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4" r:id="rId5"/>
    <p:sldMasterId id="2147483675"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Lst>
  <p:sldSz cy="5143500" cx="9144000"/>
  <p:notesSz cx="6858000" cy="9144000"/>
  <p:embeddedFontLst>
    <p:embeddedFont>
      <p:font typeface="Proxima Nova"/>
      <p:regular r:id="rId58"/>
      <p:bold r:id="rId59"/>
      <p:italic r:id="rId60"/>
      <p:boldItalic r:id="rId61"/>
    </p:embeddedFont>
    <p:embeddedFont>
      <p:font typeface="Roboto Medium"/>
      <p:regular r:id="rId62"/>
      <p:bold r:id="rId63"/>
      <p:italic r:id="rId64"/>
      <p:boldItalic r:id="rId65"/>
    </p:embeddedFont>
    <p:embeddedFont>
      <p:font typeface="Amatic SC"/>
      <p:regular r:id="rId66"/>
      <p:bold r:id="rId67"/>
    </p:embeddedFont>
    <p:embeddedFont>
      <p:font typeface="Bebas Neue"/>
      <p:regular r:id="rId68"/>
    </p:embeddedFont>
    <p:embeddedFont>
      <p:font typeface="Josefin Sans"/>
      <p:regular r:id="rId69"/>
      <p:bold r:id="rId70"/>
      <p:italic r:id="rId71"/>
      <p:boldItalic r:id="rId72"/>
    </p:embeddedFont>
    <p:embeddedFont>
      <p:font typeface="Proxima Nova Semibold"/>
      <p:regular r:id="rId73"/>
      <p:bold r:id="rId74"/>
      <p:boldItalic r:id="rId75"/>
    </p:embeddedFont>
    <p:embeddedFont>
      <p:font typeface="Metamorphous"/>
      <p:regular r:id="rId76"/>
    </p:embeddedFont>
    <p:embeddedFont>
      <p:font typeface="Josefin Sans Light"/>
      <p:regular r:id="rId77"/>
      <p:bold r:id="rId78"/>
      <p:italic r:id="rId79"/>
      <p:boldItalic r:id="rId8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pos="576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0F5B245D-AD81-49A9-9E73-BA426BFB8F5E}">
  <a:tblStyle styleId="{0F5B245D-AD81-49A9-9E73-BA426BFB8F5E}"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576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80" Type="http://schemas.openxmlformats.org/officeDocument/2006/relationships/font" Target="fonts/JosefinSansLight-boldItalic.fntdata"/><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ProximaNovaSemibold-regular.fntdata"/><Relationship Id="rId72" Type="http://schemas.openxmlformats.org/officeDocument/2006/relationships/font" Target="fonts/JosefinSans-boldItalic.fntdata"/><Relationship Id="rId31" Type="http://schemas.openxmlformats.org/officeDocument/2006/relationships/slide" Target="slides/slide24.xml"/><Relationship Id="rId75" Type="http://schemas.openxmlformats.org/officeDocument/2006/relationships/font" Target="fonts/ProximaNovaSemibold-boldItalic.fntdata"/><Relationship Id="rId30" Type="http://schemas.openxmlformats.org/officeDocument/2006/relationships/slide" Target="slides/slide23.xml"/><Relationship Id="rId74" Type="http://schemas.openxmlformats.org/officeDocument/2006/relationships/font" Target="fonts/ProximaNovaSemibold-bold.fntdata"/><Relationship Id="rId33" Type="http://schemas.openxmlformats.org/officeDocument/2006/relationships/slide" Target="slides/slide26.xml"/><Relationship Id="rId77" Type="http://schemas.openxmlformats.org/officeDocument/2006/relationships/font" Target="fonts/JosefinSansLight-regular.fntdata"/><Relationship Id="rId32" Type="http://schemas.openxmlformats.org/officeDocument/2006/relationships/slide" Target="slides/slide25.xml"/><Relationship Id="rId76" Type="http://schemas.openxmlformats.org/officeDocument/2006/relationships/font" Target="fonts/Metamorphous-regular.fntdata"/><Relationship Id="rId35" Type="http://schemas.openxmlformats.org/officeDocument/2006/relationships/slide" Target="slides/slide28.xml"/><Relationship Id="rId79" Type="http://schemas.openxmlformats.org/officeDocument/2006/relationships/font" Target="fonts/JosefinSansLight-italic.fntdata"/><Relationship Id="rId34" Type="http://schemas.openxmlformats.org/officeDocument/2006/relationships/slide" Target="slides/slide27.xml"/><Relationship Id="rId78" Type="http://schemas.openxmlformats.org/officeDocument/2006/relationships/font" Target="fonts/JosefinSansLight-bold.fntdata"/><Relationship Id="rId71" Type="http://schemas.openxmlformats.org/officeDocument/2006/relationships/font" Target="fonts/JosefinSans-italic.fntdata"/><Relationship Id="rId70" Type="http://schemas.openxmlformats.org/officeDocument/2006/relationships/font" Target="fonts/JosefinSans-bold.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RobotoMedium-regular.fntdata"/><Relationship Id="rId61" Type="http://schemas.openxmlformats.org/officeDocument/2006/relationships/font" Target="fonts/ProximaNova-boldItalic.fntdata"/><Relationship Id="rId20" Type="http://schemas.openxmlformats.org/officeDocument/2006/relationships/slide" Target="slides/slide13.xml"/><Relationship Id="rId64" Type="http://schemas.openxmlformats.org/officeDocument/2006/relationships/font" Target="fonts/RobotoMedium-italic.fntdata"/><Relationship Id="rId63" Type="http://schemas.openxmlformats.org/officeDocument/2006/relationships/font" Target="fonts/RobotoMedium-bold.fntdata"/><Relationship Id="rId22" Type="http://schemas.openxmlformats.org/officeDocument/2006/relationships/slide" Target="slides/slide15.xml"/><Relationship Id="rId66" Type="http://schemas.openxmlformats.org/officeDocument/2006/relationships/font" Target="fonts/AmaticSC-regular.fntdata"/><Relationship Id="rId21" Type="http://schemas.openxmlformats.org/officeDocument/2006/relationships/slide" Target="slides/slide14.xml"/><Relationship Id="rId65" Type="http://schemas.openxmlformats.org/officeDocument/2006/relationships/font" Target="fonts/RobotoMedium-boldItalic.fntdata"/><Relationship Id="rId24" Type="http://schemas.openxmlformats.org/officeDocument/2006/relationships/slide" Target="slides/slide17.xml"/><Relationship Id="rId68" Type="http://schemas.openxmlformats.org/officeDocument/2006/relationships/font" Target="fonts/BebasNeue-regular.fntdata"/><Relationship Id="rId23" Type="http://schemas.openxmlformats.org/officeDocument/2006/relationships/slide" Target="slides/slide16.xml"/><Relationship Id="rId67" Type="http://schemas.openxmlformats.org/officeDocument/2006/relationships/font" Target="fonts/AmaticSC-bold.fntdata"/><Relationship Id="rId60" Type="http://schemas.openxmlformats.org/officeDocument/2006/relationships/font" Target="fonts/ProximaNova-italic.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JosefinSans-regular.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15" Type="http://schemas.openxmlformats.org/officeDocument/2006/relationships/slide" Target="slides/slide8.xml"/><Relationship Id="rId59" Type="http://schemas.openxmlformats.org/officeDocument/2006/relationships/font" Target="fonts/ProximaNova-bold.fntdata"/><Relationship Id="rId14" Type="http://schemas.openxmlformats.org/officeDocument/2006/relationships/slide" Target="slides/slide7.xml"/><Relationship Id="rId58" Type="http://schemas.openxmlformats.org/officeDocument/2006/relationships/font" Target="fonts/ProximaNova-regular.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74" name="Shape 12374"/>
        <p:cNvGrpSpPr/>
        <p:nvPr/>
      </p:nvGrpSpPr>
      <p:grpSpPr>
        <a:xfrm>
          <a:off x="0" y="0"/>
          <a:ext cx="0" cy="0"/>
          <a:chOff x="0" y="0"/>
          <a:chExt cx="0" cy="0"/>
        </a:xfrm>
      </p:grpSpPr>
      <p:sp>
        <p:nvSpPr>
          <p:cNvPr id="12375" name="Google Shape;12375;g10e803e8d28_0_11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76" name="Google Shape;12376;g10e803e8d28_0_11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51" name="Shape 14051"/>
        <p:cNvGrpSpPr/>
        <p:nvPr/>
      </p:nvGrpSpPr>
      <p:grpSpPr>
        <a:xfrm>
          <a:off x="0" y="0"/>
          <a:ext cx="0" cy="0"/>
          <a:chOff x="0" y="0"/>
          <a:chExt cx="0" cy="0"/>
        </a:xfrm>
      </p:grpSpPr>
      <p:sp>
        <p:nvSpPr>
          <p:cNvPr id="14052" name="Google Shape;14052;ge5041bd611_0_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53" name="Google Shape;14053;ge5041bd611_0_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56" name="Shape 14056"/>
        <p:cNvGrpSpPr/>
        <p:nvPr/>
      </p:nvGrpSpPr>
      <p:grpSpPr>
        <a:xfrm>
          <a:off x="0" y="0"/>
          <a:ext cx="0" cy="0"/>
          <a:chOff x="0" y="0"/>
          <a:chExt cx="0" cy="0"/>
        </a:xfrm>
      </p:grpSpPr>
      <p:sp>
        <p:nvSpPr>
          <p:cNvPr id="14057" name="Google Shape;14057;ge5041bd611_0_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58" name="Google Shape;14058;ge5041bd611_0_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20" name="Shape 14720"/>
        <p:cNvGrpSpPr/>
        <p:nvPr/>
      </p:nvGrpSpPr>
      <p:grpSpPr>
        <a:xfrm>
          <a:off x="0" y="0"/>
          <a:ext cx="0" cy="0"/>
          <a:chOff x="0" y="0"/>
          <a:chExt cx="0" cy="0"/>
        </a:xfrm>
      </p:grpSpPr>
      <p:sp>
        <p:nvSpPr>
          <p:cNvPr id="14721" name="Google Shape;14721;ge5041bd611_0_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22" name="Google Shape;14722;ge5041bd611_0_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26" name="Shape 14726"/>
        <p:cNvGrpSpPr/>
        <p:nvPr/>
      </p:nvGrpSpPr>
      <p:grpSpPr>
        <a:xfrm>
          <a:off x="0" y="0"/>
          <a:ext cx="0" cy="0"/>
          <a:chOff x="0" y="0"/>
          <a:chExt cx="0" cy="0"/>
        </a:xfrm>
      </p:grpSpPr>
      <p:sp>
        <p:nvSpPr>
          <p:cNvPr id="14727" name="Google Shape;14727;ge5041bd611_0_1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28" name="Google Shape;14728;ge5041bd611_0_1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43" name="Shape 14743"/>
        <p:cNvGrpSpPr/>
        <p:nvPr/>
      </p:nvGrpSpPr>
      <p:grpSpPr>
        <a:xfrm>
          <a:off x="0" y="0"/>
          <a:ext cx="0" cy="0"/>
          <a:chOff x="0" y="0"/>
          <a:chExt cx="0" cy="0"/>
        </a:xfrm>
      </p:grpSpPr>
      <p:sp>
        <p:nvSpPr>
          <p:cNvPr id="14744" name="Google Shape;14744;ge5041bd611_0_1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45" name="Google Shape;14745;ge5041bd611_0_1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91" name="Shape 15791"/>
        <p:cNvGrpSpPr/>
        <p:nvPr/>
      </p:nvGrpSpPr>
      <p:grpSpPr>
        <a:xfrm>
          <a:off x="0" y="0"/>
          <a:ext cx="0" cy="0"/>
          <a:chOff x="0" y="0"/>
          <a:chExt cx="0" cy="0"/>
        </a:xfrm>
      </p:grpSpPr>
      <p:sp>
        <p:nvSpPr>
          <p:cNvPr id="15792" name="Google Shape;15792;g10e803e91b8_0_83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93" name="Google Shape;15793;g10e803e91b8_0_83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99" name="Shape 15799"/>
        <p:cNvGrpSpPr/>
        <p:nvPr/>
      </p:nvGrpSpPr>
      <p:grpSpPr>
        <a:xfrm>
          <a:off x="0" y="0"/>
          <a:ext cx="0" cy="0"/>
          <a:chOff x="0" y="0"/>
          <a:chExt cx="0" cy="0"/>
        </a:xfrm>
      </p:grpSpPr>
      <p:sp>
        <p:nvSpPr>
          <p:cNvPr id="15800" name="Google Shape;15800;g10e803e91b8_0_93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01" name="Google Shape;15801;g10e803e91b8_0_93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15" name="Shape 15815"/>
        <p:cNvGrpSpPr/>
        <p:nvPr/>
      </p:nvGrpSpPr>
      <p:grpSpPr>
        <a:xfrm>
          <a:off x="0" y="0"/>
          <a:ext cx="0" cy="0"/>
          <a:chOff x="0" y="0"/>
          <a:chExt cx="0" cy="0"/>
        </a:xfrm>
      </p:grpSpPr>
      <p:sp>
        <p:nvSpPr>
          <p:cNvPr id="15816" name="Google Shape;15816;g10e803e91b8_0_95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17" name="Google Shape;15817;g10e803e91b8_0_95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36" name="Shape 15836"/>
        <p:cNvGrpSpPr/>
        <p:nvPr/>
      </p:nvGrpSpPr>
      <p:grpSpPr>
        <a:xfrm>
          <a:off x="0" y="0"/>
          <a:ext cx="0" cy="0"/>
          <a:chOff x="0" y="0"/>
          <a:chExt cx="0" cy="0"/>
        </a:xfrm>
      </p:grpSpPr>
      <p:sp>
        <p:nvSpPr>
          <p:cNvPr id="15837" name="Google Shape;15837;ge5041bd611_0_238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38" name="Google Shape;15838;ge5041bd611_0_238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41" name="Shape 15841"/>
        <p:cNvGrpSpPr/>
        <p:nvPr/>
      </p:nvGrpSpPr>
      <p:grpSpPr>
        <a:xfrm>
          <a:off x="0" y="0"/>
          <a:ext cx="0" cy="0"/>
          <a:chOff x="0" y="0"/>
          <a:chExt cx="0" cy="0"/>
        </a:xfrm>
      </p:grpSpPr>
      <p:sp>
        <p:nvSpPr>
          <p:cNvPr id="15842" name="Google Shape;15842;ge5041bd611_0_3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43" name="Google Shape;15843;ge5041bd611_0_3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45" name="Shape 12645"/>
        <p:cNvGrpSpPr/>
        <p:nvPr/>
      </p:nvGrpSpPr>
      <p:grpSpPr>
        <a:xfrm>
          <a:off x="0" y="0"/>
          <a:ext cx="0" cy="0"/>
          <a:chOff x="0" y="0"/>
          <a:chExt cx="0" cy="0"/>
        </a:xfrm>
      </p:grpSpPr>
      <p:sp>
        <p:nvSpPr>
          <p:cNvPr id="12646" name="Google Shape;12646;ge5041bd611_0_3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47" name="Google Shape;12647;ge5041bd611_0_3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39" name="Shape 15939"/>
        <p:cNvGrpSpPr/>
        <p:nvPr/>
      </p:nvGrpSpPr>
      <p:grpSpPr>
        <a:xfrm>
          <a:off x="0" y="0"/>
          <a:ext cx="0" cy="0"/>
          <a:chOff x="0" y="0"/>
          <a:chExt cx="0" cy="0"/>
        </a:xfrm>
      </p:grpSpPr>
      <p:sp>
        <p:nvSpPr>
          <p:cNvPr id="15940" name="Google Shape;15940;g10e803e91b8_0_98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41" name="Google Shape;15941;g10e803e91b8_0_98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55" name="Shape 15955"/>
        <p:cNvGrpSpPr/>
        <p:nvPr/>
      </p:nvGrpSpPr>
      <p:grpSpPr>
        <a:xfrm>
          <a:off x="0" y="0"/>
          <a:ext cx="0" cy="0"/>
          <a:chOff x="0" y="0"/>
          <a:chExt cx="0" cy="0"/>
        </a:xfrm>
      </p:grpSpPr>
      <p:sp>
        <p:nvSpPr>
          <p:cNvPr id="15956" name="Google Shape;15956;g10e803e91b8_0_99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57" name="Google Shape;15957;g10e803e91b8_0_99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61" name="Shape 15961"/>
        <p:cNvGrpSpPr/>
        <p:nvPr/>
      </p:nvGrpSpPr>
      <p:grpSpPr>
        <a:xfrm>
          <a:off x="0" y="0"/>
          <a:ext cx="0" cy="0"/>
          <a:chOff x="0" y="0"/>
          <a:chExt cx="0" cy="0"/>
        </a:xfrm>
      </p:grpSpPr>
      <p:sp>
        <p:nvSpPr>
          <p:cNvPr id="15962" name="Google Shape;15962;g10e803e91b8_0_99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63" name="Google Shape;15963;g10e803e91b8_0_99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78" name="Shape 15978"/>
        <p:cNvGrpSpPr/>
        <p:nvPr/>
      </p:nvGrpSpPr>
      <p:grpSpPr>
        <a:xfrm>
          <a:off x="0" y="0"/>
          <a:ext cx="0" cy="0"/>
          <a:chOff x="0" y="0"/>
          <a:chExt cx="0" cy="0"/>
        </a:xfrm>
      </p:grpSpPr>
      <p:sp>
        <p:nvSpPr>
          <p:cNvPr id="15979" name="Google Shape;15979;g10e803e91b8_0_99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80" name="Google Shape;15980;g10e803e91b8_0_99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89" name="Shape 15989"/>
        <p:cNvGrpSpPr/>
        <p:nvPr/>
      </p:nvGrpSpPr>
      <p:grpSpPr>
        <a:xfrm>
          <a:off x="0" y="0"/>
          <a:ext cx="0" cy="0"/>
          <a:chOff x="0" y="0"/>
          <a:chExt cx="0" cy="0"/>
        </a:xfrm>
      </p:grpSpPr>
      <p:sp>
        <p:nvSpPr>
          <p:cNvPr id="15990" name="Google Shape;15990;ge5041bd611_0_2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91" name="Google Shape;15991;ge5041bd611_0_2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07" name="Shape 16007"/>
        <p:cNvGrpSpPr/>
        <p:nvPr/>
      </p:nvGrpSpPr>
      <p:grpSpPr>
        <a:xfrm>
          <a:off x="0" y="0"/>
          <a:ext cx="0" cy="0"/>
          <a:chOff x="0" y="0"/>
          <a:chExt cx="0" cy="0"/>
        </a:xfrm>
      </p:grpSpPr>
      <p:sp>
        <p:nvSpPr>
          <p:cNvPr id="16008" name="Google Shape;16008;ge5041bd611_0_2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09" name="Google Shape;16009;ge5041bd611_0_2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17" name="Shape 16017"/>
        <p:cNvGrpSpPr/>
        <p:nvPr/>
      </p:nvGrpSpPr>
      <p:grpSpPr>
        <a:xfrm>
          <a:off x="0" y="0"/>
          <a:ext cx="0" cy="0"/>
          <a:chOff x="0" y="0"/>
          <a:chExt cx="0" cy="0"/>
        </a:xfrm>
      </p:grpSpPr>
      <p:sp>
        <p:nvSpPr>
          <p:cNvPr id="16018" name="Google Shape;16018;g10e803e91b8_0_123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19" name="Google Shape;16019;g10e803e91b8_0_123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33" name="Shape 16033"/>
        <p:cNvGrpSpPr/>
        <p:nvPr/>
      </p:nvGrpSpPr>
      <p:grpSpPr>
        <a:xfrm>
          <a:off x="0" y="0"/>
          <a:ext cx="0" cy="0"/>
          <a:chOff x="0" y="0"/>
          <a:chExt cx="0" cy="0"/>
        </a:xfrm>
      </p:grpSpPr>
      <p:sp>
        <p:nvSpPr>
          <p:cNvPr id="16034" name="Google Shape;16034;ge5041bd611_0_3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35" name="Google Shape;16035;ge5041bd611_0_3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1" name="Shape 16081"/>
        <p:cNvGrpSpPr/>
        <p:nvPr/>
      </p:nvGrpSpPr>
      <p:grpSpPr>
        <a:xfrm>
          <a:off x="0" y="0"/>
          <a:ext cx="0" cy="0"/>
          <a:chOff x="0" y="0"/>
          <a:chExt cx="0" cy="0"/>
        </a:xfrm>
      </p:grpSpPr>
      <p:sp>
        <p:nvSpPr>
          <p:cNvPr id="16082" name="Google Shape;16082;ge5041bd611_0_1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83" name="Google Shape;16083;ge5041bd611_0_1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7" name="Shape 16087"/>
        <p:cNvGrpSpPr/>
        <p:nvPr/>
      </p:nvGrpSpPr>
      <p:grpSpPr>
        <a:xfrm>
          <a:off x="0" y="0"/>
          <a:ext cx="0" cy="0"/>
          <a:chOff x="0" y="0"/>
          <a:chExt cx="0" cy="0"/>
        </a:xfrm>
      </p:grpSpPr>
      <p:sp>
        <p:nvSpPr>
          <p:cNvPr id="16088" name="Google Shape;16088;ge5041bd611_0_4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89" name="Google Shape;16089;ge5041bd611_0_4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51" name="Shape 12651"/>
        <p:cNvGrpSpPr/>
        <p:nvPr/>
      </p:nvGrpSpPr>
      <p:grpSpPr>
        <a:xfrm>
          <a:off x="0" y="0"/>
          <a:ext cx="0" cy="0"/>
          <a:chOff x="0" y="0"/>
          <a:chExt cx="0" cy="0"/>
        </a:xfrm>
      </p:grpSpPr>
      <p:sp>
        <p:nvSpPr>
          <p:cNvPr id="12652" name="Google Shape;12652;ge4fce404e6_0_1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53" name="Google Shape;12653;ge4fce404e6_0_1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96" name="Shape 16096"/>
        <p:cNvGrpSpPr/>
        <p:nvPr/>
      </p:nvGrpSpPr>
      <p:grpSpPr>
        <a:xfrm>
          <a:off x="0" y="0"/>
          <a:ext cx="0" cy="0"/>
          <a:chOff x="0" y="0"/>
          <a:chExt cx="0" cy="0"/>
        </a:xfrm>
      </p:grpSpPr>
      <p:sp>
        <p:nvSpPr>
          <p:cNvPr id="16097" name="Google Shape;16097;ge5041bd611_0_4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98" name="Google Shape;16098;ge5041bd611_0_4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48" name="Shape 16348"/>
        <p:cNvGrpSpPr/>
        <p:nvPr/>
      </p:nvGrpSpPr>
      <p:grpSpPr>
        <a:xfrm>
          <a:off x="0" y="0"/>
          <a:ext cx="0" cy="0"/>
          <a:chOff x="0" y="0"/>
          <a:chExt cx="0" cy="0"/>
        </a:xfrm>
      </p:grpSpPr>
      <p:sp>
        <p:nvSpPr>
          <p:cNvPr id="16349" name="Google Shape;16349;ge5041bd611_0_6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50" name="Google Shape;16350;ge5041bd611_0_6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15" name="Shape 18315"/>
        <p:cNvGrpSpPr/>
        <p:nvPr/>
      </p:nvGrpSpPr>
      <p:grpSpPr>
        <a:xfrm>
          <a:off x="0" y="0"/>
          <a:ext cx="0" cy="0"/>
          <a:chOff x="0" y="0"/>
          <a:chExt cx="0" cy="0"/>
        </a:xfrm>
      </p:grpSpPr>
      <p:sp>
        <p:nvSpPr>
          <p:cNvPr id="18316" name="Google Shape;18316;ge5041bd611_0_6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17" name="Google Shape;18317;ge5041bd611_0_6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38" name="Shape 18438"/>
        <p:cNvGrpSpPr/>
        <p:nvPr/>
      </p:nvGrpSpPr>
      <p:grpSpPr>
        <a:xfrm>
          <a:off x="0" y="0"/>
          <a:ext cx="0" cy="0"/>
          <a:chOff x="0" y="0"/>
          <a:chExt cx="0" cy="0"/>
        </a:xfrm>
      </p:grpSpPr>
      <p:sp>
        <p:nvSpPr>
          <p:cNvPr id="18439" name="Google Shape;18439;g10e803e91b8_0_295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40" name="Google Shape;18440;g10e803e91b8_0_295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45" name="Shape 18445"/>
        <p:cNvGrpSpPr/>
        <p:nvPr/>
      </p:nvGrpSpPr>
      <p:grpSpPr>
        <a:xfrm>
          <a:off x="0" y="0"/>
          <a:ext cx="0" cy="0"/>
          <a:chOff x="0" y="0"/>
          <a:chExt cx="0" cy="0"/>
        </a:xfrm>
      </p:grpSpPr>
      <p:sp>
        <p:nvSpPr>
          <p:cNvPr id="18446" name="Google Shape;18446;g10e803e91b8_0_295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47" name="Google Shape;18447;g10e803e91b8_0_295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52" name="Shape 18452"/>
        <p:cNvGrpSpPr/>
        <p:nvPr/>
      </p:nvGrpSpPr>
      <p:grpSpPr>
        <a:xfrm>
          <a:off x="0" y="0"/>
          <a:ext cx="0" cy="0"/>
          <a:chOff x="0" y="0"/>
          <a:chExt cx="0" cy="0"/>
        </a:xfrm>
      </p:grpSpPr>
      <p:sp>
        <p:nvSpPr>
          <p:cNvPr id="18453" name="Google Shape;18453;g10e803e91b8_0_295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54" name="Google Shape;18454;g10e803e91b8_0_295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71" name="Shape 18471"/>
        <p:cNvGrpSpPr/>
        <p:nvPr/>
      </p:nvGrpSpPr>
      <p:grpSpPr>
        <a:xfrm>
          <a:off x="0" y="0"/>
          <a:ext cx="0" cy="0"/>
          <a:chOff x="0" y="0"/>
          <a:chExt cx="0" cy="0"/>
        </a:xfrm>
      </p:grpSpPr>
      <p:sp>
        <p:nvSpPr>
          <p:cNvPr id="18472" name="Google Shape;18472;g10e803e91b8_0_295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73" name="Google Shape;18473;g10e803e91b8_0_295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87" name="Shape 18487"/>
        <p:cNvGrpSpPr/>
        <p:nvPr/>
      </p:nvGrpSpPr>
      <p:grpSpPr>
        <a:xfrm>
          <a:off x="0" y="0"/>
          <a:ext cx="0" cy="0"/>
          <a:chOff x="0" y="0"/>
          <a:chExt cx="0" cy="0"/>
        </a:xfrm>
      </p:grpSpPr>
      <p:sp>
        <p:nvSpPr>
          <p:cNvPr id="18488" name="Google Shape;18488;g10e803e91b8_0_295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89" name="Google Shape;18489;g10e803e91b8_0_295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26" name="Shape 18826"/>
        <p:cNvGrpSpPr/>
        <p:nvPr/>
      </p:nvGrpSpPr>
      <p:grpSpPr>
        <a:xfrm>
          <a:off x="0" y="0"/>
          <a:ext cx="0" cy="0"/>
          <a:chOff x="0" y="0"/>
          <a:chExt cx="0" cy="0"/>
        </a:xfrm>
      </p:grpSpPr>
      <p:sp>
        <p:nvSpPr>
          <p:cNvPr id="18827" name="Google Shape;18827;g10e803e91b8_0_298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28" name="Google Shape;18828;g10e803e91b8_0_298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13" name="Shape 21613"/>
        <p:cNvGrpSpPr/>
        <p:nvPr/>
      </p:nvGrpSpPr>
      <p:grpSpPr>
        <a:xfrm>
          <a:off x="0" y="0"/>
          <a:ext cx="0" cy="0"/>
          <a:chOff x="0" y="0"/>
          <a:chExt cx="0" cy="0"/>
        </a:xfrm>
      </p:grpSpPr>
      <p:sp>
        <p:nvSpPr>
          <p:cNvPr id="21614" name="Google Shape;21614;g10e803e91b8_0_326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615" name="Google Shape;21615;g10e803e91b8_0_326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49" name="Shape 13249"/>
        <p:cNvGrpSpPr/>
        <p:nvPr/>
      </p:nvGrpSpPr>
      <p:grpSpPr>
        <a:xfrm>
          <a:off x="0" y="0"/>
          <a:ext cx="0" cy="0"/>
          <a:chOff x="0" y="0"/>
          <a:chExt cx="0" cy="0"/>
        </a:xfrm>
      </p:grpSpPr>
      <p:sp>
        <p:nvSpPr>
          <p:cNvPr id="13250" name="Google Shape;13250;g10e803e8d28_0_21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51" name="Google Shape;13251;g10e803e8d28_0_21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32" name="Shape 22032"/>
        <p:cNvGrpSpPr/>
        <p:nvPr/>
      </p:nvGrpSpPr>
      <p:grpSpPr>
        <a:xfrm>
          <a:off x="0" y="0"/>
          <a:ext cx="0" cy="0"/>
          <a:chOff x="0" y="0"/>
          <a:chExt cx="0" cy="0"/>
        </a:xfrm>
      </p:grpSpPr>
      <p:sp>
        <p:nvSpPr>
          <p:cNvPr id="22033" name="Google Shape;22033;g10e803e91b8_0_330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034" name="Google Shape;22034;g10e803e91b8_0_330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02" name="Shape 22202"/>
        <p:cNvGrpSpPr/>
        <p:nvPr/>
      </p:nvGrpSpPr>
      <p:grpSpPr>
        <a:xfrm>
          <a:off x="0" y="0"/>
          <a:ext cx="0" cy="0"/>
          <a:chOff x="0" y="0"/>
          <a:chExt cx="0" cy="0"/>
        </a:xfrm>
      </p:grpSpPr>
      <p:sp>
        <p:nvSpPr>
          <p:cNvPr id="22203" name="Google Shape;22203;g10e803e91b8_0_332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04" name="Google Shape;22204;g10e803e91b8_0_332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07" name="Shape 22607"/>
        <p:cNvGrpSpPr/>
        <p:nvPr/>
      </p:nvGrpSpPr>
      <p:grpSpPr>
        <a:xfrm>
          <a:off x="0" y="0"/>
          <a:ext cx="0" cy="0"/>
          <a:chOff x="0" y="0"/>
          <a:chExt cx="0" cy="0"/>
        </a:xfrm>
      </p:grpSpPr>
      <p:sp>
        <p:nvSpPr>
          <p:cNvPr id="22608" name="Google Shape;22608;g10e803e91b8_0_336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09" name="Google Shape;22609;g10e803e91b8_0_336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87" name="Shape 22987"/>
        <p:cNvGrpSpPr/>
        <p:nvPr/>
      </p:nvGrpSpPr>
      <p:grpSpPr>
        <a:xfrm>
          <a:off x="0" y="0"/>
          <a:ext cx="0" cy="0"/>
          <a:chOff x="0" y="0"/>
          <a:chExt cx="0" cy="0"/>
        </a:xfrm>
      </p:grpSpPr>
      <p:sp>
        <p:nvSpPr>
          <p:cNvPr id="22988" name="Google Shape;22988;g10e803e91b8_0_340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989" name="Google Shape;22989;g10e803e91b8_0_340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401" name="Shape 23401"/>
        <p:cNvGrpSpPr/>
        <p:nvPr/>
      </p:nvGrpSpPr>
      <p:grpSpPr>
        <a:xfrm>
          <a:off x="0" y="0"/>
          <a:ext cx="0" cy="0"/>
          <a:chOff x="0" y="0"/>
          <a:chExt cx="0" cy="0"/>
        </a:xfrm>
      </p:grpSpPr>
      <p:sp>
        <p:nvSpPr>
          <p:cNvPr id="23402" name="Google Shape;23402;g10e803e91b8_0_344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403" name="Google Shape;23403;g10e803e91b8_0_344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762" name="Shape 23762"/>
        <p:cNvGrpSpPr/>
        <p:nvPr/>
      </p:nvGrpSpPr>
      <p:grpSpPr>
        <a:xfrm>
          <a:off x="0" y="0"/>
          <a:ext cx="0" cy="0"/>
          <a:chOff x="0" y="0"/>
          <a:chExt cx="0" cy="0"/>
        </a:xfrm>
      </p:grpSpPr>
      <p:sp>
        <p:nvSpPr>
          <p:cNvPr id="23763" name="Google Shape;23763;g10e803e91b8_0_348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764" name="Google Shape;23764;g10e803e91b8_0_348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272" name="Shape 24272"/>
        <p:cNvGrpSpPr/>
        <p:nvPr/>
      </p:nvGrpSpPr>
      <p:grpSpPr>
        <a:xfrm>
          <a:off x="0" y="0"/>
          <a:ext cx="0" cy="0"/>
          <a:chOff x="0" y="0"/>
          <a:chExt cx="0" cy="0"/>
        </a:xfrm>
      </p:grpSpPr>
      <p:sp>
        <p:nvSpPr>
          <p:cNvPr id="24273" name="Google Shape;24273;g10e803e91b8_0_353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274" name="Google Shape;24274;g10e803e91b8_0_353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892" name="Shape 24892"/>
        <p:cNvGrpSpPr/>
        <p:nvPr/>
      </p:nvGrpSpPr>
      <p:grpSpPr>
        <a:xfrm>
          <a:off x="0" y="0"/>
          <a:ext cx="0" cy="0"/>
          <a:chOff x="0" y="0"/>
          <a:chExt cx="0" cy="0"/>
        </a:xfrm>
      </p:grpSpPr>
      <p:sp>
        <p:nvSpPr>
          <p:cNvPr id="24893" name="Google Shape;24893;g10e803e91b8_0_359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894" name="Google Shape;24894;g10e803e91b8_0_359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486" name="Shape 25486"/>
        <p:cNvGrpSpPr/>
        <p:nvPr/>
      </p:nvGrpSpPr>
      <p:grpSpPr>
        <a:xfrm>
          <a:off x="0" y="0"/>
          <a:ext cx="0" cy="0"/>
          <a:chOff x="0" y="0"/>
          <a:chExt cx="0" cy="0"/>
        </a:xfrm>
      </p:grpSpPr>
      <p:sp>
        <p:nvSpPr>
          <p:cNvPr id="25487" name="Google Shape;25487;g10e803e91b8_0_365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488" name="Google Shape;25488;g10e803e91b8_0_365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807" name="Shape 25807"/>
        <p:cNvGrpSpPr/>
        <p:nvPr/>
      </p:nvGrpSpPr>
      <p:grpSpPr>
        <a:xfrm>
          <a:off x="0" y="0"/>
          <a:ext cx="0" cy="0"/>
          <a:chOff x="0" y="0"/>
          <a:chExt cx="0" cy="0"/>
        </a:xfrm>
      </p:grpSpPr>
      <p:sp>
        <p:nvSpPr>
          <p:cNvPr id="25808" name="Google Shape;25808;g10e803e91b8_0_368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809" name="Google Shape;25809;g10e803e91b8_0_368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43" name="Shape 13343"/>
        <p:cNvGrpSpPr/>
        <p:nvPr/>
      </p:nvGrpSpPr>
      <p:grpSpPr>
        <a:xfrm>
          <a:off x="0" y="0"/>
          <a:ext cx="0" cy="0"/>
          <a:chOff x="0" y="0"/>
          <a:chExt cx="0" cy="0"/>
        </a:xfrm>
      </p:grpSpPr>
      <p:sp>
        <p:nvSpPr>
          <p:cNvPr id="13344" name="Google Shape;13344;ge5041bd611_0_3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45" name="Google Shape;13345;ge5041bd611_0_3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15" name="Shape 26115"/>
        <p:cNvGrpSpPr/>
        <p:nvPr/>
      </p:nvGrpSpPr>
      <p:grpSpPr>
        <a:xfrm>
          <a:off x="0" y="0"/>
          <a:ext cx="0" cy="0"/>
          <a:chOff x="0" y="0"/>
          <a:chExt cx="0" cy="0"/>
        </a:xfrm>
      </p:grpSpPr>
      <p:sp>
        <p:nvSpPr>
          <p:cNvPr id="26116" name="Google Shape;26116;g10e803e91b8_0_387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117" name="Google Shape;26117;g10e803e91b8_0_387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50" name="Shape 13750"/>
        <p:cNvGrpSpPr/>
        <p:nvPr/>
      </p:nvGrpSpPr>
      <p:grpSpPr>
        <a:xfrm>
          <a:off x="0" y="0"/>
          <a:ext cx="0" cy="0"/>
          <a:chOff x="0" y="0"/>
          <a:chExt cx="0" cy="0"/>
        </a:xfrm>
      </p:grpSpPr>
      <p:sp>
        <p:nvSpPr>
          <p:cNvPr id="13751" name="Google Shape;13751;ge4ef60547b_0_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52" name="Google Shape;13752;ge4ef60547b_0_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72" name="Shape 13772"/>
        <p:cNvGrpSpPr/>
        <p:nvPr/>
      </p:nvGrpSpPr>
      <p:grpSpPr>
        <a:xfrm>
          <a:off x="0" y="0"/>
          <a:ext cx="0" cy="0"/>
          <a:chOff x="0" y="0"/>
          <a:chExt cx="0" cy="0"/>
        </a:xfrm>
      </p:grpSpPr>
      <p:sp>
        <p:nvSpPr>
          <p:cNvPr id="13773" name="Google Shape;13773;ge5041bd611_0_2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74" name="Google Shape;13774;ge5041bd611_0_2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51" name="Shape 13851"/>
        <p:cNvGrpSpPr/>
        <p:nvPr/>
      </p:nvGrpSpPr>
      <p:grpSpPr>
        <a:xfrm>
          <a:off x="0" y="0"/>
          <a:ext cx="0" cy="0"/>
          <a:chOff x="0" y="0"/>
          <a:chExt cx="0" cy="0"/>
        </a:xfrm>
      </p:grpSpPr>
      <p:sp>
        <p:nvSpPr>
          <p:cNvPr id="13852" name="Google Shape;13852;ge4fce404e6_0_2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53" name="Google Shape;13853;ge4fce404e6_0_2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09" name="Shape 14009"/>
        <p:cNvGrpSpPr/>
        <p:nvPr/>
      </p:nvGrpSpPr>
      <p:grpSpPr>
        <a:xfrm>
          <a:off x="0" y="0"/>
          <a:ext cx="0" cy="0"/>
          <a:chOff x="0" y="0"/>
          <a:chExt cx="0" cy="0"/>
        </a:xfrm>
      </p:grpSpPr>
      <p:sp>
        <p:nvSpPr>
          <p:cNvPr id="14010" name="Google Shape;14010;ge5041bd611_0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11" name="Google Shape;14011;ge5041bd611_0_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60891" y="140468"/>
            <a:ext cx="9022219" cy="4862481"/>
            <a:chOff x="60891" y="140468"/>
            <a:chExt cx="9022219" cy="4862481"/>
          </a:xfrm>
        </p:grpSpPr>
        <p:grpSp>
          <p:nvGrpSpPr>
            <p:cNvPr id="10" name="Google Shape;10;p2"/>
            <p:cNvGrpSpPr/>
            <p:nvPr/>
          </p:nvGrpSpPr>
          <p:grpSpPr>
            <a:xfrm>
              <a:off x="60891" y="140468"/>
              <a:ext cx="9022219" cy="4862481"/>
              <a:chOff x="60891" y="140468"/>
              <a:chExt cx="9022219" cy="4862481"/>
            </a:xfrm>
          </p:grpSpPr>
          <p:grpSp>
            <p:nvGrpSpPr>
              <p:cNvPr id="11" name="Google Shape;11;p2"/>
              <p:cNvGrpSpPr/>
              <p:nvPr/>
            </p:nvGrpSpPr>
            <p:grpSpPr>
              <a:xfrm>
                <a:off x="60891" y="140468"/>
                <a:ext cx="9022219" cy="4862481"/>
                <a:chOff x="60891" y="140468"/>
                <a:chExt cx="9022219" cy="4862481"/>
              </a:xfrm>
            </p:grpSpPr>
            <p:sp>
              <p:nvSpPr>
                <p:cNvPr id="12" name="Google Shape;12;p2"/>
                <p:cNvSpPr/>
                <p:nvPr/>
              </p:nvSpPr>
              <p:spPr>
                <a:xfrm>
                  <a:off x="2466218" y="2561358"/>
                  <a:ext cx="268345" cy="27751"/>
                </a:xfrm>
                <a:custGeom>
                  <a:rect b="b" l="l" r="r" t="t"/>
                  <a:pathLst>
                    <a:path extrusionOk="0" h="551" w="5328">
                      <a:moveTo>
                        <a:pt x="5328" y="0"/>
                      </a:moveTo>
                      <a:lnTo>
                        <a:pt x="5328" y="0"/>
                      </a:lnTo>
                      <a:cubicBezTo>
                        <a:pt x="4298" y="20"/>
                        <a:pt x="3279" y="60"/>
                        <a:pt x="2249" y="91"/>
                      </a:cubicBezTo>
                      <a:cubicBezTo>
                        <a:pt x="1500" y="111"/>
                        <a:pt x="750" y="140"/>
                        <a:pt x="0" y="160"/>
                      </a:cubicBezTo>
                      <a:cubicBezTo>
                        <a:pt x="60" y="160"/>
                        <a:pt x="110" y="171"/>
                        <a:pt x="170" y="180"/>
                      </a:cubicBezTo>
                      <a:cubicBezTo>
                        <a:pt x="1800" y="370"/>
                        <a:pt x="3448" y="490"/>
                        <a:pt x="5098" y="550"/>
                      </a:cubicBezTo>
                      <a:cubicBezTo>
                        <a:pt x="5118" y="470"/>
                        <a:pt x="5138" y="390"/>
                        <a:pt x="5168" y="300"/>
                      </a:cubicBezTo>
                      <a:cubicBezTo>
                        <a:pt x="5198" y="191"/>
                        <a:pt x="5258" y="80"/>
                        <a:pt x="532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2300115" y="2560854"/>
                  <a:ext cx="57416" cy="7605"/>
                </a:xfrm>
                <a:custGeom>
                  <a:rect b="b" l="l" r="r" t="t"/>
                  <a:pathLst>
                    <a:path extrusionOk="0" h="151" w="1140">
                      <a:moveTo>
                        <a:pt x="0" y="1"/>
                      </a:moveTo>
                      <a:cubicBezTo>
                        <a:pt x="10" y="41"/>
                        <a:pt x="20" y="90"/>
                        <a:pt x="20" y="150"/>
                      </a:cubicBezTo>
                      <a:cubicBezTo>
                        <a:pt x="389" y="110"/>
                        <a:pt x="769" y="70"/>
                        <a:pt x="1139" y="30"/>
                      </a:cubicBezTo>
                      <a:lnTo>
                        <a:pt x="0" y="1"/>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1209715" y="2555314"/>
                  <a:ext cx="597581" cy="34802"/>
                </a:xfrm>
                <a:custGeom>
                  <a:rect b="b" l="l" r="r" t="t"/>
                  <a:pathLst>
                    <a:path extrusionOk="0" h="691" w="11865">
                      <a:moveTo>
                        <a:pt x="11755" y="0"/>
                      </a:moveTo>
                      <a:lnTo>
                        <a:pt x="11755" y="0"/>
                      </a:lnTo>
                      <a:cubicBezTo>
                        <a:pt x="8006" y="71"/>
                        <a:pt x="4258" y="131"/>
                        <a:pt x="530" y="400"/>
                      </a:cubicBezTo>
                      <a:cubicBezTo>
                        <a:pt x="350" y="410"/>
                        <a:pt x="180" y="420"/>
                        <a:pt x="0" y="430"/>
                      </a:cubicBezTo>
                      <a:cubicBezTo>
                        <a:pt x="180" y="450"/>
                        <a:pt x="360" y="460"/>
                        <a:pt x="540" y="470"/>
                      </a:cubicBezTo>
                      <a:cubicBezTo>
                        <a:pt x="2569" y="590"/>
                        <a:pt x="4588" y="680"/>
                        <a:pt x="6617" y="690"/>
                      </a:cubicBezTo>
                      <a:cubicBezTo>
                        <a:pt x="8366" y="690"/>
                        <a:pt x="10115" y="660"/>
                        <a:pt x="11864" y="620"/>
                      </a:cubicBezTo>
                      <a:cubicBezTo>
                        <a:pt x="11824" y="600"/>
                        <a:pt x="11784" y="590"/>
                        <a:pt x="11755" y="570"/>
                      </a:cubicBezTo>
                      <a:cubicBezTo>
                        <a:pt x="11664" y="560"/>
                        <a:pt x="11584" y="530"/>
                        <a:pt x="11504" y="480"/>
                      </a:cubicBezTo>
                      <a:cubicBezTo>
                        <a:pt x="11464" y="480"/>
                        <a:pt x="11424" y="480"/>
                        <a:pt x="11384" y="470"/>
                      </a:cubicBezTo>
                      <a:cubicBezTo>
                        <a:pt x="11324" y="470"/>
                        <a:pt x="11275" y="440"/>
                        <a:pt x="11244" y="410"/>
                      </a:cubicBezTo>
                      <a:cubicBezTo>
                        <a:pt x="11165" y="400"/>
                        <a:pt x="11075" y="390"/>
                        <a:pt x="10985" y="390"/>
                      </a:cubicBezTo>
                      <a:cubicBezTo>
                        <a:pt x="10935" y="390"/>
                        <a:pt x="10925" y="331"/>
                        <a:pt x="10945" y="300"/>
                      </a:cubicBezTo>
                      <a:cubicBezTo>
                        <a:pt x="10945" y="271"/>
                        <a:pt x="10965" y="251"/>
                        <a:pt x="10995" y="251"/>
                      </a:cubicBezTo>
                      <a:lnTo>
                        <a:pt x="11015" y="251"/>
                      </a:lnTo>
                      <a:cubicBezTo>
                        <a:pt x="11075" y="260"/>
                        <a:pt x="11145" y="271"/>
                        <a:pt x="11205" y="280"/>
                      </a:cubicBezTo>
                      <a:cubicBezTo>
                        <a:pt x="11205" y="191"/>
                        <a:pt x="11264" y="111"/>
                        <a:pt x="11384" y="100"/>
                      </a:cubicBezTo>
                      <a:cubicBezTo>
                        <a:pt x="11515" y="100"/>
                        <a:pt x="11635" y="60"/>
                        <a:pt x="11755"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366455" y="3959336"/>
                  <a:ext cx="266380" cy="113321"/>
                </a:xfrm>
                <a:custGeom>
                  <a:rect b="b" l="l" r="r" t="t"/>
                  <a:pathLst>
                    <a:path extrusionOk="0" h="2250" w="5289">
                      <a:moveTo>
                        <a:pt x="4678" y="1"/>
                      </a:moveTo>
                      <a:cubicBezTo>
                        <a:pt x="3099" y="720"/>
                        <a:pt x="1540" y="1470"/>
                        <a:pt x="1" y="2249"/>
                      </a:cubicBezTo>
                      <a:cubicBezTo>
                        <a:pt x="1780" y="1660"/>
                        <a:pt x="3549" y="1050"/>
                        <a:pt x="5289" y="360"/>
                      </a:cubicBezTo>
                      <a:cubicBezTo>
                        <a:pt x="5089" y="241"/>
                        <a:pt x="4889" y="121"/>
                        <a:pt x="467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2432977" y="2793439"/>
                  <a:ext cx="212490" cy="64467"/>
                </a:xfrm>
                <a:custGeom>
                  <a:rect b="b" l="l" r="r" t="t"/>
                  <a:pathLst>
                    <a:path extrusionOk="0" h="1280" w="4219">
                      <a:moveTo>
                        <a:pt x="4219" y="0"/>
                      </a:moveTo>
                      <a:lnTo>
                        <a:pt x="4219" y="0"/>
                      </a:lnTo>
                      <a:cubicBezTo>
                        <a:pt x="2799" y="380"/>
                        <a:pt x="1390" y="810"/>
                        <a:pt x="1" y="1280"/>
                      </a:cubicBezTo>
                      <a:cubicBezTo>
                        <a:pt x="1250" y="1070"/>
                        <a:pt x="2500" y="870"/>
                        <a:pt x="3739" y="630"/>
                      </a:cubicBezTo>
                      <a:cubicBezTo>
                        <a:pt x="3909" y="420"/>
                        <a:pt x="4059" y="210"/>
                        <a:pt x="421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803925" y="2939447"/>
                  <a:ext cx="1288790" cy="368521"/>
                </a:xfrm>
                <a:custGeom>
                  <a:rect b="b" l="l" r="r" t="t"/>
                  <a:pathLst>
                    <a:path extrusionOk="0" h="7317" w="25589">
                      <a:moveTo>
                        <a:pt x="23152" y="536"/>
                      </a:moveTo>
                      <a:lnTo>
                        <a:pt x="23152" y="536"/>
                      </a:lnTo>
                      <a:cubicBezTo>
                        <a:pt x="23153" y="537"/>
                        <a:pt x="23156" y="538"/>
                        <a:pt x="23160" y="540"/>
                      </a:cubicBezTo>
                      <a:cubicBezTo>
                        <a:pt x="23157" y="538"/>
                        <a:pt x="23154" y="537"/>
                        <a:pt x="23152" y="536"/>
                      </a:cubicBezTo>
                      <a:close/>
                      <a:moveTo>
                        <a:pt x="22540" y="649"/>
                      </a:moveTo>
                      <a:cubicBezTo>
                        <a:pt x="22538" y="649"/>
                        <a:pt x="22537" y="650"/>
                        <a:pt x="22535" y="650"/>
                      </a:cubicBezTo>
                      <a:lnTo>
                        <a:pt x="22535" y="650"/>
                      </a:lnTo>
                      <a:cubicBezTo>
                        <a:pt x="22537" y="650"/>
                        <a:pt x="22538" y="650"/>
                        <a:pt x="22540" y="649"/>
                      </a:cubicBezTo>
                      <a:close/>
                      <a:moveTo>
                        <a:pt x="25589" y="0"/>
                      </a:moveTo>
                      <a:lnTo>
                        <a:pt x="25589" y="0"/>
                      </a:lnTo>
                      <a:cubicBezTo>
                        <a:pt x="25189" y="70"/>
                        <a:pt x="24789" y="150"/>
                        <a:pt x="24390" y="230"/>
                      </a:cubicBezTo>
                      <a:cubicBezTo>
                        <a:pt x="23950" y="320"/>
                        <a:pt x="23520" y="420"/>
                        <a:pt x="23080" y="520"/>
                      </a:cubicBezTo>
                      <a:cubicBezTo>
                        <a:pt x="23090" y="520"/>
                        <a:pt x="23100" y="529"/>
                        <a:pt x="23110" y="529"/>
                      </a:cubicBezTo>
                      <a:cubicBezTo>
                        <a:pt x="23118" y="529"/>
                        <a:pt x="23135" y="529"/>
                        <a:pt x="23152" y="536"/>
                      </a:cubicBezTo>
                      <a:lnTo>
                        <a:pt x="23152" y="536"/>
                      </a:lnTo>
                      <a:cubicBezTo>
                        <a:pt x="23148" y="533"/>
                        <a:pt x="23153" y="532"/>
                        <a:pt x="23160" y="532"/>
                      </a:cubicBezTo>
                      <a:cubicBezTo>
                        <a:pt x="23170" y="532"/>
                        <a:pt x="23185" y="535"/>
                        <a:pt x="23190" y="540"/>
                      </a:cubicBezTo>
                      <a:lnTo>
                        <a:pt x="23200" y="540"/>
                      </a:lnTo>
                      <a:cubicBezTo>
                        <a:pt x="23260" y="540"/>
                        <a:pt x="23310" y="580"/>
                        <a:pt x="23320" y="640"/>
                      </a:cubicBezTo>
                      <a:cubicBezTo>
                        <a:pt x="23340" y="709"/>
                        <a:pt x="23360" y="780"/>
                        <a:pt x="23390" y="860"/>
                      </a:cubicBezTo>
                      <a:cubicBezTo>
                        <a:pt x="23410" y="909"/>
                        <a:pt x="23380" y="980"/>
                        <a:pt x="23330" y="1009"/>
                      </a:cubicBezTo>
                      <a:cubicBezTo>
                        <a:pt x="23313" y="1019"/>
                        <a:pt x="23295" y="1024"/>
                        <a:pt x="23277" y="1024"/>
                      </a:cubicBezTo>
                      <a:cubicBezTo>
                        <a:pt x="23241" y="1024"/>
                        <a:pt x="23203" y="1006"/>
                        <a:pt x="23170" y="980"/>
                      </a:cubicBezTo>
                      <a:lnTo>
                        <a:pt x="23170" y="980"/>
                      </a:lnTo>
                      <a:cubicBezTo>
                        <a:pt x="23178" y="988"/>
                        <a:pt x="23180" y="991"/>
                        <a:pt x="23179" y="991"/>
                      </a:cubicBezTo>
                      <a:cubicBezTo>
                        <a:pt x="23177" y="991"/>
                        <a:pt x="23170" y="985"/>
                        <a:pt x="23170" y="980"/>
                      </a:cubicBezTo>
                      <a:lnTo>
                        <a:pt x="23170" y="980"/>
                      </a:lnTo>
                      <a:cubicBezTo>
                        <a:pt x="23170" y="980"/>
                        <a:pt x="23170" y="980"/>
                        <a:pt x="23170" y="980"/>
                      </a:cubicBezTo>
                      <a:cubicBezTo>
                        <a:pt x="23160" y="980"/>
                        <a:pt x="23150" y="969"/>
                        <a:pt x="23150" y="969"/>
                      </a:cubicBezTo>
                      <a:cubicBezTo>
                        <a:pt x="23140" y="960"/>
                        <a:pt x="23120" y="949"/>
                        <a:pt x="23110" y="949"/>
                      </a:cubicBezTo>
                      <a:cubicBezTo>
                        <a:pt x="23100" y="940"/>
                        <a:pt x="23090" y="929"/>
                        <a:pt x="23070" y="929"/>
                      </a:cubicBezTo>
                      <a:cubicBezTo>
                        <a:pt x="23070" y="920"/>
                        <a:pt x="23060" y="920"/>
                        <a:pt x="23050" y="920"/>
                      </a:cubicBezTo>
                      <a:cubicBezTo>
                        <a:pt x="23050" y="920"/>
                        <a:pt x="23050" y="909"/>
                        <a:pt x="23040" y="909"/>
                      </a:cubicBezTo>
                      <a:lnTo>
                        <a:pt x="23030" y="909"/>
                      </a:lnTo>
                      <a:cubicBezTo>
                        <a:pt x="23030" y="909"/>
                        <a:pt x="23020" y="900"/>
                        <a:pt x="23010" y="900"/>
                      </a:cubicBezTo>
                      <a:cubicBezTo>
                        <a:pt x="23000" y="900"/>
                        <a:pt x="22990" y="889"/>
                        <a:pt x="22970" y="889"/>
                      </a:cubicBezTo>
                      <a:cubicBezTo>
                        <a:pt x="22960" y="880"/>
                        <a:pt x="22950" y="880"/>
                        <a:pt x="22930" y="880"/>
                      </a:cubicBezTo>
                      <a:cubicBezTo>
                        <a:pt x="22920" y="880"/>
                        <a:pt x="22920" y="880"/>
                        <a:pt x="22910" y="869"/>
                      </a:cubicBezTo>
                      <a:lnTo>
                        <a:pt x="22740" y="869"/>
                      </a:lnTo>
                      <a:cubicBezTo>
                        <a:pt x="22740" y="869"/>
                        <a:pt x="22720" y="880"/>
                        <a:pt x="22710" y="880"/>
                      </a:cubicBezTo>
                      <a:cubicBezTo>
                        <a:pt x="22700" y="880"/>
                        <a:pt x="22680" y="880"/>
                        <a:pt x="22670" y="889"/>
                      </a:cubicBezTo>
                      <a:cubicBezTo>
                        <a:pt x="22643" y="896"/>
                        <a:pt x="22615" y="908"/>
                        <a:pt x="22584" y="908"/>
                      </a:cubicBezTo>
                      <a:cubicBezTo>
                        <a:pt x="22570" y="908"/>
                        <a:pt x="22556" y="906"/>
                        <a:pt x="22540" y="900"/>
                      </a:cubicBezTo>
                      <a:cubicBezTo>
                        <a:pt x="22470" y="880"/>
                        <a:pt x="22430" y="789"/>
                        <a:pt x="22470" y="720"/>
                      </a:cubicBezTo>
                      <a:cubicBezTo>
                        <a:pt x="22480" y="700"/>
                        <a:pt x="22500" y="689"/>
                        <a:pt x="22520" y="669"/>
                      </a:cubicBezTo>
                      <a:cubicBezTo>
                        <a:pt x="22520" y="669"/>
                        <a:pt x="22520" y="660"/>
                        <a:pt x="22530" y="660"/>
                      </a:cubicBezTo>
                      <a:cubicBezTo>
                        <a:pt x="22530" y="660"/>
                        <a:pt x="22530" y="653"/>
                        <a:pt x="22535" y="650"/>
                      </a:cubicBezTo>
                      <a:lnTo>
                        <a:pt x="22535" y="650"/>
                      </a:lnTo>
                      <a:cubicBezTo>
                        <a:pt x="20208" y="1190"/>
                        <a:pt x="17901" y="1800"/>
                        <a:pt x="15594" y="2409"/>
                      </a:cubicBezTo>
                      <a:cubicBezTo>
                        <a:pt x="12685" y="3168"/>
                        <a:pt x="9816" y="4018"/>
                        <a:pt x="6938" y="4878"/>
                      </a:cubicBezTo>
                      <a:cubicBezTo>
                        <a:pt x="4819" y="5538"/>
                        <a:pt x="2740" y="6297"/>
                        <a:pt x="661" y="7066"/>
                      </a:cubicBezTo>
                      <a:cubicBezTo>
                        <a:pt x="441" y="7157"/>
                        <a:pt x="221" y="7237"/>
                        <a:pt x="1" y="7317"/>
                      </a:cubicBezTo>
                      <a:cubicBezTo>
                        <a:pt x="490" y="7197"/>
                        <a:pt x="990" y="7077"/>
                        <a:pt x="1480" y="6946"/>
                      </a:cubicBezTo>
                      <a:cubicBezTo>
                        <a:pt x="6778" y="5607"/>
                        <a:pt x="12015" y="4038"/>
                        <a:pt x="17293" y="2639"/>
                      </a:cubicBezTo>
                      <a:cubicBezTo>
                        <a:pt x="19472" y="2039"/>
                        <a:pt x="21671" y="1499"/>
                        <a:pt x="23859" y="960"/>
                      </a:cubicBezTo>
                      <a:cubicBezTo>
                        <a:pt x="23859" y="769"/>
                        <a:pt x="23970" y="560"/>
                        <a:pt x="24210" y="540"/>
                      </a:cubicBezTo>
                      <a:cubicBezTo>
                        <a:pt x="24529" y="509"/>
                        <a:pt x="24879" y="430"/>
                        <a:pt x="25179" y="280"/>
                      </a:cubicBezTo>
                      <a:cubicBezTo>
                        <a:pt x="25309" y="170"/>
                        <a:pt x="25439" y="80"/>
                        <a:pt x="2558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2139501" y="2898651"/>
                  <a:ext cx="201410" cy="54898"/>
                </a:xfrm>
                <a:custGeom>
                  <a:rect b="b" l="l" r="r" t="t"/>
                  <a:pathLst>
                    <a:path extrusionOk="0" h="1090" w="3999">
                      <a:moveTo>
                        <a:pt x="3998" y="0"/>
                      </a:moveTo>
                      <a:lnTo>
                        <a:pt x="3998" y="0"/>
                      </a:lnTo>
                      <a:cubicBezTo>
                        <a:pt x="3698" y="40"/>
                        <a:pt x="3389" y="80"/>
                        <a:pt x="3089" y="130"/>
                      </a:cubicBezTo>
                      <a:cubicBezTo>
                        <a:pt x="3069" y="150"/>
                        <a:pt x="3059" y="170"/>
                        <a:pt x="3039" y="190"/>
                      </a:cubicBezTo>
                      <a:cubicBezTo>
                        <a:pt x="2969" y="260"/>
                        <a:pt x="2867" y="298"/>
                        <a:pt x="2765" y="298"/>
                      </a:cubicBezTo>
                      <a:cubicBezTo>
                        <a:pt x="2677" y="298"/>
                        <a:pt x="2588" y="270"/>
                        <a:pt x="2519" y="210"/>
                      </a:cubicBezTo>
                      <a:cubicBezTo>
                        <a:pt x="1939" y="300"/>
                        <a:pt x="1359" y="400"/>
                        <a:pt x="790" y="500"/>
                      </a:cubicBezTo>
                      <a:cubicBezTo>
                        <a:pt x="780" y="500"/>
                        <a:pt x="770" y="510"/>
                        <a:pt x="760" y="520"/>
                      </a:cubicBezTo>
                      <a:cubicBezTo>
                        <a:pt x="510" y="710"/>
                        <a:pt x="260" y="910"/>
                        <a:pt x="0" y="1090"/>
                      </a:cubicBezTo>
                      <a:cubicBezTo>
                        <a:pt x="1339" y="740"/>
                        <a:pt x="2669" y="350"/>
                        <a:pt x="399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2357480" y="2701271"/>
                  <a:ext cx="276907" cy="29816"/>
                </a:xfrm>
                <a:custGeom>
                  <a:rect b="b" l="l" r="r" t="t"/>
                  <a:pathLst>
                    <a:path extrusionOk="0" h="592" w="5498">
                      <a:moveTo>
                        <a:pt x="999" y="1"/>
                      </a:moveTo>
                      <a:cubicBezTo>
                        <a:pt x="666" y="1"/>
                        <a:pt x="333" y="4"/>
                        <a:pt x="0" y="11"/>
                      </a:cubicBezTo>
                      <a:cubicBezTo>
                        <a:pt x="60" y="191"/>
                        <a:pt x="50" y="391"/>
                        <a:pt x="20" y="591"/>
                      </a:cubicBezTo>
                      <a:cubicBezTo>
                        <a:pt x="1849" y="511"/>
                        <a:pt x="3679" y="361"/>
                        <a:pt x="5498" y="141"/>
                      </a:cubicBezTo>
                      <a:cubicBezTo>
                        <a:pt x="4001" y="68"/>
                        <a:pt x="2498" y="1"/>
                        <a:pt x="99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2022201" y="2719957"/>
                  <a:ext cx="104759" cy="13599"/>
                </a:xfrm>
                <a:custGeom>
                  <a:rect b="b" l="l" r="r" t="t"/>
                  <a:pathLst>
                    <a:path extrusionOk="0" h="270" w="2080">
                      <a:moveTo>
                        <a:pt x="2080" y="0"/>
                      </a:moveTo>
                      <a:lnTo>
                        <a:pt x="2080" y="0"/>
                      </a:lnTo>
                      <a:cubicBezTo>
                        <a:pt x="1390" y="80"/>
                        <a:pt x="690" y="160"/>
                        <a:pt x="1" y="250"/>
                      </a:cubicBezTo>
                      <a:cubicBezTo>
                        <a:pt x="650" y="260"/>
                        <a:pt x="1310" y="270"/>
                        <a:pt x="1960" y="270"/>
                      </a:cubicBezTo>
                      <a:cubicBezTo>
                        <a:pt x="1969" y="260"/>
                        <a:pt x="1969" y="250"/>
                        <a:pt x="1969" y="230"/>
                      </a:cubicBezTo>
                      <a:cubicBezTo>
                        <a:pt x="2000" y="150"/>
                        <a:pt x="2040" y="70"/>
                        <a:pt x="208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184738" y="2833177"/>
                  <a:ext cx="519565" cy="77562"/>
                </a:xfrm>
                <a:custGeom>
                  <a:rect b="b" l="l" r="r" t="t"/>
                  <a:pathLst>
                    <a:path extrusionOk="0" h="1540" w="10316">
                      <a:moveTo>
                        <a:pt x="10316" y="1"/>
                      </a:moveTo>
                      <a:lnTo>
                        <a:pt x="10316" y="1"/>
                      </a:lnTo>
                      <a:cubicBezTo>
                        <a:pt x="9036" y="141"/>
                        <a:pt x="7757" y="301"/>
                        <a:pt x="6478" y="471"/>
                      </a:cubicBezTo>
                      <a:cubicBezTo>
                        <a:pt x="4579" y="751"/>
                        <a:pt x="2679" y="1091"/>
                        <a:pt x="780" y="1410"/>
                      </a:cubicBezTo>
                      <a:cubicBezTo>
                        <a:pt x="520" y="1450"/>
                        <a:pt x="261" y="1490"/>
                        <a:pt x="1" y="1540"/>
                      </a:cubicBezTo>
                      <a:cubicBezTo>
                        <a:pt x="550" y="1510"/>
                        <a:pt x="1090" y="1480"/>
                        <a:pt x="1630" y="1450"/>
                      </a:cubicBezTo>
                      <a:cubicBezTo>
                        <a:pt x="4259" y="1300"/>
                        <a:pt x="6877" y="1000"/>
                        <a:pt x="9486" y="700"/>
                      </a:cubicBezTo>
                      <a:cubicBezTo>
                        <a:pt x="9566" y="691"/>
                        <a:pt x="9636" y="691"/>
                        <a:pt x="9706" y="680"/>
                      </a:cubicBezTo>
                      <a:cubicBezTo>
                        <a:pt x="9706" y="671"/>
                        <a:pt x="9716" y="671"/>
                        <a:pt x="9716" y="660"/>
                      </a:cubicBezTo>
                      <a:lnTo>
                        <a:pt x="10316" y="1"/>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709793" y="2749622"/>
                  <a:ext cx="1100526" cy="113825"/>
                </a:xfrm>
                <a:custGeom>
                  <a:rect b="b" l="l" r="r" t="t"/>
                  <a:pathLst>
                    <a:path extrusionOk="0" h="2260" w="21851">
                      <a:moveTo>
                        <a:pt x="21810" y="0"/>
                      </a:moveTo>
                      <a:lnTo>
                        <a:pt x="21810" y="0"/>
                      </a:lnTo>
                      <a:cubicBezTo>
                        <a:pt x="20231" y="31"/>
                        <a:pt x="18652" y="31"/>
                        <a:pt x="17072" y="140"/>
                      </a:cubicBezTo>
                      <a:cubicBezTo>
                        <a:pt x="14284" y="320"/>
                        <a:pt x="11505" y="640"/>
                        <a:pt x="8716" y="850"/>
                      </a:cubicBezTo>
                      <a:cubicBezTo>
                        <a:pt x="6038" y="1060"/>
                        <a:pt x="3359" y="1300"/>
                        <a:pt x="690" y="1580"/>
                      </a:cubicBezTo>
                      <a:cubicBezTo>
                        <a:pt x="580" y="1680"/>
                        <a:pt x="471" y="1790"/>
                        <a:pt x="371" y="1890"/>
                      </a:cubicBezTo>
                      <a:cubicBezTo>
                        <a:pt x="251" y="2010"/>
                        <a:pt x="131" y="2139"/>
                        <a:pt x="0" y="2259"/>
                      </a:cubicBezTo>
                      <a:cubicBezTo>
                        <a:pt x="1959" y="2060"/>
                        <a:pt x="3919" y="1870"/>
                        <a:pt x="5878" y="1720"/>
                      </a:cubicBezTo>
                      <a:cubicBezTo>
                        <a:pt x="8936" y="1490"/>
                        <a:pt x="12005" y="1250"/>
                        <a:pt x="15064" y="980"/>
                      </a:cubicBezTo>
                      <a:cubicBezTo>
                        <a:pt x="17332" y="791"/>
                        <a:pt x="19602" y="600"/>
                        <a:pt x="21850" y="271"/>
                      </a:cubicBezTo>
                      <a:cubicBezTo>
                        <a:pt x="21841" y="260"/>
                        <a:pt x="21841" y="260"/>
                        <a:pt x="21841" y="251"/>
                      </a:cubicBezTo>
                      <a:cubicBezTo>
                        <a:pt x="21830" y="251"/>
                        <a:pt x="21830" y="260"/>
                        <a:pt x="21830" y="260"/>
                      </a:cubicBezTo>
                      <a:lnTo>
                        <a:pt x="21810" y="260"/>
                      </a:lnTo>
                      <a:cubicBezTo>
                        <a:pt x="21801" y="260"/>
                        <a:pt x="21801" y="271"/>
                        <a:pt x="21790" y="271"/>
                      </a:cubicBezTo>
                      <a:lnTo>
                        <a:pt x="21781" y="271"/>
                      </a:lnTo>
                      <a:cubicBezTo>
                        <a:pt x="21750" y="271"/>
                        <a:pt x="21721" y="251"/>
                        <a:pt x="21701" y="240"/>
                      </a:cubicBezTo>
                      <a:lnTo>
                        <a:pt x="21670" y="180"/>
                      </a:lnTo>
                      <a:cubicBezTo>
                        <a:pt x="21670" y="160"/>
                        <a:pt x="21670" y="151"/>
                        <a:pt x="21681" y="140"/>
                      </a:cubicBezTo>
                      <a:cubicBezTo>
                        <a:pt x="21681" y="131"/>
                        <a:pt x="21681" y="120"/>
                        <a:pt x="21690" y="111"/>
                      </a:cubicBezTo>
                      <a:cubicBezTo>
                        <a:pt x="21701" y="91"/>
                        <a:pt x="21721" y="71"/>
                        <a:pt x="21750" y="60"/>
                      </a:cubicBezTo>
                      <a:lnTo>
                        <a:pt x="21761" y="60"/>
                      </a:lnTo>
                      <a:cubicBezTo>
                        <a:pt x="21770" y="51"/>
                        <a:pt x="21781" y="51"/>
                        <a:pt x="21790" y="40"/>
                      </a:cubicBezTo>
                      <a:cubicBezTo>
                        <a:pt x="21790" y="31"/>
                        <a:pt x="21801" y="11"/>
                        <a:pt x="2181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1854083" y="2747103"/>
                  <a:ext cx="49358" cy="9116"/>
                </a:xfrm>
                <a:custGeom>
                  <a:rect b="b" l="l" r="r" t="t"/>
                  <a:pathLst>
                    <a:path extrusionOk="0" h="181" w="980">
                      <a:moveTo>
                        <a:pt x="980" y="1"/>
                      </a:moveTo>
                      <a:cubicBezTo>
                        <a:pt x="669" y="21"/>
                        <a:pt x="370" y="21"/>
                        <a:pt x="60" y="30"/>
                      </a:cubicBezTo>
                      <a:cubicBezTo>
                        <a:pt x="60" y="41"/>
                        <a:pt x="50" y="50"/>
                        <a:pt x="50" y="61"/>
                      </a:cubicBezTo>
                      <a:cubicBezTo>
                        <a:pt x="40" y="101"/>
                        <a:pt x="20" y="141"/>
                        <a:pt x="0" y="181"/>
                      </a:cubicBezTo>
                      <a:cubicBezTo>
                        <a:pt x="330" y="130"/>
                        <a:pt x="660" y="70"/>
                        <a:pt x="98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423367" y="3346194"/>
                  <a:ext cx="270359" cy="84110"/>
                </a:xfrm>
                <a:custGeom>
                  <a:rect b="b" l="l" r="r" t="t"/>
                  <a:pathLst>
                    <a:path extrusionOk="0" h="1670" w="5368">
                      <a:moveTo>
                        <a:pt x="5368" y="0"/>
                      </a:moveTo>
                      <a:lnTo>
                        <a:pt x="5368" y="0"/>
                      </a:lnTo>
                      <a:cubicBezTo>
                        <a:pt x="3559" y="210"/>
                        <a:pt x="1760" y="560"/>
                        <a:pt x="0" y="1049"/>
                      </a:cubicBezTo>
                      <a:cubicBezTo>
                        <a:pt x="20" y="1140"/>
                        <a:pt x="50" y="1220"/>
                        <a:pt x="70" y="1300"/>
                      </a:cubicBezTo>
                      <a:cubicBezTo>
                        <a:pt x="90" y="1360"/>
                        <a:pt x="110" y="1420"/>
                        <a:pt x="130" y="1489"/>
                      </a:cubicBezTo>
                      <a:cubicBezTo>
                        <a:pt x="150" y="1529"/>
                        <a:pt x="150" y="1569"/>
                        <a:pt x="150" y="1609"/>
                      </a:cubicBezTo>
                      <a:cubicBezTo>
                        <a:pt x="160" y="1629"/>
                        <a:pt x="160" y="1649"/>
                        <a:pt x="170" y="1669"/>
                      </a:cubicBezTo>
                      <a:cubicBezTo>
                        <a:pt x="1920" y="1189"/>
                        <a:pt x="3639" y="560"/>
                        <a:pt x="536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160060" y="3414640"/>
                  <a:ext cx="210475" cy="83102"/>
                </a:xfrm>
                <a:custGeom>
                  <a:rect b="b" l="l" r="r" t="t"/>
                  <a:pathLst>
                    <a:path extrusionOk="0" h="1650" w="4179">
                      <a:moveTo>
                        <a:pt x="4179" y="1"/>
                      </a:moveTo>
                      <a:lnTo>
                        <a:pt x="4179" y="1"/>
                      </a:lnTo>
                      <a:cubicBezTo>
                        <a:pt x="2919" y="401"/>
                        <a:pt x="1680" y="880"/>
                        <a:pt x="471" y="1430"/>
                      </a:cubicBezTo>
                      <a:cubicBezTo>
                        <a:pt x="311" y="1500"/>
                        <a:pt x="160" y="1580"/>
                        <a:pt x="1" y="1650"/>
                      </a:cubicBezTo>
                      <a:cubicBezTo>
                        <a:pt x="80" y="1620"/>
                        <a:pt x="171" y="1600"/>
                        <a:pt x="260" y="1580"/>
                      </a:cubicBezTo>
                      <a:cubicBezTo>
                        <a:pt x="1510" y="1190"/>
                        <a:pt x="2799" y="930"/>
                        <a:pt x="4079" y="630"/>
                      </a:cubicBezTo>
                      <a:cubicBezTo>
                        <a:pt x="4109" y="421"/>
                        <a:pt x="4149" y="210"/>
                        <a:pt x="417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2440028" y="1632578"/>
                  <a:ext cx="374061" cy="192344"/>
                </a:xfrm>
                <a:custGeom>
                  <a:rect b="b" l="l" r="r" t="t"/>
                  <a:pathLst>
                    <a:path extrusionOk="0" h="3819" w="7427">
                      <a:moveTo>
                        <a:pt x="1" y="0"/>
                      </a:moveTo>
                      <a:lnTo>
                        <a:pt x="1" y="0"/>
                      </a:lnTo>
                      <a:cubicBezTo>
                        <a:pt x="101" y="70"/>
                        <a:pt x="190" y="150"/>
                        <a:pt x="290" y="230"/>
                      </a:cubicBezTo>
                      <a:cubicBezTo>
                        <a:pt x="580" y="460"/>
                        <a:pt x="890" y="690"/>
                        <a:pt x="1190" y="929"/>
                      </a:cubicBezTo>
                      <a:cubicBezTo>
                        <a:pt x="2069" y="1469"/>
                        <a:pt x="2959" y="2009"/>
                        <a:pt x="3859" y="2509"/>
                      </a:cubicBezTo>
                      <a:cubicBezTo>
                        <a:pt x="4339" y="2779"/>
                        <a:pt x="4818" y="3048"/>
                        <a:pt x="5288" y="3308"/>
                      </a:cubicBezTo>
                      <a:cubicBezTo>
                        <a:pt x="5298" y="3303"/>
                        <a:pt x="5310" y="3301"/>
                        <a:pt x="5323" y="3301"/>
                      </a:cubicBezTo>
                      <a:cubicBezTo>
                        <a:pt x="5336" y="3301"/>
                        <a:pt x="5348" y="3303"/>
                        <a:pt x="5358" y="3308"/>
                      </a:cubicBezTo>
                      <a:cubicBezTo>
                        <a:pt x="5538" y="3379"/>
                        <a:pt x="5728" y="3448"/>
                        <a:pt x="5908" y="3528"/>
                      </a:cubicBezTo>
                      <a:lnTo>
                        <a:pt x="5938" y="3528"/>
                      </a:lnTo>
                      <a:cubicBezTo>
                        <a:pt x="5998" y="3548"/>
                        <a:pt x="6058" y="3559"/>
                        <a:pt x="6118" y="3579"/>
                      </a:cubicBezTo>
                      <a:cubicBezTo>
                        <a:pt x="6567" y="3599"/>
                        <a:pt x="7007" y="3679"/>
                        <a:pt x="7427" y="3818"/>
                      </a:cubicBezTo>
                      <a:cubicBezTo>
                        <a:pt x="6178" y="3119"/>
                        <a:pt x="4928" y="2419"/>
                        <a:pt x="3659" y="1779"/>
                      </a:cubicBezTo>
                      <a:cubicBezTo>
                        <a:pt x="2449" y="1160"/>
                        <a:pt x="1230" y="58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1884151" y="1333562"/>
                  <a:ext cx="273482" cy="165147"/>
                </a:xfrm>
                <a:custGeom>
                  <a:rect b="b" l="l" r="r" t="t"/>
                  <a:pathLst>
                    <a:path extrusionOk="0" h="3279" w="5430">
                      <a:moveTo>
                        <a:pt x="7" y="1"/>
                      </a:moveTo>
                      <a:cubicBezTo>
                        <a:pt x="0" y="1"/>
                        <a:pt x="19" y="16"/>
                        <a:pt x="83" y="60"/>
                      </a:cubicBezTo>
                      <a:cubicBezTo>
                        <a:pt x="1392" y="960"/>
                        <a:pt x="2722" y="1849"/>
                        <a:pt x="4121" y="2608"/>
                      </a:cubicBezTo>
                      <a:cubicBezTo>
                        <a:pt x="4550" y="2848"/>
                        <a:pt x="4990" y="3068"/>
                        <a:pt x="5430" y="3278"/>
                      </a:cubicBezTo>
                      <a:lnTo>
                        <a:pt x="5280" y="3159"/>
                      </a:lnTo>
                      <a:cubicBezTo>
                        <a:pt x="5110" y="3028"/>
                        <a:pt x="5130" y="2819"/>
                        <a:pt x="5240" y="2668"/>
                      </a:cubicBezTo>
                      <a:cubicBezTo>
                        <a:pt x="4350" y="2149"/>
                        <a:pt x="3441" y="1659"/>
                        <a:pt x="2511" y="1199"/>
                      </a:cubicBezTo>
                      <a:cubicBezTo>
                        <a:pt x="1752" y="820"/>
                        <a:pt x="972" y="449"/>
                        <a:pt x="192" y="90"/>
                      </a:cubicBezTo>
                      <a:cubicBezTo>
                        <a:pt x="133" y="63"/>
                        <a:pt x="20" y="1"/>
                        <a:pt x="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1138196" y="902086"/>
                  <a:ext cx="570434" cy="336841"/>
                </a:xfrm>
                <a:custGeom>
                  <a:rect b="b" l="l" r="r" t="t"/>
                  <a:pathLst>
                    <a:path extrusionOk="0" h="6688" w="11326">
                      <a:moveTo>
                        <a:pt x="141" y="1"/>
                      </a:moveTo>
                      <a:cubicBezTo>
                        <a:pt x="101" y="121"/>
                        <a:pt x="50" y="231"/>
                        <a:pt x="1" y="340"/>
                      </a:cubicBezTo>
                      <a:cubicBezTo>
                        <a:pt x="1690" y="1400"/>
                        <a:pt x="3389" y="2430"/>
                        <a:pt x="5138" y="3389"/>
                      </a:cubicBezTo>
                      <a:cubicBezTo>
                        <a:pt x="7078" y="4529"/>
                        <a:pt x="9037" y="5648"/>
                        <a:pt x="11045" y="6688"/>
                      </a:cubicBezTo>
                      <a:cubicBezTo>
                        <a:pt x="11076" y="6658"/>
                        <a:pt x="11116" y="6638"/>
                        <a:pt x="11165" y="6628"/>
                      </a:cubicBezTo>
                      <a:cubicBezTo>
                        <a:pt x="11216" y="6598"/>
                        <a:pt x="11265" y="6578"/>
                        <a:pt x="11325" y="6568"/>
                      </a:cubicBezTo>
                      <a:cubicBezTo>
                        <a:pt x="8537" y="4749"/>
                        <a:pt x="5718" y="2979"/>
                        <a:pt x="2800" y="1370"/>
                      </a:cubicBezTo>
                      <a:cubicBezTo>
                        <a:pt x="1920" y="900"/>
                        <a:pt x="1030" y="451"/>
                        <a:pt x="14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3279712" y="999290"/>
                  <a:ext cx="97758" cy="146512"/>
                </a:xfrm>
                <a:custGeom>
                  <a:rect b="b" l="l" r="r" t="t"/>
                  <a:pathLst>
                    <a:path extrusionOk="0" h="2909" w="1941">
                      <a:moveTo>
                        <a:pt x="31" y="0"/>
                      </a:moveTo>
                      <a:cubicBezTo>
                        <a:pt x="61" y="210"/>
                        <a:pt x="50" y="430"/>
                        <a:pt x="1" y="649"/>
                      </a:cubicBezTo>
                      <a:cubicBezTo>
                        <a:pt x="641" y="1409"/>
                        <a:pt x="1290" y="2159"/>
                        <a:pt x="1940" y="2908"/>
                      </a:cubicBezTo>
                      <a:cubicBezTo>
                        <a:pt x="1320" y="1929"/>
                        <a:pt x="690" y="960"/>
                        <a:pt x="3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2849797" y="474186"/>
                  <a:ext cx="338352" cy="436010"/>
                </a:xfrm>
                <a:custGeom>
                  <a:rect b="b" l="l" r="r" t="t"/>
                  <a:pathLst>
                    <a:path extrusionOk="0" h="8657" w="6718">
                      <a:moveTo>
                        <a:pt x="1" y="1"/>
                      </a:moveTo>
                      <a:lnTo>
                        <a:pt x="1" y="1"/>
                      </a:lnTo>
                      <a:cubicBezTo>
                        <a:pt x="81" y="101"/>
                        <a:pt x="150" y="211"/>
                        <a:pt x="230" y="311"/>
                      </a:cubicBezTo>
                      <a:cubicBezTo>
                        <a:pt x="1190" y="1640"/>
                        <a:pt x="2030" y="2839"/>
                        <a:pt x="3000" y="4169"/>
                      </a:cubicBezTo>
                      <a:cubicBezTo>
                        <a:pt x="4149" y="5688"/>
                        <a:pt x="5328" y="7177"/>
                        <a:pt x="6527" y="8657"/>
                      </a:cubicBezTo>
                      <a:cubicBezTo>
                        <a:pt x="6507" y="8507"/>
                        <a:pt x="6498" y="8357"/>
                        <a:pt x="6487" y="8207"/>
                      </a:cubicBezTo>
                      <a:cubicBezTo>
                        <a:pt x="6478" y="8037"/>
                        <a:pt x="6578" y="7917"/>
                        <a:pt x="6718" y="7867"/>
                      </a:cubicBezTo>
                      <a:cubicBezTo>
                        <a:pt x="5878" y="6757"/>
                        <a:pt x="5019" y="5668"/>
                        <a:pt x="4129" y="4609"/>
                      </a:cubicBezTo>
                      <a:cubicBezTo>
                        <a:pt x="2940" y="3179"/>
                        <a:pt x="1760" y="1960"/>
                        <a:pt x="561" y="611"/>
                      </a:cubicBezTo>
                      <a:cubicBezTo>
                        <a:pt x="370" y="400"/>
                        <a:pt x="190" y="20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4083183" y="767712"/>
                  <a:ext cx="203424" cy="616216"/>
                </a:xfrm>
                <a:custGeom>
                  <a:rect b="b" l="l" r="r" t="t"/>
                  <a:pathLst>
                    <a:path extrusionOk="0" h="12235" w="4039">
                      <a:moveTo>
                        <a:pt x="0" y="0"/>
                      </a:moveTo>
                      <a:lnTo>
                        <a:pt x="0" y="0"/>
                      </a:lnTo>
                      <a:cubicBezTo>
                        <a:pt x="70" y="300"/>
                        <a:pt x="140" y="610"/>
                        <a:pt x="200" y="909"/>
                      </a:cubicBezTo>
                      <a:cubicBezTo>
                        <a:pt x="600" y="2709"/>
                        <a:pt x="1000" y="4508"/>
                        <a:pt x="1560" y="6257"/>
                      </a:cubicBezTo>
                      <a:cubicBezTo>
                        <a:pt x="2249" y="8306"/>
                        <a:pt x="3119" y="10285"/>
                        <a:pt x="4039" y="12235"/>
                      </a:cubicBezTo>
                      <a:cubicBezTo>
                        <a:pt x="3459" y="10125"/>
                        <a:pt x="2809" y="8037"/>
                        <a:pt x="2129" y="5947"/>
                      </a:cubicBezTo>
                      <a:cubicBezTo>
                        <a:pt x="1520" y="4038"/>
                        <a:pt x="870" y="2159"/>
                        <a:pt x="120" y="300"/>
                      </a:cubicBezTo>
                      <a:lnTo>
                        <a:pt x="0" y="0"/>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3473063" y="422360"/>
                  <a:ext cx="333769" cy="680129"/>
                </a:xfrm>
                <a:custGeom>
                  <a:rect b="b" l="l" r="r" t="t"/>
                  <a:pathLst>
                    <a:path extrusionOk="0" h="13504" w="6627">
                      <a:moveTo>
                        <a:pt x="489" y="0"/>
                      </a:moveTo>
                      <a:cubicBezTo>
                        <a:pt x="330" y="90"/>
                        <a:pt x="160" y="190"/>
                        <a:pt x="0" y="280"/>
                      </a:cubicBezTo>
                      <a:cubicBezTo>
                        <a:pt x="80" y="470"/>
                        <a:pt x="150" y="650"/>
                        <a:pt x="230" y="830"/>
                      </a:cubicBezTo>
                      <a:cubicBezTo>
                        <a:pt x="1149" y="2869"/>
                        <a:pt x="2079" y="4908"/>
                        <a:pt x="3008" y="6937"/>
                      </a:cubicBezTo>
                      <a:cubicBezTo>
                        <a:pt x="4028" y="9136"/>
                        <a:pt x="5038" y="11345"/>
                        <a:pt x="6127" y="13504"/>
                      </a:cubicBezTo>
                      <a:cubicBezTo>
                        <a:pt x="6197" y="13444"/>
                        <a:pt x="6277" y="13384"/>
                        <a:pt x="6347" y="13324"/>
                      </a:cubicBezTo>
                      <a:cubicBezTo>
                        <a:pt x="6437" y="13254"/>
                        <a:pt x="6527" y="13204"/>
                        <a:pt x="6627" y="13164"/>
                      </a:cubicBezTo>
                      <a:cubicBezTo>
                        <a:pt x="5807" y="11325"/>
                        <a:pt x="4938" y="9506"/>
                        <a:pt x="4098" y="7666"/>
                      </a:cubicBezTo>
                      <a:cubicBezTo>
                        <a:pt x="2948" y="5088"/>
                        <a:pt x="1749" y="2529"/>
                        <a:pt x="48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3361757" y="164593"/>
                  <a:ext cx="97255" cy="189372"/>
                </a:xfrm>
                <a:custGeom>
                  <a:rect b="b" l="l" r="r" t="t"/>
                  <a:pathLst>
                    <a:path extrusionOk="0" h="3760" w="1931">
                      <a:moveTo>
                        <a:pt x="1" y="1"/>
                      </a:moveTo>
                      <a:cubicBezTo>
                        <a:pt x="141" y="350"/>
                        <a:pt x="291" y="710"/>
                        <a:pt x="431" y="1070"/>
                      </a:cubicBezTo>
                      <a:cubicBezTo>
                        <a:pt x="800" y="1990"/>
                        <a:pt x="1160" y="2889"/>
                        <a:pt x="1520" y="3759"/>
                      </a:cubicBezTo>
                      <a:cubicBezTo>
                        <a:pt x="1650" y="3689"/>
                        <a:pt x="1790" y="3639"/>
                        <a:pt x="1930" y="3599"/>
                      </a:cubicBezTo>
                      <a:cubicBezTo>
                        <a:pt x="1400" y="2580"/>
                        <a:pt x="860" y="1560"/>
                        <a:pt x="301" y="561"/>
                      </a:cubicBezTo>
                      <a:cubicBezTo>
                        <a:pt x="201" y="370"/>
                        <a:pt x="101" y="18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1817317" y="416820"/>
                  <a:ext cx="1401054" cy="1174008"/>
                </a:xfrm>
                <a:custGeom>
                  <a:rect b="b" l="l" r="r" t="t"/>
                  <a:pathLst>
                    <a:path extrusionOk="0" h="23310" w="27818">
                      <a:moveTo>
                        <a:pt x="0" y="0"/>
                      </a:moveTo>
                      <a:lnTo>
                        <a:pt x="0" y="0"/>
                      </a:lnTo>
                      <a:cubicBezTo>
                        <a:pt x="700" y="710"/>
                        <a:pt x="1399" y="1419"/>
                        <a:pt x="2110" y="2130"/>
                      </a:cubicBezTo>
                      <a:cubicBezTo>
                        <a:pt x="3079" y="3079"/>
                        <a:pt x="4049" y="4029"/>
                        <a:pt x="5058" y="4938"/>
                      </a:cubicBezTo>
                      <a:cubicBezTo>
                        <a:pt x="6467" y="6168"/>
                        <a:pt x="7907" y="7357"/>
                        <a:pt x="9346" y="8567"/>
                      </a:cubicBezTo>
                      <a:cubicBezTo>
                        <a:pt x="12605" y="11225"/>
                        <a:pt x="15913" y="13834"/>
                        <a:pt x="19202" y="16463"/>
                      </a:cubicBezTo>
                      <a:cubicBezTo>
                        <a:pt x="21550" y="18312"/>
                        <a:pt x="23749" y="20321"/>
                        <a:pt x="26048" y="22240"/>
                      </a:cubicBezTo>
                      <a:cubicBezTo>
                        <a:pt x="26478" y="22600"/>
                        <a:pt x="26928" y="22960"/>
                        <a:pt x="27367" y="23309"/>
                      </a:cubicBezTo>
                      <a:cubicBezTo>
                        <a:pt x="27487" y="23100"/>
                        <a:pt x="27667" y="22929"/>
                        <a:pt x="27817" y="22740"/>
                      </a:cubicBezTo>
                      <a:cubicBezTo>
                        <a:pt x="27427" y="22390"/>
                        <a:pt x="27038" y="22050"/>
                        <a:pt x="26638" y="21720"/>
                      </a:cubicBezTo>
                      <a:cubicBezTo>
                        <a:pt x="24479" y="19931"/>
                        <a:pt x="22370" y="18092"/>
                        <a:pt x="20191" y="16323"/>
                      </a:cubicBezTo>
                      <a:cubicBezTo>
                        <a:pt x="17692" y="14253"/>
                        <a:pt x="15233" y="12354"/>
                        <a:pt x="12964" y="10606"/>
                      </a:cubicBezTo>
                      <a:cubicBezTo>
                        <a:pt x="8976" y="7547"/>
                        <a:pt x="5188" y="4238"/>
                        <a:pt x="1300" y="1050"/>
                      </a:cubicBezTo>
                      <a:cubicBezTo>
                        <a:pt x="870" y="700"/>
                        <a:pt x="430" y="35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1779039" y="872874"/>
                  <a:ext cx="996320" cy="719464"/>
                </a:xfrm>
                <a:custGeom>
                  <a:rect b="b" l="l" r="r" t="t"/>
                  <a:pathLst>
                    <a:path extrusionOk="0" h="14285" w="19782">
                      <a:moveTo>
                        <a:pt x="0" y="1"/>
                      </a:moveTo>
                      <a:lnTo>
                        <a:pt x="420" y="361"/>
                      </a:lnTo>
                      <a:cubicBezTo>
                        <a:pt x="1840" y="1571"/>
                        <a:pt x="3269" y="2780"/>
                        <a:pt x="4738" y="3919"/>
                      </a:cubicBezTo>
                      <a:cubicBezTo>
                        <a:pt x="6417" y="5218"/>
                        <a:pt x="8157" y="6428"/>
                        <a:pt x="9866" y="7688"/>
                      </a:cubicBezTo>
                      <a:cubicBezTo>
                        <a:pt x="11495" y="8857"/>
                        <a:pt x="13094" y="10076"/>
                        <a:pt x="14764" y="11196"/>
                      </a:cubicBezTo>
                      <a:cubicBezTo>
                        <a:pt x="16403" y="12286"/>
                        <a:pt x="18102" y="13275"/>
                        <a:pt x="19782" y="14285"/>
                      </a:cubicBezTo>
                      <a:cubicBezTo>
                        <a:pt x="16873" y="11915"/>
                        <a:pt x="13804" y="9747"/>
                        <a:pt x="10775" y="7528"/>
                      </a:cubicBezTo>
                      <a:cubicBezTo>
                        <a:pt x="8896" y="6168"/>
                        <a:pt x="7037" y="4789"/>
                        <a:pt x="5148" y="3439"/>
                      </a:cubicBezTo>
                      <a:cubicBezTo>
                        <a:pt x="3619" y="2360"/>
                        <a:pt x="2040" y="1340"/>
                        <a:pt x="480" y="311"/>
                      </a:cubicBezTo>
                      <a:cubicBezTo>
                        <a:pt x="320" y="211"/>
                        <a:pt x="160" y="10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1438271" y="610120"/>
                  <a:ext cx="205892" cy="165701"/>
                </a:xfrm>
                <a:custGeom>
                  <a:rect b="b" l="l" r="r" t="t"/>
                  <a:pathLst>
                    <a:path extrusionOk="0" h="3290" w="4088">
                      <a:moveTo>
                        <a:pt x="0" y="0"/>
                      </a:moveTo>
                      <a:lnTo>
                        <a:pt x="0" y="0"/>
                      </a:lnTo>
                      <a:cubicBezTo>
                        <a:pt x="580" y="580"/>
                        <a:pt x="1159" y="1140"/>
                        <a:pt x="1779" y="1660"/>
                      </a:cubicBezTo>
                      <a:cubicBezTo>
                        <a:pt x="2519" y="2259"/>
                        <a:pt x="3288" y="2789"/>
                        <a:pt x="4088" y="3289"/>
                      </a:cubicBezTo>
                      <a:cubicBezTo>
                        <a:pt x="3458" y="2649"/>
                        <a:pt x="2808" y="2030"/>
                        <a:pt x="2109" y="1470"/>
                      </a:cubicBezTo>
                      <a:cubicBezTo>
                        <a:pt x="1429" y="950"/>
                        <a:pt x="709" y="48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3100010" y="1178488"/>
                  <a:ext cx="146008" cy="181264"/>
                </a:xfrm>
                <a:custGeom>
                  <a:rect b="b" l="l" r="r" t="t"/>
                  <a:pathLst>
                    <a:path extrusionOk="0" h="3599" w="2899">
                      <a:moveTo>
                        <a:pt x="0" y="0"/>
                      </a:moveTo>
                      <a:lnTo>
                        <a:pt x="0" y="0"/>
                      </a:lnTo>
                      <a:cubicBezTo>
                        <a:pt x="950" y="1209"/>
                        <a:pt x="1899" y="2419"/>
                        <a:pt x="2899" y="3599"/>
                      </a:cubicBezTo>
                      <a:cubicBezTo>
                        <a:pt x="2839" y="3339"/>
                        <a:pt x="2789" y="3079"/>
                        <a:pt x="2769" y="2829"/>
                      </a:cubicBezTo>
                      <a:cubicBezTo>
                        <a:pt x="2759" y="2779"/>
                        <a:pt x="2759" y="2729"/>
                        <a:pt x="2759" y="2689"/>
                      </a:cubicBezTo>
                      <a:cubicBezTo>
                        <a:pt x="1850" y="1780"/>
                        <a:pt x="930" y="89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2312656" y="303046"/>
                  <a:ext cx="722486" cy="819590"/>
                </a:xfrm>
                <a:custGeom>
                  <a:rect b="b" l="l" r="r" t="t"/>
                  <a:pathLst>
                    <a:path extrusionOk="0" h="16273" w="14345">
                      <a:moveTo>
                        <a:pt x="1" y="0"/>
                      </a:moveTo>
                      <a:lnTo>
                        <a:pt x="1" y="0"/>
                      </a:lnTo>
                      <a:cubicBezTo>
                        <a:pt x="100" y="131"/>
                        <a:pt x="211" y="250"/>
                        <a:pt x="311" y="370"/>
                      </a:cubicBezTo>
                      <a:cubicBezTo>
                        <a:pt x="2159" y="2629"/>
                        <a:pt x="3949" y="4928"/>
                        <a:pt x="5838" y="7157"/>
                      </a:cubicBezTo>
                      <a:cubicBezTo>
                        <a:pt x="8517" y="10326"/>
                        <a:pt x="11346" y="13394"/>
                        <a:pt x="14344" y="16273"/>
                      </a:cubicBezTo>
                      <a:cubicBezTo>
                        <a:pt x="13174" y="14733"/>
                        <a:pt x="11975" y="13194"/>
                        <a:pt x="10726" y="11715"/>
                      </a:cubicBezTo>
                      <a:cubicBezTo>
                        <a:pt x="9646" y="10426"/>
                        <a:pt x="8487" y="9226"/>
                        <a:pt x="7397" y="7947"/>
                      </a:cubicBezTo>
                      <a:cubicBezTo>
                        <a:pt x="6218" y="6607"/>
                        <a:pt x="5098" y="5198"/>
                        <a:pt x="3909" y="3878"/>
                      </a:cubicBezTo>
                      <a:cubicBezTo>
                        <a:pt x="2790" y="2639"/>
                        <a:pt x="1580" y="1490"/>
                        <a:pt x="371" y="340"/>
                      </a:cubicBezTo>
                      <a:cubicBezTo>
                        <a:pt x="251" y="230"/>
                        <a:pt x="120" y="12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3457954" y="923743"/>
                  <a:ext cx="186804" cy="283001"/>
                </a:xfrm>
                <a:custGeom>
                  <a:rect b="b" l="l" r="r" t="t"/>
                  <a:pathLst>
                    <a:path extrusionOk="0" h="5619" w="3709">
                      <a:moveTo>
                        <a:pt x="0" y="1"/>
                      </a:moveTo>
                      <a:cubicBezTo>
                        <a:pt x="809" y="1570"/>
                        <a:pt x="1600" y="3169"/>
                        <a:pt x="2549" y="4659"/>
                      </a:cubicBezTo>
                      <a:cubicBezTo>
                        <a:pt x="2759" y="4978"/>
                        <a:pt x="2979" y="5298"/>
                        <a:pt x="3199" y="5618"/>
                      </a:cubicBezTo>
                      <a:cubicBezTo>
                        <a:pt x="3348" y="5488"/>
                        <a:pt x="3528" y="5368"/>
                        <a:pt x="3708" y="5248"/>
                      </a:cubicBezTo>
                      <a:cubicBezTo>
                        <a:pt x="3608" y="5088"/>
                        <a:pt x="3508" y="4919"/>
                        <a:pt x="3399" y="4759"/>
                      </a:cubicBezTo>
                      <a:cubicBezTo>
                        <a:pt x="2429" y="3239"/>
                        <a:pt x="849" y="104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2981703" y="140468"/>
                  <a:ext cx="439032" cy="721932"/>
                </a:xfrm>
                <a:custGeom>
                  <a:rect b="b" l="l" r="r" t="t"/>
                  <a:pathLst>
                    <a:path extrusionOk="0" h="14334" w="8717">
                      <a:moveTo>
                        <a:pt x="1" y="0"/>
                      </a:moveTo>
                      <a:lnTo>
                        <a:pt x="1" y="0"/>
                      </a:lnTo>
                      <a:cubicBezTo>
                        <a:pt x="50" y="120"/>
                        <a:pt x="110" y="240"/>
                        <a:pt x="170" y="360"/>
                      </a:cubicBezTo>
                      <a:cubicBezTo>
                        <a:pt x="2520" y="5298"/>
                        <a:pt x="5258" y="10085"/>
                        <a:pt x="8717" y="14333"/>
                      </a:cubicBezTo>
                      <a:cubicBezTo>
                        <a:pt x="6977" y="11255"/>
                        <a:pt x="5238" y="8176"/>
                        <a:pt x="3399" y="5158"/>
                      </a:cubicBezTo>
                      <a:cubicBezTo>
                        <a:pt x="2369" y="3538"/>
                        <a:pt x="1280" y="1949"/>
                        <a:pt x="221" y="340"/>
                      </a:cubicBezTo>
                      <a:cubicBezTo>
                        <a:pt x="150" y="230"/>
                        <a:pt x="70" y="12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3916073" y="910648"/>
                  <a:ext cx="200402" cy="501938"/>
                </a:xfrm>
                <a:custGeom>
                  <a:rect b="b" l="l" r="r" t="t"/>
                  <a:pathLst>
                    <a:path extrusionOk="0" h="9966" w="3979">
                      <a:moveTo>
                        <a:pt x="0" y="1"/>
                      </a:moveTo>
                      <a:cubicBezTo>
                        <a:pt x="10" y="41"/>
                        <a:pt x="20" y="71"/>
                        <a:pt x="40" y="110"/>
                      </a:cubicBezTo>
                      <a:cubicBezTo>
                        <a:pt x="560" y="1810"/>
                        <a:pt x="1060" y="3529"/>
                        <a:pt x="1699" y="5188"/>
                      </a:cubicBezTo>
                      <a:cubicBezTo>
                        <a:pt x="2359" y="6827"/>
                        <a:pt x="3119" y="8427"/>
                        <a:pt x="3978" y="9966"/>
                      </a:cubicBezTo>
                      <a:cubicBezTo>
                        <a:pt x="3318" y="7887"/>
                        <a:pt x="2628" y="5808"/>
                        <a:pt x="1789" y="3789"/>
                      </a:cubicBezTo>
                      <a:cubicBezTo>
                        <a:pt x="1389" y="2809"/>
                        <a:pt x="929" y="1860"/>
                        <a:pt x="449" y="921"/>
                      </a:cubicBezTo>
                      <a:cubicBezTo>
                        <a:pt x="320" y="650"/>
                        <a:pt x="190" y="381"/>
                        <a:pt x="50" y="110"/>
                      </a:cubicBezTo>
                      <a:cubicBezTo>
                        <a:pt x="40" y="71"/>
                        <a:pt x="20" y="3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1190576" y="427397"/>
                  <a:ext cx="130949" cy="86124"/>
                </a:xfrm>
                <a:custGeom>
                  <a:rect b="b" l="l" r="r" t="t"/>
                  <a:pathLst>
                    <a:path extrusionOk="0" h="1710" w="2600">
                      <a:moveTo>
                        <a:pt x="280" y="0"/>
                      </a:moveTo>
                      <a:cubicBezTo>
                        <a:pt x="270" y="10"/>
                        <a:pt x="260" y="10"/>
                        <a:pt x="250" y="20"/>
                      </a:cubicBezTo>
                      <a:cubicBezTo>
                        <a:pt x="240" y="40"/>
                        <a:pt x="230" y="70"/>
                        <a:pt x="210" y="100"/>
                      </a:cubicBezTo>
                      <a:cubicBezTo>
                        <a:pt x="140" y="180"/>
                        <a:pt x="70" y="250"/>
                        <a:pt x="0" y="320"/>
                      </a:cubicBezTo>
                      <a:cubicBezTo>
                        <a:pt x="850" y="810"/>
                        <a:pt x="1729" y="1249"/>
                        <a:pt x="2599" y="1709"/>
                      </a:cubicBezTo>
                      <a:cubicBezTo>
                        <a:pt x="1829" y="1120"/>
                        <a:pt x="1060" y="560"/>
                        <a:pt x="28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891157" y="219440"/>
                  <a:ext cx="261697" cy="187358"/>
                </a:xfrm>
                <a:custGeom>
                  <a:rect b="b" l="l" r="r" t="t"/>
                  <a:pathLst>
                    <a:path extrusionOk="0" h="3720" w="5196">
                      <a:moveTo>
                        <a:pt x="5" y="1"/>
                      </a:moveTo>
                      <a:cubicBezTo>
                        <a:pt x="1" y="1"/>
                        <a:pt x="81" y="57"/>
                        <a:pt x="88" y="71"/>
                      </a:cubicBezTo>
                      <a:cubicBezTo>
                        <a:pt x="1517" y="1320"/>
                        <a:pt x="2976" y="2550"/>
                        <a:pt x="4556" y="3610"/>
                      </a:cubicBezTo>
                      <a:cubicBezTo>
                        <a:pt x="4616" y="3639"/>
                        <a:pt x="4676" y="3679"/>
                        <a:pt x="4726" y="3719"/>
                      </a:cubicBezTo>
                      <a:cubicBezTo>
                        <a:pt x="4886" y="3610"/>
                        <a:pt x="5046" y="3510"/>
                        <a:pt x="5195" y="3399"/>
                      </a:cubicBezTo>
                      <a:cubicBezTo>
                        <a:pt x="4875" y="3170"/>
                        <a:pt x="4546" y="2930"/>
                        <a:pt x="4226" y="2700"/>
                      </a:cubicBezTo>
                      <a:cubicBezTo>
                        <a:pt x="3127" y="1940"/>
                        <a:pt x="2007" y="1211"/>
                        <a:pt x="868" y="521"/>
                      </a:cubicBezTo>
                      <a:cubicBezTo>
                        <a:pt x="597" y="351"/>
                        <a:pt x="328" y="191"/>
                        <a:pt x="58" y="31"/>
                      </a:cubicBezTo>
                      <a:cubicBezTo>
                        <a:pt x="22" y="9"/>
                        <a:pt x="7" y="1"/>
                        <a:pt x="5"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2661130" y="219440"/>
                  <a:ext cx="141878" cy="197431"/>
                </a:xfrm>
                <a:custGeom>
                  <a:rect b="b" l="l" r="r" t="t"/>
                  <a:pathLst>
                    <a:path extrusionOk="0" h="3920" w="2817">
                      <a:moveTo>
                        <a:pt x="7" y="0"/>
                      </a:moveTo>
                      <a:cubicBezTo>
                        <a:pt x="0" y="0"/>
                        <a:pt x="44" y="63"/>
                        <a:pt x="58" y="91"/>
                      </a:cubicBezTo>
                      <a:cubicBezTo>
                        <a:pt x="298" y="501"/>
                        <a:pt x="548" y="901"/>
                        <a:pt x="808" y="1291"/>
                      </a:cubicBezTo>
                      <a:cubicBezTo>
                        <a:pt x="1408" y="2220"/>
                        <a:pt x="2097" y="3090"/>
                        <a:pt x="2817" y="3919"/>
                      </a:cubicBezTo>
                      <a:cubicBezTo>
                        <a:pt x="2108" y="2490"/>
                        <a:pt x="1178" y="1171"/>
                        <a:pt x="49" y="41"/>
                      </a:cubicBezTo>
                      <a:cubicBezTo>
                        <a:pt x="22" y="11"/>
                        <a:pt x="10" y="0"/>
                        <a:pt x="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3717182" y="448550"/>
                  <a:ext cx="154621" cy="352404"/>
                </a:xfrm>
                <a:custGeom>
                  <a:rect b="b" l="l" r="r" t="t"/>
                  <a:pathLst>
                    <a:path extrusionOk="0" h="6997" w="3070">
                      <a:moveTo>
                        <a:pt x="0" y="0"/>
                      </a:moveTo>
                      <a:cubicBezTo>
                        <a:pt x="131" y="430"/>
                        <a:pt x="271" y="860"/>
                        <a:pt x="420" y="1289"/>
                      </a:cubicBezTo>
                      <a:cubicBezTo>
                        <a:pt x="1150" y="3259"/>
                        <a:pt x="2110" y="5138"/>
                        <a:pt x="3069" y="6997"/>
                      </a:cubicBezTo>
                      <a:cubicBezTo>
                        <a:pt x="2450" y="5027"/>
                        <a:pt x="1740" y="3079"/>
                        <a:pt x="1040" y="1129"/>
                      </a:cubicBezTo>
                      <a:cubicBezTo>
                        <a:pt x="960" y="909"/>
                        <a:pt x="880" y="700"/>
                        <a:pt x="800" y="480"/>
                      </a:cubicBezTo>
                      <a:cubicBezTo>
                        <a:pt x="531" y="320"/>
                        <a:pt x="271" y="16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3662334" y="222462"/>
                  <a:ext cx="83102" cy="217526"/>
                </a:xfrm>
                <a:custGeom>
                  <a:rect b="b" l="l" r="r" t="t"/>
                  <a:pathLst>
                    <a:path extrusionOk="0" h="4319" w="1650">
                      <a:moveTo>
                        <a:pt x="0" y="1"/>
                      </a:moveTo>
                      <a:lnTo>
                        <a:pt x="0" y="1"/>
                      </a:lnTo>
                      <a:cubicBezTo>
                        <a:pt x="20" y="101"/>
                        <a:pt x="50" y="191"/>
                        <a:pt x="70" y="291"/>
                      </a:cubicBezTo>
                      <a:cubicBezTo>
                        <a:pt x="320" y="1491"/>
                        <a:pt x="590" y="2690"/>
                        <a:pt x="910" y="3870"/>
                      </a:cubicBezTo>
                      <a:cubicBezTo>
                        <a:pt x="1160" y="4009"/>
                        <a:pt x="1409" y="4169"/>
                        <a:pt x="1649" y="4319"/>
                      </a:cubicBezTo>
                      <a:cubicBezTo>
                        <a:pt x="1189" y="3060"/>
                        <a:pt x="720" y="1790"/>
                        <a:pt x="220" y="541"/>
                      </a:cubicBezTo>
                      <a:cubicBezTo>
                        <a:pt x="140" y="361"/>
                        <a:pt x="70" y="18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3945184" y="285166"/>
                  <a:ext cx="98766" cy="392444"/>
                </a:xfrm>
                <a:custGeom>
                  <a:rect b="b" l="l" r="r" t="t"/>
                  <a:pathLst>
                    <a:path extrusionOk="0" h="7792" w="1961">
                      <a:moveTo>
                        <a:pt x="3" y="1"/>
                      </a:moveTo>
                      <a:lnTo>
                        <a:pt x="3" y="1"/>
                      </a:lnTo>
                      <a:cubicBezTo>
                        <a:pt x="1" y="1"/>
                        <a:pt x="11" y="64"/>
                        <a:pt x="11" y="86"/>
                      </a:cubicBezTo>
                      <a:cubicBezTo>
                        <a:pt x="142" y="1425"/>
                        <a:pt x="351" y="2764"/>
                        <a:pt x="681" y="4073"/>
                      </a:cubicBezTo>
                      <a:cubicBezTo>
                        <a:pt x="1021" y="5343"/>
                        <a:pt x="1491" y="6563"/>
                        <a:pt x="1961" y="7792"/>
                      </a:cubicBezTo>
                      <a:cubicBezTo>
                        <a:pt x="1641" y="5653"/>
                        <a:pt x="1181" y="3524"/>
                        <a:pt x="511" y="1465"/>
                      </a:cubicBezTo>
                      <a:cubicBezTo>
                        <a:pt x="362" y="985"/>
                        <a:pt x="191" y="506"/>
                        <a:pt x="11" y="35"/>
                      </a:cubicBezTo>
                      <a:cubicBezTo>
                        <a:pt x="6" y="10"/>
                        <a:pt x="3" y="1"/>
                        <a:pt x="3"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60891" y="291462"/>
                  <a:ext cx="752151" cy="452127"/>
                </a:xfrm>
                <a:custGeom>
                  <a:rect b="b" l="l" r="r" t="t"/>
                  <a:pathLst>
                    <a:path extrusionOk="0" h="8977" w="14934">
                      <a:moveTo>
                        <a:pt x="1" y="1"/>
                      </a:moveTo>
                      <a:lnTo>
                        <a:pt x="1" y="1"/>
                      </a:lnTo>
                      <a:cubicBezTo>
                        <a:pt x="121" y="81"/>
                        <a:pt x="230" y="170"/>
                        <a:pt x="350" y="250"/>
                      </a:cubicBezTo>
                      <a:cubicBezTo>
                        <a:pt x="1750" y="1260"/>
                        <a:pt x="3169" y="2249"/>
                        <a:pt x="4639" y="3159"/>
                      </a:cubicBezTo>
                      <a:cubicBezTo>
                        <a:pt x="5978" y="3999"/>
                        <a:pt x="7367" y="4778"/>
                        <a:pt x="8726" y="5578"/>
                      </a:cubicBezTo>
                      <a:cubicBezTo>
                        <a:pt x="10696" y="6758"/>
                        <a:pt x="12665" y="7927"/>
                        <a:pt x="14694" y="8976"/>
                      </a:cubicBezTo>
                      <a:lnTo>
                        <a:pt x="14934" y="8797"/>
                      </a:lnTo>
                      <a:cubicBezTo>
                        <a:pt x="13524" y="7827"/>
                        <a:pt x="12105" y="6877"/>
                        <a:pt x="10656" y="5978"/>
                      </a:cubicBezTo>
                      <a:cubicBezTo>
                        <a:pt x="8766" y="4848"/>
                        <a:pt x="6867" y="3739"/>
                        <a:pt x="4948" y="2669"/>
                      </a:cubicBezTo>
                      <a:cubicBezTo>
                        <a:pt x="3439" y="1840"/>
                        <a:pt x="1910" y="1050"/>
                        <a:pt x="401" y="221"/>
                      </a:cubicBezTo>
                      <a:cubicBezTo>
                        <a:pt x="270" y="150"/>
                        <a:pt x="141" y="7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680128" y="1195058"/>
                  <a:ext cx="362477" cy="168723"/>
                </a:xfrm>
                <a:custGeom>
                  <a:rect b="b" l="l" r="r" t="t"/>
                  <a:pathLst>
                    <a:path extrusionOk="0" h="3350" w="7197">
                      <a:moveTo>
                        <a:pt x="489" y="1"/>
                      </a:moveTo>
                      <a:cubicBezTo>
                        <a:pt x="460" y="61"/>
                        <a:pt x="420" y="131"/>
                        <a:pt x="350" y="181"/>
                      </a:cubicBezTo>
                      <a:cubicBezTo>
                        <a:pt x="230" y="271"/>
                        <a:pt x="120" y="361"/>
                        <a:pt x="0" y="471"/>
                      </a:cubicBezTo>
                      <a:cubicBezTo>
                        <a:pt x="220" y="561"/>
                        <a:pt x="440" y="661"/>
                        <a:pt x="660" y="751"/>
                      </a:cubicBezTo>
                      <a:cubicBezTo>
                        <a:pt x="2719" y="1600"/>
                        <a:pt x="4807" y="2370"/>
                        <a:pt x="6866" y="3219"/>
                      </a:cubicBezTo>
                      <a:cubicBezTo>
                        <a:pt x="6977" y="3259"/>
                        <a:pt x="7086" y="3310"/>
                        <a:pt x="7197" y="3350"/>
                      </a:cubicBezTo>
                      <a:cubicBezTo>
                        <a:pt x="7106" y="3299"/>
                        <a:pt x="7006" y="3250"/>
                        <a:pt x="6906" y="3190"/>
                      </a:cubicBezTo>
                      <a:cubicBezTo>
                        <a:pt x="5038" y="2170"/>
                        <a:pt x="3159" y="1160"/>
                        <a:pt x="1209" y="311"/>
                      </a:cubicBezTo>
                      <a:cubicBezTo>
                        <a:pt x="969" y="201"/>
                        <a:pt x="729" y="101"/>
                        <a:pt x="48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1137189" y="1395964"/>
                  <a:ext cx="461192" cy="208964"/>
                </a:xfrm>
                <a:custGeom>
                  <a:rect b="b" l="l" r="r" t="t"/>
                  <a:pathLst>
                    <a:path extrusionOk="0" h="4149" w="9157">
                      <a:moveTo>
                        <a:pt x="1" y="0"/>
                      </a:moveTo>
                      <a:lnTo>
                        <a:pt x="1" y="0"/>
                      </a:lnTo>
                      <a:cubicBezTo>
                        <a:pt x="2729" y="1480"/>
                        <a:pt x="5498" y="2899"/>
                        <a:pt x="8347" y="4148"/>
                      </a:cubicBezTo>
                      <a:cubicBezTo>
                        <a:pt x="8377" y="4128"/>
                        <a:pt x="8417" y="4108"/>
                        <a:pt x="8457" y="4088"/>
                      </a:cubicBezTo>
                      <a:cubicBezTo>
                        <a:pt x="8617" y="4039"/>
                        <a:pt x="8786" y="3979"/>
                        <a:pt x="8957" y="3928"/>
                      </a:cubicBezTo>
                      <a:cubicBezTo>
                        <a:pt x="9017" y="3899"/>
                        <a:pt x="9086" y="3879"/>
                        <a:pt x="9157" y="3859"/>
                      </a:cubicBezTo>
                      <a:cubicBezTo>
                        <a:pt x="6128" y="2509"/>
                        <a:pt x="3119" y="112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2157582" y="1849500"/>
                  <a:ext cx="676654" cy="358498"/>
                </a:xfrm>
                <a:custGeom>
                  <a:rect b="b" l="l" r="r" t="t"/>
                  <a:pathLst>
                    <a:path extrusionOk="0" h="7118" w="13435">
                      <a:moveTo>
                        <a:pt x="1" y="1"/>
                      </a:moveTo>
                      <a:cubicBezTo>
                        <a:pt x="3599" y="2180"/>
                        <a:pt x="7388" y="4019"/>
                        <a:pt x="11116" y="5968"/>
                      </a:cubicBezTo>
                      <a:cubicBezTo>
                        <a:pt x="11826" y="6348"/>
                        <a:pt x="12545" y="6728"/>
                        <a:pt x="13255" y="7117"/>
                      </a:cubicBezTo>
                      <a:cubicBezTo>
                        <a:pt x="13265" y="7068"/>
                        <a:pt x="13285" y="7018"/>
                        <a:pt x="13305" y="6978"/>
                      </a:cubicBezTo>
                      <a:cubicBezTo>
                        <a:pt x="13335" y="6908"/>
                        <a:pt x="13355" y="6838"/>
                        <a:pt x="13385" y="6768"/>
                      </a:cubicBezTo>
                      <a:cubicBezTo>
                        <a:pt x="13395" y="6688"/>
                        <a:pt x="13415" y="6608"/>
                        <a:pt x="13435" y="6528"/>
                      </a:cubicBezTo>
                      <a:cubicBezTo>
                        <a:pt x="12306" y="5908"/>
                        <a:pt x="11156" y="5298"/>
                        <a:pt x="10007" y="4709"/>
                      </a:cubicBezTo>
                      <a:cubicBezTo>
                        <a:pt x="8357" y="3869"/>
                        <a:pt x="6728" y="3010"/>
                        <a:pt x="5049" y="2230"/>
                      </a:cubicBezTo>
                      <a:cubicBezTo>
                        <a:pt x="3390" y="1440"/>
                        <a:pt x="1691" y="72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2432977" y="2285459"/>
                  <a:ext cx="350440" cy="96701"/>
                </a:xfrm>
                <a:custGeom>
                  <a:rect b="b" l="l" r="r" t="t"/>
                  <a:pathLst>
                    <a:path extrusionOk="0" h="1920" w="6958">
                      <a:moveTo>
                        <a:pt x="1" y="1"/>
                      </a:moveTo>
                      <a:lnTo>
                        <a:pt x="1" y="1"/>
                      </a:lnTo>
                      <a:cubicBezTo>
                        <a:pt x="1880" y="631"/>
                        <a:pt x="3789" y="1200"/>
                        <a:pt x="5718" y="1660"/>
                      </a:cubicBezTo>
                      <a:cubicBezTo>
                        <a:pt x="6128" y="1750"/>
                        <a:pt x="6527" y="1840"/>
                        <a:pt x="6938" y="1920"/>
                      </a:cubicBezTo>
                      <a:cubicBezTo>
                        <a:pt x="6947" y="1880"/>
                        <a:pt x="6947" y="1850"/>
                        <a:pt x="6958" y="1810"/>
                      </a:cubicBezTo>
                      <a:lnTo>
                        <a:pt x="6958" y="1790"/>
                      </a:lnTo>
                      <a:cubicBezTo>
                        <a:pt x="6907" y="1660"/>
                        <a:pt x="6887" y="1500"/>
                        <a:pt x="6927" y="1371"/>
                      </a:cubicBezTo>
                      <a:cubicBezTo>
                        <a:pt x="6478" y="1251"/>
                        <a:pt x="6028" y="1140"/>
                        <a:pt x="5578" y="1040"/>
                      </a:cubicBezTo>
                      <a:cubicBezTo>
                        <a:pt x="3729" y="620"/>
                        <a:pt x="1860" y="31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2151085" y="2192838"/>
                  <a:ext cx="189826" cy="52430"/>
                </a:xfrm>
                <a:custGeom>
                  <a:rect b="b" l="l" r="r" t="t"/>
                  <a:pathLst>
                    <a:path extrusionOk="0" h="1041" w="3769">
                      <a:moveTo>
                        <a:pt x="0" y="1"/>
                      </a:moveTo>
                      <a:lnTo>
                        <a:pt x="0" y="1"/>
                      </a:lnTo>
                      <a:cubicBezTo>
                        <a:pt x="290" y="171"/>
                        <a:pt x="570" y="360"/>
                        <a:pt x="830" y="580"/>
                      </a:cubicBezTo>
                      <a:cubicBezTo>
                        <a:pt x="1809" y="751"/>
                        <a:pt x="2789" y="900"/>
                        <a:pt x="3768" y="1040"/>
                      </a:cubicBezTo>
                      <a:cubicBezTo>
                        <a:pt x="2509" y="700"/>
                        <a:pt x="1260" y="34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803925" y="1835398"/>
                  <a:ext cx="1304907" cy="372097"/>
                </a:xfrm>
                <a:custGeom>
                  <a:rect b="b" l="l" r="r" t="t"/>
                  <a:pathLst>
                    <a:path extrusionOk="0" h="7388" w="25909">
                      <a:moveTo>
                        <a:pt x="1" y="1"/>
                      </a:moveTo>
                      <a:cubicBezTo>
                        <a:pt x="221" y="81"/>
                        <a:pt x="441" y="161"/>
                        <a:pt x="661" y="251"/>
                      </a:cubicBezTo>
                      <a:cubicBezTo>
                        <a:pt x="2740" y="1020"/>
                        <a:pt x="4819" y="1780"/>
                        <a:pt x="6938" y="2440"/>
                      </a:cubicBezTo>
                      <a:cubicBezTo>
                        <a:pt x="9816" y="3299"/>
                        <a:pt x="12685" y="4149"/>
                        <a:pt x="15594" y="4909"/>
                      </a:cubicBezTo>
                      <a:cubicBezTo>
                        <a:pt x="17893" y="5518"/>
                        <a:pt x="20191" y="6118"/>
                        <a:pt x="22510" y="6668"/>
                      </a:cubicBezTo>
                      <a:cubicBezTo>
                        <a:pt x="22490" y="6628"/>
                        <a:pt x="22470" y="6588"/>
                        <a:pt x="22460" y="6558"/>
                      </a:cubicBezTo>
                      <a:cubicBezTo>
                        <a:pt x="22440" y="6508"/>
                        <a:pt x="22460" y="6458"/>
                        <a:pt x="22490" y="6428"/>
                      </a:cubicBezTo>
                      <a:cubicBezTo>
                        <a:pt x="22521" y="6398"/>
                        <a:pt x="22551" y="6385"/>
                        <a:pt x="22586" y="6385"/>
                      </a:cubicBezTo>
                      <a:cubicBezTo>
                        <a:pt x="22597" y="6385"/>
                        <a:pt x="22608" y="6386"/>
                        <a:pt x="22620" y="6388"/>
                      </a:cubicBezTo>
                      <a:cubicBezTo>
                        <a:pt x="22650" y="6398"/>
                        <a:pt x="22670" y="6408"/>
                        <a:pt x="22700" y="6408"/>
                      </a:cubicBezTo>
                      <a:lnTo>
                        <a:pt x="22710" y="6408"/>
                      </a:lnTo>
                      <a:cubicBezTo>
                        <a:pt x="22720" y="6408"/>
                        <a:pt x="22730" y="6408"/>
                        <a:pt x="22740" y="6418"/>
                      </a:cubicBezTo>
                      <a:cubicBezTo>
                        <a:pt x="22790" y="6418"/>
                        <a:pt x="22850" y="6418"/>
                        <a:pt x="22900" y="6408"/>
                      </a:cubicBezTo>
                      <a:lnTo>
                        <a:pt x="22900" y="6408"/>
                      </a:lnTo>
                      <a:cubicBezTo>
                        <a:pt x="22886" y="6412"/>
                        <a:pt x="22883" y="6413"/>
                        <a:pt x="22885" y="6413"/>
                      </a:cubicBezTo>
                      <a:cubicBezTo>
                        <a:pt x="22888" y="6413"/>
                        <a:pt x="22910" y="6408"/>
                        <a:pt x="22910" y="6408"/>
                      </a:cubicBezTo>
                      <a:cubicBezTo>
                        <a:pt x="22920" y="6408"/>
                        <a:pt x="22930" y="6398"/>
                        <a:pt x="22940" y="6398"/>
                      </a:cubicBezTo>
                      <a:cubicBezTo>
                        <a:pt x="22970" y="6398"/>
                        <a:pt x="23000" y="6388"/>
                        <a:pt x="23020" y="6378"/>
                      </a:cubicBezTo>
                      <a:cubicBezTo>
                        <a:pt x="23040" y="6378"/>
                        <a:pt x="23050" y="6368"/>
                        <a:pt x="23060" y="6368"/>
                      </a:cubicBezTo>
                      <a:cubicBezTo>
                        <a:pt x="23060" y="6358"/>
                        <a:pt x="23070" y="6358"/>
                        <a:pt x="23070" y="6358"/>
                      </a:cubicBezTo>
                      <a:cubicBezTo>
                        <a:pt x="23100" y="6348"/>
                        <a:pt x="23120" y="6338"/>
                        <a:pt x="23150" y="6318"/>
                      </a:cubicBezTo>
                      <a:cubicBezTo>
                        <a:pt x="23171" y="6306"/>
                        <a:pt x="23192" y="6300"/>
                        <a:pt x="23213" y="6300"/>
                      </a:cubicBezTo>
                      <a:cubicBezTo>
                        <a:pt x="23293" y="6300"/>
                        <a:pt x="23364" y="6381"/>
                        <a:pt x="23340" y="6468"/>
                      </a:cubicBezTo>
                      <a:cubicBezTo>
                        <a:pt x="23300" y="6608"/>
                        <a:pt x="23200" y="6728"/>
                        <a:pt x="23070" y="6788"/>
                      </a:cubicBezTo>
                      <a:cubicBezTo>
                        <a:pt x="23070" y="6798"/>
                        <a:pt x="23070" y="6798"/>
                        <a:pt x="23060" y="6798"/>
                      </a:cubicBezTo>
                      <a:cubicBezTo>
                        <a:pt x="23510" y="6898"/>
                        <a:pt x="23950" y="6998"/>
                        <a:pt x="24390" y="7088"/>
                      </a:cubicBezTo>
                      <a:cubicBezTo>
                        <a:pt x="24899" y="7188"/>
                        <a:pt x="25409" y="7288"/>
                        <a:pt x="25909" y="7388"/>
                      </a:cubicBezTo>
                      <a:cubicBezTo>
                        <a:pt x="25889" y="7368"/>
                        <a:pt x="25869" y="7358"/>
                        <a:pt x="25849" y="7348"/>
                      </a:cubicBezTo>
                      <a:cubicBezTo>
                        <a:pt x="25379" y="7078"/>
                        <a:pt x="24869" y="6908"/>
                        <a:pt x="24359" y="6738"/>
                      </a:cubicBezTo>
                      <a:cubicBezTo>
                        <a:pt x="24350" y="6748"/>
                        <a:pt x="24330" y="6748"/>
                        <a:pt x="24319" y="6758"/>
                      </a:cubicBezTo>
                      <a:cubicBezTo>
                        <a:pt x="24290" y="6768"/>
                        <a:pt x="24270" y="6768"/>
                        <a:pt x="24239" y="6778"/>
                      </a:cubicBezTo>
                      <a:cubicBezTo>
                        <a:pt x="24197" y="6784"/>
                        <a:pt x="24155" y="6794"/>
                        <a:pt x="24112" y="6794"/>
                      </a:cubicBezTo>
                      <a:cubicBezTo>
                        <a:pt x="24085" y="6794"/>
                        <a:pt x="24057" y="6790"/>
                        <a:pt x="24030" y="6778"/>
                      </a:cubicBezTo>
                      <a:cubicBezTo>
                        <a:pt x="23939" y="6748"/>
                        <a:pt x="23870" y="6688"/>
                        <a:pt x="23850" y="6598"/>
                      </a:cubicBezTo>
                      <a:cubicBezTo>
                        <a:pt x="23830" y="6538"/>
                        <a:pt x="23839" y="6478"/>
                        <a:pt x="23870" y="6418"/>
                      </a:cubicBezTo>
                      <a:cubicBezTo>
                        <a:pt x="23859" y="6398"/>
                        <a:pt x="23859" y="6378"/>
                        <a:pt x="23850" y="6358"/>
                      </a:cubicBezTo>
                      <a:cubicBezTo>
                        <a:pt x="21660" y="5818"/>
                        <a:pt x="19472" y="5278"/>
                        <a:pt x="17293" y="4689"/>
                      </a:cubicBezTo>
                      <a:cubicBezTo>
                        <a:pt x="12015" y="3279"/>
                        <a:pt x="6778" y="1711"/>
                        <a:pt x="1480" y="371"/>
                      </a:cubicBezTo>
                      <a:cubicBezTo>
                        <a:pt x="990" y="241"/>
                        <a:pt x="490" y="12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1614447" y="1848493"/>
                  <a:ext cx="820093" cy="287534"/>
                </a:xfrm>
                <a:custGeom>
                  <a:rect b="b" l="l" r="r" t="t"/>
                  <a:pathLst>
                    <a:path extrusionOk="0" h="5709" w="16283">
                      <a:moveTo>
                        <a:pt x="240" y="1"/>
                      </a:moveTo>
                      <a:cubicBezTo>
                        <a:pt x="230" y="11"/>
                        <a:pt x="230" y="21"/>
                        <a:pt x="220" y="31"/>
                      </a:cubicBezTo>
                      <a:cubicBezTo>
                        <a:pt x="150" y="151"/>
                        <a:pt x="80" y="261"/>
                        <a:pt x="0" y="381"/>
                      </a:cubicBezTo>
                      <a:cubicBezTo>
                        <a:pt x="2829" y="1491"/>
                        <a:pt x="5678" y="2530"/>
                        <a:pt x="8556" y="3499"/>
                      </a:cubicBezTo>
                      <a:cubicBezTo>
                        <a:pt x="10116" y="4029"/>
                        <a:pt x="11695" y="4489"/>
                        <a:pt x="13274" y="4949"/>
                      </a:cubicBezTo>
                      <a:cubicBezTo>
                        <a:pt x="14274" y="5229"/>
                        <a:pt x="15253" y="5569"/>
                        <a:pt x="16282" y="5709"/>
                      </a:cubicBezTo>
                      <a:cubicBezTo>
                        <a:pt x="15043" y="5358"/>
                        <a:pt x="13883" y="4789"/>
                        <a:pt x="12674" y="4349"/>
                      </a:cubicBezTo>
                      <a:cubicBezTo>
                        <a:pt x="11045" y="3719"/>
                        <a:pt x="9396" y="3179"/>
                        <a:pt x="7746" y="2610"/>
                      </a:cubicBezTo>
                      <a:cubicBezTo>
                        <a:pt x="5807" y="1960"/>
                        <a:pt x="3908" y="1231"/>
                        <a:pt x="1979" y="561"/>
                      </a:cubicBezTo>
                      <a:cubicBezTo>
                        <a:pt x="1400" y="361"/>
                        <a:pt x="820" y="181"/>
                        <a:pt x="24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395667" y="1385891"/>
                  <a:ext cx="876502" cy="344849"/>
                </a:xfrm>
                <a:custGeom>
                  <a:rect b="b" l="l" r="r" t="t"/>
                  <a:pathLst>
                    <a:path extrusionOk="0" h="6847" w="17403">
                      <a:moveTo>
                        <a:pt x="0" y="1"/>
                      </a:moveTo>
                      <a:lnTo>
                        <a:pt x="0" y="1"/>
                      </a:lnTo>
                      <a:cubicBezTo>
                        <a:pt x="71" y="30"/>
                        <a:pt x="131" y="61"/>
                        <a:pt x="200" y="100"/>
                      </a:cubicBezTo>
                      <a:cubicBezTo>
                        <a:pt x="4238" y="2120"/>
                        <a:pt x="8416" y="3768"/>
                        <a:pt x="12674" y="5278"/>
                      </a:cubicBezTo>
                      <a:cubicBezTo>
                        <a:pt x="14244" y="5827"/>
                        <a:pt x="15853" y="6267"/>
                        <a:pt x="17403" y="6847"/>
                      </a:cubicBezTo>
                      <a:cubicBezTo>
                        <a:pt x="16193" y="6178"/>
                        <a:pt x="14913" y="5638"/>
                        <a:pt x="13644" y="5108"/>
                      </a:cubicBezTo>
                      <a:cubicBezTo>
                        <a:pt x="12315" y="4558"/>
                        <a:pt x="10995" y="4019"/>
                        <a:pt x="9646" y="3528"/>
                      </a:cubicBezTo>
                      <a:cubicBezTo>
                        <a:pt x="6728" y="2389"/>
                        <a:pt x="3799" y="1310"/>
                        <a:pt x="840" y="290"/>
                      </a:cubicBezTo>
                      <a:cubicBezTo>
                        <a:pt x="560" y="200"/>
                        <a:pt x="280" y="10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2349926" y="2411874"/>
                  <a:ext cx="284462" cy="29967"/>
                </a:xfrm>
                <a:custGeom>
                  <a:rect b="b" l="l" r="r" t="t"/>
                  <a:pathLst>
                    <a:path extrusionOk="0" h="595" w="5648">
                      <a:moveTo>
                        <a:pt x="0" y="0"/>
                      </a:moveTo>
                      <a:cubicBezTo>
                        <a:pt x="0" y="10"/>
                        <a:pt x="11" y="10"/>
                        <a:pt x="11" y="10"/>
                      </a:cubicBezTo>
                      <a:cubicBezTo>
                        <a:pt x="31" y="40"/>
                        <a:pt x="51" y="80"/>
                        <a:pt x="60" y="110"/>
                      </a:cubicBezTo>
                      <a:lnTo>
                        <a:pt x="111" y="240"/>
                      </a:lnTo>
                      <a:cubicBezTo>
                        <a:pt x="140" y="380"/>
                        <a:pt x="120" y="489"/>
                        <a:pt x="51" y="580"/>
                      </a:cubicBezTo>
                      <a:cubicBezTo>
                        <a:pt x="447" y="590"/>
                        <a:pt x="844" y="595"/>
                        <a:pt x="1240" y="595"/>
                      </a:cubicBezTo>
                      <a:cubicBezTo>
                        <a:pt x="2712" y="595"/>
                        <a:pt x="4183" y="530"/>
                        <a:pt x="5648" y="460"/>
                      </a:cubicBezTo>
                      <a:cubicBezTo>
                        <a:pt x="3769" y="240"/>
                        <a:pt x="1890" y="9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697705" y="2278407"/>
                  <a:ext cx="1111606" cy="115386"/>
                </a:xfrm>
                <a:custGeom>
                  <a:rect b="b" l="l" r="r" t="t"/>
                  <a:pathLst>
                    <a:path extrusionOk="0" h="2291" w="22071">
                      <a:moveTo>
                        <a:pt x="1" y="1"/>
                      </a:moveTo>
                      <a:cubicBezTo>
                        <a:pt x="60" y="71"/>
                        <a:pt x="120" y="141"/>
                        <a:pt x="180" y="201"/>
                      </a:cubicBezTo>
                      <a:cubicBezTo>
                        <a:pt x="340" y="361"/>
                        <a:pt x="511" y="531"/>
                        <a:pt x="680" y="691"/>
                      </a:cubicBezTo>
                      <a:cubicBezTo>
                        <a:pt x="3429" y="980"/>
                        <a:pt x="6198" y="1220"/>
                        <a:pt x="8956" y="1451"/>
                      </a:cubicBezTo>
                      <a:cubicBezTo>
                        <a:pt x="11745" y="1650"/>
                        <a:pt x="14524" y="1980"/>
                        <a:pt x="17312" y="2160"/>
                      </a:cubicBezTo>
                      <a:cubicBezTo>
                        <a:pt x="18892" y="2260"/>
                        <a:pt x="20481" y="2270"/>
                        <a:pt x="22070" y="2290"/>
                      </a:cubicBezTo>
                      <a:cubicBezTo>
                        <a:pt x="22061" y="2280"/>
                        <a:pt x="22050" y="2280"/>
                        <a:pt x="22041" y="2260"/>
                      </a:cubicBezTo>
                      <a:lnTo>
                        <a:pt x="21950" y="2200"/>
                      </a:lnTo>
                      <a:cubicBezTo>
                        <a:pt x="21950" y="2190"/>
                        <a:pt x="21950" y="2190"/>
                        <a:pt x="21941" y="2190"/>
                      </a:cubicBezTo>
                      <a:cubicBezTo>
                        <a:pt x="21910" y="2160"/>
                        <a:pt x="21921" y="2110"/>
                        <a:pt x="21950" y="2090"/>
                      </a:cubicBezTo>
                      <a:cubicBezTo>
                        <a:pt x="21930" y="2060"/>
                        <a:pt x="21941" y="2020"/>
                        <a:pt x="21970" y="2010"/>
                      </a:cubicBezTo>
                      <a:cubicBezTo>
                        <a:pt x="19762" y="1680"/>
                        <a:pt x="17532" y="1500"/>
                        <a:pt x="15304" y="1320"/>
                      </a:cubicBezTo>
                      <a:cubicBezTo>
                        <a:pt x="12245" y="1040"/>
                        <a:pt x="9176" y="811"/>
                        <a:pt x="6118" y="571"/>
                      </a:cubicBezTo>
                      <a:cubicBezTo>
                        <a:pt x="4079" y="411"/>
                        <a:pt x="2030" y="22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184738" y="2232626"/>
                  <a:ext cx="505463" cy="76051"/>
                </a:xfrm>
                <a:custGeom>
                  <a:rect b="b" l="l" r="r" t="t"/>
                  <a:pathLst>
                    <a:path extrusionOk="0" h="1510" w="10036">
                      <a:moveTo>
                        <a:pt x="1" y="1"/>
                      </a:moveTo>
                      <a:lnTo>
                        <a:pt x="1" y="1"/>
                      </a:lnTo>
                      <a:cubicBezTo>
                        <a:pt x="261" y="50"/>
                        <a:pt x="520" y="90"/>
                        <a:pt x="780" y="141"/>
                      </a:cubicBezTo>
                      <a:cubicBezTo>
                        <a:pt x="2679" y="450"/>
                        <a:pt x="4579" y="790"/>
                        <a:pt x="6478" y="1080"/>
                      </a:cubicBezTo>
                      <a:cubicBezTo>
                        <a:pt x="7657" y="1230"/>
                        <a:pt x="8846" y="1380"/>
                        <a:pt x="10036" y="1510"/>
                      </a:cubicBezTo>
                      <a:cubicBezTo>
                        <a:pt x="9906" y="1360"/>
                        <a:pt x="9776" y="1220"/>
                        <a:pt x="9646" y="1080"/>
                      </a:cubicBezTo>
                      <a:cubicBezTo>
                        <a:pt x="9586" y="1010"/>
                        <a:pt x="9566" y="930"/>
                        <a:pt x="9586" y="850"/>
                      </a:cubicBezTo>
                      <a:cubicBezTo>
                        <a:pt x="9556" y="850"/>
                        <a:pt x="9526" y="840"/>
                        <a:pt x="9486" y="840"/>
                      </a:cubicBezTo>
                      <a:cubicBezTo>
                        <a:pt x="6877" y="540"/>
                        <a:pt x="4259" y="241"/>
                        <a:pt x="1630" y="90"/>
                      </a:cubicBezTo>
                      <a:cubicBezTo>
                        <a:pt x="1090" y="61"/>
                        <a:pt x="550" y="3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427397" y="1714623"/>
                  <a:ext cx="266330" cy="82599"/>
                </a:xfrm>
                <a:custGeom>
                  <a:rect b="b" l="l" r="r" t="t"/>
                  <a:pathLst>
                    <a:path extrusionOk="0" h="1640" w="5288">
                      <a:moveTo>
                        <a:pt x="180" y="0"/>
                      </a:moveTo>
                      <a:cubicBezTo>
                        <a:pt x="150" y="140"/>
                        <a:pt x="110" y="280"/>
                        <a:pt x="70" y="410"/>
                      </a:cubicBezTo>
                      <a:cubicBezTo>
                        <a:pt x="60" y="450"/>
                        <a:pt x="40" y="480"/>
                        <a:pt x="30" y="510"/>
                      </a:cubicBezTo>
                      <a:cubicBezTo>
                        <a:pt x="20" y="540"/>
                        <a:pt x="10" y="580"/>
                        <a:pt x="0" y="610"/>
                      </a:cubicBezTo>
                      <a:cubicBezTo>
                        <a:pt x="1729" y="1090"/>
                        <a:pt x="3508" y="1430"/>
                        <a:pt x="5288" y="1639"/>
                      </a:cubicBezTo>
                      <a:cubicBezTo>
                        <a:pt x="3588" y="1100"/>
                        <a:pt x="1909" y="480"/>
                        <a:pt x="18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160060" y="1645673"/>
                  <a:ext cx="213497" cy="83052"/>
                </a:xfrm>
                <a:custGeom>
                  <a:rect b="b" l="l" r="r" t="t"/>
                  <a:pathLst>
                    <a:path extrusionOk="0" h="1649" w="4239">
                      <a:moveTo>
                        <a:pt x="1" y="0"/>
                      </a:moveTo>
                      <a:cubicBezTo>
                        <a:pt x="160" y="80"/>
                        <a:pt x="311" y="150"/>
                        <a:pt x="471" y="220"/>
                      </a:cubicBezTo>
                      <a:cubicBezTo>
                        <a:pt x="1680" y="769"/>
                        <a:pt x="2930" y="1249"/>
                        <a:pt x="4199" y="1649"/>
                      </a:cubicBezTo>
                      <a:cubicBezTo>
                        <a:pt x="4179" y="1599"/>
                        <a:pt x="4169" y="1529"/>
                        <a:pt x="4179" y="1459"/>
                      </a:cubicBezTo>
                      <a:cubicBezTo>
                        <a:pt x="4199" y="1329"/>
                        <a:pt x="4229" y="1189"/>
                        <a:pt x="4239" y="1060"/>
                      </a:cubicBezTo>
                      <a:cubicBezTo>
                        <a:pt x="2910" y="740"/>
                        <a:pt x="1570" y="480"/>
                        <a:pt x="260" y="80"/>
                      </a:cubicBezTo>
                      <a:cubicBezTo>
                        <a:pt x="171" y="50"/>
                        <a:pt x="80" y="3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6409941" y="2561358"/>
                  <a:ext cx="267891" cy="28204"/>
                </a:xfrm>
                <a:custGeom>
                  <a:rect b="b" l="l" r="r" t="t"/>
                  <a:pathLst>
                    <a:path extrusionOk="0" h="560" w="5319">
                      <a:moveTo>
                        <a:pt x="221" y="0"/>
                      </a:moveTo>
                      <a:cubicBezTo>
                        <a:pt x="161" y="191"/>
                        <a:pt x="81" y="380"/>
                        <a:pt x="1" y="560"/>
                      </a:cubicBezTo>
                      <a:cubicBezTo>
                        <a:pt x="1720" y="500"/>
                        <a:pt x="3439" y="380"/>
                        <a:pt x="5158" y="180"/>
                      </a:cubicBezTo>
                      <a:cubicBezTo>
                        <a:pt x="5208" y="171"/>
                        <a:pt x="5268" y="160"/>
                        <a:pt x="5318" y="160"/>
                      </a:cubicBezTo>
                      <a:cubicBezTo>
                        <a:pt x="4568" y="140"/>
                        <a:pt x="3819" y="111"/>
                        <a:pt x="3069" y="91"/>
                      </a:cubicBezTo>
                      <a:lnTo>
                        <a:pt x="221" y="0"/>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6362095" y="2762716"/>
                  <a:ext cx="349432" cy="95190"/>
                </a:xfrm>
                <a:custGeom>
                  <a:rect b="b" l="l" r="r" t="t"/>
                  <a:pathLst>
                    <a:path extrusionOk="0" h="1890" w="6938">
                      <a:moveTo>
                        <a:pt x="111" y="0"/>
                      </a:moveTo>
                      <a:cubicBezTo>
                        <a:pt x="131" y="171"/>
                        <a:pt x="91" y="360"/>
                        <a:pt x="1" y="520"/>
                      </a:cubicBezTo>
                      <a:cubicBezTo>
                        <a:pt x="451" y="640"/>
                        <a:pt x="911" y="750"/>
                        <a:pt x="1360" y="850"/>
                      </a:cubicBezTo>
                      <a:cubicBezTo>
                        <a:pt x="3199" y="1280"/>
                        <a:pt x="5069" y="1580"/>
                        <a:pt x="6938" y="1890"/>
                      </a:cubicBezTo>
                      <a:cubicBezTo>
                        <a:pt x="5049" y="1260"/>
                        <a:pt x="3150" y="690"/>
                        <a:pt x="1211" y="231"/>
                      </a:cubicBezTo>
                      <a:cubicBezTo>
                        <a:pt x="851" y="151"/>
                        <a:pt x="481" y="71"/>
                        <a:pt x="11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6510117" y="2701271"/>
                  <a:ext cx="335834" cy="31831"/>
                </a:xfrm>
                <a:custGeom>
                  <a:rect b="b" l="l" r="r" t="t"/>
                  <a:pathLst>
                    <a:path extrusionOk="0" h="632" w="6668">
                      <a:moveTo>
                        <a:pt x="4511" y="0"/>
                      </a:moveTo>
                      <a:cubicBezTo>
                        <a:pt x="3005" y="0"/>
                        <a:pt x="1500" y="65"/>
                        <a:pt x="0" y="141"/>
                      </a:cubicBezTo>
                      <a:cubicBezTo>
                        <a:pt x="2060" y="391"/>
                        <a:pt x="4139" y="551"/>
                        <a:pt x="6208" y="621"/>
                      </a:cubicBezTo>
                      <a:cubicBezTo>
                        <a:pt x="6368" y="621"/>
                        <a:pt x="6517" y="631"/>
                        <a:pt x="6668" y="631"/>
                      </a:cubicBezTo>
                      <a:cubicBezTo>
                        <a:pt x="6517" y="471"/>
                        <a:pt x="6517" y="201"/>
                        <a:pt x="6668" y="61"/>
                      </a:cubicBezTo>
                      <a:cubicBezTo>
                        <a:pt x="6417" y="41"/>
                        <a:pt x="6178" y="31"/>
                        <a:pt x="5928" y="21"/>
                      </a:cubicBezTo>
                      <a:cubicBezTo>
                        <a:pt x="5456" y="7"/>
                        <a:pt x="4983" y="0"/>
                        <a:pt x="451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8447252" y="2834184"/>
                  <a:ext cx="512061" cy="76555"/>
                </a:xfrm>
                <a:custGeom>
                  <a:rect b="b" l="l" r="r" t="t"/>
                  <a:pathLst>
                    <a:path extrusionOk="0" h="1520" w="10167">
                      <a:moveTo>
                        <a:pt x="0" y="1"/>
                      </a:moveTo>
                      <a:lnTo>
                        <a:pt x="0" y="1"/>
                      </a:lnTo>
                      <a:cubicBezTo>
                        <a:pt x="191" y="171"/>
                        <a:pt x="360" y="351"/>
                        <a:pt x="471" y="560"/>
                      </a:cubicBezTo>
                      <a:cubicBezTo>
                        <a:pt x="491" y="600"/>
                        <a:pt x="500" y="631"/>
                        <a:pt x="500" y="660"/>
                      </a:cubicBezTo>
                      <a:cubicBezTo>
                        <a:pt x="560" y="671"/>
                        <a:pt x="620" y="671"/>
                        <a:pt x="680" y="680"/>
                      </a:cubicBezTo>
                      <a:cubicBezTo>
                        <a:pt x="3299" y="980"/>
                        <a:pt x="5918" y="1280"/>
                        <a:pt x="8547" y="1430"/>
                      </a:cubicBezTo>
                      <a:lnTo>
                        <a:pt x="10166" y="1520"/>
                      </a:lnTo>
                      <a:cubicBezTo>
                        <a:pt x="9906" y="1470"/>
                        <a:pt x="9646" y="1430"/>
                        <a:pt x="9396" y="1390"/>
                      </a:cubicBezTo>
                      <a:cubicBezTo>
                        <a:pt x="7497" y="1071"/>
                        <a:pt x="5598" y="731"/>
                        <a:pt x="3689" y="451"/>
                      </a:cubicBezTo>
                      <a:cubicBezTo>
                        <a:pt x="2459" y="281"/>
                        <a:pt x="1230" y="14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7681051" y="2767249"/>
                  <a:ext cx="757187" cy="96701"/>
                </a:xfrm>
                <a:custGeom>
                  <a:rect b="b" l="l" r="r" t="t"/>
                  <a:pathLst>
                    <a:path extrusionOk="0" h="1920" w="15034">
                      <a:moveTo>
                        <a:pt x="631" y="1"/>
                      </a:moveTo>
                      <a:cubicBezTo>
                        <a:pt x="491" y="281"/>
                        <a:pt x="251" y="510"/>
                        <a:pt x="1" y="630"/>
                      </a:cubicBezTo>
                      <a:cubicBezTo>
                        <a:pt x="3019" y="910"/>
                        <a:pt x="6058" y="1140"/>
                        <a:pt x="9087" y="1370"/>
                      </a:cubicBezTo>
                      <a:cubicBezTo>
                        <a:pt x="11066" y="1530"/>
                        <a:pt x="13054" y="1710"/>
                        <a:pt x="15034" y="1920"/>
                      </a:cubicBezTo>
                      <a:cubicBezTo>
                        <a:pt x="14804" y="1680"/>
                        <a:pt x="14564" y="1440"/>
                        <a:pt x="14314" y="1230"/>
                      </a:cubicBezTo>
                      <a:cubicBezTo>
                        <a:pt x="11635" y="950"/>
                        <a:pt x="8936" y="720"/>
                        <a:pt x="6248" y="500"/>
                      </a:cubicBezTo>
                      <a:cubicBezTo>
                        <a:pt x="4369" y="361"/>
                        <a:pt x="2499" y="170"/>
                        <a:pt x="63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7240610" y="2747103"/>
                  <a:ext cx="417878" cy="50415"/>
                </a:xfrm>
                <a:custGeom>
                  <a:rect b="b" l="l" r="r" t="t"/>
                  <a:pathLst>
                    <a:path extrusionOk="0" h="1001" w="8297">
                      <a:moveTo>
                        <a:pt x="0" y="1"/>
                      </a:moveTo>
                      <a:lnTo>
                        <a:pt x="0" y="1"/>
                      </a:lnTo>
                      <a:cubicBezTo>
                        <a:pt x="2739" y="530"/>
                        <a:pt x="5518" y="770"/>
                        <a:pt x="8296" y="1000"/>
                      </a:cubicBezTo>
                      <a:cubicBezTo>
                        <a:pt x="8266" y="970"/>
                        <a:pt x="8236" y="940"/>
                        <a:pt x="8226" y="900"/>
                      </a:cubicBezTo>
                      <a:cubicBezTo>
                        <a:pt x="8126" y="701"/>
                        <a:pt x="8006" y="501"/>
                        <a:pt x="7926" y="281"/>
                      </a:cubicBezTo>
                      <a:cubicBezTo>
                        <a:pt x="7497" y="250"/>
                        <a:pt x="7066" y="210"/>
                        <a:pt x="6637" y="190"/>
                      </a:cubicBezTo>
                      <a:cubicBezTo>
                        <a:pt x="4428" y="41"/>
                        <a:pt x="2209" y="8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6374182" y="1600848"/>
                  <a:ext cx="396775" cy="233140"/>
                </a:xfrm>
                <a:custGeom>
                  <a:rect b="b" l="l" r="r" t="t"/>
                  <a:pathLst>
                    <a:path extrusionOk="0" h="4629" w="7878">
                      <a:moveTo>
                        <a:pt x="7877" y="0"/>
                      </a:moveTo>
                      <a:lnTo>
                        <a:pt x="7877" y="0"/>
                      </a:lnTo>
                      <a:cubicBezTo>
                        <a:pt x="7797" y="40"/>
                        <a:pt x="7717" y="80"/>
                        <a:pt x="7637" y="110"/>
                      </a:cubicBezTo>
                      <a:cubicBezTo>
                        <a:pt x="6048" y="870"/>
                        <a:pt x="4459" y="1610"/>
                        <a:pt x="2899" y="2409"/>
                      </a:cubicBezTo>
                      <a:cubicBezTo>
                        <a:pt x="1920" y="2899"/>
                        <a:pt x="960" y="3429"/>
                        <a:pt x="1" y="3958"/>
                      </a:cubicBezTo>
                      <a:cubicBezTo>
                        <a:pt x="41" y="4018"/>
                        <a:pt x="61" y="4089"/>
                        <a:pt x="71" y="4158"/>
                      </a:cubicBezTo>
                      <a:cubicBezTo>
                        <a:pt x="81" y="4318"/>
                        <a:pt x="61" y="4478"/>
                        <a:pt x="11" y="4628"/>
                      </a:cubicBezTo>
                      <a:cubicBezTo>
                        <a:pt x="900" y="4138"/>
                        <a:pt x="1800" y="3638"/>
                        <a:pt x="2690" y="3139"/>
                      </a:cubicBezTo>
                      <a:cubicBezTo>
                        <a:pt x="4139" y="2329"/>
                        <a:pt x="5549" y="1459"/>
                        <a:pt x="6958" y="580"/>
                      </a:cubicBezTo>
                      <a:cubicBezTo>
                        <a:pt x="7268" y="390"/>
                        <a:pt x="7568" y="190"/>
                        <a:pt x="787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7014068" y="1333562"/>
                  <a:ext cx="246234" cy="151548"/>
                </a:xfrm>
                <a:custGeom>
                  <a:rect b="b" l="l" r="r" t="t"/>
                  <a:pathLst>
                    <a:path extrusionOk="0" h="3009" w="4889">
                      <a:moveTo>
                        <a:pt x="4881" y="1"/>
                      </a:moveTo>
                      <a:lnTo>
                        <a:pt x="4881" y="1"/>
                      </a:lnTo>
                      <a:cubicBezTo>
                        <a:pt x="4865" y="1"/>
                        <a:pt x="4748" y="63"/>
                        <a:pt x="4688" y="90"/>
                      </a:cubicBezTo>
                      <a:cubicBezTo>
                        <a:pt x="3908" y="449"/>
                        <a:pt x="3139" y="820"/>
                        <a:pt x="2369" y="1199"/>
                      </a:cubicBezTo>
                      <a:cubicBezTo>
                        <a:pt x="1719" y="1519"/>
                        <a:pt x="1089" y="1859"/>
                        <a:pt x="460" y="2209"/>
                      </a:cubicBezTo>
                      <a:lnTo>
                        <a:pt x="450" y="2209"/>
                      </a:lnTo>
                      <a:cubicBezTo>
                        <a:pt x="330" y="2488"/>
                        <a:pt x="180" y="2759"/>
                        <a:pt x="0" y="3008"/>
                      </a:cubicBezTo>
                      <a:cubicBezTo>
                        <a:pt x="260" y="2879"/>
                        <a:pt x="510" y="2748"/>
                        <a:pt x="769" y="2608"/>
                      </a:cubicBezTo>
                      <a:cubicBezTo>
                        <a:pt x="2169" y="1849"/>
                        <a:pt x="3488" y="960"/>
                        <a:pt x="4808" y="60"/>
                      </a:cubicBezTo>
                      <a:cubicBezTo>
                        <a:pt x="4871" y="16"/>
                        <a:pt x="4889" y="1"/>
                        <a:pt x="488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7356398" y="904100"/>
                  <a:ext cx="645881" cy="381666"/>
                </a:xfrm>
                <a:custGeom>
                  <a:rect b="b" l="l" r="r" t="t"/>
                  <a:pathLst>
                    <a:path extrusionOk="0" h="7578" w="12824">
                      <a:moveTo>
                        <a:pt x="12694" y="1"/>
                      </a:moveTo>
                      <a:cubicBezTo>
                        <a:pt x="11824" y="431"/>
                        <a:pt x="10955" y="880"/>
                        <a:pt x="10095" y="1330"/>
                      </a:cubicBezTo>
                      <a:cubicBezTo>
                        <a:pt x="6627" y="3249"/>
                        <a:pt x="3288" y="5378"/>
                        <a:pt x="0" y="7577"/>
                      </a:cubicBezTo>
                      <a:cubicBezTo>
                        <a:pt x="2648" y="6298"/>
                        <a:pt x="5218" y="4849"/>
                        <a:pt x="7756" y="3349"/>
                      </a:cubicBezTo>
                      <a:cubicBezTo>
                        <a:pt x="9485" y="2410"/>
                        <a:pt x="11155" y="1390"/>
                        <a:pt x="12824" y="351"/>
                      </a:cubicBezTo>
                      <a:cubicBezTo>
                        <a:pt x="12784" y="231"/>
                        <a:pt x="12734" y="121"/>
                        <a:pt x="1269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5369906" y="1194605"/>
                  <a:ext cx="352908" cy="446083"/>
                </a:xfrm>
                <a:custGeom>
                  <a:rect b="b" l="l" r="r" t="t"/>
                  <a:pathLst>
                    <a:path extrusionOk="0" h="8857" w="7007">
                      <a:moveTo>
                        <a:pt x="7007" y="0"/>
                      </a:moveTo>
                      <a:lnTo>
                        <a:pt x="7007" y="0"/>
                      </a:lnTo>
                      <a:cubicBezTo>
                        <a:pt x="6867" y="150"/>
                        <a:pt x="6737" y="310"/>
                        <a:pt x="6597" y="470"/>
                      </a:cubicBezTo>
                      <a:cubicBezTo>
                        <a:pt x="6038" y="1109"/>
                        <a:pt x="5468" y="1759"/>
                        <a:pt x="4918" y="2409"/>
                      </a:cubicBezTo>
                      <a:cubicBezTo>
                        <a:pt x="3039" y="4608"/>
                        <a:pt x="1660" y="6397"/>
                        <a:pt x="0" y="8856"/>
                      </a:cubicBezTo>
                      <a:cubicBezTo>
                        <a:pt x="1150" y="7677"/>
                        <a:pt x="2299" y="6497"/>
                        <a:pt x="3339" y="5207"/>
                      </a:cubicBezTo>
                      <a:cubicBezTo>
                        <a:pt x="4648" y="3588"/>
                        <a:pt x="5807" y="1849"/>
                        <a:pt x="6937" y="100"/>
                      </a:cubicBezTo>
                      <a:cubicBezTo>
                        <a:pt x="6967" y="70"/>
                        <a:pt x="6987" y="30"/>
                        <a:pt x="700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5767084" y="1009816"/>
                  <a:ext cx="96197" cy="135985"/>
                </a:xfrm>
                <a:custGeom>
                  <a:rect b="b" l="l" r="r" t="t"/>
                  <a:pathLst>
                    <a:path extrusionOk="0" h="2700" w="1910">
                      <a:moveTo>
                        <a:pt x="1760" y="1"/>
                      </a:moveTo>
                      <a:cubicBezTo>
                        <a:pt x="1160" y="891"/>
                        <a:pt x="571" y="1790"/>
                        <a:pt x="0" y="2699"/>
                      </a:cubicBezTo>
                      <a:cubicBezTo>
                        <a:pt x="640" y="1960"/>
                        <a:pt x="1280" y="1220"/>
                        <a:pt x="1910" y="471"/>
                      </a:cubicBezTo>
                      <a:cubicBezTo>
                        <a:pt x="1850" y="320"/>
                        <a:pt x="1800" y="161"/>
                        <a:pt x="176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5950311" y="474186"/>
                  <a:ext cx="343892" cy="445579"/>
                </a:xfrm>
                <a:custGeom>
                  <a:rect b="b" l="l" r="r" t="t"/>
                  <a:pathLst>
                    <a:path extrusionOk="0" h="8847" w="6828">
                      <a:moveTo>
                        <a:pt x="6828" y="1"/>
                      </a:moveTo>
                      <a:lnTo>
                        <a:pt x="6828" y="1"/>
                      </a:lnTo>
                      <a:cubicBezTo>
                        <a:pt x="6648" y="201"/>
                        <a:pt x="6458" y="400"/>
                        <a:pt x="6278" y="611"/>
                      </a:cubicBezTo>
                      <a:cubicBezTo>
                        <a:pt x="5078" y="1960"/>
                        <a:pt x="3899" y="3179"/>
                        <a:pt x="2710" y="4609"/>
                      </a:cubicBezTo>
                      <a:cubicBezTo>
                        <a:pt x="1780" y="5718"/>
                        <a:pt x="871" y="6857"/>
                        <a:pt x="1" y="8017"/>
                      </a:cubicBezTo>
                      <a:cubicBezTo>
                        <a:pt x="131" y="8117"/>
                        <a:pt x="231" y="8297"/>
                        <a:pt x="201" y="8467"/>
                      </a:cubicBezTo>
                      <a:cubicBezTo>
                        <a:pt x="171" y="8587"/>
                        <a:pt x="161" y="8717"/>
                        <a:pt x="151" y="8847"/>
                      </a:cubicBezTo>
                      <a:cubicBezTo>
                        <a:pt x="1410" y="7308"/>
                        <a:pt x="2639" y="5748"/>
                        <a:pt x="3839" y="4169"/>
                      </a:cubicBezTo>
                      <a:cubicBezTo>
                        <a:pt x="4809" y="2839"/>
                        <a:pt x="5648" y="1640"/>
                        <a:pt x="6608" y="311"/>
                      </a:cubicBezTo>
                      <a:cubicBezTo>
                        <a:pt x="6678" y="211"/>
                        <a:pt x="6758" y="101"/>
                        <a:pt x="682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4857443" y="767712"/>
                  <a:ext cx="203878" cy="616216"/>
                </a:xfrm>
                <a:custGeom>
                  <a:rect b="b" l="l" r="r" t="t"/>
                  <a:pathLst>
                    <a:path extrusionOk="0" h="12235" w="4048">
                      <a:moveTo>
                        <a:pt x="4048" y="0"/>
                      </a:moveTo>
                      <a:lnTo>
                        <a:pt x="3928" y="300"/>
                      </a:lnTo>
                      <a:cubicBezTo>
                        <a:pt x="3179" y="2159"/>
                        <a:pt x="2519" y="4038"/>
                        <a:pt x="1919" y="5947"/>
                      </a:cubicBezTo>
                      <a:cubicBezTo>
                        <a:pt x="1240" y="8037"/>
                        <a:pt x="590" y="10125"/>
                        <a:pt x="0" y="12235"/>
                      </a:cubicBezTo>
                      <a:cubicBezTo>
                        <a:pt x="929" y="10285"/>
                        <a:pt x="1799" y="8306"/>
                        <a:pt x="2479" y="6257"/>
                      </a:cubicBezTo>
                      <a:cubicBezTo>
                        <a:pt x="3039" y="4508"/>
                        <a:pt x="3439" y="2709"/>
                        <a:pt x="3838" y="909"/>
                      </a:cubicBezTo>
                      <a:cubicBezTo>
                        <a:pt x="3908" y="610"/>
                        <a:pt x="3978" y="300"/>
                        <a:pt x="404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5212314" y="420345"/>
                  <a:ext cx="462200" cy="951999"/>
                </a:xfrm>
                <a:custGeom>
                  <a:rect b="b" l="l" r="r" t="t"/>
                  <a:pathLst>
                    <a:path extrusionOk="0" h="18902" w="9177">
                      <a:moveTo>
                        <a:pt x="8637" y="0"/>
                      </a:moveTo>
                      <a:cubicBezTo>
                        <a:pt x="7368" y="2539"/>
                        <a:pt x="6178" y="5118"/>
                        <a:pt x="5009" y="7706"/>
                      </a:cubicBezTo>
                      <a:cubicBezTo>
                        <a:pt x="4119" y="9676"/>
                        <a:pt x="3179" y="11625"/>
                        <a:pt x="2310" y="13604"/>
                      </a:cubicBezTo>
                      <a:cubicBezTo>
                        <a:pt x="1540" y="15363"/>
                        <a:pt x="780" y="17142"/>
                        <a:pt x="1" y="18901"/>
                      </a:cubicBezTo>
                      <a:cubicBezTo>
                        <a:pt x="2379" y="15113"/>
                        <a:pt x="4229" y="11035"/>
                        <a:pt x="6108" y="6977"/>
                      </a:cubicBezTo>
                      <a:cubicBezTo>
                        <a:pt x="7028" y="4948"/>
                        <a:pt x="7967" y="2909"/>
                        <a:pt x="8876" y="870"/>
                      </a:cubicBezTo>
                      <a:cubicBezTo>
                        <a:pt x="8976" y="640"/>
                        <a:pt x="9076" y="410"/>
                        <a:pt x="9176" y="170"/>
                      </a:cubicBezTo>
                      <a:cubicBezTo>
                        <a:pt x="9167" y="170"/>
                        <a:pt x="9147" y="170"/>
                        <a:pt x="9136" y="160"/>
                      </a:cubicBezTo>
                      <a:cubicBezTo>
                        <a:pt x="8967" y="100"/>
                        <a:pt x="8807" y="50"/>
                        <a:pt x="863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5902011" y="416820"/>
                  <a:ext cx="1424675" cy="1188110"/>
                </a:xfrm>
                <a:custGeom>
                  <a:rect b="b" l="l" r="r" t="t"/>
                  <a:pathLst>
                    <a:path extrusionOk="0" h="23590" w="28287">
                      <a:moveTo>
                        <a:pt x="28287" y="0"/>
                      </a:moveTo>
                      <a:lnTo>
                        <a:pt x="26998" y="1050"/>
                      </a:lnTo>
                      <a:cubicBezTo>
                        <a:pt x="23109" y="4238"/>
                        <a:pt x="19322" y="7547"/>
                        <a:pt x="15333" y="10606"/>
                      </a:cubicBezTo>
                      <a:cubicBezTo>
                        <a:pt x="13064" y="12354"/>
                        <a:pt x="10606" y="14253"/>
                        <a:pt x="8096" y="16323"/>
                      </a:cubicBezTo>
                      <a:cubicBezTo>
                        <a:pt x="5928" y="18092"/>
                        <a:pt x="3809" y="19931"/>
                        <a:pt x="1650" y="21720"/>
                      </a:cubicBezTo>
                      <a:cubicBezTo>
                        <a:pt x="1090" y="22190"/>
                        <a:pt x="540" y="22670"/>
                        <a:pt x="0" y="23169"/>
                      </a:cubicBezTo>
                      <a:cubicBezTo>
                        <a:pt x="200" y="23249"/>
                        <a:pt x="380" y="23380"/>
                        <a:pt x="530" y="23560"/>
                      </a:cubicBezTo>
                      <a:lnTo>
                        <a:pt x="560" y="23589"/>
                      </a:lnTo>
                      <a:cubicBezTo>
                        <a:pt x="1130" y="23149"/>
                        <a:pt x="1690" y="22700"/>
                        <a:pt x="2249" y="22240"/>
                      </a:cubicBezTo>
                      <a:cubicBezTo>
                        <a:pt x="4538" y="20321"/>
                        <a:pt x="6737" y="18312"/>
                        <a:pt x="9086" y="16463"/>
                      </a:cubicBezTo>
                      <a:cubicBezTo>
                        <a:pt x="12374" y="13834"/>
                        <a:pt x="15683" y="11225"/>
                        <a:pt x="18942" y="8567"/>
                      </a:cubicBezTo>
                      <a:cubicBezTo>
                        <a:pt x="20381" y="7357"/>
                        <a:pt x="21830" y="6168"/>
                        <a:pt x="23229" y="4938"/>
                      </a:cubicBezTo>
                      <a:cubicBezTo>
                        <a:pt x="24249" y="4029"/>
                        <a:pt x="25208" y="3079"/>
                        <a:pt x="26178" y="2130"/>
                      </a:cubicBezTo>
                      <a:cubicBezTo>
                        <a:pt x="26888" y="1419"/>
                        <a:pt x="27598" y="710"/>
                        <a:pt x="2828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6368692" y="872874"/>
                  <a:ext cx="996774" cy="719464"/>
                </a:xfrm>
                <a:custGeom>
                  <a:rect b="b" l="l" r="r" t="t"/>
                  <a:pathLst>
                    <a:path extrusionOk="0" h="14285" w="19791">
                      <a:moveTo>
                        <a:pt x="19791" y="1"/>
                      </a:moveTo>
                      <a:lnTo>
                        <a:pt x="19791" y="1"/>
                      </a:lnTo>
                      <a:cubicBezTo>
                        <a:pt x="19631" y="101"/>
                        <a:pt x="19471" y="211"/>
                        <a:pt x="19311" y="311"/>
                      </a:cubicBezTo>
                      <a:cubicBezTo>
                        <a:pt x="17742" y="1340"/>
                        <a:pt x="16173" y="2360"/>
                        <a:pt x="14643" y="3439"/>
                      </a:cubicBezTo>
                      <a:cubicBezTo>
                        <a:pt x="12754" y="4789"/>
                        <a:pt x="10885" y="6168"/>
                        <a:pt x="9016" y="7528"/>
                      </a:cubicBezTo>
                      <a:cubicBezTo>
                        <a:pt x="5977" y="9747"/>
                        <a:pt x="2908" y="11915"/>
                        <a:pt x="0" y="14285"/>
                      </a:cubicBezTo>
                      <a:cubicBezTo>
                        <a:pt x="1679" y="13275"/>
                        <a:pt x="3388" y="12286"/>
                        <a:pt x="5018" y="11196"/>
                      </a:cubicBezTo>
                      <a:cubicBezTo>
                        <a:pt x="6687" y="10076"/>
                        <a:pt x="8286" y="8857"/>
                        <a:pt x="9925" y="7688"/>
                      </a:cubicBezTo>
                      <a:cubicBezTo>
                        <a:pt x="11635" y="6428"/>
                        <a:pt x="13364" y="5218"/>
                        <a:pt x="15043" y="3919"/>
                      </a:cubicBezTo>
                      <a:cubicBezTo>
                        <a:pt x="16522" y="2780"/>
                        <a:pt x="17941" y="1571"/>
                        <a:pt x="19361" y="361"/>
                      </a:cubicBezTo>
                      <a:cubicBezTo>
                        <a:pt x="19511" y="241"/>
                        <a:pt x="19651" y="121"/>
                        <a:pt x="1979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6052552" y="1758440"/>
                  <a:ext cx="64467" cy="42810"/>
                </a:xfrm>
                <a:custGeom>
                  <a:rect b="b" l="l" r="r" t="t"/>
                  <a:pathLst>
                    <a:path extrusionOk="0" h="850" w="1280">
                      <a:moveTo>
                        <a:pt x="1280" y="0"/>
                      </a:moveTo>
                      <a:cubicBezTo>
                        <a:pt x="849" y="220"/>
                        <a:pt x="420" y="429"/>
                        <a:pt x="0" y="649"/>
                      </a:cubicBezTo>
                      <a:cubicBezTo>
                        <a:pt x="90" y="689"/>
                        <a:pt x="160" y="760"/>
                        <a:pt x="200" y="849"/>
                      </a:cubicBezTo>
                      <a:cubicBezTo>
                        <a:pt x="560" y="569"/>
                        <a:pt x="920" y="290"/>
                        <a:pt x="128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7500341" y="610120"/>
                  <a:ext cx="205439" cy="165701"/>
                </a:xfrm>
                <a:custGeom>
                  <a:rect b="b" l="l" r="r" t="t"/>
                  <a:pathLst>
                    <a:path extrusionOk="0" h="3290" w="4079">
                      <a:moveTo>
                        <a:pt x="4079" y="0"/>
                      </a:moveTo>
                      <a:cubicBezTo>
                        <a:pt x="3369" y="480"/>
                        <a:pt x="2649" y="950"/>
                        <a:pt x="1969" y="1470"/>
                      </a:cubicBezTo>
                      <a:cubicBezTo>
                        <a:pt x="1270" y="2030"/>
                        <a:pt x="620" y="2649"/>
                        <a:pt x="1" y="3289"/>
                      </a:cubicBezTo>
                      <a:cubicBezTo>
                        <a:pt x="790" y="2789"/>
                        <a:pt x="1570" y="2259"/>
                        <a:pt x="2300" y="1660"/>
                      </a:cubicBezTo>
                      <a:cubicBezTo>
                        <a:pt x="2919" y="1140"/>
                        <a:pt x="3509" y="580"/>
                        <a:pt x="407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5498236" y="1600345"/>
                  <a:ext cx="136993" cy="160614"/>
                </a:xfrm>
                <a:custGeom>
                  <a:rect b="b" l="l" r="r" t="t"/>
                  <a:pathLst>
                    <a:path extrusionOk="0" h="3189" w="2720">
                      <a:moveTo>
                        <a:pt x="2690" y="1"/>
                      </a:moveTo>
                      <a:lnTo>
                        <a:pt x="2690" y="1"/>
                      </a:lnTo>
                      <a:cubicBezTo>
                        <a:pt x="1790" y="1060"/>
                        <a:pt x="911" y="2140"/>
                        <a:pt x="1" y="3189"/>
                      </a:cubicBezTo>
                      <a:cubicBezTo>
                        <a:pt x="940" y="2389"/>
                        <a:pt x="1840" y="1549"/>
                        <a:pt x="2720" y="690"/>
                      </a:cubicBezTo>
                      <a:cubicBezTo>
                        <a:pt x="2680" y="460"/>
                        <a:pt x="2670" y="230"/>
                        <a:pt x="269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5699141" y="1201102"/>
                  <a:ext cx="326718" cy="352454"/>
                </a:xfrm>
                <a:custGeom>
                  <a:rect b="b" l="l" r="r" t="t"/>
                  <a:pathLst>
                    <a:path extrusionOk="0" h="6998" w="6487">
                      <a:moveTo>
                        <a:pt x="6387" y="1"/>
                      </a:moveTo>
                      <a:cubicBezTo>
                        <a:pt x="4198" y="2100"/>
                        <a:pt x="2049" y="4229"/>
                        <a:pt x="0" y="6468"/>
                      </a:cubicBezTo>
                      <a:cubicBezTo>
                        <a:pt x="110" y="6568"/>
                        <a:pt x="180" y="6668"/>
                        <a:pt x="240" y="6818"/>
                      </a:cubicBezTo>
                      <a:cubicBezTo>
                        <a:pt x="250" y="6858"/>
                        <a:pt x="260" y="6898"/>
                        <a:pt x="250" y="6928"/>
                      </a:cubicBezTo>
                      <a:cubicBezTo>
                        <a:pt x="290" y="6948"/>
                        <a:pt x="330" y="6978"/>
                        <a:pt x="360" y="6998"/>
                      </a:cubicBezTo>
                      <a:cubicBezTo>
                        <a:pt x="960" y="6388"/>
                        <a:pt x="1560" y="5769"/>
                        <a:pt x="2159" y="5149"/>
                      </a:cubicBezTo>
                      <a:cubicBezTo>
                        <a:pt x="3708" y="3530"/>
                        <a:pt x="5098" y="1770"/>
                        <a:pt x="6487" y="21"/>
                      </a:cubicBezTo>
                      <a:cubicBezTo>
                        <a:pt x="6447" y="11"/>
                        <a:pt x="6417" y="1"/>
                        <a:pt x="638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6120494" y="303046"/>
                  <a:ext cx="710852" cy="804480"/>
                </a:xfrm>
                <a:custGeom>
                  <a:rect b="b" l="l" r="r" t="t"/>
                  <a:pathLst>
                    <a:path extrusionOk="0" h="15973" w="14114">
                      <a:moveTo>
                        <a:pt x="14114" y="0"/>
                      </a:moveTo>
                      <a:cubicBezTo>
                        <a:pt x="13994" y="120"/>
                        <a:pt x="13874" y="230"/>
                        <a:pt x="13754" y="340"/>
                      </a:cubicBezTo>
                      <a:cubicBezTo>
                        <a:pt x="12545" y="1490"/>
                        <a:pt x="11335" y="2639"/>
                        <a:pt x="10215" y="3878"/>
                      </a:cubicBezTo>
                      <a:cubicBezTo>
                        <a:pt x="9016" y="5198"/>
                        <a:pt x="7907" y="6607"/>
                        <a:pt x="6727" y="7947"/>
                      </a:cubicBezTo>
                      <a:cubicBezTo>
                        <a:pt x="5637" y="9226"/>
                        <a:pt x="4468" y="10426"/>
                        <a:pt x="3389" y="11715"/>
                      </a:cubicBezTo>
                      <a:cubicBezTo>
                        <a:pt x="2219" y="13104"/>
                        <a:pt x="1110" y="14524"/>
                        <a:pt x="0" y="15973"/>
                      </a:cubicBezTo>
                      <a:lnTo>
                        <a:pt x="80" y="15973"/>
                      </a:lnTo>
                      <a:cubicBezTo>
                        <a:pt x="2969" y="13184"/>
                        <a:pt x="5697" y="10215"/>
                        <a:pt x="8287" y="7157"/>
                      </a:cubicBezTo>
                      <a:cubicBezTo>
                        <a:pt x="10166" y="4928"/>
                        <a:pt x="11965" y="2629"/>
                        <a:pt x="13814" y="370"/>
                      </a:cubicBezTo>
                      <a:cubicBezTo>
                        <a:pt x="13914" y="250"/>
                        <a:pt x="14014" y="131"/>
                        <a:pt x="14114"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5383001" y="923743"/>
                  <a:ext cx="303097" cy="463207"/>
                </a:xfrm>
                <a:custGeom>
                  <a:rect b="b" l="l" r="r" t="t"/>
                  <a:pathLst>
                    <a:path extrusionOk="0" h="9197" w="6018">
                      <a:moveTo>
                        <a:pt x="6018" y="1"/>
                      </a:moveTo>
                      <a:lnTo>
                        <a:pt x="6018" y="1"/>
                      </a:lnTo>
                      <a:cubicBezTo>
                        <a:pt x="5168" y="1040"/>
                        <a:pt x="3588" y="3239"/>
                        <a:pt x="2619" y="4759"/>
                      </a:cubicBezTo>
                      <a:cubicBezTo>
                        <a:pt x="2039" y="5688"/>
                        <a:pt x="1489" y="6638"/>
                        <a:pt x="950" y="7597"/>
                      </a:cubicBezTo>
                      <a:cubicBezTo>
                        <a:pt x="630" y="8127"/>
                        <a:pt x="360" y="8686"/>
                        <a:pt x="0" y="9197"/>
                      </a:cubicBezTo>
                      <a:cubicBezTo>
                        <a:pt x="500" y="8697"/>
                        <a:pt x="920" y="8127"/>
                        <a:pt x="1360" y="7577"/>
                      </a:cubicBezTo>
                      <a:cubicBezTo>
                        <a:pt x="2099" y="6627"/>
                        <a:pt x="2819" y="5668"/>
                        <a:pt x="3479" y="4659"/>
                      </a:cubicBezTo>
                      <a:cubicBezTo>
                        <a:pt x="4428" y="3169"/>
                        <a:pt x="5208" y="1570"/>
                        <a:pt x="601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5723317" y="140468"/>
                  <a:ext cx="439485" cy="721932"/>
                </a:xfrm>
                <a:custGeom>
                  <a:rect b="b" l="l" r="r" t="t"/>
                  <a:pathLst>
                    <a:path extrusionOk="0" h="14334" w="8726">
                      <a:moveTo>
                        <a:pt x="8726" y="0"/>
                      </a:moveTo>
                      <a:cubicBezTo>
                        <a:pt x="8646" y="120"/>
                        <a:pt x="8576" y="230"/>
                        <a:pt x="8496" y="340"/>
                      </a:cubicBezTo>
                      <a:cubicBezTo>
                        <a:pt x="7437" y="1949"/>
                        <a:pt x="6357" y="3538"/>
                        <a:pt x="5318" y="5158"/>
                      </a:cubicBezTo>
                      <a:cubicBezTo>
                        <a:pt x="3479" y="8176"/>
                        <a:pt x="1739" y="11255"/>
                        <a:pt x="0" y="14333"/>
                      </a:cubicBezTo>
                      <a:cubicBezTo>
                        <a:pt x="3459" y="10085"/>
                        <a:pt x="6197" y="5298"/>
                        <a:pt x="8556" y="360"/>
                      </a:cubicBezTo>
                      <a:cubicBezTo>
                        <a:pt x="8606" y="240"/>
                        <a:pt x="8666" y="120"/>
                        <a:pt x="8726"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5027576" y="910648"/>
                  <a:ext cx="200402" cy="501938"/>
                </a:xfrm>
                <a:custGeom>
                  <a:rect b="b" l="l" r="r" t="t"/>
                  <a:pathLst>
                    <a:path extrusionOk="0" h="9966" w="3979">
                      <a:moveTo>
                        <a:pt x="3979" y="1"/>
                      </a:moveTo>
                      <a:cubicBezTo>
                        <a:pt x="3968" y="31"/>
                        <a:pt x="3948" y="71"/>
                        <a:pt x="3928" y="110"/>
                      </a:cubicBezTo>
                      <a:cubicBezTo>
                        <a:pt x="3799" y="381"/>
                        <a:pt x="3669" y="650"/>
                        <a:pt x="3529" y="921"/>
                      </a:cubicBezTo>
                      <a:cubicBezTo>
                        <a:pt x="3059" y="1860"/>
                        <a:pt x="2589" y="2809"/>
                        <a:pt x="2189" y="3789"/>
                      </a:cubicBezTo>
                      <a:cubicBezTo>
                        <a:pt x="1350" y="5808"/>
                        <a:pt x="670" y="7887"/>
                        <a:pt x="1" y="9966"/>
                      </a:cubicBezTo>
                      <a:cubicBezTo>
                        <a:pt x="870" y="8427"/>
                        <a:pt x="1630" y="6827"/>
                        <a:pt x="2280" y="5188"/>
                      </a:cubicBezTo>
                      <a:cubicBezTo>
                        <a:pt x="2919" y="3529"/>
                        <a:pt x="3419" y="1810"/>
                        <a:pt x="3948" y="110"/>
                      </a:cubicBezTo>
                      <a:cubicBezTo>
                        <a:pt x="3959" y="71"/>
                        <a:pt x="3968" y="41"/>
                        <a:pt x="397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7823029" y="432433"/>
                  <a:ext cx="127423" cy="81088"/>
                </a:xfrm>
                <a:custGeom>
                  <a:rect b="b" l="l" r="r" t="t"/>
                  <a:pathLst>
                    <a:path extrusionOk="0" h="1610" w="2530">
                      <a:moveTo>
                        <a:pt x="2179" y="0"/>
                      </a:moveTo>
                      <a:cubicBezTo>
                        <a:pt x="1450" y="530"/>
                        <a:pt x="720" y="1060"/>
                        <a:pt x="0" y="1609"/>
                      </a:cubicBezTo>
                      <a:cubicBezTo>
                        <a:pt x="840" y="1160"/>
                        <a:pt x="1690" y="730"/>
                        <a:pt x="2530" y="260"/>
                      </a:cubicBezTo>
                      <a:cubicBezTo>
                        <a:pt x="2410" y="170"/>
                        <a:pt x="2299" y="90"/>
                        <a:pt x="217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7991147" y="219440"/>
                  <a:ext cx="261948" cy="188365"/>
                </a:xfrm>
                <a:custGeom>
                  <a:rect b="b" l="l" r="r" t="t"/>
                  <a:pathLst>
                    <a:path extrusionOk="0" h="3740" w="5201">
                      <a:moveTo>
                        <a:pt x="5197" y="1"/>
                      </a:moveTo>
                      <a:cubicBezTo>
                        <a:pt x="5195" y="1"/>
                        <a:pt x="5182" y="9"/>
                        <a:pt x="5149" y="31"/>
                      </a:cubicBezTo>
                      <a:cubicBezTo>
                        <a:pt x="4869" y="191"/>
                        <a:pt x="4599" y="351"/>
                        <a:pt x="4329" y="521"/>
                      </a:cubicBezTo>
                      <a:cubicBezTo>
                        <a:pt x="3190" y="1211"/>
                        <a:pt x="2080" y="1940"/>
                        <a:pt x="980" y="2700"/>
                      </a:cubicBezTo>
                      <a:cubicBezTo>
                        <a:pt x="651" y="2930"/>
                        <a:pt x="331" y="3170"/>
                        <a:pt x="1" y="3399"/>
                      </a:cubicBezTo>
                      <a:cubicBezTo>
                        <a:pt x="151" y="3510"/>
                        <a:pt x="301" y="3619"/>
                        <a:pt x="441" y="3739"/>
                      </a:cubicBezTo>
                      <a:cubicBezTo>
                        <a:pt x="511" y="3690"/>
                        <a:pt x="580" y="3650"/>
                        <a:pt x="651" y="3610"/>
                      </a:cubicBezTo>
                      <a:cubicBezTo>
                        <a:pt x="2230" y="2550"/>
                        <a:pt x="3679" y="1320"/>
                        <a:pt x="5109" y="71"/>
                      </a:cubicBezTo>
                      <a:cubicBezTo>
                        <a:pt x="5123" y="57"/>
                        <a:pt x="5200" y="1"/>
                        <a:pt x="519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6340992" y="219440"/>
                  <a:ext cx="142130" cy="197431"/>
                </a:xfrm>
                <a:custGeom>
                  <a:rect b="b" l="l" r="r" t="t"/>
                  <a:pathLst>
                    <a:path extrusionOk="0" h="3920" w="2822">
                      <a:moveTo>
                        <a:pt x="2818" y="0"/>
                      </a:moveTo>
                      <a:cubicBezTo>
                        <a:pt x="2816" y="0"/>
                        <a:pt x="2806" y="11"/>
                        <a:pt x="2779" y="41"/>
                      </a:cubicBezTo>
                      <a:cubicBezTo>
                        <a:pt x="1639" y="1171"/>
                        <a:pt x="720" y="2490"/>
                        <a:pt x="0" y="3919"/>
                      </a:cubicBezTo>
                      <a:cubicBezTo>
                        <a:pt x="720" y="3090"/>
                        <a:pt x="1419" y="2220"/>
                        <a:pt x="2010" y="1291"/>
                      </a:cubicBezTo>
                      <a:cubicBezTo>
                        <a:pt x="2269" y="901"/>
                        <a:pt x="2519" y="501"/>
                        <a:pt x="2759" y="91"/>
                      </a:cubicBezTo>
                      <a:cubicBezTo>
                        <a:pt x="2773" y="63"/>
                        <a:pt x="2822" y="0"/>
                        <a:pt x="281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a:off x="5272248" y="453032"/>
                  <a:ext cx="153563" cy="347921"/>
                </a:xfrm>
                <a:custGeom>
                  <a:rect b="b" l="l" r="r" t="t"/>
                  <a:pathLst>
                    <a:path extrusionOk="0" h="6908" w="3049">
                      <a:moveTo>
                        <a:pt x="3049" y="1"/>
                      </a:moveTo>
                      <a:lnTo>
                        <a:pt x="3049" y="1"/>
                      </a:lnTo>
                      <a:cubicBezTo>
                        <a:pt x="2979" y="31"/>
                        <a:pt x="2919" y="61"/>
                        <a:pt x="2859" y="91"/>
                      </a:cubicBezTo>
                      <a:cubicBezTo>
                        <a:pt x="2669" y="191"/>
                        <a:pt x="2479" y="301"/>
                        <a:pt x="2279" y="371"/>
                      </a:cubicBezTo>
                      <a:cubicBezTo>
                        <a:pt x="2199" y="591"/>
                        <a:pt x="2119" y="811"/>
                        <a:pt x="2039" y="1040"/>
                      </a:cubicBezTo>
                      <a:cubicBezTo>
                        <a:pt x="1329" y="2990"/>
                        <a:pt x="630" y="4938"/>
                        <a:pt x="0" y="6908"/>
                      </a:cubicBezTo>
                      <a:cubicBezTo>
                        <a:pt x="960" y="5049"/>
                        <a:pt x="1929" y="3170"/>
                        <a:pt x="2659" y="1200"/>
                      </a:cubicBezTo>
                      <a:cubicBezTo>
                        <a:pt x="2799" y="800"/>
                        <a:pt x="2929" y="401"/>
                        <a:pt x="304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a:off x="5100554" y="285166"/>
                  <a:ext cx="98766" cy="392444"/>
                </a:xfrm>
                <a:custGeom>
                  <a:rect b="b" l="l" r="r" t="t"/>
                  <a:pathLst>
                    <a:path extrusionOk="0" h="7792" w="1961">
                      <a:moveTo>
                        <a:pt x="1955" y="1"/>
                      </a:moveTo>
                      <a:cubicBezTo>
                        <a:pt x="1953" y="1"/>
                        <a:pt x="1948" y="10"/>
                        <a:pt x="1940" y="35"/>
                      </a:cubicBezTo>
                      <a:cubicBezTo>
                        <a:pt x="1770" y="506"/>
                        <a:pt x="1600" y="985"/>
                        <a:pt x="1440" y="1465"/>
                      </a:cubicBezTo>
                      <a:cubicBezTo>
                        <a:pt x="780" y="3524"/>
                        <a:pt x="311" y="5653"/>
                        <a:pt x="1" y="7792"/>
                      </a:cubicBezTo>
                      <a:cubicBezTo>
                        <a:pt x="460" y="6563"/>
                        <a:pt x="940" y="5343"/>
                        <a:pt x="1270" y="4073"/>
                      </a:cubicBezTo>
                      <a:cubicBezTo>
                        <a:pt x="1600" y="2764"/>
                        <a:pt x="1810" y="1425"/>
                        <a:pt x="1950" y="86"/>
                      </a:cubicBezTo>
                      <a:cubicBezTo>
                        <a:pt x="1950" y="64"/>
                        <a:pt x="1960" y="1"/>
                        <a:pt x="1955"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8331967" y="291462"/>
                  <a:ext cx="751144" cy="451623"/>
                </a:xfrm>
                <a:custGeom>
                  <a:rect b="b" l="l" r="r" t="t"/>
                  <a:pathLst>
                    <a:path extrusionOk="0" h="8967" w="14914">
                      <a:moveTo>
                        <a:pt x="14914" y="1"/>
                      </a:moveTo>
                      <a:lnTo>
                        <a:pt x="14914" y="1"/>
                      </a:lnTo>
                      <a:cubicBezTo>
                        <a:pt x="14784" y="70"/>
                        <a:pt x="14654" y="150"/>
                        <a:pt x="14514" y="221"/>
                      </a:cubicBezTo>
                      <a:cubicBezTo>
                        <a:pt x="13004" y="1050"/>
                        <a:pt x="11476" y="1840"/>
                        <a:pt x="9966" y="2669"/>
                      </a:cubicBezTo>
                      <a:cubicBezTo>
                        <a:pt x="8047" y="3739"/>
                        <a:pt x="6148" y="4848"/>
                        <a:pt x="4269" y="5978"/>
                      </a:cubicBezTo>
                      <a:cubicBezTo>
                        <a:pt x="2820" y="6877"/>
                        <a:pt x="1410" y="7827"/>
                        <a:pt x="1" y="8786"/>
                      </a:cubicBezTo>
                      <a:cubicBezTo>
                        <a:pt x="81" y="8846"/>
                        <a:pt x="161" y="8906"/>
                        <a:pt x="250" y="8966"/>
                      </a:cubicBezTo>
                      <a:cubicBezTo>
                        <a:pt x="2269" y="7917"/>
                        <a:pt x="4239" y="6758"/>
                        <a:pt x="6188" y="5578"/>
                      </a:cubicBezTo>
                      <a:cubicBezTo>
                        <a:pt x="7557" y="4778"/>
                        <a:pt x="8937" y="3999"/>
                        <a:pt x="10286" y="3159"/>
                      </a:cubicBezTo>
                      <a:cubicBezTo>
                        <a:pt x="11745" y="2249"/>
                        <a:pt x="13164" y="1260"/>
                        <a:pt x="14564" y="250"/>
                      </a:cubicBezTo>
                      <a:cubicBezTo>
                        <a:pt x="14684" y="170"/>
                        <a:pt x="14804" y="81"/>
                        <a:pt x="1491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8505172" y="1070758"/>
                  <a:ext cx="272878" cy="115840"/>
                </a:xfrm>
                <a:custGeom>
                  <a:rect b="b" l="l" r="r" t="t"/>
                  <a:pathLst>
                    <a:path extrusionOk="0" h="2300" w="5418">
                      <a:moveTo>
                        <a:pt x="5418" y="0"/>
                      </a:moveTo>
                      <a:lnTo>
                        <a:pt x="5418" y="0"/>
                      </a:lnTo>
                      <a:cubicBezTo>
                        <a:pt x="3588" y="600"/>
                        <a:pt x="1780" y="1229"/>
                        <a:pt x="0" y="1940"/>
                      </a:cubicBezTo>
                      <a:lnTo>
                        <a:pt x="630" y="2299"/>
                      </a:lnTo>
                      <a:cubicBezTo>
                        <a:pt x="2239" y="1569"/>
                        <a:pt x="3839" y="800"/>
                        <a:pt x="541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8101447" y="1199088"/>
                  <a:ext cx="353915" cy="164694"/>
                </a:xfrm>
                <a:custGeom>
                  <a:rect b="b" l="l" r="r" t="t"/>
                  <a:pathLst>
                    <a:path extrusionOk="0" h="3270" w="7027">
                      <a:moveTo>
                        <a:pt x="6527" y="1"/>
                      </a:moveTo>
                      <a:cubicBezTo>
                        <a:pt x="6347" y="81"/>
                        <a:pt x="6177" y="151"/>
                        <a:pt x="5997" y="231"/>
                      </a:cubicBezTo>
                      <a:cubicBezTo>
                        <a:pt x="4048" y="1080"/>
                        <a:pt x="2159" y="2090"/>
                        <a:pt x="290" y="3110"/>
                      </a:cubicBezTo>
                      <a:cubicBezTo>
                        <a:pt x="200" y="3170"/>
                        <a:pt x="100" y="3219"/>
                        <a:pt x="0" y="3270"/>
                      </a:cubicBezTo>
                      <a:cubicBezTo>
                        <a:pt x="110" y="3230"/>
                        <a:pt x="220" y="3179"/>
                        <a:pt x="330" y="3139"/>
                      </a:cubicBezTo>
                      <a:cubicBezTo>
                        <a:pt x="2389" y="2290"/>
                        <a:pt x="4488" y="1520"/>
                        <a:pt x="6547" y="671"/>
                      </a:cubicBezTo>
                      <a:lnTo>
                        <a:pt x="7026" y="461"/>
                      </a:lnTo>
                      <a:cubicBezTo>
                        <a:pt x="6857" y="321"/>
                        <a:pt x="6687" y="161"/>
                        <a:pt x="652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7040711" y="1711601"/>
                  <a:ext cx="262855" cy="112818"/>
                </a:xfrm>
                <a:custGeom>
                  <a:rect b="b" l="l" r="r" t="t"/>
                  <a:pathLst>
                    <a:path extrusionOk="0" h="2240" w="5219">
                      <a:moveTo>
                        <a:pt x="4569" y="0"/>
                      </a:moveTo>
                      <a:cubicBezTo>
                        <a:pt x="3169" y="650"/>
                        <a:pt x="1800" y="1330"/>
                        <a:pt x="431" y="2019"/>
                      </a:cubicBezTo>
                      <a:cubicBezTo>
                        <a:pt x="280" y="2090"/>
                        <a:pt x="140" y="2159"/>
                        <a:pt x="1" y="2239"/>
                      </a:cubicBezTo>
                      <a:cubicBezTo>
                        <a:pt x="160" y="2179"/>
                        <a:pt x="311" y="2119"/>
                        <a:pt x="471" y="2059"/>
                      </a:cubicBezTo>
                      <a:cubicBezTo>
                        <a:pt x="2070" y="1499"/>
                        <a:pt x="3649" y="900"/>
                        <a:pt x="5218" y="280"/>
                      </a:cubicBezTo>
                      <a:cubicBezTo>
                        <a:pt x="5078" y="230"/>
                        <a:pt x="4938" y="170"/>
                        <a:pt x="4798" y="130"/>
                      </a:cubicBezTo>
                      <a:cubicBezTo>
                        <a:pt x="4718" y="90"/>
                        <a:pt x="4638" y="50"/>
                        <a:pt x="456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7486239" y="1395964"/>
                  <a:ext cx="521076" cy="227045"/>
                </a:xfrm>
                <a:custGeom>
                  <a:rect b="b" l="l" r="r" t="t"/>
                  <a:pathLst>
                    <a:path extrusionOk="0" h="4508" w="10346">
                      <a:moveTo>
                        <a:pt x="10346" y="0"/>
                      </a:moveTo>
                      <a:cubicBezTo>
                        <a:pt x="7117" y="1160"/>
                        <a:pt x="4009" y="2599"/>
                        <a:pt x="870" y="3999"/>
                      </a:cubicBezTo>
                      <a:cubicBezTo>
                        <a:pt x="581" y="4128"/>
                        <a:pt x="290" y="4248"/>
                        <a:pt x="1" y="4378"/>
                      </a:cubicBezTo>
                      <a:cubicBezTo>
                        <a:pt x="155" y="4359"/>
                        <a:pt x="302" y="4344"/>
                        <a:pt x="448" y="4344"/>
                      </a:cubicBezTo>
                      <a:cubicBezTo>
                        <a:pt x="680" y="4344"/>
                        <a:pt x="909" y="4382"/>
                        <a:pt x="1160" y="4498"/>
                      </a:cubicBezTo>
                      <a:cubicBezTo>
                        <a:pt x="1170" y="4498"/>
                        <a:pt x="1180" y="4508"/>
                        <a:pt x="1190" y="4508"/>
                      </a:cubicBezTo>
                      <a:cubicBezTo>
                        <a:pt x="1340" y="4448"/>
                        <a:pt x="1490" y="4378"/>
                        <a:pt x="1640" y="4308"/>
                      </a:cubicBezTo>
                      <a:cubicBezTo>
                        <a:pt x="4608" y="3029"/>
                        <a:pt x="7497" y="1549"/>
                        <a:pt x="10346"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a:off x="6639504" y="1849500"/>
                  <a:ext cx="346914" cy="178292"/>
                </a:xfrm>
                <a:custGeom>
                  <a:rect b="b" l="l" r="r" t="t"/>
                  <a:pathLst>
                    <a:path extrusionOk="0" h="3540" w="6888">
                      <a:moveTo>
                        <a:pt x="6887" y="1"/>
                      </a:moveTo>
                      <a:cubicBezTo>
                        <a:pt x="5198" y="720"/>
                        <a:pt x="3509" y="1440"/>
                        <a:pt x="1840" y="2230"/>
                      </a:cubicBezTo>
                      <a:cubicBezTo>
                        <a:pt x="1220" y="2520"/>
                        <a:pt x="610" y="2820"/>
                        <a:pt x="1" y="3119"/>
                      </a:cubicBezTo>
                      <a:cubicBezTo>
                        <a:pt x="210" y="3190"/>
                        <a:pt x="381" y="3350"/>
                        <a:pt x="480" y="3539"/>
                      </a:cubicBezTo>
                      <a:cubicBezTo>
                        <a:pt x="2649" y="2420"/>
                        <a:pt x="4798" y="1271"/>
                        <a:pt x="688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6507095" y="2285459"/>
                  <a:ext cx="204432" cy="61999"/>
                </a:xfrm>
                <a:custGeom>
                  <a:rect b="b" l="l" r="r" t="t"/>
                  <a:pathLst>
                    <a:path extrusionOk="0" h="1231" w="4059">
                      <a:moveTo>
                        <a:pt x="4059" y="1"/>
                      </a:moveTo>
                      <a:cubicBezTo>
                        <a:pt x="2819" y="211"/>
                        <a:pt x="1580" y="411"/>
                        <a:pt x="340" y="651"/>
                      </a:cubicBezTo>
                      <a:cubicBezTo>
                        <a:pt x="280" y="871"/>
                        <a:pt x="160" y="1060"/>
                        <a:pt x="1" y="1231"/>
                      </a:cubicBezTo>
                      <a:cubicBezTo>
                        <a:pt x="1370" y="860"/>
                        <a:pt x="2719" y="451"/>
                        <a:pt x="405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a:off x="6803090" y="2033282"/>
                  <a:ext cx="826187" cy="211986"/>
                </a:xfrm>
                <a:custGeom>
                  <a:rect b="b" l="l" r="r" t="t"/>
                  <a:pathLst>
                    <a:path extrusionOk="0" h="4209" w="16404">
                      <a:moveTo>
                        <a:pt x="16033" y="1"/>
                      </a:moveTo>
                      <a:cubicBezTo>
                        <a:pt x="15104" y="250"/>
                        <a:pt x="14165" y="510"/>
                        <a:pt x="13225" y="760"/>
                      </a:cubicBezTo>
                      <a:cubicBezTo>
                        <a:pt x="10526" y="1500"/>
                        <a:pt x="7788" y="2140"/>
                        <a:pt x="5069" y="2839"/>
                      </a:cubicBezTo>
                      <a:cubicBezTo>
                        <a:pt x="3370" y="3249"/>
                        <a:pt x="1690" y="3748"/>
                        <a:pt x="1" y="4208"/>
                      </a:cubicBezTo>
                      <a:cubicBezTo>
                        <a:pt x="2060" y="3928"/>
                        <a:pt x="4099" y="3568"/>
                        <a:pt x="6128" y="3159"/>
                      </a:cubicBezTo>
                      <a:cubicBezTo>
                        <a:pt x="9087" y="2529"/>
                        <a:pt x="12015" y="1749"/>
                        <a:pt x="14934" y="980"/>
                      </a:cubicBezTo>
                      <a:cubicBezTo>
                        <a:pt x="15424" y="850"/>
                        <a:pt x="15913" y="720"/>
                        <a:pt x="16403" y="580"/>
                      </a:cubicBezTo>
                      <a:cubicBezTo>
                        <a:pt x="16284" y="390"/>
                        <a:pt x="16153" y="190"/>
                        <a:pt x="16033"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
                <p:cNvSpPr/>
                <p:nvPr/>
              </p:nvSpPr>
              <p:spPr>
                <a:xfrm>
                  <a:off x="6709461" y="1855090"/>
                  <a:ext cx="801005" cy="280936"/>
                </a:xfrm>
                <a:custGeom>
                  <a:rect b="b" l="l" r="r" t="t"/>
                  <a:pathLst>
                    <a:path extrusionOk="0" h="5578" w="15904">
                      <a:moveTo>
                        <a:pt x="15604" y="0"/>
                      </a:moveTo>
                      <a:cubicBezTo>
                        <a:pt x="15174" y="140"/>
                        <a:pt x="14744" y="280"/>
                        <a:pt x="14304" y="430"/>
                      </a:cubicBezTo>
                      <a:cubicBezTo>
                        <a:pt x="12385" y="1100"/>
                        <a:pt x="10476" y="1829"/>
                        <a:pt x="8547" y="2479"/>
                      </a:cubicBezTo>
                      <a:cubicBezTo>
                        <a:pt x="6897" y="3048"/>
                        <a:pt x="5238" y="3588"/>
                        <a:pt x="3609" y="4218"/>
                      </a:cubicBezTo>
                      <a:cubicBezTo>
                        <a:pt x="2400" y="4658"/>
                        <a:pt x="1240" y="5227"/>
                        <a:pt x="1" y="5578"/>
                      </a:cubicBezTo>
                      <a:cubicBezTo>
                        <a:pt x="1031" y="5438"/>
                        <a:pt x="2020" y="5098"/>
                        <a:pt x="3019" y="4818"/>
                      </a:cubicBezTo>
                      <a:cubicBezTo>
                        <a:pt x="4598" y="4358"/>
                        <a:pt x="6168" y="3898"/>
                        <a:pt x="7727" y="3368"/>
                      </a:cubicBezTo>
                      <a:cubicBezTo>
                        <a:pt x="10476" y="2449"/>
                        <a:pt x="13205" y="1449"/>
                        <a:pt x="15904" y="400"/>
                      </a:cubicBezTo>
                      <a:lnTo>
                        <a:pt x="15813" y="280"/>
                      </a:lnTo>
                      <a:cubicBezTo>
                        <a:pt x="15744" y="190"/>
                        <a:pt x="15673" y="100"/>
                        <a:pt x="15604"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
                <p:cNvSpPr/>
                <p:nvPr/>
              </p:nvSpPr>
              <p:spPr>
                <a:xfrm>
                  <a:off x="7613108" y="1785083"/>
                  <a:ext cx="121380" cy="43868"/>
                </a:xfrm>
                <a:custGeom>
                  <a:rect b="b" l="l" r="r" t="t"/>
                  <a:pathLst>
                    <a:path extrusionOk="0" h="871" w="2410">
                      <a:moveTo>
                        <a:pt x="2409" y="0"/>
                      </a:moveTo>
                      <a:lnTo>
                        <a:pt x="2409" y="0"/>
                      </a:lnTo>
                      <a:cubicBezTo>
                        <a:pt x="2249" y="40"/>
                        <a:pt x="2089" y="80"/>
                        <a:pt x="1929" y="131"/>
                      </a:cubicBezTo>
                      <a:cubicBezTo>
                        <a:pt x="1280" y="311"/>
                        <a:pt x="640" y="500"/>
                        <a:pt x="1" y="680"/>
                      </a:cubicBezTo>
                      <a:cubicBezTo>
                        <a:pt x="90" y="740"/>
                        <a:pt x="181" y="810"/>
                        <a:pt x="261" y="870"/>
                      </a:cubicBezTo>
                      <a:cubicBezTo>
                        <a:pt x="830" y="651"/>
                        <a:pt x="1390" y="420"/>
                        <a:pt x="1949" y="191"/>
                      </a:cubicBezTo>
                      <a:cubicBezTo>
                        <a:pt x="2100" y="120"/>
                        <a:pt x="2249" y="60"/>
                        <a:pt x="240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7871883" y="1385891"/>
                  <a:ext cx="877006" cy="344849"/>
                </a:xfrm>
                <a:custGeom>
                  <a:rect b="b" l="l" r="r" t="t"/>
                  <a:pathLst>
                    <a:path extrusionOk="0" h="6847" w="17413">
                      <a:moveTo>
                        <a:pt x="17412" y="1"/>
                      </a:moveTo>
                      <a:cubicBezTo>
                        <a:pt x="17132" y="100"/>
                        <a:pt x="16852" y="200"/>
                        <a:pt x="16572" y="290"/>
                      </a:cubicBezTo>
                      <a:cubicBezTo>
                        <a:pt x="13614" y="1310"/>
                        <a:pt x="10675" y="2389"/>
                        <a:pt x="7757" y="3528"/>
                      </a:cubicBezTo>
                      <a:cubicBezTo>
                        <a:pt x="6417" y="4019"/>
                        <a:pt x="5087" y="4558"/>
                        <a:pt x="3768" y="5108"/>
                      </a:cubicBezTo>
                      <a:cubicBezTo>
                        <a:pt x="2489" y="5638"/>
                        <a:pt x="1209" y="6178"/>
                        <a:pt x="0" y="6847"/>
                      </a:cubicBezTo>
                      <a:cubicBezTo>
                        <a:pt x="1560" y="6267"/>
                        <a:pt x="3168" y="5827"/>
                        <a:pt x="4728" y="5278"/>
                      </a:cubicBezTo>
                      <a:cubicBezTo>
                        <a:pt x="8996" y="3768"/>
                        <a:pt x="13174" y="2120"/>
                        <a:pt x="17202" y="100"/>
                      </a:cubicBezTo>
                      <a:cubicBezTo>
                        <a:pt x="17272" y="61"/>
                        <a:pt x="17342" y="30"/>
                        <a:pt x="17412"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6510117" y="2410867"/>
                  <a:ext cx="322235" cy="31277"/>
                </a:xfrm>
                <a:custGeom>
                  <a:rect b="b" l="l" r="r" t="t"/>
                  <a:pathLst>
                    <a:path extrusionOk="0" h="621" w="6398">
                      <a:moveTo>
                        <a:pt x="6208" y="0"/>
                      </a:moveTo>
                      <a:cubicBezTo>
                        <a:pt x="4139" y="80"/>
                        <a:pt x="2060" y="240"/>
                        <a:pt x="0" y="480"/>
                      </a:cubicBezTo>
                      <a:cubicBezTo>
                        <a:pt x="1500" y="556"/>
                        <a:pt x="3005" y="620"/>
                        <a:pt x="4511" y="620"/>
                      </a:cubicBezTo>
                      <a:cubicBezTo>
                        <a:pt x="4983" y="620"/>
                        <a:pt x="5456" y="614"/>
                        <a:pt x="5928" y="600"/>
                      </a:cubicBezTo>
                      <a:cubicBezTo>
                        <a:pt x="6058" y="589"/>
                        <a:pt x="6188" y="589"/>
                        <a:pt x="6318" y="580"/>
                      </a:cubicBezTo>
                      <a:cubicBezTo>
                        <a:pt x="6288" y="500"/>
                        <a:pt x="6278" y="420"/>
                        <a:pt x="6298" y="329"/>
                      </a:cubicBezTo>
                      <a:cubicBezTo>
                        <a:pt x="6318" y="220"/>
                        <a:pt x="6358" y="110"/>
                        <a:pt x="639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7240610" y="2345896"/>
                  <a:ext cx="420346" cy="50365"/>
                </a:xfrm>
                <a:custGeom>
                  <a:rect b="b" l="l" r="r" t="t"/>
                  <a:pathLst>
                    <a:path extrusionOk="0" h="1000" w="8346">
                      <a:moveTo>
                        <a:pt x="8346" y="0"/>
                      </a:moveTo>
                      <a:cubicBezTo>
                        <a:pt x="5558" y="231"/>
                        <a:pt x="2759" y="470"/>
                        <a:pt x="0" y="1000"/>
                      </a:cubicBezTo>
                      <a:cubicBezTo>
                        <a:pt x="2209" y="920"/>
                        <a:pt x="4428" y="960"/>
                        <a:pt x="6637" y="820"/>
                      </a:cubicBezTo>
                      <a:cubicBezTo>
                        <a:pt x="7057" y="790"/>
                        <a:pt x="7477" y="760"/>
                        <a:pt x="7906" y="720"/>
                      </a:cubicBezTo>
                      <a:cubicBezTo>
                        <a:pt x="7926" y="500"/>
                        <a:pt x="8066" y="280"/>
                        <a:pt x="8266" y="151"/>
                      </a:cubicBezTo>
                      <a:cubicBezTo>
                        <a:pt x="8266" y="131"/>
                        <a:pt x="8276" y="100"/>
                        <a:pt x="8286" y="80"/>
                      </a:cubicBezTo>
                      <a:cubicBezTo>
                        <a:pt x="8306" y="51"/>
                        <a:pt x="8326" y="20"/>
                        <a:pt x="8346"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a:off x="7686087" y="2278407"/>
                  <a:ext cx="760713" cy="97708"/>
                </a:xfrm>
                <a:custGeom>
                  <a:rect b="b" l="l" r="r" t="t"/>
                  <a:pathLst>
                    <a:path extrusionOk="0" h="1940" w="15104">
                      <a:moveTo>
                        <a:pt x="15104" y="1"/>
                      </a:moveTo>
                      <a:lnTo>
                        <a:pt x="15104" y="1"/>
                      </a:lnTo>
                      <a:cubicBezTo>
                        <a:pt x="13065" y="221"/>
                        <a:pt x="11026" y="411"/>
                        <a:pt x="8987" y="571"/>
                      </a:cubicBezTo>
                      <a:cubicBezTo>
                        <a:pt x="5988" y="800"/>
                        <a:pt x="2990" y="1031"/>
                        <a:pt x="1" y="1300"/>
                      </a:cubicBezTo>
                      <a:cubicBezTo>
                        <a:pt x="51" y="1331"/>
                        <a:pt x="101" y="1371"/>
                        <a:pt x="131" y="1431"/>
                      </a:cubicBezTo>
                      <a:cubicBezTo>
                        <a:pt x="131" y="1440"/>
                        <a:pt x="140" y="1451"/>
                        <a:pt x="151" y="1471"/>
                      </a:cubicBezTo>
                      <a:cubicBezTo>
                        <a:pt x="220" y="1511"/>
                        <a:pt x="291" y="1560"/>
                        <a:pt x="351" y="1630"/>
                      </a:cubicBezTo>
                      <a:cubicBezTo>
                        <a:pt x="440" y="1730"/>
                        <a:pt x="491" y="1830"/>
                        <a:pt x="511" y="1940"/>
                      </a:cubicBezTo>
                      <a:cubicBezTo>
                        <a:pt x="2390" y="1770"/>
                        <a:pt x="4269" y="1580"/>
                        <a:pt x="6148" y="1451"/>
                      </a:cubicBezTo>
                      <a:cubicBezTo>
                        <a:pt x="8867" y="1220"/>
                        <a:pt x="11586" y="991"/>
                        <a:pt x="14294" y="701"/>
                      </a:cubicBezTo>
                      <a:cubicBezTo>
                        <a:pt x="14594" y="491"/>
                        <a:pt x="14864" y="261"/>
                        <a:pt x="1510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8450777" y="2232626"/>
                  <a:ext cx="508535" cy="76051"/>
                </a:xfrm>
                <a:custGeom>
                  <a:rect b="b" l="l" r="r" t="t"/>
                  <a:pathLst>
                    <a:path extrusionOk="0" h="1510" w="10097">
                      <a:moveTo>
                        <a:pt x="10096" y="1"/>
                      </a:moveTo>
                      <a:lnTo>
                        <a:pt x="8477" y="90"/>
                      </a:lnTo>
                      <a:cubicBezTo>
                        <a:pt x="5858" y="241"/>
                        <a:pt x="3249" y="540"/>
                        <a:pt x="650" y="840"/>
                      </a:cubicBezTo>
                      <a:cubicBezTo>
                        <a:pt x="490" y="1040"/>
                        <a:pt x="301" y="1210"/>
                        <a:pt x="121" y="1390"/>
                      </a:cubicBezTo>
                      <a:lnTo>
                        <a:pt x="1" y="1510"/>
                      </a:lnTo>
                      <a:cubicBezTo>
                        <a:pt x="1210" y="1380"/>
                        <a:pt x="2420" y="1240"/>
                        <a:pt x="3619" y="1080"/>
                      </a:cubicBezTo>
                      <a:cubicBezTo>
                        <a:pt x="5528" y="790"/>
                        <a:pt x="7427" y="450"/>
                        <a:pt x="9326" y="141"/>
                      </a:cubicBezTo>
                      <a:cubicBezTo>
                        <a:pt x="9576" y="90"/>
                        <a:pt x="9836" y="50"/>
                        <a:pt x="10096"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a:off x="8450274" y="1715126"/>
                  <a:ext cx="265826" cy="82095"/>
                </a:xfrm>
                <a:custGeom>
                  <a:rect b="b" l="l" r="r" t="t"/>
                  <a:pathLst>
                    <a:path extrusionOk="0" h="1630" w="5278">
                      <a:moveTo>
                        <a:pt x="5078" y="0"/>
                      </a:moveTo>
                      <a:cubicBezTo>
                        <a:pt x="3359" y="480"/>
                        <a:pt x="1690" y="1090"/>
                        <a:pt x="0" y="1629"/>
                      </a:cubicBezTo>
                      <a:cubicBezTo>
                        <a:pt x="1780" y="1420"/>
                        <a:pt x="3549" y="1080"/>
                        <a:pt x="5278" y="600"/>
                      </a:cubicBezTo>
                      <a:lnTo>
                        <a:pt x="5248" y="540"/>
                      </a:lnTo>
                      <a:lnTo>
                        <a:pt x="5078" y="0"/>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a:off x="8775480" y="1645673"/>
                  <a:ext cx="208964" cy="81037"/>
                </a:xfrm>
                <a:custGeom>
                  <a:rect b="b" l="l" r="r" t="t"/>
                  <a:pathLst>
                    <a:path extrusionOk="0" h="1609" w="4149">
                      <a:moveTo>
                        <a:pt x="4149" y="0"/>
                      </a:moveTo>
                      <a:cubicBezTo>
                        <a:pt x="4059" y="30"/>
                        <a:pt x="3979" y="50"/>
                        <a:pt x="3889" y="80"/>
                      </a:cubicBezTo>
                      <a:cubicBezTo>
                        <a:pt x="2610" y="470"/>
                        <a:pt x="1300" y="729"/>
                        <a:pt x="0" y="1029"/>
                      </a:cubicBezTo>
                      <a:cubicBezTo>
                        <a:pt x="60" y="1229"/>
                        <a:pt x="71" y="1449"/>
                        <a:pt x="60" y="1609"/>
                      </a:cubicBezTo>
                      <a:cubicBezTo>
                        <a:pt x="1290" y="1220"/>
                        <a:pt x="2499" y="760"/>
                        <a:pt x="3679" y="220"/>
                      </a:cubicBezTo>
                      <a:cubicBezTo>
                        <a:pt x="3829" y="150"/>
                        <a:pt x="3989" y="80"/>
                        <a:pt x="414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 name="Google Shape;108;p2"/>
                <p:cNvGrpSpPr/>
                <p:nvPr/>
              </p:nvGrpSpPr>
              <p:grpSpPr>
                <a:xfrm>
                  <a:off x="60891" y="2898651"/>
                  <a:ext cx="9022219" cy="2104297"/>
                  <a:chOff x="60891" y="2898651"/>
                  <a:chExt cx="9022219" cy="2104297"/>
                </a:xfrm>
              </p:grpSpPr>
              <p:sp>
                <p:nvSpPr>
                  <p:cNvPr id="109" name="Google Shape;109;p2"/>
                  <p:cNvSpPr/>
                  <p:nvPr/>
                </p:nvSpPr>
                <p:spPr>
                  <a:xfrm>
                    <a:off x="1129634" y="3857649"/>
                    <a:ext cx="658522" cy="387156"/>
                  </a:xfrm>
                  <a:custGeom>
                    <a:rect b="b" l="l" r="r" t="t"/>
                    <a:pathLst>
                      <a:path extrusionOk="0" h="7687" w="13075">
                        <a:moveTo>
                          <a:pt x="13074" y="1"/>
                        </a:moveTo>
                        <a:lnTo>
                          <a:pt x="13074" y="1"/>
                        </a:lnTo>
                        <a:cubicBezTo>
                          <a:pt x="10416" y="1280"/>
                          <a:pt x="7847" y="2739"/>
                          <a:pt x="5308" y="4228"/>
                        </a:cubicBezTo>
                        <a:cubicBezTo>
                          <a:pt x="3499" y="5218"/>
                          <a:pt x="1740" y="6287"/>
                          <a:pt x="1" y="7387"/>
                        </a:cubicBezTo>
                        <a:cubicBezTo>
                          <a:pt x="51" y="7487"/>
                          <a:pt x="100" y="7587"/>
                          <a:pt x="160" y="7687"/>
                        </a:cubicBezTo>
                        <a:cubicBezTo>
                          <a:pt x="1110" y="7217"/>
                          <a:pt x="2040" y="6737"/>
                          <a:pt x="2970" y="6247"/>
                        </a:cubicBezTo>
                        <a:cubicBezTo>
                          <a:pt x="6437" y="4328"/>
                          <a:pt x="9776" y="2200"/>
                          <a:pt x="1307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a:off x="3421691" y="3502728"/>
                    <a:ext cx="352454" cy="446083"/>
                  </a:xfrm>
                  <a:custGeom>
                    <a:rect b="b" l="l" r="r" t="t"/>
                    <a:pathLst>
                      <a:path extrusionOk="0" h="8857" w="6998">
                        <a:moveTo>
                          <a:pt x="6997" y="0"/>
                        </a:moveTo>
                        <a:lnTo>
                          <a:pt x="6997" y="0"/>
                        </a:lnTo>
                        <a:cubicBezTo>
                          <a:pt x="5858" y="1190"/>
                          <a:pt x="4698" y="2370"/>
                          <a:pt x="3668" y="3649"/>
                        </a:cubicBezTo>
                        <a:cubicBezTo>
                          <a:pt x="2359" y="5268"/>
                          <a:pt x="1200" y="7008"/>
                          <a:pt x="61" y="8756"/>
                        </a:cubicBezTo>
                        <a:cubicBezTo>
                          <a:pt x="41" y="8787"/>
                          <a:pt x="21" y="8827"/>
                          <a:pt x="1" y="8856"/>
                        </a:cubicBezTo>
                        <a:cubicBezTo>
                          <a:pt x="130" y="8707"/>
                          <a:pt x="270" y="8547"/>
                          <a:pt x="410" y="8397"/>
                        </a:cubicBezTo>
                        <a:lnTo>
                          <a:pt x="2089" y="6448"/>
                        </a:lnTo>
                        <a:cubicBezTo>
                          <a:pt x="3959" y="4249"/>
                          <a:pt x="5338" y="2459"/>
                          <a:pt x="699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a:off x="2849797" y="3997613"/>
                    <a:ext cx="527674" cy="671617"/>
                  </a:xfrm>
                  <a:custGeom>
                    <a:rect b="b" l="l" r="r" t="t"/>
                    <a:pathLst>
                      <a:path extrusionOk="0" h="13335" w="10477">
                        <a:moveTo>
                          <a:pt x="10476" y="0"/>
                        </a:moveTo>
                        <a:cubicBezTo>
                          <a:pt x="7887" y="2979"/>
                          <a:pt x="5368" y="6017"/>
                          <a:pt x="3000" y="9166"/>
                        </a:cubicBezTo>
                        <a:cubicBezTo>
                          <a:pt x="2030" y="10495"/>
                          <a:pt x="1190" y="11695"/>
                          <a:pt x="230" y="13024"/>
                        </a:cubicBezTo>
                        <a:cubicBezTo>
                          <a:pt x="150" y="13124"/>
                          <a:pt x="81" y="13234"/>
                          <a:pt x="1" y="13334"/>
                        </a:cubicBezTo>
                        <a:cubicBezTo>
                          <a:pt x="190" y="13134"/>
                          <a:pt x="370" y="12934"/>
                          <a:pt x="561" y="12734"/>
                        </a:cubicBezTo>
                        <a:cubicBezTo>
                          <a:pt x="1760" y="11375"/>
                          <a:pt x="2940" y="10156"/>
                          <a:pt x="4129" y="8736"/>
                        </a:cubicBezTo>
                        <a:cubicBezTo>
                          <a:pt x="6438" y="5967"/>
                          <a:pt x="8567" y="3059"/>
                          <a:pt x="10476"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
                  <p:cNvSpPr/>
                  <p:nvPr/>
                </p:nvSpPr>
                <p:spPr>
                  <a:xfrm>
                    <a:off x="4083183" y="3759488"/>
                    <a:ext cx="203424" cy="616216"/>
                  </a:xfrm>
                  <a:custGeom>
                    <a:rect b="b" l="l" r="r" t="t"/>
                    <a:pathLst>
                      <a:path extrusionOk="0" h="12235" w="4039">
                        <a:moveTo>
                          <a:pt x="4039" y="0"/>
                        </a:moveTo>
                        <a:lnTo>
                          <a:pt x="4039" y="0"/>
                        </a:lnTo>
                        <a:cubicBezTo>
                          <a:pt x="3119" y="1950"/>
                          <a:pt x="2249" y="3929"/>
                          <a:pt x="1560" y="5977"/>
                        </a:cubicBezTo>
                        <a:cubicBezTo>
                          <a:pt x="1000" y="7727"/>
                          <a:pt x="600" y="9526"/>
                          <a:pt x="200" y="11325"/>
                        </a:cubicBezTo>
                        <a:cubicBezTo>
                          <a:pt x="140" y="11625"/>
                          <a:pt x="70" y="11935"/>
                          <a:pt x="0" y="12234"/>
                        </a:cubicBezTo>
                        <a:lnTo>
                          <a:pt x="120" y="11935"/>
                        </a:lnTo>
                        <a:cubicBezTo>
                          <a:pt x="870" y="10086"/>
                          <a:pt x="1520" y="8196"/>
                          <a:pt x="2129" y="6288"/>
                        </a:cubicBezTo>
                        <a:cubicBezTo>
                          <a:pt x="2809" y="4209"/>
                          <a:pt x="3459" y="2110"/>
                          <a:pt x="403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
                  <p:cNvSpPr/>
                  <p:nvPr/>
                </p:nvSpPr>
                <p:spPr>
                  <a:xfrm>
                    <a:off x="3361757" y="3771072"/>
                    <a:ext cx="569930" cy="1207702"/>
                  </a:xfrm>
                  <a:custGeom>
                    <a:rect b="b" l="l" r="r" t="t"/>
                    <a:pathLst>
                      <a:path extrusionOk="0" h="23979" w="11316">
                        <a:moveTo>
                          <a:pt x="11315" y="0"/>
                        </a:moveTo>
                        <a:lnTo>
                          <a:pt x="11315" y="0"/>
                        </a:lnTo>
                        <a:cubicBezTo>
                          <a:pt x="8937" y="3788"/>
                          <a:pt x="7088" y="7866"/>
                          <a:pt x="5218" y="11924"/>
                        </a:cubicBezTo>
                        <a:cubicBezTo>
                          <a:pt x="4289" y="13954"/>
                          <a:pt x="3359" y="15993"/>
                          <a:pt x="2440" y="18032"/>
                        </a:cubicBezTo>
                        <a:cubicBezTo>
                          <a:pt x="1780" y="19571"/>
                          <a:pt x="1120" y="21200"/>
                          <a:pt x="431" y="22910"/>
                        </a:cubicBezTo>
                        <a:cubicBezTo>
                          <a:pt x="291" y="23270"/>
                          <a:pt x="141" y="23629"/>
                          <a:pt x="1" y="23979"/>
                        </a:cubicBezTo>
                        <a:cubicBezTo>
                          <a:pt x="101" y="23799"/>
                          <a:pt x="201" y="23609"/>
                          <a:pt x="301" y="23429"/>
                        </a:cubicBezTo>
                        <a:cubicBezTo>
                          <a:pt x="2500" y="19451"/>
                          <a:pt x="4449" y="15343"/>
                          <a:pt x="6308" y="11195"/>
                        </a:cubicBezTo>
                        <a:cubicBezTo>
                          <a:pt x="7208" y="9226"/>
                          <a:pt x="8137" y="7277"/>
                          <a:pt x="9017" y="5298"/>
                        </a:cubicBezTo>
                        <a:cubicBezTo>
                          <a:pt x="9787" y="3539"/>
                          <a:pt x="10536" y="1760"/>
                          <a:pt x="11315"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a:off x="1817317" y="3523881"/>
                    <a:ext cx="1435302" cy="1202716"/>
                  </a:xfrm>
                  <a:custGeom>
                    <a:rect b="b" l="l" r="r" t="t"/>
                    <a:pathLst>
                      <a:path extrusionOk="0" h="23880" w="28498">
                        <a:moveTo>
                          <a:pt x="28107" y="0"/>
                        </a:moveTo>
                        <a:cubicBezTo>
                          <a:pt x="27407" y="530"/>
                          <a:pt x="26718" y="1090"/>
                          <a:pt x="26048" y="1640"/>
                        </a:cubicBezTo>
                        <a:cubicBezTo>
                          <a:pt x="23749" y="3559"/>
                          <a:pt x="21550" y="5578"/>
                          <a:pt x="19202" y="7417"/>
                        </a:cubicBezTo>
                        <a:cubicBezTo>
                          <a:pt x="15913" y="10046"/>
                          <a:pt x="12605" y="12654"/>
                          <a:pt x="9346" y="15324"/>
                        </a:cubicBezTo>
                        <a:cubicBezTo>
                          <a:pt x="7907" y="16523"/>
                          <a:pt x="6467" y="17712"/>
                          <a:pt x="5058" y="18951"/>
                        </a:cubicBezTo>
                        <a:cubicBezTo>
                          <a:pt x="4049" y="19851"/>
                          <a:pt x="3079" y="20801"/>
                          <a:pt x="2110" y="21761"/>
                        </a:cubicBezTo>
                        <a:cubicBezTo>
                          <a:pt x="1399" y="22460"/>
                          <a:pt x="700" y="23169"/>
                          <a:pt x="0" y="23880"/>
                        </a:cubicBezTo>
                        <a:cubicBezTo>
                          <a:pt x="430" y="23529"/>
                          <a:pt x="870" y="23180"/>
                          <a:pt x="1300" y="22830"/>
                        </a:cubicBezTo>
                        <a:cubicBezTo>
                          <a:pt x="5188" y="19641"/>
                          <a:pt x="8976" y="16333"/>
                          <a:pt x="12964" y="13274"/>
                        </a:cubicBezTo>
                        <a:cubicBezTo>
                          <a:pt x="15233" y="11525"/>
                          <a:pt x="17692" y="9626"/>
                          <a:pt x="20191" y="7557"/>
                        </a:cubicBezTo>
                        <a:cubicBezTo>
                          <a:pt x="22370" y="5788"/>
                          <a:pt x="24479" y="3949"/>
                          <a:pt x="26638" y="2159"/>
                        </a:cubicBezTo>
                        <a:cubicBezTo>
                          <a:pt x="27278" y="1630"/>
                          <a:pt x="27887" y="1080"/>
                          <a:pt x="28497" y="530"/>
                        </a:cubicBezTo>
                        <a:cubicBezTo>
                          <a:pt x="28417" y="430"/>
                          <a:pt x="28337" y="320"/>
                          <a:pt x="28257" y="211"/>
                        </a:cubicBezTo>
                        <a:lnTo>
                          <a:pt x="28107" y="0"/>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a:off x="1779039" y="3551078"/>
                    <a:ext cx="996320" cy="719414"/>
                  </a:xfrm>
                  <a:custGeom>
                    <a:rect b="b" l="l" r="r" t="t"/>
                    <a:pathLst>
                      <a:path extrusionOk="0" h="14284" w="19782">
                        <a:moveTo>
                          <a:pt x="19782" y="0"/>
                        </a:moveTo>
                        <a:lnTo>
                          <a:pt x="19782" y="0"/>
                        </a:lnTo>
                        <a:cubicBezTo>
                          <a:pt x="18102" y="1010"/>
                          <a:pt x="16403" y="1999"/>
                          <a:pt x="14764" y="3089"/>
                        </a:cubicBezTo>
                        <a:cubicBezTo>
                          <a:pt x="13094" y="4208"/>
                          <a:pt x="11495" y="5428"/>
                          <a:pt x="9866" y="6597"/>
                        </a:cubicBezTo>
                        <a:cubicBezTo>
                          <a:pt x="8157" y="7856"/>
                          <a:pt x="6417" y="9076"/>
                          <a:pt x="4738" y="10366"/>
                        </a:cubicBezTo>
                        <a:cubicBezTo>
                          <a:pt x="3269" y="11505"/>
                          <a:pt x="1840" y="12714"/>
                          <a:pt x="420" y="13924"/>
                        </a:cubicBezTo>
                        <a:lnTo>
                          <a:pt x="0" y="14284"/>
                        </a:lnTo>
                        <a:cubicBezTo>
                          <a:pt x="160" y="14184"/>
                          <a:pt x="320" y="14073"/>
                          <a:pt x="480" y="13973"/>
                        </a:cubicBezTo>
                        <a:cubicBezTo>
                          <a:pt x="2040" y="12944"/>
                          <a:pt x="3619" y="11925"/>
                          <a:pt x="5148" y="10845"/>
                        </a:cubicBezTo>
                        <a:cubicBezTo>
                          <a:pt x="7037" y="9496"/>
                          <a:pt x="8896" y="8116"/>
                          <a:pt x="10775" y="6757"/>
                        </a:cubicBezTo>
                        <a:cubicBezTo>
                          <a:pt x="13804" y="4548"/>
                          <a:pt x="16873" y="2379"/>
                          <a:pt x="19782"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a:off x="1438271" y="4367594"/>
                    <a:ext cx="205892" cy="165701"/>
                  </a:xfrm>
                  <a:custGeom>
                    <a:rect b="b" l="l" r="r" t="t"/>
                    <a:pathLst>
                      <a:path extrusionOk="0" h="3290" w="4088">
                        <a:moveTo>
                          <a:pt x="4088" y="0"/>
                        </a:moveTo>
                        <a:lnTo>
                          <a:pt x="4088" y="0"/>
                        </a:lnTo>
                        <a:cubicBezTo>
                          <a:pt x="3288" y="500"/>
                          <a:pt x="2519" y="1040"/>
                          <a:pt x="1779" y="1630"/>
                        </a:cubicBezTo>
                        <a:cubicBezTo>
                          <a:pt x="1159" y="2150"/>
                          <a:pt x="580" y="2710"/>
                          <a:pt x="0" y="3289"/>
                        </a:cubicBezTo>
                        <a:cubicBezTo>
                          <a:pt x="709" y="2810"/>
                          <a:pt x="1429" y="2339"/>
                          <a:pt x="2109" y="1820"/>
                        </a:cubicBezTo>
                        <a:cubicBezTo>
                          <a:pt x="2808" y="1260"/>
                          <a:pt x="3458" y="640"/>
                          <a:pt x="408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a:off x="3100010" y="3593888"/>
                    <a:ext cx="342331" cy="371039"/>
                  </a:xfrm>
                  <a:custGeom>
                    <a:rect b="b" l="l" r="r" t="t"/>
                    <a:pathLst>
                      <a:path extrusionOk="0" h="7367" w="6797">
                        <a:moveTo>
                          <a:pt x="6408" y="0"/>
                        </a:moveTo>
                        <a:cubicBezTo>
                          <a:pt x="5837" y="589"/>
                          <a:pt x="5258" y="1179"/>
                          <a:pt x="4698" y="1769"/>
                        </a:cubicBezTo>
                        <a:cubicBezTo>
                          <a:pt x="3009" y="3528"/>
                          <a:pt x="1499" y="5457"/>
                          <a:pt x="0" y="7366"/>
                        </a:cubicBezTo>
                        <a:cubicBezTo>
                          <a:pt x="2329" y="5138"/>
                          <a:pt x="4618" y="2879"/>
                          <a:pt x="6797" y="509"/>
                        </a:cubicBezTo>
                        <a:cubicBezTo>
                          <a:pt x="6697" y="469"/>
                          <a:pt x="6617" y="400"/>
                          <a:pt x="6557" y="300"/>
                        </a:cubicBezTo>
                        <a:cubicBezTo>
                          <a:pt x="6497" y="210"/>
                          <a:pt x="6448" y="110"/>
                          <a:pt x="640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a:off x="2312656" y="4020781"/>
                    <a:ext cx="722486" cy="819590"/>
                  </a:xfrm>
                  <a:custGeom>
                    <a:rect b="b" l="l" r="r" t="t"/>
                    <a:pathLst>
                      <a:path extrusionOk="0" h="16273" w="14345">
                        <a:moveTo>
                          <a:pt x="14344" y="0"/>
                        </a:moveTo>
                        <a:cubicBezTo>
                          <a:pt x="11346" y="2879"/>
                          <a:pt x="8517" y="5947"/>
                          <a:pt x="5838" y="9125"/>
                        </a:cubicBezTo>
                        <a:cubicBezTo>
                          <a:pt x="3949" y="11344"/>
                          <a:pt x="2159" y="13643"/>
                          <a:pt x="311" y="15902"/>
                        </a:cubicBezTo>
                        <a:cubicBezTo>
                          <a:pt x="211" y="16022"/>
                          <a:pt x="100" y="16153"/>
                          <a:pt x="1" y="16272"/>
                        </a:cubicBezTo>
                        <a:cubicBezTo>
                          <a:pt x="120" y="16162"/>
                          <a:pt x="251" y="16042"/>
                          <a:pt x="371" y="15933"/>
                        </a:cubicBezTo>
                        <a:cubicBezTo>
                          <a:pt x="1580" y="14783"/>
                          <a:pt x="2790" y="13643"/>
                          <a:pt x="3909" y="12404"/>
                        </a:cubicBezTo>
                        <a:cubicBezTo>
                          <a:pt x="5098" y="11075"/>
                          <a:pt x="6218" y="9676"/>
                          <a:pt x="7397" y="8326"/>
                        </a:cubicBezTo>
                        <a:cubicBezTo>
                          <a:pt x="8487" y="7057"/>
                          <a:pt x="9646" y="5847"/>
                          <a:pt x="10726" y="4558"/>
                        </a:cubicBezTo>
                        <a:cubicBezTo>
                          <a:pt x="11975" y="3079"/>
                          <a:pt x="13174" y="1549"/>
                          <a:pt x="14344"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a:off x="3457954" y="3756466"/>
                    <a:ext cx="303600" cy="463711"/>
                  </a:xfrm>
                  <a:custGeom>
                    <a:rect b="b" l="l" r="r" t="t"/>
                    <a:pathLst>
                      <a:path extrusionOk="0" h="9207" w="6028">
                        <a:moveTo>
                          <a:pt x="6027" y="0"/>
                        </a:moveTo>
                        <a:cubicBezTo>
                          <a:pt x="5527" y="500"/>
                          <a:pt x="5107" y="1070"/>
                          <a:pt x="4668" y="1630"/>
                        </a:cubicBezTo>
                        <a:cubicBezTo>
                          <a:pt x="3918" y="2569"/>
                          <a:pt x="3199" y="3529"/>
                          <a:pt x="2549" y="4538"/>
                        </a:cubicBezTo>
                        <a:cubicBezTo>
                          <a:pt x="1600" y="6037"/>
                          <a:pt x="809" y="7627"/>
                          <a:pt x="0" y="9206"/>
                        </a:cubicBezTo>
                        <a:cubicBezTo>
                          <a:pt x="849" y="8156"/>
                          <a:pt x="2429" y="5957"/>
                          <a:pt x="3399" y="4438"/>
                        </a:cubicBezTo>
                        <a:cubicBezTo>
                          <a:pt x="3978" y="3509"/>
                          <a:pt x="4538" y="2559"/>
                          <a:pt x="5078" y="1599"/>
                        </a:cubicBezTo>
                        <a:cubicBezTo>
                          <a:pt x="5387" y="1070"/>
                          <a:pt x="5658" y="510"/>
                          <a:pt x="602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a:off x="2981703" y="4281017"/>
                    <a:ext cx="439032" cy="721932"/>
                  </a:xfrm>
                  <a:custGeom>
                    <a:rect b="b" l="l" r="r" t="t"/>
                    <a:pathLst>
                      <a:path extrusionOk="0" h="14334" w="8717">
                        <a:moveTo>
                          <a:pt x="8717" y="0"/>
                        </a:moveTo>
                        <a:lnTo>
                          <a:pt x="8717" y="0"/>
                        </a:lnTo>
                        <a:cubicBezTo>
                          <a:pt x="5258" y="4258"/>
                          <a:pt x="2520" y="9036"/>
                          <a:pt x="170" y="13974"/>
                        </a:cubicBezTo>
                        <a:cubicBezTo>
                          <a:pt x="110" y="14094"/>
                          <a:pt x="50" y="14214"/>
                          <a:pt x="1" y="14334"/>
                        </a:cubicBezTo>
                        <a:cubicBezTo>
                          <a:pt x="70" y="14214"/>
                          <a:pt x="150" y="14104"/>
                          <a:pt x="221" y="13994"/>
                        </a:cubicBezTo>
                        <a:cubicBezTo>
                          <a:pt x="1280" y="12385"/>
                          <a:pt x="2369" y="10795"/>
                          <a:pt x="3399" y="9176"/>
                        </a:cubicBezTo>
                        <a:cubicBezTo>
                          <a:pt x="5238" y="6157"/>
                          <a:pt x="6977" y="3079"/>
                          <a:pt x="871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
                  <p:cNvSpPr/>
                  <p:nvPr/>
                </p:nvSpPr>
                <p:spPr>
                  <a:xfrm>
                    <a:off x="3916073" y="3730780"/>
                    <a:ext cx="200402" cy="501938"/>
                  </a:xfrm>
                  <a:custGeom>
                    <a:rect b="b" l="l" r="r" t="t"/>
                    <a:pathLst>
                      <a:path extrusionOk="0" h="9966" w="3979">
                        <a:moveTo>
                          <a:pt x="3978" y="1"/>
                        </a:moveTo>
                        <a:lnTo>
                          <a:pt x="3978" y="1"/>
                        </a:lnTo>
                        <a:cubicBezTo>
                          <a:pt x="3119" y="1540"/>
                          <a:pt x="2359" y="3139"/>
                          <a:pt x="1699" y="4779"/>
                        </a:cubicBezTo>
                        <a:cubicBezTo>
                          <a:pt x="1060" y="6438"/>
                          <a:pt x="560" y="8157"/>
                          <a:pt x="40" y="9856"/>
                        </a:cubicBezTo>
                        <a:cubicBezTo>
                          <a:pt x="20" y="9896"/>
                          <a:pt x="10" y="9936"/>
                          <a:pt x="0" y="9966"/>
                        </a:cubicBezTo>
                        <a:cubicBezTo>
                          <a:pt x="20" y="9936"/>
                          <a:pt x="40" y="9896"/>
                          <a:pt x="50" y="9866"/>
                        </a:cubicBezTo>
                        <a:cubicBezTo>
                          <a:pt x="190" y="9586"/>
                          <a:pt x="320" y="9316"/>
                          <a:pt x="449" y="9046"/>
                        </a:cubicBezTo>
                        <a:cubicBezTo>
                          <a:pt x="929" y="8107"/>
                          <a:pt x="1389" y="7157"/>
                          <a:pt x="1789" y="6178"/>
                        </a:cubicBezTo>
                        <a:cubicBezTo>
                          <a:pt x="2628" y="4159"/>
                          <a:pt x="3318" y="2080"/>
                          <a:pt x="397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
                  <p:cNvSpPr/>
                  <p:nvPr/>
                </p:nvSpPr>
                <p:spPr>
                  <a:xfrm>
                    <a:off x="891207" y="4736618"/>
                    <a:ext cx="258121" cy="187559"/>
                  </a:xfrm>
                  <a:custGeom>
                    <a:rect b="b" l="l" r="r" t="t"/>
                    <a:pathLst>
                      <a:path extrusionOk="0" h="3724" w="5125">
                        <a:moveTo>
                          <a:pt x="4725" y="0"/>
                        </a:moveTo>
                        <a:cubicBezTo>
                          <a:pt x="4665" y="40"/>
                          <a:pt x="4605" y="80"/>
                          <a:pt x="4555" y="120"/>
                        </a:cubicBezTo>
                        <a:cubicBezTo>
                          <a:pt x="2975" y="1169"/>
                          <a:pt x="1516" y="2399"/>
                          <a:pt x="87" y="3648"/>
                        </a:cubicBezTo>
                        <a:cubicBezTo>
                          <a:pt x="80" y="3663"/>
                          <a:pt x="1" y="3723"/>
                          <a:pt x="4" y="3723"/>
                        </a:cubicBezTo>
                        <a:cubicBezTo>
                          <a:pt x="6" y="3723"/>
                          <a:pt x="20" y="3714"/>
                          <a:pt x="57" y="3688"/>
                        </a:cubicBezTo>
                        <a:cubicBezTo>
                          <a:pt x="327" y="3528"/>
                          <a:pt x="596" y="3368"/>
                          <a:pt x="867" y="3199"/>
                        </a:cubicBezTo>
                        <a:cubicBezTo>
                          <a:pt x="2006" y="2509"/>
                          <a:pt x="3126" y="1780"/>
                          <a:pt x="4225" y="1020"/>
                        </a:cubicBezTo>
                        <a:cubicBezTo>
                          <a:pt x="4525" y="810"/>
                          <a:pt x="4825" y="590"/>
                          <a:pt x="5125" y="370"/>
                        </a:cubicBezTo>
                        <a:cubicBezTo>
                          <a:pt x="4985" y="250"/>
                          <a:pt x="4854" y="130"/>
                          <a:pt x="4725"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
                  <p:cNvSpPr/>
                  <p:nvPr/>
                </p:nvSpPr>
                <p:spPr>
                  <a:xfrm>
                    <a:off x="2661130" y="4726545"/>
                    <a:ext cx="141878" cy="197431"/>
                  </a:xfrm>
                  <a:custGeom>
                    <a:rect b="b" l="l" r="r" t="t"/>
                    <a:pathLst>
                      <a:path extrusionOk="0" h="3920" w="2817">
                        <a:moveTo>
                          <a:pt x="2817" y="1"/>
                        </a:moveTo>
                        <a:cubicBezTo>
                          <a:pt x="2097" y="830"/>
                          <a:pt x="1408" y="1700"/>
                          <a:pt x="808" y="2629"/>
                        </a:cubicBezTo>
                        <a:cubicBezTo>
                          <a:pt x="548" y="3019"/>
                          <a:pt x="298" y="3419"/>
                          <a:pt x="58" y="3828"/>
                        </a:cubicBezTo>
                        <a:cubicBezTo>
                          <a:pt x="44" y="3856"/>
                          <a:pt x="0" y="3919"/>
                          <a:pt x="7" y="3919"/>
                        </a:cubicBezTo>
                        <a:cubicBezTo>
                          <a:pt x="10" y="3919"/>
                          <a:pt x="22" y="3908"/>
                          <a:pt x="49" y="3879"/>
                        </a:cubicBezTo>
                        <a:cubicBezTo>
                          <a:pt x="1178" y="2759"/>
                          <a:pt x="2108" y="1429"/>
                          <a:pt x="281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a:off x="3662334" y="4342412"/>
                    <a:ext cx="209468" cy="578492"/>
                  </a:xfrm>
                  <a:custGeom>
                    <a:rect b="b" l="l" r="r" t="t"/>
                    <a:pathLst>
                      <a:path extrusionOk="0" h="11486" w="4159">
                        <a:moveTo>
                          <a:pt x="4158" y="1"/>
                        </a:moveTo>
                        <a:lnTo>
                          <a:pt x="4158" y="1"/>
                        </a:lnTo>
                        <a:cubicBezTo>
                          <a:pt x="3199" y="1870"/>
                          <a:pt x="2239" y="3739"/>
                          <a:pt x="1509" y="5708"/>
                        </a:cubicBezTo>
                        <a:cubicBezTo>
                          <a:pt x="870" y="7497"/>
                          <a:pt x="460" y="9347"/>
                          <a:pt x="70" y="11195"/>
                        </a:cubicBezTo>
                        <a:cubicBezTo>
                          <a:pt x="50" y="11295"/>
                          <a:pt x="20" y="11395"/>
                          <a:pt x="0" y="11486"/>
                        </a:cubicBezTo>
                        <a:cubicBezTo>
                          <a:pt x="70" y="11306"/>
                          <a:pt x="140" y="11126"/>
                          <a:pt x="220" y="10946"/>
                        </a:cubicBezTo>
                        <a:cubicBezTo>
                          <a:pt x="900" y="9276"/>
                          <a:pt x="1509" y="7568"/>
                          <a:pt x="2129" y="5868"/>
                        </a:cubicBezTo>
                        <a:cubicBezTo>
                          <a:pt x="2829" y="3919"/>
                          <a:pt x="3539" y="1970"/>
                          <a:pt x="415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a:off x="3945234" y="4465755"/>
                    <a:ext cx="98715" cy="392545"/>
                  </a:xfrm>
                  <a:custGeom>
                    <a:rect b="b" l="l" r="r" t="t"/>
                    <a:pathLst>
                      <a:path extrusionOk="0" h="7794" w="1960">
                        <a:moveTo>
                          <a:pt x="1960" y="1"/>
                        </a:moveTo>
                        <a:lnTo>
                          <a:pt x="1960" y="1"/>
                        </a:lnTo>
                        <a:cubicBezTo>
                          <a:pt x="1490" y="1230"/>
                          <a:pt x="1020" y="2449"/>
                          <a:pt x="680" y="3729"/>
                        </a:cubicBezTo>
                        <a:cubicBezTo>
                          <a:pt x="350" y="5028"/>
                          <a:pt x="141" y="6368"/>
                          <a:pt x="10" y="7707"/>
                        </a:cubicBezTo>
                        <a:cubicBezTo>
                          <a:pt x="10" y="7735"/>
                          <a:pt x="0" y="7793"/>
                          <a:pt x="2" y="7793"/>
                        </a:cubicBezTo>
                        <a:cubicBezTo>
                          <a:pt x="2" y="7793"/>
                          <a:pt x="4" y="7784"/>
                          <a:pt x="10" y="7757"/>
                        </a:cubicBezTo>
                        <a:cubicBezTo>
                          <a:pt x="190" y="7287"/>
                          <a:pt x="361" y="6807"/>
                          <a:pt x="510" y="6328"/>
                        </a:cubicBezTo>
                        <a:cubicBezTo>
                          <a:pt x="1180" y="4269"/>
                          <a:pt x="1640" y="2140"/>
                          <a:pt x="196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a:off x="60891" y="4402346"/>
                    <a:ext cx="746107" cy="449558"/>
                  </a:xfrm>
                  <a:custGeom>
                    <a:rect b="b" l="l" r="r" t="t"/>
                    <a:pathLst>
                      <a:path extrusionOk="0" h="8926" w="14814">
                        <a:moveTo>
                          <a:pt x="14594" y="1"/>
                        </a:moveTo>
                        <a:cubicBezTo>
                          <a:pt x="12595" y="1040"/>
                          <a:pt x="10656" y="2189"/>
                          <a:pt x="8726" y="3349"/>
                        </a:cubicBezTo>
                        <a:cubicBezTo>
                          <a:pt x="7367" y="4148"/>
                          <a:pt x="5978" y="4928"/>
                          <a:pt x="4639" y="5767"/>
                        </a:cubicBezTo>
                        <a:cubicBezTo>
                          <a:pt x="3169" y="6677"/>
                          <a:pt x="1750" y="7667"/>
                          <a:pt x="350" y="8676"/>
                        </a:cubicBezTo>
                        <a:cubicBezTo>
                          <a:pt x="230" y="8756"/>
                          <a:pt x="121" y="8846"/>
                          <a:pt x="1" y="8926"/>
                        </a:cubicBezTo>
                        <a:cubicBezTo>
                          <a:pt x="141" y="8856"/>
                          <a:pt x="270" y="8786"/>
                          <a:pt x="401" y="8706"/>
                        </a:cubicBezTo>
                        <a:cubicBezTo>
                          <a:pt x="1910" y="7877"/>
                          <a:pt x="3439" y="7087"/>
                          <a:pt x="4948" y="6258"/>
                        </a:cubicBezTo>
                        <a:cubicBezTo>
                          <a:pt x="6867" y="5188"/>
                          <a:pt x="8766" y="4079"/>
                          <a:pt x="10656" y="2949"/>
                        </a:cubicBezTo>
                        <a:cubicBezTo>
                          <a:pt x="12055" y="2069"/>
                          <a:pt x="13444" y="1150"/>
                          <a:pt x="14814" y="220"/>
                        </a:cubicBezTo>
                        <a:cubicBezTo>
                          <a:pt x="14734" y="150"/>
                          <a:pt x="14664" y="70"/>
                          <a:pt x="1459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a:off x="680581" y="3779584"/>
                    <a:ext cx="362024" cy="167212"/>
                  </a:xfrm>
                  <a:custGeom>
                    <a:rect b="b" l="l" r="r" t="t"/>
                    <a:pathLst>
                      <a:path extrusionOk="0" h="3320" w="7188">
                        <a:moveTo>
                          <a:pt x="7188" y="1"/>
                        </a:moveTo>
                        <a:lnTo>
                          <a:pt x="7188" y="1"/>
                        </a:lnTo>
                        <a:cubicBezTo>
                          <a:pt x="7077" y="41"/>
                          <a:pt x="6968" y="91"/>
                          <a:pt x="6857" y="131"/>
                        </a:cubicBezTo>
                        <a:cubicBezTo>
                          <a:pt x="4798" y="980"/>
                          <a:pt x="2710" y="1750"/>
                          <a:pt x="651" y="2600"/>
                        </a:cubicBezTo>
                        <a:cubicBezTo>
                          <a:pt x="431" y="2690"/>
                          <a:pt x="221" y="2790"/>
                          <a:pt x="1" y="2880"/>
                        </a:cubicBezTo>
                        <a:cubicBezTo>
                          <a:pt x="191" y="3019"/>
                          <a:pt x="371" y="3170"/>
                          <a:pt x="551" y="3319"/>
                        </a:cubicBezTo>
                        <a:cubicBezTo>
                          <a:pt x="760" y="3230"/>
                          <a:pt x="980" y="3139"/>
                          <a:pt x="1200" y="3039"/>
                        </a:cubicBezTo>
                        <a:cubicBezTo>
                          <a:pt x="3150" y="2190"/>
                          <a:pt x="5029" y="1180"/>
                          <a:pt x="6897" y="161"/>
                        </a:cubicBezTo>
                        <a:cubicBezTo>
                          <a:pt x="6997" y="111"/>
                          <a:pt x="7097" y="51"/>
                          <a:pt x="718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a:off x="1137189" y="3318997"/>
                    <a:ext cx="966605" cy="428455"/>
                  </a:xfrm>
                  <a:custGeom>
                    <a:rect b="b" l="l" r="r" t="t"/>
                    <a:pathLst>
                      <a:path extrusionOk="0" h="8507" w="19192">
                        <a:moveTo>
                          <a:pt x="19192" y="1"/>
                        </a:moveTo>
                        <a:lnTo>
                          <a:pt x="18712" y="181"/>
                        </a:lnTo>
                        <a:cubicBezTo>
                          <a:pt x="15323" y="1390"/>
                          <a:pt x="11985" y="2709"/>
                          <a:pt x="8706" y="4199"/>
                        </a:cubicBezTo>
                        <a:cubicBezTo>
                          <a:pt x="5728" y="5478"/>
                          <a:pt x="2840" y="6957"/>
                          <a:pt x="1" y="8506"/>
                        </a:cubicBezTo>
                        <a:cubicBezTo>
                          <a:pt x="3229" y="7347"/>
                          <a:pt x="6338" y="5907"/>
                          <a:pt x="9466" y="4508"/>
                        </a:cubicBezTo>
                        <a:cubicBezTo>
                          <a:pt x="11036" y="3819"/>
                          <a:pt x="12615" y="3169"/>
                          <a:pt x="14164" y="2449"/>
                        </a:cubicBezTo>
                        <a:cubicBezTo>
                          <a:pt x="15713" y="1749"/>
                          <a:pt x="17242" y="990"/>
                          <a:pt x="18762" y="220"/>
                        </a:cubicBezTo>
                        <a:cubicBezTo>
                          <a:pt x="18902" y="150"/>
                          <a:pt x="19052" y="81"/>
                          <a:pt x="19192"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2157582" y="3113609"/>
                    <a:ext cx="361520" cy="180256"/>
                  </a:xfrm>
                  <a:custGeom>
                    <a:rect b="b" l="l" r="r" t="t"/>
                    <a:pathLst>
                      <a:path extrusionOk="0" h="3579" w="7178">
                        <a:moveTo>
                          <a:pt x="6488" y="0"/>
                        </a:moveTo>
                        <a:cubicBezTo>
                          <a:pt x="4289" y="1140"/>
                          <a:pt x="2110" y="2299"/>
                          <a:pt x="1" y="3579"/>
                        </a:cubicBezTo>
                        <a:cubicBezTo>
                          <a:pt x="1691" y="2859"/>
                          <a:pt x="3390" y="2139"/>
                          <a:pt x="5049" y="1360"/>
                        </a:cubicBezTo>
                        <a:cubicBezTo>
                          <a:pt x="5769" y="1020"/>
                          <a:pt x="6478" y="670"/>
                          <a:pt x="7178" y="310"/>
                        </a:cubicBezTo>
                        <a:cubicBezTo>
                          <a:pt x="7068" y="300"/>
                          <a:pt x="6978" y="270"/>
                          <a:pt x="6888" y="230"/>
                        </a:cubicBezTo>
                        <a:cubicBezTo>
                          <a:pt x="6868" y="220"/>
                          <a:pt x="6848" y="220"/>
                          <a:pt x="6818" y="210"/>
                        </a:cubicBezTo>
                        <a:cubicBezTo>
                          <a:pt x="6688" y="180"/>
                          <a:pt x="6578" y="100"/>
                          <a:pt x="648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a:off x="1410066" y="3007389"/>
                    <a:ext cx="1024474" cy="351397"/>
                  </a:xfrm>
                  <a:custGeom>
                    <a:rect b="b" l="l" r="r" t="t"/>
                    <a:pathLst>
                      <a:path extrusionOk="0" h="6977" w="20341">
                        <a:moveTo>
                          <a:pt x="20340" y="0"/>
                        </a:moveTo>
                        <a:lnTo>
                          <a:pt x="20340" y="0"/>
                        </a:lnTo>
                        <a:cubicBezTo>
                          <a:pt x="19311" y="140"/>
                          <a:pt x="18332" y="480"/>
                          <a:pt x="17332" y="760"/>
                        </a:cubicBezTo>
                        <a:cubicBezTo>
                          <a:pt x="15753" y="1220"/>
                          <a:pt x="14174" y="1679"/>
                          <a:pt x="12614" y="2209"/>
                        </a:cubicBezTo>
                        <a:cubicBezTo>
                          <a:pt x="8516" y="3589"/>
                          <a:pt x="4458" y="5128"/>
                          <a:pt x="460" y="6787"/>
                        </a:cubicBezTo>
                        <a:cubicBezTo>
                          <a:pt x="300" y="6847"/>
                          <a:pt x="150" y="6907"/>
                          <a:pt x="0" y="6977"/>
                        </a:cubicBezTo>
                        <a:cubicBezTo>
                          <a:pt x="160" y="6927"/>
                          <a:pt x="320" y="6887"/>
                          <a:pt x="480" y="6837"/>
                        </a:cubicBezTo>
                        <a:cubicBezTo>
                          <a:pt x="2339" y="6317"/>
                          <a:pt x="4198" y="5768"/>
                          <a:pt x="6037" y="5148"/>
                        </a:cubicBezTo>
                        <a:cubicBezTo>
                          <a:pt x="7966" y="4478"/>
                          <a:pt x="9865" y="3749"/>
                          <a:pt x="11804" y="3099"/>
                        </a:cubicBezTo>
                        <a:cubicBezTo>
                          <a:pt x="13454" y="2539"/>
                          <a:pt x="15103" y="1990"/>
                          <a:pt x="16732" y="1359"/>
                        </a:cubicBezTo>
                        <a:cubicBezTo>
                          <a:pt x="17941" y="920"/>
                          <a:pt x="19101" y="350"/>
                          <a:pt x="2034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395667" y="3412625"/>
                    <a:ext cx="876502" cy="344900"/>
                  </a:xfrm>
                  <a:custGeom>
                    <a:rect b="b" l="l" r="r" t="t"/>
                    <a:pathLst>
                      <a:path extrusionOk="0" h="6848" w="17403">
                        <a:moveTo>
                          <a:pt x="17403" y="1"/>
                        </a:moveTo>
                        <a:cubicBezTo>
                          <a:pt x="15853" y="580"/>
                          <a:pt x="14244" y="1020"/>
                          <a:pt x="12674" y="1570"/>
                        </a:cubicBezTo>
                        <a:cubicBezTo>
                          <a:pt x="8416" y="3079"/>
                          <a:pt x="4238" y="4728"/>
                          <a:pt x="200" y="6747"/>
                        </a:cubicBezTo>
                        <a:cubicBezTo>
                          <a:pt x="131" y="6787"/>
                          <a:pt x="71" y="6818"/>
                          <a:pt x="0" y="6847"/>
                        </a:cubicBezTo>
                        <a:cubicBezTo>
                          <a:pt x="280" y="6747"/>
                          <a:pt x="560" y="6658"/>
                          <a:pt x="840" y="6558"/>
                        </a:cubicBezTo>
                        <a:cubicBezTo>
                          <a:pt x="3799" y="5548"/>
                          <a:pt x="6728" y="4459"/>
                          <a:pt x="9646" y="3319"/>
                        </a:cubicBezTo>
                        <a:cubicBezTo>
                          <a:pt x="10995" y="2829"/>
                          <a:pt x="12315" y="2289"/>
                          <a:pt x="13644" y="1740"/>
                        </a:cubicBezTo>
                        <a:cubicBezTo>
                          <a:pt x="14913" y="1210"/>
                          <a:pt x="16193" y="670"/>
                          <a:pt x="17403"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6956652" y="3630101"/>
                    <a:ext cx="303550" cy="179853"/>
                  </a:xfrm>
                  <a:custGeom>
                    <a:rect b="b" l="l" r="r" t="t"/>
                    <a:pathLst>
                      <a:path extrusionOk="0" h="3571" w="6027">
                        <a:moveTo>
                          <a:pt x="1" y="1"/>
                        </a:moveTo>
                        <a:lnTo>
                          <a:pt x="1" y="1"/>
                        </a:lnTo>
                        <a:cubicBezTo>
                          <a:pt x="201" y="270"/>
                          <a:pt x="410" y="540"/>
                          <a:pt x="610" y="800"/>
                        </a:cubicBezTo>
                        <a:cubicBezTo>
                          <a:pt x="1560" y="1360"/>
                          <a:pt x="2520" y="1880"/>
                          <a:pt x="3509" y="2369"/>
                        </a:cubicBezTo>
                        <a:cubicBezTo>
                          <a:pt x="4279" y="2749"/>
                          <a:pt x="5048" y="3119"/>
                          <a:pt x="5828" y="3479"/>
                        </a:cubicBezTo>
                        <a:cubicBezTo>
                          <a:pt x="5889" y="3506"/>
                          <a:pt x="6011" y="3571"/>
                          <a:pt x="6022" y="3571"/>
                        </a:cubicBezTo>
                        <a:cubicBezTo>
                          <a:pt x="6027" y="3571"/>
                          <a:pt x="6008" y="3557"/>
                          <a:pt x="5948" y="3519"/>
                        </a:cubicBezTo>
                        <a:cubicBezTo>
                          <a:pt x="4628" y="2609"/>
                          <a:pt x="3309" y="1720"/>
                          <a:pt x="1909" y="960"/>
                        </a:cubicBezTo>
                        <a:cubicBezTo>
                          <a:pt x="1280" y="620"/>
                          <a:pt x="640" y="30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7356398" y="3857649"/>
                    <a:ext cx="787860" cy="454141"/>
                  </a:xfrm>
                  <a:custGeom>
                    <a:rect b="b" l="l" r="r" t="t"/>
                    <a:pathLst>
                      <a:path extrusionOk="0" h="9017" w="15643">
                        <a:moveTo>
                          <a:pt x="0" y="1"/>
                        </a:moveTo>
                        <a:lnTo>
                          <a:pt x="0" y="1"/>
                        </a:lnTo>
                        <a:cubicBezTo>
                          <a:pt x="3288" y="2200"/>
                          <a:pt x="6627" y="4328"/>
                          <a:pt x="10095" y="6247"/>
                        </a:cubicBezTo>
                        <a:cubicBezTo>
                          <a:pt x="11795" y="7147"/>
                          <a:pt x="13514" y="7997"/>
                          <a:pt x="15242" y="8826"/>
                        </a:cubicBezTo>
                        <a:cubicBezTo>
                          <a:pt x="15373" y="8886"/>
                          <a:pt x="15513" y="8956"/>
                          <a:pt x="15642" y="9016"/>
                        </a:cubicBezTo>
                        <a:cubicBezTo>
                          <a:pt x="15522" y="8946"/>
                          <a:pt x="15413" y="8866"/>
                          <a:pt x="15293" y="8796"/>
                        </a:cubicBezTo>
                        <a:cubicBezTo>
                          <a:pt x="12824" y="7217"/>
                          <a:pt x="10335" y="5638"/>
                          <a:pt x="7756" y="4228"/>
                        </a:cubicBezTo>
                        <a:cubicBezTo>
                          <a:pt x="5218" y="2739"/>
                          <a:pt x="2648" y="128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a:off x="5767084" y="3997613"/>
                    <a:ext cx="97708" cy="149030"/>
                  </a:xfrm>
                  <a:custGeom>
                    <a:rect b="b" l="l" r="r" t="t"/>
                    <a:pathLst>
                      <a:path extrusionOk="0" h="2959" w="1940">
                        <a:moveTo>
                          <a:pt x="0" y="0"/>
                        </a:moveTo>
                        <a:lnTo>
                          <a:pt x="0" y="0"/>
                        </a:lnTo>
                        <a:cubicBezTo>
                          <a:pt x="620" y="1000"/>
                          <a:pt x="1270" y="1989"/>
                          <a:pt x="1939" y="2959"/>
                        </a:cubicBezTo>
                        <a:lnTo>
                          <a:pt x="1939" y="2559"/>
                        </a:lnTo>
                        <a:lnTo>
                          <a:pt x="1939" y="2269"/>
                        </a:lnTo>
                        <a:cubicBezTo>
                          <a:pt x="1300" y="1509"/>
                          <a:pt x="650" y="75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
                  <p:cNvSpPr/>
                  <p:nvPr/>
                </p:nvSpPr>
                <p:spPr>
                  <a:xfrm>
                    <a:off x="5950865" y="4222593"/>
                    <a:ext cx="343338" cy="446637"/>
                  </a:xfrm>
                  <a:custGeom>
                    <a:rect b="b" l="l" r="r" t="t"/>
                    <a:pathLst>
                      <a:path extrusionOk="0" h="8868" w="6817">
                        <a:moveTo>
                          <a:pt x="120" y="1"/>
                        </a:moveTo>
                        <a:cubicBezTo>
                          <a:pt x="160" y="241"/>
                          <a:pt x="180" y="491"/>
                          <a:pt x="170" y="740"/>
                        </a:cubicBezTo>
                        <a:cubicBezTo>
                          <a:pt x="170" y="817"/>
                          <a:pt x="105" y="865"/>
                          <a:pt x="36" y="865"/>
                        </a:cubicBezTo>
                        <a:cubicBezTo>
                          <a:pt x="24" y="865"/>
                          <a:pt x="12" y="863"/>
                          <a:pt x="0" y="860"/>
                        </a:cubicBezTo>
                        <a:lnTo>
                          <a:pt x="0" y="860"/>
                        </a:lnTo>
                        <a:cubicBezTo>
                          <a:pt x="869" y="2020"/>
                          <a:pt x="1769" y="3159"/>
                          <a:pt x="2699" y="4269"/>
                        </a:cubicBezTo>
                        <a:cubicBezTo>
                          <a:pt x="3888" y="5689"/>
                          <a:pt x="5067" y="6908"/>
                          <a:pt x="6267" y="8267"/>
                        </a:cubicBezTo>
                        <a:cubicBezTo>
                          <a:pt x="6447" y="8467"/>
                          <a:pt x="6637" y="8667"/>
                          <a:pt x="6817" y="8867"/>
                        </a:cubicBezTo>
                        <a:cubicBezTo>
                          <a:pt x="6747" y="8767"/>
                          <a:pt x="6667" y="8657"/>
                          <a:pt x="6597" y="8557"/>
                        </a:cubicBezTo>
                        <a:cubicBezTo>
                          <a:pt x="5637" y="7228"/>
                          <a:pt x="4798" y="6028"/>
                          <a:pt x="3828" y="4699"/>
                        </a:cubicBezTo>
                        <a:cubicBezTo>
                          <a:pt x="2619" y="3110"/>
                          <a:pt x="1379" y="1540"/>
                          <a:pt x="12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
                  <p:cNvSpPr/>
                  <p:nvPr/>
                </p:nvSpPr>
                <p:spPr>
                  <a:xfrm>
                    <a:off x="4857443" y="3759488"/>
                    <a:ext cx="203878" cy="616216"/>
                  </a:xfrm>
                  <a:custGeom>
                    <a:rect b="b" l="l" r="r" t="t"/>
                    <a:pathLst>
                      <a:path extrusionOk="0" h="12235" w="4048">
                        <a:moveTo>
                          <a:pt x="0" y="0"/>
                        </a:moveTo>
                        <a:lnTo>
                          <a:pt x="0" y="0"/>
                        </a:lnTo>
                        <a:cubicBezTo>
                          <a:pt x="590" y="2110"/>
                          <a:pt x="1240" y="4209"/>
                          <a:pt x="1919" y="6288"/>
                        </a:cubicBezTo>
                        <a:cubicBezTo>
                          <a:pt x="2519" y="8196"/>
                          <a:pt x="3179" y="10086"/>
                          <a:pt x="3928" y="11935"/>
                        </a:cubicBezTo>
                        <a:lnTo>
                          <a:pt x="4048" y="12234"/>
                        </a:lnTo>
                        <a:cubicBezTo>
                          <a:pt x="3978" y="11935"/>
                          <a:pt x="3908" y="11625"/>
                          <a:pt x="3838" y="11325"/>
                        </a:cubicBezTo>
                        <a:cubicBezTo>
                          <a:pt x="3439" y="9526"/>
                          <a:pt x="3039" y="7727"/>
                          <a:pt x="2479" y="5977"/>
                        </a:cubicBezTo>
                        <a:cubicBezTo>
                          <a:pt x="1799" y="3929"/>
                          <a:pt x="929" y="195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a:off x="5332636" y="4033322"/>
                    <a:ext cx="450112" cy="945452"/>
                  </a:xfrm>
                  <a:custGeom>
                    <a:rect b="b" l="l" r="r" t="t"/>
                    <a:pathLst>
                      <a:path extrusionOk="0" h="18772" w="8937">
                        <a:moveTo>
                          <a:pt x="521" y="1"/>
                        </a:moveTo>
                        <a:cubicBezTo>
                          <a:pt x="390" y="151"/>
                          <a:pt x="201" y="260"/>
                          <a:pt x="1" y="280"/>
                        </a:cubicBezTo>
                        <a:cubicBezTo>
                          <a:pt x="850" y="2200"/>
                          <a:pt x="1760" y="4089"/>
                          <a:pt x="2620" y="5988"/>
                        </a:cubicBezTo>
                        <a:cubicBezTo>
                          <a:pt x="4488" y="10136"/>
                          <a:pt x="6427" y="14244"/>
                          <a:pt x="8626" y="18222"/>
                        </a:cubicBezTo>
                        <a:cubicBezTo>
                          <a:pt x="8726" y="18402"/>
                          <a:pt x="8826" y="18592"/>
                          <a:pt x="8937" y="18772"/>
                        </a:cubicBezTo>
                        <a:cubicBezTo>
                          <a:pt x="8786" y="18422"/>
                          <a:pt x="8646" y="18063"/>
                          <a:pt x="8506" y="17703"/>
                        </a:cubicBezTo>
                        <a:cubicBezTo>
                          <a:pt x="7807" y="15993"/>
                          <a:pt x="7157" y="14364"/>
                          <a:pt x="6487" y="12825"/>
                        </a:cubicBezTo>
                        <a:cubicBezTo>
                          <a:pt x="5578" y="10786"/>
                          <a:pt x="4639" y="8747"/>
                          <a:pt x="3719" y="6717"/>
                        </a:cubicBezTo>
                        <a:cubicBezTo>
                          <a:pt x="2680" y="4469"/>
                          <a:pt x="1640" y="2210"/>
                          <a:pt x="52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a:off x="5921653" y="3553093"/>
                    <a:ext cx="1405032" cy="1173504"/>
                  </a:xfrm>
                  <a:custGeom>
                    <a:rect b="b" l="l" r="r" t="t"/>
                    <a:pathLst>
                      <a:path extrusionOk="0" h="23300" w="27897">
                        <a:moveTo>
                          <a:pt x="540" y="0"/>
                        </a:moveTo>
                        <a:cubicBezTo>
                          <a:pt x="420" y="150"/>
                          <a:pt x="260" y="280"/>
                          <a:pt x="80" y="420"/>
                        </a:cubicBezTo>
                        <a:cubicBezTo>
                          <a:pt x="60" y="440"/>
                          <a:pt x="30" y="460"/>
                          <a:pt x="0" y="480"/>
                        </a:cubicBezTo>
                        <a:cubicBezTo>
                          <a:pt x="410" y="860"/>
                          <a:pt x="830" y="1219"/>
                          <a:pt x="1260" y="1579"/>
                        </a:cubicBezTo>
                        <a:cubicBezTo>
                          <a:pt x="3419" y="3369"/>
                          <a:pt x="5538" y="5208"/>
                          <a:pt x="7706" y="6977"/>
                        </a:cubicBezTo>
                        <a:cubicBezTo>
                          <a:pt x="10216" y="9046"/>
                          <a:pt x="12674" y="10945"/>
                          <a:pt x="14943" y="12694"/>
                        </a:cubicBezTo>
                        <a:cubicBezTo>
                          <a:pt x="18932" y="15753"/>
                          <a:pt x="22719" y="19061"/>
                          <a:pt x="26608" y="22250"/>
                        </a:cubicBezTo>
                        <a:lnTo>
                          <a:pt x="27897" y="23300"/>
                        </a:lnTo>
                        <a:cubicBezTo>
                          <a:pt x="27208" y="22589"/>
                          <a:pt x="26498" y="21880"/>
                          <a:pt x="25788" y="21181"/>
                        </a:cubicBezTo>
                        <a:cubicBezTo>
                          <a:pt x="24818" y="20221"/>
                          <a:pt x="23859" y="19271"/>
                          <a:pt x="22839" y="18371"/>
                        </a:cubicBezTo>
                        <a:cubicBezTo>
                          <a:pt x="21440" y="17132"/>
                          <a:pt x="19991" y="15943"/>
                          <a:pt x="18552" y="14744"/>
                        </a:cubicBezTo>
                        <a:cubicBezTo>
                          <a:pt x="15293" y="12074"/>
                          <a:pt x="11984" y="9466"/>
                          <a:pt x="8696" y="6837"/>
                        </a:cubicBezTo>
                        <a:cubicBezTo>
                          <a:pt x="6347" y="4998"/>
                          <a:pt x="4148" y="2979"/>
                          <a:pt x="1859" y="1060"/>
                        </a:cubicBezTo>
                        <a:cubicBezTo>
                          <a:pt x="1420" y="710"/>
                          <a:pt x="990" y="350"/>
                          <a:pt x="5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a:off x="6368692" y="3551078"/>
                    <a:ext cx="996774" cy="719414"/>
                  </a:xfrm>
                  <a:custGeom>
                    <a:rect b="b" l="l" r="r" t="t"/>
                    <a:pathLst>
                      <a:path extrusionOk="0" h="14284" w="19791">
                        <a:moveTo>
                          <a:pt x="0" y="0"/>
                        </a:moveTo>
                        <a:cubicBezTo>
                          <a:pt x="2908" y="2379"/>
                          <a:pt x="5977" y="4548"/>
                          <a:pt x="9016" y="6757"/>
                        </a:cubicBezTo>
                        <a:cubicBezTo>
                          <a:pt x="10885" y="8116"/>
                          <a:pt x="12754" y="9496"/>
                          <a:pt x="14643" y="10845"/>
                        </a:cubicBezTo>
                        <a:cubicBezTo>
                          <a:pt x="16173" y="11925"/>
                          <a:pt x="17742" y="12944"/>
                          <a:pt x="19311" y="13973"/>
                        </a:cubicBezTo>
                        <a:cubicBezTo>
                          <a:pt x="19471" y="14073"/>
                          <a:pt x="19631" y="14184"/>
                          <a:pt x="19791" y="14284"/>
                        </a:cubicBezTo>
                        <a:cubicBezTo>
                          <a:pt x="19651" y="14164"/>
                          <a:pt x="19511" y="14044"/>
                          <a:pt x="19361" y="13924"/>
                        </a:cubicBezTo>
                        <a:cubicBezTo>
                          <a:pt x="17941" y="12714"/>
                          <a:pt x="16522" y="11505"/>
                          <a:pt x="15043" y="10366"/>
                        </a:cubicBezTo>
                        <a:cubicBezTo>
                          <a:pt x="13364" y="9076"/>
                          <a:pt x="11635" y="7856"/>
                          <a:pt x="9925" y="6597"/>
                        </a:cubicBezTo>
                        <a:cubicBezTo>
                          <a:pt x="8286" y="5428"/>
                          <a:pt x="6687" y="4208"/>
                          <a:pt x="5018" y="3089"/>
                        </a:cubicBezTo>
                        <a:cubicBezTo>
                          <a:pt x="3388" y="1999"/>
                          <a:pt x="1679" y="101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a:off x="7500341" y="4367594"/>
                    <a:ext cx="205439" cy="165701"/>
                  </a:xfrm>
                  <a:custGeom>
                    <a:rect b="b" l="l" r="r" t="t"/>
                    <a:pathLst>
                      <a:path extrusionOk="0" h="3290" w="4079">
                        <a:moveTo>
                          <a:pt x="1" y="0"/>
                        </a:moveTo>
                        <a:lnTo>
                          <a:pt x="1" y="0"/>
                        </a:lnTo>
                        <a:cubicBezTo>
                          <a:pt x="620" y="640"/>
                          <a:pt x="1270" y="1260"/>
                          <a:pt x="1969" y="1820"/>
                        </a:cubicBezTo>
                        <a:cubicBezTo>
                          <a:pt x="2649" y="2339"/>
                          <a:pt x="3369" y="2810"/>
                          <a:pt x="4079" y="3289"/>
                        </a:cubicBezTo>
                        <a:cubicBezTo>
                          <a:pt x="3509" y="2710"/>
                          <a:pt x="2919" y="2150"/>
                          <a:pt x="2300" y="1630"/>
                        </a:cubicBezTo>
                        <a:cubicBezTo>
                          <a:pt x="1570" y="1040"/>
                          <a:pt x="790" y="50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a:off x="5900500" y="3786182"/>
                    <a:ext cx="126920" cy="157592"/>
                  </a:xfrm>
                  <a:custGeom>
                    <a:rect b="b" l="l" r="r" t="t"/>
                    <a:pathLst>
                      <a:path extrusionOk="0" h="3129" w="2520">
                        <a:moveTo>
                          <a:pt x="1" y="0"/>
                        </a:moveTo>
                        <a:cubicBezTo>
                          <a:pt x="41" y="100"/>
                          <a:pt x="70" y="190"/>
                          <a:pt x="90" y="290"/>
                        </a:cubicBezTo>
                        <a:cubicBezTo>
                          <a:pt x="130" y="480"/>
                          <a:pt x="110" y="660"/>
                          <a:pt x="41" y="809"/>
                        </a:cubicBezTo>
                        <a:cubicBezTo>
                          <a:pt x="820" y="1589"/>
                          <a:pt x="1609" y="2349"/>
                          <a:pt x="2399" y="3108"/>
                        </a:cubicBezTo>
                        <a:cubicBezTo>
                          <a:pt x="2439" y="3119"/>
                          <a:pt x="2479" y="3119"/>
                          <a:pt x="2519" y="3128"/>
                        </a:cubicBezTo>
                        <a:cubicBezTo>
                          <a:pt x="1700" y="2079"/>
                          <a:pt x="870" y="1029"/>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a:off x="6120998" y="4036344"/>
                    <a:ext cx="710348" cy="804027"/>
                  </a:xfrm>
                  <a:custGeom>
                    <a:rect b="b" l="l" r="r" t="t"/>
                    <a:pathLst>
                      <a:path extrusionOk="0" h="15964" w="14104">
                        <a:moveTo>
                          <a:pt x="1" y="1"/>
                        </a:moveTo>
                        <a:cubicBezTo>
                          <a:pt x="1100" y="1440"/>
                          <a:pt x="2219" y="2870"/>
                          <a:pt x="3379" y="4249"/>
                        </a:cubicBezTo>
                        <a:cubicBezTo>
                          <a:pt x="4458" y="5538"/>
                          <a:pt x="5627" y="6748"/>
                          <a:pt x="6717" y="8017"/>
                        </a:cubicBezTo>
                        <a:cubicBezTo>
                          <a:pt x="7897" y="9367"/>
                          <a:pt x="9006" y="10766"/>
                          <a:pt x="10205" y="12095"/>
                        </a:cubicBezTo>
                        <a:cubicBezTo>
                          <a:pt x="11325" y="13334"/>
                          <a:pt x="12535" y="14474"/>
                          <a:pt x="13744" y="15624"/>
                        </a:cubicBezTo>
                        <a:cubicBezTo>
                          <a:pt x="13864" y="15733"/>
                          <a:pt x="13984" y="15853"/>
                          <a:pt x="14104" y="15963"/>
                        </a:cubicBezTo>
                        <a:cubicBezTo>
                          <a:pt x="14004" y="15844"/>
                          <a:pt x="13904" y="15713"/>
                          <a:pt x="13804" y="15593"/>
                        </a:cubicBezTo>
                        <a:cubicBezTo>
                          <a:pt x="11955" y="13334"/>
                          <a:pt x="10156" y="11035"/>
                          <a:pt x="8277" y="8816"/>
                        </a:cubicBezTo>
                        <a:cubicBezTo>
                          <a:pt x="5687" y="5748"/>
                          <a:pt x="2969" y="2790"/>
                          <a:pt x="8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a:off x="5495214" y="3931635"/>
                    <a:ext cx="190883" cy="288541"/>
                  </a:xfrm>
                  <a:custGeom>
                    <a:rect b="b" l="l" r="r" t="t"/>
                    <a:pathLst>
                      <a:path extrusionOk="0" h="5729" w="3790">
                        <a:moveTo>
                          <a:pt x="521" y="0"/>
                        </a:moveTo>
                        <a:cubicBezTo>
                          <a:pt x="381" y="140"/>
                          <a:pt x="201" y="251"/>
                          <a:pt x="1" y="311"/>
                        </a:cubicBezTo>
                        <a:cubicBezTo>
                          <a:pt x="131" y="531"/>
                          <a:pt x="261" y="751"/>
                          <a:pt x="391" y="960"/>
                        </a:cubicBezTo>
                        <a:cubicBezTo>
                          <a:pt x="1360" y="2479"/>
                          <a:pt x="2940" y="4678"/>
                          <a:pt x="3790" y="5728"/>
                        </a:cubicBezTo>
                        <a:cubicBezTo>
                          <a:pt x="2980" y="4149"/>
                          <a:pt x="2200" y="2559"/>
                          <a:pt x="1251" y="1060"/>
                        </a:cubicBezTo>
                        <a:cubicBezTo>
                          <a:pt x="1011" y="700"/>
                          <a:pt x="771" y="351"/>
                          <a:pt x="52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
                  <p:cNvSpPr/>
                  <p:nvPr/>
                </p:nvSpPr>
                <p:spPr>
                  <a:xfrm>
                    <a:off x="5723317" y="4281017"/>
                    <a:ext cx="439485" cy="721932"/>
                  </a:xfrm>
                  <a:custGeom>
                    <a:rect b="b" l="l" r="r" t="t"/>
                    <a:pathLst>
                      <a:path extrusionOk="0" h="14334" w="8726">
                        <a:moveTo>
                          <a:pt x="0" y="0"/>
                        </a:moveTo>
                        <a:lnTo>
                          <a:pt x="0" y="0"/>
                        </a:lnTo>
                        <a:cubicBezTo>
                          <a:pt x="1739" y="3079"/>
                          <a:pt x="3479" y="6157"/>
                          <a:pt x="5318" y="9176"/>
                        </a:cubicBezTo>
                        <a:cubicBezTo>
                          <a:pt x="6357" y="10795"/>
                          <a:pt x="7437" y="12385"/>
                          <a:pt x="8496" y="13994"/>
                        </a:cubicBezTo>
                        <a:cubicBezTo>
                          <a:pt x="8576" y="14104"/>
                          <a:pt x="8646" y="14214"/>
                          <a:pt x="8726" y="14334"/>
                        </a:cubicBezTo>
                        <a:cubicBezTo>
                          <a:pt x="8666" y="14214"/>
                          <a:pt x="8606" y="14094"/>
                          <a:pt x="8556" y="13974"/>
                        </a:cubicBezTo>
                        <a:cubicBezTo>
                          <a:pt x="6197" y="9036"/>
                          <a:pt x="3459" y="4258"/>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
                  <p:cNvSpPr/>
                  <p:nvPr/>
                </p:nvSpPr>
                <p:spPr>
                  <a:xfrm>
                    <a:off x="5027576" y="3730780"/>
                    <a:ext cx="200402" cy="501938"/>
                  </a:xfrm>
                  <a:custGeom>
                    <a:rect b="b" l="l" r="r" t="t"/>
                    <a:pathLst>
                      <a:path extrusionOk="0" h="9966" w="3979">
                        <a:moveTo>
                          <a:pt x="1" y="1"/>
                        </a:moveTo>
                        <a:lnTo>
                          <a:pt x="1" y="1"/>
                        </a:lnTo>
                        <a:cubicBezTo>
                          <a:pt x="670" y="2080"/>
                          <a:pt x="1350" y="4159"/>
                          <a:pt x="2189" y="6178"/>
                        </a:cubicBezTo>
                        <a:cubicBezTo>
                          <a:pt x="2589" y="7157"/>
                          <a:pt x="3059" y="8107"/>
                          <a:pt x="3529" y="9046"/>
                        </a:cubicBezTo>
                        <a:cubicBezTo>
                          <a:pt x="3669" y="9316"/>
                          <a:pt x="3799" y="9586"/>
                          <a:pt x="3928" y="9866"/>
                        </a:cubicBezTo>
                        <a:cubicBezTo>
                          <a:pt x="3948" y="9896"/>
                          <a:pt x="3968" y="9936"/>
                          <a:pt x="3979" y="9966"/>
                        </a:cubicBezTo>
                        <a:cubicBezTo>
                          <a:pt x="3968" y="9936"/>
                          <a:pt x="3959" y="9896"/>
                          <a:pt x="3948" y="9856"/>
                        </a:cubicBezTo>
                        <a:cubicBezTo>
                          <a:pt x="3419" y="8157"/>
                          <a:pt x="2919" y="6438"/>
                          <a:pt x="2280" y="4779"/>
                        </a:cubicBezTo>
                        <a:cubicBezTo>
                          <a:pt x="1630" y="3139"/>
                          <a:pt x="870" y="154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
                  <p:cNvSpPr/>
                  <p:nvPr/>
                </p:nvSpPr>
                <p:spPr>
                  <a:xfrm>
                    <a:off x="7995731" y="4738129"/>
                    <a:ext cx="257264" cy="186048"/>
                  </a:xfrm>
                  <a:custGeom>
                    <a:rect b="b" l="l" r="r" t="t"/>
                    <a:pathLst>
                      <a:path extrusionOk="0" h="3694" w="5108">
                        <a:moveTo>
                          <a:pt x="420" y="0"/>
                        </a:moveTo>
                        <a:cubicBezTo>
                          <a:pt x="350" y="60"/>
                          <a:pt x="270" y="120"/>
                          <a:pt x="190" y="180"/>
                        </a:cubicBezTo>
                        <a:cubicBezTo>
                          <a:pt x="130" y="240"/>
                          <a:pt x="70" y="300"/>
                          <a:pt x="0" y="350"/>
                        </a:cubicBezTo>
                        <a:cubicBezTo>
                          <a:pt x="300" y="570"/>
                          <a:pt x="589" y="780"/>
                          <a:pt x="889" y="990"/>
                        </a:cubicBezTo>
                        <a:cubicBezTo>
                          <a:pt x="1989" y="1750"/>
                          <a:pt x="3099" y="2479"/>
                          <a:pt x="4238" y="3169"/>
                        </a:cubicBezTo>
                        <a:cubicBezTo>
                          <a:pt x="4508" y="3338"/>
                          <a:pt x="4778" y="3498"/>
                          <a:pt x="5058" y="3658"/>
                        </a:cubicBezTo>
                        <a:cubicBezTo>
                          <a:pt x="5092" y="3684"/>
                          <a:pt x="5105" y="3693"/>
                          <a:pt x="5106" y="3693"/>
                        </a:cubicBezTo>
                        <a:cubicBezTo>
                          <a:pt x="5108" y="3693"/>
                          <a:pt x="5032" y="3633"/>
                          <a:pt x="5018" y="3618"/>
                        </a:cubicBezTo>
                        <a:cubicBezTo>
                          <a:pt x="3588" y="2369"/>
                          <a:pt x="2139" y="1139"/>
                          <a:pt x="560" y="90"/>
                        </a:cubicBezTo>
                        <a:cubicBezTo>
                          <a:pt x="509" y="60"/>
                          <a:pt x="469" y="30"/>
                          <a:pt x="42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a:off x="6340992" y="4726545"/>
                    <a:ext cx="142130" cy="197431"/>
                  </a:xfrm>
                  <a:custGeom>
                    <a:rect b="b" l="l" r="r" t="t"/>
                    <a:pathLst>
                      <a:path extrusionOk="0" h="3920" w="2822">
                        <a:moveTo>
                          <a:pt x="0" y="1"/>
                        </a:moveTo>
                        <a:lnTo>
                          <a:pt x="0" y="1"/>
                        </a:lnTo>
                        <a:cubicBezTo>
                          <a:pt x="720" y="1429"/>
                          <a:pt x="1639" y="2759"/>
                          <a:pt x="2779" y="3879"/>
                        </a:cubicBezTo>
                        <a:cubicBezTo>
                          <a:pt x="2806" y="3908"/>
                          <a:pt x="2816" y="3919"/>
                          <a:pt x="2818" y="3919"/>
                        </a:cubicBezTo>
                        <a:cubicBezTo>
                          <a:pt x="2822" y="3919"/>
                          <a:pt x="2773" y="3856"/>
                          <a:pt x="2759" y="3828"/>
                        </a:cubicBezTo>
                        <a:cubicBezTo>
                          <a:pt x="2519" y="3419"/>
                          <a:pt x="2269" y="3019"/>
                          <a:pt x="2010" y="2629"/>
                        </a:cubicBezTo>
                        <a:cubicBezTo>
                          <a:pt x="1419" y="1700"/>
                          <a:pt x="720" y="83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
                  <p:cNvSpPr/>
                  <p:nvPr/>
                </p:nvSpPr>
                <p:spPr>
                  <a:xfrm>
                    <a:off x="5272248" y="4342412"/>
                    <a:ext cx="209468" cy="578492"/>
                  </a:xfrm>
                  <a:custGeom>
                    <a:rect b="b" l="l" r="r" t="t"/>
                    <a:pathLst>
                      <a:path extrusionOk="0" h="11486" w="4159">
                        <a:moveTo>
                          <a:pt x="0" y="1"/>
                        </a:moveTo>
                        <a:cubicBezTo>
                          <a:pt x="630" y="1970"/>
                          <a:pt x="1329" y="3919"/>
                          <a:pt x="2039" y="5868"/>
                        </a:cubicBezTo>
                        <a:cubicBezTo>
                          <a:pt x="2659" y="7568"/>
                          <a:pt x="3268" y="9276"/>
                          <a:pt x="3948" y="10946"/>
                        </a:cubicBezTo>
                        <a:lnTo>
                          <a:pt x="4158" y="11486"/>
                        </a:lnTo>
                        <a:cubicBezTo>
                          <a:pt x="4138" y="11395"/>
                          <a:pt x="4118" y="11295"/>
                          <a:pt x="4098" y="11195"/>
                        </a:cubicBezTo>
                        <a:cubicBezTo>
                          <a:pt x="3699" y="9347"/>
                          <a:pt x="3288" y="7497"/>
                          <a:pt x="2659" y="5708"/>
                        </a:cubicBezTo>
                        <a:cubicBezTo>
                          <a:pt x="1929" y="3739"/>
                          <a:pt x="960" y="187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a:off x="5100554" y="4465755"/>
                    <a:ext cx="98766" cy="392545"/>
                  </a:xfrm>
                  <a:custGeom>
                    <a:rect b="b" l="l" r="r" t="t"/>
                    <a:pathLst>
                      <a:path extrusionOk="0" h="7794" w="1961">
                        <a:moveTo>
                          <a:pt x="1" y="1"/>
                        </a:moveTo>
                        <a:cubicBezTo>
                          <a:pt x="311" y="2140"/>
                          <a:pt x="780" y="4269"/>
                          <a:pt x="1440" y="6328"/>
                        </a:cubicBezTo>
                        <a:cubicBezTo>
                          <a:pt x="1600" y="6807"/>
                          <a:pt x="1770" y="7287"/>
                          <a:pt x="1940" y="7757"/>
                        </a:cubicBezTo>
                        <a:cubicBezTo>
                          <a:pt x="1949" y="7784"/>
                          <a:pt x="1953" y="7793"/>
                          <a:pt x="1955" y="7793"/>
                        </a:cubicBezTo>
                        <a:cubicBezTo>
                          <a:pt x="1960" y="7793"/>
                          <a:pt x="1950" y="7735"/>
                          <a:pt x="1950" y="7707"/>
                        </a:cubicBezTo>
                        <a:cubicBezTo>
                          <a:pt x="1810" y="6368"/>
                          <a:pt x="1600" y="5028"/>
                          <a:pt x="1270" y="3729"/>
                        </a:cubicBezTo>
                        <a:cubicBezTo>
                          <a:pt x="940" y="2449"/>
                          <a:pt x="460" y="123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a:off x="8336500" y="4401339"/>
                    <a:ext cx="746611" cy="450565"/>
                  </a:xfrm>
                  <a:custGeom>
                    <a:rect b="b" l="l" r="r" t="t"/>
                    <a:pathLst>
                      <a:path extrusionOk="0" h="8946" w="14824">
                        <a:moveTo>
                          <a:pt x="200" y="1"/>
                        </a:moveTo>
                        <a:cubicBezTo>
                          <a:pt x="180" y="30"/>
                          <a:pt x="160" y="50"/>
                          <a:pt x="140" y="70"/>
                        </a:cubicBezTo>
                        <a:cubicBezTo>
                          <a:pt x="91" y="120"/>
                          <a:pt x="40" y="170"/>
                          <a:pt x="1" y="230"/>
                        </a:cubicBezTo>
                        <a:cubicBezTo>
                          <a:pt x="1380" y="1160"/>
                          <a:pt x="2759" y="2089"/>
                          <a:pt x="4179" y="2969"/>
                        </a:cubicBezTo>
                        <a:cubicBezTo>
                          <a:pt x="6058" y="4099"/>
                          <a:pt x="7957" y="5208"/>
                          <a:pt x="9876" y="6278"/>
                        </a:cubicBezTo>
                        <a:cubicBezTo>
                          <a:pt x="11386" y="7107"/>
                          <a:pt x="12914" y="7897"/>
                          <a:pt x="14424" y="8726"/>
                        </a:cubicBezTo>
                        <a:cubicBezTo>
                          <a:pt x="14564" y="8806"/>
                          <a:pt x="14694" y="8876"/>
                          <a:pt x="14824" y="8946"/>
                        </a:cubicBezTo>
                        <a:cubicBezTo>
                          <a:pt x="14714" y="8866"/>
                          <a:pt x="14594" y="8776"/>
                          <a:pt x="14474" y="8696"/>
                        </a:cubicBezTo>
                        <a:cubicBezTo>
                          <a:pt x="13074" y="7687"/>
                          <a:pt x="11655" y="6697"/>
                          <a:pt x="10196" y="5787"/>
                        </a:cubicBezTo>
                        <a:cubicBezTo>
                          <a:pt x="8847" y="4948"/>
                          <a:pt x="7467" y="4168"/>
                          <a:pt x="6098" y="3369"/>
                        </a:cubicBezTo>
                        <a:cubicBezTo>
                          <a:pt x="4159" y="2200"/>
                          <a:pt x="2210" y="1050"/>
                          <a:pt x="20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a:off x="8101447" y="3779584"/>
                    <a:ext cx="360462" cy="165197"/>
                  </a:xfrm>
                  <a:custGeom>
                    <a:rect b="b" l="l" r="r" t="t"/>
                    <a:pathLst>
                      <a:path extrusionOk="0" h="3280" w="7157">
                        <a:moveTo>
                          <a:pt x="0" y="1"/>
                        </a:moveTo>
                        <a:cubicBezTo>
                          <a:pt x="100" y="51"/>
                          <a:pt x="200" y="111"/>
                          <a:pt x="290" y="161"/>
                        </a:cubicBezTo>
                        <a:cubicBezTo>
                          <a:pt x="2159" y="1180"/>
                          <a:pt x="4048" y="2190"/>
                          <a:pt x="5997" y="3039"/>
                        </a:cubicBezTo>
                        <a:cubicBezTo>
                          <a:pt x="6177" y="3119"/>
                          <a:pt x="6367" y="3199"/>
                          <a:pt x="6557" y="3279"/>
                        </a:cubicBezTo>
                        <a:cubicBezTo>
                          <a:pt x="6747" y="3159"/>
                          <a:pt x="6957" y="3010"/>
                          <a:pt x="7157" y="2870"/>
                        </a:cubicBezTo>
                        <a:cubicBezTo>
                          <a:pt x="6957" y="2780"/>
                          <a:pt x="6747" y="2690"/>
                          <a:pt x="6547" y="2600"/>
                        </a:cubicBezTo>
                        <a:cubicBezTo>
                          <a:pt x="4488" y="1750"/>
                          <a:pt x="2389" y="980"/>
                          <a:pt x="330" y="131"/>
                        </a:cubicBezTo>
                        <a:cubicBezTo>
                          <a:pt x="220" y="91"/>
                          <a:pt x="110" y="4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
                  <p:cNvSpPr/>
                  <p:nvPr/>
                </p:nvSpPr>
                <p:spPr>
                  <a:xfrm>
                    <a:off x="7552721" y="3546042"/>
                    <a:ext cx="454594" cy="201410"/>
                  </a:xfrm>
                  <a:custGeom>
                    <a:rect b="b" l="l" r="r" t="t"/>
                    <a:pathLst>
                      <a:path extrusionOk="0" h="3999" w="9026">
                        <a:moveTo>
                          <a:pt x="1029" y="0"/>
                        </a:moveTo>
                        <a:cubicBezTo>
                          <a:pt x="689" y="80"/>
                          <a:pt x="350" y="150"/>
                          <a:pt x="0" y="200"/>
                        </a:cubicBezTo>
                        <a:cubicBezTo>
                          <a:pt x="2979" y="1539"/>
                          <a:pt x="5947" y="2899"/>
                          <a:pt x="9026" y="3998"/>
                        </a:cubicBezTo>
                        <a:cubicBezTo>
                          <a:pt x="6407" y="2579"/>
                          <a:pt x="3758" y="1220"/>
                          <a:pt x="102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a:off x="7040711" y="3318997"/>
                    <a:ext cx="303651" cy="130949"/>
                  </a:xfrm>
                  <a:custGeom>
                    <a:rect b="b" l="l" r="r" t="t"/>
                    <a:pathLst>
                      <a:path extrusionOk="0" h="2600" w="6029">
                        <a:moveTo>
                          <a:pt x="1" y="1"/>
                        </a:moveTo>
                        <a:lnTo>
                          <a:pt x="1" y="1"/>
                        </a:lnTo>
                        <a:cubicBezTo>
                          <a:pt x="140" y="81"/>
                          <a:pt x="280" y="150"/>
                          <a:pt x="431" y="220"/>
                        </a:cubicBezTo>
                        <a:cubicBezTo>
                          <a:pt x="1950" y="990"/>
                          <a:pt x="3469" y="1749"/>
                          <a:pt x="5018" y="2449"/>
                        </a:cubicBezTo>
                        <a:cubicBezTo>
                          <a:pt x="5129" y="2499"/>
                          <a:pt x="5229" y="2549"/>
                          <a:pt x="5338" y="2599"/>
                        </a:cubicBezTo>
                        <a:cubicBezTo>
                          <a:pt x="5568" y="2489"/>
                          <a:pt x="5798" y="2389"/>
                          <a:pt x="6028" y="2289"/>
                        </a:cubicBezTo>
                        <a:cubicBezTo>
                          <a:pt x="4189" y="1540"/>
                          <a:pt x="2339" y="840"/>
                          <a:pt x="471" y="181"/>
                        </a:cubicBezTo>
                        <a:cubicBezTo>
                          <a:pt x="311" y="121"/>
                          <a:pt x="160" y="6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a:off x="6295663" y="2925345"/>
                    <a:ext cx="690756" cy="368521"/>
                  </a:xfrm>
                  <a:custGeom>
                    <a:rect b="b" l="l" r="r" t="t"/>
                    <a:pathLst>
                      <a:path extrusionOk="0" h="7317" w="13715">
                        <a:moveTo>
                          <a:pt x="111" y="0"/>
                        </a:moveTo>
                        <a:cubicBezTo>
                          <a:pt x="71" y="210"/>
                          <a:pt x="40" y="420"/>
                          <a:pt x="0" y="630"/>
                        </a:cubicBezTo>
                        <a:cubicBezTo>
                          <a:pt x="1230" y="1309"/>
                          <a:pt x="2470" y="1969"/>
                          <a:pt x="3719" y="2609"/>
                        </a:cubicBezTo>
                        <a:cubicBezTo>
                          <a:pt x="5358" y="3448"/>
                          <a:pt x="6997" y="4308"/>
                          <a:pt x="8667" y="5098"/>
                        </a:cubicBezTo>
                        <a:cubicBezTo>
                          <a:pt x="10336" y="5877"/>
                          <a:pt x="12025" y="6597"/>
                          <a:pt x="13714" y="7317"/>
                        </a:cubicBezTo>
                        <a:cubicBezTo>
                          <a:pt x="10126" y="5138"/>
                          <a:pt x="6338" y="3299"/>
                          <a:pt x="2610" y="1349"/>
                        </a:cubicBezTo>
                        <a:cubicBezTo>
                          <a:pt x="1770" y="909"/>
                          <a:pt x="940" y="460"/>
                          <a:pt x="11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
                  <p:cNvSpPr/>
                  <p:nvPr/>
                </p:nvSpPr>
                <p:spPr>
                  <a:xfrm>
                    <a:off x="6803090" y="2898651"/>
                    <a:ext cx="1537492" cy="409316"/>
                  </a:xfrm>
                  <a:custGeom>
                    <a:rect b="b" l="l" r="r" t="t"/>
                    <a:pathLst>
                      <a:path extrusionOk="0" h="8127" w="30527">
                        <a:moveTo>
                          <a:pt x="1" y="0"/>
                        </a:moveTo>
                        <a:lnTo>
                          <a:pt x="1" y="0"/>
                        </a:lnTo>
                        <a:cubicBezTo>
                          <a:pt x="1690" y="450"/>
                          <a:pt x="3370" y="950"/>
                          <a:pt x="5069" y="1359"/>
                        </a:cubicBezTo>
                        <a:cubicBezTo>
                          <a:pt x="7788" y="2059"/>
                          <a:pt x="10526" y="2699"/>
                          <a:pt x="13225" y="3449"/>
                        </a:cubicBezTo>
                        <a:cubicBezTo>
                          <a:pt x="18512" y="4848"/>
                          <a:pt x="23740" y="6417"/>
                          <a:pt x="29038" y="7756"/>
                        </a:cubicBezTo>
                        <a:cubicBezTo>
                          <a:pt x="29537" y="7887"/>
                          <a:pt x="30027" y="8007"/>
                          <a:pt x="30526" y="8127"/>
                        </a:cubicBezTo>
                        <a:cubicBezTo>
                          <a:pt x="30307" y="8047"/>
                          <a:pt x="30087" y="7967"/>
                          <a:pt x="29867" y="7876"/>
                        </a:cubicBezTo>
                        <a:cubicBezTo>
                          <a:pt x="27788" y="7107"/>
                          <a:pt x="25699" y="6348"/>
                          <a:pt x="23590" y="5688"/>
                        </a:cubicBezTo>
                        <a:cubicBezTo>
                          <a:pt x="20711" y="4828"/>
                          <a:pt x="17832" y="3978"/>
                          <a:pt x="14934" y="3219"/>
                        </a:cubicBezTo>
                        <a:cubicBezTo>
                          <a:pt x="12015" y="2449"/>
                          <a:pt x="9087" y="1679"/>
                          <a:pt x="6128" y="1040"/>
                        </a:cubicBezTo>
                        <a:cubicBezTo>
                          <a:pt x="4099" y="640"/>
                          <a:pt x="2060" y="27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a:off x="6709461" y="3007389"/>
                    <a:ext cx="824626" cy="288491"/>
                  </a:xfrm>
                  <a:custGeom>
                    <a:rect b="b" l="l" r="r" t="t"/>
                    <a:pathLst>
                      <a:path extrusionOk="0" h="5728" w="16373">
                        <a:moveTo>
                          <a:pt x="1" y="0"/>
                        </a:moveTo>
                        <a:lnTo>
                          <a:pt x="1" y="0"/>
                        </a:lnTo>
                        <a:cubicBezTo>
                          <a:pt x="1240" y="350"/>
                          <a:pt x="2400" y="920"/>
                          <a:pt x="3609" y="1359"/>
                        </a:cubicBezTo>
                        <a:cubicBezTo>
                          <a:pt x="5238" y="1990"/>
                          <a:pt x="6897" y="2539"/>
                          <a:pt x="8547" y="3099"/>
                        </a:cubicBezTo>
                        <a:cubicBezTo>
                          <a:pt x="10476" y="3749"/>
                          <a:pt x="12385" y="4478"/>
                          <a:pt x="14304" y="5148"/>
                        </a:cubicBezTo>
                        <a:cubicBezTo>
                          <a:pt x="14904" y="5348"/>
                          <a:pt x="15493" y="5537"/>
                          <a:pt x="16093" y="5728"/>
                        </a:cubicBezTo>
                        <a:cubicBezTo>
                          <a:pt x="16183" y="5608"/>
                          <a:pt x="16283" y="5488"/>
                          <a:pt x="16373" y="5368"/>
                        </a:cubicBezTo>
                        <a:cubicBezTo>
                          <a:pt x="13514" y="4238"/>
                          <a:pt x="10636" y="3189"/>
                          <a:pt x="7727" y="2209"/>
                        </a:cubicBezTo>
                        <a:cubicBezTo>
                          <a:pt x="6168" y="1679"/>
                          <a:pt x="4598" y="1220"/>
                          <a:pt x="3019" y="760"/>
                        </a:cubicBezTo>
                        <a:cubicBezTo>
                          <a:pt x="2020" y="480"/>
                          <a:pt x="1031" y="14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
                  <p:cNvSpPr/>
                  <p:nvPr/>
                </p:nvSpPr>
                <p:spPr>
                  <a:xfrm>
                    <a:off x="7871883" y="3412625"/>
                    <a:ext cx="877006" cy="344900"/>
                  </a:xfrm>
                  <a:custGeom>
                    <a:rect b="b" l="l" r="r" t="t"/>
                    <a:pathLst>
                      <a:path extrusionOk="0" h="6848" w="17413">
                        <a:moveTo>
                          <a:pt x="0" y="1"/>
                        </a:moveTo>
                        <a:lnTo>
                          <a:pt x="0" y="1"/>
                        </a:lnTo>
                        <a:cubicBezTo>
                          <a:pt x="1209" y="670"/>
                          <a:pt x="2489" y="1210"/>
                          <a:pt x="3768" y="1740"/>
                        </a:cubicBezTo>
                        <a:cubicBezTo>
                          <a:pt x="5087" y="2289"/>
                          <a:pt x="6417" y="2829"/>
                          <a:pt x="7757" y="3319"/>
                        </a:cubicBezTo>
                        <a:cubicBezTo>
                          <a:pt x="10675" y="4459"/>
                          <a:pt x="13614" y="5548"/>
                          <a:pt x="16572" y="6558"/>
                        </a:cubicBezTo>
                        <a:cubicBezTo>
                          <a:pt x="16852" y="6658"/>
                          <a:pt x="17132" y="6747"/>
                          <a:pt x="17412" y="6847"/>
                        </a:cubicBezTo>
                        <a:cubicBezTo>
                          <a:pt x="17342" y="6818"/>
                          <a:pt x="17272" y="6787"/>
                          <a:pt x="17202" y="6747"/>
                        </a:cubicBezTo>
                        <a:cubicBezTo>
                          <a:pt x="13174" y="4728"/>
                          <a:pt x="8996" y="3079"/>
                          <a:pt x="4728" y="1570"/>
                        </a:cubicBezTo>
                        <a:cubicBezTo>
                          <a:pt x="3168" y="1020"/>
                          <a:pt x="1560" y="58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
                  <p:cNvSpPr/>
                  <p:nvPr/>
                </p:nvSpPr>
                <p:spPr>
                  <a:xfrm>
                    <a:off x="8781524" y="3418165"/>
                    <a:ext cx="202921" cy="79577"/>
                  </a:xfrm>
                  <a:custGeom>
                    <a:rect b="b" l="l" r="r" t="t"/>
                    <a:pathLst>
                      <a:path extrusionOk="0" h="1580" w="4029">
                        <a:moveTo>
                          <a:pt x="40" y="0"/>
                        </a:moveTo>
                        <a:cubicBezTo>
                          <a:pt x="91" y="140"/>
                          <a:pt x="100" y="300"/>
                          <a:pt x="51" y="450"/>
                        </a:cubicBezTo>
                        <a:cubicBezTo>
                          <a:pt x="31" y="500"/>
                          <a:pt x="20" y="540"/>
                          <a:pt x="0" y="580"/>
                        </a:cubicBezTo>
                        <a:cubicBezTo>
                          <a:pt x="1260" y="870"/>
                          <a:pt x="2530" y="1130"/>
                          <a:pt x="3769" y="1510"/>
                        </a:cubicBezTo>
                        <a:cubicBezTo>
                          <a:pt x="3859" y="1530"/>
                          <a:pt x="3939" y="1550"/>
                          <a:pt x="4029" y="1580"/>
                        </a:cubicBezTo>
                        <a:cubicBezTo>
                          <a:pt x="3869" y="1510"/>
                          <a:pt x="3709" y="1430"/>
                          <a:pt x="3559" y="1360"/>
                        </a:cubicBezTo>
                        <a:cubicBezTo>
                          <a:pt x="2410" y="840"/>
                          <a:pt x="1240" y="390"/>
                          <a:pt x="4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
                  <p:cNvSpPr/>
                  <p:nvPr/>
                </p:nvSpPr>
                <p:spPr>
                  <a:xfrm>
                    <a:off x="4521610" y="3855635"/>
                    <a:ext cx="62503" cy="1081891"/>
                  </a:xfrm>
                  <a:custGeom>
                    <a:rect b="b" l="l" r="r" t="t"/>
                    <a:pathLst>
                      <a:path extrusionOk="0" h="21481" w="1241">
                        <a:moveTo>
                          <a:pt x="261" y="1"/>
                        </a:moveTo>
                        <a:cubicBezTo>
                          <a:pt x="231" y="2020"/>
                          <a:pt x="31" y="4039"/>
                          <a:pt x="11" y="6058"/>
                        </a:cubicBezTo>
                        <a:cubicBezTo>
                          <a:pt x="1" y="8776"/>
                          <a:pt x="121" y="11495"/>
                          <a:pt x="321" y="14214"/>
                        </a:cubicBezTo>
                        <a:cubicBezTo>
                          <a:pt x="491" y="16403"/>
                          <a:pt x="801" y="18582"/>
                          <a:pt x="1140" y="20751"/>
                        </a:cubicBezTo>
                        <a:cubicBezTo>
                          <a:pt x="1171" y="21000"/>
                          <a:pt x="1211" y="21240"/>
                          <a:pt x="1240" y="21480"/>
                        </a:cubicBezTo>
                        <a:lnTo>
                          <a:pt x="1240" y="20721"/>
                        </a:lnTo>
                        <a:cubicBezTo>
                          <a:pt x="1240" y="18901"/>
                          <a:pt x="1191" y="17093"/>
                          <a:pt x="1100" y="15273"/>
                        </a:cubicBezTo>
                        <a:cubicBezTo>
                          <a:pt x="1001" y="13604"/>
                          <a:pt x="871" y="11945"/>
                          <a:pt x="821" y="10276"/>
                        </a:cubicBezTo>
                        <a:cubicBezTo>
                          <a:pt x="741" y="8046"/>
                          <a:pt x="741" y="5818"/>
                          <a:pt x="601" y="3599"/>
                        </a:cubicBezTo>
                        <a:cubicBezTo>
                          <a:pt x="531" y="2399"/>
                          <a:pt x="471" y="1190"/>
                          <a:pt x="26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
                  <p:cNvSpPr/>
                  <p:nvPr/>
                </p:nvSpPr>
                <p:spPr>
                  <a:xfrm>
                    <a:off x="4369609" y="3875781"/>
                    <a:ext cx="56409" cy="504959"/>
                  </a:xfrm>
                  <a:custGeom>
                    <a:rect b="b" l="l" r="r" t="t"/>
                    <a:pathLst>
                      <a:path extrusionOk="0" h="10026" w="1120">
                        <a:moveTo>
                          <a:pt x="1120" y="0"/>
                        </a:moveTo>
                        <a:lnTo>
                          <a:pt x="1120" y="0"/>
                        </a:lnTo>
                        <a:cubicBezTo>
                          <a:pt x="730" y="1780"/>
                          <a:pt x="391" y="3568"/>
                          <a:pt x="211" y="5378"/>
                        </a:cubicBezTo>
                        <a:cubicBezTo>
                          <a:pt x="60" y="6927"/>
                          <a:pt x="40" y="8476"/>
                          <a:pt x="0" y="10025"/>
                        </a:cubicBezTo>
                        <a:cubicBezTo>
                          <a:pt x="291" y="8396"/>
                          <a:pt x="660" y="6427"/>
                          <a:pt x="820" y="5048"/>
                        </a:cubicBezTo>
                        <a:cubicBezTo>
                          <a:pt x="1040" y="3368"/>
                          <a:pt x="1110" y="1689"/>
                          <a:pt x="112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
                  <p:cNvSpPr/>
                  <p:nvPr/>
                </p:nvSpPr>
                <p:spPr>
                  <a:xfrm>
                    <a:off x="4160695" y="3980489"/>
                    <a:ext cx="158599" cy="866933"/>
                  </a:xfrm>
                  <a:custGeom>
                    <a:rect b="b" l="l" r="r" t="t"/>
                    <a:pathLst>
                      <a:path extrusionOk="0" h="17213" w="3149">
                        <a:moveTo>
                          <a:pt x="3149" y="0"/>
                        </a:moveTo>
                        <a:lnTo>
                          <a:pt x="3149" y="0"/>
                        </a:lnTo>
                        <a:cubicBezTo>
                          <a:pt x="2799" y="1200"/>
                          <a:pt x="2529" y="2419"/>
                          <a:pt x="2249" y="3628"/>
                        </a:cubicBezTo>
                        <a:cubicBezTo>
                          <a:pt x="1969" y="4828"/>
                          <a:pt x="1660" y="6027"/>
                          <a:pt x="1410" y="7247"/>
                        </a:cubicBezTo>
                        <a:cubicBezTo>
                          <a:pt x="1120" y="8676"/>
                          <a:pt x="810" y="10105"/>
                          <a:pt x="590" y="11555"/>
                        </a:cubicBezTo>
                        <a:cubicBezTo>
                          <a:pt x="341" y="13224"/>
                          <a:pt x="150" y="15083"/>
                          <a:pt x="21" y="16953"/>
                        </a:cubicBezTo>
                        <a:cubicBezTo>
                          <a:pt x="10" y="17042"/>
                          <a:pt x="10" y="17122"/>
                          <a:pt x="1" y="17212"/>
                        </a:cubicBezTo>
                        <a:cubicBezTo>
                          <a:pt x="30" y="17082"/>
                          <a:pt x="50" y="16953"/>
                          <a:pt x="81" y="16822"/>
                        </a:cubicBezTo>
                        <a:cubicBezTo>
                          <a:pt x="381" y="15143"/>
                          <a:pt x="780" y="13484"/>
                          <a:pt x="1140" y="11825"/>
                        </a:cubicBezTo>
                        <a:cubicBezTo>
                          <a:pt x="1580" y="9725"/>
                          <a:pt x="2020" y="7617"/>
                          <a:pt x="2409" y="5507"/>
                        </a:cubicBezTo>
                        <a:cubicBezTo>
                          <a:pt x="2759" y="3688"/>
                          <a:pt x="2889" y="1829"/>
                          <a:pt x="314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a:off x="4349966" y="4498996"/>
                    <a:ext cx="32284" cy="378997"/>
                  </a:xfrm>
                  <a:custGeom>
                    <a:rect b="b" l="l" r="r" t="t"/>
                    <a:pathLst>
                      <a:path extrusionOk="0" h="7525" w="641">
                        <a:moveTo>
                          <a:pt x="590" y="1"/>
                        </a:moveTo>
                        <a:cubicBezTo>
                          <a:pt x="321" y="1270"/>
                          <a:pt x="121" y="2569"/>
                          <a:pt x="51" y="3868"/>
                        </a:cubicBezTo>
                        <a:cubicBezTo>
                          <a:pt x="1" y="5058"/>
                          <a:pt x="71" y="6247"/>
                          <a:pt x="131" y="7427"/>
                        </a:cubicBezTo>
                        <a:cubicBezTo>
                          <a:pt x="131" y="7450"/>
                          <a:pt x="131" y="7524"/>
                          <a:pt x="135" y="7524"/>
                        </a:cubicBezTo>
                        <a:cubicBezTo>
                          <a:pt x="136" y="7524"/>
                          <a:pt x="138" y="7517"/>
                          <a:pt x="141" y="7497"/>
                        </a:cubicBezTo>
                        <a:cubicBezTo>
                          <a:pt x="201" y="7017"/>
                          <a:pt x="261" y="6538"/>
                          <a:pt x="321" y="6067"/>
                        </a:cubicBezTo>
                        <a:cubicBezTo>
                          <a:pt x="410" y="5338"/>
                          <a:pt x="501" y="4608"/>
                          <a:pt x="550" y="3868"/>
                        </a:cubicBezTo>
                        <a:cubicBezTo>
                          <a:pt x="641" y="2579"/>
                          <a:pt x="610" y="1290"/>
                          <a:pt x="59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
                  <p:cNvSpPr/>
                  <p:nvPr/>
                </p:nvSpPr>
                <p:spPr>
                  <a:xfrm>
                    <a:off x="4741100" y="3872255"/>
                    <a:ext cx="105767" cy="644420"/>
                  </a:xfrm>
                  <a:custGeom>
                    <a:rect b="b" l="l" r="r" t="t"/>
                    <a:pathLst>
                      <a:path extrusionOk="0" h="12795" w="2100">
                        <a:moveTo>
                          <a:pt x="1" y="0"/>
                        </a:moveTo>
                        <a:lnTo>
                          <a:pt x="1" y="0"/>
                        </a:lnTo>
                        <a:cubicBezTo>
                          <a:pt x="111" y="2219"/>
                          <a:pt x="331" y="4448"/>
                          <a:pt x="681" y="6637"/>
                        </a:cubicBezTo>
                        <a:cubicBezTo>
                          <a:pt x="1040" y="8666"/>
                          <a:pt x="1571" y="10655"/>
                          <a:pt x="2070" y="12654"/>
                        </a:cubicBezTo>
                        <a:cubicBezTo>
                          <a:pt x="2080" y="12705"/>
                          <a:pt x="2090" y="12744"/>
                          <a:pt x="2100" y="12794"/>
                        </a:cubicBezTo>
                        <a:cubicBezTo>
                          <a:pt x="2090" y="12694"/>
                          <a:pt x="2080" y="12585"/>
                          <a:pt x="2070" y="12485"/>
                        </a:cubicBezTo>
                        <a:cubicBezTo>
                          <a:pt x="2030" y="12065"/>
                          <a:pt x="1980" y="11645"/>
                          <a:pt x="1940" y="11225"/>
                        </a:cubicBezTo>
                        <a:cubicBezTo>
                          <a:pt x="1790" y="9706"/>
                          <a:pt x="1600" y="8187"/>
                          <a:pt x="1371" y="6677"/>
                        </a:cubicBezTo>
                        <a:cubicBezTo>
                          <a:pt x="1020" y="4438"/>
                          <a:pt x="521" y="2209"/>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
                  <p:cNvSpPr/>
                  <p:nvPr/>
                </p:nvSpPr>
                <p:spPr>
                  <a:xfrm>
                    <a:off x="4893655" y="4634377"/>
                    <a:ext cx="50415" cy="238680"/>
                  </a:xfrm>
                  <a:custGeom>
                    <a:rect b="b" l="l" r="r" t="t"/>
                    <a:pathLst>
                      <a:path extrusionOk="0" h="4739" w="1001">
                        <a:moveTo>
                          <a:pt x="1" y="1"/>
                        </a:moveTo>
                        <a:lnTo>
                          <a:pt x="1" y="1"/>
                        </a:lnTo>
                        <a:cubicBezTo>
                          <a:pt x="50" y="881"/>
                          <a:pt x="150" y="1760"/>
                          <a:pt x="341" y="2630"/>
                        </a:cubicBezTo>
                        <a:cubicBezTo>
                          <a:pt x="510" y="3350"/>
                          <a:pt x="761" y="4049"/>
                          <a:pt x="1000" y="4739"/>
                        </a:cubicBezTo>
                        <a:cubicBezTo>
                          <a:pt x="900" y="3959"/>
                          <a:pt x="830" y="3159"/>
                          <a:pt x="670" y="2390"/>
                        </a:cubicBezTo>
                        <a:cubicBezTo>
                          <a:pt x="490" y="1580"/>
                          <a:pt x="241" y="79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
                  <p:cNvSpPr/>
                  <p:nvPr/>
                </p:nvSpPr>
                <p:spPr>
                  <a:xfrm>
                    <a:off x="4645004" y="4042892"/>
                    <a:ext cx="109242" cy="757187"/>
                  </a:xfrm>
                  <a:custGeom>
                    <a:rect b="b" l="l" r="r" t="t"/>
                    <a:pathLst>
                      <a:path extrusionOk="0" h="15034" w="2169">
                        <a:moveTo>
                          <a:pt x="20" y="1"/>
                        </a:moveTo>
                        <a:cubicBezTo>
                          <a:pt x="0" y="3189"/>
                          <a:pt x="250" y="6387"/>
                          <a:pt x="820" y="9526"/>
                        </a:cubicBezTo>
                        <a:cubicBezTo>
                          <a:pt x="1140" y="11265"/>
                          <a:pt x="1629" y="12975"/>
                          <a:pt x="2079" y="14684"/>
                        </a:cubicBezTo>
                        <a:cubicBezTo>
                          <a:pt x="2109" y="14804"/>
                          <a:pt x="2139" y="14923"/>
                          <a:pt x="2169" y="15034"/>
                        </a:cubicBezTo>
                        <a:cubicBezTo>
                          <a:pt x="2129" y="14734"/>
                          <a:pt x="2089" y="14424"/>
                          <a:pt x="2039" y="14114"/>
                        </a:cubicBezTo>
                        <a:cubicBezTo>
                          <a:pt x="1699" y="11645"/>
                          <a:pt x="1480" y="9786"/>
                          <a:pt x="1149" y="7247"/>
                        </a:cubicBezTo>
                        <a:cubicBezTo>
                          <a:pt x="800" y="4828"/>
                          <a:pt x="400" y="2420"/>
                          <a:pt x="2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 name="Google Shape;166;p2"/>
                <p:cNvSpPr/>
                <p:nvPr/>
              </p:nvSpPr>
              <p:spPr>
                <a:xfrm>
                  <a:off x="4553390" y="994707"/>
                  <a:ext cx="38781" cy="389221"/>
                </a:xfrm>
                <a:custGeom>
                  <a:rect b="b" l="l" r="r" t="t"/>
                  <a:pathLst>
                    <a:path extrusionOk="0" h="7728" w="770">
                      <a:moveTo>
                        <a:pt x="689" y="1"/>
                      </a:moveTo>
                      <a:lnTo>
                        <a:pt x="0" y="121"/>
                      </a:lnTo>
                      <a:cubicBezTo>
                        <a:pt x="80" y="2670"/>
                        <a:pt x="240" y="5209"/>
                        <a:pt x="649" y="7728"/>
                      </a:cubicBezTo>
                      <a:cubicBezTo>
                        <a:pt x="669" y="5808"/>
                        <a:pt x="769" y="3889"/>
                        <a:pt x="740" y="1980"/>
                      </a:cubicBezTo>
                      <a:cubicBezTo>
                        <a:pt x="729" y="1320"/>
                        <a:pt x="709" y="660"/>
                        <a:pt x="68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
                <p:cNvSpPr/>
                <p:nvPr/>
              </p:nvSpPr>
              <p:spPr>
                <a:xfrm>
                  <a:off x="4543317" y="207403"/>
                  <a:ext cx="42810" cy="735027"/>
                </a:xfrm>
                <a:custGeom>
                  <a:rect b="b" l="l" r="r" t="t"/>
                  <a:pathLst>
                    <a:path extrusionOk="0" h="14594" w="850">
                      <a:moveTo>
                        <a:pt x="110" y="0"/>
                      </a:moveTo>
                      <a:cubicBezTo>
                        <a:pt x="100" y="380"/>
                        <a:pt x="90" y="760"/>
                        <a:pt x="90" y="1140"/>
                      </a:cubicBezTo>
                      <a:cubicBezTo>
                        <a:pt x="50" y="3029"/>
                        <a:pt x="0" y="4918"/>
                        <a:pt x="10" y="6807"/>
                      </a:cubicBezTo>
                      <a:cubicBezTo>
                        <a:pt x="40" y="8706"/>
                        <a:pt x="90" y="10595"/>
                        <a:pt x="120" y="12494"/>
                      </a:cubicBezTo>
                      <a:cubicBezTo>
                        <a:pt x="130" y="13184"/>
                        <a:pt x="150" y="13874"/>
                        <a:pt x="160" y="14564"/>
                      </a:cubicBezTo>
                      <a:lnTo>
                        <a:pt x="849" y="14593"/>
                      </a:lnTo>
                      <a:cubicBezTo>
                        <a:pt x="820" y="13704"/>
                        <a:pt x="789" y="12814"/>
                        <a:pt x="769" y="11934"/>
                      </a:cubicBezTo>
                      <a:cubicBezTo>
                        <a:pt x="700" y="10006"/>
                        <a:pt x="669" y="8087"/>
                        <a:pt x="580" y="6157"/>
                      </a:cubicBezTo>
                      <a:cubicBezTo>
                        <a:pt x="490" y="4278"/>
                        <a:pt x="340" y="2399"/>
                        <a:pt x="160" y="520"/>
                      </a:cubicBezTo>
                      <a:cubicBezTo>
                        <a:pt x="140" y="350"/>
                        <a:pt x="130" y="180"/>
                        <a:pt x="11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
                <p:cNvSpPr/>
                <p:nvPr/>
              </p:nvSpPr>
              <p:spPr>
                <a:xfrm>
                  <a:off x="4324280" y="881940"/>
                  <a:ext cx="117854" cy="471265"/>
                </a:xfrm>
                <a:custGeom>
                  <a:rect b="b" l="l" r="r" t="t"/>
                  <a:pathLst>
                    <a:path extrusionOk="0" h="9357" w="2340">
                      <a:moveTo>
                        <a:pt x="1" y="1"/>
                      </a:moveTo>
                      <a:lnTo>
                        <a:pt x="1" y="1"/>
                      </a:lnTo>
                      <a:cubicBezTo>
                        <a:pt x="141" y="720"/>
                        <a:pt x="291" y="1451"/>
                        <a:pt x="441" y="2170"/>
                      </a:cubicBezTo>
                      <a:cubicBezTo>
                        <a:pt x="951" y="4589"/>
                        <a:pt x="1630" y="6988"/>
                        <a:pt x="2340" y="9356"/>
                      </a:cubicBezTo>
                      <a:cubicBezTo>
                        <a:pt x="2150" y="7708"/>
                        <a:pt x="1940" y="6058"/>
                        <a:pt x="1670" y="4429"/>
                      </a:cubicBezTo>
                      <a:cubicBezTo>
                        <a:pt x="1471" y="3179"/>
                        <a:pt x="1211" y="1940"/>
                        <a:pt x="951" y="711"/>
                      </a:cubicBezTo>
                      <a:cubicBezTo>
                        <a:pt x="680" y="531"/>
                        <a:pt x="421" y="331"/>
                        <a:pt x="181" y="141"/>
                      </a:cubicBezTo>
                      <a:cubicBezTo>
                        <a:pt x="121" y="101"/>
                        <a:pt x="61" y="5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
                <p:cNvSpPr/>
                <p:nvPr/>
              </p:nvSpPr>
              <p:spPr>
                <a:xfrm>
                  <a:off x="4229645" y="346863"/>
                  <a:ext cx="128431" cy="502441"/>
                </a:xfrm>
                <a:custGeom>
                  <a:rect b="b" l="l" r="r" t="t"/>
                  <a:pathLst>
                    <a:path extrusionOk="0" h="9976" w="2550">
                      <a:moveTo>
                        <a:pt x="1" y="0"/>
                      </a:moveTo>
                      <a:lnTo>
                        <a:pt x="1" y="0"/>
                      </a:lnTo>
                      <a:cubicBezTo>
                        <a:pt x="51" y="240"/>
                        <a:pt x="91" y="480"/>
                        <a:pt x="141" y="720"/>
                      </a:cubicBezTo>
                      <a:cubicBezTo>
                        <a:pt x="640" y="3519"/>
                        <a:pt x="1091" y="6327"/>
                        <a:pt x="1600" y="9116"/>
                      </a:cubicBezTo>
                      <a:cubicBezTo>
                        <a:pt x="1920" y="9396"/>
                        <a:pt x="2240" y="9685"/>
                        <a:pt x="2550" y="9976"/>
                      </a:cubicBezTo>
                      <a:cubicBezTo>
                        <a:pt x="2290" y="8716"/>
                        <a:pt x="2040" y="7446"/>
                        <a:pt x="1750" y="6197"/>
                      </a:cubicBezTo>
                      <a:cubicBezTo>
                        <a:pt x="1270" y="4268"/>
                        <a:pt x="731" y="2359"/>
                        <a:pt x="151" y="460"/>
                      </a:cubicBezTo>
                      <a:cubicBezTo>
                        <a:pt x="101" y="300"/>
                        <a:pt x="51" y="15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
                <p:cNvSpPr/>
                <p:nvPr/>
              </p:nvSpPr>
              <p:spPr>
                <a:xfrm>
                  <a:off x="4728559" y="1003319"/>
                  <a:ext cx="47343" cy="346360"/>
                </a:xfrm>
                <a:custGeom>
                  <a:rect b="b" l="l" r="r" t="t"/>
                  <a:pathLst>
                    <a:path extrusionOk="0" h="6877" w="940">
                      <a:moveTo>
                        <a:pt x="940" y="0"/>
                      </a:moveTo>
                      <a:cubicBezTo>
                        <a:pt x="640" y="1189"/>
                        <a:pt x="360" y="2399"/>
                        <a:pt x="190" y="3618"/>
                      </a:cubicBezTo>
                      <a:cubicBezTo>
                        <a:pt x="50" y="4698"/>
                        <a:pt x="20" y="5787"/>
                        <a:pt x="0" y="6877"/>
                      </a:cubicBezTo>
                      <a:cubicBezTo>
                        <a:pt x="280" y="5777"/>
                        <a:pt x="510" y="4668"/>
                        <a:pt x="670" y="3538"/>
                      </a:cubicBezTo>
                      <a:cubicBezTo>
                        <a:pt x="810" y="2399"/>
                        <a:pt x="900" y="1040"/>
                        <a:pt x="94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
                <p:cNvSpPr/>
                <p:nvPr/>
              </p:nvSpPr>
              <p:spPr>
                <a:xfrm>
                  <a:off x="4819669" y="228506"/>
                  <a:ext cx="130445" cy="608208"/>
                </a:xfrm>
                <a:custGeom>
                  <a:rect b="b" l="l" r="r" t="t"/>
                  <a:pathLst>
                    <a:path extrusionOk="0" h="12076" w="2590">
                      <a:moveTo>
                        <a:pt x="2589" y="1"/>
                      </a:moveTo>
                      <a:cubicBezTo>
                        <a:pt x="2519" y="201"/>
                        <a:pt x="2459" y="391"/>
                        <a:pt x="2399" y="591"/>
                      </a:cubicBezTo>
                      <a:cubicBezTo>
                        <a:pt x="1899" y="2200"/>
                        <a:pt x="1310" y="3799"/>
                        <a:pt x="910" y="5438"/>
                      </a:cubicBezTo>
                      <a:cubicBezTo>
                        <a:pt x="380" y="7617"/>
                        <a:pt x="71" y="9847"/>
                        <a:pt x="0" y="12075"/>
                      </a:cubicBezTo>
                      <a:cubicBezTo>
                        <a:pt x="520" y="9827"/>
                        <a:pt x="1130" y="7597"/>
                        <a:pt x="1619" y="5338"/>
                      </a:cubicBezTo>
                      <a:cubicBezTo>
                        <a:pt x="1979" y="3670"/>
                        <a:pt x="2230" y="1980"/>
                        <a:pt x="2529" y="301"/>
                      </a:cubicBezTo>
                      <a:lnTo>
                        <a:pt x="2589" y="1"/>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
                <p:cNvSpPr/>
                <p:nvPr/>
              </p:nvSpPr>
              <p:spPr>
                <a:xfrm>
                  <a:off x="366455" y="1070758"/>
                  <a:ext cx="270913" cy="115285"/>
                </a:xfrm>
                <a:custGeom>
                  <a:rect b="b" l="l" r="r" t="t"/>
                  <a:pathLst>
                    <a:path extrusionOk="0" h="2289" w="5379">
                      <a:moveTo>
                        <a:pt x="1" y="0"/>
                      </a:moveTo>
                      <a:lnTo>
                        <a:pt x="1" y="0"/>
                      </a:lnTo>
                      <a:cubicBezTo>
                        <a:pt x="1570" y="800"/>
                        <a:pt x="3159" y="1560"/>
                        <a:pt x="4769" y="2289"/>
                      </a:cubicBezTo>
                      <a:cubicBezTo>
                        <a:pt x="4969" y="2159"/>
                        <a:pt x="5169" y="2040"/>
                        <a:pt x="5378" y="1929"/>
                      </a:cubicBezTo>
                      <a:cubicBezTo>
                        <a:pt x="3609" y="1229"/>
                        <a:pt x="1810" y="60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 name="Google Shape;173;p2"/>
              <p:cNvSpPr/>
              <p:nvPr/>
            </p:nvSpPr>
            <p:spPr>
              <a:xfrm>
                <a:off x="8517712" y="3962358"/>
                <a:ext cx="260337" cy="110299"/>
              </a:xfrm>
              <a:custGeom>
                <a:rect b="b" l="l" r="r" t="t"/>
                <a:pathLst>
                  <a:path extrusionOk="0" h="2190" w="5169">
                    <a:moveTo>
                      <a:pt x="601" y="1"/>
                    </a:moveTo>
                    <a:cubicBezTo>
                      <a:pt x="411" y="121"/>
                      <a:pt x="201" y="240"/>
                      <a:pt x="1" y="350"/>
                    </a:cubicBezTo>
                    <a:cubicBezTo>
                      <a:pt x="1700" y="1010"/>
                      <a:pt x="3430" y="1620"/>
                      <a:pt x="5169" y="2189"/>
                    </a:cubicBezTo>
                    <a:cubicBezTo>
                      <a:pt x="3659" y="1430"/>
                      <a:pt x="2140" y="700"/>
                      <a:pt x="60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 name="Google Shape;174;p2"/>
            <p:cNvSpPr/>
            <p:nvPr/>
          </p:nvSpPr>
          <p:spPr>
            <a:xfrm>
              <a:off x="5687054" y="164593"/>
              <a:ext cx="95693" cy="183329"/>
            </a:xfrm>
            <a:custGeom>
              <a:rect b="b" l="l" r="r" t="t"/>
              <a:pathLst>
                <a:path extrusionOk="0" h="3640" w="1900">
                  <a:moveTo>
                    <a:pt x="1900" y="1"/>
                  </a:moveTo>
                  <a:lnTo>
                    <a:pt x="1900" y="1"/>
                  </a:lnTo>
                  <a:cubicBezTo>
                    <a:pt x="1789" y="181"/>
                    <a:pt x="1689" y="370"/>
                    <a:pt x="1589" y="561"/>
                  </a:cubicBezTo>
                  <a:cubicBezTo>
                    <a:pt x="1050" y="1540"/>
                    <a:pt x="520" y="2540"/>
                    <a:pt x="1" y="3539"/>
                  </a:cubicBezTo>
                  <a:cubicBezTo>
                    <a:pt x="1" y="3539"/>
                    <a:pt x="10" y="3539"/>
                    <a:pt x="10" y="3549"/>
                  </a:cubicBezTo>
                  <a:cubicBezTo>
                    <a:pt x="33" y="3541"/>
                    <a:pt x="55" y="3538"/>
                    <a:pt x="79" y="3538"/>
                  </a:cubicBezTo>
                  <a:cubicBezTo>
                    <a:pt x="117" y="3538"/>
                    <a:pt x="157" y="3547"/>
                    <a:pt x="200" y="3559"/>
                  </a:cubicBezTo>
                  <a:cubicBezTo>
                    <a:pt x="280" y="3579"/>
                    <a:pt x="350" y="3609"/>
                    <a:pt x="420" y="3639"/>
                  </a:cubicBezTo>
                  <a:cubicBezTo>
                    <a:pt x="760" y="2809"/>
                    <a:pt x="1110" y="1950"/>
                    <a:pt x="1469" y="1070"/>
                  </a:cubicBezTo>
                  <a:cubicBezTo>
                    <a:pt x="1609" y="710"/>
                    <a:pt x="1749" y="350"/>
                    <a:pt x="1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a:off x="5400125" y="222462"/>
              <a:ext cx="81591" cy="213044"/>
            </a:xfrm>
            <a:custGeom>
              <a:rect b="b" l="l" r="r" t="t"/>
              <a:pathLst>
                <a:path extrusionOk="0" h="4230" w="1620">
                  <a:moveTo>
                    <a:pt x="1619" y="1"/>
                  </a:moveTo>
                  <a:lnTo>
                    <a:pt x="1409" y="541"/>
                  </a:lnTo>
                  <a:cubicBezTo>
                    <a:pt x="909" y="1760"/>
                    <a:pt x="460" y="3000"/>
                    <a:pt x="0" y="4229"/>
                  </a:cubicBezTo>
                  <a:cubicBezTo>
                    <a:pt x="20" y="4229"/>
                    <a:pt x="30" y="4219"/>
                    <a:pt x="50" y="4209"/>
                  </a:cubicBezTo>
                  <a:lnTo>
                    <a:pt x="709" y="3879"/>
                  </a:lnTo>
                  <a:cubicBezTo>
                    <a:pt x="1040" y="2690"/>
                    <a:pt x="1300" y="1491"/>
                    <a:pt x="1559" y="291"/>
                  </a:cubicBezTo>
                  <a:cubicBezTo>
                    <a:pt x="1579" y="191"/>
                    <a:pt x="1599" y="101"/>
                    <a:pt x="1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 name="Google Shape;176;p2"/>
          <p:cNvSpPr txBox="1"/>
          <p:nvPr>
            <p:ph type="ctrTitle"/>
          </p:nvPr>
        </p:nvSpPr>
        <p:spPr>
          <a:xfrm>
            <a:off x="2350763" y="1391960"/>
            <a:ext cx="4553700" cy="1556400"/>
          </a:xfrm>
          <a:prstGeom prst="rect">
            <a:avLst/>
          </a:prstGeom>
        </p:spPr>
        <p:txBody>
          <a:bodyPr anchorCtr="0" anchor="ctr" bIns="91425" lIns="91425" spcFirstLastPara="1" rIns="91425" wrap="square" tIns="91425">
            <a:noAutofit/>
          </a:bodyPr>
          <a:lstStyle>
            <a:lvl1pPr lvl="0" algn="ctr">
              <a:lnSpc>
                <a:spcPct val="90000"/>
              </a:lnSpc>
              <a:spcBef>
                <a:spcPts val="0"/>
              </a:spcBef>
              <a:spcAft>
                <a:spcPts val="0"/>
              </a:spcAft>
              <a:buClr>
                <a:srgbClr val="191919"/>
              </a:buClr>
              <a:buSzPts val="5200"/>
              <a:buNone/>
              <a:defRPr sz="6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77" name="Google Shape;177;p2"/>
          <p:cNvSpPr txBox="1"/>
          <p:nvPr>
            <p:ph idx="1" type="subTitle"/>
          </p:nvPr>
        </p:nvSpPr>
        <p:spPr>
          <a:xfrm>
            <a:off x="2241113" y="3226260"/>
            <a:ext cx="4773000" cy="346200"/>
          </a:xfrm>
          <a:prstGeom prst="rect">
            <a:avLst/>
          </a:prstGeom>
          <a:noFill/>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800">
                <a:latin typeface="Josefin Sans"/>
                <a:ea typeface="Josefin Sans"/>
                <a:cs typeface="Josefin Sans"/>
                <a:sym typeface="Josefin Sans"/>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78" name="Google Shape;178;p2"/>
          <p:cNvGrpSpPr/>
          <p:nvPr/>
        </p:nvGrpSpPr>
        <p:grpSpPr>
          <a:xfrm>
            <a:off x="217979" y="253235"/>
            <a:ext cx="8671829" cy="4710982"/>
            <a:chOff x="217979" y="253235"/>
            <a:chExt cx="8671829" cy="4710982"/>
          </a:xfrm>
        </p:grpSpPr>
        <p:sp>
          <p:nvSpPr>
            <p:cNvPr id="179" name="Google Shape;179;p2"/>
            <p:cNvSpPr/>
            <p:nvPr/>
          </p:nvSpPr>
          <p:spPr>
            <a:xfrm>
              <a:off x="3336574" y="1246431"/>
              <a:ext cx="31831" cy="21204"/>
            </a:xfrm>
            <a:custGeom>
              <a:rect b="b" l="l" r="r" t="t"/>
              <a:pathLst>
                <a:path extrusionOk="0" h="421" w="632">
                  <a:moveTo>
                    <a:pt x="618" y="0"/>
                  </a:moveTo>
                  <a:cubicBezTo>
                    <a:pt x="379" y="0"/>
                    <a:pt x="40" y="263"/>
                    <a:pt x="1" y="420"/>
                  </a:cubicBezTo>
                  <a:cubicBezTo>
                    <a:pt x="111" y="340"/>
                    <a:pt x="221" y="280"/>
                    <a:pt x="331" y="200"/>
                  </a:cubicBezTo>
                  <a:cubicBezTo>
                    <a:pt x="431" y="131"/>
                    <a:pt x="511" y="60"/>
                    <a:pt x="631" y="0"/>
                  </a:cubicBezTo>
                  <a:cubicBezTo>
                    <a:pt x="627" y="0"/>
                    <a:pt x="623" y="0"/>
                    <a:pt x="6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
            <p:cNvSpPr/>
            <p:nvPr/>
          </p:nvSpPr>
          <p:spPr>
            <a:xfrm>
              <a:off x="2658008" y="4648832"/>
              <a:ext cx="42861" cy="42508"/>
            </a:xfrm>
            <a:custGeom>
              <a:rect b="b" l="l" r="r" t="t"/>
              <a:pathLst>
                <a:path extrusionOk="0" h="844" w="851">
                  <a:moveTo>
                    <a:pt x="432" y="0"/>
                  </a:moveTo>
                  <a:cubicBezTo>
                    <a:pt x="222" y="0"/>
                    <a:pt x="10" y="143"/>
                    <a:pt x="0" y="424"/>
                  </a:cubicBezTo>
                  <a:cubicBezTo>
                    <a:pt x="10" y="704"/>
                    <a:pt x="220" y="844"/>
                    <a:pt x="429" y="844"/>
                  </a:cubicBezTo>
                  <a:cubicBezTo>
                    <a:pt x="638" y="844"/>
                    <a:pt x="845" y="704"/>
                    <a:pt x="850" y="424"/>
                  </a:cubicBezTo>
                  <a:cubicBezTo>
                    <a:pt x="845" y="140"/>
                    <a:pt x="640" y="0"/>
                    <a:pt x="4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
            <p:cNvSpPr/>
            <p:nvPr/>
          </p:nvSpPr>
          <p:spPr>
            <a:xfrm>
              <a:off x="1745345" y="4023803"/>
              <a:ext cx="42810" cy="42307"/>
            </a:xfrm>
            <a:custGeom>
              <a:rect b="b" l="l" r="r" t="t"/>
              <a:pathLst>
                <a:path extrusionOk="0" h="840" w="850">
                  <a:moveTo>
                    <a:pt x="425" y="0"/>
                  </a:moveTo>
                  <a:cubicBezTo>
                    <a:pt x="215" y="0"/>
                    <a:pt x="5" y="140"/>
                    <a:pt x="0" y="420"/>
                  </a:cubicBezTo>
                  <a:cubicBezTo>
                    <a:pt x="5" y="700"/>
                    <a:pt x="215" y="840"/>
                    <a:pt x="425" y="840"/>
                  </a:cubicBezTo>
                  <a:cubicBezTo>
                    <a:pt x="635" y="840"/>
                    <a:pt x="845" y="700"/>
                    <a:pt x="849" y="420"/>
                  </a:cubicBezTo>
                  <a:cubicBezTo>
                    <a:pt x="845" y="140"/>
                    <a:pt x="635" y="0"/>
                    <a:pt x="4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
            <p:cNvSpPr/>
            <p:nvPr/>
          </p:nvSpPr>
          <p:spPr>
            <a:xfrm>
              <a:off x="5426264" y="997578"/>
              <a:ext cx="42861" cy="42508"/>
            </a:xfrm>
            <a:custGeom>
              <a:rect b="b" l="l" r="r" t="t"/>
              <a:pathLst>
                <a:path extrusionOk="0" h="844" w="851">
                  <a:moveTo>
                    <a:pt x="432" y="0"/>
                  </a:moveTo>
                  <a:cubicBezTo>
                    <a:pt x="223" y="0"/>
                    <a:pt x="11" y="142"/>
                    <a:pt x="1" y="424"/>
                  </a:cubicBezTo>
                  <a:cubicBezTo>
                    <a:pt x="6" y="703"/>
                    <a:pt x="216" y="843"/>
                    <a:pt x="426" y="843"/>
                  </a:cubicBezTo>
                  <a:cubicBezTo>
                    <a:pt x="635" y="843"/>
                    <a:pt x="845" y="703"/>
                    <a:pt x="850" y="424"/>
                  </a:cubicBezTo>
                  <a:cubicBezTo>
                    <a:pt x="845" y="140"/>
                    <a:pt x="640" y="0"/>
                    <a:pt x="4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
            <p:cNvSpPr/>
            <p:nvPr/>
          </p:nvSpPr>
          <p:spPr>
            <a:xfrm>
              <a:off x="7844686" y="3810357"/>
              <a:ext cx="42810" cy="42307"/>
            </a:xfrm>
            <a:custGeom>
              <a:rect b="b" l="l" r="r" t="t"/>
              <a:pathLst>
                <a:path extrusionOk="0" h="840" w="850">
                  <a:moveTo>
                    <a:pt x="429" y="0"/>
                  </a:moveTo>
                  <a:cubicBezTo>
                    <a:pt x="220" y="0"/>
                    <a:pt x="10" y="140"/>
                    <a:pt x="0" y="420"/>
                  </a:cubicBezTo>
                  <a:cubicBezTo>
                    <a:pt x="10" y="700"/>
                    <a:pt x="220" y="840"/>
                    <a:pt x="429" y="840"/>
                  </a:cubicBezTo>
                  <a:cubicBezTo>
                    <a:pt x="638" y="840"/>
                    <a:pt x="845" y="700"/>
                    <a:pt x="850" y="420"/>
                  </a:cubicBezTo>
                  <a:cubicBezTo>
                    <a:pt x="845" y="140"/>
                    <a:pt x="638"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
            <p:cNvSpPr/>
            <p:nvPr/>
          </p:nvSpPr>
          <p:spPr>
            <a:xfrm>
              <a:off x="8271579" y="3462990"/>
              <a:ext cx="42810" cy="42307"/>
            </a:xfrm>
            <a:custGeom>
              <a:rect b="b" l="l" r="r" t="t"/>
              <a:pathLst>
                <a:path extrusionOk="0" h="840" w="850">
                  <a:moveTo>
                    <a:pt x="421" y="0"/>
                  </a:moveTo>
                  <a:cubicBezTo>
                    <a:pt x="213" y="0"/>
                    <a:pt x="5" y="140"/>
                    <a:pt x="1" y="420"/>
                  </a:cubicBezTo>
                  <a:cubicBezTo>
                    <a:pt x="5" y="700"/>
                    <a:pt x="213" y="840"/>
                    <a:pt x="421" y="840"/>
                  </a:cubicBezTo>
                  <a:cubicBezTo>
                    <a:pt x="630" y="840"/>
                    <a:pt x="840" y="700"/>
                    <a:pt x="850" y="420"/>
                  </a:cubicBezTo>
                  <a:cubicBezTo>
                    <a:pt x="840" y="140"/>
                    <a:pt x="630" y="0"/>
                    <a:pt x="4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
            <p:cNvSpPr/>
            <p:nvPr/>
          </p:nvSpPr>
          <p:spPr>
            <a:xfrm>
              <a:off x="7269267" y="754617"/>
              <a:ext cx="42861" cy="42307"/>
            </a:xfrm>
            <a:custGeom>
              <a:rect b="b" l="l" r="r" t="t"/>
              <a:pathLst>
                <a:path extrusionOk="0" h="840" w="851">
                  <a:moveTo>
                    <a:pt x="429" y="0"/>
                  </a:moveTo>
                  <a:cubicBezTo>
                    <a:pt x="220" y="0"/>
                    <a:pt x="10" y="140"/>
                    <a:pt x="0" y="420"/>
                  </a:cubicBezTo>
                  <a:cubicBezTo>
                    <a:pt x="6" y="700"/>
                    <a:pt x="216" y="840"/>
                    <a:pt x="425" y="840"/>
                  </a:cubicBezTo>
                  <a:cubicBezTo>
                    <a:pt x="635" y="840"/>
                    <a:pt x="845" y="700"/>
                    <a:pt x="850" y="420"/>
                  </a:cubicBezTo>
                  <a:cubicBezTo>
                    <a:pt x="845" y="140"/>
                    <a:pt x="638"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
            <p:cNvSpPr/>
            <p:nvPr/>
          </p:nvSpPr>
          <p:spPr>
            <a:xfrm>
              <a:off x="6703972" y="1210722"/>
              <a:ext cx="42810" cy="42307"/>
            </a:xfrm>
            <a:custGeom>
              <a:rect b="b" l="l" r="r" t="t"/>
              <a:pathLst>
                <a:path extrusionOk="0" h="840" w="850">
                  <a:moveTo>
                    <a:pt x="421" y="0"/>
                  </a:moveTo>
                  <a:cubicBezTo>
                    <a:pt x="212" y="0"/>
                    <a:pt x="5" y="140"/>
                    <a:pt x="0" y="420"/>
                  </a:cubicBezTo>
                  <a:cubicBezTo>
                    <a:pt x="5" y="700"/>
                    <a:pt x="212" y="840"/>
                    <a:pt x="421" y="840"/>
                  </a:cubicBezTo>
                  <a:cubicBezTo>
                    <a:pt x="629" y="840"/>
                    <a:pt x="839" y="700"/>
                    <a:pt x="849" y="420"/>
                  </a:cubicBezTo>
                  <a:cubicBezTo>
                    <a:pt x="839" y="140"/>
                    <a:pt x="629" y="0"/>
                    <a:pt x="4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
            <p:cNvSpPr/>
            <p:nvPr/>
          </p:nvSpPr>
          <p:spPr>
            <a:xfrm>
              <a:off x="7189741" y="2063954"/>
              <a:ext cx="43314" cy="42357"/>
            </a:xfrm>
            <a:custGeom>
              <a:rect b="b" l="l" r="r" t="t"/>
              <a:pathLst>
                <a:path extrusionOk="0" h="841" w="860">
                  <a:moveTo>
                    <a:pt x="430" y="1"/>
                  </a:moveTo>
                  <a:cubicBezTo>
                    <a:pt x="220" y="1"/>
                    <a:pt x="10" y="141"/>
                    <a:pt x="0" y="421"/>
                  </a:cubicBezTo>
                  <a:cubicBezTo>
                    <a:pt x="10" y="701"/>
                    <a:pt x="220" y="840"/>
                    <a:pt x="430" y="840"/>
                  </a:cubicBezTo>
                  <a:cubicBezTo>
                    <a:pt x="640" y="840"/>
                    <a:pt x="850" y="701"/>
                    <a:pt x="860" y="421"/>
                  </a:cubicBezTo>
                  <a:cubicBezTo>
                    <a:pt x="850" y="141"/>
                    <a:pt x="640" y="1"/>
                    <a:pt x="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
            <p:cNvSpPr/>
            <p:nvPr/>
          </p:nvSpPr>
          <p:spPr>
            <a:xfrm>
              <a:off x="6634468" y="2927359"/>
              <a:ext cx="42810" cy="42307"/>
            </a:xfrm>
            <a:custGeom>
              <a:rect b="b" l="l" r="r" t="t"/>
              <a:pathLst>
                <a:path extrusionOk="0" h="840" w="850">
                  <a:moveTo>
                    <a:pt x="421" y="0"/>
                  </a:moveTo>
                  <a:cubicBezTo>
                    <a:pt x="213" y="0"/>
                    <a:pt x="6" y="140"/>
                    <a:pt x="1" y="420"/>
                  </a:cubicBezTo>
                  <a:cubicBezTo>
                    <a:pt x="6" y="700"/>
                    <a:pt x="213" y="840"/>
                    <a:pt x="421" y="840"/>
                  </a:cubicBezTo>
                  <a:cubicBezTo>
                    <a:pt x="630" y="840"/>
                    <a:pt x="840" y="700"/>
                    <a:pt x="850" y="420"/>
                  </a:cubicBezTo>
                  <a:cubicBezTo>
                    <a:pt x="840" y="140"/>
                    <a:pt x="630" y="0"/>
                    <a:pt x="4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
            <p:cNvSpPr/>
            <p:nvPr/>
          </p:nvSpPr>
          <p:spPr>
            <a:xfrm>
              <a:off x="7288910" y="4157673"/>
              <a:ext cx="43364" cy="42357"/>
            </a:xfrm>
            <a:custGeom>
              <a:rect b="b" l="l" r="r" t="t"/>
              <a:pathLst>
                <a:path extrusionOk="0" h="841" w="861">
                  <a:moveTo>
                    <a:pt x="430" y="1"/>
                  </a:moveTo>
                  <a:cubicBezTo>
                    <a:pt x="221" y="1"/>
                    <a:pt x="11" y="141"/>
                    <a:pt x="1" y="421"/>
                  </a:cubicBezTo>
                  <a:cubicBezTo>
                    <a:pt x="11" y="700"/>
                    <a:pt x="221" y="840"/>
                    <a:pt x="430" y="840"/>
                  </a:cubicBezTo>
                  <a:cubicBezTo>
                    <a:pt x="640" y="840"/>
                    <a:pt x="850" y="700"/>
                    <a:pt x="860" y="421"/>
                  </a:cubicBezTo>
                  <a:cubicBezTo>
                    <a:pt x="850" y="141"/>
                    <a:pt x="640" y="1"/>
                    <a:pt x="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
            <p:cNvSpPr/>
            <p:nvPr/>
          </p:nvSpPr>
          <p:spPr>
            <a:xfrm>
              <a:off x="8618392" y="4802545"/>
              <a:ext cx="43364" cy="42357"/>
            </a:xfrm>
            <a:custGeom>
              <a:rect b="b" l="l" r="r" t="t"/>
              <a:pathLst>
                <a:path extrusionOk="0" h="841" w="861">
                  <a:moveTo>
                    <a:pt x="431" y="0"/>
                  </a:moveTo>
                  <a:cubicBezTo>
                    <a:pt x="221" y="0"/>
                    <a:pt x="11" y="140"/>
                    <a:pt x="1" y="420"/>
                  </a:cubicBezTo>
                  <a:cubicBezTo>
                    <a:pt x="11" y="700"/>
                    <a:pt x="221" y="840"/>
                    <a:pt x="431" y="840"/>
                  </a:cubicBezTo>
                  <a:cubicBezTo>
                    <a:pt x="641" y="840"/>
                    <a:pt x="850" y="700"/>
                    <a:pt x="860" y="420"/>
                  </a:cubicBezTo>
                  <a:cubicBezTo>
                    <a:pt x="850" y="140"/>
                    <a:pt x="641" y="0"/>
                    <a:pt x="4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
            <p:cNvSpPr/>
            <p:nvPr/>
          </p:nvSpPr>
          <p:spPr>
            <a:xfrm>
              <a:off x="8846948" y="2649446"/>
              <a:ext cx="42861" cy="42357"/>
            </a:xfrm>
            <a:custGeom>
              <a:rect b="b" l="l" r="r" t="t"/>
              <a:pathLst>
                <a:path extrusionOk="0" h="841" w="851">
                  <a:moveTo>
                    <a:pt x="426" y="1"/>
                  </a:moveTo>
                  <a:cubicBezTo>
                    <a:pt x="216" y="1"/>
                    <a:pt x="6" y="141"/>
                    <a:pt x="1" y="421"/>
                  </a:cubicBezTo>
                  <a:cubicBezTo>
                    <a:pt x="6" y="700"/>
                    <a:pt x="213" y="840"/>
                    <a:pt x="422" y="840"/>
                  </a:cubicBezTo>
                  <a:cubicBezTo>
                    <a:pt x="631" y="840"/>
                    <a:pt x="841" y="700"/>
                    <a:pt x="851" y="421"/>
                  </a:cubicBezTo>
                  <a:cubicBezTo>
                    <a:pt x="846" y="141"/>
                    <a:pt x="636" y="1"/>
                    <a:pt x="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
            <p:cNvSpPr/>
            <p:nvPr/>
          </p:nvSpPr>
          <p:spPr>
            <a:xfrm>
              <a:off x="8836875" y="357389"/>
              <a:ext cx="42861" cy="42357"/>
            </a:xfrm>
            <a:custGeom>
              <a:rect b="b" l="l" r="r" t="t"/>
              <a:pathLst>
                <a:path extrusionOk="0" h="841" w="851">
                  <a:moveTo>
                    <a:pt x="429" y="1"/>
                  </a:moveTo>
                  <a:cubicBezTo>
                    <a:pt x="221" y="1"/>
                    <a:pt x="11" y="141"/>
                    <a:pt x="1" y="420"/>
                  </a:cubicBezTo>
                  <a:cubicBezTo>
                    <a:pt x="6" y="700"/>
                    <a:pt x="216" y="840"/>
                    <a:pt x="426" y="840"/>
                  </a:cubicBezTo>
                  <a:cubicBezTo>
                    <a:pt x="636" y="840"/>
                    <a:pt x="846" y="700"/>
                    <a:pt x="851" y="420"/>
                  </a:cubicBezTo>
                  <a:cubicBezTo>
                    <a:pt x="846" y="141"/>
                    <a:pt x="63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
            <p:cNvSpPr/>
            <p:nvPr/>
          </p:nvSpPr>
          <p:spPr>
            <a:xfrm>
              <a:off x="4868150" y="326975"/>
              <a:ext cx="21250" cy="21100"/>
            </a:xfrm>
            <a:custGeom>
              <a:rect b="b" l="l" r="r" t="t"/>
              <a:pathLst>
                <a:path extrusionOk="0" h="844" w="850">
                  <a:moveTo>
                    <a:pt x="423" y="1"/>
                  </a:moveTo>
                  <a:cubicBezTo>
                    <a:pt x="214" y="1"/>
                    <a:pt x="5" y="143"/>
                    <a:pt x="0" y="424"/>
                  </a:cubicBezTo>
                  <a:cubicBezTo>
                    <a:pt x="5" y="704"/>
                    <a:pt x="212" y="844"/>
                    <a:pt x="421" y="844"/>
                  </a:cubicBezTo>
                  <a:cubicBezTo>
                    <a:pt x="629" y="844"/>
                    <a:pt x="839" y="704"/>
                    <a:pt x="849" y="424"/>
                  </a:cubicBezTo>
                  <a:cubicBezTo>
                    <a:pt x="839" y="141"/>
                    <a:pt x="631" y="1"/>
                    <a:pt x="4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
            <p:cNvSpPr/>
            <p:nvPr/>
          </p:nvSpPr>
          <p:spPr>
            <a:xfrm>
              <a:off x="6624395" y="3721211"/>
              <a:ext cx="42861" cy="42357"/>
            </a:xfrm>
            <a:custGeom>
              <a:rect b="b" l="l" r="r" t="t"/>
              <a:pathLst>
                <a:path extrusionOk="0" h="841" w="851">
                  <a:moveTo>
                    <a:pt x="425" y="0"/>
                  </a:moveTo>
                  <a:cubicBezTo>
                    <a:pt x="216" y="0"/>
                    <a:pt x="6" y="140"/>
                    <a:pt x="1" y="420"/>
                  </a:cubicBezTo>
                  <a:cubicBezTo>
                    <a:pt x="6" y="700"/>
                    <a:pt x="216" y="840"/>
                    <a:pt x="425" y="840"/>
                  </a:cubicBezTo>
                  <a:cubicBezTo>
                    <a:pt x="635" y="840"/>
                    <a:pt x="845" y="700"/>
                    <a:pt x="850" y="420"/>
                  </a:cubicBezTo>
                  <a:cubicBezTo>
                    <a:pt x="845" y="140"/>
                    <a:pt x="635" y="0"/>
                    <a:pt x="4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
            <p:cNvSpPr/>
            <p:nvPr/>
          </p:nvSpPr>
          <p:spPr>
            <a:xfrm>
              <a:off x="6356605" y="4505040"/>
              <a:ext cx="42810" cy="42357"/>
            </a:xfrm>
            <a:custGeom>
              <a:rect b="b" l="l" r="r" t="t"/>
              <a:pathLst>
                <a:path extrusionOk="0" h="841" w="850">
                  <a:moveTo>
                    <a:pt x="425" y="1"/>
                  </a:moveTo>
                  <a:cubicBezTo>
                    <a:pt x="215" y="1"/>
                    <a:pt x="5" y="141"/>
                    <a:pt x="0" y="420"/>
                  </a:cubicBezTo>
                  <a:cubicBezTo>
                    <a:pt x="5" y="700"/>
                    <a:pt x="212" y="840"/>
                    <a:pt x="421" y="840"/>
                  </a:cubicBezTo>
                  <a:cubicBezTo>
                    <a:pt x="630" y="840"/>
                    <a:pt x="840" y="700"/>
                    <a:pt x="850" y="420"/>
                  </a:cubicBezTo>
                  <a:cubicBezTo>
                    <a:pt x="845" y="141"/>
                    <a:pt x="635" y="1"/>
                    <a:pt x="4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
            <p:cNvSpPr/>
            <p:nvPr/>
          </p:nvSpPr>
          <p:spPr>
            <a:xfrm>
              <a:off x="6158268" y="4921658"/>
              <a:ext cx="42810" cy="42558"/>
            </a:xfrm>
            <a:custGeom>
              <a:rect b="b" l="l" r="r" t="t"/>
              <a:pathLst>
                <a:path extrusionOk="0" h="845" w="850">
                  <a:moveTo>
                    <a:pt x="424" y="1"/>
                  </a:moveTo>
                  <a:cubicBezTo>
                    <a:pt x="214" y="1"/>
                    <a:pt x="5" y="143"/>
                    <a:pt x="0" y="425"/>
                  </a:cubicBezTo>
                  <a:cubicBezTo>
                    <a:pt x="5" y="704"/>
                    <a:pt x="212" y="844"/>
                    <a:pt x="421" y="844"/>
                  </a:cubicBezTo>
                  <a:cubicBezTo>
                    <a:pt x="629" y="844"/>
                    <a:pt x="839" y="704"/>
                    <a:pt x="849" y="425"/>
                  </a:cubicBezTo>
                  <a:cubicBezTo>
                    <a:pt x="839" y="141"/>
                    <a:pt x="631" y="1"/>
                    <a:pt x="4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
            <p:cNvSpPr/>
            <p:nvPr/>
          </p:nvSpPr>
          <p:spPr>
            <a:xfrm>
              <a:off x="4878042" y="3949263"/>
              <a:ext cx="42861" cy="42357"/>
            </a:xfrm>
            <a:custGeom>
              <a:rect b="b" l="l" r="r" t="t"/>
              <a:pathLst>
                <a:path extrusionOk="0" h="841" w="851">
                  <a:moveTo>
                    <a:pt x="429" y="1"/>
                  </a:moveTo>
                  <a:cubicBezTo>
                    <a:pt x="221" y="1"/>
                    <a:pt x="11" y="141"/>
                    <a:pt x="1" y="421"/>
                  </a:cubicBezTo>
                  <a:cubicBezTo>
                    <a:pt x="11" y="700"/>
                    <a:pt x="221" y="840"/>
                    <a:pt x="429" y="840"/>
                  </a:cubicBezTo>
                  <a:cubicBezTo>
                    <a:pt x="638" y="840"/>
                    <a:pt x="845" y="700"/>
                    <a:pt x="851" y="421"/>
                  </a:cubicBezTo>
                  <a:cubicBezTo>
                    <a:pt x="845" y="141"/>
                    <a:pt x="63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
            <p:cNvSpPr/>
            <p:nvPr/>
          </p:nvSpPr>
          <p:spPr>
            <a:xfrm>
              <a:off x="4679705" y="4792472"/>
              <a:ext cx="42861" cy="42357"/>
            </a:xfrm>
            <a:custGeom>
              <a:rect b="b" l="l" r="r" t="t"/>
              <a:pathLst>
                <a:path extrusionOk="0" h="841" w="851">
                  <a:moveTo>
                    <a:pt x="426" y="1"/>
                  </a:moveTo>
                  <a:cubicBezTo>
                    <a:pt x="216" y="1"/>
                    <a:pt x="6" y="140"/>
                    <a:pt x="1" y="420"/>
                  </a:cubicBezTo>
                  <a:cubicBezTo>
                    <a:pt x="6" y="700"/>
                    <a:pt x="216" y="840"/>
                    <a:pt x="426" y="840"/>
                  </a:cubicBezTo>
                  <a:cubicBezTo>
                    <a:pt x="635" y="840"/>
                    <a:pt x="845" y="700"/>
                    <a:pt x="851" y="420"/>
                  </a:cubicBezTo>
                  <a:cubicBezTo>
                    <a:pt x="845" y="140"/>
                    <a:pt x="635" y="1"/>
                    <a:pt x="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
            <p:cNvSpPr/>
            <p:nvPr/>
          </p:nvSpPr>
          <p:spPr>
            <a:xfrm>
              <a:off x="3788196" y="4073614"/>
              <a:ext cx="42810" cy="42307"/>
            </a:xfrm>
            <a:custGeom>
              <a:rect b="b" l="l" r="r" t="t"/>
              <a:pathLst>
                <a:path extrusionOk="0" h="840" w="850">
                  <a:moveTo>
                    <a:pt x="429" y="0"/>
                  </a:moveTo>
                  <a:cubicBezTo>
                    <a:pt x="220" y="0"/>
                    <a:pt x="10" y="140"/>
                    <a:pt x="0" y="420"/>
                  </a:cubicBezTo>
                  <a:cubicBezTo>
                    <a:pt x="10" y="700"/>
                    <a:pt x="220" y="840"/>
                    <a:pt x="429" y="840"/>
                  </a:cubicBezTo>
                  <a:cubicBezTo>
                    <a:pt x="637" y="840"/>
                    <a:pt x="845" y="700"/>
                    <a:pt x="849" y="420"/>
                  </a:cubicBezTo>
                  <a:cubicBezTo>
                    <a:pt x="845" y="140"/>
                    <a:pt x="637"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
            <p:cNvSpPr/>
            <p:nvPr/>
          </p:nvSpPr>
          <p:spPr>
            <a:xfrm>
              <a:off x="3550575" y="4212067"/>
              <a:ext cx="42810" cy="42307"/>
            </a:xfrm>
            <a:custGeom>
              <a:rect b="b" l="l" r="r" t="t"/>
              <a:pathLst>
                <a:path extrusionOk="0" h="840" w="850">
                  <a:moveTo>
                    <a:pt x="429" y="0"/>
                  </a:moveTo>
                  <a:cubicBezTo>
                    <a:pt x="220" y="0"/>
                    <a:pt x="10" y="140"/>
                    <a:pt x="0" y="420"/>
                  </a:cubicBezTo>
                  <a:cubicBezTo>
                    <a:pt x="10" y="700"/>
                    <a:pt x="220" y="840"/>
                    <a:pt x="429" y="840"/>
                  </a:cubicBezTo>
                  <a:cubicBezTo>
                    <a:pt x="638" y="840"/>
                    <a:pt x="845" y="700"/>
                    <a:pt x="850" y="420"/>
                  </a:cubicBezTo>
                  <a:cubicBezTo>
                    <a:pt x="845" y="140"/>
                    <a:pt x="638"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
            <p:cNvSpPr/>
            <p:nvPr/>
          </p:nvSpPr>
          <p:spPr>
            <a:xfrm>
              <a:off x="841698" y="3034385"/>
              <a:ext cx="42861" cy="42508"/>
            </a:xfrm>
            <a:custGeom>
              <a:rect b="b" l="l" r="r" t="t"/>
              <a:pathLst>
                <a:path extrusionOk="0" h="844" w="851">
                  <a:moveTo>
                    <a:pt x="424" y="0"/>
                  </a:moveTo>
                  <a:cubicBezTo>
                    <a:pt x="215" y="0"/>
                    <a:pt x="5" y="143"/>
                    <a:pt x="0" y="424"/>
                  </a:cubicBezTo>
                  <a:cubicBezTo>
                    <a:pt x="5" y="703"/>
                    <a:pt x="213" y="843"/>
                    <a:pt x="422" y="843"/>
                  </a:cubicBezTo>
                  <a:cubicBezTo>
                    <a:pt x="630" y="843"/>
                    <a:pt x="840" y="703"/>
                    <a:pt x="850" y="424"/>
                  </a:cubicBezTo>
                  <a:cubicBezTo>
                    <a:pt x="840" y="140"/>
                    <a:pt x="632" y="0"/>
                    <a:pt x="4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
            <p:cNvSpPr/>
            <p:nvPr/>
          </p:nvSpPr>
          <p:spPr>
            <a:xfrm>
              <a:off x="821552" y="3588298"/>
              <a:ext cx="42861" cy="42558"/>
            </a:xfrm>
            <a:custGeom>
              <a:rect b="b" l="l" r="r" t="t"/>
              <a:pathLst>
                <a:path extrusionOk="0" h="845" w="851">
                  <a:moveTo>
                    <a:pt x="429" y="1"/>
                  </a:moveTo>
                  <a:cubicBezTo>
                    <a:pt x="220" y="1"/>
                    <a:pt x="10" y="141"/>
                    <a:pt x="0" y="420"/>
                  </a:cubicBezTo>
                  <a:cubicBezTo>
                    <a:pt x="10" y="704"/>
                    <a:pt x="218" y="844"/>
                    <a:pt x="426" y="844"/>
                  </a:cubicBezTo>
                  <a:cubicBezTo>
                    <a:pt x="636" y="844"/>
                    <a:pt x="845" y="702"/>
                    <a:pt x="850" y="420"/>
                  </a:cubicBezTo>
                  <a:cubicBezTo>
                    <a:pt x="845" y="141"/>
                    <a:pt x="63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
            <p:cNvSpPr/>
            <p:nvPr/>
          </p:nvSpPr>
          <p:spPr>
            <a:xfrm>
              <a:off x="1158342" y="3934960"/>
              <a:ext cx="42810" cy="42357"/>
            </a:xfrm>
            <a:custGeom>
              <a:rect b="b" l="l" r="r" t="t"/>
              <a:pathLst>
                <a:path extrusionOk="0" h="841" w="850">
                  <a:moveTo>
                    <a:pt x="424" y="1"/>
                  </a:moveTo>
                  <a:cubicBezTo>
                    <a:pt x="215" y="1"/>
                    <a:pt x="5" y="144"/>
                    <a:pt x="1" y="425"/>
                  </a:cubicBezTo>
                  <a:cubicBezTo>
                    <a:pt x="5" y="703"/>
                    <a:pt x="211" y="841"/>
                    <a:pt x="418" y="841"/>
                  </a:cubicBezTo>
                  <a:cubicBezTo>
                    <a:pt x="628" y="841"/>
                    <a:pt x="840" y="701"/>
                    <a:pt x="850" y="425"/>
                  </a:cubicBezTo>
                  <a:cubicBezTo>
                    <a:pt x="840" y="141"/>
                    <a:pt x="632" y="1"/>
                    <a:pt x="4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
            <p:cNvSpPr/>
            <p:nvPr/>
          </p:nvSpPr>
          <p:spPr>
            <a:xfrm>
              <a:off x="425886" y="4677187"/>
              <a:ext cx="42861" cy="42357"/>
            </a:xfrm>
            <a:custGeom>
              <a:rect b="b" l="l" r="r" t="t"/>
              <a:pathLst>
                <a:path extrusionOk="0" h="841" w="851">
                  <a:moveTo>
                    <a:pt x="425" y="1"/>
                  </a:moveTo>
                  <a:cubicBezTo>
                    <a:pt x="215" y="1"/>
                    <a:pt x="5" y="141"/>
                    <a:pt x="0" y="421"/>
                  </a:cubicBezTo>
                  <a:cubicBezTo>
                    <a:pt x="5" y="701"/>
                    <a:pt x="215" y="841"/>
                    <a:pt x="425" y="841"/>
                  </a:cubicBezTo>
                  <a:cubicBezTo>
                    <a:pt x="635" y="841"/>
                    <a:pt x="845" y="701"/>
                    <a:pt x="850" y="421"/>
                  </a:cubicBezTo>
                  <a:cubicBezTo>
                    <a:pt x="845" y="141"/>
                    <a:pt x="635" y="1"/>
                    <a:pt x="4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
            <p:cNvSpPr/>
            <p:nvPr/>
          </p:nvSpPr>
          <p:spPr>
            <a:xfrm>
              <a:off x="702741" y="4845356"/>
              <a:ext cx="43364" cy="42357"/>
            </a:xfrm>
            <a:custGeom>
              <a:rect b="b" l="l" r="r" t="t"/>
              <a:pathLst>
                <a:path extrusionOk="0" h="841" w="861">
                  <a:moveTo>
                    <a:pt x="430" y="0"/>
                  </a:moveTo>
                  <a:cubicBezTo>
                    <a:pt x="220" y="0"/>
                    <a:pt x="10" y="140"/>
                    <a:pt x="0" y="420"/>
                  </a:cubicBezTo>
                  <a:cubicBezTo>
                    <a:pt x="10" y="700"/>
                    <a:pt x="220" y="840"/>
                    <a:pt x="430" y="840"/>
                  </a:cubicBezTo>
                  <a:cubicBezTo>
                    <a:pt x="640" y="840"/>
                    <a:pt x="850" y="700"/>
                    <a:pt x="860" y="420"/>
                  </a:cubicBezTo>
                  <a:cubicBezTo>
                    <a:pt x="850" y="140"/>
                    <a:pt x="640" y="0"/>
                    <a:pt x="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
            <p:cNvSpPr/>
            <p:nvPr/>
          </p:nvSpPr>
          <p:spPr>
            <a:xfrm>
              <a:off x="217979" y="4291090"/>
              <a:ext cx="42810" cy="42307"/>
            </a:xfrm>
            <a:custGeom>
              <a:rect b="b" l="l" r="r" t="t"/>
              <a:pathLst>
                <a:path extrusionOk="0" h="840" w="850">
                  <a:moveTo>
                    <a:pt x="429" y="0"/>
                  </a:moveTo>
                  <a:cubicBezTo>
                    <a:pt x="220" y="0"/>
                    <a:pt x="10" y="140"/>
                    <a:pt x="0" y="420"/>
                  </a:cubicBezTo>
                  <a:cubicBezTo>
                    <a:pt x="5" y="700"/>
                    <a:pt x="215" y="840"/>
                    <a:pt x="425" y="840"/>
                  </a:cubicBezTo>
                  <a:cubicBezTo>
                    <a:pt x="635" y="840"/>
                    <a:pt x="845" y="700"/>
                    <a:pt x="850" y="420"/>
                  </a:cubicBezTo>
                  <a:cubicBezTo>
                    <a:pt x="845" y="140"/>
                    <a:pt x="637"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
            <p:cNvSpPr/>
            <p:nvPr/>
          </p:nvSpPr>
          <p:spPr>
            <a:xfrm>
              <a:off x="1870653" y="4429694"/>
              <a:ext cx="42861" cy="42357"/>
            </a:xfrm>
            <a:custGeom>
              <a:rect b="b" l="l" r="r" t="t"/>
              <a:pathLst>
                <a:path extrusionOk="0" h="841" w="851">
                  <a:moveTo>
                    <a:pt x="432" y="1"/>
                  </a:moveTo>
                  <a:cubicBezTo>
                    <a:pt x="222" y="1"/>
                    <a:pt x="11" y="141"/>
                    <a:pt x="1" y="417"/>
                  </a:cubicBezTo>
                  <a:cubicBezTo>
                    <a:pt x="11" y="701"/>
                    <a:pt x="219" y="840"/>
                    <a:pt x="427" y="840"/>
                  </a:cubicBezTo>
                  <a:cubicBezTo>
                    <a:pt x="636" y="840"/>
                    <a:pt x="845" y="698"/>
                    <a:pt x="851" y="417"/>
                  </a:cubicBezTo>
                  <a:cubicBezTo>
                    <a:pt x="845" y="138"/>
                    <a:pt x="640" y="1"/>
                    <a:pt x="4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
            <p:cNvSpPr/>
            <p:nvPr/>
          </p:nvSpPr>
          <p:spPr>
            <a:xfrm>
              <a:off x="6218655" y="563382"/>
              <a:ext cx="167665" cy="166305"/>
            </a:xfrm>
            <a:custGeom>
              <a:rect b="b" l="l" r="r" t="t"/>
              <a:pathLst>
                <a:path extrusionOk="0" h="3302" w="3329">
                  <a:moveTo>
                    <a:pt x="1727" y="1"/>
                  </a:moveTo>
                  <a:cubicBezTo>
                    <a:pt x="1558" y="1"/>
                    <a:pt x="1386" y="27"/>
                    <a:pt x="1220" y="59"/>
                  </a:cubicBezTo>
                  <a:cubicBezTo>
                    <a:pt x="520" y="239"/>
                    <a:pt x="1" y="928"/>
                    <a:pt x="10" y="1648"/>
                  </a:cubicBezTo>
                  <a:cubicBezTo>
                    <a:pt x="1" y="2288"/>
                    <a:pt x="410" y="2958"/>
                    <a:pt x="1020" y="3167"/>
                  </a:cubicBezTo>
                  <a:cubicBezTo>
                    <a:pt x="1195" y="3268"/>
                    <a:pt x="1387" y="3301"/>
                    <a:pt x="1582" y="3301"/>
                  </a:cubicBezTo>
                  <a:cubicBezTo>
                    <a:pt x="1755" y="3301"/>
                    <a:pt x="1931" y="3275"/>
                    <a:pt x="2100" y="3247"/>
                  </a:cubicBezTo>
                  <a:cubicBezTo>
                    <a:pt x="2799" y="3058"/>
                    <a:pt x="3329" y="2378"/>
                    <a:pt x="3319" y="1648"/>
                  </a:cubicBezTo>
                  <a:cubicBezTo>
                    <a:pt x="3319" y="1008"/>
                    <a:pt x="2919" y="349"/>
                    <a:pt x="2300" y="139"/>
                  </a:cubicBezTo>
                  <a:cubicBezTo>
                    <a:pt x="2121" y="36"/>
                    <a:pt x="1926"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
            <p:cNvSpPr/>
            <p:nvPr/>
          </p:nvSpPr>
          <p:spPr>
            <a:xfrm>
              <a:off x="7280347" y="4384013"/>
              <a:ext cx="167715" cy="166104"/>
            </a:xfrm>
            <a:custGeom>
              <a:rect b="b" l="l" r="r" t="t"/>
              <a:pathLst>
                <a:path extrusionOk="0" h="3298" w="3330">
                  <a:moveTo>
                    <a:pt x="1736" y="0"/>
                  </a:moveTo>
                  <a:cubicBezTo>
                    <a:pt x="1564" y="0"/>
                    <a:pt x="1388" y="26"/>
                    <a:pt x="1220" y="54"/>
                  </a:cubicBezTo>
                  <a:cubicBezTo>
                    <a:pt x="520" y="245"/>
                    <a:pt x="0" y="924"/>
                    <a:pt x="11" y="1654"/>
                  </a:cubicBezTo>
                  <a:cubicBezTo>
                    <a:pt x="0" y="2284"/>
                    <a:pt x="411" y="2953"/>
                    <a:pt x="1020" y="3163"/>
                  </a:cubicBezTo>
                  <a:cubicBezTo>
                    <a:pt x="1195" y="3264"/>
                    <a:pt x="1388" y="3297"/>
                    <a:pt x="1583" y="3297"/>
                  </a:cubicBezTo>
                  <a:cubicBezTo>
                    <a:pt x="1756" y="3297"/>
                    <a:pt x="1931" y="3271"/>
                    <a:pt x="2099" y="3243"/>
                  </a:cubicBezTo>
                  <a:cubicBezTo>
                    <a:pt x="2799" y="3063"/>
                    <a:pt x="3329" y="2373"/>
                    <a:pt x="3319" y="1654"/>
                  </a:cubicBezTo>
                  <a:cubicBezTo>
                    <a:pt x="3319" y="1014"/>
                    <a:pt x="2919" y="345"/>
                    <a:pt x="2299" y="134"/>
                  </a:cubicBezTo>
                  <a:cubicBezTo>
                    <a:pt x="2124" y="34"/>
                    <a:pt x="1932" y="0"/>
                    <a:pt x="17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
            <p:cNvSpPr/>
            <p:nvPr/>
          </p:nvSpPr>
          <p:spPr>
            <a:xfrm>
              <a:off x="646333" y="4577313"/>
              <a:ext cx="167715" cy="166104"/>
            </a:xfrm>
            <a:custGeom>
              <a:rect b="b" l="l" r="r" t="t"/>
              <a:pathLst>
                <a:path extrusionOk="0" h="3298" w="3330">
                  <a:moveTo>
                    <a:pt x="1747" y="1"/>
                  </a:moveTo>
                  <a:cubicBezTo>
                    <a:pt x="1575" y="1"/>
                    <a:pt x="1399" y="26"/>
                    <a:pt x="1231" y="54"/>
                  </a:cubicBezTo>
                  <a:cubicBezTo>
                    <a:pt x="531" y="234"/>
                    <a:pt x="1" y="924"/>
                    <a:pt x="11" y="1644"/>
                  </a:cubicBezTo>
                  <a:cubicBezTo>
                    <a:pt x="11" y="2284"/>
                    <a:pt x="411" y="2953"/>
                    <a:pt x="1031" y="3163"/>
                  </a:cubicBezTo>
                  <a:cubicBezTo>
                    <a:pt x="1206" y="3264"/>
                    <a:pt x="1398" y="3297"/>
                    <a:pt x="1594" y="3297"/>
                  </a:cubicBezTo>
                  <a:cubicBezTo>
                    <a:pt x="1766" y="3297"/>
                    <a:pt x="1942" y="3271"/>
                    <a:pt x="2110" y="3243"/>
                  </a:cubicBezTo>
                  <a:cubicBezTo>
                    <a:pt x="2810" y="3063"/>
                    <a:pt x="3330" y="2373"/>
                    <a:pt x="3319" y="1644"/>
                  </a:cubicBezTo>
                  <a:cubicBezTo>
                    <a:pt x="3330" y="1014"/>
                    <a:pt x="2920" y="345"/>
                    <a:pt x="2310" y="134"/>
                  </a:cubicBezTo>
                  <a:cubicBezTo>
                    <a:pt x="2135" y="34"/>
                    <a:pt x="1943" y="1"/>
                    <a:pt x="17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
            <p:cNvSpPr/>
            <p:nvPr/>
          </p:nvSpPr>
          <p:spPr>
            <a:xfrm>
              <a:off x="2380094" y="838676"/>
              <a:ext cx="42861" cy="42307"/>
            </a:xfrm>
            <a:custGeom>
              <a:rect b="b" l="l" r="r" t="t"/>
              <a:pathLst>
                <a:path extrusionOk="0" h="840" w="851">
                  <a:moveTo>
                    <a:pt x="429" y="0"/>
                  </a:moveTo>
                  <a:cubicBezTo>
                    <a:pt x="221" y="0"/>
                    <a:pt x="11" y="140"/>
                    <a:pt x="1" y="420"/>
                  </a:cubicBezTo>
                  <a:cubicBezTo>
                    <a:pt x="11" y="700"/>
                    <a:pt x="221" y="840"/>
                    <a:pt x="429" y="840"/>
                  </a:cubicBezTo>
                  <a:cubicBezTo>
                    <a:pt x="638" y="840"/>
                    <a:pt x="846" y="700"/>
                    <a:pt x="851" y="420"/>
                  </a:cubicBezTo>
                  <a:cubicBezTo>
                    <a:pt x="846" y="140"/>
                    <a:pt x="638"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
            <p:cNvSpPr/>
            <p:nvPr/>
          </p:nvSpPr>
          <p:spPr>
            <a:xfrm>
              <a:off x="2082639" y="1076802"/>
              <a:ext cx="42810" cy="42357"/>
            </a:xfrm>
            <a:custGeom>
              <a:rect b="b" l="l" r="r" t="t"/>
              <a:pathLst>
                <a:path extrusionOk="0" h="841" w="850">
                  <a:moveTo>
                    <a:pt x="429" y="0"/>
                  </a:moveTo>
                  <a:cubicBezTo>
                    <a:pt x="220" y="0"/>
                    <a:pt x="10" y="140"/>
                    <a:pt x="0" y="420"/>
                  </a:cubicBezTo>
                  <a:cubicBezTo>
                    <a:pt x="5" y="700"/>
                    <a:pt x="215" y="840"/>
                    <a:pt x="425" y="840"/>
                  </a:cubicBezTo>
                  <a:cubicBezTo>
                    <a:pt x="635" y="840"/>
                    <a:pt x="844" y="700"/>
                    <a:pt x="849" y="420"/>
                  </a:cubicBezTo>
                  <a:cubicBezTo>
                    <a:pt x="844" y="140"/>
                    <a:pt x="637"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
            <p:cNvSpPr/>
            <p:nvPr/>
          </p:nvSpPr>
          <p:spPr>
            <a:xfrm>
              <a:off x="2840732" y="263257"/>
              <a:ext cx="42861" cy="42357"/>
            </a:xfrm>
            <a:custGeom>
              <a:rect b="b" l="l" r="r" t="t"/>
              <a:pathLst>
                <a:path extrusionOk="0" h="841" w="851">
                  <a:moveTo>
                    <a:pt x="426" y="1"/>
                  </a:moveTo>
                  <a:cubicBezTo>
                    <a:pt x="216" y="1"/>
                    <a:pt x="6" y="141"/>
                    <a:pt x="1" y="421"/>
                  </a:cubicBezTo>
                  <a:cubicBezTo>
                    <a:pt x="6" y="701"/>
                    <a:pt x="213" y="841"/>
                    <a:pt x="422" y="841"/>
                  </a:cubicBezTo>
                  <a:cubicBezTo>
                    <a:pt x="630" y="841"/>
                    <a:pt x="840" y="701"/>
                    <a:pt x="850" y="421"/>
                  </a:cubicBezTo>
                  <a:cubicBezTo>
                    <a:pt x="845" y="141"/>
                    <a:pt x="636" y="1"/>
                    <a:pt x="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
            <p:cNvSpPr/>
            <p:nvPr/>
          </p:nvSpPr>
          <p:spPr>
            <a:xfrm>
              <a:off x="2781351" y="658974"/>
              <a:ext cx="42810" cy="42307"/>
            </a:xfrm>
            <a:custGeom>
              <a:rect b="b" l="l" r="r" t="t"/>
              <a:pathLst>
                <a:path extrusionOk="0" h="840" w="850">
                  <a:moveTo>
                    <a:pt x="425" y="0"/>
                  </a:moveTo>
                  <a:cubicBezTo>
                    <a:pt x="215" y="0"/>
                    <a:pt x="5" y="140"/>
                    <a:pt x="1" y="420"/>
                  </a:cubicBezTo>
                  <a:cubicBezTo>
                    <a:pt x="5" y="700"/>
                    <a:pt x="213" y="840"/>
                    <a:pt x="421" y="840"/>
                  </a:cubicBezTo>
                  <a:cubicBezTo>
                    <a:pt x="630" y="840"/>
                    <a:pt x="840" y="700"/>
                    <a:pt x="850" y="420"/>
                  </a:cubicBezTo>
                  <a:cubicBezTo>
                    <a:pt x="845" y="140"/>
                    <a:pt x="635" y="0"/>
                    <a:pt x="4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
            <p:cNvSpPr/>
            <p:nvPr/>
          </p:nvSpPr>
          <p:spPr>
            <a:xfrm>
              <a:off x="237571" y="768014"/>
              <a:ext cx="43364" cy="42508"/>
            </a:xfrm>
            <a:custGeom>
              <a:rect b="b" l="l" r="r" t="t"/>
              <a:pathLst>
                <a:path extrusionOk="0" h="844" w="861">
                  <a:moveTo>
                    <a:pt x="433" y="0"/>
                  </a:moveTo>
                  <a:cubicBezTo>
                    <a:pt x="222" y="0"/>
                    <a:pt x="11" y="143"/>
                    <a:pt x="1" y="424"/>
                  </a:cubicBezTo>
                  <a:cubicBezTo>
                    <a:pt x="11" y="704"/>
                    <a:pt x="221" y="843"/>
                    <a:pt x="431" y="843"/>
                  </a:cubicBezTo>
                  <a:cubicBezTo>
                    <a:pt x="640" y="843"/>
                    <a:pt x="850" y="704"/>
                    <a:pt x="860" y="424"/>
                  </a:cubicBezTo>
                  <a:cubicBezTo>
                    <a:pt x="850" y="140"/>
                    <a:pt x="642" y="0"/>
                    <a:pt x="4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
            <p:cNvSpPr/>
            <p:nvPr/>
          </p:nvSpPr>
          <p:spPr>
            <a:xfrm>
              <a:off x="613646" y="253235"/>
              <a:ext cx="43364" cy="42307"/>
            </a:xfrm>
            <a:custGeom>
              <a:rect b="b" l="l" r="r" t="t"/>
              <a:pathLst>
                <a:path extrusionOk="0" h="840" w="861">
                  <a:moveTo>
                    <a:pt x="430" y="0"/>
                  </a:moveTo>
                  <a:cubicBezTo>
                    <a:pt x="221" y="0"/>
                    <a:pt x="11" y="140"/>
                    <a:pt x="1" y="420"/>
                  </a:cubicBezTo>
                  <a:cubicBezTo>
                    <a:pt x="11" y="700"/>
                    <a:pt x="221" y="840"/>
                    <a:pt x="430" y="840"/>
                  </a:cubicBezTo>
                  <a:cubicBezTo>
                    <a:pt x="640" y="840"/>
                    <a:pt x="850" y="700"/>
                    <a:pt x="860" y="420"/>
                  </a:cubicBezTo>
                  <a:cubicBezTo>
                    <a:pt x="850" y="140"/>
                    <a:pt x="640" y="0"/>
                    <a:pt x="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
            <p:cNvSpPr/>
            <p:nvPr/>
          </p:nvSpPr>
          <p:spPr>
            <a:xfrm>
              <a:off x="1762923" y="628604"/>
              <a:ext cx="167212" cy="166305"/>
            </a:xfrm>
            <a:custGeom>
              <a:rect b="b" l="l" r="r" t="t"/>
              <a:pathLst>
                <a:path extrusionOk="0" h="3302" w="3320">
                  <a:moveTo>
                    <a:pt x="1726" y="0"/>
                  </a:moveTo>
                  <a:cubicBezTo>
                    <a:pt x="1557" y="0"/>
                    <a:pt x="1385" y="26"/>
                    <a:pt x="1220" y="53"/>
                  </a:cubicBezTo>
                  <a:cubicBezTo>
                    <a:pt x="520" y="243"/>
                    <a:pt x="1" y="933"/>
                    <a:pt x="1" y="1652"/>
                  </a:cubicBezTo>
                  <a:cubicBezTo>
                    <a:pt x="1" y="2292"/>
                    <a:pt x="411" y="2952"/>
                    <a:pt x="1020" y="3162"/>
                  </a:cubicBezTo>
                  <a:cubicBezTo>
                    <a:pt x="1202" y="3267"/>
                    <a:pt x="1403" y="3301"/>
                    <a:pt x="1606" y="3301"/>
                  </a:cubicBezTo>
                  <a:cubicBezTo>
                    <a:pt x="1771" y="3301"/>
                    <a:pt x="1938" y="3279"/>
                    <a:pt x="2100" y="3252"/>
                  </a:cubicBezTo>
                  <a:cubicBezTo>
                    <a:pt x="2799" y="3062"/>
                    <a:pt x="3319" y="2372"/>
                    <a:pt x="3319" y="1652"/>
                  </a:cubicBezTo>
                  <a:cubicBezTo>
                    <a:pt x="3319" y="1013"/>
                    <a:pt x="2910" y="343"/>
                    <a:pt x="2300" y="143"/>
                  </a:cubicBezTo>
                  <a:cubicBezTo>
                    <a:pt x="2121" y="35"/>
                    <a:pt x="1925" y="0"/>
                    <a:pt x="17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 name="Google Shape;218;p2"/>
          <p:cNvGrpSpPr/>
          <p:nvPr/>
        </p:nvGrpSpPr>
        <p:grpSpPr>
          <a:xfrm>
            <a:off x="205892" y="3786736"/>
            <a:ext cx="3105607" cy="1144696"/>
            <a:chOff x="205892" y="3786736"/>
            <a:chExt cx="3105607" cy="1144696"/>
          </a:xfrm>
        </p:grpSpPr>
        <p:sp>
          <p:nvSpPr>
            <p:cNvPr id="219" name="Google Shape;219;p2"/>
            <p:cNvSpPr/>
            <p:nvPr/>
          </p:nvSpPr>
          <p:spPr>
            <a:xfrm>
              <a:off x="205892" y="3786736"/>
              <a:ext cx="3105607" cy="1144696"/>
            </a:xfrm>
            <a:custGeom>
              <a:rect b="b" l="l" r="r" t="t"/>
              <a:pathLst>
                <a:path extrusionOk="0" h="22728" w="61662">
                  <a:moveTo>
                    <a:pt x="47348" y="7875"/>
                  </a:moveTo>
                  <a:cubicBezTo>
                    <a:pt x="47358" y="7895"/>
                    <a:pt x="47368" y="7915"/>
                    <a:pt x="47388" y="7935"/>
                  </a:cubicBezTo>
                  <a:cubicBezTo>
                    <a:pt x="47248" y="8045"/>
                    <a:pt x="47108" y="8165"/>
                    <a:pt x="46978" y="8275"/>
                  </a:cubicBezTo>
                  <a:cubicBezTo>
                    <a:pt x="47098" y="8145"/>
                    <a:pt x="47228" y="8005"/>
                    <a:pt x="47348" y="7875"/>
                  </a:cubicBezTo>
                  <a:close/>
                  <a:moveTo>
                    <a:pt x="56883" y="3128"/>
                  </a:moveTo>
                  <a:cubicBezTo>
                    <a:pt x="58553" y="3137"/>
                    <a:pt x="60002" y="4027"/>
                    <a:pt x="60652" y="5447"/>
                  </a:cubicBezTo>
                  <a:cubicBezTo>
                    <a:pt x="60992" y="6176"/>
                    <a:pt x="61072" y="7056"/>
                    <a:pt x="60882" y="7715"/>
                  </a:cubicBezTo>
                  <a:cubicBezTo>
                    <a:pt x="60662" y="8485"/>
                    <a:pt x="60092" y="9215"/>
                    <a:pt x="59533" y="9534"/>
                  </a:cubicBezTo>
                  <a:cubicBezTo>
                    <a:pt x="59342" y="9625"/>
                    <a:pt x="59302" y="9665"/>
                    <a:pt x="59162" y="9665"/>
                  </a:cubicBezTo>
                  <a:lnTo>
                    <a:pt x="59142" y="9665"/>
                  </a:lnTo>
                  <a:lnTo>
                    <a:pt x="59142" y="9654"/>
                  </a:lnTo>
                  <a:cubicBezTo>
                    <a:pt x="59142" y="9645"/>
                    <a:pt x="59133" y="9625"/>
                    <a:pt x="59133" y="9614"/>
                  </a:cubicBezTo>
                  <a:cubicBezTo>
                    <a:pt x="59133" y="9594"/>
                    <a:pt x="59133" y="9574"/>
                    <a:pt x="59142" y="9554"/>
                  </a:cubicBezTo>
                  <a:cubicBezTo>
                    <a:pt x="59253" y="8955"/>
                    <a:pt x="59422" y="8345"/>
                    <a:pt x="59282" y="7735"/>
                  </a:cubicBezTo>
                  <a:cubicBezTo>
                    <a:pt x="58973" y="6126"/>
                    <a:pt x="57383" y="5147"/>
                    <a:pt x="55854" y="4907"/>
                  </a:cubicBezTo>
                  <a:cubicBezTo>
                    <a:pt x="55474" y="4851"/>
                    <a:pt x="55097" y="4825"/>
                    <a:pt x="54724" y="4825"/>
                  </a:cubicBezTo>
                  <a:cubicBezTo>
                    <a:pt x="52293" y="4825"/>
                    <a:pt x="50026" y="5950"/>
                    <a:pt x="48068" y="7406"/>
                  </a:cubicBezTo>
                  <a:cubicBezTo>
                    <a:pt x="48718" y="6756"/>
                    <a:pt x="49407" y="6146"/>
                    <a:pt x="50167" y="5616"/>
                  </a:cubicBezTo>
                  <a:cubicBezTo>
                    <a:pt x="52086" y="4307"/>
                    <a:pt x="54635" y="3137"/>
                    <a:pt x="56883" y="3128"/>
                  </a:cubicBezTo>
                  <a:close/>
                  <a:moveTo>
                    <a:pt x="3968" y="283"/>
                  </a:moveTo>
                  <a:cubicBezTo>
                    <a:pt x="4181" y="283"/>
                    <a:pt x="4395" y="299"/>
                    <a:pt x="4608" y="329"/>
                  </a:cubicBezTo>
                  <a:cubicBezTo>
                    <a:pt x="5927" y="569"/>
                    <a:pt x="7237" y="1218"/>
                    <a:pt x="8386" y="1948"/>
                  </a:cubicBezTo>
                  <a:cubicBezTo>
                    <a:pt x="10265" y="3208"/>
                    <a:pt x="11635" y="4747"/>
                    <a:pt x="13154" y="6406"/>
                  </a:cubicBezTo>
                  <a:cubicBezTo>
                    <a:pt x="14214" y="7555"/>
                    <a:pt x="15273" y="8705"/>
                    <a:pt x="16362" y="9834"/>
                  </a:cubicBezTo>
                  <a:cubicBezTo>
                    <a:pt x="16542" y="10025"/>
                    <a:pt x="16713" y="10204"/>
                    <a:pt x="16893" y="10394"/>
                  </a:cubicBezTo>
                  <a:cubicBezTo>
                    <a:pt x="16782" y="10294"/>
                    <a:pt x="16662" y="10204"/>
                    <a:pt x="16553" y="10105"/>
                  </a:cubicBezTo>
                  <a:cubicBezTo>
                    <a:pt x="15183" y="8965"/>
                    <a:pt x="13814" y="7826"/>
                    <a:pt x="12444" y="6676"/>
                  </a:cubicBezTo>
                  <a:cubicBezTo>
                    <a:pt x="11085" y="5556"/>
                    <a:pt x="9696" y="4457"/>
                    <a:pt x="8206" y="3517"/>
                  </a:cubicBezTo>
                  <a:cubicBezTo>
                    <a:pt x="6917" y="2738"/>
                    <a:pt x="5498" y="2118"/>
                    <a:pt x="4008" y="1868"/>
                  </a:cubicBezTo>
                  <a:cubicBezTo>
                    <a:pt x="3671" y="1814"/>
                    <a:pt x="3322" y="1780"/>
                    <a:pt x="2974" y="1780"/>
                  </a:cubicBezTo>
                  <a:cubicBezTo>
                    <a:pt x="2240" y="1780"/>
                    <a:pt x="1510" y="1931"/>
                    <a:pt x="900" y="2358"/>
                  </a:cubicBezTo>
                  <a:cubicBezTo>
                    <a:pt x="750" y="2458"/>
                    <a:pt x="620" y="2568"/>
                    <a:pt x="490" y="2688"/>
                  </a:cubicBezTo>
                  <a:cubicBezTo>
                    <a:pt x="740" y="2078"/>
                    <a:pt x="1320" y="1429"/>
                    <a:pt x="1829" y="989"/>
                  </a:cubicBezTo>
                  <a:cubicBezTo>
                    <a:pt x="2426" y="494"/>
                    <a:pt x="3189" y="283"/>
                    <a:pt x="3968" y="283"/>
                  </a:cubicBezTo>
                  <a:close/>
                  <a:moveTo>
                    <a:pt x="13314" y="2698"/>
                  </a:moveTo>
                  <a:cubicBezTo>
                    <a:pt x="13574" y="2768"/>
                    <a:pt x="13854" y="2877"/>
                    <a:pt x="14143" y="2988"/>
                  </a:cubicBezTo>
                  <a:cubicBezTo>
                    <a:pt x="16882" y="3957"/>
                    <a:pt x="17482" y="6456"/>
                    <a:pt x="18541" y="9065"/>
                  </a:cubicBezTo>
                  <a:cubicBezTo>
                    <a:pt x="19152" y="10564"/>
                    <a:pt x="19881" y="12013"/>
                    <a:pt x="20880" y="13283"/>
                  </a:cubicBezTo>
                  <a:cubicBezTo>
                    <a:pt x="21000" y="13423"/>
                    <a:pt x="21111" y="13563"/>
                    <a:pt x="21231" y="13703"/>
                  </a:cubicBezTo>
                  <a:cubicBezTo>
                    <a:pt x="21120" y="13623"/>
                    <a:pt x="21011" y="13553"/>
                    <a:pt x="20891" y="13473"/>
                  </a:cubicBezTo>
                  <a:cubicBezTo>
                    <a:pt x="20811" y="13403"/>
                    <a:pt x="20720" y="13333"/>
                    <a:pt x="20640" y="13273"/>
                  </a:cubicBezTo>
                  <a:cubicBezTo>
                    <a:pt x="20631" y="13263"/>
                    <a:pt x="20631" y="13253"/>
                    <a:pt x="20620" y="13253"/>
                  </a:cubicBezTo>
                  <a:cubicBezTo>
                    <a:pt x="20271" y="12963"/>
                    <a:pt x="19951" y="12663"/>
                    <a:pt x="19661" y="12363"/>
                  </a:cubicBezTo>
                  <a:cubicBezTo>
                    <a:pt x="19012" y="11704"/>
                    <a:pt x="18401" y="11004"/>
                    <a:pt x="17922" y="10204"/>
                  </a:cubicBezTo>
                  <a:cubicBezTo>
                    <a:pt x="17122" y="9025"/>
                    <a:pt x="16582" y="7575"/>
                    <a:pt x="15863" y="6236"/>
                  </a:cubicBezTo>
                  <a:cubicBezTo>
                    <a:pt x="15183" y="4947"/>
                    <a:pt x="14303" y="3767"/>
                    <a:pt x="13314" y="2698"/>
                  </a:cubicBezTo>
                  <a:close/>
                  <a:moveTo>
                    <a:pt x="5498" y="7966"/>
                  </a:moveTo>
                  <a:lnTo>
                    <a:pt x="5498" y="7966"/>
                  </a:lnTo>
                  <a:cubicBezTo>
                    <a:pt x="5938" y="8045"/>
                    <a:pt x="6378" y="8165"/>
                    <a:pt x="6797" y="8335"/>
                  </a:cubicBezTo>
                  <a:cubicBezTo>
                    <a:pt x="9696" y="9445"/>
                    <a:pt x="12044" y="11704"/>
                    <a:pt x="14374" y="13843"/>
                  </a:cubicBezTo>
                  <a:cubicBezTo>
                    <a:pt x="15963" y="15332"/>
                    <a:pt x="17572" y="16821"/>
                    <a:pt x="19361" y="18090"/>
                  </a:cubicBezTo>
                  <a:cubicBezTo>
                    <a:pt x="20800" y="19150"/>
                    <a:pt x="22390" y="20060"/>
                    <a:pt x="24099" y="20609"/>
                  </a:cubicBezTo>
                  <a:cubicBezTo>
                    <a:pt x="25652" y="21103"/>
                    <a:pt x="27280" y="21376"/>
                    <a:pt x="28907" y="21376"/>
                  </a:cubicBezTo>
                  <a:cubicBezTo>
                    <a:pt x="29750" y="21376"/>
                    <a:pt x="30593" y="21303"/>
                    <a:pt x="31426" y="21149"/>
                  </a:cubicBezTo>
                  <a:cubicBezTo>
                    <a:pt x="32195" y="21009"/>
                    <a:pt x="32955" y="20780"/>
                    <a:pt x="33694" y="20520"/>
                  </a:cubicBezTo>
                  <a:cubicBezTo>
                    <a:pt x="34584" y="20209"/>
                    <a:pt x="35453" y="19830"/>
                    <a:pt x="36264" y="19350"/>
                  </a:cubicBezTo>
                  <a:cubicBezTo>
                    <a:pt x="37483" y="18590"/>
                    <a:pt x="38582" y="17671"/>
                    <a:pt x="39622" y="16681"/>
                  </a:cubicBezTo>
                  <a:lnTo>
                    <a:pt x="39622" y="16681"/>
                  </a:lnTo>
                  <a:cubicBezTo>
                    <a:pt x="39502" y="16801"/>
                    <a:pt x="39382" y="16921"/>
                    <a:pt x="39252" y="17041"/>
                  </a:cubicBezTo>
                  <a:cubicBezTo>
                    <a:pt x="38132" y="18101"/>
                    <a:pt x="36913" y="19070"/>
                    <a:pt x="35664" y="19970"/>
                  </a:cubicBezTo>
                  <a:cubicBezTo>
                    <a:pt x="33565" y="21479"/>
                    <a:pt x="30956" y="22219"/>
                    <a:pt x="28277" y="22348"/>
                  </a:cubicBezTo>
                  <a:cubicBezTo>
                    <a:pt x="27892" y="22372"/>
                    <a:pt x="27549" y="22386"/>
                    <a:pt x="27206" y="22386"/>
                  </a:cubicBezTo>
                  <a:cubicBezTo>
                    <a:pt x="26809" y="22386"/>
                    <a:pt x="26414" y="22367"/>
                    <a:pt x="25958" y="22319"/>
                  </a:cubicBezTo>
                  <a:cubicBezTo>
                    <a:pt x="24938" y="22188"/>
                    <a:pt x="24039" y="21979"/>
                    <a:pt x="23159" y="21689"/>
                  </a:cubicBezTo>
                  <a:cubicBezTo>
                    <a:pt x="22020" y="21269"/>
                    <a:pt x="21120" y="20780"/>
                    <a:pt x="20171" y="20120"/>
                  </a:cubicBezTo>
                  <a:cubicBezTo>
                    <a:pt x="18392" y="18890"/>
                    <a:pt x="17013" y="17471"/>
                    <a:pt x="15553" y="15922"/>
                  </a:cubicBezTo>
                  <a:cubicBezTo>
                    <a:pt x="14303" y="14662"/>
                    <a:pt x="13124" y="13323"/>
                    <a:pt x="11815" y="12113"/>
                  </a:cubicBezTo>
                  <a:cubicBezTo>
                    <a:pt x="10325" y="10744"/>
                    <a:pt x="8766" y="9385"/>
                    <a:pt x="6907" y="8525"/>
                  </a:cubicBezTo>
                  <a:cubicBezTo>
                    <a:pt x="6457" y="8305"/>
                    <a:pt x="5978" y="8115"/>
                    <a:pt x="5498" y="7966"/>
                  </a:cubicBezTo>
                  <a:close/>
                  <a:moveTo>
                    <a:pt x="4027" y="1"/>
                  </a:moveTo>
                  <a:cubicBezTo>
                    <a:pt x="3457" y="1"/>
                    <a:pt x="2881" y="106"/>
                    <a:pt x="2349" y="329"/>
                  </a:cubicBezTo>
                  <a:cubicBezTo>
                    <a:pt x="1740" y="619"/>
                    <a:pt x="1240" y="1098"/>
                    <a:pt x="800" y="1618"/>
                  </a:cubicBezTo>
                  <a:cubicBezTo>
                    <a:pt x="480" y="2008"/>
                    <a:pt x="180" y="2448"/>
                    <a:pt x="60" y="2948"/>
                  </a:cubicBezTo>
                  <a:cubicBezTo>
                    <a:pt x="40" y="3037"/>
                    <a:pt x="30" y="3128"/>
                    <a:pt x="40" y="3217"/>
                  </a:cubicBezTo>
                  <a:cubicBezTo>
                    <a:pt x="10" y="3248"/>
                    <a:pt x="0" y="3288"/>
                    <a:pt x="0" y="3337"/>
                  </a:cubicBezTo>
                  <a:cubicBezTo>
                    <a:pt x="10" y="3388"/>
                    <a:pt x="40" y="3428"/>
                    <a:pt x="90" y="3457"/>
                  </a:cubicBezTo>
                  <a:cubicBezTo>
                    <a:pt x="90" y="3468"/>
                    <a:pt x="100" y="3468"/>
                    <a:pt x="110" y="3477"/>
                  </a:cubicBezTo>
                  <a:cubicBezTo>
                    <a:pt x="139" y="3501"/>
                    <a:pt x="173" y="3512"/>
                    <a:pt x="206" y="3512"/>
                  </a:cubicBezTo>
                  <a:cubicBezTo>
                    <a:pt x="298" y="3512"/>
                    <a:pt x="387" y="3431"/>
                    <a:pt x="380" y="3328"/>
                  </a:cubicBezTo>
                  <a:cubicBezTo>
                    <a:pt x="440" y="3248"/>
                    <a:pt x="500" y="3177"/>
                    <a:pt x="570" y="3108"/>
                  </a:cubicBezTo>
                  <a:cubicBezTo>
                    <a:pt x="1142" y="2439"/>
                    <a:pt x="2024" y="2127"/>
                    <a:pt x="2888" y="2127"/>
                  </a:cubicBezTo>
                  <a:cubicBezTo>
                    <a:pt x="2915" y="2127"/>
                    <a:pt x="2942" y="2128"/>
                    <a:pt x="2969" y="2128"/>
                  </a:cubicBezTo>
                  <a:cubicBezTo>
                    <a:pt x="4348" y="2148"/>
                    <a:pt x="5468" y="2548"/>
                    <a:pt x="6727" y="3117"/>
                  </a:cubicBezTo>
                  <a:cubicBezTo>
                    <a:pt x="7686" y="3548"/>
                    <a:pt x="8517" y="4097"/>
                    <a:pt x="9426" y="4757"/>
                  </a:cubicBezTo>
                  <a:cubicBezTo>
                    <a:pt x="10436" y="5496"/>
                    <a:pt x="11415" y="6266"/>
                    <a:pt x="12375" y="7066"/>
                  </a:cubicBezTo>
                  <a:cubicBezTo>
                    <a:pt x="13684" y="8165"/>
                    <a:pt x="15003" y="9265"/>
                    <a:pt x="16322" y="10364"/>
                  </a:cubicBezTo>
                  <a:cubicBezTo>
                    <a:pt x="18042" y="11813"/>
                    <a:pt x="19801" y="13243"/>
                    <a:pt x="21730" y="14422"/>
                  </a:cubicBezTo>
                  <a:cubicBezTo>
                    <a:pt x="24647" y="16272"/>
                    <a:pt x="28045" y="17457"/>
                    <a:pt x="31512" y="17457"/>
                  </a:cubicBezTo>
                  <a:cubicBezTo>
                    <a:pt x="31942" y="17457"/>
                    <a:pt x="32373" y="17439"/>
                    <a:pt x="32805" y="17401"/>
                  </a:cubicBezTo>
                  <a:cubicBezTo>
                    <a:pt x="34114" y="17281"/>
                    <a:pt x="35404" y="16951"/>
                    <a:pt x="36653" y="16551"/>
                  </a:cubicBezTo>
                  <a:cubicBezTo>
                    <a:pt x="38932" y="15771"/>
                    <a:pt x="40951" y="14442"/>
                    <a:pt x="42730" y="12833"/>
                  </a:cubicBezTo>
                  <a:lnTo>
                    <a:pt x="42730" y="12833"/>
                  </a:lnTo>
                  <a:lnTo>
                    <a:pt x="42430" y="13283"/>
                  </a:lnTo>
                  <a:lnTo>
                    <a:pt x="41921" y="13883"/>
                  </a:lnTo>
                  <a:cubicBezTo>
                    <a:pt x="40271" y="15862"/>
                    <a:pt x="38212" y="17831"/>
                    <a:pt x="36093" y="19140"/>
                  </a:cubicBezTo>
                  <a:cubicBezTo>
                    <a:pt x="35284" y="19620"/>
                    <a:pt x="34414" y="20000"/>
                    <a:pt x="33525" y="20300"/>
                  </a:cubicBezTo>
                  <a:cubicBezTo>
                    <a:pt x="32595" y="20629"/>
                    <a:pt x="31795" y="20849"/>
                    <a:pt x="30806" y="20989"/>
                  </a:cubicBezTo>
                  <a:cubicBezTo>
                    <a:pt x="30181" y="21082"/>
                    <a:pt x="29567" y="21125"/>
                    <a:pt x="28955" y="21125"/>
                  </a:cubicBezTo>
                  <a:cubicBezTo>
                    <a:pt x="27913" y="21125"/>
                    <a:pt x="26879" y="21000"/>
                    <a:pt x="25808" y="20780"/>
                  </a:cubicBezTo>
                  <a:cubicBezTo>
                    <a:pt x="25029" y="20600"/>
                    <a:pt x="24269" y="20389"/>
                    <a:pt x="23459" y="20069"/>
                  </a:cubicBezTo>
                  <a:cubicBezTo>
                    <a:pt x="22799" y="19820"/>
                    <a:pt x="21910" y="19360"/>
                    <a:pt x="21410" y="19090"/>
                  </a:cubicBezTo>
                  <a:cubicBezTo>
                    <a:pt x="19301" y="17841"/>
                    <a:pt x="17432" y="16231"/>
                    <a:pt x="15643" y="14572"/>
                  </a:cubicBezTo>
                  <a:cubicBezTo>
                    <a:pt x="14174" y="13213"/>
                    <a:pt x="12744" y="11813"/>
                    <a:pt x="11175" y="10574"/>
                  </a:cubicBezTo>
                  <a:cubicBezTo>
                    <a:pt x="10016" y="9654"/>
                    <a:pt x="8786" y="8805"/>
                    <a:pt x="7417" y="8225"/>
                  </a:cubicBezTo>
                  <a:cubicBezTo>
                    <a:pt x="6697" y="7915"/>
                    <a:pt x="5947" y="7646"/>
                    <a:pt x="5168" y="7586"/>
                  </a:cubicBezTo>
                  <a:cubicBezTo>
                    <a:pt x="4942" y="7571"/>
                    <a:pt x="4715" y="7562"/>
                    <a:pt x="4489" y="7562"/>
                  </a:cubicBezTo>
                  <a:cubicBezTo>
                    <a:pt x="4405" y="7562"/>
                    <a:pt x="4322" y="7563"/>
                    <a:pt x="4239" y="7566"/>
                  </a:cubicBezTo>
                  <a:cubicBezTo>
                    <a:pt x="4148" y="7575"/>
                    <a:pt x="4039" y="7555"/>
                    <a:pt x="3979" y="7635"/>
                  </a:cubicBezTo>
                  <a:cubicBezTo>
                    <a:pt x="3948" y="7675"/>
                    <a:pt x="3939" y="7726"/>
                    <a:pt x="3959" y="7775"/>
                  </a:cubicBezTo>
                  <a:cubicBezTo>
                    <a:pt x="3948" y="7846"/>
                    <a:pt x="3988" y="7926"/>
                    <a:pt x="4068" y="7926"/>
                  </a:cubicBezTo>
                  <a:cubicBezTo>
                    <a:pt x="4878" y="7986"/>
                    <a:pt x="5547" y="8215"/>
                    <a:pt x="6318" y="8525"/>
                  </a:cubicBezTo>
                  <a:cubicBezTo>
                    <a:pt x="7877" y="9155"/>
                    <a:pt x="9196" y="10125"/>
                    <a:pt x="10496" y="11254"/>
                  </a:cubicBezTo>
                  <a:cubicBezTo>
                    <a:pt x="11565" y="12193"/>
                    <a:pt x="12484" y="13053"/>
                    <a:pt x="13434" y="14092"/>
                  </a:cubicBezTo>
                  <a:cubicBezTo>
                    <a:pt x="14354" y="15082"/>
                    <a:pt x="15293" y="16051"/>
                    <a:pt x="16222" y="17031"/>
                  </a:cubicBezTo>
                  <a:cubicBezTo>
                    <a:pt x="17862" y="18790"/>
                    <a:pt x="19791" y="20500"/>
                    <a:pt x="21850" y="21499"/>
                  </a:cubicBezTo>
                  <a:cubicBezTo>
                    <a:pt x="22879" y="22039"/>
                    <a:pt x="24009" y="22328"/>
                    <a:pt x="25149" y="22548"/>
                  </a:cubicBezTo>
                  <a:cubicBezTo>
                    <a:pt x="25840" y="22677"/>
                    <a:pt x="26544" y="22727"/>
                    <a:pt x="27249" y="22727"/>
                  </a:cubicBezTo>
                  <a:cubicBezTo>
                    <a:pt x="27970" y="22727"/>
                    <a:pt x="28694" y="22674"/>
                    <a:pt x="29407" y="22599"/>
                  </a:cubicBezTo>
                  <a:cubicBezTo>
                    <a:pt x="30946" y="22439"/>
                    <a:pt x="32455" y="22029"/>
                    <a:pt x="33874" y="21409"/>
                  </a:cubicBezTo>
                  <a:cubicBezTo>
                    <a:pt x="34834" y="20959"/>
                    <a:pt x="35724" y="20380"/>
                    <a:pt x="36563" y="19740"/>
                  </a:cubicBezTo>
                  <a:cubicBezTo>
                    <a:pt x="37533" y="19020"/>
                    <a:pt x="38372" y="18241"/>
                    <a:pt x="39192" y="17471"/>
                  </a:cubicBezTo>
                  <a:cubicBezTo>
                    <a:pt x="39871" y="16841"/>
                    <a:pt x="40482" y="16151"/>
                    <a:pt x="41071" y="15452"/>
                  </a:cubicBezTo>
                  <a:cubicBezTo>
                    <a:pt x="41451" y="15002"/>
                    <a:pt x="41841" y="14552"/>
                    <a:pt x="42181" y="14072"/>
                  </a:cubicBezTo>
                  <a:cubicBezTo>
                    <a:pt x="42430" y="13732"/>
                    <a:pt x="42661" y="13393"/>
                    <a:pt x="42890" y="13043"/>
                  </a:cubicBezTo>
                  <a:lnTo>
                    <a:pt x="43940" y="11724"/>
                  </a:lnTo>
                  <a:cubicBezTo>
                    <a:pt x="44020" y="11624"/>
                    <a:pt x="44100" y="11524"/>
                    <a:pt x="44169" y="11424"/>
                  </a:cubicBezTo>
                  <a:cubicBezTo>
                    <a:pt x="44529" y="11054"/>
                    <a:pt x="44869" y="10664"/>
                    <a:pt x="45209" y="10274"/>
                  </a:cubicBezTo>
                  <a:cubicBezTo>
                    <a:pt x="45329" y="10134"/>
                    <a:pt x="45449" y="9994"/>
                    <a:pt x="45579" y="9845"/>
                  </a:cubicBezTo>
                  <a:cubicBezTo>
                    <a:pt x="47828" y="7635"/>
                    <a:pt x="50626" y="5616"/>
                    <a:pt x="53765" y="5216"/>
                  </a:cubicBezTo>
                  <a:cubicBezTo>
                    <a:pt x="54085" y="5184"/>
                    <a:pt x="54406" y="5166"/>
                    <a:pt x="54726" y="5166"/>
                  </a:cubicBezTo>
                  <a:cubicBezTo>
                    <a:pt x="55898" y="5166"/>
                    <a:pt x="57045" y="5417"/>
                    <a:pt x="57963" y="6186"/>
                  </a:cubicBezTo>
                  <a:cubicBezTo>
                    <a:pt x="58603" y="6716"/>
                    <a:pt x="59042" y="7546"/>
                    <a:pt x="59002" y="8335"/>
                  </a:cubicBezTo>
                  <a:cubicBezTo>
                    <a:pt x="59002" y="8595"/>
                    <a:pt x="58953" y="8865"/>
                    <a:pt x="58893" y="9125"/>
                  </a:cubicBezTo>
                  <a:cubicBezTo>
                    <a:pt x="58853" y="9305"/>
                    <a:pt x="58803" y="9485"/>
                    <a:pt x="58813" y="9665"/>
                  </a:cubicBezTo>
                  <a:cubicBezTo>
                    <a:pt x="58813" y="9845"/>
                    <a:pt x="58953" y="9994"/>
                    <a:pt x="59122" y="10005"/>
                  </a:cubicBezTo>
                  <a:cubicBezTo>
                    <a:pt x="59140" y="10007"/>
                    <a:pt x="59158" y="10008"/>
                    <a:pt x="59177" y="10008"/>
                  </a:cubicBezTo>
                  <a:cubicBezTo>
                    <a:pt x="59470" y="10008"/>
                    <a:pt x="59911" y="9728"/>
                    <a:pt x="60192" y="9465"/>
                  </a:cubicBezTo>
                  <a:cubicBezTo>
                    <a:pt x="61472" y="8245"/>
                    <a:pt x="61661" y="6496"/>
                    <a:pt x="60792" y="4977"/>
                  </a:cubicBezTo>
                  <a:cubicBezTo>
                    <a:pt x="60402" y="4277"/>
                    <a:pt x="59802" y="3717"/>
                    <a:pt x="59102" y="3337"/>
                  </a:cubicBezTo>
                  <a:cubicBezTo>
                    <a:pt x="59113" y="3337"/>
                    <a:pt x="59122" y="3337"/>
                    <a:pt x="59133" y="3328"/>
                  </a:cubicBezTo>
                  <a:cubicBezTo>
                    <a:pt x="59142" y="3328"/>
                    <a:pt x="59142" y="3328"/>
                    <a:pt x="59153" y="3317"/>
                  </a:cubicBezTo>
                  <a:cubicBezTo>
                    <a:pt x="58513" y="3048"/>
                    <a:pt x="57853" y="2818"/>
                    <a:pt x="57163" y="2718"/>
                  </a:cubicBezTo>
                  <a:cubicBezTo>
                    <a:pt x="57054" y="2698"/>
                    <a:pt x="56943" y="2688"/>
                    <a:pt x="56834" y="2678"/>
                  </a:cubicBezTo>
                  <a:cubicBezTo>
                    <a:pt x="56184" y="2678"/>
                    <a:pt x="55544" y="2788"/>
                    <a:pt x="54924" y="2948"/>
                  </a:cubicBezTo>
                  <a:cubicBezTo>
                    <a:pt x="53056" y="3388"/>
                    <a:pt x="51296" y="4237"/>
                    <a:pt x="49727" y="5336"/>
                  </a:cubicBezTo>
                  <a:cubicBezTo>
                    <a:pt x="47238" y="7066"/>
                    <a:pt x="45359" y="9765"/>
                    <a:pt x="43350" y="11784"/>
                  </a:cubicBezTo>
                  <a:cubicBezTo>
                    <a:pt x="41191" y="13972"/>
                    <a:pt x="38442" y="15771"/>
                    <a:pt x="35644" y="16502"/>
                  </a:cubicBezTo>
                  <a:cubicBezTo>
                    <a:pt x="34259" y="16917"/>
                    <a:pt x="32864" y="17109"/>
                    <a:pt x="31481" y="17109"/>
                  </a:cubicBezTo>
                  <a:cubicBezTo>
                    <a:pt x="30968" y="17109"/>
                    <a:pt x="30456" y="17082"/>
                    <a:pt x="29946" y="17031"/>
                  </a:cubicBezTo>
                  <a:cubicBezTo>
                    <a:pt x="29936" y="17021"/>
                    <a:pt x="29916" y="17011"/>
                    <a:pt x="29896" y="17011"/>
                  </a:cubicBezTo>
                  <a:cubicBezTo>
                    <a:pt x="28387" y="16801"/>
                    <a:pt x="26957" y="16391"/>
                    <a:pt x="25529" y="15902"/>
                  </a:cubicBezTo>
                  <a:cubicBezTo>
                    <a:pt x="25509" y="15891"/>
                    <a:pt x="25478" y="15871"/>
                    <a:pt x="25449" y="15871"/>
                  </a:cubicBezTo>
                  <a:cubicBezTo>
                    <a:pt x="24569" y="15522"/>
                    <a:pt x="23709" y="15132"/>
                    <a:pt x="22990" y="14722"/>
                  </a:cubicBezTo>
                  <a:cubicBezTo>
                    <a:pt x="22170" y="14263"/>
                    <a:pt x="21670" y="13723"/>
                    <a:pt x="21080" y="12983"/>
                  </a:cubicBezTo>
                  <a:cubicBezTo>
                    <a:pt x="20061" y="11653"/>
                    <a:pt x="19381" y="10244"/>
                    <a:pt x="18741" y="8635"/>
                  </a:cubicBezTo>
                  <a:cubicBezTo>
                    <a:pt x="18002" y="6796"/>
                    <a:pt x="17402" y="4747"/>
                    <a:pt x="15773" y="3477"/>
                  </a:cubicBezTo>
                  <a:cubicBezTo>
                    <a:pt x="15223" y="3068"/>
                    <a:pt x="14523" y="2778"/>
                    <a:pt x="13994" y="2588"/>
                  </a:cubicBezTo>
                  <a:cubicBezTo>
                    <a:pt x="13734" y="2498"/>
                    <a:pt x="13464" y="2418"/>
                    <a:pt x="13194" y="2358"/>
                  </a:cubicBezTo>
                  <a:cubicBezTo>
                    <a:pt x="13137" y="2345"/>
                    <a:pt x="13075" y="2328"/>
                    <a:pt x="13012" y="2328"/>
                  </a:cubicBezTo>
                  <a:cubicBezTo>
                    <a:pt x="12976" y="2328"/>
                    <a:pt x="12940" y="2334"/>
                    <a:pt x="12904" y="2348"/>
                  </a:cubicBezTo>
                  <a:cubicBezTo>
                    <a:pt x="12814" y="2378"/>
                    <a:pt x="12775" y="2498"/>
                    <a:pt x="12824" y="2588"/>
                  </a:cubicBezTo>
                  <a:cubicBezTo>
                    <a:pt x="12864" y="2668"/>
                    <a:pt x="12934" y="2718"/>
                    <a:pt x="12994" y="2778"/>
                  </a:cubicBezTo>
                  <a:cubicBezTo>
                    <a:pt x="13134" y="2917"/>
                    <a:pt x="13244" y="3017"/>
                    <a:pt x="13414" y="3197"/>
                  </a:cubicBezTo>
                  <a:cubicBezTo>
                    <a:pt x="13854" y="3657"/>
                    <a:pt x="14223" y="4177"/>
                    <a:pt x="14583" y="4697"/>
                  </a:cubicBezTo>
                  <a:cubicBezTo>
                    <a:pt x="15233" y="5616"/>
                    <a:pt x="15703" y="6536"/>
                    <a:pt x="16213" y="7606"/>
                  </a:cubicBezTo>
                  <a:cubicBezTo>
                    <a:pt x="16562" y="8315"/>
                    <a:pt x="16882" y="9035"/>
                    <a:pt x="17282" y="9714"/>
                  </a:cubicBezTo>
                  <a:cubicBezTo>
                    <a:pt x="17712" y="10444"/>
                    <a:pt x="18202" y="11124"/>
                    <a:pt x="18752" y="11764"/>
                  </a:cubicBezTo>
                  <a:cubicBezTo>
                    <a:pt x="18092" y="11154"/>
                    <a:pt x="17462" y="10504"/>
                    <a:pt x="16793" y="9785"/>
                  </a:cubicBezTo>
                  <a:cubicBezTo>
                    <a:pt x="15833" y="8785"/>
                    <a:pt x="14883" y="7795"/>
                    <a:pt x="13944" y="6776"/>
                  </a:cubicBezTo>
                  <a:cubicBezTo>
                    <a:pt x="12584" y="5336"/>
                    <a:pt x="11295" y="3807"/>
                    <a:pt x="9736" y="2568"/>
                  </a:cubicBezTo>
                  <a:cubicBezTo>
                    <a:pt x="8856" y="1848"/>
                    <a:pt x="7886" y="1249"/>
                    <a:pt x="6857" y="778"/>
                  </a:cubicBezTo>
                  <a:cubicBezTo>
                    <a:pt x="6047" y="409"/>
                    <a:pt x="5198" y="79"/>
                    <a:pt x="4308" y="9"/>
                  </a:cubicBezTo>
                  <a:cubicBezTo>
                    <a:pt x="4215" y="4"/>
                    <a:pt x="4121" y="1"/>
                    <a:pt x="40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
            <p:cNvSpPr/>
            <p:nvPr/>
          </p:nvSpPr>
          <p:spPr>
            <a:xfrm>
              <a:off x="2745089" y="3952889"/>
              <a:ext cx="529638" cy="333467"/>
            </a:xfrm>
            <a:custGeom>
              <a:rect b="b" l="l" r="r" t="t"/>
              <a:pathLst>
                <a:path extrusionOk="0" h="6621" w="10516">
                  <a:moveTo>
                    <a:pt x="6447" y="0"/>
                  </a:moveTo>
                  <a:cubicBezTo>
                    <a:pt x="6184" y="0"/>
                    <a:pt x="5922" y="17"/>
                    <a:pt x="5668" y="49"/>
                  </a:cubicBezTo>
                  <a:cubicBezTo>
                    <a:pt x="5688" y="48"/>
                    <a:pt x="5709" y="48"/>
                    <a:pt x="5730" y="48"/>
                  </a:cubicBezTo>
                  <a:cubicBezTo>
                    <a:pt x="6464" y="48"/>
                    <a:pt x="7282" y="226"/>
                    <a:pt x="7827" y="488"/>
                  </a:cubicBezTo>
                  <a:cubicBezTo>
                    <a:pt x="8477" y="748"/>
                    <a:pt x="9106" y="1228"/>
                    <a:pt x="9506" y="1817"/>
                  </a:cubicBezTo>
                  <a:cubicBezTo>
                    <a:pt x="9117" y="1318"/>
                    <a:pt x="8626" y="908"/>
                    <a:pt x="8057" y="648"/>
                  </a:cubicBezTo>
                  <a:cubicBezTo>
                    <a:pt x="7363" y="323"/>
                    <a:pt x="6669" y="191"/>
                    <a:pt x="5886" y="191"/>
                  </a:cubicBezTo>
                  <a:cubicBezTo>
                    <a:pt x="5779" y="191"/>
                    <a:pt x="5669" y="193"/>
                    <a:pt x="5558" y="198"/>
                  </a:cubicBezTo>
                  <a:cubicBezTo>
                    <a:pt x="5168" y="209"/>
                    <a:pt x="4708" y="309"/>
                    <a:pt x="4288" y="349"/>
                  </a:cubicBezTo>
                  <a:cubicBezTo>
                    <a:pt x="4609" y="343"/>
                    <a:pt x="4932" y="324"/>
                    <a:pt x="5257" y="324"/>
                  </a:cubicBezTo>
                  <a:cubicBezTo>
                    <a:pt x="5500" y="324"/>
                    <a:pt x="5744" y="334"/>
                    <a:pt x="5988" y="369"/>
                  </a:cubicBezTo>
                  <a:cubicBezTo>
                    <a:pt x="6618" y="458"/>
                    <a:pt x="7467" y="708"/>
                    <a:pt x="8037" y="1018"/>
                  </a:cubicBezTo>
                  <a:cubicBezTo>
                    <a:pt x="8566" y="1298"/>
                    <a:pt x="8857" y="1558"/>
                    <a:pt x="9226" y="2017"/>
                  </a:cubicBezTo>
                  <a:cubicBezTo>
                    <a:pt x="9466" y="2308"/>
                    <a:pt x="9706" y="2687"/>
                    <a:pt x="9826" y="2987"/>
                  </a:cubicBezTo>
                  <a:cubicBezTo>
                    <a:pt x="9736" y="2777"/>
                    <a:pt x="9616" y="2567"/>
                    <a:pt x="9486" y="2368"/>
                  </a:cubicBezTo>
                  <a:cubicBezTo>
                    <a:pt x="8946" y="1598"/>
                    <a:pt x="8137" y="1018"/>
                    <a:pt x="7247" y="698"/>
                  </a:cubicBezTo>
                  <a:cubicBezTo>
                    <a:pt x="6827" y="548"/>
                    <a:pt x="6387" y="488"/>
                    <a:pt x="5938" y="458"/>
                  </a:cubicBezTo>
                  <a:cubicBezTo>
                    <a:pt x="5741" y="440"/>
                    <a:pt x="5543" y="431"/>
                    <a:pt x="5345" y="431"/>
                  </a:cubicBezTo>
                  <a:cubicBezTo>
                    <a:pt x="4368" y="431"/>
                    <a:pt x="3389" y="653"/>
                    <a:pt x="2500" y="1068"/>
                  </a:cubicBezTo>
                  <a:cubicBezTo>
                    <a:pt x="3290" y="789"/>
                    <a:pt x="4167" y="645"/>
                    <a:pt x="5014" y="645"/>
                  </a:cubicBezTo>
                  <a:cubicBezTo>
                    <a:pt x="5742" y="645"/>
                    <a:pt x="6448" y="751"/>
                    <a:pt x="7058" y="968"/>
                  </a:cubicBezTo>
                  <a:cubicBezTo>
                    <a:pt x="7997" y="1318"/>
                    <a:pt x="9077" y="2057"/>
                    <a:pt x="9526" y="3167"/>
                  </a:cubicBezTo>
                  <a:cubicBezTo>
                    <a:pt x="9297" y="2737"/>
                    <a:pt x="8997" y="2337"/>
                    <a:pt x="8657" y="1988"/>
                  </a:cubicBezTo>
                  <a:cubicBezTo>
                    <a:pt x="8187" y="1548"/>
                    <a:pt x="7607" y="1228"/>
                    <a:pt x="6998" y="1038"/>
                  </a:cubicBezTo>
                  <a:cubicBezTo>
                    <a:pt x="6390" y="838"/>
                    <a:pt x="5755" y="770"/>
                    <a:pt x="5120" y="770"/>
                  </a:cubicBezTo>
                  <a:cubicBezTo>
                    <a:pt x="4993" y="770"/>
                    <a:pt x="4866" y="773"/>
                    <a:pt x="4739" y="778"/>
                  </a:cubicBezTo>
                  <a:cubicBezTo>
                    <a:pt x="3039" y="838"/>
                    <a:pt x="1340" y="1398"/>
                    <a:pt x="1" y="2457"/>
                  </a:cubicBezTo>
                  <a:cubicBezTo>
                    <a:pt x="821" y="1948"/>
                    <a:pt x="1570" y="1658"/>
                    <a:pt x="2429" y="1408"/>
                  </a:cubicBezTo>
                  <a:cubicBezTo>
                    <a:pt x="3213" y="1171"/>
                    <a:pt x="3952" y="1056"/>
                    <a:pt x="4720" y="1056"/>
                  </a:cubicBezTo>
                  <a:cubicBezTo>
                    <a:pt x="5118" y="1056"/>
                    <a:pt x="5524" y="1087"/>
                    <a:pt x="5948" y="1148"/>
                  </a:cubicBezTo>
                  <a:cubicBezTo>
                    <a:pt x="6867" y="1268"/>
                    <a:pt x="7647" y="1578"/>
                    <a:pt x="8277" y="2117"/>
                  </a:cubicBezTo>
                  <a:cubicBezTo>
                    <a:pt x="7917" y="1857"/>
                    <a:pt x="7527" y="1638"/>
                    <a:pt x="7127" y="1468"/>
                  </a:cubicBezTo>
                  <a:cubicBezTo>
                    <a:pt x="6398" y="1200"/>
                    <a:pt x="5689" y="1083"/>
                    <a:pt x="4986" y="1083"/>
                  </a:cubicBezTo>
                  <a:cubicBezTo>
                    <a:pt x="4118" y="1083"/>
                    <a:pt x="3258" y="1261"/>
                    <a:pt x="2380" y="1548"/>
                  </a:cubicBezTo>
                  <a:cubicBezTo>
                    <a:pt x="2940" y="1428"/>
                    <a:pt x="3529" y="1338"/>
                    <a:pt x="4059" y="1318"/>
                  </a:cubicBezTo>
                  <a:cubicBezTo>
                    <a:pt x="4107" y="1317"/>
                    <a:pt x="4155" y="1316"/>
                    <a:pt x="4203" y="1316"/>
                  </a:cubicBezTo>
                  <a:cubicBezTo>
                    <a:pt x="4634" y="1316"/>
                    <a:pt x="5065" y="1354"/>
                    <a:pt x="5488" y="1408"/>
                  </a:cubicBezTo>
                  <a:cubicBezTo>
                    <a:pt x="5928" y="1488"/>
                    <a:pt x="6208" y="1528"/>
                    <a:pt x="6747" y="1688"/>
                  </a:cubicBezTo>
                  <a:cubicBezTo>
                    <a:pt x="7138" y="1828"/>
                    <a:pt x="7327" y="1928"/>
                    <a:pt x="7707" y="2148"/>
                  </a:cubicBezTo>
                  <a:cubicBezTo>
                    <a:pt x="8107" y="2397"/>
                    <a:pt x="8297" y="2567"/>
                    <a:pt x="8626" y="2887"/>
                  </a:cubicBezTo>
                  <a:cubicBezTo>
                    <a:pt x="9017" y="3287"/>
                    <a:pt x="9257" y="3647"/>
                    <a:pt x="9376" y="4096"/>
                  </a:cubicBezTo>
                  <a:cubicBezTo>
                    <a:pt x="9456" y="4396"/>
                    <a:pt x="9496" y="4696"/>
                    <a:pt x="9496" y="4976"/>
                  </a:cubicBezTo>
                  <a:cubicBezTo>
                    <a:pt x="9466" y="4336"/>
                    <a:pt x="9217" y="3707"/>
                    <a:pt x="8826" y="3197"/>
                  </a:cubicBezTo>
                  <a:cubicBezTo>
                    <a:pt x="8317" y="2537"/>
                    <a:pt x="7547" y="2157"/>
                    <a:pt x="6738" y="1797"/>
                  </a:cubicBezTo>
                  <a:lnTo>
                    <a:pt x="6738" y="1797"/>
                  </a:lnTo>
                  <a:cubicBezTo>
                    <a:pt x="8207" y="2637"/>
                    <a:pt x="9226" y="3817"/>
                    <a:pt x="9166" y="5376"/>
                  </a:cubicBezTo>
                  <a:cubicBezTo>
                    <a:pt x="9157" y="5686"/>
                    <a:pt x="9086" y="5926"/>
                    <a:pt x="8997" y="6095"/>
                  </a:cubicBezTo>
                  <a:cubicBezTo>
                    <a:pt x="9126" y="5676"/>
                    <a:pt x="9166" y="5216"/>
                    <a:pt x="9046" y="4796"/>
                  </a:cubicBezTo>
                  <a:lnTo>
                    <a:pt x="9046" y="4796"/>
                  </a:lnTo>
                  <a:cubicBezTo>
                    <a:pt x="9057" y="5286"/>
                    <a:pt x="8897" y="5736"/>
                    <a:pt x="8697" y="6206"/>
                  </a:cubicBezTo>
                  <a:cubicBezTo>
                    <a:pt x="8686" y="6226"/>
                    <a:pt x="8666" y="6255"/>
                    <a:pt x="8657" y="6266"/>
                  </a:cubicBezTo>
                  <a:cubicBezTo>
                    <a:pt x="8626" y="6346"/>
                    <a:pt x="8557" y="6415"/>
                    <a:pt x="8577" y="6506"/>
                  </a:cubicBezTo>
                  <a:cubicBezTo>
                    <a:pt x="8597" y="6577"/>
                    <a:pt x="8644" y="6607"/>
                    <a:pt x="8694" y="6607"/>
                  </a:cubicBezTo>
                  <a:cubicBezTo>
                    <a:pt x="8741" y="6607"/>
                    <a:pt x="8792" y="6579"/>
                    <a:pt x="8826" y="6535"/>
                  </a:cubicBezTo>
                  <a:cubicBezTo>
                    <a:pt x="8851" y="6585"/>
                    <a:pt x="8910" y="6620"/>
                    <a:pt x="8969" y="6620"/>
                  </a:cubicBezTo>
                  <a:cubicBezTo>
                    <a:pt x="8981" y="6620"/>
                    <a:pt x="8994" y="6619"/>
                    <a:pt x="9006" y="6615"/>
                  </a:cubicBezTo>
                  <a:cubicBezTo>
                    <a:pt x="9097" y="6595"/>
                    <a:pt x="9146" y="6495"/>
                    <a:pt x="9197" y="6426"/>
                  </a:cubicBezTo>
                  <a:cubicBezTo>
                    <a:pt x="9246" y="6355"/>
                    <a:pt x="9286" y="6286"/>
                    <a:pt x="9326" y="6206"/>
                  </a:cubicBezTo>
                  <a:cubicBezTo>
                    <a:pt x="9358" y="6243"/>
                    <a:pt x="9405" y="6263"/>
                    <a:pt x="9452" y="6263"/>
                  </a:cubicBezTo>
                  <a:cubicBezTo>
                    <a:pt x="9493" y="6263"/>
                    <a:pt x="9534" y="6248"/>
                    <a:pt x="9566" y="6215"/>
                  </a:cubicBezTo>
                  <a:cubicBezTo>
                    <a:pt x="9586" y="6195"/>
                    <a:pt x="9606" y="6166"/>
                    <a:pt x="9616" y="6146"/>
                  </a:cubicBezTo>
                  <a:cubicBezTo>
                    <a:pt x="9676" y="6095"/>
                    <a:pt x="9706" y="6015"/>
                    <a:pt x="9746" y="5956"/>
                  </a:cubicBezTo>
                  <a:cubicBezTo>
                    <a:pt x="9816" y="5846"/>
                    <a:pt x="9866" y="5726"/>
                    <a:pt x="9906" y="5606"/>
                  </a:cubicBezTo>
                  <a:cubicBezTo>
                    <a:pt x="9929" y="5614"/>
                    <a:pt x="9955" y="5619"/>
                    <a:pt x="9981" y="5619"/>
                  </a:cubicBezTo>
                  <a:cubicBezTo>
                    <a:pt x="10023" y="5619"/>
                    <a:pt x="10065" y="5607"/>
                    <a:pt x="10096" y="5576"/>
                  </a:cubicBezTo>
                  <a:cubicBezTo>
                    <a:pt x="10146" y="5526"/>
                    <a:pt x="10156" y="5446"/>
                    <a:pt x="10176" y="5376"/>
                  </a:cubicBezTo>
                  <a:cubicBezTo>
                    <a:pt x="10186" y="5326"/>
                    <a:pt x="10196" y="5266"/>
                    <a:pt x="10206" y="5206"/>
                  </a:cubicBezTo>
                  <a:cubicBezTo>
                    <a:pt x="10213" y="5207"/>
                    <a:pt x="10221" y="5208"/>
                    <a:pt x="10229" y="5208"/>
                  </a:cubicBezTo>
                  <a:cubicBezTo>
                    <a:pt x="10283" y="5208"/>
                    <a:pt x="10340" y="5180"/>
                    <a:pt x="10366" y="5136"/>
                  </a:cubicBezTo>
                  <a:cubicBezTo>
                    <a:pt x="10416" y="5046"/>
                    <a:pt x="10406" y="4936"/>
                    <a:pt x="10426" y="4836"/>
                  </a:cubicBezTo>
                  <a:cubicBezTo>
                    <a:pt x="10446" y="4726"/>
                    <a:pt x="10456" y="4607"/>
                    <a:pt x="10456" y="4476"/>
                  </a:cubicBezTo>
                  <a:cubicBezTo>
                    <a:pt x="10496" y="4227"/>
                    <a:pt x="10516" y="3967"/>
                    <a:pt x="10506" y="3717"/>
                  </a:cubicBezTo>
                  <a:cubicBezTo>
                    <a:pt x="10486" y="3037"/>
                    <a:pt x="10256" y="2377"/>
                    <a:pt x="9896" y="1808"/>
                  </a:cubicBezTo>
                  <a:cubicBezTo>
                    <a:pt x="9606" y="1308"/>
                    <a:pt x="9197" y="878"/>
                    <a:pt x="8697" y="568"/>
                  </a:cubicBezTo>
                  <a:cubicBezTo>
                    <a:pt x="8106" y="166"/>
                    <a:pt x="7273" y="0"/>
                    <a:pt x="64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
            <p:cNvSpPr/>
            <p:nvPr/>
          </p:nvSpPr>
          <p:spPr>
            <a:xfrm>
              <a:off x="917195" y="3949767"/>
              <a:ext cx="357340" cy="527624"/>
            </a:xfrm>
            <a:custGeom>
              <a:rect b="b" l="l" r="r" t="t"/>
              <a:pathLst>
                <a:path extrusionOk="0" h="10476" w="7095">
                  <a:moveTo>
                    <a:pt x="0" y="0"/>
                  </a:moveTo>
                  <a:lnTo>
                    <a:pt x="0" y="0"/>
                  </a:lnTo>
                  <a:cubicBezTo>
                    <a:pt x="1140" y="1160"/>
                    <a:pt x="1860" y="2619"/>
                    <a:pt x="2550" y="4098"/>
                  </a:cubicBezTo>
                  <a:cubicBezTo>
                    <a:pt x="3159" y="5398"/>
                    <a:pt x="3859" y="6907"/>
                    <a:pt x="4758" y="8187"/>
                  </a:cubicBezTo>
                  <a:cubicBezTo>
                    <a:pt x="5168" y="8787"/>
                    <a:pt x="5628" y="9346"/>
                    <a:pt x="6128" y="9856"/>
                  </a:cubicBezTo>
                  <a:cubicBezTo>
                    <a:pt x="6228" y="9966"/>
                    <a:pt x="6328" y="10066"/>
                    <a:pt x="6437" y="10156"/>
                  </a:cubicBezTo>
                  <a:cubicBezTo>
                    <a:pt x="6517" y="10216"/>
                    <a:pt x="6448" y="10206"/>
                    <a:pt x="6577" y="10246"/>
                  </a:cubicBezTo>
                  <a:lnTo>
                    <a:pt x="6597" y="10246"/>
                  </a:lnTo>
                  <a:cubicBezTo>
                    <a:pt x="6648" y="10296"/>
                    <a:pt x="6697" y="10355"/>
                    <a:pt x="6748" y="10415"/>
                  </a:cubicBezTo>
                  <a:cubicBezTo>
                    <a:pt x="6777" y="10446"/>
                    <a:pt x="6817" y="10466"/>
                    <a:pt x="6857" y="10475"/>
                  </a:cubicBezTo>
                  <a:cubicBezTo>
                    <a:pt x="6861" y="10476"/>
                    <a:pt x="6865" y="10476"/>
                    <a:pt x="6869" y="10476"/>
                  </a:cubicBezTo>
                  <a:cubicBezTo>
                    <a:pt x="7012" y="10476"/>
                    <a:pt x="7095" y="10293"/>
                    <a:pt x="6997" y="10186"/>
                  </a:cubicBezTo>
                  <a:cubicBezTo>
                    <a:pt x="6548" y="9646"/>
                    <a:pt x="6158" y="9136"/>
                    <a:pt x="5788" y="8607"/>
                  </a:cubicBezTo>
                  <a:cubicBezTo>
                    <a:pt x="5798" y="8587"/>
                    <a:pt x="5818" y="8567"/>
                    <a:pt x="5818" y="8536"/>
                  </a:cubicBezTo>
                  <a:cubicBezTo>
                    <a:pt x="5818" y="8476"/>
                    <a:pt x="5768" y="8427"/>
                    <a:pt x="5748" y="8376"/>
                  </a:cubicBezTo>
                  <a:cubicBezTo>
                    <a:pt x="5009" y="7057"/>
                    <a:pt x="4409" y="5668"/>
                    <a:pt x="3789" y="4289"/>
                  </a:cubicBezTo>
                  <a:cubicBezTo>
                    <a:pt x="3489" y="3639"/>
                    <a:pt x="3209" y="2979"/>
                    <a:pt x="2839" y="2370"/>
                  </a:cubicBezTo>
                  <a:cubicBezTo>
                    <a:pt x="2530" y="1850"/>
                    <a:pt x="2139" y="1370"/>
                    <a:pt x="1700" y="940"/>
                  </a:cubicBezTo>
                  <a:lnTo>
                    <a:pt x="1700" y="940"/>
                  </a:lnTo>
                  <a:cubicBezTo>
                    <a:pt x="2559" y="1999"/>
                    <a:pt x="3099" y="3279"/>
                    <a:pt x="3629" y="4538"/>
                  </a:cubicBezTo>
                  <a:cubicBezTo>
                    <a:pt x="3919" y="5228"/>
                    <a:pt x="4199" y="5918"/>
                    <a:pt x="4518" y="6597"/>
                  </a:cubicBezTo>
                  <a:cubicBezTo>
                    <a:pt x="3929" y="5528"/>
                    <a:pt x="3489" y="4378"/>
                    <a:pt x="2959" y="3279"/>
                  </a:cubicBezTo>
                  <a:cubicBezTo>
                    <a:pt x="2430" y="2199"/>
                    <a:pt x="1760" y="1180"/>
                    <a:pt x="870" y="360"/>
                  </a:cubicBezTo>
                  <a:lnTo>
                    <a:pt x="870" y="360"/>
                  </a:lnTo>
                  <a:cubicBezTo>
                    <a:pt x="2210" y="1950"/>
                    <a:pt x="2930" y="3949"/>
                    <a:pt x="3769" y="5838"/>
                  </a:cubicBezTo>
                  <a:cubicBezTo>
                    <a:pt x="3359" y="5028"/>
                    <a:pt x="2969" y="4209"/>
                    <a:pt x="2550" y="3409"/>
                  </a:cubicBezTo>
                  <a:cubicBezTo>
                    <a:pt x="1910" y="2139"/>
                    <a:pt x="1140" y="89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
            <p:cNvSpPr/>
            <p:nvPr/>
          </p:nvSpPr>
          <p:spPr>
            <a:xfrm>
              <a:off x="257717" y="3808846"/>
              <a:ext cx="788917" cy="500024"/>
            </a:xfrm>
            <a:custGeom>
              <a:rect b="b" l="l" r="r" t="t"/>
              <a:pathLst>
                <a:path extrusionOk="0" h="9928" w="15664">
                  <a:moveTo>
                    <a:pt x="3486" y="1"/>
                  </a:moveTo>
                  <a:cubicBezTo>
                    <a:pt x="3019" y="1"/>
                    <a:pt x="2553" y="63"/>
                    <a:pt x="2110" y="190"/>
                  </a:cubicBezTo>
                  <a:cubicBezTo>
                    <a:pt x="2354" y="161"/>
                    <a:pt x="2594" y="147"/>
                    <a:pt x="2831" y="147"/>
                  </a:cubicBezTo>
                  <a:cubicBezTo>
                    <a:pt x="3661" y="147"/>
                    <a:pt x="4453" y="321"/>
                    <a:pt x="5238" y="639"/>
                  </a:cubicBezTo>
                  <a:cubicBezTo>
                    <a:pt x="5378" y="690"/>
                    <a:pt x="5518" y="759"/>
                    <a:pt x="5658" y="830"/>
                  </a:cubicBezTo>
                  <a:cubicBezTo>
                    <a:pt x="5378" y="730"/>
                    <a:pt x="5098" y="639"/>
                    <a:pt x="4809" y="579"/>
                  </a:cubicBezTo>
                  <a:cubicBezTo>
                    <a:pt x="4237" y="422"/>
                    <a:pt x="3643" y="332"/>
                    <a:pt x="3051" y="332"/>
                  </a:cubicBezTo>
                  <a:cubicBezTo>
                    <a:pt x="2443" y="332"/>
                    <a:pt x="1837" y="427"/>
                    <a:pt x="1260" y="639"/>
                  </a:cubicBezTo>
                  <a:cubicBezTo>
                    <a:pt x="1659" y="551"/>
                    <a:pt x="2050" y="514"/>
                    <a:pt x="2431" y="514"/>
                  </a:cubicBezTo>
                  <a:cubicBezTo>
                    <a:pt x="3129" y="514"/>
                    <a:pt x="3796" y="638"/>
                    <a:pt x="4429" y="799"/>
                  </a:cubicBezTo>
                  <a:cubicBezTo>
                    <a:pt x="5149" y="959"/>
                    <a:pt x="6098" y="1319"/>
                    <a:pt x="6518" y="1549"/>
                  </a:cubicBezTo>
                  <a:cubicBezTo>
                    <a:pt x="7277" y="1939"/>
                    <a:pt x="8027" y="2438"/>
                    <a:pt x="8707" y="2958"/>
                  </a:cubicBezTo>
                  <a:cubicBezTo>
                    <a:pt x="7477" y="2129"/>
                    <a:pt x="6148" y="1439"/>
                    <a:pt x="4718" y="1010"/>
                  </a:cubicBezTo>
                  <a:cubicBezTo>
                    <a:pt x="4049" y="790"/>
                    <a:pt x="3349" y="650"/>
                    <a:pt x="2630" y="650"/>
                  </a:cubicBezTo>
                  <a:cubicBezTo>
                    <a:pt x="2010" y="650"/>
                    <a:pt x="1340" y="710"/>
                    <a:pt x="811" y="1070"/>
                  </a:cubicBezTo>
                  <a:cubicBezTo>
                    <a:pt x="1167" y="891"/>
                    <a:pt x="1606" y="827"/>
                    <a:pt x="2053" y="827"/>
                  </a:cubicBezTo>
                  <a:cubicBezTo>
                    <a:pt x="2734" y="827"/>
                    <a:pt x="3435" y="975"/>
                    <a:pt x="3899" y="1090"/>
                  </a:cubicBezTo>
                  <a:cubicBezTo>
                    <a:pt x="5708" y="1579"/>
                    <a:pt x="7208" y="2339"/>
                    <a:pt x="8747" y="3408"/>
                  </a:cubicBezTo>
                  <a:cubicBezTo>
                    <a:pt x="9866" y="4168"/>
                    <a:pt x="10736" y="4888"/>
                    <a:pt x="11675" y="5817"/>
                  </a:cubicBezTo>
                  <a:cubicBezTo>
                    <a:pt x="11995" y="6127"/>
                    <a:pt x="12305" y="6447"/>
                    <a:pt x="12615" y="6776"/>
                  </a:cubicBezTo>
                  <a:cubicBezTo>
                    <a:pt x="12435" y="6607"/>
                    <a:pt x="12255" y="6447"/>
                    <a:pt x="12085" y="6287"/>
                  </a:cubicBezTo>
                  <a:cubicBezTo>
                    <a:pt x="10646" y="5017"/>
                    <a:pt x="9207" y="3728"/>
                    <a:pt x="7507" y="2829"/>
                  </a:cubicBezTo>
                  <a:cubicBezTo>
                    <a:pt x="6238" y="2159"/>
                    <a:pt x="4938" y="1509"/>
                    <a:pt x="3539" y="1159"/>
                  </a:cubicBezTo>
                  <a:cubicBezTo>
                    <a:pt x="3107" y="1053"/>
                    <a:pt x="2648" y="983"/>
                    <a:pt x="2187" y="983"/>
                  </a:cubicBezTo>
                  <a:cubicBezTo>
                    <a:pt x="1430" y="983"/>
                    <a:pt x="665" y="1171"/>
                    <a:pt x="1" y="1699"/>
                  </a:cubicBezTo>
                  <a:cubicBezTo>
                    <a:pt x="578" y="1352"/>
                    <a:pt x="1221" y="1211"/>
                    <a:pt x="1893" y="1211"/>
                  </a:cubicBezTo>
                  <a:cubicBezTo>
                    <a:pt x="3779" y="1211"/>
                    <a:pt x="5886" y="2325"/>
                    <a:pt x="7368" y="3129"/>
                  </a:cubicBezTo>
                  <a:cubicBezTo>
                    <a:pt x="8867" y="3938"/>
                    <a:pt x="10196" y="5097"/>
                    <a:pt x="11386" y="6127"/>
                  </a:cubicBezTo>
                  <a:cubicBezTo>
                    <a:pt x="12315" y="6967"/>
                    <a:pt x="13245" y="7806"/>
                    <a:pt x="14144" y="8676"/>
                  </a:cubicBezTo>
                  <a:cubicBezTo>
                    <a:pt x="14514" y="9046"/>
                    <a:pt x="14884" y="9406"/>
                    <a:pt x="15253" y="9775"/>
                  </a:cubicBezTo>
                  <a:cubicBezTo>
                    <a:pt x="15320" y="9834"/>
                    <a:pt x="15387" y="9927"/>
                    <a:pt x="15477" y="9927"/>
                  </a:cubicBezTo>
                  <a:cubicBezTo>
                    <a:pt x="15495" y="9927"/>
                    <a:pt x="15513" y="9923"/>
                    <a:pt x="15533" y="9915"/>
                  </a:cubicBezTo>
                  <a:cubicBezTo>
                    <a:pt x="15624" y="9885"/>
                    <a:pt x="15664" y="9795"/>
                    <a:pt x="15653" y="9715"/>
                  </a:cubicBezTo>
                  <a:cubicBezTo>
                    <a:pt x="15604" y="9586"/>
                    <a:pt x="15453" y="9506"/>
                    <a:pt x="15364" y="9395"/>
                  </a:cubicBezTo>
                  <a:cubicBezTo>
                    <a:pt x="15193" y="9226"/>
                    <a:pt x="15014" y="9055"/>
                    <a:pt x="14844" y="8886"/>
                  </a:cubicBezTo>
                  <a:cubicBezTo>
                    <a:pt x="14654" y="8686"/>
                    <a:pt x="14464" y="8496"/>
                    <a:pt x="14264" y="8316"/>
                  </a:cubicBezTo>
                  <a:cubicBezTo>
                    <a:pt x="14304" y="8226"/>
                    <a:pt x="14244" y="8116"/>
                    <a:pt x="14224" y="8106"/>
                  </a:cubicBezTo>
                  <a:cubicBezTo>
                    <a:pt x="14114" y="7956"/>
                    <a:pt x="13994" y="7816"/>
                    <a:pt x="13885" y="7676"/>
                  </a:cubicBezTo>
                  <a:cubicBezTo>
                    <a:pt x="13365" y="7056"/>
                    <a:pt x="12805" y="6467"/>
                    <a:pt x="12235" y="5887"/>
                  </a:cubicBezTo>
                  <a:cubicBezTo>
                    <a:pt x="11955" y="5597"/>
                    <a:pt x="11666" y="5317"/>
                    <a:pt x="11366" y="5037"/>
                  </a:cubicBezTo>
                  <a:cubicBezTo>
                    <a:pt x="11366" y="5017"/>
                    <a:pt x="11375" y="4997"/>
                    <a:pt x="11366" y="4968"/>
                  </a:cubicBezTo>
                  <a:cubicBezTo>
                    <a:pt x="11366" y="4945"/>
                    <a:pt x="11337" y="4904"/>
                    <a:pt x="11331" y="4895"/>
                  </a:cubicBezTo>
                  <a:lnTo>
                    <a:pt x="11331" y="4895"/>
                  </a:lnTo>
                  <a:cubicBezTo>
                    <a:pt x="11333" y="4896"/>
                    <a:pt x="11334" y="4897"/>
                    <a:pt x="11335" y="4897"/>
                  </a:cubicBezTo>
                  <a:cubicBezTo>
                    <a:pt x="11333" y="4895"/>
                    <a:pt x="11331" y="4893"/>
                    <a:pt x="11331" y="4893"/>
                  </a:cubicBezTo>
                  <a:lnTo>
                    <a:pt x="11331" y="4893"/>
                  </a:lnTo>
                  <a:cubicBezTo>
                    <a:pt x="11330" y="4893"/>
                    <a:pt x="11331" y="4894"/>
                    <a:pt x="11331" y="4895"/>
                  </a:cubicBezTo>
                  <a:lnTo>
                    <a:pt x="11331" y="4895"/>
                  </a:lnTo>
                  <a:cubicBezTo>
                    <a:pt x="11314" y="4885"/>
                    <a:pt x="11305" y="4866"/>
                    <a:pt x="11295" y="4848"/>
                  </a:cubicBezTo>
                  <a:cubicBezTo>
                    <a:pt x="11275" y="4837"/>
                    <a:pt x="11266" y="4817"/>
                    <a:pt x="11255" y="4797"/>
                  </a:cubicBezTo>
                  <a:cubicBezTo>
                    <a:pt x="11195" y="4717"/>
                    <a:pt x="11106" y="4637"/>
                    <a:pt x="11046" y="4558"/>
                  </a:cubicBezTo>
                  <a:cubicBezTo>
                    <a:pt x="10826" y="4328"/>
                    <a:pt x="10596" y="4118"/>
                    <a:pt x="10366" y="3898"/>
                  </a:cubicBezTo>
                  <a:cubicBezTo>
                    <a:pt x="9547" y="3169"/>
                    <a:pt x="8677" y="2458"/>
                    <a:pt x="7747" y="1869"/>
                  </a:cubicBezTo>
                  <a:cubicBezTo>
                    <a:pt x="6997" y="1229"/>
                    <a:pt x="5848" y="430"/>
                    <a:pt x="4729" y="150"/>
                  </a:cubicBezTo>
                  <a:cubicBezTo>
                    <a:pt x="4323" y="51"/>
                    <a:pt x="3904" y="1"/>
                    <a:pt x="34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
            <p:cNvSpPr/>
            <p:nvPr/>
          </p:nvSpPr>
          <p:spPr>
            <a:xfrm>
              <a:off x="876450" y="4450696"/>
              <a:ext cx="1205839" cy="468495"/>
            </a:xfrm>
            <a:custGeom>
              <a:rect b="b" l="l" r="r" t="t"/>
              <a:pathLst>
                <a:path extrusionOk="0" h="9302" w="23942">
                  <a:moveTo>
                    <a:pt x="0" y="0"/>
                  </a:moveTo>
                  <a:lnTo>
                    <a:pt x="0" y="0"/>
                  </a:lnTo>
                  <a:cubicBezTo>
                    <a:pt x="580" y="580"/>
                    <a:pt x="1120" y="1200"/>
                    <a:pt x="1699" y="1779"/>
                  </a:cubicBezTo>
                  <a:cubicBezTo>
                    <a:pt x="2719" y="2768"/>
                    <a:pt x="3748" y="3758"/>
                    <a:pt x="4858" y="4638"/>
                  </a:cubicBezTo>
                  <a:cubicBezTo>
                    <a:pt x="6177" y="5667"/>
                    <a:pt x="7617" y="6557"/>
                    <a:pt x="9136" y="7257"/>
                  </a:cubicBezTo>
                  <a:cubicBezTo>
                    <a:pt x="11169" y="8184"/>
                    <a:pt x="13015" y="8577"/>
                    <a:pt x="15002" y="8577"/>
                  </a:cubicBezTo>
                  <a:cubicBezTo>
                    <a:pt x="15927" y="8577"/>
                    <a:pt x="16883" y="8492"/>
                    <a:pt x="17901" y="8336"/>
                  </a:cubicBezTo>
                  <a:cubicBezTo>
                    <a:pt x="18021" y="8316"/>
                    <a:pt x="18152" y="8296"/>
                    <a:pt x="18281" y="8266"/>
                  </a:cubicBezTo>
                  <a:lnTo>
                    <a:pt x="18281" y="8266"/>
                  </a:lnTo>
                  <a:cubicBezTo>
                    <a:pt x="17202" y="8566"/>
                    <a:pt x="16182" y="8666"/>
                    <a:pt x="15093" y="8676"/>
                  </a:cubicBezTo>
                  <a:cubicBezTo>
                    <a:pt x="15035" y="8677"/>
                    <a:pt x="14977" y="8677"/>
                    <a:pt x="14919" y="8677"/>
                  </a:cubicBezTo>
                  <a:cubicBezTo>
                    <a:pt x="13242" y="8677"/>
                    <a:pt x="11770" y="8396"/>
                    <a:pt x="10205" y="7816"/>
                  </a:cubicBezTo>
                  <a:cubicBezTo>
                    <a:pt x="8916" y="7366"/>
                    <a:pt x="7826" y="6877"/>
                    <a:pt x="6677" y="6167"/>
                  </a:cubicBezTo>
                  <a:cubicBezTo>
                    <a:pt x="5627" y="5527"/>
                    <a:pt x="4658" y="4807"/>
                    <a:pt x="3778" y="3958"/>
                  </a:cubicBezTo>
                  <a:lnTo>
                    <a:pt x="3778" y="3958"/>
                  </a:lnTo>
                  <a:cubicBezTo>
                    <a:pt x="4538" y="4898"/>
                    <a:pt x="5467" y="5677"/>
                    <a:pt x="6487" y="6327"/>
                  </a:cubicBezTo>
                  <a:cubicBezTo>
                    <a:pt x="7217" y="6797"/>
                    <a:pt x="7977" y="7237"/>
                    <a:pt x="8776" y="7597"/>
                  </a:cubicBezTo>
                  <a:cubicBezTo>
                    <a:pt x="10065" y="8166"/>
                    <a:pt x="11405" y="8656"/>
                    <a:pt x="12794" y="8856"/>
                  </a:cubicBezTo>
                  <a:cubicBezTo>
                    <a:pt x="13034" y="8896"/>
                    <a:pt x="13274" y="8926"/>
                    <a:pt x="13514" y="8945"/>
                  </a:cubicBezTo>
                  <a:cubicBezTo>
                    <a:pt x="12994" y="8926"/>
                    <a:pt x="12484" y="8876"/>
                    <a:pt x="11984" y="8786"/>
                  </a:cubicBezTo>
                  <a:cubicBezTo>
                    <a:pt x="10635" y="8556"/>
                    <a:pt x="8996" y="7886"/>
                    <a:pt x="7617" y="7286"/>
                  </a:cubicBezTo>
                  <a:lnTo>
                    <a:pt x="7617" y="7286"/>
                  </a:lnTo>
                  <a:cubicBezTo>
                    <a:pt x="8976" y="8086"/>
                    <a:pt x="10375" y="8786"/>
                    <a:pt x="11955" y="9085"/>
                  </a:cubicBezTo>
                  <a:cubicBezTo>
                    <a:pt x="12554" y="9216"/>
                    <a:pt x="13414" y="9276"/>
                    <a:pt x="14154" y="9296"/>
                  </a:cubicBezTo>
                  <a:cubicBezTo>
                    <a:pt x="14294" y="9299"/>
                    <a:pt x="14435" y="9301"/>
                    <a:pt x="14577" y="9301"/>
                  </a:cubicBezTo>
                  <a:cubicBezTo>
                    <a:pt x="15963" y="9301"/>
                    <a:pt x="17416" y="9121"/>
                    <a:pt x="18621" y="8686"/>
                  </a:cubicBezTo>
                  <a:cubicBezTo>
                    <a:pt x="19021" y="8546"/>
                    <a:pt x="19411" y="8366"/>
                    <a:pt x="19781" y="8176"/>
                  </a:cubicBezTo>
                  <a:cubicBezTo>
                    <a:pt x="19831" y="8146"/>
                    <a:pt x="19881" y="8126"/>
                    <a:pt x="19931" y="8106"/>
                  </a:cubicBezTo>
                  <a:cubicBezTo>
                    <a:pt x="20551" y="7876"/>
                    <a:pt x="21150" y="7626"/>
                    <a:pt x="21720" y="7286"/>
                  </a:cubicBezTo>
                  <a:cubicBezTo>
                    <a:pt x="21890" y="7166"/>
                    <a:pt x="21900" y="7166"/>
                    <a:pt x="22060" y="7046"/>
                  </a:cubicBezTo>
                  <a:lnTo>
                    <a:pt x="22070" y="7046"/>
                  </a:lnTo>
                  <a:cubicBezTo>
                    <a:pt x="22120" y="7017"/>
                    <a:pt x="22139" y="6946"/>
                    <a:pt x="22130" y="6886"/>
                  </a:cubicBezTo>
                  <a:cubicBezTo>
                    <a:pt x="22490" y="6697"/>
                    <a:pt x="22830" y="6497"/>
                    <a:pt x="23059" y="6317"/>
                  </a:cubicBezTo>
                  <a:cubicBezTo>
                    <a:pt x="23329" y="6117"/>
                    <a:pt x="23599" y="5907"/>
                    <a:pt x="23849" y="5687"/>
                  </a:cubicBezTo>
                  <a:cubicBezTo>
                    <a:pt x="23942" y="5604"/>
                    <a:pt x="23880" y="5444"/>
                    <a:pt x="23751" y="5444"/>
                  </a:cubicBezTo>
                  <a:cubicBezTo>
                    <a:pt x="23741" y="5444"/>
                    <a:pt x="23730" y="5445"/>
                    <a:pt x="23719" y="5447"/>
                  </a:cubicBezTo>
                  <a:cubicBezTo>
                    <a:pt x="23629" y="5478"/>
                    <a:pt x="23559" y="5567"/>
                    <a:pt x="23469" y="5617"/>
                  </a:cubicBezTo>
                  <a:cubicBezTo>
                    <a:pt x="23179" y="5837"/>
                    <a:pt x="23049" y="5937"/>
                    <a:pt x="22799" y="6097"/>
                  </a:cubicBezTo>
                  <a:cubicBezTo>
                    <a:pt x="20990" y="7217"/>
                    <a:pt x="19161" y="7876"/>
                    <a:pt x="17052" y="8106"/>
                  </a:cubicBezTo>
                  <a:cubicBezTo>
                    <a:pt x="16322" y="8176"/>
                    <a:pt x="15693" y="8236"/>
                    <a:pt x="14893" y="8236"/>
                  </a:cubicBezTo>
                  <a:cubicBezTo>
                    <a:pt x="14864" y="8237"/>
                    <a:pt x="14835" y="8237"/>
                    <a:pt x="14805" y="8237"/>
                  </a:cubicBezTo>
                  <a:cubicBezTo>
                    <a:pt x="14044" y="8237"/>
                    <a:pt x="13041" y="8121"/>
                    <a:pt x="12474" y="8006"/>
                  </a:cubicBezTo>
                  <a:cubicBezTo>
                    <a:pt x="9685" y="7406"/>
                    <a:pt x="7286" y="6137"/>
                    <a:pt x="4998" y="4438"/>
                  </a:cubicBezTo>
                  <a:cubicBezTo>
                    <a:pt x="3328" y="3168"/>
                    <a:pt x="1759" y="142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 name="Google Shape;224;p2"/>
          <p:cNvGrpSpPr/>
          <p:nvPr/>
        </p:nvGrpSpPr>
        <p:grpSpPr>
          <a:xfrm>
            <a:off x="5833062" y="3786736"/>
            <a:ext cx="3105556" cy="1144696"/>
            <a:chOff x="5833062" y="3786736"/>
            <a:chExt cx="3105556" cy="1144696"/>
          </a:xfrm>
        </p:grpSpPr>
        <p:sp>
          <p:nvSpPr>
            <p:cNvPr id="225" name="Google Shape;225;p2"/>
            <p:cNvSpPr/>
            <p:nvPr/>
          </p:nvSpPr>
          <p:spPr>
            <a:xfrm>
              <a:off x="5833062" y="3786736"/>
              <a:ext cx="3105556" cy="1144696"/>
            </a:xfrm>
            <a:custGeom>
              <a:rect b="b" l="l" r="r" t="t"/>
              <a:pathLst>
                <a:path extrusionOk="0" h="22728" w="61661">
                  <a:moveTo>
                    <a:pt x="14303" y="7875"/>
                  </a:moveTo>
                  <a:cubicBezTo>
                    <a:pt x="14433" y="8005"/>
                    <a:pt x="14563" y="8145"/>
                    <a:pt x="14683" y="8275"/>
                  </a:cubicBezTo>
                  <a:cubicBezTo>
                    <a:pt x="14543" y="8165"/>
                    <a:pt x="14403" y="8045"/>
                    <a:pt x="14263" y="7935"/>
                  </a:cubicBezTo>
                  <a:cubicBezTo>
                    <a:pt x="14283" y="7915"/>
                    <a:pt x="14303" y="7895"/>
                    <a:pt x="14303" y="7875"/>
                  </a:cubicBezTo>
                  <a:close/>
                  <a:moveTo>
                    <a:pt x="4768" y="3128"/>
                  </a:moveTo>
                  <a:cubicBezTo>
                    <a:pt x="7017" y="3137"/>
                    <a:pt x="9565" y="4307"/>
                    <a:pt x="11495" y="5616"/>
                  </a:cubicBezTo>
                  <a:cubicBezTo>
                    <a:pt x="12244" y="6146"/>
                    <a:pt x="12934" y="6756"/>
                    <a:pt x="13583" y="7406"/>
                  </a:cubicBezTo>
                  <a:cubicBezTo>
                    <a:pt x="11634" y="5950"/>
                    <a:pt x="9361" y="4825"/>
                    <a:pt x="6928" y="4825"/>
                  </a:cubicBezTo>
                  <a:cubicBezTo>
                    <a:pt x="6555" y="4825"/>
                    <a:pt x="6178" y="4851"/>
                    <a:pt x="5797" y="4907"/>
                  </a:cubicBezTo>
                  <a:cubicBezTo>
                    <a:pt x="4278" y="5147"/>
                    <a:pt x="2679" y="6126"/>
                    <a:pt x="2369" y="7735"/>
                  </a:cubicBezTo>
                  <a:cubicBezTo>
                    <a:pt x="2229" y="8345"/>
                    <a:pt x="2409" y="8955"/>
                    <a:pt x="2519" y="9554"/>
                  </a:cubicBezTo>
                  <a:lnTo>
                    <a:pt x="2519" y="9614"/>
                  </a:lnTo>
                  <a:lnTo>
                    <a:pt x="2519" y="9654"/>
                  </a:lnTo>
                  <a:lnTo>
                    <a:pt x="2519" y="9665"/>
                  </a:lnTo>
                  <a:lnTo>
                    <a:pt x="2489" y="9665"/>
                  </a:lnTo>
                  <a:cubicBezTo>
                    <a:pt x="2349" y="9665"/>
                    <a:pt x="2319" y="9625"/>
                    <a:pt x="2129" y="9534"/>
                  </a:cubicBezTo>
                  <a:cubicBezTo>
                    <a:pt x="1559" y="9215"/>
                    <a:pt x="1000" y="8485"/>
                    <a:pt x="780" y="7715"/>
                  </a:cubicBezTo>
                  <a:cubicBezTo>
                    <a:pt x="590" y="7056"/>
                    <a:pt x="660" y="6176"/>
                    <a:pt x="1000" y="5447"/>
                  </a:cubicBezTo>
                  <a:cubicBezTo>
                    <a:pt x="1659" y="4027"/>
                    <a:pt x="3108" y="3137"/>
                    <a:pt x="4768" y="3128"/>
                  </a:cubicBezTo>
                  <a:close/>
                  <a:moveTo>
                    <a:pt x="57690" y="283"/>
                  </a:moveTo>
                  <a:cubicBezTo>
                    <a:pt x="58467" y="283"/>
                    <a:pt x="59236" y="494"/>
                    <a:pt x="59832" y="989"/>
                  </a:cubicBezTo>
                  <a:cubicBezTo>
                    <a:pt x="60332" y="1429"/>
                    <a:pt x="60921" y="2078"/>
                    <a:pt x="61161" y="2688"/>
                  </a:cubicBezTo>
                  <a:cubicBezTo>
                    <a:pt x="61041" y="2568"/>
                    <a:pt x="60901" y="2458"/>
                    <a:pt x="60761" y="2358"/>
                  </a:cubicBezTo>
                  <a:cubicBezTo>
                    <a:pt x="60151" y="1931"/>
                    <a:pt x="59421" y="1780"/>
                    <a:pt x="58688" y="1780"/>
                  </a:cubicBezTo>
                  <a:cubicBezTo>
                    <a:pt x="58340" y="1780"/>
                    <a:pt x="57991" y="1814"/>
                    <a:pt x="57653" y="1868"/>
                  </a:cubicBezTo>
                  <a:cubicBezTo>
                    <a:pt x="56154" y="2118"/>
                    <a:pt x="54744" y="2738"/>
                    <a:pt x="53445" y="3517"/>
                  </a:cubicBezTo>
                  <a:cubicBezTo>
                    <a:pt x="51956" y="4457"/>
                    <a:pt x="50577" y="5556"/>
                    <a:pt x="49207" y="6676"/>
                  </a:cubicBezTo>
                  <a:cubicBezTo>
                    <a:pt x="47847" y="7826"/>
                    <a:pt x="46478" y="8965"/>
                    <a:pt x="45109" y="10105"/>
                  </a:cubicBezTo>
                  <a:cubicBezTo>
                    <a:pt x="44989" y="10204"/>
                    <a:pt x="44879" y="10294"/>
                    <a:pt x="44759" y="10394"/>
                  </a:cubicBezTo>
                  <a:cubicBezTo>
                    <a:pt x="44939" y="10204"/>
                    <a:pt x="45119" y="10025"/>
                    <a:pt x="45299" y="9834"/>
                  </a:cubicBezTo>
                  <a:cubicBezTo>
                    <a:pt x="46378" y="8705"/>
                    <a:pt x="47438" y="7555"/>
                    <a:pt x="48497" y="6406"/>
                  </a:cubicBezTo>
                  <a:cubicBezTo>
                    <a:pt x="50026" y="4747"/>
                    <a:pt x="51396" y="3208"/>
                    <a:pt x="53275" y="1948"/>
                  </a:cubicBezTo>
                  <a:cubicBezTo>
                    <a:pt x="54424" y="1218"/>
                    <a:pt x="55724" y="569"/>
                    <a:pt x="57053" y="329"/>
                  </a:cubicBezTo>
                  <a:cubicBezTo>
                    <a:pt x="57264" y="299"/>
                    <a:pt x="57477" y="283"/>
                    <a:pt x="57690" y="283"/>
                  </a:cubicBezTo>
                  <a:close/>
                  <a:moveTo>
                    <a:pt x="48338" y="2698"/>
                  </a:moveTo>
                  <a:lnTo>
                    <a:pt x="48338" y="2698"/>
                  </a:lnTo>
                  <a:cubicBezTo>
                    <a:pt x="47348" y="3767"/>
                    <a:pt x="46478" y="4947"/>
                    <a:pt x="45799" y="6236"/>
                  </a:cubicBezTo>
                  <a:cubicBezTo>
                    <a:pt x="45069" y="7575"/>
                    <a:pt x="44529" y="9025"/>
                    <a:pt x="43740" y="10204"/>
                  </a:cubicBezTo>
                  <a:cubicBezTo>
                    <a:pt x="43250" y="11004"/>
                    <a:pt x="42640" y="11704"/>
                    <a:pt x="42001" y="12363"/>
                  </a:cubicBezTo>
                  <a:cubicBezTo>
                    <a:pt x="41710" y="12663"/>
                    <a:pt x="41381" y="12963"/>
                    <a:pt x="41041" y="13253"/>
                  </a:cubicBezTo>
                  <a:cubicBezTo>
                    <a:pt x="41031" y="13253"/>
                    <a:pt x="41021" y="13263"/>
                    <a:pt x="41011" y="13273"/>
                  </a:cubicBezTo>
                  <a:cubicBezTo>
                    <a:pt x="40931" y="13333"/>
                    <a:pt x="40851" y="13403"/>
                    <a:pt x="40761" y="13473"/>
                  </a:cubicBezTo>
                  <a:cubicBezTo>
                    <a:pt x="40651" y="13553"/>
                    <a:pt x="40541" y="13623"/>
                    <a:pt x="40421" y="13703"/>
                  </a:cubicBezTo>
                  <a:cubicBezTo>
                    <a:pt x="40541" y="13563"/>
                    <a:pt x="40661" y="13423"/>
                    <a:pt x="40771" y="13283"/>
                  </a:cubicBezTo>
                  <a:cubicBezTo>
                    <a:pt x="41770" y="12013"/>
                    <a:pt x="42510" y="10564"/>
                    <a:pt x="43110" y="9065"/>
                  </a:cubicBezTo>
                  <a:cubicBezTo>
                    <a:pt x="44180" y="6456"/>
                    <a:pt x="44779" y="3957"/>
                    <a:pt x="47518" y="2988"/>
                  </a:cubicBezTo>
                  <a:cubicBezTo>
                    <a:pt x="47798" y="2877"/>
                    <a:pt x="48078" y="2768"/>
                    <a:pt x="48338" y="2698"/>
                  </a:cubicBezTo>
                  <a:close/>
                  <a:moveTo>
                    <a:pt x="56154" y="7966"/>
                  </a:moveTo>
                  <a:lnTo>
                    <a:pt x="56154" y="7966"/>
                  </a:lnTo>
                  <a:cubicBezTo>
                    <a:pt x="55674" y="8115"/>
                    <a:pt x="55204" y="8305"/>
                    <a:pt x="54744" y="8525"/>
                  </a:cubicBezTo>
                  <a:cubicBezTo>
                    <a:pt x="52895" y="9385"/>
                    <a:pt x="51336" y="10744"/>
                    <a:pt x="49837" y="12113"/>
                  </a:cubicBezTo>
                  <a:cubicBezTo>
                    <a:pt x="48527" y="13323"/>
                    <a:pt x="47348" y="14662"/>
                    <a:pt x="46099" y="15922"/>
                  </a:cubicBezTo>
                  <a:cubicBezTo>
                    <a:pt x="44649" y="17471"/>
                    <a:pt x="43260" y="18890"/>
                    <a:pt x="41490" y="20120"/>
                  </a:cubicBezTo>
                  <a:cubicBezTo>
                    <a:pt x="40541" y="20780"/>
                    <a:pt x="39631" y="21269"/>
                    <a:pt x="38502" y="21689"/>
                  </a:cubicBezTo>
                  <a:cubicBezTo>
                    <a:pt x="37623" y="21979"/>
                    <a:pt x="36713" y="22188"/>
                    <a:pt x="35703" y="22319"/>
                  </a:cubicBezTo>
                  <a:cubicBezTo>
                    <a:pt x="35243" y="22367"/>
                    <a:pt x="34848" y="22386"/>
                    <a:pt x="34451" y="22386"/>
                  </a:cubicBezTo>
                  <a:cubicBezTo>
                    <a:pt x="34108" y="22386"/>
                    <a:pt x="33764" y="22372"/>
                    <a:pt x="33374" y="22348"/>
                  </a:cubicBezTo>
                  <a:cubicBezTo>
                    <a:pt x="30695" y="22219"/>
                    <a:pt x="28097" y="21479"/>
                    <a:pt x="25998" y="19970"/>
                  </a:cubicBezTo>
                  <a:cubicBezTo>
                    <a:pt x="24749" y="19070"/>
                    <a:pt x="23529" y="18101"/>
                    <a:pt x="22399" y="17041"/>
                  </a:cubicBezTo>
                  <a:cubicBezTo>
                    <a:pt x="22270" y="16921"/>
                    <a:pt x="22150" y="16801"/>
                    <a:pt x="22039" y="16681"/>
                  </a:cubicBezTo>
                  <a:lnTo>
                    <a:pt x="22039" y="16681"/>
                  </a:lnTo>
                  <a:cubicBezTo>
                    <a:pt x="23069" y="17671"/>
                    <a:pt x="24178" y="18590"/>
                    <a:pt x="25398" y="19350"/>
                  </a:cubicBezTo>
                  <a:cubicBezTo>
                    <a:pt x="26208" y="19830"/>
                    <a:pt x="27077" y="20209"/>
                    <a:pt x="27967" y="20520"/>
                  </a:cubicBezTo>
                  <a:cubicBezTo>
                    <a:pt x="28707" y="20780"/>
                    <a:pt x="29456" y="21009"/>
                    <a:pt x="30226" y="21149"/>
                  </a:cubicBezTo>
                  <a:cubicBezTo>
                    <a:pt x="31059" y="21303"/>
                    <a:pt x="31903" y="21376"/>
                    <a:pt x="32747" y="21376"/>
                  </a:cubicBezTo>
                  <a:cubicBezTo>
                    <a:pt x="34376" y="21376"/>
                    <a:pt x="36005" y="21103"/>
                    <a:pt x="37552" y="20609"/>
                  </a:cubicBezTo>
                  <a:cubicBezTo>
                    <a:pt x="39271" y="20060"/>
                    <a:pt x="40851" y="19150"/>
                    <a:pt x="42300" y="18090"/>
                  </a:cubicBezTo>
                  <a:cubicBezTo>
                    <a:pt x="44080" y="16821"/>
                    <a:pt x="45688" y="15332"/>
                    <a:pt x="47288" y="13843"/>
                  </a:cubicBezTo>
                  <a:cubicBezTo>
                    <a:pt x="49617" y="11704"/>
                    <a:pt x="51956" y="9445"/>
                    <a:pt x="54864" y="8335"/>
                  </a:cubicBezTo>
                  <a:cubicBezTo>
                    <a:pt x="55274" y="8165"/>
                    <a:pt x="55714" y="8045"/>
                    <a:pt x="56154" y="7966"/>
                  </a:cubicBezTo>
                  <a:close/>
                  <a:moveTo>
                    <a:pt x="57628" y="1"/>
                  </a:moveTo>
                  <a:cubicBezTo>
                    <a:pt x="57533" y="1"/>
                    <a:pt x="57438" y="4"/>
                    <a:pt x="57343" y="9"/>
                  </a:cubicBezTo>
                  <a:cubicBezTo>
                    <a:pt x="56454" y="79"/>
                    <a:pt x="55604" y="409"/>
                    <a:pt x="54804" y="778"/>
                  </a:cubicBezTo>
                  <a:cubicBezTo>
                    <a:pt x="53775" y="1249"/>
                    <a:pt x="52795" y="1848"/>
                    <a:pt x="51925" y="2568"/>
                  </a:cubicBezTo>
                  <a:cubicBezTo>
                    <a:pt x="50366" y="3807"/>
                    <a:pt x="49067" y="5336"/>
                    <a:pt x="47707" y="6776"/>
                  </a:cubicBezTo>
                  <a:cubicBezTo>
                    <a:pt x="46778" y="7795"/>
                    <a:pt x="45819" y="8785"/>
                    <a:pt x="44869" y="9785"/>
                  </a:cubicBezTo>
                  <a:cubicBezTo>
                    <a:pt x="44189" y="10504"/>
                    <a:pt x="43560" y="11154"/>
                    <a:pt x="42900" y="11764"/>
                  </a:cubicBezTo>
                  <a:cubicBezTo>
                    <a:pt x="43460" y="11124"/>
                    <a:pt x="43949" y="10444"/>
                    <a:pt x="44369" y="9714"/>
                  </a:cubicBezTo>
                  <a:cubicBezTo>
                    <a:pt x="44779" y="9035"/>
                    <a:pt x="45099" y="8315"/>
                    <a:pt x="45439" y="7606"/>
                  </a:cubicBezTo>
                  <a:cubicBezTo>
                    <a:pt x="45959" y="6536"/>
                    <a:pt x="46428" y="5616"/>
                    <a:pt x="47078" y="4697"/>
                  </a:cubicBezTo>
                  <a:cubicBezTo>
                    <a:pt x="47438" y="4177"/>
                    <a:pt x="47807" y="3657"/>
                    <a:pt x="48238" y="3197"/>
                  </a:cubicBezTo>
                  <a:cubicBezTo>
                    <a:pt x="48418" y="3017"/>
                    <a:pt x="48517" y="2917"/>
                    <a:pt x="48667" y="2778"/>
                  </a:cubicBezTo>
                  <a:cubicBezTo>
                    <a:pt x="48727" y="2718"/>
                    <a:pt x="48797" y="2668"/>
                    <a:pt x="48837" y="2588"/>
                  </a:cubicBezTo>
                  <a:cubicBezTo>
                    <a:pt x="48887" y="2498"/>
                    <a:pt x="48847" y="2378"/>
                    <a:pt x="48747" y="2348"/>
                  </a:cubicBezTo>
                  <a:cubicBezTo>
                    <a:pt x="48715" y="2334"/>
                    <a:pt x="48681" y="2328"/>
                    <a:pt x="48646" y="2328"/>
                  </a:cubicBezTo>
                  <a:cubicBezTo>
                    <a:pt x="48585" y="2328"/>
                    <a:pt x="48521" y="2345"/>
                    <a:pt x="48458" y="2358"/>
                  </a:cubicBezTo>
                  <a:cubicBezTo>
                    <a:pt x="48187" y="2418"/>
                    <a:pt x="47927" y="2498"/>
                    <a:pt x="47667" y="2588"/>
                  </a:cubicBezTo>
                  <a:cubicBezTo>
                    <a:pt x="47138" y="2778"/>
                    <a:pt x="46428" y="3068"/>
                    <a:pt x="45888" y="3477"/>
                  </a:cubicBezTo>
                  <a:cubicBezTo>
                    <a:pt x="44259" y="4747"/>
                    <a:pt x="43660" y="6796"/>
                    <a:pt x="42920" y="8635"/>
                  </a:cubicBezTo>
                  <a:cubicBezTo>
                    <a:pt x="42280" y="10244"/>
                    <a:pt x="41590" y="11653"/>
                    <a:pt x="40571" y="12983"/>
                  </a:cubicBezTo>
                  <a:cubicBezTo>
                    <a:pt x="39981" y="13723"/>
                    <a:pt x="39491" y="14263"/>
                    <a:pt x="38672" y="14722"/>
                  </a:cubicBezTo>
                  <a:cubicBezTo>
                    <a:pt x="37952" y="15132"/>
                    <a:pt x="37083" y="15522"/>
                    <a:pt x="36213" y="15871"/>
                  </a:cubicBezTo>
                  <a:cubicBezTo>
                    <a:pt x="36173" y="15871"/>
                    <a:pt x="36143" y="15891"/>
                    <a:pt x="36133" y="15902"/>
                  </a:cubicBezTo>
                  <a:cubicBezTo>
                    <a:pt x="34694" y="16391"/>
                    <a:pt x="33265" y="16801"/>
                    <a:pt x="31755" y="17011"/>
                  </a:cubicBezTo>
                  <a:cubicBezTo>
                    <a:pt x="31735" y="17011"/>
                    <a:pt x="31725" y="17021"/>
                    <a:pt x="31705" y="17031"/>
                  </a:cubicBezTo>
                  <a:cubicBezTo>
                    <a:pt x="31196" y="17082"/>
                    <a:pt x="30685" y="17109"/>
                    <a:pt x="30172" y="17109"/>
                  </a:cubicBezTo>
                  <a:cubicBezTo>
                    <a:pt x="28792" y="17109"/>
                    <a:pt x="27402" y="16917"/>
                    <a:pt x="26018" y="16502"/>
                  </a:cubicBezTo>
                  <a:cubicBezTo>
                    <a:pt x="23209" y="15771"/>
                    <a:pt x="20471" y="13972"/>
                    <a:pt x="18312" y="11784"/>
                  </a:cubicBezTo>
                  <a:cubicBezTo>
                    <a:pt x="16302" y="9765"/>
                    <a:pt x="14423" y="7066"/>
                    <a:pt x="11924" y="5336"/>
                  </a:cubicBezTo>
                  <a:cubicBezTo>
                    <a:pt x="10355" y="4237"/>
                    <a:pt x="8596" y="3388"/>
                    <a:pt x="6727" y="2948"/>
                  </a:cubicBezTo>
                  <a:cubicBezTo>
                    <a:pt x="6107" y="2788"/>
                    <a:pt x="5467" y="2678"/>
                    <a:pt x="4828" y="2678"/>
                  </a:cubicBezTo>
                  <a:cubicBezTo>
                    <a:pt x="4718" y="2688"/>
                    <a:pt x="4608" y="2698"/>
                    <a:pt x="4498" y="2718"/>
                  </a:cubicBezTo>
                  <a:cubicBezTo>
                    <a:pt x="3798" y="2818"/>
                    <a:pt x="3148" y="3048"/>
                    <a:pt x="2509" y="3317"/>
                  </a:cubicBezTo>
                  <a:cubicBezTo>
                    <a:pt x="2509" y="3328"/>
                    <a:pt x="2519" y="3328"/>
                    <a:pt x="2519" y="3328"/>
                  </a:cubicBezTo>
                  <a:cubicBezTo>
                    <a:pt x="2529" y="3337"/>
                    <a:pt x="2539" y="3337"/>
                    <a:pt x="2549" y="3337"/>
                  </a:cubicBezTo>
                  <a:cubicBezTo>
                    <a:pt x="1859" y="3717"/>
                    <a:pt x="1260" y="4277"/>
                    <a:pt x="860" y="4977"/>
                  </a:cubicBezTo>
                  <a:cubicBezTo>
                    <a:pt x="0" y="6496"/>
                    <a:pt x="190" y="8245"/>
                    <a:pt x="1460" y="9465"/>
                  </a:cubicBezTo>
                  <a:cubicBezTo>
                    <a:pt x="1741" y="9728"/>
                    <a:pt x="2190" y="10008"/>
                    <a:pt x="2484" y="10008"/>
                  </a:cubicBezTo>
                  <a:cubicBezTo>
                    <a:pt x="2503" y="10008"/>
                    <a:pt x="2521" y="10007"/>
                    <a:pt x="2539" y="10005"/>
                  </a:cubicBezTo>
                  <a:cubicBezTo>
                    <a:pt x="2709" y="9994"/>
                    <a:pt x="2839" y="9845"/>
                    <a:pt x="2839" y="9665"/>
                  </a:cubicBezTo>
                  <a:cubicBezTo>
                    <a:pt x="2848" y="9485"/>
                    <a:pt x="2799" y="9305"/>
                    <a:pt x="2768" y="9125"/>
                  </a:cubicBezTo>
                  <a:cubicBezTo>
                    <a:pt x="2709" y="8865"/>
                    <a:pt x="2659" y="8595"/>
                    <a:pt x="2649" y="8335"/>
                  </a:cubicBezTo>
                  <a:cubicBezTo>
                    <a:pt x="2619" y="7546"/>
                    <a:pt x="3048" y="6716"/>
                    <a:pt x="3698" y="6186"/>
                  </a:cubicBezTo>
                  <a:cubicBezTo>
                    <a:pt x="4609" y="5417"/>
                    <a:pt x="5760" y="5166"/>
                    <a:pt x="6934" y="5166"/>
                  </a:cubicBezTo>
                  <a:cubicBezTo>
                    <a:pt x="7255" y="5166"/>
                    <a:pt x="7577" y="5184"/>
                    <a:pt x="7896" y="5216"/>
                  </a:cubicBezTo>
                  <a:cubicBezTo>
                    <a:pt x="11035" y="5616"/>
                    <a:pt x="13834" y="7635"/>
                    <a:pt x="16082" y="9845"/>
                  </a:cubicBezTo>
                  <a:cubicBezTo>
                    <a:pt x="16202" y="9994"/>
                    <a:pt x="16322" y="10134"/>
                    <a:pt x="16452" y="10274"/>
                  </a:cubicBezTo>
                  <a:cubicBezTo>
                    <a:pt x="16782" y="10664"/>
                    <a:pt x="17132" y="11054"/>
                    <a:pt x="17482" y="11424"/>
                  </a:cubicBezTo>
                  <a:cubicBezTo>
                    <a:pt x="17562" y="11524"/>
                    <a:pt x="17632" y="11624"/>
                    <a:pt x="17712" y="11724"/>
                  </a:cubicBezTo>
                  <a:cubicBezTo>
                    <a:pt x="18061" y="12164"/>
                    <a:pt x="18412" y="12603"/>
                    <a:pt x="18771" y="13043"/>
                  </a:cubicBezTo>
                  <a:cubicBezTo>
                    <a:pt x="19001" y="13393"/>
                    <a:pt x="19231" y="13732"/>
                    <a:pt x="19481" y="14072"/>
                  </a:cubicBezTo>
                  <a:cubicBezTo>
                    <a:pt x="19821" y="14552"/>
                    <a:pt x="20200" y="15002"/>
                    <a:pt x="20580" y="15452"/>
                  </a:cubicBezTo>
                  <a:cubicBezTo>
                    <a:pt x="21170" y="16151"/>
                    <a:pt x="21780" y="16841"/>
                    <a:pt x="22459" y="17471"/>
                  </a:cubicBezTo>
                  <a:cubicBezTo>
                    <a:pt x="23289" y="18241"/>
                    <a:pt x="24118" y="19020"/>
                    <a:pt x="25098" y="19740"/>
                  </a:cubicBezTo>
                  <a:cubicBezTo>
                    <a:pt x="25938" y="20380"/>
                    <a:pt x="26828" y="20959"/>
                    <a:pt x="27787" y="21409"/>
                  </a:cubicBezTo>
                  <a:cubicBezTo>
                    <a:pt x="29196" y="22029"/>
                    <a:pt x="30715" y="22439"/>
                    <a:pt x="32245" y="22599"/>
                  </a:cubicBezTo>
                  <a:cubicBezTo>
                    <a:pt x="32963" y="22674"/>
                    <a:pt x="33686" y="22727"/>
                    <a:pt x="34407" y="22727"/>
                  </a:cubicBezTo>
                  <a:cubicBezTo>
                    <a:pt x="35110" y="22727"/>
                    <a:pt x="35812" y="22677"/>
                    <a:pt x="36503" y="22548"/>
                  </a:cubicBezTo>
                  <a:cubicBezTo>
                    <a:pt x="37643" y="22328"/>
                    <a:pt x="38782" y="22039"/>
                    <a:pt x="39811" y="21499"/>
                  </a:cubicBezTo>
                  <a:cubicBezTo>
                    <a:pt x="41861" y="20500"/>
                    <a:pt x="43789" y="18790"/>
                    <a:pt x="45439" y="17031"/>
                  </a:cubicBezTo>
                  <a:cubicBezTo>
                    <a:pt x="46358" y="16051"/>
                    <a:pt x="47298" y="15082"/>
                    <a:pt x="48218" y="14092"/>
                  </a:cubicBezTo>
                  <a:cubicBezTo>
                    <a:pt x="49167" y="13053"/>
                    <a:pt x="50086" y="12193"/>
                    <a:pt x="51166" y="11254"/>
                  </a:cubicBezTo>
                  <a:cubicBezTo>
                    <a:pt x="52465" y="10125"/>
                    <a:pt x="53785" y="9155"/>
                    <a:pt x="55344" y="8525"/>
                  </a:cubicBezTo>
                  <a:cubicBezTo>
                    <a:pt x="56114" y="8215"/>
                    <a:pt x="56774" y="7986"/>
                    <a:pt x="57593" y="7926"/>
                  </a:cubicBezTo>
                  <a:cubicBezTo>
                    <a:pt x="57673" y="7926"/>
                    <a:pt x="57713" y="7846"/>
                    <a:pt x="57703" y="7775"/>
                  </a:cubicBezTo>
                  <a:cubicBezTo>
                    <a:pt x="57713" y="7726"/>
                    <a:pt x="57713" y="7675"/>
                    <a:pt x="57683" y="7635"/>
                  </a:cubicBezTo>
                  <a:cubicBezTo>
                    <a:pt x="57623" y="7555"/>
                    <a:pt x="57503" y="7575"/>
                    <a:pt x="57413" y="7566"/>
                  </a:cubicBezTo>
                  <a:cubicBezTo>
                    <a:pt x="57330" y="7563"/>
                    <a:pt x="57247" y="7562"/>
                    <a:pt x="57164" y="7562"/>
                  </a:cubicBezTo>
                  <a:cubicBezTo>
                    <a:pt x="56941" y="7562"/>
                    <a:pt x="56720" y="7571"/>
                    <a:pt x="56494" y="7586"/>
                  </a:cubicBezTo>
                  <a:cubicBezTo>
                    <a:pt x="55704" y="7646"/>
                    <a:pt x="54954" y="7915"/>
                    <a:pt x="54235" y="8225"/>
                  </a:cubicBezTo>
                  <a:cubicBezTo>
                    <a:pt x="52865" y="8805"/>
                    <a:pt x="51646" y="9654"/>
                    <a:pt x="50477" y="10574"/>
                  </a:cubicBezTo>
                  <a:cubicBezTo>
                    <a:pt x="48917" y="11813"/>
                    <a:pt x="47478" y="13213"/>
                    <a:pt x="46019" y="14572"/>
                  </a:cubicBezTo>
                  <a:cubicBezTo>
                    <a:pt x="44229" y="16231"/>
                    <a:pt x="42350" y="17841"/>
                    <a:pt x="40241" y="19090"/>
                  </a:cubicBezTo>
                  <a:cubicBezTo>
                    <a:pt x="39751" y="19360"/>
                    <a:pt x="38862" y="19820"/>
                    <a:pt x="38202" y="20069"/>
                  </a:cubicBezTo>
                  <a:cubicBezTo>
                    <a:pt x="37383" y="20389"/>
                    <a:pt x="36633" y="20600"/>
                    <a:pt x="35843" y="20780"/>
                  </a:cubicBezTo>
                  <a:cubicBezTo>
                    <a:pt x="34773" y="21000"/>
                    <a:pt x="33738" y="21125"/>
                    <a:pt x="32699" y="21125"/>
                  </a:cubicBezTo>
                  <a:cubicBezTo>
                    <a:pt x="32089" y="21125"/>
                    <a:pt x="31477" y="21082"/>
                    <a:pt x="30855" y="20989"/>
                  </a:cubicBezTo>
                  <a:cubicBezTo>
                    <a:pt x="29856" y="20849"/>
                    <a:pt x="29067" y="20629"/>
                    <a:pt x="28127" y="20300"/>
                  </a:cubicBezTo>
                  <a:cubicBezTo>
                    <a:pt x="27237" y="20000"/>
                    <a:pt x="26377" y="19620"/>
                    <a:pt x="25568" y="19140"/>
                  </a:cubicBezTo>
                  <a:cubicBezTo>
                    <a:pt x="23439" y="17831"/>
                    <a:pt x="21390" y="15862"/>
                    <a:pt x="19731" y="13883"/>
                  </a:cubicBezTo>
                  <a:cubicBezTo>
                    <a:pt x="19561" y="13683"/>
                    <a:pt x="19401" y="13483"/>
                    <a:pt x="19231" y="13283"/>
                  </a:cubicBezTo>
                  <a:cubicBezTo>
                    <a:pt x="19131" y="13133"/>
                    <a:pt x="19021" y="12983"/>
                    <a:pt x="18921" y="12833"/>
                  </a:cubicBezTo>
                  <a:lnTo>
                    <a:pt x="18921" y="12833"/>
                  </a:lnTo>
                  <a:cubicBezTo>
                    <a:pt x="20700" y="14442"/>
                    <a:pt x="22719" y="15771"/>
                    <a:pt x="25008" y="16551"/>
                  </a:cubicBezTo>
                  <a:cubicBezTo>
                    <a:pt x="26257" y="16951"/>
                    <a:pt x="27547" y="17281"/>
                    <a:pt x="28856" y="17401"/>
                  </a:cubicBezTo>
                  <a:cubicBezTo>
                    <a:pt x="29287" y="17439"/>
                    <a:pt x="29717" y="17457"/>
                    <a:pt x="30147" y="17457"/>
                  </a:cubicBezTo>
                  <a:cubicBezTo>
                    <a:pt x="33608" y="17457"/>
                    <a:pt x="37015" y="16272"/>
                    <a:pt x="39931" y="14422"/>
                  </a:cubicBezTo>
                  <a:cubicBezTo>
                    <a:pt x="41850" y="13243"/>
                    <a:pt x="43609" y="11813"/>
                    <a:pt x="45339" y="10364"/>
                  </a:cubicBezTo>
                  <a:cubicBezTo>
                    <a:pt x="46648" y="9265"/>
                    <a:pt x="47967" y="8165"/>
                    <a:pt x="49277" y="7066"/>
                  </a:cubicBezTo>
                  <a:cubicBezTo>
                    <a:pt x="50237" y="6266"/>
                    <a:pt x="51216" y="5496"/>
                    <a:pt x="52236" y="4757"/>
                  </a:cubicBezTo>
                  <a:cubicBezTo>
                    <a:pt x="53145" y="4097"/>
                    <a:pt x="53975" y="3548"/>
                    <a:pt x="54934" y="3117"/>
                  </a:cubicBezTo>
                  <a:cubicBezTo>
                    <a:pt x="56183" y="2548"/>
                    <a:pt x="57313" y="2148"/>
                    <a:pt x="58682" y="2128"/>
                  </a:cubicBezTo>
                  <a:cubicBezTo>
                    <a:pt x="58709" y="2128"/>
                    <a:pt x="58736" y="2127"/>
                    <a:pt x="58763" y="2127"/>
                  </a:cubicBezTo>
                  <a:cubicBezTo>
                    <a:pt x="59628" y="2127"/>
                    <a:pt x="60519" y="2439"/>
                    <a:pt x="61092" y="3108"/>
                  </a:cubicBezTo>
                  <a:cubicBezTo>
                    <a:pt x="61152" y="3177"/>
                    <a:pt x="61221" y="3248"/>
                    <a:pt x="61281" y="3328"/>
                  </a:cubicBezTo>
                  <a:cubicBezTo>
                    <a:pt x="61266" y="3431"/>
                    <a:pt x="61354" y="3512"/>
                    <a:pt x="61450" y="3512"/>
                  </a:cubicBezTo>
                  <a:cubicBezTo>
                    <a:pt x="61484" y="3512"/>
                    <a:pt x="61520" y="3501"/>
                    <a:pt x="61551" y="3477"/>
                  </a:cubicBezTo>
                  <a:cubicBezTo>
                    <a:pt x="61551" y="3468"/>
                    <a:pt x="61561" y="3468"/>
                    <a:pt x="61571" y="3457"/>
                  </a:cubicBezTo>
                  <a:cubicBezTo>
                    <a:pt x="61611" y="3428"/>
                    <a:pt x="61641" y="3388"/>
                    <a:pt x="61651" y="3337"/>
                  </a:cubicBezTo>
                  <a:cubicBezTo>
                    <a:pt x="61661" y="3288"/>
                    <a:pt x="61641" y="3248"/>
                    <a:pt x="61621" y="3217"/>
                  </a:cubicBezTo>
                  <a:cubicBezTo>
                    <a:pt x="61621" y="3128"/>
                    <a:pt x="61621" y="3037"/>
                    <a:pt x="61591" y="2948"/>
                  </a:cubicBezTo>
                  <a:cubicBezTo>
                    <a:pt x="61481" y="2448"/>
                    <a:pt x="61172" y="2008"/>
                    <a:pt x="60852" y="1618"/>
                  </a:cubicBezTo>
                  <a:cubicBezTo>
                    <a:pt x="60422" y="1098"/>
                    <a:pt x="59922" y="619"/>
                    <a:pt x="59302" y="329"/>
                  </a:cubicBezTo>
                  <a:cubicBezTo>
                    <a:pt x="58779" y="106"/>
                    <a:pt x="58204" y="1"/>
                    <a:pt x="576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
            <p:cNvSpPr/>
            <p:nvPr/>
          </p:nvSpPr>
          <p:spPr>
            <a:xfrm>
              <a:off x="5869274" y="3952889"/>
              <a:ext cx="530142" cy="333467"/>
            </a:xfrm>
            <a:custGeom>
              <a:rect b="b" l="l" r="r" t="t"/>
              <a:pathLst>
                <a:path extrusionOk="0" h="6621" w="10526">
                  <a:moveTo>
                    <a:pt x="4073" y="0"/>
                  </a:moveTo>
                  <a:cubicBezTo>
                    <a:pt x="3249" y="0"/>
                    <a:pt x="2411" y="166"/>
                    <a:pt x="1820" y="568"/>
                  </a:cubicBezTo>
                  <a:cubicBezTo>
                    <a:pt x="1330" y="878"/>
                    <a:pt x="920" y="1308"/>
                    <a:pt x="621" y="1808"/>
                  </a:cubicBezTo>
                  <a:cubicBezTo>
                    <a:pt x="270" y="2377"/>
                    <a:pt x="30" y="3037"/>
                    <a:pt x="10" y="3717"/>
                  </a:cubicBezTo>
                  <a:cubicBezTo>
                    <a:pt x="1" y="3967"/>
                    <a:pt x="21" y="4227"/>
                    <a:pt x="61" y="4476"/>
                  </a:cubicBezTo>
                  <a:cubicBezTo>
                    <a:pt x="61" y="4607"/>
                    <a:pt x="70" y="4726"/>
                    <a:pt x="90" y="4836"/>
                  </a:cubicBezTo>
                  <a:cubicBezTo>
                    <a:pt x="110" y="4936"/>
                    <a:pt x="110" y="5046"/>
                    <a:pt x="150" y="5136"/>
                  </a:cubicBezTo>
                  <a:cubicBezTo>
                    <a:pt x="185" y="5180"/>
                    <a:pt x="243" y="5208"/>
                    <a:pt x="298" y="5208"/>
                  </a:cubicBezTo>
                  <a:cubicBezTo>
                    <a:pt x="305" y="5208"/>
                    <a:pt x="313" y="5207"/>
                    <a:pt x="321" y="5206"/>
                  </a:cubicBezTo>
                  <a:cubicBezTo>
                    <a:pt x="330" y="5266"/>
                    <a:pt x="341" y="5326"/>
                    <a:pt x="350" y="5376"/>
                  </a:cubicBezTo>
                  <a:cubicBezTo>
                    <a:pt x="370" y="5446"/>
                    <a:pt x="370" y="5526"/>
                    <a:pt x="430" y="5576"/>
                  </a:cubicBezTo>
                  <a:cubicBezTo>
                    <a:pt x="461" y="5607"/>
                    <a:pt x="499" y="5619"/>
                    <a:pt x="538" y="5619"/>
                  </a:cubicBezTo>
                  <a:cubicBezTo>
                    <a:pt x="562" y="5619"/>
                    <a:pt x="587" y="5614"/>
                    <a:pt x="610" y="5606"/>
                  </a:cubicBezTo>
                  <a:cubicBezTo>
                    <a:pt x="650" y="5726"/>
                    <a:pt x="710" y="5846"/>
                    <a:pt x="770" y="5956"/>
                  </a:cubicBezTo>
                  <a:cubicBezTo>
                    <a:pt x="810" y="6015"/>
                    <a:pt x="850" y="6095"/>
                    <a:pt x="900" y="6146"/>
                  </a:cubicBezTo>
                  <a:cubicBezTo>
                    <a:pt x="920" y="6166"/>
                    <a:pt x="930" y="6195"/>
                    <a:pt x="950" y="6215"/>
                  </a:cubicBezTo>
                  <a:cubicBezTo>
                    <a:pt x="983" y="6248"/>
                    <a:pt x="1026" y="6263"/>
                    <a:pt x="1069" y="6263"/>
                  </a:cubicBezTo>
                  <a:cubicBezTo>
                    <a:pt x="1119" y="6263"/>
                    <a:pt x="1168" y="6243"/>
                    <a:pt x="1200" y="6206"/>
                  </a:cubicBezTo>
                  <a:cubicBezTo>
                    <a:pt x="1230" y="6286"/>
                    <a:pt x="1270" y="6355"/>
                    <a:pt x="1320" y="6426"/>
                  </a:cubicBezTo>
                  <a:cubicBezTo>
                    <a:pt x="1380" y="6495"/>
                    <a:pt x="1420" y="6595"/>
                    <a:pt x="1520" y="6615"/>
                  </a:cubicBezTo>
                  <a:cubicBezTo>
                    <a:pt x="1532" y="6619"/>
                    <a:pt x="1545" y="6620"/>
                    <a:pt x="1557" y="6620"/>
                  </a:cubicBezTo>
                  <a:cubicBezTo>
                    <a:pt x="1614" y="6620"/>
                    <a:pt x="1667" y="6585"/>
                    <a:pt x="1700" y="6535"/>
                  </a:cubicBezTo>
                  <a:cubicBezTo>
                    <a:pt x="1734" y="6579"/>
                    <a:pt x="1785" y="6607"/>
                    <a:pt x="1833" y="6607"/>
                  </a:cubicBezTo>
                  <a:cubicBezTo>
                    <a:pt x="1883" y="6607"/>
                    <a:pt x="1929" y="6577"/>
                    <a:pt x="1950" y="6506"/>
                  </a:cubicBezTo>
                  <a:cubicBezTo>
                    <a:pt x="1970" y="6415"/>
                    <a:pt x="1890" y="6346"/>
                    <a:pt x="1860" y="6266"/>
                  </a:cubicBezTo>
                  <a:cubicBezTo>
                    <a:pt x="1850" y="6255"/>
                    <a:pt x="1840" y="6226"/>
                    <a:pt x="1830" y="6206"/>
                  </a:cubicBezTo>
                  <a:cubicBezTo>
                    <a:pt x="1630" y="5736"/>
                    <a:pt x="1460" y="5286"/>
                    <a:pt x="1480" y="4796"/>
                  </a:cubicBezTo>
                  <a:lnTo>
                    <a:pt x="1480" y="4796"/>
                  </a:lnTo>
                  <a:cubicBezTo>
                    <a:pt x="1360" y="5216"/>
                    <a:pt x="1390" y="5676"/>
                    <a:pt x="1520" y="6095"/>
                  </a:cubicBezTo>
                  <a:cubicBezTo>
                    <a:pt x="1440" y="5926"/>
                    <a:pt x="1360" y="5686"/>
                    <a:pt x="1350" y="5376"/>
                  </a:cubicBezTo>
                  <a:cubicBezTo>
                    <a:pt x="1300" y="3817"/>
                    <a:pt x="2320" y="2637"/>
                    <a:pt x="3779" y="1797"/>
                  </a:cubicBezTo>
                  <a:lnTo>
                    <a:pt x="3779" y="1797"/>
                  </a:lnTo>
                  <a:cubicBezTo>
                    <a:pt x="2969" y="2157"/>
                    <a:pt x="2200" y="2537"/>
                    <a:pt x="1690" y="3197"/>
                  </a:cubicBezTo>
                  <a:cubicBezTo>
                    <a:pt x="1300" y="3707"/>
                    <a:pt x="1060" y="4336"/>
                    <a:pt x="1020" y="4976"/>
                  </a:cubicBezTo>
                  <a:cubicBezTo>
                    <a:pt x="1030" y="4696"/>
                    <a:pt x="1070" y="4396"/>
                    <a:pt x="1150" y="4096"/>
                  </a:cubicBezTo>
                  <a:cubicBezTo>
                    <a:pt x="1270" y="3647"/>
                    <a:pt x="1510" y="3287"/>
                    <a:pt x="1900" y="2887"/>
                  </a:cubicBezTo>
                  <a:cubicBezTo>
                    <a:pt x="2220" y="2567"/>
                    <a:pt x="2409" y="2397"/>
                    <a:pt x="2820" y="2148"/>
                  </a:cubicBezTo>
                  <a:cubicBezTo>
                    <a:pt x="3199" y="1928"/>
                    <a:pt x="3379" y="1828"/>
                    <a:pt x="3769" y="1688"/>
                  </a:cubicBezTo>
                  <a:cubicBezTo>
                    <a:pt x="4319" y="1528"/>
                    <a:pt x="4599" y="1488"/>
                    <a:pt x="5028" y="1408"/>
                  </a:cubicBezTo>
                  <a:cubicBezTo>
                    <a:pt x="5460" y="1354"/>
                    <a:pt x="5892" y="1316"/>
                    <a:pt x="6324" y="1316"/>
                  </a:cubicBezTo>
                  <a:cubicBezTo>
                    <a:pt x="6372" y="1316"/>
                    <a:pt x="6420" y="1317"/>
                    <a:pt x="6467" y="1318"/>
                  </a:cubicBezTo>
                  <a:cubicBezTo>
                    <a:pt x="6987" y="1338"/>
                    <a:pt x="7587" y="1428"/>
                    <a:pt x="8147" y="1548"/>
                  </a:cubicBezTo>
                  <a:cubicBezTo>
                    <a:pt x="7269" y="1261"/>
                    <a:pt x="6406" y="1083"/>
                    <a:pt x="5536" y="1083"/>
                  </a:cubicBezTo>
                  <a:cubicBezTo>
                    <a:pt x="4832" y="1083"/>
                    <a:pt x="4124" y="1200"/>
                    <a:pt x="3399" y="1468"/>
                  </a:cubicBezTo>
                  <a:cubicBezTo>
                    <a:pt x="2989" y="1638"/>
                    <a:pt x="2600" y="1857"/>
                    <a:pt x="2249" y="2117"/>
                  </a:cubicBezTo>
                  <a:cubicBezTo>
                    <a:pt x="2880" y="1578"/>
                    <a:pt x="3659" y="1268"/>
                    <a:pt x="4579" y="1148"/>
                  </a:cubicBezTo>
                  <a:cubicBezTo>
                    <a:pt x="4999" y="1087"/>
                    <a:pt x="5403" y="1056"/>
                    <a:pt x="5802" y="1056"/>
                  </a:cubicBezTo>
                  <a:cubicBezTo>
                    <a:pt x="6570" y="1056"/>
                    <a:pt x="7314" y="1171"/>
                    <a:pt x="8097" y="1408"/>
                  </a:cubicBezTo>
                  <a:cubicBezTo>
                    <a:pt x="8957" y="1658"/>
                    <a:pt x="9706" y="1948"/>
                    <a:pt x="10526" y="2457"/>
                  </a:cubicBezTo>
                  <a:cubicBezTo>
                    <a:pt x="9186" y="1398"/>
                    <a:pt x="7487" y="838"/>
                    <a:pt x="5788" y="778"/>
                  </a:cubicBezTo>
                  <a:cubicBezTo>
                    <a:pt x="5661" y="773"/>
                    <a:pt x="5533" y="770"/>
                    <a:pt x="5405" y="770"/>
                  </a:cubicBezTo>
                  <a:cubicBezTo>
                    <a:pt x="4769" y="770"/>
                    <a:pt x="4128" y="838"/>
                    <a:pt x="3529" y="1038"/>
                  </a:cubicBezTo>
                  <a:cubicBezTo>
                    <a:pt x="2909" y="1228"/>
                    <a:pt x="2329" y="1548"/>
                    <a:pt x="1870" y="1988"/>
                  </a:cubicBezTo>
                  <a:cubicBezTo>
                    <a:pt x="1530" y="2337"/>
                    <a:pt x="1230" y="2737"/>
                    <a:pt x="990" y="3167"/>
                  </a:cubicBezTo>
                  <a:cubicBezTo>
                    <a:pt x="1450" y="2057"/>
                    <a:pt x="2529" y="1318"/>
                    <a:pt x="3469" y="968"/>
                  </a:cubicBezTo>
                  <a:cubicBezTo>
                    <a:pt x="4079" y="751"/>
                    <a:pt x="4784" y="645"/>
                    <a:pt x="5512" y="645"/>
                  </a:cubicBezTo>
                  <a:cubicBezTo>
                    <a:pt x="6359" y="645"/>
                    <a:pt x="7237" y="789"/>
                    <a:pt x="8027" y="1068"/>
                  </a:cubicBezTo>
                  <a:cubicBezTo>
                    <a:pt x="7138" y="653"/>
                    <a:pt x="6158" y="431"/>
                    <a:pt x="5176" y="431"/>
                  </a:cubicBezTo>
                  <a:cubicBezTo>
                    <a:pt x="4977" y="431"/>
                    <a:pt x="4777" y="440"/>
                    <a:pt x="4579" y="458"/>
                  </a:cubicBezTo>
                  <a:cubicBezTo>
                    <a:pt x="4139" y="488"/>
                    <a:pt x="3699" y="548"/>
                    <a:pt x="3269" y="698"/>
                  </a:cubicBezTo>
                  <a:cubicBezTo>
                    <a:pt x="2389" y="1018"/>
                    <a:pt x="1580" y="1598"/>
                    <a:pt x="1040" y="2368"/>
                  </a:cubicBezTo>
                  <a:cubicBezTo>
                    <a:pt x="900" y="2567"/>
                    <a:pt x="790" y="2777"/>
                    <a:pt x="690" y="2987"/>
                  </a:cubicBezTo>
                  <a:cubicBezTo>
                    <a:pt x="810" y="2687"/>
                    <a:pt x="1060" y="2308"/>
                    <a:pt x="1300" y="2017"/>
                  </a:cubicBezTo>
                  <a:cubicBezTo>
                    <a:pt x="1660" y="1558"/>
                    <a:pt x="1960" y="1298"/>
                    <a:pt x="2480" y="1018"/>
                  </a:cubicBezTo>
                  <a:cubicBezTo>
                    <a:pt x="3059" y="708"/>
                    <a:pt x="3909" y="458"/>
                    <a:pt x="4539" y="369"/>
                  </a:cubicBezTo>
                  <a:cubicBezTo>
                    <a:pt x="4778" y="334"/>
                    <a:pt x="5019" y="324"/>
                    <a:pt x="5262" y="324"/>
                  </a:cubicBezTo>
                  <a:cubicBezTo>
                    <a:pt x="5586" y="324"/>
                    <a:pt x="5912" y="343"/>
                    <a:pt x="6238" y="349"/>
                  </a:cubicBezTo>
                  <a:cubicBezTo>
                    <a:pt x="5808" y="309"/>
                    <a:pt x="5358" y="209"/>
                    <a:pt x="4968" y="198"/>
                  </a:cubicBezTo>
                  <a:cubicBezTo>
                    <a:pt x="4857" y="193"/>
                    <a:pt x="4748" y="191"/>
                    <a:pt x="4640" y="191"/>
                  </a:cubicBezTo>
                  <a:cubicBezTo>
                    <a:pt x="3856" y="191"/>
                    <a:pt x="3155" y="323"/>
                    <a:pt x="2469" y="648"/>
                  </a:cubicBezTo>
                  <a:cubicBezTo>
                    <a:pt x="1890" y="908"/>
                    <a:pt x="1410" y="1318"/>
                    <a:pt x="1020" y="1817"/>
                  </a:cubicBezTo>
                  <a:cubicBezTo>
                    <a:pt x="1410" y="1228"/>
                    <a:pt x="2040" y="748"/>
                    <a:pt x="2700" y="488"/>
                  </a:cubicBezTo>
                  <a:cubicBezTo>
                    <a:pt x="3234" y="226"/>
                    <a:pt x="4061" y="48"/>
                    <a:pt x="4787" y="48"/>
                  </a:cubicBezTo>
                  <a:cubicBezTo>
                    <a:pt x="4807" y="48"/>
                    <a:pt x="4828" y="48"/>
                    <a:pt x="4848" y="49"/>
                  </a:cubicBezTo>
                  <a:cubicBezTo>
                    <a:pt x="4597" y="17"/>
                    <a:pt x="4336" y="0"/>
                    <a:pt x="40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
            <p:cNvSpPr/>
            <p:nvPr/>
          </p:nvSpPr>
          <p:spPr>
            <a:xfrm>
              <a:off x="7869466" y="3949767"/>
              <a:ext cx="357340" cy="527624"/>
            </a:xfrm>
            <a:custGeom>
              <a:rect b="b" l="l" r="r" t="t"/>
              <a:pathLst>
                <a:path extrusionOk="0" h="10476" w="7095">
                  <a:moveTo>
                    <a:pt x="7095" y="0"/>
                  </a:moveTo>
                  <a:cubicBezTo>
                    <a:pt x="5965" y="890"/>
                    <a:pt x="5186" y="2139"/>
                    <a:pt x="4556" y="3409"/>
                  </a:cubicBezTo>
                  <a:cubicBezTo>
                    <a:pt x="4136" y="4209"/>
                    <a:pt x="3747" y="5028"/>
                    <a:pt x="3327" y="5838"/>
                  </a:cubicBezTo>
                  <a:cubicBezTo>
                    <a:pt x="4176" y="3949"/>
                    <a:pt x="4896" y="1950"/>
                    <a:pt x="6225" y="360"/>
                  </a:cubicBezTo>
                  <a:lnTo>
                    <a:pt x="6225" y="360"/>
                  </a:lnTo>
                  <a:cubicBezTo>
                    <a:pt x="5346" y="1180"/>
                    <a:pt x="4676" y="2199"/>
                    <a:pt x="4146" y="3279"/>
                  </a:cubicBezTo>
                  <a:cubicBezTo>
                    <a:pt x="3607" y="4378"/>
                    <a:pt x="3167" y="5528"/>
                    <a:pt x="2587" y="6597"/>
                  </a:cubicBezTo>
                  <a:cubicBezTo>
                    <a:pt x="2897" y="5918"/>
                    <a:pt x="3187" y="5228"/>
                    <a:pt x="3476" y="4538"/>
                  </a:cubicBezTo>
                  <a:cubicBezTo>
                    <a:pt x="3996" y="3279"/>
                    <a:pt x="4546" y="1999"/>
                    <a:pt x="5395" y="940"/>
                  </a:cubicBezTo>
                  <a:lnTo>
                    <a:pt x="5395" y="940"/>
                  </a:lnTo>
                  <a:cubicBezTo>
                    <a:pt x="4966" y="1370"/>
                    <a:pt x="4576" y="1850"/>
                    <a:pt x="4256" y="2370"/>
                  </a:cubicBezTo>
                  <a:cubicBezTo>
                    <a:pt x="3896" y="2979"/>
                    <a:pt x="3607" y="3639"/>
                    <a:pt x="3316" y="4289"/>
                  </a:cubicBezTo>
                  <a:cubicBezTo>
                    <a:pt x="2687" y="5668"/>
                    <a:pt x="2097" y="7057"/>
                    <a:pt x="1357" y="8376"/>
                  </a:cubicBezTo>
                  <a:cubicBezTo>
                    <a:pt x="1328" y="8427"/>
                    <a:pt x="1288" y="8476"/>
                    <a:pt x="1288" y="8536"/>
                  </a:cubicBezTo>
                  <a:cubicBezTo>
                    <a:pt x="1288" y="8567"/>
                    <a:pt x="1297" y="8587"/>
                    <a:pt x="1317" y="8607"/>
                  </a:cubicBezTo>
                  <a:cubicBezTo>
                    <a:pt x="948" y="9136"/>
                    <a:pt x="558" y="9646"/>
                    <a:pt x="108" y="10186"/>
                  </a:cubicBezTo>
                  <a:cubicBezTo>
                    <a:pt x="1" y="10293"/>
                    <a:pt x="93" y="10476"/>
                    <a:pt x="227" y="10476"/>
                  </a:cubicBezTo>
                  <a:cubicBezTo>
                    <a:pt x="230" y="10476"/>
                    <a:pt x="234" y="10476"/>
                    <a:pt x="238" y="10475"/>
                  </a:cubicBezTo>
                  <a:cubicBezTo>
                    <a:pt x="288" y="10466"/>
                    <a:pt x="328" y="10446"/>
                    <a:pt x="358" y="10415"/>
                  </a:cubicBezTo>
                  <a:cubicBezTo>
                    <a:pt x="408" y="10355"/>
                    <a:pt x="458" y="10296"/>
                    <a:pt x="508" y="10246"/>
                  </a:cubicBezTo>
                  <a:lnTo>
                    <a:pt x="528" y="10246"/>
                  </a:lnTo>
                  <a:cubicBezTo>
                    <a:pt x="658" y="10206"/>
                    <a:pt x="588" y="10216"/>
                    <a:pt x="668" y="10156"/>
                  </a:cubicBezTo>
                  <a:cubicBezTo>
                    <a:pt x="777" y="10066"/>
                    <a:pt x="868" y="9966"/>
                    <a:pt x="968" y="9856"/>
                  </a:cubicBezTo>
                  <a:cubicBezTo>
                    <a:pt x="1477" y="9346"/>
                    <a:pt x="1937" y="8787"/>
                    <a:pt x="2337" y="8187"/>
                  </a:cubicBezTo>
                  <a:cubicBezTo>
                    <a:pt x="3247" y="6907"/>
                    <a:pt x="3946" y="5398"/>
                    <a:pt x="4546" y="4098"/>
                  </a:cubicBezTo>
                  <a:cubicBezTo>
                    <a:pt x="5235" y="2619"/>
                    <a:pt x="5955" y="1160"/>
                    <a:pt x="70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
            <p:cNvSpPr/>
            <p:nvPr/>
          </p:nvSpPr>
          <p:spPr>
            <a:xfrm>
              <a:off x="8097417" y="3808846"/>
              <a:ext cx="789371" cy="500024"/>
            </a:xfrm>
            <a:custGeom>
              <a:rect b="b" l="l" r="r" t="t"/>
              <a:pathLst>
                <a:path extrusionOk="0" h="9928" w="15673">
                  <a:moveTo>
                    <a:pt x="12180" y="1"/>
                  </a:moveTo>
                  <a:cubicBezTo>
                    <a:pt x="11763" y="1"/>
                    <a:pt x="11346" y="51"/>
                    <a:pt x="10945" y="150"/>
                  </a:cubicBezTo>
                  <a:cubicBezTo>
                    <a:pt x="9816" y="430"/>
                    <a:pt x="8676" y="1229"/>
                    <a:pt x="7926" y="1869"/>
                  </a:cubicBezTo>
                  <a:cubicBezTo>
                    <a:pt x="6986" y="2458"/>
                    <a:pt x="6127" y="3169"/>
                    <a:pt x="5307" y="3898"/>
                  </a:cubicBezTo>
                  <a:cubicBezTo>
                    <a:pt x="5067" y="4118"/>
                    <a:pt x="4838" y="4328"/>
                    <a:pt x="4628" y="4558"/>
                  </a:cubicBezTo>
                  <a:cubicBezTo>
                    <a:pt x="4558" y="4637"/>
                    <a:pt x="4468" y="4717"/>
                    <a:pt x="4418" y="4797"/>
                  </a:cubicBezTo>
                  <a:cubicBezTo>
                    <a:pt x="4398" y="4817"/>
                    <a:pt x="4388" y="4837"/>
                    <a:pt x="4378" y="4848"/>
                  </a:cubicBezTo>
                  <a:cubicBezTo>
                    <a:pt x="4368" y="4868"/>
                    <a:pt x="4348" y="4888"/>
                    <a:pt x="4338" y="4897"/>
                  </a:cubicBezTo>
                  <a:cubicBezTo>
                    <a:pt x="4339" y="4895"/>
                    <a:pt x="4340" y="4893"/>
                    <a:pt x="4339" y="4893"/>
                  </a:cubicBezTo>
                  <a:lnTo>
                    <a:pt x="4339" y="4893"/>
                  </a:lnTo>
                  <a:cubicBezTo>
                    <a:pt x="4337" y="4893"/>
                    <a:pt x="4306" y="4942"/>
                    <a:pt x="4298" y="4968"/>
                  </a:cubicBezTo>
                  <a:cubicBezTo>
                    <a:pt x="4298" y="4997"/>
                    <a:pt x="4298" y="5017"/>
                    <a:pt x="4308" y="5037"/>
                  </a:cubicBezTo>
                  <a:cubicBezTo>
                    <a:pt x="4008" y="5317"/>
                    <a:pt x="3718" y="5597"/>
                    <a:pt x="3428" y="5887"/>
                  </a:cubicBezTo>
                  <a:cubicBezTo>
                    <a:pt x="2868" y="6467"/>
                    <a:pt x="2299" y="7056"/>
                    <a:pt x="1789" y="7676"/>
                  </a:cubicBezTo>
                  <a:cubicBezTo>
                    <a:pt x="1669" y="7816"/>
                    <a:pt x="1559" y="7956"/>
                    <a:pt x="1449" y="8106"/>
                  </a:cubicBezTo>
                  <a:cubicBezTo>
                    <a:pt x="1429" y="8116"/>
                    <a:pt x="1360" y="8226"/>
                    <a:pt x="1399" y="8316"/>
                  </a:cubicBezTo>
                  <a:cubicBezTo>
                    <a:pt x="1209" y="8496"/>
                    <a:pt x="1020" y="8686"/>
                    <a:pt x="829" y="8886"/>
                  </a:cubicBezTo>
                  <a:cubicBezTo>
                    <a:pt x="649" y="9055"/>
                    <a:pt x="480" y="9226"/>
                    <a:pt x="310" y="9395"/>
                  </a:cubicBezTo>
                  <a:cubicBezTo>
                    <a:pt x="220" y="9506"/>
                    <a:pt x="70" y="9586"/>
                    <a:pt x="20" y="9715"/>
                  </a:cubicBezTo>
                  <a:cubicBezTo>
                    <a:pt x="0" y="9795"/>
                    <a:pt x="50" y="9885"/>
                    <a:pt x="130" y="9915"/>
                  </a:cubicBezTo>
                  <a:cubicBezTo>
                    <a:pt x="150" y="9923"/>
                    <a:pt x="168" y="9927"/>
                    <a:pt x="186" y="9927"/>
                  </a:cubicBezTo>
                  <a:cubicBezTo>
                    <a:pt x="276" y="9927"/>
                    <a:pt x="343" y="9834"/>
                    <a:pt x="410" y="9775"/>
                  </a:cubicBezTo>
                  <a:cubicBezTo>
                    <a:pt x="780" y="9406"/>
                    <a:pt x="1149" y="9046"/>
                    <a:pt x="1519" y="8676"/>
                  </a:cubicBezTo>
                  <a:cubicBezTo>
                    <a:pt x="2419" y="7806"/>
                    <a:pt x="3348" y="6967"/>
                    <a:pt x="4278" y="6127"/>
                  </a:cubicBezTo>
                  <a:cubicBezTo>
                    <a:pt x="5478" y="5097"/>
                    <a:pt x="6797" y="3938"/>
                    <a:pt x="8306" y="3129"/>
                  </a:cubicBezTo>
                  <a:cubicBezTo>
                    <a:pt x="9780" y="2325"/>
                    <a:pt x="11885" y="1211"/>
                    <a:pt x="13775" y="1211"/>
                  </a:cubicBezTo>
                  <a:cubicBezTo>
                    <a:pt x="14447" y="1211"/>
                    <a:pt x="15093" y="1352"/>
                    <a:pt x="15673" y="1699"/>
                  </a:cubicBezTo>
                  <a:cubicBezTo>
                    <a:pt x="15008" y="1171"/>
                    <a:pt x="14244" y="983"/>
                    <a:pt x="13484" y="983"/>
                  </a:cubicBezTo>
                  <a:cubicBezTo>
                    <a:pt x="13021" y="983"/>
                    <a:pt x="12560" y="1053"/>
                    <a:pt x="12124" y="1159"/>
                  </a:cubicBezTo>
                  <a:cubicBezTo>
                    <a:pt x="10725" y="1509"/>
                    <a:pt x="9425" y="2159"/>
                    <a:pt x="8166" y="2829"/>
                  </a:cubicBezTo>
                  <a:cubicBezTo>
                    <a:pt x="6467" y="3728"/>
                    <a:pt x="5018" y="5017"/>
                    <a:pt x="3588" y="6287"/>
                  </a:cubicBezTo>
                  <a:cubicBezTo>
                    <a:pt x="3408" y="6447"/>
                    <a:pt x="3239" y="6607"/>
                    <a:pt x="3059" y="6776"/>
                  </a:cubicBezTo>
                  <a:cubicBezTo>
                    <a:pt x="3368" y="6447"/>
                    <a:pt x="3678" y="6127"/>
                    <a:pt x="3998" y="5817"/>
                  </a:cubicBezTo>
                  <a:cubicBezTo>
                    <a:pt x="4927" y="4888"/>
                    <a:pt x="5807" y="4168"/>
                    <a:pt x="6917" y="3408"/>
                  </a:cubicBezTo>
                  <a:cubicBezTo>
                    <a:pt x="8456" y="2339"/>
                    <a:pt x="9965" y="1579"/>
                    <a:pt x="11764" y="1090"/>
                  </a:cubicBezTo>
                  <a:cubicBezTo>
                    <a:pt x="12235" y="975"/>
                    <a:pt x="12938" y="827"/>
                    <a:pt x="13619" y="827"/>
                  </a:cubicBezTo>
                  <a:cubicBezTo>
                    <a:pt x="14067" y="827"/>
                    <a:pt x="14506" y="891"/>
                    <a:pt x="14863" y="1070"/>
                  </a:cubicBezTo>
                  <a:cubicBezTo>
                    <a:pt x="14333" y="710"/>
                    <a:pt x="13654" y="650"/>
                    <a:pt x="13034" y="650"/>
                  </a:cubicBezTo>
                  <a:cubicBezTo>
                    <a:pt x="12324" y="650"/>
                    <a:pt x="11624" y="790"/>
                    <a:pt x="10945" y="1010"/>
                  </a:cubicBezTo>
                  <a:cubicBezTo>
                    <a:pt x="9516" y="1439"/>
                    <a:pt x="8186" y="2129"/>
                    <a:pt x="6957" y="2958"/>
                  </a:cubicBezTo>
                  <a:cubicBezTo>
                    <a:pt x="7637" y="2438"/>
                    <a:pt x="8396" y="1939"/>
                    <a:pt x="9156" y="1549"/>
                  </a:cubicBezTo>
                  <a:cubicBezTo>
                    <a:pt x="9565" y="1319"/>
                    <a:pt x="10515" y="959"/>
                    <a:pt x="11244" y="799"/>
                  </a:cubicBezTo>
                  <a:cubicBezTo>
                    <a:pt x="11872" y="638"/>
                    <a:pt x="12540" y="514"/>
                    <a:pt x="13240" y="514"/>
                  </a:cubicBezTo>
                  <a:cubicBezTo>
                    <a:pt x="13622" y="514"/>
                    <a:pt x="14014" y="551"/>
                    <a:pt x="14413" y="639"/>
                  </a:cubicBezTo>
                  <a:cubicBezTo>
                    <a:pt x="13836" y="427"/>
                    <a:pt x="13230" y="332"/>
                    <a:pt x="12621" y="332"/>
                  </a:cubicBezTo>
                  <a:cubicBezTo>
                    <a:pt x="12028" y="332"/>
                    <a:pt x="11432" y="422"/>
                    <a:pt x="10855" y="579"/>
                  </a:cubicBezTo>
                  <a:cubicBezTo>
                    <a:pt x="10575" y="639"/>
                    <a:pt x="10285" y="730"/>
                    <a:pt x="10015" y="830"/>
                  </a:cubicBezTo>
                  <a:cubicBezTo>
                    <a:pt x="10155" y="759"/>
                    <a:pt x="10295" y="690"/>
                    <a:pt x="10435" y="639"/>
                  </a:cubicBezTo>
                  <a:cubicBezTo>
                    <a:pt x="11221" y="321"/>
                    <a:pt x="12012" y="147"/>
                    <a:pt x="12843" y="147"/>
                  </a:cubicBezTo>
                  <a:cubicBezTo>
                    <a:pt x="13080" y="147"/>
                    <a:pt x="13320" y="161"/>
                    <a:pt x="13563" y="190"/>
                  </a:cubicBezTo>
                  <a:cubicBezTo>
                    <a:pt x="13115" y="63"/>
                    <a:pt x="12647" y="1"/>
                    <a:pt x="12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
            <p:cNvSpPr/>
            <p:nvPr/>
          </p:nvSpPr>
          <p:spPr>
            <a:xfrm>
              <a:off x="7062217" y="4450696"/>
              <a:ext cx="1205889" cy="468495"/>
            </a:xfrm>
            <a:custGeom>
              <a:rect b="b" l="l" r="r" t="t"/>
              <a:pathLst>
                <a:path extrusionOk="0" h="9302" w="23943">
                  <a:moveTo>
                    <a:pt x="23942" y="0"/>
                  </a:moveTo>
                  <a:lnTo>
                    <a:pt x="23942" y="0"/>
                  </a:lnTo>
                  <a:cubicBezTo>
                    <a:pt x="22173" y="1429"/>
                    <a:pt x="20604" y="3168"/>
                    <a:pt x="18935" y="4438"/>
                  </a:cubicBezTo>
                  <a:cubicBezTo>
                    <a:pt x="16656" y="6137"/>
                    <a:pt x="14247" y="7406"/>
                    <a:pt x="11458" y="8006"/>
                  </a:cubicBezTo>
                  <a:cubicBezTo>
                    <a:pt x="10891" y="8121"/>
                    <a:pt x="9898" y="8237"/>
                    <a:pt x="9137" y="8237"/>
                  </a:cubicBezTo>
                  <a:cubicBezTo>
                    <a:pt x="9108" y="8237"/>
                    <a:pt x="9078" y="8237"/>
                    <a:pt x="9049" y="8236"/>
                  </a:cubicBezTo>
                  <a:cubicBezTo>
                    <a:pt x="8240" y="8236"/>
                    <a:pt x="7620" y="8176"/>
                    <a:pt x="6881" y="8106"/>
                  </a:cubicBezTo>
                  <a:cubicBezTo>
                    <a:pt x="4771" y="7876"/>
                    <a:pt x="2942" y="7217"/>
                    <a:pt x="1143" y="6097"/>
                  </a:cubicBezTo>
                  <a:cubicBezTo>
                    <a:pt x="893" y="5937"/>
                    <a:pt x="753" y="5837"/>
                    <a:pt x="464" y="5617"/>
                  </a:cubicBezTo>
                  <a:cubicBezTo>
                    <a:pt x="384" y="5567"/>
                    <a:pt x="313" y="5478"/>
                    <a:pt x="213" y="5447"/>
                  </a:cubicBezTo>
                  <a:cubicBezTo>
                    <a:pt x="202" y="5445"/>
                    <a:pt x="191" y="5444"/>
                    <a:pt x="181" y="5444"/>
                  </a:cubicBezTo>
                  <a:cubicBezTo>
                    <a:pt x="54" y="5444"/>
                    <a:pt x="1" y="5604"/>
                    <a:pt x="93" y="5687"/>
                  </a:cubicBezTo>
                  <a:cubicBezTo>
                    <a:pt x="344" y="5907"/>
                    <a:pt x="603" y="6117"/>
                    <a:pt x="873" y="6317"/>
                  </a:cubicBezTo>
                  <a:cubicBezTo>
                    <a:pt x="1113" y="6497"/>
                    <a:pt x="1453" y="6697"/>
                    <a:pt x="1813" y="6886"/>
                  </a:cubicBezTo>
                  <a:cubicBezTo>
                    <a:pt x="1793" y="6946"/>
                    <a:pt x="1823" y="7017"/>
                    <a:pt x="1872" y="7046"/>
                  </a:cubicBezTo>
                  <a:lnTo>
                    <a:pt x="1883" y="7046"/>
                  </a:lnTo>
                  <a:cubicBezTo>
                    <a:pt x="2032" y="7166"/>
                    <a:pt x="2052" y="7166"/>
                    <a:pt x="2223" y="7286"/>
                  </a:cubicBezTo>
                  <a:cubicBezTo>
                    <a:pt x="2782" y="7626"/>
                    <a:pt x="3392" y="7876"/>
                    <a:pt x="4011" y="8106"/>
                  </a:cubicBezTo>
                  <a:cubicBezTo>
                    <a:pt x="4051" y="8126"/>
                    <a:pt x="4111" y="8146"/>
                    <a:pt x="4151" y="8176"/>
                  </a:cubicBezTo>
                  <a:cubicBezTo>
                    <a:pt x="4531" y="8366"/>
                    <a:pt x="4911" y="8546"/>
                    <a:pt x="5311" y="8686"/>
                  </a:cubicBezTo>
                  <a:cubicBezTo>
                    <a:pt x="6526" y="9121"/>
                    <a:pt x="7979" y="9301"/>
                    <a:pt x="9365" y="9301"/>
                  </a:cubicBezTo>
                  <a:cubicBezTo>
                    <a:pt x="9507" y="9301"/>
                    <a:pt x="9648" y="9299"/>
                    <a:pt x="9789" y="9296"/>
                  </a:cubicBezTo>
                  <a:cubicBezTo>
                    <a:pt x="10528" y="9276"/>
                    <a:pt x="11388" y="9216"/>
                    <a:pt x="11988" y="9085"/>
                  </a:cubicBezTo>
                  <a:cubicBezTo>
                    <a:pt x="13557" y="8786"/>
                    <a:pt x="14957" y="8086"/>
                    <a:pt x="16316" y="7286"/>
                  </a:cubicBezTo>
                  <a:lnTo>
                    <a:pt x="16316" y="7286"/>
                  </a:lnTo>
                  <a:cubicBezTo>
                    <a:pt x="14946" y="7886"/>
                    <a:pt x="13307" y="8556"/>
                    <a:pt x="11958" y="8786"/>
                  </a:cubicBezTo>
                  <a:cubicBezTo>
                    <a:pt x="11448" y="8876"/>
                    <a:pt x="10939" y="8926"/>
                    <a:pt x="10428" y="8945"/>
                  </a:cubicBezTo>
                  <a:cubicBezTo>
                    <a:pt x="10668" y="8926"/>
                    <a:pt x="10899" y="8896"/>
                    <a:pt x="11139" y="8856"/>
                  </a:cubicBezTo>
                  <a:cubicBezTo>
                    <a:pt x="12538" y="8656"/>
                    <a:pt x="13877" y="8166"/>
                    <a:pt x="15157" y="7597"/>
                  </a:cubicBezTo>
                  <a:cubicBezTo>
                    <a:pt x="15956" y="7237"/>
                    <a:pt x="16716" y="6797"/>
                    <a:pt x="17456" y="6327"/>
                  </a:cubicBezTo>
                  <a:cubicBezTo>
                    <a:pt x="18465" y="5677"/>
                    <a:pt x="19404" y="4898"/>
                    <a:pt x="20164" y="3958"/>
                  </a:cubicBezTo>
                  <a:lnTo>
                    <a:pt x="20164" y="3958"/>
                  </a:lnTo>
                  <a:cubicBezTo>
                    <a:pt x="19284" y="4807"/>
                    <a:pt x="18315" y="5527"/>
                    <a:pt x="17256" y="6167"/>
                  </a:cubicBezTo>
                  <a:cubicBezTo>
                    <a:pt x="16106" y="6877"/>
                    <a:pt x="15026" y="7366"/>
                    <a:pt x="13737" y="7816"/>
                  </a:cubicBezTo>
                  <a:cubicBezTo>
                    <a:pt x="12172" y="8396"/>
                    <a:pt x="10700" y="8677"/>
                    <a:pt x="9023" y="8677"/>
                  </a:cubicBezTo>
                  <a:cubicBezTo>
                    <a:pt x="8965" y="8677"/>
                    <a:pt x="8907" y="8677"/>
                    <a:pt x="8849" y="8676"/>
                  </a:cubicBezTo>
                  <a:cubicBezTo>
                    <a:pt x="7760" y="8666"/>
                    <a:pt x="6730" y="8566"/>
                    <a:pt x="5661" y="8266"/>
                  </a:cubicBezTo>
                  <a:lnTo>
                    <a:pt x="5661" y="8266"/>
                  </a:lnTo>
                  <a:cubicBezTo>
                    <a:pt x="5781" y="8296"/>
                    <a:pt x="5911" y="8316"/>
                    <a:pt x="6041" y="8336"/>
                  </a:cubicBezTo>
                  <a:cubicBezTo>
                    <a:pt x="7060" y="8492"/>
                    <a:pt x="8015" y="8577"/>
                    <a:pt x="8940" y="8577"/>
                  </a:cubicBezTo>
                  <a:cubicBezTo>
                    <a:pt x="10926" y="8577"/>
                    <a:pt x="12771" y="8184"/>
                    <a:pt x="14797" y="7257"/>
                  </a:cubicBezTo>
                  <a:cubicBezTo>
                    <a:pt x="16326" y="6557"/>
                    <a:pt x="17755" y="5667"/>
                    <a:pt x="19084" y="4638"/>
                  </a:cubicBezTo>
                  <a:cubicBezTo>
                    <a:pt x="20194" y="3758"/>
                    <a:pt x="21214" y="2768"/>
                    <a:pt x="22233" y="1779"/>
                  </a:cubicBezTo>
                  <a:cubicBezTo>
                    <a:pt x="22823" y="1200"/>
                    <a:pt x="23362" y="580"/>
                    <a:pt x="239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 name="Google Shape;230;p2"/>
          <p:cNvGrpSpPr/>
          <p:nvPr/>
        </p:nvGrpSpPr>
        <p:grpSpPr>
          <a:xfrm>
            <a:off x="3328062" y="4126648"/>
            <a:ext cx="2490397" cy="686022"/>
            <a:chOff x="3328062" y="4126648"/>
            <a:chExt cx="2490397" cy="686022"/>
          </a:xfrm>
        </p:grpSpPr>
        <p:sp>
          <p:nvSpPr>
            <p:cNvPr id="231" name="Google Shape;231;p2"/>
            <p:cNvSpPr/>
            <p:nvPr/>
          </p:nvSpPr>
          <p:spPr>
            <a:xfrm>
              <a:off x="3328062" y="4126648"/>
              <a:ext cx="1996066" cy="678971"/>
            </a:xfrm>
            <a:custGeom>
              <a:rect b="b" l="l" r="r" t="t"/>
              <a:pathLst>
                <a:path extrusionOk="0" h="13481" w="39632">
                  <a:moveTo>
                    <a:pt x="23671" y="233"/>
                  </a:moveTo>
                  <a:cubicBezTo>
                    <a:pt x="23939" y="233"/>
                    <a:pt x="24207" y="245"/>
                    <a:pt x="24519" y="277"/>
                  </a:cubicBezTo>
                  <a:cubicBezTo>
                    <a:pt x="25218" y="357"/>
                    <a:pt x="25838" y="497"/>
                    <a:pt x="26438" y="697"/>
                  </a:cubicBezTo>
                  <a:cubicBezTo>
                    <a:pt x="27217" y="977"/>
                    <a:pt x="27837" y="1306"/>
                    <a:pt x="28487" y="1746"/>
                  </a:cubicBezTo>
                  <a:cubicBezTo>
                    <a:pt x="29707" y="2585"/>
                    <a:pt x="30666" y="3525"/>
                    <a:pt x="31655" y="4575"/>
                  </a:cubicBezTo>
                  <a:cubicBezTo>
                    <a:pt x="32515" y="5424"/>
                    <a:pt x="33325" y="6324"/>
                    <a:pt x="34224" y="7134"/>
                  </a:cubicBezTo>
                  <a:cubicBezTo>
                    <a:pt x="35254" y="8053"/>
                    <a:pt x="36323" y="8973"/>
                    <a:pt x="37592" y="9553"/>
                  </a:cubicBezTo>
                  <a:cubicBezTo>
                    <a:pt x="37912" y="9693"/>
                    <a:pt x="38232" y="9822"/>
                    <a:pt x="38562" y="9922"/>
                  </a:cubicBezTo>
                  <a:cubicBezTo>
                    <a:pt x="38263" y="9872"/>
                    <a:pt x="37952" y="9782"/>
                    <a:pt x="37672" y="9673"/>
                  </a:cubicBezTo>
                  <a:cubicBezTo>
                    <a:pt x="35684" y="8933"/>
                    <a:pt x="34074" y="7414"/>
                    <a:pt x="32475" y="5974"/>
                  </a:cubicBezTo>
                  <a:cubicBezTo>
                    <a:pt x="31375" y="4964"/>
                    <a:pt x="30276" y="3965"/>
                    <a:pt x="29047" y="3116"/>
                  </a:cubicBezTo>
                  <a:cubicBezTo>
                    <a:pt x="28057" y="2406"/>
                    <a:pt x="26968" y="1796"/>
                    <a:pt x="25788" y="1426"/>
                  </a:cubicBezTo>
                  <a:cubicBezTo>
                    <a:pt x="24734" y="1092"/>
                    <a:pt x="23624" y="909"/>
                    <a:pt x="22511" y="909"/>
                  </a:cubicBezTo>
                  <a:cubicBezTo>
                    <a:pt x="21926" y="909"/>
                    <a:pt x="21339" y="959"/>
                    <a:pt x="20760" y="1066"/>
                  </a:cubicBezTo>
                  <a:cubicBezTo>
                    <a:pt x="20231" y="1157"/>
                    <a:pt x="19711" y="1306"/>
                    <a:pt x="19201" y="1486"/>
                  </a:cubicBezTo>
                  <a:cubicBezTo>
                    <a:pt x="18592" y="1696"/>
                    <a:pt x="18002" y="1946"/>
                    <a:pt x="17442" y="2276"/>
                  </a:cubicBezTo>
                  <a:cubicBezTo>
                    <a:pt x="16602" y="2776"/>
                    <a:pt x="15843" y="3395"/>
                    <a:pt x="15133" y="4065"/>
                  </a:cubicBezTo>
                  <a:cubicBezTo>
                    <a:pt x="15213" y="3985"/>
                    <a:pt x="15303" y="3905"/>
                    <a:pt x="15383" y="3825"/>
                  </a:cubicBezTo>
                  <a:cubicBezTo>
                    <a:pt x="16163" y="3105"/>
                    <a:pt x="16993" y="2466"/>
                    <a:pt x="17852" y="1856"/>
                  </a:cubicBezTo>
                  <a:cubicBezTo>
                    <a:pt x="19301" y="837"/>
                    <a:pt x="21080" y="347"/>
                    <a:pt x="22919" y="257"/>
                  </a:cubicBezTo>
                  <a:cubicBezTo>
                    <a:pt x="23192" y="243"/>
                    <a:pt x="23432" y="233"/>
                    <a:pt x="23671" y="233"/>
                  </a:cubicBezTo>
                  <a:close/>
                  <a:moveTo>
                    <a:pt x="1740" y="8783"/>
                  </a:moveTo>
                  <a:lnTo>
                    <a:pt x="1740" y="8813"/>
                  </a:lnTo>
                  <a:cubicBezTo>
                    <a:pt x="1740" y="8823"/>
                    <a:pt x="1740" y="8843"/>
                    <a:pt x="1729" y="8853"/>
                  </a:cubicBezTo>
                  <a:cubicBezTo>
                    <a:pt x="1660" y="9262"/>
                    <a:pt x="1540" y="9673"/>
                    <a:pt x="1629" y="10082"/>
                  </a:cubicBezTo>
                  <a:cubicBezTo>
                    <a:pt x="1849" y="11161"/>
                    <a:pt x="2939" y="11821"/>
                    <a:pt x="3988" y="11981"/>
                  </a:cubicBezTo>
                  <a:cubicBezTo>
                    <a:pt x="4249" y="12018"/>
                    <a:pt x="4508" y="12036"/>
                    <a:pt x="4764" y="12036"/>
                  </a:cubicBezTo>
                  <a:cubicBezTo>
                    <a:pt x="6438" y="12036"/>
                    <a:pt x="7992" y="11282"/>
                    <a:pt x="9336" y="10302"/>
                  </a:cubicBezTo>
                  <a:lnTo>
                    <a:pt x="9336" y="10302"/>
                  </a:lnTo>
                  <a:cubicBezTo>
                    <a:pt x="8886" y="10732"/>
                    <a:pt x="8417" y="11141"/>
                    <a:pt x="7897" y="11501"/>
                  </a:cubicBezTo>
                  <a:cubicBezTo>
                    <a:pt x="6577" y="12381"/>
                    <a:pt x="4828" y="13171"/>
                    <a:pt x="3279" y="13171"/>
                  </a:cubicBezTo>
                  <a:cubicBezTo>
                    <a:pt x="2139" y="13171"/>
                    <a:pt x="1140" y="12571"/>
                    <a:pt x="700" y="11612"/>
                  </a:cubicBezTo>
                  <a:cubicBezTo>
                    <a:pt x="460" y="11121"/>
                    <a:pt x="410" y="10542"/>
                    <a:pt x="540" y="10092"/>
                  </a:cubicBezTo>
                  <a:cubicBezTo>
                    <a:pt x="690" y="9573"/>
                    <a:pt x="1080" y="9082"/>
                    <a:pt x="1469" y="8873"/>
                  </a:cubicBezTo>
                  <a:cubicBezTo>
                    <a:pt x="1600" y="8813"/>
                    <a:pt x="1620" y="8783"/>
                    <a:pt x="1720" y="8783"/>
                  </a:cubicBezTo>
                  <a:close/>
                  <a:moveTo>
                    <a:pt x="23639" y="0"/>
                  </a:moveTo>
                  <a:cubicBezTo>
                    <a:pt x="23142" y="0"/>
                    <a:pt x="22643" y="36"/>
                    <a:pt x="22150" y="87"/>
                  </a:cubicBezTo>
                  <a:cubicBezTo>
                    <a:pt x="21091" y="197"/>
                    <a:pt x="20051" y="466"/>
                    <a:pt x="19081" y="886"/>
                  </a:cubicBezTo>
                  <a:cubicBezTo>
                    <a:pt x="18421" y="1186"/>
                    <a:pt x="17812" y="1576"/>
                    <a:pt x="17242" y="2006"/>
                  </a:cubicBezTo>
                  <a:cubicBezTo>
                    <a:pt x="16573" y="2496"/>
                    <a:pt x="15993" y="3016"/>
                    <a:pt x="15423" y="3535"/>
                  </a:cubicBezTo>
                  <a:cubicBezTo>
                    <a:pt x="14963" y="3955"/>
                    <a:pt x="14543" y="4415"/>
                    <a:pt x="14143" y="4884"/>
                  </a:cubicBezTo>
                  <a:cubicBezTo>
                    <a:pt x="13874" y="5195"/>
                    <a:pt x="13614" y="5495"/>
                    <a:pt x="13374" y="5814"/>
                  </a:cubicBezTo>
                  <a:cubicBezTo>
                    <a:pt x="13214" y="6044"/>
                    <a:pt x="13054" y="6274"/>
                    <a:pt x="12894" y="6514"/>
                  </a:cubicBezTo>
                  <a:cubicBezTo>
                    <a:pt x="12644" y="6804"/>
                    <a:pt x="12404" y="7103"/>
                    <a:pt x="12164" y="7394"/>
                  </a:cubicBezTo>
                  <a:cubicBezTo>
                    <a:pt x="12115" y="7463"/>
                    <a:pt x="12064" y="7534"/>
                    <a:pt x="12015" y="7594"/>
                  </a:cubicBezTo>
                  <a:cubicBezTo>
                    <a:pt x="11765" y="7853"/>
                    <a:pt x="11535" y="8103"/>
                    <a:pt x="11305" y="8373"/>
                  </a:cubicBezTo>
                  <a:cubicBezTo>
                    <a:pt x="11215" y="8463"/>
                    <a:pt x="11135" y="8563"/>
                    <a:pt x="11045" y="8653"/>
                  </a:cubicBezTo>
                  <a:cubicBezTo>
                    <a:pt x="10955" y="8743"/>
                    <a:pt x="10865" y="8833"/>
                    <a:pt x="10775" y="8913"/>
                  </a:cubicBezTo>
                  <a:cubicBezTo>
                    <a:pt x="10576" y="9073"/>
                    <a:pt x="10385" y="9233"/>
                    <a:pt x="10205" y="9413"/>
                  </a:cubicBezTo>
                  <a:cubicBezTo>
                    <a:pt x="8826" y="10582"/>
                    <a:pt x="7207" y="11552"/>
                    <a:pt x="5428" y="11772"/>
                  </a:cubicBezTo>
                  <a:cubicBezTo>
                    <a:pt x="5205" y="11793"/>
                    <a:pt x="4981" y="11806"/>
                    <a:pt x="4759" y="11806"/>
                  </a:cubicBezTo>
                  <a:cubicBezTo>
                    <a:pt x="3953" y="11806"/>
                    <a:pt x="3166" y="11639"/>
                    <a:pt x="2539" y="11121"/>
                  </a:cubicBezTo>
                  <a:cubicBezTo>
                    <a:pt x="2099" y="10762"/>
                    <a:pt x="1800" y="10202"/>
                    <a:pt x="1829" y="9682"/>
                  </a:cubicBezTo>
                  <a:cubicBezTo>
                    <a:pt x="1829" y="9493"/>
                    <a:pt x="1869" y="9322"/>
                    <a:pt x="1900" y="9142"/>
                  </a:cubicBezTo>
                  <a:cubicBezTo>
                    <a:pt x="1929" y="9022"/>
                    <a:pt x="1969" y="8903"/>
                    <a:pt x="1960" y="8783"/>
                  </a:cubicBezTo>
                  <a:cubicBezTo>
                    <a:pt x="1960" y="8663"/>
                    <a:pt x="1869" y="8563"/>
                    <a:pt x="1749" y="8553"/>
                  </a:cubicBezTo>
                  <a:cubicBezTo>
                    <a:pt x="1740" y="8552"/>
                    <a:pt x="1730" y="8552"/>
                    <a:pt x="1720" y="8552"/>
                  </a:cubicBezTo>
                  <a:cubicBezTo>
                    <a:pt x="1519" y="8552"/>
                    <a:pt x="1210" y="8741"/>
                    <a:pt x="1010" y="8913"/>
                  </a:cubicBezTo>
                  <a:cubicBezTo>
                    <a:pt x="140" y="9733"/>
                    <a:pt x="0" y="10912"/>
                    <a:pt x="600" y="11932"/>
                  </a:cubicBezTo>
                  <a:cubicBezTo>
                    <a:pt x="870" y="12401"/>
                    <a:pt x="1280" y="12781"/>
                    <a:pt x="1760" y="13031"/>
                  </a:cubicBezTo>
                  <a:cubicBezTo>
                    <a:pt x="1749" y="13031"/>
                    <a:pt x="1749" y="13041"/>
                    <a:pt x="1740" y="13041"/>
                  </a:cubicBezTo>
                  <a:cubicBezTo>
                    <a:pt x="1729" y="13041"/>
                    <a:pt x="1729" y="13041"/>
                    <a:pt x="1729" y="13051"/>
                  </a:cubicBezTo>
                  <a:cubicBezTo>
                    <a:pt x="2169" y="13231"/>
                    <a:pt x="2619" y="13380"/>
                    <a:pt x="3089" y="13451"/>
                  </a:cubicBezTo>
                  <a:cubicBezTo>
                    <a:pt x="3169" y="13460"/>
                    <a:pt x="3239" y="13471"/>
                    <a:pt x="3319" y="13480"/>
                  </a:cubicBezTo>
                  <a:cubicBezTo>
                    <a:pt x="3759" y="13480"/>
                    <a:pt x="4199" y="13400"/>
                    <a:pt x="4628" y="13300"/>
                  </a:cubicBezTo>
                  <a:cubicBezTo>
                    <a:pt x="5907" y="13001"/>
                    <a:pt x="7117" y="12431"/>
                    <a:pt x="8197" y="11692"/>
                  </a:cubicBezTo>
                  <a:cubicBezTo>
                    <a:pt x="9226" y="10992"/>
                    <a:pt x="10096" y="10062"/>
                    <a:pt x="10935" y="9133"/>
                  </a:cubicBezTo>
                  <a:cubicBezTo>
                    <a:pt x="11205" y="8853"/>
                    <a:pt x="11465" y="8563"/>
                    <a:pt x="11725" y="8263"/>
                  </a:cubicBezTo>
                  <a:lnTo>
                    <a:pt x="11964" y="7993"/>
                  </a:lnTo>
                  <a:cubicBezTo>
                    <a:pt x="12004" y="7953"/>
                    <a:pt x="12035" y="7913"/>
                    <a:pt x="12075" y="7873"/>
                  </a:cubicBezTo>
                  <a:cubicBezTo>
                    <a:pt x="12084" y="7853"/>
                    <a:pt x="12095" y="7843"/>
                    <a:pt x="12095" y="7833"/>
                  </a:cubicBezTo>
                  <a:cubicBezTo>
                    <a:pt x="12255" y="7634"/>
                    <a:pt x="12415" y="7434"/>
                    <a:pt x="12564" y="7234"/>
                  </a:cubicBezTo>
                  <a:cubicBezTo>
                    <a:pt x="12794" y="6934"/>
                    <a:pt x="13014" y="6624"/>
                    <a:pt x="13234" y="6314"/>
                  </a:cubicBezTo>
                  <a:cubicBezTo>
                    <a:pt x="13344" y="6194"/>
                    <a:pt x="13444" y="6064"/>
                    <a:pt x="13554" y="5944"/>
                  </a:cubicBezTo>
                  <a:cubicBezTo>
                    <a:pt x="14694" y="4615"/>
                    <a:pt x="16103" y="3296"/>
                    <a:pt x="17562" y="2406"/>
                  </a:cubicBezTo>
                  <a:cubicBezTo>
                    <a:pt x="18112" y="2086"/>
                    <a:pt x="18712" y="1836"/>
                    <a:pt x="19321" y="1626"/>
                  </a:cubicBezTo>
                  <a:cubicBezTo>
                    <a:pt x="19961" y="1406"/>
                    <a:pt x="20511" y="1256"/>
                    <a:pt x="21191" y="1166"/>
                  </a:cubicBezTo>
                  <a:cubicBezTo>
                    <a:pt x="21617" y="1107"/>
                    <a:pt x="22036" y="1080"/>
                    <a:pt x="22453" y="1080"/>
                  </a:cubicBezTo>
                  <a:cubicBezTo>
                    <a:pt x="23169" y="1080"/>
                    <a:pt x="23880" y="1161"/>
                    <a:pt x="24619" y="1306"/>
                  </a:cubicBezTo>
                  <a:cubicBezTo>
                    <a:pt x="25158" y="1426"/>
                    <a:pt x="25668" y="1576"/>
                    <a:pt x="26228" y="1786"/>
                  </a:cubicBezTo>
                  <a:cubicBezTo>
                    <a:pt x="26688" y="1956"/>
                    <a:pt x="27297" y="2266"/>
                    <a:pt x="27637" y="2446"/>
                  </a:cubicBezTo>
                  <a:cubicBezTo>
                    <a:pt x="29087" y="3285"/>
                    <a:pt x="30376" y="4365"/>
                    <a:pt x="31606" y="5484"/>
                  </a:cubicBezTo>
                  <a:cubicBezTo>
                    <a:pt x="32605" y="6394"/>
                    <a:pt x="33594" y="7334"/>
                    <a:pt x="34664" y="8173"/>
                  </a:cubicBezTo>
                  <a:cubicBezTo>
                    <a:pt x="35464" y="8783"/>
                    <a:pt x="36303" y="9362"/>
                    <a:pt x="37243" y="9753"/>
                  </a:cubicBezTo>
                  <a:cubicBezTo>
                    <a:pt x="37743" y="9962"/>
                    <a:pt x="38252" y="10132"/>
                    <a:pt x="38792" y="10172"/>
                  </a:cubicBezTo>
                  <a:cubicBezTo>
                    <a:pt x="38946" y="10187"/>
                    <a:pt x="39100" y="10196"/>
                    <a:pt x="39258" y="10196"/>
                  </a:cubicBezTo>
                  <a:cubicBezTo>
                    <a:pt x="39315" y="10196"/>
                    <a:pt x="39373" y="10195"/>
                    <a:pt x="39432" y="10192"/>
                  </a:cubicBezTo>
                  <a:cubicBezTo>
                    <a:pt x="39492" y="10182"/>
                    <a:pt x="39562" y="10202"/>
                    <a:pt x="39612" y="10142"/>
                  </a:cubicBezTo>
                  <a:cubicBezTo>
                    <a:pt x="39632" y="10122"/>
                    <a:pt x="39632" y="10082"/>
                    <a:pt x="39622" y="10052"/>
                  </a:cubicBezTo>
                  <a:cubicBezTo>
                    <a:pt x="39632" y="10002"/>
                    <a:pt x="39602" y="9952"/>
                    <a:pt x="39542" y="9952"/>
                  </a:cubicBezTo>
                  <a:cubicBezTo>
                    <a:pt x="38992" y="9912"/>
                    <a:pt x="38532" y="9753"/>
                    <a:pt x="38003" y="9542"/>
                  </a:cubicBezTo>
                  <a:cubicBezTo>
                    <a:pt x="36933" y="9122"/>
                    <a:pt x="36024" y="8473"/>
                    <a:pt x="35134" y="7713"/>
                  </a:cubicBezTo>
                  <a:cubicBezTo>
                    <a:pt x="34394" y="7083"/>
                    <a:pt x="33765" y="6504"/>
                    <a:pt x="33115" y="5804"/>
                  </a:cubicBezTo>
                  <a:cubicBezTo>
                    <a:pt x="32485" y="5135"/>
                    <a:pt x="31835" y="4495"/>
                    <a:pt x="31206" y="3825"/>
                  </a:cubicBezTo>
                  <a:cubicBezTo>
                    <a:pt x="30076" y="2645"/>
                    <a:pt x="28747" y="1496"/>
                    <a:pt x="27337" y="826"/>
                  </a:cubicBezTo>
                  <a:cubicBezTo>
                    <a:pt x="26628" y="466"/>
                    <a:pt x="25848" y="267"/>
                    <a:pt x="25069" y="117"/>
                  </a:cubicBezTo>
                  <a:cubicBezTo>
                    <a:pt x="24597" y="33"/>
                    <a:pt x="24119" y="0"/>
                    <a:pt x="236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
            <p:cNvSpPr/>
            <p:nvPr/>
          </p:nvSpPr>
          <p:spPr>
            <a:xfrm>
              <a:off x="3353245" y="4560290"/>
              <a:ext cx="363988" cy="224124"/>
            </a:xfrm>
            <a:custGeom>
              <a:rect b="b" l="l" r="r" t="t"/>
              <a:pathLst>
                <a:path extrusionOk="0" h="4450" w="7227">
                  <a:moveTo>
                    <a:pt x="480" y="2442"/>
                  </a:moveTo>
                  <a:lnTo>
                    <a:pt x="480" y="2442"/>
                  </a:lnTo>
                  <a:cubicBezTo>
                    <a:pt x="500" y="2490"/>
                    <a:pt x="523" y="2538"/>
                    <a:pt x="548" y="2587"/>
                  </a:cubicBezTo>
                  <a:lnTo>
                    <a:pt x="548" y="2587"/>
                  </a:lnTo>
                  <a:cubicBezTo>
                    <a:pt x="521" y="2537"/>
                    <a:pt x="498" y="2488"/>
                    <a:pt x="480" y="2442"/>
                  </a:cubicBezTo>
                  <a:close/>
                  <a:moveTo>
                    <a:pt x="1065" y="0"/>
                  </a:moveTo>
                  <a:cubicBezTo>
                    <a:pt x="1057" y="0"/>
                    <a:pt x="1048" y="1"/>
                    <a:pt x="1040" y="3"/>
                  </a:cubicBezTo>
                  <a:cubicBezTo>
                    <a:pt x="980" y="13"/>
                    <a:pt x="949" y="83"/>
                    <a:pt x="909" y="133"/>
                  </a:cubicBezTo>
                  <a:cubicBezTo>
                    <a:pt x="880" y="173"/>
                    <a:pt x="849" y="223"/>
                    <a:pt x="820" y="273"/>
                  </a:cubicBezTo>
                  <a:cubicBezTo>
                    <a:pt x="799" y="251"/>
                    <a:pt x="767" y="239"/>
                    <a:pt x="734" y="239"/>
                  </a:cubicBezTo>
                  <a:cubicBezTo>
                    <a:pt x="704" y="239"/>
                    <a:pt x="673" y="249"/>
                    <a:pt x="650" y="273"/>
                  </a:cubicBezTo>
                  <a:cubicBezTo>
                    <a:pt x="640" y="283"/>
                    <a:pt x="630" y="303"/>
                    <a:pt x="620" y="323"/>
                  </a:cubicBezTo>
                  <a:cubicBezTo>
                    <a:pt x="580" y="352"/>
                    <a:pt x="560" y="403"/>
                    <a:pt x="530" y="443"/>
                  </a:cubicBezTo>
                  <a:cubicBezTo>
                    <a:pt x="490" y="523"/>
                    <a:pt x="450" y="603"/>
                    <a:pt x="420" y="683"/>
                  </a:cubicBezTo>
                  <a:cubicBezTo>
                    <a:pt x="406" y="676"/>
                    <a:pt x="390" y="672"/>
                    <a:pt x="374" y="672"/>
                  </a:cubicBezTo>
                  <a:cubicBezTo>
                    <a:pt x="345" y="672"/>
                    <a:pt x="315" y="683"/>
                    <a:pt x="290" y="703"/>
                  </a:cubicBezTo>
                  <a:cubicBezTo>
                    <a:pt x="250" y="732"/>
                    <a:pt x="250" y="792"/>
                    <a:pt x="240" y="832"/>
                  </a:cubicBezTo>
                  <a:cubicBezTo>
                    <a:pt x="230" y="872"/>
                    <a:pt x="230" y="912"/>
                    <a:pt x="220" y="952"/>
                  </a:cubicBezTo>
                  <a:cubicBezTo>
                    <a:pt x="213" y="951"/>
                    <a:pt x="207" y="950"/>
                    <a:pt x="199" y="950"/>
                  </a:cubicBezTo>
                  <a:cubicBezTo>
                    <a:pt x="164" y="950"/>
                    <a:pt x="125" y="969"/>
                    <a:pt x="100" y="1003"/>
                  </a:cubicBezTo>
                  <a:cubicBezTo>
                    <a:pt x="70" y="1063"/>
                    <a:pt x="80" y="1132"/>
                    <a:pt x="60" y="1192"/>
                  </a:cubicBezTo>
                  <a:cubicBezTo>
                    <a:pt x="50" y="1272"/>
                    <a:pt x="40" y="1352"/>
                    <a:pt x="40" y="1442"/>
                  </a:cubicBezTo>
                  <a:cubicBezTo>
                    <a:pt x="20" y="1612"/>
                    <a:pt x="0" y="1782"/>
                    <a:pt x="10" y="1952"/>
                  </a:cubicBezTo>
                  <a:cubicBezTo>
                    <a:pt x="20" y="2412"/>
                    <a:pt x="180" y="2851"/>
                    <a:pt x="430" y="3242"/>
                  </a:cubicBezTo>
                  <a:cubicBezTo>
                    <a:pt x="630" y="3571"/>
                    <a:pt x="909" y="3861"/>
                    <a:pt x="1249" y="4071"/>
                  </a:cubicBezTo>
                  <a:cubicBezTo>
                    <a:pt x="1664" y="4340"/>
                    <a:pt x="2250" y="4449"/>
                    <a:pt x="2821" y="4449"/>
                  </a:cubicBezTo>
                  <a:cubicBezTo>
                    <a:pt x="2993" y="4449"/>
                    <a:pt x="3164" y="4440"/>
                    <a:pt x="3328" y="4421"/>
                  </a:cubicBezTo>
                  <a:cubicBezTo>
                    <a:pt x="2819" y="4421"/>
                    <a:pt x="2229" y="4301"/>
                    <a:pt x="1849" y="4121"/>
                  </a:cubicBezTo>
                  <a:cubicBezTo>
                    <a:pt x="1400" y="3951"/>
                    <a:pt x="969" y="3621"/>
                    <a:pt x="700" y="3231"/>
                  </a:cubicBezTo>
                  <a:lnTo>
                    <a:pt x="700" y="3231"/>
                  </a:lnTo>
                  <a:cubicBezTo>
                    <a:pt x="969" y="3561"/>
                    <a:pt x="1300" y="3841"/>
                    <a:pt x="1699" y="4021"/>
                  </a:cubicBezTo>
                  <a:cubicBezTo>
                    <a:pt x="2177" y="4238"/>
                    <a:pt x="2672" y="4324"/>
                    <a:pt x="3227" y="4324"/>
                  </a:cubicBezTo>
                  <a:cubicBezTo>
                    <a:pt x="3287" y="4324"/>
                    <a:pt x="3347" y="4323"/>
                    <a:pt x="3408" y="4321"/>
                  </a:cubicBezTo>
                  <a:cubicBezTo>
                    <a:pt x="3679" y="4311"/>
                    <a:pt x="3988" y="4241"/>
                    <a:pt x="4278" y="4211"/>
                  </a:cubicBezTo>
                  <a:lnTo>
                    <a:pt x="4278" y="4211"/>
                  </a:lnTo>
                  <a:cubicBezTo>
                    <a:pt x="4054" y="4217"/>
                    <a:pt x="3830" y="4229"/>
                    <a:pt x="3608" y="4229"/>
                  </a:cubicBezTo>
                  <a:cubicBezTo>
                    <a:pt x="3444" y="4229"/>
                    <a:pt x="3280" y="4222"/>
                    <a:pt x="3119" y="4201"/>
                  </a:cubicBezTo>
                  <a:cubicBezTo>
                    <a:pt x="2679" y="4141"/>
                    <a:pt x="2099" y="3981"/>
                    <a:pt x="1699" y="3771"/>
                  </a:cubicBezTo>
                  <a:cubicBezTo>
                    <a:pt x="1340" y="3581"/>
                    <a:pt x="1140" y="3401"/>
                    <a:pt x="889" y="3091"/>
                  </a:cubicBezTo>
                  <a:cubicBezTo>
                    <a:pt x="871" y="3069"/>
                    <a:pt x="852" y="3047"/>
                    <a:pt x="834" y="3023"/>
                  </a:cubicBezTo>
                  <a:lnTo>
                    <a:pt x="834" y="3023"/>
                  </a:lnTo>
                  <a:cubicBezTo>
                    <a:pt x="1199" y="3462"/>
                    <a:pt x="1704" y="3793"/>
                    <a:pt x="2249" y="3981"/>
                  </a:cubicBezTo>
                  <a:cubicBezTo>
                    <a:pt x="2539" y="4081"/>
                    <a:pt x="2839" y="4121"/>
                    <a:pt x="3148" y="4141"/>
                  </a:cubicBezTo>
                  <a:cubicBezTo>
                    <a:pt x="3282" y="4153"/>
                    <a:pt x="3416" y="4158"/>
                    <a:pt x="3550" y="4158"/>
                  </a:cubicBezTo>
                  <a:cubicBezTo>
                    <a:pt x="4222" y="4158"/>
                    <a:pt x="4900" y="4014"/>
                    <a:pt x="5507" y="3731"/>
                  </a:cubicBezTo>
                  <a:lnTo>
                    <a:pt x="5507" y="3731"/>
                  </a:lnTo>
                  <a:cubicBezTo>
                    <a:pt x="4965" y="3919"/>
                    <a:pt x="4364" y="4015"/>
                    <a:pt x="3783" y="4015"/>
                  </a:cubicBezTo>
                  <a:cubicBezTo>
                    <a:pt x="3284" y="4015"/>
                    <a:pt x="2799" y="3944"/>
                    <a:pt x="2379" y="3801"/>
                  </a:cubicBezTo>
                  <a:cubicBezTo>
                    <a:pt x="1739" y="3571"/>
                    <a:pt x="989" y="3062"/>
                    <a:pt x="680" y="2322"/>
                  </a:cubicBezTo>
                  <a:lnTo>
                    <a:pt x="680" y="2322"/>
                  </a:lnTo>
                  <a:cubicBezTo>
                    <a:pt x="840" y="2611"/>
                    <a:pt x="1049" y="2882"/>
                    <a:pt x="1280" y="3111"/>
                  </a:cubicBezTo>
                  <a:cubicBezTo>
                    <a:pt x="1599" y="3411"/>
                    <a:pt x="1999" y="3621"/>
                    <a:pt x="2419" y="3751"/>
                  </a:cubicBezTo>
                  <a:cubicBezTo>
                    <a:pt x="2842" y="3886"/>
                    <a:pt x="3285" y="3936"/>
                    <a:pt x="3726" y="3936"/>
                  </a:cubicBezTo>
                  <a:cubicBezTo>
                    <a:pt x="3807" y="3936"/>
                    <a:pt x="3888" y="3934"/>
                    <a:pt x="3968" y="3931"/>
                  </a:cubicBezTo>
                  <a:cubicBezTo>
                    <a:pt x="5138" y="3891"/>
                    <a:pt x="6307" y="3511"/>
                    <a:pt x="7226" y="2802"/>
                  </a:cubicBezTo>
                  <a:lnTo>
                    <a:pt x="7226" y="2802"/>
                  </a:lnTo>
                  <a:cubicBezTo>
                    <a:pt x="6667" y="3142"/>
                    <a:pt x="6147" y="3331"/>
                    <a:pt x="5558" y="3501"/>
                  </a:cubicBezTo>
                  <a:cubicBezTo>
                    <a:pt x="5019" y="3666"/>
                    <a:pt x="4509" y="3743"/>
                    <a:pt x="3983" y="3743"/>
                  </a:cubicBezTo>
                  <a:cubicBezTo>
                    <a:pt x="3708" y="3743"/>
                    <a:pt x="3429" y="3722"/>
                    <a:pt x="3139" y="3681"/>
                  </a:cubicBezTo>
                  <a:cubicBezTo>
                    <a:pt x="2509" y="3601"/>
                    <a:pt x="1979" y="3391"/>
                    <a:pt x="1540" y="3022"/>
                  </a:cubicBezTo>
                  <a:lnTo>
                    <a:pt x="1540" y="3022"/>
                  </a:lnTo>
                  <a:cubicBezTo>
                    <a:pt x="1789" y="3202"/>
                    <a:pt x="2059" y="3351"/>
                    <a:pt x="2329" y="3461"/>
                  </a:cubicBezTo>
                  <a:cubicBezTo>
                    <a:pt x="2831" y="3645"/>
                    <a:pt x="3319" y="3724"/>
                    <a:pt x="3803" y="3724"/>
                  </a:cubicBezTo>
                  <a:cubicBezTo>
                    <a:pt x="4400" y="3724"/>
                    <a:pt x="4991" y="3604"/>
                    <a:pt x="5598" y="3411"/>
                  </a:cubicBezTo>
                  <a:lnTo>
                    <a:pt x="5598" y="3411"/>
                  </a:lnTo>
                  <a:cubicBezTo>
                    <a:pt x="5207" y="3491"/>
                    <a:pt x="4798" y="3551"/>
                    <a:pt x="4438" y="3561"/>
                  </a:cubicBezTo>
                  <a:cubicBezTo>
                    <a:pt x="4396" y="3563"/>
                    <a:pt x="4353" y="3563"/>
                    <a:pt x="4311" y="3563"/>
                  </a:cubicBezTo>
                  <a:cubicBezTo>
                    <a:pt x="4023" y="3563"/>
                    <a:pt x="3737" y="3536"/>
                    <a:pt x="3459" y="3501"/>
                  </a:cubicBezTo>
                  <a:cubicBezTo>
                    <a:pt x="3159" y="3451"/>
                    <a:pt x="2959" y="3431"/>
                    <a:pt x="2589" y="3311"/>
                  </a:cubicBezTo>
                  <a:cubicBezTo>
                    <a:pt x="2319" y="3222"/>
                    <a:pt x="2189" y="3151"/>
                    <a:pt x="1929" y="3011"/>
                  </a:cubicBezTo>
                  <a:cubicBezTo>
                    <a:pt x="1659" y="2842"/>
                    <a:pt x="1529" y="2731"/>
                    <a:pt x="1300" y="2511"/>
                  </a:cubicBezTo>
                  <a:cubicBezTo>
                    <a:pt x="1040" y="2242"/>
                    <a:pt x="869" y="2002"/>
                    <a:pt x="789" y="1692"/>
                  </a:cubicBezTo>
                  <a:cubicBezTo>
                    <a:pt x="729" y="1492"/>
                    <a:pt x="710" y="1292"/>
                    <a:pt x="700" y="1103"/>
                  </a:cubicBezTo>
                  <a:lnTo>
                    <a:pt x="700" y="1103"/>
                  </a:lnTo>
                  <a:cubicBezTo>
                    <a:pt x="729" y="1542"/>
                    <a:pt x="889" y="1962"/>
                    <a:pt x="1160" y="2302"/>
                  </a:cubicBezTo>
                  <a:cubicBezTo>
                    <a:pt x="1509" y="2742"/>
                    <a:pt x="2039" y="3002"/>
                    <a:pt x="2599" y="3242"/>
                  </a:cubicBezTo>
                  <a:cubicBezTo>
                    <a:pt x="1589" y="2682"/>
                    <a:pt x="889" y="1882"/>
                    <a:pt x="929" y="832"/>
                  </a:cubicBezTo>
                  <a:cubicBezTo>
                    <a:pt x="929" y="632"/>
                    <a:pt x="989" y="472"/>
                    <a:pt x="1049" y="352"/>
                  </a:cubicBezTo>
                  <a:lnTo>
                    <a:pt x="1049" y="352"/>
                  </a:lnTo>
                  <a:cubicBezTo>
                    <a:pt x="960" y="632"/>
                    <a:pt x="929" y="943"/>
                    <a:pt x="1009" y="1222"/>
                  </a:cubicBezTo>
                  <a:cubicBezTo>
                    <a:pt x="1000" y="903"/>
                    <a:pt x="1120" y="592"/>
                    <a:pt x="1260" y="283"/>
                  </a:cubicBezTo>
                  <a:cubicBezTo>
                    <a:pt x="1260" y="263"/>
                    <a:pt x="1269" y="243"/>
                    <a:pt x="1280" y="243"/>
                  </a:cubicBezTo>
                  <a:cubicBezTo>
                    <a:pt x="1300" y="183"/>
                    <a:pt x="1349" y="143"/>
                    <a:pt x="1340" y="83"/>
                  </a:cubicBezTo>
                  <a:cubicBezTo>
                    <a:pt x="1324" y="32"/>
                    <a:pt x="1290" y="9"/>
                    <a:pt x="1255" y="9"/>
                  </a:cubicBezTo>
                  <a:cubicBezTo>
                    <a:pt x="1222" y="9"/>
                    <a:pt x="1189" y="29"/>
                    <a:pt x="1169" y="63"/>
                  </a:cubicBezTo>
                  <a:cubicBezTo>
                    <a:pt x="1145" y="21"/>
                    <a:pt x="1106" y="0"/>
                    <a:pt x="10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
            <p:cNvSpPr/>
            <p:nvPr/>
          </p:nvSpPr>
          <p:spPr>
            <a:xfrm>
              <a:off x="4172027" y="4134807"/>
              <a:ext cx="828404" cy="314932"/>
            </a:xfrm>
            <a:custGeom>
              <a:rect b="b" l="l" r="r" t="t"/>
              <a:pathLst>
                <a:path extrusionOk="0" h="6253" w="16448">
                  <a:moveTo>
                    <a:pt x="6419" y="0"/>
                  </a:moveTo>
                  <a:cubicBezTo>
                    <a:pt x="5477" y="0"/>
                    <a:pt x="4484" y="126"/>
                    <a:pt x="3654" y="415"/>
                  </a:cubicBezTo>
                  <a:cubicBezTo>
                    <a:pt x="3384" y="515"/>
                    <a:pt x="3114" y="635"/>
                    <a:pt x="2854" y="755"/>
                  </a:cubicBezTo>
                  <a:cubicBezTo>
                    <a:pt x="2824" y="775"/>
                    <a:pt x="2794" y="795"/>
                    <a:pt x="2754" y="804"/>
                  </a:cubicBezTo>
                  <a:cubicBezTo>
                    <a:pt x="2335" y="955"/>
                    <a:pt x="1915" y="1134"/>
                    <a:pt x="1535" y="1354"/>
                  </a:cubicBezTo>
                  <a:cubicBezTo>
                    <a:pt x="1415" y="1434"/>
                    <a:pt x="1405" y="1434"/>
                    <a:pt x="1295" y="1514"/>
                  </a:cubicBezTo>
                  <a:lnTo>
                    <a:pt x="1295" y="1524"/>
                  </a:lnTo>
                  <a:cubicBezTo>
                    <a:pt x="1255" y="1544"/>
                    <a:pt x="1235" y="1584"/>
                    <a:pt x="1255" y="1624"/>
                  </a:cubicBezTo>
                  <a:cubicBezTo>
                    <a:pt x="1005" y="1754"/>
                    <a:pt x="765" y="1884"/>
                    <a:pt x="605" y="2004"/>
                  </a:cubicBezTo>
                  <a:lnTo>
                    <a:pt x="65" y="2423"/>
                  </a:lnTo>
                  <a:cubicBezTo>
                    <a:pt x="1" y="2489"/>
                    <a:pt x="38" y="2596"/>
                    <a:pt x="132" y="2596"/>
                  </a:cubicBezTo>
                  <a:cubicBezTo>
                    <a:pt x="139" y="2596"/>
                    <a:pt x="147" y="2595"/>
                    <a:pt x="156" y="2594"/>
                  </a:cubicBezTo>
                  <a:cubicBezTo>
                    <a:pt x="216" y="2574"/>
                    <a:pt x="265" y="2514"/>
                    <a:pt x="325" y="2474"/>
                  </a:cubicBezTo>
                  <a:cubicBezTo>
                    <a:pt x="525" y="2334"/>
                    <a:pt x="615" y="2264"/>
                    <a:pt x="785" y="2154"/>
                  </a:cubicBezTo>
                  <a:cubicBezTo>
                    <a:pt x="2024" y="1404"/>
                    <a:pt x="3284" y="964"/>
                    <a:pt x="4733" y="804"/>
                  </a:cubicBezTo>
                  <a:cubicBezTo>
                    <a:pt x="5233" y="755"/>
                    <a:pt x="5663" y="715"/>
                    <a:pt x="6213" y="715"/>
                  </a:cubicBezTo>
                  <a:cubicBezTo>
                    <a:pt x="6742" y="715"/>
                    <a:pt x="7472" y="795"/>
                    <a:pt x="7872" y="875"/>
                  </a:cubicBezTo>
                  <a:cubicBezTo>
                    <a:pt x="9791" y="1274"/>
                    <a:pt x="11440" y="2134"/>
                    <a:pt x="13010" y="3263"/>
                  </a:cubicBezTo>
                  <a:cubicBezTo>
                    <a:pt x="14149" y="4123"/>
                    <a:pt x="15228" y="5293"/>
                    <a:pt x="16448" y="6252"/>
                  </a:cubicBezTo>
                  <a:cubicBezTo>
                    <a:pt x="16038" y="5862"/>
                    <a:pt x="15668" y="5442"/>
                    <a:pt x="15268" y="5053"/>
                  </a:cubicBezTo>
                  <a:cubicBezTo>
                    <a:pt x="14569" y="4393"/>
                    <a:pt x="13869" y="3733"/>
                    <a:pt x="13109" y="3134"/>
                  </a:cubicBezTo>
                  <a:cubicBezTo>
                    <a:pt x="12200" y="2443"/>
                    <a:pt x="11210" y="1844"/>
                    <a:pt x="10171" y="1374"/>
                  </a:cubicBezTo>
                  <a:cubicBezTo>
                    <a:pt x="8766" y="751"/>
                    <a:pt x="7493" y="489"/>
                    <a:pt x="6123" y="489"/>
                  </a:cubicBezTo>
                  <a:cubicBezTo>
                    <a:pt x="5494" y="489"/>
                    <a:pt x="4845" y="544"/>
                    <a:pt x="4154" y="644"/>
                  </a:cubicBezTo>
                  <a:cubicBezTo>
                    <a:pt x="4063" y="664"/>
                    <a:pt x="3974" y="675"/>
                    <a:pt x="3894" y="695"/>
                  </a:cubicBezTo>
                  <a:cubicBezTo>
                    <a:pt x="4633" y="495"/>
                    <a:pt x="5333" y="424"/>
                    <a:pt x="6082" y="415"/>
                  </a:cubicBezTo>
                  <a:cubicBezTo>
                    <a:pt x="6113" y="415"/>
                    <a:pt x="6144" y="414"/>
                    <a:pt x="6175" y="414"/>
                  </a:cubicBezTo>
                  <a:cubicBezTo>
                    <a:pt x="7336" y="414"/>
                    <a:pt x="8350" y="605"/>
                    <a:pt x="9431" y="995"/>
                  </a:cubicBezTo>
                  <a:cubicBezTo>
                    <a:pt x="10320" y="1304"/>
                    <a:pt x="11070" y="1624"/>
                    <a:pt x="11850" y="2104"/>
                  </a:cubicBezTo>
                  <a:cubicBezTo>
                    <a:pt x="12579" y="2534"/>
                    <a:pt x="13239" y="3023"/>
                    <a:pt x="13849" y="3593"/>
                  </a:cubicBezTo>
                  <a:cubicBezTo>
                    <a:pt x="13329" y="2963"/>
                    <a:pt x="12690" y="2434"/>
                    <a:pt x="11990" y="2004"/>
                  </a:cubicBezTo>
                  <a:cubicBezTo>
                    <a:pt x="11480" y="1684"/>
                    <a:pt x="10960" y="1384"/>
                    <a:pt x="10411" y="1154"/>
                  </a:cubicBezTo>
                  <a:cubicBezTo>
                    <a:pt x="9531" y="764"/>
                    <a:pt x="8612" y="435"/>
                    <a:pt x="7652" y="295"/>
                  </a:cubicBezTo>
                  <a:cubicBezTo>
                    <a:pt x="7492" y="275"/>
                    <a:pt x="7332" y="255"/>
                    <a:pt x="7162" y="235"/>
                  </a:cubicBezTo>
                  <a:lnTo>
                    <a:pt x="7162" y="235"/>
                  </a:lnTo>
                  <a:cubicBezTo>
                    <a:pt x="7522" y="255"/>
                    <a:pt x="7872" y="284"/>
                    <a:pt x="8212" y="344"/>
                  </a:cubicBezTo>
                  <a:cubicBezTo>
                    <a:pt x="9141" y="504"/>
                    <a:pt x="10271" y="944"/>
                    <a:pt x="11210" y="1354"/>
                  </a:cubicBezTo>
                  <a:cubicBezTo>
                    <a:pt x="10271" y="815"/>
                    <a:pt x="9311" y="344"/>
                    <a:pt x="8232" y="145"/>
                  </a:cubicBezTo>
                  <a:cubicBezTo>
                    <a:pt x="7822" y="55"/>
                    <a:pt x="7232" y="15"/>
                    <a:pt x="6722" y="5"/>
                  </a:cubicBezTo>
                  <a:cubicBezTo>
                    <a:pt x="6622" y="2"/>
                    <a:pt x="6521" y="0"/>
                    <a:pt x="64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
            <p:cNvSpPr/>
            <p:nvPr/>
          </p:nvSpPr>
          <p:spPr>
            <a:xfrm>
              <a:off x="3822394" y="4133649"/>
              <a:ext cx="1996066" cy="679021"/>
            </a:xfrm>
            <a:custGeom>
              <a:rect b="b" l="l" r="r" t="t"/>
              <a:pathLst>
                <a:path extrusionOk="0" h="13482" w="39632">
                  <a:moveTo>
                    <a:pt x="16000" y="225"/>
                  </a:moveTo>
                  <a:cubicBezTo>
                    <a:pt x="16228" y="225"/>
                    <a:pt x="16457" y="234"/>
                    <a:pt x="16713" y="248"/>
                  </a:cubicBezTo>
                  <a:cubicBezTo>
                    <a:pt x="18552" y="338"/>
                    <a:pt x="20341" y="838"/>
                    <a:pt x="21780" y="1847"/>
                  </a:cubicBezTo>
                  <a:cubicBezTo>
                    <a:pt x="22640" y="2457"/>
                    <a:pt x="23470" y="3106"/>
                    <a:pt x="24250" y="3816"/>
                  </a:cubicBezTo>
                  <a:lnTo>
                    <a:pt x="24499" y="4066"/>
                  </a:lnTo>
                  <a:cubicBezTo>
                    <a:pt x="23790" y="3396"/>
                    <a:pt x="23030" y="2777"/>
                    <a:pt x="22190" y="2267"/>
                  </a:cubicBezTo>
                  <a:cubicBezTo>
                    <a:pt x="21640" y="1947"/>
                    <a:pt x="21041" y="1687"/>
                    <a:pt x="20431" y="1477"/>
                  </a:cubicBezTo>
                  <a:cubicBezTo>
                    <a:pt x="19921" y="1307"/>
                    <a:pt x="19401" y="1157"/>
                    <a:pt x="18872" y="1058"/>
                  </a:cubicBezTo>
                  <a:cubicBezTo>
                    <a:pt x="18302" y="955"/>
                    <a:pt x="17724" y="906"/>
                    <a:pt x="17146" y="906"/>
                  </a:cubicBezTo>
                  <a:cubicBezTo>
                    <a:pt x="16029" y="906"/>
                    <a:pt x="14911" y="1088"/>
                    <a:pt x="13844" y="1417"/>
                  </a:cubicBezTo>
                  <a:cubicBezTo>
                    <a:pt x="12665" y="1797"/>
                    <a:pt x="11585" y="2397"/>
                    <a:pt x="10586" y="3117"/>
                  </a:cubicBezTo>
                  <a:cubicBezTo>
                    <a:pt x="9366" y="3966"/>
                    <a:pt x="8257" y="4965"/>
                    <a:pt x="7167" y="5975"/>
                  </a:cubicBezTo>
                  <a:cubicBezTo>
                    <a:pt x="5568" y="7404"/>
                    <a:pt x="3959" y="8923"/>
                    <a:pt x="1960" y="9673"/>
                  </a:cubicBezTo>
                  <a:cubicBezTo>
                    <a:pt x="1680" y="9783"/>
                    <a:pt x="1370" y="9863"/>
                    <a:pt x="1070" y="9923"/>
                  </a:cubicBezTo>
                  <a:cubicBezTo>
                    <a:pt x="1400" y="9813"/>
                    <a:pt x="1730" y="9693"/>
                    <a:pt x="2040" y="9543"/>
                  </a:cubicBezTo>
                  <a:cubicBezTo>
                    <a:pt x="3319" y="8974"/>
                    <a:pt x="4379" y="8054"/>
                    <a:pt x="5408" y="7135"/>
                  </a:cubicBezTo>
                  <a:cubicBezTo>
                    <a:pt x="6308" y="6325"/>
                    <a:pt x="7118" y="5425"/>
                    <a:pt x="7977" y="4565"/>
                  </a:cubicBezTo>
                  <a:cubicBezTo>
                    <a:pt x="8977" y="3526"/>
                    <a:pt x="9926" y="2577"/>
                    <a:pt x="11145" y="1747"/>
                  </a:cubicBezTo>
                  <a:cubicBezTo>
                    <a:pt x="11795" y="1307"/>
                    <a:pt x="12415" y="978"/>
                    <a:pt x="13195" y="698"/>
                  </a:cubicBezTo>
                  <a:cubicBezTo>
                    <a:pt x="13804" y="498"/>
                    <a:pt x="14424" y="358"/>
                    <a:pt x="15114" y="278"/>
                  </a:cubicBezTo>
                  <a:cubicBezTo>
                    <a:pt x="15439" y="239"/>
                    <a:pt x="15718" y="225"/>
                    <a:pt x="16000" y="225"/>
                  </a:cubicBezTo>
                  <a:close/>
                  <a:moveTo>
                    <a:pt x="37913" y="8774"/>
                  </a:moveTo>
                  <a:cubicBezTo>
                    <a:pt x="38013" y="8784"/>
                    <a:pt x="38043" y="8804"/>
                    <a:pt x="38173" y="8874"/>
                  </a:cubicBezTo>
                  <a:cubicBezTo>
                    <a:pt x="38552" y="9083"/>
                    <a:pt x="38943" y="9574"/>
                    <a:pt x="39092" y="10093"/>
                  </a:cubicBezTo>
                  <a:cubicBezTo>
                    <a:pt x="39223" y="10533"/>
                    <a:pt x="39172" y="11122"/>
                    <a:pt x="38943" y="11613"/>
                  </a:cubicBezTo>
                  <a:cubicBezTo>
                    <a:pt x="38492" y="12562"/>
                    <a:pt x="37493" y="13172"/>
                    <a:pt x="36353" y="13172"/>
                  </a:cubicBezTo>
                  <a:cubicBezTo>
                    <a:pt x="34814" y="13172"/>
                    <a:pt x="33055" y="12382"/>
                    <a:pt x="31736" y="11502"/>
                  </a:cubicBezTo>
                  <a:cubicBezTo>
                    <a:pt x="31226" y="11142"/>
                    <a:pt x="30746" y="10733"/>
                    <a:pt x="30296" y="10303"/>
                  </a:cubicBezTo>
                  <a:lnTo>
                    <a:pt x="30296" y="10303"/>
                  </a:lnTo>
                  <a:cubicBezTo>
                    <a:pt x="31641" y="11283"/>
                    <a:pt x="33203" y="12037"/>
                    <a:pt x="34872" y="12037"/>
                  </a:cubicBezTo>
                  <a:cubicBezTo>
                    <a:pt x="35127" y="12037"/>
                    <a:pt x="35384" y="12019"/>
                    <a:pt x="35644" y="11982"/>
                  </a:cubicBezTo>
                  <a:cubicBezTo>
                    <a:pt x="36693" y="11822"/>
                    <a:pt x="37793" y="11162"/>
                    <a:pt x="38003" y="10083"/>
                  </a:cubicBezTo>
                  <a:cubicBezTo>
                    <a:pt x="38103" y="9663"/>
                    <a:pt x="37973" y="9254"/>
                    <a:pt x="37903" y="8854"/>
                  </a:cubicBezTo>
                  <a:lnTo>
                    <a:pt x="37903" y="8814"/>
                  </a:lnTo>
                  <a:lnTo>
                    <a:pt x="37903" y="8784"/>
                  </a:lnTo>
                  <a:lnTo>
                    <a:pt x="37903" y="8774"/>
                  </a:lnTo>
                  <a:close/>
                  <a:moveTo>
                    <a:pt x="16019" y="0"/>
                  </a:moveTo>
                  <a:cubicBezTo>
                    <a:pt x="15531" y="0"/>
                    <a:pt x="15043" y="33"/>
                    <a:pt x="14564" y="118"/>
                  </a:cubicBezTo>
                  <a:cubicBezTo>
                    <a:pt x="13784" y="267"/>
                    <a:pt x="13004" y="458"/>
                    <a:pt x="12295" y="818"/>
                  </a:cubicBezTo>
                  <a:cubicBezTo>
                    <a:pt x="10885" y="1497"/>
                    <a:pt x="9566" y="2646"/>
                    <a:pt x="8437" y="3826"/>
                  </a:cubicBezTo>
                  <a:cubicBezTo>
                    <a:pt x="7797" y="4486"/>
                    <a:pt x="7158" y="5136"/>
                    <a:pt x="6518" y="5805"/>
                  </a:cubicBezTo>
                  <a:cubicBezTo>
                    <a:pt x="5868" y="6505"/>
                    <a:pt x="5238" y="7084"/>
                    <a:pt x="4499" y="7714"/>
                  </a:cubicBezTo>
                  <a:cubicBezTo>
                    <a:pt x="3609" y="8474"/>
                    <a:pt x="2700" y="9123"/>
                    <a:pt x="1630" y="9543"/>
                  </a:cubicBezTo>
                  <a:cubicBezTo>
                    <a:pt x="1100" y="9753"/>
                    <a:pt x="650" y="9913"/>
                    <a:pt x="90" y="9943"/>
                  </a:cubicBezTo>
                  <a:cubicBezTo>
                    <a:pt x="30" y="9953"/>
                    <a:pt x="1" y="10003"/>
                    <a:pt x="10" y="10053"/>
                  </a:cubicBezTo>
                  <a:cubicBezTo>
                    <a:pt x="1" y="10083"/>
                    <a:pt x="10" y="10113"/>
                    <a:pt x="30" y="10143"/>
                  </a:cubicBezTo>
                  <a:cubicBezTo>
                    <a:pt x="70" y="10203"/>
                    <a:pt x="141" y="10183"/>
                    <a:pt x="210" y="10193"/>
                  </a:cubicBezTo>
                  <a:cubicBezTo>
                    <a:pt x="421" y="10193"/>
                    <a:pt x="630" y="10193"/>
                    <a:pt x="840" y="10173"/>
                  </a:cubicBezTo>
                  <a:cubicBezTo>
                    <a:pt x="1380" y="10133"/>
                    <a:pt x="1900" y="9963"/>
                    <a:pt x="2389" y="9753"/>
                  </a:cubicBezTo>
                  <a:cubicBezTo>
                    <a:pt x="3329" y="9363"/>
                    <a:pt x="4169" y="8784"/>
                    <a:pt x="4968" y="8174"/>
                  </a:cubicBezTo>
                  <a:cubicBezTo>
                    <a:pt x="6048" y="7335"/>
                    <a:pt x="7027" y="6395"/>
                    <a:pt x="8037" y="5475"/>
                  </a:cubicBezTo>
                  <a:cubicBezTo>
                    <a:pt x="9266" y="4366"/>
                    <a:pt x="10546" y="3286"/>
                    <a:pt x="11995" y="2446"/>
                  </a:cubicBezTo>
                  <a:cubicBezTo>
                    <a:pt x="12335" y="2257"/>
                    <a:pt x="12944" y="1957"/>
                    <a:pt x="13404" y="1777"/>
                  </a:cubicBezTo>
                  <a:cubicBezTo>
                    <a:pt x="13964" y="1567"/>
                    <a:pt x="14474" y="1427"/>
                    <a:pt x="15014" y="1307"/>
                  </a:cubicBezTo>
                  <a:cubicBezTo>
                    <a:pt x="15754" y="1162"/>
                    <a:pt x="16471" y="1076"/>
                    <a:pt x="17191" y="1076"/>
                  </a:cubicBezTo>
                  <a:cubicBezTo>
                    <a:pt x="17609" y="1076"/>
                    <a:pt x="18027" y="1105"/>
                    <a:pt x="18452" y="1167"/>
                  </a:cubicBezTo>
                  <a:cubicBezTo>
                    <a:pt x="19132" y="1257"/>
                    <a:pt x="19672" y="1407"/>
                    <a:pt x="20321" y="1627"/>
                  </a:cubicBezTo>
                  <a:cubicBezTo>
                    <a:pt x="20931" y="1837"/>
                    <a:pt x="21520" y="2087"/>
                    <a:pt x="22080" y="2406"/>
                  </a:cubicBezTo>
                  <a:cubicBezTo>
                    <a:pt x="23530" y="3296"/>
                    <a:pt x="24949" y="4616"/>
                    <a:pt x="26078" y="5945"/>
                  </a:cubicBezTo>
                  <a:cubicBezTo>
                    <a:pt x="26189" y="6065"/>
                    <a:pt x="26289" y="6185"/>
                    <a:pt x="26398" y="6315"/>
                  </a:cubicBezTo>
                  <a:cubicBezTo>
                    <a:pt x="26618" y="6625"/>
                    <a:pt x="26848" y="6924"/>
                    <a:pt x="27068" y="7235"/>
                  </a:cubicBezTo>
                  <a:cubicBezTo>
                    <a:pt x="27228" y="7435"/>
                    <a:pt x="27378" y="7634"/>
                    <a:pt x="27538" y="7824"/>
                  </a:cubicBezTo>
                  <a:cubicBezTo>
                    <a:pt x="27548" y="7844"/>
                    <a:pt x="27548" y="7854"/>
                    <a:pt x="27558" y="7864"/>
                  </a:cubicBezTo>
                  <a:cubicBezTo>
                    <a:pt x="27598" y="7904"/>
                    <a:pt x="27628" y="7944"/>
                    <a:pt x="27668" y="7984"/>
                  </a:cubicBezTo>
                  <a:cubicBezTo>
                    <a:pt x="27748" y="8084"/>
                    <a:pt x="27828" y="8174"/>
                    <a:pt x="27917" y="8254"/>
                  </a:cubicBezTo>
                  <a:cubicBezTo>
                    <a:pt x="28168" y="8564"/>
                    <a:pt x="28428" y="8854"/>
                    <a:pt x="28707" y="9134"/>
                  </a:cubicBezTo>
                  <a:cubicBezTo>
                    <a:pt x="29537" y="10063"/>
                    <a:pt x="30416" y="10993"/>
                    <a:pt x="31436" y="11693"/>
                  </a:cubicBezTo>
                  <a:cubicBezTo>
                    <a:pt x="32515" y="12432"/>
                    <a:pt x="33725" y="12992"/>
                    <a:pt x="35004" y="13292"/>
                  </a:cubicBezTo>
                  <a:cubicBezTo>
                    <a:pt x="35434" y="13401"/>
                    <a:pt x="35874" y="13472"/>
                    <a:pt x="36313" y="13481"/>
                  </a:cubicBezTo>
                  <a:cubicBezTo>
                    <a:pt x="36393" y="13472"/>
                    <a:pt x="36464" y="13461"/>
                    <a:pt x="36544" y="13452"/>
                  </a:cubicBezTo>
                  <a:cubicBezTo>
                    <a:pt x="37013" y="13381"/>
                    <a:pt x="37473" y="13232"/>
                    <a:pt x="37913" y="13042"/>
                  </a:cubicBezTo>
                  <a:cubicBezTo>
                    <a:pt x="37903" y="13042"/>
                    <a:pt x="37903" y="13042"/>
                    <a:pt x="37893" y="13032"/>
                  </a:cubicBezTo>
                  <a:lnTo>
                    <a:pt x="37873" y="13032"/>
                  </a:lnTo>
                  <a:cubicBezTo>
                    <a:pt x="38353" y="12782"/>
                    <a:pt x="38763" y="12402"/>
                    <a:pt x="39032" y="11932"/>
                  </a:cubicBezTo>
                  <a:cubicBezTo>
                    <a:pt x="39632" y="10903"/>
                    <a:pt x="39502" y="9733"/>
                    <a:pt x="38623" y="8914"/>
                  </a:cubicBezTo>
                  <a:cubicBezTo>
                    <a:pt x="38437" y="8737"/>
                    <a:pt x="38137" y="8551"/>
                    <a:pt x="37936" y="8551"/>
                  </a:cubicBezTo>
                  <a:cubicBezTo>
                    <a:pt x="37921" y="8551"/>
                    <a:pt x="37906" y="8552"/>
                    <a:pt x="37893" y="8554"/>
                  </a:cubicBezTo>
                  <a:cubicBezTo>
                    <a:pt x="37773" y="8554"/>
                    <a:pt x="37683" y="8664"/>
                    <a:pt x="37673" y="8774"/>
                  </a:cubicBezTo>
                  <a:cubicBezTo>
                    <a:pt x="37673" y="8903"/>
                    <a:pt x="37703" y="9023"/>
                    <a:pt x="37733" y="9143"/>
                  </a:cubicBezTo>
                  <a:cubicBezTo>
                    <a:pt x="37773" y="9314"/>
                    <a:pt x="37803" y="9494"/>
                    <a:pt x="37813" y="9673"/>
                  </a:cubicBezTo>
                  <a:cubicBezTo>
                    <a:pt x="37833" y="10203"/>
                    <a:pt x="37533" y="10763"/>
                    <a:pt x="37093" y="11113"/>
                  </a:cubicBezTo>
                  <a:cubicBezTo>
                    <a:pt x="36471" y="11626"/>
                    <a:pt x="35691" y="11801"/>
                    <a:pt x="34895" y="11801"/>
                  </a:cubicBezTo>
                  <a:cubicBezTo>
                    <a:pt x="34668" y="11801"/>
                    <a:pt x="34440" y="11787"/>
                    <a:pt x="34214" y="11762"/>
                  </a:cubicBezTo>
                  <a:cubicBezTo>
                    <a:pt x="32426" y="11553"/>
                    <a:pt x="30806" y="10583"/>
                    <a:pt x="29427" y="9414"/>
                  </a:cubicBezTo>
                  <a:cubicBezTo>
                    <a:pt x="29247" y="9234"/>
                    <a:pt x="29057" y="9074"/>
                    <a:pt x="28857" y="8914"/>
                  </a:cubicBezTo>
                  <a:cubicBezTo>
                    <a:pt x="28767" y="8823"/>
                    <a:pt x="28677" y="8744"/>
                    <a:pt x="28587" y="8654"/>
                  </a:cubicBezTo>
                  <a:cubicBezTo>
                    <a:pt x="28508" y="8564"/>
                    <a:pt x="28417" y="8464"/>
                    <a:pt x="28337" y="8374"/>
                  </a:cubicBezTo>
                  <a:cubicBezTo>
                    <a:pt x="28108" y="8104"/>
                    <a:pt x="27868" y="7844"/>
                    <a:pt x="27628" y="7594"/>
                  </a:cubicBezTo>
                  <a:cubicBezTo>
                    <a:pt x="27578" y="7524"/>
                    <a:pt x="27518" y="7464"/>
                    <a:pt x="27468" y="7395"/>
                  </a:cubicBezTo>
                  <a:cubicBezTo>
                    <a:pt x="27228" y="7095"/>
                    <a:pt x="26988" y="6804"/>
                    <a:pt x="26748" y="6515"/>
                  </a:cubicBezTo>
                  <a:cubicBezTo>
                    <a:pt x="26588" y="6275"/>
                    <a:pt x="26429" y="6045"/>
                    <a:pt x="26258" y="5815"/>
                  </a:cubicBezTo>
                  <a:cubicBezTo>
                    <a:pt x="26018" y="5495"/>
                    <a:pt x="25758" y="5196"/>
                    <a:pt x="25499" y="4885"/>
                  </a:cubicBezTo>
                  <a:cubicBezTo>
                    <a:pt x="25089" y="4416"/>
                    <a:pt x="24669" y="3956"/>
                    <a:pt x="24210" y="3536"/>
                  </a:cubicBezTo>
                  <a:cubicBezTo>
                    <a:pt x="23639" y="3017"/>
                    <a:pt x="23070" y="2486"/>
                    <a:pt x="22400" y="2007"/>
                  </a:cubicBezTo>
                  <a:cubicBezTo>
                    <a:pt x="21820" y="1577"/>
                    <a:pt x="21211" y="1187"/>
                    <a:pt x="20551" y="887"/>
                  </a:cubicBezTo>
                  <a:cubicBezTo>
                    <a:pt x="19581" y="467"/>
                    <a:pt x="18542" y="188"/>
                    <a:pt x="17482" y="78"/>
                  </a:cubicBezTo>
                  <a:cubicBezTo>
                    <a:pt x="16998" y="33"/>
                    <a:pt x="16508" y="0"/>
                    <a:pt x="160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
            <p:cNvSpPr/>
            <p:nvPr/>
          </p:nvSpPr>
          <p:spPr>
            <a:xfrm>
              <a:off x="5429790" y="4567341"/>
              <a:ext cx="363535" cy="224124"/>
            </a:xfrm>
            <a:custGeom>
              <a:rect b="b" l="l" r="r" t="t"/>
              <a:pathLst>
                <a:path extrusionOk="0" h="4450" w="7218">
                  <a:moveTo>
                    <a:pt x="6152" y="0"/>
                  </a:moveTo>
                  <a:cubicBezTo>
                    <a:pt x="6111" y="0"/>
                    <a:pt x="6074" y="20"/>
                    <a:pt x="6058" y="53"/>
                  </a:cubicBezTo>
                  <a:cubicBezTo>
                    <a:pt x="6034" y="24"/>
                    <a:pt x="5998" y="6"/>
                    <a:pt x="5964" y="6"/>
                  </a:cubicBezTo>
                  <a:cubicBezTo>
                    <a:pt x="5928" y="6"/>
                    <a:pt x="5894" y="26"/>
                    <a:pt x="5878" y="73"/>
                  </a:cubicBezTo>
                  <a:cubicBezTo>
                    <a:pt x="5868" y="133"/>
                    <a:pt x="5918" y="183"/>
                    <a:pt x="5948" y="232"/>
                  </a:cubicBezTo>
                  <a:cubicBezTo>
                    <a:pt x="5948" y="243"/>
                    <a:pt x="5958" y="263"/>
                    <a:pt x="5968" y="272"/>
                  </a:cubicBezTo>
                  <a:cubicBezTo>
                    <a:pt x="6108" y="592"/>
                    <a:pt x="6218" y="892"/>
                    <a:pt x="6208" y="1222"/>
                  </a:cubicBezTo>
                  <a:cubicBezTo>
                    <a:pt x="6288" y="943"/>
                    <a:pt x="6268" y="632"/>
                    <a:pt x="6178" y="352"/>
                  </a:cubicBezTo>
                  <a:lnTo>
                    <a:pt x="6178" y="352"/>
                  </a:lnTo>
                  <a:cubicBezTo>
                    <a:pt x="6238" y="463"/>
                    <a:pt x="6288" y="632"/>
                    <a:pt x="6288" y="832"/>
                  </a:cubicBezTo>
                  <a:cubicBezTo>
                    <a:pt x="6328" y="1882"/>
                    <a:pt x="5628" y="2682"/>
                    <a:pt x="4629" y="3241"/>
                  </a:cubicBezTo>
                  <a:cubicBezTo>
                    <a:pt x="5178" y="3002"/>
                    <a:pt x="5708" y="2742"/>
                    <a:pt x="6058" y="2302"/>
                  </a:cubicBezTo>
                  <a:cubicBezTo>
                    <a:pt x="6328" y="1952"/>
                    <a:pt x="6497" y="1532"/>
                    <a:pt x="6517" y="1102"/>
                  </a:cubicBezTo>
                  <a:lnTo>
                    <a:pt x="6517" y="1102"/>
                  </a:lnTo>
                  <a:cubicBezTo>
                    <a:pt x="6517" y="1292"/>
                    <a:pt x="6488" y="1492"/>
                    <a:pt x="6438" y="1692"/>
                  </a:cubicBezTo>
                  <a:cubicBezTo>
                    <a:pt x="6348" y="1992"/>
                    <a:pt x="6188" y="2232"/>
                    <a:pt x="5918" y="2502"/>
                  </a:cubicBezTo>
                  <a:cubicBezTo>
                    <a:pt x="5698" y="2722"/>
                    <a:pt x="5568" y="2831"/>
                    <a:pt x="5288" y="3002"/>
                  </a:cubicBezTo>
                  <a:cubicBezTo>
                    <a:pt x="5029" y="3151"/>
                    <a:pt x="4898" y="3221"/>
                    <a:pt x="4629" y="3311"/>
                  </a:cubicBezTo>
                  <a:cubicBezTo>
                    <a:pt x="4259" y="3421"/>
                    <a:pt x="4069" y="3451"/>
                    <a:pt x="3769" y="3501"/>
                  </a:cubicBezTo>
                  <a:cubicBezTo>
                    <a:pt x="3481" y="3536"/>
                    <a:pt x="3194" y="3563"/>
                    <a:pt x="2907" y="3563"/>
                  </a:cubicBezTo>
                  <a:cubicBezTo>
                    <a:pt x="2864" y="3563"/>
                    <a:pt x="2822" y="3563"/>
                    <a:pt x="2779" y="3561"/>
                  </a:cubicBezTo>
                  <a:cubicBezTo>
                    <a:pt x="2419" y="3551"/>
                    <a:pt x="2010" y="3491"/>
                    <a:pt x="1630" y="3411"/>
                  </a:cubicBezTo>
                  <a:lnTo>
                    <a:pt x="1630" y="3411"/>
                  </a:lnTo>
                  <a:cubicBezTo>
                    <a:pt x="2228" y="3603"/>
                    <a:pt x="2818" y="3720"/>
                    <a:pt x="3411" y="3720"/>
                  </a:cubicBezTo>
                  <a:cubicBezTo>
                    <a:pt x="3898" y="3720"/>
                    <a:pt x="4388" y="3642"/>
                    <a:pt x="4889" y="3461"/>
                  </a:cubicBezTo>
                  <a:cubicBezTo>
                    <a:pt x="5169" y="3351"/>
                    <a:pt x="5438" y="3201"/>
                    <a:pt x="5678" y="3022"/>
                  </a:cubicBezTo>
                  <a:lnTo>
                    <a:pt x="5678" y="3022"/>
                  </a:lnTo>
                  <a:cubicBezTo>
                    <a:pt x="5248" y="3381"/>
                    <a:pt x="4709" y="3591"/>
                    <a:pt x="4079" y="3681"/>
                  </a:cubicBezTo>
                  <a:cubicBezTo>
                    <a:pt x="3796" y="3721"/>
                    <a:pt x="3524" y="3741"/>
                    <a:pt x="3256" y="3741"/>
                  </a:cubicBezTo>
                  <a:cubicBezTo>
                    <a:pt x="2722" y="3741"/>
                    <a:pt x="2206" y="3661"/>
                    <a:pt x="1660" y="3501"/>
                  </a:cubicBezTo>
                  <a:cubicBezTo>
                    <a:pt x="1070" y="3331"/>
                    <a:pt x="560" y="3131"/>
                    <a:pt x="1" y="2791"/>
                  </a:cubicBezTo>
                  <a:lnTo>
                    <a:pt x="1" y="2791"/>
                  </a:lnTo>
                  <a:cubicBezTo>
                    <a:pt x="920" y="3501"/>
                    <a:pt x="2080" y="3891"/>
                    <a:pt x="3249" y="3921"/>
                  </a:cubicBezTo>
                  <a:cubicBezTo>
                    <a:pt x="3340" y="3925"/>
                    <a:pt x="3431" y="3927"/>
                    <a:pt x="3522" y="3927"/>
                  </a:cubicBezTo>
                  <a:cubicBezTo>
                    <a:pt x="3953" y="3927"/>
                    <a:pt x="4386" y="3883"/>
                    <a:pt x="4798" y="3751"/>
                  </a:cubicBezTo>
                  <a:cubicBezTo>
                    <a:pt x="5218" y="3621"/>
                    <a:pt x="5618" y="3411"/>
                    <a:pt x="5938" y="3111"/>
                  </a:cubicBezTo>
                  <a:cubicBezTo>
                    <a:pt x="6178" y="2882"/>
                    <a:pt x="6378" y="2611"/>
                    <a:pt x="6537" y="2322"/>
                  </a:cubicBezTo>
                  <a:lnTo>
                    <a:pt x="6537" y="2322"/>
                  </a:lnTo>
                  <a:cubicBezTo>
                    <a:pt x="6228" y="3062"/>
                    <a:pt x="5488" y="3561"/>
                    <a:pt x="4838" y="3791"/>
                  </a:cubicBezTo>
                  <a:cubicBezTo>
                    <a:pt x="4418" y="3940"/>
                    <a:pt x="3929" y="4013"/>
                    <a:pt x="3424" y="4013"/>
                  </a:cubicBezTo>
                  <a:cubicBezTo>
                    <a:pt x="2846" y="4013"/>
                    <a:pt x="2248" y="3918"/>
                    <a:pt x="1710" y="3731"/>
                  </a:cubicBezTo>
                  <a:lnTo>
                    <a:pt x="1710" y="3731"/>
                  </a:lnTo>
                  <a:cubicBezTo>
                    <a:pt x="2318" y="4014"/>
                    <a:pt x="2996" y="4158"/>
                    <a:pt x="3673" y="4158"/>
                  </a:cubicBezTo>
                  <a:cubicBezTo>
                    <a:pt x="3808" y="4158"/>
                    <a:pt x="3944" y="4153"/>
                    <a:pt x="4079" y="4141"/>
                  </a:cubicBezTo>
                  <a:cubicBezTo>
                    <a:pt x="4378" y="4121"/>
                    <a:pt x="4689" y="4081"/>
                    <a:pt x="4969" y="3981"/>
                  </a:cubicBezTo>
                  <a:cubicBezTo>
                    <a:pt x="5578" y="3761"/>
                    <a:pt x="6138" y="3381"/>
                    <a:pt x="6508" y="2851"/>
                  </a:cubicBezTo>
                  <a:cubicBezTo>
                    <a:pt x="6597" y="2722"/>
                    <a:pt x="6677" y="2582"/>
                    <a:pt x="6748" y="2442"/>
                  </a:cubicBezTo>
                  <a:lnTo>
                    <a:pt x="6748" y="2442"/>
                  </a:lnTo>
                  <a:cubicBezTo>
                    <a:pt x="6657" y="2642"/>
                    <a:pt x="6497" y="2902"/>
                    <a:pt x="6328" y="3091"/>
                  </a:cubicBezTo>
                  <a:cubicBezTo>
                    <a:pt x="6078" y="3401"/>
                    <a:pt x="5878" y="3571"/>
                    <a:pt x="5518" y="3761"/>
                  </a:cubicBezTo>
                  <a:cubicBezTo>
                    <a:pt x="5118" y="3971"/>
                    <a:pt x="4538" y="4141"/>
                    <a:pt x="4109" y="4201"/>
                  </a:cubicBezTo>
                  <a:cubicBezTo>
                    <a:pt x="3943" y="4222"/>
                    <a:pt x="3777" y="4229"/>
                    <a:pt x="3611" y="4229"/>
                  </a:cubicBezTo>
                  <a:cubicBezTo>
                    <a:pt x="3387" y="4229"/>
                    <a:pt x="3163" y="4217"/>
                    <a:pt x="2939" y="4211"/>
                  </a:cubicBezTo>
                  <a:lnTo>
                    <a:pt x="2939" y="4211"/>
                  </a:lnTo>
                  <a:cubicBezTo>
                    <a:pt x="3229" y="4241"/>
                    <a:pt x="3549" y="4301"/>
                    <a:pt x="3809" y="4311"/>
                  </a:cubicBezTo>
                  <a:cubicBezTo>
                    <a:pt x="3894" y="4315"/>
                    <a:pt x="3977" y="4317"/>
                    <a:pt x="4059" y="4317"/>
                  </a:cubicBezTo>
                  <a:cubicBezTo>
                    <a:pt x="4592" y="4317"/>
                    <a:pt x="5060" y="4228"/>
                    <a:pt x="5528" y="4011"/>
                  </a:cubicBezTo>
                  <a:cubicBezTo>
                    <a:pt x="5918" y="3841"/>
                    <a:pt x="6258" y="3561"/>
                    <a:pt x="6517" y="3231"/>
                  </a:cubicBezTo>
                  <a:lnTo>
                    <a:pt x="6517" y="3231"/>
                  </a:lnTo>
                  <a:cubicBezTo>
                    <a:pt x="6248" y="3621"/>
                    <a:pt x="5818" y="3941"/>
                    <a:pt x="5368" y="4121"/>
                  </a:cubicBezTo>
                  <a:cubicBezTo>
                    <a:pt x="4989" y="4301"/>
                    <a:pt x="4398" y="4421"/>
                    <a:pt x="3889" y="4421"/>
                  </a:cubicBezTo>
                  <a:cubicBezTo>
                    <a:pt x="4055" y="4439"/>
                    <a:pt x="4226" y="4449"/>
                    <a:pt x="4398" y="4449"/>
                  </a:cubicBezTo>
                  <a:cubicBezTo>
                    <a:pt x="4975" y="4449"/>
                    <a:pt x="5560" y="4338"/>
                    <a:pt x="5968" y="4061"/>
                  </a:cubicBezTo>
                  <a:cubicBezTo>
                    <a:pt x="6308" y="3861"/>
                    <a:pt x="6588" y="3571"/>
                    <a:pt x="6797" y="3231"/>
                  </a:cubicBezTo>
                  <a:cubicBezTo>
                    <a:pt x="7037" y="2851"/>
                    <a:pt x="7197" y="2402"/>
                    <a:pt x="7208" y="1952"/>
                  </a:cubicBezTo>
                  <a:cubicBezTo>
                    <a:pt x="7217" y="1782"/>
                    <a:pt x="7208" y="1602"/>
                    <a:pt x="7177" y="1432"/>
                  </a:cubicBezTo>
                  <a:cubicBezTo>
                    <a:pt x="7177" y="1352"/>
                    <a:pt x="7168" y="1272"/>
                    <a:pt x="7157" y="1192"/>
                  </a:cubicBezTo>
                  <a:cubicBezTo>
                    <a:pt x="7148" y="1132"/>
                    <a:pt x="7148" y="1052"/>
                    <a:pt x="7117" y="992"/>
                  </a:cubicBezTo>
                  <a:cubicBezTo>
                    <a:pt x="7088" y="963"/>
                    <a:pt x="7048" y="943"/>
                    <a:pt x="6997" y="943"/>
                  </a:cubicBezTo>
                  <a:cubicBezTo>
                    <a:pt x="6997" y="912"/>
                    <a:pt x="6988" y="872"/>
                    <a:pt x="6977" y="832"/>
                  </a:cubicBezTo>
                  <a:cubicBezTo>
                    <a:pt x="6968" y="783"/>
                    <a:pt x="6968" y="732"/>
                    <a:pt x="6928" y="703"/>
                  </a:cubicBezTo>
                  <a:cubicBezTo>
                    <a:pt x="6908" y="683"/>
                    <a:pt x="6881" y="672"/>
                    <a:pt x="6850" y="672"/>
                  </a:cubicBezTo>
                  <a:cubicBezTo>
                    <a:pt x="6833" y="672"/>
                    <a:pt x="6815" y="676"/>
                    <a:pt x="6797" y="683"/>
                  </a:cubicBezTo>
                  <a:cubicBezTo>
                    <a:pt x="6768" y="592"/>
                    <a:pt x="6737" y="523"/>
                    <a:pt x="6688" y="443"/>
                  </a:cubicBezTo>
                  <a:cubicBezTo>
                    <a:pt x="6668" y="403"/>
                    <a:pt x="6637" y="352"/>
                    <a:pt x="6597" y="323"/>
                  </a:cubicBezTo>
                  <a:lnTo>
                    <a:pt x="6568" y="263"/>
                  </a:lnTo>
                  <a:cubicBezTo>
                    <a:pt x="6546" y="245"/>
                    <a:pt x="6518" y="237"/>
                    <a:pt x="6490" y="237"/>
                  </a:cubicBezTo>
                  <a:cubicBezTo>
                    <a:pt x="6455" y="237"/>
                    <a:pt x="6420" y="250"/>
                    <a:pt x="6398" y="272"/>
                  </a:cubicBezTo>
                  <a:cubicBezTo>
                    <a:pt x="6378" y="223"/>
                    <a:pt x="6348" y="173"/>
                    <a:pt x="6308" y="123"/>
                  </a:cubicBezTo>
                  <a:cubicBezTo>
                    <a:pt x="6278" y="83"/>
                    <a:pt x="6248" y="13"/>
                    <a:pt x="6178" y="3"/>
                  </a:cubicBezTo>
                  <a:cubicBezTo>
                    <a:pt x="6169" y="1"/>
                    <a:pt x="6160" y="0"/>
                    <a:pt x="61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
            <p:cNvSpPr/>
            <p:nvPr/>
          </p:nvSpPr>
          <p:spPr>
            <a:xfrm>
              <a:off x="4146593" y="4141808"/>
              <a:ext cx="827900" cy="314983"/>
            </a:xfrm>
            <a:custGeom>
              <a:rect b="b" l="l" r="r" t="t"/>
              <a:pathLst>
                <a:path extrusionOk="0" h="6254" w="16438">
                  <a:moveTo>
                    <a:pt x="10040" y="1"/>
                  </a:moveTo>
                  <a:cubicBezTo>
                    <a:pt x="9932" y="1"/>
                    <a:pt x="9824" y="2"/>
                    <a:pt x="9716" y="6"/>
                  </a:cubicBezTo>
                  <a:cubicBezTo>
                    <a:pt x="9206" y="16"/>
                    <a:pt x="8617" y="56"/>
                    <a:pt x="8207" y="145"/>
                  </a:cubicBezTo>
                  <a:cubicBezTo>
                    <a:pt x="7127" y="345"/>
                    <a:pt x="6168" y="816"/>
                    <a:pt x="5228" y="1355"/>
                  </a:cubicBezTo>
                  <a:cubicBezTo>
                    <a:pt x="6178" y="945"/>
                    <a:pt x="7307" y="505"/>
                    <a:pt x="8227" y="345"/>
                  </a:cubicBezTo>
                  <a:cubicBezTo>
                    <a:pt x="8577" y="285"/>
                    <a:pt x="8926" y="256"/>
                    <a:pt x="9277" y="236"/>
                  </a:cubicBezTo>
                  <a:lnTo>
                    <a:pt x="9277" y="236"/>
                  </a:lnTo>
                  <a:cubicBezTo>
                    <a:pt x="9117" y="256"/>
                    <a:pt x="8946" y="276"/>
                    <a:pt x="8786" y="296"/>
                  </a:cubicBezTo>
                  <a:cubicBezTo>
                    <a:pt x="7827" y="436"/>
                    <a:pt x="6907" y="765"/>
                    <a:pt x="6028" y="1145"/>
                  </a:cubicBezTo>
                  <a:cubicBezTo>
                    <a:pt x="5478" y="1385"/>
                    <a:pt x="4959" y="1685"/>
                    <a:pt x="4459" y="1995"/>
                  </a:cubicBezTo>
                  <a:cubicBezTo>
                    <a:pt x="3759" y="2435"/>
                    <a:pt x="3119" y="2964"/>
                    <a:pt x="2589" y="3594"/>
                  </a:cubicBezTo>
                  <a:cubicBezTo>
                    <a:pt x="3199" y="3024"/>
                    <a:pt x="3859" y="2535"/>
                    <a:pt x="4588" y="2105"/>
                  </a:cubicBezTo>
                  <a:cubicBezTo>
                    <a:pt x="5378" y="1625"/>
                    <a:pt x="6118" y="1305"/>
                    <a:pt x="7007" y="995"/>
                  </a:cubicBezTo>
                  <a:cubicBezTo>
                    <a:pt x="8088" y="606"/>
                    <a:pt x="9112" y="415"/>
                    <a:pt x="10273" y="415"/>
                  </a:cubicBezTo>
                  <a:cubicBezTo>
                    <a:pt x="10304" y="415"/>
                    <a:pt x="10335" y="415"/>
                    <a:pt x="10366" y="416"/>
                  </a:cubicBezTo>
                  <a:cubicBezTo>
                    <a:pt x="11105" y="425"/>
                    <a:pt x="11815" y="496"/>
                    <a:pt x="12555" y="696"/>
                  </a:cubicBezTo>
                  <a:cubicBezTo>
                    <a:pt x="12465" y="676"/>
                    <a:pt x="12375" y="656"/>
                    <a:pt x="12285" y="645"/>
                  </a:cubicBezTo>
                  <a:cubicBezTo>
                    <a:pt x="11586" y="541"/>
                    <a:pt x="10931" y="483"/>
                    <a:pt x="10297" y="483"/>
                  </a:cubicBezTo>
                  <a:cubicBezTo>
                    <a:pt x="8935" y="483"/>
                    <a:pt x="7669" y="748"/>
                    <a:pt x="6278" y="1375"/>
                  </a:cubicBezTo>
                  <a:cubicBezTo>
                    <a:pt x="5228" y="1845"/>
                    <a:pt x="4239" y="2444"/>
                    <a:pt x="3339" y="3134"/>
                  </a:cubicBezTo>
                  <a:cubicBezTo>
                    <a:pt x="2569" y="3724"/>
                    <a:pt x="1870" y="4394"/>
                    <a:pt x="1170" y="5054"/>
                  </a:cubicBezTo>
                  <a:cubicBezTo>
                    <a:pt x="770" y="5443"/>
                    <a:pt x="401" y="5863"/>
                    <a:pt x="1" y="6253"/>
                  </a:cubicBezTo>
                  <a:cubicBezTo>
                    <a:pt x="1210" y="5293"/>
                    <a:pt x="2289" y="4124"/>
                    <a:pt x="3429" y="3264"/>
                  </a:cubicBezTo>
                  <a:cubicBezTo>
                    <a:pt x="4999" y="2125"/>
                    <a:pt x="6647" y="1275"/>
                    <a:pt x="8566" y="876"/>
                  </a:cubicBezTo>
                  <a:cubicBezTo>
                    <a:pt x="8977" y="785"/>
                    <a:pt x="9696" y="716"/>
                    <a:pt x="10226" y="716"/>
                  </a:cubicBezTo>
                  <a:cubicBezTo>
                    <a:pt x="10776" y="716"/>
                    <a:pt x="11205" y="756"/>
                    <a:pt x="11715" y="805"/>
                  </a:cubicBezTo>
                  <a:cubicBezTo>
                    <a:pt x="13155" y="955"/>
                    <a:pt x="14414" y="1405"/>
                    <a:pt x="15654" y="2155"/>
                  </a:cubicBezTo>
                  <a:cubicBezTo>
                    <a:pt x="15823" y="2264"/>
                    <a:pt x="15913" y="2335"/>
                    <a:pt x="16113" y="2475"/>
                  </a:cubicBezTo>
                  <a:cubicBezTo>
                    <a:pt x="16173" y="2515"/>
                    <a:pt x="16223" y="2564"/>
                    <a:pt x="16283" y="2595"/>
                  </a:cubicBezTo>
                  <a:cubicBezTo>
                    <a:pt x="16291" y="2596"/>
                    <a:pt x="16299" y="2597"/>
                    <a:pt x="16307" y="2597"/>
                  </a:cubicBezTo>
                  <a:cubicBezTo>
                    <a:pt x="16400" y="2597"/>
                    <a:pt x="16438" y="2489"/>
                    <a:pt x="16373" y="2424"/>
                  </a:cubicBezTo>
                  <a:cubicBezTo>
                    <a:pt x="16203" y="2275"/>
                    <a:pt x="16023" y="2135"/>
                    <a:pt x="15833" y="2005"/>
                  </a:cubicBezTo>
                  <a:cubicBezTo>
                    <a:pt x="15674" y="1885"/>
                    <a:pt x="15443" y="1745"/>
                    <a:pt x="15194" y="1615"/>
                  </a:cubicBezTo>
                  <a:cubicBezTo>
                    <a:pt x="15203" y="1585"/>
                    <a:pt x="15183" y="1535"/>
                    <a:pt x="15154" y="1515"/>
                  </a:cubicBezTo>
                  <a:lnTo>
                    <a:pt x="15143" y="1515"/>
                  </a:lnTo>
                  <a:cubicBezTo>
                    <a:pt x="15034" y="1435"/>
                    <a:pt x="15034" y="1435"/>
                    <a:pt x="14914" y="1355"/>
                  </a:cubicBezTo>
                  <a:cubicBezTo>
                    <a:pt x="14524" y="1125"/>
                    <a:pt x="14104" y="955"/>
                    <a:pt x="13684" y="805"/>
                  </a:cubicBezTo>
                  <a:cubicBezTo>
                    <a:pt x="13654" y="785"/>
                    <a:pt x="13614" y="776"/>
                    <a:pt x="13584" y="756"/>
                  </a:cubicBezTo>
                  <a:cubicBezTo>
                    <a:pt x="13324" y="625"/>
                    <a:pt x="13064" y="505"/>
                    <a:pt x="12784" y="416"/>
                  </a:cubicBezTo>
                  <a:cubicBezTo>
                    <a:pt x="11969" y="120"/>
                    <a:pt x="10985" y="1"/>
                    <a:pt x="100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 name="Google Shape;237;p2"/>
          <p:cNvGrpSpPr/>
          <p:nvPr/>
        </p:nvGrpSpPr>
        <p:grpSpPr>
          <a:xfrm>
            <a:off x="3328062" y="331200"/>
            <a:ext cx="2490397" cy="685568"/>
            <a:chOff x="3328062" y="331200"/>
            <a:chExt cx="2490397" cy="685568"/>
          </a:xfrm>
        </p:grpSpPr>
        <p:sp>
          <p:nvSpPr>
            <p:cNvPr id="238" name="Google Shape;238;p2"/>
            <p:cNvSpPr/>
            <p:nvPr/>
          </p:nvSpPr>
          <p:spPr>
            <a:xfrm>
              <a:off x="3328062" y="337797"/>
              <a:ext cx="1996066" cy="678971"/>
            </a:xfrm>
            <a:custGeom>
              <a:rect b="b" l="l" r="r" t="t"/>
              <a:pathLst>
                <a:path extrusionOk="0" h="13481" w="39632">
                  <a:moveTo>
                    <a:pt x="3279" y="310"/>
                  </a:moveTo>
                  <a:cubicBezTo>
                    <a:pt x="4828" y="310"/>
                    <a:pt x="6577" y="1100"/>
                    <a:pt x="7897" y="1979"/>
                  </a:cubicBezTo>
                  <a:cubicBezTo>
                    <a:pt x="8417" y="2339"/>
                    <a:pt x="8886" y="2749"/>
                    <a:pt x="9336" y="3179"/>
                  </a:cubicBezTo>
                  <a:cubicBezTo>
                    <a:pt x="7992" y="2199"/>
                    <a:pt x="6438" y="1445"/>
                    <a:pt x="4764" y="1445"/>
                  </a:cubicBezTo>
                  <a:cubicBezTo>
                    <a:pt x="4508" y="1445"/>
                    <a:pt x="4249" y="1462"/>
                    <a:pt x="3988" y="1500"/>
                  </a:cubicBezTo>
                  <a:cubicBezTo>
                    <a:pt x="2939" y="1659"/>
                    <a:pt x="1849" y="2319"/>
                    <a:pt x="1629" y="3399"/>
                  </a:cubicBezTo>
                  <a:cubicBezTo>
                    <a:pt x="1540" y="3818"/>
                    <a:pt x="1660" y="4228"/>
                    <a:pt x="1729" y="4628"/>
                  </a:cubicBezTo>
                  <a:cubicBezTo>
                    <a:pt x="1740" y="4638"/>
                    <a:pt x="1740" y="4658"/>
                    <a:pt x="1740" y="4668"/>
                  </a:cubicBezTo>
                  <a:lnTo>
                    <a:pt x="1740" y="4698"/>
                  </a:lnTo>
                  <a:cubicBezTo>
                    <a:pt x="1740" y="4698"/>
                    <a:pt x="1729" y="4698"/>
                    <a:pt x="1729" y="4708"/>
                  </a:cubicBezTo>
                  <a:lnTo>
                    <a:pt x="1720" y="4708"/>
                  </a:lnTo>
                  <a:cubicBezTo>
                    <a:pt x="1620" y="4698"/>
                    <a:pt x="1600" y="4668"/>
                    <a:pt x="1469" y="4608"/>
                  </a:cubicBezTo>
                  <a:cubicBezTo>
                    <a:pt x="1080" y="4398"/>
                    <a:pt x="690" y="3908"/>
                    <a:pt x="540" y="3388"/>
                  </a:cubicBezTo>
                  <a:cubicBezTo>
                    <a:pt x="410" y="2948"/>
                    <a:pt x="460" y="2359"/>
                    <a:pt x="700" y="1869"/>
                  </a:cubicBezTo>
                  <a:cubicBezTo>
                    <a:pt x="1140" y="909"/>
                    <a:pt x="2139" y="310"/>
                    <a:pt x="3279" y="310"/>
                  </a:cubicBezTo>
                  <a:close/>
                  <a:moveTo>
                    <a:pt x="38562" y="3559"/>
                  </a:moveTo>
                  <a:cubicBezTo>
                    <a:pt x="38232" y="3659"/>
                    <a:pt x="37912" y="3788"/>
                    <a:pt x="37592" y="3928"/>
                  </a:cubicBezTo>
                  <a:cubicBezTo>
                    <a:pt x="36323" y="4508"/>
                    <a:pt x="35254" y="5427"/>
                    <a:pt x="34224" y="6347"/>
                  </a:cubicBezTo>
                  <a:cubicBezTo>
                    <a:pt x="33325" y="7157"/>
                    <a:pt x="32515" y="8056"/>
                    <a:pt x="31655" y="8906"/>
                  </a:cubicBezTo>
                  <a:cubicBezTo>
                    <a:pt x="30666" y="9956"/>
                    <a:pt x="29707" y="10905"/>
                    <a:pt x="28487" y="11735"/>
                  </a:cubicBezTo>
                  <a:cubicBezTo>
                    <a:pt x="27837" y="12175"/>
                    <a:pt x="27217" y="12504"/>
                    <a:pt x="26438" y="12784"/>
                  </a:cubicBezTo>
                  <a:cubicBezTo>
                    <a:pt x="25838" y="12984"/>
                    <a:pt x="25218" y="13124"/>
                    <a:pt x="24519" y="13204"/>
                  </a:cubicBezTo>
                  <a:cubicBezTo>
                    <a:pt x="24172" y="13239"/>
                    <a:pt x="23881" y="13253"/>
                    <a:pt x="23582" y="13253"/>
                  </a:cubicBezTo>
                  <a:cubicBezTo>
                    <a:pt x="23372" y="13253"/>
                    <a:pt x="23159" y="13246"/>
                    <a:pt x="22919" y="13234"/>
                  </a:cubicBezTo>
                  <a:cubicBezTo>
                    <a:pt x="21080" y="13144"/>
                    <a:pt x="19301" y="12644"/>
                    <a:pt x="17852" y="11635"/>
                  </a:cubicBezTo>
                  <a:cubicBezTo>
                    <a:pt x="16993" y="11025"/>
                    <a:pt x="16163" y="10375"/>
                    <a:pt x="15383" y="9665"/>
                  </a:cubicBezTo>
                  <a:cubicBezTo>
                    <a:pt x="15303" y="9576"/>
                    <a:pt x="15213" y="9496"/>
                    <a:pt x="15133" y="9416"/>
                  </a:cubicBezTo>
                  <a:lnTo>
                    <a:pt x="15133" y="9416"/>
                  </a:lnTo>
                  <a:cubicBezTo>
                    <a:pt x="15843" y="10085"/>
                    <a:pt x="16602" y="10705"/>
                    <a:pt x="17442" y="11215"/>
                  </a:cubicBezTo>
                  <a:cubicBezTo>
                    <a:pt x="18002" y="11535"/>
                    <a:pt x="18592" y="11795"/>
                    <a:pt x="19201" y="11995"/>
                  </a:cubicBezTo>
                  <a:cubicBezTo>
                    <a:pt x="19711" y="12175"/>
                    <a:pt x="20231" y="12324"/>
                    <a:pt x="20760" y="12424"/>
                  </a:cubicBezTo>
                  <a:cubicBezTo>
                    <a:pt x="21331" y="12526"/>
                    <a:pt x="21909" y="12575"/>
                    <a:pt x="22486" y="12575"/>
                  </a:cubicBezTo>
                  <a:cubicBezTo>
                    <a:pt x="23607" y="12575"/>
                    <a:pt x="24726" y="12391"/>
                    <a:pt x="25788" y="12055"/>
                  </a:cubicBezTo>
                  <a:cubicBezTo>
                    <a:pt x="26968" y="11684"/>
                    <a:pt x="28057" y="11075"/>
                    <a:pt x="29047" y="10365"/>
                  </a:cubicBezTo>
                  <a:cubicBezTo>
                    <a:pt x="30276" y="9516"/>
                    <a:pt x="31375" y="8516"/>
                    <a:pt x="32475" y="7506"/>
                  </a:cubicBezTo>
                  <a:cubicBezTo>
                    <a:pt x="34074" y="6077"/>
                    <a:pt x="35684" y="4558"/>
                    <a:pt x="37672" y="3808"/>
                  </a:cubicBezTo>
                  <a:cubicBezTo>
                    <a:pt x="37952" y="3699"/>
                    <a:pt x="38263" y="3608"/>
                    <a:pt x="38562" y="3559"/>
                  </a:cubicBezTo>
                  <a:close/>
                  <a:moveTo>
                    <a:pt x="3319" y="0"/>
                  </a:moveTo>
                  <a:cubicBezTo>
                    <a:pt x="3239" y="10"/>
                    <a:pt x="3169" y="20"/>
                    <a:pt x="3089" y="30"/>
                  </a:cubicBezTo>
                  <a:cubicBezTo>
                    <a:pt x="2619" y="100"/>
                    <a:pt x="2169" y="250"/>
                    <a:pt x="1729" y="440"/>
                  </a:cubicBezTo>
                  <a:lnTo>
                    <a:pt x="1740" y="440"/>
                  </a:lnTo>
                  <a:cubicBezTo>
                    <a:pt x="1749" y="450"/>
                    <a:pt x="1749" y="450"/>
                    <a:pt x="1760" y="450"/>
                  </a:cubicBezTo>
                  <a:cubicBezTo>
                    <a:pt x="1280" y="700"/>
                    <a:pt x="870" y="1080"/>
                    <a:pt x="600" y="1549"/>
                  </a:cubicBezTo>
                  <a:cubicBezTo>
                    <a:pt x="0" y="2569"/>
                    <a:pt x="140" y="3748"/>
                    <a:pt x="1010" y="4568"/>
                  </a:cubicBezTo>
                  <a:cubicBezTo>
                    <a:pt x="1206" y="4745"/>
                    <a:pt x="1505" y="4931"/>
                    <a:pt x="1706" y="4931"/>
                  </a:cubicBezTo>
                  <a:cubicBezTo>
                    <a:pt x="1721" y="4931"/>
                    <a:pt x="1736" y="4930"/>
                    <a:pt x="1749" y="4928"/>
                  </a:cubicBezTo>
                  <a:cubicBezTo>
                    <a:pt x="1869" y="4918"/>
                    <a:pt x="1960" y="4818"/>
                    <a:pt x="1960" y="4708"/>
                  </a:cubicBezTo>
                  <a:cubicBezTo>
                    <a:pt x="1969" y="4578"/>
                    <a:pt x="1929" y="4458"/>
                    <a:pt x="1900" y="4338"/>
                  </a:cubicBezTo>
                  <a:cubicBezTo>
                    <a:pt x="1869" y="4168"/>
                    <a:pt x="1829" y="3988"/>
                    <a:pt x="1829" y="3808"/>
                  </a:cubicBezTo>
                  <a:cubicBezTo>
                    <a:pt x="1800" y="3279"/>
                    <a:pt x="2099" y="2719"/>
                    <a:pt x="2539" y="2369"/>
                  </a:cubicBezTo>
                  <a:cubicBezTo>
                    <a:pt x="3171" y="1848"/>
                    <a:pt x="3964" y="1676"/>
                    <a:pt x="4777" y="1676"/>
                  </a:cubicBezTo>
                  <a:cubicBezTo>
                    <a:pt x="4993" y="1676"/>
                    <a:pt x="5211" y="1688"/>
                    <a:pt x="5428" y="1709"/>
                  </a:cubicBezTo>
                  <a:cubicBezTo>
                    <a:pt x="7207" y="1929"/>
                    <a:pt x="8826" y="2899"/>
                    <a:pt x="10205" y="4068"/>
                  </a:cubicBezTo>
                  <a:cubicBezTo>
                    <a:pt x="10385" y="4248"/>
                    <a:pt x="10576" y="4408"/>
                    <a:pt x="10775" y="4568"/>
                  </a:cubicBezTo>
                  <a:cubicBezTo>
                    <a:pt x="10865" y="4658"/>
                    <a:pt x="10955" y="4738"/>
                    <a:pt x="11045" y="4828"/>
                  </a:cubicBezTo>
                  <a:cubicBezTo>
                    <a:pt x="11135" y="4918"/>
                    <a:pt x="11215" y="5018"/>
                    <a:pt x="11305" y="5107"/>
                  </a:cubicBezTo>
                  <a:cubicBezTo>
                    <a:pt x="11535" y="5378"/>
                    <a:pt x="11765" y="5638"/>
                    <a:pt x="12015" y="5887"/>
                  </a:cubicBezTo>
                  <a:cubicBezTo>
                    <a:pt x="12064" y="5957"/>
                    <a:pt x="12115" y="6017"/>
                    <a:pt x="12164" y="6087"/>
                  </a:cubicBezTo>
                  <a:cubicBezTo>
                    <a:pt x="12404" y="6387"/>
                    <a:pt x="12644" y="6677"/>
                    <a:pt x="12894" y="6967"/>
                  </a:cubicBezTo>
                  <a:cubicBezTo>
                    <a:pt x="13054" y="7206"/>
                    <a:pt x="13214" y="7437"/>
                    <a:pt x="13374" y="7666"/>
                  </a:cubicBezTo>
                  <a:cubicBezTo>
                    <a:pt x="13614" y="7986"/>
                    <a:pt x="13874" y="8286"/>
                    <a:pt x="14143" y="8596"/>
                  </a:cubicBezTo>
                  <a:cubicBezTo>
                    <a:pt x="14543" y="9066"/>
                    <a:pt x="14963" y="9525"/>
                    <a:pt x="15423" y="9945"/>
                  </a:cubicBezTo>
                  <a:cubicBezTo>
                    <a:pt x="15993" y="10465"/>
                    <a:pt x="16573" y="10985"/>
                    <a:pt x="17242" y="11475"/>
                  </a:cubicBezTo>
                  <a:cubicBezTo>
                    <a:pt x="17812" y="11904"/>
                    <a:pt x="18421" y="12295"/>
                    <a:pt x="19081" y="12594"/>
                  </a:cubicBezTo>
                  <a:cubicBezTo>
                    <a:pt x="20051" y="13014"/>
                    <a:pt x="21091" y="13294"/>
                    <a:pt x="22150" y="13394"/>
                  </a:cubicBezTo>
                  <a:cubicBezTo>
                    <a:pt x="22643" y="13445"/>
                    <a:pt x="23142" y="13480"/>
                    <a:pt x="23639" y="13480"/>
                  </a:cubicBezTo>
                  <a:cubicBezTo>
                    <a:pt x="24119" y="13480"/>
                    <a:pt x="24597" y="13447"/>
                    <a:pt x="25069" y="13364"/>
                  </a:cubicBezTo>
                  <a:cubicBezTo>
                    <a:pt x="25848" y="13214"/>
                    <a:pt x="26628" y="13024"/>
                    <a:pt x="27337" y="12664"/>
                  </a:cubicBezTo>
                  <a:cubicBezTo>
                    <a:pt x="28747" y="11984"/>
                    <a:pt x="30076" y="10835"/>
                    <a:pt x="31206" y="9656"/>
                  </a:cubicBezTo>
                  <a:cubicBezTo>
                    <a:pt x="31835" y="8996"/>
                    <a:pt x="32485" y="8346"/>
                    <a:pt x="33115" y="7677"/>
                  </a:cubicBezTo>
                  <a:cubicBezTo>
                    <a:pt x="33765" y="6977"/>
                    <a:pt x="34394" y="6397"/>
                    <a:pt x="35134" y="5767"/>
                  </a:cubicBezTo>
                  <a:cubicBezTo>
                    <a:pt x="36024" y="5008"/>
                    <a:pt x="36933" y="4358"/>
                    <a:pt x="38003" y="3938"/>
                  </a:cubicBezTo>
                  <a:cubicBezTo>
                    <a:pt x="38532" y="3728"/>
                    <a:pt x="38992" y="3568"/>
                    <a:pt x="39542" y="3539"/>
                  </a:cubicBezTo>
                  <a:cubicBezTo>
                    <a:pt x="39602" y="3528"/>
                    <a:pt x="39632" y="3479"/>
                    <a:pt x="39622" y="3428"/>
                  </a:cubicBezTo>
                  <a:cubicBezTo>
                    <a:pt x="39632" y="3399"/>
                    <a:pt x="39632" y="3359"/>
                    <a:pt x="39612" y="3339"/>
                  </a:cubicBezTo>
                  <a:cubicBezTo>
                    <a:pt x="39562" y="3279"/>
                    <a:pt x="39492" y="3299"/>
                    <a:pt x="39432" y="3288"/>
                  </a:cubicBezTo>
                  <a:cubicBezTo>
                    <a:pt x="39373" y="3286"/>
                    <a:pt x="39315" y="3285"/>
                    <a:pt x="39258" y="3285"/>
                  </a:cubicBezTo>
                  <a:cubicBezTo>
                    <a:pt x="39100" y="3285"/>
                    <a:pt x="38946" y="3294"/>
                    <a:pt x="38792" y="3308"/>
                  </a:cubicBezTo>
                  <a:cubicBezTo>
                    <a:pt x="38252" y="3348"/>
                    <a:pt x="37743" y="3519"/>
                    <a:pt x="37243" y="3728"/>
                  </a:cubicBezTo>
                  <a:cubicBezTo>
                    <a:pt x="36303" y="4118"/>
                    <a:pt x="35464" y="4698"/>
                    <a:pt x="34664" y="5307"/>
                  </a:cubicBezTo>
                  <a:cubicBezTo>
                    <a:pt x="33594" y="6147"/>
                    <a:pt x="32605" y="7087"/>
                    <a:pt x="31606" y="7997"/>
                  </a:cubicBezTo>
                  <a:cubicBezTo>
                    <a:pt x="30376" y="9116"/>
                    <a:pt x="29087" y="10195"/>
                    <a:pt x="27637" y="11035"/>
                  </a:cubicBezTo>
                  <a:cubicBezTo>
                    <a:pt x="27297" y="11215"/>
                    <a:pt x="26688" y="11524"/>
                    <a:pt x="26228" y="11695"/>
                  </a:cubicBezTo>
                  <a:cubicBezTo>
                    <a:pt x="25668" y="11915"/>
                    <a:pt x="25158" y="12055"/>
                    <a:pt x="24619" y="12175"/>
                  </a:cubicBezTo>
                  <a:cubicBezTo>
                    <a:pt x="23878" y="12320"/>
                    <a:pt x="23166" y="12405"/>
                    <a:pt x="22448" y="12405"/>
                  </a:cubicBezTo>
                  <a:cubicBezTo>
                    <a:pt x="22033" y="12405"/>
                    <a:pt x="21616" y="12377"/>
                    <a:pt x="21191" y="12315"/>
                  </a:cubicBezTo>
                  <a:cubicBezTo>
                    <a:pt x="20511" y="12224"/>
                    <a:pt x="19961" y="12075"/>
                    <a:pt x="19321" y="11855"/>
                  </a:cubicBezTo>
                  <a:cubicBezTo>
                    <a:pt x="18712" y="11644"/>
                    <a:pt x="18112" y="11395"/>
                    <a:pt x="17562" y="11075"/>
                  </a:cubicBezTo>
                  <a:cubicBezTo>
                    <a:pt x="16103" y="10185"/>
                    <a:pt x="14694" y="8866"/>
                    <a:pt x="13554" y="7537"/>
                  </a:cubicBezTo>
                  <a:cubicBezTo>
                    <a:pt x="13444" y="7417"/>
                    <a:pt x="13344" y="7297"/>
                    <a:pt x="13234" y="7167"/>
                  </a:cubicBezTo>
                  <a:cubicBezTo>
                    <a:pt x="13014" y="6857"/>
                    <a:pt x="12794" y="6547"/>
                    <a:pt x="12564" y="6247"/>
                  </a:cubicBezTo>
                  <a:cubicBezTo>
                    <a:pt x="12415" y="6047"/>
                    <a:pt x="12255" y="5847"/>
                    <a:pt x="12095" y="5647"/>
                  </a:cubicBezTo>
                  <a:cubicBezTo>
                    <a:pt x="12095" y="5638"/>
                    <a:pt x="12084" y="5627"/>
                    <a:pt x="12075" y="5618"/>
                  </a:cubicBezTo>
                  <a:cubicBezTo>
                    <a:pt x="12035" y="5578"/>
                    <a:pt x="12004" y="5538"/>
                    <a:pt x="11964" y="5498"/>
                  </a:cubicBezTo>
                  <a:cubicBezTo>
                    <a:pt x="11885" y="5398"/>
                    <a:pt x="11805" y="5307"/>
                    <a:pt x="11725" y="5218"/>
                  </a:cubicBezTo>
                  <a:cubicBezTo>
                    <a:pt x="11465" y="4918"/>
                    <a:pt x="11205" y="4628"/>
                    <a:pt x="10935" y="4348"/>
                  </a:cubicBezTo>
                  <a:cubicBezTo>
                    <a:pt x="10096" y="3419"/>
                    <a:pt x="9226" y="2489"/>
                    <a:pt x="8197" y="1789"/>
                  </a:cubicBezTo>
                  <a:cubicBezTo>
                    <a:pt x="7117" y="1049"/>
                    <a:pt x="5907" y="480"/>
                    <a:pt x="4628" y="180"/>
                  </a:cubicBezTo>
                  <a:cubicBezTo>
                    <a:pt x="4199" y="80"/>
                    <a:pt x="3759" y="0"/>
                    <a:pt x="33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
            <p:cNvSpPr/>
            <p:nvPr/>
          </p:nvSpPr>
          <p:spPr>
            <a:xfrm>
              <a:off x="3822394" y="331200"/>
              <a:ext cx="1996066" cy="678920"/>
            </a:xfrm>
            <a:custGeom>
              <a:rect b="b" l="l" r="r" t="t"/>
              <a:pathLst>
                <a:path extrusionOk="0" h="13480" w="39632">
                  <a:moveTo>
                    <a:pt x="36353" y="301"/>
                  </a:moveTo>
                  <a:cubicBezTo>
                    <a:pt x="37493" y="301"/>
                    <a:pt x="38492" y="911"/>
                    <a:pt x="38943" y="1860"/>
                  </a:cubicBezTo>
                  <a:cubicBezTo>
                    <a:pt x="39172" y="2350"/>
                    <a:pt x="39223" y="2940"/>
                    <a:pt x="39092" y="3379"/>
                  </a:cubicBezTo>
                  <a:cubicBezTo>
                    <a:pt x="38943" y="3909"/>
                    <a:pt x="38552" y="4389"/>
                    <a:pt x="38173" y="4609"/>
                  </a:cubicBezTo>
                  <a:cubicBezTo>
                    <a:pt x="38043" y="4669"/>
                    <a:pt x="38013" y="4689"/>
                    <a:pt x="37913" y="4699"/>
                  </a:cubicBezTo>
                  <a:lnTo>
                    <a:pt x="37903" y="4699"/>
                  </a:lnTo>
                  <a:lnTo>
                    <a:pt x="37903" y="4689"/>
                  </a:lnTo>
                  <a:lnTo>
                    <a:pt x="37903" y="4659"/>
                  </a:lnTo>
                  <a:lnTo>
                    <a:pt x="37903" y="4619"/>
                  </a:lnTo>
                  <a:cubicBezTo>
                    <a:pt x="37973" y="4219"/>
                    <a:pt x="38103" y="3810"/>
                    <a:pt x="38003" y="3399"/>
                  </a:cubicBezTo>
                  <a:cubicBezTo>
                    <a:pt x="37793" y="2310"/>
                    <a:pt x="36693" y="1660"/>
                    <a:pt x="35644" y="1491"/>
                  </a:cubicBezTo>
                  <a:cubicBezTo>
                    <a:pt x="35387" y="1454"/>
                    <a:pt x="35131" y="1436"/>
                    <a:pt x="34879" y="1436"/>
                  </a:cubicBezTo>
                  <a:cubicBezTo>
                    <a:pt x="33207" y="1436"/>
                    <a:pt x="31642" y="2199"/>
                    <a:pt x="30296" y="3179"/>
                  </a:cubicBezTo>
                  <a:cubicBezTo>
                    <a:pt x="30746" y="2740"/>
                    <a:pt x="31226" y="2330"/>
                    <a:pt x="31736" y="1980"/>
                  </a:cubicBezTo>
                  <a:cubicBezTo>
                    <a:pt x="33055" y="1091"/>
                    <a:pt x="34814" y="311"/>
                    <a:pt x="36353" y="301"/>
                  </a:cubicBezTo>
                  <a:close/>
                  <a:moveTo>
                    <a:pt x="1070" y="3550"/>
                  </a:moveTo>
                  <a:lnTo>
                    <a:pt x="1070" y="3550"/>
                  </a:lnTo>
                  <a:cubicBezTo>
                    <a:pt x="1370" y="3610"/>
                    <a:pt x="1680" y="3690"/>
                    <a:pt x="1960" y="3799"/>
                  </a:cubicBezTo>
                  <a:cubicBezTo>
                    <a:pt x="3959" y="4549"/>
                    <a:pt x="5568" y="6068"/>
                    <a:pt x="7167" y="7508"/>
                  </a:cubicBezTo>
                  <a:cubicBezTo>
                    <a:pt x="8257" y="8507"/>
                    <a:pt x="9366" y="9507"/>
                    <a:pt x="10586" y="10356"/>
                  </a:cubicBezTo>
                  <a:cubicBezTo>
                    <a:pt x="11585" y="11076"/>
                    <a:pt x="12665" y="11675"/>
                    <a:pt x="13844" y="12055"/>
                  </a:cubicBezTo>
                  <a:cubicBezTo>
                    <a:pt x="14911" y="12384"/>
                    <a:pt x="16029" y="12566"/>
                    <a:pt x="17146" y="12566"/>
                  </a:cubicBezTo>
                  <a:cubicBezTo>
                    <a:pt x="17724" y="12566"/>
                    <a:pt x="18302" y="12517"/>
                    <a:pt x="18872" y="12415"/>
                  </a:cubicBezTo>
                  <a:cubicBezTo>
                    <a:pt x="19401" y="12315"/>
                    <a:pt x="19921" y="12166"/>
                    <a:pt x="20431" y="11995"/>
                  </a:cubicBezTo>
                  <a:cubicBezTo>
                    <a:pt x="21041" y="11786"/>
                    <a:pt x="21640" y="11526"/>
                    <a:pt x="22190" y="11206"/>
                  </a:cubicBezTo>
                  <a:cubicBezTo>
                    <a:pt x="23030" y="10696"/>
                    <a:pt x="23790" y="10076"/>
                    <a:pt x="24499" y="9417"/>
                  </a:cubicBezTo>
                  <a:lnTo>
                    <a:pt x="24499" y="9417"/>
                  </a:lnTo>
                  <a:cubicBezTo>
                    <a:pt x="24419" y="9496"/>
                    <a:pt x="24339" y="9576"/>
                    <a:pt x="24250" y="9656"/>
                  </a:cubicBezTo>
                  <a:cubicBezTo>
                    <a:pt x="23470" y="10366"/>
                    <a:pt x="22640" y="11016"/>
                    <a:pt x="21780" y="11626"/>
                  </a:cubicBezTo>
                  <a:cubicBezTo>
                    <a:pt x="20341" y="12635"/>
                    <a:pt x="18552" y="13135"/>
                    <a:pt x="16713" y="13225"/>
                  </a:cubicBezTo>
                  <a:cubicBezTo>
                    <a:pt x="16443" y="13239"/>
                    <a:pt x="16203" y="13249"/>
                    <a:pt x="15962" y="13249"/>
                  </a:cubicBezTo>
                  <a:cubicBezTo>
                    <a:pt x="15694" y="13249"/>
                    <a:pt x="15424" y="13237"/>
                    <a:pt x="15114" y="13205"/>
                  </a:cubicBezTo>
                  <a:cubicBezTo>
                    <a:pt x="14424" y="13115"/>
                    <a:pt x="13804" y="12975"/>
                    <a:pt x="13195" y="12785"/>
                  </a:cubicBezTo>
                  <a:cubicBezTo>
                    <a:pt x="12415" y="12495"/>
                    <a:pt x="11795" y="12166"/>
                    <a:pt x="11145" y="11726"/>
                  </a:cubicBezTo>
                  <a:cubicBezTo>
                    <a:pt x="9926" y="10896"/>
                    <a:pt x="8977" y="9947"/>
                    <a:pt x="7977" y="8907"/>
                  </a:cubicBezTo>
                  <a:cubicBezTo>
                    <a:pt x="7118" y="8048"/>
                    <a:pt x="6308" y="7158"/>
                    <a:pt x="5408" y="6338"/>
                  </a:cubicBezTo>
                  <a:cubicBezTo>
                    <a:pt x="4379" y="5418"/>
                    <a:pt x="3319" y="4509"/>
                    <a:pt x="2040" y="3929"/>
                  </a:cubicBezTo>
                  <a:cubicBezTo>
                    <a:pt x="1730" y="3779"/>
                    <a:pt x="1400" y="3659"/>
                    <a:pt x="1070" y="3550"/>
                  </a:cubicBezTo>
                  <a:close/>
                  <a:moveTo>
                    <a:pt x="36313" y="1"/>
                  </a:moveTo>
                  <a:cubicBezTo>
                    <a:pt x="35874" y="1"/>
                    <a:pt x="35434" y="71"/>
                    <a:pt x="35004" y="181"/>
                  </a:cubicBezTo>
                  <a:cubicBezTo>
                    <a:pt x="33725" y="481"/>
                    <a:pt x="32515" y="1040"/>
                    <a:pt x="31436" y="1780"/>
                  </a:cubicBezTo>
                  <a:cubicBezTo>
                    <a:pt x="30416" y="2480"/>
                    <a:pt x="29537" y="3410"/>
                    <a:pt x="28707" y="4339"/>
                  </a:cubicBezTo>
                  <a:cubicBezTo>
                    <a:pt x="28428" y="4619"/>
                    <a:pt x="28168" y="4919"/>
                    <a:pt x="27917" y="5218"/>
                  </a:cubicBezTo>
                  <a:cubicBezTo>
                    <a:pt x="27828" y="5309"/>
                    <a:pt x="27748" y="5398"/>
                    <a:pt x="27668" y="5489"/>
                  </a:cubicBezTo>
                  <a:cubicBezTo>
                    <a:pt x="27628" y="5529"/>
                    <a:pt x="27598" y="5569"/>
                    <a:pt x="27558" y="5609"/>
                  </a:cubicBezTo>
                  <a:cubicBezTo>
                    <a:pt x="27548" y="5618"/>
                    <a:pt x="27548" y="5629"/>
                    <a:pt x="27538" y="5649"/>
                  </a:cubicBezTo>
                  <a:cubicBezTo>
                    <a:pt x="27378" y="5838"/>
                    <a:pt x="27228" y="6038"/>
                    <a:pt x="27068" y="6238"/>
                  </a:cubicBezTo>
                  <a:cubicBezTo>
                    <a:pt x="26848" y="6548"/>
                    <a:pt x="26618" y="6848"/>
                    <a:pt x="26398" y="7168"/>
                  </a:cubicBezTo>
                  <a:cubicBezTo>
                    <a:pt x="26289" y="7288"/>
                    <a:pt x="26189" y="7408"/>
                    <a:pt x="26078" y="7528"/>
                  </a:cubicBezTo>
                  <a:cubicBezTo>
                    <a:pt x="24949" y="8857"/>
                    <a:pt x="23530" y="10187"/>
                    <a:pt x="22080" y="11066"/>
                  </a:cubicBezTo>
                  <a:cubicBezTo>
                    <a:pt x="21520" y="11386"/>
                    <a:pt x="20931" y="11646"/>
                    <a:pt x="20321" y="11846"/>
                  </a:cubicBezTo>
                  <a:cubicBezTo>
                    <a:pt x="19672" y="12066"/>
                    <a:pt x="19132" y="12215"/>
                    <a:pt x="18452" y="12306"/>
                  </a:cubicBezTo>
                  <a:cubicBezTo>
                    <a:pt x="18018" y="12369"/>
                    <a:pt x="17590" y="12399"/>
                    <a:pt x="17164" y="12399"/>
                  </a:cubicBezTo>
                  <a:cubicBezTo>
                    <a:pt x="16453" y="12399"/>
                    <a:pt x="15745" y="12316"/>
                    <a:pt x="15014" y="12166"/>
                  </a:cubicBezTo>
                  <a:cubicBezTo>
                    <a:pt x="14474" y="12046"/>
                    <a:pt x="13964" y="11906"/>
                    <a:pt x="13404" y="11695"/>
                  </a:cubicBezTo>
                  <a:cubicBezTo>
                    <a:pt x="12944" y="11516"/>
                    <a:pt x="12335" y="11216"/>
                    <a:pt x="11995" y="11026"/>
                  </a:cubicBezTo>
                  <a:cubicBezTo>
                    <a:pt x="10546" y="10187"/>
                    <a:pt x="9266" y="9117"/>
                    <a:pt x="8037" y="7997"/>
                  </a:cubicBezTo>
                  <a:cubicBezTo>
                    <a:pt x="7027" y="7078"/>
                    <a:pt x="6048" y="6138"/>
                    <a:pt x="4968" y="5309"/>
                  </a:cubicBezTo>
                  <a:cubicBezTo>
                    <a:pt x="4169" y="4689"/>
                    <a:pt x="3329" y="4119"/>
                    <a:pt x="2389" y="3730"/>
                  </a:cubicBezTo>
                  <a:cubicBezTo>
                    <a:pt x="1900" y="3519"/>
                    <a:pt x="1380" y="3339"/>
                    <a:pt x="840" y="3299"/>
                  </a:cubicBezTo>
                  <a:cubicBezTo>
                    <a:pt x="718" y="3288"/>
                    <a:pt x="596" y="3283"/>
                    <a:pt x="474" y="3283"/>
                  </a:cubicBezTo>
                  <a:cubicBezTo>
                    <a:pt x="386" y="3283"/>
                    <a:pt x="298" y="3285"/>
                    <a:pt x="210" y="3290"/>
                  </a:cubicBezTo>
                  <a:cubicBezTo>
                    <a:pt x="190" y="3290"/>
                    <a:pt x="170" y="3289"/>
                    <a:pt x="150" y="3289"/>
                  </a:cubicBezTo>
                  <a:cubicBezTo>
                    <a:pt x="102" y="3289"/>
                    <a:pt x="59" y="3294"/>
                    <a:pt x="30" y="3330"/>
                  </a:cubicBezTo>
                  <a:cubicBezTo>
                    <a:pt x="10" y="3359"/>
                    <a:pt x="1" y="3390"/>
                    <a:pt x="10" y="3419"/>
                  </a:cubicBezTo>
                  <a:cubicBezTo>
                    <a:pt x="1" y="3470"/>
                    <a:pt x="30" y="3519"/>
                    <a:pt x="90" y="3530"/>
                  </a:cubicBezTo>
                  <a:cubicBezTo>
                    <a:pt x="650" y="3559"/>
                    <a:pt x="1100" y="3719"/>
                    <a:pt x="1630" y="3929"/>
                  </a:cubicBezTo>
                  <a:cubicBezTo>
                    <a:pt x="2700" y="4349"/>
                    <a:pt x="3609" y="5009"/>
                    <a:pt x="4499" y="5769"/>
                  </a:cubicBezTo>
                  <a:cubicBezTo>
                    <a:pt x="5238" y="6388"/>
                    <a:pt x="5868" y="6978"/>
                    <a:pt x="6518" y="7677"/>
                  </a:cubicBezTo>
                  <a:cubicBezTo>
                    <a:pt x="7158" y="8337"/>
                    <a:pt x="7797" y="8987"/>
                    <a:pt x="8437" y="9647"/>
                  </a:cubicBezTo>
                  <a:cubicBezTo>
                    <a:pt x="9566" y="10826"/>
                    <a:pt x="10885" y="11975"/>
                    <a:pt x="12295" y="12655"/>
                  </a:cubicBezTo>
                  <a:cubicBezTo>
                    <a:pt x="13004" y="13015"/>
                    <a:pt x="13784" y="13215"/>
                    <a:pt x="14564" y="13355"/>
                  </a:cubicBezTo>
                  <a:cubicBezTo>
                    <a:pt x="15043" y="13445"/>
                    <a:pt x="15531" y="13480"/>
                    <a:pt x="16019" y="13480"/>
                  </a:cubicBezTo>
                  <a:cubicBezTo>
                    <a:pt x="16508" y="13480"/>
                    <a:pt x="16998" y="13445"/>
                    <a:pt x="17482" y="13395"/>
                  </a:cubicBezTo>
                  <a:cubicBezTo>
                    <a:pt x="18542" y="13285"/>
                    <a:pt x="19581" y="13005"/>
                    <a:pt x="20551" y="12585"/>
                  </a:cubicBezTo>
                  <a:cubicBezTo>
                    <a:pt x="21211" y="12286"/>
                    <a:pt x="21820" y="11895"/>
                    <a:pt x="22400" y="11466"/>
                  </a:cubicBezTo>
                  <a:cubicBezTo>
                    <a:pt x="23070" y="10986"/>
                    <a:pt x="23639" y="10456"/>
                    <a:pt x="24210" y="9936"/>
                  </a:cubicBezTo>
                  <a:cubicBezTo>
                    <a:pt x="24669" y="9527"/>
                    <a:pt x="25089" y="9057"/>
                    <a:pt x="25499" y="8587"/>
                  </a:cubicBezTo>
                  <a:cubicBezTo>
                    <a:pt x="25758" y="8287"/>
                    <a:pt x="26018" y="7977"/>
                    <a:pt x="26258" y="7657"/>
                  </a:cubicBezTo>
                  <a:cubicBezTo>
                    <a:pt x="26429" y="7428"/>
                    <a:pt x="26588" y="7198"/>
                    <a:pt x="26748" y="6968"/>
                  </a:cubicBezTo>
                  <a:cubicBezTo>
                    <a:pt x="26988" y="6668"/>
                    <a:pt x="27228" y="6378"/>
                    <a:pt x="27468" y="6078"/>
                  </a:cubicBezTo>
                  <a:cubicBezTo>
                    <a:pt x="27518" y="6018"/>
                    <a:pt x="27578" y="5949"/>
                    <a:pt x="27628" y="5878"/>
                  </a:cubicBezTo>
                  <a:cubicBezTo>
                    <a:pt x="27868" y="5629"/>
                    <a:pt x="28108" y="5369"/>
                    <a:pt x="28337" y="5109"/>
                  </a:cubicBezTo>
                  <a:cubicBezTo>
                    <a:pt x="28417" y="5009"/>
                    <a:pt x="28508" y="4909"/>
                    <a:pt x="28587" y="4819"/>
                  </a:cubicBezTo>
                  <a:cubicBezTo>
                    <a:pt x="28677" y="4729"/>
                    <a:pt x="28767" y="4649"/>
                    <a:pt x="28857" y="4559"/>
                  </a:cubicBezTo>
                  <a:cubicBezTo>
                    <a:pt x="29057" y="4409"/>
                    <a:pt x="29247" y="4239"/>
                    <a:pt x="29427" y="4059"/>
                  </a:cubicBezTo>
                  <a:cubicBezTo>
                    <a:pt x="30806" y="2890"/>
                    <a:pt x="32426" y="1930"/>
                    <a:pt x="34214" y="1711"/>
                  </a:cubicBezTo>
                  <a:cubicBezTo>
                    <a:pt x="34440" y="1686"/>
                    <a:pt x="34668" y="1672"/>
                    <a:pt x="34895" y="1672"/>
                  </a:cubicBezTo>
                  <a:cubicBezTo>
                    <a:pt x="35691" y="1672"/>
                    <a:pt x="36471" y="1846"/>
                    <a:pt x="37093" y="2360"/>
                  </a:cubicBezTo>
                  <a:cubicBezTo>
                    <a:pt x="37533" y="2710"/>
                    <a:pt x="37833" y="3270"/>
                    <a:pt x="37813" y="3799"/>
                  </a:cubicBezTo>
                  <a:cubicBezTo>
                    <a:pt x="37803" y="3979"/>
                    <a:pt x="37773" y="4159"/>
                    <a:pt x="37733" y="4339"/>
                  </a:cubicBezTo>
                  <a:cubicBezTo>
                    <a:pt x="37703" y="4459"/>
                    <a:pt x="37673" y="4579"/>
                    <a:pt x="37673" y="4699"/>
                  </a:cubicBezTo>
                  <a:cubicBezTo>
                    <a:pt x="37683" y="4809"/>
                    <a:pt x="37773" y="4919"/>
                    <a:pt x="37893" y="4919"/>
                  </a:cubicBezTo>
                  <a:cubicBezTo>
                    <a:pt x="37906" y="4921"/>
                    <a:pt x="37921" y="4922"/>
                    <a:pt x="37936" y="4922"/>
                  </a:cubicBezTo>
                  <a:cubicBezTo>
                    <a:pt x="38137" y="4922"/>
                    <a:pt x="38437" y="4736"/>
                    <a:pt x="38623" y="4559"/>
                  </a:cubicBezTo>
                  <a:cubicBezTo>
                    <a:pt x="39502" y="3739"/>
                    <a:pt x="39632" y="2570"/>
                    <a:pt x="39032" y="1551"/>
                  </a:cubicBezTo>
                  <a:cubicBezTo>
                    <a:pt x="38763" y="1071"/>
                    <a:pt x="38353" y="701"/>
                    <a:pt x="37873" y="441"/>
                  </a:cubicBezTo>
                  <a:lnTo>
                    <a:pt x="37893" y="441"/>
                  </a:lnTo>
                  <a:cubicBezTo>
                    <a:pt x="37903" y="441"/>
                    <a:pt x="37903" y="431"/>
                    <a:pt x="37913" y="431"/>
                  </a:cubicBezTo>
                  <a:cubicBezTo>
                    <a:pt x="37473" y="241"/>
                    <a:pt x="37013" y="91"/>
                    <a:pt x="36544" y="21"/>
                  </a:cubicBezTo>
                  <a:cubicBezTo>
                    <a:pt x="36464" y="11"/>
                    <a:pt x="36393" y="1"/>
                    <a:pt x="363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
            <p:cNvSpPr/>
            <p:nvPr/>
          </p:nvSpPr>
          <p:spPr>
            <a:xfrm>
              <a:off x="4146593" y="686625"/>
              <a:ext cx="827900" cy="314932"/>
            </a:xfrm>
            <a:custGeom>
              <a:rect b="b" l="l" r="r" t="t"/>
              <a:pathLst>
                <a:path extrusionOk="0" h="6253" w="16438">
                  <a:moveTo>
                    <a:pt x="1" y="1"/>
                  </a:moveTo>
                  <a:lnTo>
                    <a:pt x="1" y="1"/>
                  </a:lnTo>
                  <a:cubicBezTo>
                    <a:pt x="401" y="391"/>
                    <a:pt x="770" y="811"/>
                    <a:pt x="1170" y="1200"/>
                  </a:cubicBezTo>
                  <a:cubicBezTo>
                    <a:pt x="1870" y="1860"/>
                    <a:pt x="2569" y="2530"/>
                    <a:pt x="3339" y="3119"/>
                  </a:cubicBezTo>
                  <a:cubicBezTo>
                    <a:pt x="4239" y="3809"/>
                    <a:pt x="5228" y="4409"/>
                    <a:pt x="6278" y="4889"/>
                  </a:cubicBezTo>
                  <a:cubicBezTo>
                    <a:pt x="7667" y="5508"/>
                    <a:pt x="8932" y="5771"/>
                    <a:pt x="10292" y="5771"/>
                  </a:cubicBezTo>
                  <a:cubicBezTo>
                    <a:pt x="10927" y="5771"/>
                    <a:pt x="11584" y="5713"/>
                    <a:pt x="12285" y="5608"/>
                  </a:cubicBezTo>
                  <a:cubicBezTo>
                    <a:pt x="12375" y="5598"/>
                    <a:pt x="12465" y="5578"/>
                    <a:pt x="12555" y="5568"/>
                  </a:cubicBezTo>
                  <a:lnTo>
                    <a:pt x="12555" y="5568"/>
                  </a:lnTo>
                  <a:cubicBezTo>
                    <a:pt x="11815" y="5758"/>
                    <a:pt x="11105" y="5828"/>
                    <a:pt x="10366" y="5838"/>
                  </a:cubicBezTo>
                  <a:cubicBezTo>
                    <a:pt x="10335" y="5838"/>
                    <a:pt x="10304" y="5838"/>
                    <a:pt x="10273" y="5838"/>
                  </a:cubicBezTo>
                  <a:cubicBezTo>
                    <a:pt x="9112" y="5838"/>
                    <a:pt x="8088" y="5648"/>
                    <a:pt x="7007" y="5258"/>
                  </a:cubicBezTo>
                  <a:cubicBezTo>
                    <a:pt x="6118" y="4958"/>
                    <a:pt x="5378" y="4629"/>
                    <a:pt x="4588" y="4149"/>
                  </a:cubicBezTo>
                  <a:cubicBezTo>
                    <a:pt x="3859" y="3719"/>
                    <a:pt x="3199" y="3239"/>
                    <a:pt x="2589" y="2670"/>
                  </a:cubicBezTo>
                  <a:lnTo>
                    <a:pt x="2589" y="2670"/>
                  </a:lnTo>
                  <a:cubicBezTo>
                    <a:pt x="3119" y="3299"/>
                    <a:pt x="3759" y="3819"/>
                    <a:pt x="4459" y="4259"/>
                  </a:cubicBezTo>
                  <a:cubicBezTo>
                    <a:pt x="4959" y="4578"/>
                    <a:pt x="5478" y="4869"/>
                    <a:pt x="6028" y="5109"/>
                  </a:cubicBezTo>
                  <a:cubicBezTo>
                    <a:pt x="6907" y="5488"/>
                    <a:pt x="7827" y="5818"/>
                    <a:pt x="8786" y="5958"/>
                  </a:cubicBezTo>
                  <a:cubicBezTo>
                    <a:pt x="8946" y="5988"/>
                    <a:pt x="9117" y="6008"/>
                    <a:pt x="9277" y="6018"/>
                  </a:cubicBezTo>
                  <a:cubicBezTo>
                    <a:pt x="8926" y="6008"/>
                    <a:pt x="8577" y="5968"/>
                    <a:pt x="8227" y="5908"/>
                  </a:cubicBezTo>
                  <a:cubicBezTo>
                    <a:pt x="7307" y="5758"/>
                    <a:pt x="6178" y="5309"/>
                    <a:pt x="5228" y="4898"/>
                  </a:cubicBezTo>
                  <a:lnTo>
                    <a:pt x="5228" y="4898"/>
                  </a:lnTo>
                  <a:cubicBezTo>
                    <a:pt x="6168" y="5438"/>
                    <a:pt x="7127" y="5908"/>
                    <a:pt x="8207" y="6108"/>
                  </a:cubicBezTo>
                  <a:cubicBezTo>
                    <a:pt x="8617" y="6198"/>
                    <a:pt x="9206" y="6238"/>
                    <a:pt x="9716" y="6248"/>
                  </a:cubicBezTo>
                  <a:cubicBezTo>
                    <a:pt x="9824" y="6251"/>
                    <a:pt x="9932" y="6253"/>
                    <a:pt x="10040" y="6253"/>
                  </a:cubicBezTo>
                  <a:cubicBezTo>
                    <a:pt x="10985" y="6253"/>
                    <a:pt x="11969" y="6134"/>
                    <a:pt x="12784" y="5838"/>
                  </a:cubicBezTo>
                  <a:cubicBezTo>
                    <a:pt x="13064" y="5748"/>
                    <a:pt x="13324" y="5628"/>
                    <a:pt x="13584" y="5498"/>
                  </a:cubicBezTo>
                  <a:cubicBezTo>
                    <a:pt x="13614" y="5478"/>
                    <a:pt x="13654" y="5468"/>
                    <a:pt x="13684" y="5448"/>
                  </a:cubicBezTo>
                  <a:cubicBezTo>
                    <a:pt x="14104" y="5298"/>
                    <a:pt x="14524" y="5129"/>
                    <a:pt x="14914" y="4898"/>
                  </a:cubicBezTo>
                  <a:cubicBezTo>
                    <a:pt x="15034" y="4829"/>
                    <a:pt x="15034" y="4818"/>
                    <a:pt x="15143" y="4738"/>
                  </a:cubicBezTo>
                  <a:lnTo>
                    <a:pt x="15154" y="4738"/>
                  </a:lnTo>
                  <a:cubicBezTo>
                    <a:pt x="15183" y="4718"/>
                    <a:pt x="15203" y="4678"/>
                    <a:pt x="15194" y="4638"/>
                  </a:cubicBezTo>
                  <a:cubicBezTo>
                    <a:pt x="15443" y="4509"/>
                    <a:pt x="15674" y="4369"/>
                    <a:pt x="15833" y="4249"/>
                  </a:cubicBezTo>
                  <a:cubicBezTo>
                    <a:pt x="16023" y="4119"/>
                    <a:pt x="16203" y="3979"/>
                    <a:pt x="16373" y="3829"/>
                  </a:cubicBezTo>
                  <a:cubicBezTo>
                    <a:pt x="16438" y="3773"/>
                    <a:pt x="16400" y="3657"/>
                    <a:pt x="16305" y="3657"/>
                  </a:cubicBezTo>
                  <a:cubicBezTo>
                    <a:pt x="16298" y="3657"/>
                    <a:pt x="16291" y="3658"/>
                    <a:pt x="16283" y="3659"/>
                  </a:cubicBezTo>
                  <a:cubicBezTo>
                    <a:pt x="16223" y="3689"/>
                    <a:pt x="16173" y="3739"/>
                    <a:pt x="16113" y="3779"/>
                  </a:cubicBezTo>
                  <a:cubicBezTo>
                    <a:pt x="15913" y="3929"/>
                    <a:pt x="15823" y="3989"/>
                    <a:pt x="15654" y="4109"/>
                  </a:cubicBezTo>
                  <a:cubicBezTo>
                    <a:pt x="14414" y="4858"/>
                    <a:pt x="13155" y="5298"/>
                    <a:pt x="11715" y="5458"/>
                  </a:cubicBezTo>
                  <a:cubicBezTo>
                    <a:pt x="11205" y="5498"/>
                    <a:pt x="10776" y="5538"/>
                    <a:pt x="10226" y="5538"/>
                  </a:cubicBezTo>
                  <a:cubicBezTo>
                    <a:pt x="10194" y="5539"/>
                    <a:pt x="10162" y="5539"/>
                    <a:pt x="10130" y="5539"/>
                  </a:cubicBezTo>
                  <a:cubicBezTo>
                    <a:pt x="9612" y="5539"/>
                    <a:pt x="8952" y="5464"/>
                    <a:pt x="8566" y="5389"/>
                  </a:cubicBezTo>
                  <a:cubicBezTo>
                    <a:pt x="6647" y="4989"/>
                    <a:pt x="4999" y="4129"/>
                    <a:pt x="3429" y="2990"/>
                  </a:cubicBezTo>
                  <a:cubicBezTo>
                    <a:pt x="2289" y="2130"/>
                    <a:pt x="1210" y="96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 name="Google Shape;241;p2"/>
          <p:cNvGrpSpPr/>
          <p:nvPr/>
        </p:nvGrpSpPr>
        <p:grpSpPr>
          <a:xfrm>
            <a:off x="205892" y="211986"/>
            <a:ext cx="3105607" cy="1144645"/>
            <a:chOff x="205892" y="211986"/>
            <a:chExt cx="3105607" cy="1144645"/>
          </a:xfrm>
        </p:grpSpPr>
        <p:sp>
          <p:nvSpPr>
            <p:cNvPr id="242" name="Google Shape;242;p2"/>
            <p:cNvSpPr/>
            <p:nvPr/>
          </p:nvSpPr>
          <p:spPr>
            <a:xfrm>
              <a:off x="205892" y="211986"/>
              <a:ext cx="3105607" cy="1144645"/>
            </a:xfrm>
            <a:custGeom>
              <a:rect b="b" l="l" r="r" t="t"/>
              <a:pathLst>
                <a:path extrusionOk="0" h="22727" w="61662">
                  <a:moveTo>
                    <a:pt x="27206" y="341"/>
                  </a:moveTo>
                  <a:cubicBezTo>
                    <a:pt x="27549" y="341"/>
                    <a:pt x="27892" y="356"/>
                    <a:pt x="28277" y="379"/>
                  </a:cubicBezTo>
                  <a:cubicBezTo>
                    <a:pt x="30956" y="509"/>
                    <a:pt x="33565" y="1248"/>
                    <a:pt x="35664" y="2758"/>
                  </a:cubicBezTo>
                  <a:cubicBezTo>
                    <a:pt x="36913" y="3667"/>
                    <a:pt x="38132" y="4627"/>
                    <a:pt x="39252" y="5686"/>
                  </a:cubicBezTo>
                  <a:cubicBezTo>
                    <a:pt x="39382" y="5806"/>
                    <a:pt x="39502" y="5926"/>
                    <a:pt x="39622" y="6046"/>
                  </a:cubicBezTo>
                  <a:cubicBezTo>
                    <a:pt x="38582" y="5057"/>
                    <a:pt x="37483" y="4137"/>
                    <a:pt x="36264" y="3378"/>
                  </a:cubicBezTo>
                  <a:cubicBezTo>
                    <a:pt x="35453" y="2898"/>
                    <a:pt x="34584" y="2518"/>
                    <a:pt x="33694" y="2208"/>
                  </a:cubicBezTo>
                  <a:cubicBezTo>
                    <a:pt x="32955" y="1948"/>
                    <a:pt x="32195" y="1728"/>
                    <a:pt x="31426" y="1579"/>
                  </a:cubicBezTo>
                  <a:cubicBezTo>
                    <a:pt x="30593" y="1425"/>
                    <a:pt x="29750" y="1352"/>
                    <a:pt x="28907" y="1352"/>
                  </a:cubicBezTo>
                  <a:cubicBezTo>
                    <a:pt x="27280" y="1352"/>
                    <a:pt x="25652" y="1624"/>
                    <a:pt x="24099" y="2118"/>
                  </a:cubicBezTo>
                  <a:cubicBezTo>
                    <a:pt x="22390" y="2678"/>
                    <a:pt x="20800" y="3578"/>
                    <a:pt x="19361" y="4637"/>
                  </a:cubicBezTo>
                  <a:cubicBezTo>
                    <a:pt x="17572" y="5906"/>
                    <a:pt x="15963" y="7396"/>
                    <a:pt x="14374" y="8885"/>
                  </a:cubicBezTo>
                  <a:cubicBezTo>
                    <a:pt x="12044" y="11024"/>
                    <a:pt x="9696" y="13283"/>
                    <a:pt x="6797" y="14393"/>
                  </a:cubicBezTo>
                  <a:cubicBezTo>
                    <a:pt x="6378" y="14562"/>
                    <a:pt x="5938" y="14682"/>
                    <a:pt x="5498" y="14762"/>
                  </a:cubicBezTo>
                  <a:cubicBezTo>
                    <a:pt x="5978" y="14613"/>
                    <a:pt x="6457" y="14422"/>
                    <a:pt x="6907" y="14213"/>
                  </a:cubicBezTo>
                  <a:cubicBezTo>
                    <a:pt x="8766" y="13343"/>
                    <a:pt x="10325" y="11983"/>
                    <a:pt x="11815" y="10614"/>
                  </a:cubicBezTo>
                  <a:cubicBezTo>
                    <a:pt x="13124" y="9405"/>
                    <a:pt x="14303" y="8076"/>
                    <a:pt x="15553" y="6806"/>
                  </a:cubicBezTo>
                  <a:cubicBezTo>
                    <a:pt x="17013" y="5257"/>
                    <a:pt x="18392" y="3838"/>
                    <a:pt x="20171" y="2608"/>
                  </a:cubicBezTo>
                  <a:cubicBezTo>
                    <a:pt x="21120" y="1948"/>
                    <a:pt x="22020" y="1459"/>
                    <a:pt x="23159" y="1039"/>
                  </a:cubicBezTo>
                  <a:cubicBezTo>
                    <a:pt x="24039" y="749"/>
                    <a:pt x="24938" y="539"/>
                    <a:pt x="25958" y="409"/>
                  </a:cubicBezTo>
                  <a:cubicBezTo>
                    <a:pt x="26414" y="361"/>
                    <a:pt x="26809" y="341"/>
                    <a:pt x="27206" y="341"/>
                  </a:cubicBezTo>
                  <a:close/>
                  <a:moveTo>
                    <a:pt x="46978" y="14453"/>
                  </a:moveTo>
                  <a:lnTo>
                    <a:pt x="46978" y="14453"/>
                  </a:lnTo>
                  <a:cubicBezTo>
                    <a:pt x="47108" y="14573"/>
                    <a:pt x="47248" y="14682"/>
                    <a:pt x="47388" y="14793"/>
                  </a:cubicBezTo>
                  <a:cubicBezTo>
                    <a:pt x="47368" y="14813"/>
                    <a:pt x="47358" y="14832"/>
                    <a:pt x="47348" y="14852"/>
                  </a:cubicBezTo>
                  <a:cubicBezTo>
                    <a:pt x="47228" y="14722"/>
                    <a:pt x="47098" y="14582"/>
                    <a:pt x="46978" y="14453"/>
                  </a:cubicBezTo>
                  <a:close/>
                  <a:moveTo>
                    <a:pt x="59162" y="13063"/>
                  </a:moveTo>
                  <a:cubicBezTo>
                    <a:pt x="59302" y="13063"/>
                    <a:pt x="59342" y="13103"/>
                    <a:pt x="59533" y="13203"/>
                  </a:cubicBezTo>
                  <a:cubicBezTo>
                    <a:pt x="60092" y="13513"/>
                    <a:pt x="60662" y="14242"/>
                    <a:pt x="60882" y="15022"/>
                  </a:cubicBezTo>
                  <a:cubicBezTo>
                    <a:pt x="61072" y="15672"/>
                    <a:pt x="60992" y="16552"/>
                    <a:pt x="60652" y="17281"/>
                  </a:cubicBezTo>
                  <a:cubicBezTo>
                    <a:pt x="60002" y="18700"/>
                    <a:pt x="58553" y="19600"/>
                    <a:pt x="56883" y="19600"/>
                  </a:cubicBezTo>
                  <a:cubicBezTo>
                    <a:pt x="54635" y="19590"/>
                    <a:pt x="52086" y="18420"/>
                    <a:pt x="50167" y="17111"/>
                  </a:cubicBezTo>
                  <a:cubicBezTo>
                    <a:pt x="49407" y="16581"/>
                    <a:pt x="48718" y="15972"/>
                    <a:pt x="48068" y="15322"/>
                  </a:cubicBezTo>
                  <a:lnTo>
                    <a:pt x="48068" y="15322"/>
                  </a:lnTo>
                  <a:cubicBezTo>
                    <a:pt x="50026" y="16778"/>
                    <a:pt x="52293" y="17903"/>
                    <a:pt x="54724" y="17903"/>
                  </a:cubicBezTo>
                  <a:cubicBezTo>
                    <a:pt x="55097" y="17903"/>
                    <a:pt x="55474" y="17877"/>
                    <a:pt x="55854" y="17821"/>
                  </a:cubicBezTo>
                  <a:cubicBezTo>
                    <a:pt x="57383" y="17591"/>
                    <a:pt x="58973" y="16601"/>
                    <a:pt x="59282" y="15002"/>
                  </a:cubicBezTo>
                  <a:cubicBezTo>
                    <a:pt x="59422" y="14382"/>
                    <a:pt x="59253" y="13773"/>
                    <a:pt x="59142" y="13173"/>
                  </a:cubicBezTo>
                  <a:cubicBezTo>
                    <a:pt x="59133" y="13153"/>
                    <a:pt x="59133" y="13133"/>
                    <a:pt x="59133" y="13113"/>
                  </a:cubicBezTo>
                  <a:cubicBezTo>
                    <a:pt x="59133" y="13103"/>
                    <a:pt x="59142" y="13083"/>
                    <a:pt x="59142" y="13073"/>
                  </a:cubicBezTo>
                  <a:lnTo>
                    <a:pt x="59142" y="13063"/>
                  </a:lnTo>
                  <a:close/>
                  <a:moveTo>
                    <a:pt x="21231" y="9025"/>
                  </a:moveTo>
                  <a:lnTo>
                    <a:pt x="21231" y="9025"/>
                  </a:lnTo>
                  <a:cubicBezTo>
                    <a:pt x="21111" y="9165"/>
                    <a:pt x="21000" y="9305"/>
                    <a:pt x="20880" y="9445"/>
                  </a:cubicBezTo>
                  <a:cubicBezTo>
                    <a:pt x="19881" y="10714"/>
                    <a:pt x="19152" y="12174"/>
                    <a:pt x="18541" y="13663"/>
                  </a:cubicBezTo>
                  <a:cubicBezTo>
                    <a:pt x="17482" y="16272"/>
                    <a:pt x="16882" y="18771"/>
                    <a:pt x="14143" y="19740"/>
                  </a:cubicBezTo>
                  <a:cubicBezTo>
                    <a:pt x="13854" y="19850"/>
                    <a:pt x="13574" y="19960"/>
                    <a:pt x="13314" y="20030"/>
                  </a:cubicBezTo>
                  <a:cubicBezTo>
                    <a:pt x="14303" y="18960"/>
                    <a:pt x="15183" y="17781"/>
                    <a:pt x="15863" y="16492"/>
                  </a:cubicBezTo>
                  <a:cubicBezTo>
                    <a:pt x="16582" y="15152"/>
                    <a:pt x="17122" y="13703"/>
                    <a:pt x="17922" y="12523"/>
                  </a:cubicBezTo>
                  <a:cubicBezTo>
                    <a:pt x="18401" y="11734"/>
                    <a:pt x="19012" y="11024"/>
                    <a:pt x="19661" y="10364"/>
                  </a:cubicBezTo>
                  <a:cubicBezTo>
                    <a:pt x="19951" y="10064"/>
                    <a:pt x="20271" y="9764"/>
                    <a:pt x="20620" y="9485"/>
                  </a:cubicBezTo>
                  <a:cubicBezTo>
                    <a:pt x="20631" y="9475"/>
                    <a:pt x="20631" y="9465"/>
                    <a:pt x="20640" y="9465"/>
                  </a:cubicBezTo>
                  <a:cubicBezTo>
                    <a:pt x="20720" y="9395"/>
                    <a:pt x="20811" y="9325"/>
                    <a:pt x="20891" y="9255"/>
                  </a:cubicBezTo>
                  <a:cubicBezTo>
                    <a:pt x="21011" y="9185"/>
                    <a:pt x="21120" y="9105"/>
                    <a:pt x="21231" y="9025"/>
                  </a:cubicBezTo>
                  <a:close/>
                  <a:moveTo>
                    <a:pt x="16893" y="12334"/>
                  </a:moveTo>
                  <a:lnTo>
                    <a:pt x="16893" y="12334"/>
                  </a:lnTo>
                  <a:cubicBezTo>
                    <a:pt x="16713" y="12523"/>
                    <a:pt x="16542" y="12713"/>
                    <a:pt x="16362" y="12893"/>
                  </a:cubicBezTo>
                  <a:cubicBezTo>
                    <a:pt x="15273" y="14022"/>
                    <a:pt x="14214" y="15172"/>
                    <a:pt x="13154" y="16332"/>
                  </a:cubicBezTo>
                  <a:cubicBezTo>
                    <a:pt x="11635" y="17981"/>
                    <a:pt x="10265" y="19530"/>
                    <a:pt x="8386" y="20779"/>
                  </a:cubicBezTo>
                  <a:cubicBezTo>
                    <a:pt x="7237" y="21509"/>
                    <a:pt x="5927" y="22159"/>
                    <a:pt x="4608" y="22399"/>
                  </a:cubicBezTo>
                  <a:cubicBezTo>
                    <a:pt x="4395" y="22429"/>
                    <a:pt x="4181" y="22444"/>
                    <a:pt x="3968" y="22444"/>
                  </a:cubicBezTo>
                  <a:cubicBezTo>
                    <a:pt x="3189" y="22444"/>
                    <a:pt x="2426" y="22234"/>
                    <a:pt x="1829" y="21739"/>
                  </a:cubicBezTo>
                  <a:cubicBezTo>
                    <a:pt x="1320" y="21299"/>
                    <a:pt x="740" y="20650"/>
                    <a:pt x="490" y="20040"/>
                  </a:cubicBezTo>
                  <a:lnTo>
                    <a:pt x="490" y="20040"/>
                  </a:lnTo>
                  <a:cubicBezTo>
                    <a:pt x="620" y="20160"/>
                    <a:pt x="750" y="20270"/>
                    <a:pt x="900" y="20370"/>
                  </a:cubicBezTo>
                  <a:cubicBezTo>
                    <a:pt x="1510" y="20797"/>
                    <a:pt x="2240" y="20948"/>
                    <a:pt x="2974" y="20948"/>
                  </a:cubicBezTo>
                  <a:cubicBezTo>
                    <a:pt x="3322" y="20948"/>
                    <a:pt x="3671" y="20914"/>
                    <a:pt x="4008" y="20859"/>
                  </a:cubicBezTo>
                  <a:cubicBezTo>
                    <a:pt x="5498" y="20610"/>
                    <a:pt x="6917" y="19990"/>
                    <a:pt x="8206" y="19210"/>
                  </a:cubicBezTo>
                  <a:cubicBezTo>
                    <a:pt x="9696" y="18271"/>
                    <a:pt x="11085" y="17171"/>
                    <a:pt x="12444" y="16052"/>
                  </a:cubicBezTo>
                  <a:cubicBezTo>
                    <a:pt x="13814" y="14902"/>
                    <a:pt x="15183" y="13763"/>
                    <a:pt x="16553" y="12623"/>
                  </a:cubicBezTo>
                  <a:cubicBezTo>
                    <a:pt x="16662" y="12534"/>
                    <a:pt x="16782" y="12434"/>
                    <a:pt x="16893" y="12334"/>
                  </a:cubicBezTo>
                  <a:close/>
                  <a:moveTo>
                    <a:pt x="27249" y="1"/>
                  </a:moveTo>
                  <a:cubicBezTo>
                    <a:pt x="26544" y="1"/>
                    <a:pt x="25840" y="51"/>
                    <a:pt x="25149" y="179"/>
                  </a:cubicBezTo>
                  <a:cubicBezTo>
                    <a:pt x="24009" y="399"/>
                    <a:pt x="22879" y="689"/>
                    <a:pt x="21850" y="1228"/>
                  </a:cubicBezTo>
                  <a:cubicBezTo>
                    <a:pt x="19791" y="2228"/>
                    <a:pt x="17862" y="3938"/>
                    <a:pt x="16222" y="5697"/>
                  </a:cubicBezTo>
                  <a:cubicBezTo>
                    <a:pt x="15293" y="6686"/>
                    <a:pt x="14354" y="7645"/>
                    <a:pt x="13434" y="8635"/>
                  </a:cubicBezTo>
                  <a:cubicBezTo>
                    <a:pt x="12484" y="9675"/>
                    <a:pt x="11565" y="10544"/>
                    <a:pt x="10496" y="11474"/>
                  </a:cubicBezTo>
                  <a:cubicBezTo>
                    <a:pt x="9196" y="12603"/>
                    <a:pt x="7877" y="13573"/>
                    <a:pt x="6318" y="14202"/>
                  </a:cubicBezTo>
                  <a:cubicBezTo>
                    <a:pt x="5547" y="14513"/>
                    <a:pt x="4878" y="14753"/>
                    <a:pt x="4068" y="14802"/>
                  </a:cubicBezTo>
                  <a:cubicBezTo>
                    <a:pt x="3988" y="14802"/>
                    <a:pt x="3948" y="14882"/>
                    <a:pt x="3959" y="14962"/>
                  </a:cubicBezTo>
                  <a:cubicBezTo>
                    <a:pt x="3939" y="15002"/>
                    <a:pt x="3948" y="15052"/>
                    <a:pt x="3979" y="15092"/>
                  </a:cubicBezTo>
                  <a:cubicBezTo>
                    <a:pt x="4039" y="15172"/>
                    <a:pt x="4148" y="15152"/>
                    <a:pt x="4239" y="15162"/>
                  </a:cubicBezTo>
                  <a:cubicBezTo>
                    <a:pt x="4353" y="15166"/>
                    <a:pt x="4467" y="15168"/>
                    <a:pt x="4581" y="15168"/>
                  </a:cubicBezTo>
                  <a:cubicBezTo>
                    <a:pt x="4777" y="15168"/>
                    <a:pt x="4972" y="15161"/>
                    <a:pt x="5168" y="15142"/>
                  </a:cubicBezTo>
                  <a:cubicBezTo>
                    <a:pt x="5947" y="15082"/>
                    <a:pt x="6697" y="14822"/>
                    <a:pt x="7417" y="14502"/>
                  </a:cubicBezTo>
                  <a:cubicBezTo>
                    <a:pt x="8786" y="13933"/>
                    <a:pt x="10016" y="13073"/>
                    <a:pt x="11175" y="12154"/>
                  </a:cubicBezTo>
                  <a:cubicBezTo>
                    <a:pt x="12744" y="10914"/>
                    <a:pt x="14174" y="9515"/>
                    <a:pt x="15643" y="8156"/>
                  </a:cubicBezTo>
                  <a:cubicBezTo>
                    <a:pt x="17432" y="6496"/>
                    <a:pt x="19301" y="4887"/>
                    <a:pt x="21410" y="3638"/>
                  </a:cubicBezTo>
                  <a:cubicBezTo>
                    <a:pt x="21910" y="3367"/>
                    <a:pt x="22799" y="2908"/>
                    <a:pt x="23459" y="2658"/>
                  </a:cubicBezTo>
                  <a:cubicBezTo>
                    <a:pt x="24269" y="2338"/>
                    <a:pt x="25029" y="2128"/>
                    <a:pt x="25808" y="1948"/>
                  </a:cubicBezTo>
                  <a:cubicBezTo>
                    <a:pt x="26879" y="1728"/>
                    <a:pt x="27913" y="1603"/>
                    <a:pt x="28955" y="1603"/>
                  </a:cubicBezTo>
                  <a:cubicBezTo>
                    <a:pt x="29567" y="1603"/>
                    <a:pt x="30181" y="1646"/>
                    <a:pt x="30806" y="1739"/>
                  </a:cubicBezTo>
                  <a:cubicBezTo>
                    <a:pt x="31795" y="1879"/>
                    <a:pt x="32595" y="2098"/>
                    <a:pt x="33525" y="2428"/>
                  </a:cubicBezTo>
                  <a:cubicBezTo>
                    <a:pt x="34414" y="2738"/>
                    <a:pt x="35284" y="3108"/>
                    <a:pt x="36093" y="3587"/>
                  </a:cubicBezTo>
                  <a:cubicBezTo>
                    <a:pt x="38212" y="4897"/>
                    <a:pt x="40271" y="6876"/>
                    <a:pt x="41921" y="8845"/>
                  </a:cubicBezTo>
                  <a:lnTo>
                    <a:pt x="42430" y="9445"/>
                  </a:lnTo>
                  <a:lnTo>
                    <a:pt x="42730" y="9895"/>
                  </a:lnTo>
                  <a:cubicBezTo>
                    <a:pt x="40951" y="8285"/>
                    <a:pt x="38932" y="6956"/>
                    <a:pt x="36653" y="6177"/>
                  </a:cubicBezTo>
                  <a:cubicBezTo>
                    <a:pt x="35404" y="5777"/>
                    <a:pt x="34114" y="5446"/>
                    <a:pt x="32805" y="5327"/>
                  </a:cubicBezTo>
                  <a:cubicBezTo>
                    <a:pt x="32373" y="5289"/>
                    <a:pt x="31942" y="5271"/>
                    <a:pt x="31512" y="5271"/>
                  </a:cubicBezTo>
                  <a:cubicBezTo>
                    <a:pt x="28045" y="5271"/>
                    <a:pt x="24647" y="6456"/>
                    <a:pt x="21730" y="8305"/>
                  </a:cubicBezTo>
                  <a:cubicBezTo>
                    <a:pt x="19801" y="9495"/>
                    <a:pt x="18042" y="10914"/>
                    <a:pt x="16322" y="12374"/>
                  </a:cubicBezTo>
                  <a:cubicBezTo>
                    <a:pt x="15003" y="13463"/>
                    <a:pt x="13684" y="14562"/>
                    <a:pt x="12375" y="15662"/>
                  </a:cubicBezTo>
                  <a:cubicBezTo>
                    <a:pt x="11415" y="16461"/>
                    <a:pt x="10436" y="17241"/>
                    <a:pt x="9426" y="17971"/>
                  </a:cubicBezTo>
                  <a:cubicBezTo>
                    <a:pt x="8517" y="18631"/>
                    <a:pt x="7686" y="19190"/>
                    <a:pt x="6727" y="19620"/>
                  </a:cubicBezTo>
                  <a:cubicBezTo>
                    <a:pt x="5468" y="20180"/>
                    <a:pt x="4348" y="20579"/>
                    <a:pt x="2969" y="20599"/>
                  </a:cubicBezTo>
                  <a:cubicBezTo>
                    <a:pt x="2942" y="20600"/>
                    <a:pt x="2915" y="20600"/>
                    <a:pt x="2888" y="20600"/>
                  </a:cubicBezTo>
                  <a:cubicBezTo>
                    <a:pt x="2024" y="20600"/>
                    <a:pt x="1142" y="20289"/>
                    <a:pt x="570" y="19630"/>
                  </a:cubicBezTo>
                  <a:cubicBezTo>
                    <a:pt x="500" y="19550"/>
                    <a:pt x="440" y="19480"/>
                    <a:pt x="380" y="19400"/>
                  </a:cubicBezTo>
                  <a:cubicBezTo>
                    <a:pt x="387" y="19297"/>
                    <a:pt x="298" y="19216"/>
                    <a:pt x="206" y="19216"/>
                  </a:cubicBezTo>
                  <a:cubicBezTo>
                    <a:pt x="173" y="19216"/>
                    <a:pt x="139" y="19226"/>
                    <a:pt x="110" y="19250"/>
                  </a:cubicBezTo>
                  <a:cubicBezTo>
                    <a:pt x="100" y="19260"/>
                    <a:pt x="90" y="19260"/>
                    <a:pt x="90" y="19270"/>
                  </a:cubicBezTo>
                  <a:cubicBezTo>
                    <a:pt x="40" y="19300"/>
                    <a:pt x="10" y="19340"/>
                    <a:pt x="0" y="19390"/>
                  </a:cubicBezTo>
                  <a:cubicBezTo>
                    <a:pt x="0" y="19440"/>
                    <a:pt x="10" y="19480"/>
                    <a:pt x="40" y="19520"/>
                  </a:cubicBezTo>
                  <a:cubicBezTo>
                    <a:pt x="30" y="19610"/>
                    <a:pt x="40" y="19700"/>
                    <a:pt x="60" y="19780"/>
                  </a:cubicBezTo>
                  <a:cubicBezTo>
                    <a:pt x="180" y="20290"/>
                    <a:pt x="480" y="20719"/>
                    <a:pt x="800" y="21119"/>
                  </a:cubicBezTo>
                  <a:cubicBezTo>
                    <a:pt x="1240" y="21629"/>
                    <a:pt x="1740" y="22109"/>
                    <a:pt x="2349" y="22399"/>
                  </a:cubicBezTo>
                  <a:cubicBezTo>
                    <a:pt x="2881" y="22622"/>
                    <a:pt x="3457" y="22727"/>
                    <a:pt x="4027" y="22727"/>
                  </a:cubicBezTo>
                  <a:cubicBezTo>
                    <a:pt x="4121" y="22727"/>
                    <a:pt x="4215" y="22724"/>
                    <a:pt x="4308" y="22718"/>
                  </a:cubicBezTo>
                  <a:cubicBezTo>
                    <a:pt x="5198" y="22649"/>
                    <a:pt x="6047" y="22319"/>
                    <a:pt x="6857" y="21949"/>
                  </a:cubicBezTo>
                  <a:cubicBezTo>
                    <a:pt x="7886" y="21479"/>
                    <a:pt x="8856" y="20879"/>
                    <a:pt x="9736" y="20160"/>
                  </a:cubicBezTo>
                  <a:cubicBezTo>
                    <a:pt x="11295" y="18920"/>
                    <a:pt x="12584" y="17391"/>
                    <a:pt x="13944" y="15952"/>
                  </a:cubicBezTo>
                  <a:cubicBezTo>
                    <a:pt x="14883" y="14932"/>
                    <a:pt x="15833" y="13943"/>
                    <a:pt x="16793" y="12943"/>
                  </a:cubicBezTo>
                  <a:cubicBezTo>
                    <a:pt x="17462" y="12223"/>
                    <a:pt x="18092" y="11574"/>
                    <a:pt x="18752" y="10964"/>
                  </a:cubicBezTo>
                  <a:lnTo>
                    <a:pt x="18752" y="10964"/>
                  </a:lnTo>
                  <a:cubicBezTo>
                    <a:pt x="18202" y="11604"/>
                    <a:pt x="17712" y="12294"/>
                    <a:pt x="17282" y="13023"/>
                  </a:cubicBezTo>
                  <a:cubicBezTo>
                    <a:pt x="16882" y="13693"/>
                    <a:pt x="16562" y="14422"/>
                    <a:pt x="16213" y="15122"/>
                  </a:cubicBezTo>
                  <a:cubicBezTo>
                    <a:pt x="15703" y="16192"/>
                    <a:pt x="15233" y="17111"/>
                    <a:pt x="14583" y="18041"/>
                  </a:cubicBezTo>
                  <a:cubicBezTo>
                    <a:pt x="14223" y="18551"/>
                    <a:pt x="13854" y="19071"/>
                    <a:pt x="13414" y="19530"/>
                  </a:cubicBezTo>
                  <a:cubicBezTo>
                    <a:pt x="13244" y="19710"/>
                    <a:pt x="13134" y="19810"/>
                    <a:pt x="12994" y="19950"/>
                  </a:cubicBezTo>
                  <a:cubicBezTo>
                    <a:pt x="12934" y="20010"/>
                    <a:pt x="12864" y="20060"/>
                    <a:pt x="12824" y="20140"/>
                  </a:cubicBezTo>
                  <a:cubicBezTo>
                    <a:pt x="12775" y="20230"/>
                    <a:pt x="12814" y="20350"/>
                    <a:pt x="12904" y="20390"/>
                  </a:cubicBezTo>
                  <a:cubicBezTo>
                    <a:pt x="12934" y="20399"/>
                    <a:pt x="12965" y="20402"/>
                    <a:pt x="12995" y="20402"/>
                  </a:cubicBezTo>
                  <a:cubicBezTo>
                    <a:pt x="13064" y="20402"/>
                    <a:pt x="13131" y="20384"/>
                    <a:pt x="13194" y="20370"/>
                  </a:cubicBezTo>
                  <a:cubicBezTo>
                    <a:pt x="13464" y="20310"/>
                    <a:pt x="13734" y="20230"/>
                    <a:pt x="13994" y="20140"/>
                  </a:cubicBezTo>
                  <a:cubicBezTo>
                    <a:pt x="14523" y="19950"/>
                    <a:pt x="15223" y="19670"/>
                    <a:pt x="15773" y="19250"/>
                  </a:cubicBezTo>
                  <a:cubicBezTo>
                    <a:pt x="17402" y="17991"/>
                    <a:pt x="18002" y="15932"/>
                    <a:pt x="18741" y="14093"/>
                  </a:cubicBezTo>
                  <a:cubicBezTo>
                    <a:pt x="19381" y="12483"/>
                    <a:pt x="20061" y="11074"/>
                    <a:pt x="21080" y="9744"/>
                  </a:cubicBezTo>
                  <a:cubicBezTo>
                    <a:pt x="21670" y="9015"/>
                    <a:pt x="22170" y="8465"/>
                    <a:pt x="22990" y="8005"/>
                  </a:cubicBezTo>
                  <a:cubicBezTo>
                    <a:pt x="23709" y="7596"/>
                    <a:pt x="24569" y="7206"/>
                    <a:pt x="25449" y="6866"/>
                  </a:cubicBezTo>
                  <a:cubicBezTo>
                    <a:pt x="25478" y="6856"/>
                    <a:pt x="25509" y="6836"/>
                    <a:pt x="25529" y="6826"/>
                  </a:cubicBezTo>
                  <a:cubicBezTo>
                    <a:pt x="26957" y="6336"/>
                    <a:pt x="28387" y="5926"/>
                    <a:pt x="29896" y="5717"/>
                  </a:cubicBezTo>
                  <a:cubicBezTo>
                    <a:pt x="29916" y="5717"/>
                    <a:pt x="29936" y="5706"/>
                    <a:pt x="29946" y="5697"/>
                  </a:cubicBezTo>
                  <a:cubicBezTo>
                    <a:pt x="30456" y="5645"/>
                    <a:pt x="30968" y="5619"/>
                    <a:pt x="31481" y="5619"/>
                  </a:cubicBezTo>
                  <a:cubicBezTo>
                    <a:pt x="32864" y="5619"/>
                    <a:pt x="34259" y="5811"/>
                    <a:pt x="35644" y="6226"/>
                  </a:cubicBezTo>
                  <a:cubicBezTo>
                    <a:pt x="38442" y="6956"/>
                    <a:pt x="41191" y="8765"/>
                    <a:pt x="43350" y="10944"/>
                  </a:cubicBezTo>
                  <a:cubicBezTo>
                    <a:pt x="45359" y="12963"/>
                    <a:pt x="47238" y="15662"/>
                    <a:pt x="49727" y="17391"/>
                  </a:cubicBezTo>
                  <a:cubicBezTo>
                    <a:pt x="51296" y="18491"/>
                    <a:pt x="53056" y="19340"/>
                    <a:pt x="54924" y="19780"/>
                  </a:cubicBezTo>
                  <a:cubicBezTo>
                    <a:pt x="55544" y="19940"/>
                    <a:pt x="56184" y="20050"/>
                    <a:pt x="56834" y="20050"/>
                  </a:cubicBezTo>
                  <a:lnTo>
                    <a:pt x="57163" y="20020"/>
                  </a:lnTo>
                  <a:cubicBezTo>
                    <a:pt x="57853" y="19910"/>
                    <a:pt x="58513" y="19690"/>
                    <a:pt x="59153" y="19410"/>
                  </a:cubicBezTo>
                  <a:cubicBezTo>
                    <a:pt x="59142" y="19400"/>
                    <a:pt x="59142" y="19400"/>
                    <a:pt x="59133" y="19400"/>
                  </a:cubicBezTo>
                  <a:cubicBezTo>
                    <a:pt x="59122" y="19390"/>
                    <a:pt x="59113" y="19390"/>
                    <a:pt x="59102" y="19390"/>
                  </a:cubicBezTo>
                  <a:cubicBezTo>
                    <a:pt x="59802" y="19011"/>
                    <a:pt x="60402" y="18460"/>
                    <a:pt x="60792" y="17751"/>
                  </a:cubicBezTo>
                  <a:cubicBezTo>
                    <a:pt x="61661" y="16232"/>
                    <a:pt x="61472" y="14482"/>
                    <a:pt x="60192" y="13263"/>
                  </a:cubicBezTo>
                  <a:cubicBezTo>
                    <a:pt x="59911" y="13001"/>
                    <a:pt x="59472" y="12730"/>
                    <a:pt x="59179" y="12730"/>
                  </a:cubicBezTo>
                  <a:cubicBezTo>
                    <a:pt x="59160" y="12730"/>
                    <a:pt x="59141" y="12731"/>
                    <a:pt x="59122" y="12733"/>
                  </a:cubicBezTo>
                  <a:cubicBezTo>
                    <a:pt x="58953" y="12733"/>
                    <a:pt x="58813" y="12893"/>
                    <a:pt x="58813" y="13063"/>
                  </a:cubicBezTo>
                  <a:cubicBezTo>
                    <a:pt x="58803" y="13243"/>
                    <a:pt x="58853" y="13423"/>
                    <a:pt x="58893" y="13603"/>
                  </a:cubicBezTo>
                  <a:cubicBezTo>
                    <a:pt x="58953" y="13863"/>
                    <a:pt x="59002" y="14133"/>
                    <a:pt x="59002" y="14402"/>
                  </a:cubicBezTo>
                  <a:cubicBezTo>
                    <a:pt x="59042" y="15182"/>
                    <a:pt x="58603" y="16012"/>
                    <a:pt x="57963" y="16541"/>
                  </a:cubicBezTo>
                  <a:cubicBezTo>
                    <a:pt x="57045" y="17311"/>
                    <a:pt x="55898" y="17562"/>
                    <a:pt x="54726" y="17562"/>
                  </a:cubicBezTo>
                  <a:cubicBezTo>
                    <a:pt x="54406" y="17562"/>
                    <a:pt x="54085" y="17543"/>
                    <a:pt x="53765" y="17511"/>
                  </a:cubicBezTo>
                  <a:cubicBezTo>
                    <a:pt x="50626" y="17111"/>
                    <a:pt x="47828" y="15092"/>
                    <a:pt x="45579" y="12883"/>
                  </a:cubicBezTo>
                  <a:cubicBezTo>
                    <a:pt x="45449" y="12743"/>
                    <a:pt x="45329" y="12594"/>
                    <a:pt x="45209" y="12454"/>
                  </a:cubicBezTo>
                  <a:cubicBezTo>
                    <a:pt x="44869" y="12063"/>
                    <a:pt x="44529" y="11684"/>
                    <a:pt x="44169" y="11304"/>
                  </a:cubicBezTo>
                  <a:cubicBezTo>
                    <a:pt x="44100" y="11204"/>
                    <a:pt x="44020" y="11104"/>
                    <a:pt x="43940" y="11004"/>
                  </a:cubicBezTo>
                  <a:cubicBezTo>
                    <a:pt x="43590" y="10564"/>
                    <a:pt x="43240" y="10124"/>
                    <a:pt x="42890" y="9695"/>
                  </a:cubicBezTo>
                  <a:cubicBezTo>
                    <a:pt x="42661" y="9345"/>
                    <a:pt x="42430" y="8995"/>
                    <a:pt x="42181" y="8655"/>
                  </a:cubicBezTo>
                  <a:cubicBezTo>
                    <a:pt x="41841" y="8176"/>
                    <a:pt x="41451" y="7725"/>
                    <a:pt x="41071" y="7276"/>
                  </a:cubicBezTo>
                  <a:cubicBezTo>
                    <a:pt x="40482" y="6576"/>
                    <a:pt x="39871" y="5886"/>
                    <a:pt x="39192" y="5267"/>
                  </a:cubicBezTo>
                  <a:cubicBezTo>
                    <a:pt x="38372" y="4487"/>
                    <a:pt x="37533" y="3707"/>
                    <a:pt x="36563" y="2988"/>
                  </a:cubicBezTo>
                  <a:cubicBezTo>
                    <a:pt x="35724" y="2348"/>
                    <a:pt x="34834" y="1768"/>
                    <a:pt x="33874" y="1319"/>
                  </a:cubicBezTo>
                  <a:cubicBezTo>
                    <a:pt x="32455" y="699"/>
                    <a:pt x="30946" y="289"/>
                    <a:pt x="29407" y="129"/>
                  </a:cubicBezTo>
                  <a:cubicBezTo>
                    <a:pt x="28694" y="53"/>
                    <a:pt x="27970" y="1"/>
                    <a:pt x="272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
            <p:cNvSpPr/>
            <p:nvPr/>
          </p:nvSpPr>
          <p:spPr>
            <a:xfrm>
              <a:off x="2745089" y="857060"/>
              <a:ext cx="529638" cy="333668"/>
            </a:xfrm>
            <a:custGeom>
              <a:rect b="b" l="l" r="r" t="t"/>
              <a:pathLst>
                <a:path extrusionOk="0" h="6625" w="10516">
                  <a:moveTo>
                    <a:pt x="9826" y="3633"/>
                  </a:moveTo>
                  <a:lnTo>
                    <a:pt x="9826" y="3633"/>
                  </a:lnTo>
                  <a:cubicBezTo>
                    <a:pt x="9804" y="3689"/>
                    <a:pt x="9777" y="3748"/>
                    <a:pt x="9748" y="3808"/>
                  </a:cubicBezTo>
                  <a:lnTo>
                    <a:pt x="9748" y="3808"/>
                  </a:lnTo>
                  <a:cubicBezTo>
                    <a:pt x="9776" y="3751"/>
                    <a:pt x="9802" y="3692"/>
                    <a:pt x="9826" y="3633"/>
                  </a:cubicBezTo>
                  <a:close/>
                  <a:moveTo>
                    <a:pt x="8969" y="0"/>
                  </a:moveTo>
                  <a:cubicBezTo>
                    <a:pt x="8910" y="0"/>
                    <a:pt x="8851" y="36"/>
                    <a:pt x="8826" y="85"/>
                  </a:cubicBezTo>
                  <a:cubicBezTo>
                    <a:pt x="8794" y="43"/>
                    <a:pt x="8746" y="19"/>
                    <a:pt x="8700" y="19"/>
                  </a:cubicBezTo>
                  <a:cubicBezTo>
                    <a:pt x="8648" y="19"/>
                    <a:pt x="8598" y="51"/>
                    <a:pt x="8577" y="125"/>
                  </a:cubicBezTo>
                  <a:cubicBezTo>
                    <a:pt x="8557" y="205"/>
                    <a:pt x="8626" y="275"/>
                    <a:pt x="8657" y="355"/>
                  </a:cubicBezTo>
                  <a:cubicBezTo>
                    <a:pt x="8666" y="365"/>
                    <a:pt x="8686" y="395"/>
                    <a:pt x="8697" y="415"/>
                  </a:cubicBezTo>
                  <a:cubicBezTo>
                    <a:pt x="8897" y="885"/>
                    <a:pt x="9057" y="1334"/>
                    <a:pt x="9046" y="1825"/>
                  </a:cubicBezTo>
                  <a:cubicBezTo>
                    <a:pt x="9166" y="1405"/>
                    <a:pt x="9126" y="945"/>
                    <a:pt x="8997" y="525"/>
                  </a:cubicBezTo>
                  <a:lnTo>
                    <a:pt x="8997" y="525"/>
                  </a:lnTo>
                  <a:cubicBezTo>
                    <a:pt x="9086" y="705"/>
                    <a:pt x="9157" y="945"/>
                    <a:pt x="9166" y="1245"/>
                  </a:cubicBezTo>
                  <a:cubicBezTo>
                    <a:pt x="9226" y="2804"/>
                    <a:pt x="8207" y="3993"/>
                    <a:pt x="6738" y="4833"/>
                  </a:cubicBezTo>
                  <a:cubicBezTo>
                    <a:pt x="7547" y="4463"/>
                    <a:pt x="8317" y="4084"/>
                    <a:pt x="8826" y="3424"/>
                  </a:cubicBezTo>
                  <a:cubicBezTo>
                    <a:pt x="9217" y="2914"/>
                    <a:pt x="9466" y="2294"/>
                    <a:pt x="9496" y="1645"/>
                  </a:cubicBezTo>
                  <a:lnTo>
                    <a:pt x="9496" y="1645"/>
                  </a:lnTo>
                  <a:cubicBezTo>
                    <a:pt x="9496" y="1925"/>
                    <a:pt x="9456" y="2224"/>
                    <a:pt x="9376" y="2524"/>
                  </a:cubicBezTo>
                  <a:cubicBezTo>
                    <a:pt x="9257" y="2974"/>
                    <a:pt x="9017" y="3333"/>
                    <a:pt x="8626" y="3733"/>
                  </a:cubicBezTo>
                  <a:cubicBezTo>
                    <a:pt x="8297" y="4064"/>
                    <a:pt x="8107" y="4223"/>
                    <a:pt x="7707" y="4473"/>
                  </a:cubicBezTo>
                  <a:cubicBezTo>
                    <a:pt x="7327" y="4693"/>
                    <a:pt x="7138" y="4793"/>
                    <a:pt x="6747" y="4933"/>
                  </a:cubicBezTo>
                  <a:cubicBezTo>
                    <a:pt x="6208" y="5103"/>
                    <a:pt x="5928" y="5143"/>
                    <a:pt x="5488" y="5213"/>
                  </a:cubicBezTo>
                  <a:cubicBezTo>
                    <a:pt x="5065" y="5267"/>
                    <a:pt x="4634" y="5304"/>
                    <a:pt x="4203" y="5304"/>
                  </a:cubicBezTo>
                  <a:cubicBezTo>
                    <a:pt x="4155" y="5304"/>
                    <a:pt x="4107" y="5304"/>
                    <a:pt x="4059" y="5303"/>
                  </a:cubicBezTo>
                  <a:cubicBezTo>
                    <a:pt x="3529" y="5283"/>
                    <a:pt x="2940" y="5193"/>
                    <a:pt x="2380" y="5073"/>
                  </a:cubicBezTo>
                  <a:lnTo>
                    <a:pt x="2380" y="5073"/>
                  </a:lnTo>
                  <a:cubicBezTo>
                    <a:pt x="3258" y="5360"/>
                    <a:pt x="4118" y="5537"/>
                    <a:pt x="4986" y="5537"/>
                  </a:cubicBezTo>
                  <a:cubicBezTo>
                    <a:pt x="5689" y="5537"/>
                    <a:pt x="6398" y="5421"/>
                    <a:pt x="7127" y="5153"/>
                  </a:cubicBezTo>
                  <a:cubicBezTo>
                    <a:pt x="7527" y="4983"/>
                    <a:pt x="7917" y="4763"/>
                    <a:pt x="8277" y="4503"/>
                  </a:cubicBezTo>
                  <a:lnTo>
                    <a:pt x="8277" y="4503"/>
                  </a:lnTo>
                  <a:cubicBezTo>
                    <a:pt x="7647" y="5043"/>
                    <a:pt x="6867" y="5353"/>
                    <a:pt x="5948" y="5472"/>
                  </a:cubicBezTo>
                  <a:cubicBezTo>
                    <a:pt x="5524" y="5534"/>
                    <a:pt x="5118" y="5565"/>
                    <a:pt x="4720" y="5565"/>
                  </a:cubicBezTo>
                  <a:cubicBezTo>
                    <a:pt x="3952" y="5565"/>
                    <a:pt x="3213" y="5449"/>
                    <a:pt x="2429" y="5213"/>
                  </a:cubicBezTo>
                  <a:cubicBezTo>
                    <a:pt x="1570" y="4963"/>
                    <a:pt x="821" y="4673"/>
                    <a:pt x="1" y="4163"/>
                  </a:cubicBezTo>
                  <a:lnTo>
                    <a:pt x="1" y="4163"/>
                  </a:lnTo>
                  <a:cubicBezTo>
                    <a:pt x="1340" y="5223"/>
                    <a:pt x="3039" y="5792"/>
                    <a:pt x="4739" y="5843"/>
                  </a:cubicBezTo>
                  <a:cubicBezTo>
                    <a:pt x="4866" y="5848"/>
                    <a:pt x="4993" y="5850"/>
                    <a:pt x="5120" y="5850"/>
                  </a:cubicBezTo>
                  <a:cubicBezTo>
                    <a:pt x="5755" y="5850"/>
                    <a:pt x="6390" y="5783"/>
                    <a:pt x="6998" y="5583"/>
                  </a:cubicBezTo>
                  <a:cubicBezTo>
                    <a:pt x="7607" y="5393"/>
                    <a:pt x="8187" y="5073"/>
                    <a:pt x="8657" y="4633"/>
                  </a:cubicBezTo>
                  <a:cubicBezTo>
                    <a:pt x="8997" y="4283"/>
                    <a:pt x="9297" y="3893"/>
                    <a:pt x="9526" y="3453"/>
                  </a:cubicBezTo>
                  <a:lnTo>
                    <a:pt x="9526" y="3453"/>
                  </a:lnTo>
                  <a:cubicBezTo>
                    <a:pt x="9077" y="4563"/>
                    <a:pt x="7997" y="5313"/>
                    <a:pt x="7058" y="5652"/>
                  </a:cubicBezTo>
                  <a:cubicBezTo>
                    <a:pt x="6448" y="5870"/>
                    <a:pt x="5742" y="5976"/>
                    <a:pt x="5014" y="5976"/>
                  </a:cubicBezTo>
                  <a:cubicBezTo>
                    <a:pt x="4167" y="5976"/>
                    <a:pt x="3290" y="5832"/>
                    <a:pt x="2500" y="5552"/>
                  </a:cubicBezTo>
                  <a:lnTo>
                    <a:pt x="2500" y="5552"/>
                  </a:lnTo>
                  <a:cubicBezTo>
                    <a:pt x="3384" y="5975"/>
                    <a:pt x="4358" y="6191"/>
                    <a:pt x="5331" y="6191"/>
                  </a:cubicBezTo>
                  <a:cubicBezTo>
                    <a:pt x="5534" y="6191"/>
                    <a:pt x="5736" y="6181"/>
                    <a:pt x="5938" y="6163"/>
                  </a:cubicBezTo>
                  <a:cubicBezTo>
                    <a:pt x="6387" y="6132"/>
                    <a:pt x="6827" y="6072"/>
                    <a:pt x="7247" y="5923"/>
                  </a:cubicBezTo>
                  <a:cubicBezTo>
                    <a:pt x="8137" y="5603"/>
                    <a:pt x="8946" y="5033"/>
                    <a:pt x="9486" y="4253"/>
                  </a:cubicBezTo>
                  <a:cubicBezTo>
                    <a:pt x="9542" y="4171"/>
                    <a:pt x="9597" y="4085"/>
                    <a:pt x="9647" y="3997"/>
                  </a:cubicBezTo>
                  <a:lnTo>
                    <a:pt x="9647" y="3997"/>
                  </a:lnTo>
                  <a:cubicBezTo>
                    <a:pt x="9527" y="4209"/>
                    <a:pt x="9376" y="4428"/>
                    <a:pt x="9226" y="4603"/>
                  </a:cubicBezTo>
                  <a:cubicBezTo>
                    <a:pt x="8857" y="5073"/>
                    <a:pt x="8566" y="5323"/>
                    <a:pt x="8037" y="5603"/>
                  </a:cubicBezTo>
                  <a:cubicBezTo>
                    <a:pt x="7467" y="5923"/>
                    <a:pt x="6618" y="6172"/>
                    <a:pt x="5988" y="6252"/>
                  </a:cubicBezTo>
                  <a:cubicBezTo>
                    <a:pt x="5744" y="6286"/>
                    <a:pt x="5500" y="6297"/>
                    <a:pt x="5257" y="6297"/>
                  </a:cubicBezTo>
                  <a:cubicBezTo>
                    <a:pt x="4932" y="6297"/>
                    <a:pt x="4609" y="6278"/>
                    <a:pt x="4288" y="6272"/>
                  </a:cubicBezTo>
                  <a:lnTo>
                    <a:pt x="4288" y="6272"/>
                  </a:lnTo>
                  <a:cubicBezTo>
                    <a:pt x="4708" y="6312"/>
                    <a:pt x="5168" y="6412"/>
                    <a:pt x="5558" y="6422"/>
                  </a:cubicBezTo>
                  <a:cubicBezTo>
                    <a:pt x="5670" y="6427"/>
                    <a:pt x="5779" y="6430"/>
                    <a:pt x="5887" y="6430"/>
                  </a:cubicBezTo>
                  <a:cubicBezTo>
                    <a:pt x="6669" y="6430"/>
                    <a:pt x="7363" y="6299"/>
                    <a:pt x="8057" y="5983"/>
                  </a:cubicBezTo>
                  <a:cubicBezTo>
                    <a:pt x="8626" y="5723"/>
                    <a:pt x="9117" y="5303"/>
                    <a:pt x="9506" y="4803"/>
                  </a:cubicBezTo>
                  <a:lnTo>
                    <a:pt x="9506" y="4803"/>
                  </a:lnTo>
                  <a:cubicBezTo>
                    <a:pt x="9106" y="5393"/>
                    <a:pt x="8477" y="5872"/>
                    <a:pt x="7827" y="6132"/>
                  </a:cubicBezTo>
                  <a:cubicBezTo>
                    <a:pt x="7267" y="6402"/>
                    <a:pt x="6418" y="6582"/>
                    <a:pt x="5668" y="6582"/>
                  </a:cubicBezTo>
                  <a:cubicBezTo>
                    <a:pt x="5910" y="6610"/>
                    <a:pt x="6161" y="6625"/>
                    <a:pt x="6412" y="6625"/>
                  </a:cubicBezTo>
                  <a:cubicBezTo>
                    <a:pt x="7250" y="6625"/>
                    <a:pt x="8097" y="6460"/>
                    <a:pt x="8697" y="6052"/>
                  </a:cubicBezTo>
                  <a:cubicBezTo>
                    <a:pt x="9197" y="5743"/>
                    <a:pt x="9606" y="5323"/>
                    <a:pt x="9896" y="4813"/>
                  </a:cubicBezTo>
                  <a:cubicBezTo>
                    <a:pt x="10256" y="4243"/>
                    <a:pt x="10486" y="3584"/>
                    <a:pt x="10506" y="2904"/>
                  </a:cubicBezTo>
                  <a:cubicBezTo>
                    <a:pt x="10516" y="2654"/>
                    <a:pt x="10496" y="2394"/>
                    <a:pt x="10456" y="2144"/>
                  </a:cubicBezTo>
                  <a:cubicBezTo>
                    <a:pt x="10456" y="2024"/>
                    <a:pt x="10446" y="1905"/>
                    <a:pt x="10426" y="1785"/>
                  </a:cubicBezTo>
                  <a:cubicBezTo>
                    <a:pt x="10406" y="1685"/>
                    <a:pt x="10416" y="1574"/>
                    <a:pt x="10366" y="1494"/>
                  </a:cubicBezTo>
                  <a:cubicBezTo>
                    <a:pt x="10340" y="1442"/>
                    <a:pt x="10283" y="1413"/>
                    <a:pt x="10228" y="1413"/>
                  </a:cubicBezTo>
                  <a:cubicBezTo>
                    <a:pt x="10221" y="1413"/>
                    <a:pt x="10213" y="1413"/>
                    <a:pt x="10206" y="1414"/>
                  </a:cubicBezTo>
                  <a:cubicBezTo>
                    <a:pt x="10196" y="1354"/>
                    <a:pt x="10186" y="1294"/>
                    <a:pt x="10176" y="1245"/>
                  </a:cubicBezTo>
                  <a:cubicBezTo>
                    <a:pt x="10156" y="1174"/>
                    <a:pt x="10146" y="1095"/>
                    <a:pt x="10096" y="1045"/>
                  </a:cubicBezTo>
                  <a:cubicBezTo>
                    <a:pt x="10065" y="1014"/>
                    <a:pt x="10023" y="1002"/>
                    <a:pt x="9981" y="1002"/>
                  </a:cubicBezTo>
                  <a:cubicBezTo>
                    <a:pt x="9955" y="1002"/>
                    <a:pt x="9929" y="1007"/>
                    <a:pt x="9906" y="1015"/>
                  </a:cubicBezTo>
                  <a:cubicBezTo>
                    <a:pt x="9866" y="895"/>
                    <a:pt x="9816" y="775"/>
                    <a:pt x="9746" y="665"/>
                  </a:cubicBezTo>
                  <a:cubicBezTo>
                    <a:pt x="9706" y="605"/>
                    <a:pt x="9676" y="525"/>
                    <a:pt x="9616" y="485"/>
                  </a:cubicBezTo>
                  <a:cubicBezTo>
                    <a:pt x="9606" y="455"/>
                    <a:pt x="9586" y="425"/>
                    <a:pt x="9566" y="405"/>
                  </a:cubicBezTo>
                  <a:cubicBezTo>
                    <a:pt x="9534" y="373"/>
                    <a:pt x="9493" y="357"/>
                    <a:pt x="9452" y="357"/>
                  </a:cubicBezTo>
                  <a:cubicBezTo>
                    <a:pt x="9405" y="357"/>
                    <a:pt x="9358" y="378"/>
                    <a:pt x="9326" y="415"/>
                  </a:cubicBezTo>
                  <a:cubicBezTo>
                    <a:pt x="9286" y="335"/>
                    <a:pt x="9246" y="265"/>
                    <a:pt x="9197" y="195"/>
                  </a:cubicBezTo>
                  <a:cubicBezTo>
                    <a:pt x="9146" y="125"/>
                    <a:pt x="9097" y="25"/>
                    <a:pt x="9006" y="5"/>
                  </a:cubicBezTo>
                  <a:cubicBezTo>
                    <a:pt x="8994" y="2"/>
                    <a:pt x="8981" y="0"/>
                    <a:pt x="89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
            <p:cNvSpPr/>
            <p:nvPr/>
          </p:nvSpPr>
          <p:spPr>
            <a:xfrm>
              <a:off x="917195" y="666428"/>
              <a:ext cx="357239" cy="527221"/>
            </a:xfrm>
            <a:custGeom>
              <a:rect b="b" l="l" r="r" t="t"/>
              <a:pathLst>
                <a:path extrusionOk="0" h="10468" w="7093">
                  <a:moveTo>
                    <a:pt x="6879" y="0"/>
                  </a:moveTo>
                  <a:cubicBezTo>
                    <a:pt x="6872" y="0"/>
                    <a:pt x="6865" y="1"/>
                    <a:pt x="6857" y="2"/>
                  </a:cubicBezTo>
                  <a:cubicBezTo>
                    <a:pt x="6817" y="2"/>
                    <a:pt x="6777" y="22"/>
                    <a:pt x="6748" y="52"/>
                  </a:cubicBezTo>
                  <a:lnTo>
                    <a:pt x="6597" y="232"/>
                  </a:lnTo>
                  <a:cubicBezTo>
                    <a:pt x="6591" y="232"/>
                    <a:pt x="6589" y="227"/>
                    <a:pt x="6585" y="227"/>
                  </a:cubicBezTo>
                  <a:cubicBezTo>
                    <a:pt x="6583" y="227"/>
                    <a:pt x="6581" y="229"/>
                    <a:pt x="6577" y="232"/>
                  </a:cubicBezTo>
                  <a:cubicBezTo>
                    <a:pt x="6448" y="262"/>
                    <a:pt x="6517" y="252"/>
                    <a:pt x="6437" y="312"/>
                  </a:cubicBezTo>
                  <a:cubicBezTo>
                    <a:pt x="6328" y="402"/>
                    <a:pt x="6228" y="502"/>
                    <a:pt x="6128" y="612"/>
                  </a:cubicBezTo>
                  <a:cubicBezTo>
                    <a:pt x="5628" y="1132"/>
                    <a:pt x="5168" y="1681"/>
                    <a:pt x="4758" y="2281"/>
                  </a:cubicBezTo>
                  <a:cubicBezTo>
                    <a:pt x="3859" y="3560"/>
                    <a:pt x="3159" y="5070"/>
                    <a:pt x="2550" y="6369"/>
                  </a:cubicBezTo>
                  <a:cubicBezTo>
                    <a:pt x="1860" y="7849"/>
                    <a:pt x="1140" y="9308"/>
                    <a:pt x="0" y="10467"/>
                  </a:cubicBezTo>
                  <a:cubicBezTo>
                    <a:pt x="1140" y="9577"/>
                    <a:pt x="1910" y="8328"/>
                    <a:pt x="2550" y="7059"/>
                  </a:cubicBezTo>
                  <a:cubicBezTo>
                    <a:pt x="2969" y="6259"/>
                    <a:pt x="3359" y="5439"/>
                    <a:pt x="3769" y="4630"/>
                  </a:cubicBezTo>
                  <a:lnTo>
                    <a:pt x="3769" y="4630"/>
                  </a:lnTo>
                  <a:cubicBezTo>
                    <a:pt x="2930" y="6529"/>
                    <a:pt x="2210" y="8518"/>
                    <a:pt x="870" y="10117"/>
                  </a:cubicBezTo>
                  <a:cubicBezTo>
                    <a:pt x="1760" y="9288"/>
                    <a:pt x="2430" y="8268"/>
                    <a:pt x="2959" y="7189"/>
                  </a:cubicBezTo>
                  <a:cubicBezTo>
                    <a:pt x="3489" y="6089"/>
                    <a:pt x="3929" y="4940"/>
                    <a:pt x="4518" y="3870"/>
                  </a:cubicBezTo>
                  <a:lnTo>
                    <a:pt x="4518" y="3870"/>
                  </a:lnTo>
                  <a:cubicBezTo>
                    <a:pt x="4199" y="4550"/>
                    <a:pt x="3919" y="5239"/>
                    <a:pt x="3629" y="5929"/>
                  </a:cubicBezTo>
                  <a:cubicBezTo>
                    <a:pt x="3099" y="7189"/>
                    <a:pt x="2559" y="8468"/>
                    <a:pt x="1700" y="9528"/>
                  </a:cubicBezTo>
                  <a:cubicBezTo>
                    <a:pt x="2139" y="9098"/>
                    <a:pt x="2530" y="8628"/>
                    <a:pt x="2839" y="8098"/>
                  </a:cubicBezTo>
                  <a:cubicBezTo>
                    <a:pt x="3209" y="7489"/>
                    <a:pt x="3489" y="6829"/>
                    <a:pt x="3789" y="6179"/>
                  </a:cubicBezTo>
                  <a:cubicBezTo>
                    <a:pt x="4409" y="4800"/>
                    <a:pt x="5009" y="3411"/>
                    <a:pt x="5748" y="2091"/>
                  </a:cubicBezTo>
                  <a:cubicBezTo>
                    <a:pt x="5768" y="2041"/>
                    <a:pt x="5818" y="1991"/>
                    <a:pt x="5818" y="1931"/>
                  </a:cubicBezTo>
                  <a:cubicBezTo>
                    <a:pt x="5818" y="1901"/>
                    <a:pt x="5798" y="1881"/>
                    <a:pt x="5788" y="1861"/>
                  </a:cubicBezTo>
                  <a:cubicBezTo>
                    <a:pt x="6158" y="1332"/>
                    <a:pt x="6548" y="821"/>
                    <a:pt x="6997" y="282"/>
                  </a:cubicBezTo>
                  <a:cubicBezTo>
                    <a:pt x="7092" y="178"/>
                    <a:pt x="7016" y="0"/>
                    <a:pt x="68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
            <p:cNvSpPr/>
            <p:nvPr/>
          </p:nvSpPr>
          <p:spPr>
            <a:xfrm>
              <a:off x="257717" y="834546"/>
              <a:ext cx="788917" cy="500024"/>
            </a:xfrm>
            <a:custGeom>
              <a:rect b="b" l="l" r="r" t="t"/>
              <a:pathLst>
                <a:path extrusionOk="0" h="9928" w="15664">
                  <a:moveTo>
                    <a:pt x="15477" y="1"/>
                  </a:moveTo>
                  <a:cubicBezTo>
                    <a:pt x="15387" y="1"/>
                    <a:pt x="15320" y="94"/>
                    <a:pt x="15253" y="153"/>
                  </a:cubicBezTo>
                  <a:cubicBezTo>
                    <a:pt x="14884" y="522"/>
                    <a:pt x="14514" y="892"/>
                    <a:pt x="14144" y="1252"/>
                  </a:cubicBezTo>
                  <a:cubicBezTo>
                    <a:pt x="13245" y="2121"/>
                    <a:pt x="12315" y="2961"/>
                    <a:pt x="11386" y="3800"/>
                  </a:cubicBezTo>
                  <a:cubicBezTo>
                    <a:pt x="10196" y="4840"/>
                    <a:pt x="8867" y="5990"/>
                    <a:pt x="7368" y="6799"/>
                  </a:cubicBezTo>
                  <a:cubicBezTo>
                    <a:pt x="5886" y="7603"/>
                    <a:pt x="3779" y="8716"/>
                    <a:pt x="1893" y="8716"/>
                  </a:cubicBezTo>
                  <a:cubicBezTo>
                    <a:pt x="1221" y="8716"/>
                    <a:pt x="578" y="8575"/>
                    <a:pt x="1" y="8229"/>
                  </a:cubicBezTo>
                  <a:lnTo>
                    <a:pt x="1" y="8229"/>
                  </a:lnTo>
                  <a:cubicBezTo>
                    <a:pt x="665" y="8756"/>
                    <a:pt x="1430" y="8945"/>
                    <a:pt x="2187" y="8945"/>
                  </a:cubicBezTo>
                  <a:cubicBezTo>
                    <a:pt x="2648" y="8945"/>
                    <a:pt x="3107" y="8875"/>
                    <a:pt x="3539" y="8769"/>
                  </a:cubicBezTo>
                  <a:cubicBezTo>
                    <a:pt x="4938" y="8429"/>
                    <a:pt x="6238" y="7769"/>
                    <a:pt x="7507" y="7109"/>
                  </a:cubicBezTo>
                  <a:cubicBezTo>
                    <a:pt x="9207" y="6199"/>
                    <a:pt x="10646" y="4910"/>
                    <a:pt x="12085" y="3651"/>
                  </a:cubicBezTo>
                  <a:cubicBezTo>
                    <a:pt x="12255" y="3481"/>
                    <a:pt x="12435" y="3321"/>
                    <a:pt x="12615" y="3161"/>
                  </a:cubicBezTo>
                  <a:lnTo>
                    <a:pt x="12615" y="3161"/>
                  </a:lnTo>
                  <a:cubicBezTo>
                    <a:pt x="12305" y="3481"/>
                    <a:pt x="11995" y="3800"/>
                    <a:pt x="11675" y="4111"/>
                  </a:cubicBezTo>
                  <a:cubicBezTo>
                    <a:pt x="10736" y="5040"/>
                    <a:pt x="9866" y="5760"/>
                    <a:pt x="8747" y="6519"/>
                  </a:cubicBezTo>
                  <a:cubicBezTo>
                    <a:pt x="7208" y="7599"/>
                    <a:pt x="5708" y="8349"/>
                    <a:pt x="3899" y="8838"/>
                  </a:cubicBezTo>
                  <a:cubicBezTo>
                    <a:pt x="3435" y="8953"/>
                    <a:pt x="2734" y="9100"/>
                    <a:pt x="2053" y="9100"/>
                  </a:cubicBezTo>
                  <a:cubicBezTo>
                    <a:pt x="1606" y="9100"/>
                    <a:pt x="1167" y="9037"/>
                    <a:pt x="811" y="8858"/>
                  </a:cubicBezTo>
                  <a:lnTo>
                    <a:pt x="811" y="8858"/>
                  </a:lnTo>
                  <a:cubicBezTo>
                    <a:pt x="1340" y="9218"/>
                    <a:pt x="2010" y="9278"/>
                    <a:pt x="2630" y="9278"/>
                  </a:cubicBezTo>
                  <a:cubicBezTo>
                    <a:pt x="3349" y="9278"/>
                    <a:pt x="4049" y="9138"/>
                    <a:pt x="4718" y="8918"/>
                  </a:cubicBezTo>
                  <a:cubicBezTo>
                    <a:pt x="6148" y="8498"/>
                    <a:pt x="7477" y="7799"/>
                    <a:pt x="8707" y="6969"/>
                  </a:cubicBezTo>
                  <a:lnTo>
                    <a:pt x="8707" y="6969"/>
                  </a:lnTo>
                  <a:cubicBezTo>
                    <a:pt x="8027" y="7489"/>
                    <a:pt x="7277" y="7989"/>
                    <a:pt x="6518" y="8378"/>
                  </a:cubicBezTo>
                  <a:cubicBezTo>
                    <a:pt x="6098" y="8609"/>
                    <a:pt x="5149" y="8968"/>
                    <a:pt x="4429" y="9138"/>
                  </a:cubicBezTo>
                  <a:cubicBezTo>
                    <a:pt x="3798" y="9293"/>
                    <a:pt x="3133" y="9414"/>
                    <a:pt x="2438" y="9414"/>
                  </a:cubicBezTo>
                  <a:cubicBezTo>
                    <a:pt x="2055" y="9414"/>
                    <a:pt x="1662" y="9377"/>
                    <a:pt x="1260" y="9288"/>
                  </a:cubicBezTo>
                  <a:lnTo>
                    <a:pt x="1260" y="9288"/>
                  </a:lnTo>
                  <a:cubicBezTo>
                    <a:pt x="1845" y="9504"/>
                    <a:pt x="2459" y="9601"/>
                    <a:pt x="3075" y="9601"/>
                  </a:cubicBezTo>
                  <a:cubicBezTo>
                    <a:pt x="3659" y="9601"/>
                    <a:pt x="4244" y="9514"/>
                    <a:pt x="4809" y="9358"/>
                  </a:cubicBezTo>
                  <a:cubicBezTo>
                    <a:pt x="5098" y="9288"/>
                    <a:pt x="5378" y="9198"/>
                    <a:pt x="5658" y="9098"/>
                  </a:cubicBezTo>
                  <a:lnTo>
                    <a:pt x="5658" y="9098"/>
                  </a:lnTo>
                  <a:cubicBezTo>
                    <a:pt x="5518" y="9168"/>
                    <a:pt x="5378" y="9238"/>
                    <a:pt x="5238" y="9288"/>
                  </a:cubicBezTo>
                  <a:cubicBezTo>
                    <a:pt x="4453" y="9607"/>
                    <a:pt x="3661" y="9781"/>
                    <a:pt x="2831" y="9781"/>
                  </a:cubicBezTo>
                  <a:cubicBezTo>
                    <a:pt x="2594" y="9781"/>
                    <a:pt x="2354" y="9767"/>
                    <a:pt x="2110" y="9738"/>
                  </a:cubicBezTo>
                  <a:lnTo>
                    <a:pt x="2110" y="9738"/>
                  </a:lnTo>
                  <a:cubicBezTo>
                    <a:pt x="2553" y="9864"/>
                    <a:pt x="3019" y="9927"/>
                    <a:pt x="3486" y="9927"/>
                  </a:cubicBezTo>
                  <a:cubicBezTo>
                    <a:pt x="3904" y="9927"/>
                    <a:pt x="4323" y="9877"/>
                    <a:pt x="4729" y="9778"/>
                  </a:cubicBezTo>
                  <a:cubicBezTo>
                    <a:pt x="5848" y="9498"/>
                    <a:pt x="6997" y="8698"/>
                    <a:pt x="7747" y="8069"/>
                  </a:cubicBezTo>
                  <a:cubicBezTo>
                    <a:pt x="8677" y="7469"/>
                    <a:pt x="9547" y="6759"/>
                    <a:pt x="10366" y="6030"/>
                  </a:cubicBezTo>
                  <a:cubicBezTo>
                    <a:pt x="10596" y="5820"/>
                    <a:pt x="10826" y="5600"/>
                    <a:pt x="11046" y="5370"/>
                  </a:cubicBezTo>
                  <a:cubicBezTo>
                    <a:pt x="11106" y="5290"/>
                    <a:pt x="11195" y="5220"/>
                    <a:pt x="11255" y="5130"/>
                  </a:cubicBezTo>
                  <a:cubicBezTo>
                    <a:pt x="11266" y="5110"/>
                    <a:pt x="11275" y="5100"/>
                    <a:pt x="11295" y="5080"/>
                  </a:cubicBezTo>
                  <a:cubicBezTo>
                    <a:pt x="11306" y="5060"/>
                    <a:pt x="11315" y="5050"/>
                    <a:pt x="11335" y="5030"/>
                  </a:cubicBezTo>
                  <a:lnTo>
                    <a:pt x="11335" y="5030"/>
                  </a:lnTo>
                  <a:cubicBezTo>
                    <a:pt x="11333" y="5033"/>
                    <a:pt x="11331" y="5034"/>
                    <a:pt x="11331" y="5034"/>
                  </a:cubicBezTo>
                  <a:cubicBezTo>
                    <a:pt x="11328" y="5034"/>
                    <a:pt x="11366" y="4986"/>
                    <a:pt x="11366" y="4960"/>
                  </a:cubicBezTo>
                  <a:cubicBezTo>
                    <a:pt x="11375" y="4940"/>
                    <a:pt x="11366" y="4910"/>
                    <a:pt x="11366" y="4890"/>
                  </a:cubicBezTo>
                  <a:cubicBezTo>
                    <a:pt x="11666" y="4610"/>
                    <a:pt x="11955" y="4331"/>
                    <a:pt x="12235" y="4040"/>
                  </a:cubicBezTo>
                  <a:cubicBezTo>
                    <a:pt x="12805" y="3461"/>
                    <a:pt x="13365" y="2881"/>
                    <a:pt x="13885" y="2252"/>
                  </a:cubicBezTo>
                  <a:cubicBezTo>
                    <a:pt x="13994" y="2112"/>
                    <a:pt x="14114" y="1972"/>
                    <a:pt x="14224" y="1821"/>
                  </a:cubicBezTo>
                  <a:cubicBezTo>
                    <a:pt x="14244" y="1812"/>
                    <a:pt x="14304" y="1701"/>
                    <a:pt x="14264" y="1612"/>
                  </a:cubicBezTo>
                  <a:cubicBezTo>
                    <a:pt x="14464" y="1432"/>
                    <a:pt x="14654" y="1242"/>
                    <a:pt x="14844" y="1052"/>
                  </a:cubicBezTo>
                  <a:lnTo>
                    <a:pt x="15364" y="532"/>
                  </a:lnTo>
                  <a:cubicBezTo>
                    <a:pt x="15453" y="422"/>
                    <a:pt x="15604" y="342"/>
                    <a:pt x="15653" y="213"/>
                  </a:cubicBezTo>
                  <a:cubicBezTo>
                    <a:pt x="15664" y="133"/>
                    <a:pt x="15624" y="42"/>
                    <a:pt x="15533" y="13"/>
                  </a:cubicBezTo>
                  <a:cubicBezTo>
                    <a:pt x="15513" y="4"/>
                    <a:pt x="15495" y="1"/>
                    <a:pt x="15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
            <p:cNvSpPr/>
            <p:nvPr/>
          </p:nvSpPr>
          <p:spPr>
            <a:xfrm>
              <a:off x="876450" y="224577"/>
              <a:ext cx="1205839" cy="468143"/>
            </a:xfrm>
            <a:custGeom>
              <a:rect b="b" l="l" r="r" t="t"/>
              <a:pathLst>
                <a:path extrusionOk="0" h="9295" w="23942">
                  <a:moveTo>
                    <a:pt x="14663" y="1"/>
                  </a:moveTo>
                  <a:cubicBezTo>
                    <a:pt x="14492" y="1"/>
                    <a:pt x="14322" y="4"/>
                    <a:pt x="14154" y="9"/>
                  </a:cubicBezTo>
                  <a:cubicBezTo>
                    <a:pt x="13414" y="19"/>
                    <a:pt x="12554" y="79"/>
                    <a:pt x="11955" y="209"/>
                  </a:cubicBezTo>
                  <a:cubicBezTo>
                    <a:pt x="10375" y="509"/>
                    <a:pt x="8976" y="1209"/>
                    <a:pt x="7617" y="2008"/>
                  </a:cubicBezTo>
                  <a:cubicBezTo>
                    <a:pt x="8996" y="1409"/>
                    <a:pt x="10635" y="739"/>
                    <a:pt x="11984" y="509"/>
                  </a:cubicBezTo>
                  <a:cubicBezTo>
                    <a:pt x="12484" y="419"/>
                    <a:pt x="12994" y="369"/>
                    <a:pt x="13514" y="349"/>
                  </a:cubicBezTo>
                  <a:lnTo>
                    <a:pt x="13514" y="349"/>
                  </a:lnTo>
                  <a:cubicBezTo>
                    <a:pt x="13274" y="369"/>
                    <a:pt x="13034" y="399"/>
                    <a:pt x="12794" y="439"/>
                  </a:cubicBezTo>
                  <a:cubicBezTo>
                    <a:pt x="11405" y="649"/>
                    <a:pt x="10065" y="1129"/>
                    <a:pt x="8776" y="1709"/>
                  </a:cubicBezTo>
                  <a:cubicBezTo>
                    <a:pt x="7977" y="2058"/>
                    <a:pt x="7217" y="2498"/>
                    <a:pt x="6487" y="2968"/>
                  </a:cubicBezTo>
                  <a:cubicBezTo>
                    <a:pt x="5467" y="3617"/>
                    <a:pt x="4538" y="4397"/>
                    <a:pt x="3778" y="5336"/>
                  </a:cubicBezTo>
                  <a:cubicBezTo>
                    <a:pt x="4658" y="4487"/>
                    <a:pt x="5627" y="3768"/>
                    <a:pt x="6677" y="3128"/>
                  </a:cubicBezTo>
                  <a:cubicBezTo>
                    <a:pt x="7826" y="2418"/>
                    <a:pt x="8916" y="1928"/>
                    <a:pt x="10205" y="1478"/>
                  </a:cubicBezTo>
                  <a:cubicBezTo>
                    <a:pt x="11770" y="898"/>
                    <a:pt x="13242" y="618"/>
                    <a:pt x="14919" y="618"/>
                  </a:cubicBezTo>
                  <a:cubicBezTo>
                    <a:pt x="14977" y="618"/>
                    <a:pt x="15035" y="618"/>
                    <a:pt x="15093" y="619"/>
                  </a:cubicBezTo>
                  <a:cubicBezTo>
                    <a:pt x="16182" y="629"/>
                    <a:pt x="17202" y="739"/>
                    <a:pt x="18281" y="1029"/>
                  </a:cubicBezTo>
                  <a:cubicBezTo>
                    <a:pt x="18152" y="998"/>
                    <a:pt x="18021" y="978"/>
                    <a:pt x="17901" y="958"/>
                  </a:cubicBezTo>
                  <a:cubicBezTo>
                    <a:pt x="16883" y="803"/>
                    <a:pt x="15927" y="718"/>
                    <a:pt x="15002" y="718"/>
                  </a:cubicBezTo>
                  <a:cubicBezTo>
                    <a:pt x="13015" y="718"/>
                    <a:pt x="11169" y="1110"/>
                    <a:pt x="9136" y="2038"/>
                  </a:cubicBezTo>
                  <a:cubicBezTo>
                    <a:pt x="7617" y="2738"/>
                    <a:pt x="6177" y="3628"/>
                    <a:pt x="4858" y="4657"/>
                  </a:cubicBezTo>
                  <a:cubicBezTo>
                    <a:pt x="3748" y="5536"/>
                    <a:pt x="2719" y="6526"/>
                    <a:pt x="1699" y="7515"/>
                  </a:cubicBezTo>
                  <a:cubicBezTo>
                    <a:pt x="1120" y="8095"/>
                    <a:pt x="580" y="8715"/>
                    <a:pt x="0" y="9295"/>
                  </a:cubicBezTo>
                  <a:cubicBezTo>
                    <a:pt x="1759" y="7866"/>
                    <a:pt x="3328" y="6126"/>
                    <a:pt x="4998" y="4857"/>
                  </a:cubicBezTo>
                  <a:cubicBezTo>
                    <a:pt x="7286" y="3168"/>
                    <a:pt x="9685" y="1888"/>
                    <a:pt x="12474" y="1289"/>
                  </a:cubicBezTo>
                  <a:cubicBezTo>
                    <a:pt x="13064" y="1169"/>
                    <a:pt x="14123" y="1058"/>
                    <a:pt x="14893" y="1058"/>
                  </a:cubicBezTo>
                  <a:cubicBezTo>
                    <a:pt x="15693" y="1058"/>
                    <a:pt x="16322" y="1118"/>
                    <a:pt x="17052" y="1189"/>
                  </a:cubicBezTo>
                  <a:cubicBezTo>
                    <a:pt x="19161" y="1418"/>
                    <a:pt x="20990" y="2078"/>
                    <a:pt x="22799" y="3197"/>
                  </a:cubicBezTo>
                  <a:cubicBezTo>
                    <a:pt x="23049" y="3357"/>
                    <a:pt x="23179" y="3468"/>
                    <a:pt x="23469" y="3677"/>
                  </a:cubicBezTo>
                  <a:cubicBezTo>
                    <a:pt x="23559" y="3728"/>
                    <a:pt x="23629" y="3817"/>
                    <a:pt x="23719" y="3848"/>
                  </a:cubicBezTo>
                  <a:cubicBezTo>
                    <a:pt x="23730" y="3850"/>
                    <a:pt x="23741" y="3851"/>
                    <a:pt x="23751" y="3851"/>
                  </a:cubicBezTo>
                  <a:cubicBezTo>
                    <a:pt x="23880" y="3851"/>
                    <a:pt x="23942" y="3691"/>
                    <a:pt x="23849" y="3608"/>
                  </a:cubicBezTo>
                  <a:cubicBezTo>
                    <a:pt x="23599" y="3388"/>
                    <a:pt x="23329" y="3177"/>
                    <a:pt x="23059" y="2978"/>
                  </a:cubicBezTo>
                  <a:cubicBezTo>
                    <a:pt x="22830" y="2798"/>
                    <a:pt x="22490" y="2598"/>
                    <a:pt x="22130" y="2408"/>
                  </a:cubicBezTo>
                  <a:cubicBezTo>
                    <a:pt x="22139" y="2348"/>
                    <a:pt x="22120" y="2288"/>
                    <a:pt x="22070" y="2258"/>
                  </a:cubicBezTo>
                  <a:lnTo>
                    <a:pt x="22060" y="2248"/>
                  </a:lnTo>
                  <a:cubicBezTo>
                    <a:pt x="21900" y="2128"/>
                    <a:pt x="21890" y="2128"/>
                    <a:pt x="21720" y="2018"/>
                  </a:cubicBezTo>
                  <a:cubicBezTo>
                    <a:pt x="21150" y="1678"/>
                    <a:pt x="20551" y="1418"/>
                    <a:pt x="19931" y="1198"/>
                  </a:cubicBezTo>
                  <a:cubicBezTo>
                    <a:pt x="19881" y="1169"/>
                    <a:pt x="19831" y="1149"/>
                    <a:pt x="19781" y="1118"/>
                  </a:cubicBezTo>
                  <a:cubicBezTo>
                    <a:pt x="19411" y="929"/>
                    <a:pt x="19021" y="759"/>
                    <a:pt x="18621" y="609"/>
                  </a:cubicBezTo>
                  <a:cubicBezTo>
                    <a:pt x="17441" y="183"/>
                    <a:pt x="16023" y="1"/>
                    <a:pt x="146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 name="Google Shape;247;p2"/>
          <p:cNvGrpSpPr/>
          <p:nvPr/>
        </p:nvGrpSpPr>
        <p:grpSpPr>
          <a:xfrm>
            <a:off x="5833062" y="211986"/>
            <a:ext cx="3105556" cy="1144645"/>
            <a:chOff x="5833062" y="211986"/>
            <a:chExt cx="3105556" cy="1144645"/>
          </a:xfrm>
        </p:grpSpPr>
        <p:sp>
          <p:nvSpPr>
            <p:cNvPr id="248" name="Google Shape;248;p2"/>
            <p:cNvSpPr/>
            <p:nvPr/>
          </p:nvSpPr>
          <p:spPr>
            <a:xfrm>
              <a:off x="5833062" y="211986"/>
              <a:ext cx="3105556" cy="1144645"/>
            </a:xfrm>
            <a:custGeom>
              <a:rect b="b" l="l" r="r" t="t"/>
              <a:pathLst>
                <a:path extrusionOk="0" h="22727" w="61661">
                  <a:moveTo>
                    <a:pt x="34451" y="341"/>
                  </a:moveTo>
                  <a:cubicBezTo>
                    <a:pt x="34848" y="341"/>
                    <a:pt x="35243" y="361"/>
                    <a:pt x="35703" y="409"/>
                  </a:cubicBezTo>
                  <a:cubicBezTo>
                    <a:pt x="36713" y="539"/>
                    <a:pt x="37623" y="749"/>
                    <a:pt x="38502" y="1039"/>
                  </a:cubicBezTo>
                  <a:cubicBezTo>
                    <a:pt x="39631" y="1459"/>
                    <a:pt x="40541" y="1948"/>
                    <a:pt x="41490" y="2608"/>
                  </a:cubicBezTo>
                  <a:cubicBezTo>
                    <a:pt x="43260" y="3838"/>
                    <a:pt x="44649" y="5257"/>
                    <a:pt x="46099" y="6806"/>
                  </a:cubicBezTo>
                  <a:cubicBezTo>
                    <a:pt x="47348" y="8076"/>
                    <a:pt x="48527" y="9405"/>
                    <a:pt x="49837" y="10614"/>
                  </a:cubicBezTo>
                  <a:cubicBezTo>
                    <a:pt x="51336" y="11983"/>
                    <a:pt x="52895" y="13343"/>
                    <a:pt x="54744" y="14213"/>
                  </a:cubicBezTo>
                  <a:cubicBezTo>
                    <a:pt x="55204" y="14422"/>
                    <a:pt x="55674" y="14613"/>
                    <a:pt x="56154" y="14762"/>
                  </a:cubicBezTo>
                  <a:cubicBezTo>
                    <a:pt x="55714" y="14682"/>
                    <a:pt x="55274" y="14562"/>
                    <a:pt x="54864" y="14393"/>
                  </a:cubicBezTo>
                  <a:cubicBezTo>
                    <a:pt x="51956" y="13283"/>
                    <a:pt x="49617" y="11024"/>
                    <a:pt x="47288" y="8885"/>
                  </a:cubicBezTo>
                  <a:cubicBezTo>
                    <a:pt x="45688" y="7396"/>
                    <a:pt x="44080" y="5906"/>
                    <a:pt x="42300" y="4637"/>
                  </a:cubicBezTo>
                  <a:cubicBezTo>
                    <a:pt x="40851" y="3578"/>
                    <a:pt x="39271" y="2678"/>
                    <a:pt x="37552" y="2118"/>
                  </a:cubicBezTo>
                  <a:cubicBezTo>
                    <a:pt x="36005" y="1624"/>
                    <a:pt x="34376" y="1352"/>
                    <a:pt x="32747" y="1352"/>
                  </a:cubicBezTo>
                  <a:cubicBezTo>
                    <a:pt x="31903" y="1352"/>
                    <a:pt x="31059" y="1425"/>
                    <a:pt x="30226" y="1579"/>
                  </a:cubicBezTo>
                  <a:cubicBezTo>
                    <a:pt x="29456" y="1728"/>
                    <a:pt x="28707" y="1948"/>
                    <a:pt x="27967" y="2208"/>
                  </a:cubicBezTo>
                  <a:cubicBezTo>
                    <a:pt x="27077" y="2518"/>
                    <a:pt x="26208" y="2898"/>
                    <a:pt x="25398" y="3378"/>
                  </a:cubicBezTo>
                  <a:cubicBezTo>
                    <a:pt x="24178" y="4137"/>
                    <a:pt x="23069" y="5057"/>
                    <a:pt x="22039" y="6046"/>
                  </a:cubicBezTo>
                  <a:cubicBezTo>
                    <a:pt x="22150" y="5926"/>
                    <a:pt x="22270" y="5806"/>
                    <a:pt x="22399" y="5686"/>
                  </a:cubicBezTo>
                  <a:cubicBezTo>
                    <a:pt x="23529" y="4627"/>
                    <a:pt x="24749" y="3667"/>
                    <a:pt x="25998" y="2758"/>
                  </a:cubicBezTo>
                  <a:cubicBezTo>
                    <a:pt x="28097" y="1248"/>
                    <a:pt x="30695" y="509"/>
                    <a:pt x="33374" y="379"/>
                  </a:cubicBezTo>
                  <a:cubicBezTo>
                    <a:pt x="33764" y="356"/>
                    <a:pt x="34108" y="341"/>
                    <a:pt x="34451" y="341"/>
                  </a:cubicBezTo>
                  <a:close/>
                  <a:moveTo>
                    <a:pt x="14683" y="14453"/>
                  </a:moveTo>
                  <a:cubicBezTo>
                    <a:pt x="14563" y="14582"/>
                    <a:pt x="14433" y="14722"/>
                    <a:pt x="14303" y="14852"/>
                  </a:cubicBezTo>
                  <a:cubicBezTo>
                    <a:pt x="14303" y="14832"/>
                    <a:pt x="14283" y="14813"/>
                    <a:pt x="14263" y="14793"/>
                  </a:cubicBezTo>
                  <a:cubicBezTo>
                    <a:pt x="14403" y="14682"/>
                    <a:pt x="14543" y="14573"/>
                    <a:pt x="14683" y="14453"/>
                  </a:cubicBezTo>
                  <a:close/>
                  <a:moveTo>
                    <a:pt x="2519" y="13063"/>
                  </a:moveTo>
                  <a:lnTo>
                    <a:pt x="2519" y="13073"/>
                  </a:lnTo>
                  <a:lnTo>
                    <a:pt x="2519" y="13113"/>
                  </a:lnTo>
                  <a:lnTo>
                    <a:pt x="2519" y="13173"/>
                  </a:lnTo>
                  <a:cubicBezTo>
                    <a:pt x="2409" y="13773"/>
                    <a:pt x="2229" y="14382"/>
                    <a:pt x="2369" y="15002"/>
                  </a:cubicBezTo>
                  <a:cubicBezTo>
                    <a:pt x="2679" y="16601"/>
                    <a:pt x="4278" y="17591"/>
                    <a:pt x="5797" y="17821"/>
                  </a:cubicBezTo>
                  <a:cubicBezTo>
                    <a:pt x="6178" y="17877"/>
                    <a:pt x="6555" y="17903"/>
                    <a:pt x="6928" y="17903"/>
                  </a:cubicBezTo>
                  <a:cubicBezTo>
                    <a:pt x="9361" y="17903"/>
                    <a:pt x="11634" y="16778"/>
                    <a:pt x="13583" y="15322"/>
                  </a:cubicBezTo>
                  <a:lnTo>
                    <a:pt x="13583" y="15322"/>
                  </a:lnTo>
                  <a:cubicBezTo>
                    <a:pt x="12934" y="15972"/>
                    <a:pt x="12244" y="16581"/>
                    <a:pt x="11495" y="17111"/>
                  </a:cubicBezTo>
                  <a:cubicBezTo>
                    <a:pt x="9565" y="18420"/>
                    <a:pt x="7017" y="19590"/>
                    <a:pt x="4768" y="19600"/>
                  </a:cubicBezTo>
                  <a:cubicBezTo>
                    <a:pt x="3108" y="19600"/>
                    <a:pt x="1659" y="18700"/>
                    <a:pt x="1000" y="17281"/>
                  </a:cubicBezTo>
                  <a:cubicBezTo>
                    <a:pt x="660" y="16552"/>
                    <a:pt x="590" y="15672"/>
                    <a:pt x="780" y="15022"/>
                  </a:cubicBezTo>
                  <a:cubicBezTo>
                    <a:pt x="1000" y="14242"/>
                    <a:pt x="1559" y="13513"/>
                    <a:pt x="2129" y="13203"/>
                  </a:cubicBezTo>
                  <a:cubicBezTo>
                    <a:pt x="2319" y="13103"/>
                    <a:pt x="2349" y="13063"/>
                    <a:pt x="2489" y="13063"/>
                  </a:cubicBezTo>
                  <a:close/>
                  <a:moveTo>
                    <a:pt x="40421" y="9025"/>
                  </a:moveTo>
                  <a:lnTo>
                    <a:pt x="40421" y="9025"/>
                  </a:lnTo>
                  <a:cubicBezTo>
                    <a:pt x="40541" y="9105"/>
                    <a:pt x="40651" y="9185"/>
                    <a:pt x="40761" y="9255"/>
                  </a:cubicBezTo>
                  <a:cubicBezTo>
                    <a:pt x="40851" y="9325"/>
                    <a:pt x="40931" y="9395"/>
                    <a:pt x="41011" y="9465"/>
                  </a:cubicBezTo>
                  <a:cubicBezTo>
                    <a:pt x="41021" y="9465"/>
                    <a:pt x="41031" y="9475"/>
                    <a:pt x="41041" y="9485"/>
                  </a:cubicBezTo>
                  <a:cubicBezTo>
                    <a:pt x="41381" y="9764"/>
                    <a:pt x="41710" y="10064"/>
                    <a:pt x="42001" y="10364"/>
                  </a:cubicBezTo>
                  <a:cubicBezTo>
                    <a:pt x="42640" y="11024"/>
                    <a:pt x="43250" y="11734"/>
                    <a:pt x="43740" y="12523"/>
                  </a:cubicBezTo>
                  <a:cubicBezTo>
                    <a:pt x="44529" y="13703"/>
                    <a:pt x="45069" y="15152"/>
                    <a:pt x="45799" y="16492"/>
                  </a:cubicBezTo>
                  <a:cubicBezTo>
                    <a:pt x="46478" y="17781"/>
                    <a:pt x="47348" y="18960"/>
                    <a:pt x="48338" y="20030"/>
                  </a:cubicBezTo>
                  <a:cubicBezTo>
                    <a:pt x="48078" y="19960"/>
                    <a:pt x="47798" y="19850"/>
                    <a:pt x="47518" y="19740"/>
                  </a:cubicBezTo>
                  <a:cubicBezTo>
                    <a:pt x="44779" y="18771"/>
                    <a:pt x="44180" y="16272"/>
                    <a:pt x="43110" y="13663"/>
                  </a:cubicBezTo>
                  <a:cubicBezTo>
                    <a:pt x="42510" y="12174"/>
                    <a:pt x="41770" y="10714"/>
                    <a:pt x="40771" y="9445"/>
                  </a:cubicBezTo>
                  <a:cubicBezTo>
                    <a:pt x="40661" y="9305"/>
                    <a:pt x="40541" y="9165"/>
                    <a:pt x="40421" y="9025"/>
                  </a:cubicBezTo>
                  <a:close/>
                  <a:moveTo>
                    <a:pt x="44759" y="12334"/>
                  </a:moveTo>
                  <a:cubicBezTo>
                    <a:pt x="44879" y="12434"/>
                    <a:pt x="44989" y="12534"/>
                    <a:pt x="45109" y="12623"/>
                  </a:cubicBezTo>
                  <a:cubicBezTo>
                    <a:pt x="46478" y="13763"/>
                    <a:pt x="47847" y="14902"/>
                    <a:pt x="49207" y="16052"/>
                  </a:cubicBezTo>
                  <a:cubicBezTo>
                    <a:pt x="50577" y="17171"/>
                    <a:pt x="51956" y="18271"/>
                    <a:pt x="53445" y="19210"/>
                  </a:cubicBezTo>
                  <a:cubicBezTo>
                    <a:pt x="54744" y="19990"/>
                    <a:pt x="56154" y="20610"/>
                    <a:pt x="57653" y="20859"/>
                  </a:cubicBezTo>
                  <a:cubicBezTo>
                    <a:pt x="57991" y="20914"/>
                    <a:pt x="58340" y="20948"/>
                    <a:pt x="58688" y="20948"/>
                  </a:cubicBezTo>
                  <a:cubicBezTo>
                    <a:pt x="59421" y="20948"/>
                    <a:pt x="60151" y="20797"/>
                    <a:pt x="60761" y="20370"/>
                  </a:cubicBezTo>
                  <a:cubicBezTo>
                    <a:pt x="60901" y="20270"/>
                    <a:pt x="61041" y="20160"/>
                    <a:pt x="61161" y="20040"/>
                  </a:cubicBezTo>
                  <a:lnTo>
                    <a:pt x="61161" y="20040"/>
                  </a:lnTo>
                  <a:cubicBezTo>
                    <a:pt x="60921" y="20650"/>
                    <a:pt x="60332" y="21299"/>
                    <a:pt x="59832" y="21739"/>
                  </a:cubicBezTo>
                  <a:cubicBezTo>
                    <a:pt x="59236" y="22234"/>
                    <a:pt x="58467" y="22444"/>
                    <a:pt x="57690" y="22444"/>
                  </a:cubicBezTo>
                  <a:cubicBezTo>
                    <a:pt x="57477" y="22444"/>
                    <a:pt x="57264" y="22429"/>
                    <a:pt x="57053" y="22399"/>
                  </a:cubicBezTo>
                  <a:cubicBezTo>
                    <a:pt x="55724" y="22159"/>
                    <a:pt x="54424" y="21509"/>
                    <a:pt x="53275" y="20779"/>
                  </a:cubicBezTo>
                  <a:cubicBezTo>
                    <a:pt x="51396" y="19530"/>
                    <a:pt x="50026" y="17981"/>
                    <a:pt x="48497" y="16332"/>
                  </a:cubicBezTo>
                  <a:cubicBezTo>
                    <a:pt x="47438" y="15172"/>
                    <a:pt x="46378" y="14022"/>
                    <a:pt x="45299" y="12893"/>
                  </a:cubicBezTo>
                  <a:cubicBezTo>
                    <a:pt x="45119" y="12713"/>
                    <a:pt x="44939" y="12523"/>
                    <a:pt x="44759" y="12334"/>
                  </a:cubicBezTo>
                  <a:close/>
                  <a:moveTo>
                    <a:pt x="34407" y="1"/>
                  </a:moveTo>
                  <a:cubicBezTo>
                    <a:pt x="33686" y="1"/>
                    <a:pt x="32963" y="53"/>
                    <a:pt x="32245" y="129"/>
                  </a:cubicBezTo>
                  <a:cubicBezTo>
                    <a:pt x="30715" y="289"/>
                    <a:pt x="29196" y="699"/>
                    <a:pt x="27787" y="1319"/>
                  </a:cubicBezTo>
                  <a:cubicBezTo>
                    <a:pt x="26828" y="1768"/>
                    <a:pt x="25938" y="2348"/>
                    <a:pt x="25098" y="2988"/>
                  </a:cubicBezTo>
                  <a:cubicBezTo>
                    <a:pt x="24118" y="3707"/>
                    <a:pt x="23289" y="4487"/>
                    <a:pt x="22459" y="5267"/>
                  </a:cubicBezTo>
                  <a:cubicBezTo>
                    <a:pt x="21780" y="5886"/>
                    <a:pt x="21170" y="6576"/>
                    <a:pt x="20580" y="7276"/>
                  </a:cubicBezTo>
                  <a:cubicBezTo>
                    <a:pt x="20200" y="7725"/>
                    <a:pt x="19821" y="8176"/>
                    <a:pt x="19481" y="8655"/>
                  </a:cubicBezTo>
                  <a:cubicBezTo>
                    <a:pt x="19231" y="8995"/>
                    <a:pt x="19001" y="9345"/>
                    <a:pt x="18771" y="9695"/>
                  </a:cubicBezTo>
                  <a:cubicBezTo>
                    <a:pt x="18412" y="10124"/>
                    <a:pt x="18061" y="10564"/>
                    <a:pt x="17712" y="11004"/>
                  </a:cubicBezTo>
                  <a:cubicBezTo>
                    <a:pt x="17632" y="11104"/>
                    <a:pt x="17562" y="11204"/>
                    <a:pt x="17482" y="11304"/>
                  </a:cubicBezTo>
                  <a:cubicBezTo>
                    <a:pt x="17132" y="11684"/>
                    <a:pt x="16782" y="12063"/>
                    <a:pt x="16452" y="12454"/>
                  </a:cubicBezTo>
                  <a:cubicBezTo>
                    <a:pt x="16322" y="12594"/>
                    <a:pt x="16202" y="12743"/>
                    <a:pt x="16082" y="12883"/>
                  </a:cubicBezTo>
                  <a:cubicBezTo>
                    <a:pt x="13834" y="15092"/>
                    <a:pt x="11035" y="17111"/>
                    <a:pt x="7896" y="17511"/>
                  </a:cubicBezTo>
                  <a:cubicBezTo>
                    <a:pt x="7577" y="17543"/>
                    <a:pt x="7255" y="17562"/>
                    <a:pt x="6934" y="17562"/>
                  </a:cubicBezTo>
                  <a:cubicBezTo>
                    <a:pt x="5760" y="17562"/>
                    <a:pt x="4609" y="17311"/>
                    <a:pt x="3698" y="16541"/>
                  </a:cubicBezTo>
                  <a:cubicBezTo>
                    <a:pt x="3048" y="16012"/>
                    <a:pt x="2619" y="15182"/>
                    <a:pt x="2649" y="14402"/>
                  </a:cubicBezTo>
                  <a:cubicBezTo>
                    <a:pt x="2659" y="14133"/>
                    <a:pt x="2709" y="13863"/>
                    <a:pt x="2768" y="13603"/>
                  </a:cubicBezTo>
                  <a:cubicBezTo>
                    <a:pt x="2799" y="13423"/>
                    <a:pt x="2848" y="13243"/>
                    <a:pt x="2839" y="13063"/>
                  </a:cubicBezTo>
                  <a:cubicBezTo>
                    <a:pt x="2839" y="12893"/>
                    <a:pt x="2709" y="12733"/>
                    <a:pt x="2539" y="12733"/>
                  </a:cubicBezTo>
                  <a:cubicBezTo>
                    <a:pt x="2521" y="12731"/>
                    <a:pt x="2502" y="12730"/>
                    <a:pt x="2482" y="12730"/>
                  </a:cubicBezTo>
                  <a:cubicBezTo>
                    <a:pt x="2188" y="12730"/>
                    <a:pt x="1741" y="13001"/>
                    <a:pt x="1460" y="13263"/>
                  </a:cubicBezTo>
                  <a:cubicBezTo>
                    <a:pt x="190" y="14482"/>
                    <a:pt x="0" y="16232"/>
                    <a:pt x="860" y="17751"/>
                  </a:cubicBezTo>
                  <a:cubicBezTo>
                    <a:pt x="1260" y="18460"/>
                    <a:pt x="1859" y="19011"/>
                    <a:pt x="2549" y="19390"/>
                  </a:cubicBezTo>
                  <a:cubicBezTo>
                    <a:pt x="2539" y="19390"/>
                    <a:pt x="2529" y="19390"/>
                    <a:pt x="2519" y="19400"/>
                  </a:cubicBezTo>
                  <a:cubicBezTo>
                    <a:pt x="2519" y="19400"/>
                    <a:pt x="2509" y="19400"/>
                    <a:pt x="2509" y="19410"/>
                  </a:cubicBezTo>
                  <a:cubicBezTo>
                    <a:pt x="3148" y="19690"/>
                    <a:pt x="3798" y="19910"/>
                    <a:pt x="4498" y="20020"/>
                  </a:cubicBezTo>
                  <a:lnTo>
                    <a:pt x="4828" y="20050"/>
                  </a:lnTo>
                  <a:cubicBezTo>
                    <a:pt x="5467" y="20050"/>
                    <a:pt x="6107" y="19940"/>
                    <a:pt x="6727" y="19780"/>
                  </a:cubicBezTo>
                  <a:cubicBezTo>
                    <a:pt x="8596" y="19340"/>
                    <a:pt x="10355" y="18491"/>
                    <a:pt x="11924" y="17391"/>
                  </a:cubicBezTo>
                  <a:cubicBezTo>
                    <a:pt x="14423" y="15662"/>
                    <a:pt x="16302" y="12963"/>
                    <a:pt x="18312" y="10944"/>
                  </a:cubicBezTo>
                  <a:cubicBezTo>
                    <a:pt x="20471" y="8765"/>
                    <a:pt x="23209" y="6956"/>
                    <a:pt x="26018" y="6226"/>
                  </a:cubicBezTo>
                  <a:cubicBezTo>
                    <a:pt x="27402" y="5811"/>
                    <a:pt x="28792" y="5619"/>
                    <a:pt x="30172" y="5619"/>
                  </a:cubicBezTo>
                  <a:cubicBezTo>
                    <a:pt x="30685" y="5619"/>
                    <a:pt x="31196" y="5645"/>
                    <a:pt x="31705" y="5697"/>
                  </a:cubicBezTo>
                  <a:cubicBezTo>
                    <a:pt x="31725" y="5706"/>
                    <a:pt x="31735" y="5717"/>
                    <a:pt x="31755" y="5717"/>
                  </a:cubicBezTo>
                  <a:cubicBezTo>
                    <a:pt x="33265" y="5926"/>
                    <a:pt x="34694" y="6336"/>
                    <a:pt x="36133" y="6826"/>
                  </a:cubicBezTo>
                  <a:cubicBezTo>
                    <a:pt x="36143" y="6836"/>
                    <a:pt x="36173" y="6856"/>
                    <a:pt x="36213" y="6866"/>
                  </a:cubicBezTo>
                  <a:cubicBezTo>
                    <a:pt x="37083" y="7206"/>
                    <a:pt x="37952" y="7596"/>
                    <a:pt x="38672" y="8005"/>
                  </a:cubicBezTo>
                  <a:cubicBezTo>
                    <a:pt x="39491" y="8465"/>
                    <a:pt x="39981" y="9015"/>
                    <a:pt x="40571" y="9744"/>
                  </a:cubicBezTo>
                  <a:cubicBezTo>
                    <a:pt x="41590" y="11074"/>
                    <a:pt x="42280" y="12483"/>
                    <a:pt x="42920" y="14093"/>
                  </a:cubicBezTo>
                  <a:cubicBezTo>
                    <a:pt x="43660" y="15932"/>
                    <a:pt x="44259" y="17991"/>
                    <a:pt x="45888" y="19250"/>
                  </a:cubicBezTo>
                  <a:cubicBezTo>
                    <a:pt x="46428" y="19670"/>
                    <a:pt x="47138" y="19950"/>
                    <a:pt x="47667" y="20140"/>
                  </a:cubicBezTo>
                  <a:cubicBezTo>
                    <a:pt x="47927" y="20230"/>
                    <a:pt x="48187" y="20310"/>
                    <a:pt x="48458" y="20370"/>
                  </a:cubicBezTo>
                  <a:cubicBezTo>
                    <a:pt x="48527" y="20384"/>
                    <a:pt x="48597" y="20402"/>
                    <a:pt x="48663" y="20402"/>
                  </a:cubicBezTo>
                  <a:cubicBezTo>
                    <a:pt x="48692" y="20402"/>
                    <a:pt x="48720" y="20399"/>
                    <a:pt x="48747" y="20390"/>
                  </a:cubicBezTo>
                  <a:cubicBezTo>
                    <a:pt x="48847" y="20350"/>
                    <a:pt x="48887" y="20230"/>
                    <a:pt x="48837" y="20140"/>
                  </a:cubicBezTo>
                  <a:cubicBezTo>
                    <a:pt x="48797" y="20060"/>
                    <a:pt x="48727" y="20010"/>
                    <a:pt x="48667" y="19950"/>
                  </a:cubicBezTo>
                  <a:cubicBezTo>
                    <a:pt x="48517" y="19810"/>
                    <a:pt x="48418" y="19710"/>
                    <a:pt x="48238" y="19530"/>
                  </a:cubicBezTo>
                  <a:cubicBezTo>
                    <a:pt x="47807" y="19071"/>
                    <a:pt x="47438" y="18551"/>
                    <a:pt x="47078" y="18041"/>
                  </a:cubicBezTo>
                  <a:cubicBezTo>
                    <a:pt x="46428" y="17111"/>
                    <a:pt x="45959" y="16192"/>
                    <a:pt x="45439" y="15122"/>
                  </a:cubicBezTo>
                  <a:cubicBezTo>
                    <a:pt x="45099" y="14422"/>
                    <a:pt x="44779" y="13693"/>
                    <a:pt x="44369" y="13023"/>
                  </a:cubicBezTo>
                  <a:cubicBezTo>
                    <a:pt x="43949" y="12294"/>
                    <a:pt x="43460" y="11604"/>
                    <a:pt x="42900" y="10964"/>
                  </a:cubicBezTo>
                  <a:lnTo>
                    <a:pt x="42900" y="10964"/>
                  </a:lnTo>
                  <a:cubicBezTo>
                    <a:pt x="43560" y="11574"/>
                    <a:pt x="44189" y="12223"/>
                    <a:pt x="44869" y="12943"/>
                  </a:cubicBezTo>
                  <a:cubicBezTo>
                    <a:pt x="45819" y="13943"/>
                    <a:pt x="46778" y="14932"/>
                    <a:pt x="47707" y="15952"/>
                  </a:cubicBezTo>
                  <a:cubicBezTo>
                    <a:pt x="49067" y="17391"/>
                    <a:pt x="50366" y="18920"/>
                    <a:pt x="51925" y="20160"/>
                  </a:cubicBezTo>
                  <a:cubicBezTo>
                    <a:pt x="52795" y="20879"/>
                    <a:pt x="53775" y="21479"/>
                    <a:pt x="54804" y="21949"/>
                  </a:cubicBezTo>
                  <a:cubicBezTo>
                    <a:pt x="55604" y="22319"/>
                    <a:pt x="56454" y="22649"/>
                    <a:pt x="57343" y="22718"/>
                  </a:cubicBezTo>
                  <a:cubicBezTo>
                    <a:pt x="57438" y="22724"/>
                    <a:pt x="57533" y="22727"/>
                    <a:pt x="57628" y="22727"/>
                  </a:cubicBezTo>
                  <a:cubicBezTo>
                    <a:pt x="58204" y="22727"/>
                    <a:pt x="58779" y="22622"/>
                    <a:pt x="59302" y="22399"/>
                  </a:cubicBezTo>
                  <a:cubicBezTo>
                    <a:pt x="59922" y="22109"/>
                    <a:pt x="60422" y="21629"/>
                    <a:pt x="60852" y="21119"/>
                  </a:cubicBezTo>
                  <a:cubicBezTo>
                    <a:pt x="61172" y="20719"/>
                    <a:pt x="61481" y="20290"/>
                    <a:pt x="61591" y="19780"/>
                  </a:cubicBezTo>
                  <a:cubicBezTo>
                    <a:pt x="61621" y="19700"/>
                    <a:pt x="61621" y="19610"/>
                    <a:pt x="61621" y="19520"/>
                  </a:cubicBezTo>
                  <a:cubicBezTo>
                    <a:pt x="61641" y="19480"/>
                    <a:pt x="61661" y="19440"/>
                    <a:pt x="61651" y="19390"/>
                  </a:cubicBezTo>
                  <a:cubicBezTo>
                    <a:pt x="61641" y="19340"/>
                    <a:pt x="61611" y="19300"/>
                    <a:pt x="61571" y="19270"/>
                  </a:cubicBezTo>
                  <a:cubicBezTo>
                    <a:pt x="61561" y="19260"/>
                    <a:pt x="61551" y="19260"/>
                    <a:pt x="61551" y="19250"/>
                  </a:cubicBezTo>
                  <a:cubicBezTo>
                    <a:pt x="61520" y="19226"/>
                    <a:pt x="61484" y="19216"/>
                    <a:pt x="61450" y="19216"/>
                  </a:cubicBezTo>
                  <a:cubicBezTo>
                    <a:pt x="61354" y="19216"/>
                    <a:pt x="61266" y="19297"/>
                    <a:pt x="61281" y="19400"/>
                  </a:cubicBezTo>
                  <a:cubicBezTo>
                    <a:pt x="61221" y="19480"/>
                    <a:pt x="61152" y="19550"/>
                    <a:pt x="61092" y="19630"/>
                  </a:cubicBezTo>
                  <a:cubicBezTo>
                    <a:pt x="60519" y="20289"/>
                    <a:pt x="59628" y="20600"/>
                    <a:pt x="58763" y="20600"/>
                  </a:cubicBezTo>
                  <a:cubicBezTo>
                    <a:pt x="58736" y="20600"/>
                    <a:pt x="58709" y="20600"/>
                    <a:pt x="58682" y="20599"/>
                  </a:cubicBezTo>
                  <a:cubicBezTo>
                    <a:pt x="57313" y="20579"/>
                    <a:pt x="56183" y="20180"/>
                    <a:pt x="54934" y="19620"/>
                  </a:cubicBezTo>
                  <a:cubicBezTo>
                    <a:pt x="53975" y="19190"/>
                    <a:pt x="53145" y="18631"/>
                    <a:pt x="52236" y="17971"/>
                  </a:cubicBezTo>
                  <a:cubicBezTo>
                    <a:pt x="51216" y="17241"/>
                    <a:pt x="50237" y="16461"/>
                    <a:pt x="49277" y="15662"/>
                  </a:cubicBezTo>
                  <a:cubicBezTo>
                    <a:pt x="47967" y="14562"/>
                    <a:pt x="46648" y="13463"/>
                    <a:pt x="45339" y="12374"/>
                  </a:cubicBezTo>
                  <a:cubicBezTo>
                    <a:pt x="43609" y="10914"/>
                    <a:pt x="41850" y="9495"/>
                    <a:pt x="39931" y="8305"/>
                  </a:cubicBezTo>
                  <a:cubicBezTo>
                    <a:pt x="37015" y="6456"/>
                    <a:pt x="33608" y="5271"/>
                    <a:pt x="30147" y="5271"/>
                  </a:cubicBezTo>
                  <a:cubicBezTo>
                    <a:pt x="29717" y="5271"/>
                    <a:pt x="29287" y="5289"/>
                    <a:pt x="28856" y="5327"/>
                  </a:cubicBezTo>
                  <a:cubicBezTo>
                    <a:pt x="27547" y="5446"/>
                    <a:pt x="26257" y="5777"/>
                    <a:pt x="25008" y="6177"/>
                  </a:cubicBezTo>
                  <a:cubicBezTo>
                    <a:pt x="22719" y="6956"/>
                    <a:pt x="20700" y="8285"/>
                    <a:pt x="18921" y="9895"/>
                  </a:cubicBezTo>
                  <a:cubicBezTo>
                    <a:pt x="19021" y="9744"/>
                    <a:pt x="19131" y="9595"/>
                    <a:pt x="19231" y="9445"/>
                  </a:cubicBezTo>
                  <a:cubicBezTo>
                    <a:pt x="19401" y="9245"/>
                    <a:pt x="19561" y="9045"/>
                    <a:pt x="19731" y="8845"/>
                  </a:cubicBezTo>
                  <a:cubicBezTo>
                    <a:pt x="21390" y="6876"/>
                    <a:pt x="23439" y="4897"/>
                    <a:pt x="25568" y="3587"/>
                  </a:cubicBezTo>
                  <a:cubicBezTo>
                    <a:pt x="26377" y="3108"/>
                    <a:pt x="27237" y="2738"/>
                    <a:pt x="28127" y="2428"/>
                  </a:cubicBezTo>
                  <a:cubicBezTo>
                    <a:pt x="29067" y="2098"/>
                    <a:pt x="29856" y="1879"/>
                    <a:pt x="30855" y="1739"/>
                  </a:cubicBezTo>
                  <a:cubicBezTo>
                    <a:pt x="31477" y="1646"/>
                    <a:pt x="32089" y="1603"/>
                    <a:pt x="32699" y="1603"/>
                  </a:cubicBezTo>
                  <a:cubicBezTo>
                    <a:pt x="33738" y="1603"/>
                    <a:pt x="34773" y="1728"/>
                    <a:pt x="35843" y="1948"/>
                  </a:cubicBezTo>
                  <a:cubicBezTo>
                    <a:pt x="36633" y="2128"/>
                    <a:pt x="37383" y="2338"/>
                    <a:pt x="38202" y="2658"/>
                  </a:cubicBezTo>
                  <a:cubicBezTo>
                    <a:pt x="38862" y="2908"/>
                    <a:pt x="39751" y="3367"/>
                    <a:pt x="40241" y="3638"/>
                  </a:cubicBezTo>
                  <a:cubicBezTo>
                    <a:pt x="42350" y="4887"/>
                    <a:pt x="44229" y="6496"/>
                    <a:pt x="46019" y="8156"/>
                  </a:cubicBezTo>
                  <a:cubicBezTo>
                    <a:pt x="47478" y="9515"/>
                    <a:pt x="48917" y="10914"/>
                    <a:pt x="50477" y="12154"/>
                  </a:cubicBezTo>
                  <a:cubicBezTo>
                    <a:pt x="51646" y="13073"/>
                    <a:pt x="52865" y="13933"/>
                    <a:pt x="54235" y="14502"/>
                  </a:cubicBezTo>
                  <a:cubicBezTo>
                    <a:pt x="54954" y="14822"/>
                    <a:pt x="55704" y="15082"/>
                    <a:pt x="56494" y="15142"/>
                  </a:cubicBezTo>
                  <a:cubicBezTo>
                    <a:pt x="56689" y="15161"/>
                    <a:pt x="56880" y="15168"/>
                    <a:pt x="57073" y="15168"/>
                  </a:cubicBezTo>
                  <a:cubicBezTo>
                    <a:pt x="57186" y="15168"/>
                    <a:pt x="57299" y="15166"/>
                    <a:pt x="57413" y="15162"/>
                  </a:cubicBezTo>
                  <a:cubicBezTo>
                    <a:pt x="57503" y="15152"/>
                    <a:pt x="57623" y="15172"/>
                    <a:pt x="57683" y="15092"/>
                  </a:cubicBezTo>
                  <a:cubicBezTo>
                    <a:pt x="57713" y="15052"/>
                    <a:pt x="57713" y="15002"/>
                    <a:pt x="57703" y="14962"/>
                  </a:cubicBezTo>
                  <a:cubicBezTo>
                    <a:pt x="57713" y="14882"/>
                    <a:pt x="57673" y="14802"/>
                    <a:pt x="57593" y="14802"/>
                  </a:cubicBezTo>
                  <a:cubicBezTo>
                    <a:pt x="56774" y="14753"/>
                    <a:pt x="56114" y="14513"/>
                    <a:pt x="55344" y="14202"/>
                  </a:cubicBezTo>
                  <a:cubicBezTo>
                    <a:pt x="53785" y="13573"/>
                    <a:pt x="52465" y="12603"/>
                    <a:pt x="51166" y="11474"/>
                  </a:cubicBezTo>
                  <a:cubicBezTo>
                    <a:pt x="50086" y="10544"/>
                    <a:pt x="49167" y="9675"/>
                    <a:pt x="48218" y="8635"/>
                  </a:cubicBezTo>
                  <a:cubicBezTo>
                    <a:pt x="47298" y="7645"/>
                    <a:pt x="46358" y="6686"/>
                    <a:pt x="45439" y="5697"/>
                  </a:cubicBezTo>
                  <a:cubicBezTo>
                    <a:pt x="43789" y="3938"/>
                    <a:pt x="41861" y="2228"/>
                    <a:pt x="39811" y="1228"/>
                  </a:cubicBezTo>
                  <a:cubicBezTo>
                    <a:pt x="38782" y="689"/>
                    <a:pt x="37643" y="399"/>
                    <a:pt x="36503" y="179"/>
                  </a:cubicBezTo>
                  <a:cubicBezTo>
                    <a:pt x="35812" y="51"/>
                    <a:pt x="35110" y="1"/>
                    <a:pt x="344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
            <p:cNvSpPr/>
            <p:nvPr/>
          </p:nvSpPr>
          <p:spPr>
            <a:xfrm>
              <a:off x="5869274" y="857060"/>
              <a:ext cx="530142" cy="333668"/>
            </a:xfrm>
            <a:custGeom>
              <a:rect b="b" l="l" r="r" t="t"/>
              <a:pathLst>
                <a:path extrusionOk="0" h="6625" w="10526">
                  <a:moveTo>
                    <a:pt x="1557" y="0"/>
                  </a:moveTo>
                  <a:cubicBezTo>
                    <a:pt x="1545" y="0"/>
                    <a:pt x="1532" y="2"/>
                    <a:pt x="1520" y="5"/>
                  </a:cubicBezTo>
                  <a:cubicBezTo>
                    <a:pt x="1420" y="25"/>
                    <a:pt x="1380" y="125"/>
                    <a:pt x="1320" y="195"/>
                  </a:cubicBezTo>
                  <a:cubicBezTo>
                    <a:pt x="1270" y="265"/>
                    <a:pt x="1230" y="335"/>
                    <a:pt x="1200" y="415"/>
                  </a:cubicBezTo>
                  <a:cubicBezTo>
                    <a:pt x="1168" y="378"/>
                    <a:pt x="1119" y="357"/>
                    <a:pt x="1069" y="357"/>
                  </a:cubicBezTo>
                  <a:cubicBezTo>
                    <a:pt x="1026" y="357"/>
                    <a:pt x="983" y="373"/>
                    <a:pt x="950" y="405"/>
                  </a:cubicBezTo>
                  <a:cubicBezTo>
                    <a:pt x="930" y="425"/>
                    <a:pt x="920" y="455"/>
                    <a:pt x="900" y="485"/>
                  </a:cubicBezTo>
                  <a:cubicBezTo>
                    <a:pt x="850" y="525"/>
                    <a:pt x="810" y="605"/>
                    <a:pt x="770" y="665"/>
                  </a:cubicBezTo>
                  <a:cubicBezTo>
                    <a:pt x="710" y="775"/>
                    <a:pt x="650" y="895"/>
                    <a:pt x="610" y="1015"/>
                  </a:cubicBezTo>
                  <a:cubicBezTo>
                    <a:pt x="587" y="1007"/>
                    <a:pt x="562" y="1002"/>
                    <a:pt x="538" y="1002"/>
                  </a:cubicBezTo>
                  <a:cubicBezTo>
                    <a:pt x="499" y="1002"/>
                    <a:pt x="461" y="1014"/>
                    <a:pt x="430" y="1045"/>
                  </a:cubicBezTo>
                  <a:cubicBezTo>
                    <a:pt x="370" y="1095"/>
                    <a:pt x="370" y="1174"/>
                    <a:pt x="350" y="1245"/>
                  </a:cubicBezTo>
                  <a:cubicBezTo>
                    <a:pt x="341" y="1294"/>
                    <a:pt x="330" y="1354"/>
                    <a:pt x="321" y="1414"/>
                  </a:cubicBezTo>
                  <a:cubicBezTo>
                    <a:pt x="313" y="1413"/>
                    <a:pt x="306" y="1413"/>
                    <a:pt x="298" y="1413"/>
                  </a:cubicBezTo>
                  <a:cubicBezTo>
                    <a:pt x="244" y="1413"/>
                    <a:pt x="185" y="1442"/>
                    <a:pt x="150" y="1494"/>
                  </a:cubicBezTo>
                  <a:cubicBezTo>
                    <a:pt x="110" y="1574"/>
                    <a:pt x="110" y="1685"/>
                    <a:pt x="90" y="1785"/>
                  </a:cubicBezTo>
                  <a:cubicBezTo>
                    <a:pt x="70" y="1905"/>
                    <a:pt x="61" y="2024"/>
                    <a:pt x="61" y="2144"/>
                  </a:cubicBezTo>
                  <a:cubicBezTo>
                    <a:pt x="21" y="2394"/>
                    <a:pt x="1" y="2654"/>
                    <a:pt x="10" y="2904"/>
                  </a:cubicBezTo>
                  <a:cubicBezTo>
                    <a:pt x="30" y="3584"/>
                    <a:pt x="270" y="4243"/>
                    <a:pt x="621" y="4813"/>
                  </a:cubicBezTo>
                  <a:cubicBezTo>
                    <a:pt x="920" y="5323"/>
                    <a:pt x="1330" y="5743"/>
                    <a:pt x="1820" y="6052"/>
                  </a:cubicBezTo>
                  <a:cubicBezTo>
                    <a:pt x="2420" y="6460"/>
                    <a:pt x="3273" y="6625"/>
                    <a:pt x="4108" y="6625"/>
                  </a:cubicBezTo>
                  <a:cubicBezTo>
                    <a:pt x="4359" y="6625"/>
                    <a:pt x="4608" y="6610"/>
                    <a:pt x="4848" y="6582"/>
                  </a:cubicBezTo>
                  <a:cubicBezTo>
                    <a:pt x="4109" y="6582"/>
                    <a:pt x="3249" y="6402"/>
                    <a:pt x="2700" y="6132"/>
                  </a:cubicBezTo>
                  <a:cubicBezTo>
                    <a:pt x="2040" y="5872"/>
                    <a:pt x="1410" y="5393"/>
                    <a:pt x="1020" y="4803"/>
                  </a:cubicBezTo>
                  <a:lnTo>
                    <a:pt x="1020" y="4803"/>
                  </a:lnTo>
                  <a:cubicBezTo>
                    <a:pt x="1410" y="5303"/>
                    <a:pt x="1890" y="5723"/>
                    <a:pt x="2469" y="5983"/>
                  </a:cubicBezTo>
                  <a:cubicBezTo>
                    <a:pt x="3154" y="6299"/>
                    <a:pt x="3855" y="6430"/>
                    <a:pt x="4639" y="6430"/>
                  </a:cubicBezTo>
                  <a:cubicBezTo>
                    <a:pt x="4747" y="6430"/>
                    <a:pt x="4857" y="6427"/>
                    <a:pt x="4968" y="6422"/>
                  </a:cubicBezTo>
                  <a:cubicBezTo>
                    <a:pt x="5358" y="6412"/>
                    <a:pt x="5808" y="6312"/>
                    <a:pt x="6238" y="6272"/>
                  </a:cubicBezTo>
                  <a:lnTo>
                    <a:pt x="6238" y="6272"/>
                  </a:lnTo>
                  <a:cubicBezTo>
                    <a:pt x="5912" y="6278"/>
                    <a:pt x="5586" y="6297"/>
                    <a:pt x="5262" y="6297"/>
                  </a:cubicBezTo>
                  <a:cubicBezTo>
                    <a:pt x="5019" y="6297"/>
                    <a:pt x="4778" y="6286"/>
                    <a:pt x="4539" y="6252"/>
                  </a:cubicBezTo>
                  <a:cubicBezTo>
                    <a:pt x="3909" y="6172"/>
                    <a:pt x="3059" y="5923"/>
                    <a:pt x="2480" y="5603"/>
                  </a:cubicBezTo>
                  <a:cubicBezTo>
                    <a:pt x="1960" y="5323"/>
                    <a:pt x="1660" y="5073"/>
                    <a:pt x="1300" y="4603"/>
                  </a:cubicBezTo>
                  <a:cubicBezTo>
                    <a:pt x="1060" y="4323"/>
                    <a:pt x="810" y="3933"/>
                    <a:pt x="690" y="3633"/>
                  </a:cubicBezTo>
                  <a:lnTo>
                    <a:pt x="690" y="3633"/>
                  </a:lnTo>
                  <a:cubicBezTo>
                    <a:pt x="790" y="3853"/>
                    <a:pt x="900" y="4064"/>
                    <a:pt x="1040" y="4253"/>
                  </a:cubicBezTo>
                  <a:cubicBezTo>
                    <a:pt x="1580" y="5033"/>
                    <a:pt x="2389" y="5603"/>
                    <a:pt x="3269" y="5923"/>
                  </a:cubicBezTo>
                  <a:cubicBezTo>
                    <a:pt x="3699" y="6072"/>
                    <a:pt x="4139" y="6132"/>
                    <a:pt x="4579" y="6163"/>
                  </a:cubicBezTo>
                  <a:cubicBezTo>
                    <a:pt x="4782" y="6181"/>
                    <a:pt x="4986" y="6191"/>
                    <a:pt x="5190" y="6191"/>
                  </a:cubicBezTo>
                  <a:cubicBezTo>
                    <a:pt x="6168" y="6191"/>
                    <a:pt x="7142" y="5975"/>
                    <a:pt x="8027" y="5552"/>
                  </a:cubicBezTo>
                  <a:lnTo>
                    <a:pt x="8027" y="5552"/>
                  </a:lnTo>
                  <a:cubicBezTo>
                    <a:pt x="7237" y="5832"/>
                    <a:pt x="6359" y="5976"/>
                    <a:pt x="5512" y="5976"/>
                  </a:cubicBezTo>
                  <a:cubicBezTo>
                    <a:pt x="4784" y="5976"/>
                    <a:pt x="4079" y="5870"/>
                    <a:pt x="3469" y="5652"/>
                  </a:cubicBezTo>
                  <a:cubicBezTo>
                    <a:pt x="2529" y="5313"/>
                    <a:pt x="1450" y="4563"/>
                    <a:pt x="990" y="3453"/>
                  </a:cubicBezTo>
                  <a:lnTo>
                    <a:pt x="990" y="3453"/>
                  </a:lnTo>
                  <a:cubicBezTo>
                    <a:pt x="1230" y="3893"/>
                    <a:pt x="1530" y="4283"/>
                    <a:pt x="1870" y="4633"/>
                  </a:cubicBezTo>
                  <a:cubicBezTo>
                    <a:pt x="2329" y="5073"/>
                    <a:pt x="2909" y="5393"/>
                    <a:pt x="3529" y="5583"/>
                  </a:cubicBezTo>
                  <a:cubicBezTo>
                    <a:pt x="4128" y="5783"/>
                    <a:pt x="4769" y="5850"/>
                    <a:pt x="5405" y="5850"/>
                  </a:cubicBezTo>
                  <a:cubicBezTo>
                    <a:pt x="5533" y="5850"/>
                    <a:pt x="5661" y="5848"/>
                    <a:pt x="5788" y="5843"/>
                  </a:cubicBezTo>
                  <a:cubicBezTo>
                    <a:pt x="7487" y="5792"/>
                    <a:pt x="9186" y="5223"/>
                    <a:pt x="10526" y="4163"/>
                  </a:cubicBezTo>
                  <a:lnTo>
                    <a:pt x="10526" y="4163"/>
                  </a:lnTo>
                  <a:cubicBezTo>
                    <a:pt x="9706" y="4673"/>
                    <a:pt x="8957" y="4963"/>
                    <a:pt x="8097" y="5213"/>
                  </a:cubicBezTo>
                  <a:cubicBezTo>
                    <a:pt x="7314" y="5449"/>
                    <a:pt x="6570" y="5565"/>
                    <a:pt x="5802" y="5565"/>
                  </a:cubicBezTo>
                  <a:cubicBezTo>
                    <a:pt x="5403" y="5565"/>
                    <a:pt x="4999" y="5534"/>
                    <a:pt x="4579" y="5472"/>
                  </a:cubicBezTo>
                  <a:cubicBezTo>
                    <a:pt x="3659" y="5353"/>
                    <a:pt x="2880" y="5043"/>
                    <a:pt x="2249" y="4503"/>
                  </a:cubicBezTo>
                  <a:lnTo>
                    <a:pt x="2249" y="4503"/>
                  </a:lnTo>
                  <a:cubicBezTo>
                    <a:pt x="2600" y="4763"/>
                    <a:pt x="2989" y="4983"/>
                    <a:pt x="3399" y="5153"/>
                  </a:cubicBezTo>
                  <a:cubicBezTo>
                    <a:pt x="4124" y="5421"/>
                    <a:pt x="4832" y="5537"/>
                    <a:pt x="5536" y="5537"/>
                  </a:cubicBezTo>
                  <a:cubicBezTo>
                    <a:pt x="6406" y="5537"/>
                    <a:pt x="7269" y="5360"/>
                    <a:pt x="8147" y="5073"/>
                  </a:cubicBezTo>
                  <a:lnTo>
                    <a:pt x="8147" y="5073"/>
                  </a:lnTo>
                  <a:cubicBezTo>
                    <a:pt x="7587" y="5193"/>
                    <a:pt x="6987" y="5283"/>
                    <a:pt x="6467" y="5303"/>
                  </a:cubicBezTo>
                  <a:cubicBezTo>
                    <a:pt x="6420" y="5304"/>
                    <a:pt x="6372" y="5304"/>
                    <a:pt x="6324" y="5304"/>
                  </a:cubicBezTo>
                  <a:cubicBezTo>
                    <a:pt x="5892" y="5304"/>
                    <a:pt x="5460" y="5267"/>
                    <a:pt x="5028" y="5213"/>
                  </a:cubicBezTo>
                  <a:cubicBezTo>
                    <a:pt x="4599" y="5143"/>
                    <a:pt x="4319" y="5103"/>
                    <a:pt x="3769" y="4933"/>
                  </a:cubicBezTo>
                  <a:cubicBezTo>
                    <a:pt x="3379" y="4793"/>
                    <a:pt x="3199" y="4693"/>
                    <a:pt x="2820" y="4473"/>
                  </a:cubicBezTo>
                  <a:cubicBezTo>
                    <a:pt x="2409" y="4223"/>
                    <a:pt x="2220" y="4064"/>
                    <a:pt x="1900" y="3733"/>
                  </a:cubicBezTo>
                  <a:cubicBezTo>
                    <a:pt x="1510" y="3333"/>
                    <a:pt x="1270" y="2974"/>
                    <a:pt x="1150" y="2524"/>
                  </a:cubicBezTo>
                  <a:cubicBezTo>
                    <a:pt x="1070" y="2224"/>
                    <a:pt x="1030" y="1925"/>
                    <a:pt x="1020" y="1645"/>
                  </a:cubicBezTo>
                  <a:lnTo>
                    <a:pt x="1020" y="1645"/>
                  </a:lnTo>
                  <a:cubicBezTo>
                    <a:pt x="1060" y="2294"/>
                    <a:pt x="1300" y="2914"/>
                    <a:pt x="1690" y="3424"/>
                  </a:cubicBezTo>
                  <a:cubicBezTo>
                    <a:pt x="2200" y="4084"/>
                    <a:pt x="2969" y="4463"/>
                    <a:pt x="3779" y="4833"/>
                  </a:cubicBezTo>
                  <a:cubicBezTo>
                    <a:pt x="2320" y="3993"/>
                    <a:pt x="1300" y="2804"/>
                    <a:pt x="1350" y="1245"/>
                  </a:cubicBezTo>
                  <a:cubicBezTo>
                    <a:pt x="1360" y="945"/>
                    <a:pt x="1440" y="705"/>
                    <a:pt x="1520" y="525"/>
                  </a:cubicBezTo>
                  <a:lnTo>
                    <a:pt x="1520" y="525"/>
                  </a:lnTo>
                  <a:cubicBezTo>
                    <a:pt x="1390" y="945"/>
                    <a:pt x="1360" y="1405"/>
                    <a:pt x="1480" y="1825"/>
                  </a:cubicBezTo>
                  <a:cubicBezTo>
                    <a:pt x="1460" y="1334"/>
                    <a:pt x="1630" y="885"/>
                    <a:pt x="1830" y="415"/>
                  </a:cubicBezTo>
                  <a:cubicBezTo>
                    <a:pt x="1840" y="395"/>
                    <a:pt x="1850" y="365"/>
                    <a:pt x="1860" y="355"/>
                  </a:cubicBezTo>
                  <a:cubicBezTo>
                    <a:pt x="1890" y="275"/>
                    <a:pt x="1970" y="205"/>
                    <a:pt x="1950" y="125"/>
                  </a:cubicBezTo>
                  <a:cubicBezTo>
                    <a:pt x="1928" y="51"/>
                    <a:pt x="1878" y="19"/>
                    <a:pt x="1826" y="19"/>
                  </a:cubicBezTo>
                  <a:cubicBezTo>
                    <a:pt x="1780" y="19"/>
                    <a:pt x="1733" y="43"/>
                    <a:pt x="1700" y="85"/>
                  </a:cubicBezTo>
                  <a:cubicBezTo>
                    <a:pt x="1667" y="36"/>
                    <a:pt x="1614" y="0"/>
                    <a:pt x="15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
            <p:cNvSpPr/>
            <p:nvPr/>
          </p:nvSpPr>
          <p:spPr>
            <a:xfrm>
              <a:off x="7869617" y="666428"/>
              <a:ext cx="357189" cy="527221"/>
            </a:xfrm>
            <a:custGeom>
              <a:rect b="b" l="l" r="r" t="t"/>
              <a:pathLst>
                <a:path extrusionOk="0" h="10468" w="7092">
                  <a:moveTo>
                    <a:pt x="214" y="0"/>
                  </a:moveTo>
                  <a:cubicBezTo>
                    <a:pt x="85" y="0"/>
                    <a:pt x="0" y="178"/>
                    <a:pt x="105" y="282"/>
                  </a:cubicBezTo>
                  <a:cubicBezTo>
                    <a:pt x="555" y="821"/>
                    <a:pt x="945" y="1332"/>
                    <a:pt x="1314" y="1861"/>
                  </a:cubicBezTo>
                  <a:cubicBezTo>
                    <a:pt x="1294" y="1881"/>
                    <a:pt x="1285" y="1901"/>
                    <a:pt x="1285" y="1931"/>
                  </a:cubicBezTo>
                  <a:cubicBezTo>
                    <a:pt x="1285" y="1991"/>
                    <a:pt x="1325" y="2041"/>
                    <a:pt x="1354" y="2091"/>
                  </a:cubicBezTo>
                  <a:cubicBezTo>
                    <a:pt x="2094" y="3411"/>
                    <a:pt x="2684" y="4800"/>
                    <a:pt x="3313" y="6179"/>
                  </a:cubicBezTo>
                  <a:cubicBezTo>
                    <a:pt x="3604" y="6829"/>
                    <a:pt x="3893" y="7489"/>
                    <a:pt x="4253" y="8098"/>
                  </a:cubicBezTo>
                  <a:cubicBezTo>
                    <a:pt x="4573" y="8628"/>
                    <a:pt x="4963" y="9098"/>
                    <a:pt x="5392" y="9528"/>
                  </a:cubicBezTo>
                  <a:cubicBezTo>
                    <a:pt x="4543" y="8468"/>
                    <a:pt x="3993" y="7189"/>
                    <a:pt x="3473" y="5929"/>
                  </a:cubicBezTo>
                  <a:cubicBezTo>
                    <a:pt x="3184" y="5239"/>
                    <a:pt x="2894" y="4550"/>
                    <a:pt x="2584" y="3870"/>
                  </a:cubicBezTo>
                  <a:lnTo>
                    <a:pt x="2584" y="3870"/>
                  </a:lnTo>
                  <a:cubicBezTo>
                    <a:pt x="3164" y="4940"/>
                    <a:pt x="3604" y="6089"/>
                    <a:pt x="4143" y="7189"/>
                  </a:cubicBezTo>
                  <a:cubicBezTo>
                    <a:pt x="4673" y="8268"/>
                    <a:pt x="5343" y="9288"/>
                    <a:pt x="6222" y="10117"/>
                  </a:cubicBezTo>
                  <a:cubicBezTo>
                    <a:pt x="4893" y="8518"/>
                    <a:pt x="4173" y="6529"/>
                    <a:pt x="3324" y="4630"/>
                  </a:cubicBezTo>
                  <a:lnTo>
                    <a:pt x="3324" y="4630"/>
                  </a:lnTo>
                  <a:cubicBezTo>
                    <a:pt x="3744" y="5439"/>
                    <a:pt x="4133" y="6259"/>
                    <a:pt x="4553" y="7059"/>
                  </a:cubicBezTo>
                  <a:cubicBezTo>
                    <a:pt x="5183" y="8328"/>
                    <a:pt x="5962" y="9577"/>
                    <a:pt x="7092" y="10467"/>
                  </a:cubicBezTo>
                  <a:cubicBezTo>
                    <a:pt x="5952" y="9308"/>
                    <a:pt x="5232" y="7849"/>
                    <a:pt x="4543" y="6369"/>
                  </a:cubicBezTo>
                  <a:cubicBezTo>
                    <a:pt x="3943" y="5070"/>
                    <a:pt x="3244" y="3560"/>
                    <a:pt x="2334" y="2281"/>
                  </a:cubicBezTo>
                  <a:cubicBezTo>
                    <a:pt x="1934" y="1681"/>
                    <a:pt x="1474" y="1132"/>
                    <a:pt x="965" y="612"/>
                  </a:cubicBezTo>
                  <a:cubicBezTo>
                    <a:pt x="865" y="502"/>
                    <a:pt x="774" y="402"/>
                    <a:pt x="665" y="312"/>
                  </a:cubicBezTo>
                  <a:cubicBezTo>
                    <a:pt x="585" y="252"/>
                    <a:pt x="655" y="262"/>
                    <a:pt x="525" y="232"/>
                  </a:cubicBezTo>
                  <a:cubicBezTo>
                    <a:pt x="522" y="229"/>
                    <a:pt x="518" y="227"/>
                    <a:pt x="515" y="227"/>
                  </a:cubicBezTo>
                  <a:cubicBezTo>
                    <a:pt x="509" y="227"/>
                    <a:pt x="505" y="232"/>
                    <a:pt x="505" y="232"/>
                  </a:cubicBezTo>
                  <a:lnTo>
                    <a:pt x="355" y="52"/>
                  </a:lnTo>
                  <a:cubicBezTo>
                    <a:pt x="325" y="22"/>
                    <a:pt x="285" y="2"/>
                    <a:pt x="235" y="2"/>
                  </a:cubicBezTo>
                  <a:cubicBezTo>
                    <a:pt x="228" y="1"/>
                    <a:pt x="221" y="0"/>
                    <a:pt x="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
            <p:cNvSpPr/>
            <p:nvPr/>
          </p:nvSpPr>
          <p:spPr>
            <a:xfrm>
              <a:off x="8097417" y="834546"/>
              <a:ext cx="789371" cy="500024"/>
            </a:xfrm>
            <a:custGeom>
              <a:rect b="b" l="l" r="r" t="t"/>
              <a:pathLst>
                <a:path extrusionOk="0" h="9928" w="15673">
                  <a:moveTo>
                    <a:pt x="186" y="1"/>
                  </a:moveTo>
                  <a:cubicBezTo>
                    <a:pt x="168" y="1"/>
                    <a:pt x="150" y="4"/>
                    <a:pt x="130" y="13"/>
                  </a:cubicBezTo>
                  <a:cubicBezTo>
                    <a:pt x="50" y="42"/>
                    <a:pt x="0" y="133"/>
                    <a:pt x="20" y="213"/>
                  </a:cubicBezTo>
                  <a:cubicBezTo>
                    <a:pt x="70" y="342"/>
                    <a:pt x="220" y="422"/>
                    <a:pt x="310" y="532"/>
                  </a:cubicBezTo>
                  <a:cubicBezTo>
                    <a:pt x="480" y="702"/>
                    <a:pt x="649" y="882"/>
                    <a:pt x="829" y="1052"/>
                  </a:cubicBezTo>
                  <a:cubicBezTo>
                    <a:pt x="1020" y="1242"/>
                    <a:pt x="1209" y="1432"/>
                    <a:pt x="1399" y="1612"/>
                  </a:cubicBezTo>
                  <a:cubicBezTo>
                    <a:pt x="1360" y="1701"/>
                    <a:pt x="1429" y="1812"/>
                    <a:pt x="1449" y="1821"/>
                  </a:cubicBezTo>
                  <a:cubicBezTo>
                    <a:pt x="1559" y="1972"/>
                    <a:pt x="1669" y="2112"/>
                    <a:pt x="1789" y="2252"/>
                  </a:cubicBezTo>
                  <a:cubicBezTo>
                    <a:pt x="2299" y="2881"/>
                    <a:pt x="2868" y="3461"/>
                    <a:pt x="3428" y="4040"/>
                  </a:cubicBezTo>
                  <a:cubicBezTo>
                    <a:pt x="3718" y="4331"/>
                    <a:pt x="4008" y="4610"/>
                    <a:pt x="4308" y="4890"/>
                  </a:cubicBezTo>
                  <a:cubicBezTo>
                    <a:pt x="4298" y="4910"/>
                    <a:pt x="4298" y="4940"/>
                    <a:pt x="4298" y="4960"/>
                  </a:cubicBezTo>
                  <a:cubicBezTo>
                    <a:pt x="4306" y="4986"/>
                    <a:pt x="4337" y="5034"/>
                    <a:pt x="4339" y="5034"/>
                  </a:cubicBezTo>
                  <a:cubicBezTo>
                    <a:pt x="4340" y="5034"/>
                    <a:pt x="4339" y="5033"/>
                    <a:pt x="4338" y="5030"/>
                  </a:cubicBezTo>
                  <a:lnTo>
                    <a:pt x="4338" y="5030"/>
                  </a:lnTo>
                  <a:cubicBezTo>
                    <a:pt x="4348" y="5050"/>
                    <a:pt x="4368" y="5060"/>
                    <a:pt x="4378" y="5080"/>
                  </a:cubicBezTo>
                  <a:cubicBezTo>
                    <a:pt x="4388" y="5100"/>
                    <a:pt x="4398" y="5110"/>
                    <a:pt x="4418" y="5130"/>
                  </a:cubicBezTo>
                  <a:cubicBezTo>
                    <a:pt x="4468" y="5220"/>
                    <a:pt x="4558" y="5290"/>
                    <a:pt x="4628" y="5370"/>
                  </a:cubicBezTo>
                  <a:cubicBezTo>
                    <a:pt x="4838" y="5600"/>
                    <a:pt x="5067" y="5820"/>
                    <a:pt x="5307" y="6030"/>
                  </a:cubicBezTo>
                  <a:cubicBezTo>
                    <a:pt x="6127" y="6759"/>
                    <a:pt x="6986" y="7469"/>
                    <a:pt x="7926" y="8069"/>
                  </a:cubicBezTo>
                  <a:cubicBezTo>
                    <a:pt x="8676" y="8698"/>
                    <a:pt x="9816" y="9498"/>
                    <a:pt x="10945" y="9778"/>
                  </a:cubicBezTo>
                  <a:cubicBezTo>
                    <a:pt x="11346" y="9877"/>
                    <a:pt x="11763" y="9927"/>
                    <a:pt x="12180" y="9927"/>
                  </a:cubicBezTo>
                  <a:cubicBezTo>
                    <a:pt x="12647" y="9927"/>
                    <a:pt x="13115" y="9864"/>
                    <a:pt x="13563" y="9738"/>
                  </a:cubicBezTo>
                  <a:lnTo>
                    <a:pt x="13563" y="9738"/>
                  </a:lnTo>
                  <a:cubicBezTo>
                    <a:pt x="13320" y="9767"/>
                    <a:pt x="13080" y="9781"/>
                    <a:pt x="12843" y="9781"/>
                  </a:cubicBezTo>
                  <a:cubicBezTo>
                    <a:pt x="12012" y="9781"/>
                    <a:pt x="11221" y="9607"/>
                    <a:pt x="10435" y="9288"/>
                  </a:cubicBezTo>
                  <a:cubicBezTo>
                    <a:pt x="10295" y="9238"/>
                    <a:pt x="10155" y="9168"/>
                    <a:pt x="10015" y="9098"/>
                  </a:cubicBezTo>
                  <a:lnTo>
                    <a:pt x="10015" y="9098"/>
                  </a:lnTo>
                  <a:cubicBezTo>
                    <a:pt x="10285" y="9198"/>
                    <a:pt x="10575" y="9288"/>
                    <a:pt x="10855" y="9358"/>
                  </a:cubicBezTo>
                  <a:cubicBezTo>
                    <a:pt x="11424" y="9514"/>
                    <a:pt x="12012" y="9601"/>
                    <a:pt x="12597" y="9601"/>
                  </a:cubicBezTo>
                  <a:cubicBezTo>
                    <a:pt x="13215" y="9601"/>
                    <a:pt x="13829" y="9504"/>
                    <a:pt x="14413" y="9288"/>
                  </a:cubicBezTo>
                  <a:lnTo>
                    <a:pt x="14413" y="9288"/>
                  </a:lnTo>
                  <a:cubicBezTo>
                    <a:pt x="14012" y="9377"/>
                    <a:pt x="13618" y="9414"/>
                    <a:pt x="13233" y="9414"/>
                  </a:cubicBezTo>
                  <a:cubicBezTo>
                    <a:pt x="12536" y="9414"/>
                    <a:pt x="11870" y="9293"/>
                    <a:pt x="11244" y="9138"/>
                  </a:cubicBezTo>
                  <a:cubicBezTo>
                    <a:pt x="10515" y="8968"/>
                    <a:pt x="9565" y="8609"/>
                    <a:pt x="9156" y="8378"/>
                  </a:cubicBezTo>
                  <a:cubicBezTo>
                    <a:pt x="8396" y="7989"/>
                    <a:pt x="7637" y="7489"/>
                    <a:pt x="6957" y="6969"/>
                  </a:cubicBezTo>
                  <a:lnTo>
                    <a:pt x="6957" y="6969"/>
                  </a:lnTo>
                  <a:cubicBezTo>
                    <a:pt x="8186" y="7799"/>
                    <a:pt x="9516" y="8498"/>
                    <a:pt x="10945" y="8918"/>
                  </a:cubicBezTo>
                  <a:cubicBezTo>
                    <a:pt x="11624" y="9138"/>
                    <a:pt x="12324" y="9278"/>
                    <a:pt x="13034" y="9278"/>
                  </a:cubicBezTo>
                  <a:cubicBezTo>
                    <a:pt x="13654" y="9278"/>
                    <a:pt x="14333" y="9218"/>
                    <a:pt x="14863" y="8858"/>
                  </a:cubicBezTo>
                  <a:lnTo>
                    <a:pt x="14863" y="8858"/>
                  </a:lnTo>
                  <a:cubicBezTo>
                    <a:pt x="14506" y="9037"/>
                    <a:pt x="14067" y="9100"/>
                    <a:pt x="13619" y="9100"/>
                  </a:cubicBezTo>
                  <a:cubicBezTo>
                    <a:pt x="12938" y="9100"/>
                    <a:pt x="12235" y="8953"/>
                    <a:pt x="11764" y="8838"/>
                  </a:cubicBezTo>
                  <a:cubicBezTo>
                    <a:pt x="9965" y="8349"/>
                    <a:pt x="8456" y="7599"/>
                    <a:pt x="6917" y="6519"/>
                  </a:cubicBezTo>
                  <a:cubicBezTo>
                    <a:pt x="5807" y="5760"/>
                    <a:pt x="4927" y="5040"/>
                    <a:pt x="3998" y="4111"/>
                  </a:cubicBezTo>
                  <a:cubicBezTo>
                    <a:pt x="3678" y="3800"/>
                    <a:pt x="3368" y="3481"/>
                    <a:pt x="3059" y="3161"/>
                  </a:cubicBezTo>
                  <a:lnTo>
                    <a:pt x="3059" y="3161"/>
                  </a:lnTo>
                  <a:cubicBezTo>
                    <a:pt x="3239" y="3321"/>
                    <a:pt x="3408" y="3481"/>
                    <a:pt x="3588" y="3651"/>
                  </a:cubicBezTo>
                  <a:cubicBezTo>
                    <a:pt x="5018" y="4910"/>
                    <a:pt x="6467" y="6199"/>
                    <a:pt x="8166" y="7109"/>
                  </a:cubicBezTo>
                  <a:cubicBezTo>
                    <a:pt x="9425" y="7769"/>
                    <a:pt x="10725" y="8429"/>
                    <a:pt x="12124" y="8769"/>
                  </a:cubicBezTo>
                  <a:cubicBezTo>
                    <a:pt x="12560" y="8875"/>
                    <a:pt x="13021" y="8945"/>
                    <a:pt x="13484" y="8945"/>
                  </a:cubicBezTo>
                  <a:cubicBezTo>
                    <a:pt x="14244" y="8945"/>
                    <a:pt x="15008" y="8756"/>
                    <a:pt x="15673" y="8229"/>
                  </a:cubicBezTo>
                  <a:lnTo>
                    <a:pt x="15673" y="8229"/>
                  </a:lnTo>
                  <a:cubicBezTo>
                    <a:pt x="15093" y="8575"/>
                    <a:pt x="14447" y="8716"/>
                    <a:pt x="13775" y="8716"/>
                  </a:cubicBezTo>
                  <a:cubicBezTo>
                    <a:pt x="11885" y="8716"/>
                    <a:pt x="9780" y="7603"/>
                    <a:pt x="8306" y="6799"/>
                  </a:cubicBezTo>
                  <a:cubicBezTo>
                    <a:pt x="6797" y="5990"/>
                    <a:pt x="5478" y="4840"/>
                    <a:pt x="4278" y="3800"/>
                  </a:cubicBezTo>
                  <a:cubicBezTo>
                    <a:pt x="3348" y="2961"/>
                    <a:pt x="2419" y="2121"/>
                    <a:pt x="1519" y="1252"/>
                  </a:cubicBezTo>
                  <a:cubicBezTo>
                    <a:pt x="1149" y="892"/>
                    <a:pt x="780" y="522"/>
                    <a:pt x="410" y="153"/>
                  </a:cubicBezTo>
                  <a:cubicBezTo>
                    <a:pt x="343" y="94"/>
                    <a:pt x="276"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
            <p:cNvSpPr/>
            <p:nvPr/>
          </p:nvSpPr>
          <p:spPr>
            <a:xfrm>
              <a:off x="7062217" y="224577"/>
              <a:ext cx="1205889" cy="468143"/>
            </a:xfrm>
            <a:custGeom>
              <a:rect b="b" l="l" r="r" t="t"/>
              <a:pathLst>
                <a:path extrusionOk="0" h="9295" w="23943">
                  <a:moveTo>
                    <a:pt x="9280" y="1"/>
                  </a:moveTo>
                  <a:cubicBezTo>
                    <a:pt x="7920" y="1"/>
                    <a:pt x="6501" y="183"/>
                    <a:pt x="5311" y="609"/>
                  </a:cubicBezTo>
                  <a:cubicBezTo>
                    <a:pt x="4911" y="759"/>
                    <a:pt x="4531" y="929"/>
                    <a:pt x="4151" y="1118"/>
                  </a:cubicBezTo>
                  <a:cubicBezTo>
                    <a:pt x="4111" y="1149"/>
                    <a:pt x="4051" y="1169"/>
                    <a:pt x="4011" y="1198"/>
                  </a:cubicBezTo>
                  <a:cubicBezTo>
                    <a:pt x="3392" y="1418"/>
                    <a:pt x="2782" y="1678"/>
                    <a:pt x="2223" y="2018"/>
                  </a:cubicBezTo>
                  <a:cubicBezTo>
                    <a:pt x="2052" y="2128"/>
                    <a:pt x="2032" y="2128"/>
                    <a:pt x="1883" y="2248"/>
                  </a:cubicBezTo>
                  <a:cubicBezTo>
                    <a:pt x="1872" y="2248"/>
                    <a:pt x="1872" y="2248"/>
                    <a:pt x="1872" y="2258"/>
                  </a:cubicBezTo>
                  <a:cubicBezTo>
                    <a:pt x="1823" y="2288"/>
                    <a:pt x="1793" y="2348"/>
                    <a:pt x="1813" y="2408"/>
                  </a:cubicBezTo>
                  <a:cubicBezTo>
                    <a:pt x="1453" y="2598"/>
                    <a:pt x="1113" y="2798"/>
                    <a:pt x="873" y="2978"/>
                  </a:cubicBezTo>
                  <a:cubicBezTo>
                    <a:pt x="603" y="3177"/>
                    <a:pt x="344" y="3388"/>
                    <a:pt x="93" y="3608"/>
                  </a:cubicBezTo>
                  <a:cubicBezTo>
                    <a:pt x="1" y="3691"/>
                    <a:pt x="54" y="3851"/>
                    <a:pt x="181" y="3851"/>
                  </a:cubicBezTo>
                  <a:cubicBezTo>
                    <a:pt x="191" y="3851"/>
                    <a:pt x="202" y="3850"/>
                    <a:pt x="213" y="3848"/>
                  </a:cubicBezTo>
                  <a:cubicBezTo>
                    <a:pt x="313" y="3817"/>
                    <a:pt x="384" y="3728"/>
                    <a:pt x="464" y="3677"/>
                  </a:cubicBezTo>
                  <a:cubicBezTo>
                    <a:pt x="753" y="3468"/>
                    <a:pt x="893" y="3357"/>
                    <a:pt x="1143" y="3197"/>
                  </a:cubicBezTo>
                  <a:cubicBezTo>
                    <a:pt x="2942" y="2078"/>
                    <a:pt x="4771" y="1418"/>
                    <a:pt x="6881" y="1189"/>
                  </a:cubicBezTo>
                  <a:cubicBezTo>
                    <a:pt x="7620" y="1118"/>
                    <a:pt x="8240" y="1058"/>
                    <a:pt x="9049" y="1058"/>
                  </a:cubicBezTo>
                  <a:cubicBezTo>
                    <a:pt x="9819" y="1058"/>
                    <a:pt x="10868" y="1169"/>
                    <a:pt x="11458" y="1289"/>
                  </a:cubicBezTo>
                  <a:cubicBezTo>
                    <a:pt x="14247" y="1888"/>
                    <a:pt x="16656" y="3168"/>
                    <a:pt x="18935" y="4857"/>
                  </a:cubicBezTo>
                  <a:cubicBezTo>
                    <a:pt x="20604" y="6126"/>
                    <a:pt x="22173" y="7866"/>
                    <a:pt x="23942" y="9295"/>
                  </a:cubicBezTo>
                  <a:cubicBezTo>
                    <a:pt x="23362" y="8715"/>
                    <a:pt x="22823" y="8095"/>
                    <a:pt x="22233" y="7515"/>
                  </a:cubicBezTo>
                  <a:cubicBezTo>
                    <a:pt x="21214" y="6526"/>
                    <a:pt x="20194" y="5536"/>
                    <a:pt x="19084" y="4657"/>
                  </a:cubicBezTo>
                  <a:cubicBezTo>
                    <a:pt x="17755" y="3628"/>
                    <a:pt x="16326" y="2738"/>
                    <a:pt x="14797" y="2038"/>
                  </a:cubicBezTo>
                  <a:cubicBezTo>
                    <a:pt x="12771" y="1110"/>
                    <a:pt x="10926" y="718"/>
                    <a:pt x="8940" y="718"/>
                  </a:cubicBezTo>
                  <a:cubicBezTo>
                    <a:pt x="8015" y="718"/>
                    <a:pt x="7060" y="803"/>
                    <a:pt x="6041" y="958"/>
                  </a:cubicBezTo>
                  <a:cubicBezTo>
                    <a:pt x="5911" y="978"/>
                    <a:pt x="5781" y="998"/>
                    <a:pt x="5661" y="1029"/>
                  </a:cubicBezTo>
                  <a:cubicBezTo>
                    <a:pt x="6730" y="739"/>
                    <a:pt x="7760" y="629"/>
                    <a:pt x="8849" y="619"/>
                  </a:cubicBezTo>
                  <a:cubicBezTo>
                    <a:pt x="8907" y="618"/>
                    <a:pt x="8965" y="618"/>
                    <a:pt x="9023" y="618"/>
                  </a:cubicBezTo>
                  <a:cubicBezTo>
                    <a:pt x="10700" y="618"/>
                    <a:pt x="12172" y="898"/>
                    <a:pt x="13737" y="1478"/>
                  </a:cubicBezTo>
                  <a:cubicBezTo>
                    <a:pt x="15026" y="1928"/>
                    <a:pt x="16106" y="2418"/>
                    <a:pt x="17256" y="3128"/>
                  </a:cubicBezTo>
                  <a:cubicBezTo>
                    <a:pt x="18315" y="3768"/>
                    <a:pt x="19284" y="4487"/>
                    <a:pt x="20164" y="5336"/>
                  </a:cubicBezTo>
                  <a:cubicBezTo>
                    <a:pt x="19404" y="4397"/>
                    <a:pt x="18465" y="3617"/>
                    <a:pt x="17456" y="2968"/>
                  </a:cubicBezTo>
                  <a:cubicBezTo>
                    <a:pt x="16716" y="2498"/>
                    <a:pt x="15956" y="2058"/>
                    <a:pt x="15157" y="1709"/>
                  </a:cubicBezTo>
                  <a:cubicBezTo>
                    <a:pt x="13877" y="1129"/>
                    <a:pt x="12538" y="649"/>
                    <a:pt x="11139" y="439"/>
                  </a:cubicBezTo>
                  <a:cubicBezTo>
                    <a:pt x="10899" y="399"/>
                    <a:pt x="10668" y="369"/>
                    <a:pt x="10428" y="349"/>
                  </a:cubicBezTo>
                  <a:lnTo>
                    <a:pt x="10428" y="349"/>
                  </a:lnTo>
                  <a:cubicBezTo>
                    <a:pt x="10939" y="369"/>
                    <a:pt x="11448" y="419"/>
                    <a:pt x="11958" y="509"/>
                  </a:cubicBezTo>
                  <a:cubicBezTo>
                    <a:pt x="13307" y="739"/>
                    <a:pt x="14946" y="1409"/>
                    <a:pt x="16316" y="2008"/>
                  </a:cubicBezTo>
                  <a:cubicBezTo>
                    <a:pt x="14957" y="1209"/>
                    <a:pt x="13557" y="509"/>
                    <a:pt x="11988" y="209"/>
                  </a:cubicBezTo>
                  <a:cubicBezTo>
                    <a:pt x="11388" y="79"/>
                    <a:pt x="10528" y="19"/>
                    <a:pt x="9789" y="9"/>
                  </a:cubicBezTo>
                  <a:cubicBezTo>
                    <a:pt x="9620" y="4"/>
                    <a:pt x="9450" y="1"/>
                    <a:pt x="92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lt1"/>
        </a:solidFill>
      </p:bgPr>
    </p:bg>
    <p:spTree>
      <p:nvGrpSpPr>
        <p:cNvPr id="4517" name="Shape 4517"/>
        <p:cNvGrpSpPr/>
        <p:nvPr/>
      </p:nvGrpSpPr>
      <p:grpSpPr>
        <a:xfrm>
          <a:off x="0" y="0"/>
          <a:ext cx="0" cy="0"/>
          <a:chOff x="0" y="0"/>
          <a:chExt cx="0" cy="0"/>
        </a:xfrm>
      </p:grpSpPr>
      <p:sp>
        <p:nvSpPr>
          <p:cNvPr id="4518" name="Google Shape;4518;p11"/>
          <p:cNvSpPr txBox="1"/>
          <p:nvPr>
            <p:ph hasCustomPrompt="1" type="title"/>
          </p:nvPr>
        </p:nvSpPr>
        <p:spPr>
          <a:xfrm>
            <a:off x="1284000" y="1558475"/>
            <a:ext cx="6576000" cy="15111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9600">
                <a:solidFill>
                  <a:schemeClr val="dk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4519" name="Google Shape;4519;p11"/>
          <p:cNvSpPr txBox="1"/>
          <p:nvPr>
            <p:ph idx="1" type="subTitle"/>
          </p:nvPr>
        </p:nvSpPr>
        <p:spPr>
          <a:xfrm>
            <a:off x="1284000" y="3069625"/>
            <a:ext cx="6576000" cy="7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600"/>
              <a:buNone/>
              <a:defRPr sz="1800">
                <a:solidFill>
                  <a:schemeClr val="dk1"/>
                </a:solidFill>
                <a:latin typeface="Josefin Sans"/>
                <a:ea typeface="Josefin Sans"/>
                <a:cs typeface="Josefin Sans"/>
                <a:sym typeface="Josefin Sans"/>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4520" name="Google Shape;4520;p11"/>
          <p:cNvGrpSpPr/>
          <p:nvPr/>
        </p:nvGrpSpPr>
        <p:grpSpPr>
          <a:xfrm>
            <a:off x="60891" y="140468"/>
            <a:ext cx="9022219" cy="4862481"/>
            <a:chOff x="60891" y="140468"/>
            <a:chExt cx="9022219" cy="4862481"/>
          </a:xfrm>
        </p:grpSpPr>
        <p:grpSp>
          <p:nvGrpSpPr>
            <p:cNvPr id="4521" name="Google Shape;4521;p11"/>
            <p:cNvGrpSpPr/>
            <p:nvPr/>
          </p:nvGrpSpPr>
          <p:grpSpPr>
            <a:xfrm>
              <a:off x="60891" y="140468"/>
              <a:ext cx="9022219" cy="4862481"/>
              <a:chOff x="60891" y="140468"/>
              <a:chExt cx="9022219" cy="4862481"/>
            </a:xfrm>
          </p:grpSpPr>
          <p:grpSp>
            <p:nvGrpSpPr>
              <p:cNvPr id="4522" name="Google Shape;4522;p11"/>
              <p:cNvGrpSpPr/>
              <p:nvPr/>
            </p:nvGrpSpPr>
            <p:grpSpPr>
              <a:xfrm>
                <a:off x="60891" y="140468"/>
                <a:ext cx="9022219" cy="4862481"/>
                <a:chOff x="60891" y="140468"/>
                <a:chExt cx="9022219" cy="4862481"/>
              </a:xfrm>
            </p:grpSpPr>
            <p:sp>
              <p:nvSpPr>
                <p:cNvPr id="4523" name="Google Shape;4523;p11"/>
                <p:cNvSpPr/>
                <p:nvPr/>
              </p:nvSpPr>
              <p:spPr>
                <a:xfrm>
                  <a:off x="2466218" y="2561358"/>
                  <a:ext cx="268345" cy="27751"/>
                </a:xfrm>
                <a:custGeom>
                  <a:rect b="b" l="l" r="r" t="t"/>
                  <a:pathLst>
                    <a:path extrusionOk="0" h="551" w="5328">
                      <a:moveTo>
                        <a:pt x="5328" y="0"/>
                      </a:moveTo>
                      <a:lnTo>
                        <a:pt x="5328" y="0"/>
                      </a:lnTo>
                      <a:cubicBezTo>
                        <a:pt x="4298" y="20"/>
                        <a:pt x="3279" y="60"/>
                        <a:pt x="2249" y="91"/>
                      </a:cubicBezTo>
                      <a:cubicBezTo>
                        <a:pt x="1500" y="111"/>
                        <a:pt x="750" y="140"/>
                        <a:pt x="0" y="160"/>
                      </a:cubicBezTo>
                      <a:cubicBezTo>
                        <a:pt x="60" y="160"/>
                        <a:pt x="110" y="171"/>
                        <a:pt x="170" y="180"/>
                      </a:cubicBezTo>
                      <a:cubicBezTo>
                        <a:pt x="1800" y="370"/>
                        <a:pt x="3448" y="490"/>
                        <a:pt x="5098" y="550"/>
                      </a:cubicBezTo>
                      <a:cubicBezTo>
                        <a:pt x="5118" y="470"/>
                        <a:pt x="5138" y="390"/>
                        <a:pt x="5168" y="300"/>
                      </a:cubicBezTo>
                      <a:cubicBezTo>
                        <a:pt x="5198" y="191"/>
                        <a:pt x="5258" y="80"/>
                        <a:pt x="53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1"/>
                <p:cNvSpPr/>
                <p:nvPr/>
              </p:nvSpPr>
              <p:spPr>
                <a:xfrm>
                  <a:off x="2300115" y="2560854"/>
                  <a:ext cx="57416" cy="7605"/>
                </a:xfrm>
                <a:custGeom>
                  <a:rect b="b" l="l" r="r" t="t"/>
                  <a:pathLst>
                    <a:path extrusionOk="0" h="151" w="1140">
                      <a:moveTo>
                        <a:pt x="0" y="1"/>
                      </a:moveTo>
                      <a:cubicBezTo>
                        <a:pt x="10" y="41"/>
                        <a:pt x="20" y="90"/>
                        <a:pt x="20" y="150"/>
                      </a:cubicBezTo>
                      <a:cubicBezTo>
                        <a:pt x="389" y="110"/>
                        <a:pt x="769" y="70"/>
                        <a:pt x="1139" y="30"/>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1"/>
                <p:cNvSpPr/>
                <p:nvPr/>
              </p:nvSpPr>
              <p:spPr>
                <a:xfrm>
                  <a:off x="1209715" y="2555314"/>
                  <a:ext cx="597581" cy="34802"/>
                </a:xfrm>
                <a:custGeom>
                  <a:rect b="b" l="l" r="r" t="t"/>
                  <a:pathLst>
                    <a:path extrusionOk="0" h="691" w="11865">
                      <a:moveTo>
                        <a:pt x="11755" y="0"/>
                      </a:moveTo>
                      <a:lnTo>
                        <a:pt x="11755" y="0"/>
                      </a:lnTo>
                      <a:cubicBezTo>
                        <a:pt x="8006" y="71"/>
                        <a:pt x="4258" y="131"/>
                        <a:pt x="530" y="400"/>
                      </a:cubicBezTo>
                      <a:cubicBezTo>
                        <a:pt x="350" y="410"/>
                        <a:pt x="180" y="420"/>
                        <a:pt x="0" y="430"/>
                      </a:cubicBezTo>
                      <a:cubicBezTo>
                        <a:pt x="180" y="450"/>
                        <a:pt x="360" y="460"/>
                        <a:pt x="540" y="470"/>
                      </a:cubicBezTo>
                      <a:cubicBezTo>
                        <a:pt x="2569" y="590"/>
                        <a:pt x="4588" y="680"/>
                        <a:pt x="6617" y="690"/>
                      </a:cubicBezTo>
                      <a:cubicBezTo>
                        <a:pt x="8366" y="690"/>
                        <a:pt x="10115" y="660"/>
                        <a:pt x="11864" y="620"/>
                      </a:cubicBezTo>
                      <a:cubicBezTo>
                        <a:pt x="11824" y="600"/>
                        <a:pt x="11784" y="590"/>
                        <a:pt x="11755" y="570"/>
                      </a:cubicBezTo>
                      <a:cubicBezTo>
                        <a:pt x="11664" y="560"/>
                        <a:pt x="11584" y="530"/>
                        <a:pt x="11504" y="480"/>
                      </a:cubicBezTo>
                      <a:cubicBezTo>
                        <a:pt x="11464" y="480"/>
                        <a:pt x="11424" y="480"/>
                        <a:pt x="11384" y="470"/>
                      </a:cubicBezTo>
                      <a:cubicBezTo>
                        <a:pt x="11324" y="470"/>
                        <a:pt x="11275" y="440"/>
                        <a:pt x="11244" y="410"/>
                      </a:cubicBezTo>
                      <a:cubicBezTo>
                        <a:pt x="11165" y="400"/>
                        <a:pt x="11075" y="390"/>
                        <a:pt x="10985" y="390"/>
                      </a:cubicBezTo>
                      <a:cubicBezTo>
                        <a:pt x="10935" y="390"/>
                        <a:pt x="10925" y="331"/>
                        <a:pt x="10945" y="300"/>
                      </a:cubicBezTo>
                      <a:cubicBezTo>
                        <a:pt x="10945" y="271"/>
                        <a:pt x="10965" y="251"/>
                        <a:pt x="10995" y="251"/>
                      </a:cubicBezTo>
                      <a:lnTo>
                        <a:pt x="11015" y="251"/>
                      </a:lnTo>
                      <a:cubicBezTo>
                        <a:pt x="11075" y="260"/>
                        <a:pt x="11145" y="271"/>
                        <a:pt x="11205" y="280"/>
                      </a:cubicBezTo>
                      <a:cubicBezTo>
                        <a:pt x="11205" y="191"/>
                        <a:pt x="11264" y="111"/>
                        <a:pt x="11384" y="100"/>
                      </a:cubicBezTo>
                      <a:cubicBezTo>
                        <a:pt x="11515" y="100"/>
                        <a:pt x="11635" y="60"/>
                        <a:pt x="117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11"/>
                <p:cNvSpPr/>
                <p:nvPr/>
              </p:nvSpPr>
              <p:spPr>
                <a:xfrm>
                  <a:off x="366455" y="3959336"/>
                  <a:ext cx="266380" cy="113321"/>
                </a:xfrm>
                <a:custGeom>
                  <a:rect b="b" l="l" r="r" t="t"/>
                  <a:pathLst>
                    <a:path extrusionOk="0" h="2250" w="5289">
                      <a:moveTo>
                        <a:pt x="4678" y="1"/>
                      </a:moveTo>
                      <a:cubicBezTo>
                        <a:pt x="3099" y="720"/>
                        <a:pt x="1540" y="1470"/>
                        <a:pt x="1" y="2249"/>
                      </a:cubicBezTo>
                      <a:cubicBezTo>
                        <a:pt x="1780" y="1660"/>
                        <a:pt x="3549" y="1050"/>
                        <a:pt x="5289" y="360"/>
                      </a:cubicBezTo>
                      <a:cubicBezTo>
                        <a:pt x="5089" y="241"/>
                        <a:pt x="4889" y="121"/>
                        <a:pt x="46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11"/>
                <p:cNvSpPr/>
                <p:nvPr/>
              </p:nvSpPr>
              <p:spPr>
                <a:xfrm>
                  <a:off x="2432977" y="2793439"/>
                  <a:ext cx="212490" cy="64467"/>
                </a:xfrm>
                <a:custGeom>
                  <a:rect b="b" l="l" r="r" t="t"/>
                  <a:pathLst>
                    <a:path extrusionOk="0" h="1280" w="4219">
                      <a:moveTo>
                        <a:pt x="4219" y="0"/>
                      </a:moveTo>
                      <a:lnTo>
                        <a:pt x="4219" y="0"/>
                      </a:lnTo>
                      <a:cubicBezTo>
                        <a:pt x="2799" y="380"/>
                        <a:pt x="1390" y="810"/>
                        <a:pt x="1" y="1280"/>
                      </a:cubicBezTo>
                      <a:cubicBezTo>
                        <a:pt x="1250" y="1070"/>
                        <a:pt x="2500" y="870"/>
                        <a:pt x="3739" y="630"/>
                      </a:cubicBezTo>
                      <a:cubicBezTo>
                        <a:pt x="3909" y="420"/>
                        <a:pt x="4059" y="210"/>
                        <a:pt x="42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1"/>
                <p:cNvSpPr/>
                <p:nvPr/>
              </p:nvSpPr>
              <p:spPr>
                <a:xfrm>
                  <a:off x="803925" y="2939447"/>
                  <a:ext cx="1288790" cy="368521"/>
                </a:xfrm>
                <a:custGeom>
                  <a:rect b="b" l="l" r="r" t="t"/>
                  <a:pathLst>
                    <a:path extrusionOk="0" h="7317" w="25589">
                      <a:moveTo>
                        <a:pt x="23152" y="536"/>
                      </a:moveTo>
                      <a:lnTo>
                        <a:pt x="23152" y="536"/>
                      </a:lnTo>
                      <a:cubicBezTo>
                        <a:pt x="23153" y="537"/>
                        <a:pt x="23156" y="538"/>
                        <a:pt x="23160" y="540"/>
                      </a:cubicBezTo>
                      <a:cubicBezTo>
                        <a:pt x="23157" y="538"/>
                        <a:pt x="23154" y="537"/>
                        <a:pt x="23152" y="536"/>
                      </a:cubicBezTo>
                      <a:close/>
                      <a:moveTo>
                        <a:pt x="22540" y="649"/>
                      </a:moveTo>
                      <a:cubicBezTo>
                        <a:pt x="22538" y="649"/>
                        <a:pt x="22537" y="650"/>
                        <a:pt x="22535" y="650"/>
                      </a:cubicBezTo>
                      <a:lnTo>
                        <a:pt x="22535" y="650"/>
                      </a:lnTo>
                      <a:cubicBezTo>
                        <a:pt x="22537" y="650"/>
                        <a:pt x="22538" y="650"/>
                        <a:pt x="22540" y="649"/>
                      </a:cubicBezTo>
                      <a:close/>
                      <a:moveTo>
                        <a:pt x="25589" y="0"/>
                      </a:moveTo>
                      <a:lnTo>
                        <a:pt x="25589" y="0"/>
                      </a:lnTo>
                      <a:cubicBezTo>
                        <a:pt x="25189" y="70"/>
                        <a:pt x="24789" y="150"/>
                        <a:pt x="24390" y="230"/>
                      </a:cubicBezTo>
                      <a:cubicBezTo>
                        <a:pt x="23950" y="320"/>
                        <a:pt x="23520" y="420"/>
                        <a:pt x="23080" y="520"/>
                      </a:cubicBezTo>
                      <a:cubicBezTo>
                        <a:pt x="23090" y="520"/>
                        <a:pt x="23100" y="529"/>
                        <a:pt x="23110" y="529"/>
                      </a:cubicBezTo>
                      <a:cubicBezTo>
                        <a:pt x="23118" y="529"/>
                        <a:pt x="23135" y="529"/>
                        <a:pt x="23152" y="536"/>
                      </a:cubicBezTo>
                      <a:lnTo>
                        <a:pt x="23152" y="536"/>
                      </a:lnTo>
                      <a:cubicBezTo>
                        <a:pt x="23148" y="533"/>
                        <a:pt x="23153" y="532"/>
                        <a:pt x="23160" y="532"/>
                      </a:cubicBezTo>
                      <a:cubicBezTo>
                        <a:pt x="23170" y="532"/>
                        <a:pt x="23185" y="535"/>
                        <a:pt x="23190" y="540"/>
                      </a:cubicBezTo>
                      <a:lnTo>
                        <a:pt x="23200" y="540"/>
                      </a:lnTo>
                      <a:cubicBezTo>
                        <a:pt x="23260" y="540"/>
                        <a:pt x="23310" y="580"/>
                        <a:pt x="23320" y="640"/>
                      </a:cubicBezTo>
                      <a:cubicBezTo>
                        <a:pt x="23340" y="709"/>
                        <a:pt x="23360" y="780"/>
                        <a:pt x="23390" y="860"/>
                      </a:cubicBezTo>
                      <a:cubicBezTo>
                        <a:pt x="23410" y="909"/>
                        <a:pt x="23380" y="980"/>
                        <a:pt x="23330" y="1009"/>
                      </a:cubicBezTo>
                      <a:cubicBezTo>
                        <a:pt x="23313" y="1019"/>
                        <a:pt x="23295" y="1024"/>
                        <a:pt x="23277" y="1024"/>
                      </a:cubicBezTo>
                      <a:cubicBezTo>
                        <a:pt x="23241" y="1024"/>
                        <a:pt x="23203" y="1006"/>
                        <a:pt x="23170" y="980"/>
                      </a:cubicBezTo>
                      <a:lnTo>
                        <a:pt x="23170" y="980"/>
                      </a:lnTo>
                      <a:cubicBezTo>
                        <a:pt x="23178" y="988"/>
                        <a:pt x="23180" y="991"/>
                        <a:pt x="23179" y="991"/>
                      </a:cubicBezTo>
                      <a:cubicBezTo>
                        <a:pt x="23177" y="991"/>
                        <a:pt x="23170" y="985"/>
                        <a:pt x="23170" y="980"/>
                      </a:cubicBezTo>
                      <a:lnTo>
                        <a:pt x="23170" y="980"/>
                      </a:lnTo>
                      <a:cubicBezTo>
                        <a:pt x="23170" y="980"/>
                        <a:pt x="23170" y="980"/>
                        <a:pt x="23170" y="980"/>
                      </a:cubicBezTo>
                      <a:cubicBezTo>
                        <a:pt x="23160" y="980"/>
                        <a:pt x="23150" y="969"/>
                        <a:pt x="23150" y="969"/>
                      </a:cubicBezTo>
                      <a:cubicBezTo>
                        <a:pt x="23140" y="960"/>
                        <a:pt x="23120" y="949"/>
                        <a:pt x="23110" y="949"/>
                      </a:cubicBezTo>
                      <a:cubicBezTo>
                        <a:pt x="23100" y="940"/>
                        <a:pt x="23090" y="929"/>
                        <a:pt x="23070" y="929"/>
                      </a:cubicBezTo>
                      <a:cubicBezTo>
                        <a:pt x="23070" y="920"/>
                        <a:pt x="23060" y="920"/>
                        <a:pt x="23050" y="920"/>
                      </a:cubicBezTo>
                      <a:cubicBezTo>
                        <a:pt x="23050" y="920"/>
                        <a:pt x="23050" y="909"/>
                        <a:pt x="23040" y="909"/>
                      </a:cubicBezTo>
                      <a:lnTo>
                        <a:pt x="23030" y="909"/>
                      </a:lnTo>
                      <a:cubicBezTo>
                        <a:pt x="23030" y="909"/>
                        <a:pt x="23020" y="900"/>
                        <a:pt x="23010" y="900"/>
                      </a:cubicBezTo>
                      <a:cubicBezTo>
                        <a:pt x="23000" y="900"/>
                        <a:pt x="22990" y="889"/>
                        <a:pt x="22970" y="889"/>
                      </a:cubicBezTo>
                      <a:cubicBezTo>
                        <a:pt x="22960" y="880"/>
                        <a:pt x="22950" y="880"/>
                        <a:pt x="22930" y="880"/>
                      </a:cubicBezTo>
                      <a:cubicBezTo>
                        <a:pt x="22920" y="880"/>
                        <a:pt x="22920" y="880"/>
                        <a:pt x="22910" y="869"/>
                      </a:cubicBezTo>
                      <a:lnTo>
                        <a:pt x="22740" y="869"/>
                      </a:lnTo>
                      <a:cubicBezTo>
                        <a:pt x="22740" y="869"/>
                        <a:pt x="22720" y="880"/>
                        <a:pt x="22710" y="880"/>
                      </a:cubicBezTo>
                      <a:cubicBezTo>
                        <a:pt x="22700" y="880"/>
                        <a:pt x="22680" y="880"/>
                        <a:pt x="22670" y="889"/>
                      </a:cubicBezTo>
                      <a:cubicBezTo>
                        <a:pt x="22643" y="896"/>
                        <a:pt x="22615" y="908"/>
                        <a:pt x="22584" y="908"/>
                      </a:cubicBezTo>
                      <a:cubicBezTo>
                        <a:pt x="22570" y="908"/>
                        <a:pt x="22556" y="906"/>
                        <a:pt x="22540" y="900"/>
                      </a:cubicBezTo>
                      <a:cubicBezTo>
                        <a:pt x="22470" y="880"/>
                        <a:pt x="22430" y="789"/>
                        <a:pt x="22470" y="720"/>
                      </a:cubicBezTo>
                      <a:cubicBezTo>
                        <a:pt x="22480" y="700"/>
                        <a:pt x="22500" y="689"/>
                        <a:pt x="22520" y="669"/>
                      </a:cubicBezTo>
                      <a:cubicBezTo>
                        <a:pt x="22520" y="669"/>
                        <a:pt x="22520" y="660"/>
                        <a:pt x="22530" y="660"/>
                      </a:cubicBezTo>
                      <a:cubicBezTo>
                        <a:pt x="22530" y="660"/>
                        <a:pt x="22530" y="653"/>
                        <a:pt x="22535" y="650"/>
                      </a:cubicBezTo>
                      <a:lnTo>
                        <a:pt x="22535" y="650"/>
                      </a:lnTo>
                      <a:cubicBezTo>
                        <a:pt x="20208" y="1190"/>
                        <a:pt x="17901" y="1800"/>
                        <a:pt x="15594" y="2409"/>
                      </a:cubicBezTo>
                      <a:cubicBezTo>
                        <a:pt x="12685" y="3168"/>
                        <a:pt x="9816" y="4018"/>
                        <a:pt x="6938" y="4878"/>
                      </a:cubicBezTo>
                      <a:cubicBezTo>
                        <a:pt x="4819" y="5538"/>
                        <a:pt x="2740" y="6297"/>
                        <a:pt x="661" y="7066"/>
                      </a:cubicBezTo>
                      <a:cubicBezTo>
                        <a:pt x="441" y="7157"/>
                        <a:pt x="221" y="7237"/>
                        <a:pt x="1" y="7317"/>
                      </a:cubicBezTo>
                      <a:cubicBezTo>
                        <a:pt x="490" y="7197"/>
                        <a:pt x="990" y="7077"/>
                        <a:pt x="1480" y="6946"/>
                      </a:cubicBezTo>
                      <a:cubicBezTo>
                        <a:pt x="6778" y="5607"/>
                        <a:pt x="12015" y="4038"/>
                        <a:pt x="17293" y="2639"/>
                      </a:cubicBezTo>
                      <a:cubicBezTo>
                        <a:pt x="19472" y="2039"/>
                        <a:pt x="21671" y="1499"/>
                        <a:pt x="23859" y="960"/>
                      </a:cubicBezTo>
                      <a:cubicBezTo>
                        <a:pt x="23859" y="769"/>
                        <a:pt x="23970" y="560"/>
                        <a:pt x="24210" y="540"/>
                      </a:cubicBezTo>
                      <a:cubicBezTo>
                        <a:pt x="24529" y="509"/>
                        <a:pt x="24879" y="430"/>
                        <a:pt x="25179" y="280"/>
                      </a:cubicBezTo>
                      <a:cubicBezTo>
                        <a:pt x="25309" y="170"/>
                        <a:pt x="25439" y="80"/>
                        <a:pt x="255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11"/>
                <p:cNvSpPr/>
                <p:nvPr/>
              </p:nvSpPr>
              <p:spPr>
                <a:xfrm>
                  <a:off x="2139501" y="2898651"/>
                  <a:ext cx="201410" cy="54898"/>
                </a:xfrm>
                <a:custGeom>
                  <a:rect b="b" l="l" r="r" t="t"/>
                  <a:pathLst>
                    <a:path extrusionOk="0" h="1090" w="3999">
                      <a:moveTo>
                        <a:pt x="3998" y="0"/>
                      </a:moveTo>
                      <a:lnTo>
                        <a:pt x="3998" y="0"/>
                      </a:lnTo>
                      <a:cubicBezTo>
                        <a:pt x="3698" y="40"/>
                        <a:pt x="3389" y="80"/>
                        <a:pt x="3089" y="130"/>
                      </a:cubicBezTo>
                      <a:cubicBezTo>
                        <a:pt x="3069" y="150"/>
                        <a:pt x="3059" y="170"/>
                        <a:pt x="3039" y="190"/>
                      </a:cubicBezTo>
                      <a:cubicBezTo>
                        <a:pt x="2969" y="260"/>
                        <a:pt x="2867" y="298"/>
                        <a:pt x="2765" y="298"/>
                      </a:cubicBezTo>
                      <a:cubicBezTo>
                        <a:pt x="2677" y="298"/>
                        <a:pt x="2588" y="270"/>
                        <a:pt x="2519" y="210"/>
                      </a:cubicBezTo>
                      <a:cubicBezTo>
                        <a:pt x="1939" y="300"/>
                        <a:pt x="1359" y="400"/>
                        <a:pt x="790" y="500"/>
                      </a:cubicBezTo>
                      <a:cubicBezTo>
                        <a:pt x="780" y="500"/>
                        <a:pt x="770" y="510"/>
                        <a:pt x="760" y="520"/>
                      </a:cubicBezTo>
                      <a:cubicBezTo>
                        <a:pt x="510" y="710"/>
                        <a:pt x="260" y="910"/>
                        <a:pt x="0" y="1090"/>
                      </a:cubicBezTo>
                      <a:cubicBezTo>
                        <a:pt x="1339" y="740"/>
                        <a:pt x="2669" y="350"/>
                        <a:pt x="39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1"/>
                <p:cNvSpPr/>
                <p:nvPr/>
              </p:nvSpPr>
              <p:spPr>
                <a:xfrm>
                  <a:off x="2357480" y="2701271"/>
                  <a:ext cx="276907" cy="29816"/>
                </a:xfrm>
                <a:custGeom>
                  <a:rect b="b" l="l" r="r" t="t"/>
                  <a:pathLst>
                    <a:path extrusionOk="0" h="592" w="5498">
                      <a:moveTo>
                        <a:pt x="999" y="1"/>
                      </a:moveTo>
                      <a:cubicBezTo>
                        <a:pt x="666" y="1"/>
                        <a:pt x="333" y="4"/>
                        <a:pt x="0" y="11"/>
                      </a:cubicBezTo>
                      <a:cubicBezTo>
                        <a:pt x="60" y="191"/>
                        <a:pt x="50" y="391"/>
                        <a:pt x="20" y="591"/>
                      </a:cubicBezTo>
                      <a:cubicBezTo>
                        <a:pt x="1849" y="511"/>
                        <a:pt x="3679" y="361"/>
                        <a:pt x="5498" y="141"/>
                      </a:cubicBezTo>
                      <a:cubicBezTo>
                        <a:pt x="4001" y="68"/>
                        <a:pt x="2498" y="1"/>
                        <a:pt x="9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1"/>
                <p:cNvSpPr/>
                <p:nvPr/>
              </p:nvSpPr>
              <p:spPr>
                <a:xfrm>
                  <a:off x="2022201" y="2719957"/>
                  <a:ext cx="104759" cy="13599"/>
                </a:xfrm>
                <a:custGeom>
                  <a:rect b="b" l="l" r="r" t="t"/>
                  <a:pathLst>
                    <a:path extrusionOk="0" h="270" w="2080">
                      <a:moveTo>
                        <a:pt x="2080" y="0"/>
                      </a:moveTo>
                      <a:lnTo>
                        <a:pt x="2080" y="0"/>
                      </a:lnTo>
                      <a:cubicBezTo>
                        <a:pt x="1390" y="80"/>
                        <a:pt x="690" y="160"/>
                        <a:pt x="1" y="250"/>
                      </a:cubicBezTo>
                      <a:cubicBezTo>
                        <a:pt x="650" y="260"/>
                        <a:pt x="1310" y="270"/>
                        <a:pt x="1960" y="270"/>
                      </a:cubicBezTo>
                      <a:cubicBezTo>
                        <a:pt x="1969" y="260"/>
                        <a:pt x="1969" y="250"/>
                        <a:pt x="1969" y="230"/>
                      </a:cubicBezTo>
                      <a:cubicBezTo>
                        <a:pt x="2000" y="150"/>
                        <a:pt x="2040" y="70"/>
                        <a:pt x="2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11"/>
                <p:cNvSpPr/>
                <p:nvPr/>
              </p:nvSpPr>
              <p:spPr>
                <a:xfrm>
                  <a:off x="184738" y="2833177"/>
                  <a:ext cx="519565" cy="77562"/>
                </a:xfrm>
                <a:custGeom>
                  <a:rect b="b" l="l" r="r" t="t"/>
                  <a:pathLst>
                    <a:path extrusionOk="0" h="1540" w="10316">
                      <a:moveTo>
                        <a:pt x="10316" y="1"/>
                      </a:moveTo>
                      <a:lnTo>
                        <a:pt x="10316" y="1"/>
                      </a:lnTo>
                      <a:cubicBezTo>
                        <a:pt x="9036" y="141"/>
                        <a:pt x="7757" y="301"/>
                        <a:pt x="6478" y="471"/>
                      </a:cubicBezTo>
                      <a:cubicBezTo>
                        <a:pt x="4579" y="751"/>
                        <a:pt x="2679" y="1091"/>
                        <a:pt x="780" y="1410"/>
                      </a:cubicBezTo>
                      <a:cubicBezTo>
                        <a:pt x="520" y="1450"/>
                        <a:pt x="261" y="1490"/>
                        <a:pt x="1" y="1540"/>
                      </a:cubicBezTo>
                      <a:cubicBezTo>
                        <a:pt x="550" y="1510"/>
                        <a:pt x="1090" y="1480"/>
                        <a:pt x="1630" y="1450"/>
                      </a:cubicBezTo>
                      <a:cubicBezTo>
                        <a:pt x="4259" y="1300"/>
                        <a:pt x="6877" y="1000"/>
                        <a:pt x="9486" y="700"/>
                      </a:cubicBezTo>
                      <a:cubicBezTo>
                        <a:pt x="9566" y="691"/>
                        <a:pt x="9636" y="691"/>
                        <a:pt x="9706" y="680"/>
                      </a:cubicBezTo>
                      <a:cubicBezTo>
                        <a:pt x="9706" y="671"/>
                        <a:pt x="9716" y="671"/>
                        <a:pt x="9716" y="660"/>
                      </a:cubicBezTo>
                      <a:lnTo>
                        <a:pt x="103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1"/>
                <p:cNvSpPr/>
                <p:nvPr/>
              </p:nvSpPr>
              <p:spPr>
                <a:xfrm>
                  <a:off x="709793" y="2749622"/>
                  <a:ext cx="1100526" cy="113825"/>
                </a:xfrm>
                <a:custGeom>
                  <a:rect b="b" l="l" r="r" t="t"/>
                  <a:pathLst>
                    <a:path extrusionOk="0" h="2260" w="21851">
                      <a:moveTo>
                        <a:pt x="21810" y="0"/>
                      </a:moveTo>
                      <a:lnTo>
                        <a:pt x="21810" y="0"/>
                      </a:lnTo>
                      <a:cubicBezTo>
                        <a:pt x="20231" y="31"/>
                        <a:pt x="18652" y="31"/>
                        <a:pt x="17072" y="140"/>
                      </a:cubicBezTo>
                      <a:cubicBezTo>
                        <a:pt x="14284" y="320"/>
                        <a:pt x="11505" y="640"/>
                        <a:pt x="8716" y="850"/>
                      </a:cubicBezTo>
                      <a:cubicBezTo>
                        <a:pt x="6038" y="1060"/>
                        <a:pt x="3359" y="1300"/>
                        <a:pt x="690" y="1580"/>
                      </a:cubicBezTo>
                      <a:cubicBezTo>
                        <a:pt x="580" y="1680"/>
                        <a:pt x="471" y="1790"/>
                        <a:pt x="371" y="1890"/>
                      </a:cubicBezTo>
                      <a:cubicBezTo>
                        <a:pt x="251" y="2010"/>
                        <a:pt x="131" y="2139"/>
                        <a:pt x="0" y="2259"/>
                      </a:cubicBezTo>
                      <a:cubicBezTo>
                        <a:pt x="1959" y="2060"/>
                        <a:pt x="3919" y="1870"/>
                        <a:pt x="5878" y="1720"/>
                      </a:cubicBezTo>
                      <a:cubicBezTo>
                        <a:pt x="8936" y="1490"/>
                        <a:pt x="12005" y="1250"/>
                        <a:pt x="15064" y="980"/>
                      </a:cubicBezTo>
                      <a:cubicBezTo>
                        <a:pt x="17332" y="791"/>
                        <a:pt x="19602" y="600"/>
                        <a:pt x="21850" y="271"/>
                      </a:cubicBezTo>
                      <a:cubicBezTo>
                        <a:pt x="21841" y="260"/>
                        <a:pt x="21841" y="260"/>
                        <a:pt x="21841" y="251"/>
                      </a:cubicBezTo>
                      <a:cubicBezTo>
                        <a:pt x="21830" y="251"/>
                        <a:pt x="21830" y="260"/>
                        <a:pt x="21830" y="260"/>
                      </a:cubicBezTo>
                      <a:lnTo>
                        <a:pt x="21810" y="260"/>
                      </a:lnTo>
                      <a:cubicBezTo>
                        <a:pt x="21801" y="260"/>
                        <a:pt x="21801" y="271"/>
                        <a:pt x="21790" y="271"/>
                      </a:cubicBezTo>
                      <a:lnTo>
                        <a:pt x="21781" y="271"/>
                      </a:lnTo>
                      <a:cubicBezTo>
                        <a:pt x="21750" y="271"/>
                        <a:pt x="21721" y="251"/>
                        <a:pt x="21701" y="240"/>
                      </a:cubicBezTo>
                      <a:lnTo>
                        <a:pt x="21670" y="180"/>
                      </a:lnTo>
                      <a:cubicBezTo>
                        <a:pt x="21670" y="160"/>
                        <a:pt x="21670" y="151"/>
                        <a:pt x="21681" y="140"/>
                      </a:cubicBezTo>
                      <a:cubicBezTo>
                        <a:pt x="21681" y="131"/>
                        <a:pt x="21681" y="120"/>
                        <a:pt x="21690" y="111"/>
                      </a:cubicBezTo>
                      <a:cubicBezTo>
                        <a:pt x="21701" y="91"/>
                        <a:pt x="21721" y="71"/>
                        <a:pt x="21750" y="60"/>
                      </a:cubicBezTo>
                      <a:lnTo>
                        <a:pt x="21761" y="60"/>
                      </a:lnTo>
                      <a:cubicBezTo>
                        <a:pt x="21770" y="51"/>
                        <a:pt x="21781" y="51"/>
                        <a:pt x="21790" y="40"/>
                      </a:cubicBezTo>
                      <a:cubicBezTo>
                        <a:pt x="21790" y="31"/>
                        <a:pt x="21801" y="11"/>
                        <a:pt x="218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1"/>
                <p:cNvSpPr/>
                <p:nvPr/>
              </p:nvSpPr>
              <p:spPr>
                <a:xfrm>
                  <a:off x="1854083" y="2747103"/>
                  <a:ext cx="49358" cy="9116"/>
                </a:xfrm>
                <a:custGeom>
                  <a:rect b="b" l="l" r="r" t="t"/>
                  <a:pathLst>
                    <a:path extrusionOk="0" h="181" w="980">
                      <a:moveTo>
                        <a:pt x="980" y="1"/>
                      </a:moveTo>
                      <a:cubicBezTo>
                        <a:pt x="669" y="21"/>
                        <a:pt x="370" y="21"/>
                        <a:pt x="60" y="30"/>
                      </a:cubicBezTo>
                      <a:cubicBezTo>
                        <a:pt x="60" y="41"/>
                        <a:pt x="50" y="50"/>
                        <a:pt x="50" y="61"/>
                      </a:cubicBezTo>
                      <a:cubicBezTo>
                        <a:pt x="40" y="101"/>
                        <a:pt x="20" y="141"/>
                        <a:pt x="0" y="181"/>
                      </a:cubicBezTo>
                      <a:cubicBezTo>
                        <a:pt x="330" y="130"/>
                        <a:pt x="660" y="70"/>
                        <a:pt x="9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11"/>
                <p:cNvSpPr/>
                <p:nvPr/>
              </p:nvSpPr>
              <p:spPr>
                <a:xfrm>
                  <a:off x="423367" y="3346194"/>
                  <a:ext cx="270359" cy="84110"/>
                </a:xfrm>
                <a:custGeom>
                  <a:rect b="b" l="l" r="r" t="t"/>
                  <a:pathLst>
                    <a:path extrusionOk="0" h="1670" w="5368">
                      <a:moveTo>
                        <a:pt x="5368" y="0"/>
                      </a:moveTo>
                      <a:lnTo>
                        <a:pt x="5368" y="0"/>
                      </a:lnTo>
                      <a:cubicBezTo>
                        <a:pt x="3559" y="210"/>
                        <a:pt x="1760" y="560"/>
                        <a:pt x="0" y="1049"/>
                      </a:cubicBezTo>
                      <a:cubicBezTo>
                        <a:pt x="20" y="1140"/>
                        <a:pt x="50" y="1220"/>
                        <a:pt x="70" y="1300"/>
                      </a:cubicBezTo>
                      <a:cubicBezTo>
                        <a:pt x="90" y="1360"/>
                        <a:pt x="110" y="1420"/>
                        <a:pt x="130" y="1489"/>
                      </a:cubicBezTo>
                      <a:cubicBezTo>
                        <a:pt x="150" y="1529"/>
                        <a:pt x="150" y="1569"/>
                        <a:pt x="150" y="1609"/>
                      </a:cubicBezTo>
                      <a:cubicBezTo>
                        <a:pt x="160" y="1629"/>
                        <a:pt x="160" y="1649"/>
                        <a:pt x="170" y="1669"/>
                      </a:cubicBezTo>
                      <a:cubicBezTo>
                        <a:pt x="1920" y="1189"/>
                        <a:pt x="3639" y="560"/>
                        <a:pt x="5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11"/>
                <p:cNvSpPr/>
                <p:nvPr/>
              </p:nvSpPr>
              <p:spPr>
                <a:xfrm>
                  <a:off x="160060" y="3414640"/>
                  <a:ext cx="210475" cy="83102"/>
                </a:xfrm>
                <a:custGeom>
                  <a:rect b="b" l="l" r="r" t="t"/>
                  <a:pathLst>
                    <a:path extrusionOk="0" h="1650" w="4179">
                      <a:moveTo>
                        <a:pt x="4179" y="1"/>
                      </a:moveTo>
                      <a:lnTo>
                        <a:pt x="4179" y="1"/>
                      </a:lnTo>
                      <a:cubicBezTo>
                        <a:pt x="2919" y="401"/>
                        <a:pt x="1680" y="880"/>
                        <a:pt x="471" y="1430"/>
                      </a:cubicBezTo>
                      <a:cubicBezTo>
                        <a:pt x="311" y="1500"/>
                        <a:pt x="160" y="1580"/>
                        <a:pt x="1" y="1650"/>
                      </a:cubicBezTo>
                      <a:cubicBezTo>
                        <a:pt x="80" y="1620"/>
                        <a:pt x="171" y="1600"/>
                        <a:pt x="260" y="1580"/>
                      </a:cubicBezTo>
                      <a:cubicBezTo>
                        <a:pt x="1510" y="1190"/>
                        <a:pt x="2799" y="930"/>
                        <a:pt x="4079" y="630"/>
                      </a:cubicBezTo>
                      <a:cubicBezTo>
                        <a:pt x="4109" y="421"/>
                        <a:pt x="4149" y="210"/>
                        <a:pt x="41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11"/>
                <p:cNvSpPr/>
                <p:nvPr/>
              </p:nvSpPr>
              <p:spPr>
                <a:xfrm>
                  <a:off x="2440028" y="1632578"/>
                  <a:ext cx="374061" cy="192344"/>
                </a:xfrm>
                <a:custGeom>
                  <a:rect b="b" l="l" r="r" t="t"/>
                  <a:pathLst>
                    <a:path extrusionOk="0" h="3819" w="7427">
                      <a:moveTo>
                        <a:pt x="1" y="0"/>
                      </a:moveTo>
                      <a:lnTo>
                        <a:pt x="1" y="0"/>
                      </a:lnTo>
                      <a:cubicBezTo>
                        <a:pt x="101" y="70"/>
                        <a:pt x="190" y="150"/>
                        <a:pt x="290" y="230"/>
                      </a:cubicBezTo>
                      <a:cubicBezTo>
                        <a:pt x="580" y="460"/>
                        <a:pt x="890" y="690"/>
                        <a:pt x="1190" y="929"/>
                      </a:cubicBezTo>
                      <a:cubicBezTo>
                        <a:pt x="2069" y="1469"/>
                        <a:pt x="2959" y="2009"/>
                        <a:pt x="3859" y="2509"/>
                      </a:cubicBezTo>
                      <a:cubicBezTo>
                        <a:pt x="4339" y="2779"/>
                        <a:pt x="4818" y="3048"/>
                        <a:pt x="5288" y="3308"/>
                      </a:cubicBezTo>
                      <a:cubicBezTo>
                        <a:pt x="5298" y="3303"/>
                        <a:pt x="5310" y="3301"/>
                        <a:pt x="5323" y="3301"/>
                      </a:cubicBezTo>
                      <a:cubicBezTo>
                        <a:pt x="5336" y="3301"/>
                        <a:pt x="5348" y="3303"/>
                        <a:pt x="5358" y="3308"/>
                      </a:cubicBezTo>
                      <a:cubicBezTo>
                        <a:pt x="5538" y="3379"/>
                        <a:pt x="5728" y="3448"/>
                        <a:pt x="5908" y="3528"/>
                      </a:cubicBezTo>
                      <a:lnTo>
                        <a:pt x="5938" y="3528"/>
                      </a:lnTo>
                      <a:cubicBezTo>
                        <a:pt x="5998" y="3548"/>
                        <a:pt x="6058" y="3559"/>
                        <a:pt x="6118" y="3579"/>
                      </a:cubicBezTo>
                      <a:cubicBezTo>
                        <a:pt x="6567" y="3599"/>
                        <a:pt x="7007" y="3679"/>
                        <a:pt x="7427" y="3818"/>
                      </a:cubicBezTo>
                      <a:cubicBezTo>
                        <a:pt x="6178" y="3119"/>
                        <a:pt x="4928" y="2419"/>
                        <a:pt x="3659" y="1779"/>
                      </a:cubicBezTo>
                      <a:cubicBezTo>
                        <a:pt x="2449" y="1160"/>
                        <a:pt x="1230" y="58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11"/>
                <p:cNvSpPr/>
                <p:nvPr/>
              </p:nvSpPr>
              <p:spPr>
                <a:xfrm>
                  <a:off x="1884151" y="1333562"/>
                  <a:ext cx="273482" cy="165147"/>
                </a:xfrm>
                <a:custGeom>
                  <a:rect b="b" l="l" r="r" t="t"/>
                  <a:pathLst>
                    <a:path extrusionOk="0" h="3279" w="5430">
                      <a:moveTo>
                        <a:pt x="7" y="1"/>
                      </a:moveTo>
                      <a:cubicBezTo>
                        <a:pt x="0" y="1"/>
                        <a:pt x="19" y="16"/>
                        <a:pt x="83" y="60"/>
                      </a:cubicBezTo>
                      <a:cubicBezTo>
                        <a:pt x="1392" y="960"/>
                        <a:pt x="2722" y="1849"/>
                        <a:pt x="4121" y="2608"/>
                      </a:cubicBezTo>
                      <a:cubicBezTo>
                        <a:pt x="4550" y="2848"/>
                        <a:pt x="4990" y="3068"/>
                        <a:pt x="5430" y="3278"/>
                      </a:cubicBezTo>
                      <a:lnTo>
                        <a:pt x="5280" y="3159"/>
                      </a:lnTo>
                      <a:cubicBezTo>
                        <a:pt x="5110" y="3028"/>
                        <a:pt x="5130" y="2819"/>
                        <a:pt x="5240" y="2668"/>
                      </a:cubicBezTo>
                      <a:cubicBezTo>
                        <a:pt x="4350" y="2149"/>
                        <a:pt x="3441" y="1659"/>
                        <a:pt x="2511" y="1199"/>
                      </a:cubicBezTo>
                      <a:cubicBezTo>
                        <a:pt x="1752" y="820"/>
                        <a:pt x="972" y="449"/>
                        <a:pt x="192" y="90"/>
                      </a:cubicBezTo>
                      <a:cubicBezTo>
                        <a:pt x="133" y="63"/>
                        <a:pt x="20" y="1"/>
                        <a:pt x="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1"/>
                <p:cNvSpPr/>
                <p:nvPr/>
              </p:nvSpPr>
              <p:spPr>
                <a:xfrm>
                  <a:off x="1138196" y="902086"/>
                  <a:ext cx="570434" cy="336841"/>
                </a:xfrm>
                <a:custGeom>
                  <a:rect b="b" l="l" r="r" t="t"/>
                  <a:pathLst>
                    <a:path extrusionOk="0" h="6688" w="11326">
                      <a:moveTo>
                        <a:pt x="141" y="1"/>
                      </a:moveTo>
                      <a:cubicBezTo>
                        <a:pt x="101" y="121"/>
                        <a:pt x="50" y="231"/>
                        <a:pt x="1" y="340"/>
                      </a:cubicBezTo>
                      <a:cubicBezTo>
                        <a:pt x="1690" y="1400"/>
                        <a:pt x="3389" y="2430"/>
                        <a:pt x="5138" y="3389"/>
                      </a:cubicBezTo>
                      <a:cubicBezTo>
                        <a:pt x="7078" y="4529"/>
                        <a:pt x="9037" y="5648"/>
                        <a:pt x="11045" y="6688"/>
                      </a:cubicBezTo>
                      <a:cubicBezTo>
                        <a:pt x="11076" y="6658"/>
                        <a:pt x="11116" y="6638"/>
                        <a:pt x="11165" y="6628"/>
                      </a:cubicBezTo>
                      <a:cubicBezTo>
                        <a:pt x="11216" y="6598"/>
                        <a:pt x="11265" y="6578"/>
                        <a:pt x="11325" y="6568"/>
                      </a:cubicBezTo>
                      <a:cubicBezTo>
                        <a:pt x="8537" y="4749"/>
                        <a:pt x="5718" y="2979"/>
                        <a:pt x="2800" y="1370"/>
                      </a:cubicBezTo>
                      <a:cubicBezTo>
                        <a:pt x="1920" y="900"/>
                        <a:pt x="1030" y="451"/>
                        <a:pt x="1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11"/>
                <p:cNvSpPr/>
                <p:nvPr/>
              </p:nvSpPr>
              <p:spPr>
                <a:xfrm>
                  <a:off x="3279712" y="999290"/>
                  <a:ext cx="97758" cy="146512"/>
                </a:xfrm>
                <a:custGeom>
                  <a:rect b="b" l="l" r="r" t="t"/>
                  <a:pathLst>
                    <a:path extrusionOk="0" h="2909" w="1941">
                      <a:moveTo>
                        <a:pt x="31" y="0"/>
                      </a:moveTo>
                      <a:cubicBezTo>
                        <a:pt x="61" y="210"/>
                        <a:pt x="50" y="430"/>
                        <a:pt x="1" y="649"/>
                      </a:cubicBezTo>
                      <a:cubicBezTo>
                        <a:pt x="641" y="1409"/>
                        <a:pt x="1290" y="2159"/>
                        <a:pt x="1940" y="2908"/>
                      </a:cubicBezTo>
                      <a:cubicBezTo>
                        <a:pt x="1320" y="1929"/>
                        <a:pt x="690" y="960"/>
                        <a:pt x="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11"/>
                <p:cNvSpPr/>
                <p:nvPr/>
              </p:nvSpPr>
              <p:spPr>
                <a:xfrm>
                  <a:off x="2849797" y="474186"/>
                  <a:ext cx="338352" cy="436010"/>
                </a:xfrm>
                <a:custGeom>
                  <a:rect b="b" l="l" r="r" t="t"/>
                  <a:pathLst>
                    <a:path extrusionOk="0" h="8657" w="6718">
                      <a:moveTo>
                        <a:pt x="1" y="1"/>
                      </a:moveTo>
                      <a:lnTo>
                        <a:pt x="1" y="1"/>
                      </a:lnTo>
                      <a:cubicBezTo>
                        <a:pt x="81" y="101"/>
                        <a:pt x="150" y="211"/>
                        <a:pt x="230" y="311"/>
                      </a:cubicBezTo>
                      <a:cubicBezTo>
                        <a:pt x="1190" y="1640"/>
                        <a:pt x="2030" y="2839"/>
                        <a:pt x="3000" y="4169"/>
                      </a:cubicBezTo>
                      <a:cubicBezTo>
                        <a:pt x="4149" y="5688"/>
                        <a:pt x="5328" y="7177"/>
                        <a:pt x="6527" y="8657"/>
                      </a:cubicBezTo>
                      <a:cubicBezTo>
                        <a:pt x="6507" y="8507"/>
                        <a:pt x="6498" y="8357"/>
                        <a:pt x="6487" y="8207"/>
                      </a:cubicBezTo>
                      <a:cubicBezTo>
                        <a:pt x="6478" y="8037"/>
                        <a:pt x="6578" y="7917"/>
                        <a:pt x="6718" y="7867"/>
                      </a:cubicBezTo>
                      <a:cubicBezTo>
                        <a:pt x="5878" y="6757"/>
                        <a:pt x="5019" y="5668"/>
                        <a:pt x="4129" y="4609"/>
                      </a:cubicBezTo>
                      <a:cubicBezTo>
                        <a:pt x="2940" y="3179"/>
                        <a:pt x="1760" y="1960"/>
                        <a:pt x="561" y="611"/>
                      </a:cubicBezTo>
                      <a:cubicBezTo>
                        <a:pt x="370" y="400"/>
                        <a:pt x="190" y="20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1"/>
                <p:cNvSpPr/>
                <p:nvPr/>
              </p:nvSpPr>
              <p:spPr>
                <a:xfrm>
                  <a:off x="4083183" y="767712"/>
                  <a:ext cx="203424" cy="616216"/>
                </a:xfrm>
                <a:custGeom>
                  <a:rect b="b" l="l" r="r" t="t"/>
                  <a:pathLst>
                    <a:path extrusionOk="0" h="12235" w="4039">
                      <a:moveTo>
                        <a:pt x="0" y="0"/>
                      </a:moveTo>
                      <a:lnTo>
                        <a:pt x="0" y="0"/>
                      </a:lnTo>
                      <a:cubicBezTo>
                        <a:pt x="70" y="300"/>
                        <a:pt x="140" y="610"/>
                        <a:pt x="200" y="909"/>
                      </a:cubicBezTo>
                      <a:cubicBezTo>
                        <a:pt x="600" y="2709"/>
                        <a:pt x="1000" y="4508"/>
                        <a:pt x="1560" y="6257"/>
                      </a:cubicBezTo>
                      <a:cubicBezTo>
                        <a:pt x="2249" y="8306"/>
                        <a:pt x="3119" y="10285"/>
                        <a:pt x="4039" y="12235"/>
                      </a:cubicBezTo>
                      <a:cubicBezTo>
                        <a:pt x="3459" y="10125"/>
                        <a:pt x="2809" y="8037"/>
                        <a:pt x="2129" y="5947"/>
                      </a:cubicBezTo>
                      <a:cubicBezTo>
                        <a:pt x="1520" y="4038"/>
                        <a:pt x="870" y="2159"/>
                        <a:pt x="120" y="300"/>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1"/>
                <p:cNvSpPr/>
                <p:nvPr/>
              </p:nvSpPr>
              <p:spPr>
                <a:xfrm>
                  <a:off x="3473063" y="422360"/>
                  <a:ext cx="333769" cy="680129"/>
                </a:xfrm>
                <a:custGeom>
                  <a:rect b="b" l="l" r="r" t="t"/>
                  <a:pathLst>
                    <a:path extrusionOk="0" h="13504" w="6627">
                      <a:moveTo>
                        <a:pt x="489" y="0"/>
                      </a:moveTo>
                      <a:cubicBezTo>
                        <a:pt x="330" y="90"/>
                        <a:pt x="160" y="190"/>
                        <a:pt x="0" y="280"/>
                      </a:cubicBezTo>
                      <a:cubicBezTo>
                        <a:pt x="80" y="470"/>
                        <a:pt x="150" y="650"/>
                        <a:pt x="230" y="830"/>
                      </a:cubicBezTo>
                      <a:cubicBezTo>
                        <a:pt x="1149" y="2869"/>
                        <a:pt x="2079" y="4908"/>
                        <a:pt x="3008" y="6937"/>
                      </a:cubicBezTo>
                      <a:cubicBezTo>
                        <a:pt x="4028" y="9136"/>
                        <a:pt x="5038" y="11345"/>
                        <a:pt x="6127" y="13504"/>
                      </a:cubicBezTo>
                      <a:cubicBezTo>
                        <a:pt x="6197" y="13444"/>
                        <a:pt x="6277" y="13384"/>
                        <a:pt x="6347" y="13324"/>
                      </a:cubicBezTo>
                      <a:cubicBezTo>
                        <a:pt x="6437" y="13254"/>
                        <a:pt x="6527" y="13204"/>
                        <a:pt x="6627" y="13164"/>
                      </a:cubicBezTo>
                      <a:cubicBezTo>
                        <a:pt x="5807" y="11325"/>
                        <a:pt x="4938" y="9506"/>
                        <a:pt x="4098" y="7666"/>
                      </a:cubicBezTo>
                      <a:cubicBezTo>
                        <a:pt x="2948" y="5088"/>
                        <a:pt x="1749" y="2529"/>
                        <a:pt x="4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1"/>
                <p:cNvSpPr/>
                <p:nvPr/>
              </p:nvSpPr>
              <p:spPr>
                <a:xfrm>
                  <a:off x="3361757" y="164593"/>
                  <a:ext cx="97255" cy="189372"/>
                </a:xfrm>
                <a:custGeom>
                  <a:rect b="b" l="l" r="r" t="t"/>
                  <a:pathLst>
                    <a:path extrusionOk="0" h="3760" w="1931">
                      <a:moveTo>
                        <a:pt x="1" y="1"/>
                      </a:moveTo>
                      <a:cubicBezTo>
                        <a:pt x="141" y="350"/>
                        <a:pt x="291" y="710"/>
                        <a:pt x="431" y="1070"/>
                      </a:cubicBezTo>
                      <a:cubicBezTo>
                        <a:pt x="800" y="1990"/>
                        <a:pt x="1160" y="2889"/>
                        <a:pt x="1520" y="3759"/>
                      </a:cubicBezTo>
                      <a:cubicBezTo>
                        <a:pt x="1650" y="3689"/>
                        <a:pt x="1790" y="3639"/>
                        <a:pt x="1930" y="3599"/>
                      </a:cubicBezTo>
                      <a:cubicBezTo>
                        <a:pt x="1400" y="2580"/>
                        <a:pt x="860" y="1560"/>
                        <a:pt x="301" y="561"/>
                      </a:cubicBezTo>
                      <a:cubicBezTo>
                        <a:pt x="201" y="370"/>
                        <a:pt x="101" y="18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1"/>
                <p:cNvSpPr/>
                <p:nvPr/>
              </p:nvSpPr>
              <p:spPr>
                <a:xfrm>
                  <a:off x="1817317" y="416820"/>
                  <a:ext cx="1401054" cy="1174008"/>
                </a:xfrm>
                <a:custGeom>
                  <a:rect b="b" l="l" r="r" t="t"/>
                  <a:pathLst>
                    <a:path extrusionOk="0" h="23310" w="27818">
                      <a:moveTo>
                        <a:pt x="0" y="0"/>
                      </a:moveTo>
                      <a:lnTo>
                        <a:pt x="0" y="0"/>
                      </a:lnTo>
                      <a:cubicBezTo>
                        <a:pt x="700" y="710"/>
                        <a:pt x="1399" y="1419"/>
                        <a:pt x="2110" y="2130"/>
                      </a:cubicBezTo>
                      <a:cubicBezTo>
                        <a:pt x="3079" y="3079"/>
                        <a:pt x="4049" y="4029"/>
                        <a:pt x="5058" y="4938"/>
                      </a:cubicBezTo>
                      <a:cubicBezTo>
                        <a:pt x="6467" y="6168"/>
                        <a:pt x="7907" y="7357"/>
                        <a:pt x="9346" y="8567"/>
                      </a:cubicBezTo>
                      <a:cubicBezTo>
                        <a:pt x="12605" y="11225"/>
                        <a:pt x="15913" y="13834"/>
                        <a:pt x="19202" y="16463"/>
                      </a:cubicBezTo>
                      <a:cubicBezTo>
                        <a:pt x="21550" y="18312"/>
                        <a:pt x="23749" y="20321"/>
                        <a:pt x="26048" y="22240"/>
                      </a:cubicBezTo>
                      <a:cubicBezTo>
                        <a:pt x="26478" y="22600"/>
                        <a:pt x="26928" y="22960"/>
                        <a:pt x="27367" y="23309"/>
                      </a:cubicBezTo>
                      <a:cubicBezTo>
                        <a:pt x="27487" y="23100"/>
                        <a:pt x="27667" y="22929"/>
                        <a:pt x="27817" y="22740"/>
                      </a:cubicBezTo>
                      <a:cubicBezTo>
                        <a:pt x="27427" y="22390"/>
                        <a:pt x="27038" y="22050"/>
                        <a:pt x="26638" y="21720"/>
                      </a:cubicBezTo>
                      <a:cubicBezTo>
                        <a:pt x="24479" y="19931"/>
                        <a:pt x="22370" y="18092"/>
                        <a:pt x="20191" y="16323"/>
                      </a:cubicBezTo>
                      <a:cubicBezTo>
                        <a:pt x="17692" y="14253"/>
                        <a:pt x="15233" y="12354"/>
                        <a:pt x="12964" y="10606"/>
                      </a:cubicBezTo>
                      <a:cubicBezTo>
                        <a:pt x="8976" y="7547"/>
                        <a:pt x="5188" y="4238"/>
                        <a:pt x="1300" y="1050"/>
                      </a:cubicBezTo>
                      <a:cubicBezTo>
                        <a:pt x="870" y="700"/>
                        <a:pt x="430" y="35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1"/>
                <p:cNvSpPr/>
                <p:nvPr/>
              </p:nvSpPr>
              <p:spPr>
                <a:xfrm>
                  <a:off x="1779039" y="872874"/>
                  <a:ext cx="996320" cy="719464"/>
                </a:xfrm>
                <a:custGeom>
                  <a:rect b="b" l="l" r="r" t="t"/>
                  <a:pathLst>
                    <a:path extrusionOk="0" h="14285" w="19782">
                      <a:moveTo>
                        <a:pt x="0" y="1"/>
                      </a:moveTo>
                      <a:lnTo>
                        <a:pt x="420" y="361"/>
                      </a:lnTo>
                      <a:cubicBezTo>
                        <a:pt x="1840" y="1571"/>
                        <a:pt x="3269" y="2780"/>
                        <a:pt x="4738" y="3919"/>
                      </a:cubicBezTo>
                      <a:cubicBezTo>
                        <a:pt x="6417" y="5218"/>
                        <a:pt x="8157" y="6428"/>
                        <a:pt x="9866" y="7688"/>
                      </a:cubicBezTo>
                      <a:cubicBezTo>
                        <a:pt x="11495" y="8857"/>
                        <a:pt x="13094" y="10076"/>
                        <a:pt x="14764" y="11196"/>
                      </a:cubicBezTo>
                      <a:cubicBezTo>
                        <a:pt x="16403" y="12286"/>
                        <a:pt x="18102" y="13275"/>
                        <a:pt x="19782" y="14285"/>
                      </a:cubicBezTo>
                      <a:cubicBezTo>
                        <a:pt x="16873" y="11915"/>
                        <a:pt x="13804" y="9747"/>
                        <a:pt x="10775" y="7528"/>
                      </a:cubicBezTo>
                      <a:cubicBezTo>
                        <a:pt x="8896" y="6168"/>
                        <a:pt x="7037" y="4789"/>
                        <a:pt x="5148" y="3439"/>
                      </a:cubicBezTo>
                      <a:cubicBezTo>
                        <a:pt x="3619" y="2360"/>
                        <a:pt x="2040" y="1340"/>
                        <a:pt x="480" y="311"/>
                      </a:cubicBezTo>
                      <a:cubicBezTo>
                        <a:pt x="320" y="211"/>
                        <a:pt x="160" y="10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1"/>
                <p:cNvSpPr/>
                <p:nvPr/>
              </p:nvSpPr>
              <p:spPr>
                <a:xfrm>
                  <a:off x="1438271" y="610120"/>
                  <a:ext cx="205892" cy="165701"/>
                </a:xfrm>
                <a:custGeom>
                  <a:rect b="b" l="l" r="r" t="t"/>
                  <a:pathLst>
                    <a:path extrusionOk="0" h="3290" w="4088">
                      <a:moveTo>
                        <a:pt x="0" y="0"/>
                      </a:moveTo>
                      <a:lnTo>
                        <a:pt x="0" y="0"/>
                      </a:lnTo>
                      <a:cubicBezTo>
                        <a:pt x="580" y="580"/>
                        <a:pt x="1159" y="1140"/>
                        <a:pt x="1779" y="1660"/>
                      </a:cubicBezTo>
                      <a:cubicBezTo>
                        <a:pt x="2519" y="2259"/>
                        <a:pt x="3288" y="2789"/>
                        <a:pt x="4088" y="3289"/>
                      </a:cubicBezTo>
                      <a:cubicBezTo>
                        <a:pt x="3458" y="2649"/>
                        <a:pt x="2808" y="2030"/>
                        <a:pt x="2109" y="1470"/>
                      </a:cubicBezTo>
                      <a:cubicBezTo>
                        <a:pt x="1429" y="950"/>
                        <a:pt x="709" y="48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11"/>
                <p:cNvSpPr/>
                <p:nvPr/>
              </p:nvSpPr>
              <p:spPr>
                <a:xfrm>
                  <a:off x="3100010" y="1178488"/>
                  <a:ext cx="146008" cy="181264"/>
                </a:xfrm>
                <a:custGeom>
                  <a:rect b="b" l="l" r="r" t="t"/>
                  <a:pathLst>
                    <a:path extrusionOk="0" h="3599" w="2899">
                      <a:moveTo>
                        <a:pt x="0" y="0"/>
                      </a:moveTo>
                      <a:lnTo>
                        <a:pt x="0" y="0"/>
                      </a:lnTo>
                      <a:cubicBezTo>
                        <a:pt x="950" y="1209"/>
                        <a:pt x="1899" y="2419"/>
                        <a:pt x="2899" y="3599"/>
                      </a:cubicBezTo>
                      <a:cubicBezTo>
                        <a:pt x="2839" y="3339"/>
                        <a:pt x="2789" y="3079"/>
                        <a:pt x="2769" y="2829"/>
                      </a:cubicBezTo>
                      <a:cubicBezTo>
                        <a:pt x="2759" y="2779"/>
                        <a:pt x="2759" y="2729"/>
                        <a:pt x="2759" y="2689"/>
                      </a:cubicBezTo>
                      <a:cubicBezTo>
                        <a:pt x="1850" y="1780"/>
                        <a:pt x="930" y="89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11"/>
                <p:cNvSpPr/>
                <p:nvPr/>
              </p:nvSpPr>
              <p:spPr>
                <a:xfrm>
                  <a:off x="2312656" y="303046"/>
                  <a:ext cx="722486" cy="819590"/>
                </a:xfrm>
                <a:custGeom>
                  <a:rect b="b" l="l" r="r" t="t"/>
                  <a:pathLst>
                    <a:path extrusionOk="0" h="16273" w="14345">
                      <a:moveTo>
                        <a:pt x="1" y="0"/>
                      </a:moveTo>
                      <a:lnTo>
                        <a:pt x="1" y="0"/>
                      </a:lnTo>
                      <a:cubicBezTo>
                        <a:pt x="100" y="131"/>
                        <a:pt x="211" y="250"/>
                        <a:pt x="311" y="370"/>
                      </a:cubicBezTo>
                      <a:cubicBezTo>
                        <a:pt x="2159" y="2629"/>
                        <a:pt x="3949" y="4928"/>
                        <a:pt x="5838" y="7157"/>
                      </a:cubicBezTo>
                      <a:cubicBezTo>
                        <a:pt x="8517" y="10326"/>
                        <a:pt x="11346" y="13394"/>
                        <a:pt x="14344" y="16273"/>
                      </a:cubicBezTo>
                      <a:cubicBezTo>
                        <a:pt x="13174" y="14733"/>
                        <a:pt x="11975" y="13194"/>
                        <a:pt x="10726" y="11715"/>
                      </a:cubicBezTo>
                      <a:cubicBezTo>
                        <a:pt x="9646" y="10426"/>
                        <a:pt x="8487" y="9226"/>
                        <a:pt x="7397" y="7947"/>
                      </a:cubicBezTo>
                      <a:cubicBezTo>
                        <a:pt x="6218" y="6607"/>
                        <a:pt x="5098" y="5198"/>
                        <a:pt x="3909" y="3878"/>
                      </a:cubicBezTo>
                      <a:cubicBezTo>
                        <a:pt x="2790" y="2639"/>
                        <a:pt x="1580" y="1490"/>
                        <a:pt x="371" y="340"/>
                      </a:cubicBezTo>
                      <a:cubicBezTo>
                        <a:pt x="251" y="230"/>
                        <a:pt x="120" y="12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11"/>
                <p:cNvSpPr/>
                <p:nvPr/>
              </p:nvSpPr>
              <p:spPr>
                <a:xfrm>
                  <a:off x="3457954" y="923743"/>
                  <a:ext cx="186804" cy="283001"/>
                </a:xfrm>
                <a:custGeom>
                  <a:rect b="b" l="l" r="r" t="t"/>
                  <a:pathLst>
                    <a:path extrusionOk="0" h="5619" w="3709">
                      <a:moveTo>
                        <a:pt x="0" y="1"/>
                      </a:moveTo>
                      <a:cubicBezTo>
                        <a:pt x="809" y="1570"/>
                        <a:pt x="1600" y="3169"/>
                        <a:pt x="2549" y="4659"/>
                      </a:cubicBezTo>
                      <a:cubicBezTo>
                        <a:pt x="2759" y="4978"/>
                        <a:pt x="2979" y="5298"/>
                        <a:pt x="3199" y="5618"/>
                      </a:cubicBezTo>
                      <a:cubicBezTo>
                        <a:pt x="3348" y="5488"/>
                        <a:pt x="3528" y="5368"/>
                        <a:pt x="3708" y="5248"/>
                      </a:cubicBezTo>
                      <a:cubicBezTo>
                        <a:pt x="3608" y="5088"/>
                        <a:pt x="3508" y="4919"/>
                        <a:pt x="3399" y="4759"/>
                      </a:cubicBezTo>
                      <a:cubicBezTo>
                        <a:pt x="2429" y="3239"/>
                        <a:pt x="849" y="104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11"/>
                <p:cNvSpPr/>
                <p:nvPr/>
              </p:nvSpPr>
              <p:spPr>
                <a:xfrm>
                  <a:off x="2981703" y="140468"/>
                  <a:ext cx="439032" cy="721932"/>
                </a:xfrm>
                <a:custGeom>
                  <a:rect b="b" l="l" r="r" t="t"/>
                  <a:pathLst>
                    <a:path extrusionOk="0" h="14334" w="8717">
                      <a:moveTo>
                        <a:pt x="1" y="0"/>
                      </a:moveTo>
                      <a:lnTo>
                        <a:pt x="1" y="0"/>
                      </a:lnTo>
                      <a:cubicBezTo>
                        <a:pt x="50" y="120"/>
                        <a:pt x="110" y="240"/>
                        <a:pt x="170" y="360"/>
                      </a:cubicBezTo>
                      <a:cubicBezTo>
                        <a:pt x="2520" y="5298"/>
                        <a:pt x="5258" y="10085"/>
                        <a:pt x="8717" y="14333"/>
                      </a:cubicBezTo>
                      <a:cubicBezTo>
                        <a:pt x="6977" y="11255"/>
                        <a:pt x="5238" y="8176"/>
                        <a:pt x="3399" y="5158"/>
                      </a:cubicBezTo>
                      <a:cubicBezTo>
                        <a:pt x="2369" y="3538"/>
                        <a:pt x="1280" y="1949"/>
                        <a:pt x="221" y="340"/>
                      </a:cubicBezTo>
                      <a:cubicBezTo>
                        <a:pt x="150" y="230"/>
                        <a:pt x="70" y="12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11"/>
                <p:cNvSpPr/>
                <p:nvPr/>
              </p:nvSpPr>
              <p:spPr>
                <a:xfrm>
                  <a:off x="3916073" y="910648"/>
                  <a:ext cx="200402" cy="501938"/>
                </a:xfrm>
                <a:custGeom>
                  <a:rect b="b" l="l" r="r" t="t"/>
                  <a:pathLst>
                    <a:path extrusionOk="0" h="9966" w="3979">
                      <a:moveTo>
                        <a:pt x="0" y="1"/>
                      </a:moveTo>
                      <a:cubicBezTo>
                        <a:pt x="10" y="41"/>
                        <a:pt x="20" y="71"/>
                        <a:pt x="40" y="110"/>
                      </a:cubicBezTo>
                      <a:cubicBezTo>
                        <a:pt x="560" y="1810"/>
                        <a:pt x="1060" y="3529"/>
                        <a:pt x="1699" y="5188"/>
                      </a:cubicBezTo>
                      <a:cubicBezTo>
                        <a:pt x="2359" y="6827"/>
                        <a:pt x="3119" y="8427"/>
                        <a:pt x="3978" y="9966"/>
                      </a:cubicBezTo>
                      <a:cubicBezTo>
                        <a:pt x="3318" y="7887"/>
                        <a:pt x="2628" y="5808"/>
                        <a:pt x="1789" y="3789"/>
                      </a:cubicBezTo>
                      <a:cubicBezTo>
                        <a:pt x="1389" y="2809"/>
                        <a:pt x="929" y="1860"/>
                        <a:pt x="449" y="921"/>
                      </a:cubicBezTo>
                      <a:cubicBezTo>
                        <a:pt x="320" y="650"/>
                        <a:pt x="190" y="381"/>
                        <a:pt x="50" y="110"/>
                      </a:cubicBezTo>
                      <a:cubicBezTo>
                        <a:pt x="40" y="71"/>
                        <a:pt x="20" y="3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11"/>
                <p:cNvSpPr/>
                <p:nvPr/>
              </p:nvSpPr>
              <p:spPr>
                <a:xfrm>
                  <a:off x="1190576" y="427397"/>
                  <a:ext cx="130949" cy="86124"/>
                </a:xfrm>
                <a:custGeom>
                  <a:rect b="b" l="l" r="r" t="t"/>
                  <a:pathLst>
                    <a:path extrusionOk="0" h="1710" w="2600">
                      <a:moveTo>
                        <a:pt x="280" y="0"/>
                      </a:moveTo>
                      <a:cubicBezTo>
                        <a:pt x="270" y="10"/>
                        <a:pt x="260" y="10"/>
                        <a:pt x="250" y="20"/>
                      </a:cubicBezTo>
                      <a:cubicBezTo>
                        <a:pt x="240" y="40"/>
                        <a:pt x="230" y="70"/>
                        <a:pt x="210" y="100"/>
                      </a:cubicBezTo>
                      <a:cubicBezTo>
                        <a:pt x="140" y="180"/>
                        <a:pt x="70" y="250"/>
                        <a:pt x="0" y="320"/>
                      </a:cubicBezTo>
                      <a:cubicBezTo>
                        <a:pt x="850" y="810"/>
                        <a:pt x="1729" y="1249"/>
                        <a:pt x="2599" y="1709"/>
                      </a:cubicBezTo>
                      <a:cubicBezTo>
                        <a:pt x="1829" y="1120"/>
                        <a:pt x="1060" y="560"/>
                        <a:pt x="2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11"/>
                <p:cNvSpPr/>
                <p:nvPr/>
              </p:nvSpPr>
              <p:spPr>
                <a:xfrm>
                  <a:off x="891157" y="219440"/>
                  <a:ext cx="261697" cy="187358"/>
                </a:xfrm>
                <a:custGeom>
                  <a:rect b="b" l="l" r="r" t="t"/>
                  <a:pathLst>
                    <a:path extrusionOk="0" h="3720" w="5196">
                      <a:moveTo>
                        <a:pt x="5" y="1"/>
                      </a:moveTo>
                      <a:cubicBezTo>
                        <a:pt x="1" y="1"/>
                        <a:pt x="81" y="57"/>
                        <a:pt x="88" y="71"/>
                      </a:cubicBezTo>
                      <a:cubicBezTo>
                        <a:pt x="1517" y="1320"/>
                        <a:pt x="2976" y="2550"/>
                        <a:pt x="4556" y="3610"/>
                      </a:cubicBezTo>
                      <a:cubicBezTo>
                        <a:pt x="4616" y="3639"/>
                        <a:pt x="4676" y="3679"/>
                        <a:pt x="4726" y="3719"/>
                      </a:cubicBezTo>
                      <a:cubicBezTo>
                        <a:pt x="4886" y="3610"/>
                        <a:pt x="5046" y="3510"/>
                        <a:pt x="5195" y="3399"/>
                      </a:cubicBezTo>
                      <a:cubicBezTo>
                        <a:pt x="4875" y="3170"/>
                        <a:pt x="4546" y="2930"/>
                        <a:pt x="4226" y="2700"/>
                      </a:cubicBezTo>
                      <a:cubicBezTo>
                        <a:pt x="3127" y="1940"/>
                        <a:pt x="2007" y="1211"/>
                        <a:pt x="868" y="521"/>
                      </a:cubicBezTo>
                      <a:cubicBezTo>
                        <a:pt x="597" y="351"/>
                        <a:pt x="328" y="191"/>
                        <a:pt x="58" y="31"/>
                      </a:cubicBezTo>
                      <a:cubicBezTo>
                        <a:pt x="22" y="9"/>
                        <a:pt x="7" y="1"/>
                        <a:pt x="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11"/>
                <p:cNvSpPr/>
                <p:nvPr/>
              </p:nvSpPr>
              <p:spPr>
                <a:xfrm>
                  <a:off x="2661130" y="219440"/>
                  <a:ext cx="141878" cy="197431"/>
                </a:xfrm>
                <a:custGeom>
                  <a:rect b="b" l="l" r="r" t="t"/>
                  <a:pathLst>
                    <a:path extrusionOk="0" h="3920" w="2817">
                      <a:moveTo>
                        <a:pt x="7" y="0"/>
                      </a:moveTo>
                      <a:cubicBezTo>
                        <a:pt x="0" y="0"/>
                        <a:pt x="44" y="63"/>
                        <a:pt x="58" y="91"/>
                      </a:cubicBezTo>
                      <a:cubicBezTo>
                        <a:pt x="298" y="501"/>
                        <a:pt x="548" y="901"/>
                        <a:pt x="808" y="1291"/>
                      </a:cubicBezTo>
                      <a:cubicBezTo>
                        <a:pt x="1408" y="2220"/>
                        <a:pt x="2097" y="3090"/>
                        <a:pt x="2817" y="3919"/>
                      </a:cubicBezTo>
                      <a:cubicBezTo>
                        <a:pt x="2108" y="2490"/>
                        <a:pt x="1178" y="1171"/>
                        <a:pt x="49" y="41"/>
                      </a:cubicBezTo>
                      <a:cubicBezTo>
                        <a:pt x="22" y="11"/>
                        <a:pt x="10" y="0"/>
                        <a:pt x="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11"/>
                <p:cNvSpPr/>
                <p:nvPr/>
              </p:nvSpPr>
              <p:spPr>
                <a:xfrm>
                  <a:off x="3717182" y="448550"/>
                  <a:ext cx="154621" cy="352404"/>
                </a:xfrm>
                <a:custGeom>
                  <a:rect b="b" l="l" r="r" t="t"/>
                  <a:pathLst>
                    <a:path extrusionOk="0" h="6997" w="3070">
                      <a:moveTo>
                        <a:pt x="0" y="0"/>
                      </a:moveTo>
                      <a:cubicBezTo>
                        <a:pt x="131" y="430"/>
                        <a:pt x="271" y="860"/>
                        <a:pt x="420" y="1289"/>
                      </a:cubicBezTo>
                      <a:cubicBezTo>
                        <a:pt x="1150" y="3259"/>
                        <a:pt x="2110" y="5138"/>
                        <a:pt x="3069" y="6997"/>
                      </a:cubicBezTo>
                      <a:cubicBezTo>
                        <a:pt x="2450" y="5027"/>
                        <a:pt x="1740" y="3079"/>
                        <a:pt x="1040" y="1129"/>
                      </a:cubicBezTo>
                      <a:cubicBezTo>
                        <a:pt x="960" y="909"/>
                        <a:pt x="880" y="700"/>
                        <a:pt x="800" y="480"/>
                      </a:cubicBezTo>
                      <a:cubicBezTo>
                        <a:pt x="531" y="320"/>
                        <a:pt x="271" y="16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11"/>
                <p:cNvSpPr/>
                <p:nvPr/>
              </p:nvSpPr>
              <p:spPr>
                <a:xfrm>
                  <a:off x="3662334" y="222462"/>
                  <a:ext cx="83102" cy="217526"/>
                </a:xfrm>
                <a:custGeom>
                  <a:rect b="b" l="l" r="r" t="t"/>
                  <a:pathLst>
                    <a:path extrusionOk="0" h="4319" w="1650">
                      <a:moveTo>
                        <a:pt x="0" y="1"/>
                      </a:moveTo>
                      <a:lnTo>
                        <a:pt x="0" y="1"/>
                      </a:lnTo>
                      <a:cubicBezTo>
                        <a:pt x="20" y="101"/>
                        <a:pt x="50" y="191"/>
                        <a:pt x="70" y="291"/>
                      </a:cubicBezTo>
                      <a:cubicBezTo>
                        <a:pt x="320" y="1491"/>
                        <a:pt x="590" y="2690"/>
                        <a:pt x="910" y="3870"/>
                      </a:cubicBezTo>
                      <a:cubicBezTo>
                        <a:pt x="1160" y="4009"/>
                        <a:pt x="1409" y="4169"/>
                        <a:pt x="1649" y="4319"/>
                      </a:cubicBezTo>
                      <a:cubicBezTo>
                        <a:pt x="1189" y="3060"/>
                        <a:pt x="720" y="1790"/>
                        <a:pt x="220" y="541"/>
                      </a:cubicBezTo>
                      <a:cubicBezTo>
                        <a:pt x="140" y="361"/>
                        <a:pt x="70" y="18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11"/>
                <p:cNvSpPr/>
                <p:nvPr/>
              </p:nvSpPr>
              <p:spPr>
                <a:xfrm>
                  <a:off x="3945184" y="285166"/>
                  <a:ext cx="98766" cy="392444"/>
                </a:xfrm>
                <a:custGeom>
                  <a:rect b="b" l="l" r="r" t="t"/>
                  <a:pathLst>
                    <a:path extrusionOk="0" h="7792" w="1961">
                      <a:moveTo>
                        <a:pt x="3" y="1"/>
                      </a:moveTo>
                      <a:lnTo>
                        <a:pt x="3" y="1"/>
                      </a:lnTo>
                      <a:cubicBezTo>
                        <a:pt x="1" y="1"/>
                        <a:pt x="11" y="64"/>
                        <a:pt x="11" y="86"/>
                      </a:cubicBezTo>
                      <a:cubicBezTo>
                        <a:pt x="142" y="1425"/>
                        <a:pt x="351" y="2764"/>
                        <a:pt x="681" y="4073"/>
                      </a:cubicBezTo>
                      <a:cubicBezTo>
                        <a:pt x="1021" y="5343"/>
                        <a:pt x="1491" y="6563"/>
                        <a:pt x="1961" y="7792"/>
                      </a:cubicBezTo>
                      <a:cubicBezTo>
                        <a:pt x="1641" y="5653"/>
                        <a:pt x="1181" y="3524"/>
                        <a:pt x="511" y="1465"/>
                      </a:cubicBezTo>
                      <a:cubicBezTo>
                        <a:pt x="362" y="985"/>
                        <a:pt x="191" y="506"/>
                        <a:pt x="11" y="35"/>
                      </a:cubicBezTo>
                      <a:cubicBezTo>
                        <a:pt x="6" y="10"/>
                        <a:pt x="3" y="1"/>
                        <a:pt x="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11"/>
                <p:cNvSpPr/>
                <p:nvPr/>
              </p:nvSpPr>
              <p:spPr>
                <a:xfrm>
                  <a:off x="60891" y="291462"/>
                  <a:ext cx="752151" cy="452127"/>
                </a:xfrm>
                <a:custGeom>
                  <a:rect b="b" l="l" r="r" t="t"/>
                  <a:pathLst>
                    <a:path extrusionOk="0" h="8977" w="14934">
                      <a:moveTo>
                        <a:pt x="1" y="1"/>
                      </a:moveTo>
                      <a:lnTo>
                        <a:pt x="1" y="1"/>
                      </a:lnTo>
                      <a:cubicBezTo>
                        <a:pt x="121" y="81"/>
                        <a:pt x="230" y="170"/>
                        <a:pt x="350" y="250"/>
                      </a:cubicBezTo>
                      <a:cubicBezTo>
                        <a:pt x="1750" y="1260"/>
                        <a:pt x="3169" y="2249"/>
                        <a:pt x="4639" y="3159"/>
                      </a:cubicBezTo>
                      <a:cubicBezTo>
                        <a:pt x="5978" y="3999"/>
                        <a:pt x="7367" y="4778"/>
                        <a:pt x="8726" y="5578"/>
                      </a:cubicBezTo>
                      <a:cubicBezTo>
                        <a:pt x="10696" y="6758"/>
                        <a:pt x="12665" y="7927"/>
                        <a:pt x="14694" y="8976"/>
                      </a:cubicBezTo>
                      <a:lnTo>
                        <a:pt x="14934" y="8797"/>
                      </a:lnTo>
                      <a:cubicBezTo>
                        <a:pt x="13524" y="7827"/>
                        <a:pt x="12105" y="6877"/>
                        <a:pt x="10656" y="5978"/>
                      </a:cubicBezTo>
                      <a:cubicBezTo>
                        <a:pt x="8766" y="4848"/>
                        <a:pt x="6867" y="3739"/>
                        <a:pt x="4948" y="2669"/>
                      </a:cubicBezTo>
                      <a:cubicBezTo>
                        <a:pt x="3439" y="1840"/>
                        <a:pt x="1910" y="1050"/>
                        <a:pt x="401" y="221"/>
                      </a:cubicBezTo>
                      <a:cubicBezTo>
                        <a:pt x="270" y="150"/>
                        <a:pt x="141" y="7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11"/>
                <p:cNvSpPr/>
                <p:nvPr/>
              </p:nvSpPr>
              <p:spPr>
                <a:xfrm>
                  <a:off x="680128" y="1195058"/>
                  <a:ext cx="362477" cy="168723"/>
                </a:xfrm>
                <a:custGeom>
                  <a:rect b="b" l="l" r="r" t="t"/>
                  <a:pathLst>
                    <a:path extrusionOk="0" h="3350" w="7197">
                      <a:moveTo>
                        <a:pt x="489" y="1"/>
                      </a:moveTo>
                      <a:cubicBezTo>
                        <a:pt x="460" y="61"/>
                        <a:pt x="420" y="131"/>
                        <a:pt x="350" y="181"/>
                      </a:cubicBezTo>
                      <a:cubicBezTo>
                        <a:pt x="230" y="271"/>
                        <a:pt x="120" y="361"/>
                        <a:pt x="0" y="471"/>
                      </a:cubicBezTo>
                      <a:cubicBezTo>
                        <a:pt x="220" y="561"/>
                        <a:pt x="440" y="661"/>
                        <a:pt x="660" y="751"/>
                      </a:cubicBezTo>
                      <a:cubicBezTo>
                        <a:pt x="2719" y="1600"/>
                        <a:pt x="4807" y="2370"/>
                        <a:pt x="6866" y="3219"/>
                      </a:cubicBezTo>
                      <a:cubicBezTo>
                        <a:pt x="6977" y="3259"/>
                        <a:pt x="7086" y="3310"/>
                        <a:pt x="7197" y="3350"/>
                      </a:cubicBezTo>
                      <a:cubicBezTo>
                        <a:pt x="7106" y="3299"/>
                        <a:pt x="7006" y="3250"/>
                        <a:pt x="6906" y="3190"/>
                      </a:cubicBezTo>
                      <a:cubicBezTo>
                        <a:pt x="5038" y="2170"/>
                        <a:pt x="3159" y="1160"/>
                        <a:pt x="1209" y="311"/>
                      </a:cubicBezTo>
                      <a:cubicBezTo>
                        <a:pt x="969" y="201"/>
                        <a:pt x="729" y="101"/>
                        <a:pt x="4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11"/>
                <p:cNvSpPr/>
                <p:nvPr/>
              </p:nvSpPr>
              <p:spPr>
                <a:xfrm>
                  <a:off x="1137189" y="1395964"/>
                  <a:ext cx="461192" cy="208964"/>
                </a:xfrm>
                <a:custGeom>
                  <a:rect b="b" l="l" r="r" t="t"/>
                  <a:pathLst>
                    <a:path extrusionOk="0" h="4149" w="9157">
                      <a:moveTo>
                        <a:pt x="1" y="0"/>
                      </a:moveTo>
                      <a:lnTo>
                        <a:pt x="1" y="0"/>
                      </a:lnTo>
                      <a:cubicBezTo>
                        <a:pt x="2729" y="1480"/>
                        <a:pt x="5498" y="2899"/>
                        <a:pt x="8347" y="4148"/>
                      </a:cubicBezTo>
                      <a:cubicBezTo>
                        <a:pt x="8377" y="4128"/>
                        <a:pt x="8417" y="4108"/>
                        <a:pt x="8457" y="4088"/>
                      </a:cubicBezTo>
                      <a:cubicBezTo>
                        <a:pt x="8617" y="4039"/>
                        <a:pt x="8786" y="3979"/>
                        <a:pt x="8957" y="3928"/>
                      </a:cubicBezTo>
                      <a:cubicBezTo>
                        <a:pt x="9017" y="3899"/>
                        <a:pt x="9086" y="3879"/>
                        <a:pt x="9157" y="3859"/>
                      </a:cubicBezTo>
                      <a:cubicBezTo>
                        <a:pt x="6128" y="2509"/>
                        <a:pt x="3119" y="112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11"/>
                <p:cNvSpPr/>
                <p:nvPr/>
              </p:nvSpPr>
              <p:spPr>
                <a:xfrm>
                  <a:off x="2157582" y="1849500"/>
                  <a:ext cx="676654" cy="358498"/>
                </a:xfrm>
                <a:custGeom>
                  <a:rect b="b" l="l" r="r" t="t"/>
                  <a:pathLst>
                    <a:path extrusionOk="0" h="7118" w="13435">
                      <a:moveTo>
                        <a:pt x="1" y="1"/>
                      </a:moveTo>
                      <a:cubicBezTo>
                        <a:pt x="3599" y="2180"/>
                        <a:pt x="7388" y="4019"/>
                        <a:pt x="11116" y="5968"/>
                      </a:cubicBezTo>
                      <a:cubicBezTo>
                        <a:pt x="11826" y="6348"/>
                        <a:pt x="12545" y="6728"/>
                        <a:pt x="13255" y="7117"/>
                      </a:cubicBezTo>
                      <a:cubicBezTo>
                        <a:pt x="13265" y="7068"/>
                        <a:pt x="13285" y="7018"/>
                        <a:pt x="13305" y="6978"/>
                      </a:cubicBezTo>
                      <a:cubicBezTo>
                        <a:pt x="13335" y="6908"/>
                        <a:pt x="13355" y="6838"/>
                        <a:pt x="13385" y="6768"/>
                      </a:cubicBezTo>
                      <a:cubicBezTo>
                        <a:pt x="13395" y="6688"/>
                        <a:pt x="13415" y="6608"/>
                        <a:pt x="13435" y="6528"/>
                      </a:cubicBezTo>
                      <a:cubicBezTo>
                        <a:pt x="12306" y="5908"/>
                        <a:pt x="11156" y="5298"/>
                        <a:pt x="10007" y="4709"/>
                      </a:cubicBezTo>
                      <a:cubicBezTo>
                        <a:pt x="8357" y="3869"/>
                        <a:pt x="6728" y="3010"/>
                        <a:pt x="5049" y="2230"/>
                      </a:cubicBezTo>
                      <a:cubicBezTo>
                        <a:pt x="3390" y="1440"/>
                        <a:pt x="1691" y="72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11"/>
                <p:cNvSpPr/>
                <p:nvPr/>
              </p:nvSpPr>
              <p:spPr>
                <a:xfrm>
                  <a:off x="2432977" y="2285459"/>
                  <a:ext cx="350440" cy="96701"/>
                </a:xfrm>
                <a:custGeom>
                  <a:rect b="b" l="l" r="r" t="t"/>
                  <a:pathLst>
                    <a:path extrusionOk="0" h="1920" w="6958">
                      <a:moveTo>
                        <a:pt x="1" y="1"/>
                      </a:moveTo>
                      <a:lnTo>
                        <a:pt x="1" y="1"/>
                      </a:lnTo>
                      <a:cubicBezTo>
                        <a:pt x="1880" y="631"/>
                        <a:pt x="3789" y="1200"/>
                        <a:pt x="5718" y="1660"/>
                      </a:cubicBezTo>
                      <a:cubicBezTo>
                        <a:pt x="6128" y="1750"/>
                        <a:pt x="6527" y="1840"/>
                        <a:pt x="6938" y="1920"/>
                      </a:cubicBezTo>
                      <a:cubicBezTo>
                        <a:pt x="6947" y="1880"/>
                        <a:pt x="6947" y="1850"/>
                        <a:pt x="6958" y="1810"/>
                      </a:cubicBezTo>
                      <a:lnTo>
                        <a:pt x="6958" y="1790"/>
                      </a:lnTo>
                      <a:cubicBezTo>
                        <a:pt x="6907" y="1660"/>
                        <a:pt x="6887" y="1500"/>
                        <a:pt x="6927" y="1371"/>
                      </a:cubicBezTo>
                      <a:cubicBezTo>
                        <a:pt x="6478" y="1251"/>
                        <a:pt x="6028" y="1140"/>
                        <a:pt x="5578" y="1040"/>
                      </a:cubicBezTo>
                      <a:cubicBezTo>
                        <a:pt x="3729" y="620"/>
                        <a:pt x="1860" y="31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11"/>
                <p:cNvSpPr/>
                <p:nvPr/>
              </p:nvSpPr>
              <p:spPr>
                <a:xfrm>
                  <a:off x="2151085" y="2192838"/>
                  <a:ext cx="189826" cy="52430"/>
                </a:xfrm>
                <a:custGeom>
                  <a:rect b="b" l="l" r="r" t="t"/>
                  <a:pathLst>
                    <a:path extrusionOk="0" h="1041" w="3769">
                      <a:moveTo>
                        <a:pt x="0" y="1"/>
                      </a:moveTo>
                      <a:lnTo>
                        <a:pt x="0" y="1"/>
                      </a:lnTo>
                      <a:cubicBezTo>
                        <a:pt x="290" y="171"/>
                        <a:pt x="570" y="360"/>
                        <a:pt x="830" y="580"/>
                      </a:cubicBezTo>
                      <a:cubicBezTo>
                        <a:pt x="1809" y="751"/>
                        <a:pt x="2789" y="900"/>
                        <a:pt x="3768" y="1040"/>
                      </a:cubicBezTo>
                      <a:cubicBezTo>
                        <a:pt x="2509" y="700"/>
                        <a:pt x="1260" y="34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11"/>
                <p:cNvSpPr/>
                <p:nvPr/>
              </p:nvSpPr>
              <p:spPr>
                <a:xfrm>
                  <a:off x="803925" y="1835398"/>
                  <a:ext cx="1304907" cy="372097"/>
                </a:xfrm>
                <a:custGeom>
                  <a:rect b="b" l="l" r="r" t="t"/>
                  <a:pathLst>
                    <a:path extrusionOk="0" h="7388" w="25909">
                      <a:moveTo>
                        <a:pt x="1" y="1"/>
                      </a:moveTo>
                      <a:cubicBezTo>
                        <a:pt x="221" y="81"/>
                        <a:pt x="441" y="161"/>
                        <a:pt x="661" y="251"/>
                      </a:cubicBezTo>
                      <a:cubicBezTo>
                        <a:pt x="2740" y="1020"/>
                        <a:pt x="4819" y="1780"/>
                        <a:pt x="6938" y="2440"/>
                      </a:cubicBezTo>
                      <a:cubicBezTo>
                        <a:pt x="9816" y="3299"/>
                        <a:pt x="12685" y="4149"/>
                        <a:pt x="15594" y="4909"/>
                      </a:cubicBezTo>
                      <a:cubicBezTo>
                        <a:pt x="17893" y="5518"/>
                        <a:pt x="20191" y="6118"/>
                        <a:pt x="22510" y="6668"/>
                      </a:cubicBezTo>
                      <a:cubicBezTo>
                        <a:pt x="22490" y="6628"/>
                        <a:pt x="22470" y="6588"/>
                        <a:pt x="22460" y="6558"/>
                      </a:cubicBezTo>
                      <a:cubicBezTo>
                        <a:pt x="22440" y="6508"/>
                        <a:pt x="22460" y="6458"/>
                        <a:pt x="22490" y="6428"/>
                      </a:cubicBezTo>
                      <a:cubicBezTo>
                        <a:pt x="22521" y="6398"/>
                        <a:pt x="22551" y="6385"/>
                        <a:pt x="22586" y="6385"/>
                      </a:cubicBezTo>
                      <a:cubicBezTo>
                        <a:pt x="22597" y="6385"/>
                        <a:pt x="22608" y="6386"/>
                        <a:pt x="22620" y="6388"/>
                      </a:cubicBezTo>
                      <a:cubicBezTo>
                        <a:pt x="22650" y="6398"/>
                        <a:pt x="22670" y="6408"/>
                        <a:pt x="22700" y="6408"/>
                      </a:cubicBezTo>
                      <a:lnTo>
                        <a:pt x="22710" y="6408"/>
                      </a:lnTo>
                      <a:cubicBezTo>
                        <a:pt x="22720" y="6408"/>
                        <a:pt x="22730" y="6408"/>
                        <a:pt x="22740" y="6418"/>
                      </a:cubicBezTo>
                      <a:cubicBezTo>
                        <a:pt x="22790" y="6418"/>
                        <a:pt x="22850" y="6418"/>
                        <a:pt x="22900" y="6408"/>
                      </a:cubicBezTo>
                      <a:lnTo>
                        <a:pt x="22900" y="6408"/>
                      </a:lnTo>
                      <a:cubicBezTo>
                        <a:pt x="22886" y="6412"/>
                        <a:pt x="22883" y="6413"/>
                        <a:pt x="22885" y="6413"/>
                      </a:cubicBezTo>
                      <a:cubicBezTo>
                        <a:pt x="22888" y="6413"/>
                        <a:pt x="22910" y="6408"/>
                        <a:pt x="22910" y="6408"/>
                      </a:cubicBezTo>
                      <a:cubicBezTo>
                        <a:pt x="22920" y="6408"/>
                        <a:pt x="22930" y="6398"/>
                        <a:pt x="22940" y="6398"/>
                      </a:cubicBezTo>
                      <a:cubicBezTo>
                        <a:pt x="22970" y="6398"/>
                        <a:pt x="23000" y="6388"/>
                        <a:pt x="23020" y="6378"/>
                      </a:cubicBezTo>
                      <a:cubicBezTo>
                        <a:pt x="23040" y="6378"/>
                        <a:pt x="23050" y="6368"/>
                        <a:pt x="23060" y="6368"/>
                      </a:cubicBezTo>
                      <a:cubicBezTo>
                        <a:pt x="23060" y="6358"/>
                        <a:pt x="23070" y="6358"/>
                        <a:pt x="23070" y="6358"/>
                      </a:cubicBezTo>
                      <a:cubicBezTo>
                        <a:pt x="23100" y="6348"/>
                        <a:pt x="23120" y="6338"/>
                        <a:pt x="23150" y="6318"/>
                      </a:cubicBezTo>
                      <a:cubicBezTo>
                        <a:pt x="23171" y="6306"/>
                        <a:pt x="23192" y="6300"/>
                        <a:pt x="23213" y="6300"/>
                      </a:cubicBezTo>
                      <a:cubicBezTo>
                        <a:pt x="23293" y="6300"/>
                        <a:pt x="23364" y="6381"/>
                        <a:pt x="23340" y="6468"/>
                      </a:cubicBezTo>
                      <a:cubicBezTo>
                        <a:pt x="23300" y="6608"/>
                        <a:pt x="23200" y="6728"/>
                        <a:pt x="23070" y="6788"/>
                      </a:cubicBezTo>
                      <a:cubicBezTo>
                        <a:pt x="23070" y="6798"/>
                        <a:pt x="23070" y="6798"/>
                        <a:pt x="23060" y="6798"/>
                      </a:cubicBezTo>
                      <a:cubicBezTo>
                        <a:pt x="23510" y="6898"/>
                        <a:pt x="23950" y="6998"/>
                        <a:pt x="24390" y="7088"/>
                      </a:cubicBezTo>
                      <a:cubicBezTo>
                        <a:pt x="24899" y="7188"/>
                        <a:pt x="25409" y="7288"/>
                        <a:pt x="25909" y="7388"/>
                      </a:cubicBezTo>
                      <a:cubicBezTo>
                        <a:pt x="25889" y="7368"/>
                        <a:pt x="25869" y="7358"/>
                        <a:pt x="25849" y="7348"/>
                      </a:cubicBezTo>
                      <a:cubicBezTo>
                        <a:pt x="25379" y="7078"/>
                        <a:pt x="24869" y="6908"/>
                        <a:pt x="24359" y="6738"/>
                      </a:cubicBezTo>
                      <a:cubicBezTo>
                        <a:pt x="24350" y="6748"/>
                        <a:pt x="24330" y="6748"/>
                        <a:pt x="24319" y="6758"/>
                      </a:cubicBezTo>
                      <a:cubicBezTo>
                        <a:pt x="24290" y="6768"/>
                        <a:pt x="24270" y="6768"/>
                        <a:pt x="24239" y="6778"/>
                      </a:cubicBezTo>
                      <a:cubicBezTo>
                        <a:pt x="24197" y="6784"/>
                        <a:pt x="24155" y="6794"/>
                        <a:pt x="24112" y="6794"/>
                      </a:cubicBezTo>
                      <a:cubicBezTo>
                        <a:pt x="24085" y="6794"/>
                        <a:pt x="24057" y="6790"/>
                        <a:pt x="24030" y="6778"/>
                      </a:cubicBezTo>
                      <a:cubicBezTo>
                        <a:pt x="23939" y="6748"/>
                        <a:pt x="23870" y="6688"/>
                        <a:pt x="23850" y="6598"/>
                      </a:cubicBezTo>
                      <a:cubicBezTo>
                        <a:pt x="23830" y="6538"/>
                        <a:pt x="23839" y="6478"/>
                        <a:pt x="23870" y="6418"/>
                      </a:cubicBezTo>
                      <a:cubicBezTo>
                        <a:pt x="23859" y="6398"/>
                        <a:pt x="23859" y="6378"/>
                        <a:pt x="23850" y="6358"/>
                      </a:cubicBezTo>
                      <a:cubicBezTo>
                        <a:pt x="21660" y="5818"/>
                        <a:pt x="19472" y="5278"/>
                        <a:pt x="17293" y="4689"/>
                      </a:cubicBezTo>
                      <a:cubicBezTo>
                        <a:pt x="12015" y="3279"/>
                        <a:pt x="6778" y="1711"/>
                        <a:pt x="1480" y="371"/>
                      </a:cubicBezTo>
                      <a:cubicBezTo>
                        <a:pt x="990" y="241"/>
                        <a:pt x="490" y="12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11"/>
                <p:cNvSpPr/>
                <p:nvPr/>
              </p:nvSpPr>
              <p:spPr>
                <a:xfrm>
                  <a:off x="1614447" y="1848493"/>
                  <a:ext cx="820093" cy="287534"/>
                </a:xfrm>
                <a:custGeom>
                  <a:rect b="b" l="l" r="r" t="t"/>
                  <a:pathLst>
                    <a:path extrusionOk="0" h="5709" w="16283">
                      <a:moveTo>
                        <a:pt x="240" y="1"/>
                      </a:moveTo>
                      <a:cubicBezTo>
                        <a:pt x="230" y="11"/>
                        <a:pt x="230" y="21"/>
                        <a:pt x="220" y="31"/>
                      </a:cubicBezTo>
                      <a:cubicBezTo>
                        <a:pt x="150" y="151"/>
                        <a:pt x="80" y="261"/>
                        <a:pt x="0" y="381"/>
                      </a:cubicBezTo>
                      <a:cubicBezTo>
                        <a:pt x="2829" y="1491"/>
                        <a:pt x="5678" y="2530"/>
                        <a:pt x="8556" y="3499"/>
                      </a:cubicBezTo>
                      <a:cubicBezTo>
                        <a:pt x="10116" y="4029"/>
                        <a:pt x="11695" y="4489"/>
                        <a:pt x="13274" y="4949"/>
                      </a:cubicBezTo>
                      <a:cubicBezTo>
                        <a:pt x="14274" y="5229"/>
                        <a:pt x="15253" y="5569"/>
                        <a:pt x="16282" y="5709"/>
                      </a:cubicBezTo>
                      <a:cubicBezTo>
                        <a:pt x="15043" y="5358"/>
                        <a:pt x="13883" y="4789"/>
                        <a:pt x="12674" y="4349"/>
                      </a:cubicBezTo>
                      <a:cubicBezTo>
                        <a:pt x="11045" y="3719"/>
                        <a:pt x="9396" y="3179"/>
                        <a:pt x="7746" y="2610"/>
                      </a:cubicBezTo>
                      <a:cubicBezTo>
                        <a:pt x="5807" y="1960"/>
                        <a:pt x="3908" y="1231"/>
                        <a:pt x="1979" y="561"/>
                      </a:cubicBezTo>
                      <a:cubicBezTo>
                        <a:pt x="1400" y="361"/>
                        <a:pt x="820" y="181"/>
                        <a:pt x="2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11"/>
                <p:cNvSpPr/>
                <p:nvPr/>
              </p:nvSpPr>
              <p:spPr>
                <a:xfrm>
                  <a:off x="395667" y="1385891"/>
                  <a:ext cx="876502" cy="344849"/>
                </a:xfrm>
                <a:custGeom>
                  <a:rect b="b" l="l" r="r" t="t"/>
                  <a:pathLst>
                    <a:path extrusionOk="0" h="6847" w="17403">
                      <a:moveTo>
                        <a:pt x="0" y="1"/>
                      </a:moveTo>
                      <a:lnTo>
                        <a:pt x="0" y="1"/>
                      </a:lnTo>
                      <a:cubicBezTo>
                        <a:pt x="71" y="30"/>
                        <a:pt x="131" y="61"/>
                        <a:pt x="200" y="100"/>
                      </a:cubicBezTo>
                      <a:cubicBezTo>
                        <a:pt x="4238" y="2120"/>
                        <a:pt x="8416" y="3768"/>
                        <a:pt x="12674" y="5278"/>
                      </a:cubicBezTo>
                      <a:cubicBezTo>
                        <a:pt x="14244" y="5827"/>
                        <a:pt x="15853" y="6267"/>
                        <a:pt x="17403" y="6847"/>
                      </a:cubicBezTo>
                      <a:cubicBezTo>
                        <a:pt x="16193" y="6178"/>
                        <a:pt x="14913" y="5638"/>
                        <a:pt x="13644" y="5108"/>
                      </a:cubicBezTo>
                      <a:cubicBezTo>
                        <a:pt x="12315" y="4558"/>
                        <a:pt x="10995" y="4019"/>
                        <a:pt x="9646" y="3528"/>
                      </a:cubicBezTo>
                      <a:cubicBezTo>
                        <a:pt x="6728" y="2389"/>
                        <a:pt x="3799" y="1310"/>
                        <a:pt x="840" y="290"/>
                      </a:cubicBezTo>
                      <a:cubicBezTo>
                        <a:pt x="560" y="200"/>
                        <a:pt x="280" y="10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11"/>
                <p:cNvSpPr/>
                <p:nvPr/>
              </p:nvSpPr>
              <p:spPr>
                <a:xfrm>
                  <a:off x="2349926" y="2411874"/>
                  <a:ext cx="284462" cy="29967"/>
                </a:xfrm>
                <a:custGeom>
                  <a:rect b="b" l="l" r="r" t="t"/>
                  <a:pathLst>
                    <a:path extrusionOk="0" h="595" w="5648">
                      <a:moveTo>
                        <a:pt x="0" y="0"/>
                      </a:moveTo>
                      <a:cubicBezTo>
                        <a:pt x="0" y="10"/>
                        <a:pt x="11" y="10"/>
                        <a:pt x="11" y="10"/>
                      </a:cubicBezTo>
                      <a:cubicBezTo>
                        <a:pt x="31" y="40"/>
                        <a:pt x="51" y="80"/>
                        <a:pt x="60" y="110"/>
                      </a:cubicBezTo>
                      <a:lnTo>
                        <a:pt x="111" y="240"/>
                      </a:lnTo>
                      <a:cubicBezTo>
                        <a:pt x="140" y="380"/>
                        <a:pt x="120" y="489"/>
                        <a:pt x="51" y="580"/>
                      </a:cubicBezTo>
                      <a:cubicBezTo>
                        <a:pt x="447" y="590"/>
                        <a:pt x="844" y="595"/>
                        <a:pt x="1240" y="595"/>
                      </a:cubicBezTo>
                      <a:cubicBezTo>
                        <a:pt x="2712" y="595"/>
                        <a:pt x="4183" y="530"/>
                        <a:pt x="5648" y="460"/>
                      </a:cubicBezTo>
                      <a:cubicBezTo>
                        <a:pt x="3769" y="240"/>
                        <a:pt x="1890" y="9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11"/>
                <p:cNvSpPr/>
                <p:nvPr/>
              </p:nvSpPr>
              <p:spPr>
                <a:xfrm>
                  <a:off x="697705" y="2278407"/>
                  <a:ext cx="1111606" cy="115386"/>
                </a:xfrm>
                <a:custGeom>
                  <a:rect b="b" l="l" r="r" t="t"/>
                  <a:pathLst>
                    <a:path extrusionOk="0" h="2291" w="22071">
                      <a:moveTo>
                        <a:pt x="1" y="1"/>
                      </a:moveTo>
                      <a:cubicBezTo>
                        <a:pt x="60" y="71"/>
                        <a:pt x="120" y="141"/>
                        <a:pt x="180" y="201"/>
                      </a:cubicBezTo>
                      <a:cubicBezTo>
                        <a:pt x="340" y="361"/>
                        <a:pt x="511" y="531"/>
                        <a:pt x="680" y="691"/>
                      </a:cubicBezTo>
                      <a:cubicBezTo>
                        <a:pt x="3429" y="980"/>
                        <a:pt x="6198" y="1220"/>
                        <a:pt x="8956" y="1451"/>
                      </a:cubicBezTo>
                      <a:cubicBezTo>
                        <a:pt x="11745" y="1650"/>
                        <a:pt x="14524" y="1980"/>
                        <a:pt x="17312" y="2160"/>
                      </a:cubicBezTo>
                      <a:cubicBezTo>
                        <a:pt x="18892" y="2260"/>
                        <a:pt x="20481" y="2270"/>
                        <a:pt x="22070" y="2290"/>
                      </a:cubicBezTo>
                      <a:cubicBezTo>
                        <a:pt x="22061" y="2280"/>
                        <a:pt x="22050" y="2280"/>
                        <a:pt x="22041" y="2260"/>
                      </a:cubicBezTo>
                      <a:lnTo>
                        <a:pt x="21950" y="2200"/>
                      </a:lnTo>
                      <a:cubicBezTo>
                        <a:pt x="21950" y="2190"/>
                        <a:pt x="21950" y="2190"/>
                        <a:pt x="21941" y="2190"/>
                      </a:cubicBezTo>
                      <a:cubicBezTo>
                        <a:pt x="21910" y="2160"/>
                        <a:pt x="21921" y="2110"/>
                        <a:pt x="21950" y="2090"/>
                      </a:cubicBezTo>
                      <a:cubicBezTo>
                        <a:pt x="21930" y="2060"/>
                        <a:pt x="21941" y="2020"/>
                        <a:pt x="21970" y="2010"/>
                      </a:cubicBezTo>
                      <a:cubicBezTo>
                        <a:pt x="19762" y="1680"/>
                        <a:pt x="17532" y="1500"/>
                        <a:pt x="15304" y="1320"/>
                      </a:cubicBezTo>
                      <a:cubicBezTo>
                        <a:pt x="12245" y="1040"/>
                        <a:pt x="9176" y="811"/>
                        <a:pt x="6118" y="571"/>
                      </a:cubicBezTo>
                      <a:cubicBezTo>
                        <a:pt x="4079" y="411"/>
                        <a:pt x="2030" y="22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11"/>
                <p:cNvSpPr/>
                <p:nvPr/>
              </p:nvSpPr>
              <p:spPr>
                <a:xfrm>
                  <a:off x="184738" y="2232626"/>
                  <a:ext cx="505463" cy="76051"/>
                </a:xfrm>
                <a:custGeom>
                  <a:rect b="b" l="l" r="r" t="t"/>
                  <a:pathLst>
                    <a:path extrusionOk="0" h="1510" w="10036">
                      <a:moveTo>
                        <a:pt x="1" y="1"/>
                      </a:moveTo>
                      <a:lnTo>
                        <a:pt x="1" y="1"/>
                      </a:lnTo>
                      <a:cubicBezTo>
                        <a:pt x="261" y="50"/>
                        <a:pt x="520" y="90"/>
                        <a:pt x="780" y="141"/>
                      </a:cubicBezTo>
                      <a:cubicBezTo>
                        <a:pt x="2679" y="450"/>
                        <a:pt x="4579" y="790"/>
                        <a:pt x="6478" y="1080"/>
                      </a:cubicBezTo>
                      <a:cubicBezTo>
                        <a:pt x="7657" y="1230"/>
                        <a:pt x="8846" y="1380"/>
                        <a:pt x="10036" y="1510"/>
                      </a:cubicBezTo>
                      <a:cubicBezTo>
                        <a:pt x="9906" y="1360"/>
                        <a:pt x="9776" y="1220"/>
                        <a:pt x="9646" y="1080"/>
                      </a:cubicBezTo>
                      <a:cubicBezTo>
                        <a:pt x="9586" y="1010"/>
                        <a:pt x="9566" y="930"/>
                        <a:pt x="9586" y="850"/>
                      </a:cubicBezTo>
                      <a:cubicBezTo>
                        <a:pt x="9556" y="850"/>
                        <a:pt x="9526" y="840"/>
                        <a:pt x="9486" y="840"/>
                      </a:cubicBezTo>
                      <a:cubicBezTo>
                        <a:pt x="6877" y="540"/>
                        <a:pt x="4259" y="241"/>
                        <a:pt x="1630" y="90"/>
                      </a:cubicBezTo>
                      <a:cubicBezTo>
                        <a:pt x="1090" y="61"/>
                        <a:pt x="550" y="3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11"/>
                <p:cNvSpPr/>
                <p:nvPr/>
              </p:nvSpPr>
              <p:spPr>
                <a:xfrm>
                  <a:off x="427397" y="1714623"/>
                  <a:ext cx="266330" cy="82599"/>
                </a:xfrm>
                <a:custGeom>
                  <a:rect b="b" l="l" r="r" t="t"/>
                  <a:pathLst>
                    <a:path extrusionOk="0" h="1640" w="5288">
                      <a:moveTo>
                        <a:pt x="180" y="0"/>
                      </a:moveTo>
                      <a:cubicBezTo>
                        <a:pt x="150" y="140"/>
                        <a:pt x="110" y="280"/>
                        <a:pt x="70" y="410"/>
                      </a:cubicBezTo>
                      <a:cubicBezTo>
                        <a:pt x="60" y="450"/>
                        <a:pt x="40" y="480"/>
                        <a:pt x="30" y="510"/>
                      </a:cubicBezTo>
                      <a:cubicBezTo>
                        <a:pt x="20" y="540"/>
                        <a:pt x="10" y="580"/>
                        <a:pt x="0" y="610"/>
                      </a:cubicBezTo>
                      <a:cubicBezTo>
                        <a:pt x="1729" y="1090"/>
                        <a:pt x="3508" y="1430"/>
                        <a:pt x="5288" y="1639"/>
                      </a:cubicBezTo>
                      <a:cubicBezTo>
                        <a:pt x="3588" y="1100"/>
                        <a:pt x="1909" y="480"/>
                        <a:pt x="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11"/>
                <p:cNvSpPr/>
                <p:nvPr/>
              </p:nvSpPr>
              <p:spPr>
                <a:xfrm>
                  <a:off x="160060" y="1645673"/>
                  <a:ext cx="213497" cy="83052"/>
                </a:xfrm>
                <a:custGeom>
                  <a:rect b="b" l="l" r="r" t="t"/>
                  <a:pathLst>
                    <a:path extrusionOk="0" h="1649" w="4239">
                      <a:moveTo>
                        <a:pt x="1" y="0"/>
                      </a:moveTo>
                      <a:cubicBezTo>
                        <a:pt x="160" y="80"/>
                        <a:pt x="311" y="150"/>
                        <a:pt x="471" y="220"/>
                      </a:cubicBezTo>
                      <a:cubicBezTo>
                        <a:pt x="1680" y="769"/>
                        <a:pt x="2930" y="1249"/>
                        <a:pt x="4199" y="1649"/>
                      </a:cubicBezTo>
                      <a:cubicBezTo>
                        <a:pt x="4179" y="1599"/>
                        <a:pt x="4169" y="1529"/>
                        <a:pt x="4179" y="1459"/>
                      </a:cubicBezTo>
                      <a:cubicBezTo>
                        <a:pt x="4199" y="1329"/>
                        <a:pt x="4229" y="1189"/>
                        <a:pt x="4239" y="1060"/>
                      </a:cubicBezTo>
                      <a:cubicBezTo>
                        <a:pt x="2910" y="740"/>
                        <a:pt x="1570" y="480"/>
                        <a:pt x="260" y="80"/>
                      </a:cubicBezTo>
                      <a:cubicBezTo>
                        <a:pt x="171" y="50"/>
                        <a:pt x="80" y="3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1"/>
                <p:cNvSpPr/>
                <p:nvPr/>
              </p:nvSpPr>
              <p:spPr>
                <a:xfrm>
                  <a:off x="6409941" y="2561358"/>
                  <a:ext cx="267891" cy="28204"/>
                </a:xfrm>
                <a:custGeom>
                  <a:rect b="b" l="l" r="r" t="t"/>
                  <a:pathLst>
                    <a:path extrusionOk="0" h="560" w="5319">
                      <a:moveTo>
                        <a:pt x="221" y="0"/>
                      </a:moveTo>
                      <a:cubicBezTo>
                        <a:pt x="161" y="191"/>
                        <a:pt x="81" y="380"/>
                        <a:pt x="1" y="560"/>
                      </a:cubicBezTo>
                      <a:cubicBezTo>
                        <a:pt x="1720" y="500"/>
                        <a:pt x="3439" y="380"/>
                        <a:pt x="5158" y="180"/>
                      </a:cubicBezTo>
                      <a:cubicBezTo>
                        <a:pt x="5208" y="171"/>
                        <a:pt x="5268" y="160"/>
                        <a:pt x="5318" y="160"/>
                      </a:cubicBezTo>
                      <a:cubicBezTo>
                        <a:pt x="4568" y="140"/>
                        <a:pt x="3819" y="111"/>
                        <a:pt x="3069" y="91"/>
                      </a:cubicBezTo>
                      <a:lnTo>
                        <a:pt x="2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11"/>
                <p:cNvSpPr/>
                <p:nvPr/>
              </p:nvSpPr>
              <p:spPr>
                <a:xfrm>
                  <a:off x="6362095" y="2762716"/>
                  <a:ext cx="349432" cy="95190"/>
                </a:xfrm>
                <a:custGeom>
                  <a:rect b="b" l="l" r="r" t="t"/>
                  <a:pathLst>
                    <a:path extrusionOk="0" h="1890" w="6938">
                      <a:moveTo>
                        <a:pt x="111" y="0"/>
                      </a:moveTo>
                      <a:cubicBezTo>
                        <a:pt x="131" y="171"/>
                        <a:pt x="91" y="360"/>
                        <a:pt x="1" y="520"/>
                      </a:cubicBezTo>
                      <a:cubicBezTo>
                        <a:pt x="451" y="640"/>
                        <a:pt x="911" y="750"/>
                        <a:pt x="1360" y="850"/>
                      </a:cubicBezTo>
                      <a:cubicBezTo>
                        <a:pt x="3199" y="1280"/>
                        <a:pt x="5069" y="1580"/>
                        <a:pt x="6938" y="1890"/>
                      </a:cubicBezTo>
                      <a:cubicBezTo>
                        <a:pt x="5049" y="1260"/>
                        <a:pt x="3150" y="690"/>
                        <a:pt x="1211" y="231"/>
                      </a:cubicBezTo>
                      <a:cubicBezTo>
                        <a:pt x="851" y="151"/>
                        <a:pt x="481" y="71"/>
                        <a:pt x="1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11"/>
                <p:cNvSpPr/>
                <p:nvPr/>
              </p:nvSpPr>
              <p:spPr>
                <a:xfrm>
                  <a:off x="6510117" y="2701271"/>
                  <a:ext cx="335834" cy="31831"/>
                </a:xfrm>
                <a:custGeom>
                  <a:rect b="b" l="l" r="r" t="t"/>
                  <a:pathLst>
                    <a:path extrusionOk="0" h="632" w="6668">
                      <a:moveTo>
                        <a:pt x="4511" y="0"/>
                      </a:moveTo>
                      <a:cubicBezTo>
                        <a:pt x="3005" y="0"/>
                        <a:pt x="1500" y="65"/>
                        <a:pt x="0" y="141"/>
                      </a:cubicBezTo>
                      <a:cubicBezTo>
                        <a:pt x="2060" y="391"/>
                        <a:pt x="4139" y="551"/>
                        <a:pt x="6208" y="621"/>
                      </a:cubicBezTo>
                      <a:cubicBezTo>
                        <a:pt x="6368" y="621"/>
                        <a:pt x="6517" y="631"/>
                        <a:pt x="6668" y="631"/>
                      </a:cubicBezTo>
                      <a:cubicBezTo>
                        <a:pt x="6517" y="471"/>
                        <a:pt x="6517" y="201"/>
                        <a:pt x="6668" y="61"/>
                      </a:cubicBezTo>
                      <a:cubicBezTo>
                        <a:pt x="6417" y="41"/>
                        <a:pt x="6178" y="31"/>
                        <a:pt x="5928" y="21"/>
                      </a:cubicBezTo>
                      <a:cubicBezTo>
                        <a:pt x="5456" y="7"/>
                        <a:pt x="4983" y="0"/>
                        <a:pt x="4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11"/>
                <p:cNvSpPr/>
                <p:nvPr/>
              </p:nvSpPr>
              <p:spPr>
                <a:xfrm>
                  <a:off x="8447252" y="2834184"/>
                  <a:ext cx="512061" cy="76555"/>
                </a:xfrm>
                <a:custGeom>
                  <a:rect b="b" l="l" r="r" t="t"/>
                  <a:pathLst>
                    <a:path extrusionOk="0" h="1520" w="10167">
                      <a:moveTo>
                        <a:pt x="0" y="1"/>
                      </a:moveTo>
                      <a:lnTo>
                        <a:pt x="0" y="1"/>
                      </a:lnTo>
                      <a:cubicBezTo>
                        <a:pt x="191" y="171"/>
                        <a:pt x="360" y="351"/>
                        <a:pt x="471" y="560"/>
                      </a:cubicBezTo>
                      <a:cubicBezTo>
                        <a:pt x="491" y="600"/>
                        <a:pt x="500" y="631"/>
                        <a:pt x="500" y="660"/>
                      </a:cubicBezTo>
                      <a:cubicBezTo>
                        <a:pt x="560" y="671"/>
                        <a:pt x="620" y="671"/>
                        <a:pt x="680" y="680"/>
                      </a:cubicBezTo>
                      <a:cubicBezTo>
                        <a:pt x="3299" y="980"/>
                        <a:pt x="5918" y="1280"/>
                        <a:pt x="8547" y="1430"/>
                      </a:cubicBezTo>
                      <a:lnTo>
                        <a:pt x="10166" y="1520"/>
                      </a:lnTo>
                      <a:cubicBezTo>
                        <a:pt x="9906" y="1470"/>
                        <a:pt x="9646" y="1430"/>
                        <a:pt x="9396" y="1390"/>
                      </a:cubicBezTo>
                      <a:cubicBezTo>
                        <a:pt x="7497" y="1071"/>
                        <a:pt x="5598" y="731"/>
                        <a:pt x="3689" y="451"/>
                      </a:cubicBezTo>
                      <a:cubicBezTo>
                        <a:pt x="2459" y="281"/>
                        <a:pt x="1230" y="14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11"/>
                <p:cNvSpPr/>
                <p:nvPr/>
              </p:nvSpPr>
              <p:spPr>
                <a:xfrm>
                  <a:off x="7681051" y="2767249"/>
                  <a:ext cx="757187" cy="96701"/>
                </a:xfrm>
                <a:custGeom>
                  <a:rect b="b" l="l" r="r" t="t"/>
                  <a:pathLst>
                    <a:path extrusionOk="0" h="1920" w="15034">
                      <a:moveTo>
                        <a:pt x="631" y="1"/>
                      </a:moveTo>
                      <a:cubicBezTo>
                        <a:pt x="491" y="281"/>
                        <a:pt x="251" y="510"/>
                        <a:pt x="1" y="630"/>
                      </a:cubicBezTo>
                      <a:cubicBezTo>
                        <a:pt x="3019" y="910"/>
                        <a:pt x="6058" y="1140"/>
                        <a:pt x="9087" y="1370"/>
                      </a:cubicBezTo>
                      <a:cubicBezTo>
                        <a:pt x="11066" y="1530"/>
                        <a:pt x="13054" y="1710"/>
                        <a:pt x="15034" y="1920"/>
                      </a:cubicBezTo>
                      <a:cubicBezTo>
                        <a:pt x="14804" y="1680"/>
                        <a:pt x="14564" y="1440"/>
                        <a:pt x="14314" y="1230"/>
                      </a:cubicBezTo>
                      <a:cubicBezTo>
                        <a:pt x="11635" y="950"/>
                        <a:pt x="8936" y="720"/>
                        <a:pt x="6248" y="500"/>
                      </a:cubicBezTo>
                      <a:cubicBezTo>
                        <a:pt x="4369" y="361"/>
                        <a:pt x="2499" y="170"/>
                        <a:pt x="6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11"/>
                <p:cNvSpPr/>
                <p:nvPr/>
              </p:nvSpPr>
              <p:spPr>
                <a:xfrm>
                  <a:off x="7240610" y="2747103"/>
                  <a:ext cx="417878" cy="50415"/>
                </a:xfrm>
                <a:custGeom>
                  <a:rect b="b" l="l" r="r" t="t"/>
                  <a:pathLst>
                    <a:path extrusionOk="0" h="1001" w="8297">
                      <a:moveTo>
                        <a:pt x="0" y="1"/>
                      </a:moveTo>
                      <a:lnTo>
                        <a:pt x="0" y="1"/>
                      </a:lnTo>
                      <a:cubicBezTo>
                        <a:pt x="2739" y="530"/>
                        <a:pt x="5518" y="770"/>
                        <a:pt x="8296" y="1000"/>
                      </a:cubicBezTo>
                      <a:cubicBezTo>
                        <a:pt x="8266" y="970"/>
                        <a:pt x="8236" y="940"/>
                        <a:pt x="8226" y="900"/>
                      </a:cubicBezTo>
                      <a:cubicBezTo>
                        <a:pt x="8126" y="701"/>
                        <a:pt x="8006" y="501"/>
                        <a:pt x="7926" y="281"/>
                      </a:cubicBezTo>
                      <a:cubicBezTo>
                        <a:pt x="7497" y="250"/>
                        <a:pt x="7066" y="210"/>
                        <a:pt x="6637" y="190"/>
                      </a:cubicBezTo>
                      <a:cubicBezTo>
                        <a:pt x="4428" y="41"/>
                        <a:pt x="2209" y="8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1"/>
                <p:cNvSpPr/>
                <p:nvPr/>
              </p:nvSpPr>
              <p:spPr>
                <a:xfrm>
                  <a:off x="6374182" y="1600848"/>
                  <a:ext cx="396775" cy="233140"/>
                </a:xfrm>
                <a:custGeom>
                  <a:rect b="b" l="l" r="r" t="t"/>
                  <a:pathLst>
                    <a:path extrusionOk="0" h="4629" w="7878">
                      <a:moveTo>
                        <a:pt x="7877" y="0"/>
                      </a:moveTo>
                      <a:lnTo>
                        <a:pt x="7877" y="0"/>
                      </a:lnTo>
                      <a:cubicBezTo>
                        <a:pt x="7797" y="40"/>
                        <a:pt x="7717" y="80"/>
                        <a:pt x="7637" y="110"/>
                      </a:cubicBezTo>
                      <a:cubicBezTo>
                        <a:pt x="6048" y="870"/>
                        <a:pt x="4459" y="1610"/>
                        <a:pt x="2899" y="2409"/>
                      </a:cubicBezTo>
                      <a:cubicBezTo>
                        <a:pt x="1920" y="2899"/>
                        <a:pt x="960" y="3429"/>
                        <a:pt x="1" y="3958"/>
                      </a:cubicBezTo>
                      <a:cubicBezTo>
                        <a:pt x="41" y="4018"/>
                        <a:pt x="61" y="4089"/>
                        <a:pt x="71" y="4158"/>
                      </a:cubicBezTo>
                      <a:cubicBezTo>
                        <a:pt x="81" y="4318"/>
                        <a:pt x="61" y="4478"/>
                        <a:pt x="11" y="4628"/>
                      </a:cubicBezTo>
                      <a:cubicBezTo>
                        <a:pt x="900" y="4138"/>
                        <a:pt x="1800" y="3638"/>
                        <a:pt x="2690" y="3139"/>
                      </a:cubicBezTo>
                      <a:cubicBezTo>
                        <a:pt x="4139" y="2329"/>
                        <a:pt x="5549" y="1459"/>
                        <a:pt x="6958" y="580"/>
                      </a:cubicBezTo>
                      <a:cubicBezTo>
                        <a:pt x="7268" y="390"/>
                        <a:pt x="7568" y="190"/>
                        <a:pt x="78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11"/>
                <p:cNvSpPr/>
                <p:nvPr/>
              </p:nvSpPr>
              <p:spPr>
                <a:xfrm>
                  <a:off x="7014068" y="1333562"/>
                  <a:ext cx="246234" cy="151548"/>
                </a:xfrm>
                <a:custGeom>
                  <a:rect b="b" l="l" r="r" t="t"/>
                  <a:pathLst>
                    <a:path extrusionOk="0" h="3009" w="4889">
                      <a:moveTo>
                        <a:pt x="4881" y="1"/>
                      </a:moveTo>
                      <a:lnTo>
                        <a:pt x="4881" y="1"/>
                      </a:lnTo>
                      <a:cubicBezTo>
                        <a:pt x="4865" y="1"/>
                        <a:pt x="4748" y="63"/>
                        <a:pt x="4688" y="90"/>
                      </a:cubicBezTo>
                      <a:cubicBezTo>
                        <a:pt x="3908" y="449"/>
                        <a:pt x="3139" y="820"/>
                        <a:pt x="2369" y="1199"/>
                      </a:cubicBezTo>
                      <a:cubicBezTo>
                        <a:pt x="1719" y="1519"/>
                        <a:pt x="1089" y="1859"/>
                        <a:pt x="460" y="2209"/>
                      </a:cubicBezTo>
                      <a:lnTo>
                        <a:pt x="450" y="2209"/>
                      </a:lnTo>
                      <a:cubicBezTo>
                        <a:pt x="330" y="2488"/>
                        <a:pt x="180" y="2759"/>
                        <a:pt x="0" y="3008"/>
                      </a:cubicBezTo>
                      <a:cubicBezTo>
                        <a:pt x="260" y="2879"/>
                        <a:pt x="510" y="2748"/>
                        <a:pt x="769" y="2608"/>
                      </a:cubicBezTo>
                      <a:cubicBezTo>
                        <a:pt x="2169" y="1849"/>
                        <a:pt x="3488" y="960"/>
                        <a:pt x="4808" y="60"/>
                      </a:cubicBezTo>
                      <a:cubicBezTo>
                        <a:pt x="4871" y="16"/>
                        <a:pt x="4889" y="1"/>
                        <a:pt x="48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11"/>
                <p:cNvSpPr/>
                <p:nvPr/>
              </p:nvSpPr>
              <p:spPr>
                <a:xfrm>
                  <a:off x="7356398" y="904100"/>
                  <a:ext cx="645881" cy="381666"/>
                </a:xfrm>
                <a:custGeom>
                  <a:rect b="b" l="l" r="r" t="t"/>
                  <a:pathLst>
                    <a:path extrusionOk="0" h="7578" w="12824">
                      <a:moveTo>
                        <a:pt x="12694" y="1"/>
                      </a:moveTo>
                      <a:cubicBezTo>
                        <a:pt x="11824" y="431"/>
                        <a:pt x="10955" y="880"/>
                        <a:pt x="10095" y="1330"/>
                      </a:cubicBezTo>
                      <a:cubicBezTo>
                        <a:pt x="6627" y="3249"/>
                        <a:pt x="3288" y="5378"/>
                        <a:pt x="0" y="7577"/>
                      </a:cubicBezTo>
                      <a:cubicBezTo>
                        <a:pt x="2648" y="6298"/>
                        <a:pt x="5218" y="4849"/>
                        <a:pt x="7756" y="3349"/>
                      </a:cubicBezTo>
                      <a:cubicBezTo>
                        <a:pt x="9485" y="2410"/>
                        <a:pt x="11155" y="1390"/>
                        <a:pt x="12824" y="351"/>
                      </a:cubicBezTo>
                      <a:cubicBezTo>
                        <a:pt x="12784" y="231"/>
                        <a:pt x="12734" y="121"/>
                        <a:pt x="126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11"/>
                <p:cNvSpPr/>
                <p:nvPr/>
              </p:nvSpPr>
              <p:spPr>
                <a:xfrm>
                  <a:off x="5369906" y="1194605"/>
                  <a:ext cx="352908" cy="446083"/>
                </a:xfrm>
                <a:custGeom>
                  <a:rect b="b" l="l" r="r" t="t"/>
                  <a:pathLst>
                    <a:path extrusionOk="0" h="8857" w="7007">
                      <a:moveTo>
                        <a:pt x="7007" y="0"/>
                      </a:moveTo>
                      <a:lnTo>
                        <a:pt x="7007" y="0"/>
                      </a:lnTo>
                      <a:cubicBezTo>
                        <a:pt x="6867" y="150"/>
                        <a:pt x="6737" y="310"/>
                        <a:pt x="6597" y="470"/>
                      </a:cubicBezTo>
                      <a:cubicBezTo>
                        <a:pt x="6038" y="1109"/>
                        <a:pt x="5468" y="1759"/>
                        <a:pt x="4918" y="2409"/>
                      </a:cubicBezTo>
                      <a:cubicBezTo>
                        <a:pt x="3039" y="4608"/>
                        <a:pt x="1660" y="6397"/>
                        <a:pt x="0" y="8856"/>
                      </a:cubicBezTo>
                      <a:cubicBezTo>
                        <a:pt x="1150" y="7677"/>
                        <a:pt x="2299" y="6497"/>
                        <a:pt x="3339" y="5207"/>
                      </a:cubicBezTo>
                      <a:cubicBezTo>
                        <a:pt x="4648" y="3588"/>
                        <a:pt x="5807" y="1849"/>
                        <a:pt x="6937" y="100"/>
                      </a:cubicBezTo>
                      <a:cubicBezTo>
                        <a:pt x="6967" y="70"/>
                        <a:pt x="6987" y="30"/>
                        <a:pt x="70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11"/>
                <p:cNvSpPr/>
                <p:nvPr/>
              </p:nvSpPr>
              <p:spPr>
                <a:xfrm>
                  <a:off x="5767084" y="1009816"/>
                  <a:ext cx="96197" cy="135985"/>
                </a:xfrm>
                <a:custGeom>
                  <a:rect b="b" l="l" r="r" t="t"/>
                  <a:pathLst>
                    <a:path extrusionOk="0" h="2700" w="1910">
                      <a:moveTo>
                        <a:pt x="1760" y="1"/>
                      </a:moveTo>
                      <a:cubicBezTo>
                        <a:pt x="1160" y="891"/>
                        <a:pt x="571" y="1790"/>
                        <a:pt x="0" y="2699"/>
                      </a:cubicBezTo>
                      <a:cubicBezTo>
                        <a:pt x="640" y="1960"/>
                        <a:pt x="1280" y="1220"/>
                        <a:pt x="1910" y="471"/>
                      </a:cubicBezTo>
                      <a:cubicBezTo>
                        <a:pt x="1850" y="320"/>
                        <a:pt x="1800" y="161"/>
                        <a:pt x="17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11"/>
                <p:cNvSpPr/>
                <p:nvPr/>
              </p:nvSpPr>
              <p:spPr>
                <a:xfrm>
                  <a:off x="5950311" y="474186"/>
                  <a:ext cx="343892" cy="445579"/>
                </a:xfrm>
                <a:custGeom>
                  <a:rect b="b" l="l" r="r" t="t"/>
                  <a:pathLst>
                    <a:path extrusionOk="0" h="8847" w="6828">
                      <a:moveTo>
                        <a:pt x="6828" y="1"/>
                      </a:moveTo>
                      <a:lnTo>
                        <a:pt x="6828" y="1"/>
                      </a:lnTo>
                      <a:cubicBezTo>
                        <a:pt x="6648" y="201"/>
                        <a:pt x="6458" y="400"/>
                        <a:pt x="6278" y="611"/>
                      </a:cubicBezTo>
                      <a:cubicBezTo>
                        <a:pt x="5078" y="1960"/>
                        <a:pt x="3899" y="3179"/>
                        <a:pt x="2710" y="4609"/>
                      </a:cubicBezTo>
                      <a:cubicBezTo>
                        <a:pt x="1780" y="5718"/>
                        <a:pt x="871" y="6857"/>
                        <a:pt x="1" y="8017"/>
                      </a:cubicBezTo>
                      <a:cubicBezTo>
                        <a:pt x="131" y="8117"/>
                        <a:pt x="231" y="8297"/>
                        <a:pt x="201" y="8467"/>
                      </a:cubicBezTo>
                      <a:cubicBezTo>
                        <a:pt x="171" y="8587"/>
                        <a:pt x="161" y="8717"/>
                        <a:pt x="151" y="8847"/>
                      </a:cubicBezTo>
                      <a:cubicBezTo>
                        <a:pt x="1410" y="7308"/>
                        <a:pt x="2639" y="5748"/>
                        <a:pt x="3839" y="4169"/>
                      </a:cubicBezTo>
                      <a:cubicBezTo>
                        <a:pt x="4809" y="2839"/>
                        <a:pt x="5648" y="1640"/>
                        <a:pt x="6608" y="311"/>
                      </a:cubicBezTo>
                      <a:cubicBezTo>
                        <a:pt x="6678" y="211"/>
                        <a:pt x="6758" y="101"/>
                        <a:pt x="68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11"/>
                <p:cNvSpPr/>
                <p:nvPr/>
              </p:nvSpPr>
              <p:spPr>
                <a:xfrm>
                  <a:off x="4857443" y="767712"/>
                  <a:ext cx="203878" cy="616216"/>
                </a:xfrm>
                <a:custGeom>
                  <a:rect b="b" l="l" r="r" t="t"/>
                  <a:pathLst>
                    <a:path extrusionOk="0" h="12235" w="4048">
                      <a:moveTo>
                        <a:pt x="4048" y="0"/>
                      </a:moveTo>
                      <a:lnTo>
                        <a:pt x="3928" y="300"/>
                      </a:lnTo>
                      <a:cubicBezTo>
                        <a:pt x="3179" y="2159"/>
                        <a:pt x="2519" y="4038"/>
                        <a:pt x="1919" y="5947"/>
                      </a:cubicBezTo>
                      <a:cubicBezTo>
                        <a:pt x="1240" y="8037"/>
                        <a:pt x="590" y="10125"/>
                        <a:pt x="0" y="12235"/>
                      </a:cubicBezTo>
                      <a:cubicBezTo>
                        <a:pt x="929" y="10285"/>
                        <a:pt x="1799" y="8306"/>
                        <a:pt x="2479" y="6257"/>
                      </a:cubicBezTo>
                      <a:cubicBezTo>
                        <a:pt x="3039" y="4508"/>
                        <a:pt x="3439" y="2709"/>
                        <a:pt x="3838" y="909"/>
                      </a:cubicBezTo>
                      <a:cubicBezTo>
                        <a:pt x="3908" y="610"/>
                        <a:pt x="3978" y="300"/>
                        <a:pt x="40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11"/>
                <p:cNvSpPr/>
                <p:nvPr/>
              </p:nvSpPr>
              <p:spPr>
                <a:xfrm>
                  <a:off x="5212314" y="420345"/>
                  <a:ext cx="462200" cy="951999"/>
                </a:xfrm>
                <a:custGeom>
                  <a:rect b="b" l="l" r="r" t="t"/>
                  <a:pathLst>
                    <a:path extrusionOk="0" h="18902" w="9177">
                      <a:moveTo>
                        <a:pt x="8637" y="0"/>
                      </a:moveTo>
                      <a:cubicBezTo>
                        <a:pt x="7368" y="2539"/>
                        <a:pt x="6178" y="5118"/>
                        <a:pt x="5009" y="7706"/>
                      </a:cubicBezTo>
                      <a:cubicBezTo>
                        <a:pt x="4119" y="9676"/>
                        <a:pt x="3179" y="11625"/>
                        <a:pt x="2310" y="13604"/>
                      </a:cubicBezTo>
                      <a:cubicBezTo>
                        <a:pt x="1540" y="15363"/>
                        <a:pt x="780" y="17142"/>
                        <a:pt x="1" y="18901"/>
                      </a:cubicBezTo>
                      <a:cubicBezTo>
                        <a:pt x="2379" y="15113"/>
                        <a:pt x="4229" y="11035"/>
                        <a:pt x="6108" y="6977"/>
                      </a:cubicBezTo>
                      <a:cubicBezTo>
                        <a:pt x="7028" y="4948"/>
                        <a:pt x="7967" y="2909"/>
                        <a:pt x="8876" y="870"/>
                      </a:cubicBezTo>
                      <a:cubicBezTo>
                        <a:pt x="8976" y="640"/>
                        <a:pt x="9076" y="410"/>
                        <a:pt x="9176" y="170"/>
                      </a:cubicBezTo>
                      <a:cubicBezTo>
                        <a:pt x="9167" y="170"/>
                        <a:pt x="9147" y="170"/>
                        <a:pt x="9136" y="160"/>
                      </a:cubicBezTo>
                      <a:cubicBezTo>
                        <a:pt x="8967" y="100"/>
                        <a:pt x="8807" y="50"/>
                        <a:pt x="86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11"/>
                <p:cNvSpPr/>
                <p:nvPr/>
              </p:nvSpPr>
              <p:spPr>
                <a:xfrm>
                  <a:off x="5902011" y="416820"/>
                  <a:ext cx="1424675" cy="1188110"/>
                </a:xfrm>
                <a:custGeom>
                  <a:rect b="b" l="l" r="r" t="t"/>
                  <a:pathLst>
                    <a:path extrusionOk="0" h="23590" w="28287">
                      <a:moveTo>
                        <a:pt x="28287" y="0"/>
                      </a:moveTo>
                      <a:lnTo>
                        <a:pt x="26998" y="1050"/>
                      </a:lnTo>
                      <a:cubicBezTo>
                        <a:pt x="23109" y="4238"/>
                        <a:pt x="19322" y="7547"/>
                        <a:pt x="15333" y="10606"/>
                      </a:cubicBezTo>
                      <a:cubicBezTo>
                        <a:pt x="13064" y="12354"/>
                        <a:pt x="10606" y="14253"/>
                        <a:pt x="8096" y="16323"/>
                      </a:cubicBezTo>
                      <a:cubicBezTo>
                        <a:pt x="5928" y="18092"/>
                        <a:pt x="3809" y="19931"/>
                        <a:pt x="1650" y="21720"/>
                      </a:cubicBezTo>
                      <a:cubicBezTo>
                        <a:pt x="1090" y="22190"/>
                        <a:pt x="540" y="22670"/>
                        <a:pt x="0" y="23169"/>
                      </a:cubicBezTo>
                      <a:cubicBezTo>
                        <a:pt x="200" y="23249"/>
                        <a:pt x="380" y="23380"/>
                        <a:pt x="530" y="23560"/>
                      </a:cubicBezTo>
                      <a:lnTo>
                        <a:pt x="560" y="23589"/>
                      </a:lnTo>
                      <a:cubicBezTo>
                        <a:pt x="1130" y="23149"/>
                        <a:pt x="1690" y="22700"/>
                        <a:pt x="2249" y="22240"/>
                      </a:cubicBezTo>
                      <a:cubicBezTo>
                        <a:pt x="4538" y="20321"/>
                        <a:pt x="6737" y="18312"/>
                        <a:pt x="9086" y="16463"/>
                      </a:cubicBezTo>
                      <a:cubicBezTo>
                        <a:pt x="12374" y="13834"/>
                        <a:pt x="15683" y="11225"/>
                        <a:pt x="18942" y="8567"/>
                      </a:cubicBezTo>
                      <a:cubicBezTo>
                        <a:pt x="20381" y="7357"/>
                        <a:pt x="21830" y="6168"/>
                        <a:pt x="23229" y="4938"/>
                      </a:cubicBezTo>
                      <a:cubicBezTo>
                        <a:pt x="24249" y="4029"/>
                        <a:pt x="25208" y="3079"/>
                        <a:pt x="26178" y="2130"/>
                      </a:cubicBezTo>
                      <a:cubicBezTo>
                        <a:pt x="26888" y="1419"/>
                        <a:pt x="27598" y="710"/>
                        <a:pt x="282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11"/>
                <p:cNvSpPr/>
                <p:nvPr/>
              </p:nvSpPr>
              <p:spPr>
                <a:xfrm>
                  <a:off x="6368692" y="872874"/>
                  <a:ext cx="996774" cy="719464"/>
                </a:xfrm>
                <a:custGeom>
                  <a:rect b="b" l="l" r="r" t="t"/>
                  <a:pathLst>
                    <a:path extrusionOk="0" h="14285" w="19791">
                      <a:moveTo>
                        <a:pt x="19791" y="1"/>
                      </a:moveTo>
                      <a:lnTo>
                        <a:pt x="19791" y="1"/>
                      </a:lnTo>
                      <a:cubicBezTo>
                        <a:pt x="19631" y="101"/>
                        <a:pt x="19471" y="211"/>
                        <a:pt x="19311" y="311"/>
                      </a:cubicBezTo>
                      <a:cubicBezTo>
                        <a:pt x="17742" y="1340"/>
                        <a:pt x="16173" y="2360"/>
                        <a:pt x="14643" y="3439"/>
                      </a:cubicBezTo>
                      <a:cubicBezTo>
                        <a:pt x="12754" y="4789"/>
                        <a:pt x="10885" y="6168"/>
                        <a:pt x="9016" y="7528"/>
                      </a:cubicBezTo>
                      <a:cubicBezTo>
                        <a:pt x="5977" y="9747"/>
                        <a:pt x="2908" y="11915"/>
                        <a:pt x="0" y="14285"/>
                      </a:cubicBezTo>
                      <a:cubicBezTo>
                        <a:pt x="1679" y="13275"/>
                        <a:pt x="3388" y="12286"/>
                        <a:pt x="5018" y="11196"/>
                      </a:cubicBezTo>
                      <a:cubicBezTo>
                        <a:pt x="6687" y="10076"/>
                        <a:pt x="8286" y="8857"/>
                        <a:pt x="9925" y="7688"/>
                      </a:cubicBezTo>
                      <a:cubicBezTo>
                        <a:pt x="11635" y="6428"/>
                        <a:pt x="13364" y="5218"/>
                        <a:pt x="15043" y="3919"/>
                      </a:cubicBezTo>
                      <a:cubicBezTo>
                        <a:pt x="16522" y="2780"/>
                        <a:pt x="17941" y="1571"/>
                        <a:pt x="19361" y="361"/>
                      </a:cubicBezTo>
                      <a:cubicBezTo>
                        <a:pt x="19511" y="241"/>
                        <a:pt x="19651" y="121"/>
                        <a:pt x="197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11"/>
                <p:cNvSpPr/>
                <p:nvPr/>
              </p:nvSpPr>
              <p:spPr>
                <a:xfrm>
                  <a:off x="6052552" y="1758440"/>
                  <a:ext cx="64467" cy="42810"/>
                </a:xfrm>
                <a:custGeom>
                  <a:rect b="b" l="l" r="r" t="t"/>
                  <a:pathLst>
                    <a:path extrusionOk="0" h="850" w="1280">
                      <a:moveTo>
                        <a:pt x="1280" y="0"/>
                      </a:moveTo>
                      <a:cubicBezTo>
                        <a:pt x="849" y="220"/>
                        <a:pt x="420" y="429"/>
                        <a:pt x="0" y="649"/>
                      </a:cubicBezTo>
                      <a:cubicBezTo>
                        <a:pt x="90" y="689"/>
                        <a:pt x="160" y="760"/>
                        <a:pt x="200" y="849"/>
                      </a:cubicBezTo>
                      <a:cubicBezTo>
                        <a:pt x="560" y="569"/>
                        <a:pt x="920" y="290"/>
                        <a:pt x="12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11"/>
                <p:cNvSpPr/>
                <p:nvPr/>
              </p:nvSpPr>
              <p:spPr>
                <a:xfrm>
                  <a:off x="7500341" y="610120"/>
                  <a:ext cx="205439" cy="165701"/>
                </a:xfrm>
                <a:custGeom>
                  <a:rect b="b" l="l" r="r" t="t"/>
                  <a:pathLst>
                    <a:path extrusionOk="0" h="3290" w="4079">
                      <a:moveTo>
                        <a:pt x="4079" y="0"/>
                      </a:moveTo>
                      <a:cubicBezTo>
                        <a:pt x="3369" y="480"/>
                        <a:pt x="2649" y="950"/>
                        <a:pt x="1969" y="1470"/>
                      </a:cubicBezTo>
                      <a:cubicBezTo>
                        <a:pt x="1270" y="2030"/>
                        <a:pt x="620" y="2649"/>
                        <a:pt x="1" y="3289"/>
                      </a:cubicBezTo>
                      <a:cubicBezTo>
                        <a:pt x="790" y="2789"/>
                        <a:pt x="1570" y="2259"/>
                        <a:pt x="2300" y="1660"/>
                      </a:cubicBezTo>
                      <a:cubicBezTo>
                        <a:pt x="2919" y="1140"/>
                        <a:pt x="3509" y="580"/>
                        <a:pt x="40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11"/>
                <p:cNvSpPr/>
                <p:nvPr/>
              </p:nvSpPr>
              <p:spPr>
                <a:xfrm>
                  <a:off x="5498236" y="1600345"/>
                  <a:ext cx="136993" cy="160614"/>
                </a:xfrm>
                <a:custGeom>
                  <a:rect b="b" l="l" r="r" t="t"/>
                  <a:pathLst>
                    <a:path extrusionOk="0" h="3189" w="2720">
                      <a:moveTo>
                        <a:pt x="2690" y="1"/>
                      </a:moveTo>
                      <a:lnTo>
                        <a:pt x="2690" y="1"/>
                      </a:lnTo>
                      <a:cubicBezTo>
                        <a:pt x="1790" y="1060"/>
                        <a:pt x="911" y="2140"/>
                        <a:pt x="1" y="3189"/>
                      </a:cubicBezTo>
                      <a:cubicBezTo>
                        <a:pt x="940" y="2389"/>
                        <a:pt x="1840" y="1549"/>
                        <a:pt x="2720" y="690"/>
                      </a:cubicBezTo>
                      <a:cubicBezTo>
                        <a:pt x="2680" y="460"/>
                        <a:pt x="2670" y="230"/>
                        <a:pt x="26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11"/>
                <p:cNvSpPr/>
                <p:nvPr/>
              </p:nvSpPr>
              <p:spPr>
                <a:xfrm>
                  <a:off x="5699141" y="1201102"/>
                  <a:ext cx="326718" cy="352454"/>
                </a:xfrm>
                <a:custGeom>
                  <a:rect b="b" l="l" r="r" t="t"/>
                  <a:pathLst>
                    <a:path extrusionOk="0" h="6998" w="6487">
                      <a:moveTo>
                        <a:pt x="6387" y="1"/>
                      </a:moveTo>
                      <a:cubicBezTo>
                        <a:pt x="4198" y="2100"/>
                        <a:pt x="2049" y="4229"/>
                        <a:pt x="0" y="6468"/>
                      </a:cubicBezTo>
                      <a:cubicBezTo>
                        <a:pt x="110" y="6568"/>
                        <a:pt x="180" y="6668"/>
                        <a:pt x="240" y="6818"/>
                      </a:cubicBezTo>
                      <a:cubicBezTo>
                        <a:pt x="250" y="6858"/>
                        <a:pt x="260" y="6898"/>
                        <a:pt x="250" y="6928"/>
                      </a:cubicBezTo>
                      <a:cubicBezTo>
                        <a:pt x="290" y="6948"/>
                        <a:pt x="330" y="6978"/>
                        <a:pt x="360" y="6998"/>
                      </a:cubicBezTo>
                      <a:cubicBezTo>
                        <a:pt x="960" y="6388"/>
                        <a:pt x="1560" y="5769"/>
                        <a:pt x="2159" y="5149"/>
                      </a:cubicBezTo>
                      <a:cubicBezTo>
                        <a:pt x="3708" y="3530"/>
                        <a:pt x="5098" y="1770"/>
                        <a:pt x="6487" y="21"/>
                      </a:cubicBezTo>
                      <a:cubicBezTo>
                        <a:pt x="6447" y="11"/>
                        <a:pt x="6417" y="1"/>
                        <a:pt x="63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1"/>
                <p:cNvSpPr/>
                <p:nvPr/>
              </p:nvSpPr>
              <p:spPr>
                <a:xfrm>
                  <a:off x="6120494" y="303046"/>
                  <a:ext cx="710852" cy="804480"/>
                </a:xfrm>
                <a:custGeom>
                  <a:rect b="b" l="l" r="r" t="t"/>
                  <a:pathLst>
                    <a:path extrusionOk="0" h="15973" w="14114">
                      <a:moveTo>
                        <a:pt x="14114" y="0"/>
                      </a:moveTo>
                      <a:cubicBezTo>
                        <a:pt x="13994" y="120"/>
                        <a:pt x="13874" y="230"/>
                        <a:pt x="13754" y="340"/>
                      </a:cubicBezTo>
                      <a:cubicBezTo>
                        <a:pt x="12545" y="1490"/>
                        <a:pt x="11335" y="2639"/>
                        <a:pt x="10215" y="3878"/>
                      </a:cubicBezTo>
                      <a:cubicBezTo>
                        <a:pt x="9016" y="5198"/>
                        <a:pt x="7907" y="6607"/>
                        <a:pt x="6727" y="7947"/>
                      </a:cubicBezTo>
                      <a:cubicBezTo>
                        <a:pt x="5637" y="9226"/>
                        <a:pt x="4468" y="10426"/>
                        <a:pt x="3389" y="11715"/>
                      </a:cubicBezTo>
                      <a:cubicBezTo>
                        <a:pt x="2219" y="13104"/>
                        <a:pt x="1110" y="14524"/>
                        <a:pt x="0" y="15973"/>
                      </a:cubicBezTo>
                      <a:lnTo>
                        <a:pt x="80" y="15973"/>
                      </a:lnTo>
                      <a:cubicBezTo>
                        <a:pt x="2969" y="13184"/>
                        <a:pt x="5697" y="10215"/>
                        <a:pt x="8287" y="7157"/>
                      </a:cubicBezTo>
                      <a:cubicBezTo>
                        <a:pt x="10166" y="4928"/>
                        <a:pt x="11965" y="2629"/>
                        <a:pt x="13814" y="370"/>
                      </a:cubicBezTo>
                      <a:cubicBezTo>
                        <a:pt x="13914" y="250"/>
                        <a:pt x="14014" y="131"/>
                        <a:pt x="141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11"/>
                <p:cNvSpPr/>
                <p:nvPr/>
              </p:nvSpPr>
              <p:spPr>
                <a:xfrm>
                  <a:off x="5383001" y="923743"/>
                  <a:ext cx="303097" cy="463207"/>
                </a:xfrm>
                <a:custGeom>
                  <a:rect b="b" l="l" r="r" t="t"/>
                  <a:pathLst>
                    <a:path extrusionOk="0" h="9197" w="6018">
                      <a:moveTo>
                        <a:pt x="6018" y="1"/>
                      </a:moveTo>
                      <a:lnTo>
                        <a:pt x="6018" y="1"/>
                      </a:lnTo>
                      <a:cubicBezTo>
                        <a:pt x="5168" y="1040"/>
                        <a:pt x="3588" y="3239"/>
                        <a:pt x="2619" y="4759"/>
                      </a:cubicBezTo>
                      <a:cubicBezTo>
                        <a:pt x="2039" y="5688"/>
                        <a:pt x="1489" y="6638"/>
                        <a:pt x="950" y="7597"/>
                      </a:cubicBezTo>
                      <a:cubicBezTo>
                        <a:pt x="630" y="8127"/>
                        <a:pt x="360" y="8686"/>
                        <a:pt x="0" y="9197"/>
                      </a:cubicBezTo>
                      <a:cubicBezTo>
                        <a:pt x="500" y="8697"/>
                        <a:pt x="920" y="8127"/>
                        <a:pt x="1360" y="7577"/>
                      </a:cubicBezTo>
                      <a:cubicBezTo>
                        <a:pt x="2099" y="6627"/>
                        <a:pt x="2819" y="5668"/>
                        <a:pt x="3479" y="4659"/>
                      </a:cubicBezTo>
                      <a:cubicBezTo>
                        <a:pt x="4428" y="3169"/>
                        <a:pt x="5208" y="1570"/>
                        <a:pt x="60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11"/>
                <p:cNvSpPr/>
                <p:nvPr/>
              </p:nvSpPr>
              <p:spPr>
                <a:xfrm>
                  <a:off x="5723317" y="140468"/>
                  <a:ext cx="439485" cy="721932"/>
                </a:xfrm>
                <a:custGeom>
                  <a:rect b="b" l="l" r="r" t="t"/>
                  <a:pathLst>
                    <a:path extrusionOk="0" h="14334" w="8726">
                      <a:moveTo>
                        <a:pt x="8726" y="0"/>
                      </a:moveTo>
                      <a:cubicBezTo>
                        <a:pt x="8646" y="120"/>
                        <a:pt x="8576" y="230"/>
                        <a:pt x="8496" y="340"/>
                      </a:cubicBezTo>
                      <a:cubicBezTo>
                        <a:pt x="7437" y="1949"/>
                        <a:pt x="6357" y="3538"/>
                        <a:pt x="5318" y="5158"/>
                      </a:cubicBezTo>
                      <a:cubicBezTo>
                        <a:pt x="3479" y="8176"/>
                        <a:pt x="1739" y="11255"/>
                        <a:pt x="0" y="14333"/>
                      </a:cubicBezTo>
                      <a:cubicBezTo>
                        <a:pt x="3459" y="10085"/>
                        <a:pt x="6197" y="5298"/>
                        <a:pt x="8556" y="360"/>
                      </a:cubicBezTo>
                      <a:cubicBezTo>
                        <a:pt x="8606" y="240"/>
                        <a:pt x="8666" y="120"/>
                        <a:pt x="87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11"/>
                <p:cNvSpPr/>
                <p:nvPr/>
              </p:nvSpPr>
              <p:spPr>
                <a:xfrm>
                  <a:off x="5027576" y="910648"/>
                  <a:ext cx="200402" cy="501938"/>
                </a:xfrm>
                <a:custGeom>
                  <a:rect b="b" l="l" r="r" t="t"/>
                  <a:pathLst>
                    <a:path extrusionOk="0" h="9966" w="3979">
                      <a:moveTo>
                        <a:pt x="3979" y="1"/>
                      </a:moveTo>
                      <a:cubicBezTo>
                        <a:pt x="3968" y="31"/>
                        <a:pt x="3948" y="71"/>
                        <a:pt x="3928" y="110"/>
                      </a:cubicBezTo>
                      <a:cubicBezTo>
                        <a:pt x="3799" y="381"/>
                        <a:pt x="3669" y="650"/>
                        <a:pt x="3529" y="921"/>
                      </a:cubicBezTo>
                      <a:cubicBezTo>
                        <a:pt x="3059" y="1860"/>
                        <a:pt x="2589" y="2809"/>
                        <a:pt x="2189" y="3789"/>
                      </a:cubicBezTo>
                      <a:cubicBezTo>
                        <a:pt x="1350" y="5808"/>
                        <a:pt x="670" y="7887"/>
                        <a:pt x="1" y="9966"/>
                      </a:cubicBezTo>
                      <a:cubicBezTo>
                        <a:pt x="870" y="8427"/>
                        <a:pt x="1630" y="6827"/>
                        <a:pt x="2280" y="5188"/>
                      </a:cubicBezTo>
                      <a:cubicBezTo>
                        <a:pt x="2919" y="3529"/>
                        <a:pt x="3419" y="1810"/>
                        <a:pt x="3948" y="110"/>
                      </a:cubicBezTo>
                      <a:cubicBezTo>
                        <a:pt x="3959" y="71"/>
                        <a:pt x="3968" y="41"/>
                        <a:pt x="39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11"/>
                <p:cNvSpPr/>
                <p:nvPr/>
              </p:nvSpPr>
              <p:spPr>
                <a:xfrm>
                  <a:off x="7823029" y="432433"/>
                  <a:ext cx="127423" cy="81088"/>
                </a:xfrm>
                <a:custGeom>
                  <a:rect b="b" l="l" r="r" t="t"/>
                  <a:pathLst>
                    <a:path extrusionOk="0" h="1610" w="2530">
                      <a:moveTo>
                        <a:pt x="2179" y="0"/>
                      </a:moveTo>
                      <a:cubicBezTo>
                        <a:pt x="1450" y="530"/>
                        <a:pt x="720" y="1060"/>
                        <a:pt x="0" y="1609"/>
                      </a:cubicBezTo>
                      <a:cubicBezTo>
                        <a:pt x="840" y="1160"/>
                        <a:pt x="1690" y="730"/>
                        <a:pt x="2530" y="260"/>
                      </a:cubicBezTo>
                      <a:cubicBezTo>
                        <a:pt x="2410" y="170"/>
                        <a:pt x="2299" y="90"/>
                        <a:pt x="2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11"/>
                <p:cNvSpPr/>
                <p:nvPr/>
              </p:nvSpPr>
              <p:spPr>
                <a:xfrm>
                  <a:off x="7991147" y="219440"/>
                  <a:ext cx="261948" cy="188365"/>
                </a:xfrm>
                <a:custGeom>
                  <a:rect b="b" l="l" r="r" t="t"/>
                  <a:pathLst>
                    <a:path extrusionOk="0" h="3740" w="5201">
                      <a:moveTo>
                        <a:pt x="5197" y="1"/>
                      </a:moveTo>
                      <a:cubicBezTo>
                        <a:pt x="5195" y="1"/>
                        <a:pt x="5182" y="9"/>
                        <a:pt x="5149" y="31"/>
                      </a:cubicBezTo>
                      <a:cubicBezTo>
                        <a:pt x="4869" y="191"/>
                        <a:pt x="4599" y="351"/>
                        <a:pt x="4329" y="521"/>
                      </a:cubicBezTo>
                      <a:cubicBezTo>
                        <a:pt x="3190" y="1211"/>
                        <a:pt x="2080" y="1940"/>
                        <a:pt x="980" y="2700"/>
                      </a:cubicBezTo>
                      <a:cubicBezTo>
                        <a:pt x="651" y="2930"/>
                        <a:pt x="331" y="3170"/>
                        <a:pt x="1" y="3399"/>
                      </a:cubicBezTo>
                      <a:cubicBezTo>
                        <a:pt x="151" y="3510"/>
                        <a:pt x="301" y="3619"/>
                        <a:pt x="441" y="3739"/>
                      </a:cubicBezTo>
                      <a:cubicBezTo>
                        <a:pt x="511" y="3690"/>
                        <a:pt x="580" y="3650"/>
                        <a:pt x="651" y="3610"/>
                      </a:cubicBezTo>
                      <a:cubicBezTo>
                        <a:pt x="2230" y="2550"/>
                        <a:pt x="3679" y="1320"/>
                        <a:pt x="5109" y="71"/>
                      </a:cubicBezTo>
                      <a:cubicBezTo>
                        <a:pt x="5123" y="57"/>
                        <a:pt x="5200" y="1"/>
                        <a:pt x="51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11"/>
                <p:cNvSpPr/>
                <p:nvPr/>
              </p:nvSpPr>
              <p:spPr>
                <a:xfrm>
                  <a:off x="6340992" y="219440"/>
                  <a:ext cx="142130" cy="197431"/>
                </a:xfrm>
                <a:custGeom>
                  <a:rect b="b" l="l" r="r" t="t"/>
                  <a:pathLst>
                    <a:path extrusionOk="0" h="3920" w="2822">
                      <a:moveTo>
                        <a:pt x="2818" y="0"/>
                      </a:moveTo>
                      <a:cubicBezTo>
                        <a:pt x="2816" y="0"/>
                        <a:pt x="2806" y="11"/>
                        <a:pt x="2779" y="41"/>
                      </a:cubicBezTo>
                      <a:cubicBezTo>
                        <a:pt x="1639" y="1171"/>
                        <a:pt x="720" y="2490"/>
                        <a:pt x="0" y="3919"/>
                      </a:cubicBezTo>
                      <a:cubicBezTo>
                        <a:pt x="720" y="3090"/>
                        <a:pt x="1419" y="2220"/>
                        <a:pt x="2010" y="1291"/>
                      </a:cubicBezTo>
                      <a:cubicBezTo>
                        <a:pt x="2269" y="901"/>
                        <a:pt x="2519" y="501"/>
                        <a:pt x="2759" y="91"/>
                      </a:cubicBezTo>
                      <a:cubicBezTo>
                        <a:pt x="2773" y="63"/>
                        <a:pt x="2822" y="0"/>
                        <a:pt x="28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11"/>
                <p:cNvSpPr/>
                <p:nvPr/>
              </p:nvSpPr>
              <p:spPr>
                <a:xfrm>
                  <a:off x="5272248" y="453032"/>
                  <a:ext cx="153563" cy="347921"/>
                </a:xfrm>
                <a:custGeom>
                  <a:rect b="b" l="l" r="r" t="t"/>
                  <a:pathLst>
                    <a:path extrusionOk="0" h="6908" w="3049">
                      <a:moveTo>
                        <a:pt x="3049" y="1"/>
                      </a:moveTo>
                      <a:lnTo>
                        <a:pt x="3049" y="1"/>
                      </a:lnTo>
                      <a:cubicBezTo>
                        <a:pt x="2979" y="31"/>
                        <a:pt x="2919" y="61"/>
                        <a:pt x="2859" y="91"/>
                      </a:cubicBezTo>
                      <a:cubicBezTo>
                        <a:pt x="2669" y="191"/>
                        <a:pt x="2479" y="301"/>
                        <a:pt x="2279" y="371"/>
                      </a:cubicBezTo>
                      <a:cubicBezTo>
                        <a:pt x="2199" y="591"/>
                        <a:pt x="2119" y="811"/>
                        <a:pt x="2039" y="1040"/>
                      </a:cubicBezTo>
                      <a:cubicBezTo>
                        <a:pt x="1329" y="2990"/>
                        <a:pt x="630" y="4938"/>
                        <a:pt x="0" y="6908"/>
                      </a:cubicBezTo>
                      <a:cubicBezTo>
                        <a:pt x="960" y="5049"/>
                        <a:pt x="1929" y="3170"/>
                        <a:pt x="2659" y="1200"/>
                      </a:cubicBezTo>
                      <a:cubicBezTo>
                        <a:pt x="2799" y="800"/>
                        <a:pt x="2929" y="401"/>
                        <a:pt x="30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11"/>
                <p:cNvSpPr/>
                <p:nvPr/>
              </p:nvSpPr>
              <p:spPr>
                <a:xfrm>
                  <a:off x="5100554" y="285166"/>
                  <a:ext cx="98766" cy="392444"/>
                </a:xfrm>
                <a:custGeom>
                  <a:rect b="b" l="l" r="r" t="t"/>
                  <a:pathLst>
                    <a:path extrusionOk="0" h="7792" w="1961">
                      <a:moveTo>
                        <a:pt x="1955" y="1"/>
                      </a:moveTo>
                      <a:cubicBezTo>
                        <a:pt x="1953" y="1"/>
                        <a:pt x="1948" y="10"/>
                        <a:pt x="1940" y="35"/>
                      </a:cubicBezTo>
                      <a:cubicBezTo>
                        <a:pt x="1770" y="506"/>
                        <a:pt x="1600" y="985"/>
                        <a:pt x="1440" y="1465"/>
                      </a:cubicBezTo>
                      <a:cubicBezTo>
                        <a:pt x="780" y="3524"/>
                        <a:pt x="311" y="5653"/>
                        <a:pt x="1" y="7792"/>
                      </a:cubicBezTo>
                      <a:cubicBezTo>
                        <a:pt x="460" y="6563"/>
                        <a:pt x="940" y="5343"/>
                        <a:pt x="1270" y="4073"/>
                      </a:cubicBezTo>
                      <a:cubicBezTo>
                        <a:pt x="1600" y="2764"/>
                        <a:pt x="1810" y="1425"/>
                        <a:pt x="1950" y="86"/>
                      </a:cubicBezTo>
                      <a:cubicBezTo>
                        <a:pt x="1950" y="64"/>
                        <a:pt x="1960" y="1"/>
                        <a:pt x="19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11"/>
                <p:cNvSpPr/>
                <p:nvPr/>
              </p:nvSpPr>
              <p:spPr>
                <a:xfrm>
                  <a:off x="8331967" y="291462"/>
                  <a:ext cx="751144" cy="451623"/>
                </a:xfrm>
                <a:custGeom>
                  <a:rect b="b" l="l" r="r" t="t"/>
                  <a:pathLst>
                    <a:path extrusionOk="0" h="8967" w="14914">
                      <a:moveTo>
                        <a:pt x="14914" y="1"/>
                      </a:moveTo>
                      <a:lnTo>
                        <a:pt x="14914" y="1"/>
                      </a:lnTo>
                      <a:cubicBezTo>
                        <a:pt x="14784" y="70"/>
                        <a:pt x="14654" y="150"/>
                        <a:pt x="14514" y="221"/>
                      </a:cubicBezTo>
                      <a:cubicBezTo>
                        <a:pt x="13004" y="1050"/>
                        <a:pt x="11476" y="1840"/>
                        <a:pt x="9966" y="2669"/>
                      </a:cubicBezTo>
                      <a:cubicBezTo>
                        <a:pt x="8047" y="3739"/>
                        <a:pt x="6148" y="4848"/>
                        <a:pt x="4269" y="5978"/>
                      </a:cubicBezTo>
                      <a:cubicBezTo>
                        <a:pt x="2820" y="6877"/>
                        <a:pt x="1410" y="7827"/>
                        <a:pt x="1" y="8786"/>
                      </a:cubicBezTo>
                      <a:cubicBezTo>
                        <a:pt x="81" y="8846"/>
                        <a:pt x="161" y="8906"/>
                        <a:pt x="250" y="8966"/>
                      </a:cubicBezTo>
                      <a:cubicBezTo>
                        <a:pt x="2269" y="7917"/>
                        <a:pt x="4239" y="6758"/>
                        <a:pt x="6188" y="5578"/>
                      </a:cubicBezTo>
                      <a:cubicBezTo>
                        <a:pt x="7557" y="4778"/>
                        <a:pt x="8937" y="3999"/>
                        <a:pt x="10286" y="3159"/>
                      </a:cubicBezTo>
                      <a:cubicBezTo>
                        <a:pt x="11745" y="2249"/>
                        <a:pt x="13164" y="1260"/>
                        <a:pt x="14564" y="250"/>
                      </a:cubicBezTo>
                      <a:cubicBezTo>
                        <a:pt x="14684" y="170"/>
                        <a:pt x="14804" y="81"/>
                        <a:pt x="149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11"/>
                <p:cNvSpPr/>
                <p:nvPr/>
              </p:nvSpPr>
              <p:spPr>
                <a:xfrm>
                  <a:off x="8505172" y="1070758"/>
                  <a:ext cx="272878" cy="115840"/>
                </a:xfrm>
                <a:custGeom>
                  <a:rect b="b" l="l" r="r" t="t"/>
                  <a:pathLst>
                    <a:path extrusionOk="0" h="2300" w="5418">
                      <a:moveTo>
                        <a:pt x="5418" y="0"/>
                      </a:moveTo>
                      <a:lnTo>
                        <a:pt x="5418" y="0"/>
                      </a:lnTo>
                      <a:cubicBezTo>
                        <a:pt x="3588" y="600"/>
                        <a:pt x="1780" y="1229"/>
                        <a:pt x="0" y="1940"/>
                      </a:cubicBezTo>
                      <a:lnTo>
                        <a:pt x="630" y="2299"/>
                      </a:lnTo>
                      <a:cubicBezTo>
                        <a:pt x="2239" y="1569"/>
                        <a:pt x="3839" y="800"/>
                        <a:pt x="5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11"/>
                <p:cNvSpPr/>
                <p:nvPr/>
              </p:nvSpPr>
              <p:spPr>
                <a:xfrm>
                  <a:off x="8101447" y="1199088"/>
                  <a:ext cx="353915" cy="164694"/>
                </a:xfrm>
                <a:custGeom>
                  <a:rect b="b" l="l" r="r" t="t"/>
                  <a:pathLst>
                    <a:path extrusionOk="0" h="3270" w="7027">
                      <a:moveTo>
                        <a:pt x="6527" y="1"/>
                      </a:moveTo>
                      <a:cubicBezTo>
                        <a:pt x="6347" y="81"/>
                        <a:pt x="6177" y="151"/>
                        <a:pt x="5997" y="231"/>
                      </a:cubicBezTo>
                      <a:cubicBezTo>
                        <a:pt x="4048" y="1080"/>
                        <a:pt x="2159" y="2090"/>
                        <a:pt x="290" y="3110"/>
                      </a:cubicBezTo>
                      <a:cubicBezTo>
                        <a:pt x="200" y="3170"/>
                        <a:pt x="100" y="3219"/>
                        <a:pt x="0" y="3270"/>
                      </a:cubicBezTo>
                      <a:cubicBezTo>
                        <a:pt x="110" y="3230"/>
                        <a:pt x="220" y="3179"/>
                        <a:pt x="330" y="3139"/>
                      </a:cubicBezTo>
                      <a:cubicBezTo>
                        <a:pt x="2389" y="2290"/>
                        <a:pt x="4488" y="1520"/>
                        <a:pt x="6547" y="671"/>
                      </a:cubicBezTo>
                      <a:lnTo>
                        <a:pt x="7026" y="461"/>
                      </a:lnTo>
                      <a:cubicBezTo>
                        <a:pt x="6857" y="321"/>
                        <a:pt x="6687" y="161"/>
                        <a:pt x="65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11"/>
                <p:cNvSpPr/>
                <p:nvPr/>
              </p:nvSpPr>
              <p:spPr>
                <a:xfrm>
                  <a:off x="7040711" y="1711601"/>
                  <a:ext cx="262855" cy="112818"/>
                </a:xfrm>
                <a:custGeom>
                  <a:rect b="b" l="l" r="r" t="t"/>
                  <a:pathLst>
                    <a:path extrusionOk="0" h="2240" w="5219">
                      <a:moveTo>
                        <a:pt x="4569" y="0"/>
                      </a:moveTo>
                      <a:cubicBezTo>
                        <a:pt x="3169" y="650"/>
                        <a:pt x="1800" y="1330"/>
                        <a:pt x="431" y="2019"/>
                      </a:cubicBezTo>
                      <a:cubicBezTo>
                        <a:pt x="280" y="2090"/>
                        <a:pt x="140" y="2159"/>
                        <a:pt x="1" y="2239"/>
                      </a:cubicBezTo>
                      <a:cubicBezTo>
                        <a:pt x="160" y="2179"/>
                        <a:pt x="311" y="2119"/>
                        <a:pt x="471" y="2059"/>
                      </a:cubicBezTo>
                      <a:cubicBezTo>
                        <a:pt x="2070" y="1499"/>
                        <a:pt x="3649" y="900"/>
                        <a:pt x="5218" y="280"/>
                      </a:cubicBezTo>
                      <a:cubicBezTo>
                        <a:pt x="5078" y="230"/>
                        <a:pt x="4938" y="170"/>
                        <a:pt x="4798" y="130"/>
                      </a:cubicBezTo>
                      <a:cubicBezTo>
                        <a:pt x="4718" y="90"/>
                        <a:pt x="4638" y="50"/>
                        <a:pt x="45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11"/>
                <p:cNvSpPr/>
                <p:nvPr/>
              </p:nvSpPr>
              <p:spPr>
                <a:xfrm>
                  <a:off x="7486239" y="1395964"/>
                  <a:ext cx="521076" cy="227045"/>
                </a:xfrm>
                <a:custGeom>
                  <a:rect b="b" l="l" r="r" t="t"/>
                  <a:pathLst>
                    <a:path extrusionOk="0" h="4508" w="10346">
                      <a:moveTo>
                        <a:pt x="10346" y="0"/>
                      </a:moveTo>
                      <a:cubicBezTo>
                        <a:pt x="7117" y="1160"/>
                        <a:pt x="4009" y="2599"/>
                        <a:pt x="870" y="3999"/>
                      </a:cubicBezTo>
                      <a:cubicBezTo>
                        <a:pt x="581" y="4128"/>
                        <a:pt x="290" y="4248"/>
                        <a:pt x="1" y="4378"/>
                      </a:cubicBezTo>
                      <a:cubicBezTo>
                        <a:pt x="155" y="4359"/>
                        <a:pt x="302" y="4344"/>
                        <a:pt x="448" y="4344"/>
                      </a:cubicBezTo>
                      <a:cubicBezTo>
                        <a:pt x="680" y="4344"/>
                        <a:pt x="909" y="4382"/>
                        <a:pt x="1160" y="4498"/>
                      </a:cubicBezTo>
                      <a:cubicBezTo>
                        <a:pt x="1170" y="4498"/>
                        <a:pt x="1180" y="4508"/>
                        <a:pt x="1190" y="4508"/>
                      </a:cubicBezTo>
                      <a:cubicBezTo>
                        <a:pt x="1340" y="4448"/>
                        <a:pt x="1490" y="4378"/>
                        <a:pt x="1640" y="4308"/>
                      </a:cubicBezTo>
                      <a:cubicBezTo>
                        <a:pt x="4608" y="3029"/>
                        <a:pt x="7497" y="1549"/>
                        <a:pt x="103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11"/>
                <p:cNvSpPr/>
                <p:nvPr/>
              </p:nvSpPr>
              <p:spPr>
                <a:xfrm>
                  <a:off x="6639504" y="1849500"/>
                  <a:ext cx="346914" cy="178292"/>
                </a:xfrm>
                <a:custGeom>
                  <a:rect b="b" l="l" r="r" t="t"/>
                  <a:pathLst>
                    <a:path extrusionOk="0" h="3540" w="6888">
                      <a:moveTo>
                        <a:pt x="6887" y="1"/>
                      </a:moveTo>
                      <a:cubicBezTo>
                        <a:pt x="5198" y="720"/>
                        <a:pt x="3509" y="1440"/>
                        <a:pt x="1840" y="2230"/>
                      </a:cubicBezTo>
                      <a:cubicBezTo>
                        <a:pt x="1220" y="2520"/>
                        <a:pt x="610" y="2820"/>
                        <a:pt x="1" y="3119"/>
                      </a:cubicBezTo>
                      <a:cubicBezTo>
                        <a:pt x="210" y="3190"/>
                        <a:pt x="381" y="3350"/>
                        <a:pt x="480" y="3539"/>
                      </a:cubicBezTo>
                      <a:cubicBezTo>
                        <a:pt x="2649" y="2420"/>
                        <a:pt x="4798" y="1271"/>
                        <a:pt x="68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11"/>
                <p:cNvSpPr/>
                <p:nvPr/>
              </p:nvSpPr>
              <p:spPr>
                <a:xfrm>
                  <a:off x="6507095" y="2285459"/>
                  <a:ext cx="204432" cy="61999"/>
                </a:xfrm>
                <a:custGeom>
                  <a:rect b="b" l="l" r="r" t="t"/>
                  <a:pathLst>
                    <a:path extrusionOk="0" h="1231" w="4059">
                      <a:moveTo>
                        <a:pt x="4059" y="1"/>
                      </a:moveTo>
                      <a:cubicBezTo>
                        <a:pt x="2819" y="211"/>
                        <a:pt x="1580" y="411"/>
                        <a:pt x="340" y="651"/>
                      </a:cubicBezTo>
                      <a:cubicBezTo>
                        <a:pt x="280" y="871"/>
                        <a:pt x="160" y="1060"/>
                        <a:pt x="1" y="1231"/>
                      </a:cubicBezTo>
                      <a:cubicBezTo>
                        <a:pt x="1370" y="860"/>
                        <a:pt x="2719" y="451"/>
                        <a:pt x="40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11"/>
                <p:cNvSpPr/>
                <p:nvPr/>
              </p:nvSpPr>
              <p:spPr>
                <a:xfrm>
                  <a:off x="6803090" y="2033282"/>
                  <a:ext cx="826187" cy="211986"/>
                </a:xfrm>
                <a:custGeom>
                  <a:rect b="b" l="l" r="r" t="t"/>
                  <a:pathLst>
                    <a:path extrusionOk="0" h="4209" w="16404">
                      <a:moveTo>
                        <a:pt x="16033" y="1"/>
                      </a:moveTo>
                      <a:cubicBezTo>
                        <a:pt x="15104" y="250"/>
                        <a:pt x="14165" y="510"/>
                        <a:pt x="13225" y="760"/>
                      </a:cubicBezTo>
                      <a:cubicBezTo>
                        <a:pt x="10526" y="1500"/>
                        <a:pt x="7788" y="2140"/>
                        <a:pt x="5069" y="2839"/>
                      </a:cubicBezTo>
                      <a:cubicBezTo>
                        <a:pt x="3370" y="3249"/>
                        <a:pt x="1690" y="3748"/>
                        <a:pt x="1" y="4208"/>
                      </a:cubicBezTo>
                      <a:cubicBezTo>
                        <a:pt x="2060" y="3928"/>
                        <a:pt x="4099" y="3568"/>
                        <a:pt x="6128" y="3159"/>
                      </a:cubicBezTo>
                      <a:cubicBezTo>
                        <a:pt x="9087" y="2529"/>
                        <a:pt x="12015" y="1749"/>
                        <a:pt x="14934" y="980"/>
                      </a:cubicBezTo>
                      <a:cubicBezTo>
                        <a:pt x="15424" y="850"/>
                        <a:pt x="15913" y="720"/>
                        <a:pt x="16403" y="580"/>
                      </a:cubicBezTo>
                      <a:cubicBezTo>
                        <a:pt x="16284" y="390"/>
                        <a:pt x="16153" y="190"/>
                        <a:pt x="160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11"/>
                <p:cNvSpPr/>
                <p:nvPr/>
              </p:nvSpPr>
              <p:spPr>
                <a:xfrm>
                  <a:off x="6709461" y="1855090"/>
                  <a:ext cx="801005" cy="280936"/>
                </a:xfrm>
                <a:custGeom>
                  <a:rect b="b" l="l" r="r" t="t"/>
                  <a:pathLst>
                    <a:path extrusionOk="0" h="5578" w="15904">
                      <a:moveTo>
                        <a:pt x="15604" y="0"/>
                      </a:moveTo>
                      <a:cubicBezTo>
                        <a:pt x="15174" y="140"/>
                        <a:pt x="14744" y="280"/>
                        <a:pt x="14304" y="430"/>
                      </a:cubicBezTo>
                      <a:cubicBezTo>
                        <a:pt x="12385" y="1100"/>
                        <a:pt x="10476" y="1829"/>
                        <a:pt x="8547" y="2479"/>
                      </a:cubicBezTo>
                      <a:cubicBezTo>
                        <a:pt x="6897" y="3048"/>
                        <a:pt x="5238" y="3588"/>
                        <a:pt x="3609" y="4218"/>
                      </a:cubicBezTo>
                      <a:cubicBezTo>
                        <a:pt x="2400" y="4658"/>
                        <a:pt x="1240" y="5227"/>
                        <a:pt x="1" y="5578"/>
                      </a:cubicBezTo>
                      <a:cubicBezTo>
                        <a:pt x="1031" y="5438"/>
                        <a:pt x="2020" y="5098"/>
                        <a:pt x="3019" y="4818"/>
                      </a:cubicBezTo>
                      <a:cubicBezTo>
                        <a:pt x="4598" y="4358"/>
                        <a:pt x="6168" y="3898"/>
                        <a:pt x="7727" y="3368"/>
                      </a:cubicBezTo>
                      <a:cubicBezTo>
                        <a:pt x="10476" y="2449"/>
                        <a:pt x="13205" y="1449"/>
                        <a:pt x="15904" y="400"/>
                      </a:cubicBezTo>
                      <a:lnTo>
                        <a:pt x="15813" y="280"/>
                      </a:lnTo>
                      <a:cubicBezTo>
                        <a:pt x="15744" y="190"/>
                        <a:pt x="15673" y="100"/>
                        <a:pt x="156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11"/>
                <p:cNvSpPr/>
                <p:nvPr/>
              </p:nvSpPr>
              <p:spPr>
                <a:xfrm>
                  <a:off x="7613108" y="1785083"/>
                  <a:ext cx="121380" cy="43868"/>
                </a:xfrm>
                <a:custGeom>
                  <a:rect b="b" l="l" r="r" t="t"/>
                  <a:pathLst>
                    <a:path extrusionOk="0" h="871" w="2410">
                      <a:moveTo>
                        <a:pt x="2409" y="0"/>
                      </a:moveTo>
                      <a:lnTo>
                        <a:pt x="2409" y="0"/>
                      </a:lnTo>
                      <a:cubicBezTo>
                        <a:pt x="2249" y="40"/>
                        <a:pt x="2089" y="80"/>
                        <a:pt x="1929" y="131"/>
                      </a:cubicBezTo>
                      <a:cubicBezTo>
                        <a:pt x="1280" y="311"/>
                        <a:pt x="640" y="500"/>
                        <a:pt x="1" y="680"/>
                      </a:cubicBezTo>
                      <a:cubicBezTo>
                        <a:pt x="90" y="740"/>
                        <a:pt x="181" y="810"/>
                        <a:pt x="261" y="870"/>
                      </a:cubicBezTo>
                      <a:cubicBezTo>
                        <a:pt x="830" y="651"/>
                        <a:pt x="1390" y="420"/>
                        <a:pt x="1949" y="191"/>
                      </a:cubicBezTo>
                      <a:cubicBezTo>
                        <a:pt x="2100" y="120"/>
                        <a:pt x="2249" y="60"/>
                        <a:pt x="24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11"/>
                <p:cNvSpPr/>
                <p:nvPr/>
              </p:nvSpPr>
              <p:spPr>
                <a:xfrm>
                  <a:off x="7871883" y="1385891"/>
                  <a:ext cx="877006" cy="344849"/>
                </a:xfrm>
                <a:custGeom>
                  <a:rect b="b" l="l" r="r" t="t"/>
                  <a:pathLst>
                    <a:path extrusionOk="0" h="6847" w="17413">
                      <a:moveTo>
                        <a:pt x="17412" y="1"/>
                      </a:moveTo>
                      <a:cubicBezTo>
                        <a:pt x="17132" y="100"/>
                        <a:pt x="16852" y="200"/>
                        <a:pt x="16572" y="290"/>
                      </a:cubicBezTo>
                      <a:cubicBezTo>
                        <a:pt x="13614" y="1310"/>
                        <a:pt x="10675" y="2389"/>
                        <a:pt x="7757" y="3528"/>
                      </a:cubicBezTo>
                      <a:cubicBezTo>
                        <a:pt x="6417" y="4019"/>
                        <a:pt x="5087" y="4558"/>
                        <a:pt x="3768" y="5108"/>
                      </a:cubicBezTo>
                      <a:cubicBezTo>
                        <a:pt x="2489" y="5638"/>
                        <a:pt x="1209" y="6178"/>
                        <a:pt x="0" y="6847"/>
                      </a:cubicBezTo>
                      <a:cubicBezTo>
                        <a:pt x="1560" y="6267"/>
                        <a:pt x="3168" y="5827"/>
                        <a:pt x="4728" y="5278"/>
                      </a:cubicBezTo>
                      <a:cubicBezTo>
                        <a:pt x="8996" y="3768"/>
                        <a:pt x="13174" y="2120"/>
                        <a:pt x="17202" y="100"/>
                      </a:cubicBezTo>
                      <a:cubicBezTo>
                        <a:pt x="17272" y="61"/>
                        <a:pt x="17342" y="30"/>
                        <a:pt x="174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11"/>
                <p:cNvSpPr/>
                <p:nvPr/>
              </p:nvSpPr>
              <p:spPr>
                <a:xfrm>
                  <a:off x="6510117" y="2410867"/>
                  <a:ext cx="322235" cy="31277"/>
                </a:xfrm>
                <a:custGeom>
                  <a:rect b="b" l="l" r="r" t="t"/>
                  <a:pathLst>
                    <a:path extrusionOk="0" h="621" w="6398">
                      <a:moveTo>
                        <a:pt x="6208" y="0"/>
                      </a:moveTo>
                      <a:cubicBezTo>
                        <a:pt x="4139" y="80"/>
                        <a:pt x="2060" y="240"/>
                        <a:pt x="0" y="480"/>
                      </a:cubicBezTo>
                      <a:cubicBezTo>
                        <a:pt x="1500" y="556"/>
                        <a:pt x="3005" y="620"/>
                        <a:pt x="4511" y="620"/>
                      </a:cubicBezTo>
                      <a:cubicBezTo>
                        <a:pt x="4983" y="620"/>
                        <a:pt x="5456" y="614"/>
                        <a:pt x="5928" y="600"/>
                      </a:cubicBezTo>
                      <a:cubicBezTo>
                        <a:pt x="6058" y="589"/>
                        <a:pt x="6188" y="589"/>
                        <a:pt x="6318" y="580"/>
                      </a:cubicBezTo>
                      <a:cubicBezTo>
                        <a:pt x="6288" y="500"/>
                        <a:pt x="6278" y="420"/>
                        <a:pt x="6298" y="329"/>
                      </a:cubicBezTo>
                      <a:cubicBezTo>
                        <a:pt x="6318" y="220"/>
                        <a:pt x="6358" y="110"/>
                        <a:pt x="63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11"/>
                <p:cNvSpPr/>
                <p:nvPr/>
              </p:nvSpPr>
              <p:spPr>
                <a:xfrm>
                  <a:off x="7240610" y="2345896"/>
                  <a:ext cx="420346" cy="50365"/>
                </a:xfrm>
                <a:custGeom>
                  <a:rect b="b" l="l" r="r" t="t"/>
                  <a:pathLst>
                    <a:path extrusionOk="0" h="1000" w="8346">
                      <a:moveTo>
                        <a:pt x="8346" y="0"/>
                      </a:moveTo>
                      <a:cubicBezTo>
                        <a:pt x="5558" y="231"/>
                        <a:pt x="2759" y="470"/>
                        <a:pt x="0" y="1000"/>
                      </a:cubicBezTo>
                      <a:cubicBezTo>
                        <a:pt x="2209" y="920"/>
                        <a:pt x="4428" y="960"/>
                        <a:pt x="6637" y="820"/>
                      </a:cubicBezTo>
                      <a:cubicBezTo>
                        <a:pt x="7057" y="790"/>
                        <a:pt x="7477" y="760"/>
                        <a:pt x="7906" y="720"/>
                      </a:cubicBezTo>
                      <a:cubicBezTo>
                        <a:pt x="7926" y="500"/>
                        <a:pt x="8066" y="280"/>
                        <a:pt x="8266" y="151"/>
                      </a:cubicBezTo>
                      <a:cubicBezTo>
                        <a:pt x="8266" y="131"/>
                        <a:pt x="8276" y="100"/>
                        <a:pt x="8286" y="80"/>
                      </a:cubicBezTo>
                      <a:cubicBezTo>
                        <a:pt x="8306" y="51"/>
                        <a:pt x="8326" y="20"/>
                        <a:pt x="83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11"/>
                <p:cNvSpPr/>
                <p:nvPr/>
              </p:nvSpPr>
              <p:spPr>
                <a:xfrm>
                  <a:off x="7686087" y="2278407"/>
                  <a:ext cx="760713" cy="97708"/>
                </a:xfrm>
                <a:custGeom>
                  <a:rect b="b" l="l" r="r" t="t"/>
                  <a:pathLst>
                    <a:path extrusionOk="0" h="1940" w="15104">
                      <a:moveTo>
                        <a:pt x="15104" y="1"/>
                      </a:moveTo>
                      <a:lnTo>
                        <a:pt x="15104" y="1"/>
                      </a:lnTo>
                      <a:cubicBezTo>
                        <a:pt x="13065" y="221"/>
                        <a:pt x="11026" y="411"/>
                        <a:pt x="8987" y="571"/>
                      </a:cubicBezTo>
                      <a:cubicBezTo>
                        <a:pt x="5988" y="800"/>
                        <a:pt x="2990" y="1031"/>
                        <a:pt x="1" y="1300"/>
                      </a:cubicBezTo>
                      <a:cubicBezTo>
                        <a:pt x="51" y="1331"/>
                        <a:pt x="101" y="1371"/>
                        <a:pt x="131" y="1431"/>
                      </a:cubicBezTo>
                      <a:cubicBezTo>
                        <a:pt x="131" y="1440"/>
                        <a:pt x="140" y="1451"/>
                        <a:pt x="151" y="1471"/>
                      </a:cubicBezTo>
                      <a:cubicBezTo>
                        <a:pt x="220" y="1511"/>
                        <a:pt x="291" y="1560"/>
                        <a:pt x="351" y="1630"/>
                      </a:cubicBezTo>
                      <a:cubicBezTo>
                        <a:pt x="440" y="1730"/>
                        <a:pt x="491" y="1830"/>
                        <a:pt x="511" y="1940"/>
                      </a:cubicBezTo>
                      <a:cubicBezTo>
                        <a:pt x="2390" y="1770"/>
                        <a:pt x="4269" y="1580"/>
                        <a:pt x="6148" y="1451"/>
                      </a:cubicBezTo>
                      <a:cubicBezTo>
                        <a:pt x="8867" y="1220"/>
                        <a:pt x="11586" y="991"/>
                        <a:pt x="14294" y="701"/>
                      </a:cubicBezTo>
                      <a:cubicBezTo>
                        <a:pt x="14594" y="491"/>
                        <a:pt x="14864" y="261"/>
                        <a:pt x="151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11"/>
                <p:cNvSpPr/>
                <p:nvPr/>
              </p:nvSpPr>
              <p:spPr>
                <a:xfrm>
                  <a:off x="8450777" y="2232626"/>
                  <a:ext cx="508535" cy="76051"/>
                </a:xfrm>
                <a:custGeom>
                  <a:rect b="b" l="l" r="r" t="t"/>
                  <a:pathLst>
                    <a:path extrusionOk="0" h="1510" w="10097">
                      <a:moveTo>
                        <a:pt x="10096" y="1"/>
                      </a:moveTo>
                      <a:lnTo>
                        <a:pt x="8477" y="90"/>
                      </a:lnTo>
                      <a:cubicBezTo>
                        <a:pt x="5858" y="241"/>
                        <a:pt x="3249" y="540"/>
                        <a:pt x="650" y="840"/>
                      </a:cubicBezTo>
                      <a:cubicBezTo>
                        <a:pt x="490" y="1040"/>
                        <a:pt x="301" y="1210"/>
                        <a:pt x="121" y="1390"/>
                      </a:cubicBezTo>
                      <a:lnTo>
                        <a:pt x="1" y="1510"/>
                      </a:lnTo>
                      <a:cubicBezTo>
                        <a:pt x="1210" y="1380"/>
                        <a:pt x="2420" y="1240"/>
                        <a:pt x="3619" y="1080"/>
                      </a:cubicBezTo>
                      <a:cubicBezTo>
                        <a:pt x="5528" y="790"/>
                        <a:pt x="7427" y="450"/>
                        <a:pt x="9326" y="141"/>
                      </a:cubicBezTo>
                      <a:cubicBezTo>
                        <a:pt x="9576" y="90"/>
                        <a:pt x="9836" y="50"/>
                        <a:pt x="100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11"/>
                <p:cNvSpPr/>
                <p:nvPr/>
              </p:nvSpPr>
              <p:spPr>
                <a:xfrm>
                  <a:off x="8450274" y="1715126"/>
                  <a:ext cx="265826" cy="82095"/>
                </a:xfrm>
                <a:custGeom>
                  <a:rect b="b" l="l" r="r" t="t"/>
                  <a:pathLst>
                    <a:path extrusionOk="0" h="1630" w="5278">
                      <a:moveTo>
                        <a:pt x="5078" y="0"/>
                      </a:moveTo>
                      <a:cubicBezTo>
                        <a:pt x="3359" y="480"/>
                        <a:pt x="1690" y="1090"/>
                        <a:pt x="0" y="1629"/>
                      </a:cubicBezTo>
                      <a:cubicBezTo>
                        <a:pt x="1780" y="1420"/>
                        <a:pt x="3549" y="1080"/>
                        <a:pt x="5278" y="600"/>
                      </a:cubicBezTo>
                      <a:lnTo>
                        <a:pt x="5248" y="540"/>
                      </a:lnTo>
                      <a:lnTo>
                        <a:pt x="50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11"/>
                <p:cNvSpPr/>
                <p:nvPr/>
              </p:nvSpPr>
              <p:spPr>
                <a:xfrm>
                  <a:off x="8775480" y="1645673"/>
                  <a:ext cx="208964" cy="81037"/>
                </a:xfrm>
                <a:custGeom>
                  <a:rect b="b" l="l" r="r" t="t"/>
                  <a:pathLst>
                    <a:path extrusionOk="0" h="1609" w="4149">
                      <a:moveTo>
                        <a:pt x="4149" y="0"/>
                      </a:moveTo>
                      <a:cubicBezTo>
                        <a:pt x="4059" y="30"/>
                        <a:pt x="3979" y="50"/>
                        <a:pt x="3889" y="80"/>
                      </a:cubicBezTo>
                      <a:cubicBezTo>
                        <a:pt x="2610" y="470"/>
                        <a:pt x="1300" y="729"/>
                        <a:pt x="0" y="1029"/>
                      </a:cubicBezTo>
                      <a:cubicBezTo>
                        <a:pt x="60" y="1229"/>
                        <a:pt x="71" y="1449"/>
                        <a:pt x="60" y="1609"/>
                      </a:cubicBezTo>
                      <a:cubicBezTo>
                        <a:pt x="1290" y="1220"/>
                        <a:pt x="2499" y="760"/>
                        <a:pt x="3679" y="220"/>
                      </a:cubicBezTo>
                      <a:cubicBezTo>
                        <a:pt x="3829" y="150"/>
                        <a:pt x="3989" y="80"/>
                        <a:pt x="41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9" name="Google Shape;4619;p11"/>
                <p:cNvGrpSpPr/>
                <p:nvPr/>
              </p:nvGrpSpPr>
              <p:grpSpPr>
                <a:xfrm>
                  <a:off x="60891" y="2898651"/>
                  <a:ext cx="9022219" cy="2104297"/>
                  <a:chOff x="60891" y="2898651"/>
                  <a:chExt cx="9022219" cy="2104297"/>
                </a:xfrm>
              </p:grpSpPr>
              <p:sp>
                <p:nvSpPr>
                  <p:cNvPr id="4620" name="Google Shape;4620;p11"/>
                  <p:cNvSpPr/>
                  <p:nvPr/>
                </p:nvSpPr>
                <p:spPr>
                  <a:xfrm>
                    <a:off x="1129634" y="3857649"/>
                    <a:ext cx="658522" cy="387156"/>
                  </a:xfrm>
                  <a:custGeom>
                    <a:rect b="b" l="l" r="r" t="t"/>
                    <a:pathLst>
                      <a:path extrusionOk="0" h="7687" w="13075">
                        <a:moveTo>
                          <a:pt x="13074" y="1"/>
                        </a:moveTo>
                        <a:lnTo>
                          <a:pt x="13074" y="1"/>
                        </a:lnTo>
                        <a:cubicBezTo>
                          <a:pt x="10416" y="1280"/>
                          <a:pt x="7847" y="2739"/>
                          <a:pt x="5308" y="4228"/>
                        </a:cubicBezTo>
                        <a:cubicBezTo>
                          <a:pt x="3499" y="5218"/>
                          <a:pt x="1740" y="6287"/>
                          <a:pt x="1" y="7387"/>
                        </a:cubicBezTo>
                        <a:cubicBezTo>
                          <a:pt x="51" y="7487"/>
                          <a:pt x="100" y="7587"/>
                          <a:pt x="160" y="7687"/>
                        </a:cubicBezTo>
                        <a:cubicBezTo>
                          <a:pt x="1110" y="7217"/>
                          <a:pt x="2040" y="6737"/>
                          <a:pt x="2970" y="6247"/>
                        </a:cubicBezTo>
                        <a:cubicBezTo>
                          <a:pt x="6437" y="4328"/>
                          <a:pt x="9776" y="2200"/>
                          <a:pt x="130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11"/>
                  <p:cNvSpPr/>
                  <p:nvPr/>
                </p:nvSpPr>
                <p:spPr>
                  <a:xfrm>
                    <a:off x="3421691" y="3502728"/>
                    <a:ext cx="352454" cy="446083"/>
                  </a:xfrm>
                  <a:custGeom>
                    <a:rect b="b" l="l" r="r" t="t"/>
                    <a:pathLst>
                      <a:path extrusionOk="0" h="8857" w="6998">
                        <a:moveTo>
                          <a:pt x="6997" y="0"/>
                        </a:moveTo>
                        <a:lnTo>
                          <a:pt x="6997" y="0"/>
                        </a:lnTo>
                        <a:cubicBezTo>
                          <a:pt x="5858" y="1190"/>
                          <a:pt x="4698" y="2370"/>
                          <a:pt x="3668" y="3649"/>
                        </a:cubicBezTo>
                        <a:cubicBezTo>
                          <a:pt x="2359" y="5268"/>
                          <a:pt x="1200" y="7008"/>
                          <a:pt x="61" y="8756"/>
                        </a:cubicBezTo>
                        <a:cubicBezTo>
                          <a:pt x="41" y="8787"/>
                          <a:pt x="21" y="8827"/>
                          <a:pt x="1" y="8856"/>
                        </a:cubicBezTo>
                        <a:cubicBezTo>
                          <a:pt x="130" y="8707"/>
                          <a:pt x="270" y="8547"/>
                          <a:pt x="410" y="8397"/>
                        </a:cubicBezTo>
                        <a:lnTo>
                          <a:pt x="2089" y="6448"/>
                        </a:lnTo>
                        <a:cubicBezTo>
                          <a:pt x="3959" y="4249"/>
                          <a:pt x="5338" y="2459"/>
                          <a:pt x="69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11"/>
                  <p:cNvSpPr/>
                  <p:nvPr/>
                </p:nvSpPr>
                <p:spPr>
                  <a:xfrm>
                    <a:off x="2849797" y="3997613"/>
                    <a:ext cx="527674" cy="671617"/>
                  </a:xfrm>
                  <a:custGeom>
                    <a:rect b="b" l="l" r="r" t="t"/>
                    <a:pathLst>
                      <a:path extrusionOk="0" h="13335" w="10477">
                        <a:moveTo>
                          <a:pt x="10476" y="0"/>
                        </a:moveTo>
                        <a:cubicBezTo>
                          <a:pt x="7887" y="2979"/>
                          <a:pt x="5368" y="6017"/>
                          <a:pt x="3000" y="9166"/>
                        </a:cubicBezTo>
                        <a:cubicBezTo>
                          <a:pt x="2030" y="10495"/>
                          <a:pt x="1190" y="11695"/>
                          <a:pt x="230" y="13024"/>
                        </a:cubicBezTo>
                        <a:cubicBezTo>
                          <a:pt x="150" y="13124"/>
                          <a:pt x="81" y="13234"/>
                          <a:pt x="1" y="13334"/>
                        </a:cubicBezTo>
                        <a:cubicBezTo>
                          <a:pt x="190" y="13134"/>
                          <a:pt x="370" y="12934"/>
                          <a:pt x="561" y="12734"/>
                        </a:cubicBezTo>
                        <a:cubicBezTo>
                          <a:pt x="1760" y="11375"/>
                          <a:pt x="2940" y="10156"/>
                          <a:pt x="4129" y="8736"/>
                        </a:cubicBezTo>
                        <a:cubicBezTo>
                          <a:pt x="6438" y="5967"/>
                          <a:pt x="8567" y="3059"/>
                          <a:pt x="104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11"/>
                  <p:cNvSpPr/>
                  <p:nvPr/>
                </p:nvSpPr>
                <p:spPr>
                  <a:xfrm>
                    <a:off x="4083183" y="3759488"/>
                    <a:ext cx="203424" cy="616216"/>
                  </a:xfrm>
                  <a:custGeom>
                    <a:rect b="b" l="l" r="r" t="t"/>
                    <a:pathLst>
                      <a:path extrusionOk="0" h="12235" w="4039">
                        <a:moveTo>
                          <a:pt x="4039" y="0"/>
                        </a:moveTo>
                        <a:lnTo>
                          <a:pt x="4039" y="0"/>
                        </a:lnTo>
                        <a:cubicBezTo>
                          <a:pt x="3119" y="1950"/>
                          <a:pt x="2249" y="3929"/>
                          <a:pt x="1560" y="5977"/>
                        </a:cubicBezTo>
                        <a:cubicBezTo>
                          <a:pt x="1000" y="7727"/>
                          <a:pt x="600" y="9526"/>
                          <a:pt x="200" y="11325"/>
                        </a:cubicBezTo>
                        <a:cubicBezTo>
                          <a:pt x="140" y="11625"/>
                          <a:pt x="70" y="11935"/>
                          <a:pt x="0" y="12234"/>
                        </a:cubicBezTo>
                        <a:lnTo>
                          <a:pt x="120" y="11935"/>
                        </a:lnTo>
                        <a:cubicBezTo>
                          <a:pt x="870" y="10086"/>
                          <a:pt x="1520" y="8196"/>
                          <a:pt x="2129" y="6288"/>
                        </a:cubicBezTo>
                        <a:cubicBezTo>
                          <a:pt x="2809" y="4209"/>
                          <a:pt x="3459" y="2110"/>
                          <a:pt x="40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11"/>
                  <p:cNvSpPr/>
                  <p:nvPr/>
                </p:nvSpPr>
                <p:spPr>
                  <a:xfrm>
                    <a:off x="3361757" y="3771072"/>
                    <a:ext cx="569930" cy="1207702"/>
                  </a:xfrm>
                  <a:custGeom>
                    <a:rect b="b" l="l" r="r" t="t"/>
                    <a:pathLst>
                      <a:path extrusionOk="0" h="23979" w="11316">
                        <a:moveTo>
                          <a:pt x="11315" y="0"/>
                        </a:moveTo>
                        <a:lnTo>
                          <a:pt x="11315" y="0"/>
                        </a:lnTo>
                        <a:cubicBezTo>
                          <a:pt x="8937" y="3788"/>
                          <a:pt x="7088" y="7866"/>
                          <a:pt x="5218" y="11924"/>
                        </a:cubicBezTo>
                        <a:cubicBezTo>
                          <a:pt x="4289" y="13954"/>
                          <a:pt x="3359" y="15993"/>
                          <a:pt x="2440" y="18032"/>
                        </a:cubicBezTo>
                        <a:cubicBezTo>
                          <a:pt x="1780" y="19571"/>
                          <a:pt x="1120" y="21200"/>
                          <a:pt x="431" y="22910"/>
                        </a:cubicBezTo>
                        <a:cubicBezTo>
                          <a:pt x="291" y="23270"/>
                          <a:pt x="141" y="23629"/>
                          <a:pt x="1" y="23979"/>
                        </a:cubicBezTo>
                        <a:cubicBezTo>
                          <a:pt x="101" y="23799"/>
                          <a:pt x="201" y="23609"/>
                          <a:pt x="301" y="23429"/>
                        </a:cubicBezTo>
                        <a:cubicBezTo>
                          <a:pt x="2500" y="19451"/>
                          <a:pt x="4449" y="15343"/>
                          <a:pt x="6308" y="11195"/>
                        </a:cubicBezTo>
                        <a:cubicBezTo>
                          <a:pt x="7208" y="9226"/>
                          <a:pt x="8137" y="7277"/>
                          <a:pt x="9017" y="5298"/>
                        </a:cubicBezTo>
                        <a:cubicBezTo>
                          <a:pt x="9787" y="3539"/>
                          <a:pt x="10536" y="1760"/>
                          <a:pt x="113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11"/>
                  <p:cNvSpPr/>
                  <p:nvPr/>
                </p:nvSpPr>
                <p:spPr>
                  <a:xfrm>
                    <a:off x="1817317" y="3523881"/>
                    <a:ext cx="1435302" cy="1202716"/>
                  </a:xfrm>
                  <a:custGeom>
                    <a:rect b="b" l="l" r="r" t="t"/>
                    <a:pathLst>
                      <a:path extrusionOk="0" h="23880" w="28498">
                        <a:moveTo>
                          <a:pt x="28107" y="0"/>
                        </a:moveTo>
                        <a:cubicBezTo>
                          <a:pt x="27407" y="530"/>
                          <a:pt x="26718" y="1090"/>
                          <a:pt x="26048" y="1640"/>
                        </a:cubicBezTo>
                        <a:cubicBezTo>
                          <a:pt x="23749" y="3559"/>
                          <a:pt x="21550" y="5578"/>
                          <a:pt x="19202" y="7417"/>
                        </a:cubicBezTo>
                        <a:cubicBezTo>
                          <a:pt x="15913" y="10046"/>
                          <a:pt x="12605" y="12654"/>
                          <a:pt x="9346" y="15324"/>
                        </a:cubicBezTo>
                        <a:cubicBezTo>
                          <a:pt x="7907" y="16523"/>
                          <a:pt x="6467" y="17712"/>
                          <a:pt x="5058" y="18951"/>
                        </a:cubicBezTo>
                        <a:cubicBezTo>
                          <a:pt x="4049" y="19851"/>
                          <a:pt x="3079" y="20801"/>
                          <a:pt x="2110" y="21761"/>
                        </a:cubicBezTo>
                        <a:cubicBezTo>
                          <a:pt x="1399" y="22460"/>
                          <a:pt x="700" y="23169"/>
                          <a:pt x="0" y="23880"/>
                        </a:cubicBezTo>
                        <a:cubicBezTo>
                          <a:pt x="430" y="23529"/>
                          <a:pt x="870" y="23180"/>
                          <a:pt x="1300" y="22830"/>
                        </a:cubicBezTo>
                        <a:cubicBezTo>
                          <a:pt x="5188" y="19641"/>
                          <a:pt x="8976" y="16333"/>
                          <a:pt x="12964" y="13274"/>
                        </a:cubicBezTo>
                        <a:cubicBezTo>
                          <a:pt x="15233" y="11525"/>
                          <a:pt x="17692" y="9626"/>
                          <a:pt x="20191" y="7557"/>
                        </a:cubicBezTo>
                        <a:cubicBezTo>
                          <a:pt x="22370" y="5788"/>
                          <a:pt x="24479" y="3949"/>
                          <a:pt x="26638" y="2159"/>
                        </a:cubicBezTo>
                        <a:cubicBezTo>
                          <a:pt x="27278" y="1630"/>
                          <a:pt x="27887" y="1080"/>
                          <a:pt x="28497" y="530"/>
                        </a:cubicBezTo>
                        <a:cubicBezTo>
                          <a:pt x="28417" y="430"/>
                          <a:pt x="28337" y="320"/>
                          <a:pt x="28257" y="211"/>
                        </a:cubicBezTo>
                        <a:lnTo>
                          <a:pt x="281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11"/>
                  <p:cNvSpPr/>
                  <p:nvPr/>
                </p:nvSpPr>
                <p:spPr>
                  <a:xfrm>
                    <a:off x="1779039" y="3551078"/>
                    <a:ext cx="996320" cy="719414"/>
                  </a:xfrm>
                  <a:custGeom>
                    <a:rect b="b" l="l" r="r" t="t"/>
                    <a:pathLst>
                      <a:path extrusionOk="0" h="14284" w="19782">
                        <a:moveTo>
                          <a:pt x="19782" y="0"/>
                        </a:moveTo>
                        <a:lnTo>
                          <a:pt x="19782" y="0"/>
                        </a:lnTo>
                        <a:cubicBezTo>
                          <a:pt x="18102" y="1010"/>
                          <a:pt x="16403" y="1999"/>
                          <a:pt x="14764" y="3089"/>
                        </a:cubicBezTo>
                        <a:cubicBezTo>
                          <a:pt x="13094" y="4208"/>
                          <a:pt x="11495" y="5428"/>
                          <a:pt x="9866" y="6597"/>
                        </a:cubicBezTo>
                        <a:cubicBezTo>
                          <a:pt x="8157" y="7856"/>
                          <a:pt x="6417" y="9076"/>
                          <a:pt x="4738" y="10366"/>
                        </a:cubicBezTo>
                        <a:cubicBezTo>
                          <a:pt x="3269" y="11505"/>
                          <a:pt x="1840" y="12714"/>
                          <a:pt x="420" y="13924"/>
                        </a:cubicBezTo>
                        <a:lnTo>
                          <a:pt x="0" y="14284"/>
                        </a:lnTo>
                        <a:cubicBezTo>
                          <a:pt x="160" y="14184"/>
                          <a:pt x="320" y="14073"/>
                          <a:pt x="480" y="13973"/>
                        </a:cubicBezTo>
                        <a:cubicBezTo>
                          <a:pt x="2040" y="12944"/>
                          <a:pt x="3619" y="11925"/>
                          <a:pt x="5148" y="10845"/>
                        </a:cubicBezTo>
                        <a:cubicBezTo>
                          <a:pt x="7037" y="9496"/>
                          <a:pt x="8896" y="8116"/>
                          <a:pt x="10775" y="6757"/>
                        </a:cubicBezTo>
                        <a:cubicBezTo>
                          <a:pt x="13804" y="4548"/>
                          <a:pt x="16873" y="2379"/>
                          <a:pt x="197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11"/>
                  <p:cNvSpPr/>
                  <p:nvPr/>
                </p:nvSpPr>
                <p:spPr>
                  <a:xfrm>
                    <a:off x="1438271" y="4367594"/>
                    <a:ext cx="205892" cy="165701"/>
                  </a:xfrm>
                  <a:custGeom>
                    <a:rect b="b" l="l" r="r" t="t"/>
                    <a:pathLst>
                      <a:path extrusionOk="0" h="3290" w="4088">
                        <a:moveTo>
                          <a:pt x="4088" y="0"/>
                        </a:moveTo>
                        <a:lnTo>
                          <a:pt x="4088" y="0"/>
                        </a:lnTo>
                        <a:cubicBezTo>
                          <a:pt x="3288" y="500"/>
                          <a:pt x="2519" y="1040"/>
                          <a:pt x="1779" y="1630"/>
                        </a:cubicBezTo>
                        <a:cubicBezTo>
                          <a:pt x="1159" y="2150"/>
                          <a:pt x="580" y="2710"/>
                          <a:pt x="0" y="3289"/>
                        </a:cubicBezTo>
                        <a:cubicBezTo>
                          <a:pt x="709" y="2810"/>
                          <a:pt x="1429" y="2339"/>
                          <a:pt x="2109" y="1820"/>
                        </a:cubicBezTo>
                        <a:cubicBezTo>
                          <a:pt x="2808" y="1260"/>
                          <a:pt x="3458" y="640"/>
                          <a:pt x="40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11"/>
                  <p:cNvSpPr/>
                  <p:nvPr/>
                </p:nvSpPr>
                <p:spPr>
                  <a:xfrm>
                    <a:off x="3100010" y="3593888"/>
                    <a:ext cx="342331" cy="371039"/>
                  </a:xfrm>
                  <a:custGeom>
                    <a:rect b="b" l="l" r="r" t="t"/>
                    <a:pathLst>
                      <a:path extrusionOk="0" h="7367" w="6797">
                        <a:moveTo>
                          <a:pt x="6408" y="0"/>
                        </a:moveTo>
                        <a:cubicBezTo>
                          <a:pt x="5837" y="589"/>
                          <a:pt x="5258" y="1179"/>
                          <a:pt x="4698" y="1769"/>
                        </a:cubicBezTo>
                        <a:cubicBezTo>
                          <a:pt x="3009" y="3528"/>
                          <a:pt x="1499" y="5457"/>
                          <a:pt x="0" y="7366"/>
                        </a:cubicBezTo>
                        <a:cubicBezTo>
                          <a:pt x="2329" y="5138"/>
                          <a:pt x="4618" y="2879"/>
                          <a:pt x="6797" y="509"/>
                        </a:cubicBezTo>
                        <a:cubicBezTo>
                          <a:pt x="6697" y="469"/>
                          <a:pt x="6617" y="400"/>
                          <a:pt x="6557" y="300"/>
                        </a:cubicBezTo>
                        <a:cubicBezTo>
                          <a:pt x="6497" y="210"/>
                          <a:pt x="6448" y="110"/>
                          <a:pt x="64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11"/>
                  <p:cNvSpPr/>
                  <p:nvPr/>
                </p:nvSpPr>
                <p:spPr>
                  <a:xfrm>
                    <a:off x="2312656" y="4020781"/>
                    <a:ext cx="722486" cy="819590"/>
                  </a:xfrm>
                  <a:custGeom>
                    <a:rect b="b" l="l" r="r" t="t"/>
                    <a:pathLst>
                      <a:path extrusionOk="0" h="16273" w="14345">
                        <a:moveTo>
                          <a:pt x="14344" y="0"/>
                        </a:moveTo>
                        <a:cubicBezTo>
                          <a:pt x="11346" y="2879"/>
                          <a:pt x="8517" y="5947"/>
                          <a:pt x="5838" y="9125"/>
                        </a:cubicBezTo>
                        <a:cubicBezTo>
                          <a:pt x="3949" y="11344"/>
                          <a:pt x="2159" y="13643"/>
                          <a:pt x="311" y="15902"/>
                        </a:cubicBezTo>
                        <a:cubicBezTo>
                          <a:pt x="211" y="16022"/>
                          <a:pt x="100" y="16153"/>
                          <a:pt x="1" y="16272"/>
                        </a:cubicBezTo>
                        <a:cubicBezTo>
                          <a:pt x="120" y="16162"/>
                          <a:pt x="251" y="16042"/>
                          <a:pt x="371" y="15933"/>
                        </a:cubicBezTo>
                        <a:cubicBezTo>
                          <a:pt x="1580" y="14783"/>
                          <a:pt x="2790" y="13643"/>
                          <a:pt x="3909" y="12404"/>
                        </a:cubicBezTo>
                        <a:cubicBezTo>
                          <a:pt x="5098" y="11075"/>
                          <a:pt x="6218" y="9676"/>
                          <a:pt x="7397" y="8326"/>
                        </a:cubicBezTo>
                        <a:cubicBezTo>
                          <a:pt x="8487" y="7057"/>
                          <a:pt x="9646" y="5847"/>
                          <a:pt x="10726" y="4558"/>
                        </a:cubicBezTo>
                        <a:cubicBezTo>
                          <a:pt x="11975" y="3079"/>
                          <a:pt x="13174" y="1549"/>
                          <a:pt x="14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11"/>
                  <p:cNvSpPr/>
                  <p:nvPr/>
                </p:nvSpPr>
                <p:spPr>
                  <a:xfrm>
                    <a:off x="3457954" y="3756466"/>
                    <a:ext cx="303600" cy="463711"/>
                  </a:xfrm>
                  <a:custGeom>
                    <a:rect b="b" l="l" r="r" t="t"/>
                    <a:pathLst>
                      <a:path extrusionOk="0" h="9207" w="6028">
                        <a:moveTo>
                          <a:pt x="6027" y="0"/>
                        </a:moveTo>
                        <a:cubicBezTo>
                          <a:pt x="5527" y="500"/>
                          <a:pt x="5107" y="1070"/>
                          <a:pt x="4668" y="1630"/>
                        </a:cubicBezTo>
                        <a:cubicBezTo>
                          <a:pt x="3918" y="2569"/>
                          <a:pt x="3199" y="3529"/>
                          <a:pt x="2549" y="4538"/>
                        </a:cubicBezTo>
                        <a:cubicBezTo>
                          <a:pt x="1600" y="6037"/>
                          <a:pt x="809" y="7627"/>
                          <a:pt x="0" y="9206"/>
                        </a:cubicBezTo>
                        <a:cubicBezTo>
                          <a:pt x="849" y="8156"/>
                          <a:pt x="2429" y="5957"/>
                          <a:pt x="3399" y="4438"/>
                        </a:cubicBezTo>
                        <a:cubicBezTo>
                          <a:pt x="3978" y="3509"/>
                          <a:pt x="4538" y="2559"/>
                          <a:pt x="5078" y="1599"/>
                        </a:cubicBezTo>
                        <a:cubicBezTo>
                          <a:pt x="5387" y="1070"/>
                          <a:pt x="5658" y="510"/>
                          <a:pt x="60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11"/>
                  <p:cNvSpPr/>
                  <p:nvPr/>
                </p:nvSpPr>
                <p:spPr>
                  <a:xfrm>
                    <a:off x="2981703" y="4281017"/>
                    <a:ext cx="439032" cy="721932"/>
                  </a:xfrm>
                  <a:custGeom>
                    <a:rect b="b" l="l" r="r" t="t"/>
                    <a:pathLst>
                      <a:path extrusionOk="0" h="14334" w="8717">
                        <a:moveTo>
                          <a:pt x="8717" y="0"/>
                        </a:moveTo>
                        <a:lnTo>
                          <a:pt x="8717" y="0"/>
                        </a:lnTo>
                        <a:cubicBezTo>
                          <a:pt x="5258" y="4258"/>
                          <a:pt x="2520" y="9036"/>
                          <a:pt x="170" y="13974"/>
                        </a:cubicBezTo>
                        <a:cubicBezTo>
                          <a:pt x="110" y="14094"/>
                          <a:pt x="50" y="14214"/>
                          <a:pt x="1" y="14334"/>
                        </a:cubicBezTo>
                        <a:cubicBezTo>
                          <a:pt x="70" y="14214"/>
                          <a:pt x="150" y="14104"/>
                          <a:pt x="221" y="13994"/>
                        </a:cubicBezTo>
                        <a:cubicBezTo>
                          <a:pt x="1280" y="12385"/>
                          <a:pt x="2369" y="10795"/>
                          <a:pt x="3399" y="9176"/>
                        </a:cubicBezTo>
                        <a:cubicBezTo>
                          <a:pt x="5238" y="6157"/>
                          <a:pt x="6977" y="3079"/>
                          <a:pt x="8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11"/>
                  <p:cNvSpPr/>
                  <p:nvPr/>
                </p:nvSpPr>
                <p:spPr>
                  <a:xfrm>
                    <a:off x="3916073" y="3730780"/>
                    <a:ext cx="200402" cy="501938"/>
                  </a:xfrm>
                  <a:custGeom>
                    <a:rect b="b" l="l" r="r" t="t"/>
                    <a:pathLst>
                      <a:path extrusionOk="0" h="9966" w="3979">
                        <a:moveTo>
                          <a:pt x="3978" y="1"/>
                        </a:moveTo>
                        <a:lnTo>
                          <a:pt x="3978" y="1"/>
                        </a:lnTo>
                        <a:cubicBezTo>
                          <a:pt x="3119" y="1540"/>
                          <a:pt x="2359" y="3139"/>
                          <a:pt x="1699" y="4779"/>
                        </a:cubicBezTo>
                        <a:cubicBezTo>
                          <a:pt x="1060" y="6438"/>
                          <a:pt x="560" y="8157"/>
                          <a:pt x="40" y="9856"/>
                        </a:cubicBezTo>
                        <a:cubicBezTo>
                          <a:pt x="20" y="9896"/>
                          <a:pt x="10" y="9936"/>
                          <a:pt x="0" y="9966"/>
                        </a:cubicBezTo>
                        <a:cubicBezTo>
                          <a:pt x="20" y="9936"/>
                          <a:pt x="40" y="9896"/>
                          <a:pt x="50" y="9866"/>
                        </a:cubicBezTo>
                        <a:cubicBezTo>
                          <a:pt x="190" y="9586"/>
                          <a:pt x="320" y="9316"/>
                          <a:pt x="449" y="9046"/>
                        </a:cubicBezTo>
                        <a:cubicBezTo>
                          <a:pt x="929" y="8107"/>
                          <a:pt x="1389" y="7157"/>
                          <a:pt x="1789" y="6178"/>
                        </a:cubicBezTo>
                        <a:cubicBezTo>
                          <a:pt x="2628" y="4159"/>
                          <a:pt x="3318" y="2080"/>
                          <a:pt x="39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11"/>
                  <p:cNvSpPr/>
                  <p:nvPr/>
                </p:nvSpPr>
                <p:spPr>
                  <a:xfrm>
                    <a:off x="891207" y="4736618"/>
                    <a:ext cx="258121" cy="187559"/>
                  </a:xfrm>
                  <a:custGeom>
                    <a:rect b="b" l="l" r="r" t="t"/>
                    <a:pathLst>
                      <a:path extrusionOk="0" h="3724" w="5125">
                        <a:moveTo>
                          <a:pt x="4725" y="0"/>
                        </a:moveTo>
                        <a:cubicBezTo>
                          <a:pt x="4665" y="40"/>
                          <a:pt x="4605" y="80"/>
                          <a:pt x="4555" y="120"/>
                        </a:cubicBezTo>
                        <a:cubicBezTo>
                          <a:pt x="2975" y="1169"/>
                          <a:pt x="1516" y="2399"/>
                          <a:pt x="87" y="3648"/>
                        </a:cubicBezTo>
                        <a:cubicBezTo>
                          <a:pt x="80" y="3663"/>
                          <a:pt x="1" y="3723"/>
                          <a:pt x="4" y="3723"/>
                        </a:cubicBezTo>
                        <a:cubicBezTo>
                          <a:pt x="6" y="3723"/>
                          <a:pt x="20" y="3714"/>
                          <a:pt x="57" y="3688"/>
                        </a:cubicBezTo>
                        <a:cubicBezTo>
                          <a:pt x="327" y="3528"/>
                          <a:pt x="596" y="3368"/>
                          <a:pt x="867" y="3199"/>
                        </a:cubicBezTo>
                        <a:cubicBezTo>
                          <a:pt x="2006" y="2509"/>
                          <a:pt x="3126" y="1780"/>
                          <a:pt x="4225" y="1020"/>
                        </a:cubicBezTo>
                        <a:cubicBezTo>
                          <a:pt x="4525" y="810"/>
                          <a:pt x="4825" y="590"/>
                          <a:pt x="5125" y="370"/>
                        </a:cubicBezTo>
                        <a:cubicBezTo>
                          <a:pt x="4985" y="250"/>
                          <a:pt x="4854" y="130"/>
                          <a:pt x="47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11"/>
                  <p:cNvSpPr/>
                  <p:nvPr/>
                </p:nvSpPr>
                <p:spPr>
                  <a:xfrm>
                    <a:off x="2661130" y="4726545"/>
                    <a:ext cx="141878" cy="197431"/>
                  </a:xfrm>
                  <a:custGeom>
                    <a:rect b="b" l="l" r="r" t="t"/>
                    <a:pathLst>
                      <a:path extrusionOk="0" h="3920" w="2817">
                        <a:moveTo>
                          <a:pt x="2817" y="1"/>
                        </a:moveTo>
                        <a:cubicBezTo>
                          <a:pt x="2097" y="830"/>
                          <a:pt x="1408" y="1700"/>
                          <a:pt x="808" y="2629"/>
                        </a:cubicBezTo>
                        <a:cubicBezTo>
                          <a:pt x="548" y="3019"/>
                          <a:pt x="298" y="3419"/>
                          <a:pt x="58" y="3828"/>
                        </a:cubicBezTo>
                        <a:cubicBezTo>
                          <a:pt x="44" y="3856"/>
                          <a:pt x="0" y="3919"/>
                          <a:pt x="7" y="3919"/>
                        </a:cubicBezTo>
                        <a:cubicBezTo>
                          <a:pt x="10" y="3919"/>
                          <a:pt x="22" y="3908"/>
                          <a:pt x="49" y="3879"/>
                        </a:cubicBezTo>
                        <a:cubicBezTo>
                          <a:pt x="1178" y="2759"/>
                          <a:pt x="2108" y="1429"/>
                          <a:pt x="28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11"/>
                  <p:cNvSpPr/>
                  <p:nvPr/>
                </p:nvSpPr>
                <p:spPr>
                  <a:xfrm>
                    <a:off x="3662334" y="4342412"/>
                    <a:ext cx="209468" cy="578492"/>
                  </a:xfrm>
                  <a:custGeom>
                    <a:rect b="b" l="l" r="r" t="t"/>
                    <a:pathLst>
                      <a:path extrusionOk="0" h="11486" w="4159">
                        <a:moveTo>
                          <a:pt x="4158" y="1"/>
                        </a:moveTo>
                        <a:lnTo>
                          <a:pt x="4158" y="1"/>
                        </a:lnTo>
                        <a:cubicBezTo>
                          <a:pt x="3199" y="1870"/>
                          <a:pt x="2239" y="3739"/>
                          <a:pt x="1509" y="5708"/>
                        </a:cubicBezTo>
                        <a:cubicBezTo>
                          <a:pt x="870" y="7497"/>
                          <a:pt x="460" y="9347"/>
                          <a:pt x="70" y="11195"/>
                        </a:cubicBezTo>
                        <a:cubicBezTo>
                          <a:pt x="50" y="11295"/>
                          <a:pt x="20" y="11395"/>
                          <a:pt x="0" y="11486"/>
                        </a:cubicBezTo>
                        <a:cubicBezTo>
                          <a:pt x="70" y="11306"/>
                          <a:pt x="140" y="11126"/>
                          <a:pt x="220" y="10946"/>
                        </a:cubicBezTo>
                        <a:cubicBezTo>
                          <a:pt x="900" y="9276"/>
                          <a:pt x="1509" y="7568"/>
                          <a:pt x="2129" y="5868"/>
                        </a:cubicBezTo>
                        <a:cubicBezTo>
                          <a:pt x="2829" y="3919"/>
                          <a:pt x="3539" y="1970"/>
                          <a:pt x="41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11"/>
                  <p:cNvSpPr/>
                  <p:nvPr/>
                </p:nvSpPr>
                <p:spPr>
                  <a:xfrm>
                    <a:off x="3945234" y="4465755"/>
                    <a:ext cx="98715" cy="392545"/>
                  </a:xfrm>
                  <a:custGeom>
                    <a:rect b="b" l="l" r="r" t="t"/>
                    <a:pathLst>
                      <a:path extrusionOk="0" h="7794" w="1960">
                        <a:moveTo>
                          <a:pt x="1960" y="1"/>
                        </a:moveTo>
                        <a:lnTo>
                          <a:pt x="1960" y="1"/>
                        </a:lnTo>
                        <a:cubicBezTo>
                          <a:pt x="1490" y="1230"/>
                          <a:pt x="1020" y="2449"/>
                          <a:pt x="680" y="3729"/>
                        </a:cubicBezTo>
                        <a:cubicBezTo>
                          <a:pt x="350" y="5028"/>
                          <a:pt x="141" y="6368"/>
                          <a:pt x="10" y="7707"/>
                        </a:cubicBezTo>
                        <a:cubicBezTo>
                          <a:pt x="10" y="7735"/>
                          <a:pt x="0" y="7793"/>
                          <a:pt x="2" y="7793"/>
                        </a:cubicBezTo>
                        <a:cubicBezTo>
                          <a:pt x="2" y="7793"/>
                          <a:pt x="4" y="7784"/>
                          <a:pt x="10" y="7757"/>
                        </a:cubicBezTo>
                        <a:cubicBezTo>
                          <a:pt x="190" y="7287"/>
                          <a:pt x="361" y="6807"/>
                          <a:pt x="510" y="6328"/>
                        </a:cubicBezTo>
                        <a:cubicBezTo>
                          <a:pt x="1180" y="4269"/>
                          <a:pt x="1640" y="2140"/>
                          <a:pt x="19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11"/>
                  <p:cNvSpPr/>
                  <p:nvPr/>
                </p:nvSpPr>
                <p:spPr>
                  <a:xfrm>
                    <a:off x="60891" y="4402346"/>
                    <a:ext cx="746107" cy="449558"/>
                  </a:xfrm>
                  <a:custGeom>
                    <a:rect b="b" l="l" r="r" t="t"/>
                    <a:pathLst>
                      <a:path extrusionOk="0" h="8926" w="14814">
                        <a:moveTo>
                          <a:pt x="14594" y="1"/>
                        </a:moveTo>
                        <a:cubicBezTo>
                          <a:pt x="12595" y="1040"/>
                          <a:pt x="10656" y="2189"/>
                          <a:pt x="8726" y="3349"/>
                        </a:cubicBezTo>
                        <a:cubicBezTo>
                          <a:pt x="7367" y="4148"/>
                          <a:pt x="5978" y="4928"/>
                          <a:pt x="4639" y="5767"/>
                        </a:cubicBezTo>
                        <a:cubicBezTo>
                          <a:pt x="3169" y="6677"/>
                          <a:pt x="1750" y="7667"/>
                          <a:pt x="350" y="8676"/>
                        </a:cubicBezTo>
                        <a:cubicBezTo>
                          <a:pt x="230" y="8756"/>
                          <a:pt x="121" y="8846"/>
                          <a:pt x="1" y="8926"/>
                        </a:cubicBezTo>
                        <a:cubicBezTo>
                          <a:pt x="141" y="8856"/>
                          <a:pt x="270" y="8786"/>
                          <a:pt x="401" y="8706"/>
                        </a:cubicBezTo>
                        <a:cubicBezTo>
                          <a:pt x="1910" y="7877"/>
                          <a:pt x="3439" y="7087"/>
                          <a:pt x="4948" y="6258"/>
                        </a:cubicBezTo>
                        <a:cubicBezTo>
                          <a:pt x="6867" y="5188"/>
                          <a:pt x="8766" y="4079"/>
                          <a:pt x="10656" y="2949"/>
                        </a:cubicBezTo>
                        <a:cubicBezTo>
                          <a:pt x="12055" y="2069"/>
                          <a:pt x="13444" y="1150"/>
                          <a:pt x="14814" y="220"/>
                        </a:cubicBezTo>
                        <a:cubicBezTo>
                          <a:pt x="14734" y="150"/>
                          <a:pt x="14664" y="70"/>
                          <a:pt x="145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1"/>
                  <p:cNvSpPr/>
                  <p:nvPr/>
                </p:nvSpPr>
                <p:spPr>
                  <a:xfrm>
                    <a:off x="680581" y="3779584"/>
                    <a:ext cx="362024" cy="167212"/>
                  </a:xfrm>
                  <a:custGeom>
                    <a:rect b="b" l="l" r="r" t="t"/>
                    <a:pathLst>
                      <a:path extrusionOk="0" h="3320" w="7188">
                        <a:moveTo>
                          <a:pt x="7188" y="1"/>
                        </a:moveTo>
                        <a:lnTo>
                          <a:pt x="7188" y="1"/>
                        </a:lnTo>
                        <a:cubicBezTo>
                          <a:pt x="7077" y="41"/>
                          <a:pt x="6968" y="91"/>
                          <a:pt x="6857" y="131"/>
                        </a:cubicBezTo>
                        <a:cubicBezTo>
                          <a:pt x="4798" y="980"/>
                          <a:pt x="2710" y="1750"/>
                          <a:pt x="651" y="2600"/>
                        </a:cubicBezTo>
                        <a:cubicBezTo>
                          <a:pt x="431" y="2690"/>
                          <a:pt x="221" y="2790"/>
                          <a:pt x="1" y="2880"/>
                        </a:cubicBezTo>
                        <a:cubicBezTo>
                          <a:pt x="191" y="3019"/>
                          <a:pt x="371" y="3170"/>
                          <a:pt x="551" y="3319"/>
                        </a:cubicBezTo>
                        <a:cubicBezTo>
                          <a:pt x="760" y="3230"/>
                          <a:pt x="980" y="3139"/>
                          <a:pt x="1200" y="3039"/>
                        </a:cubicBezTo>
                        <a:cubicBezTo>
                          <a:pt x="3150" y="2190"/>
                          <a:pt x="5029" y="1180"/>
                          <a:pt x="6897" y="161"/>
                        </a:cubicBezTo>
                        <a:cubicBezTo>
                          <a:pt x="6997" y="111"/>
                          <a:pt x="7097" y="51"/>
                          <a:pt x="71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11"/>
                  <p:cNvSpPr/>
                  <p:nvPr/>
                </p:nvSpPr>
                <p:spPr>
                  <a:xfrm>
                    <a:off x="1137189" y="3318997"/>
                    <a:ext cx="966605" cy="428455"/>
                  </a:xfrm>
                  <a:custGeom>
                    <a:rect b="b" l="l" r="r" t="t"/>
                    <a:pathLst>
                      <a:path extrusionOk="0" h="8507" w="19192">
                        <a:moveTo>
                          <a:pt x="19192" y="1"/>
                        </a:moveTo>
                        <a:lnTo>
                          <a:pt x="18712" y="181"/>
                        </a:lnTo>
                        <a:cubicBezTo>
                          <a:pt x="15323" y="1390"/>
                          <a:pt x="11985" y="2709"/>
                          <a:pt x="8706" y="4199"/>
                        </a:cubicBezTo>
                        <a:cubicBezTo>
                          <a:pt x="5728" y="5478"/>
                          <a:pt x="2840" y="6957"/>
                          <a:pt x="1" y="8506"/>
                        </a:cubicBezTo>
                        <a:cubicBezTo>
                          <a:pt x="3229" y="7347"/>
                          <a:pt x="6338" y="5907"/>
                          <a:pt x="9466" y="4508"/>
                        </a:cubicBezTo>
                        <a:cubicBezTo>
                          <a:pt x="11036" y="3819"/>
                          <a:pt x="12615" y="3169"/>
                          <a:pt x="14164" y="2449"/>
                        </a:cubicBezTo>
                        <a:cubicBezTo>
                          <a:pt x="15713" y="1749"/>
                          <a:pt x="17242" y="990"/>
                          <a:pt x="18762" y="220"/>
                        </a:cubicBezTo>
                        <a:cubicBezTo>
                          <a:pt x="18902" y="150"/>
                          <a:pt x="19052" y="81"/>
                          <a:pt x="191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11"/>
                  <p:cNvSpPr/>
                  <p:nvPr/>
                </p:nvSpPr>
                <p:spPr>
                  <a:xfrm>
                    <a:off x="2157582" y="3113609"/>
                    <a:ext cx="361520" cy="180256"/>
                  </a:xfrm>
                  <a:custGeom>
                    <a:rect b="b" l="l" r="r" t="t"/>
                    <a:pathLst>
                      <a:path extrusionOk="0" h="3579" w="7178">
                        <a:moveTo>
                          <a:pt x="6488" y="0"/>
                        </a:moveTo>
                        <a:cubicBezTo>
                          <a:pt x="4289" y="1140"/>
                          <a:pt x="2110" y="2299"/>
                          <a:pt x="1" y="3579"/>
                        </a:cubicBezTo>
                        <a:cubicBezTo>
                          <a:pt x="1691" y="2859"/>
                          <a:pt x="3390" y="2139"/>
                          <a:pt x="5049" y="1360"/>
                        </a:cubicBezTo>
                        <a:cubicBezTo>
                          <a:pt x="5769" y="1020"/>
                          <a:pt x="6478" y="670"/>
                          <a:pt x="7178" y="310"/>
                        </a:cubicBezTo>
                        <a:cubicBezTo>
                          <a:pt x="7068" y="300"/>
                          <a:pt x="6978" y="270"/>
                          <a:pt x="6888" y="230"/>
                        </a:cubicBezTo>
                        <a:cubicBezTo>
                          <a:pt x="6868" y="220"/>
                          <a:pt x="6848" y="220"/>
                          <a:pt x="6818" y="210"/>
                        </a:cubicBezTo>
                        <a:cubicBezTo>
                          <a:pt x="6688" y="180"/>
                          <a:pt x="6578" y="100"/>
                          <a:pt x="64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11"/>
                  <p:cNvSpPr/>
                  <p:nvPr/>
                </p:nvSpPr>
                <p:spPr>
                  <a:xfrm>
                    <a:off x="1410066" y="3007389"/>
                    <a:ext cx="1024474" cy="351397"/>
                  </a:xfrm>
                  <a:custGeom>
                    <a:rect b="b" l="l" r="r" t="t"/>
                    <a:pathLst>
                      <a:path extrusionOk="0" h="6977" w="20341">
                        <a:moveTo>
                          <a:pt x="20340" y="0"/>
                        </a:moveTo>
                        <a:lnTo>
                          <a:pt x="20340" y="0"/>
                        </a:lnTo>
                        <a:cubicBezTo>
                          <a:pt x="19311" y="140"/>
                          <a:pt x="18332" y="480"/>
                          <a:pt x="17332" y="760"/>
                        </a:cubicBezTo>
                        <a:cubicBezTo>
                          <a:pt x="15753" y="1220"/>
                          <a:pt x="14174" y="1679"/>
                          <a:pt x="12614" y="2209"/>
                        </a:cubicBezTo>
                        <a:cubicBezTo>
                          <a:pt x="8516" y="3589"/>
                          <a:pt x="4458" y="5128"/>
                          <a:pt x="460" y="6787"/>
                        </a:cubicBezTo>
                        <a:cubicBezTo>
                          <a:pt x="300" y="6847"/>
                          <a:pt x="150" y="6907"/>
                          <a:pt x="0" y="6977"/>
                        </a:cubicBezTo>
                        <a:cubicBezTo>
                          <a:pt x="160" y="6927"/>
                          <a:pt x="320" y="6887"/>
                          <a:pt x="480" y="6837"/>
                        </a:cubicBezTo>
                        <a:cubicBezTo>
                          <a:pt x="2339" y="6317"/>
                          <a:pt x="4198" y="5768"/>
                          <a:pt x="6037" y="5148"/>
                        </a:cubicBezTo>
                        <a:cubicBezTo>
                          <a:pt x="7966" y="4478"/>
                          <a:pt x="9865" y="3749"/>
                          <a:pt x="11804" y="3099"/>
                        </a:cubicBezTo>
                        <a:cubicBezTo>
                          <a:pt x="13454" y="2539"/>
                          <a:pt x="15103" y="1990"/>
                          <a:pt x="16732" y="1359"/>
                        </a:cubicBezTo>
                        <a:cubicBezTo>
                          <a:pt x="17941" y="920"/>
                          <a:pt x="19101" y="350"/>
                          <a:pt x="203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11"/>
                  <p:cNvSpPr/>
                  <p:nvPr/>
                </p:nvSpPr>
                <p:spPr>
                  <a:xfrm>
                    <a:off x="395667" y="3412625"/>
                    <a:ext cx="876502" cy="344900"/>
                  </a:xfrm>
                  <a:custGeom>
                    <a:rect b="b" l="l" r="r" t="t"/>
                    <a:pathLst>
                      <a:path extrusionOk="0" h="6848" w="17403">
                        <a:moveTo>
                          <a:pt x="17403" y="1"/>
                        </a:moveTo>
                        <a:cubicBezTo>
                          <a:pt x="15853" y="580"/>
                          <a:pt x="14244" y="1020"/>
                          <a:pt x="12674" y="1570"/>
                        </a:cubicBezTo>
                        <a:cubicBezTo>
                          <a:pt x="8416" y="3079"/>
                          <a:pt x="4238" y="4728"/>
                          <a:pt x="200" y="6747"/>
                        </a:cubicBezTo>
                        <a:cubicBezTo>
                          <a:pt x="131" y="6787"/>
                          <a:pt x="71" y="6818"/>
                          <a:pt x="0" y="6847"/>
                        </a:cubicBezTo>
                        <a:cubicBezTo>
                          <a:pt x="280" y="6747"/>
                          <a:pt x="560" y="6658"/>
                          <a:pt x="840" y="6558"/>
                        </a:cubicBezTo>
                        <a:cubicBezTo>
                          <a:pt x="3799" y="5548"/>
                          <a:pt x="6728" y="4459"/>
                          <a:pt x="9646" y="3319"/>
                        </a:cubicBezTo>
                        <a:cubicBezTo>
                          <a:pt x="10995" y="2829"/>
                          <a:pt x="12315" y="2289"/>
                          <a:pt x="13644" y="1740"/>
                        </a:cubicBezTo>
                        <a:cubicBezTo>
                          <a:pt x="14913" y="1210"/>
                          <a:pt x="16193" y="670"/>
                          <a:pt x="174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11"/>
                  <p:cNvSpPr/>
                  <p:nvPr/>
                </p:nvSpPr>
                <p:spPr>
                  <a:xfrm>
                    <a:off x="6956652" y="3630101"/>
                    <a:ext cx="303550" cy="179853"/>
                  </a:xfrm>
                  <a:custGeom>
                    <a:rect b="b" l="l" r="r" t="t"/>
                    <a:pathLst>
                      <a:path extrusionOk="0" h="3571" w="6027">
                        <a:moveTo>
                          <a:pt x="1" y="1"/>
                        </a:moveTo>
                        <a:lnTo>
                          <a:pt x="1" y="1"/>
                        </a:lnTo>
                        <a:cubicBezTo>
                          <a:pt x="201" y="270"/>
                          <a:pt x="410" y="540"/>
                          <a:pt x="610" y="800"/>
                        </a:cubicBezTo>
                        <a:cubicBezTo>
                          <a:pt x="1560" y="1360"/>
                          <a:pt x="2520" y="1880"/>
                          <a:pt x="3509" y="2369"/>
                        </a:cubicBezTo>
                        <a:cubicBezTo>
                          <a:pt x="4279" y="2749"/>
                          <a:pt x="5048" y="3119"/>
                          <a:pt x="5828" y="3479"/>
                        </a:cubicBezTo>
                        <a:cubicBezTo>
                          <a:pt x="5889" y="3506"/>
                          <a:pt x="6011" y="3571"/>
                          <a:pt x="6022" y="3571"/>
                        </a:cubicBezTo>
                        <a:cubicBezTo>
                          <a:pt x="6027" y="3571"/>
                          <a:pt x="6008" y="3557"/>
                          <a:pt x="5948" y="3519"/>
                        </a:cubicBezTo>
                        <a:cubicBezTo>
                          <a:pt x="4628" y="2609"/>
                          <a:pt x="3309" y="1720"/>
                          <a:pt x="1909" y="960"/>
                        </a:cubicBezTo>
                        <a:cubicBezTo>
                          <a:pt x="1280" y="620"/>
                          <a:pt x="640" y="30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11"/>
                  <p:cNvSpPr/>
                  <p:nvPr/>
                </p:nvSpPr>
                <p:spPr>
                  <a:xfrm>
                    <a:off x="7356398" y="3857649"/>
                    <a:ext cx="787860" cy="454141"/>
                  </a:xfrm>
                  <a:custGeom>
                    <a:rect b="b" l="l" r="r" t="t"/>
                    <a:pathLst>
                      <a:path extrusionOk="0" h="9017" w="15643">
                        <a:moveTo>
                          <a:pt x="0" y="1"/>
                        </a:moveTo>
                        <a:lnTo>
                          <a:pt x="0" y="1"/>
                        </a:lnTo>
                        <a:cubicBezTo>
                          <a:pt x="3288" y="2200"/>
                          <a:pt x="6627" y="4328"/>
                          <a:pt x="10095" y="6247"/>
                        </a:cubicBezTo>
                        <a:cubicBezTo>
                          <a:pt x="11795" y="7147"/>
                          <a:pt x="13514" y="7997"/>
                          <a:pt x="15242" y="8826"/>
                        </a:cubicBezTo>
                        <a:cubicBezTo>
                          <a:pt x="15373" y="8886"/>
                          <a:pt x="15513" y="8956"/>
                          <a:pt x="15642" y="9016"/>
                        </a:cubicBezTo>
                        <a:cubicBezTo>
                          <a:pt x="15522" y="8946"/>
                          <a:pt x="15413" y="8866"/>
                          <a:pt x="15293" y="8796"/>
                        </a:cubicBezTo>
                        <a:cubicBezTo>
                          <a:pt x="12824" y="7217"/>
                          <a:pt x="10335" y="5638"/>
                          <a:pt x="7756" y="4228"/>
                        </a:cubicBezTo>
                        <a:cubicBezTo>
                          <a:pt x="5218" y="2739"/>
                          <a:pt x="2648" y="128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11"/>
                  <p:cNvSpPr/>
                  <p:nvPr/>
                </p:nvSpPr>
                <p:spPr>
                  <a:xfrm>
                    <a:off x="5767084" y="3997613"/>
                    <a:ext cx="97708" cy="149030"/>
                  </a:xfrm>
                  <a:custGeom>
                    <a:rect b="b" l="l" r="r" t="t"/>
                    <a:pathLst>
                      <a:path extrusionOk="0" h="2959" w="1940">
                        <a:moveTo>
                          <a:pt x="0" y="0"/>
                        </a:moveTo>
                        <a:lnTo>
                          <a:pt x="0" y="0"/>
                        </a:lnTo>
                        <a:cubicBezTo>
                          <a:pt x="620" y="1000"/>
                          <a:pt x="1270" y="1989"/>
                          <a:pt x="1939" y="2959"/>
                        </a:cubicBezTo>
                        <a:lnTo>
                          <a:pt x="1939" y="2559"/>
                        </a:lnTo>
                        <a:lnTo>
                          <a:pt x="1939" y="2269"/>
                        </a:lnTo>
                        <a:cubicBezTo>
                          <a:pt x="1300" y="1509"/>
                          <a:pt x="650" y="75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11"/>
                  <p:cNvSpPr/>
                  <p:nvPr/>
                </p:nvSpPr>
                <p:spPr>
                  <a:xfrm>
                    <a:off x="5950865" y="4222593"/>
                    <a:ext cx="343338" cy="446637"/>
                  </a:xfrm>
                  <a:custGeom>
                    <a:rect b="b" l="l" r="r" t="t"/>
                    <a:pathLst>
                      <a:path extrusionOk="0" h="8868" w="6817">
                        <a:moveTo>
                          <a:pt x="120" y="1"/>
                        </a:moveTo>
                        <a:cubicBezTo>
                          <a:pt x="160" y="241"/>
                          <a:pt x="180" y="491"/>
                          <a:pt x="170" y="740"/>
                        </a:cubicBezTo>
                        <a:cubicBezTo>
                          <a:pt x="170" y="817"/>
                          <a:pt x="105" y="865"/>
                          <a:pt x="36" y="865"/>
                        </a:cubicBezTo>
                        <a:cubicBezTo>
                          <a:pt x="24" y="865"/>
                          <a:pt x="12" y="863"/>
                          <a:pt x="0" y="860"/>
                        </a:cubicBezTo>
                        <a:lnTo>
                          <a:pt x="0" y="860"/>
                        </a:lnTo>
                        <a:cubicBezTo>
                          <a:pt x="869" y="2020"/>
                          <a:pt x="1769" y="3159"/>
                          <a:pt x="2699" y="4269"/>
                        </a:cubicBezTo>
                        <a:cubicBezTo>
                          <a:pt x="3888" y="5689"/>
                          <a:pt x="5067" y="6908"/>
                          <a:pt x="6267" y="8267"/>
                        </a:cubicBezTo>
                        <a:cubicBezTo>
                          <a:pt x="6447" y="8467"/>
                          <a:pt x="6637" y="8667"/>
                          <a:pt x="6817" y="8867"/>
                        </a:cubicBezTo>
                        <a:cubicBezTo>
                          <a:pt x="6747" y="8767"/>
                          <a:pt x="6667" y="8657"/>
                          <a:pt x="6597" y="8557"/>
                        </a:cubicBezTo>
                        <a:cubicBezTo>
                          <a:pt x="5637" y="7228"/>
                          <a:pt x="4798" y="6028"/>
                          <a:pt x="3828" y="4699"/>
                        </a:cubicBezTo>
                        <a:cubicBezTo>
                          <a:pt x="2619" y="3110"/>
                          <a:pt x="1379" y="1540"/>
                          <a:pt x="1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1"/>
                  <p:cNvSpPr/>
                  <p:nvPr/>
                </p:nvSpPr>
                <p:spPr>
                  <a:xfrm>
                    <a:off x="4857443" y="3759488"/>
                    <a:ext cx="203878" cy="616216"/>
                  </a:xfrm>
                  <a:custGeom>
                    <a:rect b="b" l="l" r="r" t="t"/>
                    <a:pathLst>
                      <a:path extrusionOk="0" h="12235" w="4048">
                        <a:moveTo>
                          <a:pt x="0" y="0"/>
                        </a:moveTo>
                        <a:lnTo>
                          <a:pt x="0" y="0"/>
                        </a:lnTo>
                        <a:cubicBezTo>
                          <a:pt x="590" y="2110"/>
                          <a:pt x="1240" y="4209"/>
                          <a:pt x="1919" y="6288"/>
                        </a:cubicBezTo>
                        <a:cubicBezTo>
                          <a:pt x="2519" y="8196"/>
                          <a:pt x="3179" y="10086"/>
                          <a:pt x="3928" y="11935"/>
                        </a:cubicBezTo>
                        <a:lnTo>
                          <a:pt x="4048" y="12234"/>
                        </a:lnTo>
                        <a:cubicBezTo>
                          <a:pt x="3978" y="11935"/>
                          <a:pt x="3908" y="11625"/>
                          <a:pt x="3838" y="11325"/>
                        </a:cubicBezTo>
                        <a:cubicBezTo>
                          <a:pt x="3439" y="9526"/>
                          <a:pt x="3039" y="7727"/>
                          <a:pt x="2479" y="5977"/>
                        </a:cubicBezTo>
                        <a:cubicBezTo>
                          <a:pt x="1799" y="3929"/>
                          <a:pt x="929" y="195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11"/>
                  <p:cNvSpPr/>
                  <p:nvPr/>
                </p:nvSpPr>
                <p:spPr>
                  <a:xfrm>
                    <a:off x="5332636" y="4033322"/>
                    <a:ext cx="450112" cy="945452"/>
                  </a:xfrm>
                  <a:custGeom>
                    <a:rect b="b" l="l" r="r" t="t"/>
                    <a:pathLst>
                      <a:path extrusionOk="0" h="18772" w="8937">
                        <a:moveTo>
                          <a:pt x="521" y="1"/>
                        </a:moveTo>
                        <a:cubicBezTo>
                          <a:pt x="390" y="151"/>
                          <a:pt x="201" y="260"/>
                          <a:pt x="1" y="280"/>
                        </a:cubicBezTo>
                        <a:cubicBezTo>
                          <a:pt x="850" y="2200"/>
                          <a:pt x="1760" y="4089"/>
                          <a:pt x="2620" y="5988"/>
                        </a:cubicBezTo>
                        <a:cubicBezTo>
                          <a:pt x="4488" y="10136"/>
                          <a:pt x="6427" y="14244"/>
                          <a:pt x="8626" y="18222"/>
                        </a:cubicBezTo>
                        <a:cubicBezTo>
                          <a:pt x="8726" y="18402"/>
                          <a:pt x="8826" y="18592"/>
                          <a:pt x="8937" y="18772"/>
                        </a:cubicBezTo>
                        <a:cubicBezTo>
                          <a:pt x="8786" y="18422"/>
                          <a:pt x="8646" y="18063"/>
                          <a:pt x="8506" y="17703"/>
                        </a:cubicBezTo>
                        <a:cubicBezTo>
                          <a:pt x="7807" y="15993"/>
                          <a:pt x="7157" y="14364"/>
                          <a:pt x="6487" y="12825"/>
                        </a:cubicBezTo>
                        <a:cubicBezTo>
                          <a:pt x="5578" y="10786"/>
                          <a:pt x="4639" y="8747"/>
                          <a:pt x="3719" y="6717"/>
                        </a:cubicBezTo>
                        <a:cubicBezTo>
                          <a:pt x="2680" y="4469"/>
                          <a:pt x="1640" y="2210"/>
                          <a:pt x="5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11"/>
                  <p:cNvSpPr/>
                  <p:nvPr/>
                </p:nvSpPr>
                <p:spPr>
                  <a:xfrm>
                    <a:off x="5921653" y="3553093"/>
                    <a:ext cx="1405032" cy="1173504"/>
                  </a:xfrm>
                  <a:custGeom>
                    <a:rect b="b" l="l" r="r" t="t"/>
                    <a:pathLst>
                      <a:path extrusionOk="0" h="23300" w="27897">
                        <a:moveTo>
                          <a:pt x="540" y="0"/>
                        </a:moveTo>
                        <a:cubicBezTo>
                          <a:pt x="420" y="150"/>
                          <a:pt x="260" y="280"/>
                          <a:pt x="80" y="420"/>
                        </a:cubicBezTo>
                        <a:cubicBezTo>
                          <a:pt x="60" y="440"/>
                          <a:pt x="30" y="460"/>
                          <a:pt x="0" y="480"/>
                        </a:cubicBezTo>
                        <a:cubicBezTo>
                          <a:pt x="410" y="860"/>
                          <a:pt x="830" y="1219"/>
                          <a:pt x="1260" y="1579"/>
                        </a:cubicBezTo>
                        <a:cubicBezTo>
                          <a:pt x="3419" y="3369"/>
                          <a:pt x="5538" y="5208"/>
                          <a:pt x="7706" y="6977"/>
                        </a:cubicBezTo>
                        <a:cubicBezTo>
                          <a:pt x="10216" y="9046"/>
                          <a:pt x="12674" y="10945"/>
                          <a:pt x="14943" y="12694"/>
                        </a:cubicBezTo>
                        <a:cubicBezTo>
                          <a:pt x="18932" y="15753"/>
                          <a:pt x="22719" y="19061"/>
                          <a:pt x="26608" y="22250"/>
                        </a:cubicBezTo>
                        <a:lnTo>
                          <a:pt x="27897" y="23300"/>
                        </a:lnTo>
                        <a:cubicBezTo>
                          <a:pt x="27208" y="22589"/>
                          <a:pt x="26498" y="21880"/>
                          <a:pt x="25788" y="21181"/>
                        </a:cubicBezTo>
                        <a:cubicBezTo>
                          <a:pt x="24818" y="20221"/>
                          <a:pt x="23859" y="19271"/>
                          <a:pt x="22839" y="18371"/>
                        </a:cubicBezTo>
                        <a:cubicBezTo>
                          <a:pt x="21440" y="17132"/>
                          <a:pt x="19991" y="15943"/>
                          <a:pt x="18552" y="14744"/>
                        </a:cubicBezTo>
                        <a:cubicBezTo>
                          <a:pt x="15293" y="12074"/>
                          <a:pt x="11984" y="9466"/>
                          <a:pt x="8696" y="6837"/>
                        </a:cubicBezTo>
                        <a:cubicBezTo>
                          <a:pt x="6347" y="4998"/>
                          <a:pt x="4148" y="2979"/>
                          <a:pt x="1859" y="1060"/>
                        </a:cubicBezTo>
                        <a:cubicBezTo>
                          <a:pt x="1420" y="710"/>
                          <a:pt x="990" y="350"/>
                          <a:pt x="5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11"/>
                  <p:cNvSpPr/>
                  <p:nvPr/>
                </p:nvSpPr>
                <p:spPr>
                  <a:xfrm>
                    <a:off x="6368692" y="3551078"/>
                    <a:ext cx="996774" cy="719414"/>
                  </a:xfrm>
                  <a:custGeom>
                    <a:rect b="b" l="l" r="r" t="t"/>
                    <a:pathLst>
                      <a:path extrusionOk="0" h="14284" w="19791">
                        <a:moveTo>
                          <a:pt x="0" y="0"/>
                        </a:moveTo>
                        <a:cubicBezTo>
                          <a:pt x="2908" y="2379"/>
                          <a:pt x="5977" y="4548"/>
                          <a:pt x="9016" y="6757"/>
                        </a:cubicBezTo>
                        <a:cubicBezTo>
                          <a:pt x="10885" y="8116"/>
                          <a:pt x="12754" y="9496"/>
                          <a:pt x="14643" y="10845"/>
                        </a:cubicBezTo>
                        <a:cubicBezTo>
                          <a:pt x="16173" y="11925"/>
                          <a:pt x="17742" y="12944"/>
                          <a:pt x="19311" y="13973"/>
                        </a:cubicBezTo>
                        <a:cubicBezTo>
                          <a:pt x="19471" y="14073"/>
                          <a:pt x="19631" y="14184"/>
                          <a:pt x="19791" y="14284"/>
                        </a:cubicBezTo>
                        <a:cubicBezTo>
                          <a:pt x="19651" y="14164"/>
                          <a:pt x="19511" y="14044"/>
                          <a:pt x="19361" y="13924"/>
                        </a:cubicBezTo>
                        <a:cubicBezTo>
                          <a:pt x="17941" y="12714"/>
                          <a:pt x="16522" y="11505"/>
                          <a:pt x="15043" y="10366"/>
                        </a:cubicBezTo>
                        <a:cubicBezTo>
                          <a:pt x="13364" y="9076"/>
                          <a:pt x="11635" y="7856"/>
                          <a:pt x="9925" y="6597"/>
                        </a:cubicBezTo>
                        <a:cubicBezTo>
                          <a:pt x="8286" y="5428"/>
                          <a:pt x="6687" y="4208"/>
                          <a:pt x="5018" y="3089"/>
                        </a:cubicBezTo>
                        <a:cubicBezTo>
                          <a:pt x="3388" y="1999"/>
                          <a:pt x="1679" y="101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11"/>
                  <p:cNvSpPr/>
                  <p:nvPr/>
                </p:nvSpPr>
                <p:spPr>
                  <a:xfrm>
                    <a:off x="7500341" y="4367594"/>
                    <a:ext cx="205439" cy="165701"/>
                  </a:xfrm>
                  <a:custGeom>
                    <a:rect b="b" l="l" r="r" t="t"/>
                    <a:pathLst>
                      <a:path extrusionOk="0" h="3290" w="4079">
                        <a:moveTo>
                          <a:pt x="1" y="0"/>
                        </a:moveTo>
                        <a:lnTo>
                          <a:pt x="1" y="0"/>
                        </a:lnTo>
                        <a:cubicBezTo>
                          <a:pt x="620" y="640"/>
                          <a:pt x="1270" y="1260"/>
                          <a:pt x="1969" y="1820"/>
                        </a:cubicBezTo>
                        <a:cubicBezTo>
                          <a:pt x="2649" y="2339"/>
                          <a:pt x="3369" y="2810"/>
                          <a:pt x="4079" y="3289"/>
                        </a:cubicBezTo>
                        <a:cubicBezTo>
                          <a:pt x="3509" y="2710"/>
                          <a:pt x="2919" y="2150"/>
                          <a:pt x="2300" y="1630"/>
                        </a:cubicBezTo>
                        <a:cubicBezTo>
                          <a:pt x="1570" y="1040"/>
                          <a:pt x="790" y="50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11"/>
                  <p:cNvSpPr/>
                  <p:nvPr/>
                </p:nvSpPr>
                <p:spPr>
                  <a:xfrm>
                    <a:off x="5900500" y="3786182"/>
                    <a:ext cx="126920" cy="157592"/>
                  </a:xfrm>
                  <a:custGeom>
                    <a:rect b="b" l="l" r="r" t="t"/>
                    <a:pathLst>
                      <a:path extrusionOk="0" h="3129" w="2520">
                        <a:moveTo>
                          <a:pt x="1" y="0"/>
                        </a:moveTo>
                        <a:cubicBezTo>
                          <a:pt x="41" y="100"/>
                          <a:pt x="70" y="190"/>
                          <a:pt x="90" y="290"/>
                        </a:cubicBezTo>
                        <a:cubicBezTo>
                          <a:pt x="130" y="480"/>
                          <a:pt x="110" y="660"/>
                          <a:pt x="41" y="809"/>
                        </a:cubicBezTo>
                        <a:cubicBezTo>
                          <a:pt x="820" y="1589"/>
                          <a:pt x="1609" y="2349"/>
                          <a:pt x="2399" y="3108"/>
                        </a:cubicBezTo>
                        <a:cubicBezTo>
                          <a:pt x="2439" y="3119"/>
                          <a:pt x="2479" y="3119"/>
                          <a:pt x="2519" y="3128"/>
                        </a:cubicBezTo>
                        <a:cubicBezTo>
                          <a:pt x="1700" y="2079"/>
                          <a:pt x="870" y="102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11"/>
                  <p:cNvSpPr/>
                  <p:nvPr/>
                </p:nvSpPr>
                <p:spPr>
                  <a:xfrm>
                    <a:off x="6120998" y="4036344"/>
                    <a:ext cx="710348" cy="804027"/>
                  </a:xfrm>
                  <a:custGeom>
                    <a:rect b="b" l="l" r="r" t="t"/>
                    <a:pathLst>
                      <a:path extrusionOk="0" h="15964" w="14104">
                        <a:moveTo>
                          <a:pt x="1" y="1"/>
                        </a:moveTo>
                        <a:cubicBezTo>
                          <a:pt x="1100" y="1440"/>
                          <a:pt x="2219" y="2870"/>
                          <a:pt x="3379" y="4249"/>
                        </a:cubicBezTo>
                        <a:cubicBezTo>
                          <a:pt x="4458" y="5538"/>
                          <a:pt x="5627" y="6748"/>
                          <a:pt x="6717" y="8017"/>
                        </a:cubicBezTo>
                        <a:cubicBezTo>
                          <a:pt x="7897" y="9367"/>
                          <a:pt x="9006" y="10766"/>
                          <a:pt x="10205" y="12095"/>
                        </a:cubicBezTo>
                        <a:cubicBezTo>
                          <a:pt x="11325" y="13334"/>
                          <a:pt x="12535" y="14474"/>
                          <a:pt x="13744" y="15624"/>
                        </a:cubicBezTo>
                        <a:cubicBezTo>
                          <a:pt x="13864" y="15733"/>
                          <a:pt x="13984" y="15853"/>
                          <a:pt x="14104" y="15963"/>
                        </a:cubicBezTo>
                        <a:cubicBezTo>
                          <a:pt x="14004" y="15844"/>
                          <a:pt x="13904" y="15713"/>
                          <a:pt x="13804" y="15593"/>
                        </a:cubicBezTo>
                        <a:cubicBezTo>
                          <a:pt x="11955" y="13334"/>
                          <a:pt x="10156" y="11035"/>
                          <a:pt x="8277" y="8816"/>
                        </a:cubicBezTo>
                        <a:cubicBezTo>
                          <a:pt x="5687" y="5748"/>
                          <a:pt x="2969" y="2790"/>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11"/>
                  <p:cNvSpPr/>
                  <p:nvPr/>
                </p:nvSpPr>
                <p:spPr>
                  <a:xfrm>
                    <a:off x="5495214" y="3931635"/>
                    <a:ext cx="190883" cy="288541"/>
                  </a:xfrm>
                  <a:custGeom>
                    <a:rect b="b" l="l" r="r" t="t"/>
                    <a:pathLst>
                      <a:path extrusionOk="0" h="5729" w="3790">
                        <a:moveTo>
                          <a:pt x="521" y="0"/>
                        </a:moveTo>
                        <a:cubicBezTo>
                          <a:pt x="381" y="140"/>
                          <a:pt x="201" y="251"/>
                          <a:pt x="1" y="311"/>
                        </a:cubicBezTo>
                        <a:cubicBezTo>
                          <a:pt x="131" y="531"/>
                          <a:pt x="261" y="751"/>
                          <a:pt x="391" y="960"/>
                        </a:cubicBezTo>
                        <a:cubicBezTo>
                          <a:pt x="1360" y="2479"/>
                          <a:pt x="2940" y="4678"/>
                          <a:pt x="3790" y="5728"/>
                        </a:cubicBezTo>
                        <a:cubicBezTo>
                          <a:pt x="2980" y="4149"/>
                          <a:pt x="2200" y="2559"/>
                          <a:pt x="1251" y="1060"/>
                        </a:cubicBezTo>
                        <a:cubicBezTo>
                          <a:pt x="1011" y="700"/>
                          <a:pt x="771" y="351"/>
                          <a:pt x="5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11"/>
                  <p:cNvSpPr/>
                  <p:nvPr/>
                </p:nvSpPr>
                <p:spPr>
                  <a:xfrm>
                    <a:off x="5723317" y="4281017"/>
                    <a:ext cx="439485" cy="721932"/>
                  </a:xfrm>
                  <a:custGeom>
                    <a:rect b="b" l="l" r="r" t="t"/>
                    <a:pathLst>
                      <a:path extrusionOk="0" h="14334" w="8726">
                        <a:moveTo>
                          <a:pt x="0" y="0"/>
                        </a:moveTo>
                        <a:lnTo>
                          <a:pt x="0" y="0"/>
                        </a:lnTo>
                        <a:cubicBezTo>
                          <a:pt x="1739" y="3079"/>
                          <a:pt x="3479" y="6157"/>
                          <a:pt x="5318" y="9176"/>
                        </a:cubicBezTo>
                        <a:cubicBezTo>
                          <a:pt x="6357" y="10795"/>
                          <a:pt x="7437" y="12385"/>
                          <a:pt x="8496" y="13994"/>
                        </a:cubicBezTo>
                        <a:cubicBezTo>
                          <a:pt x="8576" y="14104"/>
                          <a:pt x="8646" y="14214"/>
                          <a:pt x="8726" y="14334"/>
                        </a:cubicBezTo>
                        <a:cubicBezTo>
                          <a:pt x="8666" y="14214"/>
                          <a:pt x="8606" y="14094"/>
                          <a:pt x="8556" y="13974"/>
                        </a:cubicBezTo>
                        <a:cubicBezTo>
                          <a:pt x="6197" y="9036"/>
                          <a:pt x="3459" y="425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11"/>
                  <p:cNvSpPr/>
                  <p:nvPr/>
                </p:nvSpPr>
                <p:spPr>
                  <a:xfrm>
                    <a:off x="5027576" y="3730780"/>
                    <a:ext cx="200402" cy="501938"/>
                  </a:xfrm>
                  <a:custGeom>
                    <a:rect b="b" l="l" r="r" t="t"/>
                    <a:pathLst>
                      <a:path extrusionOk="0" h="9966" w="3979">
                        <a:moveTo>
                          <a:pt x="1" y="1"/>
                        </a:moveTo>
                        <a:lnTo>
                          <a:pt x="1" y="1"/>
                        </a:lnTo>
                        <a:cubicBezTo>
                          <a:pt x="670" y="2080"/>
                          <a:pt x="1350" y="4159"/>
                          <a:pt x="2189" y="6178"/>
                        </a:cubicBezTo>
                        <a:cubicBezTo>
                          <a:pt x="2589" y="7157"/>
                          <a:pt x="3059" y="8107"/>
                          <a:pt x="3529" y="9046"/>
                        </a:cubicBezTo>
                        <a:cubicBezTo>
                          <a:pt x="3669" y="9316"/>
                          <a:pt x="3799" y="9586"/>
                          <a:pt x="3928" y="9866"/>
                        </a:cubicBezTo>
                        <a:cubicBezTo>
                          <a:pt x="3948" y="9896"/>
                          <a:pt x="3968" y="9936"/>
                          <a:pt x="3979" y="9966"/>
                        </a:cubicBezTo>
                        <a:cubicBezTo>
                          <a:pt x="3968" y="9936"/>
                          <a:pt x="3959" y="9896"/>
                          <a:pt x="3948" y="9856"/>
                        </a:cubicBezTo>
                        <a:cubicBezTo>
                          <a:pt x="3419" y="8157"/>
                          <a:pt x="2919" y="6438"/>
                          <a:pt x="2280" y="4779"/>
                        </a:cubicBezTo>
                        <a:cubicBezTo>
                          <a:pt x="1630" y="3139"/>
                          <a:pt x="870" y="154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11"/>
                  <p:cNvSpPr/>
                  <p:nvPr/>
                </p:nvSpPr>
                <p:spPr>
                  <a:xfrm>
                    <a:off x="7995731" y="4738129"/>
                    <a:ext cx="257264" cy="186048"/>
                  </a:xfrm>
                  <a:custGeom>
                    <a:rect b="b" l="l" r="r" t="t"/>
                    <a:pathLst>
                      <a:path extrusionOk="0" h="3694" w="5108">
                        <a:moveTo>
                          <a:pt x="420" y="0"/>
                        </a:moveTo>
                        <a:cubicBezTo>
                          <a:pt x="350" y="60"/>
                          <a:pt x="270" y="120"/>
                          <a:pt x="190" y="180"/>
                        </a:cubicBezTo>
                        <a:cubicBezTo>
                          <a:pt x="130" y="240"/>
                          <a:pt x="70" y="300"/>
                          <a:pt x="0" y="350"/>
                        </a:cubicBezTo>
                        <a:cubicBezTo>
                          <a:pt x="300" y="570"/>
                          <a:pt x="589" y="780"/>
                          <a:pt x="889" y="990"/>
                        </a:cubicBezTo>
                        <a:cubicBezTo>
                          <a:pt x="1989" y="1750"/>
                          <a:pt x="3099" y="2479"/>
                          <a:pt x="4238" y="3169"/>
                        </a:cubicBezTo>
                        <a:cubicBezTo>
                          <a:pt x="4508" y="3338"/>
                          <a:pt x="4778" y="3498"/>
                          <a:pt x="5058" y="3658"/>
                        </a:cubicBezTo>
                        <a:cubicBezTo>
                          <a:pt x="5092" y="3684"/>
                          <a:pt x="5105" y="3693"/>
                          <a:pt x="5106" y="3693"/>
                        </a:cubicBezTo>
                        <a:cubicBezTo>
                          <a:pt x="5108" y="3693"/>
                          <a:pt x="5032" y="3633"/>
                          <a:pt x="5018" y="3618"/>
                        </a:cubicBezTo>
                        <a:cubicBezTo>
                          <a:pt x="3588" y="2369"/>
                          <a:pt x="2139" y="1139"/>
                          <a:pt x="560" y="90"/>
                        </a:cubicBezTo>
                        <a:cubicBezTo>
                          <a:pt x="509" y="60"/>
                          <a:pt x="469" y="30"/>
                          <a:pt x="4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11"/>
                  <p:cNvSpPr/>
                  <p:nvPr/>
                </p:nvSpPr>
                <p:spPr>
                  <a:xfrm>
                    <a:off x="6340992" y="4726545"/>
                    <a:ext cx="142130" cy="197431"/>
                  </a:xfrm>
                  <a:custGeom>
                    <a:rect b="b" l="l" r="r" t="t"/>
                    <a:pathLst>
                      <a:path extrusionOk="0" h="3920" w="2822">
                        <a:moveTo>
                          <a:pt x="0" y="1"/>
                        </a:moveTo>
                        <a:lnTo>
                          <a:pt x="0" y="1"/>
                        </a:lnTo>
                        <a:cubicBezTo>
                          <a:pt x="720" y="1429"/>
                          <a:pt x="1639" y="2759"/>
                          <a:pt x="2779" y="3879"/>
                        </a:cubicBezTo>
                        <a:cubicBezTo>
                          <a:pt x="2806" y="3908"/>
                          <a:pt x="2816" y="3919"/>
                          <a:pt x="2818" y="3919"/>
                        </a:cubicBezTo>
                        <a:cubicBezTo>
                          <a:pt x="2822" y="3919"/>
                          <a:pt x="2773" y="3856"/>
                          <a:pt x="2759" y="3828"/>
                        </a:cubicBezTo>
                        <a:cubicBezTo>
                          <a:pt x="2519" y="3419"/>
                          <a:pt x="2269" y="3019"/>
                          <a:pt x="2010" y="2629"/>
                        </a:cubicBezTo>
                        <a:cubicBezTo>
                          <a:pt x="1419" y="1700"/>
                          <a:pt x="720" y="83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11"/>
                  <p:cNvSpPr/>
                  <p:nvPr/>
                </p:nvSpPr>
                <p:spPr>
                  <a:xfrm>
                    <a:off x="5272248" y="4342412"/>
                    <a:ext cx="209468" cy="578492"/>
                  </a:xfrm>
                  <a:custGeom>
                    <a:rect b="b" l="l" r="r" t="t"/>
                    <a:pathLst>
                      <a:path extrusionOk="0" h="11486" w="4159">
                        <a:moveTo>
                          <a:pt x="0" y="1"/>
                        </a:moveTo>
                        <a:cubicBezTo>
                          <a:pt x="630" y="1970"/>
                          <a:pt x="1329" y="3919"/>
                          <a:pt x="2039" y="5868"/>
                        </a:cubicBezTo>
                        <a:cubicBezTo>
                          <a:pt x="2659" y="7568"/>
                          <a:pt x="3268" y="9276"/>
                          <a:pt x="3948" y="10946"/>
                        </a:cubicBezTo>
                        <a:lnTo>
                          <a:pt x="4158" y="11486"/>
                        </a:lnTo>
                        <a:cubicBezTo>
                          <a:pt x="4138" y="11395"/>
                          <a:pt x="4118" y="11295"/>
                          <a:pt x="4098" y="11195"/>
                        </a:cubicBezTo>
                        <a:cubicBezTo>
                          <a:pt x="3699" y="9347"/>
                          <a:pt x="3288" y="7497"/>
                          <a:pt x="2659" y="5708"/>
                        </a:cubicBezTo>
                        <a:cubicBezTo>
                          <a:pt x="1929" y="3739"/>
                          <a:pt x="960" y="187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11"/>
                  <p:cNvSpPr/>
                  <p:nvPr/>
                </p:nvSpPr>
                <p:spPr>
                  <a:xfrm>
                    <a:off x="5100554" y="4465755"/>
                    <a:ext cx="98766" cy="392545"/>
                  </a:xfrm>
                  <a:custGeom>
                    <a:rect b="b" l="l" r="r" t="t"/>
                    <a:pathLst>
                      <a:path extrusionOk="0" h="7794" w="1961">
                        <a:moveTo>
                          <a:pt x="1" y="1"/>
                        </a:moveTo>
                        <a:cubicBezTo>
                          <a:pt x="311" y="2140"/>
                          <a:pt x="780" y="4269"/>
                          <a:pt x="1440" y="6328"/>
                        </a:cubicBezTo>
                        <a:cubicBezTo>
                          <a:pt x="1600" y="6807"/>
                          <a:pt x="1770" y="7287"/>
                          <a:pt x="1940" y="7757"/>
                        </a:cubicBezTo>
                        <a:cubicBezTo>
                          <a:pt x="1949" y="7784"/>
                          <a:pt x="1953" y="7793"/>
                          <a:pt x="1955" y="7793"/>
                        </a:cubicBezTo>
                        <a:cubicBezTo>
                          <a:pt x="1960" y="7793"/>
                          <a:pt x="1950" y="7735"/>
                          <a:pt x="1950" y="7707"/>
                        </a:cubicBezTo>
                        <a:cubicBezTo>
                          <a:pt x="1810" y="6368"/>
                          <a:pt x="1600" y="5028"/>
                          <a:pt x="1270" y="3729"/>
                        </a:cubicBezTo>
                        <a:cubicBezTo>
                          <a:pt x="940" y="2449"/>
                          <a:pt x="460" y="123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11"/>
                  <p:cNvSpPr/>
                  <p:nvPr/>
                </p:nvSpPr>
                <p:spPr>
                  <a:xfrm>
                    <a:off x="8336500" y="4401339"/>
                    <a:ext cx="746611" cy="450565"/>
                  </a:xfrm>
                  <a:custGeom>
                    <a:rect b="b" l="l" r="r" t="t"/>
                    <a:pathLst>
                      <a:path extrusionOk="0" h="8946" w="14824">
                        <a:moveTo>
                          <a:pt x="200" y="1"/>
                        </a:moveTo>
                        <a:cubicBezTo>
                          <a:pt x="180" y="30"/>
                          <a:pt x="160" y="50"/>
                          <a:pt x="140" y="70"/>
                        </a:cubicBezTo>
                        <a:cubicBezTo>
                          <a:pt x="91" y="120"/>
                          <a:pt x="40" y="170"/>
                          <a:pt x="1" y="230"/>
                        </a:cubicBezTo>
                        <a:cubicBezTo>
                          <a:pt x="1380" y="1160"/>
                          <a:pt x="2759" y="2089"/>
                          <a:pt x="4179" y="2969"/>
                        </a:cubicBezTo>
                        <a:cubicBezTo>
                          <a:pt x="6058" y="4099"/>
                          <a:pt x="7957" y="5208"/>
                          <a:pt x="9876" y="6278"/>
                        </a:cubicBezTo>
                        <a:cubicBezTo>
                          <a:pt x="11386" y="7107"/>
                          <a:pt x="12914" y="7897"/>
                          <a:pt x="14424" y="8726"/>
                        </a:cubicBezTo>
                        <a:cubicBezTo>
                          <a:pt x="14564" y="8806"/>
                          <a:pt x="14694" y="8876"/>
                          <a:pt x="14824" y="8946"/>
                        </a:cubicBezTo>
                        <a:cubicBezTo>
                          <a:pt x="14714" y="8866"/>
                          <a:pt x="14594" y="8776"/>
                          <a:pt x="14474" y="8696"/>
                        </a:cubicBezTo>
                        <a:cubicBezTo>
                          <a:pt x="13074" y="7687"/>
                          <a:pt x="11655" y="6697"/>
                          <a:pt x="10196" y="5787"/>
                        </a:cubicBezTo>
                        <a:cubicBezTo>
                          <a:pt x="8847" y="4948"/>
                          <a:pt x="7467" y="4168"/>
                          <a:pt x="6098" y="3369"/>
                        </a:cubicBezTo>
                        <a:cubicBezTo>
                          <a:pt x="4159" y="2200"/>
                          <a:pt x="2210" y="1050"/>
                          <a:pt x="2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11"/>
                  <p:cNvSpPr/>
                  <p:nvPr/>
                </p:nvSpPr>
                <p:spPr>
                  <a:xfrm>
                    <a:off x="8101447" y="3779584"/>
                    <a:ext cx="360462" cy="165197"/>
                  </a:xfrm>
                  <a:custGeom>
                    <a:rect b="b" l="l" r="r" t="t"/>
                    <a:pathLst>
                      <a:path extrusionOk="0" h="3280" w="7157">
                        <a:moveTo>
                          <a:pt x="0" y="1"/>
                        </a:moveTo>
                        <a:cubicBezTo>
                          <a:pt x="100" y="51"/>
                          <a:pt x="200" y="111"/>
                          <a:pt x="290" y="161"/>
                        </a:cubicBezTo>
                        <a:cubicBezTo>
                          <a:pt x="2159" y="1180"/>
                          <a:pt x="4048" y="2190"/>
                          <a:pt x="5997" y="3039"/>
                        </a:cubicBezTo>
                        <a:cubicBezTo>
                          <a:pt x="6177" y="3119"/>
                          <a:pt x="6367" y="3199"/>
                          <a:pt x="6557" y="3279"/>
                        </a:cubicBezTo>
                        <a:cubicBezTo>
                          <a:pt x="6747" y="3159"/>
                          <a:pt x="6957" y="3010"/>
                          <a:pt x="7157" y="2870"/>
                        </a:cubicBezTo>
                        <a:cubicBezTo>
                          <a:pt x="6957" y="2780"/>
                          <a:pt x="6747" y="2690"/>
                          <a:pt x="6547" y="2600"/>
                        </a:cubicBezTo>
                        <a:cubicBezTo>
                          <a:pt x="4488" y="1750"/>
                          <a:pt x="2389" y="980"/>
                          <a:pt x="330" y="131"/>
                        </a:cubicBezTo>
                        <a:cubicBezTo>
                          <a:pt x="220" y="91"/>
                          <a:pt x="110" y="4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11"/>
                  <p:cNvSpPr/>
                  <p:nvPr/>
                </p:nvSpPr>
                <p:spPr>
                  <a:xfrm>
                    <a:off x="7552721" y="3546042"/>
                    <a:ext cx="454594" cy="201410"/>
                  </a:xfrm>
                  <a:custGeom>
                    <a:rect b="b" l="l" r="r" t="t"/>
                    <a:pathLst>
                      <a:path extrusionOk="0" h="3999" w="9026">
                        <a:moveTo>
                          <a:pt x="1029" y="0"/>
                        </a:moveTo>
                        <a:cubicBezTo>
                          <a:pt x="689" y="80"/>
                          <a:pt x="350" y="150"/>
                          <a:pt x="0" y="200"/>
                        </a:cubicBezTo>
                        <a:cubicBezTo>
                          <a:pt x="2979" y="1539"/>
                          <a:pt x="5947" y="2899"/>
                          <a:pt x="9026" y="3998"/>
                        </a:cubicBezTo>
                        <a:cubicBezTo>
                          <a:pt x="6407" y="2579"/>
                          <a:pt x="3758" y="1220"/>
                          <a:pt x="10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11"/>
                  <p:cNvSpPr/>
                  <p:nvPr/>
                </p:nvSpPr>
                <p:spPr>
                  <a:xfrm>
                    <a:off x="7040711" y="3318997"/>
                    <a:ext cx="303651" cy="130949"/>
                  </a:xfrm>
                  <a:custGeom>
                    <a:rect b="b" l="l" r="r" t="t"/>
                    <a:pathLst>
                      <a:path extrusionOk="0" h="2600" w="6029">
                        <a:moveTo>
                          <a:pt x="1" y="1"/>
                        </a:moveTo>
                        <a:lnTo>
                          <a:pt x="1" y="1"/>
                        </a:lnTo>
                        <a:cubicBezTo>
                          <a:pt x="140" y="81"/>
                          <a:pt x="280" y="150"/>
                          <a:pt x="431" y="220"/>
                        </a:cubicBezTo>
                        <a:cubicBezTo>
                          <a:pt x="1950" y="990"/>
                          <a:pt x="3469" y="1749"/>
                          <a:pt x="5018" y="2449"/>
                        </a:cubicBezTo>
                        <a:cubicBezTo>
                          <a:pt x="5129" y="2499"/>
                          <a:pt x="5229" y="2549"/>
                          <a:pt x="5338" y="2599"/>
                        </a:cubicBezTo>
                        <a:cubicBezTo>
                          <a:pt x="5568" y="2489"/>
                          <a:pt x="5798" y="2389"/>
                          <a:pt x="6028" y="2289"/>
                        </a:cubicBezTo>
                        <a:cubicBezTo>
                          <a:pt x="4189" y="1540"/>
                          <a:pt x="2339" y="840"/>
                          <a:pt x="471" y="181"/>
                        </a:cubicBezTo>
                        <a:cubicBezTo>
                          <a:pt x="311" y="121"/>
                          <a:pt x="160" y="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11"/>
                  <p:cNvSpPr/>
                  <p:nvPr/>
                </p:nvSpPr>
                <p:spPr>
                  <a:xfrm>
                    <a:off x="6295663" y="2925345"/>
                    <a:ext cx="690756" cy="368521"/>
                  </a:xfrm>
                  <a:custGeom>
                    <a:rect b="b" l="l" r="r" t="t"/>
                    <a:pathLst>
                      <a:path extrusionOk="0" h="7317" w="13715">
                        <a:moveTo>
                          <a:pt x="111" y="0"/>
                        </a:moveTo>
                        <a:cubicBezTo>
                          <a:pt x="71" y="210"/>
                          <a:pt x="40" y="420"/>
                          <a:pt x="0" y="630"/>
                        </a:cubicBezTo>
                        <a:cubicBezTo>
                          <a:pt x="1230" y="1309"/>
                          <a:pt x="2470" y="1969"/>
                          <a:pt x="3719" y="2609"/>
                        </a:cubicBezTo>
                        <a:cubicBezTo>
                          <a:pt x="5358" y="3448"/>
                          <a:pt x="6997" y="4308"/>
                          <a:pt x="8667" y="5098"/>
                        </a:cubicBezTo>
                        <a:cubicBezTo>
                          <a:pt x="10336" y="5877"/>
                          <a:pt x="12025" y="6597"/>
                          <a:pt x="13714" y="7317"/>
                        </a:cubicBezTo>
                        <a:cubicBezTo>
                          <a:pt x="10126" y="5138"/>
                          <a:pt x="6338" y="3299"/>
                          <a:pt x="2610" y="1349"/>
                        </a:cubicBezTo>
                        <a:cubicBezTo>
                          <a:pt x="1770" y="909"/>
                          <a:pt x="940" y="460"/>
                          <a:pt x="1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11"/>
                  <p:cNvSpPr/>
                  <p:nvPr/>
                </p:nvSpPr>
                <p:spPr>
                  <a:xfrm>
                    <a:off x="6803090" y="2898651"/>
                    <a:ext cx="1537492" cy="409316"/>
                  </a:xfrm>
                  <a:custGeom>
                    <a:rect b="b" l="l" r="r" t="t"/>
                    <a:pathLst>
                      <a:path extrusionOk="0" h="8127" w="30527">
                        <a:moveTo>
                          <a:pt x="1" y="0"/>
                        </a:moveTo>
                        <a:lnTo>
                          <a:pt x="1" y="0"/>
                        </a:lnTo>
                        <a:cubicBezTo>
                          <a:pt x="1690" y="450"/>
                          <a:pt x="3370" y="950"/>
                          <a:pt x="5069" y="1359"/>
                        </a:cubicBezTo>
                        <a:cubicBezTo>
                          <a:pt x="7788" y="2059"/>
                          <a:pt x="10526" y="2699"/>
                          <a:pt x="13225" y="3449"/>
                        </a:cubicBezTo>
                        <a:cubicBezTo>
                          <a:pt x="18512" y="4848"/>
                          <a:pt x="23740" y="6417"/>
                          <a:pt x="29038" y="7756"/>
                        </a:cubicBezTo>
                        <a:cubicBezTo>
                          <a:pt x="29537" y="7887"/>
                          <a:pt x="30027" y="8007"/>
                          <a:pt x="30526" y="8127"/>
                        </a:cubicBezTo>
                        <a:cubicBezTo>
                          <a:pt x="30307" y="8047"/>
                          <a:pt x="30087" y="7967"/>
                          <a:pt x="29867" y="7876"/>
                        </a:cubicBezTo>
                        <a:cubicBezTo>
                          <a:pt x="27788" y="7107"/>
                          <a:pt x="25699" y="6348"/>
                          <a:pt x="23590" y="5688"/>
                        </a:cubicBezTo>
                        <a:cubicBezTo>
                          <a:pt x="20711" y="4828"/>
                          <a:pt x="17832" y="3978"/>
                          <a:pt x="14934" y="3219"/>
                        </a:cubicBezTo>
                        <a:cubicBezTo>
                          <a:pt x="12015" y="2449"/>
                          <a:pt x="9087" y="1679"/>
                          <a:pt x="6128" y="1040"/>
                        </a:cubicBezTo>
                        <a:cubicBezTo>
                          <a:pt x="4099" y="640"/>
                          <a:pt x="2060" y="27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11"/>
                  <p:cNvSpPr/>
                  <p:nvPr/>
                </p:nvSpPr>
                <p:spPr>
                  <a:xfrm>
                    <a:off x="6709461" y="3007389"/>
                    <a:ext cx="824626" cy="288491"/>
                  </a:xfrm>
                  <a:custGeom>
                    <a:rect b="b" l="l" r="r" t="t"/>
                    <a:pathLst>
                      <a:path extrusionOk="0" h="5728" w="16373">
                        <a:moveTo>
                          <a:pt x="1" y="0"/>
                        </a:moveTo>
                        <a:lnTo>
                          <a:pt x="1" y="0"/>
                        </a:lnTo>
                        <a:cubicBezTo>
                          <a:pt x="1240" y="350"/>
                          <a:pt x="2400" y="920"/>
                          <a:pt x="3609" y="1359"/>
                        </a:cubicBezTo>
                        <a:cubicBezTo>
                          <a:pt x="5238" y="1990"/>
                          <a:pt x="6897" y="2539"/>
                          <a:pt x="8547" y="3099"/>
                        </a:cubicBezTo>
                        <a:cubicBezTo>
                          <a:pt x="10476" y="3749"/>
                          <a:pt x="12385" y="4478"/>
                          <a:pt x="14304" y="5148"/>
                        </a:cubicBezTo>
                        <a:cubicBezTo>
                          <a:pt x="14904" y="5348"/>
                          <a:pt x="15493" y="5537"/>
                          <a:pt x="16093" y="5728"/>
                        </a:cubicBezTo>
                        <a:cubicBezTo>
                          <a:pt x="16183" y="5608"/>
                          <a:pt x="16283" y="5488"/>
                          <a:pt x="16373" y="5368"/>
                        </a:cubicBezTo>
                        <a:cubicBezTo>
                          <a:pt x="13514" y="4238"/>
                          <a:pt x="10636" y="3189"/>
                          <a:pt x="7727" y="2209"/>
                        </a:cubicBezTo>
                        <a:cubicBezTo>
                          <a:pt x="6168" y="1679"/>
                          <a:pt x="4598" y="1220"/>
                          <a:pt x="3019" y="760"/>
                        </a:cubicBezTo>
                        <a:cubicBezTo>
                          <a:pt x="2020" y="480"/>
                          <a:pt x="1031" y="14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11"/>
                  <p:cNvSpPr/>
                  <p:nvPr/>
                </p:nvSpPr>
                <p:spPr>
                  <a:xfrm>
                    <a:off x="7871883" y="3412625"/>
                    <a:ext cx="877006" cy="344900"/>
                  </a:xfrm>
                  <a:custGeom>
                    <a:rect b="b" l="l" r="r" t="t"/>
                    <a:pathLst>
                      <a:path extrusionOk="0" h="6848" w="17413">
                        <a:moveTo>
                          <a:pt x="0" y="1"/>
                        </a:moveTo>
                        <a:lnTo>
                          <a:pt x="0" y="1"/>
                        </a:lnTo>
                        <a:cubicBezTo>
                          <a:pt x="1209" y="670"/>
                          <a:pt x="2489" y="1210"/>
                          <a:pt x="3768" y="1740"/>
                        </a:cubicBezTo>
                        <a:cubicBezTo>
                          <a:pt x="5087" y="2289"/>
                          <a:pt x="6417" y="2829"/>
                          <a:pt x="7757" y="3319"/>
                        </a:cubicBezTo>
                        <a:cubicBezTo>
                          <a:pt x="10675" y="4459"/>
                          <a:pt x="13614" y="5548"/>
                          <a:pt x="16572" y="6558"/>
                        </a:cubicBezTo>
                        <a:cubicBezTo>
                          <a:pt x="16852" y="6658"/>
                          <a:pt x="17132" y="6747"/>
                          <a:pt x="17412" y="6847"/>
                        </a:cubicBezTo>
                        <a:cubicBezTo>
                          <a:pt x="17342" y="6818"/>
                          <a:pt x="17272" y="6787"/>
                          <a:pt x="17202" y="6747"/>
                        </a:cubicBezTo>
                        <a:cubicBezTo>
                          <a:pt x="13174" y="4728"/>
                          <a:pt x="8996" y="3079"/>
                          <a:pt x="4728" y="1570"/>
                        </a:cubicBezTo>
                        <a:cubicBezTo>
                          <a:pt x="3168" y="1020"/>
                          <a:pt x="1560" y="58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11"/>
                  <p:cNvSpPr/>
                  <p:nvPr/>
                </p:nvSpPr>
                <p:spPr>
                  <a:xfrm>
                    <a:off x="8781524" y="3418165"/>
                    <a:ext cx="202921" cy="79577"/>
                  </a:xfrm>
                  <a:custGeom>
                    <a:rect b="b" l="l" r="r" t="t"/>
                    <a:pathLst>
                      <a:path extrusionOk="0" h="1580" w="4029">
                        <a:moveTo>
                          <a:pt x="40" y="0"/>
                        </a:moveTo>
                        <a:cubicBezTo>
                          <a:pt x="91" y="140"/>
                          <a:pt x="100" y="300"/>
                          <a:pt x="51" y="450"/>
                        </a:cubicBezTo>
                        <a:cubicBezTo>
                          <a:pt x="31" y="500"/>
                          <a:pt x="20" y="540"/>
                          <a:pt x="0" y="580"/>
                        </a:cubicBezTo>
                        <a:cubicBezTo>
                          <a:pt x="1260" y="870"/>
                          <a:pt x="2530" y="1130"/>
                          <a:pt x="3769" y="1510"/>
                        </a:cubicBezTo>
                        <a:cubicBezTo>
                          <a:pt x="3859" y="1530"/>
                          <a:pt x="3939" y="1550"/>
                          <a:pt x="4029" y="1580"/>
                        </a:cubicBezTo>
                        <a:cubicBezTo>
                          <a:pt x="3869" y="1510"/>
                          <a:pt x="3709" y="1430"/>
                          <a:pt x="3559" y="1360"/>
                        </a:cubicBezTo>
                        <a:cubicBezTo>
                          <a:pt x="2410" y="840"/>
                          <a:pt x="1240" y="390"/>
                          <a:pt x="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11"/>
                  <p:cNvSpPr/>
                  <p:nvPr/>
                </p:nvSpPr>
                <p:spPr>
                  <a:xfrm>
                    <a:off x="4521610" y="3855635"/>
                    <a:ext cx="62503" cy="1081891"/>
                  </a:xfrm>
                  <a:custGeom>
                    <a:rect b="b" l="l" r="r" t="t"/>
                    <a:pathLst>
                      <a:path extrusionOk="0" h="21481" w="1241">
                        <a:moveTo>
                          <a:pt x="261" y="1"/>
                        </a:moveTo>
                        <a:cubicBezTo>
                          <a:pt x="231" y="2020"/>
                          <a:pt x="31" y="4039"/>
                          <a:pt x="11" y="6058"/>
                        </a:cubicBezTo>
                        <a:cubicBezTo>
                          <a:pt x="1" y="8776"/>
                          <a:pt x="121" y="11495"/>
                          <a:pt x="321" y="14214"/>
                        </a:cubicBezTo>
                        <a:cubicBezTo>
                          <a:pt x="491" y="16403"/>
                          <a:pt x="801" y="18582"/>
                          <a:pt x="1140" y="20751"/>
                        </a:cubicBezTo>
                        <a:cubicBezTo>
                          <a:pt x="1171" y="21000"/>
                          <a:pt x="1211" y="21240"/>
                          <a:pt x="1240" y="21480"/>
                        </a:cubicBezTo>
                        <a:lnTo>
                          <a:pt x="1240" y="20721"/>
                        </a:lnTo>
                        <a:cubicBezTo>
                          <a:pt x="1240" y="18901"/>
                          <a:pt x="1191" y="17093"/>
                          <a:pt x="1100" y="15273"/>
                        </a:cubicBezTo>
                        <a:cubicBezTo>
                          <a:pt x="1001" y="13604"/>
                          <a:pt x="871" y="11945"/>
                          <a:pt x="821" y="10276"/>
                        </a:cubicBezTo>
                        <a:cubicBezTo>
                          <a:pt x="741" y="8046"/>
                          <a:pt x="741" y="5818"/>
                          <a:pt x="601" y="3599"/>
                        </a:cubicBezTo>
                        <a:cubicBezTo>
                          <a:pt x="531" y="2399"/>
                          <a:pt x="471" y="1190"/>
                          <a:pt x="2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1"/>
                  <p:cNvSpPr/>
                  <p:nvPr/>
                </p:nvSpPr>
                <p:spPr>
                  <a:xfrm>
                    <a:off x="4369609" y="3875781"/>
                    <a:ext cx="56409" cy="504959"/>
                  </a:xfrm>
                  <a:custGeom>
                    <a:rect b="b" l="l" r="r" t="t"/>
                    <a:pathLst>
                      <a:path extrusionOk="0" h="10026" w="1120">
                        <a:moveTo>
                          <a:pt x="1120" y="0"/>
                        </a:moveTo>
                        <a:lnTo>
                          <a:pt x="1120" y="0"/>
                        </a:lnTo>
                        <a:cubicBezTo>
                          <a:pt x="730" y="1780"/>
                          <a:pt x="391" y="3568"/>
                          <a:pt x="211" y="5378"/>
                        </a:cubicBezTo>
                        <a:cubicBezTo>
                          <a:pt x="60" y="6927"/>
                          <a:pt x="40" y="8476"/>
                          <a:pt x="0" y="10025"/>
                        </a:cubicBezTo>
                        <a:cubicBezTo>
                          <a:pt x="291" y="8396"/>
                          <a:pt x="660" y="6427"/>
                          <a:pt x="820" y="5048"/>
                        </a:cubicBezTo>
                        <a:cubicBezTo>
                          <a:pt x="1040" y="3368"/>
                          <a:pt x="1110" y="1689"/>
                          <a:pt x="11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11"/>
                  <p:cNvSpPr/>
                  <p:nvPr/>
                </p:nvSpPr>
                <p:spPr>
                  <a:xfrm>
                    <a:off x="4160695" y="3980489"/>
                    <a:ext cx="158599" cy="866933"/>
                  </a:xfrm>
                  <a:custGeom>
                    <a:rect b="b" l="l" r="r" t="t"/>
                    <a:pathLst>
                      <a:path extrusionOk="0" h="17213" w="3149">
                        <a:moveTo>
                          <a:pt x="3149" y="0"/>
                        </a:moveTo>
                        <a:lnTo>
                          <a:pt x="3149" y="0"/>
                        </a:lnTo>
                        <a:cubicBezTo>
                          <a:pt x="2799" y="1200"/>
                          <a:pt x="2529" y="2419"/>
                          <a:pt x="2249" y="3628"/>
                        </a:cubicBezTo>
                        <a:cubicBezTo>
                          <a:pt x="1969" y="4828"/>
                          <a:pt x="1660" y="6027"/>
                          <a:pt x="1410" y="7247"/>
                        </a:cubicBezTo>
                        <a:cubicBezTo>
                          <a:pt x="1120" y="8676"/>
                          <a:pt x="810" y="10105"/>
                          <a:pt x="590" y="11555"/>
                        </a:cubicBezTo>
                        <a:cubicBezTo>
                          <a:pt x="341" y="13224"/>
                          <a:pt x="150" y="15083"/>
                          <a:pt x="21" y="16953"/>
                        </a:cubicBezTo>
                        <a:cubicBezTo>
                          <a:pt x="10" y="17042"/>
                          <a:pt x="10" y="17122"/>
                          <a:pt x="1" y="17212"/>
                        </a:cubicBezTo>
                        <a:cubicBezTo>
                          <a:pt x="30" y="17082"/>
                          <a:pt x="50" y="16953"/>
                          <a:pt x="81" y="16822"/>
                        </a:cubicBezTo>
                        <a:cubicBezTo>
                          <a:pt x="381" y="15143"/>
                          <a:pt x="780" y="13484"/>
                          <a:pt x="1140" y="11825"/>
                        </a:cubicBezTo>
                        <a:cubicBezTo>
                          <a:pt x="1580" y="9725"/>
                          <a:pt x="2020" y="7617"/>
                          <a:pt x="2409" y="5507"/>
                        </a:cubicBezTo>
                        <a:cubicBezTo>
                          <a:pt x="2759" y="3688"/>
                          <a:pt x="2889" y="1829"/>
                          <a:pt x="31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11"/>
                  <p:cNvSpPr/>
                  <p:nvPr/>
                </p:nvSpPr>
                <p:spPr>
                  <a:xfrm>
                    <a:off x="4349966" y="4498996"/>
                    <a:ext cx="32284" cy="378997"/>
                  </a:xfrm>
                  <a:custGeom>
                    <a:rect b="b" l="l" r="r" t="t"/>
                    <a:pathLst>
                      <a:path extrusionOk="0" h="7525" w="641">
                        <a:moveTo>
                          <a:pt x="590" y="1"/>
                        </a:moveTo>
                        <a:cubicBezTo>
                          <a:pt x="321" y="1270"/>
                          <a:pt x="121" y="2569"/>
                          <a:pt x="51" y="3868"/>
                        </a:cubicBezTo>
                        <a:cubicBezTo>
                          <a:pt x="1" y="5058"/>
                          <a:pt x="71" y="6247"/>
                          <a:pt x="131" y="7427"/>
                        </a:cubicBezTo>
                        <a:cubicBezTo>
                          <a:pt x="131" y="7450"/>
                          <a:pt x="131" y="7524"/>
                          <a:pt x="135" y="7524"/>
                        </a:cubicBezTo>
                        <a:cubicBezTo>
                          <a:pt x="136" y="7524"/>
                          <a:pt x="138" y="7517"/>
                          <a:pt x="141" y="7497"/>
                        </a:cubicBezTo>
                        <a:cubicBezTo>
                          <a:pt x="201" y="7017"/>
                          <a:pt x="261" y="6538"/>
                          <a:pt x="321" y="6067"/>
                        </a:cubicBezTo>
                        <a:cubicBezTo>
                          <a:pt x="410" y="5338"/>
                          <a:pt x="501" y="4608"/>
                          <a:pt x="550" y="3868"/>
                        </a:cubicBezTo>
                        <a:cubicBezTo>
                          <a:pt x="641" y="2579"/>
                          <a:pt x="610" y="1290"/>
                          <a:pt x="5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1"/>
                  <p:cNvSpPr/>
                  <p:nvPr/>
                </p:nvSpPr>
                <p:spPr>
                  <a:xfrm>
                    <a:off x="4741100" y="3872255"/>
                    <a:ext cx="105767" cy="644420"/>
                  </a:xfrm>
                  <a:custGeom>
                    <a:rect b="b" l="l" r="r" t="t"/>
                    <a:pathLst>
                      <a:path extrusionOk="0" h="12795" w="2100">
                        <a:moveTo>
                          <a:pt x="1" y="0"/>
                        </a:moveTo>
                        <a:lnTo>
                          <a:pt x="1" y="0"/>
                        </a:lnTo>
                        <a:cubicBezTo>
                          <a:pt x="111" y="2219"/>
                          <a:pt x="331" y="4448"/>
                          <a:pt x="681" y="6637"/>
                        </a:cubicBezTo>
                        <a:cubicBezTo>
                          <a:pt x="1040" y="8666"/>
                          <a:pt x="1571" y="10655"/>
                          <a:pt x="2070" y="12654"/>
                        </a:cubicBezTo>
                        <a:cubicBezTo>
                          <a:pt x="2080" y="12705"/>
                          <a:pt x="2090" y="12744"/>
                          <a:pt x="2100" y="12794"/>
                        </a:cubicBezTo>
                        <a:cubicBezTo>
                          <a:pt x="2090" y="12694"/>
                          <a:pt x="2080" y="12585"/>
                          <a:pt x="2070" y="12485"/>
                        </a:cubicBezTo>
                        <a:cubicBezTo>
                          <a:pt x="2030" y="12065"/>
                          <a:pt x="1980" y="11645"/>
                          <a:pt x="1940" y="11225"/>
                        </a:cubicBezTo>
                        <a:cubicBezTo>
                          <a:pt x="1790" y="9706"/>
                          <a:pt x="1600" y="8187"/>
                          <a:pt x="1371" y="6677"/>
                        </a:cubicBezTo>
                        <a:cubicBezTo>
                          <a:pt x="1020" y="4438"/>
                          <a:pt x="521" y="220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11"/>
                  <p:cNvSpPr/>
                  <p:nvPr/>
                </p:nvSpPr>
                <p:spPr>
                  <a:xfrm>
                    <a:off x="4893655" y="4634377"/>
                    <a:ext cx="50415" cy="238680"/>
                  </a:xfrm>
                  <a:custGeom>
                    <a:rect b="b" l="l" r="r" t="t"/>
                    <a:pathLst>
                      <a:path extrusionOk="0" h="4739" w="1001">
                        <a:moveTo>
                          <a:pt x="1" y="1"/>
                        </a:moveTo>
                        <a:lnTo>
                          <a:pt x="1" y="1"/>
                        </a:lnTo>
                        <a:cubicBezTo>
                          <a:pt x="50" y="881"/>
                          <a:pt x="150" y="1760"/>
                          <a:pt x="341" y="2630"/>
                        </a:cubicBezTo>
                        <a:cubicBezTo>
                          <a:pt x="510" y="3350"/>
                          <a:pt x="761" y="4049"/>
                          <a:pt x="1000" y="4739"/>
                        </a:cubicBezTo>
                        <a:cubicBezTo>
                          <a:pt x="900" y="3959"/>
                          <a:pt x="830" y="3159"/>
                          <a:pt x="670" y="2390"/>
                        </a:cubicBezTo>
                        <a:cubicBezTo>
                          <a:pt x="490" y="1580"/>
                          <a:pt x="241" y="79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11"/>
                  <p:cNvSpPr/>
                  <p:nvPr/>
                </p:nvSpPr>
                <p:spPr>
                  <a:xfrm>
                    <a:off x="4645004" y="4042892"/>
                    <a:ext cx="109242" cy="757187"/>
                  </a:xfrm>
                  <a:custGeom>
                    <a:rect b="b" l="l" r="r" t="t"/>
                    <a:pathLst>
                      <a:path extrusionOk="0" h="15034" w="2169">
                        <a:moveTo>
                          <a:pt x="20" y="1"/>
                        </a:moveTo>
                        <a:cubicBezTo>
                          <a:pt x="0" y="3189"/>
                          <a:pt x="250" y="6387"/>
                          <a:pt x="820" y="9526"/>
                        </a:cubicBezTo>
                        <a:cubicBezTo>
                          <a:pt x="1140" y="11265"/>
                          <a:pt x="1629" y="12975"/>
                          <a:pt x="2079" y="14684"/>
                        </a:cubicBezTo>
                        <a:cubicBezTo>
                          <a:pt x="2109" y="14804"/>
                          <a:pt x="2139" y="14923"/>
                          <a:pt x="2169" y="15034"/>
                        </a:cubicBezTo>
                        <a:cubicBezTo>
                          <a:pt x="2129" y="14734"/>
                          <a:pt x="2089" y="14424"/>
                          <a:pt x="2039" y="14114"/>
                        </a:cubicBezTo>
                        <a:cubicBezTo>
                          <a:pt x="1699" y="11645"/>
                          <a:pt x="1480" y="9786"/>
                          <a:pt x="1149" y="7247"/>
                        </a:cubicBezTo>
                        <a:cubicBezTo>
                          <a:pt x="800" y="4828"/>
                          <a:pt x="400" y="2420"/>
                          <a:pt x="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77" name="Google Shape;4677;p11"/>
                <p:cNvSpPr/>
                <p:nvPr/>
              </p:nvSpPr>
              <p:spPr>
                <a:xfrm>
                  <a:off x="4553390" y="994707"/>
                  <a:ext cx="38781" cy="389221"/>
                </a:xfrm>
                <a:custGeom>
                  <a:rect b="b" l="l" r="r" t="t"/>
                  <a:pathLst>
                    <a:path extrusionOk="0" h="7728" w="770">
                      <a:moveTo>
                        <a:pt x="689" y="1"/>
                      </a:moveTo>
                      <a:lnTo>
                        <a:pt x="0" y="121"/>
                      </a:lnTo>
                      <a:cubicBezTo>
                        <a:pt x="80" y="2670"/>
                        <a:pt x="240" y="5209"/>
                        <a:pt x="649" y="7728"/>
                      </a:cubicBezTo>
                      <a:cubicBezTo>
                        <a:pt x="669" y="5808"/>
                        <a:pt x="769" y="3889"/>
                        <a:pt x="740" y="1980"/>
                      </a:cubicBezTo>
                      <a:cubicBezTo>
                        <a:pt x="729" y="1320"/>
                        <a:pt x="709" y="660"/>
                        <a:pt x="6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11"/>
                <p:cNvSpPr/>
                <p:nvPr/>
              </p:nvSpPr>
              <p:spPr>
                <a:xfrm>
                  <a:off x="4543317" y="207403"/>
                  <a:ext cx="42810" cy="735027"/>
                </a:xfrm>
                <a:custGeom>
                  <a:rect b="b" l="l" r="r" t="t"/>
                  <a:pathLst>
                    <a:path extrusionOk="0" h="14594" w="850">
                      <a:moveTo>
                        <a:pt x="110" y="0"/>
                      </a:moveTo>
                      <a:cubicBezTo>
                        <a:pt x="100" y="380"/>
                        <a:pt x="90" y="760"/>
                        <a:pt x="90" y="1140"/>
                      </a:cubicBezTo>
                      <a:cubicBezTo>
                        <a:pt x="50" y="3029"/>
                        <a:pt x="0" y="4918"/>
                        <a:pt x="10" y="6807"/>
                      </a:cubicBezTo>
                      <a:cubicBezTo>
                        <a:pt x="40" y="8706"/>
                        <a:pt x="90" y="10595"/>
                        <a:pt x="120" y="12494"/>
                      </a:cubicBezTo>
                      <a:cubicBezTo>
                        <a:pt x="130" y="13184"/>
                        <a:pt x="150" y="13874"/>
                        <a:pt x="160" y="14564"/>
                      </a:cubicBezTo>
                      <a:lnTo>
                        <a:pt x="849" y="14593"/>
                      </a:lnTo>
                      <a:cubicBezTo>
                        <a:pt x="820" y="13704"/>
                        <a:pt x="789" y="12814"/>
                        <a:pt x="769" y="11934"/>
                      </a:cubicBezTo>
                      <a:cubicBezTo>
                        <a:pt x="700" y="10006"/>
                        <a:pt x="669" y="8087"/>
                        <a:pt x="580" y="6157"/>
                      </a:cubicBezTo>
                      <a:cubicBezTo>
                        <a:pt x="490" y="4278"/>
                        <a:pt x="340" y="2399"/>
                        <a:pt x="160" y="520"/>
                      </a:cubicBezTo>
                      <a:cubicBezTo>
                        <a:pt x="140" y="350"/>
                        <a:pt x="130" y="180"/>
                        <a:pt x="1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11"/>
                <p:cNvSpPr/>
                <p:nvPr/>
              </p:nvSpPr>
              <p:spPr>
                <a:xfrm>
                  <a:off x="4324280" y="881940"/>
                  <a:ext cx="117854" cy="471265"/>
                </a:xfrm>
                <a:custGeom>
                  <a:rect b="b" l="l" r="r" t="t"/>
                  <a:pathLst>
                    <a:path extrusionOk="0" h="9357" w="2340">
                      <a:moveTo>
                        <a:pt x="1" y="1"/>
                      </a:moveTo>
                      <a:lnTo>
                        <a:pt x="1" y="1"/>
                      </a:lnTo>
                      <a:cubicBezTo>
                        <a:pt x="141" y="720"/>
                        <a:pt x="291" y="1451"/>
                        <a:pt x="441" y="2170"/>
                      </a:cubicBezTo>
                      <a:cubicBezTo>
                        <a:pt x="951" y="4589"/>
                        <a:pt x="1630" y="6988"/>
                        <a:pt x="2340" y="9356"/>
                      </a:cubicBezTo>
                      <a:cubicBezTo>
                        <a:pt x="2150" y="7708"/>
                        <a:pt x="1940" y="6058"/>
                        <a:pt x="1670" y="4429"/>
                      </a:cubicBezTo>
                      <a:cubicBezTo>
                        <a:pt x="1471" y="3179"/>
                        <a:pt x="1211" y="1940"/>
                        <a:pt x="951" y="711"/>
                      </a:cubicBezTo>
                      <a:cubicBezTo>
                        <a:pt x="680" y="531"/>
                        <a:pt x="421" y="331"/>
                        <a:pt x="181" y="141"/>
                      </a:cubicBezTo>
                      <a:cubicBezTo>
                        <a:pt x="121" y="101"/>
                        <a:pt x="61" y="5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11"/>
                <p:cNvSpPr/>
                <p:nvPr/>
              </p:nvSpPr>
              <p:spPr>
                <a:xfrm>
                  <a:off x="4229645" y="346863"/>
                  <a:ext cx="128431" cy="502441"/>
                </a:xfrm>
                <a:custGeom>
                  <a:rect b="b" l="l" r="r" t="t"/>
                  <a:pathLst>
                    <a:path extrusionOk="0" h="9976" w="2550">
                      <a:moveTo>
                        <a:pt x="1" y="0"/>
                      </a:moveTo>
                      <a:lnTo>
                        <a:pt x="1" y="0"/>
                      </a:lnTo>
                      <a:cubicBezTo>
                        <a:pt x="51" y="240"/>
                        <a:pt x="91" y="480"/>
                        <a:pt x="141" y="720"/>
                      </a:cubicBezTo>
                      <a:cubicBezTo>
                        <a:pt x="640" y="3519"/>
                        <a:pt x="1091" y="6327"/>
                        <a:pt x="1600" y="9116"/>
                      </a:cubicBezTo>
                      <a:cubicBezTo>
                        <a:pt x="1920" y="9396"/>
                        <a:pt x="2240" y="9685"/>
                        <a:pt x="2550" y="9976"/>
                      </a:cubicBezTo>
                      <a:cubicBezTo>
                        <a:pt x="2290" y="8716"/>
                        <a:pt x="2040" y="7446"/>
                        <a:pt x="1750" y="6197"/>
                      </a:cubicBezTo>
                      <a:cubicBezTo>
                        <a:pt x="1270" y="4268"/>
                        <a:pt x="731" y="2359"/>
                        <a:pt x="151" y="460"/>
                      </a:cubicBezTo>
                      <a:cubicBezTo>
                        <a:pt x="101" y="300"/>
                        <a:pt x="51" y="15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11"/>
                <p:cNvSpPr/>
                <p:nvPr/>
              </p:nvSpPr>
              <p:spPr>
                <a:xfrm>
                  <a:off x="4728559" y="1003319"/>
                  <a:ext cx="47343" cy="346360"/>
                </a:xfrm>
                <a:custGeom>
                  <a:rect b="b" l="l" r="r" t="t"/>
                  <a:pathLst>
                    <a:path extrusionOk="0" h="6877" w="940">
                      <a:moveTo>
                        <a:pt x="940" y="0"/>
                      </a:moveTo>
                      <a:cubicBezTo>
                        <a:pt x="640" y="1189"/>
                        <a:pt x="360" y="2399"/>
                        <a:pt x="190" y="3618"/>
                      </a:cubicBezTo>
                      <a:cubicBezTo>
                        <a:pt x="50" y="4698"/>
                        <a:pt x="20" y="5787"/>
                        <a:pt x="0" y="6877"/>
                      </a:cubicBezTo>
                      <a:cubicBezTo>
                        <a:pt x="280" y="5777"/>
                        <a:pt x="510" y="4668"/>
                        <a:pt x="670" y="3538"/>
                      </a:cubicBezTo>
                      <a:cubicBezTo>
                        <a:pt x="810" y="2399"/>
                        <a:pt x="900" y="1040"/>
                        <a:pt x="9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11"/>
                <p:cNvSpPr/>
                <p:nvPr/>
              </p:nvSpPr>
              <p:spPr>
                <a:xfrm>
                  <a:off x="4819669" y="228506"/>
                  <a:ext cx="130445" cy="608208"/>
                </a:xfrm>
                <a:custGeom>
                  <a:rect b="b" l="l" r="r" t="t"/>
                  <a:pathLst>
                    <a:path extrusionOk="0" h="12076" w="2590">
                      <a:moveTo>
                        <a:pt x="2589" y="1"/>
                      </a:moveTo>
                      <a:cubicBezTo>
                        <a:pt x="2519" y="201"/>
                        <a:pt x="2459" y="391"/>
                        <a:pt x="2399" y="591"/>
                      </a:cubicBezTo>
                      <a:cubicBezTo>
                        <a:pt x="1899" y="2200"/>
                        <a:pt x="1310" y="3799"/>
                        <a:pt x="910" y="5438"/>
                      </a:cubicBezTo>
                      <a:cubicBezTo>
                        <a:pt x="380" y="7617"/>
                        <a:pt x="71" y="9847"/>
                        <a:pt x="0" y="12075"/>
                      </a:cubicBezTo>
                      <a:cubicBezTo>
                        <a:pt x="520" y="9827"/>
                        <a:pt x="1130" y="7597"/>
                        <a:pt x="1619" y="5338"/>
                      </a:cubicBezTo>
                      <a:cubicBezTo>
                        <a:pt x="1979" y="3670"/>
                        <a:pt x="2230" y="1980"/>
                        <a:pt x="2529" y="301"/>
                      </a:cubicBezTo>
                      <a:lnTo>
                        <a:pt x="258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1"/>
                <p:cNvSpPr/>
                <p:nvPr/>
              </p:nvSpPr>
              <p:spPr>
                <a:xfrm>
                  <a:off x="366455" y="1070758"/>
                  <a:ext cx="270913" cy="115285"/>
                </a:xfrm>
                <a:custGeom>
                  <a:rect b="b" l="l" r="r" t="t"/>
                  <a:pathLst>
                    <a:path extrusionOk="0" h="2289" w="5379">
                      <a:moveTo>
                        <a:pt x="1" y="0"/>
                      </a:moveTo>
                      <a:lnTo>
                        <a:pt x="1" y="0"/>
                      </a:lnTo>
                      <a:cubicBezTo>
                        <a:pt x="1570" y="800"/>
                        <a:pt x="3159" y="1560"/>
                        <a:pt x="4769" y="2289"/>
                      </a:cubicBezTo>
                      <a:cubicBezTo>
                        <a:pt x="4969" y="2159"/>
                        <a:pt x="5169" y="2040"/>
                        <a:pt x="5378" y="1929"/>
                      </a:cubicBezTo>
                      <a:cubicBezTo>
                        <a:pt x="3609" y="1229"/>
                        <a:pt x="1810" y="60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84" name="Google Shape;4684;p11"/>
              <p:cNvSpPr/>
              <p:nvPr/>
            </p:nvSpPr>
            <p:spPr>
              <a:xfrm>
                <a:off x="8517712" y="3962358"/>
                <a:ext cx="260337" cy="110299"/>
              </a:xfrm>
              <a:custGeom>
                <a:rect b="b" l="l" r="r" t="t"/>
                <a:pathLst>
                  <a:path extrusionOk="0" h="2190" w="5169">
                    <a:moveTo>
                      <a:pt x="601" y="1"/>
                    </a:moveTo>
                    <a:cubicBezTo>
                      <a:pt x="411" y="121"/>
                      <a:pt x="201" y="240"/>
                      <a:pt x="1" y="350"/>
                    </a:cubicBezTo>
                    <a:cubicBezTo>
                      <a:pt x="1700" y="1010"/>
                      <a:pt x="3430" y="1620"/>
                      <a:pt x="5169" y="2189"/>
                    </a:cubicBezTo>
                    <a:cubicBezTo>
                      <a:pt x="3659" y="1430"/>
                      <a:pt x="2140" y="700"/>
                      <a:pt x="6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85" name="Google Shape;4685;p11"/>
            <p:cNvSpPr/>
            <p:nvPr/>
          </p:nvSpPr>
          <p:spPr>
            <a:xfrm>
              <a:off x="5687054" y="164593"/>
              <a:ext cx="95693" cy="183329"/>
            </a:xfrm>
            <a:custGeom>
              <a:rect b="b" l="l" r="r" t="t"/>
              <a:pathLst>
                <a:path extrusionOk="0" h="3640" w="1900">
                  <a:moveTo>
                    <a:pt x="1900" y="1"/>
                  </a:moveTo>
                  <a:lnTo>
                    <a:pt x="1900" y="1"/>
                  </a:lnTo>
                  <a:cubicBezTo>
                    <a:pt x="1789" y="181"/>
                    <a:pt x="1689" y="370"/>
                    <a:pt x="1589" y="561"/>
                  </a:cubicBezTo>
                  <a:cubicBezTo>
                    <a:pt x="1050" y="1540"/>
                    <a:pt x="520" y="2540"/>
                    <a:pt x="1" y="3539"/>
                  </a:cubicBezTo>
                  <a:cubicBezTo>
                    <a:pt x="1" y="3539"/>
                    <a:pt x="10" y="3539"/>
                    <a:pt x="10" y="3549"/>
                  </a:cubicBezTo>
                  <a:cubicBezTo>
                    <a:pt x="33" y="3541"/>
                    <a:pt x="55" y="3538"/>
                    <a:pt x="79" y="3538"/>
                  </a:cubicBezTo>
                  <a:cubicBezTo>
                    <a:pt x="117" y="3538"/>
                    <a:pt x="157" y="3547"/>
                    <a:pt x="200" y="3559"/>
                  </a:cubicBezTo>
                  <a:cubicBezTo>
                    <a:pt x="280" y="3579"/>
                    <a:pt x="350" y="3609"/>
                    <a:pt x="420" y="3639"/>
                  </a:cubicBezTo>
                  <a:cubicBezTo>
                    <a:pt x="760" y="2809"/>
                    <a:pt x="1110" y="1950"/>
                    <a:pt x="1469" y="1070"/>
                  </a:cubicBezTo>
                  <a:cubicBezTo>
                    <a:pt x="1609" y="710"/>
                    <a:pt x="1749" y="350"/>
                    <a:pt x="19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1"/>
            <p:cNvSpPr/>
            <p:nvPr/>
          </p:nvSpPr>
          <p:spPr>
            <a:xfrm>
              <a:off x="5400125" y="222462"/>
              <a:ext cx="81591" cy="213044"/>
            </a:xfrm>
            <a:custGeom>
              <a:rect b="b" l="l" r="r" t="t"/>
              <a:pathLst>
                <a:path extrusionOk="0" h="4230" w="1620">
                  <a:moveTo>
                    <a:pt x="1619" y="1"/>
                  </a:moveTo>
                  <a:lnTo>
                    <a:pt x="1409" y="541"/>
                  </a:lnTo>
                  <a:cubicBezTo>
                    <a:pt x="909" y="1760"/>
                    <a:pt x="460" y="3000"/>
                    <a:pt x="0" y="4229"/>
                  </a:cubicBezTo>
                  <a:cubicBezTo>
                    <a:pt x="20" y="4229"/>
                    <a:pt x="30" y="4219"/>
                    <a:pt x="50" y="4209"/>
                  </a:cubicBezTo>
                  <a:lnTo>
                    <a:pt x="709" y="3879"/>
                  </a:lnTo>
                  <a:cubicBezTo>
                    <a:pt x="1040" y="2690"/>
                    <a:pt x="1300" y="1491"/>
                    <a:pt x="1559" y="291"/>
                  </a:cubicBezTo>
                  <a:cubicBezTo>
                    <a:pt x="1579" y="191"/>
                    <a:pt x="1599" y="101"/>
                    <a:pt x="16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7" name="Google Shape;4687;p11"/>
          <p:cNvGrpSpPr/>
          <p:nvPr/>
        </p:nvGrpSpPr>
        <p:grpSpPr>
          <a:xfrm>
            <a:off x="217979" y="253235"/>
            <a:ext cx="8671829" cy="4710982"/>
            <a:chOff x="217979" y="253235"/>
            <a:chExt cx="8671829" cy="4710982"/>
          </a:xfrm>
        </p:grpSpPr>
        <p:sp>
          <p:nvSpPr>
            <p:cNvPr id="4688" name="Google Shape;4688;p11"/>
            <p:cNvSpPr/>
            <p:nvPr/>
          </p:nvSpPr>
          <p:spPr>
            <a:xfrm>
              <a:off x="3336574" y="1246431"/>
              <a:ext cx="31831" cy="21204"/>
            </a:xfrm>
            <a:custGeom>
              <a:rect b="b" l="l" r="r" t="t"/>
              <a:pathLst>
                <a:path extrusionOk="0" h="421" w="632">
                  <a:moveTo>
                    <a:pt x="618" y="0"/>
                  </a:moveTo>
                  <a:cubicBezTo>
                    <a:pt x="379" y="0"/>
                    <a:pt x="40" y="263"/>
                    <a:pt x="1" y="420"/>
                  </a:cubicBezTo>
                  <a:cubicBezTo>
                    <a:pt x="111" y="340"/>
                    <a:pt x="221" y="280"/>
                    <a:pt x="331" y="200"/>
                  </a:cubicBezTo>
                  <a:cubicBezTo>
                    <a:pt x="431" y="131"/>
                    <a:pt x="511" y="60"/>
                    <a:pt x="631" y="0"/>
                  </a:cubicBezTo>
                  <a:cubicBezTo>
                    <a:pt x="627" y="0"/>
                    <a:pt x="623" y="0"/>
                    <a:pt x="6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11"/>
            <p:cNvSpPr/>
            <p:nvPr/>
          </p:nvSpPr>
          <p:spPr>
            <a:xfrm>
              <a:off x="2658008" y="4648832"/>
              <a:ext cx="42861" cy="42508"/>
            </a:xfrm>
            <a:custGeom>
              <a:rect b="b" l="l" r="r" t="t"/>
              <a:pathLst>
                <a:path extrusionOk="0" h="844" w="851">
                  <a:moveTo>
                    <a:pt x="432" y="0"/>
                  </a:moveTo>
                  <a:cubicBezTo>
                    <a:pt x="222" y="0"/>
                    <a:pt x="10" y="143"/>
                    <a:pt x="0" y="424"/>
                  </a:cubicBezTo>
                  <a:cubicBezTo>
                    <a:pt x="10" y="704"/>
                    <a:pt x="220" y="844"/>
                    <a:pt x="429" y="844"/>
                  </a:cubicBezTo>
                  <a:cubicBezTo>
                    <a:pt x="638" y="844"/>
                    <a:pt x="845" y="704"/>
                    <a:pt x="850" y="424"/>
                  </a:cubicBezTo>
                  <a:cubicBezTo>
                    <a:pt x="845" y="140"/>
                    <a:pt x="640" y="0"/>
                    <a:pt x="4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11"/>
            <p:cNvSpPr/>
            <p:nvPr/>
          </p:nvSpPr>
          <p:spPr>
            <a:xfrm>
              <a:off x="1745345" y="4023803"/>
              <a:ext cx="42810" cy="42307"/>
            </a:xfrm>
            <a:custGeom>
              <a:rect b="b" l="l" r="r" t="t"/>
              <a:pathLst>
                <a:path extrusionOk="0" h="840" w="850">
                  <a:moveTo>
                    <a:pt x="425" y="0"/>
                  </a:moveTo>
                  <a:cubicBezTo>
                    <a:pt x="215" y="0"/>
                    <a:pt x="5" y="140"/>
                    <a:pt x="0" y="420"/>
                  </a:cubicBezTo>
                  <a:cubicBezTo>
                    <a:pt x="5" y="700"/>
                    <a:pt x="215" y="840"/>
                    <a:pt x="425" y="840"/>
                  </a:cubicBezTo>
                  <a:cubicBezTo>
                    <a:pt x="635" y="840"/>
                    <a:pt x="845" y="700"/>
                    <a:pt x="849" y="420"/>
                  </a:cubicBezTo>
                  <a:cubicBezTo>
                    <a:pt x="845" y="140"/>
                    <a:pt x="635" y="0"/>
                    <a:pt x="4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11"/>
            <p:cNvSpPr/>
            <p:nvPr/>
          </p:nvSpPr>
          <p:spPr>
            <a:xfrm>
              <a:off x="5426264" y="997578"/>
              <a:ext cx="42861" cy="42508"/>
            </a:xfrm>
            <a:custGeom>
              <a:rect b="b" l="l" r="r" t="t"/>
              <a:pathLst>
                <a:path extrusionOk="0" h="844" w="851">
                  <a:moveTo>
                    <a:pt x="432" y="0"/>
                  </a:moveTo>
                  <a:cubicBezTo>
                    <a:pt x="223" y="0"/>
                    <a:pt x="11" y="142"/>
                    <a:pt x="1" y="424"/>
                  </a:cubicBezTo>
                  <a:cubicBezTo>
                    <a:pt x="6" y="703"/>
                    <a:pt x="216" y="843"/>
                    <a:pt x="426" y="843"/>
                  </a:cubicBezTo>
                  <a:cubicBezTo>
                    <a:pt x="635" y="843"/>
                    <a:pt x="845" y="703"/>
                    <a:pt x="850" y="424"/>
                  </a:cubicBezTo>
                  <a:cubicBezTo>
                    <a:pt x="845" y="140"/>
                    <a:pt x="640" y="0"/>
                    <a:pt x="4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1"/>
            <p:cNvSpPr/>
            <p:nvPr/>
          </p:nvSpPr>
          <p:spPr>
            <a:xfrm>
              <a:off x="7844686" y="3810357"/>
              <a:ext cx="42810" cy="42307"/>
            </a:xfrm>
            <a:custGeom>
              <a:rect b="b" l="l" r="r" t="t"/>
              <a:pathLst>
                <a:path extrusionOk="0" h="840" w="850">
                  <a:moveTo>
                    <a:pt x="429" y="0"/>
                  </a:moveTo>
                  <a:cubicBezTo>
                    <a:pt x="220" y="0"/>
                    <a:pt x="10" y="140"/>
                    <a:pt x="0" y="420"/>
                  </a:cubicBezTo>
                  <a:cubicBezTo>
                    <a:pt x="10" y="700"/>
                    <a:pt x="220" y="840"/>
                    <a:pt x="429" y="840"/>
                  </a:cubicBezTo>
                  <a:cubicBezTo>
                    <a:pt x="638" y="840"/>
                    <a:pt x="845" y="700"/>
                    <a:pt x="850" y="420"/>
                  </a:cubicBezTo>
                  <a:cubicBezTo>
                    <a:pt x="845" y="140"/>
                    <a:pt x="638"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11"/>
            <p:cNvSpPr/>
            <p:nvPr/>
          </p:nvSpPr>
          <p:spPr>
            <a:xfrm>
              <a:off x="8271579" y="3462990"/>
              <a:ext cx="42810" cy="42307"/>
            </a:xfrm>
            <a:custGeom>
              <a:rect b="b" l="l" r="r" t="t"/>
              <a:pathLst>
                <a:path extrusionOk="0" h="840" w="850">
                  <a:moveTo>
                    <a:pt x="421" y="0"/>
                  </a:moveTo>
                  <a:cubicBezTo>
                    <a:pt x="213" y="0"/>
                    <a:pt x="5" y="140"/>
                    <a:pt x="1" y="420"/>
                  </a:cubicBezTo>
                  <a:cubicBezTo>
                    <a:pt x="5" y="700"/>
                    <a:pt x="213" y="840"/>
                    <a:pt x="421" y="840"/>
                  </a:cubicBezTo>
                  <a:cubicBezTo>
                    <a:pt x="630" y="840"/>
                    <a:pt x="840" y="700"/>
                    <a:pt x="850" y="420"/>
                  </a:cubicBezTo>
                  <a:cubicBezTo>
                    <a:pt x="840" y="140"/>
                    <a:pt x="630" y="0"/>
                    <a:pt x="4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11"/>
            <p:cNvSpPr/>
            <p:nvPr/>
          </p:nvSpPr>
          <p:spPr>
            <a:xfrm>
              <a:off x="7269267" y="754617"/>
              <a:ext cx="42861" cy="42307"/>
            </a:xfrm>
            <a:custGeom>
              <a:rect b="b" l="l" r="r" t="t"/>
              <a:pathLst>
                <a:path extrusionOk="0" h="840" w="851">
                  <a:moveTo>
                    <a:pt x="429" y="0"/>
                  </a:moveTo>
                  <a:cubicBezTo>
                    <a:pt x="220" y="0"/>
                    <a:pt x="10" y="140"/>
                    <a:pt x="0" y="420"/>
                  </a:cubicBezTo>
                  <a:cubicBezTo>
                    <a:pt x="6" y="700"/>
                    <a:pt x="216" y="840"/>
                    <a:pt x="425" y="840"/>
                  </a:cubicBezTo>
                  <a:cubicBezTo>
                    <a:pt x="635" y="840"/>
                    <a:pt x="845" y="700"/>
                    <a:pt x="850" y="420"/>
                  </a:cubicBezTo>
                  <a:cubicBezTo>
                    <a:pt x="845" y="140"/>
                    <a:pt x="638"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11"/>
            <p:cNvSpPr/>
            <p:nvPr/>
          </p:nvSpPr>
          <p:spPr>
            <a:xfrm>
              <a:off x="6703972" y="1210722"/>
              <a:ext cx="42810" cy="42307"/>
            </a:xfrm>
            <a:custGeom>
              <a:rect b="b" l="l" r="r" t="t"/>
              <a:pathLst>
                <a:path extrusionOk="0" h="840" w="850">
                  <a:moveTo>
                    <a:pt x="421" y="0"/>
                  </a:moveTo>
                  <a:cubicBezTo>
                    <a:pt x="212" y="0"/>
                    <a:pt x="5" y="140"/>
                    <a:pt x="0" y="420"/>
                  </a:cubicBezTo>
                  <a:cubicBezTo>
                    <a:pt x="5" y="700"/>
                    <a:pt x="212" y="840"/>
                    <a:pt x="421" y="840"/>
                  </a:cubicBezTo>
                  <a:cubicBezTo>
                    <a:pt x="629" y="840"/>
                    <a:pt x="839" y="700"/>
                    <a:pt x="849" y="420"/>
                  </a:cubicBezTo>
                  <a:cubicBezTo>
                    <a:pt x="839" y="140"/>
                    <a:pt x="629" y="0"/>
                    <a:pt x="4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11"/>
            <p:cNvSpPr/>
            <p:nvPr/>
          </p:nvSpPr>
          <p:spPr>
            <a:xfrm>
              <a:off x="7189741" y="2063954"/>
              <a:ext cx="43314" cy="42357"/>
            </a:xfrm>
            <a:custGeom>
              <a:rect b="b" l="l" r="r" t="t"/>
              <a:pathLst>
                <a:path extrusionOk="0" h="841" w="860">
                  <a:moveTo>
                    <a:pt x="430" y="1"/>
                  </a:moveTo>
                  <a:cubicBezTo>
                    <a:pt x="220" y="1"/>
                    <a:pt x="10" y="141"/>
                    <a:pt x="0" y="421"/>
                  </a:cubicBezTo>
                  <a:cubicBezTo>
                    <a:pt x="10" y="701"/>
                    <a:pt x="220" y="840"/>
                    <a:pt x="430" y="840"/>
                  </a:cubicBezTo>
                  <a:cubicBezTo>
                    <a:pt x="640" y="840"/>
                    <a:pt x="850" y="701"/>
                    <a:pt x="860" y="421"/>
                  </a:cubicBezTo>
                  <a:cubicBezTo>
                    <a:pt x="850" y="141"/>
                    <a:pt x="640" y="1"/>
                    <a:pt x="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11"/>
            <p:cNvSpPr/>
            <p:nvPr/>
          </p:nvSpPr>
          <p:spPr>
            <a:xfrm>
              <a:off x="6634468" y="2927359"/>
              <a:ext cx="42810" cy="42307"/>
            </a:xfrm>
            <a:custGeom>
              <a:rect b="b" l="l" r="r" t="t"/>
              <a:pathLst>
                <a:path extrusionOk="0" h="840" w="850">
                  <a:moveTo>
                    <a:pt x="421" y="0"/>
                  </a:moveTo>
                  <a:cubicBezTo>
                    <a:pt x="213" y="0"/>
                    <a:pt x="6" y="140"/>
                    <a:pt x="1" y="420"/>
                  </a:cubicBezTo>
                  <a:cubicBezTo>
                    <a:pt x="6" y="700"/>
                    <a:pt x="213" y="840"/>
                    <a:pt x="421" y="840"/>
                  </a:cubicBezTo>
                  <a:cubicBezTo>
                    <a:pt x="630" y="840"/>
                    <a:pt x="840" y="700"/>
                    <a:pt x="850" y="420"/>
                  </a:cubicBezTo>
                  <a:cubicBezTo>
                    <a:pt x="840" y="140"/>
                    <a:pt x="630" y="0"/>
                    <a:pt x="4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11"/>
            <p:cNvSpPr/>
            <p:nvPr/>
          </p:nvSpPr>
          <p:spPr>
            <a:xfrm>
              <a:off x="7288910" y="4157673"/>
              <a:ext cx="43364" cy="42357"/>
            </a:xfrm>
            <a:custGeom>
              <a:rect b="b" l="l" r="r" t="t"/>
              <a:pathLst>
                <a:path extrusionOk="0" h="841" w="861">
                  <a:moveTo>
                    <a:pt x="430" y="1"/>
                  </a:moveTo>
                  <a:cubicBezTo>
                    <a:pt x="221" y="1"/>
                    <a:pt x="11" y="141"/>
                    <a:pt x="1" y="421"/>
                  </a:cubicBezTo>
                  <a:cubicBezTo>
                    <a:pt x="11" y="700"/>
                    <a:pt x="221" y="840"/>
                    <a:pt x="430" y="840"/>
                  </a:cubicBezTo>
                  <a:cubicBezTo>
                    <a:pt x="640" y="840"/>
                    <a:pt x="850" y="700"/>
                    <a:pt x="860" y="421"/>
                  </a:cubicBezTo>
                  <a:cubicBezTo>
                    <a:pt x="850" y="141"/>
                    <a:pt x="640" y="1"/>
                    <a:pt x="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11"/>
            <p:cNvSpPr/>
            <p:nvPr/>
          </p:nvSpPr>
          <p:spPr>
            <a:xfrm>
              <a:off x="8618392" y="4802545"/>
              <a:ext cx="43364" cy="42357"/>
            </a:xfrm>
            <a:custGeom>
              <a:rect b="b" l="l" r="r" t="t"/>
              <a:pathLst>
                <a:path extrusionOk="0" h="841" w="861">
                  <a:moveTo>
                    <a:pt x="431" y="0"/>
                  </a:moveTo>
                  <a:cubicBezTo>
                    <a:pt x="221" y="0"/>
                    <a:pt x="11" y="140"/>
                    <a:pt x="1" y="420"/>
                  </a:cubicBezTo>
                  <a:cubicBezTo>
                    <a:pt x="11" y="700"/>
                    <a:pt x="221" y="840"/>
                    <a:pt x="431" y="840"/>
                  </a:cubicBezTo>
                  <a:cubicBezTo>
                    <a:pt x="641" y="840"/>
                    <a:pt x="850" y="700"/>
                    <a:pt x="860" y="420"/>
                  </a:cubicBezTo>
                  <a:cubicBezTo>
                    <a:pt x="850" y="140"/>
                    <a:pt x="641" y="0"/>
                    <a:pt x="4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11"/>
            <p:cNvSpPr/>
            <p:nvPr/>
          </p:nvSpPr>
          <p:spPr>
            <a:xfrm>
              <a:off x="8846948" y="2649446"/>
              <a:ext cx="42861" cy="42357"/>
            </a:xfrm>
            <a:custGeom>
              <a:rect b="b" l="l" r="r" t="t"/>
              <a:pathLst>
                <a:path extrusionOk="0" h="841" w="851">
                  <a:moveTo>
                    <a:pt x="426" y="1"/>
                  </a:moveTo>
                  <a:cubicBezTo>
                    <a:pt x="216" y="1"/>
                    <a:pt x="6" y="141"/>
                    <a:pt x="1" y="421"/>
                  </a:cubicBezTo>
                  <a:cubicBezTo>
                    <a:pt x="6" y="700"/>
                    <a:pt x="213" y="840"/>
                    <a:pt x="422" y="840"/>
                  </a:cubicBezTo>
                  <a:cubicBezTo>
                    <a:pt x="631" y="840"/>
                    <a:pt x="841" y="700"/>
                    <a:pt x="851" y="421"/>
                  </a:cubicBezTo>
                  <a:cubicBezTo>
                    <a:pt x="846" y="141"/>
                    <a:pt x="636" y="1"/>
                    <a:pt x="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11"/>
            <p:cNvSpPr/>
            <p:nvPr/>
          </p:nvSpPr>
          <p:spPr>
            <a:xfrm>
              <a:off x="8836875" y="357389"/>
              <a:ext cx="42861" cy="42357"/>
            </a:xfrm>
            <a:custGeom>
              <a:rect b="b" l="l" r="r" t="t"/>
              <a:pathLst>
                <a:path extrusionOk="0" h="841" w="851">
                  <a:moveTo>
                    <a:pt x="429" y="1"/>
                  </a:moveTo>
                  <a:cubicBezTo>
                    <a:pt x="221" y="1"/>
                    <a:pt x="11" y="141"/>
                    <a:pt x="1" y="420"/>
                  </a:cubicBezTo>
                  <a:cubicBezTo>
                    <a:pt x="6" y="700"/>
                    <a:pt x="216" y="840"/>
                    <a:pt x="426" y="840"/>
                  </a:cubicBezTo>
                  <a:cubicBezTo>
                    <a:pt x="636" y="840"/>
                    <a:pt x="846" y="700"/>
                    <a:pt x="851" y="420"/>
                  </a:cubicBezTo>
                  <a:cubicBezTo>
                    <a:pt x="846" y="141"/>
                    <a:pt x="63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11"/>
            <p:cNvSpPr/>
            <p:nvPr/>
          </p:nvSpPr>
          <p:spPr>
            <a:xfrm>
              <a:off x="4868150" y="326975"/>
              <a:ext cx="21250" cy="21100"/>
            </a:xfrm>
            <a:custGeom>
              <a:rect b="b" l="l" r="r" t="t"/>
              <a:pathLst>
                <a:path extrusionOk="0" h="844" w="850">
                  <a:moveTo>
                    <a:pt x="423" y="1"/>
                  </a:moveTo>
                  <a:cubicBezTo>
                    <a:pt x="214" y="1"/>
                    <a:pt x="5" y="143"/>
                    <a:pt x="0" y="424"/>
                  </a:cubicBezTo>
                  <a:cubicBezTo>
                    <a:pt x="5" y="704"/>
                    <a:pt x="212" y="844"/>
                    <a:pt x="421" y="844"/>
                  </a:cubicBezTo>
                  <a:cubicBezTo>
                    <a:pt x="629" y="844"/>
                    <a:pt x="839" y="704"/>
                    <a:pt x="849" y="424"/>
                  </a:cubicBezTo>
                  <a:cubicBezTo>
                    <a:pt x="839" y="141"/>
                    <a:pt x="631" y="1"/>
                    <a:pt x="4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11"/>
            <p:cNvSpPr/>
            <p:nvPr/>
          </p:nvSpPr>
          <p:spPr>
            <a:xfrm>
              <a:off x="6624395" y="3721211"/>
              <a:ext cx="42861" cy="42357"/>
            </a:xfrm>
            <a:custGeom>
              <a:rect b="b" l="l" r="r" t="t"/>
              <a:pathLst>
                <a:path extrusionOk="0" h="841" w="851">
                  <a:moveTo>
                    <a:pt x="425" y="0"/>
                  </a:moveTo>
                  <a:cubicBezTo>
                    <a:pt x="216" y="0"/>
                    <a:pt x="6" y="140"/>
                    <a:pt x="1" y="420"/>
                  </a:cubicBezTo>
                  <a:cubicBezTo>
                    <a:pt x="6" y="700"/>
                    <a:pt x="216" y="840"/>
                    <a:pt x="425" y="840"/>
                  </a:cubicBezTo>
                  <a:cubicBezTo>
                    <a:pt x="635" y="840"/>
                    <a:pt x="845" y="700"/>
                    <a:pt x="850" y="420"/>
                  </a:cubicBezTo>
                  <a:cubicBezTo>
                    <a:pt x="845" y="140"/>
                    <a:pt x="635" y="0"/>
                    <a:pt x="4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11"/>
            <p:cNvSpPr/>
            <p:nvPr/>
          </p:nvSpPr>
          <p:spPr>
            <a:xfrm>
              <a:off x="6356605" y="4505040"/>
              <a:ext cx="42810" cy="42357"/>
            </a:xfrm>
            <a:custGeom>
              <a:rect b="b" l="l" r="r" t="t"/>
              <a:pathLst>
                <a:path extrusionOk="0" h="841" w="850">
                  <a:moveTo>
                    <a:pt x="425" y="1"/>
                  </a:moveTo>
                  <a:cubicBezTo>
                    <a:pt x="215" y="1"/>
                    <a:pt x="5" y="141"/>
                    <a:pt x="0" y="420"/>
                  </a:cubicBezTo>
                  <a:cubicBezTo>
                    <a:pt x="5" y="700"/>
                    <a:pt x="212" y="840"/>
                    <a:pt x="421" y="840"/>
                  </a:cubicBezTo>
                  <a:cubicBezTo>
                    <a:pt x="630" y="840"/>
                    <a:pt x="840" y="700"/>
                    <a:pt x="850" y="420"/>
                  </a:cubicBezTo>
                  <a:cubicBezTo>
                    <a:pt x="845" y="141"/>
                    <a:pt x="635" y="1"/>
                    <a:pt x="4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11"/>
            <p:cNvSpPr/>
            <p:nvPr/>
          </p:nvSpPr>
          <p:spPr>
            <a:xfrm>
              <a:off x="6158268" y="4921658"/>
              <a:ext cx="42810" cy="42558"/>
            </a:xfrm>
            <a:custGeom>
              <a:rect b="b" l="l" r="r" t="t"/>
              <a:pathLst>
                <a:path extrusionOk="0" h="845" w="850">
                  <a:moveTo>
                    <a:pt x="424" y="1"/>
                  </a:moveTo>
                  <a:cubicBezTo>
                    <a:pt x="214" y="1"/>
                    <a:pt x="5" y="143"/>
                    <a:pt x="0" y="425"/>
                  </a:cubicBezTo>
                  <a:cubicBezTo>
                    <a:pt x="5" y="704"/>
                    <a:pt x="212" y="844"/>
                    <a:pt x="421" y="844"/>
                  </a:cubicBezTo>
                  <a:cubicBezTo>
                    <a:pt x="629" y="844"/>
                    <a:pt x="839" y="704"/>
                    <a:pt x="849" y="425"/>
                  </a:cubicBezTo>
                  <a:cubicBezTo>
                    <a:pt x="839" y="141"/>
                    <a:pt x="631" y="1"/>
                    <a:pt x="4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11"/>
            <p:cNvSpPr/>
            <p:nvPr/>
          </p:nvSpPr>
          <p:spPr>
            <a:xfrm>
              <a:off x="4878042" y="3949263"/>
              <a:ext cx="42861" cy="42357"/>
            </a:xfrm>
            <a:custGeom>
              <a:rect b="b" l="l" r="r" t="t"/>
              <a:pathLst>
                <a:path extrusionOk="0" h="841" w="851">
                  <a:moveTo>
                    <a:pt x="429" y="1"/>
                  </a:moveTo>
                  <a:cubicBezTo>
                    <a:pt x="221" y="1"/>
                    <a:pt x="11" y="141"/>
                    <a:pt x="1" y="421"/>
                  </a:cubicBezTo>
                  <a:cubicBezTo>
                    <a:pt x="11" y="700"/>
                    <a:pt x="221" y="840"/>
                    <a:pt x="429" y="840"/>
                  </a:cubicBezTo>
                  <a:cubicBezTo>
                    <a:pt x="638" y="840"/>
                    <a:pt x="845" y="700"/>
                    <a:pt x="851" y="421"/>
                  </a:cubicBezTo>
                  <a:cubicBezTo>
                    <a:pt x="845" y="141"/>
                    <a:pt x="63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1"/>
            <p:cNvSpPr/>
            <p:nvPr/>
          </p:nvSpPr>
          <p:spPr>
            <a:xfrm>
              <a:off x="4679705" y="4792472"/>
              <a:ext cx="42861" cy="42357"/>
            </a:xfrm>
            <a:custGeom>
              <a:rect b="b" l="l" r="r" t="t"/>
              <a:pathLst>
                <a:path extrusionOk="0" h="841" w="851">
                  <a:moveTo>
                    <a:pt x="426" y="1"/>
                  </a:moveTo>
                  <a:cubicBezTo>
                    <a:pt x="216" y="1"/>
                    <a:pt x="6" y="140"/>
                    <a:pt x="1" y="420"/>
                  </a:cubicBezTo>
                  <a:cubicBezTo>
                    <a:pt x="6" y="700"/>
                    <a:pt x="216" y="840"/>
                    <a:pt x="426" y="840"/>
                  </a:cubicBezTo>
                  <a:cubicBezTo>
                    <a:pt x="635" y="840"/>
                    <a:pt x="845" y="700"/>
                    <a:pt x="851" y="420"/>
                  </a:cubicBezTo>
                  <a:cubicBezTo>
                    <a:pt x="845" y="140"/>
                    <a:pt x="635" y="1"/>
                    <a:pt x="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11"/>
            <p:cNvSpPr/>
            <p:nvPr/>
          </p:nvSpPr>
          <p:spPr>
            <a:xfrm>
              <a:off x="3788196" y="4073614"/>
              <a:ext cx="42810" cy="42307"/>
            </a:xfrm>
            <a:custGeom>
              <a:rect b="b" l="l" r="r" t="t"/>
              <a:pathLst>
                <a:path extrusionOk="0" h="840" w="850">
                  <a:moveTo>
                    <a:pt x="429" y="0"/>
                  </a:moveTo>
                  <a:cubicBezTo>
                    <a:pt x="220" y="0"/>
                    <a:pt x="10" y="140"/>
                    <a:pt x="0" y="420"/>
                  </a:cubicBezTo>
                  <a:cubicBezTo>
                    <a:pt x="10" y="700"/>
                    <a:pt x="220" y="840"/>
                    <a:pt x="429" y="840"/>
                  </a:cubicBezTo>
                  <a:cubicBezTo>
                    <a:pt x="637" y="840"/>
                    <a:pt x="845" y="700"/>
                    <a:pt x="849" y="420"/>
                  </a:cubicBezTo>
                  <a:cubicBezTo>
                    <a:pt x="845" y="140"/>
                    <a:pt x="637"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11"/>
            <p:cNvSpPr/>
            <p:nvPr/>
          </p:nvSpPr>
          <p:spPr>
            <a:xfrm>
              <a:off x="3550575" y="4212067"/>
              <a:ext cx="42810" cy="42307"/>
            </a:xfrm>
            <a:custGeom>
              <a:rect b="b" l="l" r="r" t="t"/>
              <a:pathLst>
                <a:path extrusionOk="0" h="840" w="850">
                  <a:moveTo>
                    <a:pt x="429" y="0"/>
                  </a:moveTo>
                  <a:cubicBezTo>
                    <a:pt x="220" y="0"/>
                    <a:pt x="10" y="140"/>
                    <a:pt x="0" y="420"/>
                  </a:cubicBezTo>
                  <a:cubicBezTo>
                    <a:pt x="10" y="700"/>
                    <a:pt x="220" y="840"/>
                    <a:pt x="429" y="840"/>
                  </a:cubicBezTo>
                  <a:cubicBezTo>
                    <a:pt x="638" y="840"/>
                    <a:pt x="845" y="700"/>
                    <a:pt x="850" y="420"/>
                  </a:cubicBezTo>
                  <a:cubicBezTo>
                    <a:pt x="845" y="140"/>
                    <a:pt x="638"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11"/>
            <p:cNvSpPr/>
            <p:nvPr/>
          </p:nvSpPr>
          <p:spPr>
            <a:xfrm>
              <a:off x="841698" y="3034385"/>
              <a:ext cx="42861" cy="42508"/>
            </a:xfrm>
            <a:custGeom>
              <a:rect b="b" l="l" r="r" t="t"/>
              <a:pathLst>
                <a:path extrusionOk="0" h="844" w="851">
                  <a:moveTo>
                    <a:pt x="424" y="0"/>
                  </a:moveTo>
                  <a:cubicBezTo>
                    <a:pt x="215" y="0"/>
                    <a:pt x="5" y="143"/>
                    <a:pt x="0" y="424"/>
                  </a:cubicBezTo>
                  <a:cubicBezTo>
                    <a:pt x="5" y="703"/>
                    <a:pt x="213" y="843"/>
                    <a:pt x="422" y="843"/>
                  </a:cubicBezTo>
                  <a:cubicBezTo>
                    <a:pt x="630" y="843"/>
                    <a:pt x="840" y="703"/>
                    <a:pt x="850" y="424"/>
                  </a:cubicBezTo>
                  <a:cubicBezTo>
                    <a:pt x="840" y="140"/>
                    <a:pt x="632" y="0"/>
                    <a:pt x="4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11"/>
            <p:cNvSpPr/>
            <p:nvPr/>
          </p:nvSpPr>
          <p:spPr>
            <a:xfrm>
              <a:off x="821552" y="3588298"/>
              <a:ext cx="42861" cy="42558"/>
            </a:xfrm>
            <a:custGeom>
              <a:rect b="b" l="l" r="r" t="t"/>
              <a:pathLst>
                <a:path extrusionOk="0" h="845" w="851">
                  <a:moveTo>
                    <a:pt x="429" y="1"/>
                  </a:moveTo>
                  <a:cubicBezTo>
                    <a:pt x="220" y="1"/>
                    <a:pt x="10" y="141"/>
                    <a:pt x="0" y="420"/>
                  </a:cubicBezTo>
                  <a:cubicBezTo>
                    <a:pt x="10" y="704"/>
                    <a:pt x="218" y="844"/>
                    <a:pt x="426" y="844"/>
                  </a:cubicBezTo>
                  <a:cubicBezTo>
                    <a:pt x="636" y="844"/>
                    <a:pt x="845" y="702"/>
                    <a:pt x="850" y="420"/>
                  </a:cubicBezTo>
                  <a:cubicBezTo>
                    <a:pt x="845" y="141"/>
                    <a:pt x="63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11"/>
            <p:cNvSpPr/>
            <p:nvPr/>
          </p:nvSpPr>
          <p:spPr>
            <a:xfrm>
              <a:off x="1158342" y="3934960"/>
              <a:ext cx="42810" cy="42357"/>
            </a:xfrm>
            <a:custGeom>
              <a:rect b="b" l="l" r="r" t="t"/>
              <a:pathLst>
                <a:path extrusionOk="0" h="841" w="850">
                  <a:moveTo>
                    <a:pt x="424" y="1"/>
                  </a:moveTo>
                  <a:cubicBezTo>
                    <a:pt x="215" y="1"/>
                    <a:pt x="5" y="144"/>
                    <a:pt x="1" y="425"/>
                  </a:cubicBezTo>
                  <a:cubicBezTo>
                    <a:pt x="5" y="703"/>
                    <a:pt x="211" y="841"/>
                    <a:pt x="418" y="841"/>
                  </a:cubicBezTo>
                  <a:cubicBezTo>
                    <a:pt x="628" y="841"/>
                    <a:pt x="840" y="701"/>
                    <a:pt x="850" y="425"/>
                  </a:cubicBezTo>
                  <a:cubicBezTo>
                    <a:pt x="840" y="141"/>
                    <a:pt x="632" y="1"/>
                    <a:pt x="4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11"/>
            <p:cNvSpPr/>
            <p:nvPr/>
          </p:nvSpPr>
          <p:spPr>
            <a:xfrm>
              <a:off x="425886" y="4677187"/>
              <a:ext cx="42861" cy="42357"/>
            </a:xfrm>
            <a:custGeom>
              <a:rect b="b" l="l" r="r" t="t"/>
              <a:pathLst>
                <a:path extrusionOk="0" h="841" w="851">
                  <a:moveTo>
                    <a:pt x="425" y="1"/>
                  </a:moveTo>
                  <a:cubicBezTo>
                    <a:pt x="215" y="1"/>
                    <a:pt x="5" y="141"/>
                    <a:pt x="0" y="421"/>
                  </a:cubicBezTo>
                  <a:cubicBezTo>
                    <a:pt x="5" y="701"/>
                    <a:pt x="215" y="841"/>
                    <a:pt x="425" y="841"/>
                  </a:cubicBezTo>
                  <a:cubicBezTo>
                    <a:pt x="635" y="841"/>
                    <a:pt x="845" y="701"/>
                    <a:pt x="850" y="421"/>
                  </a:cubicBezTo>
                  <a:cubicBezTo>
                    <a:pt x="845" y="141"/>
                    <a:pt x="635" y="1"/>
                    <a:pt x="4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11"/>
            <p:cNvSpPr/>
            <p:nvPr/>
          </p:nvSpPr>
          <p:spPr>
            <a:xfrm>
              <a:off x="702741" y="4845356"/>
              <a:ext cx="43364" cy="42357"/>
            </a:xfrm>
            <a:custGeom>
              <a:rect b="b" l="l" r="r" t="t"/>
              <a:pathLst>
                <a:path extrusionOk="0" h="841" w="861">
                  <a:moveTo>
                    <a:pt x="430" y="0"/>
                  </a:moveTo>
                  <a:cubicBezTo>
                    <a:pt x="220" y="0"/>
                    <a:pt x="10" y="140"/>
                    <a:pt x="0" y="420"/>
                  </a:cubicBezTo>
                  <a:cubicBezTo>
                    <a:pt x="10" y="700"/>
                    <a:pt x="220" y="840"/>
                    <a:pt x="430" y="840"/>
                  </a:cubicBezTo>
                  <a:cubicBezTo>
                    <a:pt x="640" y="840"/>
                    <a:pt x="850" y="700"/>
                    <a:pt x="860" y="420"/>
                  </a:cubicBezTo>
                  <a:cubicBezTo>
                    <a:pt x="850" y="140"/>
                    <a:pt x="640" y="0"/>
                    <a:pt x="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11"/>
            <p:cNvSpPr/>
            <p:nvPr/>
          </p:nvSpPr>
          <p:spPr>
            <a:xfrm>
              <a:off x="217979" y="4291090"/>
              <a:ext cx="42810" cy="42307"/>
            </a:xfrm>
            <a:custGeom>
              <a:rect b="b" l="l" r="r" t="t"/>
              <a:pathLst>
                <a:path extrusionOk="0" h="840" w="850">
                  <a:moveTo>
                    <a:pt x="429" y="0"/>
                  </a:moveTo>
                  <a:cubicBezTo>
                    <a:pt x="220" y="0"/>
                    <a:pt x="10" y="140"/>
                    <a:pt x="0" y="420"/>
                  </a:cubicBezTo>
                  <a:cubicBezTo>
                    <a:pt x="5" y="700"/>
                    <a:pt x="215" y="840"/>
                    <a:pt x="425" y="840"/>
                  </a:cubicBezTo>
                  <a:cubicBezTo>
                    <a:pt x="635" y="840"/>
                    <a:pt x="845" y="700"/>
                    <a:pt x="850" y="420"/>
                  </a:cubicBezTo>
                  <a:cubicBezTo>
                    <a:pt x="845" y="140"/>
                    <a:pt x="637"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11"/>
            <p:cNvSpPr/>
            <p:nvPr/>
          </p:nvSpPr>
          <p:spPr>
            <a:xfrm>
              <a:off x="1870653" y="4429694"/>
              <a:ext cx="42861" cy="42357"/>
            </a:xfrm>
            <a:custGeom>
              <a:rect b="b" l="l" r="r" t="t"/>
              <a:pathLst>
                <a:path extrusionOk="0" h="841" w="851">
                  <a:moveTo>
                    <a:pt x="432" y="1"/>
                  </a:moveTo>
                  <a:cubicBezTo>
                    <a:pt x="222" y="1"/>
                    <a:pt x="11" y="141"/>
                    <a:pt x="1" y="417"/>
                  </a:cubicBezTo>
                  <a:cubicBezTo>
                    <a:pt x="11" y="701"/>
                    <a:pt x="219" y="840"/>
                    <a:pt x="427" y="840"/>
                  </a:cubicBezTo>
                  <a:cubicBezTo>
                    <a:pt x="636" y="840"/>
                    <a:pt x="845" y="698"/>
                    <a:pt x="851" y="417"/>
                  </a:cubicBezTo>
                  <a:cubicBezTo>
                    <a:pt x="845" y="138"/>
                    <a:pt x="640" y="1"/>
                    <a:pt x="4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11"/>
            <p:cNvSpPr/>
            <p:nvPr/>
          </p:nvSpPr>
          <p:spPr>
            <a:xfrm>
              <a:off x="6218655" y="563382"/>
              <a:ext cx="167665" cy="166305"/>
            </a:xfrm>
            <a:custGeom>
              <a:rect b="b" l="l" r="r" t="t"/>
              <a:pathLst>
                <a:path extrusionOk="0" h="3302" w="3329">
                  <a:moveTo>
                    <a:pt x="1727" y="1"/>
                  </a:moveTo>
                  <a:cubicBezTo>
                    <a:pt x="1558" y="1"/>
                    <a:pt x="1386" y="27"/>
                    <a:pt x="1220" y="59"/>
                  </a:cubicBezTo>
                  <a:cubicBezTo>
                    <a:pt x="520" y="239"/>
                    <a:pt x="1" y="928"/>
                    <a:pt x="10" y="1648"/>
                  </a:cubicBezTo>
                  <a:cubicBezTo>
                    <a:pt x="1" y="2288"/>
                    <a:pt x="410" y="2958"/>
                    <a:pt x="1020" y="3167"/>
                  </a:cubicBezTo>
                  <a:cubicBezTo>
                    <a:pt x="1195" y="3268"/>
                    <a:pt x="1387" y="3301"/>
                    <a:pt x="1582" y="3301"/>
                  </a:cubicBezTo>
                  <a:cubicBezTo>
                    <a:pt x="1755" y="3301"/>
                    <a:pt x="1931" y="3275"/>
                    <a:pt x="2100" y="3247"/>
                  </a:cubicBezTo>
                  <a:cubicBezTo>
                    <a:pt x="2799" y="3058"/>
                    <a:pt x="3329" y="2378"/>
                    <a:pt x="3319" y="1648"/>
                  </a:cubicBezTo>
                  <a:cubicBezTo>
                    <a:pt x="3319" y="1008"/>
                    <a:pt x="2919" y="349"/>
                    <a:pt x="2300" y="139"/>
                  </a:cubicBezTo>
                  <a:cubicBezTo>
                    <a:pt x="2121" y="36"/>
                    <a:pt x="1926"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1"/>
            <p:cNvSpPr/>
            <p:nvPr/>
          </p:nvSpPr>
          <p:spPr>
            <a:xfrm>
              <a:off x="7280347" y="4384013"/>
              <a:ext cx="167715" cy="166104"/>
            </a:xfrm>
            <a:custGeom>
              <a:rect b="b" l="l" r="r" t="t"/>
              <a:pathLst>
                <a:path extrusionOk="0" h="3298" w="3330">
                  <a:moveTo>
                    <a:pt x="1736" y="0"/>
                  </a:moveTo>
                  <a:cubicBezTo>
                    <a:pt x="1564" y="0"/>
                    <a:pt x="1388" y="26"/>
                    <a:pt x="1220" y="54"/>
                  </a:cubicBezTo>
                  <a:cubicBezTo>
                    <a:pt x="520" y="245"/>
                    <a:pt x="0" y="924"/>
                    <a:pt x="11" y="1654"/>
                  </a:cubicBezTo>
                  <a:cubicBezTo>
                    <a:pt x="0" y="2284"/>
                    <a:pt x="411" y="2953"/>
                    <a:pt x="1020" y="3163"/>
                  </a:cubicBezTo>
                  <a:cubicBezTo>
                    <a:pt x="1195" y="3264"/>
                    <a:pt x="1388" y="3297"/>
                    <a:pt x="1583" y="3297"/>
                  </a:cubicBezTo>
                  <a:cubicBezTo>
                    <a:pt x="1756" y="3297"/>
                    <a:pt x="1931" y="3271"/>
                    <a:pt x="2099" y="3243"/>
                  </a:cubicBezTo>
                  <a:cubicBezTo>
                    <a:pt x="2799" y="3063"/>
                    <a:pt x="3329" y="2373"/>
                    <a:pt x="3319" y="1654"/>
                  </a:cubicBezTo>
                  <a:cubicBezTo>
                    <a:pt x="3319" y="1014"/>
                    <a:pt x="2919" y="345"/>
                    <a:pt x="2299" y="134"/>
                  </a:cubicBezTo>
                  <a:cubicBezTo>
                    <a:pt x="2124" y="34"/>
                    <a:pt x="1932" y="0"/>
                    <a:pt x="17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11"/>
            <p:cNvSpPr/>
            <p:nvPr/>
          </p:nvSpPr>
          <p:spPr>
            <a:xfrm>
              <a:off x="646333" y="4577313"/>
              <a:ext cx="167715" cy="166104"/>
            </a:xfrm>
            <a:custGeom>
              <a:rect b="b" l="l" r="r" t="t"/>
              <a:pathLst>
                <a:path extrusionOk="0" h="3298" w="3330">
                  <a:moveTo>
                    <a:pt x="1747" y="1"/>
                  </a:moveTo>
                  <a:cubicBezTo>
                    <a:pt x="1575" y="1"/>
                    <a:pt x="1399" y="26"/>
                    <a:pt x="1231" y="54"/>
                  </a:cubicBezTo>
                  <a:cubicBezTo>
                    <a:pt x="531" y="234"/>
                    <a:pt x="1" y="924"/>
                    <a:pt x="11" y="1644"/>
                  </a:cubicBezTo>
                  <a:cubicBezTo>
                    <a:pt x="11" y="2284"/>
                    <a:pt x="411" y="2953"/>
                    <a:pt x="1031" y="3163"/>
                  </a:cubicBezTo>
                  <a:cubicBezTo>
                    <a:pt x="1206" y="3264"/>
                    <a:pt x="1398" y="3297"/>
                    <a:pt x="1594" y="3297"/>
                  </a:cubicBezTo>
                  <a:cubicBezTo>
                    <a:pt x="1766" y="3297"/>
                    <a:pt x="1942" y="3271"/>
                    <a:pt x="2110" y="3243"/>
                  </a:cubicBezTo>
                  <a:cubicBezTo>
                    <a:pt x="2810" y="3063"/>
                    <a:pt x="3330" y="2373"/>
                    <a:pt x="3319" y="1644"/>
                  </a:cubicBezTo>
                  <a:cubicBezTo>
                    <a:pt x="3330" y="1014"/>
                    <a:pt x="2920" y="345"/>
                    <a:pt x="2310" y="134"/>
                  </a:cubicBezTo>
                  <a:cubicBezTo>
                    <a:pt x="2135" y="34"/>
                    <a:pt x="1943" y="1"/>
                    <a:pt x="17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11"/>
            <p:cNvSpPr/>
            <p:nvPr/>
          </p:nvSpPr>
          <p:spPr>
            <a:xfrm>
              <a:off x="2380094" y="838676"/>
              <a:ext cx="42861" cy="42307"/>
            </a:xfrm>
            <a:custGeom>
              <a:rect b="b" l="l" r="r" t="t"/>
              <a:pathLst>
                <a:path extrusionOk="0" h="840" w="851">
                  <a:moveTo>
                    <a:pt x="429" y="0"/>
                  </a:moveTo>
                  <a:cubicBezTo>
                    <a:pt x="221" y="0"/>
                    <a:pt x="11" y="140"/>
                    <a:pt x="1" y="420"/>
                  </a:cubicBezTo>
                  <a:cubicBezTo>
                    <a:pt x="11" y="700"/>
                    <a:pt x="221" y="840"/>
                    <a:pt x="429" y="840"/>
                  </a:cubicBezTo>
                  <a:cubicBezTo>
                    <a:pt x="638" y="840"/>
                    <a:pt x="846" y="700"/>
                    <a:pt x="851" y="420"/>
                  </a:cubicBezTo>
                  <a:cubicBezTo>
                    <a:pt x="846" y="140"/>
                    <a:pt x="638"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11"/>
            <p:cNvSpPr/>
            <p:nvPr/>
          </p:nvSpPr>
          <p:spPr>
            <a:xfrm>
              <a:off x="2082639" y="1076802"/>
              <a:ext cx="42810" cy="42357"/>
            </a:xfrm>
            <a:custGeom>
              <a:rect b="b" l="l" r="r" t="t"/>
              <a:pathLst>
                <a:path extrusionOk="0" h="841" w="850">
                  <a:moveTo>
                    <a:pt x="429" y="0"/>
                  </a:moveTo>
                  <a:cubicBezTo>
                    <a:pt x="220" y="0"/>
                    <a:pt x="10" y="140"/>
                    <a:pt x="0" y="420"/>
                  </a:cubicBezTo>
                  <a:cubicBezTo>
                    <a:pt x="5" y="700"/>
                    <a:pt x="215" y="840"/>
                    <a:pt x="425" y="840"/>
                  </a:cubicBezTo>
                  <a:cubicBezTo>
                    <a:pt x="635" y="840"/>
                    <a:pt x="844" y="700"/>
                    <a:pt x="849" y="420"/>
                  </a:cubicBezTo>
                  <a:cubicBezTo>
                    <a:pt x="844" y="140"/>
                    <a:pt x="637"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11"/>
            <p:cNvSpPr/>
            <p:nvPr/>
          </p:nvSpPr>
          <p:spPr>
            <a:xfrm>
              <a:off x="2840732" y="263257"/>
              <a:ext cx="42861" cy="42357"/>
            </a:xfrm>
            <a:custGeom>
              <a:rect b="b" l="l" r="r" t="t"/>
              <a:pathLst>
                <a:path extrusionOk="0" h="841" w="851">
                  <a:moveTo>
                    <a:pt x="426" y="1"/>
                  </a:moveTo>
                  <a:cubicBezTo>
                    <a:pt x="216" y="1"/>
                    <a:pt x="6" y="141"/>
                    <a:pt x="1" y="421"/>
                  </a:cubicBezTo>
                  <a:cubicBezTo>
                    <a:pt x="6" y="701"/>
                    <a:pt x="213" y="841"/>
                    <a:pt x="422" y="841"/>
                  </a:cubicBezTo>
                  <a:cubicBezTo>
                    <a:pt x="630" y="841"/>
                    <a:pt x="840" y="701"/>
                    <a:pt x="850" y="421"/>
                  </a:cubicBezTo>
                  <a:cubicBezTo>
                    <a:pt x="845" y="141"/>
                    <a:pt x="636" y="1"/>
                    <a:pt x="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11"/>
            <p:cNvSpPr/>
            <p:nvPr/>
          </p:nvSpPr>
          <p:spPr>
            <a:xfrm>
              <a:off x="2781351" y="658974"/>
              <a:ext cx="42810" cy="42307"/>
            </a:xfrm>
            <a:custGeom>
              <a:rect b="b" l="l" r="r" t="t"/>
              <a:pathLst>
                <a:path extrusionOk="0" h="840" w="850">
                  <a:moveTo>
                    <a:pt x="425" y="0"/>
                  </a:moveTo>
                  <a:cubicBezTo>
                    <a:pt x="215" y="0"/>
                    <a:pt x="5" y="140"/>
                    <a:pt x="1" y="420"/>
                  </a:cubicBezTo>
                  <a:cubicBezTo>
                    <a:pt x="5" y="700"/>
                    <a:pt x="213" y="840"/>
                    <a:pt x="421" y="840"/>
                  </a:cubicBezTo>
                  <a:cubicBezTo>
                    <a:pt x="630" y="840"/>
                    <a:pt x="840" y="700"/>
                    <a:pt x="850" y="420"/>
                  </a:cubicBezTo>
                  <a:cubicBezTo>
                    <a:pt x="845" y="140"/>
                    <a:pt x="635" y="0"/>
                    <a:pt x="4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11"/>
            <p:cNvSpPr/>
            <p:nvPr/>
          </p:nvSpPr>
          <p:spPr>
            <a:xfrm>
              <a:off x="237571" y="768014"/>
              <a:ext cx="43364" cy="42508"/>
            </a:xfrm>
            <a:custGeom>
              <a:rect b="b" l="l" r="r" t="t"/>
              <a:pathLst>
                <a:path extrusionOk="0" h="844" w="861">
                  <a:moveTo>
                    <a:pt x="433" y="0"/>
                  </a:moveTo>
                  <a:cubicBezTo>
                    <a:pt x="222" y="0"/>
                    <a:pt x="11" y="143"/>
                    <a:pt x="1" y="424"/>
                  </a:cubicBezTo>
                  <a:cubicBezTo>
                    <a:pt x="11" y="704"/>
                    <a:pt x="221" y="843"/>
                    <a:pt x="431" y="843"/>
                  </a:cubicBezTo>
                  <a:cubicBezTo>
                    <a:pt x="640" y="843"/>
                    <a:pt x="850" y="704"/>
                    <a:pt x="860" y="424"/>
                  </a:cubicBezTo>
                  <a:cubicBezTo>
                    <a:pt x="850" y="140"/>
                    <a:pt x="642" y="0"/>
                    <a:pt x="4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11"/>
            <p:cNvSpPr/>
            <p:nvPr/>
          </p:nvSpPr>
          <p:spPr>
            <a:xfrm>
              <a:off x="613646" y="253235"/>
              <a:ext cx="43364" cy="42307"/>
            </a:xfrm>
            <a:custGeom>
              <a:rect b="b" l="l" r="r" t="t"/>
              <a:pathLst>
                <a:path extrusionOk="0" h="840" w="861">
                  <a:moveTo>
                    <a:pt x="430" y="0"/>
                  </a:moveTo>
                  <a:cubicBezTo>
                    <a:pt x="221" y="0"/>
                    <a:pt x="11" y="140"/>
                    <a:pt x="1" y="420"/>
                  </a:cubicBezTo>
                  <a:cubicBezTo>
                    <a:pt x="11" y="700"/>
                    <a:pt x="221" y="840"/>
                    <a:pt x="430" y="840"/>
                  </a:cubicBezTo>
                  <a:cubicBezTo>
                    <a:pt x="640" y="840"/>
                    <a:pt x="850" y="700"/>
                    <a:pt x="860" y="420"/>
                  </a:cubicBezTo>
                  <a:cubicBezTo>
                    <a:pt x="850" y="140"/>
                    <a:pt x="640" y="0"/>
                    <a:pt x="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11"/>
            <p:cNvSpPr/>
            <p:nvPr/>
          </p:nvSpPr>
          <p:spPr>
            <a:xfrm>
              <a:off x="1762923" y="628604"/>
              <a:ext cx="167212" cy="166305"/>
            </a:xfrm>
            <a:custGeom>
              <a:rect b="b" l="l" r="r" t="t"/>
              <a:pathLst>
                <a:path extrusionOk="0" h="3302" w="3320">
                  <a:moveTo>
                    <a:pt x="1726" y="0"/>
                  </a:moveTo>
                  <a:cubicBezTo>
                    <a:pt x="1557" y="0"/>
                    <a:pt x="1385" y="26"/>
                    <a:pt x="1220" y="53"/>
                  </a:cubicBezTo>
                  <a:cubicBezTo>
                    <a:pt x="520" y="243"/>
                    <a:pt x="1" y="933"/>
                    <a:pt x="1" y="1652"/>
                  </a:cubicBezTo>
                  <a:cubicBezTo>
                    <a:pt x="1" y="2292"/>
                    <a:pt x="411" y="2952"/>
                    <a:pt x="1020" y="3162"/>
                  </a:cubicBezTo>
                  <a:cubicBezTo>
                    <a:pt x="1202" y="3267"/>
                    <a:pt x="1403" y="3301"/>
                    <a:pt x="1606" y="3301"/>
                  </a:cubicBezTo>
                  <a:cubicBezTo>
                    <a:pt x="1771" y="3301"/>
                    <a:pt x="1938" y="3279"/>
                    <a:pt x="2100" y="3252"/>
                  </a:cubicBezTo>
                  <a:cubicBezTo>
                    <a:pt x="2799" y="3062"/>
                    <a:pt x="3319" y="2372"/>
                    <a:pt x="3319" y="1652"/>
                  </a:cubicBezTo>
                  <a:cubicBezTo>
                    <a:pt x="3319" y="1013"/>
                    <a:pt x="2910" y="343"/>
                    <a:pt x="2300" y="143"/>
                  </a:cubicBezTo>
                  <a:cubicBezTo>
                    <a:pt x="2121" y="35"/>
                    <a:pt x="1925" y="0"/>
                    <a:pt x="17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7" name="Google Shape;4727;p11"/>
          <p:cNvGrpSpPr/>
          <p:nvPr/>
        </p:nvGrpSpPr>
        <p:grpSpPr>
          <a:xfrm flipH="1">
            <a:off x="-10" y="-1528"/>
            <a:ext cx="1218286" cy="1217209"/>
            <a:chOff x="7872825" y="18625"/>
            <a:chExt cx="1218286" cy="1217209"/>
          </a:xfrm>
        </p:grpSpPr>
        <p:sp>
          <p:nvSpPr>
            <p:cNvPr id="4728" name="Google Shape;4728;p11"/>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11"/>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11"/>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11"/>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11"/>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11"/>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11"/>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11"/>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11"/>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11"/>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11"/>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11"/>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11"/>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11"/>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11"/>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11"/>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11"/>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11"/>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11"/>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11"/>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11"/>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11"/>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11"/>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11"/>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11"/>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11"/>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1"/>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11"/>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1"/>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7" name="Google Shape;4757;p11"/>
          <p:cNvGrpSpPr/>
          <p:nvPr/>
        </p:nvGrpSpPr>
        <p:grpSpPr>
          <a:xfrm rot="5400000">
            <a:off x="7928022" y="3927878"/>
            <a:ext cx="1218286" cy="1217209"/>
            <a:chOff x="7872825" y="18625"/>
            <a:chExt cx="1218286" cy="1217209"/>
          </a:xfrm>
        </p:grpSpPr>
        <p:sp>
          <p:nvSpPr>
            <p:cNvPr id="4758" name="Google Shape;4758;p11"/>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11"/>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11"/>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11"/>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11"/>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11"/>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11"/>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11"/>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11"/>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11"/>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1"/>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11"/>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11"/>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11"/>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11"/>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11"/>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11"/>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11"/>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11"/>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11"/>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11"/>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11"/>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1"/>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11"/>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11"/>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1"/>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11"/>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11"/>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1"/>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7" name="Google Shape;4787;p11"/>
          <p:cNvGrpSpPr/>
          <p:nvPr/>
        </p:nvGrpSpPr>
        <p:grpSpPr>
          <a:xfrm flipH="1" rot="-5400000">
            <a:off x="-10" y="3927878"/>
            <a:ext cx="1218286" cy="1217209"/>
            <a:chOff x="7872825" y="18625"/>
            <a:chExt cx="1218286" cy="1217209"/>
          </a:xfrm>
        </p:grpSpPr>
        <p:sp>
          <p:nvSpPr>
            <p:cNvPr id="4788" name="Google Shape;4788;p11"/>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1"/>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11"/>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11"/>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11"/>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11"/>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11"/>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11"/>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1"/>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1"/>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11"/>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11"/>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11"/>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11"/>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1"/>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11"/>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11"/>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11"/>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11"/>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11"/>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11"/>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11"/>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11"/>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11"/>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1"/>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11"/>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11"/>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11"/>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11"/>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7" name="Google Shape;4817;p11"/>
          <p:cNvGrpSpPr/>
          <p:nvPr/>
        </p:nvGrpSpPr>
        <p:grpSpPr>
          <a:xfrm rot="-5400000">
            <a:off x="2107037" y="-1888488"/>
            <a:ext cx="4929801" cy="8925225"/>
            <a:chOff x="2350526" y="266952"/>
            <a:chExt cx="2910669" cy="5176744"/>
          </a:xfrm>
        </p:grpSpPr>
        <p:sp>
          <p:nvSpPr>
            <p:cNvPr id="4818" name="Google Shape;4818;p11"/>
            <p:cNvSpPr/>
            <p:nvPr/>
          </p:nvSpPr>
          <p:spPr>
            <a:xfrm>
              <a:off x="3055642" y="266952"/>
              <a:ext cx="1500598" cy="17300"/>
            </a:xfrm>
            <a:custGeom>
              <a:rect b="b" l="l" r="r" t="t"/>
              <a:pathLst>
                <a:path extrusionOk="0" h="692" w="34574">
                  <a:moveTo>
                    <a:pt x="443" y="0"/>
                  </a:moveTo>
                  <a:cubicBezTo>
                    <a:pt x="1" y="0"/>
                    <a:pt x="1" y="692"/>
                    <a:pt x="443" y="692"/>
                  </a:cubicBezTo>
                  <a:lnTo>
                    <a:pt x="34122" y="692"/>
                  </a:lnTo>
                  <a:cubicBezTo>
                    <a:pt x="34574" y="692"/>
                    <a:pt x="34574" y="0"/>
                    <a:pt x="34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11"/>
            <p:cNvSpPr/>
            <p:nvPr/>
          </p:nvSpPr>
          <p:spPr>
            <a:xfrm>
              <a:off x="3024435" y="304974"/>
              <a:ext cx="1547820" cy="17325"/>
            </a:xfrm>
            <a:custGeom>
              <a:rect b="b" l="l" r="r" t="t"/>
              <a:pathLst>
                <a:path extrusionOk="0" h="693" w="35662">
                  <a:moveTo>
                    <a:pt x="443" y="1"/>
                  </a:moveTo>
                  <a:cubicBezTo>
                    <a:pt x="1" y="1"/>
                    <a:pt x="1" y="692"/>
                    <a:pt x="443" y="692"/>
                  </a:cubicBezTo>
                  <a:lnTo>
                    <a:pt x="35219" y="692"/>
                  </a:lnTo>
                  <a:cubicBezTo>
                    <a:pt x="35661" y="692"/>
                    <a:pt x="35661" y="1"/>
                    <a:pt x="352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11"/>
            <p:cNvSpPr/>
            <p:nvPr/>
          </p:nvSpPr>
          <p:spPr>
            <a:xfrm>
              <a:off x="3069675" y="5426369"/>
              <a:ext cx="1454787" cy="17327"/>
            </a:xfrm>
            <a:custGeom>
              <a:rect b="b" l="l" r="r" t="t"/>
              <a:pathLst>
                <a:path extrusionOk="0" h="693" w="34574">
                  <a:moveTo>
                    <a:pt x="452" y="1"/>
                  </a:moveTo>
                  <a:cubicBezTo>
                    <a:pt x="10" y="1"/>
                    <a:pt x="0" y="692"/>
                    <a:pt x="452" y="692"/>
                  </a:cubicBezTo>
                  <a:lnTo>
                    <a:pt x="34131" y="692"/>
                  </a:lnTo>
                  <a:cubicBezTo>
                    <a:pt x="34573" y="692"/>
                    <a:pt x="34573" y="1"/>
                    <a:pt x="341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11"/>
            <p:cNvSpPr/>
            <p:nvPr/>
          </p:nvSpPr>
          <p:spPr>
            <a:xfrm>
              <a:off x="3054148" y="5388566"/>
              <a:ext cx="1500568" cy="17302"/>
            </a:xfrm>
            <a:custGeom>
              <a:rect b="b" l="l" r="r" t="t"/>
              <a:pathLst>
                <a:path extrusionOk="0" h="692" w="35662">
                  <a:moveTo>
                    <a:pt x="443" y="0"/>
                  </a:moveTo>
                  <a:cubicBezTo>
                    <a:pt x="1" y="0"/>
                    <a:pt x="1" y="692"/>
                    <a:pt x="443" y="692"/>
                  </a:cubicBezTo>
                  <a:lnTo>
                    <a:pt x="35219" y="692"/>
                  </a:lnTo>
                  <a:cubicBezTo>
                    <a:pt x="35661" y="692"/>
                    <a:pt x="35661" y="0"/>
                    <a:pt x="352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11"/>
            <p:cNvSpPr/>
            <p:nvPr/>
          </p:nvSpPr>
          <p:spPr>
            <a:xfrm>
              <a:off x="5243881" y="963054"/>
              <a:ext cx="17315" cy="3786153"/>
            </a:xfrm>
            <a:custGeom>
              <a:rect b="b" l="l" r="r" t="t"/>
              <a:pathLst>
                <a:path extrusionOk="0" h="125859" w="693">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11"/>
            <p:cNvSpPr/>
            <p:nvPr/>
          </p:nvSpPr>
          <p:spPr>
            <a:xfrm>
              <a:off x="2350526" y="960169"/>
              <a:ext cx="17300" cy="3789300"/>
            </a:xfrm>
            <a:custGeom>
              <a:rect b="b" l="l" r="r" t="t"/>
              <a:pathLst>
                <a:path extrusionOk="0" h="125859" w="692">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4" name="Google Shape;4824;p11"/>
          <p:cNvGrpSpPr/>
          <p:nvPr/>
        </p:nvGrpSpPr>
        <p:grpSpPr>
          <a:xfrm>
            <a:off x="7928022" y="-1528"/>
            <a:ext cx="1218286" cy="1217209"/>
            <a:chOff x="7872825" y="18625"/>
            <a:chExt cx="1218286" cy="1217209"/>
          </a:xfrm>
        </p:grpSpPr>
        <p:sp>
          <p:nvSpPr>
            <p:cNvPr id="4825" name="Google Shape;4825;p11"/>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11"/>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11"/>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11"/>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11"/>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11"/>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1"/>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1"/>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1"/>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1"/>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1"/>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11"/>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11"/>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11"/>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11"/>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11"/>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11"/>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1"/>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11"/>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11"/>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11"/>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11"/>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11"/>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11"/>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11"/>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11"/>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11"/>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11"/>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11"/>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6"/>
        </a:solidFill>
      </p:bgPr>
    </p:bg>
    <p:spTree>
      <p:nvGrpSpPr>
        <p:cNvPr id="4854" name="Shape 485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4855" name="Shape 4855"/>
        <p:cNvGrpSpPr/>
        <p:nvPr/>
      </p:nvGrpSpPr>
      <p:grpSpPr>
        <a:xfrm>
          <a:off x="0" y="0"/>
          <a:ext cx="0" cy="0"/>
          <a:chOff x="0" y="0"/>
          <a:chExt cx="0" cy="0"/>
        </a:xfrm>
      </p:grpSpPr>
      <p:grpSp>
        <p:nvGrpSpPr>
          <p:cNvPr id="4856" name="Google Shape;4856;p13"/>
          <p:cNvGrpSpPr/>
          <p:nvPr/>
        </p:nvGrpSpPr>
        <p:grpSpPr>
          <a:xfrm>
            <a:off x="1" y="4"/>
            <a:ext cx="9150144" cy="5143520"/>
            <a:chOff x="235725" y="843675"/>
            <a:chExt cx="7148550" cy="4018375"/>
          </a:xfrm>
        </p:grpSpPr>
        <p:sp>
          <p:nvSpPr>
            <p:cNvPr id="4857" name="Google Shape;4857;p13"/>
            <p:cNvSpPr/>
            <p:nvPr/>
          </p:nvSpPr>
          <p:spPr>
            <a:xfrm>
              <a:off x="3930550" y="3101400"/>
              <a:ext cx="1724625" cy="921400"/>
            </a:xfrm>
            <a:custGeom>
              <a:rect b="b" l="l" r="r" t="t"/>
              <a:pathLst>
                <a:path extrusionOk="0" h="36856" w="68985">
                  <a:moveTo>
                    <a:pt x="0" y="1"/>
                  </a:moveTo>
                  <a:lnTo>
                    <a:pt x="0" y="1"/>
                  </a:lnTo>
                  <a:cubicBezTo>
                    <a:pt x="464" y="1132"/>
                    <a:pt x="1084" y="2168"/>
                    <a:pt x="1738" y="3203"/>
                  </a:cubicBezTo>
                  <a:cubicBezTo>
                    <a:pt x="3358" y="5739"/>
                    <a:pt x="5382" y="7978"/>
                    <a:pt x="7465" y="10133"/>
                  </a:cubicBezTo>
                  <a:cubicBezTo>
                    <a:pt x="9573" y="12276"/>
                    <a:pt x="11728" y="14395"/>
                    <a:pt x="14002" y="16348"/>
                  </a:cubicBezTo>
                  <a:cubicBezTo>
                    <a:pt x="17193" y="18991"/>
                    <a:pt x="20526" y="21491"/>
                    <a:pt x="24039" y="23694"/>
                  </a:cubicBezTo>
                  <a:cubicBezTo>
                    <a:pt x="26956" y="25528"/>
                    <a:pt x="30004" y="27147"/>
                    <a:pt x="33099" y="28647"/>
                  </a:cubicBezTo>
                  <a:cubicBezTo>
                    <a:pt x="36231" y="30147"/>
                    <a:pt x="39422" y="31552"/>
                    <a:pt x="42720" y="32671"/>
                  </a:cubicBezTo>
                  <a:cubicBezTo>
                    <a:pt x="45994" y="33755"/>
                    <a:pt x="49340" y="34588"/>
                    <a:pt x="52721" y="35303"/>
                  </a:cubicBezTo>
                  <a:cubicBezTo>
                    <a:pt x="56784" y="36121"/>
                    <a:pt x="60937" y="36855"/>
                    <a:pt x="65106" y="36855"/>
                  </a:cubicBezTo>
                  <a:cubicBezTo>
                    <a:pt x="66398" y="36855"/>
                    <a:pt x="67692" y="36785"/>
                    <a:pt x="68985" y="36624"/>
                  </a:cubicBezTo>
                  <a:cubicBezTo>
                    <a:pt x="66830" y="36612"/>
                    <a:pt x="64687" y="36410"/>
                    <a:pt x="62544" y="36172"/>
                  </a:cubicBezTo>
                  <a:cubicBezTo>
                    <a:pt x="60293" y="35910"/>
                    <a:pt x="58436" y="35672"/>
                    <a:pt x="56150" y="35255"/>
                  </a:cubicBezTo>
                  <a:cubicBezTo>
                    <a:pt x="51471" y="34398"/>
                    <a:pt x="46827" y="33267"/>
                    <a:pt x="42327" y="31671"/>
                  </a:cubicBezTo>
                  <a:cubicBezTo>
                    <a:pt x="38648" y="30350"/>
                    <a:pt x="35421" y="28814"/>
                    <a:pt x="31837" y="26980"/>
                  </a:cubicBezTo>
                  <a:cubicBezTo>
                    <a:pt x="26408" y="24194"/>
                    <a:pt x="20967" y="20706"/>
                    <a:pt x="16550" y="17086"/>
                  </a:cubicBezTo>
                  <a:cubicBezTo>
                    <a:pt x="13216" y="14467"/>
                    <a:pt x="10192" y="11478"/>
                    <a:pt x="7263" y="8418"/>
                  </a:cubicBezTo>
                  <a:cubicBezTo>
                    <a:pt x="5703" y="6775"/>
                    <a:pt x="4251" y="5013"/>
                    <a:pt x="2738" y="3299"/>
                  </a:cubicBezTo>
                  <a:cubicBezTo>
                    <a:pt x="1798" y="2215"/>
                    <a:pt x="833" y="115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13"/>
            <p:cNvSpPr/>
            <p:nvPr/>
          </p:nvSpPr>
          <p:spPr>
            <a:xfrm>
              <a:off x="5820050" y="3052600"/>
              <a:ext cx="898075" cy="426250"/>
            </a:xfrm>
            <a:custGeom>
              <a:rect b="b" l="l" r="r" t="t"/>
              <a:pathLst>
                <a:path extrusionOk="0" h="17050" w="35923">
                  <a:moveTo>
                    <a:pt x="35922" y="0"/>
                  </a:moveTo>
                  <a:lnTo>
                    <a:pt x="35922" y="0"/>
                  </a:lnTo>
                  <a:cubicBezTo>
                    <a:pt x="35779" y="107"/>
                    <a:pt x="35613" y="226"/>
                    <a:pt x="35458" y="333"/>
                  </a:cubicBezTo>
                  <a:cubicBezTo>
                    <a:pt x="35160" y="560"/>
                    <a:pt x="34839" y="774"/>
                    <a:pt x="34493" y="1012"/>
                  </a:cubicBezTo>
                  <a:cubicBezTo>
                    <a:pt x="33136" y="1965"/>
                    <a:pt x="31791" y="2917"/>
                    <a:pt x="30433" y="3893"/>
                  </a:cubicBezTo>
                  <a:cubicBezTo>
                    <a:pt x="27814" y="5822"/>
                    <a:pt x="25016" y="7489"/>
                    <a:pt x="22099" y="8954"/>
                  </a:cubicBezTo>
                  <a:cubicBezTo>
                    <a:pt x="18694" y="10680"/>
                    <a:pt x="15801" y="11930"/>
                    <a:pt x="12288" y="13085"/>
                  </a:cubicBezTo>
                  <a:cubicBezTo>
                    <a:pt x="9359" y="14073"/>
                    <a:pt x="6371" y="14871"/>
                    <a:pt x="3347" y="15526"/>
                  </a:cubicBezTo>
                  <a:cubicBezTo>
                    <a:pt x="2466" y="15692"/>
                    <a:pt x="1620" y="15835"/>
                    <a:pt x="775" y="15978"/>
                  </a:cubicBezTo>
                  <a:cubicBezTo>
                    <a:pt x="561" y="16359"/>
                    <a:pt x="299" y="16728"/>
                    <a:pt x="1" y="17050"/>
                  </a:cubicBezTo>
                  <a:cubicBezTo>
                    <a:pt x="1287" y="16883"/>
                    <a:pt x="2585" y="16693"/>
                    <a:pt x="3870" y="16431"/>
                  </a:cubicBezTo>
                  <a:cubicBezTo>
                    <a:pt x="10264" y="15097"/>
                    <a:pt x="16515" y="12978"/>
                    <a:pt x="22349" y="9989"/>
                  </a:cubicBezTo>
                  <a:cubicBezTo>
                    <a:pt x="25623" y="8322"/>
                    <a:pt x="28850" y="6513"/>
                    <a:pt x="31683" y="4155"/>
                  </a:cubicBezTo>
                  <a:cubicBezTo>
                    <a:pt x="33136" y="2917"/>
                    <a:pt x="34529" y="1584"/>
                    <a:pt x="35803" y="131"/>
                  </a:cubicBezTo>
                  <a:cubicBezTo>
                    <a:pt x="35851" y="95"/>
                    <a:pt x="35874" y="48"/>
                    <a:pt x="35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13"/>
            <p:cNvSpPr/>
            <p:nvPr/>
          </p:nvSpPr>
          <p:spPr>
            <a:xfrm>
              <a:off x="5086350" y="3435675"/>
              <a:ext cx="159250" cy="41100"/>
            </a:xfrm>
            <a:custGeom>
              <a:rect b="b" l="l" r="r" t="t"/>
              <a:pathLst>
                <a:path extrusionOk="0" h="1644" w="6370">
                  <a:moveTo>
                    <a:pt x="572" y="0"/>
                  </a:moveTo>
                  <a:cubicBezTo>
                    <a:pt x="441" y="238"/>
                    <a:pt x="250" y="429"/>
                    <a:pt x="0" y="536"/>
                  </a:cubicBezTo>
                  <a:cubicBezTo>
                    <a:pt x="1988" y="965"/>
                    <a:pt x="4012" y="1334"/>
                    <a:pt x="6036" y="1643"/>
                  </a:cubicBezTo>
                  <a:cubicBezTo>
                    <a:pt x="6144" y="1429"/>
                    <a:pt x="6251" y="1203"/>
                    <a:pt x="6370" y="977"/>
                  </a:cubicBezTo>
                  <a:cubicBezTo>
                    <a:pt x="5667" y="870"/>
                    <a:pt x="4953" y="774"/>
                    <a:pt x="4203" y="655"/>
                  </a:cubicBezTo>
                  <a:cubicBezTo>
                    <a:pt x="2988" y="453"/>
                    <a:pt x="1786" y="238"/>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13"/>
            <p:cNvSpPr/>
            <p:nvPr/>
          </p:nvSpPr>
          <p:spPr>
            <a:xfrm>
              <a:off x="4180575" y="2985625"/>
              <a:ext cx="854000" cy="451850"/>
            </a:xfrm>
            <a:custGeom>
              <a:rect b="b" l="l" r="r" t="t"/>
              <a:pathLst>
                <a:path extrusionOk="0" h="18074" w="34160">
                  <a:moveTo>
                    <a:pt x="0" y="0"/>
                  </a:moveTo>
                  <a:lnTo>
                    <a:pt x="0" y="0"/>
                  </a:lnTo>
                  <a:cubicBezTo>
                    <a:pt x="2501" y="2739"/>
                    <a:pt x="5430" y="5048"/>
                    <a:pt x="8454" y="7156"/>
                  </a:cubicBezTo>
                  <a:cubicBezTo>
                    <a:pt x="12276" y="9858"/>
                    <a:pt x="16490" y="11978"/>
                    <a:pt x="20812" y="13788"/>
                  </a:cubicBezTo>
                  <a:cubicBezTo>
                    <a:pt x="24801" y="15407"/>
                    <a:pt x="28885" y="16776"/>
                    <a:pt x="33052" y="17800"/>
                  </a:cubicBezTo>
                  <a:cubicBezTo>
                    <a:pt x="33433" y="17895"/>
                    <a:pt x="33790" y="17979"/>
                    <a:pt x="34159" y="18074"/>
                  </a:cubicBezTo>
                  <a:cubicBezTo>
                    <a:pt x="34064" y="17859"/>
                    <a:pt x="34028" y="17621"/>
                    <a:pt x="34052" y="17407"/>
                  </a:cubicBezTo>
                  <a:cubicBezTo>
                    <a:pt x="29754" y="16395"/>
                    <a:pt x="25515" y="15062"/>
                    <a:pt x="21384" y="13442"/>
                  </a:cubicBezTo>
                  <a:cubicBezTo>
                    <a:pt x="17776" y="12002"/>
                    <a:pt x="14026" y="10168"/>
                    <a:pt x="10597" y="7989"/>
                  </a:cubicBezTo>
                  <a:cubicBezTo>
                    <a:pt x="8382" y="6560"/>
                    <a:pt x="6251" y="4989"/>
                    <a:pt x="4167" y="3370"/>
                  </a:cubicBezTo>
                  <a:cubicBezTo>
                    <a:pt x="2751" y="2274"/>
                    <a:pt x="1358" y="120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13"/>
            <p:cNvSpPr/>
            <p:nvPr/>
          </p:nvSpPr>
          <p:spPr>
            <a:xfrm>
              <a:off x="5442325" y="3477950"/>
              <a:ext cx="74150" cy="20250"/>
            </a:xfrm>
            <a:custGeom>
              <a:rect b="b" l="l" r="r" t="t"/>
              <a:pathLst>
                <a:path extrusionOk="0" h="810" w="2966">
                  <a:moveTo>
                    <a:pt x="882" y="0"/>
                  </a:moveTo>
                  <a:cubicBezTo>
                    <a:pt x="584" y="250"/>
                    <a:pt x="287" y="512"/>
                    <a:pt x="1" y="762"/>
                  </a:cubicBezTo>
                  <a:cubicBezTo>
                    <a:pt x="882" y="786"/>
                    <a:pt x="1775" y="810"/>
                    <a:pt x="2668" y="810"/>
                  </a:cubicBezTo>
                  <a:cubicBezTo>
                    <a:pt x="2632" y="536"/>
                    <a:pt x="2704" y="250"/>
                    <a:pt x="2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13"/>
            <p:cNvSpPr/>
            <p:nvPr/>
          </p:nvSpPr>
          <p:spPr>
            <a:xfrm>
              <a:off x="3954650" y="3223450"/>
              <a:ext cx="491750" cy="480425"/>
            </a:xfrm>
            <a:custGeom>
              <a:rect b="b" l="l" r="r" t="t"/>
              <a:pathLst>
                <a:path extrusionOk="0" h="19217" w="19670">
                  <a:moveTo>
                    <a:pt x="0" y="0"/>
                  </a:moveTo>
                  <a:cubicBezTo>
                    <a:pt x="1036" y="1560"/>
                    <a:pt x="2048" y="3143"/>
                    <a:pt x="3191" y="4620"/>
                  </a:cubicBezTo>
                  <a:cubicBezTo>
                    <a:pt x="4334" y="6084"/>
                    <a:pt x="5596" y="7442"/>
                    <a:pt x="6882" y="8799"/>
                  </a:cubicBezTo>
                  <a:cubicBezTo>
                    <a:pt x="10037" y="12204"/>
                    <a:pt x="13562" y="15240"/>
                    <a:pt x="17467" y="17776"/>
                  </a:cubicBezTo>
                  <a:cubicBezTo>
                    <a:pt x="18193" y="18264"/>
                    <a:pt x="18931" y="18741"/>
                    <a:pt x="19670" y="19217"/>
                  </a:cubicBezTo>
                  <a:cubicBezTo>
                    <a:pt x="18908" y="18574"/>
                    <a:pt x="18110" y="17955"/>
                    <a:pt x="17324" y="17324"/>
                  </a:cubicBezTo>
                  <a:cubicBezTo>
                    <a:pt x="15098" y="15538"/>
                    <a:pt x="12776" y="13823"/>
                    <a:pt x="10692" y="11847"/>
                  </a:cubicBezTo>
                  <a:cubicBezTo>
                    <a:pt x="8204" y="9478"/>
                    <a:pt x="5870" y="6953"/>
                    <a:pt x="3620" y="4358"/>
                  </a:cubicBezTo>
                  <a:cubicBezTo>
                    <a:pt x="2382" y="2929"/>
                    <a:pt x="1251" y="141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13"/>
            <p:cNvSpPr/>
            <p:nvPr/>
          </p:nvSpPr>
          <p:spPr>
            <a:xfrm>
              <a:off x="4480900" y="3725875"/>
              <a:ext cx="934975" cy="358700"/>
            </a:xfrm>
            <a:custGeom>
              <a:rect b="b" l="l" r="r" t="t"/>
              <a:pathLst>
                <a:path extrusionOk="0" h="14348" w="37399">
                  <a:moveTo>
                    <a:pt x="1" y="1"/>
                  </a:moveTo>
                  <a:cubicBezTo>
                    <a:pt x="1894" y="1263"/>
                    <a:pt x="3763" y="2537"/>
                    <a:pt x="5740" y="3632"/>
                  </a:cubicBezTo>
                  <a:cubicBezTo>
                    <a:pt x="8347" y="5025"/>
                    <a:pt x="11038" y="6275"/>
                    <a:pt x="13752" y="7478"/>
                  </a:cubicBezTo>
                  <a:cubicBezTo>
                    <a:pt x="16789" y="8788"/>
                    <a:pt x="19837" y="10038"/>
                    <a:pt x="22992" y="11074"/>
                  </a:cubicBezTo>
                  <a:cubicBezTo>
                    <a:pt x="26492" y="12121"/>
                    <a:pt x="30028" y="13098"/>
                    <a:pt x="33636" y="13729"/>
                  </a:cubicBezTo>
                  <a:cubicBezTo>
                    <a:pt x="34886" y="13955"/>
                    <a:pt x="36148" y="14146"/>
                    <a:pt x="37398" y="14348"/>
                  </a:cubicBezTo>
                  <a:cubicBezTo>
                    <a:pt x="35958" y="13955"/>
                    <a:pt x="34529" y="13550"/>
                    <a:pt x="33100" y="13169"/>
                  </a:cubicBezTo>
                  <a:cubicBezTo>
                    <a:pt x="28754" y="12014"/>
                    <a:pt x="24361" y="11050"/>
                    <a:pt x="20146" y="9443"/>
                  </a:cubicBezTo>
                  <a:cubicBezTo>
                    <a:pt x="16074" y="7919"/>
                    <a:pt x="12407" y="6323"/>
                    <a:pt x="8478" y="4406"/>
                  </a:cubicBezTo>
                  <a:cubicBezTo>
                    <a:pt x="5620" y="3001"/>
                    <a:pt x="2834" y="143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13"/>
            <p:cNvSpPr/>
            <p:nvPr/>
          </p:nvSpPr>
          <p:spPr>
            <a:xfrm>
              <a:off x="3968925" y="3309175"/>
              <a:ext cx="1009400" cy="727200"/>
            </a:xfrm>
            <a:custGeom>
              <a:rect b="b" l="l" r="r" t="t"/>
              <a:pathLst>
                <a:path extrusionOk="0" h="29088" w="40376">
                  <a:moveTo>
                    <a:pt x="1" y="0"/>
                  </a:moveTo>
                  <a:lnTo>
                    <a:pt x="1" y="0"/>
                  </a:lnTo>
                  <a:cubicBezTo>
                    <a:pt x="1668" y="3822"/>
                    <a:pt x="4573" y="6882"/>
                    <a:pt x="7490" y="9787"/>
                  </a:cubicBezTo>
                  <a:cubicBezTo>
                    <a:pt x="11324" y="13585"/>
                    <a:pt x="15753" y="16752"/>
                    <a:pt x="20301" y="19657"/>
                  </a:cubicBezTo>
                  <a:cubicBezTo>
                    <a:pt x="22409" y="20943"/>
                    <a:pt x="24587" y="22134"/>
                    <a:pt x="26766" y="23301"/>
                  </a:cubicBezTo>
                  <a:cubicBezTo>
                    <a:pt x="28897" y="24420"/>
                    <a:pt x="31041" y="25527"/>
                    <a:pt x="33255" y="26480"/>
                  </a:cubicBezTo>
                  <a:cubicBezTo>
                    <a:pt x="35577" y="27468"/>
                    <a:pt x="37982" y="28289"/>
                    <a:pt x="40375" y="29087"/>
                  </a:cubicBezTo>
                  <a:cubicBezTo>
                    <a:pt x="37779" y="27896"/>
                    <a:pt x="35232" y="26646"/>
                    <a:pt x="32636" y="25491"/>
                  </a:cubicBezTo>
                  <a:cubicBezTo>
                    <a:pt x="30076" y="24289"/>
                    <a:pt x="27564" y="22991"/>
                    <a:pt x="25076" y="21634"/>
                  </a:cubicBezTo>
                  <a:cubicBezTo>
                    <a:pt x="22885" y="20443"/>
                    <a:pt x="20718" y="19229"/>
                    <a:pt x="18646" y="17824"/>
                  </a:cubicBezTo>
                  <a:cubicBezTo>
                    <a:pt x="14693" y="15193"/>
                    <a:pt x="11145" y="12597"/>
                    <a:pt x="7788" y="9251"/>
                  </a:cubicBezTo>
                  <a:cubicBezTo>
                    <a:pt x="4906" y="6346"/>
                    <a:pt x="2132" y="341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13"/>
            <p:cNvSpPr/>
            <p:nvPr/>
          </p:nvSpPr>
          <p:spPr>
            <a:xfrm>
              <a:off x="4419600" y="3812500"/>
              <a:ext cx="493225" cy="256000"/>
            </a:xfrm>
            <a:custGeom>
              <a:rect b="b" l="l" r="r" t="t"/>
              <a:pathLst>
                <a:path extrusionOk="0" h="10240" w="19729">
                  <a:moveTo>
                    <a:pt x="0" y="1"/>
                  </a:moveTo>
                  <a:lnTo>
                    <a:pt x="0" y="1"/>
                  </a:lnTo>
                  <a:cubicBezTo>
                    <a:pt x="2977" y="2287"/>
                    <a:pt x="6215" y="4180"/>
                    <a:pt x="9549" y="5870"/>
                  </a:cubicBezTo>
                  <a:cubicBezTo>
                    <a:pt x="11251" y="6751"/>
                    <a:pt x="12942" y="7633"/>
                    <a:pt x="14692" y="8371"/>
                  </a:cubicBezTo>
                  <a:cubicBezTo>
                    <a:pt x="16181" y="9026"/>
                    <a:pt x="17717" y="9549"/>
                    <a:pt x="19252" y="10073"/>
                  </a:cubicBezTo>
                  <a:cubicBezTo>
                    <a:pt x="19419" y="10133"/>
                    <a:pt x="19574" y="10180"/>
                    <a:pt x="19729" y="10240"/>
                  </a:cubicBezTo>
                  <a:cubicBezTo>
                    <a:pt x="19431" y="10085"/>
                    <a:pt x="19110" y="9942"/>
                    <a:pt x="18776" y="9776"/>
                  </a:cubicBezTo>
                  <a:cubicBezTo>
                    <a:pt x="12454" y="6632"/>
                    <a:pt x="6132" y="351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13"/>
            <p:cNvSpPr/>
            <p:nvPr/>
          </p:nvSpPr>
          <p:spPr>
            <a:xfrm>
              <a:off x="3871600" y="3253200"/>
              <a:ext cx="506050" cy="541775"/>
            </a:xfrm>
            <a:custGeom>
              <a:rect b="b" l="l" r="r" t="t"/>
              <a:pathLst>
                <a:path extrusionOk="0" h="21671" w="20242">
                  <a:moveTo>
                    <a:pt x="1" y="1"/>
                  </a:moveTo>
                  <a:cubicBezTo>
                    <a:pt x="405" y="941"/>
                    <a:pt x="846" y="1846"/>
                    <a:pt x="1334" y="2739"/>
                  </a:cubicBezTo>
                  <a:cubicBezTo>
                    <a:pt x="3311" y="6371"/>
                    <a:pt x="5930" y="9597"/>
                    <a:pt x="8787" y="12562"/>
                  </a:cubicBezTo>
                  <a:cubicBezTo>
                    <a:pt x="10514" y="14312"/>
                    <a:pt x="12312" y="15991"/>
                    <a:pt x="14252" y="17503"/>
                  </a:cubicBezTo>
                  <a:cubicBezTo>
                    <a:pt x="16169" y="18991"/>
                    <a:pt x="18193" y="20372"/>
                    <a:pt x="20241" y="21670"/>
                  </a:cubicBezTo>
                  <a:cubicBezTo>
                    <a:pt x="16943" y="18848"/>
                    <a:pt x="13395" y="16265"/>
                    <a:pt x="10276" y="13193"/>
                  </a:cubicBezTo>
                  <a:cubicBezTo>
                    <a:pt x="7001" y="10014"/>
                    <a:pt x="4513" y="6680"/>
                    <a:pt x="1953" y="2989"/>
                  </a:cubicBezTo>
                  <a:cubicBezTo>
                    <a:pt x="1322" y="2073"/>
                    <a:pt x="703" y="1132"/>
                    <a:pt x="108" y="179"/>
                  </a:cubicBezTo>
                  <a:cubicBezTo>
                    <a:pt x="84" y="120"/>
                    <a:pt x="36" y="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13"/>
            <p:cNvSpPr/>
            <p:nvPr/>
          </p:nvSpPr>
          <p:spPr>
            <a:xfrm>
              <a:off x="3897500" y="3394900"/>
              <a:ext cx="684325" cy="587000"/>
            </a:xfrm>
            <a:custGeom>
              <a:rect b="b" l="l" r="r" t="t"/>
              <a:pathLst>
                <a:path extrusionOk="0" h="23480" w="27373">
                  <a:moveTo>
                    <a:pt x="0" y="0"/>
                  </a:moveTo>
                  <a:lnTo>
                    <a:pt x="0" y="0"/>
                  </a:lnTo>
                  <a:cubicBezTo>
                    <a:pt x="3037" y="5513"/>
                    <a:pt x="7406" y="10144"/>
                    <a:pt x="12252" y="14085"/>
                  </a:cubicBezTo>
                  <a:cubicBezTo>
                    <a:pt x="14121" y="15597"/>
                    <a:pt x="16086" y="17002"/>
                    <a:pt x="18098" y="18336"/>
                  </a:cubicBezTo>
                  <a:cubicBezTo>
                    <a:pt x="19824" y="19467"/>
                    <a:pt x="21575" y="20574"/>
                    <a:pt x="23408" y="21515"/>
                  </a:cubicBezTo>
                  <a:cubicBezTo>
                    <a:pt x="24718" y="22193"/>
                    <a:pt x="26039" y="22824"/>
                    <a:pt x="27373" y="23479"/>
                  </a:cubicBezTo>
                  <a:cubicBezTo>
                    <a:pt x="25849" y="22491"/>
                    <a:pt x="24361" y="21467"/>
                    <a:pt x="22849" y="20515"/>
                  </a:cubicBezTo>
                  <a:cubicBezTo>
                    <a:pt x="18717" y="17979"/>
                    <a:pt x="14669" y="15478"/>
                    <a:pt x="11145" y="12383"/>
                  </a:cubicBezTo>
                  <a:cubicBezTo>
                    <a:pt x="8656" y="10287"/>
                    <a:pt x="6394" y="7918"/>
                    <a:pt x="4299" y="5441"/>
                  </a:cubicBezTo>
                  <a:cubicBezTo>
                    <a:pt x="2739" y="3620"/>
                    <a:pt x="1358" y="18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13"/>
            <p:cNvSpPr/>
            <p:nvPr/>
          </p:nvSpPr>
          <p:spPr>
            <a:xfrm>
              <a:off x="4621400" y="4011050"/>
              <a:ext cx="248275" cy="109850"/>
            </a:xfrm>
            <a:custGeom>
              <a:rect b="b" l="l" r="r" t="t"/>
              <a:pathLst>
                <a:path extrusionOk="0" h="4394" w="9931">
                  <a:moveTo>
                    <a:pt x="0" y="0"/>
                  </a:moveTo>
                  <a:lnTo>
                    <a:pt x="0" y="0"/>
                  </a:lnTo>
                  <a:cubicBezTo>
                    <a:pt x="1679" y="1000"/>
                    <a:pt x="3394" y="1965"/>
                    <a:pt x="5203" y="2774"/>
                  </a:cubicBezTo>
                  <a:cubicBezTo>
                    <a:pt x="6727" y="3441"/>
                    <a:pt x="8323" y="3953"/>
                    <a:pt x="9930" y="4393"/>
                  </a:cubicBezTo>
                  <a:cubicBezTo>
                    <a:pt x="6966" y="2846"/>
                    <a:pt x="3346" y="119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13"/>
            <p:cNvSpPr/>
            <p:nvPr/>
          </p:nvSpPr>
          <p:spPr>
            <a:xfrm>
              <a:off x="4181475" y="3795250"/>
              <a:ext cx="556925" cy="334575"/>
            </a:xfrm>
            <a:custGeom>
              <a:rect b="b" l="l" r="r" t="t"/>
              <a:pathLst>
                <a:path extrusionOk="0" h="13383" w="22277">
                  <a:moveTo>
                    <a:pt x="0" y="0"/>
                  </a:moveTo>
                  <a:lnTo>
                    <a:pt x="0" y="0"/>
                  </a:lnTo>
                  <a:cubicBezTo>
                    <a:pt x="607" y="572"/>
                    <a:pt x="1214" y="1155"/>
                    <a:pt x="1845" y="1703"/>
                  </a:cubicBezTo>
                  <a:cubicBezTo>
                    <a:pt x="4596" y="4191"/>
                    <a:pt x="7715" y="6227"/>
                    <a:pt x="10870" y="8144"/>
                  </a:cubicBezTo>
                  <a:cubicBezTo>
                    <a:pt x="14466" y="10323"/>
                    <a:pt x="18228" y="12252"/>
                    <a:pt x="22277" y="13383"/>
                  </a:cubicBezTo>
                  <a:cubicBezTo>
                    <a:pt x="20681" y="12764"/>
                    <a:pt x="19157" y="11966"/>
                    <a:pt x="17645" y="11192"/>
                  </a:cubicBezTo>
                  <a:cubicBezTo>
                    <a:pt x="15442" y="10061"/>
                    <a:pt x="13287" y="8894"/>
                    <a:pt x="11168" y="7596"/>
                  </a:cubicBezTo>
                  <a:cubicBezTo>
                    <a:pt x="8215" y="5798"/>
                    <a:pt x="5394" y="3786"/>
                    <a:pt x="2536" y="1810"/>
                  </a:cubicBezTo>
                  <a:cubicBezTo>
                    <a:pt x="1691" y="1191"/>
                    <a:pt x="833" y="61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3"/>
            <p:cNvSpPr/>
            <p:nvPr/>
          </p:nvSpPr>
          <p:spPr>
            <a:xfrm>
              <a:off x="3760275" y="3263925"/>
              <a:ext cx="386375" cy="507525"/>
            </a:xfrm>
            <a:custGeom>
              <a:rect b="b" l="l" r="r" t="t"/>
              <a:pathLst>
                <a:path extrusionOk="0" h="20301" w="15455">
                  <a:moveTo>
                    <a:pt x="1" y="0"/>
                  </a:moveTo>
                  <a:lnTo>
                    <a:pt x="1" y="0"/>
                  </a:lnTo>
                  <a:cubicBezTo>
                    <a:pt x="4" y="12"/>
                    <a:pt x="7" y="23"/>
                    <a:pt x="11" y="33"/>
                  </a:cubicBezTo>
                  <a:lnTo>
                    <a:pt x="11" y="33"/>
                  </a:lnTo>
                  <a:cubicBezTo>
                    <a:pt x="8" y="22"/>
                    <a:pt x="4" y="11"/>
                    <a:pt x="1" y="0"/>
                  </a:cubicBezTo>
                  <a:close/>
                  <a:moveTo>
                    <a:pt x="11" y="33"/>
                  </a:moveTo>
                  <a:cubicBezTo>
                    <a:pt x="248" y="760"/>
                    <a:pt x="541" y="1475"/>
                    <a:pt x="846" y="2179"/>
                  </a:cubicBezTo>
                  <a:cubicBezTo>
                    <a:pt x="1668" y="4037"/>
                    <a:pt x="2620" y="5835"/>
                    <a:pt x="3715" y="7549"/>
                  </a:cubicBezTo>
                  <a:cubicBezTo>
                    <a:pt x="4906" y="9394"/>
                    <a:pt x="6275" y="11121"/>
                    <a:pt x="7692" y="12800"/>
                  </a:cubicBezTo>
                  <a:cubicBezTo>
                    <a:pt x="10002" y="15586"/>
                    <a:pt x="12502" y="18241"/>
                    <a:pt x="15455" y="20301"/>
                  </a:cubicBezTo>
                  <a:cubicBezTo>
                    <a:pt x="13931" y="18836"/>
                    <a:pt x="12478" y="17288"/>
                    <a:pt x="11097" y="15693"/>
                  </a:cubicBezTo>
                  <a:cubicBezTo>
                    <a:pt x="9442" y="13847"/>
                    <a:pt x="7811" y="11954"/>
                    <a:pt x="6287" y="9990"/>
                  </a:cubicBezTo>
                  <a:cubicBezTo>
                    <a:pt x="4739" y="8025"/>
                    <a:pt x="2977" y="4977"/>
                    <a:pt x="1489" y="2560"/>
                  </a:cubicBezTo>
                  <a:cubicBezTo>
                    <a:pt x="989" y="1763"/>
                    <a:pt x="513" y="941"/>
                    <a:pt x="60" y="120"/>
                  </a:cubicBezTo>
                  <a:cubicBezTo>
                    <a:pt x="42" y="92"/>
                    <a:pt x="24" y="65"/>
                    <a:pt x="11" y="3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3"/>
            <p:cNvSpPr/>
            <p:nvPr/>
          </p:nvSpPr>
          <p:spPr>
            <a:xfrm>
              <a:off x="3687050" y="3238025"/>
              <a:ext cx="878425" cy="884650"/>
            </a:xfrm>
            <a:custGeom>
              <a:rect b="b" l="l" r="r" t="t"/>
              <a:pathLst>
                <a:path extrusionOk="0" h="35386" w="35137">
                  <a:moveTo>
                    <a:pt x="1" y="1"/>
                  </a:moveTo>
                  <a:lnTo>
                    <a:pt x="1" y="1"/>
                  </a:lnTo>
                  <a:cubicBezTo>
                    <a:pt x="1525" y="5108"/>
                    <a:pt x="4358" y="9728"/>
                    <a:pt x="7609" y="13895"/>
                  </a:cubicBezTo>
                  <a:cubicBezTo>
                    <a:pt x="11050" y="18420"/>
                    <a:pt x="15110" y="22456"/>
                    <a:pt x="19634" y="25897"/>
                  </a:cubicBezTo>
                  <a:cubicBezTo>
                    <a:pt x="22206" y="27933"/>
                    <a:pt x="25409" y="30242"/>
                    <a:pt x="28480" y="32100"/>
                  </a:cubicBezTo>
                  <a:cubicBezTo>
                    <a:pt x="30578" y="33391"/>
                    <a:pt x="32852" y="34400"/>
                    <a:pt x="35104" y="35372"/>
                  </a:cubicBezTo>
                  <a:lnTo>
                    <a:pt x="35104" y="35372"/>
                  </a:lnTo>
                  <a:cubicBezTo>
                    <a:pt x="34973" y="35314"/>
                    <a:pt x="34851" y="35236"/>
                    <a:pt x="34719" y="35148"/>
                  </a:cubicBezTo>
                  <a:cubicBezTo>
                    <a:pt x="32338" y="33517"/>
                    <a:pt x="29921" y="31897"/>
                    <a:pt x="27433" y="30421"/>
                  </a:cubicBezTo>
                  <a:cubicBezTo>
                    <a:pt x="24754" y="28778"/>
                    <a:pt x="22170" y="27016"/>
                    <a:pt x="19682" y="25111"/>
                  </a:cubicBezTo>
                  <a:cubicBezTo>
                    <a:pt x="17241" y="23301"/>
                    <a:pt x="14729" y="21075"/>
                    <a:pt x="12455" y="18741"/>
                  </a:cubicBezTo>
                  <a:cubicBezTo>
                    <a:pt x="11026" y="17277"/>
                    <a:pt x="9692" y="15729"/>
                    <a:pt x="8430" y="14121"/>
                  </a:cubicBezTo>
                  <a:cubicBezTo>
                    <a:pt x="7109" y="12466"/>
                    <a:pt x="5859" y="10776"/>
                    <a:pt x="4680" y="8883"/>
                  </a:cubicBezTo>
                  <a:cubicBezTo>
                    <a:pt x="3918" y="7680"/>
                    <a:pt x="3251" y="6430"/>
                    <a:pt x="2572" y="5180"/>
                  </a:cubicBezTo>
                  <a:cubicBezTo>
                    <a:pt x="1644" y="3477"/>
                    <a:pt x="751" y="1775"/>
                    <a:pt x="1" y="1"/>
                  </a:cubicBezTo>
                  <a:close/>
                  <a:moveTo>
                    <a:pt x="35104" y="35372"/>
                  </a:moveTo>
                  <a:cubicBezTo>
                    <a:pt x="35115" y="35377"/>
                    <a:pt x="35125" y="35381"/>
                    <a:pt x="35136" y="35386"/>
                  </a:cubicBezTo>
                  <a:cubicBezTo>
                    <a:pt x="35125" y="35381"/>
                    <a:pt x="35115" y="35377"/>
                    <a:pt x="35104" y="353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13"/>
            <p:cNvSpPr/>
            <p:nvPr/>
          </p:nvSpPr>
          <p:spPr>
            <a:xfrm>
              <a:off x="4053475" y="3847325"/>
              <a:ext cx="385775" cy="260475"/>
            </a:xfrm>
            <a:custGeom>
              <a:rect b="b" l="l" r="r" t="t"/>
              <a:pathLst>
                <a:path extrusionOk="0" h="10419" w="15431">
                  <a:moveTo>
                    <a:pt x="0" y="1"/>
                  </a:moveTo>
                  <a:lnTo>
                    <a:pt x="0" y="1"/>
                  </a:lnTo>
                  <a:cubicBezTo>
                    <a:pt x="203" y="215"/>
                    <a:pt x="393" y="441"/>
                    <a:pt x="608" y="644"/>
                  </a:cubicBezTo>
                  <a:cubicBezTo>
                    <a:pt x="4703" y="5025"/>
                    <a:pt x="9787" y="8430"/>
                    <a:pt x="15431" y="10419"/>
                  </a:cubicBezTo>
                  <a:cubicBezTo>
                    <a:pt x="12811" y="9049"/>
                    <a:pt x="10275" y="7502"/>
                    <a:pt x="7811" y="5882"/>
                  </a:cubicBezTo>
                  <a:cubicBezTo>
                    <a:pt x="5370" y="4204"/>
                    <a:pt x="3215" y="2501"/>
                    <a:pt x="953" y="751"/>
                  </a:cubicBezTo>
                  <a:cubicBezTo>
                    <a:pt x="619" y="501"/>
                    <a:pt x="310" y="2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13"/>
            <p:cNvSpPr/>
            <p:nvPr/>
          </p:nvSpPr>
          <p:spPr>
            <a:xfrm>
              <a:off x="3805825" y="3570200"/>
              <a:ext cx="210475" cy="239650"/>
            </a:xfrm>
            <a:custGeom>
              <a:rect b="b" l="l" r="r" t="t"/>
              <a:pathLst>
                <a:path extrusionOk="0" h="9586" w="8419">
                  <a:moveTo>
                    <a:pt x="0" y="1"/>
                  </a:moveTo>
                  <a:lnTo>
                    <a:pt x="0" y="1"/>
                  </a:lnTo>
                  <a:cubicBezTo>
                    <a:pt x="107" y="180"/>
                    <a:pt x="227" y="358"/>
                    <a:pt x="334" y="537"/>
                  </a:cubicBezTo>
                  <a:cubicBezTo>
                    <a:pt x="1405" y="2299"/>
                    <a:pt x="2596" y="3978"/>
                    <a:pt x="3929" y="5525"/>
                  </a:cubicBezTo>
                  <a:cubicBezTo>
                    <a:pt x="5287" y="7026"/>
                    <a:pt x="6787" y="8383"/>
                    <a:pt x="8418" y="9585"/>
                  </a:cubicBezTo>
                  <a:cubicBezTo>
                    <a:pt x="5596" y="6728"/>
                    <a:pt x="3120" y="3573"/>
                    <a:pt x="477" y="572"/>
                  </a:cubicBezTo>
                  <a:cubicBezTo>
                    <a:pt x="322" y="370"/>
                    <a:pt x="167" y="1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13"/>
            <p:cNvSpPr/>
            <p:nvPr/>
          </p:nvSpPr>
          <p:spPr>
            <a:xfrm>
              <a:off x="3662650" y="3302025"/>
              <a:ext cx="101225" cy="196475"/>
            </a:xfrm>
            <a:custGeom>
              <a:rect b="b" l="l" r="r" t="t"/>
              <a:pathLst>
                <a:path extrusionOk="0" h="7859" w="4049">
                  <a:moveTo>
                    <a:pt x="0" y="0"/>
                  </a:moveTo>
                  <a:lnTo>
                    <a:pt x="0" y="0"/>
                  </a:lnTo>
                  <a:cubicBezTo>
                    <a:pt x="36" y="131"/>
                    <a:pt x="60" y="262"/>
                    <a:pt x="108" y="405"/>
                  </a:cubicBezTo>
                  <a:cubicBezTo>
                    <a:pt x="810" y="3156"/>
                    <a:pt x="2132" y="5763"/>
                    <a:pt x="4049" y="7859"/>
                  </a:cubicBezTo>
                  <a:cubicBezTo>
                    <a:pt x="2656" y="5477"/>
                    <a:pt x="1465" y="2965"/>
                    <a:pt x="239" y="477"/>
                  </a:cubicBezTo>
                  <a:cubicBezTo>
                    <a:pt x="167" y="310"/>
                    <a:pt x="96" y="16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13"/>
            <p:cNvSpPr/>
            <p:nvPr/>
          </p:nvSpPr>
          <p:spPr>
            <a:xfrm>
              <a:off x="3984700" y="3111825"/>
              <a:ext cx="807575" cy="623300"/>
            </a:xfrm>
            <a:custGeom>
              <a:rect b="b" l="l" r="r" t="t"/>
              <a:pathLst>
                <a:path extrusionOk="0" h="24932" w="32303">
                  <a:moveTo>
                    <a:pt x="1" y="0"/>
                  </a:moveTo>
                  <a:lnTo>
                    <a:pt x="1" y="0"/>
                  </a:lnTo>
                  <a:cubicBezTo>
                    <a:pt x="1406" y="1882"/>
                    <a:pt x="2858" y="3691"/>
                    <a:pt x="4502" y="5358"/>
                  </a:cubicBezTo>
                  <a:cubicBezTo>
                    <a:pt x="6930" y="7835"/>
                    <a:pt x="9562" y="10073"/>
                    <a:pt x="12193" y="12323"/>
                  </a:cubicBezTo>
                  <a:cubicBezTo>
                    <a:pt x="15205" y="14883"/>
                    <a:pt x="18325" y="17312"/>
                    <a:pt x="21647" y="19467"/>
                  </a:cubicBezTo>
                  <a:cubicBezTo>
                    <a:pt x="23813" y="20920"/>
                    <a:pt x="26052" y="22313"/>
                    <a:pt x="28457" y="23337"/>
                  </a:cubicBezTo>
                  <a:cubicBezTo>
                    <a:pt x="29731" y="23896"/>
                    <a:pt x="31005" y="24420"/>
                    <a:pt x="32303" y="24932"/>
                  </a:cubicBezTo>
                  <a:cubicBezTo>
                    <a:pt x="30922" y="24146"/>
                    <a:pt x="29540" y="23384"/>
                    <a:pt x="28147" y="22634"/>
                  </a:cubicBezTo>
                  <a:cubicBezTo>
                    <a:pt x="22051" y="19384"/>
                    <a:pt x="16598" y="15490"/>
                    <a:pt x="11491" y="11002"/>
                  </a:cubicBezTo>
                  <a:cubicBezTo>
                    <a:pt x="9752" y="9478"/>
                    <a:pt x="8002" y="7966"/>
                    <a:pt x="6311" y="6370"/>
                  </a:cubicBezTo>
                  <a:cubicBezTo>
                    <a:pt x="4156" y="4299"/>
                    <a:pt x="2085" y="214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13"/>
            <p:cNvSpPr/>
            <p:nvPr/>
          </p:nvSpPr>
          <p:spPr>
            <a:xfrm>
              <a:off x="4820525" y="3754750"/>
              <a:ext cx="1209400" cy="174350"/>
            </a:xfrm>
            <a:custGeom>
              <a:rect b="b" l="l" r="r" t="t"/>
              <a:pathLst>
                <a:path extrusionOk="0" h="6974" w="48376">
                  <a:moveTo>
                    <a:pt x="1" y="1"/>
                  </a:moveTo>
                  <a:lnTo>
                    <a:pt x="1" y="1"/>
                  </a:lnTo>
                  <a:cubicBezTo>
                    <a:pt x="3442" y="1918"/>
                    <a:pt x="7311" y="2870"/>
                    <a:pt x="11085" y="3858"/>
                  </a:cubicBezTo>
                  <a:cubicBezTo>
                    <a:pt x="16836" y="5347"/>
                    <a:pt x="22694" y="6311"/>
                    <a:pt x="28623" y="6728"/>
                  </a:cubicBezTo>
                  <a:cubicBezTo>
                    <a:pt x="30721" y="6872"/>
                    <a:pt x="32825" y="6973"/>
                    <a:pt x="34927" y="6973"/>
                  </a:cubicBezTo>
                  <a:cubicBezTo>
                    <a:pt x="35950" y="6973"/>
                    <a:pt x="36972" y="6949"/>
                    <a:pt x="37994" y="6895"/>
                  </a:cubicBezTo>
                  <a:cubicBezTo>
                    <a:pt x="39756" y="6799"/>
                    <a:pt x="41494" y="6704"/>
                    <a:pt x="43220" y="6371"/>
                  </a:cubicBezTo>
                  <a:cubicBezTo>
                    <a:pt x="44959" y="6049"/>
                    <a:pt x="46661" y="5585"/>
                    <a:pt x="48376" y="5109"/>
                  </a:cubicBezTo>
                  <a:lnTo>
                    <a:pt x="48376" y="5109"/>
                  </a:lnTo>
                  <a:cubicBezTo>
                    <a:pt x="46328" y="5430"/>
                    <a:pt x="44280" y="5609"/>
                    <a:pt x="42244" y="5787"/>
                  </a:cubicBezTo>
                  <a:cubicBezTo>
                    <a:pt x="39618" y="6071"/>
                    <a:pt x="36987" y="6197"/>
                    <a:pt x="34355" y="6197"/>
                  </a:cubicBezTo>
                  <a:cubicBezTo>
                    <a:pt x="32346" y="6197"/>
                    <a:pt x="30336" y="6124"/>
                    <a:pt x="28326" y="5990"/>
                  </a:cubicBezTo>
                  <a:cubicBezTo>
                    <a:pt x="22682" y="5632"/>
                    <a:pt x="17455" y="4859"/>
                    <a:pt x="11919" y="3454"/>
                  </a:cubicBezTo>
                  <a:cubicBezTo>
                    <a:pt x="9728" y="2918"/>
                    <a:pt x="7561" y="2323"/>
                    <a:pt x="5382" y="1715"/>
                  </a:cubicBezTo>
                  <a:cubicBezTo>
                    <a:pt x="3573" y="1203"/>
                    <a:pt x="1739" y="71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13"/>
            <p:cNvSpPr/>
            <p:nvPr/>
          </p:nvSpPr>
          <p:spPr>
            <a:xfrm>
              <a:off x="4330300" y="3373750"/>
              <a:ext cx="835250" cy="414975"/>
            </a:xfrm>
            <a:custGeom>
              <a:rect b="b" l="l" r="r" t="t"/>
              <a:pathLst>
                <a:path extrusionOk="0" h="16599" w="33410">
                  <a:moveTo>
                    <a:pt x="0" y="1"/>
                  </a:moveTo>
                  <a:lnTo>
                    <a:pt x="0" y="1"/>
                  </a:lnTo>
                  <a:cubicBezTo>
                    <a:pt x="2750" y="2692"/>
                    <a:pt x="5965" y="4859"/>
                    <a:pt x="9227" y="6883"/>
                  </a:cubicBezTo>
                  <a:cubicBezTo>
                    <a:pt x="12930" y="9109"/>
                    <a:pt x="16764" y="11133"/>
                    <a:pt x="20765" y="12800"/>
                  </a:cubicBezTo>
                  <a:cubicBezTo>
                    <a:pt x="23658" y="13991"/>
                    <a:pt x="26575" y="15169"/>
                    <a:pt x="29623" y="15824"/>
                  </a:cubicBezTo>
                  <a:cubicBezTo>
                    <a:pt x="30873" y="16110"/>
                    <a:pt x="32147" y="16360"/>
                    <a:pt x="33409" y="16598"/>
                  </a:cubicBezTo>
                  <a:cubicBezTo>
                    <a:pt x="32004" y="16134"/>
                    <a:pt x="30623" y="15669"/>
                    <a:pt x="29242" y="15181"/>
                  </a:cubicBezTo>
                  <a:cubicBezTo>
                    <a:pt x="24170" y="13503"/>
                    <a:pt x="19526" y="11764"/>
                    <a:pt x="14835" y="9323"/>
                  </a:cubicBezTo>
                  <a:cubicBezTo>
                    <a:pt x="11585" y="7633"/>
                    <a:pt x="8442" y="5775"/>
                    <a:pt x="5429" y="3728"/>
                  </a:cubicBezTo>
                  <a:cubicBezTo>
                    <a:pt x="3596" y="2513"/>
                    <a:pt x="1750" y="131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13"/>
            <p:cNvSpPr/>
            <p:nvPr/>
          </p:nvSpPr>
          <p:spPr>
            <a:xfrm>
              <a:off x="5225950" y="3737800"/>
              <a:ext cx="1023650" cy="93725"/>
            </a:xfrm>
            <a:custGeom>
              <a:rect b="b" l="l" r="r" t="t"/>
              <a:pathLst>
                <a:path extrusionOk="0" h="3749" w="40946">
                  <a:moveTo>
                    <a:pt x="40946" y="0"/>
                  </a:moveTo>
                  <a:cubicBezTo>
                    <a:pt x="40862" y="12"/>
                    <a:pt x="40755" y="36"/>
                    <a:pt x="40660" y="60"/>
                  </a:cubicBezTo>
                  <a:cubicBezTo>
                    <a:pt x="39231" y="369"/>
                    <a:pt x="37802" y="619"/>
                    <a:pt x="36374" y="869"/>
                  </a:cubicBezTo>
                  <a:cubicBezTo>
                    <a:pt x="34516" y="1203"/>
                    <a:pt x="32683" y="1691"/>
                    <a:pt x="30813" y="1989"/>
                  </a:cubicBezTo>
                  <a:cubicBezTo>
                    <a:pt x="27182" y="2560"/>
                    <a:pt x="23098" y="2929"/>
                    <a:pt x="19133" y="3001"/>
                  </a:cubicBezTo>
                  <a:cubicBezTo>
                    <a:pt x="18510" y="3012"/>
                    <a:pt x="17886" y="3018"/>
                    <a:pt x="17263" y="3018"/>
                  </a:cubicBezTo>
                  <a:cubicBezTo>
                    <a:pt x="11495" y="3018"/>
                    <a:pt x="5738" y="2547"/>
                    <a:pt x="0" y="2096"/>
                  </a:cubicBezTo>
                  <a:lnTo>
                    <a:pt x="0" y="2096"/>
                  </a:lnTo>
                  <a:cubicBezTo>
                    <a:pt x="4763" y="3286"/>
                    <a:pt x="9692" y="3548"/>
                    <a:pt x="14585" y="3703"/>
                  </a:cubicBezTo>
                  <a:cubicBezTo>
                    <a:pt x="15601" y="3733"/>
                    <a:pt x="16617" y="3749"/>
                    <a:pt x="17635" y="3749"/>
                  </a:cubicBezTo>
                  <a:cubicBezTo>
                    <a:pt x="20639" y="3749"/>
                    <a:pt x="23649" y="3612"/>
                    <a:pt x="26646" y="3310"/>
                  </a:cubicBezTo>
                  <a:cubicBezTo>
                    <a:pt x="30230" y="2989"/>
                    <a:pt x="33826" y="2441"/>
                    <a:pt x="37231" y="1262"/>
                  </a:cubicBezTo>
                  <a:cubicBezTo>
                    <a:pt x="38481" y="846"/>
                    <a:pt x="39719" y="429"/>
                    <a:pt x="40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13"/>
            <p:cNvSpPr/>
            <p:nvPr/>
          </p:nvSpPr>
          <p:spPr>
            <a:xfrm>
              <a:off x="5006575" y="4050325"/>
              <a:ext cx="230400" cy="64625"/>
            </a:xfrm>
            <a:custGeom>
              <a:rect b="b" l="l" r="r" t="t"/>
              <a:pathLst>
                <a:path extrusionOk="0" h="2585" w="9216">
                  <a:moveTo>
                    <a:pt x="0" y="1"/>
                  </a:moveTo>
                  <a:lnTo>
                    <a:pt x="0" y="1"/>
                  </a:lnTo>
                  <a:cubicBezTo>
                    <a:pt x="2834" y="1549"/>
                    <a:pt x="6013" y="2346"/>
                    <a:pt x="9216" y="2584"/>
                  </a:cubicBezTo>
                  <a:cubicBezTo>
                    <a:pt x="7775" y="2120"/>
                    <a:pt x="6346" y="1644"/>
                    <a:pt x="4882" y="1275"/>
                  </a:cubicBezTo>
                  <a:cubicBezTo>
                    <a:pt x="3262" y="846"/>
                    <a:pt x="1607" y="50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3"/>
            <p:cNvSpPr/>
            <p:nvPr/>
          </p:nvSpPr>
          <p:spPr>
            <a:xfrm>
              <a:off x="4956250" y="4095575"/>
              <a:ext cx="102725" cy="27700"/>
            </a:xfrm>
            <a:custGeom>
              <a:rect b="b" l="l" r="r" t="t"/>
              <a:pathLst>
                <a:path extrusionOk="0" h="1108" w="4109">
                  <a:moveTo>
                    <a:pt x="1" y="0"/>
                  </a:moveTo>
                  <a:lnTo>
                    <a:pt x="1" y="0"/>
                  </a:lnTo>
                  <a:cubicBezTo>
                    <a:pt x="1263" y="703"/>
                    <a:pt x="2692" y="929"/>
                    <a:pt x="4109" y="1108"/>
                  </a:cubicBezTo>
                  <a:cubicBezTo>
                    <a:pt x="2954" y="703"/>
                    <a:pt x="1334" y="27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3"/>
            <p:cNvSpPr/>
            <p:nvPr/>
          </p:nvSpPr>
          <p:spPr>
            <a:xfrm>
              <a:off x="4049900" y="3085625"/>
              <a:ext cx="260175" cy="253325"/>
            </a:xfrm>
            <a:custGeom>
              <a:rect b="b" l="l" r="r" t="t"/>
              <a:pathLst>
                <a:path extrusionOk="0" h="10133" w="10407">
                  <a:moveTo>
                    <a:pt x="0" y="1"/>
                  </a:moveTo>
                  <a:lnTo>
                    <a:pt x="0" y="1"/>
                  </a:lnTo>
                  <a:cubicBezTo>
                    <a:pt x="120" y="203"/>
                    <a:pt x="262" y="394"/>
                    <a:pt x="393" y="572"/>
                  </a:cubicBezTo>
                  <a:cubicBezTo>
                    <a:pt x="3060" y="4370"/>
                    <a:pt x="6382" y="7787"/>
                    <a:pt x="10407" y="10133"/>
                  </a:cubicBezTo>
                  <a:cubicBezTo>
                    <a:pt x="8668" y="8764"/>
                    <a:pt x="7120" y="7180"/>
                    <a:pt x="5573" y="5608"/>
                  </a:cubicBezTo>
                  <a:cubicBezTo>
                    <a:pt x="3918" y="3953"/>
                    <a:pt x="2239" y="2310"/>
                    <a:pt x="596" y="632"/>
                  </a:cubicBezTo>
                  <a:cubicBezTo>
                    <a:pt x="393" y="429"/>
                    <a:pt x="203" y="21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3"/>
            <p:cNvSpPr/>
            <p:nvPr/>
          </p:nvSpPr>
          <p:spPr>
            <a:xfrm>
              <a:off x="5524200" y="3580925"/>
              <a:ext cx="851600" cy="162250"/>
            </a:xfrm>
            <a:custGeom>
              <a:rect b="b" l="l" r="r" t="t"/>
              <a:pathLst>
                <a:path extrusionOk="0" h="6490" w="34064">
                  <a:moveTo>
                    <a:pt x="34064" y="1"/>
                  </a:moveTo>
                  <a:cubicBezTo>
                    <a:pt x="32218" y="810"/>
                    <a:pt x="30302" y="1465"/>
                    <a:pt x="28385" y="2072"/>
                  </a:cubicBezTo>
                  <a:cubicBezTo>
                    <a:pt x="26634" y="2608"/>
                    <a:pt x="24884" y="3132"/>
                    <a:pt x="23098" y="3513"/>
                  </a:cubicBezTo>
                  <a:cubicBezTo>
                    <a:pt x="17824" y="4644"/>
                    <a:pt x="12906" y="5323"/>
                    <a:pt x="7549" y="5620"/>
                  </a:cubicBezTo>
                  <a:cubicBezTo>
                    <a:pt x="5395" y="5731"/>
                    <a:pt x="3191" y="5800"/>
                    <a:pt x="964" y="5800"/>
                  </a:cubicBezTo>
                  <a:cubicBezTo>
                    <a:pt x="790" y="5800"/>
                    <a:pt x="615" y="5800"/>
                    <a:pt x="441" y="5799"/>
                  </a:cubicBezTo>
                  <a:cubicBezTo>
                    <a:pt x="310" y="6001"/>
                    <a:pt x="167" y="6228"/>
                    <a:pt x="24" y="6454"/>
                  </a:cubicBezTo>
                  <a:cubicBezTo>
                    <a:pt x="12" y="6466"/>
                    <a:pt x="0" y="6478"/>
                    <a:pt x="0" y="6489"/>
                  </a:cubicBezTo>
                  <a:cubicBezTo>
                    <a:pt x="786" y="6489"/>
                    <a:pt x="1572" y="6489"/>
                    <a:pt x="2346" y="6478"/>
                  </a:cubicBezTo>
                  <a:cubicBezTo>
                    <a:pt x="7322" y="6359"/>
                    <a:pt x="12311" y="6037"/>
                    <a:pt x="17217" y="5239"/>
                  </a:cubicBezTo>
                  <a:cubicBezTo>
                    <a:pt x="23039" y="4334"/>
                    <a:pt x="28956" y="3084"/>
                    <a:pt x="34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13"/>
            <p:cNvSpPr/>
            <p:nvPr/>
          </p:nvSpPr>
          <p:spPr>
            <a:xfrm>
              <a:off x="5034850" y="3672600"/>
              <a:ext cx="412275" cy="69675"/>
            </a:xfrm>
            <a:custGeom>
              <a:rect b="b" l="l" r="r" t="t"/>
              <a:pathLst>
                <a:path extrusionOk="0" h="2787" w="16491">
                  <a:moveTo>
                    <a:pt x="0" y="1"/>
                  </a:moveTo>
                  <a:lnTo>
                    <a:pt x="1119" y="406"/>
                  </a:lnTo>
                  <a:cubicBezTo>
                    <a:pt x="2893" y="1060"/>
                    <a:pt x="4739" y="1549"/>
                    <a:pt x="6596" y="1870"/>
                  </a:cubicBezTo>
                  <a:cubicBezTo>
                    <a:pt x="9871" y="2430"/>
                    <a:pt x="13192" y="2692"/>
                    <a:pt x="16490" y="2787"/>
                  </a:cubicBezTo>
                  <a:cubicBezTo>
                    <a:pt x="16348" y="2572"/>
                    <a:pt x="16264" y="2322"/>
                    <a:pt x="16252" y="2037"/>
                  </a:cubicBezTo>
                  <a:cubicBezTo>
                    <a:pt x="13216" y="1918"/>
                    <a:pt x="10252" y="1656"/>
                    <a:pt x="7454" y="1215"/>
                  </a:cubicBezTo>
                  <a:cubicBezTo>
                    <a:pt x="5048" y="858"/>
                    <a:pt x="2655" y="489"/>
                    <a:pt x="250" y="48"/>
                  </a:cubicBezTo>
                  <a:cubicBezTo>
                    <a:pt x="167" y="25"/>
                    <a:pt x="95" y="1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13"/>
            <p:cNvSpPr/>
            <p:nvPr/>
          </p:nvSpPr>
          <p:spPr>
            <a:xfrm>
              <a:off x="4649075" y="3510975"/>
              <a:ext cx="294700" cy="129200"/>
            </a:xfrm>
            <a:custGeom>
              <a:rect b="b" l="l" r="r" t="t"/>
              <a:pathLst>
                <a:path extrusionOk="0" h="5168" w="11788">
                  <a:moveTo>
                    <a:pt x="1" y="1"/>
                  </a:moveTo>
                  <a:lnTo>
                    <a:pt x="1" y="1"/>
                  </a:lnTo>
                  <a:cubicBezTo>
                    <a:pt x="167" y="108"/>
                    <a:pt x="322" y="227"/>
                    <a:pt x="501" y="334"/>
                  </a:cubicBezTo>
                  <a:cubicBezTo>
                    <a:pt x="3930" y="2608"/>
                    <a:pt x="7680" y="4573"/>
                    <a:pt x="11788" y="5168"/>
                  </a:cubicBezTo>
                  <a:cubicBezTo>
                    <a:pt x="9871" y="4525"/>
                    <a:pt x="8228" y="3727"/>
                    <a:pt x="6359" y="2822"/>
                  </a:cubicBezTo>
                  <a:cubicBezTo>
                    <a:pt x="4477" y="1929"/>
                    <a:pt x="2561" y="1096"/>
                    <a:pt x="679" y="298"/>
                  </a:cubicBezTo>
                  <a:cubicBezTo>
                    <a:pt x="537" y="239"/>
                    <a:pt x="203" y="9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13"/>
            <p:cNvSpPr/>
            <p:nvPr/>
          </p:nvSpPr>
          <p:spPr>
            <a:xfrm>
              <a:off x="4121325" y="3090975"/>
              <a:ext cx="484325" cy="386400"/>
            </a:xfrm>
            <a:custGeom>
              <a:rect b="b" l="l" r="r" t="t"/>
              <a:pathLst>
                <a:path extrusionOk="0" h="15456" w="19373">
                  <a:moveTo>
                    <a:pt x="1" y="1"/>
                  </a:moveTo>
                  <a:lnTo>
                    <a:pt x="1" y="1"/>
                  </a:lnTo>
                  <a:cubicBezTo>
                    <a:pt x="465" y="644"/>
                    <a:pt x="953" y="1275"/>
                    <a:pt x="1442" y="1894"/>
                  </a:cubicBezTo>
                  <a:cubicBezTo>
                    <a:pt x="3859" y="4942"/>
                    <a:pt x="6764" y="7561"/>
                    <a:pt x="9859" y="9919"/>
                  </a:cubicBezTo>
                  <a:cubicBezTo>
                    <a:pt x="12800" y="12110"/>
                    <a:pt x="15943" y="14098"/>
                    <a:pt x="19372" y="15455"/>
                  </a:cubicBezTo>
                  <a:cubicBezTo>
                    <a:pt x="15979" y="13395"/>
                    <a:pt x="12252" y="10871"/>
                    <a:pt x="9359" y="8645"/>
                  </a:cubicBezTo>
                  <a:cubicBezTo>
                    <a:pt x="6895" y="6633"/>
                    <a:pt x="4597" y="4418"/>
                    <a:pt x="2299" y="2215"/>
                  </a:cubicBezTo>
                  <a:cubicBezTo>
                    <a:pt x="1537" y="1477"/>
                    <a:pt x="763" y="7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13"/>
            <p:cNvSpPr/>
            <p:nvPr/>
          </p:nvSpPr>
          <p:spPr>
            <a:xfrm>
              <a:off x="4126400" y="3027300"/>
              <a:ext cx="864125" cy="522100"/>
            </a:xfrm>
            <a:custGeom>
              <a:rect b="b" l="l" r="r" t="t"/>
              <a:pathLst>
                <a:path extrusionOk="0" h="20884" w="34565">
                  <a:moveTo>
                    <a:pt x="0" y="0"/>
                  </a:moveTo>
                  <a:lnTo>
                    <a:pt x="0" y="0"/>
                  </a:lnTo>
                  <a:cubicBezTo>
                    <a:pt x="4251" y="4739"/>
                    <a:pt x="9311" y="8680"/>
                    <a:pt x="14621" y="12132"/>
                  </a:cubicBezTo>
                  <a:cubicBezTo>
                    <a:pt x="17181" y="13799"/>
                    <a:pt x="19836" y="15300"/>
                    <a:pt x="22563" y="16669"/>
                  </a:cubicBezTo>
                  <a:cubicBezTo>
                    <a:pt x="25123" y="17955"/>
                    <a:pt x="27766" y="19098"/>
                    <a:pt x="30516" y="19907"/>
                  </a:cubicBezTo>
                  <a:cubicBezTo>
                    <a:pt x="31861" y="20288"/>
                    <a:pt x="33219" y="20622"/>
                    <a:pt x="34564" y="20884"/>
                  </a:cubicBezTo>
                  <a:cubicBezTo>
                    <a:pt x="33052" y="20348"/>
                    <a:pt x="31528" y="19788"/>
                    <a:pt x="30016" y="19205"/>
                  </a:cubicBezTo>
                  <a:cubicBezTo>
                    <a:pt x="23313" y="16728"/>
                    <a:pt x="16907" y="13204"/>
                    <a:pt x="10954" y="8906"/>
                  </a:cubicBezTo>
                  <a:cubicBezTo>
                    <a:pt x="7216" y="6239"/>
                    <a:pt x="3667" y="30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13"/>
            <p:cNvSpPr/>
            <p:nvPr/>
          </p:nvSpPr>
          <p:spPr>
            <a:xfrm>
              <a:off x="5604250" y="3609200"/>
              <a:ext cx="112250" cy="22950"/>
            </a:xfrm>
            <a:custGeom>
              <a:rect b="b" l="l" r="r" t="t"/>
              <a:pathLst>
                <a:path extrusionOk="0" h="918" w="4490">
                  <a:moveTo>
                    <a:pt x="3751" y="1"/>
                  </a:moveTo>
                  <a:cubicBezTo>
                    <a:pt x="3001" y="48"/>
                    <a:pt x="2275" y="84"/>
                    <a:pt x="1525" y="96"/>
                  </a:cubicBezTo>
                  <a:cubicBezTo>
                    <a:pt x="1168" y="120"/>
                    <a:pt x="834" y="144"/>
                    <a:pt x="477" y="144"/>
                  </a:cubicBezTo>
                  <a:cubicBezTo>
                    <a:pt x="441" y="239"/>
                    <a:pt x="394" y="358"/>
                    <a:pt x="322" y="453"/>
                  </a:cubicBezTo>
                  <a:cubicBezTo>
                    <a:pt x="215" y="596"/>
                    <a:pt x="96" y="751"/>
                    <a:pt x="1" y="917"/>
                  </a:cubicBezTo>
                  <a:cubicBezTo>
                    <a:pt x="1501" y="894"/>
                    <a:pt x="3001" y="858"/>
                    <a:pt x="4490" y="751"/>
                  </a:cubicBezTo>
                  <a:cubicBezTo>
                    <a:pt x="4406" y="703"/>
                    <a:pt x="4311" y="644"/>
                    <a:pt x="4240" y="584"/>
                  </a:cubicBezTo>
                  <a:cubicBezTo>
                    <a:pt x="4013" y="417"/>
                    <a:pt x="3847" y="227"/>
                    <a:pt x="37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13"/>
            <p:cNvSpPr/>
            <p:nvPr/>
          </p:nvSpPr>
          <p:spPr>
            <a:xfrm>
              <a:off x="5310175" y="3604150"/>
              <a:ext cx="131300" cy="24425"/>
            </a:xfrm>
            <a:custGeom>
              <a:rect b="b" l="l" r="r" t="t"/>
              <a:pathLst>
                <a:path extrusionOk="0" h="977" w="5252">
                  <a:moveTo>
                    <a:pt x="655" y="0"/>
                  </a:moveTo>
                  <a:cubicBezTo>
                    <a:pt x="429" y="226"/>
                    <a:pt x="227" y="429"/>
                    <a:pt x="1" y="643"/>
                  </a:cubicBezTo>
                  <a:cubicBezTo>
                    <a:pt x="1477" y="786"/>
                    <a:pt x="2965" y="893"/>
                    <a:pt x="4453" y="965"/>
                  </a:cubicBezTo>
                  <a:cubicBezTo>
                    <a:pt x="4620" y="977"/>
                    <a:pt x="4775" y="977"/>
                    <a:pt x="4942" y="977"/>
                  </a:cubicBezTo>
                  <a:cubicBezTo>
                    <a:pt x="4977" y="738"/>
                    <a:pt x="5073" y="500"/>
                    <a:pt x="5239" y="298"/>
                  </a:cubicBezTo>
                  <a:cubicBezTo>
                    <a:pt x="5239" y="286"/>
                    <a:pt x="5251" y="286"/>
                    <a:pt x="5251" y="262"/>
                  </a:cubicBezTo>
                  <a:cubicBezTo>
                    <a:pt x="4394" y="238"/>
                    <a:pt x="3525" y="191"/>
                    <a:pt x="2668" y="143"/>
                  </a:cubicBezTo>
                  <a:cubicBezTo>
                    <a:pt x="1965" y="107"/>
                    <a:pt x="1298" y="60"/>
                    <a:pt x="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13"/>
            <p:cNvSpPr/>
            <p:nvPr/>
          </p:nvSpPr>
          <p:spPr>
            <a:xfrm>
              <a:off x="5033050" y="3558300"/>
              <a:ext cx="184275" cy="50625"/>
            </a:xfrm>
            <a:custGeom>
              <a:rect b="b" l="l" r="r" t="t"/>
              <a:pathLst>
                <a:path extrusionOk="0" h="2025" w="7371">
                  <a:moveTo>
                    <a:pt x="1" y="1"/>
                  </a:moveTo>
                  <a:lnTo>
                    <a:pt x="1" y="1"/>
                  </a:lnTo>
                  <a:cubicBezTo>
                    <a:pt x="1096" y="513"/>
                    <a:pt x="2251" y="894"/>
                    <a:pt x="3406" y="1191"/>
                  </a:cubicBezTo>
                  <a:cubicBezTo>
                    <a:pt x="4716" y="1549"/>
                    <a:pt x="6025" y="1834"/>
                    <a:pt x="7371" y="2025"/>
                  </a:cubicBezTo>
                  <a:cubicBezTo>
                    <a:pt x="7264" y="1822"/>
                    <a:pt x="7204" y="1620"/>
                    <a:pt x="7204" y="1382"/>
                  </a:cubicBezTo>
                  <a:lnTo>
                    <a:pt x="7204" y="1322"/>
                  </a:lnTo>
                  <a:cubicBezTo>
                    <a:pt x="6680" y="1251"/>
                    <a:pt x="6168" y="1179"/>
                    <a:pt x="5668" y="1108"/>
                  </a:cubicBezTo>
                  <a:cubicBezTo>
                    <a:pt x="3763" y="787"/>
                    <a:pt x="1846" y="54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13"/>
            <p:cNvSpPr/>
            <p:nvPr/>
          </p:nvSpPr>
          <p:spPr>
            <a:xfrm>
              <a:off x="5792075" y="3595800"/>
              <a:ext cx="153325" cy="25325"/>
            </a:xfrm>
            <a:custGeom>
              <a:rect b="b" l="l" r="r" t="t"/>
              <a:pathLst>
                <a:path extrusionOk="0" h="1013" w="6133">
                  <a:moveTo>
                    <a:pt x="6132" y="1"/>
                  </a:moveTo>
                  <a:cubicBezTo>
                    <a:pt x="4549" y="108"/>
                    <a:pt x="2977" y="108"/>
                    <a:pt x="1394" y="215"/>
                  </a:cubicBezTo>
                  <a:cubicBezTo>
                    <a:pt x="1001" y="239"/>
                    <a:pt x="608" y="275"/>
                    <a:pt x="227" y="287"/>
                  </a:cubicBezTo>
                  <a:cubicBezTo>
                    <a:pt x="227" y="346"/>
                    <a:pt x="227" y="394"/>
                    <a:pt x="203" y="453"/>
                  </a:cubicBezTo>
                  <a:cubicBezTo>
                    <a:pt x="179" y="680"/>
                    <a:pt x="108" y="870"/>
                    <a:pt x="1" y="1013"/>
                  </a:cubicBezTo>
                  <a:cubicBezTo>
                    <a:pt x="775" y="930"/>
                    <a:pt x="1537" y="822"/>
                    <a:pt x="2311" y="703"/>
                  </a:cubicBezTo>
                  <a:cubicBezTo>
                    <a:pt x="3585" y="501"/>
                    <a:pt x="4847" y="227"/>
                    <a:pt x="6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3"/>
            <p:cNvSpPr/>
            <p:nvPr/>
          </p:nvSpPr>
          <p:spPr>
            <a:xfrm>
              <a:off x="6000750" y="3354125"/>
              <a:ext cx="579850" cy="228325"/>
            </a:xfrm>
            <a:custGeom>
              <a:rect b="b" l="l" r="r" t="t"/>
              <a:pathLst>
                <a:path extrusionOk="0" h="9133" w="23194">
                  <a:moveTo>
                    <a:pt x="23193" y="0"/>
                  </a:moveTo>
                  <a:cubicBezTo>
                    <a:pt x="22717" y="262"/>
                    <a:pt x="22229" y="524"/>
                    <a:pt x="21741" y="774"/>
                  </a:cubicBezTo>
                  <a:cubicBezTo>
                    <a:pt x="20372" y="1476"/>
                    <a:pt x="18979" y="2096"/>
                    <a:pt x="17586" y="2750"/>
                  </a:cubicBezTo>
                  <a:cubicBezTo>
                    <a:pt x="15883" y="3560"/>
                    <a:pt x="14704" y="4132"/>
                    <a:pt x="13264" y="4703"/>
                  </a:cubicBezTo>
                  <a:cubicBezTo>
                    <a:pt x="8930" y="6441"/>
                    <a:pt x="4465" y="7799"/>
                    <a:pt x="0" y="9132"/>
                  </a:cubicBezTo>
                  <a:cubicBezTo>
                    <a:pt x="2250" y="8834"/>
                    <a:pt x="4477" y="8394"/>
                    <a:pt x="6668" y="7763"/>
                  </a:cubicBezTo>
                  <a:cubicBezTo>
                    <a:pt x="8406" y="7263"/>
                    <a:pt x="10108" y="6632"/>
                    <a:pt x="11799" y="6025"/>
                  </a:cubicBezTo>
                  <a:cubicBezTo>
                    <a:pt x="15514" y="4667"/>
                    <a:pt x="19086" y="3143"/>
                    <a:pt x="22384" y="643"/>
                  </a:cubicBezTo>
                  <a:cubicBezTo>
                    <a:pt x="22646" y="429"/>
                    <a:pt x="22931" y="202"/>
                    <a:pt x="231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13"/>
            <p:cNvSpPr/>
            <p:nvPr/>
          </p:nvSpPr>
          <p:spPr>
            <a:xfrm>
              <a:off x="6448700" y="2893350"/>
              <a:ext cx="303650" cy="219400"/>
            </a:xfrm>
            <a:custGeom>
              <a:rect b="b" l="l" r="r" t="t"/>
              <a:pathLst>
                <a:path extrusionOk="0" h="8776" w="12146">
                  <a:moveTo>
                    <a:pt x="12145" y="0"/>
                  </a:moveTo>
                  <a:lnTo>
                    <a:pt x="12145" y="0"/>
                  </a:lnTo>
                  <a:cubicBezTo>
                    <a:pt x="9990" y="1608"/>
                    <a:pt x="7776" y="3120"/>
                    <a:pt x="5573" y="4644"/>
                  </a:cubicBezTo>
                  <a:cubicBezTo>
                    <a:pt x="3847" y="5882"/>
                    <a:pt x="2156" y="7192"/>
                    <a:pt x="441" y="8442"/>
                  </a:cubicBezTo>
                  <a:cubicBezTo>
                    <a:pt x="299" y="8549"/>
                    <a:pt x="144" y="8656"/>
                    <a:pt x="1" y="8775"/>
                  </a:cubicBezTo>
                  <a:cubicBezTo>
                    <a:pt x="191" y="8692"/>
                    <a:pt x="394" y="8608"/>
                    <a:pt x="572" y="8501"/>
                  </a:cubicBezTo>
                  <a:cubicBezTo>
                    <a:pt x="4918" y="6430"/>
                    <a:pt x="8800" y="3477"/>
                    <a:pt x="12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13"/>
            <p:cNvSpPr/>
            <p:nvPr/>
          </p:nvSpPr>
          <p:spPr>
            <a:xfrm>
              <a:off x="5879900" y="3146950"/>
              <a:ext cx="515550" cy="203325"/>
            </a:xfrm>
            <a:custGeom>
              <a:rect b="b" l="l" r="r" t="t"/>
              <a:pathLst>
                <a:path extrusionOk="0" h="8133" w="20622">
                  <a:moveTo>
                    <a:pt x="20622" y="0"/>
                  </a:moveTo>
                  <a:lnTo>
                    <a:pt x="20622" y="0"/>
                  </a:lnTo>
                  <a:cubicBezTo>
                    <a:pt x="18764" y="869"/>
                    <a:pt x="16097" y="1870"/>
                    <a:pt x="14478" y="2572"/>
                  </a:cubicBezTo>
                  <a:cubicBezTo>
                    <a:pt x="12561" y="3394"/>
                    <a:pt x="9168" y="4799"/>
                    <a:pt x="6203" y="5632"/>
                  </a:cubicBezTo>
                  <a:cubicBezTo>
                    <a:pt x="4393" y="6156"/>
                    <a:pt x="2560" y="6632"/>
                    <a:pt x="714" y="7049"/>
                  </a:cubicBezTo>
                  <a:cubicBezTo>
                    <a:pt x="679" y="7108"/>
                    <a:pt x="643" y="7180"/>
                    <a:pt x="595" y="7239"/>
                  </a:cubicBezTo>
                  <a:cubicBezTo>
                    <a:pt x="405" y="7525"/>
                    <a:pt x="202" y="7835"/>
                    <a:pt x="0" y="8132"/>
                  </a:cubicBezTo>
                  <a:cubicBezTo>
                    <a:pt x="703" y="7989"/>
                    <a:pt x="1393" y="7823"/>
                    <a:pt x="2096" y="7644"/>
                  </a:cubicBezTo>
                  <a:cubicBezTo>
                    <a:pt x="8608" y="6096"/>
                    <a:pt x="15061" y="3810"/>
                    <a:pt x="20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3"/>
            <p:cNvSpPr/>
            <p:nvPr/>
          </p:nvSpPr>
          <p:spPr>
            <a:xfrm>
              <a:off x="4510375" y="3122525"/>
              <a:ext cx="556650" cy="219700"/>
            </a:xfrm>
            <a:custGeom>
              <a:rect b="b" l="l" r="r" t="t"/>
              <a:pathLst>
                <a:path extrusionOk="0" h="8788" w="22266">
                  <a:moveTo>
                    <a:pt x="0" y="1"/>
                  </a:moveTo>
                  <a:lnTo>
                    <a:pt x="0" y="1"/>
                  </a:lnTo>
                  <a:cubicBezTo>
                    <a:pt x="751" y="596"/>
                    <a:pt x="1560" y="1156"/>
                    <a:pt x="2382" y="1668"/>
                  </a:cubicBezTo>
                  <a:cubicBezTo>
                    <a:pt x="6168" y="3978"/>
                    <a:pt x="10395" y="5418"/>
                    <a:pt x="14597" y="6811"/>
                  </a:cubicBezTo>
                  <a:cubicBezTo>
                    <a:pt x="17038" y="7561"/>
                    <a:pt x="19503" y="8252"/>
                    <a:pt x="21991" y="8788"/>
                  </a:cubicBezTo>
                  <a:cubicBezTo>
                    <a:pt x="22003" y="8502"/>
                    <a:pt x="22075" y="8240"/>
                    <a:pt x="22265" y="8026"/>
                  </a:cubicBezTo>
                  <a:cubicBezTo>
                    <a:pt x="20610" y="7669"/>
                    <a:pt x="18955" y="7264"/>
                    <a:pt x="17312" y="6776"/>
                  </a:cubicBezTo>
                  <a:cubicBezTo>
                    <a:pt x="14621" y="6002"/>
                    <a:pt x="11954" y="5097"/>
                    <a:pt x="9359" y="4073"/>
                  </a:cubicBezTo>
                  <a:cubicBezTo>
                    <a:pt x="7382" y="3275"/>
                    <a:pt x="5608" y="2466"/>
                    <a:pt x="3656" y="1656"/>
                  </a:cubicBezTo>
                  <a:cubicBezTo>
                    <a:pt x="2751" y="1263"/>
                    <a:pt x="1405" y="692"/>
                    <a:pt x="298" y="156"/>
                  </a:cubicBezTo>
                  <a:cubicBezTo>
                    <a:pt x="191" y="108"/>
                    <a:pt x="96" y="6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13"/>
            <p:cNvSpPr/>
            <p:nvPr/>
          </p:nvSpPr>
          <p:spPr>
            <a:xfrm>
              <a:off x="4243075" y="2929650"/>
              <a:ext cx="228625" cy="171175"/>
            </a:xfrm>
            <a:custGeom>
              <a:rect b="b" l="l" r="r" t="t"/>
              <a:pathLst>
                <a:path extrusionOk="0" h="6847" w="9145">
                  <a:moveTo>
                    <a:pt x="1" y="1"/>
                  </a:moveTo>
                  <a:lnTo>
                    <a:pt x="1" y="1"/>
                  </a:lnTo>
                  <a:cubicBezTo>
                    <a:pt x="60" y="72"/>
                    <a:pt x="120" y="156"/>
                    <a:pt x="179" y="239"/>
                  </a:cubicBezTo>
                  <a:cubicBezTo>
                    <a:pt x="2501" y="3180"/>
                    <a:pt x="5608" y="5537"/>
                    <a:pt x="9145" y="6847"/>
                  </a:cubicBezTo>
                  <a:cubicBezTo>
                    <a:pt x="7359" y="5740"/>
                    <a:pt x="5763" y="4442"/>
                    <a:pt x="4751" y="3668"/>
                  </a:cubicBezTo>
                  <a:cubicBezTo>
                    <a:pt x="3787" y="2930"/>
                    <a:pt x="1834" y="1441"/>
                    <a:pt x="1013" y="798"/>
                  </a:cubicBezTo>
                  <a:cubicBezTo>
                    <a:pt x="822" y="656"/>
                    <a:pt x="298"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13"/>
            <p:cNvSpPr/>
            <p:nvPr/>
          </p:nvSpPr>
          <p:spPr>
            <a:xfrm>
              <a:off x="4273450" y="2853450"/>
              <a:ext cx="434000" cy="282200"/>
            </a:xfrm>
            <a:custGeom>
              <a:rect b="b" l="l" r="r" t="t"/>
              <a:pathLst>
                <a:path extrusionOk="0" h="11288" w="17360">
                  <a:moveTo>
                    <a:pt x="0" y="1"/>
                  </a:moveTo>
                  <a:lnTo>
                    <a:pt x="0" y="1"/>
                  </a:lnTo>
                  <a:cubicBezTo>
                    <a:pt x="1488" y="1751"/>
                    <a:pt x="3167" y="3323"/>
                    <a:pt x="4989" y="4680"/>
                  </a:cubicBezTo>
                  <a:cubicBezTo>
                    <a:pt x="6477" y="5775"/>
                    <a:pt x="8072" y="6716"/>
                    <a:pt x="9668" y="7609"/>
                  </a:cubicBezTo>
                  <a:cubicBezTo>
                    <a:pt x="12133" y="9026"/>
                    <a:pt x="14680" y="10288"/>
                    <a:pt x="17359" y="11288"/>
                  </a:cubicBezTo>
                  <a:cubicBezTo>
                    <a:pt x="17121" y="11038"/>
                    <a:pt x="16966" y="10704"/>
                    <a:pt x="17002" y="10335"/>
                  </a:cubicBezTo>
                  <a:cubicBezTo>
                    <a:pt x="16145" y="10002"/>
                    <a:pt x="15300" y="9681"/>
                    <a:pt x="14549" y="9335"/>
                  </a:cubicBezTo>
                  <a:cubicBezTo>
                    <a:pt x="13073" y="8669"/>
                    <a:pt x="11656" y="7895"/>
                    <a:pt x="10263" y="7109"/>
                  </a:cubicBezTo>
                  <a:cubicBezTo>
                    <a:pt x="8846" y="6299"/>
                    <a:pt x="7430" y="5478"/>
                    <a:pt x="6096" y="4561"/>
                  </a:cubicBezTo>
                  <a:cubicBezTo>
                    <a:pt x="3941" y="3096"/>
                    <a:pt x="1941" y="16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3"/>
            <p:cNvSpPr/>
            <p:nvPr/>
          </p:nvSpPr>
          <p:spPr>
            <a:xfrm>
              <a:off x="6018900" y="2963875"/>
              <a:ext cx="432800" cy="195300"/>
            </a:xfrm>
            <a:custGeom>
              <a:rect b="b" l="l" r="r" t="t"/>
              <a:pathLst>
                <a:path extrusionOk="0" h="7812" w="17312">
                  <a:moveTo>
                    <a:pt x="17312" y="1"/>
                  </a:moveTo>
                  <a:lnTo>
                    <a:pt x="17312" y="1"/>
                  </a:lnTo>
                  <a:cubicBezTo>
                    <a:pt x="16895" y="203"/>
                    <a:pt x="16490" y="406"/>
                    <a:pt x="16074" y="620"/>
                  </a:cubicBezTo>
                  <a:cubicBezTo>
                    <a:pt x="9573" y="3787"/>
                    <a:pt x="5799" y="5383"/>
                    <a:pt x="60" y="7716"/>
                  </a:cubicBezTo>
                  <a:cubicBezTo>
                    <a:pt x="48" y="7740"/>
                    <a:pt x="36" y="7764"/>
                    <a:pt x="0" y="7811"/>
                  </a:cubicBezTo>
                  <a:cubicBezTo>
                    <a:pt x="3179" y="7121"/>
                    <a:pt x="6287" y="6168"/>
                    <a:pt x="9228" y="4799"/>
                  </a:cubicBezTo>
                  <a:cubicBezTo>
                    <a:pt x="11835" y="3668"/>
                    <a:pt x="14324" y="2287"/>
                    <a:pt x="16586" y="561"/>
                  </a:cubicBezTo>
                  <a:cubicBezTo>
                    <a:pt x="16836" y="370"/>
                    <a:pt x="17074" y="191"/>
                    <a:pt x="17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13"/>
            <p:cNvSpPr/>
            <p:nvPr/>
          </p:nvSpPr>
          <p:spPr>
            <a:xfrm>
              <a:off x="1931175" y="1688775"/>
              <a:ext cx="1724350" cy="921525"/>
            </a:xfrm>
            <a:custGeom>
              <a:rect b="b" l="l" r="r" t="t"/>
              <a:pathLst>
                <a:path extrusionOk="0" h="36861" w="68974">
                  <a:moveTo>
                    <a:pt x="3890" y="1"/>
                  </a:moveTo>
                  <a:cubicBezTo>
                    <a:pt x="2594" y="1"/>
                    <a:pt x="1297" y="73"/>
                    <a:pt x="1" y="237"/>
                  </a:cubicBezTo>
                  <a:cubicBezTo>
                    <a:pt x="2156" y="249"/>
                    <a:pt x="4299" y="463"/>
                    <a:pt x="6442" y="701"/>
                  </a:cubicBezTo>
                  <a:cubicBezTo>
                    <a:pt x="8692" y="951"/>
                    <a:pt x="10550" y="1189"/>
                    <a:pt x="12824" y="1606"/>
                  </a:cubicBezTo>
                  <a:cubicBezTo>
                    <a:pt x="17515" y="2463"/>
                    <a:pt x="22158" y="3594"/>
                    <a:pt x="26647" y="5190"/>
                  </a:cubicBezTo>
                  <a:cubicBezTo>
                    <a:pt x="30326" y="6511"/>
                    <a:pt x="33553" y="8047"/>
                    <a:pt x="37148" y="9881"/>
                  </a:cubicBezTo>
                  <a:cubicBezTo>
                    <a:pt x="42578" y="12655"/>
                    <a:pt x="48007" y="16155"/>
                    <a:pt x="52424" y="19775"/>
                  </a:cubicBezTo>
                  <a:cubicBezTo>
                    <a:pt x="55758" y="22394"/>
                    <a:pt x="58782" y="25383"/>
                    <a:pt x="61711" y="28443"/>
                  </a:cubicBezTo>
                  <a:cubicBezTo>
                    <a:pt x="63282" y="30086"/>
                    <a:pt x="64723" y="31848"/>
                    <a:pt x="66235" y="33550"/>
                  </a:cubicBezTo>
                  <a:cubicBezTo>
                    <a:pt x="67176" y="34646"/>
                    <a:pt x="68140" y="35694"/>
                    <a:pt x="68974" y="36860"/>
                  </a:cubicBezTo>
                  <a:cubicBezTo>
                    <a:pt x="68521" y="35729"/>
                    <a:pt x="67890" y="34682"/>
                    <a:pt x="67235" y="33658"/>
                  </a:cubicBezTo>
                  <a:cubicBezTo>
                    <a:pt x="65616" y="31110"/>
                    <a:pt x="63592" y="28883"/>
                    <a:pt x="61508" y="26728"/>
                  </a:cubicBezTo>
                  <a:cubicBezTo>
                    <a:pt x="59413" y="24585"/>
                    <a:pt x="57246" y="22466"/>
                    <a:pt x="54972" y="20513"/>
                  </a:cubicBezTo>
                  <a:cubicBezTo>
                    <a:pt x="51793" y="17870"/>
                    <a:pt x="48459" y="15370"/>
                    <a:pt x="44947" y="13167"/>
                  </a:cubicBezTo>
                  <a:cubicBezTo>
                    <a:pt x="42030" y="11333"/>
                    <a:pt x="38970" y="9714"/>
                    <a:pt x="35874" y="8214"/>
                  </a:cubicBezTo>
                  <a:cubicBezTo>
                    <a:pt x="32755" y="6702"/>
                    <a:pt x="29552" y="5309"/>
                    <a:pt x="26266" y="4190"/>
                  </a:cubicBezTo>
                  <a:cubicBezTo>
                    <a:pt x="22992" y="3106"/>
                    <a:pt x="19646" y="2273"/>
                    <a:pt x="16265" y="1558"/>
                  </a:cubicBezTo>
                  <a:cubicBezTo>
                    <a:pt x="12198" y="742"/>
                    <a:pt x="8049" y="1"/>
                    <a:pt x="38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3"/>
            <p:cNvSpPr/>
            <p:nvPr/>
          </p:nvSpPr>
          <p:spPr>
            <a:xfrm>
              <a:off x="2340450" y="2235525"/>
              <a:ext cx="156300" cy="39600"/>
            </a:xfrm>
            <a:custGeom>
              <a:rect b="b" l="l" r="r" t="t"/>
              <a:pathLst>
                <a:path extrusionOk="0" h="1584" w="6252">
                  <a:moveTo>
                    <a:pt x="382" y="0"/>
                  </a:moveTo>
                  <a:cubicBezTo>
                    <a:pt x="251" y="203"/>
                    <a:pt x="132" y="417"/>
                    <a:pt x="1" y="643"/>
                  </a:cubicBezTo>
                  <a:cubicBezTo>
                    <a:pt x="703" y="751"/>
                    <a:pt x="1430" y="858"/>
                    <a:pt x="2168" y="977"/>
                  </a:cubicBezTo>
                  <a:cubicBezTo>
                    <a:pt x="3311" y="1155"/>
                    <a:pt x="4466" y="1358"/>
                    <a:pt x="5609" y="1584"/>
                  </a:cubicBezTo>
                  <a:cubicBezTo>
                    <a:pt x="5716" y="1489"/>
                    <a:pt x="5799" y="1417"/>
                    <a:pt x="5906" y="1334"/>
                  </a:cubicBezTo>
                  <a:cubicBezTo>
                    <a:pt x="5930" y="1298"/>
                    <a:pt x="5978" y="1274"/>
                    <a:pt x="6025" y="1251"/>
                  </a:cubicBezTo>
                  <a:cubicBezTo>
                    <a:pt x="6085" y="1191"/>
                    <a:pt x="6144" y="1155"/>
                    <a:pt x="6204" y="1108"/>
                  </a:cubicBezTo>
                  <a:cubicBezTo>
                    <a:pt x="6216" y="1096"/>
                    <a:pt x="6228" y="1072"/>
                    <a:pt x="6252" y="1072"/>
                  </a:cubicBezTo>
                  <a:cubicBezTo>
                    <a:pt x="4311" y="655"/>
                    <a:pt x="2346" y="298"/>
                    <a:pt x="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13"/>
            <p:cNvSpPr/>
            <p:nvPr/>
          </p:nvSpPr>
          <p:spPr>
            <a:xfrm>
              <a:off x="2070475" y="2214100"/>
              <a:ext cx="75050" cy="19675"/>
            </a:xfrm>
            <a:custGeom>
              <a:rect b="b" l="l" r="r" t="t"/>
              <a:pathLst>
                <a:path extrusionOk="0" h="787" w="3002">
                  <a:moveTo>
                    <a:pt x="560" y="0"/>
                  </a:moveTo>
                  <a:cubicBezTo>
                    <a:pt x="382" y="262"/>
                    <a:pt x="203" y="536"/>
                    <a:pt x="1" y="786"/>
                  </a:cubicBezTo>
                  <a:cubicBezTo>
                    <a:pt x="340" y="780"/>
                    <a:pt x="680" y="777"/>
                    <a:pt x="1017" y="777"/>
                  </a:cubicBezTo>
                  <a:cubicBezTo>
                    <a:pt x="1355" y="777"/>
                    <a:pt x="1692" y="780"/>
                    <a:pt x="2025" y="786"/>
                  </a:cubicBezTo>
                  <a:cubicBezTo>
                    <a:pt x="2358" y="536"/>
                    <a:pt x="2668" y="286"/>
                    <a:pt x="3001" y="48"/>
                  </a:cubicBezTo>
                  <a:cubicBezTo>
                    <a:pt x="2180" y="12"/>
                    <a:pt x="1370" y="0"/>
                    <a:pt x="5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13"/>
            <p:cNvSpPr/>
            <p:nvPr/>
          </p:nvSpPr>
          <p:spPr>
            <a:xfrm>
              <a:off x="867650" y="2232250"/>
              <a:ext cx="904600" cy="426850"/>
            </a:xfrm>
            <a:custGeom>
              <a:rect b="b" l="l" r="r" t="t"/>
              <a:pathLst>
                <a:path extrusionOk="0" h="17074" w="36184">
                  <a:moveTo>
                    <a:pt x="36184" y="0"/>
                  </a:moveTo>
                  <a:lnTo>
                    <a:pt x="36184" y="0"/>
                  </a:lnTo>
                  <a:cubicBezTo>
                    <a:pt x="34803" y="167"/>
                    <a:pt x="33433" y="370"/>
                    <a:pt x="32064" y="643"/>
                  </a:cubicBezTo>
                  <a:cubicBezTo>
                    <a:pt x="25659" y="1977"/>
                    <a:pt x="19408" y="4096"/>
                    <a:pt x="13574" y="7085"/>
                  </a:cubicBezTo>
                  <a:cubicBezTo>
                    <a:pt x="10300" y="8752"/>
                    <a:pt x="7073" y="10573"/>
                    <a:pt x="4239" y="12919"/>
                  </a:cubicBezTo>
                  <a:cubicBezTo>
                    <a:pt x="2787" y="14157"/>
                    <a:pt x="1406" y="15490"/>
                    <a:pt x="120" y="16943"/>
                  </a:cubicBezTo>
                  <a:cubicBezTo>
                    <a:pt x="72" y="16979"/>
                    <a:pt x="48" y="17026"/>
                    <a:pt x="1" y="17074"/>
                  </a:cubicBezTo>
                  <a:cubicBezTo>
                    <a:pt x="132" y="16979"/>
                    <a:pt x="286" y="16860"/>
                    <a:pt x="453" y="16764"/>
                  </a:cubicBezTo>
                  <a:cubicBezTo>
                    <a:pt x="775" y="16526"/>
                    <a:pt x="1120" y="16288"/>
                    <a:pt x="1441" y="16062"/>
                  </a:cubicBezTo>
                  <a:cubicBezTo>
                    <a:pt x="2799" y="15109"/>
                    <a:pt x="4156" y="14157"/>
                    <a:pt x="5513" y="13193"/>
                  </a:cubicBezTo>
                  <a:cubicBezTo>
                    <a:pt x="8133" y="11252"/>
                    <a:pt x="10931" y="9585"/>
                    <a:pt x="13848" y="8132"/>
                  </a:cubicBezTo>
                  <a:cubicBezTo>
                    <a:pt x="17253" y="6406"/>
                    <a:pt x="20134" y="5156"/>
                    <a:pt x="23647" y="3989"/>
                  </a:cubicBezTo>
                  <a:cubicBezTo>
                    <a:pt x="26587" y="3013"/>
                    <a:pt x="29576" y="2203"/>
                    <a:pt x="32600" y="1548"/>
                  </a:cubicBezTo>
                  <a:cubicBezTo>
                    <a:pt x="33529" y="1370"/>
                    <a:pt x="34457" y="1227"/>
                    <a:pt x="35362" y="1072"/>
                  </a:cubicBezTo>
                  <a:cubicBezTo>
                    <a:pt x="35589" y="691"/>
                    <a:pt x="35850" y="310"/>
                    <a:pt x="36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13"/>
            <p:cNvSpPr/>
            <p:nvPr/>
          </p:nvSpPr>
          <p:spPr>
            <a:xfrm>
              <a:off x="2545250" y="2272725"/>
              <a:ext cx="860850" cy="453350"/>
            </a:xfrm>
            <a:custGeom>
              <a:rect b="b" l="l" r="r" t="t"/>
              <a:pathLst>
                <a:path extrusionOk="0" h="18134" w="34434">
                  <a:moveTo>
                    <a:pt x="36" y="1"/>
                  </a:moveTo>
                  <a:cubicBezTo>
                    <a:pt x="0" y="25"/>
                    <a:pt x="0" y="36"/>
                    <a:pt x="24" y="36"/>
                  </a:cubicBezTo>
                  <a:cubicBezTo>
                    <a:pt x="96" y="167"/>
                    <a:pt x="108" y="322"/>
                    <a:pt x="108" y="465"/>
                  </a:cubicBezTo>
                  <a:cubicBezTo>
                    <a:pt x="143" y="525"/>
                    <a:pt x="155" y="596"/>
                    <a:pt x="155" y="667"/>
                  </a:cubicBezTo>
                  <a:cubicBezTo>
                    <a:pt x="4549" y="1691"/>
                    <a:pt x="8847" y="3025"/>
                    <a:pt x="13038" y="4692"/>
                  </a:cubicBezTo>
                  <a:cubicBezTo>
                    <a:pt x="16657" y="6132"/>
                    <a:pt x="20408" y="7966"/>
                    <a:pt x="23837" y="10145"/>
                  </a:cubicBezTo>
                  <a:cubicBezTo>
                    <a:pt x="26051" y="11574"/>
                    <a:pt x="28182" y="13145"/>
                    <a:pt x="30266" y="14764"/>
                  </a:cubicBezTo>
                  <a:cubicBezTo>
                    <a:pt x="31671" y="15860"/>
                    <a:pt x="33076" y="16931"/>
                    <a:pt x="34433" y="18134"/>
                  </a:cubicBezTo>
                  <a:cubicBezTo>
                    <a:pt x="31945" y="15395"/>
                    <a:pt x="28992" y="13086"/>
                    <a:pt x="25980" y="10978"/>
                  </a:cubicBezTo>
                  <a:cubicBezTo>
                    <a:pt x="22146" y="8276"/>
                    <a:pt x="17943" y="6156"/>
                    <a:pt x="13621" y="4346"/>
                  </a:cubicBezTo>
                  <a:cubicBezTo>
                    <a:pt x="9633" y="2727"/>
                    <a:pt x="5537" y="1358"/>
                    <a:pt x="1370" y="334"/>
                  </a:cubicBezTo>
                  <a:cubicBezTo>
                    <a:pt x="929" y="227"/>
                    <a:pt x="477" y="108"/>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13"/>
            <p:cNvSpPr/>
            <p:nvPr/>
          </p:nvSpPr>
          <p:spPr>
            <a:xfrm>
              <a:off x="3139975" y="2007825"/>
              <a:ext cx="491450" cy="480425"/>
            </a:xfrm>
            <a:custGeom>
              <a:rect b="b" l="l" r="r" t="t"/>
              <a:pathLst>
                <a:path extrusionOk="0" h="19217" w="19658">
                  <a:moveTo>
                    <a:pt x="0" y="0"/>
                  </a:moveTo>
                  <a:lnTo>
                    <a:pt x="0" y="0"/>
                  </a:lnTo>
                  <a:cubicBezTo>
                    <a:pt x="762" y="643"/>
                    <a:pt x="1548" y="1274"/>
                    <a:pt x="2334" y="1893"/>
                  </a:cubicBezTo>
                  <a:cubicBezTo>
                    <a:pt x="4572" y="3679"/>
                    <a:pt x="6894" y="5394"/>
                    <a:pt x="8977" y="7370"/>
                  </a:cubicBezTo>
                  <a:cubicBezTo>
                    <a:pt x="11454" y="9739"/>
                    <a:pt x="13799" y="12264"/>
                    <a:pt x="16038" y="14859"/>
                  </a:cubicBezTo>
                  <a:cubicBezTo>
                    <a:pt x="17276" y="16288"/>
                    <a:pt x="18407" y="17800"/>
                    <a:pt x="19657" y="19217"/>
                  </a:cubicBezTo>
                  <a:cubicBezTo>
                    <a:pt x="18633" y="17657"/>
                    <a:pt x="17621" y="16074"/>
                    <a:pt x="16478" y="14609"/>
                  </a:cubicBezTo>
                  <a:cubicBezTo>
                    <a:pt x="15323" y="13133"/>
                    <a:pt x="14061" y="11775"/>
                    <a:pt x="12787" y="10418"/>
                  </a:cubicBezTo>
                  <a:cubicBezTo>
                    <a:pt x="9632" y="7013"/>
                    <a:pt x="6096" y="3977"/>
                    <a:pt x="2203" y="1453"/>
                  </a:cubicBezTo>
                  <a:cubicBezTo>
                    <a:pt x="1476" y="953"/>
                    <a:pt x="726" y="47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13"/>
            <p:cNvSpPr/>
            <p:nvPr/>
          </p:nvSpPr>
          <p:spPr>
            <a:xfrm>
              <a:off x="2170800" y="1627425"/>
              <a:ext cx="934950" cy="358700"/>
            </a:xfrm>
            <a:custGeom>
              <a:rect b="b" l="l" r="r" t="t"/>
              <a:pathLst>
                <a:path extrusionOk="0" h="14348" w="37398">
                  <a:moveTo>
                    <a:pt x="0" y="0"/>
                  </a:moveTo>
                  <a:cubicBezTo>
                    <a:pt x="1429" y="381"/>
                    <a:pt x="2858" y="786"/>
                    <a:pt x="4298" y="1167"/>
                  </a:cubicBezTo>
                  <a:cubicBezTo>
                    <a:pt x="8644" y="2310"/>
                    <a:pt x="13038" y="3286"/>
                    <a:pt x="17241" y="4893"/>
                  </a:cubicBezTo>
                  <a:cubicBezTo>
                    <a:pt x="21324" y="6429"/>
                    <a:pt x="24980" y="8013"/>
                    <a:pt x="28909" y="9930"/>
                  </a:cubicBezTo>
                  <a:cubicBezTo>
                    <a:pt x="31766" y="11335"/>
                    <a:pt x="34552" y="12906"/>
                    <a:pt x="37398" y="14347"/>
                  </a:cubicBezTo>
                  <a:cubicBezTo>
                    <a:pt x="35505" y="13073"/>
                    <a:pt x="33635" y="11799"/>
                    <a:pt x="31647" y="10716"/>
                  </a:cubicBezTo>
                  <a:cubicBezTo>
                    <a:pt x="29040" y="9311"/>
                    <a:pt x="26349" y="8061"/>
                    <a:pt x="23646" y="6858"/>
                  </a:cubicBezTo>
                  <a:cubicBezTo>
                    <a:pt x="20610" y="5548"/>
                    <a:pt x="17562" y="4298"/>
                    <a:pt x="14395" y="3274"/>
                  </a:cubicBezTo>
                  <a:cubicBezTo>
                    <a:pt x="10906" y="2215"/>
                    <a:pt x="7358" y="1250"/>
                    <a:pt x="3763" y="607"/>
                  </a:cubicBezTo>
                  <a:cubicBezTo>
                    <a:pt x="2513" y="381"/>
                    <a:pt x="1239" y="19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13"/>
            <p:cNvSpPr/>
            <p:nvPr/>
          </p:nvSpPr>
          <p:spPr>
            <a:xfrm>
              <a:off x="2608350" y="1675325"/>
              <a:ext cx="1009375" cy="727500"/>
            </a:xfrm>
            <a:custGeom>
              <a:rect b="b" l="l" r="r" t="t"/>
              <a:pathLst>
                <a:path extrusionOk="0" h="29100" w="40375">
                  <a:moveTo>
                    <a:pt x="0" y="1"/>
                  </a:moveTo>
                  <a:lnTo>
                    <a:pt x="0" y="1"/>
                  </a:lnTo>
                  <a:cubicBezTo>
                    <a:pt x="2584" y="1192"/>
                    <a:pt x="5132" y="2442"/>
                    <a:pt x="7740" y="3597"/>
                  </a:cubicBezTo>
                  <a:cubicBezTo>
                    <a:pt x="10299" y="4811"/>
                    <a:pt x="12812" y="6097"/>
                    <a:pt x="15300" y="7454"/>
                  </a:cubicBezTo>
                  <a:cubicBezTo>
                    <a:pt x="17479" y="8645"/>
                    <a:pt x="19658" y="9871"/>
                    <a:pt x="21729" y="11264"/>
                  </a:cubicBezTo>
                  <a:cubicBezTo>
                    <a:pt x="25682" y="13895"/>
                    <a:pt x="29230" y="16491"/>
                    <a:pt x="32588" y="19837"/>
                  </a:cubicBezTo>
                  <a:cubicBezTo>
                    <a:pt x="35457" y="22742"/>
                    <a:pt x="38243" y="25671"/>
                    <a:pt x="40375" y="29100"/>
                  </a:cubicBezTo>
                  <a:cubicBezTo>
                    <a:pt x="38708" y="25266"/>
                    <a:pt x="35803" y="22206"/>
                    <a:pt x="32886" y="19301"/>
                  </a:cubicBezTo>
                  <a:cubicBezTo>
                    <a:pt x="29052" y="15503"/>
                    <a:pt x="24611" y="12336"/>
                    <a:pt x="20074" y="9431"/>
                  </a:cubicBezTo>
                  <a:cubicBezTo>
                    <a:pt x="17955" y="8145"/>
                    <a:pt x="15788" y="6954"/>
                    <a:pt x="13597" y="5787"/>
                  </a:cubicBezTo>
                  <a:cubicBezTo>
                    <a:pt x="11466" y="4668"/>
                    <a:pt x="9323" y="3561"/>
                    <a:pt x="7109" y="2608"/>
                  </a:cubicBezTo>
                  <a:cubicBezTo>
                    <a:pt x="4787" y="1620"/>
                    <a:pt x="2394" y="79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13"/>
            <p:cNvSpPr/>
            <p:nvPr/>
          </p:nvSpPr>
          <p:spPr>
            <a:xfrm>
              <a:off x="2673250" y="1643200"/>
              <a:ext cx="493525" cy="256000"/>
            </a:xfrm>
            <a:custGeom>
              <a:rect b="b" l="l" r="r" t="t"/>
              <a:pathLst>
                <a:path extrusionOk="0" h="10240" w="19741">
                  <a:moveTo>
                    <a:pt x="0" y="0"/>
                  </a:moveTo>
                  <a:lnTo>
                    <a:pt x="0" y="0"/>
                  </a:lnTo>
                  <a:cubicBezTo>
                    <a:pt x="322" y="155"/>
                    <a:pt x="643" y="298"/>
                    <a:pt x="953" y="464"/>
                  </a:cubicBezTo>
                  <a:cubicBezTo>
                    <a:pt x="7287" y="3608"/>
                    <a:pt x="13609" y="6727"/>
                    <a:pt x="19741" y="10239"/>
                  </a:cubicBezTo>
                  <a:cubicBezTo>
                    <a:pt x="16764" y="7953"/>
                    <a:pt x="13514" y="6060"/>
                    <a:pt x="10180" y="4358"/>
                  </a:cubicBezTo>
                  <a:cubicBezTo>
                    <a:pt x="8489" y="3489"/>
                    <a:pt x="6787" y="2608"/>
                    <a:pt x="5036" y="1857"/>
                  </a:cubicBezTo>
                  <a:cubicBezTo>
                    <a:pt x="3548" y="1203"/>
                    <a:pt x="2012" y="691"/>
                    <a:pt x="476" y="167"/>
                  </a:cubicBezTo>
                  <a:cubicBezTo>
                    <a:pt x="310" y="107"/>
                    <a:pt x="155" y="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3"/>
            <p:cNvSpPr/>
            <p:nvPr/>
          </p:nvSpPr>
          <p:spPr>
            <a:xfrm>
              <a:off x="3208425" y="1916725"/>
              <a:ext cx="506050" cy="541775"/>
            </a:xfrm>
            <a:custGeom>
              <a:rect b="b" l="l" r="r" t="t"/>
              <a:pathLst>
                <a:path extrusionOk="0" h="21671" w="20242">
                  <a:moveTo>
                    <a:pt x="0" y="1"/>
                  </a:moveTo>
                  <a:lnTo>
                    <a:pt x="0" y="1"/>
                  </a:lnTo>
                  <a:cubicBezTo>
                    <a:pt x="3299" y="2835"/>
                    <a:pt x="6858" y="5406"/>
                    <a:pt x="9966" y="8490"/>
                  </a:cubicBezTo>
                  <a:cubicBezTo>
                    <a:pt x="13240" y="11657"/>
                    <a:pt x="15729" y="14991"/>
                    <a:pt x="18288" y="18682"/>
                  </a:cubicBezTo>
                  <a:cubicBezTo>
                    <a:pt x="18931" y="19599"/>
                    <a:pt x="19539" y="20539"/>
                    <a:pt x="20134" y="21492"/>
                  </a:cubicBezTo>
                  <a:cubicBezTo>
                    <a:pt x="20170" y="21551"/>
                    <a:pt x="20205" y="21611"/>
                    <a:pt x="20241" y="21670"/>
                  </a:cubicBezTo>
                  <a:cubicBezTo>
                    <a:pt x="19836" y="20730"/>
                    <a:pt x="19408" y="19825"/>
                    <a:pt x="18920" y="18932"/>
                  </a:cubicBezTo>
                  <a:cubicBezTo>
                    <a:pt x="16931" y="15300"/>
                    <a:pt x="14312" y="12074"/>
                    <a:pt x="11454" y="9109"/>
                  </a:cubicBezTo>
                  <a:cubicBezTo>
                    <a:pt x="9728" y="7359"/>
                    <a:pt x="7930" y="5692"/>
                    <a:pt x="5989" y="4168"/>
                  </a:cubicBezTo>
                  <a:cubicBezTo>
                    <a:pt x="4072" y="2680"/>
                    <a:pt x="2048" y="129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13"/>
            <p:cNvSpPr/>
            <p:nvPr/>
          </p:nvSpPr>
          <p:spPr>
            <a:xfrm>
              <a:off x="3004825" y="1729800"/>
              <a:ext cx="684350" cy="587000"/>
            </a:xfrm>
            <a:custGeom>
              <a:rect b="b" l="l" r="r" t="t"/>
              <a:pathLst>
                <a:path extrusionOk="0" h="23480" w="27374">
                  <a:moveTo>
                    <a:pt x="1" y="1"/>
                  </a:moveTo>
                  <a:cubicBezTo>
                    <a:pt x="1501" y="989"/>
                    <a:pt x="2989" y="2013"/>
                    <a:pt x="4525" y="2965"/>
                  </a:cubicBezTo>
                  <a:cubicBezTo>
                    <a:pt x="8645" y="5501"/>
                    <a:pt x="12693" y="8002"/>
                    <a:pt x="16229" y="11097"/>
                  </a:cubicBezTo>
                  <a:cubicBezTo>
                    <a:pt x="18705" y="13193"/>
                    <a:pt x="20968" y="15562"/>
                    <a:pt x="23075" y="18051"/>
                  </a:cubicBezTo>
                  <a:cubicBezTo>
                    <a:pt x="24635" y="19860"/>
                    <a:pt x="26016" y="21599"/>
                    <a:pt x="27373" y="23480"/>
                  </a:cubicBezTo>
                  <a:cubicBezTo>
                    <a:pt x="24337" y="17967"/>
                    <a:pt x="19955" y="13348"/>
                    <a:pt x="15122" y="9395"/>
                  </a:cubicBezTo>
                  <a:cubicBezTo>
                    <a:pt x="13252" y="7883"/>
                    <a:pt x="11288" y="6478"/>
                    <a:pt x="9276" y="5144"/>
                  </a:cubicBezTo>
                  <a:cubicBezTo>
                    <a:pt x="7549" y="4013"/>
                    <a:pt x="5787" y="2906"/>
                    <a:pt x="3965" y="1965"/>
                  </a:cubicBezTo>
                  <a:cubicBezTo>
                    <a:pt x="2656" y="1287"/>
                    <a:pt x="1322" y="65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13"/>
            <p:cNvSpPr/>
            <p:nvPr/>
          </p:nvSpPr>
          <p:spPr>
            <a:xfrm>
              <a:off x="2716400" y="1590800"/>
              <a:ext cx="248275" cy="109850"/>
            </a:xfrm>
            <a:custGeom>
              <a:rect b="b" l="l" r="r" t="t"/>
              <a:pathLst>
                <a:path extrusionOk="0" h="4394" w="9931">
                  <a:moveTo>
                    <a:pt x="0" y="1"/>
                  </a:moveTo>
                  <a:lnTo>
                    <a:pt x="0" y="1"/>
                  </a:lnTo>
                  <a:cubicBezTo>
                    <a:pt x="2965" y="1548"/>
                    <a:pt x="6597" y="3203"/>
                    <a:pt x="9930" y="4394"/>
                  </a:cubicBezTo>
                  <a:cubicBezTo>
                    <a:pt x="8251" y="3394"/>
                    <a:pt x="6537" y="2429"/>
                    <a:pt x="4739" y="1620"/>
                  </a:cubicBezTo>
                  <a:cubicBezTo>
                    <a:pt x="3203" y="953"/>
                    <a:pt x="1608" y="4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3"/>
            <p:cNvSpPr/>
            <p:nvPr/>
          </p:nvSpPr>
          <p:spPr>
            <a:xfrm>
              <a:off x="2847975" y="1581875"/>
              <a:ext cx="556925" cy="334575"/>
            </a:xfrm>
            <a:custGeom>
              <a:rect b="b" l="l" r="r" t="t"/>
              <a:pathLst>
                <a:path extrusionOk="0" h="13383" w="22277">
                  <a:moveTo>
                    <a:pt x="0" y="0"/>
                  </a:moveTo>
                  <a:lnTo>
                    <a:pt x="0" y="0"/>
                  </a:lnTo>
                  <a:cubicBezTo>
                    <a:pt x="1584" y="631"/>
                    <a:pt x="3108" y="1417"/>
                    <a:pt x="4620" y="2191"/>
                  </a:cubicBezTo>
                  <a:cubicBezTo>
                    <a:pt x="6822" y="3322"/>
                    <a:pt x="8989" y="4501"/>
                    <a:pt x="11097" y="5787"/>
                  </a:cubicBezTo>
                  <a:cubicBezTo>
                    <a:pt x="14061" y="7597"/>
                    <a:pt x="16871" y="9597"/>
                    <a:pt x="19729" y="11573"/>
                  </a:cubicBezTo>
                  <a:cubicBezTo>
                    <a:pt x="20574" y="12192"/>
                    <a:pt x="21443" y="12764"/>
                    <a:pt x="22277" y="13383"/>
                  </a:cubicBezTo>
                  <a:cubicBezTo>
                    <a:pt x="21669" y="12811"/>
                    <a:pt x="21050" y="12240"/>
                    <a:pt x="20431" y="11680"/>
                  </a:cubicBezTo>
                  <a:cubicBezTo>
                    <a:pt x="17681" y="9204"/>
                    <a:pt x="14549" y="7156"/>
                    <a:pt x="11394" y="5239"/>
                  </a:cubicBezTo>
                  <a:cubicBezTo>
                    <a:pt x="7811" y="3072"/>
                    <a:pt x="4048" y="113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13"/>
            <p:cNvSpPr/>
            <p:nvPr/>
          </p:nvSpPr>
          <p:spPr>
            <a:xfrm>
              <a:off x="3439400" y="1940250"/>
              <a:ext cx="386675" cy="507525"/>
            </a:xfrm>
            <a:custGeom>
              <a:rect b="b" l="l" r="r" t="t"/>
              <a:pathLst>
                <a:path extrusionOk="0" h="20301" w="15467">
                  <a:moveTo>
                    <a:pt x="1" y="0"/>
                  </a:moveTo>
                  <a:lnTo>
                    <a:pt x="1" y="0"/>
                  </a:lnTo>
                  <a:cubicBezTo>
                    <a:pt x="1537" y="1477"/>
                    <a:pt x="2977" y="3025"/>
                    <a:pt x="4358" y="4608"/>
                  </a:cubicBezTo>
                  <a:cubicBezTo>
                    <a:pt x="6013" y="6454"/>
                    <a:pt x="7656" y="8347"/>
                    <a:pt x="9169" y="10311"/>
                  </a:cubicBezTo>
                  <a:cubicBezTo>
                    <a:pt x="10716" y="12276"/>
                    <a:pt x="12490" y="15324"/>
                    <a:pt x="13979" y="17741"/>
                  </a:cubicBezTo>
                  <a:cubicBezTo>
                    <a:pt x="14467" y="18538"/>
                    <a:pt x="14943" y="19360"/>
                    <a:pt x="15407" y="20182"/>
                  </a:cubicBezTo>
                  <a:cubicBezTo>
                    <a:pt x="15418" y="20212"/>
                    <a:pt x="15445" y="20242"/>
                    <a:pt x="15460" y="20280"/>
                  </a:cubicBezTo>
                  <a:lnTo>
                    <a:pt x="15460" y="20280"/>
                  </a:lnTo>
                  <a:cubicBezTo>
                    <a:pt x="15223" y="19560"/>
                    <a:pt x="14928" y="18829"/>
                    <a:pt x="14610" y="18122"/>
                  </a:cubicBezTo>
                  <a:cubicBezTo>
                    <a:pt x="13800" y="16264"/>
                    <a:pt x="12848" y="14467"/>
                    <a:pt x="11740" y="12752"/>
                  </a:cubicBezTo>
                  <a:cubicBezTo>
                    <a:pt x="10550" y="10907"/>
                    <a:pt x="9180" y="9180"/>
                    <a:pt x="7764" y="7501"/>
                  </a:cubicBezTo>
                  <a:cubicBezTo>
                    <a:pt x="5466" y="4715"/>
                    <a:pt x="2965" y="2060"/>
                    <a:pt x="1" y="0"/>
                  </a:cubicBezTo>
                  <a:close/>
                  <a:moveTo>
                    <a:pt x="15460" y="20280"/>
                  </a:moveTo>
                  <a:cubicBezTo>
                    <a:pt x="15462" y="20287"/>
                    <a:pt x="15465" y="20294"/>
                    <a:pt x="15467" y="20301"/>
                  </a:cubicBezTo>
                  <a:cubicBezTo>
                    <a:pt x="15465" y="20294"/>
                    <a:pt x="15463" y="20287"/>
                    <a:pt x="15460" y="2028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3"/>
            <p:cNvSpPr/>
            <p:nvPr/>
          </p:nvSpPr>
          <p:spPr>
            <a:xfrm>
              <a:off x="3020900" y="1589025"/>
              <a:ext cx="878100" cy="884650"/>
            </a:xfrm>
            <a:custGeom>
              <a:rect b="b" l="l" r="r" t="t"/>
              <a:pathLst>
                <a:path extrusionOk="0" h="35386" w="35124">
                  <a:moveTo>
                    <a:pt x="1" y="0"/>
                  </a:moveTo>
                  <a:cubicBezTo>
                    <a:pt x="132" y="60"/>
                    <a:pt x="286" y="143"/>
                    <a:pt x="417" y="238"/>
                  </a:cubicBezTo>
                  <a:cubicBezTo>
                    <a:pt x="2799" y="1869"/>
                    <a:pt x="5204" y="3501"/>
                    <a:pt x="7692" y="4965"/>
                  </a:cubicBezTo>
                  <a:cubicBezTo>
                    <a:pt x="10371" y="6608"/>
                    <a:pt x="12966" y="8382"/>
                    <a:pt x="15443" y="10287"/>
                  </a:cubicBezTo>
                  <a:cubicBezTo>
                    <a:pt x="17884" y="12085"/>
                    <a:pt x="20408" y="14311"/>
                    <a:pt x="22682" y="16657"/>
                  </a:cubicBezTo>
                  <a:cubicBezTo>
                    <a:pt x="24111" y="18109"/>
                    <a:pt x="25432" y="19657"/>
                    <a:pt x="26694" y="21265"/>
                  </a:cubicBezTo>
                  <a:cubicBezTo>
                    <a:pt x="28028" y="22920"/>
                    <a:pt x="29278" y="24610"/>
                    <a:pt x="30445" y="26503"/>
                  </a:cubicBezTo>
                  <a:cubicBezTo>
                    <a:pt x="31207" y="27706"/>
                    <a:pt x="31874" y="28956"/>
                    <a:pt x="32564" y="30206"/>
                  </a:cubicBezTo>
                  <a:cubicBezTo>
                    <a:pt x="33481" y="31909"/>
                    <a:pt x="34374" y="33623"/>
                    <a:pt x="35124" y="35385"/>
                  </a:cubicBezTo>
                  <a:cubicBezTo>
                    <a:pt x="33600" y="30290"/>
                    <a:pt x="30778" y="25658"/>
                    <a:pt x="27516" y="21491"/>
                  </a:cubicBezTo>
                  <a:cubicBezTo>
                    <a:pt x="24075" y="16966"/>
                    <a:pt x="20015" y="12930"/>
                    <a:pt x="15491" y="9489"/>
                  </a:cubicBezTo>
                  <a:cubicBezTo>
                    <a:pt x="12919" y="7453"/>
                    <a:pt x="9716" y="5144"/>
                    <a:pt x="6656" y="3286"/>
                  </a:cubicBezTo>
                  <a:cubicBezTo>
                    <a:pt x="4537" y="1988"/>
                    <a:pt x="2263" y="97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3"/>
            <p:cNvSpPr/>
            <p:nvPr/>
          </p:nvSpPr>
          <p:spPr>
            <a:xfrm>
              <a:off x="3147100" y="1603900"/>
              <a:ext cx="385800" cy="260475"/>
            </a:xfrm>
            <a:custGeom>
              <a:rect b="b" l="l" r="r" t="t"/>
              <a:pathLst>
                <a:path extrusionOk="0" h="10419" w="15432">
                  <a:moveTo>
                    <a:pt x="1" y="0"/>
                  </a:moveTo>
                  <a:lnTo>
                    <a:pt x="1" y="0"/>
                  </a:lnTo>
                  <a:cubicBezTo>
                    <a:pt x="2632" y="1370"/>
                    <a:pt x="5144" y="2917"/>
                    <a:pt x="7621" y="4537"/>
                  </a:cubicBezTo>
                  <a:cubicBezTo>
                    <a:pt x="10062" y="6215"/>
                    <a:pt x="12217" y="7918"/>
                    <a:pt x="14479" y="9668"/>
                  </a:cubicBezTo>
                  <a:cubicBezTo>
                    <a:pt x="14800" y="9930"/>
                    <a:pt x="15122" y="10168"/>
                    <a:pt x="15431" y="10418"/>
                  </a:cubicBezTo>
                  <a:cubicBezTo>
                    <a:pt x="15217" y="10204"/>
                    <a:pt x="15026" y="9990"/>
                    <a:pt x="14824" y="9775"/>
                  </a:cubicBezTo>
                  <a:cubicBezTo>
                    <a:pt x="10728" y="5406"/>
                    <a:pt x="5632" y="19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13"/>
            <p:cNvSpPr/>
            <p:nvPr/>
          </p:nvSpPr>
          <p:spPr>
            <a:xfrm>
              <a:off x="3570075" y="1901850"/>
              <a:ext cx="210175" cy="239650"/>
            </a:xfrm>
            <a:custGeom>
              <a:rect b="b" l="l" r="r" t="t"/>
              <a:pathLst>
                <a:path extrusionOk="0" h="9586" w="8407">
                  <a:moveTo>
                    <a:pt x="1" y="1"/>
                  </a:moveTo>
                  <a:lnTo>
                    <a:pt x="1" y="1"/>
                  </a:lnTo>
                  <a:cubicBezTo>
                    <a:pt x="2822" y="2858"/>
                    <a:pt x="5299" y="6013"/>
                    <a:pt x="7930" y="9025"/>
                  </a:cubicBezTo>
                  <a:cubicBezTo>
                    <a:pt x="8097" y="9216"/>
                    <a:pt x="8240" y="9395"/>
                    <a:pt x="8406" y="9585"/>
                  </a:cubicBezTo>
                  <a:cubicBezTo>
                    <a:pt x="8299" y="9406"/>
                    <a:pt x="8180" y="9228"/>
                    <a:pt x="8085" y="9049"/>
                  </a:cubicBezTo>
                  <a:cubicBezTo>
                    <a:pt x="7001" y="7299"/>
                    <a:pt x="5811" y="5608"/>
                    <a:pt x="4477" y="4061"/>
                  </a:cubicBezTo>
                  <a:cubicBezTo>
                    <a:pt x="3120" y="2560"/>
                    <a:pt x="1620" y="120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13"/>
            <p:cNvSpPr/>
            <p:nvPr/>
          </p:nvSpPr>
          <p:spPr>
            <a:xfrm>
              <a:off x="3822200" y="2213200"/>
              <a:ext cx="101225" cy="196475"/>
            </a:xfrm>
            <a:custGeom>
              <a:rect b="b" l="l" r="r" t="t"/>
              <a:pathLst>
                <a:path extrusionOk="0" h="7859" w="4049">
                  <a:moveTo>
                    <a:pt x="0" y="0"/>
                  </a:moveTo>
                  <a:lnTo>
                    <a:pt x="0" y="0"/>
                  </a:lnTo>
                  <a:cubicBezTo>
                    <a:pt x="1405" y="2382"/>
                    <a:pt x="2596" y="4882"/>
                    <a:pt x="3810" y="7382"/>
                  </a:cubicBezTo>
                  <a:cubicBezTo>
                    <a:pt x="3894" y="7549"/>
                    <a:pt x="3965" y="7704"/>
                    <a:pt x="4048" y="7859"/>
                  </a:cubicBezTo>
                  <a:cubicBezTo>
                    <a:pt x="4024" y="7728"/>
                    <a:pt x="3989" y="7597"/>
                    <a:pt x="3953" y="7466"/>
                  </a:cubicBezTo>
                  <a:cubicBezTo>
                    <a:pt x="3251" y="4703"/>
                    <a:pt x="1929" y="2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13"/>
            <p:cNvSpPr/>
            <p:nvPr/>
          </p:nvSpPr>
          <p:spPr>
            <a:xfrm>
              <a:off x="2794075" y="1976575"/>
              <a:ext cx="807575" cy="623300"/>
            </a:xfrm>
            <a:custGeom>
              <a:rect b="b" l="l" r="r" t="t"/>
              <a:pathLst>
                <a:path extrusionOk="0" h="24932" w="32303">
                  <a:moveTo>
                    <a:pt x="1" y="0"/>
                  </a:moveTo>
                  <a:lnTo>
                    <a:pt x="1" y="0"/>
                  </a:lnTo>
                  <a:cubicBezTo>
                    <a:pt x="1382" y="798"/>
                    <a:pt x="2763" y="1548"/>
                    <a:pt x="4156" y="2298"/>
                  </a:cubicBezTo>
                  <a:cubicBezTo>
                    <a:pt x="10264" y="5560"/>
                    <a:pt x="15705" y="9442"/>
                    <a:pt x="20813" y="13930"/>
                  </a:cubicBezTo>
                  <a:cubicBezTo>
                    <a:pt x="22551" y="15454"/>
                    <a:pt x="24314" y="16966"/>
                    <a:pt x="25992" y="18562"/>
                  </a:cubicBezTo>
                  <a:cubicBezTo>
                    <a:pt x="28147" y="20634"/>
                    <a:pt x="30219" y="22789"/>
                    <a:pt x="32303" y="24932"/>
                  </a:cubicBezTo>
                  <a:cubicBezTo>
                    <a:pt x="30898" y="23062"/>
                    <a:pt x="29445" y="21241"/>
                    <a:pt x="27802" y="19574"/>
                  </a:cubicBezTo>
                  <a:cubicBezTo>
                    <a:pt x="25385" y="17109"/>
                    <a:pt x="22742" y="14859"/>
                    <a:pt x="20111" y="12609"/>
                  </a:cubicBezTo>
                  <a:cubicBezTo>
                    <a:pt x="17110" y="10049"/>
                    <a:pt x="13979" y="7620"/>
                    <a:pt x="10657" y="5465"/>
                  </a:cubicBezTo>
                  <a:cubicBezTo>
                    <a:pt x="8490" y="4012"/>
                    <a:pt x="6252" y="2619"/>
                    <a:pt x="3847" y="1595"/>
                  </a:cubicBezTo>
                  <a:cubicBezTo>
                    <a:pt x="2585" y="1036"/>
                    <a:pt x="1299" y="5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13"/>
            <p:cNvSpPr/>
            <p:nvPr/>
          </p:nvSpPr>
          <p:spPr>
            <a:xfrm>
              <a:off x="1556425" y="1782800"/>
              <a:ext cx="1209100" cy="174150"/>
            </a:xfrm>
            <a:custGeom>
              <a:rect b="b" l="l" r="r" t="t"/>
              <a:pathLst>
                <a:path extrusionOk="0" h="6966" w="48364">
                  <a:moveTo>
                    <a:pt x="13353" y="1"/>
                  </a:moveTo>
                  <a:cubicBezTo>
                    <a:pt x="12360" y="1"/>
                    <a:pt x="11366" y="22"/>
                    <a:pt x="10371" y="72"/>
                  </a:cubicBezTo>
                  <a:cubicBezTo>
                    <a:pt x="8621" y="167"/>
                    <a:pt x="6871" y="274"/>
                    <a:pt x="5144" y="595"/>
                  </a:cubicBezTo>
                  <a:cubicBezTo>
                    <a:pt x="3406" y="929"/>
                    <a:pt x="1703" y="1381"/>
                    <a:pt x="1" y="1857"/>
                  </a:cubicBezTo>
                  <a:cubicBezTo>
                    <a:pt x="2037" y="1536"/>
                    <a:pt x="4085" y="1357"/>
                    <a:pt x="6133" y="1179"/>
                  </a:cubicBezTo>
                  <a:cubicBezTo>
                    <a:pt x="8758" y="902"/>
                    <a:pt x="11383" y="775"/>
                    <a:pt x="14011" y="775"/>
                  </a:cubicBezTo>
                  <a:cubicBezTo>
                    <a:pt x="16018" y="775"/>
                    <a:pt x="18028" y="849"/>
                    <a:pt x="20039" y="988"/>
                  </a:cubicBezTo>
                  <a:cubicBezTo>
                    <a:pt x="25683" y="1334"/>
                    <a:pt x="30909" y="2119"/>
                    <a:pt x="36446" y="3512"/>
                  </a:cubicBezTo>
                  <a:cubicBezTo>
                    <a:pt x="38637" y="4048"/>
                    <a:pt x="40804" y="4644"/>
                    <a:pt x="42982" y="5251"/>
                  </a:cubicBezTo>
                  <a:cubicBezTo>
                    <a:pt x="44792" y="5763"/>
                    <a:pt x="46626" y="6251"/>
                    <a:pt x="48364" y="6965"/>
                  </a:cubicBezTo>
                  <a:cubicBezTo>
                    <a:pt x="44935" y="5048"/>
                    <a:pt x="41054" y="4096"/>
                    <a:pt x="37279" y="3108"/>
                  </a:cubicBezTo>
                  <a:cubicBezTo>
                    <a:pt x="31529" y="1619"/>
                    <a:pt x="25671" y="655"/>
                    <a:pt x="19741" y="238"/>
                  </a:cubicBezTo>
                  <a:cubicBezTo>
                    <a:pt x="17613" y="100"/>
                    <a:pt x="15485" y="1"/>
                    <a:pt x="133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13"/>
            <p:cNvSpPr/>
            <p:nvPr/>
          </p:nvSpPr>
          <p:spPr>
            <a:xfrm>
              <a:off x="2420825" y="1922975"/>
              <a:ext cx="835250" cy="414975"/>
            </a:xfrm>
            <a:custGeom>
              <a:rect b="b" l="l" r="r" t="t"/>
              <a:pathLst>
                <a:path extrusionOk="0" h="16599" w="33410">
                  <a:moveTo>
                    <a:pt x="1" y="1"/>
                  </a:moveTo>
                  <a:lnTo>
                    <a:pt x="1" y="1"/>
                  </a:lnTo>
                  <a:cubicBezTo>
                    <a:pt x="1394" y="465"/>
                    <a:pt x="2775" y="930"/>
                    <a:pt x="4168" y="1418"/>
                  </a:cubicBezTo>
                  <a:cubicBezTo>
                    <a:pt x="9240" y="3097"/>
                    <a:pt x="13883" y="4847"/>
                    <a:pt x="18574" y="7288"/>
                  </a:cubicBezTo>
                  <a:cubicBezTo>
                    <a:pt x="21813" y="8966"/>
                    <a:pt x="24956" y="10824"/>
                    <a:pt x="27980" y="12883"/>
                  </a:cubicBezTo>
                  <a:cubicBezTo>
                    <a:pt x="29802" y="14086"/>
                    <a:pt x="31647" y="15289"/>
                    <a:pt x="33409" y="16598"/>
                  </a:cubicBezTo>
                  <a:cubicBezTo>
                    <a:pt x="30659" y="13907"/>
                    <a:pt x="27444" y="11752"/>
                    <a:pt x="24182" y="9728"/>
                  </a:cubicBezTo>
                  <a:cubicBezTo>
                    <a:pt x="20479" y="7490"/>
                    <a:pt x="16634" y="5466"/>
                    <a:pt x="12633" y="3799"/>
                  </a:cubicBezTo>
                  <a:cubicBezTo>
                    <a:pt x="9740" y="2608"/>
                    <a:pt x="6823" y="1430"/>
                    <a:pt x="3775" y="775"/>
                  </a:cubicBezTo>
                  <a:cubicBezTo>
                    <a:pt x="2525" y="501"/>
                    <a:pt x="1263"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13"/>
            <p:cNvSpPr/>
            <p:nvPr/>
          </p:nvSpPr>
          <p:spPr>
            <a:xfrm>
              <a:off x="1336750" y="1880175"/>
              <a:ext cx="1023675" cy="94025"/>
            </a:xfrm>
            <a:custGeom>
              <a:rect b="b" l="l" r="r" t="t"/>
              <a:pathLst>
                <a:path extrusionOk="0" h="3761" w="40947">
                  <a:moveTo>
                    <a:pt x="23312" y="0"/>
                  </a:moveTo>
                  <a:cubicBezTo>
                    <a:pt x="20309" y="0"/>
                    <a:pt x="17300" y="137"/>
                    <a:pt x="14312" y="439"/>
                  </a:cubicBezTo>
                  <a:cubicBezTo>
                    <a:pt x="10717" y="760"/>
                    <a:pt x="7133" y="1308"/>
                    <a:pt x="3728" y="2487"/>
                  </a:cubicBezTo>
                  <a:cubicBezTo>
                    <a:pt x="2477" y="2904"/>
                    <a:pt x="1239" y="3320"/>
                    <a:pt x="1" y="3761"/>
                  </a:cubicBezTo>
                  <a:cubicBezTo>
                    <a:pt x="96" y="3737"/>
                    <a:pt x="191" y="3713"/>
                    <a:pt x="287" y="3701"/>
                  </a:cubicBezTo>
                  <a:cubicBezTo>
                    <a:pt x="1715" y="3380"/>
                    <a:pt x="3144" y="3130"/>
                    <a:pt x="4573" y="2880"/>
                  </a:cubicBezTo>
                  <a:cubicBezTo>
                    <a:pt x="6430" y="2546"/>
                    <a:pt x="8264" y="2058"/>
                    <a:pt x="10133" y="1761"/>
                  </a:cubicBezTo>
                  <a:cubicBezTo>
                    <a:pt x="13765" y="1201"/>
                    <a:pt x="17848" y="820"/>
                    <a:pt x="21825" y="749"/>
                  </a:cubicBezTo>
                  <a:cubicBezTo>
                    <a:pt x="22448" y="737"/>
                    <a:pt x="23070" y="731"/>
                    <a:pt x="23692" y="731"/>
                  </a:cubicBezTo>
                  <a:cubicBezTo>
                    <a:pt x="29451" y="731"/>
                    <a:pt x="35209" y="1202"/>
                    <a:pt x="40947" y="1653"/>
                  </a:cubicBezTo>
                  <a:cubicBezTo>
                    <a:pt x="36184" y="463"/>
                    <a:pt x="31255" y="201"/>
                    <a:pt x="26361" y="46"/>
                  </a:cubicBezTo>
                  <a:cubicBezTo>
                    <a:pt x="25346" y="16"/>
                    <a:pt x="24329" y="0"/>
                    <a:pt x="233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13"/>
            <p:cNvSpPr/>
            <p:nvPr/>
          </p:nvSpPr>
          <p:spPr>
            <a:xfrm>
              <a:off x="2349675" y="1596750"/>
              <a:ext cx="230425" cy="64925"/>
            </a:xfrm>
            <a:custGeom>
              <a:rect b="b" l="l" r="r" t="t"/>
              <a:pathLst>
                <a:path extrusionOk="0" h="2597" w="9217">
                  <a:moveTo>
                    <a:pt x="1" y="1"/>
                  </a:moveTo>
                  <a:lnTo>
                    <a:pt x="1" y="1"/>
                  </a:lnTo>
                  <a:cubicBezTo>
                    <a:pt x="1430" y="465"/>
                    <a:pt x="2870" y="929"/>
                    <a:pt x="4335" y="1310"/>
                  </a:cubicBezTo>
                  <a:cubicBezTo>
                    <a:pt x="5954" y="1739"/>
                    <a:pt x="7609" y="2084"/>
                    <a:pt x="9216" y="2596"/>
                  </a:cubicBezTo>
                  <a:cubicBezTo>
                    <a:pt x="6383" y="1048"/>
                    <a:pt x="3204"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13"/>
            <p:cNvSpPr/>
            <p:nvPr/>
          </p:nvSpPr>
          <p:spPr>
            <a:xfrm>
              <a:off x="2527375" y="1588725"/>
              <a:ext cx="102725" cy="27400"/>
            </a:xfrm>
            <a:custGeom>
              <a:rect b="b" l="l" r="r" t="t"/>
              <a:pathLst>
                <a:path extrusionOk="0" h="1096" w="4109">
                  <a:moveTo>
                    <a:pt x="1" y="0"/>
                  </a:moveTo>
                  <a:cubicBezTo>
                    <a:pt x="1168" y="393"/>
                    <a:pt x="2775" y="810"/>
                    <a:pt x="4109" y="1096"/>
                  </a:cubicBezTo>
                  <a:cubicBezTo>
                    <a:pt x="2847" y="393"/>
                    <a:pt x="1418"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13"/>
            <p:cNvSpPr/>
            <p:nvPr/>
          </p:nvSpPr>
          <p:spPr>
            <a:xfrm>
              <a:off x="3276600" y="2373050"/>
              <a:ext cx="259875" cy="253025"/>
            </a:xfrm>
            <a:custGeom>
              <a:rect b="b" l="l" r="r" t="t"/>
              <a:pathLst>
                <a:path extrusionOk="0" h="10121" w="10395">
                  <a:moveTo>
                    <a:pt x="0" y="0"/>
                  </a:moveTo>
                  <a:lnTo>
                    <a:pt x="0" y="0"/>
                  </a:lnTo>
                  <a:cubicBezTo>
                    <a:pt x="1738" y="1369"/>
                    <a:pt x="3286" y="2941"/>
                    <a:pt x="4834" y="4524"/>
                  </a:cubicBezTo>
                  <a:cubicBezTo>
                    <a:pt x="6489" y="6168"/>
                    <a:pt x="8168" y="7811"/>
                    <a:pt x="9799" y="9489"/>
                  </a:cubicBezTo>
                  <a:cubicBezTo>
                    <a:pt x="10013" y="9704"/>
                    <a:pt x="10204" y="9906"/>
                    <a:pt x="10394" y="10120"/>
                  </a:cubicBezTo>
                  <a:cubicBezTo>
                    <a:pt x="10275" y="9918"/>
                    <a:pt x="10144" y="9728"/>
                    <a:pt x="10013" y="9549"/>
                  </a:cubicBezTo>
                  <a:cubicBezTo>
                    <a:pt x="7346" y="5751"/>
                    <a:pt x="4012" y="2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3"/>
            <p:cNvSpPr/>
            <p:nvPr/>
          </p:nvSpPr>
          <p:spPr>
            <a:xfrm>
              <a:off x="1209950" y="1968525"/>
              <a:ext cx="848350" cy="162250"/>
            </a:xfrm>
            <a:custGeom>
              <a:rect b="b" l="l" r="r" t="t"/>
              <a:pathLst>
                <a:path extrusionOk="0" h="6490" w="33934">
                  <a:moveTo>
                    <a:pt x="33934" y="1"/>
                  </a:moveTo>
                  <a:cubicBezTo>
                    <a:pt x="33196" y="1"/>
                    <a:pt x="32457" y="1"/>
                    <a:pt x="31719" y="12"/>
                  </a:cubicBezTo>
                  <a:cubicBezTo>
                    <a:pt x="26742" y="132"/>
                    <a:pt x="21766" y="465"/>
                    <a:pt x="16848" y="1251"/>
                  </a:cubicBezTo>
                  <a:cubicBezTo>
                    <a:pt x="11026" y="2156"/>
                    <a:pt x="5109" y="3406"/>
                    <a:pt x="1" y="6489"/>
                  </a:cubicBezTo>
                  <a:cubicBezTo>
                    <a:pt x="1846" y="5680"/>
                    <a:pt x="3763" y="5025"/>
                    <a:pt x="5680" y="4418"/>
                  </a:cubicBezTo>
                  <a:cubicBezTo>
                    <a:pt x="7442" y="3882"/>
                    <a:pt x="9204" y="3358"/>
                    <a:pt x="10990" y="2977"/>
                  </a:cubicBezTo>
                  <a:cubicBezTo>
                    <a:pt x="16253" y="1846"/>
                    <a:pt x="21182" y="1167"/>
                    <a:pt x="26540" y="870"/>
                  </a:cubicBezTo>
                  <a:cubicBezTo>
                    <a:pt x="28531" y="766"/>
                    <a:pt x="30567" y="698"/>
                    <a:pt x="32608" y="698"/>
                  </a:cubicBezTo>
                  <a:cubicBezTo>
                    <a:pt x="32911" y="698"/>
                    <a:pt x="33214" y="700"/>
                    <a:pt x="33517" y="703"/>
                  </a:cubicBezTo>
                  <a:cubicBezTo>
                    <a:pt x="33648" y="453"/>
                    <a:pt x="33803" y="239"/>
                    <a:pt x="339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13"/>
            <p:cNvSpPr/>
            <p:nvPr/>
          </p:nvSpPr>
          <p:spPr>
            <a:xfrm>
              <a:off x="2135975" y="1969125"/>
              <a:ext cx="415250" cy="69975"/>
            </a:xfrm>
            <a:custGeom>
              <a:rect b="b" l="l" r="r" t="t"/>
              <a:pathLst>
                <a:path extrusionOk="0" h="2799" w="16610">
                  <a:moveTo>
                    <a:pt x="0" y="0"/>
                  </a:moveTo>
                  <a:lnTo>
                    <a:pt x="0" y="0"/>
                  </a:lnTo>
                  <a:cubicBezTo>
                    <a:pt x="84" y="250"/>
                    <a:pt x="119" y="512"/>
                    <a:pt x="155" y="750"/>
                  </a:cubicBezTo>
                  <a:cubicBezTo>
                    <a:pt x="3251" y="870"/>
                    <a:pt x="6299" y="1131"/>
                    <a:pt x="9156" y="1584"/>
                  </a:cubicBezTo>
                  <a:cubicBezTo>
                    <a:pt x="11573" y="1941"/>
                    <a:pt x="13966" y="2310"/>
                    <a:pt x="16359" y="2763"/>
                  </a:cubicBezTo>
                  <a:cubicBezTo>
                    <a:pt x="16455" y="2775"/>
                    <a:pt x="16526" y="2786"/>
                    <a:pt x="16609" y="2798"/>
                  </a:cubicBezTo>
                  <a:lnTo>
                    <a:pt x="15502" y="2405"/>
                  </a:lnTo>
                  <a:cubicBezTo>
                    <a:pt x="13728" y="1751"/>
                    <a:pt x="11883" y="1251"/>
                    <a:pt x="10025" y="929"/>
                  </a:cubicBezTo>
                  <a:cubicBezTo>
                    <a:pt x="6703" y="381"/>
                    <a:pt x="3358" y="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13"/>
            <p:cNvSpPr/>
            <p:nvPr/>
          </p:nvSpPr>
          <p:spPr>
            <a:xfrm>
              <a:off x="2642575" y="2071525"/>
              <a:ext cx="294700" cy="129200"/>
            </a:xfrm>
            <a:custGeom>
              <a:rect b="b" l="l" r="r" t="t"/>
              <a:pathLst>
                <a:path extrusionOk="0" h="5168" w="11788">
                  <a:moveTo>
                    <a:pt x="1" y="0"/>
                  </a:moveTo>
                  <a:cubicBezTo>
                    <a:pt x="1918" y="643"/>
                    <a:pt x="3549" y="1441"/>
                    <a:pt x="5430" y="2358"/>
                  </a:cubicBezTo>
                  <a:cubicBezTo>
                    <a:pt x="7299" y="3251"/>
                    <a:pt x="9228" y="4084"/>
                    <a:pt x="11097" y="4870"/>
                  </a:cubicBezTo>
                  <a:cubicBezTo>
                    <a:pt x="11252" y="4929"/>
                    <a:pt x="11574" y="5072"/>
                    <a:pt x="11788" y="5167"/>
                  </a:cubicBezTo>
                  <a:cubicBezTo>
                    <a:pt x="11621" y="5060"/>
                    <a:pt x="11455" y="4941"/>
                    <a:pt x="11276" y="4834"/>
                  </a:cubicBezTo>
                  <a:cubicBezTo>
                    <a:pt x="7859" y="2560"/>
                    <a:pt x="4108" y="5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13"/>
            <p:cNvSpPr/>
            <p:nvPr/>
          </p:nvSpPr>
          <p:spPr>
            <a:xfrm>
              <a:off x="2981025" y="2234625"/>
              <a:ext cx="484000" cy="386100"/>
            </a:xfrm>
            <a:custGeom>
              <a:rect b="b" l="l" r="r" t="t"/>
              <a:pathLst>
                <a:path extrusionOk="0" h="15444" w="19360">
                  <a:moveTo>
                    <a:pt x="0" y="1"/>
                  </a:moveTo>
                  <a:lnTo>
                    <a:pt x="0" y="1"/>
                  </a:lnTo>
                  <a:cubicBezTo>
                    <a:pt x="3393" y="2049"/>
                    <a:pt x="7120" y="4585"/>
                    <a:pt x="10001" y="6799"/>
                  </a:cubicBezTo>
                  <a:cubicBezTo>
                    <a:pt x="12478" y="8811"/>
                    <a:pt x="14764" y="11026"/>
                    <a:pt x="17074" y="13229"/>
                  </a:cubicBezTo>
                  <a:cubicBezTo>
                    <a:pt x="17836" y="13967"/>
                    <a:pt x="18610" y="14693"/>
                    <a:pt x="19360" y="15443"/>
                  </a:cubicBezTo>
                  <a:cubicBezTo>
                    <a:pt x="18907" y="14800"/>
                    <a:pt x="18407" y="14157"/>
                    <a:pt x="17919" y="13550"/>
                  </a:cubicBezTo>
                  <a:cubicBezTo>
                    <a:pt x="15502" y="10502"/>
                    <a:pt x="12609" y="7883"/>
                    <a:pt x="9513" y="5537"/>
                  </a:cubicBezTo>
                  <a:cubicBezTo>
                    <a:pt x="6560" y="3334"/>
                    <a:pt x="3429" y="134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13"/>
            <p:cNvSpPr/>
            <p:nvPr/>
          </p:nvSpPr>
          <p:spPr>
            <a:xfrm>
              <a:off x="2595550" y="2162300"/>
              <a:ext cx="864425" cy="522125"/>
            </a:xfrm>
            <a:custGeom>
              <a:rect b="b" l="l" r="r" t="t"/>
              <a:pathLst>
                <a:path extrusionOk="0" h="20885" w="34577">
                  <a:moveTo>
                    <a:pt x="1" y="1"/>
                  </a:moveTo>
                  <a:lnTo>
                    <a:pt x="1" y="1"/>
                  </a:lnTo>
                  <a:cubicBezTo>
                    <a:pt x="1536" y="524"/>
                    <a:pt x="3049" y="1108"/>
                    <a:pt x="4561" y="1679"/>
                  </a:cubicBezTo>
                  <a:cubicBezTo>
                    <a:pt x="11252" y="4156"/>
                    <a:pt x="17669" y="7680"/>
                    <a:pt x="23623" y="11978"/>
                  </a:cubicBezTo>
                  <a:cubicBezTo>
                    <a:pt x="27361" y="14645"/>
                    <a:pt x="30897" y="17836"/>
                    <a:pt x="34576" y="20884"/>
                  </a:cubicBezTo>
                  <a:cubicBezTo>
                    <a:pt x="30314" y="16145"/>
                    <a:pt x="25254" y="12204"/>
                    <a:pt x="19943" y="8752"/>
                  </a:cubicBezTo>
                  <a:cubicBezTo>
                    <a:pt x="17384" y="7085"/>
                    <a:pt x="14740" y="5585"/>
                    <a:pt x="12014" y="4215"/>
                  </a:cubicBezTo>
                  <a:cubicBezTo>
                    <a:pt x="9454" y="2929"/>
                    <a:pt x="6799" y="1786"/>
                    <a:pt x="4049" y="989"/>
                  </a:cubicBezTo>
                  <a:cubicBezTo>
                    <a:pt x="2715" y="596"/>
                    <a:pt x="1358" y="27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3"/>
            <p:cNvSpPr/>
            <p:nvPr/>
          </p:nvSpPr>
          <p:spPr>
            <a:xfrm>
              <a:off x="2139550" y="2083125"/>
              <a:ext cx="413750" cy="70275"/>
            </a:xfrm>
            <a:custGeom>
              <a:rect b="b" l="l" r="r" t="t"/>
              <a:pathLst>
                <a:path extrusionOk="0" h="2811" w="16550">
                  <a:moveTo>
                    <a:pt x="179" y="0"/>
                  </a:moveTo>
                  <a:cubicBezTo>
                    <a:pt x="179" y="191"/>
                    <a:pt x="131" y="417"/>
                    <a:pt x="24" y="620"/>
                  </a:cubicBezTo>
                  <a:cubicBezTo>
                    <a:pt x="12" y="655"/>
                    <a:pt x="0" y="667"/>
                    <a:pt x="0" y="703"/>
                  </a:cubicBezTo>
                  <a:cubicBezTo>
                    <a:pt x="929" y="727"/>
                    <a:pt x="1869" y="774"/>
                    <a:pt x="2810" y="834"/>
                  </a:cubicBezTo>
                  <a:cubicBezTo>
                    <a:pt x="5858" y="1012"/>
                    <a:pt x="8430" y="1334"/>
                    <a:pt x="10871" y="1703"/>
                  </a:cubicBezTo>
                  <a:cubicBezTo>
                    <a:pt x="12776" y="2025"/>
                    <a:pt x="14704" y="2263"/>
                    <a:pt x="16550" y="2810"/>
                  </a:cubicBezTo>
                  <a:cubicBezTo>
                    <a:pt x="15443" y="2298"/>
                    <a:pt x="14300" y="1917"/>
                    <a:pt x="13133" y="1620"/>
                  </a:cubicBezTo>
                  <a:cubicBezTo>
                    <a:pt x="11668" y="1215"/>
                    <a:pt x="10156" y="905"/>
                    <a:pt x="8656" y="715"/>
                  </a:cubicBezTo>
                  <a:cubicBezTo>
                    <a:pt x="6132" y="370"/>
                    <a:pt x="3584" y="143"/>
                    <a:pt x="1024" y="24"/>
                  </a:cubicBezTo>
                  <a:cubicBezTo>
                    <a:pt x="738" y="12"/>
                    <a:pt x="453" y="0"/>
                    <a:pt x="1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13"/>
            <p:cNvSpPr/>
            <p:nvPr/>
          </p:nvSpPr>
          <p:spPr>
            <a:xfrm>
              <a:off x="1871050" y="2079250"/>
              <a:ext cx="116125" cy="22350"/>
            </a:xfrm>
            <a:custGeom>
              <a:rect b="b" l="l" r="r" t="t"/>
              <a:pathLst>
                <a:path extrusionOk="0" h="894" w="4645">
                  <a:moveTo>
                    <a:pt x="4644" y="1"/>
                  </a:moveTo>
                  <a:lnTo>
                    <a:pt x="4644" y="1"/>
                  </a:lnTo>
                  <a:cubicBezTo>
                    <a:pt x="3096" y="24"/>
                    <a:pt x="1549" y="60"/>
                    <a:pt x="1" y="167"/>
                  </a:cubicBezTo>
                  <a:cubicBezTo>
                    <a:pt x="215" y="322"/>
                    <a:pt x="417" y="501"/>
                    <a:pt x="584" y="703"/>
                  </a:cubicBezTo>
                  <a:cubicBezTo>
                    <a:pt x="632" y="763"/>
                    <a:pt x="679" y="834"/>
                    <a:pt x="715" y="894"/>
                  </a:cubicBezTo>
                  <a:cubicBezTo>
                    <a:pt x="1453" y="858"/>
                    <a:pt x="2180" y="822"/>
                    <a:pt x="2906" y="810"/>
                  </a:cubicBezTo>
                  <a:cubicBezTo>
                    <a:pt x="3299" y="798"/>
                    <a:pt x="3680" y="798"/>
                    <a:pt x="4085" y="775"/>
                  </a:cubicBezTo>
                  <a:cubicBezTo>
                    <a:pt x="4108" y="739"/>
                    <a:pt x="4156" y="691"/>
                    <a:pt x="4180" y="644"/>
                  </a:cubicBezTo>
                  <a:cubicBezTo>
                    <a:pt x="4216" y="620"/>
                    <a:pt x="4239" y="584"/>
                    <a:pt x="4275" y="572"/>
                  </a:cubicBezTo>
                  <a:cubicBezTo>
                    <a:pt x="4287" y="536"/>
                    <a:pt x="4299" y="513"/>
                    <a:pt x="4335" y="465"/>
                  </a:cubicBezTo>
                  <a:cubicBezTo>
                    <a:pt x="4442" y="298"/>
                    <a:pt x="4537" y="155"/>
                    <a:pt x="4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13"/>
            <p:cNvSpPr/>
            <p:nvPr/>
          </p:nvSpPr>
          <p:spPr>
            <a:xfrm>
              <a:off x="1640975" y="2090575"/>
              <a:ext cx="150925" cy="25025"/>
            </a:xfrm>
            <a:custGeom>
              <a:rect b="b" l="l" r="r" t="t"/>
              <a:pathLst>
                <a:path extrusionOk="0" h="1001" w="6037">
                  <a:moveTo>
                    <a:pt x="6037" y="0"/>
                  </a:moveTo>
                  <a:lnTo>
                    <a:pt x="6037" y="0"/>
                  </a:lnTo>
                  <a:cubicBezTo>
                    <a:pt x="5298" y="83"/>
                    <a:pt x="4560" y="179"/>
                    <a:pt x="3822" y="298"/>
                  </a:cubicBezTo>
                  <a:cubicBezTo>
                    <a:pt x="2536" y="500"/>
                    <a:pt x="1274" y="774"/>
                    <a:pt x="0" y="1000"/>
                  </a:cubicBezTo>
                  <a:cubicBezTo>
                    <a:pt x="1572" y="893"/>
                    <a:pt x="3155" y="893"/>
                    <a:pt x="4727" y="786"/>
                  </a:cubicBezTo>
                  <a:cubicBezTo>
                    <a:pt x="5132" y="774"/>
                    <a:pt x="5501" y="738"/>
                    <a:pt x="5894" y="726"/>
                  </a:cubicBezTo>
                  <a:cubicBezTo>
                    <a:pt x="5870" y="488"/>
                    <a:pt x="5918" y="238"/>
                    <a:pt x="6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3"/>
            <p:cNvSpPr/>
            <p:nvPr/>
          </p:nvSpPr>
          <p:spPr>
            <a:xfrm>
              <a:off x="1005775" y="2128975"/>
              <a:ext cx="579550" cy="228325"/>
            </a:xfrm>
            <a:custGeom>
              <a:rect b="b" l="l" r="r" t="t"/>
              <a:pathLst>
                <a:path extrusionOk="0" h="9133" w="23182">
                  <a:moveTo>
                    <a:pt x="23182" y="0"/>
                  </a:moveTo>
                  <a:cubicBezTo>
                    <a:pt x="20943" y="310"/>
                    <a:pt x="18705" y="750"/>
                    <a:pt x="16514" y="1369"/>
                  </a:cubicBezTo>
                  <a:cubicBezTo>
                    <a:pt x="14776" y="1869"/>
                    <a:pt x="13085" y="2500"/>
                    <a:pt x="11383" y="3108"/>
                  </a:cubicBezTo>
                  <a:cubicBezTo>
                    <a:pt x="7680" y="4465"/>
                    <a:pt x="4108" y="5989"/>
                    <a:pt x="798" y="8489"/>
                  </a:cubicBezTo>
                  <a:cubicBezTo>
                    <a:pt x="536" y="8703"/>
                    <a:pt x="250" y="8930"/>
                    <a:pt x="0" y="9132"/>
                  </a:cubicBezTo>
                  <a:cubicBezTo>
                    <a:pt x="476" y="8870"/>
                    <a:pt x="953" y="8608"/>
                    <a:pt x="1441" y="8358"/>
                  </a:cubicBezTo>
                  <a:cubicBezTo>
                    <a:pt x="2810" y="7656"/>
                    <a:pt x="4215" y="7037"/>
                    <a:pt x="5596" y="6382"/>
                  </a:cubicBezTo>
                  <a:cubicBezTo>
                    <a:pt x="7311" y="5572"/>
                    <a:pt x="8477" y="5001"/>
                    <a:pt x="9930" y="4429"/>
                  </a:cubicBezTo>
                  <a:cubicBezTo>
                    <a:pt x="14252" y="2691"/>
                    <a:pt x="18717" y="1334"/>
                    <a:pt x="2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13"/>
            <p:cNvSpPr/>
            <p:nvPr/>
          </p:nvSpPr>
          <p:spPr>
            <a:xfrm>
              <a:off x="833725" y="2598675"/>
              <a:ext cx="303625" cy="219100"/>
            </a:xfrm>
            <a:custGeom>
              <a:rect b="b" l="l" r="r" t="t"/>
              <a:pathLst>
                <a:path extrusionOk="0" h="8764" w="12145">
                  <a:moveTo>
                    <a:pt x="12145" y="0"/>
                  </a:moveTo>
                  <a:lnTo>
                    <a:pt x="12145" y="0"/>
                  </a:lnTo>
                  <a:cubicBezTo>
                    <a:pt x="11954" y="95"/>
                    <a:pt x="11776" y="179"/>
                    <a:pt x="11585" y="274"/>
                  </a:cubicBezTo>
                  <a:cubicBezTo>
                    <a:pt x="7239" y="2346"/>
                    <a:pt x="3358" y="5298"/>
                    <a:pt x="0" y="8763"/>
                  </a:cubicBezTo>
                  <a:cubicBezTo>
                    <a:pt x="2167" y="7168"/>
                    <a:pt x="4382" y="5655"/>
                    <a:pt x="6585" y="4132"/>
                  </a:cubicBezTo>
                  <a:cubicBezTo>
                    <a:pt x="8311" y="2893"/>
                    <a:pt x="9990" y="1584"/>
                    <a:pt x="11704" y="333"/>
                  </a:cubicBezTo>
                  <a:cubicBezTo>
                    <a:pt x="11847" y="226"/>
                    <a:pt x="12002" y="119"/>
                    <a:pt x="12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13"/>
            <p:cNvSpPr/>
            <p:nvPr/>
          </p:nvSpPr>
          <p:spPr>
            <a:xfrm>
              <a:off x="1190625" y="2362025"/>
              <a:ext cx="512275" cy="203025"/>
            </a:xfrm>
            <a:custGeom>
              <a:rect b="b" l="l" r="r" t="t"/>
              <a:pathLst>
                <a:path extrusionOk="0" h="8121" w="20491">
                  <a:moveTo>
                    <a:pt x="20491" y="1"/>
                  </a:moveTo>
                  <a:lnTo>
                    <a:pt x="20491" y="1"/>
                  </a:lnTo>
                  <a:cubicBezTo>
                    <a:pt x="19836" y="155"/>
                    <a:pt x="19181" y="298"/>
                    <a:pt x="18526" y="465"/>
                  </a:cubicBezTo>
                  <a:cubicBezTo>
                    <a:pt x="12013" y="2013"/>
                    <a:pt x="5560" y="4311"/>
                    <a:pt x="0" y="8121"/>
                  </a:cubicBezTo>
                  <a:cubicBezTo>
                    <a:pt x="1857" y="7228"/>
                    <a:pt x="4524" y="6228"/>
                    <a:pt x="6144" y="5525"/>
                  </a:cubicBezTo>
                  <a:cubicBezTo>
                    <a:pt x="8072" y="4704"/>
                    <a:pt x="11466" y="3299"/>
                    <a:pt x="14418" y="2453"/>
                  </a:cubicBezTo>
                  <a:cubicBezTo>
                    <a:pt x="16193" y="1953"/>
                    <a:pt x="17967" y="1489"/>
                    <a:pt x="19764" y="1096"/>
                  </a:cubicBezTo>
                  <a:cubicBezTo>
                    <a:pt x="19836" y="965"/>
                    <a:pt x="19895" y="846"/>
                    <a:pt x="19979" y="739"/>
                  </a:cubicBezTo>
                  <a:cubicBezTo>
                    <a:pt x="20133" y="477"/>
                    <a:pt x="20312" y="227"/>
                    <a:pt x="2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13"/>
            <p:cNvSpPr/>
            <p:nvPr/>
          </p:nvSpPr>
          <p:spPr>
            <a:xfrm>
              <a:off x="2521125" y="2371550"/>
              <a:ext cx="554875" cy="217625"/>
            </a:xfrm>
            <a:custGeom>
              <a:rect b="b" l="l" r="r" t="t"/>
              <a:pathLst>
                <a:path extrusionOk="0" h="8705" w="22195">
                  <a:moveTo>
                    <a:pt x="453" y="1"/>
                  </a:moveTo>
                  <a:cubicBezTo>
                    <a:pt x="299" y="239"/>
                    <a:pt x="156" y="453"/>
                    <a:pt x="1" y="691"/>
                  </a:cubicBezTo>
                  <a:cubicBezTo>
                    <a:pt x="1644" y="1048"/>
                    <a:pt x="3263" y="1453"/>
                    <a:pt x="4871" y="1929"/>
                  </a:cubicBezTo>
                  <a:cubicBezTo>
                    <a:pt x="7561" y="2703"/>
                    <a:pt x="10228" y="3608"/>
                    <a:pt x="12836" y="4644"/>
                  </a:cubicBezTo>
                  <a:cubicBezTo>
                    <a:pt x="14812" y="5430"/>
                    <a:pt x="16586" y="6251"/>
                    <a:pt x="18527" y="7049"/>
                  </a:cubicBezTo>
                  <a:cubicBezTo>
                    <a:pt x="19444" y="7442"/>
                    <a:pt x="20777" y="8013"/>
                    <a:pt x="21897" y="8549"/>
                  </a:cubicBezTo>
                  <a:cubicBezTo>
                    <a:pt x="22004" y="8597"/>
                    <a:pt x="22087" y="8645"/>
                    <a:pt x="22194" y="8704"/>
                  </a:cubicBezTo>
                  <a:cubicBezTo>
                    <a:pt x="21420" y="8109"/>
                    <a:pt x="20634" y="7561"/>
                    <a:pt x="19813" y="7049"/>
                  </a:cubicBezTo>
                  <a:cubicBezTo>
                    <a:pt x="16015" y="4739"/>
                    <a:pt x="11788" y="3299"/>
                    <a:pt x="7597" y="1917"/>
                  </a:cubicBezTo>
                  <a:cubicBezTo>
                    <a:pt x="5240" y="1191"/>
                    <a:pt x="2858" y="513"/>
                    <a:pt x="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13"/>
            <p:cNvSpPr/>
            <p:nvPr/>
          </p:nvSpPr>
          <p:spPr>
            <a:xfrm>
              <a:off x="3114675" y="2610875"/>
              <a:ext cx="228325" cy="171175"/>
            </a:xfrm>
            <a:custGeom>
              <a:rect b="b" l="l" r="r" t="t"/>
              <a:pathLst>
                <a:path extrusionOk="0" h="6847" w="9133">
                  <a:moveTo>
                    <a:pt x="0" y="0"/>
                  </a:moveTo>
                  <a:lnTo>
                    <a:pt x="0" y="0"/>
                  </a:lnTo>
                  <a:cubicBezTo>
                    <a:pt x="1786" y="1107"/>
                    <a:pt x="3381" y="2405"/>
                    <a:pt x="4393" y="3179"/>
                  </a:cubicBezTo>
                  <a:cubicBezTo>
                    <a:pt x="5358" y="3917"/>
                    <a:pt x="7310" y="5406"/>
                    <a:pt x="8120" y="6049"/>
                  </a:cubicBezTo>
                  <a:cubicBezTo>
                    <a:pt x="8322" y="6191"/>
                    <a:pt x="8834" y="6608"/>
                    <a:pt x="9132" y="6846"/>
                  </a:cubicBezTo>
                  <a:cubicBezTo>
                    <a:pt x="9073" y="6775"/>
                    <a:pt x="9013" y="6691"/>
                    <a:pt x="8954" y="6608"/>
                  </a:cubicBezTo>
                  <a:cubicBezTo>
                    <a:pt x="6632" y="3667"/>
                    <a:pt x="3524" y="131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13"/>
            <p:cNvSpPr/>
            <p:nvPr/>
          </p:nvSpPr>
          <p:spPr>
            <a:xfrm>
              <a:off x="2871775" y="2573375"/>
              <a:ext cx="441150" cy="284875"/>
            </a:xfrm>
            <a:custGeom>
              <a:rect b="b" l="l" r="r" t="t"/>
              <a:pathLst>
                <a:path extrusionOk="0" h="11395" w="17646">
                  <a:moveTo>
                    <a:pt x="1" y="0"/>
                  </a:moveTo>
                  <a:lnTo>
                    <a:pt x="1" y="0"/>
                  </a:lnTo>
                  <a:cubicBezTo>
                    <a:pt x="262" y="298"/>
                    <a:pt x="501" y="619"/>
                    <a:pt x="727" y="941"/>
                  </a:cubicBezTo>
                  <a:cubicBezTo>
                    <a:pt x="763" y="1000"/>
                    <a:pt x="810" y="1072"/>
                    <a:pt x="846" y="1131"/>
                  </a:cubicBezTo>
                  <a:cubicBezTo>
                    <a:pt x="1644" y="1429"/>
                    <a:pt x="2406" y="1750"/>
                    <a:pt x="3108" y="2060"/>
                  </a:cubicBezTo>
                  <a:cubicBezTo>
                    <a:pt x="4573" y="2727"/>
                    <a:pt x="5989" y="3500"/>
                    <a:pt x="7394" y="4286"/>
                  </a:cubicBezTo>
                  <a:cubicBezTo>
                    <a:pt x="8799" y="5096"/>
                    <a:pt x="10216" y="5917"/>
                    <a:pt x="11561" y="6834"/>
                  </a:cubicBezTo>
                  <a:cubicBezTo>
                    <a:pt x="13717" y="8299"/>
                    <a:pt x="15705" y="9704"/>
                    <a:pt x="17646" y="11394"/>
                  </a:cubicBezTo>
                  <a:cubicBezTo>
                    <a:pt x="16157" y="9644"/>
                    <a:pt x="14479" y="8072"/>
                    <a:pt x="12645" y="6715"/>
                  </a:cubicBezTo>
                  <a:cubicBezTo>
                    <a:pt x="11157" y="5620"/>
                    <a:pt x="9561" y="4679"/>
                    <a:pt x="7978" y="3786"/>
                  </a:cubicBezTo>
                  <a:cubicBezTo>
                    <a:pt x="5418" y="2310"/>
                    <a:pt x="2763" y="100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13"/>
            <p:cNvSpPr/>
            <p:nvPr/>
          </p:nvSpPr>
          <p:spPr>
            <a:xfrm>
              <a:off x="1134350" y="2556100"/>
              <a:ext cx="418825" cy="192300"/>
            </a:xfrm>
            <a:custGeom>
              <a:rect b="b" l="l" r="r" t="t"/>
              <a:pathLst>
                <a:path extrusionOk="0" h="7692" w="16753">
                  <a:moveTo>
                    <a:pt x="16753" y="0"/>
                  </a:moveTo>
                  <a:lnTo>
                    <a:pt x="16753" y="0"/>
                  </a:lnTo>
                  <a:cubicBezTo>
                    <a:pt x="13776" y="667"/>
                    <a:pt x="10847" y="1584"/>
                    <a:pt x="8085" y="2882"/>
                  </a:cubicBezTo>
                  <a:cubicBezTo>
                    <a:pt x="5478" y="4013"/>
                    <a:pt x="3001" y="5394"/>
                    <a:pt x="739" y="7120"/>
                  </a:cubicBezTo>
                  <a:cubicBezTo>
                    <a:pt x="477" y="7323"/>
                    <a:pt x="239" y="7489"/>
                    <a:pt x="1" y="7692"/>
                  </a:cubicBezTo>
                  <a:cubicBezTo>
                    <a:pt x="417" y="7466"/>
                    <a:pt x="822" y="7263"/>
                    <a:pt x="1239" y="7061"/>
                  </a:cubicBezTo>
                  <a:cubicBezTo>
                    <a:pt x="7537" y="4001"/>
                    <a:pt x="11288" y="2406"/>
                    <a:pt x="16717" y="191"/>
                  </a:cubicBezTo>
                  <a:cubicBezTo>
                    <a:pt x="16717" y="131"/>
                    <a:pt x="16729" y="60"/>
                    <a:pt x="167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13"/>
            <p:cNvSpPr/>
            <p:nvPr/>
          </p:nvSpPr>
          <p:spPr>
            <a:xfrm>
              <a:off x="6501100" y="2696900"/>
              <a:ext cx="256900" cy="233075"/>
            </a:xfrm>
            <a:custGeom>
              <a:rect b="b" l="l" r="r" t="t"/>
              <a:pathLst>
                <a:path extrusionOk="0" h="9323" w="10276">
                  <a:moveTo>
                    <a:pt x="10276" y="0"/>
                  </a:moveTo>
                  <a:lnTo>
                    <a:pt x="9644" y="762"/>
                  </a:lnTo>
                  <a:cubicBezTo>
                    <a:pt x="8180" y="2488"/>
                    <a:pt x="6454" y="3941"/>
                    <a:pt x="4727" y="5406"/>
                  </a:cubicBezTo>
                  <a:cubicBezTo>
                    <a:pt x="3179" y="6751"/>
                    <a:pt x="1596" y="8132"/>
                    <a:pt x="0" y="9323"/>
                  </a:cubicBezTo>
                  <a:cubicBezTo>
                    <a:pt x="4132" y="7311"/>
                    <a:pt x="7906" y="4834"/>
                    <a:pt x="9990" y="619"/>
                  </a:cubicBezTo>
                  <a:cubicBezTo>
                    <a:pt x="10097" y="405"/>
                    <a:pt x="10180" y="214"/>
                    <a:pt x="102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13"/>
            <p:cNvSpPr/>
            <p:nvPr/>
          </p:nvSpPr>
          <p:spPr>
            <a:xfrm>
              <a:off x="5920675" y="2229575"/>
              <a:ext cx="392025" cy="797450"/>
            </a:xfrm>
            <a:custGeom>
              <a:rect b="b" l="l" r="r" t="t"/>
              <a:pathLst>
                <a:path extrusionOk="0" h="31898" w="15681">
                  <a:moveTo>
                    <a:pt x="0" y="0"/>
                  </a:moveTo>
                  <a:lnTo>
                    <a:pt x="0" y="0"/>
                  </a:lnTo>
                  <a:cubicBezTo>
                    <a:pt x="84" y="84"/>
                    <a:pt x="155" y="143"/>
                    <a:pt x="215" y="215"/>
                  </a:cubicBezTo>
                  <a:cubicBezTo>
                    <a:pt x="1179" y="1131"/>
                    <a:pt x="2060" y="2120"/>
                    <a:pt x="2977" y="3096"/>
                  </a:cubicBezTo>
                  <a:cubicBezTo>
                    <a:pt x="4096" y="4287"/>
                    <a:pt x="5239" y="5430"/>
                    <a:pt x="6334" y="6656"/>
                  </a:cubicBezTo>
                  <a:cubicBezTo>
                    <a:pt x="8716" y="9406"/>
                    <a:pt x="10823" y="12097"/>
                    <a:pt x="12323" y="15657"/>
                  </a:cubicBezTo>
                  <a:cubicBezTo>
                    <a:pt x="13395" y="18169"/>
                    <a:pt x="14169" y="22003"/>
                    <a:pt x="14169" y="25003"/>
                  </a:cubicBezTo>
                  <a:cubicBezTo>
                    <a:pt x="14169" y="27611"/>
                    <a:pt x="13871" y="29325"/>
                    <a:pt x="13145" y="31897"/>
                  </a:cubicBezTo>
                  <a:cubicBezTo>
                    <a:pt x="15681" y="27432"/>
                    <a:pt x="15538" y="23872"/>
                    <a:pt x="14490" y="19015"/>
                  </a:cubicBezTo>
                  <a:cubicBezTo>
                    <a:pt x="13359" y="13573"/>
                    <a:pt x="9930" y="9013"/>
                    <a:pt x="6251" y="5001"/>
                  </a:cubicBezTo>
                  <a:cubicBezTo>
                    <a:pt x="4763" y="3429"/>
                    <a:pt x="3060" y="2084"/>
                    <a:pt x="1250" y="881"/>
                  </a:cubicBezTo>
                  <a:cubicBezTo>
                    <a:pt x="834" y="584"/>
                    <a:pt x="417" y="28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3"/>
            <p:cNvSpPr/>
            <p:nvPr/>
          </p:nvSpPr>
          <p:spPr>
            <a:xfrm>
              <a:off x="6275475" y="2475125"/>
              <a:ext cx="102725" cy="443250"/>
            </a:xfrm>
            <a:custGeom>
              <a:rect b="b" l="l" r="r" t="t"/>
              <a:pathLst>
                <a:path extrusionOk="0" h="17730" w="4109">
                  <a:moveTo>
                    <a:pt x="0" y="1"/>
                  </a:moveTo>
                  <a:cubicBezTo>
                    <a:pt x="12" y="49"/>
                    <a:pt x="24" y="96"/>
                    <a:pt x="60" y="144"/>
                  </a:cubicBezTo>
                  <a:cubicBezTo>
                    <a:pt x="489" y="1275"/>
                    <a:pt x="834" y="2418"/>
                    <a:pt x="1215" y="3561"/>
                  </a:cubicBezTo>
                  <a:cubicBezTo>
                    <a:pt x="2025" y="5823"/>
                    <a:pt x="2822" y="9085"/>
                    <a:pt x="3037" y="11002"/>
                  </a:cubicBezTo>
                  <a:cubicBezTo>
                    <a:pt x="3310" y="12812"/>
                    <a:pt x="3406" y="15515"/>
                    <a:pt x="3096" y="17729"/>
                  </a:cubicBezTo>
                  <a:cubicBezTo>
                    <a:pt x="3763" y="15693"/>
                    <a:pt x="4108" y="13562"/>
                    <a:pt x="3989" y="11431"/>
                  </a:cubicBezTo>
                  <a:cubicBezTo>
                    <a:pt x="3822" y="8240"/>
                    <a:pt x="2918" y="5061"/>
                    <a:pt x="1322" y="2287"/>
                  </a:cubicBezTo>
                  <a:cubicBezTo>
                    <a:pt x="893" y="1525"/>
                    <a:pt x="429" y="7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13"/>
            <p:cNvSpPr/>
            <p:nvPr/>
          </p:nvSpPr>
          <p:spPr>
            <a:xfrm>
              <a:off x="5924825" y="2006325"/>
              <a:ext cx="534025" cy="829000"/>
            </a:xfrm>
            <a:custGeom>
              <a:rect b="b" l="l" r="r" t="t"/>
              <a:pathLst>
                <a:path extrusionOk="0" h="33160" w="21361">
                  <a:moveTo>
                    <a:pt x="1" y="1"/>
                  </a:moveTo>
                  <a:lnTo>
                    <a:pt x="1" y="1"/>
                  </a:lnTo>
                  <a:cubicBezTo>
                    <a:pt x="60" y="48"/>
                    <a:pt x="120" y="108"/>
                    <a:pt x="191" y="155"/>
                  </a:cubicBezTo>
                  <a:cubicBezTo>
                    <a:pt x="1251" y="977"/>
                    <a:pt x="2251" y="1870"/>
                    <a:pt x="3275" y="2727"/>
                  </a:cubicBezTo>
                  <a:cubicBezTo>
                    <a:pt x="4644" y="3870"/>
                    <a:pt x="6014" y="5025"/>
                    <a:pt x="7323" y="6228"/>
                  </a:cubicBezTo>
                  <a:cubicBezTo>
                    <a:pt x="9276" y="8037"/>
                    <a:pt x="11121" y="9966"/>
                    <a:pt x="12848" y="11990"/>
                  </a:cubicBezTo>
                  <a:cubicBezTo>
                    <a:pt x="14586" y="14086"/>
                    <a:pt x="16193" y="16276"/>
                    <a:pt x="17455" y="18920"/>
                  </a:cubicBezTo>
                  <a:cubicBezTo>
                    <a:pt x="18217" y="20587"/>
                    <a:pt x="18753" y="21849"/>
                    <a:pt x="19337" y="23694"/>
                  </a:cubicBezTo>
                  <a:cubicBezTo>
                    <a:pt x="19694" y="24873"/>
                    <a:pt x="19932" y="26099"/>
                    <a:pt x="20182" y="27302"/>
                  </a:cubicBezTo>
                  <a:cubicBezTo>
                    <a:pt x="20587" y="29326"/>
                    <a:pt x="20944" y="31124"/>
                    <a:pt x="20920" y="33159"/>
                  </a:cubicBezTo>
                  <a:cubicBezTo>
                    <a:pt x="21361" y="30957"/>
                    <a:pt x="21230" y="28695"/>
                    <a:pt x="20896" y="26528"/>
                  </a:cubicBezTo>
                  <a:cubicBezTo>
                    <a:pt x="20527" y="24039"/>
                    <a:pt x="19646" y="21658"/>
                    <a:pt x="18622" y="19384"/>
                  </a:cubicBezTo>
                  <a:cubicBezTo>
                    <a:pt x="17384" y="16550"/>
                    <a:pt x="15586" y="14002"/>
                    <a:pt x="13622" y="11657"/>
                  </a:cubicBezTo>
                  <a:cubicBezTo>
                    <a:pt x="11562" y="9228"/>
                    <a:pt x="9335" y="6942"/>
                    <a:pt x="6942" y="4858"/>
                  </a:cubicBezTo>
                  <a:cubicBezTo>
                    <a:pt x="5240" y="3358"/>
                    <a:pt x="3370" y="2072"/>
                    <a:pt x="1442" y="882"/>
                  </a:cubicBezTo>
                  <a:cubicBezTo>
                    <a:pt x="965" y="584"/>
                    <a:pt x="489" y="28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13"/>
            <p:cNvSpPr/>
            <p:nvPr/>
          </p:nvSpPr>
          <p:spPr>
            <a:xfrm>
              <a:off x="5903400" y="1843800"/>
              <a:ext cx="649225" cy="946875"/>
            </a:xfrm>
            <a:custGeom>
              <a:rect b="b" l="l" r="r" t="t"/>
              <a:pathLst>
                <a:path extrusionOk="0" h="37875" w="25969">
                  <a:moveTo>
                    <a:pt x="1" y="1"/>
                  </a:moveTo>
                  <a:lnTo>
                    <a:pt x="1" y="1"/>
                  </a:lnTo>
                  <a:cubicBezTo>
                    <a:pt x="1668" y="1299"/>
                    <a:pt x="3287" y="2656"/>
                    <a:pt x="4918" y="4001"/>
                  </a:cubicBezTo>
                  <a:cubicBezTo>
                    <a:pt x="6049" y="4930"/>
                    <a:pt x="7204" y="5835"/>
                    <a:pt x="8287" y="6799"/>
                  </a:cubicBezTo>
                  <a:cubicBezTo>
                    <a:pt x="12514" y="10550"/>
                    <a:pt x="15848" y="14348"/>
                    <a:pt x="18884" y="18682"/>
                  </a:cubicBezTo>
                  <a:cubicBezTo>
                    <a:pt x="20027" y="20349"/>
                    <a:pt x="21134" y="22063"/>
                    <a:pt x="22039" y="23873"/>
                  </a:cubicBezTo>
                  <a:cubicBezTo>
                    <a:pt x="23063" y="26004"/>
                    <a:pt x="23789" y="27778"/>
                    <a:pt x="24528" y="30159"/>
                  </a:cubicBezTo>
                  <a:cubicBezTo>
                    <a:pt x="24920" y="31386"/>
                    <a:pt x="25242" y="33398"/>
                    <a:pt x="25313" y="34100"/>
                  </a:cubicBezTo>
                  <a:cubicBezTo>
                    <a:pt x="25456" y="35350"/>
                    <a:pt x="25623" y="36612"/>
                    <a:pt x="25623" y="37875"/>
                  </a:cubicBezTo>
                  <a:cubicBezTo>
                    <a:pt x="25837" y="36863"/>
                    <a:pt x="25897" y="35815"/>
                    <a:pt x="25932" y="34767"/>
                  </a:cubicBezTo>
                  <a:cubicBezTo>
                    <a:pt x="25968" y="33565"/>
                    <a:pt x="25932" y="32338"/>
                    <a:pt x="25742" y="31148"/>
                  </a:cubicBezTo>
                  <a:cubicBezTo>
                    <a:pt x="25480" y="29588"/>
                    <a:pt x="24897" y="28100"/>
                    <a:pt x="24325" y="26623"/>
                  </a:cubicBezTo>
                  <a:cubicBezTo>
                    <a:pt x="22515" y="21730"/>
                    <a:pt x="19539" y="17503"/>
                    <a:pt x="16336" y="13824"/>
                  </a:cubicBezTo>
                  <a:cubicBezTo>
                    <a:pt x="13991" y="11169"/>
                    <a:pt x="11550" y="8585"/>
                    <a:pt x="8871" y="6264"/>
                  </a:cubicBezTo>
                  <a:cubicBezTo>
                    <a:pt x="6144" y="3858"/>
                    <a:pt x="3192" y="202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13"/>
            <p:cNvSpPr/>
            <p:nvPr/>
          </p:nvSpPr>
          <p:spPr>
            <a:xfrm>
              <a:off x="5970075" y="1809875"/>
              <a:ext cx="676600" cy="900125"/>
            </a:xfrm>
            <a:custGeom>
              <a:rect b="b" l="l" r="r" t="t"/>
              <a:pathLst>
                <a:path extrusionOk="0" h="36005" w="27064">
                  <a:moveTo>
                    <a:pt x="1" y="1"/>
                  </a:moveTo>
                  <a:lnTo>
                    <a:pt x="1" y="1"/>
                  </a:lnTo>
                  <a:cubicBezTo>
                    <a:pt x="2263" y="1644"/>
                    <a:pt x="4346" y="3430"/>
                    <a:pt x="6632" y="5251"/>
                  </a:cubicBezTo>
                  <a:cubicBezTo>
                    <a:pt x="11466" y="9145"/>
                    <a:pt x="16074" y="13383"/>
                    <a:pt x="19872" y="18324"/>
                  </a:cubicBezTo>
                  <a:cubicBezTo>
                    <a:pt x="22122" y="21325"/>
                    <a:pt x="24135" y="25599"/>
                    <a:pt x="25278" y="29468"/>
                  </a:cubicBezTo>
                  <a:cubicBezTo>
                    <a:pt x="25921" y="31588"/>
                    <a:pt x="26575" y="33683"/>
                    <a:pt x="27028" y="35838"/>
                  </a:cubicBezTo>
                  <a:cubicBezTo>
                    <a:pt x="27049" y="35891"/>
                    <a:pt x="27061" y="35943"/>
                    <a:pt x="27063" y="35988"/>
                  </a:cubicBezTo>
                  <a:lnTo>
                    <a:pt x="27063" y="35988"/>
                  </a:lnTo>
                  <a:cubicBezTo>
                    <a:pt x="27051" y="35577"/>
                    <a:pt x="27039" y="35178"/>
                    <a:pt x="27016" y="34767"/>
                  </a:cubicBezTo>
                  <a:cubicBezTo>
                    <a:pt x="26945" y="33278"/>
                    <a:pt x="26814" y="31790"/>
                    <a:pt x="26516" y="30338"/>
                  </a:cubicBezTo>
                  <a:cubicBezTo>
                    <a:pt x="26159" y="28552"/>
                    <a:pt x="25516" y="26849"/>
                    <a:pt x="24837" y="25182"/>
                  </a:cubicBezTo>
                  <a:cubicBezTo>
                    <a:pt x="23980" y="23194"/>
                    <a:pt x="23027" y="21241"/>
                    <a:pt x="21825" y="19443"/>
                  </a:cubicBezTo>
                  <a:cubicBezTo>
                    <a:pt x="20741" y="17753"/>
                    <a:pt x="19444" y="16229"/>
                    <a:pt x="18122" y="14740"/>
                  </a:cubicBezTo>
                  <a:cubicBezTo>
                    <a:pt x="16610" y="13038"/>
                    <a:pt x="15038" y="11407"/>
                    <a:pt x="13359" y="9883"/>
                  </a:cubicBezTo>
                  <a:cubicBezTo>
                    <a:pt x="9097" y="6085"/>
                    <a:pt x="5120" y="2620"/>
                    <a:pt x="1" y="1"/>
                  </a:cubicBezTo>
                  <a:close/>
                  <a:moveTo>
                    <a:pt x="27063" y="35988"/>
                  </a:moveTo>
                  <a:cubicBezTo>
                    <a:pt x="27063" y="35993"/>
                    <a:pt x="27063" y="35999"/>
                    <a:pt x="27064" y="36005"/>
                  </a:cubicBezTo>
                  <a:cubicBezTo>
                    <a:pt x="27064" y="35999"/>
                    <a:pt x="27063" y="35994"/>
                    <a:pt x="27063" y="3598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3"/>
            <p:cNvSpPr/>
            <p:nvPr/>
          </p:nvSpPr>
          <p:spPr>
            <a:xfrm>
              <a:off x="5905500" y="2114975"/>
              <a:ext cx="336375" cy="305125"/>
            </a:xfrm>
            <a:custGeom>
              <a:rect b="b" l="l" r="r" t="t"/>
              <a:pathLst>
                <a:path extrusionOk="0" h="12205" w="13455">
                  <a:moveTo>
                    <a:pt x="0" y="0"/>
                  </a:moveTo>
                  <a:lnTo>
                    <a:pt x="0" y="0"/>
                  </a:lnTo>
                  <a:cubicBezTo>
                    <a:pt x="310" y="239"/>
                    <a:pt x="583" y="453"/>
                    <a:pt x="869" y="655"/>
                  </a:cubicBezTo>
                  <a:cubicBezTo>
                    <a:pt x="2727" y="2191"/>
                    <a:pt x="4512" y="3834"/>
                    <a:pt x="6370" y="5358"/>
                  </a:cubicBezTo>
                  <a:cubicBezTo>
                    <a:pt x="7263" y="6108"/>
                    <a:pt x="8084" y="6930"/>
                    <a:pt x="8930" y="7716"/>
                  </a:cubicBezTo>
                  <a:cubicBezTo>
                    <a:pt x="10489" y="9156"/>
                    <a:pt x="12013" y="10645"/>
                    <a:pt x="13454" y="12204"/>
                  </a:cubicBezTo>
                  <a:cubicBezTo>
                    <a:pt x="11847" y="9442"/>
                    <a:pt x="9811" y="6942"/>
                    <a:pt x="7370" y="4870"/>
                  </a:cubicBezTo>
                  <a:cubicBezTo>
                    <a:pt x="5334" y="3084"/>
                    <a:pt x="3072" y="1548"/>
                    <a:pt x="655" y="346"/>
                  </a:cubicBezTo>
                  <a:cubicBezTo>
                    <a:pt x="429" y="227"/>
                    <a:pt x="226" y="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13"/>
            <p:cNvSpPr/>
            <p:nvPr/>
          </p:nvSpPr>
          <p:spPr>
            <a:xfrm>
              <a:off x="5931075" y="2370950"/>
              <a:ext cx="286375" cy="519450"/>
            </a:xfrm>
            <a:custGeom>
              <a:rect b="b" l="l" r="r" t="t"/>
              <a:pathLst>
                <a:path extrusionOk="0" h="20778" w="11455">
                  <a:moveTo>
                    <a:pt x="1" y="1"/>
                  </a:moveTo>
                  <a:lnTo>
                    <a:pt x="1" y="13"/>
                  </a:lnTo>
                  <a:cubicBezTo>
                    <a:pt x="144" y="287"/>
                    <a:pt x="180" y="560"/>
                    <a:pt x="168" y="787"/>
                  </a:cubicBezTo>
                  <a:cubicBezTo>
                    <a:pt x="394" y="1120"/>
                    <a:pt x="561" y="1477"/>
                    <a:pt x="680" y="1846"/>
                  </a:cubicBezTo>
                  <a:cubicBezTo>
                    <a:pt x="3990" y="4632"/>
                    <a:pt x="6478" y="7978"/>
                    <a:pt x="8490" y="12217"/>
                  </a:cubicBezTo>
                  <a:cubicBezTo>
                    <a:pt x="9526" y="14574"/>
                    <a:pt x="10705" y="17610"/>
                    <a:pt x="10990" y="20777"/>
                  </a:cubicBezTo>
                  <a:cubicBezTo>
                    <a:pt x="11455" y="16193"/>
                    <a:pt x="9966" y="12348"/>
                    <a:pt x="7764" y="8669"/>
                  </a:cubicBezTo>
                  <a:cubicBezTo>
                    <a:pt x="6180" y="5954"/>
                    <a:pt x="4132" y="3513"/>
                    <a:pt x="1787" y="1430"/>
                  </a:cubicBezTo>
                  <a:cubicBezTo>
                    <a:pt x="1215" y="941"/>
                    <a:pt x="620" y="46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13"/>
            <p:cNvSpPr/>
            <p:nvPr/>
          </p:nvSpPr>
          <p:spPr>
            <a:xfrm>
              <a:off x="4271050" y="2283450"/>
              <a:ext cx="473600" cy="357200"/>
            </a:xfrm>
            <a:custGeom>
              <a:rect b="b" l="l" r="r" t="t"/>
              <a:pathLst>
                <a:path extrusionOk="0" h="14288" w="18944">
                  <a:moveTo>
                    <a:pt x="18944" y="0"/>
                  </a:moveTo>
                  <a:lnTo>
                    <a:pt x="18944" y="0"/>
                  </a:lnTo>
                  <a:cubicBezTo>
                    <a:pt x="18122" y="322"/>
                    <a:pt x="17324" y="655"/>
                    <a:pt x="16515" y="1012"/>
                  </a:cubicBezTo>
                  <a:cubicBezTo>
                    <a:pt x="15062" y="1667"/>
                    <a:pt x="13622" y="2382"/>
                    <a:pt x="12229" y="3203"/>
                  </a:cubicBezTo>
                  <a:cubicBezTo>
                    <a:pt x="10705" y="4132"/>
                    <a:pt x="9252" y="5168"/>
                    <a:pt x="7823" y="6251"/>
                  </a:cubicBezTo>
                  <a:cubicBezTo>
                    <a:pt x="4835" y="8501"/>
                    <a:pt x="1918" y="11037"/>
                    <a:pt x="1" y="14288"/>
                  </a:cubicBezTo>
                  <a:cubicBezTo>
                    <a:pt x="1715" y="12109"/>
                    <a:pt x="3858" y="10323"/>
                    <a:pt x="5966" y="8537"/>
                  </a:cubicBezTo>
                  <a:cubicBezTo>
                    <a:pt x="7609" y="7227"/>
                    <a:pt x="9121" y="6049"/>
                    <a:pt x="10966" y="4799"/>
                  </a:cubicBezTo>
                  <a:cubicBezTo>
                    <a:pt x="12645" y="3703"/>
                    <a:pt x="14407" y="2715"/>
                    <a:pt x="16134" y="1679"/>
                  </a:cubicBezTo>
                  <a:cubicBezTo>
                    <a:pt x="17015" y="1131"/>
                    <a:pt x="17908" y="619"/>
                    <a:pt x="18801" y="96"/>
                  </a:cubicBezTo>
                  <a:cubicBezTo>
                    <a:pt x="18836" y="72"/>
                    <a:pt x="18896" y="36"/>
                    <a:pt x="18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3"/>
            <p:cNvSpPr/>
            <p:nvPr/>
          </p:nvSpPr>
          <p:spPr>
            <a:xfrm>
              <a:off x="4777075" y="2116650"/>
              <a:ext cx="594450" cy="142125"/>
            </a:xfrm>
            <a:custGeom>
              <a:rect b="b" l="l" r="r" t="t"/>
              <a:pathLst>
                <a:path extrusionOk="0" h="5685" w="23778">
                  <a:moveTo>
                    <a:pt x="20684" y="0"/>
                  </a:moveTo>
                  <a:cubicBezTo>
                    <a:pt x="19574" y="0"/>
                    <a:pt x="18462" y="48"/>
                    <a:pt x="17348" y="148"/>
                  </a:cubicBezTo>
                  <a:cubicBezTo>
                    <a:pt x="14728" y="326"/>
                    <a:pt x="12145" y="743"/>
                    <a:pt x="9609" y="1457"/>
                  </a:cubicBezTo>
                  <a:cubicBezTo>
                    <a:pt x="8097" y="1874"/>
                    <a:pt x="6573" y="2303"/>
                    <a:pt x="5132" y="2910"/>
                  </a:cubicBezTo>
                  <a:cubicBezTo>
                    <a:pt x="3334" y="3660"/>
                    <a:pt x="1632" y="4636"/>
                    <a:pt x="0" y="5684"/>
                  </a:cubicBezTo>
                  <a:cubicBezTo>
                    <a:pt x="2429" y="4565"/>
                    <a:pt x="4775" y="3589"/>
                    <a:pt x="7382" y="2815"/>
                  </a:cubicBezTo>
                  <a:cubicBezTo>
                    <a:pt x="9621" y="2124"/>
                    <a:pt x="11895" y="1529"/>
                    <a:pt x="14216" y="1184"/>
                  </a:cubicBezTo>
                  <a:cubicBezTo>
                    <a:pt x="16019" y="929"/>
                    <a:pt x="18561" y="743"/>
                    <a:pt x="20722" y="743"/>
                  </a:cubicBezTo>
                  <a:cubicBezTo>
                    <a:pt x="20788" y="743"/>
                    <a:pt x="20854" y="743"/>
                    <a:pt x="20920" y="743"/>
                  </a:cubicBezTo>
                  <a:cubicBezTo>
                    <a:pt x="21872" y="755"/>
                    <a:pt x="22825" y="826"/>
                    <a:pt x="23777" y="910"/>
                  </a:cubicBezTo>
                  <a:cubicBezTo>
                    <a:pt x="23753" y="767"/>
                    <a:pt x="23718" y="624"/>
                    <a:pt x="23706" y="493"/>
                  </a:cubicBezTo>
                  <a:cubicBezTo>
                    <a:pt x="23682" y="374"/>
                    <a:pt x="23682" y="231"/>
                    <a:pt x="23682" y="112"/>
                  </a:cubicBezTo>
                  <a:cubicBezTo>
                    <a:pt x="22683" y="39"/>
                    <a:pt x="21684" y="0"/>
                    <a:pt x="206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3"/>
            <p:cNvSpPr/>
            <p:nvPr/>
          </p:nvSpPr>
          <p:spPr>
            <a:xfrm>
              <a:off x="4249325" y="2332850"/>
              <a:ext cx="283700" cy="255125"/>
            </a:xfrm>
            <a:custGeom>
              <a:rect b="b" l="l" r="r" t="t"/>
              <a:pathLst>
                <a:path extrusionOk="0" h="10205" w="11348">
                  <a:moveTo>
                    <a:pt x="11347" y="1"/>
                  </a:moveTo>
                  <a:lnTo>
                    <a:pt x="11347" y="1"/>
                  </a:lnTo>
                  <a:cubicBezTo>
                    <a:pt x="11133" y="132"/>
                    <a:pt x="10907" y="251"/>
                    <a:pt x="10704" y="382"/>
                  </a:cubicBezTo>
                  <a:cubicBezTo>
                    <a:pt x="8621" y="1632"/>
                    <a:pt x="6656" y="3073"/>
                    <a:pt x="4870" y="4716"/>
                  </a:cubicBezTo>
                  <a:cubicBezTo>
                    <a:pt x="3096" y="6394"/>
                    <a:pt x="1477" y="8252"/>
                    <a:pt x="1" y="10204"/>
                  </a:cubicBezTo>
                  <a:cubicBezTo>
                    <a:pt x="3430" y="6787"/>
                    <a:pt x="7049" y="3525"/>
                    <a:pt x="10776" y="441"/>
                  </a:cubicBezTo>
                  <a:cubicBezTo>
                    <a:pt x="10978" y="298"/>
                    <a:pt x="11157" y="144"/>
                    <a:pt x="11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3"/>
            <p:cNvSpPr/>
            <p:nvPr/>
          </p:nvSpPr>
          <p:spPr>
            <a:xfrm>
              <a:off x="4576750" y="2045925"/>
              <a:ext cx="540875" cy="246775"/>
            </a:xfrm>
            <a:custGeom>
              <a:rect b="b" l="l" r="r" t="t"/>
              <a:pathLst>
                <a:path extrusionOk="0" h="9871" w="21635">
                  <a:moveTo>
                    <a:pt x="21634" y="0"/>
                  </a:moveTo>
                  <a:lnTo>
                    <a:pt x="21634" y="0"/>
                  </a:lnTo>
                  <a:cubicBezTo>
                    <a:pt x="21253" y="84"/>
                    <a:pt x="20896" y="191"/>
                    <a:pt x="20527" y="298"/>
                  </a:cubicBezTo>
                  <a:cubicBezTo>
                    <a:pt x="16312" y="1429"/>
                    <a:pt x="12181" y="2917"/>
                    <a:pt x="8216" y="4775"/>
                  </a:cubicBezTo>
                  <a:cubicBezTo>
                    <a:pt x="6704" y="5501"/>
                    <a:pt x="5192" y="6275"/>
                    <a:pt x="3763" y="7168"/>
                  </a:cubicBezTo>
                  <a:cubicBezTo>
                    <a:pt x="2477" y="8001"/>
                    <a:pt x="1239" y="8942"/>
                    <a:pt x="1" y="9870"/>
                  </a:cubicBezTo>
                  <a:cubicBezTo>
                    <a:pt x="3322" y="7942"/>
                    <a:pt x="6692" y="6096"/>
                    <a:pt x="10192" y="4572"/>
                  </a:cubicBezTo>
                  <a:cubicBezTo>
                    <a:pt x="11728" y="3882"/>
                    <a:pt x="13728" y="3155"/>
                    <a:pt x="15538" y="2465"/>
                  </a:cubicBezTo>
                  <a:cubicBezTo>
                    <a:pt x="17146" y="1858"/>
                    <a:pt x="18729" y="1191"/>
                    <a:pt x="20313" y="536"/>
                  </a:cubicBezTo>
                  <a:cubicBezTo>
                    <a:pt x="20753" y="357"/>
                    <a:pt x="21194" y="179"/>
                    <a:pt x="216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13"/>
            <p:cNvSpPr/>
            <p:nvPr/>
          </p:nvSpPr>
          <p:spPr>
            <a:xfrm>
              <a:off x="5178900" y="2023250"/>
              <a:ext cx="223875" cy="24175"/>
            </a:xfrm>
            <a:custGeom>
              <a:rect b="b" l="l" r="r" t="t"/>
              <a:pathLst>
                <a:path extrusionOk="0" h="967" w="8955">
                  <a:moveTo>
                    <a:pt x="6005" y="1"/>
                  </a:moveTo>
                  <a:cubicBezTo>
                    <a:pt x="3989" y="1"/>
                    <a:pt x="1984" y="222"/>
                    <a:pt x="1" y="574"/>
                  </a:cubicBezTo>
                  <a:cubicBezTo>
                    <a:pt x="345" y="566"/>
                    <a:pt x="697" y="562"/>
                    <a:pt x="1055" y="562"/>
                  </a:cubicBezTo>
                  <a:cubicBezTo>
                    <a:pt x="3453" y="562"/>
                    <a:pt x="6138" y="728"/>
                    <a:pt x="8561" y="967"/>
                  </a:cubicBezTo>
                  <a:cubicBezTo>
                    <a:pt x="8597" y="645"/>
                    <a:pt x="8716" y="348"/>
                    <a:pt x="8954" y="121"/>
                  </a:cubicBezTo>
                  <a:cubicBezTo>
                    <a:pt x="8085" y="38"/>
                    <a:pt x="7192" y="2"/>
                    <a:pt x="6311" y="2"/>
                  </a:cubicBezTo>
                  <a:cubicBezTo>
                    <a:pt x="6209" y="1"/>
                    <a:pt x="6107" y="1"/>
                    <a:pt x="6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13"/>
            <p:cNvSpPr/>
            <p:nvPr/>
          </p:nvSpPr>
          <p:spPr>
            <a:xfrm>
              <a:off x="4173425" y="2106650"/>
              <a:ext cx="597425" cy="421200"/>
            </a:xfrm>
            <a:custGeom>
              <a:rect b="b" l="l" r="r" t="t"/>
              <a:pathLst>
                <a:path extrusionOk="0" h="16848" w="23897">
                  <a:moveTo>
                    <a:pt x="23896" y="0"/>
                  </a:moveTo>
                  <a:lnTo>
                    <a:pt x="23896" y="0"/>
                  </a:lnTo>
                  <a:cubicBezTo>
                    <a:pt x="23015" y="333"/>
                    <a:pt x="22146" y="691"/>
                    <a:pt x="21277" y="1048"/>
                  </a:cubicBezTo>
                  <a:cubicBezTo>
                    <a:pt x="17705" y="2477"/>
                    <a:pt x="14193" y="4763"/>
                    <a:pt x="10978" y="7060"/>
                  </a:cubicBezTo>
                  <a:cubicBezTo>
                    <a:pt x="6966" y="9906"/>
                    <a:pt x="3239" y="13121"/>
                    <a:pt x="1" y="16847"/>
                  </a:cubicBezTo>
                  <a:cubicBezTo>
                    <a:pt x="1775" y="15311"/>
                    <a:pt x="3561" y="13823"/>
                    <a:pt x="5358" y="12335"/>
                  </a:cubicBezTo>
                  <a:cubicBezTo>
                    <a:pt x="7240" y="10739"/>
                    <a:pt x="8895" y="9382"/>
                    <a:pt x="10776" y="8037"/>
                  </a:cubicBezTo>
                  <a:cubicBezTo>
                    <a:pt x="14050" y="5596"/>
                    <a:pt x="17586" y="3572"/>
                    <a:pt x="21122" y="1572"/>
                  </a:cubicBezTo>
                  <a:cubicBezTo>
                    <a:pt x="22051" y="1036"/>
                    <a:pt x="22956" y="512"/>
                    <a:pt x="238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13"/>
            <p:cNvSpPr/>
            <p:nvPr/>
          </p:nvSpPr>
          <p:spPr>
            <a:xfrm>
              <a:off x="4847325" y="1950000"/>
              <a:ext cx="565275" cy="111425"/>
            </a:xfrm>
            <a:custGeom>
              <a:rect b="b" l="l" r="r" t="t"/>
              <a:pathLst>
                <a:path extrusionOk="0" h="4457" w="22611">
                  <a:moveTo>
                    <a:pt x="20367" y="0"/>
                  </a:moveTo>
                  <a:cubicBezTo>
                    <a:pt x="18370" y="0"/>
                    <a:pt x="16382" y="121"/>
                    <a:pt x="14395" y="337"/>
                  </a:cubicBezTo>
                  <a:cubicBezTo>
                    <a:pt x="11907" y="575"/>
                    <a:pt x="9418" y="932"/>
                    <a:pt x="7013" y="1587"/>
                  </a:cubicBezTo>
                  <a:cubicBezTo>
                    <a:pt x="4584" y="2266"/>
                    <a:pt x="2239" y="3254"/>
                    <a:pt x="0" y="4456"/>
                  </a:cubicBezTo>
                  <a:cubicBezTo>
                    <a:pt x="3870" y="3099"/>
                    <a:pt x="8382" y="1825"/>
                    <a:pt x="12097" y="1361"/>
                  </a:cubicBezTo>
                  <a:cubicBezTo>
                    <a:pt x="14514" y="1087"/>
                    <a:pt x="16919" y="849"/>
                    <a:pt x="19348" y="825"/>
                  </a:cubicBezTo>
                  <a:cubicBezTo>
                    <a:pt x="19490" y="823"/>
                    <a:pt x="19633" y="823"/>
                    <a:pt x="19775" y="823"/>
                  </a:cubicBezTo>
                  <a:cubicBezTo>
                    <a:pt x="20714" y="823"/>
                    <a:pt x="21647" y="855"/>
                    <a:pt x="22598" y="896"/>
                  </a:cubicBezTo>
                  <a:lnTo>
                    <a:pt x="22598" y="742"/>
                  </a:lnTo>
                  <a:lnTo>
                    <a:pt x="22598" y="111"/>
                  </a:lnTo>
                  <a:cubicBezTo>
                    <a:pt x="22598" y="87"/>
                    <a:pt x="22598" y="63"/>
                    <a:pt x="22610" y="51"/>
                  </a:cubicBezTo>
                  <a:cubicBezTo>
                    <a:pt x="22503" y="51"/>
                    <a:pt x="22420" y="51"/>
                    <a:pt x="22313" y="39"/>
                  </a:cubicBezTo>
                  <a:cubicBezTo>
                    <a:pt x="21663" y="13"/>
                    <a:pt x="21015" y="0"/>
                    <a:pt x="20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13"/>
            <p:cNvSpPr/>
            <p:nvPr/>
          </p:nvSpPr>
          <p:spPr>
            <a:xfrm>
              <a:off x="4124025" y="2032825"/>
              <a:ext cx="598600" cy="455425"/>
            </a:xfrm>
            <a:custGeom>
              <a:rect b="b" l="l" r="r" t="t"/>
              <a:pathLst>
                <a:path extrusionOk="0" h="18217" w="23944">
                  <a:moveTo>
                    <a:pt x="23944" y="0"/>
                  </a:moveTo>
                  <a:lnTo>
                    <a:pt x="23944" y="0"/>
                  </a:lnTo>
                  <a:cubicBezTo>
                    <a:pt x="23170" y="346"/>
                    <a:pt x="22396" y="703"/>
                    <a:pt x="21622" y="1036"/>
                  </a:cubicBezTo>
                  <a:cubicBezTo>
                    <a:pt x="19764" y="1834"/>
                    <a:pt x="17967" y="2739"/>
                    <a:pt x="16264" y="3846"/>
                  </a:cubicBezTo>
                  <a:cubicBezTo>
                    <a:pt x="14085" y="5287"/>
                    <a:pt x="11954" y="6846"/>
                    <a:pt x="9918" y="8513"/>
                  </a:cubicBezTo>
                  <a:cubicBezTo>
                    <a:pt x="6310" y="11430"/>
                    <a:pt x="2810" y="14514"/>
                    <a:pt x="0" y="18217"/>
                  </a:cubicBezTo>
                  <a:cubicBezTo>
                    <a:pt x="1429" y="16776"/>
                    <a:pt x="2929" y="15407"/>
                    <a:pt x="4453" y="14062"/>
                  </a:cubicBezTo>
                  <a:cubicBezTo>
                    <a:pt x="6620" y="12085"/>
                    <a:pt x="9406" y="9716"/>
                    <a:pt x="11478" y="8144"/>
                  </a:cubicBezTo>
                  <a:cubicBezTo>
                    <a:pt x="13121" y="6894"/>
                    <a:pt x="14835" y="5703"/>
                    <a:pt x="16562" y="4560"/>
                  </a:cubicBezTo>
                  <a:cubicBezTo>
                    <a:pt x="18086" y="3572"/>
                    <a:pt x="19634" y="2655"/>
                    <a:pt x="21146" y="1679"/>
                  </a:cubicBezTo>
                  <a:cubicBezTo>
                    <a:pt x="22074" y="1108"/>
                    <a:pt x="23015" y="548"/>
                    <a:pt x="23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3"/>
            <p:cNvSpPr/>
            <p:nvPr/>
          </p:nvSpPr>
          <p:spPr>
            <a:xfrm>
              <a:off x="4793750" y="1879450"/>
              <a:ext cx="1003725" cy="114400"/>
            </a:xfrm>
            <a:custGeom>
              <a:rect b="b" l="l" r="r" t="t"/>
              <a:pathLst>
                <a:path extrusionOk="0" h="4576" w="40149">
                  <a:moveTo>
                    <a:pt x="21524" y="1"/>
                  </a:moveTo>
                  <a:cubicBezTo>
                    <a:pt x="20381" y="1"/>
                    <a:pt x="19237" y="36"/>
                    <a:pt x="18098" y="99"/>
                  </a:cubicBezTo>
                  <a:cubicBezTo>
                    <a:pt x="14835" y="230"/>
                    <a:pt x="11609" y="647"/>
                    <a:pt x="8442" y="1420"/>
                  </a:cubicBezTo>
                  <a:cubicBezTo>
                    <a:pt x="5525" y="2111"/>
                    <a:pt x="2620" y="3087"/>
                    <a:pt x="0" y="4576"/>
                  </a:cubicBezTo>
                  <a:cubicBezTo>
                    <a:pt x="1881" y="3873"/>
                    <a:pt x="3810" y="3397"/>
                    <a:pt x="5751" y="2921"/>
                  </a:cubicBezTo>
                  <a:cubicBezTo>
                    <a:pt x="8013" y="2349"/>
                    <a:pt x="10287" y="1790"/>
                    <a:pt x="12609" y="1444"/>
                  </a:cubicBezTo>
                  <a:cubicBezTo>
                    <a:pt x="15140" y="1093"/>
                    <a:pt x="18194" y="893"/>
                    <a:pt x="21148" y="893"/>
                  </a:cubicBezTo>
                  <a:cubicBezTo>
                    <a:pt x="22002" y="893"/>
                    <a:pt x="22848" y="909"/>
                    <a:pt x="23670" y="944"/>
                  </a:cubicBezTo>
                  <a:cubicBezTo>
                    <a:pt x="26563" y="1111"/>
                    <a:pt x="29028" y="1432"/>
                    <a:pt x="31718" y="1944"/>
                  </a:cubicBezTo>
                  <a:cubicBezTo>
                    <a:pt x="31811" y="1833"/>
                    <a:pt x="31947" y="1758"/>
                    <a:pt x="32109" y="1758"/>
                  </a:cubicBezTo>
                  <a:cubicBezTo>
                    <a:pt x="32155" y="1758"/>
                    <a:pt x="32204" y="1764"/>
                    <a:pt x="32254" y="1778"/>
                  </a:cubicBezTo>
                  <a:cubicBezTo>
                    <a:pt x="33683" y="2087"/>
                    <a:pt x="35183" y="2349"/>
                    <a:pt x="36552" y="2909"/>
                  </a:cubicBezTo>
                  <a:cubicBezTo>
                    <a:pt x="37695" y="3147"/>
                    <a:pt x="38850" y="3385"/>
                    <a:pt x="39969" y="3647"/>
                  </a:cubicBezTo>
                  <a:lnTo>
                    <a:pt x="40148" y="3695"/>
                  </a:lnTo>
                  <a:cubicBezTo>
                    <a:pt x="40053" y="3647"/>
                    <a:pt x="39946" y="3587"/>
                    <a:pt x="39838" y="3552"/>
                  </a:cubicBezTo>
                  <a:cubicBezTo>
                    <a:pt x="38267" y="2802"/>
                    <a:pt x="36612" y="2206"/>
                    <a:pt x="34933" y="1718"/>
                  </a:cubicBezTo>
                  <a:cubicBezTo>
                    <a:pt x="32195" y="968"/>
                    <a:pt x="29361" y="539"/>
                    <a:pt x="26539" y="254"/>
                  </a:cubicBezTo>
                  <a:cubicBezTo>
                    <a:pt x="24876" y="77"/>
                    <a:pt x="23200" y="1"/>
                    <a:pt x="215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13"/>
            <p:cNvSpPr/>
            <p:nvPr/>
          </p:nvSpPr>
          <p:spPr>
            <a:xfrm>
              <a:off x="5305425" y="1803325"/>
              <a:ext cx="543225" cy="117600"/>
            </a:xfrm>
            <a:custGeom>
              <a:rect b="b" l="l" r="r" t="t"/>
              <a:pathLst>
                <a:path extrusionOk="0" h="4704" w="21729">
                  <a:moveTo>
                    <a:pt x="0" y="1"/>
                  </a:moveTo>
                  <a:cubicBezTo>
                    <a:pt x="476" y="60"/>
                    <a:pt x="941" y="132"/>
                    <a:pt x="1417" y="203"/>
                  </a:cubicBezTo>
                  <a:cubicBezTo>
                    <a:pt x="4346" y="715"/>
                    <a:pt x="7275" y="1144"/>
                    <a:pt x="10204" y="1667"/>
                  </a:cubicBezTo>
                  <a:cubicBezTo>
                    <a:pt x="14097" y="2465"/>
                    <a:pt x="17978" y="3394"/>
                    <a:pt x="21729" y="4704"/>
                  </a:cubicBezTo>
                  <a:cubicBezTo>
                    <a:pt x="18800" y="3120"/>
                    <a:pt x="15597" y="2156"/>
                    <a:pt x="12347" y="1477"/>
                  </a:cubicBezTo>
                  <a:cubicBezTo>
                    <a:pt x="8644" y="620"/>
                    <a:pt x="4870" y="132"/>
                    <a:pt x="1060" y="13"/>
                  </a:cubicBezTo>
                  <a:cubicBezTo>
                    <a:pt x="702" y="1"/>
                    <a:pt x="34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3"/>
            <p:cNvSpPr/>
            <p:nvPr/>
          </p:nvSpPr>
          <p:spPr>
            <a:xfrm>
              <a:off x="4311550" y="1798500"/>
              <a:ext cx="916500" cy="396875"/>
            </a:xfrm>
            <a:custGeom>
              <a:rect b="b" l="l" r="r" t="t"/>
              <a:pathLst>
                <a:path extrusionOk="0" h="15875" w="36660">
                  <a:moveTo>
                    <a:pt x="35416" y="1"/>
                  </a:moveTo>
                  <a:cubicBezTo>
                    <a:pt x="31620" y="1"/>
                    <a:pt x="27898" y="1037"/>
                    <a:pt x="24301" y="2218"/>
                  </a:cubicBezTo>
                  <a:cubicBezTo>
                    <a:pt x="20050" y="3635"/>
                    <a:pt x="15907" y="5420"/>
                    <a:pt x="11942" y="7528"/>
                  </a:cubicBezTo>
                  <a:cubicBezTo>
                    <a:pt x="9168" y="9028"/>
                    <a:pt x="6429" y="10635"/>
                    <a:pt x="3917" y="12528"/>
                  </a:cubicBezTo>
                  <a:cubicBezTo>
                    <a:pt x="2548" y="13552"/>
                    <a:pt x="1286" y="14731"/>
                    <a:pt x="0" y="15874"/>
                  </a:cubicBezTo>
                  <a:cubicBezTo>
                    <a:pt x="71" y="15850"/>
                    <a:pt x="131" y="15791"/>
                    <a:pt x="214" y="15743"/>
                  </a:cubicBezTo>
                  <a:cubicBezTo>
                    <a:pt x="1786" y="14683"/>
                    <a:pt x="3370" y="13755"/>
                    <a:pt x="4953" y="12648"/>
                  </a:cubicBezTo>
                  <a:cubicBezTo>
                    <a:pt x="11323" y="8314"/>
                    <a:pt x="18026" y="4968"/>
                    <a:pt x="25194" y="2682"/>
                  </a:cubicBezTo>
                  <a:cubicBezTo>
                    <a:pt x="26896" y="2122"/>
                    <a:pt x="28611" y="1670"/>
                    <a:pt x="30337" y="1218"/>
                  </a:cubicBezTo>
                  <a:cubicBezTo>
                    <a:pt x="32433" y="682"/>
                    <a:pt x="34540" y="229"/>
                    <a:pt x="36659" y="39"/>
                  </a:cubicBezTo>
                  <a:cubicBezTo>
                    <a:pt x="36244" y="13"/>
                    <a:pt x="35830" y="1"/>
                    <a:pt x="354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3"/>
            <p:cNvSpPr/>
            <p:nvPr/>
          </p:nvSpPr>
          <p:spPr>
            <a:xfrm>
              <a:off x="4119550" y="2236425"/>
              <a:ext cx="137850" cy="127700"/>
            </a:xfrm>
            <a:custGeom>
              <a:rect b="b" l="l" r="r" t="t"/>
              <a:pathLst>
                <a:path extrusionOk="0" h="5108" w="5514">
                  <a:moveTo>
                    <a:pt x="5513" y="0"/>
                  </a:moveTo>
                  <a:cubicBezTo>
                    <a:pt x="3382" y="1334"/>
                    <a:pt x="1489" y="3060"/>
                    <a:pt x="1" y="5108"/>
                  </a:cubicBezTo>
                  <a:cubicBezTo>
                    <a:pt x="1822" y="3655"/>
                    <a:pt x="3775" y="1738"/>
                    <a:pt x="55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13"/>
            <p:cNvSpPr/>
            <p:nvPr/>
          </p:nvSpPr>
          <p:spPr>
            <a:xfrm>
              <a:off x="4020725" y="1968825"/>
              <a:ext cx="468250" cy="423000"/>
            </a:xfrm>
            <a:custGeom>
              <a:rect b="b" l="l" r="r" t="t"/>
              <a:pathLst>
                <a:path extrusionOk="0" h="16920" w="18730">
                  <a:moveTo>
                    <a:pt x="18729" y="0"/>
                  </a:moveTo>
                  <a:lnTo>
                    <a:pt x="18729" y="0"/>
                  </a:lnTo>
                  <a:cubicBezTo>
                    <a:pt x="18062" y="358"/>
                    <a:pt x="17396" y="727"/>
                    <a:pt x="16729" y="1108"/>
                  </a:cubicBezTo>
                  <a:cubicBezTo>
                    <a:pt x="13383" y="2965"/>
                    <a:pt x="10478" y="5489"/>
                    <a:pt x="7680" y="8085"/>
                  </a:cubicBezTo>
                  <a:cubicBezTo>
                    <a:pt x="4835" y="10740"/>
                    <a:pt x="2025" y="13550"/>
                    <a:pt x="1" y="16919"/>
                  </a:cubicBezTo>
                  <a:cubicBezTo>
                    <a:pt x="1572" y="14871"/>
                    <a:pt x="3430" y="13097"/>
                    <a:pt x="5251" y="11299"/>
                  </a:cubicBezTo>
                  <a:cubicBezTo>
                    <a:pt x="8716" y="7775"/>
                    <a:pt x="12752" y="4501"/>
                    <a:pt x="16527" y="1560"/>
                  </a:cubicBezTo>
                  <a:cubicBezTo>
                    <a:pt x="17241" y="1012"/>
                    <a:pt x="17991" y="512"/>
                    <a:pt x="18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13"/>
            <p:cNvSpPr/>
            <p:nvPr/>
          </p:nvSpPr>
          <p:spPr>
            <a:xfrm>
              <a:off x="4522875" y="1697950"/>
              <a:ext cx="824525" cy="236975"/>
            </a:xfrm>
            <a:custGeom>
              <a:rect b="b" l="l" r="r" t="t"/>
              <a:pathLst>
                <a:path extrusionOk="0" h="9479" w="32981">
                  <a:moveTo>
                    <a:pt x="29760" y="1"/>
                  </a:moveTo>
                  <a:cubicBezTo>
                    <a:pt x="22960" y="1"/>
                    <a:pt x="16280" y="1831"/>
                    <a:pt x="10014" y="4358"/>
                  </a:cubicBezTo>
                  <a:cubicBezTo>
                    <a:pt x="6537" y="5763"/>
                    <a:pt x="3108" y="7371"/>
                    <a:pt x="0" y="9478"/>
                  </a:cubicBezTo>
                  <a:cubicBezTo>
                    <a:pt x="2072" y="8502"/>
                    <a:pt x="4203" y="7597"/>
                    <a:pt x="6311" y="6656"/>
                  </a:cubicBezTo>
                  <a:cubicBezTo>
                    <a:pt x="9466" y="5275"/>
                    <a:pt x="12645" y="3966"/>
                    <a:pt x="16133" y="2918"/>
                  </a:cubicBezTo>
                  <a:cubicBezTo>
                    <a:pt x="18515" y="2203"/>
                    <a:pt x="20944" y="1668"/>
                    <a:pt x="23396" y="1263"/>
                  </a:cubicBezTo>
                  <a:cubicBezTo>
                    <a:pt x="25111" y="1013"/>
                    <a:pt x="27147" y="810"/>
                    <a:pt x="29147" y="548"/>
                  </a:cubicBezTo>
                  <a:cubicBezTo>
                    <a:pt x="30242" y="429"/>
                    <a:pt x="31183" y="287"/>
                    <a:pt x="32266" y="167"/>
                  </a:cubicBezTo>
                  <a:cubicBezTo>
                    <a:pt x="32505" y="132"/>
                    <a:pt x="32743" y="120"/>
                    <a:pt x="32981" y="96"/>
                  </a:cubicBezTo>
                  <a:cubicBezTo>
                    <a:pt x="31921" y="60"/>
                    <a:pt x="30885" y="1"/>
                    <a:pt x="29826" y="1"/>
                  </a:cubicBezTo>
                  <a:cubicBezTo>
                    <a:pt x="29804" y="1"/>
                    <a:pt x="29782" y="1"/>
                    <a:pt x="297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13"/>
            <p:cNvSpPr/>
            <p:nvPr/>
          </p:nvSpPr>
          <p:spPr>
            <a:xfrm>
              <a:off x="5417625" y="1708550"/>
              <a:ext cx="395025" cy="95400"/>
            </a:xfrm>
            <a:custGeom>
              <a:rect b="b" l="l" r="r" t="t"/>
              <a:pathLst>
                <a:path extrusionOk="0" h="3816" w="15801">
                  <a:moveTo>
                    <a:pt x="1029" y="0"/>
                  </a:moveTo>
                  <a:cubicBezTo>
                    <a:pt x="687" y="0"/>
                    <a:pt x="344" y="13"/>
                    <a:pt x="1" y="41"/>
                  </a:cubicBezTo>
                  <a:cubicBezTo>
                    <a:pt x="2096" y="160"/>
                    <a:pt x="4156" y="839"/>
                    <a:pt x="6240" y="1363"/>
                  </a:cubicBezTo>
                  <a:cubicBezTo>
                    <a:pt x="9097" y="2125"/>
                    <a:pt x="11990" y="2791"/>
                    <a:pt x="14848" y="3553"/>
                  </a:cubicBezTo>
                  <a:cubicBezTo>
                    <a:pt x="15157" y="3637"/>
                    <a:pt x="15479" y="3732"/>
                    <a:pt x="15800" y="3815"/>
                  </a:cubicBezTo>
                  <a:cubicBezTo>
                    <a:pt x="15538" y="3696"/>
                    <a:pt x="15300" y="3601"/>
                    <a:pt x="15062" y="3482"/>
                  </a:cubicBezTo>
                  <a:cubicBezTo>
                    <a:pt x="12169" y="2184"/>
                    <a:pt x="9133" y="1232"/>
                    <a:pt x="6013" y="625"/>
                  </a:cubicBezTo>
                  <a:cubicBezTo>
                    <a:pt x="4372" y="308"/>
                    <a:pt x="2706" y="0"/>
                    <a:pt x="10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13"/>
            <p:cNvSpPr/>
            <p:nvPr/>
          </p:nvSpPr>
          <p:spPr>
            <a:xfrm>
              <a:off x="3964775" y="1881025"/>
              <a:ext cx="502450" cy="434600"/>
            </a:xfrm>
            <a:custGeom>
              <a:rect b="b" l="l" r="r" t="t"/>
              <a:pathLst>
                <a:path extrusionOk="0" h="17384" w="20098">
                  <a:moveTo>
                    <a:pt x="20098" y="0"/>
                  </a:moveTo>
                  <a:cubicBezTo>
                    <a:pt x="19348" y="417"/>
                    <a:pt x="18610" y="822"/>
                    <a:pt x="17860" y="1250"/>
                  </a:cubicBezTo>
                  <a:cubicBezTo>
                    <a:pt x="14145" y="3405"/>
                    <a:pt x="10692" y="6013"/>
                    <a:pt x="7513" y="8918"/>
                  </a:cubicBezTo>
                  <a:cubicBezTo>
                    <a:pt x="6168" y="10192"/>
                    <a:pt x="4834" y="11490"/>
                    <a:pt x="3584" y="12871"/>
                  </a:cubicBezTo>
                  <a:cubicBezTo>
                    <a:pt x="2310" y="14300"/>
                    <a:pt x="1131" y="15835"/>
                    <a:pt x="0" y="17383"/>
                  </a:cubicBezTo>
                  <a:cubicBezTo>
                    <a:pt x="3036" y="14240"/>
                    <a:pt x="6025" y="11073"/>
                    <a:pt x="9287" y="8215"/>
                  </a:cubicBezTo>
                  <a:cubicBezTo>
                    <a:pt x="12014" y="5858"/>
                    <a:pt x="14800" y="3989"/>
                    <a:pt x="17752" y="1738"/>
                  </a:cubicBezTo>
                  <a:cubicBezTo>
                    <a:pt x="18526" y="1167"/>
                    <a:pt x="19300" y="548"/>
                    <a:pt x="20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13"/>
            <p:cNvSpPr/>
            <p:nvPr/>
          </p:nvSpPr>
          <p:spPr>
            <a:xfrm>
              <a:off x="4560075" y="1637225"/>
              <a:ext cx="570050" cy="190250"/>
            </a:xfrm>
            <a:custGeom>
              <a:rect b="b" l="l" r="r" t="t"/>
              <a:pathLst>
                <a:path extrusionOk="0" h="7610" w="22802">
                  <a:moveTo>
                    <a:pt x="22801" y="1"/>
                  </a:moveTo>
                  <a:lnTo>
                    <a:pt x="22801" y="1"/>
                  </a:lnTo>
                  <a:cubicBezTo>
                    <a:pt x="22039" y="49"/>
                    <a:pt x="21277" y="96"/>
                    <a:pt x="20527" y="156"/>
                  </a:cubicBezTo>
                  <a:cubicBezTo>
                    <a:pt x="16836" y="465"/>
                    <a:pt x="13229" y="1394"/>
                    <a:pt x="9764" y="2668"/>
                  </a:cubicBezTo>
                  <a:cubicBezTo>
                    <a:pt x="6347" y="3918"/>
                    <a:pt x="2989" y="5502"/>
                    <a:pt x="1" y="7609"/>
                  </a:cubicBezTo>
                  <a:cubicBezTo>
                    <a:pt x="1882" y="6645"/>
                    <a:pt x="4097" y="5716"/>
                    <a:pt x="5597" y="5097"/>
                  </a:cubicBezTo>
                  <a:cubicBezTo>
                    <a:pt x="7478" y="4323"/>
                    <a:pt x="9359" y="3549"/>
                    <a:pt x="11300" y="2942"/>
                  </a:cubicBezTo>
                  <a:cubicBezTo>
                    <a:pt x="14086" y="2025"/>
                    <a:pt x="16955" y="1418"/>
                    <a:pt x="19777" y="715"/>
                  </a:cubicBezTo>
                  <a:cubicBezTo>
                    <a:pt x="20753" y="501"/>
                    <a:pt x="21718" y="227"/>
                    <a:pt x="22682" y="37"/>
                  </a:cubicBezTo>
                  <a:cubicBezTo>
                    <a:pt x="22730" y="25"/>
                    <a:pt x="22777" y="25"/>
                    <a:pt x="228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13"/>
            <p:cNvSpPr/>
            <p:nvPr/>
          </p:nvSpPr>
          <p:spPr>
            <a:xfrm>
              <a:off x="4207650" y="1632775"/>
              <a:ext cx="638200" cy="324775"/>
            </a:xfrm>
            <a:custGeom>
              <a:rect b="b" l="l" r="r" t="t"/>
              <a:pathLst>
                <a:path extrusionOk="0" h="12991" w="25528">
                  <a:moveTo>
                    <a:pt x="25528" y="0"/>
                  </a:moveTo>
                  <a:lnTo>
                    <a:pt x="25528" y="0"/>
                  </a:lnTo>
                  <a:cubicBezTo>
                    <a:pt x="20456" y="1584"/>
                    <a:pt x="15443" y="3394"/>
                    <a:pt x="10740" y="5882"/>
                  </a:cubicBezTo>
                  <a:cubicBezTo>
                    <a:pt x="7621" y="7513"/>
                    <a:pt x="4573" y="9299"/>
                    <a:pt x="1834" y="11502"/>
                  </a:cubicBezTo>
                  <a:cubicBezTo>
                    <a:pt x="1227" y="12002"/>
                    <a:pt x="596" y="12490"/>
                    <a:pt x="1" y="12990"/>
                  </a:cubicBezTo>
                  <a:cubicBezTo>
                    <a:pt x="751" y="12490"/>
                    <a:pt x="1513" y="12014"/>
                    <a:pt x="2287" y="11549"/>
                  </a:cubicBezTo>
                  <a:cubicBezTo>
                    <a:pt x="5954" y="9287"/>
                    <a:pt x="9633" y="6989"/>
                    <a:pt x="13562" y="5156"/>
                  </a:cubicBezTo>
                  <a:cubicBezTo>
                    <a:pt x="15622" y="4168"/>
                    <a:pt x="17360" y="3489"/>
                    <a:pt x="19467" y="2632"/>
                  </a:cubicBezTo>
                  <a:cubicBezTo>
                    <a:pt x="21515" y="1798"/>
                    <a:pt x="23539" y="929"/>
                    <a:pt x="255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13"/>
            <p:cNvSpPr/>
            <p:nvPr/>
          </p:nvSpPr>
          <p:spPr>
            <a:xfrm>
              <a:off x="3964775" y="2013175"/>
              <a:ext cx="169375" cy="168800"/>
            </a:xfrm>
            <a:custGeom>
              <a:rect b="b" l="l" r="r" t="t"/>
              <a:pathLst>
                <a:path extrusionOk="0" h="6752" w="6775">
                  <a:moveTo>
                    <a:pt x="6775" y="0"/>
                  </a:moveTo>
                  <a:lnTo>
                    <a:pt x="6775" y="0"/>
                  </a:lnTo>
                  <a:cubicBezTo>
                    <a:pt x="5406" y="965"/>
                    <a:pt x="4179" y="1917"/>
                    <a:pt x="2953" y="3108"/>
                  </a:cubicBezTo>
                  <a:cubicBezTo>
                    <a:pt x="1858" y="4180"/>
                    <a:pt x="941" y="5394"/>
                    <a:pt x="72" y="6656"/>
                  </a:cubicBezTo>
                  <a:cubicBezTo>
                    <a:pt x="55" y="6673"/>
                    <a:pt x="44" y="6702"/>
                    <a:pt x="27" y="6725"/>
                  </a:cubicBezTo>
                  <a:lnTo>
                    <a:pt x="27" y="6725"/>
                  </a:lnTo>
                  <a:cubicBezTo>
                    <a:pt x="196" y="6559"/>
                    <a:pt x="366" y="6422"/>
                    <a:pt x="536" y="6275"/>
                  </a:cubicBezTo>
                  <a:cubicBezTo>
                    <a:pt x="1346" y="5596"/>
                    <a:pt x="2120" y="4894"/>
                    <a:pt x="2870" y="4168"/>
                  </a:cubicBezTo>
                  <a:cubicBezTo>
                    <a:pt x="4263" y="2858"/>
                    <a:pt x="5489" y="1417"/>
                    <a:pt x="6775" y="0"/>
                  </a:cubicBezTo>
                  <a:close/>
                  <a:moveTo>
                    <a:pt x="27" y="6725"/>
                  </a:moveTo>
                  <a:lnTo>
                    <a:pt x="27" y="6725"/>
                  </a:lnTo>
                  <a:cubicBezTo>
                    <a:pt x="18" y="6734"/>
                    <a:pt x="9" y="6743"/>
                    <a:pt x="0" y="6751"/>
                  </a:cubicBezTo>
                  <a:cubicBezTo>
                    <a:pt x="11" y="6744"/>
                    <a:pt x="19" y="6735"/>
                    <a:pt x="27" y="672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13"/>
            <p:cNvSpPr/>
            <p:nvPr/>
          </p:nvSpPr>
          <p:spPr>
            <a:xfrm>
              <a:off x="3891550" y="1839050"/>
              <a:ext cx="382500" cy="336075"/>
            </a:xfrm>
            <a:custGeom>
              <a:rect b="b" l="l" r="r" t="t"/>
              <a:pathLst>
                <a:path extrusionOk="0" h="13443" w="15300">
                  <a:moveTo>
                    <a:pt x="15300" y="0"/>
                  </a:moveTo>
                  <a:lnTo>
                    <a:pt x="14359" y="536"/>
                  </a:lnTo>
                  <a:cubicBezTo>
                    <a:pt x="11549" y="2096"/>
                    <a:pt x="8918" y="3977"/>
                    <a:pt x="6489" y="6084"/>
                  </a:cubicBezTo>
                  <a:cubicBezTo>
                    <a:pt x="4001" y="8216"/>
                    <a:pt x="1739" y="10645"/>
                    <a:pt x="0" y="13442"/>
                  </a:cubicBezTo>
                  <a:cubicBezTo>
                    <a:pt x="2167" y="10883"/>
                    <a:pt x="4644" y="8644"/>
                    <a:pt x="7144" y="6454"/>
                  </a:cubicBezTo>
                  <a:cubicBezTo>
                    <a:pt x="9418" y="4537"/>
                    <a:pt x="11811" y="2763"/>
                    <a:pt x="14133" y="905"/>
                  </a:cubicBezTo>
                  <a:cubicBezTo>
                    <a:pt x="14526" y="596"/>
                    <a:pt x="14907" y="298"/>
                    <a:pt x="15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13"/>
            <p:cNvSpPr/>
            <p:nvPr/>
          </p:nvSpPr>
          <p:spPr>
            <a:xfrm>
              <a:off x="4340400" y="1609850"/>
              <a:ext cx="383725" cy="179800"/>
            </a:xfrm>
            <a:custGeom>
              <a:rect b="b" l="l" r="r" t="t"/>
              <a:pathLst>
                <a:path extrusionOk="0" h="7192" w="15349">
                  <a:moveTo>
                    <a:pt x="15348" y="1"/>
                  </a:moveTo>
                  <a:lnTo>
                    <a:pt x="14777" y="132"/>
                  </a:lnTo>
                  <a:cubicBezTo>
                    <a:pt x="12193" y="727"/>
                    <a:pt x="9669" y="1572"/>
                    <a:pt x="7264" y="2703"/>
                  </a:cubicBezTo>
                  <a:cubicBezTo>
                    <a:pt x="4704" y="3953"/>
                    <a:pt x="2287" y="5477"/>
                    <a:pt x="1" y="7192"/>
                  </a:cubicBezTo>
                  <a:cubicBezTo>
                    <a:pt x="2537" y="5882"/>
                    <a:pt x="5109" y="4632"/>
                    <a:pt x="7669" y="3358"/>
                  </a:cubicBezTo>
                  <a:cubicBezTo>
                    <a:pt x="9966" y="2310"/>
                    <a:pt x="12312" y="1275"/>
                    <a:pt x="14622" y="298"/>
                  </a:cubicBezTo>
                  <a:cubicBezTo>
                    <a:pt x="14800" y="227"/>
                    <a:pt x="15134" y="84"/>
                    <a:pt x="15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13"/>
            <p:cNvSpPr/>
            <p:nvPr/>
          </p:nvSpPr>
          <p:spPr>
            <a:xfrm>
              <a:off x="3889175" y="1617000"/>
              <a:ext cx="681350" cy="479250"/>
            </a:xfrm>
            <a:custGeom>
              <a:rect b="b" l="l" r="r" t="t"/>
              <a:pathLst>
                <a:path extrusionOk="0" h="19170" w="27254">
                  <a:moveTo>
                    <a:pt x="27253" y="0"/>
                  </a:moveTo>
                  <a:cubicBezTo>
                    <a:pt x="20955" y="1870"/>
                    <a:pt x="15169" y="5180"/>
                    <a:pt x="10001" y="9192"/>
                  </a:cubicBezTo>
                  <a:cubicBezTo>
                    <a:pt x="7537" y="11097"/>
                    <a:pt x="4453" y="13597"/>
                    <a:pt x="2286" y="16264"/>
                  </a:cubicBezTo>
                  <a:cubicBezTo>
                    <a:pt x="1476" y="17205"/>
                    <a:pt x="738" y="18169"/>
                    <a:pt x="0" y="19169"/>
                  </a:cubicBezTo>
                  <a:cubicBezTo>
                    <a:pt x="1131" y="18098"/>
                    <a:pt x="2250" y="17014"/>
                    <a:pt x="3381" y="15931"/>
                  </a:cubicBezTo>
                  <a:cubicBezTo>
                    <a:pt x="7180" y="12180"/>
                    <a:pt x="10990" y="8942"/>
                    <a:pt x="15419" y="6108"/>
                  </a:cubicBezTo>
                  <a:cubicBezTo>
                    <a:pt x="19205" y="3763"/>
                    <a:pt x="23265" y="1929"/>
                    <a:pt x="27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13"/>
            <p:cNvSpPr/>
            <p:nvPr/>
          </p:nvSpPr>
          <p:spPr>
            <a:xfrm>
              <a:off x="4186225" y="1605100"/>
              <a:ext cx="283700" cy="149150"/>
            </a:xfrm>
            <a:custGeom>
              <a:rect b="b" l="l" r="r" t="t"/>
              <a:pathLst>
                <a:path extrusionOk="0" h="5966" w="11348">
                  <a:moveTo>
                    <a:pt x="11347" y="0"/>
                  </a:moveTo>
                  <a:lnTo>
                    <a:pt x="11347" y="0"/>
                  </a:lnTo>
                  <a:cubicBezTo>
                    <a:pt x="9192" y="714"/>
                    <a:pt x="7085" y="1548"/>
                    <a:pt x="5073" y="2596"/>
                  </a:cubicBezTo>
                  <a:cubicBezTo>
                    <a:pt x="3465" y="3453"/>
                    <a:pt x="1965" y="4489"/>
                    <a:pt x="501" y="5572"/>
                  </a:cubicBezTo>
                  <a:cubicBezTo>
                    <a:pt x="334" y="5715"/>
                    <a:pt x="155" y="5834"/>
                    <a:pt x="1" y="5965"/>
                  </a:cubicBezTo>
                  <a:cubicBezTo>
                    <a:pt x="179" y="5846"/>
                    <a:pt x="358" y="5751"/>
                    <a:pt x="548" y="5656"/>
                  </a:cubicBezTo>
                  <a:cubicBezTo>
                    <a:pt x="4156" y="3762"/>
                    <a:pt x="7763" y="1905"/>
                    <a:pt x="11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13"/>
            <p:cNvSpPr/>
            <p:nvPr/>
          </p:nvSpPr>
          <p:spPr>
            <a:xfrm>
              <a:off x="3830825" y="1804825"/>
              <a:ext cx="286975" cy="273550"/>
            </a:xfrm>
            <a:custGeom>
              <a:rect b="b" l="l" r="r" t="t"/>
              <a:pathLst>
                <a:path extrusionOk="0" h="10942" w="11479">
                  <a:moveTo>
                    <a:pt x="11478" y="0"/>
                  </a:moveTo>
                  <a:lnTo>
                    <a:pt x="11478" y="0"/>
                  </a:lnTo>
                  <a:cubicBezTo>
                    <a:pt x="9216" y="1274"/>
                    <a:pt x="7180" y="2917"/>
                    <a:pt x="5251" y="4667"/>
                  </a:cubicBezTo>
                  <a:cubicBezTo>
                    <a:pt x="3441" y="6370"/>
                    <a:pt x="1882" y="8299"/>
                    <a:pt x="429" y="10323"/>
                  </a:cubicBezTo>
                  <a:cubicBezTo>
                    <a:pt x="286" y="10537"/>
                    <a:pt x="131" y="10728"/>
                    <a:pt x="0" y="10942"/>
                  </a:cubicBezTo>
                  <a:cubicBezTo>
                    <a:pt x="239" y="10704"/>
                    <a:pt x="465" y="10478"/>
                    <a:pt x="703" y="10251"/>
                  </a:cubicBezTo>
                  <a:cubicBezTo>
                    <a:pt x="2727" y="8346"/>
                    <a:pt x="4715" y="6394"/>
                    <a:pt x="6727" y="4465"/>
                  </a:cubicBezTo>
                  <a:cubicBezTo>
                    <a:pt x="8287" y="2941"/>
                    <a:pt x="9811" y="1381"/>
                    <a:pt x="11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13"/>
            <p:cNvSpPr/>
            <p:nvPr/>
          </p:nvSpPr>
          <p:spPr>
            <a:xfrm>
              <a:off x="3784675" y="1824750"/>
              <a:ext cx="216125" cy="237275"/>
            </a:xfrm>
            <a:custGeom>
              <a:rect b="b" l="l" r="r" t="t"/>
              <a:pathLst>
                <a:path extrusionOk="0" h="9491" w="8645">
                  <a:moveTo>
                    <a:pt x="8645" y="1"/>
                  </a:moveTo>
                  <a:lnTo>
                    <a:pt x="8645" y="1"/>
                  </a:lnTo>
                  <a:cubicBezTo>
                    <a:pt x="8490" y="132"/>
                    <a:pt x="8323" y="251"/>
                    <a:pt x="8157" y="394"/>
                  </a:cubicBezTo>
                  <a:cubicBezTo>
                    <a:pt x="6061" y="2049"/>
                    <a:pt x="4049" y="3847"/>
                    <a:pt x="2323" y="5894"/>
                  </a:cubicBezTo>
                  <a:cubicBezTo>
                    <a:pt x="1418" y="7002"/>
                    <a:pt x="489" y="8145"/>
                    <a:pt x="1" y="9490"/>
                  </a:cubicBezTo>
                  <a:cubicBezTo>
                    <a:pt x="811" y="8109"/>
                    <a:pt x="1977" y="7014"/>
                    <a:pt x="3109" y="5835"/>
                  </a:cubicBezTo>
                  <a:cubicBezTo>
                    <a:pt x="4763" y="4144"/>
                    <a:pt x="6371" y="2418"/>
                    <a:pt x="8014" y="691"/>
                  </a:cubicBezTo>
                  <a:cubicBezTo>
                    <a:pt x="8216" y="465"/>
                    <a:pt x="8443" y="227"/>
                    <a:pt x="86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13"/>
            <p:cNvSpPr/>
            <p:nvPr/>
          </p:nvSpPr>
          <p:spPr>
            <a:xfrm>
              <a:off x="4067450" y="1630450"/>
              <a:ext cx="215650" cy="137775"/>
            </a:xfrm>
            <a:custGeom>
              <a:rect b="b" l="l" r="r" t="t"/>
              <a:pathLst>
                <a:path extrusionOk="0" h="5511" w="8626">
                  <a:moveTo>
                    <a:pt x="8605" y="0"/>
                  </a:moveTo>
                  <a:cubicBezTo>
                    <a:pt x="8567" y="0"/>
                    <a:pt x="8320" y="114"/>
                    <a:pt x="8204" y="153"/>
                  </a:cubicBezTo>
                  <a:cubicBezTo>
                    <a:pt x="6871" y="701"/>
                    <a:pt x="5561" y="1296"/>
                    <a:pt x="4347" y="2058"/>
                  </a:cubicBezTo>
                  <a:cubicBezTo>
                    <a:pt x="2787" y="3058"/>
                    <a:pt x="1358" y="4249"/>
                    <a:pt x="1" y="5511"/>
                  </a:cubicBezTo>
                  <a:cubicBezTo>
                    <a:pt x="2799" y="3713"/>
                    <a:pt x="5644" y="1963"/>
                    <a:pt x="8431" y="129"/>
                  </a:cubicBezTo>
                  <a:cubicBezTo>
                    <a:pt x="8585" y="33"/>
                    <a:pt x="8625" y="0"/>
                    <a:pt x="86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3"/>
            <p:cNvSpPr/>
            <p:nvPr/>
          </p:nvSpPr>
          <p:spPr>
            <a:xfrm>
              <a:off x="3829325" y="1663125"/>
              <a:ext cx="313175" cy="247375"/>
            </a:xfrm>
            <a:custGeom>
              <a:rect b="b" l="l" r="r" t="t"/>
              <a:pathLst>
                <a:path extrusionOk="0" h="9895" w="12527">
                  <a:moveTo>
                    <a:pt x="12526" y="1"/>
                  </a:moveTo>
                  <a:lnTo>
                    <a:pt x="12526" y="1"/>
                  </a:lnTo>
                  <a:cubicBezTo>
                    <a:pt x="9931" y="1382"/>
                    <a:pt x="7442" y="2977"/>
                    <a:pt x="5168" y="4859"/>
                  </a:cubicBezTo>
                  <a:cubicBezTo>
                    <a:pt x="3501" y="6228"/>
                    <a:pt x="1989" y="7764"/>
                    <a:pt x="537" y="9323"/>
                  </a:cubicBezTo>
                  <a:cubicBezTo>
                    <a:pt x="358" y="9526"/>
                    <a:pt x="180" y="9716"/>
                    <a:pt x="1" y="9895"/>
                  </a:cubicBezTo>
                  <a:cubicBezTo>
                    <a:pt x="191" y="9728"/>
                    <a:pt x="406" y="9561"/>
                    <a:pt x="608" y="9383"/>
                  </a:cubicBezTo>
                  <a:cubicBezTo>
                    <a:pt x="4561" y="6085"/>
                    <a:pt x="8466" y="2977"/>
                    <a:pt x="12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13"/>
            <p:cNvSpPr/>
            <p:nvPr/>
          </p:nvSpPr>
          <p:spPr>
            <a:xfrm>
              <a:off x="3744800" y="1934000"/>
              <a:ext cx="56575" cy="62825"/>
            </a:xfrm>
            <a:custGeom>
              <a:rect b="b" l="l" r="r" t="t"/>
              <a:pathLst>
                <a:path extrusionOk="0" h="2513" w="2263">
                  <a:moveTo>
                    <a:pt x="2263" y="0"/>
                  </a:moveTo>
                  <a:lnTo>
                    <a:pt x="2263" y="0"/>
                  </a:lnTo>
                  <a:cubicBezTo>
                    <a:pt x="1358" y="667"/>
                    <a:pt x="572" y="1524"/>
                    <a:pt x="1" y="2513"/>
                  </a:cubicBezTo>
                  <a:cubicBezTo>
                    <a:pt x="834" y="1870"/>
                    <a:pt x="1632" y="870"/>
                    <a:pt x="2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13"/>
            <p:cNvSpPr/>
            <p:nvPr/>
          </p:nvSpPr>
          <p:spPr>
            <a:xfrm>
              <a:off x="3693900" y="1777725"/>
              <a:ext cx="202725" cy="170300"/>
            </a:xfrm>
            <a:custGeom>
              <a:rect b="b" l="l" r="r" t="t"/>
              <a:pathLst>
                <a:path extrusionOk="0" h="6812" w="8109">
                  <a:moveTo>
                    <a:pt x="8109" y="1"/>
                  </a:moveTo>
                  <a:lnTo>
                    <a:pt x="8109" y="1"/>
                  </a:lnTo>
                  <a:cubicBezTo>
                    <a:pt x="5025" y="1739"/>
                    <a:pt x="2048" y="3918"/>
                    <a:pt x="1" y="6811"/>
                  </a:cubicBezTo>
                  <a:cubicBezTo>
                    <a:pt x="965" y="5966"/>
                    <a:pt x="2370" y="4930"/>
                    <a:pt x="3644" y="3894"/>
                  </a:cubicBezTo>
                  <a:cubicBezTo>
                    <a:pt x="5168" y="2632"/>
                    <a:pt x="6609" y="1275"/>
                    <a:pt x="81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13"/>
            <p:cNvSpPr/>
            <p:nvPr/>
          </p:nvSpPr>
          <p:spPr>
            <a:xfrm>
              <a:off x="3653125" y="1804825"/>
              <a:ext cx="125925" cy="102400"/>
            </a:xfrm>
            <a:custGeom>
              <a:rect b="b" l="l" r="r" t="t"/>
              <a:pathLst>
                <a:path extrusionOk="0" h="4096" w="5037">
                  <a:moveTo>
                    <a:pt x="5037" y="0"/>
                  </a:moveTo>
                  <a:cubicBezTo>
                    <a:pt x="3965" y="524"/>
                    <a:pt x="2941" y="1155"/>
                    <a:pt x="2036" y="1929"/>
                  </a:cubicBezTo>
                  <a:cubicBezTo>
                    <a:pt x="1310" y="2560"/>
                    <a:pt x="679" y="3286"/>
                    <a:pt x="60" y="4036"/>
                  </a:cubicBezTo>
                  <a:cubicBezTo>
                    <a:pt x="36" y="4048"/>
                    <a:pt x="24" y="4072"/>
                    <a:pt x="0" y="4096"/>
                  </a:cubicBezTo>
                  <a:cubicBezTo>
                    <a:pt x="155" y="3989"/>
                    <a:pt x="334" y="3870"/>
                    <a:pt x="500" y="3763"/>
                  </a:cubicBezTo>
                  <a:cubicBezTo>
                    <a:pt x="1167" y="3334"/>
                    <a:pt x="1822" y="2870"/>
                    <a:pt x="2441" y="2369"/>
                  </a:cubicBezTo>
                  <a:cubicBezTo>
                    <a:pt x="3346" y="1619"/>
                    <a:pt x="4168" y="774"/>
                    <a:pt x="5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13"/>
            <p:cNvSpPr/>
            <p:nvPr/>
          </p:nvSpPr>
          <p:spPr>
            <a:xfrm>
              <a:off x="3613525" y="1803025"/>
              <a:ext cx="84875" cy="70275"/>
            </a:xfrm>
            <a:custGeom>
              <a:rect b="b" l="l" r="r" t="t"/>
              <a:pathLst>
                <a:path extrusionOk="0" h="2811" w="3395">
                  <a:moveTo>
                    <a:pt x="3394" y="1"/>
                  </a:moveTo>
                  <a:lnTo>
                    <a:pt x="3394" y="1"/>
                  </a:lnTo>
                  <a:cubicBezTo>
                    <a:pt x="2061" y="667"/>
                    <a:pt x="906" y="1632"/>
                    <a:pt x="1" y="2811"/>
                  </a:cubicBezTo>
                  <a:cubicBezTo>
                    <a:pt x="418" y="2572"/>
                    <a:pt x="1239" y="2001"/>
                    <a:pt x="1739" y="1608"/>
                  </a:cubicBezTo>
                  <a:cubicBezTo>
                    <a:pt x="2335" y="1108"/>
                    <a:pt x="2858" y="548"/>
                    <a:pt x="3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13"/>
            <p:cNvSpPr/>
            <p:nvPr/>
          </p:nvSpPr>
          <p:spPr>
            <a:xfrm>
              <a:off x="3580800" y="1769400"/>
              <a:ext cx="53300" cy="51525"/>
            </a:xfrm>
            <a:custGeom>
              <a:rect b="b" l="l" r="r" t="t"/>
              <a:pathLst>
                <a:path extrusionOk="0" h="2061" w="2132">
                  <a:moveTo>
                    <a:pt x="2131" y="0"/>
                  </a:moveTo>
                  <a:cubicBezTo>
                    <a:pt x="1310" y="548"/>
                    <a:pt x="596" y="1227"/>
                    <a:pt x="0" y="2060"/>
                  </a:cubicBezTo>
                  <a:cubicBezTo>
                    <a:pt x="786" y="1465"/>
                    <a:pt x="1536" y="810"/>
                    <a:pt x="2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13"/>
            <p:cNvSpPr/>
            <p:nvPr/>
          </p:nvSpPr>
          <p:spPr>
            <a:xfrm>
              <a:off x="828375" y="2781725"/>
              <a:ext cx="256600" cy="233075"/>
            </a:xfrm>
            <a:custGeom>
              <a:rect b="b" l="l" r="r" t="t"/>
              <a:pathLst>
                <a:path extrusionOk="0" h="9323" w="10264">
                  <a:moveTo>
                    <a:pt x="10263" y="0"/>
                  </a:moveTo>
                  <a:lnTo>
                    <a:pt x="10263" y="0"/>
                  </a:lnTo>
                  <a:cubicBezTo>
                    <a:pt x="6156" y="2013"/>
                    <a:pt x="2358" y="4489"/>
                    <a:pt x="274" y="8716"/>
                  </a:cubicBezTo>
                  <a:cubicBezTo>
                    <a:pt x="179" y="8918"/>
                    <a:pt x="83" y="9109"/>
                    <a:pt x="0" y="9323"/>
                  </a:cubicBezTo>
                  <a:lnTo>
                    <a:pt x="619" y="8561"/>
                  </a:lnTo>
                  <a:cubicBezTo>
                    <a:pt x="2096" y="6835"/>
                    <a:pt x="3822" y="5382"/>
                    <a:pt x="5548" y="3918"/>
                  </a:cubicBezTo>
                  <a:cubicBezTo>
                    <a:pt x="7096" y="2584"/>
                    <a:pt x="8668" y="1191"/>
                    <a:pt x="10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13"/>
            <p:cNvSpPr/>
            <p:nvPr/>
          </p:nvSpPr>
          <p:spPr>
            <a:xfrm>
              <a:off x="1273950" y="2684400"/>
              <a:ext cx="391750" cy="797425"/>
            </a:xfrm>
            <a:custGeom>
              <a:rect b="b" l="l" r="r" t="t"/>
              <a:pathLst>
                <a:path extrusionOk="0" h="31897" w="15670">
                  <a:moveTo>
                    <a:pt x="2525" y="0"/>
                  </a:moveTo>
                  <a:lnTo>
                    <a:pt x="2525" y="0"/>
                  </a:lnTo>
                  <a:cubicBezTo>
                    <a:pt x="1" y="4477"/>
                    <a:pt x="120" y="8037"/>
                    <a:pt x="1191" y="12883"/>
                  </a:cubicBezTo>
                  <a:cubicBezTo>
                    <a:pt x="2322" y="18324"/>
                    <a:pt x="5751" y="22884"/>
                    <a:pt x="9419" y="26896"/>
                  </a:cubicBezTo>
                  <a:cubicBezTo>
                    <a:pt x="10907" y="28468"/>
                    <a:pt x="12621" y="29813"/>
                    <a:pt x="14419" y="31016"/>
                  </a:cubicBezTo>
                  <a:cubicBezTo>
                    <a:pt x="14836" y="31313"/>
                    <a:pt x="15253" y="31611"/>
                    <a:pt x="15669" y="31897"/>
                  </a:cubicBezTo>
                  <a:cubicBezTo>
                    <a:pt x="15598" y="31813"/>
                    <a:pt x="15527" y="31754"/>
                    <a:pt x="15467" y="31683"/>
                  </a:cubicBezTo>
                  <a:cubicBezTo>
                    <a:pt x="14503" y="30766"/>
                    <a:pt x="13622" y="29778"/>
                    <a:pt x="12693" y="28801"/>
                  </a:cubicBezTo>
                  <a:cubicBezTo>
                    <a:pt x="11586" y="27611"/>
                    <a:pt x="10431" y="26456"/>
                    <a:pt x="9347" y="25241"/>
                  </a:cubicBezTo>
                  <a:cubicBezTo>
                    <a:pt x="6966" y="22491"/>
                    <a:pt x="4859" y="19788"/>
                    <a:pt x="3346" y="16240"/>
                  </a:cubicBezTo>
                  <a:cubicBezTo>
                    <a:pt x="2275" y="13716"/>
                    <a:pt x="1501" y="9894"/>
                    <a:pt x="1501" y="6894"/>
                  </a:cubicBezTo>
                  <a:cubicBezTo>
                    <a:pt x="1501" y="4286"/>
                    <a:pt x="1799" y="2572"/>
                    <a:pt x="2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13"/>
            <p:cNvSpPr/>
            <p:nvPr/>
          </p:nvSpPr>
          <p:spPr>
            <a:xfrm>
              <a:off x="1208175" y="2793325"/>
              <a:ext cx="102725" cy="443250"/>
            </a:xfrm>
            <a:custGeom>
              <a:rect b="b" l="l" r="r" t="t"/>
              <a:pathLst>
                <a:path extrusionOk="0" h="17730" w="4109">
                  <a:moveTo>
                    <a:pt x="1013" y="1"/>
                  </a:moveTo>
                  <a:cubicBezTo>
                    <a:pt x="358" y="2037"/>
                    <a:pt x="0" y="4168"/>
                    <a:pt x="120" y="6299"/>
                  </a:cubicBezTo>
                  <a:cubicBezTo>
                    <a:pt x="286" y="9502"/>
                    <a:pt x="1191" y="12669"/>
                    <a:pt x="2775" y="15455"/>
                  </a:cubicBezTo>
                  <a:cubicBezTo>
                    <a:pt x="3215" y="16205"/>
                    <a:pt x="3668" y="16967"/>
                    <a:pt x="4108" y="17729"/>
                  </a:cubicBezTo>
                  <a:cubicBezTo>
                    <a:pt x="4084" y="17681"/>
                    <a:pt x="4072" y="17634"/>
                    <a:pt x="4049" y="17598"/>
                  </a:cubicBezTo>
                  <a:cubicBezTo>
                    <a:pt x="3620" y="16455"/>
                    <a:pt x="3275" y="15312"/>
                    <a:pt x="2882" y="14169"/>
                  </a:cubicBezTo>
                  <a:cubicBezTo>
                    <a:pt x="2084" y="11907"/>
                    <a:pt x="1274" y="8645"/>
                    <a:pt x="1072" y="6728"/>
                  </a:cubicBezTo>
                  <a:cubicBezTo>
                    <a:pt x="786" y="4906"/>
                    <a:pt x="691" y="2215"/>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13"/>
            <p:cNvSpPr/>
            <p:nvPr/>
          </p:nvSpPr>
          <p:spPr>
            <a:xfrm>
              <a:off x="1127800" y="2876375"/>
              <a:ext cx="534025" cy="829000"/>
            </a:xfrm>
            <a:custGeom>
              <a:rect b="b" l="l" r="r" t="t"/>
              <a:pathLst>
                <a:path extrusionOk="0" h="33160" w="21361">
                  <a:moveTo>
                    <a:pt x="429" y="1"/>
                  </a:moveTo>
                  <a:cubicBezTo>
                    <a:pt x="1" y="2203"/>
                    <a:pt x="120" y="4465"/>
                    <a:pt x="465" y="6632"/>
                  </a:cubicBezTo>
                  <a:cubicBezTo>
                    <a:pt x="834" y="9121"/>
                    <a:pt x="1715" y="11502"/>
                    <a:pt x="2739" y="13776"/>
                  </a:cubicBezTo>
                  <a:cubicBezTo>
                    <a:pt x="3977" y="16610"/>
                    <a:pt x="5775" y="19158"/>
                    <a:pt x="7740" y="21503"/>
                  </a:cubicBezTo>
                  <a:cubicBezTo>
                    <a:pt x="9788" y="23932"/>
                    <a:pt x="12026" y="26218"/>
                    <a:pt x="14419" y="28302"/>
                  </a:cubicBezTo>
                  <a:cubicBezTo>
                    <a:pt x="16122" y="29814"/>
                    <a:pt x="17991" y="31088"/>
                    <a:pt x="19908" y="32278"/>
                  </a:cubicBezTo>
                  <a:cubicBezTo>
                    <a:pt x="20384" y="32576"/>
                    <a:pt x="20861" y="32874"/>
                    <a:pt x="21361" y="33159"/>
                  </a:cubicBezTo>
                  <a:cubicBezTo>
                    <a:pt x="21301" y="33112"/>
                    <a:pt x="21230" y="33052"/>
                    <a:pt x="21158" y="33005"/>
                  </a:cubicBezTo>
                  <a:cubicBezTo>
                    <a:pt x="20099" y="32195"/>
                    <a:pt x="19110" y="31302"/>
                    <a:pt x="18086" y="30433"/>
                  </a:cubicBezTo>
                  <a:cubicBezTo>
                    <a:pt x="16717" y="29290"/>
                    <a:pt x="15348" y="28147"/>
                    <a:pt x="14038" y="26932"/>
                  </a:cubicBezTo>
                  <a:cubicBezTo>
                    <a:pt x="12086" y="25123"/>
                    <a:pt x="10240" y="23206"/>
                    <a:pt x="8514" y="21182"/>
                  </a:cubicBezTo>
                  <a:cubicBezTo>
                    <a:pt x="6764" y="19074"/>
                    <a:pt x="5156" y="16895"/>
                    <a:pt x="3894" y="14240"/>
                  </a:cubicBezTo>
                  <a:cubicBezTo>
                    <a:pt x="3132" y="12574"/>
                    <a:pt x="2596" y="11311"/>
                    <a:pt x="2025" y="9466"/>
                  </a:cubicBezTo>
                  <a:cubicBezTo>
                    <a:pt x="1668" y="8287"/>
                    <a:pt x="1430" y="7073"/>
                    <a:pt x="1168" y="5858"/>
                  </a:cubicBezTo>
                  <a:cubicBezTo>
                    <a:pt x="775" y="3834"/>
                    <a:pt x="418" y="2037"/>
                    <a:pt x="4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13"/>
            <p:cNvSpPr/>
            <p:nvPr/>
          </p:nvSpPr>
          <p:spPr>
            <a:xfrm>
              <a:off x="1034050" y="2920725"/>
              <a:ext cx="649200" cy="946875"/>
            </a:xfrm>
            <a:custGeom>
              <a:rect b="b" l="l" r="r" t="t"/>
              <a:pathLst>
                <a:path extrusionOk="0" h="37875" w="25968">
                  <a:moveTo>
                    <a:pt x="346" y="1"/>
                  </a:moveTo>
                  <a:cubicBezTo>
                    <a:pt x="119" y="1025"/>
                    <a:pt x="60" y="2060"/>
                    <a:pt x="24" y="3108"/>
                  </a:cubicBezTo>
                  <a:cubicBezTo>
                    <a:pt x="0" y="4311"/>
                    <a:pt x="24" y="5525"/>
                    <a:pt x="227" y="6716"/>
                  </a:cubicBezTo>
                  <a:cubicBezTo>
                    <a:pt x="488" y="8287"/>
                    <a:pt x="1072" y="9776"/>
                    <a:pt x="1631" y="11240"/>
                  </a:cubicBezTo>
                  <a:cubicBezTo>
                    <a:pt x="3453" y="16145"/>
                    <a:pt x="6430" y="20372"/>
                    <a:pt x="9632" y="24039"/>
                  </a:cubicBezTo>
                  <a:cubicBezTo>
                    <a:pt x="11978" y="26706"/>
                    <a:pt x="14419" y="29290"/>
                    <a:pt x="17098" y="31600"/>
                  </a:cubicBezTo>
                  <a:cubicBezTo>
                    <a:pt x="19824" y="34017"/>
                    <a:pt x="22765" y="35850"/>
                    <a:pt x="25968" y="37874"/>
                  </a:cubicBezTo>
                  <a:cubicBezTo>
                    <a:pt x="24301" y="36577"/>
                    <a:pt x="22682" y="35219"/>
                    <a:pt x="21039" y="33862"/>
                  </a:cubicBezTo>
                  <a:cubicBezTo>
                    <a:pt x="19908" y="32945"/>
                    <a:pt x="18765" y="32040"/>
                    <a:pt x="17681" y="31076"/>
                  </a:cubicBezTo>
                  <a:cubicBezTo>
                    <a:pt x="13454" y="27313"/>
                    <a:pt x="10121" y="23527"/>
                    <a:pt x="7085" y="19193"/>
                  </a:cubicBezTo>
                  <a:cubicBezTo>
                    <a:pt x="5942" y="17527"/>
                    <a:pt x="4834" y="15812"/>
                    <a:pt x="3929" y="14002"/>
                  </a:cubicBezTo>
                  <a:cubicBezTo>
                    <a:pt x="2905" y="11871"/>
                    <a:pt x="2167" y="10097"/>
                    <a:pt x="1441" y="7716"/>
                  </a:cubicBezTo>
                  <a:cubicBezTo>
                    <a:pt x="1036" y="6489"/>
                    <a:pt x="727" y="4477"/>
                    <a:pt x="655" y="3775"/>
                  </a:cubicBezTo>
                  <a:cubicBezTo>
                    <a:pt x="500" y="2525"/>
                    <a:pt x="346" y="1263"/>
                    <a:pt x="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13"/>
            <p:cNvSpPr/>
            <p:nvPr/>
          </p:nvSpPr>
          <p:spPr>
            <a:xfrm>
              <a:off x="939400" y="3001700"/>
              <a:ext cx="676600" cy="900125"/>
            </a:xfrm>
            <a:custGeom>
              <a:rect b="b" l="l" r="r" t="t"/>
              <a:pathLst>
                <a:path extrusionOk="0" h="36005" w="27064">
                  <a:moveTo>
                    <a:pt x="0" y="0"/>
                  </a:moveTo>
                  <a:cubicBezTo>
                    <a:pt x="0" y="6"/>
                    <a:pt x="1" y="13"/>
                    <a:pt x="1" y="19"/>
                  </a:cubicBezTo>
                  <a:lnTo>
                    <a:pt x="1" y="19"/>
                  </a:lnTo>
                  <a:cubicBezTo>
                    <a:pt x="1" y="13"/>
                    <a:pt x="0" y="6"/>
                    <a:pt x="0" y="0"/>
                  </a:cubicBezTo>
                  <a:close/>
                  <a:moveTo>
                    <a:pt x="1" y="19"/>
                  </a:moveTo>
                  <a:lnTo>
                    <a:pt x="1" y="19"/>
                  </a:lnTo>
                  <a:cubicBezTo>
                    <a:pt x="24" y="418"/>
                    <a:pt x="36" y="828"/>
                    <a:pt x="48" y="1238"/>
                  </a:cubicBezTo>
                  <a:cubicBezTo>
                    <a:pt x="119" y="2727"/>
                    <a:pt x="262" y="4215"/>
                    <a:pt x="560" y="5667"/>
                  </a:cubicBezTo>
                  <a:cubicBezTo>
                    <a:pt x="917" y="7453"/>
                    <a:pt x="1548" y="9156"/>
                    <a:pt x="2239" y="10823"/>
                  </a:cubicBezTo>
                  <a:cubicBezTo>
                    <a:pt x="3084" y="12811"/>
                    <a:pt x="4036" y="14764"/>
                    <a:pt x="5239" y="16562"/>
                  </a:cubicBezTo>
                  <a:cubicBezTo>
                    <a:pt x="6334" y="18252"/>
                    <a:pt x="7620" y="19776"/>
                    <a:pt x="8954" y="21265"/>
                  </a:cubicBezTo>
                  <a:cubicBezTo>
                    <a:pt x="10454" y="22967"/>
                    <a:pt x="12025" y="24598"/>
                    <a:pt x="13716" y="26122"/>
                  </a:cubicBezTo>
                  <a:cubicBezTo>
                    <a:pt x="17967" y="29920"/>
                    <a:pt x="21943" y="33385"/>
                    <a:pt x="27063" y="36004"/>
                  </a:cubicBezTo>
                  <a:cubicBezTo>
                    <a:pt x="24801" y="34361"/>
                    <a:pt x="22717" y="32576"/>
                    <a:pt x="20443" y="30754"/>
                  </a:cubicBezTo>
                  <a:cubicBezTo>
                    <a:pt x="15597" y="26861"/>
                    <a:pt x="10990" y="22622"/>
                    <a:pt x="7192" y="17681"/>
                  </a:cubicBezTo>
                  <a:cubicBezTo>
                    <a:pt x="4941" y="14680"/>
                    <a:pt x="2941" y="10406"/>
                    <a:pt x="1786" y="6537"/>
                  </a:cubicBezTo>
                  <a:cubicBezTo>
                    <a:pt x="1155" y="4417"/>
                    <a:pt x="500" y="2322"/>
                    <a:pt x="36" y="167"/>
                  </a:cubicBezTo>
                  <a:cubicBezTo>
                    <a:pt x="25" y="115"/>
                    <a:pt x="6" y="63"/>
                    <a:pt x="1" y="1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13"/>
            <p:cNvSpPr/>
            <p:nvPr/>
          </p:nvSpPr>
          <p:spPr>
            <a:xfrm>
              <a:off x="1344200" y="3291600"/>
              <a:ext cx="336375" cy="305125"/>
            </a:xfrm>
            <a:custGeom>
              <a:rect b="b" l="l" r="r" t="t"/>
              <a:pathLst>
                <a:path extrusionOk="0" h="12205" w="13455">
                  <a:moveTo>
                    <a:pt x="1" y="1"/>
                  </a:moveTo>
                  <a:lnTo>
                    <a:pt x="1" y="1"/>
                  </a:lnTo>
                  <a:cubicBezTo>
                    <a:pt x="1608" y="2763"/>
                    <a:pt x="3668" y="5263"/>
                    <a:pt x="6097" y="7335"/>
                  </a:cubicBezTo>
                  <a:cubicBezTo>
                    <a:pt x="8133" y="9121"/>
                    <a:pt x="10395" y="10657"/>
                    <a:pt x="12800" y="11859"/>
                  </a:cubicBezTo>
                  <a:cubicBezTo>
                    <a:pt x="13026" y="11978"/>
                    <a:pt x="13240" y="12097"/>
                    <a:pt x="13455" y="12205"/>
                  </a:cubicBezTo>
                  <a:cubicBezTo>
                    <a:pt x="13145" y="11966"/>
                    <a:pt x="12883" y="11752"/>
                    <a:pt x="12597" y="11550"/>
                  </a:cubicBezTo>
                  <a:cubicBezTo>
                    <a:pt x="10740" y="10014"/>
                    <a:pt x="8954" y="8383"/>
                    <a:pt x="7085" y="6847"/>
                  </a:cubicBezTo>
                  <a:cubicBezTo>
                    <a:pt x="6192" y="6097"/>
                    <a:pt x="5382" y="5275"/>
                    <a:pt x="4525" y="4489"/>
                  </a:cubicBezTo>
                  <a:cubicBezTo>
                    <a:pt x="2965" y="3049"/>
                    <a:pt x="1453" y="15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13"/>
            <p:cNvSpPr/>
            <p:nvPr/>
          </p:nvSpPr>
          <p:spPr>
            <a:xfrm>
              <a:off x="1368600" y="2821300"/>
              <a:ext cx="298575" cy="528675"/>
            </a:xfrm>
            <a:custGeom>
              <a:rect b="b" l="l" r="r" t="t"/>
              <a:pathLst>
                <a:path extrusionOk="0" h="21147" w="11943">
                  <a:moveTo>
                    <a:pt x="477" y="1"/>
                  </a:moveTo>
                  <a:lnTo>
                    <a:pt x="477" y="1"/>
                  </a:lnTo>
                  <a:cubicBezTo>
                    <a:pt x="1" y="4597"/>
                    <a:pt x="1501" y="8454"/>
                    <a:pt x="3704" y="12121"/>
                  </a:cubicBezTo>
                  <a:cubicBezTo>
                    <a:pt x="5275" y="14836"/>
                    <a:pt x="7335" y="17277"/>
                    <a:pt x="9669" y="19360"/>
                  </a:cubicBezTo>
                  <a:cubicBezTo>
                    <a:pt x="10395" y="19991"/>
                    <a:pt x="11157" y="20587"/>
                    <a:pt x="11943" y="21146"/>
                  </a:cubicBezTo>
                  <a:cubicBezTo>
                    <a:pt x="11217" y="20444"/>
                    <a:pt x="10562" y="19634"/>
                    <a:pt x="10598" y="18777"/>
                  </a:cubicBezTo>
                  <a:lnTo>
                    <a:pt x="10598" y="18765"/>
                  </a:lnTo>
                  <a:cubicBezTo>
                    <a:pt x="7359" y="16015"/>
                    <a:pt x="4954" y="12717"/>
                    <a:pt x="2978" y="8550"/>
                  </a:cubicBezTo>
                  <a:cubicBezTo>
                    <a:pt x="1930" y="6204"/>
                    <a:pt x="751" y="3168"/>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13"/>
            <p:cNvSpPr/>
            <p:nvPr/>
          </p:nvSpPr>
          <p:spPr>
            <a:xfrm>
              <a:off x="2842000" y="3071050"/>
              <a:ext cx="473600" cy="357200"/>
            </a:xfrm>
            <a:custGeom>
              <a:rect b="b" l="l" r="r" t="t"/>
              <a:pathLst>
                <a:path extrusionOk="0" h="14288" w="18944">
                  <a:moveTo>
                    <a:pt x="18944" y="0"/>
                  </a:moveTo>
                  <a:lnTo>
                    <a:pt x="18944" y="0"/>
                  </a:lnTo>
                  <a:cubicBezTo>
                    <a:pt x="17229" y="2167"/>
                    <a:pt x="15074" y="3965"/>
                    <a:pt x="12979" y="5751"/>
                  </a:cubicBezTo>
                  <a:cubicBezTo>
                    <a:pt x="11336" y="7061"/>
                    <a:pt x="9824" y="8239"/>
                    <a:pt x="7978" y="9489"/>
                  </a:cubicBezTo>
                  <a:cubicBezTo>
                    <a:pt x="6287" y="10597"/>
                    <a:pt x="4537" y="11573"/>
                    <a:pt x="2811" y="12621"/>
                  </a:cubicBezTo>
                  <a:cubicBezTo>
                    <a:pt x="1930" y="13157"/>
                    <a:pt x="1037" y="13669"/>
                    <a:pt x="144" y="14192"/>
                  </a:cubicBezTo>
                  <a:cubicBezTo>
                    <a:pt x="96" y="14228"/>
                    <a:pt x="37" y="14252"/>
                    <a:pt x="1" y="14288"/>
                  </a:cubicBezTo>
                  <a:cubicBezTo>
                    <a:pt x="811" y="13966"/>
                    <a:pt x="1620" y="13633"/>
                    <a:pt x="2418" y="13276"/>
                  </a:cubicBezTo>
                  <a:cubicBezTo>
                    <a:pt x="3882" y="12621"/>
                    <a:pt x="5323" y="11906"/>
                    <a:pt x="6704" y="11085"/>
                  </a:cubicBezTo>
                  <a:cubicBezTo>
                    <a:pt x="8240" y="10156"/>
                    <a:pt x="9681" y="9120"/>
                    <a:pt x="11109" y="8037"/>
                  </a:cubicBezTo>
                  <a:cubicBezTo>
                    <a:pt x="14098" y="5787"/>
                    <a:pt x="17027" y="3251"/>
                    <a:pt x="18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3"/>
            <p:cNvSpPr/>
            <p:nvPr/>
          </p:nvSpPr>
          <p:spPr>
            <a:xfrm>
              <a:off x="2214250" y="3453525"/>
              <a:ext cx="594750" cy="142050"/>
            </a:xfrm>
            <a:custGeom>
              <a:rect b="b" l="l" r="r" t="t"/>
              <a:pathLst>
                <a:path extrusionOk="0" h="5682" w="23790">
                  <a:moveTo>
                    <a:pt x="23789" y="1"/>
                  </a:moveTo>
                  <a:cubicBezTo>
                    <a:pt x="21372" y="1096"/>
                    <a:pt x="19015" y="2096"/>
                    <a:pt x="16407" y="2870"/>
                  </a:cubicBezTo>
                  <a:cubicBezTo>
                    <a:pt x="14169" y="3537"/>
                    <a:pt x="11907" y="4132"/>
                    <a:pt x="9585" y="4477"/>
                  </a:cubicBezTo>
                  <a:cubicBezTo>
                    <a:pt x="7827" y="4725"/>
                    <a:pt x="5355" y="4920"/>
                    <a:pt x="3229" y="4920"/>
                  </a:cubicBezTo>
                  <a:cubicBezTo>
                    <a:pt x="3108" y="4920"/>
                    <a:pt x="2988" y="4919"/>
                    <a:pt x="2870" y="4918"/>
                  </a:cubicBezTo>
                  <a:cubicBezTo>
                    <a:pt x="1918" y="4906"/>
                    <a:pt x="965" y="4835"/>
                    <a:pt x="13" y="4763"/>
                  </a:cubicBezTo>
                  <a:lnTo>
                    <a:pt x="13" y="4763"/>
                  </a:lnTo>
                  <a:cubicBezTo>
                    <a:pt x="96" y="5013"/>
                    <a:pt x="120" y="5263"/>
                    <a:pt x="1" y="5549"/>
                  </a:cubicBezTo>
                  <a:cubicBezTo>
                    <a:pt x="1055" y="5637"/>
                    <a:pt x="2112" y="5682"/>
                    <a:pt x="3169" y="5682"/>
                  </a:cubicBezTo>
                  <a:cubicBezTo>
                    <a:pt x="4261" y="5682"/>
                    <a:pt x="5353" y="5634"/>
                    <a:pt x="6442" y="5537"/>
                  </a:cubicBezTo>
                  <a:cubicBezTo>
                    <a:pt x="9061" y="5347"/>
                    <a:pt x="11645" y="4942"/>
                    <a:pt x="14181" y="4227"/>
                  </a:cubicBezTo>
                  <a:cubicBezTo>
                    <a:pt x="15693" y="3811"/>
                    <a:pt x="17217" y="3370"/>
                    <a:pt x="18658" y="2763"/>
                  </a:cubicBezTo>
                  <a:cubicBezTo>
                    <a:pt x="20456" y="2025"/>
                    <a:pt x="22158" y="1037"/>
                    <a:pt x="23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13"/>
            <p:cNvSpPr/>
            <p:nvPr/>
          </p:nvSpPr>
          <p:spPr>
            <a:xfrm>
              <a:off x="3053350" y="3123725"/>
              <a:ext cx="283400" cy="255425"/>
            </a:xfrm>
            <a:custGeom>
              <a:rect b="b" l="l" r="r" t="t"/>
              <a:pathLst>
                <a:path extrusionOk="0" h="10217" w="11336">
                  <a:moveTo>
                    <a:pt x="11335" y="1"/>
                  </a:moveTo>
                  <a:cubicBezTo>
                    <a:pt x="7918" y="3430"/>
                    <a:pt x="4310" y="6680"/>
                    <a:pt x="560" y="9764"/>
                  </a:cubicBezTo>
                  <a:cubicBezTo>
                    <a:pt x="369" y="9919"/>
                    <a:pt x="191" y="10061"/>
                    <a:pt x="0" y="10216"/>
                  </a:cubicBezTo>
                  <a:cubicBezTo>
                    <a:pt x="203" y="10073"/>
                    <a:pt x="429" y="9954"/>
                    <a:pt x="631" y="9823"/>
                  </a:cubicBezTo>
                  <a:cubicBezTo>
                    <a:pt x="2715" y="8573"/>
                    <a:pt x="4679" y="7132"/>
                    <a:pt x="6465" y="5489"/>
                  </a:cubicBezTo>
                  <a:cubicBezTo>
                    <a:pt x="8239" y="3811"/>
                    <a:pt x="9859" y="1953"/>
                    <a:pt x="11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3"/>
            <p:cNvSpPr/>
            <p:nvPr/>
          </p:nvSpPr>
          <p:spPr>
            <a:xfrm>
              <a:off x="2468750" y="3419300"/>
              <a:ext cx="540575" cy="246475"/>
            </a:xfrm>
            <a:custGeom>
              <a:rect b="b" l="l" r="r" t="t"/>
              <a:pathLst>
                <a:path extrusionOk="0" h="9859" w="21623">
                  <a:moveTo>
                    <a:pt x="21622" y="1"/>
                  </a:moveTo>
                  <a:lnTo>
                    <a:pt x="21622" y="1"/>
                  </a:lnTo>
                  <a:cubicBezTo>
                    <a:pt x="18300" y="1906"/>
                    <a:pt x="14943" y="3763"/>
                    <a:pt x="11430" y="5299"/>
                  </a:cubicBezTo>
                  <a:cubicBezTo>
                    <a:pt x="9895" y="5977"/>
                    <a:pt x="7894" y="6704"/>
                    <a:pt x="6085" y="7394"/>
                  </a:cubicBezTo>
                  <a:cubicBezTo>
                    <a:pt x="4477" y="8001"/>
                    <a:pt x="2906" y="8668"/>
                    <a:pt x="1310" y="9323"/>
                  </a:cubicBezTo>
                  <a:cubicBezTo>
                    <a:pt x="882" y="9502"/>
                    <a:pt x="429" y="9680"/>
                    <a:pt x="0" y="9859"/>
                  </a:cubicBezTo>
                  <a:cubicBezTo>
                    <a:pt x="370" y="9776"/>
                    <a:pt x="727" y="9668"/>
                    <a:pt x="1096" y="9561"/>
                  </a:cubicBezTo>
                  <a:cubicBezTo>
                    <a:pt x="5311" y="8430"/>
                    <a:pt x="9454" y="6942"/>
                    <a:pt x="13407" y="5084"/>
                  </a:cubicBezTo>
                  <a:cubicBezTo>
                    <a:pt x="14931" y="4358"/>
                    <a:pt x="16431" y="3584"/>
                    <a:pt x="17860" y="2691"/>
                  </a:cubicBezTo>
                  <a:cubicBezTo>
                    <a:pt x="19158" y="1858"/>
                    <a:pt x="20384" y="917"/>
                    <a:pt x="21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3"/>
            <p:cNvSpPr/>
            <p:nvPr/>
          </p:nvSpPr>
          <p:spPr>
            <a:xfrm>
              <a:off x="2196700" y="3665450"/>
              <a:ext cx="211050" cy="23550"/>
            </a:xfrm>
            <a:custGeom>
              <a:rect b="b" l="l" r="r" t="t"/>
              <a:pathLst>
                <a:path extrusionOk="0" h="942" w="8442">
                  <a:moveTo>
                    <a:pt x="274" y="1"/>
                  </a:moveTo>
                  <a:cubicBezTo>
                    <a:pt x="274" y="299"/>
                    <a:pt x="179" y="608"/>
                    <a:pt x="0" y="846"/>
                  </a:cubicBezTo>
                  <a:cubicBezTo>
                    <a:pt x="703" y="894"/>
                    <a:pt x="1417" y="930"/>
                    <a:pt x="2131" y="942"/>
                  </a:cubicBezTo>
                  <a:cubicBezTo>
                    <a:pt x="2184" y="942"/>
                    <a:pt x="2237" y="942"/>
                    <a:pt x="2290" y="942"/>
                  </a:cubicBezTo>
                  <a:cubicBezTo>
                    <a:pt x="4345" y="942"/>
                    <a:pt x="6410" y="718"/>
                    <a:pt x="8442" y="358"/>
                  </a:cubicBezTo>
                  <a:lnTo>
                    <a:pt x="8442" y="358"/>
                  </a:lnTo>
                  <a:cubicBezTo>
                    <a:pt x="8197" y="362"/>
                    <a:pt x="7949" y="363"/>
                    <a:pt x="7698" y="363"/>
                  </a:cubicBezTo>
                  <a:cubicBezTo>
                    <a:pt x="5341" y="363"/>
                    <a:pt x="2705" y="216"/>
                    <a:pt x="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13"/>
            <p:cNvSpPr/>
            <p:nvPr/>
          </p:nvSpPr>
          <p:spPr>
            <a:xfrm>
              <a:off x="1835050" y="3617550"/>
              <a:ext cx="17575" cy="4775"/>
            </a:xfrm>
            <a:custGeom>
              <a:rect b="b" l="l" r="r" t="t"/>
              <a:pathLst>
                <a:path extrusionOk="0" h="191" w="703">
                  <a:moveTo>
                    <a:pt x="0" y="0"/>
                  </a:moveTo>
                  <a:cubicBezTo>
                    <a:pt x="226" y="71"/>
                    <a:pt x="429" y="131"/>
                    <a:pt x="655" y="191"/>
                  </a:cubicBezTo>
                  <a:lnTo>
                    <a:pt x="703" y="107"/>
                  </a:lnTo>
                  <a:cubicBezTo>
                    <a:pt x="464" y="71"/>
                    <a:pt x="238" y="2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13"/>
            <p:cNvSpPr/>
            <p:nvPr/>
          </p:nvSpPr>
          <p:spPr>
            <a:xfrm>
              <a:off x="2815525" y="3183850"/>
              <a:ext cx="597125" cy="421500"/>
            </a:xfrm>
            <a:custGeom>
              <a:rect b="b" l="l" r="r" t="t"/>
              <a:pathLst>
                <a:path extrusionOk="0" h="16860" w="23885">
                  <a:moveTo>
                    <a:pt x="23884" y="1"/>
                  </a:moveTo>
                  <a:cubicBezTo>
                    <a:pt x="22110" y="1537"/>
                    <a:pt x="20324" y="3025"/>
                    <a:pt x="18526" y="4513"/>
                  </a:cubicBezTo>
                  <a:cubicBezTo>
                    <a:pt x="16657" y="6109"/>
                    <a:pt x="15002" y="7466"/>
                    <a:pt x="13109" y="8823"/>
                  </a:cubicBezTo>
                  <a:cubicBezTo>
                    <a:pt x="9835" y="11264"/>
                    <a:pt x="6311" y="13288"/>
                    <a:pt x="2762" y="15276"/>
                  </a:cubicBezTo>
                  <a:cubicBezTo>
                    <a:pt x="1846" y="15812"/>
                    <a:pt x="941" y="16336"/>
                    <a:pt x="0" y="16860"/>
                  </a:cubicBezTo>
                  <a:cubicBezTo>
                    <a:pt x="881" y="16515"/>
                    <a:pt x="1739" y="16157"/>
                    <a:pt x="2620" y="15800"/>
                  </a:cubicBezTo>
                  <a:cubicBezTo>
                    <a:pt x="6191" y="14371"/>
                    <a:pt x="9704" y="12097"/>
                    <a:pt x="12919" y="9788"/>
                  </a:cubicBezTo>
                  <a:cubicBezTo>
                    <a:pt x="16919" y="6942"/>
                    <a:pt x="20658" y="3727"/>
                    <a:pt x="23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13"/>
            <p:cNvSpPr/>
            <p:nvPr/>
          </p:nvSpPr>
          <p:spPr>
            <a:xfrm>
              <a:off x="2169900" y="3650575"/>
              <a:ext cx="569450" cy="111425"/>
            </a:xfrm>
            <a:custGeom>
              <a:rect b="b" l="l" r="r" t="t"/>
              <a:pathLst>
                <a:path extrusionOk="0" h="4457" w="22778">
                  <a:moveTo>
                    <a:pt x="22777" y="1"/>
                  </a:moveTo>
                  <a:cubicBezTo>
                    <a:pt x="18908" y="1346"/>
                    <a:pt x="14383" y="2632"/>
                    <a:pt x="10669" y="3084"/>
                  </a:cubicBezTo>
                  <a:cubicBezTo>
                    <a:pt x="8264" y="3370"/>
                    <a:pt x="5835" y="3584"/>
                    <a:pt x="3430" y="3620"/>
                  </a:cubicBezTo>
                  <a:cubicBezTo>
                    <a:pt x="3248" y="3622"/>
                    <a:pt x="3066" y="3623"/>
                    <a:pt x="2884" y="3623"/>
                  </a:cubicBezTo>
                  <a:cubicBezTo>
                    <a:pt x="2007" y="3623"/>
                    <a:pt x="1133" y="3600"/>
                    <a:pt x="274" y="3561"/>
                  </a:cubicBezTo>
                  <a:lnTo>
                    <a:pt x="274" y="3561"/>
                  </a:lnTo>
                  <a:cubicBezTo>
                    <a:pt x="286" y="3858"/>
                    <a:pt x="191" y="4144"/>
                    <a:pt x="1" y="4406"/>
                  </a:cubicBezTo>
                  <a:cubicBezTo>
                    <a:pt x="155" y="4406"/>
                    <a:pt x="310" y="4418"/>
                    <a:pt x="465" y="4418"/>
                  </a:cubicBezTo>
                  <a:cubicBezTo>
                    <a:pt x="1112" y="4444"/>
                    <a:pt x="1759" y="4457"/>
                    <a:pt x="2405" y="4457"/>
                  </a:cubicBezTo>
                  <a:cubicBezTo>
                    <a:pt x="4401" y="4457"/>
                    <a:pt x="6395" y="4336"/>
                    <a:pt x="8383" y="4120"/>
                  </a:cubicBezTo>
                  <a:cubicBezTo>
                    <a:pt x="10871" y="3882"/>
                    <a:pt x="13347" y="3525"/>
                    <a:pt x="15764" y="2870"/>
                  </a:cubicBezTo>
                  <a:cubicBezTo>
                    <a:pt x="18193" y="2191"/>
                    <a:pt x="20539" y="1203"/>
                    <a:pt x="2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3"/>
            <p:cNvSpPr/>
            <p:nvPr/>
          </p:nvSpPr>
          <p:spPr>
            <a:xfrm>
              <a:off x="2863450" y="3223450"/>
              <a:ext cx="598600" cy="455425"/>
            </a:xfrm>
            <a:custGeom>
              <a:rect b="b" l="l" r="r" t="t"/>
              <a:pathLst>
                <a:path extrusionOk="0" h="18217" w="23944">
                  <a:moveTo>
                    <a:pt x="23944" y="0"/>
                  </a:moveTo>
                  <a:lnTo>
                    <a:pt x="23944" y="0"/>
                  </a:lnTo>
                  <a:cubicBezTo>
                    <a:pt x="22515" y="1441"/>
                    <a:pt x="21027" y="2810"/>
                    <a:pt x="19503" y="4155"/>
                  </a:cubicBezTo>
                  <a:cubicBezTo>
                    <a:pt x="17324" y="6132"/>
                    <a:pt x="14538" y="8501"/>
                    <a:pt x="12478" y="10073"/>
                  </a:cubicBezTo>
                  <a:cubicBezTo>
                    <a:pt x="10823" y="11323"/>
                    <a:pt x="9108" y="12514"/>
                    <a:pt x="7382" y="13669"/>
                  </a:cubicBezTo>
                  <a:cubicBezTo>
                    <a:pt x="5858" y="14645"/>
                    <a:pt x="4310" y="15574"/>
                    <a:pt x="2798" y="16538"/>
                  </a:cubicBezTo>
                  <a:cubicBezTo>
                    <a:pt x="1881" y="17121"/>
                    <a:pt x="941" y="17669"/>
                    <a:pt x="0" y="18217"/>
                  </a:cubicBezTo>
                  <a:cubicBezTo>
                    <a:pt x="774" y="17871"/>
                    <a:pt x="1548" y="17514"/>
                    <a:pt x="2322" y="17181"/>
                  </a:cubicBezTo>
                  <a:cubicBezTo>
                    <a:pt x="4179" y="16383"/>
                    <a:pt x="5989" y="15478"/>
                    <a:pt x="7680" y="14383"/>
                  </a:cubicBezTo>
                  <a:cubicBezTo>
                    <a:pt x="9870" y="12930"/>
                    <a:pt x="12002" y="11371"/>
                    <a:pt x="14038" y="9704"/>
                  </a:cubicBezTo>
                  <a:cubicBezTo>
                    <a:pt x="17633" y="6787"/>
                    <a:pt x="21134" y="3703"/>
                    <a:pt x="23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13"/>
            <p:cNvSpPr/>
            <p:nvPr/>
          </p:nvSpPr>
          <p:spPr>
            <a:xfrm>
              <a:off x="1788300" y="3717850"/>
              <a:ext cx="1003725" cy="114400"/>
            </a:xfrm>
            <a:custGeom>
              <a:rect b="b" l="l" r="r" t="t"/>
              <a:pathLst>
                <a:path extrusionOk="0" h="4576" w="40149">
                  <a:moveTo>
                    <a:pt x="40149" y="0"/>
                  </a:moveTo>
                  <a:lnTo>
                    <a:pt x="40149" y="0"/>
                  </a:lnTo>
                  <a:cubicBezTo>
                    <a:pt x="38291" y="703"/>
                    <a:pt x="36351" y="1179"/>
                    <a:pt x="34422" y="1655"/>
                  </a:cubicBezTo>
                  <a:cubicBezTo>
                    <a:pt x="32160" y="2215"/>
                    <a:pt x="29885" y="2787"/>
                    <a:pt x="27552" y="3132"/>
                  </a:cubicBezTo>
                  <a:cubicBezTo>
                    <a:pt x="25048" y="3490"/>
                    <a:pt x="22014" y="3685"/>
                    <a:pt x="19081" y="3685"/>
                  </a:cubicBezTo>
                  <a:cubicBezTo>
                    <a:pt x="18207" y="3685"/>
                    <a:pt x="17342" y="3667"/>
                    <a:pt x="16503" y="3632"/>
                  </a:cubicBezTo>
                  <a:cubicBezTo>
                    <a:pt x="12979" y="3441"/>
                    <a:pt x="10097" y="3001"/>
                    <a:pt x="6668" y="2275"/>
                  </a:cubicBezTo>
                  <a:cubicBezTo>
                    <a:pt x="4489" y="1846"/>
                    <a:pt x="2322" y="1417"/>
                    <a:pt x="167" y="929"/>
                  </a:cubicBezTo>
                  <a:lnTo>
                    <a:pt x="1" y="882"/>
                  </a:lnTo>
                  <a:lnTo>
                    <a:pt x="1" y="882"/>
                  </a:lnTo>
                  <a:cubicBezTo>
                    <a:pt x="96" y="929"/>
                    <a:pt x="203" y="989"/>
                    <a:pt x="310" y="1024"/>
                  </a:cubicBezTo>
                  <a:cubicBezTo>
                    <a:pt x="1882" y="1774"/>
                    <a:pt x="3537" y="2370"/>
                    <a:pt x="5216" y="2858"/>
                  </a:cubicBezTo>
                  <a:cubicBezTo>
                    <a:pt x="7954" y="3608"/>
                    <a:pt x="10788" y="4037"/>
                    <a:pt x="13610" y="4322"/>
                  </a:cubicBezTo>
                  <a:cubicBezTo>
                    <a:pt x="15273" y="4499"/>
                    <a:pt x="16949" y="4575"/>
                    <a:pt x="18625" y="4575"/>
                  </a:cubicBezTo>
                  <a:cubicBezTo>
                    <a:pt x="19768" y="4575"/>
                    <a:pt x="20912" y="4540"/>
                    <a:pt x="22051" y="4477"/>
                  </a:cubicBezTo>
                  <a:cubicBezTo>
                    <a:pt x="25313" y="4346"/>
                    <a:pt x="28540" y="3930"/>
                    <a:pt x="31707" y="3156"/>
                  </a:cubicBezTo>
                  <a:cubicBezTo>
                    <a:pt x="34624" y="2453"/>
                    <a:pt x="37529" y="1489"/>
                    <a:pt x="401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13"/>
            <p:cNvSpPr/>
            <p:nvPr/>
          </p:nvSpPr>
          <p:spPr>
            <a:xfrm>
              <a:off x="1737700" y="3790775"/>
              <a:ext cx="543250" cy="117600"/>
            </a:xfrm>
            <a:custGeom>
              <a:rect b="b" l="l" r="r" t="t"/>
              <a:pathLst>
                <a:path extrusionOk="0" h="4704" w="21730">
                  <a:moveTo>
                    <a:pt x="1" y="0"/>
                  </a:moveTo>
                  <a:lnTo>
                    <a:pt x="1" y="0"/>
                  </a:lnTo>
                  <a:cubicBezTo>
                    <a:pt x="2942" y="1584"/>
                    <a:pt x="6132" y="2537"/>
                    <a:pt x="9371" y="3239"/>
                  </a:cubicBezTo>
                  <a:cubicBezTo>
                    <a:pt x="13074" y="4084"/>
                    <a:pt x="16860" y="4572"/>
                    <a:pt x="20670" y="4692"/>
                  </a:cubicBezTo>
                  <a:cubicBezTo>
                    <a:pt x="21027" y="4703"/>
                    <a:pt x="21384" y="4703"/>
                    <a:pt x="21730" y="4703"/>
                  </a:cubicBezTo>
                  <a:cubicBezTo>
                    <a:pt x="21241" y="4644"/>
                    <a:pt x="20789" y="4572"/>
                    <a:pt x="20313" y="4501"/>
                  </a:cubicBezTo>
                  <a:cubicBezTo>
                    <a:pt x="17372" y="3989"/>
                    <a:pt x="14443" y="3560"/>
                    <a:pt x="11514" y="3037"/>
                  </a:cubicBezTo>
                  <a:cubicBezTo>
                    <a:pt x="7633" y="2239"/>
                    <a:pt x="3751" y="131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3"/>
            <p:cNvSpPr/>
            <p:nvPr/>
          </p:nvSpPr>
          <p:spPr>
            <a:xfrm>
              <a:off x="2358625" y="3515750"/>
              <a:ext cx="916500" cy="396925"/>
            </a:xfrm>
            <a:custGeom>
              <a:rect b="b" l="l" r="r" t="t"/>
              <a:pathLst>
                <a:path extrusionOk="0" h="15877" w="36660">
                  <a:moveTo>
                    <a:pt x="36659" y="0"/>
                  </a:moveTo>
                  <a:cubicBezTo>
                    <a:pt x="36564" y="48"/>
                    <a:pt x="36505" y="95"/>
                    <a:pt x="36445" y="143"/>
                  </a:cubicBezTo>
                  <a:cubicBezTo>
                    <a:pt x="34874" y="1203"/>
                    <a:pt x="33290" y="2131"/>
                    <a:pt x="31695" y="3239"/>
                  </a:cubicBezTo>
                  <a:cubicBezTo>
                    <a:pt x="25325" y="7572"/>
                    <a:pt x="18633" y="10918"/>
                    <a:pt x="11454" y="13204"/>
                  </a:cubicBezTo>
                  <a:cubicBezTo>
                    <a:pt x="9763" y="13764"/>
                    <a:pt x="8049" y="14216"/>
                    <a:pt x="6322" y="14669"/>
                  </a:cubicBezTo>
                  <a:cubicBezTo>
                    <a:pt x="4227" y="15204"/>
                    <a:pt x="2108" y="15645"/>
                    <a:pt x="0" y="15835"/>
                  </a:cubicBezTo>
                  <a:cubicBezTo>
                    <a:pt x="431" y="15863"/>
                    <a:pt x="861" y="15877"/>
                    <a:pt x="1290" y="15877"/>
                  </a:cubicBezTo>
                  <a:cubicBezTo>
                    <a:pt x="5068" y="15877"/>
                    <a:pt x="8765" y="14845"/>
                    <a:pt x="12347" y="13668"/>
                  </a:cubicBezTo>
                  <a:cubicBezTo>
                    <a:pt x="16609" y="12252"/>
                    <a:pt x="20741" y="10466"/>
                    <a:pt x="24718" y="8358"/>
                  </a:cubicBezTo>
                  <a:cubicBezTo>
                    <a:pt x="27492" y="6846"/>
                    <a:pt x="30230" y="5239"/>
                    <a:pt x="32742" y="3358"/>
                  </a:cubicBezTo>
                  <a:cubicBezTo>
                    <a:pt x="34112" y="2322"/>
                    <a:pt x="35374" y="1155"/>
                    <a:pt x="366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13"/>
            <p:cNvSpPr/>
            <p:nvPr/>
          </p:nvSpPr>
          <p:spPr>
            <a:xfrm>
              <a:off x="3328975" y="3347875"/>
              <a:ext cx="137550" cy="127400"/>
            </a:xfrm>
            <a:custGeom>
              <a:rect b="b" l="l" r="r" t="t"/>
              <a:pathLst>
                <a:path extrusionOk="0" h="5096" w="5502">
                  <a:moveTo>
                    <a:pt x="5501" y="0"/>
                  </a:moveTo>
                  <a:lnTo>
                    <a:pt x="5501" y="0"/>
                  </a:lnTo>
                  <a:cubicBezTo>
                    <a:pt x="3703" y="1441"/>
                    <a:pt x="1739" y="3358"/>
                    <a:pt x="1" y="5096"/>
                  </a:cubicBezTo>
                  <a:cubicBezTo>
                    <a:pt x="2132" y="3762"/>
                    <a:pt x="4013" y="2036"/>
                    <a:pt x="5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13"/>
            <p:cNvSpPr/>
            <p:nvPr/>
          </p:nvSpPr>
          <p:spPr>
            <a:xfrm>
              <a:off x="3097100" y="3319875"/>
              <a:ext cx="468525" cy="423000"/>
            </a:xfrm>
            <a:custGeom>
              <a:rect b="b" l="l" r="r" t="t"/>
              <a:pathLst>
                <a:path extrusionOk="0" h="16920" w="18741">
                  <a:moveTo>
                    <a:pt x="18741" y="1"/>
                  </a:moveTo>
                  <a:cubicBezTo>
                    <a:pt x="17157" y="2037"/>
                    <a:pt x="15300" y="3823"/>
                    <a:pt x="13490" y="5621"/>
                  </a:cubicBezTo>
                  <a:cubicBezTo>
                    <a:pt x="10014" y="9157"/>
                    <a:pt x="5989" y="12431"/>
                    <a:pt x="2203" y="15360"/>
                  </a:cubicBezTo>
                  <a:cubicBezTo>
                    <a:pt x="1489" y="15908"/>
                    <a:pt x="751" y="16420"/>
                    <a:pt x="1" y="16920"/>
                  </a:cubicBezTo>
                  <a:cubicBezTo>
                    <a:pt x="667" y="16562"/>
                    <a:pt x="1346" y="16193"/>
                    <a:pt x="2013" y="15824"/>
                  </a:cubicBezTo>
                  <a:cubicBezTo>
                    <a:pt x="5346" y="13955"/>
                    <a:pt x="8263" y="11431"/>
                    <a:pt x="11061" y="8835"/>
                  </a:cubicBezTo>
                  <a:cubicBezTo>
                    <a:pt x="13907" y="6180"/>
                    <a:pt x="16717" y="3382"/>
                    <a:pt x="18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13"/>
            <p:cNvSpPr/>
            <p:nvPr/>
          </p:nvSpPr>
          <p:spPr>
            <a:xfrm>
              <a:off x="2239250" y="3776775"/>
              <a:ext cx="824550" cy="236975"/>
            </a:xfrm>
            <a:custGeom>
              <a:rect b="b" l="l" r="r" t="t"/>
              <a:pathLst>
                <a:path extrusionOk="0" h="9479" w="32982">
                  <a:moveTo>
                    <a:pt x="32981" y="1"/>
                  </a:moveTo>
                  <a:lnTo>
                    <a:pt x="32981" y="1"/>
                  </a:lnTo>
                  <a:cubicBezTo>
                    <a:pt x="30909" y="977"/>
                    <a:pt x="28778" y="1894"/>
                    <a:pt x="26671" y="2823"/>
                  </a:cubicBezTo>
                  <a:cubicBezTo>
                    <a:pt x="23516" y="4216"/>
                    <a:pt x="20325" y="5525"/>
                    <a:pt x="16848" y="6561"/>
                  </a:cubicBezTo>
                  <a:cubicBezTo>
                    <a:pt x="14467" y="7276"/>
                    <a:pt x="12038" y="7811"/>
                    <a:pt x="9585" y="8216"/>
                  </a:cubicBezTo>
                  <a:cubicBezTo>
                    <a:pt x="7871" y="8466"/>
                    <a:pt x="5835" y="8681"/>
                    <a:pt x="3835" y="8931"/>
                  </a:cubicBezTo>
                  <a:cubicBezTo>
                    <a:pt x="2739" y="9050"/>
                    <a:pt x="1799" y="9192"/>
                    <a:pt x="715" y="9312"/>
                  </a:cubicBezTo>
                  <a:cubicBezTo>
                    <a:pt x="477" y="9347"/>
                    <a:pt x="239" y="9359"/>
                    <a:pt x="1" y="9395"/>
                  </a:cubicBezTo>
                  <a:cubicBezTo>
                    <a:pt x="1048" y="9419"/>
                    <a:pt x="2096" y="9478"/>
                    <a:pt x="3156" y="9478"/>
                  </a:cubicBezTo>
                  <a:cubicBezTo>
                    <a:pt x="3178" y="9478"/>
                    <a:pt x="3200" y="9478"/>
                    <a:pt x="3222" y="9478"/>
                  </a:cubicBezTo>
                  <a:cubicBezTo>
                    <a:pt x="10010" y="9478"/>
                    <a:pt x="16702" y="7660"/>
                    <a:pt x="22956" y="5121"/>
                  </a:cubicBezTo>
                  <a:cubicBezTo>
                    <a:pt x="26445" y="3716"/>
                    <a:pt x="29862" y="2108"/>
                    <a:pt x="329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13"/>
            <p:cNvSpPr/>
            <p:nvPr/>
          </p:nvSpPr>
          <p:spPr>
            <a:xfrm>
              <a:off x="1774025" y="3907750"/>
              <a:ext cx="394700" cy="95425"/>
            </a:xfrm>
            <a:custGeom>
              <a:rect b="b" l="l" r="r" t="t"/>
              <a:pathLst>
                <a:path extrusionOk="0" h="3817" w="15788">
                  <a:moveTo>
                    <a:pt x="0" y="1"/>
                  </a:moveTo>
                  <a:lnTo>
                    <a:pt x="0" y="1"/>
                  </a:lnTo>
                  <a:cubicBezTo>
                    <a:pt x="238" y="120"/>
                    <a:pt x="477" y="227"/>
                    <a:pt x="727" y="346"/>
                  </a:cubicBezTo>
                  <a:cubicBezTo>
                    <a:pt x="3632" y="1632"/>
                    <a:pt x="6668" y="2584"/>
                    <a:pt x="9775" y="3203"/>
                  </a:cubicBezTo>
                  <a:cubicBezTo>
                    <a:pt x="11426" y="3510"/>
                    <a:pt x="13084" y="3816"/>
                    <a:pt x="14758" y="3816"/>
                  </a:cubicBezTo>
                  <a:cubicBezTo>
                    <a:pt x="15100" y="3816"/>
                    <a:pt x="15444" y="3803"/>
                    <a:pt x="15788" y="3775"/>
                  </a:cubicBezTo>
                  <a:cubicBezTo>
                    <a:pt x="13692" y="3656"/>
                    <a:pt x="11645" y="2977"/>
                    <a:pt x="9561" y="2453"/>
                  </a:cubicBezTo>
                  <a:cubicBezTo>
                    <a:pt x="6703" y="1691"/>
                    <a:pt x="3810" y="1025"/>
                    <a:pt x="953" y="263"/>
                  </a:cubicBezTo>
                  <a:cubicBezTo>
                    <a:pt x="643" y="179"/>
                    <a:pt x="310" y="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13"/>
            <p:cNvSpPr/>
            <p:nvPr/>
          </p:nvSpPr>
          <p:spPr>
            <a:xfrm>
              <a:off x="3119125" y="3396075"/>
              <a:ext cx="502175" cy="434600"/>
            </a:xfrm>
            <a:custGeom>
              <a:rect b="b" l="l" r="r" t="t"/>
              <a:pathLst>
                <a:path extrusionOk="0" h="17384" w="20087">
                  <a:moveTo>
                    <a:pt x="20086" y="1"/>
                  </a:moveTo>
                  <a:lnTo>
                    <a:pt x="20086" y="1"/>
                  </a:lnTo>
                  <a:cubicBezTo>
                    <a:pt x="17074" y="3144"/>
                    <a:pt x="14074" y="6311"/>
                    <a:pt x="10800" y="9169"/>
                  </a:cubicBezTo>
                  <a:cubicBezTo>
                    <a:pt x="8085" y="11514"/>
                    <a:pt x="5299" y="13395"/>
                    <a:pt x="2334" y="15646"/>
                  </a:cubicBezTo>
                  <a:cubicBezTo>
                    <a:pt x="1560" y="16229"/>
                    <a:pt x="786" y="16836"/>
                    <a:pt x="1" y="17384"/>
                  </a:cubicBezTo>
                  <a:cubicBezTo>
                    <a:pt x="739" y="16967"/>
                    <a:pt x="1489" y="16562"/>
                    <a:pt x="2227" y="16134"/>
                  </a:cubicBezTo>
                  <a:cubicBezTo>
                    <a:pt x="5954" y="13979"/>
                    <a:pt x="9407" y="11371"/>
                    <a:pt x="12574" y="8466"/>
                  </a:cubicBezTo>
                  <a:cubicBezTo>
                    <a:pt x="13931" y="7192"/>
                    <a:pt x="15253" y="5894"/>
                    <a:pt x="16503" y="4513"/>
                  </a:cubicBezTo>
                  <a:cubicBezTo>
                    <a:pt x="17789" y="3085"/>
                    <a:pt x="18955" y="1549"/>
                    <a:pt x="20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13"/>
            <p:cNvSpPr/>
            <p:nvPr/>
          </p:nvSpPr>
          <p:spPr>
            <a:xfrm>
              <a:off x="2456550" y="3884250"/>
              <a:ext cx="570025" cy="190225"/>
            </a:xfrm>
            <a:custGeom>
              <a:rect b="b" l="l" r="r" t="t"/>
              <a:pathLst>
                <a:path extrusionOk="0" h="7609" w="22801">
                  <a:moveTo>
                    <a:pt x="22801" y="0"/>
                  </a:moveTo>
                  <a:lnTo>
                    <a:pt x="22801" y="0"/>
                  </a:lnTo>
                  <a:cubicBezTo>
                    <a:pt x="20920" y="953"/>
                    <a:pt x="18693" y="1893"/>
                    <a:pt x="17205" y="2512"/>
                  </a:cubicBezTo>
                  <a:cubicBezTo>
                    <a:pt x="15324" y="3286"/>
                    <a:pt x="13431" y="4060"/>
                    <a:pt x="11502" y="4679"/>
                  </a:cubicBezTo>
                  <a:cubicBezTo>
                    <a:pt x="8716" y="5584"/>
                    <a:pt x="5846" y="6191"/>
                    <a:pt x="3013" y="6894"/>
                  </a:cubicBezTo>
                  <a:cubicBezTo>
                    <a:pt x="2048" y="7120"/>
                    <a:pt x="1084" y="7382"/>
                    <a:pt x="119" y="7572"/>
                  </a:cubicBezTo>
                  <a:cubicBezTo>
                    <a:pt x="72" y="7596"/>
                    <a:pt x="24" y="7596"/>
                    <a:pt x="0" y="7608"/>
                  </a:cubicBezTo>
                  <a:cubicBezTo>
                    <a:pt x="750" y="7560"/>
                    <a:pt x="1512" y="7513"/>
                    <a:pt x="2274" y="7453"/>
                  </a:cubicBezTo>
                  <a:cubicBezTo>
                    <a:pt x="5965" y="7144"/>
                    <a:pt x="9561" y="6227"/>
                    <a:pt x="13038" y="4941"/>
                  </a:cubicBezTo>
                  <a:cubicBezTo>
                    <a:pt x="16455" y="3691"/>
                    <a:pt x="19800" y="2119"/>
                    <a:pt x="2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13"/>
            <p:cNvSpPr/>
            <p:nvPr/>
          </p:nvSpPr>
          <p:spPr>
            <a:xfrm>
              <a:off x="2740200" y="3754175"/>
              <a:ext cx="638200" cy="324750"/>
            </a:xfrm>
            <a:custGeom>
              <a:rect b="b" l="l" r="r" t="t"/>
              <a:pathLst>
                <a:path extrusionOk="0" h="12990" w="25528">
                  <a:moveTo>
                    <a:pt x="25528" y="0"/>
                  </a:moveTo>
                  <a:lnTo>
                    <a:pt x="25528" y="0"/>
                  </a:lnTo>
                  <a:cubicBezTo>
                    <a:pt x="24790" y="500"/>
                    <a:pt x="24028" y="976"/>
                    <a:pt x="23254" y="1441"/>
                  </a:cubicBezTo>
                  <a:cubicBezTo>
                    <a:pt x="19575" y="3703"/>
                    <a:pt x="15896" y="6013"/>
                    <a:pt x="11967" y="7834"/>
                  </a:cubicBezTo>
                  <a:cubicBezTo>
                    <a:pt x="9919" y="8823"/>
                    <a:pt x="8181" y="9501"/>
                    <a:pt x="6061" y="10358"/>
                  </a:cubicBezTo>
                  <a:cubicBezTo>
                    <a:pt x="4025" y="11192"/>
                    <a:pt x="2001" y="12061"/>
                    <a:pt x="1" y="12990"/>
                  </a:cubicBezTo>
                  <a:cubicBezTo>
                    <a:pt x="5085" y="11406"/>
                    <a:pt x="10097" y="9596"/>
                    <a:pt x="14800" y="7108"/>
                  </a:cubicBezTo>
                  <a:cubicBezTo>
                    <a:pt x="17908" y="5477"/>
                    <a:pt x="20956" y="3691"/>
                    <a:pt x="23694" y="1488"/>
                  </a:cubicBezTo>
                  <a:cubicBezTo>
                    <a:pt x="24314" y="988"/>
                    <a:pt x="24933" y="500"/>
                    <a:pt x="255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13"/>
            <p:cNvSpPr/>
            <p:nvPr/>
          </p:nvSpPr>
          <p:spPr>
            <a:xfrm>
              <a:off x="3452200" y="3529725"/>
              <a:ext cx="169100" cy="168800"/>
            </a:xfrm>
            <a:custGeom>
              <a:rect b="b" l="l" r="r" t="t"/>
              <a:pathLst>
                <a:path extrusionOk="0" h="6752" w="6764">
                  <a:moveTo>
                    <a:pt x="6763" y="1"/>
                  </a:moveTo>
                  <a:cubicBezTo>
                    <a:pt x="6585" y="179"/>
                    <a:pt x="6406" y="322"/>
                    <a:pt x="6228" y="477"/>
                  </a:cubicBezTo>
                  <a:cubicBezTo>
                    <a:pt x="5430" y="1156"/>
                    <a:pt x="4656" y="1858"/>
                    <a:pt x="3894" y="2584"/>
                  </a:cubicBezTo>
                  <a:cubicBezTo>
                    <a:pt x="2513" y="3894"/>
                    <a:pt x="1275" y="5347"/>
                    <a:pt x="1" y="6752"/>
                  </a:cubicBezTo>
                  <a:cubicBezTo>
                    <a:pt x="1370" y="5787"/>
                    <a:pt x="2584" y="4835"/>
                    <a:pt x="3823" y="3644"/>
                  </a:cubicBezTo>
                  <a:cubicBezTo>
                    <a:pt x="4906" y="2572"/>
                    <a:pt x="5835" y="1358"/>
                    <a:pt x="6692" y="108"/>
                  </a:cubicBezTo>
                  <a:cubicBezTo>
                    <a:pt x="6728" y="72"/>
                    <a:pt x="6740" y="25"/>
                    <a:pt x="6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13"/>
            <p:cNvSpPr/>
            <p:nvPr/>
          </p:nvSpPr>
          <p:spPr>
            <a:xfrm>
              <a:off x="3312300" y="3536875"/>
              <a:ext cx="382525" cy="335775"/>
            </a:xfrm>
            <a:custGeom>
              <a:rect b="b" l="l" r="r" t="t"/>
              <a:pathLst>
                <a:path extrusionOk="0" h="13431" w="15301">
                  <a:moveTo>
                    <a:pt x="15300" y="0"/>
                  </a:moveTo>
                  <a:lnTo>
                    <a:pt x="15300" y="0"/>
                  </a:lnTo>
                  <a:cubicBezTo>
                    <a:pt x="13133" y="2536"/>
                    <a:pt x="10657" y="4787"/>
                    <a:pt x="8157" y="6978"/>
                  </a:cubicBezTo>
                  <a:cubicBezTo>
                    <a:pt x="5871" y="8894"/>
                    <a:pt x="3477" y="10668"/>
                    <a:pt x="1156" y="12526"/>
                  </a:cubicBezTo>
                  <a:cubicBezTo>
                    <a:pt x="775" y="12835"/>
                    <a:pt x="382" y="13133"/>
                    <a:pt x="1" y="13431"/>
                  </a:cubicBezTo>
                  <a:lnTo>
                    <a:pt x="929" y="12895"/>
                  </a:lnTo>
                  <a:cubicBezTo>
                    <a:pt x="3751" y="11335"/>
                    <a:pt x="6383" y="9454"/>
                    <a:pt x="8811" y="7347"/>
                  </a:cubicBezTo>
                  <a:cubicBezTo>
                    <a:pt x="11288" y="5215"/>
                    <a:pt x="13550" y="2798"/>
                    <a:pt x="15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13"/>
            <p:cNvSpPr/>
            <p:nvPr/>
          </p:nvSpPr>
          <p:spPr>
            <a:xfrm>
              <a:off x="2862250" y="3921750"/>
              <a:ext cx="383700" cy="179800"/>
            </a:xfrm>
            <a:custGeom>
              <a:rect b="b" l="l" r="r" t="t"/>
              <a:pathLst>
                <a:path extrusionOk="0" h="7192" w="15348">
                  <a:moveTo>
                    <a:pt x="15348" y="0"/>
                  </a:moveTo>
                  <a:cubicBezTo>
                    <a:pt x="12800" y="1334"/>
                    <a:pt x="10240" y="2560"/>
                    <a:pt x="7680" y="3834"/>
                  </a:cubicBezTo>
                  <a:cubicBezTo>
                    <a:pt x="5394" y="4882"/>
                    <a:pt x="3037" y="5918"/>
                    <a:pt x="739" y="6894"/>
                  </a:cubicBezTo>
                  <a:cubicBezTo>
                    <a:pt x="548" y="6965"/>
                    <a:pt x="227" y="7108"/>
                    <a:pt x="1" y="7192"/>
                  </a:cubicBezTo>
                  <a:lnTo>
                    <a:pt x="584" y="7061"/>
                  </a:lnTo>
                  <a:cubicBezTo>
                    <a:pt x="3156" y="6465"/>
                    <a:pt x="5692" y="5620"/>
                    <a:pt x="8085" y="4489"/>
                  </a:cubicBezTo>
                  <a:cubicBezTo>
                    <a:pt x="10645" y="3239"/>
                    <a:pt x="13074" y="1715"/>
                    <a:pt x="15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13"/>
            <p:cNvSpPr/>
            <p:nvPr/>
          </p:nvSpPr>
          <p:spPr>
            <a:xfrm>
              <a:off x="3016150" y="3615750"/>
              <a:ext cx="681050" cy="479250"/>
            </a:xfrm>
            <a:custGeom>
              <a:rect b="b" l="l" r="r" t="t"/>
              <a:pathLst>
                <a:path extrusionOk="0" h="19170" w="27242">
                  <a:moveTo>
                    <a:pt x="27242" y="1"/>
                  </a:moveTo>
                  <a:cubicBezTo>
                    <a:pt x="26110" y="1072"/>
                    <a:pt x="24979" y="2144"/>
                    <a:pt x="23872" y="3227"/>
                  </a:cubicBezTo>
                  <a:cubicBezTo>
                    <a:pt x="20074" y="6978"/>
                    <a:pt x="16264" y="10216"/>
                    <a:pt x="11823" y="13050"/>
                  </a:cubicBezTo>
                  <a:cubicBezTo>
                    <a:pt x="8049" y="15395"/>
                    <a:pt x="3989" y="17229"/>
                    <a:pt x="0" y="19170"/>
                  </a:cubicBezTo>
                  <a:cubicBezTo>
                    <a:pt x="6287" y="17288"/>
                    <a:pt x="12085" y="13990"/>
                    <a:pt x="17240" y="9966"/>
                  </a:cubicBezTo>
                  <a:cubicBezTo>
                    <a:pt x="19717" y="8061"/>
                    <a:pt x="22801" y="5561"/>
                    <a:pt x="24967" y="2894"/>
                  </a:cubicBezTo>
                  <a:cubicBezTo>
                    <a:pt x="25777" y="1965"/>
                    <a:pt x="26515" y="989"/>
                    <a:pt x="27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13"/>
            <p:cNvSpPr/>
            <p:nvPr/>
          </p:nvSpPr>
          <p:spPr>
            <a:xfrm>
              <a:off x="3116150" y="3957450"/>
              <a:ext cx="284000" cy="149450"/>
            </a:xfrm>
            <a:custGeom>
              <a:rect b="b" l="l" r="r" t="t"/>
              <a:pathLst>
                <a:path extrusionOk="0" h="5978" w="11360">
                  <a:moveTo>
                    <a:pt x="11359" y="1"/>
                  </a:moveTo>
                  <a:lnTo>
                    <a:pt x="11359" y="1"/>
                  </a:lnTo>
                  <a:cubicBezTo>
                    <a:pt x="11181" y="108"/>
                    <a:pt x="11002" y="215"/>
                    <a:pt x="10800" y="322"/>
                  </a:cubicBezTo>
                  <a:cubicBezTo>
                    <a:pt x="7204" y="2204"/>
                    <a:pt x="3584" y="4073"/>
                    <a:pt x="1" y="5978"/>
                  </a:cubicBezTo>
                  <a:cubicBezTo>
                    <a:pt x="2156" y="5264"/>
                    <a:pt x="4275" y="4430"/>
                    <a:pt x="6275" y="3370"/>
                  </a:cubicBezTo>
                  <a:cubicBezTo>
                    <a:pt x="7882" y="2525"/>
                    <a:pt x="9395" y="1477"/>
                    <a:pt x="10847" y="394"/>
                  </a:cubicBezTo>
                  <a:cubicBezTo>
                    <a:pt x="11014" y="263"/>
                    <a:pt x="11192" y="144"/>
                    <a:pt x="113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13"/>
            <p:cNvSpPr/>
            <p:nvPr/>
          </p:nvSpPr>
          <p:spPr>
            <a:xfrm>
              <a:off x="3468575" y="3633600"/>
              <a:ext cx="286675" cy="273275"/>
            </a:xfrm>
            <a:custGeom>
              <a:rect b="b" l="l" r="r" t="t"/>
              <a:pathLst>
                <a:path extrusionOk="0" h="10931" w="11467">
                  <a:moveTo>
                    <a:pt x="11466" y="1"/>
                  </a:moveTo>
                  <a:lnTo>
                    <a:pt x="11466" y="1"/>
                  </a:lnTo>
                  <a:cubicBezTo>
                    <a:pt x="11228" y="239"/>
                    <a:pt x="11014" y="453"/>
                    <a:pt x="10776" y="680"/>
                  </a:cubicBezTo>
                  <a:cubicBezTo>
                    <a:pt x="8752" y="2585"/>
                    <a:pt x="6751" y="4537"/>
                    <a:pt x="4739" y="6466"/>
                  </a:cubicBezTo>
                  <a:cubicBezTo>
                    <a:pt x="3180" y="7990"/>
                    <a:pt x="1667" y="9550"/>
                    <a:pt x="1" y="10931"/>
                  </a:cubicBezTo>
                  <a:cubicBezTo>
                    <a:pt x="2263" y="9657"/>
                    <a:pt x="4299" y="8014"/>
                    <a:pt x="6216" y="6264"/>
                  </a:cubicBezTo>
                  <a:cubicBezTo>
                    <a:pt x="8037" y="4561"/>
                    <a:pt x="9597" y="2632"/>
                    <a:pt x="11038" y="608"/>
                  </a:cubicBezTo>
                  <a:cubicBezTo>
                    <a:pt x="11192" y="394"/>
                    <a:pt x="11335" y="203"/>
                    <a:pt x="11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13"/>
            <p:cNvSpPr/>
            <p:nvPr/>
          </p:nvSpPr>
          <p:spPr>
            <a:xfrm>
              <a:off x="3585550" y="3649975"/>
              <a:ext cx="216425" cy="236975"/>
            </a:xfrm>
            <a:custGeom>
              <a:rect b="b" l="l" r="r" t="t"/>
              <a:pathLst>
                <a:path extrusionOk="0" h="9479" w="8657">
                  <a:moveTo>
                    <a:pt x="8657" y="1"/>
                  </a:moveTo>
                  <a:lnTo>
                    <a:pt x="8657" y="1"/>
                  </a:lnTo>
                  <a:cubicBezTo>
                    <a:pt x="7835" y="1370"/>
                    <a:pt x="6656" y="2465"/>
                    <a:pt x="5537" y="3644"/>
                  </a:cubicBezTo>
                  <a:cubicBezTo>
                    <a:pt x="3894" y="5335"/>
                    <a:pt x="2287" y="7061"/>
                    <a:pt x="644" y="8788"/>
                  </a:cubicBezTo>
                  <a:cubicBezTo>
                    <a:pt x="441" y="9014"/>
                    <a:pt x="215" y="9252"/>
                    <a:pt x="1" y="9478"/>
                  </a:cubicBezTo>
                  <a:cubicBezTo>
                    <a:pt x="167" y="9347"/>
                    <a:pt x="334" y="9228"/>
                    <a:pt x="501" y="9085"/>
                  </a:cubicBezTo>
                  <a:cubicBezTo>
                    <a:pt x="2596" y="7442"/>
                    <a:pt x="4608" y="5632"/>
                    <a:pt x="6335" y="3585"/>
                  </a:cubicBezTo>
                  <a:cubicBezTo>
                    <a:pt x="7240" y="2477"/>
                    <a:pt x="8156" y="1334"/>
                    <a:pt x="86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13"/>
            <p:cNvSpPr/>
            <p:nvPr/>
          </p:nvSpPr>
          <p:spPr>
            <a:xfrm>
              <a:off x="3303150" y="3943475"/>
              <a:ext cx="215450" cy="137775"/>
            </a:xfrm>
            <a:custGeom>
              <a:rect b="b" l="l" r="r" t="t"/>
              <a:pathLst>
                <a:path extrusionOk="0" h="5511" w="8618">
                  <a:moveTo>
                    <a:pt x="8618" y="0"/>
                  </a:moveTo>
                  <a:lnTo>
                    <a:pt x="8618" y="0"/>
                  </a:lnTo>
                  <a:cubicBezTo>
                    <a:pt x="5820" y="1798"/>
                    <a:pt x="2998" y="3560"/>
                    <a:pt x="200" y="5382"/>
                  </a:cubicBezTo>
                  <a:cubicBezTo>
                    <a:pt x="42" y="5478"/>
                    <a:pt x="0" y="5511"/>
                    <a:pt x="20" y="5511"/>
                  </a:cubicBezTo>
                  <a:cubicBezTo>
                    <a:pt x="58" y="5511"/>
                    <a:pt x="310" y="5397"/>
                    <a:pt x="426" y="5358"/>
                  </a:cubicBezTo>
                  <a:cubicBezTo>
                    <a:pt x="1748" y="4799"/>
                    <a:pt x="3058" y="4203"/>
                    <a:pt x="4272" y="3453"/>
                  </a:cubicBezTo>
                  <a:cubicBezTo>
                    <a:pt x="5844" y="2453"/>
                    <a:pt x="7272" y="1262"/>
                    <a:pt x="8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13"/>
            <p:cNvSpPr/>
            <p:nvPr/>
          </p:nvSpPr>
          <p:spPr>
            <a:xfrm>
              <a:off x="3443575" y="3801200"/>
              <a:ext cx="313150" cy="247675"/>
            </a:xfrm>
            <a:custGeom>
              <a:rect b="b" l="l" r="r" t="t"/>
              <a:pathLst>
                <a:path extrusionOk="0" h="9907" w="12526">
                  <a:moveTo>
                    <a:pt x="12526" y="0"/>
                  </a:moveTo>
                  <a:lnTo>
                    <a:pt x="12526" y="0"/>
                  </a:lnTo>
                  <a:cubicBezTo>
                    <a:pt x="12335" y="167"/>
                    <a:pt x="12133" y="334"/>
                    <a:pt x="11919" y="512"/>
                  </a:cubicBezTo>
                  <a:cubicBezTo>
                    <a:pt x="7978" y="3810"/>
                    <a:pt x="4060" y="6930"/>
                    <a:pt x="0" y="9906"/>
                  </a:cubicBezTo>
                  <a:cubicBezTo>
                    <a:pt x="2608" y="8513"/>
                    <a:pt x="5084" y="6930"/>
                    <a:pt x="7370" y="5037"/>
                  </a:cubicBezTo>
                  <a:cubicBezTo>
                    <a:pt x="9037" y="3667"/>
                    <a:pt x="10537" y="2131"/>
                    <a:pt x="11990" y="572"/>
                  </a:cubicBezTo>
                  <a:cubicBezTo>
                    <a:pt x="12169" y="381"/>
                    <a:pt x="12347" y="179"/>
                    <a:pt x="125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3"/>
            <p:cNvSpPr/>
            <p:nvPr/>
          </p:nvSpPr>
          <p:spPr>
            <a:xfrm>
              <a:off x="3784975" y="3714875"/>
              <a:ext cx="56600" cy="63125"/>
            </a:xfrm>
            <a:custGeom>
              <a:rect b="b" l="l" r="r" t="t"/>
              <a:pathLst>
                <a:path extrusionOk="0" h="2525" w="2264">
                  <a:moveTo>
                    <a:pt x="2263" y="0"/>
                  </a:moveTo>
                  <a:lnTo>
                    <a:pt x="2263" y="0"/>
                  </a:lnTo>
                  <a:cubicBezTo>
                    <a:pt x="1430" y="643"/>
                    <a:pt x="632" y="1632"/>
                    <a:pt x="1" y="2525"/>
                  </a:cubicBezTo>
                  <a:cubicBezTo>
                    <a:pt x="918" y="1846"/>
                    <a:pt x="1703" y="989"/>
                    <a:pt x="2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3"/>
            <p:cNvSpPr/>
            <p:nvPr/>
          </p:nvSpPr>
          <p:spPr>
            <a:xfrm>
              <a:off x="3689725" y="3763700"/>
              <a:ext cx="203025" cy="170575"/>
            </a:xfrm>
            <a:custGeom>
              <a:rect b="b" l="l" r="r" t="t"/>
              <a:pathLst>
                <a:path extrusionOk="0" h="6823" w="8121">
                  <a:moveTo>
                    <a:pt x="8121" y="0"/>
                  </a:moveTo>
                  <a:cubicBezTo>
                    <a:pt x="7133" y="845"/>
                    <a:pt x="5740" y="1881"/>
                    <a:pt x="4466" y="2917"/>
                  </a:cubicBezTo>
                  <a:cubicBezTo>
                    <a:pt x="2954" y="4179"/>
                    <a:pt x="1513" y="5536"/>
                    <a:pt x="1" y="6822"/>
                  </a:cubicBezTo>
                  <a:cubicBezTo>
                    <a:pt x="3085" y="5072"/>
                    <a:pt x="6061" y="2893"/>
                    <a:pt x="8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13"/>
            <p:cNvSpPr/>
            <p:nvPr/>
          </p:nvSpPr>
          <p:spPr>
            <a:xfrm>
              <a:off x="3807000" y="3804775"/>
              <a:ext cx="126250" cy="102100"/>
            </a:xfrm>
            <a:custGeom>
              <a:rect b="b" l="l" r="r" t="t"/>
              <a:pathLst>
                <a:path extrusionOk="0" h="4084" w="5050">
                  <a:moveTo>
                    <a:pt x="5049" y="0"/>
                  </a:moveTo>
                  <a:lnTo>
                    <a:pt x="5049" y="0"/>
                  </a:lnTo>
                  <a:cubicBezTo>
                    <a:pt x="5035" y="5"/>
                    <a:pt x="5025" y="11"/>
                    <a:pt x="5017" y="18"/>
                  </a:cubicBezTo>
                  <a:lnTo>
                    <a:pt x="5017" y="18"/>
                  </a:lnTo>
                  <a:cubicBezTo>
                    <a:pt x="5028" y="12"/>
                    <a:pt x="5039" y="6"/>
                    <a:pt x="5049" y="0"/>
                  </a:cubicBezTo>
                  <a:close/>
                  <a:moveTo>
                    <a:pt x="5017" y="18"/>
                  </a:moveTo>
                  <a:cubicBezTo>
                    <a:pt x="4860" y="109"/>
                    <a:pt x="4693" y="210"/>
                    <a:pt x="4537" y="322"/>
                  </a:cubicBezTo>
                  <a:cubicBezTo>
                    <a:pt x="3870" y="750"/>
                    <a:pt x="3216" y="1215"/>
                    <a:pt x="2608" y="1726"/>
                  </a:cubicBezTo>
                  <a:cubicBezTo>
                    <a:pt x="1704" y="2465"/>
                    <a:pt x="882" y="3310"/>
                    <a:pt x="1" y="4084"/>
                  </a:cubicBezTo>
                  <a:cubicBezTo>
                    <a:pt x="1073" y="3572"/>
                    <a:pt x="2096" y="2929"/>
                    <a:pt x="3013" y="2155"/>
                  </a:cubicBezTo>
                  <a:cubicBezTo>
                    <a:pt x="3740" y="1524"/>
                    <a:pt x="4359" y="798"/>
                    <a:pt x="4990" y="60"/>
                  </a:cubicBezTo>
                  <a:cubicBezTo>
                    <a:pt x="4997" y="45"/>
                    <a:pt x="5004" y="30"/>
                    <a:pt x="5017"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13"/>
            <p:cNvSpPr/>
            <p:nvPr/>
          </p:nvSpPr>
          <p:spPr>
            <a:xfrm>
              <a:off x="3887675" y="3838400"/>
              <a:ext cx="84850" cy="70575"/>
            </a:xfrm>
            <a:custGeom>
              <a:rect b="b" l="l" r="r" t="t"/>
              <a:pathLst>
                <a:path extrusionOk="0" h="2823" w="3394">
                  <a:moveTo>
                    <a:pt x="3394" y="0"/>
                  </a:moveTo>
                  <a:cubicBezTo>
                    <a:pt x="2977" y="239"/>
                    <a:pt x="2167" y="798"/>
                    <a:pt x="1656" y="1215"/>
                  </a:cubicBezTo>
                  <a:cubicBezTo>
                    <a:pt x="1060" y="1703"/>
                    <a:pt x="536" y="2263"/>
                    <a:pt x="1" y="2822"/>
                  </a:cubicBezTo>
                  <a:cubicBezTo>
                    <a:pt x="1346" y="2144"/>
                    <a:pt x="2489" y="1179"/>
                    <a:pt x="3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13"/>
            <p:cNvSpPr/>
            <p:nvPr/>
          </p:nvSpPr>
          <p:spPr>
            <a:xfrm>
              <a:off x="3952275" y="3891075"/>
              <a:ext cx="53000" cy="51225"/>
            </a:xfrm>
            <a:custGeom>
              <a:rect b="b" l="l" r="r" t="t"/>
              <a:pathLst>
                <a:path extrusionOk="0" h="2049" w="2120">
                  <a:moveTo>
                    <a:pt x="2120" y="1"/>
                  </a:moveTo>
                  <a:lnTo>
                    <a:pt x="2120" y="1"/>
                  </a:lnTo>
                  <a:cubicBezTo>
                    <a:pt x="1334" y="596"/>
                    <a:pt x="596" y="1251"/>
                    <a:pt x="0" y="2049"/>
                  </a:cubicBezTo>
                  <a:cubicBezTo>
                    <a:pt x="810" y="1501"/>
                    <a:pt x="1524" y="834"/>
                    <a:pt x="2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13"/>
            <p:cNvSpPr/>
            <p:nvPr/>
          </p:nvSpPr>
          <p:spPr>
            <a:xfrm>
              <a:off x="4581225" y="2236500"/>
              <a:ext cx="575975" cy="210075"/>
            </a:xfrm>
            <a:custGeom>
              <a:rect b="b" l="l" r="r" t="t"/>
              <a:pathLst>
                <a:path extrusionOk="0" h="8403" w="23039">
                  <a:moveTo>
                    <a:pt x="22369" y="0"/>
                  </a:moveTo>
                  <a:cubicBezTo>
                    <a:pt x="21699" y="0"/>
                    <a:pt x="21030" y="27"/>
                    <a:pt x="20360" y="81"/>
                  </a:cubicBezTo>
                  <a:cubicBezTo>
                    <a:pt x="17395" y="366"/>
                    <a:pt x="14514" y="1247"/>
                    <a:pt x="11716" y="2212"/>
                  </a:cubicBezTo>
                  <a:cubicBezTo>
                    <a:pt x="7537" y="3676"/>
                    <a:pt x="3489" y="5653"/>
                    <a:pt x="0" y="8403"/>
                  </a:cubicBezTo>
                  <a:cubicBezTo>
                    <a:pt x="1488" y="7510"/>
                    <a:pt x="3072" y="6724"/>
                    <a:pt x="4644" y="5938"/>
                  </a:cubicBezTo>
                  <a:cubicBezTo>
                    <a:pt x="6537" y="5010"/>
                    <a:pt x="8192" y="4224"/>
                    <a:pt x="10013" y="3510"/>
                  </a:cubicBezTo>
                  <a:cubicBezTo>
                    <a:pt x="13264" y="2271"/>
                    <a:pt x="16609" y="1366"/>
                    <a:pt x="19991" y="581"/>
                  </a:cubicBezTo>
                  <a:cubicBezTo>
                    <a:pt x="21003" y="354"/>
                    <a:pt x="22015" y="176"/>
                    <a:pt x="23039" y="9"/>
                  </a:cubicBezTo>
                  <a:cubicBezTo>
                    <a:pt x="22815" y="3"/>
                    <a:pt x="22592" y="0"/>
                    <a:pt x="223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13"/>
            <p:cNvSpPr/>
            <p:nvPr/>
          </p:nvSpPr>
          <p:spPr>
            <a:xfrm>
              <a:off x="4783325" y="2334350"/>
              <a:ext cx="187550" cy="56575"/>
            </a:xfrm>
            <a:custGeom>
              <a:rect b="b" l="l" r="r" t="t"/>
              <a:pathLst>
                <a:path extrusionOk="0" h="2263" w="7502">
                  <a:moveTo>
                    <a:pt x="7501" y="0"/>
                  </a:moveTo>
                  <a:lnTo>
                    <a:pt x="7501" y="0"/>
                  </a:lnTo>
                  <a:cubicBezTo>
                    <a:pt x="4882" y="238"/>
                    <a:pt x="2322" y="1024"/>
                    <a:pt x="0" y="2262"/>
                  </a:cubicBezTo>
                  <a:cubicBezTo>
                    <a:pt x="2513" y="1524"/>
                    <a:pt x="5037" y="834"/>
                    <a:pt x="7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13"/>
            <p:cNvSpPr/>
            <p:nvPr/>
          </p:nvSpPr>
          <p:spPr>
            <a:xfrm>
              <a:off x="5039600" y="2295625"/>
              <a:ext cx="307200" cy="31600"/>
            </a:xfrm>
            <a:custGeom>
              <a:rect b="b" l="l" r="r" t="t"/>
              <a:pathLst>
                <a:path extrusionOk="0" h="1264" w="12288">
                  <a:moveTo>
                    <a:pt x="6307" y="1"/>
                  </a:moveTo>
                  <a:cubicBezTo>
                    <a:pt x="4163" y="1"/>
                    <a:pt x="2042" y="435"/>
                    <a:pt x="1" y="1049"/>
                  </a:cubicBezTo>
                  <a:cubicBezTo>
                    <a:pt x="1703" y="851"/>
                    <a:pt x="3428" y="772"/>
                    <a:pt x="5145" y="772"/>
                  </a:cubicBezTo>
                  <a:cubicBezTo>
                    <a:pt x="5590" y="772"/>
                    <a:pt x="6034" y="778"/>
                    <a:pt x="6478" y="787"/>
                  </a:cubicBezTo>
                  <a:cubicBezTo>
                    <a:pt x="8037" y="811"/>
                    <a:pt x="9823" y="894"/>
                    <a:pt x="11276" y="1085"/>
                  </a:cubicBezTo>
                  <a:cubicBezTo>
                    <a:pt x="11609" y="1133"/>
                    <a:pt x="11955" y="1192"/>
                    <a:pt x="12288" y="1264"/>
                  </a:cubicBezTo>
                  <a:cubicBezTo>
                    <a:pt x="12109" y="1168"/>
                    <a:pt x="11907" y="1085"/>
                    <a:pt x="11728" y="1014"/>
                  </a:cubicBezTo>
                  <a:cubicBezTo>
                    <a:pt x="10062" y="323"/>
                    <a:pt x="8264" y="61"/>
                    <a:pt x="6478" y="2"/>
                  </a:cubicBezTo>
                  <a:cubicBezTo>
                    <a:pt x="6421" y="1"/>
                    <a:pt x="6364" y="1"/>
                    <a:pt x="6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13"/>
            <p:cNvSpPr/>
            <p:nvPr/>
          </p:nvSpPr>
          <p:spPr>
            <a:xfrm>
              <a:off x="4982150" y="2352775"/>
              <a:ext cx="375975" cy="36075"/>
            </a:xfrm>
            <a:custGeom>
              <a:rect b="b" l="l" r="r" t="t"/>
              <a:pathLst>
                <a:path extrusionOk="0" h="1443" w="15039">
                  <a:moveTo>
                    <a:pt x="8070" y="1"/>
                  </a:moveTo>
                  <a:cubicBezTo>
                    <a:pt x="5246" y="1"/>
                    <a:pt x="2359" y="534"/>
                    <a:pt x="1" y="1383"/>
                  </a:cubicBezTo>
                  <a:cubicBezTo>
                    <a:pt x="2250" y="906"/>
                    <a:pt x="4561" y="754"/>
                    <a:pt x="6921" y="754"/>
                  </a:cubicBezTo>
                  <a:cubicBezTo>
                    <a:pt x="7272" y="754"/>
                    <a:pt x="7625" y="757"/>
                    <a:pt x="7978" y="763"/>
                  </a:cubicBezTo>
                  <a:cubicBezTo>
                    <a:pt x="9978" y="787"/>
                    <a:pt x="12038" y="811"/>
                    <a:pt x="13884" y="1180"/>
                  </a:cubicBezTo>
                  <a:cubicBezTo>
                    <a:pt x="14265" y="1252"/>
                    <a:pt x="14657" y="1347"/>
                    <a:pt x="15038" y="1442"/>
                  </a:cubicBezTo>
                  <a:cubicBezTo>
                    <a:pt x="14800" y="1323"/>
                    <a:pt x="14550" y="1192"/>
                    <a:pt x="14300" y="1085"/>
                  </a:cubicBezTo>
                  <a:cubicBezTo>
                    <a:pt x="12450" y="327"/>
                    <a:pt x="10279" y="1"/>
                    <a:pt x="8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13"/>
            <p:cNvSpPr/>
            <p:nvPr/>
          </p:nvSpPr>
          <p:spPr>
            <a:xfrm>
              <a:off x="5193800" y="2409250"/>
              <a:ext cx="150925" cy="17400"/>
            </a:xfrm>
            <a:custGeom>
              <a:rect b="b" l="l" r="r" t="t"/>
              <a:pathLst>
                <a:path extrusionOk="0" h="696" w="6037">
                  <a:moveTo>
                    <a:pt x="2491" y="1"/>
                  </a:moveTo>
                  <a:cubicBezTo>
                    <a:pt x="1755" y="1"/>
                    <a:pt x="1017" y="71"/>
                    <a:pt x="298" y="183"/>
                  </a:cubicBezTo>
                  <a:cubicBezTo>
                    <a:pt x="191" y="195"/>
                    <a:pt x="107" y="219"/>
                    <a:pt x="0" y="231"/>
                  </a:cubicBezTo>
                  <a:cubicBezTo>
                    <a:pt x="119" y="231"/>
                    <a:pt x="238" y="243"/>
                    <a:pt x="357" y="255"/>
                  </a:cubicBezTo>
                  <a:cubicBezTo>
                    <a:pt x="1274" y="338"/>
                    <a:pt x="2203" y="433"/>
                    <a:pt x="3120" y="481"/>
                  </a:cubicBezTo>
                  <a:cubicBezTo>
                    <a:pt x="4120" y="493"/>
                    <a:pt x="5132" y="540"/>
                    <a:pt x="6037" y="695"/>
                  </a:cubicBezTo>
                  <a:cubicBezTo>
                    <a:pt x="4917" y="191"/>
                    <a:pt x="3706" y="1"/>
                    <a:pt x="2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13"/>
            <p:cNvSpPr/>
            <p:nvPr/>
          </p:nvSpPr>
          <p:spPr>
            <a:xfrm>
              <a:off x="5296175" y="2454450"/>
              <a:ext cx="11350" cy="700"/>
            </a:xfrm>
            <a:custGeom>
              <a:rect b="b" l="l" r="r" t="t"/>
              <a:pathLst>
                <a:path extrusionOk="0" h="28" w="454">
                  <a:moveTo>
                    <a:pt x="227" y="0"/>
                  </a:moveTo>
                  <a:cubicBezTo>
                    <a:pt x="150" y="0"/>
                    <a:pt x="72" y="6"/>
                    <a:pt x="1" y="18"/>
                  </a:cubicBezTo>
                  <a:cubicBezTo>
                    <a:pt x="78" y="24"/>
                    <a:pt x="156" y="27"/>
                    <a:pt x="232" y="27"/>
                  </a:cubicBezTo>
                  <a:cubicBezTo>
                    <a:pt x="308" y="27"/>
                    <a:pt x="382" y="24"/>
                    <a:pt x="453" y="18"/>
                  </a:cubicBezTo>
                  <a:cubicBezTo>
                    <a:pt x="382" y="6"/>
                    <a:pt x="305" y="0"/>
                    <a:pt x="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13"/>
            <p:cNvSpPr/>
            <p:nvPr/>
          </p:nvSpPr>
          <p:spPr>
            <a:xfrm>
              <a:off x="4339525" y="2837375"/>
              <a:ext cx="301850" cy="181000"/>
            </a:xfrm>
            <a:custGeom>
              <a:rect b="b" l="l" r="r" t="t"/>
              <a:pathLst>
                <a:path extrusionOk="0" h="7240" w="12074">
                  <a:moveTo>
                    <a:pt x="0" y="1"/>
                  </a:moveTo>
                  <a:lnTo>
                    <a:pt x="0" y="1"/>
                  </a:lnTo>
                  <a:cubicBezTo>
                    <a:pt x="3441" y="3275"/>
                    <a:pt x="7573" y="5752"/>
                    <a:pt x="12073" y="7240"/>
                  </a:cubicBezTo>
                  <a:cubicBezTo>
                    <a:pt x="11942" y="7061"/>
                    <a:pt x="11835" y="6883"/>
                    <a:pt x="11716" y="6728"/>
                  </a:cubicBezTo>
                  <a:cubicBezTo>
                    <a:pt x="10192" y="5966"/>
                    <a:pt x="8704" y="5180"/>
                    <a:pt x="7227" y="4370"/>
                  </a:cubicBezTo>
                  <a:cubicBezTo>
                    <a:pt x="4751" y="3049"/>
                    <a:pt x="2310" y="163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13"/>
            <p:cNvSpPr/>
            <p:nvPr/>
          </p:nvSpPr>
          <p:spPr>
            <a:xfrm>
              <a:off x="4387450" y="2787075"/>
              <a:ext cx="206875" cy="128325"/>
            </a:xfrm>
            <a:custGeom>
              <a:rect b="b" l="l" r="r" t="t"/>
              <a:pathLst>
                <a:path extrusionOk="0" h="5133" w="8275">
                  <a:moveTo>
                    <a:pt x="0" y="1"/>
                  </a:moveTo>
                  <a:lnTo>
                    <a:pt x="0" y="1"/>
                  </a:lnTo>
                  <a:cubicBezTo>
                    <a:pt x="2298" y="1846"/>
                    <a:pt x="4834" y="3346"/>
                    <a:pt x="7430" y="4716"/>
                  </a:cubicBezTo>
                  <a:cubicBezTo>
                    <a:pt x="7692" y="4847"/>
                    <a:pt x="7977" y="5001"/>
                    <a:pt x="8251" y="5132"/>
                  </a:cubicBezTo>
                  <a:cubicBezTo>
                    <a:pt x="8251" y="5085"/>
                    <a:pt x="8263" y="5025"/>
                    <a:pt x="8275" y="4989"/>
                  </a:cubicBezTo>
                  <a:cubicBezTo>
                    <a:pt x="8192" y="4751"/>
                    <a:pt x="8084" y="4489"/>
                    <a:pt x="7989" y="4227"/>
                  </a:cubicBezTo>
                  <a:cubicBezTo>
                    <a:pt x="6894" y="3656"/>
                    <a:pt x="5810" y="3072"/>
                    <a:pt x="4703" y="2513"/>
                  </a:cubicBezTo>
                  <a:cubicBezTo>
                    <a:pt x="3131" y="1715"/>
                    <a:pt x="1524" y="90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13"/>
            <p:cNvSpPr/>
            <p:nvPr/>
          </p:nvSpPr>
          <p:spPr>
            <a:xfrm>
              <a:off x="4641050" y="2918350"/>
              <a:ext cx="192600" cy="83075"/>
            </a:xfrm>
            <a:custGeom>
              <a:rect b="b" l="l" r="r" t="t"/>
              <a:pathLst>
                <a:path extrusionOk="0" h="3323" w="7704">
                  <a:moveTo>
                    <a:pt x="0" y="0"/>
                  </a:moveTo>
                  <a:lnTo>
                    <a:pt x="0" y="0"/>
                  </a:lnTo>
                  <a:cubicBezTo>
                    <a:pt x="262" y="369"/>
                    <a:pt x="477" y="739"/>
                    <a:pt x="727" y="1108"/>
                  </a:cubicBezTo>
                  <a:cubicBezTo>
                    <a:pt x="1108" y="1262"/>
                    <a:pt x="1512" y="1429"/>
                    <a:pt x="1917" y="1584"/>
                  </a:cubicBezTo>
                  <a:cubicBezTo>
                    <a:pt x="3584" y="2215"/>
                    <a:pt x="5287" y="2691"/>
                    <a:pt x="7013" y="3144"/>
                  </a:cubicBezTo>
                  <a:cubicBezTo>
                    <a:pt x="7239" y="3203"/>
                    <a:pt x="7477" y="3263"/>
                    <a:pt x="7704" y="3322"/>
                  </a:cubicBezTo>
                  <a:cubicBezTo>
                    <a:pt x="7311" y="3167"/>
                    <a:pt x="6775" y="2929"/>
                    <a:pt x="6465" y="2798"/>
                  </a:cubicBezTo>
                  <a:cubicBezTo>
                    <a:pt x="4084" y="1762"/>
                    <a:pt x="2286" y="104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13"/>
            <p:cNvSpPr/>
            <p:nvPr/>
          </p:nvSpPr>
          <p:spPr>
            <a:xfrm>
              <a:off x="4883925" y="3016575"/>
              <a:ext cx="429550" cy="51150"/>
            </a:xfrm>
            <a:custGeom>
              <a:rect b="b" l="l" r="r" t="t"/>
              <a:pathLst>
                <a:path extrusionOk="0" h="2046" w="17182">
                  <a:moveTo>
                    <a:pt x="1" y="0"/>
                  </a:moveTo>
                  <a:lnTo>
                    <a:pt x="1" y="0"/>
                  </a:lnTo>
                  <a:cubicBezTo>
                    <a:pt x="3315" y="1462"/>
                    <a:pt x="6844" y="2046"/>
                    <a:pt x="10409" y="2046"/>
                  </a:cubicBezTo>
                  <a:cubicBezTo>
                    <a:pt x="11724" y="2046"/>
                    <a:pt x="13044" y="1966"/>
                    <a:pt x="14360" y="1822"/>
                  </a:cubicBezTo>
                  <a:cubicBezTo>
                    <a:pt x="14681" y="1798"/>
                    <a:pt x="14967" y="1774"/>
                    <a:pt x="15265" y="1739"/>
                  </a:cubicBezTo>
                  <a:cubicBezTo>
                    <a:pt x="15300" y="1727"/>
                    <a:pt x="15312" y="1703"/>
                    <a:pt x="15336" y="1679"/>
                  </a:cubicBezTo>
                  <a:cubicBezTo>
                    <a:pt x="15657" y="1536"/>
                    <a:pt x="15979" y="1382"/>
                    <a:pt x="16289" y="1239"/>
                  </a:cubicBezTo>
                  <a:cubicBezTo>
                    <a:pt x="16586" y="1060"/>
                    <a:pt x="16884" y="881"/>
                    <a:pt x="17181" y="715"/>
                  </a:cubicBezTo>
                  <a:lnTo>
                    <a:pt x="17181" y="715"/>
                  </a:lnTo>
                  <a:cubicBezTo>
                    <a:pt x="15217" y="953"/>
                    <a:pt x="13193" y="1143"/>
                    <a:pt x="10716" y="1239"/>
                  </a:cubicBezTo>
                  <a:cubicBezTo>
                    <a:pt x="10580" y="1241"/>
                    <a:pt x="10443" y="1242"/>
                    <a:pt x="10307" y="1242"/>
                  </a:cubicBezTo>
                  <a:cubicBezTo>
                    <a:pt x="9136" y="1242"/>
                    <a:pt x="7972" y="1155"/>
                    <a:pt x="6799" y="1048"/>
                  </a:cubicBezTo>
                  <a:cubicBezTo>
                    <a:pt x="4323" y="846"/>
                    <a:pt x="2525" y="5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13"/>
            <p:cNvSpPr/>
            <p:nvPr/>
          </p:nvSpPr>
          <p:spPr>
            <a:xfrm>
              <a:off x="4450250" y="2746000"/>
              <a:ext cx="121475" cy="75325"/>
            </a:xfrm>
            <a:custGeom>
              <a:rect b="b" l="l" r="r" t="t"/>
              <a:pathLst>
                <a:path extrusionOk="0" h="3013" w="4859">
                  <a:moveTo>
                    <a:pt x="0" y="1"/>
                  </a:moveTo>
                  <a:cubicBezTo>
                    <a:pt x="1524" y="1167"/>
                    <a:pt x="3156" y="2144"/>
                    <a:pt x="4858" y="3013"/>
                  </a:cubicBezTo>
                  <a:cubicBezTo>
                    <a:pt x="4799" y="2846"/>
                    <a:pt x="4751" y="2680"/>
                    <a:pt x="4691" y="2537"/>
                  </a:cubicBezTo>
                  <a:cubicBezTo>
                    <a:pt x="4656" y="2441"/>
                    <a:pt x="4703" y="2370"/>
                    <a:pt x="4775" y="2322"/>
                  </a:cubicBezTo>
                  <a:cubicBezTo>
                    <a:pt x="4322" y="2120"/>
                    <a:pt x="3810" y="1894"/>
                    <a:pt x="3263" y="1632"/>
                  </a:cubicBezTo>
                  <a:cubicBezTo>
                    <a:pt x="2155" y="1108"/>
                    <a:pt x="1060" y="62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13"/>
            <p:cNvSpPr/>
            <p:nvPr/>
          </p:nvSpPr>
          <p:spPr>
            <a:xfrm>
              <a:off x="4585375" y="2810900"/>
              <a:ext cx="332800" cy="119975"/>
            </a:xfrm>
            <a:custGeom>
              <a:rect b="b" l="l" r="r" t="t"/>
              <a:pathLst>
                <a:path extrusionOk="0" h="4799" w="13312">
                  <a:moveTo>
                    <a:pt x="1" y="0"/>
                  </a:moveTo>
                  <a:lnTo>
                    <a:pt x="1" y="0"/>
                  </a:lnTo>
                  <a:cubicBezTo>
                    <a:pt x="25" y="12"/>
                    <a:pt x="48" y="36"/>
                    <a:pt x="60" y="84"/>
                  </a:cubicBezTo>
                  <a:cubicBezTo>
                    <a:pt x="120" y="322"/>
                    <a:pt x="191" y="572"/>
                    <a:pt x="275" y="822"/>
                  </a:cubicBezTo>
                  <a:cubicBezTo>
                    <a:pt x="1775" y="1524"/>
                    <a:pt x="3311" y="2155"/>
                    <a:pt x="4870" y="2715"/>
                  </a:cubicBezTo>
                  <a:cubicBezTo>
                    <a:pt x="7264" y="3572"/>
                    <a:pt x="9752" y="4096"/>
                    <a:pt x="12240" y="4596"/>
                  </a:cubicBezTo>
                  <a:cubicBezTo>
                    <a:pt x="12598" y="4667"/>
                    <a:pt x="12955" y="4739"/>
                    <a:pt x="13312" y="4798"/>
                  </a:cubicBezTo>
                  <a:cubicBezTo>
                    <a:pt x="12848" y="4667"/>
                    <a:pt x="12395" y="4525"/>
                    <a:pt x="11931" y="4370"/>
                  </a:cubicBezTo>
                  <a:cubicBezTo>
                    <a:pt x="9169" y="3417"/>
                    <a:pt x="6359" y="2608"/>
                    <a:pt x="3620" y="1524"/>
                  </a:cubicBezTo>
                  <a:cubicBezTo>
                    <a:pt x="2263" y="965"/>
                    <a:pt x="1203" y="53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13"/>
            <p:cNvSpPr/>
            <p:nvPr/>
          </p:nvSpPr>
          <p:spPr>
            <a:xfrm>
              <a:off x="4975600" y="2887975"/>
              <a:ext cx="470025" cy="77375"/>
            </a:xfrm>
            <a:custGeom>
              <a:rect b="b" l="l" r="r" t="t"/>
              <a:pathLst>
                <a:path extrusionOk="0" h="3095" w="18801">
                  <a:moveTo>
                    <a:pt x="18801" y="1"/>
                  </a:moveTo>
                  <a:lnTo>
                    <a:pt x="18801" y="1"/>
                  </a:lnTo>
                  <a:cubicBezTo>
                    <a:pt x="18551" y="84"/>
                    <a:pt x="18301" y="156"/>
                    <a:pt x="18039" y="251"/>
                  </a:cubicBezTo>
                  <a:cubicBezTo>
                    <a:pt x="16348" y="870"/>
                    <a:pt x="14622" y="1453"/>
                    <a:pt x="12824" y="1751"/>
                  </a:cubicBezTo>
                  <a:cubicBezTo>
                    <a:pt x="10965" y="2072"/>
                    <a:pt x="8737" y="2218"/>
                    <a:pt x="6540" y="2218"/>
                  </a:cubicBezTo>
                  <a:cubicBezTo>
                    <a:pt x="6372" y="2218"/>
                    <a:pt x="6204" y="2217"/>
                    <a:pt x="6037" y="2215"/>
                  </a:cubicBezTo>
                  <a:cubicBezTo>
                    <a:pt x="4025" y="2215"/>
                    <a:pt x="2001" y="2156"/>
                    <a:pt x="1" y="1858"/>
                  </a:cubicBezTo>
                  <a:lnTo>
                    <a:pt x="1" y="1858"/>
                  </a:lnTo>
                  <a:cubicBezTo>
                    <a:pt x="2605" y="2686"/>
                    <a:pt x="5323" y="3095"/>
                    <a:pt x="8044" y="3095"/>
                  </a:cubicBezTo>
                  <a:cubicBezTo>
                    <a:pt x="8844" y="3095"/>
                    <a:pt x="9645" y="3060"/>
                    <a:pt x="10443" y="2989"/>
                  </a:cubicBezTo>
                  <a:cubicBezTo>
                    <a:pt x="12443" y="2835"/>
                    <a:pt x="14467" y="2513"/>
                    <a:pt x="16396" y="1870"/>
                  </a:cubicBezTo>
                  <a:cubicBezTo>
                    <a:pt x="16943" y="1692"/>
                    <a:pt x="17479" y="1501"/>
                    <a:pt x="18015" y="1287"/>
                  </a:cubicBezTo>
                  <a:lnTo>
                    <a:pt x="18098" y="1156"/>
                  </a:lnTo>
                  <a:cubicBezTo>
                    <a:pt x="18134" y="1072"/>
                    <a:pt x="18158" y="977"/>
                    <a:pt x="18217" y="906"/>
                  </a:cubicBezTo>
                  <a:cubicBezTo>
                    <a:pt x="18420" y="608"/>
                    <a:pt x="18610" y="299"/>
                    <a:pt x="188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13"/>
            <p:cNvSpPr/>
            <p:nvPr/>
          </p:nvSpPr>
          <p:spPr>
            <a:xfrm>
              <a:off x="4526150" y="2705225"/>
              <a:ext cx="372100" cy="128325"/>
            </a:xfrm>
            <a:custGeom>
              <a:rect b="b" l="l" r="r" t="t"/>
              <a:pathLst>
                <a:path extrusionOk="0" h="5133" w="14884">
                  <a:moveTo>
                    <a:pt x="0" y="0"/>
                  </a:moveTo>
                  <a:lnTo>
                    <a:pt x="0" y="0"/>
                  </a:lnTo>
                  <a:cubicBezTo>
                    <a:pt x="2382" y="1489"/>
                    <a:pt x="4942" y="2739"/>
                    <a:pt x="7609" y="3632"/>
                  </a:cubicBezTo>
                  <a:cubicBezTo>
                    <a:pt x="9740" y="4334"/>
                    <a:pt x="11942" y="4763"/>
                    <a:pt x="14169" y="5049"/>
                  </a:cubicBezTo>
                  <a:lnTo>
                    <a:pt x="14883" y="5132"/>
                  </a:lnTo>
                  <a:cubicBezTo>
                    <a:pt x="14514" y="5013"/>
                    <a:pt x="14157" y="4906"/>
                    <a:pt x="13800" y="4799"/>
                  </a:cubicBezTo>
                  <a:cubicBezTo>
                    <a:pt x="11228" y="4096"/>
                    <a:pt x="8668" y="3275"/>
                    <a:pt x="6156" y="2382"/>
                  </a:cubicBezTo>
                  <a:cubicBezTo>
                    <a:pt x="4072" y="1632"/>
                    <a:pt x="1965" y="89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13"/>
            <p:cNvSpPr/>
            <p:nvPr/>
          </p:nvSpPr>
          <p:spPr>
            <a:xfrm>
              <a:off x="5136050" y="2793025"/>
              <a:ext cx="346200" cy="72400"/>
            </a:xfrm>
            <a:custGeom>
              <a:rect b="b" l="l" r="r" t="t"/>
              <a:pathLst>
                <a:path extrusionOk="0" h="2896" w="13848">
                  <a:moveTo>
                    <a:pt x="13847" y="1"/>
                  </a:moveTo>
                  <a:lnTo>
                    <a:pt x="13847" y="1"/>
                  </a:lnTo>
                  <a:cubicBezTo>
                    <a:pt x="13526" y="84"/>
                    <a:pt x="13204" y="179"/>
                    <a:pt x="12871" y="287"/>
                  </a:cubicBezTo>
                  <a:cubicBezTo>
                    <a:pt x="10930" y="882"/>
                    <a:pt x="8942" y="1430"/>
                    <a:pt x="6942" y="1751"/>
                  </a:cubicBezTo>
                  <a:cubicBezTo>
                    <a:pt x="4537" y="2203"/>
                    <a:pt x="2513" y="2477"/>
                    <a:pt x="0" y="2561"/>
                  </a:cubicBezTo>
                  <a:cubicBezTo>
                    <a:pt x="1301" y="2788"/>
                    <a:pt x="2611" y="2896"/>
                    <a:pt x="3918" y="2896"/>
                  </a:cubicBezTo>
                  <a:cubicBezTo>
                    <a:pt x="6452" y="2896"/>
                    <a:pt x="8980" y="2489"/>
                    <a:pt x="11430" y="1751"/>
                  </a:cubicBezTo>
                  <a:cubicBezTo>
                    <a:pt x="12121" y="1561"/>
                    <a:pt x="12788" y="1370"/>
                    <a:pt x="13466" y="1144"/>
                  </a:cubicBezTo>
                  <a:cubicBezTo>
                    <a:pt x="13466" y="1049"/>
                    <a:pt x="13490" y="965"/>
                    <a:pt x="13526" y="882"/>
                  </a:cubicBezTo>
                  <a:cubicBezTo>
                    <a:pt x="13633" y="584"/>
                    <a:pt x="13740" y="298"/>
                    <a:pt x="13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13"/>
            <p:cNvSpPr/>
            <p:nvPr/>
          </p:nvSpPr>
          <p:spPr>
            <a:xfrm>
              <a:off x="4558300" y="2652825"/>
              <a:ext cx="319700" cy="78025"/>
            </a:xfrm>
            <a:custGeom>
              <a:rect b="b" l="l" r="r" t="t"/>
              <a:pathLst>
                <a:path extrusionOk="0" h="3121" w="12788">
                  <a:moveTo>
                    <a:pt x="0" y="1"/>
                  </a:moveTo>
                  <a:cubicBezTo>
                    <a:pt x="3869" y="2033"/>
                    <a:pt x="7373" y="3113"/>
                    <a:pt x="11685" y="3113"/>
                  </a:cubicBezTo>
                  <a:cubicBezTo>
                    <a:pt x="11845" y="3113"/>
                    <a:pt x="12006" y="3111"/>
                    <a:pt x="12169" y="3108"/>
                  </a:cubicBezTo>
                  <a:cubicBezTo>
                    <a:pt x="12383" y="3108"/>
                    <a:pt x="12585" y="3108"/>
                    <a:pt x="12788" y="3120"/>
                  </a:cubicBezTo>
                  <a:cubicBezTo>
                    <a:pt x="12526" y="3073"/>
                    <a:pt x="12276" y="3037"/>
                    <a:pt x="12026" y="2978"/>
                  </a:cubicBezTo>
                  <a:cubicBezTo>
                    <a:pt x="10466" y="2644"/>
                    <a:pt x="8930" y="2120"/>
                    <a:pt x="7370" y="1763"/>
                  </a:cubicBezTo>
                  <a:cubicBezTo>
                    <a:pt x="4906" y="1192"/>
                    <a:pt x="2441" y="6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13"/>
            <p:cNvSpPr/>
            <p:nvPr/>
          </p:nvSpPr>
          <p:spPr>
            <a:xfrm>
              <a:off x="4636875" y="2620700"/>
              <a:ext cx="174450" cy="44375"/>
            </a:xfrm>
            <a:custGeom>
              <a:rect b="b" l="l" r="r" t="t"/>
              <a:pathLst>
                <a:path extrusionOk="0" h="1775" w="6978">
                  <a:moveTo>
                    <a:pt x="1" y="0"/>
                  </a:moveTo>
                  <a:cubicBezTo>
                    <a:pt x="1191" y="524"/>
                    <a:pt x="2406" y="1000"/>
                    <a:pt x="3668" y="1286"/>
                  </a:cubicBezTo>
                  <a:cubicBezTo>
                    <a:pt x="4775" y="1524"/>
                    <a:pt x="5739" y="1596"/>
                    <a:pt x="6882" y="1762"/>
                  </a:cubicBezTo>
                  <a:cubicBezTo>
                    <a:pt x="6918" y="1762"/>
                    <a:pt x="6942" y="1774"/>
                    <a:pt x="6978" y="1774"/>
                  </a:cubicBezTo>
                  <a:cubicBezTo>
                    <a:pt x="6644" y="1667"/>
                    <a:pt x="6299" y="1548"/>
                    <a:pt x="5978" y="1441"/>
                  </a:cubicBezTo>
                  <a:cubicBezTo>
                    <a:pt x="5263" y="1203"/>
                    <a:pt x="4549" y="941"/>
                    <a:pt x="3822" y="726"/>
                  </a:cubicBezTo>
                  <a:cubicBezTo>
                    <a:pt x="2572" y="393"/>
                    <a:pt x="1275"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13"/>
            <p:cNvSpPr/>
            <p:nvPr/>
          </p:nvSpPr>
          <p:spPr>
            <a:xfrm>
              <a:off x="4734200" y="2581700"/>
              <a:ext cx="93500" cy="19075"/>
            </a:xfrm>
            <a:custGeom>
              <a:rect b="b" l="l" r="r" t="t"/>
              <a:pathLst>
                <a:path extrusionOk="0" h="763" w="3740">
                  <a:moveTo>
                    <a:pt x="1" y="0"/>
                  </a:moveTo>
                  <a:cubicBezTo>
                    <a:pt x="1192" y="500"/>
                    <a:pt x="2454" y="679"/>
                    <a:pt x="3739" y="762"/>
                  </a:cubicBezTo>
                  <a:cubicBezTo>
                    <a:pt x="2513" y="358"/>
                    <a:pt x="1287" y="6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13"/>
            <p:cNvSpPr/>
            <p:nvPr/>
          </p:nvSpPr>
          <p:spPr>
            <a:xfrm>
              <a:off x="5289625" y="2702550"/>
              <a:ext cx="212275" cy="50625"/>
            </a:xfrm>
            <a:custGeom>
              <a:rect b="b" l="l" r="r" t="t"/>
              <a:pathLst>
                <a:path extrusionOk="0" h="2025" w="8491">
                  <a:moveTo>
                    <a:pt x="8490" y="0"/>
                  </a:moveTo>
                  <a:lnTo>
                    <a:pt x="8490" y="0"/>
                  </a:lnTo>
                  <a:cubicBezTo>
                    <a:pt x="8395" y="12"/>
                    <a:pt x="8300" y="48"/>
                    <a:pt x="8204" y="60"/>
                  </a:cubicBezTo>
                  <a:cubicBezTo>
                    <a:pt x="5466" y="703"/>
                    <a:pt x="2787" y="1536"/>
                    <a:pt x="1" y="2012"/>
                  </a:cubicBezTo>
                  <a:cubicBezTo>
                    <a:pt x="257" y="2020"/>
                    <a:pt x="512" y="2024"/>
                    <a:pt x="768" y="2024"/>
                  </a:cubicBezTo>
                  <a:cubicBezTo>
                    <a:pt x="3224" y="2024"/>
                    <a:pt x="5667" y="1670"/>
                    <a:pt x="8062" y="1119"/>
                  </a:cubicBezTo>
                  <a:cubicBezTo>
                    <a:pt x="8157" y="1108"/>
                    <a:pt x="8252" y="1084"/>
                    <a:pt x="8335" y="1060"/>
                  </a:cubicBezTo>
                  <a:lnTo>
                    <a:pt x="8431" y="524"/>
                  </a:lnTo>
                  <a:cubicBezTo>
                    <a:pt x="8454" y="346"/>
                    <a:pt x="8478" y="179"/>
                    <a:pt x="8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13"/>
            <p:cNvSpPr/>
            <p:nvPr/>
          </p:nvSpPr>
          <p:spPr>
            <a:xfrm>
              <a:off x="4870825" y="2610275"/>
              <a:ext cx="175350" cy="23625"/>
            </a:xfrm>
            <a:custGeom>
              <a:rect b="b" l="l" r="r" t="t"/>
              <a:pathLst>
                <a:path extrusionOk="0" h="945" w="7014">
                  <a:moveTo>
                    <a:pt x="1" y="0"/>
                  </a:moveTo>
                  <a:cubicBezTo>
                    <a:pt x="1501" y="512"/>
                    <a:pt x="3061" y="893"/>
                    <a:pt x="4656" y="941"/>
                  </a:cubicBezTo>
                  <a:cubicBezTo>
                    <a:pt x="4738" y="943"/>
                    <a:pt x="4820" y="945"/>
                    <a:pt x="4902" y="945"/>
                  </a:cubicBezTo>
                  <a:cubicBezTo>
                    <a:pt x="5596" y="945"/>
                    <a:pt x="6300" y="859"/>
                    <a:pt x="7014" y="774"/>
                  </a:cubicBezTo>
                  <a:cubicBezTo>
                    <a:pt x="6133" y="691"/>
                    <a:pt x="5025" y="465"/>
                    <a:pt x="4001" y="274"/>
                  </a:cubicBezTo>
                  <a:cubicBezTo>
                    <a:pt x="2680" y="60"/>
                    <a:pt x="1334" y="6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13"/>
            <p:cNvSpPr/>
            <p:nvPr/>
          </p:nvSpPr>
          <p:spPr>
            <a:xfrm>
              <a:off x="4712775" y="2531700"/>
              <a:ext cx="435200" cy="64000"/>
            </a:xfrm>
            <a:custGeom>
              <a:rect b="b" l="l" r="r" t="t"/>
              <a:pathLst>
                <a:path extrusionOk="0" h="2560" w="17408">
                  <a:moveTo>
                    <a:pt x="1" y="0"/>
                  </a:moveTo>
                  <a:cubicBezTo>
                    <a:pt x="3096" y="631"/>
                    <a:pt x="6168" y="1357"/>
                    <a:pt x="9288" y="1834"/>
                  </a:cubicBezTo>
                  <a:cubicBezTo>
                    <a:pt x="11466" y="2191"/>
                    <a:pt x="13693" y="2536"/>
                    <a:pt x="15907" y="2536"/>
                  </a:cubicBezTo>
                  <a:cubicBezTo>
                    <a:pt x="16407" y="2548"/>
                    <a:pt x="16919" y="2548"/>
                    <a:pt x="17408" y="2560"/>
                  </a:cubicBezTo>
                  <a:cubicBezTo>
                    <a:pt x="17336" y="2536"/>
                    <a:pt x="17265" y="2524"/>
                    <a:pt x="17169" y="2524"/>
                  </a:cubicBezTo>
                  <a:cubicBezTo>
                    <a:pt x="15264" y="2250"/>
                    <a:pt x="13431" y="1643"/>
                    <a:pt x="11550" y="1298"/>
                  </a:cubicBezTo>
                  <a:cubicBezTo>
                    <a:pt x="7633" y="536"/>
                    <a:pt x="4108" y="14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13"/>
            <p:cNvSpPr/>
            <p:nvPr/>
          </p:nvSpPr>
          <p:spPr>
            <a:xfrm>
              <a:off x="4942275" y="2517350"/>
              <a:ext cx="57175" cy="9000"/>
            </a:xfrm>
            <a:custGeom>
              <a:rect b="b" l="l" r="r" t="t"/>
              <a:pathLst>
                <a:path extrusionOk="0" h="360" w="2287">
                  <a:moveTo>
                    <a:pt x="158" y="0"/>
                  </a:moveTo>
                  <a:cubicBezTo>
                    <a:pt x="106" y="0"/>
                    <a:pt x="53" y="1"/>
                    <a:pt x="0" y="3"/>
                  </a:cubicBezTo>
                  <a:cubicBezTo>
                    <a:pt x="739" y="253"/>
                    <a:pt x="1512" y="336"/>
                    <a:pt x="2286" y="360"/>
                  </a:cubicBezTo>
                  <a:cubicBezTo>
                    <a:pt x="1598" y="149"/>
                    <a:pt x="879" y="0"/>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13"/>
            <p:cNvSpPr/>
            <p:nvPr/>
          </p:nvSpPr>
          <p:spPr>
            <a:xfrm>
              <a:off x="5219400" y="2469675"/>
              <a:ext cx="190800" cy="38225"/>
            </a:xfrm>
            <a:custGeom>
              <a:rect b="b" l="l" r="r" t="t"/>
              <a:pathLst>
                <a:path extrusionOk="0" h="1529" w="7632">
                  <a:moveTo>
                    <a:pt x="1351" y="0"/>
                  </a:moveTo>
                  <a:cubicBezTo>
                    <a:pt x="900" y="0"/>
                    <a:pt x="450" y="9"/>
                    <a:pt x="0" y="28"/>
                  </a:cubicBezTo>
                  <a:cubicBezTo>
                    <a:pt x="2572" y="398"/>
                    <a:pt x="5096" y="1040"/>
                    <a:pt x="7632" y="1529"/>
                  </a:cubicBezTo>
                  <a:cubicBezTo>
                    <a:pt x="7489" y="1219"/>
                    <a:pt x="7489" y="862"/>
                    <a:pt x="7596" y="552"/>
                  </a:cubicBezTo>
                  <a:cubicBezTo>
                    <a:pt x="5539" y="200"/>
                    <a:pt x="3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13"/>
            <p:cNvSpPr/>
            <p:nvPr/>
          </p:nvSpPr>
          <p:spPr>
            <a:xfrm>
              <a:off x="2429150" y="3265125"/>
              <a:ext cx="576000" cy="210200"/>
            </a:xfrm>
            <a:custGeom>
              <a:rect b="b" l="l" r="r" t="t"/>
              <a:pathLst>
                <a:path extrusionOk="0" h="8408" w="23040">
                  <a:moveTo>
                    <a:pt x="23040" y="0"/>
                  </a:moveTo>
                  <a:lnTo>
                    <a:pt x="23040" y="0"/>
                  </a:lnTo>
                  <a:cubicBezTo>
                    <a:pt x="21539" y="893"/>
                    <a:pt x="19968" y="1679"/>
                    <a:pt x="18396" y="2477"/>
                  </a:cubicBezTo>
                  <a:cubicBezTo>
                    <a:pt x="16515" y="3393"/>
                    <a:pt x="14860" y="4179"/>
                    <a:pt x="13026" y="4894"/>
                  </a:cubicBezTo>
                  <a:cubicBezTo>
                    <a:pt x="9788" y="6132"/>
                    <a:pt x="6430" y="7037"/>
                    <a:pt x="3061" y="7834"/>
                  </a:cubicBezTo>
                  <a:cubicBezTo>
                    <a:pt x="2049" y="8049"/>
                    <a:pt x="1025" y="8227"/>
                    <a:pt x="1" y="8394"/>
                  </a:cubicBezTo>
                  <a:cubicBezTo>
                    <a:pt x="240" y="8404"/>
                    <a:pt x="479" y="8408"/>
                    <a:pt x="719" y="8408"/>
                  </a:cubicBezTo>
                  <a:cubicBezTo>
                    <a:pt x="1372" y="8408"/>
                    <a:pt x="2026" y="8375"/>
                    <a:pt x="2680" y="8323"/>
                  </a:cubicBezTo>
                  <a:cubicBezTo>
                    <a:pt x="5644" y="8037"/>
                    <a:pt x="8526" y="7156"/>
                    <a:pt x="11336" y="6191"/>
                  </a:cubicBezTo>
                  <a:cubicBezTo>
                    <a:pt x="15515" y="4739"/>
                    <a:pt x="19563" y="2750"/>
                    <a:pt x="23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13"/>
            <p:cNvSpPr/>
            <p:nvPr/>
          </p:nvSpPr>
          <p:spPr>
            <a:xfrm>
              <a:off x="2615200" y="3320475"/>
              <a:ext cx="187550" cy="56575"/>
            </a:xfrm>
            <a:custGeom>
              <a:rect b="b" l="l" r="r" t="t"/>
              <a:pathLst>
                <a:path extrusionOk="0" h="2263" w="7502">
                  <a:moveTo>
                    <a:pt x="7501" y="1"/>
                  </a:moveTo>
                  <a:cubicBezTo>
                    <a:pt x="5001" y="751"/>
                    <a:pt x="2477" y="1453"/>
                    <a:pt x="0" y="2263"/>
                  </a:cubicBezTo>
                  <a:cubicBezTo>
                    <a:pt x="2620" y="2025"/>
                    <a:pt x="5180" y="1239"/>
                    <a:pt x="7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13"/>
            <p:cNvSpPr/>
            <p:nvPr/>
          </p:nvSpPr>
          <p:spPr>
            <a:xfrm>
              <a:off x="2239550" y="3384475"/>
              <a:ext cx="306900" cy="31600"/>
            </a:xfrm>
            <a:custGeom>
              <a:rect b="b" l="l" r="r" t="t"/>
              <a:pathLst>
                <a:path extrusionOk="0" h="1264" w="12276">
                  <a:moveTo>
                    <a:pt x="1" y="0"/>
                  </a:moveTo>
                  <a:lnTo>
                    <a:pt x="1" y="0"/>
                  </a:lnTo>
                  <a:cubicBezTo>
                    <a:pt x="179" y="96"/>
                    <a:pt x="370" y="179"/>
                    <a:pt x="548" y="262"/>
                  </a:cubicBezTo>
                  <a:cubicBezTo>
                    <a:pt x="2215" y="941"/>
                    <a:pt x="4013" y="1215"/>
                    <a:pt x="5799" y="1263"/>
                  </a:cubicBezTo>
                  <a:cubicBezTo>
                    <a:pt x="5857" y="1263"/>
                    <a:pt x="5916" y="1263"/>
                    <a:pt x="5974" y="1263"/>
                  </a:cubicBezTo>
                  <a:cubicBezTo>
                    <a:pt x="8117" y="1263"/>
                    <a:pt x="10236" y="841"/>
                    <a:pt x="12276" y="215"/>
                  </a:cubicBezTo>
                  <a:lnTo>
                    <a:pt x="12276" y="215"/>
                  </a:lnTo>
                  <a:cubicBezTo>
                    <a:pt x="10574" y="413"/>
                    <a:pt x="8857" y="492"/>
                    <a:pt x="7136" y="492"/>
                  </a:cubicBezTo>
                  <a:cubicBezTo>
                    <a:pt x="6691" y="492"/>
                    <a:pt x="6245" y="487"/>
                    <a:pt x="5799" y="477"/>
                  </a:cubicBezTo>
                  <a:cubicBezTo>
                    <a:pt x="4239" y="453"/>
                    <a:pt x="2453" y="370"/>
                    <a:pt x="1013" y="179"/>
                  </a:cubicBezTo>
                  <a:cubicBezTo>
                    <a:pt x="667" y="143"/>
                    <a:pt x="322" y="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13"/>
            <p:cNvSpPr/>
            <p:nvPr/>
          </p:nvSpPr>
          <p:spPr>
            <a:xfrm>
              <a:off x="2227950" y="3322850"/>
              <a:ext cx="376250" cy="36075"/>
            </a:xfrm>
            <a:custGeom>
              <a:rect b="b" l="l" r="r" t="t"/>
              <a:pathLst>
                <a:path extrusionOk="0" h="1443" w="15050">
                  <a:moveTo>
                    <a:pt x="0" y="1"/>
                  </a:moveTo>
                  <a:lnTo>
                    <a:pt x="0" y="1"/>
                  </a:lnTo>
                  <a:cubicBezTo>
                    <a:pt x="238" y="120"/>
                    <a:pt x="488" y="251"/>
                    <a:pt x="738" y="358"/>
                  </a:cubicBezTo>
                  <a:cubicBezTo>
                    <a:pt x="2588" y="1116"/>
                    <a:pt x="4760" y="1442"/>
                    <a:pt x="6970" y="1442"/>
                  </a:cubicBezTo>
                  <a:cubicBezTo>
                    <a:pt x="9795" y="1442"/>
                    <a:pt x="12685" y="909"/>
                    <a:pt x="15050" y="60"/>
                  </a:cubicBezTo>
                  <a:lnTo>
                    <a:pt x="15050" y="60"/>
                  </a:lnTo>
                  <a:cubicBezTo>
                    <a:pt x="12775" y="530"/>
                    <a:pt x="10455" y="689"/>
                    <a:pt x="8081" y="689"/>
                  </a:cubicBezTo>
                  <a:cubicBezTo>
                    <a:pt x="7746" y="689"/>
                    <a:pt x="7410" y="685"/>
                    <a:pt x="7073" y="680"/>
                  </a:cubicBezTo>
                  <a:cubicBezTo>
                    <a:pt x="5060" y="656"/>
                    <a:pt x="3013" y="644"/>
                    <a:pt x="1155" y="263"/>
                  </a:cubicBezTo>
                  <a:cubicBezTo>
                    <a:pt x="774" y="191"/>
                    <a:pt x="381" y="10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13"/>
            <p:cNvSpPr/>
            <p:nvPr/>
          </p:nvSpPr>
          <p:spPr>
            <a:xfrm>
              <a:off x="2241625" y="3285350"/>
              <a:ext cx="151250" cy="17100"/>
            </a:xfrm>
            <a:custGeom>
              <a:rect b="b" l="l" r="r" t="t"/>
              <a:pathLst>
                <a:path extrusionOk="0" h="684" w="6050">
                  <a:moveTo>
                    <a:pt x="1" y="1"/>
                  </a:moveTo>
                  <a:lnTo>
                    <a:pt x="1" y="1"/>
                  </a:lnTo>
                  <a:cubicBezTo>
                    <a:pt x="1110" y="496"/>
                    <a:pt x="2319" y="684"/>
                    <a:pt x="3536" y="684"/>
                  </a:cubicBezTo>
                  <a:cubicBezTo>
                    <a:pt x="4279" y="684"/>
                    <a:pt x="5025" y="614"/>
                    <a:pt x="5752" y="501"/>
                  </a:cubicBezTo>
                  <a:cubicBezTo>
                    <a:pt x="5859" y="489"/>
                    <a:pt x="5942" y="465"/>
                    <a:pt x="6049" y="453"/>
                  </a:cubicBezTo>
                  <a:cubicBezTo>
                    <a:pt x="5930" y="453"/>
                    <a:pt x="5811" y="441"/>
                    <a:pt x="5692" y="429"/>
                  </a:cubicBezTo>
                  <a:cubicBezTo>
                    <a:pt x="4763" y="358"/>
                    <a:pt x="3847" y="251"/>
                    <a:pt x="2918" y="203"/>
                  </a:cubicBezTo>
                  <a:cubicBezTo>
                    <a:pt x="1930" y="191"/>
                    <a:pt x="918" y="1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13"/>
            <p:cNvSpPr/>
            <p:nvPr/>
          </p:nvSpPr>
          <p:spPr>
            <a:xfrm>
              <a:off x="2278550" y="3256550"/>
              <a:ext cx="11625" cy="700"/>
            </a:xfrm>
            <a:custGeom>
              <a:rect b="b" l="l" r="r" t="t"/>
              <a:pathLst>
                <a:path extrusionOk="0" h="28" w="465">
                  <a:moveTo>
                    <a:pt x="233" y="1"/>
                  </a:moveTo>
                  <a:cubicBezTo>
                    <a:pt x="155" y="1"/>
                    <a:pt x="78" y="4"/>
                    <a:pt x="0" y="10"/>
                  </a:cubicBezTo>
                  <a:cubicBezTo>
                    <a:pt x="78" y="22"/>
                    <a:pt x="155" y="28"/>
                    <a:pt x="233" y="28"/>
                  </a:cubicBezTo>
                  <a:cubicBezTo>
                    <a:pt x="310" y="28"/>
                    <a:pt x="387" y="22"/>
                    <a:pt x="465" y="10"/>
                  </a:cubicBezTo>
                  <a:cubicBezTo>
                    <a:pt x="387" y="4"/>
                    <a:pt x="310" y="1"/>
                    <a:pt x="2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13"/>
            <p:cNvSpPr/>
            <p:nvPr/>
          </p:nvSpPr>
          <p:spPr>
            <a:xfrm>
              <a:off x="2950650" y="2695400"/>
              <a:ext cx="296200" cy="179225"/>
            </a:xfrm>
            <a:custGeom>
              <a:rect b="b" l="l" r="r" t="t"/>
              <a:pathLst>
                <a:path extrusionOk="0" h="7169" w="11848">
                  <a:moveTo>
                    <a:pt x="1" y="1"/>
                  </a:moveTo>
                  <a:cubicBezTo>
                    <a:pt x="96" y="179"/>
                    <a:pt x="203" y="358"/>
                    <a:pt x="322" y="524"/>
                  </a:cubicBezTo>
                  <a:cubicBezTo>
                    <a:pt x="1763" y="1251"/>
                    <a:pt x="3192" y="2013"/>
                    <a:pt x="4608" y="2787"/>
                  </a:cubicBezTo>
                  <a:cubicBezTo>
                    <a:pt x="7097" y="4108"/>
                    <a:pt x="9538" y="5525"/>
                    <a:pt x="11847" y="7168"/>
                  </a:cubicBezTo>
                  <a:cubicBezTo>
                    <a:pt x="8466" y="3953"/>
                    <a:pt x="4406" y="15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13"/>
            <p:cNvSpPr/>
            <p:nvPr/>
          </p:nvSpPr>
          <p:spPr>
            <a:xfrm>
              <a:off x="2753000" y="2709975"/>
              <a:ext cx="190225" cy="82200"/>
            </a:xfrm>
            <a:custGeom>
              <a:rect b="b" l="l" r="r" t="t"/>
              <a:pathLst>
                <a:path extrusionOk="0" h="3288" w="7609">
                  <a:moveTo>
                    <a:pt x="1" y="1"/>
                  </a:moveTo>
                  <a:cubicBezTo>
                    <a:pt x="382" y="156"/>
                    <a:pt x="918" y="394"/>
                    <a:pt x="1239" y="525"/>
                  </a:cubicBezTo>
                  <a:cubicBezTo>
                    <a:pt x="3585" y="1549"/>
                    <a:pt x="5371" y="2263"/>
                    <a:pt x="7609" y="3287"/>
                  </a:cubicBezTo>
                  <a:cubicBezTo>
                    <a:pt x="7276" y="2894"/>
                    <a:pt x="6954" y="2501"/>
                    <a:pt x="6657" y="2085"/>
                  </a:cubicBezTo>
                  <a:cubicBezTo>
                    <a:pt x="6371" y="1965"/>
                    <a:pt x="6073" y="1846"/>
                    <a:pt x="5787" y="1739"/>
                  </a:cubicBezTo>
                  <a:cubicBezTo>
                    <a:pt x="4120" y="1108"/>
                    <a:pt x="2406" y="632"/>
                    <a:pt x="680" y="180"/>
                  </a:cubicBezTo>
                  <a:cubicBezTo>
                    <a:pt x="465" y="120"/>
                    <a:pt x="227" y="6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13"/>
            <p:cNvSpPr/>
            <p:nvPr/>
          </p:nvSpPr>
          <p:spPr>
            <a:xfrm>
              <a:off x="2991125" y="2796600"/>
              <a:ext cx="207500" cy="127725"/>
            </a:xfrm>
            <a:custGeom>
              <a:rect b="b" l="l" r="r" t="t"/>
              <a:pathLst>
                <a:path extrusionOk="0" h="5109" w="8300">
                  <a:moveTo>
                    <a:pt x="96" y="1"/>
                  </a:moveTo>
                  <a:cubicBezTo>
                    <a:pt x="72" y="48"/>
                    <a:pt x="49" y="96"/>
                    <a:pt x="1" y="120"/>
                  </a:cubicBezTo>
                  <a:cubicBezTo>
                    <a:pt x="120" y="394"/>
                    <a:pt x="239" y="656"/>
                    <a:pt x="358" y="906"/>
                  </a:cubicBezTo>
                  <a:cubicBezTo>
                    <a:pt x="1442" y="1465"/>
                    <a:pt x="2513" y="2037"/>
                    <a:pt x="3597" y="2596"/>
                  </a:cubicBezTo>
                  <a:cubicBezTo>
                    <a:pt x="5180" y="3394"/>
                    <a:pt x="6787" y="4204"/>
                    <a:pt x="8300" y="5108"/>
                  </a:cubicBezTo>
                  <a:cubicBezTo>
                    <a:pt x="6014" y="3275"/>
                    <a:pt x="3466" y="1763"/>
                    <a:pt x="882" y="394"/>
                  </a:cubicBezTo>
                  <a:cubicBezTo>
                    <a:pt x="620" y="263"/>
                    <a:pt x="358" y="120"/>
                    <a:pt x="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13"/>
            <p:cNvSpPr/>
            <p:nvPr/>
          </p:nvSpPr>
          <p:spPr>
            <a:xfrm>
              <a:off x="2281825" y="2644250"/>
              <a:ext cx="420300" cy="50875"/>
            </a:xfrm>
            <a:custGeom>
              <a:rect b="b" l="l" r="r" t="t"/>
              <a:pathLst>
                <a:path extrusionOk="0" h="2035" w="16812">
                  <a:moveTo>
                    <a:pt x="6398" y="1"/>
                  </a:moveTo>
                  <a:cubicBezTo>
                    <a:pt x="5080" y="1"/>
                    <a:pt x="3759" y="80"/>
                    <a:pt x="2441" y="225"/>
                  </a:cubicBezTo>
                  <a:cubicBezTo>
                    <a:pt x="2120" y="237"/>
                    <a:pt x="1786" y="261"/>
                    <a:pt x="1465" y="296"/>
                  </a:cubicBezTo>
                  <a:cubicBezTo>
                    <a:pt x="1131" y="523"/>
                    <a:pt x="822" y="713"/>
                    <a:pt x="536" y="904"/>
                  </a:cubicBezTo>
                  <a:lnTo>
                    <a:pt x="0" y="1261"/>
                  </a:lnTo>
                  <a:cubicBezTo>
                    <a:pt x="1846" y="1058"/>
                    <a:pt x="3763" y="880"/>
                    <a:pt x="6084" y="796"/>
                  </a:cubicBezTo>
                  <a:cubicBezTo>
                    <a:pt x="6209" y="794"/>
                    <a:pt x="6333" y="793"/>
                    <a:pt x="6457" y="793"/>
                  </a:cubicBezTo>
                  <a:cubicBezTo>
                    <a:pt x="7641" y="793"/>
                    <a:pt x="8816" y="891"/>
                    <a:pt x="10002" y="999"/>
                  </a:cubicBezTo>
                  <a:cubicBezTo>
                    <a:pt x="12478" y="1189"/>
                    <a:pt x="14276" y="1475"/>
                    <a:pt x="16812" y="2035"/>
                  </a:cubicBezTo>
                  <a:cubicBezTo>
                    <a:pt x="13491" y="583"/>
                    <a:pt x="9961" y="1"/>
                    <a:pt x="6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13"/>
            <p:cNvSpPr/>
            <p:nvPr/>
          </p:nvSpPr>
          <p:spPr>
            <a:xfrm>
              <a:off x="2668175" y="2780225"/>
              <a:ext cx="467950" cy="185475"/>
            </a:xfrm>
            <a:custGeom>
              <a:rect b="b" l="l" r="r" t="t"/>
              <a:pathLst>
                <a:path extrusionOk="0" h="7419" w="18718">
                  <a:moveTo>
                    <a:pt x="1" y="1"/>
                  </a:moveTo>
                  <a:lnTo>
                    <a:pt x="1" y="1"/>
                  </a:lnTo>
                  <a:cubicBezTo>
                    <a:pt x="465" y="156"/>
                    <a:pt x="917" y="298"/>
                    <a:pt x="1370" y="453"/>
                  </a:cubicBezTo>
                  <a:cubicBezTo>
                    <a:pt x="4132" y="1406"/>
                    <a:pt x="6954" y="2227"/>
                    <a:pt x="9692" y="3275"/>
                  </a:cubicBezTo>
                  <a:cubicBezTo>
                    <a:pt x="11788" y="4144"/>
                    <a:pt x="13157" y="4728"/>
                    <a:pt x="15455" y="5799"/>
                  </a:cubicBezTo>
                  <a:cubicBezTo>
                    <a:pt x="16562" y="6311"/>
                    <a:pt x="17658" y="6811"/>
                    <a:pt x="18717" y="7418"/>
                  </a:cubicBezTo>
                  <a:cubicBezTo>
                    <a:pt x="15634" y="5061"/>
                    <a:pt x="12062" y="3418"/>
                    <a:pt x="8430" y="2084"/>
                  </a:cubicBezTo>
                  <a:cubicBezTo>
                    <a:pt x="6037" y="1239"/>
                    <a:pt x="3549" y="715"/>
                    <a:pt x="1072" y="215"/>
                  </a:cubicBezTo>
                  <a:cubicBezTo>
                    <a:pt x="715" y="144"/>
                    <a:pt x="358" y="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13"/>
            <p:cNvSpPr/>
            <p:nvPr/>
          </p:nvSpPr>
          <p:spPr>
            <a:xfrm>
              <a:off x="2148475" y="2746050"/>
              <a:ext cx="462275" cy="74975"/>
            </a:xfrm>
            <a:custGeom>
              <a:rect b="b" l="l" r="r" t="t"/>
              <a:pathLst>
                <a:path extrusionOk="0" h="2999" w="18491">
                  <a:moveTo>
                    <a:pt x="10459" y="0"/>
                  </a:moveTo>
                  <a:cubicBezTo>
                    <a:pt x="9659" y="0"/>
                    <a:pt x="8859" y="35"/>
                    <a:pt x="8061" y="106"/>
                  </a:cubicBezTo>
                  <a:cubicBezTo>
                    <a:pt x="6037" y="249"/>
                    <a:pt x="4025" y="582"/>
                    <a:pt x="2108" y="1225"/>
                  </a:cubicBezTo>
                  <a:cubicBezTo>
                    <a:pt x="1691" y="1356"/>
                    <a:pt x="1262" y="1499"/>
                    <a:pt x="846" y="1665"/>
                  </a:cubicBezTo>
                  <a:cubicBezTo>
                    <a:pt x="619" y="1904"/>
                    <a:pt x="381" y="2130"/>
                    <a:pt x="155" y="2356"/>
                  </a:cubicBezTo>
                  <a:cubicBezTo>
                    <a:pt x="96" y="2416"/>
                    <a:pt x="48" y="2475"/>
                    <a:pt x="0" y="2535"/>
                  </a:cubicBezTo>
                  <a:cubicBezTo>
                    <a:pt x="12" y="2678"/>
                    <a:pt x="24" y="2844"/>
                    <a:pt x="12" y="2999"/>
                  </a:cubicBezTo>
                  <a:cubicBezTo>
                    <a:pt x="155" y="2951"/>
                    <a:pt x="310" y="2892"/>
                    <a:pt x="453" y="2844"/>
                  </a:cubicBezTo>
                  <a:cubicBezTo>
                    <a:pt x="2155" y="2225"/>
                    <a:pt x="3882" y="1642"/>
                    <a:pt x="5680" y="1344"/>
                  </a:cubicBezTo>
                  <a:cubicBezTo>
                    <a:pt x="7538" y="1023"/>
                    <a:pt x="9756" y="877"/>
                    <a:pt x="11962" y="877"/>
                  </a:cubicBezTo>
                  <a:cubicBezTo>
                    <a:pt x="12130" y="877"/>
                    <a:pt x="12298" y="878"/>
                    <a:pt x="12466" y="880"/>
                  </a:cubicBezTo>
                  <a:cubicBezTo>
                    <a:pt x="14478" y="880"/>
                    <a:pt x="16502" y="939"/>
                    <a:pt x="18491" y="1237"/>
                  </a:cubicBezTo>
                  <a:cubicBezTo>
                    <a:pt x="15896" y="409"/>
                    <a:pt x="13180" y="0"/>
                    <a:pt x="10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13"/>
            <p:cNvSpPr/>
            <p:nvPr/>
          </p:nvSpPr>
          <p:spPr>
            <a:xfrm>
              <a:off x="2688125" y="2878150"/>
              <a:ext cx="372100" cy="128325"/>
            </a:xfrm>
            <a:custGeom>
              <a:rect b="b" l="l" r="r" t="t"/>
              <a:pathLst>
                <a:path extrusionOk="0" h="5133" w="14884">
                  <a:moveTo>
                    <a:pt x="0" y="1"/>
                  </a:moveTo>
                  <a:lnTo>
                    <a:pt x="0" y="1"/>
                  </a:lnTo>
                  <a:cubicBezTo>
                    <a:pt x="358" y="120"/>
                    <a:pt x="715" y="227"/>
                    <a:pt x="1096" y="334"/>
                  </a:cubicBezTo>
                  <a:cubicBezTo>
                    <a:pt x="3667" y="1049"/>
                    <a:pt x="6227" y="1858"/>
                    <a:pt x="8740" y="2751"/>
                  </a:cubicBezTo>
                  <a:cubicBezTo>
                    <a:pt x="10823" y="3501"/>
                    <a:pt x="12919" y="4240"/>
                    <a:pt x="14883" y="5133"/>
                  </a:cubicBezTo>
                  <a:cubicBezTo>
                    <a:pt x="12502" y="3644"/>
                    <a:pt x="9942" y="2394"/>
                    <a:pt x="7275" y="1501"/>
                  </a:cubicBezTo>
                  <a:cubicBezTo>
                    <a:pt x="5156" y="811"/>
                    <a:pt x="2953" y="370"/>
                    <a:pt x="715" y="96"/>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13"/>
            <p:cNvSpPr/>
            <p:nvPr/>
          </p:nvSpPr>
          <p:spPr>
            <a:xfrm>
              <a:off x="2107700" y="2846275"/>
              <a:ext cx="342325" cy="71500"/>
            </a:xfrm>
            <a:custGeom>
              <a:rect b="b" l="l" r="r" t="t"/>
              <a:pathLst>
                <a:path extrusionOk="0" h="2860" w="13693">
                  <a:moveTo>
                    <a:pt x="9769" y="0"/>
                  </a:moveTo>
                  <a:cubicBezTo>
                    <a:pt x="7234" y="0"/>
                    <a:pt x="4709" y="407"/>
                    <a:pt x="2250" y="1145"/>
                  </a:cubicBezTo>
                  <a:cubicBezTo>
                    <a:pt x="1762" y="1288"/>
                    <a:pt x="1250" y="1443"/>
                    <a:pt x="738" y="1586"/>
                  </a:cubicBezTo>
                  <a:cubicBezTo>
                    <a:pt x="560" y="1919"/>
                    <a:pt x="381" y="2228"/>
                    <a:pt x="214" y="2502"/>
                  </a:cubicBezTo>
                  <a:cubicBezTo>
                    <a:pt x="143" y="2621"/>
                    <a:pt x="84" y="2740"/>
                    <a:pt x="0" y="2860"/>
                  </a:cubicBezTo>
                  <a:cubicBezTo>
                    <a:pt x="274" y="2776"/>
                    <a:pt x="560" y="2705"/>
                    <a:pt x="822" y="2621"/>
                  </a:cubicBezTo>
                  <a:cubicBezTo>
                    <a:pt x="2774" y="2026"/>
                    <a:pt x="4751" y="1466"/>
                    <a:pt x="6763" y="1145"/>
                  </a:cubicBezTo>
                  <a:cubicBezTo>
                    <a:pt x="9156" y="693"/>
                    <a:pt x="11180" y="419"/>
                    <a:pt x="13692" y="335"/>
                  </a:cubicBezTo>
                  <a:cubicBezTo>
                    <a:pt x="12387" y="108"/>
                    <a:pt x="11077" y="0"/>
                    <a:pt x="97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13"/>
            <p:cNvSpPr/>
            <p:nvPr/>
          </p:nvSpPr>
          <p:spPr>
            <a:xfrm>
              <a:off x="2708350" y="2980850"/>
              <a:ext cx="319725" cy="78300"/>
            </a:xfrm>
            <a:custGeom>
              <a:rect b="b" l="l" r="r" t="t"/>
              <a:pathLst>
                <a:path extrusionOk="0" h="3132" w="12789">
                  <a:moveTo>
                    <a:pt x="1" y="1"/>
                  </a:moveTo>
                  <a:cubicBezTo>
                    <a:pt x="251" y="48"/>
                    <a:pt x="501" y="96"/>
                    <a:pt x="763" y="155"/>
                  </a:cubicBezTo>
                  <a:cubicBezTo>
                    <a:pt x="2323" y="477"/>
                    <a:pt x="3859" y="1001"/>
                    <a:pt x="5418" y="1358"/>
                  </a:cubicBezTo>
                  <a:cubicBezTo>
                    <a:pt x="7871" y="1941"/>
                    <a:pt x="10348" y="2453"/>
                    <a:pt x="12788" y="3132"/>
                  </a:cubicBezTo>
                  <a:cubicBezTo>
                    <a:pt x="8919" y="1089"/>
                    <a:pt x="5405" y="8"/>
                    <a:pt x="1092" y="8"/>
                  </a:cubicBezTo>
                  <a:cubicBezTo>
                    <a:pt x="932" y="8"/>
                    <a:pt x="771" y="10"/>
                    <a:pt x="608" y="13"/>
                  </a:cubicBezTo>
                  <a:cubicBezTo>
                    <a:pt x="406" y="13"/>
                    <a:pt x="191" y="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13"/>
            <p:cNvSpPr/>
            <p:nvPr/>
          </p:nvSpPr>
          <p:spPr>
            <a:xfrm>
              <a:off x="2775025" y="3046625"/>
              <a:ext cx="174475" cy="44375"/>
            </a:xfrm>
            <a:custGeom>
              <a:rect b="b" l="l" r="r" t="t"/>
              <a:pathLst>
                <a:path extrusionOk="0" h="1775" w="6979">
                  <a:moveTo>
                    <a:pt x="1" y="1"/>
                  </a:moveTo>
                  <a:cubicBezTo>
                    <a:pt x="334" y="108"/>
                    <a:pt x="668" y="227"/>
                    <a:pt x="989" y="334"/>
                  </a:cubicBezTo>
                  <a:cubicBezTo>
                    <a:pt x="1704" y="572"/>
                    <a:pt x="2418" y="834"/>
                    <a:pt x="3156" y="1049"/>
                  </a:cubicBezTo>
                  <a:cubicBezTo>
                    <a:pt x="4406" y="1382"/>
                    <a:pt x="5692" y="1584"/>
                    <a:pt x="6978" y="1775"/>
                  </a:cubicBezTo>
                  <a:cubicBezTo>
                    <a:pt x="5787" y="1251"/>
                    <a:pt x="4561" y="775"/>
                    <a:pt x="3299" y="489"/>
                  </a:cubicBezTo>
                  <a:cubicBezTo>
                    <a:pt x="2204" y="251"/>
                    <a:pt x="1227" y="180"/>
                    <a:pt x="84" y="13"/>
                  </a:cubicBezTo>
                  <a:cubicBezTo>
                    <a:pt x="61" y="13"/>
                    <a:pt x="25"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13"/>
            <p:cNvSpPr/>
            <p:nvPr/>
          </p:nvSpPr>
          <p:spPr>
            <a:xfrm>
              <a:off x="2758675" y="3110625"/>
              <a:ext cx="93175" cy="19075"/>
            </a:xfrm>
            <a:custGeom>
              <a:rect b="b" l="l" r="r" t="t"/>
              <a:pathLst>
                <a:path extrusionOk="0" h="763" w="3727">
                  <a:moveTo>
                    <a:pt x="0" y="1"/>
                  </a:moveTo>
                  <a:cubicBezTo>
                    <a:pt x="1215" y="417"/>
                    <a:pt x="2453" y="715"/>
                    <a:pt x="3727" y="763"/>
                  </a:cubicBezTo>
                  <a:cubicBezTo>
                    <a:pt x="2536" y="263"/>
                    <a:pt x="1274" y="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13"/>
            <p:cNvSpPr/>
            <p:nvPr/>
          </p:nvSpPr>
          <p:spPr>
            <a:xfrm>
              <a:off x="2075550" y="2958525"/>
              <a:ext cx="221175" cy="52725"/>
            </a:xfrm>
            <a:custGeom>
              <a:rect b="b" l="l" r="r" t="t"/>
              <a:pathLst>
                <a:path extrusionOk="0" h="2109" w="8847">
                  <a:moveTo>
                    <a:pt x="8083" y="1"/>
                  </a:moveTo>
                  <a:cubicBezTo>
                    <a:pt x="5633" y="1"/>
                    <a:pt x="3181" y="356"/>
                    <a:pt x="798" y="906"/>
                  </a:cubicBezTo>
                  <a:cubicBezTo>
                    <a:pt x="738" y="906"/>
                    <a:pt x="691" y="917"/>
                    <a:pt x="655" y="941"/>
                  </a:cubicBezTo>
                  <a:cubicBezTo>
                    <a:pt x="488" y="1370"/>
                    <a:pt x="250" y="1775"/>
                    <a:pt x="0" y="2108"/>
                  </a:cubicBezTo>
                  <a:cubicBezTo>
                    <a:pt x="215" y="2072"/>
                    <a:pt x="429" y="2025"/>
                    <a:pt x="655" y="1965"/>
                  </a:cubicBezTo>
                  <a:cubicBezTo>
                    <a:pt x="3394" y="1322"/>
                    <a:pt x="6072" y="489"/>
                    <a:pt x="8847" y="13"/>
                  </a:cubicBezTo>
                  <a:cubicBezTo>
                    <a:pt x="8592" y="5"/>
                    <a:pt x="8337" y="1"/>
                    <a:pt x="80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13"/>
            <p:cNvSpPr/>
            <p:nvPr/>
          </p:nvSpPr>
          <p:spPr>
            <a:xfrm>
              <a:off x="2540175" y="3077800"/>
              <a:ext cx="175350" cy="23625"/>
            </a:xfrm>
            <a:custGeom>
              <a:rect b="b" l="l" r="r" t="t"/>
              <a:pathLst>
                <a:path extrusionOk="0" h="945" w="7014">
                  <a:moveTo>
                    <a:pt x="2122" y="1"/>
                  </a:moveTo>
                  <a:cubicBezTo>
                    <a:pt x="1421" y="1"/>
                    <a:pt x="711" y="95"/>
                    <a:pt x="1" y="171"/>
                  </a:cubicBezTo>
                  <a:cubicBezTo>
                    <a:pt x="882" y="266"/>
                    <a:pt x="1977" y="480"/>
                    <a:pt x="3001" y="671"/>
                  </a:cubicBezTo>
                  <a:cubicBezTo>
                    <a:pt x="4335" y="885"/>
                    <a:pt x="5668" y="885"/>
                    <a:pt x="7014" y="945"/>
                  </a:cubicBezTo>
                  <a:cubicBezTo>
                    <a:pt x="5502" y="433"/>
                    <a:pt x="3942" y="52"/>
                    <a:pt x="2346" y="4"/>
                  </a:cubicBezTo>
                  <a:cubicBezTo>
                    <a:pt x="2272" y="2"/>
                    <a:pt x="2197" y="1"/>
                    <a:pt x="21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13"/>
            <p:cNvSpPr/>
            <p:nvPr/>
          </p:nvSpPr>
          <p:spPr>
            <a:xfrm>
              <a:off x="2438100" y="3116000"/>
              <a:ext cx="435475" cy="64000"/>
            </a:xfrm>
            <a:custGeom>
              <a:rect b="b" l="l" r="r" t="t"/>
              <a:pathLst>
                <a:path extrusionOk="0" h="2560" w="17419">
                  <a:moveTo>
                    <a:pt x="0" y="0"/>
                  </a:moveTo>
                  <a:cubicBezTo>
                    <a:pt x="72" y="24"/>
                    <a:pt x="167" y="24"/>
                    <a:pt x="238" y="48"/>
                  </a:cubicBezTo>
                  <a:cubicBezTo>
                    <a:pt x="2143" y="310"/>
                    <a:pt x="3977" y="917"/>
                    <a:pt x="5870" y="1262"/>
                  </a:cubicBezTo>
                  <a:cubicBezTo>
                    <a:pt x="9775" y="2024"/>
                    <a:pt x="13311" y="2429"/>
                    <a:pt x="17419" y="2560"/>
                  </a:cubicBezTo>
                  <a:cubicBezTo>
                    <a:pt x="14323" y="1929"/>
                    <a:pt x="11240" y="1203"/>
                    <a:pt x="8132" y="726"/>
                  </a:cubicBezTo>
                  <a:cubicBezTo>
                    <a:pt x="5941" y="369"/>
                    <a:pt x="3727" y="24"/>
                    <a:pt x="1512" y="24"/>
                  </a:cubicBezTo>
                  <a:cubicBezTo>
                    <a:pt x="1000" y="12"/>
                    <a:pt x="500"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13"/>
            <p:cNvSpPr/>
            <p:nvPr/>
          </p:nvSpPr>
          <p:spPr>
            <a:xfrm>
              <a:off x="2586625" y="3185650"/>
              <a:ext cx="57475" cy="8950"/>
            </a:xfrm>
            <a:custGeom>
              <a:rect b="b" l="l" r="r" t="t"/>
              <a:pathLst>
                <a:path extrusionOk="0" h="358" w="2299">
                  <a:moveTo>
                    <a:pt x="0" y="0"/>
                  </a:moveTo>
                  <a:lnTo>
                    <a:pt x="0" y="0"/>
                  </a:lnTo>
                  <a:cubicBezTo>
                    <a:pt x="723" y="207"/>
                    <a:pt x="1468" y="358"/>
                    <a:pt x="2214" y="358"/>
                  </a:cubicBezTo>
                  <a:cubicBezTo>
                    <a:pt x="2242" y="358"/>
                    <a:pt x="2270" y="358"/>
                    <a:pt x="2298" y="357"/>
                  </a:cubicBezTo>
                  <a:cubicBezTo>
                    <a:pt x="1548" y="95"/>
                    <a:pt x="774"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13"/>
            <p:cNvSpPr/>
            <p:nvPr/>
          </p:nvSpPr>
          <p:spPr>
            <a:xfrm>
              <a:off x="2183600" y="3205275"/>
              <a:ext cx="183675" cy="36600"/>
            </a:xfrm>
            <a:custGeom>
              <a:rect b="b" l="l" r="r" t="t"/>
              <a:pathLst>
                <a:path extrusionOk="0" h="1464" w="7347">
                  <a:moveTo>
                    <a:pt x="0" y="1"/>
                  </a:moveTo>
                  <a:lnTo>
                    <a:pt x="0" y="1"/>
                  </a:lnTo>
                  <a:cubicBezTo>
                    <a:pt x="119" y="310"/>
                    <a:pt x="155" y="668"/>
                    <a:pt x="36" y="965"/>
                  </a:cubicBezTo>
                  <a:cubicBezTo>
                    <a:pt x="2022" y="1300"/>
                    <a:pt x="4049" y="1463"/>
                    <a:pt x="6069" y="1463"/>
                  </a:cubicBezTo>
                  <a:cubicBezTo>
                    <a:pt x="6495" y="1463"/>
                    <a:pt x="6921" y="1456"/>
                    <a:pt x="7346" y="1442"/>
                  </a:cubicBezTo>
                  <a:cubicBezTo>
                    <a:pt x="4870" y="1084"/>
                    <a:pt x="2441" y="47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13"/>
            <p:cNvSpPr/>
            <p:nvPr/>
          </p:nvSpPr>
          <p:spPr>
            <a:xfrm>
              <a:off x="1196575" y="1572950"/>
              <a:ext cx="501275" cy="314350"/>
            </a:xfrm>
            <a:custGeom>
              <a:rect b="b" l="l" r="r" t="t"/>
              <a:pathLst>
                <a:path extrusionOk="0" h="12574" w="20051">
                  <a:moveTo>
                    <a:pt x="20050" y="0"/>
                  </a:moveTo>
                  <a:cubicBezTo>
                    <a:pt x="17776" y="369"/>
                    <a:pt x="15550" y="1131"/>
                    <a:pt x="13454" y="2072"/>
                  </a:cubicBezTo>
                  <a:cubicBezTo>
                    <a:pt x="11740" y="2870"/>
                    <a:pt x="10156" y="3882"/>
                    <a:pt x="8585" y="4929"/>
                  </a:cubicBezTo>
                  <a:cubicBezTo>
                    <a:pt x="5906" y="6680"/>
                    <a:pt x="3405" y="8727"/>
                    <a:pt x="1298" y="11121"/>
                  </a:cubicBezTo>
                  <a:cubicBezTo>
                    <a:pt x="869" y="11609"/>
                    <a:pt x="429" y="12097"/>
                    <a:pt x="0" y="12573"/>
                  </a:cubicBezTo>
                  <a:cubicBezTo>
                    <a:pt x="191" y="12395"/>
                    <a:pt x="405" y="12228"/>
                    <a:pt x="607" y="12073"/>
                  </a:cubicBezTo>
                  <a:cubicBezTo>
                    <a:pt x="1226" y="11609"/>
                    <a:pt x="1822" y="11180"/>
                    <a:pt x="2298" y="10823"/>
                  </a:cubicBezTo>
                  <a:cubicBezTo>
                    <a:pt x="5096" y="8680"/>
                    <a:pt x="7322" y="6799"/>
                    <a:pt x="10228" y="4917"/>
                  </a:cubicBezTo>
                  <a:cubicBezTo>
                    <a:pt x="11942" y="3763"/>
                    <a:pt x="13740" y="2774"/>
                    <a:pt x="15597" y="1881"/>
                  </a:cubicBezTo>
                  <a:cubicBezTo>
                    <a:pt x="17121" y="1131"/>
                    <a:pt x="18467" y="524"/>
                    <a:pt x="20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13"/>
            <p:cNvSpPr/>
            <p:nvPr/>
          </p:nvSpPr>
          <p:spPr>
            <a:xfrm>
              <a:off x="1099225" y="1511325"/>
              <a:ext cx="594150" cy="385500"/>
            </a:xfrm>
            <a:custGeom>
              <a:rect b="b" l="l" r="r" t="t"/>
              <a:pathLst>
                <a:path extrusionOk="0" h="15420" w="23766">
                  <a:moveTo>
                    <a:pt x="23766" y="1"/>
                  </a:moveTo>
                  <a:lnTo>
                    <a:pt x="23766" y="1"/>
                  </a:lnTo>
                  <a:cubicBezTo>
                    <a:pt x="21313" y="394"/>
                    <a:pt x="18896" y="1144"/>
                    <a:pt x="16610" y="2108"/>
                  </a:cubicBezTo>
                  <a:cubicBezTo>
                    <a:pt x="14229" y="3132"/>
                    <a:pt x="11990" y="4489"/>
                    <a:pt x="9883" y="5978"/>
                  </a:cubicBezTo>
                  <a:cubicBezTo>
                    <a:pt x="7061" y="7918"/>
                    <a:pt x="4442" y="10133"/>
                    <a:pt x="2203" y="12705"/>
                  </a:cubicBezTo>
                  <a:cubicBezTo>
                    <a:pt x="1430" y="13586"/>
                    <a:pt x="691" y="14490"/>
                    <a:pt x="1" y="15419"/>
                  </a:cubicBezTo>
                  <a:cubicBezTo>
                    <a:pt x="72" y="15395"/>
                    <a:pt x="120" y="15360"/>
                    <a:pt x="156" y="15312"/>
                  </a:cubicBezTo>
                  <a:cubicBezTo>
                    <a:pt x="1203" y="14300"/>
                    <a:pt x="2358" y="13407"/>
                    <a:pt x="3430" y="12419"/>
                  </a:cubicBezTo>
                  <a:cubicBezTo>
                    <a:pt x="4799" y="11216"/>
                    <a:pt x="6144" y="9954"/>
                    <a:pt x="7537" y="8787"/>
                  </a:cubicBezTo>
                  <a:cubicBezTo>
                    <a:pt x="9347" y="7323"/>
                    <a:pt x="11216" y="5930"/>
                    <a:pt x="13372" y="4584"/>
                  </a:cubicBezTo>
                  <a:cubicBezTo>
                    <a:pt x="15003" y="3584"/>
                    <a:pt x="16729" y="2763"/>
                    <a:pt x="18467" y="1989"/>
                  </a:cubicBezTo>
                  <a:cubicBezTo>
                    <a:pt x="20146" y="1275"/>
                    <a:pt x="21884" y="548"/>
                    <a:pt x="23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13"/>
            <p:cNvSpPr/>
            <p:nvPr/>
          </p:nvSpPr>
          <p:spPr>
            <a:xfrm>
              <a:off x="1023925" y="1470550"/>
              <a:ext cx="549500" cy="414950"/>
            </a:xfrm>
            <a:custGeom>
              <a:rect b="b" l="l" r="r" t="t"/>
              <a:pathLst>
                <a:path extrusionOk="0" h="16598" w="21980">
                  <a:moveTo>
                    <a:pt x="21979" y="0"/>
                  </a:moveTo>
                  <a:lnTo>
                    <a:pt x="21979" y="0"/>
                  </a:lnTo>
                  <a:cubicBezTo>
                    <a:pt x="20277" y="512"/>
                    <a:pt x="18574" y="1108"/>
                    <a:pt x="16967" y="1894"/>
                  </a:cubicBezTo>
                  <a:cubicBezTo>
                    <a:pt x="14609" y="3060"/>
                    <a:pt x="12431" y="4513"/>
                    <a:pt x="10323" y="6073"/>
                  </a:cubicBezTo>
                  <a:cubicBezTo>
                    <a:pt x="7251" y="8406"/>
                    <a:pt x="4311" y="11002"/>
                    <a:pt x="1917" y="14038"/>
                  </a:cubicBezTo>
                  <a:cubicBezTo>
                    <a:pt x="1251" y="14859"/>
                    <a:pt x="655" y="15729"/>
                    <a:pt x="1" y="16598"/>
                  </a:cubicBezTo>
                  <a:cubicBezTo>
                    <a:pt x="72" y="16526"/>
                    <a:pt x="155" y="16431"/>
                    <a:pt x="239" y="16360"/>
                  </a:cubicBezTo>
                  <a:cubicBezTo>
                    <a:pt x="1084" y="15538"/>
                    <a:pt x="1941" y="14705"/>
                    <a:pt x="2787" y="13895"/>
                  </a:cubicBezTo>
                  <a:cubicBezTo>
                    <a:pt x="4061" y="12657"/>
                    <a:pt x="5299" y="11395"/>
                    <a:pt x="6597" y="10168"/>
                  </a:cubicBezTo>
                  <a:cubicBezTo>
                    <a:pt x="7787" y="9049"/>
                    <a:pt x="9585" y="7549"/>
                    <a:pt x="10597" y="6763"/>
                  </a:cubicBezTo>
                  <a:cubicBezTo>
                    <a:pt x="14121" y="4096"/>
                    <a:pt x="17967" y="1846"/>
                    <a:pt x="21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13"/>
            <p:cNvSpPr/>
            <p:nvPr/>
          </p:nvSpPr>
          <p:spPr>
            <a:xfrm>
              <a:off x="1068575" y="1411900"/>
              <a:ext cx="464075" cy="311675"/>
            </a:xfrm>
            <a:custGeom>
              <a:rect b="b" l="l" r="r" t="t"/>
              <a:pathLst>
                <a:path extrusionOk="0" h="12467" w="18563">
                  <a:moveTo>
                    <a:pt x="18562" y="1"/>
                  </a:moveTo>
                  <a:lnTo>
                    <a:pt x="18562" y="1"/>
                  </a:lnTo>
                  <a:cubicBezTo>
                    <a:pt x="14764" y="846"/>
                    <a:pt x="11264" y="2692"/>
                    <a:pt x="8132" y="4942"/>
                  </a:cubicBezTo>
                  <a:cubicBezTo>
                    <a:pt x="7001" y="5752"/>
                    <a:pt x="5882" y="6561"/>
                    <a:pt x="4822" y="7466"/>
                  </a:cubicBezTo>
                  <a:cubicBezTo>
                    <a:pt x="3691" y="8454"/>
                    <a:pt x="2667" y="9550"/>
                    <a:pt x="1655" y="10657"/>
                  </a:cubicBezTo>
                  <a:cubicBezTo>
                    <a:pt x="1132" y="11217"/>
                    <a:pt x="608" y="11788"/>
                    <a:pt x="96" y="12360"/>
                  </a:cubicBezTo>
                  <a:cubicBezTo>
                    <a:pt x="75" y="12381"/>
                    <a:pt x="58" y="12406"/>
                    <a:pt x="40" y="12428"/>
                  </a:cubicBezTo>
                  <a:lnTo>
                    <a:pt x="40" y="12428"/>
                  </a:lnTo>
                  <a:cubicBezTo>
                    <a:pt x="58" y="12412"/>
                    <a:pt x="75" y="12398"/>
                    <a:pt x="96" y="12383"/>
                  </a:cubicBezTo>
                  <a:cubicBezTo>
                    <a:pt x="870" y="11693"/>
                    <a:pt x="1667" y="11038"/>
                    <a:pt x="2477" y="10407"/>
                  </a:cubicBezTo>
                  <a:cubicBezTo>
                    <a:pt x="5751" y="7728"/>
                    <a:pt x="8704" y="5359"/>
                    <a:pt x="12442" y="3180"/>
                  </a:cubicBezTo>
                  <a:cubicBezTo>
                    <a:pt x="14419" y="2001"/>
                    <a:pt x="16419" y="846"/>
                    <a:pt x="18562" y="1"/>
                  </a:cubicBezTo>
                  <a:close/>
                  <a:moveTo>
                    <a:pt x="40" y="12428"/>
                  </a:moveTo>
                  <a:lnTo>
                    <a:pt x="40" y="12428"/>
                  </a:lnTo>
                  <a:cubicBezTo>
                    <a:pt x="28" y="12440"/>
                    <a:pt x="15" y="12452"/>
                    <a:pt x="0" y="12467"/>
                  </a:cubicBezTo>
                  <a:cubicBezTo>
                    <a:pt x="15" y="12457"/>
                    <a:pt x="28" y="12443"/>
                    <a:pt x="40" y="1242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13"/>
            <p:cNvSpPr/>
            <p:nvPr/>
          </p:nvSpPr>
          <p:spPr>
            <a:xfrm>
              <a:off x="1213225" y="1280650"/>
              <a:ext cx="489675" cy="240525"/>
            </a:xfrm>
            <a:custGeom>
              <a:rect b="b" l="l" r="r" t="t"/>
              <a:pathLst>
                <a:path extrusionOk="0" h="9621" w="19587">
                  <a:moveTo>
                    <a:pt x="19587" y="0"/>
                  </a:moveTo>
                  <a:cubicBezTo>
                    <a:pt x="18158" y="24"/>
                    <a:pt x="16765" y="310"/>
                    <a:pt x="15396" y="691"/>
                  </a:cubicBezTo>
                  <a:cubicBezTo>
                    <a:pt x="13241" y="1274"/>
                    <a:pt x="11181" y="2155"/>
                    <a:pt x="9204" y="3167"/>
                  </a:cubicBezTo>
                  <a:cubicBezTo>
                    <a:pt x="6609" y="4441"/>
                    <a:pt x="4168" y="6013"/>
                    <a:pt x="2013" y="7930"/>
                  </a:cubicBezTo>
                  <a:lnTo>
                    <a:pt x="1" y="9621"/>
                  </a:lnTo>
                  <a:cubicBezTo>
                    <a:pt x="49" y="9585"/>
                    <a:pt x="96" y="9549"/>
                    <a:pt x="144" y="9525"/>
                  </a:cubicBezTo>
                  <a:cubicBezTo>
                    <a:pt x="1061" y="8906"/>
                    <a:pt x="2013" y="8335"/>
                    <a:pt x="2966" y="7763"/>
                  </a:cubicBezTo>
                  <a:cubicBezTo>
                    <a:pt x="4728" y="6680"/>
                    <a:pt x="6466" y="5560"/>
                    <a:pt x="8264" y="4548"/>
                  </a:cubicBezTo>
                  <a:cubicBezTo>
                    <a:pt x="9824" y="3655"/>
                    <a:pt x="12133" y="2608"/>
                    <a:pt x="13479" y="2060"/>
                  </a:cubicBezTo>
                  <a:cubicBezTo>
                    <a:pt x="15205" y="1346"/>
                    <a:pt x="17444" y="369"/>
                    <a:pt x="195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13"/>
            <p:cNvSpPr/>
            <p:nvPr/>
          </p:nvSpPr>
          <p:spPr>
            <a:xfrm>
              <a:off x="1193600" y="1222900"/>
              <a:ext cx="407200" cy="216425"/>
            </a:xfrm>
            <a:custGeom>
              <a:rect b="b" l="l" r="r" t="t"/>
              <a:pathLst>
                <a:path extrusionOk="0" h="8657" w="16288">
                  <a:moveTo>
                    <a:pt x="16288" y="0"/>
                  </a:moveTo>
                  <a:lnTo>
                    <a:pt x="16288" y="0"/>
                  </a:lnTo>
                  <a:cubicBezTo>
                    <a:pt x="14419" y="262"/>
                    <a:pt x="12573" y="715"/>
                    <a:pt x="10823" y="1346"/>
                  </a:cubicBezTo>
                  <a:cubicBezTo>
                    <a:pt x="7120" y="2775"/>
                    <a:pt x="3822" y="5073"/>
                    <a:pt x="964" y="7799"/>
                  </a:cubicBezTo>
                  <a:cubicBezTo>
                    <a:pt x="655" y="8085"/>
                    <a:pt x="333" y="8382"/>
                    <a:pt x="0" y="8656"/>
                  </a:cubicBezTo>
                  <a:cubicBezTo>
                    <a:pt x="476" y="8335"/>
                    <a:pt x="976" y="8025"/>
                    <a:pt x="1488" y="7728"/>
                  </a:cubicBezTo>
                  <a:cubicBezTo>
                    <a:pt x="3822" y="6382"/>
                    <a:pt x="6048" y="4870"/>
                    <a:pt x="8394" y="3572"/>
                  </a:cubicBezTo>
                  <a:cubicBezTo>
                    <a:pt x="11073" y="2108"/>
                    <a:pt x="13609" y="917"/>
                    <a:pt x="16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13"/>
            <p:cNvSpPr/>
            <p:nvPr/>
          </p:nvSpPr>
          <p:spPr>
            <a:xfrm>
              <a:off x="1214725" y="1167250"/>
              <a:ext cx="293800" cy="173550"/>
            </a:xfrm>
            <a:custGeom>
              <a:rect b="b" l="l" r="r" t="t"/>
              <a:pathLst>
                <a:path extrusionOk="0" h="6942" w="11752">
                  <a:moveTo>
                    <a:pt x="11752" y="0"/>
                  </a:moveTo>
                  <a:lnTo>
                    <a:pt x="11752" y="0"/>
                  </a:lnTo>
                  <a:cubicBezTo>
                    <a:pt x="7382" y="1048"/>
                    <a:pt x="3656" y="3369"/>
                    <a:pt x="477" y="6477"/>
                  </a:cubicBezTo>
                  <a:cubicBezTo>
                    <a:pt x="310" y="6632"/>
                    <a:pt x="167" y="6787"/>
                    <a:pt x="0" y="6941"/>
                  </a:cubicBezTo>
                  <a:cubicBezTo>
                    <a:pt x="286" y="6763"/>
                    <a:pt x="536" y="6584"/>
                    <a:pt x="810" y="6406"/>
                  </a:cubicBezTo>
                  <a:cubicBezTo>
                    <a:pt x="2346" y="5453"/>
                    <a:pt x="3918" y="4584"/>
                    <a:pt x="5418" y="3619"/>
                  </a:cubicBezTo>
                  <a:cubicBezTo>
                    <a:pt x="7478" y="2322"/>
                    <a:pt x="9525" y="988"/>
                    <a:pt x="11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13"/>
            <p:cNvSpPr/>
            <p:nvPr/>
          </p:nvSpPr>
          <p:spPr>
            <a:xfrm>
              <a:off x="1213225" y="1134500"/>
              <a:ext cx="207800" cy="134275"/>
            </a:xfrm>
            <a:custGeom>
              <a:rect b="b" l="l" r="r" t="t"/>
              <a:pathLst>
                <a:path extrusionOk="0" h="5371" w="8312">
                  <a:moveTo>
                    <a:pt x="8311" y="0"/>
                  </a:moveTo>
                  <a:lnTo>
                    <a:pt x="8311" y="0"/>
                  </a:lnTo>
                  <a:cubicBezTo>
                    <a:pt x="5216" y="834"/>
                    <a:pt x="2382" y="2632"/>
                    <a:pt x="287" y="5037"/>
                  </a:cubicBezTo>
                  <a:cubicBezTo>
                    <a:pt x="203" y="5144"/>
                    <a:pt x="96" y="5251"/>
                    <a:pt x="1" y="5370"/>
                  </a:cubicBezTo>
                  <a:cubicBezTo>
                    <a:pt x="227" y="5168"/>
                    <a:pt x="453" y="4989"/>
                    <a:pt x="680" y="4810"/>
                  </a:cubicBezTo>
                  <a:cubicBezTo>
                    <a:pt x="1763" y="3965"/>
                    <a:pt x="3120" y="3179"/>
                    <a:pt x="4335" y="2417"/>
                  </a:cubicBezTo>
                  <a:cubicBezTo>
                    <a:pt x="5644" y="1572"/>
                    <a:pt x="6907" y="691"/>
                    <a:pt x="83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13"/>
            <p:cNvSpPr/>
            <p:nvPr/>
          </p:nvSpPr>
          <p:spPr>
            <a:xfrm>
              <a:off x="941475" y="946375"/>
              <a:ext cx="448900" cy="252725"/>
            </a:xfrm>
            <a:custGeom>
              <a:rect b="b" l="l" r="r" t="t"/>
              <a:pathLst>
                <a:path extrusionOk="0" h="10109" w="17956">
                  <a:moveTo>
                    <a:pt x="17955" y="1"/>
                  </a:moveTo>
                  <a:lnTo>
                    <a:pt x="17955" y="1"/>
                  </a:lnTo>
                  <a:cubicBezTo>
                    <a:pt x="15431" y="429"/>
                    <a:pt x="12954" y="1215"/>
                    <a:pt x="10633" y="2310"/>
                  </a:cubicBezTo>
                  <a:cubicBezTo>
                    <a:pt x="8775" y="3227"/>
                    <a:pt x="6942" y="4263"/>
                    <a:pt x="5251" y="5466"/>
                  </a:cubicBezTo>
                  <a:cubicBezTo>
                    <a:pt x="3644" y="6609"/>
                    <a:pt x="2227" y="8002"/>
                    <a:pt x="786" y="9359"/>
                  </a:cubicBezTo>
                  <a:cubicBezTo>
                    <a:pt x="512" y="9621"/>
                    <a:pt x="251" y="9859"/>
                    <a:pt x="0" y="10109"/>
                  </a:cubicBezTo>
                  <a:cubicBezTo>
                    <a:pt x="453" y="9764"/>
                    <a:pt x="953" y="9418"/>
                    <a:pt x="1441" y="9109"/>
                  </a:cubicBezTo>
                  <a:cubicBezTo>
                    <a:pt x="3668" y="7740"/>
                    <a:pt x="5811" y="6216"/>
                    <a:pt x="8061" y="4858"/>
                  </a:cubicBezTo>
                  <a:cubicBezTo>
                    <a:pt x="9609" y="3918"/>
                    <a:pt x="11204" y="3096"/>
                    <a:pt x="12812" y="2275"/>
                  </a:cubicBezTo>
                  <a:cubicBezTo>
                    <a:pt x="14550" y="1394"/>
                    <a:pt x="16157" y="644"/>
                    <a:pt x="17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13"/>
            <p:cNvSpPr/>
            <p:nvPr/>
          </p:nvSpPr>
          <p:spPr>
            <a:xfrm>
              <a:off x="954275" y="910950"/>
              <a:ext cx="339050" cy="172375"/>
            </a:xfrm>
            <a:custGeom>
              <a:rect b="b" l="l" r="r" t="t"/>
              <a:pathLst>
                <a:path extrusionOk="0" h="6895" w="13562">
                  <a:moveTo>
                    <a:pt x="13562" y="1"/>
                  </a:moveTo>
                  <a:lnTo>
                    <a:pt x="13562" y="1"/>
                  </a:lnTo>
                  <a:cubicBezTo>
                    <a:pt x="11002" y="537"/>
                    <a:pt x="8466" y="1346"/>
                    <a:pt x="6108" y="2489"/>
                  </a:cubicBezTo>
                  <a:cubicBezTo>
                    <a:pt x="3941" y="3656"/>
                    <a:pt x="2286" y="4823"/>
                    <a:pt x="596" y="6347"/>
                  </a:cubicBezTo>
                  <a:cubicBezTo>
                    <a:pt x="405" y="6525"/>
                    <a:pt x="203" y="6704"/>
                    <a:pt x="0" y="6894"/>
                  </a:cubicBezTo>
                  <a:cubicBezTo>
                    <a:pt x="262" y="6716"/>
                    <a:pt x="524" y="6549"/>
                    <a:pt x="774" y="6394"/>
                  </a:cubicBezTo>
                  <a:cubicBezTo>
                    <a:pt x="2215" y="5525"/>
                    <a:pt x="3775" y="4858"/>
                    <a:pt x="5239" y="4037"/>
                  </a:cubicBezTo>
                  <a:cubicBezTo>
                    <a:pt x="7966" y="2620"/>
                    <a:pt x="10752" y="1156"/>
                    <a:pt x="135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13"/>
            <p:cNvSpPr/>
            <p:nvPr/>
          </p:nvSpPr>
          <p:spPr>
            <a:xfrm>
              <a:off x="917950" y="904400"/>
              <a:ext cx="225050" cy="111950"/>
            </a:xfrm>
            <a:custGeom>
              <a:rect b="b" l="l" r="r" t="t"/>
              <a:pathLst>
                <a:path extrusionOk="0" h="4478" w="9002">
                  <a:moveTo>
                    <a:pt x="9002" y="1"/>
                  </a:moveTo>
                  <a:lnTo>
                    <a:pt x="9002" y="1"/>
                  </a:lnTo>
                  <a:cubicBezTo>
                    <a:pt x="7288" y="275"/>
                    <a:pt x="5621" y="882"/>
                    <a:pt x="4073" y="1668"/>
                  </a:cubicBezTo>
                  <a:cubicBezTo>
                    <a:pt x="2763" y="2382"/>
                    <a:pt x="1549" y="3275"/>
                    <a:pt x="406" y="4156"/>
                  </a:cubicBezTo>
                  <a:cubicBezTo>
                    <a:pt x="263" y="4251"/>
                    <a:pt x="132" y="4358"/>
                    <a:pt x="1" y="4478"/>
                  </a:cubicBezTo>
                  <a:cubicBezTo>
                    <a:pt x="108" y="4394"/>
                    <a:pt x="239" y="4311"/>
                    <a:pt x="370" y="4239"/>
                  </a:cubicBezTo>
                  <a:cubicBezTo>
                    <a:pt x="2013" y="3346"/>
                    <a:pt x="2989" y="3085"/>
                    <a:pt x="4430" y="2394"/>
                  </a:cubicBezTo>
                  <a:cubicBezTo>
                    <a:pt x="5978" y="1656"/>
                    <a:pt x="7442" y="715"/>
                    <a:pt x="9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13"/>
            <p:cNvSpPr/>
            <p:nvPr/>
          </p:nvSpPr>
          <p:spPr>
            <a:xfrm>
              <a:off x="845025" y="901425"/>
              <a:ext cx="108675" cy="68800"/>
            </a:xfrm>
            <a:custGeom>
              <a:rect b="b" l="l" r="r" t="t"/>
              <a:pathLst>
                <a:path extrusionOk="0" h="2752" w="4347">
                  <a:moveTo>
                    <a:pt x="4347" y="1"/>
                  </a:moveTo>
                  <a:lnTo>
                    <a:pt x="4347" y="1"/>
                  </a:lnTo>
                  <a:cubicBezTo>
                    <a:pt x="2656" y="596"/>
                    <a:pt x="1275" y="1596"/>
                    <a:pt x="1" y="2751"/>
                  </a:cubicBezTo>
                  <a:cubicBezTo>
                    <a:pt x="549" y="2430"/>
                    <a:pt x="1608" y="1799"/>
                    <a:pt x="2323" y="1358"/>
                  </a:cubicBezTo>
                  <a:cubicBezTo>
                    <a:pt x="3013" y="918"/>
                    <a:pt x="3656" y="429"/>
                    <a:pt x="4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13"/>
            <p:cNvSpPr/>
            <p:nvPr/>
          </p:nvSpPr>
          <p:spPr>
            <a:xfrm>
              <a:off x="533400" y="1434825"/>
              <a:ext cx="182775" cy="228625"/>
            </a:xfrm>
            <a:custGeom>
              <a:rect b="b" l="l" r="r" t="t"/>
              <a:pathLst>
                <a:path extrusionOk="0" h="9145" w="7311">
                  <a:moveTo>
                    <a:pt x="7310" y="1"/>
                  </a:moveTo>
                  <a:lnTo>
                    <a:pt x="7310" y="1"/>
                  </a:lnTo>
                  <a:cubicBezTo>
                    <a:pt x="4846" y="1572"/>
                    <a:pt x="2869" y="3799"/>
                    <a:pt x="1357" y="6275"/>
                  </a:cubicBezTo>
                  <a:cubicBezTo>
                    <a:pt x="905" y="7025"/>
                    <a:pt x="452" y="7740"/>
                    <a:pt x="179" y="8514"/>
                  </a:cubicBezTo>
                  <a:cubicBezTo>
                    <a:pt x="107" y="8728"/>
                    <a:pt x="48" y="8930"/>
                    <a:pt x="0" y="9145"/>
                  </a:cubicBezTo>
                  <a:cubicBezTo>
                    <a:pt x="95" y="8954"/>
                    <a:pt x="179" y="8776"/>
                    <a:pt x="310" y="8609"/>
                  </a:cubicBezTo>
                  <a:cubicBezTo>
                    <a:pt x="607" y="8156"/>
                    <a:pt x="881" y="7847"/>
                    <a:pt x="1274" y="7406"/>
                  </a:cubicBezTo>
                  <a:cubicBezTo>
                    <a:pt x="1917" y="6668"/>
                    <a:pt x="2536" y="5930"/>
                    <a:pt x="3143" y="5168"/>
                  </a:cubicBezTo>
                  <a:cubicBezTo>
                    <a:pt x="4453" y="3549"/>
                    <a:pt x="5620" y="1810"/>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13"/>
            <p:cNvSpPr/>
            <p:nvPr/>
          </p:nvSpPr>
          <p:spPr>
            <a:xfrm>
              <a:off x="611675" y="1422925"/>
              <a:ext cx="254525" cy="295900"/>
            </a:xfrm>
            <a:custGeom>
              <a:rect b="b" l="l" r="r" t="t"/>
              <a:pathLst>
                <a:path extrusionOk="0" h="11836" w="10181">
                  <a:moveTo>
                    <a:pt x="10180" y="0"/>
                  </a:moveTo>
                  <a:lnTo>
                    <a:pt x="10180" y="0"/>
                  </a:lnTo>
                  <a:cubicBezTo>
                    <a:pt x="7632" y="1655"/>
                    <a:pt x="5418" y="3799"/>
                    <a:pt x="3525" y="6168"/>
                  </a:cubicBezTo>
                  <a:cubicBezTo>
                    <a:pt x="2322" y="7728"/>
                    <a:pt x="1310" y="9442"/>
                    <a:pt x="369" y="11168"/>
                  </a:cubicBezTo>
                  <a:cubicBezTo>
                    <a:pt x="250" y="11395"/>
                    <a:pt x="119" y="11609"/>
                    <a:pt x="0" y="11835"/>
                  </a:cubicBezTo>
                  <a:cubicBezTo>
                    <a:pt x="227" y="11526"/>
                    <a:pt x="465" y="11228"/>
                    <a:pt x="715" y="10942"/>
                  </a:cubicBezTo>
                  <a:cubicBezTo>
                    <a:pt x="2453" y="8918"/>
                    <a:pt x="4168" y="6882"/>
                    <a:pt x="5894" y="4822"/>
                  </a:cubicBezTo>
                  <a:cubicBezTo>
                    <a:pt x="7263" y="3156"/>
                    <a:pt x="8597" y="1477"/>
                    <a:pt x="101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13"/>
            <p:cNvSpPr/>
            <p:nvPr/>
          </p:nvSpPr>
          <p:spPr>
            <a:xfrm>
              <a:off x="745325" y="1507450"/>
              <a:ext cx="185750" cy="228925"/>
            </a:xfrm>
            <a:custGeom>
              <a:rect b="b" l="l" r="r" t="t"/>
              <a:pathLst>
                <a:path extrusionOk="0" h="9157" w="7430">
                  <a:moveTo>
                    <a:pt x="7430" y="1"/>
                  </a:moveTo>
                  <a:cubicBezTo>
                    <a:pt x="5858" y="1203"/>
                    <a:pt x="4417" y="2573"/>
                    <a:pt x="3144" y="4061"/>
                  </a:cubicBezTo>
                  <a:cubicBezTo>
                    <a:pt x="1977" y="5490"/>
                    <a:pt x="917" y="7037"/>
                    <a:pt x="179" y="8728"/>
                  </a:cubicBezTo>
                  <a:cubicBezTo>
                    <a:pt x="119" y="8871"/>
                    <a:pt x="60" y="9026"/>
                    <a:pt x="0" y="9157"/>
                  </a:cubicBezTo>
                  <a:cubicBezTo>
                    <a:pt x="107" y="8942"/>
                    <a:pt x="250" y="8752"/>
                    <a:pt x="405" y="8561"/>
                  </a:cubicBezTo>
                  <a:cubicBezTo>
                    <a:pt x="1655" y="7121"/>
                    <a:pt x="3048" y="5609"/>
                    <a:pt x="4251" y="4061"/>
                  </a:cubicBezTo>
                  <a:cubicBezTo>
                    <a:pt x="4846" y="3335"/>
                    <a:pt x="6394" y="1203"/>
                    <a:pt x="7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13"/>
            <p:cNvSpPr/>
            <p:nvPr/>
          </p:nvSpPr>
          <p:spPr>
            <a:xfrm>
              <a:off x="464625" y="1311000"/>
              <a:ext cx="246775" cy="291425"/>
            </a:xfrm>
            <a:custGeom>
              <a:rect b="b" l="l" r="r" t="t"/>
              <a:pathLst>
                <a:path extrusionOk="0" h="11657" w="9871">
                  <a:moveTo>
                    <a:pt x="9871" y="1"/>
                  </a:moveTo>
                  <a:lnTo>
                    <a:pt x="9871" y="1"/>
                  </a:lnTo>
                  <a:cubicBezTo>
                    <a:pt x="7680" y="1263"/>
                    <a:pt x="5763" y="2965"/>
                    <a:pt x="4061" y="4823"/>
                  </a:cubicBezTo>
                  <a:cubicBezTo>
                    <a:pt x="2549" y="6621"/>
                    <a:pt x="1144" y="8811"/>
                    <a:pt x="346" y="10788"/>
                  </a:cubicBezTo>
                  <a:cubicBezTo>
                    <a:pt x="227" y="11074"/>
                    <a:pt x="108" y="11371"/>
                    <a:pt x="1" y="11657"/>
                  </a:cubicBezTo>
                  <a:cubicBezTo>
                    <a:pt x="179" y="11347"/>
                    <a:pt x="513" y="10847"/>
                    <a:pt x="656" y="10645"/>
                  </a:cubicBezTo>
                  <a:cubicBezTo>
                    <a:pt x="1894" y="8930"/>
                    <a:pt x="3215" y="7335"/>
                    <a:pt x="4882" y="5299"/>
                  </a:cubicBezTo>
                  <a:cubicBezTo>
                    <a:pt x="6478" y="3465"/>
                    <a:pt x="8025" y="1584"/>
                    <a:pt x="98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13"/>
            <p:cNvSpPr/>
            <p:nvPr/>
          </p:nvSpPr>
          <p:spPr>
            <a:xfrm>
              <a:off x="448550" y="1279750"/>
              <a:ext cx="211950" cy="213150"/>
            </a:xfrm>
            <a:custGeom>
              <a:rect b="b" l="l" r="r" t="t"/>
              <a:pathLst>
                <a:path extrusionOk="0" h="8526" w="8478">
                  <a:moveTo>
                    <a:pt x="8478" y="1"/>
                  </a:moveTo>
                  <a:lnTo>
                    <a:pt x="8478" y="1"/>
                  </a:lnTo>
                  <a:cubicBezTo>
                    <a:pt x="6752" y="882"/>
                    <a:pt x="5144" y="1989"/>
                    <a:pt x="3763" y="3334"/>
                  </a:cubicBezTo>
                  <a:cubicBezTo>
                    <a:pt x="2382" y="4715"/>
                    <a:pt x="1299" y="6358"/>
                    <a:pt x="298" y="8025"/>
                  </a:cubicBezTo>
                  <a:cubicBezTo>
                    <a:pt x="203" y="8180"/>
                    <a:pt x="108" y="8371"/>
                    <a:pt x="1" y="8525"/>
                  </a:cubicBezTo>
                  <a:cubicBezTo>
                    <a:pt x="227" y="8275"/>
                    <a:pt x="465" y="8025"/>
                    <a:pt x="691" y="7775"/>
                  </a:cubicBezTo>
                  <a:cubicBezTo>
                    <a:pt x="1513" y="6918"/>
                    <a:pt x="2394" y="6120"/>
                    <a:pt x="3192" y="5251"/>
                  </a:cubicBezTo>
                  <a:cubicBezTo>
                    <a:pt x="4894" y="3441"/>
                    <a:pt x="6537" y="1560"/>
                    <a:pt x="8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13"/>
            <p:cNvSpPr/>
            <p:nvPr/>
          </p:nvSpPr>
          <p:spPr>
            <a:xfrm>
              <a:off x="442300" y="1188375"/>
              <a:ext cx="169700" cy="177125"/>
            </a:xfrm>
            <a:custGeom>
              <a:rect b="b" l="l" r="r" t="t"/>
              <a:pathLst>
                <a:path extrusionOk="0" h="7085" w="6788">
                  <a:moveTo>
                    <a:pt x="6787" y="0"/>
                  </a:moveTo>
                  <a:lnTo>
                    <a:pt x="6787" y="0"/>
                  </a:lnTo>
                  <a:cubicBezTo>
                    <a:pt x="5442" y="715"/>
                    <a:pt x="4144" y="1548"/>
                    <a:pt x="3025" y="2596"/>
                  </a:cubicBezTo>
                  <a:cubicBezTo>
                    <a:pt x="1882" y="3775"/>
                    <a:pt x="894" y="5144"/>
                    <a:pt x="215" y="6632"/>
                  </a:cubicBezTo>
                  <a:cubicBezTo>
                    <a:pt x="144" y="6787"/>
                    <a:pt x="84" y="6930"/>
                    <a:pt x="1" y="7085"/>
                  </a:cubicBezTo>
                  <a:cubicBezTo>
                    <a:pt x="120" y="6918"/>
                    <a:pt x="227" y="6787"/>
                    <a:pt x="358" y="6620"/>
                  </a:cubicBezTo>
                  <a:cubicBezTo>
                    <a:pt x="1001" y="5858"/>
                    <a:pt x="1727" y="5191"/>
                    <a:pt x="2406" y="4477"/>
                  </a:cubicBezTo>
                  <a:cubicBezTo>
                    <a:pt x="3823" y="2941"/>
                    <a:pt x="5275" y="1441"/>
                    <a:pt x="67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13"/>
            <p:cNvSpPr/>
            <p:nvPr/>
          </p:nvSpPr>
          <p:spPr>
            <a:xfrm>
              <a:off x="477425" y="1095500"/>
              <a:ext cx="156900" cy="133675"/>
            </a:xfrm>
            <a:custGeom>
              <a:rect b="b" l="l" r="r" t="t"/>
              <a:pathLst>
                <a:path extrusionOk="0" h="5347" w="6276">
                  <a:moveTo>
                    <a:pt x="6275" y="1"/>
                  </a:moveTo>
                  <a:lnTo>
                    <a:pt x="6275" y="1"/>
                  </a:lnTo>
                  <a:cubicBezTo>
                    <a:pt x="3811" y="1001"/>
                    <a:pt x="1751" y="2846"/>
                    <a:pt x="239" y="5025"/>
                  </a:cubicBezTo>
                  <a:cubicBezTo>
                    <a:pt x="167" y="5120"/>
                    <a:pt x="72" y="5239"/>
                    <a:pt x="1" y="5347"/>
                  </a:cubicBezTo>
                  <a:cubicBezTo>
                    <a:pt x="120" y="5239"/>
                    <a:pt x="239" y="5120"/>
                    <a:pt x="358" y="5001"/>
                  </a:cubicBezTo>
                  <a:cubicBezTo>
                    <a:pt x="1322" y="4108"/>
                    <a:pt x="2406" y="3358"/>
                    <a:pt x="3394" y="2465"/>
                  </a:cubicBezTo>
                  <a:cubicBezTo>
                    <a:pt x="4346" y="1608"/>
                    <a:pt x="5299" y="679"/>
                    <a:pt x="62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13"/>
            <p:cNvSpPr/>
            <p:nvPr/>
          </p:nvSpPr>
          <p:spPr>
            <a:xfrm>
              <a:off x="706925" y="871975"/>
              <a:ext cx="156000" cy="97050"/>
            </a:xfrm>
            <a:custGeom>
              <a:rect b="b" l="l" r="r" t="t"/>
              <a:pathLst>
                <a:path extrusionOk="0" h="3882" w="6240">
                  <a:moveTo>
                    <a:pt x="6239" y="0"/>
                  </a:moveTo>
                  <a:lnTo>
                    <a:pt x="6239" y="0"/>
                  </a:lnTo>
                  <a:cubicBezTo>
                    <a:pt x="4941" y="333"/>
                    <a:pt x="3751" y="976"/>
                    <a:pt x="2632" y="1715"/>
                  </a:cubicBezTo>
                  <a:cubicBezTo>
                    <a:pt x="1727" y="2334"/>
                    <a:pt x="929" y="3108"/>
                    <a:pt x="72" y="3822"/>
                  </a:cubicBezTo>
                  <a:cubicBezTo>
                    <a:pt x="53" y="3840"/>
                    <a:pt x="42" y="3859"/>
                    <a:pt x="21" y="3872"/>
                  </a:cubicBezTo>
                  <a:lnTo>
                    <a:pt x="21" y="3872"/>
                  </a:lnTo>
                  <a:cubicBezTo>
                    <a:pt x="323" y="3731"/>
                    <a:pt x="614" y="3568"/>
                    <a:pt x="917" y="3405"/>
                  </a:cubicBezTo>
                  <a:cubicBezTo>
                    <a:pt x="1798" y="2965"/>
                    <a:pt x="2405" y="2667"/>
                    <a:pt x="3275" y="2096"/>
                  </a:cubicBezTo>
                  <a:cubicBezTo>
                    <a:pt x="4382" y="1369"/>
                    <a:pt x="5132" y="667"/>
                    <a:pt x="6239" y="0"/>
                  </a:cubicBezTo>
                  <a:close/>
                  <a:moveTo>
                    <a:pt x="21" y="3872"/>
                  </a:moveTo>
                  <a:cubicBezTo>
                    <a:pt x="14" y="3875"/>
                    <a:pt x="7" y="3878"/>
                    <a:pt x="0" y="3881"/>
                  </a:cubicBezTo>
                  <a:cubicBezTo>
                    <a:pt x="8" y="3879"/>
                    <a:pt x="15" y="3876"/>
                    <a:pt x="21" y="38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13"/>
            <p:cNvSpPr/>
            <p:nvPr/>
          </p:nvSpPr>
          <p:spPr>
            <a:xfrm>
              <a:off x="261325" y="855000"/>
              <a:ext cx="447400" cy="408700"/>
            </a:xfrm>
            <a:custGeom>
              <a:rect b="b" l="l" r="r" t="t"/>
              <a:pathLst>
                <a:path extrusionOk="0" h="16348" w="17896">
                  <a:moveTo>
                    <a:pt x="17896" y="0"/>
                  </a:moveTo>
                  <a:cubicBezTo>
                    <a:pt x="14645" y="1227"/>
                    <a:pt x="11490" y="2917"/>
                    <a:pt x="8788" y="5120"/>
                  </a:cubicBezTo>
                  <a:cubicBezTo>
                    <a:pt x="7454" y="6263"/>
                    <a:pt x="6216" y="7513"/>
                    <a:pt x="5025" y="8823"/>
                  </a:cubicBezTo>
                  <a:cubicBezTo>
                    <a:pt x="3668" y="10323"/>
                    <a:pt x="2406" y="11930"/>
                    <a:pt x="1394" y="13693"/>
                  </a:cubicBezTo>
                  <a:cubicBezTo>
                    <a:pt x="965" y="14466"/>
                    <a:pt x="191" y="15871"/>
                    <a:pt x="1" y="16348"/>
                  </a:cubicBezTo>
                  <a:cubicBezTo>
                    <a:pt x="679" y="15336"/>
                    <a:pt x="1406" y="14359"/>
                    <a:pt x="2108" y="13359"/>
                  </a:cubicBezTo>
                  <a:cubicBezTo>
                    <a:pt x="3954" y="10918"/>
                    <a:pt x="6561" y="7954"/>
                    <a:pt x="9240" y="5727"/>
                  </a:cubicBezTo>
                  <a:cubicBezTo>
                    <a:pt x="10502" y="4680"/>
                    <a:pt x="12157" y="3644"/>
                    <a:pt x="13752" y="2584"/>
                  </a:cubicBezTo>
                  <a:cubicBezTo>
                    <a:pt x="15122" y="1703"/>
                    <a:pt x="16455" y="774"/>
                    <a:pt x="178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13"/>
            <p:cNvSpPr/>
            <p:nvPr/>
          </p:nvSpPr>
          <p:spPr>
            <a:xfrm>
              <a:off x="264300" y="854400"/>
              <a:ext cx="312875" cy="272375"/>
            </a:xfrm>
            <a:custGeom>
              <a:rect b="b" l="l" r="r" t="t"/>
              <a:pathLst>
                <a:path extrusionOk="0" h="10895" w="12515">
                  <a:moveTo>
                    <a:pt x="12514" y="1"/>
                  </a:moveTo>
                  <a:cubicBezTo>
                    <a:pt x="9252" y="1286"/>
                    <a:pt x="6097" y="3013"/>
                    <a:pt x="3573" y="5442"/>
                  </a:cubicBezTo>
                  <a:cubicBezTo>
                    <a:pt x="2418" y="6609"/>
                    <a:pt x="1489" y="8002"/>
                    <a:pt x="644" y="9406"/>
                  </a:cubicBezTo>
                  <a:cubicBezTo>
                    <a:pt x="394" y="9883"/>
                    <a:pt x="191" y="10407"/>
                    <a:pt x="1" y="10895"/>
                  </a:cubicBezTo>
                  <a:cubicBezTo>
                    <a:pt x="25" y="10871"/>
                    <a:pt x="36" y="10823"/>
                    <a:pt x="60" y="10788"/>
                  </a:cubicBezTo>
                  <a:cubicBezTo>
                    <a:pt x="394" y="10168"/>
                    <a:pt x="751" y="9668"/>
                    <a:pt x="1191" y="9192"/>
                  </a:cubicBezTo>
                  <a:cubicBezTo>
                    <a:pt x="2037" y="8252"/>
                    <a:pt x="2858" y="7287"/>
                    <a:pt x="3763" y="6394"/>
                  </a:cubicBezTo>
                  <a:cubicBezTo>
                    <a:pt x="4739" y="5442"/>
                    <a:pt x="5799" y="4620"/>
                    <a:pt x="6668" y="3965"/>
                  </a:cubicBezTo>
                  <a:cubicBezTo>
                    <a:pt x="7883" y="3013"/>
                    <a:pt x="10562" y="1132"/>
                    <a:pt x="12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13"/>
            <p:cNvSpPr/>
            <p:nvPr/>
          </p:nvSpPr>
          <p:spPr>
            <a:xfrm>
              <a:off x="252700" y="864525"/>
              <a:ext cx="181600" cy="128300"/>
            </a:xfrm>
            <a:custGeom>
              <a:rect b="b" l="l" r="r" t="t"/>
              <a:pathLst>
                <a:path extrusionOk="0" h="5132" w="7264">
                  <a:moveTo>
                    <a:pt x="7263" y="0"/>
                  </a:moveTo>
                  <a:lnTo>
                    <a:pt x="7263" y="0"/>
                  </a:lnTo>
                  <a:cubicBezTo>
                    <a:pt x="4430" y="762"/>
                    <a:pt x="2144" y="2786"/>
                    <a:pt x="203" y="4894"/>
                  </a:cubicBezTo>
                  <a:cubicBezTo>
                    <a:pt x="131" y="4977"/>
                    <a:pt x="72" y="5049"/>
                    <a:pt x="0" y="5132"/>
                  </a:cubicBezTo>
                  <a:cubicBezTo>
                    <a:pt x="203" y="4953"/>
                    <a:pt x="429" y="4775"/>
                    <a:pt x="631" y="4608"/>
                  </a:cubicBezTo>
                  <a:cubicBezTo>
                    <a:pt x="1727" y="3798"/>
                    <a:pt x="3060" y="2977"/>
                    <a:pt x="4180" y="2096"/>
                  </a:cubicBezTo>
                  <a:cubicBezTo>
                    <a:pt x="5084" y="1429"/>
                    <a:pt x="5977" y="619"/>
                    <a:pt x="7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13"/>
            <p:cNvSpPr/>
            <p:nvPr/>
          </p:nvSpPr>
          <p:spPr>
            <a:xfrm>
              <a:off x="604525" y="1564600"/>
              <a:ext cx="541475" cy="838825"/>
            </a:xfrm>
            <a:custGeom>
              <a:rect b="b" l="l" r="r" t="t"/>
              <a:pathLst>
                <a:path extrusionOk="0" h="33553" w="21659">
                  <a:moveTo>
                    <a:pt x="21658" y="1"/>
                  </a:moveTo>
                  <a:cubicBezTo>
                    <a:pt x="19908" y="1251"/>
                    <a:pt x="18158" y="2549"/>
                    <a:pt x="16550" y="3989"/>
                  </a:cubicBezTo>
                  <a:cubicBezTo>
                    <a:pt x="14098" y="6240"/>
                    <a:pt x="11883" y="8716"/>
                    <a:pt x="9847" y="11336"/>
                  </a:cubicBezTo>
                  <a:cubicBezTo>
                    <a:pt x="5989" y="16229"/>
                    <a:pt x="1906" y="22289"/>
                    <a:pt x="572" y="28754"/>
                  </a:cubicBezTo>
                  <a:cubicBezTo>
                    <a:pt x="298" y="30183"/>
                    <a:pt x="1" y="32600"/>
                    <a:pt x="108" y="33553"/>
                  </a:cubicBezTo>
                  <a:cubicBezTo>
                    <a:pt x="227" y="32719"/>
                    <a:pt x="465" y="31898"/>
                    <a:pt x="679" y="31100"/>
                  </a:cubicBezTo>
                  <a:cubicBezTo>
                    <a:pt x="929" y="30112"/>
                    <a:pt x="1156" y="29147"/>
                    <a:pt x="1453" y="28183"/>
                  </a:cubicBezTo>
                  <a:cubicBezTo>
                    <a:pt x="2418" y="24813"/>
                    <a:pt x="3608" y="22027"/>
                    <a:pt x="5347" y="18979"/>
                  </a:cubicBezTo>
                  <a:cubicBezTo>
                    <a:pt x="7204" y="15753"/>
                    <a:pt x="9442" y="12776"/>
                    <a:pt x="11669" y="10050"/>
                  </a:cubicBezTo>
                  <a:cubicBezTo>
                    <a:pt x="14681" y="6394"/>
                    <a:pt x="18205" y="3215"/>
                    <a:pt x="216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13"/>
            <p:cNvSpPr/>
            <p:nvPr/>
          </p:nvSpPr>
          <p:spPr>
            <a:xfrm>
              <a:off x="869150" y="1745275"/>
              <a:ext cx="166400" cy="207800"/>
            </a:xfrm>
            <a:custGeom>
              <a:rect b="b" l="l" r="r" t="t"/>
              <a:pathLst>
                <a:path extrusionOk="0" h="8312" w="6656">
                  <a:moveTo>
                    <a:pt x="6656" y="1"/>
                  </a:moveTo>
                  <a:cubicBezTo>
                    <a:pt x="5132" y="1299"/>
                    <a:pt x="3667" y="2656"/>
                    <a:pt x="2441" y="4240"/>
                  </a:cubicBezTo>
                  <a:cubicBezTo>
                    <a:pt x="1477" y="5502"/>
                    <a:pt x="762" y="6918"/>
                    <a:pt x="0" y="8311"/>
                  </a:cubicBezTo>
                  <a:cubicBezTo>
                    <a:pt x="1108" y="7026"/>
                    <a:pt x="2215" y="5764"/>
                    <a:pt x="3251" y="4418"/>
                  </a:cubicBezTo>
                  <a:cubicBezTo>
                    <a:pt x="4179" y="3239"/>
                    <a:pt x="5525" y="1394"/>
                    <a:pt x="6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13"/>
            <p:cNvSpPr/>
            <p:nvPr/>
          </p:nvSpPr>
          <p:spPr>
            <a:xfrm>
              <a:off x="820925" y="2007525"/>
              <a:ext cx="199450" cy="291425"/>
            </a:xfrm>
            <a:custGeom>
              <a:rect b="b" l="l" r="r" t="t"/>
              <a:pathLst>
                <a:path extrusionOk="0" h="11657" w="7978">
                  <a:moveTo>
                    <a:pt x="7978" y="0"/>
                  </a:moveTo>
                  <a:lnTo>
                    <a:pt x="7978" y="0"/>
                  </a:lnTo>
                  <a:cubicBezTo>
                    <a:pt x="6037" y="1643"/>
                    <a:pt x="4406" y="3608"/>
                    <a:pt x="2989" y="5703"/>
                  </a:cubicBezTo>
                  <a:cubicBezTo>
                    <a:pt x="1870" y="7418"/>
                    <a:pt x="989" y="9263"/>
                    <a:pt x="250" y="11073"/>
                  </a:cubicBezTo>
                  <a:cubicBezTo>
                    <a:pt x="179" y="11252"/>
                    <a:pt x="84" y="11466"/>
                    <a:pt x="0" y="11656"/>
                  </a:cubicBezTo>
                  <a:lnTo>
                    <a:pt x="572" y="10811"/>
                  </a:lnTo>
                  <a:cubicBezTo>
                    <a:pt x="1965" y="8811"/>
                    <a:pt x="3298" y="6787"/>
                    <a:pt x="4656" y="4775"/>
                  </a:cubicBezTo>
                  <a:cubicBezTo>
                    <a:pt x="5715" y="3155"/>
                    <a:pt x="6787" y="1489"/>
                    <a:pt x="7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13"/>
            <p:cNvSpPr/>
            <p:nvPr/>
          </p:nvSpPr>
          <p:spPr>
            <a:xfrm>
              <a:off x="830400" y="2025375"/>
              <a:ext cx="112000" cy="145675"/>
            </a:xfrm>
            <a:custGeom>
              <a:rect b="b" l="l" r="r" t="t"/>
              <a:pathLst>
                <a:path extrusionOk="0" h="5827" w="4480">
                  <a:moveTo>
                    <a:pt x="4479" y="1"/>
                  </a:moveTo>
                  <a:cubicBezTo>
                    <a:pt x="3491" y="763"/>
                    <a:pt x="2574" y="1656"/>
                    <a:pt x="1836" y="2668"/>
                  </a:cubicBezTo>
                  <a:cubicBezTo>
                    <a:pt x="1134" y="3620"/>
                    <a:pt x="598" y="4680"/>
                    <a:pt x="62" y="5716"/>
                  </a:cubicBezTo>
                  <a:cubicBezTo>
                    <a:pt x="15" y="5796"/>
                    <a:pt x="0" y="5827"/>
                    <a:pt x="5" y="5827"/>
                  </a:cubicBezTo>
                  <a:cubicBezTo>
                    <a:pt x="17" y="5827"/>
                    <a:pt x="185" y="5581"/>
                    <a:pt x="229" y="5537"/>
                  </a:cubicBezTo>
                  <a:cubicBezTo>
                    <a:pt x="907" y="4656"/>
                    <a:pt x="1657" y="3846"/>
                    <a:pt x="2300" y="2930"/>
                  </a:cubicBezTo>
                  <a:cubicBezTo>
                    <a:pt x="3027" y="1894"/>
                    <a:pt x="3693" y="882"/>
                    <a:pt x="4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13"/>
            <p:cNvSpPr/>
            <p:nvPr/>
          </p:nvSpPr>
          <p:spPr>
            <a:xfrm>
              <a:off x="533675" y="1829525"/>
              <a:ext cx="267925" cy="484000"/>
            </a:xfrm>
            <a:custGeom>
              <a:rect b="b" l="l" r="r" t="t"/>
              <a:pathLst>
                <a:path extrusionOk="0" h="19360" w="10717">
                  <a:moveTo>
                    <a:pt x="10717" y="0"/>
                  </a:moveTo>
                  <a:lnTo>
                    <a:pt x="10717" y="0"/>
                  </a:lnTo>
                  <a:cubicBezTo>
                    <a:pt x="7454" y="3358"/>
                    <a:pt x="4680" y="7204"/>
                    <a:pt x="2656" y="11407"/>
                  </a:cubicBezTo>
                  <a:cubicBezTo>
                    <a:pt x="1608" y="13621"/>
                    <a:pt x="834" y="15967"/>
                    <a:pt x="251" y="18348"/>
                  </a:cubicBezTo>
                  <a:cubicBezTo>
                    <a:pt x="156" y="18681"/>
                    <a:pt x="72" y="19038"/>
                    <a:pt x="1" y="19360"/>
                  </a:cubicBezTo>
                  <a:cubicBezTo>
                    <a:pt x="168" y="18860"/>
                    <a:pt x="382" y="18372"/>
                    <a:pt x="596" y="17895"/>
                  </a:cubicBezTo>
                  <a:cubicBezTo>
                    <a:pt x="1906" y="15038"/>
                    <a:pt x="2775" y="12573"/>
                    <a:pt x="4371" y="9668"/>
                  </a:cubicBezTo>
                  <a:cubicBezTo>
                    <a:pt x="5216" y="8073"/>
                    <a:pt x="6252" y="6596"/>
                    <a:pt x="7240" y="5108"/>
                  </a:cubicBezTo>
                  <a:cubicBezTo>
                    <a:pt x="8395" y="3394"/>
                    <a:pt x="9490" y="1655"/>
                    <a:pt x="10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13"/>
            <p:cNvSpPr/>
            <p:nvPr/>
          </p:nvSpPr>
          <p:spPr>
            <a:xfrm>
              <a:off x="662575" y="2198900"/>
              <a:ext cx="69975" cy="227750"/>
            </a:xfrm>
            <a:custGeom>
              <a:rect b="b" l="l" r="r" t="t"/>
              <a:pathLst>
                <a:path extrusionOk="0" h="9110" w="2799">
                  <a:moveTo>
                    <a:pt x="2798" y="1"/>
                  </a:moveTo>
                  <a:lnTo>
                    <a:pt x="2798" y="1"/>
                  </a:lnTo>
                  <a:cubicBezTo>
                    <a:pt x="1191" y="2597"/>
                    <a:pt x="143" y="5597"/>
                    <a:pt x="0" y="8657"/>
                  </a:cubicBezTo>
                  <a:lnTo>
                    <a:pt x="0" y="9109"/>
                  </a:lnTo>
                  <a:cubicBezTo>
                    <a:pt x="24" y="8931"/>
                    <a:pt x="60" y="8752"/>
                    <a:pt x="96" y="8585"/>
                  </a:cubicBezTo>
                  <a:cubicBezTo>
                    <a:pt x="869" y="5680"/>
                    <a:pt x="1786" y="2823"/>
                    <a:pt x="2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13"/>
            <p:cNvSpPr/>
            <p:nvPr/>
          </p:nvSpPr>
          <p:spPr>
            <a:xfrm>
              <a:off x="700975" y="2323925"/>
              <a:ext cx="23825" cy="116125"/>
            </a:xfrm>
            <a:custGeom>
              <a:rect b="b" l="l" r="r" t="t"/>
              <a:pathLst>
                <a:path extrusionOk="0" h="4645" w="953">
                  <a:moveTo>
                    <a:pt x="953" y="1"/>
                  </a:moveTo>
                  <a:lnTo>
                    <a:pt x="953" y="1"/>
                  </a:lnTo>
                  <a:cubicBezTo>
                    <a:pt x="238" y="1429"/>
                    <a:pt x="0" y="3060"/>
                    <a:pt x="191" y="4644"/>
                  </a:cubicBezTo>
                  <a:cubicBezTo>
                    <a:pt x="334" y="3775"/>
                    <a:pt x="584" y="2941"/>
                    <a:pt x="691" y="2096"/>
                  </a:cubicBezTo>
                  <a:cubicBezTo>
                    <a:pt x="750" y="1667"/>
                    <a:pt x="846" y="608"/>
                    <a:pt x="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13"/>
            <p:cNvSpPr/>
            <p:nvPr/>
          </p:nvSpPr>
          <p:spPr>
            <a:xfrm>
              <a:off x="472075" y="1866125"/>
              <a:ext cx="212850" cy="404550"/>
            </a:xfrm>
            <a:custGeom>
              <a:rect b="b" l="l" r="r" t="t"/>
              <a:pathLst>
                <a:path extrusionOk="0" h="16182" w="8514">
                  <a:moveTo>
                    <a:pt x="8513" y="1"/>
                  </a:moveTo>
                  <a:cubicBezTo>
                    <a:pt x="7168" y="1620"/>
                    <a:pt x="5799" y="3251"/>
                    <a:pt x="4727" y="5061"/>
                  </a:cubicBezTo>
                  <a:cubicBezTo>
                    <a:pt x="2846" y="8264"/>
                    <a:pt x="1286" y="11669"/>
                    <a:pt x="250" y="15229"/>
                  </a:cubicBezTo>
                  <a:cubicBezTo>
                    <a:pt x="167" y="15538"/>
                    <a:pt x="72" y="15872"/>
                    <a:pt x="0" y="16181"/>
                  </a:cubicBezTo>
                  <a:cubicBezTo>
                    <a:pt x="179" y="15777"/>
                    <a:pt x="358" y="15396"/>
                    <a:pt x="548" y="14991"/>
                  </a:cubicBezTo>
                  <a:cubicBezTo>
                    <a:pt x="2132" y="11705"/>
                    <a:pt x="3632" y="8383"/>
                    <a:pt x="5382" y="5168"/>
                  </a:cubicBezTo>
                  <a:cubicBezTo>
                    <a:pt x="6334" y="3382"/>
                    <a:pt x="7477" y="1715"/>
                    <a:pt x="8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13"/>
            <p:cNvSpPr/>
            <p:nvPr/>
          </p:nvSpPr>
          <p:spPr>
            <a:xfrm>
              <a:off x="397950" y="1876850"/>
              <a:ext cx="197375" cy="417625"/>
            </a:xfrm>
            <a:custGeom>
              <a:rect b="b" l="l" r="r" t="t"/>
              <a:pathLst>
                <a:path extrusionOk="0" h="16705" w="7895">
                  <a:moveTo>
                    <a:pt x="7895" y="0"/>
                  </a:moveTo>
                  <a:cubicBezTo>
                    <a:pt x="5156" y="2917"/>
                    <a:pt x="3215" y="6477"/>
                    <a:pt x="1763" y="10168"/>
                  </a:cubicBezTo>
                  <a:cubicBezTo>
                    <a:pt x="1060" y="12014"/>
                    <a:pt x="632" y="13955"/>
                    <a:pt x="191" y="15883"/>
                  </a:cubicBezTo>
                  <a:cubicBezTo>
                    <a:pt x="132" y="16157"/>
                    <a:pt x="48" y="16431"/>
                    <a:pt x="1" y="16705"/>
                  </a:cubicBezTo>
                  <a:cubicBezTo>
                    <a:pt x="155" y="16288"/>
                    <a:pt x="310" y="15871"/>
                    <a:pt x="465" y="15467"/>
                  </a:cubicBezTo>
                  <a:cubicBezTo>
                    <a:pt x="1418" y="13193"/>
                    <a:pt x="2418" y="10621"/>
                    <a:pt x="3120" y="9013"/>
                  </a:cubicBezTo>
                  <a:cubicBezTo>
                    <a:pt x="4513" y="5918"/>
                    <a:pt x="6025" y="2858"/>
                    <a:pt x="78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13"/>
            <p:cNvSpPr/>
            <p:nvPr/>
          </p:nvSpPr>
          <p:spPr>
            <a:xfrm>
              <a:off x="308950" y="1861075"/>
              <a:ext cx="200350" cy="481325"/>
            </a:xfrm>
            <a:custGeom>
              <a:rect b="b" l="l" r="r" t="t"/>
              <a:pathLst>
                <a:path extrusionOk="0" h="19253" w="8014">
                  <a:moveTo>
                    <a:pt x="8014" y="0"/>
                  </a:moveTo>
                  <a:cubicBezTo>
                    <a:pt x="5275" y="3584"/>
                    <a:pt x="3287" y="7680"/>
                    <a:pt x="1822" y="11930"/>
                  </a:cubicBezTo>
                  <a:cubicBezTo>
                    <a:pt x="1132" y="14002"/>
                    <a:pt x="667" y="16145"/>
                    <a:pt x="203" y="18276"/>
                  </a:cubicBezTo>
                  <a:cubicBezTo>
                    <a:pt x="132" y="18598"/>
                    <a:pt x="72" y="18943"/>
                    <a:pt x="1" y="19253"/>
                  </a:cubicBezTo>
                  <a:cubicBezTo>
                    <a:pt x="144" y="18753"/>
                    <a:pt x="298" y="18276"/>
                    <a:pt x="453" y="17776"/>
                  </a:cubicBezTo>
                  <a:cubicBezTo>
                    <a:pt x="1382" y="15133"/>
                    <a:pt x="2215" y="12454"/>
                    <a:pt x="3287" y="9847"/>
                  </a:cubicBezTo>
                  <a:cubicBezTo>
                    <a:pt x="4597" y="6799"/>
                    <a:pt x="6323" y="3179"/>
                    <a:pt x="8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13"/>
            <p:cNvSpPr/>
            <p:nvPr/>
          </p:nvSpPr>
          <p:spPr>
            <a:xfrm>
              <a:off x="260425" y="1798575"/>
              <a:ext cx="175950" cy="464950"/>
            </a:xfrm>
            <a:custGeom>
              <a:rect b="b" l="l" r="r" t="t"/>
              <a:pathLst>
                <a:path extrusionOk="0" h="18598" w="7038">
                  <a:moveTo>
                    <a:pt x="7038" y="0"/>
                  </a:moveTo>
                  <a:lnTo>
                    <a:pt x="7038" y="0"/>
                  </a:lnTo>
                  <a:cubicBezTo>
                    <a:pt x="4466" y="3405"/>
                    <a:pt x="2561" y="7275"/>
                    <a:pt x="1358" y="11371"/>
                  </a:cubicBezTo>
                  <a:cubicBezTo>
                    <a:pt x="787" y="13430"/>
                    <a:pt x="442" y="15562"/>
                    <a:pt x="132" y="17693"/>
                  </a:cubicBezTo>
                  <a:cubicBezTo>
                    <a:pt x="84" y="17990"/>
                    <a:pt x="49" y="18300"/>
                    <a:pt x="1" y="18598"/>
                  </a:cubicBezTo>
                  <a:cubicBezTo>
                    <a:pt x="132" y="18121"/>
                    <a:pt x="275" y="17657"/>
                    <a:pt x="418" y="17181"/>
                  </a:cubicBezTo>
                  <a:cubicBezTo>
                    <a:pt x="823" y="15919"/>
                    <a:pt x="1239" y="14669"/>
                    <a:pt x="1620" y="13407"/>
                  </a:cubicBezTo>
                  <a:cubicBezTo>
                    <a:pt x="1989" y="12180"/>
                    <a:pt x="2323" y="10954"/>
                    <a:pt x="2751" y="9739"/>
                  </a:cubicBezTo>
                  <a:cubicBezTo>
                    <a:pt x="3287" y="8180"/>
                    <a:pt x="4037" y="6501"/>
                    <a:pt x="4394" y="5667"/>
                  </a:cubicBezTo>
                  <a:cubicBezTo>
                    <a:pt x="5121" y="3941"/>
                    <a:pt x="6049" y="1881"/>
                    <a:pt x="7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13"/>
            <p:cNvSpPr/>
            <p:nvPr/>
          </p:nvSpPr>
          <p:spPr>
            <a:xfrm>
              <a:off x="253000" y="1737550"/>
              <a:ext cx="111650" cy="296475"/>
            </a:xfrm>
            <a:custGeom>
              <a:rect b="b" l="l" r="r" t="t"/>
              <a:pathLst>
                <a:path extrusionOk="0" h="11859" w="4466">
                  <a:moveTo>
                    <a:pt x="4465" y="0"/>
                  </a:moveTo>
                  <a:lnTo>
                    <a:pt x="4465" y="0"/>
                  </a:lnTo>
                  <a:cubicBezTo>
                    <a:pt x="1989" y="3310"/>
                    <a:pt x="608" y="7180"/>
                    <a:pt x="84" y="11252"/>
                  </a:cubicBezTo>
                  <a:cubicBezTo>
                    <a:pt x="60" y="11454"/>
                    <a:pt x="24" y="11668"/>
                    <a:pt x="0" y="11859"/>
                  </a:cubicBezTo>
                  <a:cubicBezTo>
                    <a:pt x="72" y="11573"/>
                    <a:pt x="167" y="11287"/>
                    <a:pt x="274" y="11002"/>
                  </a:cubicBezTo>
                  <a:cubicBezTo>
                    <a:pt x="869" y="9299"/>
                    <a:pt x="1465" y="7930"/>
                    <a:pt x="2072" y="6192"/>
                  </a:cubicBezTo>
                  <a:cubicBezTo>
                    <a:pt x="2834" y="4072"/>
                    <a:pt x="3525" y="1965"/>
                    <a:pt x="4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13"/>
            <p:cNvSpPr/>
            <p:nvPr/>
          </p:nvSpPr>
          <p:spPr>
            <a:xfrm>
              <a:off x="242575" y="1641700"/>
              <a:ext cx="66400" cy="149750"/>
            </a:xfrm>
            <a:custGeom>
              <a:rect b="b" l="l" r="r" t="t"/>
              <a:pathLst>
                <a:path extrusionOk="0" h="5990" w="2656">
                  <a:moveTo>
                    <a:pt x="2656" y="1"/>
                  </a:moveTo>
                  <a:lnTo>
                    <a:pt x="2656" y="1"/>
                  </a:lnTo>
                  <a:cubicBezTo>
                    <a:pt x="1334" y="1644"/>
                    <a:pt x="179" y="3596"/>
                    <a:pt x="13" y="5751"/>
                  </a:cubicBezTo>
                  <a:cubicBezTo>
                    <a:pt x="1" y="5823"/>
                    <a:pt x="1" y="5894"/>
                    <a:pt x="1" y="5989"/>
                  </a:cubicBezTo>
                  <a:cubicBezTo>
                    <a:pt x="13" y="5882"/>
                    <a:pt x="48" y="5799"/>
                    <a:pt x="96" y="5692"/>
                  </a:cubicBezTo>
                  <a:cubicBezTo>
                    <a:pt x="370" y="4799"/>
                    <a:pt x="786" y="4049"/>
                    <a:pt x="1239" y="3179"/>
                  </a:cubicBezTo>
                  <a:cubicBezTo>
                    <a:pt x="1775" y="2025"/>
                    <a:pt x="2084" y="1227"/>
                    <a:pt x="2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13"/>
            <p:cNvSpPr/>
            <p:nvPr/>
          </p:nvSpPr>
          <p:spPr>
            <a:xfrm>
              <a:off x="260150" y="1537525"/>
              <a:ext cx="19950" cy="54200"/>
            </a:xfrm>
            <a:custGeom>
              <a:rect b="b" l="l" r="r" t="t"/>
              <a:pathLst>
                <a:path extrusionOk="0" h="2168" w="798">
                  <a:moveTo>
                    <a:pt x="798" y="0"/>
                  </a:moveTo>
                  <a:cubicBezTo>
                    <a:pt x="441" y="691"/>
                    <a:pt x="179" y="1417"/>
                    <a:pt x="0" y="2167"/>
                  </a:cubicBezTo>
                  <a:cubicBezTo>
                    <a:pt x="333" y="1465"/>
                    <a:pt x="619" y="750"/>
                    <a:pt x="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13"/>
            <p:cNvSpPr/>
            <p:nvPr/>
          </p:nvSpPr>
          <p:spPr>
            <a:xfrm>
              <a:off x="248225" y="2377500"/>
              <a:ext cx="47950" cy="297975"/>
            </a:xfrm>
            <a:custGeom>
              <a:rect b="b" l="l" r="r" t="t"/>
              <a:pathLst>
                <a:path extrusionOk="0" h="11919" w="1918">
                  <a:moveTo>
                    <a:pt x="1918" y="1"/>
                  </a:moveTo>
                  <a:lnTo>
                    <a:pt x="1918" y="1"/>
                  </a:lnTo>
                  <a:cubicBezTo>
                    <a:pt x="965" y="1870"/>
                    <a:pt x="429" y="3954"/>
                    <a:pt x="191" y="6037"/>
                  </a:cubicBezTo>
                  <a:cubicBezTo>
                    <a:pt x="1" y="7811"/>
                    <a:pt x="108" y="9597"/>
                    <a:pt x="346" y="11347"/>
                  </a:cubicBezTo>
                  <a:cubicBezTo>
                    <a:pt x="370" y="11550"/>
                    <a:pt x="382" y="11728"/>
                    <a:pt x="418" y="11919"/>
                  </a:cubicBezTo>
                  <a:lnTo>
                    <a:pt x="501" y="11026"/>
                  </a:lnTo>
                  <a:cubicBezTo>
                    <a:pt x="656" y="9061"/>
                    <a:pt x="894" y="7109"/>
                    <a:pt x="1108" y="5144"/>
                  </a:cubicBezTo>
                  <a:cubicBezTo>
                    <a:pt x="1334" y="3311"/>
                    <a:pt x="1453" y="1810"/>
                    <a:pt x="19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13"/>
            <p:cNvSpPr/>
            <p:nvPr/>
          </p:nvSpPr>
          <p:spPr>
            <a:xfrm>
              <a:off x="239300" y="2323925"/>
              <a:ext cx="8650" cy="41100"/>
            </a:xfrm>
            <a:custGeom>
              <a:rect b="b" l="l" r="r" t="t"/>
              <a:pathLst>
                <a:path extrusionOk="0" h="1644" w="346">
                  <a:moveTo>
                    <a:pt x="346" y="1"/>
                  </a:moveTo>
                  <a:lnTo>
                    <a:pt x="346" y="1"/>
                  </a:lnTo>
                  <a:cubicBezTo>
                    <a:pt x="144" y="536"/>
                    <a:pt x="24" y="1084"/>
                    <a:pt x="1" y="1644"/>
                  </a:cubicBezTo>
                  <a:cubicBezTo>
                    <a:pt x="191" y="1132"/>
                    <a:pt x="310" y="560"/>
                    <a:pt x="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13"/>
            <p:cNvSpPr/>
            <p:nvPr/>
          </p:nvSpPr>
          <p:spPr>
            <a:xfrm>
              <a:off x="461650" y="2423050"/>
              <a:ext cx="25325" cy="105700"/>
            </a:xfrm>
            <a:custGeom>
              <a:rect b="b" l="l" r="r" t="t"/>
              <a:pathLst>
                <a:path extrusionOk="0" h="4228" w="1013">
                  <a:moveTo>
                    <a:pt x="1013" y="0"/>
                  </a:moveTo>
                  <a:lnTo>
                    <a:pt x="1013" y="0"/>
                  </a:lnTo>
                  <a:cubicBezTo>
                    <a:pt x="334" y="1298"/>
                    <a:pt x="1" y="2775"/>
                    <a:pt x="96" y="4227"/>
                  </a:cubicBezTo>
                  <a:cubicBezTo>
                    <a:pt x="346" y="3477"/>
                    <a:pt x="644" y="2501"/>
                    <a:pt x="775" y="1643"/>
                  </a:cubicBezTo>
                  <a:cubicBezTo>
                    <a:pt x="882" y="989"/>
                    <a:pt x="917" y="703"/>
                    <a:pt x="1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13"/>
            <p:cNvSpPr/>
            <p:nvPr/>
          </p:nvSpPr>
          <p:spPr>
            <a:xfrm>
              <a:off x="545000" y="2455200"/>
              <a:ext cx="16975" cy="73250"/>
            </a:xfrm>
            <a:custGeom>
              <a:rect b="b" l="l" r="r" t="t"/>
              <a:pathLst>
                <a:path extrusionOk="0" h="2930" w="679">
                  <a:moveTo>
                    <a:pt x="679" y="0"/>
                  </a:moveTo>
                  <a:lnTo>
                    <a:pt x="679" y="0"/>
                  </a:lnTo>
                  <a:cubicBezTo>
                    <a:pt x="227" y="905"/>
                    <a:pt x="0" y="1917"/>
                    <a:pt x="60" y="2929"/>
                  </a:cubicBezTo>
                  <a:cubicBezTo>
                    <a:pt x="405" y="2084"/>
                    <a:pt x="631" y="965"/>
                    <a:pt x="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13"/>
            <p:cNvSpPr/>
            <p:nvPr/>
          </p:nvSpPr>
          <p:spPr>
            <a:xfrm>
              <a:off x="601550" y="2516500"/>
              <a:ext cx="5975" cy="44975"/>
            </a:xfrm>
            <a:custGeom>
              <a:rect b="b" l="l" r="r" t="t"/>
              <a:pathLst>
                <a:path extrusionOk="0" h="1799" w="239">
                  <a:moveTo>
                    <a:pt x="120" y="1"/>
                  </a:moveTo>
                  <a:lnTo>
                    <a:pt x="120" y="1"/>
                  </a:lnTo>
                  <a:cubicBezTo>
                    <a:pt x="24" y="596"/>
                    <a:pt x="1" y="1227"/>
                    <a:pt x="203" y="1799"/>
                  </a:cubicBezTo>
                  <a:cubicBezTo>
                    <a:pt x="215" y="1203"/>
                    <a:pt x="239" y="596"/>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13"/>
            <p:cNvSpPr/>
            <p:nvPr/>
          </p:nvSpPr>
          <p:spPr>
            <a:xfrm>
              <a:off x="2153525" y="1378750"/>
              <a:ext cx="601300" cy="71000"/>
            </a:xfrm>
            <a:custGeom>
              <a:rect b="b" l="l" r="r" t="t"/>
              <a:pathLst>
                <a:path extrusionOk="0" h="2840" w="24052">
                  <a:moveTo>
                    <a:pt x="12416" y="1"/>
                  </a:moveTo>
                  <a:cubicBezTo>
                    <a:pt x="10738" y="1"/>
                    <a:pt x="9056" y="125"/>
                    <a:pt x="7395" y="339"/>
                  </a:cubicBezTo>
                  <a:cubicBezTo>
                    <a:pt x="5478" y="624"/>
                    <a:pt x="3573" y="1255"/>
                    <a:pt x="1822" y="2006"/>
                  </a:cubicBezTo>
                  <a:cubicBezTo>
                    <a:pt x="1209" y="2277"/>
                    <a:pt x="608" y="2548"/>
                    <a:pt x="18" y="2831"/>
                  </a:cubicBezTo>
                  <a:lnTo>
                    <a:pt x="18" y="2831"/>
                  </a:lnTo>
                  <a:cubicBezTo>
                    <a:pt x="36" y="2826"/>
                    <a:pt x="63" y="2823"/>
                    <a:pt x="96" y="2815"/>
                  </a:cubicBezTo>
                  <a:cubicBezTo>
                    <a:pt x="894" y="2541"/>
                    <a:pt x="1715" y="2351"/>
                    <a:pt x="2525" y="2148"/>
                  </a:cubicBezTo>
                  <a:cubicBezTo>
                    <a:pt x="6077" y="1172"/>
                    <a:pt x="9257" y="696"/>
                    <a:pt x="12903" y="696"/>
                  </a:cubicBezTo>
                  <a:cubicBezTo>
                    <a:pt x="12948" y="696"/>
                    <a:pt x="12993" y="696"/>
                    <a:pt x="13038" y="696"/>
                  </a:cubicBezTo>
                  <a:cubicBezTo>
                    <a:pt x="16146" y="776"/>
                    <a:pt x="19238" y="1222"/>
                    <a:pt x="22341" y="1222"/>
                  </a:cubicBezTo>
                  <a:cubicBezTo>
                    <a:pt x="22910" y="1222"/>
                    <a:pt x="23481" y="1207"/>
                    <a:pt x="24051" y="1172"/>
                  </a:cubicBezTo>
                  <a:cubicBezTo>
                    <a:pt x="20337" y="839"/>
                    <a:pt x="18634" y="398"/>
                    <a:pt x="14955" y="101"/>
                  </a:cubicBezTo>
                  <a:cubicBezTo>
                    <a:pt x="14112" y="33"/>
                    <a:pt x="13264" y="1"/>
                    <a:pt x="12416" y="1"/>
                  </a:cubicBezTo>
                  <a:close/>
                  <a:moveTo>
                    <a:pt x="18" y="2831"/>
                  </a:moveTo>
                  <a:cubicBezTo>
                    <a:pt x="10" y="2833"/>
                    <a:pt x="4" y="2835"/>
                    <a:pt x="1" y="2839"/>
                  </a:cubicBezTo>
                  <a:cubicBezTo>
                    <a:pt x="6" y="2836"/>
                    <a:pt x="12" y="2834"/>
                    <a:pt x="18" y="28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13"/>
            <p:cNvSpPr/>
            <p:nvPr/>
          </p:nvSpPr>
          <p:spPr>
            <a:xfrm>
              <a:off x="2241050" y="1418125"/>
              <a:ext cx="324175" cy="37875"/>
            </a:xfrm>
            <a:custGeom>
              <a:rect b="b" l="l" r="r" t="t"/>
              <a:pathLst>
                <a:path extrusionOk="0" h="1515" w="12967">
                  <a:moveTo>
                    <a:pt x="8559" y="1"/>
                  </a:moveTo>
                  <a:cubicBezTo>
                    <a:pt x="6964" y="1"/>
                    <a:pt x="5374" y="123"/>
                    <a:pt x="3810" y="442"/>
                  </a:cubicBezTo>
                  <a:cubicBezTo>
                    <a:pt x="2524" y="728"/>
                    <a:pt x="1203" y="966"/>
                    <a:pt x="0" y="1514"/>
                  </a:cubicBezTo>
                  <a:cubicBezTo>
                    <a:pt x="1155" y="1204"/>
                    <a:pt x="2286" y="1193"/>
                    <a:pt x="3524" y="1062"/>
                  </a:cubicBezTo>
                  <a:cubicBezTo>
                    <a:pt x="6370" y="812"/>
                    <a:pt x="9216" y="669"/>
                    <a:pt x="12037" y="347"/>
                  </a:cubicBezTo>
                  <a:cubicBezTo>
                    <a:pt x="12347" y="312"/>
                    <a:pt x="12645" y="264"/>
                    <a:pt x="12966" y="252"/>
                  </a:cubicBezTo>
                  <a:cubicBezTo>
                    <a:pt x="12752" y="240"/>
                    <a:pt x="12549" y="204"/>
                    <a:pt x="12335" y="192"/>
                  </a:cubicBezTo>
                  <a:cubicBezTo>
                    <a:pt x="11080" y="77"/>
                    <a:pt x="9818" y="1"/>
                    <a:pt x="8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13"/>
            <p:cNvSpPr/>
            <p:nvPr/>
          </p:nvSpPr>
          <p:spPr>
            <a:xfrm>
              <a:off x="1735025" y="999050"/>
              <a:ext cx="174750" cy="501300"/>
            </a:xfrm>
            <a:custGeom>
              <a:rect b="b" l="l" r="r" t="t"/>
              <a:pathLst>
                <a:path extrusionOk="0" h="20052" w="6990">
                  <a:moveTo>
                    <a:pt x="1394" y="1"/>
                  </a:moveTo>
                  <a:lnTo>
                    <a:pt x="1394" y="1"/>
                  </a:lnTo>
                  <a:cubicBezTo>
                    <a:pt x="1441" y="61"/>
                    <a:pt x="1489" y="108"/>
                    <a:pt x="1513" y="168"/>
                  </a:cubicBezTo>
                  <a:cubicBezTo>
                    <a:pt x="2167" y="1037"/>
                    <a:pt x="2751" y="1954"/>
                    <a:pt x="3299" y="2882"/>
                  </a:cubicBezTo>
                  <a:cubicBezTo>
                    <a:pt x="3942" y="3954"/>
                    <a:pt x="4334" y="4692"/>
                    <a:pt x="4668" y="5799"/>
                  </a:cubicBezTo>
                  <a:cubicBezTo>
                    <a:pt x="5727" y="9074"/>
                    <a:pt x="5704" y="12062"/>
                    <a:pt x="4358" y="15265"/>
                  </a:cubicBezTo>
                  <a:cubicBezTo>
                    <a:pt x="4263" y="15455"/>
                    <a:pt x="4311" y="15384"/>
                    <a:pt x="4180" y="15646"/>
                  </a:cubicBezTo>
                  <a:cubicBezTo>
                    <a:pt x="3942" y="16146"/>
                    <a:pt x="3680" y="16622"/>
                    <a:pt x="3358" y="17075"/>
                  </a:cubicBezTo>
                  <a:cubicBezTo>
                    <a:pt x="3049" y="17527"/>
                    <a:pt x="2941" y="17646"/>
                    <a:pt x="2465" y="18182"/>
                  </a:cubicBezTo>
                  <a:cubicBezTo>
                    <a:pt x="1727" y="18968"/>
                    <a:pt x="1013" y="19658"/>
                    <a:pt x="1" y="20051"/>
                  </a:cubicBezTo>
                  <a:cubicBezTo>
                    <a:pt x="1536" y="19718"/>
                    <a:pt x="2799" y="18658"/>
                    <a:pt x="3811" y="17515"/>
                  </a:cubicBezTo>
                  <a:cubicBezTo>
                    <a:pt x="6632" y="14062"/>
                    <a:pt x="6990" y="7811"/>
                    <a:pt x="4668" y="3930"/>
                  </a:cubicBezTo>
                  <a:cubicBezTo>
                    <a:pt x="3811" y="2608"/>
                    <a:pt x="2787" y="1477"/>
                    <a:pt x="1679" y="287"/>
                  </a:cubicBezTo>
                  <a:cubicBezTo>
                    <a:pt x="1584" y="180"/>
                    <a:pt x="1489" y="84"/>
                    <a:pt x="1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13"/>
            <p:cNvSpPr/>
            <p:nvPr/>
          </p:nvSpPr>
          <p:spPr>
            <a:xfrm>
              <a:off x="1744550" y="1026750"/>
              <a:ext cx="99150" cy="415250"/>
            </a:xfrm>
            <a:custGeom>
              <a:rect b="b" l="l" r="r" t="t"/>
              <a:pathLst>
                <a:path extrusionOk="0" h="16610" w="3966">
                  <a:moveTo>
                    <a:pt x="1" y="0"/>
                  </a:moveTo>
                  <a:cubicBezTo>
                    <a:pt x="1465" y="1929"/>
                    <a:pt x="2239" y="3953"/>
                    <a:pt x="2727" y="6311"/>
                  </a:cubicBezTo>
                  <a:cubicBezTo>
                    <a:pt x="3370" y="8882"/>
                    <a:pt x="3025" y="11359"/>
                    <a:pt x="1965" y="13645"/>
                  </a:cubicBezTo>
                  <a:cubicBezTo>
                    <a:pt x="1513" y="14633"/>
                    <a:pt x="929" y="15550"/>
                    <a:pt x="286" y="16419"/>
                  </a:cubicBezTo>
                  <a:cubicBezTo>
                    <a:pt x="239" y="16478"/>
                    <a:pt x="179" y="16550"/>
                    <a:pt x="143" y="16609"/>
                  </a:cubicBezTo>
                  <a:cubicBezTo>
                    <a:pt x="155" y="16598"/>
                    <a:pt x="179" y="16562"/>
                    <a:pt x="215" y="16550"/>
                  </a:cubicBezTo>
                  <a:cubicBezTo>
                    <a:pt x="894" y="15978"/>
                    <a:pt x="1525" y="15347"/>
                    <a:pt x="2048" y="14633"/>
                  </a:cubicBezTo>
                  <a:cubicBezTo>
                    <a:pt x="3299" y="12978"/>
                    <a:pt x="3965" y="10906"/>
                    <a:pt x="3906" y="8835"/>
                  </a:cubicBezTo>
                  <a:cubicBezTo>
                    <a:pt x="3739" y="5560"/>
                    <a:pt x="2322" y="233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13"/>
            <p:cNvSpPr/>
            <p:nvPr/>
          </p:nvSpPr>
          <p:spPr>
            <a:xfrm>
              <a:off x="1976425" y="1258925"/>
              <a:ext cx="251850" cy="250050"/>
            </a:xfrm>
            <a:custGeom>
              <a:rect b="b" l="l" r="r" t="t"/>
              <a:pathLst>
                <a:path extrusionOk="0" h="10002" w="10074">
                  <a:moveTo>
                    <a:pt x="10073" y="0"/>
                  </a:moveTo>
                  <a:cubicBezTo>
                    <a:pt x="9514" y="95"/>
                    <a:pt x="8966" y="191"/>
                    <a:pt x="8406" y="357"/>
                  </a:cubicBezTo>
                  <a:cubicBezTo>
                    <a:pt x="6311" y="1012"/>
                    <a:pt x="4394" y="2298"/>
                    <a:pt x="3049" y="4048"/>
                  </a:cubicBezTo>
                  <a:cubicBezTo>
                    <a:pt x="1715" y="5846"/>
                    <a:pt x="798" y="7930"/>
                    <a:pt x="1" y="10001"/>
                  </a:cubicBezTo>
                  <a:cubicBezTo>
                    <a:pt x="2060" y="6263"/>
                    <a:pt x="4334" y="2846"/>
                    <a:pt x="8073" y="845"/>
                  </a:cubicBezTo>
                  <a:cubicBezTo>
                    <a:pt x="8644" y="536"/>
                    <a:pt x="9121" y="345"/>
                    <a:pt x="9752" y="119"/>
                  </a:cubicBezTo>
                  <a:cubicBezTo>
                    <a:pt x="9859" y="72"/>
                    <a:pt x="9954" y="48"/>
                    <a:pt x="10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13"/>
            <p:cNvSpPr/>
            <p:nvPr/>
          </p:nvSpPr>
          <p:spPr>
            <a:xfrm>
              <a:off x="1991300" y="1238075"/>
              <a:ext cx="187250" cy="172975"/>
            </a:xfrm>
            <a:custGeom>
              <a:rect b="b" l="l" r="r" t="t"/>
              <a:pathLst>
                <a:path extrusionOk="0" h="6919" w="7490">
                  <a:moveTo>
                    <a:pt x="7490" y="1"/>
                  </a:moveTo>
                  <a:lnTo>
                    <a:pt x="7490" y="1"/>
                  </a:lnTo>
                  <a:cubicBezTo>
                    <a:pt x="7228" y="60"/>
                    <a:pt x="6978" y="120"/>
                    <a:pt x="6740" y="191"/>
                  </a:cubicBezTo>
                  <a:cubicBezTo>
                    <a:pt x="5347" y="608"/>
                    <a:pt x="4001" y="1298"/>
                    <a:pt x="2906" y="2239"/>
                  </a:cubicBezTo>
                  <a:cubicBezTo>
                    <a:pt x="1525" y="3489"/>
                    <a:pt x="525" y="5132"/>
                    <a:pt x="1" y="6918"/>
                  </a:cubicBezTo>
                  <a:cubicBezTo>
                    <a:pt x="1656" y="4013"/>
                    <a:pt x="3823" y="2203"/>
                    <a:pt x="6537" y="548"/>
                  </a:cubicBezTo>
                  <a:cubicBezTo>
                    <a:pt x="6847" y="358"/>
                    <a:pt x="7180" y="179"/>
                    <a:pt x="7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13"/>
            <p:cNvSpPr/>
            <p:nvPr/>
          </p:nvSpPr>
          <p:spPr>
            <a:xfrm>
              <a:off x="2028825" y="1214575"/>
              <a:ext cx="108050" cy="89025"/>
            </a:xfrm>
            <a:custGeom>
              <a:rect b="b" l="l" r="r" t="t"/>
              <a:pathLst>
                <a:path extrusionOk="0" h="3561" w="4322">
                  <a:moveTo>
                    <a:pt x="4322" y="0"/>
                  </a:moveTo>
                  <a:lnTo>
                    <a:pt x="4322" y="0"/>
                  </a:lnTo>
                  <a:cubicBezTo>
                    <a:pt x="4251" y="36"/>
                    <a:pt x="4155" y="60"/>
                    <a:pt x="4084" y="95"/>
                  </a:cubicBezTo>
                  <a:cubicBezTo>
                    <a:pt x="2179" y="714"/>
                    <a:pt x="833" y="1715"/>
                    <a:pt x="0" y="3560"/>
                  </a:cubicBezTo>
                  <a:cubicBezTo>
                    <a:pt x="560" y="2917"/>
                    <a:pt x="1191" y="2405"/>
                    <a:pt x="1845" y="1881"/>
                  </a:cubicBezTo>
                  <a:cubicBezTo>
                    <a:pt x="2381" y="1429"/>
                    <a:pt x="2917" y="1072"/>
                    <a:pt x="3750" y="441"/>
                  </a:cubicBezTo>
                  <a:cubicBezTo>
                    <a:pt x="3953" y="274"/>
                    <a:pt x="4108" y="155"/>
                    <a:pt x="4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13"/>
            <p:cNvSpPr/>
            <p:nvPr/>
          </p:nvSpPr>
          <p:spPr>
            <a:xfrm>
              <a:off x="2038350" y="1192250"/>
              <a:ext cx="57150" cy="52100"/>
            </a:xfrm>
            <a:custGeom>
              <a:rect b="b" l="l" r="r" t="t"/>
              <a:pathLst>
                <a:path extrusionOk="0" h="2084" w="2286">
                  <a:moveTo>
                    <a:pt x="2286" y="0"/>
                  </a:moveTo>
                  <a:lnTo>
                    <a:pt x="2286" y="0"/>
                  </a:lnTo>
                  <a:cubicBezTo>
                    <a:pt x="1381" y="500"/>
                    <a:pt x="417" y="1107"/>
                    <a:pt x="0" y="2084"/>
                  </a:cubicBezTo>
                  <a:cubicBezTo>
                    <a:pt x="310" y="1750"/>
                    <a:pt x="667" y="1477"/>
                    <a:pt x="905" y="1310"/>
                  </a:cubicBezTo>
                  <a:cubicBezTo>
                    <a:pt x="1429" y="929"/>
                    <a:pt x="1845" y="453"/>
                    <a:pt x="22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13"/>
            <p:cNvSpPr/>
            <p:nvPr/>
          </p:nvSpPr>
          <p:spPr>
            <a:xfrm>
              <a:off x="2082975" y="855900"/>
              <a:ext cx="450100" cy="463475"/>
            </a:xfrm>
            <a:custGeom>
              <a:rect b="b" l="l" r="r" t="t"/>
              <a:pathLst>
                <a:path extrusionOk="0" h="18539" w="18004">
                  <a:moveTo>
                    <a:pt x="477" y="0"/>
                  </a:moveTo>
                  <a:lnTo>
                    <a:pt x="477" y="0"/>
                  </a:lnTo>
                  <a:cubicBezTo>
                    <a:pt x="1" y="2012"/>
                    <a:pt x="203" y="4167"/>
                    <a:pt x="906" y="6108"/>
                  </a:cubicBezTo>
                  <a:cubicBezTo>
                    <a:pt x="1442" y="7501"/>
                    <a:pt x="2299" y="8775"/>
                    <a:pt x="3251" y="9930"/>
                  </a:cubicBezTo>
                  <a:cubicBezTo>
                    <a:pt x="5597" y="12728"/>
                    <a:pt x="8585" y="15002"/>
                    <a:pt x="11883" y="16585"/>
                  </a:cubicBezTo>
                  <a:cubicBezTo>
                    <a:pt x="12776" y="17002"/>
                    <a:pt x="13479" y="17288"/>
                    <a:pt x="14610" y="17621"/>
                  </a:cubicBezTo>
                  <a:cubicBezTo>
                    <a:pt x="15729" y="17955"/>
                    <a:pt x="16872" y="18193"/>
                    <a:pt x="18003" y="18538"/>
                  </a:cubicBezTo>
                  <a:cubicBezTo>
                    <a:pt x="17872" y="18455"/>
                    <a:pt x="17717" y="18395"/>
                    <a:pt x="17575" y="18324"/>
                  </a:cubicBezTo>
                  <a:cubicBezTo>
                    <a:pt x="14479" y="16835"/>
                    <a:pt x="11360" y="15335"/>
                    <a:pt x="8478" y="13454"/>
                  </a:cubicBezTo>
                  <a:cubicBezTo>
                    <a:pt x="3811" y="10359"/>
                    <a:pt x="132" y="6060"/>
                    <a:pt x="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13"/>
            <p:cNvSpPr/>
            <p:nvPr/>
          </p:nvSpPr>
          <p:spPr>
            <a:xfrm>
              <a:off x="2123175" y="867200"/>
              <a:ext cx="354225" cy="407525"/>
            </a:xfrm>
            <a:custGeom>
              <a:rect b="b" l="l" r="r" t="t"/>
              <a:pathLst>
                <a:path extrusionOk="0" h="16301" w="14169">
                  <a:moveTo>
                    <a:pt x="0" y="1"/>
                  </a:moveTo>
                  <a:cubicBezTo>
                    <a:pt x="12" y="905"/>
                    <a:pt x="96" y="1763"/>
                    <a:pt x="238" y="2596"/>
                  </a:cubicBezTo>
                  <a:cubicBezTo>
                    <a:pt x="381" y="3668"/>
                    <a:pt x="834" y="4692"/>
                    <a:pt x="1322" y="5632"/>
                  </a:cubicBezTo>
                  <a:cubicBezTo>
                    <a:pt x="2358" y="7692"/>
                    <a:pt x="3846" y="9502"/>
                    <a:pt x="5596" y="10990"/>
                  </a:cubicBezTo>
                  <a:cubicBezTo>
                    <a:pt x="8120" y="13216"/>
                    <a:pt x="10990" y="15121"/>
                    <a:pt x="14169" y="16300"/>
                  </a:cubicBezTo>
                  <a:cubicBezTo>
                    <a:pt x="12466" y="15407"/>
                    <a:pt x="10906" y="14288"/>
                    <a:pt x="9382" y="13121"/>
                  </a:cubicBezTo>
                  <a:cubicBezTo>
                    <a:pt x="8061" y="12109"/>
                    <a:pt x="6739" y="11121"/>
                    <a:pt x="5275" y="9680"/>
                  </a:cubicBezTo>
                  <a:cubicBezTo>
                    <a:pt x="4132" y="8537"/>
                    <a:pt x="3525" y="7621"/>
                    <a:pt x="2643" y="6263"/>
                  </a:cubicBezTo>
                  <a:cubicBezTo>
                    <a:pt x="2120" y="5418"/>
                    <a:pt x="1322" y="4013"/>
                    <a:pt x="1036" y="3370"/>
                  </a:cubicBezTo>
                  <a:cubicBezTo>
                    <a:pt x="608" y="2275"/>
                    <a:pt x="262" y="114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13"/>
            <p:cNvSpPr/>
            <p:nvPr/>
          </p:nvSpPr>
          <p:spPr>
            <a:xfrm>
              <a:off x="2159775" y="897850"/>
              <a:ext cx="288750" cy="314950"/>
            </a:xfrm>
            <a:custGeom>
              <a:rect b="b" l="l" r="r" t="t"/>
              <a:pathLst>
                <a:path extrusionOk="0" h="12598" w="11550">
                  <a:moveTo>
                    <a:pt x="1" y="1"/>
                  </a:moveTo>
                  <a:lnTo>
                    <a:pt x="1" y="1"/>
                  </a:lnTo>
                  <a:cubicBezTo>
                    <a:pt x="941" y="2739"/>
                    <a:pt x="2346" y="5382"/>
                    <a:pt x="4251" y="7585"/>
                  </a:cubicBezTo>
                  <a:cubicBezTo>
                    <a:pt x="5847" y="9371"/>
                    <a:pt x="7847" y="10752"/>
                    <a:pt x="9931" y="11931"/>
                  </a:cubicBezTo>
                  <a:cubicBezTo>
                    <a:pt x="10443" y="12217"/>
                    <a:pt x="10990" y="12431"/>
                    <a:pt x="11550" y="12598"/>
                  </a:cubicBezTo>
                  <a:cubicBezTo>
                    <a:pt x="11490" y="12574"/>
                    <a:pt x="11455" y="12550"/>
                    <a:pt x="11419" y="12538"/>
                  </a:cubicBezTo>
                  <a:cubicBezTo>
                    <a:pt x="10693" y="12169"/>
                    <a:pt x="10204" y="11705"/>
                    <a:pt x="9585" y="11169"/>
                  </a:cubicBezTo>
                  <a:cubicBezTo>
                    <a:pt x="8002" y="9800"/>
                    <a:pt x="6394" y="8430"/>
                    <a:pt x="4942" y="6918"/>
                  </a:cubicBezTo>
                  <a:cubicBezTo>
                    <a:pt x="3025" y="4704"/>
                    <a:pt x="1572" y="278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13"/>
            <p:cNvSpPr/>
            <p:nvPr/>
          </p:nvSpPr>
          <p:spPr>
            <a:xfrm>
              <a:off x="2213350" y="921375"/>
              <a:ext cx="200225" cy="195475"/>
            </a:xfrm>
            <a:custGeom>
              <a:rect b="b" l="l" r="r" t="t"/>
              <a:pathLst>
                <a:path extrusionOk="0" h="7819" w="8009">
                  <a:moveTo>
                    <a:pt x="1" y="0"/>
                  </a:moveTo>
                  <a:lnTo>
                    <a:pt x="1" y="0"/>
                  </a:lnTo>
                  <a:cubicBezTo>
                    <a:pt x="1084" y="2429"/>
                    <a:pt x="2727" y="4668"/>
                    <a:pt x="4882" y="6239"/>
                  </a:cubicBezTo>
                  <a:cubicBezTo>
                    <a:pt x="5716" y="6882"/>
                    <a:pt x="6609" y="7478"/>
                    <a:pt x="7633" y="7763"/>
                  </a:cubicBezTo>
                  <a:cubicBezTo>
                    <a:pt x="7733" y="7763"/>
                    <a:pt x="7971" y="7819"/>
                    <a:pt x="7999" y="7819"/>
                  </a:cubicBezTo>
                  <a:cubicBezTo>
                    <a:pt x="8008" y="7819"/>
                    <a:pt x="7997" y="7813"/>
                    <a:pt x="7954" y="7799"/>
                  </a:cubicBezTo>
                  <a:cubicBezTo>
                    <a:pt x="7692" y="7704"/>
                    <a:pt x="7466" y="7549"/>
                    <a:pt x="7240" y="7382"/>
                  </a:cubicBezTo>
                  <a:cubicBezTo>
                    <a:pt x="6823" y="7085"/>
                    <a:pt x="6311" y="6597"/>
                    <a:pt x="5871" y="6168"/>
                  </a:cubicBezTo>
                  <a:cubicBezTo>
                    <a:pt x="5299" y="5596"/>
                    <a:pt x="4716" y="5049"/>
                    <a:pt x="4156" y="4489"/>
                  </a:cubicBezTo>
                  <a:cubicBezTo>
                    <a:pt x="2716" y="3060"/>
                    <a:pt x="1215" y="159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13"/>
            <p:cNvSpPr/>
            <p:nvPr/>
          </p:nvSpPr>
          <p:spPr>
            <a:xfrm>
              <a:off x="2277050" y="936250"/>
              <a:ext cx="146775" cy="121175"/>
            </a:xfrm>
            <a:custGeom>
              <a:rect b="b" l="l" r="r" t="t"/>
              <a:pathLst>
                <a:path extrusionOk="0" h="4847" w="5871">
                  <a:moveTo>
                    <a:pt x="1" y="1"/>
                  </a:moveTo>
                  <a:cubicBezTo>
                    <a:pt x="1311" y="2132"/>
                    <a:pt x="3263" y="3894"/>
                    <a:pt x="5621" y="4751"/>
                  </a:cubicBezTo>
                  <a:cubicBezTo>
                    <a:pt x="5704" y="4787"/>
                    <a:pt x="5811" y="4811"/>
                    <a:pt x="5871" y="4847"/>
                  </a:cubicBezTo>
                  <a:cubicBezTo>
                    <a:pt x="5716" y="4751"/>
                    <a:pt x="5549" y="4668"/>
                    <a:pt x="5406" y="4561"/>
                  </a:cubicBezTo>
                  <a:cubicBezTo>
                    <a:pt x="4680" y="4085"/>
                    <a:pt x="4037" y="3430"/>
                    <a:pt x="3323" y="2823"/>
                  </a:cubicBezTo>
                  <a:cubicBezTo>
                    <a:pt x="2251" y="1846"/>
                    <a:pt x="1060" y="100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13"/>
            <p:cNvSpPr/>
            <p:nvPr/>
          </p:nvSpPr>
          <p:spPr>
            <a:xfrm>
              <a:off x="1715975" y="855900"/>
              <a:ext cx="283100" cy="185750"/>
            </a:xfrm>
            <a:custGeom>
              <a:rect b="b" l="l" r="r" t="t"/>
              <a:pathLst>
                <a:path extrusionOk="0" h="7430" w="11324">
                  <a:moveTo>
                    <a:pt x="1" y="0"/>
                  </a:moveTo>
                  <a:cubicBezTo>
                    <a:pt x="286" y="179"/>
                    <a:pt x="548" y="357"/>
                    <a:pt x="822" y="536"/>
                  </a:cubicBezTo>
                  <a:cubicBezTo>
                    <a:pt x="4263" y="2917"/>
                    <a:pt x="8073" y="4858"/>
                    <a:pt x="11323" y="7430"/>
                  </a:cubicBezTo>
                  <a:cubicBezTo>
                    <a:pt x="9835" y="5679"/>
                    <a:pt x="8073" y="4155"/>
                    <a:pt x="6120" y="2917"/>
                  </a:cubicBezTo>
                  <a:cubicBezTo>
                    <a:pt x="4394" y="1869"/>
                    <a:pt x="2537" y="1012"/>
                    <a:pt x="655" y="262"/>
                  </a:cubicBezTo>
                  <a:cubicBezTo>
                    <a:pt x="429" y="167"/>
                    <a:pt x="227"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13"/>
            <p:cNvSpPr/>
            <p:nvPr/>
          </p:nvSpPr>
          <p:spPr>
            <a:xfrm>
              <a:off x="1770150" y="856750"/>
              <a:ext cx="213750" cy="118825"/>
            </a:xfrm>
            <a:custGeom>
              <a:rect b="b" l="l" r="r" t="t"/>
              <a:pathLst>
                <a:path extrusionOk="0" h="4753" w="8550">
                  <a:moveTo>
                    <a:pt x="56" y="1"/>
                  </a:moveTo>
                  <a:cubicBezTo>
                    <a:pt x="38" y="1"/>
                    <a:pt x="19" y="1"/>
                    <a:pt x="0" y="2"/>
                  </a:cubicBezTo>
                  <a:cubicBezTo>
                    <a:pt x="1227" y="442"/>
                    <a:pt x="2346" y="1240"/>
                    <a:pt x="3489" y="1847"/>
                  </a:cubicBezTo>
                  <a:cubicBezTo>
                    <a:pt x="4965" y="2740"/>
                    <a:pt x="6477" y="3562"/>
                    <a:pt x="8001" y="4371"/>
                  </a:cubicBezTo>
                  <a:cubicBezTo>
                    <a:pt x="8192" y="4490"/>
                    <a:pt x="8371" y="4610"/>
                    <a:pt x="8549" y="4752"/>
                  </a:cubicBezTo>
                  <a:cubicBezTo>
                    <a:pt x="8418" y="4621"/>
                    <a:pt x="8311" y="4514"/>
                    <a:pt x="8204" y="4395"/>
                  </a:cubicBezTo>
                  <a:cubicBezTo>
                    <a:pt x="6704" y="2824"/>
                    <a:pt x="4894" y="1514"/>
                    <a:pt x="2846" y="764"/>
                  </a:cubicBezTo>
                  <a:cubicBezTo>
                    <a:pt x="2215" y="502"/>
                    <a:pt x="1536" y="299"/>
                    <a:pt x="870" y="133"/>
                  </a:cubicBezTo>
                  <a:cubicBezTo>
                    <a:pt x="602" y="77"/>
                    <a:pt x="325" y="1"/>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13"/>
            <p:cNvSpPr/>
            <p:nvPr/>
          </p:nvSpPr>
          <p:spPr>
            <a:xfrm>
              <a:off x="1866600" y="857975"/>
              <a:ext cx="130525" cy="72125"/>
            </a:xfrm>
            <a:custGeom>
              <a:rect b="b" l="l" r="r" t="t"/>
              <a:pathLst>
                <a:path extrusionOk="0" h="2885" w="5221">
                  <a:moveTo>
                    <a:pt x="0" y="0"/>
                  </a:moveTo>
                  <a:lnTo>
                    <a:pt x="0" y="0"/>
                  </a:lnTo>
                  <a:cubicBezTo>
                    <a:pt x="953" y="477"/>
                    <a:pt x="1810" y="1143"/>
                    <a:pt x="2739" y="1679"/>
                  </a:cubicBezTo>
                  <a:cubicBezTo>
                    <a:pt x="3501" y="2120"/>
                    <a:pt x="4334" y="2429"/>
                    <a:pt x="5120" y="2834"/>
                  </a:cubicBezTo>
                  <a:cubicBezTo>
                    <a:pt x="5179" y="2864"/>
                    <a:pt x="5215" y="2885"/>
                    <a:pt x="5218" y="2885"/>
                  </a:cubicBezTo>
                  <a:cubicBezTo>
                    <a:pt x="5221" y="2885"/>
                    <a:pt x="5191" y="2864"/>
                    <a:pt x="5120" y="2810"/>
                  </a:cubicBezTo>
                  <a:cubicBezTo>
                    <a:pt x="3679" y="1524"/>
                    <a:pt x="2024" y="3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13"/>
            <p:cNvSpPr/>
            <p:nvPr/>
          </p:nvSpPr>
          <p:spPr>
            <a:xfrm>
              <a:off x="1962425" y="858275"/>
              <a:ext cx="57175" cy="28900"/>
            </a:xfrm>
            <a:custGeom>
              <a:rect b="b" l="l" r="r" t="t"/>
              <a:pathLst>
                <a:path extrusionOk="0" h="1156" w="2287">
                  <a:moveTo>
                    <a:pt x="1" y="0"/>
                  </a:moveTo>
                  <a:cubicBezTo>
                    <a:pt x="680" y="524"/>
                    <a:pt x="1465" y="881"/>
                    <a:pt x="2287" y="1155"/>
                  </a:cubicBezTo>
                  <a:cubicBezTo>
                    <a:pt x="1608" y="643"/>
                    <a:pt x="858"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13"/>
            <p:cNvSpPr/>
            <p:nvPr/>
          </p:nvSpPr>
          <p:spPr>
            <a:xfrm>
              <a:off x="2580075" y="853200"/>
              <a:ext cx="243500" cy="479850"/>
            </a:xfrm>
            <a:custGeom>
              <a:rect b="b" l="l" r="r" t="t"/>
              <a:pathLst>
                <a:path extrusionOk="0" h="19194" w="9740">
                  <a:moveTo>
                    <a:pt x="4834" y="1"/>
                  </a:moveTo>
                  <a:lnTo>
                    <a:pt x="4834" y="1"/>
                  </a:lnTo>
                  <a:cubicBezTo>
                    <a:pt x="4584" y="180"/>
                    <a:pt x="4322" y="382"/>
                    <a:pt x="4084" y="572"/>
                  </a:cubicBezTo>
                  <a:cubicBezTo>
                    <a:pt x="3048" y="1406"/>
                    <a:pt x="2096" y="2418"/>
                    <a:pt x="1512" y="3620"/>
                  </a:cubicBezTo>
                  <a:cubicBezTo>
                    <a:pt x="274" y="6371"/>
                    <a:pt x="0" y="10062"/>
                    <a:pt x="1155" y="13014"/>
                  </a:cubicBezTo>
                  <a:cubicBezTo>
                    <a:pt x="1965" y="14991"/>
                    <a:pt x="3394" y="16729"/>
                    <a:pt x="5239" y="17848"/>
                  </a:cubicBezTo>
                  <a:cubicBezTo>
                    <a:pt x="6608" y="18634"/>
                    <a:pt x="8168" y="19182"/>
                    <a:pt x="9740" y="19194"/>
                  </a:cubicBezTo>
                  <a:cubicBezTo>
                    <a:pt x="6275" y="18622"/>
                    <a:pt x="3358" y="16205"/>
                    <a:pt x="1941" y="13110"/>
                  </a:cubicBezTo>
                  <a:cubicBezTo>
                    <a:pt x="870" y="10740"/>
                    <a:pt x="977" y="7704"/>
                    <a:pt x="1834" y="4978"/>
                  </a:cubicBezTo>
                  <a:cubicBezTo>
                    <a:pt x="2286" y="3299"/>
                    <a:pt x="3346" y="1727"/>
                    <a:pt x="4501" y="394"/>
                  </a:cubicBezTo>
                  <a:cubicBezTo>
                    <a:pt x="4608" y="263"/>
                    <a:pt x="4727" y="144"/>
                    <a:pt x="48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13"/>
            <p:cNvSpPr/>
            <p:nvPr/>
          </p:nvSpPr>
          <p:spPr>
            <a:xfrm>
              <a:off x="2538700" y="872250"/>
              <a:ext cx="170875" cy="453075"/>
            </a:xfrm>
            <a:custGeom>
              <a:rect b="b" l="l" r="r" t="t"/>
              <a:pathLst>
                <a:path extrusionOk="0" h="18123" w="6835">
                  <a:moveTo>
                    <a:pt x="1358" y="5216"/>
                  </a:moveTo>
                  <a:cubicBezTo>
                    <a:pt x="1357" y="5222"/>
                    <a:pt x="1356" y="5229"/>
                    <a:pt x="1355" y="5235"/>
                  </a:cubicBezTo>
                  <a:lnTo>
                    <a:pt x="1355" y="5235"/>
                  </a:lnTo>
                  <a:cubicBezTo>
                    <a:pt x="1356" y="5228"/>
                    <a:pt x="1358" y="5221"/>
                    <a:pt x="1358" y="5216"/>
                  </a:cubicBezTo>
                  <a:close/>
                  <a:moveTo>
                    <a:pt x="3025" y="1"/>
                  </a:moveTo>
                  <a:cubicBezTo>
                    <a:pt x="2977" y="60"/>
                    <a:pt x="2917" y="132"/>
                    <a:pt x="2870" y="191"/>
                  </a:cubicBezTo>
                  <a:cubicBezTo>
                    <a:pt x="2096" y="1227"/>
                    <a:pt x="1370" y="2311"/>
                    <a:pt x="1001" y="3549"/>
                  </a:cubicBezTo>
                  <a:cubicBezTo>
                    <a:pt x="0" y="6585"/>
                    <a:pt x="215" y="9847"/>
                    <a:pt x="1513" y="12764"/>
                  </a:cubicBezTo>
                  <a:cubicBezTo>
                    <a:pt x="2048" y="13967"/>
                    <a:pt x="2703" y="15146"/>
                    <a:pt x="3644" y="16098"/>
                  </a:cubicBezTo>
                  <a:cubicBezTo>
                    <a:pt x="4191" y="16610"/>
                    <a:pt x="4822" y="17063"/>
                    <a:pt x="5477" y="17444"/>
                  </a:cubicBezTo>
                  <a:cubicBezTo>
                    <a:pt x="5906" y="17717"/>
                    <a:pt x="6346" y="17967"/>
                    <a:pt x="6835" y="18122"/>
                  </a:cubicBezTo>
                  <a:cubicBezTo>
                    <a:pt x="6311" y="17896"/>
                    <a:pt x="5882" y="17539"/>
                    <a:pt x="5477" y="17229"/>
                  </a:cubicBezTo>
                  <a:cubicBezTo>
                    <a:pt x="4930" y="16789"/>
                    <a:pt x="4406" y="16301"/>
                    <a:pt x="3941" y="15777"/>
                  </a:cubicBezTo>
                  <a:cubicBezTo>
                    <a:pt x="3358" y="15158"/>
                    <a:pt x="2525" y="13443"/>
                    <a:pt x="2263" y="12800"/>
                  </a:cubicBezTo>
                  <a:cubicBezTo>
                    <a:pt x="1075" y="10080"/>
                    <a:pt x="942" y="7799"/>
                    <a:pt x="1355" y="5235"/>
                  </a:cubicBezTo>
                  <a:lnTo>
                    <a:pt x="1355" y="5235"/>
                  </a:lnTo>
                  <a:cubicBezTo>
                    <a:pt x="1350" y="5254"/>
                    <a:pt x="1341" y="5276"/>
                    <a:pt x="1336" y="5294"/>
                  </a:cubicBezTo>
                  <a:lnTo>
                    <a:pt x="1336" y="5294"/>
                  </a:lnTo>
                  <a:cubicBezTo>
                    <a:pt x="1381" y="4995"/>
                    <a:pt x="1359" y="5151"/>
                    <a:pt x="1417" y="4871"/>
                  </a:cubicBezTo>
                  <a:cubicBezTo>
                    <a:pt x="1536" y="4109"/>
                    <a:pt x="1691" y="3370"/>
                    <a:pt x="1929" y="2632"/>
                  </a:cubicBezTo>
                  <a:cubicBezTo>
                    <a:pt x="2215" y="1823"/>
                    <a:pt x="2560" y="1025"/>
                    <a:pt x="2882" y="275"/>
                  </a:cubicBezTo>
                  <a:cubicBezTo>
                    <a:pt x="2929" y="180"/>
                    <a:pt x="2977" y="72"/>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13"/>
            <p:cNvSpPr/>
            <p:nvPr/>
          </p:nvSpPr>
          <p:spPr>
            <a:xfrm>
              <a:off x="2503275" y="868100"/>
              <a:ext cx="96175" cy="409600"/>
            </a:xfrm>
            <a:custGeom>
              <a:rect b="b" l="l" r="r" t="t"/>
              <a:pathLst>
                <a:path extrusionOk="0" h="16384" w="3847">
                  <a:moveTo>
                    <a:pt x="2453" y="0"/>
                  </a:moveTo>
                  <a:cubicBezTo>
                    <a:pt x="2441" y="24"/>
                    <a:pt x="2441" y="36"/>
                    <a:pt x="2429" y="48"/>
                  </a:cubicBezTo>
                  <a:cubicBezTo>
                    <a:pt x="1917" y="834"/>
                    <a:pt x="1453" y="1643"/>
                    <a:pt x="1096" y="2489"/>
                  </a:cubicBezTo>
                  <a:cubicBezTo>
                    <a:pt x="239" y="4489"/>
                    <a:pt x="1" y="6703"/>
                    <a:pt x="310" y="8847"/>
                  </a:cubicBezTo>
                  <a:cubicBezTo>
                    <a:pt x="465" y="10097"/>
                    <a:pt x="774" y="11335"/>
                    <a:pt x="1298" y="12478"/>
                  </a:cubicBezTo>
                  <a:cubicBezTo>
                    <a:pt x="1917" y="13907"/>
                    <a:pt x="2691" y="15312"/>
                    <a:pt x="3846" y="16383"/>
                  </a:cubicBezTo>
                  <a:cubicBezTo>
                    <a:pt x="3013" y="15288"/>
                    <a:pt x="2549" y="14157"/>
                    <a:pt x="2096" y="12954"/>
                  </a:cubicBezTo>
                  <a:cubicBezTo>
                    <a:pt x="965" y="9918"/>
                    <a:pt x="644" y="6823"/>
                    <a:pt x="1263" y="3858"/>
                  </a:cubicBezTo>
                  <a:cubicBezTo>
                    <a:pt x="1560" y="2620"/>
                    <a:pt x="1953" y="1405"/>
                    <a:pt x="2382" y="215"/>
                  </a:cubicBezTo>
                  <a:cubicBezTo>
                    <a:pt x="2418" y="143"/>
                    <a:pt x="2441" y="84"/>
                    <a:pt x="24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13"/>
            <p:cNvSpPr/>
            <p:nvPr/>
          </p:nvSpPr>
          <p:spPr>
            <a:xfrm>
              <a:off x="2471725" y="858275"/>
              <a:ext cx="52400" cy="257500"/>
            </a:xfrm>
            <a:custGeom>
              <a:rect b="b" l="l" r="r" t="t"/>
              <a:pathLst>
                <a:path extrusionOk="0" h="10300" w="2096">
                  <a:moveTo>
                    <a:pt x="2096" y="0"/>
                  </a:moveTo>
                  <a:lnTo>
                    <a:pt x="1786" y="405"/>
                  </a:lnTo>
                  <a:cubicBezTo>
                    <a:pt x="608" y="1870"/>
                    <a:pt x="24" y="3775"/>
                    <a:pt x="1" y="5656"/>
                  </a:cubicBezTo>
                  <a:cubicBezTo>
                    <a:pt x="24" y="7227"/>
                    <a:pt x="251" y="8823"/>
                    <a:pt x="834" y="10299"/>
                  </a:cubicBezTo>
                  <a:cubicBezTo>
                    <a:pt x="667" y="8978"/>
                    <a:pt x="679" y="7632"/>
                    <a:pt x="715" y="6323"/>
                  </a:cubicBezTo>
                  <a:cubicBezTo>
                    <a:pt x="763" y="4965"/>
                    <a:pt x="846" y="4418"/>
                    <a:pt x="1036" y="3322"/>
                  </a:cubicBezTo>
                  <a:cubicBezTo>
                    <a:pt x="1203" y="2489"/>
                    <a:pt x="1417" y="1655"/>
                    <a:pt x="1739" y="846"/>
                  </a:cubicBezTo>
                  <a:cubicBezTo>
                    <a:pt x="1846" y="560"/>
                    <a:pt x="1965" y="262"/>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13"/>
            <p:cNvSpPr/>
            <p:nvPr/>
          </p:nvSpPr>
          <p:spPr>
            <a:xfrm>
              <a:off x="2419925" y="894275"/>
              <a:ext cx="44075" cy="186975"/>
            </a:xfrm>
            <a:custGeom>
              <a:rect b="b" l="l" r="r" t="t"/>
              <a:pathLst>
                <a:path extrusionOk="0" h="7479" w="1763">
                  <a:moveTo>
                    <a:pt x="298" y="1"/>
                  </a:moveTo>
                  <a:cubicBezTo>
                    <a:pt x="275" y="120"/>
                    <a:pt x="251" y="227"/>
                    <a:pt x="239" y="346"/>
                  </a:cubicBezTo>
                  <a:cubicBezTo>
                    <a:pt x="1" y="1858"/>
                    <a:pt x="72" y="3418"/>
                    <a:pt x="537" y="4883"/>
                  </a:cubicBezTo>
                  <a:cubicBezTo>
                    <a:pt x="822" y="5787"/>
                    <a:pt x="1180" y="6716"/>
                    <a:pt x="1763" y="7478"/>
                  </a:cubicBezTo>
                  <a:cubicBezTo>
                    <a:pt x="1394" y="6466"/>
                    <a:pt x="1287" y="5359"/>
                    <a:pt x="1084" y="4287"/>
                  </a:cubicBezTo>
                  <a:cubicBezTo>
                    <a:pt x="834" y="2989"/>
                    <a:pt x="572" y="1704"/>
                    <a:pt x="358" y="406"/>
                  </a:cubicBezTo>
                  <a:cubicBezTo>
                    <a:pt x="334" y="251"/>
                    <a:pt x="310" y="156"/>
                    <a:pt x="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13"/>
            <p:cNvSpPr/>
            <p:nvPr/>
          </p:nvSpPr>
          <p:spPr>
            <a:xfrm>
              <a:off x="2359800" y="888325"/>
              <a:ext cx="59550" cy="147675"/>
            </a:xfrm>
            <a:custGeom>
              <a:rect b="b" l="l" r="r" t="t"/>
              <a:pathLst>
                <a:path extrusionOk="0" h="5907" w="2382">
                  <a:moveTo>
                    <a:pt x="1" y="1"/>
                  </a:moveTo>
                  <a:lnTo>
                    <a:pt x="1" y="1"/>
                  </a:lnTo>
                  <a:cubicBezTo>
                    <a:pt x="36" y="2358"/>
                    <a:pt x="810" y="4156"/>
                    <a:pt x="2382" y="5906"/>
                  </a:cubicBezTo>
                  <a:cubicBezTo>
                    <a:pt x="1394" y="3430"/>
                    <a:pt x="870" y="227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13"/>
            <p:cNvSpPr/>
            <p:nvPr/>
          </p:nvSpPr>
          <p:spPr>
            <a:xfrm>
              <a:off x="2777125" y="1335100"/>
              <a:ext cx="765000" cy="104225"/>
            </a:xfrm>
            <a:custGeom>
              <a:rect b="b" l="l" r="r" t="t"/>
              <a:pathLst>
                <a:path extrusionOk="0" h="4169" w="30600">
                  <a:moveTo>
                    <a:pt x="18700" y="0"/>
                  </a:moveTo>
                  <a:cubicBezTo>
                    <a:pt x="18634" y="0"/>
                    <a:pt x="18569" y="1"/>
                    <a:pt x="18503" y="1"/>
                  </a:cubicBezTo>
                  <a:cubicBezTo>
                    <a:pt x="16502" y="61"/>
                    <a:pt x="14538" y="465"/>
                    <a:pt x="12585" y="882"/>
                  </a:cubicBezTo>
                  <a:cubicBezTo>
                    <a:pt x="10466" y="1347"/>
                    <a:pt x="8347" y="1882"/>
                    <a:pt x="6227" y="2382"/>
                  </a:cubicBezTo>
                  <a:cubicBezTo>
                    <a:pt x="4481" y="2765"/>
                    <a:pt x="2879" y="3083"/>
                    <a:pt x="1137" y="3083"/>
                  </a:cubicBezTo>
                  <a:cubicBezTo>
                    <a:pt x="766" y="3083"/>
                    <a:pt x="388" y="3069"/>
                    <a:pt x="0" y="3037"/>
                  </a:cubicBezTo>
                  <a:lnTo>
                    <a:pt x="0" y="3037"/>
                  </a:lnTo>
                  <a:cubicBezTo>
                    <a:pt x="958" y="3297"/>
                    <a:pt x="1937" y="3380"/>
                    <a:pt x="2920" y="3380"/>
                  </a:cubicBezTo>
                  <a:cubicBezTo>
                    <a:pt x="3379" y="3380"/>
                    <a:pt x="3839" y="3361"/>
                    <a:pt x="4298" y="3335"/>
                  </a:cubicBezTo>
                  <a:cubicBezTo>
                    <a:pt x="6323" y="3216"/>
                    <a:pt x="8311" y="2716"/>
                    <a:pt x="10275" y="2239"/>
                  </a:cubicBezTo>
                  <a:cubicBezTo>
                    <a:pt x="12776" y="1656"/>
                    <a:pt x="15419" y="1037"/>
                    <a:pt x="17669" y="870"/>
                  </a:cubicBezTo>
                  <a:cubicBezTo>
                    <a:pt x="18093" y="848"/>
                    <a:pt x="18510" y="837"/>
                    <a:pt x="18922" y="837"/>
                  </a:cubicBezTo>
                  <a:cubicBezTo>
                    <a:pt x="21802" y="837"/>
                    <a:pt x="24408" y="1384"/>
                    <a:pt x="27242" y="2478"/>
                  </a:cubicBezTo>
                  <a:cubicBezTo>
                    <a:pt x="28040" y="2787"/>
                    <a:pt x="29349" y="3454"/>
                    <a:pt x="30349" y="4025"/>
                  </a:cubicBezTo>
                  <a:cubicBezTo>
                    <a:pt x="30433" y="4073"/>
                    <a:pt x="30516" y="4133"/>
                    <a:pt x="30599" y="4168"/>
                  </a:cubicBezTo>
                  <a:cubicBezTo>
                    <a:pt x="29897" y="3513"/>
                    <a:pt x="29159" y="2918"/>
                    <a:pt x="28349" y="2406"/>
                  </a:cubicBezTo>
                  <a:cubicBezTo>
                    <a:pt x="25592" y="619"/>
                    <a:pt x="22158" y="0"/>
                    <a:pt x="187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13"/>
            <p:cNvSpPr/>
            <p:nvPr/>
          </p:nvSpPr>
          <p:spPr>
            <a:xfrm>
              <a:off x="3089950" y="1282175"/>
              <a:ext cx="400075" cy="70825"/>
            </a:xfrm>
            <a:custGeom>
              <a:rect b="b" l="l" r="r" t="t"/>
              <a:pathLst>
                <a:path extrusionOk="0" h="2833" w="16003">
                  <a:moveTo>
                    <a:pt x="7184" y="1"/>
                  </a:moveTo>
                  <a:cubicBezTo>
                    <a:pt x="5668" y="1"/>
                    <a:pt x="4158" y="191"/>
                    <a:pt x="2739" y="582"/>
                  </a:cubicBezTo>
                  <a:cubicBezTo>
                    <a:pt x="1811" y="856"/>
                    <a:pt x="894" y="1201"/>
                    <a:pt x="1" y="1582"/>
                  </a:cubicBezTo>
                  <a:cubicBezTo>
                    <a:pt x="96" y="1570"/>
                    <a:pt x="167" y="1559"/>
                    <a:pt x="263" y="1547"/>
                  </a:cubicBezTo>
                  <a:cubicBezTo>
                    <a:pt x="1775" y="1308"/>
                    <a:pt x="2644" y="1142"/>
                    <a:pt x="4049" y="1035"/>
                  </a:cubicBezTo>
                  <a:cubicBezTo>
                    <a:pt x="4545" y="1022"/>
                    <a:pt x="5114" y="1013"/>
                    <a:pt x="5730" y="1013"/>
                  </a:cubicBezTo>
                  <a:cubicBezTo>
                    <a:pt x="9174" y="1013"/>
                    <a:pt x="14084" y="1297"/>
                    <a:pt x="16003" y="2832"/>
                  </a:cubicBezTo>
                  <a:cubicBezTo>
                    <a:pt x="15229" y="1856"/>
                    <a:pt x="14014" y="1356"/>
                    <a:pt x="12860" y="916"/>
                  </a:cubicBezTo>
                  <a:cubicBezTo>
                    <a:pt x="11080" y="314"/>
                    <a:pt x="9128"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13"/>
            <p:cNvSpPr/>
            <p:nvPr/>
          </p:nvSpPr>
          <p:spPr>
            <a:xfrm>
              <a:off x="3116450" y="1231300"/>
              <a:ext cx="328625" cy="44000"/>
            </a:xfrm>
            <a:custGeom>
              <a:rect b="b" l="l" r="r" t="t"/>
              <a:pathLst>
                <a:path extrusionOk="0" h="1760" w="13145">
                  <a:moveTo>
                    <a:pt x="6762" y="0"/>
                  </a:moveTo>
                  <a:cubicBezTo>
                    <a:pt x="4415" y="0"/>
                    <a:pt x="2042" y="606"/>
                    <a:pt x="0" y="1760"/>
                  </a:cubicBezTo>
                  <a:cubicBezTo>
                    <a:pt x="846" y="1474"/>
                    <a:pt x="1727" y="1331"/>
                    <a:pt x="2608" y="1212"/>
                  </a:cubicBezTo>
                  <a:cubicBezTo>
                    <a:pt x="3013" y="1153"/>
                    <a:pt x="4680" y="986"/>
                    <a:pt x="5596" y="986"/>
                  </a:cubicBezTo>
                  <a:cubicBezTo>
                    <a:pt x="5979" y="982"/>
                    <a:pt x="6360" y="977"/>
                    <a:pt x="6740" y="977"/>
                  </a:cubicBezTo>
                  <a:cubicBezTo>
                    <a:pt x="7366" y="977"/>
                    <a:pt x="7991" y="989"/>
                    <a:pt x="8621" y="1034"/>
                  </a:cubicBezTo>
                  <a:cubicBezTo>
                    <a:pt x="9704" y="1117"/>
                    <a:pt x="10776" y="1319"/>
                    <a:pt x="11823" y="1474"/>
                  </a:cubicBezTo>
                  <a:cubicBezTo>
                    <a:pt x="12264" y="1558"/>
                    <a:pt x="12716" y="1629"/>
                    <a:pt x="13145" y="1736"/>
                  </a:cubicBezTo>
                  <a:cubicBezTo>
                    <a:pt x="12859" y="1593"/>
                    <a:pt x="12562" y="1462"/>
                    <a:pt x="12276" y="1331"/>
                  </a:cubicBezTo>
                  <a:cubicBezTo>
                    <a:pt x="10823" y="688"/>
                    <a:pt x="9002" y="69"/>
                    <a:pt x="7275" y="10"/>
                  </a:cubicBezTo>
                  <a:cubicBezTo>
                    <a:pt x="7104" y="3"/>
                    <a:pt x="6933"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13"/>
            <p:cNvSpPr/>
            <p:nvPr/>
          </p:nvSpPr>
          <p:spPr>
            <a:xfrm>
              <a:off x="3296225" y="1219025"/>
              <a:ext cx="25" cy="25"/>
            </a:xfrm>
            <a:custGeom>
              <a:rect b="b" l="l" r="r" t="t"/>
              <a:pathLst>
                <a:path extrusionOk="0" h="1" w="1">
                  <a:moveTo>
                    <a:pt x="1" y="1"/>
                  </a:move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13"/>
            <p:cNvSpPr/>
            <p:nvPr/>
          </p:nvSpPr>
          <p:spPr>
            <a:xfrm>
              <a:off x="3281050" y="1203675"/>
              <a:ext cx="158675" cy="28775"/>
            </a:xfrm>
            <a:custGeom>
              <a:rect b="b" l="l" r="r" t="t"/>
              <a:pathLst>
                <a:path extrusionOk="0" h="1151" w="6347">
                  <a:moveTo>
                    <a:pt x="1653" y="1"/>
                  </a:moveTo>
                  <a:cubicBezTo>
                    <a:pt x="1043" y="1"/>
                    <a:pt x="474" y="77"/>
                    <a:pt x="1" y="258"/>
                  </a:cubicBezTo>
                  <a:cubicBezTo>
                    <a:pt x="49" y="256"/>
                    <a:pt x="97" y="255"/>
                    <a:pt x="145" y="255"/>
                  </a:cubicBezTo>
                  <a:cubicBezTo>
                    <a:pt x="1178" y="255"/>
                    <a:pt x="2190" y="610"/>
                    <a:pt x="3191" y="769"/>
                  </a:cubicBezTo>
                  <a:cubicBezTo>
                    <a:pt x="4239" y="948"/>
                    <a:pt x="5335" y="996"/>
                    <a:pt x="6347" y="1150"/>
                  </a:cubicBezTo>
                  <a:cubicBezTo>
                    <a:pt x="5235" y="560"/>
                    <a:pt x="3298" y="1"/>
                    <a:pt x="16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13"/>
            <p:cNvSpPr/>
            <p:nvPr/>
          </p:nvSpPr>
          <p:spPr>
            <a:xfrm>
              <a:off x="2768200" y="983000"/>
              <a:ext cx="177425" cy="308375"/>
            </a:xfrm>
            <a:custGeom>
              <a:rect b="b" l="l" r="r" t="t"/>
              <a:pathLst>
                <a:path extrusionOk="0" h="12335" w="7097">
                  <a:moveTo>
                    <a:pt x="1822" y="0"/>
                  </a:moveTo>
                  <a:lnTo>
                    <a:pt x="1822" y="0"/>
                  </a:lnTo>
                  <a:cubicBezTo>
                    <a:pt x="1798" y="24"/>
                    <a:pt x="1774" y="60"/>
                    <a:pt x="1762" y="71"/>
                  </a:cubicBezTo>
                  <a:cubicBezTo>
                    <a:pt x="1262" y="655"/>
                    <a:pt x="929" y="1334"/>
                    <a:pt x="715" y="2060"/>
                  </a:cubicBezTo>
                  <a:cubicBezTo>
                    <a:pt x="72" y="3870"/>
                    <a:pt x="0" y="5906"/>
                    <a:pt x="881" y="7644"/>
                  </a:cubicBezTo>
                  <a:cubicBezTo>
                    <a:pt x="1965" y="10156"/>
                    <a:pt x="4465" y="11787"/>
                    <a:pt x="7096" y="12335"/>
                  </a:cubicBezTo>
                  <a:cubicBezTo>
                    <a:pt x="4572" y="11287"/>
                    <a:pt x="2870" y="9823"/>
                    <a:pt x="1858" y="7572"/>
                  </a:cubicBezTo>
                  <a:cubicBezTo>
                    <a:pt x="1346" y="6501"/>
                    <a:pt x="869" y="5024"/>
                    <a:pt x="1024" y="3286"/>
                  </a:cubicBezTo>
                  <a:cubicBezTo>
                    <a:pt x="1131" y="2286"/>
                    <a:pt x="1191" y="1381"/>
                    <a:pt x="1619" y="417"/>
                  </a:cubicBezTo>
                  <a:cubicBezTo>
                    <a:pt x="1679" y="274"/>
                    <a:pt x="1738" y="131"/>
                    <a:pt x="1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13"/>
            <p:cNvSpPr/>
            <p:nvPr/>
          </p:nvSpPr>
          <p:spPr>
            <a:xfrm>
              <a:off x="2802725" y="988350"/>
              <a:ext cx="69975" cy="224150"/>
            </a:xfrm>
            <a:custGeom>
              <a:rect b="b" l="l" r="r" t="t"/>
              <a:pathLst>
                <a:path extrusionOk="0" h="8966" w="2799">
                  <a:moveTo>
                    <a:pt x="1489" y="0"/>
                  </a:moveTo>
                  <a:lnTo>
                    <a:pt x="1489" y="0"/>
                  </a:lnTo>
                  <a:cubicBezTo>
                    <a:pt x="0" y="2739"/>
                    <a:pt x="262" y="6215"/>
                    <a:pt x="2405" y="8549"/>
                  </a:cubicBezTo>
                  <a:cubicBezTo>
                    <a:pt x="2536" y="8692"/>
                    <a:pt x="2667" y="8835"/>
                    <a:pt x="2798" y="8966"/>
                  </a:cubicBezTo>
                  <a:cubicBezTo>
                    <a:pt x="2620" y="8692"/>
                    <a:pt x="2417" y="8311"/>
                    <a:pt x="2310" y="8073"/>
                  </a:cubicBezTo>
                  <a:cubicBezTo>
                    <a:pt x="1643" y="6287"/>
                    <a:pt x="1465" y="4989"/>
                    <a:pt x="1358" y="4025"/>
                  </a:cubicBezTo>
                  <a:cubicBezTo>
                    <a:pt x="1215" y="2655"/>
                    <a:pt x="1239" y="1286"/>
                    <a:pt x="1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13"/>
            <p:cNvSpPr/>
            <p:nvPr/>
          </p:nvSpPr>
          <p:spPr>
            <a:xfrm>
              <a:off x="2861950" y="1005900"/>
              <a:ext cx="23550" cy="116425"/>
            </a:xfrm>
            <a:custGeom>
              <a:rect b="b" l="l" r="r" t="t"/>
              <a:pathLst>
                <a:path extrusionOk="0" h="4657" w="942">
                  <a:moveTo>
                    <a:pt x="584" y="1"/>
                  </a:moveTo>
                  <a:lnTo>
                    <a:pt x="584" y="1"/>
                  </a:lnTo>
                  <a:cubicBezTo>
                    <a:pt x="1" y="1430"/>
                    <a:pt x="24" y="3108"/>
                    <a:pt x="822" y="4454"/>
                  </a:cubicBezTo>
                  <a:cubicBezTo>
                    <a:pt x="858" y="4525"/>
                    <a:pt x="894" y="4597"/>
                    <a:pt x="941" y="4656"/>
                  </a:cubicBezTo>
                  <a:cubicBezTo>
                    <a:pt x="894" y="4525"/>
                    <a:pt x="870" y="4394"/>
                    <a:pt x="834" y="4275"/>
                  </a:cubicBezTo>
                  <a:cubicBezTo>
                    <a:pt x="715" y="3751"/>
                    <a:pt x="727" y="3275"/>
                    <a:pt x="691" y="2692"/>
                  </a:cubicBezTo>
                  <a:cubicBezTo>
                    <a:pt x="608" y="1799"/>
                    <a:pt x="548" y="894"/>
                    <a:pt x="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13"/>
            <p:cNvSpPr/>
            <p:nvPr/>
          </p:nvSpPr>
          <p:spPr>
            <a:xfrm>
              <a:off x="2911375" y="1047275"/>
              <a:ext cx="2400" cy="5100"/>
            </a:xfrm>
            <a:custGeom>
              <a:rect b="b" l="l" r="r" t="t"/>
              <a:pathLst>
                <a:path extrusionOk="0" h="204" w="96">
                  <a:moveTo>
                    <a:pt x="0" y="1"/>
                  </a:moveTo>
                  <a:lnTo>
                    <a:pt x="0" y="1"/>
                  </a:lnTo>
                  <a:cubicBezTo>
                    <a:pt x="24" y="72"/>
                    <a:pt x="48" y="144"/>
                    <a:pt x="95" y="203"/>
                  </a:cubicBezTo>
                  <a:cubicBezTo>
                    <a:pt x="83" y="132"/>
                    <a:pt x="48" y="7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13"/>
            <p:cNvSpPr/>
            <p:nvPr/>
          </p:nvSpPr>
          <p:spPr>
            <a:xfrm>
              <a:off x="2640800" y="864825"/>
              <a:ext cx="279825" cy="186650"/>
            </a:xfrm>
            <a:custGeom>
              <a:rect b="b" l="l" r="r" t="t"/>
              <a:pathLst>
                <a:path extrusionOk="0" h="7466" w="11193">
                  <a:moveTo>
                    <a:pt x="11192" y="0"/>
                  </a:moveTo>
                  <a:cubicBezTo>
                    <a:pt x="10287" y="36"/>
                    <a:pt x="9382" y="107"/>
                    <a:pt x="8489" y="238"/>
                  </a:cubicBezTo>
                  <a:cubicBezTo>
                    <a:pt x="6049" y="596"/>
                    <a:pt x="3596" y="1608"/>
                    <a:pt x="2012" y="3560"/>
                  </a:cubicBezTo>
                  <a:cubicBezTo>
                    <a:pt x="1453" y="4251"/>
                    <a:pt x="953" y="4989"/>
                    <a:pt x="584" y="5799"/>
                  </a:cubicBezTo>
                  <a:cubicBezTo>
                    <a:pt x="346" y="6287"/>
                    <a:pt x="107" y="6834"/>
                    <a:pt x="0" y="7465"/>
                  </a:cubicBezTo>
                  <a:cubicBezTo>
                    <a:pt x="143" y="7049"/>
                    <a:pt x="488" y="6489"/>
                    <a:pt x="679" y="6227"/>
                  </a:cubicBezTo>
                  <a:cubicBezTo>
                    <a:pt x="1084" y="5680"/>
                    <a:pt x="1393" y="5275"/>
                    <a:pt x="1905" y="4739"/>
                  </a:cubicBezTo>
                  <a:cubicBezTo>
                    <a:pt x="3239" y="3274"/>
                    <a:pt x="5215" y="2167"/>
                    <a:pt x="6954" y="1417"/>
                  </a:cubicBezTo>
                  <a:cubicBezTo>
                    <a:pt x="8263" y="881"/>
                    <a:pt x="9621" y="441"/>
                    <a:pt x="10990" y="48"/>
                  </a:cubicBezTo>
                  <a:cubicBezTo>
                    <a:pt x="11061" y="36"/>
                    <a:pt x="11121" y="24"/>
                    <a:pt x="11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13"/>
            <p:cNvSpPr/>
            <p:nvPr/>
          </p:nvSpPr>
          <p:spPr>
            <a:xfrm>
              <a:off x="2655075" y="843675"/>
              <a:ext cx="157800" cy="120875"/>
            </a:xfrm>
            <a:custGeom>
              <a:rect b="b" l="l" r="r" t="t"/>
              <a:pathLst>
                <a:path extrusionOk="0" h="4835" w="6312">
                  <a:moveTo>
                    <a:pt x="6311" y="1"/>
                  </a:moveTo>
                  <a:lnTo>
                    <a:pt x="6311" y="1"/>
                  </a:lnTo>
                  <a:cubicBezTo>
                    <a:pt x="6121" y="49"/>
                    <a:pt x="5930" y="108"/>
                    <a:pt x="5728" y="156"/>
                  </a:cubicBezTo>
                  <a:cubicBezTo>
                    <a:pt x="3013" y="870"/>
                    <a:pt x="929" y="2037"/>
                    <a:pt x="1" y="4835"/>
                  </a:cubicBezTo>
                  <a:cubicBezTo>
                    <a:pt x="1489" y="2704"/>
                    <a:pt x="3287" y="1894"/>
                    <a:pt x="5525" y="430"/>
                  </a:cubicBezTo>
                  <a:cubicBezTo>
                    <a:pt x="5775" y="275"/>
                    <a:pt x="6049" y="132"/>
                    <a:pt x="6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13"/>
            <p:cNvSpPr/>
            <p:nvPr/>
          </p:nvSpPr>
          <p:spPr>
            <a:xfrm>
              <a:off x="2850050" y="915225"/>
              <a:ext cx="206300" cy="63325"/>
            </a:xfrm>
            <a:custGeom>
              <a:rect b="b" l="l" r="r" t="t"/>
              <a:pathLst>
                <a:path extrusionOk="0" h="2533" w="8252">
                  <a:moveTo>
                    <a:pt x="4405" y="1"/>
                  </a:moveTo>
                  <a:cubicBezTo>
                    <a:pt x="3968" y="1"/>
                    <a:pt x="3533" y="48"/>
                    <a:pt x="3108" y="151"/>
                  </a:cubicBezTo>
                  <a:cubicBezTo>
                    <a:pt x="1834" y="508"/>
                    <a:pt x="548" y="1282"/>
                    <a:pt x="0" y="2532"/>
                  </a:cubicBezTo>
                  <a:cubicBezTo>
                    <a:pt x="1322" y="1056"/>
                    <a:pt x="3406" y="782"/>
                    <a:pt x="4763" y="758"/>
                  </a:cubicBezTo>
                  <a:cubicBezTo>
                    <a:pt x="4943" y="753"/>
                    <a:pt x="5110" y="751"/>
                    <a:pt x="5266" y="751"/>
                  </a:cubicBezTo>
                  <a:cubicBezTo>
                    <a:pt x="6230" y="751"/>
                    <a:pt x="6814" y="843"/>
                    <a:pt x="7716" y="997"/>
                  </a:cubicBezTo>
                  <a:lnTo>
                    <a:pt x="8251" y="1080"/>
                  </a:lnTo>
                  <a:cubicBezTo>
                    <a:pt x="7739" y="818"/>
                    <a:pt x="7216" y="592"/>
                    <a:pt x="6680" y="401"/>
                  </a:cubicBezTo>
                  <a:cubicBezTo>
                    <a:pt x="5956" y="150"/>
                    <a:pt x="5179" y="1"/>
                    <a:pt x="4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13"/>
            <p:cNvSpPr/>
            <p:nvPr/>
          </p:nvSpPr>
          <p:spPr>
            <a:xfrm>
              <a:off x="2884575" y="954850"/>
              <a:ext cx="83075" cy="34125"/>
            </a:xfrm>
            <a:custGeom>
              <a:rect b="b" l="l" r="r" t="t"/>
              <a:pathLst>
                <a:path extrusionOk="0" h="1365" w="3323">
                  <a:moveTo>
                    <a:pt x="2575" y="0"/>
                  </a:moveTo>
                  <a:cubicBezTo>
                    <a:pt x="1550" y="0"/>
                    <a:pt x="444" y="383"/>
                    <a:pt x="0" y="1364"/>
                  </a:cubicBezTo>
                  <a:cubicBezTo>
                    <a:pt x="679" y="686"/>
                    <a:pt x="1584" y="507"/>
                    <a:pt x="2548" y="245"/>
                  </a:cubicBezTo>
                  <a:cubicBezTo>
                    <a:pt x="2798" y="174"/>
                    <a:pt x="3072" y="126"/>
                    <a:pt x="3322" y="66"/>
                  </a:cubicBezTo>
                  <a:lnTo>
                    <a:pt x="2965" y="19"/>
                  </a:lnTo>
                  <a:cubicBezTo>
                    <a:pt x="2838" y="7"/>
                    <a:pt x="2707" y="0"/>
                    <a:pt x="25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13"/>
            <p:cNvSpPr/>
            <p:nvPr/>
          </p:nvSpPr>
          <p:spPr>
            <a:xfrm>
              <a:off x="2832475" y="881875"/>
              <a:ext cx="185775" cy="46975"/>
            </a:xfrm>
            <a:custGeom>
              <a:rect b="b" l="l" r="r" t="t"/>
              <a:pathLst>
                <a:path extrusionOk="0" h="1879" w="7431">
                  <a:moveTo>
                    <a:pt x="4627" y="1"/>
                  </a:moveTo>
                  <a:cubicBezTo>
                    <a:pt x="3893" y="1"/>
                    <a:pt x="3161" y="115"/>
                    <a:pt x="2465" y="366"/>
                  </a:cubicBezTo>
                  <a:cubicBezTo>
                    <a:pt x="1573" y="711"/>
                    <a:pt x="691" y="1199"/>
                    <a:pt x="1" y="1878"/>
                  </a:cubicBezTo>
                  <a:cubicBezTo>
                    <a:pt x="691" y="1509"/>
                    <a:pt x="1477" y="1283"/>
                    <a:pt x="2251" y="1045"/>
                  </a:cubicBezTo>
                  <a:cubicBezTo>
                    <a:pt x="3781" y="645"/>
                    <a:pt x="4950" y="508"/>
                    <a:pt x="6472" y="508"/>
                  </a:cubicBezTo>
                  <a:cubicBezTo>
                    <a:pt x="6537" y="508"/>
                    <a:pt x="6602" y="508"/>
                    <a:pt x="6668" y="509"/>
                  </a:cubicBezTo>
                  <a:cubicBezTo>
                    <a:pt x="6930" y="509"/>
                    <a:pt x="7180" y="509"/>
                    <a:pt x="7430" y="545"/>
                  </a:cubicBezTo>
                  <a:cubicBezTo>
                    <a:pt x="7288" y="485"/>
                    <a:pt x="7133" y="426"/>
                    <a:pt x="6990" y="378"/>
                  </a:cubicBezTo>
                  <a:cubicBezTo>
                    <a:pt x="6227" y="136"/>
                    <a:pt x="5425" y="1"/>
                    <a:pt x="4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13"/>
            <p:cNvSpPr/>
            <p:nvPr/>
          </p:nvSpPr>
          <p:spPr>
            <a:xfrm>
              <a:off x="1190325" y="3808050"/>
              <a:ext cx="499175" cy="317600"/>
            </a:xfrm>
            <a:custGeom>
              <a:rect b="b" l="l" r="r" t="t"/>
              <a:pathLst>
                <a:path extrusionOk="0" h="12704" w="19967">
                  <a:moveTo>
                    <a:pt x="0" y="0"/>
                  </a:moveTo>
                  <a:cubicBezTo>
                    <a:pt x="441" y="488"/>
                    <a:pt x="857" y="976"/>
                    <a:pt x="1298" y="1476"/>
                  </a:cubicBezTo>
                  <a:cubicBezTo>
                    <a:pt x="3393" y="3881"/>
                    <a:pt x="5882" y="5941"/>
                    <a:pt x="8537" y="7703"/>
                  </a:cubicBezTo>
                  <a:cubicBezTo>
                    <a:pt x="10109" y="8763"/>
                    <a:pt x="11692" y="9775"/>
                    <a:pt x="13395" y="10597"/>
                  </a:cubicBezTo>
                  <a:cubicBezTo>
                    <a:pt x="15490" y="11549"/>
                    <a:pt x="17693" y="12323"/>
                    <a:pt x="19967" y="12704"/>
                  </a:cubicBezTo>
                  <a:cubicBezTo>
                    <a:pt x="18395" y="12168"/>
                    <a:pt x="17050" y="11549"/>
                    <a:pt x="15538" y="10799"/>
                  </a:cubicBezTo>
                  <a:cubicBezTo>
                    <a:pt x="13692" y="9894"/>
                    <a:pt x="11894" y="8894"/>
                    <a:pt x="10192" y="7739"/>
                  </a:cubicBezTo>
                  <a:cubicBezTo>
                    <a:pt x="7311" y="5834"/>
                    <a:pt x="5084" y="3941"/>
                    <a:pt x="2310" y="1786"/>
                  </a:cubicBezTo>
                  <a:cubicBezTo>
                    <a:pt x="1834" y="1417"/>
                    <a:pt x="1238" y="1000"/>
                    <a:pt x="619" y="524"/>
                  </a:cubicBezTo>
                  <a:cubicBezTo>
                    <a:pt x="417" y="357"/>
                    <a:pt x="203" y="17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13"/>
            <p:cNvSpPr/>
            <p:nvPr/>
          </p:nvSpPr>
          <p:spPr>
            <a:xfrm>
              <a:off x="1093875" y="3797625"/>
              <a:ext cx="591775" cy="389050"/>
            </a:xfrm>
            <a:custGeom>
              <a:rect b="b" l="l" r="r" t="t"/>
              <a:pathLst>
                <a:path extrusionOk="0" h="15562" w="23671">
                  <a:moveTo>
                    <a:pt x="0" y="0"/>
                  </a:moveTo>
                  <a:cubicBezTo>
                    <a:pt x="703" y="917"/>
                    <a:pt x="1417" y="1846"/>
                    <a:pt x="2191" y="2727"/>
                  </a:cubicBezTo>
                  <a:cubicBezTo>
                    <a:pt x="4418" y="5310"/>
                    <a:pt x="7025" y="7525"/>
                    <a:pt x="9823" y="9490"/>
                  </a:cubicBezTo>
                  <a:cubicBezTo>
                    <a:pt x="11919" y="11002"/>
                    <a:pt x="14145" y="12371"/>
                    <a:pt x="16526" y="13407"/>
                  </a:cubicBezTo>
                  <a:cubicBezTo>
                    <a:pt x="18812" y="14371"/>
                    <a:pt x="21206" y="15145"/>
                    <a:pt x="23670" y="15562"/>
                  </a:cubicBezTo>
                  <a:cubicBezTo>
                    <a:pt x="21789" y="15002"/>
                    <a:pt x="20051" y="14276"/>
                    <a:pt x="18384" y="13538"/>
                  </a:cubicBezTo>
                  <a:cubicBezTo>
                    <a:pt x="16645" y="12764"/>
                    <a:pt x="14931" y="11930"/>
                    <a:pt x="13312" y="10918"/>
                  </a:cubicBezTo>
                  <a:cubicBezTo>
                    <a:pt x="11145" y="9573"/>
                    <a:pt x="9275" y="8168"/>
                    <a:pt x="7490" y="6680"/>
                  </a:cubicBezTo>
                  <a:cubicBezTo>
                    <a:pt x="6073" y="5501"/>
                    <a:pt x="4763" y="4239"/>
                    <a:pt x="3394" y="3024"/>
                  </a:cubicBezTo>
                  <a:cubicBezTo>
                    <a:pt x="2322" y="2036"/>
                    <a:pt x="1179" y="1131"/>
                    <a:pt x="131" y="119"/>
                  </a:cubicBezTo>
                  <a:cubicBezTo>
                    <a:pt x="96" y="84"/>
                    <a:pt x="48" y="4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13"/>
            <p:cNvSpPr/>
            <p:nvPr/>
          </p:nvSpPr>
          <p:spPr>
            <a:xfrm>
              <a:off x="1018275" y="3808325"/>
              <a:ext cx="547100" cy="418550"/>
            </a:xfrm>
            <a:custGeom>
              <a:rect b="b" l="l" r="r" t="t"/>
              <a:pathLst>
                <a:path extrusionOk="0" h="16742" w="21884">
                  <a:moveTo>
                    <a:pt x="0" y="1"/>
                  </a:moveTo>
                  <a:lnTo>
                    <a:pt x="0" y="1"/>
                  </a:lnTo>
                  <a:cubicBezTo>
                    <a:pt x="27" y="43"/>
                    <a:pt x="58" y="84"/>
                    <a:pt x="92" y="124"/>
                  </a:cubicBezTo>
                  <a:lnTo>
                    <a:pt x="92" y="124"/>
                  </a:lnTo>
                  <a:cubicBezTo>
                    <a:pt x="62" y="83"/>
                    <a:pt x="31" y="42"/>
                    <a:pt x="0" y="1"/>
                  </a:cubicBezTo>
                  <a:close/>
                  <a:moveTo>
                    <a:pt x="92" y="124"/>
                  </a:moveTo>
                  <a:lnTo>
                    <a:pt x="92" y="124"/>
                  </a:lnTo>
                  <a:cubicBezTo>
                    <a:pt x="711" y="954"/>
                    <a:pt x="1281" y="1801"/>
                    <a:pt x="1905" y="2573"/>
                  </a:cubicBezTo>
                  <a:cubicBezTo>
                    <a:pt x="4287" y="5633"/>
                    <a:pt x="7204" y="8228"/>
                    <a:pt x="10275" y="10597"/>
                  </a:cubicBezTo>
                  <a:cubicBezTo>
                    <a:pt x="12359" y="12181"/>
                    <a:pt x="14538" y="13645"/>
                    <a:pt x="16883" y="14824"/>
                  </a:cubicBezTo>
                  <a:cubicBezTo>
                    <a:pt x="18479" y="15610"/>
                    <a:pt x="20169" y="16229"/>
                    <a:pt x="21884" y="16741"/>
                  </a:cubicBezTo>
                  <a:cubicBezTo>
                    <a:pt x="17883" y="14872"/>
                    <a:pt x="14050" y="12610"/>
                    <a:pt x="10537" y="9919"/>
                  </a:cubicBezTo>
                  <a:cubicBezTo>
                    <a:pt x="9513" y="9121"/>
                    <a:pt x="7727" y="7621"/>
                    <a:pt x="6549" y="6490"/>
                  </a:cubicBezTo>
                  <a:cubicBezTo>
                    <a:pt x="5263" y="5275"/>
                    <a:pt x="4025" y="3990"/>
                    <a:pt x="2763" y="2751"/>
                  </a:cubicBezTo>
                  <a:cubicBezTo>
                    <a:pt x="1905" y="1918"/>
                    <a:pt x="1072" y="1108"/>
                    <a:pt x="227" y="275"/>
                  </a:cubicBezTo>
                  <a:cubicBezTo>
                    <a:pt x="180" y="222"/>
                    <a:pt x="134" y="173"/>
                    <a:pt x="92" y="12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13"/>
            <p:cNvSpPr/>
            <p:nvPr/>
          </p:nvSpPr>
          <p:spPr>
            <a:xfrm>
              <a:off x="1061425" y="3971150"/>
              <a:ext cx="462000" cy="314950"/>
            </a:xfrm>
            <a:custGeom>
              <a:rect b="b" l="l" r="r" t="t"/>
              <a:pathLst>
                <a:path extrusionOk="0" h="12598" w="18480">
                  <a:moveTo>
                    <a:pt x="1" y="1"/>
                  </a:moveTo>
                  <a:cubicBezTo>
                    <a:pt x="36" y="36"/>
                    <a:pt x="60" y="84"/>
                    <a:pt x="96" y="108"/>
                  </a:cubicBezTo>
                  <a:cubicBezTo>
                    <a:pt x="596" y="691"/>
                    <a:pt x="1120" y="1275"/>
                    <a:pt x="1644" y="1834"/>
                  </a:cubicBezTo>
                  <a:cubicBezTo>
                    <a:pt x="2656" y="2941"/>
                    <a:pt x="3680" y="4037"/>
                    <a:pt x="4799" y="5037"/>
                  </a:cubicBezTo>
                  <a:cubicBezTo>
                    <a:pt x="5835" y="5942"/>
                    <a:pt x="6966" y="6763"/>
                    <a:pt x="8085" y="7585"/>
                  </a:cubicBezTo>
                  <a:cubicBezTo>
                    <a:pt x="11193" y="9859"/>
                    <a:pt x="14681" y="11716"/>
                    <a:pt x="18479" y="12597"/>
                  </a:cubicBezTo>
                  <a:cubicBezTo>
                    <a:pt x="16348" y="11728"/>
                    <a:pt x="14348" y="10561"/>
                    <a:pt x="12383" y="9371"/>
                  </a:cubicBezTo>
                  <a:cubicBezTo>
                    <a:pt x="8668" y="7168"/>
                    <a:pt x="5716" y="4775"/>
                    <a:pt x="2465" y="2072"/>
                  </a:cubicBezTo>
                  <a:cubicBezTo>
                    <a:pt x="1668" y="1417"/>
                    <a:pt x="870" y="763"/>
                    <a:pt x="96" y="84"/>
                  </a:cubicBezTo>
                  <a:cubicBezTo>
                    <a:pt x="60" y="48"/>
                    <a:pt x="36" y="3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13"/>
            <p:cNvSpPr/>
            <p:nvPr/>
          </p:nvSpPr>
          <p:spPr>
            <a:xfrm>
              <a:off x="1205200" y="4175350"/>
              <a:ext cx="488175" cy="243500"/>
            </a:xfrm>
            <a:custGeom>
              <a:rect b="b" l="l" r="r" t="t"/>
              <a:pathLst>
                <a:path extrusionOk="0" h="9740" w="19527">
                  <a:moveTo>
                    <a:pt x="0" y="0"/>
                  </a:moveTo>
                  <a:lnTo>
                    <a:pt x="0" y="0"/>
                  </a:lnTo>
                  <a:cubicBezTo>
                    <a:pt x="655" y="560"/>
                    <a:pt x="1322" y="1143"/>
                    <a:pt x="1989" y="1703"/>
                  </a:cubicBezTo>
                  <a:cubicBezTo>
                    <a:pt x="4132" y="3644"/>
                    <a:pt x="6573" y="5215"/>
                    <a:pt x="9144" y="6513"/>
                  </a:cubicBezTo>
                  <a:cubicBezTo>
                    <a:pt x="11133" y="7525"/>
                    <a:pt x="13169" y="8418"/>
                    <a:pt x="15324" y="9013"/>
                  </a:cubicBezTo>
                  <a:cubicBezTo>
                    <a:pt x="16693" y="9418"/>
                    <a:pt x="18098" y="9704"/>
                    <a:pt x="19527" y="9740"/>
                  </a:cubicBezTo>
                  <a:cubicBezTo>
                    <a:pt x="17395" y="9347"/>
                    <a:pt x="15145" y="8347"/>
                    <a:pt x="13419" y="7632"/>
                  </a:cubicBezTo>
                  <a:cubicBezTo>
                    <a:pt x="12097" y="7061"/>
                    <a:pt x="9787" y="5989"/>
                    <a:pt x="8228" y="5096"/>
                  </a:cubicBezTo>
                  <a:cubicBezTo>
                    <a:pt x="6430" y="4084"/>
                    <a:pt x="4703" y="2953"/>
                    <a:pt x="2941" y="1858"/>
                  </a:cubicBezTo>
                  <a:cubicBezTo>
                    <a:pt x="1989" y="1274"/>
                    <a:pt x="1060" y="679"/>
                    <a:pt x="131" y="72"/>
                  </a:cubicBezTo>
                  <a:cubicBezTo>
                    <a:pt x="84" y="36"/>
                    <a:pt x="24"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13"/>
            <p:cNvSpPr/>
            <p:nvPr/>
          </p:nvSpPr>
          <p:spPr>
            <a:xfrm>
              <a:off x="1184350" y="4256000"/>
              <a:ext cx="406325" cy="218800"/>
            </a:xfrm>
            <a:custGeom>
              <a:rect b="b" l="l" r="r" t="t"/>
              <a:pathLst>
                <a:path extrusionOk="0" h="8752" w="16253">
                  <a:moveTo>
                    <a:pt x="1" y="1"/>
                  </a:moveTo>
                  <a:cubicBezTo>
                    <a:pt x="322" y="287"/>
                    <a:pt x="656" y="560"/>
                    <a:pt x="965" y="858"/>
                  </a:cubicBezTo>
                  <a:cubicBezTo>
                    <a:pt x="3811" y="3597"/>
                    <a:pt x="7097" y="5906"/>
                    <a:pt x="10788" y="7371"/>
                  </a:cubicBezTo>
                  <a:cubicBezTo>
                    <a:pt x="12562" y="8026"/>
                    <a:pt x="14384" y="8478"/>
                    <a:pt x="16253" y="8752"/>
                  </a:cubicBezTo>
                  <a:cubicBezTo>
                    <a:pt x="13574" y="7811"/>
                    <a:pt x="11038" y="6609"/>
                    <a:pt x="8371" y="5132"/>
                  </a:cubicBezTo>
                  <a:cubicBezTo>
                    <a:pt x="6037" y="3823"/>
                    <a:pt x="3823" y="2287"/>
                    <a:pt x="1501" y="941"/>
                  </a:cubicBezTo>
                  <a:cubicBezTo>
                    <a:pt x="1001" y="644"/>
                    <a:pt x="489" y="32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13"/>
            <p:cNvSpPr/>
            <p:nvPr/>
          </p:nvSpPr>
          <p:spPr>
            <a:xfrm>
              <a:off x="1205800" y="4354525"/>
              <a:ext cx="292625" cy="175050"/>
            </a:xfrm>
            <a:custGeom>
              <a:rect b="b" l="l" r="r" t="t"/>
              <a:pathLst>
                <a:path extrusionOk="0" h="7002" w="11705">
                  <a:moveTo>
                    <a:pt x="0" y="1"/>
                  </a:moveTo>
                  <a:lnTo>
                    <a:pt x="0" y="1"/>
                  </a:lnTo>
                  <a:cubicBezTo>
                    <a:pt x="167" y="156"/>
                    <a:pt x="310" y="310"/>
                    <a:pt x="476" y="465"/>
                  </a:cubicBezTo>
                  <a:cubicBezTo>
                    <a:pt x="3620" y="3573"/>
                    <a:pt x="7358" y="5918"/>
                    <a:pt x="11704" y="7002"/>
                  </a:cubicBezTo>
                  <a:cubicBezTo>
                    <a:pt x="9478" y="6002"/>
                    <a:pt x="7442" y="4656"/>
                    <a:pt x="5394" y="3347"/>
                  </a:cubicBezTo>
                  <a:cubicBezTo>
                    <a:pt x="3894" y="2382"/>
                    <a:pt x="2310" y="1501"/>
                    <a:pt x="786" y="549"/>
                  </a:cubicBezTo>
                  <a:cubicBezTo>
                    <a:pt x="524" y="370"/>
                    <a:pt x="262" y="1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13"/>
            <p:cNvSpPr/>
            <p:nvPr/>
          </p:nvSpPr>
          <p:spPr>
            <a:xfrm>
              <a:off x="1203400" y="4426875"/>
              <a:ext cx="206900" cy="134850"/>
            </a:xfrm>
            <a:custGeom>
              <a:rect b="b" l="l" r="r" t="t"/>
              <a:pathLst>
                <a:path extrusionOk="0" h="5394" w="8276">
                  <a:moveTo>
                    <a:pt x="1" y="0"/>
                  </a:moveTo>
                  <a:lnTo>
                    <a:pt x="1" y="0"/>
                  </a:lnTo>
                  <a:cubicBezTo>
                    <a:pt x="84" y="95"/>
                    <a:pt x="191" y="214"/>
                    <a:pt x="275" y="322"/>
                  </a:cubicBezTo>
                  <a:cubicBezTo>
                    <a:pt x="2370" y="2750"/>
                    <a:pt x="5180" y="4536"/>
                    <a:pt x="8276" y="5394"/>
                  </a:cubicBezTo>
                  <a:cubicBezTo>
                    <a:pt x="6883" y="4703"/>
                    <a:pt x="5609" y="3810"/>
                    <a:pt x="4311" y="2953"/>
                  </a:cubicBezTo>
                  <a:cubicBezTo>
                    <a:pt x="3097" y="2203"/>
                    <a:pt x="1739" y="1393"/>
                    <a:pt x="668" y="548"/>
                  </a:cubicBezTo>
                  <a:cubicBezTo>
                    <a:pt x="442" y="381"/>
                    <a:pt x="215"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13"/>
            <p:cNvSpPr/>
            <p:nvPr/>
          </p:nvSpPr>
          <p:spPr>
            <a:xfrm>
              <a:off x="931050" y="4494725"/>
              <a:ext cx="447400" cy="255725"/>
            </a:xfrm>
            <a:custGeom>
              <a:rect b="b" l="l" r="r" t="t"/>
              <a:pathLst>
                <a:path extrusionOk="0" h="10229" w="17896">
                  <a:moveTo>
                    <a:pt x="1" y="1"/>
                  </a:moveTo>
                  <a:lnTo>
                    <a:pt x="1" y="1"/>
                  </a:lnTo>
                  <a:cubicBezTo>
                    <a:pt x="251" y="263"/>
                    <a:pt x="513" y="513"/>
                    <a:pt x="787" y="763"/>
                  </a:cubicBezTo>
                  <a:cubicBezTo>
                    <a:pt x="2215" y="2120"/>
                    <a:pt x="3608" y="3537"/>
                    <a:pt x="5216" y="4692"/>
                  </a:cubicBezTo>
                  <a:cubicBezTo>
                    <a:pt x="6906" y="5894"/>
                    <a:pt x="8716" y="6942"/>
                    <a:pt x="10574" y="7871"/>
                  </a:cubicBezTo>
                  <a:cubicBezTo>
                    <a:pt x="12895" y="8978"/>
                    <a:pt x="15372" y="9776"/>
                    <a:pt x="17896" y="10228"/>
                  </a:cubicBezTo>
                  <a:cubicBezTo>
                    <a:pt x="16098" y="9573"/>
                    <a:pt x="14503" y="8811"/>
                    <a:pt x="12764" y="7918"/>
                  </a:cubicBezTo>
                  <a:cubicBezTo>
                    <a:pt x="11157" y="7097"/>
                    <a:pt x="9561" y="6251"/>
                    <a:pt x="8037" y="5323"/>
                  </a:cubicBezTo>
                  <a:cubicBezTo>
                    <a:pt x="5799" y="3930"/>
                    <a:pt x="3668" y="2394"/>
                    <a:pt x="1441" y="1013"/>
                  </a:cubicBezTo>
                  <a:cubicBezTo>
                    <a:pt x="953" y="691"/>
                    <a:pt x="453" y="34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13"/>
            <p:cNvSpPr/>
            <p:nvPr/>
          </p:nvSpPr>
          <p:spPr>
            <a:xfrm>
              <a:off x="943850" y="4610525"/>
              <a:ext cx="337575" cy="174450"/>
            </a:xfrm>
            <a:custGeom>
              <a:rect b="b" l="l" r="r" t="t"/>
              <a:pathLst>
                <a:path extrusionOk="0" h="6978" w="13503">
                  <a:moveTo>
                    <a:pt x="1" y="0"/>
                  </a:moveTo>
                  <a:lnTo>
                    <a:pt x="1" y="0"/>
                  </a:lnTo>
                  <a:cubicBezTo>
                    <a:pt x="203" y="191"/>
                    <a:pt x="394" y="369"/>
                    <a:pt x="584" y="548"/>
                  </a:cubicBezTo>
                  <a:cubicBezTo>
                    <a:pt x="2251" y="2084"/>
                    <a:pt x="3906" y="3274"/>
                    <a:pt x="6061" y="4453"/>
                  </a:cubicBezTo>
                  <a:cubicBezTo>
                    <a:pt x="8418" y="5596"/>
                    <a:pt x="10943" y="6430"/>
                    <a:pt x="13502" y="6977"/>
                  </a:cubicBezTo>
                  <a:cubicBezTo>
                    <a:pt x="10704" y="5822"/>
                    <a:pt x="7942" y="4310"/>
                    <a:pt x="5216" y="2893"/>
                  </a:cubicBezTo>
                  <a:cubicBezTo>
                    <a:pt x="3739" y="2060"/>
                    <a:pt x="2203" y="1369"/>
                    <a:pt x="763" y="512"/>
                  </a:cubicBezTo>
                  <a:cubicBezTo>
                    <a:pt x="501" y="345"/>
                    <a:pt x="239"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13"/>
            <p:cNvSpPr/>
            <p:nvPr/>
          </p:nvSpPr>
          <p:spPr>
            <a:xfrm>
              <a:off x="906350" y="4677800"/>
              <a:ext cx="224450" cy="113125"/>
            </a:xfrm>
            <a:custGeom>
              <a:rect b="b" l="l" r="r" t="t"/>
              <a:pathLst>
                <a:path extrusionOk="0" h="4525" w="8978">
                  <a:moveTo>
                    <a:pt x="1" y="0"/>
                  </a:moveTo>
                  <a:lnTo>
                    <a:pt x="1" y="0"/>
                  </a:lnTo>
                  <a:cubicBezTo>
                    <a:pt x="132" y="107"/>
                    <a:pt x="262" y="226"/>
                    <a:pt x="405" y="333"/>
                  </a:cubicBezTo>
                  <a:cubicBezTo>
                    <a:pt x="1536" y="1203"/>
                    <a:pt x="2751" y="2119"/>
                    <a:pt x="4061" y="2834"/>
                  </a:cubicBezTo>
                  <a:cubicBezTo>
                    <a:pt x="5596" y="3620"/>
                    <a:pt x="7263" y="4227"/>
                    <a:pt x="8978" y="4524"/>
                  </a:cubicBezTo>
                  <a:cubicBezTo>
                    <a:pt x="7406" y="3798"/>
                    <a:pt x="5966" y="2858"/>
                    <a:pt x="4418" y="2107"/>
                  </a:cubicBezTo>
                  <a:cubicBezTo>
                    <a:pt x="2977" y="1405"/>
                    <a:pt x="2013" y="1119"/>
                    <a:pt x="370" y="226"/>
                  </a:cubicBezTo>
                  <a:cubicBezTo>
                    <a:pt x="239" y="155"/>
                    <a:pt x="120" y="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13"/>
            <p:cNvSpPr/>
            <p:nvPr/>
          </p:nvSpPr>
          <p:spPr>
            <a:xfrm>
              <a:off x="833125" y="4723025"/>
              <a:ext cx="108375" cy="69375"/>
            </a:xfrm>
            <a:custGeom>
              <a:rect b="b" l="l" r="r" t="t"/>
              <a:pathLst>
                <a:path extrusionOk="0" h="2775" w="4335">
                  <a:moveTo>
                    <a:pt x="1" y="1"/>
                  </a:moveTo>
                  <a:cubicBezTo>
                    <a:pt x="1275" y="1168"/>
                    <a:pt x="2644" y="2180"/>
                    <a:pt x="4334" y="2775"/>
                  </a:cubicBezTo>
                  <a:cubicBezTo>
                    <a:pt x="3644" y="2346"/>
                    <a:pt x="3001" y="1846"/>
                    <a:pt x="2322" y="1406"/>
                  </a:cubicBezTo>
                  <a:cubicBezTo>
                    <a:pt x="1608" y="965"/>
                    <a:pt x="548" y="32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13"/>
            <p:cNvSpPr/>
            <p:nvPr/>
          </p:nvSpPr>
          <p:spPr>
            <a:xfrm>
              <a:off x="526550" y="4027400"/>
              <a:ext cx="181300" cy="230125"/>
            </a:xfrm>
            <a:custGeom>
              <a:rect b="b" l="l" r="r" t="t"/>
              <a:pathLst>
                <a:path extrusionOk="0" h="9205" w="7252">
                  <a:moveTo>
                    <a:pt x="0" y="1"/>
                  </a:moveTo>
                  <a:lnTo>
                    <a:pt x="0" y="1"/>
                  </a:lnTo>
                  <a:cubicBezTo>
                    <a:pt x="24" y="215"/>
                    <a:pt x="84" y="418"/>
                    <a:pt x="167" y="632"/>
                  </a:cubicBezTo>
                  <a:cubicBezTo>
                    <a:pt x="429" y="1406"/>
                    <a:pt x="857" y="2132"/>
                    <a:pt x="1322" y="2894"/>
                  </a:cubicBezTo>
                  <a:cubicBezTo>
                    <a:pt x="2810" y="5394"/>
                    <a:pt x="4786" y="7621"/>
                    <a:pt x="7251" y="9204"/>
                  </a:cubicBezTo>
                  <a:cubicBezTo>
                    <a:pt x="5548" y="7383"/>
                    <a:pt x="4405" y="5644"/>
                    <a:pt x="3108" y="4013"/>
                  </a:cubicBezTo>
                  <a:cubicBezTo>
                    <a:pt x="2512" y="3251"/>
                    <a:pt x="1893" y="2489"/>
                    <a:pt x="1250" y="1763"/>
                  </a:cubicBezTo>
                  <a:cubicBezTo>
                    <a:pt x="857" y="1311"/>
                    <a:pt x="584" y="1013"/>
                    <a:pt x="286" y="561"/>
                  </a:cubicBezTo>
                  <a:cubicBezTo>
                    <a:pt x="155" y="394"/>
                    <a:pt x="72" y="21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13"/>
            <p:cNvSpPr/>
            <p:nvPr/>
          </p:nvSpPr>
          <p:spPr>
            <a:xfrm>
              <a:off x="604225" y="3973225"/>
              <a:ext cx="252750" cy="297400"/>
            </a:xfrm>
            <a:custGeom>
              <a:rect b="b" l="l" r="r" t="t"/>
              <a:pathLst>
                <a:path extrusionOk="0" h="11896" w="10110">
                  <a:moveTo>
                    <a:pt x="1" y="1"/>
                  </a:moveTo>
                  <a:lnTo>
                    <a:pt x="1" y="1"/>
                  </a:lnTo>
                  <a:cubicBezTo>
                    <a:pt x="120" y="215"/>
                    <a:pt x="251" y="442"/>
                    <a:pt x="370" y="668"/>
                  </a:cubicBezTo>
                  <a:cubicBezTo>
                    <a:pt x="1310" y="2394"/>
                    <a:pt x="2287" y="4121"/>
                    <a:pt x="3501" y="5680"/>
                  </a:cubicBezTo>
                  <a:cubicBezTo>
                    <a:pt x="5359" y="8062"/>
                    <a:pt x="7561" y="10217"/>
                    <a:pt x="10109" y="11895"/>
                  </a:cubicBezTo>
                  <a:cubicBezTo>
                    <a:pt x="8537" y="10407"/>
                    <a:pt x="7204" y="8704"/>
                    <a:pt x="5847" y="7038"/>
                  </a:cubicBezTo>
                  <a:cubicBezTo>
                    <a:pt x="4156" y="4990"/>
                    <a:pt x="2441" y="2930"/>
                    <a:pt x="715" y="894"/>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13"/>
            <p:cNvSpPr/>
            <p:nvPr/>
          </p:nvSpPr>
          <p:spPr>
            <a:xfrm>
              <a:off x="738175" y="3956875"/>
              <a:ext cx="184275" cy="229800"/>
            </a:xfrm>
            <a:custGeom>
              <a:rect b="b" l="l" r="r" t="t"/>
              <a:pathLst>
                <a:path extrusionOk="0" h="9192" w="7371">
                  <a:moveTo>
                    <a:pt x="1" y="0"/>
                  </a:moveTo>
                  <a:lnTo>
                    <a:pt x="1" y="0"/>
                  </a:lnTo>
                  <a:cubicBezTo>
                    <a:pt x="60" y="131"/>
                    <a:pt x="120" y="286"/>
                    <a:pt x="179" y="429"/>
                  </a:cubicBezTo>
                  <a:cubicBezTo>
                    <a:pt x="905" y="2108"/>
                    <a:pt x="1965" y="3655"/>
                    <a:pt x="3108" y="5108"/>
                  </a:cubicBezTo>
                  <a:cubicBezTo>
                    <a:pt x="4370" y="6608"/>
                    <a:pt x="5823" y="7977"/>
                    <a:pt x="7370" y="9192"/>
                  </a:cubicBezTo>
                  <a:cubicBezTo>
                    <a:pt x="6335" y="7977"/>
                    <a:pt x="4823" y="5834"/>
                    <a:pt x="4227" y="5108"/>
                  </a:cubicBezTo>
                  <a:cubicBezTo>
                    <a:pt x="3037" y="3536"/>
                    <a:pt x="1644" y="2024"/>
                    <a:pt x="405" y="584"/>
                  </a:cubicBezTo>
                  <a:cubicBezTo>
                    <a:pt x="251" y="381"/>
                    <a:pt x="108"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13"/>
            <p:cNvSpPr/>
            <p:nvPr/>
          </p:nvSpPr>
          <p:spPr>
            <a:xfrm>
              <a:off x="456900" y="4088425"/>
              <a:ext cx="244975" cy="293225"/>
            </a:xfrm>
            <a:custGeom>
              <a:rect b="b" l="l" r="r" t="t"/>
              <a:pathLst>
                <a:path extrusionOk="0" h="11729" w="9799">
                  <a:moveTo>
                    <a:pt x="0" y="1"/>
                  </a:moveTo>
                  <a:cubicBezTo>
                    <a:pt x="119" y="286"/>
                    <a:pt x="226" y="584"/>
                    <a:pt x="345" y="870"/>
                  </a:cubicBezTo>
                  <a:cubicBezTo>
                    <a:pt x="1131" y="2858"/>
                    <a:pt x="2512" y="5061"/>
                    <a:pt x="4024" y="6871"/>
                  </a:cubicBezTo>
                  <a:cubicBezTo>
                    <a:pt x="5703" y="8740"/>
                    <a:pt x="7620" y="10454"/>
                    <a:pt x="9799" y="11728"/>
                  </a:cubicBezTo>
                  <a:cubicBezTo>
                    <a:pt x="7965" y="10145"/>
                    <a:pt x="6418" y="8252"/>
                    <a:pt x="4834" y="6406"/>
                  </a:cubicBezTo>
                  <a:cubicBezTo>
                    <a:pt x="3203" y="4346"/>
                    <a:pt x="1881" y="2763"/>
                    <a:pt x="655" y="1037"/>
                  </a:cubicBezTo>
                  <a:cubicBezTo>
                    <a:pt x="512" y="810"/>
                    <a:pt x="179" y="32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13"/>
            <p:cNvSpPr/>
            <p:nvPr/>
          </p:nvSpPr>
          <p:spPr>
            <a:xfrm>
              <a:off x="440525" y="4197975"/>
              <a:ext cx="210175" cy="214325"/>
            </a:xfrm>
            <a:custGeom>
              <a:rect b="b" l="l" r="r" t="t"/>
              <a:pathLst>
                <a:path extrusionOk="0" h="8573" w="8407">
                  <a:moveTo>
                    <a:pt x="0" y="0"/>
                  </a:moveTo>
                  <a:lnTo>
                    <a:pt x="0" y="0"/>
                  </a:lnTo>
                  <a:cubicBezTo>
                    <a:pt x="107" y="167"/>
                    <a:pt x="191" y="334"/>
                    <a:pt x="298" y="500"/>
                  </a:cubicBezTo>
                  <a:cubicBezTo>
                    <a:pt x="1286" y="2167"/>
                    <a:pt x="2370" y="3810"/>
                    <a:pt x="3727" y="5203"/>
                  </a:cubicBezTo>
                  <a:cubicBezTo>
                    <a:pt x="5096" y="6549"/>
                    <a:pt x="6703" y="7692"/>
                    <a:pt x="8406" y="8573"/>
                  </a:cubicBezTo>
                  <a:cubicBezTo>
                    <a:pt x="6489" y="6989"/>
                    <a:pt x="4858" y="5108"/>
                    <a:pt x="3155" y="3274"/>
                  </a:cubicBezTo>
                  <a:cubicBezTo>
                    <a:pt x="2358" y="2393"/>
                    <a:pt x="1489" y="1596"/>
                    <a:pt x="667" y="738"/>
                  </a:cubicBezTo>
                  <a:cubicBezTo>
                    <a:pt x="453" y="500"/>
                    <a:pt x="226" y="25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13"/>
            <p:cNvSpPr/>
            <p:nvPr/>
          </p:nvSpPr>
          <p:spPr>
            <a:xfrm>
              <a:off x="433075" y="4325075"/>
              <a:ext cx="168500" cy="178025"/>
            </a:xfrm>
            <a:custGeom>
              <a:rect b="b" l="l" r="r" t="t"/>
              <a:pathLst>
                <a:path extrusionOk="0" h="7121" w="6740">
                  <a:moveTo>
                    <a:pt x="1" y="0"/>
                  </a:moveTo>
                  <a:lnTo>
                    <a:pt x="1" y="0"/>
                  </a:lnTo>
                  <a:cubicBezTo>
                    <a:pt x="60" y="155"/>
                    <a:pt x="120" y="298"/>
                    <a:pt x="191" y="453"/>
                  </a:cubicBezTo>
                  <a:cubicBezTo>
                    <a:pt x="882" y="1941"/>
                    <a:pt x="1846" y="3310"/>
                    <a:pt x="2989" y="4501"/>
                  </a:cubicBezTo>
                  <a:cubicBezTo>
                    <a:pt x="4108" y="5560"/>
                    <a:pt x="5406" y="6394"/>
                    <a:pt x="6740" y="7120"/>
                  </a:cubicBezTo>
                  <a:cubicBezTo>
                    <a:pt x="5239" y="5679"/>
                    <a:pt x="3799" y="4155"/>
                    <a:pt x="2382" y="2620"/>
                  </a:cubicBezTo>
                  <a:cubicBezTo>
                    <a:pt x="1715" y="1893"/>
                    <a:pt x="989" y="1226"/>
                    <a:pt x="358" y="464"/>
                  </a:cubicBezTo>
                  <a:cubicBezTo>
                    <a:pt x="227" y="322"/>
                    <a:pt x="120"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13"/>
            <p:cNvSpPr/>
            <p:nvPr/>
          </p:nvSpPr>
          <p:spPr>
            <a:xfrm>
              <a:off x="467300" y="4461400"/>
              <a:ext cx="156300" cy="135150"/>
            </a:xfrm>
            <a:custGeom>
              <a:rect b="b" l="l" r="r" t="t"/>
              <a:pathLst>
                <a:path extrusionOk="0" h="5406" w="6252">
                  <a:moveTo>
                    <a:pt x="1" y="0"/>
                  </a:moveTo>
                  <a:cubicBezTo>
                    <a:pt x="96" y="119"/>
                    <a:pt x="168" y="238"/>
                    <a:pt x="239" y="345"/>
                  </a:cubicBezTo>
                  <a:cubicBezTo>
                    <a:pt x="1739" y="2524"/>
                    <a:pt x="3787" y="4394"/>
                    <a:pt x="6252" y="5406"/>
                  </a:cubicBezTo>
                  <a:cubicBezTo>
                    <a:pt x="5275" y="4703"/>
                    <a:pt x="4335" y="3774"/>
                    <a:pt x="3382" y="2917"/>
                  </a:cubicBezTo>
                  <a:cubicBezTo>
                    <a:pt x="2394" y="2024"/>
                    <a:pt x="1322" y="1262"/>
                    <a:pt x="358" y="35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13"/>
            <p:cNvSpPr/>
            <p:nvPr/>
          </p:nvSpPr>
          <p:spPr>
            <a:xfrm>
              <a:off x="695025" y="4722725"/>
              <a:ext cx="155100" cy="98250"/>
            </a:xfrm>
            <a:custGeom>
              <a:rect b="b" l="l" r="r" t="t"/>
              <a:pathLst>
                <a:path extrusionOk="0" h="3930" w="6204">
                  <a:moveTo>
                    <a:pt x="0" y="1"/>
                  </a:moveTo>
                  <a:lnTo>
                    <a:pt x="0" y="1"/>
                  </a:lnTo>
                  <a:cubicBezTo>
                    <a:pt x="36" y="25"/>
                    <a:pt x="48" y="48"/>
                    <a:pt x="72" y="60"/>
                  </a:cubicBezTo>
                  <a:cubicBezTo>
                    <a:pt x="905" y="799"/>
                    <a:pt x="1715" y="1549"/>
                    <a:pt x="2619" y="2192"/>
                  </a:cubicBezTo>
                  <a:cubicBezTo>
                    <a:pt x="3727" y="2942"/>
                    <a:pt x="4917" y="3608"/>
                    <a:pt x="6203" y="3930"/>
                  </a:cubicBezTo>
                  <a:cubicBezTo>
                    <a:pt x="5108" y="3239"/>
                    <a:pt x="4346" y="2537"/>
                    <a:pt x="3262" y="1811"/>
                  </a:cubicBezTo>
                  <a:cubicBezTo>
                    <a:pt x="2417" y="1251"/>
                    <a:pt x="1786" y="941"/>
                    <a:pt x="929" y="501"/>
                  </a:cubicBezTo>
                  <a:cubicBezTo>
                    <a:pt x="631" y="334"/>
                    <a:pt x="310" y="1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13"/>
            <p:cNvSpPr/>
            <p:nvPr/>
          </p:nvSpPr>
          <p:spPr>
            <a:xfrm>
              <a:off x="251200" y="4425675"/>
              <a:ext cx="444725" cy="411675"/>
            </a:xfrm>
            <a:custGeom>
              <a:rect b="b" l="l" r="r" t="t"/>
              <a:pathLst>
                <a:path extrusionOk="0" h="16467" w="17789">
                  <a:moveTo>
                    <a:pt x="1" y="0"/>
                  </a:moveTo>
                  <a:lnTo>
                    <a:pt x="1" y="0"/>
                  </a:lnTo>
                  <a:cubicBezTo>
                    <a:pt x="179" y="477"/>
                    <a:pt x="941" y="1905"/>
                    <a:pt x="1370" y="2679"/>
                  </a:cubicBezTo>
                  <a:cubicBezTo>
                    <a:pt x="2370" y="4453"/>
                    <a:pt x="3620" y="6073"/>
                    <a:pt x="4966" y="7573"/>
                  </a:cubicBezTo>
                  <a:cubicBezTo>
                    <a:pt x="6145" y="8882"/>
                    <a:pt x="7371" y="10145"/>
                    <a:pt x="8704" y="11299"/>
                  </a:cubicBezTo>
                  <a:cubicBezTo>
                    <a:pt x="11383" y="13526"/>
                    <a:pt x="14527" y="15217"/>
                    <a:pt x="17789" y="16467"/>
                  </a:cubicBezTo>
                  <a:cubicBezTo>
                    <a:pt x="16372" y="15681"/>
                    <a:pt x="15027" y="14752"/>
                    <a:pt x="13657" y="13859"/>
                  </a:cubicBezTo>
                  <a:cubicBezTo>
                    <a:pt x="12086" y="12800"/>
                    <a:pt x="10443" y="11728"/>
                    <a:pt x="9181" y="10680"/>
                  </a:cubicBezTo>
                  <a:cubicBezTo>
                    <a:pt x="6514" y="8442"/>
                    <a:pt x="3930" y="5465"/>
                    <a:pt x="2096" y="3001"/>
                  </a:cubicBezTo>
                  <a:cubicBezTo>
                    <a:pt x="1394" y="2013"/>
                    <a:pt x="680" y="102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13"/>
            <p:cNvSpPr/>
            <p:nvPr/>
          </p:nvSpPr>
          <p:spPr>
            <a:xfrm>
              <a:off x="253600" y="4562000"/>
              <a:ext cx="310775" cy="274750"/>
            </a:xfrm>
            <a:custGeom>
              <a:rect b="b" l="l" r="r" t="t"/>
              <a:pathLst>
                <a:path extrusionOk="0" h="10990" w="12431">
                  <a:moveTo>
                    <a:pt x="0" y="1"/>
                  </a:moveTo>
                  <a:cubicBezTo>
                    <a:pt x="14" y="41"/>
                    <a:pt x="23" y="66"/>
                    <a:pt x="31" y="87"/>
                  </a:cubicBezTo>
                  <a:lnTo>
                    <a:pt x="31" y="87"/>
                  </a:lnTo>
                  <a:cubicBezTo>
                    <a:pt x="21" y="58"/>
                    <a:pt x="10" y="29"/>
                    <a:pt x="0" y="1"/>
                  </a:cubicBezTo>
                  <a:close/>
                  <a:moveTo>
                    <a:pt x="31" y="87"/>
                  </a:moveTo>
                  <a:cubicBezTo>
                    <a:pt x="203" y="559"/>
                    <a:pt x="407" y="1040"/>
                    <a:pt x="643" y="1489"/>
                  </a:cubicBezTo>
                  <a:cubicBezTo>
                    <a:pt x="1465" y="2918"/>
                    <a:pt x="2381" y="4287"/>
                    <a:pt x="3536" y="5477"/>
                  </a:cubicBezTo>
                  <a:cubicBezTo>
                    <a:pt x="6049" y="7942"/>
                    <a:pt x="9192" y="9680"/>
                    <a:pt x="12430" y="10990"/>
                  </a:cubicBezTo>
                  <a:cubicBezTo>
                    <a:pt x="10501" y="9859"/>
                    <a:pt x="7823" y="7954"/>
                    <a:pt x="6608" y="7001"/>
                  </a:cubicBezTo>
                  <a:cubicBezTo>
                    <a:pt x="5751" y="6335"/>
                    <a:pt x="4703" y="5501"/>
                    <a:pt x="3727" y="4549"/>
                  </a:cubicBezTo>
                  <a:cubicBezTo>
                    <a:pt x="2822" y="3656"/>
                    <a:pt x="2000" y="2679"/>
                    <a:pt x="1167" y="1739"/>
                  </a:cubicBezTo>
                  <a:cubicBezTo>
                    <a:pt x="750" y="1263"/>
                    <a:pt x="393" y="751"/>
                    <a:pt x="48" y="131"/>
                  </a:cubicBezTo>
                  <a:cubicBezTo>
                    <a:pt x="43" y="116"/>
                    <a:pt x="37" y="103"/>
                    <a:pt x="31" y="8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13"/>
            <p:cNvSpPr/>
            <p:nvPr/>
          </p:nvSpPr>
          <p:spPr>
            <a:xfrm>
              <a:off x="241100" y="4696850"/>
              <a:ext cx="181000" cy="129500"/>
            </a:xfrm>
            <a:custGeom>
              <a:rect b="b" l="l" r="r" t="t"/>
              <a:pathLst>
                <a:path extrusionOk="0" h="5180" w="7240">
                  <a:moveTo>
                    <a:pt x="0" y="0"/>
                  </a:moveTo>
                  <a:lnTo>
                    <a:pt x="0" y="0"/>
                  </a:lnTo>
                  <a:cubicBezTo>
                    <a:pt x="72" y="83"/>
                    <a:pt x="131" y="167"/>
                    <a:pt x="202" y="238"/>
                  </a:cubicBezTo>
                  <a:cubicBezTo>
                    <a:pt x="2131" y="2369"/>
                    <a:pt x="4405" y="4405"/>
                    <a:pt x="7239" y="5179"/>
                  </a:cubicBezTo>
                  <a:cubicBezTo>
                    <a:pt x="5953" y="4524"/>
                    <a:pt x="5072" y="3727"/>
                    <a:pt x="4167" y="3048"/>
                  </a:cubicBezTo>
                  <a:cubicBezTo>
                    <a:pt x="3048" y="2155"/>
                    <a:pt x="1726" y="1322"/>
                    <a:pt x="643" y="512"/>
                  </a:cubicBezTo>
                  <a:cubicBezTo>
                    <a:pt x="417" y="345"/>
                    <a:pt x="214" y="17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13"/>
            <p:cNvSpPr/>
            <p:nvPr/>
          </p:nvSpPr>
          <p:spPr>
            <a:xfrm>
              <a:off x="601250" y="3287725"/>
              <a:ext cx="536700" cy="842400"/>
            </a:xfrm>
            <a:custGeom>
              <a:rect b="b" l="l" r="r" t="t"/>
              <a:pathLst>
                <a:path extrusionOk="0" h="33696" w="21468">
                  <a:moveTo>
                    <a:pt x="108" y="1"/>
                  </a:moveTo>
                  <a:cubicBezTo>
                    <a:pt x="1" y="965"/>
                    <a:pt x="286" y="3370"/>
                    <a:pt x="536" y="4811"/>
                  </a:cubicBezTo>
                  <a:cubicBezTo>
                    <a:pt x="1846" y="11288"/>
                    <a:pt x="5882" y="17384"/>
                    <a:pt x="9704" y="22301"/>
                  </a:cubicBezTo>
                  <a:cubicBezTo>
                    <a:pt x="11728" y="24933"/>
                    <a:pt x="13931" y="27421"/>
                    <a:pt x="16372" y="29683"/>
                  </a:cubicBezTo>
                  <a:cubicBezTo>
                    <a:pt x="17979" y="31124"/>
                    <a:pt x="19705" y="32434"/>
                    <a:pt x="21468" y="33696"/>
                  </a:cubicBezTo>
                  <a:cubicBezTo>
                    <a:pt x="18027" y="30457"/>
                    <a:pt x="14514" y="27266"/>
                    <a:pt x="11538" y="23587"/>
                  </a:cubicBezTo>
                  <a:cubicBezTo>
                    <a:pt x="9335" y="20837"/>
                    <a:pt x="7121" y="17860"/>
                    <a:pt x="5275" y="14622"/>
                  </a:cubicBezTo>
                  <a:cubicBezTo>
                    <a:pt x="3549" y="11574"/>
                    <a:pt x="2370" y="8788"/>
                    <a:pt x="1429" y="5406"/>
                  </a:cubicBezTo>
                  <a:cubicBezTo>
                    <a:pt x="1144" y="4454"/>
                    <a:pt x="906" y="3478"/>
                    <a:pt x="667" y="2489"/>
                  </a:cubicBezTo>
                  <a:cubicBezTo>
                    <a:pt x="477" y="1668"/>
                    <a:pt x="251" y="858"/>
                    <a:pt x="1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13"/>
            <p:cNvSpPr/>
            <p:nvPr/>
          </p:nvSpPr>
          <p:spPr>
            <a:xfrm>
              <a:off x="864075" y="3740175"/>
              <a:ext cx="164625" cy="209275"/>
            </a:xfrm>
            <a:custGeom>
              <a:rect b="b" l="l" r="r" t="t"/>
              <a:pathLst>
                <a:path extrusionOk="0" h="8371" w="6585">
                  <a:moveTo>
                    <a:pt x="1" y="0"/>
                  </a:moveTo>
                  <a:lnTo>
                    <a:pt x="1" y="0"/>
                  </a:lnTo>
                  <a:cubicBezTo>
                    <a:pt x="739" y="1405"/>
                    <a:pt x="1453" y="2834"/>
                    <a:pt x="2406" y="4096"/>
                  </a:cubicBezTo>
                  <a:cubicBezTo>
                    <a:pt x="3608" y="5692"/>
                    <a:pt x="5085" y="7061"/>
                    <a:pt x="6585" y="8370"/>
                  </a:cubicBezTo>
                  <a:cubicBezTo>
                    <a:pt x="5478" y="6954"/>
                    <a:pt x="4144" y="5108"/>
                    <a:pt x="3216" y="3918"/>
                  </a:cubicBezTo>
                  <a:cubicBezTo>
                    <a:pt x="2168" y="2584"/>
                    <a:pt x="1072" y="129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13"/>
            <p:cNvSpPr/>
            <p:nvPr/>
          </p:nvSpPr>
          <p:spPr>
            <a:xfrm>
              <a:off x="817050" y="3394600"/>
              <a:ext cx="197975" cy="292625"/>
            </a:xfrm>
            <a:custGeom>
              <a:rect b="b" l="l" r="r" t="t"/>
              <a:pathLst>
                <a:path extrusionOk="0" h="11705" w="7919">
                  <a:moveTo>
                    <a:pt x="1" y="0"/>
                  </a:moveTo>
                  <a:lnTo>
                    <a:pt x="1" y="0"/>
                  </a:lnTo>
                  <a:cubicBezTo>
                    <a:pt x="96" y="179"/>
                    <a:pt x="179" y="393"/>
                    <a:pt x="251" y="584"/>
                  </a:cubicBezTo>
                  <a:cubicBezTo>
                    <a:pt x="977" y="2393"/>
                    <a:pt x="1858" y="4239"/>
                    <a:pt x="2965" y="5965"/>
                  </a:cubicBezTo>
                  <a:cubicBezTo>
                    <a:pt x="4358" y="8073"/>
                    <a:pt x="6001" y="10049"/>
                    <a:pt x="7918" y="11704"/>
                  </a:cubicBezTo>
                  <a:cubicBezTo>
                    <a:pt x="6740" y="10180"/>
                    <a:pt x="5692" y="8513"/>
                    <a:pt x="4632" y="6894"/>
                  </a:cubicBezTo>
                  <a:cubicBezTo>
                    <a:pt x="3275" y="4870"/>
                    <a:pt x="1953" y="2834"/>
                    <a:pt x="584" y="834"/>
                  </a:cubicBezTo>
                  <a:cubicBezTo>
                    <a:pt x="382" y="548"/>
                    <a:pt x="191" y="27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13"/>
            <p:cNvSpPr/>
            <p:nvPr/>
          </p:nvSpPr>
          <p:spPr>
            <a:xfrm>
              <a:off x="826150" y="3521825"/>
              <a:ext cx="111475" cy="146350"/>
            </a:xfrm>
            <a:custGeom>
              <a:rect b="b" l="l" r="r" t="t"/>
              <a:pathLst>
                <a:path extrusionOk="0" h="5854" w="4459">
                  <a:moveTo>
                    <a:pt x="3" y="0"/>
                  </a:moveTo>
                  <a:cubicBezTo>
                    <a:pt x="1" y="0"/>
                    <a:pt x="18" y="28"/>
                    <a:pt x="65" y="102"/>
                  </a:cubicBezTo>
                  <a:cubicBezTo>
                    <a:pt x="601" y="1150"/>
                    <a:pt x="1137" y="2222"/>
                    <a:pt x="1827" y="3174"/>
                  </a:cubicBezTo>
                  <a:cubicBezTo>
                    <a:pt x="2566" y="4186"/>
                    <a:pt x="3459" y="5091"/>
                    <a:pt x="4459" y="5853"/>
                  </a:cubicBezTo>
                  <a:cubicBezTo>
                    <a:pt x="3673" y="4960"/>
                    <a:pt x="3018" y="3948"/>
                    <a:pt x="2292" y="2900"/>
                  </a:cubicBezTo>
                  <a:cubicBezTo>
                    <a:pt x="1649" y="2007"/>
                    <a:pt x="899" y="1174"/>
                    <a:pt x="232" y="305"/>
                  </a:cubicBezTo>
                  <a:cubicBezTo>
                    <a:pt x="187" y="260"/>
                    <a:pt x="8"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13"/>
            <p:cNvSpPr/>
            <p:nvPr/>
          </p:nvSpPr>
          <p:spPr>
            <a:xfrm>
              <a:off x="529825" y="3378225"/>
              <a:ext cx="265525" cy="485500"/>
            </a:xfrm>
            <a:custGeom>
              <a:rect b="b" l="l" r="r" t="t"/>
              <a:pathLst>
                <a:path extrusionOk="0" h="19420" w="10621">
                  <a:moveTo>
                    <a:pt x="0" y="0"/>
                  </a:moveTo>
                  <a:lnTo>
                    <a:pt x="0" y="0"/>
                  </a:lnTo>
                  <a:cubicBezTo>
                    <a:pt x="83" y="322"/>
                    <a:pt x="179" y="691"/>
                    <a:pt x="250" y="1024"/>
                  </a:cubicBezTo>
                  <a:cubicBezTo>
                    <a:pt x="834" y="3406"/>
                    <a:pt x="1596" y="5763"/>
                    <a:pt x="2631" y="7978"/>
                  </a:cubicBezTo>
                  <a:cubicBezTo>
                    <a:pt x="4644" y="12192"/>
                    <a:pt x="7394" y="16050"/>
                    <a:pt x="10621" y="19419"/>
                  </a:cubicBezTo>
                  <a:cubicBezTo>
                    <a:pt x="9418" y="17753"/>
                    <a:pt x="8323" y="16014"/>
                    <a:pt x="7192" y="14288"/>
                  </a:cubicBezTo>
                  <a:cubicBezTo>
                    <a:pt x="6203" y="12788"/>
                    <a:pt x="5179" y="11299"/>
                    <a:pt x="4346" y="9704"/>
                  </a:cubicBezTo>
                  <a:cubicBezTo>
                    <a:pt x="2774" y="6787"/>
                    <a:pt x="1905" y="4322"/>
                    <a:pt x="607" y="1441"/>
                  </a:cubicBezTo>
                  <a:cubicBezTo>
                    <a:pt x="405" y="965"/>
                    <a:pt x="191" y="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13"/>
            <p:cNvSpPr/>
            <p:nvPr/>
          </p:nvSpPr>
          <p:spPr>
            <a:xfrm>
              <a:off x="659600" y="3265400"/>
              <a:ext cx="69075" cy="228350"/>
            </a:xfrm>
            <a:custGeom>
              <a:rect b="b" l="l" r="r" t="t"/>
              <a:pathLst>
                <a:path extrusionOk="0" h="9134" w="2763">
                  <a:moveTo>
                    <a:pt x="0" y="1"/>
                  </a:moveTo>
                  <a:lnTo>
                    <a:pt x="0" y="453"/>
                  </a:lnTo>
                  <a:cubicBezTo>
                    <a:pt x="119" y="3513"/>
                    <a:pt x="1167" y="6514"/>
                    <a:pt x="2763" y="9133"/>
                  </a:cubicBezTo>
                  <a:cubicBezTo>
                    <a:pt x="1762" y="6299"/>
                    <a:pt x="869" y="3430"/>
                    <a:pt x="107" y="525"/>
                  </a:cubicBezTo>
                  <a:cubicBezTo>
                    <a:pt x="60" y="358"/>
                    <a:pt x="36" y="18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13"/>
            <p:cNvSpPr/>
            <p:nvPr/>
          </p:nvSpPr>
          <p:spPr>
            <a:xfrm>
              <a:off x="698875" y="3252900"/>
              <a:ext cx="22950" cy="116125"/>
            </a:xfrm>
            <a:custGeom>
              <a:rect b="b" l="l" r="r" t="t"/>
              <a:pathLst>
                <a:path extrusionOk="0" h="4645" w="918">
                  <a:moveTo>
                    <a:pt x="191" y="1"/>
                  </a:moveTo>
                  <a:lnTo>
                    <a:pt x="191" y="1"/>
                  </a:lnTo>
                  <a:cubicBezTo>
                    <a:pt x="1" y="1573"/>
                    <a:pt x="215" y="3216"/>
                    <a:pt x="918" y="4644"/>
                  </a:cubicBezTo>
                  <a:cubicBezTo>
                    <a:pt x="811" y="4037"/>
                    <a:pt x="727" y="2977"/>
                    <a:pt x="668" y="2549"/>
                  </a:cubicBezTo>
                  <a:cubicBezTo>
                    <a:pt x="549" y="1680"/>
                    <a:pt x="310" y="846"/>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13"/>
            <p:cNvSpPr/>
            <p:nvPr/>
          </p:nvSpPr>
          <p:spPr>
            <a:xfrm>
              <a:off x="468500" y="3420200"/>
              <a:ext cx="210475" cy="406025"/>
            </a:xfrm>
            <a:custGeom>
              <a:rect b="b" l="l" r="r" t="t"/>
              <a:pathLst>
                <a:path extrusionOk="0" h="16241" w="8419">
                  <a:moveTo>
                    <a:pt x="0" y="0"/>
                  </a:moveTo>
                  <a:lnTo>
                    <a:pt x="0" y="0"/>
                  </a:lnTo>
                  <a:cubicBezTo>
                    <a:pt x="72" y="322"/>
                    <a:pt x="167" y="643"/>
                    <a:pt x="250" y="953"/>
                  </a:cubicBezTo>
                  <a:cubicBezTo>
                    <a:pt x="1251" y="4525"/>
                    <a:pt x="2798" y="7930"/>
                    <a:pt x="4656" y="11144"/>
                  </a:cubicBezTo>
                  <a:cubicBezTo>
                    <a:pt x="5727" y="12978"/>
                    <a:pt x="7085" y="14621"/>
                    <a:pt x="8418" y="16240"/>
                  </a:cubicBezTo>
                  <a:cubicBezTo>
                    <a:pt x="7382" y="14514"/>
                    <a:pt x="6251" y="12847"/>
                    <a:pt x="5311" y="11061"/>
                  </a:cubicBezTo>
                  <a:cubicBezTo>
                    <a:pt x="3584" y="7835"/>
                    <a:pt x="2096" y="4501"/>
                    <a:pt x="548" y="1215"/>
                  </a:cubicBezTo>
                  <a:cubicBezTo>
                    <a:pt x="358" y="810"/>
                    <a:pt x="179"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13"/>
            <p:cNvSpPr/>
            <p:nvPr/>
          </p:nvSpPr>
          <p:spPr>
            <a:xfrm>
              <a:off x="394675" y="3396075"/>
              <a:ext cx="194700" cy="418525"/>
            </a:xfrm>
            <a:custGeom>
              <a:rect b="b" l="l" r="r" t="t"/>
              <a:pathLst>
                <a:path extrusionOk="0" h="16741" w="7788">
                  <a:moveTo>
                    <a:pt x="1" y="1"/>
                  </a:moveTo>
                  <a:lnTo>
                    <a:pt x="1" y="1"/>
                  </a:lnTo>
                  <a:cubicBezTo>
                    <a:pt x="60" y="275"/>
                    <a:pt x="120" y="549"/>
                    <a:pt x="179" y="822"/>
                  </a:cubicBezTo>
                  <a:cubicBezTo>
                    <a:pt x="620" y="2739"/>
                    <a:pt x="1037" y="4680"/>
                    <a:pt x="1715" y="6537"/>
                  </a:cubicBezTo>
                  <a:cubicBezTo>
                    <a:pt x="3144" y="10240"/>
                    <a:pt x="5061" y="13812"/>
                    <a:pt x="7787" y="16741"/>
                  </a:cubicBezTo>
                  <a:cubicBezTo>
                    <a:pt x="5942" y="13883"/>
                    <a:pt x="4454" y="10812"/>
                    <a:pt x="3073" y="7716"/>
                  </a:cubicBezTo>
                  <a:cubicBezTo>
                    <a:pt x="2370" y="6109"/>
                    <a:pt x="1394" y="3513"/>
                    <a:pt x="453" y="1239"/>
                  </a:cubicBezTo>
                  <a:cubicBezTo>
                    <a:pt x="286" y="834"/>
                    <a:pt x="144" y="41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13"/>
            <p:cNvSpPr/>
            <p:nvPr/>
          </p:nvSpPr>
          <p:spPr>
            <a:xfrm>
              <a:off x="305375" y="3347275"/>
              <a:ext cx="197675" cy="482825"/>
            </a:xfrm>
            <a:custGeom>
              <a:rect b="b" l="l" r="r" t="t"/>
              <a:pathLst>
                <a:path extrusionOk="0" h="19313" w="7907">
                  <a:moveTo>
                    <a:pt x="1" y="0"/>
                  </a:moveTo>
                  <a:cubicBezTo>
                    <a:pt x="60" y="322"/>
                    <a:pt x="132" y="655"/>
                    <a:pt x="191" y="988"/>
                  </a:cubicBezTo>
                  <a:cubicBezTo>
                    <a:pt x="656" y="3132"/>
                    <a:pt x="1108" y="5275"/>
                    <a:pt x="1787" y="7346"/>
                  </a:cubicBezTo>
                  <a:cubicBezTo>
                    <a:pt x="3216" y="11597"/>
                    <a:pt x="5192" y="15705"/>
                    <a:pt x="7907" y="19312"/>
                  </a:cubicBezTo>
                  <a:cubicBezTo>
                    <a:pt x="6228" y="16109"/>
                    <a:pt x="4525" y="12490"/>
                    <a:pt x="3227" y="9430"/>
                  </a:cubicBezTo>
                  <a:cubicBezTo>
                    <a:pt x="2192" y="6822"/>
                    <a:pt x="1370" y="4144"/>
                    <a:pt x="465" y="1477"/>
                  </a:cubicBezTo>
                  <a:cubicBezTo>
                    <a:pt x="298" y="1000"/>
                    <a:pt x="156" y="5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13"/>
            <p:cNvSpPr/>
            <p:nvPr/>
          </p:nvSpPr>
          <p:spPr>
            <a:xfrm>
              <a:off x="256575" y="3425850"/>
              <a:ext cx="173250" cy="466150"/>
            </a:xfrm>
            <a:custGeom>
              <a:rect b="b" l="l" r="r" t="t"/>
              <a:pathLst>
                <a:path extrusionOk="0" h="18646" w="6930">
                  <a:moveTo>
                    <a:pt x="0" y="0"/>
                  </a:moveTo>
                  <a:lnTo>
                    <a:pt x="0" y="0"/>
                  </a:lnTo>
                  <a:cubicBezTo>
                    <a:pt x="48" y="298"/>
                    <a:pt x="95" y="608"/>
                    <a:pt x="143" y="905"/>
                  </a:cubicBezTo>
                  <a:cubicBezTo>
                    <a:pt x="441" y="3037"/>
                    <a:pt x="750" y="5168"/>
                    <a:pt x="1310" y="7251"/>
                  </a:cubicBezTo>
                  <a:cubicBezTo>
                    <a:pt x="2489" y="11347"/>
                    <a:pt x="4382" y="15229"/>
                    <a:pt x="6930" y="18646"/>
                  </a:cubicBezTo>
                  <a:cubicBezTo>
                    <a:pt x="5941" y="16764"/>
                    <a:pt x="5048" y="14693"/>
                    <a:pt x="4322" y="12966"/>
                  </a:cubicBezTo>
                  <a:cubicBezTo>
                    <a:pt x="3965" y="12121"/>
                    <a:pt x="3239" y="10430"/>
                    <a:pt x="2703" y="8871"/>
                  </a:cubicBezTo>
                  <a:cubicBezTo>
                    <a:pt x="2286" y="7668"/>
                    <a:pt x="1953" y="6430"/>
                    <a:pt x="1596" y="5192"/>
                  </a:cubicBezTo>
                  <a:cubicBezTo>
                    <a:pt x="1227" y="3929"/>
                    <a:pt x="810" y="2679"/>
                    <a:pt x="429" y="1417"/>
                  </a:cubicBezTo>
                  <a:cubicBezTo>
                    <a:pt x="274" y="953"/>
                    <a:pt x="143" y="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13"/>
            <p:cNvSpPr/>
            <p:nvPr/>
          </p:nvSpPr>
          <p:spPr>
            <a:xfrm>
              <a:off x="247350" y="3655925"/>
              <a:ext cx="110150" cy="297100"/>
            </a:xfrm>
            <a:custGeom>
              <a:rect b="b" l="l" r="r" t="t"/>
              <a:pathLst>
                <a:path extrusionOk="0" h="11884" w="4406">
                  <a:moveTo>
                    <a:pt x="0" y="1"/>
                  </a:moveTo>
                  <a:lnTo>
                    <a:pt x="0" y="1"/>
                  </a:lnTo>
                  <a:cubicBezTo>
                    <a:pt x="36" y="191"/>
                    <a:pt x="60" y="394"/>
                    <a:pt x="95" y="608"/>
                  </a:cubicBezTo>
                  <a:cubicBezTo>
                    <a:pt x="595" y="4680"/>
                    <a:pt x="1965" y="8550"/>
                    <a:pt x="4405" y="11883"/>
                  </a:cubicBezTo>
                  <a:cubicBezTo>
                    <a:pt x="3489" y="9919"/>
                    <a:pt x="2798" y="7811"/>
                    <a:pt x="2060" y="5680"/>
                  </a:cubicBezTo>
                  <a:cubicBezTo>
                    <a:pt x="1465" y="3930"/>
                    <a:pt x="869" y="2561"/>
                    <a:pt x="286" y="846"/>
                  </a:cubicBezTo>
                  <a:cubicBezTo>
                    <a:pt x="179" y="549"/>
                    <a:pt x="95" y="2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13"/>
            <p:cNvSpPr/>
            <p:nvPr/>
          </p:nvSpPr>
          <p:spPr>
            <a:xfrm>
              <a:off x="235725" y="3897625"/>
              <a:ext cx="65825" cy="150050"/>
            </a:xfrm>
            <a:custGeom>
              <a:rect b="b" l="l" r="r" t="t"/>
              <a:pathLst>
                <a:path extrusionOk="0" h="6002" w="2633">
                  <a:moveTo>
                    <a:pt x="1" y="1"/>
                  </a:moveTo>
                  <a:cubicBezTo>
                    <a:pt x="1" y="84"/>
                    <a:pt x="1" y="167"/>
                    <a:pt x="25" y="239"/>
                  </a:cubicBezTo>
                  <a:cubicBezTo>
                    <a:pt x="167" y="2394"/>
                    <a:pt x="1334" y="4347"/>
                    <a:pt x="2632" y="6002"/>
                  </a:cubicBezTo>
                  <a:cubicBezTo>
                    <a:pt x="2061" y="4775"/>
                    <a:pt x="1751" y="3989"/>
                    <a:pt x="1227" y="2834"/>
                  </a:cubicBezTo>
                  <a:cubicBezTo>
                    <a:pt x="775" y="1965"/>
                    <a:pt x="382" y="1203"/>
                    <a:pt x="96" y="310"/>
                  </a:cubicBezTo>
                  <a:cubicBezTo>
                    <a:pt x="60" y="215"/>
                    <a:pt x="36" y="1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13"/>
            <p:cNvSpPr/>
            <p:nvPr/>
          </p:nvSpPr>
          <p:spPr>
            <a:xfrm>
              <a:off x="252400" y="4097950"/>
              <a:ext cx="19675" cy="54200"/>
            </a:xfrm>
            <a:custGeom>
              <a:rect b="b" l="l" r="r" t="t"/>
              <a:pathLst>
                <a:path extrusionOk="0" h="2168" w="787">
                  <a:moveTo>
                    <a:pt x="1" y="1"/>
                  </a:moveTo>
                  <a:lnTo>
                    <a:pt x="1" y="1"/>
                  </a:lnTo>
                  <a:cubicBezTo>
                    <a:pt x="179" y="751"/>
                    <a:pt x="429" y="1489"/>
                    <a:pt x="786" y="2168"/>
                  </a:cubicBezTo>
                  <a:cubicBezTo>
                    <a:pt x="608" y="1429"/>
                    <a:pt x="322" y="69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13"/>
            <p:cNvSpPr/>
            <p:nvPr/>
          </p:nvSpPr>
          <p:spPr>
            <a:xfrm>
              <a:off x="246750" y="3013900"/>
              <a:ext cx="46450" cy="298575"/>
            </a:xfrm>
            <a:custGeom>
              <a:rect b="b" l="l" r="r" t="t"/>
              <a:pathLst>
                <a:path extrusionOk="0" h="11943" w="1858">
                  <a:moveTo>
                    <a:pt x="465" y="0"/>
                  </a:moveTo>
                  <a:cubicBezTo>
                    <a:pt x="429" y="191"/>
                    <a:pt x="405" y="381"/>
                    <a:pt x="369" y="572"/>
                  </a:cubicBezTo>
                  <a:cubicBezTo>
                    <a:pt x="107" y="2322"/>
                    <a:pt x="0" y="4108"/>
                    <a:pt x="179" y="5882"/>
                  </a:cubicBezTo>
                  <a:cubicBezTo>
                    <a:pt x="405" y="7977"/>
                    <a:pt x="917" y="10049"/>
                    <a:pt x="1858" y="11942"/>
                  </a:cubicBezTo>
                  <a:cubicBezTo>
                    <a:pt x="1417" y="10121"/>
                    <a:pt x="1310" y="8620"/>
                    <a:pt x="1084" y="6787"/>
                  </a:cubicBezTo>
                  <a:cubicBezTo>
                    <a:pt x="869" y="4822"/>
                    <a:pt x="643" y="2882"/>
                    <a:pt x="500" y="917"/>
                  </a:cubicBezTo>
                  <a:cubicBezTo>
                    <a:pt x="488" y="619"/>
                    <a:pt x="465" y="298"/>
                    <a:pt x="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13"/>
            <p:cNvSpPr/>
            <p:nvPr/>
          </p:nvSpPr>
          <p:spPr>
            <a:xfrm>
              <a:off x="236625" y="3324350"/>
              <a:ext cx="8350" cy="41400"/>
            </a:xfrm>
            <a:custGeom>
              <a:rect b="b" l="l" r="r" t="t"/>
              <a:pathLst>
                <a:path extrusionOk="0" h="1656" w="334">
                  <a:moveTo>
                    <a:pt x="0" y="0"/>
                  </a:moveTo>
                  <a:lnTo>
                    <a:pt x="0" y="0"/>
                  </a:lnTo>
                  <a:cubicBezTo>
                    <a:pt x="36" y="560"/>
                    <a:pt x="131" y="1120"/>
                    <a:pt x="334" y="1655"/>
                  </a:cubicBezTo>
                  <a:cubicBezTo>
                    <a:pt x="286" y="1084"/>
                    <a:pt x="167" y="53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13"/>
            <p:cNvSpPr/>
            <p:nvPr/>
          </p:nvSpPr>
          <p:spPr>
            <a:xfrm>
              <a:off x="459575" y="3161825"/>
              <a:ext cx="24425" cy="106000"/>
            </a:xfrm>
            <a:custGeom>
              <a:rect b="b" l="l" r="r" t="t"/>
              <a:pathLst>
                <a:path extrusionOk="0" h="4240" w="977">
                  <a:moveTo>
                    <a:pt x="84" y="1"/>
                  </a:moveTo>
                  <a:lnTo>
                    <a:pt x="84" y="1"/>
                  </a:lnTo>
                  <a:cubicBezTo>
                    <a:pt x="0" y="1465"/>
                    <a:pt x="310" y="2930"/>
                    <a:pt x="977" y="4239"/>
                  </a:cubicBezTo>
                  <a:cubicBezTo>
                    <a:pt x="893" y="3537"/>
                    <a:pt x="846" y="3251"/>
                    <a:pt x="750" y="2596"/>
                  </a:cubicBezTo>
                  <a:cubicBezTo>
                    <a:pt x="643" y="1739"/>
                    <a:pt x="346" y="775"/>
                    <a:pt x="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13"/>
            <p:cNvSpPr/>
            <p:nvPr/>
          </p:nvSpPr>
          <p:spPr>
            <a:xfrm>
              <a:off x="542925" y="3163025"/>
              <a:ext cx="16675" cy="73550"/>
            </a:xfrm>
            <a:custGeom>
              <a:rect b="b" l="l" r="r" t="t"/>
              <a:pathLst>
                <a:path extrusionOk="0" h="2942" w="667">
                  <a:moveTo>
                    <a:pt x="71" y="0"/>
                  </a:moveTo>
                  <a:cubicBezTo>
                    <a:pt x="0" y="1024"/>
                    <a:pt x="226" y="2024"/>
                    <a:pt x="667" y="2941"/>
                  </a:cubicBezTo>
                  <a:cubicBezTo>
                    <a:pt x="619" y="1953"/>
                    <a:pt x="417" y="857"/>
                    <a:pt x="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13"/>
            <p:cNvSpPr/>
            <p:nvPr/>
          </p:nvSpPr>
          <p:spPr>
            <a:xfrm>
              <a:off x="599775" y="3129975"/>
              <a:ext cx="5675" cy="44975"/>
            </a:xfrm>
            <a:custGeom>
              <a:rect b="b" l="l" r="r" t="t"/>
              <a:pathLst>
                <a:path extrusionOk="0" h="1799" w="227">
                  <a:moveTo>
                    <a:pt x="191" y="1"/>
                  </a:moveTo>
                  <a:lnTo>
                    <a:pt x="191" y="1"/>
                  </a:lnTo>
                  <a:cubicBezTo>
                    <a:pt x="0" y="584"/>
                    <a:pt x="0" y="1203"/>
                    <a:pt x="107" y="1798"/>
                  </a:cubicBezTo>
                  <a:cubicBezTo>
                    <a:pt x="226" y="1203"/>
                    <a:pt x="214" y="596"/>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13"/>
            <p:cNvSpPr/>
            <p:nvPr/>
          </p:nvSpPr>
          <p:spPr>
            <a:xfrm>
              <a:off x="2144300" y="4251550"/>
              <a:ext cx="601000" cy="72775"/>
            </a:xfrm>
            <a:custGeom>
              <a:rect b="b" l="l" r="r" t="t"/>
              <a:pathLst>
                <a:path extrusionOk="0" h="2911" w="24040">
                  <a:moveTo>
                    <a:pt x="1" y="0"/>
                  </a:moveTo>
                  <a:lnTo>
                    <a:pt x="1" y="0"/>
                  </a:lnTo>
                  <a:cubicBezTo>
                    <a:pt x="608" y="286"/>
                    <a:pt x="1203" y="584"/>
                    <a:pt x="1810" y="846"/>
                  </a:cubicBezTo>
                  <a:cubicBezTo>
                    <a:pt x="3549" y="1620"/>
                    <a:pt x="5466" y="2251"/>
                    <a:pt x="7383" y="2548"/>
                  </a:cubicBezTo>
                  <a:cubicBezTo>
                    <a:pt x="9096" y="2777"/>
                    <a:pt x="10827" y="2910"/>
                    <a:pt x="12558" y="2910"/>
                  </a:cubicBezTo>
                  <a:cubicBezTo>
                    <a:pt x="13353" y="2910"/>
                    <a:pt x="14149" y="2882"/>
                    <a:pt x="14943" y="2822"/>
                  </a:cubicBezTo>
                  <a:cubicBezTo>
                    <a:pt x="18622" y="2560"/>
                    <a:pt x="20313" y="2132"/>
                    <a:pt x="24039" y="1810"/>
                  </a:cubicBezTo>
                  <a:cubicBezTo>
                    <a:pt x="23397" y="1766"/>
                    <a:pt x="22755" y="1748"/>
                    <a:pt x="22113" y="1748"/>
                  </a:cubicBezTo>
                  <a:cubicBezTo>
                    <a:pt x="19079" y="1748"/>
                    <a:pt x="16051" y="2156"/>
                    <a:pt x="13014" y="2215"/>
                  </a:cubicBezTo>
                  <a:cubicBezTo>
                    <a:pt x="9311" y="2215"/>
                    <a:pt x="6120" y="1715"/>
                    <a:pt x="2525" y="715"/>
                  </a:cubicBezTo>
                  <a:cubicBezTo>
                    <a:pt x="1727" y="500"/>
                    <a:pt x="906" y="298"/>
                    <a:pt x="108" y="24"/>
                  </a:cubicBezTo>
                  <a:cubicBezTo>
                    <a:pt x="72" y="24"/>
                    <a:pt x="48" y="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13"/>
            <p:cNvSpPr/>
            <p:nvPr/>
          </p:nvSpPr>
          <p:spPr>
            <a:xfrm>
              <a:off x="2232400" y="4245600"/>
              <a:ext cx="323875" cy="39775"/>
            </a:xfrm>
            <a:custGeom>
              <a:rect b="b" l="l" r="r" t="t"/>
              <a:pathLst>
                <a:path extrusionOk="0" h="1591" w="12955">
                  <a:moveTo>
                    <a:pt x="1" y="0"/>
                  </a:moveTo>
                  <a:lnTo>
                    <a:pt x="1" y="0"/>
                  </a:lnTo>
                  <a:cubicBezTo>
                    <a:pt x="1192" y="560"/>
                    <a:pt x="2513" y="822"/>
                    <a:pt x="3799" y="1096"/>
                  </a:cubicBezTo>
                  <a:cubicBezTo>
                    <a:pt x="5428" y="1456"/>
                    <a:pt x="7086" y="1591"/>
                    <a:pt x="8749" y="1591"/>
                  </a:cubicBezTo>
                  <a:cubicBezTo>
                    <a:pt x="9941" y="1591"/>
                    <a:pt x="11136" y="1521"/>
                    <a:pt x="12324" y="1417"/>
                  </a:cubicBezTo>
                  <a:cubicBezTo>
                    <a:pt x="12538" y="1393"/>
                    <a:pt x="12741" y="1369"/>
                    <a:pt x="12955" y="1357"/>
                  </a:cubicBezTo>
                  <a:cubicBezTo>
                    <a:pt x="12633" y="1322"/>
                    <a:pt x="12336" y="1274"/>
                    <a:pt x="12026" y="1250"/>
                  </a:cubicBezTo>
                  <a:cubicBezTo>
                    <a:pt x="9204" y="905"/>
                    <a:pt x="6359" y="750"/>
                    <a:pt x="3513" y="488"/>
                  </a:cubicBezTo>
                  <a:cubicBezTo>
                    <a:pt x="2299" y="357"/>
                    <a:pt x="1144" y="32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13"/>
            <p:cNvSpPr/>
            <p:nvPr/>
          </p:nvSpPr>
          <p:spPr>
            <a:xfrm>
              <a:off x="1727275" y="4198275"/>
              <a:ext cx="172075" cy="501575"/>
            </a:xfrm>
            <a:custGeom>
              <a:rect b="b" l="l" r="r" t="t"/>
              <a:pathLst>
                <a:path extrusionOk="0" h="20063" w="6883">
                  <a:moveTo>
                    <a:pt x="1" y="0"/>
                  </a:moveTo>
                  <a:cubicBezTo>
                    <a:pt x="1013" y="417"/>
                    <a:pt x="1704" y="1107"/>
                    <a:pt x="2454" y="1893"/>
                  </a:cubicBezTo>
                  <a:cubicBezTo>
                    <a:pt x="2918" y="2429"/>
                    <a:pt x="3037" y="2548"/>
                    <a:pt x="3335" y="2989"/>
                  </a:cubicBezTo>
                  <a:cubicBezTo>
                    <a:pt x="3644" y="3441"/>
                    <a:pt x="3894" y="3929"/>
                    <a:pt x="4132" y="4417"/>
                  </a:cubicBezTo>
                  <a:cubicBezTo>
                    <a:pt x="4263" y="4703"/>
                    <a:pt x="4228" y="4632"/>
                    <a:pt x="4311" y="4822"/>
                  </a:cubicBezTo>
                  <a:cubicBezTo>
                    <a:pt x="5633" y="8049"/>
                    <a:pt x="5633" y="11049"/>
                    <a:pt x="4561" y="14299"/>
                  </a:cubicBezTo>
                  <a:cubicBezTo>
                    <a:pt x="4204" y="15395"/>
                    <a:pt x="3823" y="16133"/>
                    <a:pt x="3180" y="17205"/>
                  </a:cubicBezTo>
                  <a:cubicBezTo>
                    <a:pt x="2632" y="18133"/>
                    <a:pt x="2037" y="19038"/>
                    <a:pt x="1382" y="19895"/>
                  </a:cubicBezTo>
                  <a:cubicBezTo>
                    <a:pt x="1334" y="19955"/>
                    <a:pt x="1287" y="20003"/>
                    <a:pt x="1251" y="20062"/>
                  </a:cubicBezTo>
                  <a:lnTo>
                    <a:pt x="1525" y="19776"/>
                  </a:lnTo>
                  <a:cubicBezTo>
                    <a:pt x="2632" y="18610"/>
                    <a:pt x="3656" y="17478"/>
                    <a:pt x="4537" y="16145"/>
                  </a:cubicBezTo>
                  <a:cubicBezTo>
                    <a:pt x="6883" y="12311"/>
                    <a:pt x="6561" y="6048"/>
                    <a:pt x="3763" y="2572"/>
                  </a:cubicBezTo>
                  <a:cubicBezTo>
                    <a:pt x="2763" y="1429"/>
                    <a:pt x="1513" y="34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13"/>
            <p:cNvSpPr/>
            <p:nvPr/>
          </p:nvSpPr>
          <p:spPr>
            <a:xfrm>
              <a:off x="1732950" y="4256000"/>
              <a:ext cx="100625" cy="415550"/>
            </a:xfrm>
            <a:custGeom>
              <a:rect b="b" l="l" r="r" t="t"/>
              <a:pathLst>
                <a:path extrusionOk="0" h="16622" w="4025">
                  <a:moveTo>
                    <a:pt x="226" y="1"/>
                  </a:moveTo>
                  <a:cubicBezTo>
                    <a:pt x="250" y="40"/>
                    <a:pt x="268" y="58"/>
                    <a:pt x="288" y="76"/>
                  </a:cubicBezTo>
                  <a:lnTo>
                    <a:pt x="288" y="76"/>
                  </a:lnTo>
                  <a:cubicBezTo>
                    <a:pt x="266" y="50"/>
                    <a:pt x="245" y="25"/>
                    <a:pt x="226" y="1"/>
                  </a:cubicBezTo>
                  <a:close/>
                  <a:moveTo>
                    <a:pt x="288" y="76"/>
                  </a:moveTo>
                  <a:lnTo>
                    <a:pt x="288" y="76"/>
                  </a:lnTo>
                  <a:cubicBezTo>
                    <a:pt x="320" y="115"/>
                    <a:pt x="353" y="156"/>
                    <a:pt x="381" y="191"/>
                  </a:cubicBezTo>
                  <a:cubicBezTo>
                    <a:pt x="1024" y="1061"/>
                    <a:pt x="1596" y="1989"/>
                    <a:pt x="2048" y="2977"/>
                  </a:cubicBezTo>
                  <a:cubicBezTo>
                    <a:pt x="3084" y="5287"/>
                    <a:pt x="3417" y="7752"/>
                    <a:pt x="2762" y="10324"/>
                  </a:cubicBezTo>
                  <a:cubicBezTo>
                    <a:pt x="2262" y="12669"/>
                    <a:pt x="1477" y="14705"/>
                    <a:pt x="0" y="16622"/>
                  </a:cubicBezTo>
                  <a:cubicBezTo>
                    <a:pt x="2358" y="14312"/>
                    <a:pt x="3774" y="11086"/>
                    <a:pt x="3965" y="7811"/>
                  </a:cubicBezTo>
                  <a:cubicBezTo>
                    <a:pt x="4025" y="5764"/>
                    <a:pt x="3370" y="3692"/>
                    <a:pt x="2131" y="2025"/>
                  </a:cubicBezTo>
                  <a:cubicBezTo>
                    <a:pt x="1619" y="1311"/>
                    <a:pt x="1000" y="668"/>
                    <a:pt x="322" y="108"/>
                  </a:cubicBezTo>
                  <a:cubicBezTo>
                    <a:pt x="309" y="96"/>
                    <a:pt x="298" y="86"/>
                    <a:pt x="288" y="7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13"/>
            <p:cNvSpPr/>
            <p:nvPr/>
          </p:nvSpPr>
          <p:spPr>
            <a:xfrm>
              <a:off x="1967200" y="4191125"/>
              <a:ext cx="250650" cy="251550"/>
            </a:xfrm>
            <a:custGeom>
              <a:rect b="b" l="l" r="r" t="t"/>
              <a:pathLst>
                <a:path extrusionOk="0" h="10062" w="10026">
                  <a:moveTo>
                    <a:pt x="0" y="0"/>
                  </a:moveTo>
                  <a:cubicBezTo>
                    <a:pt x="786" y="2084"/>
                    <a:pt x="1679" y="4191"/>
                    <a:pt x="3025" y="5989"/>
                  </a:cubicBezTo>
                  <a:cubicBezTo>
                    <a:pt x="4358" y="7739"/>
                    <a:pt x="6263" y="9037"/>
                    <a:pt x="8359" y="9704"/>
                  </a:cubicBezTo>
                  <a:cubicBezTo>
                    <a:pt x="8918" y="9871"/>
                    <a:pt x="9466" y="9978"/>
                    <a:pt x="10025" y="10061"/>
                  </a:cubicBezTo>
                  <a:cubicBezTo>
                    <a:pt x="9930" y="10025"/>
                    <a:pt x="9823" y="9990"/>
                    <a:pt x="9716" y="9942"/>
                  </a:cubicBezTo>
                  <a:cubicBezTo>
                    <a:pt x="9097" y="9704"/>
                    <a:pt x="8621" y="9513"/>
                    <a:pt x="8037" y="9204"/>
                  </a:cubicBezTo>
                  <a:cubicBezTo>
                    <a:pt x="4334" y="7192"/>
                    <a:pt x="2072" y="375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13"/>
            <p:cNvSpPr/>
            <p:nvPr/>
          </p:nvSpPr>
          <p:spPr>
            <a:xfrm>
              <a:off x="1982375" y="4289350"/>
              <a:ext cx="186075" cy="174150"/>
            </a:xfrm>
            <a:custGeom>
              <a:rect b="b" l="l" r="r" t="t"/>
              <a:pathLst>
                <a:path extrusionOk="0" h="6966" w="7443">
                  <a:moveTo>
                    <a:pt x="1" y="0"/>
                  </a:moveTo>
                  <a:cubicBezTo>
                    <a:pt x="513" y="1786"/>
                    <a:pt x="1501" y="3441"/>
                    <a:pt x="2870" y="4703"/>
                  </a:cubicBezTo>
                  <a:cubicBezTo>
                    <a:pt x="3977" y="5656"/>
                    <a:pt x="5311" y="6346"/>
                    <a:pt x="6692" y="6775"/>
                  </a:cubicBezTo>
                  <a:cubicBezTo>
                    <a:pt x="6942" y="6846"/>
                    <a:pt x="7192" y="6906"/>
                    <a:pt x="7442" y="6966"/>
                  </a:cubicBezTo>
                  <a:cubicBezTo>
                    <a:pt x="7121" y="6787"/>
                    <a:pt x="6799" y="6596"/>
                    <a:pt x="6490" y="6406"/>
                  </a:cubicBezTo>
                  <a:cubicBezTo>
                    <a:pt x="3799" y="4739"/>
                    <a:pt x="1644" y="290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13"/>
            <p:cNvSpPr/>
            <p:nvPr/>
          </p:nvSpPr>
          <p:spPr>
            <a:xfrm>
              <a:off x="2019300" y="4397400"/>
              <a:ext cx="107475" cy="89325"/>
            </a:xfrm>
            <a:custGeom>
              <a:rect b="b" l="l" r="r" t="t"/>
              <a:pathLst>
                <a:path extrusionOk="0" h="3573" w="4299">
                  <a:moveTo>
                    <a:pt x="0" y="0"/>
                  </a:moveTo>
                  <a:cubicBezTo>
                    <a:pt x="833" y="1846"/>
                    <a:pt x="2167" y="2858"/>
                    <a:pt x="4060" y="3477"/>
                  </a:cubicBezTo>
                  <a:cubicBezTo>
                    <a:pt x="4131" y="3513"/>
                    <a:pt x="4227" y="3537"/>
                    <a:pt x="4298" y="3572"/>
                  </a:cubicBezTo>
                  <a:cubicBezTo>
                    <a:pt x="4096" y="3417"/>
                    <a:pt x="3929" y="3298"/>
                    <a:pt x="3739" y="3144"/>
                  </a:cubicBezTo>
                  <a:cubicBezTo>
                    <a:pt x="2917" y="2501"/>
                    <a:pt x="2381" y="2132"/>
                    <a:pt x="1845" y="1679"/>
                  </a:cubicBezTo>
                  <a:cubicBezTo>
                    <a:pt x="1191" y="1155"/>
                    <a:pt x="536" y="61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13"/>
            <p:cNvSpPr/>
            <p:nvPr/>
          </p:nvSpPr>
          <p:spPr>
            <a:xfrm>
              <a:off x="2028525" y="4456625"/>
              <a:ext cx="56875" cy="52425"/>
            </a:xfrm>
            <a:custGeom>
              <a:rect b="b" l="l" r="r" t="t"/>
              <a:pathLst>
                <a:path extrusionOk="0" h="2097" w="2275">
                  <a:moveTo>
                    <a:pt x="0" y="1"/>
                  </a:moveTo>
                  <a:cubicBezTo>
                    <a:pt x="417" y="977"/>
                    <a:pt x="1369" y="1584"/>
                    <a:pt x="2274" y="2096"/>
                  </a:cubicBezTo>
                  <a:cubicBezTo>
                    <a:pt x="1834" y="1632"/>
                    <a:pt x="1405" y="1156"/>
                    <a:pt x="893" y="775"/>
                  </a:cubicBezTo>
                  <a:cubicBezTo>
                    <a:pt x="655" y="596"/>
                    <a:pt x="298" y="33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13"/>
            <p:cNvSpPr/>
            <p:nvPr/>
          </p:nvSpPr>
          <p:spPr>
            <a:xfrm>
              <a:off x="2071075" y="4384600"/>
              <a:ext cx="452775" cy="460200"/>
            </a:xfrm>
            <a:custGeom>
              <a:rect b="b" l="l" r="r" t="t"/>
              <a:pathLst>
                <a:path extrusionOk="0" h="18408" w="18111">
                  <a:moveTo>
                    <a:pt x="18110" y="0"/>
                  </a:moveTo>
                  <a:cubicBezTo>
                    <a:pt x="16991" y="334"/>
                    <a:pt x="15848" y="548"/>
                    <a:pt x="14717" y="881"/>
                  </a:cubicBezTo>
                  <a:cubicBezTo>
                    <a:pt x="13586" y="1203"/>
                    <a:pt x="12871" y="1501"/>
                    <a:pt x="11978" y="1905"/>
                  </a:cubicBezTo>
                  <a:cubicBezTo>
                    <a:pt x="8657" y="3453"/>
                    <a:pt x="5644" y="5715"/>
                    <a:pt x="3299" y="8501"/>
                  </a:cubicBezTo>
                  <a:cubicBezTo>
                    <a:pt x="2358" y="9668"/>
                    <a:pt x="1489" y="10906"/>
                    <a:pt x="929" y="12311"/>
                  </a:cubicBezTo>
                  <a:cubicBezTo>
                    <a:pt x="215" y="14240"/>
                    <a:pt x="1" y="16407"/>
                    <a:pt x="453" y="18407"/>
                  </a:cubicBezTo>
                  <a:cubicBezTo>
                    <a:pt x="132" y="12359"/>
                    <a:pt x="3835" y="8085"/>
                    <a:pt x="8537" y="5001"/>
                  </a:cubicBezTo>
                  <a:cubicBezTo>
                    <a:pt x="11443" y="3144"/>
                    <a:pt x="14550" y="1667"/>
                    <a:pt x="17658" y="203"/>
                  </a:cubicBezTo>
                  <a:cubicBezTo>
                    <a:pt x="17812" y="143"/>
                    <a:pt x="17955" y="60"/>
                    <a:pt x="18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13"/>
            <p:cNvSpPr/>
            <p:nvPr/>
          </p:nvSpPr>
          <p:spPr>
            <a:xfrm>
              <a:off x="2110375" y="4427750"/>
              <a:ext cx="356325" cy="406025"/>
            </a:xfrm>
            <a:custGeom>
              <a:rect b="b" l="l" r="r" t="t"/>
              <a:pathLst>
                <a:path extrusionOk="0" h="16241" w="14253">
                  <a:moveTo>
                    <a:pt x="14252" y="1"/>
                  </a:moveTo>
                  <a:lnTo>
                    <a:pt x="14252" y="1"/>
                  </a:lnTo>
                  <a:cubicBezTo>
                    <a:pt x="11085" y="1168"/>
                    <a:pt x="8204" y="3049"/>
                    <a:pt x="5656" y="5251"/>
                  </a:cubicBezTo>
                  <a:cubicBezTo>
                    <a:pt x="3906" y="6740"/>
                    <a:pt x="2417" y="8561"/>
                    <a:pt x="1358" y="10597"/>
                  </a:cubicBezTo>
                  <a:cubicBezTo>
                    <a:pt x="869" y="11562"/>
                    <a:pt x="417" y="12562"/>
                    <a:pt x="250" y="13633"/>
                  </a:cubicBezTo>
                  <a:cubicBezTo>
                    <a:pt x="119" y="14467"/>
                    <a:pt x="12" y="15336"/>
                    <a:pt x="0" y="16241"/>
                  </a:cubicBezTo>
                  <a:cubicBezTo>
                    <a:pt x="286" y="15098"/>
                    <a:pt x="643" y="13967"/>
                    <a:pt x="1072" y="12860"/>
                  </a:cubicBezTo>
                  <a:cubicBezTo>
                    <a:pt x="1358" y="12217"/>
                    <a:pt x="2167" y="10835"/>
                    <a:pt x="2691" y="9990"/>
                  </a:cubicBezTo>
                  <a:cubicBezTo>
                    <a:pt x="3584" y="8633"/>
                    <a:pt x="4203" y="7728"/>
                    <a:pt x="5358" y="6585"/>
                  </a:cubicBezTo>
                  <a:cubicBezTo>
                    <a:pt x="6823" y="5168"/>
                    <a:pt x="8156" y="4168"/>
                    <a:pt x="9478" y="3180"/>
                  </a:cubicBezTo>
                  <a:cubicBezTo>
                    <a:pt x="11014" y="2049"/>
                    <a:pt x="12573" y="929"/>
                    <a:pt x="14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13"/>
            <p:cNvSpPr/>
            <p:nvPr/>
          </p:nvSpPr>
          <p:spPr>
            <a:xfrm>
              <a:off x="2147275" y="4489975"/>
              <a:ext cx="290550" cy="313450"/>
            </a:xfrm>
            <a:custGeom>
              <a:rect b="b" l="l" r="r" t="t"/>
              <a:pathLst>
                <a:path extrusionOk="0" h="12538" w="11622">
                  <a:moveTo>
                    <a:pt x="11621" y="0"/>
                  </a:moveTo>
                  <a:lnTo>
                    <a:pt x="11621" y="0"/>
                  </a:lnTo>
                  <a:cubicBezTo>
                    <a:pt x="11074" y="167"/>
                    <a:pt x="10502" y="393"/>
                    <a:pt x="10002" y="667"/>
                  </a:cubicBezTo>
                  <a:cubicBezTo>
                    <a:pt x="7895" y="1834"/>
                    <a:pt x="5894" y="3215"/>
                    <a:pt x="4287" y="4989"/>
                  </a:cubicBezTo>
                  <a:cubicBezTo>
                    <a:pt x="2370" y="7180"/>
                    <a:pt x="953" y="9799"/>
                    <a:pt x="1" y="12537"/>
                  </a:cubicBezTo>
                  <a:cubicBezTo>
                    <a:pt x="1596" y="9751"/>
                    <a:pt x="3049" y="7846"/>
                    <a:pt x="4989" y="5656"/>
                  </a:cubicBezTo>
                  <a:cubicBezTo>
                    <a:pt x="6442" y="4155"/>
                    <a:pt x="8061" y="2798"/>
                    <a:pt x="9657" y="1429"/>
                  </a:cubicBezTo>
                  <a:cubicBezTo>
                    <a:pt x="10276" y="893"/>
                    <a:pt x="10776" y="429"/>
                    <a:pt x="11502" y="72"/>
                  </a:cubicBezTo>
                  <a:cubicBezTo>
                    <a:pt x="11550" y="60"/>
                    <a:pt x="11574" y="48"/>
                    <a:pt x="11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13"/>
            <p:cNvSpPr/>
            <p:nvPr/>
          </p:nvSpPr>
          <p:spPr>
            <a:xfrm>
              <a:off x="2201150" y="4586225"/>
              <a:ext cx="201650" cy="194875"/>
            </a:xfrm>
            <a:custGeom>
              <a:rect b="b" l="l" r="r" t="t"/>
              <a:pathLst>
                <a:path extrusionOk="0" h="7795" w="8066">
                  <a:moveTo>
                    <a:pt x="8056" y="0"/>
                  </a:moveTo>
                  <a:cubicBezTo>
                    <a:pt x="8025" y="0"/>
                    <a:pt x="7772" y="61"/>
                    <a:pt x="7680" y="79"/>
                  </a:cubicBezTo>
                  <a:cubicBezTo>
                    <a:pt x="6668" y="365"/>
                    <a:pt x="5775" y="960"/>
                    <a:pt x="4930" y="1579"/>
                  </a:cubicBezTo>
                  <a:cubicBezTo>
                    <a:pt x="2751" y="3163"/>
                    <a:pt x="1096" y="5378"/>
                    <a:pt x="1" y="7794"/>
                  </a:cubicBezTo>
                  <a:cubicBezTo>
                    <a:pt x="1215" y="6199"/>
                    <a:pt x="2727" y="4735"/>
                    <a:pt x="4180" y="3330"/>
                  </a:cubicBezTo>
                  <a:cubicBezTo>
                    <a:pt x="4751" y="2758"/>
                    <a:pt x="5335" y="2210"/>
                    <a:pt x="5906" y="1663"/>
                  </a:cubicBezTo>
                  <a:cubicBezTo>
                    <a:pt x="6359" y="1210"/>
                    <a:pt x="6859" y="734"/>
                    <a:pt x="7275" y="436"/>
                  </a:cubicBezTo>
                  <a:cubicBezTo>
                    <a:pt x="7514" y="270"/>
                    <a:pt x="7752" y="127"/>
                    <a:pt x="8014" y="20"/>
                  </a:cubicBezTo>
                  <a:cubicBezTo>
                    <a:pt x="8055" y="6"/>
                    <a:pt x="8066" y="0"/>
                    <a:pt x="8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13"/>
            <p:cNvSpPr/>
            <p:nvPr/>
          </p:nvSpPr>
          <p:spPr>
            <a:xfrm>
              <a:off x="2265450" y="4645350"/>
              <a:ext cx="147375" cy="120275"/>
            </a:xfrm>
            <a:custGeom>
              <a:rect b="b" l="l" r="r" t="t"/>
              <a:pathLst>
                <a:path extrusionOk="0" h="4811" w="5895">
                  <a:moveTo>
                    <a:pt x="5894" y="0"/>
                  </a:moveTo>
                  <a:cubicBezTo>
                    <a:pt x="5835" y="36"/>
                    <a:pt x="5739" y="60"/>
                    <a:pt x="5656" y="95"/>
                  </a:cubicBezTo>
                  <a:cubicBezTo>
                    <a:pt x="3299" y="941"/>
                    <a:pt x="1322" y="2703"/>
                    <a:pt x="0" y="4810"/>
                  </a:cubicBezTo>
                  <a:cubicBezTo>
                    <a:pt x="1060" y="3834"/>
                    <a:pt x="2251" y="2989"/>
                    <a:pt x="3334" y="2024"/>
                  </a:cubicBezTo>
                  <a:cubicBezTo>
                    <a:pt x="4049" y="1417"/>
                    <a:pt x="4692" y="786"/>
                    <a:pt x="5418" y="310"/>
                  </a:cubicBezTo>
                  <a:cubicBezTo>
                    <a:pt x="5573" y="203"/>
                    <a:pt x="5739" y="107"/>
                    <a:pt x="58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13"/>
            <p:cNvSpPr/>
            <p:nvPr/>
          </p:nvSpPr>
          <p:spPr>
            <a:xfrm>
              <a:off x="1703775" y="4658450"/>
              <a:ext cx="284275" cy="184275"/>
            </a:xfrm>
            <a:custGeom>
              <a:rect b="b" l="l" r="r" t="t"/>
              <a:pathLst>
                <a:path extrusionOk="0" h="7371" w="11371">
                  <a:moveTo>
                    <a:pt x="11371" y="0"/>
                  </a:moveTo>
                  <a:cubicBezTo>
                    <a:pt x="8097" y="2560"/>
                    <a:pt x="4275" y="4465"/>
                    <a:pt x="822" y="6834"/>
                  </a:cubicBezTo>
                  <a:cubicBezTo>
                    <a:pt x="548" y="7013"/>
                    <a:pt x="286" y="7191"/>
                    <a:pt x="0" y="7370"/>
                  </a:cubicBezTo>
                  <a:cubicBezTo>
                    <a:pt x="227" y="7275"/>
                    <a:pt x="429" y="7203"/>
                    <a:pt x="655" y="7120"/>
                  </a:cubicBezTo>
                  <a:cubicBezTo>
                    <a:pt x="2525" y="6358"/>
                    <a:pt x="4394" y="5525"/>
                    <a:pt x="6132" y="4477"/>
                  </a:cubicBezTo>
                  <a:cubicBezTo>
                    <a:pt x="8085" y="3262"/>
                    <a:pt x="9847" y="1762"/>
                    <a:pt x="11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13"/>
            <p:cNvSpPr/>
            <p:nvPr/>
          </p:nvSpPr>
          <p:spPr>
            <a:xfrm>
              <a:off x="1757650" y="4724525"/>
              <a:ext cx="214025" cy="117700"/>
            </a:xfrm>
            <a:custGeom>
              <a:rect b="b" l="l" r="r" t="t"/>
              <a:pathLst>
                <a:path extrusionOk="0" h="4708" w="8561">
                  <a:moveTo>
                    <a:pt x="8561" y="0"/>
                  </a:moveTo>
                  <a:cubicBezTo>
                    <a:pt x="8382" y="131"/>
                    <a:pt x="8204" y="250"/>
                    <a:pt x="8001" y="369"/>
                  </a:cubicBezTo>
                  <a:cubicBezTo>
                    <a:pt x="6489" y="1191"/>
                    <a:pt x="4965" y="1989"/>
                    <a:pt x="3477" y="2870"/>
                  </a:cubicBezTo>
                  <a:cubicBezTo>
                    <a:pt x="2334" y="3477"/>
                    <a:pt x="1227" y="4251"/>
                    <a:pt x="0" y="4703"/>
                  </a:cubicBezTo>
                  <a:cubicBezTo>
                    <a:pt x="35" y="4706"/>
                    <a:pt x="69" y="4707"/>
                    <a:pt x="104" y="4707"/>
                  </a:cubicBezTo>
                  <a:cubicBezTo>
                    <a:pt x="357" y="4707"/>
                    <a:pt x="618" y="4637"/>
                    <a:pt x="870" y="4584"/>
                  </a:cubicBezTo>
                  <a:cubicBezTo>
                    <a:pt x="1536" y="4429"/>
                    <a:pt x="2203" y="4227"/>
                    <a:pt x="2846" y="3965"/>
                  </a:cubicBezTo>
                  <a:cubicBezTo>
                    <a:pt x="4894" y="3227"/>
                    <a:pt x="6716" y="1917"/>
                    <a:pt x="8228" y="369"/>
                  </a:cubicBezTo>
                  <a:cubicBezTo>
                    <a:pt x="8335" y="262"/>
                    <a:pt x="8454" y="131"/>
                    <a:pt x="85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13"/>
            <p:cNvSpPr/>
            <p:nvPr/>
          </p:nvSpPr>
          <p:spPr>
            <a:xfrm>
              <a:off x="1854100" y="4770425"/>
              <a:ext cx="131150" cy="71700"/>
            </a:xfrm>
            <a:custGeom>
              <a:rect b="b" l="l" r="r" t="t"/>
              <a:pathLst>
                <a:path extrusionOk="0" h="2868" w="5246">
                  <a:moveTo>
                    <a:pt x="5234" y="1"/>
                  </a:moveTo>
                  <a:cubicBezTo>
                    <a:pt x="5224" y="1"/>
                    <a:pt x="5187" y="18"/>
                    <a:pt x="5132" y="45"/>
                  </a:cubicBezTo>
                  <a:cubicBezTo>
                    <a:pt x="4346" y="438"/>
                    <a:pt x="3512" y="760"/>
                    <a:pt x="2750" y="1188"/>
                  </a:cubicBezTo>
                  <a:cubicBezTo>
                    <a:pt x="1810" y="1712"/>
                    <a:pt x="964" y="2379"/>
                    <a:pt x="0" y="2867"/>
                  </a:cubicBezTo>
                  <a:cubicBezTo>
                    <a:pt x="2036" y="2498"/>
                    <a:pt x="3691" y="1355"/>
                    <a:pt x="5144" y="81"/>
                  </a:cubicBezTo>
                  <a:cubicBezTo>
                    <a:pt x="5220" y="24"/>
                    <a:pt x="5245" y="1"/>
                    <a:pt x="52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13"/>
            <p:cNvSpPr/>
            <p:nvPr/>
          </p:nvSpPr>
          <p:spPr>
            <a:xfrm>
              <a:off x="1949925" y="4813225"/>
              <a:ext cx="57475" cy="28900"/>
            </a:xfrm>
            <a:custGeom>
              <a:rect b="b" l="l" r="r" t="t"/>
              <a:pathLst>
                <a:path extrusionOk="0" h="1156" w="2299">
                  <a:moveTo>
                    <a:pt x="2299" y="0"/>
                  </a:moveTo>
                  <a:lnTo>
                    <a:pt x="2299" y="0"/>
                  </a:lnTo>
                  <a:cubicBezTo>
                    <a:pt x="1477" y="286"/>
                    <a:pt x="703" y="643"/>
                    <a:pt x="1" y="1155"/>
                  </a:cubicBezTo>
                  <a:cubicBezTo>
                    <a:pt x="858" y="965"/>
                    <a:pt x="1608" y="524"/>
                    <a:pt x="2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13"/>
            <p:cNvSpPr/>
            <p:nvPr/>
          </p:nvSpPr>
          <p:spPr>
            <a:xfrm>
              <a:off x="2568750" y="4372400"/>
              <a:ext cx="245600" cy="478950"/>
            </a:xfrm>
            <a:custGeom>
              <a:rect b="b" l="l" r="r" t="t"/>
              <a:pathLst>
                <a:path extrusionOk="0" h="19158" w="9824">
                  <a:moveTo>
                    <a:pt x="9824" y="0"/>
                  </a:moveTo>
                  <a:cubicBezTo>
                    <a:pt x="8228" y="0"/>
                    <a:pt x="6668" y="536"/>
                    <a:pt x="5299" y="1310"/>
                  </a:cubicBezTo>
                  <a:cubicBezTo>
                    <a:pt x="3442" y="2417"/>
                    <a:pt x="2013" y="4144"/>
                    <a:pt x="1192" y="6120"/>
                  </a:cubicBezTo>
                  <a:cubicBezTo>
                    <a:pt x="1" y="9061"/>
                    <a:pt x="275" y="12776"/>
                    <a:pt x="1489" y="15526"/>
                  </a:cubicBezTo>
                  <a:cubicBezTo>
                    <a:pt x="2073" y="16728"/>
                    <a:pt x="3013" y="17741"/>
                    <a:pt x="4049" y="18586"/>
                  </a:cubicBezTo>
                  <a:cubicBezTo>
                    <a:pt x="4287" y="18788"/>
                    <a:pt x="4537" y="18979"/>
                    <a:pt x="4799" y="19157"/>
                  </a:cubicBezTo>
                  <a:cubicBezTo>
                    <a:pt x="4692" y="19026"/>
                    <a:pt x="4573" y="18907"/>
                    <a:pt x="4466" y="18764"/>
                  </a:cubicBezTo>
                  <a:cubicBezTo>
                    <a:pt x="3311" y="17407"/>
                    <a:pt x="2275" y="15847"/>
                    <a:pt x="1835" y="14169"/>
                  </a:cubicBezTo>
                  <a:cubicBezTo>
                    <a:pt x="989" y="11442"/>
                    <a:pt x="894" y="8406"/>
                    <a:pt x="1977" y="6049"/>
                  </a:cubicBezTo>
                  <a:cubicBezTo>
                    <a:pt x="3406" y="2953"/>
                    <a:pt x="6347" y="548"/>
                    <a:pt x="98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13"/>
            <p:cNvSpPr/>
            <p:nvPr/>
          </p:nvSpPr>
          <p:spPr>
            <a:xfrm>
              <a:off x="2526800" y="4379525"/>
              <a:ext cx="172650" cy="452475"/>
            </a:xfrm>
            <a:custGeom>
              <a:rect b="b" l="l" r="r" t="t"/>
              <a:pathLst>
                <a:path extrusionOk="0" h="18099" w="6906">
                  <a:moveTo>
                    <a:pt x="6906" y="1"/>
                  </a:moveTo>
                  <a:lnTo>
                    <a:pt x="6906" y="1"/>
                  </a:lnTo>
                  <a:cubicBezTo>
                    <a:pt x="6406" y="144"/>
                    <a:pt x="5965" y="382"/>
                    <a:pt x="5537" y="656"/>
                  </a:cubicBezTo>
                  <a:cubicBezTo>
                    <a:pt x="4882" y="1037"/>
                    <a:pt x="4263" y="1489"/>
                    <a:pt x="3703" y="2013"/>
                  </a:cubicBezTo>
                  <a:cubicBezTo>
                    <a:pt x="2762" y="2942"/>
                    <a:pt x="2096" y="4121"/>
                    <a:pt x="1560" y="5323"/>
                  </a:cubicBezTo>
                  <a:cubicBezTo>
                    <a:pt x="238" y="8240"/>
                    <a:pt x="0" y="11490"/>
                    <a:pt x="976" y="14538"/>
                  </a:cubicBezTo>
                  <a:cubicBezTo>
                    <a:pt x="1346" y="15777"/>
                    <a:pt x="2084" y="16872"/>
                    <a:pt x="2834" y="17908"/>
                  </a:cubicBezTo>
                  <a:cubicBezTo>
                    <a:pt x="2893" y="17956"/>
                    <a:pt x="2941" y="18039"/>
                    <a:pt x="2989" y="18098"/>
                  </a:cubicBezTo>
                  <a:cubicBezTo>
                    <a:pt x="2965" y="18015"/>
                    <a:pt x="2917" y="17920"/>
                    <a:pt x="2870" y="17825"/>
                  </a:cubicBezTo>
                  <a:cubicBezTo>
                    <a:pt x="2548" y="17063"/>
                    <a:pt x="2203" y="16277"/>
                    <a:pt x="1929" y="15455"/>
                  </a:cubicBezTo>
                  <a:cubicBezTo>
                    <a:pt x="1715" y="14729"/>
                    <a:pt x="1548" y="13991"/>
                    <a:pt x="1429" y="13229"/>
                  </a:cubicBezTo>
                  <a:cubicBezTo>
                    <a:pt x="1381" y="12943"/>
                    <a:pt x="1417" y="13110"/>
                    <a:pt x="1369" y="12776"/>
                  </a:cubicBezTo>
                  <a:lnTo>
                    <a:pt x="1369" y="12776"/>
                  </a:lnTo>
                  <a:cubicBezTo>
                    <a:pt x="1369" y="12812"/>
                    <a:pt x="1381" y="12860"/>
                    <a:pt x="1381" y="12884"/>
                  </a:cubicBezTo>
                  <a:cubicBezTo>
                    <a:pt x="976" y="10300"/>
                    <a:pt x="1131" y="8026"/>
                    <a:pt x="2334" y="5299"/>
                  </a:cubicBezTo>
                  <a:cubicBezTo>
                    <a:pt x="2608" y="4656"/>
                    <a:pt x="3453" y="2966"/>
                    <a:pt x="4036" y="2335"/>
                  </a:cubicBezTo>
                  <a:cubicBezTo>
                    <a:pt x="4489" y="1799"/>
                    <a:pt x="5013" y="1323"/>
                    <a:pt x="5560" y="894"/>
                  </a:cubicBezTo>
                  <a:cubicBezTo>
                    <a:pt x="5965" y="584"/>
                    <a:pt x="6394" y="227"/>
                    <a:pt x="69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13"/>
            <p:cNvSpPr/>
            <p:nvPr/>
          </p:nvSpPr>
          <p:spPr>
            <a:xfrm>
              <a:off x="2491975" y="4426275"/>
              <a:ext cx="97650" cy="409300"/>
            </a:xfrm>
            <a:custGeom>
              <a:rect b="b" l="l" r="r" t="t"/>
              <a:pathLst>
                <a:path extrusionOk="0" h="16372" w="3906">
                  <a:moveTo>
                    <a:pt x="3905" y="0"/>
                  </a:moveTo>
                  <a:cubicBezTo>
                    <a:pt x="2750" y="1060"/>
                    <a:pt x="1977" y="2453"/>
                    <a:pt x="1334" y="3894"/>
                  </a:cubicBezTo>
                  <a:cubicBezTo>
                    <a:pt x="810" y="5037"/>
                    <a:pt x="488" y="6275"/>
                    <a:pt x="334" y="7513"/>
                  </a:cubicBezTo>
                  <a:cubicBezTo>
                    <a:pt x="0" y="9644"/>
                    <a:pt x="226" y="11883"/>
                    <a:pt x="1084" y="13871"/>
                  </a:cubicBezTo>
                  <a:cubicBezTo>
                    <a:pt x="1441" y="14740"/>
                    <a:pt x="1893" y="15538"/>
                    <a:pt x="2381" y="16336"/>
                  </a:cubicBezTo>
                  <a:cubicBezTo>
                    <a:pt x="2405" y="16348"/>
                    <a:pt x="2405" y="16359"/>
                    <a:pt x="2417" y="16371"/>
                  </a:cubicBezTo>
                  <a:cubicBezTo>
                    <a:pt x="2405" y="16300"/>
                    <a:pt x="2369" y="16240"/>
                    <a:pt x="2346" y="16169"/>
                  </a:cubicBezTo>
                  <a:cubicBezTo>
                    <a:pt x="1929" y="14954"/>
                    <a:pt x="1536" y="13740"/>
                    <a:pt x="1262" y="12502"/>
                  </a:cubicBezTo>
                  <a:cubicBezTo>
                    <a:pt x="631" y="9561"/>
                    <a:pt x="988" y="6465"/>
                    <a:pt x="2131" y="3429"/>
                  </a:cubicBezTo>
                  <a:cubicBezTo>
                    <a:pt x="2584" y="2227"/>
                    <a:pt x="3072" y="1108"/>
                    <a:pt x="3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13"/>
            <p:cNvSpPr/>
            <p:nvPr/>
          </p:nvSpPr>
          <p:spPr>
            <a:xfrm>
              <a:off x="2461000" y="4587900"/>
              <a:ext cx="51225" cy="257500"/>
            </a:xfrm>
            <a:custGeom>
              <a:rect b="b" l="l" r="r" t="t"/>
              <a:pathLst>
                <a:path extrusionOk="0" h="10300" w="2049">
                  <a:moveTo>
                    <a:pt x="858" y="0"/>
                  </a:moveTo>
                  <a:cubicBezTo>
                    <a:pt x="275" y="1477"/>
                    <a:pt x="37" y="3060"/>
                    <a:pt x="1" y="4644"/>
                  </a:cubicBezTo>
                  <a:cubicBezTo>
                    <a:pt x="13" y="6501"/>
                    <a:pt x="560" y="8418"/>
                    <a:pt x="1739" y="9894"/>
                  </a:cubicBezTo>
                  <a:lnTo>
                    <a:pt x="2049" y="10299"/>
                  </a:lnTo>
                  <a:cubicBezTo>
                    <a:pt x="1918" y="10025"/>
                    <a:pt x="1799" y="9728"/>
                    <a:pt x="1692" y="9454"/>
                  </a:cubicBezTo>
                  <a:cubicBezTo>
                    <a:pt x="1382" y="8644"/>
                    <a:pt x="1168" y="7811"/>
                    <a:pt x="1013" y="6977"/>
                  </a:cubicBezTo>
                  <a:cubicBezTo>
                    <a:pt x="811" y="5882"/>
                    <a:pt x="739" y="5322"/>
                    <a:pt x="691" y="3977"/>
                  </a:cubicBezTo>
                  <a:cubicBezTo>
                    <a:pt x="668" y="2667"/>
                    <a:pt x="644" y="1322"/>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13"/>
            <p:cNvSpPr/>
            <p:nvPr/>
          </p:nvSpPr>
          <p:spPr>
            <a:xfrm>
              <a:off x="2408025" y="4622125"/>
              <a:ext cx="44675" cy="186650"/>
            </a:xfrm>
            <a:custGeom>
              <a:rect b="b" l="l" r="r" t="t"/>
              <a:pathLst>
                <a:path extrusionOk="0" h="7466" w="1787">
                  <a:moveTo>
                    <a:pt x="1787" y="1"/>
                  </a:moveTo>
                  <a:cubicBezTo>
                    <a:pt x="1203" y="774"/>
                    <a:pt x="834" y="1679"/>
                    <a:pt x="548" y="2584"/>
                  </a:cubicBezTo>
                  <a:cubicBezTo>
                    <a:pt x="72" y="4049"/>
                    <a:pt x="1" y="5608"/>
                    <a:pt x="227" y="7120"/>
                  </a:cubicBezTo>
                  <a:cubicBezTo>
                    <a:pt x="239" y="7240"/>
                    <a:pt x="251" y="7347"/>
                    <a:pt x="286" y="7466"/>
                  </a:cubicBezTo>
                  <a:cubicBezTo>
                    <a:pt x="298" y="7323"/>
                    <a:pt x="310" y="7216"/>
                    <a:pt x="346" y="7061"/>
                  </a:cubicBezTo>
                  <a:cubicBezTo>
                    <a:pt x="548" y="5751"/>
                    <a:pt x="846" y="4477"/>
                    <a:pt x="1108" y="3180"/>
                  </a:cubicBezTo>
                  <a:cubicBezTo>
                    <a:pt x="1298" y="2108"/>
                    <a:pt x="1417" y="1024"/>
                    <a:pt x="1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13"/>
            <p:cNvSpPr/>
            <p:nvPr/>
          </p:nvSpPr>
          <p:spPr>
            <a:xfrm>
              <a:off x="2347300" y="4667075"/>
              <a:ext cx="60450" cy="147350"/>
            </a:xfrm>
            <a:custGeom>
              <a:rect b="b" l="l" r="r" t="t"/>
              <a:pathLst>
                <a:path extrusionOk="0" h="5894" w="2418">
                  <a:moveTo>
                    <a:pt x="2418" y="0"/>
                  </a:moveTo>
                  <a:cubicBezTo>
                    <a:pt x="858" y="1739"/>
                    <a:pt x="60" y="3548"/>
                    <a:pt x="1" y="5894"/>
                  </a:cubicBezTo>
                  <a:cubicBezTo>
                    <a:pt x="894" y="3620"/>
                    <a:pt x="1418" y="2477"/>
                    <a:pt x="2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13"/>
            <p:cNvSpPr/>
            <p:nvPr/>
          </p:nvSpPr>
          <p:spPr>
            <a:xfrm>
              <a:off x="2768200" y="4270600"/>
              <a:ext cx="765000" cy="102225"/>
            </a:xfrm>
            <a:custGeom>
              <a:rect b="b" l="l" r="r" t="t"/>
              <a:pathLst>
                <a:path extrusionOk="0" h="4089" w="30600">
                  <a:moveTo>
                    <a:pt x="30599" y="0"/>
                  </a:moveTo>
                  <a:lnTo>
                    <a:pt x="30599" y="0"/>
                  </a:lnTo>
                  <a:cubicBezTo>
                    <a:pt x="30516" y="60"/>
                    <a:pt x="30433" y="96"/>
                    <a:pt x="30349" y="143"/>
                  </a:cubicBezTo>
                  <a:cubicBezTo>
                    <a:pt x="29349" y="715"/>
                    <a:pt x="28039" y="1370"/>
                    <a:pt x="27242" y="1703"/>
                  </a:cubicBezTo>
                  <a:cubicBezTo>
                    <a:pt x="24464" y="2761"/>
                    <a:pt x="21913" y="3297"/>
                    <a:pt x="19112" y="3297"/>
                  </a:cubicBezTo>
                  <a:cubicBezTo>
                    <a:pt x="18635" y="3297"/>
                    <a:pt x="18151" y="3282"/>
                    <a:pt x="17657" y="3251"/>
                  </a:cubicBezTo>
                  <a:cubicBezTo>
                    <a:pt x="15407" y="3072"/>
                    <a:pt x="12740" y="2453"/>
                    <a:pt x="10251" y="1846"/>
                  </a:cubicBezTo>
                  <a:cubicBezTo>
                    <a:pt x="8287" y="1346"/>
                    <a:pt x="6322" y="810"/>
                    <a:pt x="4298" y="691"/>
                  </a:cubicBezTo>
                  <a:cubicBezTo>
                    <a:pt x="3833" y="664"/>
                    <a:pt x="3364" y="645"/>
                    <a:pt x="2894" y="645"/>
                  </a:cubicBezTo>
                  <a:cubicBezTo>
                    <a:pt x="1922" y="645"/>
                    <a:pt x="947" y="724"/>
                    <a:pt x="0" y="965"/>
                  </a:cubicBezTo>
                  <a:cubicBezTo>
                    <a:pt x="379" y="934"/>
                    <a:pt x="748" y="920"/>
                    <a:pt x="1112" y="920"/>
                  </a:cubicBezTo>
                  <a:cubicBezTo>
                    <a:pt x="2864" y="920"/>
                    <a:pt x="4472" y="1249"/>
                    <a:pt x="6227" y="1643"/>
                  </a:cubicBezTo>
                  <a:cubicBezTo>
                    <a:pt x="8335" y="2155"/>
                    <a:pt x="10454" y="2703"/>
                    <a:pt x="12573" y="3179"/>
                  </a:cubicBezTo>
                  <a:cubicBezTo>
                    <a:pt x="14526" y="3596"/>
                    <a:pt x="16490" y="4025"/>
                    <a:pt x="18491" y="4084"/>
                  </a:cubicBezTo>
                  <a:cubicBezTo>
                    <a:pt x="18648" y="4087"/>
                    <a:pt x="18805" y="4088"/>
                    <a:pt x="18962" y="4088"/>
                  </a:cubicBezTo>
                  <a:cubicBezTo>
                    <a:pt x="22327" y="4088"/>
                    <a:pt x="25653" y="3468"/>
                    <a:pt x="28349" y="1751"/>
                  </a:cubicBezTo>
                  <a:cubicBezTo>
                    <a:pt x="29147" y="1227"/>
                    <a:pt x="29897" y="655"/>
                    <a:pt x="305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13"/>
            <p:cNvSpPr/>
            <p:nvPr/>
          </p:nvSpPr>
          <p:spPr>
            <a:xfrm>
              <a:off x="3080425" y="4356325"/>
              <a:ext cx="400375" cy="69675"/>
            </a:xfrm>
            <a:custGeom>
              <a:rect b="b" l="l" r="r" t="t"/>
              <a:pathLst>
                <a:path extrusionOk="0" h="2787" w="16015">
                  <a:moveTo>
                    <a:pt x="16015" y="0"/>
                  </a:moveTo>
                  <a:lnTo>
                    <a:pt x="16015" y="0"/>
                  </a:lnTo>
                  <a:cubicBezTo>
                    <a:pt x="14177" y="1463"/>
                    <a:pt x="9634" y="1767"/>
                    <a:pt x="6230" y="1767"/>
                  </a:cubicBezTo>
                  <a:cubicBezTo>
                    <a:pt x="5422" y="1767"/>
                    <a:pt x="4677" y="1750"/>
                    <a:pt x="4049" y="1727"/>
                  </a:cubicBezTo>
                  <a:cubicBezTo>
                    <a:pt x="2632" y="1631"/>
                    <a:pt x="1775" y="1465"/>
                    <a:pt x="251" y="1203"/>
                  </a:cubicBezTo>
                  <a:cubicBezTo>
                    <a:pt x="167" y="1191"/>
                    <a:pt x="84" y="1179"/>
                    <a:pt x="1" y="1167"/>
                  </a:cubicBezTo>
                  <a:lnTo>
                    <a:pt x="1" y="1167"/>
                  </a:lnTo>
                  <a:cubicBezTo>
                    <a:pt x="894" y="1548"/>
                    <a:pt x="1799" y="1893"/>
                    <a:pt x="2739" y="2179"/>
                  </a:cubicBezTo>
                  <a:cubicBezTo>
                    <a:pt x="4186" y="2586"/>
                    <a:pt x="5739" y="2786"/>
                    <a:pt x="7299" y="2786"/>
                  </a:cubicBezTo>
                  <a:cubicBezTo>
                    <a:pt x="9204" y="2786"/>
                    <a:pt x="11118" y="2488"/>
                    <a:pt x="12860" y="1905"/>
                  </a:cubicBezTo>
                  <a:cubicBezTo>
                    <a:pt x="14003" y="1465"/>
                    <a:pt x="15229" y="977"/>
                    <a:pt x="160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13"/>
            <p:cNvSpPr/>
            <p:nvPr/>
          </p:nvSpPr>
          <p:spPr>
            <a:xfrm>
              <a:off x="3107225" y="4431625"/>
              <a:ext cx="328625" cy="45100"/>
            </a:xfrm>
            <a:custGeom>
              <a:rect b="b" l="l" r="r" t="t"/>
              <a:pathLst>
                <a:path extrusionOk="0" h="1804" w="13145">
                  <a:moveTo>
                    <a:pt x="0" y="1"/>
                  </a:moveTo>
                  <a:lnTo>
                    <a:pt x="0" y="1"/>
                  </a:lnTo>
                  <a:cubicBezTo>
                    <a:pt x="2055" y="1186"/>
                    <a:pt x="4484" y="1804"/>
                    <a:pt x="6872" y="1804"/>
                  </a:cubicBezTo>
                  <a:cubicBezTo>
                    <a:pt x="7003" y="1804"/>
                    <a:pt x="7133" y="1802"/>
                    <a:pt x="7263" y="1798"/>
                  </a:cubicBezTo>
                  <a:cubicBezTo>
                    <a:pt x="9001" y="1751"/>
                    <a:pt x="10799" y="1132"/>
                    <a:pt x="12276" y="501"/>
                  </a:cubicBezTo>
                  <a:cubicBezTo>
                    <a:pt x="12561" y="370"/>
                    <a:pt x="12859" y="239"/>
                    <a:pt x="13145" y="108"/>
                  </a:cubicBezTo>
                  <a:lnTo>
                    <a:pt x="13145" y="108"/>
                  </a:lnTo>
                  <a:cubicBezTo>
                    <a:pt x="12692" y="203"/>
                    <a:pt x="12252" y="286"/>
                    <a:pt x="11799" y="358"/>
                  </a:cubicBezTo>
                  <a:cubicBezTo>
                    <a:pt x="10764" y="524"/>
                    <a:pt x="9692" y="703"/>
                    <a:pt x="8597" y="786"/>
                  </a:cubicBezTo>
                  <a:cubicBezTo>
                    <a:pt x="8024" y="827"/>
                    <a:pt x="7459" y="841"/>
                    <a:pt x="6893" y="841"/>
                  </a:cubicBezTo>
                  <a:cubicBezTo>
                    <a:pt x="6459" y="841"/>
                    <a:pt x="6024" y="832"/>
                    <a:pt x="5584" y="822"/>
                  </a:cubicBezTo>
                  <a:cubicBezTo>
                    <a:pt x="4656" y="822"/>
                    <a:pt x="2989" y="655"/>
                    <a:pt x="2584" y="584"/>
                  </a:cubicBezTo>
                  <a:cubicBezTo>
                    <a:pt x="1691" y="465"/>
                    <a:pt x="822" y="3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13"/>
            <p:cNvSpPr/>
            <p:nvPr/>
          </p:nvSpPr>
          <p:spPr>
            <a:xfrm>
              <a:off x="3285825" y="4489375"/>
              <a:ext cx="300" cy="25"/>
            </a:xfrm>
            <a:custGeom>
              <a:rect b="b" l="l" r="r" t="t"/>
              <a:pathLst>
                <a:path extrusionOk="0" h="1" w="12">
                  <a:moveTo>
                    <a:pt x="0" y="0"/>
                  </a:moveTo>
                  <a:cubicBezTo>
                    <a:pt x="0" y="0"/>
                    <a:pt x="1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13"/>
            <p:cNvSpPr/>
            <p:nvPr/>
          </p:nvSpPr>
          <p:spPr>
            <a:xfrm>
              <a:off x="3270925" y="4476875"/>
              <a:ext cx="158975" cy="28225"/>
            </a:xfrm>
            <a:custGeom>
              <a:rect b="b" l="l" r="r" t="t"/>
              <a:pathLst>
                <a:path extrusionOk="0" h="1129" w="6359">
                  <a:moveTo>
                    <a:pt x="6359" y="0"/>
                  </a:moveTo>
                  <a:lnTo>
                    <a:pt x="6359" y="0"/>
                  </a:lnTo>
                  <a:cubicBezTo>
                    <a:pt x="5347" y="167"/>
                    <a:pt x="4239" y="203"/>
                    <a:pt x="3215" y="358"/>
                  </a:cubicBezTo>
                  <a:cubicBezTo>
                    <a:pt x="2193" y="517"/>
                    <a:pt x="1181" y="860"/>
                    <a:pt x="149" y="860"/>
                  </a:cubicBezTo>
                  <a:cubicBezTo>
                    <a:pt x="100" y="860"/>
                    <a:pt x="50" y="859"/>
                    <a:pt x="1" y="858"/>
                  </a:cubicBezTo>
                  <a:lnTo>
                    <a:pt x="1" y="858"/>
                  </a:lnTo>
                  <a:cubicBezTo>
                    <a:pt x="490" y="1047"/>
                    <a:pt x="1083" y="1128"/>
                    <a:pt x="1717" y="1128"/>
                  </a:cubicBezTo>
                  <a:cubicBezTo>
                    <a:pt x="3349" y="1128"/>
                    <a:pt x="5252" y="592"/>
                    <a:pt x="6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13"/>
            <p:cNvSpPr/>
            <p:nvPr/>
          </p:nvSpPr>
          <p:spPr>
            <a:xfrm>
              <a:off x="2756575" y="4414650"/>
              <a:ext cx="178625" cy="307800"/>
            </a:xfrm>
            <a:custGeom>
              <a:rect b="b" l="l" r="r" t="t"/>
              <a:pathLst>
                <a:path extrusionOk="0" h="12312" w="7145">
                  <a:moveTo>
                    <a:pt x="7145" y="1"/>
                  </a:moveTo>
                  <a:lnTo>
                    <a:pt x="7145" y="1"/>
                  </a:lnTo>
                  <a:cubicBezTo>
                    <a:pt x="4513" y="525"/>
                    <a:pt x="2001" y="2144"/>
                    <a:pt x="894" y="4644"/>
                  </a:cubicBezTo>
                  <a:cubicBezTo>
                    <a:pt x="1" y="6395"/>
                    <a:pt x="84" y="8431"/>
                    <a:pt x="703" y="10228"/>
                  </a:cubicBezTo>
                  <a:cubicBezTo>
                    <a:pt x="929" y="10955"/>
                    <a:pt x="1251" y="11657"/>
                    <a:pt x="1751" y="12241"/>
                  </a:cubicBezTo>
                  <a:cubicBezTo>
                    <a:pt x="1763" y="12252"/>
                    <a:pt x="1787" y="12288"/>
                    <a:pt x="1811" y="12312"/>
                  </a:cubicBezTo>
                  <a:cubicBezTo>
                    <a:pt x="1727" y="12181"/>
                    <a:pt x="1668" y="12038"/>
                    <a:pt x="1608" y="11895"/>
                  </a:cubicBezTo>
                  <a:cubicBezTo>
                    <a:pt x="1191" y="10931"/>
                    <a:pt x="1132" y="10026"/>
                    <a:pt x="1049" y="9026"/>
                  </a:cubicBezTo>
                  <a:cubicBezTo>
                    <a:pt x="894" y="7276"/>
                    <a:pt x="1370" y="5799"/>
                    <a:pt x="1906" y="4740"/>
                  </a:cubicBezTo>
                  <a:cubicBezTo>
                    <a:pt x="2918" y="2489"/>
                    <a:pt x="4644" y="1037"/>
                    <a:pt x="71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13"/>
            <p:cNvSpPr/>
            <p:nvPr/>
          </p:nvSpPr>
          <p:spPr>
            <a:xfrm>
              <a:off x="2791700" y="4493825"/>
              <a:ext cx="70575" cy="223575"/>
            </a:xfrm>
            <a:custGeom>
              <a:rect b="b" l="l" r="r" t="t"/>
              <a:pathLst>
                <a:path extrusionOk="0" h="8943" w="2823">
                  <a:moveTo>
                    <a:pt x="2823" y="1"/>
                  </a:moveTo>
                  <a:lnTo>
                    <a:pt x="2823" y="1"/>
                  </a:lnTo>
                  <a:cubicBezTo>
                    <a:pt x="2692" y="132"/>
                    <a:pt x="2561" y="275"/>
                    <a:pt x="2430" y="418"/>
                  </a:cubicBezTo>
                  <a:cubicBezTo>
                    <a:pt x="286" y="2739"/>
                    <a:pt x="1" y="6192"/>
                    <a:pt x="1477" y="8943"/>
                  </a:cubicBezTo>
                  <a:cubicBezTo>
                    <a:pt x="1239" y="7657"/>
                    <a:pt x="1215" y="6276"/>
                    <a:pt x="1370" y="4918"/>
                  </a:cubicBezTo>
                  <a:cubicBezTo>
                    <a:pt x="1477" y="3942"/>
                    <a:pt x="1668" y="2644"/>
                    <a:pt x="2346" y="870"/>
                  </a:cubicBezTo>
                  <a:cubicBezTo>
                    <a:pt x="2442" y="632"/>
                    <a:pt x="2644" y="251"/>
                    <a:pt x="2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13"/>
            <p:cNvSpPr/>
            <p:nvPr/>
          </p:nvSpPr>
          <p:spPr>
            <a:xfrm>
              <a:off x="2850350" y="4583725"/>
              <a:ext cx="24125" cy="116400"/>
            </a:xfrm>
            <a:custGeom>
              <a:rect b="b" l="l" r="r" t="t"/>
              <a:pathLst>
                <a:path extrusionOk="0" h="4656" w="965">
                  <a:moveTo>
                    <a:pt x="965" y="1"/>
                  </a:moveTo>
                  <a:cubicBezTo>
                    <a:pt x="929" y="60"/>
                    <a:pt x="893" y="132"/>
                    <a:pt x="858" y="215"/>
                  </a:cubicBezTo>
                  <a:cubicBezTo>
                    <a:pt x="48" y="1548"/>
                    <a:pt x="0" y="3227"/>
                    <a:pt x="584" y="4656"/>
                  </a:cubicBezTo>
                  <a:cubicBezTo>
                    <a:pt x="560" y="3751"/>
                    <a:pt x="619" y="2858"/>
                    <a:pt x="703" y="1965"/>
                  </a:cubicBezTo>
                  <a:cubicBezTo>
                    <a:pt x="750" y="1382"/>
                    <a:pt x="750" y="906"/>
                    <a:pt x="869" y="394"/>
                  </a:cubicBezTo>
                  <a:cubicBezTo>
                    <a:pt x="893" y="251"/>
                    <a:pt x="929" y="120"/>
                    <a:pt x="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13"/>
            <p:cNvSpPr/>
            <p:nvPr/>
          </p:nvSpPr>
          <p:spPr>
            <a:xfrm>
              <a:off x="2900350" y="4653375"/>
              <a:ext cx="2100" cy="5100"/>
            </a:xfrm>
            <a:custGeom>
              <a:rect b="b" l="l" r="r" t="t"/>
              <a:pathLst>
                <a:path extrusionOk="0" h="204" w="84">
                  <a:moveTo>
                    <a:pt x="84" y="1"/>
                  </a:moveTo>
                  <a:cubicBezTo>
                    <a:pt x="48" y="60"/>
                    <a:pt x="12" y="132"/>
                    <a:pt x="1" y="203"/>
                  </a:cubicBezTo>
                  <a:cubicBezTo>
                    <a:pt x="48" y="144"/>
                    <a:pt x="72" y="84"/>
                    <a:pt x="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13"/>
            <p:cNvSpPr/>
            <p:nvPr/>
          </p:nvSpPr>
          <p:spPr>
            <a:xfrm>
              <a:off x="2629475" y="4653075"/>
              <a:ext cx="278650" cy="188150"/>
            </a:xfrm>
            <a:custGeom>
              <a:rect b="b" l="l" r="r" t="t"/>
              <a:pathLst>
                <a:path extrusionOk="0" h="7526" w="11146">
                  <a:moveTo>
                    <a:pt x="1" y="1"/>
                  </a:moveTo>
                  <a:lnTo>
                    <a:pt x="1" y="1"/>
                  </a:lnTo>
                  <a:cubicBezTo>
                    <a:pt x="84" y="620"/>
                    <a:pt x="322" y="1156"/>
                    <a:pt x="560" y="1668"/>
                  </a:cubicBezTo>
                  <a:cubicBezTo>
                    <a:pt x="941" y="2453"/>
                    <a:pt x="1418" y="3215"/>
                    <a:pt x="1977" y="3894"/>
                  </a:cubicBezTo>
                  <a:cubicBezTo>
                    <a:pt x="3537" y="5859"/>
                    <a:pt x="6002" y="6883"/>
                    <a:pt x="8442" y="7264"/>
                  </a:cubicBezTo>
                  <a:cubicBezTo>
                    <a:pt x="9335" y="7406"/>
                    <a:pt x="10240" y="7478"/>
                    <a:pt x="11145" y="7526"/>
                  </a:cubicBezTo>
                  <a:cubicBezTo>
                    <a:pt x="11074" y="7514"/>
                    <a:pt x="11014" y="7490"/>
                    <a:pt x="10943" y="7478"/>
                  </a:cubicBezTo>
                  <a:cubicBezTo>
                    <a:pt x="9585" y="7097"/>
                    <a:pt x="8228" y="6633"/>
                    <a:pt x="6918" y="6097"/>
                  </a:cubicBezTo>
                  <a:cubicBezTo>
                    <a:pt x="5180" y="5335"/>
                    <a:pt x="3216" y="4228"/>
                    <a:pt x="1894" y="2751"/>
                  </a:cubicBezTo>
                  <a:cubicBezTo>
                    <a:pt x="1382" y="2215"/>
                    <a:pt x="1060" y="1799"/>
                    <a:pt x="668" y="1251"/>
                  </a:cubicBezTo>
                  <a:cubicBezTo>
                    <a:pt x="477" y="965"/>
                    <a:pt x="132" y="42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13"/>
            <p:cNvSpPr/>
            <p:nvPr/>
          </p:nvSpPr>
          <p:spPr>
            <a:xfrm>
              <a:off x="2643475" y="4739700"/>
              <a:ext cx="157175" cy="122350"/>
            </a:xfrm>
            <a:custGeom>
              <a:rect b="b" l="l" r="r" t="t"/>
              <a:pathLst>
                <a:path extrusionOk="0" h="4894" w="6287">
                  <a:moveTo>
                    <a:pt x="0" y="1"/>
                  </a:moveTo>
                  <a:cubicBezTo>
                    <a:pt x="905" y="2810"/>
                    <a:pt x="2977" y="4001"/>
                    <a:pt x="5704" y="4727"/>
                  </a:cubicBezTo>
                  <a:cubicBezTo>
                    <a:pt x="5894" y="4787"/>
                    <a:pt x="6096" y="4846"/>
                    <a:pt x="6287" y="4894"/>
                  </a:cubicBezTo>
                  <a:cubicBezTo>
                    <a:pt x="6013" y="4763"/>
                    <a:pt x="5751" y="4608"/>
                    <a:pt x="5501" y="4453"/>
                  </a:cubicBezTo>
                  <a:cubicBezTo>
                    <a:pt x="3263" y="2977"/>
                    <a:pt x="1465" y="215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13"/>
            <p:cNvSpPr/>
            <p:nvPr/>
          </p:nvSpPr>
          <p:spPr>
            <a:xfrm>
              <a:off x="2837850" y="4727200"/>
              <a:ext cx="206000" cy="64525"/>
            </a:xfrm>
            <a:custGeom>
              <a:rect b="b" l="l" r="r" t="t"/>
              <a:pathLst>
                <a:path extrusionOk="0" h="2581" w="8240">
                  <a:moveTo>
                    <a:pt x="0" y="0"/>
                  </a:moveTo>
                  <a:lnTo>
                    <a:pt x="0" y="0"/>
                  </a:lnTo>
                  <a:cubicBezTo>
                    <a:pt x="548" y="1251"/>
                    <a:pt x="1810" y="2048"/>
                    <a:pt x="3096" y="2417"/>
                  </a:cubicBezTo>
                  <a:cubicBezTo>
                    <a:pt x="3537" y="2529"/>
                    <a:pt x="3990" y="2580"/>
                    <a:pt x="4444" y="2580"/>
                  </a:cubicBezTo>
                  <a:cubicBezTo>
                    <a:pt x="5201" y="2580"/>
                    <a:pt x="5960" y="2437"/>
                    <a:pt x="6668" y="2191"/>
                  </a:cubicBezTo>
                  <a:cubicBezTo>
                    <a:pt x="7203" y="1989"/>
                    <a:pt x="7739" y="1763"/>
                    <a:pt x="8239" y="1513"/>
                  </a:cubicBezTo>
                  <a:lnTo>
                    <a:pt x="8239" y="1513"/>
                  </a:lnTo>
                  <a:lnTo>
                    <a:pt x="7704" y="1596"/>
                  </a:lnTo>
                  <a:cubicBezTo>
                    <a:pt x="6815" y="1729"/>
                    <a:pt x="6224" y="1818"/>
                    <a:pt x="5269" y="1818"/>
                  </a:cubicBezTo>
                  <a:cubicBezTo>
                    <a:pt x="5111" y="1818"/>
                    <a:pt x="4943" y="1815"/>
                    <a:pt x="4763" y="1810"/>
                  </a:cubicBezTo>
                  <a:cubicBezTo>
                    <a:pt x="3405" y="1763"/>
                    <a:pt x="1334" y="1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13"/>
            <p:cNvSpPr/>
            <p:nvPr/>
          </p:nvSpPr>
          <p:spPr>
            <a:xfrm>
              <a:off x="2872675" y="4717375"/>
              <a:ext cx="83075" cy="34250"/>
            </a:xfrm>
            <a:custGeom>
              <a:rect b="b" l="l" r="r" t="t"/>
              <a:pathLst>
                <a:path extrusionOk="0" h="1370" w="3323">
                  <a:moveTo>
                    <a:pt x="0" y="1"/>
                  </a:moveTo>
                  <a:lnTo>
                    <a:pt x="0" y="1"/>
                  </a:lnTo>
                  <a:cubicBezTo>
                    <a:pt x="464" y="993"/>
                    <a:pt x="1602" y="1370"/>
                    <a:pt x="2645" y="1370"/>
                  </a:cubicBezTo>
                  <a:cubicBezTo>
                    <a:pt x="2753" y="1370"/>
                    <a:pt x="2860" y="1366"/>
                    <a:pt x="2965" y="1358"/>
                  </a:cubicBezTo>
                  <a:cubicBezTo>
                    <a:pt x="3084" y="1358"/>
                    <a:pt x="3203" y="1334"/>
                    <a:pt x="3322" y="1322"/>
                  </a:cubicBezTo>
                  <a:cubicBezTo>
                    <a:pt x="3072" y="1251"/>
                    <a:pt x="2798" y="1203"/>
                    <a:pt x="2548" y="1132"/>
                  </a:cubicBezTo>
                  <a:cubicBezTo>
                    <a:pt x="1584" y="846"/>
                    <a:pt x="679" y="65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13"/>
            <p:cNvSpPr/>
            <p:nvPr/>
          </p:nvSpPr>
          <p:spPr>
            <a:xfrm>
              <a:off x="2821175" y="4776900"/>
              <a:ext cx="185175" cy="47300"/>
            </a:xfrm>
            <a:custGeom>
              <a:rect b="b" l="l" r="r" t="t"/>
              <a:pathLst>
                <a:path extrusionOk="0" h="1892" w="7407">
                  <a:moveTo>
                    <a:pt x="0" y="1"/>
                  </a:moveTo>
                  <a:lnTo>
                    <a:pt x="0" y="1"/>
                  </a:lnTo>
                  <a:cubicBezTo>
                    <a:pt x="667" y="679"/>
                    <a:pt x="1548" y="1191"/>
                    <a:pt x="2441" y="1525"/>
                  </a:cubicBezTo>
                  <a:cubicBezTo>
                    <a:pt x="3141" y="1777"/>
                    <a:pt x="3877" y="1891"/>
                    <a:pt x="4615" y="1891"/>
                  </a:cubicBezTo>
                  <a:cubicBezTo>
                    <a:pt x="5409" y="1891"/>
                    <a:pt x="6207" y="1759"/>
                    <a:pt x="6966" y="1525"/>
                  </a:cubicBezTo>
                  <a:cubicBezTo>
                    <a:pt x="7108" y="1489"/>
                    <a:pt x="7263" y="1430"/>
                    <a:pt x="7406" y="1370"/>
                  </a:cubicBezTo>
                  <a:lnTo>
                    <a:pt x="7406" y="1370"/>
                  </a:lnTo>
                  <a:cubicBezTo>
                    <a:pt x="7156" y="1394"/>
                    <a:pt x="6906" y="1394"/>
                    <a:pt x="6644" y="1394"/>
                  </a:cubicBezTo>
                  <a:cubicBezTo>
                    <a:pt x="5025" y="1394"/>
                    <a:pt x="3810" y="1251"/>
                    <a:pt x="2227" y="834"/>
                  </a:cubicBezTo>
                  <a:cubicBezTo>
                    <a:pt x="1453" y="596"/>
                    <a:pt x="667" y="37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13"/>
            <p:cNvSpPr/>
            <p:nvPr/>
          </p:nvSpPr>
          <p:spPr>
            <a:xfrm>
              <a:off x="460175" y="2723075"/>
              <a:ext cx="31275" cy="244400"/>
            </a:xfrm>
            <a:custGeom>
              <a:rect b="b" l="l" r="r" t="t"/>
              <a:pathLst>
                <a:path extrusionOk="0" h="9776" w="1251">
                  <a:moveTo>
                    <a:pt x="202" y="1"/>
                  </a:moveTo>
                  <a:cubicBezTo>
                    <a:pt x="214" y="239"/>
                    <a:pt x="202" y="477"/>
                    <a:pt x="202" y="715"/>
                  </a:cubicBezTo>
                  <a:cubicBezTo>
                    <a:pt x="167" y="2192"/>
                    <a:pt x="143" y="3680"/>
                    <a:pt x="107" y="5144"/>
                  </a:cubicBezTo>
                  <a:cubicBezTo>
                    <a:pt x="107" y="6692"/>
                    <a:pt x="119" y="8228"/>
                    <a:pt x="0" y="9776"/>
                  </a:cubicBezTo>
                  <a:cubicBezTo>
                    <a:pt x="1119" y="6633"/>
                    <a:pt x="1250" y="3656"/>
                    <a:pt x="333" y="441"/>
                  </a:cubicBezTo>
                  <a:lnTo>
                    <a:pt x="2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13"/>
            <p:cNvSpPr/>
            <p:nvPr/>
          </p:nvSpPr>
          <p:spPr>
            <a:xfrm>
              <a:off x="525950" y="2749575"/>
              <a:ext cx="29200" cy="188450"/>
            </a:xfrm>
            <a:custGeom>
              <a:rect b="b" l="l" r="r" t="t"/>
              <a:pathLst>
                <a:path extrusionOk="0" h="7538" w="1168">
                  <a:moveTo>
                    <a:pt x="215" y="0"/>
                  </a:moveTo>
                  <a:lnTo>
                    <a:pt x="215" y="0"/>
                  </a:lnTo>
                  <a:cubicBezTo>
                    <a:pt x="227" y="179"/>
                    <a:pt x="250" y="346"/>
                    <a:pt x="262" y="548"/>
                  </a:cubicBezTo>
                  <a:cubicBezTo>
                    <a:pt x="262" y="1560"/>
                    <a:pt x="203" y="2572"/>
                    <a:pt x="179" y="3584"/>
                  </a:cubicBezTo>
                  <a:cubicBezTo>
                    <a:pt x="155" y="4906"/>
                    <a:pt x="143" y="6227"/>
                    <a:pt x="0" y="7537"/>
                  </a:cubicBezTo>
                  <a:cubicBezTo>
                    <a:pt x="1036" y="5299"/>
                    <a:pt x="1167" y="2679"/>
                    <a:pt x="346" y="346"/>
                  </a:cubicBezTo>
                  <a:lnTo>
                    <a:pt x="2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13"/>
            <p:cNvSpPr/>
            <p:nvPr/>
          </p:nvSpPr>
          <p:spPr>
            <a:xfrm>
              <a:off x="259250" y="2771300"/>
              <a:ext cx="20850" cy="168800"/>
            </a:xfrm>
            <a:custGeom>
              <a:rect b="b" l="l" r="r" t="t"/>
              <a:pathLst>
                <a:path extrusionOk="0" h="6752" w="834">
                  <a:moveTo>
                    <a:pt x="715" y="1"/>
                  </a:moveTo>
                  <a:cubicBezTo>
                    <a:pt x="703" y="48"/>
                    <a:pt x="703" y="96"/>
                    <a:pt x="691" y="155"/>
                  </a:cubicBezTo>
                  <a:cubicBezTo>
                    <a:pt x="155" y="2310"/>
                    <a:pt x="0" y="4549"/>
                    <a:pt x="346" y="6751"/>
                  </a:cubicBezTo>
                  <a:cubicBezTo>
                    <a:pt x="584" y="5025"/>
                    <a:pt x="834" y="3251"/>
                    <a:pt x="774" y="1477"/>
                  </a:cubicBezTo>
                  <a:cubicBezTo>
                    <a:pt x="762" y="989"/>
                    <a:pt x="739" y="501"/>
                    <a:pt x="7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13"/>
            <p:cNvSpPr/>
            <p:nvPr/>
          </p:nvSpPr>
          <p:spPr>
            <a:xfrm>
              <a:off x="340200" y="2683500"/>
              <a:ext cx="25925" cy="348275"/>
            </a:xfrm>
            <a:custGeom>
              <a:rect b="b" l="l" r="r" t="t"/>
              <a:pathLst>
                <a:path extrusionOk="0" h="13931" w="1037">
                  <a:moveTo>
                    <a:pt x="989" y="0"/>
                  </a:moveTo>
                  <a:lnTo>
                    <a:pt x="989" y="0"/>
                  </a:lnTo>
                  <a:cubicBezTo>
                    <a:pt x="977" y="48"/>
                    <a:pt x="965" y="107"/>
                    <a:pt x="953" y="155"/>
                  </a:cubicBezTo>
                  <a:cubicBezTo>
                    <a:pt x="310" y="2501"/>
                    <a:pt x="37" y="4965"/>
                    <a:pt x="1" y="7406"/>
                  </a:cubicBezTo>
                  <a:cubicBezTo>
                    <a:pt x="13" y="9585"/>
                    <a:pt x="239" y="11764"/>
                    <a:pt x="418" y="13931"/>
                  </a:cubicBezTo>
                  <a:cubicBezTo>
                    <a:pt x="739" y="11240"/>
                    <a:pt x="965" y="8513"/>
                    <a:pt x="1013" y="5775"/>
                  </a:cubicBezTo>
                  <a:cubicBezTo>
                    <a:pt x="1037" y="4346"/>
                    <a:pt x="1013" y="2905"/>
                    <a:pt x="965" y="1477"/>
                  </a:cubicBezTo>
                  <a:cubicBezTo>
                    <a:pt x="965" y="989"/>
                    <a:pt x="977" y="500"/>
                    <a:pt x="9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13"/>
            <p:cNvSpPr/>
            <p:nvPr/>
          </p:nvSpPr>
          <p:spPr>
            <a:xfrm>
              <a:off x="408675" y="2798100"/>
              <a:ext cx="12225" cy="129500"/>
            </a:xfrm>
            <a:custGeom>
              <a:rect b="b" l="l" r="r" t="t"/>
              <a:pathLst>
                <a:path extrusionOk="0" h="5180" w="489">
                  <a:moveTo>
                    <a:pt x="215" y="0"/>
                  </a:moveTo>
                  <a:cubicBezTo>
                    <a:pt x="119" y="810"/>
                    <a:pt x="0" y="1667"/>
                    <a:pt x="0" y="2524"/>
                  </a:cubicBezTo>
                  <a:cubicBezTo>
                    <a:pt x="12" y="3417"/>
                    <a:pt x="119" y="4310"/>
                    <a:pt x="238" y="5179"/>
                  </a:cubicBezTo>
                  <a:cubicBezTo>
                    <a:pt x="357" y="4334"/>
                    <a:pt x="477" y="3489"/>
                    <a:pt x="488" y="2643"/>
                  </a:cubicBezTo>
                  <a:cubicBezTo>
                    <a:pt x="488" y="1750"/>
                    <a:pt x="381" y="869"/>
                    <a:pt x="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13"/>
            <p:cNvSpPr/>
            <p:nvPr/>
          </p:nvSpPr>
          <p:spPr>
            <a:xfrm>
              <a:off x="5930200" y="1586050"/>
              <a:ext cx="499175" cy="317600"/>
            </a:xfrm>
            <a:custGeom>
              <a:rect b="b" l="l" r="r" t="t"/>
              <a:pathLst>
                <a:path extrusionOk="0" h="12704" w="19967">
                  <a:moveTo>
                    <a:pt x="0" y="0"/>
                  </a:moveTo>
                  <a:lnTo>
                    <a:pt x="0" y="0"/>
                  </a:lnTo>
                  <a:cubicBezTo>
                    <a:pt x="1572" y="536"/>
                    <a:pt x="2917" y="1155"/>
                    <a:pt x="4429" y="1905"/>
                  </a:cubicBezTo>
                  <a:cubicBezTo>
                    <a:pt x="6275" y="2810"/>
                    <a:pt x="8073" y="3810"/>
                    <a:pt x="9775" y="4965"/>
                  </a:cubicBezTo>
                  <a:cubicBezTo>
                    <a:pt x="12657" y="6870"/>
                    <a:pt x="14883" y="8763"/>
                    <a:pt x="17657" y="10918"/>
                  </a:cubicBezTo>
                  <a:cubicBezTo>
                    <a:pt x="18133" y="11299"/>
                    <a:pt x="18729" y="11716"/>
                    <a:pt x="19348" y="12192"/>
                  </a:cubicBezTo>
                  <a:cubicBezTo>
                    <a:pt x="19562" y="12371"/>
                    <a:pt x="19777" y="12525"/>
                    <a:pt x="19967" y="12704"/>
                  </a:cubicBezTo>
                  <a:cubicBezTo>
                    <a:pt x="19526" y="12216"/>
                    <a:pt x="19110" y="11728"/>
                    <a:pt x="18669" y="11240"/>
                  </a:cubicBezTo>
                  <a:cubicBezTo>
                    <a:pt x="16574" y="8823"/>
                    <a:pt x="14085" y="6775"/>
                    <a:pt x="11430" y="5001"/>
                  </a:cubicBezTo>
                  <a:cubicBezTo>
                    <a:pt x="9859" y="3941"/>
                    <a:pt x="8275" y="2929"/>
                    <a:pt x="6572" y="2107"/>
                  </a:cubicBezTo>
                  <a:cubicBezTo>
                    <a:pt x="4477" y="1155"/>
                    <a:pt x="2274" y="3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13"/>
            <p:cNvSpPr/>
            <p:nvPr/>
          </p:nvSpPr>
          <p:spPr>
            <a:xfrm>
              <a:off x="5934650" y="1525025"/>
              <a:ext cx="591475" cy="389050"/>
            </a:xfrm>
            <a:custGeom>
              <a:rect b="b" l="l" r="r" t="t"/>
              <a:pathLst>
                <a:path extrusionOk="0" h="15562" w="23659">
                  <a:moveTo>
                    <a:pt x="1" y="0"/>
                  </a:moveTo>
                  <a:lnTo>
                    <a:pt x="1" y="0"/>
                  </a:lnTo>
                  <a:cubicBezTo>
                    <a:pt x="1870" y="560"/>
                    <a:pt x="3608" y="1298"/>
                    <a:pt x="5275" y="2024"/>
                  </a:cubicBezTo>
                  <a:cubicBezTo>
                    <a:pt x="7014" y="2798"/>
                    <a:pt x="8728" y="3632"/>
                    <a:pt x="10359" y="4644"/>
                  </a:cubicBezTo>
                  <a:cubicBezTo>
                    <a:pt x="12514" y="6001"/>
                    <a:pt x="14384" y="7394"/>
                    <a:pt x="16170" y="8882"/>
                  </a:cubicBezTo>
                  <a:cubicBezTo>
                    <a:pt x="17586" y="10061"/>
                    <a:pt x="18896" y="11323"/>
                    <a:pt x="20265" y="12549"/>
                  </a:cubicBezTo>
                  <a:cubicBezTo>
                    <a:pt x="21337" y="13526"/>
                    <a:pt x="22480" y="14431"/>
                    <a:pt x="23528" y="15443"/>
                  </a:cubicBezTo>
                  <a:cubicBezTo>
                    <a:pt x="23575" y="15490"/>
                    <a:pt x="23611" y="15526"/>
                    <a:pt x="23659" y="15562"/>
                  </a:cubicBezTo>
                  <a:cubicBezTo>
                    <a:pt x="22956" y="14645"/>
                    <a:pt x="22242" y="13716"/>
                    <a:pt x="21468" y="12847"/>
                  </a:cubicBezTo>
                  <a:cubicBezTo>
                    <a:pt x="19241" y="10252"/>
                    <a:pt x="16634" y="8037"/>
                    <a:pt x="13836" y="6072"/>
                  </a:cubicBezTo>
                  <a:cubicBezTo>
                    <a:pt x="11740" y="4572"/>
                    <a:pt x="9526" y="3203"/>
                    <a:pt x="7145" y="2155"/>
                  </a:cubicBezTo>
                  <a:cubicBezTo>
                    <a:pt x="4847" y="1191"/>
                    <a:pt x="2454" y="41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13"/>
            <p:cNvSpPr/>
            <p:nvPr/>
          </p:nvSpPr>
          <p:spPr>
            <a:xfrm>
              <a:off x="6054625" y="1485125"/>
              <a:ext cx="547100" cy="418525"/>
            </a:xfrm>
            <a:custGeom>
              <a:rect b="b" l="l" r="r" t="t"/>
              <a:pathLst>
                <a:path extrusionOk="0" h="16741" w="21884">
                  <a:moveTo>
                    <a:pt x="0" y="1"/>
                  </a:moveTo>
                  <a:cubicBezTo>
                    <a:pt x="4012" y="1882"/>
                    <a:pt x="7834" y="4144"/>
                    <a:pt x="11347" y="6835"/>
                  </a:cubicBezTo>
                  <a:cubicBezTo>
                    <a:pt x="12371" y="7621"/>
                    <a:pt x="14157" y="9121"/>
                    <a:pt x="15335" y="10252"/>
                  </a:cubicBezTo>
                  <a:cubicBezTo>
                    <a:pt x="16633" y="11478"/>
                    <a:pt x="17859" y="12752"/>
                    <a:pt x="19133" y="13991"/>
                  </a:cubicBezTo>
                  <a:cubicBezTo>
                    <a:pt x="19979" y="14824"/>
                    <a:pt x="20812" y="15646"/>
                    <a:pt x="21658" y="16479"/>
                  </a:cubicBezTo>
                  <a:cubicBezTo>
                    <a:pt x="21692" y="16513"/>
                    <a:pt x="21732" y="16551"/>
                    <a:pt x="21771" y="16592"/>
                  </a:cubicBezTo>
                  <a:lnTo>
                    <a:pt x="21771" y="16592"/>
                  </a:lnTo>
                  <a:cubicBezTo>
                    <a:pt x="21160" y="15781"/>
                    <a:pt x="20596" y="14943"/>
                    <a:pt x="19979" y="14169"/>
                  </a:cubicBezTo>
                  <a:cubicBezTo>
                    <a:pt x="17597" y="11121"/>
                    <a:pt x="14680" y="8514"/>
                    <a:pt x="11609" y="6144"/>
                  </a:cubicBezTo>
                  <a:cubicBezTo>
                    <a:pt x="9525" y="4573"/>
                    <a:pt x="7346" y="3096"/>
                    <a:pt x="5001" y="1918"/>
                  </a:cubicBezTo>
                  <a:cubicBezTo>
                    <a:pt x="3417" y="1132"/>
                    <a:pt x="1715" y="525"/>
                    <a:pt x="0" y="1"/>
                  </a:cubicBezTo>
                  <a:close/>
                  <a:moveTo>
                    <a:pt x="21771" y="16592"/>
                  </a:moveTo>
                  <a:cubicBezTo>
                    <a:pt x="21808" y="16642"/>
                    <a:pt x="21846" y="16691"/>
                    <a:pt x="21884" y="16741"/>
                  </a:cubicBezTo>
                  <a:cubicBezTo>
                    <a:pt x="21853" y="16685"/>
                    <a:pt x="21812" y="16636"/>
                    <a:pt x="21771" y="1659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13"/>
            <p:cNvSpPr/>
            <p:nvPr/>
          </p:nvSpPr>
          <p:spPr>
            <a:xfrm>
              <a:off x="6096575" y="1425600"/>
              <a:ext cx="462000" cy="314950"/>
            </a:xfrm>
            <a:custGeom>
              <a:rect b="b" l="l" r="r" t="t"/>
              <a:pathLst>
                <a:path extrusionOk="0" h="12598" w="18480">
                  <a:moveTo>
                    <a:pt x="1" y="1"/>
                  </a:moveTo>
                  <a:lnTo>
                    <a:pt x="1" y="1"/>
                  </a:lnTo>
                  <a:cubicBezTo>
                    <a:pt x="2132" y="858"/>
                    <a:pt x="4132" y="2037"/>
                    <a:pt x="6097" y="3227"/>
                  </a:cubicBezTo>
                  <a:cubicBezTo>
                    <a:pt x="9812" y="5430"/>
                    <a:pt x="12764" y="7835"/>
                    <a:pt x="16015" y="10526"/>
                  </a:cubicBezTo>
                  <a:cubicBezTo>
                    <a:pt x="16812" y="11181"/>
                    <a:pt x="17610" y="11835"/>
                    <a:pt x="18384" y="12514"/>
                  </a:cubicBezTo>
                  <a:cubicBezTo>
                    <a:pt x="18408" y="12550"/>
                    <a:pt x="18432" y="12562"/>
                    <a:pt x="18479" y="12597"/>
                  </a:cubicBezTo>
                  <a:cubicBezTo>
                    <a:pt x="18444" y="12562"/>
                    <a:pt x="18420" y="12514"/>
                    <a:pt x="18384" y="12490"/>
                  </a:cubicBezTo>
                  <a:cubicBezTo>
                    <a:pt x="17884" y="11907"/>
                    <a:pt x="17360" y="11323"/>
                    <a:pt x="16836" y="10764"/>
                  </a:cubicBezTo>
                  <a:cubicBezTo>
                    <a:pt x="15824" y="9657"/>
                    <a:pt x="14800" y="8561"/>
                    <a:pt x="13681" y="7561"/>
                  </a:cubicBezTo>
                  <a:cubicBezTo>
                    <a:pt x="12645" y="6656"/>
                    <a:pt x="11514" y="5835"/>
                    <a:pt x="10395" y="5013"/>
                  </a:cubicBezTo>
                  <a:cubicBezTo>
                    <a:pt x="7287" y="2739"/>
                    <a:pt x="3799" y="88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13"/>
            <p:cNvSpPr/>
            <p:nvPr/>
          </p:nvSpPr>
          <p:spPr>
            <a:xfrm>
              <a:off x="5926625" y="1292850"/>
              <a:ext cx="488175" cy="243500"/>
            </a:xfrm>
            <a:custGeom>
              <a:rect b="b" l="l" r="r" t="t"/>
              <a:pathLst>
                <a:path extrusionOk="0" h="9740" w="19527">
                  <a:moveTo>
                    <a:pt x="0" y="0"/>
                  </a:moveTo>
                  <a:lnTo>
                    <a:pt x="0" y="0"/>
                  </a:lnTo>
                  <a:cubicBezTo>
                    <a:pt x="2132" y="405"/>
                    <a:pt x="4382" y="1393"/>
                    <a:pt x="6108" y="2108"/>
                  </a:cubicBezTo>
                  <a:cubicBezTo>
                    <a:pt x="7430" y="2679"/>
                    <a:pt x="9740" y="3751"/>
                    <a:pt x="11299" y="4644"/>
                  </a:cubicBezTo>
                  <a:cubicBezTo>
                    <a:pt x="13097" y="5656"/>
                    <a:pt x="14824" y="6787"/>
                    <a:pt x="16586" y="7882"/>
                  </a:cubicBezTo>
                  <a:cubicBezTo>
                    <a:pt x="17538" y="8466"/>
                    <a:pt x="18479" y="9061"/>
                    <a:pt x="19396" y="9668"/>
                  </a:cubicBezTo>
                  <a:cubicBezTo>
                    <a:pt x="19443" y="9704"/>
                    <a:pt x="19491" y="9728"/>
                    <a:pt x="19527" y="9740"/>
                  </a:cubicBezTo>
                  <a:cubicBezTo>
                    <a:pt x="18872" y="9180"/>
                    <a:pt x="18205" y="8597"/>
                    <a:pt x="17538" y="8037"/>
                  </a:cubicBezTo>
                  <a:cubicBezTo>
                    <a:pt x="15395" y="6096"/>
                    <a:pt x="12954" y="4525"/>
                    <a:pt x="10383" y="3227"/>
                  </a:cubicBezTo>
                  <a:cubicBezTo>
                    <a:pt x="8394" y="2215"/>
                    <a:pt x="6358" y="1322"/>
                    <a:pt x="4203" y="727"/>
                  </a:cubicBezTo>
                  <a:cubicBezTo>
                    <a:pt x="2834" y="322"/>
                    <a:pt x="1429" y="3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13"/>
            <p:cNvSpPr/>
            <p:nvPr/>
          </p:nvSpPr>
          <p:spPr>
            <a:xfrm>
              <a:off x="6029325" y="1236900"/>
              <a:ext cx="406325" cy="218800"/>
            </a:xfrm>
            <a:custGeom>
              <a:rect b="b" l="l" r="r" t="t"/>
              <a:pathLst>
                <a:path extrusionOk="0" h="8752" w="16253">
                  <a:moveTo>
                    <a:pt x="0" y="0"/>
                  </a:moveTo>
                  <a:lnTo>
                    <a:pt x="0" y="0"/>
                  </a:lnTo>
                  <a:cubicBezTo>
                    <a:pt x="2679" y="941"/>
                    <a:pt x="5215" y="2143"/>
                    <a:pt x="7882" y="3620"/>
                  </a:cubicBezTo>
                  <a:cubicBezTo>
                    <a:pt x="10216" y="4929"/>
                    <a:pt x="12430" y="6465"/>
                    <a:pt x="14752" y="7822"/>
                  </a:cubicBezTo>
                  <a:cubicBezTo>
                    <a:pt x="15264" y="8120"/>
                    <a:pt x="15752" y="8430"/>
                    <a:pt x="16252" y="8751"/>
                  </a:cubicBezTo>
                  <a:cubicBezTo>
                    <a:pt x="15931" y="8477"/>
                    <a:pt x="15597" y="8192"/>
                    <a:pt x="15288" y="7894"/>
                  </a:cubicBezTo>
                  <a:cubicBezTo>
                    <a:pt x="12442" y="5155"/>
                    <a:pt x="9156" y="2846"/>
                    <a:pt x="5465" y="1393"/>
                  </a:cubicBezTo>
                  <a:cubicBezTo>
                    <a:pt x="3691" y="738"/>
                    <a:pt x="1857" y="27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13"/>
            <p:cNvSpPr/>
            <p:nvPr/>
          </p:nvSpPr>
          <p:spPr>
            <a:xfrm>
              <a:off x="6121575" y="1182425"/>
              <a:ext cx="292625" cy="174750"/>
            </a:xfrm>
            <a:custGeom>
              <a:rect b="b" l="l" r="r" t="t"/>
              <a:pathLst>
                <a:path extrusionOk="0" h="6990" w="11705">
                  <a:moveTo>
                    <a:pt x="1" y="0"/>
                  </a:moveTo>
                  <a:lnTo>
                    <a:pt x="1" y="0"/>
                  </a:lnTo>
                  <a:cubicBezTo>
                    <a:pt x="2216" y="988"/>
                    <a:pt x="4263" y="2334"/>
                    <a:pt x="6311" y="3644"/>
                  </a:cubicBezTo>
                  <a:cubicBezTo>
                    <a:pt x="7823" y="4608"/>
                    <a:pt x="9395" y="5489"/>
                    <a:pt x="10919" y="6441"/>
                  </a:cubicBezTo>
                  <a:cubicBezTo>
                    <a:pt x="11169" y="6620"/>
                    <a:pt x="11431" y="6799"/>
                    <a:pt x="11705" y="6989"/>
                  </a:cubicBezTo>
                  <a:cubicBezTo>
                    <a:pt x="11538" y="6834"/>
                    <a:pt x="11383" y="6680"/>
                    <a:pt x="11229" y="6525"/>
                  </a:cubicBezTo>
                  <a:cubicBezTo>
                    <a:pt x="8085" y="3417"/>
                    <a:pt x="4347" y="10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13"/>
            <p:cNvSpPr/>
            <p:nvPr/>
          </p:nvSpPr>
          <p:spPr>
            <a:xfrm>
              <a:off x="6209400" y="1149975"/>
              <a:ext cx="206900" cy="135150"/>
            </a:xfrm>
            <a:custGeom>
              <a:rect b="b" l="l" r="r" t="t"/>
              <a:pathLst>
                <a:path extrusionOk="0" h="5406" w="8276">
                  <a:moveTo>
                    <a:pt x="0" y="0"/>
                  </a:moveTo>
                  <a:cubicBezTo>
                    <a:pt x="1393" y="691"/>
                    <a:pt x="2667" y="1584"/>
                    <a:pt x="3965" y="2441"/>
                  </a:cubicBezTo>
                  <a:cubicBezTo>
                    <a:pt x="5180" y="3203"/>
                    <a:pt x="6537" y="4001"/>
                    <a:pt x="7608" y="4846"/>
                  </a:cubicBezTo>
                  <a:cubicBezTo>
                    <a:pt x="7835" y="5025"/>
                    <a:pt x="8061" y="5203"/>
                    <a:pt x="8275" y="5406"/>
                  </a:cubicBezTo>
                  <a:cubicBezTo>
                    <a:pt x="8192" y="5299"/>
                    <a:pt x="8085" y="5180"/>
                    <a:pt x="8001" y="5072"/>
                  </a:cubicBezTo>
                  <a:cubicBezTo>
                    <a:pt x="5894" y="2644"/>
                    <a:pt x="3096" y="8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13"/>
            <p:cNvSpPr/>
            <p:nvPr/>
          </p:nvSpPr>
          <p:spPr>
            <a:xfrm>
              <a:off x="6241550" y="961550"/>
              <a:ext cx="447700" cy="255725"/>
            </a:xfrm>
            <a:custGeom>
              <a:rect b="b" l="l" r="r" t="t"/>
              <a:pathLst>
                <a:path extrusionOk="0" h="10229" w="17908">
                  <a:moveTo>
                    <a:pt x="0" y="1"/>
                  </a:moveTo>
                  <a:lnTo>
                    <a:pt x="0" y="1"/>
                  </a:lnTo>
                  <a:cubicBezTo>
                    <a:pt x="1798" y="656"/>
                    <a:pt x="3393" y="1418"/>
                    <a:pt x="5132" y="2311"/>
                  </a:cubicBezTo>
                  <a:cubicBezTo>
                    <a:pt x="6739" y="3132"/>
                    <a:pt x="8335" y="3977"/>
                    <a:pt x="9870" y="4918"/>
                  </a:cubicBezTo>
                  <a:cubicBezTo>
                    <a:pt x="12097" y="6299"/>
                    <a:pt x="14228" y="7835"/>
                    <a:pt x="16455" y="9216"/>
                  </a:cubicBezTo>
                  <a:cubicBezTo>
                    <a:pt x="16955" y="9526"/>
                    <a:pt x="17431" y="9871"/>
                    <a:pt x="17907" y="10228"/>
                  </a:cubicBezTo>
                  <a:cubicBezTo>
                    <a:pt x="17645" y="9978"/>
                    <a:pt x="17383" y="9728"/>
                    <a:pt x="17109" y="9466"/>
                  </a:cubicBezTo>
                  <a:cubicBezTo>
                    <a:pt x="15681" y="8121"/>
                    <a:pt x="14288" y="6704"/>
                    <a:pt x="12680" y="5537"/>
                  </a:cubicBezTo>
                  <a:cubicBezTo>
                    <a:pt x="11002" y="4335"/>
                    <a:pt x="9180" y="3299"/>
                    <a:pt x="7323" y="2358"/>
                  </a:cubicBezTo>
                  <a:cubicBezTo>
                    <a:pt x="5001" y="1251"/>
                    <a:pt x="2524" y="4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13"/>
            <p:cNvSpPr/>
            <p:nvPr/>
          </p:nvSpPr>
          <p:spPr>
            <a:xfrm>
              <a:off x="6338575" y="926725"/>
              <a:ext cx="337575" cy="174450"/>
            </a:xfrm>
            <a:custGeom>
              <a:rect b="b" l="l" r="r" t="t"/>
              <a:pathLst>
                <a:path extrusionOk="0" h="6978" w="13503">
                  <a:moveTo>
                    <a:pt x="1" y="1"/>
                  </a:moveTo>
                  <a:lnTo>
                    <a:pt x="1" y="1"/>
                  </a:lnTo>
                  <a:cubicBezTo>
                    <a:pt x="2799" y="1156"/>
                    <a:pt x="5573" y="2668"/>
                    <a:pt x="8287" y="4097"/>
                  </a:cubicBezTo>
                  <a:cubicBezTo>
                    <a:pt x="9764" y="4930"/>
                    <a:pt x="11300" y="5609"/>
                    <a:pt x="12740" y="6478"/>
                  </a:cubicBezTo>
                  <a:cubicBezTo>
                    <a:pt x="12990" y="6633"/>
                    <a:pt x="13264" y="6799"/>
                    <a:pt x="13502" y="6978"/>
                  </a:cubicBezTo>
                  <a:cubicBezTo>
                    <a:pt x="13300" y="6787"/>
                    <a:pt x="13109" y="6609"/>
                    <a:pt x="12919" y="6430"/>
                  </a:cubicBezTo>
                  <a:cubicBezTo>
                    <a:pt x="11252" y="4894"/>
                    <a:pt x="9597" y="3704"/>
                    <a:pt x="7442" y="2525"/>
                  </a:cubicBezTo>
                  <a:cubicBezTo>
                    <a:pt x="5096" y="1382"/>
                    <a:pt x="2560" y="54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13"/>
            <p:cNvSpPr/>
            <p:nvPr/>
          </p:nvSpPr>
          <p:spPr>
            <a:xfrm>
              <a:off x="6489200" y="921075"/>
              <a:ext cx="224450" cy="113125"/>
            </a:xfrm>
            <a:custGeom>
              <a:rect b="b" l="l" r="r" t="t"/>
              <a:pathLst>
                <a:path extrusionOk="0" h="4525" w="8978">
                  <a:moveTo>
                    <a:pt x="0" y="1"/>
                  </a:moveTo>
                  <a:lnTo>
                    <a:pt x="0" y="1"/>
                  </a:lnTo>
                  <a:cubicBezTo>
                    <a:pt x="1572" y="727"/>
                    <a:pt x="3012" y="1667"/>
                    <a:pt x="4560" y="2429"/>
                  </a:cubicBezTo>
                  <a:cubicBezTo>
                    <a:pt x="6001" y="3132"/>
                    <a:pt x="6965" y="3406"/>
                    <a:pt x="8608" y="4299"/>
                  </a:cubicBezTo>
                  <a:cubicBezTo>
                    <a:pt x="8727" y="4358"/>
                    <a:pt x="8858" y="4442"/>
                    <a:pt x="8977" y="4525"/>
                  </a:cubicBezTo>
                  <a:cubicBezTo>
                    <a:pt x="8847" y="4418"/>
                    <a:pt x="8716" y="4299"/>
                    <a:pt x="8573" y="4203"/>
                  </a:cubicBezTo>
                  <a:cubicBezTo>
                    <a:pt x="7442" y="3322"/>
                    <a:pt x="6227" y="2406"/>
                    <a:pt x="4917" y="1703"/>
                  </a:cubicBezTo>
                  <a:cubicBezTo>
                    <a:pt x="3382" y="905"/>
                    <a:pt x="1715" y="29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13"/>
            <p:cNvSpPr/>
            <p:nvPr/>
          </p:nvSpPr>
          <p:spPr>
            <a:xfrm>
              <a:off x="6678200" y="919300"/>
              <a:ext cx="108375" cy="69675"/>
            </a:xfrm>
            <a:custGeom>
              <a:rect b="b" l="l" r="r" t="t"/>
              <a:pathLst>
                <a:path extrusionOk="0" h="2787" w="4335">
                  <a:moveTo>
                    <a:pt x="1" y="0"/>
                  </a:moveTo>
                  <a:lnTo>
                    <a:pt x="1" y="0"/>
                  </a:lnTo>
                  <a:cubicBezTo>
                    <a:pt x="691" y="429"/>
                    <a:pt x="1334" y="941"/>
                    <a:pt x="2013" y="1369"/>
                  </a:cubicBezTo>
                  <a:cubicBezTo>
                    <a:pt x="2727" y="1810"/>
                    <a:pt x="3787" y="2453"/>
                    <a:pt x="4335" y="2786"/>
                  </a:cubicBezTo>
                  <a:cubicBezTo>
                    <a:pt x="3061" y="1607"/>
                    <a:pt x="1691" y="5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13"/>
            <p:cNvSpPr/>
            <p:nvPr/>
          </p:nvSpPr>
          <p:spPr>
            <a:xfrm>
              <a:off x="6912450" y="1454175"/>
              <a:ext cx="181000" cy="230125"/>
            </a:xfrm>
            <a:custGeom>
              <a:rect b="b" l="l" r="r" t="t"/>
              <a:pathLst>
                <a:path extrusionOk="0" h="9205" w="7240">
                  <a:moveTo>
                    <a:pt x="1" y="1"/>
                  </a:moveTo>
                  <a:lnTo>
                    <a:pt x="1" y="1"/>
                  </a:lnTo>
                  <a:cubicBezTo>
                    <a:pt x="1692" y="1822"/>
                    <a:pt x="2835" y="3561"/>
                    <a:pt x="4132" y="5204"/>
                  </a:cubicBezTo>
                  <a:cubicBezTo>
                    <a:pt x="4728" y="5954"/>
                    <a:pt x="5359" y="6716"/>
                    <a:pt x="5990" y="7442"/>
                  </a:cubicBezTo>
                  <a:cubicBezTo>
                    <a:pt x="6383" y="7894"/>
                    <a:pt x="6668" y="8192"/>
                    <a:pt x="6966" y="8656"/>
                  </a:cubicBezTo>
                  <a:cubicBezTo>
                    <a:pt x="7061" y="8811"/>
                    <a:pt x="7168" y="9014"/>
                    <a:pt x="7240" y="9204"/>
                  </a:cubicBezTo>
                  <a:cubicBezTo>
                    <a:pt x="7216" y="8990"/>
                    <a:pt x="7157" y="8787"/>
                    <a:pt x="7085" y="8573"/>
                  </a:cubicBezTo>
                  <a:cubicBezTo>
                    <a:pt x="6811" y="7799"/>
                    <a:pt x="6383" y="7073"/>
                    <a:pt x="5918" y="6311"/>
                  </a:cubicBezTo>
                  <a:cubicBezTo>
                    <a:pt x="4430" y="3811"/>
                    <a:pt x="2454" y="15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13"/>
            <p:cNvSpPr/>
            <p:nvPr/>
          </p:nvSpPr>
          <p:spPr>
            <a:xfrm>
              <a:off x="6762750" y="1441075"/>
              <a:ext cx="252725" cy="297400"/>
            </a:xfrm>
            <a:custGeom>
              <a:rect b="b" l="l" r="r" t="t"/>
              <a:pathLst>
                <a:path extrusionOk="0" h="11896" w="10109">
                  <a:moveTo>
                    <a:pt x="0" y="1"/>
                  </a:moveTo>
                  <a:lnTo>
                    <a:pt x="0" y="1"/>
                  </a:lnTo>
                  <a:cubicBezTo>
                    <a:pt x="1560" y="1501"/>
                    <a:pt x="2905" y="3192"/>
                    <a:pt x="4262" y="4858"/>
                  </a:cubicBezTo>
                  <a:cubicBezTo>
                    <a:pt x="5953" y="6918"/>
                    <a:pt x="7668" y="8966"/>
                    <a:pt x="9394" y="11002"/>
                  </a:cubicBezTo>
                  <a:lnTo>
                    <a:pt x="10108" y="11895"/>
                  </a:lnTo>
                  <a:cubicBezTo>
                    <a:pt x="9989" y="11681"/>
                    <a:pt x="9858" y="11455"/>
                    <a:pt x="9739" y="11228"/>
                  </a:cubicBezTo>
                  <a:cubicBezTo>
                    <a:pt x="8799" y="9502"/>
                    <a:pt x="7811" y="7775"/>
                    <a:pt x="6608" y="6216"/>
                  </a:cubicBezTo>
                  <a:cubicBezTo>
                    <a:pt x="4751" y="3835"/>
                    <a:pt x="2548" y="16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13"/>
            <p:cNvSpPr/>
            <p:nvPr/>
          </p:nvSpPr>
          <p:spPr>
            <a:xfrm>
              <a:off x="6697550" y="1525025"/>
              <a:ext cx="184275" cy="229800"/>
            </a:xfrm>
            <a:custGeom>
              <a:rect b="b" l="l" r="r" t="t"/>
              <a:pathLst>
                <a:path extrusionOk="0" h="9192" w="7371">
                  <a:moveTo>
                    <a:pt x="1" y="0"/>
                  </a:moveTo>
                  <a:lnTo>
                    <a:pt x="1" y="0"/>
                  </a:lnTo>
                  <a:cubicBezTo>
                    <a:pt x="1036" y="1215"/>
                    <a:pt x="2548" y="3358"/>
                    <a:pt x="3144" y="4096"/>
                  </a:cubicBezTo>
                  <a:cubicBezTo>
                    <a:pt x="4334" y="5656"/>
                    <a:pt x="5739" y="7168"/>
                    <a:pt x="6966" y="8620"/>
                  </a:cubicBezTo>
                  <a:cubicBezTo>
                    <a:pt x="7120" y="8811"/>
                    <a:pt x="7251" y="9001"/>
                    <a:pt x="7371" y="9192"/>
                  </a:cubicBezTo>
                  <a:cubicBezTo>
                    <a:pt x="7311" y="9061"/>
                    <a:pt x="7251" y="8918"/>
                    <a:pt x="7192" y="8763"/>
                  </a:cubicBezTo>
                  <a:cubicBezTo>
                    <a:pt x="6466" y="7084"/>
                    <a:pt x="5406" y="5537"/>
                    <a:pt x="4263" y="4096"/>
                  </a:cubicBezTo>
                  <a:cubicBezTo>
                    <a:pt x="3001" y="2584"/>
                    <a:pt x="1548" y="12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13"/>
            <p:cNvSpPr/>
            <p:nvPr/>
          </p:nvSpPr>
          <p:spPr>
            <a:xfrm>
              <a:off x="6918400" y="1330350"/>
              <a:ext cx="244700" cy="293225"/>
            </a:xfrm>
            <a:custGeom>
              <a:rect b="b" l="l" r="r" t="t"/>
              <a:pathLst>
                <a:path extrusionOk="0" h="11729" w="9788">
                  <a:moveTo>
                    <a:pt x="1" y="1"/>
                  </a:moveTo>
                  <a:cubicBezTo>
                    <a:pt x="1823" y="1596"/>
                    <a:pt x="3370" y="3489"/>
                    <a:pt x="4954" y="5335"/>
                  </a:cubicBezTo>
                  <a:cubicBezTo>
                    <a:pt x="6585" y="7382"/>
                    <a:pt x="7919" y="8978"/>
                    <a:pt x="9133" y="10704"/>
                  </a:cubicBezTo>
                  <a:cubicBezTo>
                    <a:pt x="9264" y="10907"/>
                    <a:pt x="9597" y="11419"/>
                    <a:pt x="9788" y="11728"/>
                  </a:cubicBezTo>
                  <a:cubicBezTo>
                    <a:pt x="9669" y="11442"/>
                    <a:pt x="9562" y="11145"/>
                    <a:pt x="9443" y="10871"/>
                  </a:cubicBezTo>
                  <a:cubicBezTo>
                    <a:pt x="8657" y="8871"/>
                    <a:pt x="7276" y="6668"/>
                    <a:pt x="5776" y="4870"/>
                  </a:cubicBezTo>
                  <a:cubicBezTo>
                    <a:pt x="4085" y="2989"/>
                    <a:pt x="2168" y="128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13"/>
            <p:cNvSpPr/>
            <p:nvPr/>
          </p:nvSpPr>
          <p:spPr>
            <a:xfrm>
              <a:off x="6969025" y="1299400"/>
              <a:ext cx="210150" cy="214325"/>
            </a:xfrm>
            <a:custGeom>
              <a:rect b="b" l="l" r="r" t="t"/>
              <a:pathLst>
                <a:path extrusionOk="0" h="8573" w="8406">
                  <a:moveTo>
                    <a:pt x="0" y="0"/>
                  </a:moveTo>
                  <a:lnTo>
                    <a:pt x="0" y="0"/>
                  </a:lnTo>
                  <a:cubicBezTo>
                    <a:pt x="1917" y="1596"/>
                    <a:pt x="3548" y="3489"/>
                    <a:pt x="5251" y="5299"/>
                  </a:cubicBezTo>
                  <a:cubicBezTo>
                    <a:pt x="6048" y="6180"/>
                    <a:pt x="6918" y="6989"/>
                    <a:pt x="7739" y="7835"/>
                  </a:cubicBezTo>
                  <a:cubicBezTo>
                    <a:pt x="7977" y="8073"/>
                    <a:pt x="8192" y="8323"/>
                    <a:pt x="8406" y="8573"/>
                  </a:cubicBezTo>
                  <a:cubicBezTo>
                    <a:pt x="8299" y="8418"/>
                    <a:pt x="8215" y="8239"/>
                    <a:pt x="8108" y="8073"/>
                  </a:cubicBezTo>
                  <a:cubicBezTo>
                    <a:pt x="7120" y="6406"/>
                    <a:pt x="6037" y="4763"/>
                    <a:pt x="4679" y="3370"/>
                  </a:cubicBezTo>
                  <a:cubicBezTo>
                    <a:pt x="3310" y="2024"/>
                    <a:pt x="1703" y="8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13"/>
            <p:cNvSpPr/>
            <p:nvPr/>
          </p:nvSpPr>
          <p:spPr>
            <a:xfrm>
              <a:off x="7018125" y="1208600"/>
              <a:ext cx="168500" cy="178025"/>
            </a:xfrm>
            <a:custGeom>
              <a:rect b="b" l="l" r="r" t="t"/>
              <a:pathLst>
                <a:path extrusionOk="0" h="7121" w="6740">
                  <a:moveTo>
                    <a:pt x="1" y="1"/>
                  </a:moveTo>
                  <a:lnTo>
                    <a:pt x="1" y="1"/>
                  </a:lnTo>
                  <a:cubicBezTo>
                    <a:pt x="1501" y="1454"/>
                    <a:pt x="2941" y="2966"/>
                    <a:pt x="4358" y="4502"/>
                  </a:cubicBezTo>
                  <a:cubicBezTo>
                    <a:pt x="5025" y="5228"/>
                    <a:pt x="5751" y="5895"/>
                    <a:pt x="6382" y="6657"/>
                  </a:cubicBezTo>
                  <a:cubicBezTo>
                    <a:pt x="6513" y="6823"/>
                    <a:pt x="6620" y="6954"/>
                    <a:pt x="6740" y="7121"/>
                  </a:cubicBezTo>
                  <a:cubicBezTo>
                    <a:pt x="6680" y="6966"/>
                    <a:pt x="6620" y="6823"/>
                    <a:pt x="6549" y="6668"/>
                  </a:cubicBezTo>
                  <a:cubicBezTo>
                    <a:pt x="5858" y="5180"/>
                    <a:pt x="4894" y="3811"/>
                    <a:pt x="3751" y="2620"/>
                  </a:cubicBezTo>
                  <a:cubicBezTo>
                    <a:pt x="2632" y="1573"/>
                    <a:pt x="1334" y="7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13"/>
            <p:cNvSpPr/>
            <p:nvPr/>
          </p:nvSpPr>
          <p:spPr>
            <a:xfrm>
              <a:off x="6996100" y="1115150"/>
              <a:ext cx="156300" cy="135150"/>
            </a:xfrm>
            <a:custGeom>
              <a:rect b="b" l="l" r="r" t="t"/>
              <a:pathLst>
                <a:path extrusionOk="0" h="5406" w="6252">
                  <a:moveTo>
                    <a:pt x="1" y="0"/>
                  </a:moveTo>
                  <a:lnTo>
                    <a:pt x="1" y="0"/>
                  </a:lnTo>
                  <a:cubicBezTo>
                    <a:pt x="977" y="703"/>
                    <a:pt x="1917" y="1632"/>
                    <a:pt x="2870" y="2489"/>
                  </a:cubicBezTo>
                  <a:cubicBezTo>
                    <a:pt x="3858" y="3382"/>
                    <a:pt x="4930" y="4144"/>
                    <a:pt x="5894" y="5049"/>
                  </a:cubicBezTo>
                  <a:lnTo>
                    <a:pt x="6251" y="5406"/>
                  </a:lnTo>
                  <a:cubicBezTo>
                    <a:pt x="6156" y="5287"/>
                    <a:pt x="6085" y="5168"/>
                    <a:pt x="6013" y="5061"/>
                  </a:cubicBezTo>
                  <a:cubicBezTo>
                    <a:pt x="4513" y="2882"/>
                    <a:pt x="2465" y="10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13"/>
            <p:cNvSpPr/>
            <p:nvPr/>
          </p:nvSpPr>
          <p:spPr>
            <a:xfrm>
              <a:off x="6769575" y="890425"/>
              <a:ext cx="155100" cy="98250"/>
            </a:xfrm>
            <a:custGeom>
              <a:rect b="b" l="l" r="r" t="t"/>
              <a:pathLst>
                <a:path extrusionOk="0" h="3930" w="6204">
                  <a:moveTo>
                    <a:pt x="1" y="0"/>
                  </a:moveTo>
                  <a:lnTo>
                    <a:pt x="1" y="0"/>
                  </a:lnTo>
                  <a:cubicBezTo>
                    <a:pt x="1096" y="703"/>
                    <a:pt x="1858" y="1405"/>
                    <a:pt x="2942" y="2131"/>
                  </a:cubicBezTo>
                  <a:cubicBezTo>
                    <a:pt x="3787" y="2679"/>
                    <a:pt x="4418" y="3001"/>
                    <a:pt x="5275" y="3441"/>
                  </a:cubicBezTo>
                  <a:cubicBezTo>
                    <a:pt x="5588" y="3603"/>
                    <a:pt x="5878" y="3765"/>
                    <a:pt x="6178" y="3916"/>
                  </a:cubicBezTo>
                  <a:lnTo>
                    <a:pt x="6178" y="3916"/>
                  </a:lnTo>
                  <a:cubicBezTo>
                    <a:pt x="6161" y="3904"/>
                    <a:pt x="6150" y="3887"/>
                    <a:pt x="6133" y="3870"/>
                  </a:cubicBezTo>
                  <a:cubicBezTo>
                    <a:pt x="5299" y="3143"/>
                    <a:pt x="4490" y="2381"/>
                    <a:pt x="3585" y="1750"/>
                  </a:cubicBezTo>
                  <a:cubicBezTo>
                    <a:pt x="2477" y="1000"/>
                    <a:pt x="1287" y="334"/>
                    <a:pt x="1" y="0"/>
                  </a:cubicBezTo>
                  <a:close/>
                  <a:moveTo>
                    <a:pt x="6178" y="3916"/>
                  </a:moveTo>
                  <a:cubicBezTo>
                    <a:pt x="6186" y="3921"/>
                    <a:pt x="6194" y="3926"/>
                    <a:pt x="6204" y="3929"/>
                  </a:cubicBezTo>
                  <a:cubicBezTo>
                    <a:pt x="6195" y="3925"/>
                    <a:pt x="6187" y="3921"/>
                    <a:pt x="6178" y="391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13"/>
            <p:cNvSpPr/>
            <p:nvPr/>
          </p:nvSpPr>
          <p:spPr>
            <a:xfrm>
              <a:off x="6923775" y="874350"/>
              <a:ext cx="444725" cy="411675"/>
            </a:xfrm>
            <a:custGeom>
              <a:rect b="b" l="l" r="r" t="t"/>
              <a:pathLst>
                <a:path extrusionOk="0" h="16467" w="17789">
                  <a:moveTo>
                    <a:pt x="0" y="0"/>
                  </a:moveTo>
                  <a:cubicBezTo>
                    <a:pt x="1417" y="786"/>
                    <a:pt x="2763" y="1727"/>
                    <a:pt x="4132" y="2620"/>
                  </a:cubicBezTo>
                  <a:cubicBezTo>
                    <a:pt x="5703" y="3667"/>
                    <a:pt x="7346" y="4739"/>
                    <a:pt x="8609" y="5787"/>
                  </a:cubicBezTo>
                  <a:cubicBezTo>
                    <a:pt x="11276" y="8037"/>
                    <a:pt x="13859" y="11014"/>
                    <a:pt x="15693" y="13466"/>
                  </a:cubicBezTo>
                  <a:cubicBezTo>
                    <a:pt x="16395" y="14466"/>
                    <a:pt x="17110" y="15443"/>
                    <a:pt x="17788" y="16467"/>
                  </a:cubicBezTo>
                  <a:cubicBezTo>
                    <a:pt x="17610" y="15990"/>
                    <a:pt x="16848" y="14562"/>
                    <a:pt x="16419" y="13788"/>
                  </a:cubicBezTo>
                  <a:cubicBezTo>
                    <a:pt x="15419" y="12026"/>
                    <a:pt x="14169" y="10394"/>
                    <a:pt x="12823" y="8894"/>
                  </a:cubicBezTo>
                  <a:cubicBezTo>
                    <a:pt x="11645" y="7585"/>
                    <a:pt x="10418" y="6322"/>
                    <a:pt x="9085" y="5179"/>
                  </a:cubicBezTo>
                  <a:cubicBezTo>
                    <a:pt x="6406" y="2941"/>
                    <a:pt x="3263" y="125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13"/>
            <p:cNvSpPr/>
            <p:nvPr/>
          </p:nvSpPr>
          <p:spPr>
            <a:xfrm>
              <a:off x="7055325" y="874950"/>
              <a:ext cx="310500" cy="274450"/>
            </a:xfrm>
            <a:custGeom>
              <a:rect b="b" l="l" r="r" t="t"/>
              <a:pathLst>
                <a:path extrusionOk="0" h="10978" w="12420">
                  <a:moveTo>
                    <a:pt x="1" y="0"/>
                  </a:moveTo>
                  <a:cubicBezTo>
                    <a:pt x="1930" y="1131"/>
                    <a:pt x="4609" y="3036"/>
                    <a:pt x="5811" y="3989"/>
                  </a:cubicBezTo>
                  <a:cubicBezTo>
                    <a:pt x="6680" y="4655"/>
                    <a:pt x="7716" y="5489"/>
                    <a:pt x="8704" y="6441"/>
                  </a:cubicBezTo>
                  <a:cubicBezTo>
                    <a:pt x="9609" y="7334"/>
                    <a:pt x="10431" y="8311"/>
                    <a:pt x="11264" y="9263"/>
                  </a:cubicBezTo>
                  <a:cubicBezTo>
                    <a:pt x="11671" y="9728"/>
                    <a:pt x="12022" y="10216"/>
                    <a:pt x="12359" y="10816"/>
                  </a:cubicBezTo>
                  <a:lnTo>
                    <a:pt x="12359" y="10816"/>
                  </a:lnTo>
                  <a:cubicBezTo>
                    <a:pt x="12196" y="10375"/>
                    <a:pt x="12011" y="9913"/>
                    <a:pt x="11788" y="9489"/>
                  </a:cubicBezTo>
                  <a:cubicBezTo>
                    <a:pt x="10967" y="8073"/>
                    <a:pt x="10038" y="6691"/>
                    <a:pt x="8895" y="5501"/>
                  </a:cubicBezTo>
                  <a:cubicBezTo>
                    <a:pt x="6383" y="3048"/>
                    <a:pt x="3239" y="1310"/>
                    <a:pt x="1" y="0"/>
                  </a:cubicBezTo>
                  <a:close/>
                  <a:moveTo>
                    <a:pt x="12359" y="10816"/>
                  </a:moveTo>
                  <a:cubicBezTo>
                    <a:pt x="12380" y="10870"/>
                    <a:pt x="12400" y="10924"/>
                    <a:pt x="12419" y="10978"/>
                  </a:cubicBezTo>
                  <a:cubicBezTo>
                    <a:pt x="12419" y="10930"/>
                    <a:pt x="12395" y="10894"/>
                    <a:pt x="12383" y="10859"/>
                  </a:cubicBezTo>
                  <a:cubicBezTo>
                    <a:pt x="12375" y="10844"/>
                    <a:pt x="12367" y="10830"/>
                    <a:pt x="12359" y="1081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13"/>
            <p:cNvSpPr/>
            <p:nvPr/>
          </p:nvSpPr>
          <p:spPr>
            <a:xfrm>
              <a:off x="7198200" y="885350"/>
              <a:ext cx="180700" cy="129525"/>
            </a:xfrm>
            <a:custGeom>
              <a:rect b="b" l="l" r="r" t="t"/>
              <a:pathLst>
                <a:path extrusionOk="0" h="5181" w="7228">
                  <a:moveTo>
                    <a:pt x="1" y="1"/>
                  </a:moveTo>
                  <a:lnTo>
                    <a:pt x="1" y="1"/>
                  </a:lnTo>
                  <a:cubicBezTo>
                    <a:pt x="1275" y="656"/>
                    <a:pt x="2156" y="1453"/>
                    <a:pt x="3061" y="2132"/>
                  </a:cubicBezTo>
                  <a:cubicBezTo>
                    <a:pt x="4180" y="3025"/>
                    <a:pt x="5502" y="3858"/>
                    <a:pt x="6585" y="4680"/>
                  </a:cubicBezTo>
                  <a:cubicBezTo>
                    <a:pt x="6799" y="4835"/>
                    <a:pt x="7002" y="5013"/>
                    <a:pt x="7228" y="5180"/>
                  </a:cubicBezTo>
                  <a:cubicBezTo>
                    <a:pt x="7157" y="5085"/>
                    <a:pt x="7097" y="5013"/>
                    <a:pt x="7026" y="4942"/>
                  </a:cubicBezTo>
                  <a:cubicBezTo>
                    <a:pt x="5097" y="2811"/>
                    <a:pt x="2823" y="77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13"/>
            <p:cNvSpPr/>
            <p:nvPr/>
          </p:nvSpPr>
          <p:spPr>
            <a:xfrm>
              <a:off x="6481750" y="1581575"/>
              <a:ext cx="536700" cy="842400"/>
            </a:xfrm>
            <a:custGeom>
              <a:rect b="b" l="l" r="r" t="t"/>
              <a:pathLst>
                <a:path extrusionOk="0" h="33696" w="21468">
                  <a:moveTo>
                    <a:pt x="1" y="0"/>
                  </a:moveTo>
                  <a:cubicBezTo>
                    <a:pt x="3441" y="3239"/>
                    <a:pt x="6954" y="6430"/>
                    <a:pt x="9930" y="10097"/>
                  </a:cubicBezTo>
                  <a:cubicBezTo>
                    <a:pt x="12133" y="12859"/>
                    <a:pt x="14348" y="15836"/>
                    <a:pt x="16193" y="19074"/>
                  </a:cubicBezTo>
                  <a:cubicBezTo>
                    <a:pt x="17919" y="22134"/>
                    <a:pt x="19098" y="24908"/>
                    <a:pt x="20039" y="28290"/>
                  </a:cubicBezTo>
                  <a:cubicBezTo>
                    <a:pt x="20324" y="29242"/>
                    <a:pt x="20563" y="30230"/>
                    <a:pt x="20801" y="31207"/>
                  </a:cubicBezTo>
                  <a:cubicBezTo>
                    <a:pt x="21003" y="32028"/>
                    <a:pt x="21229" y="32850"/>
                    <a:pt x="21360" y="33695"/>
                  </a:cubicBezTo>
                  <a:cubicBezTo>
                    <a:pt x="21467" y="32731"/>
                    <a:pt x="21182" y="30326"/>
                    <a:pt x="20932" y="28885"/>
                  </a:cubicBezTo>
                  <a:cubicBezTo>
                    <a:pt x="19622" y="22408"/>
                    <a:pt x="15586" y="16312"/>
                    <a:pt x="11764" y="11395"/>
                  </a:cubicBezTo>
                  <a:cubicBezTo>
                    <a:pt x="9740" y="8763"/>
                    <a:pt x="7537" y="6275"/>
                    <a:pt x="5096" y="4013"/>
                  </a:cubicBezTo>
                  <a:cubicBezTo>
                    <a:pt x="3489" y="2572"/>
                    <a:pt x="1763" y="12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13"/>
            <p:cNvSpPr/>
            <p:nvPr/>
          </p:nvSpPr>
          <p:spPr>
            <a:xfrm>
              <a:off x="6591300" y="1762250"/>
              <a:ext cx="164925" cy="209275"/>
            </a:xfrm>
            <a:custGeom>
              <a:rect b="b" l="l" r="r" t="t"/>
              <a:pathLst>
                <a:path extrusionOk="0" h="8371" w="6597">
                  <a:moveTo>
                    <a:pt x="0" y="1"/>
                  </a:moveTo>
                  <a:cubicBezTo>
                    <a:pt x="1119" y="1417"/>
                    <a:pt x="2441" y="3263"/>
                    <a:pt x="3381" y="4453"/>
                  </a:cubicBezTo>
                  <a:cubicBezTo>
                    <a:pt x="4405" y="5799"/>
                    <a:pt x="5501" y="7073"/>
                    <a:pt x="6596" y="8371"/>
                  </a:cubicBezTo>
                  <a:cubicBezTo>
                    <a:pt x="5846" y="6966"/>
                    <a:pt x="5132" y="5537"/>
                    <a:pt x="4179" y="4275"/>
                  </a:cubicBezTo>
                  <a:cubicBezTo>
                    <a:pt x="2977" y="2679"/>
                    <a:pt x="1500" y="13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13"/>
            <p:cNvSpPr/>
            <p:nvPr/>
          </p:nvSpPr>
          <p:spPr>
            <a:xfrm>
              <a:off x="6604675" y="2024775"/>
              <a:ext cx="197975" cy="292325"/>
            </a:xfrm>
            <a:custGeom>
              <a:rect b="b" l="l" r="r" t="t"/>
              <a:pathLst>
                <a:path extrusionOk="0" h="11693" w="7919">
                  <a:moveTo>
                    <a:pt x="1" y="1"/>
                  </a:moveTo>
                  <a:lnTo>
                    <a:pt x="1" y="1"/>
                  </a:lnTo>
                  <a:cubicBezTo>
                    <a:pt x="1180" y="1513"/>
                    <a:pt x="2227" y="3180"/>
                    <a:pt x="3287" y="4799"/>
                  </a:cubicBezTo>
                  <a:cubicBezTo>
                    <a:pt x="4644" y="6823"/>
                    <a:pt x="5966" y="8871"/>
                    <a:pt x="7335" y="10859"/>
                  </a:cubicBezTo>
                  <a:cubicBezTo>
                    <a:pt x="7526" y="11145"/>
                    <a:pt x="7728" y="11431"/>
                    <a:pt x="7918" y="11693"/>
                  </a:cubicBezTo>
                  <a:cubicBezTo>
                    <a:pt x="7823" y="11514"/>
                    <a:pt x="7740" y="11312"/>
                    <a:pt x="7668" y="11109"/>
                  </a:cubicBezTo>
                  <a:cubicBezTo>
                    <a:pt x="6930" y="9300"/>
                    <a:pt x="6061" y="7454"/>
                    <a:pt x="4954" y="5728"/>
                  </a:cubicBezTo>
                  <a:cubicBezTo>
                    <a:pt x="3561" y="3632"/>
                    <a:pt x="1918" y="16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13"/>
            <p:cNvSpPr/>
            <p:nvPr/>
          </p:nvSpPr>
          <p:spPr>
            <a:xfrm>
              <a:off x="6682375" y="2043525"/>
              <a:ext cx="111375" cy="146400"/>
            </a:xfrm>
            <a:custGeom>
              <a:rect b="b" l="l" r="r" t="t"/>
              <a:pathLst>
                <a:path extrusionOk="0" h="5856" w="4455">
                  <a:moveTo>
                    <a:pt x="0" y="1"/>
                  </a:moveTo>
                  <a:lnTo>
                    <a:pt x="0" y="1"/>
                  </a:lnTo>
                  <a:cubicBezTo>
                    <a:pt x="786" y="894"/>
                    <a:pt x="1441" y="1906"/>
                    <a:pt x="2179" y="2954"/>
                  </a:cubicBezTo>
                  <a:cubicBezTo>
                    <a:pt x="2810" y="3847"/>
                    <a:pt x="3560" y="4680"/>
                    <a:pt x="4227" y="5561"/>
                  </a:cubicBezTo>
                  <a:cubicBezTo>
                    <a:pt x="4271" y="5606"/>
                    <a:pt x="4442" y="5856"/>
                    <a:pt x="4451" y="5856"/>
                  </a:cubicBezTo>
                  <a:cubicBezTo>
                    <a:pt x="4454" y="5856"/>
                    <a:pt x="4439" y="5827"/>
                    <a:pt x="4394" y="5752"/>
                  </a:cubicBezTo>
                  <a:cubicBezTo>
                    <a:pt x="3858" y="4704"/>
                    <a:pt x="3322" y="3632"/>
                    <a:pt x="2632" y="2680"/>
                  </a:cubicBezTo>
                  <a:cubicBezTo>
                    <a:pt x="1893" y="1668"/>
                    <a:pt x="1000" y="7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13"/>
            <p:cNvSpPr/>
            <p:nvPr/>
          </p:nvSpPr>
          <p:spPr>
            <a:xfrm>
              <a:off x="6824650" y="1847975"/>
              <a:ext cx="265525" cy="485500"/>
            </a:xfrm>
            <a:custGeom>
              <a:rect b="b" l="l" r="r" t="t"/>
              <a:pathLst>
                <a:path extrusionOk="0" h="19420" w="10621">
                  <a:moveTo>
                    <a:pt x="1" y="1"/>
                  </a:moveTo>
                  <a:cubicBezTo>
                    <a:pt x="1203" y="1667"/>
                    <a:pt x="2298" y="3406"/>
                    <a:pt x="3430" y="5132"/>
                  </a:cubicBezTo>
                  <a:cubicBezTo>
                    <a:pt x="4418" y="6632"/>
                    <a:pt x="5442" y="8121"/>
                    <a:pt x="6275" y="9716"/>
                  </a:cubicBezTo>
                  <a:cubicBezTo>
                    <a:pt x="7859" y="12633"/>
                    <a:pt x="8716" y="15110"/>
                    <a:pt x="10014" y="17979"/>
                  </a:cubicBezTo>
                  <a:cubicBezTo>
                    <a:pt x="10216" y="18455"/>
                    <a:pt x="10418" y="18943"/>
                    <a:pt x="10621" y="19420"/>
                  </a:cubicBezTo>
                  <a:cubicBezTo>
                    <a:pt x="10538" y="19098"/>
                    <a:pt x="10442" y="18741"/>
                    <a:pt x="10371" y="18396"/>
                  </a:cubicBezTo>
                  <a:cubicBezTo>
                    <a:pt x="9787" y="16014"/>
                    <a:pt x="9025" y="13657"/>
                    <a:pt x="7990" y="11442"/>
                  </a:cubicBezTo>
                  <a:cubicBezTo>
                    <a:pt x="5977" y="7228"/>
                    <a:pt x="3227" y="337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13"/>
            <p:cNvSpPr/>
            <p:nvPr/>
          </p:nvSpPr>
          <p:spPr>
            <a:xfrm>
              <a:off x="6891625" y="2218250"/>
              <a:ext cx="68775" cy="228050"/>
            </a:xfrm>
            <a:custGeom>
              <a:rect b="b" l="l" r="r" t="t"/>
              <a:pathLst>
                <a:path extrusionOk="0" h="9122" w="2751">
                  <a:moveTo>
                    <a:pt x="0" y="1"/>
                  </a:moveTo>
                  <a:cubicBezTo>
                    <a:pt x="989" y="2823"/>
                    <a:pt x="1882" y="5692"/>
                    <a:pt x="2644" y="8597"/>
                  </a:cubicBezTo>
                  <a:cubicBezTo>
                    <a:pt x="2679" y="8764"/>
                    <a:pt x="2703" y="8942"/>
                    <a:pt x="2751" y="9121"/>
                  </a:cubicBezTo>
                  <a:lnTo>
                    <a:pt x="2751" y="8669"/>
                  </a:lnTo>
                  <a:cubicBezTo>
                    <a:pt x="2632" y="5609"/>
                    <a:pt x="1584" y="262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13"/>
            <p:cNvSpPr/>
            <p:nvPr/>
          </p:nvSpPr>
          <p:spPr>
            <a:xfrm>
              <a:off x="6898175" y="2342675"/>
              <a:ext cx="23250" cy="116125"/>
            </a:xfrm>
            <a:custGeom>
              <a:rect b="b" l="l" r="r" t="t"/>
              <a:pathLst>
                <a:path extrusionOk="0" h="4645" w="930">
                  <a:moveTo>
                    <a:pt x="0" y="1"/>
                  </a:moveTo>
                  <a:lnTo>
                    <a:pt x="0" y="1"/>
                  </a:lnTo>
                  <a:cubicBezTo>
                    <a:pt x="108" y="620"/>
                    <a:pt x="191" y="1668"/>
                    <a:pt x="250" y="2108"/>
                  </a:cubicBezTo>
                  <a:cubicBezTo>
                    <a:pt x="358" y="2965"/>
                    <a:pt x="596" y="3799"/>
                    <a:pt x="727" y="4644"/>
                  </a:cubicBezTo>
                  <a:cubicBezTo>
                    <a:pt x="929" y="3072"/>
                    <a:pt x="703" y="142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13"/>
            <p:cNvSpPr/>
            <p:nvPr/>
          </p:nvSpPr>
          <p:spPr>
            <a:xfrm>
              <a:off x="6941025" y="1885775"/>
              <a:ext cx="210475" cy="406025"/>
            </a:xfrm>
            <a:custGeom>
              <a:rect b="b" l="l" r="r" t="t"/>
              <a:pathLst>
                <a:path extrusionOk="0" h="16241" w="8419">
                  <a:moveTo>
                    <a:pt x="1" y="1"/>
                  </a:moveTo>
                  <a:lnTo>
                    <a:pt x="1" y="1"/>
                  </a:lnTo>
                  <a:cubicBezTo>
                    <a:pt x="1037" y="1727"/>
                    <a:pt x="2168" y="3394"/>
                    <a:pt x="3108" y="5180"/>
                  </a:cubicBezTo>
                  <a:cubicBezTo>
                    <a:pt x="4835" y="8395"/>
                    <a:pt x="6323" y="11728"/>
                    <a:pt x="7871" y="15038"/>
                  </a:cubicBezTo>
                  <a:cubicBezTo>
                    <a:pt x="8049" y="15443"/>
                    <a:pt x="8240" y="15824"/>
                    <a:pt x="8419" y="16241"/>
                  </a:cubicBezTo>
                  <a:cubicBezTo>
                    <a:pt x="8347" y="15931"/>
                    <a:pt x="8252" y="15598"/>
                    <a:pt x="8169" y="15288"/>
                  </a:cubicBezTo>
                  <a:cubicBezTo>
                    <a:pt x="7168" y="11716"/>
                    <a:pt x="5621" y="8311"/>
                    <a:pt x="3763" y="5096"/>
                  </a:cubicBezTo>
                  <a:cubicBezTo>
                    <a:pt x="2692" y="3263"/>
                    <a:pt x="1334" y="163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13"/>
            <p:cNvSpPr/>
            <p:nvPr/>
          </p:nvSpPr>
          <p:spPr>
            <a:xfrm>
              <a:off x="7030625" y="1897100"/>
              <a:ext cx="194700" cy="418525"/>
            </a:xfrm>
            <a:custGeom>
              <a:rect b="b" l="l" r="r" t="t"/>
              <a:pathLst>
                <a:path extrusionOk="0" h="16741" w="7788">
                  <a:moveTo>
                    <a:pt x="1" y="0"/>
                  </a:moveTo>
                  <a:lnTo>
                    <a:pt x="1" y="0"/>
                  </a:lnTo>
                  <a:cubicBezTo>
                    <a:pt x="1846" y="2858"/>
                    <a:pt x="3334" y="5941"/>
                    <a:pt x="4716" y="9037"/>
                  </a:cubicBezTo>
                  <a:cubicBezTo>
                    <a:pt x="5418" y="10644"/>
                    <a:pt x="6406" y="13228"/>
                    <a:pt x="7335" y="15502"/>
                  </a:cubicBezTo>
                  <a:cubicBezTo>
                    <a:pt x="7490" y="15919"/>
                    <a:pt x="7633" y="16324"/>
                    <a:pt x="7787" y="16740"/>
                  </a:cubicBezTo>
                  <a:cubicBezTo>
                    <a:pt x="7728" y="16466"/>
                    <a:pt x="7668" y="16193"/>
                    <a:pt x="7609" y="15919"/>
                  </a:cubicBezTo>
                  <a:cubicBezTo>
                    <a:pt x="7180" y="14002"/>
                    <a:pt x="6763" y="12073"/>
                    <a:pt x="6073" y="10204"/>
                  </a:cubicBezTo>
                  <a:cubicBezTo>
                    <a:pt x="4644" y="6501"/>
                    <a:pt x="2715" y="294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13"/>
            <p:cNvSpPr/>
            <p:nvPr/>
          </p:nvSpPr>
          <p:spPr>
            <a:xfrm>
              <a:off x="7116650" y="1881900"/>
              <a:ext cx="197675" cy="482525"/>
            </a:xfrm>
            <a:custGeom>
              <a:rect b="b" l="l" r="r" t="t"/>
              <a:pathLst>
                <a:path extrusionOk="0" h="19301" w="7907">
                  <a:moveTo>
                    <a:pt x="1" y="1"/>
                  </a:moveTo>
                  <a:cubicBezTo>
                    <a:pt x="1679" y="3192"/>
                    <a:pt x="3382" y="6811"/>
                    <a:pt x="4668" y="9883"/>
                  </a:cubicBezTo>
                  <a:cubicBezTo>
                    <a:pt x="5716" y="12479"/>
                    <a:pt x="6537" y="15157"/>
                    <a:pt x="7442" y="17824"/>
                  </a:cubicBezTo>
                  <a:cubicBezTo>
                    <a:pt x="7609" y="18301"/>
                    <a:pt x="7752" y="18789"/>
                    <a:pt x="7906" y="19301"/>
                  </a:cubicBezTo>
                  <a:cubicBezTo>
                    <a:pt x="7847" y="18991"/>
                    <a:pt x="7763" y="18646"/>
                    <a:pt x="7704" y="18313"/>
                  </a:cubicBezTo>
                  <a:cubicBezTo>
                    <a:pt x="7251" y="16170"/>
                    <a:pt x="6799" y="14026"/>
                    <a:pt x="6120" y="11967"/>
                  </a:cubicBezTo>
                  <a:cubicBezTo>
                    <a:pt x="4692" y="7704"/>
                    <a:pt x="2703" y="359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13"/>
            <p:cNvSpPr/>
            <p:nvPr/>
          </p:nvSpPr>
          <p:spPr>
            <a:xfrm>
              <a:off x="7189875" y="1819700"/>
              <a:ext cx="172950" cy="466150"/>
            </a:xfrm>
            <a:custGeom>
              <a:rect b="b" l="l" r="r" t="t"/>
              <a:pathLst>
                <a:path extrusionOk="0" h="18646" w="6918">
                  <a:moveTo>
                    <a:pt x="0" y="0"/>
                  </a:moveTo>
                  <a:lnTo>
                    <a:pt x="0" y="0"/>
                  </a:lnTo>
                  <a:cubicBezTo>
                    <a:pt x="977" y="1894"/>
                    <a:pt x="1870" y="3953"/>
                    <a:pt x="2608" y="5680"/>
                  </a:cubicBezTo>
                  <a:cubicBezTo>
                    <a:pt x="2965" y="6537"/>
                    <a:pt x="3691" y="8216"/>
                    <a:pt x="4227" y="9775"/>
                  </a:cubicBezTo>
                  <a:cubicBezTo>
                    <a:pt x="4644" y="10978"/>
                    <a:pt x="4965" y="12216"/>
                    <a:pt x="5323" y="13454"/>
                  </a:cubicBezTo>
                  <a:cubicBezTo>
                    <a:pt x="5704" y="14717"/>
                    <a:pt x="6120" y="15967"/>
                    <a:pt x="6501" y="17229"/>
                  </a:cubicBezTo>
                  <a:cubicBezTo>
                    <a:pt x="6656" y="17693"/>
                    <a:pt x="6799" y="18169"/>
                    <a:pt x="6918" y="18646"/>
                  </a:cubicBezTo>
                  <a:cubicBezTo>
                    <a:pt x="6870" y="18348"/>
                    <a:pt x="6835" y="18038"/>
                    <a:pt x="6787" y="17741"/>
                  </a:cubicBezTo>
                  <a:cubicBezTo>
                    <a:pt x="6489" y="15610"/>
                    <a:pt x="6180" y="13478"/>
                    <a:pt x="5608" y="11395"/>
                  </a:cubicBezTo>
                  <a:cubicBezTo>
                    <a:pt x="4430" y="7311"/>
                    <a:pt x="2548" y="341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13"/>
            <p:cNvSpPr/>
            <p:nvPr/>
          </p:nvSpPr>
          <p:spPr>
            <a:xfrm>
              <a:off x="7262500" y="1758975"/>
              <a:ext cx="110150" cy="297375"/>
            </a:xfrm>
            <a:custGeom>
              <a:rect b="b" l="l" r="r" t="t"/>
              <a:pathLst>
                <a:path extrusionOk="0" h="11895" w="4406">
                  <a:moveTo>
                    <a:pt x="1" y="1"/>
                  </a:moveTo>
                  <a:lnTo>
                    <a:pt x="1" y="1"/>
                  </a:lnTo>
                  <a:cubicBezTo>
                    <a:pt x="917" y="1965"/>
                    <a:pt x="1608" y="4073"/>
                    <a:pt x="2346" y="6204"/>
                  </a:cubicBezTo>
                  <a:cubicBezTo>
                    <a:pt x="2941" y="7966"/>
                    <a:pt x="3537" y="9335"/>
                    <a:pt x="4120" y="11038"/>
                  </a:cubicBezTo>
                  <a:cubicBezTo>
                    <a:pt x="4215" y="11323"/>
                    <a:pt x="4299" y="11609"/>
                    <a:pt x="4406" y="11895"/>
                  </a:cubicBezTo>
                  <a:cubicBezTo>
                    <a:pt x="4370" y="11704"/>
                    <a:pt x="4346" y="11490"/>
                    <a:pt x="4311" y="11288"/>
                  </a:cubicBezTo>
                  <a:cubicBezTo>
                    <a:pt x="3811" y="7204"/>
                    <a:pt x="2441" y="333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13"/>
            <p:cNvSpPr/>
            <p:nvPr/>
          </p:nvSpPr>
          <p:spPr>
            <a:xfrm>
              <a:off x="7318750" y="1664025"/>
              <a:ext cx="65525" cy="150050"/>
            </a:xfrm>
            <a:custGeom>
              <a:rect b="b" l="l" r="r" t="t"/>
              <a:pathLst>
                <a:path extrusionOk="0" h="6002" w="2621">
                  <a:moveTo>
                    <a:pt x="1" y="0"/>
                  </a:moveTo>
                  <a:cubicBezTo>
                    <a:pt x="560" y="1227"/>
                    <a:pt x="870" y="2013"/>
                    <a:pt x="1394" y="3168"/>
                  </a:cubicBezTo>
                  <a:cubicBezTo>
                    <a:pt x="1846" y="4037"/>
                    <a:pt x="2239" y="4799"/>
                    <a:pt x="2525" y="5692"/>
                  </a:cubicBezTo>
                  <a:cubicBezTo>
                    <a:pt x="2561" y="5799"/>
                    <a:pt x="2585" y="5882"/>
                    <a:pt x="2620" y="6001"/>
                  </a:cubicBezTo>
                  <a:cubicBezTo>
                    <a:pt x="2620" y="5906"/>
                    <a:pt x="2620" y="5835"/>
                    <a:pt x="2596" y="5763"/>
                  </a:cubicBezTo>
                  <a:cubicBezTo>
                    <a:pt x="2454" y="3608"/>
                    <a:pt x="1287" y="16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13"/>
            <p:cNvSpPr/>
            <p:nvPr/>
          </p:nvSpPr>
          <p:spPr>
            <a:xfrm>
              <a:off x="7347625" y="1559550"/>
              <a:ext cx="19675" cy="54500"/>
            </a:xfrm>
            <a:custGeom>
              <a:rect b="b" l="l" r="r" t="t"/>
              <a:pathLst>
                <a:path extrusionOk="0" h="2180" w="787">
                  <a:moveTo>
                    <a:pt x="1" y="0"/>
                  </a:moveTo>
                  <a:lnTo>
                    <a:pt x="1" y="0"/>
                  </a:lnTo>
                  <a:cubicBezTo>
                    <a:pt x="179" y="751"/>
                    <a:pt x="465" y="1477"/>
                    <a:pt x="787" y="2179"/>
                  </a:cubicBezTo>
                  <a:cubicBezTo>
                    <a:pt x="608" y="1417"/>
                    <a:pt x="358" y="6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13"/>
            <p:cNvSpPr/>
            <p:nvPr/>
          </p:nvSpPr>
          <p:spPr>
            <a:xfrm>
              <a:off x="7326500" y="2399225"/>
              <a:ext cx="46450" cy="298575"/>
            </a:xfrm>
            <a:custGeom>
              <a:rect b="b" l="l" r="r" t="t"/>
              <a:pathLst>
                <a:path extrusionOk="0" h="11943" w="1858">
                  <a:moveTo>
                    <a:pt x="0" y="1"/>
                  </a:moveTo>
                  <a:lnTo>
                    <a:pt x="0" y="1"/>
                  </a:lnTo>
                  <a:cubicBezTo>
                    <a:pt x="441" y="1823"/>
                    <a:pt x="548" y="3323"/>
                    <a:pt x="774" y="5156"/>
                  </a:cubicBezTo>
                  <a:cubicBezTo>
                    <a:pt x="977" y="7121"/>
                    <a:pt x="1215" y="9073"/>
                    <a:pt x="1358" y="11038"/>
                  </a:cubicBezTo>
                  <a:cubicBezTo>
                    <a:pt x="1382" y="11336"/>
                    <a:pt x="1393" y="11645"/>
                    <a:pt x="1393" y="11943"/>
                  </a:cubicBezTo>
                  <a:cubicBezTo>
                    <a:pt x="1429" y="11740"/>
                    <a:pt x="1453" y="11562"/>
                    <a:pt x="1489" y="11371"/>
                  </a:cubicBezTo>
                  <a:cubicBezTo>
                    <a:pt x="1751" y="9621"/>
                    <a:pt x="1858" y="7835"/>
                    <a:pt x="1679" y="6061"/>
                  </a:cubicBezTo>
                  <a:cubicBezTo>
                    <a:pt x="1453" y="3978"/>
                    <a:pt x="917" y="189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13"/>
            <p:cNvSpPr/>
            <p:nvPr/>
          </p:nvSpPr>
          <p:spPr>
            <a:xfrm>
              <a:off x="7375325" y="2346250"/>
              <a:ext cx="8050" cy="41100"/>
            </a:xfrm>
            <a:custGeom>
              <a:rect b="b" l="l" r="r" t="t"/>
              <a:pathLst>
                <a:path extrusionOk="0" h="1644" w="322">
                  <a:moveTo>
                    <a:pt x="0" y="1"/>
                  </a:moveTo>
                  <a:cubicBezTo>
                    <a:pt x="24" y="560"/>
                    <a:pt x="143" y="1132"/>
                    <a:pt x="322" y="1644"/>
                  </a:cubicBezTo>
                  <a:cubicBezTo>
                    <a:pt x="298" y="1084"/>
                    <a:pt x="191" y="53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13"/>
            <p:cNvSpPr/>
            <p:nvPr/>
          </p:nvSpPr>
          <p:spPr>
            <a:xfrm>
              <a:off x="7135700" y="2443875"/>
              <a:ext cx="24425" cy="106300"/>
            </a:xfrm>
            <a:custGeom>
              <a:rect b="b" l="l" r="r" t="t"/>
              <a:pathLst>
                <a:path extrusionOk="0" h="4252" w="977">
                  <a:moveTo>
                    <a:pt x="1" y="1"/>
                  </a:moveTo>
                  <a:lnTo>
                    <a:pt x="1" y="1"/>
                  </a:lnTo>
                  <a:cubicBezTo>
                    <a:pt x="84" y="703"/>
                    <a:pt x="132" y="989"/>
                    <a:pt x="215" y="1644"/>
                  </a:cubicBezTo>
                  <a:cubicBezTo>
                    <a:pt x="358" y="2501"/>
                    <a:pt x="632" y="3477"/>
                    <a:pt x="894" y="4251"/>
                  </a:cubicBezTo>
                  <a:cubicBezTo>
                    <a:pt x="977" y="2775"/>
                    <a:pt x="667" y="131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13"/>
            <p:cNvSpPr/>
            <p:nvPr/>
          </p:nvSpPr>
          <p:spPr>
            <a:xfrm>
              <a:off x="7060400" y="2475125"/>
              <a:ext cx="16675" cy="73550"/>
            </a:xfrm>
            <a:custGeom>
              <a:rect b="b" l="l" r="r" t="t"/>
              <a:pathLst>
                <a:path extrusionOk="0" h="2942" w="667">
                  <a:moveTo>
                    <a:pt x="0" y="1"/>
                  </a:moveTo>
                  <a:lnTo>
                    <a:pt x="0" y="1"/>
                  </a:lnTo>
                  <a:cubicBezTo>
                    <a:pt x="48" y="989"/>
                    <a:pt x="250" y="2085"/>
                    <a:pt x="596" y="2942"/>
                  </a:cubicBezTo>
                  <a:cubicBezTo>
                    <a:pt x="667" y="1930"/>
                    <a:pt x="453" y="91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13"/>
            <p:cNvSpPr/>
            <p:nvPr/>
          </p:nvSpPr>
          <p:spPr>
            <a:xfrm>
              <a:off x="7014250" y="2536750"/>
              <a:ext cx="5675" cy="44975"/>
            </a:xfrm>
            <a:custGeom>
              <a:rect b="b" l="l" r="r" t="t"/>
              <a:pathLst>
                <a:path extrusionOk="0" h="1799" w="227">
                  <a:moveTo>
                    <a:pt x="120" y="1"/>
                  </a:moveTo>
                  <a:lnTo>
                    <a:pt x="120" y="1"/>
                  </a:lnTo>
                  <a:cubicBezTo>
                    <a:pt x="1" y="596"/>
                    <a:pt x="13" y="1203"/>
                    <a:pt x="37" y="1798"/>
                  </a:cubicBezTo>
                  <a:cubicBezTo>
                    <a:pt x="227" y="1215"/>
                    <a:pt x="227" y="596"/>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13"/>
            <p:cNvSpPr/>
            <p:nvPr/>
          </p:nvSpPr>
          <p:spPr>
            <a:xfrm>
              <a:off x="4874400" y="1387250"/>
              <a:ext cx="601000" cy="72900"/>
            </a:xfrm>
            <a:custGeom>
              <a:rect b="b" l="l" r="r" t="t"/>
              <a:pathLst>
                <a:path extrusionOk="0" h="2916" w="24040">
                  <a:moveTo>
                    <a:pt x="11482" y="1"/>
                  </a:moveTo>
                  <a:cubicBezTo>
                    <a:pt x="10685" y="1"/>
                    <a:pt x="9889" y="30"/>
                    <a:pt x="9097" y="94"/>
                  </a:cubicBezTo>
                  <a:cubicBezTo>
                    <a:pt x="5418" y="356"/>
                    <a:pt x="3727" y="796"/>
                    <a:pt x="1" y="1106"/>
                  </a:cubicBezTo>
                  <a:cubicBezTo>
                    <a:pt x="643" y="1150"/>
                    <a:pt x="1285" y="1168"/>
                    <a:pt x="1927" y="1168"/>
                  </a:cubicBezTo>
                  <a:cubicBezTo>
                    <a:pt x="4960" y="1168"/>
                    <a:pt x="7987" y="760"/>
                    <a:pt x="11014" y="701"/>
                  </a:cubicBezTo>
                  <a:cubicBezTo>
                    <a:pt x="14729" y="701"/>
                    <a:pt x="17920" y="1213"/>
                    <a:pt x="21515" y="2201"/>
                  </a:cubicBezTo>
                  <a:cubicBezTo>
                    <a:pt x="22313" y="2416"/>
                    <a:pt x="23135" y="2618"/>
                    <a:pt x="23932" y="2892"/>
                  </a:cubicBezTo>
                  <a:cubicBezTo>
                    <a:pt x="23971" y="2892"/>
                    <a:pt x="24002" y="2900"/>
                    <a:pt x="24025" y="2909"/>
                  </a:cubicBezTo>
                  <a:lnTo>
                    <a:pt x="24025" y="2909"/>
                  </a:lnTo>
                  <a:cubicBezTo>
                    <a:pt x="23423" y="2637"/>
                    <a:pt x="22832" y="2342"/>
                    <a:pt x="22230" y="2070"/>
                  </a:cubicBezTo>
                  <a:cubicBezTo>
                    <a:pt x="20480" y="1296"/>
                    <a:pt x="18575" y="665"/>
                    <a:pt x="16658" y="368"/>
                  </a:cubicBezTo>
                  <a:cubicBezTo>
                    <a:pt x="14946" y="140"/>
                    <a:pt x="13212" y="1"/>
                    <a:pt x="11482" y="1"/>
                  </a:cubicBezTo>
                  <a:close/>
                  <a:moveTo>
                    <a:pt x="24025" y="2909"/>
                  </a:moveTo>
                  <a:lnTo>
                    <a:pt x="24025" y="2909"/>
                  </a:lnTo>
                  <a:cubicBezTo>
                    <a:pt x="24030" y="2911"/>
                    <a:pt x="24035" y="2914"/>
                    <a:pt x="24039" y="2916"/>
                  </a:cubicBezTo>
                  <a:cubicBezTo>
                    <a:pt x="24035" y="2913"/>
                    <a:pt x="24030" y="2911"/>
                    <a:pt x="24025" y="290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13"/>
            <p:cNvSpPr/>
            <p:nvPr/>
          </p:nvSpPr>
          <p:spPr>
            <a:xfrm>
              <a:off x="5063425" y="1426475"/>
              <a:ext cx="323875" cy="39625"/>
            </a:xfrm>
            <a:custGeom>
              <a:rect b="b" l="l" r="r" t="t"/>
              <a:pathLst>
                <a:path extrusionOk="0" h="1585" w="12955">
                  <a:moveTo>
                    <a:pt x="4205" y="0"/>
                  </a:moveTo>
                  <a:cubicBezTo>
                    <a:pt x="3011" y="0"/>
                    <a:pt x="1816" y="70"/>
                    <a:pt x="631" y="180"/>
                  </a:cubicBezTo>
                  <a:cubicBezTo>
                    <a:pt x="417" y="192"/>
                    <a:pt x="215" y="216"/>
                    <a:pt x="0" y="239"/>
                  </a:cubicBezTo>
                  <a:cubicBezTo>
                    <a:pt x="322" y="263"/>
                    <a:pt x="619" y="311"/>
                    <a:pt x="929" y="335"/>
                  </a:cubicBezTo>
                  <a:cubicBezTo>
                    <a:pt x="3751" y="680"/>
                    <a:pt x="6596" y="823"/>
                    <a:pt x="9442" y="1097"/>
                  </a:cubicBezTo>
                  <a:cubicBezTo>
                    <a:pt x="10680" y="1228"/>
                    <a:pt x="11811" y="1263"/>
                    <a:pt x="12954" y="1585"/>
                  </a:cubicBezTo>
                  <a:cubicBezTo>
                    <a:pt x="11764" y="1025"/>
                    <a:pt x="10430" y="775"/>
                    <a:pt x="9156" y="489"/>
                  </a:cubicBezTo>
                  <a:cubicBezTo>
                    <a:pt x="7528" y="136"/>
                    <a:pt x="5867" y="0"/>
                    <a:pt x="42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13"/>
            <p:cNvSpPr/>
            <p:nvPr/>
          </p:nvSpPr>
          <p:spPr>
            <a:xfrm>
              <a:off x="5720350" y="1012150"/>
              <a:ext cx="172075" cy="501575"/>
            </a:xfrm>
            <a:custGeom>
              <a:rect b="b" l="l" r="r" t="t"/>
              <a:pathLst>
                <a:path extrusionOk="0" h="20063" w="6883">
                  <a:moveTo>
                    <a:pt x="5632" y="1"/>
                  </a:moveTo>
                  <a:lnTo>
                    <a:pt x="5358" y="287"/>
                  </a:lnTo>
                  <a:cubicBezTo>
                    <a:pt x="4251" y="1465"/>
                    <a:pt x="3227" y="2596"/>
                    <a:pt x="2346" y="3918"/>
                  </a:cubicBezTo>
                  <a:cubicBezTo>
                    <a:pt x="0" y="7764"/>
                    <a:pt x="322" y="14026"/>
                    <a:pt x="3120" y="17491"/>
                  </a:cubicBezTo>
                  <a:cubicBezTo>
                    <a:pt x="4132" y="18622"/>
                    <a:pt x="5382" y="19706"/>
                    <a:pt x="6882" y="20063"/>
                  </a:cubicBezTo>
                  <a:cubicBezTo>
                    <a:pt x="5870" y="19646"/>
                    <a:pt x="5180" y="18967"/>
                    <a:pt x="4429" y="18182"/>
                  </a:cubicBezTo>
                  <a:cubicBezTo>
                    <a:pt x="3965" y="17646"/>
                    <a:pt x="3846" y="17515"/>
                    <a:pt x="3548" y="17074"/>
                  </a:cubicBezTo>
                  <a:cubicBezTo>
                    <a:pt x="3239" y="16622"/>
                    <a:pt x="2989" y="16134"/>
                    <a:pt x="2751" y="15646"/>
                  </a:cubicBezTo>
                  <a:cubicBezTo>
                    <a:pt x="2620" y="15360"/>
                    <a:pt x="2655" y="15443"/>
                    <a:pt x="2572" y="15241"/>
                  </a:cubicBezTo>
                  <a:cubicBezTo>
                    <a:pt x="1250" y="12014"/>
                    <a:pt x="1250" y="9026"/>
                    <a:pt x="2322" y="5763"/>
                  </a:cubicBezTo>
                  <a:cubicBezTo>
                    <a:pt x="2679" y="4680"/>
                    <a:pt x="3060" y="3930"/>
                    <a:pt x="3703" y="2858"/>
                  </a:cubicBezTo>
                  <a:cubicBezTo>
                    <a:pt x="4251" y="1942"/>
                    <a:pt x="4846" y="1037"/>
                    <a:pt x="5501" y="168"/>
                  </a:cubicBezTo>
                  <a:cubicBezTo>
                    <a:pt x="5549" y="108"/>
                    <a:pt x="5596" y="60"/>
                    <a:pt x="5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13"/>
            <p:cNvSpPr/>
            <p:nvPr/>
          </p:nvSpPr>
          <p:spPr>
            <a:xfrm>
              <a:off x="5786125" y="1040150"/>
              <a:ext cx="100325" cy="415550"/>
            </a:xfrm>
            <a:custGeom>
              <a:rect b="b" l="l" r="r" t="t"/>
              <a:pathLst>
                <a:path extrusionOk="0" h="16622" w="4013">
                  <a:moveTo>
                    <a:pt x="4013" y="0"/>
                  </a:moveTo>
                  <a:cubicBezTo>
                    <a:pt x="1667" y="2310"/>
                    <a:pt x="251" y="5536"/>
                    <a:pt x="60" y="8811"/>
                  </a:cubicBezTo>
                  <a:cubicBezTo>
                    <a:pt x="1" y="10870"/>
                    <a:pt x="655" y="12930"/>
                    <a:pt x="1894" y="14597"/>
                  </a:cubicBezTo>
                  <a:cubicBezTo>
                    <a:pt x="2406" y="15311"/>
                    <a:pt x="3025" y="15954"/>
                    <a:pt x="3703" y="16526"/>
                  </a:cubicBezTo>
                  <a:cubicBezTo>
                    <a:pt x="3739" y="16550"/>
                    <a:pt x="3763" y="16585"/>
                    <a:pt x="3799" y="16621"/>
                  </a:cubicBezTo>
                  <a:cubicBezTo>
                    <a:pt x="3751" y="16562"/>
                    <a:pt x="3692" y="16490"/>
                    <a:pt x="3644" y="16431"/>
                  </a:cubicBezTo>
                  <a:cubicBezTo>
                    <a:pt x="3001" y="15573"/>
                    <a:pt x="2429" y="14633"/>
                    <a:pt x="1977" y="13645"/>
                  </a:cubicBezTo>
                  <a:cubicBezTo>
                    <a:pt x="941" y="11335"/>
                    <a:pt x="608" y="8870"/>
                    <a:pt x="1263" y="6298"/>
                  </a:cubicBezTo>
                  <a:cubicBezTo>
                    <a:pt x="1751" y="3953"/>
                    <a:pt x="2537" y="1917"/>
                    <a:pt x="4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13"/>
            <p:cNvSpPr/>
            <p:nvPr/>
          </p:nvSpPr>
          <p:spPr>
            <a:xfrm>
              <a:off x="5401850" y="1269025"/>
              <a:ext cx="250650" cy="251550"/>
            </a:xfrm>
            <a:custGeom>
              <a:rect b="b" l="l" r="r" t="t"/>
              <a:pathLst>
                <a:path extrusionOk="0" h="10062" w="10026">
                  <a:moveTo>
                    <a:pt x="1" y="1"/>
                  </a:moveTo>
                  <a:lnTo>
                    <a:pt x="1" y="1"/>
                  </a:lnTo>
                  <a:cubicBezTo>
                    <a:pt x="96" y="49"/>
                    <a:pt x="203" y="72"/>
                    <a:pt x="310" y="120"/>
                  </a:cubicBezTo>
                  <a:cubicBezTo>
                    <a:pt x="929" y="358"/>
                    <a:pt x="1406" y="549"/>
                    <a:pt x="1989" y="858"/>
                  </a:cubicBezTo>
                  <a:cubicBezTo>
                    <a:pt x="5716" y="2870"/>
                    <a:pt x="7954" y="6311"/>
                    <a:pt x="10026" y="10062"/>
                  </a:cubicBezTo>
                  <a:cubicBezTo>
                    <a:pt x="9240" y="7978"/>
                    <a:pt x="8347" y="5883"/>
                    <a:pt x="7002" y="4073"/>
                  </a:cubicBezTo>
                  <a:cubicBezTo>
                    <a:pt x="5668" y="2323"/>
                    <a:pt x="3763" y="1025"/>
                    <a:pt x="1668" y="358"/>
                  </a:cubicBezTo>
                  <a:cubicBezTo>
                    <a:pt x="1108" y="191"/>
                    <a:pt x="560"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13"/>
            <p:cNvSpPr/>
            <p:nvPr/>
          </p:nvSpPr>
          <p:spPr>
            <a:xfrm>
              <a:off x="5451275" y="1248200"/>
              <a:ext cx="186050" cy="174150"/>
            </a:xfrm>
            <a:custGeom>
              <a:rect b="b" l="l" r="r" t="t"/>
              <a:pathLst>
                <a:path extrusionOk="0" h="6966" w="7442">
                  <a:moveTo>
                    <a:pt x="0" y="0"/>
                  </a:moveTo>
                  <a:lnTo>
                    <a:pt x="0" y="0"/>
                  </a:lnTo>
                  <a:cubicBezTo>
                    <a:pt x="322" y="179"/>
                    <a:pt x="643" y="370"/>
                    <a:pt x="953" y="560"/>
                  </a:cubicBezTo>
                  <a:cubicBezTo>
                    <a:pt x="3655" y="2227"/>
                    <a:pt x="5822" y="4061"/>
                    <a:pt x="7441" y="6966"/>
                  </a:cubicBezTo>
                  <a:cubicBezTo>
                    <a:pt x="6930" y="5180"/>
                    <a:pt x="5941" y="3525"/>
                    <a:pt x="4572" y="2263"/>
                  </a:cubicBezTo>
                  <a:cubicBezTo>
                    <a:pt x="3465" y="1310"/>
                    <a:pt x="2131" y="620"/>
                    <a:pt x="738" y="191"/>
                  </a:cubicBezTo>
                  <a:cubicBezTo>
                    <a:pt x="500" y="120"/>
                    <a:pt x="250" y="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13"/>
            <p:cNvSpPr/>
            <p:nvPr/>
          </p:nvSpPr>
          <p:spPr>
            <a:xfrm>
              <a:off x="5493225" y="1224975"/>
              <a:ext cx="107475" cy="89325"/>
            </a:xfrm>
            <a:custGeom>
              <a:rect b="b" l="l" r="r" t="t"/>
              <a:pathLst>
                <a:path extrusionOk="0" h="3573" w="4299">
                  <a:moveTo>
                    <a:pt x="1" y="1"/>
                  </a:moveTo>
                  <a:cubicBezTo>
                    <a:pt x="215" y="156"/>
                    <a:pt x="370" y="275"/>
                    <a:pt x="572" y="441"/>
                  </a:cubicBezTo>
                  <a:cubicBezTo>
                    <a:pt x="1382" y="1072"/>
                    <a:pt x="1918" y="1453"/>
                    <a:pt x="2454" y="1894"/>
                  </a:cubicBezTo>
                  <a:cubicBezTo>
                    <a:pt x="3096" y="2418"/>
                    <a:pt x="3751" y="2954"/>
                    <a:pt x="4299" y="3573"/>
                  </a:cubicBezTo>
                  <a:cubicBezTo>
                    <a:pt x="3466" y="1727"/>
                    <a:pt x="2132" y="715"/>
                    <a:pt x="239" y="96"/>
                  </a:cubicBezTo>
                  <a:cubicBezTo>
                    <a:pt x="168" y="60"/>
                    <a:pt x="72"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13"/>
            <p:cNvSpPr/>
            <p:nvPr/>
          </p:nvSpPr>
          <p:spPr>
            <a:xfrm>
              <a:off x="5534600" y="1202650"/>
              <a:ext cx="56875" cy="52425"/>
            </a:xfrm>
            <a:custGeom>
              <a:rect b="b" l="l" r="r" t="t"/>
              <a:pathLst>
                <a:path extrusionOk="0" h="2097" w="2275">
                  <a:moveTo>
                    <a:pt x="1" y="1"/>
                  </a:moveTo>
                  <a:lnTo>
                    <a:pt x="1" y="1"/>
                  </a:lnTo>
                  <a:cubicBezTo>
                    <a:pt x="441" y="465"/>
                    <a:pt x="882" y="941"/>
                    <a:pt x="1382" y="1334"/>
                  </a:cubicBezTo>
                  <a:cubicBezTo>
                    <a:pt x="1620" y="1513"/>
                    <a:pt x="1965" y="1763"/>
                    <a:pt x="2275" y="2096"/>
                  </a:cubicBezTo>
                  <a:cubicBezTo>
                    <a:pt x="1858" y="1120"/>
                    <a:pt x="906" y="5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13"/>
            <p:cNvSpPr/>
            <p:nvPr/>
          </p:nvSpPr>
          <p:spPr>
            <a:xfrm>
              <a:off x="5095875" y="866900"/>
              <a:ext cx="452750" cy="460200"/>
            </a:xfrm>
            <a:custGeom>
              <a:rect b="b" l="l" r="r" t="t"/>
              <a:pathLst>
                <a:path extrusionOk="0" h="18408" w="18110">
                  <a:moveTo>
                    <a:pt x="17645" y="1"/>
                  </a:moveTo>
                  <a:lnTo>
                    <a:pt x="17645" y="1"/>
                  </a:lnTo>
                  <a:cubicBezTo>
                    <a:pt x="17978" y="6049"/>
                    <a:pt x="14276" y="10323"/>
                    <a:pt x="9573" y="13407"/>
                  </a:cubicBezTo>
                  <a:cubicBezTo>
                    <a:pt x="6668" y="15264"/>
                    <a:pt x="3560" y="16741"/>
                    <a:pt x="441" y="18217"/>
                  </a:cubicBezTo>
                  <a:cubicBezTo>
                    <a:pt x="298" y="18265"/>
                    <a:pt x="143" y="18348"/>
                    <a:pt x="0" y="18408"/>
                  </a:cubicBezTo>
                  <a:cubicBezTo>
                    <a:pt x="1119" y="18074"/>
                    <a:pt x="2262" y="17860"/>
                    <a:pt x="3393" y="17527"/>
                  </a:cubicBezTo>
                  <a:cubicBezTo>
                    <a:pt x="4524" y="17205"/>
                    <a:pt x="5239" y="16907"/>
                    <a:pt x="6132" y="16503"/>
                  </a:cubicBezTo>
                  <a:cubicBezTo>
                    <a:pt x="9454" y="14955"/>
                    <a:pt x="12454" y="12693"/>
                    <a:pt x="14811" y="9907"/>
                  </a:cubicBezTo>
                  <a:cubicBezTo>
                    <a:pt x="15752" y="8752"/>
                    <a:pt x="16621" y="7502"/>
                    <a:pt x="17169" y="6097"/>
                  </a:cubicBezTo>
                  <a:cubicBezTo>
                    <a:pt x="17883" y="4168"/>
                    <a:pt x="18109" y="2001"/>
                    <a:pt x="176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13"/>
            <p:cNvSpPr/>
            <p:nvPr/>
          </p:nvSpPr>
          <p:spPr>
            <a:xfrm>
              <a:off x="5152725" y="877925"/>
              <a:ext cx="356600" cy="406025"/>
            </a:xfrm>
            <a:custGeom>
              <a:rect b="b" l="l" r="r" t="t"/>
              <a:pathLst>
                <a:path extrusionOk="0" h="16241" w="14264">
                  <a:moveTo>
                    <a:pt x="14264" y="0"/>
                  </a:moveTo>
                  <a:lnTo>
                    <a:pt x="14264" y="0"/>
                  </a:lnTo>
                  <a:cubicBezTo>
                    <a:pt x="13978" y="1143"/>
                    <a:pt x="13621" y="2274"/>
                    <a:pt x="13192" y="3382"/>
                  </a:cubicBezTo>
                  <a:cubicBezTo>
                    <a:pt x="12906" y="4024"/>
                    <a:pt x="12085" y="5406"/>
                    <a:pt x="11573" y="6251"/>
                  </a:cubicBezTo>
                  <a:cubicBezTo>
                    <a:pt x="10680" y="7608"/>
                    <a:pt x="10061" y="8513"/>
                    <a:pt x="8906" y="9656"/>
                  </a:cubicBezTo>
                  <a:cubicBezTo>
                    <a:pt x="7442" y="11073"/>
                    <a:pt x="6108" y="12073"/>
                    <a:pt x="4786" y="13073"/>
                  </a:cubicBezTo>
                  <a:cubicBezTo>
                    <a:pt x="3251" y="14216"/>
                    <a:pt x="1691" y="15312"/>
                    <a:pt x="0" y="16240"/>
                  </a:cubicBezTo>
                  <a:cubicBezTo>
                    <a:pt x="3179" y="15073"/>
                    <a:pt x="6060" y="13192"/>
                    <a:pt x="8608" y="10990"/>
                  </a:cubicBezTo>
                  <a:cubicBezTo>
                    <a:pt x="10359" y="9501"/>
                    <a:pt x="11847" y="7680"/>
                    <a:pt x="12906" y="5644"/>
                  </a:cubicBezTo>
                  <a:cubicBezTo>
                    <a:pt x="13395" y="4679"/>
                    <a:pt x="13847" y="3679"/>
                    <a:pt x="14014" y="2608"/>
                  </a:cubicBezTo>
                  <a:cubicBezTo>
                    <a:pt x="14145" y="1774"/>
                    <a:pt x="14252" y="905"/>
                    <a:pt x="1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13"/>
            <p:cNvSpPr/>
            <p:nvPr/>
          </p:nvSpPr>
          <p:spPr>
            <a:xfrm>
              <a:off x="5181875" y="908575"/>
              <a:ext cx="290550" cy="313150"/>
            </a:xfrm>
            <a:custGeom>
              <a:rect b="b" l="l" r="r" t="t"/>
              <a:pathLst>
                <a:path extrusionOk="0" h="12526" w="11622">
                  <a:moveTo>
                    <a:pt x="11621" y="0"/>
                  </a:moveTo>
                  <a:lnTo>
                    <a:pt x="11621" y="0"/>
                  </a:lnTo>
                  <a:cubicBezTo>
                    <a:pt x="10026" y="2775"/>
                    <a:pt x="8573" y="4680"/>
                    <a:pt x="6633" y="6870"/>
                  </a:cubicBezTo>
                  <a:cubicBezTo>
                    <a:pt x="5180" y="8371"/>
                    <a:pt x="3561" y="9728"/>
                    <a:pt x="1965" y="11097"/>
                  </a:cubicBezTo>
                  <a:cubicBezTo>
                    <a:pt x="1334" y="11633"/>
                    <a:pt x="846" y="12097"/>
                    <a:pt x="120" y="12454"/>
                  </a:cubicBezTo>
                  <a:cubicBezTo>
                    <a:pt x="84" y="12466"/>
                    <a:pt x="49" y="12478"/>
                    <a:pt x="1" y="12526"/>
                  </a:cubicBezTo>
                  <a:cubicBezTo>
                    <a:pt x="549" y="12359"/>
                    <a:pt x="1120" y="12145"/>
                    <a:pt x="1620" y="11859"/>
                  </a:cubicBezTo>
                  <a:cubicBezTo>
                    <a:pt x="3716" y="10692"/>
                    <a:pt x="5728" y="9311"/>
                    <a:pt x="7335" y="7537"/>
                  </a:cubicBezTo>
                  <a:cubicBezTo>
                    <a:pt x="9252" y="5358"/>
                    <a:pt x="10669" y="2739"/>
                    <a:pt x="11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13"/>
            <p:cNvSpPr/>
            <p:nvPr/>
          </p:nvSpPr>
          <p:spPr>
            <a:xfrm>
              <a:off x="5217100" y="930600"/>
              <a:ext cx="201450" cy="195000"/>
            </a:xfrm>
            <a:custGeom>
              <a:rect b="b" l="l" r="r" t="t"/>
              <a:pathLst>
                <a:path extrusionOk="0" h="7800" w="8058">
                  <a:moveTo>
                    <a:pt x="8057" y="1"/>
                  </a:moveTo>
                  <a:lnTo>
                    <a:pt x="8057" y="1"/>
                  </a:lnTo>
                  <a:cubicBezTo>
                    <a:pt x="6831" y="1596"/>
                    <a:pt x="5331" y="3060"/>
                    <a:pt x="3878" y="4465"/>
                  </a:cubicBezTo>
                  <a:cubicBezTo>
                    <a:pt x="3307" y="5037"/>
                    <a:pt x="2723" y="5585"/>
                    <a:pt x="2152" y="6144"/>
                  </a:cubicBezTo>
                  <a:cubicBezTo>
                    <a:pt x="1699" y="6585"/>
                    <a:pt x="1199" y="7061"/>
                    <a:pt x="783" y="7359"/>
                  </a:cubicBezTo>
                  <a:cubicBezTo>
                    <a:pt x="545" y="7525"/>
                    <a:pt x="306" y="7668"/>
                    <a:pt x="44" y="7775"/>
                  </a:cubicBezTo>
                  <a:cubicBezTo>
                    <a:pt x="7" y="7793"/>
                    <a:pt x="0" y="7800"/>
                    <a:pt x="13" y="7800"/>
                  </a:cubicBezTo>
                  <a:cubicBezTo>
                    <a:pt x="55" y="7800"/>
                    <a:pt x="288" y="7734"/>
                    <a:pt x="378" y="7716"/>
                  </a:cubicBezTo>
                  <a:cubicBezTo>
                    <a:pt x="1390" y="7430"/>
                    <a:pt x="2283" y="6835"/>
                    <a:pt x="3128" y="6216"/>
                  </a:cubicBezTo>
                  <a:cubicBezTo>
                    <a:pt x="5307" y="4632"/>
                    <a:pt x="6950" y="2418"/>
                    <a:pt x="8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13"/>
            <p:cNvSpPr/>
            <p:nvPr/>
          </p:nvSpPr>
          <p:spPr>
            <a:xfrm>
              <a:off x="5207175" y="946075"/>
              <a:ext cx="147375" cy="120275"/>
            </a:xfrm>
            <a:custGeom>
              <a:rect b="b" l="l" r="r" t="t"/>
              <a:pathLst>
                <a:path extrusionOk="0" h="4811" w="5895">
                  <a:moveTo>
                    <a:pt x="5895" y="1"/>
                  </a:moveTo>
                  <a:lnTo>
                    <a:pt x="5895" y="1"/>
                  </a:lnTo>
                  <a:cubicBezTo>
                    <a:pt x="4835" y="977"/>
                    <a:pt x="3644" y="1834"/>
                    <a:pt x="2561" y="2787"/>
                  </a:cubicBezTo>
                  <a:cubicBezTo>
                    <a:pt x="1846" y="3394"/>
                    <a:pt x="1203" y="4037"/>
                    <a:pt x="477" y="4513"/>
                  </a:cubicBezTo>
                  <a:cubicBezTo>
                    <a:pt x="311" y="4608"/>
                    <a:pt x="168" y="4704"/>
                    <a:pt x="1" y="4811"/>
                  </a:cubicBezTo>
                  <a:cubicBezTo>
                    <a:pt x="60" y="4775"/>
                    <a:pt x="168" y="4751"/>
                    <a:pt x="239" y="4716"/>
                  </a:cubicBezTo>
                  <a:cubicBezTo>
                    <a:pt x="2608" y="3870"/>
                    <a:pt x="4573" y="2108"/>
                    <a:pt x="5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13"/>
            <p:cNvSpPr/>
            <p:nvPr/>
          </p:nvSpPr>
          <p:spPr>
            <a:xfrm>
              <a:off x="5631650" y="868975"/>
              <a:ext cx="284275" cy="184275"/>
            </a:xfrm>
            <a:custGeom>
              <a:rect b="b" l="l" r="r" t="t"/>
              <a:pathLst>
                <a:path extrusionOk="0" h="7371" w="11371">
                  <a:moveTo>
                    <a:pt x="11371" y="1"/>
                  </a:moveTo>
                  <a:cubicBezTo>
                    <a:pt x="11145" y="96"/>
                    <a:pt x="10942" y="168"/>
                    <a:pt x="10716" y="251"/>
                  </a:cubicBezTo>
                  <a:cubicBezTo>
                    <a:pt x="8847" y="1013"/>
                    <a:pt x="6977" y="1846"/>
                    <a:pt x="5239" y="2894"/>
                  </a:cubicBezTo>
                  <a:cubicBezTo>
                    <a:pt x="3286" y="4109"/>
                    <a:pt x="1524" y="5633"/>
                    <a:pt x="0" y="7371"/>
                  </a:cubicBezTo>
                  <a:cubicBezTo>
                    <a:pt x="3274" y="4811"/>
                    <a:pt x="7096" y="2906"/>
                    <a:pt x="10549" y="537"/>
                  </a:cubicBezTo>
                  <a:cubicBezTo>
                    <a:pt x="10823" y="358"/>
                    <a:pt x="11085" y="180"/>
                    <a:pt x="11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13"/>
            <p:cNvSpPr/>
            <p:nvPr/>
          </p:nvSpPr>
          <p:spPr>
            <a:xfrm>
              <a:off x="5648325" y="869475"/>
              <a:ext cx="214025" cy="117700"/>
            </a:xfrm>
            <a:custGeom>
              <a:rect b="b" l="l" r="r" t="t"/>
              <a:pathLst>
                <a:path extrusionOk="0" h="4708" w="8561">
                  <a:moveTo>
                    <a:pt x="8457" y="1"/>
                  </a:moveTo>
                  <a:cubicBezTo>
                    <a:pt x="8204" y="1"/>
                    <a:pt x="7944" y="71"/>
                    <a:pt x="7703" y="124"/>
                  </a:cubicBezTo>
                  <a:cubicBezTo>
                    <a:pt x="7025" y="279"/>
                    <a:pt x="6358" y="481"/>
                    <a:pt x="5715" y="743"/>
                  </a:cubicBezTo>
                  <a:cubicBezTo>
                    <a:pt x="3667" y="1481"/>
                    <a:pt x="1845" y="2791"/>
                    <a:pt x="333" y="4339"/>
                  </a:cubicBezTo>
                  <a:cubicBezTo>
                    <a:pt x="214" y="4458"/>
                    <a:pt x="107" y="4577"/>
                    <a:pt x="0" y="4708"/>
                  </a:cubicBezTo>
                  <a:cubicBezTo>
                    <a:pt x="179" y="4577"/>
                    <a:pt x="357" y="4458"/>
                    <a:pt x="548" y="4339"/>
                  </a:cubicBezTo>
                  <a:cubicBezTo>
                    <a:pt x="2072" y="3529"/>
                    <a:pt x="3584" y="2719"/>
                    <a:pt x="5072" y="1838"/>
                  </a:cubicBezTo>
                  <a:cubicBezTo>
                    <a:pt x="6227" y="1231"/>
                    <a:pt x="7346" y="457"/>
                    <a:pt x="8561" y="5"/>
                  </a:cubicBezTo>
                  <a:cubicBezTo>
                    <a:pt x="8526" y="2"/>
                    <a:pt x="8492" y="1"/>
                    <a:pt x="8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13"/>
            <p:cNvSpPr/>
            <p:nvPr/>
          </p:nvSpPr>
          <p:spPr>
            <a:xfrm>
              <a:off x="5634875" y="869575"/>
              <a:ext cx="131025" cy="71800"/>
            </a:xfrm>
            <a:custGeom>
              <a:rect b="b" l="l" r="r" t="t"/>
              <a:pathLst>
                <a:path extrusionOk="0" h="2872" w="5241">
                  <a:moveTo>
                    <a:pt x="5241" y="1"/>
                  </a:moveTo>
                  <a:lnTo>
                    <a:pt x="5241" y="1"/>
                  </a:lnTo>
                  <a:cubicBezTo>
                    <a:pt x="3205" y="358"/>
                    <a:pt x="1550" y="1513"/>
                    <a:pt x="97" y="2787"/>
                  </a:cubicBezTo>
                  <a:cubicBezTo>
                    <a:pt x="30" y="2848"/>
                    <a:pt x="0" y="2872"/>
                    <a:pt x="6" y="2872"/>
                  </a:cubicBezTo>
                  <a:cubicBezTo>
                    <a:pt x="11" y="2872"/>
                    <a:pt x="46" y="2851"/>
                    <a:pt x="109" y="2823"/>
                  </a:cubicBezTo>
                  <a:cubicBezTo>
                    <a:pt x="895" y="2430"/>
                    <a:pt x="1729" y="2108"/>
                    <a:pt x="2491" y="1668"/>
                  </a:cubicBezTo>
                  <a:cubicBezTo>
                    <a:pt x="3431" y="1156"/>
                    <a:pt x="4277" y="477"/>
                    <a:pt x="5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13"/>
            <p:cNvSpPr/>
            <p:nvPr/>
          </p:nvSpPr>
          <p:spPr>
            <a:xfrm>
              <a:off x="5612300" y="870175"/>
              <a:ext cx="57475" cy="28600"/>
            </a:xfrm>
            <a:custGeom>
              <a:rect b="b" l="l" r="r" t="t"/>
              <a:pathLst>
                <a:path extrusionOk="0" h="1144" w="2299">
                  <a:moveTo>
                    <a:pt x="2298" y="1"/>
                  </a:moveTo>
                  <a:lnTo>
                    <a:pt x="2298" y="1"/>
                  </a:lnTo>
                  <a:cubicBezTo>
                    <a:pt x="1441" y="167"/>
                    <a:pt x="691" y="620"/>
                    <a:pt x="0" y="1144"/>
                  </a:cubicBezTo>
                  <a:cubicBezTo>
                    <a:pt x="822" y="858"/>
                    <a:pt x="1596" y="501"/>
                    <a:pt x="2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13"/>
            <p:cNvSpPr/>
            <p:nvPr/>
          </p:nvSpPr>
          <p:spPr>
            <a:xfrm>
              <a:off x="4920250" y="879700"/>
              <a:ext cx="172650" cy="452475"/>
            </a:xfrm>
            <a:custGeom>
              <a:rect b="b" l="l" r="r" t="t"/>
              <a:pathLst>
                <a:path extrusionOk="0" h="18099" w="6906">
                  <a:moveTo>
                    <a:pt x="3917" y="1"/>
                  </a:moveTo>
                  <a:lnTo>
                    <a:pt x="3917" y="1"/>
                  </a:lnTo>
                  <a:cubicBezTo>
                    <a:pt x="3941" y="84"/>
                    <a:pt x="3989" y="179"/>
                    <a:pt x="4037" y="274"/>
                  </a:cubicBezTo>
                  <a:cubicBezTo>
                    <a:pt x="4358" y="1036"/>
                    <a:pt x="4703" y="1822"/>
                    <a:pt x="4977" y="2644"/>
                  </a:cubicBezTo>
                  <a:cubicBezTo>
                    <a:pt x="5191" y="3370"/>
                    <a:pt x="5358" y="4108"/>
                    <a:pt x="5477" y="4870"/>
                  </a:cubicBezTo>
                  <a:cubicBezTo>
                    <a:pt x="5525" y="5156"/>
                    <a:pt x="5489" y="4989"/>
                    <a:pt x="5537" y="5323"/>
                  </a:cubicBezTo>
                  <a:cubicBezTo>
                    <a:pt x="5537" y="5287"/>
                    <a:pt x="5525" y="5239"/>
                    <a:pt x="5525" y="5216"/>
                  </a:cubicBezTo>
                  <a:lnTo>
                    <a:pt x="5525" y="5216"/>
                  </a:lnTo>
                  <a:cubicBezTo>
                    <a:pt x="5930" y="7799"/>
                    <a:pt x="5775" y="10085"/>
                    <a:pt x="4572" y="12800"/>
                  </a:cubicBezTo>
                  <a:cubicBezTo>
                    <a:pt x="4298" y="13443"/>
                    <a:pt x="3453" y="15145"/>
                    <a:pt x="2870" y="15764"/>
                  </a:cubicBezTo>
                  <a:cubicBezTo>
                    <a:pt x="2417" y="16300"/>
                    <a:pt x="1893" y="16776"/>
                    <a:pt x="1346" y="17205"/>
                  </a:cubicBezTo>
                  <a:cubicBezTo>
                    <a:pt x="941" y="17527"/>
                    <a:pt x="512" y="17884"/>
                    <a:pt x="0" y="18098"/>
                  </a:cubicBezTo>
                  <a:cubicBezTo>
                    <a:pt x="488" y="17955"/>
                    <a:pt x="941" y="17717"/>
                    <a:pt x="1370" y="17443"/>
                  </a:cubicBezTo>
                  <a:cubicBezTo>
                    <a:pt x="2024" y="17062"/>
                    <a:pt x="2632" y="16610"/>
                    <a:pt x="3203" y="16098"/>
                  </a:cubicBezTo>
                  <a:cubicBezTo>
                    <a:pt x="4144" y="15157"/>
                    <a:pt x="4810" y="13979"/>
                    <a:pt x="5346" y="12776"/>
                  </a:cubicBezTo>
                  <a:cubicBezTo>
                    <a:pt x="6668" y="9859"/>
                    <a:pt x="6906" y="6609"/>
                    <a:pt x="5930" y="3561"/>
                  </a:cubicBezTo>
                  <a:cubicBezTo>
                    <a:pt x="5549" y="2322"/>
                    <a:pt x="4822" y="1227"/>
                    <a:pt x="4060" y="203"/>
                  </a:cubicBezTo>
                  <a:cubicBezTo>
                    <a:pt x="4001" y="143"/>
                    <a:pt x="3965" y="60"/>
                    <a:pt x="3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13"/>
            <p:cNvSpPr/>
            <p:nvPr/>
          </p:nvSpPr>
          <p:spPr>
            <a:xfrm>
              <a:off x="5030375" y="876125"/>
              <a:ext cx="97650" cy="409300"/>
            </a:xfrm>
            <a:custGeom>
              <a:rect b="b" l="l" r="r" t="t"/>
              <a:pathLst>
                <a:path extrusionOk="0" h="16372" w="3906">
                  <a:moveTo>
                    <a:pt x="1489" y="1"/>
                  </a:moveTo>
                  <a:lnTo>
                    <a:pt x="1489" y="1"/>
                  </a:lnTo>
                  <a:cubicBezTo>
                    <a:pt x="1501" y="72"/>
                    <a:pt x="1537" y="132"/>
                    <a:pt x="1560" y="203"/>
                  </a:cubicBezTo>
                  <a:cubicBezTo>
                    <a:pt x="1977" y="1418"/>
                    <a:pt x="2370" y="2632"/>
                    <a:pt x="2656" y="3870"/>
                  </a:cubicBezTo>
                  <a:cubicBezTo>
                    <a:pt x="3275" y="6811"/>
                    <a:pt x="2918" y="9907"/>
                    <a:pt x="1775" y="12943"/>
                  </a:cubicBezTo>
                  <a:cubicBezTo>
                    <a:pt x="1310" y="14157"/>
                    <a:pt x="834" y="15264"/>
                    <a:pt x="1" y="16372"/>
                  </a:cubicBezTo>
                  <a:cubicBezTo>
                    <a:pt x="1167" y="15312"/>
                    <a:pt x="1941" y="13919"/>
                    <a:pt x="2572" y="12490"/>
                  </a:cubicBezTo>
                  <a:cubicBezTo>
                    <a:pt x="3096" y="11335"/>
                    <a:pt x="3430" y="10109"/>
                    <a:pt x="3573" y="8859"/>
                  </a:cubicBezTo>
                  <a:cubicBezTo>
                    <a:pt x="3906" y="6728"/>
                    <a:pt x="3680" y="4489"/>
                    <a:pt x="2834" y="2501"/>
                  </a:cubicBezTo>
                  <a:cubicBezTo>
                    <a:pt x="2477" y="1632"/>
                    <a:pt x="2013" y="834"/>
                    <a:pt x="1525" y="48"/>
                  </a:cubicBezTo>
                  <a:cubicBezTo>
                    <a:pt x="1501" y="25"/>
                    <a:pt x="1501" y="13"/>
                    <a:pt x="1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13"/>
            <p:cNvSpPr/>
            <p:nvPr/>
          </p:nvSpPr>
          <p:spPr>
            <a:xfrm>
              <a:off x="5107775" y="866300"/>
              <a:ext cx="51525" cy="257500"/>
            </a:xfrm>
            <a:custGeom>
              <a:rect b="b" l="l" r="r" t="t"/>
              <a:pathLst>
                <a:path extrusionOk="0" h="10300" w="2061">
                  <a:moveTo>
                    <a:pt x="0" y="1"/>
                  </a:moveTo>
                  <a:lnTo>
                    <a:pt x="0" y="1"/>
                  </a:lnTo>
                  <a:cubicBezTo>
                    <a:pt x="131" y="275"/>
                    <a:pt x="250" y="572"/>
                    <a:pt x="357" y="846"/>
                  </a:cubicBezTo>
                  <a:cubicBezTo>
                    <a:pt x="667" y="1656"/>
                    <a:pt x="881" y="2489"/>
                    <a:pt x="1048" y="3323"/>
                  </a:cubicBezTo>
                  <a:cubicBezTo>
                    <a:pt x="1239" y="4430"/>
                    <a:pt x="1310" y="4978"/>
                    <a:pt x="1358" y="6335"/>
                  </a:cubicBezTo>
                  <a:cubicBezTo>
                    <a:pt x="1381" y="7657"/>
                    <a:pt x="1381" y="8990"/>
                    <a:pt x="1191" y="10300"/>
                  </a:cubicBezTo>
                  <a:cubicBezTo>
                    <a:pt x="1774" y="8823"/>
                    <a:pt x="2012" y="7240"/>
                    <a:pt x="2060" y="5656"/>
                  </a:cubicBezTo>
                  <a:cubicBezTo>
                    <a:pt x="2036" y="3799"/>
                    <a:pt x="1489" y="1882"/>
                    <a:pt x="310" y="406"/>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13"/>
            <p:cNvSpPr/>
            <p:nvPr/>
          </p:nvSpPr>
          <p:spPr>
            <a:xfrm>
              <a:off x="5167300" y="902925"/>
              <a:ext cx="44675" cy="186650"/>
            </a:xfrm>
            <a:custGeom>
              <a:rect b="b" l="l" r="r" t="t"/>
              <a:pathLst>
                <a:path extrusionOk="0" h="7466" w="1787">
                  <a:moveTo>
                    <a:pt x="1501" y="0"/>
                  </a:moveTo>
                  <a:cubicBezTo>
                    <a:pt x="1489" y="143"/>
                    <a:pt x="1477" y="250"/>
                    <a:pt x="1441" y="393"/>
                  </a:cubicBezTo>
                  <a:cubicBezTo>
                    <a:pt x="1239" y="1715"/>
                    <a:pt x="941" y="2989"/>
                    <a:pt x="691" y="4287"/>
                  </a:cubicBezTo>
                  <a:cubicBezTo>
                    <a:pt x="477" y="5358"/>
                    <a:pt x="358" y="6442"/>
                    <a:pt x="1" y="7465"/>
                  </a:cubicBezTo>
                  <a:cubicBezTo>
                    <a:pt x="584" y="6692"/>
                    <a:pt x="953" y="5787"/>
                    <a:pt x="1239" y="4882"/>
                  </a:cubicBezTo>
                  <a:cubicBezTo>
                    <a:pt x="1715" y="3417"/>
                    <a:pt x="1786" y="1858"/>
                    <a:pt x="1560" y="334"/>
                  </a:cubicBezTo>
                  <a:cubicBezTo>
                    <a:pt x="1548" y="215"/>
                    <a:pt x="1536" y="119"/>
                    <a:pt x="1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13"/>
            <p:cNvSpPr/>
            <p:nvPr/>
          </p:nvSpPr>
          <p:spPr>
            <a:xfrm>
              <a:off x="5212250" y="897275"/>
              <a:ext cx="60450" cy="147350"/>
            </a:xfrm>
            <a:custGeom>
              <a:rect b="b" l="l" r="r" t="t"/>
              <a:pathLst>
                <a:path extrusionOk="0" h="5894" w="2418">
                  <a:moveTo>
                    <a:pt x="2417" y="0"/>
                  </a:moveTo>
                  <a:lnTo>
                    <a:pt x="2417" y="0"/>
                  </a:lnTo>
                  <a:cubicBezTo>
                    <a:pt x="1512" y="2274"/>
                    <a:pt x="989" y="3429"/>
                    <a:pt x="0" y="5894"/>
                  </a:cubicBezTo>
                  <a:cubicBezTo>
                    <a:pt x="1572" y="4155"/>
                    <a:pt x="2358" y="2357"/>
                    <a:pt x="24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13"/>
            <p:cNvSpPr/>
            <p:nvPr/>
          </p:nvSpPr>
          <p:spPr>
            <a:xfrm>
              <a:off x="4747000" y="947575"/>
              <a:ext cx="5975" cy="12225"/>
            </a:xfrm>
            <a:custGeom>
              <a:rect b="b" l="l" r="r" t="t"/>
              <a:pathLst>
                <a:path extrusionOk="0" h="489" w="239">
                  <a:moveTo>
                    <a:pt x="156" y="0"/>
                  </a:moveTo>
                  <a:cubicBezTo>
                    <a:pt x="96" y="143"/>
                    <a:pt x="37" y="286"/>
                    <a:pt x="1" y="429"/>
                  </a:cubicBezTo>
                  <a:cubicBezTo>
                    <a:pt x="37" y="441"/>
                    <a:pt x="72" y="476"/>
                    <a:pt x="120" y="488"/>
                  </a:cubicBezTo>
                  <a:cubicBezTo>
                    <a:pt x="156" y="345"/>
                    <a:pt x="191" y="191"/>
                    <a:pt x="239" y="60"/>
                  </a:cubicBezTo>
                  <a:cubicBezTo>
                    <a:pt x="203" y="48"/>
                    <a:pt x="191" y="12"/>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13"/>
            <p:cNvSpPr/>
            <p:nvPr/>
          </p:nvSpPr>
          <p:spPr>
            <a:xfrm>
              <a:off x="5921850" y="3824400"/>
              <a:ext cx="501275" cy="314350"/>
            </a:xfrm>
            <a:custGeom>
              <a:rect b="b" l="l" r="r" t="t"/>
              <a:pathLst>
                <a:path extrusionOk="0" h="12574" w="20051">
                  <a:moveTo>
                    <a:pt x="20051" y="1"/>
                  </a:moveTo>
                  <a:cubicBezTo>
                    <a:pt x="19860" y="179"/>
                    <a:pt x="19646" y="346"/>
                    <a:pt x="19444" y="501"/>
                  </a:cubicBezTo>
                  <a:cubicBezTo>
                    <a:pt x="18825" y="965"/>
                    <a:pt x="18229" y="1394"/>
                    <a:pt x="17753" y="1751"/>
                  </a:cubicBezTo>
                  <a:cubicBezTo>
                    <a:pt x="14955" y="3894"/>
                    <a:pt x="12729" y="5775"/>
                    <a:pt x="9824" y="7668"/>
                  </a:cubicBezTo>
                  <a:cubicBezTo>
                    <a:pt x="8109" y="8811"/>
                    <a:pt x="6311" y="9812"/>
                    <a:pt x="4454" y="10705"/>
                  </a:cubicBezTo>
                  <a:cubicBezTo>
                    <a:pt x="2930" y="11443"/>
                    <a:pt x="1584" y="12050"/>
                    <a:pt x="1" y="12574"/>
                  </a:cubicBezTo>
                  <a:cubicBezTo>
                    <a:pt x="2275" y="12205"/>
                    <a:pt x="4501" y="11443"/>
                    <a:pt x="6597" y="10502"/>
                  </a:cubicBezTo>
                  <a:cubicBezTo>
                    <a:pt x="8311" y="9704"/>
                    <a:pt x="9895" y="8692"/>
                    <a:pt x="11467" y="7645"/>
                  </a:cubicBezTo>
                  <a:cubicBezTo>
                    <a:pt x="14145" y="5894"/>
                    <a:pt x="16646" y="3858"/>
                    <a:pt x="18753" y="1453"/>
                  </a:cubicBezTo>
                  <a:cubicBezTo>
                    <a:pt x="19182" y="965"/>
                    <a:pt x="19622" y="477"/>
                    <a:pt x="20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13"/>
            <p:cNvSpPr/>
            <p:nvPr/>
          </p:nvSpPr>
          <p:spPr>
            <a:xfrm>
              <a:off x="5926625" y="3814875"/>
              <a:ext cx="594450" cy="385500"/>
            </a:xfrm>
            <a:custGeom>
              <a:rect b="b" l="l" r="r" t="t"/>
              <a:pathLst>
                <a:path extrusionOk="0" h="15420" w="23778">
                  <a:moveTo>
                    <a:pt x="23777" y="1"/>
                  </a:moveTo>
                  <a:lnTo>
                    <a:pt x="23777" y="1"/>
                  </a:lnTo>
                  <a:cubicBezTo>
                    <a:pt x="23694" y="25"/>
                    <a:pt x="23658" y="72"/>
                    <a:pt x="23610" y="108"/>
                  </a:cubicBezTo>
                  <a:cubicBezTo>
                    <a:pt x="22563" y="1120"/>
                    <a:pt x="21408" y="2013"/>
                    <a:pt x="20336" y="3001"/>
                  </a:cubicBezTo>
                  <a:cubicBezTo>
                    <a:pt x="18967" y="4204"/>
                    <a:pt x="17622" y="5466"/>
                    <a:pt x="16229" y="6633"/>
                  </a:cubicBezTo>
                  <a:cubicBezTo>
                    <a:pt x="14431" y="8109"/>
                    <a:pt x="12550" y="9490"/>
                    <a:pt x="10395" y="10836"/>
                  </a:cubicBezTo>
                  <a:cubicBezTo>
                    <a:pt x="8775" y="11836"/>
                    <a:pt x="7049" y="12657"/>
                    <a:pt x="5299" y="13431"/>
                  </a:cubicBezTo>
                  <a:cubicBezTo>
                    <a:pt x="3620" y="14145"/>
                    <a:pt x="1882" y="14872"/>
                    <a:pt x="0" y="15419"/>
                  </a:cubicBezTo>
                  <a:cubicBezTo>
                    <a:pt x="2465" y="15027"/>
                    <a:pt x="4870" y="14276"/>
                    <a:pt x="7168" y="13312"/>
                  </a:cubicBezTo>
                  <a:cubicBezTo>
                    <a:pt x="9549" y="12288"/>
                    <a:pt x="11776" y="10931"/>
                    <a:pt x="13895" y="9443"/>
                  </a:cubicBezTo>
                  <a:cubicBezTo>
                    <a:pt x="16705" y="7502"/>
                    <a:pt x="19324" y="5287"/>
                    <a:pt x="21574" y="2715"/>
                  </a:cubicBezTo>
                  <a:cubicBezTo>
                    <a:pt x="22348" y="1834"/>
                    <a:pt x="23075" y="930"/>
                    <a:pt x="23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13"/>
            <p:cNvSpPr/>
            <p:nvPr/>
          </p:nvSpPr>
          <p:spPr>
            <a:xfrm>
              <a:off x="6046275" y="3826200"/>
              <a:ext cx="549500" cy="414950"/>
            </a:xfrm>
            <a:custGeom>
              <a:rect b="b" l="l" r="r" t="t"/>
              <a:pathLst>
                <a:path extrusionOk="0" h="16598" w="21980">
                  <a:moveTo>
                    <a:pt x="21980" y="0"/>
                  </a:moveTo>
                  <a:lnTo>
                    <a:pt x="21980" y="0"/>
                  </a:lnTo>
                  <a:cubicBezTo>
                    <a:pt x="21920" y="72"/>
                    <a:pt x="21825" y="167"/>
                    <a:pt x="21741" y="238"/>
                  </a:cubicBezTo>
                  <a:cubicBezTo>
                    <a:pt x="20896" y="1060"/>
                    <a:pt x="20039" y="1893"/>
                    <a:pt x="19194" y="2715"/>
                  </a:cubicBezTo>
                  <a:cubicBezTo>
                    <a:pt x="17920" y="3941"/>
                    <a:pt x="16681" y="5215"/>
                    <a:pt x="15384" y="6430"/>
                  </a:cubicBezTo>
                  <a:cubicBezTo>
                    <a:pt x="14193" y="7549"/>
                    <a:pt x="12395" y="9049"/>
                    <a:pt x="11383" y="9835"/>
                  </a:cubicBezTo>
                  <a:cubicBezTo>
                    <a:pt x="7859" y="12502"/>
                    <a:pt x="4013" y="14752"/>
                    <a:pt x="1" y="16598"/>
                  </a:cubicBezTo>
                  <a:cubicBezTo>
                    <a:pt x="1703" y="16086"/>
                    <a:pt x="3406" y="15490"/>
                    <a:pt x="5013" y="14705"/>
                  </a:cubicBezTo>
                  <a:cubicBezTo>
                    <a:pt x="7359" y="13550"/>
                    <a:pt x="9549" y="12085"/>
                    <a:pt x="11645" y="10525"/>
                  </a:cubicBezTo>
                  <a:cubicBezTo>
                    <a:pt x="14729" y="8180"/>
                    <a:pt x="17658" y="5596"/>
                    <a:pt x="20063" y="2560"/>
                  </a:cubicBezTo>
                  <a:cubicBezTo>
                    <a:pt x="20729" y="1739"/>
                    <a:pt x="21325" y="858"/>
                    <a:pt x="21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13"/>
            <p:cNvSpPr/>
            <p:nvPr/>
          </p:nvSpPr>
          <p:spPr>
            <a:xfrm>
              <a:off x="6087350" y="3988125"/>
              <a:ext cx="464075" cy="311675"/>
            </a:xfrm>
            <a:custGeom>
              <a:rect b="b" l="l" r="r" t="t"/>
              <a:pathLst>
                <a:path extrusionOk="0" h="12467" w="18563">
                  <a:moveTo>
                    <a:pt x="18563" y="0"/>
                  </a:moveTo>
                  <a:lnTo>
                    <a:pt x="18479" y="84"/>
                  </a:lnTo>
                  <a:cubicBezTo>
                    <a:pt x="17705" y="774"/>
                    <a:pt x="16896" y="1429"/>
                    <a:pt x="16098" y="2072"/>
                  </a:cubicBezTo>
                  <a:cubicBezTo>
                    <a:pt x="12824" y="4751"/>
                    <a:pt x="9859" y="7108"/>
                    <a:pt x="6121" y="9287"/>
                  </a:cubicBezTo>
                  <a:cubicBezTo>
                    <a:pt x="4144" y="10454"/>
                    <a:pt x="2144" y="11621"/>
                    <a:pt x="1" y="12466"/>
                  </a:cubicBezTo>
                  <a:cubicBezTo>
                    <a:pt x="3799" y="11621"/>
                    <a:pt x="7299" y="9775"/>
                    <a:pt x="10443" y="7525"/>
                  </a:cubicBezTo>
                  <a:cubicBezTo>
                    <a:pt x="11574" y="6704"/>
                    <a:pt x="12681" y="5906"/>
                    <a:pt x="13741" y="5001"/>
                  </a:cubicBezTo>
                  <a:cubicBezTo>
                    <a:pt x="14872" y="4013"/>
                    <a:pt x="15896" y="2917"/>
                    <a:pt x="16908" y="1810"/>
                  </a:cubicBezTo>
                  <a:cubicBezTo>
                    <a:pt x="17431" y="1250"/>
                    <a:pt x="17955" y="679"/>
                    <a:pt x="18479" y="96"/>
                  </a:cubicBezTo>
                  <a:cubicBezTo>
                    <a:pt x="18503" y="72"/>
                    <a:pt x="18539" y="24"/>
                    <a:pt x="18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13"/>
            <p:cNvSpPr/>
            <p:nvPr/>
          </p:nvSpPr>
          <p:spPr>
            <a:xfrm>
              <a:off x="5916800" y="4190825"/>
              <a:ext cx="489675" cy="240825"/>
            </a:xfrm>
            <a:custGeom>
              <a:rect b="b" l="l" r="r" t="t"/>
              <a:pathLst>
                <a:path extrusionOk="0" h="9633" w="19587">
                  <a:moveTo>
                    <a:pt x="19586" y="0"/>
                  </a:moveTo>
                  <a:lnTo>
                    <a:pt x="19551" y="30"/>
                  </a:lnTo>
                  <a:lnTo>
                    <a:pt x="19551" y="30"/>
                  </a:lnTo>
                  <a:cubicBezTo>
                    <a:pt x="19564" y="21"/>
                    <a:pt x="19576" y="11"/>
                    <a:pt x="19586" y="0"/>
                  </a:cubicBezTo>
                  <a:close/>
                  <a:moveTo>
                    <a:pt x="19551" y="30"/>
                  </a:moveTo>
                  <a:cubicBezTo>
                    <a:pt x="19521" y="52"/>
                    <a:pt x="19485" y="74"/>
                    <a:pt x="19443" y="108"/>
                  </a:cubicBezTo>
                  <a:cubicBezTo>
                    <a:pt x="18527" y="715"/>
                    <a:pt x="17574" y="1298"/>
                    <a:pt x="16622" y="1858"/>
                  </a:cubicBezTo>
                  <a:cubicBezTo>
                    <a:pt x="14859" y="2941"/>
                    <a:pt x="13121" y="4060"/>
                    <a:pt x="11323" y="5072"/>
                  </a:cubicBezTo>
                  <a:cubicBezTo>
                    <a:pt x="9764" y="5965"/>
                    <a:pt x="7454" y="7013"/>
                    <a:pt x="6108" y="7561"/>
                  </a:cubicBezTo>
                  <a:cubicBezTo>
                    <a:pt x="4382" y="8275"/>
                    <a:pt x="2144" y="9263"/>
                    <a:pt x="0" y="9633"/>
                  </a:cubicBezTo>
                  <a:cubicBezTo>
                    <a:pt x="1429" y="9597"/>
                    <a:pt x="2822" y="9323"/>
                    <a:pt x="4191" y="8930"/>
                  </a:cubicBezTo>
                  <a:cubicBezTo>
                    <a:pt x="6346" y="8347"/>
                    <a:pt x="8406" y="7478"/>
                    <a:pt x="10383" y="6466"/>
                  </a:cubicBezTo>
                  <a:cubicBezTo>
                    <a:pt x="12978" y="5180"/>
                    <a:pt x="15419" y="3620"/>
                    <a:pt x="17574" y="1703"/>
                  </a:cubicBezTo>
                  <a:lnTo>
                    <a:pt x="19551" y="3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13"/>
            <p:cNvSpPr/>
            <p:nvPr/>
          </p:nvSpPr>
          <p:spPr>
            <a:xfrm>
              <a:off x="6019500" y="4272375"/>
              <a:ext cx="406900" cy="216425"/>
            </a:xfrm>
            <a:custGeom>
              <a:rect b="b" l="l" r="r" t="t"/>
              <a:pathLst>
                <a:path extrusionOk="0" h="8657" w="16276">
                  <a:moveTo>
                    <a:pt x="16276" y="1"/>
                  </a:moveTo>
                  <a:cubicBezTo>
                    <a:pt x="15788" y="322"/>
                    <a:pt x="15300" y="644"/>
                    <a:pt x="14788" y="941"/>
                  </a:cubicBezTo>
                  <a:cubicBezTo>
                    <a:pt x="12454" y="2275"/>
                    <a:pt x="10239" y="3799"/>
                    <a:pt x="7882" y="5085"/>
                  </a:cubicBezTo>
                  <a:cubicBezTo>
                    <a:pt x="5203" y="6549"/>
                    <a:pt x="2679" y="7740"/>
                    <a:pt x="0" y="8657"/>
                  </a:cubicBezTo>
                  <a:cubicBezTo>
                    <a:pt x="1857" y="8395"/>
                    <a:pt x="3703" y="7942"/>
                    <a:pt x="5453" y="7311"/>
                  </a:cubicBezTo>
                  <a:cubicBezTo>
                    <a:pt x="9168" y="5882"/>
                    <a:pt x="12454" y="3585"/>
                    <a:pt x="15312" y="858"/>
                  </a:cubicBezTo>
                  <a:cubicBezTo>
                    <a:pt x="15621" y="584"/>
                    <a:pt x="15954" y="286"/>
                    <a:pt x="16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13"/>
            <p:cNvSpPr/>
            <p:nvPr/>
          </p:nvSpPr>
          <p:spPr>
            <a:xfrm>
              <a:off x="6111175" y="4370900"/>
              <a:ext cx="293800" cy="173575"/>
            </a:xfrm>
            <a:custGeom>
              <a:rect b="b" l="l" r="r" t="t"/>
              <a:pathLst>
                <a:path extrusionOk="0" h="6943" w="11752">
                  <a:moveTo>
                    <a:pt x="11752" y="1"/>
                  </a:moveTo>
                  <a:lnTo>
                    <a:pt x="11752" y="1"/>
                  </a:lnTo>
                  <a:cubicBezTo>
                    <a:pt x="11478" y="191"/>
                    <a:pt x="11216" y="370"/>
                    <a:pt x="10942" y="536"/>
                  </a:cubicBezTo>
                  <a:cubicBezTo>
                    <a:pt x="9406" y="1489"/>
                    <a:pt x="7835" y="2358"/>
                    <a:pt x="6334" y="3323"/>
                  </a:cubicBezTo>
                  <a:cubicBezTo>
                    <a:pt x="4275" y="4620"/>
                    <a:pt x="2227" y="5954"/>
                    <a:pt x="0" y="6942"/>
                  </a:cubicBezTo>
                  <a:cubicBezTo>
                    <a:pt x="4370" y="5894"/>
                    <a:pt x="8096" y="3573"/>
                    <a:pt x="11275" y="465"/>
                  </a:cubicBezTo>
                  <a:cubicBezTo>
                    <a:pt x="11430" y="310"/>
                    <a:pt x="11585" y="155"/>
                    <a:pt x="1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13"/>
            <p:cNvSpPr/>
            <p:nvPr/>
          </p:nvSpPr>
          <p:spPr>
            <a:xfrm>
              <a:off x="6198975" y="4443225"/>
              <a:ext cx="207800" cy="133975"/>
            </a:xfrm>
            <a:custGeom>
              <a:rect b="b" l="l" r="r" t="t"/>
              <a:pathLst>
                <a:path extrusionOk="0" h="5359" w="8312">
                  <a:moveTo>
                    <a:pt x="8311" y="1"/>
                  </a:moveTo>
                  <a:lnTo>
                    <a:pt x="8311" y="1"/>
                  </a:lnTo>
                  <a:cubicBezTo>
                    <a:pt x="8085" y="191"/>
                    <a:pt x="7859" y="370"/>
                    <a:pt x="7644" y="549"/>
                  </a:cubicBezTo>
                  <a:cubicBezTo>
                    <a:pt x="6549" y="1394"/>
                    <a:pt x="5204" y="2180"/>
                    <a:pt x="3977" y="2942"/>
                  </a:cubicBezTo>
                  <a:cubicBezTo>
                    <a:pt x="2668" y="3787"/>
                    <a:pt x="1406" y="4668"/>
                    <a:pt x="1" y="5359"/>
                  </a:cubicBezTo>
                  <a:cubicBezTo>
                    <a:pt x="3096" y="4525"/>
                    <a:pt x="5930" y="2739"/>
                    <a:pt x="8025" y="322"/>
                  </a:cubicBezTo>
                  <a:cubicBezTo>
                    <a:pt x="8121" y="215"/>
                    <a:pt x="8216" y="120"/>
                    <a:pt x="8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13"/>
            <p:cNvSpPr/>
            <p:nvPr/>
          </p:nvSpPr>
          <p:spPr>
            <a:xfrm>
              <a:off x="6229350" y="4512600"/>
              <a:ext cx="448875" cy="252725"/>
            </a:xfrm>
            <a:custGeom>
              <a:rect b="b" l="l" r="r" t="t"/>
              <a:pathLst>
                <a:path extrusionOk="0" h="10109" w="17955">
                  <a:moveTo>
                    <a:pt x="17955" y="0"/>
                  </a:moveTo>
                  <a:lnTo>
                    <a:pt x="17955" y="0"/>
                  </a:lnTo>
                  <a:cubicBezTo>
                    <a:pt x="17502" y="345"/>
                    <a:pt x="17026" y="691"/>
                    <a:pt x="16514" y="1000"/>
                  </a:cubicBezTo>
                  <a:cubicBezTo>
                    <a:pt x="14288" y="2369"/>
                    <a:pt x="12144" y="3893"/>
                    <a:pt x="9894" y="5263"/>
                  </a:cubicBezTo>
                  <a:cubicBezTo>
                    <a:pt x="8346" y="6191"/>
                    <a:pt x="6751" y="7013"/>
                    <a:pt x="5144" y="7834"/>
                  </a:cubicBezTo>
                  <a:cubicBezTo>
                    <a:pt x="3405" y="8715"/>
                    <a:pt x="1798" y="9466"/>
                    <a:pt x="0" y="10108"/>
                  </a:cubicBezTo>
                  <a:cubicBezTo>
                    <a:pt x="2524" y="9680"/>
                    <a:pt x="5001" y="8894"/>
                    <a:pt x="7322" y="7799"/>
                  </a:cubicBezTo>
                  <a:cubicBezTo>
                    <a:pt x="9180" y="6882"/>
                    <a:pt x="11013" y="5858"/>
                    <a:pt x="12704" y="4643"/>
                  </a:cubicBezTo>
                  <a:cubicBezTo>
                    <a:pt x="14311" y="3500"/>
                    <a:pt x="15728" y="2107"/>
                    <a:pt x="17169" y="750"/>
                  </a:cubicBezTo>
                  <a:cubicBezTo>
                    <a:pt x="17443" y="488"/>
                    <a:pt x="17705" y="262"/>
                    <a:pt x="17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13"/>
            <p:cNvSpPr/>
            <p:nvPr/>
          </p:nvSpPr>
          <p:spPr>
            <a:xfrm>
              <a:off x="6326375" y="4628375"/>
              <a:ext cx="339050" cy="172375"/>
            </a:xfrm>
            <a:custGeom>
              <a:rect b="b" l="l" r="r" t="t"/>
              <a:pathLst>
                <a:path extrusionOk="0" h="6895" w="13562">
                  <a:moveTo>
                    <a:pt x="13562" y="1"/>
                  </a:moveTo>
                  <a:lnTo>
                    <a:pt x="13562" y="1"/>
                  </a:lnTo>
                  <a:cubicBezTo>
                    <a:pt x="13300" y="179"/>
                    <a:pt x="13050" y="346"/>
                    <a:pt x="12788" y="513"/>
                  </a:cubicBezTo>
                  <a:cubicBezTo>
                    <a:pt x="11335" y="1370"/>
                    <a:pt x="9787" y="2037"/>
                    <a:pt x="8323" y="2858"/>
                  </a:cubicBezTo>
                  <a:cubicBezTo>
                    <a:pt x="5596" y="4275"/>
                    <a:pt x="2810" y="5751"/>
                    <a:pt x="0" y="6894"/>
                  </a:cubicBezTo>
                  <a:cubicBezTo>
                    <a:pt x="2560" y="6359"/>
                    <a:pt x="5084" y="5549"/>
                    <a:pt x="7454" y="4406"/>
                  </a:cubicBezTo>
                  <a:cubicBezTo>
                    <a:pt x="9609" y="3239"/>
                    <a:pt x="11276" y="2072"/>
                    <a:pt x="12966" y="548"/>
                  </a:cubicBezTo>
                  <a:cubicBezTo>
                    <a:pt x="13157" y="370"/>
                    <a:pt x="13359" y="191"/>
                    <a:pt x="135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13"/>
            <p:cNvSpPr/>
            <p:nvPr/>
          </p:nvSpPr>
          <p:spPr>
            <a:xfrm>
              <a:off x="6477000" y="4695350"/>
              <a:ext cx="225050" cy="111950"/>
            </a:xfrm>
            <a:custGeom>
              <a:rect b="b" l="l" r="r" t="t"/>
              <a:pathLst>
                <a:path extrusionOk="0" h="4478" w="9002">
                  <a:moveTo>
                    <a:pt x="9001" y="0"/>
                  </a:moveTo>
                  <a:cubicBezTo>
                    <a:pt x="8882" y="96"/>
                    <a:pt x="8751" y="167"/>
                    <a:pt x="8632" y="239"/>
                  </a:cubicBezTo>
                  <a:cubicBezTo>
                    <a:pt x="7001" y="1132"/>
                    <a:pt x="6013" y="1405"/>
                    <a:pt x="4572" y="2084"/>
                  </a:cubicBezTo>
                  <a:cubicBezTo>
                    <a:pt x="3024" y="2834"/>
                    <a:pt x="1560" y="3763"/>
                    <a:pt x="0" y="4477"/>
                  </a:cubicBezTo>
                  <a:cubicBezTo>
                    <a:pt x="1715" y="4191"/>
                    <a:pt x="3381" y="3596"/>
                    <a:pt x="4929" y="2810"/>
                  </a:cubicBezTo>
                  <a:cubicBezTo>
                    <a:pt x="6239" y="2096"/>
                    <a:pt x="7453" y="1203"/>
                    <a:pt x="8608" y="322"/>
                  </a:cubicBezTo>
                  <a:cubicBezTo>
                    <a:pt x="8739" y="227"/>
                    <a:pt x="8870" y="120"/>
                    <a:pt x="9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13"/>
            <p:cNvSpPr/>
            <p:nvPr/>
          </p:nvSpPr>
          <p:spPr>
            <a:xfrm>
              <a:off x="6666000" y="4741475"/>
              <a:ext cx="108675" cy="68800"/>
            </a:xfrm>
            <a:custGeom>
              <a:rect b="b" l="l" r="r" t="t"/>
              <a:pathLst>
                <a:path extrusionOk="0" h="2752" w="4347">
                  <a:moveTo>
                    <a:pt x="4346" y="1"/>
                  </a:moveTo>
                  <a:lnTo>
                    <a:pt x="4346" y="1"/>
                  </a:lnTo>
                  <a:cubicBezTo>
                    <a:pt x="3799" y="334"/>
                    <a:pt x="2739" y="965"/>
                    <a:pt x="2025" y="1406"/>
                  </a:cubicBezTo>
                  <a:cubicBezTo>
                    <a:pt x="1322" y="1835"/>
                    <a:pt x="691" y="2323"/>
                    <a:pt x="0" y="2751"/>
                  </a:cubicBezTo>
                  <a:cubicBezTo>
                    <a:pt x="1679" y="2156"/>
                    <a:pt x="3072" y="1156"/>
                    <a:pt x="4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13"/>
            <p:cNvSpPr/>
            <p:nvPr/>
          </p:nvSpPr>
          <p:spPr>
            <a:xfrm>
              <a:off x="6903525" y="4048250"/>
              <a:ext cx="182500" cy="228625"/>
            </a:xfrm>
            <a:custGeom>
              <a:rect b="b" l="l" r="r" t="t"/>
              <a:pathLst>
                <a:path extrusionOk="0" h="9145" w="7300">
                  <a:moveTo>
                    <a:pt x="7299" y="0"/>
                  </a:moveTo>
                  <a:cubicBezTo>
                    <a:pt x="7228" y="203"/>
                    <a:pt x="7121" y="381"/>
                    <a:pt x="7002" y="536"/>
                  </a:cubicBezTo>
                  <a:cubicBezTo>
                    <a:pt x="6704" y="989"/>
                    <a:pt x="6430" y="1298"/>
                    <a:pt x="6037" y="1751"/>
                  </a:cubicBezTo>
                  <a:cubicBezTo>
                    <a:pt x="5394" y="2477"/>
                    <a:pt x="4775" y="3215"/>
                    <a:pt x="4168" y="3977"/>
                  </a:cubicBezTo>
                  <a:cubicBezTo>
                    <a:pt x="2858" y="5596"/>
                    <a:pt x="1691" y="7346"/>
                    <a:pt x="1" y="9144"/>
                  </a:cubicBezTo>
                  <a:cubicBezTo>
                    <a:pt x="2465" y="7585"/>
                    <a:pt x="4442" y="5346"/>
                    <a:pt x="5954" y="2882"/>
                  </a:cubicBezTo>
                  <a:cubicBezTo>
                    <a:pt x="6406" y="2120"/>
                    <a:pt x="6859" y="1405"/>
                    <a:pt x="7121" y="631"/>
                  </a:cubicBezTo>
                  <a:cubicBezTo>
                    <a:pt x="7204" y="417"/>
                    <a:pt x="7263" y="215"/>
                    <a:pt x="7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13"/>
            <p:cNvSpPr/>
            <p:nvPr/>
          </p:nvSpPr>
          <p:spPr>
            <a:xfrm>
              <a:off x="6753800" y="3992875"/>
              <a:ext cx="254525" cy="295900"/>
            </a:xfrm>
            <a:custGeom>
              <a:rect b="b" l="l" r="r" t="t"/>
              <a:pathLst>
                <a:path extrusionOk="0" h="11836" w="10181">
                  <a:moveTo>
                    <a:pt x="10181" y="1"/>
                  </a:moveTo>
                  <a:lnTo>
                    <a:pt x="10181" y="1"/>
                  </a:lnTo>
                  <a:cubicBezTo>
                    <a:pt x="9943" y="310"/>
                    <a:pt x="9704" y="608"/>
                    <a:pt x="9466" y="894"/>
                  </a:cubicBezTo>
                  <a:cubicBezTo>
                    <a:pt x="7728" y="2918"/>
                    <a:pt x="6013" y="4954"/>
                    <a:pt x="4287" y="7014"/>
                  </a:cubicBezTo>
                  <a:cubicBezTo>
                    <a:pt x="2918" y="8680"/>
                    <a:pt x="1584" y="10359"/>
                    <a:pt x="1" y="11836"/>
                  </a:cubicBezTo>
                  <a:cubicBezTo>
                    <a:pt x="2549" y="10181"/>
                    <a:pt x="4763" y="8038"/>
                    <a:pt x="6656" y="5668"/>
                  </a:cubicBezTo>
                  <a:cubicBezTo>
                    <a:pt x="7859" y="4108"/>
                    <a:pt x="8871" y="2394"/>
                    <a:pt x="9812" y="668"/>
                  </a:cubicBezTo>
                  <a:cubicBezTo>
                    <a:pt x="9931" y="453"/>
                    <a:pt x="10062" y="227"/>
                    <a:pt x="101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13"/>
            <p:cNvSpPr/>
            <p:nvPr/>
          </p:nvSpPr>
          <p:spPr>
            <a:xfrm>
              <a:off x="6689225" y="3975325"/>
              <a:ext cx="185450" cy="228925"/>
            </a:xfrm>
            <a:custGeom>
              <a:rect b="b" l="l" r="r" t="t"/>
              <a:pathLst>
                <a:path extrusionOk="0" h="9157" w="7418">
                  <a:moveTo>
                    <a:pt x="7418" y="0"/>
                  </a:moveTo>
                  <a:cubicBezTo>
                    <a:pt x="7299" y="215"/>
                    <a:pt x="7168" y="405"/>
                    <a:pt x="7025" y="596"/>
                  </a:cubicBezTo>
                  <a:cubicBezTo>
                    <a:pt x="5775" y="2048"/>
                    <a:pt x="4370" y="3548"/>
                    <a:pt x="3167" y="5096"/>
                  </a:cubicBezTo>
                  <a:cubicBezTo>
                    <a:pt x="2572" y="5822"/>
                    <a:pt x="1024" y="7954"/>
                    <a:pt x="0" y="9156"/>
                  </a:cubicBezTo>
                  <a:cubicBezTo>
                    <a:pt x="1560" y="7954"/>
                    <a:pt x="3001" y="6584"/>
                    <a:pt x="4286" y="5096"/>
                  </a:cubicBezTo>
                  <a:cubicBezTo>
                    <a:pt x="5441" y="3667"/>
                    <a:pt x="6501" y="2120"/>
                    <a:pt x="7239" y="441"/>
                  </a:cubicBezTo>
                  <a:cubicBezTo>
                    <a:pt x="7299" y="286"/>
                    <a:pt x="7358" y="143"/>
                    <a:pt x="7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13"/>
            <p:cNvSpPr/>
            <p:nvPr/>
          </p:nvSpPr>
          <p:spPr>
            <a:xfrm>
              <a:off x="6908300" y="4109850"/>
              <a:ext cx="246175" cy="291150"/>
            </a:xfrm>
            <a:custGeom>
              <a:rect b="b" l="l" r="r" t="t"/>
              <a:pathLst>
                <a:path extrusionOk="0" h="11646" w="9847">
                  <a:moveTo>
                    <a:pt x="9847" y="1"/>
                  </a:moveTo>
                  <a:cubicBezTo>
                    <a:pt x="9692" y="299"/>
                    <a:pt x="9358" y="787"/>
                    <a:pt x="9216" y="1013"/>
                  </a:cubicBezTo>
                  <a:cubicBezTo>
                    <a:pt x="7977" y="2716"/>
                    <a:pt x="6656" y="4311"/>
                    <a:pt x="4977" y="6347"/>
                  </a:cubicBezTo>
                  <a:cubicBezTo>
                    <a:pt x="3393" y="8181"/>
                    <a:pt x="1846" y="10074"/>
                    <a:pt x="0" y="11645"/>
                  </a:cubicBezTo>
                  <a:cubicBezTo>
                    <a:pt x="2191" y="10383"/>
                    <a:pt x="4108" y="8692"/>
                    <a:pt x="5799" y="6823"/>
                  </a:cubicBezTo>
                  <a:cubicBezTo>
                    <a:pt x="7323" y="5025"/>
                    <a:pt x="8716" y="2835"/>
                    <a:pt x="9513" y="858"/>
                  </a:cubicBezTo>
                  <a:cubicBezTo>
                    <a:pt x="9632" y="572"/>
                    <a:pt x="9739" y="275"/>
                    <a:pt x="9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13"/>
            <p:cNvSpPr/>
            <p:nvPr/>
          </p:nvSpPr>
          <p:spPr>
            <a:xfrm>
              <a:off x="6959200" y="4218800"/>
              <a:ext cx="211650" cy="213150"/>
            </a:xfrm>
            <a:custGeom>
              <a:rect b="b" l="l" r="r" t="t"/>
              <a:pathLst>
                <a:path extrusionOk="0" h="8526" w="8466">
                  <a:moveTo>
                    <a:pt x="8465" y="1"/>
                  </a:moveTo>
                  <a:lnTo>
                    <a:pt x="8465" y="1"/>
                  </a:lnTo>
                  <a:cubicBezTo>
                    <a:pt x="8251" y="263"/>
                    <a:pt x="8025" y="501"/>
                    <a:pt x="7787" y="763"/>
                  </a:cubicBezTo>
                  <a:cubicBezTo>
                    <a:pt x="6965" y="1608"/>
                    <a:pt x="6084" y="2406"/>
                    <a:pt x="5287" y="3275"/>
                  </a:cubicBezTo>
                  <a:cubicBezTo>
                    <a:pt x="3584" y="5085"/>
                    <a:pt x="1941" y="6966"/>
                    <a:pt x="0" y="8525"/>
                  </a:cubicBezTo>
                  <a:cubicBezTo>
                    <a:pt x="1727" y="7644"/>
                    <a:pt x="3334" y="6537"/>
                    <a:pt x="4715" y="5192"/>
                  </a:cubicBezTo>
                  <a:cubicBezTo>
                    <a:pt x="6084" y="3811"/>
                    <a:pt x="7180" y="2168"/>
                    <a:pt x="8168" y="501"/>
                  </a:cubicBezTo>
                  <a:cubicBezTo>
                    <a:pt x="8275" y="334"/>
                    <a:pt x="8370" y="167"/>
                    <a:pt x="8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13"/>
            <p:cNvSpPr/>
            <p:nvPr/>
          </p:nvSpPr>
          <p:spPr>
            <a:xfrm>
              <a:off x="7007700" y="4346500"/>
              <a:ext cx="169700" cy="177125"/>
            </a:xfrm>
            <a:custGeom>
              <a:rect b="b" l="l" r="r" t="t"/>
              <a:pathLst>
                <a:path extrusionOk="0" h="7085" w="6788">
                  <a:moveTo>
                    <a:pt x="6787" y="0"/>
                  </a:moveTo>
                  <a:cubicBezTo>
                    <a:pt x="6668" y="155"/>
                    <a:pt x="6561" y="298"/>
                    <a:pt x="6430" y="453"/>
                  </a:cubicBezTo>
                  <a:cubicBezTo>
                    <a:pt x="5787" y="1215"/>
                    <a:pt x="5061" y="1882"/>
                    <a:pt x="4382" y="2596"/>
                  </a:cubicBezTo>
                  <a:cubicBezTo>
                    <a:pt x="2954" y="4132"/>
                    <a:pt x="1513" y="5632"/>
                    <a:pt x="1" y="7085"/>
                  </a:cubicBezTo>
                  <a:cubicBezTo>
                    <a:pt x="1346" y="6370"/>
                    <a:pt x="2644" y="5537"/>
                    <a:pt x="3763" y="4477"/>
                  </a:cubicBezTo>
                  <a:cubicBezTo>
                    <a:pt x="4906" y="3298"/>
                    <a:pt x="5883" y="1929"/>
                    <a:pt x="6573" y="441"/>
                  </a:cubicBezTo>
                  <a:cubicBezTo>
                    <a:pt x="6645" y="298"/>
                    <a:pt x="6704" y="143"/>
                    <a:pt x="67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13"/>
            <p:cNvSpPr/>
            <p:nvPr/>
          </p:nvSpPr>
          <p:spPr>
            <a:xfrm>
              <a:off x="6985375" y="4482525"/>
              <a:ext cx="156900" cy="133675"/>
            </a:xfrm>
            <a:custGeom>
              <a:rect b="b" l="l" r="r" t="t"/>
              <a:pathLst>
                <a:path extrusionOk="0" h="5347" w="6276">
                  <a:moveTo>
                    <a:pt x="6275" y="1"/>
                  </a:moveTo>
                  <a:lnTo>
                    <a:pt x="6275" y="1"/>
                  </a:lnTo>
                  <a:cubicBezTo>
                    <a:pt x="6156" y="108"/>
                    <a:pt x="6037" y="227"/>
                    <a:pt x="5918" y="346"/>
                  </a:cubicBezTo>
                  <a:cubicBezTo>
                    <a:pt x="4954" y="1239"/>
                    <a:pt x="3870" y="2001"/>
                    <a:pt x="2882" y="2894"/>
                  </a:cubicBezTo>
                  <a:cubicBezTo>
                    <a:pt x="1930" y="3739"/>
                    <a:pt x="977" y="4680"/>
                    <a:pt x="1" y="5346"/>
                  </a:cubicBezTo>
                  <a:cubicBezTo>
                    <a:pt x="2465" y="4346"/>
                    <a:pt x="4525" y="2501"/>
                    <a:pt x="6037" y="334"/>
                  </a:cubicBezTo>
                  <a:cubicBezTo>
                    <a:pt x="6109" y="227"/>
                    <a:pt x="6204" y="108"/>
                    <a:pt x="62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13"/>
            <p:cNvSpPr/>
            <p:nvPr/>
          </p:nvSpPr>
          <p:spPr>
            <a:xfrm>
              <a:off x="6756775" y="4742675"/>
              <a:ext cx="156000" cy="97050"/>
            </a:xfrm>
            <a:custGeom>
              <a:rect b="b" l="l" r="r" t="t"/>
              <a:pathLst>
                <a:path extrusionOk="0" h="3882" w="6240">
                  <a:moveTo>
                    <a:pt x="6240" y="1"/>
                  </a:moveTo>
                  <a:cubicBezTo>
                    <a:pt x="6226" y="5"/>
                    <a:pt x="6216" y="11"/>
                    <a:pt x="6208" y="18"/>
                  </a:cubicBezTo>
                  <a:lnTo>
                    <a:pt x="6208" y="18"/>
                  </a:lnTo>
                  <a:cubicBezTo>
                    <a:pt x="6218" y="13"/>
                    <a:pt x="6229" y="7"/>
                    <a:pt x="6240" y="1"/>
                  </a:cubicBezTo>
                  <a:close/>
                  <a:moveTo>
                    <a:pt x="6208" y="18"/>
                  </a:moveTo>
                  <a:lnTo>
                    <a:pt x="6208" y="18"/>
                  </a:lnTo>
                  <a:cubicBezTo>
                    <a:pt x="5920" y="178"/>
                    <a:pt x="5621" y="316"/>
                    <a:pt x="5311" y="477"/>
                  </a:cubicBezTo>
                  <a:cubicBezTo>
                    <a:pt x="4442" y="917"/>
                    <a:pt x="3823" y="1215"/>
                    <a:pt x="2966" y="1787"/>
                  </a:cubicBezTo>
                  <a:cubicBezTo>
                    <a:pt x="1858" y="2513"/>
                    <a:pt x="1108" y="3215"/>
                    <a:pt x="1" y="3882"/>
                  </a:cubicBezTo>
                  <a:cubicBezTo>
                    <a:pt x="1299" y="3549"/>
                    <a:pt x="2489" y="2894"/>
                    <a:pt x="3608" y="2168"/>
                  </a:cubicBezTo>
                  <a:cubicBezTo>
                    <a:pt x="4513" y="1548"/>
                    <a:pt x="5311" y="774"/>
                    <a:pt x="6168" y="60"/>
                  </a:cubicBezTo>
                  <a:cubicBezTo>
                    <a:pt x="6183" y="45"/>
                    <a:pt x="6193" y="30"/>
                    <a:pt x="6208"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13"/>
            <p:cNvSpPr/>
            <p:nvPr/>
          </p:nvSpPr>
          <p:spPr>
            <a:xfrm>
              <a:off x="6910975" y="4448300"/>
              <a:ext cx="447400" cy="408700"/>
            </a:xfrm>
            <a:custGeom>
              <a:rect b="b" l="l" r="r" t="t"/>
              <a:pathLst>
                <a:path extrusionOk="0" h="16348" w="17896">
                  <a:moveTo>
                    <a:pt x="17895" y="0"/>
                  </a:moveTo>
                  <a:cubicBezTo>
                    <a:pt x="17217" y="1012"/>
                    <a:pt x="16502" y="1977"/>
                    <a:pt x="15788" y="2977"/>
                  </a:cubicBezTo>
                  <a:cubicBezTo>
                    <a:pt x="13943" y="5418"/>
                    <a:pt x="11335" y="8382"/>
                    <a:pt x="8656" y="10609"/>
                  </a:cubicBezTo>
                  <a:cubicBezTo>
                    <a:pt x="7394" y="11657"/>
                    <a:pt x="5739" y="12692"/>
                    <a:pt x="4144" y="13752"/>
                  </a:cubicBezTo>
                  <a:cubicBezTo>
                    <a:pt x="2774" y="14633"/>
                    <a:pt x="1441" y="15562"/>
                    <a:pt x="0" y="16348"/>
                  </a:cubicBezTo>
                  <a:cubicBezTo>
                    <a:pt x="3251" y="15109"/>
                    <a:pt x="6406" y="13431"/>
                    <a:pt x="9109" y="11216"/>
                  </a:cubicBezTo>
                  <a:cubicBezTo>
                    <a:pt x="10442" y="10073"/>
                    <a:pt x="11680" y="8823"/>
                    <a:pt x="12871" y="7525"/>
                  </a:cubicBezTo>
                  <a:cubicBezTo>
                    <a:pt x="14216" y="6025"/>
                    <a:pt x="15490" y="4418"/>
                    <a:pt x="16502" y="2667"/>
                  </a:cubicBezTo>
                  <a:cubicBezTo>
                    <a:pt x="16931" y="1893"/>
                    <a:pt x="17705" y="477"/>
                    <a:pt x="178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13"/>
            <p:cNvSpPr/>
            <p:nvPr/>
          </p:nvSpPr>
          <p:spPr>
            <a:xfrm>
              <a:off x="7042825" y="4584325"/>
              <a:ext cx="312575" cy="272975"/>
            </a:xfrm>
            <a:custGeom>
              <a:rect b="b" l="l" r="r" t="t"/>
              <a:pathLst>
                <a:path extrusionOk="0" h="10919" w="12503">
                  <a:moveTo>
                    <a:pt x="12502" y="0"/>
                  </a:moveTo>
                  <a:lnTo>
                    <a:pt x="12502" y="0"/>
                  </a:lnTo>
                  <a:cubicBezTo>
                    <a:pt x="12488" y="37"/>
                    <a:pt x="12474" y="74"/>
                    <a:pt x="12460" y="111"/>
                  </a:cubicBezTo>
                  <a:lnTo>
                    <a:pt x="12460" y="111"/>
                  </a:lnTo>
                  <a:cubicBezTo>
                    <a:pt x="12483" y="78"/>
                    <a:pt x="12493" y="39"/>
                    <a:pt x="12502" y="0"/>
                  </a:cubicBezTo>
                  <a:close/>
                  <a:moveTo>
                    <a:pt x="12460" y="111"/>
                  </a:moveTo>
                  <a:cubicBezTo>
                    <a:pt x="12455" y="118"/>
                    <a:pt x="12449" y="125"/>
                    <a:pt x="12443" y="131"/>
                  </a:cubicBezTo>
                  <a:cubicBezTo>
                    <a:pt x="12109" y="751"/>
                    <a:pt x="11752" y="1263"/>
                    <a:pt x="11312" y="1739"/>
                  </a:cubicBezTo>
                  <a:cubicBezTo>
                    <a:pt x="10466" y="2667"/>
                    <a:pt x="9645" y="3656"/>
                    <a:pt x="8740" y="4537"/>
                  </a:cubicBezTo>
                  <a:cubicBezTo>
                    <a:pt x="7764" y="5489"/>
                    <a:pt x="6704" y="6299"/>
                    <a:pt x="5835" y="6954"/>
                  </a:cubicBezTo>
                  <a:cubicBezTo>
                    <a:pt x="4620" y="7894"/>
                    <a:pt x="1942" y="9787"/>
                    <a:pt x="1" y="10918"/>
                  </a:cubicBezTo>
                  <a:cubicBezTo>
                    <a:pt x="3263" y="9621"/>
                    <a:pt x="6418" y="7906"/>
                    <a:pt x="8930" y="5465"/>
                  </a:cubicBezTo>
                  <a:cubicBezTo>
                    <a:pt x="10085" y="4287"/>
                    <a:pt x="11014" y="2906"/>
                    <a:pt x="11848" y="1489"/>
                  </a:cubicBezTo>
                  <a:cubicBezTo>
                    <a:pt x="12090" y="1047"/>
                    <a:pt x="12282" y="575"/>
                    <a:pt x="12460" y="11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13"/>
            <p:cNvSpPr/>
            <p:nvPr/>
          </p:nvSpPr>
          <p:spPr>
            <a:xfrm>
              <a:off x="7185400" y="4718875"/>
              <a:ext cx="181600" cy="128300"/>
            </a:xfrm>
            <a:custGeom>
              <a:rect b="b" l="l" r="r" t="t"/>
              <a:pathLst>
                <a:path extrusionOk="0" h="5132" w="7264">
                  <a:moveTo>
                    <a:pt x="7264" y="0"/>
                  </a:moveTo>
                  <a:lnTo>
                    <a:pt x="7264" y="0"/>
                  </a:lnTo>
                  <a:cubicBezTo>
                    <a:pt x="7061" y="179"/>
                    <a:pt x="6847" y="357"/>
                    <a:pt x="6621" y="524"/>
                  </a:cubicBezTo>
                  <a:cubicBezTo>
                    <a:pt x="5537" y="1334"/>
                    <a:pt x="4204" y="2155"/>
                    <a:pt x="3085" y="3036"/>
                  </a:cubicBezTo>
                  <a:cubicBezTo>
                    <a:pt x="2180" y="3703"/>
                    <a:pt x="1287" y="4513"/>
                    <a:pt x="1" y="5132"/>
                  </a:cubicBezTo>
                  <a:cubicBezTo>
                    <a:pt x="2846" y="4370"/>
                    <a:pt x="5121" y="2346"/>
                    <a:pt x="7061" y="238"/>
                  </a:cubicBezTo>
                  <a:cubicBezTo>
                    <a:pt x="7133" y="167"/>
                    <a:pt x="7192" y="83"/>
                    <a:pt x="7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13"/>
            <p:cNvSpPr/>
            <p:nvPr/>
          </p:nvSpPr>
          <p:spPr>
            <a:xfrm>
              <a:off x="6474000" y="3308575"/>
              <a:ext cx="541475" cy="838825"/>
            </a:xfrm>
            <a:custGeom>
              <a:rect b="b" l="l" r="r" t="t"/>
              <a:pathLst>
                <a:path extrusionOk="0" h="33553" w="21659">
                  <a:moveTo>
                    <a:pt x="21551" y="0"/>
                  </a:moveTo>
                  <a:lnTo>
                    <a:pt x="21551" y="0"/>
                  </a:lnTo>
                  <a:cubicBezTo>
                    <a:pt x="21420" y="822"/>
                    <a:pt x="21194" y="1643"/>
                    <a:pt x="20992" y="2465"/>
                  </a:cubicBezTo>
                  <a:cubicBezTo>
                    <a:pt x="20730" y="3441"/>
                    <a:pt x="20515" y="4406"/>
                    <a:pt x="20218" y="5382"/>
                  </a:cubicBezTo>
                  <a:cubicBezTo>
                    <a:pt x="19241" y="8740"/>
                    <a:pt x="18051" y="11526"/>
                    <a:pt x="16313" y="14574"/>
                  </a:cubicBezTo>
                  <a:cubicBezTo>
                    <a:pt x="14455" y="17800"/>
                    <a:pt x="12217" y="20777"/>
                    <a:pt x="9990" y="23503"/>
                  </a:cubicBezTo>
                  <a:cubicBezTo>
                    <a:pt x="6978" y="27170"/>
                    <a:pt x="3454" y="30337"/>
                    <a:pt x="1" y="33552"/>
                  </a:cubicBezTo>
                  <a:cubicBezTo>
                    <a:pt x="1763" y="32302"/>
                    <a:pt x="3501" y="31004"/>
                    <a:pt x="5109" y="29564"/>
                  </a:cubicBezTo>
                  <a:cubicBezTo>
                    <a:pt x="7561" y="27313"/>
                    <a:pt x="9776" y="24849"/>
                    <a:pt x="11824" y="22229"/>
                  </a:cubicBezTo>
                  <a:cubicBezTo>
                    <a:pt x="15670" y="17324"/>
                    <a:pt x="19753" y="11276"/>
                    <a:pt x="21087" y="4799"/>
                  </a:cubicBezTo>
                  <a:cubicBezTo>
                    <a:pt x="21361" y="3370"/>
                    <a:pt x="21658" y="953"/>
                    <a:pt x="215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13"/>
            <p:cNvSpPr/>
            <p:nvPr/>
          </p:nvSpPr>
          <p:spPr>
            <a:xfrm>
              <a:off x="6584150" y="3758625"/>
              <a:ext cx="166400" cy="207800"/>
            </a:xfrm>
            <a:custGeom>
              <a:rect b="b" l="l" r="r" t="t"/>
              <a:pathLst>
                <a:path extrusionOk="0" h="8312" w="6656">
                  <a:moveTo>
                    <a:pt x="6656" y="1"/>
                  </a:moveTo>
                  <a:lnTo>
                    <a:pt x="6656" y="1"/>
                  </a:lnTo>
                  <a:cubicBezTo>
                    <a:pt x="5572" y="1286"/>
                    <a:pt x="4453" y="2560"/>
                    <a:pt x="3405" y="3894"/>
                  </a:cubicBezTo>
                  <a:cubicBezTo>
                    <a:pt x="2477" y="5073"/>
                    <a:pt x="1131" y="6918"/>
                    <a:pt x="0" y="8311"/>
                  </a:cubicBezTo>
                  <a:cubicBezTo>
                    <a:pt x="1524" y="7025"/>
                    <a:pt x="2989" y="5656"/>
                    <a:pt x="4215" y="4073"/>
                  </a:cubicBezTo>
                  <a:cubicBezTo>
                    <a:pt x="5179" y="2810"/>
                    <a:pt x="5894" y="1394"/>
                    <a:pt x="6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13"/>
            <p:cNvSpPr/>
            <p:nvPr/>
          </p:nvSpPr>
          <p:spPr>
            <a:xfrm>
              <a:off x="6599925" y="3412750"/>
              <a:ext cx="199450" cy="291425"/>
            </a:xfrm>
            <a:custGeom>
              <a:rect b="b" l="l" r="r" t="t"/>
              <a:pathLst>
                <a:path extrusionOk="0" h="11657" w="7978">
                  <a:moveTo>
                    <a:pt x="7977" y="1"/>
                  </a:moveTo>
                  <a:lnTo>
                    <a:pt x="7394" y="858"/>
                  </a:lnTo>
                  <a:cubicBezTo>
                    <a:pt x="6013" y="2846"/>
                    <a:pt x="4668" y="4870"/>
                    <a:pt x="3310" y="6882"/>
                  </a:cubicBezTo>
                  <a:cubicBezTo>
                    <a:pt x="2262" y="8502"/>
                    <a:pt x="1191" y="10168"/>
                    <a:pt x="0" y="11657"/>
                  </a:cubicBezTo>
                  <a:cubicBezTo>
                    <a:pt x="1929" y="10026"/>
                    <a:pt x="3572" y="8061"/>
                    <a:pt x="4977" y="5954"/>
                  </a:cubicBezTo>
                  <a:cubicBezTo>
                    <a:pt x="6096" y="4251"/>
                    <a:pt x="6977" y="2406"/>
                    <a:pt x="7716" y="584"/>
                  </a:cubicBezTo>
                  <a:cubicBezTo>
                    <a:pt x="7799" y="405"/>
                    <a:pt x="7882" y="203"/>
                    <a:pt x="7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13"/>
            <p:cNvSpPr/>
            <p:nvPr/>
          </p:nvSpPr>
          <p:spPr>
            <a:xfrm>
              <a:off x="6677300" y="3540650"/>
              <a:ext cx="112125" cy="145675"/>
            </a:xfrm>
            <a:custGeom>
              <a:rect b="b" l="l" r="r" t="t"/>
              <a:pathLst>
                <a:path extrusionOk="0" h="5827" w="4485">
                  <a:moveTo>
                    <a:pt x="4480" y="0"/>
                  </a:moveTo>
                  <a:cubicBezTo>
                    <a:pt x="4470" y="0"/>
                    <a:pt x="4295" y="246"/>
                    <a:pt x="4251" y="290"/>
                  </a:cubicBezTo>
                  <a:cubicBezTo>
                    <a:pt x="3573" y="1171"/>
                    <a:pt x="2823" y="1993"/>
                    <a:pt x="2180" y="2897"/>
                  </a:cubicBezTo>
                  <a:cubicBezTo>
                    <a:pt x="1453" y="3933"/>
                    <a:pt x="787" y="4945"/>
                    <a:pt x="1" y="5826"/>
                  </a:cubicBezTo>
                  <a:cubicBezTo>
                    <a:pt x="989" y="5064"/>
                    <a:pt x="1906" y="4171"/>
                    <a:pt x="2644" y="3159"/>
                  </a:cubicBezTo>
                  <a:cubicBezTo>
                    <a:pt x="3347" y="2207"/>
                    <a:pt x="3882" y="1159"/>
                    <a:pt x="4418" y="111"/>
                  </a:cubicBezTo>
                  <a:cubicBezTo>
                    <a:pt x="4468" y="31"/>
                    <a:pt x="4484" y="0"/>
                    <a:pt x="44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13"/>
            <p:cNvSpPr/>
            <p:nvPr/>
          </p:nvSpPr>
          <p:spPr>
            <a:xfrm>
              <a:off x="6818100" y="3398475"/>
              <a:ext cx="267925" cy="483700"/>
            </a:xfrm>
            <a:custGeom>
              <a:rect b="b" l="l" r="r" t="t"/>
              <a:pathLst>
                <a:path extrusionOk="0" h="19348" w="10717">
                  <a:moveTo>
                    <a:pt x="10716" y="0"/>
                  </a:moveTo>
                  <a:lnTo>
                    <a:pt x="10716" y="0"/>
                  </a:lnTo>
                  <a:cubicBezTo>
                    <a:pt x="10538" y="488"/>
                    <a:pt x="10335" y="976"/>
                    <a:pt x="10121" y="1453"/>
                  </a:cubicBezTo>
                  <a:cubicBezTo>
                    <a:pt x="8811" y="4310"/>
                    <a:pt x="7942" y="6787"/>
                    <a:pt x="6347" y="9680"/>
                  </a:cubicBezTo>
                  <a:cubicBezTo>
                    <a:pt x="5501" y="11275"/>
                    <a:pt x="4465" y="12752"/>
                    <a:pt x="3477" y="14240"/>
                  </a:cubicBezTo>
                  <a:cubicBezTo>
                    <a:pt x="2322" y="15954"/>
                    <a:pt x="1227" y="17693"/>
                    <a:pt x="1" y="19348"/>
                  </a:cubicBezTo>
                  <a:cubicBezTo>
                    <a:pt x="3263" y="15990"/>
                    <a:pt x="6037" y="12144"/>
                    <a:pt x="8061" y="7942"/>
                  </a:cubicBezTo>
                  <a:cubicBezTo>
                    <a:pt x="9109" y="5727"/>
                    <a:pt x="9883" y="3381"/>
                    <a:pt x="10466" y="1000"/>
                  </a:cubicBezTo>
                  <a:cubicBezTo>
                    <a:pt x="10561" y="667"/>
                    <a:pt x="10645" y="310"/>
                    <a:pt x="10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13"/>
            <p:cNvSpPr/>
            <p:nvPr/>
          </p:nvSpPr>
          <p:spPr>
            <a:xfrm>
              <a:off x="6887150" y="3285350"/>
              <a:ext cx="69975" cy="227725"/>
            </a:xfrm>
            <a:custGeom>
              <a:rect b="b" l="l" r="r" t="t"/>
              <a:pathLst>
                <a:path extrusionOk="0" h="9109" w="2799">
                  <a:moveTo>
                    <a:pt x="2799" y="1"/>
                  </a:moveTo>
                  <a:cubicBezTo>
                    <a:pt x="2775" y="179"/>
                    <a:pt x="2751" y="358"/>
                    <a:pt x="2704" y="513"/>
                  </a:cubicBezTo>
                  <a:cubicBezTo>
                    <a:pt x="1930" y="3418"/>
                    <a:pt x="1013" y="6275"/>
                    <a:pt x="1" y="9109"/>
                  </a:cubicBezTo>
                  <a:cubicBezTo>
                    <a:pt x="1608" y="6502"/>
                    <a:pt x="2656" y="3513"/>
                    <a:pt x="2799" y="441"/>
                  </a:cubicBezTo>
                  <a:lnTo>
                    <a:pt x="27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13"/>
            <p:cNvSpPr/>
            <p:nvPr/>
          </p:nvSpPr>
          <p:spPr>
            <a:xfrm>
              <a:off x="6894900" y="3272250"/>
              <a:ext cx="23825" cy="116125"/>
            </a:xfrm>
            <a:custGeom>
              <a:rect b="b" l="l" r="r" t="t"/>
              <a:pathLst>
                <a:path extrusionOk="0" h="4645" w="953">
                  <a:moveTo>
                    <a:pt x="762" y="1"/>
                  </a:moveTo>
                  <a:lnTo>
                    <a:pt x="762" y="1"/>
                  </a:lnTo>
                  <a:cubicBezTo>
                    <a:pt x="620" y="846"/>
                    <a:pt x="381" y="1680"/>
                    <a:pt x="262" y="2549"/>
                  </a:cubicBezTo>
                  <a:cubicBezTo>
                    <a:pt x="203" y="2977"/>
                    <a:pt x="108" y="4037"/>
                    <a:pt x="0" y="4644"/>
                  </a:cubicBezTo>
                  <a:cubicBezTo>
                    <a:pt x="715" y="3216"/>
                    <a:pt x="953" y="1572"/>
                    <a:pt x="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13"/>
            <p:cNvSpPr/>
            <p:nvPr/>
          </p:nvSpPr>
          <p:spPr>
            <a:xfrm>
              <a:off x="6935075" y="3441025"/>
              <a:ext cx="212850" cy="404550"/>
            </a:xfrm>
            <a:custGeom>
              <a:rect b="b" l="l" r="r" t="t"/>
              <a:pathLst>
                <a:path extrusionOk="0" h="16182" w="8514">
                  <a:moveTo>
                    <a:pt x="8514" y="1"/>
                  </a:moveTo>
                  <a:lnTo>
                    <a:pt x="8514" y="1"/>
                  </a:lnTo>
                  <a:cubicBezTo>
                    <a:pt x="8335" y="405"/>
                    <a:pt x="8145" y="810"/>
                    <a:pt x="7966" y="1191"/>
                  </a:cubicBezTo>
                  <a:cubicBezTo>
                    <a:pt x="6382" y="4489"/>
                    <a:pt x="4882" y="7799"/>
                    <a:pt x="3144" y="11014"/>
                  </a:cubicBezTo>
                  <a:cubicBezTo>
                    <a:pt x="2191" y="12800"/>
                    <a:pt x="1037" y="14467"/>
                    <a:pt x="1" y="16181"/>
                  </a:cubicBezTo>
                  <a:cubicBezTo>
                    <a:pt x="1358" y="14562"/>
                    <a:pt x="2727" y="12943"/>
                    <a:pt x="3799" y="11121"/>
                  </a:cubicBezTo>
                  <a:cubicBezTo>
                    <a:pt x="5668" y="7918"/>
                    <a:pt x="7228" y="4513"/>
                    <a:pt x="8264" y="953"/>
                  </a:cubicBezTo>
                  <a:cubicBezTo>
                    <a:pt x="8347" y="644"/>
                    <a:pt x="8442" y="322"/>
                    <a:pt x="8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13"/>
            <p:cNvSpPr/>
            <p:nvPr/>
          </p:nvSpPr>
          <p:spPr>
            <a:xfrm>
              <a:off x="7024675" y="3417225"/>
              <a:ext cx="197375" cy="417625"/>
            </a:xfrm>
            <a:custGeom>
              <a:rect b="b" l="l" r="r" t="t"/>
              <a:pathLst>
                <a:path extrusionOk="0" h="16705" w="7895">
                  <a:moveTo>
                    <a:pt x="7894" y="0"/>
                  </a:moveTo>
                  <a:lnTo>
                    <a:pt x="7894" y="0"/>
                  </a:lnTo>
                  <a:cubicBezTo>
                    <a:pt x="7740" y="417"/>
                    <a:pt x="7597" y="834"/>
                    <a:pt x="7430" y="1238"/>
                  </a:cubicBezTo>
                  <a:cubicBezTo>
                    <a:pt x="6478" y="3512"/>
                    <a:pt x="5477" y="6096"/>
                    <a:pt x="4775" y="7703"/>
                  </a:cubicBezTo>
                  <a:cubicBezTo>
                    <a:pt x="3382" y="10799"/>
                    <a:pt x="1882" y="13847"/>
                    <a:pt x="1" y="16705"/>
                  </a:cubicBezTo>
                  <a:cubicBezTo>
                    <a:pt x="2739" y="13788"/>
                    <a:pt x="4680" y="10228"/>
                    <a:pt x="6132" y="6537"/>
                  </a:cubicBezTo>
                  <a:cubicBezTo>
                    <a:pt x="6835" y="4691"/>
                    <a:pt x="7263" y="2762"/>
                    <a:pt x="7716" y="822"/>
                  </a:cubicBezTo>
                  <a:cubicBezTo>
                    <a:pt x="7775" y="560"/>
                    <a:pt x="7847" y="274"/>
                    <a:pt x="78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13"/>
            <p:cNvSpPr/>
            <p:nvPr/>
          </p:nvSpPr>
          <p:spPr>
            <a:xfrm>
              <a:off x="7110400" y="3369300"/>
              <a:ext cx="200350" cy="481625"/>
            </a:xfrm>
            <a:custGeom>
              <a:rect b="b" l="l" r="r" t="t"/>
              <a:pathLst>
                <a:path extrusionOk="0" h="19265" w="8014">
                  <a:moveTo>
                    <a:pt x="8013" y="0"/>
                  </a:moveTo>
                  <a:cubicBezTo>
                    <a:pt x="7882" y="512"/>
                    <a:pt x="7716" y="988"/>
                    <a:pt x="7561" y="1477"/>
                  </a:cubicBezTo>
                  <a:cubicBezTo>
                    <a:pt x="6632" y="4120"/>
                    <a:pt x="5799" y="6799"/>
                    <a:pt x="4727" y="9406"/>
                  </a:cubicBezTo>
                  <a:cubicBezTo>
                    <a:pt x="3418" y="12454"/>
                    <a:pt x="1691" y="16074"/>
                    <a:pt x="1" y="19265"/>
                  </a:cubicBezTo>
                  <a:cubicBezTo>
                    <a:pt x="2739" y="15669"/>
                    <a:pt x="4727" y="11585"/>
                    <a:pt x="6192" y="7323"/>
                  </a:cubicBezTo>
                  <a:cubicBezTo>
                    <a:pt x="6882" y="5251"/>
                    <a:pt x="7347" y="3108"/>
                    <a:pt x="7811" y="977"/>
                  </a:cubicBezTo>
                  <a:cubicBezTo>
                    <a:pt x="7882" y="655"/>
                    <a:pt x="7942" y="310"/>
                    <a:pt x="8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13"/>
            <p:cNvSpPr/>
            <p:nvPr/>
          </p:nvSpPr>
          <p:spPr>
            <a:xfrm>
              <a:off x="7183325" y="3448175"/>
              <a:ext cx="175950" cy="465250"/>
            </a:xfrm>
            <a:custGeom>
              <a:rect b="b" l="l" r="r" t="t"/>
              <a:pathLst>
                <a:path extrusionOk="0" h="18610" w="7038">
                  <a:moveTo>
                    <a:pt x="7037" y="0"/>
                  </a:moveTo>
                  <a:cubicBezTo>
                    <a:pt x="6918" y="477"/>
                    <a:pt x="6763" y="941"/>
                    <a:pt x="6620" y="1417"/>
                  </a:cubicBezTo>
                  <a:cubicBezTo>
                    <a:pt x="6216" y="2679"/>
                    <a:pt x="5799" y="3929"/>
                    <a:pt x="5418" y="5192"/>
                  </a:cubicBezTo>
                  <a:cubicBezTo>
                    <a:pt x="5037" y="6418"/>
                    <a:pt x="4715" y="7656"/>
                    <a:pt x="4287" y="8859"/>
                  </a:cubicBezTo>
                  <a:cubicBezTo>
                    <a:pt x="3751" y="10418"/>
                    <a:pt x="3001" y="12097"/>
                    <a:pt x="2644" y="12931"/>
                  </a:cubicBezTo>
                  <a:cubicBezTo>
                    <a:pt x="1917" y="14645"/>
                    <a:pt x="989" y="16717"/>
                    <a:pt x="1" y="18610"/>
                  </a:cubicBezTo>
                  <a:cubicBezTo>
                    <a:pt x="2572" y="15193"/>
                    <a:pt x="4477" y="11323"/>
                    <a:pt x="5680" y="7239"/>
                  </a:cubicBezTo>
                  <a:cubicBezTo>
                    <a:pt x="6251" y="5168"/>
                    <a:pt x="6585" y="3036"/>
                    <a:pt x="6906" y="905"/>
                  </a:cubicBezTo>
                  <a:cubicBezTo>
                    <a:pt x="6942" y="608"/>
                    <a:pt x="6990" y="298"/>
                    <a:pt x="7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13"/>
            <p:cNvSpPr/>
            <p:nvPr/>
          </p:nvSpPr>
          <p:spPr>
            <a:xfrm>
              <a:off x="7255350" y="3677375"/>
              <a:ext cx="111650" cy="297075"/>
            </a:xfrm>
            <a:custGeom>
              <a:rect b="b" l="l" r="r" t="t"/>
              <a:pathLst>
                <a:path extrusionOk="0" h="11883" w="4466">
                  <a:moveTo>
                    <a:pt x="4466" y="0"/>
                  </a:moveTo>
                  <a:cubicBezTo>
                    <a:pt x="4382" y="298"/>
                    <a:pt x="4287" y="584"/>
                    <a:pt x="4204" y="869"/>
                  </a:cubicBezTo>
                  <a:cubicBezTo>
                    <a:pt x="3608" y="2572"/>
                    <a:pt x="3013" y="3941"/>
                    <a:pt x="2394" y="5691"/>
                  </a:cubicBezTo>
                  <a:cubicBezTo>
                    <a:pt x="1644" y="7799"/>
                    <a:pt x="941" y="9918"/>
                    <a:pt x="1" y="11883"/>
                  </a:cubicBezTo>
                  <a:cubicBezTo>
                    <a:pt x="2454" y="8561"/>
                    <a:pt x="3858" y="4691"/>
                    <a:pt x="4382" y="607"/>
                  </a:cubicBezTo>
                  <a:cubicBezTo>
                    <a:pt x="4406" y="405"/>
                    <a:pt x="4442" y="191"/>
                    <a:pt x="4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13"/>
            <p:cNvSpPr/>
            <p:nvPr/>
          </p:nvSpPr>
          <p:spPr>
            <a:xfrm>
              <a:off x="7311325" y="3920250"/>
              <a:ext cx="66100" cy="149750"/>
            </a:xfrm>
            <a:custGeom>
              <a:rect b="b" l="l" r="r" t="t"/>
              <a:pathLst>
                <a:path extrusionOk="0" h="5990" w="2644">
                  <a:moveTo>
                    <a:pt x="2643" y="1"/>
                  </a:moveTo>
                  <a:cubicBezTo>
                    <a:pt x="2620" y="108"/>
                    <a:pt x="2584" y="203"/>
                    <a:pt x="2560" y="298"/>
                  </a:cubicBezTo>
                  <a:cubicBezTo>
                    <a:pt x="2274" y="1191"/>
                    <a:pt x="1858" y="1941"/>
                    <a:pt x="1405" y="2822"/>
                  </a:cubicBezTo>
                  <a:cubicBezTo>
                    <a:pt x="869" y="3965"/>
                    <a:pt x="560" y="4763"/>
                    <a:pt x="0" y="5990"/>
                  </a:cubicBezTo>
                  <a:cubicBezTo>
                    <a:pt x="1310" y="4346"/>
                    <a:pt x="2465" y="2406"/>
                    <a:pt x="2632" y="239"/>
                  </a:cubicBezTo>
                  <a:cubicBezTo>
                    <a:pt x="2643" y="167"/>
                    <a:pt x="2643" y="96"/>
                    <a:pt x="26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13"/>
            <p:cNvSpPr/>
            <p:nvPr/>
          </p:nvSpPr>
          <p:spPr>
            <a:xfrm>
              <a:off x="7339600" y="4120575"/>
              <a:ext cx="19975" cy="53900"/>
            </a:xfrm>
            <a:custGeom>
              <a:rect b="b" l="l" r="r" t="t"/>
              <a:pathLst>
                <a:path extrusionOk="0" h="2156" w="799">
                  <a:moveTo>
                    <a:pt x="798" y="1"/>
                  </a:moveTo>
                  <a:cubicBezTo>
                    <a:pt x="477" y="679"/>
                    <a:pt x="191" y="1394"/>
                    <a:pt x="0" y="2156"/>
                  </a:cubicBezTo>
                  <a:cubicBezTo>
                    <a:pt x="358" y="1477"/>
                    <a:pt x="619" y="739"/>
                    <a:pt x="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13"/>
            <p:cNvSpPr/>
            <p:nvPr/>
          </p:nvSpPr>
          <p:spPr>
            <a:xfrm>
              <a:off x="7323825" y="3036825"/>
              <a:ext cx="47950" cy="297975"/>
            </a:xfrm>
            <a:custGeom>
              <a:rect b="b" l="l" r="r" t="t"/>
              <a:pathLst>
                <a:path extrusionOk="0" h="11919" w="1918">
                  <a:moveTo>
                    <a:pt x="1500" y="0"/>
                  </a:moveTo>
                  <a:cubicBezTo>
                    <a:pt x="1465" y="274"/>
                    <a:pt x="1441" y="572"/>
                    <a:pt x="1417" y="893"/>
                  </a:cubicBezTo>
                  <a:cubicBezTo>
                    <a:pt x="1262" y="2857"/>
                    <a:pt x="1024" y="4798"/>
                    <a:pt x="810" y="6763"/>
                  </a:cubicBezTo>
                  <a:cubicBezTo>
                    <a:pt x="584" y="8596"/>
                    <a:pt x="465" y="10096"/>
                    <a:pt x="0" y="11918"/>
                  </a:cubicBezTo>
                  <a:cubicBezTo>
                    <a:pt x="941" y="10025"/>
                    <a:pt x="1477" y="7953"/>
                    <a:pt x="1727" y="5870"/>
                  </a:cubicBezTo>
                  <a:cubicBezTo>
                    <a:pt x="1917" y="4108"/>
                    <a:pt x="1822" y="2322"/>
                    <a:pt x="1584" y="560"/>
                  </a:cubicBezTo>
                  <a:cubicBezTo>
                    <a:pt x="1548" y="369"/>
                    <a:pt x="1536" y="191"/>
                    <a:pt x="1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13"/>
            <p:cNvSpPr/>
            <p:nvPr/>
          </p:nvSpPr>
          <p:spPr>
            <a:xfrm>
              <a:off x="7371750" y="3346675"/>
              <a:ext cx="8650" cy="41400"/>
            </a:xfrm>
            <a:custGeom>
              <a:rect b="b" l="l" r="r" t="t"/>
              <a:pathLst>
                <a:path extrusionOk="0" h="1656" w="346">
                  <a:moveTo>
                    <a:pt x="345" y="0"/>
                  </a:moveTo>
                  <a:cubicBezTo>
                    <a:pt x="167" y="536"/>
                    <a:pt x="48" y="1084"/>
                    <a:pt x="0" y="1655"/>
                  </a:cubicBezTo>
                  <a:cubicBezTo>
                    <a:pt x="203" y="1120"/>
                    <a:pt x="322" y="560"/>
                    <a:pt x="3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13"/>
            <p:cNvSpPr/>
            <p:nvPr/>
          </p:nvSpPr>
          <p:spPr>
            <a:xfrm>
              <a:off x="7133025" y="3182950"/>
              <a:ext cx="25325" cy="105700"/>
            </a:xfrm>
            <a:custGeom>
              <a:rect b="b" l="l" r="r" t="t"/>
              <a:pathLst>
                <a:path extrusionOk="0" h="4228" w="1013">
                  <a:moveTo>
                    <a:pt x="917" y="1"/>
                  </a:moveTo>
                  <a:cubicBezTo>
                    <a:pt x="655" y="763"/>
                    <a:pt x="369" y="1727"/>
                    <a:pt x="239" y="2585"/>
                  </a:cubicBezTo>
                  <a:cubicBezTo>
                    <a:pt x="131" y="3239"/>
                    <a:pt x="108" y="3525"/>
                    <a:pt x="0" y="4228"/>
                  </a:cubicBezTo>
                  <a:cubicBezTo>
                    <a:pt x="679" y="2930"/>
                    <a:pt x="1012" y="1454"/>
                    <a:pt x="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13"/>
            <p:cNvSpPr/>
            <p:nvPr/>
          </p:nvSpPr>
          <p:spPr>
            <a:xfrm>
              <a:off x="7057725" y="3183250"/>
              <a:ext cx="16975" cy="73250"/>
            </a:xfrm>
            <a:custGeom>
              <a:rect b="b" l="l" r="r" t="t"/>
              <a:pathLst>
                <a:path extrusionOk="0" h="2930" w="679">
                  <a:moveTo>
                    <a:pt x="619" y="1"/>
                  </a:moveTo>
                  <a:lnTo>
                    <a:pt x="619" y="1"/>
                  </a:lnTo>
                  <a:cubicBezTo>
                    <a:pt x="274" y="846"/>
                    <a:pt x="60" y="1965"/>
                    <a:pt x="0" y="2930"/>
                  </a:cubicBezTo>
                  <a:cubicBezTo>
                    <a:pt x="453" y="2025"/>
                    <a:pt x="679" y="1013"/>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13"/>
            <p:cNvSpPr/>
            <p:nvPr/>
          </p:nvSpPr>
          <p:spPr>
            <a:xfrm>
              <a:off x="7012475" y="3150225"/>
              <a:ext cx="5975" cy="44975"/>
            </a:xfrm>
            <a:custGeom>
              <a:rect b="b" l="l" r="r" t="t"/>
              <a:pathLst>
                <a:path extrusionOk="0" h="1799" w="239">
                  <a:moveTo>
                    <a:pt x="48" y="0"/>
                  </a:moveTo>
                  <a:lnTo>
                    <a:pt x="48" y="0"/>
                  </a:lnTo>
                  <a:cubicBezTo>
                    <a:pt x="12" y="596"/>
                    <a:pt x="0" y="1203"/>
                    <a:pt x="119" y="1798"/>
                  </a:cubicBezTo>
                  <a:cubicBezTo>
                    <a:pt x="227" y="1203"/>
                    <a:pt x="238" y="584"/>
                    <a:pt x="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13"/>
            <p:cNvSpPr/>
            <p:nvPr/>
          </p:nvSpPr>
          <p:spPr>
            <a:xfrm>
              <a:off x="4865175" y="4261975"/>
              <a:ext cx="601300" cy="70975"/>
            </a:xfrm>
            <a:custGeom>
              <a:rect b="b" l="l" r="r" t="t"/>
              <a:pathLst>
                <a:path extrusionOk="0" h="2839" w="24052">
                  <a:moveTo>
                    <a:pt x="24051" y="0"/>
                  </a:moveTo>
                  <a:lnTo>
                    <a:pt x="24051" y="0"/>
                  </a:lnTo>
                  <a:cubicBezTo>
                    <a:pt x="24049" y="1"/>
                    <a:pt x="24047" y="2"/>
                    <a:pt x="24045" y="3"/>
                  </a:cubicBezTo>
                  <a:lnTo>
                    <a:pt x="24045" y="3"/>
                  </a:lnTo>
                  <a:cubicBezTo>
                    <a:pt x="24047" y="2"/>
                    <a:pt x="24049" y="1"/>
                    <a:pt x="24051" y="0"/>
                  </a:cubicBezTo>
                  <a:close/>
                  <a:moveTo>
                    <a:pt x="24045" y="3"/>
                  </a:moveTo>
                  <a:lnTo>
                    <a:pt x="24045" y="3"/>
                  </a:lnTo>
                  <a:cubicBezTo>
                    <a:pt x="24022" y="14"/>
                    <a:pt x="23990" y="24"/>
                    <a:pt x="23968" y="24"/>
                  </a:cubicBezTo>
                  <a:cubicBezTo>
                    <a:pt x="23158" y="298"/>
                    <a:pt x="22337" y="488"/>
                    <a:pt x="21515" y="702"/>
                  </a:cubicBezTo>
                  <a:cubicBezTo>
                    <a:pt x="17975" y="1667"/>
                    <a:pt x="14795" y="2143"/>
                    <a:pt x="11149" y="2143"/>
                  </a:cubicBezTo>
                  <a:cubicBezTo>
                    <a:pt x="11104" y="2143"/>
                    <a:pt x="11059" y="2143"/>
                    <a:pt x="11014" y="2143"/>
                  </a:cubicBezTo>
                  <a:cubicBezTo>
                    <a:pt x="7906" y="2063"/>
                    <a:pt x="4814" y="1617"/>
                    <a:pt x="1711" y="1617"/>
                  </a:cubicBezTo>
                  <a:cubicBezTo>
                    <a:pt x="1142" y="1617"/>
                    <a:pt x="571" y="1632"/>
                    <a:pt x="1" y="1667"/>
                  </a:cubicBezTo>
                  <a:cubicBezTo>
                    <a:pt x="3715" y="2012"/>
                    <a:pt x="5418" y="2441"/>
                    <a:pt x="9097" y="2738"/>
                  </a:cubicBezTo>
                  <a:cubicBezTo>
                    <a:pt x="9940" y="2806"/>
                    <a:pt x="10788" y="2838"/>
                    <a:pt x="11636" y="2838"/>
                  </a:cubicBezTo>
                  <a:cubicBezTo>
                    <a:pt x="13314" y="2838"/>
                    <a:pt x="14997" y="2714"/>
                    <a:pt x="16658" y="2500"/>
                  </a:cubicBezTo>
                  <a:cubicBezTo>
                    <a:pt x="18574" y="2215"/>
                    <a:pt x="20479" y="1595"/>
                    <a:pt x="22230" y="833"/>
                  </a:cubicBezTo>
                  <a:cubicBezTo>
                    <a:pt x="22847" y="561"/>
                    <a:pt x="23452" y="288"/>
                    <a:pt x="24045" y="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13"/>
            <p:cNvSpPr/>
            <p:nvPr/>
          </p:nvSpPr>
          <p:spPr>
            <a:xfrm>
              <a:off x="5054775" y="4255425"/>
              <a:ext cx="324175" cy="38125"/>
            </a:xfrm>
            <a:custGeom>
              <a:rect b="b" l="l" r="r" t="t"/>
              <a:pathLst>
                <a:path extrusionOk="0" h="1525" w="12967">
                  <a:moveTo>
                    <a:pt x="12967" y="0"/>
                  </a:moveTo>
                  <a:lnTo>
                    <a:pt x="12967" y="0"/>
                  </a:lnTo>
                  <a:cubicBezTo>
                    <a:pt x="11800" y="322"/>
                    <a:pt x="10669" y="333"/>
                    <a:pt x="9443" y="464"/>
                  </a:cubicBezTo>
                  <a:cubicBezTo>
                    <a:pt x="6597" y="726"/>
                    <a:pt x="3763" y="857"/>
                    <a:pt x="930" y="1179"/>
                  </a:cubicBezTo>
                  <a:cubicBezTo>
                    <a:pt x="620" y="1215"/>
                    <a:pt x="322" y="1250"/>
                    <a:pt x="1" y="1274"/>
                  </a:cubicBezTo>
                  <a:cubicBezTo>
                    <a:pt x="215" y="1286"/>
                    <a:pt x="418" y="1310"/>
                    <a:pt x="632" y="1334"/>
                  </a:cubicBezTo>
                  <a:cubicBezTo>
                    <a:pt x="1879" y="1448"/>
                    <a:pt x="3132" y="1524"/>
                    <a:pt x="4383" y="1524"/>
                  </a:cubicBezTo>
                  <a:cubicBezTo>
                    <a:pt x="5986" y="1524"/>
                    <a:pt x="7585" y="1399"/>
                    <a:pt x="9157" y="1072"/>
                  </a:cubicBezTo>
                  <a:cubicBezTo>
                    <a:pt x="10443" y="798"/>
                    <a:pt x="11764" y="560"/>
                    <a:pt x="129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13"/>
            <p:cNvSpPr/>
            <p:nvPr/>
          </p:nvSpPr>
          <p:spPr>
            <a:xfrm>
              <a:off x="5709925" y="4211350"/>
              <a:ext cx="174750" cy="501300"/>
            </a:xfrm>
            <a:custGeom>
              <a:rect b="b" l="l" r="r" t="t"/>
              <a:pathLst>
                <a:path extrusionOk="0" h="20052" w="6990">
                  <a:moveTo>
                    <a:pt x="6990" y="1"/>
                  </a:moveTo>
                  <a:cubicBezTo>
                    <a:pt x="5454" y="346"/>
                    <a:pt x="4192" y="1418"/>
                    <a:pt x="3180" y="2549"/>
                  </a:cubicBezTo>
                  <a:cubicBezTo>
                    <a:pt x="358" y="6002"/>
                    <a:pt x="1" y="12252"/>
                    <a:pt x="2322" y="16122"/>
                  </a:cubicBezTo>
                  <a:cubicBezTo>
                    <a:pt x="3180" y="17444"/>
                    <a:pt x="4204" y="18575"/>
                    <a:pt x="5311" y="19765"/>
                  </a:cubicBezTo>
                  <a:cubicBezTo>
                    <a:pt x="5394" y="19872"/>
                    <a:pt x="5501" y="19968"/>
                    <a:pt x="5597" y="20051"/>
                  </a:cubicBezTo>
                  <a:cubicBezTo>
                    <a:pt x="5549" y="19980"/>
                    <a:pt x="5501" y="19944"/>
                    <a:pt x="5477" y="19884"/>
                  </a:cubicBezTo>
                  <a:cubicBezTo>
                    <a:pt x="4823" y="19015"/>
                    <a:pt x="4239" y="18098"/>
                    <a:pt x="3692" y="17170"/>
                  </a:cubicBezTo>
                  <a:cubicBezTo>
                    <a:pt x="3049" y="16098"/>
                    <a:pt x="2656" y="15360"/>
                    <a:pt x="2322" y="14253"/>
                  </a:cubicBezTo>
                  <a:cubicBezTo>
                    <a:pt x="1263" y="10979"/>
                    <a:pt x="1286" y="7990"/>
                    <a:pt x="2632" y="4787"/>
                  </a:cubicBezTo>
                  <a:cubicBezTo>
                    <a:pt x="2715" y="4597"/>
                    <a:pt x="2680" y="4668"/>
                    <a:pt x="2810" y="4406"/>
                  </a:cubicBezTo>
                  <a:cubicBezTo>
                    <a:pt x="3049" y="3918"/>
                    <a:pt x="3311" y="3442"/>
                    <a:pt x="3632" y="2978"/>
                  </a:cubicBezTo>
                  <a:cubicBezTo>
                    <a:pt x="3942" y="2525"/>
                    <a:pt x="4049" y="2406"/>
                    <a:pt x="4525" y="1870"/>
                  </a:cubicBezTo>
                  <a:cubicBezTo>
                    <a:pt x="5263" y="1084"/>
                    <a:pt x="5978" y="406"/>
                    <a:pt x="6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13"/>
            <p:cNvSpPr/>
            <p:nvPr/>
          </p:nvSpPr>
          <p:spPr>
            <a:xfrm>
              <a:off x="5776000" y="4270000"/>
              <a:ext cx="99150" cy="415250"/>
            </a:xfrm>
            <a:custGeom>
              <a:rect b="b" l="l" r="r" t="t"/>
              <a:pathLst>
                <a:path extrusionOk="0" h="16610" w="3966">
                  <a:moveTo>
                    <a:pt x="3823" y="0"/>
                  </a:moveTo>
                  <a:lnTo>
                    <a:pt x="3823" y="0"/>
                  </a:lnTo>
                  <a:cubicBezTo>
                    <a:pt x="3811" y="0"/>
                    <a:pt x="3787" y="36"/>
                    <a:pt x="3751" y="60"/>
                  </a:cubicBezTo>
                  <a:cubicBezTo>
                    <a:pt x="3073" y="632"/>
                    <a:pt x="2442" y="1274"/>
                    <a:pt x="1918" y="1989"/>
                  </a:cubicBezTo>
                  <a:cubicBezTo>
                    <a:pt x="668" y="3632"/>
                    <a:pt x="1" y="5704"/>
                    <a:pt x="60" y="7775"/>
                  </a:cubicBezTo>
                  <a:cubicBezTo>
                    <a:pt x="227" y="11049"/>
                    <a:pt x="1644" y="14276"/>
                    <a:pt x="3966" y="16610"/>
                  </a:cubicBezTo>
                  <a:cubicBezTo>
                    <a:pt x="2501" y="14681"/>
                    <a:pt x="1727" y="12657"/>
                    <a:pt x="1239" y="10299"/>
                  </a:cubicBezTo>
                  <a:cubicBezTo>
                    <a:pt x="596" y="7728"/>
                    <a:pt x="941" y="5263"/>
                    <a:pt x="2001" y="2965"/>
                  </a:cubicBezTo>
                  <a:cubicBezTo>
                    <a:pt x="2453" y="1989"/>
                    <a:pt x="3037" y="1060"/>
                    <a:pt x="3680" y="203"/>
                  </a:cubicBezTo>
                  <a:cubicBezTo>
                    <a:pt x="3727" y="143"/>
                    <a:pt x="3787" y="60"/>
                    <a:pt x="38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13"/>
            <p:cNvSpPr/>
            <p:nvPr/>
          </p:nvSpPr>
          <p:spPr>
            <a:xfrm>
              <a:off x="5391725" y="4202725"/>
              <a:ext cx="251850" cy="250050"/>
            </a:xfrm>
            <a:custGeom>
              <a:rect b="b" l="l" r="r" t="t"/>
              <a:pathLst>
                <a:path extrusionOk="0" h="10002" w="10074">
                  <a:moveTo>
                    <a:pt x="10074" y="1"/>
                  </a:moveTo>
                  <a:lnTo>
                    <a:pt x="10074" y="1"/>
                  </a:lnTo>
                  <a:cubicBezTo>
                    <a:pt x="8002" y="3739"/>
                    <a:pt x="5728" y="7156"/>
                    <a:pt x="2013" y="9157"/>
                  </a:cubicBezTo>
                  <a:cubicBezTo>
                    <a:pt x="1430" y="9466"/>
                    <a:pt x="953" y="9657"/>
                    <a:pt x="322" y="9883"/>
                  </a:cubicBezTo>
                  <a:cubicBezTo>
                    <a:pt x="227" y="9930"/>
                    <a:pt x="120" y="9954"/>
                    <a:pt x="1" y="10002"/>
                  </a:cubicBezTo>
                  <a:cubicBezTo>
                    <a:pt x="560" y="9907"/>
                    <a:pt x="1120" y="9811"/>
                    <a:pt x="1668" y="9645"/>
                  </a:cubicBezTo>
                  <a:cubicBezTo>
                    <a:pt x="3763" y="8990"/>
                    <a:pt x="5680" y="7716"/>
                    <a:pt x="7026" y="5954"/>
                  </a:cubicBezTo>
                  <a:cubicBezTo>
                    <a:pt x="8359" y="4156"/>
                    <a:pt x="9276" y="2072"/>
                    <a:pt x="10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13"/>
            <p:cNvSpPr/>
            <p:nvPr/>
          </p:nvSpPr>
          <p:spPr>
            <a:xfrm>
              <a:off x="5441150" y="4300650"/>
              <a:ext cx="187250" cy="172975"/>
            </a:xfrm>
            <a:custGeom>
              <a:rect b="b" l="l" r="r" t="t"/>
              <a:pathLst>
                <a:path extrusionOk="0" h="6919" w="7490">
                  <a:moveTo>
                    <a:pt x="7489" y="1"/>
                  </a:moveTo>
                  <a:lnTo>
                    <a:pt x="7489" y="1"/>
                  </a:lnTo>
                  <a:cubicBezTo>
                    <a:pt x="5834" y="2906"/>
                    <a:pt x="3667" y="4716"/>
                    <a:pt x="953" y="6371"/>
                  </a:cubicBezTo>
                  <a:cubicBezTo>
                    <a:pt x="643" y="6561"/>
                    <a:pt x="310" y="6740"/>
                    <a:pt x="0" y="6918"/>
                  </a:cubicBezTo>
                  <a:cubicBezTo>
                    <a:pt x="250" y="6859"/>
                    <a:pt x="512" y="6799"/>
                    <a:pt x="750" y="6728"/>
                  </a:cubicBezTo>
                  <a:cubicBezTo>
                    <a:pt x="2143" y="6311"/>
                    <a:pt x="3489" y="5621"/>
                    <a:pt x="4584" y="4692"/>
                  </a:cubicBezTo>
                  <a:cubicBezTo>
                    <a:pt x="5965" y="3442"/>
                    <a:pt x="6965" y="1787"/>
                    <a:pt x="7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13"/>
            <p:cNvSpPr/>
            <p:nvPr/>
          </p:nvSpPr>
          <p:spPr>
            <a:xfrm>
              <a:off x="5482825" y="4408100"/>
              <a:ext cx="108075" cy="89025"/>
            </a:xfrm>
            <a:custGeom>
              <a:rect b="b" l="l" r="r" t="t"/>
              <a:pathLst>
                <a:path extrusionOk="0" h="3561" w="4323">
                  <a:moveTo>
                    <a:pt x="4322" y="1"/>
                  </a:moveTo>
                  <a:lnTo>
                    <a:pt x="4322" y="1"/>
                  </a:lnTo>
                  <a:cubicBezTo>
                    <a:pt x="3786" y="644"/>
                    <a:pt x="3131" y="1168"/>
                    <a:pt x="2477" y="1680"/>
                  </a:cubicBezTo>
                  <a:cubicBezTo>
                    <a:pt x="1941" y="2132"/>
                    <a:pt x="1405" y="2489"/>
                    <a:pt x="572" y="3132"/>
                  </a:cubicBezTo>
                  <a:cubicBezTo>
                    <a:pt x="369" y="3287"/>
                    <a:pt x="214" y="3406"/>
                    <a:pt x="0" y="3561"/>
                  </a:cubicBezTo>
                  <a:cubicBezTo>
                    <a:pt x="72" y="3525"/>
                    <a:pt x="167" y="3501"/>
                    <a:pt x="238" y="3466"/>
                  </a:cubicBezTo>
                  <a:cubicBezTo>
                    <a:pt x="2143" y="2847"/>
                    <a:pt x="3489" y="1846"/>
                    <a:pt x="4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13"/>
            <p:cNvSpPr/>
            <p:nvPr/>
          </p:nvSpPr>
          <p:spPr>
            <a:xfrm>
              <a:off x="5524200" y="4467650"/>
              <a:ext cx="57175" cy="52100"/>
            </a:xfrm>
            <a:custGeom>
              <a:rect b="b" l="l" r="r" t="t"/>
              <a:pathLst>
                <a:path extrusionOk="0" h="2084" w="2287">
                  <a:moveTo>
                    <a:pt x="2286" y="0"/>
                  </a:moveTo>
                  <a:lnTo>
                    <a:pt x="2286" y="0"/>
                  </a:lnTo>
                  <a:cubicBezTo>
                    <a:pt x="1977" y="346"/>
                    <a:pt x="1619" y="596"/>
                    <a:pt x="1381" y="774"/>
                  </a:cubicBezTo>
                  <a:cubicBezTo>
                    <a:pt x="857" y="1167"/>
                    <a:pt x="441" y="1643"/>
                    <a:pt x="0" y="2084"/>
                  </a:cubicBezTo>
                  <a:cubicBezTo>
                    <a:pt x="905" y="1596"/>
                    <a:pt x="1869" y="988"/>
                    <a:pt x="22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13"/>
            <p:cNvSpPr/>
            <p:nvPr/>
          </p:nvSpPr>
          <p:spPr>
            <a:xfrm>
              <a:off x="5086625" y="4392325"/>
              <a:ext cx="450100" cy="463475"/>
            </a:xfrm>
            <a:custGeom>
              <a:rect b="b" l="l" r="r" t="t"/>
              <a:pathLst>
                <a:path extrusionOk="0" h="18539" w="18004">
                  <a:moveTo>
                    <a:pt x="1" y="1"/>
                  </a:moveTo>
                  <a:cubicBezTo>
                    <a:pt x="144" y="84"/>
                    <a:pt x="287" y="144"/>
                    <a:pt x="430" y="215"/>
                  </a:cubicBezTo>
                  <a:cubicBezTo>
                    <a:pt x="3525" y="1704"/>
                    <a:pt x="6633" y="3204"/>
                    <a:pt x="9526" y="5085"/>
                  </a:cubicBezTo>
                  <a:cubicBezTo>
                    <a:pt x="14193" y="8181"/>
                    <a:pt x="17884" y="12479"/>
                    <a:pt x="17527" y="18539"/>
                  </a:cubicBezTo>
                  <a:cubicBezTo>
                    <a:pt x="18003" y="16527"/>
                    <a:pt x="17801" y="14372"/>
                    <a:pt x="17098" y="12431"/>
                  </a:cubicBezTo>
                  <a:cubicBezTo>
                    <a:pt x="16563" y="11038"/>
                    <a:pt x="15693" y="9776"/>
                    <a:pt x="14741" y="8609"/>
                  </a:cubicBezTo>
                  <a:cubicBezTo>
                    <a:pt x="12407" y="5811"/>
                    <a:pt x="9419" y="3537"/>
                    <a:pt x="6109" y="1954"/>
                  </a:cubicBezTo>
                  <a:cubicBezTo>
                    <a:pt x="5216" y="1537"/>
                    <a:pt x="4525" y="1251"/>
                    <a:pt x="3394" y="918"/>
                  </a:cubicBezTo>
                  <a:cubicBezTo>
                    <a:pt x="2275" y="584"/>
                    <a:pt x="1132" y="34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13"/>
            <p:cNvSpPr/>
            <p:nvPr/>
          </p:nvSpPr>
          <p:spPr>
            <a:xfrm>
              <a:off x="5142900" y="4437275"/>
              <a:ext cx="354225" cy="407225"/>
            </a:xfrm>
            <a:custGeom>
              <a:rect b="b" l="l" r="r" t="t"/>
              <a:pathLst>
                <a:path extrusionOk="0" h="16289" w="14169">
                  <a:moveTo>
                    <a:pt x="0" y="1"/>
                  </a:moveTo>
                  <a:lnTo>
                    <a:pt x="0" y="1"/>
                  </a:lnTo>
                  <a:cubicBezTo>
                    <a:pt x="1679" y="894"/>
                    <a:pt x="3239" y="2001"/>
                    <a:pt x="4775" y="3168"/>
                  </a:cubicBezTo>
                  <a:cubicBezTo>
                    <a:pt x="6096" y="4180"/>
                    <a:pt x="7418" y="5180"/>
                    <a:pt x="8882" y="6609"/>
                  </a:cubicBezTo>
                  <a:cubicBezTo>
                    <a:pt x="10025" y="7752"/>
                    <a:pt x="10632" y="8669"/>
                    <a:pt x="11514" y="10026"/>
                  </a:cubicBezTo>
                  <a:cubicBezTo>
                    <a:pt x="12037" y="10871"/>
                    <a:pt x="12835" y="12276"/>
                    <a:pt x="13121" y="12919"/>
                  </a:cubicBezTo>
                  <a:cubicBezTo>
                    <a:pt x="13550" y="14014"/>
                    <a:pt x="13895" y="15146"/>
                    <a:pt x="14169" y="16289"/>
                  </a:cubicBezTo>
                  <a:cubicBezTo>
                    <a:pt x="14145" y="15384"/>
                    <a:pt x="14061" y="14526"/>
                    <a:pt x="13931" y="13693"/>
                  </a:cubicBezTo>
                  <a:cubicBezTo>
                    <a:pt x="13776" y="12621"/>
                    <a:pt x="13335" y="11609"/>
                    <a:pt x="12835" y="10657"/>
                  </a:cubicBezTo>
                  <a:cubicBezTo>
                    <a:pt x="11799" y="8597"/>
                    <a:pt x="10311" y="6787"/>
                    <a:pt x="8573" y="5299"/>
                  </a:cubicBezTo>
                  <a:cubicBezTo>
                    <a:pt x="6037" y="3073"/>
                    <a:pt x="3167" y="11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13"/>
            <p:cNvSpPr/>
            <p:nvPr/>
          </p:nvSpPr>
          <p:spPr>
            <a:xfrm>
              <a:off x="5171475" y="4498900"/>
              <a:ext cx="288750" cy="314950"/>
            </a:xfrm>
            <a:custGeom>
              <a:rect b="b" l="l" r="r" t="t"/>
              <a:pathLst>
                <a:path extrusionOk="0" h="12598" w="11550">
                  <a:moveTo>
                    <a:pt x="0" y="0"/>
                  </a:moveTo>
                  <a:cubicBezTo>
                    <a:pt x="60" y="36"/>
                    <a:pt x="84" y="48"/>
                    <a:pt x="131" y="60"/>
                  </a:cubicBezTo>
                  <a:cubicBezTo>
                    <a:pt x="857" y="429"/>
                    <a:pt x="1358" y="893"/>
                    <a:pt x="1965" y="1429"/>
                  </a:cubicBezTo>
                  <a:cubicBezTo>
                    <a:pt x="3560" y="2798"/>
                    <a:pt x="5168" y="4168"/>
                    <a:pt x="6608" y="5692"/>
                  </a:cubicBezTo>
                  <a:cubicBezTo>
                    <a:pt x="8525" y="7894"/>
                    <a:pt x="9990" y="9811"/>
                    <a:pt x="11549" y="12597"/>
                  </a:cubicBezTo>
                  <a:cubicBezTo>
                    <a:pt x="10609" y="9859"/>
                    <a:pt x="9216" y="7216"/>
                    <a:pt x="7311" y="5013"/>
                  </a:cubicBezTo>
                  <a:cubicBezTo>
                    <a:pt x="5703" y="3227"/>
                    <a:pt x="3703" y="1846"/>
                    <a:pt x="1619" y="667"/>
                  </a:cubicBezTo>
                  <a:cubicBezTo>
                    <a:pt x="1119" y="393"/>
                    <a:pt x="560" y="16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13"/>
            <p:cNvSpPr/>
            <p:nvPr/>
          </p:nvSpPr>
          <p:spPr>
            <a:xfrm>
              <a:off x="5206325" y="4594875"/>
              <a:ext cx="200025" cy="195450"/>
            </a:xfrm>
            <a:custGeom>
              <a:rect b="b" l="l" r="r" t="t"/>
              <a:pathLst>
                <a:path extrusionOk="0" h="7818" w="8001">
                  <a:moveTo>
                    <a:pt x="7" y="1"/>
                  </a:moveTo>
                  <a:cubicBezTo>
                    <a:pt x="0" y="1"/>
                    <a:pt x="10" y="6"/>
                    <a:pt x="47" y="19"/>
                  </a:cubicBezTo>
                  <a:cubicBezTo>
                    <a:pt x="297" y="126"/>
                    <a:pt x="535" y="269"/>
                    <a:pt x="761" y="436"/>
                  </a:cubicBezTo>
                  <a:cubicBezTo>
                    <a:pt x="1178" y="733"/>
                    <a:pt x="1690" y="1222"/>
                    <a:pt x="2130" y="1650"/>
                  </a:cubicBezTo>
                  <a:cubicBezTo>
                    <a:pt x="2702" y="2222"/>
                    <a:pt x="3273" y="2769"/>
                    <a:pt x="3845" y="3341"/>
                  </a:cubicBezTo>
                  <a:cubicBezTo>
                    <a:pt x="5286" y="4758"/>
                    <a:pt x="6786" y="6222"/>
                    <a:pt x="8000" y="7818"/>
                  </a:cubicBezTo>
                  <a:cubicBezTo>
                    <a:pt x="6905" y="5389"/>
                    <a:pt x="5274" y="3150"/>
                    <a:pt x="3119" y="1579"/>
                  </a:cubicBezTo>
                  <a:cubicBezTo>
                    <a:pt x="2285" y="936"/>
                    <a:pt x="1392" y="340"/>
                    <a:pt x="356" y="55"/>
                  </a:cubicBezTo>
                  <a:cubicBezTo>
                    <a:pt x="351" y="55"/>
                    <a:pt x="345" y="56"/>
                    <a:pt x="339" y="56"/>
                  </a:cubicBezTo>
                  <a:cubicBezTo>
                    <a:pt x="249" y="56"/>
                    <a:pt x="32" y="1"/>
                    <a:pt x="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13"/>
            <p:cNvSpPr/>
            <p:nvPr/>
          </p:nvSpPr>
          <p:spPr>
            <a:xfrm>
              <a:off x="5196475" y="4654875"/>
              <a:ext cx="146475" cy="120875"/>
            </a:xfrm>
            <a:custGeom>
              <a:rect b="b" l="l" r="r" t="t"/>
              <a:pathLst>
                <a:path extrusionOk="0" h="4835" w="5859">
                  <a:moveTo>
                    <a:pt x="0" y="0"/>
                  </a:moveTo>
                  <a:cubicBezTo>
                    <a:pt x="131" y="72"/>
                    <a:pt x="298" y="179"/>
                    <a:pt x="453" y="286"/>
                  </a:cubicBezTo>
                  <a:cubicBezTo>
                    <a:pt x="1191" y="762"/>
                    <a:pt x="1822" y="1417"/>
                    <a:pt x="2536" y="2024"/>
                  </a:cubicBezTo>
                  <a:cubicBezTo>
                    <a:pt x="3608" y="2989"/>
                    <a:pt x="4799" y="3834"/>
                    <a:pt x="5858" y="4834"/>
                  </a:cubicBezTo>
                  <a:cubicBezTo>
                    <a:pt x="4549" y="2703"/>
                    <a:pt x="2596" y="953"/>
                    <a:pt x="238" y="84"/>
                  </a:cubicBezTo>
                  <a:cubicBezTo>
                    <a:pt x="155" y="60"/>
                    <a:pt x="60" y="2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13"/>
            <p:cNvSpPr/>
            <p:nvPr/>
          </p:nvSpPr>
          <p:spPr>
            <a:xfrm>
              <a:off x="5620625" y="4670050"/>
              <a:ext cx="283100" cy="185750"/>
            </a:xfrm>
            <a:custGeom>
              <a:rect b="b" l="l" r="r" t="t"/>
              <a:pathLst>
                <a:path extrusionOk="0" h="7430" w="11324">
                  <a:moveTo>
                    <a:pt x="1" y="0"/>
                  </a:moveTo>
                  <a:lnTo>
                    <a:pt x="1" y="0"/>
                  </a:lnTo>
                  <a:cubicBezTo>
                    <a:pt x="1501" y="1763"/>
                    <a:pt x="3251" y="3275"/>
                    <a:pt x="5204" y="4513"/>
                  </a:cubicBezTo>
                  <a:cubicBezTo>
                    <a:pt x="6930" y="5573"/>
                    <a:pt x="8788" y="6418"/>
                    <a:pt x="10669" y="7180"/>
                  </a:cubicBezTo>
                  <a:cubicBezTo>
                    <a:pt x="10895" y="7263"/>
                    <a:pt x="11097" y="7335"/>
                    <a:pt x="11324" y="7430"/>
                  </a:cubicBezTo>
                  <a:cubicBezTo>
                    <a:pt x="11038" y="7251"/>
                    <a:pt x="10776" y="7073"/>
                    <a:pt x="10502" y="6894"/>
                  </a:cubicBezTo>
                  <a:cubicBezTo>
                    <a:pt x="7061" y="4513"/>
                    <a:pt x="3251" y="25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13"/>
            <p:cNvSpPr/>
            <p:nvPr/>
          </p:nvSpPr>
          <p:spPr>
            <a:xfrm>
              <a:off x="5636100" y="4736425"/>
              <a:ext cx="213450" cy="118575"/>
            </a:xfrm>
            <a:custGeom>
              <a:rect b="b" l="l" r="r" t="t"/>
              <a:pathLst>
                <a:path extrusionOk="0" h="4743" w="8538">
                  <a:moveTo>
                    <a:pt x="1" y="1"/>
                  </a:moveTo>
                  <a:lnTo>
                    <a:pt x="1" y="1"/>
                  </a:lnTo>
                  <a:cubicBezTo>
                    <a:pt x="120" y="120"/>
                    <a:pt x="227" y="239"/>
                    <a:pt x="346" y="358"/>
                  </a:cubicBezTo>
                  <a:cubicBezTo>
                    <a:pt x="1846" y="1917"/>
                    <a:pt x="3668" y="3227"/>
                    <a:pt x="5704" y="3989"/>
                  </a:cubicBezTo>
                  <a:cubicBezTo>
                    <a:pt x="6347" y="4239"/>
                    <a:pt x="7014" y="4442"/>
                    <a:pt x="7680" y="4608"/>
                  </a:cubicBezTo>
                  <a:cubicBezTo>
                    <a:pt x="7935" y="4661"/>
                    <a:pt x="8200" y="4743"/>
                    <a:pt x="8449" y="4743"/>
                  </a:cubicBezTo>
                  <a:cubicBezTo>
                    <a:pt x="8478" y="4743"/>
                    <a:pt x="8508" y="4742"/>
                    <a:pt x="8538" y="4739"/>
                  </a:cubicBezTo>
                  <a:cubicBezTo>
                    <a:pt x="7323" y="4299"/>
                    <a:pt x="6204" y="3513"/>
                    <a:pt x="5061" y="2894"/>
                  </a:cubicBezTo>
                  <a:cubicBezTo>
                    <a:pt x="3585" y="2001"/>
                    <a:pt x="2073" y="1191"/>
                    <a:pt x="549" y="370"/>
                  </a:cubicBezTo>
                  <a:cubicBezTo>
                    <a:pt x="358" y="251"/>
                    <a:pt x="179" y="13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13"/>
            <p:cNvSpPr/>
            <p:nvPr/>
          </p:nvSpPr>
          <p:spPr>
            <a:xfrm>
              <a:off x="5622875" y="4781700"/>
              <a:ext cx="130225" cy="72325"/>
            </a:xfrm>
            <a:custGeom>
              <a:rect b="b" l="l" r="r" t="t"/>
              <a:pathLst>
                <a:path extrusionOk="0" h="2893" w="5209">
                  <a:moveTo>
                    <a:pt x="5" y="1"/>
                  </a:moveTo>
                  <a:lnTo>
                    <a:pt x="5" y="1"/>
                  </a:lnTo>
                  <a:cubicBezTo>
                    <a:pt x="1" y="1"/>
                    <a:pt x="27" y="21"/>
                    <a:pt x="89" y="71"/>
                  </a:cubicBezTo>
                  <a:cubicBezTo>
                    <a:pt x="1530" y="1357"/>
                    <a:pt x="3185" y="2512"/>
                    <a:pt x="5209" y="2893"/>
                  </a:cubicBezTo>
                  <a:cubicBezTo>
                    <a:pt x="4257" y="2416"/>
                    <a:pt x="3399" y="1738"/>
                    <a:pt x="2471" y="1202"/>
                  </a:cubicBezTo>
                  <a:cubicBezTo>
                    <a:pt x="1709" y="761"/>
                    <a:pt x="875" y="452"/>
                    <a:pt x="89" y="47"/>
                  </a:cubicBezTo>
                  <a:cubicBezTo>
                    <a:pt x="38" y="18"/>
                    <a:pt x="8" y="1"/>
                    <a:pt x="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13"/>
            <p:cNvSpPr/>
            <p:nvPr/>
          </p:nvSpPr>
          <p:spPr>
            <a:xfrm>
              <a:off x="5600100" y="4824525"/>
              <a:ext cx="57175" cy="28900"/>
            </a:xfrm>
            <a:custGeom>
              <a:rect b="b" l="l" r="r" t="t"/>
              <a:pathLst>
                <a:path extrusionOk="0" h="1156" w="2287">
                  <a:moveTo>
                    <a:pt x="0" y="1"/>
                  </a:moveTo>
                  <a:lnTo>
                    <a:pt x="0" y="1"/>
                  </a:lnTo>
                  <a:cubicBezTo>
                    <a:pt x="679" y="513"/>
                    <a:pt x="1441" y="977"/>
                    <a:pt x="2286" y="1156"/>
                  </a:cubicBezTo>
                  <a:cubicBezTo>
                    <a:pt x="1608" y="644"/>
                    <a:pt x="822" y="28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13"/>
            <p:cNvSpPr/>
            <p:nvPr/>
          </p:nvSpPr>
          <p:spPr>
            <a:xfrm>
              <a:off x="4910125" y="4386675"/>
              <a:ext cx="170875" cy="452775"/>
            </a:xfrm>
            <a:custGeom>
              <a:rect b="b" l="l" r="r" t="t"/>
              <a:pathLst>
                <a:path extrusionOk="0" h="18111" w="6835">
                  <a:moveTo>
                    <a:pt x="5489" y="12788"/>
                  </a:moveTo>
                  <a:lnTo>
                    <a:pt x="5489" y="12788"/>
                  </a:lnTo>
                  <a:cubicBezTo>
                    <a:pt x="5487" y="12811"/>
                    <a:pt x="5485" y="12832"/>
                    <a:pt x="5483" y="12850"/>
                  </a:cubicBezTo>
                  <a:lnTo>
                    <a:pt x="5483" y="12850"/>
                  </a:lnTo>
                  <a:cubicBezTo>
                    <a:pt x="5486" y="12830"/>
                    <a:pt x="5489" y="12807"/>
                    <a:pt x="5489" y="12788"/>
                  </a:cubicBezTo>
                  <a:close/>
                  <a:moveTo>
                    <a:pt x="1" y="1"/>
                  </a:moveTo>
                  <a:cubicBezTo>
                    <a:pt x="524" y="215"/>
                    <a:pt x="977" y="572"/>
                    <a:pt x="1358" y="894"/>
                  </a:cubicBezTo>
                  <a:cubicBezTo>
                    <a:pt x="1906" y="1322"/>
                    <a:pt x="2429" y="1810"/>
                    <a:pt x="2894" y="2334"/>
                  </a:cubicBezTo>
                  <a:cubicBezTo>
                    <a:pt x="3477" y="2953"/>
                    <a:pt x="4299" y="4668"/>
                    <a:pt x="4573" y="5311"/>
                  </a:cubicBezTo>
                  <a:cubicBezTo>
                    <a:pt x="5761" y="8034"/>
                    <a:pt x="5894" y="10317"/>
                    <a:pt x="5479" y="12884"/>
                  </a:cubicBezTo>
                  <a:lnTo>
                    <a:pt x="5479" y="12884"/>
                  </a:lnTo>
                  <a:cubicBezTo>
                    <a:pt x="5480" y="12874"/>
                    <a:pt x="5481" y="12862"/>
                    <a:pt x="5483" y="12850"/>
                  </a:cubicBezTo>
                  <a:lnTo>
                    <a:pt x="5483" y="12850"/>
                  </a:lnTo>
                  <a:cubicBezTo>
                    <a:pt x="5480" y="12868"/>
                    <a:pt x="5477" y="12884"/>
                    <a:pt x="5477" y="12895"/>
                  </a:cubicBezTo>
                  <a:cubicBezTo>
                    <a:pt x="5478" y="12892"/>
                    <a:pt x="5479" y="12888"/>
                    <a:pt x="5479" y="12884"/>
                  </a:cubicBezTo>
                  <a:lnTo>
                    <a:pt x="5479" y="12884"/>
                  </a:lnTo>
                  <a:cubicBezTo>
                    <a:pt x="5458" y="13089"/>
                    <a:pt x="5471" y="12987"/>
                    <a:pt x="5418" y="13240"/>
                  </a:cubicBezTo>
                  <a:cubicBezTo>
                    <a:pt x="5299" y="14002"/>
                    <a:pt x="5132" y="14741"/>
                    <a:pt x="4894" y="15467"/>
                  </a:cubicBezTo>
                  <a:cubicBezTo>
                    <a:pt x="4620" y="16288"/>
                    <a:pt x="4275" y="17074"/>
                    <a:pt x="3941" y="17836"/>
                  </a:cubicBezTo>
                  <a:cubicBezTo>
                    <a:pt x="3906" y="17932"/>
                    <a:pt x="3858" y="18027"/>
                    <a:pt x="3811" y="18110"/>
                  </a:cubicBezTo>
                  <a:cubicBezTo>
                    <a:pt x="3858" y="18051"/>
                    <a:pt x="3918" y="17967"/>
                    <a:pt x="3965" y="17920"/>
                  </a:cubicBezTo>
                  <a:cubicBezTo>
                    <a:pt x="4739" y="16884"/>
                    <a:pt x="5465" y="15800"/>
                    <a:pt x="5835" y="14562"/>
                  </a:cubicBezTo>
                  <a:cubicBezTo>
                    <a:pt x="6835" y="11526"/>
                    <a:pt x="6608" y="8276"/>
                    <a:pt x="5311" y="5359"/>
                  </a:cubicBezTo>
                  <a:cubicBezTo>
                    <a:pt x="4775" y="4144"/>
                    <a:pt x="4120" y="2977"/>
                    <a:pt x="3191" y="2025"/>
                  </a:cubicBezTo>
                  <a:cubicBezTo>
                    <a:pt x="2632" y="1501"/>
                    <a:pt x="2013" y="1048"/>
                    <a:pt x="1358" y="667"/>
                  </a:cubicBezTo>
                  <a:cubicBezTo>
                    <a:pt x="929" y="394"/>
                    <a:pt x="477" y="1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13"/>
            <p:cNvSpPr/>
            <p:nvPr/>
          </p:nvSpPr>
          <p:spPr>
            <a:xfrm>
              <a:off x="5020850" y="4434300"/>
              <a:ext cx="95875" cy="409300"/>
            </a:xfrm>
            <a:custGeom>
              <a:rect b="b" l="l" r="r" t="t"/>
              <a:pathLst>
                <a:path extrusionOk="0" h="16372" w="3835">
                  <a:moveTo>
                    <a:pt x="1" y="1"/>
                  </a:moveTo>
                  <a:cubicBezTo>
                    <a:pt x="810" y="1096"/>
                    <a:pt x="1287" y="2215"/>
                    <a:pt x="1739" y="3418"/>
                  </a:cubicBezTo>
                  <a:cubicBezTo>
                    <a:pt x="2870" y="6454"/>
                    <a:pt x="3192" y="9550"/>
                    <a:pt x="2572" y="12514"/>
                  </a:cubicBezTo>
                  <a:cubicBezTo>
                    <a:pt x="2275" y="13741"/>
                    <a:pt x="1882" y="14967"/>
                    <a:pt x="1453" y="16157"/>
                  </a:cubicBezTo>
                  <a:cubicBezTo>
                    <a:pt x="1417" y="16229"/>
                    <a:pt x="1394" y="16288"/>
                    <a:pt x="1382" y="16372"/>
                  </a:cubicBezTo>
                  <a:cubicBezTo>
                    <a:pt x="1394" y="16348"/>
                    <a:pt x="1394" y="16336"/>
                    <a:pt x="1406" y="16324"/>
                  </a:cubicBezTo>
                  <a:cubicBezTo>
                    <a:pt x="1918" y="15538"/>
                    <a:pt x="2370" y="14729"/>
                    <a:pt x="2739" y="13883"/>
                  </a:cubicBezTo>
                  <a:cubicBezTo>
                    <a:pt x="3596" y="11883"/>
                    <a:pt x="3834" y="9669"/>
                    <a:pt x="3525" y="7525"/>
                  </a:cubicBezTo>
                  <a:cubicBezTo>
                    <a:pt x="3370" y="6275"/>
                    <a:pt x="3061" y="5037"/>
                    <a:pt x="2537" y="3894"/>
                  </a:cubicBezTo>
                  <a:cubicBezTo>
                    <a:pt x="1918" y="2465"/>
                    <a:pt x="1144" y="107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13"/>
            <p:cNvSpPr/>
            <p:nvPr/>
          </p:nvSpPr>
          <p:spPr>
            <a:xfrm>
              <a:off x="5095575" y="4595925"/>
              <a:ext cx="52400" cy="257500"/>
            </a:xfrm>
            <a:custGeom>
              <a:rect b="b" l="l" r="r" t="t"/>
              <a:pathLst>
                <a:path extrusionOk="0" h="10300" w="2096">
                  <a:moveTo>
                    <a:pt x="1262" y="1"/>
                  </a:moveTo>
                  <a:cubicBezTo>
                    <a:pt x="1429" y="1334"/>
                    <a:pt x="1417" y="2668"/>
                    <a:pt x="1381" y="3977"/>
                  </a:cubicBezTo>
                  <a:cubicBezTo>
                    <a:pt x="1334" y="5335"/>
                    <a:pt x="1250" y="5882"/>
                    <a:pt x="1060" y="6990"/>
                  </a:cubicBezTo>
                  <a:cubicBezTo>
                    <a:pt x="893" y="7823"/>
                    <a:pt x="679" y="8657"/>
                    <a:pt x="357" y="9454"/>
                  </a:cubicBezTo>
                  <a:cubicBezTo>
                    <a:pt x="250" y="9740"/>
                    <a:pt x="131" y="10038"/>
                    <a:pt x="0" y="10300"/>
                  </a:cubicBezTo>
                  <a:lnTo>
                    <a:pt x="310" y="9907"/>
                  </a:lnTo>
                  <a:cubicBezTo>
                    <a:pt x="1488" y="8430"/>
                    <a:pt x="2060" y="6525"/>
                    <a:pt x="2096" y="4644"/>
                  </a:cubicBezTo>
                  <a:cubicBezTo>
                    <a:pt x="2060" y="3073"/>
                    <a:pt x="1846" y="1477"/>
                    <a:pt x="12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13"/>
            <p:cNvSpPr/>
            <p:nvPr/>
          </p:nvSpPr>
          <p:spPr>
            <a:xfrm>
              <a:off x="5156275" y="4630750"/>
              <a:ext cx="43800" cy="186675"/>
            </a:xfrm>
            <a:custGeom>
              <a:rect b="b" l="l" r="r" t="t"/>
              <a:pathLst>
                <a:path extrusionOk="0" h="7467" w="1752">
                  <a:moveTo>
                    <a:pt x="1" y="1"/>
                  </a:moveTo>
                  <a:lnTo>
                    <a:pt x="1" y="1"/>
                  </a:lnTo>
                  <a:cubicBezTo>
                    <a:pt x="358" y="1025"/>
                    <a:pt x="477" y="2108"/>
                    <a:pt x="668" y="3180"/>
                  </a:cubicBezTo>
                  <a:cubicBezTo>
                    <a:pt x="918" y="4478"/>
                    <a:pt x="1192" y="5775"/>
                    <a:pt x="1394" y="7061"/>
                  </a:cubicBezTo>
                  <a:cubicBezTo>
                    <a:pt x="1430" y="7216"/>
                    <a:pt x="1442" y="7323"/>
                    <a:pt x="1454" y="7466"/>
                  </a:cubicBezTo>
                  <a:cubicBezTo>
                    <a:pt x="1489" y="7347"/>
                    <a:pt x="1501" y="7240"/>
                    <a:pt x="1513" y="7121"/>
                  </a:cubicBezTo>
                  <a:cubicBezTo>
                    <a:pt x="1751" y="5609"/>
                    <a:pt x="1680" y="4049"/>
                    <a:pt x="1215" y="2584"/>
                  </a:cubicBezTo>
                  <a:cubicBezTo>
                    <a:pt x="930" y="1680"/>
                    <a:pt x="572" y="75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13"/>
            <p:cNvSpPr/>
            <p:nvPr/>
          </p:nvSpPr>
          <p:spPr>
            <a:xfrm>
              <a:off x="5200925" y="4675700"/>
              <a:ext cx="59575" cy="147675"/>
            </a:xfrm>
            <a:custGeom>
              <a:rect b="b" l="l" r="r" t="t"/>
              <a:pathLst>
                <a:path extrusionOk="0" h="5907" w="2383">
                  <a:moveTo>
                    <a:pt x="1" y="1"/>
                  </a:moveTo>
                  <a:lnTo>
                    <a:pt x="1" y="1"/>
                  </a:lnTo>
                  <a:cubicBezTo>
                    <a:pt x="977" y="2489"/>
                    <a:pt x="1489" y="3632"/>
                    <a:pt x="2382" y="5906"/>
                  </a:cubicBezTo>
                  <a:cubicBezTo>
                    <a:pt x="2335" y="3561"/>
                    <a:pt x="1561" y="175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13"/>
            <p:cNvSpPr/>
            <p:nvPr/>
          </p:nvSpPr>
          <p:spPr>
            <a:xfrm>
              <a:off x="7128550" y="2743925"/>
              <a:ext cx="30400" cy="244400"/>
            </a:xfrm>
            <a:custGeom>
              <a:rect b="b" l="l" r="r" t="t"/>
              <a:pathLst>
                <a:path extrusionOk="0" h="9776" w="1216">
                  <a:moveTo>
                    <a:pt x="1084" y="0"/>
                  </a:moveTo>
                  <a:lnTo>
                    <a:pt x="953" y="441"/>
                  </a:lnTo>
                  <a:cubicBezTo>
                    <a:pt x="1" y="3655"/>
                    <a:pt x="120" y="6632"/>
                    <a:pt x="1215" y="9775"/>
                  </a:cubicBezTo>
                  <a:cubicBezTo>
                    <a:pt x="1120" y="8227"/>
                    <a:pt x="1144" y="6692"/>
                    <a:pt x="1144" y="5144"/>
                  </a:cubicBezTo>
                  <a:cubicBezTo>
                    <a:pt x="1120" y="3667"/>
                    <a:pt x="1096" y="2179"/>
                    <a:pt x="1084" y="715"/>
                  </a:cubicBezTo>
                  <a:cubicBezTo>
                    <a:pt x="1072" y="477"/>
                    <a:pt x="1072" y="238"/>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13"/>
            <p:cNvSpPr/>
            <p:nvPr/>
          </p:nvSpPr>
          <p:spPr>
            <a:xfrm>
              <a:off x="7064850" y="2769825"/>
              <a:ext cx="28025" cy="188725"/>
            </a:xfrm>
            <a:custGeom>
              <a:rect b="b" l="l" r="r" t="t"/>
              <a:pathLst>
                <a:path extrusionOk="0" h="7549" w="1121">
                  <a:moveTo>
                    <a:pt x="953" y="0"/>
                  </a:moveTo>
                  <a:lnTo>
                    <a:pt x="822" y="357"/>
                  </a:lnTo>
                  <a:cubicBezTo>
                    <a:pt x="1" y="2679"/>
                    <a:pt x="120" y="5298"/>
                    <a:pt x="1120" y="7549"/>
                  </a:cubicBezTo>
                  <a:cubicBezTo>
                    <a:pt x="1001" y="6227"/>
                    <a:pt x="989" y="4894"/>
                    <a:pt x="965" y="3572"/>
                  </a:cubicBezTo>
                  <a:cubicBezTo>
                    <a:pt x="953" y="2560"/>
                    <a:pt x="894" y="1548"/>
                    <a:pt x="906" y="536"/>
                  </a:cubicBezTo>
                  <a:lnTo>
                    <a:pt x="9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13"/>
            <p:cNvSpPr/>
            <p:nvPr/>
          </p:nvSpPr>
          <p:spPr>
            <a:xfrm>
              <a:off x="7339600" y="2793325"/>
              <a:ext cx="20850" cy="168500"/>
            </a:xfrm>
            <a:custGeom>
              <a:rect b="b" l="l" r="r" t="t"/>
              <a:pathLst>
                <a:path extrusionOk="0" h="6740" w="834">
                  <a:moveTo>
                    <a:pt x="143" y="1"/>
                  </a:moveTo>
                  <a:cubicBezTo>
                    <a:pt x="131" y="489"/>
                    <a:pt x="84" y="989"/>
                    <a:pt x="72" y="1477"/>
                  </a:cubicBezTo>
                  <a:cubicBezTo>
                    <a:pt x="0" y="3251"/>
                    <a:pt x="238" y="5037"/>
                    <a:pt x="477" y="6740"/>
                  </a:cubicBezTo>
                  <a:cubicBezTo>
                    <a:pt x="834" y="4537"/>
                    <a:pt x="691" y="2311"/>
                    <a:pt x="179" y="155"/>
                  </a:cubicBezTo>
                  <a:cubicBezTo>
                    <a:pt x="155" y="96"/>
                    <a:pt x="155" y="48"/>
                    <a:pt x="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13"/>
            <p:cNvSpPr/>
            <p:nvPr/>
          </p:nvSpPr>
          <p:spPr>
            <a:xfrm>
              <a:off x="7254175" y="2705225"/>
              <a:ext cx="25325" cy="348275"/>
            </a:xfrm>
            <a:custGeom>
              <a:rect b="b" l="l" r="r" t="t"/>
              <a:pathLst>
                <a:path extrusionOk="0" h="13931" w="1013">
                  <a:moveTo>
                    <a:pt x="60" y="0"/>
                  </a:moveTo>
                  <a:cubicBezTo>
                    <a:pt x="95" y="489"/>
                    <a:pt x="95" y="977"/>
                    <a:pt x="95" y="1477"/>
                  </a:cubicBezTo>
                  <a:cubicBezTo>
                    <a:pt x="36" y="2906"/>
                    <a:pt x="0" y="4346"/>
                    <a:pt x="24" y="5775"/>
                  </a:cubicBezTo>
                  <a:cubicBezTo>
                    <a:pt x="48" y="8513"/>
                    <a:pt x="238" y="11240"/>
                    <a:pt x="560" y="13931"/>
                  </a:cubicBezTo>
                  <a:cubicBezTo>
                    <a:pt x="750" y="11752"/>
                    <a:pt x="988" y="9585"/>
                    <a:pt x="1012" y="7394"/>
                  </a:cubicBezTo>
                  <a:cubicBezTo>
                    <a:pt x="988" y="4965"/>
                    <a:pt x="738" y="2501"/>
                    <a:pt x="107" y="143"/>
                  </a:cubicBezTo>
                  <a:cubicBezTo>
                    <a:pt x="95" y="108"/>
                    <a:pt x="72" y="48"/>
                    <a:pt x="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13"/>
            <p:cNvSpPr/>
            <p:nvPr/>
          </p:nvSpPr>
          <p:spPr>
            <a:xfrm>
              <a:off x="7198800" y="2819225"/>
              <a:ext cx="12225" cy="129500"/>
            </a:xfrm>
            <a:custGeom>
              <a:rect b="b" l="l" r="r" t="t"/>
              <a:pathLst>
                <a:path extrusionOk="0" h="5180" w="489">
                  <a:moveTo>
                    <a:pt x="286" y="1"/>
                  </a:moveTo>
                  <a:cubicBezTo>
                    <a:pt x="120" y="870"/>
                    <a:pt x="1" y="1751"/>
                    <a:pt x="1" y="2644"/>
                  </a:cubicBezTo>
                  <a:cubicBezTo>
                    <a:pt x="13" y="3489"/>
                    <a:pt x="120" y="4334"/>
                    <a:pt x="239" y="5180"/>
                  </a:cubicBezTo>
                  <a:cubicBezTo>
                    <a:pt x="370" y="4311"/>
                    <a:pt x="477" y="3418"/>
                    <a:pt x="489" y="2525"/>
                  </a:cubicBezTo>
                  <a:cubicBezTo>
                    <a:pt x="489" y="1679"/>
                    <a:pt x="394" y="810"/>
                    <a:pt x="2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13"/>
            <p:cNvSpPr/>
            <p:nvPr/>
          </p:nvSpPr>
          <p:spPr>
            <a:xfrm>
              <a:off x="4945550" y="889225"/>
              <a:ext cx="103900" cy="380425"/>
            </a:xfrm>
            <a:custGeom>
              <a:rect b="b" l="l" r="r" t="t"/>
              <a:pathLst>
                <a:path extrusionOk="0" h="15217" w="4156">
                  <a:moveTo>
                    <a:pt x="0" y="1"/>
                  </a:moveTo>
                  <a:lnTo>
                    <a:pt x="0" y="1"/>
                  </a:lnTo>
                  <a:cubicBezTo>
                    <a:pt x="24" y="24"/>
                    <a:pt x="48" y="60"/>
                    <a:pt x="72" y="84"/>
                  </a:cubicBezTo>
                  <a:cubicBezTo>
                    <a:pt x="858" y="1203"/>
                    <a:pt x="1560" y="2382"/>
                    <a:pt x="2227" y="3572"/>
                  </a:cubicBezTo>
                  <a:cubicBezTo>
                    <a:pt x="3025" y="5156"/>
                    <a:pt x="3358" y="6811"/>
                    <a:pt x="3298" y="8716"/>
                  </a:cubicBezTo>
                  <a:cubicBezTo>
                    <a:pt x="3275" y="11014"/>
                    <a:pt x="2644" y="13240"/>
                    <a:pt x="1203" y="15217"/>
                  </a:cubicBezTo>
                  <a:cubicBezTo>
                    <a:pt x="2989" y="13526"/>
                    <a:pt x="3977" y="11073"/>
                    <a:pt x="4025" y="8597"/>
                  </a:cubicBezTo>
                  <a:cubicBezTo>
                    <a:pt x="4156" y="6394"/>
                    <a:pt x="3525" y="4168"/>
                    <a:pt x="2179" y="2418"/>
                  </a:cubicBezTo>
                  <a:cubicBezTo>
                    <a:pt x="1608" y="1644"/>
                    <a:pt x="989" y="917"/>
                    <a:pt x="286" y="263"/>
                  </a:cubicBezTo>
                  <a:cubicBezTo>
                    <a:pt x="191" y="179"/>
                    <a:pt x="96" y="7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13"/>
            <p:cNvSpPr/>
            <p:nvPr/>
          </p:nvSpPr>
          <p:spPr>
            <a:xfrm>
              <a:off x="4846125" y="884475"/>
              <a:ext cx="173550" cy="234275"/>
            </a:xfrm>
            <a:custGeom>
              <a:rect b="b" l="l" r="r" t="t"/>
              <a:pathLst>
                <a:path extrusionOk="0" h="9371" w="6942">
                  <a:moveTo>
                    <a:pt x="1" y="0"/>
                  </a:moveTo>
                  <a:lnTo>
                    <a:pt x="1" y="0"/>
                  </a:lnTo>
                  <a:cubicBezTo>
                    <a:pt x="703" y="464"/>
                    <a:pt x="1227" y="941"/>
                    <a:pt x="1929" y="1512"/>
                  </a:cubicBezTo>
                  <a:cubicBezTo>
                    <a:pt x="4156" y="3274"/>
                    <a:pt x="6430" y="6334"/>
                    <a:pt x="6609" y="9370"/>
                  </a:cubicBezTo>
                  <a:cubicBezTo>
                    <a:pt x="6942" y="7334"/>
                    <a:pt x="6216" y="5155"/>
                    <a:pt x="5061" y="3477"/>
                  </a:cubicBezTo>
                  <a:cubicBezTo>
                    <a:pt x="4156" y="2215"/>
                    <a:pt x="2846" y="1322"/>
                    <a:pt x="1465" y="643"/>
                  </a:cubicBezTo>
                  <a:cubicBezTo>
                    <a:pt x="953" y="405"/>
                    <a:pt x="536" y="22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13"/>
            <p:cNvSpPr/>
            <p:nvPr/>
          </p:nvSpPr>
          <p:spPr>
            <a:xfrm>
              <a:off x="4816075" y="1208275"/>
              <a:ext cx="725" cy="1850"/>
            </a:xfrm>
            <a:custGeom>
              <a:rect b="b" l="l" r="r" t="t"/>
              <a:pathLst>
                <a:path extrusionOk="0" h="74" w="29">
                  <a:moveTo>
                    <a:pt x="28" y="1"/>
                  </a:moveTo>
                  <a:lnTo>
                    <a:pt x="28" y="1"/>
                  </a:lnTo>
                  <a:cubicBezTo>
                    <a:pt x="27" y="1"/>
                    <a:pt x="13" y="34"/>
                    <a:pt x="0" y="74"/>
                  </a:cubicBezTo>
                  <a:cubicBezTo>
                    <a:pt x="21" y="21"/>
                    <a:pt x="28" y="1"/>
                    <a:pt x="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13"/>
            <p:cNvSpPr/>
            <p:nvPr/>
          </p:nvSpPr>
          <p:spPr>
            <a:xfrm>
              <a:off x="4683325" y="892775"/>
              <a:ext cx="182775" cy="421225"/>
            </a:xfrm>
            <a:custGeom>
              <a:rect b="b" l="l" r="r" t="t"/>
              <a:pathLst>
                <a:path extrusionOk="0" h="16849" w="7311">
                  <a:moveTo>
                    <a:pt x="5319" y="12694"/>
                  </a:moveTo>
                  <a:cubicBezTo>
                    <a:pt x="5310" y="12694"/>
                    <a:pt x="5310" y="12696"/>
                    <a:pt x="5310" y="12717"/>
                  </a:cubicBezTo>
                  <a:cubicBezTo>
                    <a:pt x="5314" y="12709"/>
                    <a:pt x="5317" y="12701"/>
                    <a:pt x="5319" y="12694"/>
                  </a:cubicBezTo>
                  <a:close/>
                  <a:moveTo>
                    <a:pt x="37" y="0"/>
                  </a:moveTo>
                  <a:cubicBezTo>
                    <a:pt x="0" y="0"/>
                    <a:pt x="289" y="143"/>
                    <a:pt x="357" y="192"/>
                  </a:cubicBezTo>
                  <a:cubicBezTo>
                    <a:pt x="976" y="585"/>
                    <a:pt x="1453" y="1013"/>
                    <a:pt x="2000" y="1537"/>
                  </a:cubicBezTo>
                  <a:cubicBezTo>
                    <a:pt x="2881" y="2311"/>
                    <a:pt x="3298" y="2847"/>
                    <a:pt x="3869" y="3776"/>
                  </a:cubicBezTo>
                  <a:cubicBezTo>
                    <a:pt x="4905" y="5455"/>
                    <a:pt x="5453" y="6669"/>
                    <a:pt x="5846" y="8622"/>
                  </a:cubicBezTo>
                  <a:cubicBezTo>
                    <a:pt x="5965" y="9050"/>
                    <a:pt x="5953" y="10574"/>
                    <a:pt x="5846" y="10991"/>
                  </a:cubicBezTo>
                  <a:cubicBezTo>
                    <a:pt x="5751" y="11562"/>
                    <a:pt x="5560" y="12122"/>
                    <a:pt x="5334" y="12658"/>
                  </a:cubicBezTo>
                  <a:cubicBezTo>
                    <a:pt x="5326" y="12666"/>
                    <a:pt x="5323" y="12679"/>
                    <a:pt x="5319" y="12694"/>
                  </a:cubicBezTo>
                  <a:lnTo>
                    <a:pt x="5319" y="12694"/>
                  </a:lnTo>
                  <a:cubicBezTo>
                    <a:pt x="5320" y="12694"/>
                    <a:pt x="5321" y="12694"/>
                    <a:pt x="5322" y="12694"/>
                  </a:cubicBezTo>
                  <a:cubicBezTo>
                    <a:pt x="5310" y="12729"/>
                    <a:pt x="5298" y="12753"/>
                    <a:pt x="5298" y="12777"/>
                  </a:cubicBezTo>
                  <a:cubicBezTo>
                    <a:pt x="4370" y="14622"/>
                    <a:pt x="2953" y="16301"/>
                    <a:pt x="845" y="16849"/>
                  </a:cubicBezTo>
                  <a:cubicBezTo>
                    <a:pt x="2738" y="16718"/>
                    <a:pt x="4429" y="15515"/>
                    <a:pt x="5584" y="14003"/>
                  </a:cubicBezTo>
                  <a:cubicBezTo>
                    <a:pt x="7310" y="11896"/>
                    <a:pt x="7227" y="8919"/>
                    <a:pt x="6334" y="6467"/>
                  </a:cubicBezTo>
                  <a:cubicBezTo>
                    <a:pt x="5882" y="4954"/>
                    <a:pt x="5001" y="3633"/>
                    <a:pt x="3965" y="2454"/>
                  </a:cubicBezTo>
                  <a:cubicBezTo>
                    <a:pt x="2929" y="1347"/>
                    <a:pt x="1548" y="573"/>
                    <a:pt x="119" y="25"/>
                  </a:cubicBezTo>
                  <a:cubicBezTo>
                    <a:pt x="70" y="8"/>
                    <a:pt x="45" y="0"/>
                    <a:pt x="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13"/>
            <p:cNvSpPr/>
            <p:nvPr/>
          </p:nvSpPr>
          <p:spPr>
            <a:xfrm>
              <a:off x="4600275" y="897275"/>
              <a:ext cx="208975" cy="361675"/>
            </a:xfrm>
            <a:custGeom>
              <a:rect b="b" l="l" r="r" t="t"/>
              <a:pathLst>
                <a:path extrusionOk="0" h="14467" w="8359">
                  <a:moveTo>
                    <a:pt x="0" y="0"/>
                  </a:moveTo>
                  <a:cubicBezTo>
                    <a:pt x="691" y="345"/>
                    <a:pt x="1322" y="774"/>
                    <a:pt x="1941" y="1203"/>
                  </a:cubicBezTo>
                  <a:cubicBezTo>
                    <a:pt x="2655" y="1715"/>
                    <a:pt x="3024" y="1953"/>
                    <a:pt x="3608" y="2500"/>
                  </a:cubicBezTo>
                  <a:cubicBezTo>
                    <a:pt x="4417" y="3381"/>
                    <a:pt x="4834" y="3989"/>
                    <a:pt x="5537" y="5096"/>
                  </a:cubicBezTo>
                  <a:cubicBezTo>
                    <a:pt x="6287" y="6370"/>
                    <a:pt x="6668" y="7144"/>
                    <a:pt x="7001" y="8632"/>
                  </a:cubicBezTo>
                  <a:cubicBezTo>
                    <a:pt x="7156" y="9418"/>
                    <a:pt x="7191" y="10370"/>
                    <a:pt x="7072" y="11466"/>
                  </a:cubicBezTo>
                  <a:cubicBezTo>
                    <a:pt x="7013" y="12311"/>
                    <a:pt x="6715" y="13561"/>
                    <a:pt x="6191" y="14466"/>
                  </a:cubicBezTo>
                  <a:cubicBezTo>
                    <a:pt x="7751" y="12716"/>
                    <a:pt x="8358" y="9751"/>
                    <a:pt x="7739" y="7489"/>
                  </a:cubicBezTo>
                  <a:cubicBezTo>
                    <a:pt x="7096" y="5251"/>
                    <a:pt x="5417" y="2572"/>
                    <a:pt x="3393" y="1405"/>
                  </a:cubicBezTo>
                  <a:cubicBezTo>
                    <a:pt x="2441" y="833"/>
                    <a:pt x="726" y="15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13"/>
            <p:cNvSpPr/>
            <p:nvPr/>
          </p:nvSpPr>
          <p:spPr>
            <a:xfrm>
              <a:off x="4131125" y="925525"/>
              <a:ext cx="592400" cy="115525"/>
            </a:xfrm>
            <a:custGeom>
              <a:rect b="b" l="l" r="r" t="t"/>
              <a:pathLst>
                <a:path extrusionOk="0" h="4621" w="23696">
                  <a:moveTo>
                    <a:pt x="15537" y="0"/>
                  </a:moveTo>
                  <a:cubicBezTo>
                    <a:pt x="13166" y="0"/>
                    <a:pt x="10554" y="647"/>
                    <a:pt x="8658" y="835"/>
                  </a:cubicBezTo>
                  <a:cubicBezTo>
                    <a:pt x="7600" y="924"/>
                    <a:pt x="6537" y="980"/>
                    <a:pt x="5472" y="980"/>
                  </a:cubicBezTo>
                  <a:cubicBezTo>
                    <a:pt x="4979" y="980"/>
                    <a:pt x="4484" y="968"/>
                    <a:pt x="3990" y="942"/>
                  </a:cubicBezTo>
                  <a:cubicBezTo>
                    <a:pt x="2538" y="823"/>
                    <a:pt x="1443" y="704"/>
                    <a:pt x="109" y="418"/>
                  </a:cubicBezTo>
                  <a:cubicBezTo>
                    <a:pt x="48" y="402"/>
                    <a:pt x="21" y="395"/>
                    <a:pt x="15" y="395"/>
                  </a:cubicBezTo>
                  <a:cubicBezTo>
                    <a:pt x="0" y="395"/>
                    <a:pt x="143" y="443"/>
                    <a:pt x="204" y="477"/>
                  </a:cubicBezTo>
                  <a:cubicBezTo>
                    <a:pt x="2667" y="1552"/>
                    <a:pt x="4691" y="1946"/>
                    <a:pt x="6781" y="1946"/>
                  </a:cubicBezTo>
                  <a:cubicBezTo>
                    <a:pt x="8512" y="1946"/>
                    <a:pt x="10288" y="1676"/>
                    <a:pt x="12396" y="1299"/>
                  </a:cubicBezTo>
                  <a:cubicBezTo>
                    <a:pt x="13347" y="1139"/>
                    <a:pt x="14572" y="1024"/>
                    <a:pt x="15768" y="1024"/>
                  </a:cubicBezTo>
                  <a:cubicBezTo>
                    <a:pt x="16713" y="1024"/>
                    <a:pt x="17640" y="1096"/>
                    <a:pt x="18397" y="1275"/>
                  </a:cubicBezTo>
                  <a:cubicBezTo>
                    <a:pt x="19731" y="1680"/>
                    <a:pt x="20612" y="2037"/>
                    <a:pt x="21790" y="2859"/>
                  </a:cubicBezTo>
                  <a:cubicBezTo>
                    <a:pt x="22505" y="3347"/>
                    <a:pt x="23124" y="3883"/>
                    <a:pt x="23695" y="4621"/>
                  </a:cubicBezTo>
                  <a:cubicBezTo>
                    <a:pt x="22743" y="2859"/>
                    <a:pt x="21135" y="1466"/>
                    <a:pt x="19302" y="644"/>
                  </a:cubicBezTo>
                  <a:cubicBezTo>
                    <a:pt x="18302" y="168"/>
                    <a:pt x="17206" y="37"/>
                    <a:pt x="16099" y="13"/>
                  </a:cubicBezTo>
                  <a:cubicBezTo>
                    <a:pt x="15914" y="4"/>
                    <a:pt x="15726" y="0"/>
                    <a:pt x="15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13"/>
            <p:cNvSpPr/>
            <p:nvPr/>
          </p:nvSpPr>
          <p:spPr>
            <a:xfrm>
              <a:off x="4206475" y="887800"/>
              <a:ext cx="344400" cy="33000"/>
            </a:xfrm>
            <a:custGeom>
              <a:rect b="b" l="l" r="r" t="t"/>
              <a:pathLst>
                <a:path extrusionOk="0" h="1320" w="13776">
                  <a:moveTo>
                    <a:pt x="10455" y="1"/>
                  </a:moveTo>
                  <a:cubicBezTo>
                    <a:pt x="8211" y="1"/>
                    <a:pt x="5793" y="457"/>
                    <a:pt x="3798" y="581"/>
                  </a:cubicBezTo>
                  <a:cubicBezTo>
                    <a:pt x="2536" y="677"/>
                    <a:pt x="1274" y="748"/>
                    <a:pt x="0" y="748"/>
                  </a:cubicBezTo>
                  <a:cubicBezTo>
                    <a:pt x="965" y="974"/>
                    <a:pt x="1905" y="1153"/>
                    <a:pt x="2881" y="1236"/>
                  </a:cubicBezTo>
                  <a:cubicBezTo>
                    <a:pt x="3387" y="1294"/>
                    <a:pt x="3895" y="1320"/>
                    <a:pt x="4403" y="1320"/>
                  </a:cubicBezTo>
                  <a:cubicBezTo>
                    <a:pt x="5787" y="1320"/>
                    <a:pt x="7175" y="1128"/>
                    <a:pt x="8525" y="867"/>
                  </a:cubicBezTo>
                  <a:cubicBezTo>
                    <a:pt x="9856" y="648"/>
                    <a:pt x="11058" y="378"/>
                    <a:pt x="12344" y="378"/>
                  </a:cubicBezTo>
                  <a:cubicBezTo>
                    <a:pt x="12807" y="378"/>
                    <a:pt x="13281" y="413"/>
                    <a:pt x="13776" y="498"/>
                  </a:cubicBezTo>
                  <a:cubicBezTo>
                    <a:pt x="12776" y="128"/>
                    <a:pt x="11640" y="1"/>
                    <a:pt x="104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13"/>
            <p:cNvSpPr/>
            <p:nvPr/>
          </p:nvSpPr>
          <p:spPr>
            <a:xfrm>
              <a:off x="3123900" y="890125"/>
              <a:ext cx="1044800" cy="198850"/>
            </a:xfrm>
            <a:custGeom>
              <a:rect b="b" l="l" r="r" t="t"/>
              <a:pathLst>
                <a:path extrusionOk="0" h="7954" w="41792">
                  <a:moveTo>
                    <a:pt x="0" y="0"/>
                  </a:moveTo>
                  <a:lnTo>
                    <a:pt x="0" y="0"/>
                  </a:lnTo>
                  <a:cubicBezTo>
                    <a:pt x="464" y="584"/>
                    <a:pt x="1191" y="834"/>
                    <a:pt x="1857" y="1096"/>
                  </a:cubicBezTo>
                  <a:cubicBezTo>
                    <a:pt x="3439" y="1653"/>
                    <a:pt x="5095" y="1801"/>
                    <a:pt x="6764" y="1801"/>
                  </a:cubicBezTo>
                  <a:cubicBezTo>
                    <a:pt x="8160" y="1801"/>
                    <a:pt x="9564" y="1698"/>
                    <a:pt x="10942" y="1643"/>
                  </a:cubicBezTo>
                  <a:cubicBezTo>
                    <a:pt x="13021" y="1522"/>
                    <a:pt x="15109" y="1392"/>
                    <a:pt x="17194" y="1392"/>
                  </a:cubicBezTo>
                  <a:cubicBezTo>
                    <a:pt x="18394" y="1392"/>
                    <a:pt x="19593" y="1435"/>
                    <a:pt x="20788" y="1548"/>
                  </a:cubicBezTo>
                  <a:cubicBezTo>
                    <a:pt x="23277" y="1786"/>
                    <a:pt x="25551" y="2120"/>
                    <a:pt x="28170" y="2798"/>
                  </a:cubicBezTo>
                  <a:cubicBezTo>
                    <a:pt x="31099" y="3584"/>
                    <a:pt x="33921" y="4763"/>
                    <a:pt x="36731" y="5918"/>
                  </a:cubicBezTo>
                  <a:cubicBezTo>
                    <a:pt x="38279" y="6537"/>
                    <a:pt x="39827" y="7192"/>
                    <a:pt x="41386" y="7787"/>
                  </a:cubicBezTo>
                  <a:cubicBezTo>
                    <a:pt x="41517" y="7847"/>
                    <a:pt x="41660" y="7894"/>
                    <a:pt x="41791" y="7954"/>
                  </a:cubicBezTo>
                  <a:cubicBezTo>
                    <a:pt x="41660" y="7847"/>
                    <a:pt x="41505" y="7739"/>
                    <a:pt x="41374" y="7656"/>
                  </a:cubicBezTo>
                  <a:cubicBezTo>
                    <a:pt x="40410" y="6989"/>
                    <a:pt x="39398" y="6370"/>
                    <a:pt x="38362" y="5799"/>
                  </a:cubicBezTo>
                  <a:cubicBezTo>
                    <a:pt x="36278" y="4608"/>
                    <a:pt x="34040" y="3727"/>
                    <a:pt x="31778" y="2953"/>
                  </a:cubicBezTo>
                  <a:cubicBezTo>
                    <a:pt x="28266" y="1703"/>
                    <a:pt x="24587" y="989"/>
                    <a:pt x="20884" y="643"/>
                  </a:cubicBezTo>
                  <a:cubicBezTo>
                    <a:pt x="19716" y="529"/>
                    <a:pt x="18548" y="485"/>
                    <a:pt x="17380" y="485"/>
                  </a:cubicBezTo>
                  <a:cubicBezTo>
                    <a:pt x="15512" y="485"/>
                    <a:pt x="13644" y="597"/>
                    <a:pt x="11775" y="715"/>
                  </a:cubicBezTo>
                  <a:cubicBezTo>
                    <a:pt x="9989" y="834"/>
                    <a:pt x="8180" y="929"/>
                    <a:pt x="6382" y="989"/>
                  </a:cubicBezTo>
                  <a:cubicBezTo>
                    <a:pt x="5855" y="1011"/>
                    <a:pt x="5335" y="1028"/>
                    <a:pt x="4821" y="1028"/>
                  </a:cubicBezTo>
                  <a:cubicBezTo>
                    <a:pt x="3699" y="1028"/>
                    <a:pt x="2610" y="948"/>
                    <a:pt x="1548" y="679"/>
                  </a:cubicBezTo>
                  <a:cubicBezTo>
                    <a:pt x="1000" y="536"/>
                    <a:pt x="429" y="39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13"/>
            <p:cNvSpPr/>
            <p:nvPr/>
          </p:nvSpPr>
          <p:spPr>
            <a:xfrm>
              <a:off x="3731100" y="878225"/>
              <a:ext cx="348600" cy="117300"/>
            </a:xfrm>
            <a:custGeom>
              <a:rect b="b" l="l" r="r" t="t"/>
              <a:pathLst>
                <a:path extrusionOk="0" h="4692" w="13944">
                  <a:moveTo>
                    <a:pt x="1" y="0"/>
                  </a:moveTo>
                  <a:cubicBezTo>
                    <a:pt x="453" y="95"/>
                    <a:pt x="894" y="202"/>
                    <a:pt x="1346" y="322"/>
                  </a:cubicBezTo>
                  <a:cubicBezTo>
                    <a:pt x="3132" y="774"/>
                    <a:pt x="4894" y="1274"/>
                    <a:pt x="6656" y="1810"/>
                  </a:cubicBezTo>
                  <a:cubicBezTo>
                    <a:pt x="9443" y="2608"/>
                    <a:pt x="11526" y="3370"/>
                    <a:pt x="13943" y="4691"/>
                  </a:cubicBezTo>
                  <a:cubicBezTo>
                    <a:pt x="10193" y="1488"/>
                    <a:pt x="5942" y="179"/>
                    <a:pt x="1084" y="36"/>
                  </a:cubicBezTo>
                  <a:cubicBezTo>
                    <a:pt x="727" y="24"/>
                    <a:pt x="358" y="2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13"/>
            <p:cNvSpPr/>
            <p:nvPr/>
          </p:nvSpPr>
          <p:spPr>
            <a:xfrm>
              <a:off x="3971925" y="889225"/>
              <a:ext cx="107775" cy="46750"/>
            </a:xfrm>
            <a:custGeom>
              <a:rect b="b" l="l" r="r" t="t"/>
              <a:pathLst>
                <a:path extrusionOk="0" h="1870" w="4311">
                  <a:moveTo>
                    <a:pt x="0" y="1"/>
                  </a:moveTo>
                  <a:lnTo>
                    <a:pt x="0" y="1"/>
                  </a:lnTo>
                  <a:cubicBezTo>
                    <a:pt x="560" y="274"/>
                    <a:pt x="1572" y="774"/>
                    <a:pt x="1929" y="917"/>
                  </a:cubicBezTo>
                  <a:cubicBezTo>
                    <a:pt x="2727" y="1251"/>
                    <a:pt x="3560" y="1525"/>
                    <a:pt x="4310" y="1870"/>
                  </a:cubicBezTo>
                  <a:cubicBezTo>
                    <a:pt x="3108" y="810"/>
                    <a:pt x="1572" y="1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13"/>
            <p:cNvSpPr/>
            <p:nvPr/>
          </p:nvSpPr>
          <p:spPr>
            <a:xfrm>
              <a:off x="4232350" y="1107400"/>
              <a:ext cx="403950" cy="79700"/>
            </a:xfrm>
            <a:custGeom>
              <a:rect b="b" l="l" r="r" t="t"/>
              <a:pathLst>
                <a:path extrusionOk="0" h="3188" w="16158">
                  <a:moveTo>
                    <a:pt x="1" y="1"/>
                  </a:moveTo>
                  <a:cubicBezTo>
                    <a:pt x="727" y="596"/>
                    <a:pt x="1561" y="1037"/>
                    <a:pt x="2394" y="1453"/>
                  </a:cubicBezTo>
                  <a:cubicBezTo>
                    <a:pt x="4204" y="2370"/>
                    <a:pt x="6204" y="2906"/>
                    <a:pt x="8228" y="3085"/>
                  </a:cubicBezTo>
                  <a:cubicBezTo>
                    <a:pt x="8833" y="3150"/>
                    <a:pt x="9447" y="3188"/>
                    <a:pt x="10063" y="3188"/>
                  </a:cubicBezTo>
                  <a:cubicBezTo>
                    <a:pt x="11461" y="3188"/>
                    <a:pt x="12867" y="2993"/>
                    <a:pt x="14181" y="2489"/>
                  </a:cubicBezTo>
                  <a:cubicBezTo>
                    <a:pt x="14777" y="2251"/>
                    <a:pt x="15896" y="1751"/>
                    <a:pt x="16158" y="1489"/>
                  </a:cubicBezTo>
                  <a:lnTo>
                    <a:pt x="16158" y="1489"/>
                  </a:lnTo>
                  <a:cubicBezTo>
                    <a:pt x="15229" y="1834"/>
                    <a:pt x="14241" y="2025"/>
                    <a:pt x="13253" y="2192"/>
                  </a:cubicBezTo>
                  <a:cubicBezTo>
                    <a:pt x="12867" y="2262"/>
                    <a:pt x="12322" y="2291"/>
                    <a:pt x="11703" y="2291"/>
                  </a:cubicBezTo>
                  <a:cubicBezTo>
                    <a:pt x="9913" y="2291"/>
                    <a:pt x="7508" y="2050"/>
                    <a:pt x="6597" y="1882"/>
                  </a:cubicBezTo>
                  <a:cubicBezTo>
                    <a:pt x="5085" y="1644"/>
                    <a:pt x="3597" y="1311"/>
                    <a:pt x="2144" y="834"/>
                  </a:cubicBezTo>
                  <a:cubicBezTo>
                    <a:pt x="1382" y="596"/>
                    <a:pt x="668" y="38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13"/>
            <p:cNvSpPr/>
            <p:nvPr/>
          </p:nvSpPr>
          <p:spPr>
            <a:xfrm>
              <a:off x="4433875" y="1098175"/>
              <a:ext cx="201550" cy="32175"/>
            </a:xfrm>
            <a:custGeom>
              <a:rect b="b" l="l" r="r" t="t"/>
              <a:pathLst>
                <a:path extrusionOk="0" h="1287" w="8062">
                  <a:moveTo>
                    <a:pt x="8061" y="1"/>
                  </a:moveTo>
                  <a:cubicBezTo>
                    <a:pt x="6680" y="406"/>
                    <a:pt x="5585" y="465"/>
                    <a:pt x="4168" y="537"/>
                  </a:cubicBezTo>
                  <a:cubicBezTo>
                    <a:pt x="3037" y="608"/>
                    <a:pt x="1906" y="679"/>
                    <a:pt x="763" y="715"/>
                  </a:cubicBezTo>
                  <a:cubicBezTo>
                    <a:pt x="512" y="715"/>
                    <a:pt x="251" y="727"/>
                    <a:pt x="1" y="727"/>
                  </a:cubicBezTo>
                  <a:cubicBezTo>
                    <a:pt x="155" y="775"/>
                    <a:pt x="322" y="822"/>
                    <a:pt x="465" y="858"/>
                  </a:cubicBezTo>
                  <a:cubicBezTo>
                    <a:pt x="1447" y="1129"/>
                    <a:pt x="2491" y="1287"/>
                    <a:pt x="3529" y="1287"/>
                  </a:cubicBezTo>
                  <a:cubicBezTo>
                    <a:pt x="5133" y="1287"/>
                    <a:pt x="6724" y="911"/>
                    <a:pt x="80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13"/>
            <p:cNvSpPr/>
            <p:nvPr/>
          </p:nvSpPr>
          <p:spPr>
            <a:xfrm>
              <a:off x="3905525" y="1210100"/>
              <a:ext cx="101250" cy="392925"/>
            </a:xfrm>
            <a:custGeom>
              <a:rect b="b" l="l" r="r" t="t"/>
              <a:pathLst>
                <a:path extrusionOk="0" h="15717" w="4050">
                  <a:moveTo>
                    <a:pt x="4049" y="1"/>
                  </a:moveTo>
                  <a:lnTo>
                    <a:pt x="4049" y="1"/>
                  </a:lnTo>
                  <a:cubicBezTo>
                    <a:pt x="3930" y="179"/>
                    <a:pt x="3811" y="358"/>
                    <a:pt x="3716" y="536"/>
                  </a:cubicBezTo>
                  <a:cubicBezTo>
                    <a:pt x="537" y="5430"/>
                    <a:pt x="513" y="10145"/>
                    <a:pt x="1" y="15717"/>
                  </a:cubicBezTo>
                  <a:cubicBezTo>
                    <a:pt x="1215" y="10752"/>
                    <a:pt x="1894" y="5644"/>
                    <a:pt x="3716" y="858"/>
                  </a:cubicBezTo>
                  <a:cubicBezTo>
                    <a:pt x="3811" y="572"/>
                    <a:pt x="3930" y="274"/>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13"/>
            <p:cNvSpPr/>
            <p:nvPr/>
          </p:nvSpPr>
          <p:spPr>
            <a:xfrm>
              <a:off x="3882925" y="1216950"/>
              <a:ext cx="44075" cy="242325"/>
            </a:xfrm>
            <a:custGeom>
              <a:rect b="b" l="l" r="r" t="t"/>
              <a:pathLst>
                <a:path extrusionOk="0" h="9693" w="1763">
                  <a:moveTo>
                    <a:pt x="1762" y="0"/>
                  </a:moveTo>
                  <a:cubicBezTo>
                    <a:pt x="1715" y="143"/>
                    <a:pt x="1655" y="298"/>
                    <a:pt x="1607" y="441"/>
                  </a:cubicBezTo>
                  <a:cubicBezTo>
                    <a:pt x="512" y="3358"/>
                    <a:pt x="0" y="6620"/>
                    <a:pt x="726" y="9692"/>
                  </a:cubicBezTo>
                  <a:cubicBezTo>
                    <a:pt x="762" y="8061"/>
                    <a:pt x="953" y="7239"/>
                    <a:pt x="1191" y="5620"/>
                  </a:cubicBezTo>
                  <a:cubicBezTo>
                    <a:pt x="1429" y="4013"/>
                    <a:pt x="1595" y="2405"/>
                    <a:pt x="1679" y="786"/>
                  </a:cubicBezTo>
                  <a:cubicBezTo>
                    <a:pt x="1703" y="524"/>
                    <a:pt x="1726" y="262"/>
                    <a:pt x="1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13"/>
            <p:cNvSpPr/>
            <p:nvPr/>
          </p:nvSpPr>
          <p:spPr>
            <a:xfrm>
              <a:off x="3861775" y="1260400"/>
              <a:ext cx="11650" cy="85450"/>
            </a:xfrm>
            <a:custGeom>
              <a:rect b="b" l="l" r="r" t="t"/>
              <a:pathLst>
                <a:path extrusionOk="0" h="3418" w="466">
                  <a:moveTo>
                    <a:pt x="251" y="1"/>
                  </a:moveTo>
                  <a:cubicBezTo>
                    <a:pt x="251" y="36"/>
                    <a:pt x="239" y="60"/>
                    <a:pt x="239" y="84"/>
                  </a:cubicBezTo>
                  <a:cubicBezTo>
                    <a:pt x="72" y="1191"/>
                    <a:pt x="1" y="2322"/>
                    <a:pt x="298" y="3418"/>
                  </a:cubicBezTo>
                  <a:cubicBezTo>
                    <a:pt x="370" y="2715"/>
                    <a:pt x="465" y="1977"/>
                    <a:pt x="382" y="1251"/>
                  </a:cubicBezTo>
                  <a:cubicBezTo>
                    <a:pt x="358" y="834"/>
                    <a:pt x="298" y="417"/>
                    <a:pt x="2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13"/>
            <p:cNvSpPr/>
            <p:nvPr/>
          </p:nvSpPr>
          <p:spPr>
            <a:xfrm>
              <a:off x="3567100" y="1180625"/>
              <a:ext cx="178925" cy="432825"/>
            </a:xfrm>
            <a:custGeom>
              <a:rect b="b" l="l" r="r" t="t"/>
              <a:pathLst>
                <a:path extrusionOk="0" h="17313" w="7157">
                  <a:moveTo>
                    <a:pt x="1" y="1"/>
                  </a:moveTo>
                  <a:cubicBezTo>
                    <a:pt x="298" y="358"/>
                    <a:pt x="489" y="620"/>
                    <a:pt x="739" y="953"/>
                  </a:cubicBezTo>
                  <a:cubicBezTo>
                    <a:pt x="2727" y="3668"/>
                    <a:pt x="3894" y="5918"/>
                    <a:pt x="4775" y="8740"/>
                  </a:cubicBezTo>
                  <a:cubicBezTo>
                    <a:pt x="5656" y="11574"/>
                    <a:pt x="5942" y="14598"/>
                    <a:pt x="7156" y="17312"/>
                  </a:cubicBezTo>
                  <a:cubicBezTo>
                    <a:pt x="6573" y="15157"/>
                    <a:pt x="6573" y="13026"/>
                    <a:pt x="6180" y="10764"/>
                  </a:cubicBezTo>
                  <a:cubicBezTo>
                    <a:pt x="5835" y="8835"/>
                    <a:pt x="5251" y="6930"/>
                    <a:pt x="4394" y="5156"/>
                  </a:cubicBezTo>
                  <a:cubicBezTo>
                    <a:pt x="3465" y="3370"/>
                    <a:pt x="2144" y="1811"/>
                    <a:pt x="620" y="513"/>
                  </a:cubicBezTo>
                  <a:cubicBezTo>
                    <a:pt x="417" y="334"/>
                    <a:pt x="203" y="16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13"/>
            <p:cNvSpPr/>
            <p:nvPr/>
          </p:nvSpPr>
          <p:spPr>
            <a:xfrm>
              <a:off x="3654025" y="1179450"/>
              <a:ext cx="93775" cy="242000"/>
            </a:xfrm>
            <a:custGeom>
              <a:rect b="b" l="l" r="r" t="t"/>
              <a:pathLst>
                <a:path extrusionOk="0" h="9680" w="3751">
                  <a:moveTo>
                    <a:pt x="0" y="0"/>
                  </a:moveTo>
                  <a:lnTo>
                    <a:pt x="0" y="0"/>
                  </a:lnTo>
                  <a:cubicBezTo>
                    <a:pt x="167" y="298"/>
                    <a:pt x="334" y="595"/>
                    <a:pt x="476" y="893"/>
                  </a:cubicBezTo>
                  <a:cubicBezTo>
                    <a:pt x="1822" y="3655"/>
                    <a:pt x="2893" y="6334"/>
                    <a:pt x="3632" y="9680"/>
                  </a:cubicBezTo>
                  <a:cubicBezTo>
                    <a:pt x="3751" y="6049"/>
                    <a:pt x="2917" y="3072"/>
                    <a:pt x="393" y="417"/>
                  </a:cubicBezTo>
                  <a:cubicBezTo>
                    <a:pt x="262" y="274"/>
                    <a:pt x="143" y="13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13"/>
            <p:cNvSpPr/>
            <p:nvPr/>
          </p:nvSpPr>
          <p:spPr>
            <a:xfrm>
              <a:off x="3753425" y="1241350"/>
              <a:ext cx="33675" cy="100350"/>
            </a:xfrm>
            <a:custGeom>
              <a:rect b="b" l="l" r="r" t="t"/>
              <a:pathLst>
                <a:path extrusionOk="0" h="4014" w="1347">
                  <a:moveTo>
                    <a:pt x="1" y="1"/>
                  </a:moveTo>
                  <a:lnTo>
                    <a:pt x="1" y="1"/>
                  </a:lnTo>
                  <a:cubicBezTo>
                    <a:pt x="239" y="715"/>
                    <a:pt x="346" y="1465"/>
                    <a:pt x="549" y="2191"/>
                  </a:cubicBezTo>
                  <a:cubicBezTo>
                    <a:pt x="715" y="2799"/>
                    <a:pt x="989" y="3394"/>
                    <a:pt x="1049" y="4013"/>
                  </a:cubicBezTo>
                  <a:cubicBezTo>
                    <a:pt x="1346" y="2537"/>
                    <a:pt x="751" y="11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13"/>
            <p:cNvSpPr/>
            <p:nvPr/>
          </p:nvSpPr>
          <p:spPr>
            <a:xfrm>
              <a:off x="3015250" y="1008150"/>
              <a:ext cx="867100" cy="198700"/>
            </a:xfrm>
            <a:custGeom>
              <a:rect b="b" l="l" r="r" t="t"/>
              <a:pathLst>
                <a:path extrusionOk="0" h="7948" w="34684">
                  <a:moveTo>
                    <a:pt x="19377" y="1"/>
                  </a:moveTo>
                  <a:cubicBezTo>
                    <a:pt x="19193" y="1"/>
                    <a:pt x="19008" y="3"/>
                    <a:pt x="18824" y="6"/>
                  </a:cubicBezTo>
                  <a:cubicBezTo>
                    <a:pt x="15467" y="66"/>
                    <a:pt x="12073" y="447"/>
                    <a:pt x="8859" y="1494"/>
                  </a:cubicBezTo>
                  <a:cubicBezTo>
                    <a:pt x="5727" y="2518"/>
                    <a:pt x="2786" y="4078"/>
                    <a:pt x="0" y="5816"/>
                  </a:cubicBezTo>
                  <a:cubicBezTo>
                    <a:pt x="2120" y="4852"/>
                    <a:pt x="3989" y="4066"/>
                    <a:pt x="5656" y="3376"/>
                  </a:cubicBezTo>
                  <a:cubicBezTo>
                    <a:pt x="6501" y="3018"/>
                    <a:pt x="8097" y="2340"/>
                    <a:pt x="9275" y="1983"/>
                  </a:cubicBezTo>
                  <a:cubicBezTo>
                    <a:pt x="10597" y="1566"/>
                    <a:pt x="11954" y="1268"/>
                    <a:pt x="13323" y="1042"/>
                  </a:cubicBezTo>
                  <a:cubicBezTo>
                    <a:pt x="15156" y="770"/>
                    <a:pt x="17131" y="599"/>
                    <a:pt x="19117" y="599"/>
                  </a:cubicBezTo>
                  <a:cubicBezTo>
                    <a:pt x="21389" y="599"/>
                    <a:pt x="23675" y="823"/>
                    <a:pt x="25777" y="1375"/>
                  </a:cubicBezTo>
                  <a:cubicBezTo>
                    <a:pt x="27670" y="1852"/>
                    <a:pt x="29111" y="2340"/>
                    <a:pt x="30695" y="3459"/>
                  </a:cubicBezTo>
                  <a:cubicBezTo>
                    <a:pt x="32266" y="4566"/>
                    <a:pt x="33814" y="5995"/>
                    <a:pt x="34683" y="7948"/>
                  </a:cubicBezTo>
                  <a:cubicBezTo>
                    <a:pt x="34683" y="7590"/>
                    <a:pt x="34207" y="6447"/>
                    <a:pt x="33862" y="5876"/>
                  </a:cubicBezTo>
                  <a:cubicBezTo>
                    <a:pt x="33278" y="4900"/>
                    <a:pt x="32516" y="4030"/>
                    <a:pt x="31647" y="3316"/>
                  </a:cubicBezTo>
                  <a:cubicBezTo>
                    <a:pt x="30183" y="2054"/>
                    <a:pt x="28349" y="1340"/>
                    <a:pt x="26504" y="875"/>
                  </a:cubicBezTo>
                  <a:cubicBezTo>
                    <a:pt x="24182" y="289"/>
                    <a:pt x="21778" y="1"/>
                    <a:pt x="193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13"/>
            <p:cNvSpPr/>
            <p:nvPr/>
          </p:nvSpPr>
          <p:spPr>
            <a:xfrm>
              <a:off x="3835300" y="1056500"/>
              <a:ext cx="100025" cy="132800"/>
            </a:xfrm>
            <a:custGeom>
              <a:rect b="b" l="l" r="r" t="t"/>
              <a:pathLst>
                <a:path extrusionOk="0" h="5312" w="4001">
                  <a:moveTo>
                    <a:pt x="0" y="1"/>
                  </a:moveTo>
                  <a:cubicBezTo>
                    <a:pt x="298" y="179"/>
                    <a:pt x="488" y="334"/>
                    <a:pt x="750" y="549"/>
                  </a:cubicBezTo>
                  <a:cubicBezTo>
                    <a:pt x="1881" y="1537"/>
                    <a:pt x="2369" y="2180"/>
                    <a:pt x="3048" y="3275"/>
                  </a:cubicBezTo>
                  <a:cubicBezTo>
                    <a:pt x="3500" y="4025"/>
                    <a:pt x="3739" y="4513"/>
                    <a:pt x="3941" y="5311"/>
                  </a:cubicBezTo>
                  <a:cubicBezTo>
                    <a:pt x="4001" y="4156"/>
                    <a:pt x="3631" y="3132"/>
                    <a:pt x="3108" y="2239"/>
                  </a:cubicBezTo>
                  <a:cubicBezTo>
                    <a:pt x="2500" y="1239"/>
                    <a:pt x="1500" y="537"/>
                    <a:pt x="417" y="132"/>
                  </a:cubicBezTo>
                  <a:cubicBezTo>
                    <a:pt x="286" y="96"/>
                    <a:pt x="155" y="4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13"/>
            <p:cNvSpPr/>
            <p:nvPr/>
          </p:nvSpPr>
          <p:spPr>
            <a:xfrm>
              <a:off x="3973600" y="1110775"/>
              <a:ext cx="25425" cy="67200"/>
            </a:xfrm>
            <a:custGeom>
              <a:rect b="b" l="l" r="r" t="t"/>
              <a:pathLst>
                <a:path extrusionOk="0" h="2688" w="1017">
                  <a:moveTo>
                    <a:pt x="2" y="0"/>
                  </a:moveTo>
                  <a:cubicBezTo>
                    <a:pt x="0" y="0"/>
                    <a:pt x="4" y="12"/>
                    <a:pt x="16" y="44"/>
                  </a:cubicBezTo>
                  <a:cubicBezTo>
                    <a:pt x="76" y="211"/>
                    <a:pt x="124" y="390"/>
                    <a:pt x="183" y="556"/>
                  </a:cubicBezTo>
                  <a:cubicBezTo>
                    <a:pt x="397" y="1295"/>
                    <a:pt x="659" y="1973"/>
                    <a:pt x="659" y="2688"/>
                  </a:cubicBezTo>
                  <a:cubicBezTo>
                    <a:pt x="1016" y="1795"/>
                    <a:pt x="647" y="795"/>
                    <a:pt x="64" y="68"/>
                  </a:cubicBezTo>
                  <a:cubicBezTo>
                    <a:pt x="33" y="45"/>
                    <a:pt x="6" y="0"/>
                    <a:pt x="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13"/>
            <p:cNvSpPr/>
            <p:nvPr/>
          </p:nvSpPr>
          <p:spPr>
            <a:xfrm>
              <a:off x="4002275" y="1335700"/>
              <a:ext cx="356025" cy="270300"/>
            </a:xfrm>
            <a:custGeom>
              <a:rect b="b" l="l" r="r" t="t"/>
              <a:pathLst>
                <a:path extrusionOk="0" h="10812" w="14241">
                  <a:moveTo>
                    <a:pt x="14205" y="1"/>
                  </a:moveTo>
                  <a:cubicBezTo>
                    <a:pt x="13609" y="72"/>
                    <a:pt x="13014" y="191"/>
                    <a:pt x="12431" y="322"/>
                  </a:cubicBezTo>
                  <a:cubicBezTo>
                    <a:pt x="10466" y="799"/>
                    <a:pt x="8525" y="1561"/>
                    <a:pt x="6906" y="2763"/>
                  </a:cubicBezTo>
                  <a:cubicBezTo>
                    <a:pt x="4108" y="4954"/>
                    <a:pt x="1774" y="7740"/>
                    <a:pt x="0" y="10812"/>
                  </a:cubicBezTo>
                  <a:cubicBezTo>
                    <a:pt x="1644" y="8669"/>
                    <a:pt x="3537" y="6728"/>
                    <a:pt x="5525" y="4894"/>
                  </a:cubicBezTo>
                  <a:cubicBezTo>
                    <a:pt x="7275" y="3180"/>
                    <a:pt x="9394" y="1942"/>
                    <a:pt x="11823" y="930"/>
                  </a:cubicBezTo>
                  <a:cubicBezTo>
                    <a:pt x="12609" y="596"/>
                    <a:pt x="13193" y="310"/>
                    <a:pt x="14026" y="60"/>
                  </a:cubicBezTo>
                  <a:cubicBezTo>
                    <a:pt x="14097" y="37"/>
                    <a:pt x="14169" y="13"/>
                    <a:pt x="142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13"/>
            <p:cNvSpPr/>
            <p:nvPr/>
          </p:nvSpPr>
          <p:spPr>
            <a:xfrm>
              <a:off x="4104375" y="1284225"/>
              <a:ext cx="201525" cy="140800"/>
            </a:xfrm>
            <a:custGeom>
              <a:rect b="b" l="l" r="r" t="t"/>
              <a:pathLst>
                <a:path extrusionOk="0" h="5632" w="8061">
                  <a:moveTo>
                    <a:pt x="7977" y="0"/>
                  </a:moveTo>
                  <a:cubicBezTo>
                    <a:pt x="7870" y="0"/>
                    <a:pt x="7787" y="12"/>
                    <a:pt x="7680" y="12"/>
                  </a:cubicBezTo>
                  <a:cubicBezTo>
                    <a:pt x="7096" y="60"/>
                    <a:pt x="6549" y="274"/>
                    <a:pt x="6013" y="488"/>
                  </a:cubicBezTo>
                  <a:cubicBezTo>
                    <a:pt x="5049" y="881"/>
                    <a:pt x="4132" y="1417"/>
                    <a:pt x="3322" y="2072"/>
                  </a:cubicBezTo>
                  <a:cubicBezTo>
                    <a:pt x="2036" y="3084"/>
                    <a:pt x="1060" y="4405"/>
                    <a:pt x="0" y="5632"/>
                  </a:cubicBezTo>
                  <a:cubicBezTo>
                    <a:pt x="1989" y="4120"/>
                    <a:pt x="3096" y="3227"/>
                    <a:pt x="4477" y="2191"/>
                  </a:cubicBezTo>
                  <a:cubicBezTo>
                    <a:pt x="4668" y="2036"/>
                    <a:pt x="5882" y="1179"/>
                    <a:pt x="6430" y="834"/>
                  </a:cubicBezTo>
                  <a:cubicBezTo>
                    <a:pt x="6763" y="607"/>
                    <a:pt x="7108" y="357"/>
                    <a:pt x="7477" y="191"/>
                  </a:cubicBezTo>
                  <a:cubicBezTo>
                    <a:pt x="7632" y="119"/>
                    <a:pt x="7858" y="48"/>
                    <a:pt x="8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13"/>
            <p:cNvSpPr/>
            <p:nvPr/>
          </p:nvSpPr>
          <p:spPr>
            <a:xfrm>
              <a:off x="4168950" y="1237475"/>
              <a:ext cx="55700" cy="77725"/>
            </a:xfrm>
            <a:custGeom>
              <a:rect b="b" l="l" r="r" t="t"/>
              <a:pathLst>
                <a:path extrusionOk="0" h="3109" w="2228">
                  <a:moveTo>
                    <a:pt x="2227" y="1"/>
                  </a:moveTo>
                  <a:lnTo>
                    <a:pt x="2227" y="1"/>
                  </a:lnTo>
                  <a:cubicBezTo>
                    <a:pt x="1251" y="834"/>
                    <a:pt x="334" y="1823"/>
                    <a:pt x="1" y="3108"/>
                  </a:cubicBezTo>
                  <a:cubicBezTo>
                    <a:pt x="311" y="2596"/>
                    <a:pt x="537" y="2346"/>
                    <a:pt x="894" y="1906"/>
                  </a:cubicBezTo>
                  <a:cubicBezTo>
                    <a:pt x="1394" y="1311"/>
                    <a:pt x="1763" y="620"/>
                    <a:pt x="22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13"/>
            <p:cNvSpPr/>
            <p:nvPr/>
          </p:nvSpPr>
          <p:spPr>
            <a:xfrm>
              <a:off x="4479425" y="1311300"/>
              <a:ext cx="366125" cy="124025"/>
            </a:xfrm>
            <a:custGeom>
              <a:rect b="b" l="l" r="r" t="t"/>
              <a:pathLst>
                <a:path extrusionOk="0" h="4961" w="14645">
                  <a:moveTo>
                    <a:pt x="0" y="1"/>
                  </a:moveTo>
                  <a:cubicBezTo>
                    <a:pt x="6" y="10"/>
                    <a:pt x="14" y="17"/>
                    <a:pt x="22" y="24"/>
                  </a:cubicBezTo>
                  <a:lnTo>
                    <a:pt x="22" y="24"/>
                  </a:lnTo>
                  <a:cubicBezTo>
                    <a:pt x="15" y="16"/>
                    <a:pt x="7" y="8"/>
                    <a:pt x="0" y="1"/>
                  </a:cubicBezTo>
                  <a:close/>
                  <a:moveTo>
                    <a:pt x="22" y="24"/>
                  </a:moveTo>
                  <a:cubicBezTo>
                    <a:pt x="517" y="550"/>
                    <a:pt x="1080" y="1007"/>
                    <a:pt x="1643" y="1465"/>
                  </a:cubicBezTo>
                  <a:cubicBezTo>
                    <a:pt x="3239" y="2727"/>
                    <a:pt x="5037" y="3775"/>
                    <a:pt x="6989" y="4334"/>
                  </a:cubicBezTo>
                  <a:cubicBezTo>
                    <a:pt x="8379" y="4735"/>
                    <a:pt x="9833" y="4960"/>
                    <a:pt x="11283" y="4960"/>
                  </a:cubicBezTo>
                  <a:cubicBezTo>
                    <a:pt x="12416" y="4960"/>
                    <a:pt x="13548" y="4823"/>
                    <a:pt x="14645" y="4525"/>
                  </a:cubicBezTo>
                  <a:lnTo>
                    <a:pt x="14645" y="4525"/>
                  </a:lnTo>
                  <a:cubicBezTo>
                    <a:pt x="14157" y="4580"/>
                    <a:pt x="13660" y="4606"/>
                    <a:pt x="13158" y="4606"/>
                  </a:cubicBezTo>
                  <a:cubicBezTo>
                    <a:pt x="9558" y="4606"/>
                    <a:pt x="5692" y="3262"/>
                    <a:pt x="2881" y="1715"/>
                  </a:cubicBezTo>
                  <a:cubicBezTo>
                    <a:pt x="1953" y="1179"/>
                    <a:pt x="1012" y="655"/>
                    <a:pt x="95" y="84"/>
                  </a:cubicBezTo>
                  <a:cubicBezTo>
                    <a:pt x="78" y="57"/>
                    <a:pt x="46" y="44"/>
                    <a:pt x="22" y="2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13"/>
            <p:cNvSpPr/>
            <p:nvPr/>
          </p:nvSpPr>
          <p:spPr>
            <a:xfrm>
              <a:off x="4477625" y="1353875"/>
              <a:ext cx="139025" cy="83950"/>
            </a:xfrm>
            <a:custGeom>
              <a:rect b="b" l="l" r="r" t="t"/>
              <a:pathLst>
                <a:path extrusionOk="0" h="3358" w="5561">
                  <a:moveTo>
                    <a:pt x="1" y="0"/>
                  </a:moveTo>
                  <a:lnTo>
                    <a:pt x="1" y="0"/>
                  </a:lnTo>
                  <a:cubicBezTo>
                    <a:pt x="596" y="834"/>
                    <a:pt x="1370" y="1536"/>
                    <a:pt x="2227" y="2060"/>
                  </a:cubicBezTo>
                  <a:cubicBezTo>
                    <a:pt x="3132" y="2596"/>
                    <a:pt x="4132" y="2917"/>
                    <a:pt x="5132" y="3227"/>
                  </a:cubicBezTo>
                  <a:cubicBezTo>
                    <a:pt x="5275" y="3274"/>
                    <a:pt x="5418" y="3322"/>
                    <a:pt x="5561" y="3358"/>
                  </a:cubicBezTo>
                  <a:cubicBezTo>
                    <a:pt x="5418" y="3274"/>
                    <a:pt x="5263" y="3179"/>
                    <a:pt x="5120" y="3108"/>
                  </a:cubicBezTo>
                  <a:cubicBezTo>
                    <a:pt x="4406" y="2703"/>
                    <a:pt x="3727" y="2215"/>
                    <a:pt x="3013" y="1798"/>
                  </a:cubicBezTo>
                  <a:cubicBezTo>
                    <a:pt x="1989" y="1227"/>
                    <a:pt x="918" y="7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13"/>
            <p:cNvSpPr/>
            <p:nvPr/>
          </p:nvSpPr>
          <p:spPr>
            <a:xfrm>
              <a:off x="4613650" y="1256825"/>
              <a:ext cx="117600" cy="32975"/>
            </a:xfrm>
            <a:custGeom>
              <a:rect b="b" l="l" r="r" t="t"/>
              <a:pathLst>
                <a:path extrusionOk="0" h="1319" w="4704">
                  <a:moveTo>
                    <a:pt x="4704" y="1"/>
                  </a:moveTo>
                  <a:lnTo>
                    <a:pt x="4704" y="1"/>
                  </a:lnTo>
                  <a:cubicBezTo>
                    <a:pt x="4073" y="334"/>
                    <a:pt x="3430" y="537"/>
                    <a:pt x="2692" y="679"/>
                  </a:cubicBezTo>
                  <a:cubicBezTo>
                    <a:pt x="1965" y="846"/>
                    <a:pt x="1239" y="1025"/>
                    <a:pt x="489" y="1132"/>
                  </a:cubicBezTo>
                  <a:cubicBezTo>
                    <a:pt x="430" y="1144"/>
                    <a:pt x="168" y="1168"/>
                    <a:pt x="1" y="1191"/>
                  </a:cubicBezTo>
                  <a:cubicBezTo>
                    <a:pt x="60" y="1203"/>
                    <a:pt x="108" y="1215"/>
                    <a:pt x="168" y="1227"/>
                  </a:cubicBezTo>
                  <a:cubicBezTo>
                    <a:pt x="500" y="1288"/>
                    <a:pt x="842" y="1318"/>
                    <a:pt x="1186" y="1318"/>
                  </a:cubicBezTo>
                  <a:cubicBezTo>
                    <a:pt x="2467" y="1318"/>
                    <a:pt x="3774" y="893"/>
                    <a:pt x="47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13"/>
            <p:cNvSpPr/>
            <p:nvPr/>
          </p:nvSpPr>
          <p:spPr>
            <a:xfrm>
              <a:off x="4933650" y="4449200"/>
              <a:ext cx="104500" cy="380425"/>
            </a:xfrm>
            <a:custGeom>
              <a:rect b="b" l="l" r="r" t="t"/>
              <a:pathLst>
                <a:path extrusionOk="0" h="15217" w="4180">
                  <a:moveTo>
                    <a:pt x="1274" y="0"/>
                  </a:moveTo>
                  <a:cubicBezTo>
                    <a:pt x="2727" y="1988"/>
                    <a:pt x="3334" y="4227"/>
                    <a:pt x="3346" y="6513"/>
                  </a:cubicBezTo>
                  <a:cubicBezTo>
                    <a:pt x="3405" y="8418"/>
                    <a:pt x="3048" y="10085"/>
                    <a:pt x="2250" y="11668"/>
                  </a:cubicBezTo>
                  <a:cubicBezTo>
                    <a:pt x="1572" y="12859"/>
                    <a:pt x="857" y="14014"/>
                    <a:pt x="72" y="15133"/>
                  </a:cubicBezTo>
                  <a:cubicBezTo>
                    <a:pt x="48" y="15157"/>
                    <a:pt x="24" y="15192"/>
                    <a:pt x="0" y="15216"/>
                  </a:cubicBezTo>
                  <a:cubicBezTo>
                    <a:pt x="83" y="15145"/>
                    <a:pt x="191" y="15038"/>
                    <a:pt x="286" y="14954"/>
                  </a:cubicBezTo>
                  <a:cubicBezTo>
                    <a:pt x="965" y="14299"/>
                    <a:pt x="1596" y="13561"/>
                    <a:pt x="2167" y="12811"/>
                  </a:cubicBezTo>
                  <a:cubicBezTo>
                    <a:pt x="3548" y="11085"/>
                    <a:pt x="4179" y="8846"/>
                    <a:pt x="4060" y="6644"/>
                  </a:cubicBezTo>
                  <a:cubicBezTo>
                    <a:pt x="4024" y="4179"/>
                    <a:pt x="3060" y="1726"/>
                    <a:pt x="1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13"/>
            <p:cNvSpPr/>
            <p:nvPr/>
          </p:nvSpPr>
          <p:spPr>
            <a:xfrm>
              <a:off x="4833625" y="4600100"/>
              <a:ext cx="174750" cy="233100"/>
            </a:xfrm>
            <a:custGeom>
              <a:rect b="b" l="l" r="r" t="t"/>
              <a:pathLst>
                <a:path extrusionOk="0" h="9324" w="6990">
                  <a:moveTo>
                    <a:pt x="6656" y="0"/>
                  </a:moveTo>
                  <a:cubicBezTo>
                    <a:pt x="6454" y="3037"/>
                    <a:pt x="4168" y="6073"/>
                    <a:pt x="1918" y="7835"/>
                  </a:cubicBezTo>
                  <a:cubicBezTo>
                    <a:pt x="1227" y="8394"/>
                    <a:pt x="703" y="8859"/>
                    <a:pt x="1" y="9323"/>
                  </a:cubicBezTo>
                  <a:cubicBezTo>
                    <a:pt x="536" y="9109"/>
                    <a:pt x="965" y="8930"/>
                    <a:pt x="1477" y="8692"/>
                  </a:cubicBezTo>
                  <a:cubicBezTo>
                    <a:pt x="2858" y="8037"/>
                    <a:pt x="4180" y="7156"/>
                    <a:pt x="5085" y="5894"/>
                  </a:cubicBezTo>
                  <a:cubicBezTo>
                    <a:pt x="6251" y="4227"/>
                    <a:pt x="6990" y="2060"/>
                    <a:pt x="6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13"/>
            <p:cNvSpPr/>
            <p:nvPr/>
          </p:nvSpPr>
          <p:spPr>
            <a:xfrm>
              <a:off x="4805950" y="4507825"/>
              <a:ext cx="825" cy="1850"/>
            </a:xfrm>
            <a:custGeom>
              <a:rect b="b" l="l" r="r" t="t"/>
              <a:pathLst>
                <a:path extrusionOk="0" h="74" w="33">
                  <a:moveTo>
                    <a:pt x="0" y="1"/>
                  </a:moveTo>
                  <a:cubicBezTo>
                    <a:pt x="21" y="53"/>
                    <a:pt x="31" y="73"/>
                    <a:pt x="32" y="73"/>
                  </a:cubicBezTo>
                  <a:cubicBezTo>
                    <a:pt x="33" y="73"/>
                    <a:pt x="20" y="4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13"/>
            <p:cNvSpPr/>
            <p:nvPr/>
          </p:nvSpPr>
          <p:spPr>
            <a:xfrm>
              <a:off x="4671275" y="4403050"/>
              <a:ext cx="184400" cy="421050"/>
            </a:xfrm>
            <a:custGeom>
              <a:rect b="b" l="l" r="r" t="t"/>
              <a:pathLst>
                <a:path extrusionOk="0" h="16842" w="7376">
                  <a:moveTo>
                    <a:pt x="5375" y="4168"/>
                  </a:moveTo>
                  <a:cubicBezTo>
                    <a:pt x="5375" y="4178"/>
                    <a:pt x="5375" y="4179"/>
                    <a:pt x="5383" y="4180"/>
                  </a:cubicBezTo>
                  <a:lnTo>
                    <a:pt x="5383" y="4180"/>
                  </a:lnTo>
                  <a:cubicBezTo>
                    <a:pt x="5381" y="4175"/>
                    <a:pt x="5379" y="4171"/>
                    <a:pt x="5375" y="4168"/>
                  </a:cubicBezTo>
                  <a:close/>
                  <a:moveTo>
                    <a:pt x="922" y="1"/>
                  </a:moveTo>
                  <a:lnTo>
                    <a:pt x="922" y="1"/>
                  </a:lnTo>
                  <a:cubicBezTo>
                    <a:pt x="3054" y="560"/>
                    <a:pt x="4447" y="2263"/>
                    <a:pt x="5364" y="4108"/>
                  </a:cubicBezTo>
                  <a:cubicBezTo>
                    <a:pt x="5364" y="4120"/>
                    <a:pt x="5375" y="4144"/>
                    <a:pt x="5387" y="4180"/>
                  </a:cubicBezTo>
                  <a:cubicBezTo>
                    <a:pt x="5386" y="4180"/>
                    <a:pt x="5384" y="4180"/>
                    <a:pt x="5383" y="4180"/>
                  </a:cubicBezTo>
                  <a:lnTo>
                    <a:pt x="5383" y="4180"/>
                  </a:lnTo>
                  <a:cubicBezTo>
                    <a:pt x="5388" y="4192"/>
                    <a:pt x="5391" y="4210"/>
                    <a:pt x="5399" y="4227"/>
                  </a:cubicBezTo>
                  <a:cubicBezTo>
                    <a:pt x="5625" y="4763"/>
                    <a:pt x="5816" y="5311"/>
                    <a:pt x="5911" y="5894"/>
                  </a:cubicBezTo>
                  <a:cubicBezTo>
                    <a:pt x="6018" y="6311"/>
                    <a:pt x="6018" y="7823"/>
                    <a:pt x="5899" y="8252"/>
                  </a:cubicBezTo>
                  <a:cubicBezTo>
                    <a:pt x="5494" y="10216"/>
                    <a:pt x="4947" y="11419"/>
                    <a:pt x="3887" y="13097"/>
                  </a:cubicBezTo>
                  <a:cubicBezTo>
                    <a:pt x="3304" y="14026"/>
                    <a:pt x="2887" y="14550"/>
                    <a:pt x="2018" y="15324"/>
                  </a:cubicBezTo>
                  <a:cubicBezTo>
                    <a:pt x="1446" y="15848"/>
                    <a:pt x="970" y="16264"/>
                    <a:pt x="351" y="16645"/>
                  </a:cubicBezTo>
                  <a:cubicBezTo>
                    <a:pt x="284" y="16693"/>
                    <a:pt x="1" y="16842"/>
                    <a:pt x="30" y="16842"/>
                  </a:cubicBezTo>
                  <a:cubicBezTo>
                    <a:pt x="37" y="16842"/>
                    <a:pt x="62" y="16833"/>
                    <a:pt x="113" y="16812"/>
                  </a:cubicBezTo>
                  <a:cubicBezTo>
                    <a:pt x="1542" y="16288"/>
                    <a:pt x="2923" y="15538"/>
                    <a:pt x="3982" y="14419"/>
                  </a:cubicBezTo>
                  <a:cubicBezTo>
                    <a:pt x="5018" y="13252"/>
                    <a:pt x="5899" y="11931"/>
                    <a:pt x="6376" y="10430"/>
                  </a:cubicBezTo>
                  <a:cubicBezTo>
                    <a:pt x="7280" y="7978"/>
                    <a:pt x="7376" y="5013"/>
                    <a:pt x="5661" y="2882"/>
                  </a:cubicBezTo>
                  <a:cubicBezTo>
                    <a:pt x="4530" y="1382"/>
                    <a:pt x="2827" y="143"/>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13"/>
            <p:cNvSpPr/>
            <p:nvPr/>
          </p:nvSpPr>
          <p:spPr>
            <a:xfrm>
              <a:off x="4588050" y="4458425"/>
              <a:ext cx="210475" cy="361375"/>
            </a:xfrm>
            <a:custGeom>
              <a:rect b="b" l="l" r="r" t="t"/>
              <a:pathLst>
                <a:path extrusionOk="0" h="14455" w="8419">
                  <a:moveTo>
                    <a:pt x="6276" y="0"/>
                  </a:moveTo>
                  <a:lnTo>
                    <a:pt x="6276" y="0"/>
                  </a:lnTo>
                  <a:cubicBezTo>
                    <a:pt x="6788" y="917"/>
                    <a:pt x="7061" y="2167"/>
                    <a:pt x="7133" y="3024"/>
                  </a:cubicBezTo>
                  <a:cubicBezTo>
                    <a:pt x="7252" y="4108"/>
                    <a:pt x="7204" y="5060"/>
                    <a:pt x="7038" y="5846"/>
                  </a:cubicBezTo>
                  <a:cubicBezTo>
                    <a:pt x="6692" y="7346"/>
                    <a:pt x="6311" y="8108"/>
                    <a:pt x="5561" y="9394"/>
                  </a:cubicBezTo>
                  <a:cubicBezTo>
                    <a:pt x="4871" y="10490"/>
                    <a:pt x="4430" y="11097"/>
                    <a:pt x="3620" y="11966"/>
                  </a:cubicBezTo>
                  <a:cubicBezTo>
                    <a:pt x="3049" y="12514"/>
                    <a:pt x="2668" y="12752"/>
                    <a:pt x="1954" y="13264"/>
                  </a:cubicBezTo>
                  <a:cubicBezTo>
                    <a:pt x="1323" y="13692"/>
                    <a:pt x="680" y="14121"/>
                    <a:pt x="1" y="14454"/>
                  </a:cubicBezTo>
                  <a:cubicBezTo>
                    <a:pt x="727" y="14300"/>
                    <a:pt x="2430" y="13621"/>
                    <a:pt x="3394" y="13061"/>
                  </a:cubicBezTo>
                  <a:cubicBezTo>
                    <a:pt x="5430" y="11906"/>
                    <a:pt x="7133" y="9239"/>
                    <a:pt x="7788" y="7013"/>
                  </a:cubicBezTo>
                  <a:cubicBezTo>
                    <a:pt x="8419" y="4751"/>
                    <a:pt x="7823" y="1786"/>
                    <a:pt x="62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13"/>
            <p:cNvSpPr/>
            <p:nvPr/>
          </p:nvSpPr>
          <p:spPr>
            <a:xfrm>
              <a:off x="4118650" y="4676600"/>
              <a:ext cx="593250" cy="113925"/>
            </a:xfrm>
            <a:custGeom>
              <a:rect b="b" l="l" r="r" t="t"/>
              <a:pathLst>
                <a:path extrusionOk="0" h="4557" w="23730">
                  <a:moveTo>
                    <a:pt x="23730" y="0"/>
                  </a:moveTo>
                  <a:cubicBezTo>
                    <a:pt x="23147" y="739"/>
                    <a:pt x="22527" y="1251"/>
                    <a:pt x="21813" y="1751"/>
                  </a:cubicBezTo>
                  <a:cubicBezTo>
                    <a:pt x="20634" y="2548"/>
                    <a:pt x="19741" y="2906"/>
                    <a:pt x="18396" y="3298"/>
                  </a:cubicBezTo>
                  <a:cubicBezTo>
                    <a:pt x="17671" y="3466"/>
                    <a:pt x="16785" y="3534"/>
                    <a:pt x="15875" y="3534"/>
                  </a:cubicBezTo>
                  <a:cubicBezTo>
                    <a:pt x="14648" y="3534"/>
                    <a:pt x="13378" y="3410"/>
                    <a:pt x="12407" y="3239"/>
                  </a:cubicBezTo>
                  <a:cubicBezTo>
                    <a:pt x="10262" y="2837"/>
                    <a:pt x="8461" y="2553"/>
                    <a:pt x="6698" y="2553"/>
                  </a:cubicBezTo>
                  <a:cubicBezTo>
                    <a:pt x="4644" y="2553"/>
                    <a:pt x="2643" y="2939"/>
                    <a:pt x="215" y="3977"/>
                  </a:cubicBezTo>
                  <a:cubicBezTo>
                    <a:pt x="146" y="4012"/>
                    <a:pt x="0" y="4059"/>
                    <a:pt x="14" y="4059"/>
                  </a:cubicBezTo>
                  <a:cubicBezTo>
                    <a:pt x="20" y="4059"/>
                    <a:pt x="47" y="4053"/>
                    <a:pt x="108" y="4037"/>
                  </a:cubicBezTo>
                  <a:cubicBezTo>
                    <a:pt x="1465" y="3775"/>
                    <a:pt x="2561" y="3668"/>
                    <a:pt x="4013" y="3548"/>
                  </a:cubicBezTo>
                  <a:cubicBezTo>
                    <a:pt x="4462" y="3528"/>
                    <a:pt x="4911" y="3518"/>
                    <a:pt x="5360" y="3518"/>
                  </a:cubicBezTo>
                  <a:cubicBezTo>
                    <a:pt x="6470" y="3518"/>
                    <a:pt x="7578" y="3578"/>
                    <a:pt x="8680" y="3679"/>
                  </a:cubicBezTo>
                  <a:cubicBezTo>
                    <a:pt x="10617" y="3892"/>
                    <a:pt x="13268" y="4557"/>
                    <a:pt x="15666" y="4557"/>
                  </a:cubicBezTo>
                  <a:cubicBezTo>
                    <a:pt x="15819" y="4557"/>
                    <a:pt x="15971" y="4554"/>
                    <a:pt x="16122" y="4549"/>
                  </a:cubicBezTo>
                  <a:cubicBezTo>
                    <a:pt x="17205" y="4537"/>
                    <a:pt x="18325" y="4418"/>
                    <a:pt x="19325" y="3941"/>
                  </a:cubicBezTo>
                  <a:cubicBezTo>
                    <a:pt x="21158" y="3132"/>
                    <a:pt x="22777" y="1751"/>
                    <a:pt x="237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13"/>
            <p:cNvSpPr/>
            <p:nvPr/>
          </p:nvSpPr>
          <p:spPr>
            <a:xfrm>
              <a:off x="4194250" y="4793675"/>
              <a:ext cx="344425" cy="34075"/>
            </a:xfrm>
            <a:custGeom>
              <a:rect b="b" l="l" r="r" t="t"/>
              <a:pathLst>
                <a:path extrusionOk="0" h="1363" w="13777">
                  <a:moveTo>
                    <a:pt x="4181" y="0"/>
                  </a:moveTo>
                  <a:cubicBezTo>
                    <a:pt x="3746" y="0"/>
                    <a:pt x="3309" y="18"/>
                    <a:pt x="2870" y="56"/>
                  </a:cubicBezTo>
                  <a:cubicBezTo>
                    <a:pt x="1906" y="151"/>
                    <a:pt x="953" y="330"/>
                    <a:pt x="1" y="532"/>
                  </a:cubicBezTo>
                  <a:cubicBezTo>
                    <a:pt x="1275" y="544"/>
                    <a:pt x="2537" y="628"/>
                    <a:pt x="3799" y="723"/>
                  </a:cubicBezTo>
                  <a:cubicBezTo>
                    <a:pt x="5829" y="874"/>
                    <a:pt x="8293" y="1362"/>
                    <a:pt x="10570" y="1362"/>
                  </a:cubicBezTo>
                  <a:cubicBezTo>
                    <a:pt x="11711" y="1362"/>
                    <a:pt x="12806" y="1239"/>
                    <a:pt x="13777" y="890"/>
                  </a:cubicBezTo>
                  <a:lnTo>
                    <a:pt x="13777" y="890"/>
                  </a:lnTo>
                  <a:cubicBezTo>
                    <a:pt x="13307" y="968"/>
                    <a:pt x="12855" y="1000"/>
                    <a:pt x="12412" y="1000"/>
                  </a:cubicBezTo>
                  <a:cubicBezTo>
                    <a:pt x="11104" y="1000"/>
                    <a:pt x="9878" y="716"/>
                    <a:pt x="8526" y="485"/>
                  </a:cubicBezTo>
                  <a:cubicBezTo>
                    <a:pt x="7093" y="200"/>
                    <a:pt x="5647" y="0"/>
                    <a:pt x="41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13"/>
            <p:cNvSpPr/>
            <p:nvPr/>
          </p:nvSpPr>
          <p:spPr>
            <a:xfrm>
              <a:off x="3111675" y="4625400"/>
              <a:ext cx="1045100" cy="192025"/>
            </a:xfrm>
            <a:custGeom>
              <a:rect b="b" l="l" r="r" t="t"/>
              <a:pathLst>
                <a:path extrusionOk="0" h="7681" w="41804">
                  <a:moveTo>
                    <a:pt x="41804" y="1"/>
                  </a:moveTo>
                  <a:cubicBezTo>
                    <a:pt x="41673" y="60"/>
                    <a:pt x="41542" y="120"/>
                    <a:pt x="41399" y="167"/>
                  </a:cubicBezTo>
                  <a:cubicBezTo>
                    <a:pt x="39839" y="763"/>
                    <a:pt x="38291" y="1382"/>
                    <a:pt x="36744" y="2013"/>
                  </a:cubicBezTo>
                  <a:cubicBezTo>
                    <a:pt x="33934" y="3144"/>
                    <a:pt x="31124" y="4287"/>
                    <a:pt x="28171" y="5061"/>
                  </a:cubicBezTo>
                  <a:cubicBezTo>
                    <a:pt x="25552" y="5727"/>
                    <a:pt x="23278" y="6049"/>
                    <a:pt x="20789" y="6263"/>
                  </a:cubicBezTo>
                  <a:cubicBezTo>
                    <a:pt x="19678" y="6360"/>
                    <a:pt x="18565" y="6398"/>
                    <a:pt x="17450" y="6398"/>
                  </a:cubicBezTo>
                  <a:cubicBezTo>
                    <a:pt x="15280" y="6398"/>
                    <a:pt x="13106" y="6254"/>
                    <a:pt x="10943" y="6120"/>
                  </a:cubicBezTo>
                  <a:cubicBezTo>
                    <a:pt x="9496" y="6058"/>
                    <a:pt x="8021" y="5935"/>
                    <a:pt x="6558" y="5935"/>
                  </a:cubicBezTo>
                  <a:cubicBezTo>
                    <a:pt x="4962" y="5935"/>
                    <a:pt x="3380" y="6081"/>
                    <a:pt x="1858" y="6608"/>
                  </a:cubicBezTo>
                  <a:cubicBezTo>
                    <a:pt x="1192" y="6859"/>
                    <a:pt x="465" y="7097"/>
                    <a:pt x="1" y="7680"/>
                  </a:cubicBezTo>
                  <a:cubicBezTo>
                    <a:pt x="430" y="7299"/>
                    <a:pt x="989" y="7144"/>
                    <a:pt x="1549" y="7013"/>
                  </a:cubicBezTo>
                  <a:cubicBezTo>
                    <a:pt x="2562" y="6756"/>
                    <a:pt x="3602" y="6682"/>
                    <a:pt x="4670" y="6682"/>
                  </a:cubicBezTo>
                  <a:cubicBezTo>
                    <a:pt x="5233" y="6682"/>
                    <a:pt x="5803" y="6703"/>
                    <a:pt x="6383" y="6728"/>
                  </a:cubicBezTo>
                  <a:cubicBezTo>
                    <a:pt x="8181" y="6787"/>
                    <a:pt x="9990" y="6894"/>
                    <a:pt x="11776" y="7025"/>
                  </a:cubicBezTo>
                  <a:cubicBezTo>
                    <a:pt x="13720" y="7170"/>
                    <a:pt x="15663" y="7300"/>
                    <a:pt x="17606" y="7300"/>
                  </a:cubicBezTo>
                  <a:cubicBezTo>
                    <a:pt x="18699" y="7300"/>
                    <a:pt x="19792" y="7259"/>
                    <a:pt x="20885" y="7156"/>
                  </a:cubicBezTo>
                  <a:cubicBezTo>
                    <a:pt x="24587" y="6847"/>
                    <a:pt x="28278" y="6168"/>
                    <a:pt x="31791" y="4930"/>
                  </a:cubicBezTo>
                  <a:cubicBezTo>
                    <a:pt x="34053" y="4168"/>
                    <a:pt x="36303" y="3310"/>
                    <a:pt x="38399" y="2132"/>
                  </a:cubicBezTo>
                  <a:cubicBezTo>
                    <a:pt x="39423" y="1548"/>
                    <a:pt x="40435" y="941"/>
                    <a:pt x="41411" y="286"/>
                  </a:cubicBezTo>
                  <a:cubicBezTo>
                    <a:pt x="41554" y="191"/>
                    <a:pt x="41697" y="96"/>
                    <a:pt x="41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13"/>
            <p:cNvSpPr/>
            <p:nvPr/>
          </p:nvSpPr>
          <p:spPr>
            <a:xfrm>
              <a:off x="3718600" y="4717975"/>
              <a:ext cx="348875" cy="114925"/>
            </a:xfrm>
            <a:custGeom>
              <a:rect b="b" l="l" r="r" t="t"/>
              <a:pathLst>
                <a:path extrusionOk="0" h="4597" w="13955">
                  <a:moveTo>
                    <a:pt x="13955" y="0"/>
                  </a:moveTo>
                  <a:lnTo>
                    <a:pt x="13955" y="0"/>
                  </a:lnTo>
                  <a:cubicBezTo>
                    <a:pt x="11526" y="1310"/>
                    <a:pt x="9431" y="2060"/>
                    <a:pt x="6644" y="2846"/>
                  </a:cubicBezTo>
                  <a:cubicBezTo>
                    <a:pt x="4894" y="3370"/>
                    <a:pt x="3120" y="3858"/>
                    <a:pt x="1334" y="4299"/>
                  </a:cubicBezTo>
                  <a:cubicBezTo>
                    <a:pt x="894" y="4406"/>
                    <a:pt x="441" y="4513"/>
                    <a:pt x="1" y="4596"/>
                  </a:cubicBezTo>
                  <a:cubicBezTo>
                    <a:pt x="358" y="4596"/>
                    <a:pt x="727" y="4596"/>
                    <a:pt x="1084" y="4584"/>
                  </a:cubicBezTo>
                  <a:cubicBezTo>
                    <a:pt x="5954" y="4453"/>
                    <a:pt x="10204" y="3179"/>
                    <a:pt x="13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13"/>
            <p:cNvSpPr/>
            <p:nvPr/>
          </p:nvSpPr>
          <p:spPr>
            <a:xfrm>
              <a:off x="3959700" y="4777500"/>
              <a:ext cx="107775" cy="46175"/>
            </a:xfrm>
            <a:custGeom>
              <a:rect b="b" l="l" r="r" t="t"/>
              <a:pathLst>
                <a:path extrusionOk="0" h="1847" w="4311">
                  <a:moveTo>
                    <a:pt x="4311" y="1"/>
                  </a:moveTo>
                  <a:lnTo>
                    <a:pt x="4311" y="1"/>
                  </a:lnTo>
                  <a:cubicBezTo>
                    <a:pt x="3549" y="346"/>
                    <a:pt x="2715" y="620"/>
                    <a:pt x="1930" y="941"/>
                  </a:cubicBezTo>
                  <a:cubicBezTo>
                    <a:pt x="1584" y="1096"/>
                    <a:pt x="560" y="1572"/>
                    <a:pt x="1" y="1846"/>
                  </a:cubicBezTo>
                  <a:cubicBezTo>
                    <a:pt x="1572" y="1703"/>
                    <a:pt x="3108" y="1060"/>
                    <a:pt x="4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13"/>
            <p:cNvSpPr/>
            <p:nvPr/>
          </p:nvSpPr>
          <p:spPr>
            <a:xfrm>
              <a:off x="4220750" y="4529000"/>
              <a:ext cx="404550" cy="77675"/>
            </a:xfrm>
            <a:custGeom>
              <a:rect b="b" l="l" r="r" t="t"/>
              <a:pathLst>
                <a:path extrusionOk="0" h="3107" w="16182">
                  <a:moveTo>
                    <a:pt x="9998" y="0"/>
                  </a:moveTo>
                  <a:cubicBezTo>
                    <a:pt x="9417" y="0"/>
                    <a:pt x="8836" y="31"/>
                    <a:pt x="8264" y="82"/>
                  </a:cubicBezTo>
                  <a:cubicBezTo>
                    <a:pt x="6240" y="237"/>
                    <a:pt x="4239" y="773"/>
                    <a:pt x="2418" y="1678"/>
                  </a:cubicBezTo>
                  <a:cubicBezTo>
                    <a:pt x="1584" y="2106"/>
                    <a:pt x="727" y="2511"/>
                    <a:pt x="1" y="3106"/>
                  </a:cubicBezTo>
                  <a:cubicBezTo>
                    <a:pt x="691" y="2737"/>
                    <a:pt x="1406" y="2535"/>
                    <a:pt x="2156" y="2297"/>
                  </a:cubicBezTo>
                  <a:cubicBezTo>
                    <a:pt x="3620" y="1832"/>
                    <a:pt x="5108" y="1511"/>
                    <a:pt x="6609" y="1285"/>
                  </a:cubicBezTo>
                  <a:cubicBezTo>
                    <a:pt x="7517" y="1128"/>
                    <a:pt x="9873" y="913"/>
                    <a:pt x="11656" y="913"/>
                  </a:cubicBezTo>
                  <a:cubicBezTo>
                    <a:pt x="12304" y="913"/>
                    <a:pt x="12876" y="941"/>
                    <a:pt x="13276" y="1011"/>
                  </a:cubicBezTo>
                  <a:cubicBezTo>
                    <a:pt x="14264" y="1178"/>
                    <a:pt x="15241" y="1392"/>
                    <a:pt x="16181" y="1725"/>
                  </a:cubicBezTo>
                  <a:cubicBezTo>
                    <a:pt x="15931" y="1475"/>
                    <a:pt x="14812" y="951"/>
                    <a:pt x="14217" y="713"/>
                  </a:cubicBezTo>
                  <a:cubicBezTo>
                    <a:pt x="12877" y="188"/>
                    <a:pt x="11435" y="0"/>
                    <a:pt x="9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13"/>
            <p:cNvSpPr/>
            <p:nvPr/>
          </p:nvSpPr>
          <p:spPr>
            <a:xfrm>
              <a:off x="4422850" y="4585950"/>
              <a:ext cx="201250" cy="32925"/>
            </a:xfrm>
            <a:custGeom>
              <a:rect b="b" l="l" r="r" t="t"/>
              <a:pathLst>
                <a:path extrusionOk="0" h="1317" w="8050">
                  <a:moveTo>
                    <a:pt x="3498" y="0"/>
                  </a:moveTo>
                  <a:cubicBezTo>
                    <a:pt x="2473" y="0"/>
                    <a:pt x="1441" y="155"/>
                    <a:pt x="465" y="424"/>
                  </a:cubicBezTo>
                  <a:cubicBezTo>
                    <a:pt x="311" y="459"/>
                    <a:pt x="144" y="507"/>
                    <a:pt x="1" y="555"/>
                  </a:cubicBezTo>
                  <a:cubicBezTo>
                    <a:pt x="251" y="555"/>
                    <a:pt x="501" y="555"/>
                    <a:pt x="763" y="566"/>
                  </a:cubicBezTo>
                  <a:cubicBezTo>
                    <a:pt x="1906" y="590"/>
                    <a:pt x="3037" y="686"/>
                    <a:pt x="4168" y="757"/>
                  </a:cubicBezTo>
                  <a:cubicBezTo>
                    <a:pt x="5585" y="828"/>
                    <a:pt x="6692" y="900"/>
                    <a:pt x="8050" y="1317"/>
                  </a:cubicBezTo>
                  <a:cubicBezTo>
                    <a:pt x="6710" y="385"/>
                    <a:pt x="5112" y="0"/>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13"/>
            <p:cNvSpPr/>
            <p:nvPr/>
          </p:nvSpPr>
          <p:spPr>
            <a:xfrm>
              <a:off x="3898100" y="4109275"/>
              <a:ext cx="98850" cy="393525"/>
            </a:xfrm>
            <a:custGeom>
              <a:rect b="b" l="l" r="r" t="t"/>
              <a:pathLst>
                <a:path extrusionOk="0" h="15741" w="3954">
                  <a:moveTo>
                    <a:pt x="0" y="0"/>
                  </a:moveTo>
                  <a:cubicBezTo>
                    <a:pt x="465" y="5584"/>
                    <a:pt x="465" y="10287"/>
                    <a:pt x="3608" y="15204"/>
                  </a:cubicBezTo>
                  <a:cubicBezTo>
                    <a:pt x="3703" y="15383"/>
                    <a:pt x="3834" y="15562"/>
                    <a:pt x="3953" y="15740"/>
                  </a:cubicBezTo>
                  <a:cubicBezTo>
                    <a:pt x="3834" y="15466"/>
                    <a:pt x="3715" y="15169"/>
                    <a:pt x="3608" y="14883"/>
                  </a:cubicBezTo>
                  <a:cubicBezTo>
                    <a:pt x="1822" y="10097"/>
                    <a:pt x="1167" y="49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13"/>
            <p:cNvSpPr/>
            <p:nvPr/>
          </p:nvSpPr>
          <p:spPr>
            <a:xfrm>
              <a:off x="3873675" y="4253025"/>
              <a:ext cx="42900" cy="242625"/>
            </a:xfrm>
            <a:custGeom>
              <a:rect b="b" l="l" r="r" t="t"/>
              <a:pathLst>
                <a:path extrusionOk="0" h="9705" w="1716">
                  <a:moveTo>
                    <a:pt x="739" y="1"/>
                  </a:moveTo>
                  <a:lnTo>
                    <a:pt x="739" y="1"/>
                  </a:lnTo>
                  <a:cubicBezTo>
                    <a:pt x="1" y="3085"/>
                    <a:pt x="477" y="6323"/>
                    <a:pt x="1561" y="9252"/>
                  </a:cubicBezTo>
                  <a:cubicBezTo>
                    <a:pt x="1608" y="9407"/>
                    <a:pt x="1668" y="9550"/>
                    <a:pt x="1715" y="9704"/>
                  </a:cubicBezTo>
                  <a:cubicBezTo>
                    <a:pt x="1680" y="9431"/>
                    <a:pt x="1668" y="9181"/>
                    <a:pt x="1656" y="8919"/>
                  </a:cubicBezTo>
                  <a:cubicBezTo>
                    <a:pt x="1561" y="7311"/>
                    <a:pt x="1418" y="5680"/>
                    <a:pt x="1192" y="4073"/>
                  </a:cubicBezTo>
                  <a:cubicBezTo>
                    <a:pt x="965" y="2442"/>
                    <a:pt x="775" y="1620"/>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13"/>
            <p:cNvSpPr/>
            <p:nvPr/>
          </p:nvSpPr>
          <p:spPr>
            <a:xfrm>
              <a:off x="3852550" y="4365850"/>
              <a:ext cx="11050" cy="85450"/>
            </a:xfrm>
            <a:custGeom>
              <a:rect b="b" l="l" r="r" t="t"/>
              <a:pathLst>
                <a:path extrusionOk="0" h="3418" w="442">
                  <a:moveTo>
                    <a:pt x="298" y="0"/>
                  </a:moveTo>
                  <a:cubicBezTo>
                    <a:pt x="1" y="1096"/>
                    <a:pt x="60" y="2227"/>
                    <a:pt x="215" y="3334"/>
                  </a:cubicBezTo>
                  <a:cubicBezTo>
                    <a:pt x="215" y="3358"/>
                    <a:pt x="239" y="3382"/>
                    <a:pt x="239" y="3417"/>
                  </a:cubicBezTo>
                  <a:cubicBezTo>
                    <a:pt x="274" y="3013"/>
                    <a:pt x="322" y="2596"/>
                    <a:pt x="370" y="2179"/>
                  </a:cubicBezTo>
                  <a:cubicBezTo>
                    <a:pt x="441" y="1465"/>
                    <a:pt x="370" y="738"/>
                    <a:pt x="2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13"/>
            <p:cNvSpPr/>
            <p:nvPr/>
          </p:nvSpPr>
          <p:spPr>
            <a:xfrm>
              <a:off x="3556675" y="4097950"/>
              <a:ext cx="181600" cy="431625"/>
            </a:xfrm>
            <a:custGeom>
              <a:rect b="b" l="l" r="r" t="t"/>
              <a:pathLst>
                <a:path extrusionOk="0" h="17265" w="7264">
                  <a:moveTo>
                    <a:pt x="7264" y="1"/>
                  </a:moveTo>
                  <a:cubicBezTo>
                    <a:pt x="6013" y="2703"/>
                    <a:pt x="5716" y="5728"/>
                    <a:pt x="4823" y="8549"/>
                  </a:cubicBezTo>
                  <a:cubicBezTo>
                    <a:pt x="3930" y="11395"/>
                    <a:pt x="2739" y="13633"/>
                    <a:pt x="739" y="16324"/>
                  </a:cubicBezTo>
                  <a:cubicBezTo>
                    <a:pt x="489" y="16646"/>
                    <a:pt x="298" y="16908"/>
                    <a:pt x="1" y="17265"/>
                  </a:cubicBezTo>
                  <a:cubicBezTo>
                    <a:pt x="203" y="17098"/>
                    <a:pt x="418" y="16919"/>
                    <a:pt x="620" y="16753"/>
                  </a:cubicBezTo>
                  <a:cubicBezTo>
                    <a:pt x="2156" y="15479"/>
                    <a:pt x="3477" y="13907"/>
                    <a:pt x="4418" y="12145"/>
                  </a:cubicBezTo>
                  <a:cubicBezTo>
                    <a:pt x="5287" y="10371"/>
                    <a:pt x="5882" y="8478"/>
                    <a:pt x="6240" y="6549"/>
                  </a:cubicBezTo>
                  <a:cubicBezTo>
                    <a:pt x="6656" y="4287"/>
                    <a:pt x="6680" y="2156"/>
                    <a:pt x="7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13"/>
            <p:cNvSpPr/>
            <p:nvPr/>
          </p:nvSpPr>
          <p:spPr>
            <a:xfrm>
              <a:off x="3643600" y="4289950"/>
              <a:ext cx="94975" cy="241725"/>
            </a:xfrm>
            <a:custGeom>
              <a:rect b="b" l="l" r="r" t="t"/>
              <a:pathLst>
                <a:path extrusionOk="0" h="9669" w="3799">
                  <a:moveTo>
                    <a:pt x="3691" y="0"/>
                  </a:moveTo>
                  <a:lnTo>
                    <a:pt x="3691" y="0"/>
                  </a:lnTo>
                  <a:cubicBezTo>
                    <a:pt x="2917" y="3346"/>
                    <a:pt x="1846" y="6013"/>
                    <a:pt x="477" y="8775"/>
                  </a:cubicBezTo>
                  <a:cubicBezTo>
                    <a:pt x="334" y="9073"/>
                    <a:pt x="179" y="9370"/>
                    <a:pt x="0" y="9668"/>
                  </a:cubicBezTo>
                  <a:cubicBezTo>
                    <a:pt x="119" y="9537"/>
                    <a:pt x="262" y="9382"/>
                    <a:pt x="393" y="9251"/>
                  </a:cubicBezTo>
                  <a:cubicBezTo>
                    <a:pt x="2953" y="6584"/>
                    <a:pt x="3799" y="3632"/>
                    <a:pt x="3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13"/>
            <p:cNvSpPr/>
            <p:nvPr/>
          </p:nvSpPr>
          <p:spPr>
            <a:xfrm>
              <a:off x="3743325" y="4370000"/>
              <a:ext cx="33950" cy="100050"/>
            </a:xfrm>
            <a:custGeom>
              <a:rect b="b" l="l" r="r" t="t"/>
              <a:pathLst>
                <a:path extrusionOk="0" h="4002" w="1358">
                  <a:moveTo>
                    <a:pt x="1072" y="1"/>
                  </a:moveTo>
                  <a:cubicBezTo>
                    <a:pt x="1012" y="620"/>
                    <a:pt x="750" y="1215"/>
                    <a:pt x="572" y="1823"/>
                  </a:cubicBezTo>
                  <a:cubicBezTo>
                    <a:pt x="357" y="2537"/>
                    <a:pt x="262" y="3287"/>
                    <a:pt x="0" y="4001"/>
                  </a:cubicBezTo>
                  <a:cubicBezTo>
                    <a:pt x="750" y="2823"/>
                    <a:pt x="1357" y="1465"/>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13"/>
            <p:cNvSpPr/>
            <p:nvPr/>
          </p:nvSpPr>
          <p:spPr>
            <a:xfrm>
              <a:off x="3003625" y="4505750"/>
              <a:ext cx="867700" cy="196675"/>
            </a:xfrm>
            <a:custGeom>
              <a:rect b="b" l="l" r="r" t="t"/>
              <a:pathLst>
                <a:path extrusionOk="0" h="7867" w="34708">
                  <a:moveTo>
                    <a:pt x="34708" y="0"/>
                  </a:moveTo>
                  <a:cubicBezTo>
                    <a:pt x="33839" y="1929"/>
                    <a:pt x="32291" y="3358"/>
                    <a:pt x="30695" y="4465"/>
                  </a:cubicBezTo>
                  <a:cubicBezTo>
                    <a:pt x="29100" y="5560"/>
                    <a:pt x="27659" y="6049"/>
                    <a:pt x="25766" y="6513"/>
                  </a:cubicBezTo>
                  <a:cubicBezTo>
                    <a:pt x="23743" y="7020"/>
                    <a:pt x="21551" y="7226"/>
                    <a:pt x="19366" y="7226"/>
                  </a:cubicBezTo>
                  <a:cubicBezTo>
                    <a:pt x="17292" y="7226"/>
                    <a:pt x="15225" y="7041"/>
                    <a:pt x="13312" y="6751"/>
                  </a:cubicBezTo>
                  <a:cubicBezTo>
                    <a:pt x="11955" y="6513"/>
                    <a:pt x="10598" y="6215"/>
                    <a:pt x="9276" y="5787"/>
                  </a:cubicBezTo>
                  <a:cubicBezTo>
                    <a:pt x="8121" y="5429"/>
                    <a:pt x="6526" y="4739"/>
                    <a:pt x="5645" y="4406"/>
                  </a:cubicBezTo>
                  <a:cubicBezTo>
                    <a:pt x="3990" y="3703"/>
                    <a:pt x="2108" y="2882"/>
                    <a:pt x="1" y="1917"/>
                  </a:cubicBezTo>
                  <a:lnTo>
                    <a:pt x="1" y="1917"/>
                  </a:lnTo>
                  <a:cubicBezTo>
                    <a:pt x="2775" y="3691"/>
                    <a:pt x="5704" y="5251"/>
                    <a:pt x="8835" y="6311"/>
                  </a:cubicBezTo>
                  <a:cubicBezTo>
                    <a:pt x="12050" y="7382"/>
                    <a:pt x="15443" y="7775"/>
                    <a:pt x="18801" y="7858"/>
                  </a:cubicBezTo>
                  <a:cubicBezTo>
                    <a:pt x="19032" y="7864"/>
                    <a:pt x="19264" y="7866"/>
                    <a:pt x="19495" y="7866"/>
                  </a:cubicBezTo>
                  <a:cubicBezTo>
                    <a:pt x="21857" y="7866"/>
                    <a:pt x="24204" y="7589"/>
                    <a:pt x="26492" y="7025"/>
                  </a:cubicBezTo>
                  <a:cubicBezTo>
                    <a:pt x="28362" y="6561"/>
                    <a:pt x="30183" y="5870"/>
                    <a:pt x="31648" y="4608"/>
                  </a:cubicBezTo>
                  <a:cubicBezTo>
                    <a:pt x="32529" y="3894"/>
                    <a:pt x="33279" y="3036"/>
                    <a:pt x="33874" y="2060"/>
                  </a:cubicBezTo>
                  <a:cubicBezTo>
                    <a:pt x="34231" y="1500"/>
                    <a:pt x="34696" y="357"/>
                    <a:pt x="347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13"/>
            <p:cNvSpPr/>
            <p:nvPr/>
          </p:nvSpPr>
          <p:spPr>
            <a:xfrm>
              <a:off x="3824275" y="4522400"/>
              <a:ext cx="100325" cy="132500"/>
            </a:xfrm>
            <a:custGeom>
              <a:rect b="b" l="l" r="r" t="t"/>
              <a:pathLst>
                <a:path extrusionOk="0" h="5300" w="4013">
                  <a:moveTo>
                    <a:pt x="3965" y="1"/>
                  </a:moveTo>
                  <a:lnTo>
                    <a:pt x="3965" y="1"/>
                  </a:lnTo>
                  <a:cubicBezTo>
                    <a:pt x="3763" y="799"/>
                    <a:pt x="3525" y="1287"/>
                    <a:pt x="3072" y="2037"/>
                  </a:cubicBezTo>
                  <a:cubicBezTo>
                    <a:pt x="2382" y="3132"/>
                    <a:pt x="1870" y="3763"/>
                    <a:pt x="739" y="4740"/>
                  </a:cubicBezTo>
                  <a:cubicBezTo>
                    <a:pt x="489" y="4966"/>
                    <a:pt x="298" y="5121"/>
                    <a:pt x="1" y="5299"/>
                  </a:cubicBezTo>
                  <a:cubicBezTo>
                    <a:pt x="143" y="5264"/>
                    <a:pt x="274" y="5216"/>
                    <a:pt x="405" y="5180"/>
                  </a:cubicBezTo>
                  <a:cubicBezTo>
                    <a:pt x="1501" y="4811"/>
                    <a:pt x="2489" y="4097"/>
                    <a:pt x="3120" y="3108"/>
                  </a:cubicBezTo>
                  <a:cubicBezTo>
                    <a:pt x="3644" y="2216"/>
                    <a:pt x="4013" y="1192"/>
                    <a:pt x="3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13"/>
            <p:cNvSpPr/>
            <p:nvPr/>
          </p:nvSpPr>
          <p:spPr>
            <a:xfrm>
              <a:off x="3962750" y="4534925"/>
              <a:ext cx="25850" cy="67200"/>
            </a:xfrm>
            <a:custGeom>
              <a:rect b="b" l="l" r="r" t="t"/>
              <a:pathLst>
                <a:path extrusionOk="0" h="2688" w="1034">
                  <a:moveTo>
                    <a:pt x="677" y="0"/>
                  </a:moveTo>
                  <a:lnTo>
                    <a:pt x="677" y="0"/>
                  </a:lnTo>
                  <a:cubicBezTo>
                    <a:pt x="665" y="714"/>
                    <a:pt x="391" y="1393"/>
                    <a:pt x="188" y="2131"/>
                  </a:cubicBezTo>
                  <a:cubicBezTo>
                    <a:pt x="129" y="2298"/>
                    <a:pt x="81" y="2477"/>
                    <a:pt x="22" y="2643"/>
                  </a:cubicBezTo>
                  <a:cubicBezTo>
                    <a:pt x="6" y="2676"/>
                    <a:pt x="0" y="2687"/>
                    <a:pt x="2" y="2687"/>
                  </a:cubicBezTo>
                  <a:cubicBezTo>
                    <a:pt x="6" y="2687"/>
                    <a:pt x="38" y="2643"/>
                    <a:pt x="69" y="2619"/>
                  </a:cubicBezTo>
                  <a:cubicBezTo>
                    <a:pt x="653" y="1905"/>
                    <a:pt x="1034" y="917"/>
                    <a:pt x="6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13"/>
            <p:cNvSpPr/>
            <p:nvPr/>
          </p:nvSpPr>
          <p:spPr>
            <a:xfrm>
              <a:off x="3994225" y="4106875"/>
              <a:ext cx="354550" cy="272975"/>
            </a:xfrm>
            <a:custGeom>
              <a:rect b="b" l="l" r="r" t="t"/>
              <a:pathLst>
                <a:path extrusionOk="0" h="10919" w="14182">
                  <a:moveTo>
                    <a:pt x="1" y="1"/>
                  </a:moveTo>
                  <a:cubicBezTo>
                    <a:pt x="1751" y="3085"/>
                    <a:pt x="4073" y="5894"/>
                    <a:pt x="6859" y="8085"/>
                  </a:cubicBezTo>
                  <a:cubicBezTo>
                    <a:pt x="8478" y="9323"/>
                    <a:pt x="10395" y="10085"/>
                    <a:pt x="12360" y="10574"/>
                  </a:cubicBezTo>
                  <a:cubicBezTo>
                    <a:pt x="12943" y="10728"/>
                    <a:pt x="13538" y="10847"/>
                    <a:pt x="14134" y="10919"/>
                  </a:cubicBezTo>
                  <a:lnTo>
                    <a:pt x="14181" y="10919"/>
                  </a:lnTo>
                  <a:cubicBezTo>
                    <a:pt x="14110" y="10907"/>
                    <a:pt x="14038" y="10871"/>
                    <a:pt x="13955" y="10859"/>
                  </a:cubicBezTo>
                  <a:cubicBezTo>
                    <a:pt x="13122" y="10597"/>
                    <a:pt x="12550" y="10312"/>
                    <a:pt x="11752" y="9966"/>
                  </a:cubicBezTo>
                  <a:cubicBezTo>
                    <a:pt x="9347" y="8942"/>
                    <a:pt x="7228" y="7692"/>
                    <a:pt x="5490" y="5966"/>
                  </a:cubicBezTo>
                  <a:cubicBezTo>
                    <a:pt x="3513" y="4120"/>
                    <a:pt x="1632" y="215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13"/>
            <p:cNvSpPr/>
            <p:nvPr/>
          </p:nvSpPr>
          <p:spPr>
            <a:xfrm>
              <a:off x="4095450" y="4287850"/>
              <a:ext cx="200325" cy="142600"/>
            </a:xfrm>
            <a:custGeom>
              <a:rect b="b" l="l" r="r" t="t"/>
              <a:pathLst>
                <a:path extrusionOk="0" h="5704" w="8013">
                  <a:moveTo>
                    <a:pt x="0" y="1"/>
                  </a:moveTo>
                  <a:cubicBezTo>
                    <a:pt x="1036" y="1251"/>
                    <a:pt x="2024" y="2561"/>
                    <a:pt x="3286" y="3585"/>
                  </a:cubicBezTo>
                  <a:cubicBezTo>
                    <a:pt x="4096" y="4251"/>
                    <a:pt x="5001" y="4775"/>
                    <a:pt x="5965" y="5180"/>
                  </a:cubicBezTo>
                  <a:cubicBezTo>
                    <a:pt x="6501" y="5406"/>
                    <a:pt x="7049" y="5633"/>
                    <a:pt x="7632" y="5668"/>
                  </a:cubicBezTo>
                  <a:cubicBezTo>
                    <a:pt x="7739" y="5692"/>
                    <a:pt x="7823" y="5704"/>
                    <a:pt x="7930" y="5704"/>
                  </a:cubicBezTo>
                  <a:lnTo>
                    <a:pt x="8013" y="5704"/>
                  </a:lnTo>
                  <a:cubicBezTo>
                    <a:pt x="7823" y="5656"/>
                    <a:pt x="7608" y="5585"/>
                    <a:pt x="7453" y="5513"/>
                  </a:cubicBezTo>
                  <a:cubicBezTo>
                    <a:pt x="7072" y="5347"/>
                    <a:pt x="6739" y="5097"/>
                    <a:pt x="6394" y="4859"/>
                  </a:cubicBezTo>
                  <a:cubicBezTo>
                    <a:pt x="5858" y="4513"/>
                    <a:pt x="4655" y="3656"/>
                    <a:pt x="4465" y="3489"/>
                  </a:cubicBezTo>
                  <a:cubicBezTo>
                    <a:pt x="3060" y="2442"/>
                    <a:pt x="1988" y="154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13"/>
            <p:cNvSpPr/>
            <p:nvPr/>
          </p:nvSpPr>
          <p:spPr>
            <a:xfrm>
              <a:off x="4159150" y="4398875"/>
              <a:ext cx="54775" cy="78025"/>
            </a:xfrm>
            <a:custGeom>
              <a:rect b="b" l="l" r="r" t="t"/>
              <a:pathLst>
                <a:path extrusionOk="0" h="3121" w="2191">
                  <a:moveTo>
                    <a:pt x="0" y="1"/>
                  </a:moveTo>
                  <a:cubicBezTo>
                    <a:pt x="322" y="1275"/>
                    <a:pt x="1226" y="2287"/>
                    <a:pt x="2191" y="3120"/>
                  </a:cubicBezTo>
                  <a:cubicBezTo>
                    <a:pt x="1750" y="2489"/>
                    <a:pt x="1381" y="1799"/>
                    <a:pt x="893" y="1203"/>
                  </a:cubicBezTo>
                  <a:cubicBezTo>
                    <a:pt x="548" y="775"/>
                    <a:pt x="310" y="50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13"/>
            <p:cNvSpPr/>
            <p:nvPr/>
          </p:nvSpPr>
          <p:spPr>
            <a:xfrm>
              <a:off x="4470200" y="4282550"/>
              <a:ext cx="366425" cy="122025"/>
            </a:xfrm>
            <a:custGeom>
              <a:rect b="b" l="l" r="r" t="t"/>
              <a:pathLst>
                <a:path extrusionOk="0" h="4881" w="14657">
                  <a:moveTo>
                    <a:pt x="11211" y="1"/>
                  </a:moveTo>
                  <a:cubicBezTo>
                    <a:pt x="9788" y="1"/>
                    <a:pt x="8364" y="208"/>
                    <a:pt x="7001" y="582"/>
                  </a:cubicBezTo>
                  <a:cubicBezTo>
                    <a:pt x="5060" y="1153"/>
                    <a:pt x="3239" y="2165"/>
                    <a:pt x="1643" y="3428"/>
                  </a:cubicBezTo>
                  <a:cubicBezTo>
                    <a:pt x="1081" y="3873"/>
                    <a:pt x="518" y="4341"/>
                    <a:pt x="24" y="4855"/>
                  </a:cubicBezTo>
                  <a:lnTo>
                    <a:pt x="24" y="4855"/>
                  </a:lnTo>
                  <a:cubicBezTo>
                    <a:pt x="48" y="4836"/>
                    <a:pt x="78" y="4823"/>
                    <a:pt x="95" y="4797"/>
                  </a:cubicBezTo>
                  <a:cubicBezTo>
                    <a:pt x="1012" y="4225"/>
                    <a:pt x="1941" y="3701"/>
                    <a:pt x="2881" y="3178"/>
                  </a:cubicBezTo>
                  <a:cubicBezTo>
                    <a:pt x="5679" y="1670"/>
                    <a:pt x="9529" y="353"/>
                    <a:pt x="13117" y="353"/>
                  </a:cubicBezTo>
                  <a:cubicBezTo>
                    <a:pt x="13637" y="353"/>
                    <a:pt x="14152" y="380"/>
                    <a:pt x="14657" y="439"/>
                  </a:cubicBezTo>
                  <a:cubicBezTo>
                    <a:pt x="13533" y="139"/>
                    <a:pt x="12372" y="1"/>
                    <a:pt x="11211" y="1"/>
                  </a:cubicBezTo>
                  <a:close/>
                  <a:moveTo>
                    <a:pt x="24" y="4855"/>
                  </a:moveTo>
                  <a:cubicBezTo>
                    <a:pt x="15" y="4862"/>
                    <a:pt x="7" y="4870"/>
                    <a:pt x="0" y="4880"/>
                  </a:cubicBezTo>
                  <a:cubicBezTo>
                    <a:pt x="8" y="4872"/>
                    <a:pt x="16" y="4864"/>
                    <a:pt x="24" y="485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13"/>
            <p:cNvSpPr/>
            <p:nvPr/>
          </p:nvSpPr>
          <p:spPr>
            <a:xfrm>
              <a:off x="4467800" y="4279525"/>
              <a:ext cx="139625" cy="82775"/>
            </a:xfrm>
            <a:custGeom>
              <a:rect b="b" l="l" r="r" t="t"/>
              <a:pathLst>
                <a:path extrusionOk="0" h="3311" w="5585">
                  <a:moveTo>
                    <a:pt x="5585" y="0"/>
                  </a:moveTo>
                  <a:lnTo>
                    <a:pt x="5585" y="0"/>
                  </a:lnTo>
                  <a:cubicBezTo>
                    <a:pt x="5442" y="36"/>
                    <a:pt x="5299" y="84"/>
                    <a:pt x="5144" y="131"/>
                  </a:cubicBezTo>
                  <a:cubicBezTo>
                    <a:pt x="4168" y="429"/>
                    <a:pt x="3156" y="739"/>
                    <a:pt x="2251" y="1263"/>
                  </a:cubicBezTo>
                  <a:cubicBezTo>
                    <a:pt x="1382" y="1798"/>
                    <a:pt x="596" y="2477"/>
                    <a:pt x="1" y="3310"/>
                  </a:cubicBezTo>
                  <a:cubicBezTo>
                    <a:pt x="941" y="2596"/>
                    <a:pt x="2013" y="2084"/>
                    <a:pt x="3037" y="1524"/>
                  </a:cubicBezTo>
                  <a:cubicBezTo>
                    <a:pt x="3763" y="1132"/>
                    <a:pt x="4442" y="632"/>
                    <a:pt x="5156" y="239"/>
                  </a:cubicBezTo>
                  <a:cubicBezTo>
                    <a:pt x="5299" y="143"/>
                    <a:pt x="5454" y="72"/>
                    <a:pt x="5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13"/>
            <p:cNvSpPr/>
            <p:nvPr/>
          </p:nvSpPr>
          <p:spPr>
            <a:xfrm>
              <a:off x="4603550" y="4427300"/>
              <a:ext cx="117600" cy="33825"/>
            </a:xfrm>
            <a:custGeom>
              <a:rect b="b" l="l" r="r" t="t"/>
              <a:pathLst>
                <a:path extrusionOk="0" h="1353" w="4704">
                  <a:moveTo>
                    <a:pt x="1178" y="1"/>
                  </a:moveTo>
                  <a:cubicBezTo>
                    <a:pt x="838" y="1"/>
                    <a:pt x="498" y="31"/>
                    <a:pt x="167" y="90"/>
                  </a:cubicBezTo>
                  <a:cubicBezTo>
                    <a:pt x="107" y="90"/>
                    <a:pt x="60" y="114"/>
                    <a:pt x="0" y="126"/>
                  </a:cubicBezTo>
                  <a:cubicBezTo>
                    <a:pt x="167" y="138"/>
                    <a:pt x="441" y="174"/>
                    <a:pt x="500" y="185"/>
                  </a:cubicBezTo>
                  <a:cubicBezTo>
                    <a:pt x="1238" y="293"/>
                    <a:pt x="1965" y="483"/>
                    <a:pt x="2703" y="650"/>
                  </a:cubicBezTo>
                  <a:cubicBezTo>
                    <a:pt x="3429" y="793"/>
                    <a:pt x="4084" y="995"/>
                    <a:pt x="4703" y="1352"/>
                  </a:cubicBezTo>
                  <a:cubicBezTo>
                    <a:pt x="3779" y="437"/>
                    <a:pt x="2474" y="1"/>
                    <a:pt x="11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15" name="Google Shape;5415;p13"/>
          <p:cNvSpPr txBox="1"/>
          <p:nvPr>
            <p:ph type="title"/>
          </p:nvPr>
        </p:nvSpPr>
        <p:spPr>
          <a:xfrm>
            <a:off x="2244000" y="1742775"/>
            <a:ext cx="29046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5416" name="Google Shape;5416;p13"/>
          <p:cNvSpPr txBox="1"/>
          <p:nvPr>
            <p:ph hasCustomPrompt="1" idx="2" type="title"/>
          </p:nvPr>
        </p:nvSpPr>
        <p:spPr>
          <a:xfrm>
            <a:off x="2244000" y="1149600"/>
            <a:ext cx="12753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417" name="Google Shape;5417;p13"/>
          <p:cNvSpPr txBox="1"/>
          <p:nvPr>
            <p:ph idx="1" type="subTitle"/>
          </p:nvPr>
        </p:nvSpPr>
        <p:spPr>
          <a:xfrm>
            <a:off x="2244000" y="2181259"/>
            <a:ext cx="2395200" cy="484800"/>
          </a:xfrm>
          <a:prstGeom prst="rect">
            <a:avLst/>
          </a:prstGeom>
        </p:spPr>
        <p:txBody>
          <a:bodyPr anchorCtr="0" anchor="t" bIns="91425" lIns="91425" spcFirstLastPara="1" rIns="91425" wrap="square" tIns="91425">
            <a:noAutofit/>
          </a:bodyPr>
          <a:lstStyle>
            <a:lvl1pPr lvl="0" rtl="0">
              <a:lnSpc>
                <a:spcPct val="90000"/>
              </a:lnSpc>
              <a:spcBef>
                <a:spcPts val="0"/>
              </a:spcBef>
              <a:spcAft>
                <a:spcPts val="0"/>
              </a:spcAft>
              <a:buSzPts val="1400"/>
              <a:buNone/>
              <a:defRPr>
                <a:latin typeface="Josefin Sans"/>
                <a:ea typeface="Josefin Sans"/>
                <a:cs typeface="Josefin Sans"/>
                <a:sym typeface="Josefin Sans"/>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5418" name="Google Shape;5418;p13"/>
          <p:cNvSpPr txBox="1"/>
          <p:nvPr>
            <p:ph idx="3" type="title"/>
          </p:nvPr>
        </p:nvSpPr>
        <p:spPr>
          <a:xfrm>
            <a:off x="5729900" y="1742775"/>
            <a:ext cx="29046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5419" name="Google Shape;5419;p13"/>
          <p:cNvSpPr txBox="1"/>
          <p:nvPr>
            <p:ph hasCustomPrompt="1" idx="4" type="title"/>
          </p:nvPr>
        </p:nvSpPr>
        <p:spPr>
          <a:xfrm>
            <a:off x="5729888" y="1149600"/>
            <a:ext cx="12753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420" name="Google Shape;5420;p13"/>
          <p:cNvSpPr txBox="1"/>
          <p:nvPr>
            <p:ph idx="5" type="subTitle"/>
          </p:nvPr>
        </p:nvSpPr>
        <p:spPr>
          <a:xfrm>
            <a:off x="5729888" y="2181259"/>
            <a:ext cx="2395200" cy="484800"/>
          </a:xfrm>
          <a:prstGeom prst="rect">
            <a:avLst/>
          </a:prstGeom>
        </p:spPr>
        <p:txBody>
          <a:bodyPr anchorCtr="0" anchor="t" bIns="91425" lIns="91425" spcFirstLastPara="1" rIns="91425" wrap="square" tIns="91425">
            <a:noAutofit/>
          </a:bodyPr>
          <a:lstStyle>
            <a:lvl1pPr lvl="0" rtl="0">
              <a:lnSpc>
                <a:spcPct val="90000"/>
              </a:lnSpc>
              <a:spcBef>
                <a:spcPts val="0"/>
              </a:spcBef>
              <a:spcAft>
                <a:spcPts val="0"/>
              </a:spcAft>
              <a:buSzPts val="1400"/>
              <a:buNone/>
              <a:defRPr>
                <a:latin typeface="Josefin Sans"/>
                <a:ea typeface="Josefin Sans"/>
                <a:cs typeface="Josefin Sans"/>
                <a:sym typeface="Josefin Sans"/>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5421" name="Google Shape;5421;p13"/>
          <p:cNvSpPr txBox="1"/>
          <p:nvPr>
            <p:ph idx="6" type="title"/>
          </p:nvPr>
        </p:nvSpPr>
        <p:spPr>
          <a:xfrm>
            <a:off x="2244000" y="3666175"/>
            <a:ext cx="29046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5422" name="Google Shape;5422;p13"/>
          <p:cNvSpPr txBox="1"/>
          <p:nvPr>
            <p:ph hasCustomPrompt="1" idx="7" type="title"/>
          </p:nvPr>
        </p:nvSpPr>
        <p:spPr>
          <a:xfrm>
            <a:off x="2244000" y="3073000"/>
            <a:ext cx="12753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423" name="Google Shape;5423;p13"/>
          <p:cNvSpPr txBox="1"/>
          <p:nvPr>
            <p:ph idx="8" type="subTitle"/>
          </p:nvPr>
        </p:nvSpPr>
        <p:spPr>
          <a:xfrm>
            <a:off x="2244000" y="4104659"/>
            <a:ext cx="2395200" cy="484800"/>
          </a:xfrm>
          <a:prstGeom prst="rect">
            <a:avLst/>
          </a:prstGeom>
        </p:spPr>
        <p:txBody>
          <a:bodyPr anchorCtr="0" anchor="t" bIns="91425" lIns="91425" spcFirstLastPara="1" rIns="91425" wrap="square" tIns="91425">
            <a:noAutofit/>
          </a:bodyPr>
          <a:lstStyle>
            <a:lvl1pPr lvl="0" rtl="0">
              <a:lnSpc>
                <a:spcPct val="90000"/>
              </a:lnSpc>
              <a:spcBef>
                <a:spcPts val="0"/>
              </a:spcBef>
              <a:spcAft>
                <a:spcPts val="0"/>
              </a:spcAft>
              <a:buSzPts val="1400"/>
              <a:buNone/>
              <a:defRPr>
                <a:latin typeface="Josefin Sans"/>
                <a:ea typeface="Josefin Sans"/>
                <a:cs typeface="Josefin Sans"/>
                <a:sym typeface="Josefin Sans"/>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5424" name="Google Shape;5424;p13"/>
          <p:cNvSpPr txBox="1"/>
          <p:nvPr>
            <p:ph idx="9" type="title"/>
          </p:nvPr>
        </p:nvSpPr>
        <p:spPr>
          <a:xfrm>
            <a:off x="5729900" y="3666175"/>
            <a:ext cx="29046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5425" name="Google Shape;5425;p13"/>
          <p:cNvSpPr txBox="1"/>
          <p:nvPr>
            <p:ph hasCustomPrompt="1" idx="13" type="title"/>
          </p:nvPr>
        </p:nvSpPr>
        <p:spPr>
          <a:xfrm>
            <a:off x="5729888" y="3073000"/>
            <a:ext cx="1275300" cy="5934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426" name="Google Shape;5426;p13"/>
          <p:cNvSpPr txBox="1"/>
          <p:nvPr>
            <p:ph idx="14" type="subTitle"/>
          </p:nvPr>
        </p:nvSpPr>
        <p:spPr>
          <a:xfrm>
            <a:off x="5729888" y="4104659"/>
            <a:ext cx="2395200" cy="484800"/>
          </a:xfrm>
          <a:prstGeom prst="rect">
            <a:avLst/>
          </a:prstGeom>
        </p:spPr>
        <p:txBody>
          <a:bodyPr anchorCtr="0" anchor="t" bIns="91425" lIns="91425" spcFirstLastPara="1" rIns="91425" wrap="square" tIns="91425">
            <a:noAutofit/>
          </a:bodyPr>
          <a:lstStyle>
            <a:lvl1pPr lvl="0" rtl="0">
              <a:lnSpc>
                <a:spcPct val="90000"/>
              </a:lnSpc>
              <a:spcBef>
                <a:spcPts val="0"/>
              </a:spcBef>
              <a:spcAft>
                <a:spcPts val="0"/>
              </a:spcAft>
              <a:buSzPts val="1400"/>
              <a:buNone/>
              <a:defRPr>
                <a:latin typeface="Josefin Sans"/>
                <a:ea typeface="Josefin Sans"/>
                <a:cs typeface="Josefin Sans"/>
                <a:sym typeface="Josefin Sans"/>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5427" name="Google Shape;5427;p13"/>
          <p:cNvSpPr txBox="1"/>
          <p:nvPr>
            <p:ph idx="15"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5428" name="Google Shape;5428;p13"/>
          <p:cNvGrpSpPr/>
          <p:nvPr/>
        </p:nvGrpSpPr>
        <p:grpSpPr>
          <a:xfrm flipH="1">
            <a:off x="-10" y="-1528"/>
            <a:ext cx="1218286" cy="1217209"/>
            <a:chOff x="7872825" y="18625"/>
            <a:chExt cx="1218286" cy="1217209"/>
          </a:xfrm>
        </p:grpSpPr>
        <p:sp>
          <p:nvSpPr>
            <p:cNvPr id="5429" name="Google Shape;5429;p13"/>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13"/>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13"/>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13"/>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13"/>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13"/>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13"/>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13"/>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13"/>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13"/>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13"/>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13"/>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13"/>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13"/>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13"/>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13"/>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13"/>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13"/>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13"/>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13"/>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13"/>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13"/>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13"/>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13"/>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13"/>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13"/>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13"/>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13"/>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13"/>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8" name="Google Shape;5458;p13"/>
          <p:cNvGrpSpPr/>
          <p:nvPr/>
        </p:nvGrpSpPr>
        <p:grpSpPr>
          <a:xfrm rot="5400000">
            <a:off x="7928022" y="3927878"/>
            <a:ext cx="1218286" cy="1217209"/>
            <a:chOff x="7872825" y="18625"/>
            <a:chExt cx="1218286" cy="1217209"/>
          </a:xfrm>
        </p:grpSpPr>
        <p:sp>
          <p:nvSpPr>
            <p:cNvPr id="5459" name="Google Shape;5459;p13"/>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13"/>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13"/>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13"/>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13"/>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13"/>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13"/>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13"/>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13"/>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13"/>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13"/>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13"/>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13"/>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13"/>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13"/>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13"/>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13"/>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13"/>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13"/>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13"/>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13"/>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13"/>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13"/>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13"/>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13"/>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13"/>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13"/>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13"/>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13"/>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8" name="Google Shape;5488;p13"/>
          <p:cNvGrpSpPr/>
          <p:nvPr/>
        </p:nvGrpSpPr>
        <p:grpSpPr>
          <a:xfrm flipH="1" rot="-5400000">
            <a:off x="-10" y="3927878"/>
            <a:ext cx="1218286" cy="1217209"/>
            <a:chOff x="7872825" y="18625"/>
            <a:chExt cx="1218286" cy="1217209"/>
          </a:xfrm>
        </p:grpSpPr>
        <p:sp>
          <p:nvSpPr>
            <p:cNvPr id="5489" name="Google Shape;5489;p13"/>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13"/>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13"/>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13"/>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13"/>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13"/>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13"/>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13"/>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13"/>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13"/>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13"/>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13"/>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13"/>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13"/>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13"/>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13"/>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13"/>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13"/>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13"/>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13"/>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13"/>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13"/>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13"/>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13"/>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13"/>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13"/>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13"/>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13"/>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13"/>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8" name="Google Shape;5518;p13"/>
          <p:cNvGrpSpPr/>
          <p:nvPr/>
        </p:nvGrpSpPr>
        <p:grpSpPr>
          <a:xfrm rot="-5400000">
            <a:off x="2107037" y="-1888488"/>
            <a:ext cx="4929801" cy="8925225"/>
            <a:chOff x="2350526" y="266952"/>
            <a:chExt cx="2910669" cy="5176744"/>
          </a:xfrm>
        </p:grpSpPr>
        <p:sp>
          <p:nvSpPr>
            <p:cNvPr id="5519" name="Google Shape;5519;p13"/>
            <p:cNvSpPr/>
            <p:nvPr/>
          </p:nvSpPr>
          <p:spPr>
            <a:xfrm>
              <a:off x="3055642" y="266952"/>
              <a:ext cx="1500598" cy="17300"/>
            </a:xfrm>
            <a:custGeom>
              <a:rect b="b" l="l" r="r" t="t"/>
              <a:pathLst>
                <a:path extrusionOk="0" h="692" w="34574">
                  <a:moveTo>
                    <a:pt x="443" y="0"/>
                  </a:moveTo>
                  <a:cubicBezTo>
                    <a:pt x="1" y="0"/>
                    <a:pt x="1" y="692"/>
                    <a:pt x="443" y="692"/>
                  </a:cubicBezTo>
                  <a:lnTo>
                    <a:pt x="34122" y="692"/>
                  </a:lnTo>
                  <a:cubicBezTo>
                    <a:pt x="34574" y="692"/>
                    <a:pt x="34574" y="0"/>
                    <a:pt x="34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13"/>
            <p:cNvSpPr/>
            <p:nvPr/>
          </p:nvSpPr>
          <p:spPr>
            <a:xfrm>
              <a:off x="3024435" y="304974"/>
              <a:ext cx="1547820" cy="17325"/>
            </a:xfrm>
            <a:custGeom>
              <a:rect b="b" l="l" r="r" t="t"/>
              <a:pathLst>
                <a:path extrusionOk="0" h="693" w="35662">
                  <a:moveTo>
                    <a:pt x="443" y="1"/>
                  </a:moveTo>
                  <a:cubicBezTo>
                    <a:pt x="1" y="1"/>
                    <a:pt x="1" y="692"/>
                    <a:pt x="443" y="692"/>
                  </a:cubicBezTo>
                  <a:lnTo>
                    <a:pt x="35219" y="692"/>
                  </a:lnTo>
                  <a:cubicBezTo>
                    <a:pt x="35661" y="692"/>
                    <a:pt x="35661" y="1"/>
                    <a:pt x="352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13"/>
            <p:cNvSpPr/>
            <p:nvPr/>
          </p:nvSpPr>
          <p:spPr>
            <a:xfrm>
              <a:off x="3069675" y="5426369"/>
              <a:ext cx="1454787" cy="17327"/>
            </a:xfrm>
            <a:custGeom>
              <a:rect b="b" l="l" r="r" t="t"/>
              <a:pathLst>
                <a:path extrusionOk="0" h="693" w="34574">
                  <a:moveTo>
                    <a:pt x="452" y="1"/>
                  </a:moveTo>
                  <a:cubicBezTo>
                    <a:pt x="10" y="1"/>
                    <a:pt x="0" y="692"/>
                    <a:pt x="452" y="692"/>
                  </a:cubicBezTo>
                  <a:lnTo>
                    <a:pt x="34131" y="692"/>
                  </a:lnTo>
                  <a:cubicBezTo>
                    <a:pt x="34573" y="692"/>
                    <a:pt x="34573" y="1"/>
                    <a:pt x="341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13"/>
            <p:cNvSpPr/>
            <p:nvPr/>
          </p:nvSpPr>
          <p:spPr>
            <a:xfrm>
              <a:off x="3054148" y="5388566"/>
              <a:ext cx="1500568" cy="17302"/>
            </a:xfrm>
            <a:custGeom>
              <a:rect b="b" l="l" r="r" t="t"/>
              <a:pathLst>
                <a:path extrusionOk="0" h="692" w="35662">
                  <a:moveTo>
                    <a:pt x="443" y="0"/>
                  </a:moveTo>
                  <a:cubicBezTo>
                    <a:pt x="1" y="0"/>
                    <a:pt x="1" y="692"/>
                    <a:pt x="443" y="692"/>
                  </a:cubicBezTo>
                  <a:lnTo>
                    <a:pt x="35219" y="692"/>
                  </a:lnTo>
                  <a:cubicBezTo>
                    <a:pt x="35661" y="692"/>
                    <a:pt x="35661" y="0"/>
                    <a:pt x="352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13"/>
            <p:cNvSpPr/>
            <p:nvPr/>
          </p:nvSpPr>
          <p:spPr>
            <a:xfrm>
              <a:off x="5243881" y="963054"/>
              <a:ext cx="17315" cy="3786153"/>
            </a:xfrm>
            <a:custGeom>
              <a:rect b="b" l="l" r="r" t="t"/>
              <a:pathLst>
                <a:path extrusionOk="0" h="125859" w="693">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13"/>
            <p:cNvSpPr/>
            <p:nvPr/>
          </p:nvSpPr>
          <p:spPr>
            <a:xfrm>
              <a:off x="2350526" y="960169"/>
              <a:ext cx="17300" cy="3789300"/>
            </a:xfrm>
            <a:custGeom>
              <a:rect b="b" l="l" r="r" t="t"/>
              <a:pathLst>
                <a:path extrusionOk="0" h="125859" w="692">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5" name="Google Shape;5525;p13"/>
          <p:cNvGrpSpPr/>
          <p:nvPr/>
        </p:nvGrpSpPr>
        <p:grpSpPr>
          <a:xfrm>
            <a:off x="7928022" y="-1528"/>
            <a:ext cx="1218286" cy="1217209"/>
            <a:chOff x="7872825" y="18625"/>
            <a:chExt cx="1218286" cy="1217209"/>
          </a:xfrm>
        </p:grpSpPr>
        <p:sp>
          <p:nvSpPr>
            <p:cNvPr id="5526" name="Google Shape;5526;p13"/>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13"/>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13"/>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13"/>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13"/>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13"/>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13"/>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13"/>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13"/>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13"/>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13"/>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13"/>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13"/>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13"/>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13"/>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13"/>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13"/>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13"/>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13"/>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13"/>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13"/>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13"/>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13"/>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13"/>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13"/>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13"/>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13"/>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13"/>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13"/>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5555" name="Shape 5555"/>
        <p:cNvGrpSpPr/>
        <p:nvPr/>
      </p:nvGrpSpPr>
      <p:grpSpPr>
        <a:xfrm>
          <a:off x="0" y="0"/>
          <a:ext cx="0" cy="0"/>
          <a:chOff x="0" y="0"/>
          <a:chExt cx="0" cy="0"/>
        </a:xfrm>
      </p:grpSpPr>
      <p:sp>
        <p:nvSpPr>
          <p:cNvPr id="5556" name="Google Shape;5556;p14"/>
          <p:cNvSpPr txBox="1"/>
          <p:nvPr>
            <p:ph type="title"/>
          </p:nvPr>
        </p:nvSpPr>
        <p:spPr>
          <a:xfrm>
            <a:off x="2290050" y="2891700"/>
            <a:ext cx="4563900" cy="531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5557" name="Google Shape;5557;p14"/>
          <p:cNvSpPr txBox="1"/>
          <p:nvPr>
            <p:ph idx="1" type="subTitle"/>
          </p:nvPr>
        </p:nvSpPr>
        <p:spPr>
          <a:xfrm>
            <a:off x="1814400" y="1319850"/>
            <a:ext cx="5515200" cy="1740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None/>
              <a:defRPr sz="2500">
                <a:latin typeface="Josefin Sans"/>
                <a:ea typeface="Josefin Sans"/>
                <a:cs typeface="Josefin Sans"/>
                <a:sym typeface="Josefin Sans"/>
              </a:defRPr>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grpSp>
        <p:nvGrpSpPr>
          <p:cNvPr id="5558" name="Google Shape;5558;p14"/>
          <p:cNvGrpSpPr/>
          <p:nvPr/>
        </p:nvGrpSpPr>
        <p:grpSpPr>
          <a:xfrm>
            <a:off x="60891" y="140468"/>
            <a:ext cx="9022219" cy="4862481"/>
            <a:chOff x="60891" y="140468"/>
            <a:chExt cx="9022219" cy="4862481"/>
          </a:xfrm>
        </p:grpSpPr>
        <p:grpSp>
          <p:nvGrpSpPr>
            <p:cNvPr id="5559" name="Google Shape;5559;p14"/>
            <p:cNvGrpSpPr/>
            <p:nvPr/>
          </p:nvGrpSpPr>
          <p:grpSpPr>
            <a:xfrm>
              <a:off x="60891" y="140468"/>
              <a:ext cx="9022219" cy="4862481"/>
              <a:chOff x="60891" y="140468"/>
              <a:chExt cx="9022219" cy="4862481"/>
            </a:xfrm>
          </p:grpSpPr>
          <p:grpSp>
            <p:nvGrpSpPr>
              <p:cNvPr id="5560" name="Google Shape;5560;p14"/>
              <p:cNvGrpSpPr/>
              <p:nvPr/>
            </p:nvGrpSpPr>
            <p:grpSpPr>
              <a:xfrm>
                <a:off x="60891" y="140468"/>
                <a:ext cx="9022219" cy="4862481"/>
                <a:chOff x="60891" y="140468"/>
                <a:chExt cx="9022219" cy="4862481"/>
              </a:xfrm>
            </p:grpSpPr>
            <p:sp>
              <p:nvSpPr>
                <p:cNvPr id="5561" name="Google Shape;5561;p14"/>
                <p:cNvSpPr/>
                <p:nvPr/>
              </p:nvSpPr>
              <p:spPr>
                <a:xfrm>
                  <a:off x="2466218" y="2561358"/>
                  <a:ext cx="268345" cy="27751"/>
                </a:xfrm>
                <a:custGeom>
                  <a:rect b="b" l="l" r="r" t="t"/>
                  <a:pathLst>
                    <a:path extrusionOk="0" h="551" w="5328">
                      <a:moveTo>
                        <a:pt x="5328" y="0"/>
                      </a:moveTo>
                      <a:lnTo>
                        <a:pt x="5328" y="0"/>
                      </a:lnTo>
                      <a:cubicBezTo>
                        <a:pt x="4298" y="20"/>
                        <a:pt x="3279" y="60"/>
                        <a:pt x="2249" y="91"/>
                      </a:cubicBezTo>
                      <a:cubicBezTo>
                        <a:pt x="1500" y="111"/>
                        <a:pt x="750" y="140"/>
                        <a:pt x="0" y="160"/>
                      </a:cubicBezTo>
                      <a:cubicBezTo>
                        <a:pt x="60" y="160"/>
                        <a:pt x="110" y="171"/>
                        <a:pt x="170" y="180"/>
                      </a:cubicBezTo>
                      <a:cubicBezTo>
                        <a:pt x="1800" y="370"/>
                        <a:pt x="3448" y="490"/>
                        <a:pt x="5098" y="550"/>
                      </a:cubicBezTo>
                      <a:cubicBezTo>
                        <a:pt x="5118" y="470"/>
                        <a:pt x="5138" y="390"/>
                        <a:pt x="5168" y="300"/>
                      </a:cubicBezTo>
                      <a:cubicBezTo>
                        <a:pt x="5198" y="191"/>
                        <a:pt x="5258" y="80"/>
                        <a:pt x="532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14"/>
                <p:cNvSpPr/>
                <p:nvPr/>
              </p:nvSpPr>
              <p:spPr>
                <a:xfrm>
                  <a:off x="2300115" y="2560854"/>
                  <a:ext cx="57416" cy="7605"/>
                </a:xfrm>
                <a:custGeom>
                  <a:rect b="b" l="l" r="r" t="t"/>
                  <a:pathLst>
                    <a:path extrusionOk="0" h="151" w="1140">
                      <a:moveTo>
                        <a:pt x="0" y="1"/>
                      </a:moveTo>
                      <a:cubicBezTo>
                        <a:pt x="10" y="41"/>
                        <a:pt x="20" y="90"/>
                        <a:pt x="20" y="150"/>
                      </a:cubicBezTo>
                      <a:cubicBezTo>
                        <a:pt x="389" y="110"/>
                        <a:pt x="769" y="70"/>
                        <a:pt x="1139" y="30"/>
                      </a:cubicBezTo>
                      <a:lnTo>
                        <a:pt x="0" y="1"/>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14"/>
                <p:cNvSpPr/>
                <p:nvPr/>
              </p:nvSpPr>
              <p:spPr>
                <a:xfrm>
                  <a:off x="1209715" y="2555314"/>
                  <a:ext cx="597581" cy="34802"/>
                </a:xfrm>
                <a:custGeom>
                  <a:rect b="b" l="l" r="r" t="t"/>
                  <a:pathLst>
                    <a:path extrusionOk="0" h="691" w="11865">
                      <a:moveTo>
                        <a:pt x="11755" y="0"/>
                      </a:moveTo>
                      <a:lnTo>
                        <a:pt x="11755" y="0"/>
                      </a:lnTo>
                      <a:cubicBezTo>
                        <a:pt x="8006" y="71"/>
                        <a:pt x="4258" y="131"/>
                        <a:pt x="530" y="400"/>
                      </a:cubicBezTo>
                      <a:cubicBezTo>
                        <a:pt x="350" y="410"/>
                        <a:pt x="180" y="420"/>
                        <a:pt x="0" y="430"/>
                      </a:cubicBezTo>
                      <a:cubicBezTo>
                        <a:pt x="180" y="450"/>
                        <a:pt x="360" y="460"/>
                        <a:pt x="540" y="470"/>
                      </a:cubicBezTo>
                      <a:cubicBezTo>
                        <a:pt x="2569" y="590"/>
                        <a:pt x="4588" y="680"/>
                        <a:pt x="6617" y="690"/>
                      </a:cubicBezTo>
                      <a:cubicBezTo>
                        <a:pt x="8366" y="690"/>
                        <a:pt x="10115" y="660"/>
                        <a:pt x="11864" y="620"/>
                      </a:cubicBezTo>
                      <a:cubicBezTo>
                        <a:pt x="11824" y="600"/>
                        <a:pt x="11784" y="590"/>
                        <a:pt x="11755" y="570"/>
                      </a:cubicBezTo>
                      <a:cubicBezTo>
                        <a:pt x="11664" y="560"/>
                        <a:pt x="11584" y="530"/>
                        <a:pt x="11504" y="480"/>
                      </a:cubicBezTo>
                      <a:cubicBezTo>
                        <a:pt x="11464" y="480"/>
                        <a:pt x="11424" y="480"/>
                        <a:pt x="11384" y="470"/>
                      </a:cubicBezTo>
                      <a:cubicBezTo>
                        <a:pt x="11324" y="470"/>
                        <a:pt x="11275" y="440"/>
                        <a:pt x="11244" y="410"/>
                      </a:cubicBezTo>
                      <a:cubicBezTo>
                        <a:pt x="11165" y="400"/>
                        <a:pt x="11075" y="390"/>
                        <a:pt x="10985" y="390"/>
                      </a:cubicBezTo>
                      <a:cubicBezTo>
                        <a:pt x="10935" y="390"/>
                        <a:pt x="10925" y="331"/>
                        <a:pt x="10945" y="300"/>
                      </a:cubicBezTo>
                      <a:cubicBezTo>
                        <a:pt x="10945" y="271"/>
                        <a:pt x="10965" y="251"/>
                        <a:pt x="10995" y="251"/>
                      </a:cubicBezTo>
                      <a:lnTo>
                        <a:pt x="11015" y="251"/>
                      </a:lnTo>
                      <a:cubicBezTo>
                        <a:pt x="11075" y="260"/>
                        <a:pt x="11145" y="271"/>
                        <a:pt x="11205" y="280"/>
                      </a:cubicBezTo>
                      <a:cubicBezTo>
                        <a:pt x="11205" y="191"/>
                        <a:pt x="11264" y="111"/>
                        <a:pt x="11384" y="100"/>
                      </a:cubicBezTo>
                      <a:cubicBezTo>
                        <a:pt x="11515" y="100"/>
                        <a:pt x="11635" y="60"/>
                        <a:pt x="11755"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14"/>
                <p:cNvSpPr/>
                <p:nvPr/>
              </p:nvSpPr>
              <p:spPr>
                <a:xfrm>
                  <a:off x="366455" y="3959336"/>
                  <a:ext cx="266380" cy="113321"/>
                </a:xfrm>
                <a:custGeom>
                  <a:rect b="b" l="l" r="r" t="t"/>
                  <a:pathLst>
                    <a:path extrusionOk="0" h="2250" w="5289">
                      <a:moveTo>
                        <a:pt x="4678" y="1"/>
                      </a:moveTo>
                      <a:cubicBezTo>
                        <a:pt x="3099" y="720"/>
                        <a:pt x="1540" y="1470"/>
                        <a:pt x="1" y="2249"/>
                      </a:cubicBezTo>
                      <a:cubicBezTo>
                        <a:pt x="1780" y="1660"/>
                        <a:pt x="3549" y="1050"/>
                        <a:pt x="5289" y="360"/>
                      </a:cubicBezTo>
                      <a:cubicBezTo>
                        <a:pt x="5089" y="241"/>
                        <a:pt x="4889" y="121"/>
                        <a:pt x="467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14"/>
                <p:cNvSpPr/>
                <p:nvPr/>
              </p:nvSpPr>
              <p:spPr>
                <a:xfrm>
                  <a:off x="2432977" y="2793439"/>
                  <a:ext cx="212490" cy="64467"/>
                </a:xfrm>
                <a:custGeom>
                  <a:rect b="b" l="l" r="r" t="t"/>
                  <a:pathLst>
                    <a:path extrusionOk="0" h="1280" w="4219">
                      <a:moveTo>
                        <a:pt x="4219" y="0"/>
                      </a:moveTo>
                      <a:lnTo>
                        <a:pt x="4219" y="0"/>
                      </a:lnTo>
                      <a:cubicBezTo>
                        <a:pt x="2799" y="380"/>
                        <a:pt x="1390" y="810"/>
                        <a:pt x="1" y="1280"/>
                      </a:cubicBezTo>
                      <a:cubicBezTo>
                        <a:pt x="1250" y="1070"/>
                        <a:pt x="2500" y="870"/>
                        <a:pt x="3739" y="630"/>
                      </a:cubicBezTo>
                      <a:cubicBezTo>
                        <a:pt x="3909" y="420"/>
                        <a:pt x="4059" y="210"/>
                        <a:pt x="421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14"/>
                <p:cNvSpPr/>
                <p:nvPr/>
              </p:nvSpPr>
              <p:spPr>
                <a:xfrm>
                  <a:off x="803925" y="2939447"/>
                  <a:ext cx="1288790" cy="368521"/>
                </a:xfrm>
                <a:custGeom>
                  <a:rect b="b" l="l" r="r" t="t"/>
                  <a:pathLst>
                    <a:path extrusionOk="0" h="7317" w="25589">
                      <a:moveTo>
                        <a:pt x="23152" y="536"/>
                      </a:moveTo>
                      <a:lnTo>
                        <a:pt x="23152" y="536"/>
                      </a:lnTo>
                      <a:cubicBezTo>
                        <a:pt x="23153" y="537"/>
                        <a:pt x="23156" y="538"/>
                        <a:pt x="23160" y="540"/>
                      </a:cubicBezTo>
                      <a:cubicBezTo>
                        <a:pt x="23157" y="538"/>
                        <a:pt x="23154" y="537"/>
                        <a:pt x="23152" y="536"/>
                      </a:cubicBezTo>
                      <a:close/>
                      <a:moveTo>
                        <a:pt x="22540" y="649"/>
                      </a:moveTo>
                      <a:cubicBezTo>
                        <a:pt x="22538" y="649"/>
                        <a:pt x="22537" y="650"/>
                        <a:pt x="22535" y="650"/>
                      </a:cubicBezTo>
                      <a:lnTo>
                        <a:pt x="22535" y="650"/>
                      </a:lnTo>
                      <a:cubicBezTo>
                        <a:pt x="22537" y="650"/>
                        <a:pt x="22538" y="650"/>
                        <a:pt x="22540" y="649"/>
                      </a:cubicBezTo>
                      <a:close/>
                      <a:moveTo>
                        <a:pt x="25589" y="0"/>
                      </a:moveTo>
                      <a:lnTo>
                        <a:pt x="25589" y="0"/>
                      </a:lnTo>
                      <a:cubicBezTo>
                        <a:pt x="25189" y="70"/>
                        <a:pt x="24789" y="150"/>
                        <a:pt x="24390" y="230"/>
                      </a:cubicBezTo>
                      <a:cubicBezTo>
                        <a:pt x="23950" y="320"/>
                        <a:pt x="23520" y="420"/>
                        <a:pt x="23080" y="520"/>
                      </a:cubicBezTo>
                      <a:cubicBezTo>
                        <a:pt x="23090" y="520"/>
                        <a:pt x="23100" y="529"/>
                        <a:pt x="23110" y="529"/>
                      </a:cubicBezTo>
                      <a:cubicBezTo>
                        <a:pt x="23118" y="529"/>
                        <a:pt x="23135" y="529"/>
                        <a:pt x="23152" y="536"/>
                      </a:cubicBezTo>
                      <a:lnTo>
                        <a:pt x="23152" y="536"/>
                      </a:lnTo>
                      <a:cubicBezTo>
                        <a:pt x="23148" y="533"/>
                        <a:pt x="23153" y="532"/>
                        <a:pt x="23160" y="532"/>
                      </a:cubicBezTo>
                      <a:cubicBezTo>
                        <a:pt x="23170" y="532"/>
                        <a:pt x="23185" y="535"/>
                        <a:pt x="23190" y="540"/>
                      </a:cubicBezTo>
                      <a:lnTo>
                        <a:pt x="23200" y="540"/>
                      </a:lnTo>
                      <a:cubicBezTo>
                        <a:pt x="23260" y="540"/>
                        <a:pt x="23310" y="580"/>
                        <a:pt x="23320" y="640"/>
                      </a:cubicBezTo>
                      <a:cubicBezTo>
                        <a:pt x="23340" y="709"/>
                        <a:pt x="23360" y="780"/>
                        <a:pt x="23390" y="860"/>
                      </a:cubicBezTo>
                      <a:cubicBezTo>
                        <a:pt x="23410" y="909"/>
                        <a:pt x="23380" y="980"/>
                        <a:pt x="23330" y="1009"/>
                      </a:cubicBezTo>
                      <a:cubicBezTo>
                        <a:pt x="23313" y="1019"/>
                        <a:pt x="23295" y="1024"/>
                        <a:pt x="23277" y="1024"/>
                      </a:cubicBezTo>
                      <a:cubicBezTo>
                        <a:pt x="23241" y="1024"/>
                        <a:pt x="23203" y="1006"/>
                        <a:pt x="23170" y="980"/>
                      </a:cubicBezTo>
                      <a:lnTo>
                        <a:pt x="23170" y="980"/>
                      </a:lnTo>
                      <a:cubicBezTo>
                        <a:pt x="23178" y="988"/>
                        <a:pt x="23180" y="991"/>
                        <a:pt x="23179" y="991"/>
                      </a:cubicBezTo>
                      <a:cubicBezTo>
                        <a:pt x="23177" y="991"/>
                        <a:pt x="23170" y="985"/>
                        <a:pt x="23170" y="980"/>
                      </a:cubicBezTo>
                      <a:lnTo>
                        <a:pt x="23170" y="980"/>
                      </a:lnTo>
                      <a:cubicBezTo>
                        <a:pt x="23170" y="980"/>
                        <a:pt x="23170" y="980"/>
                        <a:pt x="23170" y="980"/>
                      </a:cubicBezTo>
                      <a:cubicBezTo>
                        <a:pt x="23160" y="980"/>
                        <a:pt x="23150" y="969"/>
                        <a:pt x="23150" y="969"/>
                      </a:cubicBezTo>
                      <a:cubicBezTo>
                        <a:pt x="23140" y="960"/>
                        <a:pt x="23120" y="949"/>
                        <a:pt x="23110" y="949"/>
                      </a:cubicBezTo>
                      <a:cubicBezTo>
                        <a:pt x="23100" y="940"/>
                        <a:pt x="23090" y="929"/>
                        <a:pt x="23070" y="929"/>
                      </a:cubicBezTo>
                      <a:cubicBezTo>
                        <a:pt x="23070" y="920"/>
                        <a:pt x="23060" y="920"/>
                        <a:pt x="23050" y="920"/>
                      </a:cubicBezTo>
                      <a:cubicBezTo>
                        <a:pt x="23050" y="920"/>
                        <a:pt x="23050" y="909"/>
                        <a:pt x="23040" y="909"/>
                      </a:cubicBezTo>
                      <a:lnTo>
                        <a:pt x="23030" y="909"/>
                      </a:lnTo>
                      <a:cubicBezTo>
                        <a:pt x="23030" y="909"/>
                        <a:pt x="23020" y="900"/>
                        <a:pt x="23010" y="900"/>
                      </a:cubicBezTo>
                      <a:cubicBezTo>
                        <a:pt x="23000" y="900"/>
                        <a:pt x="22990" y="889"/>
                        <a:pt x="22970" y="889"/>
                      </a:cubicBezTo>
                      <a:cubicBezTo>
                        <a:pt x="22960" y="880"/>
                        <a:pt x="22950" y="880"/>
                        <a:pt x="22930" y="880"/>
                      </a:cubicBezTo>
                      <a:cubicBezTo>
                        <a:pt x="22920" y="880"/>
                        <a:pt x="22920" y="880"/>
                        <a:pt x="22910" y="869"/>
                      </a:cubicBezTo>
                      <a:lnTo>
                        <a:pt x="22740" y="869"/>
                      </a:lnTo>
                      <a:cubicBezTo>
                        <a:pt x="22740" y="869"/>
                        <a:pt x="22720" y="880"/>
                        <a:pt x="22710" y="880"/>
                      </a:cubicBezTo>
                      <a:cubicBezTo>
                        <a:pt x="22700" y="880"/>
                        <a:pt x="22680" y="880"/>
                        <a:pt x="22670" y="889"/>
                      </a:cubicBezTo>
                      <a:cubicBezTo>
                        <a:pt x="22643" y="896"/>
                        <a:pt x="22615" y="908"/>
                        <a:pt x="22584" y="908"/>
                      </a:cubicBezTo>
                      <a:cubicBezTo>
                        <a:pt x="22570" y="908"/>
                        <a:pt x="22556" y="906"/>
                        <a:pt x="22540" y="900"/>
                      </a:cubicBezTo>
                      <a:cubicBezTo>
                        <a:pt x="22470" y="880"/>
                        <a:pt x="22430" y="789"/>
                        <a:pt x="22470" y="720"/>
                      </a:cubicBezTo>
                      <a:cubicBezTo>
                        <a:pt x="22480" y="700"/>
                        <a:pt x="22500" y="689"/>
                        <a:pt x="22520" y="669"/>
                      </a:cubicBezTo>
                      <a:cubicBezTo>
                        <a:pt x="22520" y="669"/>
                        <a:pt x="22520" y="660"/>
                        <a:pt x="22530" y="660"/>
                      </a:cubicBezTo>
                      <a:cubicBezTo>
                        <a:pt x="22530" y="660"/>
                        <a:pt x="22530" y="653"/>
                        <a:pt x="22535" y="650"/>
                      </a:cubicBezTo>
                      <a:lnTo>
                        <a:pt x="22535" y="650"/>
                      </a:lnTo>
                      <a:cubicBezTo>
                        <a:pt x="20208" y="1190"/>
                        <a:pt x="17901" y="1800"/>
                        <a:pt x="15594" y="2409"/>
                      </a:cubicBezTo>
                      <a:cubicBezTo>
                        <a:pt x="12685" y="3168"/>
                        <a:pt x="9816" y="4018"/>
                        <a:pt x="6938" y="4878"/>
                      </a:cubicBezTo>
                      <a:cubicBezTo>
                        <a:pt x="4819" y="5538"/>
                        <a:pt x="2740" y="6297"/>
                        <a:pt x="661" y="7066"/>
                      </a:cubicBezTo>
                      <a:cubicBezTo>
                        <a:pt x="441" y="7157"/>
                        <a:pt x="221" y="7237"/>
                        <a:pt x="1" y="7317"/>
                      </a:cubicBezTo>
                      <a:cubicBezTo>
                        <a:pt x="490" y="7197"/>
                        <a:pt x="990" y="7077"/>
                        <a:pt x="1480" y="6946"/>
                      </a:cubicBezTo>
                      <a:cubicBezTo>
                        <a:pt x="6778" y="5607"/>
                        <a:pt x="12015" y="4038"/>
                        <a:pt x="17293" y="2639"/>
                      </a:cubicBezTo>
                      <a:cubicBezTo>
                        <a:pt x="19472" y="2039"/>
                        <a:pt x="21671" y="1499"/>
                        <a:pt x="23859" y="960"/>
                      </a:cubicBezTo>
                      <a:cubicBezTo>
                        <a:pt x="23859" y="769"/>
                        <a:pt x="23970" y="560"/>
                        <a:pt x="24210" y="540"/>
                      </a:cubicBezTo>
                      <a:cubicBezTo>
                        <a:pt x="24529" y="509"/>
                        <a:pt x="24879" y="430"/>
                        <a:pt x="25179" y="280"/>
                      </a:cubicBezTo>
                      <a:cubicBezTo>
                        <a:pt x="25309" y="170"/>
                        <a:pt x="25439" y="80"/>
                        <a:pt x="2558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14"/>
                <p:cNvSpPr/>
                <p:nvPr/>
              </p:nvSpPr>
              <p:spPr>
                <a:xfrm>
                  <a:off x="2139501" y="2898651"/>
                  <a:ext cx="201410" cy="54898"/>
                </a:xfrm>
                <a:custGeom>
                  <a:rect b="b" l="l" r="r" t="t"/>
                  <a:pathLst>
                    <a:path extrusionOk="0" h="1090" w="3999">
                      <a:moveTo>
                        <a:pt x="3998" y="0"/>
                      </a:moveTo>
                      <a:lnTo>
                        <a:pt x="3998" y="0"/>
                      </a:lnTo>
                      <a:cubicBezTo>
                        <a:pt x="3698" y="40"/>
                        <a:pt x="3389" y="80"/>
                        <a:pt x="3089" y="130"/>
                      </a:cubicBezTo>
                      <a:cubicBezTo>
                        <a:pt x="3069" y="150"/>
                        <a:pt x="3059" y="170"/>
                        <a:pt x="3039" y="190"/>
                      </a:cubicBezTo>
                      <a:cubicBezTo>
                        <a:pt x="2969" y="260"/>
                        <a:pt x="2867" y="298"/>
                        <a:pt x="2765" y="298"/>
                      </a:cubicBezTo>
                      <a:cubicBezTo>
                        <a:pt x="2677" y="298"/>
                        <a:pt x="2588" y="270"/>
                        <a:pt x="2519" y="210"/>
                      </a:cubicBezTo>
                      <a:cubicBezTo>
                        <a:pt x="1939" y="300"/>
                        <a:pt x="1359" y="400"/>
                        <a:pt x="790" y="500"/>
                      </a:cubicBezTo>
                      <a:cubicBezTo>
                        <a:pt x="780" y="500"/>
                        <a:pt x="770" y="510"/>
                        <a:pt x="760" y="520"/>
                      </a:cubicBezTo>
                      <a:cubicBezTo>
                        <a:pt x="510" y="710"/>
                        <a:pt x="260" y="910"/>
                        <a:pt x="0" y="1090"/>
                      </a:cubicBezTo>
                      <a:cubicBezTo>
                        <a:pt x="1339" y="740"/>
                        <a:pt x="2669" y="350"/>
                        <a:pt x="399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14"/>
                <p:cNvSpPr/>
                <p:nvPr/>
              </p:nvSpPr>
              <p:spPr>
                <a:xfrm>
                  <a:off x="2357480" y="2701271"/>
                  <a:ext cx="276907" cy="29816"/>
                </a:xfrm>
                <a:custGeom>
                  <a:rect b="b" l="l" r="r" t="t"/>
                  <a:pathLst>
                    <a:path extrusionOk="0" h="592" w="5498">
                      <a:moveTo>
                        <a:pt x="999" y="1"/>
                      </a:moveTo>
                      <a:cubicBezTo>
                        <a:pt x="666" y="1"/>
                        <a:pt x="333" y="4"/>
                        <a:pt x="0" y="11"/>
                      </a:cubicBezTo>
                      <a:cubicBezTo>
                        <a:pt x="60" y="191"/>
                        <a:pt x="50" y="391"/>
                        <a:pt x="20" y="591"/>
                      </a:cubicBezTo>
                      <a:cubicBezTo>
                        <a:pt x="1849" y="511"/>
                        <a:pt x="3679" y="361"/>
                        <a:pt x="5498" y="141"/>
                      </a:cubicBezTo>
                      <a:cubicBezTo>
                        <a:pt x="4001" y="68"/>
                        <a:pt x="2498" y="1"/>
                        <a:pt x="99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14"/>
                <p:cNvSpPr/>
                <p:nvPr/>
              </p:nvSpPr>
              <p:spPr>
                <a:xfrm>
                  <a:off x="2022201" y="2719957"/>
                  <a:ext cx="104759" cy="13599"/>
                </a:xfrm>
                <a:custGeom>
                  <a:rect b="b" l="l" r="r" t="t"/>
                  <a:pathLst>
                    <a:path extrusionOk="0" h="270" w="2080">
                      <a:moveTo>
                        <a:pt x="2080" y="0"/>
                      </a:moveTo>
                      <a:lnTo>
                        <a:pt x="2080" y="0"/>
                      </a:lnTo>
                      <a:cubicBezTo>
                        <a:pt x="1390" y="80"/>
                        <a:pt x="690" y="160"/>
                        <a:pt x="1" y="250"/>
                      </a:cubicBezTo>
                      <a:cubicBezTo>
                        <a:pt x="650" y="260"/>
                        <a:pt x="1310" y="270"/>
                        <a:pt x="1960" y="270"/>
                      </a:cubicBezTo>
                      <a:cubicBezTo>
                        <a:pt x="1969" y="260"/>
                        <a:pt x="1969" y="250"/>
                        <a:pt x="1969" y="230"/>
                      </a:cubicBezTo>
                      <a:cubicBezTo>
                        <a:pt x="2000" y="150"/>
                        <a:pt x="2040" y="70"/>
                        <a:pt x="208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14"/>
                <p:cNvSpPr/>
                <p:nvPr/>
              </p:nvSpPr>
              <p:spPr>
                <a:xfrm>
                  <a:off x="184738" y="2833177"/>
                  <a:ext cx="519565" cy="77562"/>
                </a:xfrm>
                <a:custGeom>
                  <a:rect b="b" l="l" r="r" t="t"/>
                  <a:pathLst>
                    <a:path extrusionOk="0" h="1540" w="10316">
                      <a:moveTo>
                        <a:pt x="10316" y="1"/>
                      </a:moveTo>
                      <a:lnTo>
                        <a:pt x="10316" y="1"/>
                      </a:lnTo>
                      <a:cubicBezTo>
                        <a:pt x="9036" y="141"/>
                        <a:pt x="7757" y="301"/>
                        <a:pt x="6478" y="471"/>
                      </a:cubicBezTo>
                      <a:cubicBezTo>
                        <a:pt x="4579" y="751"/>
                        <a:pt x="2679" y="1091"/>
                        <a:pt x="780" y="1410"/>
                      </a:cubicBezTo>
                      <a:cubicBezTo>
                        <a:pt x="520" y="1450"/>
                        <a:pt x="261" y="1490"/>
                        <a:pt x="1" y="1540"/>
                      </a:cubicBezTo>
                      <a:cubicBezTo>
                        <a:pt x="550" y="1510"/>
                        <a:pt x="1090" y="1480"/>
                        <a:pt x="1630" y="1450"/>
                      </a:cubicBezTo>
                      <a:cubicBezTo>
                        <a:pt x="4259" y="1300"/>
                        <a:pt x="6877" y="1000"/>
                        <a:pt x="9486" y="700"/>
                      </a:cubicBezTo>
                      <a:cubicBezTo>
                        <a:pt x="9566" y="691"/>
                        <a:pt x="9636" y="691"/>
                        <a:pt x="9706" y="680"/>
                      </a:cubicBezTo>
                      <a:cubicBezTo>
                        <a:pt x="9706" y="671"/>
                        <a:pt x="9716" y="671"/>
                        <a:pt x="9716" y="660"/>
                      </a:cubicBezTo>
                      <a:lnTo>
                        <a:pt x="10316" y="1"/>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14"/>
                <p:cNvSpPr/>
                <p:nvPr/>
              </p:nvSpPr>
              <p:spPr>
                <a:xfrm>
                  <a:off x="709793" y="2749622"/>
                  <a:ext cx="1100526" cy="113825"/>
                </a:xfrm>
                <a:custGeom>
                  <a:rect b="b" l="l" r="r" t="t"/>
                  <a:pathLst>
                    <a:path extrusionOk="0" h="2260" w="21851">
                      <a:moveTo>
                        <a:pt x="21810" y="0"/>
                      </a:moveTo>
                      <a:lnTo>
                        <a:pt x="21810" y="0"/>
                      </a:lnTo>
                      <a:cubicBezTo>
                        <a:pt x="20231" y="31"/>
                        <a:pt x="18652" y="31"/>
                        <a:pt x="17072" y="140"/>
                      </a:cubicBezTo>
                      <a:cubicBezTo>
                        <a:pt x="14284" y="320"/>
                        <a:pt x="11505" y="640"/>
                        <a:pt x="8716" y="850"/>
                      </a:cubicBezTo>
                      <a:cubicBezTo>
                        <a:pt x="6038" y="1060"/>
                        <a:pt x="3359" y="1300"/>
                        <a:pt x="690" y="1580"/>
                      </a:cubicBezTo>
                      <a:cubicBezTo>
                        <a:pt x="580" y="1680"/>
                        <a:pt x="471" y="1790"/>
                        <a:pt x="371" y="1890"/>
                      </a:cubicBezTo>
                      <a:cubicBezTo>
                        <a:pt x="251" y="2010"/>
                        <a:pt x="131" y="2139"/>
                        <a:pt x="0" y="2259"/>
                      </a:cubicBezTo>
                      <a:cubicBezTo>
                        <a:pt x="1959" y="2060"/>
                        <a:pt x="3919" y="1870"/>
                        <a:pt x="5878" y="1720"/>
                      </a:cubicBezTo>
                      <a:cubicBezTo>
                        <a:pt x="8936" y="1490"/>
                        <a:pt x="12005" y="1250"/>
                        <a:pt x="15064" y="980"/>
                      </a:cubicBezTo>
                      <a:cubicBezTo>
                        <a:pt x="17332" y="791"/>
                        <a:pt x="19602" y="600"/>
                        <a:pt x="21850" y="271"/>
                      </a:cubicBezTo>
                      <a:cubicBezTo>
                        <a:pt x="21841" y="260"/>
                        <a:pt x="21841" y="260"/>
                        <a:pt x="21841" y="251"/>
                      </a:cubicBezTo>
                      <a:cubicBezTo>
                        <a:pt x="21830" y="251"/>
                        <a:pt x="21830" y="260"/>
                        <a:pt x="21830" y="260"/>
                      </a:cubicBezTo>
                      <a:lnTo>
                        <a:pt x="21810" y="260"/>
                      </a:lnTo>
                      <a:cubicBezTo>
                        <a:pt x="21801" y="260"/>
                        <a:pt x="21801" y="271"/>
                        <a:pt x="21790" y="271"/>
                      </a:cubicBezTo>
                      <a:lnTo>
                        <a:pt x="21781" y="271"/>
                      </a:lnTo>
                      <a:cubicBezTo>
                        <a:pt x="21750" y="271"/>
                        <a:pt x="21721" y="251"/>
                        <a:pt x="21701" y="240"/>
                      </a:cubicBezTo>
                      <a:lnTo>
                        <a:pt x="21670" y="180"/>
                      </a:lnTo>
                      <a:cubicBezTo>
                        <a:pt x="21670" y="160"/>
                        <a:pt x="21670" y="151"/>
                        <a:pt x="21681" y="140"/>
                      </a:cubicBezTo>
                      <a:cubicBezTo>
                        <a:pt x="21681" y="131"/>
                        <a:pt x="21681" y="120"/>
                        <a:pt x="21690" y="111"/>
                      </a:cubicBezTo>
                      <a:cubicBezTo>
                        <a:pt x="21701" y="91"/>
                        <a:pt x="21721" y="71"/>
                        <a:pt x="21750" y="60"/>
                      </a:cubicBezTo>
                      <a:lnTo>
                        <a:pt x="21761" y="60"/>
                      </a:lnTo>
                      <a:cubicBezTo>
                        <a:pt x="21770" y="51"/>
                        <a:pt x="21781" y="51"/>
                        <a:pt x="21790" y="40"/>
                      </a:cubicBezTo>
                      <a:cubicBezTo>
                        <a:pt x="21790" y="31"/>
                        <a:pt x="21801" y="11"/>
                        <a:pt x="2181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14"/>
                <p:cNvSpPr/>
                <p:nvPr/>
              </p:nvSpPr>
              <p:spPr>
                <a:xfrm>
                  <a:off x="1854083" y="2747103"/>
                  <a:ext cx="49358" cy="9116"/>
                </a:xfrm>
                <a:custGeom>
                  <a:rect b="b" l="l" r="r" t="t"/>
                  <a:pathLst>
                    <a:path extrusionOk="0" h="181" w="980">
                      <a:moveTo>
                        <a:pt x="980" y="1"/>
                      </a:moveTo>
                      <a:cubicBezTo>
                        <a:pt x="669" y="21"/>
                        <a:pt x="370" y="21"/>
                        <a:pt x="60" y="30"/>
                      </a:cubicBezTo>
                      <a:cubicBezTo>
                        <a:pt x="60" y="41"/>
                        <a:pt x="50" y="50"/>
                        <a:pt x="50" y="61"/>
                      </a:cubicBezTo>
                      <a:cubicBezTo>
                        <a:pt x="40" y="101"/>
                        <a:pt x="20" y="141"/>
                        <a:pt x="0" y="181"/>
                      </a:cubicBezTo>
                      <a:cubicBezTo>
                        <a:pt x="330" y="130"/>
                        <a:pt x="660" y="70"/>
                        <a:pt x="98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14"/>
                <p:cNvSpPr/>
                <p:nvPr/>
              </p:nvSpPr>
              <p:spPr>
                <a:xfrm>
                  <a:off x="423367" y="3346194"/>
                  <a:ext cx="270359" cy="84110"/>
                </a:xfrm>
                <a:custGeom>
                  <a:rect b="b" l="l" r="r" t="t"/>
                  <a:pathLst>
                    <a:path extrusionOk="0" h="1670" w="5368">
                      <a:moveTo>
                        <a:pt x="5368" y="0"/>
                      </a:moveTo>
                      <a:lnTo>
                        <a:pt x="5368" y="0"/>
                      </a:lnTo>
                      <a:cubicBezTo>
                        <a:pt x="3559" y="210"/>
                        <a:pt x="1760" y="560"/>
                        <a:pt x="0" y="1049"/>
                      </a:cubicBezTo>
                      <a:cubicBezTo>
                        <a:pt x="20" y="1140"/>
                        <a:pt x="50" y="1220"/>
                        <a:pt x="70" y="1300"/>
                      </a:cubicBezTo>
                      <a:cubicBezTo>
                        <a:pt x="90" y="1360"/>
                        <a:pt x="110" y="1420"/>
                        <a:pt x="130" y="1489"/>
                      </a:cubicBezTo>
                      <a:cubicBezTo>
                        <a:pt x="150" y="1529"/>
                        <a:pt x="150" y="1569"/>
                        <a:pt x="150" y="1609"/>
                      </a:cubicBezTo>
                      <a:cubicBezTo>
                        <a:pt x="160" y="1629"/>
                        <a:pt x="160" y="1649"/>
                        <a:pt x="170" y="1669"/>
                      </a:cubicBezTo>
                      <a:cubicBezTo>
                        <a:pt x="1920" y="1189"/>
                        <a:pt x="3639" y="560"/>
                        <a:pt x="536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14"/>
                <p:cNvSpPr/>
                <p:nvPr/>
              </p:nvSpPr>
              <p:spPr>
                <a:xfrm>
                  <a:off x="160060" y="3414640"/>
                  <a:ext cx="210475" cy="83102"/>
                </a:xfrm>
                <a:custGeom>
                  <a:rect b="b" l="l" r="r" t="t"/>
                  <a:pathLst>
                    <a:path extrusionOk="0" h="1650" w="4179">
                      <a:moveTo>
                        <a:pt x="4179" y="1"/>
                      </a:moveTo>
                      <a:lnTo>
                        <a:pt x="4179" y="1"/>
                      </a:lnTo>
                      <a:cubicBezTo>
                        <a:pt x="2919" y="401"/>
                        <a:pt x="1680" y="880"/>
                        <a:pt x="471" y="1430"/>
                      </a:cubicBezTo>
                      <a:cubicBezTo>
                        <a:pt x="311" y="1500"/>
                        <a:pt x="160" y="1580"/>
                        <a:pt x="1" y="1650"/>
                      </a:cubicBezTo>
                      <a:cubicBezTo>
                        <a:pt x="80" y="1620"/>
                        <a:pt x="171" y="1600"/>
                        <a:pt x="260" y="1580"/>
                      </a:cubicBezTo>
                      <a:cubicBezTo>
                        <a:pt x="1510" y="1190"/>
                        <a:pt x="2799" y="930"/>
                        <a:pt x="4079" y="630"/>
                      </a:cubicBezTo>
                      <a:cubicBezTo>
                        <a:pt x="4109" y="421"/>
                        <a:pt x="4149" y="210"/>
                        <a:pt x="417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14"/>
                <p:cNvSpPr/>
                <p:nvPr/>
              </p:nvSpPr>
              <p:spPr>
                <a:xfrm>
                  <a:off x="2440028" y="1632578"/>
                  <a:ext cx="374061" cy="192344"/>
                </a:xfrm>
                <a:custGeom>
                  <a:rect b="b" l="l" r="r" t="t"/>
                  <a:pathLst>
                    <a:path extrusionOk="0" h="3819" w="7427">
                      <a:moveTo>
                        <a:pt x="1" y="0"/>
                      </a:moveTo>
                      <a:lnTo>
                        <a:pt x="1" y="0"/>
                      </a:lnTo>
                      <a:cubicBezTo>
                        <a:pt x="101" y="70"/>
                        <a:pt x="190" y="150"/>
                        <a:pt x="290" y="230"/>
                      </a:cubicBezTo>
                      <a:cubicBezTo>
                        <a:pt x="580" y="460"/>
                        <a:pt x="890" y="690"/>
                        <a:pt x="1190" y="929"/>
                      </a:cubicBezTo>
                      <a:cubicBezTo>
                        <a:pt x="2069" y="1469"/>
                        <a:pt x="2959" y="2009"/>
                        <a:pt x="3859" y="2509"/>
                      </a:cubicBezTo>
                      <a:cubicBezTo>
                        <a:pt x="4339" y="2779"/>
                        <a:pt x="4818" y="3048"/>
                        <a:pt x="5288" y="3308"/>
                      </a:cubicBezTo>
                      <a:cubicBezTo>
                        <a:pt x="5298" y="3303"/>
                        <a:pt x="5310" y="3301"/>
                        <a:pt x="5323" y="3301"/>
                      </a:cubicBezTo>
                      <a:cubicBezTo>
                        <a:pt x="5336" y="3301"/>
                        <a:pt x="5348" y="3303"/>
                        <a:pt x="5358" y="3308"/>
                      </a:cubicBezTo>
                      <a:cubicBezTo>
                        <a:pt x="5538" y="3379"/>
                        <a:pt x="5728" y="3448"/>
                        <a:pt x="5908" y="3528"/>
                      </a:cubicBezTo>
                      <a:lnTo>
                        <a:pt x="5938" y="3528"/>
                      </a:lnTo>
                      <a:cubicBezTo>
                        <a:pt x="5998" y="3548"/>
                        <a:pt x="6058" y="3559"/>
                        <a:pt x="6118" y="3579"/>
                      </a:cubicBezTo>
                      <a:cubicBezTo>
                        <a:pt x="6567" y="3599"/>
                        <a:pt x="7007" y="3679"/>
                        <a:pt x="7427" y="3818"/>
                      </a:cubicBezTo>
                      <a:cubicBezTo>
                        <a:pt x="6178" y="3119"/>
                        <a:pt x="4928" y="2419"/>
                        <a:pt x="3659" y="1779"/>
                      </a:cubicBezTo>
                      <a:cubicBezTo>
                        <a:pt x="2449" y="1160"/>
                        <a:pt x="1230" y="58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14"/>
                <p:cNvSpPr/>
                <p:nvPr/>
              </p:nvSpPr>
              <p:spPr>
                <a:xfrm>
                  <a:off x="1884151" y="1333562"/>
                  <a:ext cx="273482" cy="165147"/>
                </a:xfrm>
                <a:custGeom>
                  <a:rect b="b" l="l" r="r" t="t"/>
                  <a:pathLst>
                    <a:path extrusionOk="0" h="3279" w="5430">
                      <a:moveTo>
                        <a:pt x="7" y="1"/>
                      </a:moveTo>
                      <a:cubicBezTo>
                        <a:pt x="0" y="1"/>
                        <a:pt x="19" y="16"/>
                        <a:pt x="83" y="60"/>
                      </a:cubicBezTo>
                      <a:cubicBezTo>
                        <a:pt x="1392" y="960"/>
                        <a:pt x="2722" y="1849"/>
                        <a:pt x="4121" y="2608"/>
                      </a:cubicBezTo>
                      <a:cubicBezTo>
                        <a:pt x="4550" y="2848"/>
                        <a:pt x="4990" y="3068"/>
                        <a:pt x="5430" y="3278"/>
                      </a:cubicBezTo>
                      <a:lnTo>
                        <a:pt x="5280" y="3159"/>
                      </a:lnTo>
                      <a:cubicBezTo>
                        <a:pt x="5110" y="3028"/>
                        <a:pt x="5130" y="2819"/>
                        <a:pt x="5240" y="2668"/>
                      </a:cubicBezTo>
                      <a:cubicBezTo>
                        <a:pt x="4350" y="2149"/>
                        <a:pt x="3441" y="1659"/>
                        <a:pt x="2511" y="1199"/>
                      </a:cubicBezTo>
                      <a:cubicBezTo>
                        <a:pt x="1752" y="820"/>
                        <a:pt x="972" y="449"/>
                        <a:pt x="192" y="90"/>
                      </a:cubicBezTo>
                      <a:cubicBezTo>
                        <a:pt x="133" y="63"/>
                        <a:pt x="20" y="1"/>
                        <a:pt x="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14"/>
                <p:cNvSpPr/>
                <p:nvPr/>
              </p:nvSpPr>
              <p:spPr>
                <a:xfrm>
                  <a:off x="1138196" y="902086"/>
                  <a:ext cx="570434" cy="336841"/>
                </a:xfrm>
                <a:custGeom>
                  <a:rect b="b" l="l" r="r" t="t"/>
                  <a:pathLst>
                    <a:path extrusionOk="0" h="6688" w="11326">
                      <a:moveTo>
                        <a:pt x="141" y="1"/>
                      </a:moveTo>
                      <a:cubicBezTo>
                        <a:pt x="101" y="121"/>
                        <a:pt x="50" y="231"/>
                        <a:pt x="1" y="340"/>
                      </a:cubicBezTo>
                      <a:cubicBezTo>
                        <a:pt x="1690" y="1400"/>
                        <a:pt x="3389" y="2430"/>
                        <a:pt x="5138" y="3389"/>
                      </a:cubicBezTo>
                      <a:cubicBezTo>
                        <a:pt x="7078" y="4529"/>
                        <a:pt x="9037" y="5648"/>
                        <a:pt x="11045" y="6688"/>
                      </a:cubicBezTo>
                      <a:cubicBezTo>
                        <a:pt x="11076" y="6658"/>
                        <a:pt x="11116" y="6638"/>
                        <a:pt x="11165" y="6628"/>
                      </a:cubicBezTo>
                      <a:cubicBezTo>
                        <a:pt x="11216" y="6598"/>
                        <a:pt x="11265" y="6578"/>
                        <a:pt x="11325" y="6568"/>
                      </a:cubicBezTo>
                      <a:cubicBezTo>
                        <a:pt x="8537" y="4749"/>
                        <a:pt x="5718" y="2979"/>
                        <a:pt x="2800" y="1370"/>
                      </a:cubicBezTo>
                      <a:cubicBezTo>
                        <a:pt x="1920" y="900"/>
                        <a:pt x="1030" y="451"/>
                        <a:pt x="14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14"/>
                <p:cNvSpPr/>
                <p:nvPr/>
              </p:nvSpPr>
              <p:spPr>
                <a:xfrm>
                  <a:off x="3279712" y="999290"/>
                  <a:ext cx="97758" cy="146512"/>
                </a:xfrm>
                <a:custGeom>
                  <a:rect b="b" l="l" r="r" t="t"/>
                  <a:pathLst>
                    <a:path extrusionOk="0" h="2909" w="1941">
                      <a:moveTo>
                        <a:pt x="31" y="0"/>
                      </a:moveTo>
                      <a:cubicBezTo>
                        <a:pt x="61" y="210"/>
                        <a:pt x="50" y="430"/>
                        <a:pt x="1" y="649"/>
                      </a:cubicBezTo>
                      <a:cubicBezTo>
                        <a:pt x="641" y="1409"/>
                        <a:pt x="1290" y="2159"/>
                        <a:pt x="1940" y="2908"/>
                      </a:cubicBezTo>
                      <a:cubicBezTo>
                        <a:pt x="1320" y="1929"/>
                        <a:pt x="690" y="960"/>
                        <a:pt x="3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14"/>
                <p:cNvSpPr/>
                <p:nvPr/>
              </p:nvSpPr>
              <p:spPr>
                <a:xfrm>
                  <a:off x="2849797" y="474186"/>
                  <a:ext cx="338352" cy="436010"/>
                </a:xfrm>
                <a:custGeom>
                  <a:rect b="b" l="l" r="r" t="t"/>
                  <a:pathLst>
                    <a:path extrusionOk="0" h="8657" w="6718">
                      <a:moveTo>
                        <a:pt x="1" y="1"/>
                      </a:moveTo>
                      <a:lnTo>
                        <a:pt x="1" y="1"/>
                      </a:lnTo>
                      <a:cubicBezTo>
                        <a:pt x="81" y="101"/>
                        <a:pt x="150" y="211"/>
                        <a:pt x="230" y="311"/>
                      </a:cubicBezTo>
                      <a:cubicBezTo>
                        <a:pt x="1190" y="1640"/>
                        <a:pt x="2030" y="2839"/>
                        <a:pt x="3000" y="4169"/>
                      </a:cubicBezTo>
                      <a:cubicBezTo>
                        <a:pt x="4149" y="5688"/>
                        <a:pt x="5328" y="7177"/>
                        <a:pt x="6527" y="8657"/>
                      </a:cubicBezTo>
                      <a:cubicBezTo>
                        <a:pt x="6507" y="8507"/>
                        <a:pt x="6498" y="8357"/>
                        <a:pt x="6487" y="8207"/>
                      </a:cubicBezTo>
                      <a:cubicBezTo>
                        <a:pt x="6478" y="8037"/>
                        <a:pt x="6578" y="7917"/>
                        <a:pt x="6718" y="7867"/>
                      </a:cubicBezTo>
                      <a:cubicBezTo>
                        <a:pt x="5878" y="6757"/>
                        <a:pt x="5019" y="5668"/>
                        <a:pt x="4129" y="4609"/>
                      </a:cubicBezTo>
                      <a:cubicBezTo>
                        <a:pt x="2940" y="3179"/>
                        <a:pt x="1760" y="1960"/>
                        <a:pt x="561" y="611"/>
                      </a:cubicBezTo>
                      <a:cubicBezTo>
                        <a:pt x="370" y="400"/>
                        <a:pt x="190" y="20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14"/>
                <p:cNvSpPr/>
                <p:nvPr/>
              </p:nvSpPr>
              <p:spPr>
                <a:xfrm>
                  <a:off x="4083183" y="767712"/>
                  <a:ext cx="203424" cy="616216"/>
                </a:xfrm>
                <a:custGeom>
                  <a:rect b="b" l="l" r="r" t="t"/>
                  <a:pathLst>
                    <a:path extrusionOk="0" h="12235" w="4039">
                      <a:moveTo>
                        <a:pt x="0" y="0"/>
                      </a:moveTo>
                      <a:lnTo>
                        <a:pt x="0" y="0"/>
                      </a:lnTo>
                      <a:cubicBezTo>
                        <a:pt x="70" y="300"/>
                        <a:pt x="140" y="610"/>
                        <a:pt x="200" y="909"/>
                      </a:cubicBezTo>
                      <a:cubicBezTo>
                        <a:pt x="600" y="2709"/>
                        <a:pt x="1000" y="4508"/>
                        <a:pt x="1560" y="6257"/>
                      </a:cubicBezTo>
                      <a:cubicBezTo>
                        <a:pt x="2249" y="8306"/>
                        <a:pt x="3119" y="10285"/>
                        <a:pt x="4039" y="12235"/>
                      </a:cubicBezTo>
                      <a:cubicBezTo>
                        <a:pt x="3459" y="10125"/>
                        <a:pt x="2809" y="8037"/>
                        <a:pt x="2129" y="5947"/>
                      </a:cubicBezTo>
                      <a:cubicBezTo>
                        <a:pt x="1520" y="4038"/>
                        <a:pt x="870" y="2159"/>
                        <a:pt x="120" y="300"/>
                      </a:cubicBezTo>
                      <a:lnTo>
                        <a:pt x="0" y="0"/>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14"/>
                <p:cNvSpPr/>
                <p:nvPr/>
              </p:nvSpPr>
              <p:spPr>
                <a:xfrm>
                  <a:off x="3473063" y="422360"/>
                  <a:ext cx="333769" cy="680129"/>
                </a:xfrm>
                <a:custGeom>
                  <a:rect b="b" l="l" r="r" t="t"/>
                  <a:pathLst>
                    <a:path extrusionOk="0" h="13504" w="6627">
                      <a:moveTo>
                        <a:pt x="489" y="0"/>
                      </a:moveTo>
                      <a:cubicBezTo>
                        <a:pt x="330" y="90"/>
                        <a:pt x="160" y="190"/>
                        <a:pt x="0" y="280"/>
                      </a:cubicBezTo>
                      <a:cubicBezTo>
                        <a:pt x="80" y="470"/>
                        <a:pt x="150" y="650"/>
                        <a:pt x="230" y="830"/>
                      </a:cubicBezTo>
                      <a:cubicBezTo>
                        <a:pt x="1149" y="2869"/>
                        <a:pt x="2079" y="4908"/>
                        <a:pt x="3008" y="6937"/>
                      </a:cubicBezTo>
                      <a:cubicBezTo>
                        <a:pt x="4028" y="9136"/>
                        <a:pt x="5038" y="11345"/>
                        <a:pt x="6127" y="13504"/>
                      </a:cubicBezTo>
                      <a:cubicBezTo>
                        <a:pt x="6197" y="13444"/>
                        <a:pt x="6277" y="13384"/>
                        <a:pt x="6347" y="13324"/>
                      </a:cubicBezTo>
                      <a:cubicBezTo>
                        <a:pt x="6437" y="13254"/>
                        <a:pt x="6527" y="13204"/>
                        <a:pt x="6627" y="13164"/>
                      </a:cubicBezTo>
                      <a:cubicBezTo>
                        <a:pt x="5807" y="11325"/>
                        <a:pt x="4938" y="9506"/>
                        <a:pt x="4098" y="7666"/>
                      </a:cubicBezTo>
                      <a:cubicBezTo>
                        <a:pt x="2948" y="5088"/>
                        <a:pt x="1749" y="2529"/>
                        <a:pt x="48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14"/>
                <p:cNvSpPr/>
                <p:nvPr/>
              </p:nvSpPr>
              <p:spPr>
                <a:xfrm>
                  <a:off x="3361757" y="164593"/>
                  <a:ext cx="97255" cy="189372"/>
                </a:xfrm>
                <a:custGeom>
                  <a:rect b="b" l="l" r="r" t="t"/>
                  <a:pathLst>
                    <a:path extrusionOk="0" h="3760" w="1931">
                      <a:moveTo>
                        <a:pt x="1" y="1"/>
                      </a:moveTo>
                      <a:cubicBezTo>
                        <a:pt x="141" y="350"/>
                        <a:pt x="291" y="710"/>
                        <a:pt x="431" y="1070"/>
                      </a:cubicBezTo>
                      <a:cubicBezTo>
                        <a:pt x="800" y="1990"/>
                        <a:pt x="1160" y="2889"/>
                        <a:pt x="1520" y="3759"/>
                      </a:cubicBezTo>
                      <a:cubicBezTo>
                        <a:pt x="1650" y="3689"/>
                        <a:pt x="1790" y="3639"/>
                        <a:pt x="1930" y="3599"/>
                      </a:cubicBezTo>
                      <a:cubicBezTo>
                        <a:pt x="1400" y="2580"/>
                        <a:pt x="860" y="1560"/>
                        <a:pt x="301" y="561"/>
                      </a:cubicBezTo>
                      <a:cubicBezTo>
                        <a:pt x="201" y="370"/>
                        <a:pt x="101" y="18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14"/>
                <p:cNvSpPr/>
                <p:nvPr/>
              </p:nvSpPr>
              <p:spPr>
                <a:xfrm>
                  <a:off x="1817317" y="416820"/>
                  <a:ext cx="1401054" cy="1174008"/>
                </a:xfrm>
                <a:custGeom>
                  <a:rect b="b" l="l" r="r" t="t"/>
                  <a:pathLst>
                    <a:path extrusionOk="0" h="23310" w="27818">
                      <a:moveTo>
                        <a:pt x="0" y="0"/>
                      </a:moveTo>
                      <a:lnTo>
                        <a:pt x="0" y="0"/>
                      </a:lnTo>
                      <a:cubicBezTo>
                        <a:pt x="700" y="710"/>
                        <a:pt x="1399" y="1419"/>
                        <a:pt x="2110" y="2130"/>
                      </a:cubicBezTo>
                      <a:cubicBezTo>
                        <a:pt x="3079" y="3079"/>
                        <a:pt x="4049" y="4029"/>
                        <a:pt x="5058" y="4938"/>
                      </a:cubicBezTo>
                      <a:cubicBezTo>
                        <a:pt x="6467" y="6168"/>
                        <a:pt x="7907" y="7357"/>
                        <a:pt x="9346" y="8567"/>
                      </a:cubicBezTo>
                      <a:cubicBezTo>
                        <a:pt x="12605" y="11225"/>
                        <a:pt x="15913" y="13834"/>
                        <a:pt x="19202" y="16463"/>
                      </a:cubicBezTo>
                      <a:cubicBezTo>
                        <a:pt x="21550" y="18312"/>
                        <a:pt x="23749" y="20321"/>
                        <a:pt x="26048" y="22240"/>
                      </a:cubicBezTo>
                      <a:cubicBezTo>
                        <a:pt x="26478" y="22600"/>
                        <a:pt x="26928" y="22960"/>
                        <a:pt x="27367" y="23309"/>
                      </a:cubicBezTo>
                      <a:cubicBezTo>
                        <a:pt x="27487" y="23100"/>
                        <a:pt x="27667" y="22929"/>
                        <a:pt x="27817" y="22740"/>
                      </a:cubicBezTo>
                      <a:cubicBezTo>
                        <a:pt x="27427" y="22390"/>
                        <a:pt x="27038" y="22050"/>
                        <a:pt x="26638" y="21720"/>
                      </a:cubicBezTo>
                      <a:cubicBezTo>
                        <a:pt x="24479" y="19931"/>
                        <a:pt x="22370" y="18092"/>
                        <a:pt x="20191" y="16323"/>
                      </a:cubicBezTo>
                      <a:cubicBezTo>
                        <a:pt x="17692" y="14253"/>
                        <a:pt x="15233" y="12354"/>
                        <a:pt x="12964" y="10606"/>
                      </a:cubicBezTo>
                      <a:cubicBezTo>
                        <a:pt x="8976" y="7547"/>
                        <a:pt x="5188" y="4238"/>
                        <a:pt x="1300" y="1050"/>
                      </a:cubicBezTo>
                      <a:cubicBezTo>
                        <a:pt x="870" y="700"/>
                        <a:pt x="430" y="35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14"/>
                <p:cNvSpPr/>
                <p:nvPr/>
              </p:nvSpPr>
              <p:spPr>
                <a:xfrm>
                  <a:off x="1779039" y="872874"/>
                  <a:ext cx="996320" cy="719464"/>
                </a:xfrm>
                <a:custGeom>
                  <a:rect b="b" l="l" r="r" t="t"/>
                  <a:pathLst>
                    <a:path extrusionOk="0" h="14285" w="19782">
                      <a:moveTo>
                        <a:pt x="0" y="1"/>
                      </a:moveTo>
                      <a:lnTo>
                        <a:pt x="420" y="361"/>
                      </a:lnTo>
                      <a:cubicBezTo>
                        <a:pt x="1840" y="1571"/>
                        <a:pt x="3269" y="2780"/>
                        <a:pt x="4738" y="3919"/>
                      </a:cubicBezTo>
                      <a:cubicBezTo>
                        <a:pt x="6417" y="5218"/>
                        <a:pt x="8157" y="6428"/>
                        <a:pt x="9866" y="7688"/>
                      </a:cubicBezTo>
                      <a:cubicBezTo>
                        <a:pt x="11495" y="8857"/>
                        <a:pt x="13094" y="10076"/>
                        <a:pt x="14764" y="11196"/>
                      </a:cubicBezTo>
                      <a:cubicBezTo>
                        <a:pt x="16403" y="12286"/>
                        <a:pt x="18102" y="13275"/>
                        <a:pt x="19782" y="14285"/>
                      </a:cubicBezTo>
                      <a:cubicBezTo>
                        <a:pt x="16873" y="11915"/>
                        <a:pt x="13804" y="9747"/>
                        <a:pt x="10775" y="7528"/>
                      </a:cubicBezTo>
                      <a:cubicBezTo>
                        <a:pt x="8896" y="6168"/>
                        <a:pt x="7037" y="4789"/>
                        <a:pt x="5148" y="3439"/>
                      </a:cubicBezTo>
                      <a:cubicBezTo>
                        <a:pt x="3619" y="2360"/>
                        <a:pt x="2040" y="1340"/>
                        <a:pt x="480" y="311"/>
                      </a:cubicBezTo>
                      <a:cubicBezTo>
                        <a:pt x="320" y="211"/>
                        <a:pt x="160" y="10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14"/>
                <p:cNvSpPr/>
                <p:nvPr/>
              </p:nvSpPr>
              <p:spPr>
                <a:xfrm>
                  <a:off x="1438271" y="610120"/>
                  <a:ext cx="205892" cy="165701"/>
                </a:xfrm>
                <a:custGeom>
                  <a:rect b="b" l="l" r="r" t="t"/>
                  <a:pathLst>
                    <a:path extrusionOk="0" h="3290" w="4088">
                      <a:moveTo>
                        <a:pt x="0" y="0"/>
                      </a:moveTo>
                      <a:lnTo>
                        <a:pt x="0" y="0"/>
                      </a:lnTo>
                      <a:cubicBezTo>
                        <a:pt x="580" y="580"/>
                        <a:pt x="1159" y="1140"/>
                        <a:pt x="1779" y="1660"/>
                      </a:cubicBezTo>
                      <a:cubicBezTo>
                        <a:pt x="2519" y="2259"/>
                        <a:pt x="3288" y="2789"/>
                        <a:pt x="4088" y="3289"/>
                      </a:cubicBezTo>
                      <a:cubicBezTo>
                        <a:pt x="3458" y="2649"/>
                        <a:pt x="2808" y="2030"/>
                        <a:pt x="2109" y="1470"/>
                      </a:cubicBezTo>
                      <a:cubicBezTo>
                        <a:pt x="1429" y="950"/>
                        <a:pt x="709" y="48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14"/>
                <p:cNvSpPr/>
                <p:nvPr/>
              </p:nvSpPr>
              <p:spPr>
                <a:xfrm>
                  <a:off x="3100010" y="1178488"/>
                  <a:ext cx="146008" cy="181264"/>
                </a:xfrm>
                <a:custGeom>
                  <a:rect b="b" l="l" r="r" t="t"/>
                  <a:pathLst>
                    <a:path extrusionOk="0" h="3599" w="2899">
                      <a:moveTo>
                        <a:pt x="0" y="0"/>
                      </a:moveTo>
                      <a:lnTo>
                        <a:pt x="0" y="0"/>
                      </a:lnTo>
                      <a:cubicBezTo>
                        <a:pt x="950" y="1209"/>
                        <a:pt x="1899" y="2419"/>
                        <a:pt x="2899" y="3599"/>
                      </a:cubicBezTo>
                      <a:cubicBezTo>
                        <a:pt x="2839" y="3339"/>
                        <a:pt x="2789" y="3079"/>
                        <a:pt x="2769" y="2829"/>
                      </a:cubicBezTo>
                      <a:cubicBezTo>
                        <a:pt x="2759" y="2779"/>
                        <a:pt x="2759" y="2729"/>
                        <a:pt x="2759" y="2689"/>
                      </a:cubicBezTo>
                      <a:cubicBezTo>
                        <a:pt x="1850" y="1780"/>
                        <a:pt x="930" y="89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14"/>
                <p:cNvSpPr/>
                <p:nvPr/>
              </p:nvSpPr>
              <p:spPr>
                <a:xfrm>
                  <a:off x="2312656" y="303046"/>
                  <a:ext cx="722486" cy="819590"/>
                </a:xfrm>
                <a:custGeom>
                  <a:rect b="b" l="l" r="r" t="t"/>
                  <a:pathLst>
                    <a:path extrusionOk="0" h="16273" w="14345">
                      <a:moveTo>
                        <a:pt x="1" y="0"/>
                      </a:moveTo>
                      <a:lnTo>
                        <a:pt x="1" y="0"/>
                      </a:lnTo>
                      <a:cubicBezTo>
                        <a:pt x="100" y="131"/>
                        <a:pt x="211" y="250"/>
                        <a:pt x="311" y="370"/>
                      </a:cubicBezTo>
                      <a:cubicBezTo>
                        <a:pt x="2159" y="2629"/>
                        <a:pt x="3949" y="4928"/>
                        <a:pt x="5838" y="7157"/>
                      </a:cubicBezTo>
                      <a:cubicBezTo>
                        <a:pt x="8517" y="10326"/>
                        <a:pt x="11346" y="13394"/>
                        <a:pt x="14344" y="16273"/>
                      </a:cubicBezTo>
                      <a:cubicBezTo>
                        <a:pt x="13174" y="14733"/>
                        <a:pt x="11975" y="13194"/>
                        <a:pt x="10726" y="11715"/>
                      </a:cubicBezTo>
                      <a:cubicBezTo>
                        <a:pt x="9646" y="10426"/>
                        <a:pt x="8487" y="9226"/>
                        <a:pt x="7397" y="7947"/>
                      </a:cubicBezTo>
                      <a:cubicBezTo>
                        <a:pt x="6218" y="6607"/>
                        <a:pt x="5098" y="5198"/>
                        <a:pt x="3909" y="3878"/>
                      </a:cubicBezTo>
                      <a:cubicBezTo>
                        <a:pt x="2790" y="2639"/>
                        <a:pt x="1580" y="1490"/>
                        <a:pt x="371" y="340"/>
                      </a:cubicBezTo>
                      <a:cubicBezTo>
                        <a:pt x="251" y="230"/>
                        <a:pt x="120" y="12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14"/>
                <p:cNvSpPr/>
                <p:nvPr/>
              </p:nvSpPr>
              <p:spPr>
                <a:xfrm>
                  <a:off x="3457954" y="923743"/>
                  <a:ext cx="186804" cy="283001"/>
                </a:xfrm>
                <a:custGeom>
                  <a:rect b="b" l="l" r="r" t="t"/>
                  <a:pathLst>
                    <a:path extrusionOk="0" h="5619" w="3709">
                      <a:moveTo>
                        <a:pt x="0" y="1"/>
                      </a:moveTo>
                      <a:cubicBezTo>
                        <a:pt x="809" y="1570"/>
                        <a:pt x="1600" y="3169"/>
                        <a:pt x="2549" y="4659"/>
                      </a:cubicBezTo>
                      <a:cubicBezTo>
                        <a:pt x="2759" y="4978"/>
                        <a:pt x="2979" y="5298"/>
                        <a:pt x="3199" y="5618"/>
                      </a:cubicBezTo>
                      <a:cubicBezTo>
                        <a:pt x="3348" y="5488"/>
                        <a:pt x="3528" y="5368"/>
                        <a:pt x="3708" y="5248"/>
                      </a:cubicBezTo>
                      <a:cubicBezTo>
                        <a:pt x="3608" y="5088"/>
                        <a:pt x="3508" y="4919"/>
                        <a:pt x="3399" y="4759"/>
                      </a:cubicBezTo>
                      <a:cubicBezTo>
                        <a:pt x="2429" y="3239"/>
                        <a:pt x="849" y="104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14"/>
                <p:cNvSpPr/>
                <p:nvPr/>
              </p:nvSpPr>
              <p:spPr>
                <a:xfrm>
                  <a:off x="2981703" y="140468"/>
                  <a:ext cx="439032" cy="721932"/>
                </a:xfrm>
                <a:custGeom>
                  <a:rect b="b" l="l" r="r" t="t"/>
                  <a:pathLst>
                    <a:path extrusionOk="0" h="14334" w="8717">
                      <a:moveTo>
                        <a:pt x="1" y="0"/>
                      </a:moveTo>
                      <a:lnTo>
                        <a:pt x="1" y="0"/>
                      </a:lnTo>
                      <a:cubicBezTo>
                        <a:pt x="50" y="120"/>
                        <a:pt x="110" y="240"/>
                        <a:pt x="170" y="360"/>
                      </a:cubicBezTo>
                      <a:cubicBezTo>
                        <a:pt x="2520" y="5298"/>
                        <a:pt x="5258" y="10085"/>
                        <a:pt x="8717" y="14333"/>
                      </a:cubicBezTo>
                      <a:cubicBezTo>
                        <a:pt x="6977" y="11255"/>
                        <a:pt x="5238" y="8176"/>
                        <a:pt x="3399" y="5158"/>
                      </a:cubicBezTo>
                      <a:cubicBezTo>
                        <a:pt x="2369" y="3538"/>
                        <a:pt x="1280" y="1949"/>
                        <a:pt x="221" y="340"/>
                      </a:cubicBezTo>
                      <a:cubicBezTo>
                        <a:pt x="150" y="230"/>
                        <a:pt x="70" y="12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14"/>
                <p:cNvSpPr/>
                <p:nvPr/>
              </p:nvSpPr>
              <p:spPr>
                <a:xfrm>
                  <a:off x="3916073" y="910648"/>
                  <a:ext cx="200402" cy="501938"/>
                </a:xfrm>
                <a:custGeom>
                  <a:rect b="b" l="l" r="r" t="t"/>
                  <a:pathLst>
                    <a:path extrusionOk="0" h="9966" w="3979">
                      <a:moveTo>
                        <a:pt x="0" y="1"/>
                      </a:moveTo>
                      <a:cubicBezTo>
                        <a:pt x="10" y="41"/>
                        <a:pt x="20" y="71"/>
                        <a:pt x="40" y="110"/>
                      </a:cubicBezTo>
                      <a:cubicBezTo>
                        <a:pt x="560" y="1810"/>
                        <a:pt x="1060" y="3529"/>
                        <a:pt x="1699" y="5188"/>
                      </a:cubicBezTo>
                      <a:cubicBezTo>
                        <a:pt x="2359" y="6827"/>
                        <a:pt x="3119" y="8427"/>
                        <a:pt x="3978" y="9966"/>
                      </a:cubicBezTo>
                      <a:cubicBezTo>
                        <a:pt x="3318" y="7887"/>
                        <a:pt x="2628" y="5808"/>
                        <a:pt x="1789" y="3789"/>
                      </a:cubicBezTo>
                      <a:cubicBezTo>
                        <a:pt x="1389" y="2809"/>
                        <a:pt x="929" y="1860"/>
                        <a:pt x="449" y="921"/>
                      </a:cubicBezTo>
                      <a:cubicBezTo>
                        <a:pt x="320" y="650"/>
                        <a:pt x="190" y="381"/>
                        <a:pt x="50" y="110"/>
                      </a:cubicBezTo>
                      <a:cubicBezTo>
                        <a:pt x="40" y="71"/>
                        <a:pt x="20" y="3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14"/>
                <p:cNvSpPr/>
                <p:nvPr/>
              </p:nvSpPr>
              <p:spPr>
                <a:xfrm>
                  <a:off x="1190576" y="427397"/>
                  <a:ext cx="130949" cy="86124"/>
                </a:xfrm>
                <a:custGeom>
                  <a:rect b="b" l="l" r="r" t="t"/>
                  <a:pathLst>
                    <a:path extrusionOk="0" h="1710" w="2600">
                      <a:moveTo>
                        <a:pt x="280" y="0"/>
                      </a:moveTo>
                      <a:cubicBezTo>
                        <a:pt x="270" y="10"/>
                        <a:pt x="260" y="10"/>
                        <a:pt x="250" y="20"/>
                      </a:cubicBezTo>
                      <a:cubicBezTo>
                        <a:pt x="240" y="40"/>
                        <a:pt x="230" y="70"/>
                        <a:pt x="210" y="100"/>
                      </a:cubicBezTo>
                      <a:cubicBezTo>
                        <a:pt x="140" y="180"/>
                        <a:pt x="70" y="250"/>
                        <a:pt x="0" y="320"/>
                      </a:cubicBezTo>
                      <a:cubicBezTo>
                        <a:pt x="850" y="810"/>
                        <a:pt x="1729" y="1249"/>
                        <a:pt x="2599" y="1709"/>
                      </a:cubicBezTo>
                      <a:cubicBezTo>
                        <a:pt x="1829" y="1120"/>
                        <a:pt x="1060" y="560"/>
                        <a:pt x="28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14"/>
                <p:cNvSpPr/>
                <p:nvPr/>
              </p:nvSpPr>
              <p:spPr>
                <a:xfrm>
                  <a:off x="891157" y="219440"/>
                  <a:ext cx="261697" cy="187358"/>
                </a:xfrm>
                <a:custGeom>
                  <a:rect b="b" l="l" r="r" t="t"/>
                  <a:pathLst>
                    <a:path extrusionOk="0" h="3720" w="5196">
                      <a:moveTo>
                        <a:pt x="5" y="1"/>
                      </a:moveTo>
                      <a:cubicBezTo>
                        <a:pt x="1" y="1"/>
                        <a:pt x="81" y="57"/>
                        <a:pt x="88" y="71"/>
                      </a:cubicBezTo>
                      <a:cubicBezTo>
                        <a:pt x="1517" y="1320"/>
                        <a:pt x="2976" y="2550"/>
                        <a:pt x="4556" y="3610"/>
                      </a:cubicBezTo>
                      <a:cubicBezTo>
                        <a:pt x="4616" y="3639"/>
                        <a:pt x="4676" y="3679"/>
                        <a:pt x="4726" y="3719"/>
                      </a:cubicBezTo>
                      <a:cubicBezTo>
                        <a:pt x="4886" y="3610"/>
                        <a:pt x="5046" y="3510"/>
                        <a:pt x="5195" y="3399"/>
                      </a:cubicBezTo>
                      <a:cubicBezTo>
                        <a:pt x="4875" y="3170"/>
                        <a:pt x="4546" y="2930"/>
                        <a:pt x="4226" y="2700"/>
                      </a:cubicBezTo>
                      <a:cubicBezTo>
                        <a:pt x="3127" y="1940"/>
                        <a:pt x="2007" y="1211"/>
                        <a:pt x="868" y="521"/>
                      </a:cubicBezTo>
                      <a:cubicBezTo>
                        <a:pt x="597" y="351"/>
                        <a:pt x="328" y="191"/>
                        <a:pt x="58" y="31"/>
                      </a:cubicBezTo>
                      <a:cubicBezTo>
                        <a:pt x="22" y="9"/>
                        <a:pt x="7" y="1"/>
                        <a:pt x="5"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14"/>
                <p:cNvSpPr/>
                <p:nvPr/>
              </p:nvSpPr>
              <p:spPr>
                <a:xfrm>
                  <a:off x="2661130" y="219440"/>
                  <a:ext cx="141878" cy="197431"/>
                </a:xfrm>
                <a:custGeom>
                  <a:rect b="b" l="l" r="r" t="t"/>
                  <a:pathLst>
                    <a:path extrusionOk="0" h="3920" w="2817">
                      <a:moveTo>
                        <a:pt x="7" y="0"/>
                      </a:moveTo>
                      <a:cubicBezTo>
                        <a:pt x="0" y="0"/>
                        <a:pt x="44" y="63"/>
                        <a:pt x="58" y="91"/>
                      </a:cubicBezTo>
                      <a:cubicBezTo>
                        <a:pt x="298" y="501"/>
                        <a:pt x="548" y="901"/>
                        <a:pt x="808" y="1291"/>
                      </a:cubicBezTo>
                      <a:cubicBezTo>
                        <a:pt x="1408" y="2220"/>
                        <a:pt x="2097" y="3090"/>
                        <a:pt x="2817" y="3919"/>
                      </a:cubicBezTo>
                      <a:cubicBezTo>
                        <a:pt x="2108" y="2490"/>
                        <a:pt x="1178" y="1171"/>
                        <a:pt x="49" y="41"/>
                      </a:cubicBezTo>
                      <a:cubicBezTo>
                        <a:pt x="22" y="11"/>
                        <a:pt x="10" y="0"/>
                        <a:pt x="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14"/>
                <p:cNvSpPr/>
                <p:nvPr/>
              </p:nvSpPr>
              <p:spPr>
                <a:xfrm>
                  <a:off x="3717182" y="448550"/>
                  <a:ext cx="154621" cy="352404"/>
                </a:xfrm>
                <a:custGeom>
                  <a:rect b="b" l="l" r="r" t="t"/>
                  <a:pathLst>
                    <a:path extrusionOk="0" h="6997" w="3070">
                      <a:moveTo>
                        <a:pt x="0" y="0"/>
                      </a:moveTo>
                      <a:cubicBezTo>
                        <a:pt x="131" y="430"/>
                        <a:pt x="271" y="860"/>
                        <a:pt x="420" y="1289"/>
                      </a:cubicBezTo>
                      <a:cubicBezTo>
                        <a:pt x="1150" y="3259"/>
                        <a:pt x="2110" y="5138"/>
                        <a:pt x="3069" y="6997"/>
                      </a:cubicBezTo>
                      <a:cubicBezTo>
                        <a:pt x="2450" y="5027"/>
                        <a:pt x="1740" y="3079"/>
                        <a:pt x="1040" y="1129"/>
                      </a:cubicBezTo>
                      <a:cubicBezTo>
                        <a:pt x="960" y="909"/>
                        <a:pt x="880" y="700"/>
                        <a:pt x="800" y="480"/>
                      </a:cubicBezTo>
                      <a:cubicBezTo>
                        <a:pt x="531" y="320"/>
                        <a:pt x="271" y="16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14"/>
                <p:cNvSpPr/>
                <p:nvPr/>
              </p:nvSpPr>
              <p:spPr>
                <a:xfrm>
                  <a:off x="3662334" y="222462"/>
                  <a:ext cx="83102" cy="217526"/>
                </a:xfrm>
                <a:custGeom>
                  <a:rect b="b" l="l" r="r" t="t"/>
                  <a:pathLst>
                    <a:path extrusionOk="0" h="4319" w="1650">
                      <a:moveTo>
                        <a:pt x="0" y="1"/>
                      </a:moveTo>
                      <a:lnTo>
                        <a:pt x="0" y="1"/>
                      </a:lnTo>
                      <a:cubicBezTo>
                        <a:pt x="20" y="101"/>
                        <a:pt x="50" y="191"/>
                        <a:pt x="70" y="291"/>
                      </a:cubicBezTo>
                      <a:cubicBezTo>
                        <a:pt x="320" y="1491"/>
                        <a:pt x="590" y="2690"/>
                        <a:pt x="910" y="3870"/>
                      </a:cubicBezTo>
                      <a:cubicBezTo>
                        <a:pt x="1160" y="4009"/>
                        <a:pt x="1409" y="4169"/>
                        <a:pt x="1649" y="4319"/>
                      </a:cubicBezTo>
                      <a:cubicBezTo>
                        <a:pt x="1189" y="3060"/>
                        <a:pt x="720" y="1790"/>
                        <a:pt x="220" y="541"/>
                      </a:cubicBezTo>
                      <a:cubicBezTo>
                        <a:pt x="140" y="361"/>
                        <a:pt x="70" y="18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14"/>
                <p:cNvSpPr/>
                <p:nvPr/>
              </p:nvSpPr>
              <p:spPr>
                <a:xfrm>
                  <a:off x="3945184" y="285166"/>
                  <a:ext cx="98766" cy="392444"/>
                </a:xfrm>
                <a:custGeom>
                  <a:rect b="b" l="l" r="r" t="t"/>
                  <a:pathLst>
                    <a:path extrusionOk="0" h="7792" w="1961">
                      <a:moveTo>
                        <a:pt x="3" y="1"/>
                      </a:moveTo>
                      <a:lnTo>
                        <a:pt x="3" y="1"/>
                      </a:lnTo>
                      <a:cubicBezTo>
                        <a:pt x="1" y="1"/>
                        <a:pt x="11" y="64"/>
                        <a:pt x="11" y="86"/>
                      </a:cubicBezTo>
                      <a:cubicBezTo>
                        <a:pt x="142" y="1425"/>
                        <a:pt x="351" y="2764"/>
                        <a:pt x="681" y="4073"/>
                      </a:cubicBezTo>
                      <a:cubicBezTo>
                        <a:pt x="1021" y="5343"/>
                        <a:pt x="1491" y="6563"/>
                        <a:pt x="1961" y="7792"/>
                      </a:cubicBezTo>
                      <a:cubicBezTo>
                        <a:pt x="1641" y="5653"/>
                        <a:pt x="1181" y="3524"/>
                        <a:pt x="511" y="1465"/>
                      </a:cubicBezTo>
                      <a:cubicBezTo>
                        <a:pt x="362" y="985"/>
                        <a:pt x="191" y="506"/>
                        <a:pt x="11" y="35"/>
                      </a:cubicBezTo>
                      <a:cubicBezTo>
                        <a:pt x="6" y="10"/>
                        <a:pt x="3" y="1"/>
                        <a:pt x="3"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14"/>
                <p:cNvSpPr/>
                <p:nvPr/>
              </p:nvSpPr>
              <p:spPr>
                <a:xfrm>
                  <a:off x="60891" y="291462"/>
                  <a:ext cx="752151" cy="452127"/>
                </a:xfrm>
                <a:custGeom>
                  <a:rect b="b" l="l" r="r" t="t"/>
                  <a:pathLst>
                    <a:path extrusionOk="0" h="8977" w="14934">
                      <a:moveTo>
                        <a:pt x="1" y="1"/>
                      </a:moveTo>
                      <a:lnTo>
                        <a:pt x="1" y="1"/>
                      </a:lnTo>
                      <a:cubicBezTo>
                        <a:pt x="121" y="81"/>
                        <a:pt x="230" y="170"/>
                        <a:pt x="350" y="250"/>
                      </a:cubicBezTo>
                      <a:cubicBezTo>
                        <a:pt x="1750" y="1260"/>
                        <a:pt x="3169" y="2249"/>
                        <a:pt x="4639" y="3159"/>
                      </a:cubicBezTo>
                      <a:cubicBezTo>
                        <a:pt x="5978" y="3999"/>
                        <a:pt x="7367" y="4778"/>
                        <a:pt x="8726" y="5578"/>
                      </a:cubicBezTo>
                      <a:cubicBezTo>
                        <a:pt x="10696" y="6758"/>
                        <a:pt x="12665" y="7927"/>
                        <a:pt x="14694" y="8976"/>
                      </a:cubicBezTo>
                      <a:lnTo>
                        <a:pt x="14934" y="8797"/>
                      </a:lnTo>
                      <a:cubicBezTo>
                        <a:pt x="13524" y="7827"/>
                        <a:pt x="12105" y="6877"/>
                        <a:pt x="10656" y="5978"/>
                      </a:cubicBezTo>
                      <a:cubicBezTo>
                        <a:pt x="8766" y="4848"/>
                        <a:pt x="6867" y="3739"/>
                        <a:pt x="4948" y="2669"/>
                      </a:cubicBezTo>
                      <a:cubicBezTo>
                        <a:pt x="3439" y="1840"/>
                        <a:pt x="1910" y="1050"/>
                        <a:pt x="401" y="221"/>
                      </a:cubicBezTo>
                      <a:cubicBezTo>
                        <a:pt x="270" y="150"/>
                        <a:pt x="141" y="7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14"/>
                <p:cNvSpPr/>
                <p:nvPr/>
              </p:nvSpPr>
              <p:spPr>
                <a:xfrm>
                  <a:off x="680128" y="1195058"/>
                  <a:ext cx="362477" cy="168723"/>
                </a:xfrm>
                <a:custGeom>
                  <a:rect b="b" l="l" r="r" t="t"/>
                  <a:pathLst>
                    <a:path extrusionOk="0" h="3350" w="7197">
                      <a:moveTo>
                        <a:pt x="489" y="1"/>
                      </a:moveTo>
                      <a:cubicBezTo>
                        <a:pt x="460" y="61"/>
                        <a:pt x="420" y="131"/>
                        <a:pt x="350" y="181"/>
                      </a:cubicBezTo>
                      <a:cubicBezTo>
                        <a:pt x="230" y="271"/>
                        <a:pt x="120" y="361"/>
                        <a:pt x="0" y="471"/>
                      </a:cubicBezTo>
                      <a:cubicBezTo>
                        <a:pt x="220" y="561"/>
                        <a:pt x="440" y="661"/>
                        <a:pt x="660" y="751"/>
                      </a:cubicBezTo>
                      <a:cubicBezTo>
                        <a:pt x="2719" y="1600"/>
                        <a:pt x="4807" y="2370"/>
                        <a:pt x="6866" y="3219"/>
                      </a:cubicBezTo>
                      <a:cubicBezTo>
                        <a:pt x="6977" y="3259"/>
                        <a:pt x="7086" y="3310"/>
                        <a:pt x="7197" y="3350"/>
                      </a:cubicBezTo>
                      <a:cubicBezTo>
                        <a:pt x="7106" y="3299"/>
                        <a:pt x="7006" y="3250"/>
                        <a:pt x="6906" y="3190"/>
                      </a:cubicBezTo>
                      <a:cubicBezTo>
                        <a:pt x="5038" y="2170"/>
                        <a:pt x="3159" y="1160"/>
                        <a:pt x="1209" y="311"/>
                      </a:cubicBezTo>
                      <a:cubicBezTo>
                        <a:pt x="969" y="201"/>
                        <a:pt x="729" y="101"/>
                        <a:pt x="48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14"/>
                <p:cNvSpPr/>
                <p:nvPr/>
              </p:nvSpPr>
              <p:spPr>
                <a:xfrm>
                  <a:off x="1137189" y="1395964"/>
                  <a:ext cx="461192" cy="208964"/>
                </a:xfrm>
                <a:custGeom>
                  <a:rect b="b" l="l" r="r" t="t"/>
                  <a:pathLst>
                    <a:path extrusionOk="0" h="4149" w="9157">
                      <a:moveTo>
                        <a:pt x="1" y="0"/>
                      </a:moveTo>
                      <a:lnTo>
                        <a:pt x="1" y="0"/>
                      </a:lnTo>
                      <a:cubicBezTo>
                        <a:pt x="2729" y="1480"/>
                        <a:pt x="5498" y="2899"/>
                        <a:pt x="8347" y="4148"/>
                      </a:cubicBezTo>
                      <a:cubicBezTo>
                        <a:pt x="8377" y="4128"/>
                        <a:pt x="8417" y="4108"/>
                        <a:pt x="8457" y="4088"/>
                      </a:cubicBezTo>
                      <a:cubicBezTo>
                        <a:pt x="8617" y="4039"/>
                        <a:pt x="8786" y="3979"/>
                        <a:pt x="8957" y="3928"/>
                      </a:cubicBezTo>
                      <a:cubicBezTo>
                        <a:pt x="9017" y="3899"/>
                        <a:pt x="9086" y="3879"/>
                        <a:pt x="9157" y="3859"/>
                      </a:cubicBezTo>
                      <a:cubicBezTo>
                        <a:pt x="6128" y="2509"/>
                        <a:pt x="3119" y="112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14"/>
                <p:cNvSpPr/>
                <p:nvPr/>
              </p:nvSpPr>
              <p:spPr>
                <a:xfrm>
                  <a:off x="2157582" y="1849500"/>
                  <a:ext cx="676654" cy="358498"/>
                </a:xfrm>
                <a:custGeom>
                  <a:rect b="b" l="l" r="r" t="t"/>
                  <a:pathLst>
                    <a:path extrusionOk="0" h="7118" w="13435">
                      <a:moveTo>
                        <a:pt x="1" y="1"/>
                      </a:moveTo>
                      <a:cubicBezTo>
                        <a:pt x="3599" y="2180"/>
                        <a:pt x="7388" y="4019"/>
                        <a:pt x="11116" y="5968"/>
                      </a:cubicBezTo>
                      <a:cubicBezTo>
                        <a:pt x="11826" y="6348"/>
                        <a:pt x="12545" y="6728"/>
                        <a:pt x="13255" y="7117"/>
                      </a:cubicBezTo>
                      <a:cubicBezTo>
                        <a:pt x="13265" y="7068"/>
                        <a:pt x="13285" y="7018"/>
                        <a:pt x="13305" y="6978"/>
                      </a:cubicBezTo>
                      <a:cubicBezTo>
                        <a:pt x="13335" y="6908"/>
                        <a:pt x="13355" y="6838"/>
                        <a:pt x="13385" y="6768"/>
                      </a:cubicBezTo>
                      <a:cubicBezTo>
                        <a:pt x="13395" y="6688"/>
                        <a:pt x="13415" y="6608"/>
                        <a:pt x="13435" y="6528"/>
                      </a:cubicBezTo>
                      <a:cubicBezTo>
                        <a:pt x="12306" y="5908"/>
                        <a:pt x="11156" y="5298"/>
                        <a:pt x="10007" y="4709"/>
                      </a:cubicBezTo>
                      <a:cubicBezTo>
                        <a:pt x="8357" y="3869"/>
                        <a:pt x="6728" y="3010"/>
                        <a:pt x="5049" y="2230"/>
                      </a:cubicBezTo>
                      <a:cubicBezTo>
                        <a:pt x="3390" y="1440"/>
                        <a:pt x="1691" y="72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14"/>
                <p:cNvSpPr/>
                <p:nvPr/>
              </p:nvSpPr>
              <p:spPr>
                <a:xfrm>
                  <a:off x="2432977" y="2285459"/>
                  <a:ext cx="350440" cy="96701"/>
                </a:xfrm>
                <a:custGeom>
                  <a:rect b="b" l="l" r="r" t="t"/>
                  <a:pathLst>
                    <a:path extrusionOk="0" h="1920" w="6958">
                      <a:moveTo>
                        <a:pt x="1" y="1"/>
                      </a:moveTo>
                      <a:lnTo>
                        <a:pt x="1" y="1"/>
                      </a:lnTo>
                      <a:cubicBezTo>
                        <a:pt x="1880" y="631"/>
                        <a:pt x="3789" y="1200"/>
                        <a:pt x="5718" y="1660"/>
                      </a:cubicBezTo>
                      <a:cubicBezTo>
                        <a:pt x="6128" y="1750"/>
                        <a:pt x="6527" y="1840"/>
                        <a:pt x="6938" y="1920"/>
                      </a:cubicBezTo>
                      <a:cubicBezTo>
                        <a:pt x="6947" y="1880"/>
                        <a:pt x="6947" y="1850"/>
                        <a:pt x="6958" y="1810"/>
                      </a:cubicBezTo>
                      <a:lnTo>
                        <a:pt x="6958" y="1790"/>
                      </a:lnTo>
                      <a:cubicBezTo>
                        <a:pt x="6907" y="1660"/>
                        <a:pt x="6887" y="1500"/>
                        <a:pt x="6927" y="1371"/>
                      </a:cubicBezTo>
                      <a:cubicBezTo>
                        <a:pt x="6478" y="1251"/>
                        <a:pt x="6028" y="1140"/>
                        <a:pt x="5578" y="1040"/>
                      </a:cubicBezTo>
                      <a:cubicBezTo>
                        <a:pt x="3729" y="620"/>
                        <a:pt x="1860" y="31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14"/>
                <p:cNvSpPr/>
                <p:nvPr/>
              </p:nvSpPr>
              <p:spPr>
                <a:xfrm>
                  <a:off x="2151085" y="2192838"/>
                  <a:ext cx="189826" cy="52430"/>
                </a:xfrm>
                <a:custGeom>
                  <a:rect b="b" l="l" r="r" t="t"/>
                  <a:pathLst>
                    <a:path extrusionOk="0" h="1041" w="3769">
                      <a:moveTo>
                        <a:pt x="0" y="1"/>
                      </a:moveTo>
                      <a:lnTo>
                        <a:pt x="0" y="1"/>
                      </a:lnTo>
                      <a:cubicBezTo>
                        <a:pt x="290" y="171"/>
                        <a:pt x="570" y="360"/>
                        <a:pt x="830" y="580"/>
                      </a:cubicBezTo>
                      <a:cubicBezTo>
                        <a:pt x="1809" y="751"/>
                        <a:pt x="2789" y="900"/>
                        <a:pt x="3768" y="1040"/>
                      </a:cubicBezTo>
                      <a:cubicBezTo>
                        <a:pt x="2509" y="700"/>
                        <a:pt x="1260" y="34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14"/>
                <p:cNvSpPr/>
                <p:nvPr/>
              </p:nvSpPr>
              <p:spPr>
                <a:xfrm>
                  <a:off x="803925" y="1835398"/>
                  <a:ext cx="1304907" cy="372097"/>
                </a:xfrm>
                <a:custGeom>
                  <a:rect b="b" l="l" r="r" t="t"/>
                  <a:pathLst>
                    <a:path extrusionOk="0" h="7388" w="25909">
                      <a:moveTo>
                        <a:pt x="1" y="1"/>
                      </a:moveTo>
                      <a:cubicBezTo>
                        <a:pt x="221" y="81"/>
                        <a:pt x="441" y="161"/>
                        <a:pt x="661" y="251"/>
                      </a:cubicBezTo>
                      <a:cubicBezTo>
                        <a:pt x="2740" y="1020"/>
                        <a:pt x="4819" y="1780"/>
                        <a:pt x="6938" y="2440"/>
                      </a:cubicBezTo>
                      <a:cubicBezTo>
                        <a:pt x="9816" y="3299"/>
                        <a:pt x="12685" y="4149"/>
                        <a:pt x="15594" y="4909"/>
                      </a:cubicBezTo>
                      <a:cubicBezTo>
                        <a:pt x="17893" y="5518"/>
                        <a:pt x="20191" y="6118"/>
                        <a:pt x="22510" y="6668"/>
                      </a:cubicBezTo>
                      <a:cubicBezTo>
                        <a:pt x="22490" y="6628"/>
                        <a:pt x="22470" y="6588"/>
                        <a:pt x="22460" y="6558"/>
                      </a:cubicBezTo>
                      <a:cubicBezTo>
                        <a:pt x="22440" y="6508"/>
                        <a:pt x="22460" y="6458"/>
                        <a:pt x="22490" y="6428"/>
                      </a:cubicBezTo>
                      <a:cubicBezTo>
                        <a:pt x="22521" y="6398"/>
                        <a:pt x="22551" y="6385"/>
                        <a:pt x="22586" y="6385"/>
                      </a:cubicBezTo>
                      <a:cubicBezTo>
                        <a:pt x="22597" y="6385"/>
                        <a:pt x="22608" y="6386"/>
                        <a:pt x="22620" y="6388"/>
                      </a:cubicBezTo>
                      <a:cubicBezTo>
                        <a:pt x="22650" y="6398"/>
                        <a:pt x="22670" y="6408"/>
                        <a:pt x="22700" y="6408"/>
                      </a:cubicBezTo>
                      <a:lnTo>
                        <a:pt x="22710" y="6408"/>
                      </a:lnTo>
                      <a:cubicBezTo>
                        <a:pt x="22720" y="6408"/>
                        <a:pt x="22730" y="6408"/>
                        <a:pt x="22740" y="6418"/>
                      </a:cubicBezTo>
                      <a:cubicBezTo>
                        <a:pt x="22790" y="6418"/>
                        <a:pt x="22850" y="6418"/>
                        <a:pt x="22900" y="6408"/>
                      </a:cubicBezTo>
                      <a:lnTo>
                        <a:pt x="22900" y="6408"/>
                      </a:lnTo>
                      <a:cubicBezTo>
                        <a:pt x="22886" y="6412"/>
                        <a:pt x="22883" y="6413"/>
                        <a:pt x="22885" y="6413"/>
                      </a:cubicBezTo>
                      <a:cubicBezTo>
                        <a:pt x="22888" y="6413"/>
                        <a:pt x="22910" y="6408"/>
                        <a:pt x="22910" y="6408"/>
                      </a:cubicBezTo>
                      <a:cubicBezTo>
                        <a:pt x="22920" y="6408"/>
                        <a:pt x="22930" y="6398"/>
                        <a:pt x="22940" y="6398"/>
                      </a:cubicBezTo>
                      <a:cubicBezTo>
                        <a:pt x="22970" y="6398"/>
                        <a:pt x="23000" y="6388"/>
                        <a:pt x="23020" y="6378"/>
                      </a:cubicBezTo>
                      <a:cubicBezTo>
                        <a:pt x="23040" y="6378"/>
                        <a:pt x="23050" y="6368"/>
                        <a:pt x="23060" y="6368"/>
                      </a:cubicBezTo>
                      <a:cubicBezTo>
                        <a:pt x="23060" y="6358"/>
                        <a:pt x="23070" y="6358"/>
                        <a:pt x="23070" y="6358"/>
                      </a:cubicBezTo>
                      <a:cubicBezTo>
                        <a:pt x="23100" y="6348"/>
                        <a:pt x="23120" y="6338"/>
                        <a:pt x="23150" y="6318"/>
                      </a:cubicBezTo>
                      <a:cubicBezTo>
                        <a:pt x="23171" y="6306"/>
                        <a:pt x="23192" y="6300"/>
                        <a:pt x="23213" y="6300"/>
                      </a:cubicBezTo>
                      <a:cubicBezTo>
                        <a:pt x="23293" y="6300"/>
                        <a:pt x="23364" y="6381"/>
                        <a:pt x="23340" y="6468"/>
                      </a:cubicBezTo>
                      <a:cubicBezTo>
                        <a:pt x="23300" y="6608"/>
                        <a:pt x="23200" y="6728"/>
                        <a:pt x="23070" y="6788"/>
                      </a:cubicBezTo>
                      <a:cubicBezTo>
                        <a:pt x="23070" y="6798"/>
                        <a:pt x="23070" y="6798"/>
                        <a:pt x="23060" y="6798"/>
                      </a:cubicBezTo>
                      <a:cubicBezTo>
                        <a:pt x="23510" y="6898"/>
                        <a:pt x="23950" y="6998"/>
                        <a:pt x="24390" y="7088"/>
                      </a:cubicBezTo>
                      <a:cubicBezTo>
                        <a:pt x="24899" y="7188"/>
                        <a:pt x="25409" y="7288"/>
                        <a:pt x="25909" y="7388"/>
                      </a:cubicBezTo>
                      <a:cubicBezTo>
                        <a:pt x="25889" y="7368"/>
                        <a:pt x="25869" y="7358"/>
                        <a:pt x="25849" y="7348"/>
                      </a:cubicBezTo>
                      <a:cubicBezTo>
                        <a:pt x="25379" y="7078"/>
                        <a:pt x="24869" y="6908"/>
                        <a:pt x="24359" y="6738"/>
                      </a:cubicBezTo>
                      <a:cubicBezTo>
                        <a:pt x="24350" y="6748"/>
                        <a:pt x="24330" y="6748"/>
                        <a:pt x="24319" y="6758"/>
                      </a:cubicBezTo>
                      <a:cubicBezTo>
                        <a:pt x="24290" y="6768"/>
                        <a:pt x="24270" y="6768"/>
                        <a:pt x="24239" y="6778"/>
                      </a:cubicBezTo>
                      <a:cubicBezTo>
                        <a:pt x="24197" y="6784"/>
                        <a:pt x="24155" y="6794"/>
                        <a:pt x="24112" y="6794"/>
                      </a:cubicBezTo>
                      <a:cubicBezTo>
                        <a:pt x="24085" y="6794"/>
                        <a:pt x="24057" y="6790"/>
                        <a:pt x="24030" y="6778"/>
                      </a:cubicBezTo>
                      <a:cubicBezTo>
                        <a:pt x="23939" y="6748"/>
                        <a:pt x="23870" y="6688"/>
                        <a:pt x="23850" y="6598"/>
                      </a:cubicBezTo>
                      <a:cubicBezTo>
                        <a:pt x="23830" y="6538"/>
                        <a:pt x="23839" y="6478"/>
                        <a:pt x="23870" y="6418"/>
                      </a:cubicBezTo>
                      <a:cubicBezTo>
                        <a:pt x="23859" y="6398"/>
                        <a:pt x="23859" y="6378"/>
                        <a:pt x="23850" y="6358"/>
                      </a:cubicBezTo>
                      <a:cubicBezTo>
                        <a:pt x="21660" y="5818"/>
                        <a:pt x="19472" y="5278"/>
                        <a:pt x="17293" y="4689"/>
                      </a:cubicBezTo>
                      <a:cubicBezTo>
                        <a:pt x="12015" y="3279"/>
                        <a:pt x="6778" y="1711"/>
                        <a:pt x="1480" y="371"/>
                      </a:cubicBezTo>
                      <a:cubicBezTo>
                        <a:pt x="990" y="241"/>
                        <a:pt x="490" y="12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14"/>
                <p:cNvSpPr/>
                <p:nvPr/>
              </p:nvSpPr>
              <p:spPr>
                <a:xfrm>
                  <a:off x="1614447" y="1848493"/>
                  <a:ext cx="820093" cy="287534"/>
                </a:xfrm>
                <a:custGeom>
                  <a:rect b="b" l="l" r="r" t="t"/>
                  <a:pathLst>
                    <a:path extrusionOk="0" h="5709" w="16283">
                      <a:moveTo>
                        <a:pt x="240" y="1"/>
                      </a:moveTo>
                      <a:cubicBezTo>
                        <a:pt x="230" y="11"/>
                        <a:pt x="230" y="21"/>
                        <a:pt x="220" y="31"/>
                      </a:cubicBezTo>
                      <a:cubicBezTo>
                        <a:pt x="150" y="151"/>
                        <a:pt x="80" y="261"/>
                        <a:pt x="0" y="381"/>
                      </a:cubicBezTo>
                      <a:cubicBezTo>
                        <a:pt x="2829" y="1491"/>
                        <a:pt x="5678" y="2530"/>
                        <a:pt x="8556" y="3499"/>
                      </a:cubicBezTo>
                      <a:cubicBezTo>
                        <a:pt x="10116" y="4029"/>
                        <a:pt x="11695" y="4489"/>
                        <a:pt x="13274" y="4949"/>
                      </a:cubicBezTo>
                      <a:cubicBezTo>
                        <a:pt x="14274" y="5229"/>
                        <a:pt x="15253" y="5569"/>
                        <a:pt x="16282" y="5709"/>
                      </a:cubicBezTo>
                      <a:cubicBezTo>
                        <a:pt x="15043" y="5358"/>
                        <a:pt x="13883" y="4789"/>
                        <a:pt x="12674" y="4349"/>
                      </a:cubicBezTo>
                      <a:cubicBezTo>
                        <a:pt x="11045" y="3719"/>
                        <a:pt x="9396" y="3179"/>
                        <a:pt x="7746" y="2610"/>
                      </a:cubicBezTo>
                      <a:cubicBezTo>
                        <a:pt x="5807" y="1960"/>
                        <a:pt x="3908" y="1231"/>
                        <a:pt x="1979" y="561"/>
                      </a:cubicBezTo>
                      <a:cubicBezTo>
                        <a:pt x="1400" y="361"/>
                        <a:pt x="820" y="181"/>
                        <a:pt x="24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14"/>
                <p:cNvSpPr/>
                <p:nvPr/>
              </p:nvSpPr>
              <p:spPr>
                <a:xfrm>
                  <a:off x="395667" y="1385891"/>
                  <a:ext cx="876502" cy="344849"/>
                </a:xfrm>
                <a:custGeom>
                  <a:rect b="b" l="l" r="r" t="t"/>
                  <a:pathLst>
                    <a:path extrusionOk="0" h="6847" w="17403">
                      <a:moveTo>
                        <a:pt x="0" y="1"/>
                      </a:moveTo>
                      <a:lnTo>
                        <a:pt x="0" y="1"/>
                      </a:lnTo>
                      <a:cubicBezTo>
                        <a:pt x="71" y="30"/>
                        <a:pt x="131" y="61"/>
                        <a:pt x="200" y="100"/>
                      </a:cubicBezTo>
                      <a:cubicBezTo>
                        <a:pt x="4238" y="2120"/>
                        <a:pt x="8416" y="3768"/>
                        <a:pt x="12674" y="5278"/>
                      </a:cubicBezTo>
                      <a:cubicBezTo>
                        <a:pt x="14244" y="5827"/>
                        <a:pt x="15853" y="6267"/>
                        <a:pt x="17403" y="6847"/>
                      </a:cubicBezTo>
                      <a:cubicBezTo>
                        <a:pt x="16193" y="6178"/>
                        <a:pt x="14913" y="5638"/>
                        <a:pt x="13644" y="5108"/>
                      </a:cubicBezTo>
                      <a:cubicBezTo>
                        <a:pt x="12315" y="4558"/>
                        <a:pt x="10995" y="4019"/>
                        <a:pt x="9646" y="3528"/>
                      </a:cubicBezTo>
                      <a:cubicBezTo>
                        <a:pt x="6728" y="2389"/>
                        <a:pt x="3799" y="1310"/>
                        <a:pt x="840" y="290"/>
                      </a:cubicBezTo>
                      <a:cubicBezTo>
                        <a:pt x="560" y="200"/>
                        <a:pt x="280" y="10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14"/>
                <p:cNvSpPr/>
                <p:nvPr/>
              </p:nvSpPr>
              <p:spPr>
                <a:xfrm>
                  <a:off x="2349926" y="2411874"/>
                  <a:ext cx="284462" cy="29967"/>
                </a:xfrm>
                <a:custGeom>
                  <a:rect b="b" l="l" r="r" t="t"/>
                  <a:pathLst>
                    <a:path extrusionOk="0" h="595" w="5648">
                      <a:moveTo>
                        <a:pt x="0" y="0"/>
                      </a:moveTo>
                      <a:cubicBezTo>
                        <a:pt x="0" y="10"/>
                        <a:pt x="11" y="10"/>
                        <a:pt x="11" y="10"/>
                      </a:cubicBezTo>
                      <a:cubicBezTo>
                        <a:pt x="31" y="40"/>
                        <a:pt x="51" y="80"/>
                        <a:pt x="60" y="110"/>
                      </a:cubicBezTo>
                      <a:lnTo>
                        <a:pt x="111" y="240"/>
                      </a:lnTo>
                      <a:cubicBezTo>
                        <a:pt x="140" y="380"/>
                        <a:pt x="120" y="489"/>
                        <a:pt x="51" y="580"/>
                      </a:cubicBezTo>
                      <a:cubicBezTo>
                        <a:pt x="447" y="590"/>
                        <a:pt x="844" y="595"/>
                        <a:pt x="1240" y="595"/>
                      </a:cubicBezTo>
                      <a:cubicBezTo>
                        <a:pt x="2712" y="595"/>
                        <a:pt x="4183" y="530"/>
                        <a:pt x="5648" y="460"/>
                      </a:cubicBezTo>
                      <a:cubicBezTo>
                        <a:pt x="3769" y="240"/>
                        <a:pt x="1890" y="9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14"/>
                <p:cNvSpPr/>
                <p:nvPr/>
              </p:nvSpPr>
              <p:spPr>
                <a:xfrm>
                  <a:off x="697705" y="2278407"/>
                  <a:ext cx="1111606" cy="115386"/>
                </a:xfrm>
                <a:custGeom>
                  <a:rect b="b" l="l" r="r" t="t"/>
                  <a:pathLst>
                    <a:path extrusionOk="0" h="2291" w="22071">
                      <a:moveTo>
                        <a:pt x="1" y="1"/>
                      </a:moveTo>
                      <a:cubicBezTo>
                        <a:pt x="60" y="71"/>
                        <a:pt x="120" y="141"/>
                        <a:pt x="180" y="201"/>
                      </a:cubicBezTo>
                      <a:cubicBezTo>
                        <a:pt x="340" y="361"/>
                        <a:pt x="511" y="531"/>
                        <a:pt x="680" y="691"/>
                      </a:cubicBezTo>
                      <a:cubicBezTo>
                        <a:pt x="3429" y="980"/>
                        <a:pt x="6198" y="1220"/>
                        <a:pt x="8956" y="1451"/>
                      </a:cubicBezTo>
                      <a:cubicBezTo>
                        <a:pt x="11745" y="1650"/>
                        <a:pt x="14524" y="1980"/>
                        <a:pt x="17312" y="2160"/>
                      </a:cubicBezTo>
                      <a:cubicBezTo>
                        <a:pt x="18892" y="2260"/>
                        <a:pt x="20481" y="2270"/>
                        <a:pt x="22070" y="2290"/>
                      </a:cubicBezTo>
                      <a:cubicBezTo>
                        <a:pt x="22061" y="2280"/>
                        <a:pt x="22050" y="2280"/>
                        <a:pt x="22041" y="2260"/>
                      </a:cubicBezTo>
                      <a:lnTo>
                        <a:pt x="21950" y="2200"/>
                      </a:lnTo>
                      <a:cubicBezTo>
                        <a:pt x="21950" y="2190"/>
                        <a:pt x="21950" y="2190"/>
                        <a:pt x="21941" y="2190"/>
                      </a:cubicBezTo>
                      <a:cubicBezTo>
                        <a:pt x="21910" y="2160"/>
                        <a:pt x="21921" y="2110"/>
                        <a:pt x="21950" y="2090"/>
                      </a:cubicBezTo>
                      <a:cubicBezTo>
                        <a:pt x="21930" y="2060"/>
                        <a:pt x="21941" y="2020"/>
                        <a:pt x="21970" y="2010"/>
                      </a:cubicBezTo>
                      <a:cubicBezTo>
                        <a:pt x="19762" y="1680"/>
                        <a:pt x="17532" y="1500"/>
                        <a:pt x="15304" y="1320"/>
                      </a:cubicBezTo>
                      <a:cubicBezTo>
                        <a:pt x="12245" y="1040"/>
                        <a:pt x="9176" y="811"/>
                        <a:pt x="6118" y="571"/>
                      </a:cubicBezTo>
                      <a:cubicBezTo>
                        <a:pt x="4079" y="411"/>
                        <a:pt x="2030" y="22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14"/>
                <p:cNvSpPr/>
                <p:nvPr/>
              </p:nvSpPr>
              <p:spPr>
                <a:xfrm>
                  <a:off x="184738" y="2232626"/>
                  <a:ext cx="505463" cy="76051"/>
                </a:xfrm>
                <a:custGeom>
                  <a:rect b="b" l="l" r="r" t="t"/>
                  <a:pathLst>
                    <a:path extrusionOk="0" h="1510" w="10036">
                      <a:moveTo>
                        <a:pt x="1" y="1"/>
                      </a:moveTo>
                      <a:lnTo>
                        <a:pt x="1" y="1"/>
                      </a:lnTo>
                      <a:cubicBezTo>
                        <a:pt x="261" y="50"/>
                        <a:pt x="520" y="90"/>
                        <a:pt x="780" y="141"/>
                      </a:cubicBezTo>
                      <a:cubicBezTo>
                        <a:pt x="2679" y="450"/>
                        <a:pt x="4579" y="790"/>
                        <a:pt x="6478" y="1080"/>
                      </a:cubicBezTo>
                      <a:cubicBezTo>
                        <a:pt x="7657" y="1230"/>
                        <a:pt x="8846" y="1380"/>
                        <a:pt x="10036" y="1510"/>
                      </a:cubicBezTo>
                      <a:cubicBezTo>
                        <a:pt x="9906" y="1360"/>
                        <a:pt x="9776" y="1220"/>
                        <a:pt x="9646" y="1080"/>
                      </a:cubicBezTo>
                      <a:cubicBezTo>
                        <a:pt x="9586" y="1010"/>
                        <a:pt x="9566" y="930"/>
                        <a:pt x="9586" y="850"/>
                      </a:cubicBezTo>
                      <a:cubicBezTo>
                        <a:pt x="9556" y="850"/>
                        <a:pt x="9526" y="840"/>
                        <a:pt x="9486" y="840"/>
                      </a:cubicBezTo>
                      <a:cubicBezTo>
                        <a:pt x="6877" y="540"/>
                        <a:pt x="4259" y="241"/>
                        <a:pt x="1630" y="90"/>
                      </a:cubicBezTo>
                      <a:cubicBezTo>
                        <a:pt x="1090" y="61"/>
                        <a:pt x="550" y="3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14"/>
                <p:cNvSpPr/>
                <p:nvPr/>
              </p:nvSpPr>
              <p:spPr>
                <a:xfrm>
                  <a:off x="427397" y="1714623"/>
                  <a:ext cx="266330" cy="82599"/>
                </a:xfrm>
                <a:custGeom>
                  <a:rect b="b" l="l" r="r" t="t"/>
                  <a:pathLst>
                    <a:path extrusionOk="0" h="1640" w="5288">
                      <a:moveTo>
                        <a:pt x="180" y="0"/>
                      </a:moveTo>
                      <a:cubicBezTo>
                        <a:pt x="150" y="140"/>
                        <a:pt x="110" y="280"/>
                        <a:pt x="70" y="410"/>
                      </a:cubicBezTo>
                      <a:cubicBezTo>
                        <a:pt x="60" y="450"/>
                        <a:pt x="40" y="480"/>
                        <a:pt x="30" y="510"/>
                      </a:cubicBezTo>
                      <a:cubicBezTo>
                        <a:pt x="20" y="540"/>
                        <a:pt x="10" y="580"/>
                        <a:pt x="0" y="610"/>
                      </a:cubicBezTo>
                      <a:cubicBezTo>
                        <a:pt x="1729" y="1090"/>
                        <a:pt x="3508" y="1430"/>
                        <a:pt x="5288" y="1639"/>
                      </a:cubicBezTo>
                      <a:cubicBezTo>
                        <a:pt x="3588" y="1100"/>
                        <a:pt x="1909" y="480"/>
                        <a:pt x="18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14"/>
                <p:cNvSpPr/>
                <p:nvPr/>
              </p:nvSpPr>
              <p:spPr>
                <a:xfrm>
                  <a:off x="160060" y="1645673"/>
                  <a:ext cx="213497" cy="83052"/>
                </a:xfrm>
                <a:custGeom>
                  <a:rect b="b" l="l" r="r" t="t"/>
                  <a:pathLst>
                    <a:path extrusionOk="0" h="1649" w="4239">
                      <a:moveTo>
                        <a:pt x="1" y="0"/>
                      </a:moveTo>
                      <a:cubicBezTo>
                        <a:pt x="160" y="80"/>
                        <a:pt x="311" y="150"/>
                        <a:pt x="471" y="220"/>
                      </a:cubicBezTo>
                      <a:cubicBezTo>
                        <a:pt x="1680" y="769"/>
                        <a:pt x="2930" y="1249"/>
                        <a:pt x="4199" y="1649"/>
                      </a:cubicBezTo>
                      <a:cubicBezTo>
                        <a:pt x="4179" y="1599"/>
                        <a:pt x="4169" y="1529"/>
                        <a:pt x="4179" y="1459"/>
                      </a:cubicBezTo>
                      <a:cubicBezTo>
                        <a:pt x="4199" y="1329"/>
                        <a:pt x="4229" y="1189"/>
                        <a:pt x="4239" y="1060"/>
                      </a:cubicBezTo>
                      <a:cubicBezTo>
                        <a:pt x="2910" y="740"/>
                        <a:pt x="1570" y="480"/>
                        <a:pt x="260" y="80"/>
                      </a:cubicBezTo>
                      <a:cubicBezTo>
                        <a:pt x="171" y="50"/>
                        <a:pt x="80" y="3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14"/>
                <p:cNvSpPr/>
                <p:nvPr/>
              </p:nvSpPr>
              <p:spPr>
                <a:xfrm>
                  <a:off x="6409941" y="2561358"/>
                  <a:ext cx="267891" cy="28204"/>
                </a:xfrm>
                <a:custGeom>
                  <a:rect b="b" l="l" r="r" t="t"/>
                  <a:pathLst>
                    <a:path extrusionOk="0" h="560" w="5319">
                      <a:moveTo>
                        <a:pt x="221" y="0"/>
                      </a:moveTo>
                      <a:cubicBezTo>
                        <a:pt x="161" y="191"/>
                        <a:pt x="81" y="380"/>
                        <a:pt x="1" y="560"/>
                      </a:cubicBezTo>
                      <a:cubicBezTo>
                        <a:pt x="1720" y="500"/>
                        <a:pt x="3439" y="380"/>
                        <a:pt x="5158" y="180"/>
                      </a:cubicBezTo>
                      <a:cubicBezTo>
                        <a:pt x="5208" y="171"/>
                        <a:pt x="5268" y="160"/>
                        <a:pt x="5318" y="160"/>
                      </a:cubicBezTo>
                      <a:cubicBezTo>
                        <a:pt x="4568" y="140"/>
                        <a:pt x="3819" y="111"/>
                        <a:pt x="3069" y="91"/>
                      </a:cubicBezTo>
                      <a:lnTo>
                        <a:pt x="221" y="0"/>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14"/>
                <p:cNvSpPr/>
                <p:nvPr/>
              </p:nvSpPr>
              <p:spPr>
                <a:xfrm>
                  <a:off x="6362095" y="2762716"/>
                  <a:ext cx="349432" cy="95190"/>
                </a:xfrm>
                <a:custGeom>
                  <a:rect b="b" l="l" r="r" t="t"/>
                  <a:pathLst>
                    <a:path extrusionOk="0" h="1890" w="6938">
                      <a:moveTo>
                        <a:pt x="111" y="0"/>
                      </a:moveTo>
                      <a:cubicBezTo>
                        <a:pt x="131" y="171"/>
                        <a:pt x="91" y="360"/>
                        <a:pt x="1" y="520"/>
                      </a:cubicBezTo>
                      <a:cubicBezTo>
                        <a:pt x="451" y="640"/>
                        <a:pt x="911" y="750"/>
                        <a:pt x="1360" y="850"/>
                      </a:cubicBezTo>
                      <a:cubicBezTo>
                        <a:pt x="3199" y="1280"/>
                        <a:pt x="5069" y="1580"/>
                        <a:pt x="6938" y="1890"/>
                      </a:cubicBezTo>
                      <a:cubicBezTo>
                        <a:pt x="5049" y="1260"/>
                        <a:pt x="3150" y="690"/>
                        <a:pt x="1211" y="231"/>
                      </a:cubicBezTo>
                      <a:cubicBezTo>
                        <a:pt x="851" y="151"/>
                        <a:pt x="481" y="71"/>
                        <a:pt x="11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14"/>
                <p:cNvSpPr/>
                <p:nvPr/>
              </p:nvSpPr>
              <p:spPr>
                <a:xfrm>
                  <a:off x="6510117" y="2701271"/>
                  <a:ext cx="335834" cy="31831"/>
                </a:xfrm>
                <a:custGeom>
                  <a:rect b="b" l="l" r="r" t="t"/>
                  <a:pathLst>
                    <a:path extrusionOk="0" h="632" w="6668">
                      <a:moveTo>
                        <a:pt x="4511" y="0"/>
                      </a:moveTo>
                      <a:cubicBezTo>
                        <a:pt x="3005" y="0"/>
                        <a:pt x="1500" y="65"/>
                        <a:pt x="0" y="141"/>
                      </a:cubicBezTo>
                      <a:cubicBezTo>
                        <a:pt x="2060" y="391"/>
                        <a:pt x="4139" y="551"/>
                        <a:pt x="6208" y="621"/>
                      </a:cubicBezTo>
                      <a:cubicBezTo>
                        <a:pt x="6368" y="621"/>
                        <a:pt x="6517" y="631"/>
                        <a:pt x="6668" y="631"/>
                      </a:cubicBezTo>
                      <a:cubicBezTo>
                        <a:pt x="6517" y="471"/>
                        <a:pt x="6517" y="201"/>
                        <a:pt x="6668" y="61"/>
                      </a:cubicBezTo>
                      <a:cubicBezTo>
                        <a:pt x="6417" y="41"/>
                        <a:pt x="6178" y="31"/>
                        <a:pt x="5928" y="21"/>
                      </a:cubicBezTo>
                      <a:cubicBezTo>
                        <a:pt x="5456" y="7"/>
                        <a:pt x="4983" y="0"/>
                        <a:pt x="451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14"/>
                <p:cNvSpPr/>
                <p:nvPr/>
              </p:nvSpPr>
              <p:spPr>
                <a:xfrm>
                  <a:off x="8447252" y="2834184"/>
                  <a:ext cx="512061" cy="76555"/>
                </a:xfrm>
                <a:custGeom>
                  <a:rect b="b" l="l" r="r" t="t"/>
                  <a:pathLst>
                    <a:path extrusionOk="0" h="1520" w="10167">
                      <a:moveTo>
                        <a:pt x="0" y="1"/>
                      </a:moveTo>
                      <a:lnTo>
                        <a:pt x="0" y="1"/>
                      </a:lnTo>
                      <a:cubicBezTo>
                        <a:pt x="191" y="171"/>
                        <a:pt x="360" y="351"/>
                        <a:pt x="471" y="560"/>
                      </a:cubicBezTo>
                      <a:cubicBezTo>
                        <a:pt x="491" y="600"/>
                        <a:pt x="500" y="631"/>
                        <a:pt x="500" y="660"/>
                      </a:cubicBezTo>
                      <a:cubicBezTo>
                        <a:pt x="560" y="671"/>
                        <a:pt x="620" y="671"/>
                        <a:pt x="680" y="680"/>
                      </a:cubicBezTo>
                      <a:cubicBezTo>
                        <a:pt x="3299" y="980"/>
                        <a:pt x="5918" y="1280"/>
                        <a:pt x="8547" y="1430"/>
                      </a:cubicBezTo>
                      <a:lnTo>
                        <a:pt x="10166" y="1520"/>
                      </a:lnTo>
                      <a:cubicBezTo>
                        <a:pt x="9906" y="1470"/>
                        <a:pt x="9646" y="1430"/>
                        <a:pt x="9396" y="1390"/>
                      </a:cubicBezTo>
                      <a:cubicBezTo>
                        <a:pt x="7497" y="1071"/>
                        <a:pt x="5598" y="731"/>
                        <a:pt x="3689" y="451"/>
                      </a:cubicBezTo>
                      <a:cubicBezTo>
                        <a:pt x="2459" y="281"/>
                        <a:pt x="1230" y="14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14"/>
                <p:cNvSpPr/>
                <p:nvPr/>
              </p:nvSpPr>
              <p:spPr>
                <a:xfrm>
                  <a:off x="7681051" y="2767249"/>
                  <a:ext cx="757187" cy="96701"/>
                </a:xfrm>
                <a:custGeom>
                  <a:rect b="b" l="l" r="r" t="t"/>
                  <a:pathLst>
                    <a:path extrusionOk="0" h="1920" w="15034">
                      <a:moveTo>
                        <a:pt x="631" y="1"/>
                      </a:moveTo>
                      <a:cubicBezTo>
                        <a:pt x="491" y="281"/>
                        <a:pt x="251" y="510"/>
                        <a:pt x="1" y="630"/>
                      </a:cubicBezTo>
                      <a:cubicBezTo>
                        <a:pt x="3019" y="910"/>
                        <a:pt x="6058" y="1140"/>
                        <a:pt x="9087" y="1370"/>
                      </a:cubicBezTo>
                      <a:cubicBezTo>
                        <a:pt x="11066" y="1530"/>
                        <a:pt x="13054" y="1710"/>
                        <a:pt x="15034" y="1920"/>
                      </a:cubicBezTo>
                      <a:cubicBezTo>
                        <a:pt x="14804" y="1680"/>
                        <a:pt x="14564" y="1440"/>
                        <a:pt x="14314" y="1230"/>
                      </a:cubicBezTo>
                      <a:cubicBezTo>
                        <a:pt x="11635" y="950"/>
                        <a:pt x="8936" y="720"/>
                        <a:pt x="6248" y="500"/>
                      </a:cubicBezTo>
                      <a:cubicBezTo>
                        <a:pt x="4369" y="361"/>
                        <a:pt x="2499" y="170"/>
                        <a:pt x="63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14"/>
                <p:cNvSpPr/>
                <p:nvPr/>
              </p:nvSpPr>
              <p:spPr>
                <a:xfrm>
                  <a:off x="7240610" y="2747103"/>
                  <a:ext cx="417878" cy="50415"/>
                </a:xfrm>
                <a:custGeom>
                  <a:rect b="b" l="l" r="r" t="t"/>
                  <a:pathLst>
                    <a:path extrusionOk="0" h="1001" w="8297">
                      <a:moveTo>
                        <a:pt x="0" y="1"/>
                      </a:moveTo>
                      <a:lnTo>
                        <a:pt x="0" y="1"/>
                      </a:lnTo>
                      <a:cubicBezTo>
                        <a:pt x="2739" y="530"/>
                        <a:pt x="5518" y="770"/>
                        <a:pt x="8296" y="1000"/>
                      </a:cubicBezTo>
                      <a:cubicBezTo>
                        <a:pt x="8266" y="970"/>
                        <a:pt x="8236" y="940"/>
                        <a:pt x="8226" y="900"/>
                      </a:cubicBezTo>
                      <a:cubicBezTo>
                        <a:pt x="8126" y="701"/>
                        <a:pt x="8006" y="501"/>
                        <a:pt x="7926" y="281"/>
                      </a:cubicBezTo>
                      <a:cubicBezTo>
                        <a:pt x="7497" y="250"/>
                        <a:pt x="7066" y="210"/>
                        <a:pt x="6637" y="190"/>
                      </a:cubicBezTo>
                      <a:cubicBezTo>
                        <a:pt x="4428" y="41"/>
                        <a:pt x="2209" y="8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14"/>
                <p:cNvSpPr/>
                <p:nvPr/>
              </p:nvSpPr>
              <p:spPr>
                <a:xfrm>
                  <a:off x="6374182" y="1600848"/>
                  <a:ext cx="396775" cy="233140"/>
                </a:xfrm>
                <a:custGeom>
                  <a:rect b="b" l="l" r="r" t="t"/>
                  <a:pathLst>
                    <a:path extrusionOk="0" h="4629" w="7878">
                      <a:moveTo>
                        <a:pt x="7877" y="0"/>
                      </a:moveTo>
                      <a:lnTo>
                        <a:pt x="7877" y="0"/>
                      </a:lnTo>
                      <a:cubicBezTo>
                        <a:pt x="7797" y="40"/>
                        <a:pt x="7717" y="80"/>
                        <a:pt x="7637" y="110"/>
                      </a:cubicBezTo>
                      <a:cubicBezTo>
                        <a:pt x="6048" y="870"/>
                        <a:pt x="4459" y="1610"/>
                        <a:pt x="2899" y="2409"/>
                      </a:cubicBezTo>
                      <a:cubicBezTo>
                        <a:pt x="1920" y="2899"/>
                        <a:pt x="960" y="3429"/>
                        <a:pt x="1" y="3958"/>
                      </a:cubicBezTo>
                      <a:cubicBezTo>
                        <a:pt x="41" y="4018"/>
                        <a:pt x="61" y="4089"/>
                        <a:pt x="71" y="4158"/>
                      </a:cubicBezTo>
                      <a:cubicBezTo>
                        <a:pt x="81" y="4318"/>
                        <a:pt x="61" y="4478"/>
                        <a:pt x="11" y="4628"/>
                      </a:cubicBezTo>
                      <a:cubicBezTo>
                        <a:pt x="900" y="4138"/>
                        <a:pt x="1800" y="3638"/>
                        <a:pt x="2690" y="3139"/>
                      </a:cubicBezTo>
                      <a:cubicBezTo>
                        <a:pt x="4139" y="2329"/>
                        <a:pt x="5549" y="1459"/>
                        <a:pt x="6958" y="580"/>
                      </a:cubicBezTo>
                      <a:cubicBezTo>
                        <a:pt x="7268" y="390"/>
                        <a:pt x="7568" y="190"/>
                        <a:pt x="787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14"/>
                <p:cNvSpPr/>
                <p:nvPr/>
              </p:nvSpPr>
              <p:spPr>
                <a:xfrm>
                  <a:off x="7014068" y="1333562"/>
                  <a:ext cx="246234" cy="151548"/>
                </a:xfrm>
                <a:custGeom>
                  <a:rect b="b" l="l" r="r" t="t"/>
                  <a:pathLst>
                    <a:path extrusionOk="0" h="3009" w="4889">
                      <a:moveTo>
                        <a:pt x="4881" y="1"/>
                      </a:moveTo>
                      <a:lnTo>
                        <a:pt x="4881" y="1"/>
                      </a:lnTo>
                      <a:cubicBezTo>
                        <a:pt x="4865" y="1"/>
                        <a:pt x="4748" y="63"/>
                        <a:pt x="4688" y="90"/>
                      </a:cubicBezTo>
                      <a:cubicBezTo>
                        <a:pt x="3908" y="449"/>
                        <a:pt x="3139" y="820"/>
                        <a:pt x="2369" y="1199"/>
                      </a:cubicBezTo>
                      <a:cubicBezTo>
                        <a:pt x="1719" y="1519"/>
                        <a:pt x="1089" y="1859"/>
                        <a:pt x="460" y="2209"/>
                      </a:cubicBezTo>
                      <a:lnTo>
                        <a:pt x="450" y="2209"/>
                      </a:lnTo>
                      <a:cubicBezTo>
                        <a:pt x="330" y="2488"/>
                        <a:pt x="180" y="2759"/>
                        <a:pt x="0" y="3008"/>
                      </a:cubicBezTo>
                      <a:cubicBezTo>
                        <a:pt x="260" y="2879"/>
                        <a:pt x="510" y="2748"/>
                        <a:pt x="769" y="2608"/>
                      </a:cubicBezTo>
                      <a:cubicBezTo>
                        <a:pt x="2169" y="1849"/>
                        <a:pt x="3488" y="960"/>
                        <a:pt x="4808" y="60"/>
                      </a:cubicBezTo>
                      <a:cubicBezTo>
                        <a:pt x="4871" y="16"/>
                        <a:pt x="4889" y="1"/>
                        <a:pt x="488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14"/>
                <p:cNvSpPr/>
                <p:nvPr/>
              </p:nvSpPr>
              <p:spPr>
                <a:xfrm>
                  <a:off x="7356398" y="904100"/>
                  <a:ext cx="645881" cy="381666"/>
                </a:xfrm>
                <a:custGeom>
                  <a:rect b="b" l="l" r="r" t="t"/>
                  <a:pathLst>
                    <a:path extrusionOk="0" h="7578" w="12824">
                      <a:moveTo>
                        <a:pt x="12694" y="1"/>
                      </a:moveTo>
                      <a:cubicBezTo>
                        <a:pt x="11824" y="431"/>
                        <a:pt x="10955" y="880"/>
                        <a:pt x="10095" y="1330"/>
                      </a:cubicBezTo>
                      <a:cubicBezTo>
                        <a:pt x="6627" y="3249"/>
                        <a:pt x="3288" y="5378"/>
                        <a:pt x="0" y="7577"/>
                      </a:cubicBezTo>
                      <a:cubicBezTo>
                        <a:pt x="2648" y="6298"/>
                        <a:pt x="5218" y="4849"/>
                        <a:pt x="7756" y="3349"/>
                      </a:cubicBezTo>
                      <a:cubicBezTo>
                        <a:pt x="9485" y="2410"/>
                        <a:pt x="11155" y="1390"/>
                        <a:pt x="12824" y="351"/>
                      </a:cubicBezTo>
                      <a:cubicBezTo>
                        <a:pt x="12784" y="231"/>
                        <a:pt x="12734" y="121"/>
                        <a:pt x="1269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14"/>
                <p:cNvSpPr/>
                <p:nvPr/>
              </p:nvSpPr>
              <p:spPr>
                <a:xfrm>
                  <a:off x="5369906" y="1194605"/>
                  <a:ext cx="352908" cy="446083"/>
                </a:xfrm>
                <a:custGeom>
                  <a:rect b="b" l="l" r="r" t="t"/>
                  <a:pathLst>
                    <a:path extrusionOk="0" h="8857" w="7007">
                      <a:moveTo>
                        <a:pt x="7007" y="0"/>
                      </a:moveTo>
                      <a:lnTo>
                        <a:pt x="7007" y="0"/>
                      </a:lnTo>
                      <a:cubicBezTo>
                        <a:pt x="6867" y="150"/>
                        <a:pt x="6737" y="310"/>
                        <a:pt x="6597" y="470"/>
                      </a:cubicBezTo>
                      <a:cubicBezTo>
                        <a:pt x="6038" y="1109"/>
                        <a:pt x="5468" y="1759"/>
                        <a:pt x="4918" y="2409"/>
                      </a:cubicBezTo>
                      <a:cubicBezTo>
                        <a:pt x="3039" y="4608"/>
                        <a:pt x="1660" y="6397"/>
                        <a:pt x="0" y="8856"/>
                      </a:cubicBezTo>
                      <a:cubicBezTo>
                        <a:pt x="1150" y="7677"/>
                        <a:pt x="2299" y="6497"/>
                        <a:pt x="3339" y="5207"/>
                      </a:cubicBezTo>
                      <a:cubicBezTo>
                        <a:pt x="4648" y="3588"/>
                        <a:pt x="5807" y="1849"/>
                        <a:pt x="6937" y="100"/>
                      </a:cubicBezTo>
                      <a:cubicBezTo>
                        <a:pt x="6967" y="70"/>
                        <a:pt x="6987" y="30"/>
                        <a:pt x="700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14"/>
                <p:cNvSpPr/>
                <p:nvPr/>
              </p:nvSpPr>
              <p:spPr>
                <a:xfrm>
                  <a:off x="5767084" y="1009816"/>
                  <a:ext cx="96197" cy="135985"/>
                </a:xfrm>
                <a:custGeom>
                  <a:rect b="b" l="l" r="r" t="t"/>
                  <a:pathLst>
                    <a:path extrusionOk="0" h="2700" w="1910">
                      <a:moveTo>
                        <a:pt x="1760" y="1"/>
                      </a:moveTo>
                      <a:cubicBezTo>
                        <a:pt x="1160" y="891"/>
                        <a:pt x="571" y="1790"/>
                        <a:pt x="0" y="2699"/>
                      </a:cubicBezTo>
                      <a:cubicBezTo>
                        <a:pt x="640" y="1960"/>
                        <a:pt x="1280" y="1220"/>
                        <a:pt x="1910" y="471"/>
                      </a:cubicBezTo>
                      <a:cubicBezTo>
                        <a:pt x="1850" y="320"/>
                        <a:pt x="1800" y="161"/>
                        <a:pt x="176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14"/>
                <p:cNvSpPr/>
                <p:nvPr/>
              </p:nvSpPr>
              <p:spPr>
                <a:xfrm>
                  <a:off x="5950311" y="474186"/>
                  <a:ext cx="343892" cy="445579"/>
                </a:xfrm>
                <a:custGeom>
                  <a:rect b="b" l="l" r="r" t="t"/>
                  <a:pathLst>
                    <a:path extrusionOk="0" h="8847" w="6828">
                      <a:moveTo>
                        <a:pt x="6828" y="1"/>
                      </a:moveTo>
                      <a:lnTo>
                        <a:pt x="6828" y="1"/>
                      </a:lnTo>
                      <a:cubicBezTo>
                        <a:pt x="6648" y="201"/>
                        <a:pt x="6458" y="400"/>
                        <a:pt x="6278" y="611"/>
                      </a:cubicBezTo>
                      <a:cubicBezTo>
                        <a:pt x="5078" y="1960"/>
                        <a:pt x="3899" y="3179"/>
                        <a:pt x="2710" y="4609"/>
                      </a:cubicBezTo>
                      <a:cubicBezTo>
                        <a:pt x="1780" y="5718"/>
                        <a:pt x="871" y="6857"/>
                        <a:pt x="1" y="8017"/>
                      </a:cubicBezTo>
                      <a:cubicBezTo>
                        <a:pt x="131" y="8117"/>
                        <a:pt x="231" y="8297"/>
                        <a:pt x="201" y="8467"/>
                      </a:cubicBezTo>
                      <a:cubicBezTo>
                        <a:pt x="171" y="8587"/>
                        <a:pt x="161" y="8717"/>
                        <a:pt x="151" y="8847"/>
                      </a:cubicBezTo>
                      <a:cubicBezTo>
                        <a:pt x="1410" y="7308"/>
                        <a:pt x="2639" y="5748"/>
                        <a:pt x="3839" y="4169"/>
                      </a:cubicBezTo>
                      <a:cubicBezTo>
                        <a:pt x="4809" y="2839"/>
                        <a:pt x="5648" y="1640"/>
                        <a:pt x="6608" y="311"/>
                      </a:cubicBezTo>
                      <a:cubicBezTo>
                        <a:pt x="6678" y="211"/>
                        <a:pt x="6758" y="101"/>
                        <a:pt x="682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14"/>
                <p:cNvSpPr/>
                <p:nvPr/>
              </p:nvSpPr>
              <p:spPr>
                <a:xfrm>
                  <a:off x="4857443" y="767712"/>
                  <a:ext cx="203878" cy="616216"/>
                </a:xfrm>
                <a:custGeom>
                  <a:rect b="b" l="l" r="r" t="t"/>
                  <a:pathLst>
                    <a:path extrusionOk="0" h="12235" w="4048">
                      <a:moveTo>
                        <a:pt x="4048" y="0"/>
                      </a:moveTo>
                      <a:lnTo>
                        <a:pt x="3928" y="300"/>
                      </a:lnTo>
                      <a:cubicBezTo>
                        <a:pt x="3179" y="2159"/>
                        <a:pt x="2519" y="4038"/>
                        <a:pt x="1919" y="5947"/>
                      </a:cubicBezTo>
                      <a:cubicBezTo>
                        <a:pt x="1240" y="8037"/>
                        <a:pt x="590" y="10125"/>
                        <a:pt x="0" y="12235"/>
                      </a:cubicBezTo>
                      <a:cubicBezTo>
                        <a:pt x="929" y="10285"/>
                        <a:pt x="1799" y="8306"/>
                        <a:pt x="2479" y="6257"/>
                      </a:cubicBezTo>
                      <a:cubicBezTo>
                        <a:pt x="3039" y="4508"/>
                        <a:pt x="3439" y="2709"/>
                        <a:pt x="3838" y="909"/>
                      </a:cubicBezTo>
                      <a:cubicBezTo>
                        <a:pt x="3908" y="610"/>
                        <a:pt x="3978" y="300"/>
                        <a:pt x="404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14"/>
                <p:cNvSpPr/>
                <p:nvPr/>
              </p:nvSpPr>
              <p:spPr>
                <a:xfrm>
                  <a:off x="5212314" y="420345"/>
                  <a:ext cx="462200" cy="951999"/>
                </a:xfrm>
                <a:custGeom>
                  <a:rect b="b" l="l" r="r" t="t"/>
                  <a:pathLst>
                    <a:path extrusionOk="0" h="18902" w="9177">
                      <a:moveTo>
                        <a:pt x="8637" y="0"/>
                      </a:moveTo>
                      <a:cubicBezTo>
                        <a:pt x="7368" y="2539"/>
                        <a:pt x="6178" y="5118"/>
                        <a:pt x="5009" y="7706"/>
                      </a:cubicBezTo>
                      <a:cubicBezTo>
                        <a:pt x="4119" y="9676"/>
                        <a:pt x="3179" y="11625"/>
                        <a:pt x="2310" y="13604"/>
                      </a:cubicBezTo>
                      <a:cubicBezTo>
                        <a:pt x="1540" y="15363"/>
                        <a:pt x="780" y="17142"/>
                        <a:pt x="1" y="18901"/>
                      </a:cubicBezTo>
                      <a:cubicBezTo>
                        <a:pt x="2379" y="15113"/>
                        <a:pt x="4229" y="11035"/>
                        <a:pt x="6108" y="6977"/>
                      </a:cubicBezTo>
                      <a:cubicBezTo>
                        <a:pt x="7028" y="4948"/>
                        <a:pt x="7967" y="2909"/>
                        <a:pt x="8876" y="870"/>
                      </a:cubicBezTo>
                      <a:cubicBezTo>
                        <a:pt x="8976" y="640"/>
                        <a:pt x="9076" y="410"/>
                        <a:pt x="9176" y="170"/>
                      </a:cubicBezTo>
                      <a:cubicBezTo>
                        <a:pt x="9167" y="170"/>
                        <a:pt x="9147" y="170"/>
                        <a:pt x="9136" y="160"/>
                      </a:cubicBezTo>
                      <a:cubicBezTo>
                        <a:pt x="8967" y="100"/>
                        <a:pt x="8807" y="50"/>
                        <a:pt x="863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14"/>
                <p:cNvSpPr/>
                <p:nvPr/>
              </p:nvSpPr>
              <p:spPr>
                <a:xfrm>
                  <a:off x="5902011" y="416820"/>
                  <a:ext cx="1424675" cy="1188110"/>
                </a:xfrm>
                <a:custGeom>
                  <a:rect b="b" l="l" r="r" t="t"/>
                  <a:pathLst>
                    <a:path extrusionOk="0" h="23590" w="28287">
                      <a:moveTo>
                        <a:pt x="28287" y="0"/>
                      </a:moveTo>
                      <a:lnTo>
                        <a:pt x="26998" y="1050"/>
                      </a:lnTo>
                      <a:cubicBezTo>
                        <a:pt x="23109" y="4238"/>
                        <a:pt x="19322" y="7547"/>
                        <a:pt x="15333" y="10606"/>
                      </a:cubicBezTo>
                      <a:cubicBezTo>
                        <a:pt x="13064" y="12354"/>
                        <a:pt x="10606" y="14253"/>
                        <a:pt x="8096" y="16323"/>
                      </a:cubicBezTo>
                      <a:cubicBezTo>
                        <a:pt x="5928" y="18092"/>
                        <a:pt x="3809" y="19931"/>
                        <a:pt x="1650" y="21720"/>
                      </a:cubicBezTo>
                      <a:cubicBezTo>
                        <a:pt x="1090" y="22190"/>
                        <a:pt x="540" y="22670"/>
                        <a:pt x="0" y="23169"/>
                      </a:cubicBezTo>
                      <a:cubicBezTo>
                        <a:pt x="200" y="23249"/>
                        <a:pt x="380" y="23380"/>
                        <a:pt x="530" y="23560"/>
                      </a:cubicBezTo>
                      <a:lnTo>
                        <a:pt x="560" y="23589"/>
                      </a:lnTo>
                      <a:cubicBezTo>
                        <a:pt x="1130" y="23149"/>
                        <a:pt x="1690" y="22700"/>
                        <a:pt x="2249" y="22240"/>
                      </a:cubicBezTo>
                      <a:cubicBezTo>
                        <a:pt x="4538" y="20321"/>
                        <a:pt x="6737" y="18312"/>
                        <a:pt x="9086" y="16463"/>
                      </a:cubicBezTo>
                      <a:cubicBezTo>
                        <a:pt x="12374" y="13834"/>
                        <a:pt x="15683" y="11225"/>
                        <a:pt x="18942" y="8567"/>
                      </a:cubicBezTo>
                      <a:cubicBezTo>
                        <a:pt x="20381" y="7357"/>
                        <a:pt x="21830" y="6168"/>
                        <a:pt x="23229" y="4938"/>
                      </a:cubicBezTo>
                      <a:cubicBezTo>
                        <a:pt x="24249" y="4029"/>
                        <a:pt x="25208" y="3079"/>
                        <a:pt x="26178" y="2130"/>
                      </a:cubicBezTo>
                      <a:cubicBezTo>
                        <a:pt x="26888" y="1419"/>
                        <a:pt x="27598" y="710"/>
                        <a:pt x="2828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14"/>
                <p:cNvSpPr/>
                <p:nvPr/>
              </p:nvSpPr>
              <p:spPr>
                <a:xfrm>
                  <a:off x="6368692" y="872874"/>
                  <a:ext cx="996774" cy="719464"/>
                </a:xfrm>
                <a:custGeom>
                  <a:rect b="b" l="l" r="r" t="t"/>
                  <a:pathLst>
                    <a:path extrusionOk="0" h="14285" w="19791">
                      <a:moveTo>
                        <a:pt x="19791" y="1"/>
                      </a:moveTo>
                      <a:lnTo>
                        <a:pt x="19791" y="1"/>
                      </a:lnTo>
                      <a:cubicBezTo>
                        <a:pt x="19631" y="101"/>
                        <a:pt x="19471" y="211"/>
                        <a:pt x="19311" y="311"/>
                      </a:cubicBezTo>
                      <a:cubicBezTo>
                        <a:pt x="17742" y="1340"/>
                        <a:pt x="16173" y="2360"/>
                        <a:pt x="14643" y="3439"/>
                      </a:cubicBezTo>
                      <a:cubicBezTo>
                        <a:pt x="12754" y="4789"/>
                        <a:pt x="10885" y="6168"/>
                        <a:pt x="9016" y="7528"/>
                      </a:cubicBezTo>
                      <a:cubicBezTo>
                        <a:pt x="5977" y="9747"/>
                        <a:pt x="2908" y="11915"/>
                        <a:pt x="0" y="14285"/>
                      </a:cubicBezTo>
                      <a:cubicBezTo>
                        <a:pt x="1679" y="13275"/>
                        <a:pt x="3388" y="12286"/>
                        <a:pt x="5018" y="11196"/>
                      </a:cubicBezTo>
                      <a:cubicBezTo>
                        <a:pt x="6687" y="10076"/>
                        <a:pt x="8286" y="8857"/>
                        <a:pt x="9925" y="7688"/>
                      </a:cubicBezTo>
                      <a:cubicBezTo>
                        <a:pt x="11635" y="6428"/>
                        <a:pt x="13364" y="5218"/>
                        <a:pt x="15043" y="3919"/>
                      </a:cubicBezTo>
                      <a:cubicBezTo>
                        <a:pt x="16522" y="2780"/>
                        <a:pt x="17941" y="1571"/>
                        <a:pt x="19361" y="361"/>
                      </a:cubicBezTo>
                      <a:cubicBezTo>
                        <a:pt x="19511" y="241"/>
                        <a:pt x="19651" y="121"/>
                        <a:pt x="1979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14"/>
                <p:cNvSpPr/>
                <p:nvPr/>
              </p:nvSpPr>
              <p:spPr>
                <a:xfrm>
                  <a:off x="6052552" y="1758440"/>
                  <a:ext cx="64467" cy="42810"/>
                </a:xfrm>
                <a:custGeom>
                  <a:rect b="b" l="l" r="r" t="t"/>
                  <a:pathLst>
                    <a:path extrusionOk="0" h="850" w="1280">
                      <a:moveTo>
                        <a:pt x="1280" y="0"/>
                      </a:moveTo>
                      <a:cubicBezTo>
                        <a:pt x="849" y="220"/>
                        <a:pt x="420" y="429"/>
                        <a:pt x="0" y="649"/>
                      </a:cubicBezTo>
                      <a:cubicBezTo>
                        <a:pt x="90" y="689"/>
                        <a:pt x="160" y="760"/>
                        <a:pt x="200" y="849"/>
                      </a:cubicBezTo>
                      <a:cubicBezTo>
                        <a:pt x="560" y="569"/>
                        <a:pt x="920" y="290"/>
                        <a:pt x="128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14"/>
                <p:cNvSpPr/>
                <p:nvPr/>
              </p:nvSpPr>
              <p:spPr>
                <a:xfrm>
                  <a:off x="7500341" y="610120"/>
                  <a:ext cx="205439" cy="165701"/>
                </a:xfrm>
                <a:custGeom>
                  <a:rect b="b" l="l" r="r" t="t"/>
                  <a:pathLst>
                    <a:path extrusionOk="0" h="3290" w="4079">
                      <a:moveTo>
                        <a:pt x="4079" y="0"/>
                      </a:moveTo>
                      <a:cubicBezTo>
                        <a:pt x="3369" y="480"/>
                        <a:pt x="2649" y="950"/>
                        <a:pt x="1969" y="1470"/>
                      </a:cubicBezTo>
                      <a:cubicBezTo>
                        <a:pt x="1270" y="2030"/>
                        <a:pt x="620" y="2649"/>
                        <a:pt x="1" y="3289"/>
                      </a:cubicBezTo>
                      <a:cubicBezTo>
                        <a:pt x="790" y="2789"/>
                        <a:pt x="1570" y="2259"/>
                        <a:pt x="2300" y="1660"/>
                      </a:cubicBezTo>
                      <a:cubicBezTo>
                        <a:pt x="2919" y="1140"/>
                        <a:pt x="3509" y="580"/>
                        <a:pt x="407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14"/>
                <p:cNvSpPr/>
                <p:nvPr/>
              </p:nvSpPr>
              <p:spPr>
                <a:xfrm>
                  <a:off x="5498236" y="1600345"/>
                  <a:ext cx="136993" cy="160614"/>
                </a:xfrm>
                <a:custGeom>
                  <a:rect b="b" l="l" r="r" t="t"/>
                  <a:pathLst>
                    <a:path extrusionOk="0" h="3189" w="2720">
                      <a:moveTo>
                        <a:pt x="2690" y="1"/>
                      </a:moveTo>
                      <a:lnTo>
                        <a:pt x="2690" y="1"/>
                      </a:lnTo>
                      <a:cubicBezTo>
                        <a:pt x="1790" y="1060"/>
                        <a:pt x="911" y="2140"/>
                        <a:pt x="1" y="3189"/>
                      </a:cubicBezTo>
                      <a:cubicBezTo>
                        <a:pt x="940" y="2389"/>
                        <a:pt x="1840" y="1549"/>
                        <a:pt x="2720" y="690"/>
                      </a:cubicBezTo>
                      <a:cubicBezTo>
                        <a:pt x="2680" y="460"/>
                        <a:pt x="2670" y="230"/>
                        <a:pt x="269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14"/>
                <p:cNvSpPr/>
                <p:nvPr/>
              </p:nvSpPr>
              <p:spPr>
                <a:xfrm>
                  <a:off x="5699141" y="1201102"/>
                  <a:ext cx="326718" cy="352454"/>
                </a:xfrm>
                <a:custGeom>
                  <a:rect b="b" l="l" r="r" t="t"/>
                  <a:pathLst>
                    <a:path extrusionOk="0" h="6998" w="6487">
                      <a:moveTo>
                        <a:pt x="6387" y="1"/>
                      </a:moveTo>
                      <a:cubicBezTo>
                        <a:pt x="4198" y="2100"/>
                        <a:pt x="2049" y="4229"/>
                        <a:pt x="0" y="6468"/>
                      </a:cubicBezTo>
                      <a:cubicBezTo>
                        <a:pt x="110" y="6568"/>
                        <a:pt x="180" y="6668"/>
                        <a:pt x="240" y="6818"/>
                      </a:cubicBezTo>
                      <a:cubicBezTo>
                        <a:pt x="250" y="6858"/>
                        <a:pt x="260" y="6898"/>
                        <a:pt x="250" y="6928"/>
                      </a:cubicBezTo>
                      <a:cubicBezTo>
                        <a:pt x="290" y="6948"/>
                        <a:pt x="330" y="6978"/>
                        <a:pt x="360" y="6998"/>
                      </a:cubicBezTo>
                      <a:cubicBezTo>
                        <a:pt x="960" y="6388"/>
                        <a:pt x="1560" y="5769"/>
                        <a:pt x="2159" y="5149"/>
                      </a:cubicBezTo>
                      <a:cubicBezTo>
                        <a:pt x="3708" y="3530"/>
                        <a:pt x="5098" y="1770"/>
                        <a:pt x="6487" y="21"/>
                      </a:cubicBezTo>
                      <a:cubicBezTo>
                        <a:pt x="6447" y="11"/>
                        <a:pt x="6417" y="1"/>
                        <a:pt x="638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14"/>
                <p:cNvSpPr/>
                <p:nvPr/>
              </p:nvSpPr>
              <p:spPr>
                <a:xfrm>
                  <a:off x="6120494" y="303046"/>
                  <a:ext cx="710852" cy="804480"/>
                </a:xfrm>
                <a:custGeom>
                  <a:rect b="b" l="l" r="r" t="t"/>
                  <a:pathLst>
                    <a:path extrusionOk="0" h="15973" w="14114">
                      <a:moveTo>
                        <a:pt x="14114" y="0"/>
                      </a:moveTo>
                      <a:cubicBezTo>
                        <a:pt x="13994" y="120"/>
                        <a:pt x="13874" y="230"/>
                        <a:pt x="13754" y="340"/>
                      </a:cubicBezTo>
                      <a:cubicBezTo>
                        <a:pt x="12545" y="1490"/>
                        <a:pt x="11335" y="2639"/>
                        <a:pt x="10215" y="3878"/>
                      </a:cubicBezTo>
                      <a:cubicBezTo>
                        <a:pt x="9016" y="5198"/>
                        <a:pt x="7907" y="6607"/>
                        <a:pt x="6727" y="7947"/>
                      </a:cubicBezTo>
                      <a:cubicBezTo>
                        <a:pt x="5637" y="9226"/>
                        <a:pt x="4468" y="10426"/>
                        <a:pt x="3389" y="11715"/>
                      </a:cubicBezTo>
                      <a:cubicBezTo>
                        <a:pt x="2219" y="13104"/>
                        <a:pt x="1110" y="14524"/>
                        <a:pt x="0" y="15973"/>
                      </a:cubicBezTo>
                      <a:lnTo>
                        <a:pt x="80" y="15973"/>
                      </a:lnTo>
                      <a:cubicBezTo>
                        <a:pt x="2969" y="13184"/>
                        <a:pt x="5697" y="10215"/>
                        <a:pt x="8287" y="7157"/>
                      </a:cubicBezTo>
                      <a:cubicBezTo>
                        <a:pt x="10166" y="4928"/>
                        <a:pt x="11965" y="2629"/>
                        <a:pt x="13814" y="370"/>
                      </a:cubicBezTo>
                      <a:cubicBezTo>
                        <a:pt x="13914" y="250"/>
                        <a:pt x="14014" y="131"/>
                        <a:pt x="14114"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14"/>
                <p:cNvSpPr/>
                <p:nvPr/>
              </p:nvSpPr>
              <p:spPr>
                <a:xfrm>
                  <a:off x="5383001" y="923743"/>
                  <a:ext cx="303097" cy="463207"/>
                </a:xfrm>
                <a:custGeom>
                  <a:rect b="b" l="l" r="r" t="t"/>
                  <a:pathLst>
                    <a:path extrusionOk="0" h="9197" w="6018">
                      <a:moveTo>
                        <a:pt x="6018" y="1"/>
                      </a:moveTo>
                      <a:lnTo>
                        <a:pt x="6018" y="1"/>
                      </a:lnTo>
                      <a:cubicBezTo>
                        <a:pt x="5168" y="1040"/>
                        <a:pt x="3588" y="3239"/>
                        <a:pt x="2619" y="4759"/>
                      </a:cubicBezTo>
                      <a:cubicBezTo>
                        <a:pt x="2039" y="5688"/>
                        <a:pt x="1489" y="6638"/>
                        <a:pt x="950" y="7597"/>
                      </a:cubicBezTo>
                      <a:cubicBezTo>
                        <a:pt x="630" y="8127"/>
                        <a:pt x="360" y="8686"/>
                        <a:pt x="0" y="9197"/>
                      </a:cubicBezTo>
                      <a:cubicBezTo>
                        <a:pt x="500" y="8697"/>
                        <a:pt x="920" y="8127"/>
                        <a:pt x="1360" y="7577"/>
                      </a:cubicBezTo>
                      <a:cubicBezTo>
                        <a:pt x="2099" y="6627"/>
                        <a:pt x="2819" y="5668"/>
                        <a:pt x="3479" y="4659"/>
                      </a:cubicBezTo>
                      <a:cubicBezTo>
                        <a:pt x="4428" y="3169"/>
                        <a:pt x="5208" y="1570"/>
                        <a:pt x="601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14"/>
                <p:cNvSpPr/>
                <p:nvPr/>
              </p:nvSpPr>
              <p:spPr>
                <a:xfrm>
                  <a:off x="5723317" y="140468"/>
                  <a:ext cx="439485" cy="721932"/>
                </a:xfrm>
                <a:custGeom>
                  <a:rect b="b" l="l" r="r" t="t"/>
                  <a:pathLst>
                    <a:path extrusionOk="0" h="14334" w="8726">
                      <a:moveTo>
                        <a:pt x="8726" y="0"/>
                      </a:moveTo>
                      <a:cubicBezTo>
                        <a:pt x="8646" y="120"/>
                        <a:pt x="8576" y="230"/>
                        <a:pt x="8496" y="340"/>
                      </a:cubicBezTo>
                      <a:cubicBezTo>
                        <a:pt x="7437" y="1949"/>
                        <a:pt x="6357" y="3538"/>
                        <a:pt x="5318" y="5158"/>
                      </a:cubicBezTo>
                      <a:cubicBezTo>
                        <a:pt x="3479" y="8176"/>
                        <a:pt x="1739" y="11255"/>
                        <a:pt x="0" y="14333"/>
                      </a:cubicBezTo>
                      <a:cubicBezTo>
                        <a:pt x="3459" y="10085"/>
                        <a:pt x="6197" y="5298"/>
                        <a:pt x="8556" y="360"/>
                      </a:cubicBezTo>
                      <a:cubicBezTo>
                        <a:pt x="8606" y="240"/>
                        <a:pt x="8666" y="120"/>
                        <a:pt x="8726"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14"/>
                <p:cNvSpPr/>
                <p:nvPr/>
              </p:nvSpPr>
              <p:spPr>
                <a:xfrm>
                  <a:off x="5027576" y="910648"/>
                  <a:ext cx="200402" cy="501938"/>
                </a:xfrm>
                <a:custGeom>
                  <a:rect b="b" l="l" r="r" t="t"/>
                  <a:pathLst>
                    <a:path extrusionOk="0" h="9966" w="3979">
                      <a:moveTo>
                        <a:pt x="3979" y="1"/>
                      </a:moveTo>
                      <a:cubicBezTo>
                        <a:pt x="3968" y="31"/>
                        <a:pt x="3948" y="71"/>
                        <a:pt x="3928" y="110"/>
                      </a:cubicBezTo>
                      <a:cubicBezTo>
                        <a:pt x="3799" y="381"/>
                        <a:pt x="3669" y="650"/>
                        <a:pt x="3529" y="921"/>
                      </a:cubicBezTo>
                      <a:cubicBezTo>
                        <a:pt x="3059" y="1860"/>
                        <a:pt x="2589" y="2809"/>
                        <a:pt x="2189" y="3789"/>
                      </a:cubicBezTo>
                      <a:cubicBezTo>
                        <a:pt x="1350" y="5808"/>
                        <a:pt x="670" y="7887"/>
                        <a:pt x="1" y="9966"/>
                      </a:cubicBezTo>
                      <a:cubicBezTo>
                        <a:pt x="870" y="8427"/>
                        <a:pt x="1630" y="6827"/>
                        <a:pt x="2280" y="5188"/>
                      </a:cubicBezTo>
                      <a:cubicBezTo>
                        <a:pt x="2919" y="3529"/>
                        <a:pt x="3419" y="1810"/>
                        <a:pt x="3948" y="110"/>
                      </a:cubicBezTo>
                      <a:cubicBezTo>
                        <a:pt x="3959" y="71"/>
                        <a:pt x="3968" y="41"/>
                        <a:pt x="397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14"/>
                <p:cNvSpPr/>
                <p:nvPr/>
              </p:nvSpPr>
              <p:spPr>
                <a:xfrm>
                  <a:off x="7823029" y="432433"/>
                  <a:ext cx="127423" cy="81088"/>
                </a:xfrm>
                <a:custGeom>
                  <a:rect b="b" l="l" r="r" t="t"/>
                  <a:pathLst>
                    <a:path extrusionOk="0" h="1610" w="2530">
                      <a:moveTo>
                        <a:pt x="2179" y="0"/>
                      </a:moveTo>
                      <a:cubicBezTo>
                        <a:pt x="1450" y="530"/>
                        <a:pt x="720" y="1060"/>
                        <a:pt x="0" y="1609"/>
                      </a:cubicBezTo>
                      <a:cubicBezTo>
                        <a:pt x="840" y="1160"/>
                        <a:pt x="1690" y="730"/>
                        <a:pt x="2530" y="260"/>
                      </a:cubicBezTo>
                      <a:cubicBezTo>
                        <a:pt x="2410" y="170"/>
                        <a:pt x="2299" y="90"/>
                        <a:pt x="217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14"/>
                <p:cNvSpPr/>
                <p:nvPr/>
              </p:nvSpPr>
              <p:spPr>
                <a:xfrm>
                  <a:off x="7991147" y="219440"/>
                  <a:ext cx="261948" cy="188365"/>
                </a:xfrm>
                <a:custGeom>
                  <a:rect b="b" l="l" r="r" t="t"/>
                  <a:pathLst>
                    <a:path extrusionOk="0" h="3740" w="5201">
                      <a:moveTo>
                        <a:pt x="5197" y="1"/>
                      </a:moveTo>
                      <a:cubicBezTo>
                        <a:pt x="5195" y="1"/>
                        <a:pt x="5182" y="9"/>
                        <a:pt x="5149" y="31"/>
                      </a:cubicBezTo>
                      <a:cubicBezTo>
                        <a:pt x="4869" y="191"/>
                        <a:pt x="4599" y="351"/>
                        <a:pt x="4329" y="521"/>
                      </a:cubicBezTo>
                      <a:cubicBezTo>
                        <a:pt x="3190" y="1211"/>
                        <a:pt x="2080" y="1940"/>
                        <a:pt x="980" y="2700"/>
                      </a:cubicBezTo>
                      <a:cubicBezTo>
                        <a:pt x="651" y="2930"/>
                        <a:pt x="331" y="3170"/>
                        <a:pt x="1" y="3399"/>
                      </a:cubicBezTo>
                      <a:cubicBezTo>
                        <a:pt x="151" y="3510"/>
                        <a:pt x="301" y="3619"/>
                        <a:pt x="441" y="3739"/>
                      </a:cubicBezTo>
                      <a:cubicBezTo>
                        <a:pt x="511" y="3690"/>
                        <a:pt x="580" y="3650"/>
                        <a:pt x="651" y="3610"/>
                      </a:cubicBezTo>
                      <a:cubicBezTo>
                        <a:pt x="2230" y="2550"/>
                        <a:pt x="3679" y="1320"/>
                        <a:pt x="5109" y="71"/>
                      </a:cubicBezTo>
                      <a:cubicBezTo>
                        <a:pt x="5123" y="57"/>
                        <a:pt x="5200" y="1"/>
                        <a:pt x="519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14"/>
                <p:cNvSpPr/>
                <p:nvPr/>
              </p:nvSpPr>
              <p:spPr>
                <a:xfrm>
                  <a:off x="6340992" y="219440"/>
                  <a:ext cx="142130" cy="197431"/>
                </a:xfrm>
                <a:custGeom>
                  <a:rect b="b" l="l" r="r" t="t"/>
                  <a:pathLst>
                    <a:path extrusionOk="0" h="3920" w="2822">
                      <a:moveTo>
                        <a:pt x="2818" y="0"/>
                      </a:moveTo>
                      <a:cubicBezTo>
                        <a:pt x="2816" y="0"/>
                        <a:pt x="2806" y="11"/>
                        <a:pt x="2779" y="41"/>
                      </a:cubicBezTo>
                      <a:cubicBezTo>
                        <a:pt x="1639" y="1171"/>
                        <a:pt x="720" y="2490"/>
                        <a:pt x="0" y="3919"/>
                      </a:cubicBezTo>
                      <a:cubicBezTo>
                        <a:pt x="720" y="3090"/>
                        <a:pt x="1419" y="2220"/>
                        <a:pt x="2010" y="1291"/>
                      </a:cubicBezTo>
                      <a:cubicBezTo>
                        <a:pt x="2269" y="901"/>
                        <a:pt x="2519" y="501"/>
                        <a:pt x="2759" y="91"/>
                      </a:cubicBezTo>
                      <a:cubicBezTo>
                        <a:pt x="2773" y="63"/>
                        <a:pt x="2822" y="0"/>
                        <a:pt x="281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14"/>
                <p:cNvSpPr/>
                <p:nvPr/>
              </p:nvSpPr>
              <p:spPr>
                <a:xfrm>
                  <a:off x="5272248" y="453032"/>
                  <a:ext cx="153563" cy="347921"/>
                </a:xfrm>
                <a:custGeom>
                  <a:rect b="b" l="l" r="r" t="t"/>
                  <a:pathLst>
                    <a:path extrusionOk="0" h="6908" w="3049">
                      <a:moveTo>
                        <a:pt x="3049" y="1"/>
                      </a:moveTo>
                      <a:lnTo>
                        <a:pt x="3049" y="1"/>
                      </a:lnTo>
                      <a:cubicBezTo>
                        <a:pt x="2979" y="31"/>
                        <a:pt x="2919" y="61"/>
                        <a:pt x="2859" y="91"/>
                      </a:cubicBezTo>
                      <a:cubicBezTo>
                        <a:pt x="2669" y="191"/>
                        <a:pt x="2479" y="301"/>
                        <a:pt x="2279" y="371"/>
                      </a:cubicBezTo>
                      <a:cubicBezTo>
                        <a:pt x="2199" y="591"/>
                        <a:pt x="2119" y="811"/>
                        <a:pt x="2039" y="1040"/>
                      </a:cubicBezTo>
                      <a:cubicBezTo>
                        <a:pt x="1329" y="2990"/>
                        <a:pt x="630" y="4938"/>
                        <a:pt x="0" y="6908"/>
                      </a:cubicBezTo>
                      <a:cubicBezTo>
                        <a:pt x="960" y="5049"/>
                        <a:pt x="1929" y="3170"/>
                        <a:pt x="2659" y="1200"/>
                      </a:cubicBezTo>
                      <a:cubicBezTo>
                        <a:pt x="2799" y="800"/>
                        <a:pt x="2929" y="401"/>
                        <a:pt x="304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14"/>
                <p:cNvSpPr/>
                <p:nvPr/>
              </p:nvSpPr>
              <p:spPr>
                <a:xfrm>
                  <a:off x="5100554" y="285166"/>
                  <a:ext cx="98766" cy="392444"/>
                </a:xfrm>
                <a:custGeom>
                  <a:rect b="b" l="l" r="r" t="t"/>
                  <a:pathLst>
                    <a:path extrusionOk="0" h="7792" w="1961">
                      <a:moveTo>
                        <a:pt x="1955" y="1"/>
                      </a:moveTo>
                      <a:cubicBezTo>
                        <a:pt x="1953" y="1"/>
                        <a:pt x="1948" y="10"/>
                        <a:pt x="1940" y="35"/>
                      </a:cubicBezTo>
                      <a:cubicBezTo>
                        <a:pt x="1770" y="506"/>
                        <a:pt x="1600" y="985"/>
                        <a:pt x="1440" y="1465"/>
                      </a:cubicBezTo>
                      <a:cubicBezTo>
                        <a:pt x="780" y="3524"/>
                        <a:pt x="311" y="5653"/>
                        <a:pt x="1" y="7792"/>
                      </a:cubicBezTo>
                      <a:cubicBezTo>
                        <a:pt x="460" y="6563"/>
                        <a:pt x="940" y="5343"/>
                        <a:pt x="1270" y="4073"/>
                      </a:cubicBezTo>
                      <a:cubicBezTo>
                        <a:pt x="1600" y="2764"/>
                        <a:pt x="1810" y="1425"/>
                        <a:pt x="1950" y="86"/>
                      </a:cubicBezTo>
                      <a:cubicBezTo>
                        <a:pt x="1950" y="64"/>
                        <a:pt x="1960" y="1"/>
                        <a:pt x="1955"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14"/>
                <p:cNvSpPr/>
                <p:nvPr/>
              </p:nvSpPr>
              <p:spPr>
                <a:xfrm>
                  <a:off x="8331967" y="291462"/>
                  <a:ext cx="751144" cy="451623"/>
                </a:xfrm>
                <a:custGeom>
                  <a:rect b="b" l="l" r="r" t="t"/>
                  <a:pathLst>
                    <a:path extrusionOk="0" h="8967" w="14914">
                      <a:moveTo>
                        <a:pt x="14914" y="1"/>
                      </a:moveTo>
                      <a:lnTo>
                        <a:pt x="14914" y="1"/>
                      </a:lnTo>
                      <a:cubicBezTo>
                        <a:pt x="14784" y="70"/>
                        <a:pt x="14654" y="150"/>
                        <a:pt x="14514" y="221"/>
                      </a:cubicBezTo>
                      <a:cubicBezTo>
                        <a:pt x="13004" y="1050"/>
                        <a:pt x="11476" y="1840"/>
                        <a:pt x="9966" y="2669"/>
                      </a:cubicBezTo>
                      <a:cubicBezTo>
                        <a:pt x="8047" y="3739"/>
                        <a:pt x="6148" y="4848"/>
                        <a:pt x="4269" y="5978"/>
                      </a:cubicBezTo>
                      <a:cubicBezTo>
                        <a:pt x="2820" y="6877"/>
                        <a:pt x="1410" y="7827"/>
                        <a:pt x="1" y="8786"/>
                      </a:cubicBezTo>
                      <a:cubicBezTo>
                        <a:pt x="81" y="8846"/>
                        <a:pt x="161" y="8906"/>
                        <a:pt x="250" y="8966"/>
                      </a:cubicBezTo>
                      <a:cubicBezTo>
                        <a:pt x="2269" y="7917"/>
                        <a:pt x="4239" y="6758"/>
                        <a:pt x="6188" y="5578"/>
                      </a:cubicBezTo>
                      <a:cubicBezTo>
                        <a:pt x="7557" y="4778"/>
                        <a:pt x="8937" y="3999"/>
                        <a:pt x="10286" y="3159"/>
                      </a:cubicBezTo>
                      <a:cubicBezTo>
                        <a:pt x="11745" y="2249"/>
                        <a:pt x="13164" y="1260"/>
                        <a:pt x="14564" y="250"/>
                      </a:cubicBezTo>
                      <a:cubicBezTo>
                        <a:pt x="14684" y="170"/>
                        <a:pt x="14804" y="81"/>
                        <a:pt x="1491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14"/>
                <p:cNvSpPr/>
                <p:nvPr/>
              </p:nvSpPr>
              <p:spPr>
                <a:xfrm>
                  <a:off x="8505172" y="1070758"/>
                  <a:ext cx="272878" cy="115840"/>
                </a:xfrm>
                <a:custGeom>
                  <a:rect b="b" l="l" r="r" t="t"/>
                  <a:pathLst>
                    <a:path extrusionOk="0" h="2300" w="5418">
                      <a:moveTo>
                        <a:pt x="5418" y="0"/>
                      </a:moveTo>
                      <a:lnTo>
                        <a:pt x="5418" y="0"/>
                      </a:lnTo>
                      <a:cubicBezTo>
                        <a:pt x="3588" y="600"/>
                        <a:pt x="1780" y="1229"/>
                        <a:pt x="0" y="1940"/>
                      </a:cubicBezTo>
                      <a:lnTo>
                        <a:pt x="630" y="2299"/>
                      </a:lnTo>
                      <a:cubicBezTo>
                        <a:pt x="2239" y="1569"/>
                        <a:pt x="3839" y="800"/>
                        <a:pt x="541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14"/>
                <p:cNvSpPr/>
                <p:nvPr/>
              </p:nvSpPr>
              <p:spPr>
                <a:xfrm>
                  <a:off x="8101447" y="1199088"/>
                  <a:ext cx="353915" cy="164694"/>
                </a:xfrm>
                <a:custGeom>
                  <a:rect b="b" l="l" r="r" t="t"/>
                  <a:pathLst>
                    <a:path extrusionOk="0" h="3270" w="7027">
                      <a:moveTo>
                        <a:pt x="6527" y="1"/>
                      </a:moveTo>
                      <a:cubicBezTo>
                        <a:pt x="6347" y="81"/>
                        <a:pt x="6177" y="151"/>
                        <a:pt x="5997" y="231"/>
                      </a:cubicBezTo>
                      <a:cubicBezTo>
                        <a:pt x="4048" y="1080"/>
                        <a:pt x="2159" y="2090"/>
                        <a:pt x="290" y="3110"/>
                      </a:cubicBezTo>
                      <a:cubicBezTo>
                        <a:pt x="200" y="3170"/>
                        <a:pt x="100" y="3219"/>
                        <a:pt x="0" y="3270"/>
                      </a:cubicBezTo>
                      <a:cubicBezTo>
                        <a:pt x="110" y="3230"/>
                        <a:pt x="220" y="3179"/>
                        <a:pt x="330" y="3139"/>
                      </a:cubicBezTo>
                      <a:cubicBezTo>
                        <a:pt x="2389" y="2290"/>
                        <a:pt x="4488" y="1520"/>
                        <a:pt x="6547" y="671"/>
                      </a:cubicBezTo>
                      <a:lnTo>
                        <a:pt x="7026" y="461"/>
                      </a:lnTo>
                      <a:cubicBezTo>
                        <a:pt x="6857" y="321"/>
                        <a:pt x="6687" y="161"/>
                        <a:pt x="652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14"/>
                <p:cNvSpPr/>
                <p:nvPr/>
              </p:nvSpPr>
              <p:spPr>
                <a:xfrm>
                  <a:off x="7040711" y="1711601"/>
                  <a:ext cx="262855" cy="112818"/>
                </a:xfrm>
                <a:custGeom>
                  <a:rect b="b" l="l" r="r" t="t"/>
                  <a:pathLst>
                    <a:path extrusionOk="0" h="2240" w="5219">
                      <a:moveTo>
                        <a:pt x="4569" y="0"/>
                      </a:moveTo>
                      <a:cubicBezTo>
                        <a:pt x="3169" y="650"/>
                        <a:pt x="1800" y="1330"/>
                        <a:pt x="431" y="2019"/>
                      </a:cubicBezTo>
                      <a:cubicBezTo>
                        <a:pt x="280" y="2090"/>
                        <a:pt x="140" y="2159"/>
                        <a:pt x="1" y="2239"/>
                      </a:cubicBezTo>
                      <a:cubicBezTo>
                        <a:pt x="160" y="2179"/>
                        <a:pt x="311" y="2119"/>
                        <a:pt x="471" y="2059"/>
                      </a:cubicBezTo>
                      <a:cubicBezTo>
                        <a:pt x="2070" y="1499"/>
                        <a:pt x="3649" y="900"/>
                        <a:pt x="5218" y="280"/>
                      </a:cubicBezTo>
                      <a:cubicBezTo>
                        <a:pt x="5078" y="230"/>
                        <a:pt x="4938" y="170"/>
                        <a:pt x="4798" y="130"/>
                      </a:cubicBezTo>
                      <a:cubicBezTo>
                        <a:pt x="4718" y="90"/>
                        <a:pt x="4638" y="50"/>
                        <a:pt x="456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14"/>
                <p:cNvSpPr/>
                <p:nvPr/>
              </p:nvSpPr>
              <p:spPr>
                <a:xfrm>
                  <a:off x="7486239" y="1395964"/>
                  <a:ext cx="521076" cy="227045"/>
                </a:xfrm>
                <a:custGeom>
                  <a:rect b="b" l="l" r="r" t="t"/>
                  <a:pathLst>
                    <a:path extrusionOk="0" h="4508" w="10346">
                      <a:moveTo>
                        <a:pt x="10346" y="0"/>
                      </a:moveTo>
                      <a:cubicBezTo>
                        <a:pt x="7117" y="1160"/>
                        <a:pt x="4009" y="2599"/>
                        <a:pt x="870" y="3999"/>
                      </a:cubicBezTo>
                      <a:cubicBezTo>
                        <a:pt x="581" y="4128"/>
                        <a:pt x="290" y="4248"/>
                        <a:pt x="1" y="4378"/>
                      </a:cubicBezTo>
                      <a:cubicBezTo>
                        <a:pt x="155" y="4359"/>
                        <a:pt x="302" y="4344"/>
                        <a:pt x="448" y="4344"/>
                      </a:cubicBezTo>
                      <a:cubicBezTo>
                        <a:pt x="680" y="4344"/>
                        <a:pt x="909" y="4382"/>
                        <a:pt x="1160" y="4498"/>
                      </a:cubicBezTo>
                      <a:cubicBezTo>
                        <a:pt x="1170" y="4498"/>
                        <a:pt x="1180" y="4508"/>
                        <a:pt x="1190" y="4508"/>
                      </a:cubicBezTo>
                      <a:cubicBezTo>
                        <a:pt x="1340" y="4448"/>
                        <a:pt x="1490" y="4378"/>
                        <a:pt x="1640" y="4308"/>
                      </a:cubicBezTo>
                      <a:cubicBezTo>
                        <a:pt x="4608" y="3029"/>
                        <a:pt x="7497" y="1549"/>
                        <a:pt x="10346"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14"/>
                <p:cNvSpPr/>
                <p:nvPr/>
              </p:nvSpPr>
              <p:spPr>
                <a:xfrm>
                  <a:off x="6639504" y="1849500"/>
                  <a:ext cx="346914" cy="178292"/>
                </a:xfrm>
                <a:custGeom>
                  <a:rect b="b" l="l" r="r" t="t"/>
                  <a:pathLst>
                    <a:path extrusionOk="0" h="3540" w="6888">
                      <a:moveTo>
                        <a:pt x="6887" y="1"/>
                      </a:moveTo>
                      <a:cubicBezTo>
                        <a:pt x="5198" y="720"/>
                        <a:pt x="3509" y="1440"/>
                        <a:pt x="1840" y="2230"/>
                      </a:cubicBezTo>
                      <a:cubicBezTo>
                        <a:pt x="1220" y="2520"/>
                        <a:pt x="610" y="2820"/>
                        <a:pt x="1" y="3119"/>
                      </a:cubicBezTo>
                      <a:cubicBezTo>
                        <a:pt x="210" y="3190"/>
                        <a:pt x="381" y="3350"/>
                        <a:pt x="480" y="3539"/>
                      </a:cubicBezTo>
                      <a:cubicBezTo>
                        <a:pt x="2649" y="2420"/>
                        <a:pt x="4798" y="1271"/>
                        <a:pt x="688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14"/>
                <p:cNvSpPr/>
                <p:nvPr/>
              </p:nvSpPr>
              <p:spPr>
                <a:xfrm>
                  <a:off x="6507095" y="2285459"/>
                  <a:ext cx="204432" cy="61999"/>
                </a:xfrm>
                <a:custGeom>
                  <a:rect b="b" l="l" r="r" t="t"/>
                  <a:pathLst>
                    <a:path extrusionOk="0" h="1231" w="4059">
                      <a:moveTo>
                        <a:pt x="4059" y="1"/>
                      </a:moveTo>
                      <a:cubicBezTo>
                        <a:pt x="2819" y="211"/>
                        <a:pt x="1580" y="411"/>
                        <a:pt x="340" y="651"/>
                      </a:cubicBezTo>
                      <a:cubicBezTo>
                        <a:pt x="280" y="871"/>
                        <a:pt x="160" y="1060"/>
                        <a:pt x="1" y="1231"/>
                      </a:cubicBezTo>
                      <a:cubicBezTo>
                        <a:pt x="1370" y="860"/>
                        <a:pt x="2719" y="451"/>
                        <a:pt x="405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14"/>
                <p:cNvSpPr/>
                <p:nvPr/>
              </p:nvSpPr>
              <p:spPr>
                <a:xfrm>
                  <a:off x="6803090" y="2033282"/>
                  <a:ext cx="826187" cy="211986"/>
                </a:xfrm>
                <a:custGeom>
                  <a:rect b="b" l="l" r="r" t="t"/>
                  <a:pathLst>
                    <a:path extrusionOk="0" h="4209" w="16404">
                      <a:moveTo>
                        <a:pt x="16033" y="1"/>
                      </a:moveTo>
                      <a:cubicBezTo>
                        <a:pt x="15104" y="250"/>
                        <a:pt x="14165" y="510"/>
                        <a:pt x="13225" y="760"/>
                      </a:cubicBezTo>
                      <a:cubicBezTo>
                        <a:pt x="10526" y="1500"/>
                        <a:pt x="7788" y="2140"/>
                        <a:pt x="5069" y="2839"/>
                      </a:cubicBezTo>
                      <a:cubicBezTo>
                        <a:pt x="3370" y="3249"/>
                        <a:pt x="1690" y="3748"/>
                        <a:pt x="1" y="4208"/>
                      </a:cubicBezTo>
                      <a:cubicBezTo>
                        <a:pt x="2060" y="3928"/>
                        <a:pt x="4099" y="3568"/>
                        <a:pt x="6128" y="3159"/>
                      </a:cubicBezTo>
                      <a:cubicBezTo>
                        <a:pt x="9087" y="2529"/>
                        <a:pt x="12015" y="1749"/>
                        <a:pt x="14934" y="980"/>
                      </a:cubicBezTo>
                      <a:cubicBezTo>
                        <a:pt x="15424" y="850"/>
                        <a:pt x="15913" y="720"/>
                        <a:pt x="16403" y="580"/>
                      </a:cubicBezTo>
                      <a:cubicBezTo>
                        <a:pt x="16284" y="390"/>
                        <a:pt x="16153" y="190"/>
                        <a:pt x="16033"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14"/>
                <p:cNvSpPr/>
                <p:nvPr/>
              </p:nvSpPr>
              <p:spPr>
                <a:xfrm>
                  <a:off x="6709461" y="1855090"/>
                  <a:ext cx="801005" cy="280936"/>
                </a:xfrm>
                <a:custGeom>
                  <a:rect b="b" l="l" r="r" t="t"/>
                  <a:pathLst>
                    <a:path extrusionOk="0" h="5578" w="15904">
                      <a:moveTo>
                        <a:pt x="15604" y="0"/>
                      </a:moveTo>
                      <a:cubicBezTo>
                        <a:pt x="15174" y="140"/>
                        <a:pt x="14744" y="280"/>
                        <a:pt x="14304" y="430"/>
                      </a:cubicBezTo>
                      <a:cubicBezTo>
                        <a:pt x="12385" y="1100"/>
                        <a:pt x="10476" y="1829"/>
                        <a:pt x="8547" y="2479"/>
                      </a:cubicBezTo>
                      <a:cubicBezTo>
                        <a:pt x="6897" y="3048"/>
                        <a:pt x="5238" y="3588"/>
                        <a:pt x="3609" y="4218"/>
                      </a:cubicBezTo>
                      <a:cubicBezTo>
                        <a:pt x="2400" y="4658"/>
                        <a:pt x="1240" y="5227"/>
                        <a:pt x="1" y="5578"/>
                      </a:cubicBezTo>
                      <a:cubicBezTo>
                        <a:pt x="1031" y="5438"/>
                        <a:pt x="2020" y="5098"/>
                        <a:pt x="3019" y="4818"/>
                      </a:cubicBezTo>
                      <a:cubicBezTo>
                        <a:pt x="4598" y="4358"/>
                        <a:pt x="6168" y="3898"/>
                        <a:pt x="7727" y="3368"/>
                      </a:cubicBezTo>
                      <a:cubicBezTo>
                        <a:pt x="10476" y="2449"/>
                        <a:pt x="13205" y="1449"/>
                        <a:pt x="15904" y="400"/>
                      </a:cubicBezTo>
                      <a:lnTo>
                        <a:pt x="15813" y="280"/>
                      </a:lnTo>
                      <a:cubicBezTo>
                        <a:pt x="15744" y="190"/>
                        <a:pt x="15673" y="100"/>
                        <a:pt x="15604"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14"/>
                <p:cNvSpPr/>
                <p:nvPr/>
              </p:nvSpPr>
              <p:spPr>
                <a:xfrm>
                  <a:off x="7613108" y="1785083"/>
                  <a:ext cx="121380" cy="43868"/>
                </a:xfrm>
                <a:custGeom>
                  <a:rect b="b" l="l" r="r" t="t"/>
                  <a:pathLst>
                    <a:path extrusionOk="0" h="871" w="2410">
                      <a:moveTo>
                        <a:pt x="2409" y="0"/>
                      </a:moveTo>
                      <a:lnTo>
                        <a:pt x="2409" y="0"/>
                      </a:lnTo>
                      <a:cubicBezTo>
                        <a:pt x="2249" y="40"/>
                        <a:pt x="2089" y="80"/>
                        <a:pt x="1929" y="131"/>
                      </a:cubicBezTo>
                      <a:cubicBezTo>
                        <a:pt x="1280" y="311"/>
                        <a:pt x="640" y="500"/>
                        <a:pt x="1" y="680"/>
                      </a:cubicBezTo>
                      <a:cubicBezTo>
                        <a:pt x="90" y="740"/>
                        <a:pt x="181" y="810"/>
                        <a:pt x="261" y="870"/>
                      </a:cubicBezTo>
                      <a:cubicBezTo>
                        <a:pt x="830" y="651"/>
                        <a:pt x="1390" y="420"/>
                        <a:pt x="1949" y="191"/>
                      </a:cubicBezTo>
                      <a:cubicBezTo>
                        <a:pt x="2100" y="120"/>
                        <a:pt x="2249" y="60"/>
                        <a:pt x="240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14"/>
                <p:cNvSpPr/>
                <p:nvPr/>
              </p:nvSpPr>
              <p:spPr>
                <a:xfrm>
                  <a:off x="7871883" y="1385891"/>
                  <a:ext cx="877006" cy="344849"/>
                </a:xfrm>
                <a:custGeom>
                  <a:rect b="b" l="l" r="r" t="t"/>
                  <a:pathLst>
                    <a:path extrusionOk="0" h="6847" w="17413">
                      <a:moveTo>
                        <a:pt x="17412" y="1"/>
                      </a:moveTo>
                      <a:cubicBezTo>
                        <a:pt x="17132" y="100"/>
                        <a:pt x="16852" y="200"/>
                        <a:pt x="16572" y="290"/>
                      </a:cubicBezTo>
                      <a:cubicBezTo>
                        <a:pt x="13614" y="1310"/>
                        <a:pt x="10675" y="2389"/>
                        <a:pt x="7757" y="3528"/>
                      </a:cubicBezTo>
                      <a:cubicBezTo>
                        <a:pt x="6417" y="4019"/>
                        <a:pt x="5087" y="4558"/>
                        <a:pt x="3768" y="5108"/>
                      </a:cubicBezTo>
                      <a:cubicBezTo>
                        <a:pt x="2489" y="5638"/>
                        <a:pt x="1209" y="6178"/>
                        <a:pt x="0" y="6847"/>
                      </a:cubicBezTo>
                      <a:cubicBezTo>
                        <a:pt x="1560" y="6267"/>
                        <a:pt x="3168" y="5827"/>
                        <a:pt x="4728" y="5278"/>
                      </a:cubicBezTo>
                      <a:cubicBezTo>
                        <a:pt x="8996" y="3768"/>
                        <a:pt x="13174" y="2120"/>
                        <a:pt x="17202" y="100"/>
                      </a:cubicBezTo>
                      <a:cubicBezTo>
                        <a:pt x="17272" y="61"/>
                        <a:pt x="17342" y="30"/>
                        <a:pt x="17412"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14"/>
                <p:cNvSpPr/>
                <p:nvPr/>
              </p:nvSpPr>
              <p:spPr>
                <a:xfrm>
                  <a:off x="6510117" y="2410867"/>
                  <a:ext cx="322235" cy="31277"/>
                </a:xfrm>
                <a:custGeom>
                  <a:rect b="b" l="l" r="r" t="t"/>
                  <a:pathLst>
                    <a:path extrusionOk="0" h="621" w="6398">
                      <a:moveTo>
                        <a:pt x="6208" y="0"/>
                      </a:moveTo>
                      <a:cubicBezTo>
                        <a:pt x="4139" y="80"/>
                        <a:pt x="2060" y="240"/>
                        <a:pt x="0" y="480"/>
                      </a:cubicBezTo>
                      <a:cubicBezTo>
                        <a:pt x="1500" y="556"/>
                        <a:pt x="3005" y="620"/>
                        <a:pt x="4511" y="620"/>
                      </a:cubicBezTo>
                      <a:cubicBezTo>
                        <a:pt x="4983" y="620"/>
                        <a:pt x="5456" y="614"/>
                        <a:pt x="5928" y="600"/>
                      </a:cubicBezTo>
                      <a:cubicBezTo>
                        <a:pt x="6058" y="589"/>
                        <a:pt x="6188" y="589"/>
                        <a:pt x="6318" y="580"/>
                      </a:cubicBezTo>
                      <a:cubicBezTo>
                        <a:pt x="6288" y="500"/>
                        <a:pt x="6278" y="420"/>
                        <a:pt x="6298" y="329"/>
                      </a:cubicBezTo>
                      <a:cubicBezTo>
                        <a:pt x="6318" y="220"/>
                        <a:pt x="6358" y="110"/>
                        <a:pt x="639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14"/>
                <p:cNvSpPr/>
                <p:nvPr/>
              </p:nvSpPr>
              <p:spPr>
                <a:xfrm>
                  <a:off x="7240610" y="2345896"/>
                  <a:ext cx="420346" cy="50365"/>
                </a:xfrm>
                <a:custGeom>
                  <a:rect b="b" l="l" r="r" t="t"/>
                  <a:pathLst>
                    <a:path extrusionOk="0" h="1000" w="8346">
                      <a:moveTo>
                        <a:pt x="8346" y="0"/>
                      </a:moveTo>
                      <a:cubicBezTo>
                        <a:pt x="5558" y="231"/>
                        <a:pt x="2759" y="470"/>
                        <a:pt x="0" y="1000"/>
                      </a:cubicBezTo>
                      <a:cubicBezTo>
                        <a:pt x="2209" y="920"/>
                        <a:pt x="4428" y="960"/>
                        <a:pt x="6637" y="820"/>
                      </a:cubicBezTo>
                      <a:cubicBezTo>
                        <a:pt x="7057" y="790"/>
                        <a:pt x="7477" y="760"/>
                        <a:pt x="7906" y="720"/>
                      </a:cubicBezTo>
                      <a:cubicBezTo>
                        <a:pt x="7926" y="500"/>
                        <a:pt x="8066" y="280"/>
                        <a:pt x="8266" y="151"/>
                      </a:cubicBezTo>
                      <a:cubicBezTo>
                        <a:pt x="8266" y="131"/>
                        <a:pt x="8276" y="100"/>
                        <a:pt x="8286" y="80"/>
                      </a:cubicBezTo>
                      <a:cubicBezTo>
                        <a:pt x="8306" y="51"/>
                        <a:pt x="8326" y="20"/>
                        <a:pt x="8346"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14"/>
                <p:cNvSpPr/>
                <p:nvPr/>
              </p:nvSpPr>
              <p:spPr>
                <a:xfrm>
                  <a:off x="7686087" y="2278407"/>
                  <a:ext cx="760713" cy="97708"/>
                </a:xfrm>
                <a:custGeom>
                  <a:rect b="b" l="l" r="r" t="t"/>
                  <a:pathLst>
                    <a:path extrusionOk="0" h="1940" w="15104">
                      <a:moveTo>
                        <a:pt x="15104" y="1"/>
                      </a:moveTo>
                      <a:lnTo>
                        <a:pt x="15104" y="1"/>
                      </a:lnTo>
                      <a:cubicBezTo>
                        <a:pt x="13065" y="221"/>
                        <a:pt x="11026" y="411"/>
                        <a:pt x="8987" y="571"/>
                      </a:cubicBezTo>
                      <a:cubicBezTo>
                        <a:pt x="5988" y="800"/>
                        <a:pt x="2990" y="1031"/>
                        <a:pt x="1" y="1300"/>
                      </a:cubicBezTo>
                      <a:cubicBezTo>
                        <a:pt x="51" y="1331"/>
                        <a:pt x="101" y="1371"/>
                        <a:pt x="131" y="1431"/>
                      </a:cubicBezTo>
                      <a:cubicBezTo>
                        <a:pt x="131" y="1440"/>
                        <a:pt x="140" y="1451"/>
                        <a:pt x="151" y="1471"/>
                      </a:cubicBezTo>
                      <a:cubicBezTo>
                        <a:pt x="220" y="1511"/>
                        <a:pt x="291" y="1560"/>
                        <a:pt x="351" y="1630"/>
                      </a:cubicBezTo>
                      <a:cubicBezTo>
                        <a:pt x="440" y="1730"/>
                        <a:pt x="491" y="1830"/>
                        <a:pt x="511" y="1940"/>
                      </a:cubicBezTo>
                      <a:cubicBezTo>
                        <a:pt x="2390" y="1770"/>
                        <a:pt x="4269" y="1580"/>
                        <a:pt x="6148" y="1451"/>
                      </a:cubicBezTo>
                      <a:cubicBezTo>
                        <a:pt x="8867" y="1220"/>
                        <a:pt x="11586" y="991"/>
                        <a:pt x="14294" y="701"/>
                      </a:cubicBezTo>
                      <a:cubicBezTo>
                        <a:pt x="14594" y="491"/>
                        <a:pt x="14864" y="261"/>
                        <a:pt x="1510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14"/>
                <p:cNvSpPr/>
                <p:nvPr/>
              </p:nvSpPr>
              <p:spPr>
                <a:xfrm>
                  <a:off x="8450777" y="2232626"/>
                  <a:ext cx="508535" cy="76051"/>
                </a:xfrm>
                <a:custGeom>
                  <a:rect b="b" l="l" r="r" t="t"/>
                  <a:pathLst>
                    <a:path extrusionOk="0" h="1510" w="10097">
                      <a:moveTo>
                        <a:pt x="10096" y="1"/>
                      </a:moveTo>
                      <a:lnTo>
                        <a:pt x="8477" y="90"/>
                      </a:lnTo>
                      <a:cubicBezTo>
                        <a:pt x="5858" y="241"/>
                        <a:pt x="3249" y="540"/>
                        <a:pt x="650" y="840"/>
                      </a:cubicBezTo>
                      <a:cubicBezTo>
                        <a:pt x="490" y="1040"/>
                        <a:pt x="301" y="1210"/>
                        <a:pt x="121" y="1390"/>
                      </a:cubicBezTo>
                      <a:lnTo>
                        <a:pt x="1" y="1510"/>
                      </a:lnTo>
                      <a:cubicBezTo>
                        <a:pt x="1210" y="1380"/>
                        <a:pt x="2420" y="1240"/>
                        <a:pt x="3619" y="1080"/>
                      </a:cubicBezTo>
                      <a:cubicBezTo>
                        <a:pt x="5528" y="790"/>
                        <a:pt x="7427" y="450"/>
                        <a:pt x="9326" y="141"/>
                      </a:cubicBezTo>
                      <a:cubicBezTo>
                        <a:pt x="9576" y="90"/>
                        <a:pt x="9836" y="50"/>
                        <a:pt x="10096"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14"/>
                <p:cNvSpPr/>
                <p:nvPr/>
              </p:nvSpPr>
              <p:spPr>
                <a:xfrm>
                  <a:off x="8450274" y="1715126"/>
                  <a:ext cx="265826" cy="82095"/>
                </a:xfrm>
                <a:custGeom>
                  <a:rect b="b" l="l" r="r" t="t"/>
                  <a:pathLst>
                    <a:path extrusionOk="0" h="1630" w="5278">
                      <a:moveTo>
                        <a:pt x="5078" y="0"/>
                      </a:moveTo>
                      <a:cubicBezTo>
                        <a:pt x="3359" y="480"/>
                        <a:pt x="1690" y="1090"/>
                        <a:pt x="0" y="1629"/>
                      </a:cubicBezTo>
                      <a:cubicBezTo>
                        <a:pt x="1780" y="1420"/>
                        <a:pt x="3549" y="1080"/>
                        <a:pt x="5278" y="600"/>
                      </a:cubicBezTo>
                      <a:lnTo>
                        <a:pt x="5248" y="540"/>
                      </a:lnTo>
                      <a:lnTo>
                        <a:pt x="5078" y="0"/>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14"/>
                <p:cNvSpPr/>
                <p:nvPr/>
              </p:nvSpPr>
              <p:spPr>
                <a:xfrm>
                  <a:off x="8775480" y="1645673"/>
                  <a:ext cx="208964" cy="81037"/>
                </a:xfrm>
                <a:custGeom>
                  <a:rect b="b" l="l" r="r" t="t"/>
                  <a:pathLst>
                    <a:path extrusionOk="0" h="1609" w="4149">
                      <a:moveTo>
                        <a:pt x="4149" y="0"/>
                      </a:moveTo>
                      <a:cubicBezTo>
                        <a:pt x="4059" y="30"/>
                        <a:pt x="3979" y="50"/>
                        <a:pt x="3889" y="80"/>
                      </a:cubicBezTo>
                      <a:cubicBezTo>
                        <a:pt x="2610" y="470"/>
                        <a:pt x="1300" y="729"/>
                        <a:pt x="0" y="1029"/>
                      </a:cubicBezTo>
                      <a:cubicBezTo>
                        <a:pt x="60" y="1229"/>
                        <a:pt x="71" y="1449"/>
                        <a:pt x="60" y="1609"/>
                      </a:cubicBezTo>
                      <a:cubicBezTo>
                        <a:pt x="1290" y="1220"/>
                        <a:pt x="2499" y="760"/>
                        <a:pt x="3679" y="220"/>
                      </a:cubicBezTo>
                      <a:cubicBezTo>
                        <a:pt x="3829" y="150"/>
                        <a:pt x="3989" y="80"/>
                        <a:pt x="414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7" name="Google Shape;5657;p14"/>
                <p:cNvGrpSpPr/>
                <p:nvPr/>
              </p:nvGrpSpPr>
              <p:grpSpPr>
                <a:xfrm>
                  <a:off x="60891" y="2898651"/>
                  <a:ext cx="9022219" cy="2104297"/>
                  <a:chOff x="60891" y="2898651"/>
                  <a:chExt cx="9022219" cy="2104297"/>
                </a:xfrm>
              </p:grpSpPr>
              <p:sp>
                <p:nvSpPr>
                  <p:cNvPr id="5658" name="Google Shape;5658;p14"/>
                  <p:cNvSpPr/>
                  <p:nvPr/>
                </p:nvSpPr>
                <p:spPr>
                  <a:xfrm>
                    <a:off x="1129634" y="3857649"/>
                    <a:ext cx="658522" cy="387156"/>
                  </a:xfrm>
                  <a:custGeom>
                    <a:rect b="b" l="l" r="r" t="t"/>
                    <a:pathLst>
                      <a:path extrusionOk="0" h="7687" w="13075">
                        <a:moveTo>
                          <a:pt x="13074" y="1"/>
                        </a:moveTo>
                        <a:lnTo>
                          <a:pt x="13074" y="1"/>
                        </a:lnTo>
                        <a:cubicBezTo>
                          <a:pt x="10416" y="1280"/>
                          <a:pt x="7847" y="2739"/>
                          <a:pt x="5308" y="4228"/>
                        </a:cubicBezTo>
                        <a:cubicBezTo>
                          <a:pt x="3499" y="5218"/>
                          <a:pt x="1740" y="6287"/>
                          <a:pt x="1" y="7387"/>
                        </a:cubicBezTo>
                        <a:cubicBezTo>
                          <a:pt x="51" y="7487"/>
                          <a:pt x="100" y="7587"/>
                          <a:pt x="160" y="7687"/>
                        </a:cubicBezTo>
                        <a:cubicBezTo>
                          <a:pt x="1110" y="7217"/>
                          <a:pt x="2040" y="6737"/>
                          <a:pt x="2970" y="6247"/>
                        </a:cubicBezTo>
                        <a:cubicBezTo>
                          <a:pt x="6437" y="4328"/>
                          <a:pt x="9776" y="2200"/>
                          <a:pt x="1307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14"/>
                  <p:cNvSpPr/>
                  <p:nvPr/>
                </p:nvSpPr>
                <p:spPr>
                  <a:xfrm>
                    <a:off x="3421691" y="3502728"/>
                    <a:ext cx="352454" cy="446083"/>
                  </a:xfrm>
                  <a:custGeom>
                    <a:rect b="b" l="l" r="r" t="t"/>
                    <a:pathLst>
                      <a:path extrusionOk="0" h="8857" w="6998">
                        <a:moveTo>
                          <a:pt x="6997" y="0"/>
                        </a:moveTo>
                        <a:lnTo>
                          <a:pt x="6997" y="0"/>
                        </a:lnTo>
                        <a:cubicBezTo>
                          <a:pt x="5858" y="1190"/>
                          <a:pt x="4698" y="2370"/>
                          <a:pt x="3668" y="3649"/>
                        </a:cubicBezTo>
                        <a:cubicBezTo>
                          <a:pt x="2359" y="5268"/>
                          <a:pt x="1200" y="7008"/>
                          <a:pt x="61" y="8756"/>
                        </a:cubicBezTo>
                        <a:cubicBezTo>
                          <a:pt x="41" y="8787"/>
                          <a:pt x="21" y="8827"/>
                          <a:pt x="1" y="8856"/>
                        </a:cubicBezTo>
                        <a:cubicBezTo>
                          <a:pt x="130" y="8707"/>
                          <a:pt x="270" y="8547"/>
                          <a:pt x="410" y="8397"/>
                        </a:cubicBezTo>
                        <a:lnTo>
                          <a:pt x="2089" y="6448"/>
                        </a:lnTo>
                        <a:cubicBezTo>
                          <a:pt x="3959" y="4249"/>
                          <a:pt x="5338" y="2459"/>
                          <a:pt x="699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14"/>
                  <p:cNvSpPr/>
                  <p:nvPr/>
                </p:nvSpPr>
                <p:spPr>
                  <a:xfrm>
                    <a:off x="2849797" y="3997613"/>
                    <a:ext cx="527674" cy="671617"/>
                  </a:xfrm>
                  <a:custGeom>
                    <a:rect b="b" l="l" r="r" t="t"/>
                    <a:pathLst>
                      <a:path extrusionOk="0" h="13335" w="10477">
                        <a:moveTo>
                          <a:pt x="10476" y="0"/>
                        </a:moveTo>
                        <a:cubicBezTo>
                          <a:pt x="7887" y="2979"/>
                          <a:pt x="5368" y="6017"/>
                          <a:pt x="3000" y="9166"/>
                        </a:cubicBezTo>
                        <a:cubicBezTo>
                          <a:pt x="2030" y="10495"/>
                          <a:pt x="1190" y="11695"/>
                          <a:pt x="230" y="13024"/>
                        </a:cubicBezTo>
                        <a:cubicBezTo>
                          <a:pt x="150" y="13124"/>
                          <a:pt x="81" y="13234"/>
                          <a:pt x="1" y="13334"/>
                        </a:cubicBezTo>
                        <a:cubicBezTo>
                          <a:pt x="190" y="13134"/>
                          <a:pt x="370" y="12934"/>
                          <a:pt x="561" y="12734"/>
                        </a:cubicBezTo>
                        <a:cubicBezTo>
                          <a:pt x="1760" y="11375"/>
                          <a:pt x="2940" y="10156"/>
                          <a:pt x="4129" y="8736"/>
                        </a:cubicBezTo>
                        <a:cubicBezTo>
                          <a:pt x="6438" y="5967"/>
                          <a:pt x="8567" y="3059"/>
                          <a:pt x="10476"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14"/>
                  <p:cNvSpPr/>
                  <p:nvPr/>
                </p:nvSpPr>
                <p:spPr>
                  <a:xfrm>
                    <a:off x="4083183" y="3759488"/>
                    <a:ext cx="203424" cy="616216"/>
                  </a:xfrm>
                  <a:custGeom>
                    <a:rect b="b" l="l" r="r" t="t"/>
                    <a:pathLst>
                      <a:path extrusionOk="0" h="12235" w="4039">
                        <a:moveTo>
                          <a:pt x="4039" y="0"/>
                        </a:moveTo>
                        <a:lnTo>
                          <a:pt x="4039" y="0"/>
                        </a:lnTo>
                        <a:cubicBezTo>
                          <a:pt x="3119" y="1950"/>
                          <a:pt x="2249" y="3929"/>
                          <a:pt x="1560" y="5977"/>
                        </a:cubicBezTo>
                        <a:cubicBezTo>
                          <a:pt x="1000" y="7727"/>
                          <a:pt x="600" y="9526"/>
                          <a:pt x="200" y="11325"/>
                        </a:cubicBezTo>
                        <a:cubicBezTo>
                          <a:pt x="140" y="11625"/>
                          <a:pt x="70" y="11935"/>
                          <a:pt x="0" y="12234"/>
                        </a:cubicBezTo>
                        <a:lnTo>
                          <a:pt x="120" y="11935"/>
                        </a:lnTo>
                        <a:cubicBezTo>
                          <a:pt x="870" y="10086"/>
                          <a:pt x="1520" y="8196"/>
                          <a:pt x="2129" y="6288"/>
                        </a:cubicBezTo>
                        <a:cubicBezTo>
                          <a:pt x="2809" y="4209"/>
                          <a:pt x="3459" y="2110"/>
                          <a:pt x="403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14"/>
                  <p:cNvSpPr/>
                  <p:nvPr/>
                </p:nvSpPr>
                <p:spPr>
                  <a:xfrm>
                    <a:off x="3361757" y="3771072"/>
                    <a:ext cx="569930" cy="1207702"/>
                  </a:xfrm>
                  <a:custGeom>
                    <a:rect b="b" l="l" r="r" t="t"/>
                    <a:pathLst>
                      <a:path extrusionOk="0" h="23979" w="11316">
                        <a:moveTo>
                          <a:pt x="11315" y="0"/>
                        </a:moveTo>
                        <a:lnTo>
                          <a:pt x="11315" y="0"/>
                        </a:lnTo>
                        <a:cubicBezTo>
                          <a:pt x="8937" y="3788"/>
                          <a:pt x="7088" y="7866"/>
                          <a:pt x="5218" y="11924"/>
                        </a:cubicBezTo>
                        <a:cubicBezTo>
                          <a:pt x="4289" y="13954"/>
                          <a:pt x="3359" y="15993"/>
                          <a:pt x="2440" y="18032"/>
                        </a:cubicBezTo>
                        <a:cubicBezTo>
                          <a:pt x="1780" y="19571"/>
                          <a:pt x="1120" y="21200"/>
                          <a:pt x="431" y="22910"/>
                        </a:cubicBezTo>
                        <a:cubicBezTo>
                          <a:pt x="291" y="23270"/>
                          <a:pt x="141" y="23629"/>
                          <a:pt x="1" y="23979"/>
                        </a:cubicBezTo>
                        <a:cubicBezTo>
                          <a:pt x="101" y="23799"/>
                          <a:pt x="201" y="23609"/>
                          <a:pt x="301" y="23429"/>
                        </a:cubicBezTo>
                        <a:cubicBezTo>
                          <a:pt x="2500" y="19451"/>
                          <a:pt x="4449" y="15343"/>
                          <a:pt x="6308" y="11195"/>
                        </a:cubicBezTo>
                        <a:cubicBezTo>
                          <a:pt x="7208" y="9226"/>
                          <a:pt x="8137" y="7277"/>
                          <a:pt x="9017" y="5298"/>
                        </a:cubicBezTo>
                        <a:cubicBezTo>
                          <a:pt x="9787" y="3539"/>
                          <a:pt x="10536" y="1760"/>
                          <a:pt x="11315"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14"/>
                  <p:cNvSpPr/>
                  <p:nvPr/>
                </p:nvSpPr>
                <p:spPr>
                  <a:xfrm>
                    <a:off x="1817317" y="3523881"/>
                    <a:ext cx="1435302" cy="1202716"/>
                  </a:xfrm>
                  <a:custGeom>
                    <a:rect b="b" l="l" r="r" t="t"/>
                    <a:pathLst>
                      <a:path extrusionOk="0" h="23880" w="28498">
                        <a:moveTo>
                          <a:pt x="28107" y="0"/>
                        </a:moveTo>
                        <a:cubicBezTo>
                          <a:pt x="27407" y="530"/>
                          <a:pt x="26718" y="1090"/>
                          <a:pt x="26048" y="1640"/>
                        </a:cubicBezTo>
                        <a:cubicBezTo>
                          <a:pt x="23749" y="3559"/>
                          <a:pt x="21550" y="5578"/>
                          <a:pt x="19202" y="7417"/>
                        </a:cubicBezTo>
                        <a:cubicBezTo>
                          <a:pt x="15913" y="10046"/>
                          <a:pt x="12605" y="12654"/>
                          <a:pt x="9346" y="15324"/>
                        </a:cubicBezTo>
                        <a:cubicBezTo>
                          <a:pt x="7907" y="16523"/>
                          <a:pt x="6467" y="17712"/>
                          <a:pt x="5058" y="18951"/>
                        </a:cubicBezTo>
                        <a:cubicBezTo>
                          <a:pt x="4049" y="19851"/>
                          <a:pt x="3079" y="20801"/>
                          <a:pt x="2110" y="21761"/>
                        </a:cubicBezTo>
                        <a:cubicBezTo>
                          <a:pt x="1399" y="22460"/>
                          <a:pt x="700" y="23169"/>
                          <a:pt x="0" y="23880"/>
                        </a:cubicBezTo>
                        <a:cubicBezTo>
                          <a:pt x="430" y="23529"/>
                          <a:pt x="870" y="23180"/>
                          <a:pt x="1300" y="22830"/>
                        </a:cubicBezTo>
                        <a:cubicBezTo>
                          <a:pt x="5188" y="19641"/>
                          <a:pt x="8976" y="16333"/>
                          <a:pt x="12964" y="13274"/>
                        </a:cubicBezTo>
                        <a:cubicBezTo>
                          <a:pt x="15233" y="11525"/>
                          <a:pt x="17692" y="9626"/>
                          <a:pt x="20191" y="7557"/>
                        </a:cubicBezTo>
                        <a:cubicBezTo>
                          <a:pt x="22370" y="5788"/>
                          <a:pt x="24479" y="3949"/>
                          <a:pt x="26638" y="2159"/>
                        </a:cubicBezTo>
                        <a:cubicBezTo>
                          <a:pt x="27278" y="1630"/>
                          <a:pt x="27887" y="1080"/>
                          <a:pt x="28497" y="530"/>
                        </a:cubicBezTo>
                        <a:cubicBezTo>
                          <a:pt x="28417" y="430"/>
                          <a:pt x="28337" y="320"/>
                          <a:pt x="28257" y="211"/>
                        </a:cubicBezTo>
                        <a:lnTo>
                          <a:pt x="28107" y="0"/>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14"/>
                  <p:cNvSpPr/>
                  <p:nvPr/>
                </p:nvSpPr>
                <p:spPr>
                  <a:xfrm>
                    <a:off x="1779039" y="3551078"/>
                    <a:ext cx="996320" cy="719414"/>
                  </a:xfrm>
                  <a:custGeom>
                    <a:rect b="b" l="l" r="r" t="t"/>
                    <a:pathLst>
                      <a:path extrusionOk="0" h="14284" w="19782">
                        <a:moveTo>
                          <a:pt x="19782" y="0"/>
                        </a:moveTo>
                        <a:lnTo>
                          <a:pt x="19782" y="0"/>
                        </a:lnTo>
                        <a:cubicBezTo>
                          <a:pt x="18102" y="1010"/>
                          <a:pt x="16403" y="1999"/>
                          <a:pt x="14764" y="3089"/>
                        </a:cubicBezTo>
                        <a:cubicBezTo>
                          <a:pt x="13094" y="4208"/>
                          <a:pt x="11495" y="5428"/>
                          <a:pt x="9866" y="6597"/>
                        </a:cubicBezTo>
                        <a:cubicBezTo>
                          <a:pt x="8157" y="7856"/>
                          <a:pt x="6417" y="9076"/>
                          <a:pt x="4738" y="10366"/>
                        </a:cubicBezTo>
                        <a:cubicBezTo>
                          <a:pt x="3269" y="11505"/>
                          <a:pt x="1840" y="12714"/>
                          <a:pt x="420" y="13924"/>
                        </a:cubicBezTo>
                        <a:lnTo>
                          <a:pt x="0" y="14284"/>
                        </a:lnTo>
                        <a:cubicBezTo>
                          <a:pt x="160" y="14184"/>
                          <a:pt x="320" y="14073"/>
                          <a:pt x="480" y="13973"/>
                        </a:cubicBezTo>
                        <a:cubicBezTo>
                          <a:pt x="2040" y="12944"/>
                          <a:pt x="3619" y="11925"/>
                          <a:pt x="5148" y="10845"/>
                        </a:cubicBezTo>
                        <a:cubicBezTo>
                          <a:pt x="7037" y="9496"/>
                          <a:pt x="8896" y="8116"/>
                          <a:pt x="10775" y="6757"/>
                        </a:cubicBezTo>
                        <a:cubicBezTo>
                          <a:pt x="13804" y="4548"/>
                          <a:pt x="16873" y="2379"/>
                          <a:pt x="19782"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14"/>
                  <p:cNvSpPr/>
                  <p:nvPr/>
                </p:nvSpPr>
                <p:spPr>
                  <a:xfrm>
                    <a:off x="1438271" y="4367594"/>
                    <a:ext cx="205892" cy="165701"/>
                  </a:xfrm>
                  <a:custGeom>
                    <a:rect b="b" l="l" r="r" t="t"/>
                    <a:pathLst>
                      <a:path extrusionOk="0" h="3290" w="4088">
                        <a:moveTo>
                          <a:pt x="4088" y="0"/>
                        </a:moveTo>
                        <a:lnTo>
                          <a:pt x="4088" y="0"/>
                        </a:lnTo>
                        <a:cubicBezTo>
                          <a:pt x="3288" y="500"/>
                          <a:pt x="2519" y="1040"/>
                          <a:pt x="1779" y="1630"/>
                        </a:cubicBezTo>
                        <a:cubicBezTo>
                          <a:pt x="1159" y="2150"/>
                          <a:pt x="580" y="2710"/>
                          <a:pt x="0" y="3289"/>
                        </a:cubicBezTo>
                        <a:cubicBezTo>
                          <a:pt x="709" y="2810"/>
                          <a:pt x="1429" y="2339"/>
                          <a:pt x="2109" y="1820"/>
                        </a:cubicBezTo>
                        <a:cubicBezTo>
                          <a:pt x="2808" y="1260"/>
                          <a:pt x="3458" y="640"/>
                          <a:pt x="408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14"/>
                  <p:cNvSpPr/>
                  <p:nvPr/>
                </p:nvSpPr>
                <p:spPr>
                  <a:xfrm>
                    <a:off x="3100010" y="3593888"/>
                    <a:ext cx="342331" cy="371039"/>
                  </a:xfrm>
                  <a:custGeom>
                    <a:rect b="b" l="l" r="r" t="t"/>
                    <a:pathLst>
                      <a:path extrusionOk="0" h="7367" w="6797">
                        <a:moveTo>
                          <a:pt x="6408" y="0"/>
                        </a:moveTo>
                        <a:cubicBezTo>
                          <a:pt x="5837" y="589"/>
                          <a:pt x="5258" y="1179"/>
                          <a:pt x="4698" y="1769"/>
                        </a:cubicBezTo>
                        <a:cubicBezTo>
                          <a:pt x="3009" y="3528"/>
                          <a:pt x="1499" y="5457"/>
                          <a:pt x="0" y="7366"/>
                        </a:cubicBezTo>
                        <a:cubicBezTo>
                          <a:pt x="2329" y="5138"/>
                          <a:pt x="4618" y="2879"/>
                          <a:pt x="6797" y="509"/>
                        </a:cubicBezTo>
                        <a:cubicBezTo>
                          <a:pt x="6697" y="469"/>
                          <a:pt x="6617" y="400"/>
                          <a:pt x="6557" y="300"/>
                        </a:cubicBezTo>
                        <a:cubicBezTo>
                          <a:pt x="6497" y="210"/>
                          <a:pt x="6448" y="110"/>
                          <a:pt x="640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14"/>
                  <p:cNvSpPr/>
                  <p:nvPr/>
                </p:nvSpPr>
                <p:spPr>
                  <a:xfrm>
                    <a:off x="2312656" y="4020781"/>
                    <a:ext cx="722486" cy="819590"/>
                  </a:xfrm>
                  <a:custGeom>
                    <a:rect b="b" l="l" r="r" t="t"/>
                    <a:pathLst>
                      <a:path extrusionOk="0" h="16273" w="14345">
                        <a:moveTo>
                          <a:pt x="14344" y="0"/>
                        </a:moveTo>
                        <a:cubicBezTo>
                          <a:pt x="11346" y="2879"/>
                          <a:pt x="8517" y="5947"/>
                          <a:pt x="5838" y="9125"/>
                        </a:cubicBezTo>
                        <a:cubicBezTo>
                          <a:pt x="3949" y="11344"/>
                          <a:pt x="2159" y="13643"/>
                          <a:pt x="311" y="15902"/>
                        </a:cubicBezTo>
                        <a:cubicBezTo>
                          <a:pt x="211" y="16022"/>
                          <a:pt x="100" y="16153"/>
                          <a:pt x="1" y="16272"/>
                        </a:cubicBezTo>
                        <a:cubicBezTo>
                          <a:pt x="120" y="16162"/>
                          <a:pt x="251" y="16042"/>
                          <a:pt x="371" y="15933"/>
                        </a:cubicBezTo>
                        <a:cubicBezTo>
                          <a:pt x="1580" y="14783"/>
                          <a:pt x="2790" y="13643"/>
                          <a:pt x="3909" y="12404"/>
                        </a:cubicBezTo>
                        <a:cubicBezTo>
                          <a:pt x="5098" y="11075"/>
                          <a:pt x="6218" y="9676"/>
                          <a:pt x="7397" y="8326"/>
                        </a:cubicBezTo>
                        <a:cubicBezTo>
                          <a:pt x="8487" y="7057"/>
                          <a:pt x="9646" y="5847"/>
                          <a:pt x="10726" y="4558"/>
                        </a:cubicBezTo>
                        <a:cubicBezTo>
                          <a:pt x="11975" y="3079"/>
                          <a:pt x="13174" y="1549"/>
                          <a:pt x="14344"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14"/>
                  <p:cNvSpPr/>
                  <p:nvPr/>
                </p:nvSpPr>
                <p:spPr>
                  <a:xfrm>
                    <a:off x="3457954" y="3756466"/>
                    <a:ext cx="303600" cy="463711"/>
                  </a:xfrm>
                  <a:custGeom>
                    <a:rect b="b" l="l" r="r" t="t"/>
                    <a:pathLst>
                      <a:path extrusionOk="0" h="9207" w="6028">
                        <a:moveTo>
                          <a:pt x="6027" y="0"/>
                        </a:moveTo>
                        <a:cubicBezTo>
                          <a:pt x="5527" y="500"/>
                          <a:pt x="5107" y="1070"/>
                          <a:pt x="4668" y="1630"/>
                        </a:cubicBezTo>
                        <a:cubicBezTo>
                          <a:pt x="3918" y="2569"/>
                          <a:pt x="3199" y="3529"/>
                          <a:pt x="2549" y="4538"/>
                        </a:cubicBezTo>
                        <a:cubicBezTo>
                          <a:pt x="1600" y="6037"/>
                          <a:pt x="809" y="7627"/>
                          <a:pt x="0" y="9206"/>
                        </a:cubicBezTo>
                        <a:cubicBezTo>
                          <a:pt x="849" y="8156"/>
                          <a:pt x="2429" y="5957"/>
                          <a:pt x="3399" y="4438"/>
                        </a:cubicBezTo>
                        <a:cubicBezTo>
                          <a:pt x="3978" y="3509"/>
                          <a:pt x="4538" y="2559"/>
                          <a:pt x="5078" y="1599"/>
                        </a:cubicBezTo>
                        <a:cubicBezTo>
                          <a:pt x="5387" y="1070"/>
                          <a:pt x="5658" y="510"/>
                          <a:pt x="602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14"/>
                  <p:cNvSpPr/>
                  <p:nvPr/>
                </p:nvSpPr>
                <p:spPr>
                  <a:xfrm>
                    <a:off x="2981703" y="4281017"/>
                    <a:ext cx="439032" cy="721932"/>
                  </a:xfrm>
                  <a:custGeom>
                    <a:rect b="b" l="l" r="r" t="t"/>
                    <a:pathLst>
                      <a:path extrusionOk="0" h="14334" w="8717">
                        <a:moveTo>
                          <a:pt x="8717" y="0"/>
                        </a:moveTo>
                        <a:lnTo>
                          <a:pt x="8717" y="0"/>
                        </a:lnTo>
                        <a:cubicBezTo>
                          <a:pt x="5258" y="4258"/>
                          <a:pt x="2520" y="9036"/>
                          <a:pt x="170" y="13974"/>
                        </a:cubicBezTo>
                        <a:cubicBezTo>
                          <a:pt x="110" y="14094"/>
                          <a:pt x="50" y="14214"/>
                          <a:pt x="1" y="14334"/>
                        </a:cubicBezTo>
                        <a:cubicBezTo>
                          <a:pt x="70" y="14214"/>
                          <a:pt x="150" y="14104"/>
                          <a:pt x="221" y="13994"/>
                        </a:cubicBezTo>
                        <a:cubicBezTo>
                          <a:pt x="1280" y="12385"/>
                          <a:pt x="2369" y="10795"/>
                          <a:pt x="3399" y="9176"/>
                        </a:cubicBezTo>
                        <a:cubicBezTo>
                          <a:pt x="5238" y="6157"/>
                          <a:pt x="6977" y="3079"/>
                          <a:pt x="871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14"/>
                  <p:cNvSpPr/>
                  <p:nvPr/>
                </p:nvSpPr>
                <p:spPr>
                  <a:xfrm>
                    <a:off x="3916073" y="3730780"/>
                    <a:ext cx="200402" cy="501938"/>
                  </a:xfrm>
                  <a:custGeom>
                    <a:rect b="b" l="l" r="r" t="t"/>
                    <a:pathLst>
                      <a:path extrusionOk="0" h="9966" w="3979">
                        <a:moveTo>
                          <a:pt x="3978" y="1"/>
                        </a:moveTo>
                        <a:lnTo>
                          <a:pt x="3978" y="1"/>
                        </a:lnTo>
                        <a:cubicBezTo>
                          <a:pt x="3119" y="1540"/>
                          <a:pt x="2359" y="3139"/>
                          <a:pt x="1699" y="4779"/>
                        </a:cubicBezTo>
                        <a:cubicBezTo>
                          <a:pt x="1060" y="6438"/>
                          <a:pt x="560" y="8157"/>
                          <a:pt x="40" y="9856"/>
                        </a:cubicBezTo>
                        <a:cubicBezTo>
                          <a:pt x="20" y="9896"/>
                          <a:pt x="10" y="9936"/>
                          <a:pt x="0" y="9966"/>
                        </a:cubicBezTo>
                        <a:cubicBezTo>
                          <a:pt x="20" y="9936"/>
                          <a:pt x="40" y="9896"/>
                          <a:pt x="50" y="9866"/>
                        </a:cubicBezTo>
                        <a:cubicBezTo>
                          <a:pt x="190" y="9586"/>
                          <a:pt x="320" y="9316"/>
                          <a:pt x="449" y="9046"/>
                        </a:cubicBezTo>
                        <a:cubicBezTo>
                          <a:pt x="929" y="8107"/>
                          <a:pt x="1389" y="7157"/>
                          <a:pt x="1789" y="6178"/>
                        </a:cubicBezTo>
                        <a:cubicBezTo>
                          <a:pt x="2628" y="4159"/>
                          <a:pt x="3318" y="2080"/>
                          <a:pt x="397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14"/>
                  <p:cNvSpPr/>
                  <p:nvPr/>
                </p:nvSpPr>
                <p:spPr>
                  <a:xfrm>
                    <a:off x="891207" y="4736618"/>
                    <a:ext cx="258121" cy="187559"/>
                  </a:xfrm>
                  <a:custGeom>
                    <a:rect b="b" l="l" r="r" t="t"/>
                    <a:pathLst>
                      <a:path extrusionOk="0" h="3724" w="5125">
                        <a:moveTo>
                          <a:pt x="4725" y="0"/>
                        </a:moveTo>
                        <a:cubicBezTo>
                          <a:pt x="4665" y="40"/>
                          <a:pt x="4605" y="80"/>
                          <a:pt x="4555" y="120"/>
                        </a:cubicBezTo>
                        <a:cubicBezTo>
                          <a:pt x="2975" y="1169"/>
                          <a:pt x="1516" y="2399"/>
                          <a:pt x="87" y="3648"/>
                        </a:cubicBezTo>
                        <a:cubicBezTo>
                          <a:pt x="80" y="3663"/>
                          <a:pt x="1" y="3723"/>
                          <a:pt x="4" y="3723"/>
                        </a:cubicBezTo>
                        <a:cubicBezTo>
                          <a:pt x="6" y="3723"/>
                          <a:pt x="20" y="3714"/>
                          <a:pt x="57" y="3688"/>
                        </a:cubicBezTo>
                        <a:cubicBezTo>
                          <a:pt x="327" y="3528"/>
                          <a:pt x="596" y="3368"/>
                          <a:pt x="867" y="3199"/>
                        </a:cubicBezTo>
                        <a:cubicBezTo>
                          <a:pt x="2006" y="2509"/>
                          <a:pt x="3126" y="1780"/>
                          <a:pt x="4225" y="1020"/>
                        </a:cubicBezTo>
                        <a:cubicBezTo>
                          <a:pt x="4525" y="810"/>
                          <a:pt x="4825" y="590"/>
                          <a:pt x="5125" y="370"/>
                        </a:cubicBezTo>
                        <a:cubicBezTo>
                          <a:pt x="4985" y="250"/>
                          <a:pt x="4854" y="130"/>
                          <a:pt x="4725"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14"/>
                  <p:cNvSpPr/>
                  <p:nvPr/>
                </p:nvSpPr>
                <p:spPr>
                  <a:xfrm>
                    <a:off x="2661130" y="4726545"/>
                    <a:ext cx="141878" cy="197431"/>
                  </a:xfrm>
                  <a:custGeom>
                    <a:rect b="b" l="l" r="r" t="t"/>
                    <a:pathLst>
                      <a:path extrusionOk="0" h="3920" w="2817">
                        <a:moveTo>
                          <a:pt x="2817" y="1"/>
                        </a:moveTo>
                        <a:cubicBezTo>
                          <a:pt x="2097" y="830"/>
                          <a:pt x="1408" y="1700"/>
                          <a:pt x="808" y="2629"/>
                        </a:cubicBezTo>
                        <a:cubicBezTo>
                          <a:pt x="548" y="3019"/>
                          <a:pt x="298" y="3419"/>
                          <a:pt x="58" y="3828"/>
                        </a:cubicBezTo>
                        <a:cubicBezTo>
                          <a:pt x="44" y="3856"/>
                          <a:pt x="0" y="3919"/>
                          <a:pt x="7" y="3919"/>
                        </a:cubicBezTo>
                        <a:cubicBezTo>
                          <a:pt x="10" y="3919"/>
                          <a:pt x="22" y="3908"/>
                          <a:pt x="49" y="3879"/>
                        </a:cubicBezTo>
                        <a:cubicBezTo>
                          <a:pt x="1178" y="2759"/>
                          <a:pt x="2108" y="1429"/>
                          <a:pt x="281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14"/>
                  <p:cNvSpPr/>
                  <p:nvPr/>
                </p:nvSpPr>
                <p:spPr>
                  <a:xfrm>
                    <a:off x="3662334" y="4342412"/>
                    <a:ext cx="209468" cy="578492"/>
                  </a:xfrm>
                  <a:custGeom>
                    <a:rect b="b" l="l" r="r" t="t"/>
                    <a:pathLst>
                      <a:path extrusionOk="0" h="11486" w="4159">
                        <a:moveTo>
                          <a:pt x="4158" y="1"/>
                        </a:moveTo>
                        <a:lnTo>
                          <a:pt x="4158" y="1"/>
                        </a:lnTo>
                        <a:cubicBezTo>
                          <a:pt x="3199" y="1870"/>
                          <a:pt x="2239" y="3739"/>
                          <a:pt x="1509" y="5708"/>
                        </a:cubicBezTo>
                        <a:cubicBezTo>
                          <a:pt x="870" y="7497"/>
                          <a:pt x="460" y="9347"/>
                          <a:pt x="70" y="11195"/>
                        </a:cubicBezTo>
                        <a:cubicBezTo>
                          <a:pt x="50" y="11295"/>
                          <a:pt x="20" y="11395"/>
                          <a:pt x="0" y="11486"/>
                        </a:cubicBezTo>
                        <a:cubicBezTo>
                          <a:pt x="70" y="11306"/>
                          <a:pt x="140" y="11126"/>
                          <a:pt x="220" y="10946"/>
                        </a:cubicBezTo>
                        <a:cubicBezTo>
                          <a:pt x="900" y="9276"/>
                          <a:pt x="1509" y="7568"/>
                          <a:pt x="2129" y="5868"/>
                        </a:cubicBezTo>
                        <a:cubicBezTo>
                          <a:pt x="2829" y="3919"/>
                          <a:pt x="3539" y="1970"/>
                          <a:pt x="415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14"/>
                  <p:cNvSpPr/>
                  <p:nvPr/>
                </p:nvSpPr>
                <p:spPr>
                  <a:xfrm>
                    <a:off x="3945234" y="4465755"/>
                    <a:ext cx="98715" cy="392545"/>
                  </a:xfrm>
                  <a:custGeom>
                    <a:rect b="b" l="l" r="r" t="t"/>
                    <a:pathLst>
                      <a:path extrusionOk="0" h="7794" w="1960">
                        <a:moveTo>
                          <a:pt x="1960" y="1"/>
                        </a:moveTo>
                        <a:lnTo>
                          <a:pt x="1960" y="1"/>
                        </a:lnTo>
                        <a:cubicBezTo>
                          <a:pt x="1490" y="1230"/>
                          <a:pt x="1020" y="2449"/>
                          <a:pt x="680" y="3729"/>
                        </a:cubicBezTo>
                        <a:cubicBezTo>
                          <a:pt x="350" y="5028"/>
                          <a:pt x="141" y="6368"/>
                          <a:pt x="10" y="7707"/>
                        </a:cubicBezTo>
                        <a:cubicBezTo>
                          <a:pt x="10" y="7735"/>
                          <a:pt x="0" y="7793"/>
                          <a:pt x="2" y="7793"/>
                        </a:cubicBezTo>
                        <a:cubicBezTo>
                          <a:pt x="2" y="7793"/>
                          <a:pt x="4" y="7784"/>
                          <a:pt x="10" y="7757"/>
                        </a:cubicBezTo>
                        <a:cubicBezTo>
                          <a:pt x="190" y="7287"/>
                          <a:pt x="361" y="6807"/>
                          <a:pt x="510" y="6328"/>
                        </a:cubicBezTo>
                        <a:cubicBezTo>
                          <a:pt x="1180" y="4269"/>
                          <a:pt x="1640" y="2140"/>
                          <a:pt x="196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14"/>
                  <p:cNvSpPr/>
                  <p:nvPr/>
                </p:nvSpPr>
                <p:spPr>
                  <a:xfrm>
                    <a:off x="60891" y="4402346"/>
                    <a:ext cx="746107" cy="449558"/>
                  </a:xfrm>
                  <a:custGeom>
                    <a:rect b="b" l="l" r="r" t="t"/>
                    <a:pathLst>
                      <a:path extrusionOk="0" h="8926" w="14814">
                        <a:moveTo>
                          <a:pt x="14594" y="1"/>
                        </a:moveTo>
                        <a:cubicBezTo>
                          <a:pt x="12595" y="1040"/>
                          <a:pt x="10656" y="2189"/>
                          <a:pt x="8726" y="3349"/>
                        </a:cubicBezTo>
                        <a:cubicBezTo>
                          <a:pt x="7367" y="4148"/>
                          <a:pt x="5978" y="4928"/>
                          <a:pt x="4639" y="5767"/>
                        </a:cubicBezTo>
                        <a:cubicBezTo>
                          <a:pt x="3169" y="6677"/>
                          <a:pt x="1750" y="7667"/>
                          <a:pt x="350" y="8676"/>
                        </a:cubicBezTo>
                        <a:cubicBezTo>
                          <a:pt x="230" y="8756"/>
                          <a:pt x="121" y="8846"/>
                          <a:pt x="1" y="8926"/>
                        </a:cubicBezTo>
                        <a:cubicBezTo>
                          <a:pt x="141" y="8856"/>
                          <a:pt x="270" y="8786"/>
                          <a:pt x="401" y="8706"/>
                        </a:cubicBezTo>
                        <a:cubicBezTo>
                          <a:pt x="1910" y="7877"/>
                          <a:pt x="3439" y="7087"/>
                          <a:pt x="4948" y="6258"/>
                        </a:cubicBezTo>
                        <a:cubicBezTo>
                          <a:pt x="6867" y="5188"/>
                          <a:pt x="8766" y="4079"/>
                          <a:pt x="10656" y="2949"/>
                        </a:cubicBezTo>
                        <a:cubicBezTo>
                          <a:pt x="12055" y="2069"/>
                          <a:pt x="13444" y="1150"/>
                          <a:pt x="14814" y="220"/>
                        </a:cubicBezTo>
                        <a:cubicBezTo>
                          <a:pt x="14734" y="150"/>
                          <a:pt x="14664" y="70"/>
                          <a:pt x="1459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14"/>
                  <p:cNvSpPr/>
                  <p:nvPr/>
                </p:nvSpPr>
                <p:spPr>
                  <a:xfrm>
                    <a:off x="680581" y="3779584"/>
                    <a:ext cx="362024" cy="167212"/>
                  </a:xfrm>
                  <a:custGeom>
                    <a:rect b="b" l="l" r="r" t="t"/>
                    <a:pathLst>
                      <a:path extrusionOk="0" h="3320" w="7188">
                        <a:moveTo>
                          <a:pt x="7188" y="1"/>
                        </a:moveTo>
                        <a:lnTo>
                          <a:pt x="7188" y="1"/>
                        </a:lnTo>
                        <a:cubicBezTo>
                          <a:pt x="7077" y="41"/>
                          <a:pt x="6968" y="91"/>
                          <a:pt x="6857" y="131"/>
                        </a:cubicBezTo>
                        <a:cubicBezTo>
                          <a:pt x="4798" y="980"/>
                          <a:pt x="2710" y="1750"/>
                          <a:pt x="651" y="2600"/>
                        </a:cubicBezTo>
                        <a:cubicBezTo>
                          <a:pt x="431" y="2690"/>
                          <a:pt x="221" y="2790"/>
                          <a:pt x="1" y="2880"/>
                        </a:cubicBezTo>
                        <a:cubicBezTo>
                          <a:pt x="191" y="3019"/>
                          <a:pt x="371" y="3170"/>
                          <a:pt x="551" y="3319"/>
                        </a:cubicBezTo>
                        <a:cubicBezTo>
                          <a:pt x="760" y="3230"/>
                          <a:pt x="980" y="3139"/>
                          <a:pt x="1200" y="3039"/>
                        </a:cubicBezTo>
                        <a:cubicBezTo>
                          <a:pt x="3150" y="2190"/>
                          <a:pt x="5029" y="1180"/>
                          <a:pt x="6897" y="161"/>
                        </a:cubicBezTo>
                        <a:cubicBezTo>
                          <a:pt x="6997" y="111"/>
                          <a:pt x="7097" y="51"/>
                          <a:pt x="718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14"/>
                  <p:cNvSpPr/>
                  <p:nvPr/>
                </p:nvSpPr>
                <p:spPr>
                  <a:xfrm>
                    <a:off x="1137189" y="3318997"/>
                    <a:ext cx="966605" cy="428455"/>
                  </a:xfrm>
                  <a:custGeom>
                    <a:rect b="b" l="l" r="r" t="t"/>
                    <a:pathLst>
                      <a:path extrusionOk="0" h="8507" w="19192">
                        <a:moveTo>
                          <a:pt x="19192" y="1"/>
                        </a:moveTo>
                        <a:lnTo>
                          <a:pt x="18712" y="181"/>
                        </a:lnTo>
                        <a:cubicBezTo>
                          <a:pt x="15323" y="1390"/>
                          <a:pt x="11985" y="2709"/>
                          <a:pt x="8706" y="4199"/>
                        </a:cubicBezTo>
                        <a:cubicBezTo>
                          <a:pt x="5728" y="5478"/>
                          <a:pt x="2840" y="6957"/>
                          <a:pt x="1" y="8506"/>
                        </a:cubicBezTo>
                        <a:cubicBezTo>
                          <a:pt x="3229" y="7347"/>
                          <a:pt x="6338" y="5907"/>
                          <a:pt x="9466" y="4508"/>
                        </a:cubicBezTo>
                        <a:cubicBezTo>
                          <a:pt x="11036" y="3819"/>
                          <a:pt x="12615" y="3169"/>
                          <a:pt x="14164" y="2449"/>
                        </a:cubicBezTo>
                        <a:cubicBezTo>
                          <a:pt x="15713" y="1749"/>
                          <a:pt x="17242" y="990"/>
                          <a:pt x="18762" y="220"/>
                        </a:cubicBezTo>
                        <a:cubicBezTo>
                          <a:pt x="18902" y="150"/>
                          <a:pt x="19052" y="81"/>
                          <a:pt x="19192"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14"/>
                  <p:cNvSpPr/>
                  <p:nvPr/>
                </p:nvSpPr>
                <p:spPr>
                  <a:xfrm>
                    <a:off x="2157582" y="3113609"/>
                    <a:ext cx="361520" cy="180256"/>
                  </a:xfrm>
                  <a:custGeom>
                    <a:rect b="b" l="l" r="r" t="t"/>
                    <a:pathLst>
                      <a:path extrusionOk="0" h="3579" w="7178">
                        <a:moveTo>
                          <a:pt x="6488" y="0"/>
                        </a:moveTo>
                        <a:cubicBezTo>
                          <a:pt x="4289" y="1140"/>
                          <a:pt x="2110" y="2299"/>
                          <a:pt x="1" y="3579"/>
                        </a:cubicBezTo>
                        <a:cubicBezTo>
                          <a:pt x="1691" y="2859"/>
                          <a:pt x="3390" y="2139"/>
                          <a:pt x="5049" y="1360"/>
                        </a:cubicBezTo>
                        <a:cubicBezTo>
                          <a:pt x="5769" y="1020"/>
                          <a:pt x="6478" y="670"/>
                          <a:pt x="7178" y="310"/>
                        </a:cubicBezTo>
                        <a:cubicBezTo>
                          <a:pt x="7068" y="300"/>
                          <a:pt x="6978" y="270"/>
                          <a:pt x="6888" y="230"/>
                        </a:cubicBezTo>
                        <a:cubicBezTo>
                          <a:pt x="6868" y="220"/>
                          <a:pt x="6848" y="220"/>
                          <a:pt x="6818" y="210"/>
                        </a:cubicBezTo>
                        <a:cubicBezTo>
                          <a:pt x="6688" y="180"/>
                          <a:pt x="6578" y="100"/>
                          <a:pt x="648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14"/>
                  <p:cNvSpPr/>
                  <p:nvPr/>
                </p:nvSpPr>
                <p:spPr>
                  <a:xfrm>
                    <a:off x="1410066" y="3007389"/>
                    <a:ext cx="1024474" cy="351397"/>
                  </a:xfrm>
                  <a:custGeom>
                    <a:rect b="b" l="l" r="r" t="t"/>
                    <a:pathLst>
                      <a:path extrusionOk="0" h="6977" w="20341">
                        <a:moveTo>
                          <a:pt x="20340" y="0"/>
                        </a:moveTo>
                        <a:lnTo>
                          <a:pt x="20340" y="0"/>
                        </a:lnTo>
                        <a:cubicBezTo>
                          <a:pt x="19311" y="140"/>
                          <a:pt x="18332" y="480"/>
                          <a:pt x="17332" y="760"/>
                        </a:cubicBezTo>
                        <a:cubicBezTo>
                          <a:pt x="15753" y="1220"/>
                          <a:pt x="14174" y="1679"/>
                          <a:pt x="12614" y="2209"/>
                        </a:cubicBezTo>
                        <a:cubicBezTo>
                          <a:pt x="8516" y="3589"/>
                          <a:pt x="4458" y="5128"/>
                          <a:pt x="460" y="6787"/>
                        </a:cubicBezTo>
                        <a:cubicBezTo>
                          <a:pt x="300" y="6847"/>
                          <a:pt x="150" y="6907"/>
                          <a:pt x="0" y="6977"/>
                        </a:cubicBezTo>
                        <a:cubicBezTo>
                          <a:pt x="160" y="6927"/>
                          <a:pt x="320" y="6887"/>
                          <a:pt x="480" y="6837"/>
                        </a:cubicBezTo>
                        <a:cubicBezTo>
                          <a:pt x="2339" y="6317"/>
                          <a:pt x="4198" y="5768"/>
                          <a:pt x="6037" y="5148"/>
                        </a:cubicBezTo>
                        <a:cubicBezTo>
                          <a:pt x="7966" y="4478"/>
                          <a:pt x="9865" y="3749"/>
                          <a:pt x="11804" y="3099"/>
                        </a:cubicBezTo>
                        <a:cubicBezTo>
                          <a:pt x="13454" y="2539"/>
                          <a:pt x="15103" y="1990"/>
                          <a:pt x="16732" y="1359"/>
                        </a:cubicBezTo>
                        <a:cubicBezTo>
                          <a:pt x="17941" y="920"/>
                          <a:pt x="19101" y="350"/>
                          <a:pt x="2034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14"/>
                  <p:cNvSpPr/>
                  <p:nvPr/>
                </p:nvSpPr>
                <p:spPr>
                  <a:xfrm>
                    <a:off x="395667" y="3412625"/>
                    <a:ext cx="876502" cy="344900"/>
                  </a:xfrm>
                  <a:custGeom>
                    <a:rect b="b" l="l" r="r" t="t"/>
                    <a:pathLst>
                      <a:path extrusionOk="0" h="6848" w="17403">
                        <a:moveTo>
                          <a:pt x="17403" y="1"/>
                        </a:moveTo>
                        <a:cubicBezTo>
                          <a:pt x="15853" y="580"/>
                          <a:pt x="14244" y="1020"/>
                          <a:pt x="12674" y="1570"/>
                        </a:cubicBezTo>
                        <a:cubicBezTo>
                          <a:pt x="8416" y="3079"/>
                          <a:pt x="4238" y="4728"/>
                          <a:pt x="200" y="6747"/>
                        </a:cubicBezTo>
                        <a:cubicBezTo>
                          <a:pt x="131" y="6787"/>
                          <a:pt x="71" y="6818"/>
                          <a:pt x="0" y="6847"/>
                        </a:cubicBezTo>
                        <a:cubicBezTo>
                          <a:pt x="280" y="6747"/>
                          <a:pt x="560" y="6658"/>
                          <a:pt x="840" y="6558"/>
                        </a:cubicBezTo>
                        <a:cubicBezTo>
                          <a:pt x="3799" y="5548"/>
                          <a:pt x="6728" y="4459"/>
                          <a:pt x="9646" y="3319"/>
                        </a:cubicBezTo>
                        <a:cubicBezTo>
                          <a:pt x="10995" y="2829"/>
                          <a:pt x="12315" y="2289"/>
                          <a:pt x="13644" y="1740"/>
                        </a:cubicBezTo>
                        <a:cubicBezTo>
                          <a:pt x="14913" y="1210"/>
                          <a:pt x="16193" y="670"/>
                          <a:pt x="17403"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14"/>
                  <p:cNvSpPr/>
                  <p:nvPr/>
                </p:nvSpPr>
                <p:spPr>
                  <a:xfrm>
                    <a:off x="6956652" y="3630101"/>
                    <a:ext cx="303550" cy="179853"/>
                  </a:xfrm>
                  <a:custGeom>
                    <a:rect b="b" l="l" r="r" t="t"/>
                    <a:pathLst>
                      <a:path extrusionOk="0" h="3571" w="6027">
                        <a:moveTo>
                          <a:pt x="1" y="1"/>
                        </a:moveTo>
                        <a:lnTo>
                          <a:pt x="1" y="1"/>
                        </a:lnTo>
                        <a:cubicBezTo>
                          <a:pt x="201" y="270"/>
                          <a:pt x="410" y="540"/>
                          <a:pt x="610" y="800"/>
                        </a:cubicBezTo>
                        <a:cubicBezTo>
                          <a:pt x="1560" y="1360"/>
                          <a:pt x="2520" y="1880"/>
                          <a:pt x="3509" y="2369"/>
                        </a:cubicBezTo>
                        <a:cubicBezTo>
                          <a:pt x="4279" y="2749"/>
                          <a:pt x="5048" y="3119"/>
                          <a:pt x="5828" y="3479"/>
                        </a:cubicBezTo>
                        <a:cubicBezTo>
                          <a:pt x="5889" y="3506"/>
                          <a:pt x="6011" y="3571"/>
                          <a:pt x="6022" y="3571"/>
                        </a:cubicBezTo>
                        <a:cubicBezTo>
                          <a:pt x="6027" y="3571"/>
                          <a:pt x="6008" y="3557"/>
                          <a:pt x="5948" y="3519"/>
                        </a:cubicBezTo>
                        <a:cubicBezTo>
                          <a:pt x="4628" y="2609"/>
                          <a:pt x="3309" y="1720"/>
                          <a:pt x="1909" y="960"/>
                        </a:cubicBezTo>
                        <a:cubicBezTo>
                          <a:pt x="1280" y="620"/>
                          <a:pt x="640" y="30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14"/>
                  <p:cNvSpPr/>
                  <p:nvPr/>
                </p:nvSpPr>
                <p:spPr>
                  <a:xfrm>
                    <a:off x="7356398" y="3857649"/>
                    <a:ext cx="787860" cy="454141"/>
                  </a:xfrm>
                  <a:custGeom>
                    <a:rect b="b" l="l" r="r" t="t"/>
                    <a:pathLst>
                      <a:path extrusionOk="0" h="9017" w="15643">
                        <a:moveTo>
                          <a:pt x="0" y="1"/>
                        </a:moveTo>
                        <a:lnTo>
                          <a:pt x="0" y="1"/>
                        </a:lnTo>
                        <a:cubicBezTo>
                          <a:pt x="3288" y="2200"/>
                          <a:pt x="6627" y="4328"/>
                          <a:pt x="10095" y="6247"/>
                        </a:cubicBezTo>
                        <a:cubicBezTo>
                          <a:pt x="11795" y="7147"/>
                          <a:pt x="13514" y="7997"/>
                          <a:pt x="15242" y="8826"/>
                        </a:cubicBezTo>
                        <a:cubicBezTo>
                          <a:pt x="15373" y="8886"/>
                          <a:pt x="15513" y="8956"/>
                          <a:pt x="15642" y="9016"/>
                        </a:cubicBezTo>
                        <a:cubicBezTo>
                          <a:pt x="15522" y="8946"/>
                          <a:pt x="15413" y="8866"/>
                          <a:pt x="15293" y="8796"/>
                        </a:cubicBezTo>
                        <a:cubicBezTo>
                          <a:pt x="12824" y="7217"/>
                          <a:pt x="10335" y="5638"/>
                          <a:pt x="7756" y="4228"/>
                        </a:cubicBezTo>
                        <a:cubicBezTo>
                          <a:pt x="5218" y="2739"/>
                          <a:pt x="2648" y="128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14"/>
                  <p:cNvSpPr/>
                  <p:nvPr/>
                </p:nvSpPr>
                <p:spPr>
                  <a:xfrm>
                    <a:off x="5767084" y="3997613"/>
                    <a:ext cx="97708" cy="149030"/>
                  </a:xfrm>
                  <a:custGeom>
                    <a:rect b="b" l="l" r="r" t="t"/>
                    <a:pathLst>
                      <a:path extrusionOk="0" h="2959" w="1940">
                        <a:moveTo>
                          <a:pt x="0" y="0"/>
                        </a:moveTo>
                        <a:lnTo>
                          <a:pt x="0" y="0"/>
                        </a:lnTo>
                        <a:cubicBezTo>
                          <a:pt x="620" y="1000"/>
                          <a:pt x="1270" y="1989"/>
                          <a:pt x="1939" y="2959"/>
                        </a:cubicBezTo>
                        <a:lnTo>
                          <a:pt x="1939" y="2559"/>
                        </a:lnTo>
                        <a:lnTo>
                          <a:pt x="1939" y="2269"/>
                        </a:lnTo>
                        <a:cubicBezTo>
                          <a:pt x="1300" y="1509"/>
                          <a:pt x="650" y="75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14"/>
                  <p:cNvSpPr/>
                  <p:nvPr/>
                </p:nvSpPr>
                <p:spPr>
                  <a:xfrm>
                    <a:off x="5950865" y="4222593"/>
                    <a:ext cx="343338" cy="446637"/>
                  </a:xfrm>
                  <a:custGeom>
                    <a:rect b="b" l="l" r="r" t="t"/>
                    <a:pathLst>
                      <a:path extrusionOk="0" h="8868" w="6817">
                        <a:moveTo>
                          <a:pt x="120" y="1"/>
                        </a:moveTo>
                        <a:cubicBezTo>
                          <a:pt x="160" y="241"/>
                          <a:pt x="180" y="491"/>
                          <a:pt x="170" y="740"/>
                        </a:cubicBezTo>
                        <a:cubicBezTo>
                          <a:pt x="170" y="817"/>
                          <a:pt x="105" y="865"/>
                          <a:pt x="36" y="865"/>
                        </a:cubicBezTo>
                        <a:cubicBezTo>
                          <a:pt x="24" y="865"/>
                          <a:pt x="12" y="863"/>
                          <a:pt x="0" y="860"/>
                        </a:cubicBezTo>
                        <a:lnTo>
                          <a:pt x="0" y="860"/>
                        </a:lnTo>
                        <a:cubicBezTo>
                          <a:pt x="869" y="2020"/>
                          <a:pt x="1769" y="3159"/>
                          <a:pt x="2699" y="4269"/>
                        </a:cubicBezTo>
                        <a:cubicBezTo>
                          <a:pt x="3888" y="5689"/>
                          <a:pt x="5067" y="6908"/>
                          <a:pt x="6267" y="8267"/>
                        </a:cubicBezTo>
                        <a:cubicBezTo>
                          <a:pt x="6447" y="8467"/>
                          <a:pt x="6637" y="8667"/>
                          <a:pt x="6817" y="8867"/>
                        </a:cubicBezTo>
                        <a:cubicBezTo>
                          <a:pt x="6747" y="8767"/>
                          <a:pt x="6667" y="8657"/>
                          <a:pt x="6597" y="8557"/>
                        </a:cubicBezTo>
                        <a:cubicBezTo>
                          <a:pt x="5637" y="7228"/>
                          <a:pt x="4798" y="6028"/>
                          <a:pt x="3828" y="4699"/>
                        </a:cubicBezTo>
                        <a:cubicBezTo>
                          <a:pt x="2619" y="3110"/>
                          <a:pt x="1379" y="1540"/>
                          <a:pt x="12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14"/>
                  <p:cNvSpPr/>
                  <p:nvPr/>
                </p:nvSpPr>
                <p:spPr>
                  <a:xfrm>
                    <a:off x="4857443" y="3759488"/>
                    <a:ext cx="203878" cy="616216"/>
                  </a:xfrm>
                  <a:custGeom>
                    <a:rect b="b" l="l" r="r" t="t"/>
                    <a:pathLst>
                      <a:path extrusionOk="0" h="12235" w="4048">
                        <a:moveTo>
                          <a:pt x="0" y="0"/>
                        </a:moveTo>
                        <a:lnTo>
                          <a:pt x="0" y="0"/>
                        </a:lnTo>
                        <a:cubicBezTo>
                          <a:pt x="590" y="2110"/>
                          <a:pt x="1240" y="4209"/>
                          <a:pt x="1919" y="6288"/>
                        </a:cubicBezTo>
                        <a:cubicBezTo>
                          <a:pt x="2519" y="8196"/>
                          <a:pt x="3179" y="10086"/>
                          <a:pt x="3928" y="11935"/>
                        </a:cubicBezTo>
                        <a:lnTo>
                          <a:pt x="4048" y="12234"/>
                        </a:lnTo>
                        <a:cubicBezTo>
                          <a:pt x="3978" y="11935"/>
                          <a:pt x="3908" y="11625"/>
                          <a:pt x="3838" y="11325"/>
                        </a:cubicBezTo>
                        <a:cubicBezTo>
                          <a:pt x="3439" y="9526"/>
                          <a:pt x="3039" y="7727"/>
                          <a:pt x="2479" y="5977"/>
                        </a:cubicBezTo>
                        <a:cubicBezTo>
                          <a:pt x="1799" y="3929"/>
                          <a:pt x="929" y="195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14"/>
                  <p:cNvSpPr/>
                  <p:nvPr/>
                </p:nvSpPr>
                <p:spPr>
                  <a:xfrm>
                    <a:off x="5332636" y="4033322"/>
                    <a:ext cx="450112" cy="945452"/>
                  </a:xfrm>
                  <a:custGeom>
                    <a:rect b="b" l="l" r="r" t="t"/>
                    <a:pathLst>
                      <a:path extrusionOk="0" h="18772" w="8937">
                        <a:moveTo>
                          <a:pt x="521" y="1"/>
                        </a:moveTo>
                        <a:cubicBezTo>
                          <a:pt x="390" y="151"/>
                          <a:pt x="201" y="260"/>
                          <a:pt x="1" y="280"/>
                        </a:cubicBezTo>
                        <a:cubicBezTo>
                          <a:pt x="850" y="2200"/>
                          <a:pt x="1760" y="4089"/>
                          <a:pt x="2620" y="5988"/>
                        </a:cubicBezTo>
                        <a:cubicBezTo>
                          <a:pt x="4488" y="10136"/>
                          <a:pt x="6427" y="14244"/>
                          <a:pt x="8626" y="18222"/>
                        </a:cubicBezTo>
                        <a:cubicBezTo>
                          <a:pt x="8726" y="18402"/>
                          <a:pt x="8826" y="18592"/>
                          <a:pt x="8937" y="18772"/>
                        </a:cubicBezTo>
                        <a:cubicBezTo>
                          <a:pt x="8786" y="18422"/>
                          <a:pt x="8646" y="18063"/>
                          <a:pt x="8506" y="17703"/>
                        </a:cubicBezTo>
                        <a:cubicBezTo>
                          <a:pt x="7807" y="15993"/>
                          <a:pt x="7157" y="14364"/>
                          <a:pt x="6487" y="12825"/>
                        </a:cubicBezTo>
                        <a:cubicBezTo>
                          <a:pt x="5578" y="10786"/>
                          <a:pt x="4639" y="8747"/>
                          <a:pt x="3719" y="6717"/>
                        </a:cubicBezTo>
                        <a:cubicBezTo>
                          <a:pt x="2680" y="4469"/>
                          <a:pt x="1640" y="2210"/>
                          <a:pt x="52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14"/>
                  <p:cNvSpPr/>
                  <p:nvPr/>
                </p:nvSpPr>
                <p:spPr>
                  <a:xfrm>
                    <a:off x="5921653" y="3553093"/>
                    <a:ext cx="1405032" cy="1173504"/>
                  </a:xfrm>
                  <a:custGeom>
                    <a:rect b="b" l="l" r="r" t="t"/>
                    <a:pathLst>
                      <a:path extrusionOk="0" h="23300" w="27897">
                        <a:moveTo>
                          <a:pt x="540" y="0"/>
                        </a:moveTo>
                        <a:cubicBezTo>
                          <a:pt x="420" y="150"/>
                          <a:pt x="260" y="280"/>
                          <a:pt x="80" y="420"/>
                        </a:cubicBezTo>
                        <a:cubicBezTo>
                          <a:pt x="60" y="440"/>
                          <a:pt x="30" y="460"/>
                          <a:pt x="0" y="480"/>
                        </a:cubicBezTo>
                        <a:cubicBezTo>
                          <a:pt x="410" y="860"/>
                          <a:pt x="830" y="1219"/>
                          <a:pt x="1260" y="1579"/>
                        </a:cubicBezTo>
                        <a:cubicBezTo>
                          <a:pt x="3419" y="3369"/>
                          <a:pt x="5538" y="5208"/>
                          <a:pt x="7706" y="6977"/>
                        </a:cubicBezTo>
                        <a:cubicBezTo>
                          <a:pt x="10216" y="9046"/>
                          <a:pt x="12674" y="10945"/>
                          <a:pt x="14943" y="12694"/>
                        </a:cubicBezTo>
                        <a:cubicBezTo>
                          <a:pt x="18932" y="15753"/>
                          <a:pt x="22719" y="19061"/>
                          <a:pt x="26608" y="22250"/>
                        </a:cubicBezTo>
                        <a:lnTo>
                          <a:pt x="27897" y="23300"/>
                        </a:lnTo>
                        <a:cubicBezTo>
                          <a:pt x="27208" y="22589"/>
                          <a:pt x="26498" y="21880"/>
                          <a:pt x="25788" y="21181"/>
                        </a:cubicBezTo>
                        <a:cubicBezTo>
                          <a:pt x="24818" y="20221"/>
                          <a:pt x="23859" y="19271"/>
                          <a:pt x="22839" y="18371"/>
                        </a:cubicBezTo>
                        <a:cubicBezTo>
                          <a:pt x="21440" y="17132"/>
                          <a:pt x="19991" y="15943"/>
                          <a:pt x="18552" y="14744"/>
                        </a:cubicBezTo>
                        <a:cubicBezTo>
                          <a:pt x="15293" y="12074"/>
                          <a:pt x="11984" y="9466"/>
                          <a:pt x="8696" y="6837"/>
                        </a:cubicBezTo>
                        <a:cubicBezTo>
                          <a:pt x="6347" y="4998"/>
                          <a:pt x="4148" y="2979"/>
                          <a:pt x="1859" y="1060"/>
                        </a:cubicBezTo>
                        <a:cubicBezTo>
                          <a:pt x="1420" y="710"/>
                          <a:pt x="990" y="350"/>
                          <a:pt x="5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14"/>
                  <p:cNvSpPr/>
                  <p:nvPr/>
                </p:nvSpPr>
                <p:spPr>
                  <a:xfrm>
                    <a:off x="6368692" y="3551078"/>
                    <a:ext cx="996774" cy="719414"/>
                  </a:xfrm>
                  <a:custGeom>
                    <a:rect b="b" l="l" r="r" t="t"/>
                    <a:pathLst>
                      <a:path extrusionOk="0" h="14284" w="19791">
                        <a:moveTo>
                          <a:pt x="0" y="0"/>
                        </a:moveTo>
                        <a:cubicBezTo>
                          <a:pt x="2908" y="2379"/>
                          <a:pt x="5977" y="4548"/>
                          <a:pt x="9016" y="6757"/>
                        </a:cubicBezTo>
                        <a:cubicBezTo>
                          <a:pt x="10885" y="8116"/>
                          <a:pt x="12754" y="9496"/>
                          <a:pt x="14643" y="10845"/>
                        </a:cubicBezTo>
                        <a:cubicBezTo>
                          <a:pt x="16173" y="11925"/>
                          <a:pt x="17742" y="12944"/>
                          <a:pt x="19311" y="13973"/>
                        </a:cubicBezTo>
                        <a:cubicBezTo>
                          <a:pt x="19471" y="14073"/>
                          <a:pt x="19631" y="14184"/>
                          <a:pt x="19791" y="14284"/>
                        </a:cubicBezTo>
                        <a:cubicBezTo>
                          <a:pt x="19651" y="14164"/>
                          <a:pt x="19511" y="14044"/>
                          <a:pt x="19361" y="13924"/>
                        </a:cubicBezTo>
                        <a:cubicBezTo>
                          <a:pt x="17941" y="12714"/>
                          <a:pt x="16522" y="11505"/>
                          <a:pt x="15043" y="10366"/>
                        </a:cubicBezTo>
                        <a:cubicBezTo>
                          <a:pt x="13364" y="9076"/>
                          <a:pt x="11635" y="7856"/>
                          <a:pt x="9925" y="6597"/>
                        </a:cubicBezTo>
                        <a:cubicBezTo>
                          <a:pt x="8286" y="5428"/>
                          <a:pt x="6687" y="4208"/>
                          <a:pt x="5018" y="3089"/>
                        </a:cubicBezTo>
                        <a:cubicBezTo>
                          <a:pt x="3388" y="1999"/>
                          <a:pt x="1679" y="101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14"/>
                  <p:cNvSpPr/>
                  <p:nvPr/>
                </p:nvSpPr>
                <p:spPr>
                  <a:xfrm>
                    <a:off x="7500341" y="4367594"/>
                    <a:ext cx="205439" cy="165701"/>
                  </a:xfrm>
                  <a:custGeom>
                    <a:rect b="b" l="l" r="r" t="t"/>
                    <a:pathLst>
                      <a:path extrusionOk="0" h="3290" w="4079">
                        <a:moveTo>
                          <a:pt x="1" y="0"/>
                        </a:moveTo>
                        <a:lnTo>
                          <a:pt x="1" y="0"/>
                        </a:lnTo>
                        <a:cubicBezTo>
                          <a:pt x="620" y="640"/>
                          <a:pt x="1270" y="1260"/>
                          <a:pt x="1969" y="1820"/>
                        </a:cubicBezTo>
                        <a:cubicBezTo>
                          <a:pt x="2649" y="2339"/>
                          <a:pt x="3369" y="2810"/>
                          <a:pt x="4079" y="3289"/>
                        </a:cubicBezTo>
                        <a:cubicBezTo>
                          <a:pt x="3509" y="2710"/>
                          <a:pt x="2919" y="2150"/>
                          <a:pt x="2300" y="1630"/>
                        </a:cubicBezTo>
                        <a:cubicBezTo>
                          <a:pt x="1570" y="1040"/>
                          <a:pt x="790" y="50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14"/>
                  <p:cNvSpPr/>
                  <p:nvPr/>
                </p:nvSpPr>
                <p:spPr>
                  <a:xfrm>
                    <a:off x="5900500" y="3786182"/>
                    <a:ext cx="126920" cy="157592"/>
                  </a:xfrm>
                  <a:custGeom>
                    <a:rect b="b" l="l" r="r" t="t"/>
                    <a:pathLst>
                      <a:path extrusionOk="0" h="3129" w="2520">
                        <a:moveTo>
                          <a:pt x="1" y="0"/>
                        </a:moveTo>
                        <a:cubicBezTo>
                          <a:pt x="41" y="100"/>
                          <a:pt x="70" y="190"/>
                          <a:pt x="90" y="290"/>
                        </a:cubicBezTo>
                        <a:cubicBezTo>
                          <a:pt x="130" y="480"/>
                          <a:pt x="110" y="660"/>
                          <a:pt x="41" y="809"/>
                        </a:cubicBezTo>
                        <a:cubicBezTo>
                          <a:pt x="820" y="1589"/>
                          <a:pt x="1609" y="2349"/>
                          <a:pt x="2399" y="3108"/>
                        </a:cubicBezTo>
                        <a:cubicBezTo>
                          <a:pt x="2439" y="3119"/>
                          <a:pt x="2479" y="3119"/>
                          <a:pt x="2519" y="3128"/>
                        </a:cubicBezTo>
                        <a:cubicBezTo>
                          <a:pt x="1700" y="2079"/>
                          <a:pt x="870" y="1029"/>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14"/>
                  <p:cNvSpPr/>
                  <p:nvPr/>
                </p:nvSpPr>
                <p:spPr>
                  <a:xfrm>
                    <a:off x="6120998" y="4036344"/>
                    <a:ext cx="710348" cy="804027"/>
                  </a:xfrm>
                  <a:custGeom>
                    <a:rect b="b" l="l" r="r" t="t"/>
                    <a:pathLst>
                      <a:path extrusionOk="0" h="15964" w="14104">
                        <a:moveTo>
                          <a:pt x="1" y="1"/>
                        </a:moveTo>
                        <a:cubicBezTo>
                          <a:pt x="1100" y="1440"/>
                          <a:pt x="2219" y="2870"/>
                          <a:pt x="3379" y="4249"/>
                        </a:cubicBezTo>
                        <a:cubicBezTo>
                          <a:pt x="4458" y="5538"/>
                          <a:pt x="5627" y="6748"/>
                          <a:pt x="6717" y="8017"/>
                        </a:cubicBezTo>
                        <a:cubicBezTo>
                          <a:pt x="7897" y="9367"/>
                          <a:pt x="9006" y="10766"/>
                          <a:pt x="10205" y="12095"/>
                        </a:cubicBezTo>
                        <a:cubicBezTo>
                          <a:pt x="11325" y="13334"/>
                          <a:pt x="12535" y="14474"/>
                          <a:pt x="13744" y="15624"/>
                        </a:cubicBezTo>
                        <a:cubicBezTo>
                          <a:pt x="13864" y="15733"/>
                          <a:pt x="13984" y="15853"/>
                          <a:pt x="14104" y="15963"/>
                        </a:cubicBezTo>
                        <a:cubicBezTo>
                          <a:pt x="14004" y="15844"/>
                          <a:pt x="13904" y="15713"/>
                          <a:pt x="13804" y="15593"/>
                        </a:cubicBezTo>
                        <a:cubicBezTo>
                          <a:pt x="11955" y="13334"/>
                          <a:pt x="10156" y="11035"/>
                          <a:pt x="8277" y="8816"/>
                        </a:cubicBezTo>
                        <a:cubicBezTo>
                          <a:pt x="5687" y="5748"/>
                          <a:pt x="2969" y="2790"/>
                          <a:pt x="8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14"/>
                  <p:cNvSpPr/>
                  <p:nvPr/>
                </p:nvSpPr>
                <p:spPr>
                  <a:xfrm>
                    <a:off x="5495214" y="3931635"/>
                    <a:ext cx="190883" cy="288541"/>
                  </a:xfrm>
                  <a:custGeom>
                    <a:rect b="b" l="l" r="r" t="t"/>
                    <a:pathLst>
                      <a:path extrusionOk="0" h="5729" w="3790">
                        <a:moveTo>
                          <a:pt x="521" y="0"/>
                        </a:moveTo>
                        <a:cubicBezTo>
                          <a:pt x="381" y="140"/>
                          <a:pt x="201" y="251"/>
                          <a:pt x="1" y="311"/>
                        </a:cubicBezTo>
                        <a:cubicBezTo>
                          <a:pt x="131" y="531"/>
                          <a:pt x="261" y="751"/>
                          <a:pt x="391" y="960"/>
                        </a:cubicBezTo>
                        <a:cubicBezTo>
                          <a:pt x="1360" y="2479"/>
                          <a:pt x="2940" y="4678"/>
                          <a:pt x="3790" y="5728"/>
                        </a:cubicBezTo>
                        <a:cubicBezTo>
                          <a:pt x="2980" y="4149"/>
                          <a:pt x="2200" y="2559"/>
                          <a:pt x="1251" y="1060"/>
                        </a:cubicBezTo>
                        <a:cubicBezTo>
                          <a:pt x="1011" y="700"/>
                          <a:pt x="771" y="351"/>
                          <a:pt x="52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14"/>
                  <p:cNvSpPr/>
                  <p:nvPr/>
                </p:nvSpPr>
                <p:spPr>
                  <a:xfrm>
                    <a:off x="5723317" y="4281017"/>
                    <a:ext cx="439485" cy="721932"/>
                  </a:xfrm>
                  <a:custGeom>
                    <a:rect b="b" l="l" r="r" t="t"/>
                    <a:pathLst>
                      <a:path extrusionOk="0" h="14334" w="8726">
                        <a:moveTo>
                          <a:pt x="0" y="0"/>
                        </a:moveTo>
                        <a:lnTo>
                          <a:pt x="0" y="0"/>
                        </a:lnTo>
                        <a:cubicBezTo>
                          <a:pt x="1739" y="3079"/>
                          <a:pt x="3479" y="6157"/>
                          <a:pt x="5318" y="9176"/>
                        </a:cubicBezTo>
                        <a:cubicBezTo>
                          <a:pt x="6357" y="10795"/>
                          <a:pt x="7437" y="12385"/>
                          <a:pt x="8496" y="13994"/>
                        </a:cubicBezTo>
                        <a:cubicBezTo>
                          <a:pt x="8576" y="14104"/>
                          <a:pt x="8646" y="14214"/>
                          <a:pt x="8726" y="14334"/>
                        </a:cubicBezTo>
                        <a:cubicBezTo>
                          <a:pt x="8666" y="14214"/>
                          <a:pt x="8606" y="14094"/>
                          <a:pt x="8556" y="13974"/>
                        </a:cubicBezTo>
                        <a:cubicBezTo>
                          <a:pt x="6197" y="9036"/>
                          <a:pt x="3459" y="4258"/>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14"/>
                  <p:cNvSpPr/>
                  <p:nvPr/>
                </p:nvSpPr>
                <p:spPr>
                  <a:xfrm>
                    <a:off x="5027576" y="3730780"/>
                    <a:ext cx="200402" cy="501938"/>
                  </a:xfrm>
                  <a:custGeom>
                    <a:rect b="b" l="l" r="r" t="t"/>
                    <a:pathLst>
                      <a:path extrusionOk="0" h="9966" w="3979">
                        <a:moveTo>
                          <a:pt x="1" y="1"/>
                        </a:moveTo>
                        <a:lnTo>
                          <a:pt x="1" y="1"/>
                        </a:lnTo>
                        <a:cubicBezTo>
                          <a:pt x="670" y="2080"/>
                          <a:pt x="1350" y="4159"/>
                          <a:pt x="2189" y="6178"/>
                        </a:cubicBezTo>
                        <a:cubicBezTo>
                          <a:pt x="2589" y="7157"/>
                          <a:pt x="3059" y="8107"/>
                          <a:pt x="3529" y="9046"/>
                        </a:cubicBezTo>
                        <a:cubicBezTo>
                          <a:pt x="3669" y="9316"/>
                          <a:pt x="3799" y="9586"/>
                          <a:pt x="3928" y="9866"/>
                        </a:cubicBezTo>
                        <a:cubicBezTo>
                          <a:pt x="3948" y="9896"/>
                          <a:pt x="3968" y="9936"/>
                          <a:pt x="3979" y="9966"/>
                        </a:cubicBezTo>
                        <a:cubicBezTo>
                          <a:pt x="3968" y="9936"/>
                          <a:pt x="3959" y="9896"/>
                          <a:pt x="3948" y="9856"/>
                        </a:cubicBezTo>
                        <a:cubicBezTo>
                          <a:pt x="3419" y="8157"/>
                          <a:pt x="2919" y="6438"/>
                          <a:pt x="2280" y="4779"/>
                        </a:cubicBezTo>
                        <a:cubicBezTo>
                          <a:pt x="1630" y="3139"/>
                          <a:pt x="870" y="154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14"/>
                  <p:cNvSpPr/>
                  <p:nvPr/>
                </p:nvSpPr>
                <p:spPr>
                  <a:xfrm>
                    <a:off x="7995731" y="4738129"/>
                    <a:ext cx="257264" cy="186048"/>
                  </a:xfrm>
                  <a:custGeom>
                    <a:rect b="b" l="l" r="r" t="t"/>
                    <a:pathLst>
                      <a:path extrusionOk="0" h="3694" w="5108">
                        <a:moveTo>
                          <a:pt x="420" y="0"/>
                        </a:moveTo>
                        <a:cubicBezTo>
                          <a:pt x="350" y="60"/>
                          <a:pt x="270" y="120"/>
                          <a:pt x="190" y="180"/>
                        </a:cubicBezTo>
                        <a:cubicBezTo>
                          <a:pt x="130" y="240"/>
                          <a:pt x="70" y="300"/>
                          <a:pt x="0" y="350"/>
                        </a:cubicBezTo>
                        <a:cubicBezTo>
                          <a:pt x="300" y="570"/>
                          <a:pt x="589" y="780"/>
                          <a:pt x="889" y="990"/>
                        </a:cubicBezTo>
                        <a:cubicBezTo>
                          <a:pt x="1989" y="1750"/>
                          <a:pt x="3099" y="2479"/>
                          <a:pt x="4238" y="3169"/>
                        </a:cubicBezTo>
                        <a:cubicBezTo>
                          <a:pt x="4508" y="3338"/>
                          <a:pt x="4778" y="3498"/>
                          <a:pt x="5058" y="3658"/>
                        </a:cubicBezTo>
                        <a:cubicBezTo>
                          <a:pt x="5092" y="3684"/>
                          <a:pt x="5105" y="3693"/>
                          <a:pt x="5106" y="3693"/>
                        </a:cubicBezTo>
                        <a:cubicBezTo>
                          <a:pt x="5108" y="3693"/>
                          <a:pt x="5032" y="3633"/>
                          <a:pt x="5018" y="3618"/>
                        </a:cubicBezTo>
                        <a:cubicBezTo>
                          <a:pt x="3588" y="2369"/>
                          <a:pt x="2139" y="1139"/>
                          <a:pt x="560" y="90"/>
                        </a:cubicBezTo>
                        <a:cubicBezTo>
                          <a:pt x="509" y="60"/>
                          <a:pt x="469" y="30"/>
                          <a:pt x="42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14"/>
                  <p:cNvSpPr/>
                  <p:nvPr/>
                </p:nvSpPr>
                <p:spPr>
                  <a:xfrm>
                    <a:off x="6340992" y="4726545"/>
                    <a:ext cx="142130" cy="197431"/>
                  </a:xfrm>
                  <a:custGeom>
                    <a:rect b="b" l="l" r="r" t="t"/>
                    <a:pathLst>
                      <a:path extrusionOk="0" h="3920" w="2822">
                        <a:moveTo>
                          <a:pt x="0" y="1"/>
                        </a:moveTo>
                        <a:lnTo>
                          <a:pt x="0" y="1"/>
                        </a:lnTo>
                        <a:cubicBezTo>
                          <a:pt x="720" y="1429"/>
                          <a:pt x="1639" y="2759"/>
                          <a:pt x="2779" y="3879"/>
                        </a:cubicBezTo>
                        <a:cubicBezTo>
                          <a:pt x="2806" y="3908"/>
                          <a:pt x="2816" y="3919"/>
                          <a:pt x="2818" y="3919"/>
                        </a:cubicBezTo>
                        <a:cubicBezTo>
                          <a:pt x="2822" y="3919"/>
                          <a:pt x="2773" y="3856"/>
                          <a:pt x="2759" y="3828"/>
                        </a:cubicBezTo>
                        <a:cubicBezTo>
                          <a:pt x="2519" y="3419"/>
                          <a:pt x="2269" y="3019"/>
                          <a:pt x="2010" y="2629"/>
                        </a:cubicBezTo>
                        <a:cubicBezTo>
                          <a:pt x="1419" y="1700"/>
                          <a:pt x="720" y="83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14"/>
                  <p:cNvSpPr/>
                  <p:nvPr/>
                </p:nvSpPr>
                <p:spPr>
                  <a:xfrm>
                    <a:off x="5272248" y="4342412"/>
                    <a:ext cx="209468" cy="578492"/>
                  </a:xfrm>
                  <a:custGeom>
                    <a:rect b="b" l="l" r="r" t="t"/>
                    <a:pathLst>
                      <a:path extrusionOk="0" h="11486" w="4159">
                        <a:moveTo>
                          <a:pt x="0" y="1"/>
                        </a:moveTo>
                        <a:cubicBezTo>
                          <a:pt x="630" y="1970"/>
                          <a:pt x="1329" y="3919"/>
                          <a:pt x="2039" y="5868"/>
                        </a:cubicBezTo>
                        <a:cubicBezTo>
                          <a:pt x="2659" y="7568"/>
                          <a:pt x="3268" y="9276"/>
                          <a:pt x="3948" y="10946"/>
                        </a:cubicBezTo>
                        <a:lnTo>
                          <a:pt x="4158" y="11486"/>
                        </a:lnTo>
                        <a:cubicBezTo>
                          <a:pt x="4138" y="11395"/>
                          <a:pt x="4118" y="11295"/>
                          <a:pt x="4098" y="11195"/>
                        </a:cubicBezTo>
                        <a:cubicBezTo>
                          <a:pt x="3699" y="9347"/>
                          <a:pt x="3288" y="7497"/>
                          <a:pt x="2659" y="5708"/>
                        </a:cubicBezTo>
                        <a:cubicBezTo>
                          <a:pt x="1929" y="3739"/>
                          <a:pt x="960" y="187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14"/>
                  <p:cNvSpPr/>
                  <p:nvPr/>
                </p:nvSpPr>
                <p:spPr>
                  <a:xfrm>
                    <a:off x="5100554" y="4465755"/>
                    <a:ext cx="98766" cy="392545"/>
                  </a:xfrm>
                  <a:custGeom>
                    <a:rect b="b" l="l" r="r" t="t"/>
                    <a:pathLst>
                      <a:path extrusionOk="0" h="7794" w="1961">
                        <a:moveTo>
                          <a:pt x="1" y="1"/>
                        </a:moveTo>
                        <a:cubicBezTo>
                          <a:pt x="311" y="2140"/>
                          <a:pt x="780" y="4269"/>
                          <a:pt x="1440" y="6328"/>
                        </a:cubicBezTo>
                        <a:cubicBezTo>
                          <a:pt x="1600" y="6807"/>
                          <a:pt x="1770" y="7287"/>
                          <a:pt x="1940" y="7757"/>
                        </a:cubicBezTo>
                        <a:cubicBezTo>
                          <a:pt x="1949" y="7784"/>
                          <a:pt x="1953" y="7793"/>
                          <a:pt x="1955" y="7793"/>
                        </a:cubicBezTo>
                        <a:cubicBezTo>
                          <a:pt x="1960" y="7793"/>
                          <a:pt x="1950" y="7735"/>
                          <a:pt x="1950" y="7707"/>
                        </a:cubicBezTo>
                        <a:cubicBezTo>
                          <a:pt x="1810" y="6368"/>
                          <a:pt x="1600" y="5028"/>
                          <a:pt x="1270" y="3729"/>
                        </a:cubicBezTo>
                        <a:cubicBezTo>
                          <a:pt x="940" y="2449"/>
                          <a:pt x="460" y="123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14"/>
                  <p:cNvSpPr/>
                  <p:nvPr/>
                </p:nvSpPr>
                <p:spPr>
                  <a:xfrm>
                    <a:off x="8336500" y="4401339"/>
                    <a:ext cx="746611" cy="450565"/>
                  </a:xfrm>
                  <a:custGeom>
                    <a:rect b="b" l="l" r="r" t="t"/>
                    <a:pathLst>
                      <a:path extrusionOk="0" h="8946" w="14824">
                        <a:moveTo>
                          <a:pt x="200" y="1"/>
                        </a:moveTo>
                        <a:cubicBezTo>
                          <a:pt x="180" y="30"/>
                          <a:pt x="160" y="50"/>
                          <a:pt x="140" y="70"/>
                        </a:cubicBezTo>
                        <a:cubicBezTo>
                          <a:pt x="91" y="120"/>
                          <a:pt x="40" y="170"/>
                          <a:pt x="1" y="230"/>
                        </a:cubicBezTo>
                        <a:cubicBezTo>
                          <a:pt x="1380" y="1160"/>
                          <a:pt x="2759" y="2089"/>
                          <a:pt x="4179" y="2969"/>
                        </a:cubicBezTo>
                        <a:cubicBezTo>
                          <a:pt x="6058" y="4099"/>
                          <a:pt x="7957" y="5208"/>
                          <a:pt x="9876" y="6278"/>
                        </a:cubicBezTo>
                        <a:cubicBezTo>
                          <a:pt x="11386" y="7107"/>
                          <a:pt x="12914" y="7897"/>
                          <a:pt x="14424" y="8726"/>
                        </a:cubicBezTo>
                        <a:cubicBezTo>
                          <a:pt x="14564" y="8806"/>
                          <a:pt x="14694" y="8876"/>
                          <a:pt x="14824" y="8946"/>
                        </a:cubicBezTo>
                        <a:cubicBezTo>
                          <a:pt x="14714" y="8866"/>
                          <a:pt x="14594" y="8776"/>
                          <a:pt x="14474" y="8696"/>
                        </a:cubicBezTo>
                        <a:cubicBezTo>
                          <a:pt x="13074" y="7687"/>
                          <a:pt x="11655" y="6697"/>
                          <a:pt x="10196" y="5787"/>
                        </a:cubicBezTo>
                        <a:cubicBezTo>
                          <a:pt x="8847" y="4948"/>
                          <a:pt x="7467" y="4168"/>
                          <a:pt x="6098" y="3369"/>
                        </a:cubicBezTo>
                        <a:cubicBezTo>
                          <a:pt x="4159" y="2200"/>
                          <a:pt x="2210" y="1050"/>
                          <a:pt x="20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14"/>
                  <p:cNvSpPr/>
                  <p:nvPr/>
                </p:nvSpPr>
                <p:spPr>
                  <a:xfrm>
                    <a:off x="8101447" y="3779584"/>
                    <a:ext cx="360462" cy="165197"/>
                  </a:xfrm>
                  <a:custGeom>
                    <a:rect b="b" l="l" r="r" t="t"/>
                    <a:pathLst>
                      <a:path extrusionOk="0" h="3280" w="7157">
                        <a:moveTo>
                          <a:pt x="0" y="1"/>
                        </a:moveTo>
                        <a:cubicBezTo>
                          <a:pt x="100" y="51"/>
                          <a:pt x="200" y="111"/>
                          <a:pt x="290" y="161"/>
                        </a:cubicBezTo>
                        <a:cubicBezTo>
                          <a:pt x="2159" y="1180"/>
                          <a:pt x="4048" y="2190"/>
                          <a:pt x="5997" y="3039"/>
                        </a:cubicBezTo>
                        <a:cubicBezTo>
                          <a:pt x="6177" y="3119"/>
                          <a:pt x="6367" y="3199"/>
                          <a:pt x="6557" y="3279"/>
                        </a:cubicBezTo>
                        <a:cubicBezTo>
                          <a:pt x="6747" y="3159"/>
                          <a:pt x="6957" y="3010"/>
                          <a:pt x="7157" y="2870"/>
                        </a:cubicBezTo>
                        <a:cubicBezTo>
                          <a:pt x="6957" y="2780"/>
                          <a:pt x="6747" y="2690"/>
                          <a:pt x="6547" y="2600"/>
                        </a:cubicBezTo>
                        <a:cubicBezTo>
                          <a:pt x="4488" y="1750"/>
                          <a:pt x="2389" y="980"/>
                          <a:pt x="330" y="131"/>
                        </a:cubicBezTo>
                        <a:cubicBezTo>
                          <a:pt x="220" y="91"/>
                          <a:pt x="110" y="4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14"/>
                  <p:cNvSpPr/>
                  <p:nvPr/>
                </p:nvSpPr>
                <p:spPr>
                  <a:xfrm>
                    <a:off x="7552721" y="3546042"/>
                    <a:ext cx="454594" cy="201410"/>
                  </a:xfrm>
                  <a:custGeom>
                    <a:rect b="b" l="l" r="r" t="t"/>
                    <a:pathLst>
                      <a:path extrusionOk="0" h="3999" w="9026">
                        <a:moveTo>
                          <a:pt x="1029" y="0"/>
                        </a:moveTo>
                        <a:cubicBezTo>
                          <a:pt x="689" y="80"/>
                          <a:pt x="350" y="150"/>
                          <a:pt x="0" y="200"/>
                        </a:cubicBezTo>
                        <a:cubicBezTo>
                          <a:pt x="2979" y="1539"/>
                          <a:pt x="5947" y="2899"/>
                          <a:pt x="9026" y="3998"/>
                        </a:cubicBezTo>
                        <a:cubicBezTo>
                          <a:pt x="6407" y="2579"/>
                          <a:pt x="3758" y="1220"/>
                          <a:pt x="102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14"/>
                  <p:cNvSpPr/>
                  <p:nvPr/>
                </p:nvSpPr>
                <p:spPr>
                  <a:xfrm>
                    <a:off x="7040711" y="3318997"/>
                    <a:ext cx="303651" cy="130949"/>
                  </a:xfrm>
                  <a:custGeom>
                    <a:rect b="b" l="l" r="r" t="t"/>
                    <a:pathLst>
                      <a:path extrusionOk="0" h="2600" w="6029">
                        <a:moveTo>
                          <a:pt x="1" y="1"/>
                        </a:moveTo>
                        <a:lnTo>
                          <a:pt x="1" y="1"/>
                        </a:lnTo>
                        <a:cubicBezTo>
                          <a:pt x="140" y="81"/>
                          <a:pt x="280" y="150"/>
                          <a:pt x="431" y="220"/>
                        </a:cubicBezTo>
                        <a:cubicBezTo>
                          <a:pt x="1950" y="990"/>
                          <a:pt x="3469" y="1749"/>
                          <a:pt x="5018" y="2449"/>
                        </a:cubicBezTo>
                        <a:cubicBezTo>
                          <a:pt x="5129" y="2499"/>
                          <a:pt x="5229" y="2549"/>
                          <a:pt x="5338" y="2599"/>
                        </a:cubicBezTo>
                        <a:cubicBezTo>
                          <a:pt x="5568" y="2489"/>
                          <a:pt x="5798" y="2389"/>
                          <a:pt x="6028" y="2289"/>
                        </a:cubicBezTo>
                        <a:cubicBezTo>
                          <a:pt x="4189" y="1540"/>
                          <a:pt x="2339" y="840"/>
                          <a:pt x="471" y="181"/>
                        </a:cubicBezTo>
                        <a:cubicBezTo>
                          <a:pt x="311" y="121"/>
                          <a:pt x="160" y="6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14"/>
                  <p:cNvSpPr/>
                  <p:nvPr/>
                </p:nvSpPr>
                <p:spPr>
                  <a:xfrm>
                    <a:off x="6295663" y="2925345"/>
                    <a:ext cx="690756" cy="368521"/>
                  </a:xfrm>
                  <a:custGeom>
                    <a:rect b="b" l="l" r="r" t="t"/>
                    <a:pathLst>
                      <a:path extrusionOk="0" h="7317" w="13715">
                        <a:moveTo>
                          <a:pt x="111" y="0"/>
                        </a:moveTo>
                        <a:cubicBezTo>
                          <a:pt x="71" y="210"/>
                          <a:pt x="40" y="420"/>
                          <a:pt x="0" y="630"/>
                        </a:cubicBezTo>
                        <a:cubicBezTo>
                          <a:pt x="1230" y="1309"/>
                          <a:pt x="2470" y="1969"/>
                          <a:pt x="3719" y="2609"/>
                        </a:cubicBezTo>
                        <a:cubicBezTo>
                          <a:pt x="5358" y="3448"/>
                          <a:pt x="6997" y="4308"/>
                          <a:pt x="8667" y="5098"/>
                        </a:cubicBezTo>
                        <a:cubicBezTo>
                          <a:pt x="10336" y="5877"/>
                          <a:pt x="12025" y="6597"/>
                          <a:pt x="13714" y="7317"/>
                        </a:cubicBezTo>
                        <a:cubicBezTo>
                          <a:pt x="10126" y="5138"/>
                          <a:pt x="6338" y="3299"/>
                          <a:pt x="2610" y="1349"/>
                        </a:cubicBezTo>
                        <a:cubicBezTo>
                          <a:pt x="1770" y="909"/>
                          <a:pt x="940" y="460"/>
                          <a:pt x="11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14"/>
                  <p:cNvSpPr/>
                  <p:nvPr/>
                </p:nvSpPr>
                <p:spPr>
                  <a:xfrm>
                    <a:off x="6803090" y="2898651"/>
                    <a:ext cx="1537492" cy="409316"/>
                  </a:xfrm>
                  <a:custGeom>
                    <a:rect b="b" l="l" r="r" t="t"/>
                    <a:pathLst>
                      <a:path extrusionOk="0" h="8127" w="30527">
                        <a:moveTo>
                          <a:pt x="1" y="0"/>
                        </a:moveTo>
                        <a:lnTo>
                          <a:pt x="1" y="0"/>
                        </a:lnTo>
                        <a:cubicBezTo>
                          <a:pt x="1690" y="450"/>
                          <a:pt x="3370" y="950"/>
                          <a:pt x="5069" y="1359"/>
                        </a:cubicBezTo>
                        <a:cubicBezTo>
                          <a:pt x="7788" y="2059"/>
                          <a:pt x="10526" y="2699"/>
                          <a:pt x="13225" y="3449"/>
                        </a:cubicBezTo>
                        <a:cubicBezTo>
                          <a:pt x="18512" y="4848"/>
                          <a:pt x="23740" y="6417"/>
                          <a:pt x="29038" y="7756"/>
                        </a:cubicBezTo>
                        <a:cubicBezTo>
                          <a:pt x="29537" y="7887"/>
                          <a:pt x="30027" y="8007"/>
                          <a:pt x="30526" y="8127"/>
                        </a:cubicBezTo>
                        <a:cubicBezTo>
                          <a:pt x="30307" y="8047"/>
                          <a:pt x="30087" y="7967"/>
                          <a:pt x="29867" y="7876"/>
                        </a:cubicBezTo>
                        <a:cubicBezTo>
                          <a:pt x="27788" y="7107"/>
                          <a:pt x="25699" y="6348"/>
                          <a:pt x="23590" y="5688"/>
                        </a:cubicBezTo>
                        <a:cubicBezTo>
                          <a:pt x="20711" y="4828"/>
                          <a:pt x="17832" y="3978"/>
                          <a:pt x="14934" y="3219"/>
                        </a:cubicBezTo>
                        <a:cubicBezTo>
                          <a:pt x="12015" y="2449"/>
                          <a:pt x="9087" y="1679"/>
                          <a:pt x="6128" y="1040"/>
                        </a:cubicBezTo>
                        <a:cubicBezTo>
                          <a:pt x="4099" y="640"/>
                          <a:pt x="2060" y="27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14"/>
                  <p:cNvSpPr/>
                  <p:nvPr/>
                </p:nvSpPr>
                <p:spPr>
                  <a:xfrm>
                    <a:off x="6709461" y="3007389"/>
                    <a:ext cx="824626" cy="288491"/>
                  </a:xfrm>
                  <a:custGeom>
                    <a:rect b="b" l="l" r="r" t="t"/>
                    <a:pathLst>
                      <a:path extrusionOk="0" h="5728" w="16373">
                        <a:moveTo>
                          <a:pt x="1" y="0"/>
                        </a:moveTo>
                        <a:lnTo>
                          <a:pt x="1" y="0"/>
                        </a:lnTo>
                        <a:cubicBezTo>
                          <a:pt x="1240" y="350"/>
                          <a:pt x="2400" y="920"/>
                          <a:pt x="3609" y="1359"/>
                        </a:cubicBezTo>
                        <a:cubicBezTo>
                          <a:pt x="5238" y="1990"/>
                          <a:pt x="6897" y="2539"/>
                          <a:pt x="8547" y="3099"/>
                        </a:cubicBezTo>
                        <a:cubicBezTo>
                          <a:pt x="10476" y="3749"/>
                          <a:pt x="12385" y="4478"/>
                          <a:pt x="14304" y="5148"/>
                        </a:cubicBezTo>
                        <a:cubicBezTo>
                          <a:pt x="14904" y="5348"/>
                          <a:pt x="15493" y="5537"/>
                          <a:pt x="16093" y="5728"/>
                        </a:cubicBezTo>
                        <a:cubicBezTo>
                          <a:pt x="16183" y="5608"/>
                          <a:pt x="16283" y="5488"/>
                          <a:pt x="16373" y="5368"/>
                        </a:cubicBezTo>
                        <a:cubicBezTo>
                          <a:pt x="13514" y="4238"/>
                          <a:pt x="10636" y="3189"/>
                          <a:pt x="7727" y="2209"/>
                        </a:cubicBezTo>
                        <a:cubicBezTo>
                          <a:pt x="6168" y="1679"/>
                          <a:pt x="4598" y="1220"/>
                          <a:pt x="3019" y="760"/>
                        </a:cubicBezTo>
                        <a:cubicBezTo>
                          <a:pt x="2020" y="480"/>
                          <a:pt x="1031" y="14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14"/>
                  <p:cNvSpPr/>
                  <p:nvPr/>
                </p:nvSpPr>
                <p:spPr>
                  <a:xfrm>
                    <a:off x="7871883" y="3412625"/>
                    <a:ext cx="877006" cy="344900"/>
                  </a:xfrm>
                  <a:custGeom>
                    <a:rect b="b" l="l" r="r" t="t"/>
                    <a:pathLst>
                      <a:path extrusionOk="0" h="6848" w="17413">
                        <a:moveTo>
                          <a:pt x="0" y="1"/>
                        </a:moveTo>
                        <a:lnTo>
                          <a:pt x="0" y="1"/>
                        </a:lnTo>
                        <a:cubicBezTo>
                          <a:pt x="1209" y="670"/>
                          <a:pt x="2489" y="1210"/>
                          <a:pt x="3768" y="1740"/>
                        </a:cubicBezTo>
                        <a:cubicBezTo>
                          <a:pt x="5087" y="2289"/>
                          <a:pt x="6417" y="2829"/>
                          <a:pt x="7757" y="3319"/>
                        </a:cubicBezTo>
                        <a:cubicBezTo>
                          <a:pt x="10675" y="4459"/>
                          <a:pt x="13614" y="5548"/>
                          <a:pt x="16572" y="6558"/>
                        </a:cubicBezTo>
                        <a:cubicBezTo>
                          <a:pt x="16852" y="6658"/>
                          <a:pt x="17132" y="6747"/>
                          <a:pt x="17412" y="6847"/>
                        </a:cubicBezTo>
                        <a:cubicBezTo>
                          <a:pt x="17342" y="6818"/>
                          <a:pt x="17272" y="6787"/>
                          <a:pt x="17202" y="6747"/>
                        </a:cubicBezTo>
                        <a:cubicBezTo>
                          <a:pt x="13174" y="4728"/>
                          <a:pt x="8996" y="3079"/>
                          <a:pt x="4728" y="1570"/>
                        </a:cubicBezTo>
                        <a:cubicBezTo>
                          <a:pt x="3168" y="1020"/>
                          <a:pt x="1560" y="58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14"/>
                  <p:cNvSpPr/>
                  <p:nvPr/>
                </p:nvSpPr>
                <p:spPr>
                  <a:xfrm>
                    <a:off x="8781524" y="3418165"/>
                    <a:ext cx="202921" cy="79577"/>
                  </a:xfrm>
                  <a:custGeom>
                    <a:rect b="b" l="l" r="r" t="t"/>
                    <a:pathLst>
                      <a:path extrusionOk="0" h="1580" w="4029">
                        <a:moveTo>
                          <a:pt x="40" y="0"/>
                        </a:moveTo>
                        <a:cubicBezTo>
                          <a:pt x="91" y="140"/>
                          <a:pt x="100" y="300"/>
                          <a:pt x="51" y="450"/>
                        </a:cubicBezTo>
                        <a:cubicBezTo>
                          <a:pt x="31" y="500"/>
                          <a:pt x="20" y="540"/>
                          <a:pt x="0" y="580"/>
                        </a:cubicBezTo>
                        <a:cubicBezTo>
                          <a:pt x="1260" y="870"/>
                          <a:pt x="2530" y="1130"/>
                          <a:pt x="3769" y="1510"/>
                        </a:cubicBezTo>
                        <a:cubicBezTo>
                          <a:pt x="3859" y="1530"/>
                          <a:pt x="3939" y="1550"/>
                          <a:pt x="4029" y="1580"/>
                        </a:cubicBezTo>
                        <a:cubicBezTo>
                          <a:pt x="3869" y="1510"/>
                          <a:pt x="3709" y="1430"/>
                          <a:pt x="3559" y="1360"/>
                        </a:cubicBezTo>
                        <a:cubicBezTo>
                          <a:pt x="2410" y="840"/>
                          <a:pt x="1240" y="390"/>
                          <a:pt x="4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14"/>
                  <p:cNvSpPr/>
                  <p:nvPr/>
                </p:nvSpPr>
                <p:spPr>
                  <a:xfrm>
                    <a:off x="4521610" y="3855635"/>
                    <a:ext cx="62503" cy="1081891"/>
                  </a:xfrm>
                  <a:custGeom>
                    <a:rect b="b" l="l" r="r" t="t"/>
                    <a:pathLst>
                      <a:path extrusionOk="0" h="21481" w="1241">
                        <a:moveTo>
                          <a:pt x="261" y="1"/>
                        </a:moveTo>
                        <a:cubicBezTo>
                          <a:pt x="231" y="2020"/>
                          <a:pt x="31" y="4039"/>
                          <a:pt x="11" y="6058"/>
                        </a:cubicBezTo>
                        <a:cubicBezTo>
                          <a:pt x="1" y="8776"/>
                          <a:pt x="121" y="11495"/>
                          <a:pt x="321" y="14214"/>
                        </a:cubicBezTo>
                        <a:cubicBezTo>
                          <a:pt x="491" y="16403"/>
                          <a:pt x="801" y="18582"/>
                          <a:pt x="1140" y="20751"/>
                        </a:cubicBezTo>
                        <a:cubicBezTo>
                          <a:pt x="1171" y="21000"/>
                          <a:pt x="1211" y="21240"/>
                          <a:pt x="1240" y="21480"/>
                        </a:cubicBezTo>
                        <a:lnTo>
                          <a:pt x="1240" y="20721"/>
                        </a:lnTo>
                        <a:cubicBezTo>
                          <a:pt x="1240" y="18901"/>
                          <a:pt x="1191" y="17093"/>
                          <a:pt x="1100" y="15273"/>
                        </a:cubicBezTo>
                        <a:cubicBezTo>
                          <a:pt x="1001" y="13604"/>
                          <a:pt x="871" y="11945"/>
                          <a:pt x="821" y="10276"/>
                        </a:cubicBezTo>
                        <a:cubicBezTo>
                          <a:pt x="741" y="8046"/>
                          <a:pt x="741" y="5818"/>
                          <a:pt x="601" y="3599"/>
                        </a:cubicBezTo>
                        <a:cubicBezTo>
                          <a:pt x="531" y="2399"/>
                          <a:pt x="471" y="1190"/>
                          <a:pt x="26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14"/>
                  <p:cNvSpPr/>
                  <p:nvPr/>
                </p:nvSpPr>
                <p:spPr>
                  <a:xfrm>
                    <a:off x="4369609" y="3875781"/>
                    <a:ext cx="56409" cy="504959"/>
                  </a:xfrm>
                  <a:custGeom>
                    <a:rect b="b" l="l" r="r" t="t"/>
                    <a:pathLst>
                      <a:path extrusionOk="0" h="10026" w="1120">
                        <a:moveTo>
                          <a:pt x="1120" y="0"/>
                        </a:moveTo>
                        <a:lnTo>
                          <a:pt x="1120" y="0"/>
                        </a:lnTo>
                        <a:cubicBezTo>
                          <a:pt x="730" y="1780"/>
                          <a:pt x="391" y="3568"/>
                          <a:pt x="211" y="5378"/>
                        </a:cubicBezTo>
                        <a:cubicBezTo>
                          <a:pt x="60" y="6927"/>
                          <a:pt x="40" y="8476"/>
                          <a:pt x="0" y="10025"/>
                        </a:cubicBezTo>
                        <a:cubicBezTo>
                          <a:pt x="291" y="8396"/>
                          <a:pt x="660" y="6427"/>
                          <a:pt x="820" y="5048"/>
                        </a:cubicBezTo>
                        <a:cubicBezTo>
                          <a:pt x="1040" y="3368"/>
                          <a:pt x="1110" y="1689"/>
                          <a:pt x="112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14"/>
                  <p:cNvSpPr/>
                  <p:nvPr/>
                </p:nvSpPr>
                <p:spPr>
                  <a:xfrm>
                    <a:off x="4160695" y="3980489"/>
                    <a:ext cx="158599" cy="866933"/>
                  </a:xfrm>
                  <a:custGeom>
                    <a:rect b="b" l="l" r="r" t="t"/>
                    <a:pathLst>
                      <a:path extrusionOk="0" h="17213" w="3149">
                        <a:moveTo>
                          <a:pt x="3149" y="0"/>
                        </a:moveTo>
                        <a:lnTo>
                          <a:pt x="3149" y="0"/>
                        </a:lnTo>
                        <a:cubicBezTo>
                          <a:pt x="2799" y="1200"/>
                          <a:pt x="2529" y="2419"/>
                          <a:pt x="2249" y="3628"/>
                        </a:cubicBezTo>
                        <a:cubicBezTo>
                          <a:pt x="1969" y="4828"/>
                          <a:pt x="1660" y="6027"/>
                          <a:pt x="1410" y="7247"/>
                        </a:cubicBezTo>
                        <a:cubicBezTo>
                          <a:pt x="1120" y="8676"/>
                          <a:pt x="810" y="10105"/>
                          <a:pt x="590" y="11555"/>
                        </a:cubicBezTo>
                        <a:cubicBezTo>
                          <a:pt x="341" y="13224"/>
                          <a:pt x="150" y="15083"/>
                          <a:pt x="21" y="16953"/>
                        </a:cubicBezTo>
                        <a:cubicBezTo>
                          <a:pt x="10" y="17042"/>
                          <a:pt x="10" y="17122"/>
                          <a:pt x="1" y="17212"/>
                        </a:cubicBezTo>
                        <a:cubicBezTo>
                          <a:pt x="30" y="17082"/>
                          <a:pt x="50" y="16953"/>
                          <a:pt x="81" y="16822"/>
                        </a:cubicBezTo>
                        <a:cubicBezTo>
                          <a:pt x="381" y="15143"/>
                          <a:pt x="780" y="13484"/>
                          <a:pt x="1140" y="11825"/>
                        </a:cubicBezTo>
                        <a:cubicBezTo>
                          <a:pt x="1580" y="9725"/>
                          <a:pt x="2020" y="7617"/>
                          <a:pt x="2409" y="5507"/>
                        </a:cubicBezTo>
                        <a:cubicBezTo>
                          <a:pt x="2759" y="3688"/>
                          <a:pt x="2889" y="1829"/>
                          <a:pt x="314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14"/>
                  <p:cNvSpPr/>
                  <p:nvPr/>
                </p:nvSpPr>
                <p:spPr>
                  <a:xfrm>
                    <a:off x="4349966" y="4498996"/>
                    <a:ext cx="32284" cy="378997"/>
                  </a:xfrm>
                  <a:custGeom>
                    <a:rect b="b" l="l" r="r" t="t"/>
                    <a:pathLst>
                      <a:path extrusionOk="0" h="7525" w="641">
                        <a:moveTo>
                          <a:pt x="590" y="1"/>
                        </a:moveTo>
                        <a:cubicBezTo>
                          <a:pt x="321" y="1270"/>
                          <a:pt x="121" y="2569"/>
                          <a:pt x="51" y="3868"/>
                        </a:cubicBezTo>
                        <a:cubicBezTo>
                          <a:pt x="1" y="5058"/>
                          <a:pt x="71" y="6247"/>
                          <a:pt x="131" y="7427"/>
                        </a:cubicBezTo>
                        <a:cubicBezTo>
                          <a:pt x="131" y="7450"/>
                          <a:pt x="131" y="7524"/>
                          <a:pt x="135" y="7524"/>
                        </a:cubicBezTo>
                        <a:cubicBezTo>
                          <a:pt x="136" y="7524"/>
                          <a:pt x="138" y="7517"/>
                          <a:pt x="141" y="7497"/>
                        </a:cubicBezTo>
                        <a:cubicBezTo>
                          <a:pt x="201" y="7017"/>
                          <a:pt x="261" y="6538"/>
                          <a:pt x="321" y="6067"/>
                        </a:cubicBezTo>
                        <a:cubicBezTo>
                          <a:pt x="410" y="5338"/>
                          <a:pt x="501" y="4608"/>
                          <a:pt x="550" y="3868"/>
                        </a:cubicBezTo>
                        <a:cubicBezTo>
                          <a:pt x="641" y="2579"/>
                          <a:pt x="610" y="1290"/>
                          <a:pt x="59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14"/>
                  <p:cNvSpPr/>
                  <p:nvPr/>
                </p:nvSpPr>
                <p:spPr>
                  <a:xfrm>
                    <a:off x="4741100" y="3872255"/>
                    <a:ext cx="105767" cy="644420"/>
                  </a:xfrm>
                  <a:custGeom>
                    <a:rect b="b" l="l" r="r" t="t"/>
                    <a:pathLst>
                      <a:path extrusionOk="0" h="12795" w="2100">
                        <a:moveTo>
                          <a:pt x="1" y="0"/>
                        </a:moveTo>
                        <a:lnTo>
                          <a:pt x="1" y="0"/>
                        </a:lnTo>
                        <a:cubicBezTo>
                          <a:pt x="111" y="2219"/>
                          <a:pt x="331" y="4448"/>
                          <a:pt x="681" y="6637"/>
                        </a:cubicBezTo>
                        <a:cubicBezTo>
                          <a:pt x="1040" y="8666"/>
                          <a:pt x="1571" y="10655"/>
                          <a:pt x="2070" y="12654"/>
                        </a:cubicBezTo>
                        <a:cubicBezTo>
                          <a:pt x="2080" y="12705"/>
                          <a:pt x="2090" y="12744"/>
                          <a:pt x="2100" y="12794"/>
                        </a:cubicBezTo>
                        <a:cubicBezTo>
                          <a:pt x="2090" y="12694"/>
                          <a:pt x="2080" y="12585"/>
                          <a:pt x="2070" y="12485"/>
                        </a:cubicBezTo>
                        <a:cubicBezTo>
                          <a:pt x="2030" y="12065"/>
                          <a:pt x="1980" y="11645"/>
                          <a:pt x="1940" y="11225"/>
                        </a:cubicBezTo>
                        <a:cubicBezTo>
                          <a:pt x="1790" y="9706"/>
                          <a:pt x="1600" y="8187"/>
                          <a:pt x="1371" y="6677"/>
                        </a:cubicBezTo>
                        <a:cubicBezTo>
                          <a:pt x="1020" y="4438"/>
                          <a:pt x="521" y="2209"/>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14"/>
                  <p:cNvSpPr/>
                  <p:nvPr/>
                </p:nvSpPr>
                <p:spPr>
                  <a:xfrm>
                    <a:off x="4893655" y="4634377"/>
                    <a:ext cx="50415" cy="238680"/>
                  </a:xfrm>
                  <a:custGeom>
                    <a:rect b="b" l="l" r="r" t="t"/>
                    <a:pathLst>
                      <a:path extrusionOk="0" h="4739" w="1001">
                        <a:moveTo>
                          <a:pt x="1" y="1"/>
                        </a:moveTo>
                        <a:lnTo>
                          <a:pt x="1" y="1"/>
                        </a:lnTo>
                        <a:cubicBezTo>
                          <a:pt x="50" y="881"/>
                          <a:pt x="150" y="1760"/>
                          <a:pt x="341" y="2630"/>
                        </a:cubicBezTo>
                        <a:cubicBezTo>
                          <a:pt x="510" y="3350"/>
                          <a:pt x="761" y="4049"/>
                          <a:pt x="1000" y="4739"/>
                        </a:cubicBezTo>
                        <a:cubicBezTo>
                          <a:pt x="900" y="3959"/>
                          <a:pt x="830" y="3159"/>
                          <a:pt x="670" y="2390"/>
                        </a:cubicBezTo>
                        <a:cubicBezTo>
                          <a:pt x="490" y="1580"/>
                          <a:pt x="241" y="79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14"/>
                  <p:cNvSpPr/>
                  <p:nvPr/>
                </p:nvSpPr>
                <p:spPr>
                  <a:xfrm>
                    <a:off x="4645004" y="4042892"/>
                    <a:ext cx="109242" cy="757187"/>
                  </a:xfrm>
                  <a:custGeom>
                    <a:rect b="b" l="l" r="r" t="t"/>
                    <a:pathLst>
                      <a:path extrusionOk="0" h="15034" w="2169">
                        <a:moveTo>
                          <a:pt x="20" y="1"/>
                        </a:moveTo>
                        <a:cubicBezTo>
                          <a:pt x="0" y="3189"/>
                          <a:pt x="250" y="6387"/>
                          <a:pt x="820" y="9526"/>
                        </a:cubicBezTo>
                        <a:cubicBezTo>
                          <a:pt x="1140" y="11265"/>
                          <a:pt x="1629" y="12975"/>
                          <a:pt x="2079" y="14684"/>
                        </a:cubicBezTo>
                        <a:cubicBezTo>
                          <a:pt x="2109" y="14804"/>
                          <a:pt x="2139" y="14923"/>
                          <a:pt x="2169" y="15034"/>
                        </a:cubicBezTo>
                        <a:cubicBezTo>
                          <a:pt x="2129" y="14734"/>
                          <a:pt x="2089" y="14424"/>
                          <a:pt x="2039" y="14114"/>
                        </a:cubicBezTo>
                        <a:cubicBezTo>
                          <a:pt x="1699" y="11645"/>
                          <a:pt x="1480" y="9786"/>
                          <a:pt x="1149" y="7247"/>
                        </a:cubicBezTo>
                        <a:cubicBezTo>
                          <a:pt x="800" y="4828"/>
                          <a:pt x="400" y="2420"/>
                          <a:pt x="2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15" name="Google Shape;5715;p14"/>
                <p:cNvSpPr/>
                <p:nvPr/>
              </p:nvSpPr>
              <p:spPr>
                <a:xfrm>
                  <a:off x="4553390" y="994707"/>
                  <a:ext cx="38781" cy="389221"/>
                </a:xfrm>
                <a:custGeom>
                  <a:rect b="b" l="l" r="r" t="t"/>
                  <a:pathLst>
                    <a:path extrusionOk="0" h="7728" w="770">
                      <a:moveTo>
                        <a:pt x="689" y="1"/>
                      </a:moveTo>
                      <a:lnTo>
                        <a:pt x="0" y="121"/>
                      </a:lnTo>
                      <a:cubicBezTo>
                        <a:pt x="80" y="2670"/>
                        <a:pt x="240" y="5209"/>
                        <a:pt x="649" y="7728"/>
                      </a:cubicBezTo>
                      <a:cubicBezTo>
                        <a:pt x="669" y="5808"/>
                        <a:pt x="769" y="3889"/>
                        <a:pt x="740" y="1980"/>
                      </a:cubicBezTo>
                      <a:cubicBezTo>
                        <a:pt x="729" y="1320"/>
                        <a:pt x="709" y="660"/>
                        <a:pt x="68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14"/>
                <p:cNvSpPr/>
                <p:nvPr/>
              </p:nvSpPr>
              <p:spPr>
                <a:xfrm>
                  <a:off x="4543317" y="207403"/>
                  <a:ext cx="42810" cy="735027"/>
                </a:xfrm>
                <a:custGeom>
                  <a:rect b="b" l="l" r="r" t="t"/>
                  <a:pathLst>
                    <a:path extrusionOk="0" h="14594" w="850">
                      <a:moveTo>
                        <a:pt x="110" y="0"/>
                      </a:moveTo>
                      <a:cubicBezTo>
                        <a:pt x="100" y="380"/>
                        <a:pt x="90" y="760"/>
                        <a:pt x="90" y="1140"/>
                      </a:cubicBezTo>
                      <a:cubicBezTo>
                        <a:pt x="50" y="3029"/>
                        <a:pt x="0" y="4918"/>
                        <a:pt x="10" y="6807"/>
                      </a:cubicBezTo>
                      <a:cubicBezTo>
                        <a:pt x="40" y="8706"/>
                        <a:pt x="90" y="10595"/>
                        <a:pt x="120" y="12494"/>
                      </a:cubicBezTo>
                      <a:cubicBezTo>
                        <a:pt x="130" y="13184"/>
                        <a:pt x="150" y="13874"/>
                        <a:pt x="160" y="14564"/>
                      </a:cubicBezTo>
                      <a:lnTo>
                        <a:pt x="849" y="14593"/>
                      </a:lnTo>
                      <a:cubicBezTo>
                        <a:pt x="820" y="13704"/>
                        <a:pt x="789" y="12814"/>
                        <a:pt x="769" y="11934"/>
                      </a:cubicBezTo>
                      <a:cubicBezTo>
                        <a:pt x="700" y="10006"/>
                        <a:pt x="669" y="8087"/>
                        <a:pt x="580" y="6157"/>
                      </a:cubicBezTo>
                      <a:cubicBezTo>
                        <a:pt x="490" y="4278"/>
                        <a:pt x="340" y="2399"/>
                        <a:pt x="160" y="520"/>
                      </a:cubicBezTo>
                      <a:cubicBezTo>
                        <a:pt x="140" y="350"/>
                        <a:pt x="130" y="180"/>
                        <a:pt x="11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14"/>
                <p:cNvSpPr/>
                <p:nvPr/>
              </p:nvSpPr>
              <p:spPr>
                <a:xfrm>
                  <a:off x="4324280" y="881940"/>
                  <a:ext cx="117854" cy="471265"/>
                </a:xfrm>
                <a:custGeom>
                  <a:rect b="b" l="l" r="r" t="t"/>
                  <a:pathLst>
                    <a:path extrusionOk="0" h="9357" w="2340">
                      <a:moveTo>
                        <a:pt x="1" y="1"/>
                      </a:moveTo>
                      <a:lnTo>
                        <a:pt x="1" y="1"/>
                      </a:lnTo>
                      <a:cubicBezTo>
                        <a:pt x="141" y="720"/>
                        <a:pt x="291" y="1451"/>
                        <a:pt x="441" y="2170"/>
                      </a:cubicBezTo>
                      <a:cubicBezTo>
                        <a:pt x="951" y="4589"/>
                        <a:pt x="1630" y="6988"/>
                        <a:pt x="2340" y="9356"/>
                      </a:cubicBezTo>
                      <a:cubicBezTo>
                        <a:pt x="2150" y="7708"/>
                        <a:pt x="1940" y="6058"/>
                        <a:pt x="1670" y="4429"/>
                      </a:cubicBezTo>
                      <a:cubicBezTo>
                        <a:pt x="1471" y="3179"/>
                        <a:pt x="1211" y="1940"/>
                        <a:pt x="951" y="711"/>
                      </a:cubicBezTo>
                      <a:cubicBezTo>
                        <a:pt x="680" y="531"/>
                        <a:pt x="421" y="331"/>
                        <a:pt x="181" y="141"/>
                      </a:cubicBezTo>
                      <a:cubicBezTo>
                        <a:pt x="121" y="101"/>
                        <a:pt x="61" y="5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14"/>
                <p:cNvSpPr/>
                <p:nvPr/>
              </p:nvSpPr>
              <p:spPr>
                <a:xfrm>
                  <a:off x="4229645" y="346863"/>
                  <a:ext cx="128431" cy="502441"/>
                </a:xfrm>
                <a:custGeom>
                  <a:rect b="b" l="l" r="r" t="t"/>
                  <a:pathLst>
                    <a:path extrusionOk="0" h="9976" w="2550">
                      <a:moveTo>
                        <a:pt x="1" y="0"/>
                      </a:moveTo>
                      <a:lnTo>
                        <a:pt x="1" y="0"/>
                      </a:lnTo>
                      <a:cubicBezTo>
                        <a:pt x="51" y="240"/>
                        <a:pt x="91" y="480"/>
                        <a:pt x="141" y="720"/>
                      </a:cubicBezTo>
                      <a:cubicBezTo>
                        <a:pt x="640" y="3519"/>
                        <a:pt x="1091" y="6327"/>
                        <a:pt x="1600" y="9116"/>
                      </a:cubicBezTo>
                      <a:cubicBezTo>
                        <a:pt x="1920" y="9396"/>
                        <a:pt x="2240" y="9685"/>
                        <a:pt x="2550" y="9976"/>
                      </a:cubicBezTo>
                      <a:cubicBezTo>
                        <a:pt x="2290" y="8716"/>
                        <a:pt x="2040" y="7446"/>
                        <a:pt x="1750" y="6197"/>
                      </a:cubicBezTo>
                      <a:cubicBezTo>
                        <a:pt x="1270" y="4268"/>
                        <a:pt x="731" y="2359"/>
                        <a:pt x="151" y="460"/>
                      </a:cubicBezTo>
                      <a:cubicBezTo>
                        <a:pt x="101" y="300"/>
                        <a:pt x="51" y="15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14"/>
                <p:cNvSpPr/>
                <p:nvPr/>
              </p:nvSpPr>
              <p:spPr>
                <a:xfrm>
                  <a:off x="4728559" y="1003319"/>
                  <a:ext cx="47343" cy="346360"/>
                </a:xfrm>
                <a:custGeom>
                  <a:rect b="b" l="l" r="r" t="t"/>
                  <a:pathLst>
                    <a:path extrusionOk="0" h="6877" w="940">
                      <a:moveTo>
                        <a:pt x="940" y="0"/>
                      </a:moveTo>
                      <a:cubicBezTo>
                        <a:pt x="640" y="1189"/>
                        <a:pt x="360" y="2399"/>
                        <a:pt x="190" y="3618"/>
                      </a:cubicBezTo>
                      <a:cubicBezTo>
                        <a:pt x="50" y="4698"/>
                        <a:pt x="20" y="5787"/>
                        <a:pt x="0" y="6877"/>
                      </a:cubicBezTo>
                      <a:cubicBezTo>
                        <a:pt x="280" y="5777"/>
                        <a:pt x="510" y="4668"/>
                        <a:pt x="670" y="3538"/>
                      </a:cubicBezTo>
                      <a:cubicBezTo>
                        <a:pt x="810" y="2399"/>
                        <a:pt x="900" y="1040"/>
                        <a:pt x="94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14"/>
                <p:cNvSpPr/>
                <p:nvPr/>
              </p:nvSpPr>
              <p:spPr>
                <a:xfrm>
                  <a:off x="4819669" y="228506"/>
                  <a:ext cx="130445" cy="608208"/>
                </a:xfrm>
                <a:custGeom>
                  <a:rect b="b" l="l" r="r" t="t"/>
                  <a:pathLst>
                    <a:path extrusionOk="0" h="12076" w="2590">
                      <a:moveTo>
                        <a:pt x="2589" y="1"/>
                      </a:moveTo>
                      <a:cubicBezTo>
                        <a:pt x="2519" y="201"/>
                        <a:pt x="2459" y="391"/>
                        <a:pt x="2399" y="591"/>
                      </a:cubicBezTo>
                      <a:cubicBezTo>
                        <a:pt x="1899" y="2200"/>
                        <a:pt x="1310" y="3799"/>
                        <a:pt x="910" y="5438"/>
                      </a:cubicBezTo>
                      <a:cubicBezTo>
                        <a:pt x="380" y="7617"/>
                        <a:pt x="71" y="9847"/>
                        <a:pt x="0" y="12075"/>
                      </a:cubicBezTo>
                      <a:cubicBezTo>
                        <a:pt x="520" y="9827"/>
                        <a:pt x="1130" y="7597"/>
                        <a:pt x="1619" y="5338"/>
                      </a:cubicBezTo>
                      <a:cubicBezTo>
                        <a:pt x="1979" y="3670"/>
                        <a:pt x="2230" y="1980"/>
                        <a:pt x="2529" y="301"/>
                      </a:cubicBezTo>
                      <a:lnTo>
                        <a:pt x="2589" y="1"/>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14"/>
                <p:cNvSpPr/>
                <p:nvPr/>
              </p:nvSpPr>
              <p:spPr>
                <a:xfrm>
                  <a:off x="366455" y="1070758"/>
                  <a:ext cx="270913" cy="115285"/>
                </a:xfrm>
                <a:custGeom>
                  <a:rect b="b" l="l" r="r" t="t"/>
                  <a:pathLst>
                    <a:path extrusionOk="0" h="2289" w="5379">
                      <a:moveTo>
                        <a:pt x="1" y="0"/>
                      </a:moveTo>
                      <a:lnTo>
                        <a:pt x="1" y="0"/>
                      </a:lnTo>
                      <a:cubicBezTo>
                        <a:pt x="1570" y="800"/>
                        <a:pt x="3159" y="1560"/>
                        <a:pt x="4769" y="2289"/>
                      </a:cubicBezTo>
                      <a:cubicBezTo>
                        <a:pt x="4969" y="2159"/>
                        <a:pt x="5169" y="2040"/>
                        <a:pt x="5378" y="1929"/>
                      </a:cubicBezTo>
                      <a:cubicBezTo>
                        <a:pt x="3609" y="1229"/>
                        <a:pt x="1810" y="60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2" name="Google Shape;5722;p14"/>
              <p:cNvSpPr/>
              <p:nvPr/>
            </p:nvSpPr>
            <p:spPr>
              <a:xfrm>
                <a:off x="8517712" y="3962358"/>
                <a:ext cx="260337" cy="110299"/>
              </a:xfrm>
              <a:custGeom>
                <a:rect b="b" l="l" r="r" t="t"/>
                <a:pathLst>
                  <a:path extrusionOk="0" h="2190" w="5169">
                    <a:moveTo>
                      <a:pt x="601" y="1"/>
                    </a:moveTo>
                    <a:cubicBezTo>
                      <a:pt x="411" y="121"/>
                      <a:pt x="201" y="240"/>
                      <a:pt x="1" y="350"/>
                    </a:cubicBezTo>
                    <a:cubicBezTo>
                      <a:pt x="1700" y="1010"/>
                      <a:pt x="3430" y="1620"/>
                      <a:pt x="5169" y="2189"/>
                    </a:cubicBezTo>
                    <a:cubicBezTo>
                      <a:pt x="3659" y="1430"/>
                      <a:pt x="2140" y="700"/>
                      <a:pt x="60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3" name="Google Shape;5723;p14"/>
            <p:cNvSpPr/>
            <p:nvPr/>
          </p:nvSpPr>
          <p:spPr>
            <a:xfrm>
              <a:off x="5687054" y="164593"/>
              <a:ext cx="95693" cy="183329"/>
            </a:xfrm>
            <a:custGeom>
              <a:rect b="b" l="l" r="r" t="t"/>
              <a:pathLst>
                <a:path extrusionOk="0" h="3640" w="1900">
                  <a:moveTo>
                    <a:pt x="1900" y="1"/>
                  </a:moveTo>
                  <a:lnTo>
                    <a:pt x="1900" y="1"/>
                  </a:lnTo>
                  <a:cubicBezTo>
                    <a:pt x="1789" y="181"/>
                    <a:pt x="1689" y="370"/>
                    <a:pt x="1589" y="561"/>
                  </a:cubicBezTo>
                  <a:cubicBezTo>
                    <a:pt x="1050" y="1540"/>
                    <a:pt x="520" y="2540"/>
                    <a:pt x="1" y="3539"/>
                  </a:cubicBezTo>
                  <a:cubicBezTo>
                    <a:pt x="1" y="3539"/>
                    <a:pt x="10" y="3539"/>
                    <a:pt x="10" y="3549"/>
                  </a:cubicBezTo>
                  <a:cubicBezTo>
                    <a:pt x="33" y="3541"/>
                    <a:pt x="55" y="3538"/>
                    <a:pt x="79" y="3538"/>
                  </a:cubicBezTo>
                  <a:cubicBezTo>
                    <a:pt x="117" y="3538"/>
                    <a:pt x="157" y="3547"/>
                    <a:pt x="200" y="3559"/>
                  </a:cubicBezTo>
                  <a:cubicBezTo>
                    <a:pt x="280" y="3579"/>
                    <a:pt x="350" y="3609"/>
                    <a:pt x="420" y="3639"/>
                  </a:cubicBezTo>
                  <a:cubicBezTo>
                    <a:pt x="760" y="2809"/>
                    <a:pt x="1110" y="1950"/>
                    <a:pt x="1469" y="1070"/>
                  </a:cubicBezTo>
                  <a:cubicBezTo>
                    <a:pt x="1609" y="710"/>
                    <a:pt x="1749" y="350"/>
                    <a:pt x="1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14"/>
            <p:cNvSpPr/>
            <p:nvPr/>
          </p:nvSpPr>
          <p:spPr>
            <a:xfrm>
              <a:off x="5400125" y="222462"/>
              <a:ext cx="81591" cy="213044"/>
            </a:xfrm>
            <a:custGeom>
              <a:rect b="b" l="l" r="r" t="t"/>
              <a:pathLst>
                <a:path extrusionOk="0" h="4230" w="1620">
                  <a:moveTo>
                    <a:pt x="1619" y="1"/>
                  </a:moveTo>
                  <a:lnTo>
                    <a:pt x="1409" y="541"/>
                  </a:lnTo>
                  <a:cubicBezTo>
                    <a:pt x="909" y="1760"/>
                    <a:pt x="460" y="3000"/>
                    <a:pt x="0" y="4229"/>
                  </a:cubicBezTo>
                  <a:cubicBezTo>
                    <a:pt x="20" y="4229"/>
                    <a:pt x="30" y="4219"/>
                    <a:pt x="50" y="4209"/>
                  </a:cubicBezTo>
                  <a:lnTo>
                    <a:pt x="709" y="3879"/>
                  </a:lnTo>
                  <a:cubicBezTo>
                    <a:pt x="1040" y="2690"/>
                    <a:pt x="1300" y="1491"/>
                    <a:pt x="1559" y="291"/>
                  </a:cubicBezTo>
                  <a:cubicBezTo>
                    <a:pt x="1579" y="191"/>
                    <a:pt x="1599" y="101"/>
                    <a:pt x="1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5" name="Google Shape;5725;p14"/>
          <p:cNvGrpSpPr/>
          <p:nvPr/>
        </p:nvGrpSpPr>
        <p:grpSpPr>
          <a:xfrm>
            <a:off x="217979" y="253235"/>
            <a:ext cx="8671829" cy="4710982"/>
            <a:chOff x="217979" y="253235"/>
            <a:chExt cx="8671829" cy="4710982"/>
          </a:xfrm>
        </p:grpSpPr>
        <p:sp>
          <p:nvSpPr>
            <p:cNvPr id="5726" name="Google Shape;5726;p14"/>
            <p:cNvSpPr/>
            <p:nvPr/>
          </p:nvSpPr>
          <p:spPr>
            <a:xfrm>
              <a:off x="3336574" y="1246431"/>
              <a:ext cx="31831" cy="21204"/>
            </a:xfrm>
            <a:custGeom>
              <a:rect b="b" l="l" r="r" t="t"/>
              <a:pathLst>
                <a:path extrusionOk="0" h="421" w="632">
                  <a:moveTo>
                    <a:pt x="618" y="0"/>
                  </a:moveTo>
                  <a:cubicBezTo>
                    <a:pt x="379" y="0"/>
                    <a:pt x="40" y="263"/>
                    <a:pt x="1" y="420"/>
                  </a:cubicBezTo>
                  <a:cubicBezTo>
                    <a:pt x="111" y="340"/>
                    <a:pt x="221" y="280"/>
                    <a:pt x="331" y="200"/>
                  </a:cubicBezTo>
                  <a:cubicBezTo>
                    <a:pt x="431" y="131"/>
                    <a:pt x="511" y="60"/>
                    <a:pt x="631" y="0"/>
                  </a:cubicBezTo>
                  <a:cubicBezTo>
                    <a:pt x="627" y="0"/>
                    <a:pt x="623" y="0"/>
                    <a:pt x="6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14"/>
            <p:cNvSpPr/>
            <p:nvPr/>
          </p:nvSpPr>
          <p:spPr>
            <a:xfrm>
              <a:off x="2658008" y="4648832"/>
              <a:ext cx="42861" cy="42508"/>
            </a:xfrm>
            <a:custGeom>
              <a:rect b="b" l="l" r="r" t="t"/>
              <a:pathLst>
                <a:path extrusionOk="0" h="844" w="851">
                  <a:moveTo>
                    <a:pt x="432" y="0"/>
                  </a:moveTo>
                  <a:cubicBezTo>
                    <a:pt x="222" y="0"/>
                    <a:pt x="10" y="143"/>
                    <a:pt x="0" y="424"/>
                  </a:cubicBezTo>
                  <a:cubicBezTo>
                    <a:pt x="10" y="704"/>
                    <a:pt x="220" y="844"/>
                    <a:pt x="429" y="844"/>
                  </a:cubicBezTo>
                  <a:cubicBezTo>
                    <a:pt x="638" y="844"/>
                    <a:pt x="845" y="704"/>
                    <a:pt x="850" y="424"/>
                  </a:cubicBezTo>
                  <a:cubicBezTo>
                    <a:pt x="845" y="140"/>
                    <a:pt x="640" y="0"/>
                    <a:pt x="4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14"/>
            <p:cNvSpPr/>
            <p:nvPr/>
          </p:nvSpPr>
          <p:spPr>
            <a:xfrm>
              <a:off x="1745345" y="4023803"/>
              <a:ext cx="42810" cy="42307"/>
            </a:xfrm>
            <a:custGeom>
              <a:rect b="b" l="l" r="r" t="t"/>
              <a:pathLst>
                <a:path extrusionOk="0" h="840" w="850">
                  <a:moveTo>
                    <a:pt x="425" y="0"/>
                  </a:moveTo>
                  <a:cubicBezTo>
                    <a:pt x="215" y="0"/>
                    <a:pt x="5" y="140"/>
                    <a:pt x="0" y="420"/>
                  </a:cubicBezTo>
                  <a:cubicBezTo>
                    <a:pt x="5" y="700"/>
                    <a:pt x="215" y="840"/>
                    <a:pt x="425" y="840"/>
                  </a:cubicBezTo>
                  <a:cubicBezTo>
                    <a:pt x="635" y="840"/>
                    <a:pt x="845" y="700"/>
                    <a:pt x="849" y="420"/>
                  </a:cubicBezTo>
                  <a:cubicBezTo>
                    <a:pt x="845" y="140"/>
                    <a:pt x="635" y="0"/>
                    <a:pt x="4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14"/>
            <p:cNvSpPr/>
            <p:nvPr/>
          </p:nvSpPr>
          <p:spPr>
            <a:xfrm>
              <a:off x="5426264" y="997578"/>
              <a:ext cx="42861" cy="42508"/>
            </a:xfrm>
            <a:custGeom>
              <a:rect b="b" l="l" r="r" t="t"/>
              <a:pathLst>
                <a:path extrusionOk="0" h="844" w="851">
                  <a:moveTo>
                    <a:pt x="432" y="0"/>
                  </a:moveTo>
                  <a:cubicBezTo>
                    <a:pt x="223" y="0"/>
                    <a:pt x="11" y="142"/>
                    <a:pt x="1" y="424"/>
                  </a:cubicBezTo>
                  <a:cubicBezTo>
                    <a:pt x="6" y="703"/>
                    <a:pt x="216" y="843"/>
                    <a:pt x="426" y="843"/>
                  </a:cubicBezTo>
                  <a:cubicBezTo>
                    <a:pt x="635" y="843"/>
                    <a:pt x="845" y="703"/>
                    <a:pt x="850" y="424"/>
                  </a:cubicBezTo>
                  <a:cubicBezTo>
                    <a:pt x="845" y="140"/>
                    <a:pt x="640" y="0"/>
                    <a:pt x="4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14"/>
            <p:cNvSpPr/>
            <p:nvPr/>
          </p:nvSpPr>
          <p:spPr>
            <a:xfrm>
              <a:off x="7844686" y="3810357"/>
              <a:ext cx="42810" cy="42307"/>
            </a:xfrm>
            <a:custGeom>
              <a:rect b="b" l="l" r="r" t="t"/>
              <a:pathLst>
                <a:path extrusionOk="0" h="840" w="850">
                  <a:moveTo>
                    <a:pt x="429" y="0"/>
                  </a:moveTo>
                  <a:cubicBezTo>
                    <a:pt x="220" y="0"/>
                    <a:pt x="10" y="140"/>
                    <a:pt x="0" y="420"/>
                  </a:cubicBezTo>
                  <a:cubicBezTo>
                    <a:pt x="10" y="700"/>
                    <a:pt x="220" y="840"/>
                    <a:pt x="429" y="840"/>
                  </a:cubicBezTo>
                  <a:cubicBezTo>
                    <a:pt x="638" y="840"/>
                    <a:pt x="845" y="700"/>
                    <a:pt x="850" y="420"/>
                  </a:cubicBezTo>
                  <a:cubicBezTo>
                    <a:pt x="845" y="140"/>
                    <a:pt x="638"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14"/>
            <p:cNvSpPr/>
            <p:nvPr/>
          </p:nvSpPr>
          <p:spPr>
            <a:xfrm>
              <a:off x="8271579" y="3462990"/>
              <a:ext cx="42810" cy="42307"/>
            </a:xfrm>
            <a:custGeom>
              <a:rect b="b" l="l" r="r" t="t"/>
              <a:pathLst>
                <a:path extrusionOk="0" h="840" w="850">
                  <a:moveTo>
                    <a:pt x="421" y="0"/>
                  </a:moveTo>
                  <a:cubicBezTo>
                    <a:pt x="213" y="0"/>
                    <a:pt x="5" y="140"/>
                    <a:pt x="1" y="420"/>
                  </a:cubicBezTo>
                  <a:cubicBezTo>
                    <a:pt x="5" y="700"/>
                    <a:pt x="213" y="840"/>
                    <a:pt x="421" y="840"/>
                  </a:cubicBezTo>
                  <a:cubicBezTo>
                    <a:pt x="630" y="840"/>
                    <a:pt x="840" y="700"/>
                    <a:pt x="850" y="420"/>
                  </a:cubicBezTo>
                  <a:cubicBezTo>
                    <a:pt x="840" y="140"/>
                    <a:pt x="630" y="0"/>
                    <a:pt x="4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14"/>
            <p:cNvSpPr/>
            <p:nvPr/>
          </p:nvSpPr>
          <p:spPr>
            <a:xfrm>
              <a:off x="7269267" y="754617"/>
              <a:ext cx="42861" cy="42307"/>
            </a:xfrm>
            <a:custGeom>
              <a:rect b="b" l="l" r="r" t="t"/>
              <a:pathLst>
                <a:path extrusionOk="0" h="840" w="851">
                  <a:moveTo>
                    <a:pt x="429" y="0"/>
                  </a:moveTo>
                  <a:cubicBezTo>
                    <a:pt x="220" y="0"/>
                    <a:pt x="10" y="140"/>
                    <a:pt x="0" y="420"/>
                  </a:cubicBezTo>
                  <a:cubicBezTo>
                    <a:pt x="6" y="700"/>
                    <a:pt x="216" y="840"/>
                    <a:pt x="425" y="840"/>
                  </a:cubicBezTo>
                  <a:cubicBezTo>
                    <a:pt x="635" y="840"/>
                    <a:pt x="845" y="700"/>
                    <a:pt x="850" y="420"/>
                  </a:cubicBezTo>
                  <a:cubicBezTo>
                    <a:pt x="845" y="140"/>
                    <a:pt x="638"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14"/>
            <p:cNvSpPr/>
            <p:nvPr/>
          </p:nvSpPr>
          <p:spPr>
            <a:xfrm>
              <a:off x="6703972" y="1210722"/>
              <a:ext cx="42810" cy="42307"/>
            </a:xfrm>
            <a:custGeom>
              <a:rect b="b" l="l" r="r" t="t"/>
              <a:pathLst>
                <a:path extrusionOk="0" h="840" w="850">
                  <a:moveTo>
                    <a:pt x="421" y="0"/>
                  </a:moveTo>
                  <a:cubicBezTo>
                    <a:pt x="212" y="0"/>
                    <a:pt x="5" y="140"/>
                    <a:pt x="0" y="420"/>
                  </a:cubicBezTo>
                  <a:cubicBezTo>
                    <a:pt x="5" y="700"/>
                    <a:pt x="212" y="840"/>
                    <a:pt x="421" y="840"/>
                  </a:cubicBezTo>
                  <a:cubicBezTo>
                    <a:pt x="629" y="840"/>
                    <a:pt x="839" y="700"/>
                    <a:pt x="849" y="420"/>
                  </a:cubicBezTo>
                  <a:cubicBezTo>
                    <a:pt x="839" y="140"/>
                    <a:pt x="629" y="0"/>
                    <a:pt x="4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14"/>
            <p:cNvSpPr/>
            <p:nvPr/>
          </p:nvSpPr>
          <p:spPr>
            <a:xfrm>
              <a:off x="7189741" y="2063954"/>
              <a:ext cx="43314" cy="42357"/>
            </a:xfrm>
            <a:custGeom>
              <a:rect b="b" l="l" r="r" t="t"/>
              <a:pathLst>
                <a:path extrusionOk="0" h="841" w="860">
                  <a:moveTo>
                    <a:pt x="430" y="1"/>
                  </a:moveTo>
                  <a:cubicBezTo>
                    <a:pt x="220" y="1"/>
                    <a:pt x="10" y="141"/>
                    <a:pt x="0" y="421"/>
                  </a:cubicBezTo>
                  <a:cubicBezTo>
                    <a:pt x="10" y="701"/>
                    <a:pt x="220" y="840"/>
                    <a:pt x="430" y="840"/>
                  </a:cubicBezTo>
                  <a:cubicBezTo>
                    <a:pt x="640" y="840"/>
                    <a:pt x="850" y="701"/>
                    <a:pt x="860" y="421"/>
                  </a:cubicBezTo>
                  <a:cubicBezTo>
                    <a:pt x="850" y="141"/>
                    <a:pt x="640" y="1"/>
                    <a:pt x="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14"/>
            <p:cNvSpPr/>
            <p:nvPr/>
          </p:nvSpPr>
          <p:spPr>
            <a:xfrm>
              <a:off x="6634468" y="2927359"/>
              <a:ext cx="42810" cy="42307"/>
            </a:xfrm>
            <a:custGeom>
              <a:rect b="b" l="l" r="r" t="t"/>
              <a:pathLst>
                <a:path extrusionOk="0" h="840" w="850">
                  <a:moveTo>
                    <a:pt x="421" y="0"/>
                  </a:moveTo>
                  <a:cubicBezTo>
                    <a:pt x="213" y="0"/>
                    <a:pt x="6" y="140"/>
                    <a:pt x="1" y="420"/>
                  </a:cubicBezTo>
                  <a:cubicBezTo>
                    <a:pt x="6" y="700"/>
                    <a:pt x="213" y="840"/>
                    <a:pt x="421" y="840"/>
                  </a:cubicBezTo>
                  <a:cubicBezTo>
                    <a:pt x="630" y="840"/>
                    <a:pt x="840" y="700"/>
                    <a:pt x="850" y="420"/>
                  </a:cubicBezTo>
                  <a:cubicBezTo>
                    <a:pt x="840" y="140"/>
                    <a:pt x="630" y="0"/>
                    <a:pt x="4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14"/>
            <p:cNvSpPr/>
            <p:nvPr/>
          </p:nvSpPr>
          <p:spPr>
            <a:xfrm>
              <a:off x="7288910" y="4157673"/>
              <a:ext cx="43364" cy="42357"/>
            </a:xfrm>
            <a:custGeom>
              <a:rect b="b" l="l" r="r" t="t"/>
              <a:pathLst>
                <a:path extrusionOk="0" h="841" w="861">
                  <a:moveTo>
                    <a:pt x="430" y="1"/>
                  </a:moveTo>
                  <a:cubicBezTo>
                    <a:pt x="221" y="1"/>
                    <a:pt x="11" y="141"/>
                    <a:pt x="1" y="421"/>
                  </a:cubicBezTo>
                  <a:cubicBezTo>
                    <a:pt x="11" y="700"/>
                    <a:pt x="221" y="840"/>
                    <a:pt x="430" y="840"/>
                  </a:cubicBezTo>
                  <a:cubicBezTo>
                    <a:pt x="640" y="840"/>
                    <a:pt x="850" y="700"/>
                    <a:pt x="860" y="421"/>
                  </a:cubicBezTo>
                  <a:cubicBezTo>
                    <a:pt x="850" y="141"/>
                    <a:pt x="640" y="1"/>
                    <a:pt x="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14"/>
            <p:cNvSpPr/>
            <p:nvPr/>
          </p:nvSpPr>
          <p:spPr>
            <a:xfrm>
              <a:off x="8618392" y="4802545"/>
              <a:ext cx="43364" cy="42357"/>
            </a:xfrm>
            <a:custGeom>
              <a:rect b="b" l="l" r="r" t="t"/>
              <a:pathLst>
                <a:path extrusionOk="0" h="841" w="861">
                  <a:moveTo>
                    <a:pt x="431" y="0"/>
                  </a:moveTo>
                  <a:cubicBezTo>
                    <a:pt x="221" y="0"/>
                    <a:pt x="11" y="140"/>
                    <a:pt x="1" y="420"/>
                  </a:cubicBezTo>
                  <a:cubicBezTo>
                    <a:pt x="11" y="700"/>
                    <a:pt x="221" y="840"/>
                    <a:pt x="431" y="840"/>
                  </a:cubicBezTo>
                  <a:cubicBezTo>
                    <a:pt x="641" y="840"/>
                    <a:pt x="850" y="700"/>
                    <a:pt x="860" y="420"/>
                  </a:cubicBezTo>
                  <a:cubicBezTo>
                    <a:pt x="850" y="140"/>
                    <a:pt x="641" y="0"/>
                    <a:pt x="4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14"/>
            <p:cNvSpPr/>
            <p:nvPr/>
          </p:nvSpPr>
          <p:spPr>
            <a:xfrm>
              <a:off x="8846948" y="2649446"/>
              <a:ext cx="42861" cy="42357"/>
            </a:xfrm>
            <a:custGeom>
              <a:rect b="b" l="l" r="r" t="t"/>
              <a:pathLst>
                <a:path extrusionOk="0" h="841" w="851">
                  <a:moveTo>
                    <a:pt x="426" y="1"/>
                  </a:moveTo>
                  <a:cubicBezTo>
                    <a:pt x="216" y="1"/>
                    <a:pt x="6" y="141"/>
                    <a:pt x="1" y="421"/>
                  </a:cubicBezTo>
                  <a:cubicBezTo>
                    <a:pt x="6" y="700"/>
                    <a:pt x="213" y="840"/>
                    <a:pt x="422" y="840"/>
                  </a:cubicBezTo>
                  <a:cubicBezTo>
                    <a:pt x="631" y="840"/>
                    <a:pt x="841" y="700"/>
                    <a:pt x="851" y="421"/>
                  </a:cubicBezTo>
                  <a:cubicBezTo>
                    <a:pt x="846" y="141"/>
                    <a:pt x="636" y="1"/>
                    <a:pt x="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14"/>
            <p:cNvSpPr/>
            <p:nvPr/>
          </p:nvSpPr>
          <p:spPr>
            <a:xfrm>
              <a:off x="8836875" y="357389"/>
              <a:ext cx="42861" cy="42357"/>
            </a:xfrm>
            <a:custGeom>
              <a:rect b="b" l="l" r="r" t="t"/>
              <a:pathLst>
                <a:path extrusionOk="0" h="841" w="851">
                  <a:moveTo>
                    <a:pt x="429" y="1"/>
                  </a:moveTo>
                  <a:cubicBezTo>
                    <a:pt x="221" y="1"/>
                    <a:pt x="11" y="141"/>
                    <a:pt x="1" y="420"/>
                  </a:cubicBezTo>
                  <a:cubicBezTo>
                    <a:pt x="6" y="700"/>
                    <a:pt x="216" y="840"/>
                    <a:pt x="426" y="840"/>
                  </a:cubicBezTo>
                  <a:cubicBezTo>
                    <a:pt x="636" y="840"/>
                    <a:pt x="846" y="700"/>
                    <a:pt x="851" y="420"/>
                  </a:cubicBezTo>
                  <a:cubicBezTo>
                    <a:pt x="846" y="141"/>
                    <a:pt x="63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14"/>
            <p:cNvSpPr/>
            <p:nvPr/>
          </p:nvSpPr>
          <p:spPr>
            <a:xfrm>
              <a:off x="4868150" y="326975"/>
              <a:ext cx="21250" cy="21100"/>
            </a:xfrm>
            <a:custGeom>
              <a:rect b="b" l="l" r="r" t="t"/>
              <a:pathLst>
                <a:path extrusionOk="0" h="844" w="850">
                  <a:moveTo>
                    <a:pt x="423" y="1"/>
                  </a:moveTo>
                  <a:cubicBezTo>
                    <a:pt x="214" y="1"/>
                    <a:pt x="5" y="143"/>
                    <a:pt x="0" y="424"/>
                  </a:cubicBezTo>
                  <a:cubicBezTo>
                    <a:pt x="5" y="704"/>
                    <a:pt x="212" y="844"/>
                    <a:pt x="421" y="844"/>
                  </a:cubicBezTo>
                  <a:cubicBezTo>
                    <a:pt x="629" y="844"/>
                    <a:pt x="839" y="704"/>
                    <a:pt x="849" y="424"/>
                  </a:cubicBezTo>
                  <a:cubicBezTo>
                    <a:pt x="839" y="141"/>
                    <a:pt x="631" y="1"/>
                    <a:pt x="4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14"/>
            <p:cNvSpPr/>
            <p:nvPr/>
          </p:nvSpPr>
          <p:spPr>
            <a:xfrm>
              <a:off x="6624395" y="3721211"/>
              <a:ext cx="42861" cy="42357"/>
            </a:xfrm>
            <a:custGeom>
              <a:rect b="b" l="l" r="r" t="t"/>
              <a:pathLst>
                <a:path extrusionOk="0" h="841" w="851">
                  <a:moveTo>
                    <a:pt x="425" y="0"/>
                  </a:moveTo>
                  <a:cubicBezTo>
                    <a:pt x="216" y="0"/>
                    <a:pt x="6" y="140"/>
                    <a:pt x="1" y="420"/>
                  </a:cubicBezTo>
                  <a:cubicBezTo>
                    <a:pt x="6" y="700"/>
                    <a:pt x="216" y="840"/>
                    <a:pt x="425" y="840"/>
                  </a:cubicBezTo>
                  <a:cubicBezTo>
                    <a:pt x="635" y="840"/>
                    <a:pt x="845" y="700"/>
                    <a:pt x="850" y="420"/>
                  </a:cubicBezTo>
                  <a:cubicBezTo>
                    <a:pt x="845" y="140"/>
                    <a:pt x="635" y="0"/>
                    <a:pt x="4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14"/>
            <p:cNvSpPr/>
            <p:nvPr/>
          </p:nvSpPr>
          <p:spPr>
            <a:xfrm>
              <a:off x="6356605" y="4505040"/>
              <a:ext cx="42810" cy="42357"/>
            </a:xfrm>
            <a:custGeom>
              <a:rect b="b" l="l" r="r" t="t"/>
              <a:pathLst>
                <a:path extrusionOk="0" h="841" w="850">
                  <a:moveTo>
                    <a:pt x="425" y="1"/>
                  </a:moveTo>
                  <a:cubicBezTo>
                    <a:pt x="215" y="1"/>
                    <a:pt x="5" y="141"/>
                    <a:pt x="0" y="420"/>
                  </a:cubicBezTo>
                  <a:cubicBezTo>
                    <a:pt x="5" y="700"/>
                    <a:pt x="212" y="840"/>
                    <a:pt x="421" y="840"/>
                  </a:cubicBezTo>
                  <a:cubicBezTo>
                    <a:pt x="630" y="840"/>
                    <a:pt x="840" y="700"/>
                    <a:pt x="850" y="420"/>
                  </a:cubicBezTo>
                  <a:cubicBezTo>
                    <a:pt x="845" y="141"/>
                    <a:pt x="635" y="1"/>
                    <a:pt x="4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14"/>
            <p:cNvSpPr/>
            <p:nvPr/>
          </p:nvSpPr>
          <p:spPr>
            <a:xfrm>
              <a:off x="6158268" y="4921658"/>
              <a:ext cx="42810" cy="42558"/>
            </a:xfrm>
            <a:custGeom>
              <a:rect b="b" l="l" r="r" t="t"/>
              <a:pathLst>
                <a:path extrusionOk="0" h="845" w="850">
                  <a:moveTo>
                    <a:pt x="424" y="1"/>
                  </a:moveTo>
                  <a:cubicBezTo>
                    <a:pt x="214" y="1"/>
                    <a:pt x="5" y="143"/>
                    <a:pt x="0" y="425"/>
                  </a:cubicBezTo>
                  <a:cubicBezTo>
                    <a:pt x="5" y="704"/>
                    <a:pt x="212" y="844"/>
                    <a:pt x="421" y="844"/>
                  </a:cubicBezTo>
                  <a:cubicBezTo>
                    <a:pt x="629" y="844"/>
                    <a:pt x="839" y="704"/>
                    <a:pt x="849" y="425"/>
                  </a:cubicBezTo>
                  <a:cubicBezTo>
                    <a:pt x="839" y="141"/>
                    <a:pt x="631" y="1"/>
                    <a:pt x="4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14"/>
            <p:cNvSpPr/>
            <p:nvPr/>
          </p:nvSpPr>
          <p:spPr>
            <a:xfrm>
              <a:off x="4878042" y="3949263"/>
              <a:ext cx="42861" cy="42357"/>
            </a:xfrm>
            <a:custGeom>
              <a:rect b="b" l="l" r="r" t="t"/>
              <a:pathLst>
                <a:path extrusionOk="0" h="841" w="851">
                  <a:moveTo>
                    <a:pt x="429" y="1"/>
                  </a:moveTo>
                  <a:cubicBezTo>
                    <a:pt x="221" y="1"/>
                    <a:pt x="11" y="141"/>
                    <a:pt x="1" y="421"/>
                  </a:cubicBezTo>
                  <a:cubicBezTo>
                    <a:pt x="11" y="700"/>
                    <a:pt x="221" y="840"/>
                    <a:pt x="429" y="840"/>
                  </a:cubicBezTo>
                  <a:cubicBezTo>
                    <a:pt x="638" y="840"/>
                    <a:pt x="845" y="700"/>
                    <a:pt x="851" y="421"/>
                  </a:cubicBezTo>
                  <a:cubicBezTo>
                    <a:pt x="845" y="141"/>
                    <a:pt x="63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14"/>
            <p:cNvSpPr/>
            <p:nvPr/>
          </p:nvSpPr>
          <p:spPr>
            <a:xfrm>
              <a:off x="4679705" y="4792472"/>
              <a:ext cx="42861" cy="42357"/>
            </a:xfrm>
            <a:custGeom>
              <a:rect b="b" l="l" r="r" t="t"/>
              <a:pathLst>
                <a:path extrusionOk="0" h="841" w="851">
                  <a:moveTo>
                    <a:pt x="426" y="1"/>
                  </a:moveTo>
                  <a:cubicBezTo>
                    <a:pt x="216" y="1"/>
                    <a:pt x="6" y="140"/>
                    <a:pt x="1" y="420"/>
                  </a:cubicBezTo>
                  <a:cubicBezTo>
                    <a:pt x="6" y="700"/>
                    <a:pt x="216" y="840"/>
                    <a:pt x="426" y="840"/>
                  </a:cubicBezTo>
                  <a:cubicBezTo>
                    <a:pt x="635" y="840"/>
                    <a:pt x="845" y="700"/>
                    <a:pt x="851" y="420"/>
                  </a:cubicBezTo>
                  <a:cubicBezTo>
                    <a:pt x="845" y="140"/>
                    <a:pt x="635" y="1"/>
                    <a:pt x="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14"/>
            <p:cNvSpPr/>
            <p:nvPr/>
          </p:nvSpPr>
          <p:spPr>
            <a:xfrm>
              <a:off x="3788196" y="4073614"/>
              <a:ext cx="42810" cy="42307"/>
            </a:xfrm>
            <a:custGeom>
              <a:rect b="b" l="l" r="r" t="t"/>
              <a:pathLst>
                <a:path extrusionOk="0" h="840" w="850">
                  <a:moveTo>
                    <a:pt x="429" y="0"/>
                  </a:moveTo>
                  <a:cubicBezTo>
                    <a:pt x="220" y="0"/>
                    <a:pt x="10" y="140"/>
                    <a:pt x="0" y="420"/>
                  </a:cubicBezTo>
                  <a:cubicBezTo>
                    <a:pt x="10" y="700"/>
                    <a:pt x="220" y="840"/>
                    <a:pt x="429" y="840"/>
                  </a:cubicBezTo>
                  <a:cubicBezTo>
                    <a:pt x="637" y="840"/>
                    <a:pt x="845" y="700"/>
                    <a:pt x="849" y="420"/>
                  </a:cubicBezTo>
                  <a:cubicBezTo>
                    <a:pt x="845" y="140"/>
                    <a:pt x="637"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14"/>
            <p:cNvSpPr/>
            <p:nvPr/>
          </p:nvSpPr>
          <p:spPr>
            <a:xfrm>
              <a:off x="3550575" y="4212067"/>
              <a:ext cx="42810" cy="42307"/>
            </a:xfrm>
            <a:custGeom>
              <a:rect b="b" l="l" r="r" t="t"/>
              <a:pathLst>
                <a:path extrusionOk="0" h="840" w="850">
                  <a:moveTo>
                    <a:pt x="429" y="0"/>
                  </a:moveTo>
                  <a:cubicBezTo>
                    <a:pt x="220" y="0"/>
                    <a:pt x="10" y="140"/>
                    <a:pt x="0" y="420"/>
                  </a:cubicBezTo>
                  <a:cubicBezTo>
                    <a:pt x="10" y="700"/>
                    <a:pt x="220" y="840"/>
                    <a:pt x="429" y="840"/>
                  </a:cubicBezTo>
                  <a:cubicBezTo>
                    <a:pt x="638" y="840"/>
                    <a:pt x="845" y="700"/>
                    <a:pt x="850" y="420"/>
                  </a:cubicBezTo>
                  <a:cubicBezTo>
                    <a:pt x="845" y="140"/>
                    <a:pt x="638"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14"/>
            <p:cNvSpPr/>
            <p:nvPr/>
          </p:nvSpPr>
          <p:spPr>
            <a:xfrm>
              <a:off x="841698" y="3034385"/>
              <a:ext cx="42861" cy="42508"/>
            </a:xfrm>
            <a:custGeom>
              <a:rect b="b" l="l" r="r" t="t"/>
              <a:pathLst>
                <a:path extrusionOk="0" h="844" w="851">
                  <a:moveTo>
                    <a:pt x="424" y="0"/>
                  </a:moveTo>
                  <a:cubicBezTo>
                    <a:pt x="215" y="0"/>
                    <a:pt x="5" y="143"/>
                    <a:pt x="0" y="424"/>
                  </a:cubicBezTo>
                  <a:cubicBezTo>
                    <a:pt x="5" y="703"/>
                    <a:pt x="213" y="843"/>
                    <a:pt x="422" y="843"/>
                  </a:cubicBezTo>
                  <a:cubicBezTo>
                    <a:pt x="630" y="843"/>
                    <a:pt x="840" y="703"/>
                    <a:pt x="850" y="424"/>
                  </a:cubicBezTo>
                  <a:cubicBezTo>
                    <a:pt x="840" y="140"/>
                    <a:pt x="632" y="0"/>
                    <a:pt x="4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14"/>
            <p:cNvSpPr/>
            <p:nvPr/>
          </p:nvSpPr>
          <p:spPr>
            <a:xfrm>
              <a:off x="821552" y="3588298"/>
              <a:ext cx="42861" cy="42558"/>
            </a:xfrm>
            <a:custGeom>
              <a:rect b="b" l="l" r="r" t="t"/>
              <a:pathLst>
                <a:path extrusionOk="0" h="845" w="851">
                  <a:moveTo>
                    <a:pt x="429" y="1"/>
                  </a:moveTo>
                  <a:cubicBezTo>
                    <a:pt x="220" y="1"/>
                    <a:pt x="10" y="141"/>
                    <a:pt x="0" y="420"/>
                  </a:cubicBezTo>
                  <a:cubicBezTo>
                    <a:pt x="10" y="704"/>
                    <a:pt x="218" y="844"/>
                    <a:pt x="426" y="844"/>
                  </a:cubicBezTo>
                  <a:cubicBezTo>
                    <a:pt x="636" y="844"/>
                    <a:pt x="845" y="702"/>
                    <a:pt x="850" y="420"/>
                  </a:cubicBezTo>
                  <a:cubicBezTo>
                    <a:pt x="845" y="141"/>
                    <a:pt x="63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14"/>
            <p:cNvSpPr/>
            <p:nvPr/>
          </p:nvSpPr>
          <p:spPr>
            <a:xfrm>
              <a:off x="1158342" y="3934960"/>
              <a:ext cx="42810" cy="42357"/>
            </a:xfrm>
            <a:custGeom>
              <a:rect b="b" l="l" r="r" t="t"/>
              <a:pathLst>
                <a:path extrusionOk="0" h="841" w="850">
                  <a:moveTo>
                    <a:pt x="424" y="1"/>
                  </a:moveTo>
                  <a:cubicBezTo>
                    <a:pt x="215" y="1"/>
                    <a:pt x="5" y="144"/>
                    <a:pt x="1" y="425"/>
                  </a:cubicBezTo>
                  <a:cubicBezTo>
                    <a:pt x="5" y="703"/>
                    <a:pt x="211" y="841"/>
                    <a:pt x="418" y="841"/>
                  </a:cubicBezTo>
                  <a:cubicBezTo>
                    <a:pt x="628" y="841"/>
                    <a:pt x="840" y="701"/>
                    <a:pt x="850" y="425"/>
                  </a:cubicBezTo>
                  <a:cubicBezTo>
                    <a:pt x="840" y="141"/>
                    <a:pt x="632" y="1"/>
                    <a:pt x="4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14"/>
            <p:cNvSpPr/>
            <p:nvPr/>
          </p:nvSpPr>
          <p:spPr>
            <a:xfrm>
              <a:off x="425886" y="4677187"/>
              <a:ext cx="42861" cy="42357"/>
            </a:xfrm>
            <a:custGeom>
              <a:rect b="b" l="l" r="r" t="t"/>
              <a:pathLst>
                <a:path extrusionOk="0" h="841" w="851">
                  <a:moveTo>
                    <a:pt x="425" y="1"/>
                  </a:moveTo>
                  <a:cubicBezTo>
                    <a:pt x="215" y="1"/>
                    <a:pt x="5" y="141"/>
                    <a:pt x="0" y="421"/>
                  </a:cubicBezTo>
                  <a:cubicBezTo>
                    <a:pt x="5" y="701"/>
                    <a:pt x="215" y="841"/>
                    <a:pt x="425" y="841"/>
                  </a:cubicBezTo>
                  <a:cubicBezTo>
                    <a:pt x="635" y="841"/>
                    <a:pt x="845" y="701"/>
                    <a:pt x="850" y="421"/>
                  </a:cubicBezTo>
                  <a:cubicBezTo>
                    <a:pt x="845" y="141"/>
                    <a:pt x="635" y="1"/>
                    <a:pt x="4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14"/>
            <p:cNvSpPr/>
            <p:nvPr/>
          </p:nvSpPr>
          <p:spPr>
            <a:xfrm>
              <a:off x="702741" y="4845356"/>
              <a:ext cx="43364" cy="42357"/>
            </a:xfrm>
            <a:custGeom>
              <a:rect b="b" l="l" r="r" t="t"/>
              <a:pathLst>
                <a:path extrusionOk="0" h="841" w="861">
                  <a:moveTo>
                    <a:pt x="430" y="0"/>
                  </a:moveTo>
                  <a:cubicBezTo>
                    <a:pt x="220" y="0"/>
                    <a:pt x="10" y="140"/>
                    <a:pt x="0" y="420"/>
                  </a:cubicBezTo>
                  <a:cubicBezTo>
                    <a:pt x="10" y="700"/>
                    <a:pt x="220" y="840"/>
                    <a:pt x="430" y="840"/>
                  </a:cubicBezTo>
                  <a:cubicBezTo>
                    <a:pt x="640" y="840"/>
                    <a:pt x="850" y="700"/>
                    <a:pt x="860" y="420"/>
                  </a:cubicBezTo>
                  <a:cubicBezTo>
                    <a:pt x="850" y="140"/>
                    <a:pt x="640" y="0"/>
                    <a:pt x="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14"/>
            <p:cNvSpPr/>
            <p:nvPr/>
          </p:nvSpPr>
          <p:spPr>
            <a:xfrm>
              <a:off x="217979" y="4291090"/>
              <a:ext cx="42810" cy="42307"/>
            </a:xfrm>
            <a:custGeom>
              <a:rect b="b" l="l" r="r" t="t"/>
              <a:pathLst>
                <a:path extrusionOk="0" h="840" w="850">
                  <a:moveTo>
                    <a:pt x="429" y="0"/>
                  </a:moveTo>
                  <a:cubicBezTo>
                    <a:pt x="220" y="0"/>
                    <a:pt x="10" y="140"/>
                    <a:pt x="0" y="420"/>
                  </a:cubicBezTo>
                  <a:cubicBezTo>
                    <a:pt x="5" y="700"/>
                    <a:pt x="215" y="840"/>
                    <a:pt x="425" y="840"/>
                  </a:cubicBezTo>
                  <a:cubicBezTo>
                    <a:pt x="635" y="840"/>
                    <a:pt x="845" y="700"/>
                    <a:pt x="850" y="420"/>
                  </a:cubicBezTo>
                  <a:cubicBezTo>
                    <a:pt x="845" y="140"/>
                    <a:pt x="637"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14"/>
            <p:cNvSpPr/>
            <p:nvPr/>
          </p:nvSpPr>
          <p:spPr>
            <a:xfrm>
              <a:off x="1870653" y="4429694"/>
              <a:ext cx="42861" cy="42357"/>
            </a:xfrm>
            <a:custGeom>
              <a:rect b="b" l="l" r="r" t="t"/>
              <a:pathLst>
                <a:path extrusionOk="0" h="841" w="851">
                  <a:moveTo>
                    <a:pt x="432" y="1"/>
                  </a:moveTo>
                  <a:cubicBezTo>
                    <a:pt x="222" y="1"/>
                    <a:pt x="11" y="141"/>
                    <a:pt x="1" y="417"/>
                  </a:cubicBezTo>
                  <a:cubicBezTo>
                    <a:pt x="11" y="701"/>
                    <a:pt x="219" y="840"/>
                    <a:pt x="427" y="840"/>
                  </a:cubicBezTo>
                  <a:cubicBezTo>
                    <a:pt x="636" y="840"/>
                    <a:pt x="845" y="698"/>
                    <a:pt x="851" y="417"/>
                  </a:cubicBezTo>
                  <a:cubicBezTo>
                    <a:pt x="845" y="138"/>
                    <a:pt x="640" y="1"/>
                    <a:pt x="4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14"/>
            <p:cNvSpPr/>
            <p:nvPr/>
          </p:nvSpPr>
          <p:spPr>
            <a:xfrm>
              <a:off x="6218655" y="563382"/>
              <a:ext cx="167665" cy="166305"/>
            </a:xfrm>
            <a:custGeom>
              <a:rect b="b" l="l" r="r" t="t"/>
              <a:pathLst>
                <a:path extrusionOk="0" h="3302" w="3329">
                  <a:moveTo>
                    <a:pt x="1727" y="1"/>
                  </a:moveTo>
                  <a:cubicBezTo>
                    <a:pt x="1558" y="1"/>
                    <a:pt x="1386" y="27"/>
                    <a:pt x="1220" y="59"/>
                  </a:cubicBezTo>
                  <a:cubicBezTo>
                    <a:pt x="520" y="239"/>
                    <a:pt x="1" y="928"/>
                    <a:pt x="10" y="1648"/>
                  </a:cubicBezTo>
                  <a:cubicBezTo>
                    <a:pt x="1" y="2288"/>
                    <a:pt x="410" y="2958"/>
                    <a:pt x="1020" y="3167"/>
                  </a:cubicBezTo>
                  <a:cubicBezTo>
                    <a:pt x="1195" y="3268"/>
                    <a:pt x="1387" y="3301"/>
                    <a:pt x="1582" y="3301"/>
                  </a:cubicBezTo>
                  <a:cubicBezTo>
                    <a:pt x="1755" y="3301"/>
                    <a:pt x="1931" y="3275"/>
                    <a:pt x="2100" y="3247"/>
                  </a:cubicBezTo>
                  <a:cubicBezTo>
                    <a:pt x="2799" y="3058"/>
                    <a:pt x="3329" y="2378"/>
                    <a:pt x="3319" y="1648"/>
                  </a:cubicBezTo>
                  <a:cubicBezTo>
                    <a:pt x="3319" y="1008"/>
                    <a:pt x="2919" y="349"/>
                    <a:pt x="2300" y="139"/>
                  </a:cubicBezTo>
                  <a:cubicBezTo>
                    <a:pt x="2121" y="36"/>
                    <a:pt x="1926"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14"/>
            <p:cNvSpPr/>
            <p:nvPr/>
          </p:nvSpPr>
          <p:spPr>
            <a:xfrm>
              <a:off x="7280347" y="4384013"/>
              <a:ext cx="167715" cy="166104"/>
            </a:xfrm>
            <a:custGeom>
              <a:rect b="b" l="l" r="r" t="t"/>
              <a:pathLst>
                <a:path extrusionOk="0" h="3298" w="3330">
                  <a:moveTo>
                    <a:pt x="1736" y="0"/>
                  </a:moveTo>
                  <a:cubicBezTo>
                    <a:pt x="1564" y="0"/>
                    <a:pt x="1388" y="26"/>
                    <a:pt x="1220" y="54"/>
                  </a:cubicBezTo>
                  <a:cubicBezTo>
                    <a:pt x="520" y="245"/>
                    <a:pt x="0" y="924"/>
                    <a:pt x="11" y="1654"/>
                  </a:cubicBezTo>
                  <a:cubicBezTo>
                    <a:pt x="0" y="2284"/>
                    <a:pt x="411" y="2953"/>
                    <a:pt x="1020" y="3163"/>
                  </a:cubicBezTo>
                  <a:cubicBezTo>
                    <a:pt x="1195" y="3264"/>
                    <a:pt x="1388" y="3297"/>
                    <a:pt x="1583" y="3297"/>
                  </a:cubicBezTo>
                  <a:cubicBezTo>
                    <a:pt x="1756" y="3297"/>
                    <a:pt x="1931" y="3271"/>
                    <a:pt x="2099" y="3243"/>
                  </a:cubicBezTo>
                  <a:cubicBezTo>
                    <a:pt x="2799" y="3063"/>
                    <a:pt x="3329" y="2373"/>
                    <a:pt x="3319" y="1654"/>
                  </a:cubicBezTo>
                  <a:cubicBezTo>
                    <a:pt x="3319" y="1014"/>
                    <a:pt x="2919" y="345"/>
                    <a:pt x="2299" y="134"/>
                  </a:cubicBezTo>
                  <a:cubicBezTo>
                    <a:pt x="2124" y="34"/>
                    <a:pt x="1932" y="0"/>
                    <a:pt x="17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14"/>
            <p:cNvSpPr/>
            <p:nvPr/>
          </p:nvSpPr>
          <p:spPr>
            <a:xfrm>
              <a:off x="646333" y="4577313"/>
              <a:ext cx="167715" cy="166104"/>
            </a:xfrm>
            <a:custGeom>
              <a:rect b="b" l="l" r="r" t="t"/>
              <a:pathLst>
                <a:path extrusionOk="0" h="3298" w="3330">
                  <a:moveTo>
                    <a:pt x="1747" y="1"/>
                  </a:moveTo>
                  <a:cubicBezTo>
                    <a:pt x="1575" y="1"/>
                    <a:pt x="1399" y="26"/>
                    <a:pt x="1231" y="54"/>
                  </a:cubicBezTo>
                  <a:cubicBezTo>
                    <a:pt x="531" y="234"/>
                    <a:pt x="1" y="924"/>
                    <a:pt x="11" y="1644"/>
                  </a:cubicBezTo>
                  <a:cubicBezTo>
                    <a:pt x="11" y="2284"/>
                    <a:pt x="411" y="2953"/>
                    <a:pt x="1031" y="3163"/>
                  </a:cubicBezTo>
                  <a:cubicBezTo>
                    <a:pt x="1206" y="3264"/>
                    <a:pt x="1398" y="3297"/>
                    <a:pt x="1594" y="3297"/>
                  </a:cubicBezTo>
                  <a:cubicBezTo>
                    <a:pt x="1766" y="3297"/>
                    <a:pt x="1942" y="3271"/>
                    <a:pt x="2110" y="3243"/>
                  </a:cubicBezTo>
                  <a:cubicBezTo>
                    <a:pt x="2810" y="3063"/>
                    <a:pt x="3330" y="2373"/>
                    <a:pt x="3319" y="1644"/>
                  </a:cubicBezTo>
                  <a:cubicBezTo>
                    <a:pt x="3330" y="1014"/>
                    <a:pt x="2920" y="345"/>
                    <a:pt x="2310" y="134"/>
                  </a:cubicBezTo>
                  <a:cubicBezTo>
                    <a:pt x="2135" y="34"/>
                    <a:pt x="1943" y="1"/>
                    <a:pt x="17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14"/>
            <p:cNvSpPr/>
            <p:nvPr/>
          </p:nvSpPr>
          <p:spPr>
            <a:xfrm>
              <a:off x="2380094" y="838676"/>
              <a:ext cx="42861" cy="42307"/>
            </a:xfrm>
            <a:custGeom>
              <a:rect b="b" l="l" r="r" t="t"/>
              <a:pathLst>
                <a:path extrusionOk="0" h="840" w="851">
                  <a:moveTo>
                    <a:pt x="429" y="0"/>
                  </a:moveTo>
                  <a:cubicBezTo>
                    <a:pt x="221" y="0"/>
                    <a:pt x="11" y="140"/>
                    <a:pt x="1" y="420"/>
                  </a:cubicBezTo>
                  <a:cubicBezTo>
                    <a:pt x="11" y="700"/>
                    <a:pt x="221" y="840"/>
                    <a:pt x="429" y="840"/>
                  </a:cubicBezTo>
                  <a:cubicBezTo>
                    <a:pt x="638" y="840"/>
                    <a:pt x="846" y="700"/>
                    <a:pt x="851" y="420"/>
                  </a:cubicBezTo>
                  <a:cubicBezTo>
                    <a:pt x="846" y="140"/>
                    <a:pt x="638"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14"/>
            <p:cNvSpPr/>
            <p:nvPr/>
          </p:nvSpPr>
          <p:spPr>
            <a:xfrm>
              <a:off x="2082639" y="1076802"/>
              <a:ext cx="42810" cy="42357"/>
            </a:xfrm>
            <a:custGeom>
              <a:rect b="b" l="l" r="r" t="t"/>
              <a:pathLst>
                <a:path extrusionOk="0" h="841" w="850">
                  <a:moveTo>
                    <a:pt x="429" y="0"/>
                  </a:moveTo>
                  <a:cubicBezTo>
                    <a:pt x="220" y="0"/>
                    <a:pt x="10" y="140"/>
                    <a:pt x="0" y="420"/>
                  </a:cubicBezTo>
                  <a:cubicBezTo>
                    <a:pt x="5" y="700"/>
                    <a:pt x="215" y="840"/>
                    <a:pt x="425" y="840"/>
                  </a:cubicBezTo>
                  <a:cubicBezTo>
                    <a:pt x="635" y="840"/>
                    <a:pt x="844" y="700"/>
                    <a:pt x="849" y="420"/>
                  </a:cubicBezTo>
                  <a:cubicBezTo>
                    <a:pt x="844" y="140"/>
                    <a:pt x="637"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14"/>
            <p:cNvSpPr/>
            <p:nvPr/>
          </p:nvSpPr>
          <p:spPr>
            <a:xfrm>
              <a:off x="2840732" y="263257"/>
              <a:ext cx="42861" cy="42357"/>
            </a:xfrm>
            <a:custGeom>
              <a:rect b="b" l="l" r="r" t="t"/>
              <a:pathLst>
                <a:path extrusionOk="0" h="841" w="851">
                  <a:moveTo>
                    <a:pt x="426" y="1"/>
                  </a:moveTo>
                  <a:cubicBezTo>
                    <a:pt x="216" y="1"/>
                    <a:pt x="6" y="141"/>
                    <a:pt x="1" y="421"/>
                  </a:cubicBezTo>
                  <a:cubicBezTo>
                    <a:pt x="6" y="701"/>
                    <a:pt x="213" y="841"/>
                    <a:pt x="422" y="841"/>
                  </a:cubicBezTo>
                  <a:cubicBezTo>
                    <a:pt x="630" y="841"/>
                    <a:pt x="840" y="701"/>
                    <a:pt x="850" y="421"/>
                  </a:cubicBezTo>
                  <a:cubicBezTo>
                    <a:pt x="845" y="141"/>
                    <a:pt x="636" y="1"/>
                    <a:pt x="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14"/>
            <p:cNvSpPr/>
            <p:nvPr/>
          </p:nvSpPr>
          <p:spPr>
            <a:xfrm>
              <a:off x="2781351" y="658974"/>
              <a:ext cx="42810" cy="42307"/>
            </a:xfrm>
            <a:custGeom>
              <a:rect b="b" l="l" r="r" t="t"/>
              <a:pathLst>
                <a:path extrusionOk="0" h="840" w="850">
                  <a:moveTo>
                    <a:pt x="425" y="0"/>
                  </a:moveTo>
                  <a:cubicBezTo>
                    <a:pt x="215" y="0"/>
                    <a:pt x="5" y="140"/>
                    <a:pt x="1" y="420"/>
                  </a:cubicBezTo>
                  <a:cubicBezTo>
                    <a:pt x="5" y="700"/>
                    <a:pt x="213" y="840"/>
                    <a:pt x="421" y="840"/>
                  </a:cubicBezTo>
                  <a:cubicBezTo>
                    <a:pt x="630" y="840"/>
                    <a:pt x="840" y="700"/>
                    <a:pt x="850" y="420"/>
                  </a:cubicBezTo>
                  <a:cubicBezTo>
                    <a:pt x="845" y="140"/>
                    <a:pt x="635" y="0"/>
                    <a:pt x="4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14"/>
            <p:cNvSpPr/>
            <p:nvPr/>
          </p:nvSpPr>
          <p:spPr>
            <a:xfrm>
              <a:off x="237571" y="768014"/>
              <a:ext cx="43364" cy="42508"/>
            </a:xfrm>
            <a:custGeom>
              <a:rect b="b" l="l" r="r" t="t"/>
              <a:pathLst>
                <a:path extrusionOk="0" h="844" w="861">
                  <a:moveTo>
                    <a:pt x="433" y="0"/>
                  </a:moveTo>
                  <a:cubicBezTo>
                    <a:pt x="222" y="0"/>
                    <a:pt x="11" y="143"/>
                    <a:pt x="1" y="424"/>
                  </a:cubicBezTo>
                  <a:cubicBezTo>
                    <a:pt x="11" y="704"/>
                    <a:pt x="221" y="843"/>
                    <a:pt x="431" y="843"/>
                  </a:cubicBezTo>
                  <a:cubicBezTo>
                    <a:pt x="640" y="843"/>
                    <a:pt x="850" y="704"/>
                    <a:pt x="860" y="424"/>
                  </a:cubicBezTo>
                  <a:cubicBezTo>
                    <a:pt x="850" y="140"/>
                    <a:pt x="642" y="0"/>
                    <a:pt x="4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14"/>
            <p:cNvSpPr/>
            <p:nvPr/>
          </p:nvSpPr>
          <p:spPr>
            <a:xfrm>
              <a:off x="613646" y="253235"/>
              <a:ext cx="43364" cy="42307"/>
            </a:xfrm>
            <a:custGeom>
              <a:rect b="b" l="l" r="r" t="t"/>
              <a:pathLst>
                <a:path extrusionOk="0" h="840" w="861">
                  <a:moveTo>
                    <a:pt x="430" y="0"/>
                  </a:moveTo>
                  <a:cubicBezTo>
                    <a:pt x="221" y="0"/>
                    <a:pt x="11" y="140"/>
                    <a:pt x="1" y="420"/>
                  </a:cubicBezTo>
                  <a:cubicBezTo>
                    <a:pt x="11" y="700"/>
                    <a:pt x="221" y="840"/>
                    <a:pt x="430" y="840"/>
                  </a:cubicBezTo>
                  <a:cubicBezTo>
                    <a:pt x="640" y="840"/>
                    <a:pt x="850" y="700"/>
                    <a:pt x="860" y="420"/>
                  </a:cubicBezTo>
                  <a:cubicBezTo>
                    <a:pt x="850" y="140"/>
                    <a:pt x="640" y="0"/>
                    <a:pt x="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14"/>
            <p:cNvSpPr/>
            <p:nvPr/>
          </p:nvSpPr>
          <p:spPr>
            <a:xfrm>
              <a:off x="1762923" y="628604"/>
              <a:ext cx="167212" cy="166305"/>
            </a:xfrm>
            <a:custGeom>
              <a:rect b="b" l="l" r="r" t="t"/>
              <a:pathLst>
                <a:path extrusionOk="0" h="3302" w="3320">
                  <a:moveTo>
                    <a:pt x="1726" y="0"/>
                  </a:moveTo>
                  <a:cubicBezTo>
                    <a:pt x="1557" y="0"/>
                    <a:pt x="1385" y="26"/>
                    <a:pt x="1220" y="53"/>
                  </a:cubicBezTo>
                  <a:cubicBezTo>
                    <a:pt x="520" y="243"/>
                    <a:pt x="1" y="933"/>
                    <a:pt x="1" y="1652"/>
                  </a:cubicBezTo>
                  <a:cubicBezTo>
                    <a:pt x="1" y="2292"/>
                    <a:pt x="411" y="2952"/>
                    <a:pt x="1020" y="3162"/>
                  </a:cubicBezTo>
                  <a:cubicBezTo>
                    <a:pt x="1202" y="3267"/>
                    <a:pt x="1403" y="3301"/>
                    <a:pt x="1606" y="3301"/>
                  </a:cubicBezTo>
                  <a:cubicBezTo>
                    <a:pt x="1771" y="3301"/>
                    <a:pt x="1938" y="3279"/>
                    <a:pt x="2100" y="3252"/>
                  </a:cubicBezTo>
                  <a:cubicBezTo>
                    <a:pt x="2799" y="3062"/>
                    <a:pt x="3319" y="2372"/>
                    <a:pt x="3319" y="1652"/>
                  </a:cubicBezTo>
                  <a:cubicBezTo>
                    <a:pt x="3319" y="1013"/>
                    <a:pt x="2910" y="343"/>
                    <a:pt x="2300" y="143"/>
                  </a:cubicBezTo>
                  <a:cubicBezTo>
                    <a:pt x="2121" y="35"/>
                    <a:pt x="1925" y="0"/>
                    <a:pt x="17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5" name="Google Shape;5765;p14"/>
          <p:cNvGrpSpPr/>
          <p:nvPr/>
        </p:nvGrpSpPr>
        <p:grpSpPr>
          <a:xfrm>
            <a:off x="5833062" y="211986"/>
            <a:ext cx="3105556" cy="1144645"/>
            <a:chOff x="5833062" y="211986"/>
            <a:chExt cx="3105556" cy="1144645"/>
          </a:xfrm>
        </p:grpSpPr>
        <p:sp>
          <p:nvSpPr>
            <p:cNvPr id="5766" name="Google Shape;5766;p14"/>
            <p:cNvSpPr/>
            <p:nvPr/>
          </p:nvSpPr>
          <p:spPr>
            <a:xfrm>
              <a:off x="5833062" y="211986"/>
              <a:ext cx="3105556" cy="1144645"/>
            </a:xfrm>
            <a:custGeom>
              <a:rect b="b" l="l" r="r" t="t"/>
              <a:pathLst>
                <a:path extrusionOk="0" h="22727" w="61661">
                  <a:moveTo>
                    <a:pt x="34451" y="341"/>
                  </a:moveTo>
                  <a:cubicBezTo>
                    <a:pt x="34848" y="341"/>
                    <a:pt x="35243" y="361"/>
                    <a:pt x="35703" y="409"/>
                  </a:cubicBezTo>
                  <a:cubicBezTo>
                    <a:pt x="36713" y="539"/>
                    <a:pt x="37623" y="749"/>
                    <a:pt x="38502" y="1039"/>
                  </a:cubicBezTo>
                  <a:cubicBezTo>
                    <a:pt x="39631" y="1459"/>
                    <a:pt x="40541" y="1948"/>
                    <a:pt x="41490" y="2608"/>
                  </a:cubicBezTo>
                  <a:cubicBezTo>
                    <a:pt x="43260" y="3838"/>
                    <a:pt x="44649" y="5257"/>
                    <a:pt x="46099" y="6806"/>
                  </a:cubicBezTo>
                  <a:cubicBezTo>
                    <a:pt x="47348" y="8076"/>
                    <a:pt x="48527" y="9405"/>
                    <a:pt x="49837" y="10614"/>
                  </a:cubicBezTo>
                  <a:cubicBezTo>
                    <a:pt x="51336" y="11983"/>
                    <a:pt x="52895" y="13343"/>
                    <a:pt x="54744" y="14213"/>
                  </a:cubicBezTo>
                  <a:cubicBezTo>
                    <a:pt x="55204" y="14422"/>
                    <a:pt x="55674" y="14613"/>
                    <a:pt x="56154" y="14762"/>
                  </a:cubicBezTo>
                  <a:cubicBezTo>
                    <a:pt x="55714" y="14682"/>
                    <a:pt x="55274" y="14562"/>
                    <a:pt x="54864" y="14393"/>
                  </a:cubicBezTo>
                  <a:cubicBezTo>
                    <a:pt x="51956" y="13283"/>
                    <a:pt x="49617" y="11024"/>
                    <a:pt x="47288" y="8885"/>
                  </a:cubicBezTo>
                  <a:cubicBezTo>
                    <a:pt x="45688" y="7396"/>
                    <a:pt x="44080" y="5906"/>
                    <a:pt x="42300" y="4637"/>
                  </a:cubicBezTo>
                  <a:cubicBezTo>
                    <a:pt x="40851" y="3578"/>
                    <a:pt x="39271" y="2678"/>
                    <a:pt x="37552" y="2118"/>
                  </a:cubicBezTo>
                  <a:cubicBezTo>
                    <a:pt x="36005" y="1624"/>
                    <a:pt x="34376" y="1352"/>
                    <a:pt x="32747" y="1352"/>
                  </a:cubicBezTo>
                  <a:cubicBezTo>
                    <a:pt x="31903" y="1352"/>
                    <a:pt x="31059" y="1425"/>
                    <a:pt x="30226" y="1579"/>
                  </a:cubicBezTo>
                  <a:cubicBezTo>
                    <a:pt x="29456" y="1728"/>
                    <a:pt x="28707" y="1948"/>
                    <a:pt x="27967" y="2208"/>
                  </a:cubicBezTo>
                  <a:cubicBezTo>
                    <a:pt x="27077" y="2518"/>
                    <a:pt x="26208" y="2898"/>
                    <a:pt x="25398" y="3378"/>
                  </a:cubicBezTo>
                  <a:cubicBezTo>
                    <a:pt x="24178" y="4137"/>
                    <a:pt x="23069" y="5057"/>
                    <a:pt x="22039" y="6046"/>
                  </a:cubicBezTo>
                  <a:cubicBezTo>
                    <a:pt x="22150" y="5926"/>
                    <a:pt x="22270" y="5806"/>
                    <a:pt x="22399" y="5686"/>
                  </a:cubicBezTo>
                  <a:cubicBezTo>
                    <a:pt x="23529" y="4627"/>
                    <a:pt x="24749" y="3667"/>
                    <a:pt x="25998" y="2758"/>
                  </a:cubicBezTo>
                  <a:cubicBezTo>
                    <a:pt x="28097" y="1248"/>
                    <a:pt x="30695" y="509"/>
                    <a:pt x="33374" y="379"/>
                  </a:cubicBezTo>
                  <a:cubicBezTo>
                    <a:pt x="33764" y="356"/>
                    <a:pt x="34108" y="341"/>
                    <a:pt x="34451" y="341"/>
                  </a:cubicBezTo>
                  <a:close/>
                  <a:moveTo>
                    <a:pt x="14683" y="14453"/>
                  </a:moveTo>
                  <a:cubicBezTo>
                    <a:pt x="14563" y="14582"/>
                    <a:pt x="14433" y="14722"/>
                    <a:pt x="14303" y="14852"/>
                  </a:cubicBezTo>
                  <a:cubicBezTo>
                    <a:pt x="14303" y="14832"/>
                    <a:pt x="14283" y="14813"/>
                    <a:pt x="14263" y="14793"/>
                  </a:cubicBezTo>
                  <a:cubicBezTo>
                    <a:pt x="14403" y="14682"/>
                    <a:pt x="14543" y="14573"/>
                    <a:pt x="14683" y="14453"/>
                  </a:cubicBezTo>
                  <a:close/>
                  <a:moveTo>
                    <a:pt x="2519" y="13063"/>
                  </a:moveTo>
                  <a:lnTo>
                    <a:pt x="2519" y="13073"/>
                  </a:lnTo>
                  <a:lnTo>
                    <a:pt x="2519" y="13113"/>
                  </a:lnTo>
                  <a:lnTo>
                    <a:pt x="2519" y="13173"/>
                  </a:lnTo>
                  <a:cubicBezTo>
                    <a:pt x="2409" y="13773"/>
                    <a:pt x="2229" y="14382"/>
                    <a:pt x="2369" y="15002"/>
                  </a:cubicBezTo>
                  <a:cubicBezTo>
                    <a:pt x="2679" y="16601"/>
                    <a:pt x="4278" y="17591"/>
                    <a:pt x="5797" y="17821"/>
                  </a:cubicBezTo>
                  <a:cubicBezTo>
                    <a:pt x="6178" y="17877"/>
                    <a:pt x="6555" y="17903"/>
                    <a:pt x="6928" y="17903"/>
                  </a:cubicBezTo>
                  <a:cubicBezTo>
                    <a:pt x="9361" y="17903"/>
                    <a:pt x="11634" y="16778"/>
                    <a:pt x="13583" y="15322"/>
                  </a:cubicBezTo>
                  <a:lnTo>
                    <a:pt x="13583" y="15322"/>
                  </a:lnTo>
                  <a:cubicBezTo>
                    <a:pt x="12934" y="15972"/>
                    <a:pt x="12244" y="16581"/>
                    <a:pt x="11495" y="17111"/>
                  </a:cubicBezTo>
                  <a:cubicBezTo>
                    <a:pt x="9565" y="18420"/>
                    <a:pt x="7017" y="19590"/>
                    <a:pt x="4768" y="19600"/>
                  </a:cubicBezTo>
                  <a:cubicBezTo>
                    <a:pt x="3108" y="19600"/>
                    <a:pt x="1659" y="18700"/>
                    <a:pt x="1000" y="17281"/>
                  </a:cubicBezTo>
                  <a:cubicBezTo>
                    <a:pt x="660" y="16552"/>
                    <a:pt x="590" y="15672"/>
                    <a:pt x="780" y="15022"/>
                  </a:cubicBezTo>
                  <a:cubicBezTo>
                    <a:pt x="1000" y="14242"/>
                    <a:pt x="1559" y="13513"/>
                    <a:pt x="2129" y="13203"/>
                  </a:cubicBezTo>
                  <a:cubicBezTo>
                    <a:pt x="2319" y="13103"/>
                    <a:pt x="2349" y="13063"/>
                    <a:pt x="2489" y="13063"/>
                  </a:cubicBezTo>
                  <a:close/>
                  <a:moveTo>
                    <a:pt x="40421" y="9025"/>
                  </a:moveTo>
                  <a:lnTo>
                    <a:pt x="40421" y="9025"/>
                  </a:lnTo>
                  <a:cubicBezTo>
                    <a:pt x="40541" y="9105"/>
                    <a:pt x="40651" y="9185"/>
                    <a:pt x="40761" y="9255"/>
                  </a:cubicBezTo>
                  <a:cubicBezTo>
                    <a:pt x="40851" y="9325"/>
                    <a:pt x="40931" y="9395"/>
                    <a:pt x="41011" y="9465"/>
                  </a:cubicBezTo>
                  <a:cubicBezTo>
                    <a:pt x="41021" y="9465"/>
                    <a:pt x="41031" y="9475"/>
                    <a:pt x="41041" y="9485"/>
                  </a:cubicBezTo>
                  <a:cubicBezTo>
                    <a:pt x="41381" y="9764"/>
                    <a:pt x="41710" y="10064"/>
                    <a:pt x="42001" y="10364"/>
                  </a:cubicBezTo>
                  <a:cubicBezTo>
                    <a:pt x="42640" y="11024"/>
                    <a:pt x="43250" y="11734"/>
                    <a:pt x="43740" y="12523"/>
                  </a:cubicBezTo>
                  <a:cubicBezTo>
                    <a:pt x="44529" y="13703"/>
                    <a:pt x="45069" y="15152"/>
                    <a:pt x="45799" y="16492"/>
                  </a:cubicBezTo>
                  <a:cubicBezTo>
                    <a:pt x="46478" y="17781"/>
                    <a:pt x="47348" y="18960"/>
                    <a:pt x="48338" y="20030"/>
                  </a:cubicBezTo>
                  <a:cubicBezTo>
                    <a:pt x="48078" y="19960"/>
                    <a:pt x="47798" y="19850"/>
                    <a:pt x="47518" y="19740"/>
                  </a:cubicBezTo>
                  <a:cubicBezTo>
                    <a:pt x="44779" y="18771"/>
                    <a:pt x="44180" y="16272"/>
                    <a:pt x="43110" y="13663"/>
                  </a:cubicBezTo>
                  <a:cubicBezTo>
                    <a:pt x="42510" y="12174"/>
                    <a:pt x="41770" y="10714"/>
                    <a:pt x="40771" y="9445"/>
                  </a:cubicBezTo>
                  <a:cubicBezTo>
                    <a:pt x="40661" y="9305"/>
                    <a:pt x="40541" y="9165"/>
                    <a:pt x="40421" y="9025"/>
                  </a:cubicBezTo>
                  <a:close/>
                  <a:moveTo>
                    <a:pt x="44759" y="12334"/>
                  </a:moveTo>
                  <a:cubicBezTo>
                    <a:pt x="44879" y="12434"/>
                    <a:pt x="44989" y="12534"/>
                    <a:pt x="45109" y="12623"/>
                  </a:cubicBezTo>
                  <a:cubicBezTo>
                    <a:pt x="46478" y="13763"/>
                    <a:pt x="47847" y="14902"/>
                    <a:pt x="49207" y="16052"/>
                  </a:cubicBezTo>
                  <a:cubicBezTo>
                    <a:pt x="50577" y="17171"/>
                    <a:pt x="51956" y="18271"/>
                    <a:pt x="53445" y="19210"/>
                  </a:cubicBezTo>
                  <a:cubicBezTo>
                    <a:pt x="54744" y="19990"/>
                    <a:pt x="56154" y="20610"/>
                    <a:pt x="57653" y="20859"/>
                  </a:cubicBezTo>
                  <a:cubicBezTo>
                    <a:pt x="57991" y="20914"/>
                    <a:pt x="58340" y="20948"/>
                    <a:pt x="58688" y="20948"/>
                  </a:cubicBezTo>
                  <a:cubicBezTo>
                    <a:pt x="59421" y="20948"/>
                    <a:pt x="60151" y="20797"/>
                    <a:pt x="60761" y="20370"/>
                  </a:cubicBezTo>
                  <a:cubicBezTo>
                    <a:pt x="60901" y="20270"/>
                    <a:pt x="61041" y="20160"/>
                    <a:pt x="61161" y="20040"/>
                  </a:cubicBezTo>
                  <a:lnTo>
                    <a:pt x="61161" y="20040"/>
                  </a:lnTo>
                  <a:cubicBezTo>
                    <a:pt x="60921" y="20650"/>
                    <a:pt x="60332" y="21299"/>
                    <a:pt x="59832" y="21739"/>
                  </a:cubicBezTo>
                  <a:cubicBezTo>
                    <a:pt x="59236" y="22234"/>
                    <a:pt x="58467" y="22444"/>
                    <a:pt x="57690" y="22444"/>
                  </a:cubicBezTo>
                  <a:cubicBezTo>
                    <a:pt x="57477" y="22444"/>
                    <a:pt x="57264" y="22429"/>
                    <a:pt x="57053" y="22399"/>
                  </a:cubicBezTo>
                  <a:cubicBezTo>
                    <a:pt x="55724" y="22159"/>
                    <a:pt x="54424" y="21509"/>
                    <a:pt x="53275" y="20779"/>
                  </a:cubicBezTo>
                  <a:cubicBezTo>
                    <a:pt x="51396" y="19530"/>
                    <a:pt x="50026" y="17981"/>
                    <a:pt x="48497" y="16332"/>
                  </a:cubicBezTo>
                  <a:cubicBezTo>
                    <a:pt x="47438" y="15172"/>
                    <a:pt x="46378" y="14022"/>
                    <a:pt x="45299" y="12893"/>
                  </a:cubicBezTo>
                  <a:cubicBezTo>
                    <a:pt x="45119" y="12713"/>
                    <a:pt x="44939" y="12523"/>
                    <a:pt x="44759" y="12334"/>
                  </a:cubicBezTo>
                  <a:close/>
                  <a:moveTo>
                    <a:pt x="34407" y="1"/>
                  </a:moveTo>
                  <a:cubicBezTo>
                    <a:pt x="33686" y="1"/>
                    <a:pt x="32963" y="53"/>
                    <a:pt x="32245" y="129"/>
                  </a:cubicBezTo>
                  <a:cubicBezTo>
                    <a:pt x="30715" y="289"/>
                    <a:pt x="29196" y="699"/>
                    <a:pt x="27787" y="1319"/>
                  </a:cubicBezTo>
                  <a:cubicBezTo>
                    <a:pt x="26828" y="1768"/>
                    <a:pt x="25938" y="2348"/>
                    <a:pt x="25098" y="2988"/>
                  </a:cubicBezTo>
                  <a:cubicBezTo>
                    <a:pt x="24118" y="3707"/>
                    <a:pt x="23289" y="4487"/>
                    <a:pt x="22459" y="5267"/>
                  </a:cubicBezTo>
                  <a:cubicBezTo>
                    <a:pt x="21780" y="5886"/>
                    <a:pt x="21170" y="6576"/>
                    <a:pt x="20580" y="7276"/>
                  </a:cubicBezTo>
                  <a:cubicBezTo>
                    <a:pt x="20200" y="7725"/>
                    <a:pt x="19821" y="8176"/>
                    <a:pt x="19481" y="8655"/>
                  </a:cubicBezTo>
                  <a:cubicBezTo>
                    <a:pt x="19231" y="8995"/>
                    <a:pt x="19001" y="9345"/>
                    <a:pt x="18771" y="9695"/>
                  </a:cubicBezTo>
                  <a:cubicBezTo>
                    <a:pt x="18412" y="10124"/>
                    <a:pt x="18061" y="10564"/>
                    <a:pt x="17712" y="11004"/>
                  </a:cubicBezTo>
                  <a:cubicBezTo>
                    <a:pt x="17632" y="11104"/>
                    <a:pt x="17562" y="11204"/>
                    <a:pt x="17482" y="11304"/>
                  </a:cubicBezTo>
                  <a:cubicBezTo>
                    <a:pt x="17132" y="11684"/>
                    <a:pt x="16782" y="12063"/>
                    <a:pt x="16452" y="12454"/>
                  </a:cubicBezTo>
                  <a:cubicBezTo>
                    <a:pt x="16322" y="12594"/>
                    <a:pt x="16202" y="12743"/>
                    <a:pt x="16082" y="12883"/>
                  </a:cubicBezTo>
                  <a:cubicBezTo>
                    <a:pt x="13834" y="15092"/>
                    <a:pt x="11035" y="17111"/>
                    <a:pt x="7896" y="17511"/>
                  </a:cubicBezTo>
                  <a:cubicBezTo>
                    <a:pt x="7577" y="17543"/>
                    <a:pt x="7255" y="17562"/>
                    <a:pt x="6934" y="17562"/>
                  </a:cubicBezTo>
                  <a:cubicBezTo>
                    <a:pt x="5760" y="17562"/>
                    <a:pt x="4609" y="17311"/>
                    <a:pt x="3698" y="16541"/>
                  </a:cubicBezTo>
                  <a:cubicBezTo>
                    <a:pt x="3048" y="16012"/>
                    <a:pt x="2619" y="15182"/>
                    <a:pt x="2649" y="14402"/>
                  </a:cubicBezTo>
                  <a:cubicBezTo>
                    <a:pt x="2659" y="14133"/>
                    <a:pt x="2709" y="13863"/>
                    <a:pt x="2768" y="13603"/>
                  </a:cubicBezTo>
                  <a:cubicBezTo>
                    <a:pt x="2799" y="13423"/>
                    <a:pt x="2848" y="13243"/>
                    <a:pt x="2839" y="13063"/>
                  </a:cubicBezTo>
                  <a:cubicBezTo>
                    <a:pt x="2839" y="12893"/>
                    <a:pt x="2709" y="12733"/>
                    <a:pt x="2539" y="12733"/>
                  </a:cubicBezTo>
                  <a:cubicBezTo>
                    <a:pt x="2521" y="12731"/>
                    <a:pt x="2502" y="12730"/>
                    <a:pt x="2482" y="12730"/>
                  </a:cubicBezTo>
                  <a:cubicBezTo>
                    <a:pt x="2188" y="12730"/>
                    <a:pt x="1741" y="13001"/>
                    <a:pt x="1460" y="13263"/>
                  </a:cubicBezTo>
                  <a:cubicBezTo>
                    <a:pt x="190" y="14482"/>
                    <a:pt x="0" y="16232"/>
                    <a:pt x="860" y="17751"/>
                  </a:cubicBezTo>
                  <a:cubicBezTo>
                    <a:pt x="1260" y="18460"/>
                    <a:pt x="1859" y="19011"/>
                    <a:pt x="2549" y="19390"/>
                  </a:cubicBezTo>
                  <a:cubicBezTo>
                    <a:pt x="2539" y="19390"/>
                    <a:pt x="2529" y="19390"/>
                    <a:pt x="2519" y="19400"/>
                  </a:cubicBezTo>
                  <a:cubicBezTo>
                    <a:pt x="2519" y="19400"/>
                    <a:pt x="2509" y="19400"/>
                    <a:pt x="2509" y="19410"/>
                  </a:cubicBezTo>
                  <a:cubicBezTo>
                    <a:pt x="3148" y="19690"/>
                    <a:pt x="3798" y="19910"/>
                    <a:pt x="4498" y="20020"/>
                  </a:cubicBezTo>
                  <a:lnTo>
                    <a:pt x="4828" y="20050"/>
                  </a:lnTo>
                  <a:cubicBezTo>
                    <a:pt x="5467" y="20050"/>
                    <a:pt x="6107" y="19940"/>
                    <a:pt x="6727" y="19780"/>
                  </a:cubicBezTo>
                  <a:cubicBezTo>
                    <a:pt x="8596" y="19340"/>
                    <a:pt x="10355" y="18491"/>
                    <a:pt x="11924" y="17391"/>
                  </a:cubicBezTo>
                  <a:cubicBezTo>
                    <a:pt x="14423" y="15662"/>
                    <a:pt x="16302" y="12963"/>
                    <a:pt x="18312" y="10944"/>
                  </a:cubicBezTo>
                  <a:cubicBezTo>
                    <a:pt x="20471" y="8765"/>
                    <a:pt x="23209" y="6956"/>
                    <a:pt x="26018" y="6226"/>
                  </a:cubicBezTo>
                  <a:cubicBezTo>
                    <a:pt x="27402" y="5811"/>
                    <a:pt x="28792" y="5619"/>
                    <a:pt x="30172" y="5619"/>
                  </a:cubicBezTo>
                  <a:cubicBezTo>
                    <a:pt x="30685" y="5619"/>
                    <a:pt x="31196" y="5645"/>
                    <a:pt x="31705" y="5697"/>
                  </a:cubicBezTo>
                  <a:cubicBezTo>
                    <a:pt x="31725" y="5706"/>
                    <a:pt x="31735" y="5717"/>
                    <a:pt x="31755" y="5717"/>
                  </a:cubicBezTo>
                  <a:cubicBezTo>
                    <a:pt x="33265" y="5926"/>
                    <a:pt x="34694" y="6336"/>
                    <a:pt x="36133" y="6826"/>
                  </a:cubicBezTo>
                  <a:cubicBezTo>
                    <a:pt x="36143" y="6836"/>
                    <a:pt x="36173" y="6856"/>
                    <a:pt x="36213" y="6866"/>
                  </a:cubicBezTo>
                  <a:cubicBezTo>
                    <a:pt x="37083" y="7206"/>
                    <a:pt x="37952" y="7596"/>
                    <a:pt x="38672" y="8005"/>
                  </a:cubicBezTo>
                  <a:cubicBezTo>
                    <a:pt x="39491" y="8465"/>
                    <a:pt x="39981" y="9015"/>
                    <a:pt x="40571" y="9744"/>
                  </a:cubicBezTo>
                  <a:cubicBezTo>
                    <a:pt x="41590" y="11074"/>
                    <a:pt x="42280" y="12483"/>
                    <a:pt x="42920" y="14093"/>
                  </a:cubicBezTo>
                  <a:cubicBezTo>
                    <a:pt x="43660" y="15932"/>
                    <a:pt x="44259" y="17991"/>
                    <a:pt x="45888" y="19250"/>
                  </a:cubicBezTo>
                  <a:cubicBezTo>
                    <a:pt x="46428" y="19670"/>
                    <a:pt x="47138" y="19950"/>
                    <a:pt x="47667" y="20140"/>
                  </a:cubicBezTo>
                  <a:cubicBezTo>
                    <a:pt x="47927" y="20230"/>
                    <a:pt x="48187" y="20310"/>
                    <a:pt x="48458" y="20370"/>
                  </a:cubicBezTo>
                  <a:cubicBezTo>
                    <a:pt x="48527" y="20384"/>
                    <a:pt x="48597" y="20402"/>
                    <a:pt x="48663" y="20402"/>
                  </a:cubicBezTo>
                  <a:cubicBezTo>
                    <a:pt x="48692" y="20402"/>
                    <a:pt x="48720" y="20399"/>
                    <a:pt x="48747" y="20390"/>
                  </a:cubicBezTo>
                  <a:cubicBezTo>
                    <a:pt x="48847" y="20350"/>
                    <a:pt x="48887" y="20230"/>
                    <a:pt x="48837" y="20140"/>
                  </a:cubicBezTo>
                  <a:cubicBezTo>
                    <a:pt x="48797" y="20060"/>
                    <a:pt x="48727" y="20010"/>
                    <a:pt x="48667" y="19950"/>
                  </a:cubicBezTo>
                  <a:cubicBezTo>
                    <a:pt x="48517" y="19810"/>
                    <a:pt x="48418" y="19710"/>
                    <a:pt x="48238" y="19530"/>
                  </a:cubicBezTo>
                  <a:cubicBezTo>
                    <a:pt x="47807" y="19071"/>
                    <a:pt x="47438" y="18551"/>
                    <a:pt x="47078" y="18041"/>
                  </a:cubicBezTo>
                  <a:cubicBezTo>
                    <a:pt x="46428" y="17111"/>
                    <a:pt x="45959" y="16192"/>
                    <a:pt x="45439" y="15122"/>
                  </a:cubicBezTo>
                  <a:cubicBezTo>
                    <a:pt x="45099" y="14422"/>
                    <a:pt x="44779" y="13693"/>
                    <a:pt x="44369" y="13023"/>
                  </a:cubicBezTo>
                  <a:cubicBezTo>
                    <a:pt x="43949" y="12294"/>
                    <a:pt x="43460" y="11604"/>
                    <a:pt x="42900" y="10964"/>
                  </a:cubicBezTo>
                  <a:lnTo>
                    <a:pt x="42900" y="10964"/>
                  </a:lnTo>
                  <a:cubicBezTo>
                    <a:pt x="43560" y="11574"/>
                    <a:pt x="44189" y="12223"/>
                    <a:pt x="44869" y="12943"/>
                  </a:cubicBezTo>
                  <a:cubicBezTo>
                    <a:pt x="45819" y="13943"/>
                    <a:pt x="46778" y="14932"/>
                    <a:pt x="47707" y="15952"/>
                  </a:cubicBezTo>
                  <a:cubicBezTo>
                    <a:pt x="49067" y="17391"/>
                    <a:pt x="50366" y="18920"/>
                    <a:pt x="51925" y="20160"/>
                  </a:cubicBezTo>
                  <a:cubicBezTo>
                    <a:pt x="52795" y="20879"/>
                    <a:pt x="53775" y="21479"/>
                    <a:pt x="54804" y="21949"/>
                  </a:cubicBezTo>
                  <a:cubicBezTo>
                    <a:pt x="55604" y="22319"/>
                    <a:pt x="56454" y="22649"/>
                    <a:pt x="57343" y="22718"/>
                  </a:cubicBezTo>
                  <a:cubicBezTo>
                    <a:pt x="57438" y="22724"/>
                    <a:pt x="57533" y="22727"/>
                    <a:pt x="57628" y="22727"/>
                  </a:cubicBezTo>
                  <a:cubicBezTo>
                    <a:pt x="58204" y="22727"/>
                    <a:pt x="58779" y="22622"/>
                    <a:pt x="59302" y="22399"/>
                  </a:cubicBezTo>
                  <a:cubicBezTo>
                    <a:pt x="59922" y="22109"/>
                    <a:pt x="60422" y="21629"/>
                    <a:pt x="60852" y="21119"/>
                  </a:cubicBezTo>
                  <a:cubicBezTo>
                    <a:pt x="61172" y="20719"/>
                    <a:pt x="61481" y="20290"/>
                    <a:pt x="61591" y="19780"/>
                  </a:cubicBezTo>
                  <a:cubicBezTo>
                    <a:pt x="61621" y="19700"/>
                    <a:pt x="61621" y="19610"/>
                    <a:pt x="61621" y="19520"/>
                  </a:cubicBezTo>
                  <a:cubicBezTo>
                    <a:pt x="61641" y="19480"/>
                    <a:pt x="61661" y="19440"/>
                    <a:pt x="61651" y="19390"/>
                  </a:cubicBezTo>
                  <a:cubicBezTo>
                    <a:pt x="61641" y="19340"/>
                    <a:pt x="61611" y="19300"/>
                    <a:pt x="61571" y="19270"/>
                  </a:cubicBezTo>
                  <a:cubicBezTo>
                    <a:pt x="61561" y="19260"/>
                    <a:pt x="61551" y="19260"/>
                    <a:pt x="61551" y="19250"/>
                  </a:cubicBezTo>
                  <a:cubicBezTo>
                    <a:pt x="61520" y="19226"/>
                    <a:pt x="61484" y="19216"/>
                    <a:pt x="61450" y="19216"/>
                  </a:cubicBezTo>
                  <a:cubicBezTo>
                    <a:pt x="61354" y="19216"/>
                    <a:pt x="61266" y="19297"/>
                    <a:pt x="61281" y="19400"/>
                  </a:cubicBezTo>
                  <a:cubicBezTo>
                    <a:pt x="61221" y="19480"/>
                    <a:pt x="61152" y="19550"/>
                    <a:pt x="61092" y="19630"/>
                  </a:cubicBezTo>
                  <a:cubicBezTo>
                    <a:pt x="60519" y="20289"/>
                    <a:pt x="59628" y="20600"/>
                    <a:pt x="58763" y="20600"/>
                  </a:cubicBezTo>
                  <a:cubicBezTo>
                    <a:pt x="58736" y="20600"/>
                    <a:pt x="58709" y="20600"/>
                    <a:pt x="58682" y="20599"/>
                  </a:cubicBezTo>
                  <a:cubicBezTo>
                    <a:pt x="57313" y="20579"/>
                    <a:pt x="56183" y="20180"/>
                    <a:pt x="54934" y="19620"/>
                  </a:cubicBezTo>
                  <a:cubicBezTo>
                    <a:pt x="53975" y="19190"/>
                    <a:pt x="53145" y="18631"/>
                    <a:pt x="52236" y="17971"/>
                  </a:cubicBezTo>
                  <a:cubicBezTo>
                    <a:pt x="51216" y="17241"/>
                    <a:pt x="50237" y="16461"/>
                    <a:pt x="49277" y="15662"/>
                  </a:cubicBezTo>
                  <a:cubicBezTo>
                    <a:pt x="47967" y="14562"/>
                    <a:pt x="46648" y="13463"/>
                    <a:pt x="45339" y="12374"/>
                  </a:cubicBezTo>
                  <a:cubicBezTo>
                    <a:pt x="43609" y="10914"/>
                    <a:pt x="41850" y="9495"/>
                    <a:pt x="39931" y="8305"/>
                  </a:cubicBezTo>
                  <a:cubicBezTo>
                    <a:pt x="37015" y="6456"/>
                    <a:pt x="33608" y="5271"/>
                    <a:pt x="30147" y="5271"/>
                  </a:cubicBezTo>
                  <a:cubicBezTo>
                    <a:pt x="29717" y="5271"/>
                    <a:pt x="29287" y="5289"/>
                    <a:pt x="28856" y="5327"/>
                  </a:cubicBezTo>
                  <a:cubicBezTo>
                    <a:pt x="27547" y="5446"/>
                    <a:pt x="26257" y="5777"/>
                    <a:pt x="25008" y="6177"/>
                  </a:cubicBezTo>
                  <a:cubicBezTo>
                    <a:pt x="22719" y="6956"/>
                    <a:pt x="20700" y="8285"/>
                    <a:pt x="18921" y="9895"/>
                  </a:cubicBezTo>
                  <a:cubicBezTo>
                    <a:pt x="19021" y="9744"/>
                    <a:pt x="19131" y="9595"/>
                    <a:pt x="19231" y="9445"/>
                  </a:cubicBezTo>
                  <a:cubicBezTo>
                    <a:pt x="19401" y="9245"/>
                    <a:pt x="19561" y="9045"/>
                    <a:pt x="19731" y="8845"/>
                  </a:cubicBezTo>
                  <a:cubicBezTo>
                    <a:pt x="21390" y="6876"/>
                    <a:pt x="23439" y="4897"/>
                    <a:pt x="25568" y="3587"/>
                  </a:cubicBezTo>
                  <a:cubicBezTo>
                    <a:pt x="26377" y="3108"/>
                    <a:pt x="27237" y="2738"/>
                    <a:pt x="28127" y="2428"/>
                  </a:cubicBezTo>
                  <a:cubicBezTo>
                    <a:pt x="29067" y="2098"/>
                    <a:pt x="29856" y="1879"/>
                    <a:pt x="30855" y="1739"/>
                  </a:cubicBezTo>
                  <a:cubicBezTo>
                    <a:pt x="31477" y="1646"/>
                    <a:pt x="32089" y="1603"/>
                    <a:pt x="32699" y="1603"/>
                  </a:cubicBezTo>
                  <a:cubicBezTo>
                    <a:pt x="33738" y="1603"/>
                    <a:pt x="34773" y="1728"/>
                    <a:pt x="35843" y="1948"/>
                  </a:cubicBezTo>
                  <a:cubicBezTo>
                    <a:pt x="36633" y="2128"/>
                    <a:pt x="37383" y="2338"/>
                    <a:pt x="38202" y="2658"/>
                  </a:cubicBezTo>
                  <a:cubicBezTo>
                    <a:pt x="38862" y="2908"/>
                    <a:pt x="39751" y="3367"/>
                    <a:pt x="40241" y="3638"/>
                  </a:cubicBezTo>
                  <a:cubicBezTo>
                    <a:pt x="42350" y="4887"/>
                    <a:pt x="44229" y="6496"/>
                    <a:pt x="46019" y="8156"/>
                  </a:cubicBezTo>
                  <a:cubicBezTo>
                    <a:pt x="47478" y="9515"/>
                    <a:pt x="48917" y="10914"/>
                    <a:pt x="50477" y="12154"/>
                  </a:cubicBezTo>
                  <a:cubicBezTo>
                    <a:pt x="51646" y="13073"/>
                    <a:pt x="52865" y="13933"/>
                    <a:pt x="54235" y="14502"/>
                  </a:cubicBezTo>
                  <a:cubicBezTo>
                    <a:pt x="54954" y="14822"/>
                    <a:pt x="55704" y="15082"/>
                    <a:pt x="56494" y="15142"/>
                  </a:cubicBezTo>
                  <a:cubicBezTo>
                    <a:pt x="56689" y="15161"/>
                    <a:pt x="56880" y="15168"/>
                    <a:pt x="57073" y="15168"/>
                  </a:cubicBezTo>
                  <a:cubicBezTo>
                    <a:pt x="57186" y="15168"/>
                    <a:pt x="57299" y="15166"/>
                    <a:pt x="57413" y="15162"/>
                  </a:cubicBezTo>
                  <a:cubicBezTo>
                    <a:pt x="57503" y="15152"/>
                    <a:pt x="57623" y="15172"/>
                    <a:pt x="57683" y="15092"/>
                  </a:cubicBezTo>
                  <a:cubicBezTo>
                    <a:pt x="57713" y="15052"/>
                    <a:pt x="57713" y="15002"/>
                    <a:pt x="57703" y="14962"/>
                  </a:cubicBezTo>
                  <a:cubicBezTo>
                    <a:pt x="57713" y="14882"/>
                    <a:pt x="57673" y="14802"/>
                    <a:pt x="57593" y="14802"/>
                  </a:cubicBezTo>
                  <a:cubicBezTo>
                    <a:pt x="56774" y="14753"/>
                    <a:pt x="56114" y="14513"/>
                    <a:pt x="55344" y="14202"/>
                  </a:cubicBezTo>
                  <a:cubicBezTo>
                    <a:pt x="53785" y="13573"/>
                    <a:pt x="52465" y="12603"/>
                    <a:pt x="51166" y="11474"/>
                  </a:cubicBezTo>
                  <a:cubicBezTo>
                    <a:pt x="50086" y="10544"/>
                    <a:pt x="49167" y="9675"/>
                    <a:pt x="48218" y="8635"/>
                  </a:cubicBezTo>
                  <a:cubicBezTo>
                    <a:pt x="47298" y="7645"/>
                    <a:pt x="46358" y="6686"/>
                    <a:pt x="45439" y="5697"/>
                  </a:cubicBezTo>
                  <a:cubicBezTo>
                    <a:pt x="43789" y="3938"/>
                    <a:pt x="41861" y="2228"/>
                    <a:pt x="39811" y="1228"/>
                  </a:cubicBezTo>
                  <a:cubicBezTo>
                    <a:pt x="38782" y="689"/>
                    <a:pt x="37643" y="399"/>
                    <a:pt x="36503" y="179"/>
                  </a:cubicBezTo>
                  <a:cubicBezTo>
                    <a:pt x="35812" y="51"/>
                    <a:pt x="35110" y="1"/>
                    <a:pt x="344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14"/>
            <p:cNvSpPr/>
            <p:nvPr/>
          </p:nvSpPr>
          <p:spPr>
            <a:xfrm>
              <a:off x="5869274" y="857060"/>
              <a:ext cx="530142" cy="333668"/>
            </a:xfrm>
            <a:custGeom>
              <a:rect b="b" l="l" r="r" t="t"/>
              <a:pathLst>
                <a:path extrusionOk="0" h="6625" w="10526">
                  <a:moveTo>
                    <a:pt x="1557" y="0"/>
                  </a:moveTo>
                  <a:cubicBezTo>
                    <a:pt x="1545" y="0"/>
                    <a:pt x="1532" y="2"/>
                    <a:pt x="1520" y="5"/>
                  </a:cubicBezTo>
                  <a:cubicBezTo>
                    <a:pt x="1420" y="25"/>
                    <a:pt x="1380" y="125"/>
                    <a:pt x="1320" y="195"/>
                  </a:cubicBezTo>
                  <a:cubicBezTo>
                    <a:pt x="1270" y="265"/>
                    <a:pt x="1230" y="335"/>
                    <a:pt x="1200" y="415"/>
                  </a:cubicBezTo>
                  <a:cubicBezTo>
                    <a:pt x="1168" y="378"/>
                    <a:pt x="1119" y="357"/>
                    <a:pt x="1069" y="357"/>
                  </a:cubicBezTo>
                  <a:cubicBezTo>
                    <a:pt x="1026" y="357"/>
                    <a:pt x="983" y="373"/>
                    <a:pt x="950" y="405"/>
                  </a:cubicBezTo>
                  <a:cubicBezTo>
                    <a:pt x="930" y="425"/>
                    <a:pt x="920" y="455"/>
                    <a:pt x="900" y="485"/>
                  </a:cubicBezTo>
                  <a:cubicBezTo>
                    <a:pt x="850" y="525"/>
                    <a:pt x="810" y="605"/>
                    <a:pt x="770" y="665"/>
                  </a:cubicBezTo>
                  <a:cubicBezTo>
                    <a:pt x="710" y="775"/>
                    <a:pt x="650" y="895"/>
                    <a:pt x="610" y="1015"/>
                  </a:cubicBezTo>
                  <a:cubicBezTo>
                    <a:pt x="587" y="1007"/>
                    <a:pt x="562" y="1002"/>
                    <a:pt x="538" y="1002"/>
                  </a:cubicBezTo>
                  <a:cubicBezTo>
                    <a:pt x="499" y="1002"/>
                    <a:pt x="461" y="1014"/>
                    <a:pt x="430" y="1045"/>
                  </a:cubicBezTo>
                  <a:cubicBezTo>
                    <a:pt x="370" y="1095"/>
                    <a:pt x="370" y="1174"/>
                    <a:pt x="350" y="1245"/>
                  </a:cubicBezTo>
                  <a:cubicBezTo>
                    <a:pt x="341" y="1294"/>
                    <a:pt x="330" y="1354"/>
                    <a:pt x="321" y="1414"/>
                  </a:cubicBezTo>
                  <a:cubicBezTo>
                    <a:pt x="313" y="1413"/>
                    <a:pt x="306" y="1413"/>
                    <a:pt x="298" y="1413"/>
                  </a:cubicBezTo>
                  <a:cubicBezTo>
                    <a:pt x="244" y="1413"/>
                    <a:pt x="185" y="1442"/>
                    <a:pt x="150" y="1494"/>
                  </a:cubicBezTo>
                  <a:cubicBezTo>
                    <a:pt x="110" y="1574"/>
                    <a:pt x="110" y="1685"/>
                    <a:pt x="90" y="1785"/>
                  </a:cubicBezTo>
                  <a:cubicBezTo>
                    <a:pt x="70" y="1905"/>
                    <a:pt x="61" y="2024"/>
                    <a:pt x="61" y="2144"/>
                  </a:cubicBezTo>
                  <a:cubicBezTo>
                    <a:pt x="21" y="2394"/>
                    <a:pt x="1" y="2654"/>
                    <a:pt x="10" y="2904"/>
                  </a:cubicBezTo>
                  <a:cubicBezTo>
                    <a:pt x="30" y="3584"/>
                    <a:pt x="270" y="4243"/>
                    <a:pt x="621" y="4813"/>
                  </a:cubicBezTo>
                  <a:cubicBezTo>
                    <a:pt x="920" y="5323"/>
                    <a:pt x="1330" y="5743"/>
                    <a:pt x="1820" y="6052"/>
                  </a:cubicBezTo>
                  <a:cubicBezTo>
                    <a:pt x="2420" y="6460"/>
                    <a:pt x="3273" y="6625"/>
                    <a:pt x="4108" y="6625"/>
                  </a:cubicBezTo>
                  <a:cubicBezTo>
                    <a:pt x="4359" y="6625"/>
                    <a:pt x="4608" y="6610"/>
                    <a:pt x="4848" y="6582"/>
                  </a:cubicBezTo>
                  <a:cubicBezTo>
                    <a:pt x="4109" y="6582"/>
                    <a:pt x="3249" y="6402"/>
                    <a:pt x="2700" y="6132"/>
                  </a:cubicBezTo>
                  <a:cubicBezTo>
                    <a:pt x="2040" y="5872"/>
                    <a:pt x="1410" y="5393"/>
                    <a:pt x="1020" y="4803"/>
                  </a:cubicBezTo>
                  <a:lnTo>
                    <a:pt x="1020" y="4803"/>
                  </a:lnTo>
                  <a:cubicBezTo>
                    <a:pt x="1410" y="5303"/>
                    <a:pt x="1890" y="5723"/>
                    <a:pt x="2469" y="5983"/>
                  </a:cubicBezTo>
                  <a:cubicBezTo>
                    <a:pt x="3154" y="6299"/>
                    <a:pt x="3855" y="6430"/>
                    <a:pt x="4639" y="6430"/>
                  </a:cubicBezTo>
                  <a:cubicBezTo>
                    <a:pt x="4747" y="6430"/>
                    <a:pt x="4857" y="6427"/>
                    <a:pt x="4968" y="6422"/>
                  </a:cubicBezTo>
                  <a:cubicBezTo>
                    <a:pt x="5358" y="6412"/>
                    <a:pt x="5808" y="6312"/>
                    <a:pt x="6238" y="6272"/>
                  </a:cubicBezTo>
                  <a:lnTo>
                    <a:pt x="6238" y="6272"/>
                  </a:lnTo>
                  <a:cubicBezTo>
                    <a:pt x="5912" y="6278"/>
                    <a:pt x="5586" y="6297"/>
                    <a:pt x="5262" y="6297"/>
                  </a:cubicBezTo>
                  <a:cubicBezTo>
                    <a:pt x="5019" y="6297"/>
                    <a:pt x="4778" y="6286"/>
                    <a:pt x="4539" y="6252"/>
                  </a:cubicBezTo>
                  <a:cubicBezTo>
                    <a:pt x="3909" y="6172"/>
                    <a:pt x="3059" y="5923"/>
                    <a:pt x="2480" y="5603"/>
                  </a:cubicBezTo>
                  <a:cubicBezTo>
                    <a:pt x="1960" y="5323"/>
                    <a:pt x="1660" y="5073"/>
                    <a:pt x="1300" y="4603"/>
                  </a:cubicBezTo>
                  <a:cubicBezTo>
                    <a:pt x="1060" y="4323"/>
                    <a:pt x="810" y="3933"/>
                    <a:pt x="690" y="3633"/>
                  </a:cubicBezTo>
                  <a:lnTo>
                    <a:pt x="690" y="3633"/>
                  </a:lnTo>
                  <a:cubicBezTo>
                    <a:pt x="790" y="3853"/>
                    <a:pt x="900" y="4064"/>
                    <a:pt x="1040" y="4253"/>
                  </a:cubicBezTo>
                  <a:cubicBezTo>
                    <a:pt x="1580" y="5033"/>
                    <a:pt x="2389" y="5603"/>
                    <a:pt x="3269" y="5923"/>
                  </a:cubicBezTo>
                  <a:cubicBezTo>
                    <a:pt x="3699" y="6072"/>
                    <a:pt x="4139" y="6132"/>
                    <a:pt x="4579" y="6163"/>
                  </a:cubicBezTo>
                  <a:cubicBezTo>
                    <a:pt x="4782" y="6181"/>
                    <a:pt x="4986" y="6191"/>
                    <a:pt x="5190" y="6191"/>
                  </a:cubicBezTo>
                  <a:cubicBezTo>
                    <a:pt x="6168" y="6191"/>
                    <a:pt x="7142" y="5975"/>
                    <a:pt x="8027" y="5552"/>
                  </a:cubicBezTo>
                  <a:lnTo>
                    <a:pt x="8027" y="5552"/>
                  </a:lnTo>
                  <a:cubicBezTo>
                    <a:pt x="7237" y="5832"/>
                    <a:pt x="6359" y="5976"/>
                    <a:pt x="5512" y="5976"/>
                  </a:cubicBezTo>
                  <a:cubicBezTo>
                    <a:pt x="4784" y="5976"/>
                    <a:pt x="4079" y="5870"/>
                    <a:pt x="3469" y="5652"/>
                  </a:cubicBezTo>
                  <a:cubicBezTo>
                    <a:pt x="2529" y="5313"/>
                    <a:pt x="1450" y="4563"/>
                    <a:pt x="990" y="3453"/>
                  </a:cubicBezTo>
                  <a:lnTo>
                    <a:pt x="990" y="3453"/>
                  </a:lnTo>
                  <a:cubicBezTo>
                    <a:pt x="1230" y="3893"/>
                    <a:pt x="1530" y="4283"/>
                    <a:pt x="1870" y="4633"/>
                  </a:cubicBezTo>
                  <a:cubicBezTo>
                    <a:pt x="2329" y="5073"/>
                    <a:pt x="2909" y="5393"/>
                    <a:pt x="3529" y="5583"/>
                  </a:cubicBezTo>
                  <a:cubicBezTo>
                    <a:pt x="4128" y="5783"/>
                    <a:pt x="4769" y="5850"/>
                    <a:pt x="5405" y="5850"/>
                  </a:cubicBezTo>
                  <a:cubicBezTo>
                    <a:pt x="5533" y="5850"/>
                    <a:pt x="5661" y="5848"/>
                    <a:pt x="5788" y="5843"/>
                  </a:cubicBezTo>
                  <a:cubicBezTo>
                    <a:pt x="7487" y="5792"/>
                    <a:pt x="9186" y="5223"/>
                    <a:pt x="10526" y="4163"/>
                  </a:cubicBezTo>
                  <a:lnTo>
                    <a:pt x="10526" y="4163"/>
                  </a:lnTo>
                  <a:cubicBezTo>
                    <a:pt x="9706" y="4673"/>
                    <a:pt x="8957" y="4963"/>
                    <a:pt x="8097" y="5213"/>
                  </a:cubicBezTo>
                  <a:cubicBezTo>
                    <a:pt x="7314" y="5449"/>
                    <a:pt x="6570" y="5565"/>
                    <a:pt x="5802" y="5565"/>
                  </a:cubicBezTo>
                  <a:cubicBezTo>
                    <a:pt x="5403" y="5565"/>
                    <a:pt x="4999" y="5534"/>
                    <a:pt x="4579" y="5472"/>
                  </a:cubicBezTo>
                  <a:cubicBezTo>
                    <a:pt x="3659" y="5353"/>
                    <a:pt x="2880" y="5043"/>
                    <a:pt x="2249" y="4503"/>
                  </a:cubicBezTo>
                  <a:lnTo>
                    <a:pt x="2249" y="4503"/>
                  </a:lnTo>
                  <a:cubicBezTo>
                    <a:pt x="2600" y="4763"/>
                    <a:pt x="2989" y="4983"/>
                    <a:pt x="3399" y="5153"/>
                  </a:cubicBezTo>
                  <a:cubicBezTo>
                    <a:pt x="4124" y="5421"/>
                    <a:pt x="4832" y="5537"/>
                    <a:pt x="5536" y="5537"/>
                  </a:cubicBezTo>
                  <a:cubicBezTo>
                    <a:pt x="6406" y="5537"/>
                    <a:pt x="7269" y="5360"/>
                    <a:pt x="8147" y="5073"/>
                  </a:cubicBezTo>
                  <a:lnTo>
                    <a:pt x="8147" y="5073"/>
                  </a:lnTo>
                  <a:cubicBezTo>
                    <a:pt x="7587" y="5193"/>
                    <a:pt x="6987" y="5283"/>
                    <a:pt x="6467" y="5303"/>
                  </a:cubicBezTo>
                  <a:cubicBezTo>
                    <a:pt x="6420" y="5304"/>
                    <a:pt x="6372" y="5304"/>
                    <a:pt x="6324" y="5304"/>
                  </a:cubicBezTo>
                  <a:cubicBezTo>
                    <a:pt x="5892" y="5304"/>
                    <a:pt x="5460" y="5267"/>
                    <a:pt x="5028" y="5213"/>
                  </a:cubicBezTo>
                  <a:cubicBezTo>
                    <a:pt x="4599" y="5143"/>
                    <a:pt x="4319" y="5103"/>
                    <a:pt x="3769" y="4933"/>
                  </a:cubicBezTo>
                  <a:cubicBezTo>
                    <a:pt x="3379" y="4793"/>
                    <a:pt x="3199" y="4693"/>
                    <a:pt x="2820" y="4473"/>
                  </a:cubicBezTo>
                  <a:cubicBezTo>
                    <a:pt x="2409" y="4223"/>
                    <a:pt x="2220" y="4064"/>
                    <a:pt x="1900" y="3733"/>
                  </a:cubicBezTo>
                  <a:cubicBezTo>
                    <a:pt x="1510" y="3333"/>
                    <a:pt x="1270" y="2974"/>
                    <a:pt x="1150" y="2524"/>
                  </a:cubicBezTo>
                  <a:cubicBezTo>
                    <a:pt x="1070" y="2224"/>
                    <a:pt x="1030" y="1925"/>
                    <a:pt x="1020" y="1645"/>
                  </a:cubicBezTo>
                  <a:lnTo>
                    <a:pt x="1020" y="1645"/>
                  </a:lnTo>
                  <a:cubicBezTo>
                    <a:pt x="1060" y="2294"/>
                    <a:pt x="1300" y="2914"/>
                    <a:pt x="1690" y="3424"/>
                  </a:cubicBezTo>
                  <a:cubicBezTo>
                    <a:pt x="2200" y="4084"/>
                    <a:pt x="2969" y="4463"/>
                    <a:pt x="3779" y="4833"/>
                  </a:cubicBezTo>
                  <a:cubicBezTo>
                    <a:pt x="2320" y="3993"/>
                    <a:pt x="1300" y="2804"/>
                    <a:pt x="1350" y="1245"/>
                  </a:cubicBezTo>
                  <a:cubicBezTo>
                    <a:pt x="1360" y="945"/>
                    <a:pt x="1440" y="705"/>
                    <a:pt x="1520" y="525"/>
                  </a:cubicBezTo>
                  <a:lnTo>
                    <a:pt x="1520" y="525"/>
                  </a:lnTo>
                  <a:cubicBezTo>
                    <a:pt x="1390" y="945"/>
                    <a:pt x="1360" y="1405"/>
                    <a:pt x="1480" y="1825"/>
                  </a:cubicBezTo>
                  <a:cubicBezTo>
                    <a:pt x="1460" y="1334"/>
                    <a:pt x="1630" y="885"/>
                    <a:pt x="1830" y="415"/>
                  </a:cubicBezTo>
                  <a:cubicBezTo>
                    <a:pt x="1840" y="395"/>
                    <a:pt x="1850" y="365"/>
                    <a:pt x="1860" y="355"/>
                  </a:cubicBezTo>
                  <a:cubicBezTo>
                    <a:pt x="1890" y="275"/>
                    <a:pt x="1970" y="205"/>
                    <a:pt x="1950" y="125"/>
                  </a:cubicBezTo>
                  <a:cubicBezTo>
                    <a:pt x="1928" y="51"/>
                    <a:pt x="1878" y="19"/>
                    <a:pt x="1826" y="19"/>
                  </a:cubicBezTo>
                  <a:cubicBezTo>
                    <a:pt x="1780" y="19"/>
                    <a:pt x="1733" y="43"/>
                    <a:pt x="1700" y="85"/>
                  </a:cubicBezTo>
                  <a:cubicBezTo>
                    <a:pt x="1667" y="36"/>
                    <a:pt x="1614" y="0"/>
                    <a:pt x="15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14"/>
            <p:cNvSpPr/>
            <p:nvPr/>
          </p:nvSpPr>
          <p:spPr>
            <a:xfrm>
              <a:off x="7869617" y="666428"/>
              <a:ext cx="357189" cy="527221"/>
            </a:xfrm>
            <a:custGeom>
              <a:rect b="b" l="l" r="r" t="t"/>
              <a:pathLst>
                <a:path extrusionOk="0" h="10468" w="7092">
                  <a:moveTo>
                    <a:pt x="214" y="0"/>
                  </a:moveTo>
                  <a:cubicBezTo>
                    <a:pt x="85" y="0"/>
                    <a:pt x="0" y="178"/>
                    <a:pt x="105" y="282"/>
                  </a:cubicBezTo>
                  <a:cubicBezTo>
                    <a:pt x="555" y="821"/>
                    <a:pt x="945" y="1332"/>
                    <a:pt x="1314" y="1861"/>
                  </a:cubicBezTo>
                  <a:cubicBezTo>
                    <a:pt x="1294" y="1881"/>
                    <a:pt x="1285" y="1901"/>
                    <a:pt x="1285" y="1931"/>
                  </a:cubicBezTo>
                  <a:cubicBezTo>
                    <a:pt x="1285" y="1991"/>
                    <a:pt x="1325" y="2041"/>
                    <a:pt x="1354" y="2091"/>
                  </a:cubicBezTo>
                  <a:cubicBezTo>
                    <a:pt x="2094" y="3411"/>
                    <a:pt x="2684" y="4800"/>
                    <a:pt x="3313" y="6179"/>
                  </a:cubicBezTo>
                  <a:cubicBezTo>
                    <a:pt x="3604" y="6829"/>
                    <a:pt x="3893" y="7489"/>
                    <a:pt x="4253" y="8098"/>
                  </a:cubicBezTo>
                  <a:cubicBezTo>
                    <a:pt x="4573" y="8628"/>
                    <a:pt x="4963" y="9098"/>
                    <a:pt x="5392" y="9528"/>
                  </a:cubicBezTo>
                  <a:cubicBezTo>
                    <a:pt x="4543" y="8468"/>
                    <a:pt x="3993" y="7189"/>
                    <a:pt x="3473" y="5929"/>
                  </a:cubicBezTo>
                  <a:cubicBezTo>
                    <a:pt x="3184" y="5239"/>
                    <a:pt x="2894" y="4550"/>
                    <a:pt x="2584" y="3870"/>
                  </a:cubicBezTo>
                  <a:lnTo>
                    <a:pt x="2584" y="3870"/>
                  </a:lnTo>
                  <a:cubicBezTo>
                    <a:pt x="3164" y="4940"/>
                    <a:pt x="3604" y="6089"/>
                    <a:pt x="4143" y="7189"/>
                  </a:cubicBezTo>
                  <a:cubicBezTo>
                    <a:pt x="4673" y="8268"/>
                    <a:pt x="5343" y="9288"/>
                    <a:pt x="6222" y="10117"/>
                  </a:cubicBezTo>
                  <a:cubicBezTo>
                    <a:pt x="4893" y="8518"/>
                    <a:pt x="4173" y="6529"/>
                    <a:pt x="3324" y="4630"/>
                  </a:cubicBezTo>
                  <a:lnTo>
                    <a:pt x="3324" y="4630"/>
                  </a:lnTo>
                  <a:cubicBezTo>
                    <a:pt x="3744" y="5439"/>
                    <a:pt x="4133" y="6259"/>
                    <a:pt x="4553" y="7059"/>
                  </a:cubicBezTo>
                  <a:cubicBezTo>
                    <a:pt x="5183" y="8328"/>
                    <a:pt x="5962" y="9577"/>
                    <a:pt x="7092" y="10467"/>
                  </a:cubicBezTo>
                  <a:cubicBezTo>
                    <a:pt x="5952" y="9308"/>
                    <a:pt x="5232" y="7849"/>
                    <a:pt x="4543" y="6369"/>
                  </a:cubicBezTo>
                  <a:cubicBezTo>
                    <a:pt x="3943" y="5070"/>
                    <a:pt x="3244" y="3560"/>
                    <a:pt x="2334" y="2281"/>
                  </a:cubicBezTo>
                  <a:cubicBezTo>
                    <a:pt x="1934" y="1681"/>
                    <a:pt x="1474" y="1132"/>
                    <a:pt x="965" y="612"/>
                  </a:cubicBezTo>
                  <a:cubicBezTo>
                    <a:pt x="865" y="502"/>
                    <a:pt x="774" y="402"/>
                    <a:pt x="665" y="312"/>
                  </a:cubicBezTo>
                  <a:cubicBezTo>
                    <a:pt x="585" y="252"/>
                    <a:pt x="655" y="262"/>
                    <a:pt x="525" y="232"/>
                  </a:cubicBezTo>
                  <a:cubicBezTo>
                    <a:pt x="522" y="229"/>
                    <a:pt x="518" y="227"/>
                    <a:pt x="515" y="227"/>
                  </a:cubicBezTo>
                  <a:cubicBezTo>
                    <a:pt x="509" y="227"/>
                    <a:pt x="505" y="232"/>
                    <a:pt x="505" y="232"/>
                  </a:cubicBezTo>
                  <a:lnTo>
                    <a:pt x="355" y="52"/>
                  </a:lnTo>
                  <a:cubicBezTo>
                    <a:pt x="325" y="22"/>
                    <a:pt x="285" y="2"/>
                    <a:pt x="235" y="2"/>
                  </a:cubicBezTo>
                  <a:cubicBezTo>
                    <a:pt x="228" y="1"/>
                    <a:pt x="221" y="0"/>
                    <a:pt x="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14"/>
            <p:cNvSpPr/>
            <p:nvPr/>
          </p:nvSpPr>
          <p:spPr>
            <a:xfrm>
              <a:off x="8097417" y="834546"/>
              <a:ext cx="789371" cy="500024"/>
            </a:xfrm>
            <a:custGeom>
              <a:rect b="b" l="l" r="r" t="t"/>
              <a:pathLst>
                <a:path extrusionOk="0" h="9928" w="15673">
                  <a:moveTo>
                    <a:pt x="186" y="1"/>
                  </a:moveTo>
                  <a:cubicBezTo>
                    <a:pt x="168" y="1"/>
                    <a:pt x="150" y="4"/>
                    <a:pt x="130" y="13"/>
                  </a:cubicBezTo>
                  <a:cubicBezTo>
                    <a:pt x="50" y="42"/>
                    <a:pt x="0" y="133"/>
                    <a:pt x="20" y="213"/>
                  </a:cubicBezTo>
                  <a:cubicBezTo>
                    <a:pt x="70" y="342"/>
                    <a:pt x="220" y="422"/>
                    <a:pt x="310" y="532"/>
                  </a:cubicBezTo>
                  <a:cubicBezTo>
                    <a:pt x="480" y="702"/>
                    <a:pt x="649" y="882"/>
                    <a:pt x="829" y="1052"/>
                  </a:cubicBezTo>
                  <a:cubicBezTo>
                    <a:pt x="1020" y="1242"/>
                    <a:pt x="1209" y="1432"/>
                    <a:pt x="1399" y="1612"/>
                  </a:cubicBezTo>
                  <a:cubicBezTo>
                    <a:pt x="1360" y="1701"/>
                    <a:pt x="1429" y="1812"/>
                    <a:pt x="1449" y="1821"/>
                  </a:cubicBezTo>
                  <a:cubicBezTo>
                    <a:pt x="1559" y="1972"/>
                    <a:pt x="1669" y="2112"/>
                    <a:pt x="1789" y="2252"/>
                  </a:cubicBezTo>
                  <a:cubicBezTo>
                    <a:pt x="2299" y="2881"/>
                    <a:pt x="2868" y="3461"/>
                    <a:pt x="3428" y="4040"/>
                  </a:cubicBezTo>
                  <a:cubicBezTo>
                    <a:pt x="3718" y="4331"/>
                    <a:pt x="4008" y="4610"/>
                    <a:pt x="4308" y="4890"/>
                  </a:cubicBezTo>
                  <a:cubicBezTo>
                    <a:pt x="4298" y="4910"/>
                    <a:pt x="4298" y="4940"/>
                    <a:pt x="4298" y="4960"/>
                  </a:cubicBezTo>
                  <a:cubicBezTo>
                    <a:pt x="4306" y="4986"/>
                    <a:pt x="4337" y="5034"/>
                    <a:pt x="4339" y="5034"/>
                  </a:cubicBezTo>
                  <a:cubicBezTo>
                    <a:pt x="4340" y="5034"/>
                    <a:pt x="4339" y="5033"/>
                    <a:pt x="4338" y="5030"/>
                  </a:cubicBezTo>
                  <a:lnTo>
                    <a:pt x="4338" y="5030"/>
                  </a:lnTo>
                  <a:cubicBezTo>
                    <a:pt x="4348" y="5050"/>
                    <a:pt x="4368" y="5060"/>
                    <a:pt x="4378" y="5080"/>
                  </a:cubicBezTo>
                  <a:cubicBezTo>
                    <a:pt x="4388" y="5100"/>
                    <a:pt x="4398" y="5110"/>
                    <a:pt x="4418" y="5130"/>
                  </a:cubicBezTo>
                  <a:cubicBezTo>
                    <a:pt x="4468" y="5220"/>
                    <a:pt x="4558" y="5290"/>
                    <a:pt x="4628" y="5370"/>
                  </a:cubicBezTo>
                  <a:cubicBezTo>
                    <a:pt x="4838" y="5600"/>
                    <a:pt x="5067" y="5820"/>
                    <a:pt x="5307" y="6030"/>
                  </a:cubicBezTo>
                  <a:cubicBezTo>
                    <a:pt x="6127" y="6759"/>
                    <a:pt x="6986" y="7469"/>
                    <a:pt x="7926" y="8069"/>
                  </a:cubicBezTo>
                  <a:cubicBezTo>
                    <a:pt x="8676" y="8698"/>
                    <a:pt x="9816" y="9498"/>
                    <a:pt x="10945" y="9778"/>
                  </a:cubicBezTo>
                  <a:cubicBezTo>
                    <a:pt x="11346" y="9877"/>
                    <a:pt x="11763" y="9927"/>
                    <a:pt x="12180" y="9927"/>
                  </a:cubicBezTo>
                  <a:cubicBezTo>
                    <a:pt x="12647" y="9927"/>
                    <a:pt x="13115" y="9864"/>
                    <a:pt x="13563" y="9738"/>
                  </a:cubicBezTo>
                  <a:lnTo>
                    <a:pt x="13563" y="9738"/>
                  </a:lnTo>
                  <a:cubicBezTo>
                    <a:pt x="13320" y="9767"/>
                    <a:pt x="13080" y="9781"/>
                    <a:pt x="12843" y="9781"/>
                  </a:cubicBezTo>
                  <a:cubicBezTo>
                    <a:pt x="12012" y="9781"/>
                    <a:pt x="11221" y="9607"/>
                    <a:pt x="10435" y="9288"/>
                  </a:cubicBezTo>
                  <a:cubicBezTo>
                    <a:pt x="10295" y="9238"/>
                    <a:pt x="10155" y="9168"/>
                    <a:pt x="10015" y="9098"/>
                  </a:cubicBezTo>
                  <a:lnTo>
                    <a:pt x="10015" y="9098"/>
                  </a:lnTo>
                  <a:cubicBezTo>
                    <a:pt x="10285" y="9198"/>
                    <a:pt x="10575" y="9288"/>
                    <a:pt x="10855" y="9358"/>
                  </a:cubicBezTo>
                  <a:cubicBezTo>
                    <a:pt x="11424" y="9514"/>
                    <a:pt x="12012" y="9601"/>
                    <a:pt x="12597" y="9601"/>
                  </a:cubicBezTo>
                  <a:cubicBezTo>
                    <a:pt x="13215" y="9601"/>
                    <a:pt x="13829" y="9504"/>
                    <a:pt x="14413" y="9288"/>
                  </a:cubicBezTo>
                  <a:lnTo>
                    <a:pt x="14413" y="9288"/>
                  </a:lnTo>
                  <a:cubicBezTo>
                    <a:pt x="14012" y="9377"/>
                    <a:pt x="13618" y="9414"/>
                    <a:pt x="13233" y="9414"/>
                  </a:cubicBezTo>
                  <a:cubicBezTo>
                    <a:pt x="12536" y="9414"/>
                    <a:pt x="11870" y="9293"/>
                    <a:pt x="11244" y="9138"/>
                  </a:cubicBezTo>
                  <a:cubicBezTo>
                    <a:pt x="10515" y="8968"/>
                    <a:pt x="9565" y="8609"/>
                    <a:pt x="9156" y="8378"/>
                  </a:cubicBezTo>
                  <a:cubicBezTo>
                    <a:pt x="8396" y="7989"/>
                    <a:pt x="7637" y="7489"/>
                    <a:pt x="6957" y="6969"/>
                  </a:cubicBezTo>
                  <a:lnTo>
                    <a:pt x="6957" y="6969"/>
                  </a:lnTo>
                  <a:cubicBezTo>
                    <a:pt x="8186" y="7799"/>
                    <a:pt x="9516" y="8498"/>
                    <a:pt x="10945" y="8918"/>
                  </a:cubicBezTo>
                  <a:cubicBezTo>
                    <a:pt x="11624" y="9138"/>
                    <a:pt x="12324" y="9278"/>
                    <a:pt x="13034" y="9278"/>
                  </a:cubicBezTo>
                  <a:cubicBezTo>
                    <a:pt x="13654" y="9278"/>
                    <a:pt x="14333" y="9218"/>
                    <a:pt x="14863" y="8858"/>
                  </a:cubicBezTo>
                  <a:lnTo>
                    <a:pt x="14863" y="8858"/>
                  </a:lnTo>
                  <a:cubicBezTo>
                    <a:pt x="14506" y="9037"/>
                    <a:pt x="14067" y="9100"/>
                    <a:pt x="13619" y="9100"/>
                  </a:cubicBezTo>
                  <a:cubicBezTo>
                    <a:pt x="12938" y="9100"/>
                    <a:pt x="12235" y="8953"/>
                    <a:pt x="11764" y="8838"/>
                  </a:cubicBezTo>
                  <a:cubicBezTo>
                    <a:pt x="9965" y="8349"/>
                    <a:pt x="8456" y="7599"/>
                    <a:pt x="6917" y="6519"/>
                  </a:cubicBezTo>
                  <a:cubicBezTo>
                    <a:pt x="5807" y="5760"/>
                    <a:pt x="4927" y="5040"/>
                    <a:pt x="3998" y="4111"/>
                  </a:cubicBezTo>
                  <a:cubicBezTo>
                    <a:pt x="3678" y="3800"/>
                    <a:pt x="3368" y="3481"/>
                    <a:pt x="3059" y="3161"/>
                  </a:cubicBezTo>
                  <a:lnTo>
                    <a:pt x="3059" y="3161"/>
                  </a:lnTo>
                  <a:cubicBezTo>
                    <a:pt x="3239" y="3321"/>
                    <a:pt x="3408" y="3481"/>
                    <a:pt x="3588" y="3651"/>
                  </a:cubicBezTo>
                  <a:cubicBezTo>
                    <a:pt x="5018" y="4910"/>
                    <a:pt x="6467" y="6199"/>
                    <a:pt x="8166" y="7109"/>
                  </a:cubicBezTo>
                  <a:cubicBezTo>
                    <a:pt x="9425" y="7769"/>
                    <a:pt x="10725" y="8429"/>
                    <a:pt x="12124" y="8769"/>
                  </a:cubicBezTo>
                  <a:cubicBezTo>
                    <a:pt x="12560" y="8875"/>
                    <a:pt x="13021" y="8945"/>
                    <a:pt x="13484" y="8945"/>
                  </a:cubicBezTo>
                  <a:cubicBezTo>
                    <a:pt x="14244" y="8945"/>
                    <a:pt x="15008" y="8756"/>
                    <a:pt x="15673" y="8229"/>
                  </a:cubicBezTo>
                  <a:lnTo>
                    <a:pt x="15673" y="8229"/>
                  </a:lnTo>
                  <a:cubicBezTo>
                    <a:pt x="15093" y="8575"/>
                    <a:pt x="14447" y="8716"/>
                    <a:pt x="13775" y="8716"/>
                  </a:cubicBezTo>
                  <a:cubicBezTo>
                    <a:pt x="11885" y="8716"/>
                    <a:pt x="9780" y="7603"/>
                    <a:pt x="8306" y="6799"/>
                  </a:cubicBezTo>
                  <a:cubicBezTo>
                    <a:pt x="6797" y="5990"/>
                    <a:pt x="5478" y="4840"/>
                    <a:pt x="4278" y="3800"/>
                  </a:cubicBezTo>
                  <a:cubicBezTo>
                    <a:pt x="3348" y="2961"/>
                    <a:pt x="2419" y="2121"/>
                    <a:pt x="1519" y="1252"/>
                  </a:cubicBezTo>
                  <a:cubicBezTo>
                    <a:pt x="1149" y="892"/>
                    <a:pt x="780" y="522"/>
                    <a:pt x="410" y="153"/>
                  </a:cubicBezTo>
                  <a:cubicBezTo>
                    <a:pt x="343" y="94"/>
                    <a:pt x="276" y="1"/>
                    <a:pt x="1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14"/>
            <p:cNvSpPr/>
            <p:nvPr/>
          </p:nvSpPr>
          <p:spPr>
            <a:xfrm>
              <a:off x="7062217" y="224577"/>
              <a:ext cx="1205889" cy="468143"/>
            </a:xfrm>
            <a:custGeom>
              <a:rect b="b" l="l" r="r" t="t"/>
              <a:pathLst>
                <a:path extrusionOk="0" h="9295" w="23943">
                  <a:moveTo>
                    <a:pt x="9280" y="1"/>
                  </a:moveTo>
                  <a:cubicBezTo>
                    <a:pt x="7920" y="1"/>
                    <a:pt x="6501" y="183"/>
                    <a:pt x="5311" y="609"/>
                  </a:cubicBezTo>
                  <a:cubicBezTo>
                    <a:pt x="4911" y="759"/>
                    <a:pt x="4531" y="929"/>
                    <a:pt x="4151" y="1118"/>
                  </a:cubicBezTo>
                  <a:cubicBezTo>
                    <a:pt x="4111" y="1149"/>
                    <a:pt x="4051" y="1169"/>
                    <a:pt x="4011" y="1198"/>
                  </a:cubicBezTo>
                  <a:cubicBezTo>
                    <a:pt x="3392" y="1418"/>
                    <a:pt x="2782" y="1678"/>
                    <a:pt x="2223" y="2018"/>
                  </a:cubicBezTo>
                  <a:cubicBezTo>
                    <a:pt x="2052" y="2128"/>
                    <a:pt x="2032" y="2128"/>
                    <a:pt x="1883" y="2248"/>
                  </a:cubicBezTo>
                  <a:cubicBezTo>
                    <a:pt x="1872" y="2248"/>
                    <a:pt x="1872" y="2248"/>
                    <a:pt x="1872" y="2258"/>
                  </a:cubicBezTo>
                  <a:cubicBezTo>
                    <a:pt x="1823" y="2288"/>
                    <a:pt x="1793" y="2348"/>
                    <a:pt x="1813" y="2408"/>
                  </a:cubicBezTo>
                  <a:cubicBezTo>
                    <a:pt x="1453" y="2598"/>
                    <a:pt x="1113" y="2798"/>
                    <a:pt x="873" y="2978"/>
                  </a:cubicBezTo>
                  <a:cubicBezTo>
                    <a:pt x="603" y="3177"/>
                    <a:pt x="344" y="3388"/>
                    <a:pt x="93" y="3608"/>
                  </a:cubicBezTo>
                  <a:cubicBezTo>
                    <a:pt x="1" y="3691"/>
                    <a:pt x="54" y="3851"/>
                    <a:pt x="181" y="3851"/>
                  </a:cubicBezTo>
                  <a:cubicBezTo>
                    <a:pt x="191" y="3851"/>
                    <a:pt x="202" y="3850"/>
                    <a:pt x="213" y="3848"/>
                  </a:cubicBezTo>
                  <a:cubicBezTo>
                    <a:pt x="313" y="3817"/>
                    <a:pt x="384" y="3728"/>
                    <a:pt x="464" y="3677"/>
                  </a:cubicBezTo>
                  <a:cubicBezTo>
                    <a:pt x="753" y="3468"/>
                    <a:pt x="893" y="3357"/>
                    <a:pt x="1143" y="3197"/>
                  </a:cubicBezTo>
                  <a:cubicBezTo>
                    <a:pt x="2942" y="2078"/>
                    <a:pt x="4771" y="1418"/>
                    <a:pt x="6881" y="1189"/>
                  </a:cubicBezTo>
                  <a:cubicBezTo>
                    <a:pt x="7620" y="1118"/>
                    <a:pt x="8240" y="1058"/>
                    <a:pt x="9049" y="1058"/>
                  </a:cubicBezTo>
                  <a:cubicBezTo>
                    <a:pt x="9819" y="1058"/>
                    <a:pt x="10868" y="1169"/>
                    <a:pt x="11458" y="1289"/>
                  </a:cubicBezTo>
                  <a:cubicBezTo>
                    <a:pt x="14247" y="1888"/>
                    <a:pt x="16656" y="3168"/>
                    <a:pt x="18935" y="4857"/>
                  </a:cubicBezTo>
                  <a:cubicBezTo>
                    <a:pt x="20604" y="6126"/>
                    <a:pt x="22173" y="7866"/>
                    <a:pt x="23942" y="9295"/>
                  </a:cubicBezTo>
                  <a:cubicBezTo>
                    <a:pt x="23362" y="8715"/>
                    <a:pt x="22823" y="8095"/>
                    <a:pt x="22233" y="7515"/>
                  </a:cubicBezTo>
                  <a:cubicBezTo>
                    <a:pt x="21214" y="6526"/>
                    <a:pt x="20194" y="5536"/>
                    <a:pt x="19084" y="4657"/>
                  </a:cubicBezTo>
                  <a:cubicBezTo>
                    <a:pt x="17755" y="3628"/>
                    <a:pt x="16326" y="2738"/>
                    <a:pt x="14797" y="2038"/>
                  </a:cubicBezTo>
                  <a:cubicBezTo>
                    <a:pt x="12771" y="1110"/>
                    <a:pt x="10926" y="718"/>
                    <a:pt x="8940" y="718"/>
                  </a:cubicBezTo>
                  <a:cubicBezTo>
                    <a:pt x="8015" y="718"/>
                    <a:pt x="7060" y="803"/>
                    <a:pt x="6041" y="958"/>
                  </a:cubicBezTo>
                  <a:cubicBezTo>
                    <a:pt x="5911" y="978"/>
                    <a:pt x="5781" y="998"/>
                    <a:pt x="5661" y="1029"/>
                  </a:cubicBezTo>
                  <a:cubicBezTo>
                    <a:pt x="6730" y="739"/>
                    <a:pt x="7760" y="629"/>
                    <a:pt x="8849" y="619"/>
                  </a:cubicBezTo>
                  <a:cubicBezTo>
                    <a:pt x="8907" y="618"/>
                    <a:pt x="8965" y="618"/>
                    <a:pt x="9023" y="618"/>
                  </a:cubicBezTo>
                  <a:cubicBezTo>
                    <a:pt x="10700" y="618"/>
                    <a:pt x="12172" y="898"/>
                    <a:pt x="13737" y="1478"/>
                  </a:cubicBezTo>
                  <a:cubicBezTo>
                    <a:pt x="15026" y="1928"/>
                    <a:pt x="16106" y="2418"/>
                    <a:pt x="17256" y="3128"/>
                  </a:cubicBezTo>
                  <a:cubicBezTo>
                    <a:pt x="18315" y="3768"/>
                    <a:pt x="19284" y="4487"/>
                    <a:pt x="20164" y="5336"/>
                  </a:cubicBezTo>
                  <a:cubicBezTo>
                    <a:pt x="19404" y="4397"/>
                    <a:pt x="18465" y="3617"/>
                    <a:pt x="17456" y="2968"/>
                  </a:cubicBezTo>
                  <a:cubicBezTo>
                    <a:pt x="16716" y="2498"/>
                    <a:pt x="15956" y="2058"/>
                    <a:pt x="15157" y="1709"/>
                  </a:cubicBezTo>
                  <a:cubicBezTo>
                    <a:pt x="13877" y="1129"/>
                    <a:pt x="12538" y="649"/>
                    <a:pt x="11139" y="439"/>
                  </a:cubicBezTo>
                  <a:cubicBezTo>
                    <a:pt x="10899" y="399"/>
                    <a:pt x="10668" y="369"/>
                    <a:pt x="10428" y="349"/>
                  </a:cubicBezTo>
                  <a:lnTo>
                    <a:pt x="10428" y="349"/>
                  </a:lnTo>
                  <a:cubicBezTo>
                    <a:pt x="10939" y="369"/>
                    <a:pt x="11448" y="419"/>
                    <a:pt x="11958" y="509"/>
                  </a:cubicBezTo>
                  <a:cubicBezTo>
                    <a:pt x="13307" y="739"/>
                    <a:pt x="14946" y="1409"/>
                    <a:pt x="16316" y="2008"/>
                  </a:cubicBezTo>
                  <a:cubicBezTo>
                    <a:pt x="14957" y="1209"/>
                    <a:pt x="13557" y="509"/>
                    <a:pt x="11988" y="209"/>
                  </a:cubicBezTo>
                  <a:cubicBezTo>
                    <a:pt x="11388" y="79"/>
                    <a:pt x="10528" y="19"/>
                    <a:pt x="9789" y="9"/>
                  </a:cubicBezTo>
                  <a:cubicBezTo>
                    <a:pt x="9620" y="4"/>
                    <a:pt x="9450" y="1"/>
                    <a:pt x="92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1" name="Google Shape;5771;p14"/>
          <p:cNvGrpSpPr/>
          <p:nvPr/>
        </p:nvGrpSpPr>
        <p:grpSpPr>
          <a:xfrm>
            <a:off x="3328062" y="331200"/>
            <a:ext cx="2490397" cy="685568"/>
            <a:chOff x="3328062" y="331200"/>
            <a:chExt cx="2490397" cy="685568"/>
          </a:xfrm>
        </p:grpSpPr>
        <p:sp>
          <p:nvSpPr>
            <p:cNvPr id="5772" name="Google Shape;5772;p14"/>
            <p:cNvSpPr/>
            <p:nvPr/>
          </p:nvSpPr>
          <p:spPr>
            <a:xfrm>
              <a:off x="3328062" y="337797"/>
              <a:ext cx="1996066" cy="678971"/>
            </a:xfrm>
            <a:custGeom>
              <a:rect b="b" l="l" r="r" t="t"/>
              <a:pathLst>
                <a:path extrusionOk="0" h="13481" w="39632">
                  <a:moveTo>
                    <a:pt x="3279" y="310"/>
                  </a:moveTo>
                  <a:cubicBezTo>
                    <a:pt x="4828" y="310"/>
                    <a:pt x="6577" y="1100"/>
                    <a:pt x="7897" y="1979"/>
                  </a:cubicBezTo>
                  <a:cubicBezTo>
                    <a:pt x="8417" y="2339"/>
                    <a:pt x="8886" y="2749"/>
                    <a:pt x="9336" y="3179"/>
                  </a:cubicBezTo>
                  <a:cubicBezTo>
                    <a:pt x="7992" y="2199"/>
                    <a:pt x="6438" y="1445"/>
                    <a:pt x="4764" y="1445"/>
                  </a:cubicBezTo>
                  <a:cubicBezTo>
                    <a:pt x="4508" y="1445"/>
                    <a:pt x="4249" y="1462"/>
                    <a:pt x="3988" y="1500"/>
                  </a:cubicBezTo>
                  <a:cubicBezTo>
                    <a:pt x="2939" y="1659"/>
                    <a:pt x="1849" y="2319"/>
                    <a:pt x="1629" y="3399"/>
                  </a:cubicBezTo>
                  <a:cubicBezTo>
                    <a:pt x="1540" y="3818"/>
                    <a:pt x="1660" y="4228"/>
                    <a:pt x="1729" y="4628"/>
                  </a:cubicBezTo>
                  <a:cubicBezTo>
                    <a:pt x="1740" y="4638"/>
                    <a:pt x="1740" y="4658"/>
                    <a:pt x="1740" y="4668"/>
                  </a:cubicBezTo>
                  <a:lnTo>
                    <a:pt x="1740" y="4698"/>
                  </a:lnTo>
                  <a:cubicBezTo>
                    <a:pt x="1740" y="4698"/>
                    <a:pt x="1729" y="4698"/>
                    <a:pt x="1729" y="4708"/>
                  </a:cubicBezTo>
                  <a:lnTo>
                    <a:pt x="1720" y="4708"/>
                  </a:lnTo>
                  <a:cubicBezTo>
                    <a:pt x="1620" y="4698"/>
                    <a:pt x="1600" y="4668"/>
                    <a:pt x="1469" y="4608"/>
                  </a:cubicBezTo>
                  <a:cubicBezTo>
                    <a:pt x="1080" y="4398"/>
                    <a:pt x="690" y="3908"/>
                    <a:pt x="540" y="3388"/>
                  </a:cubicBezTo>
                  <a:cubicBezTo>
                    <a:pt x="410" y="2948"/>
                    <a:pt x="460" y="2359"/>
                    <a:pt x="700" y="1869"/>
                  </a:cubicBezTo>
                  <a:cubicBezTo>
                    <a:pt x="1140" y="909"/>
                    <a:pt x="2139" y="310"/>
                    <a:pt x="3279" y="310"/>
                  </a:cubicBezTo>
                  <a:close/>
                  <a:moveTo>
                    <a:pt x="38562" y="3559"/>
                  </a:moveTo>
                  <a:cubicBezTo>
                    <a:pt x="38232" y="3659"/>
                    <a:pt x="37912" y="3788"/>
                    <a:pt x="37592" y="3928"/>
                  </a:cubicBezTo>
                  <a:cubicBezTo>
                    <a:pt x="36323" y="4508"/>
                    <a:pt x="35254" y="5427"/>
                    <a:pt x="34224" y="6347"/>
                  </a:cubicBezTo>
                  <a:cubicBezTo>
                    <a:pt x="33325" y="7157"/>
                    <a:pt x="32515" y="8056"/>
                    <a:pt x="31655" y="8906"/>
                  </a:cubicBezTo>
                  <a:cubicBezTo>
                    <a:pt x="30666" y="9956"/>
                    <a:pt x="29707" y="10905"/>
                    <a:pt x="28487" y="11735"/>
                  </a:cubicBezTo>
                  <a:cubicBezTo>
                    <a:pt x="27837" y="12175"/>
                    <a:pt x="27217" y="12504"/>
                    <a:pt x="26438" y="12784"/>
                  </a:cubicBezTo>
                  <a:cubicBezTo>
                    <a:pt x="25838" y="12984"/>
                    <a:pt x="25218" y="13124"/>
                    <a:pt x="24519" y="13204"/>
                  </a:cubicBezTo>
                  <a:cubicBezTo>
                    <a:pt x="24172" y="13239"/>
                    <a:pt x="23881" y="13253"/>
                    <a:pt x="23582" y="13253"/>
                  </a:cubicBezTo>
                  <a:cubicBezTo>
                    <a:pt x="23372" y="13253"/>
                    <a:pt x="23159" y="13246"/>
                    <a:pt x="22919" y="13234"/>
                  </a:cubicBezTo>
                  <a:cubicBezTo>
                    <a:pt x="21080" y="13144"/>
                    <a:pt x="19301" y="12644"/>
                    <a:pt x="17852" y="11635"/>
                  </a:cubicBezTo>
                  <a:cubicBezTo>
                    <a:pt x="16993" y="11025"/>
                    <a:pt x="16163" y="10375"/>
                    <a:pt x="15383" y="9665"/>
                  </a:cubicBezTo>
                  <a:cubicBezTo>
                    <a:pt x="15303" y="9576"/>
                    <a:pt x="15213" y="9496"/>
                    <a:pt x="15133" y="9416"/>
                  </a:cubicBezTo>
                  <a:lnTo>
                    <a:pt x="15133" y="9416"/>
                  </a:lnTo>
                  <a:cubicBezTo>
                    <a:pt x="15843" y="10085"/>
                    <a:pt x="16602" y="10705"/>
                    <a:pt x="17442" y="11215"/>
                  </a:cubicBezTo>
                  <a:cubicBezTo>
                    <a:pt x="18002" y="11535"/>
                    <a:pt x="18592" y="11795"/>
                    <a:pt x="19201" y="11995"/>
                  </a:cubicBezTo>
                  <a:cubicBezTo>
                    <a:pt x="19711" y="12175"/>
                    <a:pt x="20231" y="12324"/>
                    <a:pt x="20760" y="12424"/>
                  </a:cubicBezTo>
                  <a:cubicBezTo>
                    <a:pt x="21331" y="12526"/>
                    <a:pt x="21909" y="12575"/>
                    <a:pt x="22486" y="12575"/>
                  </a:cubicBezTo>
                  <a:cubicBezTo>
                    <a:pt x="23607" y="12575"/>
                    <a:pt x="24726" y="12391"/>
                    <a:pt x="25788" y="12055"/>
                  </a:cubicBezTo>
                  <a:cubicBezTo>
                    <a:pt x="26968" y="11684"/>
                    <a:pt x="28057" y="11075"/>
                    <a:pt x="29047" y="10365"/>
                  </a:cubicBezTo>
                  <a:cubicBezTo>
                    <a:pt x="30276" y="9516"/>
                    <a:pt x="31375" y="8516"/>
                    <a:pt x="32475" y="7506"/>
                  </a:cubicBezTo>
                  <a:cubicBezTo>
                    <a:pt x="34074" y="6077"/>
                    <a:pt x="35684" y="4558"/>
                    <a:pt x="37672" y="3808"/>
                  </a:cubicBezTo>
                  <a:cubicBezTo>
                    <a:pt x="37952" y="3699"/>
                    <a:pt x="38263" y="3608"/>
                    <a:pt x="38562" y="3559"/>
                  </a:cubicBezTo>
                  <a:close/>
                  <a:moveTo>
                    <a:pt x="3319" y="0"/>
                  </a:moveTo>
                  <a:cubicBezTo>
                    <a:pt x="3239" y="10"/>
                    <a:pt x="3169" y="20"/>
                    <a:pt x="3089" y="30"/>
                  </a:cubicBezTo>
                  <a:cubicBezTo>
                    <a:pt x="2619" y="100"/>
                    <a:pt x="2169" y="250"/>
                    <a:pt x="1729" y="440"/>
                  </a:cubicBezTo>
                  <a:lnTo>
                    <a:pt x="1740" y="440"/>
                  </a:lnTo>
                  <a:cubicBezTo>
                    <a:pt x="1749" y="450"/>
                    <a:pt x="1749" y="450"/>
                    <a:pt x="1760" y="450"/>
                  </a:cubicBezTo>
                  <a:cubicBezTo>
                    <a:pt x="1280" y="700"/>
                    <a:pt x="870" y="1080"/>
                    <a:pt x="600" y="1549"/>
                  </a:cubicBezTo>
                  <a:cubicBezTo>
                    <a:pt x="0" y="2569"/>
                    <a:pt x="140" y="3748"/>
                    <a:pt x="1010" y="4568"/>
                  </a:cubicBezTo>
                  <a:cubicBezTo>
                    <a:pt x="1206" y="4745"/>
                    <a:pt x="1505" y="4931"/>
                    <a:pt x="1706" y="4931"/>
                  </a:cubicBezTo>
                  <a:cubicBezTo>
                    <a:pt x="1721" y="4931"/>
                    <a:pt x="1736" y="4930"/>
                    <a:pt x="1749" y="4928"/>
                  </a:cubicBezTo>
                  <a:cubicBezTo>
                    <a:pt x="1869" y="4918"/>
                    <a:pt x="1960" y="4818"/>
                    <a:pt x="1960" y="4708"/>
                  </a:cubicBezTo>
                  <a:cubicBezTo>
                    <a:pt x="1969" y="4578"/>
                    <a:pt x="1929" y="4458"/>
                    <a:pt x="1900" y="4338"/>
                  </a:cubicBezTo>
                  <a:cubicBezTo>
                    <a:pt x="1869" y="4168"/>
                    <a:pt x="1829" y="3988"/>
                    <a:pt x="1829" y="3808"/>
                  </a:cubicBezTo>
                  <a:cubicBezTo>
                    <a:pt x="1800" y="3279"/>
                    <a:pt x="2099" y="2719"/>
                    <a:pt x="2539" y="2369"/>
                  </a:cubicBezTo>
                  <a:cubicBezTo>
                    <a:pt x="3171" y="1848"/>
                    <a:pt x="3964" y="1676"/>
                    <a:pt x="4777" y="1676"/>
                  </a:cubicBezTo>
                  <a:cubicBezTo>
                    <a:pt x="4993" y="1676"/>
                    <a:pt x="5211" y="1688"/>
                    <a:pt x="5428" y="1709"/>
                  </a:cubicBezTo>
                  <a:cubicBezTo>
                    <a:pt x="7207" y="1929"/>
                    <a:pt x="8826" y="2899"/>
                    <a:pt x="10205" y="4068"/>
                  </a:cubicBezTo>
                  <a:cubicBezTo>
                    <a:pt x="10385" y="4248"/>
                    <a:pt x="10576" y="4408"/>
                    <a:pt x="10775" y="4568"/>
                  </a:cubicBezTo>
                  <a:cubicBezTo>
                    <a:pt x="10865" y="4658"/>
                    <a:pt x="10955" y="4738"/>
                    <a:pt x="11045" y="4828"/>
                  </a:cubicBezTo>
                  <a:cubicBezTo>
                    <a:pt x="11135" y="4918"/>
                    <a:pt x="11215" y="5018"/>
                    <a:pt x="11305" y="5107"/>
                  </a:cubicBezTo>
                  <a:cubicBezTo>
                    <a:pt x="11535" y="5378"/>
                    <a:pt x="11765" y="5638"/>
                    <a:pt x="12015" y="5887"/>
                  </a:cubicBezTo>
                  <a:cubicBezTo>
                    <a:pt x="12064" y="5957"/>
                    <a:pt x="12115" y="6017"/>
                    <a:pt x="12164" y="6087"/>
                  </a:cubicBezTo>
                  <a:cubicBezTo>
                    <a:pt x="12404" y="6387"/>
                    <a:pt x="12644" y="6677"/>
                    <a:pt x="12894" y="6967"/>
                  </a:cubicBezTo>
                  <a:cubicBezTo>
                    <a:pt x="13054" y="7206"/>
                    <a:pt x="13214" y="7437"/>
                    <a:pt x="13374" y="7666"/>
                  </a:cubicBezTo>
                  <a:cubicBezTo>
                    <a:pt x="13614" y="7986"/>
                    <a:pt x="13874" y="8286"/>
                    <a:pt x="14143" y="8596"/>
                  </a:cubicBezTo>
                  <a:cubicBezTo>
                    <a:pt x="14543" y="9066"/>
                    <a:pt x="14963" y="9525"/>
                    <a:pt x="15423" y="9945"/>
                  </a:cubicBezTo>
                  <a:cubicBezTo>
                    <a:pt x="15993" y="10465"/>
                    <a:pt x="16573" y="10985"/>
                    <a:pt x="17242" y="11475"/>
                  </a:cubicBezTo>
                  <a:cubicBezTo>
                    <a:pt x="17812" y="11904"/>
                    <a:pt x="18421" y="12295"/>
                    <a:pt x="19081" y="12594"/>
                  </a:cubicBezTo>
                  <a:cubicBezTo>
                    <a:pt x="20051" y="13014"/>
                    <a:pt x="21091" y="13294"/>
                    <a:pt x="22150" y="13394"/>
                  </a:cubicBezTo>
                  <a:cubicBezTo>
                    <a:pt x="22643" y="13445"/>
                    <a:pt x="23142" y="13480"/>
                    <a:pt x="23639" y="13480"/>
                  </a:cubicBezTo>
                  <a:cubicBezTo>
                    <a:pt x="24119" y="13480"/>
                    <a:pt x="24597" y="13447"/>
                    <a:pt x="25069" y="13364"/>
                  </a:cubicBezTo>
                  <a:cubicBezTo>
                    <a:pt x="25848" y="13214"/>
                    <a:pt x="26628" y="13024"/>
                    <a:pt x="27337" y="12664"/>
                  </a:cubicBezTo>
                  <a:cubicBezTo>
                    <a:pt x="28747" y="11984"/>
                    <a:pt x="30076" y="10835"/>
                    <a:pt x="31206" y="9656"/>
                  </a:cubicBezTo>
                  <a:cubicBezTo>
                    <a:pt x="31835" y="8996"/>
                    <a:pt x="32485" y="8346"/>
                    <a:pt x="33115" y="7677"/>
                  </a:cubicBezTo>
                  <a:cubicBezTo>
                    <a:pt x="33765" y="6977"/>
                    <a:pt x="34394" y="6397"/>
                    <a:pt x="35134" y="5767"/>
                  </a:cubicBezTo>
                  <a:cubicBezTo>
                    <a:pt x="36024" y="5008"/>
                    <a:pt x="36933" y="4358"/>
                    <a:pt x="38003" y="3938"/>
                  </a:cubicBezTo>
                  <a:cubicBezTo>
                    <a:pt x="38532" y="3728"/>
                    <a:pt x="38992" y="3568"/>
                    <a:pt x="39542" y="3539"/>
                  </a:cubicBezTo>
                  <a:cubicBezTo>
                    <a:pt x="39602" y="3528"/>
                    <a:pt x="39632" y="3479"/>
                    <a:pt x="39622" y="3428"/>
                  </a:cubicBezTo>
                  <a:cubicBezTo>
                    <a:pt x="39632" y="3399"/>
                    <a:pt x="39632" y="3359"/>
                    <a:pt x="39612" y="3339"/>
                  </a:cubicBezTo>
                  <a:cubicBezTo>
                    <a:pt x="39562" y="3279"/>
                    <a:pt x="39492" y="3299"/>
                    <a:pt x="39432" y="3288"/>
                  </a:cubicBezTo>
                  <a:cubicBezTo>
                    <a:pt x="39373" y="3286"/>
                    <a:pt x="39315" y="3285"/>
                    <a:pt x="39258" y="3285"/>
                  </a:cubicBezTo>
                  <a:cubicBezTo>
                    <a:pt x="39100" y="3285"/>
                    <a:pt x="38946" y="3294"/>
                    <a:pt x="38792" y="3308"/>
                  </a:cubicBezTo>
                  <a:cubicBezTo>
                    <a:pt x="38252" y="3348"/>
                    <a:pt x="37743" y="3519"/>
                    <a:pt x="37243" y="3728"/>
                  </a:cubicBezTo>
                  <a:cubicBezTo>
                    <a:pt x="36303" y="4118"/>
                    <a:pt x="35464" y="4698"/>
                    <a:pt x="34664" y="5307"/>
                  </a:cubicBezTo>
                  <a:cubicBezTo>
                    <a:pt x="33594" y="6147"/>
                    <a:pt x="32605" y="7087"/>
                    <a:pt x="31606" y="7997"/>
                  </a:cubicBezTo>
                  <a:cubicBezTo>
                    <a:pt x="30376" y="9116"/>
                    <a:pt x="29087" y="10195"/>
                    <a:pt x="27637" y="11035"/>
                  </a:cubicBezTo>
                  <a:cubicBezTo>
                    <a:pt x="27297" y="11215"/>
                    <a:pt x="26688" y="11524"/>
                    <a:pt x="26228" y="11695"/>
                  </a:cubicBezTo>
                  <a:cubicBezTo>
                    <a:pt x="25668" y="11915"/>
                    <a:pt x="25158" y="12055"/>
                    <a:pt x="24619" y="12175"/>
                  </a:cubicBezTo>
                  <a:cubicBezTo>
                    <a:pt x="23878" y="12320"/>
                    <a:pt x="23166" y="12405"/>
                    <a:pt x="22448" y="12405"/>
                  </a:cubicBezTo>
                  <a:cubicBezTo>
                    <a:pt x="22033" y="12405"/>
                    <a:pt x="21616" y="12377"/>
                    <a:pt x="21191" y="12315"/>
                  </a:cubicBezTo>
                  <a:cubicBezTo>
                    <a:pt x="20511" y="12224"/>
                    <a:pt x="19961" y="12075"/>
                    <a:pt x="19321" y="11855"/>
                  </a:cubicBezTo>
                  <a:cubicBezTo>
                    <a:pt x="18712" y="11644"/>
                    <a:pt x="18112" y="11395"/>
                    <a:pt x="17562" y="11075"/>
                  </a:cubicBezTo>
                  <a:cubicBezTo>
                    <a:pt x="16103" y="10185"/>
                    <a:pt x="14694" y="8866"/>
                    <a:pt x="13554" y="7537"/>
                  </a:cubicBezTo>
                  <a:cubicBezTo>
                    <a:pt x="13444" y="7417"/>
                    <a:pt x="13344" y="7297"/>
                    <a:pt x="13234" y="7167"/>
                  </a:cubicBezTo>
                  <a:cubicBezTo>
                    <a:pt x="13014" y="6857"/>
                    <a:pt x="12794" y="6547"/>
                    <a:pt x="12564" y="6247"/>
                  </a:cubicBezTo>
                  <a:cubicBezTo>
                    <a:pt x="12415" y="6047"/>
                    <a:pt x="12255" y="5847"/>
                    <a:pt x="12095" y="5647"/>
                  </a:cubicBezTo>
                  <a:cubicBezTo>
                    <a:pt x="12095" y="5638"/>
                    <a:pt x="12084" y="5627"/>
                    <a:pt x="12075" y="5618"/>
                  </a:cubicBezTo>
                  <a:cubicBezTo>
                    <a:pt x="12035" y="5578"/>
                    <a:pt x="12004" y="5538"/>
                    <a:pt x="11964" y="5498"/>
                  </a:cubicBezTo>
                  <a:cubicBezTo>
                    <a:pt x="11885" y="5398"/>
                    <a:pt x="11805" y="5307"/>
                    <a:pt x="11725" y="5218"/>
                  </a:cubicBezTo>
                  <a:cubicBezTo>
                    <a:pt x="11465" y="4918"/>
                    <a:pt x="11205" y="4628"/>
                    <a:pt x="10935" y="4348"/>
                  </a:cubicBezTo>
                  <a:cubicBezTo>
                    <a:pt x="10096" y="3419"/>
                    <a:pt x="9226" y="2489"/>
                    <a:pt x="8197" y="1789"/>
                  </a:cubicBezTo>
                  <a:cubicBezTo>
                    <a:pt x="7117" y="1049"/>
                    <a:pt x="5907" y="480"/>
                    <a:pt x="4628" y="180"/>
                  </a:cubicBezTo>
                  <a:cubicBezTo>
                    <a:pt x="4199" y="80"/>
                    <a:pt x="3759" y="0"/>
                    <a:pt x="33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14"/>
            <p:cNvSpPr/>
            <p:nvPr/>
          </p:nvSpPr>
          <p:spPr>
            <a:xfrm>
              <a:off x="3822394" y="331200"/>
              <a:ext cx="1996066" cy="678920"/>
            </a:xfrm>
            <a:custGeom>
              <a:rect b="b" l="l" r="r" t="t"/>
              <a:pathLst>
                <a:path extrusionOk="0" h="13480" w="39632">
                  <a:moveTo>
                    <a:pt x="36353" y="301"/>
                  </a:moveTo>
                  <a:cubicBezTo>
                    <a:pt x="37493" y="301"/>
                    <a:pt x="38492" y="911"/>
                    <a:pt x="38943" y="1860"/>
                  </a:cubicBezTo>
                  <a:cubicBezTo>
                    <a:pt x="39172" y="2350"/>
                    <a:pt x="39223" y="2940"/>
                    <a:pt x="39092" y="3379"/>
                  </a:cubicBezTo>
                  <a:cubicBezTo>
                    <a:pt x="38943" y="3909"/>
                    <a:pt x="38552" y="4389"/>
                    <a:pt x="38173" y="4609"/>
                  </a:cubicBezTo>
                  <a:cubicBezTo>
                    <a:pt x="38043" y="4669"/>
                    <a:pt x="38013" y="4689"/>
                    <a:pt x="37913" y="4699"/>
                  </a:cubicBezTo>
                  <a:lnTo>
                    <a:pt x="37903" y="4699"/>
                  </a:lnTo>
                  <a:lnTo>
                    <a:pt x="37903" y="4689"/>
                  </a:lnTo>
                  <a:lnTo>
                    <a:pt x="37903" y="4659"/>
                  </a:lnTo>
                  <a:lnTo>
                    <a:pt x="37903" y="4619"/>
                  </a:lnTo>
                  <a:cubicBezTo>
                    <a:pt x="37973" y="4219"/>
                    <a:pt x="38103" y="3810"/>
                    <a:pt x="38003" y="3399"/>
                  </a:cubicBezTo>
                  <a:cubicBezTo>
                    <a:pt x="37793" y="2310"/>
                    <a:pt x="36693" y="1660"/>
                    <a:pt x="35644" y="1491"/>
                  </a:cubicBezTo>
                  <a:cubicBezTo>
                    <a:pt x="35387" y="1454"/>
                    <a:pt x="35131" y="1436"/>
                    <a:pt x="34879" y="1436"/>
                  </a:cubicBezTo>
                  <a:cubicBezTo>
                    <a:pt x="33207" y="1436"/>
                    <a:pt x="31642" y="2199"/>
                    <a:pt x="30296" y="3179"/>
                  </a:cubicBezTo>
                  <a:cubicBezTo>
                    <a:pt x="30746" y="2740"/>
                    <a:pt x="31226" y="2330"/>
                    <a:pt x="31736" y="1980"/>
                  </a:cubicBezTo>
                  <a:cubicBezTo>
                    <a:pt x="33055" y="1091"/>
                    <a:pt x="34814" y="311"/>
                    <a:pt x="36353" y="301"/>
                  </a:cubicBezTo>
                  <a:close/>
                  <a:moveTo>
                    <a:pt x="1070" y="3550"/>
                  </a:moveTo>
                  <a:lnTo>
                    <a:pt x="1070" y="3550"/>
                  </a:lnTo>
                  <a:cubicBezTo>
                    <a:pt x="1370" y="3610"/>
                    <a:pt x="1680" y="3690"/>
                    <a:pt x="1960" y="3799"/>
                  </a:cubicBezTo>
                  <a:cubicBezTo>
                    <a:pt x="3959" y="4549"/>
                    <a:pt x="5568" y="6068"/>
                    <a:pt x="7167" y="7508"/>
                  </a:cubicBezTo>
                  <a:cubicBezTo>
                    <a:pt x="8257" y="8507"/>
                    <a:pt x="9366" y="9507"/>
                    <a:pt x="10586" y="10356"/>
                  </a:cubicBezTo>
                  <a:cubicBezTo>
                    <a:pt x="11585" y="11076"/>
                    <a:pt x="12665" y="11675"/>
                    <a:pt x="13844" y="12055"/>
                  </a:cubicBezTo>
                  <a:cubicBezTo>
                    <a:pt x="14911" y="12384"/>
                    <a:pt x="16029" y="12566"/>
                    <a:pt x="17146" y="12566"/>
                  </a:cubicBezTo>
                  <a:cubicBezTo>
                    <a:pt x="17724" y="12566"/>
                    <a:pt x="18302" y="12517"/>
                    <a:pt x="18872" y="12415"/>
                  </a:cubicBezTo>
                  <a:cubicBezTo>
                    <a:pt x="19401" y="12315"/>
                    <a:pt x="19921" y="12166"/>
                    <a:pt x="20431" y="11995"/>
                  </a:cubicBezTo>
                  <a:cubicBezTo>
                    <a:pt x="21041" y="11786"/>
                    <a:pt x="21640" y="11526"/>
                    <a:pt x="22190" y="11206"/>
                  </a:cubicBezTo>
                  <a:cubicBezTo>
                    <a:pt x="23030" y="10696"/>
                    <a:pt x="23790" y="10076"/>
                    <a:pt x="24499" y="9417"/>
                  </a:cubicBezTo>
                  <a:lnTo>
                    <a:pt x="24499" y="9417"/>
                  </a:lnTo>
                  <a:cubicBezTo>
                    <a:pt x="24419" y="9496"/>
                    <a:pt x="24339" y="9576"/>
                    <a:pt x="24250" y="9656"/>
                  </a:cubicBezTo>
                  <a:cubicBezTo>
                    <a:pt x="23470" y="10366"/>
                    <a:pt x="22640" y="11016"/>
                    <a:pt x="21780" y="11626"/>
                  </a:cubicBezTo>
                  <a:cubicBezTo>
                    <a:pt x="20341" y="12635"/>
                    <a:pt x="18552" y="13135"/>
                    <a:pt x="16713" y="13225"/>
                  </a:cubicBezTo>
                  <a:cubicBezTo>
                    <a:pt x="16443" y="13239"/>
                    <a:pt x="16203" y="13249"/>
                    <a:pt x="15962" y="13249"/>
                  </a:cubicBezTo>
                  <a:cubicBezTo>
                    <a:pt x="15694" y="13249"/>
                    <a:pt x="15424" y="13237"/>
                    <a:pt x="15114" y="13205"/>
                  </a:cubicBezTo>
                  <a:cubicBezTo>
                    <a:pt x="14424" y="13115"/>
                    <a:pt x="13804" y="12975"/>
                    <a:pt x="13195" y="12785"/>
                  </a:cubicBezTo>
                  <a:cubicBezTo>
                    <a:pt x="12415" y="12495"/>
                    <a:pt x="11795" y="12166"/>
                    <a:pt x="11145" y="11726"/>
                  </a:cubicBezTo>
                  <a:cubicBezTo>
                    <a:pt x="9926" y="10896"/>
                    <a:pt x="8977" y="9947"/>
                    <a:pt x="7977" y="8907"/>
                  </a:cubicBezTo>
                  <a:cubicBezTo>
                    <a:pt x="7118" y="8048"/>
                    <a:pt x="6308" y="7158"/>
                    <a:pt x="5408" y="6338"/>
                  </a:cubicBezTo>
                  <a:cubicBezTo>
                    <a:pt x="4379" y="5418"/>
                    <a:pt x="3319" y="4509"/>
                    <a:pt x="2040" y="3929"/>
                  </a:cubicBezTo>
                  <a:cubicBezTo>
                    <a:pt x="1730" y="3779"/>
                    <a:pt x="1400" y="3659"/>
                    <a:pt x="1070" y="3550"/>
                  </a:cubicBezTo>
                  <a:close/>
                  <a:moveTo>
                    <a:pt x="36313" y="1"/>
                  </a:moveTo>
                  <a:cubicBezTo>
                    <a:pt x="35874" y="1"/>
                    <a:pt x="35434" y="71"/>
                    <a:pt x="35004" y="181"/>
                  </a:cubicBezTo>
                  <a:cubicBezTo>
                    <a:pt x="33725" y="481"/>
                    <a:pt x="32515" y="1040"/>
                    <a:pt x="31436" y="1780"/>
                  </a:cubicBezTo>
                  <a:cubicBezTo>
                    <a:pt x="30416" y="2480"/>
                    <a:pt x="29537" y="3410"/>
                    <a:pt x="28707" y="4339"/>
                  </a:cubicBezTo>
                  <a:cubicBezTo>
                    <a:pt x="28428" y="4619"/>
                    <a:pt x="28168" y="4919"/>
                    <a:pt x="27917" y="5218"/>
                  </a:cubicBezTo>
                  <a:cubicBezTo>
                    <a:pt x="27828" y="5309"/>
                    <a:pt x="27748" y="5398"/>
                    <a:pt x="27668" y="5489"/>
                  </a:cubicBezTo>
                  <a:cubicBezTo>
                    <a:pt x="27628" y="5529"/>
                    <a:pt x="27598" y="5569"/>
                    <a:pt x="27558" y="5609"/>
                  </a:cubicBezTo>
                  <a:cubicBezTo>
                    <a:pt x="27548" y="5618"/>
                    <a:pt x="27548" y="5629"/>
                    <a:pt x="27538" y="5649"/>
                  </a:cubicBezTo>
                  <a:cubicBezTo>
                    <a:pt x="27378" y="5838"/>
                    <a:pt x="27228" y="6038"/>
                    <a:pt x="27068" y="6238"/>
                  </a:cubicBezTo>
                  <a:cubicBezTo>
                    <a:pt x="26848" y="6548"/>
                    <a:pt x="26618" y="6848"/>
                    <a:pt x="26398" y="7168"/>
                  </a:cubicBezTo>
                  <a:cubicBezTo>
                    <a:pt x="26289" y="7288"/>
                    <a:pt x="26189" y="7408"/>
                    <a:pt x="26078" y="7528"/>
                  </a:cubicBezTo>
                  <a:cubicBezTo>
                    <a:pt x="24949" y="8857"/>
                    <a:pt x="23530" y="10187"/>
                    <a:pt x="22080" y="11066"/>
                  </a:cubicBezTo>
                  <a:cubicBezTo>
                    <a:pt x="21520" y="11386"/>
                    <a:pt x="20931" y="11646"/>
                    <a:pt x="20321" y="11846"/>
                  </a:cubicBezTo>
                  <a:cubicBezTo>
                    <a:pt x="19672" y="12066"/>
                    <a:pt x="19132" y="12215"/>
                    <a:pt x="18452" y="12306"/>
                  </a:cubicBezTo>
                  <a:cubicBezTo>
                    <a:pt x="18018" y="12369"/>
                    <a:pt x="17590" y="12399"/>
                    <a:pt x="17164" y="12399"/>
                  </a:cubicBezTo>
                  <a:cubicBezTo>
                    <a:pt x="16453" y="12399"/>
                    <a:pt x="15745" y="12316"/>
                    <a:pt x="15014" y="12166"/>
                  </a:cubicBezTo>
                  <a:cubicBezTo>
                    <a:pt x="14474" y="12046"/>
                    <a:pt x="13964" y="11906"/>
                    <a:pt x="13404" y="11695"/>
                  </a:cubicBezTo>
                  <a:cubicBezTo>
                    <a:pt x="12944" y="11516"/>
                    <a:pt x="12335" y="11216"/>
                    <a:pt x="11995" y="11026"/>
                  </a:cubicBezTo>
                  <a:cubicBezTo>
                    <a:pt x="10546" y="10187"/>
                    <a:pt x="9266" y="9117"/>
                    <a:pt x="8037" y="7997"/>
                  </a:cubicBezTo>
                  <a:cubicBezTo>
                    <a:pt x="7027" y="7078"/>
                    <a:pt x="6048" y="6138"/>
                    <a:pt x="4968" y="5309"/>
                  </a:cubicBezTo>
                  <a:cubicBezTo>
                    <a:pt x="4169" y="4689"/>
                    <a:pt x="3329" y="4119"/>
                    <a:pt x="2389" y="3730"/>
                  </a:cubicBezTo>
                  <a:cubicBezTo>
                    <a:pt x="1900" y="3519"/>
                    <a:pt x="1380" y="3339"/>
                    <a:pt x="840" y="3299"/>
                  </a:cubicBezTo>
                  <a:cubicBezTo>
                    <a:pt x="718" y="3288"/>
                    <a:pt x="596" y="3283"/>
                    <a:pt x="474" y="3283"/>
                  </a:cubicBezTo>
                  <a:cubicBezTo>
                    <a:pt x="386" y="3283"/>
                    <a:pt x="298" y="3285"/>
                    <a:pt x="210" y="3290"/>
                  </a:cubicBezTo>
                  <a:cubicBezTo>
                    <a:pt x="190" y="3290"/>
                    <a:pt x="170" y="3289"/>
                    <a:pt x="150" y="3289"/>
                  </a:cubicBezTo>
                  <a:cubicBezTo>
                    <a:pt x="102" y="3289"/>
                    <a:pt x="59" y="3294"/>
                    <a:pt x="30" y="3330"/>
                  </a:cubicBezTo>
                  <a:cubicBezTo>
                    <a:pt x="10" y="3359"/>
                    <a:pt x="1" y="3390"/>
                    <a:pt x="10" y="3419"/>
                  </a:cubicBezTo>
                  <a:cubicBezTo>
                    <a:pt x="1" y="3470"/>
                    <a:pt x="30" y="3519"/>
                    <a:pt x="90" y="3530"/>
                  </a:cubicBezTo>
                  <a:cubicBezTo>
                    <a:pt x="650" y="3559"/>
                    <a:pt x="1100" y="3719"/>
                    <a:pt x="1630" y="3929"/>
                  </a:cubicBezTo>
                  <a:cubicBezTo>
                    <a:pt x="2700" y="4349"/>
                    <a:pt x="3609" y="5009"/>
                    <a:pt x="4499" y="5769"/>
                  </a:cubicBezTo>
                  <a:cubicBezTo>
                    <a:pt x="5238" y="6388"/>
                    <a:pt x="5868" y="6978"/>
                    <a:pt x="6518" y="7677"/>
                  </a:cubicBezTo>
                  <a:cubicBezTo>
                    <a:pt x="7158" y="8337"/>
                    <a:pt x="7797" y="8987"/>
                    <a:pt x="8437" y="9647"/>
                  </a:cubicBezTo>
                  <a:cubicBezTo>
                    <a:pt x="9566" y="10826"/>
                    <a:pt x="10885" y="11975"/>
                    <a:pt x="12295" y="12655"/>
                  </a:cubicBezTo>
                  <a:cubicBezTo>
                    <a:pt x="13004" y="13015"/>
                    <a:pt x="13784" y="13215"/>
                    <a:pt x="14564" y="13355"/>
                  </a:cubicBezTo>
                  <a:cubicBezTo>
                    <a:pt x="15043" y="13445"/>
                    <a:pt x="15531" y="13480"/>
                    <a:pt x="16019" y="13480"/>
                  </a:cubicBezTo>
                  <a:cubicBezTo>
                    <a:pt x="16508" y="13480"/>
                    <a:pt x="16998" y="13445"/>
                    <a:pt x="17482" y="13395"/>
                  </a:cubicBezTo>
                  <a:cubicBezTo>
                    <a:pt x="18542" y="13285"/>
                    <a:pt x="19581" y="13005"/>
                    <a:pt x="20551" y="12585"/>
                  </a:cubicBezTo>
                  <a:cubicBezTo>
                    <a:pt x="21211" y="12286"/>
                    <a:pt x="21820" y="11895"/>
                    <a:pt x="22400" y="11466"/>
                  </a:cubicBezTo>
                  <a:cubicBezTo>
                    <a:pt x="23070" y="10986"/>
                    <a:pt x="23639" y="10456"/>
                    <a:pt x="24210" y="9936"/>
                  </a:cubicBezTo>
                  <a:cubicBezTo>
                    <a:pt x="24669" y="9527"/>
                    <a:pt x="25089" y="9057"/>
                    <a:pt x="25499" y="8587"/>
                  </a:cubicBezTo>
                  <a:cubicBezTo>
                    <a:pt x="25758" y="8287"/>
                    <a:pt x="26018" y="7977"/>
                    <a:pt x="26258" y="7657"/>
                  </a:cubicBezTo>
                  <a:cubicBezTo>
                    <a:pt x="26429" y="7428"/>
                    <a:pt x="26588" y="7198"/>
                    <a:pt x="26748" y="6968"/>
                  </a:cubicBezTo>
                  <a:cubicBezTo>
                    <a:pt x="26988" y="6668"/>
                    <a:pt x="27228" y="6378"/>
                    <a:pt x="27468" y="6078"/>
                  </a:cubicBezTo>
                  <a:cubicBezTo>
                    <a:pt x="27518" y="6018"/>
                    <a:pt x="27578" y="5949"/>
                    <a:pt x="27628" y="5878"/>
                  </a:cubicBezTo>
                  <a:cubicBezTo>
                    <a:pt x="27868" y="5629"/>
                    <a:pt x="28108" y="5369"/>
                    <a:pt x="28337" y="5109"/>
                  </a:cubicBezTo>
                  <a:cubicBezTo>
                    <a:pt x="28417" y="5009"/>
                    <a:pt x="28508" y="4909"/>
                    <a:pt x="28587" y="4819"/>
                  </a:cubicBezTo>
                  <a:cubicBezTo>
                    <a:pt x="28677" y="4729"/>
                    <a:pt x="28767" y="4649"/>
                    <a:pt x="28857" y="4559"/>
                  </a:cubicBezTo>
                  <a:cubicBezTo>
                    <a:pt x="29057" y="4409"/>
                    <a:pt x="29247" y="4239"/>
                    <a:pt x="29427" y="4059"/>
                  </a:cubicBezTo>
                  <a:cubicBezTo>
                    <a:pt x="30806" y="2890"/>
                    <a:pt x="32426" y="1930"/>
                    <a:pt x="34214" y="1711"/>
                  </a:cubicBezTo>
                  <a:cubicBezTo>
                    <a:pt x="34440" y="1686"/>
                    <a:pt x="34668" y="1672"/>
                    <a:pt x="34895" y="1672"/>
                  </a:cubicBezTo>
                  <a:cubicBezTo>
                    <a:pt x="35691" y="1672"/>
                    <a:pt x="36471" y="1846"/>
                    <a:pt x="37093" y="2360"/>
                  </a:cubicBezTo>
                  <a:cubicBezTo>
                    <a:pt x="37533" y="2710"/>
                    <a:pt x="37833" y="3270"/>
                    <a:pt x="37813" y="3799"/>
                  </a:cubicBezTo>
                  <a:cubicBezTo>
                    <a:pt x="37803" y="3979"/>
                    <a:pt x="37773" y="4159"/>
                    <a:pt x="37733" y="4339"/>
                  </a:cubicBezTo>
                  <a:cubicBezTo>
                    <a:pt x="37703" y="4459"/>
                    <a:pt x="37673" y="4579"/>
                    <a:pt x="37673" y="4699"/>
                  </a:cubicBezTo>
                  <a:cubicBezTo>
                    <a:pt x="37683" y="4809"/>
                    <a:pt x="37773" y="4919"/>
                    <a:pt x="37893" y="4919"/>
                  </a:cubicBezTo>
                  <a:cubicBezTo>
                    <a:pt x="37906" y="4921"/>
                    <a:pt x="37921" y="4922"/>
                    <a:pt x="37936" y="4922"/>
                  </a:cubicBezTo>
                  <a:cubicBezTo>
                    <a:pt x="38137" y="4922"/>
                    <a:pt x="38437" y="4736"/>
                    <a:pt x="38623" y="4559"/>
                  </a:cubicBezTo>
                  <a:cubicBezTo>
                    <a:pt x="39502" y="3739"/>
                    <a:pt x="39632" y="2570"/>
                    <a:pt x="39032" y="1551"/>
                  </a:cubicBezTo>
                  <a:cubicBezTo>
                    <a:pt x="38763" y="1071"/>
                    <a:pt x="38353" y="701"/>
                    <a:pt x="37873" y="441"/>
                  </a:cubicBezTo>
                  <a:lnTo>
                    <a:pt x="37893" y="441"/>
                  </a:lnTo>
                  <a:cubicBezTo>
                    <a:pt x="37903" y="441"/>
                    <a:pt x="37903" y="431"/>
                    <a:pt x="37913" y="431"/>
                  </a:cubicBezTo>
                  <a:cubicBezTo>
                    <a:pt x="37473" y="241"/>
                    <a:pt x="37013" y="91"/>
                    <a:pt x="36544" y="21"/>
                  </a:cubicBezTo>
                  <a:cubicBezTo>
                    <a:pt x="36464" y="11"/>
                    <a:pt x="36393" y="1"/>
                    <a:pt x="363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14"/>
            <p:cNvSpPr/>
            <p:nvPr/>
          </p:nvSpPr>
          <p:spPr>
            <a:xfrm>
              <a:off x="4146593" y="686625"/>
              <a:ext cx="827900" cy="314932"/>
            </a:xfrm>
            <a:custGeom>
              <a:rect b="b" l="l" r="r" t="t"/>
              <a:pathLst>
                <a:path extrusionOk="0" h="6253" w="16438">
                  <a:moveTo>
                    <a:pt x="1" y="1"/>
                  </a:moveTo>
                  <a:lnTo>
                    <a:pt x="1" y="1"/>
                  </a:lnTo>
                  <a:cubicBezTo>
                    <a:pt x="401" y="391"/>
                    <a:pt x="770" y="811"/>
                    <a:pt x="1170" y="1200"/>
                  </a:cubicBezTo>
                  <a:cubicBezTo>
                    <a:pt x="1870" y="1860"/>
                    <a:pt x="2569" y="2530"/>
                    <a:pt x="3339" y="3119"/>
                  </a:cubicBezTo>
                  <a:cubicBezTo>
                    <a:pt x="4239" y="3809"/>
                    <a:pt x="5228" y="4409"/>
                    <a:pt x="6278" y="4889"/>
                  </a:cubicBezTo>
                  <a:cubicBezTo>
                    <a:pt x="7667" y="5508"/>
                    <a:pt x="8932" y="5771"/>
                    <a:pt x="10292" y="5771"/>
                  </a:cubicBezTo>
                  <a:cubicBezTo>
                    <a:pt x="10927" y="5771"/>
                    <a:pt x="11584" y="5713"/>
                    <a:pt x="12285" y="5608"/>
                  </a:cubicBezTo>
                  <a:cubicBezTo>
                    <a:pt x="12375" y="5598"/>
                    <a:pt x="12465" y="5578"/>
                    <a:pt x="12555" y="5568"/>
                  </a:cubicBezTo>
                  <a:lnTo>
                    <a:pt x="12555" y="5568"/>
                  </a:lnTo>
                  <a:cubicBezTo>
                    <a:pt x="11815" y="5758"/>
                    <a:pt x="11105" y="5828"/>
                    <a:pt x="10366" y="5838"/>
                  </a:cubicBezTo>
                  <a:cubicBezTo>
                    <a:pt x="10335" y="5838"/>
                    <a:pt x="10304" y="5838"/>
                    <a:pt x="10273" y="5838"/>
                  </a:cubicBezTo>
                  <a:cubicBezTo>
                    <a:pt x="9112" y="5838"/>
                    <a:pt x="8088" y="5648"/>
                    <a:pt x="7007" y="5258"/>
                  </a:cubicBezTo>
                  <a:cubicBezTo>
                    <a:pt x="6118" y="4958"/>
                    <a:pt x="5378" y="4629"/>
                    <a:pt x="4588" y="4149"/>
                  </a:cubicBezTo>
                  <a:cubicBezTo>
                    <a:pt x="3859" y="3719"/>
                    <a:pt x="3199" y="3239"/>
                    <a:pt x="2589" y="2670"/>
                  </a:cubicBezTo>
                  <a:lnTo>
                    <a:pt x="2589" y="2670"/>
                  </a:lnTo>
                  <a:cubicBezTo>
                    <a:pt x="3119" y="3299"/>
                    <a:pt x="3759" y="3819"/>
                    <a:pt x="4459" y="4259"/>
                  </a:cubicBezTo>
                  <a:cubicBezTo>
                    <a:pt x="4959" y="4578"/>
                    <a:pt x="5478" y="4869"/>
                    <a:pt x="6028" y="5109"/>
                  </a:cubicBezTo>
                  <a:cubicBezTo>
                    <a:pt x="6907" y="5488"/>
                    <a:pt x="7827" y="5818"/>
                    <a:pt x="8786" y="5958"/>
                  </a:cubicBezTo>
                  <a:cubicBezTo>
                    <a:pt x="8946" y="5988"/>
                    <a:pt x="9117" y="6008"/>
                    <a:pt x="9277" y="6018"/>
                  </a:cubicBezTo>
                  <a:cubicBezTo>
                    <a:pt x="8926" y="6008"/>
                    <a:pt x="8577" y="5968"/>
                    <a:pt x="8227" y="5908"/>
                  </a:cubicBezTo>
                  <a:cubicBezTo>
                    <a:pt x="7307" y="5758"/>
                    <a:pt x="6178" y="5309"/>
                    <a:pt x="5228" y="4898"/>
                  </a:cubicBezTo>
                  <a:lnTo>
                    <a:pt x="5228" y="4898"/>
                  </a:lnTo>
                  <a:cubicBezTo>
                    <a:pt x="6168" y="5438"/>
                    <a:pt x="7127" y="5908"/>
                    <a:pt x="8207" y="6108"/>
                  </a:cubicBezTo>
                  <a:cubicBezTo>
                    <a:pt x="8617" y="6198"/>
                    <a:pt x="9206" y="6238"/>
                    <a:pt x="9716" y="6248"/>
                  </a:cubicBezTo>
                  <a:cubicBezTo>
                    <a:pt x="9824" y="6251"/>
                    <a:pt x="9932" y="6253"/>
                    <a:pt x="10040" y="6253"/>
                  </a:cubicBezTo>
                  <a:cubicBezTo>
                    <a:pt x="10985" y="6253"/>
                    <a:pt x="11969" y="6134"/>
                    <a:pt x="12784" y="5838"/>
                  </a:cubicBezTo>
                  <a:cubicBezTo>
                    <a:pt x="13064" y="5748"/>
                    <a:pt x="13324" y="5628"/>
                    <a:pt x="13584" y="5498"/>
                  </a:cubicBezTo>
                  <a:cubicBezTo>
                    <a:pt x="13614" y="5478"/>
                    <a:pt x="13654" y="5468"/>
                    <a:pt x="13684" y="5448"/>
                  </a:cubicBezTo>
                  <a:cubicBezTo>
                    <a:pt x="14104" y="5298"/>
                    <a:pt x="14524" y="5129"/>
                    <a:pt x="14914" y="4898"/>
                  </a:cubicBezTo>
                  <a:cubicBezTo>
                    <a:pt x="15034" y="4829"/>
                    <a:pt x="15034" y="4818"/>
                    <a:pt x="15143" y="4738"/>
                  </a:cubicBezTo>
                  <a:lnTo>
                    <a:pt x="15154" y="4738"/>
                  </a:lnTo>
                  <a:cubicBezTo>
                    <a:pt x="15183" y="4718"/>
                    <a:pt x="15203" y="4678"/>
                    <a:pt x="15194" y="4638"/>
                  </a:cubicBezTo>
                  <a:cubicBezTo>
                    <a:pt x="15443" y="4509"/>
                    <a:pt x="15674" y="4369"/>
                    <a:pt x="15833" y="4249"/>
                  </a:cubicBezTo>
                  <a:cubicBezTo>
                    <a:pt x="16023" y="4119"/>
                    <a:pt x="16203" y="3979"/>
                    <a:pt x="16373" y="3829"/>
                  </a:cubicBezTo>
                  <a:cubicBezTo>
                    <a:pt x="16438" y="3773"/>
                    <a:pt x="16400" y="3657"/>
                    <a:pt x="16305" y="3657"/>
                  </a:cubicBezTo>
                  <a:cubicBezTo>
                    <a:pt x="16298" y="3657"/>
                    <a:pt x="16291" y="3658"/>
                    <a:pt x="16283" y="3659"/>
                  </a:cubicBezTo>
                  <a:cubicBezTo>
                    <a:pt x="16223" y="3689"/>
                    <a:pt x="16173" y="3739"/>
                    <a:pt x="16113" y="3779"/>
                  </a:cubicBezTo>
                  <a:cubicBezTo>
                    <a:pt x="15913" y="3929"/>
                    <a:pt x="15823" y="3989"/>
                    <a:pt x="15654" y="4109"/>
                  </a:cubicBezTo>
                  <a:cubicBezTo>
                    <a:pt x="14414" y="4858"/>
                    <a:pt x="13155" y="5298"/>
                    <a:pt x="11715" y="5458"/>
                  </a:cubicBezTo>
                  <a:cubicBezTo>
                    <a:pt x="11205" y="5498"/>
                    <a:pt x="10776" y="5538"/>
                    <a:pt x="10226" y="5538"/>
                  </a:cubicBezTo>
                  <a:cubicBezTo>
                    <a:pt x="10194" y="5539"/>
                    <a:pt x="10162" y="5539"/>
                    <a:pt x="10130" y="5539"/>
                  </a:cubicBezTo>
                  <a:cubicBezTo>
                    <a:pt x="9612" y="5539"/>
                    <a:pt x="8952" y="5464"/>
                    <a:pt x="8566" y="5389"/>
                  </a:cubicBezTo>
                  <a:cubicBezTo>
                    <a:pt x="6647" y="4989"/>
                    <a:pt x="4999" y="4129"/>
                    <a:pt x="3429" y="2990"/>
                  </a:cubicBezTo>
                  <a:cubicBezTo>
                    <a:pt x="2289" y="2130"/>
                    <a:pt x="1210" y="96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5" name="Google Shape;5775;p14"/>
          <p:cNvGrpSpPr/>
          <p:nvPr/>
        </p:nvGrpSpPr>
        <p:grpSpPr>
          <a:xfrm>
            <a:off x="205892" y="211986"/>
            <a:ext cx="3105607" cy="1144645"/>
            <a:chOff x="205892" y="211986"/>
            <a:chExt cx="3105607" cy="1144645"/>
          </a:xfrm>
        </p:grpSpPr>
        <p:sp>
          <p:nvSpPr>
            <p:cNvPr id="5776" name="Google Shape;5776;p14"/>
            <p:cNvSpPr/>
            <p:nvPr/>
          </p:nvSpPr>
          <p:spPr>
            <a:xfrm>
              <a:off x="205892" y="211986"/>
              <a:ext cx="3105607" cy="1144645"/>
            </a:xfrm>
            <a:custGeom>
              <a:rect b="b" l="l" r="r" t="t"/>
              <a:pathLst>
                <a:path extrusionOk="0" h="22727" w="61662">
                  <a:moveTo>
                    <a:pt x="27206" y="341"/>
                  </a:moveTo>
                  <a:cubicBezTo>
                    <a:pt x="27549" y="341"/>
                    <a:pt x="27892" y="356"/>
                    <a:pt x="28277" y="379"/>
                  </a:cubicBezTo>
                  <a:cubicBezTo>
                    <a:pt x="30956" y="509"/>
                    <a:pt x="33565" y="1248"/>
                    <a:pt x="35664" y="2758"/>
                  </a:cubicBezTo>
                  <a:cubicBezTo>
                    <a:pt x="36913" y="3667"/>
                    <a:pt x="38132" y="4627"/>
                    <a:pt x="39252" y="5686"/>
                  </a:cubicBezTo>
                  <a:cubicBezTo>
                    <a:pt x="39382" y="5806"/>
                    <a:pt x="39502" y="5926"/>
                    <a:pt x="39622" y="6046"/>
                  </a:cubicBezTo>
                  <a:cubicBezTo>
                    <a:pt x="38582" y="5057"/>
                    <a:pt x="37483" y="4137"/>
                    <a:pt x="36264" y="3378"/>
                  </a:cubicBezTo>
                  <a:cubicBezTo>
                    <a:pt x="35453" y="2898"/>
                    <a:pt x="34584" y="2518"/>
                    <a:pt x="33694" y="2208"/>
                  </a:cubicBezTo>
                  <a:cubicBezTo>
                    <a:pt x="32955" y="1948"/>
                    <a:pt x="32195" y="1728"/>
                    <a:pt x="31426" y="1579"/>
                  </a:cubicBezTo>
                  <a:cubicBezTo>
                    <a:pt x="30593" y="1425"/>
                    <a:pt x="29750" y="1352"/>
                    <a:pt x="28907" y="1352"/>
                  </a:cubicBezTo>
                  <a:cubicBezTo>
                    <a:pt x="27280" y="1352"/>
                    <a:pt x="25652" y="1624"/>
                    <a:pt x="24099" y="2118"/>
                  </a:cubicBezTo>
                  <a:cubicBezTo>
                    <a:pt x="22390" y="2678"/>
                    <a:pt x="20800" y="3578"/>
                    <a:pt x="19361" y="4637"/>
                  </a:cubicBezTo>
                  <a:cubicBezTo>
                    <a:pt x="17572" y="5906"/>
                    <a:pt x="15963" y="7396"/>
                    <a:pt x="14374" y="8885"/>
                  </a:cubicBezTo>
                  <a:cubicBezTo>
                    <a:pt x="12044" y="11024"/>
                    <a:pt x="9696" y="13283"/>
                    <a:pt x="6797" y="14393"/>
                  </a:cubicBezTo>
                  <a:cubicBezTo>
                    <a:pt x="6378" y="14562"/>
                    <a:pt x="5938" y="14682"/>
                    <a:pt x="5498" y="14762"/>
                  </a:cubicBezTo>
                  <a:cubicBezTo>
                    <a:pt x="5978" y="14613"/>
                    <a:pt x="6457" y="14422"/>
                    <a:pt x="6907" y="14213"/>
                  </a:cubicBezTo>
                  <a:cubicBezTo>
                    <a:pt x="8766" y="13343"/>
                    <a:pt x="10325" y="11983"/>
                    <a:pt x="11815" y="10614"/>
                  </a:cubicBezTo>
                  <a:cubicBezTo>
                    <a:pt x="13124" y="9405"/>
                    <a:pt x="14303" y="8076"/>
                    <a:pt x="15553" y="6806"/>
                  </a:cubicBezTo>
                  <a:cubicBezTo>
                    <a:pt x="17013" y="5257"/>
                    <a:pt x="18392" y="3838"/>
                    <a:pt x="20171" y="2608"/>
                  </a:cubicBezTo>
                  <a:cubicBezTo>
                    <a:pt x="21120" y="1948"/>
                    <a:pt x="22020" y="1459"/>
                    <a:pt x="23159" y="1039"/>
                  </a:cubicBezTo>
                  <a:cubicBezTo>
                    <a:pt x="24039" y="749"/>
                    <a:pt x="24938" y="539"/>
                    <a:pt x="25958" y="409"/>
                  </a:cubicBezTo>
                  <a:cubicBezTo>
                    <a:pt x="26414" y="361"/>
                    <a:pt x="26809" y="341"/>
                    <a:pt x="27206" y="341"/>
                  </a:cubicBezTo>
                  <a:close/>
                  <a:moveTo>
                    <a:pt x="46978" y="14453"/>
                  </a:moveTo>
                  <a:lnTo>
                    <a:pt x="46978" y="14453"/>
                  </a:lnTo>
                  <a:cubicBezTo>
                    <a:pt x="47108" y="14573"/>
                    <a:pt x="47248" y="14682"/>
                    <a:pt x="47388" y="14793"/>
                  </a:cubicBezTo>
                  <a:cubicBezTo>
                    <a:pt x="47368" y="14813"/>
                    <a:pt x="47358" y="14832"/>
                    <a:pt x="47348" y="14852"/>
                  </a:cubicBezTo>
                  <a:cubicBezTo>
                    <a:pt x="47228" y="14722"/>
                    <a:pt x="47098" y="14582"/>
                    <a:pt x="46978" y="14453"/>
                  </a:cubicBezTo>
                  <a:close/>
                  <a:moveTo>
                    <a:pt x="59162" y="13063"/>
                  </a:moveTo>
                  <a:cubicBezTo>
                    <a:pt x="59302" y="13063"/>
                    <a:pt x="59342" y="13103"/>
                    <a:pt x="59533" y="13203"/>
                  </a:cubicBezTo>
                  <a:cubicBezTo>
                    <a:pt x="60092" y="13513"/>
                    <a:pt x="60662" y="14242"/>
                    <a:pt x="60882" y="15022"/>
                  </a:cubicBezTo>
                  <a:cubicBezTo>
                    <a:pt x="61072" y="15672"/>
                    <a:pt x="60992" y="16552"/>
                    <a:pt x="60652" y="17281"/>
                  </a:cubicBezTo>
                  <a:cubicBezTo>
                    <a:pt x="60002" y="18700"/>
                    <a:pt x="58553" y="19600"/>
                    <a:pt x="56883" y="19600"/>
                  </a:cubicBezTo>
                  <a:cubicBezTo>
                    <a:pt x="54635" y="19590"/>
                    <a:pt x="52086" y="18420"/>
                    <a:pt x="50167" y="17111"/>
                  </a:cubicBezTo>
                  <a:cubicBezTo>
                    <a:pt x="49407" y="16581"/>
                    <a:pt x="48718" y="15972"/>
                    <a:pt x="48068" y="15322"/>
                  </a:cubicBezTo>
                  <a:lnTo>
                    <a:pt x="48068" y="15322"/>
                  </a:lnTo>
                  <a:cubicBezTo>
                    <a:pt x="50026" y="16778"/>
                    <a:pt x="52293" y="17903"/>
                    <a:pt x="54724" y="17903"/>
                  </a:cubicBezTo>
                  <a:cubicBezTo>
                    <a:pt x="55097" y="17903"/>
                    <a:pt x="55474" y="17877"/>
                    <a:pt x="55854" y="17821"/>
                  </a:cubicBezTo>
                  <a:cubicBezTo>
                    <a:pt x="57383" y="17591"/>
                    <a:pt x="58973" y="16601"/>
                    <a:pt x="59282" y="15002"/>
                  </a:cubicBezTo>
                  <a:cubicBezTo>
                    <a:pt x="59422" y="14382"/>
                    <a:pt x="59253" y="13773"/>
                    <a:pt x="59142" y="13173"/>
                  </a:cubicBezTo>
                  <a:cubicBezTo>
                    <a:pt x="59133" y="13153"/>
                    <a:pt x="59133" y="13133"/>
                    <a:pt x="59133" y="13113"/>
                  </a:cubicBezTo>
                  <a:cubicBezTo>
                    <a:pt x="59133" y="13103"/>
                    <a:pt x="59142" y="13083"/>
                    <a:pt x="59142" y="13073"/>
                  </a:cubicBezTo>
                  <a:lnTo>
                    <a:pt x="59142" y="13063"/>
                  </a:lnTo>
                  <a:close/>
                  <a:moveTo>
                    <a:pt x="21231" y="9025"/>
                  </a:moveTo>
                  <a:lnTo>
                    <a:pt x="21231" y="9025"/>
                  </a:lnTo>
                  <a:cubicBezTo>
                    <a:pt x="21111" y="9165"/>
                    <a:pt x="21000" y="9305"/>
                    <a:pt x="20880" y="9445"/>
                  </a:cubicBezTo>
                  <a:cubicBezTo>
                    <a:pt x="19881" y="10714"/>
                    <a:pt x="19152" y="12174"/>
                    <a:pt x="18541" y="13663"/>
                  </a:cubicBezTo>
                  <a:cubicBezTo>
                    <a:pt x="17482" y="16272"/>
                    <a:pt x="16882" y="18771"/>
                    <a:pt x="14143" y="19740"/>
                  </a:cubicBezTo>
                  <a:cubicBezTo>
                    <a:pt x="13854" y="19850"/>
                    <a:pt x="13574" y="19960"/>
                    <a:pt x="13314" y="20030"/>
                  </a:cubicBezTo>
                  <a:cubicBezTo>
                    <a:pt x="14303" y="18960"/>
                    <a:pt x="15183" y="17781"/>
                    <a:pt x="15863" y="16492"/>
                  </a:cubicBezTo>
                  <a:cubicBezTo>
                    <a:pt x="16582" y="15152"/>
                    <a:pt x="17122" y="13703"/>
                    <a:pt x="17922" y="12523"/>
                  </a:cubicBezTo>
                  <a:cubicBezTo>
                    <a:pt x="18401" y="11734"/>
                    <a:pt x="19012" y="11024"/>
                    <a:pt x="19661" y="10364"/>
                  </a:cubicBezTo>
                  <a:cubicBezTo>
                    <a:pt x="19951" y="10064"/>
                    <a:pt x="20271" y="9764"/>
                    <a:pt x="20620" y="9485"/>
                  </a:cubicBezTo>
                  <a:cubicBezTo>
                    <a:pt x="20631" y="9475"/>
                    <a:pt x="20631" y="9465"/>
                    <a:pt x="20640" y="9465"/>
                  </a:cubicBezTo>
                  <a:cubicBezTo>
                    <a:pt x="20720" y="9395"/>
                    <a:pt x="20811" y="9325"/>
                    <a:pt x="20891" y="9255"/>
                  </a:cubicBezTo>
                  <a:cubicBezTo>
                    <a:pt x="21011" y="9185"/>
                    <a:pt x="21120" y="9105"/>
                    <a:pt x="21231" y="9025"/>
                  </a:cubicBezTo>
                  <a:close/>
                  <a:moveTo>
                    <a:pt x="16893" y="12334"/>
                  </a:moveTo>
                  <a:lnTo>
                    <a:pt x="16893" y="12334"/>
                  </a:lnTo>
                  <a:cubicBezTo>
                    <a:pt x="16713" y="12523"/>
                    <a:pt x="16542" y="12713"/>
                    <a:pt x="16362" y="12893"/>
                  </a:cubicBezTo>
                  <a:cubicBezTo>
                    <a:pt x="15273" y="14022"/>
                    <a:pt x="14214" y="15172"/>
                    <a:pt x="13154" y="16332"/>
                  </a:cubicBezTo>
                  <a:cubicBezTo>
                    <a:pt x="11635" y="17981"/>
                    <a:pt x="10265" y="19530"/>
                    <a:pt x="8386" y="20779"/>
                  </a:cubicBezTo>
                  <a:cubicBezTo>
                    <a:pt x="7237" y="21509"/>
                    <a:pt x="5927" y="22159"/>
                    <a:pt x="4608" y="22399"/>
                  </a:cubicBezTo>
                  <a:cubicBezTo>
                    <a:pt x="4395" y="22429"/>
                    <a:pt x="4181" y="22444"/>
                    <a:pt x="3968" y="22444"/>
                  </a:cubicBezTo>
                  <a:cubicBezTo>
                    <a:pt x="3189" y="22444"/>
                    <a:pt x="2426" y="22234"/>
                    <a:pt x="1829" y="21739"/>
                  </a:cubicBezTo>
                  <a:cubicBezTo>
                    <a:pt x="1320" y="21299"/>
                    <a:pt x="740" y="20650"/>
                    <a:pt x="490" y="20040"/>
                  </a:cubicBezTo>
                  <a:lnTo>
                    <a:pt x="490" y="20040"/>
                  </a:lnTo>
                  <a:cubicBezTo>
                    <a:pt x="620" y="20160"/>
                    <a:pt x="750" y="20270"/>
                    <a:pt x="900" y="20370"/>
                  </a:cubicBezTo>
                  <a:cubicBezTo>
                    <a:pt x="1510" y="20797"/>
                    <a:pt x="2240" y="20948"/>
                    <a:pt x="2974" y="20948"/>
                  </a:cubicBezTo>
                  <a:cubicBezTo>
                    <a:pt x="3322" y="20948"/>
                    <a:pt x="3671" y="20914"/>
                    <a:pt x="4008" y="20859"/>
                  </a:cubicBezTo>
                  <a:cubicBezTo>
                    <a:pt x="5498" y="20610"/>
                    <a:pt x="6917" y="19990"/>
                    <a:pt x="8206" y="19210"/>
                  </a:cubicBezTo>
                  <a:cubicBezTo>
                    <a:pt x="9696" y="18271"/>
                    <a:pt x="11085" y="17171"/>
                    <a:pt x="12444" y="16052"/>
                  </a:cubicBezTo>
                  <a:cubicBezTo>
                    <a:pt x="13814" y="14902"/>
                    <a:pt x="15183" y="13763"/>
                    <a:pt x="16553" y="12623"/>
                  </a:cubicBezTo>
                  <a:cubicBezTo>
                    <a:pt x="16662" y="12534"/>
                    <a:pt x="16782" y="12434"/>
                    <a:pt x="16893" y="12334"/>
                  </a:cubicBezTo>
                  <a:close/>
                  <a:moveTo>
                    <a:pt x="27249" y="1"/>
                  </a:moveTo>
                  <a:cubicBezTo>
                    <a:pt x="26544" y="1"/>
                    <a:pt x="25840" y="51"/>
                    <a:pt x="25149" y="179"/>
                  </a:cubicBezTo>
                  <a:cubicBezTo>
                    <a:pt x="24009" y="399"/>
                    <a:pt x="22879" y="689"/>
                    <a:pt x="21850" y="1228"/>
                  </a:cubicBezTo>
                  <a:cubicBezTo>
                    <a:pt x="19791" y="2228"/>
                    <a:pt x="17862" y="3938"/>
                    <a:pt x="16222" y="5697"/>
                  </a:cubicBezTo>
                  <a:cubicBezTo>
                    <a:pt x="15293" y="6686"/>
                    <a:pt x="14354" y="7645"/>
                    <a:pt x="13434" y="8635"/>
                  </a:cubicBezTo>
                  <a:cubicBezTo>
                    <a:pt x="12484" y="9675"/>
                    <a:pt x="11565" y="10544"/>
                    <a:pt x="10496" y="11474"/>
                  </a:cubicBezTo>
                  <a:cubicBezTo>
                    <a:pt x="9196" y="12603"/>
                    <a:pt x="7877" y="13573"/>
                    <a:pt x="6318" y="14202"/>
                  </a:cubicBezTo>
                  <a:cubicBezTo>
                    <a:pt x="5547" y="14513"/>
                    <a:pt x="4878" y="14753"/>
                    <a:pt x="4068" y="14802"/>
                  </a:cubicBezTo>
                  <a:cubicBezTo>
                    <a:pt x="3988" y="14802"/>
                    <a:pt x="3948" y="14882"/>
                    <a:pt x="3959" y="14962"/>
                  </a:cubicBezTo>
                  <a:cubicBezTo>
                    <a:pt x="3939" y="15002"/>
                    <a:pt x="3948" y="15052"/>
                    <a:pt x="3979" y="15092"/>
                  </a:cubicBezTo>
                  <a:cubicBezTo>
                    <a:pt x="4039" y="15172"/>
                    <a:pt x="4148" y="15152"/>
                    <a:pt x="4239" y="15162"/>
                  </a:cubicBezTo>
                  <a:cubicBezTo>
                    <a:pt x="4353" y="15166"/>
                    <a:pt x="4467" y="15168"/>
                    <a:pt x="4581" y="15168"/>
                  </a:cubicBezTo>
                  <a:cubicBezTo>
                    <a:pt x="4777" y="15168"/>
                    <a:pt x="4972" y="15161"/>
                    <a:pt x="5168" y="15142"/>
                  </a:cubicBezTo>
                  <a:cubicBezTo>
                    <a:pt x="5947" y="15082"/>
                    <a:pt x="6697" y="14822"/>
                    <a:pt x="7417" y="14502"/>
                  </a:cubicBezTo>
                  <a:cubicBezTo>
                    <a:pt x="8786" y="13933"/>
                    <a:pt x="10016" y="13073"/>
                    <a:pt x="11175" y="12154"/>
                  </a:cubicBezTo>
                  <a:cubicBezTo>
                    <a:pt x="12744" y="10914"/>
                    <a:pt x="14174" y="9515"/>
                    <a:pt x="15643" y="8156"/>
                  </a:cubicBezTo>
                  <a:cubicBezTo>
                    <a:pt x="17432" y="6496"/>
                    <a:pt x="19301" y="4887"/>
                    <a:pt x="21410" y="3638"/>
                  </a:cubicBezTo>
                  <a:cubicBezTo>
                    <a:pt x="21910" y="3367"/>
                    <a:pt x="22799" y="2908"/>
                    <a:pt x="23459" y="2658"/>
                  </a:cubicBezTo>
                  <a:cubicBezTo>
                    <a:pt x="24269" y="2338"/>
                    <a:pt x="25029" y="2128"/>
                    <a:pt x="25808" y="1948"/>
                  </a:cubicBezTo>
                  <a:cubicBezTo>
                    <a:pt x="26879" y="1728"/>
                    <a:pt x="27913" y="1603"/>
                    <a:pt x="28955" y="1603"/>
                  </a:cubicBezTo>
                  <a:cubicBezTo>
                    <a:pt x="29567" y="1603"/>
                    <a:pt x="30181" y="1646"/>
                    <a:pt x="30806" y="1739"/>
                  </a:cubicBezTo>
                  <a:cubicBezTo>
                    <a:pt x="31795" y="1879"/>
                    <a:pt x="32595" y="2098"/>
                    <a:pt x="33525" y="2428"/>
                  </a:cubicBezTo>
                  <a:cubicBezTo>
                    <a:pt x="34414" y="2738"/>
                    <a:pt x="35284" y="3108"/>
                    <a:pt x="36093" y="3587"/>
                  </a:cubicBezTo>
                  <a:cubicBezTo>
                    <a:pt x="38212" y="4897"/>
                    <a:pt x="40271" y="6876"/>
                    <a:pt x="41921" y="8845"/>
                  </a:cubicBezTo>
                  <a:lnTo>
                    <a:pt x="42430" y="9445"/>
                  </a:lnTo>
                  <a:lnTo>
                    <a:pt x="42730" y="9895"/>
                  </a:lnTo>
                  <a:cubicBezTo>
                    <a:pt x="40951" y="8285"/>
                    <a:pt x="38932" y="6956"/>
                    <a:pt x="36653" y="6177"/>
                  </a:cubicBezTo>
                  <a:cubicBezTo>
                    <a:pt x="35404" y="5777"/>
                    <a:pt x="34114" y="5446"/>
                    <a:pt x="32805" y="5327"/>
                  </a:cubicBezTo>
                  <a:cubicBezTo>
                    <a:pt x="32373" y="5289"/>
                    <a:pt x="31942" y="5271"/>
                    <a:pt x="31512" y="5271"/>
                  </a:cubicBezTo>
                  <a:cubicBezTo>
                    <a:pt x="28045" y="5271"/>
                    <a:pt x="24647" y="6456"/>
                    <a:pt x="21730" y="8305"/>
                  </a:cubicBezTo>
                  <a:cubicBezTo>
                    <a:pt x="19801" y="9495"/>
                    <a:pt x="18042" y="10914"/>
                    <a:pt x="16322" y="12374"/>
                  </a:cubicBezTo>
                  <a:cubicBezTo>
                    <a:pt x="15003" y="13463"/>
                    <a:pt x="13684" y="14562"/>
                    <a:pt x="12375" y="15662"/>
                  </a:cubicBezTo>
                  <a:cubicBezTo>
                    <a:pt x="11415" y="16461"/>
                    <a:pt x="10436" y="17241"/>
                    <a:pt x="9426" y="17971"/>
                  </a:cubicBezTo>
                  <a:cubicBezTo>
                    <a:pt x="8517" y="18631"/>
                    <a:pt x="7686" y="19190"/>
                    <a:pt x="6727" y="19620"/>
                  </a:cubicBezTo>
                  <a:cubicBezTo>
                    <a:pt x="5468" y="20180"/>
                    <a:pt x="4348" y="20579"/>
                    <a:pt x="2969" y="20599"/>
                  </a:cubicBezTo>
                  <a:cubicBezTo>
                    <a:pt x="2942" y="20600"/>
                    <a:pt x="2915" y="20600"/>
                    <a:pt x="2888" y="20600"/>
                  </a:cubicBezTo>
                  <a:cubicBezTo>
                    <a:pt x="2024" y="20600"/>
                    <a:pt x="1142" y="20289"/>
                    <a:pt x="570" y="19630"/>
                  </a:cubicBezTo>
                  <a:cubicBezTo>
                    <a:pt x="500" y="19550"/>
                    <a:pt x="440" y="19480"/>
                    <a:pt x="380" y="19400"/>
                  </a:cubicBezTo>
                  <a:cubicBezTo>
                    <a:pt x="387" y="19297"/>
                    <a:pt x="298" y="19216"/>
                    <a:pt x="206" y="19216"/>
                  </a:cubicBezTo>
                  <a:cubicBezTo>
                    <a:pt x="173" y="19216"/>
                    <a:pt x="139" y="19226"/>
                    <a:pt x="110" y="19250"/>
                  </a:cubicBezTo>
                  <a:cubicBezTo>
                    <a:pt x="100" y="19260"/>
                    <a:pt x="90" y="19260"/>
                    <a:pt x="90" y="19270"/>
                  </a:cubicBezTo>
                  <a:cubicBezTo>
                    <a:pt x="40" y="19300"/>
                    <a:pt x="10" y="19340"/>
                    <a:pt x="0" y="19390"/>
                  </a:cubicBezTo>
                  <a:cubicBezTo>
                    <a:pt x="0" y="19440"/>
                    <a:pt x="10" y="19480"/>
                    <a:pt x="40" y="19520"/>
                  </a:cubicBezTo>
                  <a:cubicBezTo>
                    <a:pt x="30" y="19610"/>
                    <a:pt x="40" y="19700"/>
                    <a:pt x="60" y="19780"/>
                  </a:cubicBezTo>
                  <a:cubicBezTo>
                    <a:pt x="180" y="20290"/>
                    <a:pt x="480" y="20719"/>
                    <a:pt x="800" y="21119"/>
                  </a:cubicBezTo>
                  <a:cubicBezTo>
                    <a:pt x="1240" y="21629"/>
                    <a:pt x="1740" y="22109"/>
                    <a:pt x="2349" y="22399"/>
                  </a:cubicBezTo>
                  <a:cubicBezTo>
                    <a:pt x="2881" y="22622"/>
                    <a:pt x="3457" y="22727"/>
                    <a:pt x="4027" y="22727"/>
                  </a:cubicBezTo>
                  <a:cubicBezTo>
                    <a:pt x="4121" y="22727"/>
                    <a:pt x="4215" y="22724"/>
                    <a:pt x="4308" y="22718"/>
                  </a:cubicBezTo>
                  <a:cubicBezTo>
                    <a:pt x="5198" y="22649"/>
                    <a:pt x="6047" y="22319"/>
                    <a:pt x="6857" y="21949"/>
                  </a:cubicBezTo>
                  <a:cubicBezTo>
                    <a:pt x="7886" y="21479"/>
                    <a:pt x="8856" y="20879"/>
                    <a:pt x="9736" y="20160"/>
                  </a:cubicBezTo>
                  <a:cubicBezTo>
                    <a:pt x="11295" y="18920"/>
                    <a:pt x="12584" y="17391"/>
                    <a:pt x="13944" y="15952"/>
                  </a:cubicBezTo>
                  <a:cubicBezTo>
                    <a:pt x="14883" y="14932"/>
                    <a:pt x="15833" y="13943"/>
                    <a:pt x="16793" y="12943"/>
                  </a:cubicBezTo>
                  <a:cubicBezTo>
                    <a:pt x="17462" y="12223"/>
                    <a:pt x="18092" y="11574"/>
                    <a:pt x="18752" y="10964"/>
                  </a:cubicBezTo>
                  <a:lnTo>
                    <a:pt x="18752" y="10964"/>
                  </a:lnTo>
                  <a:cubicBezTo>
                    <a:pt x="18202" y="11604"/>
                    <a:pt x="17712" y="12294"/>
                    <a:pt x="17282" y="13023"/>
                  </a:cubicBezTo>
                  <a:cubicBezTo>
                    <a:pt x="16882" y="13693"/>
                    <a:pt x="16562" y="14422"/>
                    <a:pt x="16213" y="15122"/>
                  </a:cubicBezTo>
                  <a:cubicBezTo>
                    <a:pt x="15703" y="16192"/>
                    <a:pt x="15233" y="17111"/>
                    <a:pt x="14583" y="18041"/>
                  </a:cubicBezTo>
                  <a:cubicBezTo>
                    <a:pt x="14223" y="18551"/>
                    <a:pt x="13854" y="19071"/>
                    <a:pt x="13414" y="19530"/>
                  </a:cubicBezTo>
                  <a:cubicBezTo>
                    <a:pt x="13244" y="19710"/>
                    <a:pt x="13134" y="19810"/>
                    <a:pt x="12994" y="19950"/>
                  </a:cubicBezTo>
                  <a:cubicBezTo>
                    <a:pt x="12934" y="20010"/>
                    <a:pt x="12864" y="20060"/>
                    <a:pt x="12824" y="20140"/>
                  </a:cubicBezTo>
                  <a:cubicBezTo>
                    <a:pt x="12775" y="20230"/>
                    <a:pt x="12814" y="20350"/>
                    <a:pt x="12904" y="20390"/>
                  </a:cubicBezTo>
                  <a:cubicBezTo>
                    <a:pt x="12934" y="20399"/>
                    <a:pt x="12965" y="20402"/>
                    <a:pt x="12995" y="20402"/>
                  </a:cubicBezTo>
                  <a:cubicBezTo>
                    <a:pt x="13064" y="20402"/>
                    <a:pt x="13131" y="20384"/>
                    <a:pt x="13194" y="20370"/>
                  </a:cubicBezTo>
                  <a:cubicBezTo>
                    <a:pt x="13464" y="20310"/>
                    <a:pt x="13734" y="20230"/>
                    <a:pt x="13994" y="20140"/>
                  </a:cubicBezTo>
                  <a:cubicBezTo>
                    <a:pt x="14523" y="19950"/>
                    <a:pt x="15223" y="19670"/>
                    <a:pt x="15773" y="19250"/>
                  </a:cubicBezTo>
                  <a:cubicBezTo>
                    <a:pt x="17402" y="17991"/>
                    <a:pt x="18002" y="15932"/>
                    <a:pt x="18741" y="14093"/>
                  </a:cubicBezTo>
                  <a:cubicBezTo>
                    <a:pt x="19381" y="12483"/>
                    <a:pt x="20061" y="11074"/>
                    <a:pt x="21080" y="9744"/>
                  </a:cubicBezTo>
                  <a:cubicBezTo>
                    <a:pt x="21670" y="9015"/>
                    <a:pt x="22170" y="8465"/>
                    <a:pt x="22990" y="8005"/>
                  </a:cubicBezTo>
                  <a:cubicBezTo>
                    <a:pt x="23709" y="7596"/>
                    <a:pt x="24569" y="7206"/>
                    <a:pt x="25449" y="6866"/>
                  </a:cubicBezTo>
                  <a:cubicBezTo>
                    <a:pt x="25478" y="6856"/>
                    <a:pt x="25509" y="6836"/>
                    <a:pt x="25529" y="6826"/>
                  </a:cubicBezTo>
                  <a:cubicBezTo>
                    <a:pt x="26957" y="6336"/>
                    <a:pt x="28387" y="5926"/>
                    <a:pt x="29896" y="5717"/>
                  </a:cubicBezTo>
                  <a:cubicBezTo>
                    <a:pt x="29916" y="5717"/>
                    <a:pt x="29936" y="5706"/>
                    <a:pt x="29946" y="5697"/>
                  </a:cubicBezTo>
                  <a:cubicBezTo>
                    <a:pt x="30456" y="5645"/>
                    <a:pt x="30968" y="5619"/>
                    <a:pt x="31481" y="5619"/>
                  </a:cubicBezTo>
                  <a:cubicBezTo>
                    <a:pt x="32864" y="5619"/>
                    <a:pt x="34259" y="5811"/>
                    <a:pt x="35644" y="6226"/>
                  </a:cubicBezTo>
                  <a:cubicBezTo>
                    <a:pt x="38442" y="6956"/>
                    <a:pt x="41191" y="8765"/>
                    <a:pt x="43350" y="10944"/>
                  </a:cubicBezTo>
                  <a:cubicBezTo>
                    <a:pt x="45359" y="12963"/>
                    <a:pt x="47238" y="15662"/>
                    <a:pt x="49727" y="17391"/>
                  </a:cubicBezTo>
                  <a:cubicBezTo>
                    <a:pt x="51296" y="18491"/>
                    <a:pt x="53056" y="19340"/>
                    <a:pt x="54924" y="19780"/>
                  </a:cubicBezTo>
                  <a:cubicBezTo>
                    <a:pt x="55544" y="19940"/>
                    <a:pt x="56184" y="20050"/>
                    <a:pt x="56834" y="20050"/>
                  </a:cubicBezTo>
                  <a:lnTo>
                    <a:pt x="57163" y="20020"/>
                  </a:lnTo>
                  <a:cubicBezTo>
                    <a:pt x="57853" y="19910"/>
                    <a:pt x="58513" y="19690"/>
                    <a:pt x="59153" y="19410"/>
                  </a:cubicBezTo>
                  <a:cubicBezTo>
                    <a:pt x="59142" y="19400"/>
                    <a:pt x="59142" y="19400"/>
                    <a:pt x="59133" y="19400"/>
                  </a:cubicBezTo>
                  <a:cubicBezTo>
                    <a:pt x="59122" y="19390"/>
                    <a:pt x="59113" y="19390"/>
                    <a:pt x="59102" y="19390"/>
                  </a:cubicBezTo>
                  <a:cubicBezTo>
                    <a:pt x="59802" y="19011"/>
                    <a:pt x="60402" y="18460"/>
                    <a:pt x="60792" y="17751"/>
                  </a:cubicBezTo>
                  <a:cubicBezTo>
                    <a:pt x="61661" y="16232"/>
                    <a:pt x="61472" y="14482"/>
                    <a:pt x="60192" y="13263"/>
                  </a:cubicBezTo>
                  <a:cubicBezTo>
                    <a:pt x="59911" y="13001"/>
                    <a:pt x="59472" y="12730"/>
                    <a:pt x="59179" y="12730"/>
                  </a:cubicBezTo>
                  <a:cubicBezTo>
                    <a:pt x="59160" y="12730"/>
                    <a:pt x="59141" y="12731"/>
                    <a:pt x="59122" y="12733"/>
                  </a:cubicBezTo>
                  <a:cubicBezTo>
                    <a:pt x="58953" y="12733"/>
                    <a:pt x="58813" y="12893"/>
                    <a:pt x="58813" y="13063"/>
                  </a:cubicBezTo>
                  <a:cubicBezTo>
                    <a:pt x="58803" y="13243"/>
                    <a:pt x="58853" y="13423"/>
                    <a:pt x="58893" y="13603"/>
                  </a:cubicBezTo>
                  <a:cubicBezTo>
                    <a:pt x="58953" y="13863"/>
                    <a:pt x="59002" y="14133"/>
                    <a:pt x="59002" y="14402"/>
                  </a:cubicBezTo>
                  <a:cubicBezTo>
                    <a:pt x="59042" y="15182"/>
                    <a:pt x="58603" y="16012"/>
                    <a:pt x="57963" y="16541"/>
                  </a:cubicBezTo>
                  <a:cubicBezTo>
                    <a:pt x="57045" y="17311"/>
                    <a:pt x="55898" y="17562"/>
                    <a:pt x="54726" y="17562"/>
                  </a:cubicBezTo>
                  <a:cubicBezTo>
                    <a:pt x="54406" y="17562"/>
                    <a:pt x="54085" y="17543"/>
                    <a:pt x="53765" y="17511"/>
                  </a:cubicBezTo>
                  <a:cubicBezTo>
                    <a:pt x="50626" y="17111"/>
                    <a:pt x="47828" y="15092"/>
                    <a:pt x="45579" y="12883"/>
                  </a:cubicBezTo>
                  <a:cubicBezTo>
                    <a:pt x="45449" y="12743"/>
                    <a:pt x="45329" y="12594"/>
                    <a:pt x="45209" y="12454"/>
                  </a:cubicBezTo>
                  <a:cubicBezTo>
                    <a:pt x="44869" y="12063"/>
                    <a:pt x="44529" y="11684"/>
                    <a:pt x="44169" y="11304"/>
                  </a:cubicBezTo>
                  <a:cubicBezTo>
                    <a:pt x="44100" y="11204"/>
                    <a:pt x="44020" y="11104"/>
                    <a:pt x="43940" y="11004"/>
                  </a:cubicBezTo>
                  <a:cubicBezTo>
                    <a:pt x="43590" y="10564"/>
                    <a:pt x="43240" y="10124"/>
                    <a:pt x="42890" y="9695"/>
                  </a:cubicBezTo>
                  <a:cubicBezTo>
                    <a:pt x="42661" y="9345"/>
                    <a:pt x="42430" y="8995"/>
                    <a:pt x="42181" y="8655"/>
                  </a:cubicBezTo>
                  <a:cubicBezTo>
                    <a:pt x="41841" y="8176"/>
                    <a:pt x="41451" y="7725"/>
                    <a:pt x="41071" y="7276"/>
                  </a:cubicBezTo>
                  <a:cubicBezTo>
                    <a:pt x="40482" y="6576"/>
                    <a:pt x="39871" y="5886"/>
                    <a:pt x="39192" y="5267"/>
                  </a:cubicBezTo>
                  <a:cubicBezTo>
                    <a:pt x="38372" y="4487"/>
                    <a:pt x="37533" y="3707"/>
                    <a:pt x="36563" y="2988"/>
                  </a:cubicBezTo>
                  <a:cubicBezTo>
                    <a:pt x="35724" y="2348"/>
                    <a:pt x="34834" y="1768"/>
                    <a:pt x="33874" y="1319"/>
                  </a:cubicBezTo>
                  <a:cubicBezTo>
                    <a:pt x="32455" y="699"/>
                    <a:pt x="30946" y="289"/>
                    <a:pt x="29407" y="129"/>
                  </a:cubicBezTo>
                  <a:cubicBezTo>
                    <a:pt x="28694" y="53"/>
                    <a:pt x="27970" y="1"/>
                    <a:pt x="272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14"/>
            <p:cNvSpPr/>
            <p:nvPr/>
          </p:nvSpPr>
          <p:spPr>
            <a:xfrm>
              <a:off x="2745089" y="857060"/>
              <a:ext cx="529638" cy="333668"/>
            </a:xfrm>
            <a:custGeom>
              <a:rect b="b" l="l" r="r" t="t"/>
              <a:pathLst>
                <a:path extrusionOk="0" h="6625" w="10516">
                  <a:moveTo>
                    <a:pt x="9826" y="3633"/>
                  </a:moveTo>
                  <a:lnTo>
                    <a:pt x="9826" y="3633"/>
                  </a:lnTo>
                  <a:cubicBezTo>
                    <a:pt x="9804" y="3689"/>
                    <a:pt x="9777" y="3748"/>
                    <a:pt x="9748" y="3808"/>
                  </a:cubicBezTo>
                  <a:lnTo>
                    <a:pt x="9748" y="3808"/>
                  </a:lnTo>
                  <a:cubicBezTo>
                    <a:pt x="9776" y="3751"/>
                    <a:pt x="9802" y="3692"/>
                    <a:pt x="9826" y="3633"/>
                  </a:cubicBezTo>
                  <a:close/>
                  <a:moveTo>
                    <a:pt x="8969" y="0"/>
                  </a:moveTo>
                  <a:cubicBezTo>
                    <a:pt x="8910" y="0"/>
                    <a:pt x="8851" y="36"/>
                    <a:pt x="8826" y="85"/>
                  </a:cubicBezTo>
                  <a:cubicBezTo>
                    <a:pt x="8794" y="43"/>
                    <a:pt x="8746" y="19"/>
                    <a:pt x="8700" y="19"/>
                  </a:cubicBezTo>
                  <a:cubicBezTo>
                    <a:pt x="8648" y="19"/>
                    <a:pt x="8598" y="51"/>
                    <a:pt x="8577" y="125"/>
                  </a:cubicBezTo>
                  <a:cubicBezTo>
                    <a:pt x="8557" y="205"/>
                    <a:pt x="8626" y="275"/>
                    <a:pt x="8657" y="355"/>
                  </a:cubicBezTo>
                  <a:cubicBezTo>
                    <a:pt x="8666" y="365"/>
                    <a:pt x="8686" y="395"/>
                    <a:pt x="8697" y="415"/>
                  </a:cubicBezTo>
                  <a:cubicBezTo>
                    <a:pt x="8897" y="885"/>
                    <a:pt x="9057" y="1334"/>
                    <a:pt x="9046" y="1825"/>
                  </a:cubicBezTo>
                  <a:cubicBezTo>
                    <a:pt x="9166" y="1405"/>
                    <a:pt x="9126" y="945"/>
                    <a:pt x="8997" y="525"/>
                  </a:cubicBezTo>
                  <a:lnTo>
                    <a:pt x="8997" y="525"/>
                  </a:lnTo>
                  <a:cubicBezTo>
                    <a:pt x="9086" y="705"/>
                    <a:pt x="9157" y="945"/>
                    <a:pt x="9166" y="1245"/>
                  </a:cubicBezTo>
                  <a:cubicBezTo>
                    <a:pt x="9226" y="2804"/>
                    <a:pt x="8207" y="3993"/>
                    <a:pt x="6738" y="4833"/>
                  </a:cubicBezTo>
                  <a:cubicBezTo>
                    <a:pt x="7547" y="4463"/>
                    <a:pt x="8317" y="4084"/>
                    <a:pt x="8826" y="3424"/>
                  </a:cubicBezTo>
                  <a:cubicBezTo>
                    <a:pt x="9217" y="2914"/>
                    <a:pt x="9466" y="2294"/>
                    <a:pt x="9496" y="1645"/>
                  </a:cubicBezTo>
                  <a:lnTo>
                    <a:pt x="9496" y="1645"/>
                  </a:lnTo>
                  <a:cubicBezTo>
                    <a:pt x="9496" y="1925"/>
                    <a:pt x="9456" y="2224"/>
                    <a:pt x="9376" y="2524"/>
                  </a:cubicBezTo>
                  <a:cubicBezTo>
                    <a:pt x="9257" y="2974"/>
                    <a:pt x="9017" y="3333"/>
                    <a:pt x="8626" y="3733"/>
                  </a:cubicBezTo>
                  <a:cubicBezTo>
                    <a:pt x="8297" y="4064"/>
                    <a:pt x="8107" y="4223"/>
                    <a:pt x="7707" y="4473"/>
                  </a:cubicBezTo>
                  <a:cubicBezTo>
                    <a:pt x="7327" y="4693"/>
                    <a:pt x="7138" y="4793"/>
                    <a:pt x="6747" y="4933"/>
                  </a:cubicBezTo>
                  <a:cubicBezTo>
                    <a:pt x="6208" y="5103"/>
                    <a:pt x="5928" y="5143"/>
                    <a:pt x="5488" y="5213"/>
                  </a:cubicBezTo>
                  <a:cubicBezTo>
                    <a:pt x="5065" y="5267"/>
                    <a:pt x="4634" y="5304"/>
                    <a:pt x="4203" y="5304"/>
                  </a:cubicBezTo>
                  <a:cubicBezTo>
                    <a:pt x="4155" y="5304"/>
                    <a:pt x="4107" y="5304"/>
                    <a:pt x="4059" y="5303"/>
                  </a:cubicBezTo>
                  <a:cubicBezTo>
                    <a:pt x="3529" y="5283"/>
                    <a:pt x="2940" y="5193"/>
                    <a:pt x="2380" y="5073"/>
                  </a:cubicBezTo>
                  <a:lnTo>
                    <a:pt x="2380" y="5073"/>
                  </a:lnTo>
                  <a:cubicBezTo>
                    <a:pt x="3258" y="5360"/>
                    <a:pt x="4118" y="5537"/>
                    <a:pt x="4986" y="5537"/>
                  </a:cubicBezTo>
                  <a:cubicBezTo>
                    <a:pt x="5689" y="5537"/>
                    <a:pt x="6398" y="5421"/>
                    <a:pt x="7127" y="5153"/>
                  </a:cubicBezTo>
                  <a:cubicBezTo>
                    <a:pt x="7527" y="4983"/>
                    <a:pt x="7917" y="4763"/>
                    <a:pt x="8277" y="4503"/>
                  </a:cubicBezTo>
                  <a:lnTo>
                    <a:pt x="8277" y="4503"/>
                  </a:lnTo>
                  <a:cubicBezTo>
                    <a:pt x="7647" y="5043"/>
                    <a:pt x="6867" y="5353"/>
                    <a:pt x="5948" y="5472"/>
                  </a:cubicBezTo>
                  <a:cubicBezTo>
                    <a:pt x="5524" y="5534"/>
                    <a:pt x="5118" y="5565"/>
                    <a:pt x="4720" y="5565"/>
                  </a:cubicBezTo>
                  <a:cubicBezTo>
                    <a:pt x="3952" y="5565"/>
                    <a:pt x="3213" y="5449"/>
                    <a:pt x="2429" y="5213"/>
                  </a:cubicBezTo>
                  <a:cubicBezTo>
                    <a:pt x="1570" y="4963"/>
                    <a:pt x="821" y="4673"/>
                    <a:pt x="1" y="4163"/>
                  </a:cubicBezTo>
                  <a:lnTo>
                    <a:pt x="1" y="4163"/>
                  </a:lnTo>
                  <a:cubicBezTo>
                    <a:pt x="1340" y="5223"/>
                    <a:pt x="3039" y="5792"/>
                    <a:pt x="4739" y="5843"/>
                  </a:cubicBezTo>
                  <a:cubicBezTo>
                    <a:pt x="4866" y="5848"/>
                    <a:pt x="4993" y="5850"/>
                    <a:pt x="5120" y="5850"/>
                  </a:cubicBezTo>
                  <a:cubicBezTo>
                    <a:pt x="5755" y="5850"/>
                    <a:pt x="6390" y="5783"/>
                    <a:pt x="6998" y="5583"/>
                  </a:cubicBezTo>
                  <a:cubicBezTo>
                    <a:pt x="7607" y="5393"/>
                    <a:pt x="8187" y="5073"/>
                    <a:pt x="8657" y="4633"/>
                  </a:cubicBezTo>
                  <a:cubicBezTo>
                    <a:pt x="8997" y="4283"/>
                    <a:pt x="9297" y="3893"/>
                    <a:pt x="9526" y="3453"/>
                  </a:cubicBezTo>
                  <a:lnTo>
                    <a:pt x="9526" y="3453"/>
                  </a:lnTo>
                  <a:cubicBezTo>
                    <a:pt x="9077" y="4563"/>
                    <a:pt x="7997" y="5313"/>
                    <a:pt x="7058" y="5652"/>
                  </a:cubicBezTo>
                  <a:cubicBezTo>
                    <a:pt x="6448" y="5870"/>
                    <a:pt x="5742" y="5976"/>
                    <a:pt x="5014" y="5976"/>
                  </a:cubicBezTo>
                  <a:cubicBezTo>
                    <a:pt x="4167" y="5976"/>
                    <a:pt x="3290" y="5832"/>
                    <a:pt x="2500" y="5552"/>
                  </a:cubicBezTo>
                  <a:lnTo>
                    <a:pt x="2500" y="5552"/>
                  </a:lnTo>
                  <a:cubicBezTo>
                    <a:pt x="3384" y="5975"/>
                    <a:pt x="4358" y="6191"/>
                    <a:pt x="5331" y="6191"/>
                  </a:cubicBezTo>
                  <a:cubicBezTo>
                    <a:pt x="5534" y="6191"/>
                    <a:pt x="5736" y="6181"/>
                    <a:pt x="5938" y="6163"/>
                  </a:cubicBezTo>
                  <a:cubicBezTo>
                    <a:pt x="6387" y="6132"/>
                    <a:pt x="6827" y="6072"/>
                    <a:pt x="7247" y="5923"/>
                  </a:cubicBezTo>
                  <a:cubicBezTo>
                    <a:pt x="8137" y="5603"/>
                    <a:pt x="8946" y="5033"/>
                    <a:pt x="9486" y="4253"/>
                  </a:cubicBezTo>
                  <a:cubicBezTo>
                    <a:pt x="9542" y="4171"/>
                    <a:pt x="9597" y="4085"/>
                    <a:pt x="9647" y="3997"/>
                  </a:cubicBezTo>
                  <a:lnTo>
                    <a:pt x="9647" y="3997"/>
                  </a:lnTo>
                  <a:cubicBezTo>
                    <a:pt x="9527" y="4209"/>
                    <a:pt x="9376" y="4428"/>
                    <a:pt x="9226" y="4603"/>
                  </a:cubicBezTo>
                  <a:cubicBezTo>
                    <a:pt x="8857" y="5073"/>
                    <a:pt x="8566" y="5323"/>
                    <a:pt x="8037" y="5603"/>
                  </a:cubicBezTo>
                  <a:cubicBezTo>
                    <a:pt x="7467" y="5923"/>
                    <a:pt x="6618" y="6172"/>
                    <a:pt x="5988" y="6252"/>
                  </a:cubicBezTo>
                  <a:cubicBezTo>
                    <a:pt x="5744" y="6286"/>
                    <a:pt x="5500" y="6297"/>
                    <a:pt x="5257" y="6297"/>
                  </a:cubicBezTo>
                  <a:cubicBezTo>
                    <a:pt x="4932" y="6297"/>
                    <a:pt x="4609" y="6278"/>
                    <a:pt x="4288" y="6272"/>
                  </a:cubicBezTo>
                  <a:lnTo>
                    <a:pt x="4288" y="6272"/>
                  </a:lnTo>
                  <a:cubicBezTo>
                    <a:pt x="4708" y="6312"/>
                    <a:pt x="5168" y="6412"/>
                    <a:pt x="5558" y="6422"/>
                  </a:cubicBezTo>
                  <a:cubicBezTo>
                    <a:pt x="5670" y="6427"/>
                    <a:pt x="5779" y="6430"/>
                    <a:pt x="5887" y="6430"/>
                  </a:cubicBezTo>
                  <a:cubicBezTo>
                    <a:pt x="6669" y="6430"/>
                    <a:pt x="7363" y="6299"/>
                    <a:pt x="8057" y="5983"/>
                  </a:cubicBezTo>
                  <a:cubicBezTo>
                    <a:pt x="8626" y="5723"/>
                    <a:pt x="9117" y="5303"/>
                    <a:pt x="9506" y="4803"/>
                  </a:cubicBezTo>
                  <a:lnTo>
                    <a:pt x="9506" y="4803"/>
                  </a:lnTo>
                  <a:cubicBezTo>
                    <a:pt x="9106" y="5393"/>
                    <a:pt x="8477" y="5872"/>
                    <a:pt x="7827" y="6132"/>
                  </a:cubicBezTo>
                  <a:cubicBezTo>
                    <a:pt x="7267" y="6402"/>
                    <a:pt x="6418" y="6582"/>
                    <a:pt x="5668" y="6582"/>
                  </a:cubicBezTo>
                  <a:cubicBezTo>
                    <a:pt x="5910" y="6610"/>
                    <a:pt x="6161" y="6625"/>
                    <a:pt x="6412" y="6625"/>
                  </a:cubicBezTo>
                  <a:cubicBezTo>
                    <a:pt x="7250" y="6625"/>
                    <a:pt x="8097" y="6460"/>
                    <a:pt x="8697" y="6052"/>
                  </a:cubicBezTo>
                  <a:cubicBezTo>
                    <a:pt x="9197" y="5743"/>
                    <a:pt x="9606" y="5323"/>
                    <a:pt x="9896" y="4813"/>
                  </a:cubicBezTo>
                  <a:cubicBezTo>
                    <a:pt x="10256" y="4243"/>
                    <a:pt x="10486" y="3584"/>
                    <a:pt x="10506" y="2904"/>
                  </a:cubicBezTo>
                  <a:cubicBezTo>
                    <a:pt x="10516" y="2654"/>
                    <a:pt x="10496" y="2394"/>
                    <a:pt x="10456" y="2144"/>
                  </a:cubicBezTo>
                  <a:cubicBezTo>
                    <a:pt x="10456" y="2024"/>
                    <a:pt x="10446" y="1905"/>
                    <a:pt x="10426" y="1785"/>
                  </a:cubicBezTo>
                  <a:cubicBezTo>
                    <a:pt x="10406" y="1685"/>
                    <a:pt x="10416" y="1574"/>
                    <a:pt x="10366" y="1494"/>
                  </a:cubicBezTo>
                  <a:cubicBezTo>
                    <a:pt x="10340" y="1442"/>
                    <a:pt x="10283" y="1413"/>
                    <a:pt x="10228" y="1413"/>
                  </a:cubicBezTo>
                  <a:cubicBezTo>
                    <a:pt x="10221" y="1413"/>
                    <a:pt x="10213" y="1413"/>
                    <a:pt x="10206" y="1414"/>
                  </a:cubicBezTo>
                  <a:cubicBezTo>
                    <a:pt x="10196" y="1354"/>
                    <a:pt x="10186" y="1294"/>
                    <a:pt x="10176" y="1245"/>
                  </a:cubicBezTo>
                  <a:cubicBezTo>
                    <a:pt x="10156" y="1174"/>
                    <a:pt x="10146" y="1095"/>
                    <a:pt x="10096" y="1045"/>
                  </a:cubicBezTo>
                  <a:cubicBezTo>
                    <a:pt x="10065" y="1014"/>
                    <a:pt x="10023" y="1002"/>
                    <a:pt x="9981" y="1002"/>
                  </a:cubicBezTo>
                  <a:cubicBezTo>
                    <a:pt x="9955" y="1002"/>
                    <a:pt x="9929" y="1007"/>
                    <a:pt x="9906" y="1015"/>
                  </a:cubicBezTo>
                  <a:cubicBezTo>
                    <a:pt x="9866" y="895"/>
                    <a:pt x="9816" y="775"/>
                    <a:pt x="9746" y="665"/>
                  </a:cubicBezTo>
                  <a:cubicBezTo>
                    <a:pt x="9706" y="605"/>
                    <a:pt x="9676" y="525"/>
                    <a:pt x="9616" y="485"/>
                  </a:cubicBezTo>
                  <a:cubicBezTo>
                    <a:pt x="9606" y="455"/>
                    <a:pt x="9586" y="425"/>
                    <a:pt x="9566" y="405"/>
                  </a:cubicBezTo>
                  <a:cubicBezTo>
                    <a:pt x="9534" y="373"/>
                    <a:pt x="9493" y="357"/>
                    <a:pt x="9452" y="357"/>
                  </a:cubicBezTo>
                  <a:cubicBezTo>
                    <a:pt x="9405" y="357"/>
                    <a:pt x="9358" y="378"/>
                    <a:pt x="9326" y="415"/>
                  </a:cubicBezTo>
                  <a:cubicBezTo>
                    <a:pt x="9286" y="335"/>
                    <a:pt x="9246" y="265"/>
                    <a:pt x="9197" y="195"/>
                  </a:cubicBezTo>
                  <a:cubicBezTo>
                    <a:pt x="9146" y="125"/>
                    <a:pt x="9097" y="25"/>
                    <a:pt x="9006" y="5"/>
                  </a:cubicBezTo>
                  <a:cubicBezTo>
                    <a:pt x="8994" y="2"/>
                    <a:pt x="8981" y="0"/>
                    <a:pt x="89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14"/>
            <p:cNvSpPr/>
            <p:nvPr/>
          </p:nvSpPr>
          <p:spPr>
            <a:xfrm>
              <a:off x="917195" y="666428"/>
              <a:ext cx="357239" cy="527221"/>
            </a:xfrm>
            <a:custGeom>
              <a:rect b="b" l="l" r="r" t="t"/>
              <a:pathLst>
                <a:path extrusionOk="0" h="10468" w="7093">
                  <a:moveTo>
                    <a:pt x="6879" y="0"/>
                  </a:moveTo>
                  <a:cubicBezTo>
                    <a:pt x="6872" y="0"/>
                    <a:pt x="6865" y="1"/>
                    <a:pt x="6857" y="2"/>
                  </a:cubicBezTo>
                  <a:cubicBezTo>
                    <a:pt x="6817" y="2"/>
                    <a:pt x="6777" y="22"/>
                    <a:pt x="6748" y="52"/>
                  </a:cubicBezTo>
                  <a:lnTo>
                    <a:pt x="6597" y="232"/>
                  </a:lnTo>
                  <a:cubicBezTo>
                    <a:pt x="6591" y="232"/>
                    <a:pt x="6589" y="227"/>
                    <a:pt x="6585" y="227"/>
                  </a:cubicBezTo>
                  <a:cubicBezTo>
                    <a:pt x="6583" y="227"/>
                    <a:pt x="6581" y="229"/>
                    <a:pt x="6577" y="232"/>
                  </a:cubicBezTo>
                  <a:cubicBezTo>
                    <a:pt x="6448" y="262"/>
                    <a:pt x="6517" y="252"/>
                    <a:pt x="6437" y="312"/>
                  </a:cubicBezTo>
                  <a:cubicBezTo>
                    <a:pt x="6328" y="402"/>
                    <a:pt x="6228" y="502"/>
                    <a:pt x="6128" y="612"/>
                  </a:cubicBezTo>
                  <a:cubicBezTo>
                    <a:pt x="5628" y="1132"/>
                    <a:pt x="5168" y="1681"/>
                    <a:pt x="4758" y="2281"/>
                  </a:cubicBezTo>
                  <a:cubicBezTo>
                    <a:pt x="3859" y="3560"/>
                    <a:pt x="3159" y="5070"/>
                    <a:pt x="2550" y="6369"/>
                  </a:cubicBezTo>
                  <a:cubicBezTo>
                    <a:pt x="1860" y="7849"/>
                    <a:pt x="1140" y="9308"/>
                    <a:pt x="0" y="10467"/>
                  </a:cubicBezTo>
                  <a:cubicBezTo>
                    <a:pt x="1140" y="9577"/>
                    <a:pt x="1910" y="8328"/>
                    <a:pt x="2550" y="7059"/>
                  </a:cubicBezTo>
                  <a:cubicBezTo>
                    <a:pt x="2969" y="6259"/>
                    <a:pt x="3359" y="5439"/>
                    <a:pt x="3769" y="4630"/>
                  </a:cubicBezTo>
                  <a:lnTo>
                    <a:pt x="3769" y="4630"/>
                  </a:lnTo>
                  <a:cubicBezTo>
                    <a:pt x="2930" y="6529"/>
                    <a:pt x="2210" y="8518"/>
                    <a:pt x="870" y="10117"/>
                  </a:cubicBezTo>
                  <a:cubicBezTo>
                    <a:pt x="1760" y="9288"/>
                    <a:pt x="2430" y="8268"/>
                    <a:pt x="2959" y="7189"/>
                  </a:cubicBezTo>
                  <a:cubicBezTo>
                    <a:pt x="3489" y="6089"/>
                    <a:pt x="3929" y="4940"/>
                    <a:pt x="4518" y="3870"/>
                  </a:cubicBezTo>
                  <a:lnTo>
                    <a:pt x="4518" y="3870"/>
                  </a:lnTo>
                  <a:cubicBezTo>
                    <a:pt x="4199" y="4550"/>
                    <a:pt x="3919" y="5239"/>
                    <a:pt x="3629" y="5929"/>
                  </a:cubicBezTo>
                  <a:cubicBezTo>
                    <a:pt x="3099" y="7189"/>
                    <a:pt x="2559" y="8468"/>
                    <a:pt x="1700" y="9528"/>
                  </a:cubicBezTo>
                  <a:cubicBezTo>
                    <a:pt x="2139" y="9098"/>
                    <a:pt x="2530" y="8628"/>
                    <a:pt x="2839" y="8098"/>
                  </a:cubicBezTo>
                  <a:cubicBezTo>
                    <a:pt x="3209" y="7489"/>
                    <a:pt x="3489" y="6829"/>
                    <a:pt x="3789" y="6179"/>
                  </a:cubicBezTo>
                  <a:cubicBezTo>
                    <a:pt x="4409" y="4800"/>
                    <a:pt x="5009" y="3411"/>
                    <a:pt x="5748" y="2091"/>
                  </a:cubicBezTo>
                  <a:cubicBezTo>
                    <a:pt x="5768" y="2041"/>
                    <a:pt x="5818" y="1991"/>
                    <a:pt x="5818" y="1931"/>
                  </a:cubicBezTo>
                  <a:cubicBezTo>
                    <a:pt x="5818" y="1901"/>
                    <a:pt x="5798" y="1881"/>
                    <a:pt x="5788" y="1861"/>
                  </a:cubicBezTo>
                  <a:cubicBezTo>
                    <a:pt x="6158" y="1332"/>
                    <a:pt x="6548" y="821"/>
                    <a:pt x="6997" y="282"/>
                  </a:cubicBezTo>
                  <a:cubicBezTo>
                    <a:pt x="7092" y="178"/>
                    <a:pt x="7016" y="0"/>
                    <a:pt x="68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14"/>
            <p:cNvSpPr/>
            <p:nvPr/>
          </p:nvSpPr>
          <p:spPr>
            <a:xfrm>
              <a:off x="257717" y="834546"/>
              <a:ext cx="788917" cy="500024"/>
            </a:xfrm>
            <a:custGeom>
              <a:rect b="b" l="l" r="r" t="t"/>
              <a:pathLst>
                <a:path extrusionOk="0" h="9928" w="15664">
                  <a:moveTo>
                    <a:pt x="15477" y="1"/>
                  </a:moveTo>
                  <a:cubicBezTo>
                    <a:pt x="15387" y="1"/>
                    <a:pt x="15320" y="94"/>
                    <a:pt x="15253" y="153"/>
                  </a:cubicBezTo>
                  <a:cubicBezTo>
                    <a:pt x="14884" y="522"/>
                    <a:pt x="14514" y="892"/>
                    <a:pt x="14144" y="1252"/>
                  </a:cubicBezTo>
                  <a:cubicBezTo>
                    <a:pt x="13245" y="2121"/>
                    <a:pt x="12315" y="2961"/>
                    <a:pt x="11386" y="3800"/>
                  </a:cubicBezTo>
                  <a:cubicBezTo>
                    <a:pt x="10196" y="4840"/>
                    <a:pt x="8867" y="5990"/>
                    <a:pt x="7368" y="6799"/>
                  </a:cubicBezTo>
                  <a:cubicBezTo>
                    <a:pt x="5886" y="7603"/>
                    <a:pt x="3779" y="8716"/>
                    <a:pt x="1893" y="8716"/>
                  </a:cubicBezTo>
                  <a:cubicBezTo>
                    <a:pt x="1221" y="8716"/>
                    <a:pt x="578" y="8575"/>
                    <a:pt x="1" y="8229"/>
                  </a:cubicBezTo>
                  <a:lnTo>
                    <a:pt x="1" y="8229"/>
                  </a:lnTo>
                  <a:cubicBezTo>
                    <a:pt x="665" y="8756"/>
                    <a:pt x="1430" y="8945"/>
                    <a:pt x="2187" y="8945"/>
                  </a:cubicBezTo>
                  <a:cubicBezTo>
                    <a:pt x="2648" y="8945"/>
                    <a:pt x="3107" y="8875"/>
                    <a:pt x="3539" y="8769"/>
                  </a:cubicBezTo>
                  <a:cubicBezTo>
                    <a:pt x="4938" y="8429"/>
                    <a:pt x="6238" y="7769"/>
                    <a:pt x="7507" y="7109"/>
                  </a:cubicBezTo>
                  <a:cubicBezTo>
                    <a:pt x="9207" y="6199"/>
                    <a:pt x="10646" y="4910"/>
                    <a:pt x="12085" y="3651"/>
                  </a:cubicBezTo>
                  <a:cubicBezTo>
                    <a:pt x="12255" y="3481"/>
                    <a:pt x="12435" y="3321"/>
                    <a:pt x="12615" y="3161"/>
                  </a:cubicBezTo>
                  <a:lnTo>
                    <a:pt x="12615" y="3161"/>
                  </a:lnTo>
                  <a:cubicBezTo>
                    <a:pt x="12305" y="3481"/>
                    <a:pt x="11995" y="3800"/>
                    <a:pt x="11675" y="4111"/>
                  </a:cubicBezTo>
                  <a:cubicBezTo>
                    <a:pt x="10736" y="5040"/>
                    <a:pt x="9866" y="5760"/>
                    <a:pt x="8747" y="6519"/>
                  </a:cubicBezTo>
                  <a:cubicBezTo>
                    <a:pt x="7208" y="7599"/>
                    <a:pt x="5708" y="8349"/>
                    <a:pt x="3899" y="8838"/>
                  </a:cubicBezTo>
                  <a:cubicBezTo>
                    <a:pt x="3435" y="8953"/>
                    <a:pt x="2734" y="9100"/>
                    <a:pt x="2053" y="9100"/>
                  </a:cubicBezTo>
                  <a:cubicBezTo>
                    <a:pt x="1606" y="9100"/>
                    <a:pt x="1167" y="9037"/>
                    <a:pt x="811" y="8858"/>
                  </a:cubicBezTo>
                  <a:lnTo>
                    <a:pt x="811" y="8858"/>
                  </a:lnTo>
                  <a:cubicBezTo>
                    <a:pt x="1340" y="9218"/>
                    <a:pt x="2010" y="9278"/>
                    <a:pt x="2630" y="9278"/>
                  </a:cubicBezTo>
                  <a:cubicBezTo>
                    <a:pt x="3349" y="9278"/>
                    <a:pt x="4049" y="9138"/>
                    <a:pt x="4718" y="8918"/>
                  </a:cubicBezTo>
                  <a:cubicBezTo>
                    <a:pt x="6148" y="8498"/>
                    <a:pt x="7477" y="7799"/>
                    <a:pt x="8707" y="6969"/>
                  </a:cubicBezTo>
                  <a:lnTo>
                    <a:pt x="8707" y="6969"/>
                  </a:lnTo>
                  <a:cubicBezTo>
                    <a:pt x="8027" y="7489"/>
                    <a:pt x="7277" y="7989"/>
                    <a:pt x="6518" y="8378"/>
                  </a:cubicBezTo>
                  <a:cubicBezTo>
                    <a:pt x="6098" y="8609"/>
                    <a:pt x="5149" y="8968"/>
                    <a:pt x="4429" y="9138"/>
                  </a:cubicBezTo>
                  <a:cubicBezTo>
                    <a:pt x="3798" y="9293"/>
                    <a:pt x="3133" y="9414"/>
                    <a:pt x="2438" y="9414"/>
                  </a:cubicBezTo>
                  <a:cubicBezTo>
                    <a:pt x="2055" y="9414"/>
                    <a:pt x="1662" y="9377"/>
                    <a:pt x="1260" y="9288"/>
                  </a:cubicBezTo>
                  <a:lnTo>
                    <a:pt x="1260" y="9288"/>
                  </a:lnTo>
                  <a:cubicBezTo>
                    <a:pt x="1845" y="9504"/>
                    <a:pt x="2459" y="9601"/>
                    <a:pt x="3075" y="9601"/>
                  </a:cubicBezTo>
                  <a:cubicBezTo>
                    <a:pt x="3659" y="9601"/>
                    <a:pt x="4244" y="9514"/>
                    <a:pt x="4809" y="9358"/>
                  </a:cubicBezTo>
                  <a:cubicBezTo>
                    <a:pt x="5098" y="9288"/>
                    <a:pt x="5378" y="9198"/>
                    <a:pt x="5658" y="9098"/>
                  </a:cubicBezTo>
                  <a:lnTo>
                    <a:pt x="5658" y="9098"/>
                  </a:lnTo>
                  <a:cubicBezTo>
                    <a:pt x="5518" y="9168"/>
                    <a:pt x="5378" y="9238"/>
                    <a:pt x="5238" y="9288"/>
                  </a:cubicBezTo>
                  <a:cubicBezTo>
                    <a:pt x="4453" y="9607"/>
                    <a:pt x="3661" y="9781"/>
                    <a:pt x="2831" y="9781"/>
                  </a:cubicBezTo>
                  <a:cubicBezTo>
                    <a:pt x="2594" y="9781"/>
                    <a:pt x="2354" y="9767"/>
                    <a:pt x="2110" y="9738"/>
                  </a:cubicBezTo>
                  <a:lnTo>
                    <a:pt x="2110" y="9738"/>
                  </a:lnTo>
                  <a:cubicBezTo>
                    <a:pt x="2553" y="9864"/>
                    <a:pt x="3019" y="9927"/>
                    <a:pt x="3486" y="9927"/>
                  </a:cubicBezTo>
                  <a:cubicBezTo>
                    <a:pt x="3904" y="9927"/>
                    <a:pt x="4323" y="9877"/>
                    <a:pt x="4729" y="9778"/>
                  </a:cubicBezTo>
                  <a:cubicBezTo>
                    <a:pt x="5848" y="9498"/>
                    <a:pt x="6997" y="8698"/>
                    <a:pt x="7747" y="8069"/>
                  </a:cubicBezTo>
                  <a:cubicBezTo>
                    <a:pt x="8677" y="7469"/>
                    <a:pt x="9547" y="6759"/>
                    <a:pt x="10366" y="6030"/>
                  </a:cubicBezTo>
                  <a:cubicBezTo>
                    <a:pt x="10596" y="5820"/>
                    <a:pt x="10826" y="5600"/>
                    <a:pt x="11046" y="5370"/>
                  </a:cubicBezTo>
                  <a:cubicBezTo>
                    <a:pt x="11106" y="5290"/>
                    <a:pt x="11195" y="5220"/>
                    <a:pt x="11255" y="5130"/>
                  </a:cubicBezTo>
                  <a:cubicBezTo>
                    <a:pt x="11266" y="5110"/>
                    <a:pt x="11275" y="5100"/>
                    <a:pt x="11295" y="5080"/>
                  </a:cubicBezTo>
                  <a:cubicBezTo>
                    <a:pt x="11306" y="5060"/>
                    <a:pt x="11315" y="5050"/>
                    <a:pt x="11335" y="5030"/>
                  </a:cubicBezTo>
                  <a:lnTo>
                    <a:pt x="11335" y="5030"/>
                  </a:lnTo>
                  <a:cubicBezTo>
                    <a:pt x="11333" y="5033"/>
                    <a:pt x="11331" y="5034"/>
                    <a:pt x="11331" y="5034"/>
                  </a:cubicBezTo>
                  <a:cubicBezTo>
                    <a:pt x="11328" y="5034"/>
                    <a:pt x="11366" y="4986"/>
                    <a:pt x="11366" y="4960"/>
                  </a:cubicBezTo>
                  <a:cubicBezTo>
                    <a:pt x="11375" y="4940"/>
                    <a:pt x="11366" y="4910"/>
                    <a:pt x="11366" y="4890"/>
                  </a:cubicBezTo>
                  <a:cubicBezTo>
                    <a:pt x="11666" y="4610"/>
                    <a:pt x="11955" y="4331"/>
                    <a:pt x="12235" y="4040"/>
                  </a:cubicBezTo>
                  <a:cubicBezTo>
                    <a:pt x="12805" y="3461"/>
                    <a:pt x="13365" y="2881"/>
                    <a:pt x="13885" y="2252"/>
                  </a:cubicBezTo>
                  <a:cubicBezTo>
                    <a:pt x="13994" y="2112"/>
                    <a:pt x="14114" y="1972"/>
                    <a:pt x="14224" y="1821"/>
                  </a:cubicBezTo>
                  <a:cubicBezTo>
                    <a:pt x="14244" y="1812"/>
                    <a:pt x="14304" y="1701"/>
                    <a:pt x="14264" y="1612"/>
                  </a:cubicBezTo>
                  <a:cubicBezTo>
                    <a:pt x="14464" y="1432"/>
                    <a:pt x="14654" y="1242"/>
                    <a:pt x="14844" y="1052"/>
                  </a:cubicBezTo>
                  <a:lnTo>
                    <a:pt x="15364" y="532"/>
                  </a:lnTo>
                  <a:cubicBezTo>
                    <a:pt x="15453" y="422"/>
                    <a:pt x="15604" y="342"/>
                    <a:pt x="15653" y="213"/>
                  </a:cubicBezTo>
                  <a:cubicBezTo>
                    <a:pt x="15664" y="133"/>
                    <a:pt x="15624" y="42"/>
                    <a:pt x="15533" y="13"/>
                  </a:cubicBezTo>
                  <a:cubicBezTo>
                    <a:pt x="15513" y="4"/>
                    <a:pt x="15495" y="1"/>
                    <a:pt x="154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14"/>
            <p:cNvSpPr/>
            <p:nvPr/>
          </p:nvSpPr>
          <p:spPr>
            <a:xfrm>
              <a:off x="876450" y="224577"/>
              <a:ext cx="1205839" cy="468143"/>
            </a:xfrm>
            <a:custGeom>
              <a:rect b="b" l="l" r="r" t="t"/>
              <a:pathLst>
                <a:path extrusionOk="0" h="9295" w="23942">
                  <a:moveTo>
                    <a:pt x="14663" y="1"/>
                  </a:moveTo>
                  <a:cubicBezTo>
                    <a:pt x="14492" y="1"/>
                    <a:pt x="14322" y="4"/>
                    <a:pt x="14154" y="9"/>
                  </a:cubicBezTo>
                  <a:cubicBezTo>
                    <a:pt x="13414" y="19"/>
                    <a:pt x="12554" y="79"/>
                    <a:pt x="11955" y="209"/>
                  </a:cubicBezTo>
                  <a:cubicBezTo>
                    <a:pt x="10375" y="509"/>
                    <a:pt x="8976" y="1209"/>
                    <a:pt x="7617" y="2008"/>
                  </a:cubicBezTo>
                  <a:cubicBezTo>
                    <a:pt x="8996" y="1409"/>
                    <a:pt x="10635" y="739"/>
                    <a:pt x="11984" y="509"/>
                  </a:cubicBezTo>
                  <a:cubicBezTo>
                    <a:pt x="12484" y="419"/>
                    <a:pt x="12994" y="369"/>
                    <a:pt x="13514" y="349"/>
                  </a:cubicBezTo>
                  <a:lnTo>
                    <a:pt x="13514" y="349"/>
                  </a:lnTo>
                  <a:cubicBezTo>
                    <a:pt x="13274" y="369"/>
                    <a:pt x="13034" y="399"/>
                    <a:pt x="12794" y="439"/>
                  </a:cubicBezTo>
                  <a:cubicBezTo>
                    <a:pt x="11405" y="649"/>
                    <a:pt x="10065" y="1129"/>
                    <a:pt x="8776" y="1709"/>
                  </a:cubicBezTo>
                  <a:cubicBezTo>
                    <a:pt x="7977" y="2058"/>
                    <a:pt x="7217" y="2498"/>
                    <a:pt x="6487" y="2968"/>
                  </a:cubicBezTo>
                  <a:cubicBezTo>
                    <a:pt x="5467" y="3617"/>
                    <a:pt x="4538" y="4397"/>
                    <a:pt x="3778" y="5336"/>
                  </a:cubicBezTo>
                  <a:cubicBezTo>
                    <a:pt x="4658" y="4487"/>
                    <a:pt x="5627" y="3768"/>
                    <a:pt x="6677" y="3128"/>
                  </a:cubicBezTo>
                  <a:cubicBezTo>
                    <a:pt x="7826" y="2418"/>
                    <a:pt x="8916" y="1928"/>
                    <a:pt x="10205" y="1478"/>
                  </a:cubicBezTo>
                  <a:cubicBezTo>
                    <a:pt x="11770" y="898"/>
                    <a:pt x="13242" y="618"/>
                    <a:pt x="14919" y="618"/>
                  </a:cubicBezTo>
                  <a:cubicBezTo>
                    <a:pt x="14977" y="618"/>
                    <a:pt x="15035" y="618"/>
                    <a:pt x="15093" y="619"/>
                  </a:cubicBezTo>
                  <a:cubicBezTo>
                    <a:pt x="16182" y="629"/>
                    <a:pt x="17202" y="739"/>
                    <a:pt x="18281" y="1029"/>
                  </a:cubicBezTo>
                  <a:cubicBezTo>
                    <a:pt x="18152" y="998"/>
                    <a:pt x="18021" y="978"/>
                    <a:pt x="17901" y="958"/>
                  </a:cubicBezTo>
                  <a:cubicBezTo>
                    <a:pt x="16883" y="803"/>
                    <a:pt x="15927" y="718"/>
                    <a:pt x="15002" y="718"/>
                  </a:cubicBezTo>
                  <a:cubicBezTo>
                    <a:pt x="13015" y="718"/>
                    <a:pt x="11169" y="1110"/>
                    <a:pt x="9136" y="2038"/>
                  </a:cubicBezTo>
                  <a:cubicBezTo>
                    <a:pt x="7617" y="2738"/>
                    <a:pt x="6177" y="3628"/>
                    <a:pt x="4858" y="4657"/>
                  </a:cubicBezTo>
                  <a:cubicBezTo>
                    <a:pt x="3748" y="5536"/>
                    <a:pt x="2719" y="6526"/>
                    <a:pt x="1699" y="7515"/>
                  </a:cubicBezTo>
                  <a:cubicBezTo>
                    <a:pt x="1120" y="8095"/>
                    <a:pt x="580" y="8715"/>
                    <a:pt x="0" y="9295"/>
                  </a:cubicBezTo>
                  <a:cubicBezTo>
                    <a:pt x="1759" y="7866"/>
                    <a:pt x="3328" y="6126"/>
                    <a:pt x="4998" y="4857"/>
                  </a:cubicBezTo>
                  <a:cubicBezTo>
                    <a:pt x="7286" y="3168"/>
                    <a:pt x="9685" y="1888"/>
                    <a:pt x="12474" y="1289"/>
                  </a:cubicBezTo>
                  <a:cubicBezTo>
                    <a:pt x="13064" y="1169"/>
                    <a:pt x="14123" y="1058"/>
                    <a:pt x="14893" y="1058"/>
                  </a:cubicBezTo>
                  <a:cubicBezTo>
                    <a:pt x="15693" y="1058"/>
                    <a:pt x="16322" y="1118"/>
                    <a:pt x="17052" y="1189"/>
                  </a:cubicBezTo>
                  <a:cubicBezTo>
                    <a:pt x="19161" y="1418"/>
                    <a:pt x="20990" y="2078"/>
                    <a:pt x="22799" y="3197"/>
                  </a:cubicBezTo>
                  <a:cubicBezTo>
                    <a:pt x="23049" y="3357"/>
                    <a:pt x="23179" y="3468"/>
                    <a:pt x="23469" y="3677"/>
                  </a:cubicBezTo>
                  <a:cubicBezTo>
                    <a:pt x="23559" y="3728"/>
                    <a:pt x="23629" y="3817"/>
                    <a:pt x="23719" y="3848"/>
                  </a:cubicBezTo>
                  <a:cubicBezTo>
                    <a:pt x="23730" y="3850"/>
                    <a:pt x="23741" y="3851"/>
                    <a:pt x="23751" y="3851"/>
                  </a:cubicBezTo>
                  <a:cubicBezTo>
                    <a:pt x="23880" y="3851"/>
                    <a:pt x="23942" y="3691"/>
                    <a:pt x="23849" y="3608"/>
                  </a:cubicBezTo>
                  <a:cubicBezTo>
                    <a:pt x="23599" y="3388"/>
                    <a:pt x="23329" y="3177"/>
                    <a:pt x="23059" y="2978"/>
                  </a:cubicBezTo>
                  <a:cubicBezTo>
                    <a:pt x="22830" y="2798"/>
                    <a:pt x="22490" y="2598"/>
                    <a:pt x="22130" y="2408"/>
                  </a:cubicBezTo>
                  <a:cubicBezTo>
                    <a:pt x="22139" y="2348"/>
                    <a:pt x="22120" y="2288"/>
                    <a:pt x="22070" y="2258"/>
                  </a:cubicBezTo>
                  <a:lnTo>
                    <a:pt x="22060" y="2248"/>
                  </a:lnTo>
                  <a:cubicBezTo>
                    <a:pt x="21900" y="2128"/>
                    <a:pt x="21890" y="2128"/>
                    <a:pt x="21720" y="2018"/>
                  </a:cubicBezTo>
                  <a:cubicBezTo>
                    <a:pt x="21150" y="1678"/>
                    <a:pt x="20551" y="1418"/>
                    <a:pt x="19931" y="1198"/>
                  </a:cubicBezTo>
                  <a:cubicBezTo>
                    <a:pt x="19881" y="1169"/>
                    <a:pt x="19831" y="1149"/>
                    <a:pt x="19781" y="1118"/>
                  </a:cubicBezTo>
                  <a:cubicBezTo>
                    <a:pt x="19411" y="929"/>
                    <a:pt x="19021" y="759"/>
                    <a:pt x="18621" y="609"/>
                  </a:cubicBezTo>
                  <a:cubicBezTo>
                    <a:pt x="17441" y="183"/>
                    <a:pt x="16023" y="1"/>
                    <a:pt x="146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1" name="Google Shape;5781;p14"/>
          <p:cNvGrpSpPr/>
          <p:nvPr/>
        </p:nvGrpSpPr>
        <p:grpSpPr>
          <a:xfrm>
            <a:off x="205892" y="3786736"/>
            <a:ext cx="3105607" cy="1144696"/>
            <a:chOff x="205892" y="3786736"/>
            <a:chExt cx="3105607" cy="1144696"/>
          </a:xfrm>
        </p:grpSpPr>
        <p:sp>
          <p:nvSpPr>
            <p:cNvPr id="5782" name="Google Shape;5782;p14"/>
            <p:cNvSpPr/>
            <p:nvPr/>
          </p:nvSpPr>
          <p:spPr>
            <a:xfrm>
              <a:off x="205892" y="3786736"/>
              <a:ext cx="3105607" cy="1144696"/>
            </a:xfrm>
            <a:custGeom>
              <a:rect b="b" l="l" r="r" t="t"/>
              <a:pathLst>
                <a:path extrusionOk="0" h="22728" w="61662">
                  <a:moveTo>
                    <a:pt x="47348" y="7875"/>
                  </a:moveTo>
                  <a:cubicBezTo>
                    <a:pt x="47358" y="7895"/>
                    <a:pt x="47368" y="7915"/>
                    <a:pt x="47388" y="7935"/>
                  </a:cubicBezTo>
                  <a:cubicBezTo>
                    <a:pt x="47248" y="8045"/>
                    <a:pt x="47108" y="8165"/>
                    <a:pt x="46978" y="8275"/>
                  </a:cubicBezTo>
                  <a:cubicBezTo>
                    <a:pt x="47098" y="8145"/>
                    <a:pt x="47228" y="8005"/>
                    <a:pt x="47348" y="7875"/>
                  </a:cubicBezTo>
                  <a:close/>
                  <a:moveTo>
                    <a:pt x="56883" y="3128"/>
                  </a:moveTo>
                  <a:cubicBezTo>
                    <a:pt x="58553" y="3137"/>
                    <a:pt x="60002" y="4027"/>
                    <a:pt x="60652" y="5447"/>
                  </a:cubicBezTo>
                  <a:cubicBezTo>
                    <a:pt x="60992" y="6176"/>
                    <a:pt x="61072" y="7056"/>
                    <a:pt x="60882" y="7715"/>
                  </a:cubicBezTo>
                  <a:cubicBezTo>
                    <a:pt x="60662" y="8485"/>
                    <a:pt x="60092" y="9215"/>
                    <a:pt x="59533" y="9534"/>
                  </a:cubicBezTo>
                  <a:cubicBezTo>
                    <a:pt x="59342" y="9625"/>
                    <a:pt x="59302" y="9665"/>
                    <a:pt x="59162" y="9665"/>
                  </a:cubicBezTo>
                  <a:lnTo>
                    <a:pt x="59142" y="9665"/>
                  </a:lnTo>
                  <a:lnTo>
                    <a:pt x="59142" y="9654"/>
                  </a:lnTo>
                  <a:cubicBezTo>
                    <a:pt x="59142" y="9645"/>
                    <a:pt x="59133" y="9625"/>
                    <a:pt x="59133" y="9614"/>
                  </a:cubicBezTo>
                  <a:cubicBezTo>
                    <a:pt x="59133" y="9594"/>
                    <a:pt x="59133" y="9574"/>
                    <a:pt x="59142" y="9554"/>
                  </a:cubicBezTo>
                  <a:cubicBezTo>
                    <a:pt x="59253" y="8955"/>
                    <a:pt x="59422" y="8345"/>
                    <a:pt x="59282" y="7735"/>
                  </a:cubicBezTo>
                  <a:cubicBezTo>
                    <a:pt x="58973" y="6126"/>
                    <a:pt x="57383" y="5147"/>
                    <a:pt x="55854" y="4907"/>
                  </a:cubicBezTo>
                  <a:cubicBezTo>
                    <a:pt x="55474" y="4851"/>
                    <a:pt x="55097" y="4825"/>
                    <a:pt x="54724" y="4825"/>
                  </a:cubicBezTo>
                  <a:cubicBezTo>
                    <a:pt x="52293" y="4825"/>
                    <a:pt x="50026" y="5950"/>
                    <a:pt x="48068" y="7406"/>
                  </a:cubicBezTo>
                  <a:cubicBezTo>
                    <a:pt x="48718" y="6756"/>
                    <a:pt x="49407" y="6146"/>
                    <a:pt x="50167" y="5616"/>
                  </a:cubicBezTo>
                  <a:cubicBezTo>
                    <a:pt x="52086" y="4307"/>
                    <a:pt x="54635" y="3137"/>
                    <a:pt x="56883" y="3128"/>
                  </a:cubicBezTo>
                  <a:close/>
                  <a:moveTo>
                    <a:pt x="3968" y="283"/>
                  </a:moveTo>
                  <a:cubicBezTo>
                    <a:pt x="4181" y="283"/>
                    <a:pt x="4395" y="299"/>
                    <a:pt x="4608" y="329"/>
                  </a:cubicBezTo>
                  <a:cubicBezTo>
                    <a:pt x="5927" y="569"/>
                    <a:pt x="7237" y="1218"/>
                    <a:pt x="8386" y="1948"/>
                  </a:cubicBezTo>
                  <a:cubicBezTo>
                    <a:pt x="10265" y="3208"/>
                    <a:pt x="11635" y="4747"/>
                    <a:pt x="13154" y="6406"/>
                  </a:cubicBezTo>
                  <a:cubicBezTo>
                    <a:pt x="14214" y="7555"/>
                    <a:pt x="15273" y="8705"/>
                    <a:pt x="16362" y="9834"/>
                  </a:cubicBezTo>
                  <a:cubicBezTo>
                    <a:pt x="16542" y="10025"/>
                    <a:pt x="16713" y="10204"/>
                    <a:pt x="16893" y="10394"/>
                  </a:cubicBezTo>
                  <a:cubicBezTo>
                    <a:pt x="16782" y="10294"/>
                    <a:pt x="16662" y="10204"/>
                    <a:pt x="16553" y="10105"/>
                  </a:cubicBezTo>
                  <a:cubicBezTo>
                    <a:pt x="15183" y="8965"/>
                    <a:pt x="13814" y="7826"/>
                    <a:pt x="12444" y="6676"/>
                  </a:cubicBezTo>
                  <a:cubicBezTo>
                    <a:pt x="11085" y="5556"/>
                    <a:pt x="9696" y="4457"/>
                    <a:pt x="8206" y="3517"/>
                  </a:cubicBezTo>
                  <a:cubicBezTo>
                    <a:pt x="6917" y="2738"/>
                    <a:pt x="5498" y="2118"/>
                    <a:pt x="4008" y="1868"/>
                  </a:cubicBezTo>
                  <a:cubicBezTo>
                    <a:pt x="3671" y="1814"/>
                    <a:pt x="3322" y="1780"/>
                    <a:pt x="2974" y="1780"/>
                  </a:cubicBezTo>
                  <a:cubicBezTo>
                    <a:pt x="2240" y="1780"/>
                    <a:pt x="1510" y="1931"/>
                    <a:pt x="900" y="2358"/>
                  </a:cubicBezTo>
                  <a:cubicBezTo>
                    <a:pt x="750" y="2458"/>
                    <a:pt x="620" y="2568"/>
                    <a:pt x="490" y="2688"/>
                  </a:cubicBezTo>
                  <a:cubicBezTo>
                    <a:pt x="740" y="2078"/>
                    <a:pt x="1320" y="1429"/>
                    <a:pt x="1829" y="989"/>
                  </a:cubicBezTo>
                  <a:cubicBezTo>
                    <a:pt x="2426" y="494"/>
                    <a:pt x="3189" y="283"/>
                    <a:pt x="3968" y="283"/>
                  </a:cubicBezTo>
                  <a:close/>
                  <a:moveTo>
                    <a:pt x="13314" y="2698"/>
                  </a:moveTo>
                  <a:cubicBezTo>
                    <a:pt x="13574" y="2768"/>
                    <a:pt x="13854" y="2877"/>
                    <a:pt x="14143" y="2988"/>
                  </a:cubicBezTo>
                  <a:cubicBezTo>
                    <a:pt x="16882" y="3957"/>
                    <a:pt x="17482" y="6456"/>
                    <a:pt x="18541" y="9065"/>
                  </a:cubicBezTo>
                  <a:cubicBezTo>
                    <a:pt x="19152" y="10564"/>
                    <a:pt x="19881" y="12013"/>
                    <a:pt x="20880" y="13283"/>
                  </a:cubicBezTo>
                  <a:cubicBezTo>
                    <a:pt x="21000" y="13423"/>
                    <a:pt x="21111" y="13563"/>
                    <a:pt x="21231" y="13703"/>
                  </a:cubicBezTo>
                  <a:cubicBezTo>
                    <a:pt x="21120" y="13623"/>
                    <a:pt x="21011" y="13553"/>
                    <a:pt x="20891" y="13473"/>
                  </a:cubicBezTo>
                  <a:cubicBezTo>
                    <a:pt x="20811" y="13403"/>
                    <a:pt x="20720" y="13333"/>
                    <a:pt x="20640" y="13273"/>
                  </a:cubicBezTo>
                  <a:cubicBezTo>
                    <a:pt x="20631" y="13263"/>
                    <a:pt x="20631" y="13253"/>
                    <a:pt x="20620" y="13253"/>
                  </a:cubicBezTo>
                  <a:cubicBezTo>
                    <a:pt x="20271" y="12963"/>
                    <a:pt x="19951" y="12663"/>
                    <a:pt x="19661" y="12363"/>
                  </a:cubicBezTo>
                  <a:cubicBezTo>
                    <a:pt x="19012" y="11704"/>
                    <a:pt x="18401" y="11004"/>
                    <a:pt x="17922" y="10204"/>
                  </a:cubicBezTo>
                  <a:cubicBezTo>
                    <a:pt x="17122" y="9025"/>
                    <a:pt x="16582" y="7575"/>
                    <a:pt x="15863" y="6236"/>
                  </a:cubicBezTo>
                  <a:cubicBezTo>
                    <a:pt x="15183" y="4947"/>
                    <a:pt x="14303" y="3767"/>
                    <a:pt x="13314" y="2698"/>
                  </a:cubicBezTo>
                  <a:close/>
                  <a:moveTo>
                    <a:pt x="5498" y="7966"/>
                  </a:moveTo>
                  <a:lnTo>
                    <a:pt x="5498" y="7966"/>
                  </a:lnTo>
                  <a:cubicBezTo>
                    <a:pt x="5938" y="8045"/>
                    <a:pt x="6378" y="8165"/>
                    <a:pt x="6797" y="8335"/>
                  </a:cubicBezTo>
                  <a:cubicBezTo>
                    <a:pt x="9696" y="9445"/>
                    <a:pt x="12044" y="11704"/>
                    <a:pt x="14374" y="13843"/>
                  </a:cubicBezTo>
                  <a:cubicBezTo>
                    <a:pt x="15963" y="15332"/>
                    <a:pt x="17572" y="16821"/>
                    <a:pt x="19361" y="18090"/>
                  </a:cubicBezTo>
                  <a:cubicBezTo>
                    <a:pt x="20800" y="19150"/>
                    <a:pt x="22390" y="20060"/>
                    <a:pt x="24099" y="20609"/>
                  </a:cubicBezTo>
                  <a:cubicBezTo>
                    <a:pt x="25652" y="21103"/>
                    <a:pt x="27280" y="21376"/>
                    <a:pt x="28907" y="21376"/>
                  </a:cubicBezTo>
                  <a:cubicBezTo>
                    <a:pt x="29750" y="21376"/>
                    <a:pt x="30593" y="21303"/>
                    <a:pt x="31426" y="21149"/>
                  </a:cubicBezTo>
                  <a:cubicBezTo>
                    <a:pt x="32195" y="21009"/>
                    <a:pt x="32955" y="20780"/>
                    <a:pt x="33694" y="20520"/>
                  </a:cubicBezTo>
                  <a:cubicBezTo>
                    <a:pt x="34584" y="20209"/>
                    <a:pt x="35453" y="19830"/>
                    <a:pt x="36264" y="19350"/>
                  </a:cubicBezTo>
                  <a:cubicBezTo>
                    <a:pt x="37483" y="18590"/>
                    <a:pt x="38582" y="17671"/>
                    <a:pt x="39622" y="16681"/>
                  </a:cubicBezTo>
                  <a:lnTo>
                    <a:pt x="39622" y="16681"/>
                  </a:lnTo>
                  <a:cubicBezTo>
                    <a:pt x="39502" y="16801"/>
                    <a:pt x="39382" y="16921"/>
                    <a:pt x="39252" y="17041"/>
                  </a:cubicBezTo>
                  <a:cubicBezTo>
                    <a:pt x="38132" y="18101"/>
                    <a:pt x="36913" y="19070"/>
                    <a:pt x="35664" y="19970"/>
                  </a:cubicBezTo>
                  <a:cubicBezTo>
                    <a:pt x="33565" y="21479"/>
                    <a:pt x="30956" y="22219"/>
                    <a:pt x="28277" y="22348"/>
                  </a:cubicBezTo>
                  <a:cubicBezTo>
                    <a:pt x="27892" y="22372"/>
                    <a:pt x="27549" y="22386"/>
                    <a:pt x="27206" y="22386"/>
                  </a:cubicBezTo>
                  <a:cubicBezTo>
                    <a:pt x="26809" y="22386"/>
                    <a:pt x="26414" y="22367"/>
                    <a:pt x="25958" y="22319"/>
                  </a:cubicBezTo>
                  <a:cubicBezTo>
                    <a:pt x="24938" y="22188"/>
                    <a:pt x="24039" y="21979"/>
                    <a:pt x="23159" y="21689"/>
                  </a:cubicBezTo>
                  <a:cubicBezTo>
                    <a:pt x="22020" y="21269"/>
                    <a:pt x="21120" y="20780"/>
                    <a:pt x="20171" y="20120"/>
                  </a:cubicBezTo>
                  <a:cubicBezTo>
                    <a:pt x="18392" y="18890"/>
                    <a:pt x="17013" y="17471"/>
                    <a:pt x="15553" y="15922"/>
                  </a:cubicBezTo>
                  <a:cubicBezTo>
                    <a:pt x="14303" y="14662"/>
                    <a:pt x="13124" y="13323"/>
                    <a:pt x="11815" y="12113"/>
                  </a:cubicBezTo>
                  <a:cubicBezTo>
                    <a:pt x="10325" y="10744"/>
                    <a:pt x="8766" y="9385"/>
                    <a:pt x="6907" y="8525"/>
                  </a:cubicBezTo>
                  <a:cubicBezTo>
                    <a:pt x="6457" y="8305"/>
                    <a:pt x="5978" y="8115"/>
                    <a:pt x="5498" y="7966"/>
                  </a:cubicBezTo>
                  <a:close/>
                  <a:moveTo>
                    <a:pt x="4027" y="1"/>
                  </a:moveTo>
                  <a:cubicBezTo>
                    <a:pt x="3457" y="1"/>
                    <a:pt x="2881" y="106"/>
                    <a:pt x="2349" y="329"/>
                  </a:cubicBezTo>
                  <a:cubicBezTo>
                    <a:pt x="1740" y="619"/>
                    <a:pt x="1240" y="1098"/>
                    <a:pt x="800" y="1618"/>
                  </a:cubicBezTo>
                  <a:cubicBezTo>
                    <a:pt x="480" y="2008"/>
                    <a:pt x="180" y="2448"/>
                    <a:pt x="60" y="2948"/>
                  </a:cubicBezTo>
                  <a:cubicBezTo>
                    <a:pt x="40" y="3037"/>
                    <a:pt x="30" y="3128"/>
                    <a:pt x="40" y="3217"/>
                  </a:cubicBezTo>
                  <a:cubicBezTo>
                    <a:pt x="10" y="3248"/>
                    <a:pt x="0" y="3288"/>
                    <a:pt x="0" y="3337"/>
                  </a:cubicBezTo>
                  <a:cubicBezTo>
                    <a:pt x="10" y="3388"/>
                    <a:pt x="40" y="3428"/>
                    <a:pt x="90" y="3457"/>
                  </a:cubicBezTo>
                  <a:cubicBezTo>
                    <a:pt x="90" y="3468"/>
                    <a:pt x="100" y="3468"/>
                    <a:pt x="110" y="3477"/>
                  </a:cubicBezTo>
                  <a:cubicBezTo>
                    <a:pt x="139" y="3501"/>
                    <a:pt x="173" y="3512"/>
                    <a:pt x="206" y="3512"/>
                  </a:cubicBezTo>
                  <a:cubicBezTo>
                    <a:pt x="298" y="3512"/>
                    <a:pt x="387" y="3431"/>
                    <a:pt x="380" y="3328"/>
                  </a:cubicBezTo>
                  <a:cubicBezTo>
                    <a:pt x="440" y="3248"/>
                    <a:pt x="500" y="3177"/>
                    <a:pt x="570" y="3108"/>
                  </a:cubicBezTo>
                  <a:cubicBezTo>
                    <a:pt x="1142" y="2439"/>
                    <a:pt x="2024" y="2127"/>
                    <a:pt x="2888" y="2127"/>
                  </a:cubicBezTo>
                  <a:cubicBezTo>
                    <a:pt x="2915" y="2127"/>
                    <a:pt x="2942" y="2128"/>
                    <a:pt x="2969" y="2128"/>
                  </a:cubicBezTo>
                  <a:cubicBezTo>
                    <a:pt x="4348" y="2148"/>
                    <a:pt x="5468" y="2548"/>
                    <a:pt x="6727" y="3117"/>
                  </a:cubicBezTo>
                  <a:cubicBezTo>
                    <a:pt x="7686" y="3548"/>
                    <a:pt x="8517" y="4097"/>
                    <a:pt x="9426" y="4757"/>
                  </a:cubicBezTo>
                  <a:cubicBezTo>
                    <a:pt x="10436" y="5496"/>
                    <a:pt x="11415" y="6266"/>
                    <a:pt x="12375" y="7066"/>
                  </a:cubicBezTo>
                  <a:cubicBezTo>
                    <a:pt x="13684" y="8165"/>
                    <a:pt x="15003" y="9265"/>
                    <a:pt x="16322" y="10364"/>
                  </a:cubicBezTo>
                  <a:cubicBezTo>
                    <a:pt x="18042" y="11813"/>
                    <a:pt x="19801" y="13243"/>
                    <a:pt x="21730" y="14422"/>
                  </a:cubicBezTo>
                  <a:cubicBezTo>
                    <a:pt x="24647" y="16272"/>
                    <a:pt x="28045" y="17457"/>
                    <a:pt x="31512" y="17457"/>
                  </a:cubicBezTo>
                  <a:cubicBezTo>
                    <a:pt x="31942" y="17457"/>
                    <a:pt x="32373" y="17439"/>
                    <a:pt x="32805" y="17401"/>
                  </a:cubicBezTo>
                  <a:cubicBezTo>
                    <a:pt x="34114" y="17281"/>
                    <a:pt x="35404" y="16951"/>
                    <a:pt x="36653" y="16551"/>
                  </a:cubicBezTo>
                  <a:cubicBezTo>
                    <a:pt x="38932" y="15771"/>
                    <a:pt x="40951" y="14442"/>
                    <a:pt x="42730" y="12833"/>
                  </a:cubicBezTo>
                  <a:lnTo>
                    <a:pt x="42730" y="12833"/>
                  </a:lnTo>
                  <a:lnTo>
                    <a:pt x="42430" y="13283"/>
                  </a:lnTo>
                  <a:lnTo>
                    <a:pt x="41921" y="13883"/>
                  </a:lnTo>
                  <a:cubicBezTo>
                    <a:pt x="40271" y="15862"/>
                    <a:pt x="38212" y="17831"/>
                    <a:pt x="36093" y="19140"/>
                  </a:cubicBezTo>
                  <a:cubicBezTo>
                    <a:pt x="35284" y="19620"/>
                    <a:pt x="34414" y="20000"/>
                    <a:pt x="33525" y="20300"/>
                  </a:cubicBezTo>
                  <a:cubicBezTo>
                    <a:pt x="32595" y="20629"/>
                    <a:pt x="31795" y="20849"/>
                    <a:pt x="30806" y="20989"/>
                  </a:cubicBezTo>
                  <a:cubicBezTo>
                    <a:pt x="30181" y="21082"/>
                    <a:pt x="29567" y="21125"/>
                    <a:pt x="28955" y="21125"/>
                  </a:cubicBezTo>
                  <a:cubicBezTo>
                    <a:pt x="27913" y="21125"/>
                    <a:pt x="26879" y="21000"/>
                    <a:pt x="25808" y="20780"/>
                  </a:cubicBezTo>
                  <a:cubicBezTo>
                    <a:pt x="25029" y="20600"/>
                    <a:pt x="24269" y="20389"/>
                    <a:pt x="23459" y="20069"/>
                  </a:cubicBezTo>
                  <a:cubicBezTo>
                    <a:pt x="22799" y="19820"/>
                    <a:pt x="21910" y="19360"/>
                    <a:pt x="21410" y="19090"/>
                  </a:cubicBezTo>
                  <a:cubicBezTo>
                    <a:pt x="19301" y="17841"/>
                    <a:pt x="17432" y="16231"/>
                    <a:pt x="15643" y="14572"/>
                  </a:cubicBezTo>
                  <a:cubicBezTo>
                    <a:pt x="14174" y="13213"/>
                    <a:pt x="12744" y="11813"/>
                    <a:pt x="11175" y="10574"/>
                  </a:cubicBezTo>
                  <a:cubicBezTo>
                    <a:pt x="10016" y="9654"/>
                    <a:pt x="8786" y="8805"/>
                    <a:pt x="7417" y="8225"/>
                  </a:cubicBezTo>
                  <a:cubicBezTo>
                    <a:pt x="6697" y="7915"/>
                    <a:pt x="5947" y="7646"/>
                    <a:pt x="5168" y="7586"/>
                  </a:cubicBezTo>
                  <a:cubicBezTo>
                    <a:pt x="4942" y="7571"/>
                    <a:pt x="4715" y="7562"/>
                    <a:pt x="4489" y="7562"/>
                  </a:cubicBezTo>
                  <a:cubicBezTo>
                    <a:pt x="4405" y="7562"/>
                    <a:pt x="4322" y="7563"/>
                    <a:pt x="4239" y="7566"/>
                  </a:cubicBezTo>
                  <a:cubicBezTo>
                    <a:pt x="4148" y="7575"/>
                    <a:pt x="4039" y="7555"/>
                    <a:pt x="3979" y="7635"/>
                  </a:cubicBezTo>
                  <a:cubicBezTo>
                    <a:pt x="3948" y="7675"/>
                    <a:pt x="3939" y="7726"/>
                    <a:pt x="3959" y="7775"/>
                  </a:cubicBezTo>
                  <a:cubicBezTo>
                    <a:pt x="3948" y="7846"/>
                    <a:pt x="3988" y="7926"/>
                    <a:pt x="4068" y="7926"/>
                  </a:cubicBezTo>
                  <a:cubicBezTo>
                    <a:pt x="4878" y="7986"/>
                    <a:pt x="5547" y="8215"/>
                    <a:pt x="6318" y="8525"/>
                  </a:cubicBezTo>
                  <a:cubicBezTo>
                    <a:pt x="7877" y="9155"/>
                    <a:pt x="9196" y="10125"/>
                    <a:pt x="10496" y="11254"/>
                  </a:cubicBezTo>
                  <a:cubicBezTo>
                    <a:pt x="11565" y="12193"/>
                    <a:pt x="12484" y="13053"/>
                    <a:pt x="13434" y="14092"/>
                  </a:cubicBezTo>
                  <a:cubicBezTo>
                    <a:pt x="14354" y="15082"/>
                    <a:pt x="15293" y="16051"/>
                    <a:pt x="16222" y="17031"/>
                  </a:cubicBezTo>
                  <a:cubicBezTo>
                    <a:pt x="17862" y="18790"/>
                    <a:pt x="19791" y="20500"/>
                    <a:pt x="21850" y="21499"/>
                  </a:cubicBezTo>
                  <a:cubicBezTo>
                    <a:pt x="22879" y="22039"/>
                    <a:pt x="24009" y="22328"/>
                    <a:pt x="25149" y="22548"/>
                  </a:cubicBezTo>
                  <a:cubicBezTo>
                    <a:pt x="25840" y="22677"/>
                    <a:pt x="26544" y="22727"/>
                    <a:pt x="27249" y="22727"/>
                  </a:cubicBezTo>
                  <a:cubicBezTo>
                    <a:pt x="27970" y="22727"/>
                    <a:pt x="28694" y="22674"/>
                    <a:pt x="29407" y="22599"/>
                  </a:cubicBezTo>
                  <a:cubicBezTo>
                    <a:pt x="30946" y="22439"/>
                    <a:pt x="32455" y="22029"/>
                    <a:pt x="33874" y="21409"/>
                  </a:cubicBezTo>
                  <a:cubicBezTo>
                    <a:pt x="34834" y="20959"/>
                    <a:pt x="35724" y="20380"/>
                    <a:pt x="36563" y="19740"/>
                  </a:cubicBezTo>
                  <a:cubicBezTo>
                    <a:pt x="37533" y="19020"/>
                    <a:pt x="38372" y="18241"/>
                    <a:pt x="39192" y="17471"/>
                  </a:cubicBezTo>
                  <a:cubicBezTo>
                    <a:pt x="39871" y="16841"/>
                    <a:pt x="40482" y="16151"/>
                    <a:pt x="41071" y="15452"/>
                  </a:cubicBezTo>
                  <a:cubicBezTo>
                    <a:pt x="41451" y="15002"/>
                    <a:pt x="41841" y="14552"/>
                    <a:pt x="42181" y="14072"/>
                  </a:cubicBezTo>
                  <a:cubicBezTo>
                    <a:pt x="42430" y="13732"/>
                    <a:pt x="42661" y="13393"/>
                    <a:pt x="42890" y="13043"/>
                  </a:cubicBezTo>
                  <a:lnTo>
                    <a:pt x="43940" y="11724"/>
                  </a:lnTo>
                  <a:cubicBezTo>
                    <a:pt x="44020" y="11624"/>
                    <a:pt x="44100" y="11524"/>
                    <a:pt x="44169" y="11424"/>
                  </a:cubicBezTo>
                  <a:cubicBezTo>
                    <a:pt x="44529" y="11054"/>
                    <a:pt x="44869" y="10664"/>
                    <a:pt x="45209" y="10274"/>
                  </a:cubicBezTo>
                  <a:cubicBezTo>
                    <a:pt x="45329" y="10134"/>
                    <a:pt x="45449" y="9994"/>
                    <a:pt x="45579" y="9845"/>
                  </a:cubicBezTo>
                  <a:cubicBezTo>
                    <a:pt x="47828" y="7635"/>
                    <a:pt x="50626" y="5616"/>
                    <a:pt x="53765" y="5216"/>
                  </a:cubicBezTo>
                  <a:cubicBezTo>
                    <a:pt x="54085" y="5184"/>
                    <a:pt x="54406" y="5166"/>
                    <a:pt x="54726" y="5166"/>
                  </a:cubicBezTo>
                  <a:cubicBezTo>
                    <a:pt x="55898" y="5166"/>
                    <a:pt x="57045" y="5417"/>
                    <a:pt x="57963" y="6186"/>
                  </a:cubicBezTo>
                  <a:cubicBezTo>
                    <a:pt x="58603" y="6716"/>
                    <a:pt x="59042" y="7546"/>
                    <a:pt x="59002" y="8335"/>
                  </a:cubicBezTo>
                  <a:cubicBezTo>
                    <a:pt x="59002" y="8595"/>
                    <a:pt x="58953" y="8865"/>
                    <a:pt x="58893" y="9125"/>
                  </a:cubicBezTo>
                  <a:cubicBezTo>
                    <a:pt x="58853" y="9305"/>
                    <a:pt x="58803" y="9485"/>
                    <a:pt x="58813" y="9665"/>
                  </a:cubicBezTo>
                  <a:cubicBezTo>
                    <a:pt x="58813" y="9845"/>
                    <a:pt x="58953" y="9994"/>
                    <a:pt x="59122" y="10005"/>
                  </a:cubicBezTo>
                  <a:cubicBezTo>
                    <a:pt x="59140" y="10007"/>
                    <a:pt x="59158" y="10008"/>
                    <a:pt x="59177" y="10008"/>
                  </a:cubicBezTo>
                  <a:cubicBezTo>
                    <a:pt x="59470" y="10008"/>
                    <a:pt x="59911" y="9728"/>
                    <a:pt x="60192" y="9465"/>
                  </a:cubicBezTo>
                  <a:cubicBezTo>
                    <a:pt x="61472" y="8245"/>
                    <a:pt x="61661" y="6496"/>
                    <a:pt x="60792" y="4977"/>
                  </a:cubicBezTo>
                  <a:cubicBezTo>
                    <a:pt x="60402" y="4277"/>
                    <a:pt x="59802" y="3717"/>
                    <a:pt x="59102" y="3337"/>
                  </a:cubicBezTo>
                  <a:cubicBezTo>
                    <a:pt x="59113" y="3337"/>
                    <a:pt x="59122" y="3337"/>
                    <a:pt x="59133" y="3328"/>
                  </a:cubicBezTo>
                  <a:cubicBezTo>
                    <a:pt x="59142" y="3328"/>
                    <a:pt x="59142" y="3328"/>
                    <a:pt x="59153" y="3317"/>
                  </a:cubicBezTo>
                  <a:cubicBezTo>
                    <a:pt x="58513" y="3048"/>
                    <a:pt x="57853" y="2818"/>
                    <a:pt x="57163" y="2718"/>
                  </a:cubicBezTo>
                  <a:cubicBezTo>
                    <a:pt x="57054" y="2698"/>
                    <a:pt x="56943" y="2688"/>
                    <a:pt x="56834" y="2678"/>
                  </a:cubicBezTo>
                  <a:cubicBezTo>
                    <a:pt x="56184" y="2678"/>
                    <a:pt x="55544" y="2788"/>
                    <a:pt x="54924" y="2948"/>
                  </a:cubicBezTo>
                  <a:cubicBezTo>
                    <a:pt x="53056" y="3388"/>
                    <a:pt x="51296" y="4237"/>
                    <a:pt x="49727" y="5336"/>
                  </a:cubicBezTo>
                  <a:cubicBezTo>
                    <a:pt x="47238" y="7066"/>
                    <a:pt x="45359" y="9765"/>
                    <a:pt x="43350" y="11784"/>
                  </a:cubicBezTo>
                  <a:cubicBezTo>
                    <a:pt x="41191" y="13972"/>
                    <a:pt x="38442" y="15771"/>
                    <a:pt x="35644" y="16502"/>
                  </a:cubicBezTo>
                  <a:cubicBezTo>
                    <a:pt x="34259" y="16917"/>
                    <a:pt x="32864" y="17109"/>
                    <a:pt x="31481" y="17109"/>
                  </a:cubicBezTo>
                  <a:cubicBezTo>
                    <a:pt x="30968" y="17109"/>
                    <a:pt x="30456" y="17082"/>
                    <a:pt x="29946" y="17031"/>
                  </a:cubicBezTo>
                  <a:cubicBezTo>
                    <a:pt x="29936" y="17021"/>
                    <a:pt x="29916" y="17011"/>
                    <a:pt x="29896" y="17011"/>
                  </a:cubicBezTo>
                  <a:cubicBezTo>
                    <a:pt x="28387" y="16801"/>
                    <a:pt x="26957" y="16391"/>
                    <a:pt x="25529" y="15902"/>
                  </a:cubicBezTo>
                  <a:cubicBezTo>
                    <a:pt x="25509" y="15891"/>
                    <a:pt x="25478" y="15871"/>
                    <a:pt x="25449" y="15871"/>
                  </a:cubicBezTo>
                  <a:cubicBezTo>
                    <a:pt x="24569" y="15522"/>
                    <a:pt x="23709" y="15132"/>
                    <a:pt x="22990" y="14722"/>
                  </a:cubicBezTo>
                  <a:cubicBezTo>
                    <a:pt x="22170" y="14263"/>
                    <a:pt x="21670" y="13723"/>
                    <a:pt x="21080" y="12983"/>
                  </a:cubicBezTo>
                  <a:cubicBezTo>
                    <a:pt x="20061" y="11653"/>
                    <a:pt x="19381" y="10244"/>
                    <a:pt x="18741" y="8635"/>
                  </a:cubicBezTo>
                  <a:cubicBezTo>
                    <a:pt x="18002" y="6796"/>
                    <a:pt x="17402" y="4747"/>
                    <a:pt x="15773" y="3477"/>
                  </a:cubicBezTo>
                  <a:cubicBezTo>
                    <a:pt x="15223" y="3068"/>
                    <a:pt x="14523" y="2778"/>
                    <a:pt x="13994" y="2588"/>
                  </a:cubicBezTo>
                  <a:cubicBezTo>
                    <a:pt x="13734" y="2498"/>
                    <a:pt x="13464" y="2418"/>
                    <a:pt x="13194" y="2358"/>
                  </a:cubicBezTo>
                  <a:cubicBezTo>
                    <a:pt x="13137" y="2345"/>
                    <a:pt x="13075" y="2328"/>
                    <a:pt x="13012" y="2328"/>
                  </a:cubicBezTo>
                  <a:cubicBezTo>
                    <a:pt x="12976" y="2328"/>
                    <a:pt x="12940" y="2334"/>
                    <a:pt x="12904" y="2348"/>
                  </a:cubicBezTo>
                  <a:cubicBezTo>
                    <a:pt x="12814" y="2378"/>
                    <a:pt x="12775" y="2498"/>
                    <a:pt x="12824" y="2588"/>
                  </a:cubicBezTo>
                  <a:cubicBezTo>
                    <a:pt x="12864" y="2668"/>
                    <a:pt x="12934" y="2718"/>
                    <a:pt x="12994" y="2778"/>
                  </a:cubicBezTo>
                  <a:cubicBezTo>
                    <a:pt x="13134" y="2917"/>
                    <a:pt x="13244" y="3017"/>
                    <a:pt x="13414" y="3197"/>
                  </a:cubicBezTo>
                  <a:cubicBezTo>
                    <a:pt x="13854" y="3657"/>
                    <a:pt x="14223" y="4177"/>
                    <a:pt x="14583" y="4697"/>
                  </a:cubicBezTo>
                  <a:cubicBezTo>
                    <a:pt x="15233" y="5616"/>
                    <a:pt x="15703" y="6536"/>
                    <a:pt x="16213" y="7606"/>
                  </a:cubicBezTo>
                  <a:cubicBezTo>
                    <a:pt x="16562" y="8315"/>
                    <a:pt x="16882" y="9035"/>
                    <a:pt x="17282" y="9714"/>
                  </a:cubicBezTo>
                  <a:cubicBezTo>
                    <a:pt x="17712" y="10444"/>
                    <a:pt x="18202" y="11124"/>
                    <a:pt x="18752" y="11764"/>
                  </a:cubicBezTo>
                  <a:cubicBezTo>
                    <a:pt x="18092" y="11154"/>
                    <a:pt x="17462" y="10504"/>
                    <a:pt x="16793" y="9785"/>
                  </a:cubicBezTo>
                  <a:cubicBezTo>
                    <a:pt x="15833" y="8785"/>
                    <a:pt x="14883" y="7795"/>
                    <a:pt x="13944" y="6776"/>
                  </a:cubicBezTo>
                  <a:cubicBezTo>
                    <a:pt x="12584" y="5336"/>
                    <a:pt x="11295" y="3807"/>
                    <a:pt x="9736" y="2568"/>
                  </a:cubicBezTo>
                  <a:cubicBezTo>
                    <a:pt x="8856" y="1848"/>
                    <a:pt x="7886" y="1249"/>
                    <a:pt x="6857" y="778"/>
                  </a:cubicBezTo>
                  <a:cubicBezTo>
                    <a:pt x="6047" y="409"/>
                    <a:pt x="5198" y="79"/>
                    <a:pt x="4308" y="9"/>
                  </a:cubicBezTo>
                  <a:cubicBezTo>
                    <a:pt x="4215" y="4"/>
                    <a:pt x="4121" y="1"/>
                    <a:pt x="40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14"/>
            <p:cNvSpPr/>
            <p:nvPr/>
          </p:nvSpPr>
          <p:spPr>
            <a:xfrm>
              <a:off x="2745089" y="3952889"/>
              <a:ext cx="529638" cy="333467"/>
            </a:xfrm>
            <a:custGeom>
              <a:rect b="b" l="l" r="r" t="t"/>
              <a:pathLst>
                <a:path extrusionOk="0" h="6621" w="10516">
                  <a:moveTo>
                    <a:pt x="6447" y="0"/>
                  </a:moveTo>
                  <a:cubicBezTo>
                    <a:pt x="6184" y="0"/>
                    <a:pt x="5922" y="17"/>
                    <a:pt x="5668" y="49"/>
                  </a:cubicBezTo>
                  <a:cubicBezTo>
                    <a:pt x="5688" y="48"/>
                    <a:pt x="5709" y="48"/>
                    <a:pt x="5730" y="48"/>
                  </a:cubicBezTo>
                  <a:cubicBezTo>
                    <a:pt x="6464" y="48"/>
                    <a:pt x="7282" y="226"/>
                    <a:pt x="7827" y="488"/>
                  </a:cubicBezTo>
                  <a:cubicBezTo>
                    <a:pt x="8477" y="748"/>
                    <a:pt x="9106" y="1228"/>
                    <a:pt x="9506" y="1817"/>
                  </a:cubicBezTo>
                  <a:cubicBezTo>
                    <a:pt x="9117" y="1318"/>
                    <a:pt x="8626" y="908"/>
                    <a:pt x="8057" y="648"/>
                  </a:cubicBezTo>
                  <a:cubicBezTo>
                    <a:pt x="7363" y="323"/>
                    <a:pt x="6669" y="191"/>
                    <a:pt x="5886" y="191"/>
                  </a:cubicBezTo>
                  <a:cubicBezTo>
                    <a:pt x="5779" y="191"/>
                    <a:pt x="5669" y="193"/>
                    <a:pt x="5558" y="198"/>
                  </a:cubicBezTo>
                  <a:cubicBezTo>
                    <a:pt x="5168" y="209"/>
                    <a:pt x="4708" y="309"/>
                    <a:pt x="4288" y="349"/>
                  </a:cubicBezTo>
                  <a:cubicBezTo>
                    <a:pt x="4609" y="343"/>
                    <a:pt x="4932" y="324"/>
                    <a:pt x="5257" y="324"/>
                  </a:cubicBezTo>
                  <a:cubicBezTo>
                    <a:pt x="5500" y="324"/>
                    <a:pt x="5744" y="334"/>
                    <a:pt x="5988" y="369"/>
                  </a:cubicBezTo>
                  <a:cubicBezTo>
                    <a:pt x="6618" y="458"/>
                    <a:pt x="7467" y="708"/>
                    <a:pt x="8037" y="1018"/>
                  </a:cubicBezTo>
                  <a:cubicBezTo>
                    <a:pt x="8566" y="1298"/>
                    <a:pt x="8857" y="1558"/>
                    <a:pt x="9226" y="2017"/>
                  </a:cubicBezTo>
                  <a:cubicBezTo>
                    <a:pt x="9466" y="2308"/>
                    <a:pt x="9706" y="2687"/>
                    <a:pt x="9826" y="2987"/>
                  </a:cubicBezTo>
                  <a:cubicBezTo>
                    <a:pt x="9736" y="2777"/>
                    <a:pt x="9616" y="2567"/>
                    <a:pt x="9486" y="2368"/>
                  </a:cubicBezTo>
                  <a:cubicBezTo>
                    <a:pt x="8946" y="1598"/>
                    <a:pt x="8137" y="1018"/>
                    <a:pt x="7247" y="698"/>
                  </a:cubicBezTo>
                  <a:cubicBezTo>
                    <a:pt x="6827" y="548"/>
                    <a:pt x="6387" y="488"/>
                    <a:pt x="5938" y="458"/>
                  </a:cubicBezTo>
                  <a:cubicBezTo>
                    <a:pt x="5741" y="440"/>
                    <a:pt x="5543" y="431"/>
                    <a:pt x="5345" y="431"/>
                  </a:cubicBezTo>
                  <a:cubicBezTo>
                    <a:pt x="4368" y="431"/>
                    <a:pt x="3389" y="653"/>
                    <a:pt x="2500" y="1068"/>
                  </a:cubicBezTo>
                  <a:cubicBezTo>
                    <a:pt x="3290" y="789"/>
                    <a:pt x="4167" y="645"/>
                    <a:pt x="5014" y="645"/>
                  </a:cubicBezTo>
                  <a:cubicBezTo>
                    <a:pt x="5742" y="645"/>
                    <a:pt x="6448" y="751"/>
                    <a:pt x="7058" y="968"/>
                  </a:cubicBezTo>
                  <a:cubicBezTo>
                    <a:pt x="7997" y="1318"/>
                    <a:pt x="9077" y="2057"/>
                    <a:pt x="9526" y="3167"/>
                  </a:cubicBezTo>
                  <a:cubicBezTo>
                    <a:pt x="9297" y="2737"/>
                    <a:pt x="8997" y="2337"/>
                    <a:pt x="8657" y="1988"/>
                  </a:cubicBezTo>
                  <a:cubicBezTo>
                    <a:pt x="8187" y="1548"/>
                    <a:pt x="7607" y="1228"/>
                    <a:pt x="6998" y="1038"/>
                  </a:cubicBezTo>
                  <a:cubicBezTo>
                    <a:pt x="6390" y="838"/>
                    <a:pt x="5755" y="770"/>
                    <a:pt x="5120" y="770"/>
                  </a:cubicBezTo>
                  <a:cubicBezTo>
                    <a:pt x="4993" y="770"/>
                    <a:pt x="4866" y="773"/>
                    <a:pt x="4739" y="778"/>
                  </a:cubicBezTo>
                  <a:cubicBezTo>
                    <a:pt x="3039" y="838"/>
                    <a:pt x="1340" y="1398"/>
                    <a:pt x="1" y="2457"/>
                  </a:cubicBezTo>
                  <a:cubicBezTo>
                    <a:pt x="821" y="1948"/>
                    <a:pt x="1570" y="1658"/>
                    <a:pt x="2429" y="1408"/>
                  </a:cubicBezTo>
                  <a:cubicBezTo>
                    <a:pt x="3213" y="1171"/>
                    <a:pt x="3952" y="1056"/>
                    <a:pt x="4720" y="1056"/>
                  </a:cubicBezTo>
                  <a:cubicBezTo>
                    <a:pt x="5118" y="1056"/>
                    <a:pt x="5524" y="1087"/>
                    <a:pt x="5948" y="1148"/>
                  </a:cubicBezTo>
                  <a:cubicBezTo>
                    <a:pt x="6867" y="1268"/>
                    <a:pt x="7647" y="1578"/>
                    <a:pt x="8277" y="2117"/>
                  </a:cubicBezTo>
                  <a:cubicBezTo>
                    <a:pt x="7917" y="1857"/>
                    <a:pt x="7527" y="1638"/>
                    <a:pt x="7127" y="1468"/>
                  </a:cubicBezTo>
                  <a:cubicBezTo>
                    <a:pt x="6398" y="1200"/>
                    <a:pt x="5689" y="1083"/>
                    <a:pt x="4986" y="1083"/>
                  </a:cubicBezTo>
                  <a:cubicBezTo>
                    <a:pt x="4118" y="1083"/>
                    <a:pt x="3258" y="1261"/>
                    <a:pt x="2380" y="1548"/>
                  </a:cubicBezTo>
                  <a:cubicBezTo>
                    <a:pt x="2940" y="1428"/>
                    <a:pt x="3529" y="1338"/>
                    <a:pt x="4059" y="1318"/>
                  </a:cubicBezTo>
                  <a:cubicBezTo>
                    <a:pt x="4107" y="1317"/>
                    <a:pt x="4155" y="1316"/>
                    <a:pt x="4203" y="1316"/>
                  </a:cubicBezTo>
                  <a:cubicBezTo>
                    <a:pt x="4634" y="1316"/>
                    <a:pt x="5065" y="1354"/>
                    <a:pt x="5488" y="1408"/>
                  </a:cubicBezTo>
                  <a:cubicBezTo>
                    <a:pt x="5928" y="1488"/>
                    <a:pt x="6208" y="1528"/>
                    <a:pt x="6747" y="1688"/>
                  </a:cubicBezTo>
                  <a:cubicBezTo>
                    <a:pt x="7138" y="1828"/>
                    <a:pt x="7327" y="1928"/>
                    <a:pt x="7707" y="2148"/>
                  </a:cubicBezTo>
                  <a:cubicBezTo>
                    <a:pt x="8107" y="2397"/>
                    <a:pt x="8297" y="2567"/>
                    <a:pt x="8626" y="2887"/>
                  </a:cubicBezTo>
                  <a:cubicBezTo>
                    <a:pt x="9017" y="3287"/>
                    <a:pt x="9257" y="3647"/>
                    <a:pt x="9376" y="4096"/>
                  </a:cubicBezTo>
                  <a:cubicBezTo>
                    <a:pt x="9456" y="4396"/>
                    <a:pt x="9496" y="4696"/>
                    <a:pt x="9496" y="4976"/>
                  </a:cubicBezTo>
                  <a:cubicBezTo>
                    <a:pt x="9466" y="4336"/>
                    <a:pt x="9217" y="3707"/>
                    <a:pt x="8826" y="3197"/>
                  </a:cubicBezTo>
                  <a:cubicBezTo>
                    <a:pt x="8317" y="2537"/>
                    <a:pt x="7547" y="2157"/>
                    <a:pt x="6738" y="1797"/>
                  </a:cubicBezTo>
                  <a:lnTo>
                    <a:pt x="6738" y="1797"/>
                  </a:lnTo>
                  <a:cubicBezTo>
                    <a:pt x="8207" y="2637"/>
                    <a:pt x="9226" y="3817"/>
                    <a:pt x="9166" y="5376"/>
                  </a:cubicBezTo>
                  <a:cubicBezTo>
                    <a:pt x="9157" y="5686"/>
                    <a:pt x="9086" y="5926"/>
                    <a:pt x="8997" y="6095"/>
                  </a:cubicBezTo>
                  <a:cubicBezTo>
                    <a:pt x="9126" y="5676"/>
                    <a:pt x="9166" y="5216"/>
                    <a:pt x="9046" y="4796"/>
                  </a:cubicBezTo>
                  <a:lnTo>
                    <a:pt x="9046" y="4796"/>
                  </a:lnTo>
                  <a:cubicBezTo>
                    <a:pt x="9057" y="5286"/>
                    <a:pt x="8897" y="5736"/>
                    <a:pt x="8697" y="6206"/>
                  </a:cubicBezTo>
                  <a:cubicBezTo>
                    <a:pt x="8686" y="6226"/>
                    <a:pt x="8666" y="6255"/>
                    <a:pt x="8657" y="6266"/>
                  </a:cubicBezTo>
                  <a:cubicBezTo>
                    <a:pt x="8626" y="6346"/>
                    <a:pt x="8557" y="6415"/>
                    <a:pt x="8577" y="6506"/>
                  </a:cubicBezTo>
                  <a:cubicBezTo>
                    <a:pt x="8597" y="6577"/>
                    <a:pt x="8644" y="6607"/>
                    <a:pt x="8694" y="6607"/>
                  </a:cubicBezTo>
                  <a:cubicBezTo>
                    <a:pt x="8741" y="6607"/>
                    <a:pt x="8792" y="6579"/>
                    <a:pt x="8826" y="6535"/>
                  </a:cubicBezTo>
                  <a:cubicBezTo>
                    <a:pt x="8851" y="6585"/>
                    <a:pt x="8910" y="6620"/>
                    <a:pt x="8969" y="6620"/>
                  </a:cubicBezTo>
                  <a:cubicBezTo>
                    <a:pt x="8981" y="6620"/>
                    <a:pt x="8994" y="6619"/>
                    <a:pt x="9006" y="6615"/>
                  </a:cubicBezTo>
                  <a:cubicBezTo>
                    <a:pt x="9097" y="6595"/>
                    <a:pt x="9146" y="6495"/>
                    <a:pt x="9197" y="6426"/>
                  </a:cubicBezTo>
                  <a:cubicBezTo>
                    <a:pt x="9246" y="6355"/>
                    <a:pt x="9286" y="6286"/>
                    <a:pt x="9326" y="6206"/>
                  </a:cubicBezTo>
                  <a:cubicBezTo>
                    <a:pt x="9358" y="6243"/>
                    <a:pt x="9405" y="6263"/>
                    <a:pt x="9452" y="6263"/>
                  </a:cubicBezTo>
                  <a:cubicBezTo>
                    <a:pt x="9493" y="6263"/>
                    <a:pt x="9534" y="6248"/>
                    <a:pt x="9566" y="6215"/>
                  </a:cubicBezTo>
                  <a:cubicBezTo>
                    <a:pt x="9586" y="6195"/>
                    <a:pt x="9606" y="6166"/>
                    <a:pt x="9616" y="6146"/>
                  </a:cubicBezTo>
                  <a:cubicBezTo>
                    <a:pt x="9676" y="6095"/>
                    <a:pt x="9706" y="6015"/>
                    <a:pt x="9746" y="5956"/>
                  </a:cubicBezTo>
                  <a:cubicBezTo>
                    <a:pt x="9816" y="5846"/>
                    <a:pt x="9866" y="5726"/>
                    <a:pt x="9906" y="5606"/>
                  </a:cubicBezTo>
                  <a:cubicBezTo>
                    <a:pt x="9929" y="5614"/>
                    <a:pt x="9955" y="5619"/>
                    <a:pt x="9981" y="5619"/>
                  </a:cubicBezTo>
                  <a:cubicBezTo>
                    <a:pt x="10023" y="5619"/>
                    <a:pt x="10065" y="5607"/>
                    <a:pt x="10096" y="5576"/>
                  </a:cubicBezTo>
                  <a:cubicBezTo>
                    <a:pt x="10146" y="5526"/>
                    <a:pt x="10156" y="5446"/>
                    <a:pt x="10176" y="5376"/>
                  </a:cubicBezTo>
                  <a:cubicBezTo>
                    <a:pt x="10186" y="5326"/>
                    <a:pt x="10196" y="5266"/>
                    <a:pt x="10206" y="5206"/>
                  </a:cubicBezTo>
                  <a:cubicBezTo>
                    <a:pt x="10213" y="5207"/>
                    <a:pt x="10221" y="5208"/>
                    <a:pt x="10229" y="5208"/>
                  </a:cubicBezTo>
                  <a:cubicBezTo>
                    <a:pt x="10283" y="5208"/>
                    <a:pt x="10340" y="5180"/>
                    <a:pt x="10366" y="5136"/>
                  </a:cubicBezTo>
                  <a:cubicBezTo>
                    <a:pt x="10416" y="5046"/>
                    <a:pt x="10406" y="4936"/>
                    <a:pt x="10426" y="4836"/>
                  </a:cubicBezTo>
                  <a:cubicBezTo>
                    <a:pt x="10446" y="4726"/>
                    <a:pt x="10456" y="4607"/>
                    <a:pt x="10456" y="4476"/>
                  </a:cubicBezTo>
                  <a:cubicBezTo>
                    <a:pt x="10496" y="4227"/>
                    <a:pt x="10516" y="3967"/>
                    <a:pt x="10506" y="3717"/>
                  </a:cubicBezTo>
                  <a:cubicBezTo>
                    <a:pt x="10486" y="3037"/>
                    <a:pt x="10256" y="2377"/>
                    <a:pt x="9896" y="1808"/>
                  </a:cubicBezTo>
                  <a:cubicBezTo>
                    <a:pt x="9606" y="1308"/>
                    <a:pt x="9197" y="878"/>
                    <a:pt x="8697" y="568"/>
                  </a:cubicBezTo>
                  <a:cubicBezTo>
                    <a:pt x="8106" y="166"/>
                    <a:pt x="7273" y="0"/>
                    <a:pt x="64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14"/>
            <p:cNvSpPr/>
            <p:nvPr/>
          </p:nvSpPr>
          <p:spPr>
            <a:xfrm>
              <a:off x="917195" y="3949767"/>
              <a:ext cx="357340" cy="527624"/>
            </a:xfrm>
            <a:custGeom>
              <a:rect b="b" l="l" r="r" t="t"/>
              <a:pathLst>
                <a:path extrusionOk="0" h="10476" w="7095">
                  <a:moveTo>
                    <a:pt x="0" y="0"/>
                  </a:moveTo>
                  <a:lnTo>
                    <a:pt x="0" y="0"/>
                  </a:lnTo>
                  <a:cubicBezTo>
                    <a:pt x="1140" y="1160"/>
                    <a:pt x="1860" y="2619"/>
                    <a:pt x="2550" y="4098"/>
                  </a:cubicBezTo>
                  <a:cubicBezTo>
                    <a:pt x="3159" y="5398"/>
                    <a:pt x="3859" y="6907"/>
                    <a:pt x="4758" y="8187"/>
                  </a:cubicBezTo>
                  <a:cubicBezTo>
                    <a:pt x="5168" y="8787"/>
                    <a:pt x="5628" y="9346"/>
                    <a:pt x="6128" y="9856"/>
                  </a:cubicBezTo>
                  <a:cubicBezTo>
                    <a:pt x="6228" y="9966"/>
                    <a:pt x="6328" y="10066"/>
                    <a:pt x="6437" y="10156"/>
                  </a:cubicBezTo>
                  <a:cubicBezTo>
                    <a:pt x="6517" y="10216"/>
                    <a:pt x="6448" y="10206"/>
                    <a:pt x="6577" y="10246"/>
                  </a:cubicBezTo>
                  <a:lnTo>
                    <a:pt x="6597" y="10246"/>
                  </a:lnTo>
                  <a:cubicBezTo>
                    <a:pt x="6648" y="10296"/>
                    <a:pt x="6697" y="10355"/>
                    <a:pt x="6748" y="10415"/>
                  </a:cubicBezTo>
                  <a:cubicBezTo>
                    <a:pt x="6777" y="10446"/>
                    <a:pt x="6817" y="10466"/>
                    <a:pt x="6857" y="10475"/>
                  </a:cubicBezTo>
                  <a:cubicBezTo>
                    <a:pt x="6861" y="10476"/>
                    <a:pt x="6865" y="10476"/>
                    <a:pt x="6869" y="10476"/>
                  </a:cubicBezTo>
                  <a:cubicBezTo>
                    <a:pt x="7012" y="10476"/>
                    <a:pt x="7095" y="10293"/>
                    <a:pt x="6997" y="10186"/>
                  </a:cubicBezTo>
                  <a:cubicBezTo>
                    <a:pt x="6548" y="9646"/>
                    <a:pt x="6158" y="9136"/>
                    <a:pt x="5788" y="8607"/>
                  </a:cubicBezTo>
                  <a:cubicBezTo>
                    <a:pt x="5798" y="8587"/>
                    <a:pt x="5818" y="8567"/>
                    <a:pt x="5818" y="8536"/>
                  </a:cubicBezTo>
                  <a:cubicBezTo>
                    <a:pt x="5818" y="8476"/>
                    <a:pt x="5768" y="8427"/>
                    <a:pt x="5748" y="8376"/>
                  </a:cubicBezTo>
                  <a:cubicBezTo>
                    <a:pt x="5009" y="7057"/>
                    <a:pt x="4409" y="5668"/>
                    <a:pt x="3789" y="4289"/>
                  </a:cubicBezTo>
                  <a:cubicBezTo>
                    <a:pt x="3489" y="3639"/>
                    <a:pt x="3209" y="2979"/>
                    <a:pt x="2839" y="2370"/>
                  </a:cubicBezTo>
                  <a:cubicBezTo>
                    <a:pt x="2530" y="1850"/>
                    <a:pt x="2139" y="1370"/>
                    <a:pt x="1700" y="940"/>
                  </a:cubicBezTo>
                  <a:lnTo>
                    <a:pt x="1700" y="940"/>
                  </a:lnTo>
                  <a:cubicBezTo>
                    <a:pt x="2559" y="1999"/>
                    <a:pt x="3099" y="3279"/>
                    <a:pt x="3629" y="4538"/>
                  </a:cubicBezTo>
                  <a:cubicBezTo>
                    <a:pt x="3919" y="5228"/>
                    <a:pt x="4199" y="5918"/>
                    <a:pt x="4518" y="6597"/>
                  </a:cubicBezTo>
                  <a:cubicBezTo>
                    <a:pt x="3929" y="5528"/>
                    <a:pt x="3489" y="4378"/>
                    <a:pt x="2959" y="3279"/>
                  </a:cubicBezTo>
                  <a:cubicBezTo>
                    <a:pt x="2430" y="2199"/>
                    <a:pt x="1760" y="1180"/>
                    <a:pt x="870" y="360"/>
                  </a:cubicBezTo>
                  <a:lnTo>
                    <a:pt x="870" y="360"/>
                  </a:lnTo>
                  <a:cubicBezTo>
                    <a:pt x="2210" y="1950"/>
                    <a:pt x="2930" y="3949"/>
                    <a:pt x="3769" y="5838"/>
                  </a:cubicBezTo>
                  <a:cubicBezTo>
                    <a:pt x="3359" y="5028"/>
                    <a:pt x="2969" y="4209"/>
                    <a:pt x="2550" y="3409"/>
                  </a:cubicBezTo>
                  <a:cubicBezTo>
                    <a:pt x="1910" y="2139"/>
                    <a:pt x="1140" y="89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14"/>
            <p:cNvSpPr/>
            <p:nvPr/>
          </p:nvSpPr>
          <p:spPr>
            <a:xfrm>
              <a:off x="257717" y="3808846"/>
              <a:ext cx="788917" cy="500024"/>
            </a:xfrm>
            <a:custGeom>
              <a:rect b="b" l="l" r="r" t="t"/>
              <a:pathLst>
                <a:path extrusionOk="0" h="9928" w="15664">
                  <a:moveTo>
                    <a:pt x="3486" y="1"/>
                  </a:moveTo>
                  <a:cubicBezTo>
                    <a:pt x="3019" y="1"/>
                    <a:pt x="2553" y="63"/>
                    <a:pt x="2110" y="190"/>
                  </a:cubicBezTo>
                  <a:cubicBezTo>
                    <a:pt x="2354" y="161"/>
                    <a:pt x="2594" y="147"/>
                    <a:pt x="2831" y="147"/>
                  </a:cubicBezTo>
                  <a:cubicBezTo>
                    <a:pt x="3661" y="147"/>
                    <a:pt x="4453" y="321"/>
                    <a:pt x="5238" y="639"/>
                  </a:cubicBezTo>
                  <a:cubicBezTo>
                    <a:pt x="5378" y="690"/>
                    <a:pt x="5518" y="759"/>
                    <a:pt x="5658" y="830"/>
                  </a:cubicBezTo>
                  <a:cubicBezTo>
                    <a:pt x="5378" y="730"/>
                    <a:pt x="5098" y="639"/>
                    <a:pt x="4809" y="579"/>
                  </a:cubicBezTo>
                  <a:cubicBezTo>
                    <a:pt x="4237" y="422"/>
                    <a:pt x="3643" y="332"/>
                    <a:pt x="3051" y="332"/>
                  </a:cubicBezTo>
                  <a:cubicBezTo>
                    <a:pt x="2443" y="332"/>
                    <a:pt x="1837" y="427"/>
                    <a:pt x="1260" y="639"/>
                  </a:cubicBezTo>
                  <a:cubicBezTo>
                    <a:pt x="1659" y="551"/>
                    <a:pt x="2050" y="514"/>
                    <a:pt x="2431" y="514"/>
                  </a:cubicBezTo>
                  <a:cubicBezTo>
                    <a:pt x="3129" y="514"/>
                    <a:pt x="3796" y="638"/>
                    <a:pt x="4429" y="799"/>
                  </a:cubicBezTo>
                  <a:cubicBezTo>
                    <a:pt x="5149" y="959"/>
                    <a:pt x="6098" y="1319"/>
                    <a:pt x="6518" y="1549"/>
                  </a:cubicBezTo>
                  <a:cubicBezTo>
                    <a:pt x="7277" y="1939"/>
                    <a:pt x="8027" y="2438"/>
                    <a:pt x="8707" y="2958"/>
                  </a:cubicBezTo>
                  <a:cubicBezTo>
                    <a:pt x="7477" y="2129"/>
                    <a:pt x="6148" y="1439"/>
                    <a:pt x="4718" y="1010"/>
                  </a:cubicBezTo>
                  <a:cubicBezTo>
                    <a:pt x="4049" y="790"/>
                    <a:pt x="3349" y="650"/>
                    <a:pt x="2630" y="650"/>
                  </a:cubicBezTo>
                  <a:cubicBezTo>
                    <a:pt x="2010" y="650"/>
                    <a:pt x="1340" y="710"/>
                    <a:pt x="811" y="1070"/>
                  </a:cubicBezTo>
                  <a:cubicBezTo>
                    <a:pt x="1167" y="891"/>
                    <a:pt x="1606" y="827"/>
                    <a:pt x="2053" y="827"/>
                  </a:cubicBezTo>
                  <a:cubicBezTo>
                    <a:pt x="2734" y="827"/>
                    <a:pt x="3435" y="975"/>
                    <a:pt x="3899" y="1090"/>
                  </a:cubicBezTo>
                  <a:cubicBezTo>
                    <a:pt x="5708" y="1579"/>
                    <a:pt x="7208" y="2339"/>
                    <a:pt x="8747" y="3408"/>
                  </a:cubicBezTo>
                  <a:cubicBezTo>
                    <a:pt x="9866" y="4168"/>
                    <a:pt x="10736" y="4888"/>
                    <a:pt x="11675" y="5817"/>
                  </a:cubicBezTo>
                  <a:cubicBezTo>
                    <a:pt x="11995" y="6127"/>
                    <a:pt x="12305" y="6447"/>
                    <a:pt x="12615" y="6776"/>
                  </a:cubicBezTo>
                  <a:cubicBezTo>
                    <a:pt x="12435" y="6607"/>
                    <a:pt x="12255" y="6447"/>
                    <a:pt x="12085" y="6287"/>
                  </a:cubicBezTo>
                  <a:cubicBezTo>
                    <a:pt x="10646" y="5017"/>
                    <a:pt x="9207" y="3728"/>
                    <a:pt x="7507" y="2829"/>
                  </a:cubicBezTo>
                  <a:cubicBezTo>
                    <a:pt x="6238" y="2159"/>
                    <a:pt x="4938" y="1509"/>
                    <a:pt x="3539" y="1159"/>
                  </a:cubicBezTo>
                  <a:cubicBezTo>
                    <a:pt x="3107" y="1053"/>
                    <a:pt x="2648" y="983"/>
                    <a:pt x="2187" y="983"/>
                  </a:cubicBezTo>
                  <a:cubicBezTo>
                    <a:pt x="1430" y="983"/>
                    <a:pt x="665" y="1171"/>
                    <a:pt x="1" y="1699"/>
                  </a:cubicBezTo>
                  <a:cubicBezTo>
                    <a:pt x="578" y="1352"/>
                    <a:pt x="1221" y="1211"/>
                    <a:pt x="1893" y="1211"/>
                  </a:cubicBezTo>
                  <a:cubicBezTo>
                    <a:pt x="3779" y="1211"/>
                    <a:pt x="5886" y="2325"/>
                    <a:pt x="7368" y="3129"/>
                  </a:cubicBezTo>
                  <a:cubicBezTo>
                    <a:pt x="8867" y="3938"/>
                    <a:pt x="10196" y="5097"/>
                    <a:pt x="11386" y="6127"/>
                  </a:cubicBezTo>
                  <a:cubicBezTo>
                    <a:pt x="12315" y="6967"/>
                    <a:pt x="13245" y="7806"/>
                    <a:pt x="14144" y="8676"/>
                  </a:cubicBezTo>
                  <a:cubicBezTo>
                    <a:pt x="14514" y="9046"/>
                    <a:pt x="14884" y="9406"/>
                    <a:pt x="15253" y="9775"/>
                  </a:cubicBezTo>
                  <a:cubicBezTo>
                    <a:pt x="15320" y="9834"/>
                    <a:pt x="15387" y="9927"/>
                    <a:pt x="15477" y="9927"/>
                  </a:cubicBezTo>
                  <a:cubicBezTo>
                    <a:pt x="15495" y="9927"/>
                    <a:pt x="15513" y="9923"/>
                    <a:pt x="15533" y="9915"/>
                  </a:cubicBezTo>
                  <a:cubicBezTo>
                    <a:pt x="15624" y="9885"/>
                    <a:pt x="15664" y="9795"/>
                    <a:pt x="15653" y="9715"/>
                  </a:cubicBezTo>
                  <a:cubicBezTo>
                    <a:pt x="15604" y="9586"/>
                    <a:pt x="15453" y="9506"/>
                    <a:pt x="15364" y="9395"/>
                  </a:cubicBezTo>
                  <a:cubicBezTo>
                    <a:pt x="15193" y="9226"/>
                    <a:pt x="15014" y="9055"/>
                    <a:pt x="14844" y="8886"/>
                  </a:cubicBezTo>
                  <a:cubicBezTo>
                    <a:pt x="14654" y="8686"/>
                    <a:pt x="14464" y="8496"/>
                    <a:pt x="14264" y="8316"/>
                  </a:cubicBezTo>
                  <a:cubicBezTo>
                    <a:pt x="14304" y="8226"/>
                    <a:pt x="14244" y="8116"/>
                    <a:pt x="14224" y="8106"/>
                  </a:cubicBezTo>
                  <a:cubicBezTo>
                    <a:pt x="14114" y="7956"/>
                    <a:pt x="13994" y="7816"/>
                    <a:pt x="13885" y="7676"/>
                  </a:cubicBezTo>
                  <a:cubicBezTo>
                    <a:pt x="13365" y="7056"/>
                    <a:pt x="12805" y="6467"/>
                    <a:pt x="12235" y="5887"/>
                  </a:cubicBezTo>
                  <a:cubicBezTo>
                    <a:pt x="11955" y="5597"/>
                    <a:pt x="11666" y="5317"/>
                    <a:pt x="11366" y="5037"/>
                  </a:cubicBezTo>
                  <a:cubicBezTo>
                    <a:pt x="11366" y="5017"/>
                    <a:pt x="11375" y="4997"/>
                    <a:pt x="11366" y="4968"/>
                  </a:cubicBezTo>
                  <a:cubicBezTo>
                    <a:pt x="11366" y="4945"/>
                    <a:pt x="11337" y="4904"/>
                    <a:pt x="11331" y="4895"/>
                  </a:cubicBezTo>
                  <a:lnTo>
                    <a:pt x="11331" y="4895"/>
                  </a:lnTo>
                  <a:cubicBezTo>
                    <a:pt x="11333" y="4896"/>
                    <a:pt x="11334" y="4897"/>
                    <a:pt x="11335" y="4897"/>
                  </a:cubicBezTo>
                  <a:cubicBezTo>
                    <a:pt x="11333" y="4895"/>
                    <a:pt x="11331" y="4893"/>
                    <a:pt x="11331" y="4893"/>
                  </a:cubicBezTo>
                  <a:lnTo>
                    <a:pt x="11331" y="4893"/>
                  </a:lnTo>
                  <a:cubicBezTo>
                    <a:pt x="11330" y="4893"/>
                    <a:pt x="11331" y="4894"/>
                    <a:pt x="11331" y="4895"/>
                  </a:cubicBezTo>
                  <a:lnTo>
                    <a:pt x="11331" y="4895"/>
                  </a:lnTo>
                  <a:cubicBezTo>
                    <a:pt x="11314" y="4885"/>
                    <a:pt x="11305" y="4866"/>
                    <a:pt x="11295" y="4848"/>
                  </a:cubicBezTo>
                  <a:cubicBezTo>
                    <a:pt x="11275" y="4837"/>
                    <a:pt x="11266" y="4817"/>
                    <a:pt x="11255" y="4797"/>
                  </a:cubicBezTo>
                  <a:cubicBezTo>
                    <a:pt x="11195" y="4717"/>
                    <a:pt x="11106" y="4637"/>
                    <a:pt x="11046" y="4558"/>
                  </a:cubicBezTo>
                  <a:cubicBezTo>
                    <a:pt x="10826" y="4328"/>
                    <a:pt x="10596" y="4118"/>
                    <a:pt x="10366" y="3898"/>
                  </a:cubicBezTo>
                  <a:cubicBezTo>
                    <a:pt x="9547" y="3169"/>
                    <a:pt x="8677" y="2458"/>
                    <a:pt x="7747" y="1869"/>
                  </a:cubicBezTo>
                  <a:cubicBezTo>
                    <a:pt x="6997" y="1229"/>
                    <a:pt x="5848" y="430"/>
                    <a:pt x="4729" y="150"/>
                  </a:cubicBezTo>
                  <a:cubicBezTo>
                    <a:pt x="4323" y="51"/>
                    <a:pt x="3904" y="1"/>
                    <a:pt x="34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14"/>
            <p:cNvSpPr/>
            <p:nvPr/>
          </p:nvSpPr>
          <p:spPr>
            <a:xfrm>
              <a:off x="876450" y="4450696"/>
              <a:ext cx="1205839" cy="468495"/>
            </a:xfrm>
            <a:custGeom>
              <a:rect b="b" l="l" r="r" t="t"/>
              <a:pathLst>
                <a:path extrusionOk="0" h="9302" w="23942">
                  <a:moveTo>
                    <a:pt x="0" y="0"/>
                  </a:moveTo>
                  <a:lnTo>
                    <a:pt x="0" y="0"/>
                  </a:lnTo>
                  <a:cubicBezTo>
                    <a:pt x="580" y="580"/>
                    <a:pt x="1120" y="1200"/>
                    <a:pt x="1699" y="1779"/>
                  </a:cubicBezTo>
                  <a:cubicBezTo>
                    <a:pt x="2719" y="2768"/>
                    <a:pt x="3748" y="3758"/>
                    <a:pt x="4858" y="4638"/>
                  </a:cubicBezTo>
                  <a:cubicBezTo>
                    <a:pt x="6177" y="5667"/>
                    <a:pt x="7617" y="6557"/>
                    <a:pt x="9136" y="7257"/>
                  </a:cubicBezTo>
                  <a:cubicBezTo>
                    <a:pt x="11169" y="8184"/>
                    <a:pt x="13015" y="8577"/>
                    <a:pt x="15002" y="8577"/>
                  </a:cubicBezTo>
                  <a:cubicBezTo>
                    <a:pt x="15927" y="8577"/>
                    <a:pt x="16883" y="8492"/>
                    <a:pt x="17901" y="8336"/>
                  </a:cubicBezTo>
                  <a:cubicBezTo>
                    <a:pt x="18021" y="8316"/>
                    <a:pt x="18152" y="8296"/>
                    <a:pt x="18281" y="8266"/>
                  </a:cubicBezTo>
                  <a:lnTo>
                    <a:pt x="18281" y="8266"/>
                  </a:lnTo>
                  <a:cubicBezTo>
                    <a:pt x="17202" y="8566"/>
                    <a:pt x="16182" y="8666"/>
                    <a:pt x="15093" y="8676"/>
                  </a:cubicBezTo>
                  <a:cubicBezTo>
                    <a:pt x="15035" y="8677"/>
                    <a:pt x="14977" y="8677"/>
                    <a:pt x="14919" y="8677"/>
                  </a:cubicBezTo>
                  <a:cubicBezTo>
                    <a:pt x="13242" y="8677"/>
                    <a:pt x="11770" y="8396"/>
                    <a:pt x="10205" y="7816"/>
                  </a:cubicBezTo>
                  <a:cubicBezTo>
                    <a:pt x="8916" y="7366"/>
                    <a:pt x="7826" y="6877"/>
                    <a:pt x="6677" y="6167"/>
                  </a:cubicBezTo>
                  <a:cubicBezTo>
                    <a:pt x="5627" y="5527"/>
                    <a:pt x="4658" y="4807"/>
                    <a:pt x="3778" y="3958"/>
                  </a:cubicBezTo>
                  <a:lnTo>
                    <a:pt x="3778" y="3958"/>
                  </a:lnTo>
                  <a:cubicBezTo>
                    <a:pt x="4538" y="4898"/>
                    <a:pt x="5467" y="5677"/>
                    <a:pt x="6487" y="6327"/>
                  </a:cubicBezTo>
                  <a:cubicBezTo>
                    <a:pt x="7217" y="6797"/>
                    <a:pt x="7977" y="7237"/>
                    <a:pt x="8776" y="7597"/>
                  </a:cubicBezTo>
                  <a:cubicBezTo>
                    <a:pt x="10065" y="8166"/>
                    <a:pt x="11405" y="8656"/>
                    <a:pt x="12794" y="8856"/>
                  </a:cubicBezTo>
                  <a:cubicBezTo>
                    <a:pt x="13034" y="8896"/>
                    <a:pt x="13274" y="8926"/>
                    <a:pt x="13514" y="8945"/>
                  </a:cubicBezTo>
                  <a:cubicBezTo>
                    <a:pt x="12994" y="8926"/>
                    <a:pt x="12484" y="8876"/>
                    <a:pt x="11984" y="8786"/>
                  </a:cubicBezTo>
                  <a:cubicBezTo>
                    <a:pt x="10635" y="8556"/>
                    <a:pt x="8996" y="7886"/>
                    <a:pt x="7617" y="7286"/>
                  </a:cubicBezTo>
                  <a:lnTo>
                    <a:pt x="7617" y="7286"/>
                  </a:lnTo>
                  <a:cubicBezTo>
                    <a:pt x="8976" y="8086"/>
                    <a:pt x="10375" y="8786"/>
                    <a:pt x="11955" y="9085"/>
                  </a:cubicBezTo>
                  <a:cubicBezTo>
                    <a:pt x="12554" y="9216"/>
                    <a:pt x="13414" y="9276"/>
                    <a:pt x="14154" y="9296"/>
                  </a:cubicBezTo>
                  <a:cubicBezTo>
                    <a:pt x="14294" y="9299"/>
                    <a:pt x="14435" y="9301"/>
                    <a:pt x="14577" y="9301"/>
                  </a:cubicBezTo>
                  <a:cubicBezTo>
                    <a:pt x="15963" y="9301"/>
                    <a:pt x="17416" y="9121"/>
                    <a:pt x="18621" y="8686"/>
                  </a:cubicBezTo>
                  <a:cubicBezTo>
                    <a:pt x="19021" y="8546"/>
                    <a:pt x="19411" y="8366"/>
                    <a:pt x="19781" y="8176"/>
                  </a:cubicBezTo>
                  <a:cubicBezTo>
                    <a:pt x="19831" y="8146"/>
                    <a:pt x="19881" y="8126"/>
                    <a:pt x="19931" y="8106"/>
                  </a:cubicBezTo>
                  <a:cubicBezTo>
                    <a:pt x="20551" y="7876"/>
                    <a:pt x="21150" y="7626"/>
                    <a:pt x="21720" y="7286"/>
                  </a:cubicBezTo>
                  <a:cubicBezTo>
                    <a:pt x="21890" y="7166"/>
                    <a:pt x="21900" y="7166"/>
                    <a:pt x="22060" y="7046"/>
                  </a:cubicBezTo>
                  <a:lnTo>
                    <a:pt x="22070" y="7046"/>
                  </a:lnTo>
                  <a:cubicBezTo>
                    <a:pt x="22120" y="7017"/>
                    <a:pt x="22139" y="6946"/>
                    <a:pt x="22130" y="6886"/>
                  </a:cubicBezTo>
                  <a:cubicBezTo>
                    <a:pt x="22490" y="6697"/>
                    <a:pt x="22830" y="6497"/>
                    <a:pt x="23059" y="6317"/>
                  </a:cubicBezTo>
                  <a:cubicBezTo>
                    <a:pt x="23329" y="6117"/>
                    <a:pt x="23599" y="5907"/>
                    <a:pt x="23849" y="5687"/>
                  </a:cubicBezTo>
                  <a:cubicBezTo>
                    <a:pt x="23942" y="5604"/>
                    <a:pt x="23880" y="5444"/>
                    <a:pt x="23751" y="5444"/>
                  </a:cubicBezTo>
                  <a:cubicBezTo>
                    <a:pt x="23741" y="5444"/>
                    <a:pt x="23730" y="5445"/>
                    <a:pt x="23719" y="5447"/>
                  </a:cubicBezTo>
                  <a:cubicBezTo>
                    <a:pt x="23629" y="5478"/>
                    <a:pt x="23559" y="5567"/>
                    <a:pt x="23469" y="5617"/>
                  </a:cubicBezTo>
                  <a:cubicBezTo>
                    <a:pt x="23179" y="5837"/>
                    <a:pt x="23049" y="5937"/>
                    <a:pt x="22799" y="6097"/>
                  </a:cubicBezTo>
                  <a:cubicBezTo>
                    <a:pt x="20990" y="7217"/>
                    <a:pt x="19161" y="7876"/>
                    <a:pt x="17052" y="8106"/>
                  </a:cubicBezTo>
                  <a:cubicBezTo>
                    <a:pt x="16322" y="8176"/>
                    <a:pt x="15693" y="8236"/>
                    <a:pt x="14893" y="8236"/>
                  </a:cubicBezTo>
                  <a:cubicBezTo>
                    <a:pt x="14864" y="8237"/>
                    <a:pt x="14835" y="8237"/>
                    <a:pt x="14805" y="8237"/>
                  </a:cubicBezTo>
                  <a:cubicBezTo>
                    <a:pt x="14044" y="8237"/>
                    <a:pt x="13041" y="8121"/>
                    <a:pt x="12474" y="8006"/>
                  </a:cubicBezTo>
                  <a:cubicBezTo>
                    <a:pt x="9685" y="7406"/>
                    <a:pt x="7286" y="6137"/>
                    <a:pt x="4998" y="4438"/>
                  </a:cubicBezTo>
                  <a:cubicBezTo>
                    <a:pt x="3328" y="3168"/>
                    <a:pt x="1759" y="142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7" name="Google Shape;5787;p14"/>
          <p:cNvGrpSpPr/>
          <p:nvPr/>
        </p:nvGrpSpPr>
        <p:grpSpPr>
          <a:xfrm>
            <a:off x="5833062" y="3786736"/>
            <a:ext cx="3105556" cy="1144696"/>
            <a:chOff x="5833062" y="3786736"/>
            <a:chExt cx="3105556" cy="1144696"/>
          </a:xfrm>
        </p:grpSpPr>
        <p:sp>
          <p:nvSpPr>
            <p:cNvPr id="5788" name="Google Shape;5788;p14"/>
            <p:cNvSpPr/>
            <p:nvPr/>
          </p:nvSpPr>
          <p:spPr>
            <a:xfrm>
              <a:off x="5833062" y="3786736"/>
              <a:ext cx="3105556" cy="1144696"/>
            </a:xfrm>
            <a:custGeom>
              <a:rect b="b" l="l" r="r" t="t"/>
              <a:pathLst>
                <a:path extrusionOk="0" h="22728" w="61661">
                  <a:moveTo>
                    <a:pt x="14303" y="7875"/>
                  </a:moveTo>
                  <a:cubicBezTo>
                    <a:pt x="14433" y="8005"/>
                    <a:pt x="14563" y="8145"/>
                    <a:pt x="14683" y="8275"/>
                  </a:cubicBezTo>
                  <a:cubicBezTo>
                    <a:pt x="14543" y="8165"/>
                    <a:pt x="14403" y="8045"/>
                    <a:pt x="14263" y="7935"/>
                  </a:cubicBezTo>
                  <a:cubicBezTo>
                    <a:pt x="14283" y="7915"/>
                    <a:pt x="14303" y="7895"/>
                    <a:pt x="14303" y="7875"/>
                  </a:cubicBezTo>
                  <a:close/>
                  <a:moveTo>
                    <a:pt x="4768" y="3128"/>
                  </a:moveTo>
                  <a:cubicBezTo>
                    <a:pt x="7017" y="3137"/>
                    <a:pt x="9565" y="4307"/>
                    <a:pt x="11495" y="5616"/>
                  </a:cubicBezTo>
                  <a:cubicBezTo>
                    <a:pt x="12244" y="6146"/>
                    <a:pt x="12934" y="6756"/>
                    <a:pt x="13583" y="7406"/>
                  </a:cubicBezTo>
                  <a:cubicBezTo>
                    <a:pt x="11634" y="5950"/>
                    <a:pt x="9361" y="4825"/>
                    <a:pt x="6928" y="4825"/>
                  </a:cubicBezTo>
                  <a:cubicBezTo>
                    <a:pt x="6555" y="4825"/>
                    <a:pt x="6178" y="4851"/>
                    <a:pt x="5797" y="4907"/>
                  </a:cubicBezTo>
                  <a:cubicBezTo>
                    <a:pt x="4278" y="5147"/>
                    <a:pt x="2679" y="6126"/>
                    <a:pt x="2369" y="7735"/>
                  </a:cubicBezTo>
                  <a:cubicBezTo>
                    <a:pt x="2229" y="8345"/>
                    <a:pt x="2409" y="8955"/>
                    <a:pt x="2519" y="9554"/>
                  </a:cubicBezTo>
                  <a:lnTo>
                    <a:pt x="2519" y="9614"/>
                  </a:lnTo>
                  <a:lnTo>
                    <a:pt x="2519" y="9654"/>
                  </a:lnTo>
                  <a:lnTo>
                    <a:pt x="2519" y="9665"/>
                  </a:lnTo>
                  <a:lnTo>
                    <a:pt x="2489" y="9665"/>
                  </a:lnTo>
                  <a:cubicBezTo>
                    <a:pt x="2349" y="9665"/>
                    <a:pt x="2319" y="9625"/>
                    <a:pt x="2129" y="9534"/>
                  </a:cubicBezTo>
                  <a:cubicBezTo>
                    <a:pt x="1559" y="9215"/>
                    <a:pt x="1000" y="8485"/>
                    <a:pt x="780" y="7715"/>
                  </a:cubicBezTo>
                  <a:cubicBezTo>
                    <a:pt x="590" y="7056"/>
                    <a:pt x="660" y="6176"/>
                    <a:pt x="1000" y="5447"/>
                  </a:cubicBezTo>
                  <a:cubicBezTo>
                    <a:pt x="1659" y="4027"/>
                    <a:pt x="3108" y="3137"/>
                    <a:pt x="4768" y="3128"/>
                  </a:cubicBezTo>
                  <a:close/>
                  <a:moveTo>
                    <a:pt x="57690" y="283"/>
                  </a:moveTo>
                  <a:cubicBezTo>
                    <a:pt x="58467" y="283"/>
                    <a:pt x="59236" y="494"/>
                    <a:pt x="59832" y="989"/>
                  </a:cubicBezTo>
                  <a:cubicBezTo>
                    <a:pt x="60332" y="1429"/>
                    <a:pt x="60921" y="2078"/>
                    <a:pt x="61161" y="2688"/>
                  </a:cubicBezTo>
                  <a:cubicBezTo>
                    <a:pt x="61041" y="2568"/>
                    <a:pt x="60901" y="2458"/>
                    <a:pt x="60761" y="2358"/>
                  </a:cubicBezTo>
                  <a:cubicBezTo>
                    <a:pt x="60151" y="1931"/>
                    <a:pt x="59421" y="1780"/>
                    <a:pt x="58688" y="1780"/>
                  </a:cubicBezTo>
                  <a:cubicBezTo>
                    <a:pt x="58340" y="1780"/>
                    <a:pt x="57991" y="1814"/>
                    <a:pt x="57653" y="1868"/>
                  </a:cubicBezTo>
                  <a:cubicBezTo>
                    <a:pt x="56154" y="2118"/>
                    <a:pt x="54744" y="2738"/>
                    <a:pt x="53445" y="3517"/>
                  </a:cubicBezTo>
                  <a:cubicBezTo>
                    <a:pt x="51956" y="4457"/>
                    <a:pt x="50577" y="5556"/>
                    <a:pt x="49207" y="6676"/>
                  </a:cubicBezTo>
                  <a:cubicBezTo>
                    <a:pt x="47847" y="7826"/>
                    <a:pt x="46478" y="8965"/>
                    <a:pt x="45109" y="10105"/>
                  </a:cubicBezTo>
                  <a:cubicBezTo>
                    <a:pt x="44989" y="10204"/>
                    <a:pt x="44879" y="10294"/>
                    <a:pt x="44759" y="10394"/>
                  </a:cubicBezTo>
                  <a:cubicBezTo>
                    <a:pt x="44939" y="10204"/>
                    <a:pt x="45119" y="10025"/>
                    <a:pt x="45299" y="9834"/>
                  </a:cubicBezTo>
                  <a:cubicBezTo>
                    <a:pt x="46378" y="8705"/>
                    <a:pt x="47438" y="7555"/>
                    <a:pt x="48497" y="6406"/>
                  </a:cubicBezTo>
                  <a:cubicBezTo>
                    <a:pt x="50026" y="4747"/>
                    <a:pt x="51396" y="3208"/>
                    <a:pt x="53275" y="1948"/>
                  </a:cubicBezTo>
                  <a:cubicBezTo>
                    <a:pt x="54424" y="1218"/>
                    <a:pt x="55724" y="569"/>
                    <a:pt x="57053" y="329"/>
                  </a:cubicBezTo>
                  <a:cubicBezTo>
                    <a:pt x="57264" y="299"/>
                    <a:pt x="57477" y="283"/>
                    <a:pt x="57690" y="283"/>
                  </a:cubicBezTo>
                  <a:close/>
                  <a:moveTo>
                    <a:pt x="48338" y="2698"/>
                  </a:moveTo>
                  <a:lnTo>
                    <a:pt x="48338" y="2698"/>
                  </a:lnTo>
                  <a:cubicBezTo>
                    <a:pt x="47348" y="3767"/>
                    <a:pt x="46478" y="4947"/>
                    <a:pt x="45799" y="6236"/>
                  </a:cubicBezTo>
                  <a:cubicBezTo>
                    <a:pt x="45069" y="7575"/>
                    <a:pt x="44529" y="9025"/>
                    <a:pt x="43740" y="10204"/>
                  </a:cubicBezTo>
                  <a:cubicBezTo>
                    <a:pt x="43250" y="11004"/>
                    <a:pt x="42640" y="11704"/>
                    <a:pt x="42001" y="12363"/>
                  </a:cubicBezTo>
                  <a:cubicBezTo>
                    <a:pt x="41710" y="12663"/>
                    <a:pt x="41381" y="12963"/>
                    <a:pt x="41041" y="13253"/>
                  </a:cubicBezTo>
                  <a:cubicBezTo>
                    <a:pt x="41031" y="13253"/>
                    <a:pt x="41021" y="13263"/>
                    <a:pt x="41011" y="13273"/>
                  </a:cubicBezTo>
                  <a:cubicBezTo>
                    <a:pt x="40931" y="13333"/>
                    <a:pt x="40851" y="13403"/>
                    <a:pt x="40761" y="13473"/>
                  </a:cubicBezTo>
                  <a:cubicBezTo>
                    <a:pt x="40651" y="13553"/>
                    <a:pt x="40541" y="13623"/>
                    <a:pt x="40421" y="13703"/>
                  </a:cubicBezTo>
                  <a:cubicBezTo>
                    <a:pt x="40541" y="13563"/>
                    <a:pt x="40661" y="13423"/>
                    <a:pt x="40771" y="13283"/>
                  </a:cubicBezTo>
                  <a:cubicBezTo>
                    <a:pt x="41770" y="12013"/>
                    <a:pt x="42510" y="10564"/>
                    <a:pt x="43110" y="9065"/>
                  </a:cubicBezTo>
                  <a:cubicBezTo>
                    <a:pt x="44180" y="6456"/>
                    <a:pt x="44779" y="3957"/>
                    <a:pt x="47518" y="2988"/>
                  </a:cubicBezTo>
                  <a:cubicBezTo>
                    <a:pt x="47798" y="2877"/>
                    <a:pt x="48078" y="2768"/>
                    <a:pt x="48338" y="2698"/>
                  </a:cubicBezTo>
                  <a:close/>
                  <a:moveTo>
                    <a:pt x="56154" y="7966"/>
                  </a:moveTo>
                  <a:lnTo>
                    <a:pt x="56154" y="7966"/>
                  </a:lnTo>
                  <a:cubicBezTo>
                    <a:pt x="55674" y="8115"/>
                    <a:pt x="55204" y="8305"/>
                    <a:pt x="54744" y="8525"/>
                  </a:cubicBezTo>
                  <a:cubicBezTo>
                    <a:pt x="52895" y="9385"/>
                    <a:pt x="51336" y="10744"/>
                    <a:pt x="49837" y="12113"/>
                  </a:cubicBezTo>
                  <a:cubicBezTo>
                    <a:pt x="48527" y="13323"/>
                    <a:pt x="47348" y="14662"/>
                    <a:pt x="46099" y="15922"/>
                  </a:cubicBezTo>
                  <a:cubicBezTo>
                    <a:pt x="44649" y="17471"/>
                    <a:pt x="43260" y="18890"/>
                    <a:pt x="41490" y="20120"/>
                  </a:cubicBezTo>
                  <a:cubicBezTo>
                    <a:pt x="40541" y="20780"/>
                    <a:pt x="39631" y="21269"/>
                    <a:pt x="38502" y="21689"/>
                  </a:cubicBezTo>
                  <a:cubicBezTo>
                    <a:pt x="37623" y="21979"/>
                    <a:pt x="36713" y="22188"/>
                    <a:pt x="35703" y="22319"/>
                  </a:cubicBezTo>
                  <a:cubicBezTo>
                    <a:pt x="35243" y="22367"/>
                    <a:pt x="34848" y="22386"/>
                    <a:pt x="34451" y="22386"/>
                  </a:cubicBezTo>
                  <a:cubicBezTo>
                    <a:pt x="34108" y="22386"/>
                    <a:pt x="33764" y="22372"/>
                    <a:pt x="33374" y="22348"/>
                  </a:cubicBezTo>
                  <a:cubicBezTo>
                    <a:pt x="30695" y="22219"/>
                    <a:pt x="28097" y="21479"/>
                    <a:pt x="25998" y="19970"/>
                  </a:cubicBezTo>
                  <a:cubicBezTo>
                    <a:pt x="24749" y="19070"/>
                    <a:pt x="23529" y="18101"/>
                    <a:pt x="22399" y="17041"/>
                  </a:cubicBezTo>
                  <a:cubicBezTo>
                    <a:pt x="22270" y="16921"/>
                    <a:pt x="22150" y="16801"/>
                    <a:pt x="22039" y="16681"/>
                  </a:cubicBezTo>
                  <a:lnTo>
                    <a:pt x="22039" y="16681"/>
                  </a:lnTo>
                  <a:cubicBezTo>
                    <a:pt x="23069" y="17671"/>
                    <a:pt x="24178" y="18590"/>
                    <a:pt x="25398" y="19350"/>
                  </a:cubicBezTo>
                  <a:cubicBezTo>
                    <a:pt x="26208" y="19830"/>
                    <a:pt x="27077" y="20209"/>
                    <a:pt x="27967" y="20520"/>
                  </a:cubicBezTo>
                  <a:cubicBezTo>
                    <a:pt x="28707" y="20780"/>
                    <a:pt x="29456" y="21009"/>
                    <a:pt x="30226" y="21149"/>
                  </a:cubicBezTo>
                  <a:cubicBezTo>
                    <a:pt x="31059" y="21303"/>
                    <a:pt x="31903" y="21376"/>
                    <a:pt x="32747" y="21376"/>
                  </a:cubicBezTo>
                  <a:cubicBezTo>
                    <a:pt x="34376" y="21376"/>
                    <a:pt x="36005" y="21103"/>
                    <a:pt x="37552" y="20609"/>
                  </a:cubicBezTo>
                  <a:cubicBezTo>
                    <a:pt x="39271" y="20060"/>
                    <a:pt x="40851" y="19150"/>
                    <a:pt x="42300" y="18090"/>
                  </a:cubicBezTo>
                  <a:cubicBezTo>
                    <a:pt x="44080" y="16821"/>
                    <a:pt x="45688" y="15332"/>
                    <a:pt x="47288" y="13843"/>
                  </a:cubicBezTo>
                  <a:cubicBezTo>
                    <a:pt x="49617" y="11704"/>
                    <a:pt x="51956" y="9445"/>
                    <a:pt x="54864" y="8335"/>
                  </a:cubicBezTo>
                  <a:cubicBezTo>
                    <a:pt x="55274" y="8165"/>
                    <a:pt x="55714" y="8045"/>
                    <a:pt x="56154" y="7966"/>
                  </a:cubicBezTo>
                  <a:close/>
                  <a:moveTo>
                    <a:pt x="57628" y="1"/>
                  </a:moveTo>
                  <a:cubicBezTo>
                    <a:pt x="57533" y="1"/>
                    <a:pt x="57438" y="4"/>
                    <a:pt x="57343" y="9"/>
                  </a:cubicBezTo>
                  <a:cubicBezTo>
                    <a:pt x="56454" y="79"/>
                    <a:pt x="55604" y="409"/>
                    <a:pt x="54804" y="778"/>
                  </a:cubicBezTo>
                  <a:cubicBezTo>
                    <a:pt x="53775" y="1249"/>
                    <a:pt x="52795" y="1848"/>
                    <a:pt x="51925" y="2568"/>
                  </a:cubicBezTo>
                  <a:cubicBezTo>
                    <a:pt x="50366" y="3807"/>
                    <a:pt x="49067" y="5336"/>
                    <a:pt x="47707" y="6776"/>
                  </a:cubicBezTo>
                  <a:cubicBezTo>
                    <a:pt x="46778" y="7795"/>
                    <a:pt x="45819" y="8785"/>
                    <a:pt x="44869" y="9785"/>
                  </a:cubicBezTo>
                  <a:cubicBezTo>
                    <a:pt x="44189" y="10504"/>
                    <a:pt x="43560" y="11154"/>
                    <a:pt x="42900" y="11764"/>
                  </a:cubicBezTo>
                  <a:cubicBezTo>
                    <a:pt x="43460" y="11124"/>
                    <a:pt x="43949" y="10444"/>
                    <a:pt x="44369" y="9714"/>
                  </a:cubicBezTo>
                  <a:cubicBezTo>
                    <a:pt x="44779" y="9035"/>
                    <a:pt x="45099" y="8315"/>
                    <a:pt x="45439" y="7606"/>
                  </a:cubicBezTo>
                  <a:cubicBezTo>
                    <a:pt x="45959" y="6536"/>
                    <a:pt x="46428" y="5616"/>
                    <a:pt x="47078" y="4697"/>
                  </a:cubicBezTo>
                  <a:cubicBezTo>
                    <a:pt x="47438" y="4177"/>
                    <a:pt x="47807" y="3657"/>
                    <a:pt x="48238" y="3197"/>
                  </a:cubicBezTo>
                  <a:cubicBezTo>
                    <a:pt x="48418" y="3017"/>
                    <a:pt x="48517" y="2917"/>
                    <a:pt x="48667" y="2778"/>
                  </a:cubicBezTo>
                  <a:cubicBezTo>
                    <a:pt x="48727" y="2718"/>
                    <a:pt x="48797" y="2668"/>
                    <a:pt x="48837" y="2588"/>
                  </a:cubicBezTo>
                  <a:cubicBezTo>
                    <a:pt x="48887" y="2498"/>
                    <a:pt x="48847" y="2378"/>
                    <a:pt x="48747" y="2348"/>
                  </a:cubicBezTo>
                  <a:cubicBezTo>
                    <a:pt x="48715" y="2334"/>
                    <a:pt x="48681" y="2328"/>
                    <a:pt x="48646" y="2328"/>
                  </a:cubicBezTo>
                  <a:cubicBezTo>
                    <a:pt x="48585" y="2328"/>
                    <a:pt x="48521" y="2345"/>
                    <a:pt x="48458" y="2358"/>
                  </a:cubicBezTo>
                  <a:cubicBezTo>
                    <a:pt x="48187" y="2418"/>
                    <a:pt x="47927" y="2498"/>
                    <a:pt x="47667" y="2588"/>
                  </a:cubicBezTo>
                  <a:cubicBezTo>
                    <a:pt x="47138" y="2778"/>
                    <a:pt x="46428" y="3068"/>
                    <a:pt x="45888" y="3477"/>
                  </a:cubicBezTo>
                  <a:cubicBezTo>
                    <a:pt x="44259" y="4747"/>
                    <a:pt x="43660" y="6796"/>
                    <a:pt x="42920" y="8635"/>
                  </a:cubicBezTo>
                  <a:cubicBezTo>
                    <a:pt x="42280" y="10244"/>
                    <a:pt x="41590" y="11653"/>
                    <a:pt x="40571" y="12983"/>
                  </a:cubicBezTo>
                  <a:cubicBezTo>
                    <a:pt x="39981" y="13723"/>
                    <a:pt x="39491" y="14263"/>
                    <a:pt x="38672" y="14722"/>
                  </a:cubicBezTo>
                  <a:cubicBezTo>
                    <a:pt x="37952" y="15132"/>
                    <a:pt x="37083" y="15522"/>
                    <a:pt x="36213" y="15871"/>
                  </a:cubicBezTo>
                  <a:cubicBezTo>
                    <a:pt x="36173" y="15871"/>
                    <a:pt x="36143" y="15891"/>
                    <a:pt x="36133" y="15902"/>
                  </a:cubicBezTo>
                  <a:cubicBezTo>
                    <a:pt x="34694" y="16391"/>
                    <a:pt x="33265" y="16801"/>
                    <a:pt x="31755" y="17011"/>
                  </a:cubicBezTo>
                  <a:cubicBezTo>
                    <a:pt x="31735" y="17011"/>
                    <a:pt x="31725" y="17021"/>
                    <a:pt x="31705" y="17031"/>
                  </a:cubicBezTo>
                  <a:cubicBezTo>
                    <a:pt x="31196" y="17082"/>
                    <a:pt x="30685" y="17109"/>
                    <a:pt x="30172" y="17109"/>
                  </a:cubicBezTo>
                  <a:cubicBezTo>
                    <a:pt x="28792" y="17109"/>
                    <a:pt x="27402" y="16917"/>
                    <a:pt x="26018" y="16502"/>
                  </a:cubicBezTo>
                  <a:cubicBezTo>
                    <a:pt x="23209" y="15771"/>
                    <a:pt x="20471" y="13972"/>
                    <a:pt x="18312" y="11784"/>
                  </a:cubicBezTo>
                  <a:cubicBezTo>
                    <a:pt x="16302" y="9765"/>
                    <a:pt x="14423" y="7066"/>
                    <a:pt x="11924" y="5336"/>
                  </a:cubicBezTo>
                  <a:cubicBezTo>
                    <a:pt x="10355" y="4237"/>
                    <a:pt x="8596" y="3388"/>
                    <a:pt x="6727" y="2948"/>
                  </a:cubicBezTo>
                  <a:cubicBezTo>
                    <a:pt x="6107" y="2788"/>
                    <a:pt x="5467" y="2678"/>
                    <a:pt x="4828" y="2678"/>
                  </a:cubicBezTo>
                  <a:cubicBezTo>
                    <a:pt x="4718" y="2688"/>
                    <a:pt x="4608" y="2698"/>
                    <a:pt x="4498" y="2718"/>
                  </a:cubicBezTo>
                  <a:cubicBezTo>
                    <a:pt x="3798" y="2818"/>
                    <a:pt x="3148" y="3048"/>
                    <a:pt x="2509" y="3317"/>
                  </a:cubicBezTo>
                  <a:cubicBezTo>
                    <a:pt x="2509" y="3328"/>
                    <a:pt x="2519" y="3328"/>
                    <a:pt x="2519" y="3328"/>
                  </a:cubicBezTo>
                  <a:cubicBezTo>
                    <a:pt x="2529" y="3337"/>
                    <a:pt x="2539" y="3337"/>
                    <a:pt x="2549" y="3337"/>
                  </a:cubicBezTo>
                  <a:cubicBezTo>
                    <a:pt x="1859" y="3717"/>
                    <a:pt x="1260" y="4277"/>
                    <a:pt x="860" y="4977"/>
                  </a:cubicBezTo>
                  <a:cubicBezTo>
                    <a:pt x="0" y="6496"/>
                    <a:pt x="190" y="8245"/>
                    <a:pt x="1460" y="9465"/>
                  </a:cubicBezTo>
                  <a:cubicBezTo>
                    <a:pt x="1741" y="9728"/>
                    <a:pt x="2190" y="10008"/>
                    <a:pt x="2484" y="10008"/>
                  </a:cubicBezTo>
                  <a:cubicBezTo>
                    <a:pt x="2503" y="10008"/>
                    <a:pt x="2521" y="10007"/>
                    <a:pt x="2539" y="10005"/>
                  </a:cubicBezTo>
                  <a:cubicBezTo>
                    <a:pt x="2709" y="9994"/>
                    <a:pt x="2839" y="9845"/>
                    <a:pt x="2839" y="9665"/>
                  </a:cubicBezTo>
                  <a:cubicBezTo>
                    <a:pt x="2848" y="9485"/>
                    <a:pt x="2799" y="9305"/>
                    <a:pt x="2768" y="9125"/>
                  </a:cubicBezTo>
                  <a:cubicBezTo>
                    <a:pt x="2709" y="8865"/>
                    <a:pt x="2659" y="8595"/>
                    <a:pt x="2649" y="8335"/>
                  </a:cubicBezTo>
                  <a:cubicBezTo>
                    <a:pt x="2619" y="7546"/>
                    <a:pt x="3048" y="6716"/>
                    <a:pt x="3698" y="6186"/>
                  </a:cubicBezTo>
                  <a:cubicBezTo>
                    <a:pt x="4609" y="5417"/>
                    <a:pt x="5760" y="5166"/>
                    <a:pt x="6934" y="5166"/>
                  </a:cubicBezTo>
                  <a:cubicBezTo>
                    <a:pt x="7255" y="5166"/>
                    <a:pt x="7577" y="5184"/>
                    <a:pt x="7896" y="5216"/>
                  </a:cubicBezTo>
                  <a:cubicBezTo>
                    <a:pt x="11035" y="5616"/>
                    <a:pt x="13834" y="7635"/>
                    <a:pt x="16082" y="9845"/>
                  </a:cubicBezTo>
                  <a:cubicBezTo>
                    <a:pt x="16202" y="9994"/>
                    <a:pt x="16322" y="10134"/>
                    <a:pt x="16452" y="10274"/>
                  </a:cubicBezTo>
                  <a:cubicBezTo>
                    <a:pt x="16782" y="10664"/>
                    <a:pt x="17132" y="11054"/>
                    <a:pt x="17482" y="11424"/>
                  </a:cubicBezTo>
                  <a:cubicBezTo>
                    <a:pt x="17562" y="11524"/>
                    <a:pt x="17632" y="11624"/>
                    <a:pt x="17712" y="11724"/>
                  </a:cubicBezTo>
                  <a:cubicBezTo>
                    <a:pt x="18061" y="12164"/>
                    <a:pt x="18412" y="12603"/>
                    <a:pt x="18771" y="13043"/>
                  </a:cubicBezTo>
                  <a:cubicBezTo>
                    <a:pt x="19001" y="13393"/>
                    <a:pt x="19231" y="13732"/>
                    <a:pt x="19481" y="14072"/>
                  </a:cubicBezTo>
                  <a:cubicBezTo>
                    <a:pt x="19821" y="14552"/>
                    <a:pt x="20200" y="15002"/>
                    <a:pt x="20580" y="15452"/>
                  </a:cubicBezTo>
                  <a:cubicBezTo>
                    <a:pt x="21170" y="16151"/>
                    <a:pt x="21780" y="16841"/>
                    <a:pt x="22459" y="17471"/>
                  </a:cubicBezTo>
                  <a:cubicBezTo>
                    <a:pt x="23289" y="18241"/>
                    <a:pt x="24118" y="19020"/>
                    <a:pt x="25098" y="19740"/>
                  </a:cubicBezTo>
                  <a:cubicBezTo>
                    <a:pt x="25938" y="20380"/>
                    <a:pt x="26828" y="20959"/>
                    <a:pt x="27787" y="21409"/>
                  </a:cubicBezTo>
                  <a:cubicBezTo>
                    <a:pt x="29196" y="22029"/>
                    <a:pt x="30715" y="22439"/>
                    <a:pt x="32245" y="22599"/>
                  </a:cubicBezTo>
                  <a:cubicBezTo>
                    <a:pt x="32963" y="22674"/>
                    <a:pt x="33686" y="22727"/>
                    <a:pt x="34407" y="22727"/>
                  </a:cubicBezTo>
                  <a:cubicBezTo>
                    <a:pt x="35110" y="22727"/>
                    <a:pt x="35812" y="22677"/>
                    <a:pt x="36503" y="22548"/>
                  </a:cubicBezTo>
                  <a:cubicBezTo>
                    <a:pt x="37643" y="22328"/>
                    <a:pt x="38782" y="22039"/>
                    <a:pt x="39811" y="21499"/>
                  </a:cubicBezTo>
                  <a:cubicBezTo>
                    <a:pt x="41861" y="20500"/>
                    <a:pt x="43789" y="18790"/>
                    <a:pt x="45439" y="17031"/>
                  </a:cubicBezTo>
                  <a:cubicBezTo>
                    <a:pt x="46358" y="16051"/>
                    <a:pt x="47298" y="15082"/>
                    <a:pt x="48218" y="14092"/>
                  </a:cubicBezTo>
                  <a:cubicBezTo>
                    <a:pt x="49167" y="13053"/>
                    <a:pt x="50086" y="12193"/>
                    <a:pt x="51166" y="11254"/>
                  </a:cubicBezTo>
                  <a:cubicBezTo>
                    <a:pt x="52465" y="10125"/>
                    <a:pt x="53785" y="9155"/>
                    <a:pt x="55344" y="8525"/>
                  </a:cubicBezTo>
                  <a:cubicBezTo>
                    <a:pt x="56114" y="8215"/>
                    <a:pt x="56774" y="7986"/>
                    <a:pt x="57593" y="7926"/>
                  </a:cubicBezTo>
                  <a:cubicBezTo>
                    <a:pt x="57673" y="7926"/>
                    <a:pt x="57713" y="7846"/>
                    <a:pt x="57703" y="7775"/>
                  </a:cubicBezTo>
                  <a:cubicBezTo>
                    <a:pt x="57713" y="7726"/>
                    <a:pt x="57713" y="7675"/>
                    <a:pt x="57683" y="7635"/>
                  </a:cubicBezTo>
                  <a:cubicBezTo>
                    <a:pt x="57623" y="7555"/>
                    <a:pt x="57503" y="7575"/>
                    <a:pt x="57413" y="7566"/>
                  </a:cubicBezTo>
                  <a:cubicBezTo>
                    <a:pt x="57330" y="7563"/>
                    <a:pt x="57247" y="7562"/>
                    <a:pt x="57164" y="7562"/>
                  </a:cubicBezTo>
                  <a:cubicBezTo>
                    <a:pt x="56941" y="7562"/>
                    <a:pt x="56720" y="7571"/>
                    <a:pt x="56494" y="7586"/>
                  </a:cubicBezTo>
                  <a:cubicBezTo>
                    <a:pt x="55704" y="7646"/>
                    <a:pt x="54954" y="7915"/>
                    <a:pt x="54235" y="8225"/>
                  </a:cubicBezTo>
                  <a:cubicBezTo>
                    <a:pt x="52865" y="8805"/>
                    <a:pt x="51646" y="9654"/>
                    <a:pt x="50477" y="10574"/>
                  </a:cubicBezTo>
                  <a:cubicBezTo>
                    <a:pt x="48917" y="11813"/>
                    <a:pt x="47478" y="13213"/>
                    <a:pt x="46019" y="14572"/>
                  </a:cubicBezTo>
                  <a:cubicBezTo>
                    <a:pt x="44229" y="16231"/>
                    <a:pt x="42350" y="17841"/>
                    <a:pt x="40241" y="19090"/>
                  </a:cubicBezTo>
                  <a:cubicBezTo>
                    <a:pt x="39751" y="19360"/>
                    <a:pt x="38862" y="19820"/>
                    <a:pt x="38202" y="20069"/>
                  </a:cubicBezTo>
                  <a:cubicBezTo>
                    <a:pt x="37383" y="20389"/>
                    <a:pt x="36633" y="20600"/>
                    <a:pt x="35843" y="20780"/>
                  </a:cubicBezTo>
                  <a:cubicBezTo>
                    <a:pt x="34773" y="21000"/>
                    <a:pt x="33738" y="21125"/>
                    <a:pt x="32699" y="21125"/>
                  </a:cubicBezTo>
                  <a:cubicBezTo>
                    <a:pt x="32089" y="21125"/>
                    <a:pt x="31477" y="21082"/>
                    <a:pt x="30855" y="20989"/>
                  </a:cubicBezTo>
                  <a:cubicBezTo>
                    <a:pt x="29856" y="20849"/>
                    <a:pt x="29067" y="20629"/>
                    <a:pt x="28127" y="20300"/>
                  </a:cubicBezTo>
                  <a:cubicBezTo>
                    <a:pt x="27237" y="20000"/>
                    <a:pt x="26377" y="19620"/>
                    <a:pt x="25568" y="19140"/>
                  </a:cubicBezTo>
                  <a:cubicBezTo>
                    <a:pt x="23439" y="17831"/>
                    <a:pt x="21390" y="15862"/>
                    <a:pt x="19731" y="13883"/>
                  </a:cubicBezTo>
                  <a:cubicBezTo>
                    <a:pt x="19561" y="13683"/>
                    <a:pt x="19401" y="13483"/>
                    <a:pt x="19231" y="13283"/>
                  </a:cubicBezTo>
                  <a:cubicBezTo>
                    <a:pt x="19131" y="13133"/>
                    <a:pt x="19021" y="12983"/>
                    <a:pt x="18921" y="12833"/>
                  </a:cubicBezTo>
                  <a:lnTo>
                    <a:pt x="18921" y="12833"/>
                  </a:lnTo>
                  <a:cubicBezTo>
                    <a:pt x="20700" y="14442"/>
                    <a:pt x="22719" y="15771"/>
                    <a:pt x="25008" y="16551"/>
                  </a:cubicBezTo>
                  <a:cubicBezTo>
                    <a:pt x="26257" y="16951"/>
                    <a:pt x="27547" y="17281"/>
                    <a:pt x="28856" y="17401"/>
                  </a:cubicBezTo>
                  <a:cubicBezTo>
                    <a:pt x="29287" y="17439"/>
                    <a:pt x="29717" y="17457"/>
                    <a:pt x="30147" y="17457"/>
                  </a:cubicBezTo>
                  <a:cubicBezTo>
                    <a:pt x="33608" y="17457"/>
                    <a:pt x="37015" y="16272"/>
                    <a:pt x="39931" y="14422"/>
                  </a:cubicBezTo>
                  <a:cubicBezTo>
                    <a:pt x="41850" y="13243"/>
                    <a:pt x="43609" y="11813"/>
                    <a:pt x="45339" y="10364"/>
                  </a:cubicBezTo>
                  <a:cubicBezTo>
                    <a:pt x="46648" y="9265"/>
                    <a:pt x="47967" y="8165"/>
                    <a:pt x="49277" y="7066"/>
                  </a:cubicBezTo>
                  <a:cubicBezTo>
                    <a:pt x="50237" y="6266"/>
                    <a:pt x="51216" y="5496"/>
                    <a:pt x="52236" y="4757"/>
                  </a:cubicBezTo>
                  <a:cubicBezTo>
                    <a:pt x="53145" y="4097"/>
                    <a:pt x="53975" y="3548"/>
                    <a:pt x="54934" y="3117"/>
                  </a:cubicBezTo>
                  <a:cubicBezTo>
                    <a:pt x="56183" y="2548"/>
                    <a:pt x="57313" y="2148"/>
                    <a:pt x="58682" y="2128"/>
                  </a:cubicBezTo>
                  <a:cubicBezTo>
                    <a:pt x="58709" y="2128"/>
                    <a:pt x="58736" y="2127"/>
                    <a:pt x="58763" y="2127"/>
                  </a:cubicBezTo>
                  <a:cubicBezTo>
                    <a:pt x="59628" y="2127"/>
                    <a:pt x="60519" y="2439"/>
                    <a:pt x="61092" y="3108"/>
                  </a:cubicBezTo>
                  <a:cubicBezTo>
                    <a:pt x="61152" y="3177"/>
                    <a:pt x="61221" y="3248"/>
                    <a:pt x="61281" y="3328"/>
                  </a:cubicBezTo>
                  <a:cubicBezTo>
                    <a:pt x="61266" y="3431"/>
                    <a:pt x="61354" y="3512"/>
                    <a:pt x="61450" y="3512"/>
                  </a:cubicBezTo>
                  <a:cubicBezTo>
                    <a:pt x="61484" y="3512"/>
                    <a:pt x="61520" y="3501"/>
                    <a:pt x="61551" y="3477"/>
                  </a:cubicBezTo>
                  <a:cubicBezTo>
                    <a:pt x="61551" y="3468"/>
                    <a:pt x="61561" y="3468"/>
                    <a:pt x="61571" y="3457"/>
                  </a:cubicBezTo>
                  <a:cubicBezTo>
                    <a:pt x="61611" y="3428"/>
                    <a:pt x="61641" y="3388"/>
                    <a:pt x="61651" y="3337"/>
                  </a:cubicBezTo>
                  <a:cubicBezTo>
                    <a:pt x="61661" y="3288"/>
                    <a:pt x="61641" y="3248"/>
                    <a:pt x="61621" y="3217"/>
                  </a:cubicBezTo>
                  <a:cubicBezTo>
                    <a:pt x="61621" y="3128"/>
                    <a:pt x="61621" y="3037"/>
                    <a:pt x="61591" y="2948"/>
                  </a:cubicBezTo>
                  <a:cubicBezTo>
                    <a:pt x="61481" y="2448"/>
                    <a:pt x="61172" y="2008"/>
                    <a:pt x="60852" y="1618"/>
                  </a:cubicBezTo>
                  <a:cubicBezTo>
                    <a:pt x="60422" y="1098"/>
                    <a:pt x="59922" y="619"/>
                    <a:pt x="59302" y="329"/>
                  </a:cubicBezTo>
                  <a:cubicBezTo>
                    <a:pt x="58779" y="106"/>
                    <a:pt x="58204" y="1"/>
                    <a:pt x="576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14"/>
            <p:cNvSpPr/>
            <p:nvPr/>
          </p:nvSpPr>
          <p:spPr>
            <a:xfrm>
              <a:off x="5869274" y="3952889"/>
              <a:ext cx="530142" cy="333467"/>
            </a:xfrm>
            <a:custGeom>
              <a:rect b="b" l="l" r="r" t="t"/>
              <a:pathLst>
                <a:path extrusionOk="0" h="6621" w="10526">
                  <a:moveTo>
                    <a:pt x="4073" y="0"/>
                  </a:moveTo>
                  <a:cubicBezTo>
                    <a:pt x="3249" y="0"/>
                    <a:pt x="2411" y="166"/>
                    <a:pt x="1820" y="568"/>
                  </a:cubicBezTo>
                  <a:cubicBezTo>
                    <a:pt x="1330" y="878"/>
                    <a:pt x="920" y="1308"/>
                    <a:pt x="621" y="1808"/>
                  </a:cubicBezTo>
                  <a:cubicBezTo>
                    <a:pt x="270" y="2377"/>
                    <a:pt x="30" y="3037"/>
                    <a:pt x="10" y="3717"/>
                  </a:cubicBezTo>
                  <a:cubicBezTo>
                    <a:pt x="1" y="3967"/>
                    <a:pt x="21" y="4227"/>
                    <a:pt x="61" y="4476"/>
                  </a:cubicBezTo>
                  <a:cubicBezTo>
                    <a:pt x="61" y="4607"/>
                    <a:pt x="70" y="4726"/>
                    <a:pt x="90" y="4836"/>
                  </a:cubicBezTo>
                  <a:cubicBezTo>
                    <a:pt x="110" y="4936"/>
                    <a:pt x="110" y="5046"/>
                    <a:pt x="150" y="5136"/>
                  </a:cubicBezTo>
                  <a:cubicBezTo>
                    <a:pt x="185" y="5180"/>
                    <a:pt x="243" y="5208"/>
                    <a:pt x="298" y="5208"/>
                  </a:cubicBezTo>
                  <a:cubicBezTo>
                    <a:pt x="305" y="5208"/>
                    <a:pt x="313" y="5207"/>
                    <a:pt x="321" y="5206"/>
                  </a:cubicBezTo>
                  <a:cubicBezTo>
                    <a:pt x="330" y="5266"/>
                    <a:pt x="341" y="5326"/>
                    <a:pt x="350" y="5376"/>
                  </a:cubicBezTo>
                  <a:cubicBezTo>
                    <a:pt x="370" y="5446"/>
                    <a:pt x="370" y="5526"/>
                    <a:pt x="430" y="5576"/>
                  </a:cubicBezTo>
                  <a:cubicBezTo>
                    <a:pt x="461" y="5607"/>
                    <a:pt x="499" y="5619"/>
                    <a:pt x="538" y="5619"/>
                  </a:cubicBezTo>
                  <a:cubicBezTo>
                    <a:pt x="562" y="5619"/>
                    <a:pt x="587" y="5614"/>
                    <a:pt x="610" y="5606"/>
                  </a:cubicBezTo>
                  <a:cubicBezTo>
                    <a:pt x="650" y="5726"/>
                    <a:pt x="710" y="5846"/>
                    <a:pt x="770" y="5956"/>
                  </a:cubicBezTo>
                  <a:cubicBezTo>
                    <a:pt x="810" y="6015"/>
                    <a:pt x="850" y="6095"/>
                    <a:pt x="900" y="6146"/>
                  </a:cubicBezTo>
                  <a:cubicBezTo>
                    <a:pt x="920" y="6166"/>
                    <a:pt x="930" y="6195"/>
                    <a:pt x="950" y="6215"/>
                  </a:cubicBezTo>
                  <a:cubicBezTo>
                    <a:pt x="983" y="6248"/>
                    <a:pt x="1026" y="6263"/>
                    <a:pt x="1069" y="6263"/>
                  </a:cubicBezTo>
                  <a:cubicBezTo>
                    <a:pt x="1119" y="6263"/>
                    <a:pt x="1168" y="6243"/>
                    <a:pt x="1200" y="6206"/>
                  </a:cubicBezTo>
                  <a:cubicBezTo>
                    <a:pt x="1230" y="6286"/>
                    <a:pt x="1270" y="6355"/>
                    <a:pt x="1320" y="6426"/>
                  </a:cubicBezTo>
                  <a:cubicBezTo>
                    <a:pt x="1380" y="6495"/>
                    <a:pt x="1420" y="6595"/>
                    <a:pt x="1520" y="6615"/>
                  </a:cubicBezTo>
                  <a:cubicBezTo>
                    <a:pt x="1532" y="6619"/>
                    <a:pt x="1545" y="6620"/>
                    <a:pt x="1557" y="6620"/>
                  </a:cubicBezTo>
                  <a:cubicBezTo>
                    <a:pt x="1614" y="6620"/>
                    <a:pt x="1667" y="6585"/>
                    <a:pt x="1700" y="6535"/>
                  </a:cubicBezTo>
                  <a:cubicBezTo>
                    <a:pt x="1734" y="6579"/>
                    <a:pt x="1785" y="6607"/>
                    <a:pt x="1833" y="6607"/>
                  </a:cubicBezTo>
                  <a:cubicBezTo>
                    <a:pt x="1883" y="6607"/>
                    <a:pt x="1929" y="6577"/>
                    <a:pt x="1950" y="6506"/>
                  </a:cubicBezTo>
                  <a:cubicBezTo>
                    <a:pt x="1970" y="6415"/>
                    <a:pt x="1890" y="6346"/>
                    <a:pt x="1860" y="6266"/>
                  </a:cubicBezTo>
                  <a:cubicBezTo>
                    <a:pt x="1850" y="6255"/>
                    <a:pt x="1840" y="6226"/>
                    <a:pt x="1830" y="6206"/>
                  </a:cubicBezTo>
                  <a:cubicBezTo>
                    <a:pt x="1630" y="5736"/>
                    <a:pt x="1460" y="5286"/>
                    <a:pt x="1480" y="4796"/>
                  </a:cubicBezTo>
                  <a:lnTo>
                    <a:pt x="1480" y="4796"/>
                  </a:lnTo>
                  <a:cubicBezTo>
                    <a:pt x="1360" y="5216"/>
                    <a:pt x="1390" y="5676"/>
                    <a:pt x="1520" y="6095"/>
                  </a:cubicBezTo>
                  <a:cubicBezTo>
                    <a:pt x="1440" y="5926"/>
                    <a:pt x="1360" y="5686"/>
                    <a:pt x="1350" y="5376"/>
                  </a:cubicBezTo>
                  <a:cubicBezTo>
                    <a:pt x="1300" y="3817"/>
                    <a:pt x="2320" y="2637"/>
                    <a:pt x="3779" y="1797"/>
                  </a:cubicBezTo>
                  <a:lnTo>
                    <a:pt x="3779" y="1797"/>
                  </a:lnTo>
                  <a:cubicBezTo>
                    <a:pt x="2969" y="2157"/>
                    <a:pt x="2200" y="2537"/>
                    <a:pt x="1690" y="3197"/>
                  </a:cubicBezTo>
                  <a:cubicBezTo>
                    <a:pt x="1300" y="3707"/>
                    <a:pt x="1060" y="4336"/>
                    <a:pt x="1020" y="4976"/>
                  </a:cubicBezTo>
                  <a:cubicBezTo>
                    <a:pt x="1030" y="4696"/>
                    <a:pt x="1070" y="4396"/>
                    <a:pt x="1150" y="4096"/>
                  </a:cubicBezTo>
                  <a:cubicBezTo>
                    <a:pt x="1270" y="3647"/>
                    <a:pt x="1510" y="3287"/>
                    <a:pt x="1900" y="2887"/>
                  </a:cubicBezTo>
                  <a:cubicBezTo>
                    <a:pt x="2220" y="2567"/>
                    <a:pt x="2409" y="2397"/>
                    <a:pt x="2820" y="2148"/>
                  </a:cubicBezTo>
                  <a:cubicBezTo>
                    <a:pt x="3199" y="1928"/>
                    <a:pt x="3379" y="1828"/>
                    <a:pt x="3769" y="1688"/>
                  </a:cubicBezTo>
                  <a:cubicBezTo>
                    <a:pt x="4319" y="1528"/>
                    <a:pt x="4599" y="1488"/>
                    <a:pt x="5028" y="1408"/>
                  </a:cubicBezTo>
                  <a:cubicBezTo>
                    <a:pt x="5460" y="1354"/>
                    <a:pt x="5892" y="1316"/>
                    <a:pt x="6324" y="1316"/>
                  </a:cubicBezTo>
                  <a:cubicBezTo>
                    <a:pt x="6372" y="1316"/>
                    <a:pt x="6420" y="1317"/>
                    <a:pt x="6467" y="1318"/>
                  </a:cubicBezTo>
                  <a:cubicBezTo>
                    <a:pt x="6987" y="1338"/>
                    <a:pt x="7587" y="1428"/>
                    <a:pt x="8147" y="1548"/>
                  </a:cubicBezTo>
                  <a:cubicBezTo>
                    <a:pt x="7269" y="1261"/>
                    <a:pt x="6406" y="1083"/>
                    <a:pt x="5536" y="1083"/>
                  </a:cubicBezTo>
                  <a:cubicBezTo>
                    <a:pt x="4832" y="1083"/>
                    <a:pt x="4124" y="1200"/>
                    <a:pt x="3399" y="1468"/>
                  </a:cubicBezTo>
                  <a:cubicBezTo>
                    <a:pt x="2989" y="1638"/>
                    <a:pt x="2600" y="1857"/>
                    <a:pt x="2249" y="2117"/>
                  </a:cubicBezTo>
                  <a:cubicBezTo>
                    <a:pt x="2880" y="1578"/>
                    <a:pt x="3659" y="1268"/>
                    <a:pt x="4579" y="1148"/>
                  </a:cubicBezTo>
                  <a:cubicBezTo>
                    <a:pt x="4999" y="1087"/>
                    <a:pt x="5403" y="1056"/>
                    <a:pt x="5802" y="1056"/>
                  </a:cubicBezTo>
                  <a:cubicBezTo>
                    <a:pt x="6570" y="1056"/>
                    <a:pt x="7314" y="1171"/>
                    <a:pt x="8097" y="1408"/>
                  </a:cubicBezTo>
                  <a:cubicBezTo>
                    <a:pt x="8957" y="1658"/>
                    <a:pt x="9706" y="1948"/>
                    <a:pt x="10526" y="2457"/>
                  </a:cubicBezTo>
                  <a:cubicBezTo>
                    <a:pt x="9186" y="1398"/>
                    <a:pt x="7487" y="838"/>
                    <a:pt x="5788" y="778"/>
                  </a:cubicBezTo>
                  <a:cubicBezTo>
                    <a:pt x="5661" y="773"/>
                    <a:pt x="5533" y="770"/>
                    <a:pt x="5405" y="770"/>
                  </a:cubicBezTo>
                  <a:cubicBezTo>
                    <a:pt x="4769" y="770"/>
                    <a:pt x="4128" y="838"/>
                    <a:pt x="3529" y="1038"/>
                  </a:cubicBezTo>
                  <a:cubicBezTo>
                    <a:pt x="2909" y="1228"/>
                    <a:pt x="2329" y="1548"/>
                    <a:pt x="1870" y="1988"/>
                  </a:cubicBezTo>
                  <a:cubicBezTo>
                    <a:pt x="1530" y="2337"/>
                    <a:pt x="1230" y="2737"/>
                    <a:pt x="990" y="3167"/>
                  </a:cubicBezTo>
                  <a:cubicBezTo>
                    <a:pt x="1450" y="2057"/>
                    <a:pt x="2529" y="1318"/>
                    <a:pt x="3469" y="968"/>
                  </a:cubicBezTo>
                  <a:cubicBezTo>
                    <a:pt x="4079" y="751"/>
                    <a:pt x="4784" y="645"/>
                    <a:pt x="5512" y="645"/>
                  </a:cubicBezTo>
                  <a:cubicBezTo>
                    <a:pt x="6359" y="645"/>
                    <a:pt x="7237" y="789"/>
                    <a:pt x="8027" y="1068"/>
                  </a:cubicBezTo>
                  <a:cubicBezTo>
                    <a:pt x="7138" y="653"/>
                    <a:pt x="6158" y="431"/>
                    <a:pt x="5176" y="431"/>
                  </a:cubicBezTo>
                  <a:cubicBezTo>
                    <a:pt x="4977" y="431"/>
                    <a:pt x="4777" y="440"/>
                    <a:pt x="4579" y="458"/>
                  </a:cubicBezTo>
                  <a:cubicBezTo>
                    <a:pt x="4139" y="488"/>
                    <a:pt x="3699" y="548"/>
                    <a:pt x="3269" y="698"/>
                  </a:cubicBezTo>
                  <a:cubicBezTo>
                    <a:pt x="2389" y="1018"/>
                    <a:pt x="1580" y="1598"/>
                    <a:pt x="1040" y="2368"/>
                  </a:cubicBezTo>
                  <a:cubicBezTo>
                    <a:pt x="900" y="2567"/>
                    <a:pt x="790" y="2777"/>
                    <a:pt x="690" y="2987"/>
                  </a:cubicBezTo>
                  <a:cubicBezTo>
                    <a:pt x="810" y="2687"/>
                    <a:pt x="1060" y="2308"/>
                    <a:pt x="1300" y="2017"/>
                  </a:cubicBezTo>
                  <a:cubicBezTo>
                    <a:pt x="1660" y="1558"/>
                    <a:pt x="1960" y="1298"/>
                    <a:pt x="2480" y="1018"/>
                  </a:cubicBezTo>
                  <a:cubicBezTo>
                    <a:pt x="3059" y="708"/>
                    <a:pt x="3909" y="458"/>
                    <a:pt x="4539" y="369"/>
                  </a:cubicBezTo>
                  <a:cubicBezTo>
                    <a:pt x="4778" y="334"/>
                    <a:pt x="5019" y="324"/>
                    <a:pt x="5262" y="324"/>
                  </a:cubicBezTo>
                  <a:cubicBezTo>
                    <a:pt x="5586" y="324"/>
                    <a:pt x="5912" y="343"/>
                    <a:pt x="6238" y="349"/>
                  </a:cubicBezTo>
                  <a:cubicBezTo>
                    <a:pt x="5808" y="309"/>
                    <a:pt x="5358" y="209"/>
                    <a:pt x="4968" y="198"/>
                  </a:cubicBezTo>
                  <a:cubicBezTo>
                    <a:pt x="4857" y="193"/>
                    <a:pt x="4748" y="191"/>
                    <a:pt x="4640" y="191"/>
                  </a:cubicBezTo>
                  <a:cubicBezTo>
                    <a:pt x="3856" y="191"/>
                    <a:pt x="3155" y="323"/>
                    <a:pt x="2469" y="648"/>
                  </a:cubicBezTo>
                  <a:cubicBezTo>
                    <a:pt x="1890" y="908"/>
                    <a:pt x="1410" y="1318"/>
                    <a:pt x="1020" y="1817"/>
                  </a:cubicBezTo>
                  <a:cubicBezTo>
                    <a:pt x="1410" y="1228"/>
                    <a:pt x="2040" y="748"/>
                    <a:pt x="2700" y="488"/>
                  </a:cubicBezTo>
                  <a:cubicBezTo>
                    <a:pt x="3234" y="226"/>
                    <a:pt x="4061" y="48"/>
                    <a:pt x="4787" y="48"/>
                  </a:cubicBezTo>
                  <a:cubicBezTo>
                    <a:pt x="4807" y="48"/>
                    <a:pt x="4828" y="48"/>
                    <a:pt x="4848" y="49"/>
                  </a:cubicBezTo>
                  <a:cubicBezTo>
                    <a:pt x="4597" y="17"/>
                    <a:pt x="4336" y="0"/>
                    <a:pt x="40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14"/>
            <p:cNvSpPr/>
            <p:nvPr/>
          </p:nvSpPr>
          <p:spPr>
            <a:xfrm>
              <a:off x="7869466" y="3949767"/>
              <a:ext cx="357340" cy="527624"/>
            </a:xfrm>
            <a:custGeom>
              <a:rect b="b" l="l" r="r" t="t"/>
              <a:pathLst>
                <a:path extrusionOk="0" h="10476" w="7095">
                  <a:moveTo>
                    <a:pt x="7095" y="0"/>
                  </a:moveTo>
                  <a:cubicBezTo>
                    <a:pt x="5965" y="890"/>
                    <a:pt x="5186" y="2139"/>
                    <a:pt x="4556" y="3409"/>
                  </a:cubicBezTo>
                  <a:cubicBezTo>
                    <a:pt x="4136" y="4209"/>
                    <a:pt x="3747" y="5028"/>
                    <a:pt x="3327" y="5838"/>
                  </a:cubicBezTo>
                  <a:cubicBezTo>
                    <a:pt x="4176" y="3949"/>
                    <a:pt x="4896" y="1950"/>
                    <a:pt x="6225" y="360"/>
                  </a:cubicBezTo>
                  <a:lnTo>
                    <a:pt x="6225" y="360"/>
                  </a:lnTo>
                  <a:cubicBezTo>
                    <a:pt x="5346" y="1180"/>
                    <a:pt x="4676" y="2199"/>
                    <a:pt x="4146" y="3279"/>
                  </a:cubicBezTo>
                  <a:cubicBezTo>
                    <a:pt x="3607" y="4378"/>
                    <a:pt x="3167" y="5528"/>
                    <a:pt x="2587" y="6597"/>
                  </a:cubicBezTo>
                  <a:cubicBezTo>
                    <a:pt x="2897" y="5918"/>
                    <a:pt x="3187" y="5228"/>
                    <a:pt x="3476" y="4538"/>
                  </a:cubicBezTo>
                  <a:cubicBezTo>
                    <a:pt x="3996" y="3279"/>
                    <a:pt x="4546" y="1999"/>
                    <a:pt x="5395" y="940"/>
                  </a:cubicBezTo>
                  <a:lnTo>
                    <a:pt x="5395" y="940"/>
                  </a:lnTo>
                  <a:cubicBezTo>
                    <a:pt x="4966" y="1370"/>
                    <a:pt x="4576" y="1850"/>
                    <a:pt x="4256" y="2370"/>
                  </a:cubicBezTo>
                  <a:cubicBezTo>
                    <a:pt x="3896" y="2979"/>
                    <a:pt x="3607" y="3639"/>
                    <a:pt x="3316" y="4289"/>
                  </a:cubicBezTo>
                  <a:cubicBezTo>
                    <a:pt x="2687" y="5668"/>
                    <a:pt x="2097" y="7057"/>
                    <a:pt x="1357" y="8376"/>
                  </a:cubicBezTo>
                  <a:cubicBezTo>
                    <a:pt x="1328" y="8427"/>
                    <a:pt x="1288" y="8476"/>
                    <a:pt x="1288" y="8536"/>
                  </a:cubicBezTo>
                  <a:cubicBezTo>
                    <a:pt x="1288" y="8567"/>
                    <a:pt x="1297" y="8587"/>
                    <a:pt x="1317" y="8607"/>
                  </a:cubicBezTo>
                  <a:cubicBezTo>
                    <a:pt x="948" y="9136"/>
                    <a:pt x="558" y="9646"/>
                    <a:pt x="108" y="10186"/>
                  </a:cubicBezTo>
                  <a:cubicBezTo>
                    <a:pt x="1" y="10293"/>
                    <a:pt x="93" y="10476"/>
                    <a:pt x="227" y="10476"/>
                  </a:cubicBezTo>
                  <a:cubicBezTo>
                    <a:pt x="230" y="10476"/>
                    <a:pt x="234" y="10476"/>
                    <a:pt x="238" y="10475"/>
                  </a:cubicBezTo>
                  <a:cubicBezTo>
                    <a:pt x="288" y="10466"/>
                    <a:pt x="328" y="10446"/>
                    <a:pt x="358" y="10415"/>
                  </a:cubicBezTo>
                  <a:cubicBezTo>
                    <a:pt x="408" y="10355"/>
                    <a:pt x="458" y="10296"/>
                    <a:pt x="508" y="10246"/>
                  </a:cubicBezTo>
                  <a:lnTo>
                    <a:pt x="528" y="10246"/>
                  </a:lnTo>
                  <a:cubicBezTo>
                    <a:pt x="658" y="10206"/>
                    <a:pt x="588" y="10216"/>
                    <a:pt x="668" y="10156"/>
                  </a:cubicBezTo>
                  <a:cubicBezTo>
                    <a:pt x="777" y="10066"/>
                    <a:pt x="868" y="9966"/>
                    <a:pt x="968" y="9856"/>
                  </a:cubicBezTo>
                  <a:cubicBezTo>
                    <a:pt x="1477" y="9346"/>
                    <a:pt x="1937" y="8787"/>
                    <a:pt x="2337" y="8187"/>
                  </a:cubicBezTo>
                  <a:cubicBezTo>
                    <a:pt x="3247" y="6907"/>
                    <a:pt x="3946" y="5398"/>
                    <a:pt x="4546" y="4098"/>
                  </a:cubicBezTo>
                  <a:cubicBezTo>
                    <a:pt x="5235" y="2619"/>
                    <a:pt x="5955" y="1160"/>
                    <a:pt x="70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14"/>
            <p:cNvSpPr/>
            <p:nvPr/>
          </p:nvSpPr>
          <p:spPr>
            <a:xfrm>
              <a:off x="8097417" y="3808846"/>
              <a:ext cx="789371" cy="500024"/>
            </a:xfrm>
            <a:custGeom>
              <a:rect b="b" l="l" r="r" t="t"/>
              <a:pathLst>
                <a:path extrusionOk="0" h="9928" w="15673">
                  <a:moveTo>
                    <a:pt x="12180" y="1"/>
                  </a:moveTo>
                  <a:cubicBezTo>
                    <a:pt x="11763" y="1"/>
                    <a:pt x="11346" y="51"/>
                    <a:pt x="10945" y="150"/>
                  </a:cubicBezTo>
                  <a:cubicBezTo>
                    <a:pt x="9816" y="430"/>
                    <a:pt x="8676" y="1229"/>
                    <a:pt x="7926" y="1869"/>
                  </a:cubicBezTo>
                  <a:cubicBezTo>
                    <a:pt x="6986" y="2458"/>
                    <a:pt x="6127" y="3169"/>
                    <a:pt x="5307" y="3898"/>
                  </a:cubicBezTo>
                  <a:cubicBezTo>
                    <a:pt x="5067" y="4118"/>
                    <a:pt x="4838" y="4328"/>
                    <a:pt x="4628" y="4558"/>
                  </a:cubicBezTo>
                  <a:cubicBezTo>
                    <a:pt x="4558" y="4637"/>
                    <a:pt x="4468" y="4717"/>
                    <a:pt x="4418" y="4797"/>
                  </a:cubicBezTo>
                  <a:cubicBezTo>
                    <a:pt x="4398" y="4817"/>
                    <a:pt x="4388" y="4837"/>
                    <a:pt x="4378" y="4848"/>
                  </a:cubicBezTo>
                  <a:cubicBezTo>
                    <a:pt x="4368" y="4868"/>
                    <a:pt x="4348" y="4888"/>
                    <a:pt x="4338" y="4897"/>
                  </a:cubicBezTo>
                  <a:cubicBezTo>
                    <a:pt x="4339" y="4895"/>
                    <a:pt x="4340" y="4893"/>
                    <a:pt x="4339" y="4893"/>
                  </a:cubicBezTo>
                  <a:lnTo>
                    <a:pt x="4339" y="4893"/>
                  </a:lnTo>
                  <a:cubicBezTo>
                    <a:pt x="4337" y="4893"/>
                    <a:pt x="4306" y="4942"/>
                    <a:pt x="4298" y="4968"/>
                  </a:cubicBezTo>
                  <a:cubicBezTo>
                    <a:pt x="4298" y="4997"/>
                    <a:pt x="4298" y="5017"/>
                    <a:pt x="4308" y="5037"/>
                  </a:cubicBezTo>
                  <a:cubicBezTo>
                    <a:pt x="4008" y="5317"/>
                    <a:pt x="3718" y="5597"/>
                    <a:pt x="3428" y="5887"/>
                  </a:cubicBezTo>
                  <a:cubicBezTo>
                    <a:pt x="2868" y="6467"/>
                    <a:pt x="2299" y="7056"/>
                    <a:pt x="1789" y="7676"/>
                  </a:cubicBezTo>
                  <a:cubicBezTo>
                    <a:pt x="1669" y="7816"/>
                    <a:pt x="1559" y="7956"/>
                    <a:pt x="1449" y="8106"/>
                  </a:cubicBezTo>
                  <a:cubicBezTo>
                    <a:pt x="1429" y="8116"/>
                    <a:pt x="1360" y="8226"/>
                    <a:pt x="1399" y="8316"/>
                  </a:cubicBezTo>
                  <a:cubicBezTo>
                    <a:pt x="1209" y="8496"/>
                    <a:pt x="1020" y="8686"/>
                    <a:pt x="829" y="8886"/>
                  </a:cubicBezTo>
                  <a:cubicBezTo>
                    <a:pt x="649" y="9055"/>
                    <a:pt x="480" y="9226"/>
                    <a:pt x="310" y="9395"/>
                  </a:cubicBezTo>
                  <a:cubicBezTo>
                    <a:pt x="220" y="9506"/>
                    <a:pt x="70" y="9586"/>
                    <a:pt x="20" y="9715"/>
                  </a:cubicBezTo>
                  <a:cubicBezTo>
                    <a:pt x="0" y="9795"/>
                    <a:pt x="50" y="9885"/>
                    <a:pt x="130" y="9915"/>
                  </a:cubicBezTo>
                  <a:cubicBezTo>
                    <a:pt x="150" y="9923"/>
                    <a:pt x="168" y="9927"/>
                    <a:pt x="186" y="9927"/>
                  </a:cubicBezTo>
                  <a:cubicBezTo>
                    <a:pt x="276" y="9927"/>
                    <a:pt x="343" y="9834"/>
                    <a:pt x="410" y="9775"/>
                  </a:cubicBezTo>
                  <a:cubicBezTo>
                    <a:pt x="780" y="9406"/>
                    <a:pt x="1149" y="9046"/>
                    <a:pt x="1519" y="8676"/>
                  </a:cubicBezTo>
                  <a:cubicBezTo>
                    <a:pt x="2419" y="7806"/>
                    <a:pt x="3348" y="6967"/>
                    <a:pt x="4278" y="6127"/>
                  </a:cubicBezTo>
                  <a:cubicBezTo>
                    <a:pt x="5478" y="5097"/>
                    <a:pt x="6797" y="3938"/>
                    <a:pt x="8306" y="3129"/>
                  </a:cubicBezTo>
                  <a:cubicBezTo>
                    <a:pt x="9780" y="2325"/>
                    <a:pt x="11885" y="1211"/>
                    <a:pt x="13775" y="1211"/>
                  </a:cubicBezTo>
                  <a:cubicBezTo>
                    <a:pt x="14447" y="1211"/>
                    <a:pt x="15093" y="1352"/>
                    <a:pt x="15673" y="1699"/>
                  </a:cubicBezTo>
                  <a:cubicBezTo>
                    <a:pt x="15008" y="1171"/>
                    <a:pt x="14244" y="983"/>
                    <a:pt x="13484" y="983"/>
                  </a:cubicBezTo>
                  <a:cubicBezTo>
                    <a:pt x="13021" y="983"/>
                    <a:pt x="12560" y="1053"/>
                    <a:pt x="12124" y="1159"/>
                  </a:cubicBezTo>
                  <a:cubicBezTo>
                    <a:pt x="10725" y="1509"/>
                    <a:pt x="9425" y="2159"/>
                    <a:pt x="8166" y="2829"/>
                  </a:cubicBezTo>
                  <a:cubicBezTo>
                    <a:pt x="6467" y="3728"/>
                    <a:pt x="5018" y="5017"/>
                    <a:pt x="3588" y="6287"/>
                  </a:cubicBezTo>
                  <a:cubicBezTo>
                    <a:pt x="3408" y="6447"/>
                    <a:pt x="3239" y="6607"/>
                    <a:pt x="3059" y="6776"/>
                  </a:cubicBezTo>
                  <a:cubicBezTo>
                    <a:pt x="3368" y="6447"/>
                    <a:pt x="3678" y="6127"/>
                    <a:pt x="3998" y="5817"/>
                  </a:cubicBezTo>
                  <a:cubicBezTo>
                    <a:pt x="4927" y="4888"/>
                    <a:pt x="5807" y="4168"/>
                    <a:pt x="6917" y="3408"/>
                  </a:cubicBezTo>
                  <a:cubicBezTo>
                    <a:pt x="8456" y="2339"/>
                    <a:pt x="9965" y="1579"/>
                    <a:pt x="11764" y="1090"/>
                  </a:cubicBezTo>
                  <a:cubicBezTo>
                    <a:pt x="12235" y="975"/>
                    <a:pt x="12938" y="827"/>
                    <a:pt x="13619" y="827"/>
                  </a:cubicBezTo>
                  <a:cubicBezTo>
                    <a:pt x="14067" y="827"/>
                    <a:pt x="14506" y="891"/>
                    <a:pt x="14863" y="1070"/>
                  </a:cubicBezTo>
                  <a:cubicBezTo>
                    <a:pt x="14333" y="710"/>
                    <a:pt x="13654" y="650"/>
                    <a:pt x="13034" y="650"/>
                  </a:cubicBezTo>
                  <a:cubicBezTo>
                    <a:pt x="12324" y="650"/>
                    <a:pt x="11624" y="790"/>
                    <a:pt x="10945" y="1010"/>
                  </a:cubicBezTo>
                  <a:cubicBezTo>
                    <a:pt x="9516" y="1439"/>
                    <a:pt x="8186" y="2129"/>
                    <a:pt x="6957" y="2958"/>
                  </a:cubicBezTo>
                  <a:cubicBezTo>
                    <a:pt x="7637" y="2438"/>
                    <a:pt x="8396" y="1939"/>
                    <a:pt x="9156" y="1549"/>
                  </a:cubicBezTo>
                  <a:cubicBezTo>
                    <a:pt x="9565" y="1319"/>
                    <a:pt x="10515" y="959"/>
                    <a:pt x="11244" y="799"/>
                  </a:cubicBezTo>
                  <a:cubicBezTo>
                    <a:pt x="11872" y="638"/>
                    <a:pt x="12540" y="514"/>
                    <a:pt x="13240" y="514"/>
                  </a:cubicBezTo>
                  <a:cubicBezTo>
                    <a:pt x="13622" y="514"/>
                    <a:pt x="14014" y="551"/>
                    <a:pt x="14413" y="639"/>
                  </a:cubicBezTo>
                  <a:cubicBezTo>
                    <a:pt x="13836" y="427"/>
                    <a:pt x="13230" y="332"/>
                    <a:pt x="12621" y="332"/>
                  </a:cubicBezTo>
                  <a:cubicBezTo>
                    <a:pt x="12028" y="332"/>
                    <a:pt x="11432" y="422"/>
                    <a:pt x="10855" y="579"/>
                  </a:cubicBezTo>
                  <a:cubicBezTo>
                    <a:pt x="10575" y="639"/>
                    <a:pt x="10285" y="730"/>
                    <a:pt x="10015" y="830"/>
                  </a:cubicBezTo>
                  <a:cubicBezTo>
                    <a:pt x="10155" y="759"/>
                    <a:pt x="10295" y="690"/>
                    <a:pt x="10435" y="639"/>
                  </a:cubicBezTo>
                  <a:cubicBezTo>
                    <a:pt x="11221" y="321"/>
                    <a:pt x="12012" y="147"/>
                    <a:pt x="12843" y="147"/>
                  </a:cubicBezTo>
                  <a:cubicBezTo>
                    <a:pt x="13080" y="147"/>
                    <a:pt x="13320" y="161"/>
                    <a:pt x="13563" y="190"/>
                  </a:cubicBezTo>
                  <a:cubicBezTo>
                    <a:pt x="13115" y="63"/>
                    <a:pt x="12647" y="1"/>
                    <a:pt x="12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14"/>
            <p:cNvSpPr/>
            <p:nvPr/>
          </p:nvSpPr>
          <p:spPr>
            <a:xfrm>
              <a:off x="7062217" y="4450696"/>
              <a:ext cx="1205889" cy="468495"/>
            </a:xfrm>
            <a:custGeom>
              <a:rect b="b" l="l" r="r" t="t"/>
              <a:pathLst>
                <a:path extrusionOk="0" h="9302" w="23943">
                  <a:moveTo>
                    <a:pt x="23942" y="0"/>
                  </a:moveTo>
                  <a:lnTo>
                    <a:pt x="23942" y="0"/>
                  </a:lnTo>
                  <a:cubicBezTo>
                    <a:pt x="22173" y="1429"/>
                    <a:pt x="20604" y="3168"/>
                    <a:pt x="18935" y="4438"/>
                  </a:cubicBezTo>
                  <a:cubicBezTo>
                    <a:pt x="16656" y="6137"/>
                    <a:pt x="14247" y="7406"/>
                    <a:pt x="11458" y="8006"/>
                  </a:cubicBezTo>
                  <a:cubicBezTo>
                    <a:pt x="10891" y="8121"/>
                    <a:pt x="9898" y="8237"/>
                    <a:pt x="9137" y="8237"/>
                  </a:cubicBezTo>
                  <a:cubicBezTo>
                    <a:pt x="9108" y="8237"/>
                    <a:pt x="9078" y="8237"/>
                    <a:pt x="9049" y="8236"/>
                  </a:cubicBezTo>
                  <a:cubicBezTo>
                    <a:pt x="8240" y="8236"/>
                    <a:pt x="7620" y="8176"/>
                    <a:pt x="6881" y="8106"/>
                  </a:cubicBezTo>
                  <a:cubicBezTo>
                    <a:pt x="4771" y="7876"/>
                    <a:pt x="2942" y="7217"/>
                    <a:pt x="1143" y="6097"/>
                  </a:cubicBezTo>
                  <a:cubicBezTo>
                    <a:pt x="893" y="5937"/>
                    <a:pt x="753" y="5837"/>
                    <a:pt x="464" y="5617"/>
                  </a:cubicBezTo>
                  <a:cubicBezTo>
                    <a:pt x="384" y="5567"/>
                    <a:pt x="313" y="5478"/>
                    <a:pt x="213" y="5447"/>
                  </a:cubicBezTo>
                  <a:cubicBezTo>
                    <a:pt x="202" y="5445"/>
                    <a:pt x="191" y="5444"/>
                    <a:pt x="181" y="5444"/>
                  </a:cubicBezTo>
                  <a:cubicBezTo>
                    <a:pt x="54" y="5444"/>
                    <a:pt x="1" y="5604"/>
                    <a:pt x="93" y="5687"/>
                  </a:cubicBezTo>
                  <a:cubicBezTo>
                    <a:pt x="344" y="5907"/>
                    <a:pt x="603" y="6117"/>
                    <a:pt x="873" y="6317"/>
                  </a:cubicBezTo>
                  <a:cubicBezTo>
                    <a:pt x="1113" y="6497"/>
                    <a:pt x="1453" y="6697"/>
                    <a:pt x="1813" y="6886"/>
                  </a:cubicBezTo>
                  <a:cubicBezTo>
                    <a:pt x="1793" y="6946"/>
                    <a:pt x="1823" y="7017"/>
                    <a:pt x="1872" y="7046"/>
                  </a:cubicBezTo>
                  <a:lnTo>
                    <a:pt x="1883" y="7046"/>
                  </a:lnTo>
                  <a:cubicBezTo>
                    <a:pt x="2032" y="7166"/>
                    <a:pt x="2052" y="7166"/>
                    <a:pt x="2223" y="7286"/>
                  </a:cubicBezTo>
                  <a:cubicBezTo>
                    <a:pt x="2782" y="7626"/>
                    <a:pt x="3392" y="7876"/>
                    <a:pt x="4011" y="8106"/>
                  </a:cubicBezTo>
                  <a:cubicBezTo>
                    <a:pt x="4051" y="8126"/>
                    <a:pt x="4111" y="8146"/>
                    <a:pt x="4151" y="8176"/>
                  </a:cubicBezTo>
                  <a:cubicBezTo>
                    <a:pt x="4531" y="8366"/>
                    <a:pt x="4911" y="8546"/>
                    <a:pt x="5311" y="8686"/>
                  </a:cubicBezTo>
                  <a:cubicBezTo>
                    <a:pt x="6526" y="9121"/>
                    <a:pt x="7979" y="9301"/>
                    <a:pt x="9365" y="9301"/>
                  </a:cubicBezTo>
                  <a:cubicBezTo>
                    <a:pt x="9507" y="9301"/>
                    <a:pt x="9648" y="9299"/>
                    <a:pt x="9789" y="9296"/>
                  </a:cubicBezTo>
                  <a:cubicBezTo>
                    <a:pt x="10528" y="9276"/>
                    <a:pt x="11388" y="9216"/>
                    <a:pt x="11988" y="9085"/>
                  </a:cubicBezTo>
                  <a:cubicBezTo>
                    <a:pt x="13557" y="8786"/>
                    <a:pt x="14957" y="8086"/>
                    <a:pt x="16316" y="7286"/>
                  </a:cubicBezTo>
                  <a:lnTo>
                    <a:pt x="16316" y="7286"/>
                  </a:lnTo>
                  <a:cubicBezTo>
                    <a:pt x="14946" y="7886"/>
                    <a:pt x="13307" y="8556"/>
                    <a:pt x="11958" y="8786"/>
                  </a:cubicBezTo>
                  <a:cubicBezTo>
                    <a:pt x="11448" y="8876"/>
                    <a:pt x="10939" y="8926"/>
                    <a:pt x="10428" y="8945"/>
                  </a:cubicBezTo>
                  <a:cubicBezTo>
                    <a:pt x="10668" y="8926"/>
                    <a:pt x="10899" y="8896"/>
                    <a:pt x="11139" y="8856"/>
                  </a:cubicBezTo>
                  <a:cubicBezTo>
                    <a:pt x="12538" y="8656"/>
                    <a:pt x="13877" y="8166"/>
                    <a:pt x="15157" y="7597"/>
                  </a:cubicBezTo>
                  <a:cubicBezTo>
                    <a:pt x="15956" y="7237"/>
                    <a:pt x="16716" y="6797"/>
                    <a:pt x="17456" y="6327"/>
                  </a:cubicBezTo>
                  <a:cubicBezTo>
                    <a:pt x="18465" y="5677"/>
                    <a:pt x="19404" y="4898"/>
                    <a:pt x="20164" y="3958"/>
                  </a:cubicBezTo>
                  <a:lnTo>
                    <a:pt x="20164" y="3958"/>
                  </a:lnTo>
                  <a:cubicBezTo>
                    <a:pt x="19284" y="4807"/>
                    <a:pt x="18315" y="5527"/>
                    <a:pt x="17256" y="6167"/>
                  </a:cubicBezTo>
                  <a:cubicBezTo>
                    <a:pt x="16106" y="6877"/>
                    <a:pt x="15026" y="7366"/>
                    <a:pt x="13737" y="7816"/>
                  </a:cubicBezTo>
                  <a:cubicBezTo>
                    <a:pt x="12172" y="8396"/>
                    <a:pt x="10700" y="8677"/>
                    <a:pt x="9023" y="8677"/>
                  </a:cubicBezTo>
                  <a:cubicBezTo>
                    <a:pt x="8965" y="8677"/>
                    <a:pt x="8907" y="8677"/>
                    <a:pt x="8849" y="8676"/>
                  </a:cubicBezTo>
                  <a:cubicBezTo>
                    <a:pt x="7760" y="8666"/>
                    <a:pt x="6730" y="8566"/>
                    <a:pt x="5661" y="8266"/>
                  </a:cubicBezTo>
                  <a:lnTo>
                    <a:pt x="5661" y="8266"/>
                  </a:lnTo>
                  <a:cubicBezTo>
                    <a:pt x="5781" y="8296"/>
                    <a:pt x="5911" y="8316"/>
                    <a:pt x="6041" y="8336"/>
                  </a:cubicBezTo>
                  <a:cubicBezTo>
                    <a:pt x="7060" y="8492"/>
                    <a:pt x="8015" y="8577"/>
                    <a:pt x="8940" y="8577"/>
                  </a:cubicBezTo>
                  <a:cubicBezTo>
                    <a:pt x="10926" y="8577"/>
                    <a:pt x="12771" y="8184"/>
                    <a:pt x="14797" y="7257"/>
                  </a:cubicBezTo>
                  <a:cubicBezTo>
                    <a:pt x="16326" y="6557"/>
                    <a:pt x="17755" y="5667"/>
                    <a:pt x="19084" y="4638"/>
                  </a:cubicBezTo>
                  <a:cubicBezTo>
                    <a:pt x="20194" y="3758"/>
                    <a:pt x="21214" y="2768"/>
                    <a:pt x="22233" y="1779"/>
                  </a:cubicBezTo>
                  <a:cubicBezTo>
                    <a:pt x="22823" y="1200"/>
                    <a:pt x="23362" y="580"/>
                    <a:pt x="239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3" name="Google Shape;5793;p14"/>
          <p:cNvGrpSpPr/>
          <p:nvPr/>
        </p:nvGrpSpPr>
        <p:grpSpPr>
          <a:xfrm>
            <a:off x="3328062" y="4126648"/>
            <a:ext cx="2490397" cy="686022"/>
            <a:chOff x="3328062" y="4126648"/>
            <a:chExt cx="2490397" cy="686022"/>
          </a:xfrm>
        </p:grpSpPr>
        <p:sp>
          <p:nvSpPr>
            <p:cNvPr id="5794" name="Google Shape;5794;p14"/>
            <p:cNvSpPr/>
            <p:nvPr/>
          </p:nvSpPr>
          <p:spPr>
            <a:xfrm>
              <a:off x="3328062" y="4126648"/>
              <a:ext cx="1996066" cy="678971"/>
            </a:xfrm>
            <a:custGeom>
              <a:rect b="b" l="l" r="r" t="t"/>
              <a:pathLst>
                <a:path extrusionOk="0" h="13481" w="39632">
                  <a:moveTo>
                    <a:pt x="23671" y="233"/>
                  </a:moveTo>
                  <a:cubicBezTo>
                    <a:pt x="23939" y="233"/>
                    <a:pt x="24207" y="245"/>
                    <a:pt x="24519" y="277"/>
                  </a:cubicBezTo>
                  <a:cubicBezTo>
                    <a:pt x="25218" y="357"/>
                    <a:pt x="25838" y="497"/>
                    <a:pt x="26438" y="697"/>
                  </a:cubicBezTo>
                  <a:cubicBezTo>
                    <a:pt x="27217" y="977"/>
                    <a:pt x="27837" y="1306"/>
                    <a:pt x="28487" y="1746"/>
                  </a:cubicBezTo>
                  <a:cubicBezTo>
                    <a:pt x="29707" y="2585"/>
                    <a:pt x="30666" y="3525"/>
                    <a:pt x="31655" y="4575"/>
                  </a:cubicBezTo>
                  <a:cubicBezTo>
                    <a:pt x="32515" y="5424"/>
                    <a:pt x="33325" y="6324"/>
                    <a:pt x="34224" y="7134"/>
                  </a:cubicBezTo>
                  <a:cubicBezTo>
                    <a:pt x="35254" y="8053"/>
                    <a:pt x="36323" y="8973"/>
                    <a:pt x="37592" y="9553"/>
                  </a:cubicBezTo>
                  <a:cubicBezTo>
                    <a:pt x="37912" y="9693"/>
                    <a:pt x="38232" y="9822"/>
                    <a:pt x="38562" y="9922"/>
                  </a:cubicBezTo>
                  <a:cubicBezTo>
                    <a:pt x="38263" y="9872"/>
                    <a:pt x="37952" y="9782"/>
                    <a:pt x="37672" y="9673"/>
                  </a:cubicBezTo>
                  <a:cubicBezTo>
                    <a:pt x="35684" y="8933"/>
                    <a:pt x="34074" y="7414"/>
                    <a:pt x="32475" y="5974"/>
                  </a:cubicBezTo>
                  <a:cubicBezTo>
                    <a:pt x="31375" y="4964"/>
                    <a:pt x="30276" y="3965"/>
                    <a:pt x="29047" y="3116"/>
                  </a:cubicBezTo>
                  <a:cubicBezTo>
                    <a:pt x="28057" y="2406"/>
                    <a:pt x="26968" y="1796"/>
                    <a:pt x="25788" y="1426"/>
                  </a:cubicBezTo>
                  <a:cubicBezTo>
                    <a:pt x="24734" y="1092"/>
                    <a:pt x="23624" y="909"/>
                    <a:pt x="22511" y="909"/>
                  </a:cubicBezTo>
                  <a:cubicBezTo>
                    <a:pt x="21926" y="909"/>
                    <a:pt x="21339" y="959"/>
                    <a:pt x="20760" y="1066"/>
                  </a:cubicBezTo>
                  <a:cubicBezTo>
                    <a:pt x="20231" y="1157"/>
                    <a:pt x="19711" y="1306"/>
                    <a:pt x="19201" y="1486"/>
                  </a:cubicBezTo>
                  <a:cubicBezTo>
                    <a:pt x="18592" y="1696"/>
                    <a:pt x="18002" y="1946"/>
                    <a:pt x="17442" y="2276"/>
                  </a:cubicBezTo>
                  <a:cubicBezTo>
                    <a:pt x="16602" y="2776"/>
                    <a:pt x="15843" y="3395"/>
                    <a:pt x="15133" y="4065"/>
                  </a:cubicBezTo>
                  <a:cubicBezTo>
                    <a:pt x="15213" y="3985"/>
                    <a:pt x="15303" y="3905"/>
                    <a:pt x="15383" y="3825"/>
                  </a:cubicBezTo>
                  <a:cubicBezTo>
                    <a:pt x="16163" y="3105"/>
                    <a:pt x="16993" y="2466"/>
                    <a:pt x="17852" y="1856"/>
                  </a:cubicBezTo>
                  <a:cubicBezTo>
                    <a:pt x="19301" y="837"/>
                    <a:pt x="21080" y="347"/>
                    <a:pt x="22919" y="257"/>
                  </a:cubicBezTo>
                  <a:cubicBezTo>
                    <a:pt x="23192" y="243"/>
                    <a:pt x="23432" y="233"/>
                    <a:pt x="23671" y="233"/>
                  </a:cubicBezTo>
                  <a:close/>
                  <a:moveTo>
                    <a:pt x="1740" y="8783"/>
                  </a:moveTo>
                  <a:lnTo>
                    <a:pt x="1740" y="8813"/>
                  </a:lnTo>
                  <a:cubicBezTo>
                    <a:pt x="1740" y="8823"/>
                    <a:pt x="1740" y="8843"/>
                    <a:pt x="1729" y="8853"/>
                  </a:cubicBezTo>
                  <a:cubicBezTo>
                    <a:pt x="1660" y="9262"/>
                    <a:pt x="1540" y="9673"/>
                    <a:pt x="1629" y="10082"/>
                  </a:cubicBezTo>
                  <a:cubicBezTo>
                    <a:pt x="1849" y="11161"/>
                    <a:pt x="2939" y="11821"/>
                    <a:pt x="3988" y="11981"/>
                  </a:cubicBezTo>
                  <a:cubicBezTo>
                    <a:pt x="4249" y="12018"/>
                    <a:pt x="4508" y="12036"/>
                    <a:pt x="4764" y="12036"/>
                  </a:cubicBezTo>
                  <a:cubicBezTo>
                    <a:pt x="6438" y="12036"/>
                    <a:pt x="7992" y="11282"/>
                    <a:pt x="9336" y="10302"/>
                  </a:cubicBezTo>
                  <a:lnTo>
                    <a:pt x="9336" y="10302"/>
                  </a:lnTo>
                  <a:cubicBezTo>
                    <a:pt x="8886" y="10732"/>
                    <a:pt x="8417" y="11141"/>
                    <a:pt x="7897" y="11501"/>
                  </a:cubicBezTo>
                  <a:cubicBezTo>
                    <a:pt x="6577" y="12381"/>
                    <a:pt x="4828" y="13171"/>
                    <a:pt x="3279" y="13171"/>
                  </a:cubicBezTo>
                  <a:cubicBezTo>
                    <a:pt x="2139" y="13171"/>
                    <a:pt x="1140" y="12571"/>
                    <a:pt x="700" y="11612"/>
                  </a:cubicBezTo>
                  <a:cubicBezTo>
                    <a:pt x="460" y="11121"/>
                    <a:pt x="410" y="10542"/>
                    <a:pt x="540" y="10092"/>
                  </a:cubicBezTo>
                  <a:cubicBezTo>
                    <a:pt x="690" y="9573"/>
                    <a:pt x="1080" y="9082"/>
                    <a:pt x="1469" y="8873"/>
                  </a:cubicBezTo>
                  <a:cubicBezTo>
                    <a:pt x="1600" y="8813"/>
                    <a:pt x="1620" y="8783"/>
                    <a:pt x="1720" y="8783"/>
                  </a:cubicBezTo>
                  <a:close/>
                  <a:moveTo>
                    <a:pt x="23639" y="0"/>
                  </a:moveTo>
                  <a:cubicBezTo>
                    <a:pt x="23142" y="0"/>
                    <a:pt x="22643" y="36"/>
                    <a:pt x="22150" y="87"/>
                  </a:cubicBezTo>
                  <a:cubicBezTo>
                    <a:pt x="21091" y="197"/>
                    <a:pt x="20051" y="466"/>
                    <a:pt x="19081" y="886"/>
                  </a:cubicBezTo>
                  <a:cubicBezTo>
                    <a:pt x="18421" y="1186"/>
                    <a:pt x="17812" y="1576"/>
                    <a:pt x="17242" y="2006"/>
                  </a:cubicBezTo>
                  <a:cubicBezTo>
                    <a:pt x="16573" y="2496"/>
                    <a:pt x="15993" y="3016"/>
                    <a:pt x="15423" y="3535"/>
                  </a:cubicBezTo>
                  <a:cubicBezTo>
                    <a:pt x="14963" y="3955"/>
                    <a:pt x="14543" y="4415"/>
                    <a:pt x="14143" y="4884"/>
                  </a:cubicBezTo>
                  <a:cubicBezTo>
                    <a:pt x="13874" y="5195"/>
                    <a:pt x="13614" y="5495"/>
                    <a:pt x="13374" y="5814"/>
                  </a:cubicBezTo>
                  <a:cubicBezTo>
                    <a:pt x="13214" y="6044"/>
                    <a:pt x="13054" y="6274"/>
                    <a:pt x="12894" y="6514"/>
                  </a:cubicBezTo>
                  <a:cubicBezTo>
                    <a:pt x="12644" y="6804"/>
                    <a:pt x="12404" y="7103"/>
                    <a:pt x="12164" y="7394"/>
                  </a:cubicBezTo>
                  <a:cubicBezTo>
                    <a:pt x="12115" y="7463"/>
                    <a:pt x="12064" y="7534"/>
                    <a:pt x="12015" y="7594"/>
                  </a:cubicBezTo>
                  <a:cubicBezTo>
                    <a:pt x="11765" y="7853"/>
                    <a:pt x="11535" y="8103"/>
                    <a:pt x="11305" y="8373"/>
                  </a:cubicBezTo>
                  <a:cubicBezTo>
                    <a:pt x="11215" y="8463"/>
                    <a:pt x="11135" y="8563"/>
                    <a:pt x="11045" y="8653"/>
                  </a:cubicBezTo>
                  <a:cubicBezTo>
                    <a:pt x="10955" y="8743"/>
                    <a:pt x="10865" y="8833"/>
                    <a:pt x="10775" y="8913"/>
                  </a:cubicBezTo>
                  <a:cubicBezTo>
                    <a:pt x="10576" y="9073"/>
                    <a:pt x="10385" y="9233"/>
                    <a:pt x="10205" y="9413"/>
                  </a:cubicBezTo>
                  <a:cubicBezTo>
                    <a:pt x="8826" y="10582"/>
                    <a:pt x="7207" y="11552"/>
                    <a:pt x="5428" y="11772"/>
                  </a:cubicBezTo>
                  <a:cubicBezTo>
                    <a:pt x="5205" y="11793"/>
                    <a:pt x="4981" y="11806"/>
                    <a:pt x="4759" y="11806"/>
                  </a:cubicBezTo>
                  <a:cubicBezTo>
                    <a:pt x="3953" y="11806"/>
                    <a:pt x="3166" y="11639"/>
                    <a:pt x="2539" y="11121"/>
                  </a:cubicBezTo>
                  <a:cubicBezTo>
                    <a:pt x="2099" y="10762"/>
                    <a:pt x="1800" y="10202"/>
                    <a:pt x="1829" y="9682"/>
                  </a:cubicBezTo>
                  <a:cubicBezTo>
                    <a:pt x="1829" y="9493"/>
                    <a:pt x="1869" y="9322"/>
                    <a:pt x="1900" y="9142"/>
                  </a:cubicBezTo>
                  <a:cubicBezTo>
                    <a:pt x="1929" y="9022"/>
                    <a:pt x="1969" y="8903"/>
                    <a:pt x="1960" y="8783"/>
                  </a:cubicBezTo>
                  <a:cubicBezTo>
                    <a:pt x="1960" y="8663"/>
                    <a:pt x="1869" y="8563"/>
                    <a:pt x="1749" y="8553"/>
                  </a:cubicBezTo>
                  <a:cubicBezTo>
                    <a:pt x="1740" y="8552"/>
                    <a:pt x="1730" y="8552"/>
                    <a:pt x="1720" y="8552"/>
                  </a:cubicBezTo>
                  <a:cubicBezTo>
                    <a:pt x="1519" y="8552"/>
                    <a:pt x="1210" y="8741"/>
                    <a:pt x="1010" y="8913"/>
                  </a:cubicBezTo>
                  <a:cubicBezTo>
                    <a:pt x="140" y="9733"/>
                    <a:pt x="0" y="10912"/>
                    <a:pt x="600" y="11932"/>
                  </a:cubicBezTo>
                  <a:cubicBezTo>
                    <a:pt x="870" y="12401"/>
                    <a:pt x="1280" y="12781"/>
                    <a:pt x="1760" y="13031"/>
                  </a:cubicBezTo>
                  <a:cubicBezTo>
                    <a:pt x="1749" y="13031"/>
                    <a:pt x="1749" y="13041"/>
                    <a:pt x="1740" y="13041"/>
                  </a:cubicBezTo>
                  <a:cubicBezTo>
                    <a:pt x="1729" y="13041"/>
                    <a:pt x="1729" y="13041"/>
                    <a:pt x="1729" y="13051"/>
                  </a:cubicBezTo>
                  <a:cubicBezTo>
                    <a:pt x="2169" y="13231"/>
                    <a:pt x="2619" y="13380"/>
                    <a:pt x="3089" y="13451"/>
                  </a:cubicBezTo>
                  <a:cubicBezTo>
                    <a:pt x="3169" y="13460"/>
                    <a:pt x="3239" y="13471"/>
                    <a:pt x="3319" y="13480"/>
                  </a:cubicBezTo>
                  <a:cubicBezTo>
                    <a:pt x="3759" y="13480"/>
                    <a:pt x="4199" y="13400"/>
                    <a:pt x="4628" y="13300"/>
                  </a:cubicBezTo>
                  <a:cubicBezTo>
                    <a:pt x="5907" y="13001"/>
                    <a:pt x="7117" y="12431"/>
                    <a:pt x="8197" y="11692"/>
                  </a:cubicBezTo>
                  <a:cubicBezTo>
                    <a:pt x="9226" y="10992"/>
                    <a:pt x="10096" y="10062"/>
                    <a:pt x="10935" y="9133"/>
                  </a:cubicBezTo>
                  <a:cubicBezTo>
                    <a:pt x="11205" y="8853"/>
                    <a:pt x="11465" y="8563"/>
                    <a:pt x="11725" y="8263"/>
                  </a:cubicBezTo>
                  <a:lnTo>
                    <a:pt x="11964" y="7993"/>
                  </a:lnTo>
                  <a:cubicBezTo>
                    <a:pt x="12004" y="7953"/>
                    <a:pt x="12035" y="7913"/>
                    <a:pt x="12075" y="7873"/>
                  </a:cubicBezTo>
                  <a:cubicBezTo>
                    <a:pt x="12084" y="7853"/>
                    <a:pt x="12095" y="7843"/>
                    <a:pt x="12095" y="7833"/>
                  </a:cubicBezTo>
                  <a:cubicBezTo>
                    <a:pt x="12255" y="7634"/>
                    <a:pt x="12415" y="7434"/>
                    <a:pt x="12564" y="7234"/>
                  </a:cubicBezTo>
                  <a:cubicBezTo>
                    <a:pt x="12794" y="6934"/>
                    <a:pt x="13014" y="6624"/>
                    <a:pt x="13234" y="6314"/>
                  </a:cubicBezTo>
                  <a:cubicBezTo>
                    <a:pt x="13344" y="6194"/>
                    <a:pt x="13444" y="6064"/>
                    <a:pt x="13554" y="5944"/>
                  </a:cubicBezTo>
                  <a:cubicBezTo>
                    <a:pt x="14694" y="4615"/>
                    <a:pt x="16103" y="3296"/>
                    <a:pt x="17562" y="2406"/>
                  </a:cubicBezTo>
                  <a:cubicBezTo>
                    <a:pt x="18112" y="2086"/>
                    <a:pt x="18712" y="1836"/>
                    <a:pt x="19321" y="1626"/>
                  </a:cubicBezTo>
                  <a:cubicBezTo>
                    <a:pt x="19961" y="1406"/>
                    <a:pt x="20511" y="1256"/>
                    <a:pt x="21191" y="1166"/>
                  </a:cubicBezTo>
                  <a:cubicBezTo>
                    <a:pt x="21617" y="1107"/>
                    <a:pt x="22036" y="1080"/>
                    <a:pt x="22453" y="1080"/>
                  </a:cubicBezTo>
                  <a:cubicBezTo>
                    <a:pt x="23169" y="1080"/>
                    <a:pt x="23880" y="1161"/>
                    <a:pt x="24619" y="1306"/>
                  </a:cubicBezTo>
                  <a:cubicBezTo>
                    <a:pt x="25158" y="1426"/>
                    <a:pt x="25668" y="1576"/>
                    <a:pt x="26228" y="1786"/>
                  </a:cubicBezTo>
                  <a:cubicBezTo>
                    <a:pt x="26688" y="1956"/>
                    <a:pt x="27297" y="2266"/>
                    <a:pt x="27637" y="2446"/>
                  </a:cubicBezTo>
                  <a:cubicBezTo>
                    <a:pt x="29087" y="3285"/>
                    <a:pt x="30376" y="4365"/>
                    <a:pt x="31606" y="5484"/>
                  </a:cubicBezTo>
                  <a:cubicBezTo>
                    <a:pt x="32605" y="6394"/>
                    <a:pt x="33594" y="7334"/>
                    <a:pt x="34664" y="8173"/>
                  </a:cubicBezTo>
                  <a:cubicBezTo>
                    <a:pt x="35464" y="8783"/>
                    <a:pt x="36303" y="9362"/>
                    <a:pt x="37243" y="9753"/>
                  </a:cubicBezTo>
                  <a:cubicBezTo>
                    <a:pt x="37743" y="9962"/>
                    <a:pt x="38252" y="10132"/>
                    <a:pt x="38792" y="10172"/>
                  </a:cubicBezTo>
                  <a:cubicBezTo>
                    <a:pt x="38946" y="10187"/>
                    <a:pt x="39100" y="10196"/>
                    <a:pt x="39258" y="10196"/>
                  </a:cubicBezTo>
                  <a:cubicBezTo>
                    <a:pt x="39315" y="10196"/>
                    <a:pt x="39373" y="10195"/>
                    <a:pt x="39432" y="10192"/>
                  </a:cubicBezTo>
                  <a:cubicBezTo>
                    <a:pt x="39492" y="10182"/>
                    <a:pt x="39562" y="10202"/>
                    <a:pt x="39612" y="10142"/>
                  </a:cubicBezTo>
                  <a:cubicBezTo>
                    <a:pt x="39632" y="10122"/>
                    <a:pt x="39632" y="10082"/>
                    <a:pt x="39622" y="10052"/>
                  </a:cubicBezTo>
                  <a:cubicBezTo>
                    <a:pt x="39632" y="10002"/>
                    <a:pt x="39602" y="9952"/>
                    <a:pt x="39542" y="9952"/>
                  </a:cubicBezTo>
                  <a:cubicBezTo>
                    <a:pt x="38992" y="9912"/>
                    <a:pt x="38532" y="9753"/>
                    <a:pt x="38003" y="9542"/>
                  </a:cubicBezTo>
                  <a:cubicBezTo>
                    <a:pt x="36933" y="9122"/>
                    <a:pt x="36024" y="8473"/>
                    <a:pt x="35134" y="7713"/>
                  </a:cubicBezTo>
                  <a:cubicBezTo>
                    <a:pt x="34394" y="7083"/>
                    <a:pt x="33765" y="6504"/>
                    <a:pt x="33115" y="5804"/>
                  </a:cubicBezTo>
                  <a:cubicBezTo>
                    <a:pt x="32485" y="5135"/>
                    <a:pt x="31835" y="4495"/>
                    <a:pt x="31206" y="3825"/>
                  </a:cubicBezTo>
                  <a:cubicBezTo>
                    <a:pt x="30076" y="2645"/>
                    <a:pt x="28747" y="1496"/>
                    <a:pt x="27337" y="826"/>
                  </a:cubicBezTo>
                  <a:cubicBezTo>
                    <a:pt x="26628" y="466"/>
                    <a:pt x="25848" y="267"/>
                    <a:pt x="25069" y="117"/>
                  </a:cubicBezTo>
                  <a:cubicBezTo>
                    <a:pt x="24597" y="33"/>
                    <a:pt x="24119" y="0"/>
                    <a:pt x="236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14"/>
            <p:cNvSpPr/>
            <p:nvPr/>
          </p:nvSpPr>
          <p:spPr>
            <a:xfrm>
              <a:off x="3353245" y="4560290"/>
              <a:ext cx="363988" cy="224124"/>
            </a:xfrm>
            <a:custGeom>
              <a:rect b="b" l="l" r="r" t="t"/>
              <a:pathLst>
                <a:path extrusionOk="0" h="4450" w="7227">
                  <a:moveTo>
                    <a:pt x="480" y="2442"/>
                  </a:moveTo>
                  <a:lnTo>
                    <a:pt x="480" y="2442"/>
                  </a:lnTo>
                  <a:cubicBezTo>
                    <a:pt x="500" y="2490"/>
                    <a:pt x="523" y="2538"/>
                    <a:pt x="548" y="2587"/>
                  </a:cubicBezTo>
                  <a:lnTo>
                    <a:pt x="548" y="2587"/>
                  </a:lnTo>
                  <a:cubicBezTo>
                    <a:pt x="521" y="2537"/>
                    <a:pt x="498" y="2488"/>
                    <a:pt x="480" y="2442"/>
                  </a:cubicBezTo>
                  <a:close/>
                  <a:moveTo>
                    <a:pt x="1065" y="0"/>
                  </a:moveTo>
                  <a:cubicBezTo>
                    <a:pt x="1057" y="0"/>
                    <a:pt x="1048" y="1"/>
                    <a:pt x="1040" y="3"/>
                  </a:cubicBezTo>
                  <a:cubicBezTo>
                    <a:pt x="980" y="13"/>
                    <a:pt x="949" y="83"/>
                    <a:pt x="909" y="133"/>
                  </a:cubicBezTo>
                  <a:cubicBezTo>
                    <a:pt x="880" y="173"/>
                    <a:pt x="849" y="223"/>
                    <a:pt x="820" y="273"/>
                  </a:cubicBezTo>
                  <a:cubicBezTo>
                    <a:pt x="799" y="251"/>
                    <a:pt x="767" y="239"/>
                    <a:pt x="734" y="239"/>
                  </a:cubicBezTo>
                  <a:cubicBezTo>
                    <a:pt x="704" y="239"/>
                    <a:pt x="673" y="249"/>
                    <a:pt x="650" y="273"/>
                  </a:cubicBezTo>
                  <a:cubicBezTo>
                    <a:pt x="640" y="283"/>
                    <a:pt x="630" y="303"/>
                    <a:pt x="620" y="323"/>
                  </a:cubicBezTo>
                  <a:cubicBezTo>
                    <a:pt x="580" y="352"/>
                    <a:pt x="560" y="403"/>
                    <a:pt x="530" y="443"/>
                  </a:cubicBezTo>
                  <a:cubicBezTo>
                    <a:pt x="490" y="523"/>
                    <a:pt x="450" y="603"/>
                    <a:pt x="420" y="683"/>
                  </a:cubicBezTo>
                  <a:cubicBezTo>
                    <a:pt x="406" y="676"/>
                    <a:pt x="390" y="672"/>
                    <a:pt x="374" y="672"/>
                  </a:cubicBezTo>
                  <a:cubicBezTo>
                    <a:pt x="345" y="672"/>
                    <a:pt x="315" y="683"/>
                    <a:pt x="290" y="703"/>
                  </a:cubicBezTo>
                  <a:cubicBezTo>
                    <a:pt x="250" y="732"/>
                    <a:pt x="250" y="792"/>
                    <a:pt x="240" y="832"/>
                  </a:cubicBezTo>
                  <a:cubicBezTo>
                    <a:pt x="230" y="872"/>
                    <a:pt x="230" y="912"/>
                    <a:pt x="220" y="952"/>
                  </a:cubicBezTo>
                  <a:cubicBezTo>
                    <a:pt x="213" y="951"/>
                    <a:pt x="207" y="950"/>
                    <a:pt x="199" y="950"/>
                  </a:cubicBezTo>
                  <a:cubicBezTo>
                    <a:pt x="164" y="950"/>
                    <a:pt x="125" y="969"/>
                    <a:pt x="100" y="1003"/>
                  </a:cubicBezTo>
                  <a:cubicBezTo>
                    <a:pt x="70" y="1063"/>
                    <a:pt x="80" y="1132"/>
                    <a:pt x="60" y="1192"/>
                  </a:cubicBezTo>
                  <a:cubicBezTo>
                    <a:pt x="50" y="1272"/>
                    <a:pt x="40" y="1352"/>
                    <a:pt x="40" y="1442"/>
                  </a:cubicBezTo>
                  <a:cubicBezTo>
                    <a:pt x="20" y="1612"/>
                    <a:pt x="0" y="1782"/>
                    <a:pt x="10" y="1952"/>
                  </a:cubicBezTo>
                  <a:cubicBezTo>
                    <a:pt x="20" y="2412"/>
                    <a:pt x="180" y="2851"/>
                    <a:pt x="430" y="3242"/>
                  </a:cubicBezTo>
                  <a:cubicBezTo>
                    <a:pt x="630" y="3571"/>
                    <a:pt x="909" y="3861"/>
                    <a:pt x="1249" y="4071"/>
                  </a:cubicBezTo>
                  <a:cubicBezTo>
                    <a:pt x="1664" y="4340"/>
                    <a:pt x="2250" y="4449"/>
                    <a:pt x="2821" y="4449"/>
                  </a:cubicBezTo>
                  <a:cubicBezTo>
                    <a:pt x="2993" y="4449"/>
                    <a:pt x="3164" y="4440"/>
                    <a:pt x="3328" y="4421"/>
                  </a:cubicBezTo>
                  <a:cubicBezTo>
                    <a:pt x="2819" y="4421"/>
                    <a:pt x="2229" y="4301"/>
                    <a:pt x="1849" y="4121"/>
                  </a:cubicBezTo>
                  <a:cubicBezTo>
                    <a:pt x="1400" y="3951"/>
                    <a:pt x="969" y="3621"/>
                    <a:pt x="700" y="3231"/>
                  </a:cubicBezTo>
                  <a:lnTo>
                    <a:pt x="700" y="3231"/>
                  </a:lnTo>
                  <a:cubicBezTo>
                    <a:pt x="969" y="3561"/>
                    <a:pt x="1300" y="3841"/>
                    <a:pt x="1699" y="4021"/>
                  </a:cubicBezTo>
                  <a:cubicBezTo>
                    <a:pt x="2177" y="4238"/>
                    <a:pt x="2672" y="4324"/>
                    <a:pt x="3227" y="4324"/>
                  </a:cubicBezTo>
                  <a:cubicBezTo>
                    <a:pt x="3287" y="4324"/>
                    <a:pt x="3347" y="4323"/>
                    <a:pt x="3408" y="4321"/>
                  </a:cubicBezTo>
                  <a:cubicBezTo>
                    <a:pt x="3679" y="4311"/>
                    <a:pt x="3988" y="4241"/>
                    <a:pt x="4278" y="4211"/>
                  </a:cubicBezTo>
                  <a:lnTo>
                    <a:pt x="4278" y="4211"/>
                  </a:lnTo>
                  <a:cubicBezTo>
                    <a:pt x="4054" y="4217"/>
                    <a:pt x="3830" y="4229"/>
                    <a:pt x="3608" y="4229"/>
                  </a:cubicBezTo>
                  <a:cubicBezTo>
                    <a:pt x="3444" y="4229"/>
                    <a:pt x="3280" y="4222"/>
                    <a:pt x="3119" y="4201"/>
                  </a:cubicBezTo>
                  <a:cubicBezTo>
                    <a:pt x="2679" y="4141"/>
                    <a:pt x="2099" y="3981"/>
                    <a:pt x="1699" y="3771"/>
                  </a:cubicBezTo>
                  <a:cubicBezTo>
                    <a:pt x="1340" y="3581"/>
                    <a:pt x="1140" y="3401"/>
                    <a:pt x="889" y="3091"/>
                  </a:cubicBezTo>
                  <a:cubicBezTo>
                    <a:pt x="871" y="3069"/>
                    <a:pt x="852" y="3047"/>
                    <a:pt x="834" y="3023"/>
                  </a:cubicBezTo>
                  <a:lnTo>
                    <a:pt x="834" y="3023"/>
                  </a:lnTo>
                  <a:cubicBezTo>
                    <a:pt x="1199" y="3462"/>
                    <a:pt x="1704" y="3793"/>
                    <a:pt x="2249" y="3981"/>
                  </a:cubicBezTo>
                  <a:cubicBezTo>
                    <a:pt x="2539" y="4081"/>
                    <a:pt x="2839" y="4121"/>
                    <a:pt x="3148" y="4141"/>
                  </a:cubicBezTo>
                  <a:cubicBezTo>
                    <a:pt x="3282" y="4153"/>
                    <a:pt x="3416" y="4158"/>
                    <a:pt x="3550" y="4158"/>
                  </a:cubicBezTo>
                  <a:cubicBezTo>
                    <a:pt x="4222" y="4158"/>
                    <a:pt x="4900" y="4014"/>
                    <a:pt x="5507" y="3731"/>
                  </a:cubicBezTo>
                  <a:lnTo>
                    <a:pt x="5507" y="3731"/>
                  </a:lnTo>
                  <a:cubicBezTo>
                    <a:pt x="4965" y="3919"/>
                    <a:pt x="4364" y="4015"/>
                    <a:pt x="3783" y="4015"/>
                  </a:cubicBezTo>
                  <a:cubicBezTo>
                    <a:pt x="3284" y="4015"/>
                    <a:pt x="2799" y="3944"/>
                    <a:pt x="2379" y="3801"/>
                  </a:cubicBezTo>
                  <a:cubicBezTo>
                    <a:pt x="1739" y="3571"/>
                    <a:pt x="989" y="3062"/>
                    <a:pt x="680" y="2322"/>
                  </a:cubicBezTo>
                  <a:lnTo>
                    <a:pt x="680" y="2322"/>
                  </a:lnTo>
                  <a:cubicBezTo>
                    <a:pt x="840" y="2611"/>
                    <a:pt x="1049" y="2882"/>
                    <a:pt x="1280" y="3111"/>
                  </a:cubicBezTo>
                  <a:cubicBezTo>
                    <a:pt x="1599" y="3411"/>
                    <a:pt x="1999" y="3621"/>
                    <a:pt x="2419" y="3751"/>
                  </a:cubicBezTo>
                  <a:cubicBezTo>
                    <a:pt x="2842" y="3886"/>
                    <a:pt x="3285" y="3936"/>
                    <a:pt x="3726" y="3936"/>
                  </a:cubicBezTo>
                  <a:cubicBezTo>
                    <a:pt x="3807" y="3936"/>
                    <a:pt x="3888" y="3934"/>
                    <a:pt x="3968" y="3931"/>
                  </a:cubicBezTo>
                  <a:cubicBezTo>
                    <a:pt x="5138" y="3891"/>
                    <a:pt x="6307" y="3511"/>
                    <a:pt x="7226" y="2802"/>
                  </a:cubicBezTo>
                  <a:lnTo>
                    <a:pt x="7226" y="2802"/>
                  </a:lnTo>
                  <a:cubicBezTo>
                    <a:pt x="6667" y="3142"/>
                    <a:pt x="6147" y="3331"/>
                    <a:pt x="5558" y="3501"/>
                  </a:cubicBezTo>
                  <a:cubicBezTo>
                    <a:pt x="5019" y="3666"/>
                    <a:pt x="4509" y="3743"/>
                    <a:pt x="3983" y="3743"/>
                  </a:cubicBezTo>
                  <a:cubicBezTo>
                    <a:pt x="3708" y="3743"/>
                    <a:pt x="3429" y="3722"/>
                    <a:pt x="3139" y="3681"/>
                  </a:cubicBezTo>
                  <a:cubicBezTo>
                    <a:pt x="2509" y="3601"/>
                    <a:pt x="1979" y="3391"/>
                    <a:pt x="1540" y="3022"/>
                  </a:cubicBezTo>
                  <a:lnTo>
                    <a:pt x="1540" y="3022"/>
                  </a:lnTo>
                  <a:cubicBezTo>
                    <a:pt x="1789" y="3202"/>
                    <a:pt x="2059" y="3351"/>
                    <a:pt x="2329" y="3461"/>
                  </a:cubicBezTo>
                  <a:cubicBezTo>
                    <a:pt x="2831" y="3645"/>
                    <a:pt x="3319" y="3724"/>
                    <a:pt x="3803" y="3724"/>
                  </a:cubicBezTo>
                  <a:cubicBezTo>
                    <a:pt x="4400" y="3724"/>
                    <a:pt x="4991" y="3604"/>
                    <a:pt x="5598" y="3411"/>
                  </a:cubicBezTo>
                  <a:lnTo>
                    <a:pt x="5598" y="3411"/>
                  </a:lnTo>
                  <a:cubicBezTo>
                    <a:pt x="5207" y="3491"/>
                    <a:pt x="4798" y="3551"/>
                    <a:pt x="4438" y="3561"/>
                  </a:cubicBezTo>
                  <a:cubicBezTo>
                    <a:pt x="4396" y="3563"/>
                    <a:pt x="4353" y="3563"/>
                    <a:pt x="4311" y="3563"/>
                  </a:cubicBezTo>
                  <a:cubicBezTo>
                    <a:pt x="4023" y="3563"/>
                    <a:pt x="3737" y="3536"/>
                    <a:pt x="3459" y="3501"/>
                  </a:cubicBezTo>
                  <a:cubicBezTo>
                    <a:pt x="3159" y="3451"/>
                    <a:pt x="2959" y="3431"/>
                    <a:pt x="2589" y="3311"/>
                  </a:cubicBezTo>
                  <a:cubicBezTo>
                    <a:pt x="2319" y="3222"/>
                    <a:pt x="2189" y="3151"/>
                    <a:pt x="1929" y="3011"/>
                  </a:cubicBezTo>
                  <a:cubicBezTo>
                    <a:pt x="1659" y="2842"/>
                    <a:pt x="1529" y="2731"/>
                    <a:pt x="1300" y="2511"/>
                  </a:cubicBezTo>
                  <a:cubicBezTo>
                    <a:pt x="1040" y="2242"/>
                    <a:pt x="869" y="2002"/>
                    <a:pt x="789" y="1692"/>
                  </a:cubicBezTo>
                  <a:cubicBezTo>
                    <a:pt x="729" y="1492"/>
                    <a:pt x="710" y="1292"/>
                    <a:pt x="700" y="1103"/>
                  </a:cubicBezTo>
                  <a:lnTo>
                    <a:pt x="700" y="1103"/>
                  </a:lnTo>
                  <a:cubicBezTo>
                    <a:pt x="729" y="1542"/>
                    <a:pt x="889" y="1962"/>
                    <a:pt x="1160" y="2302"/>
                  </a:cubicBezTo>
                  <a:cubicBezTo>
                    <a:pt x="1509" y="2742"/>
                    <a:pt x="2039" y="3002"/>
                    <a:pt x="2599" y="3242"/>
                  </a:cubicBezTo>
                  <a:cubicBezTo>
                    <a:pt x="1589" y="2682"/>
                    <a:pt x="889" y="1882"/>
                    <a:pt x="929" y="832"/>
                  </a:cubicBezTo>
                  <a:cubicBezTo>
                    <a:pt x="929" y="632"/>
                    <a:pt x="989" y="472"/>
                    <a:pt x="1049" y="352"/>
                  </a:cubicBezTo>
                  <a:lnTo>
                    <a:pt x="1049" y="352"/>
                  </a:lnTo>
                  <a:cubicBezTo>
                    <a:pt x="960" y="632"/>
                    <a:pt x="929" y="943"/>
                    <a:pt x="1009" y="1222"/>
                  </a:cubicBezTo>
                  <a:cubicBezTo>
                    <a:pt x="1000" y="903"/>
                    <a:pt x="1120" y="592"/>
                    <a:pt x="1260" y="283"/>
                  </a:cubicBezTo>
                  <a:cubicBezTo>
                    <a:pt x="1260" y="263"/>
                    <a:pt x="1269" y="243"/>
                    <a:pt x="1280" y="243"/>
                  </a:cubicBezTo>
                  <a:cubicBezTo>
                    <a:pt x="1300" y="183"/>
                    <a:pt x="1349" y="143"/>
                    <a:pt x="1340" y="83"/>
                  </a:cubicBezTo>
                  <a:cubicBezTo>
                    <a:pt x="1324" y="32"/>
                    <a:pt x="1290" y="9"/>
                    <a:pt x="1255" y="9"/>
                  </a:cubicBezTo>
                  <a:cubicBezTo>
                    <a:pt x="1222" y="9"/>
                    <a:pt x="1189" y="29"/>
                    <a:pt x="1169" y="63"/>
                  </a:cubicBezTo>
                  <a:cubicBezTo>
                    <a:pt x="1145" y="21"/>
                    <a:pt x="1106" y="0"/>
                    <a:pt x="10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14"/>
            <p:cNvSpPr/>
            <p:nvPr/>
          </p:nvSpPr>
          <p:spPr>
            <a:xfrm>
              <a:off x="4172027" y="4134807"/>
              <a:ext cx="828404" cy="314932"/>
            </a:xfrm>
            <a:custGeom>
              <a:rect b="b" l="l" r="r" t="t"/>
              <a:pathLst>
                <a:path extrusionOk="0" h="6253" w="16448">
                  <a:moveTo>
                    <a:pt x="6419" y="0"/>
                  </a:moveTo>
                  <a:cubicBezTo>
                    <a:pt x="5477" y="0"/>
                    <a:pt x="4484" y="126"/>
                    <a:pt x="3654" y="415"/>
                  </a:cubicBezTo>
                  <a:cubicBezTo>
                    <a:pt x="3384" y="515"/>
                    <a:pt x="3114" y="635"/>
                    <a:pt x="2854" y="755"/>
                  </a:cubicBezTo>
                  <a:cubicBezTo>
                    <a:pt x="2824" y="775"/>
                    <a:pt x="2794" y="795"/>
                    <a:pt x="2754" y="804"/>
                  </a:cubicBezTo>
                  <a:cubicBezTo>
                    <a:pt x="2335" y="955"/>
                    <a:pt x="1915" y="1134"/>
                    <a:pt x="1535" y="1354"/>
                  </a:cubicBezTo>
                  <a:cubicBezTo>
                    <a:pt x="1415" y="1434"/>
                    <a:pt x="1405" y="1434"/>
                    <a:pt x="1295" y="1514"/>
                  </a:cubicBezTo>
                  <a:lnTo>
                    <a:pt x="1295" y="1524"/>
                  </a:lnTo>
                  <a:cubicBezTo>
                    <a:pt x="1255" y="1544"/>
                    <a:pt x="1235" y="1584"/>
                    <a:pt x="1255" y="1624"/>
                  </a:cubicBezTo>
                  <a:cubicBezTo>
                    <a:pt x="1005" y="1754"/>
                    <a:pt x="765" y="1884"/>
                    <a:pt x="605" y="2004"/>
                  </a:cubicBezTo>
                  <a:lnTo>
                    <a:pt x="65" y="2423"/>
                  </a:lnTo>
                  <a:cubicBezTo>
                    <a:pt x="1" y="2489"/>
                    <a:pt x="38" y="2596"/>
                    <a:pt x="132" y="2596"/>
                  </a:cubicBezTo>
                  <a:cubicBezTo>
                    <a:pt x="139" y="2596"/>
                    <a:pt x="147" y="2595"/>
                    <a:pt x="156" y="2594"/>
                  </a:cubicBezTo>
                  <a:cubicBezTo>
                    <a:pt x="216" y="2574"/>
                    <a:pt x="265" y="2514"/>
                    <a:pt x="325" y="2474"/>
                  </a:cubicBezTo>
                  <a:cubicBezTo>
                    <a:pt x="525" y="2334"/>
                    <a:pt x="615" y="2264"/>
                    <a:pt x="785" y="2154"/>
                  </a:cubicBezTo>
                  <a:cubicBezTo>
                    <a:pt x="2024" y="1404"/>
                    <a:pt x="3284" y="964"/>
                    <a:pt x="4733" y="804"/>
                  </a:cubicBezTo>
                  <a:cubicBezTo>
                    <a:pt x="5233" y="755"/>
                    <a:pt x="5663" y="715"/>
                    <a:pt x="6213" y="715"/>
                  </a:cubicBezTo>
                  <a:cubicBezTo>
                    <a:pt x="6742" y="715"/>
                    <a:pt x="7472" y="795"/>
                    <a:pt x="7872" y="875"/>
                  </a:cubicBezTo>
                  <a:cubicBezTo>
                    <a:pt x="9791" y="1274"/>
                    <a:pt x="11440" y="2134"/>
                    <a:pt x="13010" y="3263"/>
                  </a:cubicBezTo>
                  <a:cubicBezTo>
                    <a:pt x="14149" y="4123"/>
                    <a:pt x="15228" y="5293"/>
                    <a:pt x="16448" y="6252"/>
                  </a:cubicBezTo>
                  <a:cubicBezTo>
                    <a:pt x="16038" y="5862"/>
                    <a:pt x="15668" y="5442"/>
                    <a:pt x="15268" y="5053"/>
                  </a:cubicBezTo>
                  <a:cubicBezTo>
                    <a:pt x="14569" y="4393"/>
                    <a:pt x="13869" y="3733"/>
                    <a:pt x="13109" y="3134"/>
                  </a:cubicBezTo>
                  <a:cubicBezTo>
                    <a:pt x="12200" y="2443"/>
                    <a:pt x="11210" y="1844"/>
                    <a:pt x="10171" y="1374"/>
                  </a:cubicBezTo>
                  <a:cubicBezTo>
                    <a:pt x="8766" y="751"/>
                    <a:pt x="7493" y="489"/>
                    <a:pt x="6123" y="489"/>
                  </a:cubicBezTo>
                  <a:cubicBezTo>
                    <a:pt x="5494" y="489"/>
                    <a:pt x="4845" y="544"/>
                    <a:pt x="4154" y="644"/>
                  </a:cubicBezTo>
                  <a:cubicBezTo>
                    <a:pt x="4063" y="664"/>
                    <a:pt x="3974" y="675"/>
                    <a:pt x="3894" y="695"/>
                  </a:cubicBezTo>
                  <a:cubicBezTo>
                    <a:pt x="4633" y="495"/>
                    <a:pt x="5333" y="424"/>
                    <a:pt x="6082" y="415"/>
                  </a:cubicBezTo>
                  <a:cubicBezTo>
                    <a:pt x="6113" y="415"/>
                    <a:pt x="6144" y="414"/>
                    <a:pt x="6175" y="414"/>
                  </a:cubicBezTo>
                  <a:cubicBezTo>
                    <a:pt x="7336" y="414"/>
                    <a:pt x="8350" y="605"/>
                    <a:pt x="9431" y="995"/>
                  </a:cubicBezTo>
                  <a:cubicBezTo>
                    <a:pt x="10320" y="1304"/>
                    <a:pt x="11070" y="1624"/>
                    <a:pt x="11850" y="2104"/>
                  </a:cubicBezTo>
                  <a:cubicBezTo>
                    <a:pt x="12579" y="2534"/>
                    <a:pt x="13239" y="3023"/>
                    <a:pt x="13849" y="3593"/>
                  </a:cubicBezTo>
                  <a:cubicBezTo>
                    <a:pt x="13329" y="2963"/>
                    <a:pt x="12690" y="2434"/>
                    <a:pt x="11990" y="2004"/>
                  </a:cubicBezTo>
                  <a:cubicBezTo>
                    <a:pt x="11480" y="1684"/>
                    <a:pt x="10960" y="1384"/>
                    <a:pt x="10411" y="1154"/>
                  </a:cubicBezTo>
                  <a:cubicBezTo>
                    <a:pt x="9531" y="764"/>
                    <a:pt x="8612" y="435"/>
                    <a:pt x="7652" y="295"/>
                  </a:cubicBezTo>
                  <a:cubicBezTo>
                    <a:pt x="7492" y="275"/>
                    <a:pt x="7332" y="255"/>
                    <a:pt x="7162" y="235"/>
                  </a:cubicBezTo>
                  <a:lnTo>
                    <a:pt x="7162" y="235"/>
                  </a:lnTo>
                  <a:cubicBezTo>
                    <a:pt x="7522" y="255"/>
                    <a:pt x="7872" y="284"/>
                    <a:pt x="8212" y="344"/>
                  </a:cubicBezTo>
                  <a:cubicBezTo>
                    <a:pt x="9141" y="504"/>
                    <a:pt x="10271" y="944"/>
                    <a:pt x="11210" y="1354"/>
                  </a:cubicBezTo>
                  <a:cubicBezTo>
                    <a:pt x="10271" y="815"/>
                    <a:pt x="9311" y="344"/>
                    <a:pt x="8232" y="145"/>
                  </a:cubicBezTo>
                  <a:cubicBezTo>
                    <a:pt x="7822" y="55"/>
                    <a:pt x="7232" y="15"/>
                    <a:pt x="6722" y="5"/>
                  </a:cubicBezTo>
                  <a:cubicBezTo>
                    <a:pt x="6622" y="2"/>
                    <a:pt x="6521" y="0"/>
                    <a:pt x="64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14"/>
            <p:cNvSpPr/>
            <p:nvPr/>
          </p:nvSpPr>
          <p:spPr>
            <a:xfrm>
              <a:off x="3822394" y="4133649"/>
              <a:ext cx="1996066" cy="679021"/>
            </a:xfrm>
            <a:custGeom>
              <a:rect b="b" l="l" r="r" t="t"/>
              <a:pathLst>
                <a:path extrusionOk="0" h="13482" w="39632">
                  <a:moveTo>
                    <a:pt x="16000" y="225"/>
                  </a:moveTo>
                  <a:cubicBezTo>
                    <a:pt x="16228" y="225"/>
                    <a:pt x="16457" y="234"/>
                    <a:pt x="16713" y="248"/>
                  </a:cubicBezTo>
                  <a:cubicBezTo>
                    <a:pt x="18552" y="338"/>
                    <a:pt x="20341" y="838"/>
                    <a:pt x="21780" y="1847"/>
                  </a:cubicBezTo>
                  <a:cubicBezTo>
                    <a:pt x="22640" y="2457"/>
                    <a:pt x="23470" y="3106"/>
                    <a:pt x="24250" y="3816"/>
                  </a:cubicBezTo>
                  <a:lnTo>
                    <a:pt x="24499" y="4066"/>
                  </a:lnTo>
                  <a:cubicBezTo>
                    <a:pt x="23790" y="3396"/>
                    <a:pt x="23030" y="2777"/>
                    <a:pt x="22190" y="2267"/>
                  </a:cubicBezTo>
                  <a:cubicBezTo>
                    <a:pt x="21640" y="1947"/>
                    <a:pt x="21041" y="1687"/>
                    <a:pt x="20431" y="1477"/>
                  </a:cubicBezTo>
                  <a:cubicBezTo>
                    <a:pt x="19921" y="1307"/>
                    <a:pt x="19401" y="1157"/>
                    <a:pt x="18872" y="1058"/>
                  </a:cubicBezTo>
                  <a:cubicBezTo>
                    <a:pt x="18302" y="955"/>
                    <a:pt x="17724" y="906"/>
                    <a:pt x="17146" y="906"/>
                  </a:cubicBezTo>
                  <a:cubicBezTo>
                    <a:pt x="16029" y="906"/>
                    <a:pt x="14911" y="1088"/>
                    <a:pt x="13844" y="1417"/>
                  </a:cubicBezTo>
                  <a:cubicBezTo>
                    <a:pt x="12665" y="1797"/>
                    <a:pt x="11585" y="2397"/>
                    <a:pt x="10586" y="3117"/>
                  </a:cubicBezTo>
                  <a:cubicBezTo>
                    <a:pt x="9366" y="3966"/>
                    <a:pt x="8257" y="4965"/>
                    <a:pt x="7167" y="5975"/>
                  </a:cubicBezTo>
                  <a:cubicBezTo>
                    <a:pt x="5568" y="7404"/>
                    <a:pt x="3959" y="8923"/>
                    <a:pt x="1960" y="9673"/>
                  </a:cubicBezTo>
                  <a:cubicBezTo>
                    <a:pt x="1680" y="9783"/>
                    <a:pt x="1370" y="9863"/>
                    <a:pt x="1070" y="9923"/>
                  </a:cubicBezTo>
                  <a:cubicBezTo>
                    <a:pt x="1400" y="9813"/>
                    <a:pt x="1730" y="9693"/>
                    <a:pt x="2040" y="9543"/>
                  </a:cubicBezTo>
                  <a:cubicBezTo>
                    <a:pt x="3319" y="8974"/>
                    <a:pt x="4379" y="8054"/>
                    <a:pt x="5408" y="7135"/>
                  </a:cubicBezTo>
                  <a:cubicBezTo>
                    <a:pt x="6308" y="6325"/>
                    <a:pt x="7118" y="5425"/>
                    <a:pt x="7977" y="4565"/>
                  </a:cubicBezTo>
                  <a:cubicBezTo>
                    <a:pt x="8977" y="3526"/>
                    <a:pt x="9926" y="2577"/>
                    <a:pt x="11145" y="1747"/>
                  </a:cubicBezTo>
                  <a:cubicBezTo>
                    <a:pt x="11795" y="1307"/>
                    <a:pt x="12415" y="978"/>
                    <a:pt x="13195" y="698"/>
                  </a:cubicBezTo>
                  <a:cubicBezTo>
                    <a:pt x="13804" y="498"/>
                    <a:pt x="14424" y="358"/>
                    <a:pt x="15114" y="278"/>
                  </a:cubicBezTo>
                  <a:cubicBezTo>
                    <a:pt x="15439" y="239"/>
                    <a:pt x="15718" y="225"/>
                    <a:pt x="16000" y="225"/>
                  </a:cubicBezTo>
                  <a:close/>
                  <a:moveTo>
                    <a:pt x="37913" y="8774"/>
                  </a:moveTo>
                  <a:cubicBezTo>
                    <a:pt x="38013" y="8784"/>
                    <a:pt x="38043" y="8804"/>
                    <a:pt x="38173" y="8874"/>
                  </a:cubicBezTo>
                  <a:cubicBezTo>
                    <a:pt x="38552" y="9083"/>
                    <a:pt x="38943" y="9574"/>
                    <a:pt x="39092" y="10093"/>
                  </a:cubicBezTo>
                  <a:cubicBezTo>
                    <a:pt x="39223" y="10533"/>
                    <a:pt x="39172" y="11122"/>
                    <a:pt x="38943" y="11613"/>
                  </a:cubicBezTo>
                  <a:cubicBezTo>
                    <a:pt x="38492" y="12562"/>
                    <a:pt x="37493" y="13172"/>
                    <a:pt x="36353" y="13172"/>
                  </a:cubicBezTo>
                  <a:cubicBezTo>
                    <a:pt x="34814" y="13172"/>
                    <a:pt x="33055" y="12382"/>
                    <a:pt x="31736" y="11502"/>
                  </a:cubicBezTo>
                  <a:cubicBezTo>
                    <a:pt x="31226" y="11142"/>
                    <a:pt x="30746" y="10733"/>
                    <a:pt x="30296" y="10303"/>
                  </a:cubicBezTo>
                  <a:lnTo>
                    <a:pt x="30296" y="10303"/>
                  </a:lnTo>
                  <a:cubicBezTo>
                    <a:pt x="31641" y="11283"/>
                    <a:pt x="33203" y="12037"/>
                    <a:pt x="34872" y="12037"/>
                  </a:cubicBezTo>
                  <a:cubicBezTo>
                    <a:pt x="35127" y="12037"/>
                    <a:pt x="35384" y="12019"/>
                    <a:pt x="35644" y="11982"/>
                  </a:cubicBezTo>
                  <a:cubicBezTo>
                    <a:pt x="36693" y="11822"/>
                    <a:pt x="37793" y="11162"/>
                    <a:pt x="38003" y="10083"/>
                  </a:cubicBezTo>
                  <a:cubicBezTo>
                    <a:pt x="38103" y="9663"/>
                    <a:pt x="37973" y="9254"/>
                    <a:pt x="37903" y="8854"/>
                  </a:cubicBezTo>
                  <a:lnTo>
                    <a:pt x="37903" y="8814"/>
                  </a:lnTo>
                  <a:lnTo>
                    <a:pt x="37903" y="8784"/>
                  </a:lnTo>
                  <a:lnTo>
                    <a:pt x="37903" y="8774"/>
                  </a:lnTo>
                  <a:close/>
                  <a:moveTo>
                    <a:pt x="16019" y="0"/>
                  </a:moveTo>
                  <a:cubicBezTo>
                    <a:pt x="15531" y="0"/>
                    <a:pt x="15043" y="33"/>
                    <a:pt x="14564" y="118"/>
                  </a:cubicBezTo>
                  <a:cubicBezTo>
                    <a:pt x="13784" y="267"/>
                    <a:pt x="13004" y="458"/>
                    <a:pt x="12295" y="818"/>
                  </a:cubicBezTo>
                  <a:cubicBezTo>
                    <a:pt x="10885" y="1497"/>
                    <a:pt x="9566" y="2646"/>
                    <a:pt x="8437" y="3826"/>
                  </a:cubicBezTo>
                  <a:cubicBezTo>
                    <a:pt x="7797" y="4486"/>
                    <a:pt x="7158" y="5136"/>
                    <a:pt x="6518" y="5805"/>
                  </a:cubicBezTo>
                  <a:cubicBezTo>
                    <a:pt x="5868" y="6505"/>
                    <a:pt x="5238" y="7084"/>
                    <a:pt x="4499" y="7714"/>
                  </a:cubicBezTo>
                  <a:cubicBezTo>
                    <a:pt x="3609" y="8474"/>
                    <a:pt x="2700" y="9123"/>
                    <a:pt x="1630" y="9543"/>
                  </a:cubicBezTo>
                  <a:cubicBezTo>
                    <a:pt x="1100" y="9753"/>
                    <a:pt x="650" y="9913"/>
                    <a:pt x="90" y="9943"/>
                  </a:cubicBezTo>
                  <a:cubicBezTo>
                    <a:pt x="30" y="9953"/>
                    <a:pt x="1" y="10003"/>
                    <a:pt x="10" y="10053"/>
                  </a:cubicBezTo>
                  <a:cubicBezTo>
                    <a:pt x="1" y="10083"/>
                    <a:pt x="10" y="10113"/>
                    <a:pt x="30" y="10143"/>
                  </a:cubicBezTo>
                  <a:cubicBezTo>
                    <a:pt x="70" y="10203"/>
                    <a:pt x="141" y="10183"/>
                    <a:pt x="210" y="10193"/>
                  </a:cubicBezTo>
                  <a:cubicBezTo>
                    <a:pt x="421" y="10193"/>
                    <a:pt x="630" y="10193"/>
                    <a:pt x="840" y="10173"/>
                  </a:cubicBezTo>
                  <a:cubicBezTo>
                    <a:pt x="1380" y="10133"/>
                    <a:pt x="1900" y="9963"/>
                    <a:pt x="2389" y="9753"/>
                  </a:cubicBezTo>
                  <a:cubicBezTo>
                    <a:pt x="3329" y="9363"/>
                    <a:pt x="4169" y="8784"/>
                    <a:pt x="4968" y="8174"/>
                  </a:cubicBezTo>
                  <a:cubicBezTo>
                    <a:pt x="6048" y="7335"/>
                    <a:pt x="7027" y="6395"/>
                    <a:pt x="8037" y="5475"/>
                  </a:cubicBezTo>
                  <a:cubicBezTo>
                    <a:pt x="9266" y="4366"/>
                    <a:pt x="10546" y="3286"/>
                    <a:pt x="11995" y="2446"/>
                  </a:cubicBezTo>
                  <a:cubicBezTo>
                    <a:pt x="12335" y="2257"/>
                    <a:pt x="12944" y="1957"/>
                    <a:pt x="13404" y="1777"/>
                  </a:cubicBezTo>
                  <a:cubicBezTo>
                    <a:pt x="13964" y="1567"/>
                    <a:pt x="14474" y="1427"/>
                    <a:pt x="15014" y="1307"/>
                  </a:cubicBezTo>
                  <a:cubicBezTo>
                    <a:pt x="15754" y="1162"/>
                    <a:pt x="16471" y="1076"/>
                    <a:pt x="17191" y="1076"/>
                  </a:cubicBezTo>
                  <a:cubicBezTo>
                    <a:pt x="17609" y="1076"/>
                    <a:pt x="18027" y="1105"/>
                    <a:pt x="18452" y="1167"/>
                  </a:cubicBezTo>
                  <a:cubicBezTo>
                    <a:pt x="19132" y="1257"/>
                    <a:pt x="19672" y="1407"/>
                    <a:pt x="20321" y="1627"/>
                  </a:cubicBezTo>
                  <a:cubicBezTo>
                    <a:pt x="20931" y="1837"/>
                    <a:pt x="21520" y="2087"/>
                    <a:pt x="22080" y="2406"/>
                  </a:cubicBezTo>
                  <a:cubicBezTo>
                    <a:pt x="23530" y="3296"/>
                    <a:pt x="24949" y="4616"/>
                    <a:pt x="26078" y="5945"/>
                  </a:cubicBezTo>
                  <a:cubicBezTo>
                    <a:pt x="26189" y="6065"/>
                    <a:pt x="26289" y="6185"/>
                    <a:pt x="26398" y="6315"/>
                  </a:cubicBezTo>
                  <a:cubicBezTo>
                    <a:pt x="26618" y="6625"/>
                    <a:pt x="26848" y="6924"/>
                    <a:pt x="27068" y="7235"/>
                  </a:cubicBezTo>
                  <a:cubicBezTo>
                    <a:pt x="27228" y="7435"/>
                    <a:pt x="27378" y="7634"/>
                    <a:pt x="27538" y="7824"/>
                  </a:cubicBezTo>
                  <a:cubicBezTo>
                    <a:pt x="27548" y="7844"/>
                    <a:pt x="27548" y="7854"/>
                    <a:pt x="27558" y="7864"/>
                  </a:cubicBezTo>
                  <a:cubicBezTo>
                    <a:pt x="27598" y="7904"/>
                    <a:pt x="27628" y="7944"/>
                    <a:pt x="27668" y="7984"/>
                  </a:cubicBezTo>
                  <a:cubicBezTo>
                    <a:pt x="27748" y="8084"/>
                    <a:pt x="27828" y="8174"/>
                    <a:pt x="27917" y="8254"/>
                  </a:cubicBezTo>
                  <a:cubicBezTo>
                    <a:pt x="28168" y="8564"/>
                    <a:pt x="28428" y="8854"/>
                    <a:pt x="28707" y="9134"/>
                  </a:cubicBezTo>
                  <a:cubicBezTo>
                    <a:pt x="29537" y="10063"/>
                    <a:pt x="30416" y="10993"/>
                    <a:pt x="31436" y="11693"/>
                  </a:cubicBezTo>
                  <a:cubicBezTo>
                    <a:pt x="32515" y="12432"/>
                    <a:pt x="33725" y="12992"/>
                    <a:pt x="35004" y="13292"/>
                  </a:cubicBezTo>
                  <a:cubicBezTo>
                    <a:pt x="35434" y="13401"/>
                    <a:pt x="35874" y="13472"/>
                    <a:pt x="36313" y="13481"/>
                  </a:cubicBezTo>
                  <a:cubicBezTo>
                    <a:pt x="36393" y="13472"/>
                    <a:pt x="36464" y="13461"/>
                    <a:pt x="36544" y="13452"/>
                  </a:cubicBezTo>
                  <a:cubicBezTo>
                    <a:pt x="37013" y="13381"/>
                    <a:pt x="37473" y="13232"/>
                    <a:pt x="37913" y="13042"/>
                  </a:cubicBezTo>
                  <a:cubicBezTo>
                    <a:pt x="37903" y="13042"/>
                    <a:pt x="37903" y="13042"/>
                    <a:pt x="37893" y="13032"/>
                  </a:cubicBezTo>
                  <a:lnTo>
                    <a:pt x="37873" y="13032"/>
                  </a:lnTo>
                  <a:cubicBezTo>
                    <a:pt x="38353" y="12782"/>
                    <a:pt x="38763" y="12402"/>
                    <a:pt x="39032" y="11932"/>
                  </a:cubicBezTo>
                  <a:cubicBezTo>
                    <a:pt x="39632" y="10903"/>
                    <a:pt x="39502" y="9733"/>
                    <a:pt x="38623" y="8914"/>
                  </a:cubicBezTo>
                  <a:cubicBezTo>
                    <a:pt x="38437" y="8737"/>
                    <a:pt x="38137" y="8551"/>
                    <a:pt x="37936" y="8551"/>
                  </a:cubicBezTo>
                  <a:cubicBezTo>
                    <a:pt x="37921" y="8551"/>
                    <a:pt x="37906" y="8552"/>
                    <a:pt x="37893" y="8554"/>
                  </a:cubicBezTo>
                  <a:cubicBezTo>
                    <a:pt x="37773" y="8554"/>
                    <a:pt x="37683" y="8664"/>
                    <a:pt x="37673" y="8774"/>
                  </a:cubicBezTo>
                  <a:cubicBezTo>
                    <a:pt x="37673" y="8903"/>
                    <a:pt x="37703" y="9023"/>
                    <a:pt x="37733" y="9143"/>
                  </a:cubicBezTo>
                  <a:cubicBezTo>
                    <a:pt x="37773" y="9314"/>
                    <a:pt x="37803" y="9494"/>
                    <a:pt x="37813" y="9673"/>
                  </a:cubicBezTo>
                  <a:cubicBezTo>
                    <a:pt x="37833" y="10203"/>
                    <a:pt x="37533" y="10763"/>
                    <a:pt x="37093" y="11113"/>
                  </a:cubicBezTo>
                  <a:cubicBezTo>
                    <a:pt x="36471" y="11626"/>
                    <a:pt x="35691" y="11801"/>
                    <a:pt x="34895" y="11801"/>
                  </a:cubicBezTo>
                  <a:cubicBezTo>
                    <a:pt x="34668" y="11801"/>
                    <a:pt x="34440" y="11787"/>
                    <a:pt x="34214" y="11762"/>
                  </a:cubicBezTo>
                  <a:cubicBezTo>
                    <a:pt x="32426" y="11553"/>
                    <a:pt x="30806" y="10583"/>
                    <a:pt x="29427" y="9414"/>
                  </a:cubicBezTo>
                  <a:cubicBezTo>
                    <a:pt x="29247" y="9234"/>
                    <a:pt x="29057" y="9074"/>
                    <a:pt x="28857" y="8914"/>
                  </a:cubicBezTo>
                  <a:cubicBezTo>
                    <a:pt x="28767" y="8823"/>
                    <a:pt x="28677" y="8744"/>
                    <a:pt x="28587" y="8654"/>
                  </a:cubicBezTo>
                  <a:cubicBezTo>
                    <a:pt x="28508" y="8564"/>
                    <a:pt x="28417" y="8464"/>
                    <a:pt x="28337" y="8374"/>
                  </a:cubicBezTo>
                  <a:cubicBezTo>
                    <a:pt x="28108" y="8104"/>
                    <a:pt x="27868" y="7844"/>
                    <a:pt x="27628" y="7594"/>
                  </a:cubicBezTo>
                  <a:cubicBezTo>
                    <a:pt x="27578" y="7524"/>
                    <a:pt x="27518" y="7464"/>
                    <a:pt x="27468" y="7395"/>
                  </a:cubicBezTo>
                  <a:cubicBezTo>
                    <a:pt x="27228" y="7095"/>
                    <a:pt x="26988" y="6804"/>
                    <a:pt x="26748" y="6515"/>
                  </a:cubicBezTo>
                  <a:cubicBezTo>
                    <a:pt x="26588" y="6275"/>
                    <a:pt x="26429" y="6045"/>
                    <a:pt x="26258" y="5815"/>
                  </a:cubicBezTo>
                  <a:cubicBezTo>
                    <a:pt x="26018" y="5495"/>
                    <a:pt x="25758" y="5196"/>
                    <a:pt x="25499" y="4885"/>
                  </a:cubicBezTo>
                  <a:cubicBezTo>
                    <a:pt x="25089" y="4416"/>
                    <a:pt x="24669" y="3956"/>
                    <a:pt x="24210" y="3536"/>
                  </a:cubicBezTo>
                  <a:cubicBezTo>
                    <a:pt x="23639" y="3017"/>
                    <a:pt x="23070" y="2486"/>
                    <a:pt x="22400" y="2007"/>
                  </a:cubicBezTo>
                  <a:cubicBezTo>
                    <a:pt x="21820" y="1577"/>
                    <a:pt x="21211" y="1187"/>
                    <a:pt x="20551" y="887"/>
                  </a:cubicBezTo>
                  <a:cubicBezTo>
                    <a:pt x="19581" y="467"/>
                    <a:pt x="18542" y="188"/>
                    <a:pt x="17482" y="78"/>
                  </a:cubicBezTo>
                  <a:cubicBezTo>
                    <a:pt x="16998" y="33"/>
                    <a:pt x="16508" y="0"/>
                    <a:pt x="160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14"/>
            <p:cNvSpPr/>
            <p:nvPr/>
          </p:nvSpPr>
          <p:spPr>
            <a:xfrm>
              <a:off x="5429790" y="4567341"/>
              <a:ext cx="363535" cy="224124"/>
            </a:xfrm>
            <a:custGeom>
              <a:rect b="b" l="l" r="r" t="t"/>
              <a:pathLst>
                <a:path extrusionOk="0" h="4450" w="7218">
                  <a:moveTo>
                    <a:pt x="6152" y="0"/>
                  </a:moveTo>
                  <a:cubicBezTo>
                    <a:pt x="6111" y="0"/>
                    <a:pt x="6074" y="20"/>
                    <a:pt x="6058" y="53"/>
                  </a:cubicBezTo>
                  <a:cubicBezTo>
                    <a:pt x="6034" y="24"/>
                    <a:pt x="5998" y="6"/>
                    <a:pt x="5964" y="6"/>
                  </a:cubicBezTo>
                  <a:cubicBezTo>
                    <a:pt x="5928" y="6"/>
                    <a:pt x="5894" y="26"/>
                    <a:pt x="5878" y="73"/>
                  </a:cubicBezTo>
                  <a:cubicBezTo>
                    <a:pt x="5868" y="133"/>
                    <a:pt x="5918" y="183"/>
                    <a:pt x="5948" y="232"/>
                  </a:cubicBezTo>
                  <a:cubicBezTo>
                    <a:pt x="5948" y="243"/>
                    <a:pt x="5958" y="263"/>
                    <a:pt x="5968" y="272"/>
                  </a:cubicBezTo>
                  <a:cubicBezTo>
                    <a:pt x="6108" y="592"/>
                    <a:pt x="6218" y="892"/>
                    <a:pt x="6208" y="1222"/>
                  </a:cubicBezTo>
                  <a:cubicBezTo>
                    <a:pt x="6288" y="943"/>
                    <a:pt x="6268" y="632"/>
                    <a:pt x="6178" y="352"/>
                  </a:cubicBezTo>
                  <a:lnTo>
                    <a:pt x="6178" y="352"/>
                  </a:lnTo>
                  <a:cubicBezTo>
                    <a:pt x="6238" y="463"/>
                    <a:pt x="6288" y="632"/>
                    <a:pt x="6288" y="832"/>
                  </a:cubicBezTo>
                  <a:cubicBezTo>
                    <a:pt x="6328" y="1882"/>
                    <a:pt x="5628" y="2682"/>
                    <a:pt x="4629" y="3241"/>
                  </a:cubicBezTo>
                  <a:cubicBezTo>
                    <a:pt x="5178" y="3002"/>
                    <a:pt x="5708" y="2742"/>
                    <a:pt x="6058" y="2302"/>
                  </a:cubicBezTo>
                  <a:cubicBezTo>
                    <a:pt x="6328" y="1952"/>
                    <a:pt x="6497" y="1532"/>
                    <a:pt x="6517" y="1102"/>
                  </a:cubicBezTo>
                  <a:lnTo>
                    <a:pt x="6517" y="1102"/>
                  </a:lnTo>
                  <a:cubicBezTo>
                    <a:pt x="6517" y="1292"/>
                    <a:pt x="6488" y="1492"/>
                    <a:pt x="6438" y="1692"/>
                  </a:cubicBezTo>
                  <a:cubicBezTo>
                    <a:pt x="6348" y="1992"/>
                    <a:pt x="6188" y="2232"/>
                    <a:pt x="5918" y="2502"/>
                  </a:cubicBezTo>
                  <a:cubicBezTo>
                    <a:pt x="5698" y="2722"/>
                    <a:pt x="5568" y="2831"/>
                    <a:pt x="5288" y="3002"/>
                  </a:cubicBezTo>
                  <a:cubicBezTo>
                    <a:pt x="5029" y="3151"/>
                    <a:pt x="4898" y="3221"/>
                    <a:pt x="4629" y="3311"/>
                  </a:cubicBezTo>
                  <a:cubicBezTo>
                    <a:pt x="4259" y="3421"/>
                    <a:pt x="4069" y="3451"/>
                    <a:pt x="3769" y="3501"/>
                  </a:cubicBezTo>
                  <a:cubicBezTo>
                    <a:pt x="3481" y="3536"/>
                    <a:pt x="3194" y="3563"/>
                    <a:pt x="2907" y="3563"/>
                  </a:cubicBezTo>
                  <a:cubicBezTo>
                    <a:pt x="2864" y="3563"/>
                    <a:pt x="2822" y="3563"/>
                    <a:pt x="2779" y="3561"/>
                  </a:cubicBezTo>
                  <a:cubicBezTo>
                    <a:pt x="2419" y="3551"/>
                    <a:pt x="2010" y="3491"/>
                    <a:pt x="1630" y="3411"/>
                  </a:cubicBezTo>
                  <a:lnTo>
                    <a:pt x="1630" y="3411"/>
                  </a:lnTo>
                  <a:cubicBezTo>
                    <a:pt x="2228" y="3603"/>
                    <a:pt x="2818" y="3720"/>
                    <a:pt x="3411" y="3720"/>
                  </a:cubicBezTo>
                  <a:cubicBezTo>
                    <a:pt x="3898" y="3720"/>
                    <a:pt x="4388" y="3642"/>
                    <a:pt x="4889" y="3461"/>
                  </a:cubicBezTo>
                  <a:cubicBezTo>
                    <a:pt x="5169" y="3351"/>
                    <a:pt x="5438" y="3201"/>
                    <a:pt x="5678" y="3022"/>
                  </a:cubicBezTo>
                  <a:lnTo>
                    <a:pt x="5678" y="3022"/>
                  </a:lnTo>
                  <a:cubicBezTo>
                    <a:pt x="5248" y="3381"/>
                    <a:pt x="4709" y="3591"/>
                    <a:pt x="4079" y="3681"/>
                  </a:cubicBezTo>
                  <a:cubicBezTo>
                    <a:pt x="3796" y="3721"/>
                    <a:pt x="3524" y="3741"/>
                    <a:pt x="3256" y="3741"/>
                  </a:cubicBezTo>
                  <a:cubicBezTo>
                    <a:pt x="2722" y="3741"/>
                    <a:pt x="2206" y="3661"/>
                    <a:pt x="1660" y="3501"/>
                  </a:cubicBezTo>
                  <a:cubicBezTo>
                    <a:pt x="1070" y="3331"/>
                    <a:pt x="560" y="3131"/>
                    <a:pt x="1" y="2791"/>
                  </a:cubicBezTo>
                  <a:lnTo>
                    <a:pt x="1" y="2791"/>
                  </a:lnTo>
                  <a:cubicBezTo>
                    <a:pt x="920" y="3501"/>
                    <a:pt x="2080" y="3891"/>
                    <a:pt x="3249" y="3921"/>
                  </a:cubicBezTo>
                  <a:cubicBezTo>
                    <a:pt x="3340" y="3925"/>
                    <a:pt x="3431" y="3927"/>
                    <a:pt x="3522" y="3927"/>
                  </a:cubicBezTo>
                  <a:cubicBezTo>
                    <a:pt x="3953" y="3927"/>
                    <a:pt x="4386" y="3883"/>
                    <a:pt x="4798" y="3751"/>
                  </a:cubicBezTo>
                  <a:cubicBezTo>
                    <a:pt x="5218" y="3621"/>
                    <a:pt x="5618" y="3411"/>
                    <a:pt x="5938" y="3111"/>
                  </a:cubicBezTo>
                  <a:cubicBezTo>
                    <a:pt x="6178" y="2882"/>
                    <a:pt x="6378" y="2611"/>
                    <a:pt x="6537" y="2322"/>
                  </a:cubicBezTo>
                  <a:lnTo>
                    <a:pt x="6537" y="2322"/>
                  </a:lnTo>
                  <a:cubicBezTo>
                    <a:pt x="6228" y="3062"/>
                    <a:pt x="5488" y="3561"/>
                    <a:pt x="4838" y="3791"/>
                  </a:cubicBezTo>
                  <a:cubicBezTo>
                    <a:pt x="4418" y="3940"/>
                    <a:pt x="3929" y="4013"/>
                    <a:pt x="3424" y="4013"/>
                  </a:cubicBezTo>
                  <a:cubicBezTo>
                    <a:pt x="2846" y="4013"/>
                    <a:pt x="2248" y="3918"/>
                    <a:pt x="1710" y="3731"/>
                  </a:cubicBezTo>
                  <a:lnTo>
                    <a:pt x="1710" y="3731"/>
                  </a:lnTo>
                  <a:cubicBezTo>
                    <a:pt x="2318" y="4014"/>
                    <a:pt x="2996" y="4158"/>
                    <a:pt x="3673" y="4158"/>
                  </a:cubicBezTo>
                  <a:cubicBezTo>
                    <a:pt x="3808" y="4158"/>
                    <a:pt x="3944" y="4153"/>
                    <a:pt x="4079" y="4141"/>
                  </a:cubicBezTo>
                  <a:cubicBezTo>
                    <a:pt x="4378" y="4121"/>
                    <a:pt x="4689" y="4081"/>
                    <a:pt x="4969" y="3981"/>
                  </a:cubicBezTo>
                  <a:cubicBezTo>
                    <a:pt x="5578" y="3761"/>
                    <a:pt x="6138" y="3381"/>
                    <a:pt x="6508" y="2851"/>
                  </a:cubicBezTo>
                  <a:cubicBezTo>
                    <a:pt x="6597" y="2722"/>
                    <a:pt x="6677" y="2582"/>
                    <a:pt x="6748" y="2442"/>
                  </a:cubicBezTo>
                  <a:lnTo>
                    <a:pt x="6748" y="2442"/>
                  </a:lnTo>
                  <a:cubicBezTo>
                    <a:pt x="6657" y="2642"/>
                    <a:pt x="6497" y="2902"/>
                    <a:pt x="6328" y="3091"/>
                  </a:cubicBezTo>
                  <a:cubicBezTo>
                    <a:pt x="6078" y="3401"/>
                    <a:pt x="5878" y="3571"/>
                    <a:pt x="5518" y="3761"/>
                  </a:cubicBezTo>
                  <a:cubicBezTo>
                    <a:pt x="5118" y="3971"/>
                    <a:pt x="4538" y="4141"/>
                    <a:pt x="4109" y="4201"/>
                  </a:cubicBezTo>
                  <a:cubicBezTo>
                    <a:pt x="3943" y="4222"/>
                    <a:pt x="3777" y="4229"/>
                    <a:pt x="3611" y="4229"/>
                  </a:cubicBezTo>
                  <a:cubicBezTo>
                    <a:pt x="3387" y="4229"/>
                    <a:pt x="3163" y="4217"/>
                    <a:pt x="2939" y="4211"/>
                  </a:cubicBezTo>
                  <a:lnTo>
                    <a:pt x="2939" y="4211"/>
                  </a:lnTo>
                  <a:cubicBezTo>
                    <a:pt x="3229" y="4241"/>
                    <a:pt x="3549" y="4301"/>
                    <a:pt x="3809" y="4311"/>
                  </a:cubicBezTo>
                  <a:cubicBezTo>
                    <a:pt x="3894" y="4315"/>
                    <a:pt x="3977" y="4317"/>
                    <a:pt x="4059" y="4317"/>
                  </a:cubicBezTo>
                  <a:cubicBezTo>
                    <a:pt x="4592" y="4317"/>
                    <a:pt x="5060" y="4228"/>
                    <a:pt x="5528" y="4011"/>
                  </a:cubicBezTo>
                  <a:cubicBezTo>
                    <a:pt x="5918" y="3841"/>
                    <a:pt x="6258" y="3561"/>
                    <a:pt x="6517" y="3231"/>
                  </a:cubicBezTo>
                  <a:lnTo>
                    <a:pt x="6517" y="3231"/>
                  </a:lnTo>
                  <a:cubicBezTo>
                    <a:pt x="6248" y="3621"/>
                    <a:pt x="5818" y="3941"/>
                    <a:pt x="5368" y="4121"/>
                  </a:cubicBezTo>
                  <a:cubicBezTo>
                    <a:pt x="4989" y="4301"/>
                    <a:pt x="4398" y="4421"/>
                    <a:pt x="3889" y="4421"/>
                  </a:cubicBezTo>
                  <a:cubicBezTo>
                    <a:pt x="4055" y="4439"/>
                    <a:pt x="4226" y="4449"/>
                    <a:pt x="4398" y="4449"/>
                  </a:cubicBezTo>
                  <a:cubicBezTo>
                    <a:pt x="4975" y="4449"/>
                    <a:pt x="5560" y="4338"/>
                    <a:pt x="5968" y="4061"/>
                  </a:cubicBezTo>
                  <a:cubicBezTo>
                    <a:pt x="6308" y="3861"/>
                    <a:pt x="6588" y="3571"/>
                    <a:pt x="6797" y="3231"/>
                  </a:cubicBezTo>
                  <a:cubicBezTo>
                    <a:pt x="7037" y="2851"/>
                    <a:pt x="7197" y="2402"/>
                    <a:pt x="7208" y="1952"/>
                  </a:cubicBezTo>
                  <a:cubicBezTo>
                    <a:pt x="7217" y="1782"/>
                    <a:pt x="7208" y="1602"/>
                    <a:pt x="7177" y="1432"/>
                  </a:cubicBezTo>
                  <a:cubicBezTo>
                    <a:pt x="7177" y="1352"/>
                    <a:pt x="7168" y="1272"/>
                    <a:pt x="7157" y="1192"/>
                  </a:cubicBezTo>
                  <a:cubicBezTo>
                    <a:pt x="7148" y="1132"/>
                    <a:pt x="7148" y="1052"/>
                    <a:pt x="7117" y="992"/>
                  </a:cubicBezTo>
                  <a:cubicBezTo>
                    <a:pt x="7088" y="963"/>
                    <a:pt x="7048" y="943"/>
                    <a:pt x="6997" y="943"/>
                  </a:cubicBezTo>
                  <a:cubicBezTo>
                    <a:pt x="6997" y="912"/>
                    <a:pt x="6988" y="872"/>
                    <a:pt x="6977" y="832"/>
                  </a:cubicBezTo>
                  <a:cubicBezTo>
                    <a:pt x="6968" y="783"/>
                    <a:pt x="6968" y="732"/>
                    <a:pt x="6928" y="703"/>
                  </a:cubicBezTo>
                  <a:cubicBezTo>
                    <a:pt x="6908" y="683"/>
                    <a:pt x="6881" y="672"/>
                    <a:pt x="6850" y="672"/>
                  </a:cubicBezTo>
                  <a:cubicBezTo>
                    <a:pt x="6833" y="672"/>
                    <a:pt x="6815" y="676"/>
                    <a:pt x="6797" y="683"/>
                  </a:cubicBezTo>
                  <a:cubicBezTo>
                    <a:pt x="6768" y="592"/>
                    <a:pt x="6737" y="523"/>
                    <a:pt x="6688" y="443"/>
                  </a:cubicBezTo>
                  <a:cubicBezTo>
                    <a:pt x="6668" y="403"/>
                    <a:pt x="6637" y="352"/>
                    <a:pt x="6597" y="323"/>
                  </a:cubicBezTo>
                  <a:lnTo>
                    <a:pt x="6568" y="263"/>
                  </a:lnTo>
                  <a:cubicBezTo>
                    <a:pt x="6546" y="245"/>
                    <a:pt x="6518" y="237"/>
                    <a:pt x="6490" y="237"/>
                  </a:cubicBezTo>
                  <a:cubicBezTo>
                    <a:pt x="6455" y="237"/>
                    <a:pt x="6420" y="250"/>
                    <a:pt x="6398" y="272"/>
                  </a:cubicBezTo>
                  <a:cubicBezTo>
                    <a:pt x="6378" y="223"/>
                    <a:pt x="6348" y="173"/>
                    <a:pt x="6308" y="123"/>
                  </a:cubicBezTo>
                  <a:cubicBezTo>
                    <a:pt x="6278" y="83"/>
                    <a:pt x="6248" y="13"/>
                    <a:pt x="6178" y="3"/>
                  </a:cubicBezTo>
                  <a:cubicBezTo>
                    <a:pt x="6169" y="1"/>
                    <a:pt x="6160" y="0"/>
                    <a:pt x="61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14"/>
            <p:cNvSpPr/>
            <p:nvPr/>
          </p:nvSpPr>
          <p:spPr>
            <a:xfrm>
              <a:off x="4146593" y="4141808"/>
              <a:ext cx="827900" cy="314983"/>
            </a:xfrm>
            <a:custGeom>
              <a:rect b="b" l="l" r="r" t="t"/>
              <a:pathLst>
                <a:path extrusionOk="0" h="6254" w="16438">
                  <a:moveTo>
                    <a:pt x="10040" y="1"/>
                  </a:moveTo>
                  <a:cubicBezTo>
                    <a:pt x="9932" y="1"/>
                    <a:pt x="9824" y="2"/>
                    <a:pt x="9716" y="6"/>
                  </a:cubicBezTo>
                  <a:cubicBezTo>
                    <a:pt x="9206" y="16"/>
                    <a:pt x="8617" y="56"/>
                    <a:pt x="8207" y="145"/>
                  </a:cubicBezTo>
                  <a:cubicBezTo>
                    <a:pt x="7127" y="345"/>
                    <a:pt x="6168" y="816"/>
                    <a:pt x="5228" y="1355"/>
                  </a:cubicBezTo>
                  <a:cubicBezTo>
                    <a:pt x="6178" y="945"/>
                    <a:pt x="7307" y="505"/>
                    <a:pt x="8227" y="345"/>
                  </a:cubicBezTo>
                  <a:cubicBezTo>
                    <a:pt x="8577" y="285"/>
                    <a:pt x="8926" y="256"/>
                    <a:pt x="9277" y="236"/>
                  </a:cubicBezTo>
                  <a:lnTo>
                    <a:pt x="9277" y="236"/>
                  </a:lnTo>
                  <a:cubicBezTo>
                    <a:pt x="9117" y="256"/>
                    <a:pt x="8946" y="276"/>
                    <a:pt x="8786" y="296"/>
                  </a:cubicBezTo>
                  <a:cubicBezTo>
                    <a:pt x="7827" y="436"/>
                    <a:pt x="6907" y="765"/>
                    <a:pt x="6028" y="1145"/>
                  </a:cubicBezTo>
                  <a:cubicBezTo>
                    <a:pt x="5478" y="1385"/>
                    <a:pt x="4959" y="1685"/>
                    <a:pt x="4459" y="1995"/>
                  </a:cubicBezTo>
                  <a:cubicBezTo>
                    <a:pt x="3759" y="2435"/>
                    <a:pt x="3119" y="2964"/>
                    <a:pt x="2589" y="3594"/>
                  </a:cubicBezTo>
                  <a:cubicBezTo>
                    <a:pt x="3199" y="3024"/>
                    <a:pt x="3859" y="2535"/>
                    <a:pt x="4588" y="2105"/>
                  </a:cubicBezTo>
                  <a:cubicBezTo>
                    <a:pt x="5378" y="1625"/>
                    <a:pt x="6118" y="1305"/>
                    <a:pt x="7007" y="995"/>
                  </a:cubicBezTo>
                  <a:cubicBezTo>
                    <a:pt x="8088" y="606"/>
                    <a:pt x="9112" y="415"/>
                    <a:pt x="10273" y="415"/>
                  </a:cubicBezTo>
                  <a:cubicBezTo>
                    <a:pt x="10304" y="415"/>
                    <a:pt x="10335" y="415"/>
                    <a:pt x="10366" y="416"/>
                  </a:cubicBezTo>
                  <a:cubicBezTo>
                    <a:pt x="11105" y="425"/>
                    <a:pt x="11815" y="496"/>
                    <a:pt x="12555" y="696"/>
                  </a:cubicBezTo>
                  <a:cubicBezTo>
                    <a:pt x="12465" y="676"/>
                    <a:pt x="12375" y="656"/>
                    <a:pt x="12285" y="645"/>
                  </a:cubicBezTo>
                  <a:cubicBezTo>
                    <a:pt x="11586" y="541"/>
                    <a:pt x="10931" y="483"/>
                    <a:pt x="10297" y="483"/>
                  </a:cubicBezTo>
                  <a:cubicBezTo>
                    <a:pt x="8935" y="483"/>
                    <a:pt x="7669" y="748"/>
                    <a:pt x="6278" y="1375"/>
                  </a:cubicBezTo>
                  <a:cubicBezTo>
                    <a:pt x="5228" y="1845"/>
                    <a:pt x="4239" y="2444"/>
                    <a:pt x="3339" y="3134"/>
                  </a:cubicBezTo>
                  <a:cubicBezTo>
                    <a:pt x="2569" y="3724"/>
                    <a:pt x="1870" y="4394"/>
                    <a:pt x="1170" y="5054"/>
                  </a:cubicBezTo>
                  <a:cubicBezTo>
                    <a:pt x="770" y="5443"/>
                    <a:pt x="401" y="5863"/>
                    <a:pt x="1" y="6253"/>
                  </a:cubicBezTo>
                  <a:cubicBezTo>
                    <a:pt x="1210" y="5293"/>
                    <a:pt x="2289" y="4124"/>
                    <a:pt x="3429" y="3264"/>
                  </a:cubicBezTo>
                  <a:cubicBezTo>
                    <a:pt x="4999" y="2125"/>
                    <a:pt x="6647" y="1275"/>
                    <a:pt x="8566" y="876"/>
                  </a:cubicBezTo>
                  <a:cubicBezTo>
                    <a:pt x="8977" y="785"/>
                    <a:pt x="9696" y="716"/>
                    <a:pt x="10226" y="716"/>
                  </a:cubicBezTo>
                  <a:cubicBezTo>
                    <a:pt x="10776" y="716"/>
                    <a:pt x="11205" y="756"/>
                    <a:pt x="11715" y="805"/>
                  </a:cubicBezTo>
                  <a:cubicBezTo>
                    <a:pt x="13155" y="955"/>
                    <a:pt x="14414" y="1405"/>
                    <a:pt x="15654" y="2155"/>
                  </a:cubicBezTo>
                  <a:cubicBezTo>
                    <a:pt x="15823" y="2264"/>
                    <a:pt x="15913" y="2335"/>
                    <a:pt x="16113" y="2475"/>
                  </a:cubicBezTo>
                  <a:cubicBezTo>
                    <a:pt x="16173" y="2515"/>
                    <a:pt x="16223" y="2564"/>
                    <a:pt x="16283" y="2595"/>
                  </a:cubicBezTo>
                  <a:cubicBezTo>
                    <a:pt x="16291" y="2596"/>
                    <a:pt x="16299" y="2597"/>
                    <a:pt x="16307" y="2597"/>
                  </a:cubicBezTo>
                  <a:cubicBezTo>
                    <a:pt x="16400" y="2597"/>
                    <a:pt x="16438" y="2489"/>
                    <a:pt x="16373" y="2424"/>
                  </a:cubicBezTo>
                  <a:cubicBezTo>
                    <a:pt x="16203" y="2275"/>
                    <a:pt x="16023" y="2135"/>
                    <a:pt x="15833" y="2005"/>
                  </a:cubicBezTo>
                  <a:cubicBezTo>
                    <a:pt x="15674" y="1885"/>
                    <a:pt x="15443" y="1745"/>
                    <a:pt x="15194" y="1615"/>
                  </a:cubicBezTo>
                  <a:cubicBezTo>
                    <a:pt x="15203" y="1585"/>
                    <a:pt x="15183" y="1535"/>
                    <a:pt x="15154" y="1515"/>
                  </a:cubicBezTo>
                  <a:lnTo>
                    <a:pt x="15143" y="1515"/>
                  </a:lnTo>
                  <a:cubicBezTo>
                    <a:pt x="15034" y="1435"/>
                    <a:pt x="15034" y="1435"/>
                    <a:pt x="14914" y="1355"/>
                  </a:cubicBezTo>
                  <a:cubicBezTo>
                    <a:pt x="14524" y="1125"/>
                    <a:pt x="14104" y="955"/>
                    <a:pt x="13684" y="805"/>
                  </a:cubicBezTo>
                  <a:cubicBezTo>
                    <a:pt x="13654" y="785"/>
                    <a:pt x="13614" y="776"/>
                    <a:pt x="13584" y="756"/>
                  </a:cubicBezTo>
                  <a:cubicBezTo>
                    <a:pt x="13324" y="625"/>
                    <a:pt x="13064" y="505"/>
                    <a:pt x="12784" y="416"/>
                  </a:cubicBezTo>
                  <a:cubicBezTo>
                    <a:pt x="11969" y="120"/>
                    <a:pt x="10985" y="1"/>
                    <a:pt x="100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5800" name="Shape 5800"/>
        <p:cNvGrpSpPr/>
        <p:nvPr/>
      </p:nvGrpSpPr>
      <p:grpSpPr>
        <a:xfrm>
          <a:off x="0" y="0"/>
          <a:ext cx="0" cy="0"/>
          <a:chOff x="0" y="0"/>
          <a:chExt cx="0" cy="0"/>
        </a:xfrm>
      </p:grpSpPr>
      <p:sp>
        <p:nvSpPr>
          <p:cNvPr id="5801" name="Google Shape;5801;p15"/>
          <p:cNvSpPr txBox="1"/>
          <p:nvPr>
            <p:ph idx="1" type="subTitle"/>
          </p:nvPr>
        </p:nvSpPr>
        <p:spPr>
          <a:xfrm>
            <a:off x="4698275" y="2620775"/>
            <a:ext cx="3436200" cy="1207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8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802" name="Google Shape;5802;p15"/>
          <p:cNvSpPr txBox="1"/>
          <p:nvPr>
            <p:ph type="title"/>
          </p:nvPr>
        </p:nvSpPr>
        <p:spPr>
          <a:xfrm>
            <a:off x="4698275" y="1883978"/>
            <a:ext cx="3560400" cy="736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5803" name="Google Shape;5803;p15"/>
          <p:cNvGrpSpPr/>
          <p:nvPr/>
        </p:nvGrpSpPr>
        <p:grpSpPr>
          <a:xfrm>
            <a:off x="1" y="4"/>
            <a:ext cx="9150144" cy="5143520"/>
            <a:chOff x="235725" y="843675"/>
            <a:chExt cx="7148550" cy="4018375"/>
          </a:xfrm>
        </p:grpSpPr>
        <p:sp>
          <p:nvSpPr>
            <p:cNvPr id="5804" name="Google Shape;5804;p15"/>
            <p:cNvSpPr/>
            <p:nvPr/>
          </p:nvSpPr>
          <p:spPr>
            <a:xfrm>
              <a:off x="3930550" y="3101400"/>
              <a:ext cx="1724625" cy="921400"/>
            </a:xfrm>
            <a:custGeom>
              <a:rect b="b" l="l" r="r" t="t"/>
              <a:pathLst>
                <a:path extrusionOk="0" h="36856" w="68985">
                  <a:moveTo>
                    <a:pt x="0" y="1"/>
                  </a:moveTo>
                  <a:lnTo>
                    <a:pt x="0" y="1"/>
                  </a:lnTo>
                  <a:cubicBezTo>
                    <a:pt x="464" y="1132"/>
                    <a:pt x="1084" y="2168"/>
                    <a:pt x="1738" y="3203"/>
                  </a:cubicBezTo>
                  <a:cubicBezTo>
                    <a:pt x="3358" y="5739"/>
                    <a:pt x="5382" y="7978"/>
                    <a:pt x="7465" y="10133"/>
                  </a:cubicBezTo>
                  <a:cubicBezTo>
                    <a:pt x="9573" y="12276"/>
                    <a:pt x="11728" y="14395"/>
                    <a:pt x="14002" y="16348"/>
                  </a:cubicBezTo>
                  <a:cubicBezTo>
                    <a:pt x="17193" y="18991"/>
                    <a:pt x="20526" y="21491"/>
                    <a:pt x="24039" y="23694"/>
                  </a:cubicBezTo>
                  <a:cubicBezTo>
                    <a:pt x="26956" y="25528"/>
                    <a:pt x="30004" y="27147"/>
                    <a:pt x="33099" y="28647"/>
                  </a:cubicBezTo>
                  <a:cubicBezTo>
                    <a:pt x="36231" y="30147"/>
                    <a:pt x="39422" y="31552"/>
                    <a:pt x="42720" y="32671"/>
                  </a:cubicBezTo>
                  <a:cubicBezTo>
                    <a:pt x="45994" y="33755"/>
                    <a:pt x="49340" y="34588"/>
                    <a:pt x="52721" y="35303"/>
                  </a:cubicBezTo>
                  <a:cubicBezTo>
                    <a:pt x="56784" y="36121"/>
                    <a:pt x="60937" y="36855"/>
                    <a:pt x="65106" y="36855"/>
                  </a:cubicBezTo>
                  <a:cubicBezTo>
                    <a:pt x="66398" y="36855"/>
                    <a:pt x="67692" y="36785"/>
                    <a:pt x="68985" y="36624"/>
                  </a:cubicBezTo>
                  <a:cubicBezTo>
                    <a:pt x="66830" y="36612"/>
                    <a:pt x="64687" y="36410"/>
                    <a:pt x="62544" y="36172"/>
                  </a:cubicBezTo>
                  <a:cubicBezTo>
                    <a:pt x="60293" y="35910"/>
                    <a:pt x="58436" y="35672"/>
                    <a:pt x="56150" y="35255"/>
                  </a:cubicBezTo>
                  <a:cubicBezTo>
                    <a:pt x="51471" y="34398"/>
                    <a:pt x="46827" y="33267"/>
                    <a:pt x="42327" y="31671"/>
                  </a:cubicBezTo>
                  <a:cubicBezTo>
                    <a:pt x="38648" y="30350"/>
                    <a:pt x="35421" y="28814"/>
                    <a:pt x="31837" y="26980"/>
                  </a:cubicBezTo>
                  <a:cubicBezTo>
                    <a:pt x="26408" y="24194"/>
                    <a:pt x="20967" y="20706"/>
                    <a:pt x="16550" y="17086"/>
                  </a:cubicBezTo>
                  <a:cubicBezTo>
                    <a:pt x="13216" y="14467"/>
                    <a:pt x="10192" y="11478"/>
                    <a:pt x="7263" y="8418"/>
                  </a:cubicBezTo>
                  <a:cubicBezTo>
                    <a:pt x="5703" y="6775"/>
                    <a:pt x="4251" y="5013"/>
                    <a:pt x="2738" y="3299"/>
                  </a:cubicBezTo>
                  <a:cubicBezTo>
                    <a:pt x="1798" y="2215"/>
                    <a:pt x="833" y="115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15"/>
            <p:cNvSpPr/>
            <p:nvPr/>
          </p:nvSpPr>
          <p:spPr>
            <a:xfrm>
              <a:off x="5820050" y="3052600"/>
              <a:ext cx="898075" cy="426250"/>
            </a:xfrm>
            <a:custGeom>
              <a:rect b="b" l="l" r="r" t="t"/>
              <a:pathLst>
                <a:path extrusionOk="0" h="17050" w="35923">
                  <a:moveTo>
                    <a:pt x="35922" y="0"/>
                  </a:moveTo>
                  <a:lnTo>
                    <a:pt x="35922" y="0"/>
                  </a:lnTo>
                  <a:cubicBezTo>
                    <a:pt x="35779" y="107"/>
                    <a:pt x="35613" y="226"/>
                    <a:pt x="35458" y="333"/>
                  </a:cubicBezTo>
                  <a:cubicBezTo>
                    <a:pt x="35160" y="560"/>
                    <a:pt x="34839" y="774"/>
                    <a:pt x="34493" y="1012"/>
                  </a:cubicBezTo>
                  <a:cubicBezTo>
                    <a:pt x="33136" y="1965"/>
                    <a:pt x="31791" y="2917"/>
                    <a:pt x="30433" y="3893"/>
                  </a:cubicBezTo>
                  <a:cubicBezTo>
                    <a:pt x="27814" y="5822"/>
                    <a:pt x="25016" y="7489"/>
                    <a:pt x="22099" y="8954"/>
                  </a:cubicBezTo>
                  <a:cubicBezTo>
                    <a:pt x="18694" y="10680"/>
                    <a:pt x="15801" y="11930"/>
                    <a:pt x="12288" y="13085"/>
                  </a:cubicBezTo>
                  <a:cubicBezTo>
                    <a:pt x="9359" y="14073"/>
                    <a:pt x="6371" y="14871"/>
                    <a:pt x="3347" y="15526"/>
                  </a:cubicBezTo>
                  <a:cubicBezTo>
                    <a:pt x="2466" y="15692"/>
                    <a:pt x="1620" y="15835"/>
                    <a:pt x="775" y="15978"/>
                  </a:cubicBezTo>
                  <a:cubicBezTo>
                    <a:pt x="561" y="16359"/>
                    <a:pt x="299" y="16728"/>
                    <a:pt x="1" y="17050"/>
                  </a:cubicBezTo>
                  <a:cubicBezTo>
                    <a:pt x="1287" y="16883"/>
                    <a:pt x="2585" y="16693"/>
                    <a:pt x="3870" y="16431"/>
                  </a:cubicBezTo>
                  <a:cubicBezTo>
                    <a:pt x="10264" y="15097"/>
                    <a:pt x="16515" y="12978"/>
                    <a:pt x="22349" y="9989"/>
                  </a:cubicBezTo>
                  <a:cubicBezTo>
                    <a:pt x="25623" y="8322"/>
                    <a:pt x="28850" y="6513"/>
                    <a:pt x="31683" y="4155"/>
                  </a:cubicBezTo>
                  <a:cubicBezTo>
                    <a:pt x="33136" y="2917"/>
                    <a:pt x="34529" y="1584"/>
                    <a:pt x="35803" y="131"/>
                  </a:cubicBezTo>
                  <a:cubicBezTo>
                    <a:pt x="35851" y="95"/>
                    <a:pt x="35874" y="48"/>
                    <a:pt x="35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15"/>
            <p:cNvSpPr/>
            <p:nvPr/>
          </p:nvSpPr>
          <p:spPr>
            <a:xfrm>
              <a:off x="5086350" y="3435675"/>
              <a:ext cx="159250" cy="41100"/>
            </a:xfrm>
            <a:custGeom>
              <a:rect b="b" l="l" r="r" t="t"/>
              <a:pathLst>
                <a:path extrusionOk="0" h="1644" w="6370">
                  <a:moveTo>
                    <a:pt x="572" y="0"/>
                  </a:moveTo>
                  <a:cubicBezTo>
                    <a:pt x="441" y="238"/>
                    <a:pt x="250" y="429"/>
                    <a:pt x="0" y="536"/>
                  </a:cubicBezTo>
                  <a:cubicBezTo>
                    <a:pt x="1988" y="965"/>
                    <a:pt x="4012" y="1334"/>
                    <a:pt x="6036" y="1643"/>
                  </a:cubicBezTo>
                  <a:cubicBezTo>
                    <a:pt x="6144" y="1429"/>
                    <a:pt x="6251" y="1203"/>
                    <a:pt x="6370" y="977"/>
                  </a:cubicBezTo>
                  <a:cubicBezTo>
                    <a:pt x="5667" y="870"/>
                    <a:pt x="4953" y="774"/>
                    <a:pt x="4203" y="655"/>
                  </a:cubicBezTo>
                  <a:cubicBezTo>
                    <a:pt x="2988" y="453"/>
                    <a:pt x="1786" y="238"/>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15"/>
            <p:cNvSpPr/>
            <p:nvPr/>
          </p:nvSpPr>
          <p:spPr>
            <a:xfrm>
              <a:off x="4180575" y="2985625"/>
              <a:ext cx="854000" cy="451850"/>
            </a:xfrm>
            <a:custGeom>
              <a:rect b="b" l="l" r="r" t="t"/>
              <a:pathLst>
                <a:path extrusionOk="0" h="18074" w="34160">
                  <a:moveTo>
                    <a:pt x="0" y="0"/>
                  </a:moveTo>
                  <a:lnTo>
                    <a:pt x="0" y="0"/>
                  </a:lnTo>
                  <a:cubicBezTo>
                    <a:pt x="2501" y="2739"/>
                    <a:pt x="5430" y="5048"/>
                    <a:pt x="8454" y="7156"/>
                  </a:cubicBezTo>
                  <a:cubicBezTo>
                    <a:pt x="12276" y="9858"/>
                    <a:pt x="16490" y="11978"/>
                    <a:pt x="20812" y="13788"/>
                  </a:cubicBezTo>
                  <a:cubicBezTo>
                    <a:pt x="24801" y="15407"/>
                    <a:pt x="28885" y="16776"/>
                    <a:pt x="33052" y="17800"/>
                  </a:cubicBezTo>
                  <a:cubicBezTo>
                    <a:pt x="33433" y="17895"/>
                    <a:pt x="33790" y="17979"/>
                    <a:pt x="34159" y="18074"/>
                  </a:cubicBezTo>
                  <a:cubicBezTo>
                    <a:pt x="34064" y="17859"/>
                    <a:pt x="34028" y="17621"/>
                    <a:pt x="34052" y="17407"/>
                  </a:cubicBezTo>
                  <a:cubicBezTo>
                    <a:pt x="29754" y="16395"/>
                    <a:pt x="25515" y="15062"/>
                    <a:pt x="21384" y="13442"/>
                  </a:cubicBezTo>
                  <a:cubicBezTo>
                    <a:pt x="17776" y="12002"/>
                    <a:pt x="14026" y="10168"/>
                    <a:pt x="10597" y="7989"/>
                  </a:cubicBezTo>
                  <a:cubicBezTo>
                    <a:pt x="8382" y="6560"/>
                    <a:pt x="6251" y="4989"/>
                    <a:pt x="4167" y="3370"/>
                  </a:cubicBezTo>
                  <a:cubicBezTo>
                    <a:pt x="2751" y="2274"/>
                    <a:pt x="1358" y="120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15"/>
            <p:cNvSpPr/>
            <p:nvPr/>
          </p:nvSpPr>
          <p:spPr>
            <a:xfrm>
              <a:off x="5442325" y="3477950"/>
              <a:ext cx="74150" cy="20250"/>
            </a:xfrm>
            <a:custGeom>
              <a:rect b="b" l="l" r="r" t="t"/>
              <a:pathLst>
                <a:path extrusionOk="0" h="810" w="2966">
                  <a:moveTo>
                    <a:pt x="882" y="0"/>
                  </a:moveTo>
                  <a:cubicBezTo>
                    <a:pt x="584" y="250"/>
                    <a:pt x="287" y="512"/>
                    <a:pt x="1" y="762"/>
                  </a:cubicBezTo>
                  <a:cubicBezTo>
                    <a:pt x="882" y="786"/>
                    <a:pt x="1775" y="810"/>
                    <a:pt x="2668" y="810"/>
                  </a:cubicBezTo>
                  <a:cubicBezTo>
                    <a:pt x="2632" y="536"/>
                    <a:pt x="2704" y="250"/>
                    <a:pt x="2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15"/>
            <p:cNvSpPr/>
            <p:nvPr/>
          </p:nvSpPr>
          <p:spPr>
            <a:xfrm>
              <a:off x="3954650" y="3223450"/>
              <a:ext cx="491750" cy="480425"/>
            </a:xfrm>
            <a:custGeom>
              <a:rect b="b" l="l" r="r" t="t"/>
              <a:pathLst>
                <a:path extrusionOk="0" h="19217" w="19670">
                  <a:moveTo>
                    <a:pt x="0" y="0"/>
                  </a:moveTo>
                  <a:cubicBezTo>
                    <a:pt x="1036" y="1560"/>
                    <a:pt x="2048" y="3143"/>
                    <a:pt x="3191" y="4620"/>
                  </a:cubicBezTo>
                  <a:cubicBezTo>
                    <a:pt x="4334" y="6084"/>
                    <a:pt x="5596" y="7442"/>
                    <a:pt x="6882" y="8799"/>
                  </a:cubicBezTo>
                  <a:cubicBezTo>
                    <a:pt x="10037" y="12204"/>
                    <a:pt x="13562" y="15240"/>
                    <a:pt x="17467" y="17776"/>
                  </a:cubicBezTo>
                  <a:cubicBezTo>
                    <a:pt x="18193" y="18264"/>
                    <a:pt x="18931" y="18741"/>
                    <a:pt x="19670" y="19217"/>
                  </a:cubicBezTo>
                  <a:cubicBezTo>
                    <a:pt x="18908" y="18574"/>
                    <a:pt x="18110" y="17955"/>
                    <a:pt x="17324" y="17324"/>
                  </a:cubicBezTo>
                  <a:cubicBezTo>
                    <a:pt x="15098" y="15538"/>
                    <a:pt x="12776" y="13823"/>
                    <a:pt x="10692" y="11847"/>
                  </a:cubicBezTo>
                  <a:cubicBezTo>
                    <a:pt x="8204" y="9478"/>
                    <a:pt x="5870" y="6953"/>
                    <a:pt x="3620" y="4358"/>
                  </a:cubicBezTo>
                  <a:cubicBezTo>
                    <a:pt x="2382" y="2929"/>
                    <a:pt x="1251" y="141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15"/>
            <p:cNvSpPr/>
            <p:nvPr/>
          </p:nvSpPr>
          <p:spPr>
            <a:xfrm>
              <a:off x="4480900" y="3725875"/>
              <a:ext cx="934975" cy="358700"/>
            </a:xfrm>
            <a:custGeom>
              <a:rect b="b" l="l" r="r" t="t"/>
              <a:pathLst>
                <a:path extrusionOk="0" h="14348" w="37399">
                  <a:moveTo>
                    <a:pt x="1" y="1"/>
                  </a:moveTo>
                  <a:cubicBezTo>
                    <a:pt x="1894" y="1263"/>
                    <a:pt x="3763" y="2537"/>
                    <a:pt x="5740" y="3632"/>
                  </a:cubicBezTo>
                  <a:cubicBezTo>
                    <a:pt x="8347" y="5025"/>
                    <a:pt x="11038" y="6275"/>
                    <a:pt x="13752" y="7478"/>
                  </a:cubicBezTo>
                  <a:cubicBezTo>
                    <a:pt x="16789" y="8788"/>
                    <a:pt x="19837" y="10038"/>
                    <a:pt x="22992" y="11074"/>
                  </a:cubicBezTo>
                  <a:cubicBezTo>
                    <a:pt x="26492" y="12121"/>
                    <a:pt x="30028" y="13098"/>
                    <a:pt x="33636" y="13729"/>
                  </a:cubicBezTo>
                  <a:cubicBezTo>
                    <a:pt x="34886" y="13955"/>
                    <a:pt x="36148" y="14146"/>
                    <a:pt x="37398" y="14348"/>
                  </a:cubicBezTo>
                  <a:cubicBezTo>
                    <a:pt x="35958" y="13955"/>
                    <a:pt x="34529" y="13550"/>
                    <a:pt x="33100" y="13169"/>
                  </a:cubicBezTo>
                  <a:cubicBezTo>
                    <a:pt x="28754" y="12014"/>
                    <a:pt x="24361" y="11050"/>
                    <a:pt x="20146" y="9443"/>
                  </a:cubicBezTo>
                  <a:cubicBezTo>
                    <a:pt x="16074" y="7919"/>
                    <a:pt x="12407" y="6323"/>
                    <a:pt x="8478" y="4406"/>
                  </a:cubicBezTo>
                  <a:cubicBezTo>
                    <a:pt x="5620" y="3001"/>
                    <a:pt x="2834" y="143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15"/>
            <p:cNvSpPr/>
            <p:nvPr/>
          </p:nvSpPr>
          <p:spPr>
            <a:xfrm>
              <a:off x="3968925" y="3309175"/>
              <a:ext cx="1009400" cy="727200"/>
            </a:xfrm>
            <a:custGeom>
              <a:rect b="b" l="l" r="r" t="t"/>
              <a:pathLst>
                <a:path extrusionOk="0" h="29088" w="40376">
                  <a:moveTo>
                    <a:pt x="1" y="0"/>
                  </a:moveTo>
                  <a:lnTo>
                    <a:pt x="1" y="0"/>
                  </a:lnTo>
                  <a:cubicBezTo>
                    <a:pt x="1668" y="3822"/>
                    <a:pt x="4573" y="6882"/>
                    <a:pt x="7490" y="9787"/>
                  </a:cubicBezTo>
                  <a:cubicBezTo>
                    <a:pt x="11324" y="13585"/>
                    <a:pt x="15753" y="16752"/>
                    <a:pt x="20301" y="19657"/>
                  </a:cubicBezTo>
                  <a:cubicBezTo>
                    <a:pt x="22409" y="20943"/>
                    <a:pt x="24587" y="22134"/>
                    <a:pt x="26766" y="23301"/>
                  </a:cubicBezTo>
                  <a:cubicBezTo>
                    <a:pt x="28897" y="24420"/>
                    <a:pt x="31041" y="25527"/>
                    <a:pt x="33255" y="26480"/>
                  </a:cubicBezTo>
                  <a:cubicBezTo>
                    <a:pt x="35577" y="27468"/>
                    <a:pt x="37982" y="28289"/>
                    <a:pt x="40375" y="29087"/>
                  </a:cubicBezTo>
                  <a:cubicBezTo>
                    <a:pt x="37779" y="27896"/>
                    <a:pt x="35232" y="26646"/>
                    <a:pt x="32636" y="25491"/>
                  </a:cubicBezTo>
                  <a:cubicBezTo>
                    <a:pt x="30076" y="24289"/>
                    <a:pt x="27564" y="22991"/>
                    <a:pt x="25076" y="21634"/>
                  </a:cubicBezTo>
                  <a:cubicBezTo>
                    <a:pt x="22885" y="20443"/>
                    <a:pt x="20718" y="19229"/>
                    <a:pt x="18646" y="17824"/>
                  </a:cubicBezTo>
                  <a:cubicBezTo>
                    <a:pt x="14693" y="15193"/>
                    <a:pt x="11145" y="12597"/>
                    <a:pt x="7788" y="9251"/>
                  </a:cubicBezTo>
                  <a:cubicBezTo>
                    <a:pt x="4906" y="6346"/>
                    <a:pt x="2132" y="341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15"/>
            <p:cNvSpPr/>
            <p:nvPr/>
          </p:nvSpPr>
          <p:spPr>
            <a:xfrm>
              <a:off x="4419600" y="3812500"/>
              <a:ext cx="493225" cy="256000"/>
            </a:xfrm>
            <a:custGeom>
              <a:rect b="b" l="l" r="r" t="t"/>
              <a:pathLst>
                <a:path extrusionOk="0" h="10240" w="19729">
                  <a:moveTo>
                    <a:pt x="0" y="1"/>
                  </a:moveTo>
                  <a:lnTo>
                    <a:pt x="0" y="1"/>
                  </a:lnTo>
                  <a:cubicBezTo>
                    <a:pt x="2977" y="2287"/>
                    <a:pt x="6215" y="4180"/>
                    <a:pt x="9549" y="5870"/>
                  </a:cubicBezTo>
                  <a:cubicBezTo>
                    <a:pt x="11251" y="6751"/>
                    <a:pt x="12942" y="7633"/>
                    <a:pt x="14692" y="8371"/>
                  </a:cubicBezTo>
                  <a:cubicBezTo>
                    <a:pt x="16181" y="9026"/>
                    <a:pt x="17717" y="9549"/>
                    <a:pt x="19252" y="10073"/>
                  </a:cubicBezTo>
                  <a:cubicBezTo>
                    <a:pt x="19419" y="10133"/>
                    <a:pt x="19574" y="10180"/>
                    <a:pt x="19729" y="10240"/>
                  </a:cubicBezTo>
                  <a:cubicBezTo>
                    <a:pt x="19431" y="10085"/>
                    <a:pt x="19110" y="9942"/>
                    <a:pt x="18776" y="9776"/>
                  </a:cubicBezTo>
                  <a:cubicBezTo>
                    <a:pt x="12454" y="6632"/>
                    <a:pt x="6132" y="351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15"/>
            <p:cNvSpPr/>
            <p:nvPr/>
          </p:nvSpPr>
          <p:spPr>
            <a:xfrm>
              <a:off x="3871600" y="3253200"/>
              <a:ext cx="506050" cy="541775"/>
            </a:xfrm>
            <a:custGeom>
              <a:rect b="b" l="l" r="r" t="t"/>
              <a:pathLst>
                <a:path extrusionOk="0" h="21671" w="20242">
                  <a:moveTo>
                    <a:pt x="1" y="1"/>
                  </a:moveTo>
                  <a:cubicBezTo>
                    <a:pt x="405" y="941"/>
                    <a:pt x="846" y="1846"/>
                    <a:pt x="1334" y="2739"/>
                  </a:cubicBezTo>
                  <a:cubicBezTo>
                    <a:pt x="3311" y="6371"/>
                    <a:pt x="5930" y="9597"/>
                    <a:pt x="8787" y="12562"/>
                  </a:cubicBezTo>
                  <a:cubicBezTo>
                    <a:pt x="10514" y="14312"/>
                    <a:pt x="12312" y="15991"/>
                    <a:pt x="14252" y="17503"/>
                  </a:cubicBezTo>
                  <a:cubicBezTo>
                    <a:pt x="16169" y="18991"/>
                    <a:pt x="18193" y="20372"/>
                    <a:pt x="20241" y="21670"/>
                  </a:cubicBezTo>
                  <a:cubicBezTo>
                    <a:pt x="16943" y="18848"/>
                    <a:pt x="13395" y="16265"/>
                    <a:pt x="10276" y="13193"/>
                  </a:cubicBezTo>
                  <a:cubicBezTo>
                    <a:pt x="7001" y="10014"/>
                    <a:pt x="4513" y="6680"/>
                    <a:pt x="1953" y="2989"/>
                  </a:cubicBezTo>
                  <a:cubicBezTo>
                    <a:pt x="1322" y="2073"/>
                    <a:pt x="703" y="1132"/>
                    <a:pt x="108" y="179"/>
                  </a:cubicBezTo>
                  <a:cubicBezTo>
                    <a:pt x="84" y="120"/>
                    <a:pt x="36" y="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15"/>
            <p:cNvSpPr/>
            <p:nvPr/>
          </p:nvSpPr>
          <p:spPr>
            <a:xfrm>
              <a:off x="3897500" y="3394900"/>
              <a:ext cx="684325" cy="587000"/>
            </a:xfrm>
            <a:custGeom>
              <a:rect b="b" l="l" r="r" t="t"/>
              <a:pathLst>
                <a:path extrusionOk="0" h="23480" w="27373">
                  <a:moveTo>
                    <a:pt x="0" y="0"/>
                  </a:moveTo>
                  <a:lnTo>
                    <a:pt x="0" y="0"/>
                  </a:lnTo>
                  <a:cubicBezTo>
                    <a:pt x="3037" y="5513"/>
                    <a:pt x="7406" y="10144"/>
                    <a:pt x="12252" y="14085"/>
                  </a:cubicBezTo>
                  <a:cubicBezTo>
                    <a:pt x="14121" y="15597"/>
                    <a:pt x="16086" y="17002"/>
                    <a:pt x="18098" y="18336"/>
                  </a:cubicBezTo>
                  <a:cubicBezTo>
                    <a:pt x="19824" y="19467"/>
                    <a:pt x="21575" y="20574"/>
                    <a:pt x="23408" y="21515"/>
                  </a:cubicBezTo>
                  <a:cubicBezTo>
                    <a:pt x="24718" y="22193"/>
                    <a:pt x="26039" y="22824"/>
                    <a:pt x="27373" y="23479"/>
                  </a:cubicBezTo>
                  <a:cubicBezTo>
                    <a:pt x="25849" y="22491"/>
                    <a:pt x="24361" y="21467"/>
                    <a:pt x="22849" y="20515"/>
                  </a:cubicBezTo>
                  <a:cubicBezTo>
                    <a:pt x="18717" y="17979"/>
                    <a:pt x="14669" y="15478"/>
                    <a:pt x="11145" y="12383"/>
                  </a:cubicBezTo>
                  <a:cubicBezTo>
                    <a:pt x="8656" y="10287"/>
                    <a:pt x="6394" y="7918"/>
                    <a:pt x="4299" y="5441"/>
                  </a:cubicBezTo>
                  <a:cubicBezTo>
                    <a:pt x="2739" y="3620"/>
                    <a:pt x="1358" y="18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15"/>
            <p:cNvSpPr/>
            <p:nvPr/>
          </p:nvSpPr>
          <p:spPr>
            <a:xfrm>
              <a:off x="4621400" y="4011050"/>
              <a:ext cx="248275" cy="109850"/>
            </a:xfrm>
            <a:custGeom>
              <a:rect b="b" l="l" r="r" t="t"/>
              <a:pathLst>
                <a:path extrusionOk="0" h="4394" w="9931">
                  <a:moveTo>
                    <a:pt x="0" y="0"/>
                  </a:moveTo>
                  <a:lnTo>
                    <a:pt x="0" y="0"/>
                  </a:lnTo>
                  <a:cubicBezTo>
                    <a:pt x="1679" y="1000"/>
                    <a:pt x="3394" y="1965"/>
                    <a:pt x="5203" y="2774"/>
                  </a:cubicBezTo>
                  <a:cubicBezTo>
                    <a:pt x="6727" y="3441"/>
                    <a:pt x="8323" y="3953"/>
                    <a:pt x="9930" y="4393"/>
                  </a:cubicBezTo>
                  <a:cubicBezTo>
                    <a:pt x="6966" y="2846"/>
                    <a:pt x="3346" y="119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15"/>
            <p:cNvSpPr/>
            <p:nvPr/>
          </p:nvSpPr>
          <p:spPr>
            <a:xfrm>
              <a:off x="4181475" y="3795250"/>
              <a:ext cx="556925" cy="334575"/>
            </a:xfrm>
            <a:custGeom>
              <a:rect b="b" l="l" r="r" t="t"/>
              <a:pathLst>
                <a:path extrusionOk="0" h="13383" w="22277">
                  <a:moveTo>
                    <a:pt x="0" y="0"/>
                  </a:moveTo>
                  <a:lnTo>
                    <a:pt x="0" y="0"/>
                  </a:lnTo>
                  <a:cubicBezTo>
                    <a:pt x="607" y="572"/>
                    <a:pt x="1214" y="1155"/>
                    <a:pt x="1845" y="1703"/>
                  </a:cubicBezTo>
                  <a:cubicBezTo>
                    <a:pt x="4596" y="4191"/>
                    <a:pt x="7715" y="6227"/>
                    <a:pt x="10870" y="8144"/>
                  </a:cubicBezTo>
                  <a:cubicBezTo>
                    <a:pt x="14466" y="10323"/>
                    <a:pt x="18228" y="12252"/>
                    <a:pt x="22277" y="13383"/>
                  </a:cubicBezTo>
                  <a:cubicBezTo>
                    <a:pt x="20681" y="12764"/>
                    <a:pt x="19157" y="11966"/>
                    <a:pt x="17645" y="11192"/>
                  </a:cubicBezTo>
                  <a:cubicBezTo>
                    <a:pt x="15442" y="10061"/>
                    <a:pt x="13287" y="8894"/>
                    <a:pt x="11168" y="7596"/>
                  </a:cubicBezTo>
                  <a:cubicBezTo>
                    <a:pt x="8215" y="5798"/>
                    <a:pt x="5394" y="3786"/>
                    <a:pt x="2536" y="1810"/>
                  </a:cubicBezTo>
                  <a:cubicBezTo>
                    <a:pt x="1691" y="1191"/>
                    <a:pt x="833" y="61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15"/>
            <p:cNvSpPr/>
            <p:nvPr/>
          </p:nvSpPr>
          <p:spPr>
            <a:xfrm>
              <a:off x="3760275" y="3263925"/>
              <a:ext cx="386375" cy="507525"/>
            </a:xfrm>
            <a:custGeom>
              <a:rect b="b" l="l" r="r" t="t"/>
              <a:pathLst>
                <a:path extrusionOk="0" h="20301" w="15455">
                  <a:moveTo>
                    <a:pt x="1" y="0"/>
                  </a:moveTo>
                  <a:lnTo>
                    <a:pt x="1" y="0"/>
                  </a:lnTo>
                  <a:cubicBezTo>
                    <a:pt x="4" y="12"/>
                    <a:pt x="7" y="23"/>
                    <a:pt x="11" y="33"/>
                  </a:cubicBezTo>
                  <a:lnTo>
                    <a:pt x="11" y="33"/>
                  </a:lnTo>
                  <a:cubicBezTo>
                    <a:pt x="8" y="22"/>
                    <a:pt x="4" y="11"/>
                    <a:pt x="1" y="0"/>
                  </a:cubicBezTo>
                  <a:close/>
                  <a:moveTo>
                    <a:pt x="11" y="33"/>
                  </a:moveTo>
                  <a:cubicBezTo>
                    <a:pt x="248" y="760"/>
                    <a:pt x="541" y="1475"/>
                    <a:pt x="846" y="2179"/>
                  </a:cubicBezTo>
                  <a:cubicBezTo>
                    <a:pt x="1668" y="4037"/>
                    <a:pt x="2620" y="5835"/>
                    <a:pt x="3715" y="7549"/>
                  </a:cubicBezTo>
                  <a:cubicBezTo>
                    <a:pt x="4906" y="9394"/>
                    <a:pt x="6275" y="11121"/>
                    <a:pt x="7692" y="12800"/>
                  </a:cubicBezTo>
                  <a:cubicBezTo>
                    <a:pt x="10002" y="15586"/>
                    <a:pt x="12502" y="18241"/>
                    <a:pt x="15455" y="20301"/>
                  </a:cubicBezTo>
                  <a:cubicBezTo>
                    <a:pt x="13931" y="18836"/>
                    <a:pt x="12478" y="17288"/>
                    <a:pt x="11097" y="15693"/>
                  </a:cubicBezTo>
                  <a:cubicBezTo>
                    <a:pt x="9442" y="13847"/>
                    <a:pt x="7811" y="11954"/>
                    <a:pt x="6287" y="9990"/>
                  </a:cubicBezTo>
                  <a:cubicBezTo>
                    <a:pt x="4739" y="8025"/>
                    <a:pt x="2977" y="4977"/>
                    <a:pt x="1489" y="2560"/>
                  </a:cubicBezTo>
                  <a:cubicBezTo>
                    <a:pt x="989" y="1763"/>
                    <a:pt x="513" y="941"/>
                    <a:pt x="60" y="120"/>
                  </a:cubicBezTo>
                  <a:cubicBezTo>
                    <a:pt x="42" y="92"/>
                    <a:pt x="24" y="65"/>
                    <a:pt x="11" y="3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15"/>
            <p:cNvSpPr/>
            <p:nvPr/>
          </p:nvSpPr>
          <p:spPr>
            <a:xfrm>
              <a:off x="3687050" y="3238025"/>
              <a:ext cx="878425" cy="884650"/>
            </a:xfrm>
            <a:custGeom>
              <a:rect b="b" l="l" r="r" t="t"/>
              <a:pathLst>
                <a:path extrusionOk="0" h="35386" w="35137">
                  <a:moveTo>
                    <a:pt x="1" y="1"/>
                  </a:moveTo>
                  <a:lnTo>
                    <a:pt x="1" y="1"/>
                  </a:lnTo>
                  <a:cubicBezTo>
                    <a:pt x="1525" y="5108"/>
                    <a:pt x="4358" y="9728"/>
                    <a:pt x="7609" y="13895"/>
                  </a:cubicBezTo>
                  <a:cubicBezTo>
                    <a:pt x="11050" y="18420"/>
                    <a:pt x="15110" y="22456"/>
                    <a:pt x="19634" y="25897"/>
                  </a:cubicBezTo>
                  <a:cubicBezTo>
                    <a:pt x="22206" y="27933"/>
                    <a:pt x="25409" y="30242"/>
                    <a:pt x="28480" y="32100"/>
                  </a:cubicBezTo>
                  <a:cubicBezTo>
                    <a:pt x="30578" y="33391"/>
                    <a:pt x="32852" y="34400"/>
                    <a:pt x="35104" y="35372"/>
                  </a:cubicBezTo>
                  <a:lnTo>
                    <a:pt x="35104" y="35372"/>
                  </a:lnTo>
                  <a:cubicBezTo>
                    <a:pt x="34973" y="35314"/>
                    <a:pt x="34851" y="35236"/>
                    <a:pt x="34719" y="35148"/>
                  </a:cubicBezTo>
                  <a:cubicBezTo>
                    <a:pt x="32338" y="33517"/>
                    <a:pt x="29921" y="31897"/>
                    <a:pt x="27433" y="30421"/>
                  </a:cubicBezTo>
                  <a:cubicBezTo>
                    <a:pt x="24754" y="28778"/>
                    <a:pt x="22170" y="27016"/>
                    <a:pt x="19682" y="25111"/>
                  </a:cubicBezTo>
                  <a:cubicBezTo>
                    <a:pt x="17241" y="23301"/>
                    <a:pt x="14729" y="21075"/>
                    <a:pt x="12455" y="18741"/>
                  </a:cubicBezTo>
                  <a:cubicBezTo>
                    <a:pt x="11026" y="17277"/>
                    <a:pt x="9692" y="15729"/>
                    <a:pt x="8430" y="14121"/>
                  </a:cubicBezTo>
                  <a:cubicBezTo>
                    <a:pt x="7109" y="12466"/>
                    <a:pt x="5859" y="10776"/>
                    <a:pt x="4680" y="8883"/>
                  </a:cubicBezTo>
                  <a:cubicBezTo>
                    <a:pt x="3918" y="7680"/>
                    <a:pt x="3251" y="6430"/>
                    <a:pt x="2572" y="5180"/>
                  </a:cubicBezTo>
                  <a:cubicBezTo>
                    <a:pt x="1644" y="3477"/>
                    <a:pt x="751" y="1775"/>
                    <a:pt x="1" y="1"/>
                  </a:cubicBezTo>
                  <a:close/>
                  <a:moveTo>
                    <a:pt x="35104" y="35372"/>
                  </a:moveTo>
                  <a:cubicBezTo>
                    <a:pt x="35115" y="35377"/>
                    <a:pt x="35125" y="35381"/>
                    <a:pt x="35136" y="35386"/>
                  </a:cubicBezTo>
                  <a:cubicBezTo>
                    <a:pt x="35125" y="35381"/>
                    <a:pt x="35115" y="35377"/>
                    <a:pt x="35104" y="353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15"/>
            <p:cNvSpPr/>
            <p:nvPr/>
          </p:nvSpPr>
          <p:spPr>
            <a:xfrm>
              <a:off x="4053475" y="3847325"/>
              <a:ext cx="385775" cy="260475"/>
            </a:xfrm>
            <a:custGeom>
              <a:rect b="b" l="l" r="r" t="t"/>
              <a:pathLst>
                <a:path extrusionOk="0" h="10419" w="15431">
                  <a:moveTo>
                    <a:pt x="0" y="1"/>
                  </a:moveTo>
                  <a:lnTo>
                    <a:pt x="0" y="1"/>
                  </a:lnTo>
                  <a:cubicBezTo>
                    <a:pt x="203" y="215"/>
                    <a:pt x="393" y="441"/>
                    <a:pt x="608" y="644"/>
                  </a:cubicBezTo>
                  <a:cubicBezTo>
                    <a:pt x="4703" y="5025"/>
                    <a:pt x="9787" y="8430"/>
                    <a:pt x="15431" y="10419"/>
                  </a:cubicBezTo>
                  <a:cubicBezTo>
                    <a:pt x="12811" y="9049"/>
                    <a:pt x="10275" y="7502"/>
                    <a:pt x="7811" y="5882"/>
                  </a:cubicBezTo>
                  <a:cubicBezTo>
                    <a:pt x="5370" y="4204"/>
                    <a:pt x="3215" y="2501"/>
                    <a:pt x="953" y="751"/>
                  </a:cubicBezTo>
                  <a:cubicBezTo>
                    <a:pt x="619" y="501"/>
                    <a:pt x="310" y="2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15"/>
            <p:cNvSpPr/>
            <p:nvPr/>
          </p:nvSpPr>
          <p:spPr>
            <a:xfrm>
              <a:off x="3805825" y="3570200"/>
              <a:ext cx="210475" cy="239650"/>
            </a:xfrm>
            <a:custGeom>
              <a:rect b="b" l="l" r="r" t="t"/>
              <a:pathLst>
                <a:path extrusionOk="0" h="9586" w="8419">
                  <a:moveTo>
                    <a:pt x="0" y="1"/>
                  </a:moveTo>
                  <a:lnTo>
                    <a:pt x="0" y="1"/>
                  </a:lnTo>
                  <a:cubicBezTo>
                    <a:pt x="107" y="180"/>
                    <a:pt x="227" y="358"/>
                    <a:pt x="334" y="537"/>
                  </a:cubicBezTo>
                  <a:cubicBezTo>
                    <a:pt x="1405" y="2299"/>
                    <a:pt x="2596" y="3978"/>
                    <a:pt x="3929" y="5525"/>
                  </a:cubicBezTo>
                  <a:cubicBezTo>
                    <a:pt x="5287" y="7026"/>
                    <a:pt x="6787" y="8383"/>
                    <a:pt x="8418" y="9585"/>
                  </a:cubicBezTo>
                  <a:cubicBezTo>
                    <a:pt x="5596" y="6728"/>
                    <a:pt x="3120" y="3573"/>
                    <a:pt x="477" y="572"/>
                  </a:cubicBezTo>
                  <a:cubicBezTo>
                    <a:pt x="322" y="370"/>
                    <a:pt x="167" y="1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15"/>
            <p:cNvSpPr/>
            <p:nvPr/>
          </p:nvSpPr>
          <p:spPr>
            <a:xfrm>
              <a:off x="3662650" y="3302025"/>
              <a:ext cx="101225" cy="196475"/>
            </a:xfrm>
            <a:custGeom>
              <a:rect b="b" l="l" r="r" t="t"/>
              <a:pathLst>
                <a:path extrusionOk="0" h="7859" w="4049">
                  <a:moveTo>
                    <a:pt x="0" y="0"/>
                  </a:moveTo>
                  <a:lnTo>
                    <a:pt x="0" y="0"/>
                  </a:lnTo>
                  <a:cubicBezTo>
                    <a:pt x="36" y="131"/>
                    <a:pt x="60" y="262"/>
                    <a:pt x="108" y="405"/>
                  </a:cubicBezTo>
                  <a:cubicBezTo>
                    <a:pt x="810" y="3156"/>
                    <a:pt x="2132" y="5763"/>
                    <a:pt x="4049" y="7859"/>
                  </a:cubicBezTo>
                  <a:cubicBezTo>
                    <a:pt x="2656" y="5477"/>
                    <a:pt x="1465" y="2965"/>
                    <a:pt x="239" y="477"/>
                  </a:cubicBezTo>
                  <a:cubicBezTo>
                    <a:pt x="167" y="310"/>
                    <a:pt x="96" y="16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15"/>
            <p:cNvSpPr/>
            <p:nvPr/>
          </p:nvSpPr>
          <p:spPr>
            <a:xfrm>
              <a:off x="3984700" y="3111825"/>
              <a:ext cx="807575" cy="623300"/>
            </a:xfrm>
            <a:custGeom>
              <a:rect b="b" l="l" r="r" t="t"/>
              <a:pathLst>
                <a:path extrusionOk="0" h="24932" w="32303">
                  <a:moveTo>
                    <a:pt x="1" y="0"/>
                  </a:moveTo>
                  <a:lnTo>
                    <a:pt x="1" y="0"/>
                  </a:lnTo>
                  <a:cubicBezTo>
                    <a:pt x="1406" y="1882"/>
                    <a:pt x="2858" y="3691"/>
                    <a:pt x="4502" y="5358"/>
                  </a:cubicBezTo>
                  <a:cubicBezTo>
                    <a:pt x="6930" y="7835"/>
                    <a:pt x="9562" y="10073"/>
                    <a:pt x="12193" y="12323"/>
                  </a:cubicBezTo>
                  <a:cubicBezTo>
                    <a:pt x="15205" y="14883"/>
                    <a:pt x="18325" y="17312"/>
                    <a:pt x="21647" y="19467"/>
                  </a:cubicBezTo>
                  <a:cubicBezTo>
                    <a:pt x="23813" y="20920"/>
                    <a:pt x="26052" y="22313"/>
                    <a:pt x="28457" y="23337"/>
                  </a:cubicBezTo>
                  <a:cubicBezTo>
                    <a:pt x="29731" y="23896"/>
                    <a:pt x="31005" y="24420"/>
                    <a:pt x="32303" y="24932"/>
                  </a:cubicBezTo>
                  <a:cubicBezTo>
                    <a:pt x="30922" y="24146"/>
                    <a:pt x="29540" y="23384"/>
                    <a:pt x="28147" y="22634"/>
                  </a:cubicBezTo>
                  <a:cubicBezTo>
                    <a:pt x="22051" y="19384"/>
                    <a:pt x="16598" y="15490"/>
                    <a:pt x="11491" y="11002"/>
                  </a:cubicBezTo>
                  <a:cubicBezTo>
                    <a:pt x="9752" y="9478"/>
                    <a:pt x="8002" y="7966"/>
                    <a:pt x="6311" y="6370"/>
                  </a:cubicBezTo>
                  <a:cubicBezTo>
                    <a:pt x="4156" y="4299"/>
                    <a:pt x="2085" y="214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15"/>
            <p:cNvSpPr/>
            <p:nvPr/>
          </p:nvSpPr>
          <p:spPr>
            <a:xfrm>
              <a:off x="4820525" y="3754750"/>
              <a:ext cx="1209400" cy="174350"/>
            </a:xfrm>
            <a:custGeom>
              <a:rect b="b" l="l" r="r" t="t"/>
              <a:pathLst>
                <a:path extrusionOk="0" h="6974" w="48376">
                  <a:moveTo>
                    <a:pt x="1" y="1"/>
                  </a:moveTo>
                  <a:lnTo>
                    <a:pt x="1" y="1"/>
                  </a:lnTo>
                  <a:cubicBezTo>
                    <a:pt x="3442" y="1918"/>
                    <a:pt x="7311" y="2870"/>
                    <a:pt x="11085" y="3858"/>
                  </a:cubicBezTo>
                  <a:cubicBezTo>
                    <a:pt x="16836" y="5347"/>
                    <a:pt x="22694" y="6311"/>
                    <a:pt x="28623" y="6728"/>
                  </a:cubicBezTo>
                  <a:cubicBezTo>
                    <a:pt x="30721" y="6872"/>
                    <a:pt x="32825" y="6973"/>
                    <a:pt x="34927" y="6973"/>
                  </a:cubicBezTo>
                  <a:cubicBezTo>
                    <a:pt x="35950" y="6973"/>
                    <a:pt x="36972" y="6949"/>
                    <a:pt x="37994" y="6895"/>
                  </a:cubicBezTo>
                  <a:cubicBezTo>
                    <a:pt x="39756" y="6799"/>
                    <a:pt x="41494" y="6704"/>
                    <a:pt x="43220" y="6371"/>
                  </a:cubicBezTo>
                  <a:cubicBezTo>
                    <a:pt x="44959" y="6049"/>
                    <a:pt x="46661" y="5585"/>
                    <a:pt x="48376" y="5109"/>
                  </a:cubicBezTo>
                  <a:lnTo>
                    <a:pt x="48376" y="5109"/>
                  </a:lnTo>
                  <a:cubicBezTo>
                    <a:pt x="46328" y="5430"/>
                    <a:pt x="44280" y="5609"/>
                    <a:pt x="42244" y="5787"/>
                  </a:cubicBezTo>
                  <a:cubicBezTo>
                    <a:pt x="39618" y="6071"/>
                    <a:pt x="36987" y="6197"/>
                    <a:pt x="34355" y="6197"/>
                  </a:cubicBezTo>
                  <a:cubicBezTo>
                    <a:pt x="32346" y="6197"/>
                    <a:pt x="30336" y="6124"/>
                    <a:pt x="28326" y="5990"/>
                  </a:cubicBezTo>
                  <a:cubicBezTo>
                    <a:pt x="22682" y="5632"/>
                    <a:pt x="17455" y="4859"/>
                    <a:pt x="11919" y="3454"/>
                  </a:cubicBezTo>
                  <a:cubicBezTo>
                    <a:pt x="9728" y="2918"/>
                    <a:pt x="7561" y="2323"/>
                    <a:pt x="5382" y="1715"/>
                  </a:cubicBezTo>
                  <a:cubicBezTo>
                    <a:pt x="3573" y="1203"/>
                    <a:pt x="1739" y="71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15"/>
            <p:cNvSpPr/>
            <p:nvPr/>
          </p:nvSpPr>
          <p:spPr>
            <a:xfrm>
              <a:off x="4330300" y="3373750"/>
              <a:ext cx="835250" cy="414975"/>
            </a:xfrm>
            <a:custGeom>
              <a:rect b="b" l="l" r="r" t="t"/>
              <a:pathLst>
                <a:path extrusionOk="0" h="16599" w="33410">
                  <a:moveTo>
                    <a:pt x="0" y="1"/>
                  </a:moveTo>
                  <a:lnTo>
                    <a:pt x="0" y="1"/>
                  </a:lnTo>
                  <a:cubicBezTo>
                    <a:pt x="2750" y="2692"/>
                    <a:pt x="5965" y="4859"/>
                    <a:pt x="9227" y="6883"/>
                  </a:cubicBezTo>
                  <a:cubicBezTo>
                    <a:pt x="12930" y="9109"/>
                    <a:pt x="16764" y="11133"/>
                    <a:pt x="20765" y="12800"/>
                  </a:cubicBezTo>
                  <a:cubicBezTo>
                    <a:pt x="23658" y="13991"/>
                    <a:pt x="26575" y="15169"/>
                    <a:pt x="29623" y="15824"/>
                  </a:cubicBezTo>
                  <a:cubicBezTo>
                    <a:pt x="30873" y="16110"/>
                    <a:pt x="32147" y="16360"/>
                    <a:pt x="33409" y="16598"/>
                  </a:cubicBezTo>
                  <a:cubicBezTo>
                    <a:pt x="32004" y="16134"/>
                    <a:pt x="30623" y="15669"/>
                    <a:pt x="29242" y="15181"/>
                  </a:cubicBezTo>
                  <a:cubicBezTo>
                    <a:pt x="24170" y="13503"/>
                    <a:pt x="19526" y="11764"/>
                    <a:pt x="14835" y="9323"/>
                  </a:cubicBezTo>
                  <a:cubicBezTo>
                    <a:pt x="11585" y="7633"/>
                    <a:pt x="8442" y="5775"/>
                    <a:pt x="5429" y="3728"/>
                  </a:cubicBezTo>
                  <a:cubicBezTo>
                    <a:pt x="3596" y="2513"/>
                    <a:pt x="1750" y="131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15"/>
            <p:cNvSpPr/>
            <p:nvPr/>
          </p:nvSpPr>
          <p:spPr>
            <a:xfrm>
              <a:off x="5225950" y="3737800"/>
              <a:ext cx="1023650" cy="93725"/>
            </a:xfrm>
            <a:custGeom>
              <a:rect b="b" l="l" r="r" t="t"/>
              <a:pathLst>
                <a:path extrusionOk="0" h="3749" w="40946">
                  <a:moveTo>
                    <a:pt x="40946" y="0"/>
                  </a:moveTo>
                  <a:cubicBezTo>
                    <a:pt x="40862" y="12"/>
                    <a:pt x="40755" y="36"/>
                    <a:pt x="40660" y="60"/>
                  </a:cubicBezTo>
                  <a:cubicBezTo>
                    <a:pt x="39231" y="369"/>
                    <a:pt x="37802" y="619"/>
                    <a:pt x="36374" y="869"/>
                  </a:cubicBezTo>
                  <a:cubicBezTo>
                    <a:pt x="34516" y="1203"/>
                    <a:pt x="32683" y="1691"/>
                    <a:pt x="30813" y="1989"/>
                  </a:cubicBezTo>
                  <a:cubicBezTo>
                    <a:pt x="27182" y="2560"/>
                    <a:pt x="23098" y="2929"/>
                    <a:pt x="19133" y="3001"/>
                  </a:cubicBezTo>
                  <a:cubicBezTo>
                    <a:pt x="18510" y="3012"/>
                    <a:pt x="17886" y="3018"/>
                    <a:pt x="17263" y="3018"/>
                  </a:cubicBezTo>
                  <a:cubicBezTo>
                    <a:pt x="11495" y="3018"/>
                    <a:pt x="5738" y="2547"/>
                    <a:pt x="0" y="2096"/>
                  </a:cubicBezTo>
                  <a:lnTo>
                    <a:pt x="0" y="2096"/>
                  </a:lnTo>
                  <a:cubicBezTo>
                    <a:pt x="4763" y="3286"/>
                    <a:pt x="9692" y="3548"/>
                    <a:pt x="14585" y="3703"/>
                  </a:cubicBezTo>
                  <a:cubicBezTo>
                    <a:pt x="15601" y="3733"/>
                    <a:pt x="16617" y="3749"/>
                    <a:pt x="17635" y="3749"/>
                  </a:cubicBezTo>
                  <a:cubicBezTo>
                    <a:pt x="20639" y="3749"/>
                    <a:pt x="23649" y="3612"/>
                    <a:pt x="26646" y="3310"/>
                  </a:cubicBezTo>
                  <a:cubicBezTo>
                    <a:pt x="30230" y="2989"/>
                    <a:pt x="33826" y="2441"/>
                    <a:pt x="37231" y="1262"/>
                  </a:cubicBezTo>
                  <a:cubicBezTo>
                    <a:pt x="38481" y="846"/>
                    <a:pt x="39719" y="429"/>
                    <a:pt x="40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15"/>
            <p:cNvSpPr/>
            <p:nvPr/>
          </p:nvSpPr>
          <p:spPr>
            <a:xfrm>
              <a:off x="5006575" y="4050325"/>
              <a:ext cx="230400" cy="64625"/>
            </a:xfrm>
            <a:custGeom>
              <a:rect b="b" l="l" r="r" t="t"/>
              <a:pathLst>
                <a:path extrusionOk="0" h="2585" w="9216">
                  <a:moveTo>
                    <a:pt x="0" y="1"/>
                  </a:moveTo>
                  <a:lnTo>
                    <a:pt x="0" y="1"/>
                  </a:lnTo>
                  <a:cubicBezTo>
                    <a:pt x="2834" y="1549"/>
                    <a:pt x="6013" y="2346"/>
                    <a:pt x="9216" y="2584"/>
                  </a:cubicBezTo>
                  <a:cubicBezTo>
                    <a:pt x="7775" y="2120"/>
                    <a:pt x="6346" y="1644"/>
                    <a:pt x="4882" y="1275"/>
                  </a:cubicBezTo>
                  <a:cubicBezTo>
                    <a:pt x="3262" y="846"/>
                    <a:pt x="1607" y="50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15"/>
            <p:cNvSpPr/>
            <p:nvPr/>
          </p:nvSpPr>
          <p:spPr>
            <a:xfrm>
              <a:off x="4956250" y="4095575"/>
              <a:ext cx="102725" cy="27700"/>
            </a:xfrm>
            <a:custGeom>
              <a:rect b="b" l="l" r="r" t="t"/>
              <a:pathLst>
                <a:path extrusionOk="0" h="1108" w="4109">
                  <a:moveTo>
                    <a:pt x="1" y="0"/>
                  </a:moveTo>
                  <a:lnTo>
                    <a:pt x="1" y="0"/>
                  </a:lnTo>
                  <a:cubicBezTo>
                    <a:pt x="1263" y="703"/>
                    <a:pt x="2692" y="929"/>
                    <a:pt x="4109" y="1108"/>
                  </a:cubicBezTo>
                  <a:cubicBezTo>
                    <a:pt x="2954" y="703"/>
                    <a:pt x="1334" y="27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15"/>
            <p:cNvSpPr/>
            <p:nvPr/>
          </p:nvSpPr>
          <p:spPr>
            <a:xfrm>
              <a:off x="4049900" y="3085625"/>
              <a:ext cx="260175" cy="253325"/>
            </a:xfrm>
            <a:custGeom>
              <a:rect b="b" l="l" r="r" t="t"/>
              <a:pathLst>
                <a:path extrusionOk="0" h="10133" w="10407">
                  <a:moveTo>
                    <a:pt x="0" y="1"/>
                  </a:moveTo>
                  <a:lnTo>
                    <a:pt x="0" y="1"/>
                  </a:lnTo>
                  <a:cubicBezTo>
                    <a:pt x="120" y="203"/>
                    <a:pt x="262" y="394"/>
                    <a:pt x="393" y="572"/>
                  </a:cubicBezTo>
                  <a:cubicBezTo>
                    <a:pt x="3060" y="4370"/>
                    <a:pt x="6382" y="7787"/>
                    <a:pt x="10407" y="10133"/>
                  </a:cubicBezTo>
                  <a:cubicBezTo>
                    <a:pt x="8668" y="8764"/>
                    <a:pt x="7120" y="7180"/>
                    <a:pt x="5573" y="5608"/>
                  </a:cubicBezTo>
                  <a:cubicBezTo>
                    <a:pt x="3918" y="3953"/>
                    <a:pt x="2239" y="2310"/>
                    <a:pt x="596" y="632"/>
                  </a:cubicBezTo>
                  <a:cubicBezTo>
                    <a:pt x="393" y="429"/>
                    <a:pt x="203" y="21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15"/>
            <p:cNvSpPr/>
            <p:nvPr/>
          </p:nvSpPr>
          <p:spPr>
            <a:xfrm>
              <a:off x="5524200" y="3580925"/>
              <a:ext cx="851600" cy="162250"/>
            </a:xfrm>
            <a:custGeom>
              <a:rect b="b" l="l" r="r" t="t"/>
              <a:pathLst>
                <a:path extrusionOk="0" h="6490" w="34064">
                  <a:moveTo>
                    <a:pt x="34064" y="1"/>
                  </a:moveTo>
                  <a:cubicBezTo>
                    <a:pt x="32218" y="810"/>
                    <a:pt x="30302" y="1465"/>
                    <a:pt x="28385" y="2072"/>
                  </a:cubicBezTo>
                  <a:cubicBezTo>
                    <a:pt x="26634" y="2608"/>
                    <a:pt x="24884" y="3132"/>
                    <a:pt x="23098" y="3513"/>
                  </a:cubicBezTo>
                  <a:cubicBezTo>
                    <a:pt x="17824" y="4644"/>
                    <a:pt x="12906" y="5323"/>
                    <a:pt x="7549" y="5620"/>
                  </a:cubicBezTo>
                  <a:cubicBezTo>
                    <a:pt x="5395" y="5731"/>
                    <a:pt x="3191" y="5800"/>
                    <a:pt x="964" y="5800"/>
                  </a:cubicBezTo>
                  <a:cubicBezTo>
                    <a:pt x="790" y="5800"/>
                    <a:pt x="615" y="5800"/>
                    <a:pt x="441" y="5799"/>
                  </a:cubicBezTo>
                  <a:cubicBezTo>
                    <a:pt x="310" y="6001"/>
                    <a:pt x="167" y="6228"/>
                    <a:pt x="24" y="6454"/>
                  </a:cubicBezTo>
                  <a:cubicBezTo>
                    <a:pt x="12" y="6466"/>
                    <a:pt x="0" y="6478"/>
                    <a:pt x="0" y="6489"/>
                  </a:cubicBezTo>
                  <a:cubicBezTo>
                    <a:pt x="786" y="6489"/>
                    <a:pt x="1572" y="6489"/>
                    <a:pt x="2346" y="6478"/>
                  </a:cubicBezTo>
                  <a:cubicBezTo>
                    <a:pt x="7322" y="6359"/>
                    <a:pt x="12311" y="6037"/>
                    <a:pt x="17217" y="5239"/>
                  </a:cubicBezTo>
                  <a:cubicBezTo>
                    <a:pt x="23039" y="4334"/>
                    <a:pt x="28956" y="3084"/>
                    <a:pt x="34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15"/>
            <p:cNvSpPr/>
            <p:nvPr/>
          </p:nvSpPr>
          <p:spPr>
            <a:xfrm>
              <a:off x="5034850" y="3672600"/>
              <a:ext cx="412275" cy="69675"/>
            </a:xfrm>
            <a:custGeom>
              <a:rect b="b" l="l" r="r" t="t"/>
              <a:pathLst>
                <a:path extrusionOk="0" h="2787" w="16491">
                  <a:moveTo>
                    <a:pt x="0" y="1"/>
                  </a:moveTo>
                  <a:lnTo>
                    <a:pt x="1119" y="406"/>
                  </a:lnTo>
                  <a:cubicBezTo>
                    <a:pt x="2893" y="1060"/>
                    <a:pt x="4739" y="1549"/>
                    <a:pt x="6596" y="1870"/>
                  </a:cubicBezTo>
                  <a:cubicBezTo>
                    <a:pt x="9871" y="2430"/>
                    <a:pt x="13192" y="2692"/>
                    <a:pt x="16490" y="2787"/>
                  </a:cubicBezTo>
                  <a:cubicBezTo>
                    <a:pt x="16348" y="2572"/>
                    <a:pt x="16264" y="2322"/>
                    <a:pt x="16252" y="2037"/>
                  </a:cubicBezTo>
                  <a:cubicBezTo>
                    <a:pt x="13216" y="1918"/>
                    <a:pt x="10252" y="1656"/>
                    <a:pt x="7454" y="1215"/>
                  </a:cubicBezTo>
                  <a:cubicBezTo>
                    <a:pt x="5048" y="858"/>
                    <a:pt x="2655" y="489"/>
                    <a:pt x="250" y="48"/>
                  </a:cubicBezTo>
                  <a:cubicBezTo>
                    <a:pt x="167" y="25"/>
                    <a:pt x="95" y="1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15"/>
            <p:cNvSpPr/>
            <p:nvPr/>
          </p:nvSpPr>
          <p:spPr>
            <a:xfrm>
              <a:off x="4649075" y="3510975"/>
              <a:ext cx="294700" cy="129200"/>
            </a:xfrm>
            <a:custGeom>
              <a:rect b="b" l="l" r="r" t="t"/>
              <a:pathLst>
                <a:path extrusionOk="0" h="5168" w="11788">
                  <a:moveTo>
                    <a:pt x="1" y="1"/>
                  </a:moveTo>
                  <a:lnTo>
                    <a:pt x="1" y="1"/>
                  </a:lnTo>
                  <a:cubicBezTo>
                    <a:pt x="167" y="108"/>
                    <a:pt x="322" y="227"/>
                    <a:pt x="501" y="334"/>
                  </a:cubicBezTo>
                  <a:cubicBezTo>
                    <a:pt x="3930" y="2608"/>
                    <a:pt x="7680" y="4573"/>
                    <a:pt x="11788" y="5168"/>
                  </a:cubicBezTo>
                  <a:cubicBezTo>
                    <a:pt x="9871" y="4525"/>
                    <a:pt x="8228" y="3727"/>
                    <a:pt x="6359" y="2822"/>
                  </a:cubicBezTo>
                  <a:cubicBezTo>
                    <a:pt x="4477" y="1929"/>
                    <a:pt x="2561" y="1096"/>
                    <a:pt x="679" y="298"/>
                  </a:cubicBezTo>
                  <a:cubicBezTo>
                    <a:pt x="537" y="239"/>
                    <a:pt x="203" y="9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15"/>
            <p:cNvSpPr/>
            <p:nvPr/>
          </p:nvSpPr>
          <p:spPr>
            <a:xfrm>
              <a:off x="4121325" y="3090975"/>
              <a:ext cx="484325" cy="386400"/>
            </a:xfrm>
            <a:custGeom>
              <a:rect b="b" l="l" r="r" t="t"/>
              <a:pathLst>
                <a:path extrusionOk="0" h="15456" w="19373">
                  <a:moveTo>
                    <a:pt x="1" y="1"/>
                  </a:moveTo>
                  <a:lnTo>
                    <a:pt x="1" y="1"/>
                  </a:lnTo>
                  <a:cubicBezTo>
                    <a:pt x="465" y="644"/>
                    <a:pt x="953" y="1275"/>
                    <a:pt x="1442" y="1894"/>
                  </a:cubicBezTo>
                  <a:cubicBezTo>
                    <a:pt x="3859" y="4942"/>
                    <a:pt x="6764" y="7561"/>
                    <a:pt x="9859" y="9919"/>
                  </a:cubicBezTo>
                  <a:cubicBezTo>
                    <a:pt x="12800" y="12110"/>
                    <a:pt x="15943" y="14098"/>
                    <a:pt x="19372" y="15455"/>
                  </a:cubicBezTo>
                  <a:cubicBezTo>
                    <a:pt x="15979" y="13395"/>
                    <a:pt x="12252" y="10871"/>
                    <a:pt x="9359" y="8645"/>
                  </a:cubicBezTo>
                  <a:cubicBezTo>
                    <a:pt x="6895" y="6633"/>
                    <a:pt x="4597" y="4418"/>
                    <a:pt x="2299" y="2215"/>
                  </a:cubicBezTo>
                  <a:cubicBezTo>
                    <a:pt x="1537" y="1477"/>
                    <a:pt x="763" y="7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15"/>
            <p:cNvSpPr/>
            <p:nvPr/>
          </p:nvSpPr>
          <p:spPr>
            <a:xfrm>
              <a:off x="4126400" y="3027300"/>
              <a:ext cx="864125" cy="522100"/>
            </a:xfrm>
            <a:custGeom>
              <a:rect b="b" l="l" r="r" t="t"/>
              <a:pathLst>
                <a:path extrusionOk="0" h="20884" w="34565">
                  <a:moveTo>
                    <a:pt x="0" y="0"/>
                  </a:moveTo>
                  <a:lnTo>
                    <a:pt x="0" y="0"/>
                  </a:lnTo>
                  <a:cubicBezTo>
                    <a:pt x="4251" y="4739"/>
                    <a:pt x="9311" y="8680"/>
                    <a:pt x="14621" y="12132"/>
                  </a:cubicBezTo>
                  <a:cubicBezTo>
                    <a:pt x="17181" y="13799"/>
                    <a:pt x="19836" y="15300"/>
                    <a:pt x="22563" y="16669"/>
                  </a:cubicBezTo>
                  <a:cubicBezTo>
                    <a:pt x="25123" y="17955"/>
                    <a:pt x="27766" y="19098"/>
                    <a:pt x="30516" y="19907"/>
                  </a:cubicBezTo>
                  <a:cubicBezTo>
                    <a:pt x="31861" y="20288"/>
                    <a:pt x="33219" y="20622"/>
                    <a:pt x="34564" y="20884"/>
                  </a:cubicBezTo>
                  <a:cubicBezTo>
                    <a:pt x="33052" y="20348"/>
                    <a:pt x="31528" y="19788"/>
                    <a:pt x="30016" y="19205"/>
                  </a:cubicBezTo>
                  <a:cubicBezTo>
                    <a:pt x="23313" y="16728"/>
                    <a:pt x="16907" y="13204"/>
                    <a:pt x="10954" y="8906"/>
                  </a:cubicBezTo>
                  <a:cubicBezTo>
                    <a:pt x="7216" y="6239"/>
                    <a:pt x="3667" y="30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15"/>
            <p:cNvSpPr/>
            <p:nvPr/>
          </p:nvSpPr>
          <p:spPr>
            <a:xfrm>
              <a:off x="5604250" y="3609200"/>
              <a:ext cx="112250" cy="22950"/>
            </a:xfrm>
            <a:custGeom>
              <a:rect b="b" l="l" r="r" t="t"/>
              <a:pathLst>
                <a:path extrusionOk="0" h="918" w="4490">
                  <a:moveTo>
                    <a:pt x="3751" y="1"/>
                  </a:moveTo>
                  <a:cubicBezTo>
                    <a:pt x="3001" y="48"/>
                    <a:pt x="2275" y="84"/>
                    <a:pt x="1525" y="96"/>
                  </a:cubicBezTo>
                  <a:cubicBezTo>
                    <a:pt x="1168" y="120"/>
                    <a:pt x="834" y="144"/>
                    <a:pt x="477" y="144"/>
                  </a:cubicBezTo>
                  <a:cubicBezTo>
                    <a:pt x="441" y="239"/>
                    <a:pt x="394" y="358"/>
                    <a:pt x="322" y="453"/>
                  </a:cubicBezTo>
                  <a:cubicBezTo>
                    <a:pt x="215" y="596"/>
                    <a:pt x="96" y="751"/>
                    <a:pt x="1" y="917"/>
                  </a:cubicBezTo>
                  <a:cubicBezTo>
                    <a:pt x="1501" y="894"/>
                    <a:pt x="3001" y="858"/>
                    <a:pt x="4490" y="751"/>
                  </a:cubicBezTo>
                  <a:cubicBezTo>
                    <a:pt x="4406" y="703"/>
                    <a:pt x="4311" y="644"/>
                    <a:pt x="4240" y="584"/>
                  </a:cubicBezTo>
                  <a:cubicBezTo>
                    <a:pt x="4013" y="417"/>
                    <a:pt x="3847" y="227"/>
                    <a:pt x="37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15"/>
            <p:cNvSpPr/>
            <p:nvPr/>
          </p:nvSpPr>
          <p:spPr>
            <a:xfrm>
              <a:off x="5310175" y="3604150"/>
              <a:ext cx="131300" cy="24425"/>
            </a:xfrm>
            <a:custGeom>
              <a:rect b="b" l="l" r="r" t="t"/>
              <a:pathLst>
                <a:path extrusionOk="0" h="977" w="5252">
                  <a:moveTo>
                    <a:pt x="655" y="0"/>
                  </a:moveTo>
                  <a:cubicBezTo>
                    <a:pt x="429" y="226"/>
                    <a:pt x="227" y="429"/>
                    <a:pt x="1" y="643"/>
                  </a:cubicBezTo>
                  <a:cubicBezTo>
                    <a:pt x="1477" y="786"/>
                    <a:pt x="2965" y="893"/>
                    <a:pt x="4453" y="965"/>
                  </a:cubicBezTo>
                  <a:cubicBezTo>
                    <a:pt x="4620" y="977"/>
                    <a:pt x="4775" y="977"/>
                    <a:pt x="4942" y="977"/>
                  </a:cubicBezTo>
                  <a:cubicBezTo>
                    <a:pt x="4977" y="738"/>
                    <a:pt x="5073" y="500"/>
                    <a:pt x="5239" y="298"/>
                  </a:cubicBezTo>
                  <a:cubicBezTo>
                    <a:pt x="5239" y="286"/>
                    <a:pt x="5251" y="286"/>
                    <a:pt x="5251" y="262"/>
                  </a:cubicBezTo>
                  <a:cubicBezTo>
                    <a:pt x="4394" y="238"/>
                    <a:pt x="3525" y="191"/>
                    <a:pt x="2668" y="143"/>
                  </a:cubicBezTo>
                  <a:cubicBezTo>
                    <a:pt x="1965" y="107"/>
                    <a:pt x="1298" y="60"/>
                    <a:pt x="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15"/>
            <p:cNvSpPr/>
            <p:nvPr/>
          </p:nvSpPr>
          <p:spPr>
            <a:xfrm>
              <a:off x="5033050" y="3558300"/>
              <a:ext cx="184275" cy="50625"/>
            </a:xfrm>
            <a:custGeom>
              <a:rect b="b" l="l" r="r" t="t"/>
              <a:pathLst>
                <a:path extrusionOk="0" h="2025" w="7371">
                  <a:moveTo>
                    <a:pt x="1" y="1"/>
                  </a:moveTo>
                  <a:lnTo>
                    <a:pt x="1" y="1"/>
                  </a:lnTo>
                  <a:cubicBezTo>
                    <a:pt x="1096" y="513"/>
                    <a:pt x="2251" y="894"/>
                    <a:pt x="3406" y="1191"/>
                  </a:cubicBezTo>
                  <a:cubicBezTo>
                    <a:pt x="4716" y="1549"/>
                    <a:pt x="6025" y="1834"/>
                    <a:pt x="7371" y="2025"/>
                  </a:cubicBezTo>
                  <a:cubicBezTo>
                    <a:pt x="7264" y="1822"/>
                    <a:pt x="7204" y="1620"/>
                    <a:pt x="7204" y="1382"/>
                  </a:cubicBezTo>
                  <a:lnTo>
                    <a:pt x="7204" y="1322"/>
                  </a:lnTo>
                  <a:cubicBezTo>
                    <a:pt x="6680" y="1251"/>
                    <a:pt x="6168" y="1179"/>
                    <a:pt x="5668" y="1108"/>
                  </a:cubicBezTo>
                  <a:cubicBezTo>
                    <a:pt x="3763" y="787"/>
                    <a:pt x="1846" y="54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15"/>
            <p:cNvSpPr/>
            <p:nvPr/>
          </p:nvSpPr>
          <p:spPr>
            <a:xfrm>
              <a:off x="5792075" y="3595800"/>
              <a:ext cx="153325" cy="25325"/>
            </a:xfrm>
            <a:custGeom>
              <a:rect b="b" l="l" r="r" t="t"/>
              <a:pathLst>
                <a:path extrusionOk="0" h="1013" w="6133">
                  <a:moveTo>
                    <a:pt x="6132" y="1"/>
                  </a:moveTo>
                  <a:cubicBezTo>
                    <a:pt x="4549" y="108"/>
                    <a:pt x="2977" y="108"/>
                    <a:pt x="1394" y="215"/>
                  </a:cubicBezTo>
                  <a:cubicBezTo>
                    <a:pt x="1001" y="239"/>
                    <a:pt x="608" y="275"/>
                    <a:pt x="227" y="287"/>
                  </a:cubicBezTo>
                  <a:cubicBezTo>
                    <a:pt x="227" y="346"/>
                    <a:pt x="227" y="394"/>
                    <a:pt x="203" y="453"/>
                  </a:cubicBezTo>
                  <a:cubicBezTo>
                    <a:pt x="179" y="680"/>
                    <a:pt x="108" y="870"/>
                    <a:pt x="1" y="1013"/>
                  </a:cubicBezTo>
                  <a:cubicBezTo>
                    <a:pt x="775" y="930"/>
                    <a:pt x="1537" y="822"/>
                    <a:pt x="2311" y="703"/>
                  </a:cubicBezTo>
                  <a:cubicBezTo>
                    <a:pt x="3585" y="501"/>
                    <a:pt x="4847" y="227"/>
                    <a:pt x="6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15"/>
            <p:cNvSpPr/>
            <p:nvPr/>
          </p:nvSpPr>
          <p:spPr>
            <a:xfrm>
              <a:off x="6000750" y="3354125"/>
              <a:ext cx="579850" cy="228325"/>
            </a:xfrm>
            <a:custGeom>
              <a:rect b="b" l="l" r="r" t="t"/>
              <a:pathLst>
                <a:path extrusionOk="0" h="9133" w="23194">
                  <a:moveTo>
                    <a:pt x="23193" y="0"/>
                  </a:moveTo>
                  <a:cubicBezTo>
                    <a:pt x="22717" y="262"/>
                    <a:pt x="22229" y="524"/>
                    <a:pt x="21741" y="774"/>
                  </a:cubicBezTo>
                  <a:cubicBezTo>
                    <a:pt x="20372" y="1476"/>
                    <a:pt x="18979" y="2096"/>
                    <a:pt x="17586" y="2750"/>
                  </a:cubicBezTo>
                  <a:cubicBezTo>
                    <a:pt x="15883" y="3560"/>
                    <a:pt x="14704" y="4132"/>
                    <a:pt x="13264" y="4703"/>
                  </a:cubicBezTo>
                  <a:cubicBezTo>
                    <a:pt x="8930" y="6441"/>
                    <a:pt x="4465" y="7799"/>
                    <a:pt x="0" y="9132"/>
                  </a:cubicBezTo>
                  <a:cubicBezTo>
                    <a:pt x="2250" y="8834"/>
                    <a:pt x="4477" y="8394"/>
                    <a:pt x="6668" y="7763"/>
                  </a:cubicBezTo>
                  <a:cubicBezTo>
                    <a:pt x="8406" y="7263"/>
                    <a:pt x="10108" y="6632"/>
                    <a:pt x="11799" y="6025"/>
                  </a:cubicBezTo>
                  <a:cubicBezTo>
                    <a:pt x="15514" y="4667"/>
                    <a:pt x="19086" y="3143"/>
                    <a:pt x="22384" y="643"/>
                  </a:cubicBezTo>
                  <a:cubicBezTo>
                    <a:pt x="22646" y="429"/>
                    <a:pt x="22931" y="202"/>
                    <a:pt x="231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15"/>
            <p:cNvSpPr/>
            <p:nvPr/>
          </p:nvSpPr>
          <p:spPr>
            <a:xfrm>
              <a:off x="6448700" y="2893350"/>
              <a:ext cx="303650" cy="219400"/>
            </a:xfrm>
            <a:custGeom>
              <a:rect b="b" l="l" r="r" t="t"/>
              <a:pathLst>
                <a:path extrusionOk="0" h="8776" w="12146">
                  <a:moveTo>
                    <a:pt x="12145" y="0"/>
                  </a:moveTo>
                  <a:lnTo>
                    <a:pt x="12145" y="0"/>
                  </a:lnTo>
                  <a:cubicBezTo>
                    <a:pt x="9990" y="1608"/>
                    <a:pt x="7776" y="3120"/>
                    <a:pt x="5573" y="4644"/>
                  </a:cubicBezTo>
                  <a:cubicBezTo>
                    <a:pt x="3847" y="5882"/>
                    <a:pt x="2156" y="7192"/>
                    <a:pt x="441" y="8442"/>
                  </a:cubicBezTo>
                  <a:cubicBezTo>
                    <a:pt x="299" y="8549"/>
                    <a:pt x="144" y="8656"/>
                    <a:pt x="1" y="8775"/>
                  </a:cubicBezTo>
                  <a:cubicBezTo>
                    <a:pt x="191" y="8692"/>
                    <a:pt x="394" y="8608"/>
                    <a:pt x="572" y="8501"/>
                  </a:cubicBezTo>
                  <a:cubicBezTo>
                    <a:pt x="4918" y="6430"/>
                    <a:pt x="8800" y="3477"/>
                    <a:pt x="12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15"/>
            <p:cNvSpPr/>
            <p:nvPr/>
          </p:nvSpPr>
          <p:spPr>
            <a:xfrm>
              <a:off x="5879900" y="3146950"/>
              <a:ext cx="515550" cy="203325"/>
            </a:xfrm>
            <a:custGeom>
              <a:rect b="b" l="l" r="r" t="t"/>
              <a:pathLst>
                <a:path extrusionOk="0" h="8133" w="20622">
                  <a:moveTo>
                    <a:pt x="20622" y="0"/>
                  </a:moveTo>
                  <a:lnTo>
                    <a:pt x="20622" y="0"/>
                  </a:lnTo>
                  <a:cubicBezTo>
                    <a:pt x="18764" y="869"/>
                    <a:pt x="16097" y="1870"/>
                    <a:pt x="14478" y="2572"/>
                  </a:cubicBezTo>
                  <a:cubicBezTo>
                    <a:pt x="12561" y="3394"/>
                    <a:pt x="9168" y="4799"/>
                    <a:pt x="6203" y="5632"/>
                  </a:cubicBezTo>
                  <a:cubicBezTo>
                    <a:pt x="4393" y="6156"/>
                    <a:pt x="2560" y="6632"/>
                    <a:pt x="714" y="7049"/>
                  </a:cubicBezTo>
                  <a:cubicBezTo>
                    <a:pt x="679" y="7108"/>
                    <a:pt x="643" y="7180"/>
                    <a:pt x="595" y="7239"/>
                  </a:cubicBezTo>
                  <a:cubicBezTo>
                    <a:pt x="405" y="7525"/>
                    <a:pt x="202" y="7835"/>
                    <a:pt x="0" y="8132"/>
                  </a:cubicBezTo>
                  <a:cubicBezTo>
                    <a:pt x="703" y="7989"/>
                    <a:pt x="1393" y="7823"/>
                    <a:pt x="2096" y="7644"/>
                  </a:cubicBezTo>
                  <a:cubicBezTo>
                    <a:pt x="8608" y="6096"/>
                    <a:pt x="15061" y="3810"/>
                    <a:pt x="20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15"/>
            <p:cNvSpPr/>
            <p:nvPr/>
          </p:nvSpPr>
          <p:spPr>
            <a:xfrm>
              <a:off x="4510375" y="3122525"/>
              <a:ext cx="556650" cy="219700"/>
            </a:xfrm>
            <a:custGeom>
              <a:rect b="b" l="l" r="r" t="t"/>
              <a:pathLst>
                <a:path extrusionOk="0" h="8788" w="22266">
                  <a:moveTo>
                    <a:pt x="0" y="1"/>
                  </a:moveTo>
                  <a:lnTo>
                    <a:pt x="0" y="1"/>
                  </a:lnTo>
                  <a:cubicBezTo>
                    <a:pt x="751" y="596"/>
                    <a:pt x="1560" y="1156"/>
                    <a:pt x="2382" y="1668"/>
                  </a:cubicBezTo>
                  <a:cubicBezTo>
                    <a:pt x="6168" y="3978"/>
                    <a:pt x="10395" y="5418"/>
                    <a:pt x="14597" y="6811"/>
                  </a:cubicBezTo>
                  <a:cubicBezTo>
                    <a:pt x="17038" y="7561"/>
                    <a:pt x="19503" y="8252"/>
                    <a:pt x="21991" y="8788"/>
                  </a:cubicBezTo>
                  <a:cubicBezTo>
                    <a:pt x="22003" y="8502"/>
                    <a:pt x="22075" y="8240"/>
                    <a:pt x="22265" y="8026"/>
                  </a:cubicBezTo>
                  <a:cubicBezTo>
                    <a:pt x="20610" y="7669"/>
                    <a:pt x="18955" y="7264"/>
                    <a:pt x="17312" y="6776"/>
                  </a:cubicBezTo>
                  <a:cubicBezTo>
                    <a:pt x="14621" y="6002"/>
                    <a:pt x="11954" y="5097"/>
                    <a:pt x="9359" y="4073"/>
                  </a:cubicBezTo>
                  <a:cubicBezTo>
                    <a:pt x="7382" y="3275"/>
                    <a:pt x="5608" y="2466"/>
                    <a:pt x="3656" y="1656"/>
                  </a:cubicBezTo>
                  <a:cubicBezTo>
                    <a:pt x="2751" y="1263"/>
                    <a:pt x="1405" y="692"/>
                    <a:pt x="298" y="156"/>
                  </a:cubicBezTo>
                  <a:cubicBezTo>
                    <a:pt x="191" y="108"/>
                    <a:pt x="96" y="6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15"/>
            <p:cNvSpPr/>
            <p:nvPr/>
          </p:nvSpPr>
          <p:spPr>
            <a:xfrm>
              <a:off x="4243075" y="2929650"/>
              <a:ext cx="228625" cy="171175"/>
            </a:xfrm>
            <a:custGeom>
              <a:rect b="b" l="l" r="r" t="t"/>
              <a:pathLst>
                <a:path extrusionOk="0" h="6847" w="9145">
                  <a:moveTo>
                    <a:pt x="1" y="1"/>
                  </a:moveTo>
                  <a:lnTo>
                    <a:pt x="1" y="1"/>
                  </a:lnTo>
                  <a:cubicBezTo>
                    <a:pt x="60" y="72"/>
                    <a:pt x="120" y="156"/>
                    <a:pt x="179" y="239"/>
                  </a:cubicBezTo>
                  <a:cubicBezTo>
                    <a:pt x="2501" y="3180"/>
                    <a:pt x="5608" y="5537"/>
                    <a:pt x="9145" y="6847"/>
                  </a:cubicBezTo>
                  <a:cubicBezTo>
                    <a:pt x="7359" y="5740"/>
                    <a:pt x="5763" y="4442"/>
                    <a:pt x="4751" y="3668"/>
                  </a:cubicBezTo>
                  <a:cubicBezTo>
                    <a:pt x="3787" y="2930"/>
                    <a:pt x="1834" y="1441"/>
                    <a:pt x="1013" y="798"/>
                  </a:cubicBezTo>
                  <a:cubicBezTo>
                    <a:pt x="822" y="656"/>
                    <a:pt x="298"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15"/>
            <p:cNvSpPr/>
            <p:nvPr/>
          </p:nvSpPr>
          <p:spPr>
            <a:xfrm>
              <a:off x="4273450" y="2853450"/>
              <a:ext cx="434000" cy="282200"/>
            </a:xfrm>
            <a:custGeom>
              <a:rect b="b" l="l" r="r" t="t"/>
              <a:pathLst>
                <a:path extrusionOk="0" h="11288" w="17360">
                  <a:moveTo>
                    <a:pt x="0" y="1"/>
                  </a:moveTo>
                  <a:lnTo>
                    <a:pt x="0" y="1"/>
                  </a:lnTo>
                  <a:cubicBezTo>
                    <a:pt x="1488" y="1751"/>
                    <a:pt x="3167" y="3323"/>
                    <a:pt x="4989" y="4680"/>
                  </a:cubicBezTo>
                  <a:cubicBezTo>
                    <a:pt x="6477" y="5775"/>
                    <a:pt x="8072" y="6716"/>
                    <a:pt x="9668" y="7609"/>
                  </a:cubicBezTo>
                  <a:cubicBezTo>
                    <a:pt x="12133" y="9026"/>
                    <a:pt x="14680" y="10288"/>
                    <a:pt x="17359" y="11288"/>
                  </a:cubicBezTo>
                  <a:cubicBezTo>
                    <a:pt x="17121" y="11038"/>
                    <a:pt x="16966" y="10704"/>
                    <a:pt x="17002" y="10335"/>
                  </a:cubicBezTo>
                  <a:cubicBezTo>
                    <a:pt x="16145" y="10002"/>
                    <a:pt x="15300" y="9681"/>
                    <a:pt x="14549" y="9335"/>
                  </a:cubicBezTo>
                  <a:cubicBezTo>
                    <a:pt x="13073" y="8669"/>
                    <a:pt x="11656" y="7895"/>
                    <a:pt x="10263" y="7109"/>
                  </a:cubicBezTo>
                  <a:cubicBezTo>
                    <a:pt x="8846" y="6299"/>
                    <a:pt x="7430" y="5478"/>
                    <a:pt x="6096" y="4561"/>
                  </a:cubicBezTo>
                  <a:cubicBezTo>
                    <a:pt x="3941" y="3096"/>
                    <a:pt x="1941" y="16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15"/>
            <p:cNvSpPr/>
            <p:nvPr/>
          </p:nvSpPr>
          <p:spPr>
            <a:xfrm>
              <a:off x="6018900" y="2963875"/>
              <a:ext cx="432800" cy="195300"/>
            </a:xfrm>
            <a:custGeom>
              <a:rect b="b" l="l" r="r" t="t"/>
              <a:pathLst>
                <a:path extrusionOk="0" h="7812" w="17312">
                  <a:moveTo>
                    <a:pt x="17312" y="1"/>
                  </a:moveTo>
                  <a:lnTo>
                    <a:pt x="17312" y="1"/>
                  </a:lnTo>
                  <a:cubicBezTo>
                    <a:pt x="16895" y="203"/>
                    <a:pt x="16490" y="406"/>
                    <a:pt x="16074" y="620"/>
                  </a:cubicBezTo>
                  <a:cubicBezTo>
                    <a:pt x="9573" y="3787"/>
                    <a:pt x="5799" y="5383"/>
                    <a:pt x="60" y="7716"/>
                  </a:cubicBezTo>
                  <a:cubicBezTo>
                    <a:pt x="48" y="7740"/>
                    <a:pt x="36" y="7764"/>
                    <a:pt x="0" y="7811"/>
                  </a:cubicBezTo>
                  <a:cubicBezTo>
                    <a:pt x="3179" y="7121"/>
                    <a:pt x="6287" y="6168"/>
                    <a:pt x="9228" y="4799"/>
                  </a:cubicBezTo>
                  <a:cubicBezTo>
                    <a:pt x="11835" y="3668"/>
                    <a:pt x="14324" y="2287"/>
                    <a:pt x="16586" y="561"/>
                  </a:cubicBezTo>
                  <a:cubicBezTo>
                    <a:pt x="16836" y="370"/>
                    <a:pt x="17074" y="191"/>
                    <a:pt x="17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15"/>
            <p:cNvSpPr/>
            <p:nvPr/>
          </p:nvSpPr>
          <p:spPr>
            <a:xfrm>
              <a:off x="1931175" y="1688775"/>
              <a:ext cx="1724350" cy="921525"/>
            </a:xfrm>
            <a:custGeom>
              <a:rect b="b" l="l" r="r" t="t"/>
              <a:pathLst>
                <a:path extrusionOk="0" h="36861" w="68974">
                  <a:moveTo>
                    <a:pt x="3890" y="1"/>
                  </a:moveTo>
                  <a:cubicBezTo>
                    <a:pt x="2594" y="1"/>
                    <a:pt x="1297" y="73"/>
                    <a:pt x="1" y="237"/>
                  </a:cubicBezTo>
                  <a:cubicBezTo>
                    <a:pt x="2156" y="249"/>
                    <a:pt x="4299" y="463"/>
                    <a:pt x="6442" y="701"/>
                  </a:cubicBezTo>
                  <a:cubicBezTo>
                    <a:pt x="8692" y="951"/>
                    <a:pt x="10550" y="1189"/>
                    <a:pt x="12824" y="1606"/>
                  </a:cubicBezTo>
                  <a:cubicBezTo>
                    <a:pt x="17515" y="2463"/>
                    <a:pt x="22158" y="3594"/>
                    <a:pt x="26647" y="5190"/>
                  </a:cubicBezTo>
                  <a:cubicBezTo>
                    <a:pt x="30326" y="6511"/>
                    <a:pt x="33553" y="8047"/>
                    <a:pt x="37148" y="9881"/>
                  </a:cubicBezTo>
                  <a:cubicBezTo>
                    <a:pt x="42578" y="12655"/>
                    <a:pt x="48007" y="16155"/>
                    <a:pt x="52424" y="19775"/>
                  </a:cubicBezTo>
                  <a:cubicBezTo>
                    <a:pt x="55758" y="22394"/>
                    <a:pt x="58782" y="25383"/>
                    <a:pt x="61711" y="28443"/>
                  </a:cubicBezTo>
                  <a:cubicBezTo>
                    <a:pt x="63282" y="30086"/>
                    <a:pt x="64723" y="31848"/>
                    <a:pt x="66235" y="33550"/>
                  </a:cubicBezTo>
                  <a:cubicBezTo>
                    <a:pt x="67176" y="34646"/>
                    <a:pt x="68140" y="35694"/>
                    <a:pt x="68974" y="36860"/>
                  </a:cubicBezTo>
                  <a:cubicBezTo>
                    <a:pt x="68521" y="35729"/>
                    <a:pt x="67890" y="34682"/>
                    <a:pt x="67235" y="33658"/>
                  </a:cubicBezTo>
                  <a:cubicBezTo>
                    <a:pt x="65616" y="31110"/>
                    <a:pt x="63592" y="28883"/>
                    <a:pt x="61508" y="26728"/>
                  </a:cubicBezTo>
                  <a:cubicBezTo>
                    <a:pt x="59413" y="24585"/>
                    <a:pt x="57246" y="22466"/>
                    <a:pt x="54972" y="20513"/>
                  </a:cubicBezTo>
                  <a:cubicBezTo>
                    <a:pt x="51793" y="17870"/>
                    <a:pt x="48459" y="15370"/>
                    <a:pt x="44947" y="13167"/>
                  </a:cubicBezTo>
                  <a:cubicBezTo>
                    <a:pt x="42030" y="11333"/>
                    <a:pt x="38970" y="9714"/>
                    <a:pt x="35874" y="8214"/>
                  </a:cubicBezTo>
                  <a:cubicBezTo>
                    <a:pt x="32755" y="6702"/>
                    <a:pt x="29552" y="5309"/>
                    <a:pt x="26266" y="4190"/>
                  </a:cubicBezTo>
                  <a:cubicBezTo>
                    <a:pt x="22992" y="3106"/>
                    <a:pt x="19646" y="2273"/>
                    <a:pt x="16265" y="1558"/>
                  </a:cubicBezTo>
                  <a:cubicBezTo>
                    <a:pt x="12198" y="742"/>
                    <a:pt x="8049" y="1"/>
                    <a:pt x="38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15"/>
            <p:cNvSpPr/>
            <p:nvPr/>
          </p:nvSpPr>
          <p:spPr>
            <a:xfrm>
              <a:off x="2340450" y="2235525"/>
              <a:ext cx="156300" cy="39600"/>
            </a:xfrm>
            <a:custGeom>
              <a:rect b="b" l="l" r="r" t="t"/>
              <a:pathLst>
                <a:path extrusionOk="0" h="1584" w="6252">
                  <a:moveTo>
                    <a:pt x="382" y="0"/>
                  </a:moveTo>
                  <a:cubicBezTo>
                    <a:pt x="251" y="203"/>
                    <a:pt x="132" y="417"/>
                    <a:pt x="1" y="643"/>
                  </a:cubicBezTo>
                  <a:cubicBezTo>
                    <a:pt x="703" y="751"/>
                    <a:pt x="1430" y="858"/>
                    <a:pt x="2168" y="977"/>
                  </a:cubicBezTo>
                  <a:cubicBezTo>
                    <a:pt x="3311" y="1155"/>
                    <a:pt x="4466" y="1358"/>
                    <a:pt x="5609" y="1584"/>
                  </a:cubicBezTo>
                  <a:cubicBezTo>
                    <a:pt x="5716" y="1489"/>
                    <a:pt x="5799" y="1417"/>
                    <a:pt x="5906" y="1334"/>
                  </a:cubicBezTo>
                  <a:cubicBezTo>
                    <a:pt x="5930" y="1298"/>
                    <a:pt x="5978" y="1274"/>
                    <a:pt x="6025" y="1251"/>
                  </a:cubicBezTo>
                  <a:cubicBezTo>
                    <a:pt x="6085" y="1191"/>
                    <a:pt x="6144" y="1155"/>
                    <a:pt x="6204" y="1108"/>
                  </a:cubicBezTo>
                  <a:cubicBezTo>
                    <a:pt x="6216" y="1096"/>
                    <a:pt x="6228" y="1072"/>
                    <a:pt x="6252" y="1072"/>
                  </a:cubicBezTo>
                  <a:cubicBezTo>
                    <a:pt x="4311" y="655"/>
                    <a:pt x="2346" y="298"/>
                    <a:pt x="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15"/>
            <p:cNvSpPr/>
            <p:nvPr/>
          </p:nvSpPr>
          <p:spPr>
            <a:xfrm>
              <a:off x="2070475" y="2214100"/>
              <a:ext cx="75050" cy="19675"/>
            </a:xfrm>
            <a:custGeom>
              <a:rect b="b" l="l" r="r" t="t"/>
              <a:pathLst>
                <a:path extrusionOk="0" h="787" w="3002">
                  <a:moveTo>
                    <a:pt x="560" y="0"/>
                  </a:moveTo>
                  <a:cubicBezTo>
                    <a:pt x="382" y="262"/>
                    <a:pt x="203" y="536"/>
                    <a:pt x="1" y="786"/>
                  </a:cubicBezTo>
                  <a:cubicBezTo>
                    <a:pt x="340" y="780"/>
                    <a:pt x="680" y="777"/>
                    <a:pt x="1017" y="777"/>
                  </a:cubicBezTo>
                  <a:cubicBezTo>
                    <a:pt x="1355" y="777"/>
                    <a:pt x="1692" y="780"/>
                    <a:pt x="2025" y="786"/>
                  </a:cubicBezTo>
                  <a:cubicBezTo>
                    <a:pt x="2358" y="536"/>
                    <a:pt x="2668" y="286"/>
                    <a:pt x="3001" y="48"/>
                  </a:cubicBezTo>
                  <a:cubicBezTo>
                    <a:pt x="2180" y="12"/>
                    <a:pt x="1370" y="0"/>
                    <a:pt x="5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15"/>
            <p:cNvSpPr/>
            <p:nvPr/>
          </p:nvSpPr>
          <p:spPr>
            <a:xfrm>
              <a:off x="867650" y="2232250"/>
              <a:ext cx="904600" cy="426850"/>
            </a:xfrm>
            <a:custGeom>
              <a:rect b="b" l="l" r="r" t="t"/>
              <a:pathLst>
                <a:path extrusionOk="0" h="17074" w="36184">
                  <a:moveTo>
                    <a:pt x="36184" y="0"/>
                  </a:moveTo>
                  <a:lnTo>
                    <a:pt x="36184" y="0"/>
                  </a:lnTo>
                  <a:cubicBezTo>
                    <a:pt x="34803" y="167"/>
                    <a:pt x="33433" y="370"/>
                    <a:pt x="32064" y="643"/>
                  </a:cubicBezTo>
                  <a:cubicBezTo>
                    <a:pt x="25659" y="1977"/>
                    <a:pt x="19408" y="4096"/>
                    <a:pt x="13574" y="7085"/>
                  </a:cubicBezTo>
                  <a:cubicBezTo>
                    <a:pt x="10300" y="8752"/>
                    <a:pt x="7073" y="10573"/>
                    <a:pt x="4239" y="12919"/>
                  </a:cubicBezTo>
                  <a:cubicBezTo>
                    <a:pt x="2787" y="14157"/>
                    <a:pt x="1406" y="15490"/>
                    <a:pt x="120" y="16943"/>
                  </a:cubicBezTo>
                  <a:cubicBezTo>
                    <a:pt x="72" y="16979"/>
                    <a:pt x="48" y="17026"/>
                    <a:pt x="1" y="17074"/>
                  </a:cubicBezTo>
                  <a:cubicBezTo>
                    <a:pt x="132" y="16979"/>
                    <a:pt x="286" y="16860"/>
                    <a:pt x="453" y="16764"/>
                  </a:cubicBezTo>
                  <a:cubicBezTo>
                    <a:pt x="775" y="16526"/>
                    <a:pt x="1120" y="16288"/>
                    <a:pt x="1441" y="16062"/>
                  </a:cubicBezTo>
                  <a:cubicBezTo>
                    <a:pt x="2799" y="15109"/>
                    <a:pt x="4156" y="14157"/>
                    <a:pt x="5513" y="13193"/>
                  </a:cubicBezTo>
                  <a:cubicBezTo>
                    <a:pt x="8133" y="11252"/>
                    <a:pt x="10931" y="9585"/>
                    <a:pt x="13848" y="8132"/>
                  </a:cubicBezTo>
                  <a:cubicBezTo>
                    <a:pt x="17253" y="6406"/>
                    <a:pt x="20134" y="5156"/>
                    <a:pt x="23647" y="3989"/>
                  </a:cubicBezTo>
                  <a:cubicBezTo>
                    <a:pt x="26587" y="3013"/>
                    <a:pt x="29576" y="2203"/>
                    <a:pt x="32600" y="1548"/>
                  </a:cubicBezTo>
                  <a:cubicBezTo>
                    <a:pt x="33529" y="1370"/>
                    <a:pt x="34457" y="1227"/>
                    <a:pt x="35362" y="1072"/>
                  </a:cubicBezTo>
                  <a:cubicBezTo>
                    <a:pt x="35589" y="691"/>
                    <a:pt x="35850" y="310"/>
                    <a:pt x="36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15"/>
            <p:cNvSpPr/>
            <p:nvPr/>
          </p:nvSpPr>
          <p:spPr>
            <a:xfrm>
              <a:off x="2545250" y="2272725"/>
              <a:ext cx="860850" cy="453350"/>
            </a:xfrm>
            <a:custGeom>
              <a:rect b="b" l="l" r="r" t="t"/>
              <a:pathLst>
                <a:path extrusionOk="0" h="18134" w="34434">
                  <a:moveTo>
                    <a:pt x="36" y="1"/>
                  </a:moveTo>
                  <a:cubicBezTo>
                    <a:pt x="0" y="25"/>
                    <a:pt x="0" y="36"/>
                    <a:pt x="24" y="36"/>
                  </a:cubicBezTo>
                  <a:cubicBezTo>
                    <a:pt x="96" y="167"/>
                    <a:pt x="108" y="322"/>
                    <a:pt x="108" y="465"/>
                  </a:cubicBezTo>
                  <a:cubicBezTo>
                    <a:pt x="143" y="525"/>
                    <a:pt x="155" y="596"/>
                    <a:pt x="155" y="667"/>
                  </a:cubicBezTo>
                  <a:cubicBezTo>
                    <a:pt x="4549" y="1691"/>
                    <a:pt x="8847" y="3025"/>
                    <a:pt x="13038" y="4692"/>
                  </a:cubicBezTo>
                  <a:cubicBezTo>
                    <a:pt x="16657" y="6132"/>
                    <a:pt x="20408" y="7966"/>
                    <a:pt x="23837" y="10145"/>
                  </a:cubicBezTo>
                  <a:cubicBezTo>
                    <a:pt x="26051" y="11574"/>
                    <a:pt x="28182" y="13145"/>
                    <a:pt x="30266" y="14764"/>
                  </a:cubicBezTo>
                  <a:cubicBezTo>
                    <a:pt x="31671" y="15860"/>
                    <a:pt x="33076" y="16931"/>
                    <a:pt x="34433" y="18134"/>
                  </a:cubicBezTo>
                  <a:cubicBezTo>
                    <a:pt x="31945" y="15395"/>
                    <a:pt x="28992" y="13086"/>
                    <a:pt x="25980" y="10978"/>
                  </a:cubicBezTo>
                  <a:cubicBezTo>
                    <a:pt x="22146" y="8276"/>
                    <a:pt x="17943" y="6156"/>
                    <a:pt x="13621" y="4346"/>
                  </a:cubicBezTo>
                  <a:cubicBezTo>
                    <a:pt x="9633" y="2727"/>
                    <a:pt x="5537" y="1358"/>
                    <a:pt x="1370" y="334"/>
                  </a:cubicBezTo>
                  <a:cubicBezTo>
                    <a:pt x="929" y="227"/>
                    <a:pt x="477" y="108"/>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15"/>
            <p:cNvSpPr/>
            <p:nvPr/>
          </p:nvSpPr>
          <p:spPr>
            <a:xfrm>
              <a:off x="3139975" y="2007825"/>
              <a:ext cx="491450" cy="480425"/>
            </a:xfrm>
            <a:custGeom>
              <a:rect b="b" l="l" r="r" t="t"/>
              <a:pathLst>
                <a:path extrusionOk="0" h="19217" w="19658">
                  <a:moveTo>
                    <a:pt x="0" y="0"/>
                  </a:moveTo>
                  <a:lnTo>
                    <a:pt x="0" y="0"/>
                  </a:lnTo>
                  <a:cubicBezTo>
                    <a:pt x="762" y="643"/>
                    <a:pt x="1548" y="1274"/>
                    <a:pt x="2334" y="1893"/>
                  </a:cubicBezTo>
                  <a:cubicBezTo>
                    <a:pt x="4572" y="3679"/>
                    <a:pt x="6894" y="5394"/>
                    <a:pt x="8977" y="7370"/>
                  </a:cubicBezTo>
                  <a:cubicBezTo>
                    <a:pt x="11454" y="9739"/>
                    <a:pt x="13799" y="12264"/>
                    <a:pt x="16038" y="14859"/>
                  </a:cubicBezTo>
                  <a:cubicBezTo>
                    <a:pt x="17276" y="16288"/>
                    <a:pt x="18407" y="17800"/>
                    <a:pt x="19657" y="19217"/>
                  </a:cubicBezTo>
                  <a:cubicBezTo>
                    <a:pt x="18633" y="17657"/>
                    <a:pt x="17621" y="16074"/>
                    <a:pt x="16478" y="14609"/>
                  </a:cubicBezTo>
                  <a:cubicBezTo>
                    <a:pt x="15323" y="13133"/>
                    <a:pt x="14061" y="11775"/>
                    <a:pt x="12787" y="10418"/>
                  </a:cubicBezTo>
                  <a:cubicBezTo>
                    <a:pt x="9632" y="7013"/>
                    <a:pt x="6096" y="3977"/>
                    <a:pt x="2203" y="1453"/>
                  </a:cubicBezTo>
                  <a:cubicBezTo>
                    <a:pt x="1476" y="953"/>
                    <a:pt x="726" y="47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15"/>
            <p:cNvSpPr/>
            <p:nvPr/>
          </p:nvSpPr>
          <p:spPr>
            <a:xfrm>
              <a:off x="2170800" y="1627425"/>
              <a:ext cx="934950" cy="358700"/>
            </a:xfrm>
            <a:custGeom>
              <a:rect b="b" l="l" r="r" t="t"/>
              <a:pathLst>
                <a:path extrusionOk="0" h="14348" w="37398">
                  <a:moveTo>
                    <a:pt x="0" y="0"/>
                  </a:moveTo>
                  <a:cubicBezTo>
                    <a:pt x="1429" y="381"/>
                    <a:pt x="2858" y="786"/>
                    <a:pt x="4298" y="1167"/>
                  </a:cubicBezTo>
                  <a:cubicBezTo>
                    <a:pt x="8644" y="2310"/>
                    <a:pt x="13038" y="3286"/>
                    <a:pt x="17241" y="4893"/>
                  </a:cubicBezTo>
                  <a:cubicBezTo>
                    <a:pt x="21324" y="6429"/>
                    <a:pt x="24980" y="8013"/>
                    <a:pt x="28909" y="9930"/>
                  </a:cubicBezTo>
                  <a:cubicBezTo>
                    <a:pt x="31766" y="11335"/>
                    <a:pt x="34552" y="12906"/>
                    <a:pt x="37398" y="14347"/>
                  </a:cubicBezTo>
                  <a:cubicBezTo>
                    <a:pt x="35505" y="13073"/>
                    <a:pt x="33635" y="11799"/>
                    <a:pt x="31647" y="10716"/>
                  </a:cubicBezTo>
                  <a:cubicBezTo>
                    <a:pt x="29040" y="9311"/>
                    <a:pt x="26349" y="8061"/>
                    <a:pt x="23646" y="6858"/>
                  </a:cubicBezTo>
                  <a:cubicBezTo>
                    <a:pt x="20610" y="5548"/>
                    <a:pt x="17562" y="4298"/>
                    <a:pt x="14395" y="3274"/>
                  </a:cubicBezTo>
                  <a:cubicBezTo>
                    <a:pt x="10906" y="2215"/>
                    <a:pt x="7358" y="1250"/>
                    <a:pt x="3763" y="607"/>
                  </a:cubicBezTo>
                  <a:cubicBezTo>
                    <a:pt x="2513" y="381"/>
                    <a:pt x="1239" y="19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15"/>
            <p:cNvSpPr/>
            <p:nvPr/>
          </p:nvSpPr>
          <p:spPr>
            <a:xfrm>
              <a:off x="2608350" y="1675325"/>
              <a:ext cx="1009375" cy="727500"/>
            </a:xfrm>
            <a:custGeom>
              <a:rect b="b" l="l" r="r" t="t"/>
              <a:pathLst>
                <a:path extrusionOk="0" h="29100" w="40375">
                  <a:moveTo>
                    <a:pt x="0" y="1"/>
                  </a:moveTo>
                  <a:lnTo>
                    <a:pt x="0" y="1"/>
                  </a:lnTo>
                  <a:cubicBezTo>
                    <a:pt x="2584" y="1192"/>
                    <a:pt x="5132" y="2442"/>
                    <a:pt x="7740" y="3597"/>
                  </a:cubicBezTo>
                  <a:cubicBezTo>
                    <a:pt x="10299" y="4811"/>
                    <a:pt x="12812" y="6097"/>
                    <a:pt x="15300" y="7454"/>
                  </a:cubicBezTo>
                  <a:cubicBezTo>
                    <a:pt x="17479" y="8645"/>
                    <a:pt x="19658" y="9871"/>
                    <a:pt x="21729" y="11264"/>
                  </a:cubicBezTo>
                  <a:cubicBezTo>
                    <a:pt x="25682" y="13895"/>
                    <a:pt x="29230" y="16491"/>
                    <a:pt x="32588" y="19837"/>
                  </a:cubicBezTo>
                  <a:cubicBezTo>
                    <a:pt x="35457" y="22742"/>
                    <a:pt x="38243" y="25671"/>
                    <a:pt x="40375" y="29100"/>
                  </a:cubicBezTo>
                  <a:cubicBezTo>
                    <a:pt x="38708" y="25266"/>
                    <a:pt x="35803" y="22206"/>
                    <a:pt x="32886" y="19301"/>
                  </a:cubicBezTo>
                  <a:cubicBezTo>
                    <a:pt x="29052" y="15503"/>
                    <a:pt x="24611" y="12336"/>
                    <a:pt x="20074" y="9431"/>
                  </a:cubicBezTo>
                  <a:cubicBezTo>
                    <a:pt x="17955" y="8145"/>
                    <a:pt x="15788" y="6954"/>
                    <a:pt x="13597" y="5787"/>
                  </a:cubicBezTo>
                  <a:cubicBezTo>
                    <a:pt x="11466" y="4668"/>
                    <a:pt x="9323" y="3561"/>
                    <a:pt x="7109" y="2608"/>
                  </a:cubicBezTo>
                  <a:cubicBezTo>
                    <a:pt x="4787" y="1620"/>
                    <a:pt x="2394" y="79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15"/>
            <p:cNvSpPr/>
            <p:nvPr/>
          </p:nvSpPr>
          <p:spPr>
            <a:xfrm>
              <a:off x="2673250" y="1643200"/>
              <a:ext cx="493525" cy="256000"/>
            </a:xfrm>
            <a:custGeom>
              <a:rect b="b" l="l" r="r" t="t"/>
              <a:pathLst>
                <a:path extrusionOk="0" h="10240" w="19741">
                  <a:moveTo>
                    <a:pt x="0" y="0"/>
                  </a:moveTo>
                  <a:lnTo>
                    <a:pt x="0" y="0"/>
                  </a:lnTo>
                  <a:cubicBezTo>
                    <a:pt x="322" y="155"/>
                    <a:pt x="643" y="298"/>
                    <a:pt x="953" y="464"/>
                  </a:cubicBezTo>
                  <a:cubicBezTo>
                    <a:pt x="7287" y="3608"/>
                    <a:pt x="13609" y="6727"/>
                    <a:pt x="19741" y="10239"/>
                  </a:cubicBezTo>
                  <a:cubicBezTo>
                    <a:pt x="16764" y="7953"/>
                    <a:pt x="13514" y="6060"/>
                    <a:pt x="10180" y="4358"/>
                  </a:cubicBezTo>
                  <a:cubicBezTo>
                    <a:pt x="8489" y="3489"/>
                    <a:pt x="6787" y="2608"/>
                    <a:pt x="5036" y="1857"/>
                  </a:cubicBezTo>
                  <a:cubicBezTo>
                    <a:pt x="3548" y="1203"/>
                    <a:pt x="2012" y="691"/>
                    <a:pt x="476" y="167"/>
                  </a:cubicBezTo>
                  <a:cubicBezTo>
                    <a:pt x="310" y="107"/>
                    <a:pt x="155" y="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15"/>
            <p:cNvSpPr/>
            <p:nvPr/>
          </p:nvSpPr>
          <p:spPr>
            <a:xfrm>
              <a:off x="3208425" y="1916725"/>
              <a:ext cx="506050" cy="541775"/>
            </a:xfrm>
            <a:custGeom>
              <a:rect b="b" l="l" r="r" t="t"/>
              <a:pathLst>
                <a:path extrusionOk="0" h="21671" w="20242">
                  <a:moveTo>
                    <a:pt x="0" y="1"/>
                  </a:moveTo>
                  <a:lnTo>
                    <a:pt x="0" y="1"/>
                  </a:lnTo>
                  <a:cubicBezTo>
                    <a:pt x="3299" y="2835"/>
                    <a:pt x="6858" y="5406"/>
                    <a:pt x="9966" y="8490"/>
                  </a:cubicBezTo>
                  <a:cubicBezTo>
                    <a:pt x="13240" y="11657"/>
                    <a:pt x="15729" y="14991"/>
                    <a:pt x="18288" y="18682"/>
                  </a:cubicBezTo>
                  <a:cubicBezTo>
                    <a:pt x="18931" y="19599"/>
                    <a:pt x="19539" y="20539"/>
                    <a:pt x="20134" y="21492"/>
                  </a:cubicBezTo>
                  <a:cubicBezTo>
                    <a:pt x="20170" y="21551"/>
                    <a:pt x="20205" y="21611"/>
                    <a:pt x="20241" y="21670"/>
                  </a:cubicBezTo>
                  <a:cubicBezTo>
                    <a:pt x="19836" y="20730"/>
                    <a:pt x="19408" y="19825"/>
                    <a:pt x="18920" y="18932"/>
                  </a:cubicBezTo>
                  <a:cubicBezTo>
                    <a:pt x="16931" y="15300"/>
                    <a:pt x="14312" y="12074"/>
                    <a:pt x="11454" y="9109"/>
                  </a:cubicBezTo>
                  <a:cubicBezTo>
                    <a:pt x="9728" y="7359"/>
                    <a:pt x="7930" y="5692"/>
                    <a:pt x="5989" y="4168"/>
                  </a:cubicBezTo>
                  <a:cubicBezTo>
                    <a:pt x="4072" y="2680"/>
                    <a:pt x="2048" y="129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15"/>
            <p:cNvSpPr/>
            <p:nvPr/>
          </p:nvSpPr>
          <p:spPr>
            <a:xfrm>
              <a:off x="3004825" y="1729800"/>
              <a:ext cx="684350" cy="587000"/>
            </a:xfrm>
            <a:custGeom>
              <a:rect b="b" l="l" r="r" t="t"/>
              <a:pathLst>
                <a:path extrusionOk="0" h="23480" w="27374">
                  <a:moveTo>
                    <a:pt x="1" y="1"/>
                  </a:moveTo>
                  <a:cubicBezTo>
                    <a:pt x="1501" y="989"/>
                    <a:pt x="2989" y="2013"/>
                    <a:pt x="4525" y="2965"/>
                  </a:cubicBezTo>
                  <a:cubicBezTo>
                    <a:pt x="8645" y="5501"/>
                    <a:pt x="12693" y="8002"/>
                    <a:pt x="16229" y="11097"/>
                  </a:cubicBezTo>
                  <a:cubicBezTo>
                    <a:pt x="18705" y="13193"/>
                    <a:pt x="20968" y="15562"/>
                    <a:pt x="23075" y="18051"/>
                  </a:cubicBezTo>
                  <a:cubicBezTo>
                    <a:pt x="24635" y="19860"/>
                    <a:pt x="26016" y="21599"/>
                    <a:pt x="27373" y="23480"/>
                  </a:cubicBezTo>
                  <a:cubicBezTo>
                    <a:pt x="24337" y="17967"/>
                    <a:pt x="19955" y="13348"/>
                    <a:pt x="15122" y="9395"/>
                  </a:cubicBezTo>
                  <a:cubicBezTo>
                    <a:pt x="13252" y="7883"/>
                    <a:pt x="11288" y="6478"/>
                    <a:pt x="9276" y="5144"/>
                  </a:cubicBezTo>
                  <a:cubicBezTo>
                    <a:pt x="7549" y="4013"/>
                    <a:pt x="5787" y="2906"/>
                    <a:pt x="3965" y="1965"/>
                  </a:cubicBezTo>
                  <a:cubicBezTo>
                    <a:pt x="2656" y="1287"/>
                    <a:pt x="1322" y="65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15"/>
            <p:cNvSpPr/>
            <p:nvPr/>
          </p:nvSpPr>
          <p:spPr>
            <a:xfrm>
              <a:off x="2716400" y="1590800"/>
              <a:ext cx="248275" cy="109850"/>
            </a:xfrm>
            <a:custGeom>
              <a:rect b="b" l="l" r="r" t="t"/>
              <a:pathLst>
                <a:path extrusionOk="0" h="4394" w="9931">
                  <a:moveTo>
                    <a:pt x="0" y="1"/>
                  </a:moveTo>
                  <a:lnTo>
                    <a:pt x="0" y="1"/>
                  </a:lnTo>
                  <a:cubicBezTo>
                    <a:pt x="2965" y="1548"/>
                    <a:pt x="6597" y="3203"/>
                    <a:pt x="9930" y="4394"/>
                  </a:cubicBezTo>
                  <a:cubicBezTo>
                    <a:pt x="8251" y="3394"/>
                    <a:pt x="6537" y="2429"/>
                    <a:pt x="4739" y="1620"/>
                  </a:cubicBezTo>
                  <a:cubicBezTo>
                    <a:pt x="3203" y="953"/>
                    <a:pt x="1608" y="4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15"/>
            <p:cNvSpPr/>
            <p:nvPr/>
          </p:nvSpPr>
          <p:spPr>
            <a:xfrm>
              <a:off x="2847975" y="1581875"/>
              <a:ext cx="556925" cy="334575"/>
            </a:xfrm>
            <a:custGeom>
              <a:rect b="b" l="l" r="r" t="t"/>
              <a:pathLst>
                <a:path extrusionOk="0" h="13383" w="22277">
                  <a:moveTo>
                    <a:pt x="0" y="0"/>
                  </a:moveTo>
                  <a:lnTo>
                    <a:pt x="0" y="0"/>
                  </a:lnTo>
                  <a:cubicBezTo>
                    <a:pt x="1584" y="631"/>
                    <a:pt x="3108" y="1417"/>
                    <a:pt x="4620" y="2191"/>
                  </a:cubicBezTo>
                  <a:cubicBezTo>
                    <a:pt x="6822" y="3322"/>
                    <a:pt x="8989" y="4501"/>
                    <a:pt x="11097" y="5787"/>
                  </a:cubicBezTo>
                  <a:cubicBezTo>
                    <a:pt x="14061" y="7597"/>
                    <a:pt x="16871" y="9597"/>
                    <a:pt x="19729" y="11573"/>
                  </a:cubicBezTo>
                  <a:cubicBezTo>
                    <a:pt x="20574" y="12192"/>
                    <a:pt x="21443" y="12764"/>
                    <a:pt x="22277" y="13383"/>
                  </a:cubicBezTo>
                  <a:cubicBezTo>
                    <a:pt x="21669" y="12811"/>
                    <a:pt x="21050" y="12240"/>
                    <a:pt x="20431" y="11680"/>
                  </a:cubicBezTo>
                  <a:cubicBezTo>
                    <a:pt x="17681" y="9204"/>
                    <a:pt x="14549" y="7156"/>
                    <a:pt x="11394" y="5239"/>
                  </a:cubicBezTo>
                  <a:cubicBezTo>
                    <a:pt x="7811" y="3072"/>
                    <a:pt x="4048" y="113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15"/>
            <p:cNvSpPr/>
            <p:nvPr/>
          </p:nvSpPr>
          <p:spPr>
            <a:xfrm>
              <a:off x="3439400" y="1940250"/>
              <a:ext cx="386675" cy="507525"/>
            </a:xfrm>
            <a:custGeom>
              <a:rect b="b" l="l" r="r" t="t"/>
              <a:pathLst>
                <a:path extrusionOk="0" h="20301" w="15467">
                  <a:moveTo>
                    <a:pt x="1" y="0"/>
                  </a:moveTo>
                  <a:lnTo>
                    <a:pt x="1" y="0"/>
                  </a:lnTo>
                  <a:cubicBezTo>
                    <a:pt x="1537" y="1477"/>
                    <a:pt x="2977" y="3025"/>
                    <a:pt x="4358" y="4608"/>
                  </a:cubicBezTo>
                  <a:cubicBezTo>
                    <a:pt x="6013" y="6454"/>
                    <a:pt x="7656" y="8347"/>
                    <a:pt x="9169" y="10311"/>
                  </a:cubicBezTo>
                  <a:cubicBezTo>
                    <a:pt x="10716" y="12276"/>
                    <a:pt x="12490" y="15324"/>
                    <a:pt x="13979" y="17741"/>
                  </a:cubicBezTo>
                  <a:cubicBezTo>
                    <a:pt x="14467" y="18538"/>
                    <a:pt x="14943" y="19360"/>
                    <a:pt x="15407" y="20182"/>
                  </a:cubicBezTo>
                  <a:cubicBezTo>
                    <a:pt x="15418" y="20212"/>
                    <a:pt x="15445" y="20242"/>
                    <a:pt x="15460" y="20280"/>
                  </a:cubicBezTo>
                  <a:lnTo>
                    <a:pt x="15460" y="20280"/>
                  </a:lnTo>
                  <a:cubicBezTo>
                    <a:pt x="15223" y="19560"/>
                    <a:pt x="14928" y="18829"/>
                    <a:pt x="14610" y="18122"/>
                  </a:cubicBezTo>
                  <a:cubicBezTo>
                    <a:pt x="13800" y="16264"/>
                    <a:pt x="12848" y="14467"/>
                    <a:pt x="11740" y="12752"/>
                  </a:cubicBezTo>
                  <a:cubicBezTo>
                    <a:pt x="10550" y="10907"/>
                    <a:pt x="9180" y="9180"/>
                    <a:pt x="7764" y="7501"/>
                  </a:cubicBezTo>
                  <a:cubicBezTo>
                    <a:pt x="5466" y="4715"/>
                    <a:pt x="2965" y="2060"/>
                    <a:pt x="1" y="0"/>
                  </a:cubicBezTo>
                  <a:close/>
                  <a:moveTo>
                    <a:pt x="15460" y="20280"/>
                  </a:moveTo>
                  <a:cubicBezTo>
                    <a:pt x="15462" y="20287"/>
                    <a:pt x="15465" y="20294"/>
                    <a:pt x="15467" y="20301"/>
                  </a:cubicBezTo>
                  <a:cubicBezTo>
                    <a:pt x="15465" y="20294"/>
                    <a:pt x="15463" y="20287"/>
                    <a:pt x="15460" y="2028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15"/>
            <p:cNvSpPr/>
            <p:nvPr/>
          </p:nvSpPr>
          <p:spPr>
            <a:xfrm>
              <a:off x="3020900" y="1589025"/>
              <a:ext cx="878100" cy="884650"/>
            </a:xfrm>
            <a:custGeom>
              <a:rect b="b" l="l" r="r" t="t"/>
              <a:pathLst>
                <a:path extrusionOk="0" h="35386" w="35124">
                  <a:moveTo>
                    <a:pt x="1" y="0"/>
                  </a:moveTo>
                  <a:cubicBezTo>
                    <a:pt x="132" y="60"/>
                    <a:pt x="286" y="143"/>
                    <a:pt x="417" y="238"/>
                  </a:cubicBezTo>
                  <a:cubicBezTo>
                    <a:pt x="2799" y="1869"/>
                    <a:pt x="5204" y="3501"/>
                    <a:pt x="7692" y="4965"/>
                  </a:cubicBezTo>
                  <a:cubicBezTo>
                    <a:pt x="10371" y="6608"/>
                    <a:pt x="12966" y="8382"/>
                    <a:pt x="15443" y="10287"/>
                  </a:cubicBezTo>
                  <a:cubicBezTo>
                    <a:pt x="17884" y="12085"/>
                    <a:pt x="20408" y="14311"/>
                    <a:pt x="22682" y="16657"/>
                  </a:cubicBezTo>
                  <a:cubicBezTo>
                    <a:pt x="24111" y="18109"/>
                    <a:pt x="25432" y="19657"/>
                    <a:pt x="26694" y="21265"/>
                  </a:cubicBezTo>
                  <a:cubicBezTo>
                    <a:pt x="28028" y="22920"/>
                    <a:pt x="29278" y="24610"/>
                    <a:pt x="30445" y="26503"/>
                  </a:cubicBezTo>
                  <a:cubicBezTo>
                    <a:pt x="31207" y="27706"/>
                    <a:pt x="31874" y="28956"/>
                    <a:pt x="32564" y="30206"/>
                  </a:cubicBezTo>
                  <a:cubicBezTo>
                    <a:pt x="33481" y="31909"/>
                    <a:pt x="34374" y="33623"/>
                    <a:pt x="35124" y="35385"/>
                  </a:cubicBezTo>
                  <a:cubicBezTo>
                    <a:pt x="33600" y="30290"/>
                    <a:pt x="30778" y="25658"/>
                    <a:pt x="27516" y="21491"/>
                  </a:cubicBezTo>
                  <a:cubicBezTo>
                    <a:pt x="24075" y="16966"/>
                    <a:pt x="20015" y="12930"/>
                    <a:pt x="15491" y="9489"/>
                  </a:cubicBezTo>
                  <a:cubicBezTo>
                    <a:pt x="12919" y="7453"/>
                    <a:pt x="9716" y="5144"/>
                    <a:pt x="6656" y="3286"/>
                  </a:cubicBezTo>
                  <a:cubicBezTo>
                    <a:pt x="4537" y="1988"/>
                    <a:pt x="2263" y="97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15"/>
            <p:cNvSpPr/>
            <p:nvPr/>
          </p:nvSpPr>
          <p:spPr>
            <a:xfrm>
              <a:off x="3147100" y="1603900"/>
              <a:ext cx="385800" cy="260475"/>
            </a:xfrm>
            <a:custGeom>
              <a:rect b="b" l="l" r="r" t="t"/>
              <a:pathLst>
                <a:path extrusionOk="0" h="10419" w="15432">
                  <a:moveTo>
                    <a:pt x="1" y="0"/>
                  </a:moveTo>
                  <a:lnTo>
                    <a:pt x="1" y="0"/>
                  </a:lnTo>
                  <a:cubicBezTo>
                    <a:pt x="2632" y="1370"/>
                    <a:pt x="5144" y="2917"/>
                    <a:pt x="7621" y="4537"/>
                  </a:cubicBezTo>
                  <a:cubicBezTo>
                    <a:pt x="10062" y="6215"/>
                    <a:pt x="12217" y="7918"/>
                    <a:pt x="14479" y="9668"/>
                  </a:cubicBezTo>
                  <a:cubicBezTo>
                    <a:pt x="14800" y="9930"/>
                    <a:pt x="15122" y="10168"/>
                    <a:pt x="15431" y="10418"/>
                  </a:cubicBezTo>
                  <a:cubicBezTo>
                    <a:pt x="15217" y="10204"/>
                    <a:pt x="15026" y="9990"/>
                    <a:pt x="14824" y="9775"/>
                  </a:cubicBezTo>
                  <a:cubicBezTo>
                    <a:pt x="10728" y="5406"/>
                    <a:pt x="5632" y="19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15"/>
            <p:cNvSpPr/>
            <p:nvPr/>
          </p:nvSpPr>
          <p:spPr>
            <a:xfrm>
              <a:off x="3570075" y="1901850"/>
              <a:ext cx="210175" cy="239650"/>
            </a:xfrm>
            <a:custGeom>
              <a:rect b="b" l="l" r="r" t="t"/>
              <a:pathLst>
                <a:path extrusionOk="0" h="9586" w="8407">
                  <a:moveTo>
                    <a:pt x="1" y="1"/>
                  </a:moveTo>
                  <a:lnTo>
                    <a:pt x="1" y="1"/>
                  </a:lnTo>
                  <a:cubicBezTo>
                    <a:pt x="2822" y="2858"/>
                    <a:pt x="5299" y="6013"/>
                    <a:pt x="7930" y="9025"/>
                  </a:cubicBezTo>
                  <a:cubicBezTo>
                    <a:pt x="8097" y="9216"/>
                    <a:pt x="8240" y="9395"/>
                    <a:pt x="8406" y="9585"/>
                  </a:cubicBezTo>
                  <a:cubicBezTo>
                    <a:pt x="8299" y="9406"/>
                    <a:pt x="8180" y="9228"/>
                    <a:pt x="8085" y="9049"/>
                  </a:cubicBezTo>
                  <a:cubicBezTo>
                    <a:pt x="7001" y="7299"/>
                    <a:pt x="5811" y="5608"/>
                    <a:pt x="4477" y="4061"/>
                  </a:cubicBezTo>
                  <a:cubicBezTo>
                    <a:pt x="3120" y="2560"/>
                    <a:pt x="1620" y="120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15"/>
            <p:cNvSpPr/>
            <p:nvPr/>
          </p:nvSpPr>
          <p:spPr>
            <a:xfrm>
              <a:off x="3822200" y="2213200"/>
              <a:ext cx="101225" cy="196475"/>
            </a:xfrm>
            <a:custGeom>
              <a:rect b="b" l="l" r="r" t="t"/>
              <a:pathLst>
                <a:path extrusionOk="0" h="7859" w="4049">
                  <a:moveTo>
                    <a:pt x="0" y="0"/>
                  </a:moveTo>
                  <a:lnTo>
                    <a:pt x="0" y="0"/>
                  </a:lnTo>
                  <a:cubicBezTo>
                    <a:pt x="1405" y="2382"/>
                    <a:pt x="2596" y="4882"/>
                    <a:pt x="3810" y="7382"/>
                  </a:cubicBezTo>
                  <a:cubicBezTo>
                    <a:pt x="3894" y="7549"/>
                    <a:pt x="3965" y="7704"/>
                    <a:pt x="4048" y="7859"/>
                  </a:cubicBezTo>
                  <a:cubicBezTo>
                    <a:pt x="4024" y="7728"/>
                    <a:pt x="3989" y="7597"/>
                    <a:pt x="3953" y="7466"/>
                  </a:cubicBezTo>
                  <a:cubicBezTo>
                    <a:pt x="3251" y="4703"/>
                    <a:pt x="1929" y="2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15"/>
            <p:cNvSpPr/>
            <p:nvPr/>
          </p:nvSpPr>
          <p:spPr>
            <a:xfrm>
              <a:off x="2794075" y="1976575"/>
              <a:ext cx="807575" cy="623300"/>
            </a:xfrm>
            <a:custGeom>
              <a:rect b="b" l="l" r="r" t="t"/>
              <a:pathLst>
                <a:path extrusionOk="0" h="24932" w="32303">
                  <a:moveTo>
                    <a:pt x="1" y="0"/>
                  </a:moveTo>
                  <a:lnTo>
                    <a:pt x="1" y="0"/>
                  </a:lnTo>
                  <a:cubicBezTo>
                    <a:pt x="1382" y="798"/>
                    <a:pt x="2763" y="1548"/>
                    <a:pt x="4156" y="2298"/>
                  </a:cubicBezTo>
                  <a:cubicBezTo>
                    <a:pt x="10264" y="5560"/>
                    <a:pt x="15705" y="9442"/>
                    <a:pt x="20813" y="13930"/>
                  </a:cubicBezTo>
                  <a:cubicBezTo>
                    <a:pt x="22551" y="15454"/>
                    <a:pt x="24314" y="16966"/>
                    <a:pt x="25992" y="18562"/>
                  </a:cubicBezTo>
                  <a:cubicBezTo>
                    <a:pt x="28147" y="20634"/>
                    <a:pt x="30219" y="22789"/>
                    <a:pt x="32303" y="24932"/>
                  </a:cubicBezTo>
                  <a:cubicBezTo>
                    <a:pt x="30898" y="23062"/>
                    <a:pt x="29445" y="21241"/>
                    <a:pt x="27802" y="19574"/>
                  </a:cubicBezTo>
                  <a:cubicBezTo>
                    <a:pt x="25385" y="17109"/>
                    <a:pt x="22742" y="14859"/>
                    <a:pt x="20111" y="12609"/>
                  </a:cubicBezTo>
                  <a:cubicBezTo>
                    <a:pt x="17110" y="10049"/>
                    <a:pt x="13979" y="7620"/>
                    <a:pt x="10657" y="5465"/>
                  </a:cubicBezTo>
                  <a:cubicBezTo>
                    <a:pt x="8490" y="4012"/>
                    <a:pt x="6252" y="2619"/>
                    <a:pt x="3847" y="1595"/>
                  </a:cubicBezTo>
                  <a:cubicBezTo>
                    <a:pt x="2585" y="1036"/>
                    <a:pt x="1299" y="5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15"/>
            <p:cNvSpPr/>
            <p:nvPr/>
          </p:nvSpPr>
          <p:spPr>
            <a:xfrm>
              <a:off x="1556425" y="1782800"/>
              <a:ext cx="1209100" cy="174150"/>
            </a:xfrm>
            <a:custGeom>
              <a:rect b="b" l="l" r="r" t="t"/>
              <a:pathLst>
                <a:path extrusionOk="0" h="6966" w="48364">
                  <a:moveTo>
                    <a:pt x="13353" y="1"/>
                  </a:moveTo>
                  <a:cubicBezTo>
                    <a:pt x="12360" y="1"/>
                    <a:pt x="11366" y="22"/>
                    <a:pt x="10371" y="72"/>
                  </a:cubicBezTo>
                  <a:cubicBezTo>
                    <a:pt x="8621" y="167"/>
                    <a:pt x="6871" y="274"/>
                    <a:pt x="5144" y="595"/>
                  </a:cubicBezTo>
                  <a:cubicBezTo>
                    <a:pt x="3406" y="929"/>
                    <a:pt x="1703" y="1381"/>
                    <a:pt x="1" y="1857"/>
                  </a:cubicBezTo>
                  <a:cubicBezTo>
                    <a:pt x="2037" y="1536"/>
                    <a:pt x="4085" y="1357"/>
                    <a:pt x="6133" y="1179"/>
                  </a:cubicBezTo>
                  <a:cubicBezTo>
                    <a:pt x="8758" y="902"/>
                    <a:pt x="11383" y="775"/>
                    <a:pt x="14011" y="775"/>
                  </a:cubicBezTo>
                  <a:cubicBezTo>
                    <a:pt x="16018" y="775"/>
                    <a:pt x="18028" y="849"/>
                    <a:pt x="20039" y="988"/>
                  </a:cubicBezTo>
                  <a:cubicBezTo>
                    <a:pt x="25683" y="1334"/>
                    <a:pt x="30909" y="2119"/>
                    <a:pt x="36446" y="3512"/>
                  </a:cubicBezTo>
                  <a:cubicBezTo>
                    <a:pt x="38637" y="4048"/>
                    <a:pt x="40804" y="4644"/>
                    <a:pt x="42982" y="5251"/>
                  </a:cubicBezTo>
                  <a:cubicBezTo>
                    <a:pt x="44792" y="5763"/>
                    <a:pt x="46626" y="6251"/>
                    <a:pt x="48364" y="6965"/>
                  </a:cubicBezTo>
                  <a:cubicBezTo>
                    <a:pt x="44935" y="5048"/>
                    <a:pt x="41054" y="4096"/>
                    <a:pt x="37279" y="3108"/>
                  </a:cubicBezTo>
                  <a:cubicBezTo>
                    <a:pt x="31529" y="1619"/>
                    <a:pt x="25671" y="655"/>
                    <a:pt x="19741" y="238"/>
                  </a:cubicBezTo>
                  <a:cubicBezTo>
                    <a:pt x="17613" y="100"/>
                    <a:pt x="15485" y="1"/>
                    <a:pt x="133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15"/>
            <p:cNvSpPr/>
            <p:nvPr/>
          </p:nvSpPr>
          <p:spPr>
            <a:xfrm>
              <a:off x="2420825" y="1922975"/>
              <a:ext cx="835250" cy="414975"/>
            </a:xfrm>
            <a:custGeom>
              <a:rect b="b" l="l" r="r" t="t"/>
              <a:pathLst>
                <a:path extrusionOk="0" h="16599" w="33410">
                  <a:moveTo>
                    <a:pt x="1" y="1"/>
                  </a:moveTo>
                  <a:lnTo>
                    <a:pt x="1" y="1"/>
                  </a:lnTo>
                  <a:cubicBezTo>
                    <a:pt x="1394" y="465"/>
                    <a:pt x="2775" y="930"/>
                    <a:pt x="4168" y="1418"/>
                  </a:cubicBezTo>
                  <a:cubicBezTo>
                    <a:pt x="9240" y="3097"/>
                    <a:pt x="13883" y="4847"/>
                    <a:pt x="18574" y="7288"/>
                  </a:cubicBezTo>
                  <a:cubicBezTo>
                    <a:pt x="21813" y="8966"/>
                    <a:pt x="24956" y="10824"/>
                    <a:pt x="27980" y="12883"/>
                  </a:cubicBezTo>
                  <a:cubicBezTo>
                    <a:pt x="29802" y="14086"/>
                    <a:pt x="31647" y="15289"/>
                    <a:pt x="33409" y="16598"/>
                  </a:cubicBezTo>
                  <a:cubicBezTo>
                    <a:pt x="30659" y="13907"/>
                    <a:pt x="27444" y="11752"/>
                    <a:pt x="24182" y="9728"/>
                  </a:cubicBezTo>
                  <a:cubicBezTo>
                    <a:pt x="20479" y="7490"/>
                    <a:pt x="16634" y="5466"/>
                    <a:pt x="12633" y="3799"/>
                  </a:cubicBezTo>
                  <a:cubicBezTo>
                    <a:pt x="9740" y="2608"/>
                    <a:pt x="6823" y="1430"/>
                    <a:pt x="3775" y="775"/>
                  </a:cubicBezTo>
                  <a:cubicBezTo>
                    <a:pt x="2525" y="501"/>
                    <a:pt x="1263"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15"/>
            <p:cNvSpPr/>
            <p:nvPr/>
          </p:nvSpPr>
          <p:spPr>
            <a:xfrm>
              <a:off x="1336750" y="1880175"/>
              <a:ext cx="1023675" cy="94025"/>
            </a:xfrm>
            <a:custGeom>
              <a:rect b="b" l="l" r="r" t="t"/>
              <a:pathLst>
                <a:path extrusionOk="0" h="3761" w="40947">
                  <a:moveTo>
                    <a:pt x="23312" y="0"/>
                  </a:moveTo>
                  <a:cubicBezTo>
                    <a:pt x="20309" y="0"/>
                    <a:pt x="17300" y="137"/>
                    <a:pt x="14312" y="439"/>
                  </a:cubicBezTo>
                  <a:cubicBezTo>
                    <a:pt x="10717" y="760"/>
                    <a:pt x="7133" y="1308"/>
                    <a:pt x="3728" y="2487"/>
                  </a:cubicBezTo>
                  <a:cubicBezTo>
                    <a:pt x="2477" y="2904"/>
                    <a:pt x="1239" y="3320"/>
                    <a:pt x="1" y="3761"/>
                  </a:cubicBezTo>
                  <a:cubicBezTo>
                    <a:pt x="96" y="3737"/>
                    <a:pt x="191" y="3713"/>
                    <a:pt x="287" y="3701"/>
                  </a:cubicBezTo>
                  <a:cubicBezTo>
                    <a:pt x="1715" y="3380"/>
                    <a:pt x="3144" y="3130"/>
                    <a:pt x="4573" y="2880"/>
                  </a:cubicBezTo>
                  <a:cubicBezTo>
                    <a:pt x="6430" y="2546"/>
                    <a:pt x="8264" y="2058"/>
                    <a:pt x="10133" y="1761"/>
                  </a:cubicBezTo>
                  <a:cubicBezTo>
                    <a:pt x="13765" y="1201"/>
                    <a:pt x="17848" y="820"/>
                    <a:pt x="21825" y="749"/>
                  </a:cubicBezTo>
                  <a:cubicBezTo>
                    <a:pt x="22448" y="737"/>
                    <a:pt x="23070" y="731"/>
                    <a:pt x="23692" y="731"/>
                  </a:cubicBezTo>
                  <a:cubicBezTo>
                    <a:pt x="29451" y="731"/>
                    <a:pt x="35209" y="1202"/>
                    <a:pt x="40947" y="1653"/>
                  </a:cubicBezTo>
                  <a:cubicBezTo>
                    <a:pt x="36184" y="463"/>
                    <a:pt x="31255" y="201"/>
                    <a:pt x="26361" y="46"/>
                  </a:cubicBezTo>
                  <a:cubicBezTo>
                    <a:pt x="25346" y="16"/>
                    <a:pt x="24329" y="0"/>
                    <a:pt x="233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15"/>
            <p:cNvSpPr/>
            <p:nvPr/>
          </p:nvSpPr>
          <p:spPr>
            <a:xfrm>
              <a:off x="2349675" y="1596750"/>
              <a:ext cx="230425" cy="64925"/>
            </a:xfrm>
            <a:custGeom>
              <a:rect b="b" l="l" r="r" t="t"/>
              <a:pathLst>
                <a:path extrusionOk="0" h="2597" w="9217">
                  <a:moveTo>
                    <a:pt x="1" y="1"/>
                  </a:moveTo>
                  <a:lnTo>
                    <a:pt x="1" y="1"/>
                  </a:lnTo>
                  <a:cubicBezTo>
                    <a:pt x="1430" y="465"/>
                    <a:pt x="2870" y="929"/>
                    <a:pt x="4335" y="1310"/>
                  </a:cubicBezTo>
                  <a:cubicBezTo>
                    <a:pt x="5954" y="1739"/>
                    <a:pt x="7609" y="2084"/>
                    <a:pt x="9216" y="2596"/>
                  </a:cubicBezTo>
                  <a:cubicBezTo>
                    <a:pt x="6383" y="1048"/>
                    <a:pt x="3204"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15"/>
            <p:cNvSpPr/>
            <p:nvPr/>
          </p:nvSpPr>
          <p:spPr>
            <a:xfrm>
              <a:off x="2527375" y="1588725"/>
              <a:ext cx="102725" cy="27400"/>
            </a:xfrm>
            <a:custGeom>
              <a:rect b="b" l="l" r="r" t="t"/>
              <a:pathLst>
                <a:path extrusionOk="0" h="1096" w="4109">
                  <a:moveTo>
                    <a:pt x="1" y="0"/>
                  </a:moveTo>
                  <a:cubicBezTo>
                    <a:pt x="1168" y="393"/>
                    <a:pt x="2775" y="810"/>
                    <a:pt x="4109" y="1096"/>
                  </a:cubicBezTo>
                  <a:cubicBezTo>
                    <a:pt x="2847" y="393"/>
                    <a:pt x="1418"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15"/>
            <p:cNvSpPr/>
            <p:nvPr/>
          </p:nvSpPr>
          <p:spPr>
            <a:xfrm>
              <a:off x="3276600" y="2373050"/>
              <a:ext cx="259875" cy="253025"/>
            </a:xfrm>
            <a:custGeom>
              <a:rect b="b" l="l" r="r" t="t"/>
              <a:pathLst>
                <a:path extrusionOk="0" h="10121" w="10395">
                  <a:moveTo>
                    <a:pt x="0" y="0"/>
                  </a:moveTo>
                  <a:lnTo>
                    <a:pt x="0" y="0"/>
                  </a:lnTo>
                  <a:cubicBezTo>
                    <a:pt x="1738" y="1369"/>
                    <a:pt x="3286" y="2941"/>
                    <a:pt x="4834" y="4524"/>
                  </a:cubicBezTo>
                  <a:cubicBezTo>
                    <a:pt x="6489" y="6168"/>
                    <a:pt x="8168" y="7811"/>
                    <a:pt x="9799" y="9489"/>
                  </a:cubicBezTo>
                  <a:cubicBezTo>
                    <a:pt x="10013" y="9704"/>
                    <a:pt x="10204" y="9906"/>
                    <a:pt x="10394" y="10120"/>
                  </a:cubicBezTo>
                  <a:cubicBezTo>
                    <a:pt x="10275" y="9918"/>
                    <a:pt x="10144" y="9728"/>
                    <a:pt x="10013" y="9549"/>
                  </a:cubicBezTo>
                  <a:cubicBezTo>
                    <a:pt x="7346" y="5751"/>
                    <a:pt x="4012" y="2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15"/>
            <p:cNvSpPr/>
            <p:nvPr/>
          </p:nvSpPr>
          <p:spPr>
            <a:xfrm>
              <a:off x="1209950" y="1968525"/>
              <a:ext cx="848350" cy="162250"/>
            </a:xfrm>
            <a:custGeom>
              <a:rect b="b" l="l" r="r" t="t"/>
              <a:pathLst>
                <a:path extrusionOk="0" h="6490" w="33934">
                  <a:moveTo>
                    <a:pt x="33934" y="1"/>
                  </a:moveTo>
                  <a:cubicBezTo>
                    <a:pt x="33196" y="1"/>
                    <a:pt x="32457" y="1"/>
                    <a:pt x="31719" y="12"/>
                  </a:cubicBezTo>
                  <a:cubicBezTo>
                    <a:pt x="26742" y="132"/>
                    <a:pt x="21766" y="465"/>
                    <a:pt x="16848" y="1251"/>
                  </a:cubicBezTo>
                  <a:cubicBezTo>
                    <a:pt x="11026" y="2156"/>
                    <a:pt x="5109" y="3406"/>
                    <a:pt x="1" y="6489"/>
                  </a:cubicBezTo>
                  <a:cubicBezTo>
                    <a:pt x="1846" y="5680"/>
                    <a:pt x="3763" y="5025"/>
                    <a:pt x="5680" y="4418"/>
                  </a:cubicBezTo>
                  <a:cubicBezTo>
                    <a:pt x="7442" y="3882"/>
                    <a:pt x="9204" y="3358"/>
                    <a:pt x="10990" y="2977"/>
                  </a:cubicBezTo>
                  <a:cubicBezTo>
                    <a:pt x="16253" y="1846"/>
                    <a:pt x="21182" y="1167"/>
                    <a:pt x="26540" y="870"/>
                  </a:cubicBezTo>
                  <a:cubicBezTo>
                    <a:pt x="28531" y="766"/>
                    <a:pt x="30567" y="698"/>
                    <a:pt x="32608" y="698"/>
                  </a:cubicBezTo>
                  <a:cubicBezTo>
                    <a:pt x="32911" y="698"/>
                    <a:pt x="33214" y="700"/>
                    <a:pt x="33517" y="703"/>
                  </a:cubicBezTo>
                  <a:cubicBezTo>
                    <a:pt x="33648" y="453"/>
                    <a:pt x="33803" y="239"/>
                    <a:pt x="339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15"/>
            <p:cNvSpPr/>
            <p:nvPr/>
          </p:nvSpPr>
          <p:spPr>
            <a:xfrm>
              <a:off x="2135975" y="1969125"/>
              <a:ext cx="415250" cy="69975"/>
            </a:xfrm>
            <a:custGeom>
              <a:rect b="b" l="l" r="r" t="t"/>
              <a:pathLst>
                <a:path extrusionOk="0" h="2799" w="16610">
                  <a:moveTo>
                    <a:pt x="0" y="0"/>
                  </a:moveTo>
                  <a:lnTo>
                    <a:pt x="0" y="0"/>
                  </a:lnTo>
                  <a:cubicBezTo>
                    <a:pt x="84" y="250"/>
                    <a:pt x="119" y="512"/>
                    <a:pt x="155" y="750"/>
                  </a:cubicBezTo>
                  <a:cubicBezTo>
                    <a:pt x="3251" y="870"/>
                    <a:pt x="6299" y="1131"/>
                    <a:pt x="9156" y="1584"/>
                  </a:cubicBezTo>
                  <a:cubicBezTo>
                    <a:pt x="11573" y="1941"/>
                    <a:pt x="13966" y="2310"/>
                    <a:pt x="16359" y="2763"/>
                  </a:cubicBezTo>
                  <a:cubicBezTo>
                    <a:pt x="16455" y="2775"/>
                    <a:pt x="16526" y="2786"/>
                    <a:pt x="16609" y="2798"/>
                  </a:cubicBezTo>
                  <a:lnTo>
                    <a:pt x="15502" y="2405"/>
                  </a:lnTo>
                  <a:cubicBezTo>
                    <a:pt x="13728" y="1751"/>
                    <a:pt x="11883" y="1251"/>
                    <a:pt x="10025" y="929"/>
                  </a:cubicBezTo>
                  <a:cubicBezTo>
                    <a:pt x="6703" y="381"/>
                    <a:pt x="3358" y="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15"/>
            <p:cNvSpPr/>
            <p:nvPr/>
          </p:nvSpPr>
          <p:spPr>
            <a:xfrm>
              <a:off x="2642575" y="2071525"/>
              <a:ext cx="294700" cy="129200"/>
            </a:xfrm>
            <a:custGeom>
              <a:rect b="b" l="l" r="r" t="t"/>
              <a:pathLst>
                <a:path extrusionOk="0" h="5168" w="11788">
                  <a:moveTo>
                    <a:pt x="1" y="0"/>
                  </a:moveTo>
                  <a:cubicBezTo>
                    <a:pt x="1918" y="643"/>
                    <a:pt x="3549" y="1441"/>
                    <a:pt x="5430" y="2358"/>
                  </a:cubicBezTo>
                  <a:cubicBezTo>
                    <a:pt x="7299" y="3251"/>
                    <a:pt x="9228" y="4084"/>
                    <a:pt x="11097" y="4870"/>
                  </a:cubicBezTo>
                  <a:cubicBezTo>
                    <a:pt x="11252" y="4929"/>
                    <a:pt x="11574" y="5072"/>
                    <a:pt x="11788" y="5167"/>
                  </a:cubicBezTo>
                  <a:cubicBezTo>
                    <a:pt x="11621" y="5060"/>
                    <a:pt x="11455" y="4941"/>
                    <a:pt x="11276" y="4834"/>
                  </a:cubicBezTo>
                  <a:cubicBezTo>
                    <a:pt x="7859" y="2560"/>
                    <a:pt x="4108" y="5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15"/>
            <p:cNvSpPr/>
            <p:nvPr/>
          </p:nvSpPr>
          <p:spPr>
            <a:xfrm>
              <a:off x="2981025" y="2234625"/>
              <a:ext cx="484000" cy="386100"/>
            </a:xfrm>
            <a:custGeom>
              <a:rect b="b" l="l" r="r" t="t"/>
              <a:pathLst>
                <a:path extrusionOk="0" h="15444" w="19360">
                  <a:moveTo>
                    <a:pt x="0" y="1"/>
                  </a:moveTo>
                  <a:lnTo>
                    <a:pt x="0" y="1"/>
                  </a:lnTo>
                  <a:cubicBezTo>
                    <a:pt x="3393" y="2049"/>
                    <a:pt x="7120" y="4585"/>
                    <a:pt x="10001" y="6799"/>
                  </a:cubicBezTo>
                  <a:cubicBezTo>
                    <a:pt x="12478" y="8811"/>
                    <a:pt x="14764" y="11026"/>
                    <a:pt x="17074" y="13229"/>
                  </a:cubicBezTo>
                  <a:cubicBezTo>
                    <a:pt x="17836" y="13967"/>
                    <a:pt x="18610" y="14693"/>
                    <a:pt x="19360" y="15443"/>
                  </a:cubicBezTo>
                  <a:cubicBezTo>
                    <a:pt x="18907" y="14800"/>
                    <a:pt x="18407" y="14157"/>
                    <a:pt x="17919" y="13550"/>
                  </a:cubicBezTo>
                  <a:cubicBezTo>
                    <a:pt x="15502" y="10502"/>
                    <a:pt x="12609" y="7883"/>
                    <a:pt x="9513" y="5537"/>
                  </a:cubicBezTo>
                  <a:cubicBezTo>
                    <a:pt x="6560" y="3334"/>
                    <a:pt x="3429" y="134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15"/>
            <p:cNvSpPr/>
            <p:nvPr/>
          </p:nvSpPr>
          <p:spPr>
            <a:xfrm>
              <a:off x="2595550" y="2162300"/>
              <a:ext cx="864425" cy="522125"/>
            </a:xfrm>
            <a:custGeom>
              <a:rect b="b" l="l" r="r" t="t"/>
              <a:pathLst>
                <a:path extrusionOk="0" h="20885" w="34577">
                  <a:moveTo>
                    <a:pt x="1" y="1"/>
                  </a:moveTo>
                  <a:lnTo>
                    <a:pt x="1" y="1"/>
                  </a:lnTo>
                  <a:cubicBezTo>
                    <a:pt x="1536" y="524"/>
                    <a:pt x="3049" y="1108"/>
                    <a:pt x="4561" y="1679"/>
                  </a:cubicBezTo>
                  <a:cubicBezTo>
                    <a:pt x="11252" y="4156"/>
                    <a:pt x="17669" y="7680"/>
                    <a:pt x="23623" y="11978"/>
                  </a:cubicBezTo>
                  <a:cubicBezTo>
                    <a:pt x="27361" y="14645"/>
                    <a:pt x="30897" y="17836"/>
                    <a:pt x="34576" y="20884"/>
                  </a:cubicBezTo>
                  <a:cubicBezTo>
                    <a:pt x="30314" y="16145"/>
                    <a:pt x="25254" y="12204"/>
                    <a:pt x="19943" y="8752"/>
                  </a:cubicBezTo>
                  <a:cubicBezTo>
                    <a:pt x="17384" y="7085"/>
                    <a:pt x="14740" y="5585"/>
                    <a:pt x="12014" y="4215"/>
                  </a:cubicBezTo>
                  <a:cubicBezTo>
                    <a:pt x="9454" y="2929"/>
                    <a:pt x="6799" y="1786"/>
                    <a:pt x="4049" y="989"/>
                  </a:cubicBezTo>
                  <a:cubicBezTo>
                    <a:pt x="2715" y="596"/>
                    <a:pt x="1358" y="27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15"/>
            <p:cNvSpPr/>
            <p:nvPr/>
          </p:nvSpPr>
          <p:spPr>
            <a:xfrm>
              <a:off x="2139550" y="2083125"/>
              <a:ext cx="413750" cy="70275"/>
            </a:xfrm>
            <a:custGeom>
              <a:rect b="b" l="l" r="r" t="t"/>
              <a:pathLst>
                <a:path extrusionOk="0" h="2811" w="16550">
                  <a:moveTo>
                    <a:pt x="179" y="0"/>
                  </a:moveTo>
                  <a:cubicBezTo>
                    <a:pt x="179" y="191"/>
                    <a:pt x="131" y="417"/>
                    <a:pt x="24" y="620"/>
                  </a:cubicBezTo>
                  <a:cubicBezTo>
                    <a:pt x="12" y="655"/>
                    <a:pt x="0" y="667"/>
                    <a:pt x="0" y="703"/>
                  </a:cubicBezTo>
                  <a:cubicBezTo>
                    <a:pt x="929" y="727"/>
                    <a:pt x="1869" y="774"/>
                    <a:pt x="2810" y="834"/>
                  </a:cubicBezTo>
                  <a:cubicBezTo>
                    <a:pt x="5858" y="1012"/>
                    <a:pt x="8430" y="1334"/>
                    <a:pt x="10871" y="1703"/>
                  </a:cubicBezTo>
                  <a:cubicBezTo>
                    <a:pt x="12776" y="2025"/>
                    <a:pt x="14704" y="2263"/>
                    <a:pt x="16550" y="2810"/>
                  </a:cubicBezTo>
                  <a:cubicBezTo>
                    <a:pt x="15443" y="2298"/>
                    <a:pt x="14300" y="1917"/>
                    <a:pt x="13133" y="1620"/>
                  </a:cubicBezTo>
                  <a:cubicBezTo>
                    <a:pt x="11668" y="1215"/>
                    <a:pt x="10156" y="905"/>
                    <a:pt x="8656" y="715"/>
                  </a:cubicBezTo>
                  <a:cubicBezTo>
                    <a:pt x="6132" y="370"/>
                    <a:pt x="3584" y="143"/>
                    <a:pt x="1024" y="24"/>
                  </a:cubicBezTo>
                  <a:cubicBezTo>
                    <a:pt x="738" y="12"/>
                    <a:pt x="453" y="0"/>
                    <a:pt x="1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15"/>
            <p:cNvSpPr/>
            <p:nvPr/>
          </p:nvSpPr>
          <p:spPr>
            <a:xfrm>
              <a:off x="1871050" y="2079250"/>
              <a:ext cx="116125" cy="22350"/>
            </a:xfrm>
            <a:custGeom>
              <a:rect b="b" l="l" r="r" t="t"/>
              <a:pathLst>
                <a:path extrusionOk="0" h="894" w="4645">
                  <a:moveTo>
                    <a:pt x="4644" y="1"/>
                  </a:moveTo>
                  <a:lnTo>
                    <a:pt x="4644" y="1"/>
                  </a:lnTo>
                  <a:cubicBezTo>
                    <a:pt x="3096" y="24"/>
                    <a:pt x="1549" y="60"/>
                    <a:pt x="1" y="167"/>
                  </a:cubicBezTo>
                  <a:cubicBezTo>
                    <a:pt x="215" y="322"/>
                    <a:pt x="417" y="501"/>
                    <a:pt x="584" y="703"/>
                  </a:cubicBezTo>
                  <a:cubicBezTo>
                    <a:pt x="632" y="763"/>
                    <a:pt x="679" y="834"/>
                    <a:pt x="715" y="894"/>
                  </a:cubicBezTo>
                  <a:cubicBezTo>
                    <a:pt x="1453" y="858"/>
                    <a:pt x="2180" y="822"/>
                    <a:pt x="2906" y="810"/>
                  </a:cubicBezTo>
                  <a:cubicBezTo>
                    <a:pt x="3299" y="798"/>
                    <a:pt x="3680" y="798"/>
                    <a:pt x="4085" y="775"/>
                  </a:cubicBezTo>
                  <a:cubicBezTo>
                    <a:pt x="4108" y="739"/>
                    <a:pt x="4156" y="691"/>
                    <a:pt x="4180" y="644"/>
                  </a:cubicBezTo>
                  <a:cubicBezTo>
                    <a:pt x="4216" y="620"/>
                    <a:pt x="4239" y="584"/>
                    <a:pt x="4275" y="572"/>
                  </a:cubicBezTo>
                  <a:cubicBezTo>
                    <a:pt x="4287" y="536"/>
                    <a:pt x="4299" y="513"/>
                    <a:pt x="4335" y="465"/>
                  </a:cubicBezTo>
                  <a:cubicBezTo>
                    <a:pt x="4442" y="298"/>
                    <a:pt x="4537" y="155"/>
                    <a:pt x="4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15"/>
            <p:cNvSpPr/>
            <p:nvPr/>
          </p:nvSpPr>
          <p:spPr>
            <a:xfrm>
              <a:off x="1640975" y="2090575"/>
              <a:ext cx="150925" cy="25025"/>
            </a:xfrm>
            <a:custGeom>
              <a:rect b="b" l="l" r="r" t="t"/>
              <a:pathLst>
                <a:path extrusionOk="0" h="1001" w="6037">
                  <a:moveTo>
                    <a:pt x="6037" y="0"/>
                  </a:moveTo>
                  <a:lnTo>
                    <a:pt x="6037" y="0"/>
                  </a:lnTo>
                  <a:cubicBezTo>
                    <a:pt x="5298" y="83"/>
                    <a:pt x="4560" y="179"/>
                    <a:pt x="3822" y="298"/>
                  </a:cubicBezTo>
                  <a:cubicBezTo>
                    <a:pt x="2536" y="500"/>
                    <a:pt x="1274" y="774"/>
                    <a:pt x="0" y="1000"/>
                  </a:cubicBezTo>
                  <a:cubicBezTo>
                    <a:pt x="1572" y="893"/>
                    <a:pt x="3155" y="893"/>
                    <a:pt x="4727" y="786"/>
                  </a:cubicBezTo>
                  <a:cubicBezTo>
                    <a:pt x="5132" y="774"/>
                    <a:pt x="5501" y="738"/>
                    <a:pt x="5894" y="726"/>
                  </a:cubicBezTo>
                  <a:cubicBezTo>
                    <a:pt x="5870" y="488"/>
                    <a:pt x="5918" y="238"/>
                    <a:pt x="6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15"/>
            <p:cNvSpPr/>
            <p:nvPr/>
          </p:nvSpPr>
          <p:spPr>
            <a:xfrm>
              <a:off x="1005775" y="2128975"/>
              <a:ext cx="579550" cy="228325"/>
            </a:xfrm>
            <a:custGeom>
              <a:rect b="b" l="l" r="r" t="t"/>
              <a:pathLst>
                <a:path extrusionOk="0" h="9133" w="23182">
                  <a:moveTo>
                    <a:pt x="23182" y="0"/>
                  </a:moveTo>
                  <a:cubicBezTo>
                    <a:pt x="20943" y="310"/>
                    <a:pt x="18705" y="750"/>
                    <a:pt x="16514" y="1369"/>
                  </a:cubicBezTo>
                  <a:cubicBezTo>
                    <a:pt x="14776" y="1869"/>
                    <a:pt x="13085" y="2500"/>
                    <a:pt x="11383" y="3108"/>
                  </a:cubicBezTo>
                  <a:cubicBezTo>
                    <a:pt x="7680" y="4465"/>
                    <a:pt x="4108" y="5989"/>
                    <a:pt x="798" y="8489"/>
                  </a:cubicBezTo>
                  <a:cubicBezTo>
                    <a:pt x="536" y="8703"/>
                    <a:pt x="250" y="8930"/>
                    <a:pt x="0" y="9132"/>
                  </a:cubicBezTo>
                  <a:cubicBezTo>
                    <a:pt x="476" y="8870"/>
                    <a:pt x="953" y="8608"/>
                    <a:pt x="1441" y="8358"/>
                  </a:cubicBezTo>
                  <a:cubicBezTo>
                    <a:pt x="2810" y="7656"/>
                    <a:pt x="4215" y="7037"/>
                    <a:pt x="5596" y="6382"/>
                  </a:cubicBezTo>
                  <a:cubicBezTo>
                    <a:pt x="7311" y="5572"/>
                    <a:pt x="8477" y="5001"/>
                    <a:pt x="9930" y="4429"/>
                  </a:cubicBezTo>
                  <a:cubicBezTo>
                    <a:pt x="14252" y="2691"/>
                    <a:pt x="18717" y="1334"/>
                    <a:pt x="2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15"/>
            <p:cNvSpPr/>
            <p:nvPr/>
          </p:nvSpPr>
          <p:spPr>
            <a:xfrm>
              <a:off x="833725" y="2598675"/>
              <a:ext cx="303625" cy="219100"/>
            </a:xfrm>
            <a:custGeom>
              <a:rect b="b" l="l" r="r" t="t"/>
              <a:pathLst>
                <a:path extrusionOk="0" h="8764" w="12145">
                  <a:moveTo>
                    <a:pt x="12145" y="0"/>
                  </a:moveTo>
                  <a:lnTo>
                    <a:pt x="12145" y="0"/>
                  </a:lnTo>
                  <a:cubicBezTo>
                    <a:pt x="11954" y="95"/>
                    <a:pt x="11776" y="179"/>
                    <a:pt x="11585" y="274"/>
                  </a:cubicBezTo>
                  <a:cubicBezTo>
                    <a:pt x="7239" y="2346"/>
                    <a:pt x="3358" y="5298"/>
                    <a:pt x="0" y="8763"/>
                  </a:cubicBezTo>
                  <a:cubicBezTo>
                    <a:pt x="2167" y="7168"/>
                    <a:pt x="4382" y="5655"/>
                    <a:pt x="6585" y="4132"/>
                  </a:cubicBezTo>
                  <a:cubicBezTo>
                    <a:pt x="8311" y="2893"/>
                    <a:pt x="9990" y="1584"/>
                    <a:pt x="11704" y="333"/>
                  </a:cubicBezTo>
                  <a:cubicBezTo>
                    <a:pt x="11847" y="226"/>
                    <a:pt x="12002" y="119"/>
                    <a:pt x="12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15"/>
            <p:cNvSpPr/>
            <p:nvPr/>
          </p:nvSpPr>
          <p:spPr>
            <a:xfrm>
              <a:off x="1190625" y="2362025"/>
              <a:ext cx="512275" cy="203025"/>
            </a:xfrm>
            <a:custGeom>
              <a:rect b="b" l="l" r="r" t="t"/>
              <a:pathLst>
                <a:path extrusionOk="0" h="8121" w="20491">
                  <a:moveTo>
                    <a:pt x="20491" y="1"/>
                  </a:moveTo>
                  <a:lnTo>
                    <a:pt x="20491" y="1"/>
                  </a:lnTo>
                  <a:cubicBezTo>
                    <a:pt x="19836" y="155"/>
                    <a:pt x="19181" y="298"/>
                    <a:pt x="18526" y="465"/>
                  </a:cubicBezTo>
                  <a:cubicBezTo>
                    <a:pt x="12013" y="2013"/>
                    <a:pt x="5560" y="4311"/>
                    <a:pt x="0" y="8121"/>
                  </a:cubicBezTo>
                  <a:cubicBezTo>
                    <a:pt x="1857" y="7228"/>
                    <a:pt x="4524" y="6228"/>
                    <a:pt x="6144" y="5525"/>
                  </a:cubicBezTo>
                  <a:cubicBezTo>
                    <a:pt x="8072" y="4704"/>
                    <a:pt x="11466" y="3299"/>
                    <a:pt x="14418" y="2453"/>
                  </a:cubicBezTo>
                  <a:cubicBezTo>
                    <a:pt x="16193" y="1953"/>
                    <a:pt x="17967" y="1489"/>
                    <a:pt x="19764" y="1096"/>
                  </a:cubicBezTo>
                  <a:cubicBezTo>
                    <a:pt x="19836" y="965"/>
                    <a:pt x="19895" y="846"/>
                    <a:pt x="19979" y="739"/>
                  </a:cubicBezTo>
                  <a:cubicBezTo>
                    <a:pt x="20133" y="477"/>
                    <a:pt x="20312" y="227"/>
                    <a:pt x="2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15"/>
            <p:cNvSpPr/>
            <p:nvPr/>
          </p:nvSpPr>
          <p:spPr>
            <a:xfrm>
              <a:off x="2521125" y="2371550"/>
              <a:ext cx="554875" cy="217625"/>
            </a:xfrm>
            <a:custGeom>
              <a:rect b="b" l="l" r="r" t="t"/>
              <a:pathLst>
                <a:path extrusionOk="0" h="8705" w="22195">
                  <a:moveTo>
                    <a:pt x="453" y="1"/>
                  </a:moveTo>
                  <a:cubicBezTo>
                    <a:pt x="299" y="239"/>
                    <a:pt x="156" y="453"/>
                    <a:pt x="1" y="691"/>
                  </a:cubicBezTo>
                  <a:cubicBezTo>
                    <a:pt x="1644" y="1048"/>
                    <a:pt x="3263" y="1453"/>
                    <a:pt x="4871" y="1929"/>
                  </a:cubicBezTo>
                  <a:cubicBezTo>
                    <a:pt x="7561" y="2703"/>
                    <a:pt x="10228" y="3608"/>
                    <a:pt x="12836" y="4644"/>
                  </a:cubicBezTo>
                  <a:cubicBezTo>
                    <a:pt x="14812" y="5430"/>
                    <a:pt x="16586" y="6251"/>
                    <a:pt x="18527" y="7049"/>
                  </a:cubicBezTo>
                  <a:cubicBezTo>
                    <a:pt x="19444" y="7442"/>
                    <a:pt x="20777" y="8013"/>
                    <a:pt x="21897" y="8549"/>
                  </a:cubicBezTo>
                  <a:cubicBezTo>
                    <a:pt x="22004" y="8597"/>
                    <a:pt x="22087" y="8645"/>
                    <a:pt x="22194" y="8704"/>
                  </a:cubicBezTo>
                  <a:cubicBezTo>
                    <a:pt x="21420" y="8109"/>
                    <a:pt x="20634" y="7561"/>
                    <a:pt x="19813" y="7049"/>
                  </a:cubicBezTo>
                  <a:cubicBezTo>
                    <a:pt x="16015" y="4739"/>
                    <a:pt x="11788" y="3299"/>
                    <a:pt x="7597" y="1917"/>
                  </a:cubicBezTo>
                  <a:cubicBezTo>
                    <a:pt x="5240" y="1191"/>
                    <a:pt x="2858" y="513"/>
                    <a:pt x="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15"/>
            <p:cNvSpPr/>
            <p:nvPr/>
          </p:nvSpPr>
          <p:spPr>
            <a:xfrm>
              <a:off x="3114675" y="2610875"/>
              <a:ext cx="228325" cy="171175"/>
            </a:xfrm>
            <a:custGeom>
              <a:rect b="b" l="l" r="r" t="t"/>
              <a:pathLst>
                <a:path extrusionOk="0" h="6847" w="9133">
                  <a:moveTo>
                    <a:pt x="0" y="0"/>
                  </a:moveTo>
                  <a:lnTo>
                    <a:pt x="0" y="0"/>
                  </a:lnTo>
                  <a:cubicBezTo>
                    <a:pt x="1786" y="1107"/>
                    <a:pt x="3381" y="2405"/>
                    <a:pt x="4393" y="3179"/>
                  </a:cubicBezTo>
                  <a:cubicBezTo>
                    <a:pt x="5358" y="3917"/>
                    <a:pt x="7310" y="5406"/>
                    <a:pt x="8120" y="6049"/>
                  </a:cubicBezTo>
                  <a:cubicBezTo>
                    <a:pt x="8322" y="6191"/>
                    <a:pt x="8834" y="6608"/>
                    <a:pt x="9132" y="6846"/>
                  </a:cubicBezTo>
                  <a:cubicBezTo>
                    <a:pt x="9073" y="6775"/>
                    <a:pt x="9013" y="6691"/>
                    <a:pt x="8954" y="6608"/>
                  </a:cubicBezTo>
                  <a:cubicBezTo>
                    <a:pt x="6632" y="3667"/>
                    <a:pt x="3524" y="131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15"/>
            <p:cNvSpPr/>
            <p:nvPr/>
          </p:nvSpPr>
          <p:spPr>
            <a:xfrm>
              <a:off x="2871775" y="2573375"/>
              <a:ext cx="441150" cy="284875"/>
            </a:xfrm>
            <a:custGeom>
              <a:rect b="b" l="l" r="r" t="t"/>
              <a:pathLst>
                <a:path extrusionOk="0" h="11395" w="17646">
                  <a:moveTo>
                    <a:pt x="1" y="0"/>
                  </a:moveTo>
                  <a:lnTo>
                    <a:pt x="1" y="0"/>
                  </a:lnTo>
                  <a:cubicBezTo>
                    <a:pt x="262" y="298"/>
                    <a:pt x="501" y="619"/>
                    <a:pt x="727" y="941"/>
                  </a:cubicBezTo>
                  <a:cubicBezTo>
                    <a:pt x="763" y="1000"/>
                    <a:pt x="810" y="1072"/>
                    <a:pt x="846" y="1131"/>
                  </a:cubicBezTo>
                  <a:cubicBezTo>
                    <a:pt x="1644" y="1429"/>
                    <a:pt x="2406" y="1750"/>
                    <a:pt x="3108" y="2060"/>
                  </a:cubicBezTo>
                  <a:cubicBezTo>
                    <a:pt x="4573" y="2727"/>
                    <a:pt x="5989" y="3500"/>
                    <a:pt x="7394" y="4286"/>
                  </a:cubicBezTo>
                  <a:cubicBezTo>
                    <a:pt x="8799" y="5096"/>
                    <a:pt x="10216" y="5917"/>
                    <a:pt x="11561" y="6834"/>
                  </a:cubicBezTo>
                  <a:cubicBezTo>
                    <a:pt x="13717" y="8299"/>
                    <a:pt x="15705" y="9704"/>
                    <a:pt x="17646" y="11394"/>
                  </a:cubicBezTo>
                  <a:cubicBezTo>
                    <a:pt x="16157" y="9644"/>
                    <a:pt x="14479" y="8072"/>
                    <a:pt x="12645" y="6715"/>
                  </a:cubicBezTo>
                  <a:cubicBezTo>
                    <a:pt x="11157" y="5620"/>
                    <a:pt x="9561" y="4679"/>
                    <a:pt x="7978" y="3786"/>
                  </a:cubicBezTo>
                  <a:cubicBezTo>
                    <a:pt x="5418" y="2310"/>
                    <a:pt x="2763" y="100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15"/>
            <p:cNvSpPr/>
            <p:nvPr/>
          </p:nvSpPr>
          <p:spPr>
            <a:xfrm>
              <a:off x="1134350" y="2556100"/>
              <a:ext cx="418825" cy="192300"/>
            </a:xfrm>
            <a:custGeom>
              <a:rect b="b" l="l" r="r" t="t"/>
              <a:pathLst>
                <a:path extrusionOk="0" h="7692" w="16753">
                  <a:moveTo>
                    <a:pt x="16753" y="0"/>
                  </a:moveTo>
                  <a:lnTo>
                    <a:pt x="16753" y="0"/>
                  </a:lnTo>
                  <a:cubicBezTo>
                    <a:pt x="13776" y="667"/>
                    <a:pt x="10847" y="1584"/>
                    <a:pt x="8085" y="2882"/>
                  </a:cubicBezTo>
                  <a:cubicBezTo>
                    <a:pt x="5478" y="4013"/>
                    <a:pt x="3001" y="5394"/>
                    <a:pt x="739" y="7120"/>
                  </a:cubicBezTo>
                  <a:cubicBezTo>
                    <a:pt x="477" y="7323"/>
                    <a:pt x="239" y="7489"/>
                    <a:pt x="1" y="7692"/>
                  </a:cubicBezTo>
                  <a:cubicBezTo>
                    <a:pt x="417" y="7466"/>
                    <a:pt x="822" y="7263"/>
                    <a:pt x="1239" y="7061"/>
                  </a:cubicBezTo>
                  <a:cubicBezTo>
                    <a:pt x="7537" y="4001"/>
                    <a:pt x="11288" y="2406"/>
                    <a:pt x="16717" y="191"/>
                  </a:cubicBezTo>
                  <a:cubicBezTo>
                    <a:pt x="16717" y="131"/>
                    <a:pt x="16729" y="60"/>
                    <a:pt x="167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15"/>
            <p:cNvSpPr/>
            <p:nvPr/>
          </p:nvSpPr>
          <p:spPr>
            <a:xfrm>
              <a:off x="6501100" y="2696900"/>
              <a:ext cx="256900" cy="233075"/>
            </a:xfrm>
            <a:custGeom>
              <a:rect b="b" l="l" r="r" t="t"/>
              <a:pathLst>
                <a:path extrusionOk="0" h="9323" w="10276">
                  <a:moveTo>
                    <a:pt x="10276" y="0"/>
                  </a:moveTo>
                  <a:lnTo>
                    <a:pt x="9644" y="762"/>
                  </a:lnTo>
                  <a:cubicBezTo>
                    <a:pt x="8180" y="2488"/>
                    <a:pt x="6454" y="3941"/>
                    <a:pt x="4727" y="5406"/>
                  </a:cubicBezTo>
                  <a:cubicBezTo>
                    <a:pt x="3179" y="6751"/>
                    <a:pt x="1596" y="8132"/>
                    <a:pt x="0" y="9323"/>
                  </a:cubicBezTo>
                  <a:cubicBezTo>
                    <a:pt x="4132" y="7311"/>
                    <a:pt x="7906" y="4834"/>
                    <a:pt x="9990" y="619"/>
                  </a:cubicBezTo>
                  <a:cubicBezTo>
                    <a:pt x="10097" y="405"/>
                    <a:pt x="10180" y="214"/>
                    <a:pt x="102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15"/>
            <p:cNvSpPr/>
            <p:nvPr/>
          </p:nvSpPr>
          <p:spPr>
            <a:xfrm>
              <a:off x="5920675" y="2229575"/>
              <a:ext cx="392025" cy="797450"/>
            </a:xfrm>
            <a:custGeom>
              <a:rect b="b" l="l" r="r" t="t"/>
              <a:pathLst>
                <a:path extrusionOk="0" h="31898" w="15681">
                  <a:moveTo>
                    <a:pt x="0" y="0"/>
                  </a:moveTo>
                  <a:lnTo>
                    <a:pt x="0" y="0"/>
                  </a:lnTo>
                  <a:cubicBezTo>
                    <a:pt x="84" y="84"/>
                    <a:pt x="155" y="143"/>
                    <a:pt x="215" y="215"/>
                  </a:cubicBezTo>
                  <a:cubicBezTo>
                    <a:pt x="1179" y="1131"/>
                    <a:pt x="2060" y="2120"/>
                    <a:pt x="2977" y="3096"/>
                  </a:cubicBezTo>
                  <a:cubicBezTo>
                    <a:pt x="4096" y="4287"/>
                    <a:pt x="5239" y="5430"/>
                    <a:pt x="6334" y="6656"/>
                  </a:cubicBezTo>
                  <a:cubicBezTo>
                    <a:pt x="8716" y="9406"/>
                    <a:pt x="10823" y="12097"/>
                    <a:pt x="12323" y="15657"/>
                  </a:cubicBezTo>
                  <a:cubicBezTo>
                    <a:pt x="13395" y="18169"/>
                    <a:pt x="14169" y="22003"/>
                    <a:pt x="14169" y="25003"/>
                  </a:cubicBezTo>
                  <a:cubicBezTo>
                    <a:pt x="14169" y="27611"/>
                    <a:pt x="13871" y="29325"/>
                    <a:pt x="13145" y="31897"/>
                  </a:cubicBezTo>
                  <a:cubicBezTo>
                    <a:pt x="15681" y="27432"/>
                    <a:pt x="15538" y="23872"/>
                    <a:pt x="14490" y="19015"/>
                  </a:cubicBezTo>
                  <a:cubicBezTo>
                    <a:pt x="13359" y="13573"/>
                    <a:pt x="9930" y="9013"/>
                    <a:pt x="6251" y="5001"/>
                  </a:cubicBezTo>
                  <a:cubicBezTo>
                    <a:pt x="4763" y="3429"/>
                    <a:pt x="3060" y="2084"/>
                    <a:pt x="1250" y="881"/>
                  </a:cubicBezTo>
                  <a:cubicBezTo>
                    <a:pt x="834" y="584"/>
                    <a:pt x="417" y="28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15"/>
            <p:cNvSpPr/>
            <p:nvPr/>
          </p:nvSpPr>
          <p:spPr>
            <a:xfrm>
              <a:off x="6275475" y="2475125"/>
              <a:ext cx="102725" cy="443250"/>
            </a:xfrm>
            <a:custGeom>
              <a:rect b="b" l="l" r="r" t="t"/>
              <a:pathLst>
                <a:path extrusionOk="0" h="17730" w="4109">
                  <a:moveTo>
                    <a:pt x="0" y="1"/>
                  </a:moveTo>
                  <a:cubicBezTo>
                    <a:pt x="12" y="49"/>
                    <a:pt x="24" y="96"/>
                    <a:pt x="60" y="144"/>
                  </a:cubicBezTo>
                  <a:cubicBezTo>
                    <a:pt x="489" y="1275"/>
                    <a:pt x="834" y="2418"/>
                    <a:pt x="1215" y="3561"/>
                  </a:cubicBezTo>
                  <a:cubicBezTo>
                    <a:pt x="2025" y="5823"/>
                    <a:pt x="2822" y="9085"/>
                    <a:pt x="3037" y="11002"/>
                  </a:cubicBezTo>
                  <a:cubicBezTo>
                    <a:pt x="3310" y="12812"/>
                    <a:pt x="3406" y="15515"/>
                    <a:pt x="3096" y="17729"/>
                  </a:cubicBezTo>
                  <a:cubicBezTo>
                    <a:pt x="3763" y="15693"/>
                    <a:pt x="4108" y="13562"/>
                    <a:pt x="3989" y="11431"/>
                  </a:cubicBezTo>
                  <a:cubicBezTo>
                    <a:pt x="3822" y="8240"/>
                    <a:pt x="2918" y="5061"/>
                    <a:pt x="1322" y="2287"/>
                  </a:cubicBezTo>
                  <a:cubicBezTo>
                    <a:pt x="893" y="1525"/>
                    <a:pt x="429" y="7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15"/>
            <p:cNvSpPr/>
            <p:nvPr/>
          </p:nvSpPr>
          <p:spPr>
            <a:xfrm>
              <a:off x="5924825" y="2006325"/>
              <a:ext cx="534025" cy="829000"/>
            </a:xfrm>
            <a:custGeom>
              <a:rect b="b" l="l" r="r" t="t"/>
              <a:pathLst>
                <a:path extrusionOk="0" h="33160" w="21361">
                  <a:moveTo>
                    <a:pt x="1" y="1"/>
                  </a:moveTo>
                  <a:lnTo>
                    <a:pt x="1" y="1"/>
                  </a:lnTo>
                  <a:cubicBezTo>
                    <a:pt x="60" y="48"/>
                    <a:pt x="120" y="108"/>
                    <a:pt x="191" y="155"/>
                  </a:cubicBezTo>
                  <a:cubicBezTo>
                    <a:pt x="1251" y="977"/>
                    <a:pt x="2251" y="1870"/>
                    <a:pt x="3275" y="2727"/>
                  </a:cubicBezTo>
                  <a:cubicBezTo>
                    <a:pt x="4644" y="3870"/>
                    <a:pt x="6014" y="5025"/>
                    <a:pt x="7323" y="6228"/>
                  </a:cubicBezTo>
                  <a:cubicBezTo>
                    <a:pt x="9276" y="8037"/>
                    <a:pt x="11121" y="9966"/>
                    <a:pt x="12848" y="11990"/>
                  </a:cubicBezTo>
                  <a:cubicBezTo>
                    <a:pt x="14586" y="14086"/>
                    <a:pt x="16193" y="16276"/>
                    <a:pt x="17455" y="18920"/>
                  </a:cubicBezTo>
                  <a:cubicBezTo>
                    <a:pt x="18217" y="20587"/>
                    <a:pt x="18753" y="21849"/>
                    <a:pt x="19337" y="23694"/>
                  </a:cubicBezTo>
                  <a:cubicBezTo>
                    <a:pt x="19694" y="24873"/>
                    <a:pt x="19932" y="26099"/>
                    <a:pt x="20182" y="27302"/>
                  </a:cubicBezTo>
                  <a:cubicBezTo>
                    <a:pt x="20587" y="29326"/>
                    <a:pt x="20944" y="31124"/>
                    <a:pt x="20920" y="33159"/>
                  </a:cubicBezTo>
                  <a:cubicBezTo>
                    <a:pt x="21361" y="30957"/>
                    <a:pt x="21230" y="28695"/>
                    <a:pt x="20896" y="26528"/>
                  </a:cubicBezTo>
                  <a:cubicBezTo>
                    <a:pt x="20527" y="24039"/>
                    <a:pt x="19646" y="21658"/>
                    <a:pt x="18622" y="19384"/>
                  </a:cubicBezTo>
                  <a:cubicBezTo>
                    <a:pt x="17384" y="16550"/>
                    <a:pt x="15586" y="14002"/>
                    <a:pt x="13622" y="11657"/>
                  </a:cubicBezTo>
                  <a:cubicBezTo>
                    <a:pt x="11562" y="9228"/>
                    <a:pt x="9335" y="6942"/>
                    <a:pt x="6942" y="4858"/>
                  </a:cubicBezTo>
                  <a:cubicBezTo>
                    <a:pt x="5240" y="3358"/>
                    <a:pt x="3370" y="2072"/>
                    <a:pt x="1442" y="882"/>
                  </a:cubicBezTo>
                  <a:cubicBezTo>
                    <a:pt x="965" y="584"/>
                    <a:pt x="489" y="28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15"/>
            <p:cNvSpPr/>
            <p:nvPr/>
          </p:nvSpPr>
          <p:spPr>
            <a:xfrm>
              <a:off x="5903400" y="1843800"/>
              <a:ext cx="649225" cy="946875"/>
            </a:xfrm>
            <a:custGeom>
              <a:rect b="b" l="l" r="r" t="t"/>
              <a:pathLst>
                <a:path extrusionOk="0" h="37875" w="25969">
                  <a:moveTo>
                    <a:pt x="1" y="1"/>
                  </a:moveTo>
                  <a:lnTo>
                    <a:pt x="1" y="1"/>
                  </a:lnTo>
                  <a:cubicBezTo>
                    <a:pt x="1668" y="1299"/>
                    <a:pt x="3287" y="2656"/>
                    <a:pt x="4918" y="4001"/>
                  </a:cubicBezTo>
                  <a:cubicBezTo>
                    <a:pt x="6049" y="4930"/>
                    <a:pt x="7204" y="5835"/>
                    <a:pt x="8287" y="6799"/>
                  </a:cubicBezTo>
                  <a:cubicBezTo>
                    <a:pt x="12514" y="10550"/>
                    <a:pt x="15848" y="14348"/>
                    <a:pt x="18884" y="18682"/>
                  </a:cubicBezTo>
                  <a:cubicBezTo>
                    <a:pt x="20027" y="20349"/>
                    <a:pt x="21134" y="22063"/>
                    <a:pt x="22039" y="23873"/>
                  </a:cubicBezTo>
                  <a:cubicBezTo>
                    <a:pt x="23063" y="26004"/>
                    <a:pt x="23789" y="27778"/>
                    <a:pt x="24528" y="30159"/>
                  </a:cubicBezTo>
                  <a:cubicBezTo>
                    <a:pt x="24920" y="31386"/>
                    <a:pt x="25242" y="33398"/>
                    <a:pt x="25313" y="34100"/>
                  </a:cubicBezTo>
                  <a:cubicBezTo>
                    <a:pt x="25456" y="35350"/>
                    <a:pt x="25623" y="36612"/>
                    <a:pt x="25623" y="37875"/>
                  </a:cubicBezTo>
                  <a:cubicBezTo>
                    <a:pt x="25837" y="36863"/>
                    <a:pt x="25897" y="35815"/>
                    <a:pt x="25932" y="34767"/>
                  </a:cubicBezTo>
                  <a:cubicBezTo>
                    <a:pt x="25968" y="33565"/>
                    <a:pt x="25932" y="32338"/>
                    <a:pt x="25742" y="31148"/>
                  </a:cubicBezTo>
                  <a:cubicBezTo>
                    <a:pt x="25480" y="29588"/>
                    <a:pt x="24897" y="28100"/>
                    <a:pt x="24325" y="26623"/>
                  </a:cubicBezTo>
                  <a:cubicBezTo>
                    <a:pt x="22515" y="21730"/>
                    <a:pt x="19539" y="17503"/>
                    <a:pt x="16336" y="13824"/>
                  </a:cubicBezTo>
                  <a:cubicBezTo>
                    <a:pt x="13991" y="11169"/>
                    <a:pt x="11550" y="8585"/>
                    <a:pt x="8871" y="6264"/>
                  </a:cubicBezTo>
                  <a:cubicBezTo>
                    <a:pt x="6144" y="3858"/>
                    <a:pt x="3192" y="202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15"/>
            <p:cNvSpPr/>
            <p:nvPr/>
          </p:nvSpPr>
          <p:spPr>
            <a:xfrm>
              <a:off x="5970075" y="1809875"/>
              <a:ext cx="676600" cy="900125"/>
            </a:xfrm>
            <a:custGeom>
              <a:rect b="b" l="l" r="r" t="t"/>
              <a:pathLst>
                <a:path extrusionOk="0" h="36005" w="27064">
                  <a:moveTo>
                    <a:pt x="1" y="1"/>
                  </a:moveTo>
                  <a:lnTo>
                    <a:pt x="1" y="1"/>
                  </a:lnTo>
                  <a:cubicBezTo>
                    <a:pt x="2263" y="1644"/>
                    <a:pt x="4346" y="3430"/>
                    <a:pt x="6632" y="5251"/>
                  </a:cubicBezTo>
                  <a:cubicBezTo>
                    <a:pt x="11466" y="9145"/>
                    <a:pt x="16074" y="13383"/>
                    <a:pt x="19872" y="18324"/>
                  </a:cubicBezTo>
                  <a:cubicBezTo>
                    <a:pt x="22122" y="21325"/>
                    <a:pt x="24135" y="25599"/>
                    <a:pt x="25278" y="29468"/>
                  </a:cubicBezTo>
                  <a:cubicBezTo>
                    <a:pt x="25921" y="31588"/>
                    <a:pt x="26575" y="33683"/>
                    <a:pt x="27028" y="35838"/>
                  </a:cubicBezTo>
                  <a:cubicBezTo>
                    <a:pt x="27049" y="35891"/>
                    <a:pt x="27061" y="35943"/>
                    <a:pt x="27063" y="35988"/>
                  </a:cubicBezTo>
                  <a:lnTo>
                    <a:pt x="27063" y="35988"/>
                  </a:lnTo>
                  <a:cubicBezTo>
                    <a:pt x="27051" y="35577"/>
                    <a:pt x="27039" y="35178"/>
                    <a:pt x="27016" y="34767"/>
                  </a:cubicBezTo>
                  <a:cubicBezTo>
                    <a:pt x="26945" y="33278"/>
                    <a:pt x="26814" y="31790"/>
                    <a:pt x="26516" y="30338"/>
                  </a:cubicBezTo>
                  <a:cubicBezTo>
                    <a:pt x="26159" y="28552"/>
                    <a:pt x="25516" y="26849"/>
                    <a:pt x="24837" y="25182"/>
                  </a:cubicBezTo>
                  <a:cubicBezTo>
                    <a:pt x="23980" y="23194"/>
                    <a:pt x="23027" y="21241"/>
                    <a:pt x="21825" y="19443"/>
                  </a:cubicBezTo>
                  <a:cubicBezTo>
                    <a:pt x="20741" y="17753"/>
                    <a:pt x="19444" y="16229"/>
                    <a:pt x="18122" y="14740"/>
                  </a:cubicBezTo>
                  <a:cubicBezTo>
                    <a:pt x="16610" y="13038"/>
                    <a:pt x="15038" y="11407"/>
                    <a:pt x="13359" y="9883"/>
                  </a:cubicBezTo>
                  <a:cubicBezTo>
                    <a:pt x="9097" y="6085"/>
                    <a:pt x="5120" y="2620"/>
                    <a:pt x="1" y="1"/>
                  </a:cubicBezTo>
                  <a:close/>
                  <a:moveTo>
                    <a:pt x="27063" y="35988"/>
                  </a:moveTo>
                  <a:cubicBezTo>
                    <a:pt x="27063" y="35993"/>
                    <a:pt x="27063" y="35999"/>
                    <a:pt x="27064" y="36005"/>
                  </a:cubicBezTo>
                  <a:cubicBezTo>
                    <a:pt x="27064" y="35999"/>
                    <a:pt x="27063" y="35994"/>
                    <a:pt x="27063" y="3598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15"/>
            <p:cNvSpPr/>
            <p:nvPr/>
          </p:nvSpPr>
          <p:spPr>
            <a:xfrm>
              <a:off x="5905500" y="2114975"/>
              <a:ext cx="336375" cy="305125"/>
            </a:xfrm>
            <a:custGeom>
              <a:rect b="b" l="l" r="r" t="t"/>
              <a:pathLst>
                <a:path extrusionOk="0" h="12205" w="13455">
                  <a:moveTo>
                    <a:pt x="0" y="0"/>
                  </a:moveTo>
                  <a:lnTo>
                    <a:pt x="0" y="0"/>
                  </a:lnTo>
                  <a:cubicBezTo>
                    <a:pt x="310" y="239"/>
                    <a:pt x="583" y="453"/>
                    <a:pt x="869" y="655"/>
                  </a:cubicBezTo>
                  <a:cubicBezTo>
                    <a:pt x="2727" y="2191"/>
                    <a:pt x="4512" y="3834"/>
                    <a:pt x="6370" y="5358"/>
                  </a:cubicBezTo>
                  <a:cubicBezTo>
                    <a:pt x="7263" y="6108"/>
                    <a:pt x="8084" y="6930"/>
                    <a:pt x="8930" y="7716"/>
                  </a:cubicBezTo>
                  <a:cubicBezTo>
                    <a:pt x="10489" y="9156"/>
                    <a:pt x="12013" y="10645"/>
                    <a:pt x="13454" y="12204"/>
                  </a:cubicBezTo>
                  <a:cubicBezTo>
                    <a:pt x="11847" y="9442"/>
                    <a:pt x="9811" y="6942"/>
                    <a:pt x="7370" y="4870"/>
                  </a:cubicBezTo>
                  <a:cubicBezTo>
                    <a:pt x="5334" y="3084"/>
                    <a:pt x="3072" y="1548"/>
                    <a:pt x="655" y="346"/>
                  </a:cubicBezTo>
                  <a:cubicBezTo>
                    <a:pt x="429" y="227"/>
                    <a:pt x="226" y="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15"/>
            <p:cNvSpPr/>
            <p:nvPr/>
          </p:nvSpPr>
          <p:spPr>
            <a:xfrm>
              <a:off x="5931075" y="2370950"/>
              <a:ext cx="286375" cy="519450"/>
            </a:xfrm>
            <a:custGeom>
              <a:rect b="b" l="l" r="r" t="t"/>
              <a:pathLst>
                <a:path extrusionOk="0" h="20778" w="11455">
                  <a:moveTo>
                    <a:pt x="1" y="1"/>
                  </a:moveTo>
                  <a:lnTo>
                    <a:pt x="1" y="13"/>
                  </a:lnTo>
                  <a:cubicBezTo>
                    <a:pt x="144" y="287"/>
                    <a:pt x="180" y="560"/>
                    <a:pt x="168" y="787"/>
                  </a:cubicBezTo>
                  <a:cubicBezTo>
                    <a:pt x="394" y="1120"/>
                    <a:pt x="561" y="1477"/>
                    <a:pt x="680" y="1846"/>
                  </a:cubicBezTo>
                  <a:cubicBezTo>
                    <a:pt x="3990" y="4632"/>
                    <a:pt x="6478" y="7978"/>
                    <a:pt x="8490" y="12217"/>
                  </a:cubicBezTo>
                  <a:cubicBezTo>
                    <a:pt x="9526" y="14574"/>
                    <a:pt x="10705" y="17610"/>
                    <a:pt x="10990" y="20777"/>
                  </a:cubicBezTo>
                  <a:cubicBezTo>
                    <a:pt x="11455" y="16193"/>
                    <a:pt x="9966" y="12348"/>
                    <a:pt x="7764" y="8669"/>
                  </a:cubicBezTo>
                  <a:cubicBezTo>
                    <a:pt x="6180" y="5954"/>
                    <a:pt x="4132" y="3513"/>
                    <a:pt x="1787" y="1430"/>
                  </a:cubicBezTo>
                  <a:cubicBezTo>
                    <a:pt x="1215" y="941"/>
                    <a:pt x="620" y="46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15"/>
            <p:cNvSpPr/>
            <p:nvPr/>
          </p:nvSpPr>
          <p:spPr>
            <a:xfrm>
              <a:off x="4271050" y="2283450"/>
              <a:ext cx="473600" cy="357200"/>
            </a:xfrm>
            <a:custGeom>
              <a:rect b="b" l="l" r="r" t="t"/>
              <a:pathLst>
                <a:path extrusionOk="0" h="14288" w="18944">
                  <a:moveTo>
                    <a:pt x="18944" y="0"/>
                  </a:moveTo>
                  <a:lnTo>
                    <a:pt x="18944" y="0"/>
                  </a:lnTo>
                  <a:cubicBezTo>
                    <a:pt x="18122" y="322"/>
                    <a:pt x="17324" y="655"/>
                    <a:pt x="16515" y="1012"/>
                  </a:cubicBezTo>
                  <a:cubicBezTo>
                    <a:pt x="15062" y="1667"/>
                    <a:pt x="13622" y="2382"/>
                    <a:pt x="12229" y="3203"/>
                  </a:cubicBezTo>
                  <a:cubicBezTo>
                    <a:pt x="10705" y="4132"/>
                    <a:pt x="9252" y="5168"/>
                    <a:pt x="7823" y="6251"/>
                  </a:cubicBezTo>
                  <a:cubicBezTo>
                    <a:pt x="4835" y="8501"/>
                    <a:pt x="1918" y="11037"/>
                    <a:pt x="1" y="14288"/>
                  </a:cubicBezTo>
                  <a:cubicBezTo>
                    <a:pt x="1715" y="12109"/>
                    <a:pt x="3858" y="10323"/>
                    <a:pt x="5966" y="8537"/>
                  </a:cubicBezTo>
                  <a:cubicBezTo>
                    <a:pt x="7609" y="7227"/>
                    <a:pt x="9121" y="6049"/>
                    <a:pt x="10966" y="4799"/>
                  </a:cubicBezTo>
                  <a:cubicBezTo>
                    <a:pt x="12645" y="3703"/>
                    <a:pt x="14407" y="2715"/>
                    <a:pt x="16134" y="1679"/>
                  </a:cubicBezTo>
                  <a:cubicBezTo>
                    <a:pt x="17015" y="1131"/>
                    <a:pt x="17908" y="619"/>
                    <a:pt x="18801" y="96"/>
                  </a:cubicBezTo>
                  <a:cubicBezTo>
                    <a:pt x="18836" y="72"/>
                    <a:pt x="18896" y="36"/>
                    <a:pt x="18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15"/>
            <p:cNvSpPr/>
            <p:nvPr/>
          </p:nvSpPr>
          <p:spPr>
            <a:xfrm>
              <a:off x="4777075" y="2116650"/>
              <a:ext cx="594450" cy="142125"/>
            </a:xfrm>
            <a:custGeom>
              <a:rect b="b" l="l" r="r" t="t"/>
              <a:pathLst>
                <a:path extrusionOk="0" h="5685" w="23778">
                  <a:moveTo>
                    <a:pt x="20684" y="0"/>
                  </a:moveTo>
                  <a:cubicBezTo>
                    <a:pt x="19574" y="0"/>
                    <a:pt x="18462" y="48"/>
                    <a:pt x="17348" y="148"/>
                  </a:cubicBezTo>
                  <a:cubicBezTo>
                    <a:pt x="14728" y="326"/>
                    <a:pt x="12145" y="743"/>
                    <a:pt x="9609" y="1457"/>
                  </a:cubicBezTo>
                  <a:cubicBezTo>
                    <a:pt x="8097" y="1874"/>
                    <a:pt x="6573" y="2303"/>
                    <a:pt x="5132" y="2910"/>
                  </a:cubicBezTo>
                  <a:cubicBezTo>
                    <a:pt x="3334" y="3660"/>
                    <a:pt x="1632" y="4636"/>
                    <a:pt x="0" y="5684"/>
                  </a:cubicBezTo>
                  <a:cubicBezTo>
                    <a:pt x="2429" y="4565"/>
                    <a:pt x="4775" y="3589"/>
                    <a:pt x="7382" y="2815"/>
                  </a:cubicBezTo>
                  <a:cubicBezTo>
                    <a:pt x="9621" y="2124"/>
                    <a:pt x="11895" y="1529"/>
                    <a:pt x="14216" y="1184"/>
                  </a:cubicBezTo>
                  <a:cubicBezTo>
                    <a:pt x="16019" y="929"/>
                    <a:pt x="18561" y="743"/>
                    <a:pt x="20722" y="743"/>
                  </a:cubicBezTo>
                  <a:cubicBezTo>
                    <a:pt x="20788" y="743"/>
                    <a:pt x="20854" y="743"/>
                    <a:pt x="20920" y="743"/>
                  </a:cubicBezTo>
                  <a:cubicBezTo>
                    <a:pt x="21872" y="755"/>
                    <a:pt x="22825" y="826"/>
                    <a:pt x="23777" y="910"/>
                  </a:cubicBezTo>
                  <a:cubicBezTo>
                    <a:pt x="23753" y="767"/>
                    <a:pt x="23718" y="624"/>
                    <a:pt x="23706" y="493"/>
                  </a:cubicBezTo>
                  <a:cubicBezTo>
                    <a:pt x="23682" y="374"/>
                    <a:pt x="23682" y="231"/>
                    <a:pt x="23682" y="112"/>
                  </a:cubicBezTo>
                  <a:cubicBezTo>
                    <a:pt x="22683" y="39"/>
                    <a:pt x="21684" y="0"/>
                    <a:pt x="206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15"/>
            <p:cNvSpPr/>
            <p:nvPr/>
          </p:nvSpPr>
          <p:spPr>
            <a:xfrm>
              <a:off x="4249325" y="2332850"/>
              <a:ext cx="283700" cy="255125"/>
            </a:xfrm>
            <a:custGeom>
              <a:rect b="b" l="l" r="r" t="t"/>
              <a:pathLst>
                <a:path extrusionOk="0" h="10205" w="11348">
                  <a:moveTo>
                    <a:pt x="11347" y="1"/>
                  </a:moveTo>
                  <a:lnTo>
                    <a:pt x="11347" y="1"/>
                  </a:lnTo>
                  <a:cubicBezTo>
                    <a:pt x="11133" y="132"/>
                    <a:pt x="10907" y="251"/>
                    <a:pt x="10704" y="382"/>
                  </a:cubicBezTo>
                  <a:cubicBezTo>
                    <a:pt x="8621" y="1632"/>
                    <a:pt x="6656" y="3073"/>
                    <a:pt x="4870" y="4716"/>
                  </a:cubicBezTo>
                  <a:cubicBezTo>
                    <a:pt x="3096" y="6394"/>
                    <a:pt x="1477" y="8252"/>
                    <a:pt x="1" y="10204"/>
                  </a:cubicBezTo>
                  <a:cubicBezTo>
                    <a:pt x="3430" y="6787"/>
                    <a:pt x="7049" y="3525"/>
                    <a:pt x="10776" y="441"/>
                  </a:cubicBezTo>
                  <a:cubicBezTo>
                    <a:pt x="10978" y="298"/>
                    <a:pt x="11157" y="144"/>
                    <a:pt x="11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15"/>
            <p:cNvSpPr/>
            <p:nvPr/>
          </p:nvSpPr>
          <p:spPr>
            <a:xfrm>
              <a:off x="4576750" y="2045925"/>
              <a:ext cx="540875" cy="246775"/>
            </a:xfrm>
            <a:custGeom>
              <a:rect b="b" l="l" r="r" t="t"/>
              <a:pathLst>
                <a:path extrusionOk="0" h="9871" w="21635">
                  <a:moveTo>
                    <a:pt x="21634" y="0"/>
                  </a:moveTo>
                  <a:lnTo>
                    <a:pt x="21634" y="0"/>
                  </a:lnTo>
                  <a:cubicBezTo>
                    <a:pt x="21253" y="84"/>
                    <a:pt x="20896" y="191"/>
                    <a:pt x="20527" y="298"/>
                  </a:cubicBezTo>
                  <a:cubicBezTo>
                    <a:pt x="16312" y="1429"/>
                    <a:pt x="12181" y="2917"/>
                    <a:pt x="8216" y="4775"/>
                  </a:cubicBezTo>
                  <a:cubicBezTo>
                    <a:pt x="6704" y="5501"/>
                    <a:pt x="5192" y="6275"/>
                    <a:pt x="3763" y="7168"/>
                  </a:cubicBezTo>
                  <a:cubicBezTo>
                    <a:pt x="2477" y="8001"/>
                    <a:pt x="1239" y="8942"/>
                    <a:pt x="1" y="9870"/>
                  </a:cubicBezTo>
                  <a:cubicBezTo>
                    <a:pt x="3322" y="7942"/>
                    <a:pt x="6692" y="6096"/>
                    <a:pt x="10192" y="4572"/>
                  </a:cubicBezTo>
                  <a:cubicBezTo>
                    <a:pt x="11728" y="3882"/>
                    <a:pt x="13728" y="3155"/>
                    <a:pt x="15538" y="2465"/>
                  </a:cubicBezTo>
                  <a:cubicBezTo>
                    <a:pt x="17146" y="1858"/>
                    <a:pt x="18729" y="1191"/>
                    <a:pt x="20313" y="536"/>
                  </a:cubicBezTo>
                  <a:cubicBezTo>
                    <a:pt x="20753" y="357"/>
                    <a:pt x="21194" y="179"/>
                    <a:pt x="216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15"/>
            <p:cNvSpPr/>
            <p:nvPr/>
          </p:nvSpPr>
          <p:spPr>
            <a:xfrm>
              <a:off x="5178900" y="2023250"/>
              <a:ext cx="223875" cy="24175"/>
            </a:xfrm>
            <a:custGeom>
              <a:rect b="b" l="l" r="r" t="t"/>
              <a:pathLst>
                <a:path extrusionOk="0" h="967" w="8955">
                  <a:moveTo>
                    <a:pt x="6005" y="1"/>
                  </a:moveTo>
                  <a:cubicBezTo>
                    <a:pt x="3989" y="1"/>
                    <a:pt x="1984" y="222"/>
                    <a:pt x="1" y="574"/>
                  </a:cubicBezTo>
                  <a:cubicBezTo>
                    <a:pt x="345" y="566"/>
                    <a:pt x="697" y="562"/>
                    <a:pt x="1055" y="562"/>
                  </a:cubicBezTo>
                  <a:cubicBezTo>
                    <a:pt x="3453" y="562"/>
                    <a:pt x="6138" y="728"/>
                    <a:pt x="8561" y="967"/>
                  </a:cubicBezTo>
                  <a:cubicBezTo>
                    <a:pt x="8597" y="645"/>
                    <a:pt x="8716" y="348"/>
                    <a:pt x="8954" y="121"/>
                  </a:cubicBezTo>
                  <a:cubicBezTo>
                    <a:pt x="8085" y="38"/>
                    <a:pt x="7192" y="2"/>
                    <a:pt x="6311" y="2"/>
                  </a:cubicBezTo>
                  <a:cubicBezTo>
                    <a:pt x="6209" y="1"/>
                    <a:pt x="6107" y="1"/>
                    <a:pt x="6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15"/>
            <p:cNvSpPr/>
            <p:nvPr/>
          </p:nvSpPr>
          <p:spPr>
            <a:xfrm>
              <a:off x="4173425" y="2106650"/>
              <a:ext cx="597425" cy="421200"/>
            </a:xfrm>
            <a:custGeom>
              <a:rect b="b" l="l" r="r" t="t"/>
              <a:pathLst>
                <a:path extrusionOk="0" h="16848" w="23897">
                  <a:moveTo>
                    <a:pt x="23896" y="0"/>
                  </a:moveTo>
                  <a:lnTo>
                    <a:pt x="23896" y="0"/>
                  </a:lnTo>
                  <a:cubicBezTo>
                    <a:pt x="23015" y="333"/>
                    <a:pt x="22146" y="691"/>
                    <a:pt x="21277" y="1048"/>
                  </a:cubicBezTo>
                  <a:cubicBezTo>
                    <a:pt x="17705" y="2477"/>
                    <a:pt x="14193" y="4763"/>
                    <a:pt x="10978" y="7060"/>
                  </a:cubicBezTo>
                  <a:cubicBezTo>
                    <a:pt x="6966" y="9906"/>
                    <a:pt x="3239" y="13121"/>
                    <a:pt x="1" y="16847"/>
                  </a:cubicBezTo>
                  <a:cubicBezTo>
                    <a:pt x="1775" y="15311"/>
                    <a:pt x="3561" y="13823"/>
                    <a:pt x="5358" y="12335"/>
                  </a:cubicBezTo>
                  <a:cubicBezTo>
                    <a:pt x="7240" y="10739"/>
                    <a:pt x="8895" y="9382"/>
                    <a:pt x="10776" y="8037"/>
                  </a:cubicBezTo>
                  <a:cubicBezTo>
                    <a:pt x="14050" y="5596"/>
                    <a:pt x="17586" y="3572"/>
                    <a:pt x="21122" y="1572"/>
                  </a:cubicBezTo>
                  <a:cubicBezTo>
                    <a:pt x="22051" y="1036"/>
                    <a:pt x="22956" y="512"/>
                    <a:pt x="238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15"/>
            <p:cNvSpPr/>
            <p:nvPr/>
          </p:nvSpPr>
          <p:spPr>
            <a:xfrm>
              <a:off x="4847325" y="1950000"/>
              <a:ext cx="565275" cy="111425"/>
            </a:xfrm>
            <a:custGeom>
              <a:rect b="b" l="l" r="r" t="t"/>
              <a:pathLst>
                <a:path extrusionOk="0" h="4457" w="22611">
                  <a:moveTo>
                    <a:pt x="20367" y="0"/>
                  </a:moveTo>
                  <a:cubicBezTo>
                    <a:pt x="18370" y="0"/>
                    <a:pt x="16382" y="121"/>
                    <a:pt x="14395" y="337"/>
                  </a:cubicBezTo>
                  <a:cubicBezTo>
                    <a:pt x="11907" y="575"/>
                    <a:pt x="9418" y="932"/>
                    <a:pt x="7013" y="1587"/>
                  </a:cubicBezTo>
                  <a:cubicBezTo>
                    <a:pt x="4584" y="2266"/>
                    <a:pt x="2239" y="3254"/>
                    <a:pt x="0" y="4456"/>
                  </a:cubicBezTo>
                  <a:cubicBezTo>
                    <a:pt x="3870" y="3099"/>
                    <a:pt x="8382" y="1825"/>
                    <a:pt x="12097" y="1361"/>
                  </a:cubicBezTo>
                  <a:cubicBezTo>
                    <a:pt x="14514" y="1087"/>
                    <a:pt x="16919" y="849"/>
                    <a:pt x="19348" y="825"/>
                  </a:cubicBezTo>
                  <a:cubicBezTo>
                    <a:pt x="19490" y="823"/>
                    <a:pt x="19633" y="823"/>
                    <a:pt x="19775" y="823"/>
                  </a:cubicBezTo>
                  <a:cubicBezTo>
                    <a:pt x="20714" y="823"/>
                    <a:pt x="21647" y="855"/>
                    <a:pt x="22598" y="896"/>
                  </a:cubicBezTo>
                  <a:lnTo>
                    <a:pt x="22598" y="742"/>
                  </a:lnTo>
                  <a:lnTo>
                    <a:pt x="22598" y="111"/>
                  </a:lnTo>
                  <a:cubicBezTo>
                    <a:pt x="22598" y="87"/>
                    <a:pt x="22598" y="63"/>
                    <a:pt x="22610" y="51"/>
                  </a:cubicBezTo>
                  <a:cubicBezTo>
                    <a:pt x="22503" y="51"/>
                    <a:pt x="22420" y="51"/>
                    <a:pt x="22313" y="39"/>
                  </a:cubicBezTo>
                  <a:cubicBezTo>
                    <a:pt x="21663" y="13"/>
                    <a:pt x="21015" y="0"/>
                    <a:pt x="20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15"/>
            <p:cNvSpPr/>
            <p:nvPr/>
          </p:nvSpPr>
          <p:spPr>
            <a:xfrm>
              <a:off x="4124025" y="2032825"/>
              <a:ext cx="598600" cy="455425"/>
            </a:xfrm>
            <a:custGeom>
              <a:rect b="b" l="l" r="r" t="t"/>
              <a:pathLst>
                <a:path extrusionOk="0" h="18217" w="23944">
                  <a:moveTo>
                    <a:pt x="23944" y="0"/>
                  </a:moveTo>
                  <a:lnTo>
                    <a:pt x="23944" y="0"/>
                  </a:lnTo>
                  <a:cubicBezTo>
                    <a:pt x="23170" y="346"/>
                    <a:pt x="22396" y="703"/>
                    <a:pt x="21622" y="1036"/>
                  </a:cubicBezTo>
                  <a:cubicBezTo>
                    <a:pt x="19764" y="1834"/>
                    <a:pt x="17967" y="2739"/>
                    <a:pt x="16264" y="3846"/>
                  </a:cubicBezTo>
                  <a:cubicBezTo>
                    <a:pt x="14085" y="5287"/>
                    <a:pt x="11954" y="6846"/>
                    <a:pt x="9918" y="8513"/>
                  </a:cubicBezTo>
                  <a:cubicBezTo>
                    <a:pt x="6310" y="11430"/>
                    <a:pt x="2810" y="14514"/>
                    <a:pt x="0" y="18217"/>
                  </a:cubicBezTo>
                  <a:cubicBezTo>
                    <a:pt x="1429" y="16776"/>
                    <a:pt x="2929" y="15407"/>
                    <a:pt x="4453" y="14062"/>
                  </a:cubicBezTo>
                  <a:cubicBezTo>
                    <a:pt x="6620" y="12085"/>
                    <a:pt x="9406" y="9716"/>
                    <a:pt x="11478" y="8144"/>
                  </a:cubicBezTo>
                  <a:cubicBezTo>
                    <a:pt x="13121" y="6894"/>
                    <a:pt x="14835" y="5703"/>
                    <a:pt x="16562" y="4560"/>
                  </a:cubicBezTo>
                  <a:cubicBezTo>
                    <a:pt x="18086" y="3572"/>
                    <a:pt x="19634" y="2655"/>
                    <a:pt x="21146" y="1679"/>
                  </a:cubicBezTo>
                  <a:cubicBezTo>
                    <a:pt x="22074" y="1108"/>
                    <a:pt x="23015" y="548"/>
                    <a:pt x="23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15"/>
            <p:cNvSpPr/>
            <p:nvPr/>
          </p:nvSpPr>
          <p:spPr>
            <a:xfrm>
              <a:off x="4793750" y="1879450"/>
              <a:ext cx="1003725" cy="114400"/>
            </a:xfrm>
            <a:custGeom>
              <a:rect b="b" l="l" r="r" t="t"/>
              <a:pathLst>
                <a:path extrusionOk="0" h="4576" w="40149">
                  <a:moveTo>
                    <a:pt x="21524" y="1"/>
                  </a:moveTo>
                  <a:cubicBezTo>
                    <a:pt x="20381" y="1"/>
                    <a:pt x="19237" y="36"/>
                    <a:pt x="18098" y="99"/>
                  </a:cubicBezTo>
                  <a:cubicBezTo>
                    <a:pt x="14835" y="230"/>
                    <a:pt x="11609" y="647"/>
                    <a:pt x="8442" y="1420"/>
                  </a:cubicBezTo>
                  <a:cubicBezTo>
                    <a:pt x="5525" y="2111"/>
                    <a:pt x="2620" y="3087"/>
                    <a:pt x="0" y="4576"/>
                  </a:cubicBezTo>
                  <a:cubicBezTo>
                    <a:pt x="1881" y="3873"/>
                    <a:pt x="3810" y="3397"/>
                    <a:pt x="5751" y="2921"/>
                  </a:cubicBezTo>
                  <a:cubicBezTo>
                    <a:pt x="8013" y="2349"/>
                    <a:pt x="10287" y="1790"/>
                    <a:pt x="12609" y="1444"/>
                  </a:cubicBezTo>
                  <a:cubicBezTo>
                    <a:pt x="15140" y="1093"/>
                    <a:pt x="18194" y="893"/>
                    <a:pt x="21148" y="893"/>
                  </a:cubicBezTo>
                  <a:cubicBezTo>
                    <a:pt x="22002" y="893"/>
                    <a:pt x="22848" y="909"/>
                    <a:pt x="23670" y="944"/>
                  </a:cubicBezTo>
                  <a:cubicBezTo>
                    <a:pt x="26563" y="1111"/>
                    <a:pt x="29028" y="1432"/>
                    <a:pt x="31718" y="1944"/>
                  </a:cubicBezTo>
                  <a:cubicBezTo>
                    <a:pt x="31811" y="1833"/>
                    <a:pt x="31947" y="1758"/>
                    <a:pt x="32109" y="1758"/>
                  </a:cubicBezTo>
                  <a:cubicBezTo>
                    <a:pt x="32155" y="1758"/>
                    <a:pt x="32204" y="1764"/>
                    <a:pt x="32254" y="1778"/>
                  </a:cubicBezTo>
                  <a:cubicBezTo>
                    <a:pt x="33683" y="2087"/>
                    <a:pt x="35183" y="2349"/>
                    <a:pt x="36552" y="2909"/>
                  </a:cubicBezTo>
                  <a:cubicBezTo>
                    <a:pt x="37695" y="3147"/>
                    <a:pt x="38850" y="3385"/>
                    <a:pt x="39969" y="3647"/>
                  </a:cubicBezTo>
                  <a:lnTo>
                    <a:pt x="40148" y="3695"/>
                  </a:lnTo>
                  <a:cubicBezTo>
                    <a:pt x="40053" y="3647"/>
                    <a:pt x="39946" y="3587"/>
                    <a:pt x="39838" y="3552"/>
                  </a:cubicBezTo>
                  <a:cubicBezTo>
                    <a:pt x="38267" y="2802"/>
                    <a:pt x="36612" y="2206"/>
                    <a:pt x="34933" y="1718"/>
                  </a:cubicBezTo>
                  <a:cubicBezTo>
                    <a:pt x="32195" y="968"/>
                    <a:pt x="29361" y="539"/>
                    <a:pt x="26539" y="254"/>
                  </a:cubicBezTo>
                  <a:cubicBezTo>
                    <a:pt x="24876" y="77"/>
                    <a:pt x="23200" y="1"/>
                    <a:pt x="215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15"/>
            <p:cNvSpPr/>
            <p:nvPr/>
          </p:nvSpPr>
          <p:spPr>
            <a:xfrm>
              <a:off x="5305425" y="1803325"/>
              <a:ext cx="543225" cy="117600"/>
            </a:xfrm>
            <a:custGeom>
              <a:rect b="b" l="l" r="r" t="t"/>
              <a:pathLst>
                <a:path extrusionOk="0" h="4704" w="21729">
                  <a:moveTo>
                    <a:pt x="0" y="1"/>
                  </a:moveTo>
                  <a:cubicBezTo>
                    <a:pt x="476" y="60"/>
                    <a:pt x="941" y="132"/>
                    <a:pt x="1417" y="203"/>
                  </a:cubicBezTo>
                  <a:cubicBezTo>
                    <a:pt x="4346" y="715"/>
                    <a:pt x="7275" y="1144"/>
                    <a:pt x="10204" y="1667"/>
                  </a:cubicBezTo>
                  <a:cubicBezTo>
                    <a:pt x="14097" y="2465"/>
                    <a:pt x="17978" y="3394"/>
                    <a:pt x="21729" y="4704"/>
                  </a:cubicBezTo>
                  <a:cubicBezTo>
                    <a:pt x="18800" y="3120"/>
                    <a:pt x="15597" y="2156"/>
                    <a:pt x="12347" y="1477"/>
                  </a:cubicBezTo>
                  <a:cubicBezTo>
                    <a:pt x="8644" y="620"/>
                    <a:pt x="4870" y="132"/>
                    <a:pt x="1060" y="13"/>
                  </a:cubicBezTo>
                  <a:cubicBezTo>
                    <a:pt x="702" y="1"/>
                    <a:pt x="34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15"/>
            <p:cNvSpPr/>
            <p:nvPr/>
          </p:nvSpPr>
          <p:spPr>
            <a:xfrm>
              <a:off x="4311550" y="1798500"/>
              <a:ext cx="916500" cy="396875"/>
            </a:xfrm>
            <a:custGeom>
              <a:rect b="b" l="l" r="r" t="t"/>
              <a:pathLst>
                <a:path extrusionOk="0" h="15875" w="36660">
                  <a:moveTo>
                    <a:pt x="35416" y="1"/>
                  </a:moveTo>
                  <a:cubicBezTo>
                    <a:pt x="31620" y="1"/>
                    <a:pt x="27898" y="1037"/>
                    <a:pt x="24301" y="2218"/>
                  </a:cubicBezTo>
                  <a:cubicBezTo>
                    <a:pt x="20050" y="3635"/>
                    <a:pt x="15907" y="5420"/>
                    <a:pt x="11942" y="7528"/>
                  </a:cubicBezTo>
                  <a:cubicBezTo>
                    <a:pt x="9168" y="9028"/>
                    <a:pt x="6429" y="10635"/>
                    <a:pt x="3917" y="12528"/>
                  </a:cubicBezTo>
                  <a:cubicBezTo>
                    <a:pt x="2548" y="13552"/>
                    <a:pt x="1286" y="14731"/>
                    <a:pt x="0" y="15874"/>
                  </a:cubicBezTo>
                  <a:cubicBezTo>
                    <a:pt x="71" y="15850"/>
                    <a:pt x="131" y="15791"/>
                    <a:pt x="214" y="15743"/>
                  </a:cubicBezTo>
                  <a:cubicBezTo>
                    <a:pt x="1786" y="14683"/>
                    <a:pt x="3370" y="13755"/>
                    <a:pt x="4953" y="12648"/>
                  </a:cubicBezTo>
                  <a:cubicBezTo>
                    <a:pt x="11323" y="8314"/>
                    <a:pt x="18026" y="4968"/>
                    <a:pt x="25194" y="2682"/>
                  </a:cubicBezTo>
                  <a:cubicBezTo>
                    <a:pt x="26896" y="2122"/>
                    <a:pt x="28611" y="1670"/>
                    <a:pt x="30337" y="1218"/>
                  </a:cubicBezTo>
                  <a:cubicBezTo>
                    <a:pt x="32433" y="682"/>
                    <a:pt x="34540" y="229"/>
                    <a:pt x="36659" y="39"/>
                  </a:cubicBezTo>
                  <a:cubicBezTo>
                    <a:pt x="36244" y="13"/>
                    <a:pt x="35830" y="1"/>
                    <a:pt x="354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15"/>
            <p:cNvSpPr/>
            <p:nvPr/>
          </p:nvSpPr>
          <p:spPr>
            <a:xfrm>
              <a:off x="4119550" y="2236425"/>
              <a:ext cx="137850" cy="127700"/>
            </a:xfrm>
            <a:custGeom>
              <a:rect b="b" l="l" r="r" t="t"/>
              <a:pathLst>
                <a:path extrusionOk="0" h="5108" w="5514">
                  <a:moveTo>
                    <a:pt x="5513" y="0"/>
                  </a:moveTo>
                  <a:cubicBezTo>
                    <a:pt x="3382" y="1334"/>
                    <a:pt x="1489" y="3060"/>
                    <a:pt x="1" y="5108"/>
                  </a:cubicBezTo>
                  <a:cubicBezTo>
                    <a:pt x="1822" y="3655"/>
                    <a:pt x="3775" y="1738"/>
                    <a:pt x="55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15"/>
            <p:cNvSpPr/>
            <p:nvPr/>
          </p:nvSpPr>
          <p:spPr>
            <a:xfrm>
              <a:off x="4020725" y="1968825"/>
              <a:ext cx="468250" cy="423000"/>
            </a:xfrm>
            <a:custGeom>
              <a:rect b="b" l="l" r="r" t="t"/>
              <a:pathLst>
                <a:path extrusionOk="0" h="16920" w="18730">
                  <a:moveTo>
                    <a:pt x="18729" y="0"/>
                  </a:moveTo>
                  <a:lnTo>
                    <a:pt x="18729" y="0"/>
                  </a:lnTo>
                  <a:cubicBezTo>
                    <a:pt x="18062" y="358"/>
                    <a:pt x="17396" y="727"/>
                    <a:pt x="16729" y="1108"/>
                  </a:cubicBezTo>
                  <a:cubicBezTo>
                    <a:pt x="13383" y="2965"/>
                    <a:pt x="10478" y="5489"/>
                    <a:pt x="7680" y="8085"/>
                  </a:cubicBezTo>
                  <a:cubicBezTo>
                    <a:pt x="4835" y="10740"/>
                    <a:pt x="2025" y="13550"/>
                    <a:pt x="1" y="16919"/>
                  </a:cubicBezTo>
                  <a:cubicBezTo>
                    <a:pt x="1572" y="14871"/>
                    <a:pt x="3430" y="13097"/>
                    <a:pt x="5251" y="11299"/>
                  </a:cubicBezTo>
                  <a:cubicBezTo>
                    <a:pt x="8716" y="7775"/>
                    <a:pt x="12752" y="4501"/>
                    <a:pt x="16527" y="1560"/>
                  </a:cubicBezTo>
                  <a:cubicBezTo>
                    <a:pt x="17241" y="1012"/>
                    <a:pt x="17991" y="512"/>
                    <a:pt x="18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15"/>
            <p:cNvSpPr/>
            <p:nvPr/>
          </p:nvSpPr>
          <p:spPr>
            <a:xfrm>
              <a:off x="4522875" y="1697950"/>
              <a:ext cx="824525" cy="236975"/>
            </a:xfrm>
            <a:custGeom>
              <a:rect b="b" l="l" r="r" t="t"/>
              <a:pathLst>
                <a:path extrusionOk="0" h="9479" w="32981">
                  <a:moveTo>
                    <a:pt x="29760" y="1"/>
                  </a:moveTo>
                  <a:cubicBezTo>
                    <a:pt x="22960" y="1"/>
                    <a:pt x="16280" y="1831"/>
                    <a:pt x="10014" y="4358"/>
                  </a:cubicBezTo>
                  <a:cubicBezTo>
                    <a:pt x="6537" y="5763"/>
                    <a:pt x="3108" y="7371"/>
                    <a:pt x="0" y="9478"/>
                  </a:cubicBezTo>
                  <a:cubicBezTo>
                    <a:pt x="2072" y="8502"/>
                    <a:pt x="4203" y="7597"/>
                    <a:pt x="6311" y="6656"/>
                  </a:cubicBezTo>
                  <a:cubicBezTo>
                    <a:pt x="9466" y="5275"/>
                    <a:pt x="12645" y="3966"/>
                    <a:pt x="16133" y="2918"/>
                  </a:cubicBezTo>
                  <a:cubicBezTo>
                    <a:pt x="18515" y="2203"/>
                    <a:pt x="20944" y="1668"/>
                    <a:pt x="23396" y="1263"/>
                  </a:cubicBezTo>
                  <a:cubicBezTo>
                    <a:pt x="25111" y="1013"/>
                    <a:pt x="27147" y="810"/>
                    <a:pt x="29147" y="548"/>
                  </a:cubicBezTo>
                  <a:cubicBezTo>
                    <a:pt x="30242" y="429"/>
                    <a:pt x="31183" y="287"/>
                    <a:pt x="32266" y="167"/>
                  </a:cubicBezTo>
                  <a:cubicBezTo>
                    <a:pt x="32505" y="132"/>
                    <a:pt x="32743" y="120"/>
                    <a:pt x="32981" y="96"/>
                  </a:cubicBezTo>
                  <a:cubicBezTo>
                    <a:pt x="31921" y="60"/>
                    <a:pt x="30885" y="1"/>
                    <a:pt x="29826" y="1"/>
                  </a:cubicBezTo>
                  <a:cubicBezTo>
                    <a:pt x="29804" y="1"/>
                    <a:pt x="29782" y="1"/>
                    <a:pt x="297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15"/>
            <p:cNvSpPr/>
            <p:nvPr/>
          </p:nvSpPr>
          <p:spPr>
            <a:xfrm>
              <a:off x="5417625" y="1708550"/>
              <a:ext cx="395025" cy="95400"/>
            </a:xfrm>
            <a:custGeom>
              <a:rect b="b" l="l" r="r" t="t"/>
              <a:pathLst>
                <a:path extrusionOk="0" h="3816" w="15801">
                  <a:moveTo>
                    <a:pt x="1029" y="0"/>
                  </a:moveTo>
                  <a:cubicBezTo>
                    <a:pt x="687" y="0"/>
                    <a:pt x="344" y="13"/>
                    <a:pt x="1" y="41"/>
                  </a:cubicBezTo>
                  <a:cubicBezTo>
                    <a:pt x="2096" y="160"/>
                    <a:pt x="4156" y="839"/>
                    <a:pt x="6240" y="1363"/>
                  </a:cubicBezTo>
                  <a:cubicBezTo>
                    <a:pt x="9097" y="2125"/>
                    <a:pt x="11990" y="2791"/>
                    <a:pt x="14848" y="3553"/>
                  </a:cubicBezTo>
                  <a:cubicBezTo>
                    <a:pt x="15157" y="3637"/>
                    <a:pt x="15479" y="3732"/>
                    <a:pt x="15800" y="3815"/>
                  </a:cubicBezTo>
                  <a:cubicBezTo>
                    <a:pt x="15538" y="3696"/>
                    <a:pt x="15300" y="3601"/>
                    <a:pt x="15062" y="3482"/>
                  </a:cubicBezTo>
                  <a:cubicBezTo>
                    <a:pt x="12169" y="2184"/>
                    <a:pt x="9133" y="1232"/>
                    <a:pt x="6013" y="625"/>
                  </a:cubicBezTo>
                  <a:cubicBezTo>
                    <a:pt x="4372" y="308"/>
                    <a:pt x="2706" y="0"/>
                    <a:pt x="10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15"/>
            <p:cNvSpPr/>
            <p:nvPr/>
          </p:nvSpPr>
          <p:spPr>
            <a:xfrm>
              <a:off x="3964775" y="1881025"/>
              <a:ext cx="502450" cy="434600"/>
            </a:xfrm>
            <a:custGeom>
              <a:rect b="b" l="l" r="r" t="t"/>
              <a:pathLst>
                <a:path extrusionOk="0" h="17384" w="20098">
                  <a:moveTo>
                    <a:pt x="20098" y="0"/>
                  </a:moveTo>
                  <a:cubicBezTo>
                    <a:pt x="19348" y="417"/>
                    <a:pt x="18610" y="822"/>
                    <a:pt x="17860" y="1250"/>
                  </a:cubicBezTo>
                  <a:cubicBezTo>
                    <a:pt x="14145" y="3405"/>
                    <a:pt x="10692" y="6013"/>
                    <a:pt x="7513" y="8918"/>
                  </a:cubicBezTo>
                  <a:cubicBezTo>
                    <a:pt x="6168" y="10192"/>
                    <a:pt x="4834" y="11490"/>
                    <a:pt x="3584" y="12871"/>
                  </a:cubicBezTo>
                  <a:cubicBezTo>
                    <a:pt x="2310" y="14300"/>
                    <a:pt x="1131" y="15835"/>
                    <a:pt x="0" y="17383"/>
                  </a:cubicBezTo>
                  <a:cubicBezTo>
                    <a:pt x="3036" y="14240"/>
                    <a:pt x="6025" y="11073"/>
                    <a:pt x="9287" y="8215"/>
                  </a:cubicBezTo>
                  <a:cubicBezTo>
                    <a:pt x="12014" y="5858"/>
                    <a:pt x="14800" y="3989"/>
                    <a:pt x="17752" y="1738"/>
                  </a:cubicBezTo>
                  <a:cubicBezTo>
                    <a:pt x="18526" y="1167"/>
                    <a:pt x="19300" y="548"/>
                    <a:pt x="20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15"/>
            <p:cNvSpPr/>
            <p:nvPr/>
          </p:nvSpPr>
          <p:spPr>
            <a:xfrm>
              <a:off x="4560075" y="1637225"/>
              <a:ext cx="570050" cy="190250"/>
            </a:xfrm>
            <a:custGeom>
              <a:rect b="b" l="l" r="r" t="t"/>
              <a:pathLst>
                <a:path extrusionOk="0" h="7610" w="22802">
                  <a:moveTo>
                    <a:pt x="22801" y="1"/>
                  </a:moveTo>
                  <a:lnTo>
                    <a:pt x="22801" y="1"/>
                  </a:lnTo>
                  <a:cubicBezTo>
                    <a:pt x="22039" y="49"/>
                    <a:pt x="21277" y="96"/>
                    <a:pt x="20527" y="156"/>
                  </a:cubicBezTo>
                  <a:cubicBezTo>
                    <a:pt x="16836" y="465"/>
                    <a:pt x="13229" y="1394"/>
                    <a:pt x="9764" y="2668"/>
                  </a:cubicBezTo>
                  <a:cubicBezTo>
                    <a:pt x="6347" y="3918"/>
                    <a:pt x="2989" y="5502"/>
                    <a:pt x="1" y="7609"/>
                  </a:cubicBezTo>
                  <a:cubicBezTo>
                    <a:pt x="1882" y="6645"/>
                    <a:pt x="4097" y="5716"/>
                    <a:pt x="5597" y="5097"/>
                  </a:cubicBezTo>
                  <a:cubicBezTo>
                    <a:pt x="7478" y="4323"/>
                    <a:pt x="9359" y="3549"/>
                    <a:pt x="11300" y="2942"/>
                  </a:cubicBezTo>
                  <a:cubicBezTo>
                    <a:pt x="14086" y="2025"/>
                    <a:pt x="16955" y="1418"/>
                    <a:pt x="19777" y="715"/>
                  </a:cubicBezTo>
                  <a:cubicBezTo>
                    <a:pt x="20753" y="501"/>
                    <a:pt x="21718" y="227"/>
                    <a:pt x="22682" y="37"/>
                  </a:cubicBezTo>
                  <a:cubicBezTo>
                    <a:pt x="22730" y="25"/>
                    <a:pt x="22777" y="25"/>
                    <a:pt x="228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15"/>
            <p:cNvSpPr/>
            <p:nvPr/>
          </p:nvSpPr>
          <p:spPr>
            <a:xfrm>
              <a:off x="4207650" y="1632775"/>
              <a:ext cx="638200" cy="324775"/>
            </a:xfrm>
            <a:custGeom>
              <a:rect b="b" l="l" r="r" t="t"/>
              <a:pathLst>
                <a:path extrusionOk="0" h="12991" w="25528">
                  <a:moveTo>
                    <a:pt x="25528" y="0"/>
                  </a:moveTo>
                  <a:lnTo>
                    <a:pt x="25528" y="0"/>
                  </a:lnTo>
                  <a:cubicBezTo>
                    <a:pt x="20456" y="1584"/>
                    <a:pt x="15443" y="3394"/>
                    <a:pt x="10740" y="5882"/>
                  </a:cubicBezTo>
                  <a:cubicBezTo>
                    <a:pt x="7621" y="7513"/>
                    <a:pt x="4573" y="9299"/>
                    <a:pt x="1834" y="11502"/>
                  </a:cubicBezTo>
                  <a:cubicBezTo>
                    <a:pt x="1227" y="12002"/>
                    <a:pt x="596" y="12490"/>
                    <a:pt x="1" y="12990"/>
                  </a:cubicBezTo>
                  <a:cubicBezTo>
                    <a:pt x="751" y="12490"/>
                    <a:pt x="1513" y="12014"/>
                    <a:pt x="2287" y="11549"/>
                  </a:cubicBezTo>
                  <a:cubicBezTo>
                    <a:pt x="5954" y="9287"/>
                    <a:pt x="9633" y="6989"/>
                    <a:pt x="13562" y="5156"/>
                  </a:cubicBezTo>
                  <a:cubicBezTo>
                    <a:pt x="15622" y="4168"/>
                    <a:pt x="17360" y="3489"/>
                    <a:pt x="19467" y="2632"/>
                  </a:cubicBezTo>
                  <a:cubicBezTo>
                    <a:pt x="21515" y="1798"/>
                    <a:pt x="23539" y="929"/>
                    <a:pt x="255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15"/>
            <p:cNvSpPr/>
            <p:nvPr/>
          </p:nvSpPr>
          <p:spPr>
            <a:xfrm>
              <a:off x="3964775" y="2013175"/>
              <a:ext cx="169375" cy="168800"/>
            </a:xfrm>
            <a:custGeom>
              <a:rect b="b" l="l" r="r" t="t"/>
              <a:pathLst>
                <a:path extrusionOk="0" h="6752" w="6775">
                  <a:moveTo>
                    <a:pt x="6775" y="0"/>
                  </a:moveTo>
                  <a:lnTo>
                    <a:pt x="6775" y="0"/>
                  </a:lnTo>
                  <a:cubicBezTo>
                    <a:pt x="5406" y="965"/>
                    <a:pt x="4179" y="1917"/>
                    <a:pt x="2953" y="3108"/>
                  </a:cubicBezTo>
                  <a:cubicBezTo>
                    <a:pt x="1858" y="4180"/>
                    <a:pt x="941" y="5394"/>
                    <a:pt x="72" y="6656"/>
                  </a:cubicBezTo>
                  <a:cubicBezTo>
                    <a:pt x="55" y="6673"/>
                    <a:pt x="44" y="6702"/>
                    <a:pt x="27" y="6725"/>
                  </a:cubicBezTo>
                  <a:lnTo>
                    <a:pt x="27" y="6725"/>
                  </a:lnTo>
                  <a:cubicBezTo>
                    <a:pt x="196" y="6559"/>
                    <a:pt x="366" y="6422"/>
                    <a:pt x="536" y="6275"/>
                  </a:cubicBezTo>
                  <a:cubicBezTo>
                    <a:pt x="1346" y="5596"/>
                    <a:pt x="2120" y="4894"/>
                    <a:pt x="2870" y="4168"/>
                  </a:cubicBezTo>
                  <a:cubicBezTo>
                    <a:pt x="4263" y="2858"/>
                    <a:pt x="5489" y="1417"/>
                    <a:pt x="6775" y="0"/>
                  </a:cubicBezTo>
                  <a:close/>
                  <a:moveTo>
                    <a:pt x="27" y="6725"/>
                  </a:moveTo>
                  <a:lnTo>
                    <a:pt x="27" y="6725"/>
                  </a:lnTo>
                  <a:cubicBezTo>
                    <a:pt x="18" y="6734"/>
                    <a:pt x="9" y="6743"/>
                    <a:pt x="0" y="6751"/>
                  </a:cubicBezTo>
                  <a:cubicBezTo>
                    <a:pt x="11" y="6744"/>
                    <a:pt x="19" y="6735"/>
                    <a:pt x="27" y="672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15"/>
            <p:cNvSpPr/>
            <p:nvPr/>
          </p:nvSpPr>
          <p:spPr>
            <a:xfrm>
              <a:off x="3891550" y="1839050"/>
              <a:ext cx="382500" cy="336075"/>
            </a:xfrm>
            <a:custGeom>
              <a:rect b="b" l="l" r="r" t="t"/>
              <a:pathLst>
                <a:path extrusionOk="0" h="13443" w="15300">
                  <a:moveTo>
                    <a:pt x="15300" y="0"/>
                  </a:moveTo>
                  <a:lnTo>
                    <a:pt x="14359" y="536"/>
                  </a:lnTo>
                  <a:cubicBezTo>
                    <a:pt x="11549" y="2096"/>
                    <a:pt x="8918" y="3977"/>
                    <a:pt x="6489" y="6084"/>
                  </a:cubicBezTo>
                  <a:cubicBezTo>
                    <a:pt x="4001" y="8216"/>
                    <a:pt x="1739" y="10645"/>
                    <a:pt x="0" y="13442"/>
                  </a:cubicBezTo>
                  <a:cubicBezTo>
                    <a:pt x="2167" y="10883"/>
                    <a:pt x="4644" y="8644"/>
                    <a:pt x="7144" y="6454"/>
                  </a:cubicBezTo>
                  <a:cubicBezTo>
                    <a:pt x="9418" y="4537"/>
                    <a:pt x="11811" y="2763"/>
                    <a:pt x="14133" y="905"/>
                  </a:cubicBezTo>
                  <a:cubicBezTo>
                    <a:pt x="14526" y="596"/>
                    <a:pt x="14907" y="298"/>
                    <a:pt x="15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15"/>
            <p:cNvSpPr/>
            <p:nvPr/>
          </p:nvSpPr>
          <p:spPr>
            <a:xfrm>
              <a:off x="4340400" y="1609850"/>
              <a:ext cx="383725" cy="179800"/>
            </a:xfrm>
            <a:custGeom>
              <a:rect b="b" l="l" r="r" t="t"/>
              <a:pathLst>
                <a:path extrusionOk="0" h="7192" w="15349">
                  <a:moveTo>
                    <a:pt x="15348" y="1"/>
                  </a:moveTo>
                  <a:lnTo>
                    <a:pt x="14777" y="132"/>
                  </a:lnTo>
                  <a:cubicBezTo>
                    <a:pt x="12193" y="727"/>
                    <a:pt x="9669" y="1572"/>
                    <a:pt x="7264" y="2703"/>
                  </a:cubicBezTo>
                  <a:cubicBezTo>
                    <a:pt x="4704" y="3953"/>
                    <a:pt x="2287" y="5477"/>
                    <a:pt x="1" y="7192"/>
                  </a:cubicBezTo>
                  <a:cubicBezTo>
                    <a:pt x="2537" y="5882"/>
                    <a:pt x="5109" y="4632"/>
                    <a:pt x="7669" y="3358"/>
                  </a:cubicBezTo>
                  <a:cubicBezTo>
                    <a:pt x="9966" y="2310"/>
                    <a:pt x="12312" y="1275"/>
                    <a:pt x="14622" y="298"/>
                  </a:cubicBezTo>
                  <a:cubicBezTo>
                    <a:pt x="14800" y="227"/>
                    <a:pt x="15134" y="84"/>
                    <a:pt x="15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15"/>
            <p:cNvSpPr/>
            <p:nvPr/>
          </p:nvSpPr>
          <p:spPr>
            <a:xfrm>
              <a:off x="3889175" y="1617000"/>
              <a:ext cx="681350" cy="479250"/>
            </a:xfrm>
            <a:custGeom>
              <a:rect b="b" l="l" r="r" t="t"/>
              <a:pathLst>
                <a:path extrusionOk="0" h="19170" w="27254">
                  <a:moveTo>
                    <a:pt x="27253" y="0"/>
                  </a:moveTo>
                  <a:cubicBezTo>
                    <a:pt x="20955" y="1870"/>
                    <a:pt x="15169" y="5180"/>
                    <a:pt x="10001" y="9192"/>
                  </a:cubicBezTo>
                  <a:cubicBezTo>
                    <a:pt x="7537" y="11097"/>
                    <a:pt x="4453" y="13597"/>
                    <a:pt x="2286" y="16264"/>
                  </a:cubicBezTo>
                  <a:cubicBezTo>
                    <a:pt x="1476" y="17205"/>
                    <a:pt x="738" y="18169"/>
                    <a:pt x="0" y="19169"/>
                  </a:cubicBezTo>
                  <a:cubicBezTo>
                    <a:pt x="1131" y="18098"/>
                    <a:pt x="2250" y="17014"/>
                    <a:pt x="3381" y="15931"/>
                  </a:cubicBezTo>
                  <a:cubicBezTo>
                    <a:pt x="7180" y="12180"/>
                    <a:pt x="10990" y="8942"/>
                    <a:pt x="15419" y="6108"/>
                  </a:cubicBezTo>
                  <a:cubicBezTo>
                    <a:pt x="19205" y="3763"/>
                    <a:pt x="23265" y="1929"/>
                    <a:pt x="27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15"/>
            <p:cNvSpPr/>
            <p:nvPr/>
          </p:nvSpPr>
          <p:spPr>
            <a:xfrm>
              <a:off x="4186225" y="1605100"/>
              <a:ext cx="283700" cy="149150"/>
            </a:xfrm>
            <a:custGeom>
              <a:rect b="b" l="l" r="r" t="t"/>
              <a:pathLst>
                <a:path extrusionOk="0" h="5966" w="11348">
                  <a:moveTo>
                    <a:pt x="11347" y="0"/>
                  </a:moveTo>
                  <a:lnTo>
                    <a:pt x="11347" y="0"/>
                  </a:lnTo>
                  <a:cubicBezTo>
                    <a:pt x="9192" y="714"/>
                    <a:pt x="7085" y="1548"/>
                    <a:pt x="5073" y="2596"/>
                  </a:cubicBezTo>
                  <a:cubicBezTo>
                    <a:pt x="3465" y="3453"/>
                    <a:pt x="1965" y="4489"/>
                    <a:pt x="501" y="5572"/>
                  </a:cubicBezTo>
                  <a:cubicBezTo>
                    <a:pt x="334" y="5715"/>
                    <a:pt x="155" y="5834"/>
                    <a:pt x="1" y="5965"/>
                  </a:cubicBezTo>
                  <a:cubicBezTo>
                    <a:pt x="179" y="5846"/>
                    <a:pt x="358" y="5751"/>
                    <a:pt x="548" y="5656"/>
                  </a:cubicBezTo>
                  <a:cubicBezTo>
                    <a:pt x="4156" y="3762"/>
                    <a:pt x="7763" y="1905"/>
                    <a:pt x="11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15"/>
            <p:cNvSpPr/>
            <p:nvPr/>
          </p:nvSpPr>
          <p:spPr>
            <a:xfrm>
              <a:off x="3830825" y="1804825"/>
              <a:ext cx="286975" cy="273550"/>
            </a:xfrm>
            <a:custGeom>
              <a:rect b="b" l="l" r="r" t="t"/>
              <a:pathLst>
                <a:path extrusionOk="0" h="10942" w="11479">
                  <a:moveTo>
                    <a:pt x="11478" y="0"/>
                  </a:moveTo>
                  <a:lnTo>
                    <a:pt x="11478" y="0"/>
                  </a:lnTo>
                  <a:cubicBezTo>
                    <a:pt x="9216" y="1274"/>
                    <a:pt x="7180" y="2917"/>
                    <a:pt x="5251" y="4667"/>
                  </a:cubicBezTo>
                  <a:cubicBezTo>
                    <a:pt x="3441" y="6370"/>
                    <a:pt x="1882" y="8299"/>
                    <a:pt x="429" y="10323"/>
                  </a:cubicBezTo>
                  <a:cubicBezTo>
                    <a:pt x="286" y="10537"/>
                    <a:pt x="131" y="10728"/>
                    <a:pt x="0" y="10942"/>
                  </a:cubicBezTo>
                  <a:cubicBezTo>
                    <a:pt x="239" y="10704"/>
                    <a:pt x="465" y="10478"/>
                    <a:pt x="703" y="10251"/>
                  </a:cubicBezTo>
                  <a:cubicBezTo>
                    <a:pt x="2727" y="8346"/>
                    <a:pt x="4715" y="6394"/>
                    <a:pt x="6727" y="4465"/>
                  </a:cubicBezTo>
                  <a:cubicBezTo>
                    <a:pt x="8287" y="2941"/>
                    <a:pt x="9811" y="1381"/>
                    <a:pt x="11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15"/>
            <p:cNvSpPr/>
            <p:nvPr/>
          </p:nvSpPr>
          <p:spPr>
            <a:xfrm>
              <a:off x="3784675" y="1824750"/>
              <a:ext cx="216125" cy="237275"/>
            </a:xfrm>
            <a:custGeom>
              <a:rect b="b" l="l" r="r" t="t"/>
              <a:pathLst>
                <a:path extrusionOk="0" h="9491" w="8645">
                  <a:moveTo>
                    <a:pt x="8645" y="1"/>
                  </a:moveTo>
                  <a:lnTo>
                    <a:pt x="8645" y="1"/>
                  </a:lnTo>
                  <a:cubicBezTo>
                    <a:pt x="8490" y="132"/>
                    <a:pt x="8323" y="251"/>
                    <a:pt x="8157" y="394"/>
                  </a:cubicBezTo>
                  <a:cubicBezTo>
                    <a:pt x="6061" y="2049"/>
                    <a:pt x="4049" y="3847"/>
                    <a:pt x="2323" y="5894"/>
                  </a:cubicBezTo>
                  <a:cubicBezTo>
                    <a:pt x="1418" y="7002"/>
                    <a:pt x="489" y="8145"/>
                    <a:pt x="1" y="9490"/>
                  </a:cubicBezTo>
                  <a:cubicBezTo>
                    <a:pt x="811" y="8109"/>
                    <a:pt x="1977" y="7014"/>
                    <a:pt x="3109" y="5835"/>
                  </a:cubicBezTo>
                  <a:cubicBezTo>
                    <a:pt x="4763" y="4144"/>
                    <a:pt x="6371" y="2418"/>
                    <a:pt x="8014" y="691"/>
                  </a:cubicBezTo>
                  <a:cubicBezTo>
                    <a:pt x="8216" y="465"/>
                    <a:pt x="8443" y="227"/>
                    <a:pt x="86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15"/>
            <p:cNvSpPr/>
            <p:nvPr/>
          </p:nvSpPr>
          <p:spPr>
            <a:xfrm>
              <a:off x="4067450" y="1630450"/>
              <a:ext cx="215650" cy="137775"/>
            </a:xfrm>
            <a:custGeom>
              <a:rect b="b" l="l" r="r" t="t"/>
              <a:pathLst>
                <a:path extrusionOk="0" h="5511" w="8626">
                  <a:moveTo>
                    <a:pt x="8605" y="0"/>
                  </a:moveTo>
                  <a:cubicBezTo>
                    <a:pt x="8567" y="0"/>
                    <a:pt x="8320" y="114"/>
                    <a:pt x="8204" y="153"/>
                  </a:cubicBezTo>
                  <a:cubicBezTo>
                    <a:pt x="6871" y="701"/>
                    <a:pt x="5561" y="1296"/>
                    <a:pt x="4347" y="2058"/>
                  </a:cubicBezTo>
                  <a:cubicBezTo>
                    <a:pt x="2787" y="3058"/>
                    <a:pt x="1358" y="4249"/>
                    <a:pt x="1" y="5511"/>
                  </a:cubicBezTo>
                  <a:cubicBezTo>
                    <a:pt x="2799" y="3713"/>
                    <a:pt x="5644" y="1963"/>
                    <a:pt x="8431" y="129"/>
                  </a:cubicBezTo>
                  <a:cubicBezTo>
                    <a:pt x="8585" y="33"/>
                    <a:pt x="8625" y="0"/>
                    <a:pt x="86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15"/>
            <p:cNvSpPr/>
            <p:nvPr/>
          </p:nvSpPr>
          <p:spPr>
            <a:xfrm>
              <a:off x="3829325" y="1663125"/>
              <a:ext cx="313175" cy="247375"/>
            </a:xfrm>
            <a:custGeom>
              <a:rect b="b" l="l" r="r" t="t"/>
              <a:pathLst>
                <a:path extrusionOk="0" h="9895" w="12527">
                  <a:moveTo>
                    <a:pt x="12526" y="1"/>
                  </a:moveTo>
                  <a:lnTo>
                    <a:pt x="12526" y="1"/>
                  </a:lnTo>
                  <a:cubicBezTo>
                    <a:pt x="9931" y="1382"/>
                    <a:pt x="7442" y="2977"/>
                    <a:pt x="5168" y="4859"/>
                  </a:cubicBezTo>
                  <a:cubicBezTo>
                    <a:pt x="3501" y="6228"/>
                    <a:pt x="1989" y="7764"/>
                    <a:pt x="537" y="9323"/>
                  </a:cubicBezTo>
                  <a:cubicBezTo>
                    <a:pt x="358" y="9526"/>
                    <a:pt x="180" y="9716"/>
                    <a:pt x="1" y="9895"/>
                  </a:cubicBezTo>
                  <a:cubicBezTo>
                    <a:pt x="191" y="9728"/>
                    <a:pt x="406" y="9561"/>
                    <a:pt x="608" y="9383"/>
                  </a:cubicBezTo>
                  <a:cubicBezTo>
                    <a:pt x="4561" y="6085"/>
                    <a:pt x="8466" y="2977"/>
                    <a:pt x="12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15"/>
            <p:cNvSpPr/>
            <p:nvPr/>
          </p:nvSpPr>
          <p:spPr>
            <a:xfrm>
              <a:off x="3744800" y="1934000"/>
              <a:ext cx="56575" cy="62825"/>
            </a:xfrm>
            <a:custGeom>
              <a:rect b="b" l="l" r="r" t="t"/>
              <a:pathLst>
                <a:path extrusionOk="0" h="2513" w="2263">
                  <a:moveTo>
                    <a:pt x="2263" y="0"/>
                  </a:moveTo>
                  <a:lnTo>
                    <a:pt x="2263" y="0"/>
                  </a:lnTo>
                  <a:cubicBezTo>
                    <a:pt x="1358" y="667"/>
                    <a:pt x="572" y="1524"/>
                    <a:pt x="1" y="2513"/>
                  </a:cubicBezTo>
                  <a:cubicBezTo>
                    <a:pt x="834" y="1870"/>
                    <a:pt x="1632" y="870"/>
                    <a:pt x="2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15"/>
            <p:cNvSpPr/>
            <p:nvPr/>
          </p:nvSpPr>
          <p:spPr>
            <a:xfrm>
              <a:off x="3693900" y="1777725"/>
              <a:ext cx="202725" cy="170300"/>
            </a:xfrm>
            <a:custGeom>
              <a:rect b="b" l="l" r="r" t="t"/>
              <a:pathLst>
                <a:path extrusionOk="0" h="6812" w="8109">
                  <a:moveTo>
                    <a:pt x="8109" y="1"/>
                  </a:moveTo>
                  <a:lnTo>
                    <a:pt x="8109" y="1"/>
                  </a:lnTo>
                  <a:cubicBezTo>
                    <a:pt x="5025" y="1739"/>
                    <a:pt x="2048" y="3918"/>
                    <a:pt x="1" y="6811"/>
                  </a:cubicBezTo>
                  <a:cubicBezTo>
                    <a:pt x="965" y="5966"/>
                    <a:pt x="2370" y="4930"/>
                    <a:pt x="3644" y="3894"/>
                  </a:cubicBezTo>
                  <a:cubicBezTo>
                    <a:pt x="5168" y="2632"/>
                    <a:pt x="6609" y="1275"/>
                    <a:pt x="81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15"/>
            <p:cNvSpPr/>
            <p:nvPr/>
          </p:nvSpPr>
          <p:spPr>
            <a:xfrm>
              <a:off x="3653125" y="1804825"/>
              <a:ext cx="125925" cy="102400"/>
            </a:xfrm>
            <a:custGeom>
              <a:rect b="b" l="l" r="r" t="t"/>
              <a:pathLst>
                <a:path extrusionOk="0" h="4096" w="5037">
                  <a:moveTo>
                    <a:pt x="5037" y="0"/>
                  </a:moveTo>
                  <a:cubicBezTo>
                    <a:pt x="3965" y="524"/>
                    <a:pt x="2941" y="1155"/>
                    <a:pt x="2036" y="1929"/>
                  </a:cubicBezTo>
                  <a:cubicBezTo>
                    <a:pt x="1310" y="2560"/>
                    <a:pt x="679" y="3286"/>
                    <a:pt x="60" y="4036"/>
                  </a:cubicBezTo>
                  <a:cubicBezTo>
                    <a:pt x="36" y="4048"/>
                    <a:pt x="24" y="4072"/>
                    <a:pt x="0" y="4096"/>
                  </a:cubicBezTo>
                  <a:cubicBezTo>
                    <a:pt x="155" y="3989"/>
                    <a:pt x="334" y="3870"/>
                    <a:pt x="500" y="3763"/>
                  </a:cubicBezTo>
                  <a:cubicBezTo>
                    <a:pt x="1167" y="3334"/>
                    <a:pt x="1822" y="2870"/>
                    <a:pt x="2441" y="2369"/>
                  </a:cubicBezTo>
                  <a:cubicBezTo>
                    <a:pt x="3346" y="1619"/>
                    <a:pt x="4168" y="774"/>
                    <a:pt x="5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15"/>
            <p:cNvSpPr/>
            <p:nvPr/>
          </p:nvSpPr>
          <p:spPr>
            <a:xfrm>
              <a:off x="3613525" y="1803025"/>
              <a:ext cx="84875" cy="70275"/>
            </a:xfrm>
            <a:custGeom>
              <a:rect b="b" l="l" r="r" t="t"/>
              <a:pathLst>
                <a:path extrusionOk="0" h="2811" w="3395">
                  <a:moveTo>
                    <a:pt x="3394" y="1"/>
                  </a:moveTo>
                  <a:lnTo>
                    <a:pt x="3394" y="1"/>
                  </a:lnTo>
                  <a:cubicBezTo>
                    <a:pt x="2061" y="667"/>
                    <a:pt x="906" y="1632"/>
                    <a:pt x="1" y="2811"/>
                  </a:cubicBezTo>
                  <a:cubicBezTo>
                    <a:pt x="418" y="2572"/>
                    <a:pt x="1239" y="2001"/>
                    <a:pt x="1739" y="1608"/>
                  </a:cubicBezTo>
                  <a:cubicBezTo>
                    <a:pt x="2335" y="1108"/>
                    <a:pt x="2858" y="548"/>
                    <a:pt x="3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15"/>
            <p:cNvSpPr/>
            <p:nvPr/>
          </p:nvSpPr>
          <p:spPr>
            <a:xfrm>
              <a:off x="3580800" y="1769400"/>
              <a:ext cx="53300" cy="51525"/>
            </a:xfrm>
            <a:custGeom>
              <a:rect b="b" l="l" r="r" t="t"/>
              <a:pathLst>
                <a:path extrusionOk="0" h="2061" w="2132">
                  <a:moveTo>
                    <a:pt x="2131" y="0"/>
                  </a:moveTo>
                  <a:cubicBezTo>
                    <a:pt x="1310" y="548"/>
                    <a:pt x="596" y="1227"/>
                    <a:pt x="0" y="2060"/>
                  </a:cubicBezTo>
                  <a:cubicBezTo>
                    <a:pt x="786" y="1465"/>
                    <a:pt x="1536" y="810"/>
                    <a:pt x="2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15"/>
            <p:cNvSpPr/>
            <p:nvPr/>
          </p:nvSpPr>
          <p:spPr>
            <a:xfrm>
              <a:off x="828375" y="2781725"/>
              <a:ext cx="256600" cy="233075"/>
            </a:xfrm>
            <a:custGeom>
              <a:rect b="b" l="l" r="r" t="t"/>
              <a:pathLst>
                <a:path extrusionOk="0" h="9323" w="10264">
                  <a:moveTo>
                    <a:pt x="10263" y="0"/>
                  </a:moveTo>
                  <a:lnTo>
                    <a:pt x="10263" y="0"/>
                  </a:lnTo>
                  <a:cubicBezTo>
                    <a:pt x="6156" y="2013"/>
                    <a:pt x="2358" y="4489"/>
                    <a:pt x="274" y="8716"/>
                  </a:cubicBezTo>
                  <a:cubicBezTo>
                    <a:pt x="179" y="8918"/>
                    <a:pt x="83" y="9109"/>
                    <a:pt x="0" y="9323"/>
                  </a:cubicBezTo>
                  <a:lnTo>
                    <a:pt x="619" y="8561"/>
                  </a:lnTo>
                  <a:cubicBezTo>
                    <a:pt x="2096" y="6835"/>
                    <a:pt x="3822" y="5382"/>
                    <a:pt x="5548" y="3918"/>
                  </a:cubicBezTo>
                  <a:cubicBezTo>
                    <a:pt x="7096" y="2584"/>
                    <a:pt x="8668" y="1191"/>
                    <a:pt x="10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15"/>
            <p:cNvSpPr/>
            <p:nvPr/>
          </p:nvSpPr>
          <p:spPr>
            <a:xfrm>
              <a:off x="1273950" y="2684400"/>
              <a:ext cx="391750" cy="797425"/>
            </a:xfrm>
            <a:custGeom>
              <a:rect b="b" l="l" r="r" t="t"/>
              <a:pathLst>
                <a:path extrusionOk="0" h="31897" w="15670">
                  <a:moveTo>
                    <a:pt x="2525" y="0"/>
                  </a:moveTo>
                  <a:lnTo>
                    <a:pt x="2525" y="0"/>
                  </a:lnTo>
                  <a:cubicBezTo>
                    <a:pt x="1" y="4477"/>
                    <a:pt x="120" y="8037"/>
                    <a:pt x="1191" y="12883"/>
                  </a:cubicBezTo>
                  <a:cubicBezTo>
                    <a:pt x="2322" y="18324"/>
                    <a:pt x="5751" y="22884"/>
                    <a:pt x="9419" y="26896"/>
                  </a:cubicBezTo>
                  <a:cubicBezTo>
                    <a:pt x="10907" y="28468"/>
                    <a:pt x="12621" y="29813"/>
                    <a:pt x="14419" y="31016"/>
                  </a:cubicBezTo>
                  <a:cubicBezTo>
                    <a:pt x="14836" y="31313"/>
                    <a:pt x="15253" y="31611"/>
                    <a:pt x="15669" y="31897"/>
                  </a:cubicBezTo>
                  <a:cubicBezTo>
                    <a:pt x="15598" y="31813"/>
                    <a:pt x="15527" y="31754"/>
                    <a:pt x="15467" y="31683"/>
                  </a:cubicBezTo>
                  <a:cubicBezTo>
                    <a:pt x="14503" y="30766"/>
                    <a:pt x="13622" y="29778"/>
                    <a:pt x="12693" y="28801"/>
                  </a:cubicBezTo>
                  <a:cubicBezTo>
                    <a:pt x="11586" y="27611"/>
                    <a:pt x="10431" y="26456"/>
                    <a:pt x="9347" y="25241"/>
                  </a:cubicBezTo>
                  <a:cubicBezTo>
                    <a:pt x="6966" y="22491"/>
                    <a:pt x="4859" y="19788"/>
                    <a:pt x="3346" y="16240"/>
                  </a:cubicBezTo>
                  <a:cubicBezTo>
                    <a:pt x="2275" y="13716"/>
                    <a:pt x="1501" y="9894"/>
                    <a:pt x="1501" y="6894"/>
                  </a:cubicBezTo>
                  <a:cubicBezTo>
                    <a:pt x="1501" y="4286"/>
                    <a:pt x="1799" y="2572"/>
                    <a:pt x="2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15"/>
            <p:cNvSpPr/>
            <p:nvPr/>
          </p:nvSpPr>
          <p:spPr>
            <a:xfrm>
              <a:off x="1208175" y="2793325"/>
              <a:ext cx="102725" cy="443250"/>
            </a:xfrm>
            <a:custGeom>
              <a:rect b="b" l="l" r="r" t="t"/>
              <a:pathLst>
                <a:path extrusionOk="0" h="17730" w="4109">
                  <a:moveTo>
                    <a:pt x="1013" y="1"/>
                  </a:moveTo>
                  <a:cubicBezTo>
                    <a:pt x="358" y="2037"/>
                    <a:pt x="0" y="4168"/>
                    <a:pt x="120" y="6299"/>
                  </a:cubicBezTo>
                  <a:cubicBezTo>
                    <a:pt x="286" y="9502"/>
                    <a:pt x="1191" y="12669"/>
                    <a:pt x="2775" y="15455"/>
                  </a:cubicBezTo>
                  <a:cubicBezTo>
                    <a:pt x="3215" y="16205"/>
                    <a:pt x="3668" y="16967"/>
                    <a:pt x="4108" y="17729"/>
                  </a:cubicBezTo>
                  <a:cubicBezTo>
                    <a:pt x="4084" y="17681"/>
                    <a:pt x="4072" y="17634"/>
                    <a:pt x="4049" y="17598"/>
                  </a:cubicBezTo>
                  <a:cubicBezTo>
                    <a:pt x="3620" y="16455"/>
                    <a:pt x="3275" y="15312"/>
                    <a:pt x="2882" y="14169"/>
                  </a:cubicBezTo>
                  <a:cubicBezTo>
                    <a:pt x="2084" y="11907"/>
                    <a:pt x="1274" y="8645"/>
                    <a:pt x="1072" y="6728"/>
                  </a:cubicBezTo>
                  <a:cubicBezTo>
                    <a:pt x="786" y="4906"/>
                    <a:pt x="691" y="2215"/>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15"/>
            <p:cNvSpPr/>
            <p:nvPr/>
          </p:nvSpPr>
          <p:spPr>
            <a:xfrm>
              <a:off x="1127800" y="2876375"/>
              <a:ext cx="534025" cy="829000"/>
            </a:xfrm>
            <a:custGeom>
              <a:rect b="b" l="l" r="r" t="t"/>
              <a:pathLst>
                <a:path extrusionOk="0" h="33160" w="21361">
                  <a:moveTo>
                    <a:pt x="429" y="1"/>
                  </a:moveTo>
                  <a:cubicBezTo>
                    <a:pt x="1" y="2203"/>
                    <a:pt x="120" y="4465"/>
                    <a:pt x="465" y="6632"/>
                  </a:cubicBezTo>
                  <a:cubicBezTo>
                    <a:pt x="834" y="9121"/>
                    <a:pt x="1715" y="11502"/>
                    <a:pt x="2739" y="13776"/>
                  </a:cubicBezTo>
                  <a:cubicBezTo>
                    <a:pt x="3977" y="16610"/>
                    <a:pt x="5775" y="19158"/>
                    <a:pt x="7740" y="21503"/>
                  </a:cubicBezTo>
                  <a:cubicBezTo>
                    <a:pt x="9788" y="23932"/>
                    <a:pt x="12026" y="26218"/>
                    <a:pt x="14419" y="28302"/>
                  </a:cubicBezTo>
                  <a:cubicBezTo>
                    <a:pt x="16122" y="29814"/>
                    <a:pt x="17991" y="31088"/>
                    <a:pt x="19908" y="32278"/>
                  </a:cubicBezTo>
                  <a:cubicBezTo>
                    <a:pt x="20384" y="32576"/>
                    <a:pt x="20861" y="32874"/>
                    <a:pt x="21361" y="33159"/>
                  </a:cubicBezTo>
                  <a:cubicBezTo>
                    <a:pt x="21301" y="33112"/>
                    <a:pt x="21230" y="33052"/>
                    <a:pt x="21158" y="33005"/>
                  </a:cubicBezTo>
                  <a:cubicBezTo>
                    <a:pt x="20099" y="32195"/>
                    <a:pt x="19110" y="31302"/>
                    <a:pt x="18086" y="30433"/>
                  </a:cubicBezTo>
                  <a:cubicBezTo>
                    <a:pt x="16717" y="29290"/>
                    <a:pt x="15348" y="28147"/>
                    <a:pt x="14038" y="26932"/>
                  </a:cubicBezTo>
                  <a:cubicBezTo>
                    <a:pt x="12086" y="25123"/>
                    <a:pt x="10240" y="23206"/>
                    <a:pt x="8514" y="21182"/>
                  </a:cubicBezTo>
                  <a:cubicBezTo>
                    <a:pt x="6764" y="19074"/>
                    <a:pt x="5156" y="16895"/>
                    <a:pt x="3894" y="14240"/>
                  </a:cubicBezTo>
                  <a:cubicBezTo>
                    <a:pt x="3132" y="12574"/>
                    <a:pt x="2596" y="11311"/>
                    <a:pt x="2025" y="9466"/>
                  </a:cubicBezTo>
                  <a:cubicBezTo>
                    <a:pt x="1668" y="8287"/>
                    <a:pt x="1430" y="7073"/>
                    <a:pt x="1168" y="5858"/>
                  </a:cubicBezTo>
                  <a:cubicBezTo>
                    <a:pt x="775" y="3834"/>
                    <a:pt x="418" y="2037"/>
                    <a:pt x="4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15"/>
            <p:cNvSpPr/>
            <p:nvPr/>
          </p:nvSpPr>
          <p:spPr>
            <a:xfrm>
              <a:off x="1034050" y="2920725"/>
              <a:ext cx="649200" cy="946875"/>
            </a:xfrm>
            <a:custGeom>
              <a:rect b="b" l="l" r="r" t="t"/>
              <a:pathLst>
                <a:path extrusionOk="0" h="37875" w="25968">
                  <a:moveTo>
                    <a:pt x="346" y="1"/>
                  </a:moveTo>
                  <a:cubicBezTo>
                    <a:pt x="119" y="1025"/>
                    <a:pt x="60" y="2060"/>
                    <a:pt x="24" y="3108"/>
                  </a:cubicBezTo>
                  <a:cubicBezTo>
                    <a:pt x="0" y="4311"/>
                    <a:pt x="24" y="5525"/>
                    <a:pt x="227" y="6716"/>
                  </a:cubicBezTo>
                  <a:cubicBezTo>
                    <a:pt x="488" y="8287"/>
                    <a:pt x="1072" y="9776"/>
                    <a:pt x="1631" y="11240"/>
                  </a:cubicBezTo>
                  <a:cubicBezTo>
                    <a:pt x="3453" y="16145"/>
                    <a:pt x="6430" y="20372"/>
                    <a:pt x="9632" y="24039"/>
                  </a:cubicBezTo>
                  <a:cubicBezTo>
                    <a:pt x="11978" y="26706"/>
                    <a:pt x="14419" y="29290"/>
                    <a:pt x="17098" y="31600"/>
                  </a:cubicBezTo>
                  <a:cubicBezTo>
                    <a:pt x="19824" y="34017"/>
                    <a:pt x="22765" y="35850"/>
                    <a:pt x="25968" y="37874"/>
                  </a:cubicBezTo>
                  <a:cubicBezTo>
                    <a:pt x="24301" y="36577"/>
                    <a:pt x="22682" y="35219"/>
                    <a:pt x="21039" y="33862"/>
                  </a:cubicBezTo>
                  <a:cubicBezTo>
                    <a:pt x="19908" y="32945"/>
                    <a:pt x="18765" y="32040"/>
                    <a:pt x="17681" y="31076"/>
                  </a:cubicBezTo>
                  <a:cubicBezTo>
                    <a:pt x="13454" y="27313"/>
                    <a:pt x="10121" y="23527"/>
                    <a:pt x="7085" y="19193"/>
                  </a:cubicBezTo>
                  <a:cubicBezTo>
                    <a:pt x="5942" y="17527"/>
                    <a:pt x="4834" y="15812"/>
                    <a:pt x="3929" y="14002"/>
                  </a:cubicBezTo>
                  <a:cubicBezTo>
                    <a:pt x="2905" y="11871"/>
                    <a:pt x="2167" y="10097"/>
                    <a:pt x="1441" y="7716"/>
                  </a:cubicBezTo>
                  <a:cubicBezTo>
                    <a:pt x="1036" y="6489"/>
                    <a:pt x="727" y="4477"/>
                    <a:pt x="655" y="3775"/>
                  </a:cubicBezTo>
                  <a:cubicBezTo>
                    <a:pt x="500" y="2525"/>
                    <a:pt x="346" y="1263"/>
                    <a:pt x="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15"/>
            <p:cNvSpPr/>
            <p:nvPr/>
          </p:nvSpPr>
          <p:spPr>
            <a:xfrm>
              <a:off x="939400" y="3001700"/>
              <a:ext cx="676600" cy="900125"/>
            </a:xfrm>
            <a:custGeom>
              <a:rect b="b" l="l" r="r" t="t"/>
              <a:pathLst>
                <a:path extrusionOk="0" h="36005" w="27064">
                  <a:moveTo>
                    <a:pt x="0" y="0"/>
                  </a:moveTo>
                  <a:cubicBezTo>
                    <a:pt x="0" y="6"/>
                    <a:pt x="1" y="13"/>
                    <a:pt x="1" y="19"/>
                  </a:cubicBezTo>
                  <a:lnTo>
                    <a:pt x="1" y="19"/>
                  </a:lnTo>
                  <a:cubicBezTo>
                    <a:pt x="1" y="13"/>
                    <a:pt x="0" y="6"/>
                    <a:pt x="0" y="0"/>
                  </a:cubicBezTo>
                  <a:close/>
                  <a:moveTo>
                    <a:pt x="1" y="19"/>
                  </a:moveTo>
                  <a:lnTo>
                    <a:pt x="1" y="19"/>
                  </a:lnTo>
                  <a:cubicBezTo>
                    <a:pt x="24" y="418"/>
                    <a:pt x="36" y="828"/>
                    <a:pt x="48" y="1238"/>
                  </a:cubicBezTo>
                  <a:cubicBezTo>
                    <a:pt x="119" y="2727"/>
                    <a:pt x="262" y="4215"/>
                    <a:pt x="560" y="5667"/>
                  </a:cubicBezTo>
                  <a:cubicBezTo>
                    <a:pt x="917" y="7453"/>
                    <a:pt x="1548" y="9156"/>
                    <a:pt x="2239" y="10823"/>
                  </a:cubicBezTo>
                  <a:cubicBezTo>
                    <a:pt x="3084" y="12811"/>
                    <a:pt x="4036" y="14764"/>
                    <a:pt x="5239" y="16562"/>
                  </a:cubicBezTo>
                  <a:cubicBezTo>
                    <a:pt x="6334" y="18252"/>
                    <a:pt x="7620" y="19776"/>
                    <a:pt x="8954" y="21265"/>
                  </a:cubicBezTo>
                  <a:cubicBezTo>
                    <a:pt x="10454" y="22967"/>
                    <a:pt x="12025" y="24598"/>
                    <a:pt x="13716" y="26122"/>
                  </a:cubicBezTo>
                  <a:cubicBezTo>
                    <a:pt x="17967" y="29920"/>
                    <a:pt x="21943" y="33385"/>
                    <a:pt x="27063" y="36004"/>
                  </a:cubicBezTo>
                  <a:cubicBezTo>
                    <a:pt x="24801" y="34361"/>
                    <a:pt x="22717" y="32576"/>
                    <a:pt x="20443" y="30754"/>
                  </a:cubicBezTo>
                  <a:cubicBezTo>
                    <a:pt x="15597" y="26861"/>
                    <a:pt x="10990" y="22622"/>
                    <a:pt x="7192" y="17681"/>
                  </a:cubicBezTo>
                  <a:cubicBezTo>
                    <a:pt x="4941" y="14680"/>
                    <a:pt x="2941" y="10406"/>
                    <a:pt x="1786" y="6537"/>
                  </a:cubicBezTo>
                  <a:cubicBezTo>
                    <a:pt x="1155" y="4417"/>
                    <a:pt x="500" y="2322"/>
                    <a:pt x="36" y="167"/>
                  </a:cubicBezTo>
                  <a:cubicBezTo>
                    <a:pt x="25" y="115"/>
                    <a:pt x="6" y="63"/>
                    <a:pt x="1" y="1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15"/>
            <p:cNvSpPr/>
            <p:nvPr/>
          </p:nvSpPr>
          <p:spPr>
            <a:xfrm>
              <a:off x="1344200" y="3291600"/>
              <a:ext cx="336375" cy="305125"/>
            </a:xfrm>
            <a:custGeom>
              <a:rect b="b" l="l" r="r" t="t"/>
              <a:pathLst>
                <a:path extrusionOk="0" h="12205" w="13455">
                  <a:moveTo>
                    <a:pt x="1" y="1"/>
                  </a:moveTo>
                  <a:lnTo>
                    <a:pt x="1" y="1"/>
                  </a:lnTo>
                  <a:cubicBezTo>
                    <a:pt x="1608" y="2763"/>
                    <a:pt x="3668" y="5263"/>
                    <a:pt x="6097" y="7335"/>
                  </a:cubicBezTo>
                  <a:cubicBezTo>
                    <a:pt x="8133" y="9121"/>
                    <a:pt x="10395" y="10657"/>
                    <a:pt x="12800" y="11859"/>
                  </a:cubicBezTo>
                  <a:cubicBezTo>
                    <a:pt x="13026" y="11978"/>
                    <a:pt x="13240" y="12097"/>
                    <a:pt x="13455" y="12205"/>
                  </a:cubicBezTo>
                  <a:cubicBezTo>
                    <a:pt x="13145" y="11966"/>
                    <a:pt x="12883" y="11752"/>
                    <a:pt x="12597" y="11550"/>
                  </a:cubicBezTo>
                  <a:cubicBezTo>
                    <a:pt x="10740" y="10014"/>
                    <a:pt x="8954" y="8383"/>
                    <a:pt x="7085" y="6847"/>
                  </a:cubicBezTo>
                  <a:cubicBezTo>
                    <a:pt x="6192" y="6097"/>
                    <a:pt x="5382" y="5275"/>
                    <a:pt x="4525" y="4489"/>
                  </a:cubicBezTo>
                  <a:cubicBezTo>
                    <a:pt x="2965" y="3049"/>
                    <a:pt x="1453" y="15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15"/>
            <p:cNvSpPr/>
            <p:nvPr/>
          </p:nvSpPr>
          <p:spPr>
            <a:xfrm>
              <a:off x="1368600" y="2821300"/>
              <a:ext cx="298575" cy="528675"/>
            </a:xfrm>
            <a:custGeom>
              <a:rect b="b" l="l" r="r" t="t"/>
              <a:pathLst>
                <a:path extrusionOk="0" h="21147" w="11943">
                  <a:moveTo>
                    <a:pt x="477" y="1"/>
                  </a:moveTo>
                  <a:lnTo>
                    <a:pt x="477" y="1"/>
                  </a:lnTo>
                  <a:cubicBezTo>
                    <a:pt x="1" y="4597"/>
                    <a:pt x="1501" y="8454"/>
                    <a:pt x="3704" y="12121"/>
                  </a:cubicBezTo>
                  <a:cubicBezTo>
                    <a:pt x="5275" y="14836"/>
                    <a:pt x="7335" y="17277"/>
                    <a:pt x="9669" y="19360"/>
                  </a:cubicBezTo>
                  <a:cubicBezTo>
                    <a:pt x="10395" y="19991"/>
                    <a:pt x="11157" y="20587"/>
                    <a:pt x="11943" y="21146"/>
                  </a:cubicBezTo>
                  <a:cubicBezTo>
                    <a:pt x="11217" y="20444"/>
                    <a:pt x="10562" y="19634"/>
                    <a:pt x="10598" y="18777"/>
                  </a:cubicBezTo>
                  <a:lnTo>
                    <a:pt x="10598" y="18765"/>
                  </a:lnTo>
                  <a:cubicBezTo>
                    <a:pt x="7359" y="16015"/>
                    <a:pt x="4954" y="12717"/>
                    <a:pt x="2978" y="8550"/>
                  </a:cubicBezTo>
                  <a:cubicBezTo>
                    <a:pt x="1930" y="6204"/>
                    <a:pt x="751" y="3168"/>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15"/>
            <p:cNvSpPr/>
            <p:nvPr/>
          </p:nvSpPr>
          <p:spPr>
            <a:xfrm>
              <a:off x="2842000" y="3071050"/>
              <a:ext cx="473600" cy="357200"/>
            </a:xfrm>
            <a:custGeom>
              <a:rect b="b" l="l" r="r" t="t"/>
              <a:pathLst>
                <a:path extrusionOk="0" h="14288" w="18944">
                  <a:moveTo>
                    <a:pt x="18944" y="0"/>
                  </a:moveTo>
                  <a:lnTo>
                    <a:pt x="18944" y="0"/>
                  </a:lnTo>
                  <a:cubicBezTo>
                    <a:pt x="17229" y="2167"/>
                    <a:pt x="15074" y="3965"/>
                    <a:pt x="12979" y="5751"/>
                  </a:cubicBezTo>
                  <a:cubicBezTo>
                    <a:pt x="11336" y="7061"/>
                    <a:pt x="9824" y="8239"/>
                    <a:pt x="7978" y="9489"/>
                  </a:cubicBezTo>
                  <a:cubicBezTo>
                    <a:pt x="6287" y="10597"/>
                    <a:pt x="4537" y="11573"/>
                    <a:pt x="2811" y="12621"/>
                  </a:cubicBezTo>
                  <a:cubicBezTo>
                    <a:pt x="1930" y="13157"/>
                    <a:pt x="1037" y="13669"/>
                    <a:pt x="144" y="14192"/>
                  </a:cubicBezTo>
                  <a:cubicBezTo>
                    <a:pt x="96" y="14228"/>
                    <a:pt x="37" y="14252"/>
                    <a:pt x="1" y="14288"/>
                  </a:cubicBezTo>
                  <a:cubicBezTo>
                    <a:pt x="811" y="13966"/>
                    <a:pt x="1620" y="13633"/>
                    <a:pt x="2418" y="13276"/>
                  </a:cubicBezTo>
                  <a:cubicBezTo>
                    <a:pt x="3882" y="12621"/>
                    <a:pt x="5323" y="11906"/>
                    <a:pt x="6704" y="11085"/>
                  </a:cubicBezTo>
                  <a:cubicBezTo>
                    <a:pt x="8240" y="10156"/>
                    <a:pt x="9681" y="9120"/>
                    <a:pt x="11109" y="8037"/>
                  </a:cubicBezTo>
                  <a:cubicBezTo>
                    <a:pt x="14098" y="5787"/>
                    <a:pt x="17027" y="3251"/>
                    <a:pt x="18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15"/>
            <p:cNvSpPr/>
            <p:nvPr/>
          </p:nvSpPr>
          <p:spPr>
            <a:xfrm>
              <a:off x="2214250" y="3453525"/>
              <a:ext cx="594750" cy="142050"/>
            </a:xfrm>
            <a:custGeom>
              <a:rect b="b" l="l" r="r" t="t"/>
              <a:pathLst>
                <a:path extrusionOk="0" h="5682" w="23790">
                  <a:moveTo>
                    <a:pt x="23789" y="1"/>
                  </a:moveTo>
                  <a:cubicBezTo>
                    <a:pt x="21372" y="1096"/>
                    <a:pt x="19015" y="2096"/>
                    <a:pt x="16407" y="2870"/>
                  </a:cubicBezTo>
                  <a:cubicBezTo>
                    <a:pt x="14169" y="3537"/>
                    <a:pt x="11907" y="4132"/>
                    <a:pt x="9585" y="4477"/>
                  </a:cubicBezTo>
                  <a:cubicBezTo>
                    <a:pt x="7827" y="4725"/>
                    <a:pt x="5355" y="4920"/>
                    <a:pt x="3229" y="4920"/>
                  </a:cubicBezTo>
                  <a:cubicBezTo>
                    <a:pt x="3108" y="4920"/>
                    <a:pt x="2988" y="4919"/>
                    <a:pt x="2870" y="4918"/>
                  </a:cubicBezTo>
                  <a:cubicBezTo>
                    <a:pt x="1918" y="4906"/>
                    <a:pt x="965" y="4835"/>
                    <a:pt x="13" y="4763"/>
                  </a:cubicBezTo>
                  <a:lnTo>
                    <a:pt x="13" y="4763"/>
                  </a:lnTo>
                  <a:cubicBezTo>
                    <a:pt x="96" y="5013"/>
                    <a:pt x="120" y="5263"/>
                    <a:pt x="1" y="5549"/>
                  </a:cubicBezTo>
                  <a:cubicBezTo>
                    <a:pt x="1055" y="5637"/>
                    <a:pt x="2112" y="5682"/>
                    <a:pt x="3169" y="5682"/>
                  </a:cubicBezTo>
                  <a:cubicBezTo>
                    <a:pt x="4261" y="5682"/>
                    <a:pt x="5353" y="5634"/>
                    <a:pt x="6442" y="5537"/>
                  </a:cubicBezTo>
                  <a:cubicBezTo>
                    <a:pt x="9061" y="5347"/>
                    <a:pt x="11645" y="4942"/>
                    <a:pt x="14181" y="4227"/>
                  </a:cubicBezTo>
                  <a:cubicBezTo>
                    <a:pt x="15693" y="3811"/>
                    <a:pt x="17217" y="3370"/>
                    <a:pt x="18658" y="2763"/>
                  </a:cubicBezTo>
                  <a:cubicBezTo>
                    <a:pt x="20456" y="2025"/>
                    <a:pt x="22158" y="1037"/>
                    <a:pt x="23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15"/>
            <p:cNvSpPr/>
            <p:nvPr/>
          </p:nvSpPr>
          <p:spPr>
            <a:xfrm>
              <a:off x="3053350" y="3123725"/>
              <a:ext cx="283400" cy="255425"/>
            </a:xfrm>
            <a:custGeom>
              <a:rect b="b" l="l" r="r" t="t"/>
              <a:pathLst>
                <a:path extrusionOk="0" h="10217" w="11336">
                  <a:moveTo>
                    <a:pt x="11335" y="1"/>
                  </a:moveTo>
                  <a:cubicBezTo>
                    <a:pt x="7918" y="3430"/>
                    <a:pt x="4310" y="6680"/>
                    <a:pt x="560" y="9764"/>
                  </a:cubicBezTo>
                  <a:cubicBezTo>
                    <a:pt x="369" y="9919"/>
                    <a:pt x="191" y="10061"/>
                    <a:pt x="0" y="10216"/>
                  </a:cubicBezTo>
                  <a:cubicBezTo>
                    <a:pt x="203" y="10073"/>
                    <a:pt x="429" y="9954"/>
                    <a:pt x="631" y="9823"/>
                  </a:cubicBezTo>
                  <a:cubicBezTo>
                    <a:pt x="2715" y="8573"/>
                    <a:pt x="4679" y="7132"/>
                    <a:pt x="6465" y="5489"/>
                  </a:cubicBezTo>
                  <a:cubicBezTo>
                    <a:pt x="8239" y="3811"/>
                    <a:pt x="9859" y="1953"/>
                    <a:pt x="11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15"/>
            <p:cNvSpPr/>
            <p:nvPr/>
          </p:nvSpPr>
          <p:spPr>
            <a:xfrm>
              <a:off x="2468750" y="3419300"/>
              <a:ext cx="540575" cy="246475"/>
            </a:xfrm>
            <a:custGeom>
              <a:rect b="b" l="l" r="r" t="t"/>
              <a:pathLst>
                <a:path extrusionOk="0" h="9859" w="21623">
                  <a:moveTo>
                    <a:pt x="21622" y="1"/>
                  </a:moveTo>
                  <a:lnTo>
                    <a:pt x="21622" y="1"/>
                  </a:lnTo>
                  <a:cubicBezTo>
                    <a:pt x="18300" y="1906"/>
                    <a:pt x="14943" y="3763"/>
                    <a:pt x="11430" y="5299"/>
                  </a:cubicBezTo>
                  <a:cubicBezTo>
                    <a:pt x="9895" y="5977"/>
                    <a:pt x="7894" y="6704"/>
                    <a:pt x="6085" y="7394"/>
                  </a:cubicBezTo>
                  <a:cubicBezTo>
                    <a:pt x="4477" y="8001"/>
                    <a:pt x="2906" y="8668"/>
                    <a:pt x="1310" y="9323"/>
                  </a:cubicBezTo>
                  <a:cubicBezTo>
                    <a:pt x="882" y="9502"/>
                    <a:pt x="429" y="9680"/>
                    <a:pt x="0" y="9859"/>
                  </a:cubicBezTo>
                  <a:cubicBezTo>
                    <a:pt x="370" y="9776"/>
                    <a:pt x="727" y="9668"/>
                    <a:pt x="1096" y="9561"/>
                  </a:cubicBezTo>
                  <a:cubicBezTo>
                    <a:pt x="5311" y="8430"/>
                    <a:pt x="9454" y="6942"/>
                    <a:pt x="13407" y="5084"/>
                  </a:cubicBezTo>
                  <a:cubicBezTo>
                    <a:pt x="14931" y="4358"/>
                    <a:pt x="16431" y="3584"/>
                    <a:pt x="17860" y="2691"/>
                  </a:cubicBezTo>
                  <a:cubicBezTo>
                    <a:pt x="19158" y="1858"/>
                    <a:pt x="20384" y="917"/>
                    <a:pt x="21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15"/>
            <p:cNvSpPr/>
            <p:nvPr/>
          </p:nvSpPr>
          <p:spPr>
            <a:xfrm>
              <a:off x="2196700" y="3665450"/>
              <a:ext cx="211050" cy="23550"/>
            </a:xfrm>
            <a:custGeom>
              <a:rect b="b" l="l" r="r" t="t"/>
              <a:pathLst>
                <a:path extrusionOk="0" h="942" w="8442">
                  <a:moveTo>
                    <a:pt x="274" y="1"/>
                  </a:moveTo>
                  <a:cubicBezTo>
                    <a:pt x="274" y="299"/>
                    <a:pt x="179" y="608"/>
                    <a:pt x="0" y="846"/>
                  </a:cubicBezTo>
                  <a:cubicBezTo>
                    <a:pt x="703" y="894"/>
                    <a:pt x="1417" y="930"/>
                    <a:pt x="2131" y="942"/>
                  </a:cubicBezTo>
                  <a:cubicBezTo>
                    <a:pt x="2184" y="942"/>
                    <a:pt x="2237" y="942"/>
                    <a:pt x="2290" y="942"/>
                  </a:cubicBezTo>
                  <a:cubicBezTo>
                    <a:pt x="4345" y="942"/>
                    <a:pt x="6410" y="718"/>
                    <a:pt x="8442" y="358"/>
                  </a:cubicBezTo>
                  <a:lnTo>
                    <a:pt x="8442" y="358"/>
                  </a:lnTo>
                  <a:cubicBezTo>
                    <a:pt x="8197" y="362"/>
                    <a:pt x="7949" y="363"/>
                    <a:pt x="7698" y="363"/>
                  </a:cubicBezTo>
                  <a:cubicBezTo>
                    <a:pt x="5341" y="363"/>
                    <a:pt x="2705" y="216"/>
                    <a:pt x="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15"/>
            <p:cNvSpPr/>
            <p:nvPr/>
          </p:nvSpPr>
          <p:spPr>
            <a:xfrm>
              <a:off x="1835050" y="3617550"/>
              <a:ext cx="17575" cy="4775"/>
            </a:xfrm>
            <a:custGeom>
              <a:rect b="b" l="l" r="r" t="t"/>
              <a:pathLst>
                <a:path extrusionOk="0" h="191" w="703">
                  <a:moveTo>
                    <a:pt x="0" y="0"/>
                  </a:moveTo>
                  <a:cubicBezTo>
                    <a:pt x="226" y="71"/>
                    <a:pt x="429" y="131"/>
                    <a:pt x="655" y="191"/>
                  </a:cubicBezTo>
                  <a:lnTo>
                    <a:pt x="703" y="107"/>
                  </a:lnTo>
                  <a:cubicBezTo>
                    <a:pt x="464" y="71"/>
                    <a:pt x="238" y="2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15"/>
            <p:cNvSpPr/>
            <p:nvPr/>
          </p:nvSpPr>
          <p:spPr>
            <a:xfrm>
              <a:off x="2815525" y="3183850"/>
              <a:ext cx="597125" cy="421500"/>
            </a:xfrm>
            <a:custGeom>
              <a:rect b="b" l="l" r="r" t="t"/>
              <a:pathLst>
                <a:path extrusionOk="0" h="16860" w="23885">
                  <a:moveTo>
                    <a:pt x="23884" y="1"/>
                  </a:moveTo>
                  <a:cubicBezTo>
                    <a:pt x="22110" y="1537"/>
                    <a:pt x="20324" y="3025"/>
                    <a:pt x="18526" y="4513"/>
                  </a:cubicBezTo>
                  <a:cubicBezTo>
                    <a:pt x="16657" y="6109"/>
                    <a:pt x="15002" y="7466"/>
                    <a:pt x="13109" y="8823"/>
                  </a:cubicBezTo>
                  <a:cubicBezTo>
                    <a:pt x="9835" y="11264"/>
                    <a:pt x="6311" y="13288"/>
                    <a:pt x="2762" y="15276"/>
                  </a:cubicBezTo>
                  <a:cubicBezTo>
                    <a:pt x="1846" y="15812"/>
                    <a:pt x="941" y="16336"/>
                    <a:pt x="0" y="16860"/>
                  </a:cubicBezTo>
                  <a:cubicBezTo>
                    <a:pt x="881" y="16515"/>
                    <a:pt x="1739" y="16157"/>
                    <a:pt x="2620" y="15800"/>
                  </a:cubicBezTo>
                  <a:cubicBezTo>
                    <a:pt x="6191" y="14371"/>
                    <a:pt x="9704" y="12097"/>
                    <a:pt x="12919" y="9788"/>
                  </a:cubicBezTo>
                  <a:cubicBezTo>
                    <a:pt x="16919" y="6942"/>
                    <a:pt x="20658" y="3727"/>
                    <a:pt x="23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15"/>
            <p:cNvSpPr/>
            <p:nvPr/>
          </p:nvSpPr>
          <p:spPr>
            <a:xfrm>
              <a:off x="2169900" y="3650575"/>
              <a:ext cx="569450" cy="111425"/>
            </a:xfrm>
            <a:custGeom>
              <a:rect b="b" l="l" r="r" t="t"/>
              <a:pathLst>
                <a:path extrusionOk="0" h="4457" w="22778">
                  <a:moveTo>
                    <a:pt x="22777" y="1"/>
                  </a:moveTo>
                  <a:cubicBezTo>
                    <a:pt x="18908" y="1346"/>
                    <a:pt x="14383" y="2632"/>
                    <a:pt x="10669" y="3084"/>
                  </a:cubicBezTo>
                  <a:cubicBezTo>
                    <a:pt x="8264" y="3370"/>
                    <a:pt x="5835" y="3584"/>
                    <a:pt x="3430" y="3620"/>
                  </a:cubicBezTo>
                  <a:cubicBezTo>
                    <a:pt x="3248" y="3622"/>
                    <a:pt x="3066" y="3623"/>
                    <a:pt x="2884" y="3623"/>
                  </a:cubicBezTo>
                  <a:cubicBezTo>
                    <a:pt x="2007" y="3623"/>
                    <a:pt x="1133" y="3600"/>
                    <a:pt x="274" y="3561"/>
                  </a:cubicBezTo>
                  <a:lnTo>
                    <a:pt x="274" y="3561"/>
                  </a:lnTo>
                  <a:cubicBezTo>
                    <a:pt x="286" y="3858"/>
                    <a:pt x="191" y="4144"/>
                    <a:pt x="1" y="4406"/>
                  </a:cubicBezTo>
                  <a:cubicBezTo>
                    <a:pt x="155" y="4406"/>
                    <a:pt x="310" y="4418"/>
                    <a:pt x="465" y="4418"/>
                  </a:cubicBezTo>
                  <a:cubicBezTo>
                    <a:pt x="1112" y="4444"/>
                    <a:pt x="1759" y="4457"/>
                    <a:pt x="2405" y="4457"/>
                  </a:cubicBezTo>
                  <a:cubicBezTo>
                    <a:pt x="4401" y="4457"/>
                    <a:pt x="6395" y="4336"/>
                    <a:pt x="8383" y="4120"/>
                  </a:cubicBezTo>
                  <a:cubicBezTo>
                    <a:pt x="10871" y="3882"/>
                    <a:pt x="13347" y="3525"/>
                    <a:pt x="15764" y="2870"/>
                  </a:cubicBezTo>
                  <a:cubicBezTo>
                    <a:pt x="18193" y="2191"/>
                    <a:pt x="20539" y="1203"/>
                    <a:pt x="2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15"/>
            <p:cNvSpPr/>
            <p:nvPr/>
          </p:nvSpPr>
          <p:spPr>
            <a:xfrm>
              <a:off x="2863450" y="3223450"/>
              <a:ext cx="598600" cy="455425"/>
            </a:xfrm>
            <a:custGeom>
              <a:rect b="b" l="l" r="r" t="t"/>
              <a:pathLst>
                <a:path extrusionOk="0" h="18217" w="23944">
                  <a:moveTo>
                    <a:pt x="23944" y="0"/>
                  </a:moveTo>
                  <a:lnTo>
                    <a:pt x="23944" y="0"/>
                  </a:lnTo>
                  <a:cubicBezTo>
                    <a:pt x="22515" y="1441"/>
                    <a:pt x="21027" y="2810"/>
                    <a:pt x="19503" y="4155"/>
                  </a:cubicBezTo>
                  <a:cubicBezTo>
                    <a:pt x="17324" y="6132"/>
                    <a:pt x="14538" y="8501"/>
                    <a:pt x="12478" y="10073"/>
                  </a:cubicBezTo>
                  <a:cubicBezTo>
                    <a:pt x="10823" y="11323"/>
                    <a:pt x="9108" y="12514"/>
                    <a:pt x="7382" y="13669"/>
                  </a:cubicBezTo>
                  <a:cubicBezTo>
                    <a:pt x="5858" y="14645"/>
                    <a:pt x="4310" y="15574"/>
                    <a:pt x="2798" y="16538"/>
                  </a:cubicBezTo>
                  <a:cubicBezTo>
                    <a:pt x="1881" y="17121"/>
                    <a:pt x="941" y="17669"/>
                    <a:pt x="0" y="18217"/>
                  </a:cubicBezTo>
                  <a:cubicBezTo>
                    <a:pt x="774" y="17871"/>
                    <a:pt x="1548" y="17514"/>
                    <a:pt x="2322" y="17181"/>
                  </a:cubicBezTo>
                  <a:cubicBezTo>
                    <a:pt x="4179" y="16383"/>
                    <a:pt x="5989" y="15478"/>
                    <a:pt x="7680" y="14383"/>
                  </a:cubicBezTo>
                  <a:cubicBezTo>
                    <a:pt x="9870" y="12930"/>
                    <a:pt x="12002" y="11371"/>
                    <a:pt x="14038" y="9704"/>
                  </a:cubicBezTo>
                  <a:cubicBezTo>
                    <a:pt x="17633" y="6787"/>
                    <a:pt x="21134" y="3703"/>
                    <a:pt x="23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15"/>
            <p:cNvSpPr/>
            <p:nvPr/>
          </p:nvSpPr>
          <p:spPr>
            <a:xfrm>
              <a:off x="1788300" y="3717850"/>
              <a:ext cx="1003725" cy="114400"/>
            </a:xfrm>
            <a:custGeom>
              <a:rect b="b" l="l" r="r" t="t"/>
              <a:pathLst>
                <a:path extrusionOk="0" h="4576" w="40149">
                  <a:moveTo>
                    <a:pt x="40149" y="0"/>
                  </a:moveTo>
                  <a:lnTo>
                    <a:pt x="40149" y="0"/>
                  </a:lnTo>
                  <a:cubicBezTo>
                    <a:pt x="38291" y="703"/>
                    <a:pt x="36351" y="1179"/>
                    <a:pt x="34422" y="1655"/>
                  </a:cubicBezTo>
                  <a:cubicBezTo>
                    <a:pt x="32160" y="2215"/>
                    <a:pt x="29885" y="2787"/>
                    <a:pt x="27552" y="3132"/>
                  </a:cubicBezTo>
                  <a:cubicBezTo>
                    <a:pt x="25048" y="3490"/>
                    <a:pt x="22014" y="3685"/>
                    <a:pt x="19081" y="3685"/>
                  </a:cubicBezTo>
                  <a:cubicBezTo>
                    <a:pt x="18207" y="3685"/>
                    <a:pt x="17342" y="3667"/>
                    <a:pt x="16503" y="3632"/>
                  </a:cubicBezTo>
                  <a:cubicBezTo>
                    <a:pt x="12979" y="3441"/>
                    <a:pt x="10097" y="3001"/>
                    <a:pt x="6668" y="2275"/>
                  </a:cubicBezTo>
                  <a:cubicBezTo>
                    <a:pt x="4489" y="1846"/>
                    <a:pt x="2322" y="1417"/>
                    <a:pt x="167" y="929"/>
                  </a:cubicBezTo>
                  <a:lnTo>
                    <a:pt x="1" y="882"/>
                  </a:lnTo>
                  <a:lnTo>
                    <a:pt x="1" y="882"/>
                  </a:lnTo>
                  <a:cubicBezTo>
                    <a:pt x="96" y="929"/>
                    <a:pt x="203" y="989"/>
                    <a:pt x="310" y="1024"/>
                  </a:cubicBezTo>
                  <a:cubicBezTo>
                    <a:pt x="1882" y="1774"/>
                    <a:pt x="3537" y="2370"/>
                    <a:pt x="5216" y="2858"/>
                  </a:cubicBezTo>
                  <a:cubicBezTo>
                    <a:pt x="7954" y="3608"/>
                    <a:pt x="10788" y="4037"/>
                    <a:pt x="13610" y="4322"/>
                  </a:cubicBezTo>
                  <a:cubicBezTo>
                    <a:pt x="15273" y="4499"/>
                    <a:pt x="16949" y="4575"/>
                    <a:pt x="18625" y="4575"/>
                  </a:cubicBezTo>
                  <a:cubicBezTo>
                    <a:pt x="19768" y="4575"/>
                    <a:pt x="20912" y="4540"/>
                    <a:pt x="22051" y="4477"/>
                  </a:cubicBezTo>
                  <a:cubicBezTo>
                    <a:pt x="25313" y="4346"/>
                    <a:pt x="28540" y="3930"/>
                    <a:pt x="31707" y="3156"/>
                  </a:cubicBezTo>
                  <a:cubicBezTo>
                    <a:pt x="34624" y="2453"/>
                    <a:pt x="37529" y="1489"/>
                    <a:pt x="401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15"/>
            <p:cNvSpPr/>
            <p:nvPr/>
          </p:nvSpPr>
          <p:spPr>
            <a:xfrm>
              <a:off x="1737700" y="3790775"/>
              <a:ext cx="543250" cy="117600"/>
            </a:xfrm>
            <a:custGeom>
              <a:rect b="b" l="l" r="r" t="t"/>
              <a:pathLst>
                <a:path extrusionOk="0" h="4704" w="21730">
                  <a:moveTo>
                    <a:pt x="1" y="0"/>
                  </a:moveTo>
                  <a:lnTo>
                    <a:pt x="1" y="0"/>
                  </a:lnTo>
                  <a:cubicBezTo>
                    <a:pt x="2942" y="1584"/>
                    <a:pt x="6132" y="2537"/>
                    <a:pt x="9371" y="3239"/>
                  </a:cubicBezTo>
                  <a:cubicBezTo>
                    <a:pt x="13074" y="4084"/>
                    <a:pt x="16860" y="4572"/>
                    <a:pt x="20670" y="4692"/>
                  </a:cubicBezTo>
                  <a:cubicBezTo>
                    <a:pt x="21027" y="4703"/>
                    <a:pt x="21384" y="4703"/>
                    <a:pt x="21730" y="4703"/>
                  </a:cubicBezTo>
                  <a:cubicBezTo>
                    <a:pt x="21241" y="4644"/>
                    <a:pt x="20789" y="4572"/>
                    <a:pt x="20313" y="4501"/>
                  </a:cubicBezTo>
                  <a:cubicBezTo>
                    <a:pt x="17372" y="3989"/>
                    <a:pt x="14443" y="3560"/>
                    <a:pt x="11514" y="3037"/>
                  </a:cubicBezTo>
                  <a:cubicBezTo>
                    <a:pt x="7633" y="2239"/>
                    <a:pt x="3751" y="131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15"/>
            <p:cNvSpPr/>
            <p:nvPr/>
          </p:nvSpPr>
          <p:spPr>
            <a:xfrm>
              <a:off x="2358625" y="3515750"/>
              <a:ext cx="916500" cy="396925"/>
            </a:xfrm>
            <a:custGeom>
              <a:rect b="b" l="l" r="r" t="t"/>
              <a:pathLst>
                <a:path extrusionOk="0" h="15877" w="36660">
                  <a:moveTo>
                    <a:pt x="36659" y="0"/>
                  </a:moveTo>
                  <a:cubicBezTo>
                    <a:pt x="36564" y="48"/>
                    <a:pt x="36505" y="95"/>
                    <a:pt x="36445" y="143"/>
                  </a:cubicBezTo>
                  <a:cubicBezTo>
                    <a:pt x="34874" y="1203"/>
                    <a:pt x="33290" y="2131"/>
                    <a:pt x="31695" y="3239"/>
                  </a:cubicBezTo>
                  <a:cubicBezTo>
                    <a:pt x="25325" y="7572"/>
                    <a:pt x="18633" y="10918"/>
                    <a:pt x="11454" y="13204"/>
                  </a:cubicBezTo>
                  <a:cubicBezTo>
                    <a:pt x="9763" y="13764"/>
                    <a:pt x="8049" y="14216"/>
                    <a:pt x="6322" y="14669"/>
                  </a:cubicBezTo>
                  <a:cubicBezTo>
                    <a:pt x="4227" y="15204"/>
                    <a:pt x="2108" y="15645"/>
                    <a:pt x="0" y="15835"/>
                  </a:cubicBezTo>
                  <a:cubicBezTo>
                    <a:pt x="431" y="15863"/>
                    <a:pt x="861" y="15877"/>
                    <a:pt x="1290" y="15877"/>
                  </a:cubicBezTo>
                  <a:cubicBezTo>
                    <a:pt x="5068" y="15877"/>
                    <a:pt x="8765" y="14845"/>
                    <a:pt x="12347" y="13668"/>
                  </a:cubicBezTo>
                  <a:cubicBezTo>
                    <a:pt x="16609" y="12252"/>
                    <a:pt x="20741" y="10466"/>
                    <a:pt x="24718" y="8358"/>
                  </a:cubicBezTo>
                  <a:cubicBezTo>
                    <a:pt x="27492" y="6846"/>
                    <a:pt x="30230" y="5239"/>
                    <a:pt x="32742" y="3358"/>
                  </a:cubicBezTo>
                  <a:cubicBezTo>
                    <a:pt x="34112" y="2322"/>
                    <a:pt x="35374" y="1155"/>
                    <a:pt x="366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15"/>
            <p:cNvSpPr/>
            <p:nvPr/>
          </p:nvSpPr>
          <p:spPr>
            <a:xfrm>
              <a:off x="3328975" y="3347875"/>
              <a:ext cx="137550" cy="127400"/>
            </a:xfrm>
            <a:custGeom>
              <a:rect b="b" l="l" r="r" t="t"/>
              <a:pathLst>
                <a:path extrusionOk="0" h="5096" w="5502">
                  <a:moveTo>
                    <a:pt x="5501" y="0"/>
                  </a:moveTo>
                  <a:lnTo>
                    <a:pt x="5501" y="0"/>
                  </a:lnTo>
                  <a:cubicBezTo>
                    <a:pt x="3703" y="1441"/>
                    <a:pt x="1739" y="3358"/>
                    <a:pt x="1" y="5096"/>
                  </a:cubicBezTo>
                  <a:cubicBezTo>
                    <a:pt x="2132" y="3762"/>
                    <a:pt x="4013" y="2036"/>
                    <a:pt x="5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15"/>
            <p:cNvSpPr/>
            <p:nvPr/>
          </p:nvSpPr>
          <p:spPr>
            <a:xfrm>
              <a:off x="3097100" y="3319875"/>
              <a:ext cx="468525" cy="423000"/>
            </a:xfrm>
            <a:custGeom>
              <a:rect b="b" l="l" r="r" t="t"/>
              <a:pathLst>
                <a:path extrusionOk="0" h="16920" w="18741">
                  <a:moveTo>
                    <a:pt x="18741" y="1"/>
                  </a:moveTo>
                  <a:cubicBezTo>
                    <a:pt x="17157" y="2037"/>
                    <a:pt x="15300" y="3823"/>
                    <a:pt x="13490" y="5621"/>
                  </a:cubicBezTo>
                  <a:cubicBezTo>
                    <a:pt x="10014" y="9157"/>
                    <a:pt x="5989" y="12431"/>
                    <a:pt x="2203" y="15360"/>
                  </a:cubicBezTo>
                  <a:cubicBezTo>
                    <a:pt x="1489" y="15908"/>
                    <a:pt x="751" y="16420"/>
                    <a:pt x="1" y="16920"/>
                  </a:cubicBezTo>
                  <a:cubicBezTo>
                    <a:pt x="667" y="16562"/>
                    <a:pt x="1346" y="16193"/>
                    <a:pt x="2013" y="15824"/>
                  </a:cubicBezTo>
                  <a:cubicBezTo>
                    <a:pt x="5346" y="13955"/>
                    <a:pt x="8263" y="11431"/>
                    <a:pt x="11061" y="8835"/>
                  </a:cubicBezTo>
                  <a:cubicBezTo>
                    <a:pt x="13907" y="6180"/>
                    <a:pt x="16717" y="3382"/>
                    <a:pt x="18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15"/>
            <p:cNvSpPr/>
            <p:nvPr/>
          </p:nvSpPr>
          <p:spPr>
            <a:xfrm>
              <a:off x="2239250" y="3776775"/>
              <a:ext cx="824550" cy="236975"/>
            </a:xfrm>
            <a:custGeom>
              <a:rect b="b" l="l" r="r" t="t"/>
              <a:pathLst>
                <a:path extrusionOk="0" h="9479" w="32982">
                  <a:moveTo>
                    <a:pt x="32981" y="1"/>
                  </a:moveTo>
                  <a:lnTo>
                    <a:pt x="32981" y="1"/>
                  </a:lnTo>
                  <a:cubicBezTo>
                    <a:pt x="30909" y="977"/>
                    <a:pt x="28778" y="1894"/>
                    <a:pt x="26671" y="2823"/>
                  </a:cubicBezTo>
                  <a:cubicBezTo>
                    <a:pt x="23516" y="4216"/>
                    <a:pt x="20325" y="5525"/>
                    <a:pt x="16848" y="6561"/>
                  </a:cubicBezTo>
                  <a:cubicBezTo>
                    <a:pt x="14467" y="7276"/>
                    <a:pt x="12038" y="7811"/>
                    <a:pt x="9585" y="8216"/>
                  </a:cubicBezTo>
                  <a:cubicBezTo>
                    <a:pt x="7871" y="8466"/>
                    <a:pt x="5835" y="8681"/>
                    <a:pt x="3835" y="8931"/>
                  </a:cubicBezTo>
                  <a:cubicBezTo>
                    <a:pt x="2739" y="9050"/>
                    <a:pt x="1799" y="9192"/>
                    <a:pt x="715" y="9312"/>
                  </a:cubicBezTo>
                  <a:cubicBezTo>
                    <a:pt x="477" y="9347"/>
                    <a:pt x="239" y="9359"/>
                    <a:pt x="1" y="9395"/>
                  </a:cubicBezTo>
                  <a:cubicBezTo>
                    <a:pt x="1048" y="9419"/>
                    <a:pt x="2096" y="9478"/>
                    <a:pt x="3156" y="9478"/>
                  </a:cubicBezTo>
                  <a:cubicBezTo>
                    <a:pt x="3178" y="9478"/>
                    <a:pt x="3200" y="9478"/>
                    <a:pt x="3222" y="9478"/>
                  </a:cubicBezTo>
                  <a:cubicBezTo>
                    <a:pt x="10010" y="9478"/>
                    <a:pt x="16702" y="7660"/>
                    <a:pt x="22956" y="5121"/>
                  </a:cubicBezTo>
                  <a:cubicBezTo>
                    <a:pt x="26445" y="3716"/>
                    <a:pt x="29862" y="2108"/>
                    <a:pt x="329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15"/>
            <p:cNvSpPr/>
            <p:nvPr/>
          </p:nvSpPr>
          <p:spPr>
            <a:xfrm>
              <a:off x="1774025" y="3907750"/>
              <a:ext cx="394700" cy="95425"/>
            </a:xfrm>
            <a:custGeom>
              <a:rect b="b" l="l" r="r" t="t"/>
              <a:pathLst>
                <a:path extrusionOk="0" h="3817" w="15788">
                  <a:moveTo>
                    <a:pt x="0" y="1"/>
                  </a:moveTo>
                  <a:lnTo>
                    <a:pt x="0" y="1"/>
                  </a:lnTo>
                  <a:cubicBezTo>
                    <a:pt x="238" y="120"/>
                    <a:pt x="477" y="227"/>
                    <a:pt x="727" y="346"/>
                  </a:cubicBezTo>
                  <a:cubicBezTo>
                    <a:pt x="3632" y="1632"/>
                    <a:pt x="6668" y="2584"/>
                    <a:pt x="9775" y="3203"/>
                  </a:cubicBezTo>
                  <a:cubicBezTo>
                    <a:pt x="11426" y="3510"/>
                    <a:pt x="13084" y="3816"/>
                    <a:pt x="14758" y="3816"/>
                  </a:cubicBezTo>
                  <a:cubicBezTo>
                    <a:pt x="15100" y="3816"/>
                    <a:pt x="15444" y="3803"/>
                    <a:pt x="15788" y="3775"/>
                  </a:cubicBezTo>
                  <a:cubicBezTo>
                    <a:pt x="13692" y="3656"/>
                    <a:pt x="11645" y="2977"/>
                    <a:pt x="9561" y="2453"/>
                  </a:cubicBezTo>
                  <a:cubicBezTo>
                    <a:pt x="6703" y="1691"/>
                    <a:pt x="3810" y="1025"/>
                    <a:pt x="953" y="263"/>
                  </a:cubicBezTo>
                  <a:cubicBezTo>
                    <a:pt x="643" y="179"/>
                    <a:pt x="310" y="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15"/>
            <p:cNvSpPr/>
            <p:nvPr/>
          </p:nvSpPr>
          <p:spPr>
            <a:xfrm>
              <a:off x="3119125" y="3396075"/>
              <a:ext cx="502175" cy="434600"/>
            </a:xfrm>
            <a:custGeom>
              <a:rect b="b" l="l" r="r" t="t"/>
              <a:pathLst>
                <a:path extrusionOk="0" h="17384" w="20087">
                  <a:moveTo>
                    <a:pt x="20086" y="1"/>
                  </a:moveTo>
                  <a:lnTo>
                    <a:pt x="20086" y="1"/>
                  </a:lnTo>
                  <a:cubicBezTo>
                    <a:pt x="17074" y="3144"/>
                    <a:pt x="14074" y="6311"/>
                    <a:pt x="10800" y="9169"/>
                  </a:cubicBezTo>
                  <a:cubicBezTo>
                    <a:pt x="8085" y="11514"/>
                    <a:pt x="5299" y="13395"/>
                    <a:pt x="2334" y="15646"/>
                  </a:cubicBezTo>
                  <a:cubicBezTo>
                    <a:pt x="1560" y="16229"/>
                    <a:pt x="786" y="16836"/>
                    <a:pt x="1" y="17384"/>
                  </a:cubicBezTo>
                  <a:cubicBezTo>
                    <a:pt x="739" y="16967"/>
                    <a:pt x="1489" y="16562"/>
                    <a:pt x="2227" y="16134"/>
                  </a:cubicBezTo>
                  <a:cubicBezTo>
                    <a:pt x="5954" y="13979"/>
                    <a:pt x="9407" y="11371"/>
                    <a:pt x="12574" y="8466"/>
                  </a:cubicBezTo>
                  <a:cubicBezTo>
                    <a:pt x="13931" y="7192"/>
                    <a:pt x="15253" y="5894"/>
                    <a:pt x="16503" y="4513"/>
                  </a:cubicBezTo>
                  <a:cubicBezTo>
                    <a:pt x="17789" y="3085"/>
                    <a:pt x="18955" y="1549"/>
                    <a:pt x="20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15"/>
            <p:cNvSpPr/>
            <p:nvPr/>
          </p:nvSpPr>
          <p:spPr>
            <a:xfrm>
              <a:off x="2456550" y="3884250"/>
              <a:ext cx="570025" cy="190225"/>
            </a:xfrm>
            <a:custGeom>
              <a:rect b="b" l="l" r="r" t="t"/>
              <a:pathLst>
                <a:path extrusionOk="0" h="7609" w="22801">
                  <a:moveTo>
                    <a:pt x="22801" y="0"/>
                  </a:moveTo>
                  <a:lnTo>
                    <a:pt x="22801" y="0"/>
                  </a:lnTo>
                  <a:cubicBezTo>
                    <a:pt x="20920" y="953"/>
                    <a:pt x="18693" y="1893"/>
                    <a:pt x="17205" y="2512"/>
                  </a:cubicBezTo>
                  <a:cubicBezTo>
                    <a:pt x="15324" y="3286"/>
                    <a:pt x="13431" y="4060"/>
                    <a:pt x="11502" y="4679"/>
                  </a:cubicBezTo>
                  <a:cubicBezTo>
                    <a:pt x="8716" y="5584"/>
                    <a:pt x="5846" y="6191"/>
                    <a:pt x="3013" y="6894"/>
                  </a:cubicBezTo>
                  <a:cubicBezTo>
                    <a:pt x="2048" y="7120"/>
                    <a:pt x="1084" y="7382"/>
                    <a:pt x="119" y="7572"/>
                  </a:cubicBezTo>
                  <a:cubicBezTo>
                    <a:pt x="72" y="7596"/>
                    <a:pt x="24" y="7596"/>
                    <a:pt x="0" y="7608"/>
                  </a:cubicBezTo>
                  <a:cubicBezTo>
                    <a:pt x="750" y="7560"/>
                    <a:pt x="1512" y="7513"/>
                    <a:pt x="2274" y="7453"/>
                  </a:cubicBezTo>
                  <a:cubicBezTo>
                    <a:pt x="5965" y="7144"/>
                    <a:pt x="9561" y="6227"/>
                    <a:pt x="13038" y="4941"/>
                  </a:cubicBezTo>
                  <a:cubicBezTo>
                    <a:pt x="16455" y="3691"/>
                    <a:pt x="19800" y="2119"/>
                    <a:pt x="2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15"/>
            <p:cNvSpPr/>
            <p:nvPr/>
          </p:nvSpPr>
          <p:spPr>
            <a:xfrm>
              <a:off x="2740200" y="3754175"/>
              <a:ext cx="638200" cy="324750"/>
            </a:xfrm>
            <a:custGeom>
              <a:rect b="b" l="l" r="r" t="t"/>
              <a:pathLst>
                <a:path extrusionOk="0" h="12990" w="25528">
                  <a:moveTo>
                    <a:pt x="25528" y="0"/>
                  </a:moveTo>
                  <a:lnTo>
                    <a:pt x="25528" y="0"/>
                  </a:lnTo>
                  <a:cubicBezTo>
                    <a:pt x="24790" y="500"/>
                    <a:pt x="24028" y="976"/>
                    <a:pt x="23254" y="1441"/>
                  </a:cubicBezTo>
                  <a:cubicBezTo>
                    <a:pt x="19575" y="3703"/>
                    <a:pt x="15896" y="6013"/>
                    <a:pt x="11967" y="7834"/>
                  </a:cubicBezTo>
                  <a:cubicBezTo>
                    <a:pt x="9919" y="8823"/>
                    <a:pt x="8181" y="9501"/>
                    <a:pt x="6061" y="10358"/>
                  </a:cubicBezTo>
                  <a:cubicBezTo>
                    <a:pt x="4025" y="11192"/>
                    <a:pt x="2001" y="12061"/>
                    <a:pt x="1" y="12990"/>
                  </a:cubicBezTo>
                  <a:cubicBezTo>
                    <a:pt x="5085" y="11406"/>
                    <a:pt x="10097" y="9596"/>
                    <a:pt x="14800" y="7108"/>
                  </a:cubicBezTo>
                  <a:cubicBezTo>
                    <a:pt x="17908" y="5477"/>
                    <a:pt x="20956" y="3691"/>
                    <a:pt x="23694" y="1488"/>
                  </a:cubicBezTo>
                  <a:cubicBezTo>
                    <a:pt x="24314" y="988"/>
                    <a:pt x="24933" y="500"/>
                    <a:pt x="255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15"/>
            <p:cNvSpPr/>
            <p:nvPr/>
          </p:nvSpPr>
          <p:spPr>
            <a:xfrm>
              <a:off x="3452200" y="3529725"/>
              <a:ext cx="169100" cy="168800"/>
            </a:xfrm>
            <a:custGeom>
              <a:rect b="b" l="l" r="r" t="t"/>
              <a:pathLst>
                <a:path extrusionOk="0" h="6752" w="6764">
                  <a:moveTo>
                    <a:pt x="6763" y="1"/>
                  </a:moveTo>
                  <a:cubicBezTo>
                    <a:pt x="6585" y="179"/>
                    <a:pt x="6406" y="322"/>
                    <a:pt x="6228" y="477"/>
                  </a:cubicBezTo>
                  <a:cubicBezTo>
                    <a:pt x="5430" y="1156"/>
                    <a:pt x="4656" y="1858"/>
                    <a:pt x="3894" y="2584"/>
                  </a:cubicBezTo>
                  <a:cubicBezTo>
                    <a:pt x="2513" y="3894"/>
                    <a:pt x="1275" y="5347"/>
                    <a:pt x="1" y="6752"/>
                  </a:cubicBezTo>
                  <a:cubicBezTo>
                    <a:pt x="1370" y="5787"/>
                    <a:pt x="2584" y="4835"/>
                    <a:pt x="3823" y="3644"/>
                  </a:cubicBezTo>
                  <a:cubicBezTo>
                    <a:pt x="4906" y="2572"/>
                    <a:pt x="5835" y="1358"/>
                    <a:pt x="6692" y="108"/>
                  </a:cubicBezTo>
                  <a:cubicBezTo>
                    <a:pt x="6728" y="72"/>
                    <a:pt x="6740" y="25"/>
                    <a:pt x="6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15"/>
            <p:cNvSpPr/>
            <p:nvPr/>
          </p:nvSpPr>
          <p:spPr>
            <a:xfrm>
              <a:off x="3312300" y="3536875"/>
              <a:ext cx="382525" cy="335775"/>
            </a:xfrm>
            <a:custGeom>
              <a:rect b="b" l="l" r="r" t="t"/>
              <a:pathLst>
                <a:path extrusionOk="0" h="13431" w="15301">
                  <a:moveTo>
                    <a:pt x="15300" y="0"/>
                  </a:moveTo>
                  <a:lnTo>
                    <a:pt x="15300" y="0"/>
                  </a:lnTo>
                  <a:cubicBezTo>
                    <a:pt x="13133" y="2536"/>
                    <a:pt x="10657" y="4787"/>
                    <a:pt x="8157" y="6978"/>
                  </a:cubicBezTo>
                  <a:cubicBezTo>
                    <a:pt x="5871" y="8894"/>
                    <a:pt x="3477" y="10668"/>
                    <a:pt x="1156" y="12526"/>
                  </a:cubicBezTo>
                  <a:cubicBezTo>
                    <a:pt x="775" y="12835"/>
                    <a:pt x="382" y="13133"/>
                    <a:pt x="1" y="13431"/>
                  </a:cubicBezTo>
                  <a:lnTo>
                    <a:pt x="929" y="12895"/>
                  </a:lnTo>
                  <a:cubicBezTo>
                    <a:pt x="3751" y="11335"/>
                    <a:pt x="6383" y="9454"/>
                    <a:pt x="8811" y="7347"/>
                  </a:cubicBezTo>
                  <a:cubicBezTo>
                    <a:pt x="11288" y="5215"/>
                    <a:pt x="13550" y="2798"/>
                    <a:pt x="15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15"/>
            <p:cNvSpPr/>
            <p:nvPr/>
          </p:nvSpPr>
          <p:spPr>
            <a:xfrm>
              <a:off x="2862250" y="3921750"/>
              <a:ext cx="383700" cy="179800"/>
            </a:xfrm>
            <a:custGeom>
              <a:rect b="b" l="l" r="r" t="t"/>
              <a:pathLst>
                <a:path extrusionOk="0" h="7192" w="15348">
                  <a:moveTo>
                    <a:pt x="15348" y="0"/>
                  </a:moveTo>
                  <a:cubicBezTo>
                    <a:pt x="12800" y="1334"/>
                    <a:pt x="10240" y="2560"/>
                    <a:pt x="7680" y="3834"/>
                  </a:cubicBezTo>
                  <a:cubicBezTo>
                    <a:pt x="5394" y="4882"/>
                    <a:pt x="3037" y="5918"/>
                    <a:pt x="739" y="6894"/>
                  </a:cubicBezTo>
                  <a:cubicBezTo>
                    <a:pt x="548" y="6965"/>
                    <a:pt x="227" y="7108"/>
                    <a:pt x="1" y="7192"/>
                  </a:cubicBezTo>
                  <a:lnTo>
                    <a:pt x="584" y="7061"/>
                  </a:lnTo>
                  <a:cubicBezTo>
                    <a:pt x="3156" y="6465"/>
                    <a:pt x="5692" y="5620"/>
                    <a:pt x="8085" y="4489"/>
                  </a:cubicBezTo>
                  <a:cubicBezTo>
                    <a:pt x="10645" y="3239"/>
                    <a:pt x="13074" y="1715"/>
                    <a:pt x="15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15"/>
            <p:cNvSpPr/>
            <p:nvPr/>
          </p:nvSpPr>
          <p:spPr>
            <a:xfrm>
              <a:off x="3016150" y="3615750"/>
              <a:ext cx="681050" cy="479250"/>
            </a:xfrm>
            <a:custGeom>
              <a:rect b="b" l="l" r="r" t="t"/>
              <a:pathLst>
                <a:path extrusionOk="0" h="19170" w="27242">
                  <a:moveTo>
                    <a:pt x="27242" y="1"/>
                  </a:moveTo>
                  <a:cubicBezTo>
                    <a:pt x="26110" y="1072"/>
                    <a:pt x="24979" y="2144"/>
                    <a:pt x="23872" y="3227"/>
                  </a:cubicBezTo>
                  <a:cubicBezTo>
                    <a:pt x="20074" y="6978"/>
                    <a:pt x="16264" y="10216"/>
                    <a:pt x="11823" y="13050"/>
                  </a:cubicBezTo>
                  <a:cubicBezTo>
                    <a:pt x="8049" y="15395"/>
                    <a:pt x="3989" y="17229"/>
                    <a:pt x="0" y="19170"/>
                  </a:cubicBezTo>
                  <a:cubicBezTo>
                    <a:pt x="6287" y="17288"/>
                    <a:pt x="12085" y="13990"/>
                    <a:pt x="17240" y="9966"/>
                  </a:cubicBezTo>
                  <a:cubicBezTo>
                    <a:pt x="19717" y="8061"/>
                    <a:pt x="22801" y="5561"/>
                    <a:pt x="24967" y="2894"/>
                  </a:cubicBezTo>
                  <a:cubicBezTo>
                    <a:pt x="25777" y="1965"/>
                    <a:pt x="26515" y="989"/>
                    <a:pt x="27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15"/>
            <p:cNvSpPr/>
            <p:nvPr/>
          </p:nvSpPr>
          <p:spPr>
            <a:xfrm>
              <a:off x="3116150" y="3957450"/>
              <a:ext cx="284000" cy="149450"/>
            </a:xfrm>
            <a:custGeom>
              <a:rect b="b" l="l" r="r" t="t"/>
              <a:pathLst>
                <a:path extrusionOk="0" h="5978" w="11360">
                  <a:moveTo>
                    <a:pt x="11359" y="1"/>
                  </a:moveTo>
                  <a:lnTo>
                    <a:pt x="11359" y="1"/>
                  </a:lnTo>
                  <a:cubicBezTo>
                    <a:pt x="11181" y="108"/>
                    <a:pt x="11002" y="215"/>
                    <a:pt x="10800" y="322"/>
                  </a:cubicBezTo>
                  <a:cubicBezTo>
                    <a:pt x="7204" y="2204"/>
                    <a:pt x="3584" y="4073"/>
                    <a:pt x="1" y="5978"/>
                  </a:cubicBezTo>
                  <a:cubicBezTo>
                    <a:pt x="2156" y="5264"/>
                    <a:pt x="4275" y="4430"/>
                    <a:pt x="6275" y="3370"/>
                  </a:cubicBezTo>
                  <a:cubicBezTo>
                    <a:pt x="7882" y="2525"/>
                    <a:pt x="9395" y="1477"/>
                    <a:pt x="10847" y="394"/>
                  </a:cubicBezTo>
                  <a:cubicBezTo>
                    <a:pt x="11014" y="263"/>
                    <a:pt x="11192" y="144"/>
                    <a:pt x="113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15"/>
            <p:cNvSpPr/>
            <p:nvPr/>
          </p:nvSpPr>
          <p:spPr>
            <a:xfrm>
              <a:off x="3468575" y="3633600"/>
              <a:ext cx="286675" cy="273275"/>
            </a:xfrm>
            <a:custGeom>
              <a:rect b="b" l="l" r="r" t="t"/>
              <a:pathLst>
                <a:path extrusionOk="0" h="10931" w="11467">
                  <a:moveTo>
                    <a:pt x="11466" y="1"/>
                  </a:moveTo>
                  <a:lnTo>
                    <a:pt x="11466" y="1"/>
                  </a:lnTo>
                  <a:cubicBezTo>
                    <a:pt x="11228" y="239"/>
                    <a:pt x="11014" y="453"/>
                    <a:pt x="10776" y="680"/>
                  </a:cubicBezTo>
                  <a:cubicBezTo>
                    <a:pt x="8752" y="2585"/>
                    <a:pt x="6751" y="4537"/>
                    <a:pt x="4739" y="6466"/>
                  </a:cubicBezTo>
                  <a:cubicBezTo>
                    <a:pt x="3180" y="7990"/>
                    <a:pt x="1667" y="9550"/>
                    <a:pt x="1" y="10931"/>
                  </a:cubicBezTo>
                  <a:cubicBezTo>
                    <a:pt x="2263" y="9657"/>
                    <a:pt x="4299" y="8014"/>
                    <a:pt x="6216" y="6264"/>
                  </a:cubicBezTo>
                  <a:cubicBezTo>
                    <a:pt x="8037" y="4561"/>
                    <a:pt x="9597" y="2632"/>
                    <a:pt x="11038" y="608"/>
                  </a:cubicBezTo>
                  <a:cubicBezTo>
                    <a:pt x="11192" y="394"/>
                    <a:pt x="11335" y="203"/>
                    <a:pt x="11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15"/>
            <p:cNvSpPr/>
            <p:nvPr/>
          </p:nvSpPr>
          <p:spPr>
            <a:xfrm>
              <a:off x="3585550" y="3649975"/>
              <a:ext cx="216425" cy="236975"/>
            </a:xfrm>
            <a:custGeom>
              <a:rect b="b" l="l" r="r" t="t"/>
              <a:pathLst>
                <a:path extrusionOk="0" h="9479" w="8657">
                  <a:moveTo>
                    <a:pt x="8657" y="1"/>
                  </a:moveTo>
                  <a:lnTo>
                    <a:pt x="8657" y="1"/>
                  </a:lnTo>
                  <a:cubicBezTo>
                    <a:pt x="7835" y="1370"/>
                    <a:pt x="6656" y="2465"/>
                    <a:pt x="5537" y="3644"/>
                  </a:cubicBezTo>
                  <a:cubicBezTo>
                    <a:pt x="3894" y="5335"/>
                    <a:pt x="2287" y="7061"/>
                    <a:pt x="644" y="8788"/>
                  </a:cubicBezTo>
                  <a:cubicBezTo>
                    <a:pt x="441" y="9014"/>
                    <a:pt x="215" y="9252"/>
                    <a:pt x="1" y="9478"/>
                  </a:cubicBezTo>
                  <a:cubicBezTo>
                    <a:pt x="167" y="9347"/>
                    <a:pt x="334" y="9228"/>
                    <a:pt x="501" y="9085"/>
                  </a:cubicBezTo>
                  <a:cubicBezTo>
                    <a:pt x="2596" y="7442"/>
                    <a:pt x="4608" y="5632"/>
                    <a:pt x="6335" y="3585"/>
                  </a:cubicBezTo>
                  <a:cubicBezTo>
                    <a:pt x="7240" y="2477"/>
                    <a:pt x="8156" y="1334"/>
                    <a:pt x="86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15"/>
            <p:cNvSpPr/>
            <p:nvPr/>
          </p:nvSpPr>
          <p:spPr>
            <a:xfrm>
              <a:off x="3303150" y="3943475"/>
              <a:ext cx="215450" cy="137775"/>
            </a:xfrm>
            <a:custGeom>
              <a:rect b="b" l="l" r="r" t="t"/>
              <a:pathLst>
                <a:path extrusionOk="0" h="5511" w="8618">
                  <a:moveTo>
                    <a:pt x="8618" y="0"/>
                  </a:moveTo>
                  <a:lnTo>
                    <a:pt x="8618" y="0"/>
                  </a:lnTo>
                  <a:cubicBezTo>
                    <a:pt x="5820" y="1798"/>
                    <a:pt x="2998" y="3560"/>
                    <a:pt x="200" y="5382"/>
                  </a:cubicBezTo>
                  <a:cubicBezTo>
                    <a:pt x="42" y="5478"/>
                    <a:pt x="0" y="5511"/>
                    <a:pt x="20" y="5511"/>
                  </a:cubicBezTo>
                  <a:cubicBezTo>
                    <a:pt x="58" y="5511"/>
                    <a:pt x="310" y="5397"/>
                    <a:pt x="426" y="5358"/>
                  </a:cubicBezTo>
                  <a:cubicBezTo>
                    <a:pt x="1748" y="4799"/>
                    <a:pt x="3058" y="4203"/>
                    <a:pt x="4272" y="3453"/>
                  </a:cubicBezTo>
                  <a:cubicBezTo>
                    <a:pt x="5844" y="2453"/>
                    <a:pt x="7272" y="1262"/>
                    <a:pt x="8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15"/>
            <p:cNvSpPr/>
            <p:nvPr/>
          </p:nvSpPr>
          <p:spPr>
            <a:xfrm>
              <a:off x="3443575" y="3801200"/>
              <a:ext cx="313150" cy="247675"/>
            </a:xfrm>
            <a:custGeom>
              <a:rect b="b" l="l" r="r" t="t"/>
              <a:pathLst>
                <a:path extrusionOk="0" h="9907" w="12526">
                  <a:moveTo>
                    <a:pt x="12526" y="0"/>
                  </a:moveTo>
                  <a:lnTo>
                    <a:pt x="12526" y="0"/>
                  </a:lnTo>
                  <a:cubicBezTo>
                    <a:pt x="12335" y="167"/>
                    <a:pt x="12133" y="334"/>
                    <a:pt x="11919" y="512"/>
                  </a:cubicBezTo>
                  <a:cubicBezTo>
                    <a:pt x="7978" y="3810"/>
                    <a:pt x="4060" y="6930"/>
                    <a:pt x="0" y="9906"/>
                  </a:cubicBezTo>
                  <a:cubicBezTo>
                    <a:pt x="2608" y="8513"/>
                    <a:pt x="5084" y="6930"/>
                    <a:pt x="7370" y="5037"/>
                  </a:cubicBezTo>
                  <a:cubicBezTo>
                    <a:pt x="9037" y="3667"/>
                    <a:pt x="10537" y="2131"/>
                    <a:pt x="11990" y="572"/>
                  </a:cubicBezTo>
                  <a:cubicBezTo>
                    <a:pt x="12169" y="381"/>
                    <a:pt x="12347" y="179"/>
                    <a:pt x="125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15"/>
            <p:cNvSpPr/>
            <p:nvPr/>
          </p:nvSpPr>
          <p:spPr>
            <a:xfrm>
              <a:off x="3784975" y="3714875"/>
              <a:ext cx="56600" cy="63125"/>
            </a:xfrm>
            <a:custGeom>
              <a:rect b="b" l="l" r="r" t="t"/>
              <a:pathLst>
                <a:path extrusionOk="0" h="2525" w="2264">
                  <a:moveTo>
                    <a:pt x="2263" y="0"/>
                  </a:moveTo>
                  <a:lnTo>
                    <a:pt x="2263" y="0"/>
                  </a:lnTo>
                  <a:cubicBezTo>
                    <a:pt x="1430" y="643"/>
                    <a:pt x="632" y="1632"/>
                    <a:pt x="1" y="2525"/>
                  </a:cubicBezTo>
                  <a:cubicBezTo>
                    <a:pt x="918" y="1846"/>
                    <a:pt x="1703" y="989"/>
                    <a:pt x="2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15"/>
            <p:cNvSpPr/>
            <p:nvPr/>
          </p:nvSpPr>
          <p:spPr>
            <a:xfrm>
              <a:off x="3689725" y="3763700"/>
              <a:ext cx="203025" cy="170575"/>
            </a:xfrm>
            <a:custGeom>
              <a:rect b="b" l="l" r="r" t="t"/>
              <a:pathLst>
                <a:path extrusionOk="0" h="6823" w="8121">
                  <a:moveTo>
                    <a:pt x="8121" y="0"/>
                  </a:moveTo>
                  <a:cubicBezTo>
                    <a:pt x="7133" y="845"/>
                    <a:pt x="5740" y="1881"/>
                    <a:pt x="4466" y="2917"/>
                  </a:cubicBezTo>
                  <a:cubicBezTo>
                    <a:pt x="2954" y="4179"/>
                    <a:pt x="1513" y="5536"/>
                    <a:pt x="1" y="6822"/>
                  </a:cubicBezTo>
                  <a:cubicBezTo>
                    <a:pt x="3085" y="5072"/>
                    <a:pt x="6061" y="2893"/>
                    <a:pt x="8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15"/>
            <p:cNvSpPr/>
            <p:nvPr/>
          </p:nvSpPr>
          <p:spPr>
            <a:xfrm>
              <a:off x="3807000" y="3804775"/>
              <a:ext cx="126250" cy="102100"/>
            </a:xfrm>
            <a:custGeom>
              <a:rect b="b" l="l" r="r" t="t"/>
              <a:pathLst>
                <a:path extrusionOk="0" h="4084" w="5050">
                  <a:moveTo>
                    <a:pt x="5049" y="0"/>
                  </a:moveTo>
                  <a:lnTo>
                    <a:pt x="5049" y="0"/>
                  </a:lnTo>
                  <a:cubicBezTo>
                    <a:pt x="5035" y="5"/>
                    <a:pt x="5025" y="11"/>
                    <a:pt x="5017" y="18"/>
                  </a:cubicBezTo>
                  <a:lnTo>
                    <a:pt x="5017" y="18"/>
                  </a:lnTo>
                  <a:cubicBezTo>
                    <a:pt x="5028" y="12"/>
                    <a:pt x="5039" y="6"/>
                    <a:pt x="5049" y="0"/>
                  </a:cubicBezTo>
                  <a:close/>
                  <a:moveTo>
                    <a:pt x="5017" y="18"/>
                  </a:moveTo>
                  <a:cubicBezTo>
                    <a:pt x="4860" y="109"/>
                    <a:pt x="4693" y="210"/>
                    <a:pt x="4537" y="322"/>
                  </a:cubicBezTo>
                  <a:cubicBezTo>
                    <a:pt x="3870" y="750"/>
                    <a:pt x="3216" y="1215"/>
                    <a:pt x="2608" y="1726"/>
                  </a:cubicBezTo>
                  <a:cubicBezTo>
                    <a:pt x="1704" y="2465"/>
                    <a:pt x="882" y="3310"/>
                    <a:pt x="1" y="4084"/>
                  </a:cubicBezTo>
                  <a:cubicBezTo>
                    <a:pt x="1073" y="3572"/>
                    <a:pt x="2096" y="2929"/>
                    <a:pt x="3013" y="2155"/>
                  </a:cubicBezTo>
                  <a:cubicBezTo>
                    <a:pt x="3740" y="1524"/>
                    <a:pt x="4359" y="798"/>
                    <a:pt x="4990" y="60"/>
                  </a:cubicBezTo>
                  <a:cubicBezTo>
                    <a:pt x="4997" y="45"/>
                    <a:pt x="5004" y="30"/>
                    <a:pt x="5017"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15"/>
            <p:cNvSpPr/>
            <p:nvPr/>
          </p:nvSpPr>
          <p:spPr>
            <a:xfrm>
              <a:off x="3887675" y="3838400"/>
              <a:ext cx="84850" cy="70575"/>
            </a:xfrm>
            <a:custGeom>
              <a:rect b="b" l="l" r="r" t="t"/>
              <a:pathLst>
                <a:path extrusionOk="0" h="2823" w="3394">
                  <a:moveTo>
                    <a:pt x="3394" y="0"/>
                  </a:moveTo>
                  <a:cubicBezTo>
                    <a:pt x="2977" y="239"/>
                    <a:pt x="2167" y="798"/>
                    <a:pt x="1656" y="1215"/>
                  </a:cubicBezTo>
                  <a:cubicBezTo>
                    <a:pt x="1060" y="1703"/>
                    <a:pt x="536" y="2263"/>
                    <a:pt x="1" y="2822"/>
                  </a:cubicBezTo>
                  <a:cubicBezTo>
                    <a:pt x="1346" y="2144"/>
                    <a:pt x="2489" y="1179"/>
                    <a:pt x="3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15"/>
            <p:cNvSpPr/>
            <p:nvPr/>
          </p:nvSpPr>
          <p:spPr>
            <a:xfrm>
              <a:off x="3952275" y="3891075"/>
              <a:ext cx="53000" cy="51225"/>
            </a:xfrm>
            <a:custGeom>
              <a:rect b="b" l="l" r="r" t="t"/>
              <a:pathLst>
                <a:path extrusionOk="0" h="2049" w="2120">
                  <a:moveTo>
                    <a:pt x="2120" y="1"/>
                  </a:moveTo>
                  <a:lnTo>
                    <a:pt x="2120" y="1"/>
                  </a:lnTo>
                  <a:cubicBezTo>
                    <a:pt x="1334" y="596"/>
                    <a:pt x="596" y="1251"/>
                    <a:pt x="0" y="2049"/>
                  </a:cubicBezTo>
                  <a:cubicBezTo>
                    <a:pt x="810" y="1501"/>
                    <a:pt x="1524" y="834"/>
                    <a:pt x="2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15"/>
            <p:cNvSpPr/>
            <p:nvPr/>
          </p:nvSpPr>
          <p:spPr>
            <a:xfrm>
              <a:off x="4581225" y="2236500"/>
              <a:ext cx="575975" cy="210075"/>
            </a:xfrm>
            <a:custGeom>
              <a:rect b="b" l="l" r="r" t="t"/>
              <a:pathLst>
                <a:path extrusionOk="0" h="8403" w="23039">
                  <a:moveTo>
                    <a:pt x="22369" y="0"/>
                  </a:moveTo>
                  <a:cubicBezTo>
                    <a:pt x="21699" y="0"/>
                    <a:pt x="21030" y="27"/>
                    <a:pt x="20360" y="81"/>
                  </a:cubicBezTo>
                  <a:cubicBezTo>
                    <a:pt x="17395" y="366"/>
                    <a:pt x="14514" y="1247"/>
                    <a:pt x="11716" y="2212"/>
                  </a:cubicBezTo>
                  <a:cubicBezTo>
                    <a:pt x="7537" y="3676"/>
                    <a:pt x="3489" y="5653"/>
                    <a:pt x="0" y="8403"/>
                  </a:cubicBezTo>
                  <a:cubicBezTo>
                    <a:pt x="1488" y="7510"/>
                    <a:pt x="3072" y="6724"/>
                    <a:pt x="4644" y="5938"/>
                  </a:cubicBezTo>
                  <a:cubicBezTo>
                    <a:pt x="6537" y="5010"/>
                    <a:pt x="8192" y="4224"/>
                    <a:pt x="10013" y="3510"/>
                  </a:cubicBezTo>
                  <a:cubicBezTo>
                    <a:pt x="13264" y="2271"/>
                    <a:pt x="16609" y="1366"/>
                    <a:pt x="19991" y="581"/>
                  </a:cubicBezTo>
                  <a:cubicBezTo>
                    <a:pt x="21003" y="354"/>
                    <a:pt x="22015" y="176"/>
                    <a:pt x="23039" y="9"/>
                  </a:cubicBezTo>
                  <a:cubicBezTo>
                    <a:pt x="22815" y="3"/>
                    <a:pt x="22592" y="0"/>
                    <a:pt x="223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15"/>
            <p:cNvSpPr/>
            <p:nvPr/>
          </p:nvSpPr>
          <p:spPr>
            <a:xfrm>
              <a:off x="4783325" y="2334350"/>
              <a:ext cx="187550" cy="56575"/>
            </a:xfrm>
            <a:custGeom>
              <a:rect b="b" l="l" r="r" t="t"/>
              <a:pathLst>
                <a:path extrusionOk="0" h="2263" w="7502">
                  <a:moveTo>
                    <a:pt x="7501" y="0"/>
                  </a:moveTo>
                  <a:lnTo>
                    <a:pt x="7501" y="0"/>
                  </a:lnTo>
                  <a:cubicBezTo>
                    <a:pt x="4882" y="238"/>
                    <a:pt x="2322" y="1024"/>
                    <a:pt x="0" y="2262"/>
                  </a:cubicBezTo>
                  <a:cubicBezTo>
                    <a:pt x="2513" y="1524"/>
                    <a:pt x="5037" y="834"/>
                    <a:pt x="7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15"/>
            <p:cNvSpPr/>
            <p:nvPr/>
          </p:nvSpPr>
          <p:spPr>
            <a:xfrm>
              <a:off x="5039600" y="2295625"/>
              <a:ext cx="307200" cy="31600"/>
            </a:xfrm>
            <a:custGeom>
              <a:rect b="b" l="l" r="r" t="t"/>
              <a:pathLst>
                <a:path extrusionOk="0" h="1264" w="12288">
                  <a:moveTo>
                    <a:pt x="6307" y="1"/>
                  </a:moveTo>
                  <a:cubicBezTo>
                    <a:pt x="4163" y="1"/>
                    <a:pt x="2042" y="435"/>
                    <a:pt x="1" y="1049"/>
                  </a:cubicBezTo>
                  <a:cubicBezTo>
                    <a:pt x="1703" y="851"/>
                    <a:pt x="3428" y="772"/>
                    <a:pt x="5145" y="772"/>
                  </a:cubicBezTo>
                  <a:cubicBezTo>
                    <a:pt x="5590" y="772"/>
                    <a:pt x="6034" y="778"/>
                    <a:pt x="6478" y="787"/>
                  </a:cubicBezTo>
                  <a:cubicBezTo>
                    <a:pt x="8037" y="811"/>
                    <a:pt x="9823" y="894"/>
                    <a:pt x="11276" y="1085"/>
                  </a:cubicBezTo>
                  <a:cubicBezTo>
                    <a:pt x="11609" y="1133"/>
                    <a:pt x="11955" y="1192"/>
                    <a:pt x="12288" y="1264"/>
                  </a:cubicBezTo>
                  <a:cubicBezTo>
                    <a:pt x="12109" y="1168"/>
                    <a:pt x="11907" y="1085"/>
                    <a:pt x="11728" y="1014"/>
                  </a:cubicBezTo>
                  <a:cubicBezTo>
                    <a:pt x="10062" y="323"/>
                    <a:pt x="8264" y="61"/>
                    <a:pt x="6478" y="2"/>
                  </a:cubicBezTo>
                  <a:cubicBezTo>
                    <a:pt x="6421" y="1"/>
                    <a:pt x="6364" y="1"/>
                    <a:pt x="6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15"/>
            <p:cNvSpPr/>
            <p:nvPr/>
          </p:nvSpPr>
          <p:spPr>
            <a:xfrm>
              <a:off x="4982150" y="2352775"/>
              <a:ext cx="375975" cy="36075"/>
            </a:xfrm>
            <a:custGeom>
              <a:rect b="b" l="l" r="r" t="t"/>
              <a:pathLst>
                <a:path extrusionOk="0" h="1443" w="15039">
                  <a:moveTo>
                    <a:pt x="8070" y="1"/>
                  </a:moveTo>
                  <a:cubicBezTo>
                    <a:pt x="5246" y="1"/>
                    <a:pt x="2359" y="534"/>
                    <a:pt x="1" y="1383"/>
                  </a:cubicBezTo>
                  <a:cubicBezTo>
                    <a:pt x="2250" y="906"/>
                    <a:pt x="4561" y="754"/>
                    <a:pt x="6921" y="754"/>
                  </a:cubicBezTo>
                  <a:cubicBezTo>
                    <a:pt x="7272" y="754"/>
                    <a:pt x="7625" y="757"/>
                    <a:pt x="7978" y="763"/>
                  </a:cubicBezTo>
                  <a:cubicBezTo>
                    <a:pt x="9978" y="787"/>
                    <a:pt x="12038" y="811"/>
                    <a:pt x="13884" y="1180"/>
                  </a:cubicBezTo>
                  <a:cubicBezTo>
                    <a:pt x="14265" y="1252"/>
                    <a:pt x="14657" y="1347"/>
                    <a:pt x="15038" y="1442"/>
                  </a:cubicBezTo>
                  <a:cubicBezTo>
                    <a:pt x="14800" y="1323"/>
                    <a:pt x="14550" y="1192"/>
                    <a:pt x="14300" y="1085"/>
                  </a:cubicBezTo>
                  <a:cubicBezTo>
                    <a:pt x="12450" y="327"/>
                    <a:pt x="10279" y="1"/>
                    <a:pt x="8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15"/>
            <p:cNvSpPr/>
            <p:nvPr/>
          </p:nvSpPr>
          <p:spPr>
            <a:xfrm>
              <a:off x="5193800" y="2409250"/>
              <a:ext cx="150925" cy="17400"/>
            </a:xfrm>
            <a:custGeom>
              <a:rect b="b" l="l" r="r" t="t"/>
              <a:pathLst>
                <a:path extrusionOk="0" h="696" w="6037">
                  <a:moveTo>
                    <a:pt x="2491" y="1"/>
                  </a:moveTo>
                  <a:cubicBezTo>
                    <a:pt x="1755" y="1"/>
                    <a:pt x="1017" y="71"/>
                    <a:pt x="298" y="183"/>
                  </a:cubicBezTo>
                  <a:cubicBezTo>
                    <a:pt x="191" y="195"/>
                    <a:pt x="107" y="219"/>
                    <a:pt x="0" y="231"/>
                  </a:cubicBezTo>
                  <a:cubicBezTo>
                    <a:pt x="119" y="231"/>
                    <a:pt x="238" y="243"/>
                    <a:pt x="357" y="255"/>
                  </a:cubicBezTo>
                  <a:cubicBezTo>
                    <a:pt x="1274" y="338"/>
                    <a:pt x="2203" y="433"/>
                    <a:pt x="3120" y="481"/>
                  </a:cubicBezTo>
                  <a:cubicBezTo>
                    <a:pt x="4120" y="493"/>
                    <a:pt x="5132" y="540"/>
                    <a:pt x="6037" y="695"/>
                  </a:cubicBezTo>
                  <a:cubicBezTo>
                    <a:pt x="4917" y="191"/>
                    <a:pt x="3706" y="1"/>
                    <a:pt x="2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15"/>
            <p:cNvSpPr/>
            <p:nvPr/>
          </p:nvSpPr>
          <p:spPr>
            <a:xfrm>
              <a:off x="5296175" y="2454450"/>
              <a:ext cx="11350" cy="700"/>
            </a:xfrm>
            <a:custGeom>
              <a:rect b="b" l="l" r="r" t="t"/>
              <a:pathLst>
                <a:path extrusionOk="0" h="28" w="454">
                  <a:moveTo>
                    <a:pt x="227" y="0"/>
                  </a:moveTo>
                  <a:cubicBezTo>
                    <a:pt x="150" y="0"/>
                    <a:pt x="72" y="6"/>
                    <a:pt x="1" y="18"/>
                  </a:cubicBezTo>
                  <a:cubicBezTo>
                    <a:pt x="78" y="24"/>
                    <a:pt x="156" y="27"/>
                    <a:pt x="232" y="27"/>
                  </a:cubicBezTo>
                  <a:cubicBezTo>
                    <a:pt x="308" y="27"/>
                    <a:pt x="382" y="24"/>
                    <a:pt x="453" y="18"/>
                  </a:cubicBezTo>
                  <a:cubicBezTo>
                    <a:pt x="382" y="6"/>
                    <a:pt x="305" y="0"/>
                    <a:pt x="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15"/>
            <p:cNvSpPr/>
            <p:nvPr/>
          </p:nvSpPr>
          <p:spPr>
            <a:xfrm>
              <a:off x="4339525" y="2837375"/>
              <a:ext cx="301850" cy="181000"/>
            </a:xfrm>
            <a:custGeom>
              <a:rect b="b" l="l" r="r" t="t"/>
              <a:pathLst>
                <a:path extrusionOk="0" h="7240" w="12074">
                  <a:moveTo>
                    <a:pt x="0" y="1"/>
                  </a:moveTo>
                  <a:lnTo>
                    <a:pt x="0" y="1"/>
                  </a:lnTo>
                  <a:cubicBezTo>
                    <a:pt x="3441" y="3275"/>
                    <a:pt x="7573" y="5752"/>
                    <a:pt x="12073" y="7240"/>
                  </a:cubicBezTo>
                  <a:cubicBezTo>
                    <a:pt x="11942" y="7061"/>
                    <a:pt x="11835" y="6883"/>
                    <a:pt x="11716" y="6728"/>
                  </a:cubicBezTo>
                  <a:cubicBezTo>
                    <a:pt x="10192" y="5966"/>
                    <a:pt x="8704" y="5180"/>
                    <a:pt x="7227" y="4370"/>
                  </a:cubicBezTo>
                  <a:cubicBezTo>
                    <a:pt x="4751" y="3049"/>
                    <a:pt x="2310" y="163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15"/>
            <p:cNvSpPr/>
            <p:nvPr/>
          </p:nvSpPr>
          <p:spPr>
            <a:xfrm>
              <a:off x="4387450" y="2787075"/>
              <a:ext cx="206875" cy="128325"/>
            </a:xfrm>
            <a:custGeom>
              <a:rect b="b" l="l" r="r" t="t"/>
              <a:pathLst>
                <a:path extrusionOk="0" h="5133" w="8275">
                  <a:moveTo>
                    <a:pt x="0" y="1"/>
                  </a:moveTo>
                  <a:lnTo>
                    <a:pt x="0" y="1"/>
                  </a:lnTo>
                  <a:cubicBezTo>
                    <a:pt x="2298" y="1846"/>
                    <a:pt x="4834" y="3346"/>
                    <a:pt x="7430" y="4716"/>
                  </a:cubicBezTo>
                  <a:cubicBezTo>
                    <a:pt x="7692" y="4847"/>
                    <a:pt x="7977" y="5001"/>
                    <a:pt x="8251" y="5132"/>
                  </a:cubicBezTo>
                  <a:cubicBezTo>
                    <a:pt x="8251" y="5085"/>
                    <a:pt x="8263" y="5025"/>
                    <a:pt x="8275" y="4989"/>
                  </a:cubicBezTo>
                  <a:cubicBezTo>
                    <a:pt x="8192" y="4751"/>
                    <a:pt x="8084" y="4489"/>
                    <a:pt x="7989" y="4227"/>
                  </a:cubicBezTo>
                  <a:cubicBezTo>
                    <a:pt x="6894" y="3656"/>
                    <a:pt x="5810" y="3072"/>
                    <a:pt x="4703" y="2513"/>
                  </a:cubicBezTo>
                  <a:cubicBezTo>
                    <a:pt x="3131" y="1715"/>
                    <a:pt x="1524" y="90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15"/>
            <p:cNvSpPr/>
            <p:nvPr/>
          </p:nvSpPr>
          <p:spPr>
            <a:xfrm>
              <a:off x="4641050" y="2918350"/>
              <a:ext cx="192600" cy="83075"/>
            </a:xfrm>
            <a:custGeom>
              <a:rect b="b" l="l" r="r" t="t"/>
              <a:pathLst>
                <a:path extrusionOk="0" h="3323" w="7704">
                  <a:moveTo>
                    <a:pt x="0" y="0"/>
                  </a:moveTo>
                  <a:lnTo>
                    <a:pt x="0" y="0"/>
                  </a:lnTo>
                  <a:cubicBezTo>
                    <a:pt x="262" y="369"/>
                    <a:pt x="477" y="739"/>
                    <a:pt x="727" y="1108"/>
                  </a:cubicBezTo>
                  <a:cubicBezTo>
                    <a:pt x="1108" y="1262"/>
                    <a:pt x="1512" y="1429"/>
                    <a:pt x="1917" y="1584"/>
                  </a:cubicBezTo>
                  <a:cubicBezTo>
                    <a:pt x="3584" y="2215"/>
                    <a:pt x="5287" y="2691"/>
                    <a:pt x="7013" y="3144"/>
                  </a:cubicBezTo>
                  <a:cubicBezTo>
                    <a:pt x="7239" y="3203"/>
                    <a:pt x="7477" y="3263"/>
                    <a:pt x="7704" y="3322"/>
                  </a:cubicBezTo>
                  <a:cubicBezTo>
                    <a:pt x="7311" y="3167"/>
                    <a:pt x="6775" y="2929"/>
                    <a:pt x="6465" y="2798"/>
                  </a:cubicBezTo>
                  <a:cubicBezTo>
                    <a:pt x="4084" y="1762"/>
                    <a:pt x="2286" y="104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15"/>
            <p:cNvSpPr/>
            <p:nvPr/>
          </p:nvSpPr>
          <p:spPr>
            <a:xfrm>
              <a:off x="4883925" y="3016575"/>
              <a:ext cx="429550" cy="51150"/>
            </a:xfrm>
            <a:custGeom>
              <a:rect b="b" l="l" r="r" t="t"/>
              <a:pathLst>
                <a:path extrusionOk="0" h="2046" w="17182">
                  <a:moveTo>
                    <a:pt x="1" y="0"/>
                  </a:moveTo>
                  <a:lnTo>
                    <a:pt x="1" y="0"/>
                  </a:lnTo>
                  <a:cubicBezTo>
                    <a:pt x="3315" y="1462"/>
                    <a:pt x="6844" y="2046"/>
                    <a:pt x="10409" y="2046"/>
                  </a:cubicBezTo>
                  <a:cubicBezTo>
                    <a:pt x="11724" y="2046"/>
                    <a:pt x="13044" y="1966"/>
                    <a:pt x="14360" y="1822"/>
                  </a:cubicBezTo>
                  <a:cubicBezTo>
                    <a:pt x="14681" y="1798"/>
                    <a:pt x="14967" y="1774"/>
                    <a:pt x="15265" y="1739"/>
                  </a:cubicBezTo>
                  <a:cubicBezTo>
                    <a:pt x="15300" y="1727"/>
                    <a:pt x="15312" y="1703"/>
                    <a:pt x="15336" y="1679"/>
                  </a:cubicBezTo>
                  <a:cubicBezTo>
                    <a:pt x="15657" y="1536"/>
                    <a:pt x="15979" y="1382"/>
                    <a:pt x="16289" y="1239"/>
                  </a:cubicBezTo>
                  <a:cubicBezTo>
                    <a:pt x="16586" y="1060"/>
                    <a:pt x="16884" y="881"/>
                    <a:pt x="17181" y="715"/>
                  </a:cubicBezTo>
                  <a:lnTo>
                    <a:pt x="17181" y="715"/>
                  </a:lnTo>
                  <a:cubicBezTo>
                    <a:pt x="15217" y="953"/>
                    <a:pt x="13193" y="1143"/>
                    <a:pt x="10716" y="1239"/>
                  </a:cubicBezTo>
                  <a:cubicBezTo>
                    <a:pt x="10580" y="1241"/>
                    <a:pt x="10443" y="1242"/>
                    <a:pt x="10307" y="1242"/>
                  </a:cubicBezTo>
                  <a:cubicBezTo>
                    <a:pt x="9136" y="1242"/>
                    <a:pt x="7972" y="1155"/>
                    <a:pt x="6799" y="1048"/>
                  </a:cubicBezTo>
                  <a:cubicBezTo>
                    <a:pt x="4323" y="846"/>
                    <a:pt x="2525" y="5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15"/>
            <p:cNvSpPr/>
            <p:nvPr/>
          </p:nvSpPr>
          <p:spPr>
            <a:xfrm>
              <a:off x="4450250" y="2746000"/>
              <a:ext cx="121475" cy="75325"/>
            </a:xfrm>
            <a:custGeom>
              <a:rect b="b" l="l" r="r" t="t"/>
              <a:pathLst>
                <a:path extrusionOk="0" h="3013" w="4859">
                  <a:moveTo>
                    <a:pt x="0" y="1"/>
                  </a:moveTo>
                  <a:cubicBezTo>
                    <a:pt x="1524" y="1167"/>
                    <a:pt x="3156" y="2144"/>
                    <a:pt x="4858" y="3013"/>
                  </a:cubicBezTo>
                  <a:cubicBezTo>
                    <a:pt x="4799" y="2846"/>
                    <a:pt x="4751" y="2680"/>
                    <a:pt x="4691" y="2537"/>
                  </a:cubicBezTo>
                  <a:cubicBezTo>
                    <a:pt x="4656" y="2441"/>
                    <a:pt x="4703" y="2370"/>
                    <a:pt x="4775" y="2322"/>
                  </a:cubicBezTo>
                  <a:cubicBezTo>
                    <a:pt x="4322" y="2120"/>
                    <a:pt x="3810" y="1894"/>
                    <a:pt x="3263" y="1632"/>
                  </a:cubicBezTo>
                  <a:cubicBezTo>
                    <a:pt x="2155" y="1108"/>
                    <a:pt x="1060" y="62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15"/>
            <p:cNvSpPr/>
            <p:nvPr/>
          </p:nvSpPr>
          <p:spPr>
            <a:xfrm>
              <a:off x="4585375" y="2810900"/>
              <a:ext cx="332800" cy="119975"/>
            </a:xfrm>
            <a:custGeom>
              <a:rect b="b" l="l" r="r" t="t"/>
              <a:pathLst>
                <a:path extrusionOk="0" h="4799" w="13312">
                  <a:moveTo>
                    <a:pt x="1" y="0"/>
                  </a:moveTo>
                  <a:lnTo>
                    <a:pt x="1" y="0"/>
                  </a:lnTo>
                  <a:cubicBezTo>
                    <a:pt x="25" y="12"/>
                    <a:pt x="48" y="36"/>
                    <a:pt x="60" y="84"/>
                  </a:cubicBezTo>
                  <a:cubicBezTo>
                    <a:pt x="120" y="322"/>
                    <a:pt x="191" y="572"/>
                    <a:pt x="275" y="822"/>
                  </a:cubicBezTo>
                  <a:cubicBezTo>
                    <a:pt x="1775" y="1524"/>
                    <a:pt x="3311" y="2155"/>
                    <a:pt x="4870" y="2715"/>
                  </a:cubicBezTo>
                  <a:cubicBezTo>
                    <a:pt x="7264" y="3572"/>
                    <a:pt x="9752" y="4096"/>
                    <a:pt x="12240" y="4596"/>
                  </a:cubicBezTo>
                  <a:cubicBezTo>
                    <a:pt x="12598" y="4667"/>
                    <a:pt x="12955" y="4739"/>
                    <a:pt x="13312" y="4798"/>
                  </a:cubicBezTo>
                  <a:cubicBezTo>
                    <a:pt x="12848" y="4667"/>
                    <a:pt x="12395" y="4525"/>
                    <a:pt x="11931" y="4370"/>
                  </a:cubicBezTo>
                  <a:cubicBezTo>
                    <a:pt x="9169" y="3417"/>
                    <a:pt x="6359" y="2608"/>
                    <a:pt x="3620" y="1524"/>
                  </a:cubicBezTo>
                  <a:cubicBezTo>
                    <a:pt x="2263" y="965"/>
                    <a:pt x="1203" y="53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15"/>
            <p:cNvSpPr/>
            <p:nvPr/>
          </p:nvSpPr>
          <p:spPr>
            <a:xfrm>
              <a:off x="4975600" y="2887975"/>
              <a:ext cx="470025" cy="77375"/>
            </a:xfrm>
            <a:custGeom>
              <a:rect b="b" l="l" r="r" t="t"/>
              <a:pathLst>
                <a:path extrusionOk="0" h="3095" w="18801">
                  <a:moveTo>
                    <a:pt x="18801" y="1"/>
                  </a:moveTo>
                  <a:lnTo>
                    <a:pt x="18801" y="1"/>
                  </a:lnTo>
                  <a:cubicBezTo>
                    <a:pt x="18551" y="84"/>
                    <a:pt x="18301" y="156"/>
                    <a:pt x="18039" y="251"/>
                  </a:cubicBezTo>
                  <a:cubicBezTo>
                    <a:pt x="16348" y="870"/>
                    <a:pt x="14622" y="1453"/>
                    <a:pt x="12824" y="1751"/>
                  </a:cubicBezTo>
                  <a:cubicBezTo>
                    <a:pt x="10965" y="2072"/>
                    <a:pt x="8737" y="2218"/>
                    <a:pt x="6540" y="2218"/>
                  </a:cubicBezTo>
                  <a:cubicBezTo>
                    <a:pt x="6372" y="2218"/>
                    <a:pt x="6204" y="2217"/>
                    <a:pt x="6037" y="2215"/>
                  </a:cubicBezTo>
                  <a:cubicBezTo>
                    <a:pt x="4025" y="2215"/>
                    <a:pt x="2001" y="2156"/>
                    <a:pt x="1" y="1858"/>
                  </a:cubicBezTo>
                  <a:lnTo>
                    <a:pt x="1" y="1858"/>
                  </a:lnTo>
                  <a:cubicBezTo>
                    <a:pt x="2605" y="2686"/>
                    <a:pt x="5323" y="3095"/>
                    <a:pt x="8044" y="3095"/>
                  </a:cubicBezTo>
                  <a:cubicBezTo>
                    <a:pt x="8844" y="3095"/>
                    <a:pt x="9645" y="3060"/>
                    <a:pt x="10443" y="2989"/>
                  </a:cubicBezTo>
                  <a:cubicBezTo>
                    <a:pt x="12443" y="2835"/>
                    <a:pt x="14467" y="2513"/>
                    <a:pt x="16396" y="1870"/>
                  </a:cubicBezTo>
                  <a:cubicBezTo>
                    <a:pt x="16943" y="1692"/>
                    <a:pt x="17479" y="1501"/>
                    <a:pt x="18015" y="1287"/>
                  </a:cubicBezTo>
                  <a:lnTo>
                    <a:pt x="18098" y="1156"/>
                  </a:lnTo>
                  <a:cubicBezTo>
                    <a:pt x="18134" y="1072"/>
                    <a:pt x="18158" y="977"/>
                    <a:pt x="18217" y="906"/>
                  </a:cubicBezTo>
                  <a:cubicBezTo>
                    <a:pt x="18420" y="608"/>
                    <a:pt x="18610" y="299"/>
                    <a:pt x="188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15"/>
            <p:cNvSpPr/>
            <p:nvPr/>
          </p:nvSpPr>
          <p:spPr>
            <a:xfrm>
              <a:off x="4526150" y="2705225"/>
              <a:ext cx="372100" cy="128325"/>
            </a:xfrm>
            <a:custGeom>
              <a:rect b="b" l="l" r="r" t="t"/>
              <a:pathLst>
                <a:path extrusionOk="0" h="5133" w="14884">
                  <a:moveTo>
                    <a:pt x="0" y="0"/>
                  </a:moveTo>
                  <a:lnTo>
                    <a:pt x="0" y="0"/>
                  </a:lnTo>
                  <a:cubicBezTo>
                    <a:pt x="2382" y="1489"/>
                    <a:pt x="4942" y="2739"/>
                    <a:pt x="7609" y="3632"/>
                  </a:cubicBezTo>
                  <a:cubicBezTo>
                    <a:pt x="9740" y="4334"/>
                    <a:pt x="11942" y="4763"/>
                    <a:pt x="14169" y="5049"/>
                  </a:cubicBezTo>
                  <a:lnTo>
                    <a:pt x="14883" y="5132"/>
                  </a:lnTo>
                  <a:cubicBezTo>
                    <a:pt x="14514" y="5013"/>
                    <a:pt x="14157" y="4906"/>
                    <a:pt x="13800" y="4799"/>
                  </a:cubicBezTo>
                  <a:cubicBezTo>
                    <a:pt x="11228" y="4096"/>
                    <a:pt x="8668" y="3275"/>
                    <a:pt x="6156" y="2382"/>
                  </a:cubicBezTo>
                  <a:cubicBezTo>
                    <a:pt x="4072" y="1632"/>
                    <a:pt x="1965" y="89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15"/>
            <p:cNvSpPr/>
            <p:nvPr/>
          </p:nvSpPr>
          <p:spPr>
            <a:xfrm>
              <a:off x="5136050" y="2793025"/>
              <a:ext cx="346200" cy="72400"/>
            </a:xfrm>
            <a:custGeom>
              <a:rect b="b" l="l" r="r" t="t"/>
              <a:pathLst>
                <a:path extrusionOk="0" h="2896" w="13848">
                  <a:moveTo>
                    <a:pt x="13847" y="1"/>
                  </a:moveTo>
                  <a:lnTo>
                    <a:pt x="13847" y="1"/>
                  </a:lnTo>
                  <a:cubicBezTo>
                    <a:pt x="13526" y="84"/>
                    <a:pt x="13204" y="179"/>
                    <a:pt x="12871" y="287"/>
                  </a:cubicBezTo>
                  <a:cubicBezTo>
                    <a:pt x="10930" y="882"/>
                    <a:pt x="8942" y="1430"/>
                    <a:pt x="6942" y="1751"/>
                  </a:cubicBezTo>
                  <a:cubicBezTo>
                    <a:pt x="4537" y="2203"/>
                    <a:pt x="2513" y="2477"/>
                    <a:pt x="0" y="2561"/>
                  </a:cubicBezTo>
                  <a:cubicBezTo>
                    <a:pt x="1301" y="2788"/>
                    <a:pt x="2611" y="2896"/>
                    <a:pt x="3918" y="2896"/>
                  </a:cubicBezTo>
                  <a:cubicBezTo>
                    <a:pt x="6452" y="2896"/>
                    <a:pt x="8980" y="2489"/>
                    <a:pt x="11430" y="1751"/>
                  </a:cubicBezTo>
                  <a:cubicBezTo>
                    <a:pt x="12121" y="1561"/>
                    <a:pt x="12788" y="1370"/>
                    <a:pt x="13466" y="1144"/>
                  </a:cubicBezTo>
                  <a:cubicBezTo>
                    <a:pt x="13466" y="1049"/>
                    <a:pt x="13490" y="965"/>
                    <a:pt x="13526" y="882"/>
                  </a:cubicBezTo>
                  <a:cubicBezTo>
                    <a:pt x="13633" y="584"/>
                    <a:pt x="13740" y="298"/>
                    <a:pt x="13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15"/>
            <p:cNvSpPr/>
            <p:nvPr/>
          </p:nvSpPr>
          <p:spPr>
            <a:xfrm>
              <a:off x="4558300" y="2652825"/>
              <a:ext cx="319700" cy="78025"/>
            </a:xfrm>
            <a:custGeom>
              <a:rect b="b" l="l" r="r" t="t"/>
              <a:pathLst>
                <a:path extrusionOk="0" h="3121" w="12788">
                  <a:moveTo>
                    <a:pt x="0" y="1"/>
                  </a:moveTo>
                  <a:cubicBezTo>
                    <a:pt x="3869" y="2033"/>
                    <a:pt x="7373" y="3113"/>
                    <a:pt x="11685" y="3113"/>
                  </a:cubicBezTo>
                  <a:cubicBezTo>
                    <a:pt x="11845" y="3113"/>
                    <a:pt x="12006" y="3111"/>
                    <a:pt x="12169" y="3108"/>
                  </a:cubicBezTo>
                  <a:cubicBezTo>
                    <a:pt x="12383" y="3108"/>
                    <a:pt x="12585" y="3108"/>
                    <a:pt x="12788" y="3120"/>
                  </a:cubicBezTo>
                  <a:cubicBezTo>
                    <a:pt x="12526" y="3073"/>
                    <a:pt x="12276" y="3037"/>
                    <a:pt x="12026" y="2978"/>
                  </a:cubicBezTo>
                  <a:cubicBezTo>
                    <a:pt x="10466" y="2644"/>
                    <a:pt x="8930" y="2120"/>
                    <a:pt x="7370" y="1763"/>
                  </a:cubicBezTo>
                  <a:cubicBezTo>
                    <a:pt x="4906" y="1192"/>
                    <a:pt x="2441" y="6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15"/>
            <p:cNvSpPr/>
            <p:nvPr/>
          </p:nvSpPr>
          <p:spPr>
            <a:xfrm>
              <a:off x="4636875" y="2620700"/>
              <a:ext cx="174450" cy="44375"/>
            </a:xfrm>
            <a:custGeom>
              <a:rect b="b" l="l" r="r" t="t"/>
              <a:pathLst>
                <a:path extrusionOk="0" h="1775" w="6978">
                  <a:moveTo>
                    <a:pt x="1" y="0"/>
                  </a:moveTo>
                  <a:cubicBezTo>
                    <a:pt x="1191" y="524"/>
                    <a:pt x="2406" y="1000"/>
                    <a:pt x="3668" y="1286"/>
                  </a:cubicBezTo>
                  <a:cubicBezTo>
                    <a:pt x="4775" y="1524"/>
                    <a:pt x="5739" y="1596"/>
                    <a:pt x="6882" y="1762"/>
                  </a:cubicBezTo>
                  <a:cubicBezTo>
                    <a:pt x="6918" y="1762"/>
                    <a:pt x="6942" y="1774"/>
                    <a:pt x="6978" y="1774"/>
                  </a:cubicBezTo>
                  <a:cubicBezTo>
                    <a:pt x="6644" y="1667"/>
                    <a:pt x="6299" y="1548"/>
                    <a:pt x="5978" y="1441"/>
                  </a:cubicBezTo>
                  <a:cubicBezTo>
                    <a:pt x="5263" y="1203"/>
                    <a:pt x="4549" y="941"/>
                    <a:pt x="3822" y="726"/>
                  </a:cubicBezTo>
                  <a:cubicBezTo>
                    <a:pt x="2572" y="393"/>
                    <a:pt x="1275"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15"/>
            <p:cNvSpPr/>
            <p:nvPr/>
          </p:nvSpPr>
          <p:spPr>
            <a:xfrm>
              <a:off x="4734200" y="2581700"/>
              <a:ext cx="93500" cy="19075"/>
            </a:xfrm>
            <a:custGeom>
              <a:rect b="b" l="l" r="r" t="t"/>
              <a:pathLst>
                <a:path extrusionOk="0" h="763" w="3740">
                  <a:moveTo>
                    <a:pt x="1" y="0"/>
                  </a:moveTo>
                  <a:cubicBezTo>
                    <a:pt x="1192" y="500"/>
                    <a:pt x="2454" y="679"/>
                    <a:pt x="3739" y="762"/>
                  </a:cubicBezTo>
                  <a:cubicBezTo>
                    <a:pt x="2513" y="358"/>
                    <a:pt x="1287" y="6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15"/>
            <p:cNvSpPr/>
            <p:nvPr/>
          </p:nvSpPr>
          <p:spPr>
            <a:xfrm>
              <a:off x="5289625" y="2702550"/>
              <a:ext cx="212275" cy="50625"/>
            </a:xfrm>
            <a:custGeom>
              <a:rect b="b" l="l" r="r" t="t"/>
              <a:pathLst>
                <a:path extrusionOk="0" h="2025" w="8491">
                  <a:moveTo>
                    <a:pt x="8490" y="0"/>
                  </a:moveTo>
                  <a:lnTo>
                    <a:pt x="8490" y="0"/>
                  </a:lnTo>
                  <a:cubicBezTo>
                    <a:pt x="8395" y="12"/>
                    <a:pt x="8300" y="48"/>
                    <a:pt x="8204" y="60"/>
                  </a:cubicBezTo>
                  <a:cubicBezTo>
                    <a:pt x="5466" y="703"/>
                    <a:pt x="2787" y="1536"/>
                    <a:pt x="1" y="2012"/>
                  </a:cubicBezTo>
                  <a:cubicBezTo>
                    <a:pt x="257" y="2020"/>
                    <a:pt x="512" y="2024"/>
                    <a:pt x="768" y="2024"/>
                  </a:cubicBezTo>
                  <a:cubicBezTo>
                    <a:pt x="3224" y="2024"/>
                    <a:pt x="5667" y="1670"/>
                    <a:pt x="8062" y="1119"/>
                  </a:cubicBezTo>
                  <a:cubicBezTo>
                    <a:pt x="8157" y="1108"/>
                    <a:pt x="8252" y="1084"/>
                    <a:pt x="8335" y="1060"/>
                  </a:cubicBezTo>
                  <a:lnTo>
                    <a:pt x="8431" y="524"/>
                  </a:lnTo>
                  <a:cubicBezTo>
                    <a:pt x="8454" y="346"/>
                    <a:pt x="8478" y="179"/>
                    <a:pt x="8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15"/>
            <p:cNvSpPr/>
            <p:nvPr/>
          </p:nvSpPr>
          <p:spPr>
            <a:xfrm>
              <a:off x="4870825" y="2610275"/>
              <a:ext cx="175350" cy="23625"/>
            </a:xfrm>
            <a:custGeom>
              <a:rect b="b" l="l" r="r" t="t"/>
              <a:pathLst>
                <a:path extrusionOk="0" h="945" w="7014">
                  <a:moveTo>
                    <a:pt x="1" y="0"/>
                  </a:moveTo>
                  <a:cubicBezTo>
                    <a:pt x="1501" y="512"/>
                    <a:pt x="3061" y="893"/>
                    <a:pt x="4656" y="941"/>
                  </a:cubicBezTo>
                  <a:cubicBezTo>
                    <a:pt x="4738" y="943"/>
                    <a:pt x="4820" y="945"/>
                    <a:pt x="4902" y="945"/>
                  </a:cubicBezTo>
                  <a:cubicBezTo>
                    <a:pt x="5596" y="945"/>
                    <a:pt x="6300" y="859"/>
                    <a:pt x="7014" y="774"/>
                  </a:cubicBezTo>
                  <a:cubicBezTo>
                    <a:pt x="6133" y="691"/>
                    <a:pt x="5025" y="465"/>
                    <a:pt x="4001" y="274"/>
                  </a:cubicBezTo>
                  <a:cubicBezTo>
                    <a:pt x="2680" y="60"/>
                    <a:pt x="1334" y="6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15"/>
            <p:cNvSpPr/>
            <p:nvPr/>
          </p:nvSpPr>
          <p:spPr>
            <a:xfrm>
              <a:off x="4712775" y="2531700"/>
              <a:ext cx="435200" cy="64000"/>
            </a:xfrm>
            <a:custGeom>
              <a:rect b="b" l="l" r="r" t="t"/>
              <a:pathLst>
                <a:path extrusionOk="0" h="2560" w="17408">
                  <a:moveTo>
                    <a:pt x="1" y="0"/>
                  </a:moveTo>
                  <a:cubicBezTo>
                    <a:pt x="3096" y="631"/>
                    <a:pt x="6168" y="1357"/>
                    <a:pt x="9288" y="1834"/>
                  </a:cubicBezTo>
                  <a:cubicBezTo>
                    <a:pt x="11466" y="2191"/>
                    <a:pt x="13693" y="2536"/>
                    <a:pt x="15907" y="2536"/>
                  </a:cubicBezTo>
                  <a:cubicBezTo>
                    <a:pt x="16407" y="2548"/>
                    <a:pt x="16919" y="2548"/>
                    <a:pt x="17408" y="2560"/>
                  </a:cubicBezTo>
                  <a:cubicBezTo>
                    <a:pt x="17336" y="2536"/>
                    <a:pt x="17265" y="2524"/>
                    <a:pt x="17169" y="2524"/>
                  </a:cubicBezTo>
                  <a:cubicBezTo>
                    <a:pt x="15264" y="2250"/>
                    <a:pt x="13431" y="1643"/>
                    <a:pt x="11550" y="1298"/>
                  </a:cubicBezTo>
                  <a:cubicBezTo>
                    <a:pt x="7633" y="536"/>
                    <a:pt x="4108" y="14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15"/>
            <p:cNvSpPr/>
            <p:nvPr/>
          </p:nvSpPr>
          <p:spPr>
            <a:xfrm>
              <a:off x="4942275" y="2517350"/>
              <a:ext cx="57175" cy="9000"/>
            </a:xfrm>
            <a:custGeom>
              <a:rect b="b" l="l" r="r" t="t"/>
              <a:pathLst>
                <a:path extrusionOk="0" h="360" w="2287">
                  <a:moveTo>
                    <a:pt x="158" y="0"/>
                  </a:moveTo>
                  <a:cubicBezTo>
                    <a:pt x="106" y="0"/>
                    <a:pt x="53" y="1"/>
                    <a:pt x="0" y="3"/>
                  </a:cubicBezTo>
                  <a:cubicBezTo>
                    <a:pt x="739" y="253"/>
                    <a:pt x="1512" y="336"/>
                    <a:pt x="2286" y="360"/>
                  </a:cubicBezTo>
                  <a:cubicBezTo>
                    <a:pt x="1598" y="149"/>
                    <a:pt x="879" y="0"/>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15"/>
            <p:cNvSpPr/>
            <p:nvPr/>
          </p:nvSpPr>
          <p:spPr>
            <a:xfrm>
              <a:off x="5219400" y="2469675"/>
              <a:ext cx="190800" cy="38225"/>
            </a:xfrm>
            <a:custGeom>
              <a:rect b="b" l="l" r="r" t="t"/>
              <a:pathLst>
                <a:path extrusionOk="0" h="1529" w="7632">
                  <a:moveTo>
                    <a:pt x="1351" y="0"/>
                  </a:moveTo>
                  <a:cubicBezTo>
                    <a:pt x="900" y="0"/>
                    <a:pt x="450" y="9"/>
                    <a:pt x="0" y="28"/>
                  </a:cubicBezTo>
                  <a:cubicBezTo>
                    <a:pt x="2572" y="398"/>
                    <a:pt x="5096" y="1040"/>
                    <a:pt x="7632" y="1529"/>
                  </a:cubicBezTo>
                  <a:cubicBezTo>
                    <a:pt x="7489" y="1219"/>
                    <a:pt x="7489" y="862"/>
                    <a:pt x="7596" y="552"/>
                  </a:cubicBezTo>
                  <a:cubicBezTo>
                    <a:pt x="5539" y="200"/>
                    <a:pt x="3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15"/>
            <p:cNvSpPr/>
            <p:nvPr/>
          </p:nvSpPr>
          <p:spPr>
            <a:xfrm>
              <a:off x="2429150" y="3265125"/>
              <a:ext cx="576000" cy="210200"/>
            </a:xfrm>
            <a:custGeom>
              <a:rect b="b" l="l" r="r" t="t"/>
              <a:pathLst>
                <a:path extrusionOk="0" h="8408" w="23040">
                  <a:moveTo>
                    <a:pt x="23040" y="0"/>
                  </a:moveTo>
                  <a:lnTo>
                    <a:pt x="23040" y="0"/>
                  </a:lnTo>
                  <a:cubicBezTo>
                    <a:pt x="21539" y="893"/>
                    <a:pt x="19968" y="1679"/>
                    <a:pt x="18396" y="2477"/>
                  </a:cubicBezTo>
                  <a:cubicBezTo>
                    <a:pt x="16515" y="3393"/>
                    <a:pt x="14860" y="4179"/>
                    <a:pt x="13026" y="4894"/>
                  </a:cubicBezTo>
                  <a:cubicBezTo>
                    <a:pt x="9788" y="6132"/>
                    <a:pt x="6430" y="7037"/>
                    <a:pt x="3061" y="7834"/>
                  </a:cubicBezTo>
                  <a:cubicBezTo>
                    <a:pt x="2049" y="8049"/>
                    <a:pt x="1025" y="8227"/>
                    <a:pt x="1" y="8394"/>
                  </a:cubicBezTo>
                  <a:cubicBezTo>
                    <a:pt x="240" y="8404"/>
                    <a:pt x="479" y="8408"/>
                    <a:pt x="719" y="8408"/>
                  </a:cubicBezTo>
                  <a:cubicBezTo>
                    <a:pt x="1372" y="8408"/>
                    <a:pt x="2026" y="8375"/>
                    <a:pt x="2680" y="8323"/>
                  </a:cubicBezTo>
                  <a:cubicBezTo>
                    <a:pt x="5644" y="8037"/>
                    <a:pt x="8526" y="7156"/>
                    <a:pt x="11336" y="6191"/>
                  </a:cubicBezTo>
                  <a:cubicBezTo>
                    <a:pt x="15515" y="4739"/>
                    <a:pt x="19563" y="2750"/>
                    <a:pt x="23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15"/>
            <p:cNvSpPr/>
            <p:nvPr/>
          </p:nvSpPr>
          <p:spPr>
            <a:xfrm>
              <a:off x="2615200" y="3320475"/>
              <a:ext cx="187550" cy="56575"/>
            </a:xfrm>
            <a:custGeom>
              <a:rect b="b" l="l" r="r" t="t"/>
              <a:pathLst>
                <a:path extrusionOk="0" h="2263" w="7502">
                  <a:moveTo>
                    <a:pt x="7501" y="1"/>
                  </a:moveTo>
                  <a:cubicBezTo>
                    <a:pt x="5001" y="751"/>
                    <a:pt x="2477" y="1453"/>
                    <a:pt x="0" y="2263"/>
                  </a:cubicBezTo>
                  <a:cubicBezTo>
                    <a:pt x="2620" y="2025"/>
                    <a:pt x="5180" y="1239"/>
                    <a:pt x="7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15"/>
            <p:cNvSpPr/>
            <p:nvPr/>
          </p:nvSpPr>
          <p:spPr>
            <a:xfrm>
              <a:off x="2239550" y="3384475"/>
              <a:ext cx="306900" cy="31600"/>
            </a:xfrm>
            <a:custGeom>
              <a:rect b="b" l="l" r="r" t="t"/>
              <a:pathLst>
                <a:path extrusionOk="0" h="1264" w="12276">
                  <a:moveTo>
                    <a:pt x="1" y="0"/>
                  </a:moveTo>
                  <a:lnTo>
                    <a:pt x="1" y="0"/>
                  </a:lnTo>
                  <a:cubicBezTo>
                    <a:pt x="179" y="96"/>
                    <a:pt x="370" y="179"/>
                    <a:pt x="548" y="262"/>
                  </a:cubicBezTo>
                  <a:cubicBezTo>
                    <a:pt x="2215" y="941"/>
                    <a:pt x="4013" y="1215"/>
                    <a:pt x="5799" y="1263"/>
                  </a:cubicBezTo>
                  <a:cubicBezTo>
                    <a:pt x="5857" y="1263"/>
                    <a:pt x="5916" y="1263"/>
                    <a:pt x="5974" y="1263"/>
                  </a:cubicBezTo>
                  <a:cubicBezTo>
                    <a:pt x="8117" y="1263"/>
                    <a:pt x="10236" y="841"/>
                    <a:pt x="12276" y="215"/>
                  </a:cubicBezTo>
                  <a:lnTo>
                    <a:pt x="12276" y="215"/>
                  </a:lnTo>
                  <a:cubicBezTo>
                    <a:pt x="10574" y="413"/>
                    <a:pt x="8857" y="492"/>
                    <a:pt x="7136" y="492"/>
                  </a:cubicBezTo>
                  <a:cubicBezTo>
                    <a:pt x="6691" y="492"/>
                    <a:pt x="6245" y="487"/>
                    <a:pt x="5799" y="477"/>
                  </a:cubicBezTo>
                  <a:cubicBezTo>
                    <a:pt x="4239" y="453"/>
                    <a:pt x="2453" y="370"/>
                    <a:pt x="1013" y="179"/>
                  </a:cubicBezTo>
                  <a:cubicBezTo>
                    <a:pt x="667" y="143"/>
                    <a:pt x="322" y="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15"/>
            <p:cNvSpPr/>
            <p:nvPr/>
          </p:nvSpPr>
          <p:spPr>
            <a:xfrm>
              <a:off x="2227950" y="3322850"/>
              <a:ext cx="376250" cy="36075"/>
            </a:xfrm>
            <a:custGeom>
              <a:rect b="b" l="l" r="r" t="t"/>
              <a:pathLst>
                <a:path extrusionOk="0" h="1443" w="15050">
                  <a:moveTo>
                    <a:pt x="0" y="1"/>
                  </a:moveTo>
                  <a:lnTo>
                    <a:pt x="0" y="1"/>
                  </a:lnTo>
                  <a:cubicBezTo>
                    <a:pt x="238" y="120"/>
                    <a:pt x="488" y="251"/>
                    <a:pt x="738" y="358"/>
                  </a:cubicBezTo>
                  <a:cubicBezTo>
                    <a:pt x="2588" y="1116"/>
                    <a:pt x="4760" y="1442"/>
                    <a:pt x="6970" y="1442"/>
                  </a:cubicBezTo>
                  <a:cubicBezTo>
                    <a:pt x="9795" y="1442"/>
                    <a:pt x="12685" y="909"/>
                    <a:pt x="15050" y="60"/>
                  </a:cubicBezTo>
                  <a:lnTo>
                    <a:pt x="15050" y="60"/>
                  </a:lnTo>
                  <a:cubicBezTo>
                    <a:pt x="12775" y="530"/>
                    <a:pt x="10455" y="689"/>
                    <a:pt x="8081" y="689"/>
                  </a:cubicBezTo>
                  <a:cubicBezTo>
                    <a:pt x="7746" y="689"/>
                    <a:pt x="7410" y="685"/>
                    <a:pt x="7073" y="680"/>
                  </a:cubicBezTo>
                  <a:cubicBezTo>
                    <a:pt x="5060" y="656"/>
                    <a:pt x="3013" y="644"/>
                    <a:pt x="1155" y="263"/>
                  </a:cubicBezTo>
                  <a:cubicBezTo>
                    <a:pt x="774" y="191"/>
                    <a:pt x="381" y="10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15"/>
            <p:cNvSpPr/>
            <p:nvPr/>
          </p:nvSpPr>
          <p:spPr>
            <a:xfrm>
              <a:off x="2241625" y="3285350"/>
              <a:ext cx="151250" cy="17100"/>
            </a:xfrm>
            <a:custGeom>
              <a:rect b="b" l="l" r="r" t="t"/>
              <a:pathLst>
                <a:path extrusionOk="0" h="684" w="6050">
                  <a:moveTo>
                    <a:pt x="1" y="1"/>
                  </a:moveTo>
                  <a:lnTo>
                    <a:pt x="1" y="1"/>
                  </a:lnTo>
                  <a:cubicBezTo>
                    <a:pt x="1110" y="496"/>
                    <a:pt x="2319" y="684"/>
                    <a:pt x="3536" y="684"/>
                  </a:cubicBezTo>
                  <a:cubicBezTo>
                    <a:pt x="4279" y="684"/>
                    <a:pt x="5025" y="614"/>
                    <a:pt x="5752" y="501"/>
                  </a:cubicBezTo>
                  <a:cubicBezTo>
                    <a:pt x="5859" y="489"/>
                    <a:pt x="5942" y="465"/>
                    <a:pt x="6049" y="453"/>
                  </a:cubicBezTo>
                  <a:cubicBezTo>
                    <a:pt x="5930" y="453"/>
                    <a:pt x="5811" y="441"/>
                    <a:pt x="5692" y="429"/>
                  </a:cubicBezTo>
                  <a:cubicBezTo>
                    <a:pt x="4763" y="358"/>
                    <a:pt x="3847" y="251"/>
                    <a:pt x="2918" y="203"/>
                  </a:cubicBezTo>
                  <a:cubicBezTo>
                    <a:pt x="1930" y="191"/>
                    <a:pt x="918" y="1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15"/>
            <p:cNvSpPr/>
            <p:nvPr/>
          </p:nvSpPr>
          <p:spPr>
            <a:xfrm>
              <a:off x="2278550" y="3256550"/>
              <a:ext cx="11625" cy="700"/>
            </a:xfrm>
            <a:custGeom>
              <a:rect b="b" l="l" r="r" t="t"/>
              <a:pathLst>
                <a:path extrusionOk="0" h="28" w="465">
                  <a:moveTo>
                    <a:pt x="233" y="1"/>
                  </a:moveTo>
                  <a:cubicBezTo>
                    <a:pt x="155" y="1"/>
                    <a:pt x="78" y="4"/>
                    <a:pt x="0" y="10"/>
                  </a:cubicBezTo>
                  <a:cubicBezTo>
                    <a:pt x="78" y="22"/>
                    <a:pt x="155" y="28"/>
                    <a:pt x="233" y="28"/>
                  </a:cubicBezTo>
                  <a:cubicBezTo>
                    <a:pt x="310" y="28"/>
                    <a:pt x="387" y="22"/>
                    <a:pt x="465" y="10"/>
                  </a:cubicBezTo>
                  <a:cubicBezTo>
                    <a:pt x="387" y="4"/>
                    <a:pt x="310" y="1"/>
                    <a:pt x="2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15"/>
            <p:cNvSpPr/>
            <p:nvPr/>
          </p:nvSpPr>
          <p:spPr>
            <a:xfrm>
              <a:off x="2950650" y="2695400"/>
              <a:ext cx="296200" cy="179225"/>
            </a:xfrm>
            <a:custGeom>
              <a:rect b="b" l="l" r="r" t="t"/>
              <a:pathLst>
                <a:path extrusionOk="0" h="7169" w="11848">
                  <a:moveTo>
                    <a:pt x="1" y="1"/>
                  </a:moveTo>
                  <a:cubicBezTo>
                    <a:pt x="96" y="179"/>
                    <a:pt x="203" y="358"/>
                    <a:pt x="322" y="524"/>
                  </a:cubicBezTo>
                  <a:cubicBezTo>
                    <a:pt x="1763" y="1251"/>
                    <a:pt x="3192" y="2013"/>
                    <a:pt x="4608" y="2787"/>
                  </a:cubicBezTo>
                  <a:cubicBezTo>
                    <a:pt x="7097" y="4108"/>
                    <a:pt x="9538" y="5525"/>
                    <a:pt x="11847" y="7168"/>
                  </a:cubicBezTo>
                  <a:cubicBezTo>
                    <a:pt x="8466" y="3953"/>
                    <a:pt x="4406" y="15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15"/>
            <p:cNvSpPr/>
            <p:nvPr/>
          </p:nvSpPr>
          <p:spPr>
            <a:xfrm>
              <a:off x="2753000" y="2709975"/>
              <a:ext cx="190225" cy="82200"/>
            </a:xfrm>
            <a:custGeom>
              <a:rect b="b" l="l" r="r" t="t"/>
              <a:pathLst>
                <a:path extrusionOk="0" h="3288" w="7609">
                  <a:moveTo>
                    <a:pt x="1" y="1"/>
                  </a:moveTo>
                  <a:cubicBezTo>
                    <a:pt x="382" y="156"/>
                    <a:pt x="918" y="394"/>
                    <a:pt x="1239" y="525"/>
                  </a:cubicBezTo>
                  <a:cubicBezTo>
                    <a:pt x="3585" y="1549"/>
                    <a:pt x="5371" y="2263"/>
                    <a:pt x="7609" y="3287"/>
                  </a:cubicBezTo>
                  <a:cubicBezTo>
                    <a:pt x="7276" y="2894"/>
                    <a:pt x="6954" y="2501"/>
                    <a:pt x="6657" y="2085"/>
                  </a:cubicBezTo>
                  <a:cubicBezTo>
                    <a:pt x="6371" y="1965"/>
                    <a:pt x="6073" y="1846"/>
                    <a:pt x="5787" y="1739"/>
                  </a:cubicBezTo>
                  <a:cubicBezTo>
                    <a:pt x="4120" y="1108"/>
                    <a:pt x="2406" y="632"/>
                    <a:pt x="680" y="180"/>
                  </a:cubicBezTo>
                  <a:cubicBezTo>
                    <a:pt x="465" y="120"/>
                    <a:pt x="227" y="6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15"/>
            <p:cNvSpPr/>
            <p:nvPr/>
          </p:nvSpPr>
          <p:spPr>
            <a:xfrm>
              <a:off x="2991125" y="2796600"/>
              <a:ext cx="207500" cy="127725"/>
            </a:xfrm>
            <a:custGeom>
              <a:rect b="b" l="l" r="r" t="t"/>
              <a:pathLst>
                <a:path extrusionOk="0" h="5109" w="8300">
                  <a:moveTo>
                    <a:pt x="96" y="1"/>
                  </a:moveTo>
                  <a:cubicBezTo>
                    <a:pt x="72" y="48"/>
                    <a:pt x="49" y="96"/>
                    <a:pt x="1" y="120"/>
                  </a:cubicBezTo>
                  <a:cubicBezTo>
                    <a:pt x="120" y="394"/>
                    <a:pt x="239" y="656"/>
                    <a:pt x="358" y="906"/>
                  </a:cubicBezTo>
                  <a:cubicBezTo>
                    <a:pt x="1442" y="1465"/>
                    <a:pt x="2513" y="2037"/>
                    <a:pt x="3597" y="2596"/>
                  </a:cubicBezTo>
                  <a:cubicBezTo>
                    <a:pt x="5180" y="3394"/>
                    <a:pt x="6787" y="4204"/>
                    <a:pt x="8300" y="5108"/>
                  </a:cubicBezTo>
                  <a:cubicBezTo>
                    <a:pt x="6014" y="3275"/>
                    <a:pt x="3466" y="1763"/>
                    <a:pt x="882" y="394"/>
                  </a:cubicBezTo>
                  <a:cubicBezTo>
                    <a:pt x="620" y="263"/>
                    <a:pt x="358" y="120"/>
                    <a:pt x="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15"/>
            <p:cNvSpPr/>
            <p:nvPr/>
          </p:nvSpPr>
          <p:spPr>
            <a:xfrm>
              <a:off x="2281825" y="2644250"/>
              <a:ext cx="420300" cy="50875"/>
            </a:xfrm>
            <a:custGeom>
              <a:rect b="b" l="l" r="r" t="t"/>
              <a:pathLst>
                <a:path extrusionOk="0" h="2035" w="16812">
                  <a:moveTo>
                    <a:pt x="6398" y="1"/>
                  </a:moveTo>
                  <a:cubicBezTo>
                    <a:pt x="5080" y="1"/>
                    <a:pt x="3759" y="80"/>
                    <a:pt x="2441" y="225"/>
                  </a:cubicBezTo>
                  <a:cubicBezTo>
                    <a:pt x="2120" y="237"/>
                    <a:pt x="1786" y="261"/>
                    <a:pt x="1465" y="296"/>
                  </a:cubicBezTo>
                  <a:cubicBezTo>
                    <a:pt x="1131" y="523"/>
                    <a:pt x="822" y="713"/>
                    <a:pt x="536" y="904"/>
                  </a:cubicBezTo>
                  <a:lnTo>
                    <a:pt x="0" y="1261"/>
                  </a:lnTo>
                  <a:cubicBezTo>
                    <a:pt x="1846" y="1058"/>
                    <a:pt x="3763" y="880"/>
                    <a:pt x="6084" y="796"/>
                  </a:cubicBezTo>
                  <a:cubicBezTo>
                    <a:pt x="6209" y="794"/>
                    <a:pt x="6333" y="793"/>
                    <a:pt x="6457" y="793"/>
                  </a:cubicBezTo>
                  <a:cubicBezTo>
                    <a:pt x="7641" y="793"/>
                    <a:pt x="8816" y="891"/>
                    <a:pt x="10002" y="999"/>
                  </a:cubicBezTo>
                  <a:cubicBezTo>
                    <a:pt x="12478" y="1189"/>
                    <a:pt x="14276" y="1475"/>
                    <a:pt x="16812" y="2035"/>
                  </a:cubicBezTo>
                  <a:cubicBezTo>
                    <a:pt x="13491" y="583"/>
                    <a:pt x="9961" y="1"/>
                    <a:pt x="6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15"/>
            <p:cNvSpPr/>
            <p:nvPr/>
          </p:nvSpPr>
          <p:spPr>
            <a:xfrm>
              <a:off x="2668175" y="2780225"/>
              <a:ext cx="467950" cy="185475"/>
            </a:xfrm>
            <a:custGeom>
              <a:rect b="b" l="l" r="r" t="t"/>
              <a:pathLst>
                <a:path extrusionOk="0" h="7419" w="18718">
                  <a:moveTo>
                    <a:pt x="1" y="1"/>
                  </a:moveTo>
                  <a:lnTo>
                    <a:pt x="1" y="1"/>
                  </a:lnTo>
                  <a:cubicBezTo>
                    <a:pt x="465" y="156"/>
                    <a:pt x="917" y="298"/>
                    <a:pt x="1370" y="453"/>
                  </a:cubicBezTo>
                  <a:cubicBezTo>
                    <a:pt x="4132" y="1406"/>
                    <a:pt x="6954" y="2227"/>
                    <a:pt x="9692" y="3275"/>
                  </a:cubicBezTo>
                  <a:cubicBezTo>
                    <a:pt x="11788" y="4144"/>
                    <a:pt x="13157" y="4728"/>
                    <a:pt x="15455" y="5799"/>
                  </a:cubicBezTo>
                  <a:cubicBezTo>
                    <a:pt x="16562" y="6311"/>
                    <a:pt x="17658" y="6811"/>
                    <a:pt x="18717" y="7418"/>
                  </a:cubicBezTo>
                  <a:cubicBezTo>
                    <a:pt x="15634" y="5061"/>
                    <a:pt x="12062" y="3418"/>
                    <a:pt x="8430" y="2084"/>
                  </a:cubicBezTo>
                  <a:cubicBezTo>
                    <a:pt x="6037" y="1239"/>
                    <a:pt x="3549" y="715"/>
                    <a:pt x="1072" y="215"/>
                  </a:cubicBezTo>
                  <a:cubicBezTo>
                    <a:pt x="715" y="144"/>
                    <a:pt x="358" y="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15"/>
            <p:cNvSpPr/>
            <p:nvPr/>
          </p:nvSpPr>
          <p:spPr>
            <a:xfrm>
              <a:off x="2148475" y="2746050"/>
              <a:ext cx="462275" cy="74975"/>
            </a:xfrm>
            <a:custGeom>
              <a:rect b="b" l="l" r="r" t="t"/>
              <a:pathLst>
                <a:path extrusionOk="0" h="2999" w="18491">
                  <a:moveTo>
                    <a:pt x="10459" y="0"/>
                  </a:moveTo>
                  <a:cubicBezTo>
                    <a:pt x="9659" y="0"/>
                    <a:pt x="8859" y="35"/>
                    <a:pt x="8061" y="106"/>
                  </a:cubicBezTo>
                  <a:cubicBezTo>
                    <a:pt x="6037" y="249"/>
                    <a:pt x="4025" y="582"/>
                    <a:pt x="2108" y="1225"/>
                  </a:cubicBezTo>
                  <a:cubicBezTo>
                    <a:pt x="1691" y="1356"/>
                    <a:pt x="1262" y="1499"/>
                    <a:pt x="846" y="1665"/>
                  </a:cubicBezTo>
                  <a:cubicBezTo>
                    <a:pt x="619" y="1904"/>
                    <a:pt x="381" y="2130"/>
                    <a:pt x="155" y="2356"/>
                  </a:cubicBezTo>
                  <a:cubicBezTo>
                    <a:pt x="96" y="2416"/>
                    <a:pt x="48" y="2475"/>
                    <a:pt x="0" y="2535"/>
                  </a:cubicBezTo>
                  <a:cubicBezTo>
                    <a:pt x="12" y="2678"/>
                    <a:pt x="24" y="2844"/>
                    <a:pt x="12" y="2999"/>
                  </a:cubicBezTo>
                  <a:cubicBezTo>
                    <a:pt x="155" y="2951"/>
                    <a:pt x="310" y="2892"/>
                    <a:pt x="453" y="2844"/>
                  </a:cubicBezTo>
                  <a:cubicBezTo>
                    <a:pt x="2155" y="2225"/>
                    <a:pt x="3882" y="1642"/>
                    <a:pt x="5680" y="1344"/>
                  </a:cubicBezTo>
                  <a:cubicBezTo>
                    <a:pt x="7538" y="1023"/>
                    <a:pt x="9756" y="877"/>
                    <a:pt x="11962" y="877"/>
                  </a:cubicBezTo>
                  <a:cubicBezTo>
                    <a:pt x="12130" y="877"/>
                    <a:pt x="12298" y="878"/>
                    <a:pt x="12466" y="880"/>
                  </a:cubicBezTo>
                  <a:cubicBezTo>
                    <a:pt x="14478" y="880"/>
                    <a:pt x="16502" y="939"/>
                    <a:pt x="18491" y="1237"/>
                  </a:cubicBezTo>
                  <a:cubicBezTo>
                    <a:pt x="15896" y="409"/>
                    <a:pt x="13180" y="0"/>
                    <a:pt x="10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15"/>
            <p:cNvSpPr/>
            <p:nvPr/>
          </p:nvSpPr>
          <p:spPr>
            <a:xfrm>
              <a:off x="2688125" y="2878150"/>
              <a:ext cx="372100" cy="128325"/>
            </a:xfrm>
            <a:custGeom>
              <a:rect b="b" l="l" r="r" t="t"/>
              <a:pathLst>
                <a:path extrusionOk="0" h="5133" w="14884">
                  <a:moveTo>
                    <a:pt x="0" y="1"/>
                  </a:moveTo>
                  <a:lnTo>
                    <a:pt x="0" y="1"/>
                  </a:lnTo>
                  <a:cubicBezTo>
                    <a:pt x="358" y="120"/>
                    <a:pt x="715" y="227"/>
                    <a:pt x="1096" y="334"/>
                  </a:cubicBezTo>
                  <a:cubicBezTo>
                    <a:pt x="3667" y="1049"/>
                    <a:pt x="6227" y="1858"/>
                    <a:pt x="8740" y="2751"/>
                  </a:cubicBezTo>
                  <a:cubicBezTo>
                    <a:pt x="10823" y="3501"/>
                    <a:pt x="12919" y="4240"/>
                    <a:pt x="14883" y="5133"/>
                  </a:cubicBezTo>
                  <a:cubicBezTo>
                    <a:pt x="12502" y="3644"/>
                    <a:pt x="9942" y="2394"/>
                    <a:pt x="7275" y="1501"/>
                  </a:cubicBezTo>
                  <a:cubicBezTo>
                    <a:pt x="5156" y="811"/>
                    <a:pt x="2953" y="370"/>
                    <a:pt x="715" y="96"/>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15"/>
            <p:cNvSpPr/>
            <p:nvPr/>
          </p:nvSpPr>
          <p:spPr>
            <a:xfrm>
              <a:off x="2107700" y="2846275"/>
              <a:ext cx="342325" cy="71500"/>
            </a:xfrm>
            <a:custGeom>
              <a:rect b="b" l="l" r="r" t="t"/>
              <a:pathLst>
                <a:path extrusionOk="0" h="2860" w="13693">
                  <a:moveTo>
                    <a:pt x="9769" y="0"/>
                  </a:moveTo>
                  <a:cubicBezTo>
                    <a:pt x="7234" y="0"/>
                    <a:pt x="4709" y="407"/>
                    <a:pt x="2250" y="1145"/>
                  </a:cubicBezTo>
                  <a:cubicBezTo>
                    <a:pt x="1762" y="1288"/>
                    <a:pt x="1250" y="1443"/>
                    <a:pt x="738" y="1586"/>
                  </a:cubicBezTo>
                  <a:cubicBezTo>
                    <a:pt x="560" y="1919"/>
                    <a:pt x="381" y="2228"/>
                    <a:pt x="214" y="2502"/>
                  </a:cubicBezTo>
                  <a:cubicBezTo>
                    <a:pt x="143" y="2621"/>
                    <a:pt x="84" y="2740"/>
                    <a:pt x="0" y="2860"/>
                  </a:cubicBezTo>
                  <a:cubicBezTo>
                    <a:pt x="274" y="2776"/>
                    <a:pt x="560" y="2705"/>
                    <a:pt x="822" y="2621"/>
                  </a:cubicBezTo>
                  <a:cubicBezTo>
                    <a:pt x="2774" y="2026"/>
                    <a:pt x="4751" y="1466"/>
                    <a:pt x="6763" y="1145"/>
                  </a:cubicBezTo>
                  <a:cubicBezTo>
                    <a:pt x="9156" y="693"/>
                    <a:pt x="11180" y="419"/>
                    <a:pt x="13692" y="335"/>
                  </a:cubicBezTo>
                  <a:cubicBezTo>
                    <a:pt x="12387" y="108"/>
                    <a:pt x="11077" y="0"/>
                    <a:pt x="97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15"/>
            <p:cNvSpPr/>
            <p:nvPr/>
          </p:nvSpPr>
          <p:spPr>
            <a:xfrm>
              <a:off x="2708350" y="2980850"/>
              <a:ext cx="319725" cy="78300"/>
            </a:xfrm>
            <a:custGeom>
              <a:rect b="b" l="l" r="r" t="t"/>
              <a:pathLst>
                <a:path extrusionOk="0" h="3132" w="12789">
                  <a:moveTo>
                    <a:pt x="1" y="1"/>
                  </a:moveTo>
                  <a:cubicBezTo>
                    <a:pt x="251" y="48"/>
                    <a:pt x="501" y="96"/>
                    <a:pt x="763" y="155"/>
                  </a:cubicBezTo>
                  <a:cubicBezTo>
                    <a:pt x="2323" y="477"/>
                    <a:pt x="3859" y="1001"/>
                    <a:pt x="5418" y="1358"/>
                  </a:cubicBezTo>
                  <a:cubicBezTo>
                    <a:pt x="7871" y="1941"/>
                    <a:pt x="10348" y="2453"/>
                    <a:pt x="12788" y="3132"/>
                  </a:cubicBezTo>
                  <a:cubicBezTo>
                    <a:pt x="8919" y="1089"/>
                    <a:pt x="5405" y="8"/>
                    <a:pt x="1092" y="8"/>
                  </a:cubicBezTo>
                  <a:cubicBezTo>
                    <a:pt x="932" y="8"/>
                    <a:pt x="771" y="10"/>
                    <a:pt x="608" y="13"/>
                  </a:cubicBezTo>
                  <a:cubicBezTo>
                    <a:pt x="406" y="13"/>
                    <a:pt x="191" y="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15"/>
            <p:cNvSpPr/>
            <p:nvPr/>
          </p:nvSpPr>
          <p:spPr>
            <a:xfrm>
              <a:off x="2775025" y="3046625"/>
              <a:ext cx="174475" cy="44375"/>
            </a:xfrm>
            <a:custGeom>
              <a:rect b="b" l="l" r="r" t="t"/>
              <a:pathLst>
                <a:path extrusionOk="0" h="1775" w="6979">
                  <a:moveTo>
                    <a:pt x="1" y="1"/>
                  </a:moveTo>
                  <a:cubicBezTo>
                    <a:pt x="334" y="108"/>
                    <a:pt x="668" y="227"/>
                    <a:pt x="989" y="334"/>
                  </a:cubicBezTo>
                  <a:cubicBezTo>
                    <a:pt x="1704" y="572"/>
                    <a:pt x="2418" y="834"/>
                    <a:pt x="3156" y="1049"/>
                  </a:cubicBezTo>
                  <a:cubicBezTo>
                    <a:pt x="4406" y="1382"/>
                    <a:pt x="5692" y="1584"/>
                    <a:pt x="6978" y="1775"/>
                  </a:cubicBezTo>
                  <a:cubicBezTo>
                    <a:pt x="5787" y="1251"/>
                    <a:pt x="4561" y="775"/>
                    <a:pt x="3299" y="489"/>
                  </a:cubicBezTo>
                  <a:cubicBezTo>
                    <a:pt x="2204" y="251"/>
                    <a:pt x="1227" y="180"/>
                    <a:pt x="84" y="13"/>
                  </a:cubicBezTo>
                  <a:cubicBezTo>
                    <a:pt x="61" y="13"/>
                    <a:pt x="25"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15"/>
            <p:cNvSpPr/>
            <p:nvPr/>
          </p:nvSpPr>
          <p:spPr>
            <a:xfrm>
              <a:off x="2758675" y="3110625"/>
              <a:ext cx="93175" cy="19075"/>
            </a:xfrm>
            <a:custGeom>
              <a:rect b="b" l="l" r="r" t="t"/>
              <a:pathLst>
                <a:path extrusionOk="0" h="763" w="3727">
                  <a:moveTo>
                    <a:pt x="0" y="1"/>
                  </a:moveTo>
                  <a:cubicBezTo>
                    <a:pt x="1215" y="417"/>
                    <a:pt x="2453" y="715"/>
                    <a:pt x="3727" y="763"/>
                  </a:cubicBezTo>
                  <a:cubicBezTo>
                    <a:pt x="2536" y="263"/>
                    <a:pt x="1274" y="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15"/>
            <p:cNvSpPr/>
            <p:nvPr/>
          </p:nvSpPr>
          <p:spPr>
            <a:xfrm>
              <a:off x="2075550" y="2958525"/>
              <a:ext cx="221175" cy="52725"/>
            </a:xfrm>
            <a:custGeom>
              <a:rect b="b" l="l" r="r" t="t"/>
              <a:pathLst>
                <a:path extrusionOk="0" h="2109" w="8847">
                  <a:moveTo>
                    <a:pt x="8083" y="1"/>
                  </a:moveTo>
                  <a:cubicBezTo>
                    <a:pt x="5633" y="1"/>
                    <a:pt x="3181" y="356"/>
                    <a:pt x="798" y="906"/>
                  </a:cubicBezTo>
                  <a:cubicBezTo>
                    <a:pt x="738" y="906"/>
                    <a:pt x="691" y="917"/>
                    <a:pt x="655" y="941"/>
                  </a:cubicBezTo>
                  <a:cubicBezTo>
                    <a:pt x="488" y="1370"/>
                    <a:pt x="250" y="1775"/>
                    <a:pt x="0" y="2108"/>
                  </a:cubicBezTo>
                  <a:cubicBezTo>
                    <a:pt x="215" y="2072"/>
                    <a:pt x="429" y="2025"/>
                    <a:pt x="655" y="1965"/>
                  </a:cubicBezTo>
                  <a:cubicBezTo>
                    <a:pt x="3394" y="1322"/>
                    <a:pt x="6072" y="489"/>
                    <a:pt x="8847" y="13"/>
                  </a:cubicBezTo>
                  <a:cubicBezTo>
                    <a:pt x="8592" y="5"/>
                    <a:pt x="8337" y="1"/>
                    <a:pt x="80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15"/>
            <p:cNvSpPr/>
            <p:nvPr/>
          </p:nvSpPr>
          <p:spPr>
            <a:xfrm>
              <a:off x="2540175" y="3077800"/>
              <a:ext cx="175350" cy="23625"/>
            </a:xfrm>
            <a:custGeom>
              <a:rect b="b" l="l" r="r" t="t"/>
              <a:pathLst>
                <a:path extrusionOk="0" h="945" w="7014">
                  <a:moveTo>
                    <a:pt x="2122" y="1"/>
                  </a:moveTo>
                  <a:cubicBezTo>
                    <a:pt x="1421" y="1"/>
                    <a:pt x="711" y="95"/>
                    <a:pt x="1" y="171"/>
                  </a:cubicBezTo>
                  <a:cubicBezTo>
                    <a:pt x="882" y="266"/>
                    <a:pt x="1977" y="480"/>
                    <a:pt x="3001" y="671"/>
                  </a:cubicBezTo>
                  <a:cubicBezTo>
                    <a:pt x="4335" y="885"/>
                    <a:pt x="5668" y="885"/>
                    <a:pt x="7014" y="945"/>
                  </a:cubicBezTo>
                  <a:cubicBezTo>
                    <a:pt x="5502" y="433"/>
                    <a:pt x="3942" y="52"/>
                    <a:pt x="2346" y="4"/>
                  </a:cubicBezTo>
                  <a:cubicBezTo>
                    <a:pt x="2272" y="2"/>
                    <a:pt x="2197" y="1"/>
                    <a:pt x="21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15"/>
            <p:cNvSpPr/>
            <p:nvPr/>
          </p:nvSpPr>
          <p:spPr>
            <a:xfrm>
              <a:off x="2438100" y="3116000"/>
              <a:ext cx="435475" cy="64000"/>
            </a:xfrm>
            <a:custGeom>
              <a:rect b="b" l="l" r="r" t="t"/>
              <a:pathLst>
                <a:path extrusionOk="0" h="2560" w="17419">
                  <a:moveTo>
                    <a:pt x="0" y="0"/>
                  </a:moveTo>
                  <a:cubicBezTo>
                    <a:pt x="72" y="24"/>
                    <a:pt x="167" y="24"/>
                    <a:pt x="238" y="48"/>
                  </a:cubicBezTo>
                  <a:cubicBezTo>
                    <a:pt x="2143" y="310"/>
                    <a:pt x="3977" y="917"/>
                    <a:pt x="5870" y="1262"/>
                  </a:cubicBezTo>
                  <a:cubicBezTo>
                    <a:pt x="9775" y="2024"/>
                    <a:pt x="13311" y="2429"/>
                    <a:pt x="17419" y="2560"/>
                  </a:cubicBezTo>
                  <a:cubicBezTo>
                    <a:pt x="14323" y="1929"/>
                    <a:pt x="11240" y="1203"/>
                    <a:pt x="8132" y="726"/>
                  </a:cubicBezTo>
                  <a:cubicBezTo>
                    <a:pt x="5941" y="369"/>
                    <a:pt x="3727" y="24"/>
                    <a:pt x="1512" y="24"/>
                  </a:cubicBezTo>
                  <a:cubicBezTo>
                    <a:pt x="1000" y="12"/>
                    <a:pt x="500"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15"/>
            <p:cNvSpPr/>
            <p:nvPr/>
          </p:nvSpPr>
          <p:spPr>
            <a:xfrm>
              <a:off x="2586625" y="3185650"/>
              <a:ext cx="57475" cy="8950"/>
            </a:xfrm>
            <a:custGeom>
              <a:rect b="b" l="l" r="r" t="t"/>
              <a:pathLst>
                <a:path extrusionOk="0" h="358" w="2299">
                  <a:moveTo>
                    <a:pt x="0" y="0"/>
                  </a:moveTo>
                  <a:lnTo>
                    <a:pt x="0" y="0"/>
                  </a:lnTo>
                  <a:cubicBezTo>
                    <a:pt x="723" y="207"/>
                    <a:pt x="1468" y="358"/>
                    <a:pt x="2214" y="358"/>
                  </a:cubicBezTo>
                  <a:cubicBezTo>
                    <a:pt x="2242" y="358"/>
                    <a:pt x="2270" y="358"/>
                    <a:pt x="2298" y="357"/>
                  </a:cubicBezTo>
                  <a:cubicBezTo>
                    <a:pt x="1548" y="95"/>
                    <a:pt x="774"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15"/>
            <p:cNvSpPr/>
            <p:nvPr/>
          </p:nvSpPr>
          <p:spPr>
            <a:xfrm>
              <a:off x="2183600" y="3205275"/>
              <a:ext cx="183675" cy="36600"/>
            </a:xfrm>
            <a:custGeom>
              <a:rect b="b" l="l" r="r" t="t"/>
              <a:pathLst>
                <a:path extrusionOk="0" h="1464" w="7347">
                  <a:moveTo>
                    <a:pt x="0" y="1"/>
                  </a:moveTo>
                  <a:lnTo>
                    <a:pt x="0" y="1"/>
                  </a:lnTo>
                  <a:cubicBezTo>
                    <a:pt x="119" y="310"/>
                    <a:pt x="155" y="668"/>
                    <a:pt x="36" y="965"/>
                  </a:cubicBezTo>
                  <a:cubicBezTo>
                    <a:pt x="2022" y="1300"/>
                    <a:pt x="4049" y="1463"/>
                    <a:pt x="6069" y="1463"/>
                  </a:cubicBezTo>
                  <a:cubicBezTo>
                    <a:pt x="6495" y="1463"/>
                    <a:pt x="6921" y="1456"/>
                    <a:pt x="7346" y="1442"/>
                  </a:cubicBezTo>
                  <a:cubicBezTo>
                    <a:pt x="4870" y="1084"/>
                    <a:pt x="2441" y="47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15"/>
            <p:cNvSpPr/>
            <p:nvPr/>
          </p:nvSpPr>
          <p:spPr>
            <a:xfrm>
              <a:off x="1196575" y="1572950"/>
              <a:ext cx="501275" cy="314350"/>
            </a:xfrm>
            <a:custGeom>
              <a:rect b="b" l="l" r="r" t="t"/>
              <a:pathLst>
                <a:path extrusionOk="0" h="12574" w="20051">
                  <a:moveTo>
                    <a:pt x="20050" y="0"/>
                  </a:moveTo>
                  <a:cubicBezTo>
                    <a:pt x="17776" y="369"/>
                    <a:pt x="15550" y="1131"/>
                    <a:pt x="13454" y="2072"/>
                  </a:cubicBezTo>
                  <a:cubicBezTo>
                    <a:pt x="11740" y="2870"/>
                    <a:pt x="10156" y="3882"/>
                    <a:pt x="8585" y="4929"/>
                  </a:cubicBezTo>
                  <a:cubicBezTo>
                    <a:pt x="5906" y="6680"/>
                    <a:pt x="3405" y="8727"/>
                    <a:pt x="1298" y="11121"/>
                  </a:cubicBezTo>
                  <a:cubicBezTo>
                    <a:pt x="869" y="11609"/>
                    <a:pt x="429" y="12097"/>
                    <a:pt x="0" y="12573"/>
                  </a:cubicBezTo>
                  <a:cubicBezTo>
                    <a:pt x="191" y="12395"/>
                    <a:pt x="405" y="12228"/>
                    <a:pt x="607" y="12073"/>
                  </a:cubicBezTo>
                  <a:cubicBezTo>
                    <a:pt x="1226" y="11609"/>
                    <a:pt x="1822" y="11180"/>
                    <a:pt x="2298" y="10823"/>
                  </a:cubicBezTo>
                  <a:cubicBezTo>
                    <a:pt x="5096" y="8680"/>
                    <a:pt x="7322" y="6799"/>
                    <a:pt x="10228" y="4917"/>
                  </a:cubicBezTo>
                  <a:cubicBezTo>
                    <a:pt x="11942" y="3763"/>
                    <a:pt x="13740" y="2774"/>
                    <a:pt x="15597" y="1881"/>
                  </a:cubicBezTo>
                  <a:cubicBezTo>
                    <a:pt x="17121" y="1131"/>
                    <a:pt x="18467" y="524"/>
                    <a:pt x="20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15"/>
            <p:cNvSpPr/>
            <p:nvPr/>
          </p:nvSpPr>
          <p:spPr>
            <a:xfrm>
              <a:off x="1099225" y="1511325"/>
              <a:ext cx="594150" cy="385500"/>
            </a:xfrm>
            <a:custGeom>
              <a:rect b="b" l="l" r="r" t="t"/>
              <a:pathLst>
                <a:path extrusionOk="0" h="15420" w="23766">
                  <a:moveTo>
                    <a:pt x="23766" y="1"/>
                  </a:moveTo>
                  <a:lnTo>
                    <a:pt x="23766" y="1"/>
                  </a:lnTo>
                  <a:cubicBezTo>
                    <a:pt x="21313" y="394"/>
                    <a:pt x="18896" y="1144"/>
                    <a:pt x="16610" y="2108"/>
                  </a:cubicBezTo>
                  <a:cubicBezTo>
                    <a:pt x="14229" y="3132"/>
                    <a:pt x="11990" y="4489"/>
                    <a:pt x="9883" y="5978"/>
                  </a:cubicBezTo>
                  <a:cubicBezTo>
                    <a:pt x="7061" y="7918"/>
                    <a:pt x="4442" y="10133"/>
                    <a:pt x="2203" y="12705"/>
                  </a:cubicBezTo>
                  <a:cubicBezTo>
                    <a:pt x="1430" y="13586"/>
                    <a:pt x="691" y="14490"/>
                    <a:pt x="1" y="15419"/>
                  </a:cubicBezTo>
                  <a:cubicBezTo>
                    <a:pt x="72" y="15395"/>
                    <a:pt x="120" y="15360"/>
                    <a:pt x="156" y="15312"/>
                  </a:cubicBezTo>
                  <a:cubicBezTo>
                    <a:pt x="1203" y="14300"/>
                    <a:pt x="2358" y="13407"/>
                    <a:pt x="3430" y="12419"/>
                  </a:cubicBezTo>
                  <a:cubicBezTo>
                    <a:pt x="4799" y="11216"/>
                    <a:pt x="6144" y="9954"/>
                    <a:pt x="7537" y="8787"/>
                  </a:cubicBezTo>
                  <a:cubicBezTo>
                    <a:pt x="9347" y="7323"/>
                    <a:pt x="11216" y="5930"/>
                    <a:pt x="13372" y="4584"/>
                  </a:cubicBezTo>
                  <a:cubicBezTo>
                    <a:pt x="15003" y="3584"/>
                    <a:pt x="16729" y="2763"/>
                    <a:pt x="18467" y="1989"/>
                  </a:cubicBezTo>
                  <a:cubicBezTo>
                    <a:pt x="20146" y="1275"/>
                    <a:pt x="21884" y="548"/>
                    <a:pt x="23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15"/>
            <p:cNvSpPr/>
            <p:nvPr/>
          </p:nvSpPr>
          <p:spPr>
            <a:xfrm>
              <a:off x="1023925" y="1470550"/>
              <a:ext cx="549500" cy="414950"/>
            </a:xfrm>
            <a:custGeom>
              <a:rect b="b" l="l" r="r" t="t"/>
              <a:pathLst>
                <a:path extrusionOk="0" h="16598" w="21980">
                  <a:moveTo>
                    <a:pt x="21979" y="0"/>
                  </a:moveTo>
                  <a:lnTo>
                    <a:pt x="21979" y="0"/>
                  </a:lnTo>
                  <a:cubicBezTo>
                    <a:pt x="20277" y="512"/>
                    <a:pt x="18574" y="1108"/>
                    <a:pt x="16967" y="1894"/>
                  </a:cubicBezTo>
                  <a:cubicBezTo>
                    <a:pt x="14609" y="3060"/>
                    <a:pt x="12431" y="4513"/>
                    <a:pt x="10323" y="6073"/>
                  </a:cubicBezTo>
                  <a:cubicBezTo>
                    <a:pt x="7251" y="8406"/>
                    <a:pt x="4311" y="11002"/>
                    <a:pt x="1917" y="14038"/>
                  </a:cubicBezTo>
                  <a:cubicBezTo>
                    <a:pt x="1251" y="14859"/>
                    <a:pt x="655" y="15729"/>
                    <a:pt x="1" y="16598"/>
                  </a:cubicBezTo>
                  <a:cubicBezTo>
                    <a:pt x="72" y="16526"/>
                    <a:pt x="155" y="16431"/>
                    <a:pt x="239" y="16360"/>
                  </a:cubicBezTo>
                  <a:cubicBezTo>
                    <a:pt x="1084" y="15538"/>
                    <a:pt x="1941" y="14705"/>
                    <a:pt x="2787" y="13895"/>
                  </a:cubicBezTo>
                  <a:cubicBezTo>
                    <a:pt x="4061" y="12657"/>
                    <a:pt x="5299" y="11395"/>
                    <a:pt x="6597" y="10168"/>
                  </a:cubicBezTo>
                  <a:cubicBezTo>
                    <a:pt x="7787" y="9049"/>
                    <a:pt x="9585" y="7549"/>
                    <a:pt x="10597" y="6763"/>
                  </a:cubicBezTo>
                  <a:cubicBezTo>
                    <a:pt x="14121" y="4096"/>
                    <a:pt x="17967" y="1846"/>
                    <a:pt x="21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15"/>
            <p:cNvSpPr/>
            <p:nvPr/>
          </p:nvSpPr>
          <p:spPr>
            <a:xfrm>
              <a:off x="1068575" y="1411900"/>
              <a:ext cx="464075" cy="311675"/>
            </a:xfrm>
            <a:custGeom>
              <a:rect b="b" l="l" r="r" t="t"/>
              <a:pathLst>
                <a:path extrusionOk="0" h="12467" w="18563">
                  <a:moveTo>
                    <a:pt x="18562" y="1"/>
                  </a:moveTo>
                  <a:lnTo>
                    <a:pt x="18562" y="1"/>
                  </a:lnTo>
                  <a:cubicBezTo>
                    <a:pt x="14764" y="846"/>
                    <a:pt x="11264" y="2692"/>
                    <a:pt x="8132" y="4942"/>
                  </a:cubicBezTo>
                  <a:cubicBezTo>
                    <a:pt x="7001" y="5752"/>
                    <a:pt x="5882" y="6561"/>
                    <a:pt x="4822" y="7466"/>
                  </a:cubicBezTo>
                  <a:cubicBezTo>
                    <a:pt x="3691" y="8454"/>
                    <a:pt x="2667" y="9550"/>
                    <a:pt x="1655" y="10657"/>
                  </a:cubicBezTo>
                  <a:cubicBezTo>
                    <a:pt x="1132" y="11217"/>
                    <a:pt x="608" y="11788"/>
                    <a:pt x="96" y="12360"/>
                  </a:cubicBezTo>
                  <a:cubicBezTo>
                    <a:pt x="75" y="12381"/>
                    <a:pt x="58" y="12406"/>
                    <a:pt x="40" y="12428"/>
                  </a:cubicBezTo>
                  <a:lnTo>
                    <a:pt x="40" y="12428"/>
                  </a:lnTo>
                  <a:cubicBezTo>
                    <a:pt x="58" y="12412"/>
                    <a:pt x="75" y="12398"/>
                    <a:pt x="96" y="12383"/>
                  </a:cubicBezTo>
                  <a:cubicBezTo>
                    <a:pt x="870" y="11693"/>
                    <a:pt x="1667" y="11038"/>
                    <a:pt x="2477" y="10407"/>
                  </a:cubicBezTo>
                  <a:cubicBezTo>
                    <a:pt x="5751" y="7728"/>
                    <a:pt x="8704" y="5359"/>
                    <a:pt x="12442" y="3180"/>
                  </a:cubicBezTo>
                  <a:cubicBezTo>
                    <a:pt x="14419" y="2001"/>
                    <a:pt x="16419" y="846"/>
                    <a:pt x="18562" y="1"/>
                  </a:cubicBezTo>
                  <a:close/>
                  <a:moveTo>
                    <a:pt x="40" y="12428"/>
                  </a:moveTo>
                  <a:lnTo>
                    <a:pt x="40" y="12428"/>
                  </a:lnTo>
                  <a:cubicBezTo>
                    <a:pt x="28" y="12440"/>
                    <a:pt x="15" y="12452"/>
                    <a:pt x="0" y="12467"/>
                  </a:cubicBezTo>
                  <a:cubicBezTo>
                    <a:pt x="15" y="12457"/>
                    <a:pt x="28" y="12443"/>
                    <a:pt x="40" y="1242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15"/>
            <p:cNvSpPr/>
            <p:nvPr/>
          </p:nvSpPr>
          <p:spPr>
            <a:xfrm>
              <a:off x="1213225" y="1280650"/>
              <a:ext cx="489675" cy="240525"/>
            </a:xfrm>
            <a:custGeom>
              <a:rect b="b" l="l" r="r" t="t"/>
              <a:pathLst>
                <a:path extrusionOk="0" h="9621" w="19587">
                  <a:moveTo>
                    <a:pt x="19587" y="0"/>
                  </a:moveTo>
                  <a:cubicBezTo>
                    <a:pt x="18158" y="24"/>
                    <a:pt x="16765" y="310"/>
                    <a:pt x="15396" y="691"/>
                  </a:cubicBezTo>
                  <a:cubicBezTo>
                    <a:pt x="13241" y="1274"/>
                    <a:pt x="11181" y="2155"/>
                    <a:pt x="9204" y="3167"/>
                  </a:cubicBezTo>
                  <a:cubicBezTo>
                    <a:pt x="6609" y="4441"/>
                    <a:pt x="4168" y="6013"/>
                    <a:pt x="2013" y="7930"/>
                  </a:cubicBezTo>
                  <a:lnTo>
                    <a:pt x="1" y="9621"/>
                  </a:lnTo>
                  <a:cubicBezTo>
                    <a:pt x="49" y="9585"/>
                    <a:pt x="96" y="9549"/>
                    <a:pt x="144" y="9525"/>
                  </a:cubicBezTo>
                  <a:cubicBezTo>
                    <a:pt x="1061" y="8906"/>
                    <a:pt x="2013" y="8335"/>
                    <a:pt x="2966" y="7763"/>
                  </a:cubicBezTo>
                  <a:cubicBezTo>
                    <a:pt x="4728" y="6680"/>
                    <a:pt x="6466" y="5560"/>
                    <a:pt x="8264" y="4548"/>
                  </a:cubicBezTo>
                  <a:cubicBezTo>
                    <a:pt x="9824" y="3655"/>
                    <a:pt x="12133" y="2608"/>
                    <a:pt x="13479" y="2060"/>
                  </a:cubicBezTo>
                  <a:cubicBezTo>
                    <a:pt x="15205" y="1346"/>
                    <a:pt x="17444" y="369"/>
                    <a:pt x="195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15"/>
            <p:cNvSpPr/>
            <p:nvPr/>
          </p:nvSpPr>
          <p:spPr>
            <a:xfrm>
              <a:off x="1193600" y="1222900"/>
              <a:ext cx="407200" cy="216425"/>
            </a:xfrm>
            <a:custGeom>
              <a:rect b="b" l="l" r="r" t="t"/>
              <a:pathLst>
                <a:path extrusionOk="0" h="8657" w="16288">
                  <a:moveTo>
                    <a:pt x="16288" y="0"/>
                  </a:moveTo>
                  <a:lnTo>
                    <a:pt x="16288" y="0"/>
                  </a:lnTo>
                  <a:cubicBezTo>
                    <a:pt x="14419" y="262"/>
                    <a:pt x="12573" y="715"/>
                    <a:pt x="10823" y="1346"/>
                  </a:cubicBezTo>
                  <a:cubicBezTo>
                    <a:pt x="7120" y="2775"/>
                    <a:pt x="3822" y="5073"/>
                    <a:pt x="964" y="7799"/>
                  </a:cubicBezTo>
                  <a:cubicBezTo>
                    <a:pt x="655" y="8085"/>
                    <a:pt x="333" y="8382"/>
                    <a:pt x="0" y="8656"/>
                  </a:cubicBezTo>
                  <a:cubicBezTo>
                    <a:pt x="476" y="8335"/>
                    <a:pt x="976" y="8025"/>
                    <a:pt x="1488" y="7728"/>
                  </a:cubicBezTo>
                  <a:cubicBezTo>
                    <a:pt x="3822" y="6382"/>
                    <a:pt x="6048" y="4870"/>
                    <a:pt x="8394" y="3572"/>
                  </a:cubicBezTo>
                  <a:cubicBezTo>
                    <a:pt x="11073" y="2108"/>
                    <a:pt x="13609" y="917"/>
                    <a:pt x="16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15"/>
            <p:cNvSpPr/>
            <p:nvPr/>
          </p:nvSpPr>
          <p:spPr>
            <a:xfrm>
              <a:off x="1214725" y="1167250"/>
              <a:ext cx="293800" cy="173550"/>
            </a:xfrm>
            <a:custGeom>
              <a:rect b="b" l="l" r="r" t="t"/>
              <a:pathLst>
                <a:path extrusionOk="0" h="6942" w="11752">
                  <a:moveTo>
                    <a:pt x="11752" y="0"/>
                  </a:moveTo>
                  <a:lnTo>
                    <a:pt x="11752" y="0"/>
                  </a:lnTo>
                  <a:cubicBezTo>
                    <a:pt x="7382" y="1048"/>
                    <a:pt x="3656" y="3369"/>
                    <a:pt x="477" y="6477"/>
                  </a:cubicBezTo>
                  <a:cubicBezTo>
                    <a:pt x="310" y="6632"/>
                    <a:pt x="167" y="6787"/>
                    <a:pt x="0" y="6941"/>
                  </a:cubicBezTo>
                  <a:cubicBezTo>
                    <a:pt x="286" y="6763"/>
                    <a:pt x="536" y="6584"/>
                    <a:pt x="810" y="6406"/>
                  </a:cubicBezTo>
                  <a:cubicBezTo>
                    <a:pt x="2346" y="5453"/>
                    <a:pt x="3918" y="4584"/>
                    <a:pt x="5418" y="3619"/>
                  </a:cubicBezTo>
                  <a:cubicBezTo>
                    <a:pt x="7478" y="2322"/>
                    <a:pt x="9525" y="988"/>
                    <a:pt x="11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15"/>
            <p:cNvSpPr/>
            <p:nvPr/>
          </p:nvSpPr>
          <p:spPr>
            <a:xfrm>
              <a:off x="1213225" y="1134500"/>
              <a:ext cx="207800" cy="134275"/>
            </a:xfrm>
            <a:custGeom>
              <a:rect b="b" l="l" r="r" t="t"/>
              <a:pathLst>
                <a:path extrusionOk="0" h="5371" w="8312">
                  <a:moveTo>
                    <a:pt x="8311" y="0"/>
                  </a:moveTo>
                  <a:lnTo>
                    <a:pt x="8311" y="0"/>
                  </a:lnTo>
                  <a:cubicBezTo>
                    <a:pt x="5216" y="834"/>
                    <a:pt x="2382" y="2632"/>
                    <a:pt x="287" y="5037"/>
                  </a:cubicBezTo>
                  <a:cubicBezTo>
                    <a:pt x="203" y="5144"/>
                    <a:pt x="96" y="5251"/>
                    <a:pt x="1" y="5370"/>
                  </a:cubicBezTo>
                  <a:cubicBezTo>
                    <a:pt x="227" y="5168"/>
                    <a:pt x="453" y="4989"/>
                    <a:pt x="680" y="4810"/>
                  </a:cubicBezTo>
                  <a:cubicBezTo>
                    <a:pt x="1763" y="3965"/>
                    <a:pt x="3120" y="3179"/>
                    <a:pt x="4335" y="2417"/>
                  </a:cubicBezTo>
                  <a:cubicBezTo>
                    <a:pt x="5644" y="1572"/>
                    <a:pt x="6907" y="691"/>
                    <a:pt x="83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15"/>
            <p:cNvSpPr/>
            <p:nvPr/>
          </p:nvSpPr>
          <p:spPr>
            <a:xfrm>
              <a:off x="941475" y="946375"/>
              <a:ext cx="448900" cy="252725"/>
            </a:xfrm>
            <a:custGeom>
              <a:rect b="b" l="l" r="r" t="t"/>
              <a:pathLst>
                <a:path extrusionOk="0" h="10109" w="17956">
                  <a:moveTo>
                    <a:pt x="17955" y="1"/>
                  </a:moveTo>
                  <a:lnTo>
                    <a:pt x="17955" y="1"/>
                  </a:lnTo>
                  <a:cubicBezTo>
                    <a:pt x="15431" y="429"/>
                    <a:pt x="12954" y="1215"/>
                    <a:pt x="10633" y="2310"/>
                  </a:cubicBezTo>
                  <a:cubicBezTo>
                    <a:pt x="8775" y="3227"/>
                    <a:pt x="6942" y="4263"/>
                    <a:pt x="5251" y="5466"/>
                  </a:cubicBezTo>
                  <a:cubicBezTo>
                    <a:pt x="3644" y="6609"/>
                    <a:pt x="2227" y="8002"/>
                    <a:pt x="786" y="9359"/>
                  </a:cubicBezTo>
                  <a:cubicBezTo>
                    <a:pt x="512" y="9621"/>
                    <a:pt x="251" y="9859"/>
                    <a:pt x="0" y="10109"/>
                  </a:cubicBezTo>
                  <a:cubicBezTo>
                    <a:pt x="453" y="9764"/>
                    <a:pt x="953" y="9418"/>
                    <a:pt x="1441" y="9109"/>
                  </a:cubicBezTo>
                  <a:cubicBezTo>
                    <a:pt x="3668" y="7740"/>
                    <a:pt x="5811" y="6216"/>
                    <a:pt x="8061" y="4858"/>
                  </a:cubicBezTo>
                  <a:cubicBezTo>
                    <a:pt x="9609" y="3918"/>
                    <a:pt x="11204" y="3096"/>
                    <a:pt x="12812" y="2275"/>
                  </a:cubicBezTo>
                  <a:cubicBezTo>
                    <a:pt x="14550" y="1394"/>
                    <a:pt x="16157" y="644"/>
                    <a:pt x="17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15"/>
            <p:cNvSpPr/>
            <p:nvPr/>
          </p:nvSpPr>
          <p:spPr>
            <a:xfrm>
              <a:off x="954275" y="910950"/>
              <a:ext cx="339050" cy="172375"/>
            </a:xfrm>
            <a:custGeom>
              <a:rect b="b" l="l" r="r" t="t"/>
              <a:pathLst>
                <a:path extrusionOk="0" h="6895" w="13562">
                  <a:moveTo>
                    <a:pt x="13562" y="1"/>
                  </a:moveTo>
                  <a:lnTo>
                    <a:pt x="13562" y="1"/>
                  </a:lnTo>
                  <a:cubicBezTo>
                    <a:pt x="11002" y="537"/>
                    <a:pt x="8466" y="1346"/>
                    <a:pt x="6108" y="2489"/>
                  </a:cubicBezTo>
                  <a:cubicBezTo>
                    <a:pt x="3941" y="3656"/>
                    <a:pt x="2286" y="4823"/>
                    <a:pt x="596" y="6347"/>
                  </a:cubicBezTo>
                  <a:cubicBezTo>
                    <a:pt x="405" y="6525"/>
                    <a:pt x="203" y="6704"/>
                    <a:pt x="0" y="6894"/>
                  </a:cubicBezTo>
                  <a:cubicBezTo>
                    <a:pt x="262" y="6716"/>
                    <a:pt x="524" y="6549"/>
                    <a:pt x="774" y="6394"/>
                  </a:cubicBezTo>
                  <a:cubicBezTo>
                    <a:pt x="2215" y="5525"/>
                    <a:pt x="3775" y="4858"/>
                    <a:pt x="5239" y="4037"/>
                  </a:cubicBezTo>
                  <a:cubicBezTo>
                    <a:pt x="7966" y="2620"/>
                    <a:pt x="10752" y="1156"/>
                    <a:pt x="135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15"/>
            <p:cNvSpPr/>
            <p:nvPr/>
          </p:nvSpPr>
          <p:spPr>
            <a:xfrm>
              <a:off x="917950" y="904400"/>
              <a:ext cx="225050" cy="111950"/>
            </a:xfrm>
            <a:custGeom>
              <a:rect b="b" l="l" r="r" t="t"/>
              <a:pathLst>
                <a:path extrusionOk="0" h="4478" w="9002">
                  <a:moveTo>
                    <a:pt x="9002" y="1"/>
                  </a:moveTo>
                  <a:lnTo>
                    <a:pt x="9002" y="1"/>
                  </a:lnTo>
                  <a:cubicBezTo>
                    <a:pt x="7288" y="275"/>
                    <a:pt x="5621" y="882"/>
                    <a:pt x="4073" y="1668"/>
                  </a:cubicBezTo>
                  <a:cubicBezTo>
                    <a:pt x="2763" y="2382"/>
                    <a:pt x="1549" y="3275"/>
                    <a:pt x="406" y="4156"/>
                  </a:cubicBezTo>
                  <a:cubicBezTo>
                    <a:pt x="263" y="4251"/>
                    <a:pt x="132" y="4358"/>
                    <a:pt x="1" y="4478"/>
                  </a:cubicBezTo>
                  <a:cubicBezTo>
                    <a:pt x="108" y="4394"/>
                    <a:pt x="239" y="4311"/>
                    <a:pt x="370" y="4239"/>
                  </a:cubicBezTo>
                  <a:cubicBezTo>
                    <a:pt x="2013" y="3346"/>
                    <a:pt x="2989" y="3085"/>
                    <a:pt x="4430" y="2394"/>
                  </a:cubicBezTo>
                  <a:cubicBezTo>
                    <a:pt x="5978" y="1656"/>
                    <a:pt x="7442" y="715"/>
                    <a:pt x="9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15"/>
            <p:cNvSpPr/>
            <p:nvPr/>
          </p:nvSpPr>
          <p:spPr>
            <a:xfrm>
              <a:off x="845025" y="901425"/>
              <a:ext cx="108675" cy="68800"/>
            </a:xfrm>
            <a:custGeom>
              <a:rect b="b" l="l" r="r" t="t"/>
              <a:pathLst>
                <a:path extrusionOk="0" h="2752" w="4347">
                  <a:moveTo>
                    <a:pt x="4347" y="1"/>
                  </a:moveTo>
                  <a:lnTo>
                    <a:pt x="4347" y="1"/>
                  </a:lnTo>
                  <a:cubicBezTo>
                    <a:pt x="2656" y="596"/>
                    <a:pt x="1275" y="1596"/>
                    <a:pt x="1" y="2751"/>
                  </a:cubicBezTo>
                  <a:cubicBezTo>
                    <a:pt x="549" y="2430"/>
                    <a:pt x="1608" y="1799"/>
                    <a:pt x="2323" y="1358"/>
                  </a:cubicBezTo>
                  <a:cubicBezTo>
                    <a:pt x="3013" y="918"/>
                    <a:pt x="3656" y="429"/>
                    <a:pt x="4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15"/>
            <p:cNvSpPr/>
            <p:nvPr/>
          </p:nvSpPr>
          <p:spPr>
            <a:xfrm>
              <a:off x="533400" y="1434825"/>
              <a:ext cx="182775" cy="228625"/>
            </a:xfrm>
            <a:custGeom>
              <a:rect b="b" l="l" r="r" t="t"/>
              <a:pathLst>
                <a:path extrusionOk="0" h="9145" w="7311">
                  <a:moveTo>
                    <a:pt x="7310" y="1"/>
                  </a:moveTo>
                  <a:lnTo>
                    <a:pt x="7310" y="1"/>
                  </a:lnTo>
                  <a:cubicBezTo>
                    <a:pt x="4846" y="1572"/>
                    <a:pt x="2869" y="3799"/>
                    <a:pt x="1357" y="6275"/>
                  </a:cubicBezTo>
                  <a:cubicBezTo>
                    <a:pt x="905" y="7025"/>
                    <a:pt x="452" y="7740"/>
                    <a:pt x="179" y="8514"/>
                  </a:cubicBezTo>
                  <a:cubicBezTo>
                    <a:pt x="107" y="8728"/>
                    <a:pt x="48" y="8930"/>
                    <a:pt x="0" y="9145"/>
                  </a:cubicBezTo>
                  <a:cubicBezTo>
                    <a:pt x="95" y="8954"/>
                    <a:pt x="179" y="8776"/>
                    <a:pt x="310" y="8609"/>
                  </a:cubicBezTo>
                  <a:cubicBezTo>
                    <a:pt x="607" y="8156"/>
                    <a:pt x="881" y="7847"/>
                    <a:pt x="1274" y="7406"/>
                  </a:cubicBezTo>
                  <a:cubicBezTo>
                    <a:pt x="1917" y="6668"/>
                    <a:pt x="2536" y="5930"/>
                    <a:pt x="3143" y="5168"/>
                  </a:cubicBezTo>
                  <a:cubicBezTo>
                    <a:pt x="4453" y="3549"/>
                    <a:pt x="5620" y="1810"/>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15"/>
            <p:cNvSpPr/>
            <p:nvPr/>
          </p:nvSpPr>
          <p:spPr>
            <a:xfrm>
              <a:off x="611675" y="1422925"/>
              <a:ext cx="254525" cy="295900"/>
            </a:xfrm>
            <a:custGeom>
              <a:rect b="b" l="l" r="r" t="t"/>
              <a:pathLst>
                <a:path extrusionOk="0" h="11836" w="10181">
                  <a:moveTo>
                    <a:pt x="10180" y="0"/>
                  </a:moveTo>
                  <a:lnTo>
                    <a:pt x="10180" y="0"/>
                  </a:lnTo>
                  <a:cubicBezTo>
                    <a:pt x="7632" y="1655"/>
                    <a:pt x="5418" y="3799"/>
                    <a:pt x="3525" y="6168"/>
                  </a:cubicBezTo>
                  <a:cubicBezTo>
                    <a:pt x="2322" y="7728"/>
                    <a:pt x="1310" y="9442"/>
                    <a:pt x="369" y="11168"/>
                  </a:cubicBezTo>
                  <a:cubicBezTo>
                    <a:pt x="250" y="11395"/>
                    <a:pt x="119" y="11609"/>
                    <a:pt x="0" y="11835"/>
                  </a:cubicBezTo>
                  <a:cubicBezTo>
                    <a:pt x="227" y="11526"/>
                    <a:pt x="465" y="11228"/>
                    <a:pt x="715" y="10942"/>
                  </a:cubicBezTo>
                  <a:cubicBezTo>
                    <a:pt x="2453" y="8918"/>
                    <a:pt x="4168" y="6882"/>
                    <a:pt x="5894" y="4822"/>
                  </a:cubicBezTo>
                  <a:cubicBezTo>
                    <a:pt x="7263" y="3156"/>
                    <a:pt x="8597" y="1477"/>
                    <a:pt x="101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15"/>
            <p:cNvSpPr/>
            <p:nvPr/>
          </p:nvSpPr>
          <p:spPr>
            <a:xfrm>
              <a:off x="745325" y="1507450"/>
              <a:ext cx="185750" cy="228925"/>
            </a:xfrm>
            <a:custGeom>
              <a:rect b="b" l="l" r="r" t="t"/>
              <a:pathLst>
                <a:path extrusionOk="0" h="9157" w="7430">
                  <a:moveTo>
                    <a:pt x="7430" y="1"/>
                  </a:moveTo>
                  <a:cubicBezTo>
                    <a:pt x="5858" y="1203"/>
                    <a:pt x="4417" y="2573"/>
                    <a:pt x="3144" y="4061"/>
                  </a:cubicBezTo>
                  <a:cubicBezTo>
                    <a:pt x="1977" y="5490"/>
                    <a:pt x="917" y="7037"/>
                    <a:pt x="179" y="8728"/>
                  </a:cubicBezTo>
                  <a:cubicBezTo>
                    <a:pt x="119" y="8871"/>
                    <a:pt x="60" y="9026"/>
                    <a:pt x="0" y="9157"/>
                  </a:cubicBezTo>
                  <a:cubicBezTo>
                    <a:pt x="107" y="8942"/>
                    <a:pt x="250" y="8752"/>
                    <a:pt x="405" y="8561"/>
                  </a:cubicBezTo>
                  <a:cubicBezTo>
                    <a:pt x="1655" y="7121"/>
                    <a:pt x="3048" y="5609"/>
                    <a:pt x="4251" y="4061"/>
                  </a:cubicBezTo>
                  <a:cubicBezTo>
                    <a:pt x="4846" y="3335"/>
                    <a:pt x="6394" y="1203"/>
                    <a:pt x="7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15"/>
            <p:cNvSpPr/>
            <p:nvPr/>
          </p:nvSpPr>
          <p:spPr>
            <a:xfrm>
              <a:off x="464625" y="1311000"/>
              <a:ext cx="246775" cy="291425"/>
            </a:xfrm>
            <a:custGeom>
              <a:rect b="b" l="l" r="r" t="t"/>
              <a:pathLst>
                <a:path extrusionOk="0" h="11657" w="9871">
                  <a:moveTo>
                    <a:pt x="9871" y="1"/>
                  </a:moveTo>
                  <a:lnTo>
                    <a:pt x="9871" y="1"/>
                  </a:lnTo>
                  <a:cubicBezTo>
                    <a:pt x="7680" y="1263"/>
                    <a:pt x="5763" y="2965"/>
                    <a:pt x="4061" y="4823"/>
                  </a:cubicBezTo>
                  <a:cubicBezTo>
                    <a:pt x="2549" y="6621"/>
                    <a:pt x="1144" y="8811"/>
                    <a:pt x="346" y="10788"/>
                  </a:cubicBezTo>
                  <a:cubicBezTo>
                    <a:pt x="227" y="11074"/>
                    <a:pt x="108" y="11371"/>
                    <a:pt x="1" y="11657"/>
                  </a:cubicBezTo>
                  <a:cubicBezTo>
                    <a:pt x="179" y="11347"/>
                    <a:pt x="513" y="10847"/>
                    <a:pt x="656" y="10645"/>
                  </a:cubicBezTo>
                  <a:cubicBezTo>
                    <a:pt x="1894" y="8930"/>
                    <a:pt x="3215" y="7335"/>
                    <a:pt x="4882" y="5299"/>
                  </a:cubicBezTo>
                  <a:cubicBezTo>
                    <a:pt x="6478" y="3465"/>
                    <a:pt x="8025" y="1584"/>
                    <a:pt x="98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15"/>
            <p:cNvSpPr/>
            <p:nvPr/>
          </p:nvSpPr>
          <p:spPr>
            <a:xfrm>
              <a:off x="448550" y="1279750"/>
              <a:ext cx="211950" cy="213150"/>
            </a:xfrm>
            <a:custGeom>
              <a:rect b="b" l="l" r="r" t="t"/>
              <a:pathLst>
                <a:path extrusionOk="0" h="8526" w="8478">
                  <a:moveTo>
                    <a:pt x="8478" y="1"/>
                  </a:moveTo>
                  <a:lnTo>
                    <a:pt x="8478" y="1"/>
                  </a:lnTo>
                  <a:cubicBezTo>
                    <a:pt x="6752" y="882"/>
                    <a:pt x="5144" y="1989"/>
                    <a:pt x="3763" y="3334"/>
                  </a:cubicBezTo>
                  <a:cubicBezTo>
                    <a:pt x="2382" y="4715"/>
                    <a:pt x="1299" y="6358"/>
                    <a:pt x="298" y="8025"/>
                  </a:cubicBezTo>
                  <a:cubicBezTo>
                    <a:pt x="203" y="8180"/>
                    <a:pt x="108" y="8371"/>
                    <a:pt x="1" y="8525"/>
                  </a:cubicBezTo>
                  <a:cubicBezTo>
                    <a:pt x="227" y="8275"/>
                    <a:pt x="465" y="8025"/>
                    <a:pt x="691" y="7775"/>
                  </a:cubicBezTo>
                  <a:cubicBezTo>
                    <a:pt x="1513" y="6918"/>
                    <a:pt x="2394" y="6120"/>
                    <a:pt x="3192" y="5251"/>
                  </a:cubicBezTo>
                  <a:cubicBezTo>
                    <a:pt x="4894" y="3441"/>
                    <a:pt x="6537" y="1560"/>
                    <a:pt x="8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15"/>
            <p:cNvSpPr/>
            <p:nvPr/>
          </p:nvSpPr>
          <p:spPr>
            <a:xfrm>
              <a:off x="442300" y="1188375"/>
              <a:ext cx="169700" cy="177125"/>
            </a:xfrm>
            <a:custGeom>
              <a:rect b="b" l="l" r="r" t="t"/>
              <a:pathLst>
                <a:path extrusionOk="0" h="7085" w="6788">
                  <a:moveTo>
                    <a:pt x="6787" y="0"/>
                  </a:moveTo>
                  <a:lnTo>
                    <a:pt x="6787" y="0"/>
                  </a:lnTo>
                  <a:cubicBezTo>
                    <a:pt x="5442" y="715"/>
                    <a:pt x="4144" y="1548"/>
                    <a:pt x="3025" y="2596"/>
                  </a:cubicBezTo>
                  <a:cubicBezTo>
                    <a:pt x="1882" y="3775"/>
                    <a:pt x="894" y="5144"/>
                    <a:pt x="215" y="6632"/>
                  </a:cubicBezTo>
                  <a:cubicBezTo>
                    <a:pt x="144" y="6787"/>
                    <a:pt x="84" y="6930"/>
                    <a:pt x="1" y="7085"/>
                  </a:cubicBezTo>
                  <a:cubicBezTo>
                    <a:pt x="120" y="6918"/>
                    <a:pt x="227" y="6787"/>
                    <a:pt x="358" y="6620"/>
                  </a:cubicBezTo>
                  <a:cubicBezTo>
                    <a:pt x="1001" y="5858"/>
                    <a:pt x="1727" y="5191"/>
                    <a:pt x="2406" y="4477"/>
                  </a:cubicBezTo>
                  <a:cubicBezTo>
                    <a:pt x="3823" y="2941"/>
                    <a:pt x="5275" y="1441"/>
                    <a:pt x="67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15"/>
            <p:cNvSpPr/>
            <p:nvPr/>
          </p:nvSpPr>
          <p:spPr>
            <a:xfrm>
              <a:off x="477425" y="1095500"/>
              <a:ext cx="156900" cy="133675"/>
            </a:xfrm>
            <a:custGeom>
              <a:rect b="b" l="l" r="r" t="t"/>
              <a:pathLst>
                <a:path extrusionOk="0" h="5347" w="6276">
                  <a:moveTo>
                    <a:pt x="6275" y="1"/>
                  </a:moveTo>
                  <a:lnTo>
                    <a:pt x="6275" y="1"/>
                  </a:lnTo>
                  <a:cubicBezTo>
                    <a:pt x="3811" y="1001"/>
                    <a:pt x="1751" y="2846"/>
                    <a:pt x="239" y="5025"/>
                  </a:cubicBezTo>
                  <a:cubicBezTo>
                    <a:pt x="167" y="5120"/>
                    <a:pt x="72" y="5239"/>
                    <a:pt x="1" y="5347"/>
                  </a:cubicBezTo>
                  <a:cubicBezTo>
                    <a:pt x="120" y="5239"/>
                    <a:pt x="239" y="5120"/>
                    <a:pt x="358" y="5001"/>
                  </a:cubicBezTo>
                  <a:cubicBezTo>
                    <a:pt x="1322" y="4108"/>
                    <a:pt x="2406" y="3358"/>
                    <a:pt x="3394" y="2465"/>
                  </a:cubicBezTo>
                  <a:cubicBezTo>
                    <a:pt x="4346" y="1608"/>
                    <a:pt x="5299" y="679"/>
                    <a:pt x="62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15"/>
            <p:cNvSpPr/>
            <p:nvPr/>
          </p:nvSpPr>
          <p:spPr>
            <a:xfrm>
              <a:off x="706925" y="871975"/>
              <a:ext cx="156000" cy="97050"/>
            </a:xfrm>
            <a:custGeom>
              <a:rect b="b" l="l" r="r" t="t"/>
              <a:pathLst>
                <a:path extrusionOk="0" h="3882" w="6240">
                  <a:moveTo>
                    <a:pt x="6239" y="0"/>
                  </a:moveTo>
                  <a:lnTo>
                    <a:pt x="6239" y="0"/>
                  </a:lnTo>
                  <a:cubicBezTo>
                    <a:pt x="4941" y="333"/>
                    <a:pt x="3751" y="976"/>
                    <a:pt x="2632" y="1715"/>
                  </a:cubicBezTo>
                  <a:cubicBezTo>
                    <a:pt x="1727" y="2334"/>
                    <a:pt x="929" y="3108"/>
                    <a:pt x="72" y="3822"/>
                  </a:cubicBezTo>
                  <a:cubicBezTo>
                    <a:pt x="53" y="3840"/>
                    <a:pt x="42" y="3859"/>
                    <a:pt x="21" y="3872"/>
                  </a:cubicBezTo>
                  <a:lnTo>
                    <a:pt x="21" y="3872"/>
                  </a:lnTo>
                  <a:cubicBezTo>
                    <a:pt x="323" y="3731"/>
                    <a:pt x="614" y="3568"/>
                    <a:pt x="917" y="3405"/>
                  </a:cubicBezTo>
                  <a:cubicBezTo>
                    <a:pt x="1798" y="2965"/>
                    <a:pt x="2405" y="2667"/>
                    <a:pt x="3275" y="2096"/>
                  </a:cubicBezTo>
                  <a:cubicBezTo>
                    <a:pt x="4382" y="1369"/>
                    <a:pt x="5132" y="667"/>
                    <a:pt x="6239" y="0"/>
                  </a:cubicBezTo>
                  <a:close/>
                  <a:moveTo>
                    <a:pt x="21" y="3872"/>
                  </a:moveTo>
                  <a:cubicBezTo>
                    <a:pt x="14" y="3875"/>
                    <a:pt x="7" y="3878"/>
                    <a:pt x="0" y="3881"/>
                  </a:cubicBezTo>
                  <a:cubicBezTo>
                    <a:pt x="8" y="3879"/>
                    <a:pt x="15" y="3876"/>
                    <a:pt x="21" y="38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15"/>
            <p:cNvSpPr/>
            <p:nvPr/>
          </p:nvSpPr>
          <p:spPr>
            <a:xfrm>
              <a:off x="261325" y="855000"/>
              <a:ext cx="447400" cy="408700"/>
            </a:xfrm>
            <a:custGeom>
              <a:rect b="b" l="l" r="r" t="t"/>
              <a:pathLst>
                <a:path extrusionOk="0" h="16348" w="17896">
                  <a:moveTo>
                    <a:pt x="17896" y="0"/>
                  </a:moveTo>
                  <a:cubicBezTo>
                    <a:pt x="14645" y="1227"/>
                    <a:pt x="11490" y="2917"/>
                    <a:pt x="8788" y="5120"/>
                  </a:cubicBezTo>
                  <a:cubicBezTo>
                    <a:pt x="7454" y="6263"/>
                    <a:pt x="6216" y="7513"/>
                    <a:pt x="5025" y="8823"/>
                  </a:cubicBezTo>
                  <a:cubicBezTo>
                    <a:pt x="3668" y="10323"/>
                    <a:pt x="2406" y="11930"/>
                    <a:pt x="1394" y="13693"/>
                  </a:cubicBezTo>
                  <a:cubicBezTo>
                    <a:pt x="965" y="14466"/>
                    <a:pt x="191" y="15871"/>
                    <a:pt x="1" y="16348"/>
                  </a:cubicBezTo>
                  <a:cubicBezTo>
                    <a:pt x="679" y="15336"/>
                    <a:pt x="1406" y="14359"/>
                    <a:pt x="2108" y="13359"/>
                  </a:cubicBezTo>
                  <a:cubicBezTo>
                    <a:pt x="3954" y="10918"/>
                    <a:pt x="6561" y="7954"/>
                    <a:pt x="9240" y="5727"/>
                  </a:cubicBezTo>
                  <a:cubicBezTo>
                    <a:pt x="10502" y="4680"/>
                    <a:pt x="12157" y="3644"/>
                    <a:pt x="13752" y="2584"/>
                  </a:cubicBezTo>
                  <a:cubicBezTo>
                    <a:pt x="15122" y="1703"/>
                    <a:pt x="16455" y="774"/>
                    <a:pt x="178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15"/>
            <p:cNvSpPr/>
            <p:nvPr/>
          </p:nvSpPr>
          <p:spPr>
            <a:xfrm>
              <a:off x="264300" y="854400"/>
              <a:ext cx="312875" cy="272375"/>
            </a:xfrm>
            <a:custGeom>
              <a:rect b="b" l="l" r="r" t="t"/>
              <a:pathLst>
                <a:path extrusionOk="0" h="10895" w="12515">
                  <a:moveTo>
                    <a:pt x="12514" y="1"/>
                  </a:moveTo>
                  <a:cubicBezTo>
                    <a:pt x="9252" y="1286"/>
                    <a:pt x="6097" y="3013"/>
                    <a:pt x="3573" y="5442"/>
                  </a:cubicBezTo>
                  <a:cubicBezTo>
                    <a:pt x="2418" y="6609"/>
                    <a:pt x="1489" y="8002"/>
                    <a:pt x="644" y="9406"/>
                  </a:cubicBezTo>
                  <a:cubicBezTo>
                    <a:pt x="394" y="9883"/>
                    <a:pt x="191" y="10407"/>
                    <a:pt x="1" y="10895"/>
                  </a:cubicBezTo>
                  <a:cubicBezTo>
                    <a:pt x="25" y="10871"/>
                    <a:pt x="36" y="10823"/>
                    <a:pt x="60" y="10788"/>
                  </a:cubicBezTo>
                  <a:cubicBezTo>
                    <a:pt x="394" y="10168"/>
                    <a:pt x="751" y="9668"/>
                    <a:pt x="1191" y="9192"/>
                  </a:cubicBezTo>
                  <a:cubicBezTo>
                    <a:pt x="2037" y="8252"/>
                    <a:pt x="2858" y="7287"/>
                    <a:pt x="3763" y="6394"/>
                  </a:cubicBezTo>
                  <a:cubicBezTo>
                    <a:pt x="4739" y="5442"/>
                    <a:pt x="5799" y="4620"/>
                    <a:pt x="6668" y="3965"/>
                  </a:cubicBezTo>
                  <a:cubicBezTo>
                    <a:pt x="7883" y="3013"/>
                    <a:pt x="10562" y="1132"/>
                    <a:pt x="12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15"/>
            <p:cNvSpPr/>
            <p:nvPr/>
          </p:nvSpPr>
          <p:spPr>
            <a:xfrm>
              <a:off x="252700" y="864525"/>
              <a:ext cx="181600" cy="128300"/>
            </a:xfrm>
            <a:custGeom>
              <a:rect b="b" l="l" r="r" t="t"/>
              <a:pathLst>
                <a:path extrusionOk="0" h="5132" w="7264">
                  <a:moveTo>
                    <a:pt x="7263" y="0"/>
                  </a:moveTo>
                  <a:lnTo>
                    <a:pt x="7263" y="0"/>
                  </a:lnTo>
                  <a:cubicBezTo>
                    <a:pt x="4430" y="762"/>
                    <a:pt x="2144" y="2786"/>
                    <a:pt x="203" y="4894"/>
                  </a:cubicBezTo>
                  <a:cubicBezTo>
                    <a:pt x="131" y="4977"/>
                    <a:pt x="72" y="5049"/>
                    <a:pt x="0" y="5132"/>
                  </a:cubicBezTo>
                  <a:cubicBezTo>
                    <a:pt x="203" y="4953"/>
                    <a:pt x="429" y="4775"/>
                    <a:pt x="631" y="4608"/>
                  </a:cubicBezTo>
                  <a:cubicBezTo>
                    <a:pt x="1727" y="3798"/>
                    <a:pt x="3060" y="2977"/>
                    <a:pt x="4180" y="2096"/>
                  </a:cubicBezTo>
                  <a:cubicBezTo>
                    <a:pt x="5084" y="1429"/>
                    <a:pt x="5977" y="619"/>
                    <a:pt x="7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15"/>
            <p:cNvSpPr/>
            <p:nvPr/>
          </p:nvSpPr>
          <p:spPr>
            <a:xfrm>
              <a:off x="604525" y="1564600"/>
              <a:ext cx="541475" cy="838825"/>
            </a:xfrm>
            <a:custGeom>
              <a:rect b="b" l="l" r="r" t="t"/>
              <a:pathLst>
                <a:path extrusionOk="0" h="33553" w="21659">
                  <a:moveTo>
                    <a:pt x="21658" y="1"/>
                  </a:moveTo>
                  <a:cubicBezTo>
                    <a:pt x="19908" y="1251"/>
                    <a:pt x="18158" y="2549"/>
                    <a:pt x="16550" y="3989"/>
                  </a:cubicBezTo>
                  <a:cubicBezTo>
                    <a:pt x="14098" y="6240"/>
                    <a:pt x="11883" y="8716"/>
                    <a:pt x="9847" y="11336"/>
                  </a:cubicBezTo>
                  <a:cubicBezTo>
                    <a:pt x="5989" y="16229"/>
                    <a:pt x="1906" y="22289"/>
                    <a:pt x="572" y="28754"/>
                  </a:cubicBezTo>
                  <a:cubicBezTo>
                    <a:pt x="298" y="30183"/>
                    <a:pt x="1" y="32600"/>
                    <a:pt x="108" y="33553"/>
                  </a:cubicBezTo>
                  <a:cubicBezTo>
                    <a:pt x="227" y="32719"/>
                    <a:pt x="465" y="31898"/>
                    <a:pt x="679" y="31100"/>
                  </a:cubicBezTo>
                  <a:cubicBezTo>
                    <a:pt x="929" y="30112"/>
                    <a:pt x="1156" y="29147"/>
                    <a:pt x="1453" y="28183"/>
                  </a:cubicBezTo>
                  <a:cubicBezTo>
                    <a:pt x="2418" y="24813"/>
                    <a:pt x="3608" y="22027"/>
                    <a:pt x="5347" y="18979"/>
                  </a:cubicBezTo>
                  <a:cubicBezTo>
                    <a:pt x="7204" y="15753"/>
                    <a:pt x="9442" y="12776"/>
                    <a:pt x="11669" y="10050"/>
                  </a:cubicBezTo>
                  <a:cubicBezTo>
                    <a:pt x="14681" y="6394"/>
                    <a:pt x="18205" y="3215"/>
                    <a:pt x="216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15"/>
            <p:cNvSpPr/>
            <p:nvPr/>
          </p:nvSpPr>
          <p:spPr>
            <a:xfrm>
              <a:off x="869150" y="1745275"/>
              <a:ext cx="166400" cy="207800"/>
            </a:xfrm>
            <a:custGeom>
              <a:rect b="b" l="l" r="r" t="t"/>
              <a:pathLst>
                <a:path extrusionOk="0" h="8312" w="6656">
                  <a:moveTo>
                    <a:pt x="6656" y="1"/>
                  </a:moveTo>
                  <a:cubicBezTo>
                    <a:pt x="5132" y="1299"/>
                    <a:pt x="3667" y="2656"/>
                    <a:pt x="2441" y="4240"/>
                  </a:cubicBezTo>
                  <a:cubicBezTo>
                    <a:pt x="1477" y="5502"/>
                    <a:pt x="762" y="6918"/>
                    <a:pt x="0" y="8311"/>
                  </a:cubicBezTo>
                  <a:cubicBezTo>
                    <a:pt x="1108" y="7026"/>
                    <a:pt x="2215" y="5764"/>
                    <a:pt x="3251" y="4418"/>
                  </a:cubicBezTo>
                  <a:cubicBezTo>
                    <a:pt x="4179" y="3239"/>
                    <a:pt x="5525" y="1394"/>
                    <a:pt x="6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15"/>
            <p:cNvSpPr/>
            <p:nvPr/>
          </p:nvSpPr>
          <p:spPr>
            <a:xfrm>
              <a:off x="820925" y="2007525"/>
              <a:ext cx="199450" cy="291425"/>
            </a:xfrm>
            <a:custGeom>
              <a:rect b="b" l="l" r="r" t="t"/>
              <a:pathLst>
                <a:path extrusionOk="0" h="11657" w="7978">
                  <a:moveTo>
                    <a:pt x="7978" y="0"/>
                  </a:moveTo>
                  <a:lnTo>
                    <a:pt x="7978" y="0"/>
                  </a:lnTo>
                  <a:cubicBezTo>
                    <a:pt x="6037" y="1643"/>
                    <a:pt x="4406" y="3608"/>
                    <a:pt x="2989" y="5703"/>
                  </a:cubicBezTo>
                  <a:cubicBezTo>
                    <a:pt x="1870" y="7418"/>
                    <a:pt x="989" y="9263"/>
                    <a:pt x="250" y="11073"/>
                  </a:cubicBezTo>
                  <a:cubicBezTo>
                    <a:pt x="179" y="11252"/>
                    <a:pt x="84" y="11466"/>
                    <a:pt x="0" y="11656"/>
                  </a:cubicBezTo>
                  <a:lnTo>
                    <a:pt x="572" y="10811"/>
                  </a:lnTo>
                  <a:cubicBezTo>
                    <a:pt x="1965" y="8811"/>
                    <a:pt x="3298" y="6787"/>
                    <a:pt x="4656" y="4775"/>
                  </a:cubicBezTo>
                  <a:cubicBezTo>
                    <a:pt x="5715" y="3155"/>
                    <a:pt x="6787" y="1489"/>
                    <a:pt x="7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15"/>
            <p:cNvSpPr/>
            <p:nvPr/>
          </p:nvSpPr>
          <p:spPr>
            <a:xfrm>
              <a:off x="830400" y="2025375"/>
              <a:ext cx="112000" cy="145675"/>
            </a:xfrm>
            <a:custGeom>
              <a:rect b="b" l="l" r="r" t="t"/>
              <a:pathLst>
                <a:path extrusionOk="0" h="5827" w="4480">
                  <a:moveTo>
                    <a:pt x="4479" y="1"/>
                  </a:moveTo>
                  <a:cubicBezTo>
                    <a:pt x="3491" y="763"/>
                    <a:pt x="2574" y="1656"/>
                    <a:pt x="1836" y="2668"/>
                  </a:cubicBezTo>
                  <a:cubicBezTo>
                    <a:pt x="1134" y="3620"/>
                    <a:pt x="598" y="4680"/>
                    <a:pt x="62" y="5716"/>
                  </a:cubicBezTo>
                  <a:cubicBezTo>
                    <a:pt x="15" y="5796"/>
                    <a:pt x="0" y="5827"/>
                    <a:pt x="5" y="5827"/>
                  </a:cubicBezTo>
                  <a:cubicBezTo>
                    <a:pt x="17" y="5827"/>
                    <a:pt x="185" y="5581"/>
                    <a:pt x="229" y="5537"/>
                  </a:cubicBezTo>
                  <a:cubicBezTo>
                    <a:pt x="907" y="4656"/>
                    <a:pt x="1657" y="3846"/>
                    <a:pt x="2300" y="2930"/>
                  </a:cubicBezTo>
                  <a:cubicBezTo>
                    <a:pt x="3027" y="1894"/>
                    <a:pt x="3693" y="882"/>
                    <a:pt x="4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15"/>
            <p:cNvSpPr/>
            <p:nvPr/>
          </p:nvSpPr>
          <p:spPr>
            <a:xfrm>
              <a:off x="533675" y="1829525"/>
              <a:ext cx="267925" cy="484000"/>
            </a:xfrm>
            <a:custGeom>
              <a:rect b="b" l="l" r="r" t="t"/>
              <a:pathLst>
                <a:path extrusionOk="0" h="19360" w="10717">
                  <a:moveTo>
                    <a:pt x="10717" y="0"/>
                  </a:moveTo>
                  <a:lnTo>
                    <a:pt x="10717" y="0"/>
                  </a:lnTo>
                  <a:cubicBezTo>
                    <a:pt x="7454" y="3358"/>
                    <a:pt x="4680" y="7204"/>
                    <a:pt x="2656" y="11407"/>
                  </a:cubicBezTo>
                  <a:cubicBezTo>
                    <a:pt x="1608" y="13621"/>
                    <a:pt x="834" y="15967"/>
                    <a:pt x="251" y="18348"/>
                  </a:cubicBezTo>
                  <a:cubicBezTo>
                    <a:pt x="156" y="18681"/>
                    <a:pt x="72" y="19038"/>
                    <a:pt x="1" y="19360"/>
                  </a:cubicBezTo>
                  <a:cubicBezTo>
                    <a:pt x="168" y="18860"/>
                    <a:pt x="382" y="18372"/>
                    <a:pt x="596" y="17895"/>
                  </a:cubicBezTo>
                  <a:cubicBezTo>
                    <a:pt x="1906" y="15038"/>
                    <a:pt x="2775" y="12573"/>
                    <a:pt x="4371" y="9668"/>
                  </a:cubicBezTo>
                  <a:cubicBezTo>
                    <a:pt x="5216" y="8073"/>
                    <a:pt x="6252" y="6596"/>
                    <a:pt x="7240" y="5108"/>
                  </a:cubicBezTo>
                  <a:cubicBezTo>
                    <a:pt x="8395" y="3394"/>
                    <a:pt x="9490" y="1655"/>
                    <a:pt x="10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15"/>
            <p:cNvSpPr/>
            <p:nvPr/>
          </p:nvSpPr>
          <p:spPr>
            <a:xfrm>
              <a:off x="662575" y="2198900"/>
              <a:ext cx="69975" cy="227750"/>
            </a:xfrm>
            <a:custGeom>
              <a:rect b="b" l="l" r="r" t="t"/>
              <a:pathLst>
                <a:path extrusionOk="0" h="9110" w="2799">
                  <a:moveTo>
                    <a:pt x="2798" y="1"/>
                  </a:moveTo>
                  <a:lnTo>
                    <a:pt x="2798" y="1"/>
                  </a:lnTo>
                  <a:cubicBezTo>
                    <a:pt x="1191" y="2597"/>
                    <a:pt x="143" y="5597"/>
                    <a:pt x="0" y="8657"/>
                  </a:cubicBezTo>
                  <a:lnTo>
                    <a:pt x="0" y="9109"/>
                  </a:lnTo>
                  <a:cubicBezTo>
                    <a:pt x="24" y="8931"/>
                    <a:pt x="60" y="8752"/>
                    <a:pt x="96" y="8585"/>
                  </a:cubicBezTo>
                  <a:cubicBezTo>
                    <a:pt x="869" y="5680"/>
                    <a:pt x="1786" y="2823"/>
                    <a:pt x="2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15"/>
            <p:cNvSpPr/>
            <p:nvPr/>
          </p:nvSpPr>
          <p:spPr>
            <a:xfrm>
              <a:off x="700975" y="2323925"/>
              <a:ext cx="23825" cy="116125"/>
            </a:xfrm>
            <a:custGeom>
              <a:rect b="b" l="l" r="r" t="t"/>
              <a:pathLst>
                <a:path extrusionOk="0" h="4645" w="953">
                  <a:moveTo>
                    <a:pt x="953" y="1"/>
                  </a:moveTo>
                  <a:lnTo>
                    <a:pt x="953" y="1"/>
                  </a:lnTo>
                  <a:cubicBezTo>
                    <a:pt x="238" y="1429"/>
                    <a:pt x="0" y="3060"/>
                    <a:pt x="191" y="4644"/>
                  </a:cubicBezTo>
                  <a:cubicBezTo>
                    <a:pt x="334" y="3775"/>
                    <a:pt x="584" y="2941"/>
                    <a:pt x="691" y="2096"/>
                  </a:cubicBezTo>
                  <a:cubicBezTo>
                    <a:pt x="750" y="1667"/>
                    <a:pt x="846" y="608"/>
                    <a:pt x="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15"/>
            <p:cNvSpPr/>
            <p:nvPr/>
          </p:nvSpPr>
          <p:spPr>
            <a:xfrm>
              <a:off x="472075" y="1866125"/>
              <a:ext cx="212850" cy="404550"/>
            </a:xfrm>
            <a:custGeom>
              <a:rect b="b" l="l" r="r" t="t"/>
              <a:pathLst>
                <a:path extrusionOk="0" h="16182" w="8514">
                  <a:moveTo>
                    <a:pt x="8513" y="1"/>
                  </a:moveTo>
                  <a:cubicBezTo>
                    <a:pt x="7168" y="1620"/>
                    <a:pt x="5799" y="3251"/>
                    <a:pt x="4727" y="5061"/>
                  </a:cubicBezTo>
                  <a:cubicBezTo>
                    <a:pt x="2846" y="8264"/>
                    <a:pt x="1286" y="11669"/>
                    <a:pt x="250" y="15229"/>
                  </a:cubicBezTo>
                  <a:cubicBezTo>
                    <a:pt x="167" y="15538"/>
                    <a:pt x="72" y="15872"/>
                    <a:pt x="0" y="16181"/>
                  </a:cubicBezTo>
                  <a:cubicBezTo>
                    <a:pt x="179" y="15777"/>
                    <a:pt x="358" y="15396"/>
                    <a:pt x="548" y="14991"/>
                  </a:cubicBezTo>
                  <a:cubicBezTo>
                    <a:pt x="2132" y="11705"/>
                    <a:pt x="3632" y="8383"/>
                    <a:pt x="5382" y="5168"/>
                  </a:cubicBezTo>
                  <a:cubicBezTo>
                    <a:pt x="6334" y="3382"/>
                    <a:pt x="7477" y="1715"/>
                    <a:pt x="8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15"/>
            <p:cNvSpPr/>
            <p:nvPr/>
          </p:nvSpPr>
          <p:spPr>
            <a:xfrm>
              <a:off x="397950" y="1876850"/>
              <a:ext cx="197375" cy="417625"/>
            </a:xfrm>
            <a:custGeom>
              <a:rect b="b" l="l" r="r" t="t"/>
              <a:pathLst>
                <a:path extrusionOk="0" h="16705" w="7895">
                  <a:moveTo>
                    <a:pt x="7895" y="0"/>
                  </a:moveTo>
                  <a:cubicBezTo>
                    <a:pt x="5156" y="2917"/>
                    <a:pt x="3215" y="6477"/>
                    <a:pt x="1763" y="10168"/>
                  </a:cubicBezTo>
                  <a:cubicBezTo>
                    <a:pt x="1060" y="12014"/>
                    <a:pt x="632" y="13955"/>
                    <a:pt x="191" y="15883"/>
                  </a:cubicBezTo>
                  <a:cubicBezTo>
                    <a:pt x="132" y="16157"/>
                    <a:pt x="48" y="16431"/>
                    <a:pt x="1" y="16705"/>
                  </a:cubicBezTo>
                  <a:cubicBezTo>
                    <a:pt x="155" y="16288"/>
                    <a:pt x="310" y="15871"/>
                    <a:pt x="465" y="15467"/>
                  </a:cubicBezTo>
                  <a:cubicBezTo>
                    <a:pt x="1418" y="13193"/>
                    <a:pt x="2418" y="10621"/>
                    <a:pt x="3120" y="9013"/>
                  </a:cubicBezTo>
                  <a:cubicBezTo>
                    <a:pt x="4513" y="5918"/>
                    <a:pt x="6025" y="2858"/>
                    <a:pt x="78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15"/>
            <p:cNvSpPr/>
            <p:nvPr/>
          </p:nvSpPr>
          <p:spPr>
            <a:xfrm>
              <a:off x="308950" y="1861075"/>
              <a:ext cx="200350" cy="481325"/>
            </a:xfrm>
            <a:custGeom>
              <a:rect b="b" l="l" r="r" t="t"/>
              <a:pathLst>
                <a:path extrusionOk="0" h="19253" w="8014">
                  <a:moveTo>
                    <a:pt x="8014" y="0"/>
                  </a:moveTo>
                  <a:cubicBezTo>
                    <a:pt x="5275" y="3584"/>
                    <a:pt x="3287" y="7680"/>
                    <a:pt x="1822" y="11930"/>
                  </a:cubicBezTo>
                  <a:cubicBezTo>
                    <a:pt x="1132" y="14002"/>
                    <a:pt x="667" y="16145"/>
                    <a:pt x="203" y="18276"/>
                  </a:cubicBezTo>
                  <a:cubicBezTo>
                    <a:pt x="132" y="18598"/>
                    <a:pt x="72" y="18943"/>
                    <a:pt x="1" y="19253"/>
                  </a:cubicBezTo>
                  <a:cubicBezTo>
                    <a:pt x="144" y="18753"/>
                    <a:pt x="298" y="18276"/>
                    <a:pt x="453" y="17776"/>
                  </a:cubicBezTo>
                  <a:cubicBezTo>
                    <a:pt x="1382" y="15133"/>
                    <a:pt x="2215" y="12454"/>
                    <a:pt x="3287" y="9847"/>
                  </a:cubicBezTo>
                  <a:cubicBezTo>
                    <a:pt x="4597" y="6799"/>
                    <a:pt x="6323" y="3179"/>
                    <a:pt x="8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15"/>
            <p:cNvSpPr/>
            <p:nvPr/>
          </p:nvSpPr>
          <p:spPr>
            <a:xfrm>
              <a:off x="260425" y="1798575"/>
              <a:ext cx="175950" cy="464950"/>
            </a:xfrm>
            <a:custGeom>
              <a:rect b="b" l="l" r="r" t="t"/>
              <a:pathLst>
                <a:path extrusionOk="0" h="18598" w="7038">
                  <a:moveTo>
                    <a:pt x="7038" y="0"/>
                  </a:moveTo>
                  <a:lnTo>
                    <a:pt x="7038" y="0"/>
                  </a:lnTo>
                  <a:cubicBezTo>
                    <a:pt x="4466" y="3405"/>
                    <a:pt x="2561" y="7275"/>
                    <a:pt x="1358" y="11371"/>
                  </a:cubicBezTo>
                  <a:cubicBezTo>
                    <a:pt x="787" y="13430"/>
                    <a:pt x="442" y="15562"/>
                    <a:pt x="132" y="17693"/>
                  </a:cubicBezTo>
                  <a:cubicBezTo>
                    <a:pt x="84" y="17990"/>
                    <a:pt x="49" y="18300"/>
                    <a:pt x="1" y="18598"/>
                  </a:cubicBezTo>
                  <a:cubicBezTo>
                    <a:pt x="132" y="18121"/>
                    <a:pt x="275" y="17657"/>
                    <a:pt x="418" y="17181"/>
                  </a:cubicBezTo>
                  <a:cubicBezTo>
                    <a:pt x="823" y="15919"/>
                    <a:pt x="1239" y="14669"/>
                    <a:pt x="1620" y="13407"/>
                  </a:cubicBezTo>
                  <a:cubicBezTo>
                    <a:pt x="1989" y="12180"/>
                    <a:pt x="2323" y="10954"/>
                    <a:pt x="2751" y="9739"/>
                  </a:cubicBezTo>
                  <a:cubicBezTo>
                    <a:pt x="3287" y="8180"/>
                    <a:pt x="4037" y="6501"/>
                    <a:pt x="4394" y="5667"/>
                  </a:cubicBezTo>
                  <a:cubicBezTo>
                    <a:pt x="5121" y="3941"/>
                    <a:pt x="6049" y="1881"/>
                    <a:pt x="7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15"/>
            <p:cNvSpPr/>
            <p:nvPr/>
          </p:nvSpPr>
          <p:spPr>
            <a:xfrm>
              <a:off x="253000" y="1737550"/>
              <a:ext cx="111650" cy="296475"/>
            </a:xfrm>
            <a:custGeom>
              <a:rect b="b" l="l" r="r" t="t"/>
              <a:pathLst>
                <a:path extrusionOk="0" h="11859" w="4466">
                  <a:moveTo>
                    <a:pt x="4465" y="0"/>
                  </a:moveTo>
                  <a:lnTo>
                    <a:pt x="4465" y="0"/>
                  </a:lnTo>
                  <a:cubicBezTo>
                    <a:pt x="1989" y="3310"/>
                    <a:pt x="608" y="7180"/>
                    <a:pt x="84" y="11252"/>
                  </a:cubicBezTo>
                  <a:cubicBezTo>
                    <a:pt x="60" y="11454"/>
                    <a:pt x="24" y="11668"/>
                    <a:pt x="0" y="11859"/>
                  </a:cubicBezTo>
                  <a:cubicBezTo>
                    <a:pt x="72" y="11573"/>
                    <a:pt x="167" y="11287"/>
                    <a:pt x="274" y="11002"/>
                  </a:cubicBezTo>
                  <a:cubicBezTo>
                    <a:pt x="869" y="9299"/>
                    <a:pt x="1465" y="7930"/>
                    <a:pt x="2072" y="6192"/>
                  </a:cubicBezTo>
                  <a:cubicBezTo>
                    <a:pt x="2834" y="4072"/>
                    <a:pt x="3525" y="1965"/>
                    <a:pt x="4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15"/>
            <p:cNvSpPr/>
            <p:nvPr/>
          </p:nvSpPr>
          <p:spPr>
            <a:xfrm>
              <a:off x="242575" y="1641700"/>
              <a:ext cx="66400" cy="149750"/>
            </a:xfrm>
            <a:custGeom>
              <a:rect b="b" l="l" r="r" t="t"/>
              <a:pathLst>
                <a:path extrusionOk="0" h="5990" w="2656">
                  <a:moveTo>
                    <a:pt x="2656" y="1"/>
                  </a:moveTo>
                  <a:lnTo>
                    <a:pt x="2656" y="1"/>
                  </a:lnTo>
                  <a:cubicBezTo>
                    <a:pt x="1334" y="1644"/>
                    <a:pt x="179" y="3596"/>
                    <a:pt x="13" y="5751"/>
                  </a:cubicBezTo>
                  <a:cubicBezTo>
                    <a:pt x="1" y="5823"/>
                    <a:pt x="1" y="5894"/>
                    <a:pt x="1" y="5989"/>
                  </a:cubicBezTo>
                  <a:cubicBezTo>
                    <a:pt x="13" y="5882"/>
                    <a:pt x="48" y="5799"/>
                    <a:pt x="96" y="5692"/>
                  </a:cubicBezTo>
                  <a:cubicBezTo>
                    <a:pt x="370" y="4799"/>
                    <a:pt x="786" y="4049"/>
                    <a:pt x="1239" y="3179"/>
                  </a:cubicBezTo>
                  <a:cubicBezTo>
                    <a:pt x="1775" y="2025"/>
                    <a:pt x="2084" y="1227"/>
                    <a:pt x="2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15"/>
            <p:cNvSpPr/>
            <p:nvPr/>
          </p:nvSpPr>
          <p:spPr>
            <a:xfrm>
              <a:off x="260150" y="1537525"/>
              <a:ext cx="19950" cy="54200"/>
            </a:xfrm>
            <a:custGeom>
              <a:rect b="b" l="l" r="r" t="t"/>
              <a:pathLst>
                <a:path extrusionOk="0" h="2168" w="798">
                  <a:moveTo>
                    <a:pt x="798" y="0"/>
                  </a:moveTo>
                  <a:cubicBezTo>
                    <a:pt x="441" y="691"/>
                    <a:pt x="179" y="1417"/>
                    <a:pt x="0" y="2167"/>
                  </a:cubicBezTo>
                  <a:cubicBezTo>
                    <a:pt x="333" y="1465"/>
                    <a:pt x="619" y="750"/>
                    <a:pt x="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15"/>
            <p:cNvSpPr/>
            <p:nvPr/>
          </p:nvSpPr>
          <p:spPr>
            <a:xfrm>
              <a:off x="248225" y="2377500"/>
              <a:ext cx="47950" cy="297975"/>
            </a:xfrm>
            <a:custGeom>
              <a:rect b="b" l="l" r="r" t="t"/>
              <a:pathLst>
                <a:path extrusionOk="0" h="11919" w="1918">
                  <a:moveTo>
                    <a:pt x="1918" y="1"/>
                  </a:moveTo>
                  <a:lnTo>
                    <a:pt x="1918" y="1"/>
                  </a:lnTo>
                  <a:cubicBezTo>
                    <a:pt x="965" y="1870"/>
                    <a:pt x="429" y="3954"/>
                    <a:pt x="191" y="6037"/>
                  </a:cubicBezTo>
                  <a:cubicBezTo>
                    <a:pt x="1" y="7811"/>
                    <a:pt x="108" y="9597"/>
                    <a:pt x="346" y="11347"/>
                  </a:cubicBezTo>
                  <a:cubicBezTo>
                    <a:pt x="370" y="11550"/>
                    <a:pt x="382" y="11728"/>
                    <a:pt x="418" y="11919"/>
                  </a:cubicBezTo>
                  <a:lnTo>
                    <a:pt x="501" y="11026"/>
                  </a:lnTo>
                  <a:cubicBezTo>
                    <a:pt x="656" y="9061"/>
                    <a:pt x="894" y="7109"/>
                    <a:pt x="1108" y="5144"/>
                  </a:cubicBezTo>
                  <a:cubicBezTo>
                    <a:pt x="1334" y="3311"/>
                    <a:pt x="1453" y="1810"/>
                    <a:pt x="19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15"/>
            <p:cNvSpPr/>
            <p:nvPr/>
          </p:nvSpPr>
          <p:spPr>
            <a:xfrm>
              <a:off x="239300" y="2323925"/>
              <a:ext cx="8650" cy="41100"/>
            </a:xfrm>
            <a:custGeom>
              <a:rect b="b" l="l" r="r" t="t"/>
              <a:pathLst>
                <a:path extrusionOk="0" h="1644" w="346">
                  <a:moveTo>
                    <a:pt x="346" y="1"/>
                  </a:moveTo>
                  <a:lnTo>
                    <a:pt x="346" y="1"/>
                  </a:lnTo>
                  <a:cubicBezTo>
                    <a:pt x="144" y="536"/>
                    <a:pt x="24" y="1084"/>
                    <a:pt x="1" y="1644"/>
                  </a:cubicBezTo>
                  <a:cubicBezTo>
                    <a:pt x="191" y="1132"/>
                    <a:pt x="310" y="560"/>
                    <a:pt x="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15"/>
            <p:cNvSpPr/>
            <p:nvPr/>
          </p:nvSpPr>
          <p:spPr>
            <a:xfrm>
              <a:off x="461650" y="2423050"/>
              <a:ext cx="25325" cy="105700"/>
            </a:xfrm>
            <a:custGeom>
              <a:rect b="b" l="l" r="r" t="t"/>
              <a:pathLst>
                <a:path extrusionOk="0" h="4228" w="1013">
                  <a:moveTo>
                    <a:pt x="1013" y="0"/>
                  </a:moveTo>
                  <a:lnTo>
                    <a:pt x="1013" y="0"/>
                  </a:lnTo>
                  <a:cubicBezTo>
                    <a:pt x="334" y="1298"/>
                    <a:pt x="1" y="2775"/>
                    <a:pt x="96" y="4227"/>
                  </a:cubicBezTo>
                  <a:cubicBezTo>
                    <a:pt x="346" y="3477"/>
                    <a:pt x="644" y="2501"/>
                    <a:pt x="775" y="1643"/>
                  </a:cubicBezTo>
                  <a:cubicBezTo>
                    <a:pt x="882" y="989"/>
                    <a:pt x="917" y="703"/>
                    <a:pt x="1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15"/>
            <p:cNvSpPr/>
            <p:nvPr/>
          </p:nvSpPr>
          <p:spPr>
            <a:xfrm>
              <a:off x="545000" y="2455200"/>
              <a:ext cx="16975" cy="73250"/>
            </a:xfrm>
            <a:custGeom>
              <a:rect b="b" l="l" r="r" t="t"/>
              <a:pathLst>
                <a:path extrusionOk="0" h="2930" w="679">
                  <a:moveTo>
                    <a:pt x="679" y="0"/>
                  </a:moveTo>
                  <a:lnTo>
                    <a:pt x="679" y="0"/>
                  </a:lnTo>
                  <a:cubicBezTo>
                    <a:pt x="227" y="905"/>
                    <a:pt x="0" y="1917"/>
                    <a:pt x="60" y="2929"/>
                  </a:cubicBezTo>
                  <a:cubicBezTo>
                    <a:pt x="405" y="2084"/>
                    <a:pt x="631" y="965"/>
                    <a:pt x="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15"/>
            <p:cNvSpPr/>
            <p:nvPr/>
          </p:nvSpPr>
          <p:spPr>
            <a:xfrm>
              <a:off x="601550" y="2516500"/>
              <a:ext cx="5975" cy="44975"/>
            </a:xfrm>
            <a:custGeom>
              <a:rect b="b" l="l" r="r" t="t"/>
              <a:pathLst>
                <a:path extrusionOk="0" h="1799" w="239">
                  <a:moveTo>
                    <a:pt x="120" y="1"/>
                  </a:moveTo>
                  <a:lnTo>
                    <a:pt x="120" y="1"/>
                  </a:lnTo>
                  <a:cubicBezTo>
                    <a:pt x="24" y="596"/>
                    <a:pt x="1" y="1227"/>
                    <a:pt x="203" y="1799"/>
                  </a:cubicBezTo>
                  <a:cubicBezTo>
                    <a:pt x="215" y="1203"/>
                    <a:pt x="239" y="596"/>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15"/>
            <p:cNvSpPr/>
            <p:nvPr/>
          </p:nvSpPr>
          <p:spPr>
            <a:xfrm>
              <a:off x="2153525" y="1378750"/>
              <a:ext cx="601300" cy="71000"/>
            </a:xfrm>
            <a:custGeom>
              <a:rect b="b" l="l" r="r" t="t"/>
              <a:pathLst>
                <a:path extrusionOk="0" h="2840" w="24052">
                  <a:moveTo>
                    <a:pt x="12416" y="1"/>
                  </a:moveTo>
                  <a:cubicBezTo>
                    <a:pt x="10738" y="1"/>
                    <a:pt x="9056" y="125"/>
                    <a:pt x="7395" y="339"/>
                  </a:cubicBezTo>
                  <a:cubicBezTo>
                    <a:pt x="5478" y="624"/>
                    <a:pt x="3573" y="1255"/>
                    <a:pt x="1822" y="2006"/>
                  </a:cubicBezTo>
                  <a:cubicBezTo>
                    <a:pt x="1209" y="2277"/>
                    <a:pt x="608" y="2548"/>
                    <a:pt x="18" y="2831"/>
                  </a:cubicBezTo>
                  <a:lnTo>
                    <a:pt x="18" y="2831"/>
                  </a:lnTo>
                  <a:cubicBezTo>
                    <a:pt x="36" y="2826"/>
                    <a:pt x="63" y="2823"/>
                    <a:pt x="96" y="2815"/>
                  </a:cubicBezTo>
                  <a:cubicBezTo>
                    <a:pt x="894" y="2541"/>
                    <a:pt x="1715" y="2351"/>
                    <a:pt x="2525" y="2148"/>
                  </a:cubicBezTo>
                  <a:cubicBezTo>
                    <a:pt x="6077" y="1172"/>
                    <a:pt x="9257" y="696"/>
                    <a:pt x="12903" y="696"/>
                  </a:cubicBezTo>
                  <a:cubicBezTo>
                    <a:pt x="12948" y="696"/>
                    <a:pt x="12993" y="696"/>
                    <a:pt x="13038" y="696"/>
                  </a:cubicBezTo>
                  <a:cubicBezTo>
                    <a:pt x="16146" y="776"/>
                    <a:pt x="19238" y="1222"/>
                    <a:pt x="22341" y="1222"/>
                  </a:cubicBezTo>
                  <a:cubicBezTo>
                    <a:pt x="22910" y="1222"/>
                    <a:pt x="23481" y="1207"/>
                    <a:pt x="24051" y="1172"/>
                  </a:cubicBezTo>
                  <a:cubicBezTo>
                    <a:pt x="20337" y="839"/>
                    <a:pt x="18634" y="398"/>
                    <a:pt x="14955" y="101"/>
                  </a:cubicBezTo>
                  <a:cubicBezTo>
                    <a:pt x="14112" y="33"/>
                    <a:pt x="13264" y="1"/>
                    <a:pt x="12416" y="1"/>
                  </a:cubicBezTo>
                  <a:close/>
                  <a:moveTo>
                    <a:pt x="18" y="2831"/>
                  </a:moveTo>
                  <a:cubicBezTo>
                    <a:pt x="10" y="2833"/>
                    <a:pt x="4" y="2835"/>
                    <a:pt x="1" y="2839"/>
                  </a:cubicBezTo>
                  <a:cubicBezTo>
                    <a:pt x="6" y="2836"/>
                    <a:pt x="12" y="2834"/>
                    <a:pt x="18" y="28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15"/>
            <p:cNvSpPr/>
            <p:nvPr/>
          </p:nvSpPr>
          <p:spPr>
            <a:xfrm>
              <a:off x="2241050" y="1418125"/>
              <a:ext cx="324175" cy="37875"/>
            </a:xfrm>
            <a:custGeom>
              <a:rect b="b" l="l" r="r" t="t"/>
              <a:pathLst>
                <a:path extrusionOk="0" h="1515" w="12967">
                  <a:moveTo>
                    <a:pt x="8559" y="1"/>
                  </a:moveTo>
                  <a:cubicBezTo>
                    <a:pt x="6964" y="1"/>
                    <a:pt x="5374" y="123"/>
                    <a:pt x="3810" y="442"/>
                  </a:cubicBezTo>
                  <a:cubicBezTo>
                    <a:pt x="2524" y="728"/>
                    <a:pt x="1203" y="966"/>
                    <a:pt x="0" y="1514"/>
                  </a:cubicBezTo>
                  <a:cubicBezTo>
                    <a:pt x="1155" y="1204"/>
                    <a:pt x="2286" y="1193"/>
                    <a:pt x="3524" y="1062"/>
                  </a:cubicBezTo>
                  <a:cubicBezTo>
                    <a:pt x="6370" y="812"/>
                    <a:pt x="9216" y="669"/>
                    <a:pt x="12037" y="347"/>
                  </a:cubicBezTo>
                  <a:cubicBezTo>
                    <a:pt x="12347" y="312"/>
                    <a:pt x="12645" y="264"/>
                    <a:pt x="12966" y="252"/>
                  </a:cubicBezTo>
                  <a:cubicBezTo>
                    <a:pt x="12752" y="240"/>
                    <a:pt x="12549" y="204"/>
                    <a:pt x="12335" y="192"/>
                  </a:cubicBezTo>
                  <a:cubicBezTo>
                    <a:pt x="11080" y="77"/>
                    <a:pt x="9818" y="1"/>
                    <a:pt x="8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15"/>
            <p:cNvSpPr/>
            <p:nvPr/>
          </p:nvSpPr>
          <p:spPr>
            <a:xfrm>
              <a:off x="1735025" y="999050"/>
              <a:ext cx="174750" cy="501300"/>
            </a:xfrm>
            <a:custGeom>
              <a:rect b="b" l="l" r="r" t="t"/>
              <a:pathLst>
                <a:path extrusionOk="0" h="20052" w="6990">
                  <a:moveTo>
                    <a:pt x="1394" y="1"/>
                  </a:moveTo>
                  <a:lnTo>
                    <a:pt x="1394" y="1"/>
                  </a:lnTo>
                  <a:cubicBezTo>
                    <a:pt x="1441" y="61"/>
                    <a:pt x="1489" y="108"/>
                    <a:pt x="1513" y="168"/>
                  </a:cubicBezTo>
                  <a:cubicBezTo>
                    <a:pt x="2167" y="1037"/>
                    <a:pt x="2751" y="1954"/>
                    <a:pt x="3299" y="2882"/>
                  </a:cubicBezTo>
                  <a:cubicBezTo>
                    <a:pt x="3942" y="3954"/>
                    <a:pt x="4334" y="4692"/>
                    <a:pt x="4668" y="5799"/>
                  </a:cubicBezTo>
                  <a:cubicBezTo>
                    <a:pt x="5727" y="9074"/>
                    <a:pt x="5704" y="12062"/>
                    <a:pt x="4358" y="15265"/>
                  </a:cubicBezTo>
                  <a:cubicBezTo>
                    <a:pt x="4263" y="15455"/>
                    <a:pt x="4311" y="15384"/>
                    <a:pt x="4180" y="15646"/>
                  </a:cubicBezTo>
                  <a:cubicBezTo>
                    <a:pt x="3942" y="16146"/>
                    <a:pt x="3680" y="16622"/>
                    <a:pt x="3358" y="17075"/>
                  </a:cubicBezTo>
                  <a:cubicBezTo>
                    <a:pt x="3049" y="17527"/>
                    <a:pt x="2941" y="17646"/>
                    <a:pt x="2465" y="18182"/>
                  </a:cubicBezTo>
                  <a:cubicBezTo>
                    <a:pt x="1727" y="18968"/>
                    <a:pt x="1013" y="19658"/>
                    <a:pt x="1" y="20051"/>
                  </a:cubicBezTo>
                  <a:cubicBezTo>
                    <a:pt x="1536" y="19718"/>
                    <a:pt x="2799" y="18658"/>
                    <a:pt x="3811" y="17515"/>
                  </a:cubicBezTo>
                  <a:cubicBezTo>
                    <a:pt x="6632" y="14062"/>
                    <a:pt x="6990" y="7811"/>
                    <a:pt x="4668" y="3930"/>
                  </a:cubicBezTo>
                  <a:cubicBezTo>
                    <a:pt x="3811" y="2608"/>
                    <a:pt x="2787" y="1477"/>
                    <a:pt x="1679" y="287"/>
                  </a:cubicBezTo>
                  <a:cubicBezTo>
                    <a:pt x="1584" y="180"/>
                    <a:pt x="1489" y="84"/>
                    <a:pt x="1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15"/>
            <p:cNvSpPr/>
            <p:nvPr/>
          </p:nvSpPr>
          <p:spPr>
            <a:xfrm>
              <a:off x="1744550" y="1026750"/>
              <a:ext cx="99150" cy="415250"/>
            </a:xfrm>
            <a:custGeom>
              <a:rect b="b" l="l" r="r" t="t"/>
              <a:pathLst>
                <a:path extrusionOk="0" h="16610" w="3966">
                  <a:moveTo>
                    <a:pt x="1" y="0"/>
                  </a:moveTo>
                  <a:cubicBezTo>
                    <a:pt x="1465" y="1929"/>
                    <a:pt x="2239" y="3953"/>
                    <a:pt x="2727" y="6311"/>
                  </a:cubicBezTo>
                  <a:cubicBezTo>
                    <a:pt x="3370" y="8882"/>
                    <a:pt x="3025" y="11359"/>
                    <a:pt x="1965" y="13645"/>
                  </a:cubicBezTo>
                  <a:cubicBezTo>
                    <a:pt x="1513" y="14633"/>
                    <a:pt x="929" y="15550"/>
                    <a:pt x="286" y="16419"/>
                  </a:cubicBezTo>
                  <a:cubicBezTo>
                    <a:pt x="239" y="16478"/>
                    <a:pt x="179" y="16550"/>
                    <a:pt x="143" y="16609"/>
                  </a:cubicBezTo>
                  <a:cubicBezTo>
                    <a:pt x="155" y="16598"/>
                    <a:pt x="179" y="16562"/>
                    <a:pt x="215" y="16550"/>
                  </a:cubicBezTo>
                  <a:cubicBezTo>
                    <a:pt x="894" y="15978"/>
                    <a:pt x="1525" y="15347"/>
                    <a:pt x="2048" y="14633"/>
                  </a:cubicBezTo>
                  <a:cubicBezTo>
                    <a:pt x="3299" y="12978"/>
                    <a:pt x="3965" y="10906"/>
                    <a:pt x="3906" y="8835"/>
                  </a:cubicBezTo>
                  <a:cubicBezTo>
                    <a:pt x="3739" y="5560"/>
                    <a:pt x="2322" y="233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15"/>
            <p:cNvSpPr/>
            <p:nvPr/>
          </p:nvSpPr>
          <p:spPr>
            <a:xfrm>
              <a:off x="1976425" y="1258925"/>
              <a:ext cx="251850" cy="250050"/>
            </a:xfrm>
            <a:custGeom>
              <a:rect b="b" l="l" r="r" t="t"/>
              <a:pathLst>
                <a:path extrusionOk="0" h="10002" w="10074">
                  <a:moveTo>
                    <a:pt x="10073" y="0"/>
                  </a:moveTo>
                  <a:cubicBezTo>
                    <a:pt x="9514" y="95"/>
                    <a:pt x="8966" y="191"/>
                    <a:pt x="8406" y="357"/>
                  </a:cubicBezTo>
                  <a:cubicBezTo>
                    <a:pt x="6311" y="1012"/>
                    <a:pt x="4394" y="2298"/>
                    <a:pt x="3049" y="4048"/>
                  </a:cubicBezTo>
                  <a:cubicBezTo>
                    <a:pt x="1715" y="5846"/>
                    <a:pt x="798" y="7930"/>
                    <a:pt x="1" y="10001"/>
                  </a:cubicBezTo>
                  <a:cubicBezTo>
                    <a:pt x="2060" y="6263"/>
                    <a:pt x="4334" y="2846"/>
                    <a:pt x="8073" y="845"/>
                  </a:cubicBezTo>
                  <a:cubicBezTo>
                    <a:pt x="8644" y="536"/>
                    <a:pt x="9121" y="345"/>
                    <a:pt x="9752" y="119"/>
                  </a:cubicBezTo>
                  <a:cubicBezTo>
                    <a:pt x="9859" y="72"/>
                    <a:pt x="9954" y="48"/>
                    <a:pt x="10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15"/>
            <p:cNvSpPr/>
            <p:nvPr/>
          </p:nvSpPr>
          <p:spPr>
            <a:xfrm>
              <a:off x="1991300" y="1238075"/>
              <a:ext cx="187250" cy="172975"/>
            </a:xfrm>
            <a:custGeom>
              <a:rect b="b" l="l" r="r" t="t"/>
              <a:pathLst>
                <a:path extrusionOk="0" h="6919" w="7490">
                  <a:moveTo>
                    <a:pt x="7490" y="1"/>
                  </a:moveTo>
                  <a:lnTo>
                    <a:pt x="7490" y="1"/>
                  </a:lnTo>
                  <a:cubicBezTo>
                    <a:pt x="7228" y="60"/>
                    <a:pt x="6978" y="120"/>
                    <a:pt x="6740" y="191"/>
                  </a:cubicBezTo>
                  <a:cubicBezTo>
                    <a:pt x="5347" y="608"/>
                    <a:pt x="4001" y="1298"/>
                    <a:pt x="2906" y="2239"/>
                  </a:cubicBezTo>
                  <a:cubicBezTo>
                    <a:pt x="1525" y="3489"/>
                    <a:pt x="525" y="5132"/>
                    <a:pt x="1" y="6918"/>
                  </a:cubicBezTo>
                  <a:cubicBezTo>
                    <a:pt x="1656" y="4013"/>
                    <a:pt x="3823" y="2203"/>
                    <a:pt x="6537" y="548"/>
                  </a:cubicBezTo>
                  <a:cubicBezTo>
                    <a:pt x="6847" y="358"/>
                    <a:pt x="7180" y="179"/>
                    <a:pt x="7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15"/>
            <p:cNvSpPr/>
            <p:nvPr/>
          </p:nvSpPr>
          <p:spPr>
            <a:xfrm>
              <a:off x="2028825" y="1214575"/>
              <a:ext cx="108050" cy="89025"/>
            </a:xfrm>
            <a:custGeom>
              <a:rect b="b" l="l" r="r" t="t"/>
              <a:pathLst>
                <a:path extrusionOk="0" h="3561" w="4322">
                  <a:moveTo>
                    <a:pt x="4322" y="0"/>
                  </a:moveTo>
                  <a:lnTo>
                    <a:pt x="4322" y="0"/>
                  </a:lnTo>
                  <a:cubicBezTo>
                    <a:pt x="4251" y="36"/>
                    <a:pt x="4155" y="60"/>
                    <a:pt x="4084" y="95"/>
                  </a:cubicBezTo>
                  <a:cubicBezTo>
                    <a:pt x="2179" y="714"/>
                    <a:pt x="833" y="1715"/>
                    <a:pt x="0" y="3560"/>
                  </a:cubicBezTo>
                  <a:cubicBezTo>
                    <a:pt x="560" y="2917"/>
                    <a:pt x="1191" y="2405"/>
                    <a:pt x="1845" y="1881"/>
                  </a:cubicBezTo>
                  <a:cubicBezTo>
                    <a:pt x="2381" y="1429"/>
                    <a:pt x="2917" y="1072"/>
                    <a:pt x="3750" y="441"/>
                  </a:cubicBezTo>
                  <a:cubicBezTo>
                    <a:pt x="3953" y="274"/>
                    <a:pt x="4108" y="155"/>
                    <a:pt x="4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15"/>
            <p:cNvSpPr/>
            <p:nvPr/>
          </p:nvSpPr>
          <p:spPr>
            <a:xfrm>
              <a:off x="2038350" y="1192250"/>
              <a:ext cx="57150" cy="52100"/>
            </a:xfrm>
            <a:custGeom>
              <a:rect b="b" l="l" r="r" t="t"/>
              <a:pathLst>
                <a:path extrusionOk="0" h="2084" w="2286">
                  <a:moveTo>
                    <a:pt x="2286" y="0"/>
                  </a:moveTo>
                  <a:lnTo>
                    <a:pt x="2286" y="0"/>
                  </a:lnTo>
                  <a:cubicBezTo>
                    <a:pt x="1381" y="500"/>
                    <a:pt x="417" y="1107"/>
                    <a:pt x="0" y="2084"/>
                  </a:cubicBezTo>
                  <a:cubicBezTo>
                    <a:pt x="310" y="1750"/>
                    <a:pt x="667" y="1477"/>
                    <a:pt x="905" y="1310"/>
                  </a:cubicBezTo>
                  <a:cubicBezTo>
                    <a:pt x="1429" y="929"/>
                    <a:pt x="1845" y="453"/>
                    <a:pt x="22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15"/>
            <p:cNvSpPr/>
            <p:nvPr/>
          </p:nvSpPr>
          <p:spPr>
            <a:xfrm>
              <a:off x="2082975" y="855900"/>
              <a:ext cx="450100" cy="463475"/>
            </a:xfrm>
            <a:custGeom>
              <a:rect b="b" l="l" r="r" t="t"/>
              <a:pathLst>
                <a:path extrusionOk="0" h="18539" w="18004">
                  <a:moveTo>
                    <a:pt x="477" y="0"/>
                  </a:moveTo>
                  <a:lnTo>
                    <a:pt x="477" y="0"/>
                  </a:lnTo>
                  <a:cubicBezTo>
                    <a:pt x="1" y="2012"/>
                    <a:pt x="203" y="4167"/>
                    <a:pt x="906" y="6108"/>
                  </a:cubicBezTo>
                  <a:cubicBezTo>
                    <a:pt x="1442" y="7501"/>
                    <a:pt x="2299" y="8775"/>
                    <a:pt x="3251" y="9930"/>
                  </a:cubicBezTo>
                  <a:cubicBezTo>
                    <a:pt x="5597" y="12728"/>
                    <a:pt x="8585" y="15002"/>
                    <a:pt x="11883" y="16585"/>
                  </a:cubicBezTo>
                  <a:cubicBezTo>
                    <a:pt x="12776" y="17002"/>
                    <a:pt x="13479" y="17288"/>
                    <a:pt x="14610" y="17621"/>
                  </a:cubicBezTo>
                  <a:cubicBezTo>
                    <a:pt x="15729" y="17955"/>
                    <a:pt x="16872" y="18193"/>
                    <a:pt x="18003" y="18538"/>
                  </a:cubicBezTo>
                  <a:cubicBezTo>
                    <a:pt x="17872" y="18455"/>
                    <a:pt x="17717" y="18395"/>
                    <a:pt x="17575" y="18324"/>
                  </a:cubicBezTo>
                  <a:cubicBezTo>
                    <a:pt x="14479" y="16835"/>
                    <a:pt x="11360" y="15335"/>
                    <a:pt x="8478" y="13454"/>
                  </a:cubicBezTo>
                  <a:cubicBezTo>
                    <a:pt x="3811" y="10359"/>
                    <a:pt x="132" y="6060"/>
                    <a:pt x="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15"/>
            <p:cNvSpPr/>
            <p:nvPr/>
          </p:nvSpPr>
          <p:spPr>
            <a:xfrm>
              <a:off x="2123175" y="867200"/>
              <a:ext cx="354225" cy="407525"/>
            </a:xfrm>
            <a:custGeom>
              <a:rect b="b" l="l" r="r" t="t"/>
              <a:pathLst>
                <a:path extrusionOk="0" h="16301" w="14169">
                  <a:moveTo>
                    <a:pt x="0" y="1"/>
                  </a:moveTo>
                  <a:cubicBezTo>
                    <a:pt x="12" y="905"/>
                    <a:pt x="96" y="1763"/>
                    <a:pt x="238" y="2596"/>
                  </a:cubicBezTo>
                  <a:cubicBezTo>
                    <a:pt x="381" y="3668"/>
                    <a:pt x="834" y="4692"/>
                    <a:pt x="1322" y="5632"/>
                  </a:cubicBezTo>
                  <a:cubicBezTo>
                    <a:pt x="2358" y="7692"/>
                    <a:pt x="3846" y="9502"/>
                    <a:pt x="5596" y="10990"/>
                  </a:cubicBezTo>
                  <a:cubicBezTo>
                    <a:pt x="8120" y="13216"/>
                    <a:pt x="10990" y="15121"/>
                    <a:pt x="14169" y="16300"/>
                  </a:cubicBezTo>
                  <a:cubicBezTo>
                    <a:pt x="12466" y="15407"/>
                    <a:pt x="10906" y="14288"/>
                    <a:pt x="9382" y="13121"/>
                  </a:cubicBezTo>
                  <a:cubicBezTo>
                    <a:pt x="8061" y="12109"/>
                    <a:pt x="6739" y="11121"/>
                    <a:pt x="5275" y="9680"/>
                  </a:cubicBezTo>
                  <a:cubicBezTo>
                    <a:pt x="4132" y="8537"/>
                    <a:pt x="3525" y="7621"/>
                    <a:pt x="2643" y="6263"/>
                  </a:cubicBezTo>
                  <a:cubicBezTo>
                    <a:pt x="2120" y="5418"/>
                    <a:pt x="1322" y="4013"/>
                    <a:pt x="1036" y="3370"/>
                  </a:cubicBezTo>
                  <a:cubicBezTo>
                    <a:pt x="608" y="2275"/>
                    <a:pt x="262" y="114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15"/>
            <p:cNvSpPr/>
            <p:nvPr/>
          </p:nvSpPr>
          <p:spPr>
            <a:xfrm>
              <a:off x="2159775" y="897850"/>
              <a:ext cx="288750" cy="314950"/>
            </a:xfrm>
            <a:custGeom>
              <a:rect b="b" l="l" r="r" t="t"/>
              <a:pathLst>
                <a:path extrusionOk="0" h="12598" w="11550">
                  <a:moveTo>
                    <a:pt x="1" y="1"/>
                  </a:moveTo>
                  <a:lnTo>
                    <a:pt x="1" y="1"/>
                  </a:lnTo>
                  <a:cubicBezTo>
                    <a:pt x="941" y="2739"/>
                    <a:pt x="2346" y="5382"/>
                    <a:pt x="4251" y="7585"/>
                  </a:cubicBezTo>
                  <a:cubicBezTo>
                    <a:pt x="5847" y="9371"/>
                    <a:pt x="7847" y="10752"/>
                    <a:pt x="9931" y="11931"/>
                  </a:cubicBezTo>
                  <a:cubicBezTo>
                    <a:pt x="10443" y="12217"/>
                    <a:pt x="10990" y="12431"/>
                    <a:pt x="11550" y="12598"/>
                  </a:cubicBezTo>
                  <a:cubicBezTo>
                    <a:pt x="11490" y="12574"/>
                    <a:pt x="11455" y="12550"/>
                    <a:pt x="11419" y="12538"/>
                  </a:cubicBezTo>
                  <a:cubicBezTo>
                    <a:pt x="10693" y="12169"/>
                    <a:pt x="10204" y="11705"/>
                    <a:pt x="9585" y="11169"/>
                  </a:cubicBezTo>
                  <a:cubicBezTo>
                    <a:pt x="8002" y="9800"/>
                    <a:pt x="6394" y="8430"/>
                    <a:pt x="4942" y="6918"/>
                  </a:cubicBezTo>
                  <a:cubicBezTo>
                    <a:pt x="3025" y="4704"/>
                    <a:pt x="1572" y="278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15"/>
            <p:cNvSpPr/>
            <p:nvPr/>
          </p:nvSpPr>
          <p:spPr>
            <a:xfrm>
              <a:off x="2213350" y="921375"/>
              <a:ext cx="200225" cy="195475"/>
            </a:xfrm>
            <a:custGeom>
              <a:rect b="b" l="l" r="r" t="t"/>
              <a:pathLst>
                <a:path extrusionOk="0" h="7819" w="8009">
                  <a:moveTo>
                    <a:pt x="1" y="0"/>
                  </a:moveTo>
                  <a:lnTo>
                    <a:pt x="1" y="0"/>
                  </a:lnTo>
                  <a:cubicBezTo>
                    <a:pt x="1084" y="2429"/>
                    <a:pt x="2727" y="4668"/>
                    <a:pt x="4882" y="6239"/>
                  </a:cubicBezTo>
                  <a:cubicBezTo>
                    <a:pt x="5716" y="6882"/>
                    <a:pt x="6609" y="7478"/>
                    <a:pt x="7633" y="7763"/>
                  </a:cubicBezTo>
                  <a:cubicBezTo>
                    <a:pt x="7733" y="7763"/>
                    <a:pt x="7971" y="7819"/>
                    <a:pt x="7999" y="7819"/>
                  </a:cubicBezTo>
                  <a:cubicBezTo>
                    <a:pt x="8008" y="7819"/>
                    <a:pt x="7997" y="7813"/>
                    <a:pt x="7954" y="7799"/>
                  </a:cubicBezTo>
                  <a:cubicBezTo>
                    <a:pt x="7692" y="7704"/>
                    <a:pt x="7466" y="7549"/>
                    <a:pt x="7240" y="7382"/>
                  </a:cubicBezTo>
                  <a:cubicBezTo>
                    <a:pt x="6823" y="7085"/>
                    <a:pt x="6311" y="6597"/>
                    <a:pt x="5871" y="6168"/>
                  </a:cubicBezTo>
                  <a:cubicBezTo>
                    <a:pt x="5299" y="5596"/>
                    <a:pt x="4716" y="5049"/>
                    <a:pt x="4156" y="4489"/>
                  </a:cubicBezTo>
                  <a:cubicBezTo>
                    <a:pt x="2716" y="3060"/>
                    <a:pt x="1215" y="159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15"/>
            <p:cNvSpPr/>
            <p:nvPr/>
          </p:nvSpPr>
          <p:spPr>
            <a:xfrm>
              <a:off x="2277050" y="936250"/>
              <a:ext cx="146775" cy="121175"/>
            </a:xfrm>
            <a:custGeom>
              <a:rect b="b" l="l" r="r" t="t"/>
              <a:pathLst>
                <a:path extrusionOk="0" h="4847" w="5871">
                  <a:moveTo>
                    <a:pt x="1" y="1"/>
                  </a:moveTo>
                  <a:cubicBezTo>
                    <a:pt x="1311" y="2132"/>
                    <a:pt x="3263" y="3894"/>
                    <a:pt x="5621" y="4751"/>
                  </a:cubicBezTo>
                  <a:cubicBezTo>
                    <a:pt x="5704" y="4787"/>
                    <a:pt x="5811" y="4811"/>
                    <a:pt x="5871" y="4847"/>
                  </a:cubicBezTo>
                  <a:cubicBezTo>
                    <a:pt x="5716" y="4751"/>
                    <a:pt x="5549" y="4668"/>
                    <a:pt x="5406" y="4561"/>
                  </a:cubicBezTo>
                  <a:cubicBezTo>
                    <a:pt x="4680" y="4085"/>
                    <a:pt x="4037" y="3430"/>
                    <a:pt x="3323" y="2823"/>
                  </a:cubicBezTo>
                  <a:cubicBezTo>
                    <a:pt x="2251" y="1846"/>
                    <a:pt x="1060" y="100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15"/>
            <p:cNvSpPr/>
            <p:nvPr/>
          </p:nvSpPr>
          <p:spPr>
            <a:xfrm>
              <a:off x="1715975" y="855900"/>
              <a:ext cx="283100" cy="185750"/>
            </a:xfrm>
            <a:custGeom>
              <a:rect b="b" l="l" r="r" t="t"/>
              <a:pathLst>
                <a:path extrusionOk="0" h="7430" w="11324">
                  <a:moveTo>
                    <a:pt x="1" y="0"/>
                  </a:moveTo>
                  <a:cubicBezTo>
                    <a:pt x="286" y="179"/>
                    <a:pt x="548" y="357"/>
                    <a:pt x="822" y="536"/>
                  </a:cubicBezTo>
                  <a:cubicBezTo>
                    <a:pt x="4263" y="2917"/>
                    <a:pt x="8073" y="4858"/>
                    <a:pt x="11323" y="7430"/>
                  </a:cubicBezTo>
                  <a:cubicBezTo>
                    <a:pt x="9835" y="5679"/>
                    <a:pt x="8073" y="4155"/>
                    <a:pt x="6120" y="2917"/>
                  </a:cubicBezTo>
                  <a:cubicBezTo>
                    <a:pt x="4394" y="1869"/>
                    <a:pt x="2537" y="1012"/>
                    <a:pt x="655" y="262"/>
                  </a:cubicBezTo>
                  <a:cubicBezTo>
                    <a:pt x="429" y="167"/>
                    <a:pt x="227"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15"/>
            <p:cNvSpPr/>
            <p:nvPr/>
          </p:nvSpPr>
          <p:spPr>
            <a:xfrm>
              <a:off x="1770150" y="856750"/>
              <a:ext cx="213750" cy="118825"/>
            </a:xfrm>
            <a:custGeom>
              <a:rect b="b" l="l" r="r" t="t"/>
              <a:pathLst>
                <a:path extrusionOk="0" h="4753" w="8550">
                  <a:moveTo>
                    <a:pt x="56" y="1"/>
                  </a:moveTo>
                  <a:cubicBezTo>
                    <a:pt x="38" y="1"/>
                    <a:pt x="19" y="1"/>
                    <a:pt x="0" y="2"/>
                  </a:cubicBezTo>
                  <a:cubicBezTo>
                    <a:pt x="1227" y="442"/>
                    <a:pt x="2346" y="1240"/>
                    <a:pt x="3489" y="1847"/>
                  </a:cubicBezTo>
                  <a:cubicBezTo>
                    <a:pt x="4965" y="2740"/>
                    <a:pt x="6477" y="3562"/>
                    <a:pt x="8001" y="4371"/>
                  </a:cubicBezTo>
                  <a:cubicBezTo>
                    <a:pt x="8192" y="4490"/>
                    <a:pt x="8371" y="4610"/>
                    <a:pt x="8549" y="4752"/>
                  </a:cubicBezTo>
                  <a:cubicBezTo>
                    <a:pt x="8418" y="4621"/>
                    <a:pt x="8311" y="4514"/>
                    <a:pt x="8204" y="4395"/>
                  </a:cubicBezTo>
                  <a:cubicBezTo>
                    <a:pt x="6704" y="2824"/>
                    <a:pt x="4894" y="1514"/>
                    <a:pt x="2846" y="764"/>
                  </a:cubicBezTo>
                  <a:cubicBezTo>
                    <a:pt x="2215" y="502"/>
                    <a:pt x="1536" y="299"/>
                    <a:pt x="870" y="133"/>
                  </a:cubicBezTo>
                  <a:cubicBezTo>
                    <a:pt x="602" y="77"/>
                    <a:pt x="325" y="1"/>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15"/>
            <p:cNvSpPr/>
            <p:nvPr/>
          </p:nvSpPr>
          <p:spPr>
            <a:xfrm>
              <a:off x="1866600" y="857975"/>
              <a:ext cx="130525" cy="72125"/>
            </a:xfrm>
            <a:custGeom>
              <a:rect b="b" l="l" r="r" t="t"/>
              <a:pathLst>
                <a:path extrusionOk="0" h="2885" w="5221">
                  <a:moveTo>
                    <a:pt x="0" y="0"/>
                  </a:moveTo>
                  <a:lnTo>
                    <a:pt x="0" y="0"/>
                  </a:lnTo>
                  <a:cubicBezTo>
                    <a:pt x="953" y="477"/>
                    <a:pt x="1810" y="1143"/>
                    <a:pt x="2739" y="1679"/>
                  </a:cubicBezTo>
                  <a:cubicBezTo>
                    <a:pt x="3501" y="2120"/>
                    <a:pt x="4334" y="2429"/>
                    <a:pt x="5120" y="2834"/>
                  </a:cubicBezTo>
                  <a:cubicBezTo>
                    <a:pt x="5179" y="2864"/>
                    <a:pt x="5215" y="2885"/>
                    <a:pt x="5218" y="2885"/>
                  </a:cubicBezTo>
                  <a:cubicBezTo>
                    <a:pt x="5221" y="2885"/>
                    <a:pt x="5191" y="2864"/>
                    <a:pt x="5120" y="2810"/>
                  </a:cubicBezTo>
                  <a:cubicBezTo>
                    <a:pt x="3679" y="1524"/>
                    <a:pt x="2024" y="3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15"/>
            <p:cNvSpPr/>
            <p:nvPr/>
          </p:nvSpPr>
          <p:spPr>
            <a:xfrm>
              <a:off x="1962425" y="858275"/>
              <a:ext cx="57175" cy="28900"/>
            </a:xfrm>
            <a:custGeom>
              <a:rect b="b" l="l" r="r" t="t"/>
              <a:pathLst>
                <a:path extrusionOk="0" h="1156" w="2287">
                  <a:moveTo>
                    <a:pt x="1" y="0"/>
                  </a:moveTo>
                  <a:cubicBezTo>
                    <a:pt x="680" y="524"/>
                    <a:pt x="1465" y="881"/>
                    <a:pt x="2287" y="1155"/>
                  </a:cubicBezTo>
                  <a:cubicBezTo>
                    <a:pt x="1608" y="643"/>
                    <a:pt x="858"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15"/>
            <p:cNvSpPr/>
            <p:nvPr/>
          </p:nvSpPr>
          <p:spPr>
            <a:xfrm>
              <a:off x="2580075" y="853200"/>
              <a:ext cx="243500" cy="479850"/>
            </a:xfrm>
            <a:custGeom>
              <a:rect b="b" l="l" r="r" t="t"/>
              <a:pathLst>
                <a:path extrusionOk="0" h="19194" w="9740">
                  <a:moveTo>
                    <a:pt x="4834" y="1"/>
                  </a:moveTo>
                  <a:lnTo>
                    <a:pt x="4834" y="1"/>
                  </a:lnTo>
                  <a:cubicBezTo>
                    <a:pt x="4584" y="180"/>
                    <a:pt x="4322" y="382"/>
                    <a:pt x="4084" y="572"/>
                  </a:cubicBezTo>
                  <a:cubicBezTo>
                    <a:pt x="3048" y="1406"/>
                    <a:pt x="2096" y="2418"/>
                    <a:pt x="1512" y="3620"/>
                  </a:cubicBezTo>
                  <a:cubicBezTo>
                    <a:pt x="274" y="6371"/>
                    <a:pt x="0" y="10062"/>
                    <a:pt x="1155" y="13014"/>
                  </a:cubicBezTo>
                  <a:cubicBezTo>
                    <a:pt x="1965" y="14991"/>
                    <a:pt x="3394" y="16729"/>
                    <a:pt x="5239" y="17848"/>
                  </a:cubicBezTo>
                  <a:cubicBezTo>
                    <a:pt x="6608" y="18634"/>
                    <a:pt x="8168" y="19182"/>
                    <a:pt x="9740" y="19194"/>
                  </a:cubicBezTo>
                  <a:cubicBezTo>
                    <a:pt x="6275" y="18622"/>
                    <a:pt x="3358" y="16205"/>
                    <a:pt x="1941" y="13110"/>
                  </a:cubicBezTo>
                  <a:cubicBezTo>
                    <a:pt x="870" y="10740"/>
                    <a:pt x="977" y="7704"/>
                    <a:pt x="1834" y="4978"/>
                  </a:cubicBezTo>
                  <a:cubicBezTo>
                    <a:pt x="2286" y="3299"/>
                    <a:pt x="3346" y="1727"/>
                    <a:pt x="4501" y="394"/>
                  </a:cubicBezTo>
                  <a:cubicBezTo>
                    <a:pt x="4608" y="263"/>
                    <a:pt x="4727" y="144"/>
                    <a:pt x="48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15"/>
            <p:cNvSpPr/>
            <p:nvPr/>
          </p:nvSpPr>
          <p:spPr>
            <a:xfrm>
              <a:off x="2538700" y="872250"/>
              <a:ext cx="170875" cy="453075"/>
            </a:xfrm>
            <a:custGeom>
              <a:rect b="b" l="l" r="r" t="t"/>
              <a:pathLst>
                <a:path extrusionOk="0" h="18123" w="6835">
                  <a:moveTo>
                    <a:pt x="1358" y="5216"/>
                  </a:moveTo>
                  <a:cubicBezTo>
                    <a:pt x="1357" y="5222"/>
                    <a:pt x="1356" y="5229"/>
                    <a:pt x="1355" y="5235"/>
                  </a:cubicBezTo>
                  <a:lnTo>
                    <a:pt x="1355" y="5235"/>
                  </a:lnTo>
                  <a:cubicBezTo>
                    <a:pt x="1356" y="5228"/>
                    <a:pt x="1358" y="5221"/>
                    <a:pt x="1358" y="5216"/>
                  </a:cubicBezTo>
                  <a:close/>
                  <a:moveTo>
                    <a:pt x="3025" y="1"/>
                  </a:moveTo>
                  <a:cubicBezTo>
                    <a:pt x="2977" y="60"/>
                    <a:pt x="2917" y="132"/>
                    <a:pt x="2870" y="191"/>
                  </a:cubicBezTo>
                  <a:cubicBezTo>
                    <a:pt x="2096" y="1227"/>
                    <a:pt x="1370" y="2311"/>
                    <a:pt x="1001" y="3549"/>
                  </a:cubicBezTo>
                  <a:cubicBezTo>
                    <a:pt x="0" y="6585"/>
                    <a:pt x="215" y="9847"/>
                    <a:pt x="1513" y="12764"/>
                  </a:cubicBezTo>
                  <a:cubicBezTo>
                    <a:pt x="2048" y="13967"/>
                    <a:pt x="2703" y="15146"/>
                    <a:pt x="3644" y="16098"/>
                  </a:cubicBezTo>
                  <a:cubicBezTo>
                    <a:pt x="4191" y="16610"/>
                    <a:pt x="4822" y="17063"/>
                    <a:pt x="5477" y="17444"/>
                  </a:cubicBezTo>
                  <a:cubicBezTo>
                    <a:pt x="5906" y="17717"/>
                    <a:pt x="6346" y="17967"/>
                    <a:pt x="6835" y="18122"/>
                  </a:cubicBezTo>
                  <a:cubicBezTo>
                    <a:pt x="6311" y="17896"/>
                    <a:pt x="5882" y="17539"/>
                    <a:pt x="5477" y="17229"/>
                  </a:cubicBezTo>
                  <a:cubicBezTo>
                    <a:pt x="4930" y="16789"/>
                    <a:pt x="4406" y="16301"/>
                    <a:pt x="3941" y="15777"/>
                  </a:cubicBezTo>
                  <a:cubicBezTo>
                    <a:pt x="3358" y="15158"/>
                    <a:pt x="2525" y="13443"/>
                    <a:pt x="2263" y="12800"/>
                  </a:cubicBezTo>
                  <a:cubicBezTo>
                    <a:pt x="1075" y="10080"/>
                    <a:pt x="942" y="7799"/>
                    <a:pt x="1355" y="5235"/>
                  </a:cubicBezTo>
                  <a:lnTo>
                    <a:pt x="1355" y="5235"/>
                  </a:lnTo>
                  <a:cubicBezTo>
                    <a:pt x="1350" y="5254"/>
                    <a:pt x="1341" y="5276"/>
                    <a:pt x="1336" y="5294"/>
                  </a:cubicBezTo>
                  <a:lnTo>
                    <a:pt x="1336" y="5294"/>
                  </a:lnTo>
                  <a:cubicBezTo>
                    <a:pt x="1381" y="4995"/>
                    <a:pt x="1359" y="5151"/>
                    <a:pt x="1417" y="4871"/>
                  </a:cubicBezTo>
                  <a:cubicBezTo>
                    <a:pt x="1536" y="4109"/>
                    <a:pt x="1691" y="3370"/>
                    <a:pt x="1929" y="2632"/>
                  </a:cubicBezTo>
                  <a:cubicBezTo>
                    <a:pt x="2215" y="1823"/>
                    <a:pt x="2560" y="1025"/>
                    <a:pt x="2882" y="275"/>
                  </a:cubicBezTo>
                  <a:cubicBezTo>
                    <a:pt x="2929" y="180"/>
                    <a:pt x="2977" y="72"/>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15"/>
            <p:cNvSpPr/>
            <p:nvPr/>
          </p:nvSpPr>
          <p:spPr>
            <a:xfrm>
              <a:off x="2503275" y="868100"/>
              <a:ext cx="96175" cy="409600"/>
            </a:xfrm>
            <a:custGeom>
              <a:rect b="b" l="l" r="r" t="t"/>
              <a:pathLst>
                <a:path extrusionOk="0" h="16384" w="3847">
                  <a:moveTo>
                    <a:pt x="2453" y="0"/>
                  </a:moveTo>
                  <a:cubicBezTo>
                    <a:pt x="2441" y="24"/>
                    <a:pt x="2441" y="36"/>
                    <a:pt x="2429" y="48"/>
                  </a:cubicBezTo>
                  <a:cubicBezTo>
                    <a:pt x="1917" y="834"/>
                    <a:pt x="1453" y="1643"/>
                    <a:pt x="1096" y="2489"/>
                  </a:cubicBezTo>
                  <a:cubicBezTo>
                    <a:pt x="239" y="4489"/>
                    <a:pt x="1" y="6703"/>
                    <a:pt x="310" y="8847"/>
                  </a:cubicBezTo>
                  <a:cubicBezTo>
                    <a:pt x="465" y="10097"/>
                    <a:pt x="774" y="11335"/>
                    <a:pt x="1298" y="12478"/>
                  </a:cubicBezTo>
                  <a:cubicBezTo>
                    <a:pt x="1917" y="13907"/>
                    <a:pt x="2691" y="15312"/>
                    <a:pt x="3846" y="16383"/>
                  </a:cubicBezTo>
                  <a:cubicBezTo>
                    <a:pt x="3013" y="15288"/>
                    <a:pt x="2549" y="14157"/>
                    <a:pt x="2096" y="12954"/>
                  </a:cubicBezTo>
                  <a:cubicBezTo>
                    <a:pt x="965" y="9918"/>
                    <a:pt x="644" y="6823"/>
                    <a:pt x="1263" y="3858"/>
                  </a:cubicBezTo>
                  <a:cubicBezTo>
                    <a:pt x="1560" y="2620"/>
                    <a:pt x="1953" y="1405"/>
                    <a:pt x="2382" y="215"/>
                  </a:cubicBezTo>
                  <a:cubicBezTo>
                    <a:pt x="2418" y="143"/>
                    <a:pt x="2441" y="84"/>
                    <a:pt x="24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15"/>
            <p:cNvSpPr/>
            <p:nvPr/>
          </p:nvSpPr>
          <p:spPr>
            <a:xfrm>
              <a:off x="2471725" y="858275"/>
              <a:ext cx="52400" cy="257500"/>
            </a:xfrm>
            <a:custGeom>
              <a:rect b="b" l="l" r="r" t="t"/>
              <a:pathLst>
                <a:path extrusionOk="0" h="10300" w="2096">
                  <a:moveTo>
                    <a:pt x="2096" y="0"/>
                  </a:moveTo>
                  <a:lnTo>
                    <a:pt x="1786" y="405"/>
                  </a:lnTo>
                  <a:cubicBezTo>
                    <a:pt x="608" y="1870"/>
                    <a:pt x="24" y="3775"/>
                    <a:pt x="1" y="5656"/>
                  </a:cubicBezTo>
                  <a:cubicBezTo>
                    <a:pt x="24" y="7227"/>
                    <a:pt x="251" y="8823"/>
                    <a:pt x="834" y="10299"/>
                  </a:cubicBezTo>
                  <a:cubicBezTo>
                    <a:pt x="667" y="8978"/>
                    <a:pt x="679" y="7632"/>
                    <a:pt x="715" y="6323"/>
                  </a:cubicBezTo>
                  <a:cubicBezTo>
                    <a:pt x="763" y="4965"/>
                    <a:pt x="846" y="4418"/>
                    <a:pt x="1036" y="3322"/>
                  </a:cubicBezTo>
                  <a:cubicBezTo>
                    <a:pt x="1203" y="2489"/>
                    <a:pt x="1417" y="1655"/>
                    <a:pt x="1739" y="846"/>
                  </a:cubicBezTo>
                  <a:cubicBezTo>
                    <a:pt x="1846" y="560"/>
                    <a:pt x="1965" y="262"/>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15"/>
            <p:cNvSpPr/>
            <p:nvPr/>
          </p:nvSpPr>
          <p:spPr>
            <a:xfrm>
              <a:off x="2419925" y="894275"/>
              <a:ext cx="44075" cy="186975"/>
            </a:xfrm>
            <a:custGeom>
              <a:rect b="b" l="l" r="r" t="t"/>
              <a:pathLst>
                <a:path extrusionOk="0" h="7479" w="1763">
                  <a:moveTo>
                    <a:pt x="298" y="1"/>
                  </a:moveTo>
                  <a:cubicBezTo>
                    <a:pt x="275" y="120"/>
                    <a:pt x="251" y="227"/>
                    <a:pt x="239" y="346"/>
                  </a:cubicBezTo>
                  <a:cubicBezTo>
                    <a:pt x="1" y="1858"/>
                    <a:pt x="72" y="3418"/>
                    <a:pt x="537" y="4883"/>
                  </a:cubicBezTo>
                  <a:cubicBezTo>
                    <a:pt x="822" y="5787"/>
                    <a:pt x="1180" y="6716"/>
                    <a:pt x="1763" y="7478"/>
                  </a:cubicBezTo>
                  <a:cubicBezTo>
                    <a:pt x="1394" y="6466"/>
                    <a:pt x="1287" y="5359"/>
                    <a:pt x="1084" y="4287"/>
                  </a:cubicBezTo>
                  <a:cubicBezTo>
                    <a:pt x="834" y="2989"/>
                    <a:pt x="572" y="1704"/>
                    <a:pt x="358" y="406"/>
                  </a:cubicBezTo>
                  <a:cubicBezTo>
                    <a:pt x="334" y="251"/>
                    <a:pt x="310" y="156"/>
                    <a:pt x="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15"/>
            <p:cNvSpPr/>
            <p:nvPr/>
          </p:nvSpPr>
          <p:spPr>
            <a:xfrm>
              <a:off x="2359800" y="888325"/>
              <a:ext cx="59550" cy="147675"/>
            </a:xfrm>
            <a:custGeom>
              <a:rect b="b" l="l" r="r" t="t"/>
              <a:pathLst>
                <a:path extrusionOk="0" h="5907" w="2382">
                  <a:moveTo>
                    <a:pt x="1" y="1"/>
                  </a:moveTo>
                  <a:lnTo>
                    <a:pt x="1" y="1"/>
                  </a:lnTo>
                  <a:cubicBezTo>
                    <a:pt x="36" y="2358"/>
                    <a:pt x="810" y="4156"/>
                    <a:pt x="2382" y="5906"/>
                  </a:cubicBezTo>
                  <a:cubicBezTo>
                    <a:pt x="1394" y="3430"/>
                    <a:pt x="870" y="227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15"/>
            <p:cNvSpPr/>
            <p:nvPr/>
          </p:nvSpPr>
          <p:spPr>
            <a:xfrm>
              <a:off x="2777125" y="1335100"/>
              <a:ext cx="765000" cy="104225"/>
            </a:xfrm>
            <a:custGeom>
              <a:rect b="b" l="l" r="r" t="t"/>
              <a:pathLst>
                <a:path extrusionOk="0" h="4169" w="30600">
                  <a:moveTo>
                    <a:pt x="18700" y="0"/>
                  </a:moveTo>
                  <a:cubicBezTo>
                    <a:pt x="18634" y="0"/>
                    <a:pt x="18569" y="1"/>
                    <a:pt x="18503" y="1"/>
                  </a:cubicBezTo>
                  <a:cubicBezTo>
                    <a:pt x="16502" y="61"/>
                    <a:pt x="14538" y="465"/>
                    <a:pt x="12585" y="882"/>
                  </a:cubicBezTo>
                  <a:cubicBezTo>
                    <a:pt x="10466" y="1347"/>
                    <a:pt x="8347" y="1882"/>
                    <a:pt x="6227" y="2382"/>
                  </a:cubicBezTo>
                  <a:cubicBezTo>
                    <a:pt x="4481" y="2765"/>
                    <a:pt x="2879" y="3083"/>
                    <a:pt x="1137" y="3083"/>
                  </a:cubicBezTo>
                  <a:cubicBezTo>
                    <a:pt x="766" y="3083"/>
                    <a:pt x="388" y="3069"/>
                    <a:pt x="0" y="3037"/>
                  </a:cubicBezTo>
                  <a:lnTo>
                    <a:pt x="0" y="3037"/>
                  </a:lnTo>
                  <a:cubicBezTo>
                    <a:pt x="958" y="3297"/>
                    <a:pt x="1937" y="3380"/>
                    <a:pt x="2920" y="3380"/>
                  </a:cubicBezTo>
                  <a:cubicBezTo>
                    <a:pt x="3379" y="3380"/>
                    <a:pt x="3839" y="3361"/>
                    <a:pt x="4298" y="3335"/>
                  </a:cubicBezTo>
                  <a:cubicBezTo>
                    <a:pt x="6323" y="3216"/>
                    <a:pt x="8311" y="2716"/>
                    <a:pt x="10275" y="2239"/>
                  </a:cubicBezTo>
                  <a:cubicBezTo>
                    <a:pt x="12776" y="1656"/>
                    <a:pt x="15419" y="1037"/>
                    <a:pt x="17669" y="870"/>
                  </a:cubicBezTo>
                  <a:cubicBezTo>
                    <a:pt x="18093" y="848"/>
                    <a:pt x="18510" y="837"/>
                    <a:pt x="18922" y="837"/>
                  </a:cubicBezTo>
                  <a:cubicBezTo>
                    <a:pt x="21802" y="837"/>
                    <a:pt x="24408" y="1384"/>
                    <a:pt x="27242" y="2478"/>
                  </a:cubicBezTo>
                  <a:cubicBezTo>
                    <a:pt x="28040" y="2787"/>
                    <a:pt x="29349" y="3454"/>
                    <a:pt x="30349" y="4025"/>
                  </a:cubicBezTo>
                  <a:cubicBezTo>
                    <a:pt x="30433" y="4073"/>
                    <a:pt x="30516" y="4133"/>
                    <a:pt x="30599" y="4168"/>
                  </a:cubicBezTo>
                  <a:cubicBezTo>
                    <a:pt x="29897" y="3513"/>
                    <a:pt x="29159" y="2918"/>
                    <a:pt x="28349" y="2406"/>
                  </a:cubicBezTo>
                  <a:cubicBezTo>
                    <a:pt x="25592" y="619"/>
                    <a:pt x="22158" y="0"/>
                    <a:pt x="187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15"/>
            <p:cNvSpPr/>
            <p:nvPr/>
          </p:nvSpPr>
          <p:spPr>
            <a:xfrm>
              <a:off x="3089950" y="1282175"/>
              <a:ext cx="400075" cy="70825"/>
            </a:xfrm>
            <a:custGeom>
              <a:rect b="b" l="l" r="r" t="t"/>
              <a:pathLst>
                <a:path extrusionOk="0" h="2833" w="16003">
                  <a:moveTo>
                    <a:pt x="7184" y="1"/>
                  </a:moveTo>
                  <a:cubicBezTo>
                    <a:pt x="5668" y="1"/>
                    <a:pt x="4158" y="191"/>
                    <a:pt x="2739" y="582"/>
                  </a:cubicBezTo>
                  <a:cubicBezTo>
                    <a:pt x="1811" y="856"/>
                    <a:pt x="894" y="1201"/>
                    <a:pt x="1" y="1582"/>
                  </a:cubicBezTo>
                  <a:cubicBezTo>
                    <a:pt x="96" y="1570"/>
                    <a:pt x="167" y="1559"/>
                    <a:pt x="263" y="1547"/>
                  </a:cubicBezTo>
                  <a:cubicBezTo>
                    <a:pt x="1775" y="1308"/>
                    <a:pt x="2644" y="1142"/>
                    <a:pt x="4049" y="1035"/>
                  </a:cubicBezTo>
                  <a:cubicBezTo>
                    <a:pt x="4545" y="1022"/>
                    <a:pt x="5114" y="1013"/>
                    <a:pt x="5730" y="1013"/>
                  </a:cubicBezTo>
                  <a:cubicBezTo>
                    <a:pt x="9174" y="1013"/>
                    <a:pt x="14084" y="1297"/>
                    <a:pt x="16003" y="2832"/>
                  </a:cubicBezTo>
                  <a:cubicBezTo>
                    <a:pt x="15229" y="1856"/>
                    <a:pt x="14014" y="1356"/>
                    <a:pt x="12860" y="916"/>
                  </a:cubicBezTo>
                  <a:cubicBezTo>
                    <a:pt x="11080" y="314"/>
                    <a:pt x="9128"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15"/>
            <p:cNvSpPr/>
            <p:nvPr/>
          </p:nvSpPr>
          <p:spPr>
            <a:xfrm>
              <a:off x="3116450" y="1231300"/>
              <a:ext cx="328625" cy="44000"/>
            </a:xfrm>
            <a:custGeom>
              <a:rect b="b" l="l" r="r" t="t"/>
              <a:pathLst>
                <a:path extrusionOk="0" h="1760" w="13145">
                  <a:moveTo>
                    <a:pt x="6762" y="0"/>
                  </a:moveTo>
                  <a:cubicBezTo>
                    <a:pt x="4415" y="0"/>
                    <a:pt x="2042" y="606"/>
                    <a:pt x="0" y="1760"/>
                  </a:cubicBezTo>
                  <a:cubicBezTo>
                    <a:pt x="846" y="1474"/>
                    <a:pt x="1727" y="1331"/>
                    <a:pt x="2608" y="1212"/>
                  </a:cubicBezTo>
                  <a:cubicBezTo>
                    <a:pt x="3013" y="1153"/>
                    <a:pt x="4680" y="986"/>
                    <a:pt x="5596" y="986"/>
                  </a:cubicBezTo>
                  <a:cubicBezTo>
                    <a:pt x="5979" y="982"/>
                    <a:pt x="6360" y="977"/>
                    <a:pt x="6740" y="977"/>
                  </a:cubicBezTo>
                  <a:cubicBezTo>
                    <a:pt x="7366" y="977"/>
                    <a:pt x="7991" y="989"/>
                    <a:pt x="8621" y="1034"/>
                  </a:cubicBezTo>
                  <a:cubicBezTo>
                    <a:pt x="9704" y="1117"/>
                    <a:pt x="10776" y="1319"/>
                    <a:pt x="11823" y="1474"/>
                  </a:cubicBezTo>
                  <a:cubicBezTo>
                    <a:pt x="12264" y="1558"/>
                    <a:pt x="12716" y="1629"/>
                    <a:pt x="13145" y="1736"/>
                  </a:cubicBezTo>
                  <a:cubicBezTo>
                    <a:pt x="12859" y="1593"/>
                    <a:pt x="12562" y="1462"/>
                    <a:pt x="12276" y="1331"/>
                  </a:cubicBezTo>
                  <a:cubicBezTo>
                    <a:pt x="10823" y="688"/>
                    <a:pt x="9002" y="69"/>
                    <a:pt x="7275" y="10"/>
                  </a:cubicBezTo>
                  <a:cubicBezTo>
                    <a:pt x="7104" y="3"/>
                    <a:pt x="6933"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15"/>
            <p:cNvSpPr/>
            <p:nvPr/>
          </p:nvSpPr>
          <p:spPr>
            <a:xfrm>
              <a:off x="3296225" y="1219025"/>
              <a:ext cx="25" cy="25"/>
            </a:xfrm>
            <a:custGeom>
              <a:rect b="b" l="l" r="r" t="t"/>
              <a:pathLst>
                <a:path extrusionOk="0" h="1" w="1">
                  <a:moveTo>
                    <a:pt x="1" y="1"/>
                  </a:move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15"/>
            <p:cNvSpPr/>
            <p:nvPr/>
          </p:nvSpPr>
          <p:spPr>
            <a:xfrm>
              <a:off x="3281050" y="1203675"/>
              <a:ext cx="158675" cy="28775"/>
            </a:xfrm>
            <a:custGeom>
              <a:rect b="b" l="l" r="r" t="t"/>
              <a:pathLst>
                <a:path extrusionOk="0" h="1151" w="6347">
                  <a:moveTo>
                    <a:pt x="1653" y="1"/>
                  </a:moveTo>
                  <a:cubicBezTo>
                    <a:pt x="1043" y="1"/>
                    <a:pt x="474" y="77"/>
                    <a:pt x="1" y="258"/>
                  </a:cubicBezTo>
                  <a:cubicBezTo>
                    <a:pt x="49" y="256"/>
                    <a:pt x="97" y="255"/>
                    <a:pt x="145" y="255"/>
                  </a:cubicBezTo>
                  <a:cubicBezTo>
                    <a:pt x="1178" y="255"/>
                    <a:pt x="2190" y="610"/>
                    <a:pt x="3191" y="769"/>
                  </a:cubicBezTo>
                  <a:cubicBezTo>
                    <a:pt x="4239" y="948"/>
                    <a:pt x="5335" y="996"/>
                    <a:pt x="6347" y="1150"/>
                  </a:cubicBezTo>
                  <a:cubicBezTo>
                    <a:pt x="5235" y="560"/>
                    <a:pt x="3298" y="1"/>
                    <a:pt x="16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15"/>
            <p:cNvSpPr/>
            <p:nvPr/>
          </p:nvSpPr>
          <p:spPr>
            <a:xfrm>
              <a:off x="2768200" y="983000"/>
              <a:ext cx="177425" cy="308375"/>
            </a:xfrm>
            <a:custGeom>
              <a:rect b="b" l="l" r="r" t="t"/>
              <a:pathLst>
                <a:path extrusionOk="0" h="12335" w="7097">
                  <a:moveTo>
                    <a:pt x="1822" y="0"/>
                  </a:moveTo>
                  <a:lnTo>
                    <a:pt x="1822" y="0"/>
                  </a:lnTo>
                  <a:cubicBezTo>
                    <a:pt x="1798" y="24"/>
                    <a:pt x="1774" y="60"/>
                    <a:pt x="1762" y="71"/>
                  </a:cubicBezTo>
                  <a:cubicBezTo>
                    <a:pt x="1262" y="655"/>
                    <a:pt x="929" y="1334"/>
                    <a:pt x="715" y="2060"/>
                  </a:cubicBezTo>
                  <a:cubicBezTo>
                    <a:pt x="72" y="3870"/>
                    <a:pt x="0" y="5906"/>
                    <a:pt x="881" y="7644"/>
                  </a:cubicBezTo>
                  <a:cubicBezTo>
                    <a:pt x="1965" y="10156"/>
                    <a:pt x="4465" y="11787"/>
                    <a:pt x="7096" y="12335"/>
                  </a:cubicBezTo>
                  <a:cubicBezTo>
                    <a:pt x="4572" y="11287"/>
                    <a:pt x="2870" y="9823"/>
                    <a:pt x="1858" y="7572"/>
                  </a:cubicBezTo>
                  <a:cubicBezTo>
                    <a:pt x="1346" y="6501"/>
                    <a:pt x="869" y="5024"/>
                    <a:pt x="1024" y="3286"/>
                  </a:cubicBezTo>
                  <a:cubicBezTo>
                    <a:pt x="1131" y="2286"/>
                    <a:pt x="1191" y="1381"/>
                    <a:pt x="1619" y="417"/>
                  </a:cubicBezTo>
                  <a:cubicBezTo>
                    <a:pt x="1679" y="274"/>
                    <a:pt x="1738" y="131"/>
                    <a:pt x="1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15"/>
            <p:cNvSpPr/>
            <p:nvPr/>
          </p:nvSpPr>
          <p:spPr>
            <a:xfrm>
              <a:off x="2802725" y="988350"/>
              <a:ext cx="69975" cy="224150"/>
            </a:xfrm>
            <a:custGeom>
              <a:rect b="b" l="l" r="r" t="t"/>
              <a:pathLst>
                <a:path extrusionOk="0" h="8966" w="2799">
                  <a:moveTo>
                    <a:pt x="1489" y="0"/>
                  </a:moveTo>
                  <a:lnTo>
                    <a:pt x="1489" y="0"/>
                  </a:lnTo>
                  <a:cubicBezTo>
                    <a:pt x="0" y="2739"/>
                    <a:pt x="262" y="6215"/>
                    <a:pt x="2405" y="8549"/>
                  </a:cubicBezTo>
                  <a:cubicBezTo>
                    <a:pt x="2536" y="8692"/>
                    <a:pt x="2667" y="8835"/>
                    <a:pt x="2798" y="8966"/>
                  </a:cubicBezTo>
                  <a:cubicBezTo>
                    <a:pt x="2620" y="8692"/>
                    <a:pt x="2417" y="8311"/>
                    <a:pt x="2310" y="8073"/>
                  </a:cubicBezTo>
                  <a:cubicBezTo>
                    <a:pt x="1643" y="6287"/>
                    <a:pt x="1465" y="4989"/>
                    <a:pt x="1358" y="4025"/>
                  </a:cubicBezTo>
                  <a:cubicBezTo>
                    <a:pt x="1215" y="2655"/>
                    <a:pt x="1239" y="1286"/>
                    <a:pt x="1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15"/>
            <p:cNvSpPr/>
            <p:nvPr/>
          </p:nvSpPr>
          <p:spPr>
            <a:xfrm>
              <a:off x="2861950" y="1005900"/>
              <a:ext cx="23550" cy="116425"/>
            </a:xfrm>
            <a:custGeom>
              <a:rect b="b" l="l" r="r" t="t"/>
              <a:pathLst>
                <a:path extrusionOk="0" h="4657" w="942">
                  <a:moveTo>
                    <a:pt x="584" y="1"/>
                  </a:moveTo>
                  <a:lnTo>
                    <a:pt x="584" y="1"/>
                  </a:lnTo>
                  <a:cubicBezTo>
                    <a:pt x="1" y="1430"/>
                    <a:pt x="24" y="3108"/>
                    <a:pt x="822" y="4454"/>
                  </a:cubicBezTo>
                  <a:cubicBezTo>
                    <a:pt x="858" y="4525"/>
                    <a:pt x="894" y="4597"/>
                    <a:pt x="941" y="4656"/>
                  </a:cubicBezTo>
                  <a:cubicBezTo>
                    <a:pt x="894" y="4525"/>
                    <a:pt x="870" y="4394"/>
                    <a:pt x="834" y="4275"/>
                  </a:cubicBezTo>
                  <a:cubicBezTo>
                    <a:pt x="715" y="3751"/>
                    <a:pt x="727" y="3275"/>
                    <a:pt x="691" y="2692"/>
                  </a:cubicBezTo>
                  <a:cubicBezTo>
                    <a:pt x="608" y="1799"/>
                    <a:pt x="548" y="894"/>
                    <a:pt x="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15"/>
            <p:cNvSpPr/>
            <p:nvPr/>
          </p:nvSpPr>
          <p:spPr>
            <a:xfrm>
              <a:off x="2911375" y="1047275"/>
              <a:ext cx="2400" cy="5100"/>
            </a:xfrm>
            <a:custGeom>
              <a:rect b="b" l="l" r="r" t="t"/>
              <a:pathLst>
                <a:path extrusionOk="0" h="204" w="96">
                  <a:moveTo>
                    <a:pt x="0" y="1"/>
                  </a:moveTo>
                  <a:lnTo>
                    <a:pt x="0" y="1"/>
                  </a:lnTo>
                  <a:cubicBezTo>
                    <a:pt x="24" y="72"/>
                    <a:pt x="48" y="144"/>
                    <a:pt x="95" y="203"/>
                  </a:cubicBezTo>
                  <a:cubicBezTo>
                    <a:pt x="83" y="132"/>
                    <a:pt x="48" y="7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15"/>
            <p:cNvSpPr/>
            <p:nvPr/>
          </p:nvSpPr>
          <p:spPr>
            <a:xfrm>
              <a:off x="2640800" y="864825"/>
              <a:ext cx="279825" cy="186650"/>
            </a:xfrm>
            <a:custGeom>
              <a:rect b="b" l="l" r="r" t="t"/>
              <a:pathLst>
                <a:path extrusionOk="0" h="7466" w="11193">
                  <a:moveTo>
                    <a:pt x="11192" y="0"/>
                  </a:moveTo>
                  <a:cubicBezTo>
                    <a:pt x="10287" y="36"/>
                    <a:pt x="9382" y="107"/>
                    <a:pt x="8489" y="238"/>
                  </a:cubicBezTo>
                  <a:cubicBezTo>
                    <a:pt x="6049" y="596"/>
                    <a:pt x="3596" y="1608"/>
                    <a:pt x="2012" y="3560"/>
                  </a:cubicBezTo>
                  <a:cubicBezTo>
                    <a:pt x="1453" y="4251"/>
                    <a:pt x="953" y="4989"/>
                    <a:pt x="584" y="5799"/>
                  </a:cubicBezTo>
                  <a:cubicBezTo>
                    <a:pt x="346" y="6287"/>
                    <a:pt x="107" y="6834"/>
                    <a:pt x="0" y="7465"/>
                  </a:cubicBezTo>
                  <a:cubicBezTo>
                    <a:pt x="143" y="7049"/>
                    <a:pt x="488" y="6489"/>
                    <a:pt x="679" y="6227"/>
                  </a:cubicBezTo>
                  <a:cubicBezTo>
                    <a:pt x="1084" y="5680"/>
                    <a:pt x="1393" y="5275"/>
                    <a:pt x="1905" y="4739"/>
                  </a:cubicBezTo>
                  <a:cubicBezTo>
                    <a:pt x="3239" y="3274"/>
                    <a:pt x="5215" y="2167"/>
                    <a:pt x="6954" y="1417"/>
                  </a:cubicBezTo>
                  <a:cubicBezTo>
                    <a:pt x="8263" y="881"/>
                    <a:pt x="9621" y="441"/>
                    <a:pt x="10990" y="48"/>
                  </a:cubicBezTo>
                  <a:cubicBezTo>
                    <a:pt x="11061" y="36"/>
                    <a:pt x="11121" y="24"/>
                    <a:pt x="11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15"/>
            <p:cNvSpPr/>
            <p:nvPr/>
          </p:nvSpPr>
          <p:spPr>
            <a:xfrm>
              <a:off x="2655075" y="843675"/>
              <a:ext cx="157800" cy="120875"/>
            </a:xfrm>
            <a:custGeom>
              <a:rect b="b" l="l" r="r" t="t"/>
              <a:pathLst>
                <a:path extrusionOk="0" h="4835" w="6312">
                  <a:moveTo>
                    <a:pt x="6311" y="1"/>
                  </a:moveTo>
                  <a:lnTo>
                    <a:pt x="6311" y="1"/>
                  </a:lnTo>
                  <a:cubicBezTo>
                    <a:pt x="6121" y="49"/>
                    <a:pt x="5930" y="108"/>
                    <a:pt x="5728" y="156"/>
                  </a:cubicBezTo>
                  <a:cubicBezTo>
                    <a:pt x="3013" y="870"/>
                    <a:pt x="929" y="2037"/>
                    <a:pt x="1" y="4835"/>
                  </a:cubicBezTo>
                  <a:cubicBezTo>
                    <a:pt x="1489" y="2704"/>
                    <a:pt x="3287" y="1894"/>
                    <a:pt x="5525" y="430"/>
                  </a:cubicBezTo>
                  <a:cubicBezTo>
                    <a:pt x="5775" y="275"/>
                    <a:pt x="6049" y="132"/>
                    <a:pt x="6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15"/>
            <p:cNvSpPr/>
            <p:nvPr/>
          </p:nvSpPr>
          <p:spPr>
            <a:xfrm>
              <a:off x="2850050" y="915225"/>
              <a:ext cx="206300" cy="63325"/>
            </a:xfrm>
            <a:custGeom>
              <a:rect b="b" l="l" r="r" t="t"/>
              <a:pathLst>
                <a:path extrusionOk="0" h="2533" w="8252">
                  <a:moveTo>
                    <a:pt x="4405" y="1"/>
                  </a:moveTo>
                  <a:cubicBezTo>
                    <a:pt x="3968" y="1"/>
                    <a:pt x="3533" y="48"/>
                    <a:pt x="3108" y="151"/>
                  </a:cubicBezTo>
                  <a:cubicBezTo>
                    <a:pt x="1834" y="508"/>
                    <a:pt x="548" y="1282"/>
                    <a:pt x="0" y="2532"/>
                  </a:cubicBezTo>
                  <a:cubicBezTo>
                    <a:pt x="1322" y="1056"/>
                    <a:pt x="3406" y="782"/>
                    <a:pt x="4763" y="758"/>
                  </a:cubicBezTo>
                  <a:cubicBezTo>
                    <a:pt x="4943" y="753"/>
                    <a:pt x="5110" y="751"/>
                    <a:pt x="5266" y="751"/>
                  </a:cubicBezTo>
                  <a:cubicBezTo>
                    <a:pt x="6230" y="751"/>
                    <a:pt x="6814" y="843"/>
                    <a:pt x="7716" y="997"/>
                  </a:cubicBezTo>
                  <a:lnTo>
                    <a:pt x="8251" y="1080"/>
                  </a:lnTo>
                  <a:cubicBezTo>
                    <a:pt x="7739" y="818"/>
                    <a:pt x="7216" y="592"/>
                    <a:pt x="6680" y="401"/>
                  </a:cubicBezTo>
                  <a:cubicBezTo>
                    <a:pt x="5956" y="150"/>
                    <a:pt x="5179" y="1"/>
                    <a:pt x="4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15"/>
            <p:cNvSpPr/>
            <p:nvPr/>
          </p:nvSpPr>
          <p:spPr>
            <a:xfrm>
              <a:off x="2884575" y="954850"/>
              <a:ext cx="83075" cy="34125"/>
            </a:xfrm>
            <a:custGeom>
              <a:rect b="b" l="l" r="r" t="t"/>
              <a:pathLst>
                <a:path extrusionOk="0" h="1365" w="3323">
                  <a:moveTo>
                    <a:pt x="2575" y="0"/>
                  </a:moveTo>
                  <a:cubicBezTo>
                    <a:pt x="1550" y="0"/>
                    <a:pt x="444" y="383"/>
                    <a:pt x="0" y="1364"/>
                  </a:cubicBezTo>
                  <a:cubicBezTo>
                    <a:pt x="679" y="686"/>
                    <a:pt x="1584" y="507"/>
                    <a:pt x="2548" y="245"/>
                  </a:cubicBezTo>
                  <a:cubicBezTo>
                    <a:pt x="2798" y="174"/>
                    <a:pt x="3072" y="126"/>
                    <a:pt x="3322" y="66"/>
                  </a:cubicBezTo>
                  <a:lnTo>
                    <a:pt x="2965" y="19"/>
                  </a:lnTo>
                  <a:cubicBezTo>
                    <a:pt x="2838" y="7"/>
                    <a:pt x="2707" y="0"/>
                    <a:pt x="25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15"/>
            <p:cNvSpPr/>
            <p:nvPr/>
          </p:nvSpPr>
          <p:spPr>
            <a:xfrm>
              <a:off x="2832475" y="881875"/>
              <a:ext cx="185775" cy="46975"/>
            </a:xfrm>
            <a:custGeom>
              <a:rect b="b" l="l" r="r" t="t"/>
              <a:pathLst>
                <a:path extrusionOk="0" h="1879" w="7431">
                  <a:moveTo>
                    <a:pt x="4627" y="1"/>
                  </a:moveTo>
                  <a:cubicBezTo>
                    <a:pt x="3893" y="1"/>
                    <a:pt x="3161" y="115"/>
                    <a:pt x="2465" y="366"/>
                  </a:cubicBezTo>
                  <a:cubicBezTo>
                    <a:pt x="1573" y="711"/>
                    <a:pt x="691" y="1199"/>
                    <a:pt x="1" y="1878"/>
                  </a:cubicBezTo>
                  <a:cubicBezTo>
                    <a:pt x="691" y="1509"/>
                    <a:pt x="1477" y="1283"/>
                    <a:pt x="2251" y="1045"/>
                  </a:cubicBezTo>
                  <a:cubicBezTo>
                    <a:pt x="3781" y="645"/>
                    <a:pt x="4950" y="508"/>
                    <a:pt x="6472" y="508"/>
                  </a:cubicBezTo>
                  <a:cubicBezTo>
                    <a:pt x="6537" y="508"/>
                    <a:pt x="6602" y="508"/>
                    <a:pt x="6668" y="509"/>
                  </a:cubicBezTo>
                  <a:cubicBezTo>
                    <a:pt x="6930" y="509"/>
                    <a:pt x="7180" y="509"/>
                    <a:pt x="7430" y="545"/>
                  </a:cubicBezTo>
                  <a:cubicBezTo>
                    <a:pt x="7288" y="485"/>
                    <a:pt x="7133" y="426"/>
                    <a:pt x="6990" y="378"/>
                  </a:cubicBezTo>
                  <a:cubicBezTo>
                    <a:pt x="6227" y="136"/>
                    <a:pt x="5425" y="1"/>
                    <a:pt x="4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15"/>
            <p:cNvSpPr/>
            <p:nvPr/>
          </p:nvSpPr>
          <p:spPr>
            <a:xfrm>
              <a:off x="1190325" y="3808050"/>
              <a:ext cx="499175" cy="317600"/>
            </a:xfrm>
            <a:custGeom>
              <a:rect b="b" l="l" r="r" t="t"/>
              <a:pathLst>
                <a:path extrusionOk="0" h="12704" w="19967">
                  <a:moveTo>
                    <a:pt x="0" y="0"/>
                  </a:moveTo>
                  <a:cubicBezTo>
                    <a:pt x="441" y="488"/>
                    <a:pt x="857" y="976"/>
                    <a:pt x="1298" y="1476"/>
                  </a:cubicBezTo>
                  <a:cubicBezTo>
                    <a:pt x="3393" y="3881"/>
                    <a:pt x="5882" y="5941"/>
                    <a:pt x="8537" y="7703"/>
                  </a:cubicBezTo>
                  <a:cubicBezTo>
                    <a:pt x="10109" y="8763"/>
                    <a:pt x="11692" y="9775"/>
                    <a:pt x="13395" y="10597"/>
                  </a:cubicBezTo>
                  <a:cubicBezTo>
                    <a:pt x="15490" y="11549"/>
                    <a:pt x="17693" y="12323"/>
                    <a:pt x="19967" y="12704"/>
                  </a:cubicBezTo>
                  <a:cubicBezTo>
                    <a:pt x="18395" y="12168"/>
                    <a:pt x="17050" y="11549"/>
                    <a:pt x="15538" y="10799"/>
                  </a:cubicBezTo>
                  <a:cubicBezTo>
                    <a:pt x="13692" y="9894"/>
                    <a:pt x="11894" y="8894"/>
                    <a:pt x="10192" y="7739"/>
                  </a:cubicBezTo>
                  <a:cubicBezTo>
                    <a:pt x="7311" y="5834"/>
                    <a:pt x="5084" y="3941"/>
                    <a:pt x="2310" y="1786"/>
                  </a:cubicBezTo>
                  <a:cubicBezTo>
                    <a:pt x="1834" y="1417"/>
                    <a:pt x="1238" y="1000"/>
                    <a:pt x="619" y="524"/>
                  </a:cubicBezTo>
                  <a:cubicBezTo>
                    <a:pt x="417" y="357"/>
                    <a:pt x="203" y="17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15"/>
            <p:cNvSpPr/>
            <p:nvPr/>
          </p:nvSpPr>
          <p:spPr>
            <a:xfrm>
              <a:off x="1093875" y="3797625"/>
              <a:ext cx="591775" cy="389050"/>
            </a:xfrm>
            <a:custGeom>
              <a:rect b="b" l="l" r="r" t="t"/>
              <a:pathLst>
                <a:path extrusionOk="0" h="15562" w="23671">
                  <a:moveTo>
                    <a:pt x="0" y="0"/>
                  </a:moveTo>
                  <a:cubicBezTo>
                    <a:pt x="703" y="917"/>
                    <a:pt x="1417" y="1846"/>
                    <a:pt x="2191" y="2727"/>
                  </a:cubicBezTo>
                  <a:cubicBezTo>
                    <a:pt x="4418" y="5310"/>
                    <a:pt x="7025" y="7525"/>
                    <a:pt x="9823" y="9490"/>
                  </a:cubicBezTo>
                  <a:cubicBezTo>
                    <a:pt x="11919" y="11002"/>
                    <a:pt x="14145" y="12371"/>
                    <a:pt x="16526" y="13407"/>
                  </a:cubicBezTo>
                  <a:cubicBezTo>
                    <a:pt x="18812" y="14371"/>
                    <a:pt x="21206" y="15145"/>
                    <a:pt x="23670" y="15562"/>
                  </a:cubicBezTo>
                  <a:cubicBezTo>
                    <a:pt x="21789" y="15002"/>
                    <a:pt x="20051" y="14276"/>
                    <a:pt x="18384" y="13538"/>
                  </a:cubicBezTo>
                  <a:cubicBezTo>
                    <a:pt x="16645" y="12764"/>
                    <a:pt x="14931" y="11930"/>
                    <a:pt x="13312" y="10918"/>
                  </a:cubicBezTo>
                  <a:cubicBezTo>
                    <a:pt x="11145" y="9573"/>
                    <a:pt x="9275" y="8168"/>
                    <a:pt x="7490" y="6680"/>
                  </a:cubicBezTo>
                  <a:cubicBezTo>
                    <a:pt x="6073" y="5501"/>
                    <a:pt x="4763" y="4239"/>
                    <a:pt x="3394" y="3024"/>
                  </a:cubicBezTo>
                  <a:cubicBezTo>
                    <a:pt x="2322" y="2036"/>
                    <a:pt x="1179" y="1131"/>
                    <a:pt x="131" y="119"/>
                  </a:cubicBezTo>
                  <a:cubicBezTo>
                    <a:pt x="96" y="84"/>
                    <a:pt x="48" y="4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15"/>
            <p:cNvSpPr/>
            <p:nvPr/>
          </p:nvSpPr>
          <p:spPr>
            <a:xfrm>
              <a:off x="1018275" y="3808325"/>
              <a:ext cx="547100" cy="418550"/>
            </a:xfrm>
            <a:custGeom>
              <a:rect b="b" l="l" r="r" t="t"/>
              <a:pathLst>
                <a:path extrusionOk="0" h="16742" w="21884">
                  <a:moveTo>
                    <a:pt x="0" y="1"/>
                  </a:moveTo>
                  <a:lnTo>
                    <a:pt x="0" y="1"/>
                  </a:lnTo>
                  <a:cubicBezTo>
                    <a:pt x="27" y="43"/>
                    <a:pt x="58" y="84"/>
                    <a:pt x="92" y="124"/>
                  </a:cubicBezTo>
                  <a:lnTo>
                    <a:pt x="92" y="124"/>
                  </a:lnTo>
                  <a:cubicBezTo>
                    <a:pt x="62" y="83"/>
                    <a:pt x="31" y="42"/>
                    <a:pt x="0" y="1"/>
                  </a:cubicBezTo>
                  <a:close/>
                  <a:moveTo>
                    <a:pt x="92" y="124"/>
                  </a:moveTo>
                  <a:lnTo>
                    <a:pt x="92" y="124"/>
                  </a:lnTo>
                  <a:cubicBezTo>
                    <a:pt x="711" y="954"/>
                    <a:pt x="1281" y="1801"/>
                    <a:pt x="1905" y="2573"/>
                  </a:cubicBezTo>
                  <a:cubicBezTo>
                    <a:pt x="4287" y="5633"/>
                    <a:pt x="7204" y="8228"/>
                    <a:pt x="10275" y="10597"/>
                  </a:cubicBezTo>
                  <a:cubicBezTo>
                    <a:pt x="12359" y="12181"/>
                    <a:pt x="14538" y="13645"/>
                    <a:pt x="16883" y="14824"/>
                  </a:cubicBezTo>
                  <a:cubicBezTo>
                    <a:pt x="18479" y="15610"/>
                    <a:pt x="20169" y="16229"/>
                    <a:pt x="21884" y="16741"/>
                  </a:cubicBezTo>
                  <a:cubicBezTo>
                    <a:pt x="17883" y="14872"/>
                    <a:pt x="14050" y="12610"/>
                    <a:pt x="10537" y="9919"/>
                  </a:cubicBezTo>
                  <a:cubicBezTo>
                    <a:pt x="9513" y="9121"/>
                    <a:pt x="7727" y="7621"/>
                    <a:pt x="6549" y="6490"/>
                  </a:cubicBezTo>
                  <a:cubicBezTo>
                    <a:pt x="5263" y="5275"/>
                    <a:pt x="4025" y="3990"/>
                    <a:pt x="2763" y="2751"/>
                  </a:cubicBezTo>
                  <a:cubicBezTo>
                    <a:pt x="1905" y="1918"/>
                    <a:pt x="1072" y="1108"/>
                    <a:pt x="227" y="275"/>
                  </a:cubicBezTo>
                  <a:cubicBezTo>
                    <a:pt x="180" y="222"/>
                    <a:pt x="134" y="173"/>
                    <a:pt x="92" y="12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15"/>
            <p:cNvSpPr/>
            <p:nvPr/>
          </p:nvSpPr>
          <p:spPr>
            <a:xfrm>
              <a:off x="1061425" y="3971150"/>
              <a:ext cx="462000" cy="314950"/>
            </a:xfrm>
            <a:custGeom>
              <a:rect b="b" l="l" r="r" t="t"/>
              <a:pathLst>
                <a:path extrusionOk="0" h="12598" w="18480">
                  <a:moveTo>
                    <a:pt x="1" y="1"/>
                  </a:moveTo>
                  <a:cubicBezTo>
                    <a:pt x="36" y="36"/>
                    <a:pt x="60" y="84"/>
                    <a:pt x="96" y="108"/>
                  </a:cubicBezTo>
                  <a:cubicBezTo>
                    <a:pt x="596" y="691"/>
                    <a:pt x="1120" y="1275"/>
                    <a:pt x="1644" y="1834"/>
                  </a:cubicBezTo>
                  <a:cubicBezTo>
                    <a:pt x="2656" y="2941"/>
                    <a:pt x="3680" y="4037"/>
                    <a:pt x="4799" y="5037"/>
                  </a:cubicBezTo>
                  <a:cubicBezTo>
                    <a:pt x="5835" y="5942"/>
                    <a:pt x="6966" y="6763"/>
                    <a:pt x="8085" y="7585"/>
                  </a:cubicBezTo>
                  <a:cubicBezTo>
                    <a:pt x="11193" y="9859"/>
                    <a:pt x="14681" y="11716"/>
                    <a:pt x="18479" y="12597"/>
                  </a:cubicBezTo>
                  <a:cubicBezTo>
                    <a:pt x="16348" y="11728"/>
                    <a:pt x="14348" y="10561"/>
                    <a:pt x="12383" y="9371"/>
                  </a:cubicBezTo>
                  <a:cubicBezTo>
                    <a:pt x="8668" y="7168"/>
                    <a:pt x="5716" y="4775"/>
                    <a:pt x="2465" y="2072"/>
                  </a:cubicBezTo>
                  <a:cubicBezTo>
                    <a:pt x="1668" y="1417"/>
                    <a:pt x="870" y="763"/>
                    <a:pt x="96" y="84"/>
                  </a:cubicBezTo>
                  <a:cubicBezTo>
                    <a:pt x="60" y="48"/>
                    <a:pt x="36" y="3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15"/>
            <p:cNvSpPr/>
            <p:nvPr/>
          </p:nvSpPr>
          <p:spPr>
            <a:xfrm>
              <a:off x="1205200" y="4175350"/>
              <a:ext cx="488175" cy="243500"/>
            </a:xfrm>
            <a:custGeom>
              <a:rect b="b" l="l" r="r" t="t"/>
              <a:pathLst>
                <a:path extrusionOk="0" h="9740" w="19527">
                  <a:moveTo>
                    <a:pt x="0" y="0"/>
                  </a:moveTo>
                  <a:lnTo>
                    <a:pt x="0" y="0"/>
                  </a:lnTo>
                  <a:cubicBezTo>
                    <a:pt x="655" y="560"/>
                    <a:pt x="1322" y="1143"/>
                    <a:pt x="1989" y="1703"/>
                  </a:cubicBezTo>
                  <a:cubicBezTo>
                    <a:pt x="4132" y="3644"/>
                    <a:pt x="6573" y="5215"/>
                    <a:pt x="9144" y="6513"/>
                  </a:cubicBezTo>
                  <a:cubicBezTo>
                    <a:pt x="11133" y="7525"/>
                    <a:pt x="13169" y="8418"/>
                    <a:pt x="15324" y="9013"/>
                  </a:cubicBezTo>
                  <a:cubicBezTo>
                    <a:pt x="16693" y="9418"/>
                    <a:pt x="18098" y="9704"/>
                    <a:pt x="19527" y="9740"/>
                  </a:cubicBezTo>
                  <a:cubicBezTo>
                    <a:pt x="17395" y="9347"/>
                    <a:pt x="15145" y="8347"/>
                    <a:pt x="13419" y="7632"/>
                  </a:cubicBezTo>
                  <a:cubicBezTo>
                    <a:pt x="12097" y="7061"/>
                    <a:pt x="9787" y="5989"/>
                    <a:pt x="8228" y="5096"/>
                  </a:cubicBezTo>
                  <a:cubicBezTo>
                    <a:pt x="6430" y="4084"/>
                    <a:pt x="4703" y="2953"/>
                    <a:pt x="2941" y="1858"/>
                  </a:cubicBezTo>
                  <a:cubicBezTo>
                    <a:pt x="1989" y="1274"/>
                    <a:pt x="1060" y="679"/>
                    <a:pt x="131" y="72"/>
                  </a:cubicBezTo>
                  <a:cubicBezTo>
                    <a:pt x="84" y="36"/>
                    <a:pt x="24"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15"/>
            <p:cNvSpPr/>
            <p:nvPr/>
          </p:nvSpPr>
          <p:spPr>
            <a:xfrm>
              <a:off x="1184350" y="4256000"/>
              <a:ext cx="406325" cy="218800"/>
            </a:xfrm>
            <a:custGeom>
              <a:rect b="b" l="l" r="r" t="t"/>
              <a:pathLst>
                <a:path extrusionOk="0" h="8752" w="16253">
                  <a:moveTo>
                    <a:pt x="1" y="1"/>
                  </a:moveTo>
                  <a:cubicBezTo>
                    <a:pt x="322" y="287"/>
                    <a:pt x="656" y="560"/>
                    <a:pt x="965" y="858"/>
                  </a:cubicBezTo>
                  <a:cubicBezTo>
                    <a:pt x="3811" y="3597"/>
                    <a:pt x="7097" y="5906"/>
                    <a:pt x="10788" y="7371"/>
                  </a:cubicBezTo>
                  <a:cubicBezTo>
                    <a:pt x="12562" y="8026"/>
                    <a:pt x="14384" y="8478"/>
                    <a:pt x="16253" y="8752"/>
                  </a:cubicBezTo>
                  <a:cubicBezTo>
                    <a:pt x="13574" y="7811"/>
                    <a:pt x="11038" y="6609"/>
                    <a:pt x="8371" y="5132"/>
                  </a:cubicBezTo>
                  <a:cubicBezTo>
                    <a:pt x="6037" y="3823"/>
                    <a:pt x="3823" y="2287"/>
                    <a:pt x="1501" y="941"/>
                  </a:cubicBezTo>
                  <a:cubicBezTo>
                    <a:pt x="1001" y="644"/>
                    <a:pt x="489" y="32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15"/>
            <p:cNvSpPr/>
            <p:nvPr/>
          </p:nvSpPr>
          <p:spPr>
            <a:xfrm>
              <a:off x="1205800" y="4354525"/>
              <a:ext cx="292625" cy="175050"/>
            </a:xfrm>
            <a:custGeom>
              <a:rect b="b" l="l" r="r" t="t"/>
              <a:pathLst>
                <a:path extrusionOk="0" h="7002" w="11705">
                  <a:moveTo>
                    <a:pt x="0" y="1"/>
                  </a:moveTo>
                  <a:lnTo>
                    <a:pt x="0" y="1"/>
                  </a:lnTo>
                  <a:cubicBezTo>
                    <a:pt x="167" y="156"/>
                    <a:pt x="310" y="310"/>
                    <a:pt x="476" y="465"/>
                  </a:cubicBezTo>
                  <a:cubicBezTo>
                    <a:pt x="3620" y="3573"/>
                    <a:pt x="7358" y="5918"/>
                    <a:pt x="11704" y="7002"/>
                  </a:cubicBezTo>
                  <a:cubicBezTo>
                    <a:pt x="9478" y="6002"/>
                    <a:pt x="7442" y="4656"/>
                    <a:pt x="5394" y="3347"/>
                  </a:cubicBezTo>
                  <a:cubicBezTo>
                    <a:pt x="3894" y="2382"/>
                    <a:pt x="2310" y="1501"/>
                    <a:pt x="786" y="549"/>
                  </a:cubicBezTo>
                  <a:cubicBezTo>
                    <a:pt x="524" y="370"/>
                    <a:pt x="262" y="1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15"/>
            <p:cNvSpPr/>
            <p:nvPr/>
          </p:nvSpPr>
          <p:spPr>
            <a:xfrm>
              <a:off x="1203400" y="4426875"/>
              <a:ext cx="206900" cy="134850"/>
            </a:xfrm>
            <a:custGeom>
              <a:rect b="b" l="l" r="r" t="t"/>
              <a:pathLst>
                <a:path extrusionOk="0" h="5394" w="8276">
                  <a:moveTo>
                    <a:pt x="1" y="0"/>
                  </a:moveTo>
                  <a:lnTo>
                    <a:pt x="1" y="0"/>
                  </a:lnTo>
                  <a:cubicBezTo>
                    <a:pt x="84" y="95"/>
                    <a:pt x="191" y="214"/>
                    <a:pt x="275" y="322"/>
                  </a:cubicBezTo>
                  <a:cubicBezTo>
                    <a:pt x="2370" y="2750"/>
                    <a:pt x="5180" y="4536"/>
                    <a:pt x="8276" y="5394"/>
                  </a:cubicBezTo>
                  <a:cubicBezTo>
                    <a:pt x="6883" y="4703"/>
                    <a:pt x="5609" y="3810"/>
                    <a:pt x="4311" y="2953"/>
                  </a:cubicBezTo>
                  <a:cubicBezTo>
                    <a:pt x="3097" y="2203"/>
                    <a:pt x="1739" y="1393"/>
                    <a:pt x="668" y="548"/>
                  </a:cubicBezTo>
                  <a:cubicBezTo>
                    <a:pt x="442" y="381"/>
                    <a:pt x="215"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15"/>
            <p:cNvSpPr/>
            <p:nvPr/>
          </p:nvSpPr>
          <p:spPr>
            <a:xfrm>
              <a:off x="931050" y="4494725"/>
              <a:ext cx="447400" cy="255725"/>
            </a:xfrm>
            <a:custGeom>
              <a:rect b="b" l="l" r="r" t="t"/>
              <a:pathLst>
                <a:path extrusionOk="0" h="10229" w="17896">
                  <a:moveTo>
                    <a:pt x="1" y="1"/>
                  </a:moveTo>
                  <a:lnTo>
                    <a:pt x="1" y="1"/>
                  </a:lnTo>
                  <a:cubicBezTo>
                    <a:pt x="251" y="263"/>
                    <a:pt x="513" y="513"/>
                    <a:pt x="787" y="763"/>
                  </a:cubicBezTo>
                  <a:cubicBezTo>
                    <a:pt x="2215" y="2120"/>
                    <a:pt x="3608" y="3537"/>
                    <a:pt x="5216" y="4692"/>
                  </a:cubicBezTo>
                  <a:cubicBezTo>
                    <a:pt x="6906" y="5894"/>
                    <a:pt x="8716" y="6942"/>
                    <a:pt x="10574" y="7871"/>
                  </a:cubicBezTo>
                  <a:cubicBezTo>
                    <a:pt x="12895" y="8978"/>
                    <a:pt x="15372" y="9776"/>
                    <a:pt x="17896" y="10228"/>
                  </a:cubicBezTo>
                  <a:cubicBezTo>
                    <a:pt x="16098" y="9573"/>
                    <a:pt x="14503" y="8811"/>
                    <a:pt x="12764" y="7918"/>
                  </a:cubicBezTo>
                  <a:cubicBezTo>
                    <a:pt x="11157" y="7097"/>
                    <a:pt x="9561" y="6251"/>
                    <a:pt x="8037" y="5323"/>
                  </a:cubicBezTo>
                  <a:cubicBezTo>
                    <a:pt x="5799" y="3930"/>
                    <a:pt x="3668" y="2394"/>
                    <a:pt x="1441" y="1013"/>
                  </a:cubicBezTo>
                  <a:cubicBezTo>
                    <a:pt x="953" y="691"/>
                    <a:pt x="453" y="34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15"/>
            <p:cNvSpPr/>
            <p:nvPr/>
          </p:nvSpPr>
          <p:spPr>
            <a:xfrm>
              <a:off x="943850" y="4610525"/>
              <a:ext cx="337575" cy="174450"/>
            </a:xfrm>
            <a:custGeom>
              <a:rect b="b" l="l" r="r" t="t"/>
              <a:pathLst>
                <a:path extrusionOk="0" h="6978" w="13503">
                  <a:moveTo>
                    <a:pt x="1" y="0"/>
                  </a:moveTo>
                  <a:lnTo>
                    <a:pt x="1" y="0"/>
                  </a:lnTo>
                  <a:cubicBezTo>
                    <a:pt x="203" y="191"/>
                    <a:pt x="394" y="369"/>
                    <a:pt x="584" y="548"/>
                  </a:cubicBezTo>
                  <a:cubicBezTo>
                    <a:pt x="2251" y="2084"/>
                    <a:pt x="3906" y="3274"/>
                    <a:pt x="6061" y="4453"/>
                  </a:cubicBezTo>
                  <a:cubicBezTo>
                    <a:pt x="8418" y="5596"/>
                    <a:pt x="10943" y="6430"/>
                    <a:pt x="13502" y="6977"/>
                  </a:cubicBezTo>
                  <a:cubicBezTo>
                    <a:pt x="10704" y="5822"/>
                    <a:pt x="7942" y="4310"/>
                    <a:pt x="5216" y="2893"/>
                  </a:cubicBezTo>
                  <a:cubicBezTo>
                    <a:pt x="3739" y="2060"/>
                    <a:pt x="2203" y="1369"/>
                    <a:pt x="763" y="512"/>
                  </a:cubicBezTo>
                  <a:cubicBezTo>
                    <a:pt x="501" y="345"/>
                    <a:pt x="239"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15"/>
            <p:cNvSpPr/>
            <p:nvPr/>
          </p:nvSpPr>
          <p:spPr>
            <a:xfrm>
              <a:off x="906350" y="4677800"/>
              <a:ext cx="224450" cy="113125"/>
            </a:xfrm>
            <a:custGeom>
              <a:rect b="b" l="l" r="r" t="t"/>
              <a:pathLst>
                <a:path extrusionOk="0" h="4525" w="8978">
                  <a:moveTo>
                    <a:pt x="1" y="0"/>
                  </a:moveTo>
                  <a:lnTo>
                    <a:pt x="1" y="0"/>
                  </a:lnTo>
                  <a:cubicBezTo>
                    <a:pt x="132" y="107"/>
                    <a:pt x="262" y="226"/>
                    <a:pt x="405" y="333"/>
                  </a:cubicBezTo>
                  <a:cubicBezTo>
                    <a:pt x="1536" y="1203"/>
                    <a:pt x="2751" y="2119"/>
                    <a:pt x="4061" y="2834"/>
                  </a:cubicBezTo>
                  <a:cubicBezTo>
                    <a:pt x="5596" y="3620"/>
                    <a:pt x="7263" y="4227"/>
                    <a:pt x="8978" y="4524"/>
                  </a:cubicBezTo>
                  <a:cubicBezTo>
                    <a:pt x="7406" y="3798"/>
                    <a:pt x="5966" y="2858"/>
                    <a:pt x="4418" y="2107"/>
                  </a:cubicBezTo>
                  <a:cubicBezTo>
                    <a:pt x="2977" y="1405"/>
                    <a:pt x="2013" y="1119"/>
                    <a:pt x="370" y="226"/>
                  </a:cubicBezTo>
                  <a:cubicBezTo>
                    <a:pt x="239" y="155"/>
                    <a:pt x="120" y="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15"/>
            <p:cNvSpPr/>
            <p:nvPr/>
          </p:nvSpPr>
          <p:spPr>
            <a:xfrm>
              <a:off x="833125" y="4723025"/>
              <a:ext cx="108375" cy="69375"/>
            </a:xfrm>
            <a:custGeom>
              <a:rect b="b" l="l" r="r" t="t"/>
              <a:pathLst>
                <a:path extrusionOk="0" h="2775" w="4335">
                  <a:moveTo>
                    <a:pt x="1" y="1"/>
                  </a:moveTo>
                  <a:cubicBezTo>
                    <a:pt x="1275" y="1168"/>
                    <a:pt x="2644" y="2180"/>
                    <a:pt x="4334" y="2775"/>
                  </a:cubicBezTo>
                  <a:cubicBezTo>
                    <a:pt x="3644" y="2346"/>
                    <a:pt x="3001" y="1846"/>
                    <a:pt x="2322" y="1406"/>
                  </a:cubicBezTo>
                  <a:cubicBezTo>
                    <a:pt x="1608" y="965"/>
                    <a:pt x="548" y="32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15"/>
            <p:cNvSpPr/>
            <p:nvPr/>
          </p:nvSpPr>
          <p:spPr>
            <a:xfrm>
              <a:off x="526550" y="4027400"/>
              <a:ext cx="181300" cy="230125"/>
            </a:xfrm>
            <a:custGeom>
              <a:rect b="b" l="l" r="r" t="t"/>
              <a:pathLst>
                <a:path extrusionOk="0" h="9205" w="7252">
                  <a:moveTo>
                    <a:pt x="0" y="1"/>
                  </a:moveTo>
                  <a:lnTo>
                    <a:pt x="0" y="1"/>
                  </a:lnTo>
                  <a:cubicBezTo>
                    <a:pt x="24" y="215"/>
                    <a:pt x="84" y="418"/>
                    <a:pt x="167" y="632"/>
                  </a:cubicBezTo>
                  <a:cubicBezTo>
                    <a:pt x="429" y="1406"/>
                    <a:pt x="857" y="2132"/>
                    <a:pt x="1322" y="2894"/>
                  </a:cubicBezTo>
                  <a:cubicBezTo>
                    <a:pt x="2810" y="5394"/>
                    <a:pt x="4786" y="7621"/>
                    <a:pt x="7251" y="9204"/>
                  </a:cubicBezTo>
                  <a:cubicBezTo>
                    <a:pt x="5548" y="7383"/>
                    <a:pt x="4405" y="5644"/>
                    <a:pt x="3108" y="4013"/>
                  </a:cubicBezTo>
                  <a:cubicBezTo>
                    <a:pt x="2512" y="3251"/>
                    <a:pt x="1893" y="2489"/>
                    <a:pt x="1250" y="1763"/>
                  </a:cubicBezTo>
                  <a:cubicBezTo>
                    <a:pt x="857" y="1311"/>
                    <a:pt x="584" y="1013"/>
                    <a:pt x="286" y="561"/>
                  </a:cubicBezTo>
                  <a:cubicBezTo>
                    <a:pt x="155" y="394"/>
                    <a:pt x="72" y="21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15"/>
            <p:cNvSpPr/>
            <p:nvPr/>
          </p:nvSpPr>
          <p:spPr>
            <a:xfrm>
              <a:off x="604225" y="3973225"/>
              <a:ext cx="252750" cy="297400"/>
            </a:xfrm>
            <a:custGeom>
              <a:rect b="b" l="l" r="r" t="t"/>
              <a:pathLst>
                <a:path extrusionOk="0" h="11896" w="10110">
                  <a:moveTo>
                    <a:pt x="1" y="1"/>
                  </a:moveTo>
                  <a:lnTo>
                    <a:pt x="1" y="1"/>
                  </a:lnTo>
                  <a:cubicBezTo>
                    <a:pt x="120" y="215"/>
                    <a:pt x="251" y="442"/>
                    <a:pt x="370" y="668"/>
                  </a:cubicBezTo>
                  <a:cubicBezTo>
                    <a:pt x="1310" y="2394"/>
                    <a:pt x="2287" y="4121"/>
                    <a:pt x="3501" y="5680"/>
                  </a:cubicBezTo>
                  <a:cubicBezTo>
                    <a:pt x="5359" y="8062"/>
                    <a:pt x="7561" y="10217"/>
                    <a:pt x="10109" y="11895"/>
                  </a:cubicBezTo>
                  <a:cubicBezTo>
                    <a:pt x="8537" y="10407"/>
                    <a:pt x="7204" y="8704"/>
                    <a:pt x="5847" y="7038"/>
                  </a:cubicBezTo>
                  <a:cubicBezTo>
                    <a:pt x="4156" y="4990"/>
                    <a:pt x="2441" y="2930"/>
                    <a:pt x="715" y="894"/>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15"/>
            <p:cNvSpPr/>
            <p:nvPr/>
          </p:nvSpPr>
          <p:spPr>
            <a:xfrm>
              <a:off x="738175" y="3956875"/>
              <a:ext cx="184275" cy="229800"/>
            </a:xfrm>
            <a:custGeom>
              <a:rect b="b" l="l" r="r" t="t"/>
              <a:pathLst>
                <a:path extrusionOk="0" h="9192" w="7371">
                  <a:moveTo>
                    <a:pt x="1" y="0"/>
                  </a:moveTo>
                  <a:lnTo>
                    <a:pt x="1" y="0"/>
                  </a:lnTo>
                  <a:cubicBezTo>
                    <a:pt x="60" y="131"/>
                    <a:pt x="120" y="286"/>
                    <a:pt x="179" y="429"/>
                  </a:cubicBezTo>
                  <a:cubicBezTo>
                    <a:pt x="905" y="2108"/>
                    <a:pt x="1965" y="3655"/>
                    <a:pt x="3108" y="5108"/>
                  </a:cubicBezTo>
                  <a:cubicBezTo>
                    <a:pt x="4370" y="6608"/>
                    <a:pt x="5823" y="7977"/>
                    <a:pt x="7370" y="9192"/>
                  </a:cubicBezTo>
                  <a:cubicBezTo>
                    <a:pt x="6335" y="7977"/>
                    <a:pt x="4823" y="5834"/>
                    <a:pt x="4227" y="5108"/>
                  </a:cubicBezTo>
                  <a:cubicBezTo>
                    <a:pt x="3037" y="3536"/>
                    <a:pt x="1644" y="2024"/>
                    <a:pt x="405" y="584"/>
                  </a:cubicBezTo>
                  <a:cubicBezTo>
                    <a:pt x="251" y="381"/>
                    <a:pt x="108"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15"/>
            <p:cNvSpPr/>
            <p:nvPr/>
          </p:nvSpPr>
          <p:spPr>
            <a:xfrm>
              <a:off x="456900" y="4088425"/>
              <a:ext cx="244975" cy="293225"/>
            </a:xfrm>
            <a:custGeom>
              <a:rect b="b" l="l" r="r" t="t"/>
              <a:pathLst>
                <a:path extrusionOk="0" h="11729" w="9799">
                  <a:moveTo>
                    <a:pt x="0" y="1"/>
                  </a:moveTo>
                  <a:cubicBezTo>
                    <a:pt x="119" y="286"/>
                    <a:pt x="226" y="584"/>
                    <a:pt x="345" y="870"/>
                  </a:cubicBezTo>
                  <a:cubicBezTo>
                    <a:pt x="1131" y="2858"/>
                    <a:pt x="2512" y="5061"/>
                    <a:pt x="4024" y="6871"/>
                  </a:cubicBezTo>
                  <a:cubicBezTo>
                    <a:pt x="5703" y="8740"/>
                    <a:pt x="7620" y="10454"/>
                    <a:pt x="9799" y="11728"/>
                  </a:cubicBezTo>
                  <a:cubicBezTo>
                    <a:pt x="7965" y="10145"/>
                    <a:pt x="6418" y="8252"/>
                    <a:pt x="4834" y="6406"/>
                  </a:cubicBezTo>
                  <a:cubicBezTo>
                    <a:pt x="3203" y="4346"/>
                    <a:pt x="1881" y="2763"/>
                    <a:pt x="655" y="1037"/>
                  </a:cubicBezTo>
                  <a:cubicBezTo>
                    <a:pt x="512" y="810"/>
                    <a:pt x="179" y="32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15"/>
            <p:cNvSpPr/>
            <p:nvPr/>
          </p:nvSpPr>
          <p:spPr>
            <a:xfrm>
              <a:off x="440525" y="4197975"/>
              <a:ext cx="210175" cy="214325"/>
            </a:xfrm>
            <a:custGeom>
              <a:rect b="b" l="l" r="r" t="t"/>
              <a:pathLst>
                <a:path extrusionOk="0" h="8573" w="8407">
                  <a:moveTo>
                    <a:pt x="0" y="0"/>
                  </a:moveTo>
                  <a:lnTo>
                    <a:pt x="0" y="0"/>
                  </a:lnTo>
                  <a:cubicBezTo>
                    <a:pt x="107" y="167"/>
                    <a:pt x="191" y="334"/>
                    <a:pt x="298" y="500"/>
                  </a:cubicBezTo>
                  <a:cubicBezTo>
                    <a:pt x="1286" y="2167"/>
                    <a:pt x="2370" y="3810"/>
                    <a:pt x="3727" y="5203"/>
                  </a:cubicBezTo>
                  <a:cubicBezTo>
                    <a:pt x="5096" y="6549"/>
                    <a:pt x="6703" y="7692"/>
                    <a:pt x="8406" y="8573"/>
                  </a:cubicBezTo>
                  <a:cubicBezTo>
                    <a:pt x="6489" y="6989"/>
                    <a:pt x="4858" y="5108"/>
                    <a:pt x="3155" y="3274"/>
                  </a:cubicBezTo>
                  <a:cubicBezTo>
                    <a:pt x="2358" y="2393"/>
                    <a:pt x="1489" y="1596"/>
                    <a:pt x="667" y="738"/>
                  </a:cubicBezTo>
                  <a:cubicBezTo>
                    <a:pt x="453" y="500"/>
                    <a:pt x="226" y="25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15"/>
            <p:cNvSpPr/>
            <p:nvPr/>
          </p:nvSpPr>
          <p:spPr>
            <a:xfrm>
              <a:off x="433075" y="4325075"/>
              <a:ext cx="168500" cy="178025"/>
            </a:xfrm>
            <a:custGeom>
              <a:rect b="b" l="l" r="r" t="t"/>
              <a:pathLst>
                <a:path extrusionOk="0" h="7121" w="6740">
                  <a:moveTo>
                    <a:pt x="1" y="0"/>
                  </a:moveTo>
                  <a:lnTo>
                    <a:pt x="1" y="0"/>
                  </a:lnTo>
                  <a:cubicBezTo>
                    <a:pt x="60" y="155"/>
                    <a:pt x="120" y="298"/>
                    <a:pt x="191" y="453"/>
                  </a:cubicBezTo>
                  <a:cubicBezTo>
                    <a:pt x="882" y="1941"/>
                    <a:pt x="1846" y="3310"/>
                    <a:pt x="2989" y="4501"/>
                  </a:cubicBezTo>
                  <a:cubicBezTo>
                    <a:pt x="4108" y="5560"/>
                    <a:pt x="5406" y="6394"/>
                    <a:pt x="6740" y="7120"/>
                  </a:cubicBezTo>
                  <a:cubicBezTo>
                    <a:pt x="5239" y="5679"/>
                    <a:pt x="3799" y="4155"/>
                    <a:pt x="2382" y="2620"/>
                  </a:cubicBezTo>
                  <a:cubicBezTo>
                    <a:pt x="1715" y="1893"/>
                    <a:pt x="989" y="1226"/>
                    <a:pt x="358" y="464"/>
                  </a:cubicBezTo>
                  <a:cubicBezTo>
                    <a:pt x="227" y="322"/>
                    <a:pt x="120"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15"/>
            <p:cNvSpPr/>
            <p:nvPr/>
          </p:nvSpPr>
          <p:spPr>
            <a:xfrm>
              <a:off x="467300" y="4461400"/>
              <a:ext cx="156300" cy="135150"/>
            </a:xfrm>
            <a:custGeom>
              <a:rect b="b" l="l" r="r" t="t"/>
              <a:pathLst>
                <a:path extrusionOk="0" h="5406" w="6252">
                  <a:moveTo>
                    <a:pt x="1" y="0"/>
                  </a:moveTo>
                  <a:cubicBezTo>
                    <a:pt x="96" y="119"/>
                    <a:pt x="168" y="238"/>
                    <a:pt x="239" y="345"/>
                  </a:cubicBezTo>
                  <a:cubicBezTo>
                    <a:pt x="1739" y="2524"/>
                    <a:pt x="3787" y="4394"/>
                    <a:pt x="6252" y="5406"/>
                  </a:cubicBezTo>
                  <a:cubicBezTo>
                    <a:pt x="5275" y="4703"/>
                    <a:pt x="4335" y="3774"/>
                    <a:pt x="3382" y="2917"/>
                  </a:cubicBezTo>
                  <a:cubicBezTo>
                    <a:pt x="2394" y="2024"/>
                    <a:pt x="1322" y="1262"/>
                    <a:pt x="358" y="35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15"/>
            <p:cNvSpPr/>
            <p:nvPr/>
          </p:nvSpPr>
          <p:spPr>
            <a:xfrm>
              <a:off x="695025" y="4722725"/>
              <a:ext cx="155100" cy="98250"/>
            </a:xfrm>
            <a:custGeom>
              <a:rect b="b" l="l" r="r" t="t"/>
              <a:pathLst>
                <a:path extrusionOk="0" h="3930" w="6204">
                  <a:moveTo>
                    <a:pt x="0" y="1"/>
                  </a:moveTo>
                  <a:lnTo>
                    <a:pt x="0" y="1"/>
                  </a:lnTo>
                  <a:cubicBezTo>
                    <a:pt x="36" y="25"/>
                    <a:pt x="48" y="48"/>
                    <a:pt x="72" y="60"/>
                  </a:cubicBezTo>
                  <a:cubicBezTo>
                    <a:pt x="905" y="799"/>
                    <a:pt x="1715" y="1549"/>
                    <a:pt x="2619" y="2192"/>
                  </a:cubicBezTo>
                  <a:cubicBezTo>
                    <a:pt x="3727" y="2942"/>
                    <a:pt x="4917" y="3608"/>
                    <a:pt x="6203" y="3930"/>
                  </a:cubicBezTo>
                  <a:cubicBezTo>
                    <a:pt x="5108" y="3239"/>
                    <a:pt x="4346" y="2537"/>
                    <a:pt x="3262" y="1811"/>
                  </a:cubicBezTo>
                  <a:cubicBezTo>
                    <a:pt x="2417" y="1251"/>
                    <a:pt x="1786" y="941"/>
                    <a:pt x="929" y="501"/>
                  </a:cubicBezTo>
                  <a:cubicBezTo>
                    <a:pt x="631" y="334"/>
                    <a:pt x="310" y="1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15"/>
            <p:cNvSpPr/>
            <p:nvPr/>
          </p:nvSpPr>
          <p:spPr>
            <a:xfrm>
              <a:off x="251200" y="4425675"/>
              <a:ext cx="444725" cy="411675"/>
            </a:xfrm>
            <a:custGeom>
              <a:rect b="b" l="l" r="r" t="t"/>
              <a:pathLst>
                <a:path extrusionOk="0" h="16467" w="17789">
                  <a:moveTo>
                    <a:pt x="1" y="0"/>
                  </a:moveTo>
                  <a:lnTo>
                    <a:pt x="1" y="0"/>
                  </a:lnTo>
                  <a:cubicBezTo>
                    <a:pt x="179" y="477"/>
                    <a:pt x="941" y="1905"/>
                    <a:pt x="1370" y="2679"/>
                  </a:cubicBezTo>
                  <a:cubicBezTo>
                    <a:pt x="2370" y="4453"/>
                    <a:pt x="3620" y="6073"/>
                    <a:pt x="4966" y="7573"/>
                  </a:cubicBezTo>
                  <a:cubicBezTo>
                    <a:pt x="6145" y="8882"/>
                    <a:pt x="7371" y="10145"/>
                    <a:pt x="8704" y="11299"/>
                  </a:cubicBezTo>
                  <a:cubicBezTo>
                    <a:pt x="11383" y="13526"/>
                    <a:pt x="14527" y="15217"/>
                    <a:pt x="17789" y="16467"/>
                  </a:cubicBezTo>
                  <a:cubicBezTo>
                    <a:pt x="16372" y="15681"/>
                    <a:pt x="15027" y="14752"/>
                    <a:pt x="13657" y="13859"/>
                  </a:cubicBezTo>
                  <a:cubicBezTo>
                    <a:pt x="12086" y="12800"/>
                    <a:pt x="10443" y="11728"/>
                    <a:pt x="9181" y="10680"/>
                  </a:cubicBezTo>
                  <a:cubicBezTo>
                    <a:pt x="6514" y="8442"/>
                    <a:pt x="3930" y="5465"/>
                    <a:pt x="2096" y="3001"/>
                  </a:cubicBezTo>
                  <a:cubicBezTo>
                    <a:pt x="1394" y="2013"/>
                    <a:pt x="680" y="102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15"/>
            <p:cNvSpPr/>
            <p:nvPr/>
          </p:nvSpPr>
          <p:spPr>
            <a:xfrm>
              <a:off x="253600" y="4562000"/>
              <a:ext cx="310775" cy="274750"/>
            </a:xfrm>
            <a:custGeom>
              <a:rect b="b" l="l" r="r" t="t"/>
              <a:pathLst>
                <a:path extrusionOk="0" h="10990" w="12431">
                  <a:moveTo>
                    <a:pt x="0" y="1"/>
                  </a:moveTo>
                  <a:cubicBezTo>
                    <a:pt x="14" y="41"/>
                    <a:pt x="23" y="66"/>
                    <a:pt x="31" y="87"/>
                  </a:cubicBezTo>
                  <a:lnTo>
                    <a:pt x="31" y="87"/>
                  </a:lnTo>
                  <a:cubicBezTo>
                    <a:pt x="21" y="58"/>
                    <a:pt x="10" y="29"/>
                    <a:pt x="0" y="1"/>
                  </a:cubicBezTo>
                  <a:close/>
                  <a:moveTo>
                    <a:pt x="31" y="87"/>
                  </a:moveTo>
                  <a:cubicBezTo>
                    <a:pt x="203" y="559"/>
                    <a:pt x="407" y="1040"/>
                    <a:pt x="643" y="1489"/>
                  </a:cubicBezTo>
                  <a:cubicBezTo>
                    <a:pt x="1465" y="2918"/>
                    <a:pt x="2381" y="4287"/>
                    <a:pt x="3536" y="5477"/>
                  </a:cubicBezTo>
                  <a:cubicBezTo>
                    <a:pt x="6049" y="7942"/>
                    <a:pt x="9192" y="9680"/>
                    <a:pt x="12430" y="10990"/>
                  </a:cubicBezTo>
                  <a:cubicBezTo>
                    <a:pt x="10501" y="9859"/>
                    <a:pt x="7823" y="7954"/>
                    <a:pt x="6608" y="7001"/>
                  </a:cubicBezTo>
                  <a:cubicBezTo>
                    <a:pt x="5751" y="6335"/>
                    <a:pt x="4703" y="5501"/>
                    <a:pt x="3727" y="4549"/>
                  </a:cubicBezTo>
                  <a:cubicBezTo>
                    <a:pt x="2822" y="3656"/>
                    <a:pt x="2000" y="2679"/>
                    <a:pt x="1167" y="1739"/>
                  </a:cubicBezTo>
                  <a:cubicBezTo>
                    <a:pt x="750" y="1263"/>
                    <a:pt x="393" y="751"/>
                    <a:pt x="48" y="131"/>
                  </a:cubicBezTo>
                  <a:cubicBezTo>
                    <a:pt x="43" y="116"/>
                    <a:pt x="37" y="103"/>
                    <a:pt x="31" y="8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15"/>
            <p:cNvSpPr/>
            <p:nvPr/>
          </p:nvSpPr>
          <p:spPr>
            <a:xfrm>
              <a:off x="241100" y="4696850"/>
              <a:ext cx="181000" cy="129500"/>
            </a:xfrm>
            <a:custGeom>
              <a:rect b="b" l="l" r="r" t="t"/>
              <a:pathLst>
                <a:path extrusionOk="0" h="5180" w="7240">
                  <a:moveTo>
                    <a:pt x="0" y="0"/>
                  </a:moveTo>
                  <a:lnTo>
                    <a:pt x="0" y="0"/>
                  </a:lnTo>
                  <a:cubicBezTo>
                    <a:pt x="72" y="83"/>
                    <a:pt x="131" y="167"/>
                    <a:pt x="202" y="238"/>
                  </a:cubicBezTo>
                  <a:cubicBezTo>
                    <a:pt x="2131" y="2369"/>
                    <a:pt x="4405" y="4405"/>
                    <a:pt x="7239" y="5179"/>
                  </a:cubicBezTo>
                  <a:cubicBezTo>
                    <a:pt x="5953" y="4524"/>
                    <a:pt x="5072" y="3727"/>
                    <a:pt x="4167" y="3048"/>
                  </a:cubicBezTo>
                  <a:cubicBezTo>
                    <a:pt x="3048" y="2155"/>
                    <a:pt x="1726" y="1322"/>
                    <a:pt x="643" y="512"/>
                  </a:cubicBezTo>
                  <a:cubicBezTo>
                    <a:pt x="417" y="345"/>
                    <a:pt x="214" y="17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15"/>
            <p:cNvSpPr/>
            <p:nvPr/>
          </p:nvSpPr>
          <p:spPr>
            <a:xfrm>
              <a:off x="601250" y="3287725"/>
              <a:ext cx="536700" cy="842400"/>
            </a:xfrm>
            <a:custGeom>
              <a:rect b="b" l="l" r="r" t="t"/>
              <a:pathLst>
                <a:path extrusionOk="0" h="33696" w="21468">
                  <a:moveTo>
                    <a:pt x="108" y="1"/>
                  </a:moveTo>
                  <a:cubicBezTo>
                    <a:pt x="1" y="965"/>
                    <a:pt x="286" y="3370"/>
                    <a:pt x="536" y="4811"/>
                  </a:cubicBezTo>
                  <a:cubicBezTo>
                    <a:pt x="1846" y="11288"/>
                    <a:pt x="5882" y="17384"/>
                    <a:pt x="9704" y="22301"/>
                  </a:cubicBezTo>
                  <a:cubicBezTo>
                    <a:pt x="11728" y="24933"/>
                    <a:pt x="13931" y="27421"/>
                    <a:pt x="16372" y="29683"/>
                  </a:cubicBezTo>
                  <a:cubicBezTo>
                    <a:pt x="17979" y="31124"/>
                    <a:pt x="19705" y="32434"/>
                    <a:pt x="21468" y="33696"/>
                  </a:cubicBezTo>
                  <a:cubicBezTo>
                    <a:pt x="18027" y="30457"/>
                    <a:pt x="14514" y="27266"/>
                    <a:pt x="11538" y="23587"/>
                  </a:cubicBezTo>
                  <a:cubicBezTo>
                    <a:pt x="9335" y="20837"/>
                    <a:pt x="7121" y="17860"/>
                    <a:pt x="5275" y="14622"/>
                  </a:cubicBezTo>
                  <a:cubicBezTo>
                    <a:pt x="3549" y="11574"/>
                    <a:pt x="2370" y="8788"/>
                    <a:pt x="1429" y="5406"/>
                  </a:cubicBezTo>
                  <a:cubicBezTo>
                    <a:pt x="1144" y="4454"/>
                    <a:pt x="906" y="3478"/>
                    <a:pt x="667" y="2489"/>
                  </a:cubicBezTo>
                  <a:cubicBezTo>
                    <a:pt x="477" y="1668"/>
                    <a:pt x="251" y="858"/>
                    <a:pt x="1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15"/>
            <p:cNvSpPr/>
            <p:nvPr/>
          </p:nvSpPr>
          <p:spPr>
            <a:xfrm>
              <a:off x="864075" y="3740175"/>
              <a:ext cx="164625" cy="209275"/>
            </a:xfrm>
            <a:custGeom>
              <a:rect b="b" l="l" r="r" t="t"/>
              <a:pathLst>
                <a:path extrusionOk="0" h="8371" w="6585">
                  <a:moveTo>
                    <a:pt x="1" y="0"/>
                  </a:moveTo>
                  <a:lnTo>
                    <a:pt x="1" y="0"/>
                  </a:lnTo>
                  <a:cubicBezTo>
                    <a:pt x="739" y="1405"/>
                    <a:pt x="1453" y="2834"/>
                    <a:pt x="2406" y="4096"/>
                  </a:cubicBezTo>
                  <a:cubicBezTo>
                    <a:pt x="3608" y="5692"/>
                    <a:pt x="5085" y="7061"/>
                    <a:pt x="6585" y="8370"/>
                  </a:cubicBezTo>
                  <a:cubicBezTo>
                    <a:pt x="5478" y="6954"/>
                    <a:pt x="4144" y="5108"/>
                    <a:pt x="3216" y="3918"/>
                  </a:cubicBezTo>
                  <a:cubicBezTo>
                    <a:pt x="2168" y="2584"/>
                    <a:pt x="1072" y="129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15"/>
            <p:cNvSpPr/>
            <p:nvPr/>
          </p:nvSpPr>
          <p:spPr>
            <a:xfrm>
              <a:off x="817050" y="3394600"/>
              <a:ext cx="197975" cy="292625"/>
            </a:xfrm>
            <a:custGeom>
              <a:rect b="b" l="l" r="r" t="t"/>
              <a:pathLst>
                <a:path extrusionOk="0" h="11705" w="7919">
                  <a:moveTo>
                    <a:pt x="1" y="0"/>
                  </a:moveTo>
                  <a:lnTo>
                    <a:pt x="1" y="0"/>
                  </a:lnTo>
                  <a:cubicBezTo>
                    <a:pt x="96" y="179"/>
                    <a:pt x="179" y="393"/>
                    <a:pt x="251" y="584"/>
                  </a:cubicBezTo>
                  <a:cubicBezTo>
                    <a:pt x="977" y="2393"/>
                    <a:pt x="1858" y="4239"/>
                    <a:pt x="2965" y="5965"/>
                  </a:cubicBezTo>
                  <a:cubicBezTo>
                    <a:pt x="4358" y="8073"/>
                    <a:pt x="6001" y="10049"/>
                    <a:pt x="7918" y="11704"/>
                  </a:cubicBezTo>
                  <a:cubicBezTo>
                    <a:pt x="6740" y="10180"/>
                    <a:pt x="5692" y="8513"/>
                    <a:pt x="4632" y="6894"/>
                  </a:cubicBezTo>
                  <a:cubicBezTo>
                    <a:pt x="3275" y="4870"/>
                    <a:pt x="1953" y="2834"/>
                    <a:pt x="584" y="834"/>
                  </a:cubicBezTo>
                  <a:cubicBezTo>
                    <a:pt x="382" y="548"/>
                    <a:pt x="191" y="27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15"/>
            <p:cNvSpPr/>
            <p:nvPr/>
          </p:nvSpPr>
          <p:spPr>
            <a:xfrm>
              <a:off x="826150" y="3521825"/>
              <a:ext cx="111475" cy="146350"/>
            </a:xfrm>
            <a:custGeom>
              <a:rect b="b" l="l" r="r" t="t"/>
              <a:pathLst>
                <a:path extrusionOk="0" h="5854" w="4459">
                  <a:moveTo>
                    <a:pt x="3" y="0"/>
                  </a:moveTo>
                  <a:cubicBezTo>
                    <a:pt x="1" y="0"/>
                    <a:pt x="18" y="28"/>
                    <a:pt x="65" y="102"/>
                  </a:cubicBezTo>
                  <a:cubicBezTo>
                    <a:pt x="601" y="1150"/>
                    <a:pt x="1137" y="2222"/>
                    <a:pt x="1827" y="3174"/>
                  </a:cubicBezTo>
                  <a:cubicBezTo>
                    <a:pt x="2566" y="4186"/>
                    <a:pt x="3459" y="5091"/>
                    <a:pt x="4459" y="5853"/>
                  </a:cubicBezTo>
                  <a:cubicBezTo>
                    <a:pt x="3673" y="4960"/>
                    <a:pt x="3018" y="3948"/>
                    <a:pt x="2292" y="2900"/>
                  </a:cubicBezTo>
                  <a:cubicBezTo>
                    <a:pt x="1649" y="2007"/>
                    <a:pt x="899" y="1174"/>
                    <a:pt x="232" y="305"/>
                  </a:cubicBezTo>
                  <a:cubicBezTo>
                    <a:pt x="187" y="260"/>
                    <a:pt x="8"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15"/>
            <p:cNvSpPr/>
            <p:nvPr/>
          </p:nvSpPr>
          <p:spPr>
            <a:xfrm>
              <a:off x="529825" y="3378225"/>
              <a:ext cx="265525" cy="485500"/>
            </a:xfrm>
            <a:custGeom>
              <a:rect b="b" l="l" r="r" t="t"/>
              <a:pathLst>
                <a:path extrusionOk="0" h="19420" w="10621">
                  <a:moveTo>
                    <a:pt x="0" y="0"/>
                  </a:moveTo>
                  <a:lnTo>
                    <a:pt x="0" y="0"/>
                  </a:lnTo>
                  <a:cubicBezTo>
                    <a:pt x="83" y="322"/>
                    <a:pt x="179" y="691"/>
                    <a:pt x="250" y="1024"/>
                  </a:cubicBezTo>
                  <a:cubicBezTo>
                    <a:pt x="834" y="3406"/>
                    <a:pt x="1596" y="5763"/>
                    <a:pt x="2631" y="7978"/>
                  </a:cubicBezTo>
                  <a:cubicBezTo>
                    <a:pt x="4644" y="12192"/>
                    <a:pt x="7394" y="16050"/>
                    <a:pt x="10621" y="19419"/>
                  </a:cubicBezTo>
                  <a:cubicBezTo>
                    <a:pt x="9418" y="17753"/>
                    <a:pt x="8323" y="16014"/>
                    <a:pt x="7192" y="14288"/>
                  </a:cubicBezTo>
                  <a:cubicBezTo>
                    <a:pt x="6203" y="12788"/>
                    <a:pt x="5179" y="11299"/>
                    <a:pt x="4346" y="9704"/>
                  </a:cubicBezTo>
                  <a:cubicBezTo>
                    <a:pt x="2774" y="6787"/>
                    <a:pt x="1905" y="4322"/>
                    <a:pt x="607" y="1441"/>
                  </a:cubicBezTo>
                  <a:cubicBezTo>
                    <a:pt x="405" y="965"/>
                    <a:pt x="191" y="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15"/>
            <p:cNvSpPr/>
            <p:nvPr/>
          </p:nvSpPr>
          <p:spPr>
            <a:xfrm>
              <a:off x="659600" y="3265400"/>
              <a:ext cx="69075" cy="228350"/>
            </a:xfrm>
            <a:custGeom>
              <a:rect b="b" l="l" r="r" t="t"/>
              <a:pathLst>
                <a:path extrusionOk="0" h="9134" w="2763">
                  <a:moveTo>
                    <a:pt x="0" y="1"/>
                  </a:moveTo>
                  <a:lnTo>
                    <a:pt x="0" y="453"/>
                  </a:lnTo>
                  <a:cubicBezTo>
                    <a:pt x="119" y="3513"/>
                    <a:pt x="1167" y="6514"/>
                    <a:pt x="2763" y="9133"/>
                  </a:cubicBezTo>
                  <a:cubicBezTo>
                    <a:pt x="1762" y="6299"/>
                    <a:pt x="869" y="3430"/>
                    <a:pt x="107" y="525"/>
                  </a:cubicBezTo>
                  <a:cubicBezTo>
                    <a:pt x="60" y="358"/>
                    <a:pt x="36" y="18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15"/>
            <p:cNvSpPr/>
            <p:nvPr/>
          </p:nvSpPr>
          <p:spPr>
            <a:xfrm>
              <a:off x="698875" y="3252900"/>
              <a:ext cx="22950" cy="116125"/>
            </a:xfrm>
            <a:custGeom>
              <a:rect b="b" l="l" r="r" t="t"/>
              <a:pathLst>
                <a:path extrusionOk="0" h="4645" w="918">
                  <a:moveTo>
                    <a:pt x="191" y="1"/>
                  </a:moveTo>
                  <a:lnTo>
                    <a:pt x="191" y="1"/>
                  </a:lnTo>
                  <a:cubicBezTo>
                    <a:pt x="1" y="1573"/>
                    <a:pt x="215" y="3216"/>
                    <a:pt x="918" y="4644"/>
                  </a:cubicBezTo>
                  <a:cubicBezTo>
                    <a:pt x="811" y="4037"/>
                    <a:pt x="727" y="2977"/>
                    <a:pt x="668" y="2549"/>
                  </a:cubicBezTo>
                  <a:cubicBezTo>
                    <a:pt x="549" y="1680"/>
                    <a:pt x="310" y="846"/>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15"/>
            <p:cNvSpPr/>
            <p:nvPr/>
          </p:nvSpPr>
          <p:spPr>
            <a:xfrm>
              <a:off x="468500" y="3420200"/>
              <a:ext cx="210475" cy="406025"/>
            </a:xfrm>
            <a:custGeom>
              <a:rect b="b" l="l" r="r" t="t"/>
              <a:pathLst>
                <a:path extrusionOk="0" h="16241" w="8419">
                  <a:moveTo>
                    <a:pt x="0" y="0"/>
                  </a:moveTo>
                  <a:lnTo>
                    <a:pt x="0" y="0"/>
                  </a:lnTo>
                  <a:cubicBezTo>
                    <a:pt x="72" y="322"/>
                    <a:pt x="167" y="643"/>
                    <a:pt x="250" y="953"/>
                  </a:cubicBezTo>
                  <a:cubicBezTo>
                    <a:pt x="1251" y="4525"/>
                    <a:pt x="2798" y="7930"/>
                    <a:pt x="4656" y="11144"/>
                  </a:cubicBezTo>
                  <a:cubicBezTo>
                    <a:pt x="5727" y="12978"/>
                    <a:pt x="7085" y="14621"/>
                    <a:pt x="8418" y="16240"/>
                  </a:cubicBezTo>
                  <a:cubicBezTo>
                    <a:pt x="7382" y="14514"/>
                    <a:pt x="6251" y="12847"/>
                    <a:pt x="5311" y="11061"/>
                  </a:cubicBezTo>
                  <a:cubicBezTo>
                    <a:pt x="3584" y="7835"/>
                    <a:pt x="2096" y="4501"/>
                    <a:pt x="548" y="1215"/>
                  </a:cubicBezTo>
                  <a:cubicBezTo>
                    <a:pt x="358" y="810"/>
                    <a:pt x="179"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15"/>
            <p:cNvSpPr/>
            <p:nvPr/>
          </p:nvSpPr>
          <p:spPr>
            <a:xfrm>
              <a:off x="394675" y="3396075"/>
              <a:ext cx="194700" cy="418525"/>
            </a:xfrm>
            <a:custGeom>
              <a:rect b="b" l="l" r="r" t="t"/>
              <a:pathLst>
                <a:path extrusionOk="0" h="16741" w="7788">
                  <a:moveTo>
                    <a:pt x="1" y="1"/>
                  </a:moveTo>
                  <a:lnTo>
                    <a:pt x="1" y="1"/>
                  </a:lnTo>
                  <a:cubicBezTo>
                    <a:pt x="60" y="275"/>
                    <a:pt x="120" y="549"/>
                    <a:pt x="179" y="822"/>
                  </a:cubicBezTo>
                  <a:cubicBezTo>
                    <a:pt x="620" y="2739"/>
                    <a:pt x="1037" y="4680"/>
                    <a:pt x="1715" y="6537"/>
                  </a:cubicBezTo>
                  <a:cubicBezTo>
                    <a:pt x="3144" y="10240"/>
                    <a:pt x="5061" y="13812"/>
                    <a:pt x="7787" y="16741"/>
                  </a:cubicBezTo>
                  <a:cubicBezTo>
                    <a:pt x="5942" y="13883"/>
                    <a:pt x="4454" y="10812"/>
                    <a:pt x="3073" y="7716"/>
                  </a:cubicBezTo>
                  <a:cubicBezTo>
                    <a:pt x="2370" y="6109"/>
                    <a:pt x="1394" y="3513"/>
                    <a:pt x="453" y="1239"/>
                  </a:cubicBezTo>
                  <a:cubicBezTo>
                    <a:pt x="286" y="834"/>
                    <a:pt x="144" y="41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15"/>
            <p:cNvSpPr/>
            <p:nvPr/>
          </p:nvSpPr>
          <p:spPr>
            <a:xfrm>
              <a:off x="305375" y="3347275"/>
              <a:ext cx="197675" cy="482825"/>
            </a:xfrm>
            <a:custGeom>
              <a:rect b="b" l="l" r="r" t="t"/>
              <a:pathLst>
                <a:path extrusionOk="0" h="19313" w="7907">
                  <a:moveTo>
                    <a:pt x="1" y="0"/>
                  </a:moveTo>
                  <a:cubicBezTo>
                    <a:pt x="60" y="322"/>
                    <a:pt x="132" y="655"/>
                    <a:pt x="191" y="988"/>
                  </a:cubicBezTo>
                  <a:cubicBezTo>
                    <a:pt x="656" y="3132"/>
                    <a:pt x="1108" y="5275"/>
                    <a:pt x="1787" y="7346"/>
                  </a:cubicBezTo>
                  <a:cubicBezTo>
                    <a:pt x="3216" y="11597"/>
                    <a:pt x="5192" y="15705"/>
                    <a:pt x="7907" y="19312"/>
                  </a:cubicBezTo>
                  <a:cubicBezTo>
                    <a:pt x="6228" y="16109"/>
                    <a:pt x="4525" y="12490"/>
                    <a:pt x="3227" y="9430"/>
                  </a:cubicBezTo>
                  <a:cubicBezTo>
                    <a:pt x="2192" y="6822"/>
                    <a:pt x="1370" y="4144"/>
                    <a:pt x="465" y="1477"/>
                  </a:cubicBezTo>
                  <a:cubicBezTo>
                    <a:pt x="298" y="1000"/>
                    <a:pt x="156" y="5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15"/>
            <p:cNvSpPr/>
            <p:nvPr/>
          </p:nvSpPr>
          <p:spPr>
            <a:xfrm>
              <a:off x="256575" y="3425850"/>
              <a:ext cx="173250" cy="466150"/>
            </a:xfrm>
            <a:custGeom>
              <a:rect b="b" l="l" r="r" t="t"/>
              <a:pathLst>
                <a:path extrusionOk="0" h="18646" w="6930">
                  <a:moveTo>
                    <a:pt x="0" y="0"/>
                  </a:moveTo>
                  <a:lnTo>
                    <a:pt x="0" y="0"/>
                  </a:lnTo>
                  <a:cubicBezTo>
                    <a:pt x="48" y="298"/>
                    <a:pt x="95" y="608"/>
                    <a:pt x="143" y="905"/>
                  </a:cubicBezTo>
                  <a:cubicBezTo>
                    <a:pt x="441" y="3037"/>
                    <a:pt x="750" y="5168"/>
                    <a:pt x="1310" y="7251"/>
                  </a:cubicBezTo>
                  <a:cubicBezTo>
                    <a:pt x="2489" y="11347"/>
                    <a:pt x="4382" y="15229"/>
                    <a:pt x="6930" y="18646"/>
                  </a:cubicBezTo>
                  <a:cubicBezTo>
                    <a:pt x="5941" y="16764"/>
                    <a:pt x="5048" y="14693"/>
                    <a:pt x="4322" y="12966"/>
                  </a:cubicBezTo>
                  <a:cubicBezTo>
                    <a:pt x="3965" y="12121"/>
                    <a:pt x="3239" y="10430"/>
                    <a:pt x="2703" y="8871"/>
                  </a:cubicBezTo>
                  <a:cubicBezTo>
                    <a:pt x="2286" y="7668"/>
                    <a:pt x="1953" y="6430"/>
                    <a:pt x="1596" y="5192"/>
                  </a:cubicBezTo>
                  <a:cubicBezTo>
                    <a:pt x="1227" y="3929"/>
                    <a:pt x="810" y="2679"/>
                    <a:pt x="429" y="1417"/>
                  </a:cubicBezTo>
                  <a:cubicBezTo>
                    <a:pt x="274" y="953"/>
                    <a:pt x="143" y="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15"/>
            <p:cNvSpPr/>
            <p:nvPr/>
          </p:nvSpPr>
          <p:spPr>
            <a:xfrm>
              <a:off x="247350" y="3655925"/>
              <a:ext cx="110150" cy="297100"/>
            </a:xfrm>
            <a:custGeom>
              <a:rect b="b" l="l" r="r" t="t"/>
              <a:pathLst>
                <a:path extrusionOk="0" h="11884" w="4406">
                  <a:moveTo>
                    <a:pt x="0" y="1"/>
                  </a:moveTo>
                  <a:lnTo>
                    <a:pt x="0" y="1"/>
                  </a:lnTo>
                  <a:cubicBezTo>
                    <a:pt x="36" y="191"/>
                    <a:pt x="60" y="394"/>
                    <a:pt x="95" y="608"/>
                  </a:cubicBezTo>
                  <a:cubicBezTo>
                    <a:pt x="595" y="4680"/>
                    <a:pt x="1965" y="8550"/>
                    <a:pt x="4405" y="11883"/>
                  </a:cubicBezTo>
                  <a:cubicBezTo>
                    <a:pt x="3489" y="9919"/>
                    <a:pt x="2798" y="7811"/>
                    <a:pt x="2060" y="5680"/>
                  </a:cubicBezTo>
                  <a:cubicBezTo>
                    <a:pt x="1465" y="3930"/>
                    <a:pt x="869" y="2561"/>
                    <a:pt x="286" y="846"/>
                  </a:cubicBezTo>
                  <a:cubicBezTo>
                    <a:pt x="179" y="549"/>
                    <a:pt x="95" y="2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15"/>
            <p:cNvSpPr/>
            <p:nvPr/>
          </p:nvSpPr>
          <p:spPr>
            <a:xfrm>
              <a:off x="235725" y="3897625"/>
              <a:ext cx="65825" cy="150050"/>
            </a:xfrm>
            <a:custGeom>
              <a:rect b="b" l="l" r="r" t="t"/>
              <a:pathLst>
                <a:path extrusionOk="0" h="6002" w="2633">
                  <a:moveTo>
                    <a:pt x="1" y="1"/>
                  </a:moveTo>
                  <a:cubicBezTo>
                    <a:pt x="1" y="84"/>
                    <a:pt x="1" y="167"/>
                    <a:pt x="25" y="239"/>
                  </a:cubicBezTo>
                  <a:cubicBezTo>
                    <a:pt x="167" y="2394"/>
                    <a:pt x="1334" y="4347"/>
                    <a:pt x="2632" y="6002"/>
                  </a:cubicBezTo>
                  <a:cubicBezTo>
                    <a:pt x="2061" y="4775"/>
                    <a:pt x="1751" y="3989"/>
                    <a:pt x="1227" y="2834"/>
                  </a:cubicBezTo>
                  <a:cubicBezTo>
                    <a:pt x="775" y="1965"/>
                    <a:pt x="382" y="1203"/>
                    <a:pt x="96" y="310"/>
                  </a:cubicBezTo>
                  <a:cubicBezTo>
                    <a:pt x="60" y="215"/>
                    <a:pt x="36" y="1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15"/>
            <p:cNvSpPr/>
            <p:nvPr/>
          </p:nvSpPr>
          <p:spPr>
            <a:xfrm>
              <a:off x="252400" y="4097950"/>
              <a:ext cx="19675" cy="54200"/>
            </a:xfrm>
            <a:custGeom>
              <a:rect b="b" l="l" r="r" t="t"/>
              <a:pathLst>
                <a:path extrusionOk="0" h="2168" w="787">
                  <a:moveTo>
                    <a:pt x="1" y="1"/>
                  </a:moveTo>
                  <a:lnTo>
                    <a:pt x="1" y="1"/>
                  </a:lnTo>
                  <a:cubicBezTo>
                    <a:pt x="179" y="751"/>
                    <a:pt x="429" y="1489"/>
                    <a:pt x="786" y="2168"/>
                  </a:cubicBezTo>
                  <a:cubicBezTo>
                    <a:pt x="608" y="1429"/>
                    <a:pt x="322" y="69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15"/>
            <p:cNvSpPr/>
            <p:nvPr/>
          </p:nvSpPr>
          <p:spPr>
            <a:xfrm>
              <a:off x="246750" y="3013900"/>
              <a:ext cx="46450" cy="298575"/>
            </a:xfrm>
            <a:custGeom>
              <a:rect b="b" l="l" r="r" t="t"/>
              <a:pathLst>
                <a:path extrusionOk="0" h="11943" w="1858">
                  <a:moveTo>
                    <a:pt x="465" y="0"/>
                  </a:moveTo>
                  <a:cubicBezTo>
                    <a:pt x="429" y="191"/>
                    <a:pt x="405" y="381"/>
                    <a:pt x="369" y="572"/>
                  </a:cubicBezTo>
                  <a:cubicBezTo>
                    <a:pt x="107" y="2322"/>
                    <a:pt x="0" y="4108"/>
                    <a:pt x="179" y="5882"/>
                  </a:cubicBezTo>
                  <a:cubicBezTo>
                    <a:pt x="405" y="7977"/>
                    <a:pt x="917" y="10049"/>
                    <a:pt x="1858" y="11942"/>
                  </a:cubicBezTo>
                  <a:cubicBezTo>
                    <a:pt x="1417" y="10121"/>
                    <a:pt x="1310" y="8620"/>
                    <a:pt x="1084" y="6787"/>
                  </a:cubicBezTo>
                  <a:cubicBezTo>
                    <a:pt x="869" y="4822"/>
                    <a:pt x="643" y="2882"/>
                    <a:pt x="500" y="917"/>
                  </a:cubicBezTo>
                  <a:cubicBezTo>
                    <a:pt x="488" y="619"/>
                    <a:pt x="465" y="298"/>
                    <a:pt x="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15"/>
            <p:cNvSpPr/>
            <p:nvPr/>
          </p:nvSpPr>
          <p:spPr>
            <a:xfrm>
              <a:off x="236625" y="3324350"/>
              <a:ext cx="8350" cy="41400"/>
            </a:xfrm>
            <a:custGeom>
              <a:rect b="b" l="l" r="r" t="t"/>
              <a:pathLst>
                <a:path extrusionOk="0" h="1656" w="334">
                  <a:moveTo>
                    <a:pt x="0" y="0"/>
                  </a:moveTo>
                  <a:lnTo>
                    <a:pt x="0" y="0"/>
                  </a:lnTo>
                  <a:cubicBezTo>
                    <a:pt x="36" y="560"/>
                    <a:pt x="131" y="1120"/>
                    <a:pt x="334" y="1655"/>
                  </a:cubicBezTo>
                  <a:cubicBezTo>
                    <a:pt x="286" y="1084"/>
                    <a:pt x="167" y="53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15"/>
            <p:cNvSpPr/>
            <p:nvPr/>
          </p:nvSpPr>
          <p:spPr>
            <a:xfrm>
              <a:off x="459575" y="3161825"/>
              <a:ext cx="24425" cy="106000"/>
            </a:xfrm>
            <a:custGeom>
              <a:rect b="b" l="l" r="r" t="t"/>
              <a:pathLst>
                <a:path extrusionOk="0" h="4240" w="977">
                  <a:moveTo>
                    <a:pt x="84" y="1"/>
                  </a:moveTo>
                  <a:lnTo>
                    <a:pt x="84" y="1"/>
                  </a:lnTo>
                  <a:cubicBezTo>
                    <a:pt x="0" y="1465"/>
                    <a:pt x="310" y="2930"/>
                    <a:pt x="977" y="4239"/>
                  </a:cubicBezTo>
                  <a:cubicBezTo>
                    <a:pt x="893" y="3537"/>
                    <a:pt x="846" y="3251"/>
                    <a:pt x="750" y="2596"/>
                  </a:cubicBezTo>
                  <a:cubicBezTo>
                    <a:pt x="643" y="1739"/>
                    <a:pt x="346" y="775"/>
                    <a:pt x="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15"/>
            <p:cNvSpPr/>
            <p:nvPr/>
          </p:nvSpPr>
          <p:spPr>
            <a:xfrm>
              <a:off x="542925" y="3163025"/>
              <a:ext cx="16675" cy="73550"/>
            </a:xfrm>
            <a:custGeom>
              <a:rect b="b" l="l" r="r" t="t"/>
              <a:pathLst>
                <a:path extrusionOk="0" h="2942" w="667">
                  <a:moveTo>
                    <a:pt x="71" y="0"/>
                  </a:moveTo>
                  <a:cubicBezTo>
                    <a:pt x="0" y="1024"/>
                    <a:pt x="226" y="2024"/>
                    <a:pt x="667" y="2941"/>
                  </a:cubicBezTo>
                  <a:cubicBezTo>
                    <a:pt x="619" y="1953"/>
                    <a:pt x="417" y="857"/>
                    <a:pt x="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15"/>
            <p:cNvSpPr/>
            <p:nvPr/>
          </p:nvSpPr>
          <p:spPr>
            <a:xfrm>
              <a:off x="599775" y="3129975"/>
              <a:ext cx="5675" cy="44975"/>
            </a:xfrm>
            <a:custGeom>
              <a:rect b="b" l="l" r="r" t="t"/>
              <a:pathLst>
                <a:path extrusionOk="0" h="1799" w="227">
                  <a:moveTo>
                    <a:pt x="191" y="1"/>
                  </a:moveTo>
                  <a:lnTo>
                    <a:pt x="191" y="1"/>
                  </a:lnTo>
                  <a:cubicBezTo>
                    <a:pt x="0" y="584"/>
                    <a:pt x="0" y="1203"/>
                    <a:pt x="107" y="1798"/>
                  </a:cubicBezTo>
                  <a:cubicBezTo>
                    <a:pt x="226" y="1203"/>
                    <a:pt x="214" y="596"/>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15"/>
            <p:cNvSpPr/>
            <p:nvPr/>
          </p:nvSpPr>
          <p:spPr>
            <a:xfrm>
              <a:off x="2144300" y="4251550"/>
              <a:ext cx="601000" cy="72775"/>
            </a:xfrm>
            <a:custGeom>
              <a:rect b="b" l="l" r="r" t="t"/>
              <a:pathLst>
                <a:path extrusionOk="0" h="2911" w="24040">
                  <a:moveTo>
                    <a:pt x="1" y="0"/>
                  </a:moveTo>
                  <a:lnTo>
                    <a:pt x="1" y="0"/>
                  </a:lnTo>
                  <a:cubicBezTo>
                    <a:pt x="608" y="286"/>
                    <a:pt x="1203" y="584"/>
                    <a:pt x="1810" y="846"/>
                  </a:cubicBezTo>
                  <a:cubicBezTo>
                    <a:pt x="3549" y="1620"/>
                    <a:pt x="5466" y="2251"/>
                    <a:pt x="7383" y="2548"/>
                  </a:cubicBezTo>
                  <a:cubicBezTo>
                    <a:pt x="9096" y="2777"/>
                    <a:pt x="10827" y="2910"/>
                    <a:pt x="12558" y="2910"/>
                  </a:cubicBezTo>
                  <a:cubicBezTo>
                    <a:pt x="13353" y="2910"/>
                    <a:pt x="14149" y="2882"/>
                    <a:pt x="14943" y="2822"/>
                  </a:cubicBezTo>
                  <a:cubicBezTo>
                    <a:pt x="18622" y="2560"/>
                    <a:pt x="20313" y="2132"/>
                    <a:pt x="24039" y="1810"/>
                  </a:cubicBezTo>
                  <a:cubicBezTo>
                    <a:pt x="23397" y="1766"/>
                    <a:pt x="22755" y="1748"/>
                    <a:pt x="22113" y="1748"/>
                  </a:cubicBezTo>
                  <a:cubicBezTo>
                    <a:pt x="19079" y="1748"/>
                    <a:pt x="16051" y="2156"/>
                    <a:pt x="13014" y="2215"/>
                  </a:cubicBezTo>
                  <a:cubicBezTo>
                    <a:pt x="9311" y="2215"/>
                    <a:pt x="6120" y="1715"/>
                    <a:pt x="2525" y="715"/>
                  </a:cubicBezTo>
                  <a:cubicBezTo>
                    <a:pt x="1727" y="500"/>
                    <a:pt x="906" y="298"/>
                    <a:pt x="108" y="24"/>
                  </a:cubicBezTo>
                  <a:cubicBezTo>
                    <a:pt x="72" y="24"/>
                    <a:pt x="48" y="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15"/>
            <p:cNvSpPr/>
            <p:nvPr/>
          </p:nvSpPr>
          <p:spPr>
            <a:xfrm>
              <a:off x="2232400" y="4245600"/>
              <a:ext cx="323875" cy="39775"/>
            </a:xfrm>
            <a:custGeom>
              <a:rect b="b" l="l" r="r" t="t"/>
              <a:pathLst>
                <a:path extrusionOk="0" h="1591" w="12955">
                  <a:moveTo>
                    <a:pt x="1" y="0"/>
                  </a:moveTo>
                  <a:lnTo>
                    <a:pt x="1" y="0"/>
                  </a:lnTo>
                  <a:cubicBezTo>
                    <a:pt x="1192" y="560"/>
                    <a:pt x="2513" y="822"/>
                    <a:pt x="3799" y="1096"/>
                  </a:cubicBezTo>
                  <a:cubicBezTo>
                    <a:pt x="5428" y="1456"/>
                    <a:pt x="7086" y="1591"/>
                    <a:pt x="8749" y="1591"/>
                  </a:cubicBezTo>
                  <a:cubicBezTo>
                    <a:pt x="9941" y="1591"/>
                    <a:pt x="11136" y="1521"/>
                    <a:pt x="12324" y="1417"/>
                  </a:cubicBezTo>
                  <a:cubicBezTo>
                    <a:pt x="12538" y="1393"/>
                    <a:pt x="12741" y="1369"/>
                    <a:pt x="12955" y="1357"/>
                  </a:cubicBezTo>
                  <a:cubicBezTo>
                    <a:pt x="12633" y="1322"/>
                    <a:pt x="12336" y="1274"/>
                    <a:pt x="12026" y="1250"/>
                  </a:cubicBezTo>
                  <a:cubicBezTo>
                    <a:pt x="9204" y="905"/>
                    <a:pt x="6359" y="750"/>
                    <a:pt x="3513" y="488"/>
                  </a:cubicBezTo>
                  <a:cubicBezTo>
                    <a:pt x="2299" y="357"/>
                    <a:pt x="1144" y="32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15"/>
            <p:cNvSpPr/>
            <p:nvPr/>
          </p:nvSpPr>
          <p:spPr>
            <a:xfrm>
              <a:off x="1727275" y="4198275"/>
              <a:ext cx="172075" cy="501575"/>
            </a:xfrm>
            <a:custGeom>
              <a:rect b="b" l="l" r="r" t="t"/>
              <a:pathLst>
                <a:path extrusionOk="0" h="20063" w="6883">
                  <a:moveTo>
                    <a:pt x="1" y="0"/>
                  </a:moveTo>
                  <a:cubicBezTo>
                    <a:pt x="1013" y="417"/>
                    <a:pt x="1704" y="1107"/>
                    <a:pt x="2454" y="1893"/>
                  </a:cubicBezTo>
                  <a:cubicBezTo>
                    <a:pt x="2918" y="2429"/>
                    <a:pt x="3037" y="2548"/>
                    <a:pt x="3335" y="2989"/>
                  </a:cubicBezTo>
                  <a:cubicBezTo>
                    <a:pt x="3644" y="3441"/>
                    <a:pt x="3894" y="3929"/>
                    <a:pt x="4132" y="4417"/>
                  </a:cubicBezTo>
                  <a:cubicBezTo>
                    <a:pt x="4263" y="4703"/>
                    <a:pt x="4228" y="4632"/>
                    <a:pt x="4311" y="4822"/>
                  </a:cubicBezTo>
                  <a:cubicBezTo>
                    <a:pt x="5633" y="8049"/>
                    <a:pt x="5633" y="11049"/>
                    <a:pt x="4561" y="14299"/>
                  </a:cubicBezTo>
                  <a:cubicBezTo>
                    <a:pt x="4204" y="15395"/>
                    <a:pt x="3823" y="16133"/>
                    <a:pt x="3180" y="17205"/>
                  </a:cubicBezTo>
                  <a:cubicBezTo>
                    <a:pt x="2632" y="18133"/>
                    <a:pt x="2037" y="19038"/>
                    <a:pt x="1382" y="19895"/>
                  </a:cubicBezTo>
                  <a:cubicBezTo>
                    <a:pt x="1334" y="19955"/>
                    <a:pt x="1287" y="20003"/>
                    <a:pt x="1251" y="20062"/>
                  </a:cubicBezTo>
                  <a:lnTo>
                    <a:pt x="1525" y="19776"/>
                  </a:lnTo>
                  <a:cubicBezTo>
                    <a:pt x="2632" y="18610"/>
                    <a:pt x="3656" y="17478"/>
                    <a:pt x="4537" y="16145"/>
                  </a:cubicBezTo>
                  <a:cubicBezTo>
                    <a:pt x="6883" y="12311"/>
                    <a:pt x="6561" y="6048"/>
                    <a:pt x="3763" y="2572"/>
                  </a:cubicBezTo>
                  <a:cubicBezTo>
                    <a:pt x="2763" y="1429"/>
                    <a:pt x="1513" y="34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15"/>
            <p:cNvSpPr/>
            <p:nvPr/>
          </p:nvSpPr>
          <p:spPr>
            <a:xfrm>
              <a:off x="1732950" y="4256000"/>
              <a:ext cx="100625" cy="415550"/>
            </a:xfrm>
            <a:custGeom>
              <a:rect b="b" l="l" r="r" t="t"/>
              <a:pathLst>
                <a:path extrusionOk="0" h="16622" w="4025">
                  <a:moveTo>
                    <a:pt x="226" y="1"/>
                  </a:moveTo>
                  <a:cubicBezTo>
                    <a:pt x="250" y="40"/>
                    <a:pt x="268" y="58"/>
                    <a:pt x="288" y="76"/>
                  </a:cubicBezTo>
                  <a:lnTo>
                    <a:pt x="288" y="76"/>
                  </a:lnTo>
                  <a:cubicBezTo>
                    <a:pt x="266" y="50"/>
                    <a:pt x="245" y="25"/>
                    <a:pt x="226" y="1"/>
                  </a:cubicBezTo>
                  <a:close/>
                  <a:moveTo>
                    <a:pt x="288" y="76"/>
                  </a:moveTo>
                  <a:lnTo>
                    <a:pt x="288" y="76"/>
                  </a:lnTo>
                  <a:cubicBezTo>
                    <a:pt x="320" y="115"/>
                    <a:pt x="353" y="156"/>
                    <a:pt x="381" y="191"/>
                  </a:cubicBezTo>
                  <a:cubicBezTo>
                    <a:pt x="1024" y="1061"/>
                    <a:pt x="1596" y="1989"/>
                    <a:pt x="2048" y="2977"/>
                  </a:cubicBezTo>
                  <a:cubicBezTo>
                    <a:pt x="3084" y="5287"/>
                    <a:pt x="3417" y="7752"/>
                    <a:pt x="2762" y="10324"/>
                  </a:cubicBezTo>
                  <a:cubicBezTo>
                    <a:pt x="2262" y="12669"/>
                    <a:pt x="1477" y="14705"/>
                    <a:pt x="0" y="16622"/>
                  </a:cubicBezTo>
                  <a:cubicBezTo>
                    <a:pt x="2358" y="14312"/>
                    <a:pt x="3774" y="11086"/>
                    <a:pt x="3965" y="7811"/>
                  </a:cubicBezTo>
                  <a:cubicBezTo>
                    <a:pt x="4025" y="5764"/>
                    <a:pt x="3370" y="3692"/>
                    <a:pt x="2131" y="2025"/>
                  </a:cubicBezTo>
                  <a:cubicBezTo>
                    <a:pt x="1619" y="1311"/>
                    <a:pt x="1000" y="668"/>
                    <a:pt x="322" y="108"/>
                  </a:cubicBezTo>
                  <a:cubicBezTo>
                    <a:pt x="309" y="96"/>
                    <a:pt x="298" y="86"/>
                    <a:pt x="288" y="7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15"/>
            <p:cNvSpPr/>
            <p:nvPr/>
          </p:nvSpPr>
          <p:spPr>
            <a:xfrm>
              <a:off x="1967200" y="4191125"/>
              <a:ext cx="250650" cy="251550"/>
            </a:xfrm>
            <a:custGeom>
              <a:rect b="b" l="l" r="r" t="t"/>
              <a:pathLst>
                <a:path extrusionOk="0" h="10062" w="10026">
                  <a:moveTo>
                    <a:pt x="0" y="0"/>
                  </a:moveTo>
                  <a:cubicBezTo>
                    <a:pt x="786" y="2084"/>
                    <a:pt x="1679" y="4191"/>
                    <a:pt x="3025" y="5989"/>
                  </a:cubicBezTo>
                  <a:cubicBezTo>
                    <a:pt x="4358" y="7739"/>
                    <a:pt x="6263" y="9037"/>
                    <a:pt x="8359" y="9704"/>
                  </a:cubicBezTo>
                  <a:cubicBezTo>
                    <a:pt x="8918" y="9871"/>
                    <a:pt x="9466" y="9978"/>
                    <a:pt x="10025" y="10061"/>
                  </a:cubicBezTo>
                  <a:cubicBezTo>
                    <a:pt x="9930" y="10025"/>
                    <a:pt x="9823" y="9990"/>
                    <a:pt x="9716" y="9942"/>
                  </a:cubicBezTo>
                  <a:cubicBezTo>
                    <a:pt x="9097" y="9704"/>
                    <a:pt x="8621" y="9513"/>
                    <a:pt x="8037" y="9204"/>
                  </a:cubicBezTo>
                  <a:cubicBezTo>
                    <a:pt x="4334" y="7192"/>
                    <a:pt x="2072" y="375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15"/>
            <p:cNvSpPr/>
            <p:nvPr/>
          </p:nvSpPr>
          <p:spPr>
            <a:xfrm>
              <a:off x="1982375" y="4289350"/>
              <a:ext cx="186075" cy="174150"/>
            </a:xfrm>
            <a:custGeom>
              <a:rect b="b" l="l" r="r" t="t"/>
              <a:pathLst>
                <a:path extrusionOk="0" h="6966" w="7443">
                  <a:moveTo>
                    <a:pt x="1" y="0"/>
                  </a:moveTo>
                  <a:cubicBezTo>
                    <a:pt x="513" y="1786"/>
                    <a:pt x="1501" y="3441"/>
                    <a:pt x="2870" y="4703"/>
                  </a:cubicBezTo>
                  <a:cubicBezTo>
                    <a:pt x="3977" y="5656"/>
                    <a:pt x="5311" y="6346"/>
                    <a:pt x="6692" y="6775"/>
                  </a:cubicBezTo>
                  <a:cubicBezTo>
                    <a:pt x="6942" y="6846"/>
                    <a:pt x="7192" y="6906"/>
                    <a:pt x="7442" y="6966"/>
                  </a:cubicBezTo>
                  <a:cubicBezTo>
                    <a:pt x="7121" y="6787"/>
                    <a:pt x="6799" y="6596"/>
                    <a:pt x="6490" y="6406"/>
                  </a:cubicBezTo>
                  <a:cubicBezTo>
                    <a:pt x="3799" y="4739"/>
                    <a:pt x="1644" y="290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15"/>
            <p:cNvSpPr/>
            <p:nvPr/>
          </p:nvSpPr>
          <p:spPr>
            <a:xfrm>
              <a:off x="2019300" y="4397400"/>
              <a:ext cx="107475" cy="89325"/>
            </a:xfrm>
            <a:custGeom>
              <a:rect b="b" l="l" r="r" t="t"/>
              <a:pathLst>
                <a:path extrusionOk="0" h="3573" w="4299">
                  <a:moveTo>
                    <a:pt x="0" y="0"/>
                  </a:moveTo>
                  <a:cubicBezTo>
                    <a:pt x="833" y="1846"/>
                    <a:pt x="2167" y="2858"/>
                    <a:pt x="4060" y="3477"/>
                  </a:cubicBezTo>
                  <a:cubicBezTo>
                    <a:pt x="4131" y="3513"/>
                    <a:pt x="4227" y="3537"/>
                    <a:pt x="4298" y="3572"/>
                  </a:cubicBezTo>
                  <a:cubicBezTo>
                    <a:pt x="4096" y="3417"/>
                    <a:pt x="3929" y="3298"/>
                    <a:pt x="3739" y="3144"/>
                  </a:cubicBezTo>
                  <a:cubicBezTo>
                    <a:pt x="2917" y="2501"/>
                    <a:pt x="2381" y="2132"/>
                    <a:pt x="1845" y="1679"/>
                  </a:cubicBezTo>
                  <a:cubicBezTo>
                    <a:pt x="1191" y="1155"/>
                    <a:pt x="536" y="61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15"/>
            <p:cNvSpPr/>
            <p:nvPr/>
          </p:nvSpPr>
          <p:spPr>
            <a:xfrm>
              <a:off x="2028525" y="4456625"/>
              <a:ext cx="56875" cy="52425"/>
            </a:xfrm>
            <a:custGeom>
              <a:rect b="b" l="l" r="r" t="t"/>
              <a:pathLst>
                <a:path extrusionOk="0" h="2097" w="2275">
                  <a:moveTo>
                    <a:pt x="0" y="1"/>
                  </a:moveTo>
                  <a:cubicBezTo>
                    <a:pt x="417" y="977"/>
                    <a:pt x="1369" y="1584"/>
                    <a:pt x="2274" y="2096"/>
                  </a:cubicBezTo>
                  <a:cubicBezTo>
                    <a:pt x="1834" y="1632"/>
                    <a:pt x="1405" y="1156"/>
                    <a:pt x="893" y="775"/>
                  </a:cubicBezTo>
                  <a:cubicBezTo>
                    <a:pt x="655" y="596"/>
                    <a:pt x="298" y="33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15"/>
            <p:cNvSpPr/>
            <p:nvPr/>
          </p:nvSpPr>
          <p:spPr>
            <a:xfrm>
              <a:off x="2071075" y="4384600"/>
              <a:ext cx="452775" cy="460200"/>
            </a:xfrm>
            <a:custGeom>
              <a:rect b="b" l="l" r="r" t="t"/>
              <a:pathLst>
                <a:path extrusionOk="0" h="18408" w="18111">
                  <a:moveTo>
                    <a:pt x="18110" y="0"/>
                  </a:moveTo>
                  <a:cubicBezTo>
                    <a:pt x="16991" y="334"/>
                    <a:pt x="15848" y="548"/>
                    <a:pt x="14717" y="881"/>
                  </a:cubicBezTo>
                  <a:cubicBezTo>
                    <a:pt x="13586" y="1203"/>
                    <a:pt x="12871" y="1501"/>
                    <a:pt x="11978" y="1905"/>
                  </a:cubicBezTo>
                  <a:cubicBezTo>
                    <a:pt x="8657" y="3453"/>
                    <a:pt x="5644" y="5715"/>
                    <a:pt x="3299" y="8501"/>
                  </a:cubicBezTo>
                  <a:cubicBezTo>
                    <a:pt x="2358" y="9668"/>
                    <a:pt x="1489" y="10906"/>
                    <a:pt x="929" y="12311"/>
                  </a:cubicBezTo>
                  <a:cubicBezTo>
                    <a:pt x="215" y="14240"/>
                    <a:pt x="1" y="16407"/>
                    <a:pt x="453" y="18407"/>
                  </a:cubicBezTo>
                  <a:cubicBezTo>
                    <a:pt x="132" y="12359"/>
                    <a:pt x="3835" y="8085"/>
                    <a:pt x="8537" y="5001"/>
                  </a:cubicBezTo>
                  <a:cubicBezTo>
                    <a:pt x="11443" y="3144"/>
                    <a:pt x="14550" y="1667"/>
                    <a:pt x="17658" y="203"/>
                  </a:cubicBezTo>
                  <a:cubicBezTo>
                    <a:pt x="17812" y="143"/>
                    <a:pt x="17955" y="60"/>
                    <a:pt x="18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15"/>
            <p:cNvSpPr/>
            <p:nvPr/>
          </p:nvSpPr>
          <p:spPr>
            <a:xfrm>
              <a:off x="2110375" y="4427750"/>
              <a:ext cx="356325" cy="406025"/>
            </a:xfrm>
            <a:custGeom>
              <a:rect b="b" l="l" r="r" t="t"/>
              <a:pathLst>
                <a:path extrusionOk="0" h="16241" w="14253">
                  <a:moveTo>
                    <a:pt x="14252" y="1"/>
                  </a:moveTo>
                  <a:lnTo>
                    <a:pt x="14252" y="1"/>
                  </a:lnTo>
                  <a:cubicBezTo>
                    <a:pt x="11085" y="1168"/>
                    <a:pt x="8204" y="3049"/>
                    <a:pt x="5656" y="5251"/>
                  </a:cubicBezTo>
                  <a:cubicBezTo>
                    <a:pt x="3906" y="6740"/>
                    <a:pt x="2417" y="8561"/>
                    <a:pt x="1358" y="10597"/>
                  </a:cubicBezTo>
                  <a:cubicBezTo>
                    <a:pt x="869" y="11562"/>
                    <a:pt x="417" y="12562"/>
                    <a:pt x="250" y="13633"/>
                  </a:cubicBezTo>
                  <a:cubicBezTo>
                    <a:pt x="119" y="14467"/>
                    <a:pt x="12" y="15336"/>
                    <a:pt x="0" y="16241"/>
                  </a:cubicBezTo>
                  <a:cubicBezTo>
                    <a:pt x="286" y="15098"/>
                    <a:pt x="643" y="13967"/>
                    <a:pt x="1072" y="12860"/>
                  </a:cubicBezTo>
                  <a:cubicBezTo>
                    <a:pt x="1358" y="12217"/>
                    <a:pt x="2167" y="10835"/>
                    <a:pt x="2691" y="9990"/>
                  </a:cubicBezTo>
                  <a:cubicBezTo>
                    <a:pt x="3584" y="8633"/>
                    <a:pt x="4203" y="7728"/>
                    <a:pt x="5358" y="6585"/>
                  </a:cubicBezTo>
                  <a:cubicBezTo>
                    <a:pt x="6823" y="5168"/>
                    <a:pt x="8156" y="4168"/>
                    <a:pt x="9478" y="3180"/>
                  </a:cubicBezTo>
                  <a:cubicBezTo>
                    <a:pt x="11014" y="2049"/>
                    <a:pt x="12573" y="929"/>
                    <a:pt x="14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15"/>
            <p:cNvSpPr/>
            <p:nvPr/>
          </p:nvSpPr>
          <p:spPr>
            <a:xfrm>
              <a:off x="2147275" y="4489975"/>
              <a:ext cx="290550" cy="313450"/>
            </a:xfrm>
            <a:custGeom>
              <a:rect b="b" l="l" r="r" t="t"/>
              <a:pathLst>
                <a:path extrusionOk="0" h="12538" w="11622">
                  <a:moveTo>
                    <a:pt x="11621" y="0"/>
                  </a:moveTo>
                  <a:lnTo>
                    <a:pt x="11621" y="0"/>
                  </a:lnTo>
                  <a:cubicBezTo>
                    <a:pt x="11074" y="167"/>
                    <a:pt x="10502" y="393"/>
                    <a:pt x="10002" y="667"/>
                  </a:cubicBezTo>
                  <a:cubicBezTo>
                    <a:pt x="7895" y="1834"/>
                    <a:pt x="5894" y="3215"/>
                    <a:pt x="4287" y="4989"/>
                  </a:cubicBezTo>
                  <a:cubicBezTo>
                    <a:pt x="2370" y="7180"/>
                    <a:pt x="953" y="9799"/>
                    <a:pt x="1" y="12537"/>
                  </a:cubicBezTo>
                  <a:cubicBezTo>
                    <a:pt x="1596" y="9751"/>
                    <a:pt x="3049" y="7846"/>
                    <a:pt x="4989" y="5656"/>
                  </a:cubicBezTo>
                  <a:cubicBezTo>
                    <a:pt x="6442" y="4155"/>
                    <a:pt x="8061" y="2798"/>
                    <a:pt x="9657" y="1429"/>
                  </a:cubicBezTo>
                  <a:cubicBezTo>
                    <a:pt x="10276" y="893"/>
                    <a:pt x="10776" y="429"/>
                    <a:pt x="11502" y="72"/>
                  </a:cubicBezTo>
                  <a:cubicBezTo>
                    <a:pt x="11550" y="60"/>
                    <a:pt x="11574" y="48"/>
                    <a:pt x="11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15"/>
            <p:cNvSpPr/>
            <p:nvPr/>
          </p:nvSpPr>
          <p:spPr>
            <a:xfrm>
              <a:off x="2201150" y="4586225"/>
              <a:ext cx="201650" cy="194875"/>
            </a:xfrm>
            <a:custGeom>
              <a:rect b="b" l="l" r="r" t="t"/>
              <a:pathLst>
                <a:path extrusionOk="0" h="7795" w="8066">
                  <a:moveTo>
                    <a:pt x="8056" y="0"/>
                  </a:moveTo>
                  <a:cubicBezTo>
                    <a:pt x="8025" y="0"/>
                    <a:pt x="7772" y="61"/>
                    <a:pt x="7680" y="79"/>
                  </a:cubicBezTo>
                  <a:cubicBezTo>
                    <a:pt x="6668" y="365"/>
                    <a:pt x="5775" y="960"/>
                    <a:pt x="4930" y="1579"/>
                  </a:cubicBezTo>
                  <a:cubicBezTo>
                    <a:pt x="2751" y="3163"/>
                    <a:pt x="1096" y="5378"/>
                    <a:pt x="1" y="7794"/>
                  </a:cubicBezTo>
                  <a:cubicBezTo>
                    <a:pt x="1215" y="6199"/>
                    <a:pt x="2727" y="4735"/>
                    <a:pt x="4180" y="3330"/>
                  </a:cubicBezTo>
                  <a:cubicBezTo>
                    <a:pt x="4751" y="2758"/>
                    <a:pt x="5335" y="2210"/>
                    <a:pt x="5906" y="1663"/>
                  </a:cubicBezTo>
                  <a:cubicBezTo>
                    <a:pt x="6359" y="1210"/>
                    <a:pt x="6859" y="734"/>
                    <a:pt x="7275" y="436"/>
                  </a:cubicBezTo>
                  <a:cubicBezTo>
                    <a:pt x="7514" y="270"/>
                    <a:pt x="7752" y="127"/>
                    <a:pt x="8014" y="20"/>
                  </a:cubicBezTo>
                  <a:cubicBezTo>
                    <a:pt x="8055" y="6"/>
                    <a:pt x="8066" y="0"/>
                    <a:pt x="8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15"/>
            <p:cNvSpPr/>
            <p:nvPr/>
          </p:nvSpPr>
          <p:spPr>
            <a:xfrm>
              <a:off x="2265450" y="4645350"/>
              <a:ext cx="147375" cy="120275"/>
            </a:xfrm>
            <a:custGeom>
              <a:rect b="b" l="l" r="r" t="t"/>
              <a:pathLst>
                <a:path extrusionOk="0" h="4811" w="5895">
                  <a:moveTo>
                    <a:pt x="5894" y="0"/>
                  </a:moveTo>
                  <a:cubicBezTo>
                    <a:pt x="5835" y="36"/>
                    <a:pt x="5739" y="60"/>
                    <a:pt x="5656" y="95"/>
                  </a:cubicBezTo>
                  <a:cubicBezTo>
                    <a:pt x="3299" y="941"/>
                    <a:pt x="1322" y="2703"/>
                    <a:pt x="0" y="4810"/>
                  </a:cubicBezTo>
                  <a:cubicBezTo>
                    <a:pt x="1060" y="3834"/>
                    <a:pt x="2251" y="2989"/>
                    <a:pt x="3334" y="2024"/>
                  </a:cubicBezTo>
                  <a:cubicBezTo>
                    <a:pt x="4049" y="1417"/>
                    <a:pt x="4692" y="786"/>
                    <a:pt x="5418" y="310"/>
                  </a:cubicBezTo>
                  <a:cubicBezTo>
                    <a:pt x="5573" y="203"/>
                    <a:pt x="5739" y="107"/>
                    <a:pt x="58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15"/>
            <p:cNvSpPr/>
            <p:nvPr/>
          </p:nvSpPr>
          <p:spPr>
            <a:xfrm>
              <a:off x="1703775" y="4658450"/>
              <a:ext cx="284275" cy="184275"/>
            </a:xfrm>
            <a:custGeom>
              <a:rect b="b" l="l" r="r" t="t"/>
              <a:pathLst>
                <a:path extrusionOk="0" h="7371" w="11371">
                  <a:moveTo>
                    <a:pt x="11371" y="0"/>
                  </a:moveTo>
                  <a:cubicBezTo>
                    <a:pt x="8097" y="2560"/>
                    <a:pt x="4275" y="4465"/>
                    <a:pt x="822" y="6834"/>
                  </a:cubicBezTo>
                  <a:cubicBezTo>
                    <a:pt x="548" y="7013"/>
                    <a:pt x="286" y="7191"/>
                    <a:pt x="0" y="7370"/>
                  </a:cubicBezTo>
                  <a:cubicBezTo>
                    <a:pt x="227" y="7275"/>
                    <a:pt x="429" y="7203"/>
                    <a:pt x="655" y="7120"/>
                  </a:cubicBezTo>
                  <a:cubicBezTo>
                    <a:pt x="2525" y="6358"/>
                    <a:pt x="4394" y="5525"/>
                    <a:pt x="6132" y="4477"/>
                  </a:cubicBezTo>
                  <a:cubicBezTo>
                    <a:pt x="8085" y="3262"/>
                    <a:pt x="9847" y="1762"/>
                    <a:pt x="11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15"/>
            <p:cNvSpPr/>
            <p:nvPr/>
          </p:nvSpPr>
          <p:spPr>
            <a:xfrm>
              <a:off x="1757650" y="4724525"/>
              <a:ext cx="214025" cy="117700"/>
            </a:xfrm>
            <a:custGeom>
              <a:rect b="b" l="l" r="r" t="t"/>
              <a:pathLst>
                <a:path extrusionOk="0" h="4708" w="8561">
                  <a:moveTo>
                    <a:pt x="8561" y="0"/>
                  </a:moveTo>
                  <a:cubicBezTo>
                    <a:pt x="8382" y="131"/>
                    <a:pt x="8204" y="250"/>
                    <a:pt x="8001" y="369"/>
                  </a:cubicBezTo>
                  <a:cubicBezTo>
                    <a:pt x="6489" y="1191"/>
                    <a:pt x="4965" y="1989"/>
                    <a:pt x="3477" y="2870"/>
                  </a:cubicBezTo>
                  <a:cubicBezTo>
                    <a:pt x="2334" y="3477"/>
                    <a:pt x="1227" y="4251"/>
                    <a:pt x="0" y="4703"/>
                  </a:cubicBezTo>
                  <a:cubicBezTo>
                    <a:pt x="35" y="4706"/>
                    <a:pt x="69" y="4707"/>
                    <a:pt x="104" y="4707"/>
                  </a:cubicBezTo>
                  <a:cubicBezTo>
                    <a:pt x="357" y="4707"/>
                    <a:pt x="618" y="4637"/>
                    <a:pt x="870" y="4584"/>
                  </a:cubicBezTo>
                  <a:cubicBezTo>
                    <a:pt x="1536" y="4429"/>
                    <a:pt x="2203" y="4227"/>
                    <a:pt x="2846" y="3965"/>
                  </a:cubicBezTo>
                  <a:cubicBezTo>
                    <a:pt x="4894" y="3227"/>
                    <a:pt x="6716" y="1917"/>
                    <a:pt x="8228" y="369"/>
                  </a:cubicBezTo>
                  <a:cubicBezTo>
                    <a:pt x="8335" y="262"/>
                    <a:pt x="8454" y="131"/>
                    <a:pt x="85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15"/>
            <p:cNvSpPr/>
            <p:nvPr/>
          </p:nvSpPr>
          <p:spPr>
            <a:xfrm>
              <a:off x="1854100" y="4770425"/>
              <a:ext cx="131150" cy="71700"/>
            </a:xfrm>
            <a:custGeom>
              <a:rect b="b" l="l" r="r" t="t"/>
              <a:pathLst>
                <a:path extrusionOk="0" h="2868" w="5246">
                  <a:moveTo>
                    <a:pt x="5234" y="1"/>
                  </a:moveTo>
                  <a:cubicBezTo>
                    <a:pt x="5224" y="1"/>
                    <a:pt x="5187" y="18"/>
                    <a:pt x="5132" y="45"/>
                  </a:cubicBezTo>
                  <a:cubicBezTo>
                    <a:pt x="4346" y="438"/>
                    <a:pt x="3512" y="760"/>
                    <a:pt x="2750" y="1188"/>
                  </a:cubicBezTo>
                  <a:cubicBezTo>
                    <a:pt x="1810" y="1712"/>
                    <a:pt x="964" y="2379"/>
                    <a:pt x="0" y="2867"/>
                  </a:cubicBezTo>
                  <a:cubicBezTo>
                    <a:pt x="2036" y="2498"/>
                    <a:pt x="3691" y="1355"/>
                    <a:pt x="5144" y="81"/>
                  </a:cubicBezTo>
                  <a:cubicBezTo>
                    <a:pt x="5220" y="24"/>
                    <a:pt x="5245" y="1"/>
                    <a:pt x="52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15"/>
            <p:cNvSpPr/>
            <p:nvPr/>
          </p:nvSpPr>
          <p:spPr>
            <a:xfrm>
              <a:off x="1949925" y="4813225"/>
              <a:ext cx="57475" cy="28900"/>
            </a:xfrm>
            <a:custGeom>
              <a:rect b="b" l="l" r="r" t="t"/>
              <a:pathLst>
                <a:path extrusionOk="0" h="1156" w="2299">
                  <a:moveTo>
                    <a:pt x="2299" y="0"/>
                  </a:moveTo>
                  <a:lnTo>
                    <a:pt x="2299" y="0"/>
                  </a:lnTo>
                  <a:cubicBezTo>
                    <a:pt x="1477" y="286"/>
                    <a:pt x="703" y="643"/>
                    <a:pt x="1" y="1155"/>
                  </a:cubicBezTo>
                  <a:cubicBezTo>
                    <a:pt x="858" y="965"/>
                    <a:pt x="1608" y="524"/>
                    <a:pt x="2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15"/>
            <p:cNvSpPr/>
            <p:nvPr/>
          </p:nvSpPr>
          <p:spPr>
            <a:xfrm>
              <a:off x="2568750" y="4372400"/>
              <a:ext cx="245600" cy="478950"/>
            </a:xfrm>
            <a:custGeom>
              <a:rect b="b" l="l" r="r" t="t"/>
              <a:pathLst>
                <a:path extrusionOk="0" h="19158" w="9824">
                  <a:moveTo>
                    <a:pt x="9824" y="0"/>
                  </a:moveTo>
                  <a:cubicBezTo>
                    <a:pt x="8228" y="0"/>
                    <a:pt x="6668" y="536"/>
                    <a:pt x="5299" y="1310"/>
                  </a:cubicBezTo>
                  <a:cubicBezTo>
                    <a:pt x="3442" y="2417"/>
                    <a:pt x="2013" y="4144"/>
                    <a:pt x="1192" y="6120"/>
                  </a:cubicBezTo>
                  <a:cubicBezTo>
                    <a:pt x="1" y="9061"/>
                    <a:pt x="275" y="12776"/>
                    <a:pt x="1489" y="15526"/>
                  </a:cubicBezTo>
                  <a:cubicBezTo>
                    <a:pt x="2073" y="16728"/>
                    <a:pt x="3013" y="17741"/>
                    <a:pt x="4049" y="18586"/>
                  </a:cubicBezTo>
                  <a:cubicBezTo>
                    <a:pt x="4287" y="18788"/>
                    <a:pt x="4537" y="18979"/>
                    <a:pt x="4799" y="19157"/>
                  </a:cubicBezTo>
                  <a:cubicBezTo>
                    <a:pt x="4692" y="19026"/>
                    <a:pt x="4573" y="18907"/>
                    <a:pt x="4466" y="18764"/>
                  </a:cubicBezTo>
                  <a:cubicBezTo>
                    <a:pt x="3311" y="17407"/>
                    <a:pt x="2275" y="15847"/>
                    <a:pt x="1835" y="14169"/>
                  </a:cubicBezTo>
                  <a:cubicBezTo>
                    <a:pt x="989" y="11442"/>
                    <a:pt x="894" y="8406"/>
                    <a:pt x="1977" y="6049"/>
                  </a:cubicBezTo>
                  <a:cubicBezTo>
                    <a:pt x="3406" y="2953"/>
                    <a:pt x="6347" y="548"/>
                    <a:pt x="98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15"/>
            <p:cNvSpPr/>
            <p:nvPr/>
          </p:nvSpPr>
          <p:spPr>
            <a:xfrm>
              <a:off x="2526800" y="4379525"/>
              <a:ext cx="172650" cy="452475"/>
            </a:xfrm>
            <a:custGeom>
              <a:rect b="b" l="l" r="r" t="t"/>
              <a:pathLst>
                <a:path extrusionOk="0" h="18099" w="6906">
                  <a:moveTo>
                    <a:pt x="6906" y="1"/>
                  </a:moveTo>
                  <a:lnTo>
                    <a:pt x="6906" y="1"/>
                  </a:lnTo>
                  <a:cubicBezTo>
                    <a:pt x="6406" y="144"/>
                    <a:pt x="5965" y="382"/>
                    <a:pt x="5537" y="656"/>
                  </a:cubicBezTo>
                  <a:cubicBezTo>
                    <a:pt x="4882" y="1037"/>
                    <a:pt x="4263" y="1489"/>
                    <a:pt x="3703" y="2013"/>
                  </a:cubicBezTo>
                  <a:cubicBezTo>
                    <a:pt x="2762" y="2942"/>
                    <a:pt x="2096" y="4121"/>
                    <a:pt x="1560" y="5323"/>
                  </a:cubicBezTo>
                  <a:cubicBezTo>
                    <a:pt x="238" y="8240"/>
                    <a:pt x="0" y="11490"/>
                    <a:pt x="976" y="14538"/>
                  </a:cubicBezTo>
                  <a:cubicBezTo>
                    <a:pt x="1346" y="15777"/>
                    <a:pt x="2084" y="16872"/>
                    <a:pt x="2834" y="17908"/>
                  </a:cubicBezTo>
                  <a:cubicBezTo>
                    <a:pt x="2893" y="17956"/>
                    <a:pt x="2941" y="18039"/>
                    <a:pt x="2989" y="18098"/>
                  </a:cubicBezTo>
                  <a:cubicBezTo>
                    <a:pt x="2965" y="18015"/>
                    <a:pt x="2917" y="17920"/>
                    <a:pt x="2870" y="17825"/>
                  </a:cubicBezTo>
                  <a:cubicBezTo>
                    <a:pt x="2548" y="17063"/>
                    <a:pt x="2203" y="16277"/>
                    <a:pt x="1929" y="15455"/>
                  </a:cubicBezTo>
                  <a:cubicBezTo>
                    <a:pt x="1715" y="14729"/>
                    <a:pt x="1548" y="13991"/>
                    <a:pt x="1429" y="13229"/>
                  </a:cubicBezTo>
                  <a:cubicBezTo>
                    <a:pt x="1381" y="12943"/>
                    <a:pt x="1417" y="13110"/>
                    <a:pt x="1369" y="12776"/>
                  </a:cubicBezTo>
                  <a:lnTo>
                    <a:pt x="1369" y="12776"/>
                  </a:lnTo>
                  <a:cubicBezTo>
                    <a:pt x="1369" y="12812"/>
                    <a:pt x="1381" y="12860"/>
                    <a:pt x="1381" y="12884"/>
                  </a:cubicBezTo>
                  <a:cubicBezTo>
                    <a:pt x="976" y="10300"/>
                    <a:pt x="1131" y="8026"/>
                    <a:pt x="2334" y="5299"/>
                  </a:cubicBezTo>
                  <a:cubicBezTo>
                    <a:pt x="2608" y="4656"/>
                    <a:pt x="3453" y="2966"/>
                    <a:pt x="4036" y="2335"/>
                  </a:cubicBezTo>
                  <a:cubicBezTo>
                    <a:pt x="4489" y="1799"/>
                    <a:pt x="5013" y="1323"/>
                    <a:pt x="5560" y="894"/>
                  </a:cubicBezTo>
                  <a:cubicBezTo>
                    <a:pt x="5965" y="584"/>
                    <a:pt x="6394" y="227"/>
                    <a:pt x="69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15"/>
            <p:cNvSpPr/>
            <p:nvPr/>
          </p:nvSpPr>
          <p:spPr>
            <a:xfrm>
              <a:off x="2491975" y="4426275"/>
              <a:ext cx="97650" cy="409300"/>
            </a:xfrm>
            <a:custGeom>
              <a:rect b="b" l="l" r="r" t="t"/>
              <a:pathLst>
                <a:path extrusionOk="0" h="16372" w="3906">
                  <a:moveTo>
                    <a:pt x="3905" y="0"/>
                  </a:moveTo>
                  <a:cubicBezTo>
                    <a:pt x="2750" y="1060"/>
                    <a:pt x="1977" y="2453"/>
                    <a:pt x="1334" y="3894"/>
                  </a:cubicBezTo>
                  <a:cubicBezTo>
                    <a:pt x="810" y="5037"/>
                    <a:pt x="488" y="6275"/>
                    <a:pt x="334" y="7513"/>
                  </a:cubicBezTo>
                  <a:cubicBezTo>
                    <a:pt x="0" y="9644"/>
                    <a:pt x="226" y="11883"/>
                    <a:pt x="1084" y="13871"/>
                  </a:cubicBezTo>
                  <a:cubicBezTo>
                    <a:pt x="1441" y="14740"/>
                    <a:pt x="1893" y="15538"/>
                    <a:pt x="2381" y="16336"/>
                  </a:cubicBezTo>
                  <a:cubicBezTo>
                    <a:pt x="2405" y="16348"/>
                    <a:pt x="2405" y="16359"/>
                    <a:pt x="2417" y="16371"/>
                  </a:cubicBezTo>
                  <a:cubicBezTo>
                    <a:pt x="2405" y="16300"/>
                    <a:pt x="2369" y="16240"/>
                    <a:pt x="2346" y="16169"/>
                  </a:cubicBezTo>
                  <a:cubicBezTo>
                    <a:pt x="1929" y="14954"/>
                    <a:pt x="1536" y="13740"/>
                    <a:pt x="1262" y="12502"/>
                  </a:cubicBezTo>
                  <a:cubicBezTo>
                    <a:pt x="631" y="9561"/>
                    <a:pt x="988" y="6465"/>
                    <a:pt x="2131" y="3429"/>
                  </a:cubicBezTo>
                  <a:cubicBezTo>
                    <a:pt x="2584" y="2227"/>
                    <a:pt x="3072" y="1108"/>
                    <a:pt x="3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15"/>
            <p:cNvSpPr/>
            <p:nvPr/>
          </p:nvSpPr>
          <p:spPr>
            <a:xfrm>
              <a:off x="2461000" y="4587900"/>
              <a:ext cx="51225" cy="257500"/>
            </a:xfrm>
            <a:custGeom>
              <a:rect b="b" l="l" r="r" t="t"/>
              <a:pathLst>
                <a:path extrusionOk="0" h="10300" w="2049">
                  <a:moveTo>
                    <a:pt x="858" y="0"/>
                  </a:moveTo>
                  <a:cubicBezTo>
                    <a:pt x="275" y="1477"/>
                    <a:pt x="37" y="3060"/>
                    <a:pt x="1" y="4644"/>
                  </a:cubicBezTo>
                  <a:cubicBezTo>
                    <a:pt x="13" y="6501"/>
                    <a:pt x="560" y="8418"/>
                    <a:pt x="1739" y="9894"/>
                  </a:cubicBezTo>
                  <a:lnTo>
                    <a:pt x="2049" y="10299"/>
                  </a:lnTo>
                  <a:cubicBezTo>
                    <a:pt x="1918" y="10025"/>
                    <a:pt x="1799" y="9728"/>
                    <a:pt x="1692" y="9454"/>
                  </a:cubicBezTo>
                  <a:cubicBezTo>
                    <a:pt x="1382" y="8644"/>
                    <a:pt x="1168" y="7811"/>
                    <a:pt x="1013" y="6977"/>
                  </a:cubicBezTo>
                  <a:cubicBezTo>
                    <a:pt x="811" y="5882"/>
                    <a:pt x="739" y="5322"/>
                    <a:pt x="691" y="3977"/>
                  </a:cubicBezTo>
                  <a:cubicBezTo>
                    <a:pt x="668" y="2667"/>
                    <a:pt x="644" y="1322"/>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15"/>
            <p:cNvSpPr/>
            <p:nvPr/>
          </p:nvSpPr>
          <p:spPr>
            <a:xfrm>
              <a:off x="2408025" y="4622125"/>
              <a:ext cx="44675" cy="186650"/>
            </a:xfrm>
            <a:custGeom>
              <a:rect b="b" l="l" r="r" t="t"/>
              <a:pathLst>
                <a:path extrusionOk="0" h="7466" w="1787">
                  <a:moveTo>
                    <a:pt x="1787" y="1"/>
                  </a:moveTo>
                  <a:cubicBezTo>
                    <a:pt x="1203" y="774"/>
                    <a:pt x="834" y="1679"/>
                    <a:pt x="548" y="2584"/>
                  </a:cubicBezTo>
                  <a:cubicBezTo>
                    <a:pt x="72" y="4049"/>
                    <a:pt x="1" y="5608"/>
                    <a:pt x="227" y="7120"/>
                  </a:cubicBezTo>
                  <a:cubicBezTo>
                    <a:pt x="239" y="7240"/>
                    <a:pt x="251" y="7347"/>
                    <a:pt x="286" y="7466"/>
                  </a:cubicBezTo>
                  <a:cubicBezTo>
                    <a:pt x="298" y="7323"/>
                    <a:pt x="310" y="7216"/>
                    <a:pt x="346" y="7061"/>
                  </a:cubicBezTo>
                  <a:cubicBezTo>
                    <a:pt x="548" y="5751"/>
                    <a:pt x="846" y="4477"/>
                    <a:pt x="1108" y="3180"/>
                  </a:cubicBezTo>
                  <a:cubicBezTo>
                    <a:pt x="1298" y="2108"/>
                    <a:pt x="1417" y="1024"/>
                    <a:pt x="1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15"/>
            <p:cNvSpPr/>
            <p:nvPr/>
          </p:nvSpPr>
          <p:spPr>
            <a:xfrm>
              <a:off x="2347300" y="4667075"/>
              <a:ext cx="60450" cy="147350"/>
            </a:xfrm>
            <a:custGeom>
              <a:rect b="b" l="l" r="r" t="t"/>
              <a:pathLst>
                <a:path extrusionOk="0" h="5894" w="2418">
                  <a:moveTo>
                    <a:pt x="2418" y="0"/>
                  </a:moveTo>
                  <a:cubicBezTo>
                    <a:pt x="858" y="1739"/>
                    <a:pt x="60" y="3548"/>
                    <a:pt x="1" y="5894"/>
                  </a:cubicBezTo>
                  <a:cubicBezTo>
                    <a:pt x="894" y="3620"/>
                    <a:pt x="1418" y="2477"/>
                    <a:pt x="2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15"/>
            <p:cNvSpPr/>
            <p:nvPr/>
          </p:nvSpPr>
          <p:spPr>
            <a:xfrm>
              <a:off x="2768200" y="4270600"/>
              <a:ext cx="765000" cy="102225"/>
            </a:xfrm>
            <a:custGeom>
              <a:rect b="b" l="l" r="r" t="t"/>
              <a:pathLst>
                <a:path extrusionOk="0" h="4089" w="30600">
                  <a:moveTo>
                    <a:pt x="30599" y="0"/>
                  </a:moveTo>
                  <a:lnTo>
                    <a:pt x="30599" y="0"/>
                  </a:lnTo>
                  <a:cubicBezTo>
                    <a:pt x="30516" y="60"/>
                    <a:pt x="30433" y="96"/>
                    <a:pt x="30349" y="143"/>
                  </a:cubicBezTo>
                  <a:cubicBezTo>
                    <a:pt x="29349" y="715"/>
                    <a:pt x="28039" y="1370"/>
                    <a:pt x="27242" y="1703"/>
                  </a:cubicBezTo>
                  <a:cubicBezTo>
                    <a:pt x="24464" y="2761"/>
                    <a:pt x="21913" y="3297"/>
                    <a:pt x="19112" y="3297"/>
                  </a:cubicBezTo>
                  <a:cubicBezTo>
                    <a:pt x="18635" y="3297"/>
                    <a:pt x="18151" y="3282"/>
                    <a:pt x="17657" y="3251"/>
                  </a:cubicBezTo>
                  <a:cubicBezTo>
                    <a:pt x="15407" y="3072"/>
                    <a:pt x="12740" y="2453"/>
                    <a:pt x="10251" y="1846"/>
                  </a:cubicBezTo>
                  <a:cubicBezTo>
                    <a:pt x="8287" y="1346"/>
                    <a:pt x="6322" y="810"/>
                    <a:pt x="4298" y="691"/>
                  </a:cubicBezTo>
                  <a:cubicBezTo>
                    <a:pt x="3833" y="664"/>
                    <a:pt x="3364" y="645"/>
                    <a:pt x="2894" y="645"/>
                  </a:cubicBezTo>
                  <a:cubicBezTo>
                    <a:pt x="1922" y="645"/>
                    <a:pt x="947" y="724"/>
                    <a:pt x="0" y="965"/>
                  </a:cubicBezTo>
                  <a:cubicBezTo>
                    <a:pt x="379" y="934"/>
                    <a:pt x="748" y="920"/>
                    <a:pt x="1112" y="920"/>
                  </a:cubicBezTo>
                  <a:cubicBezTo>
                    <a:pt x="2864" y="920"/>
                    <a:pt x="4472" y="1249"/>
                    <a:pt x="6227" y="1643"/>
                  </a:cubicBezTo>
                  <a:cubicBezTo>
                    <a:pt x="8335" y="2155"/>
                    <a:pt x="10454" y="2703"/>
                    <a:pt x="12573" y="3179"/>
                  </a:cubicBezTo>
                  <a:cubicBezTo>
                    <a:pt x="14526" y="3596"/>
                    <a:pt x="16490" y="4025"/>
                    <a:pt x="18491" y="4084"/>
                  </a:cubicBezTo>
                  <a:cubicBezTo>
                    <a:pt x="18648" y="4087"/>
                    <a:pt x="18805" y="4088"/>
                    <a:pt x="18962" y="4088"/>
                  </a:cubicBezTo>
                  <a:cubicBezTo>
                    <a:pt x="22327" y="4088"/>
                    <a:pt x="25653" y="3468"/>
                    <a:pt x="28349" y="1751"/>
                  </a:cubicBezTo>
                  <a:cubicBezTo>
                    <a:pt x="29147" y="1227"/>
                    <a:pt x="29897" y="655"/>
                    <a:pt x="305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15"/>
            <p:cNvSpPr/>
            <p:nvPr/>
          </p:nvSpPr>
          <p:spPr>
            <a:xfrm>
              <a:off x="3080425" y="4356325"/>
              <a:ext cx="400375" cy="69675"/>
            </a:xfrm>
            <a:custGeom>
              <a:rect b="b" l="l" r="r" t="t"/>
              <a:pathLst>
                <a:path extrusionOk="0" h="2787" w="16015">
                  <a:moveTo>
                    <a:pt x="16015" y="0"/>
                  </a:moveTo>
                  <a:lnTo>
                    <a:pt x="16015" y="0"/>
                  </a:lnTo>
                  <a:cubicBezTo>
                    <a:pt x="14177" y="1463"/>
                    <a:pt x="9634" y="1767"/>
                    <a:pt x="6230" y="1767"/>
                  </a:cubicBezTo>
                  <a:cubicBezTo>
                    <a:pt x="5422" y="1767"/>
                    <a:pt x="4677" y="1750"/>
                    <a:pt x="4049" y="1727"/>
                  </a:cubicBezTo>
                  <a:cubicBezTo>
                    <a:pt x="2632" y="1631"/>
                    <a:pt x="1775" y="1465"/>
                    <a:pt x="251" y="1203"/>
                  </a:cubicBezTo>
                  <a:cubicBezTo>
                    <a:pt x="167" y="1191"/>
                    <a:pt x="84" y="1179"/>
                    <a:pt x="1" y="1167"/>
                  </a:cubicBezTo>
                  <a:lnTo>
                    <a:pt x="1" y="1167"/>
                  </a:lnTo>
                  <a:cubicBezTo>
                    <a:pt x="894" y="1548"/>
                    <a:pt x="1799" y="1893"/>
                    <a:pt x="2739" y="2179"/>
                  </a:cubicBezTo>
                  <a:cubicBezTo>
                    <a:pt x="4186" y="2586"/>
                    <a:pt x="5739" y="2786"/>
                    <a:pt x="7299" y="2786"/>
                  </a:cubicBezTo>
                  <a:cubicBezTo>
                    <a:pt x="9204" y="2786"/>
                    <a:pt x="11118" y="2488"/>
                    <a:pt x="12860" y="1905"/>
                  </a:cubicBezTo>
                  <a:cubicBezTo>
                    <a:pt x="14003" y="1465"/>
                    <a:pt x="15229" y="977"/>
                    <a:pt x="160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15"/>
            <p:cNvSpPr/>
            <p:nvPr/>
          </p:nvSpPr>
          <p:spPr>
            <a:xfrm>
              <a:off x="3107225" y="4431625"/>
              <a:ext cx="328625" cy="45100"/>
            </a:xfrm>
            <a:custGeom>
              <a:rect b="b" l="l" r="r" t="t"/>
              <a:pathLst>
                <a:path extrusionOk="0" h="1804" w="13145">
                  <a:moveTo>
                    <a:pt x="0" y="1"/>
                  </a:moveTo>
                  <a:lnTo>
                    <a:pt x="0" y="1"/>
                  </a:lnTo>
                  <a:cubicBezTo>
                    <a:pt x="2055" y="1186"/>
                    <a:pt x="4484" y="1804"/>
                    <a:pt x="6872" y="1804"/>
                  </a:cubicBezTo>
                  <a:cubicBezTo>
                    <a:pt x="7003" y="1804"/>
                    <a:pt x="7133" y="1802"/>
                    <a:pt x="7263" y="1798"/>
                  </a:cubicBezTo>
                  <a:cubicBezTo>
                    <a:pt x="9001" y="1751"/>
                    <a:pt x="10799" y="1132"/>
                    <a:pt x="12276" y="501"/>
                  </a:cubicBezTo>
                  <a:cubicBezTo>
                    <a:pt x="12561" y="370"/>
                    <a:pt x="12859" y="239"/>
                    <a:pt x="13145" y="108"/>
                  </a:cubicBezTo>
                  <a:lnTo>
                    <a:pt x="13145" y="108"/>
                  </a:lnTo>
                  <a:cubicBezTo>
                    <a:pt x="12692" y="203"/>
                    <a:pt x="12252" y="286"/>
                    <a:pt x="11799" y="358"/>
                  </a:cubicBezTo>
                  <a:cubicBezTo>
                    <a:pt x="10764" y="524"/>
                    <a:pt x="9692" y="703"/>
                    <a:pt x="8597" y="786"/>
                  </a:cubicBezTo>
                  <a:cubicBezTo>
                    <a:pt x="8024" y="827"/>
                    <a:pt x="7459" y="841"/>
                    <a:pt x="6893" y="841"/>
                  </a:cubicBezTo>
                  <a:cubicBezTo>
                    <a:pt x="6459" y="841"/>
                    <a:pt x="6024" y="832"/>
                    <a:pt x="5584" y="822"/>
                  </a:cubicBezTo>
                  <a:cubicBezTo>
                    <a:pt x="4656" y="822"/>
                    <a:pt x="2989" y="655"/>
                    <a:pt x="2584" y="584"/>
                  </a:cubicBezTo>
                  <a:cubicBezTo>
                    <a:pt x="1691" y="465"/>
                    <a:pt x="822" y="3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15"/>
            <p:cNvSpPr/>
            <p:nvPr/>
          </p:nvSpPr>
          <p:spPr>
            <a:xfrm>
              <a:off x="3285825" y="4489375"/>
              <a:ext cx="300" cy="25"/>
            </a:xfrm>
            <a:custGeom>
              <a:rect b="b" l="l" r="r" t="t"/>
              <a:pathLst>
                <a:path extrusionOk="0" h="1" w="12">
                  <a:moveTo>
                    <a:pt x="0" y="0"/>
                  </a:moveTo>
                  <a:cubicBezTo>
                    <a:pt x="0" y="0"/>
                    <a:pt x="1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15"/>
            <p:cNvSpPr/>
            <p:nvPr/>
          </p:nvSpPr>
          <p:spPr>
            <a:xfrm>
              <a:off x="3270925" y="4476875"/>
              <a:ext cx="158975" cy="28225"/>
            </a:xfrm>
            <a:custGeom>
              <a:rect b="b" l="l" r="r" t="t"/>
              <a:pathLst>
                <a:path extrusionOk="0" h="1129" w="6359">
                  <a:moveTo>
                    <a:pt x="6359" y="0"/>
                  </a:moveTo>
                  <a:lnTo>
                    <a:pt x="6359" y="0"/>
                  </a:lnTo>
                  <a:cubicBezTo>
                    <a:pt x="5347" y="167"/>
                    <a:pt x="4239" y="203"/>
                    <a:pt x="3215" y="358"/>
                  </a:cubicBezTo>
                  <a:cubicBezTo>
                    <a:pt x="2193" y="517"/>
                    <a:pt x="1181" y="860"/>
                    <a:pt x="149" y="860"/>
                  </a:cubicBezTo>
                  <a:cubicBezTo>
                    <a:pt x="100" y="860"/>
                    <a:pt x="50" y="859"/>
                    <a:pt x="1" y="858"/>
                  </a:cubicBezTo>
                  <a:lnTo>
                    <a:pt x="1" y="858"/>
                  </a:lnTo>
                  <a:cubicBezTo>
                    <a:pt x="490" y="1047"/>
                    <a:pt x="1083" y="1128"/>
                    <a:pt x="1717" y="1128"/>
                  </a:cubicBezTo>
                  <a:cubicBezTo>
                    <a:pt x="3349" y="1128"/>
                    <a:pt x="5252" y="592"/>
                    <a:pt x="6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15"/>
            <p:cNvSpPr/>
            <p:nvPr/>
          </p:nvSpPr>
          <p:spPr>
            <a:xfrm>
              <a:off x="2756575" y="4414650"/>
              <a:ext cx="178625" cy="307800"/>
            </a:xfrm>
            <a:custGeom>
              <a:rect b="b" l="l" r="r" t="t"/>
              <a:pathLst>
                <a:path extrusionOk="0" h="12312" w="7145">
                  <a:moveTo>
                    <a:pt x="7145" y="1"/>
                  </a:moveTo>
                  <a:lnTo>
                    <a:pt x="7145" y="1"/>
                  </a:lnTo>
                  <a:cubicBezTo>
                    <a:pt x="4513" y="525"/>
                    <a:pt x="2001" y="2144"/>
                    <a:pt x="894" y="4644"/>
                  </a:cubicBezTo>
                  <a:cubicBezTo>
                    <a:pt x="1" y="6395"/>
                    <a:pt x="84" y="8431"/>
                    <a:pt x="703" y="10228"/>
                  </a:cubicBezTo>
                  <a:cubicBezTo>
                    <a:pt x="929" y="10955"/>
                    <a:pt x="1251" y="11657"/>
                    <a:pt x="1751" y="12241"/>
                  </a:cubicBezTo>
                  <a:cubicBezTo>
                    <a:pt x="1763" y="12252"/>
                    <a:pt x="1787" y="12288"/>
                    <a:pt x="1811" y="12312"/>
                  </a:cubicBezTo>
                  <a:cubicBezTo>
                    <a:pt x="1727" y="12181"/>
                    <a:pt x="1668" y="12038"/>
                    <a:pt x="1608" y="11895"/>
                  </a:cubicBezTo>
                  <a:cubicBezTo>
                    <a:pt x="1191" y="10931"/>
                    <a:pt x="1132" y="10026"/>
                    <a:pt x="1049" y="9026"/>
                  </a:cubicBezTo>
                  <a:cubicBezTo>
                    <a:pt x="894" y="7276"/>
                    <a:pt x="1370" y="5799"/>
                    <a:pt x="1906" y="4740"/>
                  </a:cubicBezTo>
                  <a:cubicBezTo>
                    <a:pt x="2918" y="2489"/>
                    <a:pt x="4644" y="1037"/>
                    <a:pt x="71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15"/>
            <p:cNvSpPr/>
            <p:nvPr/>
          </p:nvSpPr>
          <p:spPr>
            <a:xfrm>
              <a:off x="2791700" y="4493825"/>
              <a:ext cx="70575" cy="223575"/>
            </a:xfrm>
            <a:custGeom>
              <a:rect b="b" l="l" r="r" t="t"/>
              <a:pathLst>
                <a:path extrusionOk="0" h="8943" w="2823">
                  <a:moveTo>
                    <a:pt x="2823" y="1"/>
                  </a:moveTo>
                  <a:lnTo>
                    <a:pt x="2823" y="1"/>
                  </a:lnTo>
                  <a:cubicBezTo>
                    <a:pt x="2692" y="132"/>
                    <a:pt x="2561" y="275"/>
                    <a:pt x="2430" y="418"/>
                  </a:cubicBezTo>
                  <a:cubicBezTo>
                    <a:pt x="286" y="2739"/>
                    <a:pt x="1" y="6192"/>
                    <a:pt x="1477" y="8943"/>
                  </a:cubicBezTo>
                  <a:cubicBezTo>
                    <a:pt x="1239" y="7657"/>
                    <a:pt x="1215" y="6276"/>
                    <a:pt x="1370" y="4918"/>
                  </a:cubicBezTo>
                  <a:cubicBezTo>
                    <a:pt x="1477" y="3942"/>
                    <a:pt x="1668" y="2644"/>
                    <a:pt x="2346" y="870"/>
                  </a:cubicBezTo>
                  <a:cubicBezTo>
                    <a:pt x="2442" y="632"/>
                    <a:pt x="2644" y="251"/>
                    <a:pt x="2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15"/>
            <p:cNvSpPr/>
            <p:nvPr/>
          </p:nvSpPr>
          <p:spPr>
            <a:xfrm>
              <a:off x="2850350" y="4583725"/>
              <a:ext cx="24125" cy="116400"/>
            </a:xfrm>
            <a:custGeom>
              <a:rect b="b" l="l" r="r" t="t"/>
              <a:pathLst>
                <a:path extrusionOk="0" h="4656" w="965">
                  <a:moveTo>
                    <a:pt x="965" y="1"/>
                  </a:moveTo>
                  <a:cubicBezTo>
                    <a:pt x="929" y="60"/>
                    <a:pt x="893" y="132"/>
                    <a:pt x="858" y="215"/>
                  </a:cubicBezTo>
                  <a:cubicBezTo>
                    <a:pt x="48" y="1548"/>
                    <a:pt x="0" y="3227"/>
                    <a:pt x="584" y="4656"/>
                  </a:cubicBezTo>
                  <a:cubicBezTo>
                    <a:pt x="560" y="3751"/>
                    <a:pt x="619" y="2858"/>
                    <a:pt x="703" y="1965"/>
                  </a:cubicBezTo>
                  <a:cubicBezTo>
                    <a:pt x="750" y="1382"/>
                    <a:pt x="750" y="906"/>
                    <a:pt x="869" y="394"/>
                  </a:cubicBezTo>
                  <a:cubicBezTo>
                    <a:pt x="893" y="251"/>
                    <a:pt x="929" y="120"/>
                    <a:pt x="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15"/>
            <p:cNvSpPr/>
            <p:nvPr/>
          </p:nvSpPr>
          <p:spPr>
            <a:xfrm>
              <a:off x="2900350" y="4653375"/>
              <a:ext cx="2100" cy="5100"/>
            </a:xfrm>
            <a:custGeom>
              <a:rect b="b" l="l" r="r" t="t"/>
              <a:pathLst>
                <a:path extrusionOk="0" h="204" w="84">
                  <a:moveTo>
                    <a:pt x="84" y="1"/>
                  </a:moveTo>
                  <a:cubicBezTo>
                    <a:pt x="48" y="60"/>
                    <a:pt x="12" y="132"/>
                    <a:pt x="1" y="203"/>
                  </a:cubicBezTo>
                  <a:cubicBezTo>
                    <a:pt x="48" y="144"/>
                    <a:pt x="72" y="84"/>
                    <a:pt x="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15"/>
            <p:cNvSpPr/>
            <p:nvPr/>
          </p:nvSpPr>
          <p:spPr>
            <a:xfrm>
              <a:off x="2629475" y="4653075"/>
              <a:ext cx="278650" cy="188150"/>
            </a:xfrm>
            <a:custGeom>
              <a:rect b="b" l="l" r="r" t="t"/>
              <a:pathLst>
                <a:path extrusionOk="0" h="7526" w="11146">
                  <a:moveTo>
                    <a:pt x="1" y="1"/>
                  </a:moveTo>
                  <a:lnTo>
                    <a:pt x="1" y="1"/>
                  </a:lnTo>
                  <a:cubicBezTo>
                    <a:pt x="84" y="620"/>
                    <a:pt x="322" y="1156"/>
                    <a:pt x="560" y="1668"/>
                  </a:cubicBezTo>
                  <a:cubicBezTo>
                    <a:pt x="941" y="2453"/>
                    <a:pt x="1418" y="3215"/>
                    <a:pt x="1977" y="3894"/>
                  </a:cubicBezTo>
                  <a:cubicBezTo>
                    <a:pt x="3537" y="5859"/>
                    <a:pt x="6002" y="6883"/>
                    <a:pt x="8442" y="7264"/>
                  </a:cubicBezTo>
                  <a:cubicBezTo>
                    <a:pt x="9335" y="7406"/>
                    <a:pt x="10240" y="7478"/>
                    <a:pt x="11145" y="7526"/>
                  </a:cubicBezTo>
                  <a:cubicBezTo>
                    <a:pt x="11074" y="7514"/>
                    <a:pt x="11014" y="7490"/>
                    <a:pt x="10943" y="7478"/>
                  </a:cubicBezTo>
                  <a:cubicBezTo>
                    <a:pt x="9585" y="7097"/>
                    <a:pt x="8228" y="6633"/>
                    <a:pt x="6918" y="6097"/>
                  </a:cubicBezTo>
                  <a:cubicBezTo>
                    <a:pt x="5180" y="5335"/>
                    <a:pt x="3216" y="4228"/>
                    <a:pt x="1894" y="2751"/>
                  </a:cubicBezTo>
                  <a:cubicBezTo>
                    <a:pt x="1382" y="2215"/>
                    <a:pt x="1060" y="1799"/>
                    <a:pt x="668" y="1251"/>
                  </a:cubicBezTo>
                  <a:cubicBezTo>
                    <a:pt x="477" y="965"/>
                    <a:pt x="132" y="42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15"/>
            <p:cNvSpPr/>
            <p:nvPr/>
          </p:nvSpPr>
          <p:spPr>
            <a:xfrm>
              <a:off x="2643475" y="4739700"/>
              <a:ext cx="157175" cy="122350"/>
            </a:xfrm>
            <a:custGeom>
              <a:rect b="b" l="l" r="r" t="t"/>
              <a:pathLst>
                <a:path extrusionOk="0" h="4894" w="6287">
                  <a:moveTo>
                    <a:pt x="0" y="1"/>
                  </a:moveTo>
                  <a:cubicBezTo>
                    <a:pt x="905" y="2810"/>
                    <a:pt x="2977" y="4001"/>
                    <a:pt x="5704" y="4727"/>
                  </a:cubicBezTo>
                  <a:cubicBezTo>
                    <a:pt x="5894" y="4787"/>
                    <a:pt x="6096" y="4846"/>
                    <a:pt x="6287" y="4894"/>
                  </a:cubicBezTo>
                  <a:cubicBezTo>
                    <a:pt x="6013" y="4763"/>
                    <a:pt x="5751" y="4608"/>
                    <a:pt x="5501" y="4453"/>
                  </a:cubicBezTo>
                  <a:cubicBezTo>
                    <a:pt x="3263" y="2977"/>
                    <a:pt x="1465" y="215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15"/>
            <p:cNvSpPr/>
            <p:nvPr/>
          </p:nvSpPr>
          <p:spPr>
            <a:xfrm>
              <a:off x="2837850" y="4727200"/>
              <a:ext cx="206000" cy="64525"/>
            </a:xfrm>
            <a:custGeom>
              <a:rect b="b" l="l" r="r" t="t"/>
              <a:pathLst>
                <a:path extrusionOk="0" h="2581" w="8240">
                  <a:moveTo>
                    <a:pt x="0" y="0"/>
                  </a:moveTo>
                  <a:lnTo>
                    <a:pt x="0" y="0"/>
                  </a:lnTo>
                  <a:cubicBezTo>
                    <a:pt x="548" y="1251"/>
                    <a:pt x="1810" y="2048"/>
                    <a:pt x="3096" y="2417"/>
                  </a:cubicBezTo>
                  <a:cubicBezTo>
                    <a:pt x="3537" y="2529"/>
                    <a:pt x="3990" y="2580"/>
                    <a:pt x="4444" y="2580"/>
                  </a:cubicBezTo>
                  <a:cubicBezTo>
                    <a:pt x="5201" y="2580"/>
                    <a:pt x="5960" y="2437"/>
                    <a:pt x="6668" y="2191"/>
                  </a:cubicBezTo>
                  <a:cubicBezTo>
                    <a:pt x="7203" y="1989"/>
                    <a:pt x="7739" y="1763"/>
                    <a:pt x="8239" y="1513"/>
                  </a:cubicBezTo>
                  <a:lnTo>
                    <a:pt x="8239" y="1513"/>
                  </a:lnTo>
                  <a:lnTo>
                    <a:pt x="7704" y="1596"/>
                  </a:lnTo>
                  <a:cubicBezTo>
                    <a:pt x="6815" y="1729"/>
                    <a:pt x="6224" y="1818"/>
                    <a:pt x="5269" y="1818"/>
                  </a:cubicBezTo>
                  <a:cubicBezTo>
                    <a:pt x="5111" y="1818"/>
                    <a:pt x="4943" y="1815"/>
                    <a:pt x="4763" y="1810"/>
                  </a:cubicBezTo>
                  <a:cubicBezTo>
                    <a:pt x="3405" y="1763"/>
                    <a:pt x="1334" y="1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15"/>
            <p:cNvSpPr/>
            <p:nvPr/>
          </p:nvSpPr>
          <p:spPr>
            <a:xfrm>
              <a:off x="2872675" y="4717375"/>
              <a:ext cx="83075" cy="34250"/>
            </a:xfrm>
            <a:custGeom>
              <a:rect b="b" l="l" r="r" t="t"/>
              <a:pathLst>
                <a:path extrusionOk="0" h="1370" w="3323">
                  <a:moveTo>
                    <a:pt x="0" y="1"/>
                  </a:moveTo>
                  <a:lnTo>
                    <a:pt x="0" y="1"/>
                  </a:lnTo>
                  <a:cubicBezTo>
                    <a:pt x="464" y="993"/>
                    <a:pt x="1602" y="1370"/>
                    <a:pt x="2645" y="1370"/>
                  </a:cubicBezTo>
                  <a:cubicBezTo>
                    <a:pt x="2753" y="1370"/>
                    <a:pt x="2860" y="1366"/>
                    <a:pt x="2965" y="1358"/>
                  </a:cubicBezTo>
                  <a:cubicBezTo>
                    <a:pt x="3084" y="1358"/>
                    <a:pt x="3203" y="1334"/>
                    <a:pt x="3322" y="1322"/>
                  </a:cubicBezTo>
                  <a:cubicBezTo>
                    <a:pt x="3072" y="1251"/>
                    <a:pt x="2798" y="1203"/>
                    <a:pt x="2548" y="1132"/>
                  </a:cubicBezTo>
                  <a:cubicBezTo>
                    <a:pt x="1584" y="846"/>
                    <a:pt x="679" y="65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15"/>
            <p:cNvSpPr/>
            <p:nvPr/>
          </p:nvSpPr>
          <p:spPr>
            <a:xfrm>
              <a:off x="2821175" y="4776900"/>
              <a:ext cx="185175" cy="47300"/>
            </a:xfrm>
            <a:custGeom>
              <a:rect b="b" l="l" r="r" t="t"/>
              <a:pathLst>
                <a:path extrusionOk="0" h="1892" w="7407">
                  <a:moveTo>
                    <a:pt x="0" y="1"/>
                  </a:moveTo>
                  <a:lnTo>
                    <a:pt x="0" y="1"/>
                  </a:lnTo>
                  <a:cubicBezTo>
                    <a:pt x="667" y="679"/>
                    <a:pt x="1548" y="1191"/>
                    <a:pt x="2441" y="1525"/>
                  </a:cubicBezTo>
                  <a:cubicBezTo>
                    <a:pt x="3141" y="1777"/>
                    <a:pt x="3877" y="1891"/>
                    <a:pt x="4615" y="1891"/>
                  </a:cubicBezTo>
                  <a:cubicBezTo>
                    <a:pt x="5409" y="1891"/>
                    <a:pt x="6207" y="1759"/>
                    <a:pt x="6966" y="1525"/>
                  </a:cubicBezTo>
                  <a:cubicBezTo>
                    <a:pt x="7108" y="1489"/>
                    <a:pt x="7263" y="1430"/>
                    <a:pt x="7406" y="1370"/>
                  </a:cubicBezTo>
                  <a:lnTo>
                    <a:pt x="7406" y="1370"/>
                  </a:lnTo>
                  <a:cubicBezTo>
                    <a:pt x="7156" y="1394"/>
                    <a:pt x="6906" y="1394"/>
                    <a:pt x="6644" y="1394"/>
                  </a:cubicBezTo>
                  <a:cubicBezTo>
                    <a:pt x="5025" y="1394"/>
                    <a:pt x="3810" y="1251"/>
                    <a:pt x="2227" y="834"/>
                  </a:cubicBezTo>
                  <a:cubicBezTo>
                    <a:pt x="1453" y="596"/>
                    <a:pt x="667" y="37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15"/>
            <p:cNvSpPr/>
            <p:nvPr/>
          </p:nvSpPr>
          <p:spPr>
            <a:xfrm>
              <a:off x="460175" y="2723075"/>
              <a:ext cx="31275" cy="244400"/>
            </a:xfrm>
            <a:custGeom>
              <a:rect b="b" l="l" r="r" t="t"/>
              <a:pathLst>
                <a:path extrusionOk="0" h="9776" w="1251">
                  <a:moveTo>
                    <a:pt x="202" y="1"/>
                  </a:moveTo>
                  <a:cubicBezTo>
                    <a:pt x="214" y="239"/>
                    <a:pt x="202" y="477"/>
                    <a:pt x="202" y="715"/>
                  </a:cubicBezTo>
                  <a:cubicBezTo>
                    <a:pt x="167" y="2192"/>
                    <a:pt x="143" y="3680"/>
                    <a:pt x="107" y="5144"/>
                  </a:cubicBezTo>
                  <a:cubicBezTo>
                    <a:pt x="107" y="6692"/>
                    <a:pt x="119" y="8228"/>
                    <a:pt x="0" y="9776"/>
                  </a:cubicBezTo>
                  <a:cubicBezTo>
                    <a:pt x="1119" y="6633"/>
                    <a:pt x="1250" y="3656"/>
                    <a:pt x="333" y="441"/>
                  </a:cubicBezTo>
                  <a:lnTo>
                    <a:pt x="2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15"/>
            <p:cNvSpPr/>
            <p:nvPr/>
          </p:nvSpPr>
          <p:spPr>
            <a:xfrm>
              <a:off x="525950" y="2749575"/>
              <a:ext cx="29200" cy="188450"/>
            </a:xfrm>
            <a:custGeom>
              <a:rect b="b" l="l" r="r" t="t"/>
              <a:pathLst>
                <a:path extrusionOk="0" h="7538" w="1168">
                  <a:moveTo>
                    <a:pt x="215" y="0"/>
                  </a:moveTo>
                  <a:lnTo>
                    <a:pt x="215" y="0"/>
                  </a:lnTo>
                  <a:cubicBezTo>
                    <a:pt x="227" y="179"/>
                    <a:pt x="250" y="346"/>
                    <a:pt x="262" y="548"/>
                  </a:cubicBezTo>
                  <a:cubicBezTo>
                    <a:pt x="262" y="1560"/>
                    <a:pt x="203" y="2572"/>
                    <a:pt x="179" y="3584"/>
                  </a:cubicBezTo>
                  <a:cubicBezTo>
                    <a:pt x="155" y="4906"/>
                    <a:pt x="143" y="6227"/>
                    <a:pt x="0" y="7537"/>
                  </a:cubicBezTo>
                  <a:cubicBezTo>
                    <a:pt x="1036" y="5299"/>
                    <a:pt x="1167" y="2679"/>
                    <a:pt x="346" y="346"/>
                  </a:cubicBezTo>
                  <a:lnTo>
                    <a:pt x="2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15"/>
            <p:cNvSpPr/>
            <p:nvPr/>
          </p:nvSpPr>
          <p:spPr>
            <a:xfrm>
              <a:off x="259250" y="2771300"/>
              <a:ext cx="20850" cy="168800"/>
            </a:xfrm>
            <a:custGeom>
              <a:rect b="b" l="l" r="r" t="t"/>
              <a:pathLst>
                <a:path extrusionOk="0" h="6752" w="834">
                  <a:moveTo>
                    <a:pt x="715" y="1"/>
                  </a:moveTo>
                  <a:cubicBezTo>
                    <a:pt x="703" y="48"/>
                    <a:pt x="703" y="96"/>
                    <a:pt x="691" y="155"/>
                  </a:cubicBezTo>
                  <a:cubicBezTo>
                    <a:pt x="155" y="2310"/>
                    <a:pt x="0" y="4549"/>
                    <a:pt x="346" y="6751"/>
                  </a:cubicBezTo>
                  <a:cubicBezTo>
                    <a:pt x="584" y="5025"/>
                    <a:pt x="834" y="3251"/>
                    <a:pt x="774" y="1477"/>
                  </a:cubicBezTo>
                  <a:cubicBezTo>
                    <a:pt x="762" y="989"/>
                    <a:pt x="739" y="501"/>
                    <a:pt x="7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15"/>
            <p:cNvSpPr/>
            <p:nvPr/>
          </p:nvSpPr>
          <p:spPr>
            <a:xfrm>
              <a:off x="340200" y="2683500"/>
              <a:ext cx="25925" cy="348275"/>
            </a:xfrm>
            <a:custGeom>
              <a:rect b="b" l="l" r="r" t="t"/>
              <a:pathLst>
                <a:path extrusionOk="0" h="13931" w="1037">
                  <a:moveTo>
                    <a:pt x="989" y="0"/>
                  </a:moveTo>
                  <a:lnTo>
                    <a:pt x="989" y="0"/>
                  </a:lnTo>
                  <a:cubicBezTo>
                    <a:pt x="977" y="48"/>
                    <a:pt x="965" y="107"/>
                    <a:pt x="953" y="155"/>
                  </a:cubicBezTo>
                  <a:cubicBezTo>
                    <a:pt x="310" y="2501"/>
                    <a:pt x="37" y="4965"/>
                    <a:pt x="1" y="7406"/>
                  </a:cubicBezTo>
                  <a:cubicBezTo>
                    <a:pt x="13" y="9585"/>
                    <a:pt x="239" y="11764"/>
                    <a:pt x="418" y="13931"/>
                  </a:cubicBezTo>
                  <a:cubicBezTo>
                    <a:pt x="739" y="11240"/>
                    <a:pt x="965" y="8513"/>
                    <a:pt x="1013" y="5775"/>
                  </a:cubicBezTo>
                  <a:cubicBezTo>
                    <a:pt x="1037" y="4346"/>
                    <a:pt x="1013" y="2905"/>
                    <a:pt x="965" y="1477"/>
                  </a:cubicBezTo>
                  <a:cubicBezTo>
                    <a:pt x="965" y="989"/>
                    <a:pt x="977" y="500"/>
                    <a:pt x="9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15"/>
            <p:cNvSpPr/>
            <p:nvPr/>
          </p:nvSpPr>
          <p:spPr>
            <a:xfrm>
              <a:off x="408675" y="2798100"/>
              <a:ext cx="12225" cy="129500"/>
            </a:xfrm>
            <a:custGeom>
              <a:rect b="b" l="l" r="r" t="t"/>
              <a:pathLst>
                <a:path extrusionOk="0" h="5180" w="489">
                  <a:moveTo>
                    <a:pt x="215" y="0"/>
                  </a:moveTo>
                  <a:cubicBezTo>
                    <a:pt x="119" y="810"/>
                    <a:pt x="0" y="1667"/>
                    <a:pt x="0" y="2524"/>
                  </a:cubicBezTo>
                  <a:cubicBezTo>
                    <a:pt x="12" y="3417"/>
                    <a:pt x="119" y="4310"/>
                    <a:pt x="238" y="5179"/>
                  </a:cubicBezTo>
                  <a:cubicBezTo>
                    <a:pt x="357" y="4334"/>
                    <a:pt x="477" y="3489"/>
                    <a:pt x="488" y="2643"/>
                  </a:cubicBezTo>
                  <a:cubicBezTo>
                    <a:pt x="488" y="1750"/>
                    <a:pt x="381" y="869"/>
                    <a:pt x="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15"/>
            <p:cNvSpPr/>
            <p:nvPr/>
          </p:nvSpPr>
          <p:spPr>
            <a:xfrm>
              <a:off x="5930200" y="1586050"/>
              <a:ext cx="499175" cy="317600"/>
            </a:xfrm>
            <a:custGeom>
              <a:rect b="b" l="l" r="r" t="t"/>
              <a:pathLst>
                <a:path extrusionOk="0" h="12704" w="19967">
                  <a:moveTo>
                    <a:pt x="0" y="0"/>
                  </a:moveTo>
                  <a:lnTo>
                    <a:pt x="0" y="0"/>
                  </a:lnTo>
                  <a:cubicBezTo>
                    <a:pt x="1572" y="536"/>
                    <a:pt x="2917" y="1155"/>
                    <a:pt x="4429" y="1905"/>
                  </a:cubicBezTo>
                  <a:cubicBezTo>
                    <a:pt x="6275" y="2810"/>
                    <a:pt x="8073" y="3810"/>
                    <a:pt x="9775" y="4965"/>
                  </a:cubicBezTo>
                  <a:cubicBezTo>
                    <a:pt x="12657" y="6870"/>
                    <a:pt x="14883" y="8763"/>
                    <a:pt x="17657" y="10918"/>
                  </a:cubicBezTo>
                  <a:cubicBezTo>
                    <a:pt x="18133" y="11299"/>
                    <a:pt x="18729" y="11716"/>
                    <a:pt x="19348" y="12192"/>
                  </a:cubicBezTo>
                  <a:cubicBezTo>
                    <a:pt x="19562" y="12371"/>
                    <a:pt x="19777" y="12525"/>
                    <a:pt x="19967" y="12704"/>
                  </a:cubicBezTo>
                  <a:cubicBezTo>
                    <a:pt x="19526" y="12216"/>
                    <a:pt x="19110" y="11728"/>
                    <a:pt x="18669" y="11240"/>
                  </a:cubicBezTo>
                  <a:cubicBezTo>
                    <a:pt x="16574" y="8823"/>
                    <a:pt x="14085" y="6775"/>
                    <a:pt x="11430" y="5001"/>
                  </a:cubicBezTo>
                  <a:cubicBezTo>
                    <a:pt x="9859" y="3941"/>
                    <a:pt x="8275" y="2929"/>
                    <a:pt x="6572" y="2107"/>
                  </a:cubicBezTo>
                  <a:cubicBezTo>
                    <a:pt x="4477" y="1155"/>
                    <a:pt x="2274" y="3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15"/>
            <p:cNvSpPr/>
            <p:nvPr/>
          </p:nvSpPr>
          <p:spPr>
            <a:xfrm>
              <a:off x="5934650" y="1525025"/>
              <a:ext cx="591475" cy="389050"/>
            </a:xfrm>
            <a:custGeom>
              <a:rect b="b" l="l" r="r" t="t"/>
              <a:pathLst>
                <a:path extrusionOk="0" h="15562" w="23659">
                  <a:moveTo>
                    <a:pt x="1" y="0"/>
                  </a:moveTo>
                  <a:lnTo>
                    <a:pt x="1" y="0"/>
                  </a:lnTo>
                  <a:cubicBezTo>
                    <a:pt x="1870" y="560"/>
                    <a:pt x="3608" y="1298"/>
                    <a:pt x="5275" y="2024"/>
                  </a:cubicBezTo>
                  <a:cubicBezTo>
                    <a:pt x="7014" y="2798"/>
                    <a:pt x="8728" y="3632"/>
                    <a:pt x="10359" y="4644"/>
                  </a:cubicBezTo>
                  <a:cubicBezTo>
                    <a:pt x="12514" y="6001"/>
                    <a:pt x="14384" y="7394"/>
                    <a:pt x="16170" y="8882"/>
                  </a:cubicBezTo>
                  <a:cubicBezTo>
                    <a:pt x="17586" y="10061"/>
                    <a:pt x="18896" y="11323"/>
                    <a:pt x="20265" y="12549"/>
                  </a:cubicBezTo>
                  <a:cubicBezTo>
                    <a:pt x="21337" y="13526"/>
                    <a:pt x="22480" y="14431"/>
                    <a:pt x="23528" y="15443"/>
                  </a:cubicBezTo>
                  <a:cubicBezTo>
                    <a:pt x="23575" y="15490"/>
                    <a:pt x="23611" y="15526"/>
                    <a:pt x="23659" y="15562"/>
                  </a:cubicBezTo>
                  <a:cubicBezTo>
                    <a:pt x="22956" y="14645"/>
                    <a:pt x="22242" y="13716"/>
                    <a:pt x="21468" y="12847"/>
                  </a:cubicBezTo>
                  <a:cubicBezTo>
                    <a:pt x="19241" y="10252"/>
                    <a:pt x="16634" y="8037"/>
                    <a:pt x="13836" y="6072"/>
                  </a:cubicBezTo>
                  <a:cubicBezTo>
                    <a:pt x="11740" y="4572"/>
                    <a:pt x="9526" y="3203"/>
                    <a:pt x="7145" y="2155"/>
                  </a:cubicBezTo>
                  <a:cubicBezTo>
                    <a:pt x="4847" y="1191"/>
                    <a:pt x="2454" y="41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15"/>
            <p:cNvSpPr/>
            <p:nvPr/>
          </p:nvSpPr>
          <p:spPr>
            <a:xfrm>
              <a:off x="6054625" y="1485125"/>
              <a:ext cx="547100" cy="418525"/>
            </a:xfrm>
            <a:custGeom>
              <a:rect b="b" l="l" r="r" t="t"/>
              <a:pathLst>
                <a:path extrusionOk="0" h="16741" w="21884">
                  <a:moveTo>
                    <a:pt x="0" y="1"/>
                  </a:moveTo>
                  <a:cubicBezTo>
                    <a:pt x="4012" y="1882"/>
                    <a:pt x="7834" y="4144"/>
                    <a:pt x="11347" y="6835"/>
                  </a:cubicBezTo>
                  <a:cubicBezTo>
                    <a:pt x="12371" y="7621"/>
                    <a:pt x="14157" y="9121"/>
                    <a:pt x="15335" y="10252"/>
                  </a:cubicBezTo>
                  <a:cubicBezTo>
                    <a:pt x="16633" y="11478"/>
                    <a:pt x="17859" y="12752"/>
                    <a:pt x="19133" y="13991"/>
                  </a:cubicBezTo>
                  <a:cubicBezTo>
                    <a:pt x="19979" y="14824"/>
                    <a:pt x="20812" y="15646"/>
                    <a:pt x="21658" y="16479"/>
                  </a:cubicBezTo>
                  <a:cubicBezTo>
                    <a:pt x="21692" y="16513"/>
                    <a:pt x="21732" y="16551"/>
                    <a:pt x="21771" y="16592"/>
                  </a:cubicBezTo>
                  <a:lnTo>
                    <a:pt x="21771" y="16592"/>
                  </a:lnTo>
                  <a:cubicBezTo>
                    <a:pt x="21160" y="15781"/>
                    <a:pt x="20596" y="14943"/>
                    <a:pt x="19979" y="14169"/>
                  </a:cubicBezTo>
                  <a:cubicBezTo>
                    <a:pt x="17597" y="11121"/>
                    <a:pt x="14680" y="8514"/>
                    <a:pt x="11609" y="6144"/>
                  </a:cubicBezTo>
                  <a:cubicBezTo>
                    <a:pt x="9525" y="4573"/>
                    <a:pt x="7346" y="3096"/>
                    <a:pt x="5001" y="1918"/>
                  </a:cubicBezTo>
                  <a:cubicBezTo>
                    <a:pt x="3417" y="1132"/>
                    <a:pt x="1715" y="525"/>
                    <a:pt x="0" y="1"/>
                  </a:cubicBezTo>
                  <a:close/>
                  <a:moveTo>
                    <a:pt x="21771" y="16592"/>
                  </a:moveTo>
                  <a:cubicBezTo>
                    <a:pt x="21808" y="16642"/>
                    <a:pt x="21846" y="16691"/>
                    <a:pt x="21884" y="16741"/>
                  </a:cubicBezTo>
                  <a:cubicBezTo>
                    <a:pt x="21853" y="16685"/>
                    <a:pt x="21812" y="16636"/>
                    <a:pt x="21771" y="1659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15"/>
            <p:cNvSpPr/>
            <p:nvPr/>
          </p:nvSpPr>
          <p:spPr>
            <a:xfrm>
              <a:off x="6096575" y="1425600"/>
              <a:ext cx="462000" cy="314950"/>
            </a:xfrm>
            <a:custGeom>
              <a:rect b="b" l="l" r="r" t="t"/>
              <a:pathLst>
                <a:path extrusionOk="0" h="12598" w="18480">
                  <a:moveTo>
                    <a:pt x="1" y="1"/>
                  </a:moveTo>
                  <a:lnTo>
                    <a:pt x="1" y="1"/>
                  </a:lnTo>
                  <a:cubicBezTo>
                    <a:pt x="2132" y="858"/>
                    <a:pt x="4132" y="2037"/>
                    <a:pt x="6097" y="3227"/>
                  </a:cubicBezTo>
                  <a:cubicBezTo>
                    <a:pt x="9812" y="5430"/>
                    <a:pt x="12764" y="7835"/>
                    <a:pt x="16015" y="10526"/>
                  </a:cubicBezTo>
                  <a:cubicBezTo>
                    <a:pt x="16812" y="11181"/>
                    <a:pt x="17610" y="11835"/>
                    <a:pt x="18384" y="12514"/>
                  </a:cubicBezTo>
                  <a:cubicBezTo>
                    <a:pt x="18408" y="12550"/>
                    <a:pt x="18432" y="12562"/>
                    <a:pt x="18479" y="12597"/>
                  </a:cubicBezTo>
                  <a:cubicBezTo>
                    <a:pt x="18444" y="12562"/>
                    <a:pt x="18420" y="12514"/>
                    <a:pt x="18384" y="12490"/>
                  </a:cubicBezTo>
                  <a:cubicBezTo>
                    <a:pt x="17884" y="11907"/>
                    <a:pt x="17360" y="11323"/>
                    <a:pt x="16836" y="10764"/>
                  </a:cubicBezTo>
                  <a:cubicBezTo>
                    <a:pt x="15824" y="9657"/>
                    <a:pt x="14800" y="8561"/>
                    <a:pt x="13681" y="7561"/>
                  </a:cubicBezTo>
                  <a:cubicBezTo>
                    <a:pt x="12645" y="6656"/>
                    <a:pt x="11514" y="5835"/>
                    <a:pt x="10395" y="5013"/>
                  </a:cubicBezTo>
                  <a:cubicBezTo>
                    <a:pt x="7287" y="2739"/>
                    <a:pt x="3799" y="88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15"/>
            <p:cNvSpPr/>
            <p:nvPr/>
          </p:nvSpPr>
          <p:spPr>
            <a:xfrm>
              <a:off x="5926625" y="1292850"/>
              <a:ext cx="488175" cy="243500"/>
            </a:xfrm>
            <a:custGeom>
              <a:rect b="b" l="l" r="r" t="t"/>
              <a:pathLst>
                <a:path extrusionOk="0" h="9740" w="19527">
                  <a:moveTo>
                    <a:pt x="0" y="0"/>
                  </a:moveTo>
                  <a:lnTo>
                    <a:pt x="0" y="0"/>
                  </a:lnTo>
                  <a:cubicBezTo>
                    <a:pt x="2132" y="405"/>
                    <a:pt x="4382" y="1393"/>
                    <a:pt x="6108" y="2108"/>
                  </a:cubicBezTo>
                  <a:cubicBezTo>
                    <a:pt x="7430" y="2679"/>
                    <a:pt x="9740" y="3751"/>
                    <a:pt x="11299" y="4644"/>
                  </a:cubicBezTo>
                  <a:cubicBezTo>
                    <a:pt x="13097" y="5656"/>
                    <a:pt x="14824" y="6787"/>
                    <a:pt x="16586" y="7882"/>
                  </a:cubicBezTo>
                  <a:cubicBezTo>
                    <a:pt x="17538" y="8466"/>
                    <a:pt x="18479" y="9061"/>
                    <a:pt x="19396" y="9668"/>
                  </a:cubicBezTo>
                  <a:cubicBezTo>
                    <a:pt x="19443" y="9704"/>
                    <a:pt x="19491" y="9728"/>
                    <a:pt x="19527" y="9740"/>
                  </a:cubicBezTo>
                  <a:cubicBezTo>
                    <a:pt x="18872" y="9180"/>
                    <a:pt x="18205" y="8597"/>
                    <a:pt x="17538" y="8037"/>
                  </a:cubicBezTo>
                  <a:cubicBezTo>
                    <a:pt x="15395" y="6096"/>
                    <a:pt x="12954" y="4525"/>
                    <a:pt x="10383" y="3227"/>
                  </a:cubicBezTo>
                  <a:cubicBezTo>
                    <a:pt x="8394" y="2215"/>
                    <a:pt x="6358" y="1322"/>
                    <a:pt x="4203" y="727"/>
                  </a:cubicBezTo>
                  <a:cubicBezTo>
                    <a:pt x="2834" y="322"/>
                    <a:pt x="1429" y="3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15"/>
            <p:cNvSpPr/>
            <p:nvPr/>
          </p:nvSpPr>
          <p:spPr>
            <a:xfrm>
              <a:off x="6029325" y="1236900"/>
              <a:ext cx="406325" cy="218800"/>
            </a:xfrm>
            <a:custGeom>
              <a:rect b="b" l="l" r="r" t="t"/>
              <a:pathLst>
                <a:path extrusionOk="0" h="8752" w="16253">
                  <a:moveTo>
                    <a:pt x="0" y="0"/>
                  </a:moveTo>
                  <a:lnTo>
                    <a:pt x="0" y="0"/>
                  </a:lnTo>
                  <a:cubicBezTo>
                    <a:pt x="2679" y="941"/>
                    <a:pt x="5215" y="2143"/>
                    <a:pt x="7882" y="3620"/>
                  </a:cubicBezTo>
                  <a:cubicBezTo>
                    <a:pt x="10216" y="4929"/>
                    <a:pt x="12430" y="6465"/>
                    <a:pt x="14752" y="7822"/>
                  </a:cubicBezTo>
                  <a:cubicBezTo>
                    <a:pt x="15264" y="8120"/>
                    <a:pt x="15752" y="8430"/>
                    <a:pt x="16252" y="8751"/>
                  </a:cubicBezTo>
                  <a:cubicBezTo>
                    <a:pt x="15931" y="8477"/>
                    <a:pt x="15597" y="8192"/>
                    <a:pt x="15288" y="7894"/>
                  </a:cubicBezTo>
                  <a:cubicBezTo>
                    <a:pt x="12442" y="5155"/>
                    <a:pt x="9156" y="2846"/>
                    <a:pt x="5465" y="1393"/>
                  </a:cubicBezTo>
                  <a:cubicBezTo>
                    <a:pt x="3691" y="738"/>
                    <a:pt x="1857" y="27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15"/>
            <p:cNvSpPr/>
            <p:nvPr/>
          </p:nvSpPr>
          <p:spPr>
            <a:xfrm>
              <a:off x="6121575" y="1182425"/>
              <a:ext cx="292625" cy="174750"/>
            </a:xfrm>
            <a:custGeom>
              <a:rect b="b" l="l" r="r" t="t"/>
              <a:pathLst>
                <a:path extrusionOk="0" h="6990" w="11705">
                  <a:moveTo>
                    <a:pt x="1" y="0"/>
                  </a:moveTo>
                  <a:lnTo>
                    <a:pt x="1" y="0"/>
                  </a:lnTo>
                  <a:cubicBezTo>
                    <a:pt x="2216" y="988"/>
                    <a:pt x="4263" y="2334"/>
                    <a:pt x="6311" y="3644"/>
                  </a:cubicBezTo>
                  <a:cubicBezTo>
                    <a:pt x="7823" y="4608"/>
                    <a:pt x="9395" y="5489"/>
                    <a:pt x="10919" y="6441"/>
                  </a:cubicBezTo>
                  <a:cubicBezTo>
                    <a:pt x="11169" y="6620"/>
                    <a:pt x="11431" y="6799"/>
                    <a:pt x="11705" y="6989"/>
                  </a:cubicBezTo>
                  <a:cubicBezTo>
                    <a:pt x="11538" y="6834"/>
                    <a:pt x="11383" y="6680"/>
                    <a:pt x="11229" y="6525"/>
                  </a:cubicBezTo>
                  <a:cubicBezTo>
                    <a:pt x="8085" y="3417"/>
                    <a:pt x="4347" y="10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15"/>
            <p:cNvSpPr/>
            <p:nvPr/>
          </p:nvSpPr>
          <p:spPr>
            <a:xfrm>
              <a:off x="6209400" y="1149975"/>
              <a:ext cx="206900" cy="135150"/>
            </a:xfrm>
            <a:custGeom>
              <a:rect b="b" l="l" r="r" t="t"/>
              <a:pathLst>
                <a:path extrusionOk="0" h="5406" w="8276">
                  <a:moveTo>
                    <a:pt x="0" y="0"/>
                  </a:moveTo>
                  <a:cubicBezTo>
                    <a:pt x="1393" y="691"/>
                    <a:pt x="2667" y="1584"/>
                    <a:pt x="3965" y="2441"/>
                  </a:cubicBezTo>
                  <a:cubicBezTo>
                    <a:pt x="5180" y="3203"/>
                    <a:pt x="6537" y="4001"/>
                    <a:pt x="7608" y="4846"/>
                  </a:cubicBezTo>
                  <a:cubicBezTo>
                    <a:pt x="7835" y="5025"/>
                    <a:pt x="8061" y="5203"/>
                    <a:pt x="8275" y="5406"/>
                  </a:cubicBezTo>
                  <a:cubicBezTo>
                    <a:pt x="8192" y="5299"/>
                    <a:pt x="8085" y="5180"/>
                    <a:pt x="8001" y="5072"/>
                  </a:cubicBezTo>
                  <a:cubicBezTo>
                    <a:pt x="5894" y="2644"/>
                    <a:pt x="3096" y="8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15"/>
            <p:cNvSpPr/>
            <p:nvPr/>
          </p:nvSpPr>
          <p:spPr>
            <a:xfrm>
              <a:off x="6241550" y="961550"/>
              <a:ext cx="447700" cy="255725"/>
            </a:xfrm>
            <a:custGeom>
              <a:rect b="b" l="l" r="r" t="t"/>
              <a:pathLst>
                <a:path extrusionOk="0" h="10229" w="17908">
                  <a:moveTo>
                    <a:pt x="0" y="1"/>
                  </a:moveTo>
                  <a:lnTo>
                    <a:pt x="0" y="1"/>
                  </a:lnTo>
                  <a:cubicBezTo>
                    <a:pt x="1798" y="656"/>
                    <a:pt x="3393" y="1418"/>
                    <a:pt x="5132" y="2311"/>
                  </a:cubicBezTo>
                  <a:cubicBezTo>
                    <a:pt x="6739" y="3132"/>
                    <a:pt x="8335" y="3977"/>
                    <a:pt x="9870" y="4918"/>
                  </a:cubicBezTo>
                  <a:cubicBezTo>
                    <a:pt x="12097" y="6299"/>
                    <a:pt x="14228" y="7835"/>
                    <a:pt x="16455" y="9216"/>
                  </a:cubicBezTo>
                  <a:cubicBezTo>
                    <a:pt x="16955" y="9526"/>
                    <a:pt x="17431" y="9871"/>
                    <a:pt x="17907" y="10228"/>
                  </a:cubicBezTo>
                  <a:cubicBezTo>
                    <a:pt x="17645" y="9978"/>
                    <a:pt x="17383" y="9728"/>
                    <a:pt x="17109" y="9466"/>
                  </a:cubicBezTo>
                  <a:cubicBezTo>
                    <a:pt x="15681" y="8121"/>
                    <a:pt x="14288" y="6704"/>
                    <a:pt x="12680" y="5537"/>
                  </a:cubicBezTo>
                  <a:cubicBezTo>
                    <a:pt x="11002" y="4335"/>
                    <a:pt x="9180" y="3299"/>
                    <a:pt x="7323" y="2358"/>
                  </a:cubicBezTo>
                  <a:cubicBezTo>
                    <a:pt x="5001" y="1251"/>
                    <a:pt x="2524" y="4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15"/>
            <p:cNvSpPr/>
            <p:nvPr/>
          </p:nvSpPr>
          <p:spPr>
            <a:xfrm>
              <a:off x="6338575" y="926725"/>
              <a:ext cx="337575" cy="174450"/>
            </a:xfrm>
            <a:custGeom>
              <a:rect b="b" l="l" r="r" t="t"/>
              <a:pathLst>
                <a:path extrusionOk="0" h="6978" w="13503">
                  <a:moveTo>
                    <a:pt x="1" y="1"/>
                  </a:moveTo>
                  <a:lnTo>
                    <a:pt x="1" y="1"/>
                  </a:lnTo>
                  <a:cubicBezTo>
                    <a:pt x="2799" y="1156"/>
                    <a:pt x="5573" y="2668"/>
                    <a:pt x="8287" y="4097"/>
                  </a:cubicBezTo>
                  <a:cubicBezTo>
                    <a:pt x="9764" y="4930"/>
                    <a:pt x="11300" y="5609"/>
                    <a:pt x="12740" y="6478"/>
                  </a:cubicBezTo>
                  <a:cubicBezTo>
                    <a:pt x="12990" y="6633"/>
                    <a:pt x="13264" y="6799"/>
                    <a:pt x="13502" y="6978"/>
                  </a:cubicBezTo>
                  <a:cubicBezTo>
                    <a:pt x="13300" y="6787"/>
                    <a:pt x="13109" y="6609"/>
                    <a:pt x="12919" y="6430"/>
                  </a:cubicBezTo>
                  <a:cubicBezTo>
                    <a:pt x="11252" y="4894"/>
                    <a:pt x="9597" y="3704"/>
                    <a:pt x="7442" y="2525"/>
                  </a:cubicBezTo>
                  <a:cubicBezTo>
                    <a:pt x="5096" y="1382"/>
                    <a:pt x="2560" y="54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15"/>
            <p:cNvSpPr/>
            <p:nvPr/>
          </p:nvSpPr>
          <p:spPr>
            <a:xfrm>
              <a:off x="6489200" y="921075"/>
              <a:ext cx="224450" cy="113125"/>
            </a:xfrm>
            <a:custGeom>
              <a:rect b="b" l="l" r="r" t="t"/>
              <a:pathLst>
                <a:path extrusionOk="0" h="4525" w="8978">
                  <a:moveTo>
                    <a:pt x="0" y="1"/>
                  </a:moveTo>
                  <a:lnTo>
                    <a:pt x="0" y="1"/>
                  </a:lnTo>
                  <a:cubicBezTo>
                    <a:pt x="1572" y="727"/>
                    <a:pt x="3012" y="1667"/>
                    <a:pt x="4560" y="2429"/>
                  </a:cubicBezTo>
                  <a:cubicBezTo>
                    <a:pt x="6001" y="3132"/>
                    <a:pt x="6965" y="3406"/>
                    <a:pt x="8608" y="4299"/>
                  </a:cubicBezTo>
                  <a:cubicBezTo>
                    <a:pt x="8727" y="4358"/>
                    <a:pt x="8858" y="4442"/>
                    <a:pt x="8977" y="4525"/>
                  </a:cubicBezTo>
                  <a:cubicBezTo>
                    <a:pt x="8847" y="4418"/>
                    <a:pt x="8716" y="4299"/>
                    <a:pt x="8573" y="4203"/>
                  </a:cubicBezTo>
                  <a:cubicBezTo>
                    <a:pt x="7442" y="3322"/>
                    <a:pt x="6227" y="2406"/>
                    <a:pt x="4917" y="1703"/>
                  </a:cubicBezTo>
                  <a:cubicBezTo>
                    <a:pt x="3382" y="905"/>
                    <a:pt x="1715" y="29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15"/>
            <p:cNvSpPr/>
            <p:nvPr/>
          </p:nvSpPr>
          <p:spPr>
            <a:xfrm>
              <a:off x="6678200" y="919300"/>
              <a:ext cx="108375" cy="69675"/>
            </a:xfrm>
            <a:custGeom>
              <a:rect b="b" l="l" r="r" t="t"/>
              <a:pathLst>
                <a:path extrusionOk="0" h="2787" w="4335">
                  <a:moveTo>
                    <a:pt x="1" y="0"/>
                  </a:moveTo>
                  <a:lnTo>
                    <a:pt x="1" y="0"/>
                  </a:lnTo>
                  <a:cubicBezTo>
                    <a:pt x="691" y="429"/>
                    <a:pt x="1334" y="941"/>
                    <a:pt x="2013" y="1369"/>
                  </a:cubicBezTo>
                  <a:cubicBezTo>
                    <a:pt x="2727" y="1810"/>
                    <a:pt x="3787" y="2453"/>
                    <a:pt x="4335" y="2786"/>
                  </a:cubicBezTo>
                  <a:cubicBezTo>
                    <a:pt x="3061" y="1607"/>
                    <a:pt x="1691" y="5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15"/>
            <p:cNvSpPr/>
            <p:nvPr/>
          </p:nvSpPr>
          <p:spPr>
            <a:xfrm>
              <a:off x="6912450" y="1454175"/>
              <a:ext cx="181000" cy="230125"/>
            </a:xfrm>
            <a:custGeom>
              <a:rect b="b" l="l" r="r" t="t"/>
              <a:pathLst>
                <a:path extrusionOk="0" h="9205" w="7240">
                  <a:moveTo>
                    <a:pt x="1" y="1"/>
                  </a:moveTo>
                  <a:lnTo>
                    <a:pt x="1" y="1"/>
                  </a:lnTo>
                  <a:cubicBezTo>
                    <a:pt x="1692" y="1822"/>
                    <a:pt x="2835" y="3561"/>
                    <a:pt x="4132" y="5204"/>
                  </a:cubicBezTo>
                  <a:cubicBezTo>
                    <a:pt x="4728" y="5954"/>
                    <a:pt x="5359" y="6716"/>
                    <a:pt x="5990" y="7442"/>
                  </a:cubicBezTo>
                  <a:cubicBezTo>
                    <a:pt x="6383" y="7894"/>
                    <a:pt x="6668" y="8192"/>
                    <a:pt x="6966" y="8656"/>
                  </a:cubicBezTo>
                  <a:cubicBezTo>
                    <a:pt x="7061" y="8811"/>
                    <a:pt x="7168" y="9014"/>
                    <a:pt x="7240" y="9204"/>
                  </a:cubicBezTo>
                  <a:cubicBezTo>
                    <a:pt x="7216" y="8990"/>
                    <a:pt x="7157" y="8787"/>
                    <a:pt x="7085" y="8573"/>
                  </a:cubicBezTo>
                  <a:cubicBezTo>
                    <a:pt x="6811" y="7799"/>
                    <a:pt x="6383" y="7073"/>
                    <a:pt x="5918" y="6311"/>
                  </a:cubicBezTo>
                  <a:cubicBezTo>
                    <a:pt x="4430" y="3811"/>
                    <a:pt x="2454" y="15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15"/>
            <p:cNvSpPr/>
            <p:nvPr/>
          </p:nvSpPr>
          <p:spPr>
            <a:xfrm>
              <a:off x="6762750" y="1441075"/>
              <a:ext cx="252725" cy="297400"/>
            </a:xfrm>
            <a:custGeom>
              <a:rect b="b" l="l" r="r" t="t"/>
              <a:pathLst>
                <a:path extrusionOk="0" h="11896" w="10109">
                  <a:moveTo>
                    <a:pt x="0" y="1"/>
                  </a:moveTo>
                  <a:lnTo>
                    <a:pt x="0" y="1"/>
                  </a:lnTo>
                  <a:cubicBezTo>
                    <a:pt x="1560" y="1501"/>
                    <a:pt x="2905" y="3192"/>
                    <a:pt x="4262" y="4858"/>
                  </a:cubicBezTo>
                  <a:cubicBezTo>
                    <a:pt x="5953" y="6918"/>
                    <a:pt x="7668" y="8966"/>
                    <a:pt x="9394" y="11002"/>
                  </a:cubicBezTo>
                  <a:lnTo>
                    <a:pt x="10108" y="11895"/>
                  </a:lnTo>
                  <a:cubicBezTo>
                    <a:pt x="9989" y="11681"/>
                    <a:pt x="9858" y="11455"/>
                    <a:pt x="9739" y="11228"/>
                  </a:cubicBezTo>
                  <a:cubicBezTo>
                    <a:pt x="8799" y="9502"/>
                    <a:pt x="7811" y="7775"/>
                    <a:pt x="6608" y="6216"/>
                  </a:cubicBezTo>
                  <a:cubicBezTo>
                    <a:pt x="4751" y="3835"/>
                    <a:pt x="2548" y="16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15"/>
            <p:cNvSpPr/>
            <p:nvPr/>
          </p:nvSpPr>
          <p:spPr>
            <a:xfrm>
              <a:off x="6697550" y="1525025"/>
              <a:ext cx="184275" cy="229800"/>
            </a:xfrm>
            <a:custGeom>
              <a:rect b="b" l="l" r="r" t="t"/>
              <a:pathLst>
                <a:path extrusionOk="0" h="9192" w="7371">
                  <a:moveTo>
                    <a:pt x="1" y="0"/>
                  </a:moveTo>
                  <a:lnTo>
                    <a:pt x="1" y="0"/>
                  </a:lnTo>
                  <a:cubicBezTo>
                    <a:pt x="1036" y="1215"/>
                    <a:pt x="2548" y="3358"/>
                    <a:pt x="3144" y="4096"/>
                  </a:cubicBezTo>
                  <a:cubicBezTo>
                    <a:pt x="4334" y="5656"/>
                    <a:pt x="5739" y="7168"/>
                    <a:pt x="6966" y="8620"/>
                  </a:cubicBezTo>
                  <a:cubicBezTo>
                    <a:pt x="7120" y="8811"/>
                    <a:pt x="7251" y="9001"/>
                    <a:pt x="7371" y="9192"/>
                  </a:cubicBezTo>
                  <a:cubicBezTo>
                    <a:pt x="7311" y="9061"/>
                    <a:pt x="7251" y="8918"/>
                    <a:pt x="7192" y="8763"/>
                  </a:cubicBezTo>
                  <a:cubicBezTo>
                    <a:pt x="6466" y="7084"/>
                    <a:pt x="5406" y="5537"/>
                    <a:pt x="4263" y="4096"/>
                  </a:cubicBezTo>
                  <a:cubicBezTo>
                    <a:pt x="3001" y="2584"/>
                    <a:pt x="1548" y="12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15"/>
            <p:cNvSpPr/>
            <p:nvPr/>
          </p:nvSpPr>
          <p:spPr>
            <a:xfrm>
              <a:off x="6918400" y="1330350"/>
              <a:ext cx="244700" cy="293225"/>
            </a:xfrm>
            <a:custGeom>
              <a:rect b="b" l="l" r="r" t="t"/>
              <a:pathLst>
                <a:path extrusionOk="0" h="11729" w="9788">
                  <a:moveTo>
                    <a:pt x="1" y="1"/>
                  </a:moveTo>
                  <a:cubicBezTo>
                    <a:pt x="1823" y="1596"/>
                    <a:pt x="3370" y="3489"/>
                    <a:pt x="4954" y="5335"/>
                  </a:cubicBezTo>
                  <a:cubicBezTo>
                    <a:pt x="6585" y="7382"/>
                    <a:pt x="7919" y="8978"/>
                    <a:pt x="9133" y="10704"/>
                  </a:cubicBezTo>
                  <a:cubicBezTo>
                    <a:pt x="9264" y="10907"/>
                    <a:pt x="9597" y="11419"/>
                    <a:pt x="9788" y="11728"/>
                  </a:cubicBezTo>
                  <a:cubicBezTo>
                    <a:pt x="9669" y="11442"/>
                    <a:pt x="9562" y="11145"/>
                    <a:pt x="9443" y="10871"/>
                  </a:cubicBezTo>
                  <a:cubicBezTo>
                    <a:pt x="8657" y="8871"/>
                    <a:pt x="7276" y="6668"/>
                    <a:pt x="5776" y="4870"/>
                  </a:cubicBezTo>
                  <a:cubicBezTo>
                    <a:pt x="4085" y="2989"/>
                    <a:pt x="2168" y="128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15"/>
            <p:cNvSpPr/>
            <p:nvPr/>
          </p:nvSpPr>
          <p:spPr>
            <a:xfrm>
              <a:off x="6969025" y="1299400"/>
              <a:ext cx="210150" cy="214325"/>
            </a:xfrm>
            <a:custGeom>
              <a:rect b="b" l="l" r="r" t="t"/>
              <a:pathLst>
                <a:path extrusionOk="0" h="8573" w="8406">
                  <a:moveTo>
                    <a:pt x="0" y="0"/>
                  </a:moveTo>
                  <a:lnTo>
                    <a:pt x="0" y="0"/>
                  </a:lnTo>
                  <a:cubicBezTo>
                    <a:pt x="1917" y="1596"/>
                    <a:pt x="3548" y="3489"/>
                    <a:pt x="5251" y="5299"/>
                  </a:cubicBezTo>
                  <a:cubicBezTo>
                    <a:pt x="6048" y="6180"/>
                    <a:pt x="6918" y="6989"/>
                    <a:pt x="7739" y="7835"/>
                  </a:cubicBezTo>
                  <a:cubicBezTo>
                    <a:pt x="7977" y="8073"/>
                    <a:pt x="8192" y="8323"/>
                    <a:pt x="8406" y="8573"/>
                  </a:cubicBezTo>
                  <a:cubicBezTo>
                    <a:pt x="8299" y="8418"/>
                    <a:pt x="8215" y="8239"/>
                    <a:pt x="8108" y="8073"/>
                  </a:cubicBezTo>
                  <a:cubicBezTo>
                    <a:pt x="7120" y="6406"/>
                    <a:pt x="6037" y="4763"/>
                    <a:pt x="4679" y="3370"/>
                  </a:cubicBezTo>
                  <a:cubicBezTo>
                    <a:pt x="3310" y="2024"/>
                    <a:pt x="1703" y="8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15"/>
            <p:cNvSpPr/>
            <p:nvPr/>
          </p:nvSpPr>
          <p:spPr>
            <a:xfrm>
              <a:off x="7018125" y="1208600"/>
              <a:ext cx="168500" cy="178025"/>
            </a:xfrm>
            <a:custGeom>
              <a:rect b="b" l="l" r="r" t="t"/>
              <a:pathLst>
                <a:path extrusionOk="0" h="7121" w="6740">
                  <a:moveTo>
                    <a:pt x="1" y="1"/>
                  </a:moveTo>
                  <a:lnTo>
                    <a:pt x="1" y="1"/>
                  </a:lnTo>
                  <a:cubicBezTo>
                    <a:pt x="1501" y="1454"/>
                    <a:pt x="2941" y="2966"/>
                    <a:pt x="4358" y="4502"/>
                  </a:cubicBezTo>
                  <a:cubicBezTo>
                    <a:pt x="5025" y="5228"/>
                    <a:pt x="5751" y="5895"/>
                    <a:pt x="6382" y="6657"/>
                  </a:cubicBezTo>
                  <a:cubicBezTo>
                    <a:pt x="6513" y="6823"/>
                    <a:pt x="6620" y="6954"/>
                    <a:pt x="6740" y="7121"/>
                  </a:cubicBezTo>
                  <a:cubicBezTo>
                    <a:pt x="6680" y="6966"/>
                    <a:pt x="6620" y="6823"/>
                    <a:pt x="6549" y="6668"/>
                  </a:cubicBezTo>
                  <a:cubicBezTo>
                    <a:pt x="5858" y="5180"/>
                    <a:pt x="4894" y="3811"/>
                    <a:pt x="3751" y="2620"/>
                  </a:cubicBezTo>
                  <a:cubicBezTo>
                    <a:pt x="2632" y="1573"/>
                    <a:pt x="1334" y="7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15"/>
            <p:cNvSpPr/>
            <p:nvPr/>
          </p:nvSpPr>
          <p:spPr>
            <a:xfrm>
              <a:off x="6996100" y="1115150"/>
              <a:ext cx="156300" cy="135150"/>
            </a:xfrm>
            <a:custGeom>
              <a:rect b="b" l="l" r="r" t="t"/>
              <a:pathLst>
                <a:path extrusionOk="0" h="5406" w="6252">
                  <a:moveTo>
                    <a:pt x="1" y="0"/>
                  </a:moveTo>
                  <a:lnTo>
                    <a:pt x="1" y="0"/>
                  </a:lnTo>
                  <a:cubicBezTo>
                    <a:pt x="977" y="703"/>
                    <a:pt x="1917" y="1632"/>
                    <a:pt x="2870" y="2489"/>
                  </a:cubicBezTo>
                  <a:cubicBezTo>
                    <a:pt x="3858" y="3382"/>
                    <a:pt x="4930" y="4144"/>
                    <a:pt x="5894" y="5049"/>
                  </a:cubicBezTo>
                  <a:lnTo>
                    <a:pt x="6251" y="5406"/>
                  </a:lnTo>
                  <a:cubicBezTo>
                    <a:pt x="6156" y="5287"/>
                    <a:pt x="6085" y="5168"/>
                    <a:pt x="6013" y="5061"/>
                  </a:cubicBezTo>
                  <a:cubicBezTo>
                    <a:pt x="4513" y="2882"/>
                    <a:pt x="2465" y="10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15"/>
            <p:cNvSpPr/>
            <p:nvPr/>
          </p:nvSpPr>
          <p:spPr>
            <a:xfrm>
              <a:off x="6769575" y="890425"/>
              <a:ext cx="155100" cy="98250"/>
            </a:xfrm>
            <a:custGeom>
              <a:rect b="b" l="l" r="r" t="t"/>
              <a:pathLst>
                <a:path extrusionOk="0" h="3930" w="6204">
                  <a:moveTo>
                    <a:pt x="1" y="0"/>
                  </a:moveTo>
                  <a:lnTo>
                    <a:pt x="1" y="0"/>
                  </a:lnTo>
                  <a:cubicBezTo>
                    <a:pt x="1096" y="703"/>
                    <a:pt x="1858" y="1405"/>
                    <a:pt x="2942" y="2131"/>
                  </a:cubicBezTo>
                  <a:cubicBezTo>
                    <a:pt x="3787" y="2679"/>
                    <a:pt x="4418" y="3001"/>
                    <a:pt x="5275" y="3441"/>
                  </a:cubicBezTo>
                  <a:cubicBezTo>
                    <a:pt x="5588" y="3603"/>
                    <a:pt x="5878" y="3765"/>
                    <a:pt x="6178" y="3916"/>
                  </a:cubicBezTo>
                  <a:lnTo>
                    <a:pt x="6178" y="3916"/>
                  </a:lnTo>
                  <a:cubicBezTo>
                    <a:pt x="6161" y="3904"/>
                    <a:pt x="6150" y="3887"/>
                    <a:pt x="6133" y="3870"/>
                  </a:cubicBezTo>
                  <a:cubicBezTo>
                    <a:pt x="5299" y="3143"/>
                    <a:pt x="4490" y="2381"/>
                    <a:pt x="3585" y="1750"/>
                  </a:cubicBezTo>
                  <a:cubicBezTo>
                    <a:pt x="2477" y="1000"/>
                    <a:pt x="1287" y="334"/>
                    <a:pt x="1" y="0"/>
                  </a:cubicBezTo>
                  <a:close/>
                  <a:moveTo>
                    <a:pt x="6178" y="3916"/>
                  </a:moveTo>
                  <a:cubicBezTo>
                    <a:pt x="6186" y="3921"/>
                    <a:pt x="6194" y="3926"/>
                    <a:pt x="6204" y="3929"/>
                  </a:cubicBezTo>
                  <a:cubicBezTo>
                    <a:pt x="6195" y="3925"/>
                    <a:pt x="6187" y="3921"/>
                    <a:pt x="6178" y="391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15"/>
            <p:cNvSpPr/>
            <p:nvPr/>
          </p:nvSpPr>
          <p:spPr>
            <a:xfrm>
              <a:off x="6923775" y="874350"/>
              <a:ext cx="444725" cy="411675"/>
            </a:xfrm>
            <a:custGeom>
              <a:rect b="b" l="l" r="r" t="t"/>
              <a:pathLst>
                <a:path extrusionOk="0" h="16467" w="17789">
                  <a:moveTo>
                    <a:pt x="0" y="0"/>
                  </a:moveTo>
                  <a:cubicBezTo>
                    <a:pt x="1417" y="786"/>
                    <a:pt x="2763" y="1727"/>
                    <a:pt x="4132" y="2620"/>
                  </a:cubicBezTo>
                  <a:cubicBezTo>
                    <a:pt x="5703" y="3667"/>
                    <a:pt x="7346" y="4739"/>
                    <a:pt x="8609" y="5787"/>
                  </a:cubicBezTo>
                  <a:cubicBezTo>
                    <a:pt x="11276" y="8037"/>
                    <a:pt x="13859" y="11014"/>
                    <a:pt x="15693" y="13466"/>
                  </a:cubicBezTo>
                  <a:cubicBezTo>
                    <a:pt x="16395" y="14466"/>
                    <a:pt x="17110" y="15443"/>
                    <a:pt x="17788" y="16467"/>
                  </a:cubicBezTo>
                  <a:cubicBezTo>
                    <a:pt x="17610" y="15990"/>
                    <a:pt x="16848" y="14562"/>
                    <a:pt x="16419" y="13788"/>
                  </a:cubicBezTo>
                  <a:cubicBezTo>
                    <a:pt x="15419" y="12026"/>
                    <a:pt x="14169" y="10394"/>
                    <a:pt x="12823" y="8894"/>
                  </a:cubicBezTo>
                  <a:cubicBezTo>
                    <a:pt x="11645" y="7585"/>
                    <a:pt x="10418" y="6322"/>
                    <a:pt x="9085" y="5179"/>
                  </a:cubicBezTo>
                  <a:cubicBezTo>
                    <a:pt x="6406" y="2941"/>
                    <a:pt x="3263" y="125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15"/>
            <p:cNvSpPr/>
            <p:nvPr/>
          </p:nvSpPr>
          <p:spPr>
            <a:xfrm>
              <a:off x="7055325" y="874950"/>
              <a:ext cx="310500" cy="274450"/>
            </a:xfrm>
            <a:custGeom>
              <a:rect b="b" l="l" r="r" t="t"/>
              <a:pathLst>
                <a:path extrusionOk="0" h="10978" w="12420">
                  <a:moveTo>
                    <a:pt x="1" y="0"/>
                  </a:moveTo>
                  <a:cubicBezTo>
                    <a:pt x="1930" y="1131"/>
                    <a:pt x="4609" y="3036"/>
                    <a:pt x="5811" y="3989"/>
                  </a:cubicBezTo>
                  <a:cubicBezTo>
                    <a:pt x="6680" y="4655"/>
                    <a:pt x="7716" y="5489"/>
                    <a:pt x="8704" y="6441"/>
                  </a:cubicBezTo>
                  <a:cubicBezTo>
                    <a:pt x="9609" y="7334"/>
                    <a:pt x="10431" y="8311"/>
                    <a:pt x="11264" y="9263"/>
                  </a:cubicBezTo>
                  <a:cubicBezTo>
                    <a:pt x="11671" y="9728"/>
                    <a:pt x="12022" y="10216"/>
                    <a:pt x="12359" y="10816"/>
                  </a:cubicBezTo>
                  <a:lnTo>
                    <a:pt x="12359" y="10816"/>
                  </a:lnTo>
                  <a:cubicBezTo>
                    <a:pt x="12196" y="10375"/>
                    <a:pt x="12011" y="9913"/>
                    <a:pt x="11788" y="9489"/>
                  </a:cubicBezTo>
                  <a:cubicBezTo>
                    <a:pt x="10967" y="8073"/>
                    <a:pt x="10038" y="6691"/>
                    <a:pt x="8895" y="5501"/>
                  </a:cubicBezTo>
                  <a:cubicBezTo>
                    <a:pt x="6383" y="3048"/>
                    <a:pt x="3239" y="1310"/>
                    <a:pt x="1" y="0"/>
                  </a:cubicBezTo>
                  <a:close/>
                  <a:moveTo>
                    <a:pt x="12359" y="10816"/>
                  </a:moveTo>
                  <a:cubicBezTo>
                    <a:pt x="12380" y="10870"/>
                    <a:pt x="12400" y="10924"/>
                    <a:pt x="12419" y="10978"/>
                  </a:cubicBezTo>
                  <a:cubicBezTo>
                    <a:pt x="12419" y="10930"/>
                    <a:pt x="12395" y="10894"/>
                    <a:pt x="12383" y="10859"/>
                  </a:cubicBezTo>
                  <a:cubicBezTo>
                    <a:pt x="12375" y="10844"/>
                    <a:pt x="12367" y="10830"/>
                    <a:pt x="12359" y="1081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15"/>
            <p:cNvSpPr/>
            <p:nvPr/>
          </p:nvSpPr>
          <p:spPr>
            <a:xfrm>
              <a:off x="7198200" y="885350"/>
              <a:ext cx="180700" cy="129525"/>
            </a:xfrm>
            <a:custGeom>
              <a:rect b="b" l="l" r="r" t="t"/>
              <a:pathLst>
                <a:path extrusionOk="0" h="5181" w="7228">
                  <a:moveTo>
                    <a:pt x="1" y="1"/>
                  </a:moveTo>
                  <a:lnTo>
                    <a:pt x="1" y="1"/>
                  </a:lnTo>
                  <a:cubicBezTo>
                    <a:pt x="1275" y="656"/>
                    <a:pt x="2156" y="1453"/>
                    <a:pt x="3061" y="2132"/>
                  </a:cubicBezTo>
                  <a:cubicBezTo>
                    <a:pt x="4180" y="3025"/>
                    <a:pt x="5502" y="3858"/>
                    <a:pt x="6585" y="4680"/>
                  </a:cubicBezTo>
                  <a:cubicBezTo>
                    <a:pt x="6799" y="4835"/>
                    <a:pt x="7002" y="5013"/>
                    <a:pt x="7228" y="5180"/>
                  </a:cubicBezTo>
                  <a:cubicBezTo>
                    <a:pt x="7157" y="5085"/>
                    <a:pt x="7097" y="5013"/>
                    <a:pt x="7026" y="4942"/>
                  </a:cubicBezTo>
                  <a:cubicBezTo>
                    <a:pt x="5097" y="2811"/>
                    <a:pt x="2823" y="77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15"/>
            <p:cNvSpPr/>
            <p:nvPr/>
          </p:nvSpPr>
          <p:spPr>
            <a:xfrm>
              <a:off x="6481750" y="1581575"/>
              <a:ext cx="536700" cy="842400"/>
            </a:xfrm>
            <a:custGeom>
              <a:rect b="b" l="l" r="r" t="t"/>
              <a:pathLst>
                <a:path extrusionOk="0" h="33696" w="21468">
                  <a:moveTo>
                    <a:pt x="1" y="0"/>
                  </a:moveTo>
                  <a:cubicBezTo>
                    <a:pt x="3441" y="3239"/>
                    <a:pt x="6954" y="6430"/>
                    <a:pt x="9930" y="10097"/>
                  </a:cubicBezTo>
                  <a:cubicBezTo>
                    <a:pt x="12133" y="12859"/>
                    <a:pt x="14348" y="15836"/>
                    <a:pt x="16193" y="19074"/>
                  </a:cubicBezTo>
                  <a:cubicBezTo>
                    <a:pt x="17919" y="22134"/>
                    <a:pt x="19098" y="24908"/>
                    <a:pt x="20039" y="28290"/>
                  </a:cubicBezTo>
                  <a:cubicBezTo>
                    <a:pt x="20324" y="29242"/>
                    <a:pt x="20563" y="30230"/>
                    <a:pt x="20801" y="31207"/>
                  </a:cubicBezTo>
                  <a:cubicBezTo>
                    <a:pt x="21003" y="32028"/>
                    <a:pt x="21229" y="32850"/>
                    <a:pt x="21360" y="33695"/>
                  </a:cubicBezTo>
                  <a:cubicBezTo>
                    <a:pt x="21467" y="32731"/>
                    <a:pt x="21182" y="30326"/>
                    <a:pt x="20932" y="28885"/>
                  </a:cubicBezTo>
                  <a:cubicBezTo>
                    <a:pt x="19622" y="22408"/>
                    <a:pt x="15586" y="16312"/>
                    <a:pt x="11764" y="11395"/>
                  </a:cubicBezTo>
                  <a:cubicBezTo>
                    <a:pt x="9740" y="8763"/>
                    <a:pt x="7537" y="6275"/>
                    <a:pt x="5096" y="4013"/>
                  </a:cubicBezTo>
                  <a:cubicBezTo>
                    <a:pt x="3489" y="2572"/>
                    <a:pt x="1763" y="12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15"/>
            <p:cNvSpPr/>
            <p:nvPr/>
          </p:nvSpPr>
          <p:spPr>
            <a:xfrm>
              <a:off x="6591300" y="1762250"/>
              <a:ext cx="164925" cy="209275"/>
            </a:xfrm>
            <a:custGeom>
              <a:rect b="b" l="l" r="r" t="t"/>
              <a:pathLst>
                <a:path extrusionOk="0" h="8371" w="6597">
                  <a:moveTo>
                    <a:pt x="0" y="1"/>
                  </a:moveTo>
                  <a:cubicBezTo>
                    <a:pt x="1119" y="1417"/>
                    <a:pt x="2441" y="3263"/>
                    <a:pt x="3381" y="4453"/>
                  </a:cubicBezTo>
                  <a:cubicBezTo>
                    <a:pt x="4405" y="5799"/>
                    <a:pt x="5501" y="7073"/>
                    <a:pt x="6596" y="8371"/>
                  </a:cubicBezTo>
                  <a:cubicBezTo>
                    <a:pt x="5846" y="6966"/>
                    <a:pt x="5132" y="5537"/>
                    <a:pt x="4179" y="4275"/>
                  </a:cubicBezTo>
                  <a:cubicBezTo>
                    <a:pt x="2977" y="2679"/>
                    <a:pt x="1500" y="13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15"/>
            <p:cNvSpPr/>
            <p:nvPr/>
          </p:nvSpPr>
          <p:spPr>
            <a:xfrm>
              <a:off x="6604675" y="2024775"/>
              <a:ext cx="197975" cy="292325"/>
            </a:xfrm>
            <a:custGeom>
              <a:rect b="b" l="l" r="r" t="t"/>
              <a:pathLst>
                <a:path extrusionOk="0" h="11693" w="7919">
                  <a:moveTo>
                    <a:pt x="1" y="1"/>
                  </a:moveTo>
                  <a:lnTo>
                    <a:pt x="1" y="1"/>
                  </a:lnTo>
                  <a:cubicBezTo>
                    <a:pt x="1180" y="1513"/>
                    <a:pt x="2227" y="3180"/>
                    <a:pt x="3287" y="4799"/>
                  </a:cubicBezTo>
                  <a:cubicBezTo>
                    <a:pt x="4644" y="6823"/>
                    <a:pt x="5966" y="8871"/>
                    <a:pt x="7335" y="10859"/>
                  </a:cubicBezTo>
                  <a:cubicBezTo>
                    <a:pt x="7526" y="11145"/>
                    <a:pt x="7728" y="11431"/>
                    <a:pt x="7918" y="11693"/>
                  </a:cubicBezTo>
                  <a:cubicBezTo>
                    <a:pt x="7823" y="11514"/>
                    <a:pt x="7740" y="11312"/>
                    <a:pt x="7668" y="11109"/>
                  </a:cubicBezTo>
                  <a:cubicBezTo>
                    <a:pt x="6930" y="9300"/>
                    <a:pt x="6061" y="7454"/>
                    <a:pt x="4954" y="5728"/>
                  </a:cubicBezTo>
                  <a:cubicBezTo>
                    <a:pt x="3561" y="3632"/>
                    <a:pt x="1918" y="16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15"/>
            <p:cNvSpPr/>
            <p:nvPr/>
          </p:nvSpPr>
          <p:spPr>
            <a:xfrm>
              <a:off x="6682375" y="2043525"/>
              <a:ext cx="111375" cy="146400"/>
            </a:xfrm>
            <a:custGeom>
              <a:rect b="b" l="l" r="r" t="t"/>
              <a:pathLst>
                <a:path extrusionOk="0" h="5856" w="4455">
                  <a:moveTo>
                    <a:pt x="0" y="1"/>
                  </a:moveTo>
                  <a:lnTo>
                    <a:pt x="0" y="1"/>
                  </a:lnTo>
                  <a:cubicBezTo>
                    <a:pt x="786" y="894"/>
                    <a:pt x="1441" y="1906"/>
                    <a:pt x="2179" y="2954"/>
                  </a:cubicBezTo>
                  <a:cubicBezTo>
                    <a:pt x="2810" y="3847"/>
                    <a:pt x="3560" y="4680"/>
                    <a:pt x="4227" y="5561"/>
                  </a:cubicBezTo>
                  <a:cubicBezTo>
                    <a:pt x="4271" y="5606"/>
                    <a:pt x="4442" y="5856"/>
                    <a:pt x="4451" y="5856"/>
                  </a:cubicBezTo>
                  <a:cubicBezTo>
                    <a:pt x="4454" y="5856"/>
                    <a:pt x="4439" y="5827"/>
                    <a:pt x="4394" y="5752"/>
                  </a:cubicBezTo>
                  <a:cubicBezTo>
                    <a:pt x="3858" y="4704"/>
                    <a:pt x="3322" y="3632"/>
                    <a:pt x="2632" y="2680"/>
                  </a:cubicBezTo>
                  <a:cubicBezTo>
                    <a:pt x="1893" y="1668"/>
                    <a:pt x="1000" y="7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15"/>
            <p:cNvSpPr/>
            <p:nvPr/>
          </p:nvSpPr>
          <p:spPr>
            <a:xfrm>
              <a:off x="6824650" y="1847975"/>
              <a:ext cx="265525" cy="485500"/>
            </a:xfrm>
            <a:custGeom>
              <a:rect b="b" l="l" r="r" t="t"/>
              <a:pathLst>
                <a:path extrusionOk="0" h="19420" w="10621">
                  <a:moveTo>
                    <a:pt x="1" y="1"/>
                  </a:moveTo>
                  <a:cubicBezTo>
                    <a:pt x="1203" y="1667"/>
                    <a:pt x="2298" y="3406"/>
                    <a:pt x="3430" y="5132"/>
                  </a:cubicBezTo>
                  <a:cubicBezTo>
                    <a:pt x="4418" y="6632"/>
                    <a:pt x="5442" y="8121"/>
                    <a:pt x="6275" y="9716"/>
                  </a:cubicBezTo>
                  <a:cubicBezTo>
                    <a:pt x="7859" y="12633"/>
                    <a:pt x="8716" y="15110"/>
                    <a:pt x="10014" y="17979"/>
                  </a:cubicBezTo>
                  <a:cubicBezTo>
                    <a:pt x="10216" y="18455"/>
                    <a:pt x="10418" y="18943"/>
                    <a:pt x="10621" y="19420"/>
                  </a:cubicBezTo>
                  <a:cubicBezTo>
                    <a:pt x="10538" y="19098"/>
                    <a:pt x="10442" y="18741"/>
                    <a:pt x="10371" y="18396"/>
                  </a:cubicBezTo>
                  <a:cubicBezTo>
                    <a:pt x="9787" y="16014"/>
                    <a:pt x="9025" y="13657"/>
                    <a:pt x="7990" y="11442"/>
                  </a:cubicBezTo>
                  <a:cubicBezTo>
                    <a:pt x="5977" y="7228"/>
                    <a:pt x="3227" y="337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15"/>
            <p:cNvSpPr/>
            <p:nvPr/>
          </p:nvSpPr>
          <p:spPr>
            <a:xfrm>
              <a:off x="6891625" y="2218250"/>
              <a:ext cx="68775" cy="228050"/>
            </a:xfrm>
            <a:custGeom>
              <a:rect b="b" l="l" r="r" t="t"/>
              <a:pathLst>
                <a:path extrusionOk="0" h="9122" w="2751">
                  <a:moveTo>
                    <a:pt x="0" y="1"/>
                  </a:moveTo>
                  <a:cubicBezTo>
                    <a:pt x="989" y="2823"/>
                    <a:pt x="1882" y="5692"/>
                    <a:pt x="2644" y="8597"/>
                  </a:cubicBezTo>
                  <a:cubicBezTo>
                    <a:pt x="2679" y="8764"/>
                    <a:pt x="2703" y="8942"/>
                    <a:pt x="2751" y="9121"/>
                  </a:cubicBezTo>
                  <a:lnTo>
                    <a:pt x="2751" y="8669"/>
                  </a:lnTo>
                  <a:cubicBezTo>
                    <a:pt x="2632" y="5609"/>
                    <a:pt x="1584" y="262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15"/>
            <p:cNvSpPr/>
            <p:nvPr/>
          </p:nvSpPr>
          <p:spPr>
            <a:xfrm>
              <a:off x="6898175" y="2342675"/>
              <a:ext cx="23250" cy="116125"/>
            </a:xfrm>
            <a:custGeom>
              <a:rect b="b" l="l" r="r" t="t"/>
              <a:pathLst>
                <a:path extrusionOk="0" h="4645" w="930">
                  <a:moveTo>
                    <a:pt x="0" y="1"/>
                  </a:moveTo>
                  <a:lnTo>
                    <a:pt x="0" y="1"/>
                  </a:lnTo>
                  <a:cubicBezTo>
                    <a:pt x="108" y="620"/>
                    <a:pt x="191" y="1668"/>
                    <a:pt x="250" y="2108"/>
                  </a:cubicBezTo>
                  <a:cubicBezTo>
                    <a:pt x="358" y="2965"/>
                    <a:pt x="596" y="3799"/>
                    <a:pt x="727" y="4644"/>
                  </a:cubicBezTo>
                  <a:cubicBezTo>
                    <a:pt x="929" y="3072"/>
                    <a:pt x="703" y="142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15"/>
            <p:cNvSpPr/>
            <p:nvPr/>
          </p:nvSpPr>
          <p:spPr>
            <a:xfrm>
              <a:off x="6941025" y="1885775"/>
              <a:ext cx="210475" cy="406025"/>
            </a:xfrm>
            <a:custGeom>
              <a:rect b="b" l="l" r="r" t="t"/>
              <a:pathLst>
                <a:path extrusionOk="0" h="16241" w="8419">
                  <a:moveTo>
                    <a:pt x="1" y="1"/>
                  </a:moveTo>
                  <a:lnTo>
                    <a:pt x="1" y="1"/>
                  </a:lnTo>
                  <a:cubicBezTo>
                    <a:pt x="1037" y="1727"/>
                    <a:pt x="2168" y="3394"/>
                    <a:pt x="3108" y="5180"/>
                  </a:cubicBezTo>
                  <a:cubicBezTo>
                    <a:pt x="4835" y="8395"/>
                    <a:pt x="6323" y="11728"/>
                    <a:pt x="7871" y="15038"/>
                  </a:cubicBezTo>
                  <a:cubicBezTo>
                    <a:pt x="8049" y="15443"/>
                    <a:pt x="8240" y="15824"/>
                    <a:pt x="8419" y="16241"/>
                  </a:cubicBezTo>
                  <a:cubicBezTo>
                    <a:pt x="8347" y="15931"/>
                    <a:pt x="8252" y="15598"/>
                    <a:pt x="8169" y="15288"/>
                  </a:cubicBezTo>
                  <a:cubicBezTo>
                    <a:pt x="7168" y="11716"/>
                    <a:pt x="5621" y="8311"/>
                    <a:pt x="3763" y="5096"/>
                  </a:cubicBezTo>
                  <a:cubicBezTo>
                    <a:pt x="2692" y="3263"/>
                    <a:pt x="1334" y="163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15"/>
            <p:cNvSpPr/>
            <p:nvPr/>
          </p:nvSpPr>
          <p:spPr>
            <a:xfrm>
              <a:off x="7030625" y="1897100"/>
              <a:ext cx="194700" cy="418525"/>
            </a:xfrm>
            <a:custGeom>
              <a:rect b="b" l="l" r="r" t="t"/>
              <a:pathLst>
                <a:path extrusionOk="0" h="16741" w="7788">
                  <a:moveTo>
                    <a:pt x="1" y="0"/>
                  </a:moveTo>
                  <a:lnTo>
                    <a:pt x="1" y="0"/>
                  </a:lnTo>
                  <a:cubicBezTo>
                    <a:pt x="1846" y="2858"/>
                    <a:pt x="3334" y="5941"/>
                    <a:pt x="4716" y="9037"/>
                  </a:cubicBezTo>
                  <a:cubicBezTo>
                    <a:pt x="5418" y="10644"/>
                    <a:pt x="6406" y="13228"/>
                    <a:pt x="7335" y="15502"/>
                  </a:cubicBezTo>
                  <a:cubicBezTo>
                    <a:pt x="7490" y="15919"/>
                    <a:pt x="7633" y="16324"/>
                    <a:pt x="7787" y="16740"/>
                  </a:cubicBezTo>
                  <a:cubicBezTo>
                    <a:pt x="7728" y="16466"/>
                    <a:pt x="7668" y="16193"/>
                    <a:pt x="7609" y="15919"/>
                  </a:cubicBezTo>
                  <a:cubicBezTo>
                    <a:pt x="7180" y="14002"/>
                    <a:pt x="6763" y="12073"/>
                    <a:pt x="6073" y="10204"/>
                  </a:cubicBezTo>
                  <a:cubicBezTo>
                    <a:pt x="4644" y="6501"/>
                    <a:pt x="2715" y="294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15"/>
            <p:cNvSpPr/>
            <p:nvPr/>
          </p:nvSpPr>
          <p:spPr>
            <a:xfrm>
              <a:off x="7116650" y="1881900"/>
              <a:ext cx="197675" cy="482525"/>
            </a:xfrm>
            <a:custGeom>
              <a:rect b="b" l="l" r="r" t="t"/>
              <a:pathLst>
                <a:path extrusionOk="0" h="19301" w="7907">
                  <a:moveTo>
                    <a:pt x="1" y="1"/>
                  </a:moveTo>
                  <a:cubicBezTo>
                    <a:pt x="1679" y="3192"/>
                    <a:pt x="3382" y="6811"/>
                    <a:pt x="4668" y="9883"/>
                  </a:cubicBezTo>
                  <a:cubicBezTo>
                    <a:pt x="5716" y="12479"/>
                    <a:pt x="6537" y="15157"/>
                    <a:pt x="7442" y="17824"/>
                  </a:cubicBezTo>
                  <a:cubicBezTo>
                    <a:pt x="7609" y="18301"/>
                    <a:pt x="7752" y="18789"/>
                    <a:pt x="7906" y="19301"/>
                  </a:cubicBezTo>
                  <a:cubicBezTo>
                    <a:pt x="7847" y="18991"/>
                    <a:pt x="7763" y="18646"/>
                    <a:pt x="7704" y="18313"/>
                  </a:cubicBezTo>
                  <a:cubicBezTo>
                    <a:pt x="7251" y="16170"/>
                    <a:pt x="6799" y="14026"/>
                    <a:pt x="6120" y="11967"/>
                  </a:cubicBezTo>
                  <a:cubicBezTo>
                    <a:pt x="4692" y="7704"/>
                    <a:pt x="2703" y="359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15"/>
            <p:cNvSpPr/>
            <p:nvPr/>
          </p:nvSpPr>
          <p:spPr>
            <a:xfrm>
              <a:off x="7189875" y="1819700"/>
              <a:ext cx="172950" cy="466150"/>
            </a:xfrm>
            <a:custGeom>
              <a:rect b="b" l="l" r="r" t="t"/>
              <a:pathLst>
                <a:path extrusionOk="0" h="18646" w="6918">
                  <a:moveTo>
                    <a:pt x="0" y="0"/>
                  </a:moveTo>
                  <a:lnTo>
                    <a:pt x="0" y="0"/>
                  </a:lnTo>
                  <a:cubicBezTo>
                    <a:pt x="977" y="1894"/>
                    <a:pt x="1870" y="3953"/>
                    <a:pt x="2608" y="5680"/>
                  </a:cubicBezTo>
                  <a:cubicBezTo>
                    <a:pt x="2965" y="6537"/>
                    <a:pt x="3691" y="8216"/>
                    <a:pt x="4227" y="9775"/>
                  </a:cubicBezTo>
                  <a:cubicBezTo>
                    <a:pt x="4644" y="10978"/>
                    <a:pt x="4965" y="12216"/>
                    <a:pt x="5323" y="13454"/>
                  </a:cubicBezTo>
                  <a:cubicBezTo>
                    <a:pt x="5704" y="14717"/>
                    <a:pt x="6120" y="15967"/>
                    <a:pt x="6501" y="17229"/>
                  </a:cubicBezTo>
                  <a:cubicBezTo>
                    <a:pt x="6656" y="17693"/>
                    <a:pt x="6799" y="18169"/>
                    <a:pt x="6918" y="18646"/>
                  </a:cubicBezTo>
                  <a:cubicBezTo>
                    <a:pt x="6870" y="18348"/>
                    <a:pt x="6835" y="18038"/>
                    <a:pt x="6787" y="17741"/>
                  </a:cubicBezTo>
                  <a:cubicBezTo>
                    <a:pt x="6489" y="15610"/>
                    <a:pt x="6180" y="13478"/>
                    <a:pt x="5608" y="11395"/>
                  </a:cubicBezTo>
                  <a:cubicBezTo>
                    <a:pt x="4430" y="7311"/>
                    <a:pt x="2548" y="341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15"/>
            <p:cNvSpPr/>
            <p:nvPr/>
          </p:nvSpPr>
          <p:spPr>
            <a:xfrm>
              <a:off x="7262500" y="1758975"/>
              <a:ext cx="110150" cy="297375"/>
            </a:xfrm>
            <a:custGeom>
              <a:rect b="b" l="l" r="r" t="t"/>
              <a:pathLst>
                <a:path extrusionOk="0" h="11895" w="4406">
                  <a:moveTo>
                    <a:pt x="1" y="1"/>
                  </a:moveTo>
                  <a:lnTo>
                    <a:pt x="1" y="1"/>
                  </a:lnTo>
                  <a:cubicBezTo>
                    <a:pt x="917" y="1965"/>
                    <a:pt x="1608" y="4073"/>
                    <a:pt x="2346" y="6204"/>
                  </a:cubicBezTo>
                  <a:cubicBezTo>
                    <a:pt x="2941" y="7966"/>
                    <a:pt x="3537" y="9335"/>
                    <a:pt x="4120" y="11038"/>
                  </a:cubicBezTo>
                  <a:cubicBezTo>
                    <a:pt x="4215" y="11323"/>
                    <a:pt x="4299" y="11609"/>
                    <a:pt x="4406" y="11895"/>
                  </a:cubicBezTo>
                  <a:cubicBezTo>
                    <a:pt x="4370" y="11704"/>
                    <a:pt x="4346" y="11490"/>
                    <a:pt x="4311" y="11288"/>
                  </a:cubicBezTo>
                  <a:cubicBezTo>
                    <a:pt x="3811" y="7204"/>
                    <a:pt x="2441" y="333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15"/>
            <p:cNvSpPr/>
            <p:nvPr/>
          </p:nvSpPr>
          <p:spPr>
            <a:xfrm>
              <a:off x="7318750" y="1664025"/>
              <a:ext cx="65525" cy="150050"/>
            </a:xfrm>
            <a:custGeom>
              <a:rect b="b" l="l" r="r" t="t"/>
              <a:pathLst>
                <a:path extrusionOk="0" h="6002" w="2621">
                  <a:moveTo>
                    <a:pt x="1" y="0"/>
                  </a:moveTo>
                  <a:cubicBezTo>
                    <a:pt x="560" y="1227"/>
                    <a:pt x="870" y="2013"/>
                    <a:pt x="1394" y="3168"/>
                  </a:cubicBezTo>
                  <a:cubicBezTo>
                    <a:pt x="1846" y="4037"/>
                    <a:pt x="2239" y="4799"/>
                    <a:pt x="2525" y="5692"/>
                  </a:cubicBezTo>
                  <a:cubicBezTo>
                    <a:pt x="2561" y="5799"/>
                    <a:pt x="2585" y="5882"/>
                    <a:pt x="2620" y="6001"/>
                  </a:cubicBezTo>
                  <a:cubicBezTo>
                    <a:pt x="2620" y="5906"/>
                    <a:pt x="2620" y="5835"/>
                    <a:pt x="2596" y="5763"/>
                  </a:cubicBezTo>
                  <a:cubicBezTo>
                    <a:pt x="2454" y="3608"/>
                    <a:pt x="1287" y="16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15"/>
            <p:cNvSpPr/>
            <p:nvPr/>
          </p:nvSpPr>
          <p:spPr>
            <a:xfrm>
              <a:off x="7347625" y="1559550"/>
              <a:ext cx="19675" cy="54500"/>
            </a:xfrm>
            <a:custGeom>
              <a:rect b="b" l="l" r="r" t="t"/>
              <a:pathLst>
                <a:path extrusionOk="0" h="2180" w="787">
                  <a:moveTo>
                    <a:pt x="1" y="0"/>
                  </a:moveTo>
                  <a:lnTo>
                    <a:pt x="1" y="0"/>
                  </a:lnTo>
                  <a:cubicBezTo>
                    <a:pt x="179" y="751"/>
                    <a:pt x="465" y="1477"/>
                    <a:pt x="787" y="2179"/>
                  </a:cubicBezTo>
                  <a:cubicBezTo>
                    <a:pt x="608" y="1417"/>
                    <a:pt x="358" y="6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15"/>
            <p:cNvSpPr/>
            <p:nvPr/>
          </p:nvSpPr>
          <p:spPr>
            <a:xfrm>
              <a:off x="7326500" y="2399225"/>
              <a:ext cx="46450" cy="298575"/>
            </a:xfrm>
            <a:custGeom>
              <a:rect b="b" l="l" r="r" t="t"/>
              <a:pathLst>
                <a:path extrusionOk="0" h="11943" w="1858">
                  <a:moveTo>
                    <a:pt x="0" y="1"/>
                  </a:moveTo>
                  <a:lnTo>
                    <a:pt x="0" y="1"/>
                  </a:lnTo>
                  <a:cubicBezTo>
                    <a:pt x="441" y="1823"/>
                    <a:pt x="548" y="3323"/>
                    <a:pt x="774" y="5156"/>
                  </a:cubicBezTo>
                  <a:cubicBezTo>
                    <a:pt x="977" y="7121"/>
                    <a:pt x="1215" y="9073"/>
                    <a:pt x="1358" y="11038"/>
                  </a:cubicBezTo>
                  <a:cubicBezTo>
                    <a:pt x="1382" y="11336"/>
                    <a:pt x="1393" y="11645"/>
                    <a:pt x="1393" y="11943"/>
                  </a:cubicBezTo>
                  <a:cubicBezTo>
                    <a:pt x="1429" y="11740"/>
                    <a:pt x="1453" y="11562"/>
                    <a:pt x="1489" y="11371"/>
                  </a:cubicBezTo>
                  <a:cubicBezTo>
                    <a:pt x="1751" y="9621"/>
                    <a:pt x="1858" y="7835"/>
                    <a:pt x="1679" y="6061"/>
                  </a:cubicBezTo>
                  <a:cubicBezTo>
                    <a:pt x="1453" y="3978"/>
                    <a:pt x="917" y="189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15"/>
            <p:cNvSpPr/>
            <p:nvPr/>
          </p:nvSpPr>
          <p:spPr>
            <a:xfrm>
              <a:off x="7375325" y="2346250"/>
              <a:ext cx="8050" cy="41100"/>
            </a:xfrm>
            <a:custGeom>
              <a:rect b="b" l="l" r="r" t="t"/>
              <a:pathLst>
                <a:path extrusionOk="0" h="1644" w="322">
                  <a:moveTo>
                    <a:pt x="0" y="1"/>
                  </a:moveTo>
                  <a:cubicBezTo>
                    <a:pt x="24" y="560"/>
                    <a:pt x="143" y="1132"/>
                    <a:pt x="322" y="1644"/>
                  </a:cubicBezTo>
                  <a:cubicBezTo>
                    <a:pt x="298" y="1084"/>
                    <a:pt x="191" y="53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15"/>
            <p:cNvSpPr/>
            <p:nvPr/>
          </p:nvSpPr>
          <p:spPr>
            <a:xfrm>
              <a:off x="7135700" y="2443875"/>
              <a:ext cx="24425" cy="106300"/>
            </a:xfrm>
            <a:custGeom>
              <a:rect b="b" l="l" r="r" t="t"/>
              <a:pathLst>
                <a:path extrusionOk="0" h="4252" w="977">
                  <a:moveTo>
                    <a:pt x="1" y="1"/>
                  </a:moveTo>
                  <a:lnTo>
                    <a:pt x="1" y="1"/>
                  </a:lnTo>
                  <a:cubicBezTo>
                    <a:pt x="84" y="703"/>
                    <a:pt x="132" y="989"/>
                    <a:pt x="215" y="1644"/>
                  </a:cubicBezTo>
                  <a:cubicBezTo>
                    <a:pt x="358" y="2501"/>
                    <a:pt x="632" y="3477"/>
                    <a:pt x="894" y="4251"/>
                  </a:cubicBezTo>
                  <a:cubicBezTo>
                    <a:pt x="977" y="2775"/>
                    <a:pt x="667" y="131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15"/>
            <p:cNvSpPr/>
            <p:nvPr/>
          </p:nvSpPr>
          <p:spPr>
            <a:xfrm>
              <a:off x="7060400" y="2475125"/>
              <a:ext cx="16675" cy="73550"/>
            </a:xfrm>
            <a:custGeom>
              <a:rect b="b" l="l" r="r" t="t"/>
              <a:pathLst>
                <a:path extrusionOk="0" h="2942" w="667">
                  <a:moveTo>
                    <a:pt x="0" y="1"/>
                  </a:moveTo>
                  <a:lnTo>
                    <a:pt x="0" y="1"/>
                  </a:lnTo>
                  <a:cubicBezTo>
                    <a:pt x="48" y="989"/>
                    <a:pt x="250" y="2085"/>
                    <a:pt x="596" y="2942"/>
                  </a:cubicBezTo>
                  <a:cubicBezTo>
                    <a:pt x="667" y="1930"/>
                    <a:pt x="453" y="91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15"/>
            <p:cNvSpPr/>
            <p:nvPr/>
          </p:nvSpPr>
          <p:spPr>
            <a:xfrm>
              <a:off x="7014250" y="2536750"/>
              <a:ext cx="5675" cy="44975"/>
            </a:xfrm>
            <a:custGeom>
              <a:rect b="b" l="l" r="r" t="t"/>
              <a:pathLst>
                <a:path extrusionOk="0" h="1799" w="227">
                  <a:moveTo>
                    <a:pt x="120" y="1"/>
                  </a:moveTo>
                  <a:lnTo>
                    <a:pt x="120" y="1"/>
                  </a:lnTo>
                  <a:cubicBezTo>
                    <a:pt x="1" y="596"/>
                    <a:pt x="13" y="1203"/>
                    <a:pt x="37" y="1798"/>
                  </a:cubicBezTo>
                  <a:cubicBezTo>
                    <a:pt x="227" y="1215"/>
                    <a:pt x="227" y="596"/>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15"/>
            <p:cNvSpPr/>
            <p:nvPr/>
          </p:nvSpPr>
          <p:spPr>
            <a:xfrm>
              <a:off x="4874400" y="1387250"/>
              <a:ext cx="601000" cy="72900"/>
            </a:xfrm>
            <a:custGeom>
              <a:rect b="b" l="l" r="r" t="t"/>
              <a:pathLst>
                <a:path extrusionOk="0" h="2916" w="24040">
                  <a:moveTo>
                    <a:pt x="11482" y="1"/>
                  </a:moveTo>
                  <a:cubicBezTo>
                    <a:pt x="10685" y="1"/>
                    <a:pt x="9889" y="30"/>
                    <a:pt x="9097" y="94"/>
                  </a:cubicBezTo>
                  <a:cubicBezTo>
                    <a:pt x="5418" y="356"/>
                    <a:pt x="3727" y="796"/>
                    <a:pt x="1" y="1106"/>
                  </a:cubicBezTo>
                  <a:cubicBezTo>
                    <a:pt x="643" y="1150"/>
                    <a:pt x="1285" y="1168"/>
                    <a:pt x="1927" y="1168"/>
                  </a:cubicBezTo>
                  <a:cubicBezTo>
                    <a:pt x="4960" y="1168"/>
                    <a:pt x="7987" y="760"/>
                    <a:pt x="11014" y="701"/>
                  </a:cubicBezTo>
                  <a:cubicBezTo>
                    <a:pt x="14729" y="701"/>
                    <a:pt x="17920" y="1213"/>
                    <a:pt x="21515" y="2201"/>
                  </a:cubicBezTo>
                  <a:cubicBezTo>
                    <a:pt x="22313" y="2416"/>
                    <a:pt x="23135" y="2618"/>
                    <a:pt x="23932" y="2892"/>
                  </a:cubicBezTo>
                  <a:cubicBezTo>
                    <a:pt x="23971" y="2892"/>
                    <a:pt x="24002" y="2900"/>
                    <a:pt x="24025" y="2909"/>
                  </a:cubicBezTo>
                  <a:lnTo>
                    <a:pt x="24025" y="2909"/>
                  </a:lnTo>
                  <a:cubicBezTo>
                    <a:pt x="23423" y="2637"/>
                    <a:pt x="22832" y="2342"/>
                    <a:pt x="22230" y="2070"/>
                  </a:cubicBezTo>
                  <a:cubicBezTo>
                    <a:pt x="20480" y="1296"/>
                    <a:pt x="18575" y="665"/>
                    <a:pt x="16658" y="368"/>
                  </a:cubicBezTo>
                  <a:cubicBezTo>
                    <a:pt x="14946" y="140"/>
                    <a:pt x="13212" y="1"/>
                    <a:pt x="11482" y="1"/>
                  </a:cubicBezTo>
                  <a:close/>
                  <a:moveTo>
                    <a:pt x="24025" y="2909"/>
                  </a:moveTo>
                  <a:lnTo>
                    <a:pt x="24025" y="2909"/>
                  </a:lnTo>
                  <a:cubicBezTo>
                    <a:pt x="24030" y="2911"/>
                    <a:pt x="24035" y="2914"/>
                    <a:pt x="24039" y="2916"/>
                  </a:cubicBezTo>
                  <a:cubicBezTo>
                    <a:pt x="24035" y="2913"/>
                    <a:pt x="24030" y="2911"/>
                    <a:pt x="24025" y="290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15"/>
            <p:cNvSpPr/>
            <p:nvPr/>
          </p:nvSpPr>
          <p:spPr>
            <a:xfrm>
              <a:off x="5063425" y="1426475"/>
              <a:ext cx="323875" cy="39625"/>
            </a:xfrm>
            <a:custGeom>
              <a:rect b="b" l="l" r="r" t="t"/>
              <a:pathLst>
                <a:path extrusionOk="0" h="1585" w="12955">
                  <a:moveTo>
                    <a:pt x="4205" y="0"/>
                  </a:moveTo>
                  <a:cubicBezTo>
                    <a:pt x="3011" y="0"/>
                    <a:pt x="1816" y="70"/>
                    <a:pt x="631" y="180"/>
                  </a:cubicBezTo>
                  <a:cubicBezTo>
                    <a:pt x="417" y="192"/>
                    <a:pt x="215" y="216"/>
                    <a:pt x="0" y="239"/>
                  </a:cubicBezTo>
                  <a:cubicBezTo>
                    <a:pt x="322" y="263"/>
                    <a:pt x="619" y="311"/>
                    <a:pt x="929" y="335"/>
                  </a:cubicBezTo>
                  <a:cubicBezTo>
                    <a:pt x="3751" y="680"/>
                    <a:pt x="6596" y="823"/>
                    <a:pt x="9442" y="1097"/>
                  </a:cubicBezTo>
                  <a:cubicBezTo>
                    <a:pt x="10680" y="1228"/>
                    <a:pt x="11811" y="1263"/>
                    <a:pt x="12954" y="1585"/>
                  </a:cubicBezTo>
                  <a:cubicBezTo>
                    <a:pt x="11764" y="1025"/>
                    <a:pt x="10430" y="775"/>
                    <a:pt x="9156" y="489"/>
                  </a:cubicBezTo>
                  <a:cubicBezTo>
                    <a:pt x="7528" y="136"/>
                    <a:pt x="5867" y="0"/>
                    <a:pt x="42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15"/>
            <p:cNvSpPr/>
            <p:nvPr/>
          </p:nvSpPr>
          <p:spPr>
            <a:xfrm>
              <a:off x="5720350" y="1012150"/>
              <a:ext cx="172075" cy="501575"/>
            </a:xfrm>
            <a:custGeom>
              <a:rect b="b" l="l" r="r" t="t"/>
              <a:pathLst>
                <a:path extrusionOk="0" h="20063" w="6883">
                  <a:moveTo>
                    <a:pt x="5632" y="1"/>
                  </a:moveTo>
                  <a:lnTo>
                    <a:pt x="5358" y="287"/>
                  </a:lnTo>
                  <a:cubicBezTo>
                    <a:pt x="4251" y="1465"/>
                    <a:pt x="3227" y="2596"/>
                    <a:pt x="2346" y="3918"/>
                  </a:cubicBezTo>
                  <a:cubicBezTo>
                    <a:pt x="0" y="7764"/>
                    <a:pt x="322" y="14026"/>
                    <a:pt x="3120" y="17491"/>
                  </a:cubicBezTo>
                  <a:cubicBezTo>
                    <a:pt x="4132" y="18622"/>
                    <a:pt x="5382" y="19706"/>
                    <a:pt x="6882" y="20063"/>
                  </a:cubicBezTo>
                  <a:cubicBezTo>
                    <a:pt x="5870" y="19646"/>
                    <a:pt x="5180" y="18967"/>
                    <a:pt x="4429" y="18182"/>
                  </a:cubicBezTo>
                  <a:cubicBezTo>
                    <a:pt x="3965" y="17646"/>
                    <a:pt x="3846" y="17515"/>
                    <a:pt x="3548" y="17074"/>
                  </a:cubicBezTo>
                  <a:cubicBezTo>
                    <a:pt x="3239" y="16622"/>
                    <a:pt x="2989" y="16134"/>
                    <a:pt x="2751" y="15646"/>
                  </a:cubicBezTo>
                  <a:cubicBezTo>
                    <a:pt x="2620" y="15360"/>
                    <a:pt x="2655" y="15443"/>
                    <a:pt x="2572" y="15241"/>
                  </a:cubicBezTo>
                  <a:cubicBezTo>
                    <a:pt x="1250" y="12014"/>
                    <a:pt x="1250" y="9026"/>
                    <a:pt x="2322" y="5763"/>
                  </a:cubicBezTo>
                  <a:cubicBezTo>
                    <a:pt x="2679" y="4680"/>
                    <a:pt x="3060" y="3930"/>
                    <a:pt x="3703" y="2858"/>
                  </a:cubicBezTo>
                  <a:cubicBezTo>
                    <a:pt x="4251" y="1942"/>
                    <a:pt x="4846" y="1037"/>
                    <a:pt x="5501" y="168"/>
                  </a:cubicBezTo>
                  <a:cubicBezTo>
                    <a:pt x="5549" y="108"/>
                    <a:pt x="5596" y="60"/>
                    <a:pt x="5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15"/>
            <p:cNvSpPr/>
            <p:nvPr/>
          </p:nvSpPr>
          <p:spPr>
            <a:xfrm>
              <a:off x="5786125" y="1040150"/>
              <a:ext cx="100325" cy="415550"/>
            </a:xfrm>
            <a:custGeom>
              <a:rect b="b" l="l" r="r" t="t"/>
              <a:pathLst>
                <a:path extrusionOk="0" h="16622" w="4013">
                  <a:moveTo>
                    <a:pt x="4013" y="0"/>
                  </a:moveTo>
                  <a:cubicBezTo>
                    <a:pt x="1667" y="2310"/>
                    <a:pt x="251" y="5536"/>
                    <a:pt x="60" y="8811"/>
                  </a:cubicBezTo>
                  <a:cubicBezTo>
                    <a:pt x="1" y="10870"/>
                    <a:pt x="655" y="12930"/>
                    <a:pt x="1894" y="14597"/>
                  </a:cubicBezTo>
                  <a:cubicBezTo>
                    <a:pt x="2406" y="15311"/>
                    <a:pt x="3025" y="15954"/>
                    <a:pt x="3703" y="16526"/>
                  </a:cubicBezTo>
                  <a:cubicBezTo>
                    <a:pt x="3739" y="16550"/>
                    <a:pt x="3763" y="16585"/>
                    <a:pt x="3799" y="16621"/>
                  </a:cubicBezTo>
                  <a:cubicBezTo>
                    <a:pt x="3751" y="16562"/>
                    <a:pt x="3692" y="16490"/>
                    <a:pt x="3644" y="16431"/>
                  </a:cubicBezTo>
                  <a:cubicBezTo>
                    <a:pt x="3001" y="15573"/>
                    <a:pt x="2429" y="14633"/>
                    <a:pt x="1977" y="13645"/>
                  </a:cubicBezTo>
                  <a:cubicBezTo>
                    <a:pt x="941" y="11335"/>
                    <a:pt x="608" y="8870"/>
                    <a:pt x="1263" y="6298"/>
                  </a:cubicBezTo>
                  <a:cubicBezTo>
                    <a:pt x="1751" y="3953"/>
                    <a:pt x="2537" y="1917"/>
                    <a:pt x="4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15"/>
            <p:cNvSpPr/>
            <p:nvPr/>
          </p:nvSpPr>
          <p:spPr>
            <a:xfrm>
              <a:off x="5401850" y="1269025"/>
              <a:ext cx="250650" cy="251550"/>
            </a:xfrm>
            <a:custGeom>
              <a:rect b="b" l="l" r="r" t="t"/>
              <a:pathLst>
                <a:path extrusionOk="0" h="10062" w="10026">
                  <a:moveTo>
                    <a:pt x="1" y="1"/>
                  </a:moveTo>
                  <a:lnTo>
                    <a:pt x="1" y="1"/>
                  </a:lnTo>
                  <a:cubicBezTo>
                    <a:pt x="96" y="49"/>
                    <a:pt x="203" y="72"/>
                    <a:pt x="310" y="120"/>
                  </a:cubicBezTo>
                  <a:cubicBezTo>
                    <a:pt x="929" y="358"/>
                    <a:pt x="1406" y="549"/>
                    <a:pt x="1989" y="858"/>
                  </a:cubicBezTo>
                  <a:cubicBezTo>
                    <a:pt x="5716" y="2870"/>
                    <a:pt x="7954" y="6311"/>
                    <a:pt x="10026" y="10062"/>
                  </a:cubicBezTo>
                  <a:cubicBezTo>
                    <a:pt x="9240" y="7978"/>
                    <a:pt x="8347" y="5883"/>
                    <a:pt x="7002" y="4073"/>
                  </a:cubicBezTo>
                  <a:cubicBezTo>
                    <a:pt x="5668" y="2323"/>
                    <a:pt x="3763" y="1025"/>
                    <a:pt x="1668" y="358"/>
                  </a:cubicBezTo>
                  <a:cubicBezTo>
                    <a:pt x="1108" y="191"/>
                    <a:pt x="560"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15"/>
            <p:cNvSpPr/>
            <p:nvPr/>
          </p:nvSpPr>
          <p:spPr>
            <a:xfrm>
              <a:off x="5451275" y="1248200"/>
              <a:ext cx="186050" cy="174150"/>
            </a:xfrm>
            <a:custGeom>
              <a:rect b="b" l="l" r="r" t="t"/>
              <a:pathLst>
                <a:path extrusionOk="0" h="6966" w="7442">
                  <a:moveTo>
                    <a:pt x="0" y="0"/>
                  </a:moveTo>
                  <a:lnTo>
                    <a:pt x="0" y="0"/>
                  </a:lnTo>
                  <a:cubicBezTo>
                    <a:pt x="322" y="179"/>
                    <a:pt x="643" y="370"/>
                    <a:pt x="953" y="560"/>
                  </a:cubicBezTo>
                  <a:cubicBezTo>
                    <a:pt x="3655" y="2227"/>
                    <a:pt x="5822" y="4061"/>
                    <a:pt x="7441" y="6966"/>
                  </a:cubicBezTo>
                  <a:cubicBezTo>
                    <a:pt x="6930" y="5180"/>
                    <a:pt x="5941" y="3525"/>
                    <a:pt x="4572" y="2263"/>
                  </a:cubicBezTo>
                  <a:cubicBezTo>
                    <a:pt x="3465" y="1310"/>
                    <a:pt x="2131" y="620"/>
                    <a:pt x="738" y="191"/>
                  </a:cubicBezTo>
                  <a:cubicBezTo>
                    <a:pt x="500" y="120"/>
                    <a:pt x="250" y="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15"/>
            <p:cNvSpPr/>
            <p:nvPr/>
          </p:nvSpPr>
          <p:spPr>
            <a:xfrm>
              <a:off x="5493225" y="1224975"/>
              <a:ext cx="107475" cy="89325"/>
            </a:xfrm>
            <a:custGeom>
              <a:rect b="b" l="l" r="r" t="t"/>
              <a:pathLst>
                <a:path extrusionOk="0" h="3573" w="4299">
                  <a:moveTo>
                    <a:pt x="1" y="1"/>
                  </a:moveTo>
                  <a:cubicBezTo>
                    <a:pt x="215" y="156"/>
                    <a:pt x="370" y="275"/>
                    <a:pt x="572" y="441"/>
                  </a:cubicBezTo>
                  <a:cubicBezTo>
                    <a:pt x="1382" y="1072"/>
                    <a:pt x="1918" y="1453"/>
                    <a:pt x="2454" y="1894"/>
                  </a:cubicBezTo>
                  <a:cubicBezTo>
                    <a:pt x="3096" y="2418"/>
                    <a:pt x="3751" y="2954"/>
                    <a:pt x="4299" y="3573"/>
                  </a:cubicBezTo>
                  <a:cubicBezTo>
                    <a:pt x="3466" y="1727"/>
                    <a:pt x="2132" y="715"/>
                    <a:pt x="239" y="96"/>
                  </a:cubicBezTo>
                  <a:cubicBezTo>
                    <a:pt x="168" y="60"/>
                    <a:pt x="72"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15"/>
            <p:cNvSpPr/>
            <p:nvPr/>
          </p:nvSpPr>
          <p:spPr>
            <a:xfrm>
              <a:off x="5534600" y="1202650"/>
              <a:ext cx="56875" cy="52425"/>
            </a:xfrm>
            <a:custGeom>
              <a:rect b="b" l="l" r="r" t="t"/>
              <a:pathLst>
                <a:path extrusionOk="0" h="2097" w="2275">
                  <a:moveTo>
                    <a:pt x="1" y="1"/>
                  </a:moveTo>
                  <a:lnTo>
                    <a:pt x="1" y="1"/>
                  </a:lnTo>
                  <a:cubicBezTo>
                    <a:pt x="441" y="465"/>
                    <a:pt x="882" y="941"/>
                    <a:pt x="1382" y="1334"/>
                  </a:cubicBezTo>
                  <a:cubicBezTo>
                    <a:pt x="1620" y="1513"/>
                    <a:pt x="1965" y="1763"/>
                    <a:pt x="2275" y="2096"/>
                  </a:cubicBezTo>
                  <a:cubicBezTo>
                    <a:pt x="1858" y="1120"/>
                    <a:pt x="906" y="5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15"/>
            <p:cNvSpPr/>
            <p:nvPr/>
          </p:nvSpPr>
          <p:spPr>
            <a:xfrm>
              <a:off x="5095875" y="866900"/>
              <a:ext cx="452750" cy="460200"/>
            </a:xfrm>
            <a:custGeom>
              <a:rect b="b" l="l" r="r" t="t"/>
              <a:pathLst>
                <a:path extrusionOk="0" h="18408" w="18110">
                  <a:moveTo>
                    <a:pt x="17645" y="1"/>
                  </a:moveTo>
                  <a:lnTo>
                    <a:pt x="17645" y="1"/>
                  </a:lnTo>
                  <a:cubicBezTo>
                    <a:pt x="17978" y="6049"/>
                    <a:pt x="14276" y="10323"/>
                    <a:pt x="9573" y="13407"/>
                  </a:cubicBezTo>
                  <a:cubicBezTo>
                    <a:pt x="6668" y="15264"/>
                    <a:pt x="3560" y="16741"/>
                    <a:pt x="441" y="18217"/>
                  </a:cubicBezTo>
                  <a:cubicBezTo>
                    <a:pt x="298" y="18265"/>
                    <a:pt x="143" y="18348"/>
                    <a:pt x="0" y="18408"/>
                  </a:cubicBezTo>
                  <a:cubicBezTo>
                    <a:pt x="1119" y="18074"/>
                    <a:pt x="2262" y="17860"/>
                    <a:pt x="3393" y="17527"/>
                  </a:cubicBezTo>
                  <a:cubicBezTo>
                    <a:pt x="4524" y="17205"/>
                    <a:pt x="5239" y="16907"/>
                    <a:pt x="6132" y="16503"/>
                  </a:cubicBezTo>
                  <a:cubicBezTo>
                    <a:pt x="9454" y="14955"/>
                    <a:pt x="12454" y="12693"/>
                    <a:pt x="14811" y="9907"/>
                  </a:cubicBezTo>
                  <a:cubicBezTo>
                    <a:pt x="15752" y="8752"/>
                    <a:pt x="16621" y="7502"/>
                    <a:pt x="17169" y="6097"/>
                  </a:cubicBezTo>
                  <a:cubicBezTo>
                    <a:pt x="17883" y="4168"/>
                    <a:pt x="18109" y="2001"/>
                    <a:pt x="176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15"/>
            <p:cNvSpPr/>
            <p:nvPr/>
          </p:nvSpPr>
          <p:spPr>
            <a:xfrm>
              <a:off x="5152725" y="877925"/>
              <a:ext cx="356600" cy="406025"/>
            </a:xfrm>
            <a:custGeom>
              <a:rect b="b" l="l" r="r" t="t"/>
              <a:pathLst>
                <a:path extrusionOk="0" h="16241" w="14264">
                  <a:moveTo>
                    <a:pt x="14264" y="0"/>
                  </a:moveTo>
                  <a:lnTo>
                    <a:pt x="14264" y="0"/>
                  </a:lnTo>
                  <a:cubicBezTo>
                    <a:pt x="13978" y="1143"/>
                    <a:pt x="13621" y="2274"/>
                    <a:pt x="13192" y="3382"/>
                  </a:cubicBezTo>
                  <a:cubicBezTo>
                    <a:pt x="12906" y="4024"/>
                    <a:pt x="12085" y="5406"/>
                    <a:pt x="11573" y="6251"/>
                  </a:cubicBezTo>
                  <a:cubicBezTo>
                    <a:pt x="10680" y="7608"/>
                    <a:pt x="10061" y="8513"/>
                    <a:pt x="8906" y="9656"/>
                  </a:cubicBezTo>
                  <a:cubicBezTo>
                    <a:pt x="7442" y="11073"/>
                    <a:pt x="6108" y="12073"/>
                    <a:pt x="4786" y="13073"/>
                  </a:cubicBezTo>
                  <a:cubicBezTo>
                    <a:pt x="3251" y="14216"/>
                    <a:pt x="1691" y="15312"/>
                    <a:pt x="0" y="16240"/>
                  </a:cubicBezTo>
                  <a:cubicBezTo>
                    <a:pt x="3179" y="15073"/>
                    <a:pt x="6060" y="13192"/>
                    <a:pt x="8608" y="10990"/>
                  </a:cubicBezTo>
                  <a:cubicBezTo>
                    <a:pt x="10359" y="9501"/>
                    <a:pt x="11847" y="7680"/>
                    <a:pt x="12906" y="5644"/>
                  </a:cubicBezTo>
                  <a:cubicBezTo>
                    <a:pt x="13395" y="4679"/>
                    <a:pt x="13847" y="3679"/>
                    <a:pt x="14014" y="2608"/>
                  </a:cubicBezTo>
                  <a:cubicBezTo>
                    <a:pt x="14145" y="1774"/>
                    <a:pt x="14252" y="905"/>
                    <a:pt x="1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15"/>
            <p:cNvSpPr/>
            <p:nvPr/>
          </p:nvSpPr>
          <p:spPr>
            <a:xfrm>
              <a:off x="5181875" y="908575"/>
              <a:ext cx="290550" cy="313150"/>
            </a:xfrm>
            <a:custGeom>
              <a:rect b="b" l="l" r="r" t="t"/>
              <a:pathLst>
                <a:path extrusionOk="0" h="12526" w="11622">
                  <a:moveTo>
                    <a:pt x="11621" y="0"/>
                  </a:moveTo>
                  <a:lnTo>
                    <a:pt x="11621" y="0"/>
                  </a:lnTo>
                  <a:cubicBezTo>
                    <a:pt x="10026" y="2775"/>
                    <a:pt x="8573" y="4680"/>
                    <a:pt x="6633" y="6870"/>
                  </a:cubicBezTo>
                  <a:cubicBezTo>
                    <a:pt x="5180" y="8371"/>
                    <a:pt x="3561" y="9728"/>
                    <a:pt x="1965" y="11097"/>
                  </a:cubicBezTo>
                  <a:cubicBezTo>
                    <a:pt x="1334" y="11633"/>
                    <a:pt x="846" y="12097"/>
                    <a:pt x="120" y="12454"/>
                  </a:cubicBezTo>
                  <a:cubicBezTo>
                    <a:pt x="84" y="12466"/>
                    <a:pt x="49" y="12478"/>
                    <a:pt x="1" y="12526"/>
                  </a:cubicBezTo>
                  <a:cubicBezTo>
                    <a:pt x="549" y="12359"/>
                    <a:pt x="1120" y="12145"/>
                    <a:pt x="1620" y="11859"/>
                  </a:cubicBezTo>
                  <a:cubicBezTo>
                    <a:pt x="3716" y="10692"/>
                    <a:pt x="5728" y="9311"/>
                    <a:pt x="7335" y="7537"/>
                  </a:cubicBezTo>
                  <a:cubicBezTo>
                    <a:pt x="9252" y="5358"/>
                    <a:pt x="10669" y="2739"/>
                    <a:pt x="11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15"/>
            <p:cNvSpPr/>
            <p:nvPr/>
          </p:nvSpPr>
          <p:spPr>
            <a:xfrm>
              <a:off x="5217100" y="930600"/>
              <a:ext cx="201450" cy="195000"/>
            </a:xfrm>
            <a:custGeom>
              <a:rect b="b" l="l" r="r" t="t"/>
              <a:pathLst>
                <a:path extrusionOk="0" h="7800" w="8058">
                  <a:moveTo>
                    <a:pt x="8057" y="1"/>
                  </a:moveTo>
                  <a:lnTo>
                    <a:pt x="8057" y="1"/>
                  </a:lnTo>
                  <a:cubicBezTo>
                    <a:pt x="6831" y="1596"/>
                    <a:pt x="5331" y="3060"/>
                    <a:pt x="3878" y="4465"/>
                  </a:cubicBezTo>
                  <a:cubicBezTo>
                    <a:pt x="3307" y="5037"/>
                    <a:pt x="2723" y="5585"/>
                    <a:pt x="2152" y="6144"/>
                  </a:cubicBezTo>
                  <a:cubicBezTo>
                    <a:pt x="1699" y="6585"/>
                    <a:pt x="1199" y="7061"/>
                    <a:pt x="783" y="7359"/>
                  </a:cubicBezTo>
                  <a:cubicBezTo>
                    <a:pt x="545" y="7525"/>
                    <a:pt x="306" y="7668"/>
                    <a:pt x="44" y="7775"/>
                  </a:cubicBezTo>
                  <a:cubicBezTo>
                    <a:pt x="7" y="7793"/>
                    <a:pt x="0" y="7800"/>
                    <a:pt x="13" y="7800"/>
                  </a:cubicBezTo>
                  <a:cubicBezTo>
                    <a:pt x="55" y="7800"/>
                    <a:pt x="288" y="7734"/>
                    <a:pt x="378" y="7716"/>
                  </a:cubicBezTo>
                  <a:cubicBezTo>
                    <a:pt x="1390" y="7430"/>
                    <a:pt x="2283" y="6835"/>
                    <a:pt x="3128" y="6216"/>
                  </a:cubicBezTo>
                  <a:cubicBezTo>
                    <a:pt x="5307" y="4632"/>
                    <a:pt x="6950" y="2418"/>
                    <a:pt x="8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15"/>
            <p:cNvSpPr/>
            <p:nvPr/>
          </p:nvSpPr>
          <p:spPr>
            <a:xfrm>
              <a:off x="5207175" y="946075"/>
              <a:ext cx="147375" cy="120275"/>
            </a:xfrm>
            <a:custGeom>
              <a:rect b="b" l="l" r="r" t="t"/>
              <a:pathLst>
                <a:path extrusionOk="0" h="4811" w="5895">
                  <a:moveTo>
                    <a:pt x="5895" y="1"/>
                  </a:moveTo>
                  <a:lnTo>
                    <a:pt x="5895" y="1"/>
                  </a:lnTo>
                  <a:cubicBezTo>
                    <a:pt x="4835" y="977"/>
                    <a:pt x="3644" y="1834"/>
                    <a:pt x="2561" y="2787"/>
                  </a:cubicBezTo>
                  <a:cubicBezTo>
                    <a:pt x="1846" y="3394"/>
                    <a:pt x="1203" y="4037"/>
                    <a:pt x="477" y="4513"/>
                  </a:cubicBezTo>
                  <a:cubicBezTo>
                    <a:pt x="311" y="4608"/>
                    <a:pt x="168" y="4704"/>
                    <a:pt x="1" y="4811"/>
                  </a:cubicBezTo>
                  <a:cubicBezTo>
                    <a:pt x="60" y="4775"/>
                    <a:pt x="168" y="4751"/>
                    <a:pt x="239" y="4716"/>
                  </a:cubicBezTo>
                  <a:cubicBezTo>
                    <a:pt x="2608" y="3870"/>
                    <a:pt x="4573" y="2108"/>
                    <a:pt x="5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15"/>
            <p:cNvSpPr/>
            <p:nvPr/>
          </p:nvSpPr>
          <p:spPr>
            <a:xfrm>
              <a:off x="5631650" y="868975"/>
              <a:ext cx="284275" cy="184275"/>
            </a:xfrm>
            <a:custGeom>
              <a:rect b="b" l="l" r="r" t="t"/>
              <a:pathLst>
                <a:path extrusionOk="0" h="7371" w="11371">
                  <a:moveTo>
                    <a:pt x="11371" y="1"/>
                  </a:moveTo>
                  <a:cubicBezTo>
                    <a:pt x="11145" y="96"/>
                    <a:pt x="10942" y="168"/>
                    <a:pt x="10716" y="251"/>
                  </a:cubicBezTo>
                  <a:cubicBezTo>
                    <a:pt x="8847" y="1013"/>
                    <a:pt x="6977" y="1846"/>
                    <a:pt x="5239" y="2894"/>
                  </a:cubicBezTo>
                  <a:cubicBezTo>
                    <a:pt x="3286" y="4109"/>
                    <a:pt x="1524" y="5633"/>
                    <a:pt x="0" y="7371"/>
                  </a:cubicBezTo>
                  <a:cubicBezTo>
                    <a:pt x="3274" y="4811"/>
                    <a:pt x="7096" y="2906"/>
                    <a:pt x="10549" y="537"/>
                  </a:cubicBezTo>
                  <a:cubicBezTo>
                    <a:pt x="10823" y="358"/>
                    <a:pt x="11085" y="180"/>
                    <a:pt x="11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15"/>
            <p:cNvSpPr/>
            <p:nvPr/>
          </p:nvSpPr>
          <p:spPr>
            <a:xfrm>
              <a:off x="5648325" y="869475"/>
              <a:ext cx="214025" cy="117700"/>
            </a:xfrm>
            <a:custGeom>
              <a:rect b="b" l="l" r="r" t="t"/>
              <a:pathLst>
                <a:path extrusionOk="0" h="4708" w="8561">
                  <a:moveTo>
                    <a:pt x="8457" y="1"/>
                  </a:moveTo>
                  <a:cubicBezTo>
                    <a:pt x="8204" y="1"/>
                    <a:pt x="7944" y="71"/>
                    <a:pt x="7703" y="124"/>
                  </a:cubicBezTo>
                  <a:cubicBezTo>
                    <a:pt x="7025" y="279"/>
                    <a:pt x="6358" y="481"/>
                    <a:pt x="5715" y="743"/>
                  </a:cubicBezTo>
                  <a:cubicBezTo>
                    <a:pt x="3667" y="1481"/>
                    <a:pt x="1845" y="2791"/>
                    <a:pt x="333" y="4339"/>
                  </a:cubicBezTo>
                  <a:cubicBezTo>
                    <a:pt x="214" y="4458"/>
                    <a:pt x="107" y="4577"/>
                    <a:pt x="0" y="4708"/>
                  </a:cubicBezTo>
                  <a:cubicBezTo>
                    <a:pt x="179" y="4577"/>
                    <a:pt x="357" y="4458"/>
                    <a:pt x="548" y="4339"/>
                  </a:cubicBezTo>
                  <a:cubicBezTo>
                    <a:pt x="2072" y="3529"/>
                    <a:pt x="3584" y="2719"/>
                    <a:pt x="5072" y="1838"/>
                  </a:cubicBezTo>
                  <a:cubicBezTo>
                    <a:pt x="6227" y="1231"/>
                    <a:pt x="7346" y="457"/>
                    <a:pt x="8561" y="5"/>
                  </a:cubicBezTo>
                  <a:cubicBezTo>
                    <a:pt x="8526" y="2"/>
                    <a:pt x="8492" y="1"/>
                    <a:pt x="8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15"/>
            <p:cNvSpPr/>
            <p:nvPr/>
          </p:nvSpPr>
          <p:spPr>
            <a:xfrm>
              <a:off x="5634875" y="869575"/>
              <a:ext cx="131025" cy="71800"/>
            </a:xfrm>
            <a:custGeom>
              <a:rect b="b" l="l" r="r" t="t"/>
              <a:pathLst>
                <a:path extrusionOk="0" h="2872" w="5241">
                  <a:moveTo>
                    <a:pt x="5241" y="1"/>
                  </a:moveTo>
                  <a:lnTo>
                    <a:pt x="5241" y="1"/>
                  </a:lnTo>
                  <a:cubicBezTo>
                    <a:pt x="3205" y="358"/>
                    <a:pt x="1550" y="1513"/>
                    <a:pt x="97" y="2787"/>
                  </a:cubicBezTo>
                  <a:cubicBezTo>
                    <a:pt x="30" y="2848"/>
                    <a:pt x="0" y="2872"/>
                    <a:pt x="6" y="2872"/>
                  </a:cubicBezTo>
                  <a:cubicBezTo>
                    <a:pt x="11" y="2872"/>
                    <a:pt x="46" y="2851"/>
                    <a:pt x="109" y="2823"/>
                  </a:cubicBezTo>
                  <a:cubicBezTo>
                    <a:pt x="895" y="2430"/>
                    <a:pt x="1729" y="2108"/>
                    <a:pt x="2491" y="1668"/>
                  </a:cubicBezTo>
                  <a:cubicBezTo>
                    <a:pt x="3431" y="1156"/>
                    <a:pt x="4277" y="477"/>
                    <a:pt x="5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15"/>
            <p:cNvSpPr/>
            <p:nvPr/>
          </p:nvSpPr>
          <p:spPr>
            <a:xfrm>
              <a:off x="5612300" y="870175"/>
              <a:ext cx="57475" cy="28600"/>
            </a:xfrm>
            <a:custGeom>
              <a:rect b="b" l="l" r="r" t="t"/>
              <a:pathLst>
                <a:path extrusionOk="0" h="1144" w="2299">
                  <a:moveTo>
                    <a:pt x="2298" y="1"/>
                  </a:moveTo>
                  <a:lnTo>
                    <a:pt x="2298" y="1"/>
                  </a:lnTo>
                  <a:cubicBezTo>
                    <a:pt x="1441" y="167"/>
                    <a:pt x="691" y="620"/>
                    <a:pt x="0" y="1144"/>
                  </a:cubicBezTo>
                  <a:cubicBezTo>
                    <a:pt x="822" y="858"/>
                    <a:pt x="1596" y="501"/>
                    <a:pt x="2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15"/>
            <p:cNvSpPr/>
            <p:nvPr/>
          </p:nvSpPr>
          <p:spPr>
            <a:xfrm>
              <a:off x="4920250" y="879700"/>
              <a:ext cx="172650" cy="452475"/>
            </a:xfrm>
            <a:custGeom>
              <a:rect b="b" l="l" r="r" t="t"/>
              <a:pathLst>
                <a:path extrusionOk="0" h="18099" w="6906">
                  <a:moveTo>
                    <a:pt x="3917" y="1"/>
                  </a:moveTo>
                  <a:lnTo>
                    <a:pt x="3917" y="1"/>
                  </a:lnTo>
                  <a:cubicBezTo>
                    <a:pt x="3941" y="84"/>
                    <a:pt x="3989" y="179"/>
                    <a:pt x="4037" y="274"/>
                  </a:cubicBezTo>
                  <a:cubicBezTo>
                    <a:pt x="4358" y="1036"/>
                    <a:pt x="4703" y="1822"/>
                    <a:pt x="4977" y="2644"/>
                  </a:cubicBezTo>
                  <a:cubicBezTo>
                    <a:pt x="5191" y="3370"/>
                    <a:pt x="5358" y="4108"/>
                    <a:pt x="5477" y="4870"/>
                  </a:cubicBezTo>
                  <a:cubicBezTo>
                    <a:pt x="5525" y="5156"/>
                    <a:pt x="5489" y="4989"/>
                    <a:pt x="5537" y="5323"/>
                  </a:cubicBezTo>
                  <a:cubicBezTo>
                    <a:pt x="5537" y="5287"/>
                    <a:pt x="5525" y="5239"/>
                    <a:pt x="5525" y="5216"/>
                  </a:cubicBezTo>
                  <a:lnTo>
                    <a:pt x="5525" y="5216"/>
                  </a:lnTo>
                  <a:cubicBezTo>
                    <a:pt x="5930" y="7799"/>
                    <a:pt x="5775" y="10085"/>
                    <a:pt x="4572" y="12800"/>
                  </a:cubicBezTo>
                  <a:cubicBezTo>
                    <a:pt x="4298" y="13443"/>
                    <a:pt x="3453" y="15145"/>
                    <a:pt x="2870" y="15764"/>
                  </a:cubicBezTo>
                  <a:cubicBezTo>
                    <a:pt x="2417" y="16300"/>
                    <a:pt x="1893" y="16776"/>
                    <a:pt x="1346" y="17205"/>
                  </a:cubicBezTo>
                  <a:cubicBezTo>
                    <a:pt x="941" y="17527"/>
                    <a:pt x="512" y="17884"/>
                    <a:pt x="0" y="18098"/>
                  </a:cubicBezTo>
                  <a:cubicBezTo>
                    <a:pt x="488" y="17955"/>
                    <a:pt x="941" y="17717"/>
                    <a:pt x="1370" y="17443"/>
                  </a:cubicBezTo>
                  <a:cubicBezTo>
                    <a:pt x="2024" y="17062"/>
                    <a:pt x="2632" y="16610"/>
                    <a:pt x="3203" y="16098"/>
                  </a:cubicBezTo>
                  <a:cubicBezTo>
                    <a:pt x="4144" y="15157"/>
                    <a:pt x="4810" y="13979"/>
                    <a:pt x="5346" y="12776"/>
                  </a:cubicBezTo>
                  <a:cubicBezTo>
                    <a:pt x="6668" y="9859"/>
                    <a:pt x="6906" y="6609"/>
                    <a:pt x="5930" y="3561"/>
                  </a:cubicBezTo>
                  <a:cubicBezTo>
                    <a:pt x="5549" y="2322"/>
                    <a:pt x="4822" y="1227"/>
                    <a:pt x="4060" y="203"/>
                  </a:cubicBezTo>
                  <a:cubicBezTo>
                    <a:pt x="4001" y="143"/>
                    <a:pt x="3965" y="60"/>
                    <a:pt x="3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15"/>
            <p:cNvSpPr/>
            <p:nvPr/>
          </p:nvSpPr>
          <p:spPr>
            <a:xfrm>
              <a:off x="5030375" y="876125"/>
              <a:ext cx="97650" cy="409300"/>
            </a:xfrm>
            <a:custGeom>
              <a:rect b="b" l="l" r="r" t="t"/>
              <a:pathLst>
                <a:path extrusionOk="0" h="16372" w="3906">
                  <a:moveTo>
                    <a:pt x="1489" y="1"/>
                  </a:moveTo>
                  <a:lnTo>
                    <a:pt x="1489" y="1"/>
                  </a:lnTo>
                  <a:cubicBezTo>
                    <a:pt x="1501" y="72"/>
                    <a:pt x="1537" y="132"/>
                    <a:pt x="1560" y="203"/>
                  </a:cubicBezTo>
                  <a:cubicBezTo>
                    <a:pt x="1977" y="1418"/>
                    <a:pt x="2370" y="2632"/>
                    <a:pt x="2656" y="3870"/>
                  </a:cubicBezTo>
                  <a:cubicBezTo>
                    <a:pt x="3275" y="6811"/>
                    <a:pt x="2918" y="9907"/>
                    <a:pt x="1775" y="12943"/>
                  </a:cubicBezTo>
                  <a:cubicBezTo>
                    <a:pt x="1310" y="14157"/>
                    <a:pt x="834" y="15264"/>
                    <a:pt x="1" y="16372"/>
                  </a:cubicBezTo>
                  <a:cubicBezTo>
                    <a:pt x="1167" y="15312"/>
                    <a:pt x="1941" y="13919"/>
                    <a:pt x="2572" y="12490"/>
                  </a:cubicBezTo>
                  <a:cubicBezTo>
                    <a:pt x="3096" y="11335"/>
                    <a:pt x="3430" y="10109"/>
                    <a:pt x="3573" y="8859"/>
                  </a:cubicBezTo>
                  <a:cubicBezTo>
                    <a:pt x="3906" y="6728"/>
                    <a:pt x="3680" y="4489"/>
                    <a:pt x="2834" y="2501"/>
                  </a:cubicBezTo>
                  <a:cubicBezTo>
                    <a:pt x="2477" y="1632"/>
                    <a:pt x="2013" y="834"/>
                    <a:pt x="1525" y="48"/>
                  </a:cubicBezTo>
                  <a:cubicBezTo>
                    <a:pt x="1501" y="25"/>
                    <a:pt x="1501" y="13"/>
                    <a:pt x="1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15"/>
            <p:cNvSpPr/>
            <p:nvPr/>
          </p:nvSpPr>
          <p:spPr>
            <a:xfrm>
              <a:off x="5107775" y="866300"/>
              <a:ext cx="51525" cy="257500"/>
            </a:xfrm>
            <a:custGeom>
              <a:rect b="b" l="l" r="r" t="t"/>
              <a:pathLst>
                <a:path extrusionOk="0" h="10300" w="2061">
                  <a:moveTo>
                    <a:pt x="0" y="1"/>
                  </a:moveTo>
                  <a:lnTo>
                    <a:pt x="0" y="1"/>
                  </a:lnTo>
                  <a:cubicBezTo>
                    <a:pt x="131" y="275"/>
                    <a:pt x="250" y="572"/>
                    <a:pt x="357" y="846"/>
                  </a:cubicBezTo>
                  <a:cubicBezTo>
                    <a:pt x="667" y="1656"/>
                    <a:pt x="881" y="2489"/>
                    <a:pt x="1048" y="3323"/>
                  </a:cubicBezTo>
                  <a:cubicBezTo>
                    <a:pt x="1239" y="4430"/>
                    <a:pt x="1310" y="4978"/>
                    <a:pt x="1358" y="6335"/>
                  </a:cubicBezTo>
                  <a:cubicBezTo>
                    <a:pt x="1381" y="7657"/>
                    <a:pt x="1381" y="8990"/>
                    <a:pt x="1191" y="10300"/>
                  </a:cubicBezTo>
                  <a:cubicBezTo>
                    <a:pt x="1774" y="8823"/>
                    <a:pt x="2012" y="7240"/>
                    <a:pt x="2060" y="5656"/>
                  </a:cubicBezTo>
                  <a:cubicBezTo>
                    <a:pt x="2036" y="3799"/>
                    <a:pt x="1489" y="1882"/>
                    <a:pt x="310" y="406"/>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15"/>
            <p:cNvSpPr/>
            <p:nvPr/>
          </p:nvSpPr>
          <p:spPr>
            <a:xfrm>
              <a:off x="5167300" y="902925"/>
              <a:ext cx="44675" cy="186650"/>
            </a:xfrm>
            <a:custGeom>
              <a:rect b="b" l="l" r="r" t="t"/>
              <a:pathLst>
                <a:path extrusionOk="0" h="7466" w="1787">
                  <a:moveTo>
                    <a:pt x="1501" y="0"/>
                  </a:moveTo>
                  <a:cubicBezTo>
                    <a:pt x="1489" y="143"/>
                    <a:pt x="1477" y="250"/>
                    <a:pt x="1441" y="393"/>
                  </a:cubicBezTo>
                  <a:cubicBezTo>
                    <a:pt x="1239" y="1715"/>
                    <a:pt x="941" y="2989"/>
                    <a:pt x="691" y="4287"/>
                  </a:cubicBezTo>
                  <a:cubicBezTo>
                    <a:pt x="477" y="5358"/>
                    <a:pt x="358" y="6442"/>
                    <a:pt x="1" y="7465"/>
                  </a:cubicBezTo>
                  <a:cubicBezTo>
                    <a:pt x="584" y="6692"/>
                    <a:pt x="953" y="5787"/>
                    <a:pt x="1239" y="4882"/>
                  </a:cubicBezTo>
                  <a:cubicBezTo>
                    <a:pt x="1715" y="3417"/>
                    <a:pt x="1786" y="1858"/>
                    <a:pt x="1560" y="334"/>
                  </a:cubicBezTo>
                  <a:cubicBezTo>
                    <a:pt x="1548" y="215"/>
                    <a:pt x="1536" y="119"/>
                    <a:pt x="1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15"/>
            <p:cNvSpPr/>
            <p:nvPr/>
          </p:nvSpPr>
          <p:spPr>
            <a:xfrm>
              <a:off x="5212250" y="897275"/>
              <a:ext cx="60450" cy="147350"/>
            </a:xfrm>
            <a:custGeom>
              <a:rect b="b" l="l" r="r" t="t"/>
              <a:pathLst>
                <a:path extrusionOk="0" h="5894" w="2418">
                  <a:moveTo>
                    <a:pt x="2417" y="0"/>
                  </a:moveTo>
                  <a:lnTo>
                    <a:pt x="2417" y="0"/>
                  </a:lnTo>
                  <a:cubicBezTo>
                    <a:pt x="1512" y="2274"/>
                    <a:pt x="989" y="3429"/>
                    <a:pt x="0" y="5894"/>
                  </a:cubicBezTo>
                  <a:cubicBezTo>
                    <a:pt x="1572" y="4155"/>
                    <a:pt x="2358" y="2357"/>
                    <a:pt x="24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15"/>
            <p:cNvSpPr/>
            <p:nvPr/>
          </p:nvSpPr>
          <p:spPr>
            <a:xfrm>
              <a:off x="4747000" y="947575"/>
              <a:ext cx="5975" cy="12225"/>
            </a:xfrm>
            <a:custGeom>
              <a:rect b="b" l="l" r="r" t="t"/>
              <a:pathLst>
                <a:path extrusionOk="0" h="489" w="239">
                  <a:moveTo>
                    <a:pt x="156" y="0"/>
                  </a:moveTo>
                  <a:cubicBezTo>
                    <a:pt x="96" y="143"/>
                    <a:pt x="37" y="286"/>
                    <a:pt x="1" y="429"/>
                  </a:cubicBezTo>
                  <a:cubicBezTo>
                    <a:pt x="37" y="441"/>
                    <a:pt x="72" y="476"/>
                    <a:pt x="120" y="488"/>
                  </a:cubicBezTo>
                  <a:cubicBezTo>
                    <a:pt x="156" y="345"/>
                    <a:pt x="191" y="191"/>
                    <a:pt x="239" y="60"/>
                  </a:cubicBezTo>
                  <a:cubicBezTo>
                    <a:pt x="203" y="48"/>
                    <a:pt x="191" y="12"/>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15"/>
            <p:cNvSpPr/>
            <p:nvPr/>
          </p:nvSpPr>
          <p:spPr>
            <a:xfrm>
              <a:off x="5921850" y="3824400"/>
              <a:ext cx="501275" cy="314350"/>
            </a:xfrm>
            <a:custGeom>
              <a:rect b="b" l="l" r="r" t="t"/>
              <a:pathLst>
                <a:path extrusionOk="0" h="12574" w="20051">
                  <a:moveTo>
                    <a:pt x="20051" y="1"/>
                  </a:moveTo>
                  <a:cubicBezTo>
                    <a:pt x="19860" y="179"/>
                    <a:pt x="19646" y="346"/>
                    <a:pt x="19444" y="501"/>
                  </a:cubicBezTo>
                  <a:cubicBezTo>
                    <a:pt x="18825" y="965"/>
                    <a:pt x="18229" y="1394"/>
                    <a:pt x="17753" y="1751"/>
                  </a:cubicBezTo>
                  <a:cubicBezTo>
                    <a:pt x="14955" y="3894"/>
                    <a:pt x="12729" y="5775"/>
                    <a:pt x="9824" y="7668"/>
                  </a:cubicBezTo>
                  <a:cubicBezTo>
                    <a:pt x="8109" y="8811"/>
                    <a:pt x="6311" y="9812"/>
                    <a:pt x="4454" y="10705"/>
                  </a:cubicBezTo>
                  <a:cubicBezTo>
                    <a:pt x="2930" y="11443"/>
                    <a:pt x="1584" y="12050"/>
                    <a:pt x="1" y="12574"/>
                  </a:cubicBezTo>
                  <a:cubicBezTo>
                    <a:pt x="2275" y="12205"/>
                    <a:pt x="4501" y="11443"/>
                    <a:pt x="6597" y="10502"/>
                  </a:cubicBezTo>
                  <a:cubicBezTo>
                    <a:pt x="8311" y="9704"/>
                    <a:pt x="9895" y="8692"/>
                    <a:pt x="11467" y="7645"/>
                  </a:cubicBezTo>
                  <a:cubicBezTo>
                    <a:pt x="14145" y="5894"/>
                    <a:pt x="16646" y="3858"/>
                    <a:pt x="18753" y="1453"/>
                  </a:cubicBezTo>
                  <a:cubicBezTo>
                    <a:pt x="19182" y="965"/>
                    <a:pt x="19622" y="477"/>
                    <a:pt x="20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15"/>
            <p:cNvSpPr/>
            <p:nvPr/>
          </p:nvSpPr>
          <p:spPr>
            <a:xfrm>
              <a:off x="5926625" y="3814875"/>
              <a:ext cx="594450" cy="385500"/>
            </a:xfrm>
            <a:custGeom>
              <a:rect b="b" l="l" r="r" t="t"/>
              <a:pathLst>
                <a:path extrusionOk="0" h="15420" w="23778">
                  <a:moveTo>
                    <a:pt x="23777" y="1"/>
                  </a:moveTo>
                  <a:lnTo>
                    <a:pt x="23777" y="1"/>
                  </a:lnTo>
                  <a:cubicBezTo>
                    <a:pt x="23694" y="25"/>
                    <a:pt x="23658" y="72"/>
                    <a:pt x="23610" y="108"/>
                  </a:cubicBezTo>
                  <a:cubicBezTo>
                    <a:pt x="22563" y="1120"/>
                    <a:pt x="21408" y="2013"/>
                    <a:pt x="20336" y="3001"/>
                  </a:cubicBezTo>
                  <a:cubicBezTo>
                    <a:pt x="18967" y="4204"/>
                    <a:pt x="17622" y="5466"/>
                    <a:pt x="16229" y="6633"/>
                  </a:cubicBezTo>
                  <a:cubicBezTo>
                    <a:pt x="14431" y="8109"/>
                    <a:pt x="12550" y="9490"/>
                    <a:pt x="10395" y="10836"/>
                  </a:cubicBezTo>
                  <a:cubicBezTo>
                    <a:pt x="8775" y="11836"/>
                    <a:pt x="7049" y="12657"/>
                    <a:pt x="5299" y="13431"/>
                  </a:cubicBezTo>
                  <a:cubicBezTo>
                    <a:pt x="3620" y="14145"/>
                    <a:pt x="1882" y="14872"/>
                    <a:pt x="0" y="15419"/>
                  </a:cubicBezTo>
                  <a:cubicBezTo>
                    <a:pt x="2465" y="15027"/>
                    <a:pt x="4870" y="14276"/>
                    <a:pt x="7168" y="13312"/>
                  </a:cubicBezTo>
                  <a:cubicBezTo>
                    <a:pt x="9549" y="12288"/>
                    <a:pt x="11776" y="10931"/>
                    <a:pt x="13895" y="9443"/>
                  </a:cubicBezTo>
                  <a:cubicBezTo>
                    <a:pt x="16705" y="7502"/>
                    <a:pt x="19324" y="5287"/>
                    <a:pt x="21574" y="2715"/>
                  </a:cubicBezTo>
                  <a:cubicBezTo>
                    <a:pt x="22348" y="1834"/>
                    <a:pt x="23075" y="930"/>
                    <a:pt x="23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15"/>
            <p:cNvSpPr/>
            <p:nvPr/>
          </p:nvSpPr>
          <p:spPr>
            <a:xfrm>
              <a:off x="6046275" y="3826200"/>
              <a:ext cx="549500" cy="414950"/>
            </a:xfrm>
            <a:custGeom>
              <a:rect b="b" l="l" r="r" t="t"/>
              <a:pathLst>
                <a:path extrusionOk="0" h="16598" w="21980">
                  <a:moveTo>
                    <a:pt x="21980" y="0"/>
                  </a:moveTo>
                  <a:lnTo>
                    <a:pt x="21980" y="0"/>
                  </a:lnTo>
                  <a:cubicBezTo>
                    <a:pt x="21920" y="72"/>
                    <a:pt x="21825" y="167"/>
                    <a:pt x="21741" y="238"/>
                  </a:cubicBezTo>
                  <a:cubicBezTo>
                    <a:pt x="20896" y="1060"/>
                    <a:pt x="20039" y="1893"/>
                    <a:pt x="19194" y="2715"/>
                  </a:cubicBezTo>
                  <a:cubicBezTo>
                    <a:pt x="17920" y="3941"/>
                    <a:pt x="16681" y="5215"/>
                    <a:pt x="15384" y="6430"/>
                  </a:cubicBezTo>
                  <a:cubicBezTo>
                    <a:pt x="14193" y="7549"/>
                    <a:pt x="12395" y="9049"/>
                    <a:pt x="11383" y="9835"/>
                  </a:cubicBezTo>
                  <a:cubicBezTo>
                    <a:pt x="7859" y="12502"/>
                    <a:pt x="4013" y="14752"/>
                    <a:pt x="1" y="16598"/>
                  </a:cubicBezTo>
                  <a:cubicBezTo>
                    <a:pt x="1703" y="16086"/>
                    <a:pt x="3406" y="15490"/>
                    <a:pt x="5013" y="14705"/>
                  </a:cubicBezTo>
                  <a:cubicBezTo>
                    <a:pt x="7359" y="13550"/>
                    <a:pt x="9549" y="12085"/>
                    <a:pt x="11645" y="10525"/>
                  </a:cubicBezTo>
                  <a:cubicBezTo>
                    <a:pt x="14729" y="8180"/>
                    <a:pt x="17658" y="5596"/>
                    <a:pt x="20063" y="2560"/>
                  </a:cubicBezTo>
                  <a:cubicBezTo>
                    <a:pt x="20729" y="1739"/>
                    <a:pt x="21325" y="858"/>
                    <a:pt x="21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15"/>
            <p:cNvSpPr/>
            <p:nvPr/>
          </p:nvSpPr>
          <p:spPr>
            <a:xfrm>
              <a:off x="6087350" y="3988125"/>
              <a:ext cx="464075" cy="311675"/>
            </a:xfrm>
            <a:custGeom>
              <a:rect b="b" l="l" r="r" t="t"/>
              <a:pathLst>
                <a:path extrusionOk="0" h="12467" w="18563">
                  <a:moveTo>
                    <a:pt x="18563" y="0"/>
                  </a:moveTo>
                  <a:lnTo>
                    <a:pt x="18479" y="84"/>
                  </a:lnTo>
                  <a:cubicBezTo>
                    <a:pt x="17705" y="774"/>
                    <a:pt x="16896" y="1429"/>
                    <a:pt x="16098" y="2072"/>
                  </a:cubicBezTo>
                  <a:cubicBezTo>
                    <a:pt x="12824" y="4751"/>
                    <a:pt x="9859" y="7108"/>
                    <a:pt x="6121" y="9287"/>
                  </a:cubicBezTo>
                  <a:cubicBezTo>
                    <a:pt x="4144" y="10454"/>
                    <a:pt x="2144" y="11621"/>
                    <a:pt x="1" y="12466"/>
                  </a:cubicBezTo>
                  <a:cubicBezTo>
                    <a:pt x="3799" y="11621"/>
                    <a:pt x="7299" y="9775"/>
                    <a:pt x="10443" y="7525"/>
                  </a:cubicBezTo>
                  <a:cubicBezTo>
                    <a:pt x="11574" y="6704"/>
                    <a:pt x="12681" y="5906"/>
                    <a:pt x="13741" y="5001"/>
                  </a:cubicBezTo>
                  <a:cubicBezTo>
                    <a:pt x="14872" y="4013"/>
                    <a:pt x="15896" y="2917"/>
                    <a:pt x="16908" y="1810"/>
                  </a:cubicBezTo>
                  <a:cubicBezTo>
                    <a:pt x="17431" y="1250"/>
                    <a:pt x="17955" y="679"/>
                    <a:pt x="18479" y="96"/>
                  </a:cubicBezTo>
                  <a:cubicBezTo>
                    <a:pt x="18503" y="72"/>
                    <a:pt x="18539" y="24"/>
                    <a:pt x="18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15"/>
            <p:cNvSpPr/>
            <p:nvPr/>
          </p:nvSpPr>
          <p:spPr>
            <a:xfrm>
              <a:off x="5916800" y="4190825"/>
              <a:ext cx="489675" cy="240825"/>
            </a:xfrm>
            <a:custGeom>
              <a:rect b="b" l="l" r="r" t="t"/>
              <a:pathLst>
                <a:path extrusionOk="0" h="9633" w="19587">
                  <a:moveTo>
                    <a:pt x="19586" y="0"/>
                  </a:moveTo>
                  <a:lnTo>
                    <a:pt x="19551" y="30"/>
                  </a:lnTo>
                  <a:lnTo>
                    <a:pt x="19551" y="30"/>
                  </a:lnTo>
                  <a:cubicBezTo>
                    <a:pt x="19564" y="21"/>
                    <a:pt x="19576" y="11"/>
                    <a:pt x="19586" y="0"/>
                  </a:cubicBezTo>
                  <a:close/>
                  <a:moveTo>
                    <a:pt x="19551" y="30"/>
                  </a:moveTo>
                  <a:cubicBezTo>
                    <a:pt x="19521" y="52"/>
                    <a:pt x="19485" y="74"/>
                    <a:pt x="19443" y="108"/>
                  </a:cubicBezTo>
                  <a:cubicBezTo>
                    <a:pt x="18527" y="715"/>
                    <a:pt x="17574" y="1298"/>
                    <a:pt x="16622" y="1858"/>
                  </a:cubicBezTo>
                  <a:cubicBezTo>
                    <a:pt x="14859" y="2941"/>
                    <a:pt x="13121" y="4060"/>
                    <a:pt x="11323" y="5072"/>
                  </a:cubicBezTo>
                  <a:cubicBezTo>
                    <a:pt x="9764" y="5965"/>
                    <a:pt x="7454" y="7013"/>
                    <a:pt x="6108" y="7561"/>
                  </a:cubicBezTo>
                  <a:cubicBezTo>
                    <a:pt x="4382" y="8275"/>
                    <a:pt x="2144" y="9263"/>
                    <a:pt x="0" y="9633"/>
                  </a:cubicBezTo>
                  <a:cubicBezTo>
                    <a:pt x="1429" y="9597"/>
                    <a:pt x="2822" y="9323"/>
                    <a:pt x="4191" y="8930"/>
                  </a:cubicBezTo>
                  <a:cubicBezTo>
                    <a:pt x="6346" y="8347"/>
                    <a:pt x="8406" y="7478"/>
                    <a:pt x="10383" y="6466"/>
                  </a:cubicBezTo>
                  <a:cubicBezTo>
                    <a:pt x="12978" y="5180"/>
                    <a:pt x="15419" y="3620"/>
                    <a:pt x="17574" y="1703"/>
                  </a:cubicBezTo>
                  <a:lnTo>
                    <a:pt x="19551" y="3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15"/>
            <p:cNvSpPr/>
            <p:nvPr/>
          </p:nvSpPr>
          <p:spPr>
            <a:xfrm>
              <a:off x="6019500" y="4272375"/>
              <a:ext cx="406900" cy="216425"/>
            </a:xfrm>
            <a:custGeom>
              <a:rect b="b" l="l" r="r" t="t"/>
              <a:pathLst>
                <a:path extrusionOk="0" h="8657" w="16276">
                  <a:moveTo>
                    <a:pt x="16276" y="1"/>
                  </a:moveTo>
                  <a:cubicBezTo>
                    <a:pt x="15788" y="322"/>
                    <a:pt x="15300" y="644"/>
                    <a:pt x="14788" y="941"/>
                  </a:cubicBezTo>
                  <a:cubicBezTo>
                    <a:pt x="12454" y="2275"/>
                    <a:pt x="10239" y="3799"/>
                    <a:pt x="7882" y="5085"/>
                  </a:cubicBezTo>
                  <a:cubicBezTo>
                    <a:pt x="5203" y="6549"/>
                    <a:pt x="2679" y="7740"/>
                    <a:pt x="0" y="8657"/>
                  </a:cubicBezTo>
                  <a:cubicBezTo>
                    <a:pt x="1857" y="8395"/>
                    <a:pt x="3703" y="7942"/>
                    <a:pt x="5453" y="7311"/>
                  </a:cubicBezTo>
                  <a:cubicBezTo>
                    <a:pt x="9168" y="5882"/>
                    <a:pt x="12454" y="3585"/>
                    <a:pt x="15312" y="858"/>
                  </a:cubicBezTo>
                  <a:cubicBezTo>
                    <a:pt x="15621" y="584"/>
                    <a:pt x="15954" y="286"/>
                    <a:pt x="16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15"/>
            <p:cNvSpPr/>
            <p:nvPr/>
          </p:nvSpPr>
          <p:spPr>
            <a:xfrm>
              <a:off x="6111175" y="4370900"/>
              <a:ext cx="293800" cy="173575"/>
            </a:xfrm>
            <a:custGeom>
              <a:rect b="b" l="l" r="r" t="t"/>
              <a:pathLst>
                <a:path extrusionOk="0" h="6943" w="11752">
                  <a:moveTo>
                    <a:pt x="11752" y="1"/>
                  </a:moveTo>
                  <a:lnTo>
                    <a:pt x="11752" y="1"/>
                  </a:lnTo>
                  <a:cubicBezTo>
                    <a:pt x="11478" y="191"/>
                    <a:pt x="11216" y="370"/>
                    <a:pt x="10942" y="536"/>
                  </a:cubicBezTo>
                  <a:cubicBezTo>
                    <a:pt x="9406" y="1489"/>
                    <a:pt x="7835" y="2358"/>
                    <a:pt x="6334" y="3323"/>
                  </a:cubicBezTo>
                  <a:cubicBezTo>
                    <a:pt x="4275" y="4620"/>
                    <a:pt x="2227" y="5954"/>
                    <a:pt x="0" y="6942"/>
                  </a:cubicBezTo>
                  <a:cubicBezTo>
                    <a:pt x="4370" y="5894"/>
                    <a:pt x="8096" y="3573"/>
                    <a:pt x="11275" y="465"/>
                  </a:cubicBezTo>
                  <a:cubicBezTo>
                    <a:pt x="11430" y="310"/>
                    <a:pt x="11585" y="155"/>
                    <a:pt x="1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15"/>
            <p:cNvSpPr/>
            <p:nvPr/>
          </p:nvSpPr>
          <p:spPr>
            <a:xfrm>
              <a:off x="6198975" y="4443225"/>
              <a:ext cx="207800" cy="133975"/>
            </a:xfrm>
            <a:custGeom>
              <a:rect b="b" l="l" r="r" t="t"/>
              <a:pathLst>
                <a:path extrusionOk="0" h="5359" w="8312">
                  <a:moveTo>
                    <a:pt x="8311" y="1"/>
                  </a:moveTo>
                  <a:lnTo>
                    <a:pt x="8311" y="1"/>
                  </a:lnTo>
                  <a:cubicBezTo>
                    <a:pt x="8085" y="191"/>
                    <a:pt x="7859" y="370"/>
                    <a:pt x="7644" y="549"/>
                  </a:cubicBezTo>
                  <a:cubicBezTo>
                    <a:pt x="6549" y="1394"/>
                    <a:pt x="5204" y="2180"/>
                    <a:pt x="3977" y="2942"/>
                  </a:cubicBezTo>
                  <a:cubicBezTo>
                    <a:pt x="2668" y="3787"/>
                    <a:pt x="1406" y="4668"/>
                    <a:pt x="1" y="5359"/>
                  </a:cubicBezTo>
                  <a:cubicBezTo>
                    <a:pt x="3096" y="4525"/>
                    <a:pt x="5930" y="2739"/>
                    <a:pt x="8025" y="322"/>
                  </a:cubicBezTo>
                  <a:cubicBezTo>
                    <a:pt x="8121" y="215"/>
                    <a:pt x="8216" y="120"/>
                    <a:pt x="8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15"/>
            <p:cNvSpPr/>
            <p:nvPr/>
          </p:nvSpPr>
          <p:spPr>
            <a:xfrm>
              <a:off x="6229350" y="4512600"/>
              <a:ext cx="448875" cy="252725"/>
            </a:xfrm>
            <a:custGeom>
              <a:rect b="b" l="l" r="r" t="t"/>
              <a:pathLst>
                <a:path extrusionOk="0" h="10109" w="17955">
                  <a:moveTo>
                    <a:pt x="17955" y="0"/>
                  </a:moveTo>
                  <a:lnTo>
                    <a:pt x="17955" y="0"/>
                  </a:lnTo>
                  <a:cubicBezTo>
                    <a:pt x="17502" y="345"/>
                    <a:pt x="17026" y="691"/>
                    <a:pt x="16514" y="1000"/>
                  </a:cubicBezTo>
                  <a:cubicBezTo>
                    <a:pt x="14288" y="2369"/>
                    <a:pt x="12144" y="3893"/>
                    <a:pt x="9894" y="5263"/>
                  </a:cubicBezTo>
                  <a:cubicBezTo>
                    <a:pt x="8346" y="6191"/>
                    <a:pt x="6751" y="7013"/>
                    <a:pt x="5144" y="7834"/>
                  </a:cubicBezTo>
                  <a:cubicBezTo>
                    <a:pt x="3405" y="8715"/>
                    <a:pt x="1798" y="9466"/>
                    <a:pt x="0" y="10108"/>
                  </a:cubicBezTo>
                  <a:cubicBezTo>
                    <a:pt x="2524" y="9680"/>
                    <a:pt x="5001" y="8894"/>
                    <a:pt x="7322" y="7799"/>
                  </a:cubicBezTo>
                  <a:cubicBezTo>
                    <a:pt x="9180" y="6882"/>
                    <a:pt x="11013" y="5858"/>
                    <a:pt x="12704" y="4643"/>
                  </a:cubicBezTo>
                  <a:cubicBezTo>
                    <a:pt x="14311" y="3500"/>
                    <a:pt x="15728" y="2107"/>
                    <a:pt x="17169" y="750"/>
                  </a:cubicBezTo>
                  <a:cubicBezTo>
                    <a:pt x="17443" y="488"/>
                    <a:pt x="17705" y="262"/>
                    <a:pt x="17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15"/>
            <p:cNvSpPr/>
            <p:nvPr/>
          </p:nvSpPr>
          <p:spPr>
            <a:xfrm>
              <a:off x="6326375" y="4628375"/>
              <a:ext cx="339050" cy="172375"/>
            </a:xfrm>
            <a:custGeom>
              <a:rect b="b" l="l" r="r" t="t"/>
              <a:pathLst>
                <a:path extrusionOk="0" h="6895" w="13562">
                  <a:moveTo>
                    <a:pt x="13562" y="1"/>
                  </a:moveTo>
                  <a:lnTo>
                    <a:pt x="13562" y="1"/>
                  </a:lnTo>
                  <a:cubicBezTo>
                    <a:pt x="13300" y="179"/>
                    <a:pt x="13050" y="346"/>
                    <a:pt x="12788" y="513"/>
                  </a:cubicBezTo>
                  <a:cubicBezTo>
                    <a:pt x="11335" y="1370"/>
                    <a:pt x="9787" y="2037"/>
                    <a:pt x="8323" y="2858"/>
                  </a:cubicBezTo>
                  <a:cubicBezTo>
                    <a:pt x="5596" y="4275"/>
                    <a:pt x="2810" y="5751"/>
                    <a:pt x="0" y="6894"/>
                  </a:cubicBezTo>
                  <a:cubicBezTo>
                    <a:pt x="2560" y="6359"/>
                    <a:pt x="5084" y="5549"/>
                    <a:pt x="7454" y="4406"/>
                  </a:cubicBezTo>
                  <a:cubicBezTo>
                    <a:pt x="9609" y="3239"/>
                    <a:pt x="11276" y="2072"/>
                    <a:pt x="12966" y="548"/>
                  </a:cubicBezTo>
                  <a:cubicBezTo>
                    <a:pt x="13157" y="370"/>
                    <a:pt x="13359" y="191"/>
                    <a:pt x="135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15"/>
            <p:cNvSpPr/>
            <p:nvPr/>
          </p:nvSpPr>
          <p:spPr>
            <a:xfrm>
              <a:off x="6477000" y="4695350"/>
              <a:ext cx="225050" cy="111950"/>
            </a:xfrm>
            <a:custGeom>
              <a:rect b="b" l="l" r="r" t="t"/>
              <a:pathLst>
                <a:path extrusionOk="0" h="4478" w="9002">
                  <a:moveTo>
                    <a:pt x="9001" y="0"/>
                  </a:moveTo>
                  <a:cubicBezTo>
                    <a:pt x="8882" y="96"/>
                    <a:pt x="8751" y="167"/>
                    <a:pt x="8632" y="239"/>
                  </a:cubicBezTo>
                  <a:cubicBezTo>
                    <a:pt x="7001" y="1132"/>
                    <a:pt x="6013" y="1405"/>
                    <a:pt x="4572" y="2084"/>
                  </a:cubicBezTo>
                  <a:cubicBezTo>
                    <a:pt x="3024" y="2834"/>
                    <a:pt x="1560" y="3763"/>
                    <a:pt x="0" y="4477"/>
                  </a:cubicBezTo>
                  <a:cubicBezTo>
                    <a:pt x="1715" y="4191"/>
                    <a:pt x="3381" y="3596"/>
                    <a:pt x="4929" y="2810"/>
                  </a:cubicBezTo>
                  <a:cubicBezTo>
                    <a:pt x="6239" y="2096"/>
                    <a:pt x="7453" y="1203"/>
                    <a:pt x="8608" y="322"/>
                  </a:cubicBezTo>
                  <a:cubicBezTo>
                    <a:pt x="8739" y="227"/>
                    <a:pt x="8870" y="120"/>
                    <a:pt x="9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15"/>
            <p:cNvSpPr/>
            <p:nvPr/>
          </p:nvSpPr>
          <p:spPr>
            <a:xfrm>
              <a:off x="6666000" y="4741475"/>
              <a:ext cx="108675" cy="68800"/>
            </a:xfrm>
            <a:custGeom>
              <a:rect b="b" l="l" r="r" t="t"/>
              <a:pathLst>
                <a:path extrusionOk="0" h="2752" w="4347">
                  <a:moveTo>
                    <a:pt x="4346" y="1"/>
                  </a:moveTo>
                  <a:lnTo>
                    <a:pt x="4346" y="1"/>
                  </a:lnTo>
                  <a:cubicBezTo>
                    <a:pt x="3799" y="334"/>
                    <a:pt x="2739" y="965"/>
                    <a:pt x="2025" y="1406"/>
                  </a:cubicBezTo>
                  <a:cubicBezTo>
                    <a:pt x="1322" y="1835"/>
                    <a:pt x="691" y="2323"/>
                    <a:pt x="0" y="2751"/>
                  </a:cubicBezTo>
                  <a:cubicBezTo>
                    <a:pt x="1679" y="2156"/>
                    <a:pt x="3072" y="1156"/>
                    <a:pt x="4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15"/>
            <p:cNvSpPr/>
            <p:nvPr/>
          </p:nvSpPr>
          <p:spPr>
            <a:xfrm>
              <a:off x="6903525" y="4048250"/>
              <a:ext cx="182500" cy="228625"/>
            </a:xfrm>
            <a:custGeom>
              <a:rect b="b" l="l" r="r" t="t"/>
              <a:pathLst>
                <a:path extrusionOk="0" h="9145" w="7300">
                  <a:moveTo>
                    <a:pt x="7299" y="0"/>
                  </a:moveTo>
                  <a:cubicBezTo>
                    <a:pt x="7228" y="203"/>
                    <a:pt x="7121" y="381"/>
                    <a:pt x="7002" y="536"/>
                  </a:cubicBezTo>
                  <a:cubicBezTo>
                    <a:pt x="6704" y="989"/>
                    <a:pt x="6430" y="1298"/>
                    <a:pt x="6037" y="1751"/>
                  </a:cubicBezTo>
                  <a:cubicBezTo>
                    <a:pt x="5394" y="2477"/>
                    <a:pt x="4775" y="3215"/>
                    <a:pt x="4168" y="3977"/>
                  </a:cubicBezTo>
                  <a:cubicBezTo>
                    <a:pt x="2858" y="5596"/>
                    <a:pt x="1691" y="7346"/>
                    <a:pt x="1" y="9144"/>
                  </a:cubicBezTo>
                  <a:cubicBezTo>
                    <a:pt x="2465" y="7585"/>
                    <a:pt x="4442" y="5346"/>
                    <a:pt x="5954" y="2882"/>
                  </a:cubicBezTo>
                  <a:cubicBezTo>
                    <a:pt x="6406" y="2120"/>
                    <a:pt x="6859" y="1405"/>
                    <a:pt x="7121" y="631"/>
                  </a:cubicBezTo>
                  <a:cubicBezTo>
                    <a:pt x="7204" y="417"/>
                    <a:pt x="7263" y="215"/>
                    <a:pt x="7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15"/>
            <p:cNvSpPr/>
            <p:nvPr/>
          </p:nvSpPr>
          <p:spPr>
            <a:xfrm>
              <a:off x="6753800" y="3992875"/>
              <a:ext cx="254525" cy="295900"/>
            </a:xfrm>
            <a:custGeom>
              <a:rect b="b" l="l" r="r" t="t"/>
              <a:pathLst>
                <a:path extrusionOk="0" h="11836" w="10181">
                  <a:moveTo>
                    <a:pt x="10181" y="1"/>
                  </a:moveTo>
                  <a:lnTo>
                    <a:pt x="10181" y="1"/>
                  </a:lnTo>
                  <a:cubicBezTo>
                    <a:pt x="9943" y="310"/>
                    <a:pt x="9704" y="608"/>
                    <a:pt x="9466" y="894"/>
                  </a:cubicBezTo>
                  <a:cubicBezTo>
                    <a:pt x="7728" y="2918"/>
                    <a:pt x="6013" y="4954"/>
                    <a:pt x="4287" y="7014"/>
                  </a:cubicBezTo>
                  <a:cubicBezTo>
                    <a:pt x="2918" y="8680"/>
                    <a:pt x="1584" y="10359"/>
                    <a:pt x="1" y="11836"/>
                  </a:cubicBezTo>
                  <a:cubicBezTo>
                    <a:pt x="2549" y="10181"/>
                    <a:pt x="4763" y="8038"/>
                    <a:pt x="6656" y="5668"/>
                  </a:cubicBezTo>
                  <a:cubicBezTo>
                    <a:pt x="7859" y="4108"/>
                    <a:pt x="8871" y="2394"/>
                    <a:pt x="9812" y="668"/>
                  </a:cubicBezTo>
                  <a:cubicBezTo>
                    <a:pt x="9931" y="453"/>
                    <a:pt x="10062" y="227"/>
                    <a:pt x="101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15"/>
            <p:cNvSpPr/>
            <p:nvPr/>
          </p:nvSpPr>
          <p:spPr>
            <a:xfrm>
              <a:off x="6689225" y="3975325"/>
              <a:ext cx="185450" cy="228925"/>
            </a:xfrm>
            <a:custGeom>
              <a:rect b="b" l="l" r="r" t="t"/>
              <a:pathLst>
                <a:path extrusionOk="0" h="9157" w="7418">
                  <a:moveTo>
                    <a:pt x="7418" y="0"/>
                  </a:moveTo>
                  <a:cubicBezTo>
                    <a:pt x="7299" y="215"/>
                    <a:pt x="7168" y="405"/>
                    <a:pt x="7025" y="596"/>
                  </a:cubicBezTo>
                  <a:cubicBezTo>
                    <a:pt x="5775" y="2048"/>
                    <a:pt x="4370" y="3548"/>
                    <a:pt x="3167" y="5096"/>
                  </a:cubicBezTo>
                  <a:cubicBezTo>
                    <a:pt x="2572" y="5822"/>
                    <a:pt x="1024" y="7954"/>
                    <a:pt x="0" y="9156"/>
                  </a:cubicBezTo>
                  <a:cubicBezTo>
                    <a:pt x="1560" y="7954"/>
                    <a:pt x="3001" y="6584"/>
                    <a:pt x="4286" y="5096"/>
                  </a:cubicBezTo>
                  <a:cubicBezTo>
                    <a:pt x="5441" y="3667"/>
                    <a:pt x="6501" y="2120"/>
                    <a:pt x="7239" y="441"/>
                  </a:cubicBezTo>
                  <a:cubicBezTo>
                    <a:pt x="7299" y="286"/>
                    <a:pt x="7358" y="143"/>
                    <a:pt x="7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15"/>
            <p:cNvSpPr/>
            <p:nvPr/>
          </p:nvSpPr>
          <p:spPr>
            <a:xfrm>
              <a:off x="6908300" y="4109850"/>
              <a:ext cx="246175" cy="291150"/>
            </a:xfrm>
            <a:custGeom>
              <a:rect b="b" l="l" r="r" t="t"/>
              <a:pathLst>
                <a:path extrusionOk="0" h="11646" w="9847">
                  <a:moveTo>
                    <a:pt x="9847" y="1"/>
                  </a:moveTo>
                  <a:cubicBezTo>
                    <a:pt x="9692" y="299"/>
                    <a:pt x="9358" y="787"/>
                    <a:pt x="9216" y="1013"/>
                  </a:cubicBezTo>
                  <a:cubicBezTo>
                    <a:pt x="7977" y="2716"/>
                    <a:pt x="6656" y="4311"/>
                    <a:pt x="4977" y="6347"/>
                  </a:cubicBezTo>
                  <a:cubicBezTo>
                    <a:pt x="3393" y="8181"/>
                    <a:pt x="1846" y="10074"/>
                    <a:pt x="0" y="11645"/>
                  </a:cubicBezTo>
                  <a:cubicBezTo>
                    <a:pt x="2191" y="10383"/>
                    <a:pt x="4108" y="8692"/>
                    <a:pt x="5799" y="6823"/>
                  </a:cubicBezTo>
                  <a:cubicBezTo>
                    <a:pt x="7323" y="5025"/>
                    <a:pt x="8716" y="2835"/>
                    <a:pt x="9513" y="858"/>
                  </a:cubicBezTo>
                  <a:cubicBezTo>
                    <a:pt x="9632" y="572"/>
                    <a:pt x="9739" y="275"/>
                    <a:pt x="9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15"/>
            <p:cNvSpPr/>
            <p:nvPr/>
          </p:nvSpPr>
          <p:spPr>
            <a:xfrm>
              <a:off x="6959200" y="4218800"/>
              <a:ext cx="211650" cy="213150"/>
            </a:xfrm>
            <a:custGeom>
              <a:rect b="b" l="l" r="r" t="t"/>
              <a:pathLst>
                <a:path extrusionOk="0" h="8526" w="8466">
                  <a:moveTo>
                    <a:pt x="8465" y="1"/>
                  </a:moveTo>
                  <a:lnTo>
                    <a:pt x="8465" y="1"/>
                  </a:lnTo>
                  <a:cubicBezTo>
                    <a:pt x="8251" y="263"/>
                    <a:pt x="8025" y="501"/>
                    <a:pt x="7787" y="763"/>
                  </a:cubicBezTo>
                  <a:cubicBezTo>
                    <a:pt x="6965" y="1608"/>
                    <a:pt x="6084" y="2406"/>
                    <a:pt x="5287" y="3275"/>
                  </a:cubicBezTo>
                  <a:cubicBezTo>
                    <a:pt x="3584" y="5085"/>
                    <a:pt x="1941" y="6966"/>
                    <a:pt x="0" y="8525"/>
                  </a:cubicBezTo>
                  <a:cubicBezTo>
                    <a:pt x="1727" y="7644"/>
                    <a:pt x="3334" y="6537"/>
                    <a:pt x="4715" y="5192"/>
                  </a:cubicBezTo>
                  <a:cubicBezTo>
                    <a:pt x="6084" y="3811"/>
                    <a:pt x="7180" y="2168"/>
                    <a:pt x="8168" y="501"/>
                  </a:cubicBezTo>
                  <a:cubicBezTo>
                    <a:pt x="8275" y="334"/>
                    <a:pt x="8370" y="167"/>
                    <a:pt x="8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15"/>
            <p:cNvSpPr/>
            <p:nvPr/>
          </p:nvSpPr>
          <p:spPr>
            <a:xfrm>
              <a:off x="7007700" y="4346500"/>
              <a:ext cx="169700" cy="177125"/>
            </a:xfrm>
            <a:custGeom>
              <a:rect b="b" l="l" r="r" t="t"/>
              <a:pathLst>
                <a:path extrusionOk="0" h="7085" w="6788">
                  <a:moveTo>
                    <a:pt x="6787" y="0"/>
                  </a:moveTo>
                  <a:cubicBezTo>
                    <a:pt x="6668" y="155"/>
                    <a:pt x="6561" y="298"/>
                    <a:pt x="6430" y="453"/>
                  </a:cubicBezTo>
                  <a:cubicBezTo>
                    <a:pt x="5787" y="1215"/>
                    <a:pt x="5061" y="1882"/>
                    <a:pt x="4382" y="2596"/>
                  </a:cubicBezTo>
                  <a:cubicBezTo>
                    <a:pt x="2954" y="4132"/>
                    <a:pt x="1513" y="5632"/>
                    <a:pt x="1" y="7085"/>
                  </a:cubicBezTo>
                  <a:cubicBezTo>
                    <a:pt x="1346" y="6370"/>
                    <a:pt x="2644" y="5537"/>
                    <a:pt x="3763" y="4477"/>
                  </a:cubicBezTo>
                  <a:cubicBezTo>
                    <a:pt x="4906" y="3298"/>
                    <a:pt x="5883" y="1929"/>
                    <a:pt x="6573" y="441"/>
                  </a:cubicBezTo>
                  <a:cubicBezTo>
                    <a:pt x="6645" y="298"/>
                    <a:pt x="6704" y="143"/>
                    <a:pt x="67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15"/>
            <p:cNvSpPr/>
            <p:nvPr/>
          </p:nvSpPr>
          <p:spPr>
            <a:xfrm>
              <a:off x="6985375" y="4482525"/>
              <a:ext cx="156900" cy="133675"/>
            </a:xfrm>
            <a:custGeom>
              <a:rect b="b" l="l" r="r" t="t"/>
              <a:pathLst>
                <a:path extrusionOk="0" h="5347" w="6276">
                  <a:moveTo>
                    <a:pt x="6275" y="1"/>
                  </a:moveTo>
                  <a:lnTo>
                    <a:pt x="6275" y="1"/>
                  </a:lnTo>
                  <a:cubicBezTo>
                    <a:pt x="6156" y="108"/>
                    <a:pt x="6037" y="227"/>
                    <a:pt x="5918" y="346"/>
                  </a:cubicBezTo>
                  <a:cubicBezTo>
                    <a:pt x="4954" y="1239"/>
                    <a:pt x="3870" y="2001"/>
                    <a:pt x="2882" y="2894"/>
                  </a:cubicBezTo>
                  <a:cubicBezTo>
                    <a:pt x="1930" y="3739"/>
                    <a:pt x="977" y="4680"/>
                    <a:pt x="1" y="5346"/>
                  </a:cubicBezTo>
                  <a:cubicBezTo>
                    <a:pt x="2465" y="4346"/>
                    <a:pt x="4525" y="2501"/>
                    <a:pt x="6037" y="334"/>
                  </a:cubicBezTo>
                  <a:cubicBezTo>
                    <a:pt x="6109" y="227"/>
                    <a:pt x="6204" y="108"/>
                    <a:pt x="62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15"/>
            <p:cNvSpPr/>
            <p:nvPr/>
          </p:nvSpPr>
          <p:spPr>
            <a:xfrm>
              <a:off x="6756775" y="4742675"/>
              <a:ext cx="156000" cy="97050"/>
            </a:xfrm>
            <a:custGeom>
              <a:rect b="b" l="l" r="r" t="t"/>
              <a:pathLst>
                <a:path extrusionOk="0" h="3882" w="6240">
                  <a:moveTo>
                    <a:pt x="6240" y="1"/>
                  </a:moveTo>
                  <a:cubicBezTo>
                    <a:pt x="6226" y="5"/>
                    <a:pt x="6216" y="11"/>
                    <a:pt x="6208" y="18"/>
                  </a:cubicBezTo>
                  <a:lnTo>
                    <a:pt x="6208" y="18"/>
                  </a:lnTo>
                  <a:cubicBezTo>
                    <a:pt x="6218" y="13"/>
                    <a:pt x="6229" y="7"/>
                    <a:pt x="6240" y="1"/>
                  </a:cubicBezTo>
                  <a:close/>
                  <a:moveTo>
                    <a:pt x="6208" y="18"/>
                  </a:moveTo>
                  <a:lnTo>
                    <a:pt x="6208" y="18"/>
                  </a:lnTo>
                  <a:cubicBezTo>
                    <a:pt x="5920" y="178"/>
                    <a:pt x="5621" y="316"/>
                    <a:pt x="5311" y="477"/>
                  </a:cubicBezTo>
                  <a:cubicBezTo>
                    <a:pt x="4442" y="917"/>
                    <a:pt x="3823" y="1215"/>
                    <a:pt x="2966" y="1787"/>
                  </a:cubicBezTo>
                  <a:cubicBezTo>
                    <a:pt x="1858" y="2513"/>
                    <a:pt x="1108" y="3215"/>
                    <a:pt x="1" y="3882"/>
                  </a:cubicBezTo>
                  <a:cubicBezTo>
                    <a:pt x="1299" y="3549"/>
                    <a:pt x="2489" y="2894"/>
                    <a:pt x="3608" y="2168"/>
                  </a:cubicBezTo>
                  <a:cubicBezTo>
                    <a:pt x="4513" y="1548"/>
                    <a:pt x="5311" y="774"/>
                    <a:pt x="6168" y="60"/>
                  </a:cubicBezTo>
                  <a:cubicBezTo>
                    <a:pt x="6183" y="45"/>
                    <a:pt x="6193" y="30"/>
                    <a:pt x="6208"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15"/>
            <p:cNvSpPr/>
            <p:nvPr/>
          </p:nvSpPr>
          <p:spPr>
            <a:xfrm>
              <a:off x="6910975" y="4448300"/>
              <a:ext cx="447400" cy="408700"/>
            </a:xfrm>
            <a:custGeom>
              <a:rect b="b" l="l" r="r" t="t"/>
              <a:pathLst>
                <a:path extrusionOk="0" h="16348" w="17896">
                  <a:moveTo>
                    <a:pt x="17895" y="0"/>
                  </a:moveTo>
                  <a:cubicBezTo>
                    <a:pt x="17217" y="1012"/>
                    <a:pt x="16502" y="1977"/>
                    <a:pt x="15788" y="2977"/>
                  </a:cubicBezTo>
                  <a:cubicBezTo>
                    <a:pt x="13943" y="5418"/>
                    <a:pt x="11335" y="8382"/>
                    <a:pt x="8656" y="10609"/>
                  </a:cubicBezTo>
                  <a:cubicBezTo>
                    <a:pt x="7394" y="11657"/>
                    <a:pt x="5739" y="12692"/>
                    <a:pt x="4144" y="13752"/>
                  </a:cubicBezTo>
                  <a:cubicBezTo>
                    <a:pt x="2774" y="14633"/>
                    <a:pt x="1441" y="15562"/>
                    <a:pt x="0" y="16348"/>
                  </a:cubicBezTo>
                  <a:cubicBezTo>
                    <a:pt x="3251" y="15109"/>
                    <a:pt x="6406" y="13431"/>
                    <a:pt x="9109" y="11216"/>
                  </a:cubicBezTo>
                  <a:cubicBezTo>
                    <a:pt x="10442" y="10073"/>
                    <a:pt x="11680" y="8823"/>
                    <a:pt x="12871" y="7525"/>
                  </a:cubicBezTo>
                  <a:cubicBezTo>
                    <a:pt x="14216" y="6025"/>
                    <a:pt x="15490" y="4418"/>
                    <a:pt x="16502" y="2667"/>
                  </a:cubicBezTo>
                  <a:cubicBezTo>
                    <a:pt x="16931" y="1893"/>
                    <a:pt x="17705" y="477"/>
                    <a:pt x="178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15"/>
            <p:cNvSpPr/>
            <p:nvPr/>
          </p:nvSpPr>
          <p:spPr>
            <a:xfrm>
              <a:off x="7042825" y="4584325"/>
              <a:ext cx="312575" cy="272975"/>
            </a:xfrm>
            <a:custGeom>
              <a:rect b="b" l="l" r="r" t="t"/>
              <a:pathLst>
                <a:path extrusionOk="0" h="10919" w="12503">
                  <a:moveTo>
                    <a:pt x="12502" y="0"/>
                  </a:moveTo>
                  <a:lnTo>
                    <a:pt x="12502" y="0"/>
                  </a:lnTo>
                  <a:cubicBezTo>
                    <a:pt x="12488" y="37"/>
                    <a:pt x="12474" y="74"/>
                    <a:pt x="12460" y="111"/>
                  </a:cubicBezTo>
                  <a:lnTo>
                    <a:pt x="12460" y="111"/>
                  </a:lnTo>
                  <a:cubicBezTo>
                    <a:pt x="12483" y="78"/>
                    <a:pt x="12493" y="39"/>
                    <a:pt x="12502" y="0"/>
                  </a:cubicBezTo>
                  <a:close/>
                  <a:moveTo>
                    <a:pt x="12460" y="111"/>
                  </a:moveTo>
                  <a:cubicBezTo>
                    <a:pt x="12455" y="118"/>
                    <a:pt x="12449" y="125"/>
                    <a:pt x="12443" y="131"/>
                  </a:cubicBezTo>
                  <a:cubicBezTo>
                    <a:pt x="12109" y="751"/>
                    <a:pt x="11752" y="1263"/>
                    <a:pt x="11312" y="1739"/>
                  </a:cubicBezTo>
                  <a:cubicBezTo>
                    <a:pt x="10466" y="2667"/>
                    <a:pt x="9645" y="3656"/>
                    <a:pt x="8740" y="4537"/>
                  </a:cubicBezTo>
                  <a:cubicBezTo>
                    <a:pt x="7764" y="5489"/>
                    <a:pt x="6704" y="6299"/>
                    <a:pt x="5835" y="6954"/>
                  </a:cubicBezTo>
                  <a:cubicBezTo>
                    <a:pt x="4620" y="7894"/>
                    <a:pt x="1942" y="9787"/>
                    <a:pt x="1" y="10918"/>
                  </a:cubicBezTo>
                  <a:cubicBezTo>
                    <a:pt x="3263" y="9621"/>
                    <a:pt x="6418" y="7906"/>
                    <a:pt x="8930" y="5465"/>
                  </a:cubicBezTo>
                  <a:cubicBezTo>
                    <a:pt x="10085" y="4287"/>
                    <a:pt x="11014" y="2906"/>
                    <a:pt x="11848" y="1489"/>
                  </a:cubicBezTo>
                  <a:cubicBezTo>
                    <a:pt x="12090" y="1047"/>
                    <a:pt x="12282" y="575"/>
                    <a:pt x="12460" y="11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15"/>
            <p:cNvSpPr/>
            <p:nvPr/>
          </p:nvSpPr>
          <p:spPr>
            <a:xfrm>
              <a:off x="7185400" y="4718875"/>
              <a:ext cx="181600" cy="128300"/>
            </a:xfrm>
            <a:custGeom>
              <a:rect b="b" l="l" r="r" t="t"/>
              <a:pathLst>
                <a:path extrusionOk="0" h="5132" w="7264">
                  <a:moveTo>
                    <a:pt x="7264" y="0"/>
                  </a:moveTo>
                  <a:lnTo>
                    <a:pt x="7264" y="0"/>
                  </a:lnTo>
                  <a:cubicBezTo>
                    <a:pt x="7061" y="179"/>
                    <a:pt x="6847" y="357"/>
                    <a:pt x="6621" y="524"/>
                  </a:cubicBezTo>
                  <a:cubicBezTo>
                    <a:pt x="5537" y="1334"/>
                    <a:pt x="4204" y="2155"/>
                    <a:pt x="3085" y="3036"/>
                  </a:cubicBezTo>
                  <a:cubicBezTo>
                    <a:pt x="2180" y="3703"/>
                    <a:pt x="1287" y="4513"/>
                    <a:pt x="1" y="5132"/>
                  </a:cubicBezTo>
                  <a:cubicBezTo>
                    <a:pt x="2846" y="4370"/>
                    <a:pt x="5121" y="2346"/>
                    <a:pt x="7061" y="238"/>
                  </a:cubicBezTo>
                  <a:cubicBezTo>
                    <a:pt x="7133" y="167"/>
                    <a:pt x="7192" y="83"/>
                    <a:pt x="7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15"/>
            <p:cNvSpPr/>
            <p:nvPr/>
          </p:nvSpPr>
          <p:spPr>
            <a:xfrm>
              <a:off x="6474000" y="3308575"/>
              <a:ext cx="541475" cy="838825"/>
            </a:xfrm>
            <a:custGeom>
              <a:rect b="b" l="l" r="r" t="t"/>
              <a:pathLst>
                <a:path extrusionOk="0" h="33553" w="21659">
                  <a:moveTo>
                    <a:pt x="21551" y="0"/>
                  </a:moveTo>
                  <a:lnTo>
                    <a:pt x="21551" y="0"/>
                  </a:lnTo>
                  <a:cubicBezTo>
                    <a:pt x="21420" y="822"/>
                    <a:pt x="21194" y="1643"/>
                    <a:pt x="20992" y="2465"/>
                  </a:cubicBezTo>
                  <a:cubicBezTo>
                    <a:pt x="20730" y="3441"/>
                    <a:pt x="20515" y="4406"/>
                    <a:pt x="20218" y="5382"/>
                  </a:cubicBezTo>
                  <a:cubicBezTo>
                    <a:pt x="19241" y="8740"/>
                    <a:pt x="18051" y="11526"/>
                    <a:pt x="16313" y="14574"/>
                  </a:cubicBezTo>
                  <a:cubicBezTo>
                    <a:pt x="14455" y="17800"/>
                    <a:pt x="12217" y="20777"/>
                    <a:pt x="9990" y="23503"/>
                  </a:cubicBezTo>
                  <a:cubicBezTo>
                    <a:pt x="6978" y="27170"/>
                    <a:pt x="3454" y="30337"/>
                    <a:pt x="1" y="33552"/>
                  </a:cubicBezTo>
                  <a:cubicBezTo>
                    <a:pt x="1763" y="32302"/>
                    <a:pt x="3501" y="31004"/>
                    <a:pt x="5109" y="29564"/>
                  </a:cubicBezTo>
                  <a:cubicBezTo>
                    <a:pt x="7561" y="27313"/>
                    <a:pt x="9776" y="24849"/>
                    <a:pt x="11824" y="22229"/>
                  </a:cubicBezTo>
                  <a:cubicBezTo>
                    <a:pt x="15670" y="17324"/>
                    <a:pt x="19753" y="11276"/>
                    <a:pt x="21087" y="4799"/>
                  </a:cubicBezTo>
                  <a:cubicBezTo>
                    <a:pt x="21361" y="3370"/>
                    <a:pt x="21658" y="953"/>
                    <a:pt x="215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15"/>
            <p:cNvSpPr/>
            <p:nvPr/>
          </p:nvSpPr>
          <p:spPr>
            <a:xfrm>
              <a:off x="6584150" y="3758625"/>
              <a:ext cx="166400" cy="207800"/>
            </a:xfrm>
            <a:custGeom>
              <a:rect b="b" l="l" r="r" t="t"/>
              <a:pathLst>
                <a:path extrusionOk="0" h="8312" w="6656">
                  <a:moveTo>
                    <a:pt x="6656" y="1"/>
                  </a:moveTo>
                  <a:lnTo>
                    <a:pt x="6656" y="1"/>
                  </a:lnTo>
                  <a:cubicBezTo>
                    <a:pt x="5572" y="1286"/>
                    <a:pt x="4453" y="2560"/>
                    <a:pt x="3405" y="3894"/>
                  </a:cubicBezTo>
                  <a:cubicBezTo>
                    <a:pt x="2477" y="5073"/>
                    <a:pt x="1131" y="6918"/>
                    <a:pt x="0" y="8311"/>
                  </a:cubicBezTo>
                  <a:cubicBezTo>
                    <a:pt x="1524" y="7025"/>
                    <a:pt x="2989" y="5656"/>
                    <a:pt x="4215" y="4073"/>
                  </a:cubicBezTo>
                  <a:cubicBezTo>
                    <a:pt x="5179" y="2810"/>
                    <a:pt x="5894" y="1394"/>
                    <a:pt x="6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15"/>
            <p:cNvSpPr/>
            <p:nvPr/>
          </p:nvSpPr>
          <p:spPr>
            <a:xfrm>
              <a:off x="6599925" y="3412750"/>
              <a:ext cx="199450" cy="291425"/>
            </a:xfrm>
            <a:custGeom>
              <a:rect b="b" l="l" r="r" t="t"/>
              <a:pathLst>
                <a:path extrusionOk="0" h="11657" w="7978">
                  <a:moveTo>
                    <a:pt x="7977" y="1"/>
                  </a:moveTo>
                  <a:lnTo>
                    <a:pt x="7394" y="858"/>
                  </a:lnTo>
                  <a:cubicBezTo>
                    <a:pt x="6013" y="2846"/>
                    <a:pt x="4668" y="4870"/>
                    <a:pt x="3310" y="6882"/>
                  </a:cubicBezTo>
                  <a:cubicBezTo>
                    <a:pt x="2262" y="8502"/>
                    <a:pt x="1191" y="10168"/>
                    <a:pt x="0" y="11657"/>
                  </a:cubicBezTo>
                  <a:cubicBezTo>
                    <a:pt x="1929" y="10026"/>
                    <a:pt x="3572" y="8061"/>
                    <a:pt x="4977" y="5954"/>
                  </a:cubicBezTo>
                  <a:cubicBezTo>
                    <a:pt x="6096" y="4251"/>
                    <a:pt x="6977" y="2406"/>
                    <a:pt x="7716" y="584"/>
                  </a:cubicBezTo>
                  <a:cubicBezTo>
                    <a:pt x="7799" y="405"/>
                    <a:pt x="7882" y="203"/>
                    <a:pt x="7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15"/>
            <p:cNvSpPr/>
            <p:nvPr/>
          </p:nvSpPr>
          <p:spPr>
            <a:xfrm>
              <a:off x="6677300" y="3540650"/>
              <a:ext cx="112125" cy="145675"/>
            </a:xfrm>
            <a:custGeom>
              <a:rect b="b" l="l" r="r" t="t"/>
              <a:pathLst>
                <a:path extrusionOk="0" h="5827" w="4485">
                  <a:moveTo>
                    <a:pt x="4480" y="0"/>
                  </a:moveTo>
                  <a:cubicBezTo>
                    <a:pt x="4470" y="0"/>
                    <a:pt x="4295" y="246"/>
                    <a:pt x="4251" y="290"/>
                  </a:cubicBezTo>
                  <a:cubicBezTo>
                    <a:pt x="3573" y="1171"/>
                    <a:pt x="2823" y="1993"/>
                    <a:pt x="2180" y="2897"/>
                  </a:cubicBezTo>
                  <a:cubicBezTo>
                    <a:pt x="1453" y="3933"/>
                    <a:pt x="787" y="4945"/>
                    <a:pt x="1" y="5826"/>
                  </a:cubicBezTo>
                  <a:cubicBezTo>
                    <a:pt x="989" y="5064"/>
                    <a:pt x="1906" y="4171"/>
                    <a:pt x="2644" y="3159"/>
                  </a:cubicBezTo>
                  <a:cubicBezTo>
                    <a:pt x="3347" y="2207"/>
                    <a:pt x="3882" y="1159"/>
                    <a:pt x="4418" y="111"/>
                  </a:cubicBezTo>
                  <a:cubicBezTo>
                    <a:pt x="4468" y="31"/>
                    <a:pt x="4484" y="0"/>
                    <a:pt x="44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15"/>
            <p:cNvSpPr/>
            <p:nvPr/>
          </p:nvSpPr>
          <p:spPr>
            <a:xfrm>
              <a:off x="6818100" y="3398475"/>
              <a:ext cx="267925" cy="483700"/>
            </a:xfrm>
            <a:custGeom>
              <a:rect b="b" l="l" r="r" t="t"/>
              <a:pathLst>
                <a:path extrusionOk="0" h="19348" w="10717">
                  <a:moveTo>
                    <a:pt x="10716" y="0"/>
                  </a:moveTo>
                  <a:lnTo>
                    <a:pt x="10716" y="0"/>
                  </a:lnTo>
                  <a:cubicBezTo>
                    <a:pt x="10538" y="488"/>
                    <a:pt x="10335" y="976"/>
                    <a:pt x="10121" y="1453"/>
                  </a:cubicBezTo>
                  <a:cubicBezTo>
                    <a:pt x="8811" y="4310"/>
                    <a:pt x="7942" y="6787"/>
                    <a:pt x="6347" y="9680"/>
                  </a:cubicBezTo>
                  <a:cubicBezTo>
                    <a:pt x="5501" y="11275"/>
                    <a:pt x="4465" y="12752"/>
                    <a:pt x="3477" y="14240"/>
                  </a:cubicBezTo>
                  <a:cubicBezTo>
                    <a:pt x="2322" y="15954"/>
                    <a:pt x="1227" y="17693"/>
                    <a:pt x="1" y="19348"/>
                  </a:cubicBezTo>
                  <a:cubicBezTo>
                    <a:pt x="3263" y="15990"/>
                    <a:pt x="6037" y="12144"/>
                    <a:pt x="8061" y="7942"/>
                  </a:cubicBezTo>
                  <a:cubicBezTo>
                    <a:pt x="9109" y="5727"/>
                    <a:pt x="9883" y="3381"/>
                    <a:pt x="10466" y="1000"/>
                  </a:cubicBezTo>
                  <a:cubicBezTo>
                    <a:pt x="10561" y="667"/>
                    <a:pt x="10645" y="310"/>
                    <a:pt x="10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15"/>
            <p:cNvSpPr/>
            <p:nvPr/>
          </p:nvSpPr>
          <p:spPr>
            <a:xfrm>
              <a:off x="6887150" y="3285350"/>
              <a:ext cx="69975" cy="227725"/>
            </a:xfrm>
            <a:custGeom>
              <a:rect b="b" l="l" r="r" t="t"/>
              <a:pathLst>
                <a:path extrusionOk="0" h="9109" w="2799">
                  <a:moveTo>
                    <a:pt x="2799" y="1"/>
                  </a:moveTo>
                  <a:cubicBezTo>
                    <a:pt x="2775" y="179"/>
                    <a:pt x="2751" y="358"/>
                    <a:pt x="2704" y="513"/>
                  </a:cubicBezTo>
                  <a:cubicBezTo>
                    <a:pt x="1930" y="3418"/>
                    <a:pt x="1013" y="6275"/>
                    <a:pt x="1" y="9109"/>
                  </a:cubicBezTo>
                  <a:cubicBezTo>
                    <a:pt x="1608" y="6502"/>
                    <a:pt x="2656" y="3513"/>
                    <a:pt x="2799" y="441"/>
                  </a:cubicBezTo>
                  <a:lnTo>
                    <a:pt x="27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15"/>
            <p:cNvSpPr/>
            <p:nvPr/>
          </p:nvSpPr>
          <p:spPr>
            <a:xfrm>
              <a:off x="6894900" y="3272250"/>
              <a:ext cx="23825" cy="116125"/>
            </a:xfrm>
            <a:custGeom>
              <a:rect b="b" l="l" r="r" t="t"/>
              <a:pathLst>
                <a:path extrusionOk="0" h="4645" w="953">
                  <a:moveTo>
                    <a:pt x="762" y="1"/>
                  </a:moveTo>
                  <a:lnTo>
                    <a:pt x="762" y="1"/>
                  </a:lnTo>
                  <a:cubicBezTo>
                    <a:pt x="620" y="846"/>
                    <a:pt x="381" y="1680"/>
                    <a:pt x="262" y="2549"/>
                  </a:cubicBezTo>
                  <a:cubicBezTo>
                    <a:pt x="203" y="2977"/>
                    <a:pt x="108" y="4037"/>
                    <a:pt x="0" y="4644"/>
                  </a:cubicBezTo>
                  <a:cubicBezTo>
                    <a:pt x="715" y="3216"/>
                    <a:pt x="953" y="1572"/>
                    <a:pt x="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15"/>
            <p:cNvSpPr/>
            <p:nvPr/>
          </p:nvSpPr>
          <p:spPr>
            <a:xfrm>
              <a:off x="6935075" y="3441025"/>
              <a:ext cx="212850" cy="404550"/>
            </a:xfrm>
            <a:custGeom>
              <a:rect b="b" l="l" r="r" t="t"/>
              <a:pathLst>
                <a:path extrusionOk="0" h="16182" w="8514">
                  <a:moveTo>
                    <a:pt x="8514" y="1"/>
                  </a:moveTo>
                  <a:lnTo>
                    <a:pt x="8514" y="1"/>
                  </a:lnTo>
                  <a:cubicBezTo>
                    <a:pt x="8335" y="405"/>
                    <a:pt x="8145" y="810"/>
                    <a:pt x="7966" y="1191"/>
                  </a:cubicBezTo>
                  <a:cubicBezTo>
                    <a:pt x="6382" y="4489"/>
                    <a:pt x="4882" y="7799"/>
                    <a:pt x="3144" y="11014"/>
                  </a:cubicBezTo>
                  <a:cubicBezTo>
                    <a:pt x="2191" y="12800"/>
                    <a:pt x="1037" y="14467"/>
                    <a:pt x="1" y="16181"/>
                  </a:cubicBezTo>
                  <a:cubicBezTo>
                    <a:pt x="1358" y="14562"/>
                    <a:pt x="2727" y="12943"/>
                    <a:pt x="3799" y="11121"/>
                  </a:cubicBezTo>
                  <a:cubicBezTo>
                    <a:pt x="5668" y="7918"/>
                    <a:pt x="7228" y="4513"/>
                    <a:pt x="8264" y="953"/>
                  </a:cubicBezTo>
                  <a:cubicBezTo>
                    <a:pt x="8347" y="644"/>
                    <a:pt x="8442" y="322"/>
                    <a:pt x="8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15"/>
            <p:cNvSpPr/>
            <p:nvPr/>
          </p:nvSpPr>
          <p:spPr>
            <a:xfrm>
              <a:off x="7024675" y="3417225"/>
              <a:ext cx="197375" cy="417625"/>
            </a:xfrm>
            <a:custGeom>
              <a:rect b="b" l="l" r="r" t="t"/>
              <a:pathLst>
                <a:path extrusionOk="0" h="16705" w="7895">
                  <a:moveTo>
                    <a:pt x="7894" y="0"/>
                  </a:moveTo>
                  <a:lnTo>
                    <a:pt x="7894" y="0"/>
                  </a:lnTo>
                  <a:cubicBezTo>
                    <a:pt x="7740" y="417"/>
                    <a:pt x="7597" y="834"/>
                    <a:pt x="7430" y="1238"/>
                  </a:cubicBezTo>
                  <a:cubicBezTo>
                    <a:pt x="6478" y="3512"/>
                    <a:pt x="5477" y="6096"/>
                    <a:pt x="4775" y="7703"/>
                  </a:cubicBezTo>
                  <a:cubicBezTo>
                    <a:pt x="3382" y="10799"/>
                    <a:pt x="1882" y="13847"/>
                    <a:pt x="1" y="16705"/>
                  </a:cubicBezTo>
                  <a:cubicBezTo>
                    <a:pt x="2739" y="13788"/>
                    <a:pt x="4680" y="10228"/>
                    <a:pt x="6132" y="6537"/>
                  </a:cubicBezTo>
                  <a:cubicBezTo>
                    <a:pt x="6835" y="4691"/>
                    <a:pt x="7263" y="2762"/>
                    <a:pt x="7716" y="822"/>
                  </a:cubicBezTo>
                  <a:cubicBezTo>
                    <a:pt x="7775" y="560"/>
                    <a:pt x="7847" y="274"/>
                    <a:pt x="78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15"/>
            <p:cNvSpPr/>
            <p:nvPr/>
          </p:nvSpPr>
          <p:spPr>
            <a:xfrm>
              <a:off x="7110400" y="3369300"/>
              <a:ext cx="200350" cy="481625"/>
            </a:xfrm>
            <a:custGeom>
              <a:rect b="b" l="l" r="r" t="t"/>
              <a:pathLst>
                <a:path extrusionOk="0" h="19265" w="8014">
                  <a:moveTo>
                    <a:pt x="8013" y="0"/>
                  </a:moveTo>
                  <a:cubicBezTo>
                    <a:pt x="7882" y="512"/>
                    <a:pt x="7716" y="988"/>
                    <a:pt x="7561" y="1477"/>
                  </a:cubicBezTo>
                  <a:cubicBezTo>
                    <a:pt x="6632" y="4120"/>
                    <a:pt x="5799" y="6799"/>
                    <a:pt x="4727" y="9406"/>
                  </a:cubicBezTo>
                  <a:cubicBezTo>
                    <a:pt x="3418" y="12454"/>
                    <a:pt x="1691" y="16074"/>
                    <a:pt x="1" y="19265"/>
                  </a:cubicBezTo>
                  <a:cubicBezTo>
                    <a:pt x="2739" y="15669"/>
                    <a:pt x="4727" y="11585"/>
                    <a:pt x="6192" y="7323"/>
                  </a:cubicBezTo>
                  <a:cubicBezTo>
                    <a:pt x="6882" y="5251"/>
                    <a:pt x="7347" y="3108"/>
                    <a:pt x="7811" y="977"/>
                  </a:cubicBezTo>
                  <a:cubicBezTo>
                    <a:pt x="7882" y="655"/>
                    <a:pt x="7942" y="310"/>
                    <a:pt x="8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15"/>
            <p:cNvSpPr/>
            <p:nvPr/>
          </p:nvSpPr>
          <p:spPr>
            <a:xfrm>
              <a:off x="7183325" y="3448175"/>
              <a:ext cx="175950" cy="465250"/>
            </a:xfrm>
            <a:custGeom>
              <a:rect b="b" l="l" r="r" t="t"/>
              <a:pathLst>
                <a:path extrusionOk="0" h="18610" w="7038">
                  <a:moveTo>
                    <a:pt x="7037" y="0"/>
                  </a:moveTo>
                  <a:cubicBezTo>
                    <a:pt x="6918" y="477"/>
                    <a:pt x="6763" y="941"/>
                    <a:pt x="6620" y="1417"/>
                  </a:cubicBezTo>
                  <a:cubicBezTo>
                    <a:pt x="6216" y="2679"/>
                    <a:pt x="5799" y="3929"/>
                    <a:pt x="5418" y="5192"/>
                  </a:cubicBezTo>
                  <a:cubicBezTo>
                    <a:pt x="5037" y="6418"/>
                    <a:pt x="4715" y="7656"/>
                    <a:pt x="4287" y="8859"/>
                  </a:cubicBezTo>
                  <a:cubicBezTo>
                    <a:pt x="3751" y="10418"/>
                    <a:pt x="3001" y="12097"/>
                    <a:pt x="2644" y="12931"/>
                  </a:cubicBezTo>
                  <a:cubicBezTo>
                    <a:pt x="1917" y="14645"/>
                    <a:pt x="989" y="16717"/>
                    <a:pt x="1" y="18610"/>
                  </a:cubicBezTo>
                  <a:cubicBezTo>
                    <a:pt x="2572" y="15193"/>
                    <a:pt x="4477" y="11323"/>
                    <a:pt x="5680" y="7239"/>
                  </a:cubicBezTo>
                  <a:cubicBezTo>
                    <a:pt x="6251" y="5168"/>
                    <a:pt x="6585" y="3036"/>
                    <a:pt x="6906" y="905"/>
                  </a:cubicBezTo>
                  <a:cubicBezTo>
                    <a:pt x="6942" y="608"/>
                    <a:pt x="6990" y="298"/>
                    <a:pt x="7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15"/>
            <p:cNvSpPr/>
            <p:nvPr/>
          </p:nvSpPr>
          <p:spPr>
            <a:xfrm>
              <a:off x="7255350" y="3677375"/>
              <a:ext cx="111650" cy="297075"/>
            </a:xfrm>
            <a:custGeom>
              <a:rect b="b" l="l" r="r" t="t"/>
              <a:pathLst>
                <a:path extrusionOk="0" h="11883" w="4466">
                  <a:moveTo>
                    <a:pt x="4466" y="0"/>
                  </a:moveTo>
                  <a:cubicBezTo>
                    <a:pt x="4382" y="298"/>
                    <a:pt x="4287" y="584"/>
                    <a:pt x="4204" y="869"/>
                  </a:cubicBezTo>
                  <a:cubicBezTo>
                    <a:pt x="3608" y="2572"/>
                    <a:pt x="3013" y="3941"/>
                    <a:pt x="2394" y="5691"/>
                  </a:cubicBezTo>
                  <a:cubicBezTo>
                    <a:pt x="1644" y="7799"/>
                    <a:pt x="941" y="9918"/>
                    <a:pt x="1" y="11883"/>
                  </a:cubicBezTo>
                  <a:cubicBezTo>
                    <a:pt x="2454" y="8561"/>
                    <a:pt x="3858" y="4691"/>
                    <a:pt x="4382" y="607"/>
                  </a:cubicBezTo>
                  <a:cubicBezTo>
                    <a:pt x="4406" y="405"/>
                    <a:pt x="4442" y="191"/>
                    <a:pt x="4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15"/>
            <p:cNvSpPr/>
            <p:nvPr/>
          </p:nvSpPr>
          <p:spPr>
            <a:xfrm>
              <a:off x="7311325" y="3920250"/>
              <a:ext cx="66100" cy="149750"/>
            </a:xfrm>
            <a:custGeom>
              <a:rect b="b" l="l" r="r" t="t"/>
              <a:pathLst>
                <a:path extrusionOk="0" h="5990" w="2644">
                  <a:moveTo>
                    <a:pt x="2643" y="1"/>
                  </a:moveTo>
                  <a:cubicBezTo>
                    <a:pt x="2620" y="108"/>
                    <a:pt x="2584" y="203"/>
                    <a:pt x="2560" y="298"/>
                  </a:cubicBezTo>
                  <a:cubicBezTo>
                    <a:pt x="2274" y="1191"/>
                    <a:pt x="1858" y="1941"/>
                    <a:pt x="1405" y="2822"/>
                  </a:cubicBezTo>
                  <a:cubicBezTo>
                    <a:pt x="869" y="3965"/>
                    <a:pt x="560" y="4763"/>
                    <a:pt x="0" y="5990"/>
                  </a:cubicBezTo>
                  <a:cubicBezTo>
                    <a:pt x="1310" y="4346"/>
                    <a:pt x="2465" y="2406"/>
                    <a:pt x="2632" y="239"/>
                  </a:cubicBezTo>
                  <a:cubicBezTo>
                    <a:pt x="2643" y="167"/>
                    <a:pt x="2643" y="96"/>
                    <a:pt x="26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15"/>
            <p:cNvSpPr/>
            <p:nvPr/>
          </p:nvSpPr>
          <p:spPr>
            <a:xfrm>
              <a:off x="7339600" y="4120575"/>
              <a:ext cx="19975" cy="53900"/>
            </a:xfrm>
            <a:custGeom>
              <a:rect b="b" l="l" r="r" t="t"/>
              <a:pathLst>
                <a:path extrusionOk="0" h="2156" w="799">
                  <a:moveTo>
                    <a:pt x="798" y="1"/>
                  </a:moveTo>
                  <a:cubicBezTo>
                    <a:pt x="477" y="679"/>
                    <a:pt x="191" y="1394"/>
                    <a:pt x="0" y="2156"/>
                  </a:cubicBezTo>
                  <a:cubicBezTo>
                    <a:pt x="358" y="1477"/>
                    <a:pt x="619" y="739"/>
                    <a:pt x="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15"/>
            <p:cNvSpPr/>
            <p:nvPr/>
          </p:nvSpPr>
          <p:spPr>
            <a:xfrm>
              <a:off x="7323825" y="3036825"/>
              <a:ext cx="47950" cy="297975"/>
            </a:xfrm>
            <a:custGeom>
              <a:rect b="b" l="l" r="r" t="t"/>
              <a:pathLst>
                <a:path extrusionOk="0" h="11919" w="1918">
                  <a:moveTo>
                    <a:pt x="1500" y="0"/>
                  </a:moveTo>
                  <a:cubicBezTo>
                    <a:pt x="1465" y="274"/>
                    <a:pt x="1441" y="572"/>
                    <a:pt x="1417" y="893"/>
                  </a:cubicBezTo>
                  <a:cubicBezTo>
                    <a:pt x="1262" y="2857"/>
                    <a:pt x="1024" y="4798"/>
                    <a:pt x="810" y="6763"/>
                  </a:cubicBezTo>
                  <a:cubicBezTo>
                    <a:pt x="584" y="8596"/>
                    <a:pt x="465" y="10096"/>
                    <a:pt x="0" y="11918"/>
                  </a:cubicBezTo>
                  <a:cubicBezTo>
                    <a:pt x="941" y="10025"/>
                    <a:pt x="1477" y="7953"/>
                    <a:pt x="1727" y="5870"/>
                  </a:cubicBezTo>
                  <a:cubicBezTo>
                    <a:pt x="1917" y="4108"/>
                    <a:pt x="1822" y="2322"/>
                    <a:pt x="1584" y="560"/>
                  </a:cubicBezTo>
                  <a:cubicBezTo>
                    <a:pt x="1548" y="369"/>
                    <a:pt x="1536" y="191"/>
                    <a:pt x="1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15"/>
            <p:cNvSpPr/>
            <p:nvPr/>
          </p:nvSpPr>
          <p:spPr>
            <a:xfrm>
              <a:off x="7371750" y="3346675"/>
              <a:ext cx="8650" cy="41400"/>
            </a:xfrm>
            <a:custGeom>
              <a:rect b="b" l="l" r="r" t="t"/>
              <a:pathLst>
                <a:path extrusionOk="0" h="1656" w="346">
                  <a:moveTo>
                    <a:pt x="345" y="0"/>
                  </a:moveTo>
                  <a:cubicBezTo>
                    <a:pt x="167" y="536"/>
                    <a:pt x="48" y="1084"/>
                    <a:pt x="0" y="1655"/>
                  </a:cubicBezTo>
                  <a:cubicBezTo>
                    <a:pt x="203" y="1120"/>
                    <a:pt x="322" y="560"/>
                    <a:pt x="3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15"/>
            <p:cNvSpPr/>
            <p:nvPr/>
          </p:nvSpPr>
          <p:spPr>
            <a:xfrm>
              <a:off x="7133025" y="3182950"/>
              <a:ext cx="25325" cy="105700"/>
            </a:xfrm>
            <a:custGeom>
              <a:rect b="b" l="l" r="r" t="t"/>
              <a:pathLst>
                <a:path extrusionOk="0" h="4228" w="1013">
                  <a:moveTo>
                    <a:pt x="917" y="1"/>
                  </a:moveTo>
                  <a:cubicBezTo>
                    <a:pt x="655" y="763"/>
                    <a:pt x="369" y="1727"/>
                    <a:pt x="239" y="2585"/>
                  </a:cubicBezTo>
                  <a:cubicBezTo>
                    <a:pt x="131" y="3239"/>
                    <a:pt x="108" y="3525"/>
                    <a:pt x="0" y="4228"/>
                  </a:cubicBezTo>
                  <a:cubicBezTo>
                    <a:pt x="679" y="2930"/>
                    <a:pt x="1012" y="1454"/>
                    <a:pt x="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15"/>
            <p:cNvSpPr/>
            <p:nvPr/>
          </p:nvSpPr>
          <p:spPr>
            <a:xfrm>
              <a:off x="7057725" y="3183250"/>
              <a:ext cx="16975" cy="73250"/>
            </a:xfrm>
            <a:custGeom>
              <a:rect b="b" l="l" r="r" t="t"/>
              <a:pathLst>
                <a:path extrusionOk="0" h="2930" w="679">
                  <a:moveTo>
                    <a:pt x="619" y="1"/>
                  </a:moveTo>
                  <a:lnTo>
                    <a:pt x="619" y="1"/>
                  </a:lnTo>
                  <a:cubicBezTo>
                    <a:pt x="274" y="846"/>
                    <a:pt x="60" y="1965"/>
                    <a:pt x="0" y="2930"/>
                  </a:cubicBezTo>
                  <a:cubicBezTo>
                    <a:pt x="453" y="2025"/>
                    <a:pt x="679" y="1013"/>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15"/>
            <p:cNvSpPr/>
            <p:nvPr/>
          </p:nvSpPr>
          <p:spPr>
            <a:xfrm>
              <a:off x="7012475" y="3150225"/>
              <a:ext cx="5975" cy="44975"/>
            </a:xfrm>
            <a:custGeom>
              <a:rect b="b" l="l" r="r" t="t"/>
              <a:pathLst>
                <a:path extrusionOk="0" h="1799" w="239">
                  <a:moveTo>
                    <a:pt x="48" y="0"/>
                  </a:moveTo>
                  <a:lnTo>
                    <a:pt x="48" y="0"/>
                  </a:lnTo>
                  <a:cubicBezTo>
                    <a:pt x="12" y="596"/>
                    <a:pt x="0" y="1203"/>
                    <a:pt x="119" y="1798"/>
                  </a:cubicBezTo>
                  <a:cubicBezTo>
                    <a:pt x="227" y="1203"/>
                    <a:pt x="238" y="584"/>
                    <a:pt x="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15"/>
            <p:cNvSpPr/>
            <p:nvPr/>
          </p:nvSpPr>
          <p:spPr>
            <a:xfrm>
              <a:off x="4865175" y="4261975"/>
              <a:ext cx="601300" cy="70975"/>
            </a:xfrm>
            <a:custGeom>
              <a:rect b="b" l="l" r="r" t="t"/>
              <a:pathLst>
                <a:path extrusionOk="0" h="2839" w="24052">
                  <a:moveTo>
                    <a:pt x="24051" y="0"/>
                  </a:moveTo>
                  <a:lnTo>
                    <a:pt x="24051" y="0"/>
                  </a:lnTo>
                  <a:cubicBezTo>
                    <a:pt x="24049" y="1"/>
                    <a:pt x="24047" y="2"/>
                    <a:pt x="24045" y="3"/>
                  </a:cubicBezTo>
                  <a:lnTo>
                    <a:pt x="24045" y="3"/>
                  </a:lnTo>
                  <a:cubicBezTo>
                    <a:pt x="24047" y="2"/>
                    <a:pt x="24049" y="1"/>
                    <a:pt x="24051" y="0"/>
                  </a:cubicBezTo>
                  <a:close/>
                  <a:moveTo>
                    <a:pt x="24045" y="3"/>
                  </a:moveTo>
                  <a:lnTo>
                    <a:pt x="24045" y="3"/>
                  </a:lnTo>
                  <a:cubicBezTo>
                    <a:pt x="24022" y="14"/>
                    <a:pt x="23990" y="24"/>
                    <a:pt x="23968" y="24"/>
                  </a:cubicBezTo>
                  <a:cubicBezTo>
                    <a:pt x="23158" y="298"/>
                    <a:pt x="22337" y="488"/>
                    <a:pt x="21515" y="702"/>
                  </a:cubicBezTo>
                  <a:cubicBezTo>
                    <a:pt x="17975" y="1667"/>
                    <a:pt x="14795" y="2143"/>
                    <a:pt x="11149" y="2143"/>
                  </a:cubicBezTo>
                  <a:cubicBezTo>
                    <a:pt x="11104" y="2143"/>
                    <a:pt x="11059" y="2143"/>
                    <a:pt x="11014" y="2143"/>
                  </a:cubicBezTo>
                  <a:cubicBezTo>
                    <a:pt x="7906" y="2063"/>
                    <a:pt x="4814" y="1617"/>
                    <a:pt x="1711" y="1617"/>
                  </a:cubicBezTo>
                  <a:cubicBezTo>
                    <a:pt x="1142" y="1617"/>
                    <a:pt x="571" y="1632"/>
                    <a:pt x="1" y="1667"/>
                  </a:cubicBezTo>
                  <a:cubicBezTo>
                    <a:pt x="3715" y="2012"/>
                    <a:pt x="5418" y="2441"/>
                    <a:pt x="9097" y="2738"/>
                  </a:cubicBezTo>
                  <a:cubicBezTo>
                    <a:pt x="9940" y="2806"/>
                    <a:pt x="10788" y="2838"/>
                    <a:pt x="11636" y="2838"/>
                  </a:cubicBezTo>
                  <a:cubicBezTo>
                    <a:pt x="13314" y="2838"/>
                    <a:pt x="14997" y="2714"/>
                    <a:pt x="16658" y="2500"/>
                  </a:cubicBezTo>
                  <a:cubicBezTo>
                    <a:pt x="18574" y="2215"/>
                    <a:pt x="20479" y="1595"/>
                    <a:pt x="22230" y="833"/>
                  </a:cubicBezTo>
                  <a:cubicBezTo>
                    <a:pt x="22847" y="561"/>
                    <a:pt x="23452" y="288"/>
                    <a:pt x="24045" y="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15"/>
            <p:cNvSpPr/>
            <p:nvPr/>
          </p:nvSpPr>
          <p:spPr>
            <a:xfrm>
              <a:off x="5054775" y="4255425"/>
              <a:ext cx="324175" cy="38125"/>
            </a:xfrm>
            <a:custGeom>
              <a:rect b="b" l="l" r="r" t="t"/>
              <a:pathLst>
                <a:path extrusionOk="0" h="1525" w="12967">
                  <a:moveTo>
                    <a:pt x="12967" y="0"/>
                  </a:moveTo>
                  <a:lnTo>
                    <a:pt x="12967" y="0"/>
                  </a:lnTo>
                  <a:cubicBezTo>
                    <a:pt x="11800" y="322"/>
                    <a:pt x="10669" y="333"/>
                    <a:pt x="9443" y="464"/>
                  </a:cubicBezTo>
                  <a:cubicBezTo>
                    <a:pt x="6597" y="726"/>
                    <a:pt x="3763" y="857"/>
                    <a:pt x="930" y="1179"/>
                  </a:cubicBezTo>
                  <a:cubicBezTo>
                    <a:pt x="620" y="1215"/>
                    <a:pt x="322" y="1250"/>
                    <a:pt x="1" y="1274"/>
                  </a:cubicBezTo>
                  <a:cubicBezTo>
                    <a:pt x="215" y="1286"/>
                    <a:pt x="418" y="1310"/>
                    <a:pt x="632" y="1334"/>
                  </a:cubicBezTo>
                  <a:cubicBezTo>
                    <a:pt x="1879" y="1448"/>
                    <a:pt x="3132" y="1524"/>
                    <a:pt x="4383" y="1524"/>
                  </a:cubicBezTo>
                  <a:cubicBezTo>
                    <a:pt x="5986" y="1524"/>
                    <a:pt x="7585" y="1399"/>
                    <a:pt x="9157" y="1072"/>
                  </a:cubicBezTo>
                  <a:cubicBezTo>
                    <a:pt x="10443" y="798"/>
                    <a:pt x="11764" y="560"/>
                    <a:pt x="129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15"/>
            <p:cNvSpPr/>
            <p:nvPr/>
          </p:nvSpPr>
          <p:spPr>
            <a:xfrm>
              <a:off x="5709925" y="4211350"/>
              <a:ext cx="174750" cy="501300"/>
            </a:xfrm>
            <a:custGeom>
              <a:rect b="b" l="l" r="r" t="t"/>
              <a:pathLst>
                <a:path extrusionOk="0" h="20052" w="6990">
                  <a:moveTo>
                    <a:pt x="6990" y="1"/>
                  </a:moveTo>
                  <a:cubicBezTo>
                    <a:pt x="5454" y="346"/>
                    <a:pt x="4192" y="1418"/>
                    <a:pt x="3180" y="2549"/>
                  </a:cubicBezTo>
                  <a:cubicBezTo>
                    <a:pt x="358" y="6002"/>
                    <a:pt x="1" y="12252"/>
                    <a:pt x="2322" y="16122"/>
                  </a:cubicBezTo>
                  <a:cubicBezTo>
                    <a:pt x="3180" y="17444"/>
                    <a:pt x="4204" y="18575"/>
                    <a:pt x="5311" y="19765"/>
                  </a:cubicBezTo>
                  <a:cubicBezTo>
                    <a:pt x="5394" y="19872"/>
                    <a:pt x="5501" y="19968"/>
                    <a:pt x="5597" y="20051"/>
                  </a:cubicBezTo>
                  <a:cubicBezTo>
                    <a:pt x="5549" y="19980"/>
                    <a:pt x="5501" y="19944"/>
                    <a:pt x="5477" y="19884"/>
                  </a:cubicBezTo>
                  <a:cubicBezTo>
                    <a:pt x="4823" y="19015"/>
                    <a:pt x="4239" y="18098"/>
                    <a:pt x="3692" y="17170"/>
                  </a:cubicBezTo>
                  <a:cubicBezTo>
                    <a:pt x="3049" y="16098"/>
                    <a:pt x="2656" y="15360"/>
                    <a:pt x="2322" y="14253"/>
                  </a:cubicBezTo>
                  <a:cubicBezTo>
                    <a:pt x="1263" y="10979"/>
                    <a:pt x="1286" y="7990"/>
                    <a:pt x="2632" y="4787"/>
                  </a:cubicBezTo>
                  <a:cubicBezTo>
                    <a:pt x="2715" y="4597"/>
                    <a:pt x="2680" y="4668"/>
                    <a:pt x="2810" y="4406"/>
                  </a:cubicBezTo>
                  <a:cubicBezTo>
                    <a:pt x="3049" y="3918"/>
                    <a:pt x="3311" y="3442"/>
                    <a:pt x="3632" y="2978"/>
                  </a:cubicBezTo>
                  <a:cubicBezTo>
                    <a:pt x="3942" y="2525"/>
                    <a:pt x="4049" y="2406"/>
                    <a:pt x="4525" y="1870"/>
                  </a:cubicBezTo>
                  <a:cubicBezTo>
                    <a:pt x="5263" y="1084"/>
                    <a:pt x="5978" y="406"/>
                    <a:pt x="6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15"/>
            <p:cNvSpPr/>
            <p:nvPr/>
          </p:nvSpPr>
          <p:spPr>
            <a:xfrm>
              <a:off x="5776000" y="4270000"/>
              <a:ext cx="99150" cy="415250"/>
            </a:xfrm>
            <a:custGeom>
              <a:rect b="b" l="l" r="r" t="t"/>
              <a:pathLst>
                <a:path extrusionOk="0" h="16610" w="3966">
                  <a:moveTo>
                    <a:pt x="3823" y="0"/>
                  </a:moveTo>
                  <a:lnTo>
                    <a:pt x="3823" y="0"/>
                  </a:lnTo>
                  <a:cubicBezTo>
                    <a:pt x="3811" y="0"/>
                    <a:pt x="3787" y="36"/>
                    <a:pt x="3751" y="60"/>
                  </a:cubicBezTo>
                  <a:cubicBezTo>
                    <a:pt x="3073" y="632"/>
                    <a:pt x="2442" y="1274"/>
                    <a:pt x="1918" y="1989"/>
                  </a:cubicBezTo>
                  <a:cubicBezTo>
                    <a:pt x="668" y="3632"/>
                    <a:pt x="1" y="5704"/>
                    <a:pt x="60" y="7775"/>
                  </a:cubicBezTo>
                  <a:cubicBezTo>
                    <a:pt x="227" y="11049"/>
                    <a:pt x="1644" y="14276"/>
                    <a:pt x="3966" y="16610"/>
                  </a:cubicBezTo>
                  <a:cubicBezTo>
                    <a:pt x="2501" y="14681"/>
                    <a:pt x="1727" y="12657"/>
                    <a:pt x="1239" y="10299"/>
                  </a:cubicBezTo>
                  <a:cubicBezTo>
                    <a:pt x="596" y="7728"/>
                    <a:pt x="941" y="5263"/>
                    <a:pt x="2001" y="2965"/>
                  </a:cubicBezTo>
                  <a:cubicBezTo>
                    <a:pt x="2453" y="1989"/>
                    <a:pt x="3037" y="1060"/>
                    <a:pt x="3680" y="203"/>
                  </a:cubicBezTo>
                  <a:cubicBezTo>
                    <a:pt x="3727" y="143"/>
                    <a:pt x="3787" y="60"/>
                    <a:pt x="38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15"/>
            <p:cNvSpPr/>
            <p:nvPr/>
          </p:nvSpPr>
          <p:spPr>
            <a:xfrm>
              <a:off x="5391725" y="4202725"/>
              <a:ext cx="251850" cy="250050"/>
            </a:xfrm>
            <a:custGeom>
              <a:rect b="b" l="l" r="r" t="t"/>
              <a:pathLst>
                <a:path extrusionOk="0" h="10002" w="10074">
                  <a:moveTo>
                    <a:pt x="10074" y="1"/>
                  </a:moveTo>
                  <a:lnTo>
                    <a:pt x="10074" y="1"/>
                  </a:lnTo>
                  <a:cubicBezTo>
                    <a:pt x="8002" y="3739"/>
                    <a:pt x="5728" y="7156"/>
                    <a:pt x="2013" y="9157"/>
                  </a:cubicBezTo>
                  <a:cubicBezTo>
                    <a:pt x="1430" y="9466"/>
                    <a:pt x="953" y="9657"/>
                    <a:pt x="322" y="9883"/>
                  </a:cubicBezTo>
                  <a:cubicBezTo>
                    <a:pt x="227" y="9930"/>
                    <a:pt x="120" y="9954"/>
                    <a:pt x="1" y="10002"/>
                  </a:cubicBezTo>
                  <a:cubicBezTo>
                    <a:pt x="560" y="9907"/>
                    <a:pt x="1120" y="9811"/>
                    <a:pt x="1668" y="9645"/>
                  </a:cubicBezTo>
                  <a:cubicBezTo>
                    <a:pt x="3763" y="8990"/>
                    <a:pt x="5680" y="7716"/>
                    <a:pt x="7026" y="5954"/>
                  </a:cubicBezTo>
                  <a:cubicBezTo>
                    <a:pt x="8359" y="4156"/>
                    <a:pt x="9276" y="2072"/>
                    <a:pt x="10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15"/>
            <p:cNvSpPr/>
            <p:nvPr/>
          </p:nvSpPr>
          <p:spPr>
            <a:xfrm>
              <a:off x="5441150" y="4300650"/>
              <a:ext cx="187250" cy="172975"/>
            </a:xfrm>
            <a:custGeom>
              <a:rect b="b" l="l" r="r" t="t"/>
              <a:pathLst>
                <a:path extrusionOk="0" h="6919" w="7490">
                  <a:moveTo>
                    <a:pt x="7489" y="1"/>
                  </a:moveTo>
                  <a:lnTo>
                    <a:pt x="7489" y="1"/>
                  </a:lnTo>
                  <a:cubicBezTo>
                    <a:pt x="5834" y="2906"/>
                    <a:pt x="3667" y="4716"/>
                    <a:pt x="953" y="6371"/>
                  </a:cubicBezTo>
                  <a:cubicBezTo>
                    <a:pt x="643" y="6561"/>
                    <a:pt x="310" y="6740"/>
                    <a:pt x="0" y="6918"/>
                  </a:cubicBezTo>
                  <a:cubicBezTo>
                    <a:pt x="250" y="6859"/>
                    <a:pt x="512" y="6799"/>
                    <a:pt x="750" y="6728"/>
                  </a:cubicBezTo>
                  <a:cubicBezTo>
                    <a:pt x="2143" y="6311"/>
                    <a:pt x="3489" y="5621"/>
                    <a:pt x="4584" y="4692"/>
                  </a:cubicBezTo>
                  <a:cubicBezTo>
                    <a:pt x="5965" y="3442"/>
                    <a:pt x="6965" y="1787"/>
                    <a:pt x="7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15"/>
            <p:cNvSpPr/>
            <p:nvPr/>
          </p:nvSpPr>
          <p:spPr>
            <a:xfrm>
              <a:off x="5482825" y="4408100"/>
              <a:ext cx="108075" cy="89025"/>
            </a:xfrm>
            <a:custGeom>
              <a:rect b="b" l="l" r="r" t="t"/>
              <a:pathLst>
                <a:path extrusionOk="0" h="3561" w="4323">
                  <a:moveTo>
                    <a:pt x="4322" y="1"/>
                  </a:moveTo>
                  <a:lnTo>
                    <a:pt x="4322" y="1"/>
                  </a:lnTo>
                  <a:cubicBezTo>
                    <a:pt x="3786" y="644"/>
                    <a:pt x="3131" y="1168"/>
                    <a:pt x="2477" y="1680"/>
                  </a:cubicBezTo>
                  <a:cubicBezTo>
                    <a:pt x="1941" y="2132"/>
                    <a:pt x="1405" y="2489"/>
                    <a:pt x="572" y="3132"/>
                  </a:cubicBezTo>
                  <a:cubicBezTo>
                    <a:pt x="369" y="3287"/>
                    <a:pt x="214" y="3406"/>
                    <a:pt x="0" y="3561"/>
                  </a:cubicBezTo>
                  <a:cubicBezTo>
                    <a:pt x="72" y="3525"/>
                    <a:pt x="167" y="3501"/>
                    <a:pt x="238" y="3466"/>
                  </a:cubicBezTo>
                  <a:cubicBezTo>
                    <a:pt x="2143" y="2847"/>
                    <a:pt x="3489" y="1846"/>
                    <a:pt x="4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15"/>
            <p:cNvSpPr/>
            <p:nvPr/>
          </p:nvSpPr>
          <p:spPr>
            <a:xfrm>
              <a:off x="5524200" y="4467650"/>
              <a:ext cx="57175" cy="52100"/>
            </a:xfrm>
            <a:custGeom>
              <a:rect b="b" l="l" r="r" t="t"/>
              <a:pathLst>
                <a:path extrusionOk="0" h="2084" w="2287">
                  <a:moveTo>
                    <a:pt x="2286" y="0"/>
                  </a:moveTo>
                  <a:lnTo>
                    <a:pt x="2286" y="0"/>
                  </a:lnTo>
                  <a:cubicBezTo>
                    <a:pt x="1977" y="346"/>
                    <a:pt x="1619" y="596"/>
                    <a:pt x="1381" y="774"/>
                  </a:cubicBezTo>
                  <a:cubicBezTo>
                    <a:pt x="857" y="1167"/>
                    <a:pt x="441" y="1643"/>
                    <a:pt x="0" y="2084"/>
                  </a:cubicBezTo>
                  <a:cubicBezTo>
                    <a:pt x="905" y="1596"/>
                    <a:pt x="1869" y="988"/>
                    <a:pt x="22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15"/>
            <p:cNvSpPr/>
            <p:nvPr/>
          </p:nvSpPr>
          <p:spPr>
            <a:xfrm>
              <a:off x="5086625" y="4392325"/>
              <a:ext cx="450100" cy="463475"/>
            </a:xfrm>
            <a:custGeom>
              <a:rect b="b" l="l" r="r" t="t"/>
              <a:pathLst>
                <a:path extrusionOk="0" h="18539" w="18004">
                  <a:moveTo>
                    <a:pt x="1" y="1"/>
                  </a:moveTo>
                  <a:cubicBezTo>
                    <a:pt x="144" y="84"/>
                    <a:pt x="287" y="144"/>
                    <a:pt x="430" y="215"/>
                  </a:cubicBezTo>
                  <a:cubicBezTo>
                    <a:pt x="3525" y="1704"/>
                    <a:pt x="6633" y="3204"/>
                    <a:pt x="9526" y="5085"/>
                  </a:cubicBezTo>
                  <a:cubicBezTo>
                    <a:pt x="14193" y="8181"/>
                    <a:pt x="17884" y="12479"/>
                    <a:pt x="17527" y="18539"/>
                  </a:cubicBezTo>
                  <a:cubicBezTo>
                    <a:pt x="18003" y="16527"/>
                    <a:pt x="17801" y="14372"/>
                    <a:pt x="17098" y="12431"/>
                  </a:cubicBezTo>
                  <a:cubicBezTo>
                    <a:pt x="16563" y="11038"/>
                    <a:pt x="15693" y="9776"/>
                    <a:pt x="14741" y="8609"/>
                  </a:cubicBezTo>
                  <a:cubicBezTo>
                    <a:pt x="12407" y="5811"/>
                    <a:pt x="9419" y="3537"/>
                    <a:pt x="6109" y="1954"/>
                  </a:cubicBezTo>
                  <a:cubicBezTo>
                    <a:pt x="5216" y="1537"/>
                    <a:pt x="4525" y="1251"/>
                    <a:pt x="3394" y="918"/>
                  </a:cubicBezTo>
                  <a:cubicBezTo>
                    <a:pt x="2275" y="584"/>
                    <a:pt x="1132" y="34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15"/>
            <p:cNvSpPr/>
            <p:nvPr/>
          </p:nvSpPr>
          <p:spPr>
            <a:xfrm>
              <a:off x="5142900" y="4437275"/>
              <a:ext cx="354225" cy="407225"/>
            </a:xfrm>
            <a:custGeom>
              <a:rect b="b" l="l" r="r" t="t"/>
              <a:pathLst>
                <a:path extrusionOk="0" h="16289" w="14169">
                  <a:moveTo>
                    <a:pt x="0" y="1"/>
                  </a:moveTo>
                  <a:lnTo>
                    <a:pt x="0" y="1"/>
                  </a:lnTo>
                  <a:cubicBezTo>
                    <a:pt x="1679" y="894"/>
                    <a:pt x="3239" y="2001"/>
                    <a:pt x="4775" y="3168"/>
                  </a:cubicBezTo>
                  <a:cubicBezTo>
                    <a:pt x="6096" y="4180"/>
                    <a:pt x="7418" y="5180"/>
                    <a:pt x="8882" y="6609"/>
                  </a:cubicBezTo>
                  <a:cubicBezTo>
                    <a:pt x="10025" y="7752"/>
                    <a:pt x="10632" y="8669"/>
                    <a:pt x="11514" y="10026"/>
                  </a:cubicBezTo>
                  <a:cubicBezTo>
                    <a:pt x="12037" y="10871"/>
                    <a:pt x="12835" y="12276"/>
                    <a:pt x="13121" y="12919"/>
                  </a:cubicBezTo>
                  <a:cubicBezTo>
                    <a:pt x="13550" y="14014"/>
                    <a:pt x="13895" y="15146"/>
                    <a:pt x="14169" y="16289"/>
                  </a:cubicBezTo>
                  <a:cubicBezTo>
                    <a:pt x="14145" y="15384"/>
                    <a:pt x="14061" y="14526"/>
                    <a:pt x="13931" y="13693"/>
                  </a:cubicBezTo>
                  <a:cubicBezTo>
                    <a:pt x="13776" y="12621"/>
                    <a:pt x="13335" y="11609"/>
                    <a:pt x="12835" y="10657"/>
                  </a:cubicBezTo>
                  <a:cubicBezTo>
                    <a:pt x="11799" y="8597"/>
                    <a:pt x="10311" y="6787"/>
                    <a:pt x="8573" y="5299"/>
                  </a:cubicBezTo>
                  <a:cubicBezTo>
                    <a:pt x="6037" y="3073"/>
                    <a:pt x="3167" y="11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15"/>
            <p:cNvSpPr/>
            <p:nvPr/>
          </p:nvSpPr>
          <p:spPr>
            <a:xfrm>
              <a:off x="5171475" y="4498900"/>
              <a:ext cx="288750" cy="314950"/>
            </a:xfrm>
            <a:custGeom>
              <a:rect b="b" l="l" r="r" t="t"/>
              <a:pathLst>
                <a:path extrusionOk="0" h="12598" w="11550">
                  <a:moveTo>
                    <a:pt x="0" y="0"/>
                  </a:moveTo>
                  <a:cubicBezTo>
                    <a:pt x="60" y="36"/>
                    <a:pt x="84" y="48"/>
                    <a:pt x="131" y="60"/>
                  </a:cubicBezTo>
                  <a:cubicBezTo>
                    <a:pt x="857" y="429"/>
                    <a:pt x="1358" y="893"/>
                    <a:pt x="1965" y="1429"/>
                  </a:cubicBezTo>
                  <a:cubicBezTo>
                    <a:pt x="3560" y="2798"/>
                    <a:pt x="5168" y="4168"/>
                    <a:pt x="6608" y="5692"/>
                  </a:cubicBezTo>
                  <a:cubicBezTo>
                    <a:pt x="8525" y="7894"/>
                    <a:pt x="9990" y="9811"/>
                    <a:pt x="11549" y="12597"/>
                  </a:cubicBezTo>
                  <a:cubicBezTo>
                    <a:pt x="10609" y="9859"/>
                    <a:pt x="9216" y="7216"/>
                    <a:pt x="7311" y="5013"/>
                  </a:cubicBezTo>
                  <a:cubicBezTo>
                    <a:pt x="5703" y="3227"/>
                    <a:pt x="3703" y="1846"/>
                    <a:pt x="1619" y="667"/>
                  </a:cubicBezTo>
                  <a:cubicBezTo>
                    <a:pt x="1119" y="393"/>
                    <a:pt x="560" y="16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15"/>
            <p:cNvSpPr/>
            <p:nvPr/>
          </p:nvSpPr>
          <p:spPr>
            <a:xfrm>
              <a:off x="5206325" y="4594875"/>
              <a:ext cx="200025" cy="195450"/>
            </a:xfrm>
            <a:custGeom>
              <a:rect b="b" l="l" r="r" t="t"/>
              <a:pathLst>
                <a:path extrusionOk="0" h="7818" w="8001">
                  <a:moveTo>
                    <a:pt x="7" y="1"/>
                  </a:moveTo>
                  <a:cubicBezTo>
                    <a:pt x="0" y="1"/>
                    <a:pt x="10" y="6"/>
                    <a:pt x="47" y="19"/>
                  </a:cubicBezTo>
                  <a:cubicBezTo>
                    <a:pt x="297" y="126"/>
                    <a:pt x="535" y="269"/>
                    <a:pt x="761" y="436"/>
                  </a:cubicBezTo>
                  <a:cubicBezTo>
                    <a:pt x="1178" y="733"/>
                    <a:pt x="1690" y="1222"/>
                    <a:pt x="2130" y="1650"/>
                  </a:cubicBezTo>
                  <a:cubicBezTo>
                    <a:pt x="2702" y="2222"/>
                    <a:pt x="3273" y="2769"/>
                    <a:pt x="3845" y="3341"/>
                  </a:cubicBezTo>
                  <a:cubicBezTo>
                    <a:pt x="5286" y="4758"/>
                    <a:pt x="6786" y="6222"/>
                    <a:pt x="8000" y="7818"/>
                  </a:cubicBezTo>
                  <a:cubicBezTo>
                    <a:pt x="6905" y="5389"/>
                    <a:pt x="5274" y="3150"/>
                    <a:pt x="3119" y="1579"/>
                  </a:cubicBezTo>
                  <a:cubicBezTo>
                    <a:pt x="2285" y="936"/>
                    <a:pt x="1392" y="340"/>
                    <a:pt x="356" y="55"/>
                  </a:cubicBezTo>
                  <a:cubicBezTo>
                    <a:pt x="351" y="55"/>
                    <a:pt x="345" y="56"/>
                    <a:pt x="339" y="56"/>
                  </a:cubicBezTo>
                  <a:cubicBezTo>
                    <a:pt x="249" y="56"/>
                    <a:pt x="32" y="1"/>
                    <a:pt x="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15"/>
            <p:cNvSpPr/>
            <p:nvPr/>
          </p:nvSpPr>
          <p:spPr>
            <a:xfrm>
              <a:off x="5196475" y="4654875"/>
              <a:ext cx="146475" cy="120875"/>
            </a:xfrm>
            <a:custGeom>
              <a:rect b="b" l="l" r="r" t="t"/>
              <a:pathLst>
                <a:path extrusionOk="0" h="4835" w="5859">
                  <a:moveTo>
                    <a:pt x="0" y="0"/>
                  </a:moveTo>
                  <a:cubicBezTo>
                    <a:pt x="131" y="72"/>
                    <a:pt x="298" y="179"/>
                    <a:pt x="453" y="286"/>
                  </a:cubicBezTo>
                  <a:cubicBezTo>
                    <a:pt x="1191" y="762"/>
                    <a:pt x="1822" y="1417"/>
                    <a:pt x="2536" y="2024"/>
                  </a:cubicBezTo>
                  <a:cubicBezTo>
                    <a:pt x="3608" y="2989"/>
                    <a:pt x="4799" y="3834"/>
                    <a:pt x="5858" y="4834"/>
                  </a:cubicBezTo>
                  <a:cubicBezTo>
                    <a:pt x="4549" y="2703"/>
                    <a:pt x="2596" y="953"/>
                    <a:pt x="238" y="84"/>
                  </a:cubicBezTo>
                  <a:cubicBezTo>
                    <a:pt x="155" y="60"/>
                    <a:pt x="60" y="2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15"/>
            <p:cNvSpPr/>
            <p:nvPr/>
          </p:nvSpPr>
          <p:spPr>
            <a:xfrm>
              <a:off x="5620625" y="4670050"/>
              <a:ext cx="283100" cy="185750"/>
            </a:xfrm>
            <a:custGeom>
              <a:rect b="b" l="l" r="r" t="t"/>
              <a:pathLst>
                <a:path extrusionOk="0" h="7430" w="11324">
                  <a:moveTo>
                    <a:pt x="1" y="0"/>
                  </a:moveTo>
                  <a:lnTo>
                    <a:pt x="1" y="0"/>
                  </a:lnTo>
                  <a:cubicBezTo>
                    <a:pt x="1501" y="1763"/>
                    <a:pt x="3251" y="3275"/>
                    <a:pt x="5204" y="4513"/>
                  </a:cubicBezTo>
                  <a:cubicBezTo>
                    <a:pt x="6930" y="5573"/>
                    <a:pt x="8788" y="6418"/>
                    <a:pt x="10669" y="7180"/>
                  </a:cubicBezTo>
                  <a:cubicBezTo>
                    <a:pt x="10895" y="7263"/>
                    <a:pt x="11097" y="7335"/>
                    <a:pt x="11324" y="7430"/>
                  </a:cubicBezTo>
                  <a:cubicBezTo>
                    <a:pt x="11038" y="7251"/>
                    <a:pt x="10776" y="7073"/>
                    <a:pt x="10502" y="6894"/>
                  </a:cubicBezTo>
                  <a:cubicBezTo>
                    <a:pt x="7061" y="4513"/>
                    <a:pt x="3251" y="25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15"/>
            <p:cNvSpPr/>
            <p:nvPr/>
          </p:nvSpPr>
          <p:spPr>
            <a:xfrm>
              <a:off x="5636100" y="4736425"/>
              <a:ext cx="213450" cy="118575"/>
            </a:xfrm>
            <a:custGeom>
              <a:rect b="b" l="l" r="r" t="t"/>
              <a:pathLst>
                <a:path extrusionOk="0" h="4743" w="8538">
                  <a:moveTo>
                    <a:pt x="1" y="1"/>
                  </a:moveTo>
                  <a:lnTo>
                    <a:pt x="1" y="1"/>
                  </a:lnTo>
                  <a:cubicBezTo>
                    <a:pt x="120" y="120"/>
                    <a:pt x="227" y="239"/>
                    <a:pt x="346" y="358"/>
                  </a:cubicBezTo>
                  <a:cubicBezTo>
                    <a:pt x="1846" y="1917"/>
                    <a:pt x="3668" y="3227"/>
                    <a:pt x="5704" y="3989"/>
                  </a:cubicBezTo>
                  <a:cubicBezTo>
                    <a:pt x="6347" y="4239"/>
                    <a:pt x="7014" y="4442"/>
                    <a:pt x="7680" y="4608"/>
                  </a:cubicBezTo>
                  <a:cubicBezTo>
                    <a:pt x="7935" y="4661"/>
                    <a:pt x="8200" y="4743"/>
                    <a:pt x="8449" y="4743"/>
                  </a:cubicBezTo>
                  <a:cubicBezTo>
                    <a:pt x="8478" y="4743"/>
                    <a:pt x="8508" y="4742"/>
                    <a:pt x="8538" y="4739"/>
                  </a:cubicBezTo>
                  <a:cubicBezTo>
                    <a:pt x="7323" y="4299"/>
                    <a:pt x="6204" y="3513"/>
                    <a:pt x="5061" y="2894"/>
                  </a:cubicBezTo>
                  <a:cubicBezTo>
                    <a:pt x="3585" y="2001"/>
                    <a:pt x="2073" y="1191"/>
                    <a:pt x="549" y="370"/>
                  </a:cubicBezTo>
                  <a:cubicBezTo>
                    <a:pt x="358" y="251"/>
                    <a:pt x="179" y="13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15"/>
            <p:cNvSpPr/>
            <p:nvPr/>
          </p:nvSpPr>
          <p:spPr>
            <a:xfrm>
              <a:off x="5622875" y="4781700"/>
              <a:ext cx="130225" cy="72325"/>
            </a:xfrm>
            <a:custGeom>
              <a:rect b="b" l="l" r="r" t="t"/>
              <a:pathLst>
                <a:path extrusionOk="0" h="2893" w="5209">
                  <a:moveTo>
                    <a:pt x="5" y="1"/>
                  </a:moveTo>
                  <a:lnTo>
                    <a:pt x="5" y="1"/>
                  </a:lnTo>
                  <a:cubicBezTo>
                    <a:pt x="1" y="1"/>
                    <a:pt x="27" y="21"/>
                    <a:pt x="89" y="71"/>
                  </a:cubicBezTo>
                  <a:cubicBezTo>
                    <a:pt x="1530" y="1357"/>
                    <a:pt x="3185" y="2512"/>
                    <a:pt x="5209" y="2893"/>
                  </a:cubicBezTo>
                  <a:cubicBezTo>
                    <a:pt x="4257" y="2416"/>
                    <a:pt x="3399" y="1738"/>
                    <a:pt x="2471" y="1202"/>
                  </a:cubicBezTo>
                  <a:cubicBezTo>
                    <a:pt x="1709" y="761"/>
                    <a:pt x="875" y="452"/>
                    <a:pt x="89" y="47"/>
                  </a:cubicBezTo>
                  <a:cubicBezTo>
                    <a:pt x="38" y="18"/>
                    <a:pt x="8" y="1"/>
                    <a:pt x="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15"/>
            <p:cNvSpPr/>
            <p:nvPr/>
          </p:nvSpPr>
          <p:spPr>
            <a:xfrm>
              <a:off x="5600100" y="4824525"/>
              <a:ext cx="57175" cy="28900"/>
            </a:xfrm>
            <a:custGeom>
              <a:rect b="b" l="l" r="r" t="t"/>
              <a:pathLst>
                <a:path extrusionOk="0" h="1156" w="2287">
                  <a:moveTo>
                    <a:pt x="0" y="1"/>
                  </a:moveTo>
                  <a:lnTo>
                    <a:pt x="0" y="1"/>
                  </a:lnTo>
                  <a:cubicBezTo>
                    <a:pt x="679" y="513"/>
                    <a:pt x="1441" y="977"/>
                    <a:pt x="2286" y="1156"/>
                  </a:cubicBezTo>
                  <a:cubicBezTo>
                    <a:pt x="1608" y="644"/>
                    <a:pt x="822" y="28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15"/>
            <p:cNvSpPr/>
            <p:nvPr/>
          </p:nvSpPr>
          <p:spPr>
            <a:xfrm>
              <a:off x="4910125" y="4386675"/>
              <a:ext cx="170875" cy="452775"/>
            </a:xfrm>
            <a:custGeom>
              <a:rect b="b" l="l" r="r" t="t"/>
              <a:pathLst>
                <a:path extrusionOk="0" h="18111" w="6835">
                  <a:moveTo>
                    <a:pt x="5489" y="12788"/>
                  </a:moveTo>
                  <a:lnTo>
                    <a:pt x="5489" y="12788"/>
                  </a:lnTo>
                  <a:cubicBezTo>
                    <a:pt x="5487" y="12811"/>
                    <a:pt x="5485" y="12832"/>
                    <a:pt x="5483" y="12850"/>
                  </a:cubicBezTo>
                  <a:lnTo>
                    <a:pt x="5483" y="12850"/>
                  </a:lnTo>
                  <a:cubicBezTo>
                    <a:pt x="5486" y="12830"/>
                    <a:pt x="5489" y="12807"/>
                    <a:pt x="5489" y="12788"/>
                  </a:cubicBezTo>
                  <a:close/>
                  <a:moveTo>
                    <a:pt x="1" y="1"/>
                  </a:moveTo>
                  <a:cubicBezTo>
                    <a:pt x="524" y="215"/>
                    <a:pt x="977" y="572"/>
                    <a:pt x="1358" y="894"/>
                  </a:cubicBezTo>
                  <a:cubicBezTo>
                    <a:pt x="1906" y="1322"/>
                    <a:pt x="2429" y="1810"/>
                    <a:pt x="2894" y="2334"/>
                  </a:cubicBezTo>
                  <a:cubicBezTo>
                    <a:pt x="3477" y="2953"/>
                    <a:pt x="4299" y="4668"/>
                    <a:pt x="4573" y="5311"/>
                  </a:cubicBezTo>
                  <a:cubicBezTo>
                    <a:pt x="5761" y="8034"/>
                    <a:pt x="5894" y="10317"/>
                    <a:pt x="5479" y="12884"/>
                  </a:cubicBezTo>
                  <a:lnTo>
                    <a:pt x="5479" y="12884"/>
                  </a:lnTo>
                  <a:cubicBezTo>
                    <a:pt x="5480" y="12874"/>
                    <a:pt x="5481" y="12862"/>
                    <a:pt x="5483" y="12850"/>
                  </a:cubicBezTo>
                  <a:lnTo>
                    <a:pt x="5483" y="12850"/>
                  </a:lnTo>
                  <a:cubicBezTo>
                    <a:pt x="5480" y="12868"/>
                    <a:pt x="5477" y="12884"/>
                    <a:pt x="5477" y="12895"/>
                  </a:cubicBezTo>
                  <a:cubicBezTo>
                    <a:pt x="5478" y="12892"/>
                    <a:pt x="5479" y="12888"/>
                    <a:pt x="5479" y="12884"/>
                  </a:cubicBezTo>
                  <a:lnTo>
                    <a:pt x="5479" y="12884"/>
                  </a:lnTo>
                  <a:cubicBezTo>
                    <a:pt x="5458" y="13089"/>
                    <a:pt x="5471" y="12987"/>
                    <a:pt x="5418" y="13240"/>
                  </a:cubicBezTo>
                  <a:cubicBezTo>
                    <a:pt x="5299" y="14002"/>
                    <a:pt x="5132" y="14741"/>
                    <a:pt x="4894" y="15467"/>
                  </a:cubicBezTo>
                  <a:cubicBezTo>
                    <a:pt x="4620" y="16288"/>
                    <a:pt x="4275" y="17074"/>
                    <a:pt x="3941" y="17836"/>
                  </a:cubicBezTo>
                  <a:cubicBezTo>
                    <a:pt x="3906" y="17932"/>
                    <a:pt x="3858" y="18027"/>
                    <a:pt x="3811" y="18110"/>
                  </a:cubicBezTo>
                  <a:cubicBezTo>
                    <a:pt x="3858" y="18051"/>
                    <a:pt x="3918" y="17967"/>
                    <a:pt x="3965" y="17920"/>
                  </a:cubicBezTo>
                  <a:cubicBezTo>
                    <a:pt x="4739" y="16884"/>
                    <a:pt x="5465" y="15800"/>
                    <a:pt x="5835" y="14562"/>
                  </a:cubicBezTo>
                  <a:cubicBezTo>
                    <a:pt x="6835" y="11526"/>
                    <a:pt x="6608" y="8276"/>
                    <a:pt x="5311" y="5359"/>
                  </a:cubicBezTo>
                  <a:cubicBezTo>
                    <a:pt x="4775" y="4144"/>
                    <a:pt x="4120" y="2977"/>
                    <a:pt x="3191" y="2025"/>
                  </a:cubicBezTo>
                  <a:cubicBezTo>
                    <a:pt x="2632" y="1501"/>
                    <a:pt x="2013" y="1048"/>
                    <a:pt x="1358" y="667"/>
                  </a:cubicBezTo>
                  <a:cubicBezTo>
                    <a:pt x="929" y="394"/>
                    <a:pt x="477" y="1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15"/>
            <p:cNvSpPr/>
            <p:nvPr/>
          </p:nvSpPr>
          <p:spPr>
            <a:xfrm>
              <a:off x="5020850" y="4434300"/>
              <a:ext cx="95875" cy="409300"/>
            </a:xfrm>
            <a:custGeom>
              <a:rect b="b" l="l" r="r" t="t"/>
              <a:pathLst>
                <a:path extrusionOk="0" h="16372" w="3835">
                  <a:moveTo>
                    <a:pt x="1" y="1"/>
                  </a:moveTo>
                  <a:cubicBezTo>
                    <a:pt x="810" y="1096"/>
                    <a:pt x="1287" y="2215"/>
                    <a:pt x="1739" y="3418"/>
                  </a:cubicBezTo>
                  <a:cubicBezTo>
                    <a:pt x="2870" y="6454"/>
                    <a:pt x="3192" y="9550"/>
                    <a:pt x="2572" y="12514"/>
                  </a:cubicBezTo>
                  <a:cubicBezTo>
                    <a:pt x="2275" y="13741"/>
                    <a:pt x="1882" y="14967"/>
                    <a:pt x="1453" y="16157"/>
                  </a:cubicBezTo>
                  <a:cubicBezTo>
                    <a:pt x="1417" y="16229"/>
                    <a:pt x="1394" y="16288"/>
                    <a:pt x="1382" y="16372"/>
                  </a:cubicBezTo>
                  <a:cubicBezTo>
                    <a:pt x="1394" y="16348"/>
                    <a:pt x="1394" y="16336"/>
                    <a:pt x="1406" y="16324"/>
                  </a:cubicBezTo>
                  <a:cubicBezTo>
                    <a:pt x="1918" y="15538"/>
                    <a:pt x="2370" y="14729"/>
                    <a:pt x="2739" y="13883"/>
                  </a:cubicBezTo>
                  <a:cubicBezTo>
                    <a:pt x="3596" y="11883"/>
                    <a:pt x="3834" y="9669"/>
                    <a:pt x="3525" y="7525"/>
                  </a:cubicBezTo>
                  <a:cubicBezTo>
                    <a:pt x="3370" y="6275"/>
                    <a:pt x="3061" y="5037"/>
                    <a:pt x="2537" y="3894"/>
                  </a:cubicBezTo>
                  <a:cubicBezTo>
                    <a:pt x="1918" y="2465"/>
                    <a:pt x="1144" y="107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15"/>
            <p:cNvSpPr/>
            <p:nvPr/>
          </p:nvSpPr>
          <p:spPr>
            <a:xfrm>
              <a:off x="5095575" y="4595925"/>
              <a:ext cx="52400" cy="257500"/>
            </a:xfrm>
            <a:custGeom>
              <a:rect b="b" l="l" r="r" t="t"/>
              <a:pathLst>
                <a:path extrusionOk="0" h="10300" w="2096">
                  <a:moveTo>
                    <a:pt x="1262" y="1"/>
                  </a:moveTo>
                  <a:cubicBezTo>
                    <a:pt x="1429" y="1334"/>
                    <a:pt x="1417" y="2668"/>
                    <a:pt x="1381" y="3977"/>
                  </a:cubicBezTo>
                  <a:cubicBezTo>
                    <a:pt x="1334" y="5335"/>
                    <a:pt x="1250" y="5882"/>
                    <a:pt x="1060" y="6990"/>
                  </a:cubicBezTo>
                  <a:cubicBezTo>
                    <a:pt x="893" y="7823"/>
                    <a:pt x="679" y="8657"/>
                    <a:pt x="357" y="9454"/>
                  </a:cubicBezTo>
                  <a:cubicBezTo>
                    <a:pt x="250" y="9740"/>
                    <a:pt x="131" y="10038"/>
                    <a:pt x="0" y="10300"/>
                  </a:cubicBezTo>
                  <a:lnTo>
                    <a:pt x="310" y="9907"/>
                  </a:lnTo>
                  <a:cubicBezTo>
                    <a:pt x="1488" y="8430"/>
                    <a:pt x="2060" y="6525"/>
                    <a:pt x="2096" y="4644"/>
                  </a:cubicBezTo>
                  <a:cubicBezTo>
                    <a:pt x="2060" y="3073"/>
                    <a:pt x="1846" y="1477"/>
                    <a:pt x="12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15"/>
            <p:cNvSpPr/>
            <p:nvPr/>
          </p:nvSpPr>
          <p:spPr>
            <a:xfrm>
              <a:off x="5156275" y="4630750"/>
              <a:ext cx="43800" cy="186675"/>
            </a:xfrm>
            <a:custGeom>
              <a:rect b="b" l="l" r="r" t="t"/>
              <a:pathLst>
                <a:path extrusionOk="0" h="7467" w="1752">
                  <a:moveTo>
                    <a:pt x="1" y="1"/>
                  </a:moveTo>
                  <a:lnTo>
                    <a:pt x="1" y="1"/>
                  </a:lnTo>
                  <a:cubicBezTo>
                    <a:pt x="358" y="1025"/>
                    <a:pt x="477" y="2108"/>
                    <a:pt x="668" y="3180"/>
                  </a:cubicBezTo>
                  <a:cubicBezTo>
                    <a:pt x="918" y="4478"/>
                    <a:pt x="1192" y="5775"/>
                    <a:pt x="1394" y="7061"/>
                  </a:cubicBezTo>
                  <a:cubicBezTo>
                    <a:pt x="1430" y="7216"/>
                    <a:pt x="1442" y="7323"/>
                    <a:pt x="1454" y="7466"/>
                  </a:cubicBezTo>
                  <a:cubicBezTo>
                    <a:pt x="1489" y="7347"/>
                    <a:pt x="1501" y="7240"/>
                    <a:pt x="1513" y="7121"/>
                  </a:cubicBezTo>
                  <a:cubicBezTo>
                    <a:pt x="1751" y="5609"/>
                    <a:pt x="1680" y="4049"/>
                    <a:pt x="1215" y="2584"/>
                  </a:cubicBezTo>
                  <a:cubicBezTo>
                    <a:pt x="930" y="1680"/>
                    <a:pt x="572" y="75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15"/>
            <p:cNvSpPr/>
            <p:nvPr/>
          </p:nvSpPr>
          <p:spPr>
            <a:xfrm>
              <a:off x="5200925" y="4675700"/>
              <a:ext cx="59575" cy="147675"/>
            </a:xfrm>
            <a:custGeom>
              <a:rect b="b" l="l" r="r" t="t"/>
              <a:pathLst>
                <a:path extrusionOk="0" h="5907" w="2383">
                  <a:moveTo>
                    <a:pt x="1" y="1"/>
                  </a:moveTo>
                  <a:lnTo>
                    <a:pt x="1" y="1"/>
                  </a:lnTo>
                  <a:cubicBezTo>
                    <a:pt x="977" y="2489"/>
                    <a:pt x="1489" y="3632"/>
                    <a:pt x="2382" y="5906"/>
                  </a:cubicBezTo>
                  <a:cubicBezTo>
                    <a:pt x="2335" y="3561"/>
                    <a:pt x="1561" y="175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15"/>
            <p:cNvSpPr/>
            <p:nvPr/>
          </p:nvSpPr>
          <p:spPr>
            <a:xfrm>
              <a:off x="7128550" y="2743925"/>
              <a:ext cx="30400" cy="244400"/>
            </a:xfrm>
            <a:custGeom>
              <a:rect b="b" l="l" r="r" t="t"/>
              <a:pathLst>
                <a:path extrusionOk="0" h="9776" w="1216">
                  <a:moveTo>
                    <a:pt x="1084" y="0"/>
                  </a:moveTo>
                  <a:lnTo>
                    <a:pt x="953" y="441"/>
                  </a:lnTo>
                  <a:cubicBezTo>
                    <a:pt x="1" y="3655"/>
                    <a:pt x="120" y="6632"/>
                    <a:pt x="1215" y="9775"/>
                  </a:cubicBezTo>
                  <a:cubicBezTo>
                    <a:pt x="1120" y="8227"/>
                    <a:pt x="1144" y="6692"/>
                    <a:pt x="1144" y="5144"/>
                  </a:cubicBezTo>
                  <a:cubicBezTo>
                    <a:pt x="1120" y="3667"/>
                    <a:pt x="1096" y="2179"/>
                    <a:pt x="1084" y="715"/>
                  </a:cubicBezTo>
                  <a:cubicBezTo>
                    <a:pt x="1072" y="477"/>
                    <a:pt x="1072" y="238"/>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15"/>
            <p:cNvSpPr/>
            <p:nvPr/>
          </p:nvSpPr>
          <p:spPr>
            <a:xfrm>
              <a:off x="7064850" y="2769825"/>
              <a:ext cx="28025" cy="188725"/>
            </a:xfrm>
            <a:custGeom>
              <a:rect b="b" l="l" r="r" t="t"/>
              <a:pathLst>
                <a:path extrusionOk="0" h="7549" w="1121">
                  <a:moveTo>
                    <a:pt x="953" y="0"/>
                  </a:moveTo>
                  <a:lnTo>
                    <a:pt x="822" y="357"/>
                  </a:lnTo>
                  <a:cubicBezTo>
                    <a:pt x="1" y="2679"/>
                    <a:pt x="120" y="5298"/>
                    <a:pt x="1120" y="7549"/>
                  </a:cubicBezTo>
                  <a:cubicBezTo>
                    <a:pt x="1001" y="6227"/>
                    <a:pt x="989" y="4894"/>
                    <a:pt x="965" y="3572"/>
                  </a:cubicBezTo>
                  <a:cubicBezTo>
                    <a:pt x="953" y="2560"/>
                    <a:pt x="894" y="1548"/>
                    <a:pt x="906" y="536"/>
                  </a:cubicBezTo>
                  <a:lnTo>
                    <a:pt x="9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15"/>
            <p:cNvSpPr/>
            <p:nvPr/>
          </p:nvSpPr>
          <p:spPr>
            <a:xfrm>
              <a:off x="7339600" y="2793325"/>
              <a:ext cx="20850" cy="168500"/>
            </a:xfrm>
            <a:custGeom>
              <a:rect b="b" l="l" r="r" t="t"/>
              <a:pathLst>
                <a:path extrusionOk="0" h="6740" w="834">
                  <a:moveTo>
                    <a:pt x="143" y="1"/>
                  </a:moveTo>
                  <a:cubicBezTo>
                    <a:pt x="131" y="489"/>
                    <a:pt x="84" y="989"/>
                    <a:pt x="72" y="1477"/>
                  </a:cubicBezTo>
                  <a:cubicBezTo>
                    <a:pt x="0" y="3251"/>
                    <a:pt x="238" y="5037"/>
                    <a:pt x="477" y="6740"/>
                  </a:cubicBezTo>
                  <a:cubicBezTo>
                    <a:pt x="834" y="4537"/>
                    <a:pt x="691" y="2311"/>
                    <a:pt x="179" y="155"/>
                  </a:cubicBezTo>
                  <a:cubicBezTo>
                    <a:pt x="155" y="96"/>
                    <a:pt x="155" y="48"/>
                    <a:pt x="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15"/>
            <p:cNvSpPr/>
            <p:nvPr/>
          </p:nvSpPr>
          <p:spPr>
            <a:xfrm>
              <a:off x="7254175" y="2705225"/>
              <a:ext cx="25325" cy="348275"/>
            </a:xfrm>
            <a:custGeom>
              <a:rect b="b" l="l" r="r" t="t"/>
              <a:pathLst>
                <a:path extrusionOk="0" h="13931" w="1013">
                  <a:moveTo>
                    <a:pt x="60" y="0"/>
                  </a:moveTo>
                  <a:cubicBezTo>
                    <a:pt x="95" y="489"/>
                    <a:pt x="95" y="977"/>
                    <a:pt x="95" y="1477"/>
                  </a:cubicBezTo>
                  <a:cubicBezTo>
                    <a:pt x="36" y="2906"/>
                    <a:pt x="0" y="4346"/>
                    <a:pt x="24" y="5775"/>
                  </a:cubicBezTo>
                  <a:cubicBezTo>
                    <a:pt x="48" y="8513"/>
                    <a:pt x="238" y="11240"/>
                    <a:pt x="560" y="13931"/>
                  </a:cubicBezTo>
                  <a:cubicBezTo>
                    <a:pt x="750" y="11752"/>
                    <a:pt x="988" y="9585"/>
                    <a:pt x="1012" y="7394"/>
                  </a:cubicBezTo>
                  <a:cubicBezTo>
                    <a:pt x="988" y="4965"/>
                    <a:pt x="738" y="2501"/>
                    <a:pt x="107" y="143"/>
                  </a:cubicBezTo>
                  <a:cubicBezTo>
                    <a:pt x="95" y="108"/>
                    <a:pt x="72" y="48"/>
                    <a:pt x="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15"/>
            <p:cNvSpPr/>
            <p:nvPr/>
          </p:nvSpPr>
          <p:spPr>
            <a:xfrm>
              <a:off x="7198800" y="2819225"/>
              <a:ext cx="12225" cy="129500"/>
            </a:xfrm>
            <a:custGeom>
              <a:rect b="b" l="l" r="r" t="t"/>
              <a:pathLst>
                <a:path extrusionOk="0" h="5180" w="489">
                  <a:moveTo>
                    <a:pt x="286" y="1"/>
                  </a:moveTo>
                  <a:cubicBezTo>
                    <a:pt x="120" y="870"/>
                    <a:pt x="1" y="1751"/>
                    <a:pt x="1" y="2644"/>
                  </a:cubicBezTo>
                  <a:cubicBezTo>
                    <a:pt x="13" y="3489"/>
                    <a:pt x="120" y="4334"/>
                    <a:pt x="239" y="5180"/>
                  </a:cubicBezTo>
                  <a:cubicBezTo>
                    <a:pt x="370" y="4311"/>
                    <a:pt x="477" y="3418"/>
                    <a:pt x="489" y="2525"/>
                  </a:cubicBezTo>
                  <a:cubicBezTo>
                    <a:pt x="489" y="1679"/>
                    <a:pt x="394" y="810"/>
                    <a:pt x="2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15"/>
            <p:cNvSpPr/>
            <p:nvPr/>
          </p:nvSpPr>
          <p:spPr>
            <a:xfrm>
              <a:off x="4945550" y="889225"/>
              <a:ext cx="103900" cy="380425"/>
            </a:xfrm>
            <a:custGeom>
              <a:rect b="b" l="l" r="r" t="t"/>
              <a:pathLst>
                <a:path extrusionOk="0" h="15217" w="4156">
                  <a:moveTo>
                    <a:pt x="0" y="1"/>
                  </a:moveTo>
                  <a:lnTo>
                    <a:pt x="0" y="1"/>
                  </a:lnTo>
                  <a:cubicBezTo>
                    <a:pt x="24" y="24"/>
                    <a:pt x="48" y="60"/>
                    <a:pt x="72" y="84"/>
                  </a:cubicBezTo>
                  <a:cubicBezTo>
                    <a:pt x="858" y="1203"/>
                    <a:pt x="1560" y="2382"/>
                    <a:pt x="2227" y="3572"/>
                  </a:cubicBezTo>
                  <a:cubicBezTo>
                    <a:pt x="3025" y="5156"/>
                    <a:pt x="3358" y="6811"/>
                    <a:pt x="3298" y="8716"/>
                  </a:cubicBezTo>
                  <a:cubicBezTo>
                    <a:pt x="3275" y="11014"/>
                    <a:pt x="2644" y="13240"/>
                    <a:pt x="1203" y="15217"/>
                  </a:cubicBezTo>
                  <a:cubicBezTo>
                    <a:pt x="2989" y="13526"/>
                    <a:pt x="3977" y="11073"/>
                    <a:pt x="4025" y="8597"/>
                  </a:cubicBezTo>
                  <a:cubicBezTo>
                    <a:pt x="4156" y="6394"/>
                    <a:pt x="3525" y="4168"/>
                    <a:pt x="2179" y="2418"/>
                  </a:cubicBezTo>
                  <a:cubicBezTo>
                    <a:pt x="1608" y="1644"/>
                    <a:pt x="989" y="917"/>
                    <a:pt x="286" y="263"/>
                  </a:cubicBezTo>
                  <a:cubicBezTo>
                    <a:pt x="191" y="179"/>
                    <a:pt x="96" y="7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15"/>
            <p:cNvSpPr/>
            <p:nvPr/>
          </p:nvSpPr>
          <p:spPr>
            <a:xfrm>
              <a:off x="4846125" y="884475"/>
              <a:ext cx="173550" cy="234275"/>
            </a:xfrm>
            <a:custGeom>
              <a:rect b="b" l="l" r="r" t="t"/>
              <a:pathLst>
                <a:path extrusionOk="0" h="9371" w="6942">
                  <a:moveTo>
                    <a:pt x="1" y="0"/>
                  </a:moveTo>
                  <a:lnTo>
                    <a:pt x="1" y="0"/>
                  </a:lnTo>
                  <a:cubicBezTo>
                    <a:pt x="703" y="464"/>
                    <a:pt x="1227" y="941"/>
                    <a:pt x="1929" y="1512"/>
                  </a:cubicBezTo>
                  <a:cubicBezTo>
                    <a:pt x="4156" y="3274"/>
                    <a:pt x="6430" y="6334"/>
                    <a:pt x="6609" y="9370"/>
                  </a:cubicBezTo>
                  <a:cubicBezTo>
                    <a:pt x="6942" y="7334"/>
                    <a:pt x="6216" y="5155"/>
                    <a:pt x="5061" y="3477"/>
                  </a:cubicBezTo>
                  <a:cubicBezTo>
                    <a:pt x="4156" y="2215"/>
                    <a:pt x="2846" y="1322"/>
                    <a:pt x="1465" y="643"/>
                  </a:cubicBezTo>
                  <a:cubicBezTo>
                    <a:pt x="953" y="405"/>
                    <a:pt x="536" y="22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15"/>
            <p:cNvSpPr/>
            <p:nvPr/>
          </p:nvSpPr>
          <p:spPr>
            <a:xfrm>
              <a:off x="4816075" y="1208275"/>
              <a:ext cx="725" cy="1850"/>
            </a:xfrm>
            <a:custGeom>
              <a:rect b="b" l="l" r="r" t="t"/>
              <a:pathLst>
                <a:path extrusionOk="0" h="74" w="29">
                  <a:moveTo>
                    <a:pt x="28" y="1"/>
                  </a:moveTo>
                  <a:lnTo>
                    <a:pt x="28" y="1"/>
                  </a:lnTo>
                  <a:cubicBezTo>
                    <a:pt x="27" y="1"/>
                    <a:pt x="13" y="34"/>
                    <a:pt x="0" y="74"/>
                  </a:cubicBezTo>
                  <a:cubicBezTo>
                    <a:pt x="21" y="21"/>
                    <a:pt x="28" y="1"/>
                    <a:pt x="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15"/>
            <p:cNvSpPr/>
            <p:nvPr/>
          </p:nvSpPr>
          <p:spPr>
            <a:xfrm>
              <a:off x="4683325" y="892775"/>
              <a:ext cx="182775" cy="421225"/>
            </a:xfrm>
            <a:custGeom>
              <a:rect b="b" l="l" r="r" t="t"/>
              <a:pathLst>
                <a:path extrusionOk="0" h="16849" w="7311">
                  <a:moveTo>
                    <a:pt x="5319" y="12694"/>
                  </a:moveTo>
                  <a:cubicBezTo>
                    <a:pt x="5310" y="12694"/>
                    <a:pt x="5310" y="12696"/>
                    <a:pt x="5310" y="12717"/>
                  </a:cubicBezTo>
                  <a:cubicBezTo>
                    <a:pt x="5314" y="12709"/>
                    <a:pt x="5317" y="12701"/>
                    <a:pt x="5319" y="12694"/>
                  </a:cubicBezTo>
                  <a:close/>
                  <a:moveTo>
                    <a:pt x="37" y="0"/>
                  </a:moveTo>
                  <a:cubicBezTo>
                    <a:pt x="0" y="0"/>
                    <a:pt x="289" y="143"/>
                    <a:pt x="357" y="192"/>
                  </a:cubicBezTo>
                  <a:cubicBezTo>
                    <a:pt x="976" y="585"/>
                    <a:pt x="1453" y="1013"/>
                    <a:pt x="2000" y="1537"/>
                  </a:cubicBezTo>
                  <a:cubicBezTo>
                    <a:pt x="2881" y="2311"/>
                    <a:pt x="3298" y="2847"/>
                    <a:pt x="3869" y="3776"/>
                  </a:cubicBezTo>
                  <a:cubicBezTo>
                    <a:pt x="4905" y="5455"/>
                    <a:pt x="5453" y="6669"/>
                    <a:pt x="5846" y="8622"/>
                  </a:cubicBezTo>
                  <a:cubicBezTo>
                    <a:pt x="5965" y="9050"/>
                    <a:pt x="5953" y="10574"/>
                    <a:pt x="5846" y="10991"/>
                  </a:cubicBezTo>
                  <a:cubicBezTo>
                    <a:pt x="5751" y="11562"/>
                    <a:pt x="5560" y="12122"/>
                    <a:pt x="5334" y="12658"/>
                  </a:cubicBezTo>
                  <a:cubicBezTo>
                    <a:pt x="5326" y="12666"/>
                    <a:pt x="5323" y="12679"/>
                    <a:pt x="5319" y="12694"/>
                  </a:cubicBezTo>
                  <a:lnTo>
                    <a:pt x="5319" y="12694"/>
                  </a:lnTo>
                  <a:cubicBezTo>
                    <a:pt x="5320" y="12694"/>
                    <a:pt x="5321" y="12694"/>
                    <a:pt x="5322" y="12694"/>
                  </a:cubicBezTo>
                  <a:cubicBezTo>
                    <a:pt x="5310" y="12729"/>
                    <a:pt x="5298" y="12753"/>
                    <a:pt x="5298" y="12777"/>
                  </a:cubicBezTo>
                  <a:cubicBezTo>
                    <a:pt x="4370" y="14622"/>
                    <a:pt x="2953" y="16301"/>
                    <a:pt x="845" y="16849"/>
                  </a:cubicBezTo>
                  <a:cubicBezTo>
                    <a:pt x="2738" y="16718"/>
                    <a:pt x="4429" y="15515"/>
                    <a:pt x="5584" y="14003"/>
                  </a:cubicBezTo>
                  <a:cubicBezTo>
                    <a:pt x="7310" y="11896"/>
                    <a:pt x="7227" y="8919"/>
                    <a:pt x="6334" y="6467"/>
                  </a:cubicBezTo>
                  <a:cubicBezTo>
                    <a:pt x="5882" y="4954"/>
                    <a:pt x="5001" y="3633"/>
                    <a:pt x="3965" y="2454"/>
                  </a:cubicBezTo>
                  <a:cubicBezTo>
                    <a:pt x="2929" y="1347"/>
                    <a:pt x="1548" y="573"/>
                    <a:pt x="119" y="25"/>
                  </a:cubicBezTo>
                  <a:cubicBezTo>
                    <a:pt x="70" y="8"/>
                    <a:pt x="45" y="0"/>
                    <a:pt x="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15"/>
            <p:cNvSpPr/>
            <p:nvPr/>
          </p:nvSpPr>
          <p:spPr>
            <a:xfrm>
              <a:off x="4600275" y="897275"/>
              <a:ext cx="208975" cy="361675"/>
            </a:xfrm>
            <a:custGeom>
              <a:rect b="b" l="l" r="r" t="t"/>
              <a:pathLst>
                <a:path extrusionOk="0" h="14467" w="8359">
                  <a:moveTo>
                    <a:pt x="0" y="0"/>
                  </a:moveTo>
                  <a:cubicBezTo>
                    <a:pt x="691" y="345"/>
                    <a:pt x="1322" y="774"/>
                    <a:pt x="1941" y="1203"/>
                  </a:cubicBezTo>
                  <a:cubicBezTo>
                    <a:pt x="2655" y="1715"/>
                    <a:pt x="3024" y="1953"/>
                    <a:pt x="3608" y="2500"/>
                  </a:cubicBezTo>
                  <a:cubicBezTo>
                    <a:pt x="4417" y="3381"/>
                    <a:pt x="4834" y="3989"/>
                    <a:pt x="5537" y="5096"/>
                  </a:cubicBezTo>
                  <a:cubicBezTo>
                    <a:pt x="6287" y="6370"/>
                    <a:pt x="6668" y="7144"/>
                    <a:pt x="7001" y="8632"/>
                  </a:cubicBezTo>
                  <a:cubicBezTo>
                    <a:pt x="7156" y="9418"/>
                    <a:pt x="7191" y="10370"/>
                    <a:pt x="7072" y="11466"/>
                  </a:cubicBezTo>
                  <a:cubicBezTo>
                    <a:pt x="7013" y="12311"/>
                    <a:pt x="6715" y="13561"/>
                    <a:pt x="6191" y="14466"/>
                  </a:cubicBezTo>
                  <a:cubicBezTo>
                    <a:pt x="7751" y="12716"/>
                    <a:pt x="8358" y="9751"/>
                    <a:pt x="7739" y="7489"/>
                  </a:cubicBezTo>
                  <a:cubicBezTo>
                    <a:pt x="7096" y="5251"/>
                    <a:pt x="5417" y="2572"/>
                    <a:pt x="3393" y="1405"/>
                  </a:cubicBezTo>
                  <a:cubicBezTo>
                    <a:pt x="2441" y="833"/>
                    <a:pt x="726" y="15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15"/>
            <p:cNvSpPr/>
            <p:nvPr/>
          </p:nvSpPr>
          <p:spPr>
            <a:xfrm>
              <a:off x="4131125" y="925525"/>
              <a:ext cx="592400" cy="115525"/>
            </a:xfrm>
            <a:custGeom>
              <a:rect b="b" l="l" r="r" t="t"/>
              <a:pathLst>
                <a:path extrusionOk="0" h="4621" w="23696">
                  <a:moveTo>
                    <a:pt x="15537" y="0"/>
                  </a:moveTo>
                  <a:cubicBezTo>
                    <a:pt x="13166" y="0"/>
                    <a:pt x="10554" y="647"/>
                    <a:pt x="8658" y="835"/>
                  </a:cubicBezTo>
                  <a:cubicBezTo>
                    <a:pt x="7600" y="924"/>
                    <a:pt x="6537" y="980"/>
                    <a:pt x="5472" y="980"/>
                  </a:cubicBezTo>
                  <a:cubicBezTo>
                    <a:pt x="4979" y="980"/>
                    <a:pt x="4484" y="968"/>
                    <a:pt x="3990" y="942"/>
                  </a:cubicBezTo>
                  <a:cubicBezTo>
                    <a:pt x="2538" y="823"/>
                    <a:pt x="1443" y="704"/>
                    <a:pt x="109" y="418"/>
                  </a:cubicBezTo>
                  <a:cubicBezTo>
                    <a:pt x="48" y="402"/>
                    <a:pt x="21" y="395"/>
                    <a:pt x="15" y="395"/>
                  </a:cubicBezTo>
                  <a:cubicBezTo>
                    <a:pt x="0" y="395"/>
                    <a:pt x="143" y="443"/>
                    <a:pt x="204" y="477"/>
                  </a:cubicBezTo>
                  <a:cubicBezTo>
                    <a:pt x="2667" y="1552"/>
                    <a:pt x="4691" y="1946"/>
                    <a:pt x="6781" y="1946"/>
                  </a:cubicBezTo>
                  <a:cubicBezTo>
                    <a:pt x="8512" y="1946"/>
                    <a:pt x="10288" y="1676"/>
                    <a:pt x="12396" y="1299"/>
                  </a:cubicBezTo>
                  <a:cubicBezTo>
                    <a:pt x="13347" y="1139"/>
                    <a:pt x="14572" y="1024"/>
                    <a:pt x="15768" y="1024"/>
                  </a:cubicBezTo>
                  <a:cubicBezTo>
                    <a:pt x="16713" y="1024"/>
                    <a:pt x="17640" y="1096"/>
                    <a:pt x="18397" y="1275"/>
                  </a:cubicBezTo>
                  <a:cubicBezTo>
                    <a:pt x="19731" y="1680"/>
                    <a:pt x="20612" y="2037"/>
                    <a:pt x="21790" y="2859"/>
                  </a:cubicBezTo>
                  <a:cubicBezTo>
                    <a:pt x="22505" y="3347"/>
                    <a:pt x="23124" y="3883"/>
                    <a:pt x="23695" y="4621"/>
                  </a:cubicBezTo>
                  <a:cubicBezTo>
                    <a:pt x="22743" y="2859"/>
                    <a:pt x="21135" y="1466"/>
                    <a:pt x="19302" y="644"/>
                  </a:cubicBezTo>
                  <a:cubicBezTo>
                    <a:pt x="18302" y="168"/>
                    <a:pt x="17206" y="37"/>
                    <a:pt x="16099" y="13"/>
                  </a:cubicBezTo>
                  <a:cubicBezTo>
                    <a:pt x="15914" y="4"/>
                    <a:pt x="15726" y="0"/>
                    <a:pt x="15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15"/>
            <p:cNvSpPr/>
            <p:nvPr/>
          </p:nvSpPr>
          <p:spPr>
            <a:xfrm>
              <a:off x="4206475" y="887800"/>
              <a:ext cx="344400" cy="33000"/>
            </a:xfrm>
            <a:custGeom>
              <a:rect b="b" l="l" r="r" t="t"/>
              <a:pathLst>
                <a:path extrusionOk="0" h="1320" w="13776">
                  <a:moveTo>
                    <a:pt x="10455" y="1"/>
                  </a:moveTo>
                  <a:cubicBezTo>
                    <a:pt x="8211" y="1"/>
                    <a:pt x="5793" y="457"/>
                    <a:pt x="3798" y="581"/>
                  </a:cubicBezTo>
                  <a:cubicBezTo>
                    <a:pt x="2536" y="677"/>
                    <a:pt x="1274" y="748"/>
                    <a:pt x="0" y="748"/>
                  </a:cubicBezTo>
                  <a:cubicBezTo>
                    <a:pt x="965" y="974"/>
                    <a:pt x="1905" y="1153"/>
                    <a:pt x="2881" y="1236"/>
                  </a:cubicBezTo>
                  <a:cubicBezTo>
                    <a:pt x="3387" y="1294"/>
                    <a:pt x="3895" y="1320"/>
                    <a:pt x="4403" y="1320"/>
                  </a:cubicBezTo>
                  <a:cubicBezTo>
                    <a:pt x="5787" y="1320"/>
                    <a:pt x="7175" y="1128"/>
                    <a:pt x="8525" y="867"/>
                  </a:cubicBezTo>
                  <a:cubicBezTo>
                    <a:pt x="9856" y="648"/>
                    <a:pt x="11058" y="378"/>
                    <a:pt x="12344" y="378"/>
                  </a:cubicBezTo>
                  <a:cubicBezTo>
                    <a:pt x="12807" y="378"/>
                    <a:pt x="13281" y="413"/>
                    <a:pt x="13776" y="498"/>
                  </a:cubicBezTo>
                  <a:cubicBezTo>
                    <a:pt x="12776" y="128"/>
                    <a:pt x="11640" y="1"/>
                    <a:pt x="104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15"/>
            <p:cNvSpPr/>
            <p:nvPr/>
          </p:nvSpPr>
          <p:spPr>
            <a:xfrm>
              <a:off x="3123900" y="890125"/>
              <a:ext cx="1044800" cy="198850"/>
            </a:xfrm>
            <a:custGeom>
              <a:rect b="b" l="l" r="r" t="t"/>
              <a:pathLst>
                <a:path extrusionOk="0" h="7954" w="41792">
                  <a:moveTo>
                    <a:pt x="0" y="0"/>
                  </a:moveTo>
                  <a:lnTo>
                    <a:pt x="0" y="0"/>
                  </a:lnTo>
                  <a:cubicBezTo>
                    <a:pt x="464" y="584"/>
                    <a:pt x="1191" y="834"/>
                    <a:pt x="1857" y="1096"/>
                  </a:cubicBezTo>
                  <a:cubicBezTo>
                    <a:pt x="3439" y="1653"/>
                    <a:pt x="5095" y="1801"/>
                    <a:pt x="6764" y="1801"/>
                  </a:cubicBezTo>
                  <a:cubicBezTo>
                    <a:pt x="8160" y="1801"/>
                    <a:pt x="9564" y="1698"/>
                    <a:pt x="10942" y="1643"/>
                  </a:cubicBezTo>
                  <a:cubicBezTo>
                    <a:pt x="13021" y="1522"/>
                    <a:pt x="15109" y="1392"/>
                    <a:pt x="17194" y="1392"/>
                  </a:cubicBezTo>
                  <a:cubicBezTo>
                    <a:pt x="18394" y="1392"/>
                    <a:pt x="19593" y="1435"/>
                    <a:pt x="20788" y="1548"/>
                  </a:cubicBezTo>
                  <a:cubicBezTo>
                    <a:pt x="23277" y="1786"/>
                    <a:pt x="25551" y="2120"/>
                    <a:pt x="28170" y="2798"/>
                  </a:cubicBezTo>
                  <a:cubicBezTo>
                    <a:pt x="31099" y="3584"/>
                    <a:pt x="33921" y="4763"/>
                    <a:pt x="36731" y="5918"/>
                  </a:cubicBezTo>
                  <a:cubicBezTo>
                    <a:pt x="38279" y="6537"/>
                    <a:pt x="39827" y="7192"/>
                    <a:pt x="41386" y="7787"/>
                  </a:cubicBezTo>
                  <a:cubicBezTo>
                    <a:pt x="41517" y="7847"/>
                    <a:pt x="41660" y="7894"/>
                    <a:pt x="41791" y="7954"/>
                  </a:cubicBezTo>
                  <a:cubicBezTo>
                    <a:pt x="41660" y="7847"/>
                    <a:pt x="41505" y="7739"/>
                    <a:pt x="41374" y="7656"/>
                  </a:cubicBezTo>
                  <a:cubicBezTo>
                    <a:pt x="40410" y="6989"/>
                    <a:pt x="39398" y="6370"/>
                    <a:pt x="38362" y="5799"/>
                  </a:cubicBezTo>
                  <a:cubicBezTo>
                    <a:pt x="36278" y="4608"/>
                    <a:pt x="34040" y="3727"/>
                    <a:pt x="31778" y="2953"/>
                  </a:cubicBezTo>
                  <a:cubicBezTo>
                    <a:pt x="28266" y="1703"/>
                    <a:pt x="24587" y="989"/>
                    <a:pt x="20884" y="643"/>
                  </a:cubicBezTo>
                  <a:cubicBezTo>
                    <a:pt x="19716" y="529"/>
                    <a:pt x="18548" y="485"/>
                    <a:pt x="17380" y="485"/>
                  </a:cubicBezTo>
                  <a:cubicBezTo>
                    <a:pt x="15512" y="485"/>
                    <a:pt x="13644" y="597"/>
                    <a:pt x="11775" y="715"/>
                  </a:cubicBezTo>
                  <a:cubicBezTo>
                    <a:pt x="9989" y="834"/>
                    <a:pt x="8180" y="929"/>
                    <a:pt x="6382" y="989"/>
                  </a:cubicBezTo>
                  <a:cubicBezTo>
                    <a:pt x="5855" y="1011"/>
                    <a:pt x="5335" y="1028"/>
                    <a:pt x="4821" y="1028"/>
                  </a:cubicBezTo>
                  <a:cubicBezTo>
                    <a:pt x="3699" y="1028"/>
                    <a:pt x="2610" y="948"/>
                    <a:pt x="1548" y="679"/>
                  </a:cubicBezTo>
                  <a:cubicBezTo>
                    <a:pt x="1000" y="536"/>
                    <a:pt x="429" y="39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15"/>
            <p:cNvSpPr/>
            <p:nvPr/>
          </p:nvSpPr>
          <p:spPr>
            <a:xfrm>
              <a:off x="3731100" y="878225"/>
              <a:ext cx="348600" cy="117300"/>
            </a:xfrm>
            <a:custGeom>
              <a:rect b="b" l="l" r="r" t="t"/>
              <a:pathLst>
                <a:path extrusionOk="0" h="4692" w="13944">
                  <a:moveTo>
                    <a:pt x="1" y="0"/>
                  </a:moveTo>
                  <a:cubicBezTo>
                    <a:pt x="453" y="95"/>
                    <a:pt x="894" y="202"/>
                    <a:pt x="1346" y="322"/>
                  </a:cubicBezTo>
                  <a:cubicBezTo>
                    <a:pt x="3132" y="774"/>
                    <a:pt x="4894" y="1274"/>
                    <a:pt x="6656" y="1810"/>
                  </a:cubicBezTo>
                  <a:cubicBezTo>
                    <a:pt x="9443" y="2608"/>
                    <a:pt x="11526" y="3370"/>
                    <a:pt x="13943" y="4691"/>
                  </a:cubicBezTo>
                  <a:cubicBezTo>
                    <a:pt x="10193" y="1488"/>
                    <a:pt x="5942" y="179"/>
                    <a:pt x="1084" y="36"/>
                  </a:cubicBezTo>
                  <a:cubicBezTo>
                    <a:pt x="727" y="24"/>
                    <a:pt x="358" y="2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15"/>
            <p:cNvSpPr/>
            <p:nvPr/>
          </p:nvSpPr>
          <p:spPr>
            <a:xfrm>
              <a:off x="3971925" y="889225"/>
              <a:ext cx="107775" cy="46750"/>
            </a:xfrm>
            <a:custGeom>
              <a:rect b="b" l="l" r="r" t="t"/>
              <a:pathLst>
                <a:path extrusionOk="0" h="1870" w="4311">
                  <a:moveTo>
                    <a:pt x="0" y="1"/>
                  </a:moveTo>
                  <a:lnTo>
                    <a:pt x="0" y="1"/>
                  </a:lnTo>
                  <a:cubicBezTo>
                    <a:pt x="560" y="274"/>
                    <a:pt x="1572" y="774"/>
                    <a:pt x="1929" y="917"/>
                  </a:cubicBezTo>
                  <a:cubicBezTo>
                    <a:pt x="2727" y="1251"/>
                    <a:pt x="3560" y="1525"/>
                    <a:pt x="4310" y="1870"/>
                  </a:cubicBezTo>
                  <a:cubicBezTo>
                    <a:pt x="3108" y="810"/>
                    <a:pt x="1572" y="1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15"/>
            <p:cNvSpPr/>
            <p:nvPr/>
          </p:nvSpPr>
          <p:spPr>
            <a:xfrm>
              <a:off x="4232350" y="1107400"/>
              <a:ext cx="403950" cy="79700"/>
            </a:xfrm>
            <a:custGeom>
              <a:rect b="b" l="l" r="r" t="t"/>
              <a:pathLst>
                <a:path extrusionOk="0" h="3188" w="16158">
                  <a:moveTo>
                    <a:pt x="1" y="1"/>
                  </a:moveTo>
                  <a:cubicBezTo>
                    <a:pt x="727" y="596"/>
                    <a:pt x="1561" y="1037"/>
                    <a:pt x="2394" y="1453"/>
                  </a:cubicBezTo>
                  <a:cubicBezTo>
                    <a:pt x="4204" y="2370"/>
                    <a:pt x="6204" y="2906"/>
                    <a:pt x="8228" y="3085"/>
                  </a:cubicBezTo>
                  <a:cubicBezTo>
                    <a:pt x="8833" y="3150"/>
                    <a:pt x="9447" y="3188"/>
                    <a:pt x="10063" y="3188"/>
                  </a:cubicBezTo>
                  <a:cubicBezTo>
                    <a:pt x="11461" y="3188"/>
                    <a:pt x="12867" y="2993"/>
                    <a:pt x="14181" y="2489"/>
                  </a:cubicBezTo>
                  <a:cubicBezTo>
                    <a:pt x="14777" y="2251"/>
                    <a:pt x="15896" y="1751"/>
                    <a:pt x="16158" y="1489"/>
                  </a:cubicBezTo>
                  <a:lnTo>
                    <a:pt x="16158" y="1489"/>
                  </a:lnTo>
                  <a:cubicBezTo>
                    <a:pt x="15229" y="1834"/>
                    <a:pt x="14241" y="2025"/>
                    <a:pt x="13253" y="2192"/>
                  </a:cubicBezTo>
                  <a:cubicBezTo>
                    <a:pt x="12867" y="2262"/>
                    <a:pt x="12322" y="2291"/>
                    <a:pt x="11703" y="2291"/>
                  </a:cubicBezTo>
                  <a:cubicBezTo>
                    <a:pt x="9913" y="2291"/>
                    <a:pt x="7508" y="2050"/>
                    <a:pt x="6597" y="1882"/>
                  </a:cubicBezTo>
                  <a:cubicBezTo>
                    <a:pt x="5085" y="1644"/>
                    <a:pt x="3597" y="1311"/>
                    <a:pt x="2144" y="834"/>
                  </a:cubicBezTo>
                  <a:cubicBezTo>
                    <a:pt x="1382" y="596"/>
                    <a:pt x="668" y="38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15"/>
            <p:cNvSpPr/>
            <p:nvPr/>
          </p:nvSpPr>
          <p:spPr>
            <a:xfrm>
              <a:off x="4433875" y="1098175"/>
              <a:ext cx="201550" cy="32175"/>
            </a:xfrm>
            <a:custGeom>
              <a:rect b="b" l="l" r="r" t="t"/>
              <a:pathLst>
                <a:path extrusionOk="0" h="1287" w="8062">
                  <a:moveTo>
                    <a:pt x="8061" y="1"/>
                  </a:moveTo>
                  <a:cubicBezTo>
                    <a:pt x="6680" y="406"/>
                    <a:pt x="5585" y="465"/>
                    <a:pt x="4168" y="537"/>
                  </a:cubicBezTo>
                  <a:cubicBezTo>
                    <a:pt x="3037" y="608"/>
                    <a:pt x="1906" y="679"/>
                    <a:pt x="763" y="715"/>
                  </a:cubicBezTo>
                  <a:cubicBezTo>
                    <a:pt x="512" y="715"/>
                    <a:pt x="251" y="727"/>
                    <a:pt x="1" y="727"/>
                  </a:cubicBezTo>
                  <a:cubicBezTo>
                    <a:pt x="155" y="775"/>
                    <a:pt x="322" y="822"/>
                    <a:pt x="465" y="858"/>
                  </a:cubicBezTo>
                  <a:cubicBezTo>
                    <a:pt x="1447" y="1129"/>
                    <a:pt x="2491" y="1287"/>
                    <a:pt x="3529" y="1287"/>
                  </a:cubicBezTo>
                  <a:cubicBezTo>
                    <a:pt x="5133" y="1287"/>
                    <a:pt x="6724" y="911"/>
                    <a:pt x="80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15"/>
            <p:cNvSpPr/>
            <p:nvPr/>
          </p:nvSpPr>
          <p:spPr>
            <a:xfrm>
              <a:off x="3905525" y="1210100"/>
              <a:ext cx="101250" cy="392925"/>
            </a:xfrm>
            <a:custGeom>
              <a:rect b="b" l="l" r="r" t="t"/>
              <a:pathLst>
                <a:path extrusionOk="0" h="15717" w="4050">
                  <a:moveTo>
                    <a:pt x="4049" y="1"/>
                  </a:moveTo>
                  <a:lnTo>
                    <a:pt x="4049" y="1"/>
                  </a:lnTo>
                  <a:cubicBezTo>
                    <a:pt x="3930" y="179"/>
                    <a:pt x="3811" y="358"/>
                    <a:pt x="3716" y="536"/>
                  </a:cubicBezTo>
                  <a:cubicBezTo>
                    <a:pt x="537" y="5430"/>
                    <a:pt x="513" y="10145"/>
                    <a:pt x="1" y="15717"/>
                  </a:cubicBezTo>
                  <a:cubicBezTo>
                    <a:pt x="1215" y="10752"/>
                    <a:pt x="1894" y="5644"/>
                    <a:pt x="3716" y="858"/>
                  </a:cubicBezTo>
                  <a:cubicBezTo>
                    <a:pt x="3811" y="572"/>
                    <a:pt x="3930" y="274"/>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15"/>
            <p:cNvSpPr/>
            <p:nvPr/>
          </p:nvSpPr>
          <p:spPr>
            <a:xfrm>
              <a:off x="3882925" y="1216950"/>
              <a:ext cx="44075" cy="242325"/>
            </a:xfrm>
            <a:custGeom>
              <a:rect b="b" l="l" r="r" t="t"/>
              <a:pathLst>
                <a:path extrusionOk="0" h="9693" w="1763">
                  <a:moveTo>
                    <a:pt x="1762" y="0"/>
                  </a:moveTo>
                  <a:cubicBezTo>
                    <a:pt x="1715" y="143"/>
                    <a:pt x="1655" y="298"/>
                    <a:pt x="1607" y="441"/>
                  </a:cubicBezTo>
                  <a:cubicBezTo>
                    <a:pt x="512" y="3358"/>
                    <a:pt x="0" y="6620"/>
                    <a:pt x="726" y="9692"/>
                  </a:cubicBezTo>
                  <a:cubicBezTo>
                    <a:pt x="762" y="8061"/>
                    <a:pt x="953" y="7239"/>
                    <a:pt x="1191" y="5620"/>
                  </a:cubicBezTo>
                  <a:cubicBezTo>
                    <a:pt x="1429" y="4013"/>
                    <a:pt x="1595" y="2405"/>
                    <a:pt x="1679" y="786"/>
                  </a:cubicBezTo>
                  <a:cubicBezTo>
                    <a:pt x="1703" y="524"/>
                    <a:pt x="1726" y="262"/>
                    <a:pt x="1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15"/>
            <p:cNvSpPr/>
            <p:nvPr/>
          </p:nvSpPr>
          <p:spPr>
            <a:xfrm>
              <a:off x="3861775" y="1260400"/>
              <a:ext cx="11650" cy="85450"/>
            </a:xfrm>
            <a:custGeom>
              <a:rect b="b" l="l" r="r" t="t"/>
              <a:pathLst>
                <a:path extrusionOk="0" h="3418" w="466">
                  <a:moveTo>
                    <a:pt x="251" y="1"/>
                  </a:moveTo>
                  <a:cubicBezTo>
                    <a:pt x="251" y="36"/>
                    <a:pt x="239" y="60"/>
                    <a:pt x="239" y="84"/>
                  </a:cubicBezTo>
                  <a:cubicBezTo>
                    <a:pt x="72" y="1191"/>
                    <a:pt x="1" y="2322"/>
                    <a:pt x="298" y="3418"/>
                  </a:cubicBezTo>
                  <a:cubicBezTo>
                    <a:pt x="370" y="2715"/>
                    <a:pt x="465" y="1977"/>
                    <a:pt x="382" y="1251"/>
                  </a:cubicBezTo>
                  <a:cubicBezTo>
                    <a:pt x="358" y="834"/>
                    <a:pt x="298" y="417"/>
                    <a:pt x="2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15"/>
            <p:cNvSpPr/>
            <p:nvPr/>
          </p:nvSpPr>
          <p:spPr>
            <a:xfrm>
              <a:off x="3567100" y="1180625"/>
              <a:ext cx="178925" cy="432825"/>
            </a:xfrm>
            <a:custGeom>
              <a:rect b="b" l="l" r="r" t="t"/>
              <a:pathLst>
                <a:path extrusionOk="0" h="17313" w="7157">
                  <a:moveTo>
                    <a:pt x="1" y="1"/>
                  </a:moveTo>
                  <a:cubicBezTo>
                    <a:pt x="298" y="358"/>
                    <a:pt x="489" y="620"/>
                    <a:pt x="739" y="953"/>
                  </a:cubicBezTo>
                  <a:cubicBezTo>
                    <a:pt x="2727" y="3668"/>
                    <a:pt x="3894" y="5918"/>
                    <a:pt x="4775" y="8740"/>
                  </a:cubicBezTo>
                  <a:cubicBezTo>
                    <a:pt x="5656" y="11574"/>
                    <a:pt x="5942" y="14598"/>
                    <a:pt x="7156" y="17312"/>
                  </a:cubicBezTo>
                  <a:cubicBezTo>
                    <a:pt x="6573" y="15157"/>
                    <a:pt x="6573" y="13026"/>
                    <a:pt x="6180" y="10764"/>
                  </a:cubicBezTo>
                  <a:cubicBezTo>
                    <a:pt x="5835" y="8835"/>
                    <a:pt x="5251" y="6930"/>
                    <a:pt x="4394" y="5156"/>
                  </a:cubicBezTo>
                  <a:cubicBezTo>
                    <a:pt x="3465" y="3370"/>
                    <a:pt x="2144" y="1811"/>
                    <a:pt x="620" y="513"/>
                  </a:cubicBezTo>
                  <a:cubicBezTo>
                    <a:pt x="417" y="334"/>
                    <a:pt x="203" y="16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15"/>
            <p:cNvSpPr/>
            <p:nvPr/>
          </p:nvSpPr>
          <p:spPr>
            <a:xfrm>
              <a:off x="3654025" y="1179450"/>
              <a:ext cx="93775" cy="242000"/>
            </a:xfrm>
            <a:custGeom>
              <a:rect b="b" l="l" r="r" t="t"/>
              <a:pathLst>
                <a:path extrusionOk="0" h="9680" w="3751">
                  <a:moveTo>
                    <a:pt x="0" y="0"/>
                  </a:moveTo>
                  <a:lnTo>
                    <a:pt x="0" y="0"/>
                  </a:lnTo>
                  <a:cubicBezTo>
                    <a:pt x="167" y="298"/>
                    <a:pt x="334" y="595"/>
                    <a:pt x="476" y="893"/>
                  </a:cubicBezTo>
                  <a:cubicBezTo>
                    <a:pt x="1822" y="3655"/>
                    <a:pt x="2893" y="6334"/>
                    <a:pt x="3632" y="9680"/>
                  </a:cubicBezTo>
                  <a:cubicBezTo>
                    <a:pt x="3751" y="6049"/>
                    <a:pt x="2917" y="3072"/>
                    <a:pt x="393" y="417"/>
                  </a:cubicBezTo>
                  <a:cubicBezTo>
                    <a:pt x="262" y="274"/>
                    <a:pt x="143" y="13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15"/>
            <p:cNvSpPr/>
            <p:nvPr/>
          </p:nvSpPr>
          <p:spPr>
            <a:xfrm>
              <a:off x="3753425" y="1241350"/>
              <a:ext cx="33675" cy="100350"/>
            </a:xfrm>
            <a:custGeom>
              <a:rect b="b" l="l" r="r" t="t"/>
              <a:pathLst>
                <a:path extrusionOk="0" h="4014" w="1347">
                  <a:moveTo>
                    <a:pt x="1" y="1"/>
                  </a:moveTo>
                  <a:lnTo>
                    <a:pt x="1" y="1"/>
                  </a:lnTo>
                  <a:cubicBezTo>
                    <a:pt x="239" y="715"/>
                    <a:pt x="346" y="1465"/>
                    <a:pt x="549" y="2191"/>
                  </a:cubicBezTo>
                  <a:cubicBezTo>
                    <a:pt x="715" y="2799"/>
                    <a:pt x="989" y="3394"/>
                    <a:pt x="1049" y="4013"/>
                  </a:cubicBezTo>
                  <a:cubicBezTo>
                    <a:pt x="1346" y="2537"/>
                    <a:pt x="751" y="11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15"/>
            <p:cNvSpPr/>
            <p:nvPr/>
          </p:nvSpPr>
          <p:spPr>
            <a:xfrm>
              <a:off x="3015250" y="1008150"/>
              <a:ext cx="867100" cy="198700"/>
            </a:xfrm>
            <a:custGeom>
              <a:rect b="b" l="l" r="r" t="t"/>
              <a:pathLst>
                <a:path extrusionOk="0" h="7948" w="34684">
                  <a:moveTo>
                    <a:pt x="19377" y="1"/>
                  </a:moveTo>
                  <a:cubicBezTo>
                    <a:pt x="19193" y="1"/>
                    <a:pt x="19008" y="3"/>
                    <a:pt x="18824" y="6"/>
                  </a:cubicBezTo>
                  <a:cubicBezTo>
                    <a:pt x="15467" y="66"/>
                    <a:pt x="12073" y="447"/>
                    <a:pt x="8859" y="1494"/>
                  </a:cubicBezTo>
                  <a:cubicBezTo>
                    <a:pt x="5727" y="2518"/>
                    <a:pt x="2786" y="4078"/>
                    <a:pt x="0" y="5816"/>
                  </a:cubicBezTo>
                  <a:cubicBezTo>
                    <a:pt x="2120" y="4852"/>
                    <a:pt x="3989" y="4066"/>
                    <a:pt x="5656" y="3376"/>
                  </a:cubicBezTo>
                  <a:cubicBezTo>
                    <a:pt x="6501" y="3018"/>
                    <a:pt x="8097" y="2340"/>
                    <a:pt x="9275" y="1983"/>
                  </a:cubicBezTo>
                  <a:cubicBezTo>
                    <a:pt x="10597" y="1566"/>
                    <a:pt x="11954" y="1268"/>
                    <a:pt x="13323" y="1042"/>
                  </a:cubicBezTo>
                  <a:cubicBezTo>
                    <a:pt x="15156" y="770"/>
                    <a:pt x="17131" y="599"/>
                    <a:pt x="19117" y="599"/>
                  </a:cubicBezTo>
                  <a:cubicBezTo>
                    <a:pt x="21389" y="599"/>
                    <a:pt x="23675" y="823"/>
                    <a:pt x="25777" y="1375"/>
                  </a:cubicBezTo>
                  <a:cubicBezTo>
                    <a:pt x="27670" y="1852"/>
                    <a:pt x="29111" y="2340"/>
                    <a:pt x="30695" y="3459"/>
                  </a:cubicBezTo>
                  <a:cubicBezTo>
                    <a:pt x="32266" y="4566"/>
                    <a:pt x="33814" y="5995"/>
                    <a:pt x="34683" y="7948"/>
                  </a:cubicBezTo>
                  <a:cubicBezTo>
                    <a:pt x="34683" y="7590"/>
                    <a:pt x="34207" y="6447"/>
                    <a:pt x="33862" y="5876"/>
                  </a:cubicBezTo>
                  <a:cubicBezTo>
                    <a:pt x="33278" y="4900"/>
                    <a:pt x="32516" y="4030"/>
                    <a:pt x="31647" y="3316"/>
                  </a:cubicBezTo>
                  <a:cubicBezTo>
                    <a:pt x="30183" y="2054"/>
                    <a:pt x="28349" y="1340"/>
                    <a:pt x="26504" y="875"/>
                  </a:cubicBezTo>
                  <a:cubicBezTo>
                    <a:pt x="24182" y="289"/>
                    <a:pt x="21778" y="1"/>
                    <a:pt x="193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15"/>
            <p:cNvSpPr/>
            <p:nvPr/>
          </p:nvSpPr>
          <p:spPr>
            <a:xfrm>
              <a:off x="3835300" y="1056500"/>
              <a:ext cx="100025" cy="132800"/>
            </a:xfrm>
            <a:custGeom>
              <a:rect b="b" l="l" r="r" t="t"/>
              <a:pathLst>
                <a:path extrusionOk="0" h="5312" w="4001">
                  <a:moveTo>
                    <a:pt x="0" y="1"/>
                  </a:moveTo>
                  <a:cubicBezTo>
                    <a:pt x="298" y="179"/>
                    <a:pt x="488" y="334"/>
                    <a:pt x="750" y="549"/>
                  </a:cubicBezTo>
                  <a:cubicBezTo>
                    <a:pt x="1881" y="1537"/>
                    <a:pt x="2369" y="2180"/>
                    <a:pt x="3048" y="3275"/>
                  </a:cubicBezTo>
                  <a:cubicBezTo>
                    <a:pt x="3500" y="4025"/>
                    <a:pt x="3739" y="4513"/>
                    <a:pt x="3941" y="5311"/>
                  </a:cubicBezTo>
                  <a:cubicBezTo>
                    <a:pt x="4001" y="4156"/>
                    <a:pt x="3631" y="3132"/>
                    <a:pt x="3108" y="2239"/>
                  </a:cubicBezTo>
                  <a:cubicBezTo>
                    <a:pt x="2500" y="1239"/>
                    <a:pt x="1500" y="537"/>
                    <a:pt x="417" y="132"/>
                  </a:cubicBezTo>
                  <a:cubicBezTo>
                    <a:pt x="286" y="96"/>
                    <a:pt x="155" y="4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15"/>
            <p:cNvSpPr/>
            <p:nvPr/>
          </p:nvSpPr>
          <p:spPr>
            <a:xfrm>
              <a:off x="3973600" y="1110775"/>
              <a:ext cx="25425" cy="67200"/>
            </a:xfrm>
            <a:custGeom>
              <a:rect b="b" l="l" r="r" t="t"/>
              <a:pathLst>
                <a:path extrusionOk="0" h="2688" w="1017">
                  <a:moveTo>
                    <a:pt x="2" y="0"/>
                  </a:moveTo>
                  <a:cubicBezTo>
                    <a:pt x="0" y="0"/>
                    <a:pt x="4" y="12"/>
                    <a:pt x="16" y="44"/>
                  </a:cubicBezTo>
                  <a:cubicBezTo>
                    <a:pt x="76" y="211"/>
                    <a:pt x="124" y="390"/>
                    <a:pt x="183" y="556"/>
                  </a:cubicBezTo>
                  <a:cubicBezTo>
                    <a:pt x="397" y="1295"/>
                    <a:pt x="659" y="1973"/>
                    <a:pt x="659" y="2688"/>
                  </a:cubicBezTo>
                  <a:cubicBezTo>
                    <a:pt x="1016" y="1795"/>
                    <a:pt x="647" y="795"/>
                    <a:pt x="64" y="68"/>
                  </a:cubicBezTo>
                  <a:cubicBezTo>
                    <a:pt x="33" y="45"/>
                    <a:pt x="6" y="0"/>
                    <a:pt x="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15"/>
            <p:cNvSpPr/>
            <p:nvPr/>
          </p:nvSpPr>
          <p:spPr>
            <a:xfrm>
              <a:off x="4002275" y="1335700"/>
              <a:ext cx="356025" cy="270300"/>
            </a:xfrm>
            <a:custGeom>
              <a:rect b="b" l="l" r="r" t="t"/>
              <a:pathLst>
                <a:path extrusionOk="0" h="10812" w="14241">
                  <a:moveTo>
                    <a:pt x="14205" y="1"/>
                  </a:moveTo>
                  <a:cubicBezTo>
                    <a:pt x="13609" y="72"/>
                    <a:pt x="13014" y="191"/>
                    <a:pt x="12431" y="322"/>
                  </a:cubicBezTo>
                  <a:cubicBezTo>
                    <a:pt x="10466" y="799"/>
                    <a:pt x="8525" y="1561"/>
                    <a:pt x="6906" y="2763"/>
                  </a:cubicBezTo>
                  <a:cubicBezTo>
                    <a:pt x="4108" y="4954"/>
                    <a:pt x="1774" y="7740"/>
                    <a:pt x="0" y="10812"/>
                  </a:cubicBezTo>
                  <a:cubicBezTo>
                    <a:pt x="1644" y="8669"/>
                    <a:pt x="3537" y="6728"/>
                    <a:pt x="5525" y="4894"/>
                  </a:cubicBezTo>
                  <a:cubicBezTo>
                    <a:pt x="7275" y="3180"/>
                    <a:pt x="9394" y="1942"/>
                    <a:pt x="11823" y="930"/>
                  </a:cubicBezTo>
                  <a:cubicBezTo>
                    <a:pt x="12609" y="596"/>
                    <a:pt x="13193" y="310"/>
                    <a:pt x="14026" y="60"/>
                  </a:cubicBezTo>
                  <a:cubicBezTo>
                    <a:pt x="14097" y="37"/>
                    <a:pt x="14169" y="13"/>
                    <a:pt x="142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15"/>
            <p:cNvSpPr/>
            <p:nvPr/>
          </p:nvSpPr>
          <p:spPr>
            <a:xfrm>
              <a:off x="4104375" y="1284225"/>
              <a:ext cx="201525" cy="140800"/>
            </a:xfrm>
            <a:custGeom>
              <a:rect b="b" l="l" r="r" t="t"/>
              <a:pathLst>
                <a:path extrusionOk="0" h="5632" w="8061">
                  <a:moveTo>
                    <a:pt x="7977" y="0"/>
                  </a:moveTo>
                  <a:cubicBezTo>
                    <a:pt x="7870" y="0"/>
                    <a:pt x="7787" y="12"/>
                    <a:pt x="7680" y="12"/>
                  </a:cubicBezTo>
                  <a:cubicBezTo>
                    <a:pt x="7096" y="60"/>
                    <a:pt x="6549" y="274"/>
                    <a:pt x="6013" y="488"/>
                  </a:cubicBezTo>
                  <a:cubicBezTo>
                    <a:pt x="5049" y="881"/>
                    <a:pt x="4132" y="1417"/>
                    <a:pt x="3322" y="2072"/>
                  </a:cubicBezTo>
                  <a:cubicBezTo>
                    <a:pt x="2036" y="3084"/>
                    <a:pt x="1060" y="4405"/>
                    <a:pt x="0" y="5632"/>
                  </a:cubicBezTo>
                  <a:cubicBezTo>
                    <a:pt x="1989" y="4120"/>
                    <a:pt x="3096" y="3227"/>
                    <a:pt x="4477" y="2191"/>
                  </a:cubicBezTo>
                  <a:cubicBezTo>
                    <a:pt x="4668" y="2036"/>
                    <a:pt x="5882" y="1179"/>
                    <a:pt x="6430" y="834"/>
                  </a:cubicBezTo>
                  <a:cubicBezTo>
                    <a:pt x="6763" y="607"/>
                    <a:pt x="7108" y="357"/>
                    <a:pt x="7477" y="191"/>
                  </a:cubicBezTo>
                  <a:cubicBezTo>
                    <a:pt x="7632" y="119"/>
                    <a:pt x="7858" y="48"/>
                    <a:pt x="8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15"/>
            <p:cNvSpPr/>
            <p:nvPr/>
          </p:nvSpPr>
          <p:spPr>
            <a:xfrm>
              <a:off x="4168950" y="1237475"/>
              <a:ext cx="55700" cy="77725"/>
            </a:xfrm>
            <a:custGeom>
              <a:rect b="b" l="l" r="r" t="t"/>
              <a:pathLst>
                <a:path extrusionOk="0" h="3109" w="2228">
                  <a:moveTo>
                    <a:pt x="2227" y="1"/>
                  </a:moveTo>
                  <a:lnTo>
                    <a:pt x="2227" y="1"/>
                  </a:lnTo>
                  <a:cubicBezTo>
                    <a:pt x="1251" y="834"/>
                    <a:pt x="334" y="1823"/>
                    <a:pt x="1" y="3108"/>
                  </a:cubicBezTo>
                  <a:cubicBezTo>
                    <a:pt x="311" y="2596"/>
                    <a:pt x="537" y="2346"/>
                    <a:pt x="894" y="1906"/>
                  </a:cubicBezTo>
                  <a:cubicBezTo>
                    <a:pt x="1394" y="1311"/>
                    <a:pt x="1763" y="620"/>
                    <a:pt x="22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15"/>
            <p:cNvSpPr/>
            <p:nvPr/>
          </p:nvSpPr>
          <p:spPr>
            <a:xfrm>
              <a:off x="4479425" y="1311300"/>
              <a:ext cx="366125" cy="124025"/>
            </a:xfrm>
            <a:custGeom>
              <a:rect b="b" l="l" r="r" t="t"/>
              <a:pathLst>
                <a:path extrusionOk="0" h="4961" w="14645">
                  <a:moveTo>
                    <a:pt x="0" y="1"/>
                  </a:moveTo>
                  <a:cubicBezTo>
                    <a:pt x="6" y="10"/>
                    <a:pt x="14" y="17"/>
                    <a:pt x="22" y="24"/>
                  </a:cubicBezTo>
                  <a:lnTo>
                    <a:pt x="22" y="24"/>
                  </a:lnTo>
                  <a:cubicBezTo>
                    <a:pt x="15" y="16"/>
                    <a:pt x="7" y="8"/>
                    <a:pt x="0" y="1"/>
                  </a:cubicBezTo>
                  <a:close/>
                  <a:moveTo>
                    <a:pt x="22" y="24"/>
                  </a:moveTo>
                  <a:cubicBezTo>
                    <a:pt x="517" y="550"/>
                    <a:pt x="1080" y="1007"/>
                    <a:pt x="1643" y="1465"/>
                  </a:cubicBezTo>
                  <a:cubicBezTo>
                    <a:pt x="3239" y="2727"/>
                    <a:pt x="5037" y="3775"/>
                    <a:pt x="6989" y="4334"/>
                  </a:cubicBezTo>
                  <a:cubicBezTo>
                    <a:pt x="8379" y="4735"/>
                    <a:pt x="9833" y="4960"/>
                    <a:pt x="11283" y="4960"/>
                  </a:cubicBezTo>
                  <a:cubicBezTo>
                    <a:pt x="12416" y="4960"/>
                    <a:pt x="13548" y="4823"/>
                    <a:pt x="14645" y="4525"/>
                  </a:cubicBezTo>
                  <a:lnTo>
                    <a:pt x="14645" y="4525"/>
                  </a:lnTo>
                  <a:cubicBezTo>
                    <a:pt x="14157" y="4580"/>
                    <a:pt x="13660" y="4606"/>
                    <a:pt x="13158" y="4606"/>
                  </a:cubicBezTo>
                  <a:cubicBezTo>
                    <a:pt x="9558" y="4606"/>
                    <a:pt x="5692" y="3262"/>
                    <a:pt x="2881" y="1715"/>
                  </a:cubicBezTo>
                  <a:cubicBezTo>
                    <a:pt x="1953" y="1179"/>
                    <a:pt x="1012" y="655"/>
                    <a:pt x="95" y="84"/>
                  </a:cubicBezTo>
                  <a:cubicBezTo>
                    <a:pt x="78" y="57"/>
                    <a:pt x="46" y="44"/>
                    <a:pt x="22" y="2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15"/>
            <p:cNvSpPr/>
            <p:nvPr/>
          </p:nvSpPr>
          <p:spPr>
            <a:xfrm>
              <a:off x="4477625" y="1353875"/>
              <a:ext cx="139025" cy="83950"/>
            </a:xfrm>
            <a:custGeom>
              <a:rect b="b" l="l" r="r" t="t"/>
              <a:pathLst>
                <a:path extrusionOk="0" h="3358" w="5561">
                  <a:moveTo>
                    <a:pt x="1" y="0"/>
                  </a:moveTo>
                  <a:lnTo>
                    <a:pt x="1" y="0"/>
                  </a:lnTo>
                  <a:cubicBezTo>
                    <a:pt x="596" y="834"/>
                    <a:pt x="1370" y="1536"/>
                    <a:pt x="2227" y="2060"/>
                  </a:cubicBezTo>
                  <a:cubicBezTo>
                    <a:pt x="3132" y="2596"/>
                    <a:pt x="4132" y="2917"/>
                    <a:pt x="5132" y="3227"/>
                  </a:cubicBezTo>
                  <a:cubicBezTo>
                    <a:pt x="5275" y="3274"/>
                    <a:pt x="5418" y="3322"/>
                    <a:pt x="5561" y="3358"/>
                  </a:cubicBezTo>
                  <a:cubicBezTo>
                    <a:pt x="5418" y="3274"/>
                    <a:pt x="5263" y="3179"/>
                    <a:pt x="5120" y="3108"/>
                  </a:cubicBezTo>
                  <a:cubicBezTo>
                    <a:pt x="4406" y="2703"/>
                    <a:pt x="3727" y="2215"/>
                    <a:pt x="3013" y="1798"/>
                  </a:cubicBezTo>
                  <a:cubicBezTo>
                    <a:pt x="1989" y="1227"/>
                    <a:pt x="918" y="7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15"/>
            <p:cNvSpPr/>
            <p:nvPr/>
          </p:nvSpPr>
          <p:spPr>
            <a:xfrm>
              <a:off x="4613650" y="1256825"/>
              <a:ext cx="117600" cy="32975"/>
            </a:xfrm>
            <a:custGeom>
              <a:rect b="b" l="l" r="r" t="t"/>
              <a:pathLst>
                <a:path extrusionOk="0" h="1319" w="4704">
                  <a:moveTo>
                    <a:pt x="4704" y="1"/>
                  </a:moveTo>
                  <a:lnTo>
                    <a:pt x="4704" y="1"/>
                  </a:lnTo>
                  <a:cubicBezTo>
                    <a:pt x="4073" y="334"/>
                    <a:pt x="3430" y="537"/>
                    <a:pt x="2692" y="679"/>
                  </a:cubicBezTo>
                  <a:cubicBezTo>
                    <a:pt x="1965" y="846"/>
                    <a:pt x="1239" y="1025"/>
                    <a:pt x="489" y="1132"/>
                  </a:cubicBezTo>
                  <a:cubicBezTo>
                    <a:pt x="430" y="1144"/>
                    <a:pt x="168" y="1168"/>
                    <a:pt x="1" y="1191"/>
                  </a:cubicBezTo>
                  <a:cubicBezTo>
                    <a:pt x="60" y="1203"/>
                    <a:pt x="108" y="1215"/>
                    <a:pt x="168" y="1227"/>
                  </a:cubicBezTo>
                  <a:cubicBezTo>
                    <a:pt x="500" y="1288"/>
                    <a:pt x="842" y="1318"/>
                    <a:pt x="1186" y="1318"/>
                  </a:cubicBezTo>
                  <a:cubicBezTo>
                    <a:pt x="2467" y="1318"/>
                    <a:pt x="3774" y="893"/>
                    <a:pt x="47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15"/>
            <p:cNvSpPr/>
            <p:nvPr/>
          </p:nvSpPr>
          <p:spPr>
            <a:xfrm>
              <a:off x="4933650" y="4449200"/>
              <a:ext cx="104500" cy="380425"/>
            </a:xfrm>
            <a:custGeom>
              <a:rect b="b" l="l" r="r" t="t"/>
              <a:pathLst>
                <a:path extrusionOk="0" h="15217" w="4180">
                  <a:moveTo>
                    <a:pt x="1274" y="0"/>
                  </a:moveTo>
                  <a:cubicBezTo>
                    <a:pt x="2727" y="1988"/>
                    <a:pt x="3334" y="4227"/>
                    <a:pt x="3346" y="6513"/>
                  </a:cubicBezTo>
                  <a:cubicBezTo>
                    <a:pt x="3405" y="8418"/>
                    <a:pt x="3048" y="10085"/>
                    <a:pt x="2250" y="11668"/>
                  </a:cubicBezTo>
                  <a:cubicBezTo>
                    <a:pt x="1572" y="12859"/>
                    <a:pt x="857" y="14014"/>
                    <a:pt x="72" y="15133"/>
                  </a:cubicBezTo>
                  <a:cubicBezTo>
                    <a:pt x="48" y="15157"/>
                    <a:pt x="24" y="15192"/>
                    <a:pt x="0" y="15216"/>
                  </a:cubicBezTo>
                  <a:cubicBezTo>
                    <a:pt x="83" y="15145"/>
                    <a:pt x="191" y="15038"/>
                    <a:pt x="286" y="14954"/>
                  </a:cubicBezTo>
                  <a:cubicBezTo>
                    <a:pt x="965" y="14299"/>
                    <a:pt x="1596" y="13561"/>
                    <a:pt x="2167" y="12811"/>
                  </a:cubicBezTo>
                  <a:cubicBezTo>
                    <a:pt x="3548" y="11085"/>
                    <a:pt x="4179" y="8846"/>
                    <a:pt x="4060" y="6644"/>
                  </a:cubicBezTo>
                  <a:cubicBezTo>
                    <a:pt x="4024" y="4179"/>
                    <a:pt x="3060" y="1726"/>
                    <a:pt x="1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15"/>
            <p:cNvSpPr/>
            <p:nvPr/>
          </p:nvSpPr>
          <p:spPr>
            <a:xfrm>
              <a:off x="4833625" y="4600100"/>
              <a:ext cx="174750" cy="233100"/>
            </a:xfrm>
            <a:custGeom>
              <a:rect b="b" l="l" r="r" t="t"/>
              <a:pathLst>
                <a:path extrusionOk="0" h="9324" w="6990">
                  <a:moveTo>
                    <a:pt x="6656" y="0"/>
                  </a:moveTo>
                  <a:cubicBezTo>
                    <a:pt x="6454" y="3037"/>
                    <a:pt x="4168" y="6073"/>
                    <a:pt x="1918" y="7835"/>
                  </a:cubicBezTo>
                  <a:cubicBezTo>
                    <a:pt x="1227" y="8394"/>
                    <a:pt x="703" y="8859"/>
                    <a:pt x="1" y="9323"/>
                  </a:cubicBezTo>
                  <a:cubicBezTo>
                    <a:pt x="536" y="9109"/>
                    <a:pt x="965" y="8930"/>
                    <a:pt x="1477" y="8692"/>
                  </a:cubicBezTo>
                  <a:cubicBezTo>
                    <a:pt x="2858" y="8037"/>
                    <a:pt x="4180" y="7156"/>
                    <a:pt x="5085" y="5894"/>
                  </a:cubicBezTo>
                  <a:cubicBezTo>
                    <a:pt x="6251" y="4227"/>
                    <a:pt x="6990" y="2060"/>
                    <a:pt x="6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15"/>
            <p:cNvSpPr/>
            <p:nvPr/>
          </p:nvSpPr>
          <p:spPr>
            <a:xfrm>
              <a:off x="4805950" y="4507825"/>
              <a:ext cx="825" cy="1850"/>
            </a:xfrm>
            <a:custGeom>
              <a:rect b="b" l="l" r="r" t="t"/>
              <a:pathLst>
                <a:path extrusionOk="0" h="74" w="33">
                  <a:moveTo>
                    <a:pt x="0" y="1"/>
                  </a:moveTo>
                  <a:cubicBezTo>
                    <a:pt x="21" y="53"/>
                    <a:pt x="31" y="73"/>
                    <a:pt x="32" y="73"/>
                  </a:cubicBezTo>
                  <a:cubicBezTo>
                    <a:pt x="33" y="73"/>
                    <a:pt x="20" y="4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15"/>
            <p:cNvSpPr/>
            <p:nvPr/>
          </p:nvSpPr>
          <p:spPr>
            <a:xfrm>
              <a:off x="4671275" y="4403050"/>
              <a:ext cx="184400" cy="421050"/>
            </a:xfrm>
            <a:custGeom>
              <a:rect b="b" l="l" r="r" t="t"/>
              <a:pathLst>
                <a:path extrusionOk="0" h="16842" w="7376">
                  <a:moveTo>
                    <a:pt x="5375" y="4168"/>
                  </a:moveTo>
                  <a:cubicBezTo>
                    <a:pt x="5375" y="4178"/>
                    <a:pt x="5375" y="4179"/>
                    <a:pt x="5383" y="4180"/>
                  </a:cubicBezTo>
                  <a:lnTo>
                    <a:pt x="5383" y="4180"/>
                  </a:lnTo>
                  <a:cubicBezTo>
                    <a:pt x="5381" y="4175"/>
                    <a:pt x="5379" y="4171"/>
                    <a:pt x="5375" y="4168"/>
                  </a:cubicBezTo>
                  <a:close/>
                  <a:moveTo>
                    <a:pt x="922" y="1"/>
                  </a:moveTo>
                  <a:lnTo>
                    <a:pt x="922" y="1"/>
                  </a:lnTo>
                  <a:cubicBezTo>
                    <a:pt x="3054" y="560"/>
                    <a:pt x="4447" y="2263"/>
                    <a:pt x="5364" y="4108"/>
                  </a:cubicBezTo>
                  <a:cubicBezTo>
                    <a:pt x="5364" y="4120"/>
                    <a:pt x="5375" y="4144"/>
                    <a:pt x="5387" y="4180"/>
                  </a:cubicBezTo>
                  <a:cubicBezTo>
                    <a:pt x="5386" y="4180"/>
                    <a:pt x="5384" y="4180"/>
                    <a:pt x="5383" y="4180"/>
                  </a:cubicBezTo>
                  <a:lnTo>
                    <a:pt x="5383" y="4180"/>
                  </a:lnTo>
                  <a:cubicBezTo>
                    <a:pt x="5388" y="4192"/>
                    <a:pt x="5391" y="4210"/>
                    <a:pt x="5399" y="4227"/>
                  </a:cubicBezTo>
                  <a:cubicBezTo>
                    <a:pt x="5625" y="4763"/>
                    <a:pt x="5816" y="5311"/>
                    <a:pt x="5911" y="5894"/>
                  </a:cubicBezTo>
                  <a:cubicBezTo>
                    <a:pt x="6018" y="6311"/>
                    <a:pt x="6018" y="7823"/>
                    <a:pt x="5899" y="8252"/>
                  </a:cubicBezTo>
                  <a:cubicBezTo>
                    <a:pt x="5494" y="10216"/>
                    <a:pt x="4947" y="11419"/>
                    <a:pt x="3887" y="13097"/>
                  </a:cubicBezTo>
                  <a:cubicBezTo>
                    <a:pt x="3304" y="14026"/>
                    <a:pt x="2887" y="14550"/>
                    <a:pt x="2018" y="15324"/>
                  </a:cubicBezTo>
                  <a:cubicBezTo>
                    <a:pt x="1446" y="15848"/>
                    <a:pt x="970" y="16264"/>
                    <a:pt x="351" y="16645"/>
                  </a:cubicBezTo>
                  <a:cubicBezTo>
                    <a:pt x="284" y="16693"/>
                    <a:pt x="1" y="16842"/>
                    <a:pt x="30" y="16842"/>
                  </a:cubicBezTo>
                  <a:cubicBezTo>
                    <a:pt x="37" y="16842"/>
                    <a:pt x="62" y="16833"/>
                    <a:pt x="113" y="16812"/>
                  </a:cubicBezTo>
                  <a:cubicBezTo>
                    <a:pt x="1542" y="16288"/>
                    <a:pt x="2923" y="15538"/>
                    <a:pt x="3982" y="14419"/>
                  </a:cubicBezTo>
                  <a:cubicBezTo>
                    <a:pt x="5018" y="13252"/>
                    <a:pt x="5899" y="11931"/>
                    <a:pt x="6376" y="10430"/>
                  </a:cubicBezTo>
                  <a:cubicBezTo>
                    <a:pt x="7280" y="7978"/>
                    <a:pt x="7376" y="5013"/>
                    <a:pt x="5661" y="2882"/>
                  </a:cubicBezTo>
                  <a:cubicBezTo>
                    <a:pt x="4530" y="1382"/>
                    <a:pt x="2827" y="143"/>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15"/>
            <p:cNvSpPr/>
            <p:nvPr/>
          </p:nvSpPr>
          <p:spPr>
            <a:xfrm>
              <a:off x="4588050" y="4458425"/>
              <a:ext cx="210475" cy="361375"/>
            </a:xfrm>
            <a:custGeom>
              <a:rect b="b" l="l" r="r" t="t"/>
              <a:pathLst>
                <a:path extrusionOk="0" h="14455" w="8419">
                  <a:moveTo>
                    <a:pt x="6276" y="0"/>
                  </a:moveTo>
                  <a:lnTo>
                    <a:pt x="6276" y="0"/>
                  </a:lnTo>
                  <a:cubicBezTo>
                    <a:pt x="6788" y="917"/>
                    <a:pt x="7061" y="2167"/>
                    <a:pt x="7133" y="3024"/>
                  </a:cubicBezTo>
                  <a:cubicBezTo>
                    <a:pt x="7252" y="4108"/>
                    <a:pt x="7204" y="5060"/>
                    <a:pt x="7038" y="5846"/>
                  </a:cubicBezTo>
                  <a:cubicBezTo>
                    <a:pt x="6692" y="7346"/>
                    <a:pt x="6311" y="8108"/>
                    <a:pt x="5561" y="9394"/>
                  </a:cubicBezTo>
                  <a:cubicBezTo>
                    <a:pt x="4871" y="10490"/>
                    <a:pt x="4430" y="11097"/>
                    <a:pt x="3620" y="11966"/>
                  </a:cubicBezTo>
                  <a:cubicBezTo>
                    <a:pt x="3049" y="12514"/>
                    <a:pt x="2668" y="12752"/>
                    <a:pt x="1954" y="13264"/>
                  </a:cubicBezTo>
                  <a:cubicBezTo>
                    <a:pt x="1323" y="13692"/>
                    <a:pt x="680" y="14121"/>
                    <a:pt x="1" y="14454"/>
                  </a:cubicBezTo>
                  <a:cubicBezTo>
                    <a:pt x="727" y="14300"/>
                    <a:pt x="2430" y="13621"/>
                    <a:pt x="3394" y="13061"/>
                  </a:cubicBezTo>
                  <a:cubicBezTo>
                    <a:pt x="5430" y="11906"/>
                    <a:pt x="7133" y="9239"/>
                    <a:pt x="7788" y="7013"/>
                  </a:cubicBezTo>
                  <a:cubicBezTo>
                    <a:pt x="8419" y="4751"/>
                    <a:pt x="7823" y="1786"/>
                    <a:pt x="62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15"/>
            <p:cNvSpPr/>
            <p:nvPr/>
          </p:nvSpPr>
          <p:spPr>
            <a:xfrm>
              <a:off x="4118650" y="4676600"/>
              <a:ext cx="593250" cy="113925"/>
            </a:xfrm>
            <a:custGeom>
              <a:rect b="b" l="l" r="r" t="t"/>
              <a:pathLst>
                <a:path extrusionOk="0" h="4557" w="23730">
                  <a:moveTo>
                    <a:pt x="23730" y="0"/>
                  </a:moveTo>
                  <a:cubicBezTo>
                    <a:pt x="23147" y="739"/>
                    <a:pt x="22527" y="1251"/>
                    <a:pt x="21813" y="1751"/>
                  </a:cubicBezTo>
                  <a:cubicBezTo>
                    <a:pt x="20634" y="2548"/>
                    <a:pt x="19741" y="2906"/>
                    <a:pt x="18396" y="3298"/>
                  </a:cubicBezTo>
                  <a:cubicBezTo>
                    <a:pt x="17671" y="3466"/>
                    <a:pt x="16785" y="3534"/>
                    <a:pt x="15875" y="3534"/>
                  </a:cubicBezTo>
                  <a:cubicBezTo>
                    <a:pt x="14648" y="3534"/>
                    <a:pt x="13378" y="3410"/>
                    <a:pt x="12407" y="3239"/>
                  </a:cubicBezTo>
                  <a:cubicBezTo>
                    <a:pt x="10262" y="2837"/>
                    <a:pt x="8461" y="2553"/>
                    <a:pt x="6698" y="2553"/>
                  </a:cubicBezTo>
                  <a:cubicBezTo>
                    <a:pt x="4644" y="2553"/>
                    <a:pt x="2643" y="2939"/>
                    <a:pt x="215" y="3977"/>
                  </a:cubicBezTo>
                  <a:cubicBezTo>
                    <a:pt x="146" y="4012"/>
                    <a:pt x="0" y="4059"/>
                    <a:pt x="14" y="4059"/>
                  </a:cubicBezTo>
                  <a:cubicBezTo>
                    <a:pt x="20" y="4059"/>
                    <a:pt x="47" y="4053"/>
                    <a:pt x="108" y="4037"/>
                  </a:cubicBezTo>
                  <a:cubicBezTo>
                    <a:pt x="1465" y="3775"/>
                    <a:pt x="2561" y="3668"/>
                    <a:pt x="4013" y="3548"/>
                  </a:cubicBezTo>
                  <a:cubicBezTo>
                    <a:pt x="4462" y="3528"/>
                    <a:pt x="4911" y="3518"/>
                    <a:pt x="5360" y="3518"/>
                  </a:cubicBezTo>
                  <a:cubicBezTo>
                    <a:pt x="6470" y="3518"/>
                    <a:pt x="7578" y="3578"/>
                    <a:pt x="8680" y="3679"/>
                  </a:cubicBezTo>
                  <a:cubicBezTo>
                    <a:pt x="10617" y="3892"/>
                    <a:pt x="13268" y="4557"/>
                    <a:pt x="15666" y="4557"/>
                  </a:cubicBezTo>
                  <a:cubicBezTo>
                    <a:pt x="15819" y="4557"/>
                    <a:pt x="15971" y="4554"/>
                    <a:pt x="16122" y="4549"/>
                  </a:cubicBezTo>
                  <a:cubicBezTo>
                    <a:pt x="17205" y="4537"/>
                    <a:pt x="18325" y="4418"/>
                    <a:pt x="19325" y="3941"/>
                  </a:cubicBezTo>
                  <a:cubicBezTo>
                    <a:pt x="21158" y="3132"/>
                    <a:pt x="22777" y="1751"/>
                    <a:pt x="237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15"/>
            <p:cNvSpPr/>
            <p:nvPr/>
          </p:nvSpPr>
          <p:spPr>
            <a:xfrm>
              <a:off x="4194250" y="4793675"/>
              <a:ext cx="344425" cy="34075"/>
            </a:xfrm>
            <a:custGeom>
              <a:rect b="b" l="l" r="r" t="t"/>
              <a:pathLst>
                <a:path extrusionOk="0" h="1363" w="13777">
                  <a:moveTo>
                    <a:pt x="4181" y="0"/>
                  </a:moveTo>
                  <a:cubicBezTo>
                    <a:pt x="3746" y="0"/>
                    <a:pt x="3309" y="18"/>
                    <a:pt x="2870" y="56"/>
                  </a:cubicBezTo>
                  <a:cubicBezTo>
                    <a:pt x="1906" y="151"/>
                    <a:pt x="953" y="330"/>
                    <a:pt x="1" y="532"/>
                  </a:cubicBezTo>
                  <a:cubicBezTo>
                    <a:pt x="1275" y="544"/>
                    <a:pt x="2537" y="628"/>
                    <a:pt x="3799" y="723"/>
                  </a:cubicBezTo>
                  <a:cubicBezTo>
                    <a:pt x="5829" y="874"/>
                    <a:pt x="8293" y="1362"/>
                    <a:pt x="10570" y="1362"/>
                  </a:cubicBezTo>
                  <a:cubicBezTo>
                    <a:pt x="11711" y="1362"/>
                    <a:pt x="12806" y="1239"/>
                    <a:pt x="13777" y="890"/>
                  </a:cubicBezTo>
                  <a:lnTo>
                    <a:pt x="13777" y="890"/>
                  </a:lnTo>
                  <a:cubicBezTo>
                    <a:pt x="13307" y="968"/>
                    <a:pt x="12855" y="1000"/>
                    <a:pt x="12412" y="1000"/>
                  </a:cubicBezTo>
                  <a:cubicBezTo>
                    <a:pt x="11104" y="1000"/>
                    <a:pt x="9878" y="716"/>
                    <a:pt x="8526" y="485"/>
                  </a:cubicBezTo>
                  <a:cubicBezTo>
                    <a:pt x="7093" y="200"/>
                    <a:pt x="5647" y="0"/>
                    <a:pt x="41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15"/>
            <p:cNvSpPr/>
            <p:nvPr/>
          </p:nvSpPr>
          <p:spPr>
            <a:xfrm>
              <a:off x="3111675" y="4625400"/>
              <a:ext cx="1045100" cy="192025"/>
            </a:xfrm>
            <a:custGeom>
              <a:rect b="b" l="l" r="r" t="t"/>
              <a:pathLst>
                <a:path extrusionOk="0" h="7681" w="41804">
                  <a:moveTo>
                    <a:pt x="41804" y="1"/>
                  </a:moveTo>
                  <a:cubicBezTo>
                    <a:pt x="41673" y="60"/>
                    <a:pt x="41542" y="120"/>
                    <a:pt x="41399" y="167"/>
                  </a:cubicBezTo>
                  <a:cubicBezTo>
                    <a:pt x="39839" y="763"/>
                    <a:pt x="38291" y="1382"/>
                    <a:pt x="36744" y="2013"/>
                  </a:cubicBezTo>
                  <a:cubicBezTo>
                    <a:pt x="33934" y="3144"/>
                    <a:pt x="31124" y="4287"/>
                    <a:pt x="28171" y="5061"/>
                  </a:cubicBezTo>
                  <a:cubicBezTo>
                    <a:pt x="25552" y="5727"/>
                    <a:pt x="23278" y="6049"/>
                    <a:pt x="20789" y="6263"/>
                  </a:cubicBezTo>
                  <a:cubicBezTo>
                    <a:pt x="19678" y="6360"/>
                    <a:pt x="18565" y="6398"/>
                    <a:pt x="17450" y="6398"/>
                  </a:cubicBezTo>
                  <a:cubicBezTo>
                    <a:pt x="15280" y="6398"/>
                    <a:pt x="13106" y="6254"/>
                    <a:pt x="10943" y="6120"/>
                  </a:cubicBezTo>
                  <a:cubicBezTo>
                    <a:pt x="9496" y="6058"/>
                    <a:pt x="8021" y="5935"/>
                    <a:pt x="6558" y="5935"/>
                  </a:cubicBezTo>
                  <a:cubicBezTo>
                    <a:pt x="4962" y="5935"/>
                    <a:pt x="3380" y="6081"/>
                    <a:pt x="1858" y="6608"/>
                  </a:cubicBezTo>
                  <a:cubicBezTo>
                    <a:pt x="1192" y="6859"/>
                    <a:pt x="465" y="7097"/>
                    <a:pt x="1" y="7680"/>
                  </a:cubicBezTo>
                  <a:cubicBezTo>
                    <a:pt x="430" y="7299"/>
                    <a:pt x="989" y="7144"/>
                    <a:pt x="1549" y="7013"/>
                  </a:cubicBezTo>
                  <a:cubicBezTo>
                    <a:pt x="2562" y="6756"/>
                    <a:pt x="3602" y="6682"/>
                    <a:pt x="4670" y="6682"/>
                  </a:cubicBezTo>
                  <a:cubicBezTo>
                    <a:pt x="5233" y="6682"/>
                    <a:pt x="5803" y="6703"/>
                    <a:pt x="6383" y="6728"/>
                  </a:cubicBezTo>
                  <a:cubicBezTo>
                    <a:pt x="8181" y="6787"/>
                    <a:pt x="9990" y="6894"/>
                    <a:pt x="11776" y="7025"/>
                  </a:cubicBezTo>
                  <a:cubicBezTo>
                    <a:pt x="13720" y="7170"/>
                    <a:pt x="15663" y="7300"/>
                    <a:pt x="17606" y="7300"/>
                  </a:cubicBezTo>
                  <a:cubicBezTo>
                    <a:pt x="18699" y="7300"/>
                    <a:pt x="19792" y="7259"/>
                    <a:pt x="20885" y="7156"/>
                  </a:cubicBezTo>
                  <a:cubicBezTo>
                    <a:pt x="24587" y="6847"/>
                    <a:pt x="28278" y="6168"/>
                    <a:pt x="31791" y="4930"/>
                  </a:cubicBezTo>
                  <a:cubicBezTo>
                    <a:pt x="34053" y="4168"/>
                    <a:pt x="36303" y="3310"/>
                    <a:pt x="38399" y="2132"/>
                  </a:cubicBezTo>
                  <a:cubicBezTo>
                    <a:pt x="39423" y="1548"/>
                    <a:pt x="40435" y="941"/>
                    <a:pt x="41411" y="286"/>
                  </a:cubicBezTo>
                  <a:cubicBezTo>
                    <a:pt x="41554" y="191"/>
                    <a:pt x="41697" y="96"/>
                    <a:pt x="41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15"/>
            <p:cNvSpPr/>
            <p:nvPr/>
          </p:nvSpPr>
          <p:spPr>
            <a:xfrm>
              <a:off x="3718600" y="4717975"/>
              <a:ext cx="348875" cy="114925"/>
            </a:xfrm>
            <a:custGeom>
              <a:rect b="b" l="l" r="r" t="t"/>
              <a:pathLst>
                <a:path extrusionOk="0" h="4597" w="13955">
                  <a:moveTo>
                    <a:pt x="13955" y="0"/>
                  </a:moveTo>
                  <a:lnTo>
                    <a:pt x="13955" y="0"/>
                  </a:lnTo>
                  <a:cubicBezTo>
                    <a:pt x="11526" y="1310"/>
                    <a:pt x="9431" y="2060"/>
                    <a:pt x="6644" y="2846"/>
                  </a:cubicBezTo>
                  <a:cubicBezTo>
                    <a:pt x="4894" y="3370"/>
                    <a:pt x="3120" y="3858"/>
                    <a:pt x="1334" y="4299"/>
                  </a:cubicBezTo>
                  <a:cubicBezTo>
                    <a:pt x="894" y="4406"/>
                    <a:pt x="441" y="4513"/>
                    <a:pt x="1" y="4596"/>
                  </a:cubicBezTo>
                  <a:cubicBezTo>
                    <a:pt x="358" y="4596"/>
                    <a:pt x="727" y="4596"/>
                    <a:pt x="1084" y="4584"/>
                  </a:cubicBezTo>
                  <a:cubicBezTo>
                    <a:pt x="5954" y="4453"/>
                    <a:pt x="10204" y="3179"/>
                    <a:pt x="13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15"/>
            <p:cNvSpPr/>
            <p:nvPr/>
          </p:nvSpPr>
          <p:spPr>
            <a:xfrm>
              <a:off x="3959700" y="4777500"/>
              <a:ext cx="107775" cy="46175"/>
            </a:xfrm>
            <a:custGeom>
              <a:rect b="b" l="l" r="r" t="t"/>
              <a:pathLst>
                <a:path extrusionOk="0" h="1847" w="4311">
                  <a:moveTo>
                    <a:pt x="4311" y="1"/>
                  </a:moveTo>
                  <a:lnTo>
                    <a:pt x="4311" y="1"/>
                  </a:lnTo>
                  <a:cubicBezTo>
                    <a:pt x="3549" y="346"/>
                    <a:pt x="2715" y="620"/>
                    <a:pt x="1930" y="941"/>
                  </a:cubicBezTo>
                  <a:cubicBezTo>
                    <a:pt x="1584" y="1096"/>
                    <a:pt x="560" y="1572"/>
                    <a:pt x="1" y="1846"/>
                  </a:cubicBezTo>
                  <a:cubicBezTo>
                    <a:pt x="1572" y="1703"/>
                    <a:pt x="3108" y="1060"/>
                    <a:pt x="4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15"/>
            <p:cNvSpPr/>
            <p:nvPr/>
          </p:nvSpPr>
          <p:spPr>
            <a:xfrm>
              <a:off x="4220750" y="4529000"/>
              <a:ext cx="404550" cy="77675"/>
            </a:xfrm>
            <a:custGeom>
              <a:rect b="b" l="l" r="r" t="t"/>
              <a:pathLst>
                <a:path extrusionOk="0" h="3107" w="16182">
                  <a:moveTo>
                    <a:pt x="9998" y="0"/>
                  </a:moveTo>
                  <a:cubicBezTo>
                    <a:pt x="9417" y="0"/>
                    <a:pt x="8836" y="31"/>
                    <a:pt x="8264" y="82"/>
                  </a:cubicBezTo>
                  <a:cubicBezTo>
                    <a:pt x="6240" y="237"/>
                    <a:pt x="4239" y="773"/>
                    <a:pt x="2418" y="1678"/>
                  </a:cubicBezTo>
                  <a:cubicBezTo>
                    <a:pt x="1584" y="2106"/>
                    <a:pt x="727" y="2511"/>
                    <a:pt x="1" y="3106"/>
                  </a:cubicBezTo>
                  <a:cubicBezTo>
                    <a:pt x="691" y="2737"/>
                    <a:pt x="1406" y="2535"/>
                    <a:pt x="2156" y="2297"/>
                  </a:cubicBezTo>
                  <a:cubicBezTo>
                    <a:pt x="3620" y="1832"/>
                    <a:pt x="5108" y="1511"/>
                    <a:pt x="6609" y="1285"/>
                  </a:cubicBezTo>
                  <a:cubicBezTo>
                    <a:pt x="7517" y="1128"/>
                    <a:pt x="9873" y="913"/>
                    <a:pt x="11656" y="913"/>
                  </a:cubicBezTo>
                  <a:cubicBezTo>
                    <a:pt x="12304" y="913"/>
                    <a:pt x="12876" y="941"/>
                    <a:pt x="13276" y="1011"/>
                  </a:cubicBezTo>
                  <a:cubicBezTo>
                    <a:pt x="14264" y="1178"/>
                    <a:pt x="15241" y="1392"/>
                    <a:pt x="16181" y="1725"/>
                  </a:cubicBezTo>
                  <a:cubicBezTo>
                    <a:pt x="15931" y="1475"/>
                    <a:pt x="14812" y="951"/>
                    <a:pt x="14217" y="713"/>
                  </a:cubicBezTo>
                  <a:cubicBezTo>
                    <a:pt x="12877" y="188"/>
                    <a:pt x="11435" y="0"/>
                    <a:pt x="9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15"/>
            <p:cNvSpPr/>
            <p:nvPr/>
          </p:nvSpPr>
          <p:spPr>
            <a:xfrm>
              <a:off x="4422850" y="4585950"/>
              <a:ext cx="201250" cy="32925"/>
            </a:xfrm>
            <a:custGeom>
              <a:rect b="b" l="l" r="r" t="t"/>
              <a:pathLst>
                <a:path extrusionOk="0" h="1317" w="8050">
                  <a:moveTo>
                    <a:pt x="3498" y="0"/>
                  </a:moveTo>
                  <a:cubicBezTo>
                    <a:pt x="2473" y="0"/>
                    <a:pt x="1441" y="155"/>
                    <a:pt x="465" y="424"/>
                  </a:cubicBezTo>
                  <a:cubicBezTo>
                    <a:pt x="311" y="459"/>
                    <a:pt x="144" y="507"/>
                    <a:pt x="1" y="555"/>
                  </a:cubicBezTo>
                  <a:cubicBezTo>
                    <a:pt x="251" y="555"/>
                    <a:pt x="501" y="555"/>
                    <a:pt x="763" y="566"/>
                  </a:cubicBezTo>
                  <a:cubicBezTo>
                    <a:pt x="1906" y="590"/>
                    <a:pt x="3037" y="686"/>
                    <a:pt x="4168" y="757"/>
                  </a:cubicBezTo>
                  <a:cubicBezTo>
                    <a:pt x="5585" y="828"/>
                    <a:pt x="6692" y="900"/>
                    <a:pt x="8050" y="1317"/>
                  </a:cubicBezTo>
                  <a:cubicBezTo>
                    <a:pt x="6710" y="385"/>
                    <a:pt x="5112" y="0"/>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15"/>
            <p:cNvSpPr/>
            <p:nvPr/>
          </p:nvSpPr>
          <p:spPr>
            <a:xfrm>
              <a:off x="3898100" y="4109275"/>
              <a:ext cx="98850" cy="393525"/>
            </a:xfrm>
            <a:custGeom>
              <a:rect b="b" l="l" r="r" t="t"/>
              <a:pathLst>
                <a:path extrusionOk="0" h="15741" w="3954">
                  <a:moveTo>
                    <a:pt x="0" y="0"/>
                  </a:moveTo>
                  <a:cubicBezTo>
                    <a:pt x="465" y="5584"/>
                    <a:pt x="465" y="10287"/>
                    <a:pt x="3608" y="15204"/>
                  </a:cubicBezTo>
                  <a:cubicBezTo>
                    <a:pt x="3703" y="15383"/>
                    <a:pt x="3834" y="15562"/>
                    <a:pt x="3953" y="15740"/>
                  </a:cubicBezTo>
                  <a:cubicBezTo>
                    <a:pt x="3834" y="15466"/>
                    <a:pt x="3715" y="15169"/>
                    <a:pt x="3608" y="14883"/>
                  </a:cubicBezTo>
                  <a:cubicBezTo>
                    <a:pt x="1822" y="10097"/>
                    <a:pt x="1167" y="49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15"/>
            <p:cNvSpPr/>
            <p:nvPr/>
          </p:nvSpPr>
          <p:spPr>
            <a:xfrm>
              <a:off x="3873675" y="4253025"/>
              <a:ext cx="42900" cy="242625"/>
            </a:xfrm>
            <a:custGeom>
              <a:rect b="b" l="l" r="r" t="t"/>
              <a:pathLst>
                <a:path extrusionOk="0" h="9705" w="1716">
                  <a:moveTo>
                    <a:pt x="739" y="1"/>
                  </a:moveTo>
                  <a:lnTo>
                    <a:pt x="739" y="1"/>
                  </a:lnTo>
                  <a:cubicBezTo>
                    <a:pt x="1" y="3085"/>
                    <a:pt x="477" y="6323"/>
                    <a:pt x="1561" y="9252"/>
                  </a:cubicBezTo>
                  <a:cubicBezTo>
                    <a:pt x="1608" y="9407"/>
                    <a:pt x="1668" y="9550"/>
                    <a:pt x="1715" y="9704"/>
                  </a:cubicBezTo>
                  <a:cubicBezTo>
                    <a:pt x="1680" y="9431"/>
                    <a:pt x="1668" y="9181"/>
                    <a:pt x="1656" y="8919"/>
                  </a:cubicBezTo>
                  <a:cubicBezTo>
                    <a:pt x="1561" y="7311"/>
                    <a:pt x="1418" y="5680"/>
                    <a:pt x="1192" y="4073"/>
                  </a:cubicBezTo>
                  <a:cubicBezTo>
                    <a:pt x="965" y="2442"/>
                    <a:pt x="775" y="1620"/>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15"/>
            <p:cNvSpPr/>
            <p:nvPr/>
          </p:nvSpPr>
          <p:spPr>
            <a:xfrm>
              <a:off x="3852550" y="4365850"/>
              <a:ext cx="11050" cy="85450"/>
            </a:xfrm>
            <a:custGeom>
              <a:rect b="b" l="l" r="r" t="t"/>
              <a:pathLst>
                <a:path extrusionOk="0" h="3418" w="442">
                  <a:moveTo>
                    <a:pt x="298" y="0"/>
                  </a:moveTo>
                  <a:cubicBezTo>
                    <a:pt x="1" y="1096"/>
                    <a:pt x="60" y="2227"/>
                    <a:pt x="215" y="3334"/>
                  </a:cubicBezTo>
                  <a:cubicBezTo>
                    <a:pt x="215" y="3358"/>
                    <a:pt x="239" y="3382"/>
                    <a:pt x="239" y="3417"/>
                  </a:cubicBezTo>
                  <a:cubicBezTo>
                    <a:pt x="274" y="3013"/>
                    <a:pt x="322" y="2596"/>
                    <a:pt x="370" y="2179"/>
                  </a:cubicBezTo>
                  <a:cubicBezTo>
                    <a:pt x="441" y="1465"/>
                    <a:pt x="370" y="738"/>
                    <a:pt x="2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15"/>
            <p:cNvSpPr/>
            <p:nvPr/>
          </p:nvSpPr>
          <p:spPr>
            <a:xfrm>
              <a:off x="3556675" y="4097950"/>
              <a:ext cx="181600" cy="431625"/>
            </a:xfrm>
            <a:custGeom>
              <a:rect b="b" l="l" r="r" t="t"/>
              <a:pathLst>
                <a:path extrusionOk="0" h="17265" w="7264">
                  <a:moveTo>
                    <a:pt x="7264" y="1"/>
                  </a:moveTo>
                  <a:cubicBezTo>
                    <a:pt x="6013" y="2703"/>
                    <a:pt x="5716" y="5728"/>
                    <a:pt x="4823" y="8549"/>
                  </a:cubicBezTo>
                  <a:cubicBezTo>
                    <a:pt x="3930" y="11395"/>
                    <a:pt x="2739" y="13633"/>
                    <a:pt x="739" y="16324"/>
                  </a:cubicBezTo>
                  <a:cubicBezTo>
                    <a:pt x="489" y="16646"/>
                    <a:pt x="298" y="16908"/>
                    <a:pt x="1" y="17265"/>
                  </a:cubicBezTo>
                  <a:cubicBezTo>
                    <a:pt x="203" y="17098"/>
                    <a:pt x="418" y="16919"/>
                    <a:pt x="620" y="16753"/>
                  </a:cubicBezTo>
                  <a:cubicBezTo>
                    <a:pt x="2156" y="15479"/>
                    <a:pt x="3477" y="13907"/>
                    <a:pt x="4418" y="12145"/>
                  </a:cubicBezTo>
                  <a:cubicBezTo>
                    <a:pt x="5287" y="10371"/>
                    <a:pt x="5882" y="8478"/>
                    <a:pt x="6240" y="6549"/>
                  </a:cubicBezTo>
                  <a:cubicBezTo>
                    <a:pt x="6656" y="4287"/>
                    <a:pt x="6680" y="2156"/>
                    <a:pt x="7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15"/>
            <p:cNvSpPr/>
            <p:nvPr/>
          </p:nvSpPr>
          <p:spPr>
            <a:xfrm>
              <a:off x="3643600" y="4289950"/>
              <a:ext cx="94975" cy="241725"/>
            </a:xfrm>
            <a:custGeom>
              <a:rect b="b" l="l" r="r" t="t"/>
              <a:pathLst>
                <a:path extrusionOk="0" h="9669" w="3799">
                  <a:moveTo>
                    <a:pt x="3691" y="0"/>
                  </a:moveTo>
                  <a:lnTo>
                    <a:pt x="3691" y="0"/>
                  </a:lnTo>
                  <a:cubicBezTo>
                    <a:pt x="2917" y="3346"/>
                    <a:pt x="1846" y="6013"/>
                    <a:pt x="477" y="8775"/>
                  </a:cubicBezTo>
                  <a:cubicBezTo>
                    <a:pt x="334" y="9073"/>
                    <a:pt x="179" y="9370"/>
                    <a:pt x="0" y="9668"/>
                  </a:cubicBezTo>
                  <a:cubicBezTo>
                    <a:pt x="119" y="9537"/>
                    <a:pt x="262" y="9382"/>
                    <a:pt x="393" y="9251"/>
                  </a:cubicBezTo>
                  <a:cubicBezTo>
                    <a:pt x="2953" y="6584"/>
                    <a:pt x="3799" y="3632"/>
                    <a:pt x="3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15"/>
            <p:cNvSpPr/>
            <p:nvPr/>
          </p:nvSpPr>
          <p:spPr>
            <a:xfrm>
              <a:off x="3743325" y="4370000"/>
              <a:ext cx="33950" cy="100050"/>
            </a:xfrm>
            <a:custGeom>
              <a:rect b="b" l="l" r="r" t="t"/>
              <a:pathLst>
                <a:path extrusionOk="0" h="4002" w="1358">
                  <a:moveTo>
                    <a:pt x="1072" y="1"/>
                  </a:moveTo>
                  <a:cubicBezTo>
                    <a:pt x="1012" y="620"/>
                    <a:pt x="750" y="1215"/>
                    <a:pt x="572" y="1823"/>
                  </a:cubicBezTo>
                  <a:cubicBezTo>
                    <a:pt x="357" y="2537"/>
                    <a:pt x="262" y="3287"/>
                    <a:pt x="0" y="4001"/>
                  </a:cubicBezTo>
                  <a:cubicBezTo>
                    <a:pt x="750" y="2823"/>
                    <a:pt x="1357" y="1465"/>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15"/>
            <p:cNvSpPr/>
            <p:nvPr/>
          </p:nvSpPr>
          <p:spPr>
            <a:xfrm>
              <a:off x="3003625" y="4505750"/>
              <a:ext cx="867700" cy="196675"/>
            </a:xfrm>
            <a:custGeom>
              <a:rect b="b" l="l" r="r" t="t"/>
              <a:pathLst>
                <a:path extrusionOk="0" h="7867" w="34708">
                  <a:moveTo>
                    <a:pt x="34708" y="0"/>
                  </a:moveTo>
                  <a:cubicBezTo>
                    <a:pt x="33839" y="1929"/>
                    <a:pt x="32291" y="3358"/>
                    <a:pt x="30695" y="4465"/>
                  </a:cubicBezTo>
                  <a:cubicBezTo>
                    <a:pt x="29100" y="5560"/>
                    <a:pt x="27659" y="6049"/>
                    <a:pt x="25766" y="6513"/>
                  </a:cubicBezTo>
                  <a:cubicBezTo>
                    <a:pt x="23743" y="7020"/>
                    <a:pt x="21551" y="7226"/>
                    <a:pt x="19366" y="7226"/>
                  </a:cubicBezTo>
                  <a:cubicBezTo>
                    <a:pt x="17292" y="7226"/>
                    <a:pt x="15225" y="7041"/>
                    <a:pt x="13312" y="6751"/>
                  </a:cubicBezTo>
                  <a:cubicBezTo>
                    <a:pt x="11955" y="6513"/>
                    <a:pt x="10598" y="6215"/>
                    <a:pt x="9276" y="5787"/>
                  </a:cubicBezTo>
                  <a:cubicBezTo>
                    <a:pt x="8121" y="5429"/>
                    <a:pt x="6526" y="4739"/>
                    <a:pt x="5645" y="4406"/>
                  </a:cubicBezTo>
                  <a:cubicBezTo>
                    <a:pt x="3990" y="3703"/>
                    <a:pt x="2108" y="2882"/>
                    <a:pt x="1" y="1917"/>
                  </a:cubicBezTo>
                  <a:lnTo>
                    <a:pt x="1" y="1917"/>
                  </a:lnTo>
                  <a:cubicBezTo>
                    <a:pt x="2775" y="3691"/>
                    <a:pt x="5704" y="5251"/>
                    <a:pt x="8835" y="6311"/>
                  </a:cubicBezTo>
                  <a:cubicBezTo>
                    <a:pt x="12050" y="7382"/>
                    <a:pt x="15443" y="7775"/>
                    <a:pt x="18801" y="7858"/>
                  </a:cubicBezTo>
                  <a:cubicBezTo>
                    <a:pt x="19032" y="7864"/>
                    <a:pt x="19264" y="7866"/>
                    <a:pt x="19495" y="7866"/>
                  </a:cubicBezTo>
                  <a:cubicBezTo>
                    <a:pt x="21857" y="7866"/>
                    <a:pt x="24204" y="7589"/>
                    <a:pt x="26492" y="7025"/>
                  </a:cubicBezTo>
                  <a:cubicBezTo>
                    <a:pt x="28362" y="6561"/>
                    <a:pt x="30183" y="5870"/>
                    <a:pt x="31648" y="4608"/>
                  </a:cubicBezTo>
                  <a:cubicBezTo>
                    <a:pt x="32529" y="3894"/>
                    <a:pt x="33279" y="3036"/>
                    <a:pt x="33874" y="2060"/>
                  </a:cubicBezTo>
                  <a:cubicBezTo>
                    <a:pt x="34231" y="1500"/>
                    <a:pt x="34696" y="357"/>
                    <a:pt x="347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15"/>
            <p:cNvSpPr/>
            <p:nvPr/>
          </p:nvSpPr>
          <p:spPr>
            <a:xfrm>
              <a:off x="3824275" y="4522400"/>
              <a:ext cx="100325" cy="132500"/>
            </a:xfrm>
            <a:custGeom>
              <a:rect b="b" l="l" r="r" t="t"/>
              <a:pathLst>
                <a:path extrusionOk="0" h="5300" w="4013">
                  <a:moveTo>
                    <a:pt x="3965" y="1"/>
                  </a:moveTo>
                  <a:lnTo>
                    <a:pt x="3965" y="1"/>
                  </a:lnTo>
                  <a:cubicBezTo>
                    <a:pt x="3763" y="799"/>
                    <a:pt x="3525" y="1287"/>
                    <a:pt x="3072" y="2037"/>
                  </a:cubicBezTo>
                  <a:cubicBezTo>
                    <a:pt x="2382" y="3132"/>
                    <a:pt x="1870" y="3763"/>
                    <a:pt x="739" y="4740"/>
                  </a:cubicBezTo>
                  <a:cubicBezTo>
                    <a:pt x="489" y="4966"/>
                    <a:pt x="298" y="5121"/>
                    <a:pt x="1" y="5299"/>
                  </a:cubicBezTo>
                  <a:cubicBezTo>
                    <a:pt x="143" y="5264"/>
                    <a:pt x="274" y="5216"/>
                    <a:pt x="405" y="5180"/>
                  </a:cubicBezTo>
                  <a:cubicBezTo>
                    <a:pt x="1501" y="4811"/>
                    <a:pt x="2489" y="4097"/>
                    <a:pt x="3120" y="3108"/>
                  </a:cubicBezTo>
                  <a:cubicBezTo>
                    <a:pt x="3644" y="2216"/>
                    <a:pt x="4013" y="1192"/>
                    <a:pt x="3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15"/>
            <p:cNvSpPr/>
            <p:nvPr/>
          </p:nvSpPr>
          <p:spPr>
            <a:xfrm>
              <a:off x="3962750" y="4534925"/>
              <a:ext cx="25850" cy="67200"/>
            </a:xfrm>
            <a:custGeom>
              <a:rect b="b" l="l" r="r" t="t"/>
              <a:pathLst>
                <a:path extrusionOk="0" h="2688" w="1034">
                  <a:moveTo>
                    <a:pt x="677" y="0"/>
                  </a:moveTo>
                  <a:lnTo>
                    <a:pt x="677" y="0"/>
                  </a:lnTo>
                  <a:cubicBezTo>
                    <a:pt x="665" y="714"/>
                    <a:pt x="391" y="1393"/>
                    <a:pt x="188" y="2131"/>
                  </a:cubicBezTo>
                  <a:cubicBezTo>
                    <a:pt x="129" y="2298"/>
                    <a:pt x="81" y="2477"/>
                    <a:pt x="22" y="2643"/>
                  </a:cubicBezTo>
                  <a:cubicBezTo>
                    <a:pt x="6" y="2676"/>
                    <a:pt x="0" y="2687"/>
                    <a:pt x="2" y="2687"/>
                  </a:cubicBezTo>
                  <a:cubicBezTo>
                    <a:pt x="6" y="2687"/>
                    <a:pt x="38" y="2643"/>
                    <a:pt x="69" y="2619"/>
                  </a:cubicBezTo>
                  <a:cubicBezTo>
                    <a:pt x="653" y="1905"/>
                    <a:pt x="1034" y="917"/>
                    <a:pt x="6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15"/>
            <p:cNvSpPr/>
            <p:nvPr/>
          </p:nvSpPr>
          <p:spPr>
            <a:xfrm>
              <a:off x="3994225" y="4106875"/>
              <a:ext cx="354550" cy="272975"/>
            </a:xfrm>
            <a:custGeom>
              <a:rect b="b" l="l" r="r" t="t"/>
              <a:pathLst>
                <a:path extrusionOk="0" h="10919" w="14182">
                  <a:moveTo>
                    <a:pt x="1" y="1"/>
                  </a:moveTo>
                  <a:cubicBezTo>
                    <a:pt x="1751" y="3085"/>
                    <a:pt x="4073" y="5894"/>
                    <a:pt x="6859" y="8085"/>
                  </a:cubicBezTo>
                  <a:cubicBezTo>
                    <a:pt x="8478" y="9323"/>
                    <a:pt x="10395" y="10085"/>
                    <a:pt x="12360" y="10574"/>
                  </a:cubicBezTo>
                  <a:cubicBezTo>
                    <a:pt x="12943" y="10728"/>
                    <a:pt x="13538" y="10847"/>
                    <a:pt x="14134" y="10919"/>
                  </a:cubicBezTo>
                  <a:lnTo>
                    <a:pt x="14181" y="10919"/>
                  </a:lnTo>
                  <a:cubicBezTo>
                    <a:pt x="14110" y="10907"/>
                    <a:pt x="14038" y="10871"/>
                    <a:pt x="13955" y="10859"/>
                  </a:cubicBezTo>
                  <a:cubicBezTo>
                    <a:pt x="13122" y="10597"/>
                    <a:pt x="12550" y="10312"/>
                    <a:pt x="11752" y="9966"/>
                  </a:cubicBezTo>
                  <a:cubicBezTo>
                    <a:pt x="9347" y="8942"/>
                    <a:pt x="7228" y="7692"/>
                    <a:pt x="5490" y="5966"/>
                  </a:cubicBezTo>
                  <a:cubicBezTo>
                    <a:pt x="3513" y="4120"/>
                    <a:pt x="1632" y="215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15"/>
            <p:cNvSpPr/>
            <p:nvPr/>
          </p:nvSpPr>
          <p:spPr>
            <a:xfrm>
              <a:off x="4095450" y="4287850"/>
              <a:ext cx="200325" cy="142600"/>
            </a:xfrm>
            <a:custGeom>
              <a:rect b="b" l="l" r="r" t="t"/>
              <a:pathLst>
                <a:path extrusionOk="0" h="5704" w="8013">
                  <a:moveTo>
                    <a:pt x="0" y="1"/>
                  </a:moveTo>
                  <a:cubicBezTo>
                    <a:pt x="1036" y="1251"/>
                    <a:pt x="2024" y="2561"/>
                    <a:pt x="3286" y="3585"/>
                  </a:cubicBezTo>
                  <a:cubicBezTo>
                    <a:pt x="4096" y="4251"/>
                    <a:pt x="5001" y="4775"/>
                    <a:pt x="5965" y="5180"/>
                  </a:cubicBezTo>
                  <a:cubicBezTo>
                    <a:pt x="6501" y="5406"/>
                    <a:pt x="7049" y="5633"/>
                    <a:pt x="7632" y="5668"/>
                  </a:cubicBezTo>
                  <a:cubicBezTo>
                    <a:pt x="7739" y="5692"/>
                    <a:pt x="7823" y="5704"/>
                    <a:pt x="7930" y="5704"/>
                  </a:cubicBezTo>
                  <a:lnTo>
                    <a:pt x="8013" y="5704"/>
                  </a:lnTo>
                  <a:cubicBezTo>
                    <a:pt x="7823" y="5656"/>
                    <a:pt x="7608" y="5585"/>
                    <a:pt x="7453" y="5513"/>
                  </a:cubicBezTo>
                  <a:cubicBezTo>
                    <a:pt x="7072" y="5347"/>
                    <a:pt x="6739" y="5097"/>
                    <a:pt x="6394" y="4859"/>
                  </a:cubicBezTo>
                  <a:cubicBezTo>
                    <a:pt x="5858" y="4513"/>
                    <a:pt x="4655" y="3656"/>
                    <a:pt x="4465" y="3489"/>
                  </a:cubicBezTo>
                  <a:cubicBezTo>
                    <a:pt x="3060" y="2442"/>
                    <a:pt x="1988" y="154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15"/>
            <p:cNvSpPr/>
            <p:nvPr/>
          </p:nvSpPr>
          <p:spPr>
            <a:xfrm>
              <a:off x="4159150" y="4398875"/>
              <a:ext cx="54775" cy="78025"/>
            </a:xfrm>
            <a:custGeom>
              <a:rect b="b" l="l" r="r" t="t"/>
              <a:pathLst>
                <a:path extrusionOk="0" h="3121" w="2191">
                  <a:moveTo>
                    <a:pt x="0" y="1"/>
                  </a:moveTo>
                  <a:cubicBezTo>
                    <a:pt x="322" y="1275"/>
                    <a:pt x="1226" y="2287"/>
                    <a:pt x="2191" y="3120"/>
                  </a:cubicBezTo>
                  <a:cubicBezTo>
                    <a:pt x="1750" y="2489"/>
                    <a:pt x="1381" y="1799"/>
                    <a:pt x="893" y="1203"/>
                  </a:cubicBezTo>
                  <a:cubicBezTo>
                    <a:pt x="548" y="775"/>
                    <a:pt x="310" y="50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15"/>
            <p:cNvSpPr/>
            <p:nvPr/>
          </p:nvSpPr>
          <p:spPr>
            <a:xfrm>
              <a:off x="4470200" y="4282550"/>
              <a:ext cx="366425" cy="122025"/>
            </a:xfrm>
            <a:custGeom>
              <a:rect b="b" l="l" r="r" t="t"/>
              <a:pathLst>
                <a:path extrusionOk="0" h="4881" w="14657">
                  <a:moveTo>
                    <a:pt x="11211" y="1"/>
                  </a:moveTo>
                  <a:cubicBezTo>
                    <a:pt x="9788" y="1"/>
                    <a:pt x="8364" y="208"/>
                    <a:pt x="7001" y="582"/>
                  </a:cubicBezTo>
                  <a:cubicBezTo>
                    <a:pt x="5060" y="1153"/>
                    <a:pt x="3239" y="2165"/>
                    <a:pt x="1643" y="3428"/>
                  </a:cubicBezTo>
                  <a:cubicBezTo>
                    <a:pt x="1081" y="3873"/>
                    <a:pt x="518" y="4341"/>
                    <a:pt x="24" y="4855"/>
                  </a:cubicBezTo>
                  <a:lnTo>
                    <a:pt x="24" y="4855"/>
                  </a:lnTo>
                  <a:cubicBezTo>
                    <a:pt x="48" y="4836"/>
                    <a:pt x="78" y="4823"/>
                    <a:pt x="95" y="4797"/>
                  </a:cubicBezTo>
                  <a:cubicBezTo>
                    <a:pt x="1012" y="4225"/>
                    <a:pt x="1941" y="3701"/>
                    <a:pt x="2881" y="3178"/>
                  </a:cubicBezTo>
                  <a:cubicBezTo>
                    <a:pt x="5679" y="1670"/>
                    <a:pt x="9529" y="353"/>
                    <a:pt x="13117" y="353"/>
                  </a:cubicBezTo>
                  <a:cubicBezTo>
                    <a:pt x="13637" y="353"/>
                    <a:pt x="14152" y="380"/>
                    <a:pt x="14657" y="439"/>
                  </a:cubicBezTo>
                  <a:cubicBezTo>
                    <a:pt x="13533" y="139"/>
                    <a:pt x="12372" y="1"/>
                    <a:pt x="11211" y="1"/>
                  </a:cubicBezTo>
                  <a:close/>
                  <a:moveTo>
                    <a:pt x="24" y="4855"/>
                  </a:moveTo>
                  <a:cubicBezTo>
                    <a:pt x="15" y="4862"/>
                    <a:pt x="7" y="4870"/>
                    <a:pt x="0" y="4880"/>
                  </a:cubicBezTo>
                  <a:cubicBezTo>
                    <a:pt x="8" y="4872"/>
                    <a:pt x="16" y="4864"/>
                    <a:pt x="24" y="485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15"/>
            <p:cNvSpPr/>
            <p:nvPr/>
          </p:nvSpPr>
          <p:spPr>
            <a:xfrm>
              <a:off x="4467800" y="4279525"/>
              <a:ext cx="139625" cy="82775"/>
            </a:xfrm>
            <a:custGeom>
              <a:rect b="b" l="l" r="r" t="t"/>
              <a:pathLst>
                <a:path extrusionOk="0" h="3311" w="5585">
                  <a:moveTo>
                    <a:pt x="5585" y="0"/>
                  </a:moveTo>
                  <a:lnTo>
                    <a:pt x="5585" y="0"/>
                  </a:lnTo>
                  <a:cubicBezTo>
                    <a:pt x="5442" y="36"/>
                    <a:pt x="5299" y="84"/>
                    <a:pt x="5144" y="131"/>
                  </a:cubicBezTo>
                  <a:cubicBezTo>
                    <a:pt x="4168" y="429"/>
                    <a:pt x="3156" y="739"/>
                    <a:pt x="2251" y="1263"/>
                  </a:cubicBezTo>
                  <a:cubicBezTo>
                    <a:pt x="1382" y="1798"/>
                    <a:pt x="596" y="2477"/>
                    <a:pt x="1" y="3310"/>
                  </a:cubicBezTo>
                  <a:cubicBezTo>
                    <a:pt x="941" y="2596"/>
                    <a:pt x="2013" y="2084"/>
                    <a:pt x="3037" y="1524"/>
                  </a:cubicBezTo>
                  <a:cubicBezTo>
                    <a:pt x="3763" y="1132"/>
                    <a:pt x="4442" y="632"/>
                    <a:pt x="5156" y="239"/>
                  </a:cubicBezTo>
                  <a:cubicBezTo>
                    <a:pt x="5299" y="143"/>
                    <a:pt x="5454" y="72"/>
                    <a:pt x="5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15"/>
            <p:cNvSpPr/>
            <p:nvPr/>
          </p:nvSpPr>
          <p:spPr>
            <a:xfrm>
              <a:off x="4603550" y="4427300"/>
              <a:ext cx="117600" cy="33825"/>
            </a:xfrm>
            <a:custGeom>
              <a:rect b="b" l="l" r="r" t="t"/>
              <a:pathLst>
                <a:path extrusionOk="0" h="1353" w="4704">
                  <a:moveTo>
                    <a:pt x="1178" y="1"/>
                  </a:moveTo>
                  <a:cubicBezTo>
                    <a:pt x="838" y="1"/>
                    <a:pt x="498" y="31"/>
                    <a:pt x="167" y="90"/>
                  </a:cubicBezTo>
                  <a:cubicBezTo>
                    <a:pt x="107" y="90"/>
                    <a:pt x="60" y="114"/>
                    <a:pt x="0" y="126"/>
                  </a:cubicBezTo>
                  <a:cubicBezTo>
                    <a:pt x="167" y="138"/>
                    <a:pt x="441" y="174"/>
                    <a:pt x="500" y="185"/>
                  </a:cubicBezTo>
                  <a:cubicBezTo>
                    <a:pt x="1238" y="293"/>
                    <a:pt x="1965" y="483"/>
                    <a:pt x="2703" y="650"/>
                  </a:cubicBezTo>
                  <a:cubicBezTo>
                    <a:pt x="3429" y="793"/>
                    <a:pt x="4084" y="995"/>
                    <a:pt x="4703" y="1352"/>
                  </a:cubicBezTo>
                  <a:cubicBezTo>
                    <a:pt x="3779" y="437"/>
                    <a:pt x="2474" y="1"/>
                    <a:pt x="11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2" name="Google Shape;6362;p15"/>
          <p:cNvGrpSpPr/>
          <p:nvPr/>
        </p:nvGrpSpPr>
        <p:grpSpPr>
          <a:xfrm flipH="1">
            <a:off x="-10" y="-1528"/>
            <a:ext cx="1218286" cy="1217209"/>
            <a:chOff x="7872825" y="18625"/>
            <a:chExt cx="1218286" cy="1217209"/>
          </a:xfrm>
        </p:grpSpPr>
        <p:sp>
          <p:nvSpPr>
            <p:cNvPr id="6363" name="Google Shape;6363;p15"/>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15"/>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15"/>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15"/>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15"/>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15"/>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15"/>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15"/>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15"/>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15"/>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15"/>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15"/>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15"/>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15"/>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15"/>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15"/>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15"/>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15"/>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15"/>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15"/>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15"/>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15"/>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15"/>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15"/>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15"/>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15"/>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15"/>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15"/>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15"/>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2" name="Google Shape;6392;p15"/>
          <p:cNvGrpSpPr/>
          <p:nvPr/>
        </p:nvGrpSpPr>
        <p:grpSpPr>
          <a:xfrm rot="5400000">
            <a:off x="7928022" y="3927878"/>
            <a:ext cx="1218286" cy="1217209"/>
            <a:chOff x="7872825" y="18625"/>
            <a:chExt cx="1218286" cy="1217209"/>
          </a:xfrm>
        </p:grpSpPr>
        <p:sp>
          <p:nvSpPr>
            <p:cNvPr id="6393" name="Google Shape;6393;p15"/>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15"/>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15"/>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15"/>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15"/>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15"/>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15"/>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15"/>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15"/>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15"/>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15"/>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15"/>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15"/>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15"/>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15"/>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15"/>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15"/>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15"/>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15"/>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15"/>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15"/>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15"/>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15"/>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15"/>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15"/>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15"/>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15"/>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15"/>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15"/>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2" name="Google Shape;6422;p15"/>
          <p:cNvGrpSpPr/>
          <p:nvPr/>
        </p:nvGrpSpPr>
        <p:grpSpPr>
          <a:xfrm flipH="1" rot="-5400000">
            <a:off x="-10" y="3927878"/>
            <a:ext cx="1218286" cy="1217209"/>
            <a:chOff x="7872825" y="18625"/>
            <a:chExt cx="1218286" cy="1217209"/>
          </a:xfrm>
        </p:grpSpPr>
        <p:sp>
          <p:nvSpPr>
            <p:cNvPr id="6423" name="Google Shape;6423;p15"/>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15"/>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15"/>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15"/>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15"/>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15"/>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15"/>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15"/>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15"/>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15"/>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15"/>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15"/>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15"/>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15"/>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15"/>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15"/>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15"/>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15"/>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15"/>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15"/>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15"/>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15"/>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15"/>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15"/>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15"/>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15"/>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15"/>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15"/>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15"/>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2" name="Google Shape;6452;p15"/>
          <p:cNvGrpSpPr/>
          <p:nvPr/>
        </p:nvGrpSpPr>
        <p:grpSpPr>
          <a:xfrm rot="-5400000">
            <a:off x="2107037" y="-1888488"/>
            <a:ext cx="4929801" cy="8925225"/>
            <a:chOff x="2350526" y="266952"/>
            <a:chExt cx="2910669" cy="5176744"/>
          </a:xfrm>
        </p:grpSpPr>
        <p:sp>
          <p:nvSpPr>
            <p:cNvPr id="6453" name="Google Shape;6453;p15"/>
            <p:cNvSpPr/>
            <p:nvPr/>
          </p:nvSpPr>
          <p:spPr>
            <a:xfrm>
              <a:off x="3055642" y="266952"/>
              <a:ext cx="1500598" cy="17300"/>
            </a:xfrm>
            <a:custGeom>
              <a:rect b="b" l="l" r="r" t="t"/>
              <a:pathLst>
                <a:path extrusionOk="0" h="692" w="34574">
                  <a:moveTo>
                    <a:pt x="443" y="0"/>
                  </a:moveTo>
                  <a:cubicBezTo>
                    <a:pt x="1" y="0"/>
                    <a:pt x="1" y="692"/>
                    <a:pt x="443" y="692"/>
                  </a:cubicBezTo>
                  <a:lnTo>
                    <a:pt x="34122" y="692"/>
                  </a:lnTo>
                  <a:cubicBezTo>
                    <a:pt x="34574" y="692"/>
                    <a:pt x="34574" y="0"/>
                    <a:pt x="34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15"/>
            <p:cNvSpPr/>
            <p:nvPr/>
          </p:nvSpPr>
          <p:spPr>
            <a:xfrm>
              <a:off x="3024435" y="304974"/>
              <a:ext cx="1547820" cy="17325"/>
            </a:xfrm>
            <a:custGeom>
              <a:rect b="b" l="l" r="r" t="t"/>
              <a:pathLst>
                <a:path extrusionOk="0" h="693" w="35662">
                  <a:moveTo>
                    <a:pt x="443" y="1"/>
                  </a:moveTo>
                  <a:cubicBezTo>
                    <a:pt x="1" y="1"/>
                    <a:pt x="1" y="692"/>
                    <a:pt x="443" y="692"/>
                  </a:cubicBezTo>
                  <a:lnTo>
                    <a:pt x="35219" y="692"/>
                  </a:lnTo>
                  <a:cubicBezTo>
                    <a:pt x="35661" y="692"/>
                    <a:pt x="35661" y="1"/>
                    <a:pt x="352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15"/>
            <p:cNvSpPr/>
            <p:nvPr/>
          </p:nvSpPr>
          <p:spPr>
            <a:xfrm>
              <a:off x="3069675" y="5426369"/>
              <a:ext cx="1454787" cy="17327"/>
            </a:xfrm>
            <a:custGeom>
              <a:rect b="b" l="l" r="r" t="t"/>
              <a:pathLst>
                <a:path extrusionOk="0" h="693" w="34574">
                  <a:moveTo>
                    <a:pt x="452" y="1"/>
                  </a:moveTo>
                  <a:cubicBezTo>
                    <a:pt x="10" y="1"/>
                    <a:pt x="0" y="692"/>
                    <a:pt x="452" y="692"/>
                  </a:cubicBezTo>
                  <a:lnTo>
                    <a:pt x="34131" y="692"/>
                  </a:lnTo>
                  <a:cubicBezTo>
                    <a:pt x="34573" y="692"/>
                    <a:pt x="34573" y="1"/>
                    <a:pt x="341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15"/>
            <p:cNvSpPr/>
            <p:nvPr/>
          </p:nvSpPr>
          <p:spPr>
            <a:xfrm>
              <a:off x="3054148" y="5388566"/>
              <a:ext cx="1500568" cy="17302"/>
            </a:xfrm>
            <a:custGeom>
              <a:rect b="b" l="l" r="r" t="t"/>
              <a:pathLst>
                <a:path extrusionOk="0" h="692" w="35662">
                  <a:moveTo>
                    <a:pt x="443" y="0"/>
                  </a:moveTo>
                  <a:cubicBezTo>
                    <a:pt x="1" y="0"/>
                    <a:pt x="1" y="692"/>
                    <a:pt x="443" y="692"/>
                  </a:cubicBezTo>
                  <a:lnTo>
                    <a:pt x="35219" y="692"/>
                  </a:lnTo>
                  <a:cubicBezTo>
                    <a:pt x="35661" y="692"/>
                    <a:pt x="35661" y="0"/>
                    <a:pt x="352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15"/>
            <p:cNvSpPr/>
            <p:nvPr/>
          </p:nvSpPr>
          <p:spPr>
            <a:xfrm>
              <a:off x="5243881" y="963054"/>
              <a:ext cx="17315" cy="3786153"/>
            </a:xfrm>
            <a:custGeom>
              <a:rect b="b" l="l" r="r" t="t"/>
              <a:pathLst>
                <a:path extrusionOk="0" h="125859" w="693">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15"/>
            <p:cNvSpPr/>
            <p:nvPr/>
          </p:nvSpPr>
          <p:spPr>
            <a:xfrm>
              <a:off x="2350526" y="960169"/>
              <a:ext cx="17300" cy="3789300"/>
            </a:xfrm>
            <a:custGeom>
              <a:rect b="b" l="l" r="r" t="t"/>
              <a:pathLst>
                <a:path extrusionOk="0" h="125859" w="692">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9" name="Google Shape;6459;p15"/>
          <p:cNvGrpSpPr/>
          <p:nvPr/>
        </p:nvGrpSpPr>
        <p:grpSpPr>
          <a:xfrm>
            <a:off x="7928022" y="-1528"/>
            <a:ext cx="1218286" cy="1217209"/>
            <a:chOff x="7872825" y="18625"/>
            <a:chExt cx="1218286" cy="1217209"/>
          </a:xfrm>
        </p:grpSpPr>
        <p:sp>
          <p:nvSpPr>
            <p:cNvPr id="6460" name="Google Shape;6460;p15"/>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15"/>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15"/>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15"/>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15"/>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15"/>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15"/>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15"/>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15"/>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15"/>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15"/>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15"/>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15"/>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15"/>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15"/>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15"/>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15"/>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15"/>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15"/>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15"/>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15"/>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15"/>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15"/>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15"/>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15"/>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15"/>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15"/>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15"/>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15"/>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6489" name="Shape 6489"/>
        <p:cNvGrpSpPr/>
        <p:nvPr/>
      </p:nvGrpSpPr>
      <p:grpSpPr>
        <a:xfrm>
          <a:off x="0" y="0"/>
          <a:ext cx="0" cy="0"/>
          <a:chOff x="0" y="0"/>
          <a:chExt cx="0" cy="0"/>
        </a:xfrm>
      </p:grpSpPr>
      <p:grpSp>
        <p:nvGrpSpPr>
          <p:cNvPr id="6490" name="Google Shape;6490;p16"/>
          <p:cNvGrpSpPr/>
          <p:nvPr/>
        </p:nvGrpSpPr>
        <p:grpSpPr>
          <a:xfrm>
            <a:off x="1" y="4"/>
            <a:ext cx="9150144" cy="5143520"/>
            <a:chOff x="235725" y="843675"/>
            <a:chExt cx="7148550" cy="4018375"/>
          </a:xfrm>
        </p:grpSpPr>
        <p:sp>
          <p:nvSpPr>
            <p:cNvPr id="6491" name="Google Shape;6491;p16"/>
            <p:cNvSpPr/>
            <p:nvPr/>
          </p:nvSpPr>
          <p:spPr>
            <a:xfrm>
              <a:off x="3930550" y="3101400"/>
              <a:ext cx="1724625" cy="921400"/>
            </a:xfrm>
            <a:custGeom>
              <a:rect b="b" l="l" r="r" t="t"/>
              <a:pathLst>
                <a:path extrusionOk="0" h="36856" w="68985">
                  <a:moveTo>
                    <a:pt x="0" y="1"/>
                  </a:moveTo>
                  <a:lnTo>
                    <a:pt x="0" y="1"/>
                  </a:lnTo>
                  <a:cubicBezTo>
                    <a:pt x="464" y="1132"/>
                    <a:pt x="1084" y="2168"/>
                    <a:pt x="1738" y="3203"/>
                  </a:cubicBezTo>
                  <a:cubicBezTo>
                    <a:pt x="3358" y="5739"/>
                    <a:pt x="5382" y="7978"/>
                    <a:pt x="7465" y="10133"/>
                  </a:cubicBezTo>
                  <a:cubicBezTo>
                    <a:pt x="9573" y="12276"/>
                    <a:pt x="11728" y="14395"/>
                    <a:pt x="14002" y="16348"/>
                  </a:cubicBezTo>
                  <a:cubicBezTo>
                    <a:pt x="17193" y="18991"/>
                    <a:pt x="20526" y="21491"/>
                    <a:pt x="24039" y="23694"/>
                  </a:cubicBezTo>
                  <a:cubicBezTo>
                    <a:pt x="26956" y="25528"/>
                    <a:pt x="30004" y="27147"/>
                    <a:pt x="33099" y="28647"/>
                  </a:cubicBezTo>
                  <a:cubicBezTo>
                    <a:pt x="36231" y="30147"/>
                    <a:pt x="39422" y="31552"/>
                    <a:pt x="42720" y="32671"/>
                  </a:cubicBezTo>
                  <a:cubicBezTo>
                    <a:pt x="45994" y="33755"/>
                    <a:pt x="49340" y="34588"/>
                    <a:pt x="52721" y="35303"/>
                  </a:cubicBezTo>
                  <a:cubicBezTo>
                    <a:pt x="56784" y="36121"/>
                    <a:pt x="60937" y="36855"/>
                    <a:pt x="65106" y="36855"/>
                  </a:cubicBezTo>
                  <a:cubicBezTo>
                    <a:pt x="66398" y="36855"/>
                    <a:pt x="67692" y="36785"/>
                    <a:pt x="68985" y="36624"/>
                  </a:cubicBezTo>
                  <a:cubicBezTo>
                    <a:pt x="66830" y="36612"/>
                    <a:pt x="64687" y="36410"/>
                    <a:pt x="62544" y="36172"/>
                  </a:cubicBezTo>
                  <a:cubicBezTo>
                    <a:pt x="60293" y="35910"/>
                    <a:pt x="58436" y="35672"/>
                    <a:pt x="56150" y="35255"/>
                  </a:cubicBezTo>
                  <a:cubicBezTo>
                    <a:pt x="51471" y="34398"/>
                    <a:pt x="46827" y="33267"/>
                    <a:pt x="42327" y="31671"/>
                  </a:cubicBezTo>
                  <a:cubicBezTo>
                    <a:pt x="38648" y="30350"/>
                    <a:pt x="35421" y="28814"/>
                    <a:pt x="31837" y="26980"/>
                  </a:cubicBezTo>
                  <a:cubicBezTo>
                    <a:pt x="26408" y="24194"/>
                    <a:pt x="20967" y="20706"/>
                    <a:pt x="16550" y="17086"/>
                  </a:cubicBezTo>
                  <a:cubicBezTo>
                    <a:pt x="13216" y="14467"/>
                    <a:pt x="10192" y="11478"/>
                    <a:pt x="7263" y="8418"/>
                  </a:cubicBezTo>
                  <a:cubicBezTo>
                    <a:pt x="5703" y="6775"/>
                    <a:pt x="4251" y="5013"/>
                    <a:pt x="2738" y="3299"/>
                  </a:cubicBezTo>
                  <a:cubicBezTo>
                    <a:pt x="1798" y="2215"/>
                    <a:pt x="833" y="115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16"/>
            <p:cNvSpPr/>
            <p:nvPr/>
          </p:nvSpPr>
          <p:spPr>
            <a:xfrm>
              <a:off x="5820050" y="3052600"/>
              <a:ext cx="898075" cy="426250"/>
            </a:xfrm>
            <a:custGeom>
              <a:rect b="b" l="l" r="r" t="t"/>
              <a:pathLst>
                <a:path extrusionOk="0" h="17050" w="35923">
                  <a:moveTo>
                    <a:pt x="35922" y="0"/>
                  </a:moveTo>
                  <a:lnTo>
                    <a:pt x="35922" y="0"/>
                  </a:lnTo>
                  <a:cubicBezTo>
                    <a:pt x="35779" y="107"/>
                    <a:pt x="35613" y="226"/>
                    <a:pt x="35458" y="333"/>
                  </a:cubicBezTo>
                  <a:cubicBezTo>
                    <a:pt x="35160" y="560"/>
                    <a:pt x="34839" y="774"/>
                    <a:pt x="34493" y="1012"/>
                  </a:cubicBezTo>
                  <a:cubicBezTo>
                    <a:pt x="33136" y="1965"/>
                    <a:pt x="31791" y="2917"/>
                    <a:pt x="30433" y="3893"/>
                  </a:cubicBezTo>
                  <a:cubicBezTo>
                    <a:pt x="27814" y="5822"/>
                    <a:pt x="25016" y="7489"/>
                    <a:pt x="22099" y="8954"/>
                  </a:cubicBezTo>
                  <a:cubicBezTo>
                    <a:pt x="18694" y="10680"/>
                    <a:pt x="15801" y="11930"/>
                    <a:pt x="12288" y="13085"/>
                  </a:cubicBezTo>
                  <a:cubicBezTo>
                    <a:pt x="9359" y="14073"/>
                    <a:pt x="6371" y="14871"/>
                    <a:pt x="3347" y="15526"/>
                  </a:cubicBezTo>
                  <a:cubicBezTo>
                    <a:pt x="2466" y="15692"/>
                    <a:pt x="1620" y="15835"/>
                    <a:pt x="775" y="15978"/>
                  </a:cubicBezTo>
                  <a:cubicBezTo>
                    <a:pt x="561" y="16359"/>
                    <a:pt x="299" y="16728"/>
                    <a:pt x="1" y="17050"/>
                  </a:cubicBezTo>
                  <a:cubicBezTo>
                    <a:pt x="1287" y="16883"/>
                    <a:pt x="2585" y="16693"/>
                    <a:pt x="3870" y="16431"/>
                  </a:cubicBezTo>
                  <a:cubicBezTo>
                    <a:pt x="10264" y="15097"/>
                    <a:pt x="16515" y="12978"/>
                    <a:pt x="22349" y="9989"/>
                  </a:cubicBezTo>
                  <a:cubicBezTo>
                    <a:pt x="25623" y="8322"/>
                    <a:pt x="28850" y="6513"/>
                    <a:pt x="31683" y="4155"/>
                  </a:cubicBezTo>
                  <a:cubicBezTo>
                    <a:pt x="33136" y="2917"/>
                    <a:pt x="34529" y="1584"/>
                    <a:pt x="35803" y="131"/>
                  </a:cubicBezTo>
                  <a:cubicBezTo>
                    <a:pt x="35851" y="95"/>
                    <a:pt x="35874" y="48"/>
                    <a:pt x="35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16"/>
            <p:cNvSpPr/>
            <p:nvPr/>
          </p:nvSpPr>
          <p:spPr>
            <a:xfrm>
              <a:off x="5086350" y="3435675"/>
              <a:ext cx="159250" cy="41100"/>
            </a:xfrm>
            <a:custGeom>
              <a:rect b="b" l="l" r="r" t="t"/>
              <a:pathLst>
                <a:path extrusionOk="0" h="1644" w="6370">
                  <a:moveTo>
                    <a:pt x="572" y="0"/>
                  </a:moveTo>
                  <a:cubicBezTo>
                    <a:pt x="441" y="238"/>
                    <a:pt x="250" y="429"/>
                    <a:pt x="0" y="536"/>
                  </a:cubicBezTo>
                  <a:cubicBezTo>
                    <a:pt x="1988" y="965"/>
                    <a:pt x="4012" y="1334"/>
                    <a:pt x="6036" y="1643"/>
                  </a:cubicBezTo>
                  <a:cubicBezTo>
                    <a:pt x="6144" y="1429"/>
                    <a:pt x="6251" y="1203"/>
                    <a:pt x="6370" y="977"/>
                  </a:cubicBezTo>
                  <a:cubicBezTo>
                    <a:pt x="5667" y="870"/>
                    <a:pt x="4953" y="774"/>
                    <a:pt x="4203" y="655"/>
                  </a:cubicBezTo>
                  <a:cubicBezTo>
                    <a:pt x="2988" y="453"/>
                    <a:pt x="1786" y="238"/>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16"/>
            <p:cNvSpPr/>
            <p:nvPr/>
          </p:nvSpPr>
          <p:spPr>
            <a:xfrm>
              <a:off x="4180575" y="2985625"/>
              <a:ext cx="854000" cy="451850"/>
            </a:xfrm>
            <a:custGeom>
              <a:rect b="b" l="l" r="r" t="t"/>
              <a:pathLst>
                <a:path extrusionOk="0" h="18074" w="34160">
                  <a:moveTo>
                    <a:pt x="0" y="0"/>
                  </a:moveTo>
                  <a:lnTo>
                    <a:pt x="0" y="0"/>
                  </a:lnTo>
                  <a:cubicBezTo>
                    <a:pt x="2501" y="2739"/>
                    <a:pt x="5430" y="5048"/>
                    <a:pt x="8454" y="7156"/>
                  </a:cubicBezTo>
                  <a:cubicBezTo>
                    <a:pt x="12276" y="9858"/>
                    <a:pt x="16490" y="11978"/>
                    <a:pt x="20812" y="13788"/>
                  </a:cubicBezTo>
                  <a:cubicBezTo>
                    <a:pt x="24801" y="15407"/>
                    <a:pt x="28885" y="16776"/>
                    <a:pt x="33052" y="17800"/>
                  </a:cubicBezTo>
                  <a:cubicBezTo>
                    <a:pt x="33433" y="17895"/>
                    <a:pt x="33790" y="17979"/>
                    <a:pt x="34159" y="18074"/>
                  </a:cubicBezTo>
                  <a:cubicBezTo>
                    <a:pt x="34064" y="17859"/>
                    <a:pt x="34028" y="17621"/>
                    <a:pt x="34052" y="17407"/>
                  </a:cubicBezTo>
                  <a:cubicBezTo>
                    <a:pt x="29754" y="16395"/>
                    <a:pt x="25515" y="15062"/>
                    <a:pt x="21384" y="13442"/>
                  </a:cubicBezTo>
                  <a:cubicBezTo>
                    <a:pt x="17776" y="12002"/>
                    <a:pt x="14026" y="10168"/>
                    <a:pt x="10597" y="7989"/>
                  </a:cubicBezTo>
                  <a:cubicBezTo>
                    <a:pt x="8382" y="6560"/>
                    <a:pt x="6251" y="4989"/>
                    <a:pt x="4167" y="3370"/>
                  </a:cubicBezTo>
                  <a:cubicBezTo>
                    <a:pt x="2751" y="2274"/>
                    <a:pt x="1358" y="120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16"/>
            <p:cNvSpPr/>
            <p:nvPr/>
          </p:nvSpPr>
          <p:spPr>
            <a:xfrm>
              <a:off x="5442325" y="3477950"/>
              <a:ext cx="74150" cy="20250"/>
            </a:xfrm>
            <a:custGeom>
              <a:rect b="b" l="l" r="r" t="t"/>
              <a:pathLst>
                <a:path extrusionOk="0" h="810" w="2966">
                  <a:moveTo>
                    <a:pt x="882" y="0"/>
                  </a:moveTo>
                  <a:cubicBezTo>
                    <a:pt x="584" y="250"/>
                    <a:pt x="287" y="512"/>
                    <a:pt x="1" y="762"/>
                  </a:cubicBezTo>
                  <a:cubicBezTo>
                    <a:pt x="882" y="786"/>
                    <a:pt x="1775" y="810"/>
                    <a:pt x="2668" y="810"/>
                  </a:cubicBezTo>
                  <a:cubicBezTo>
                    <a:pt x="2632" y="536"/>
                    <a:pt x="2704" y="250"/>
                    <a:pt x="2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16"/>
            <p:cNvSpPr/>
            <p:nvPr/>
          </p:nvSpPr>
          <p:spPr>
            <a:xfrm>
              <a:off x="3954650" y="3223450"/>
              <a:ext cx="491750" cy="480425"/>
            </a:xfrm>
            <a:custGeom>
              <a:rect b="b" l="l" r="r" t="t"/>
              <a:pathLst>
                <a:path extrusionOk="0" h="19217" w="19670">
                  <a:moveTo>
                    <a:pt x="0" y="0"/>
                  </a:moveTo>
                  <a:cubicBezTo>
                    <a:pt x="1036" y="1560"/>
                    <a:pt x="2048" y="3143"/>
                    <a:pt x="3191" y="4620"/>
                  </a:cubicBezTo>
                  <a:cubicBezTo>
                    <a:pt x="4334" y="6084"/>
                    <a:pt x="5596" y="7442"/>
                    <a:pt x="6882" y="8799"/>
                  </a:cubicBezTo>
                  <a:cubicBezTo>
                    <a:pt x="10037" y="12204"/>
                    <a:pt x="13562" y="15240"/>
                    <a:pt x="17467" y="17776"/>
                  </a:cubicBezTo>
                  <a:cubicBezTo>
                    <a:pt x="18193" y="18264"/>
                    <a:pt x="18931" y="18741"/>
                    <a:pt x="19670" y="19217"/>
                  </a:cubicBezTo>
                  <a:cubicBezTo>
                    <a:pt x="18908" y="18574"/>
                    <a:pt x="18110" y="17955"/>
                    <a:pt x="17324" y="17324"/>
                  </a:cubicBezTo>
                  <a:cubicBezTo>
                    <a:pt x="15098" y="15538"/>
                    <a:pt x="12776" y="13823"/>
                    <a:pt x="10692" y="11847"/>
                  </a:cubicBezTo>
                  <a:cubicBezTo>
                    <a:pt x="8204" y="9478"/>
                    <a:pt x="5870" y="6953"/>
                    <a:pt x="3620" y="4358"/>
                  </a:cubicBezTo>
                  <a:cubicBezTo>
                    <a:pt x="2382" y="2929"/>
                    <a:pt x="1251" y="141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16"/>
            <p:cNvSpPr/>
            <p:nvPr/>
          </p:nvSpPr>
          <p:spPr>
            <a:xfrm>
              <a:off x="4480900" y="3725875"/>
              <a:ext cx="934975" cy="358700"/>
            </a:xfrm>
            <a:custGeom>
              <a:rect b="b" l="l" r="r" t="t"/>
              <a:pathLst>
                <a:path extrusionOk="0" h="14348" w="37399">
                  <a:moveTo>
                    <a:pt x="1" y="1"/>
                  </a:moveTo>
                  <a:cubicBezTo>
                    <a:pt x="1894" y="1263"/>
                    <a:pt x="3763" y="2537"/>
                    <a:pt x="5740" y="3632"/>
                  </a:cubicBezTo>
                  <a:cubicBezTo>
                    <a:pt x="8347" y="5025"/>
                    <a:pt x="11038" y="6275"/>
                    <a:pt x="13752" y="7478"/>
                  </a:cubicBezTo>
                  <a:cubicBezTo>
                    <a:pt x="16789" y="8788"/>
                    <a:pt x="19837" y="10038"/>
                    <a:pt x="22992" y="11074"/>
                  </a:cubicBezTo>
                  <a:cubicBezTo>
                    <a:pt x="26492" y="12121"/>
                    <a:pt x="30028" y="13098"/>
                    <a:pt x="33636" y="13729"/>
                  </a:cubicBezTo>
                  <a:cubicBezTo>
                    <a:pt x="34886" y="13955"/>
                    <a:pt x="36148" y="14146"/>
                    <a:pt x="37398" y="14348"/>
                  </a:cubicBezTo>
                  <a:cubicBezTo>
                    <a:pt x="35958" y="13955"/>
                    <a:pt x="34529" y="13550"/>
                    <a:pt x="33100" y="13169"/>
                  </a:cubicBezTo>
                  <a:cubicBezTo>
                    <a:pt x="28754" y="12014"/>
                    <a:pt x="24361" y="11050"/>
                    <a:pt x="20146" y="9443"/>
                  </a:cubicBezTo>
                  <a:cubicBezTo>
                    <a:pt x="16074" y="7919"/>
                    <a:pt x="12407" y="6323"/>
                    <a:pt x="8478" y="4406"/>
                  </a:cubicBezTo>
                  <a:cubicBezTo>
                    <a:pt x="5620" y="3001"/>
                    <a:pt x="2834" y="143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16"/>
            <p:cNvSpPr/>
            <p:nvPr/>
          </p:nvSpPr>
          <p:spPr>
            <a:xfrm>
              <a:off x="3968925" y="3309175"/>
              <a:ext cx="1009400" cy="727200"/>
            </a:xfrm>
            <a:custGeom>
              <a:rect b="b" l="l" r="r" t="t"/>
              <a:pathLst>
                <a:path extrusionOk="0" h="29088" w="40376">
                  <a:moveTo>
                    <a:pt x="1" y="0"/>
                  </a:moveTo>
                  <a:lnTo>
                    <a:pt x="1" y="0"/>
                  </a:lnTo>
                  <a:cubicBezTo>
                    <a:pt x="1668" y="3822"/>
                    <a:pt x="4573" y="6882"/>
                    <a:pt x="7490" y="9787"/>
                  </a:cubicBezTo>
                  <a:cubicBezTo>
                    <a:pt x="11324" y="13585"/>
                    <a:pt x="15753" y="16752"/>
                    <a:pt x="20301" y="19657"/>
                  </a:cubicBezTo>
                  <a:cubicBezTo>
                    <a:pt x="22409" y="20943"/>
                    <a:pt x="24587" y="22134"/>
                    <a:pt x="26766" y="23301"/>
                  </a:cubicBezTo>
                  <a:cubicBezTo>
                    <a:pt x="28897" y="24420"/>
                    <a:pt x="31041" y="25527"/>
                    <a:pt x="33255" y="26480"/>
                  </a:cubicBezTo>
                  <a:cubicBezTo>
                    <a:pt x="35577" y="27468"/>
                    <a:pt x="37982" y="28289"/>
                    <a:pt x="40375" y="29087"/>
                  </a:cubicBezTo>
                  <a:cubicBezTo>
                    <a:pt x="37779" y="27896"/>
                    <a:pt x="35232" y="26646"/>
                    <a:pt x="32636" y="25491"/>
                  </a:cubicBezTo>
                  <a:cubicBezTo>
                    <a:pt x="30076" y="24289"/>
                    <a:pt x="27564" y="22991"/>
                    <a:pt x="25076" y="21634"/>
                  </a:cubicBezTo>
                  <a:cubicBezTo>
                    <a:pt x="22885" y="20443"/>
                    <a:pt x="20718" y="19229"/>
                    <a:pt x="18646" y="17824"/>
                  </a:cubicBezTo>
                  <a:cubicBezTo>
                    <a:pt x="14693" y="15193"/>
                    <a:pt x="11145" y="12597"/>
                    <a:pt x="7788" y="9251"/>
                  </a:cubicBezTo>
                  <a:cubicBezTo>
                    <a:pt x="4906" y="6346"/>
                    <a:pt x="2132" y="341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16"/>
            <p:cNvSpPr/>
            <p:nvPr/>
          </p:nvSpPr>
          <p:spPr>
            <a:xfrm>
              <a:off x="4419600" y="3812500"/>
              <a:ext cx="493225" cy="256000"/>
            </a:xfrm>
            <a:custGeom>
              <a:rect b="b" l="l" r="r" t="t"/>
              <a:pathLst>
                <a:path extrusionOk="0" h="10240" w="19729">
                  <a:moveTo>
                    <a:pt x="0" y="1"/>
                  </a:moveTo>
                  <a:lnTo>
                    <a:pt x="0" y="1"/>
                  </a:lnTo>
                  <a:cubicBezTo>
                    <a:pt x="2977" y="2287"/>
                    <a:pt x="6215" y="4180"/>
                    <a:pt x="9549" y="5870"/>
                  </a:cubicBezTo>
                  <a:cubicBezTo>
                    <a:pt x="11251" y="6751"/>
                    <a:pt x="12942" y="7633"/>
                    <a:pt x="14692" y="8371"/>
                  </a:cubicBezTo>
                  <a:cubicBezTo>
                    <a:pt x="16181" y="9026"/>
                    <a:pt x="17717" y="9549"/>
                    <a:pt x="19252" y="10073"/>
                  </a:cubicBezTo>
                  <a:cubicBezTo>
                    <a:pt x="19419" y="10133"/>
                    <a:pt x="19574" y="10180"/>
                    <a:pt x="19729" y="10240"/>
                  </a:cubicBezTo>
                  <a:cubicBezTo>
                    <a:pt x="19431" y="10085"/>
                    <a:pt x="19110" y="9942"/>
                    <a:pt x="18776" y="9776"/>
                  </a:cubicBezTo>
                  <a:cubicBezTo>
                    <a:pt x="12454" y="6632"/>
                    <a:pt x="6132" y="351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16"/>
            <p:cNvSpPr/>
            <p:nvPr/>
          </p:nvSpPr>
          <p:spPr>
            <a:xfrm>
              <a:off x="3871600" y="3253200"/>
              <a:ext cx="506050" cy="541775"/>
            </a:xfrm>
            <a:custGeom>
              <a:rect b="b" l="l" r="r" t="t"/>
              <a:pathLst>
                <a:path extrusionOk="0" h="21671" w="20242">
                  <a:moveTo>
                    <a:pt x="1" y="1"/>
                  </a:moveTo>
                  <a:cubicBezTo>
                    <a:pt x="405" y="941"/>
                    <a:pt x="846" y="1846"/>
                    <a:pt x="1334" y="2739"/>
                  </a:cubicBezTo>
                  <a:cubicBezTo>
                    <a:pt x="3311" y="6371"/>
                    <a:pt x="5930" y="9597"/>
                    <a:pt x="8787" y="12562"/>
                  </a:cubicBezTo>
                  <a:cubicBezTo>
                    <a:pt x="10514" y="14312"/>
                    <a:pt x="12312" y="15991"/>
                    <a:pt x="14252" y="17503"/>
                  </a:cubicBezTo>
                  <a:cubicBezTo>
                    <a:pt x="16169" y="18991"/>
                    <a:pt x="18193" y="20372"/>
                    <a:pt x="20241" y="21670"/>
                  </a:cubicBezTo>
                  <a:cubicBezTo>
                    <a:pt x="16943" y="18848"/>
                    <a:pt x="13395" y="16265"/>
                    <a:pt x="10276" y="13193"/>
                  </a:cubicBezTo>
                  <a:cubicBezTo>
                    <a:pt x="7001" y="10014"/>
                    <a:pt x="4513" y="6680"/>
                    <a:pt x="1953" y="2989"/>
                  </a:cubicBezTo>
                  <a:cubicBezTo>
                    <a:pt x="1322" y="2073"/>
                    <a:pt x="703" y="1132"/>
                    <a:pt x="108" y="179"/>
                  </a:cubicBezTo>
                  <a:cubicBezTo>
                    <a:pt x="84" y="120"/>
                    <a:pt x="36" y="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16"/>
            <p:cNvSpPr/>
            <p:nvPr/>
          </p:nvSpPr>
          <p:spPr>
            <a:xfrm>
              <a:off x="3897500" y="3394900"/>
              <a:ext cx="684325" cy="587000"/>
            </a:xfrm>
            <a:custGeom>
              <a:rect b="b" l="l" r="r" t="t"/>
              <a:pathLst>
                <a:path extrusionOk="0" h="23480" w="27373">
                  <a:moveTo>
                    <a:pt x="0" y="0"/>
                  </a:moveTo>
                  <a:lnTo>
                    <a:pt x="0" y="0"/>
                  </a:lnTo>
                  <a:cubicBezTo>
                    <a:pt x="3037" y="5513"/>
                    <a:pt x="7406" y="10144"/>
                    <a:pt x="12252" y="14085"/>
                  </a:cubicBezTo>
                  <a:cubicBezTo>
                    <a:pt x="14121" y="15597"/>
                    <a:pt x="16086" y="17002"/>
                    <a:pt x="18098" y="18336"/>
                  </a:cubicBezTo>
                  <a:cubicBezTo>
                    <a:pt x="19824" y="19467"/>
                    <a:pt x="21575" y="20574"/>
                    <a:pt x="23408" y="21515"/>
                  </a:cubicBezTo>
                  <a:cubicBezTo>
                    <a:pt x="24718" y="22193"/>
                    <a:pt x="26039" y="22824"/>
                    <a:pt x="27373" y="23479"/>
                  </a:cubicBezTo>
                  <a:cubicBezTo>
                    <a:pt x="25849" y="22491"/>
                    <a:pt x="24361" y="21467"/>
                    <a:pt x="22849" y="20515"/>
                  </a:cubicBezTo>
                  <a:cubicBezTo>
                    <a:pt x="18717" y="17979"/>
                    <a:pt x="14669" y="15478"/>
                    <a:pt x="11145" y="12383"/>
                  </a:cubicBezTo>
                  <a:cubicBezTo>
                    <a:pt x="8656" y="10287"/>
                    <a:pt x="6394" y="7918"/>
                    <a:pt x="4299" y="5441"/>
                  </a:cubicBezTo>
                  <a:cubicBezTo>
                    <a:pt x="2739" y="3620"/>
                    <a:pt x="1358" y="18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16"/>
            <p:cNvSpPr/>
            <p:nvPr/>
          </p:nvSpPr>
          <p:spPr>
            <a:xfrm>
              <a:off x="4621400" y="4011050"/>
              <a:ext cx="248275" cy="109850"/>
            </a:xfrm>
            <a:custGeom>
              <a:rect b="b" l="l" r="r" t="t"/>
              <a:pathLst>
                <a:path extrusionOk="0" h="4394" w="9931">
                  <a:moveTo>
                    <a:pt x="0" y="0"/>
                  </a:moveTo>
                  <a:lnTo>
                    <a:pt x="0" y="0"/>
                  </a:lnTo>
                  <a:cubicBezTo>
                    <a:pt x="1679" y="1000"/>
                    <a:pt x="3394" y="1965"/>
                    <a:pt x="5203" y="2774"/>
                  </a:cubicBezTo>
                  <a:cubicBezTo>
                    <a:pt x="6727" y="3441"/>
                    <a:pt x="8323" y="3953"/>
                    <a:pt x="9930" y="4393"/>
                  </a:cubicBezTo>
                  <a:cubicBezTo>
                    <a:pt x="6966" y="2846"/>
                    <a:pt x="3346" y="119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16"/>
            <p:cNvSpPr/>
            <p:nvPr/>
          </p:nvSpPr>
          <p:spPr>
            <a:xfrm>
              <a:off x="4181475" y="3795250"/>
              <a:ext cx="556925" cy="334575"/>
            </a:xfrm>
            <a:custGeom>
              <a:rect b="b" l="l" r="r" t="t"/>
              <a:pathLst>
                <a:path extrusionOk="0" h="13383" w="22277">
                  <a:moveTo>
                    <a:pt x="0" y="0"/>
                  </a:moveTo>
                  <a:lnTo>
                    <a:pt x="0" y="0"/>
                  </a:lnTo>
                  <a:cubicBezTo>
                    <a:pt x="607" y="572"/>
                    <a:pt x="1214" y="1155"/>
                    <a:pt x="1845" y="1703"/>
                  </a:cubicBezTo>
                  <a:cubicBezTo>
                    <a:pt x="4596" y="4191"/>
                    <a:pt x="7715" y="6227"/>
                    <a:pt x="10870" y="8144"/>
                  </a:cubicBezTo>
                  <a:cubicBezTo>
                    <a:pt x="14466" y="10323"/>
                    <a:pt x="18228" y="12252"/>
                    <a:pt x="22277" y="13383"/>
                  </a:cubicBezTo>
                  <a:cubicBezTo>
                    <a:pt x="20681" y="12764"/>
                    <a:pt x="19157" y="11966"/>
                    <a:pt x="17645" y="11192"/>
                  </a:cubicBezTo>
                  <a:cubicBezTo>
                    <a:pt x="15442" y="10061"/>
                    <a:pt x="13287" y="8894"/>
                    <a:pt x="11168" y="7596"/>
                  </a:cubicBezTo>
                  <a:cubicBezTo>
                    <a:pt x="8215" y="5798"/>
                    <a:pt x="5394" y="3786"/>
                    <a:pt x="2536" y="1810"/>
                  </a:cubicBezTo>
                  <a:cubicBezTo>
                    <a:pt x="1691" y="1191"/>
                    <a:pt x="833" y="61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16"/>
            <p:cNvSpPr/>
            <p:nvPr/>
          </p:nvSpPr>
          <p:spPr>
            <a:xfrm>
              <a:off x="3760275" y="3263925"/>
              <a:ext cx="386375" cy="507525"/>
            </a:xfrm>
            <a:custGeom>
              <a:rect b="b" l="l" r="r" t="t"/>
              <a:pathLst>
                <a:path extrusionOk="0" h="20301" w="15455">
                  <a:moveTo>
                    <a:pt x="1" y="0"/>
                  </a:moveTo>
                  <a:lnTo>
                    <a:pt x="1" y="0"/>
                  </a:lnTo>
                  <a:cubicBezTo>
                    <a:pt x="4" y="12"/>
                    <a:pt x="7" y="23"/>
                    <a:pt x="11" y="33"/>
                  </a:cubicBezTo>
                  <a:lnTo>
                    <a:pt x="11" y="33"/>
                  </a:lnTo>
                  <a:cubicBezTo>
                    <a:pt x="8" y="22"/>
                    <a:pt x="4" y="11"/>
                    <a:pt x="1" y="0"/>
                  </a:cubicBezTo>
                  <a:close/>
                  <a:moveTo>
                    <a:pt x="11" y="33"/>
                  </a:moveTo>
                  <a:cubicBezTo>
                    <a:pt x="248" y="760"/>
                    <a:pt x="541" y="1475"/>
                    <a:pt x="846" y="2179"/>
                  </a:cubicBezTo>
                  <a:cubicBezTo>
                    <a:pt x="1668" y="4037"/>
                    <a:pt x="2620" y="5835"/>
                    <a:pt x="3715" y="7549"/>
                  </a:cubicBezTo>
                  <a:cubicBezTo>
                    <a:pt x="4906" y="9394"/>
                    <a:pt x="6275" y="11121"/>
                    <a:pt x="7692" y="12800"/>
                  </a:cubicBezTo>
                  <a:cubicBezTo>
                    <a:pt x="10002" y="15586"/>
                    <a:pt x="12502" y="18241"/>
                    <a:pt x="15455" y="20301"/>
                  </a:cubicBezTo>
                  <a:cubicBezTo>
                    <a:pt x="13931" y="18836"/>
                    <a:pt x="12478" y="17288"/>
                    <a:pt x="11097" y="15693"/>
                  </a:cubicBezTo>
                  <a:cubicBezTo>
                    <a:pt x="9442" y="13847"/>
                    <a:pt x="7811" y="11954"/>
                    <a:pt x="6287" y="9990"/>
                  </a:cubicBezTo>
                  <a:cubicBezTo>
                    <a:pt x="4739" y="8025"/>
                    <a:pt x="2977" y="4977"/>
                    <a:pt x="1489" y="2560"/>
                  </a:cubicBezTo>
                  <a:cubicBezTo>
                    <a:pt x="989" y="1763"/>
                    <a:pt x="513" y="941"/>
                    <a:pt x="60" y="120"/>
                  </a:cubicBezTo>
                  <a:cubicBezTo>
                    <a:pt x="42" y="92"/>
                    <a:pt x="24" y="65"/>
                    <a:pt x="11" y="3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16"/>
            <p:cNvSpPr/>
            <p:nvPr/>
          </p:nvSpPr>
          <p:spPr>
            <a:xfrm>
              <a:off x="3687050" y="3238025"/>
              <a:ext cx="878425" cy="884650"/>
            </a:xfrm>
            <a:custGeom>
              <a:rect b="b" l="l" r="r" t="t"/>
              <a:pathLst>
                <a:path extrusionOk="0" h="35386" w="35137">
                  <a:moveTo>
                    <a:pt x="1" y="1"/>
                  </a:moveTo>
                  <a:lnTo>
                    <a:pt x="1" y="1"/>
                  </a:lnTo>
                  <a:cubicBezTo>
                    <a:pt x="1525" y="5108"/>
                    <a:pt x="4358" y="9728"/>
                    <a:pt x="7609" y="13895"/>
                  </a:cubicBezTo>
                  <a:cubicBezTo>
                    <a:pt x="11050" y="18420"/>
                    <a:pt x="15110" y="22456"/>
                    <a:pt x="19634" y="25897"/>
                  </a:cubicBezTo>
                  <a:cubicBezTo>
                    <a:pt x="22206" y="27933"/>
                    <a:pt x="25409" y="30242"/>
                    <a:pt x="28480" y="32100"/>
                  </a:cubicBezTo>
                  <a:cubicBezTo>
                    <a:pt x="30578" y="33391"/>
                    <a:pt x="32852" y="34400"/>
                    <a:pt x="35104" y="35372"/>
                  </a:cubicBezTo>
                  <a:lnTo>
                    <a:pt x="35104" y="35372"/>
                  </a:lnTo>
                  <a:cubicBezTo>
                    <a:pt x="34973" y="35314"/>
                    <a:pt x="34851" y="35236"/>
                    <a:pt x="34719" y="35148"/>
                  </a:cubicBezTo>
                  <a:cubicBezTo>
                    <a:pt x="32338" y="33517"/>
                    <a:pt x="29921" y="31897"/>
                    <a:pt x="27433" y="30421"/>
                  </a:cubicBezTo>
                  <a:cubicBezTo>
                    <a:pt x="24754" y="28778"/>
                    <a:pt x="22170" y="27016"/>
                    <a:pt x="19682" y="25111"/>
                  </a:cubicBezTo>
                  <a:cubicBezTo>
                    <a:pt x="17241" y="23301"/>
                    <a:pt x="14729" y="21075"/>
                    <a:pt x="12455" y="18741"/>
                  </a:cubicBezTo>
                  <a:cubicBezTo>
                    <a:pt x="11026" y="17277"/>
                    <a:pt x="9692" y="15729"/>
                    <a:pt x="8430" y="14121"/>
                  </a:cubicBezTo>
                  <a:cubicBezTo>
                    <a:pt x="7109" y="12466"/>
                    <a:pt x="5859" y="10776"/>
                    <a:pt x="4680" y="8883"/>
                  </a:cubicBezTo>
                  <a:cubicBezTo>
                    <a:pt x="3918" y="7680"/>
                    <a:pt x="3251" y="6430"/>
                    <a:pt x="2572" y="5180"/>
                  </a:cubicBezTo>
                  <a:cubicBezTo>
                    <a:pt x="1644" y="3477"/>
                    <a:pt x="751" y="1775"/>
                    <a:pt x="1" y="1"/>
                  </a:cubicBezTo>
                  <a:close/>
                  <a:moveTo>
                    <a:pt x="35104" y="35372"/>
                  </a:moveTo>
                  <a:cubicBezTo>
                    <a:pt x="35115" y="35377"/>
                    <a:pt x="35125" y="35381"/>
                    <a:pt x="35136" y="35386"/>
                  </a:cubicBezTo>
                  <a:cubicBezTo>
                    <a:pt x="35125" y="35381"/>
                    <a:pt x="35115" y="35377"/>
                    <a:pt x="35104" y="353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16"/>
            <p:cNvSpPr/>
            <p:nvPr/>
          </p:nvSpPr>
          <p:spPr>
            <a:xfrm>
              <a:off x="4053475" y="3847325"/>
              <a:ext cx="385775" cy="260475"/>
            </a:xfrm>
            <a:custGeom>
              <a:rect b="b" l="l" r="r" t="t"/>
              <a:pathLst>
                <a:path extrusionOk="0" h="10419" w="15431">
                  <a:moveTo>
                    <a:pt x="0" y="1"/>
                  </a:moveTo>
                  <a:lnTo>
                    <a:pt x="0" y="1"/>
                  </a:lnTo>
                  <a:cubicBezTo>
                    <a:pt x="203" y="215"/>
                    <a:pt x="393" y="441"/>
                    <a:pt x="608" y="644"/>
                  </a:cubicBezTo>
                  <a:cubicBezTo>
                    <a:pt x="4703" y="5025"/>
                    <a:pt x="9787" y="8430"/>
                    <a:pt x="15431" y="10419"/>
                  </a:cubicBezTo>
                  <a:cubicBezTo>
                    <a:pt x="12811" y="9049"/>
                    <a:pt x="10275" y="7502"/>
                    <a:pt x="7811" y="5882"/>
                  </a:cubicBezTo>
                  <a:cubicBezTo>
                    <a:pt x="5370" y="4204"/>
                    <a:pt x="3215" y="2501"/>
                    <a:pt x="953" y="751"/>
                  </a:cubicBezTo>
                  <a:cubicBezTo>
                    <a:pt x="619" y="501"/>
                    <a:pt x="310" y="2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16"/>
            <p:cNvSpPr/>
            <p:nvPr/>
          </p:nvSpPr>
          <p:spPr>
            <a:xfrm>
              <a:off x="3805825" y="3570200"/>
              <a:ext cx="210475" cy="239650"/>
            </a:xfrm>
            <a:custGeom>
              <a:rect b="b" l="l" r="r" t="t"/>
              <a:pathLst>
                <a:path extrusionOk="0" h="9586" w="8419">
                  <a:moveTo>
                    <a:pt x="0" y="1"/>
                  </a:moveTo>
                  <a:lnTo>
                    <a:pt x="0" y="1"/>
                  </a:lnTo>
                  <a:cubicBezTo>
                    <a:pt x="107" y="180"/>
                    <a:pt x="227" y="358"/>
                    <a:pt x="334" y="537"/>
                  </a:cubicBezTo>
                  <a:cubicBezTo>
                    <a:pt x="1405" y="2299"/>
                    <a:pt x="2596" y="3978"/>
                    <a:pt x="3929" y="5525"/>
                  </a:cubicBezTo>
                  <a:cubicBezTo>
                    <a:pt x="5287" y="7026"/>
                    <a:pt x="6787" y="8383"/>
                    <a:pt x="8418" y="9585"/>
                  </a:cubicBezTo>
                  <a:cubicBezTo>
                    <a:pt x="5596" y="6728"/>
                    <a:pt x="3120" y="3573"/>
                    <a:pt x="477" y="572"/>
                  </a:cubicBezTo>
                  <a:cubicBezTo>
                    <a:pt x="322" y="370"/>
                    <a:pt x="167" y="1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16"/>
            <p:cNvSpPr/>
            <p:nvPr/>
          </p:nvSpPr>
          <p:spPr>
            <a:xfrm>
              <a:off x="3662650" y="3302025"/>
              <a:ext cx="101225" cy="196475"/>
            </a:xfrm>
            <a:custGeom>
              <a:rect b="b" l="l" r="r" t="t"/>
              <a:pathLst>
                <a:path extrusionOk="0" h="7859" w="4049">
                  <a:moveTo>
                    <a:pt x="0" y="0"/>
                  </a:moveTo>
                  <a:lnTo>
                    <a:pt x="0" y="0"/>
                  </a:lnTo>
                  <a:cubicBezTo>
                    <a:pt x="36" y="131"/>
                    <a:pt x="60" y="262"/>
                    <a:pt x="108" y="405"/>
                  </a:cubicBezTo>
                  <a:cubicBezTo>
                    <a:pt x="810" y="3156"/>
                    <a:pt x="2132" y="5763"/>
                    <a:pt x="4049" y="7859"/>
                  </a:cubicBezTo>
                  <a:cubicBezTo>
                    <a:pt x="2656" y="5477"/>
                    <a:pt x="1465" y="2965"/>
                    <a:pt x="239" y="477"/>
                  </a:cubicBezTo>
                  <a:cubicBezTo>
                    <a:pt x="167" y="310"/>
                    <a:pt x="96" y="16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16"/>
            <p:cNvSpPr/>
            <p:nvPr/>
          </p:nvSpPr>
          <p:spPr>
            <a:xfrm>
              <a:off x="3984700" y="3111825"/>
              <a:ext cx="807575" cy="623300"/>
            </a:xfrm>
            <a:custGeom>
              <a:rect b="b" l="l" r="r" t="t"/>
              <a:pathLst>
                <a:path extrusionOk="0" h="24932" w="32303">
                  <a:moveTo>
                    <a:pt x="1" y="0"/>
                  </a:moveTo>
                  <a:lnTo>
                    <a:pt x="1" y="0"/>
                  </a:lnTo>
                  <a:cubicBezTo>
                    <a:pt x="1406" y="1882"/>
                    <a:pt x="2858" y="3691"/>
                    <a:pt x="4502" y="5358"/>
                  </a:cubicBezTo>
                  <a:cubicBezTo>
                    <a:pt x="6930" y="7835"/>
                    <a:pt x="9562" y="10073"/>
                    <a:pt x="12193" y="12323"/>
                  </a:cubicBezTo>
                  <a:cubicBezTo>
                    <a:pt x="15205" y="14883"/>
                    <a:pt x="18325" y="17312"/>
                    <a:pt x="21647" y="19467"/>
                  </a:cubicBezTo>
                  <a:cubicBezTo>
                    <a:pt x="23813" y="20920"/>
                    <a:pt x="26052" y="22313"/>
                    <a:pt x="28457" y="23337"/>
                  </a:cubicBezTo>
                  <a:cubicBezTo>
                    <a:pt x="29731" y="23896"/>
                    <a:pt x="31005" y="24420"/>
                    <a:pt x="32303" y="24932"/>
                  </a:cubicBezTo>
                  <a:cubicBezTo>
                    <a:pt x="30922" y="24146"/>
                    <a:pt x="29540" y="23384"/>
                    <a:pt x="28147" y="22634"/>
                  </a:cubicBezTo>
                  <a:cubicBezTo>
                    <a:pt x="22051" y="19384"/>
                    <a:pt x="16598" y="15490"/>
                    <a:pt x="11491" y="11002"/>
                  </a:cubicBezTo>
                  <a:cubicBezTo>
                    <a:pt x="9752" y="9478"/>
                    <a:pt x="8002" y="7966"/>
                    <a:pt x="6311" y="6370"/>
                  </a:cubicBezTo>
                  <a:cubicBezTo>
                    <a:pt x="4156" y="4299"/>
                    <a:pt x="2085" y="214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16"/>
            <p:cNvSpPr/>
            <p:nvPr/>
          </p:nvSpPr>
          <p:spPr>
            <a:xfrm>
              <a:off x="4820525" y="3754750"/>
              <a:ext cx="1209400" cy="174350"/>
            </a:xfrm>
            <a:custGeom>
              <a:rect b="b" l="l" r="r" t="t"/>
              <a:pathLst>
                <a:path extrusionOk="0" h="6974" w="48376">
                  <a:moveTo>
                    <a:pt x="1" y="1"/>
                  </a:moveTo>
                  <a:lnTo>
                    <a:pt x="1" y="1"/>
                  </a:lnTo>
                  <a:cubicBezTo>
                    <a:pt x="3442" y="1918"/>
                    <a:pt x="7311" y="2870"/>
                    <a:pt x="11085" y="3858"/>
                  </a:cubicBezTo>
                  <a:cubicBezTo>
                    <a:pt x="16836" y="5347"/>
                    <a:pt x="22694" y="6311"/>
                    <a:pt x="28623" y="6728"/>
                  </a:cubicBezTo>
                  <a:cubicBezTo>
                    <a:pt x="30721" y="6872"/>
                    <a:pt x="32825" y="6973"/>
                    <a:pt x="34927" y="6973"/>
                  </a:cubicBezTo>
                  <a:cubicBezTo>
                    <a:pt x="35950" y="6973"/>
                    <a:pt x="36972" y="6949"/>
                    <a:pt x="37994" y="6895"/>
                  </a:cubicBezTo>
                  <a:cubicBezTo>
                    <a:pt x="39756" y="6799"/>
                    <a:pt x="41494" y="6704"/>
                    <a:pt x="43220" y="6371"/>
                  </a:cubicBezTo>
                  <a:cubicBezTo>
                    <a:pt x="44959" y="6049"/>
                    <a:pt x="46661" y="5585"/>
                    <a:pt x="48376" y="5109"/>
                  </a:cubicBezTo>
                  <a:lnTo>
                    <a:pt x="48376" y="5109"/>
                  </a:lnTo>
                  <a:cubicBezTo>
                    <a:pt x="46328" y="5430"/>
                    <a:pt x="44280" y="5609"/>
                    <a:pt x="42244" y="5787"/>
                  </a:cubicBezTo>
                  <a:cubicBezTo>
                    <a:pt x="39618" y="6071"/>
                    <a:pt x="36987" y="6197"/>
                    <a:pt x="34355" y="6197"/>
                  </a:cubicBezTo>
                  <a:cubicBezTo>
                    <a:pt x="32346" y="6197"/>
                    <a:pt x="30336" y="6124"/>
                    <a:pt x="28326" y="5990"/>
                  </a:cubicBezTo>
                  <a:cubicBezTo>
                    <a:pt x="22682" y="5632"/>
                    <a:pt x="17455" y="4859"/>
                    <a:pt x="11919" y="3454"/>
                  </a:cubicBezTo>
                  <a:cubicBezTo>
                    <a:pt x="9728" y="2918"/>
                    <a:pt x="7561" y="2323"/>
                    <a:pt x="5382" y="1715"/>
                  </a:cubicBezTo>
                  <a:cubicBezTo>
                    <a:pt x="3573" y="1203"/>
                    <a:pt x="1739" y="71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16"/>
            <p:cNvSpPr/>
            <p:nvPr/>
          </p:nvSpPr>
          <p:spPr>
            <a:xfrm>
              <a:off x="4330300" y="3373750"/>
              <a:ext cx="835250" cy="414975"/>
            </a:xfrm>
            <a:custGeom>
              <a:rect b="b" l="l" r="r" t="t"/>
              <a:pathLst>
                <a:path extrusionOk="0" h="16599" w="33410">
                  <a:moveTo>
                    <a:pt x="0" y="1"/>
                  </a:moveTo>
                  <a:lnTo>
                    <a:pt x="0" y="1"/>
                  </a:lnTo>
                  <a:cubicBezTo>
                    <a:pt x="2750" y="2692"/>
                    <a:pt x="5965" y="4859"/>
                    <a:pt x="9227" y="6883"/>
                  </a:cubicBezTo>
                  <a:cubicBezTo>
                    <a:pt x="12930" y="9109"/>
                    <a:pt x="16764" y="11133"/>
                    <a:pt x="20765" y="12800"/>
                  </a:cubicBezTo>
                  <a:cubicBezTo>
                    <a:pt x="23658" y="13991"/>
                    <a:pt x="26575" y="15169"/>
                    <a:pt x="29623" y="15824"/>
                  </a:cubicBezTo>
                  <a:cubicBezTo>
                    <a:pt x="30873" y="16110"/>
                    <a:pt x="32147" y="16360"/>
                    <a:pt x="33409" y="16598"/>
                  </a:cubicBezTo>
                  <a:cubicBezTo>
                    <a:pt x="32004" y="16134"/>
                    <a:pt x="30623" y="15669"/>
                    <a:pt x="29242" y="15181"/>
                  </a:cubicBezTo>
                  <a:cubicBezTo>
                    <a:pt x="24170" y="13503"/>
                    <a:pt x="19526" y="11764"/>
                    <a:pt x="14835" y="9323"/>
                  </a:cubicBezTo>
                  <a:cubicBezTo>
                    <a:pt x="11585" y="7633"/>
                    <a:pt x="8442" y="5775"/>
                    <a:pt x="5429" y="3728"/>
                  </a:cubicBezTo>
                  <a:cubicBezTo>
                    <a:pt x="3596" y="2513"/>
                    <a:pt x="1750" y="131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16"/>
            <p:cNvSpPr/>
            <p:nvPr/>
          </p:nvSpPr>
          <p:spPr>
            <a:xfrm>
              <a:off x="5225950" y="3737800"/>
              <a:ext cx="1023650" cy="93725"/>
            </a:xfrm>
            <a:custGeom>
              <a:rect b="b" l="l" r="r" t="t"/>
              <a:pathLst>
                <a:path extrusionOk="0" h="3749" w="40946">
                  <a:moveTo>
                    <a:pt x="40946" y="0"/>
                  </a:moveTo>
                  <a:cubicBezTo>
                    <a:pt x="40862" y="12"/>
                    <a:pt x="40755" y="36"/>
                    <a:pt x="40660" y="60"/>
                  </a:cubicBezTo>
                  <a:cubicBezTo>
                    <a:pt x="39231" y="369"/>
                    <a:pt x="37802" y="619"/>
                    <a:pt x="36374" y="869"/>
                  </a:cubicBezTo>
                  <a:cubicBezTo>
                    <a:pt x="34516" y="1203"/>
                    <a:pt x="32683" y="1691"/>
                    <a:pt x="30813" y="1989"/>
                  </a:cubicBezTo>
                  <a:cubicBezTo>
                    <a:pt x="27182" y="2560"/>
                    <a:pt x="23098" y="2929"/>
                    <a:pt x="19133" y="3001"/>
                  </a:cubicBezTo>
                  <a:cubicBezTo>
                    <a:pt x="18510" y="3012"/>
                    <a:pt x="17886" y="3018"/>
                    <a:pt x="17263" y="3018"/>
                  </a:cubicBezTo>
                  <a:cubicBezTo>
                    <a:pt x="11495" y="3018"/>
                    <a:pt x="5738" y="2547"/>
                    <a:pt x="0" y="2096"/>
                  </a:cubicBezTo>
                  <a:lnTo>
                    <a:pt x="0" y="2096"/>
                  </a:lnTo>
                  <a:cubicBezTo>
                    <a:pt x="4763" y="3286"/>
                    <a:pt x="9692" y="3548"/>
                    <a:pt x="14585" y="3703"/>
                  </a:cubicBezTo>
                  <a:cubicBezTo>
                    <a:pt x="15601" y="3733"/>
                    <a:pt x="16617" y="3749"/>
                    <a:pt x="17635" y="3749"/>
                  </a:cubicBezTo>
                  <a:cubicBezTo>
                    <a:pt x="20639" y="3749"/>
                    <a:pt x="23649" y="3612"/>
                    <a:pt x="26646" y="3310"/>
                  </a:cubicBezTo>
                  <a:cubicBezTo>
                    <a:pt x="30230" y="2989"/>
                    <a:pt x="33826" y="2441"/>
                    <a:pt x="37231" y="1262"/>
                  </a:cubicBezTo>
                  <a:cubicBezTo>
                    <a:pt x="38481" y="846"/>
                    <a:pt x="39719" y="429"/>
                    <a:pt x="40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16"/>
            <p:cNvSpPr/>
            <p:nvPr/>
          </p:nvSpPr>
          <p:spPr>
            <a:xfrm>
              <a:off x="5006575" y="4050325"/>
              <a:ext cx="230400" cy="64625"/>
            </a:xfrm>
            <a:custGeom>
              <a:rect b="b" l="l" r="r" t="t"/>
              <a:pathLst>
                <a:path extrusionOk="0" h="2585" w="9216">
                  <a:moveTo>
                    <a:pt x="0" y="1"/>
                  </a:moveTo>
                  <a:lnTo>
                    <a:pt x="0" y="1"/>
                  </a:lnTo>
                  <a:cubicBezTo>
                    <a:pt x="2834" y="1549"/>
                    <a:pt x="6013" y="2346"/>
                    <a:pt x="9216" y="2584"/>
                  </a:cubicBezTo>
                  <a:cubicBezTo>
                    <a:pt x="7775" y="2120"/>
                    <a:pt x="6346" y="1644"/>
                    <a:pt x="4882" y="1275"/>
                  </a:cubicBezTo>
                  <a:cubicBezTo>
                    <a:pt x="3262" y="846"/>
                    <a:pt x="1607" y="50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16"/>
            <p:cNvSpPr/>
            <p:nvPr/>
          </p:nvSpPr>
          <p:spPr>
            <a:xfrm>
              <a:off x="4956250" y="4095575"/>
              <a:ext cx="102725" cy="27700"/>
            </a:xfrm>
            <a:custGeom>
              <a:rect b="b" l="l" r="r" t="t"/>
              <a:pathLst>
                <a:path extrusionOk="0" h="1108" w="4109">
                  <a:moveTo>
                    <a:pt x="1" y="0"/>
                  </a:moveTo>
                  <a:lnTo>
                    <a:pt x="1" y="0"/>
                  </a:lnTo>
                  <a:cubicBezTo>
                    <a:pt x="1263" y="703"/>
                    <a:pt x="2692" y="929"/>
                    <a:pt x="4109" y="1108"/>
                  </a:cubicBezTo>
                  <a:cubicBezTo>
                    <a:pt x="2954" y="703"/>
                    <a:pt x="1334" y="27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16"/>
            <p:cNvSpPr/>
            <p:nvPr/>
          </p:nvSpPr>
          <p:spPr>
            <a:xfrm>
              <a:off x="4049900" y="3085625"/>
              <a:ext cx="260175" cy="253325"/>
            </a:xfrm>
            <a:custGeom>
              <a:rect b="b" l="l" r="r" t="t"/>
              <a:pathLst>
                <a:path extrusionOk="0" h="10133" w="10407">
                  <a:moveTo>
                    <a:pt x="0" y="1"/>
                  </a:moveTo>
                  <a:lnTo>
                    <a:pt x="0" y="1"/>
                  </a:lnTo>
                  <a:cubicBezTo>
                    <a:pt x="120" y="203"/>
                    <a:pt x="262" y="394"/>
                    <a:pt x="393" y="572"/>
                  </a:cubicBezTo>
                  <a:cubicBezTo>
                    <a:pt x="3060" y="4370"/>
                    <a:pt x="6382" y="7787"/>
                    <a:pt x="10407" y="10133"/>
                  </a:cubicBezTo>
                  <a:cubicBezTo>
                    <a:pt x="8668" y="8764"/>
                    <a:pt x="7120" y="7180"/>
                    <a:pt x="5573" y="5608"/>
                  </a:cubicBezTo>
                  <a:cubicBezTo>
                    <a:pt x="3918" y="3953"/>
                    <a:pt x="2239" y="2310"/>
                    <a:pt x="596" y="632"/>
                  </a:cubicBezTo>
                  <a:cubicBezTo>
                    <a:pt x="393" y="429"/>
                    <a:pt x="203" y="21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16"/>
            <p:cNvSpPr/>
            <p:nvPr/>
          </p:nvSpPr>
          <p:spPr>
            <a:xfrm>
              <a:off x="5524200" y="3580925"/>
              <a:ext cx="851600" cy="162250"/>
            </a:xfrm>
            <a:custGeom>
              <a:rect b="b" l="l" r="r" t="t"/>
              <a:pathLst>
                <a:path extrusionOk="0" h="6490" w="34064">
                  <a:moveTo>
                    <a:pt x="34064" y="1"/>
                  </a:moveTo>
                  <a:cubicBezTo>
                    <a:pt x="32218" y="810"/>
                    <a:pt x="30302" y="1465"/>
                    <a:pt x="28385" y="2072"/>
                  </a:cubicBezTo>
                  <a:cubicBezTo>
                    <a:pt x="26634" y="2608"/>
                    <a:pt x="24884" y="3132"/>
                    <a:pt x="23098" y="3513"/>
                  </a:cubicBezTo>
                  <a:cubicBezTo>
                    <a:pt x="17824" y="4644"/>
                    <a:pt x="12906" y="5323"/>
                    <a:pt x="7549" y="5620"/>
                  </a:cubicBezTo>
                  <a:cubicBezTo>
                    <a:pt x="5395" y="5731"/>
                    <a:pt x="3191" y="5800"/>
                    <a:pt x="964" y="5800"/>
                  </a:cubicBezTo>
                  <a:cubicBezTo>
                    <a:pt x="790" y="5800"/>
                    <a:pt x="615" y="5800"/>
                    <a:pt x="441" y="5799"/>
                  </a:cubicBezTo>
                  <a:cubicBezTo>
                    <a:pt x="310" y="6001"/>
                    <a:pt x="167" y="6228"/>
                    <a:pt x="24" y="6454"/>
                  </a:cubicBezTo>
                  <a:cubicBezTo>
                    <a:pt x="12" y="6466"/>
                    <a:pt x="0" y="6478"/>
                    <a:pt x="0" y="6489"/>
                  </a:cubicBezTo>
                  <a:cubicBezTo>
                    <a:pt x="786" y="6489"/>
                    <a:pt x="1572" y="6489"/>
                    <a:pt x="2346" y="6478"/>
                  </a:cubicBezTo>
                  <a:cubicBezTo>
                    <a:pt x="7322" y="6359"/>
                    <a:pt x="12311" y="6037"/>
                    <a:pt x="17217" y="5239"/>
                  </a:cubicBezTo>
                  <a:cubicBezTo>
                    <a:pt x="23039" y="4334"/>
                    <a:pt x="28956" y="3084"/>
                    <a:pt x="34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16"/>
            <p:cNvSpPr/>
            <p:nvPr/>
          </p:nvSpPr>
          <p:spPr>
            <a:xfrm>
              <a:off x="5034850" y="3672600"/>
              <a:ext cx="412275" cy="69675"/>
            </a:xfrm>
            <a:custGeom>
              <a:rect b="b" l="l" r="r" t="t"/>
              <a:pathLst>
                <a:path extrusionOk="0" h="2787" w="16491">
                  <a:moveTo>
                    <a:pt x="0" y="1"/>
                  </a:moveTo>
                  <a:lnTo>
                    <a:pt x="1119" y="406"/>
                  </a:lnTo>
                  <a:cubicBezTo>
                    <a:pt x="2893" y="1060"/>
                    <a:pt x="4739" y="1549"/>
                    <a:pt x="6596" y="1870"/>
                  </a:cubicBezTo>
                  <a:cubicBezTo>
                    <a:pt x="9871" y="2430"/>
                    <a:pt x="13192" y="2692"/>
                    <a:pt x="16490" y="2787"/>
                  </a:cubicBezTo>
                  <a:cubicBezTo>
                    <a:pt x="16348" y="2572"/>
                    <a:pt x="16264" y="2322"/>
                    <a:pt x="16252" y="2037"/>
                  </a:cubicBezTo>
                  <a:cubicBezTo>
                    <a:pt x="13216" y="1918"/>
                    <a:pt x="10252" y="1656"/>
                    <a:pt x="7454" y="1215"/>
                  </a:cubicBezTo>
                  <a:cubicBezTo>
                    <a:pt x="5048" y="858"/>
                    <a:pt x="2655" y="489"/>
                    <a:pt x="250" y="48"/>
                  </a:cubicBezTo>
                  <a:cubicBezTo>
                    <a:pt x="167" y="25"/>
                    <a:pt x="95" y="1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16"/>
            <p:cNvSpPr/>
            <p:nvPr/>
          </p:nvSpPr>
          <p:spPr>
            <a:xfrm>
              <a:off x="4649075" y="3510975"/>
              <a:ext cx="294700" cy="129200"/>
            </a:xfrm>
            <a:custGeom>
              <a:rect b="b" l="l" r="r" t="t"/>
              <a:pathLst>
                <a:path extrusionOk="0" h="5168" w="11788">
                  <a:moveTo>
                    <a:pt x="1" y="1"/>
                  </a:moveTo>
                  <a:lnTo>
                    <a:pt x="1" y="1"/>
                  </a:lnTo>
                  <a:cubicBezTo>
                    <a:pt x="167" y="108"/>
                    <a:pt x="322" y="227"/>
                    <a:pt x="501" y="334"/>
                  </a:cubicBezTo>
                  <a:cubicBezTo>
                    <a:pt x="3930" y="2608"/>
                    <a:pt x="7680" y="4573"/>
                    <a:pt x="11788" y="5168"/>
                  </a:cubicBezTo>
                  <a:cubicBezTo>
                    <a:pt x="9871" y="4525"/>
                    <a:pt x="8228" y="3727"/>
                    <a:pt x="6359" y="2822"/>
                  </a:cubicBezTo>
                  <a:cubicBezTo>
                    <a:pt x="4477" y="1929"/>
                    <a:pt x="2561" y="1096"/>
                    <a:pt x="679" y="298"/>
                  </a:cubicBezTo>
                  <a:cubicBezTo>
                    <a:pt x="537" y="239"/>
                    <a:pt x="203" y="9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16"/>
            <p:cNvSpPr/>
            <p:nvPr/>
          </p:nvSpPr>
          <p:spPr>
            <a:xfrm>
              <a:off x="4121325" y="3090975"/>
              <a:ext cx="484325" cy="386400"/>
            </a:xfrm>
            <a:custGeom>
              <a:rect b="b" l="l" r="r" t="t"/>
              <a:pathLst>
                <a:path extrusionOk="0" h="15456" w="19373">
                  <a:moveTo>
                    <a:pt x="1" y="1"/>
                  </a:moveTo>
                  <a:lnTo>
                    <a:pt x="1" y="1"/>
                  </a:lnTo>
                  <a:cubicBezTo>
                    <a:pt x="465" y="644"/>
                    <a:pt x="953" y="1275"/>
                    <a:pt x="1442" y="1894"/>
                  </a:cubicBezTo>
                  <a:cubicBezTo>
                    <a:pt x="3859" y="4942"/>
                    <a:pt x="6764" y="7561"/>
                    <a:pt x="9859" y="9919"/>
                  </a:cubicBezTo>
                  <a:cubicBezTo>
                    <a:pt x="12800" y="12110"/>
                    <a:pt x="15943" y="14098"/>
                    <a:pt x="19372" y="15455"/>
                  </a:cubicBezTo>
                  <a:cubicBezTo>
                    <a:pt x="15979" y="13395"/>
                    <a:pt x="12252" y="10871"/>
                    <a:pt x="9359" y="8645"/>
                  </a:cubicBezTo>
                  <a:cubicBezTo>
                    <a:pt x="6895" y="6633"/>
                    <a:pt x="4597" y="4418"/>
                    <a:pt x="2299" y="2215"/>
                  </a:cubicBezTo>
                  <a:cubicBezTo>
                    <a:pt x="1537" y="1477"/>
                    <a:pt x="763" y="7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16"/>
            <p:cNvSpPr/>
            <p:nvPr/>
          </p:nvSpPr>
          <p:spPr>
            <a:xfrm>
              <a:off x="4126400" y="3027300"/>
              <a:ext cx="864125" cy="522100"/>
            </a:xfrm>
            <a:custGeom>
              <a:rect b="b" l="l" r="r" t="t"/>
              <a:pathLst>
                <a:path extrusionOk="0" h="20884" w="34565">
                  <a:moveTo>
                    <a:pt x="0" y="0"/>
                  </a:moveTo>
                  <a:lnTo>
                    <a:pt x="0" y="0"/>
                  </a:lnTo>
                  <a:cubicBezTo>
                    <a:pt x="4251" y="4739"/>
                    <a:pt x="9311" y="8680"/>
                    <a:pt x="14621" y="12132"/>
                  </a:cubicBezTo>
                  <a:cubicBezTo>
                    <a:pt x="17181" y="13799"/>
                    <a:pt x="19836" y="15300"/>
                    <a:pt x="22563" y="16669"/>
                  </a:cubicBezTo>
                  <a:cubicBezTo>
                    <a:pt x="25123" y="17955"/>
                    <a:pt x="27766" y="19098"/>
                    <a:pt x="30516" y="19907"/>
                  </a:cubicBezTo>
                  <a:cubicBezTo>
                    <a:pt x="31861" y="20288"/>
                    <a:pt x="33219" y="20622"/>
                    <a:pt x="34564" y="20884"/>
                  </a:cubicBezTo>
                  <a:cubicBezTo>
                    <a:pt x="33052" y="20348"/>
                    <a:pt x="31528" y="19788"/>
                    <a:pt x="30016" y="19205"/>
                  </a:cubicBezTo>
                  <a:cubicBezTo>
                    <a:pt x="23313" y="16728"/>
                    <a:pt x="16907" y="13204"/>
                    <a:pt x="10954" y="8906"/>
                  </a:cubicBezTo>
                  <a:cubicBezTo>
                    <a:pt x="7216" y="6239"/>
                    <a:pt x="3667" y="30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16"/>
            <p:cNvSpPr/>
            <p:nvPr/>
          </p:nvSpPr>
          <p:spPr>
            <a:xfrm>
              <a:off x="5604250" y="3609200"/>
              <a:ext cx="112250" cy="22950"/>
            </a:xfrm>
            <a:custGeom>
              <a:rect b="b" l="l" r="r" t="t"/>
              <a:pathLst>
                <a:path extrusionOk="0" h="918" w="4490">
                  <a:moveTo>
                    <a:pt x="3751" y="1"/>
                  </a:moveTo>
                  <a:cubicBezTo>
                    <a:pt x="3001" y="48"/>
                    <a:pt x="2275" y="84"/>
                    <a:pt x="1525" y="96"/>
                  </a:cubicBezTo>
                  <a:cubicBezTo>
                    <a:pt x="1168" y="120"/>
                    <a:pt x="834" y="144"/>
                    <a:pt x="477" y="144"/>
                  </a:cubicBezTo>
                  <a:cubicBezTo>
                    <a:pt x="441" y="239"/>
                    <a:pt x="394" y="358"/>
                    <a:pt x="322" y="453"/>
                  </a:cubicBezTo>
                  <a:cubicBezTo>
                    <a:pt x="215" y="596"/>
                    <a:pt x="96" y="751"/>
                    <a:pt x="1" y="917"/>
                  </a:cubicBezTo>
                  <a:cubicBezTo>
                    <a:pt x="1501" y="894"/>
                    <a:pt x="3001" y="858"/>
                    <a:pt x="4490" y="751"/>
                  </a:cubicBezTo>
                  <a:cubicBezTo>
                    <a:pt x="4406" y="703"/>
                    <a:pt x="4311" y="644"/>
                    <a:pt x="4240" y="584"/>
                  </a:cubicBezTo>
                  <a:cubicBezTo>
                    <a:pt x="4013" y="417"/>
                    <a:pt x="3847" y="227"/>
                    <a:pt x="37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16"/>
            <p:cNvSpPr/>
            <p:nvPr/>
          </p:nvSpPr>
          <p:spPr>
            <a:xfrm>
              <a:off x="5310175" y="3604150"/>
              <a:ext cx="131300" cy="24425"/>
            </a:xfrm>
            <a:custGeom>
              <a:rect b="b" l="l" r="r" t="t"/>
              <a:pathLst>
                <a:path extrusionOk="0" h="977" w="5252">
                  <a:moveTo>
                    <a:pt x="655" y="0"/>
                  </a:moveTo>
                  <a:cubicBezTo>
                    <a:pt x="429" y="226"/>
                    <a:pt x="227" y="429"/>
                    <a:pt x="1" y="643"/>
                  </a:cubicBezTo>
                  <a:cubicBezTo>
                    <a:pt x="1477" y="786"/>
                    <a:pt x="2965" y="893"/>
                    <a:pt x="4453" y="965"/>
                  </a:cubicBezTo>
                  <a:cubicBezTo>
                    <a:pt x="4620" y="977"/>
                    <a:pt x="4775" y="977"/>
                    <a:pt x="4942" y="977"/>
                  </a:cubicBezTo>
                  <a:cubicBezTo>
                    <a:pt x="4977" y="738"/>
                    <a:pt x="5073" y="500"/>
                    <a:pt x="5239" y="298"/>
                  </a:cubicBezTo>
                  <a:cubicBezTo>
                    <a:pt x="5239" y="286"/>
                    <a:pt x="5251" y="286"/>
                    <a:pt x="5251" y="262"/>
                  </a:cubicBezTo>
                  <a:cubicBezTo>
                    <a:pt x="4394" y="238"/>
                    <a:pt x="3525" y="191"/>
                    <a:pt x="2668" y="143"/>
                  </a:cubicBezTo>
                  <a:cubicBezTo>
                    <a:pt x="1965" y="107"/>
                    <a:pt x="1298" y="60"/>
                    <a:pt x="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16"/>
            <p:cNvSpPr/>
            <p:nvPr/>
          </p:nvSpPr>
          <p:spPr>
            <a:xfrm>
              <a:off x="5033050" y="3558300"/>
              <a:ext cx="184275" cy="50625"/>
            </a:xfrm>
            <a:custGeom>
              <a:rect b="b" l="l" r="r" t="t"/>
              <a:pathLst>
                <a:path extrusionOk="0" h="2025" w="7371">
                  <a:moveTo>
                    <a:pt x="1" y="1"/>
                  </a:moveTo>
                  <a:lnTo>
                    <a:pt x="1" y="1"/>
                  </a:lnTo>
                  <a:cubicBezTo>
                    <a:pt x="1096" y="513"/>
                    <a:pt x="2251" y="894"/>
                    <a:pt x="3406" y="1191"/>
                  </a:cubicBezTo>
                  <a:cubicBezTo>
                    <a:pt x="4716" y="1549"/>
                    <a:pt x="6025" y="1834"/>
                    <a:pt x="7371" y="2025"/>
                  </a:cubicBezTo>
                  <a:cubicBezTo>
                    <a:pt x="7264" y="1822"/>
                    <a:pt x="7204" y="1620"/>
                    <a:pt x="7204" y="1382"/>
                  </a:cubicBezTo>
                  <a:lnTo>
                    <a:pt x="7204" y="1322"/>
                  </a:lnTo>
                  <a:cubicBezTo>
                    <a:pt x="6680" y="1251"/>
                    <a:pt x="6168" y="1179"/>
                    <a:pt x="5668" y="1108"/>
                  </a:cubicBezTo>
                  <a:cubicBezTo>
                    <a:pt x="3763" y="787"/>
                    <a:pt x="1846" y="54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16"/>
            <p:cNvSpPr/>
            <p:nvPr/>
          </p:nvSpPr>
          <p:spPr>
            <a:xfrm>
              <a:off x="5792075" y="3595800"/>
              <a:ext cx="153325" cy="25325"/>
            </a:xfrm>
            <a:custGeom>
              <a:rect b="b" l="l" r="r" t="t"/>
              <a:pathLst>
                <a:path extrusionOk="0" h="1013" w="6133">
                  <a:moveTo>
                    <a:pt x="6132" y="1"/>
                  </a:moveTo>
                  <a:cubicBezTo>
                    <a:pt x="4549" y="108"/>
                    <a:pt x="2977" y="108"/>
                    <a:pt x="1394" y="215"/>
                  </a:cubicBezTo>
                  <a:cubicBezTo>
                    <a:pt x="1001" y="239"/>
                    <a:pt x="608" y="275"/>
                    <a:pt x="227" y="287"/>
                  </a:cubicBezTo>
                  <a:cubicBezTo>
                    <a:pt x="227" y="346"/>
                    <a:pt x="227" y="394"/>
                    <a:pt x="203" y="453"/>
                  </a:cubicBezTo>
                  <a:cubicBezTo>
                    <a:pt x="179" y="680"/>
                    <a:pt x="108" y="870"/>
                    <a:pt x="1" y="1013"/>
                  </a:cubicBezTo>
                  <a:cubicBezTo>
                    <a:pt x="775" y="930"/>
                    <a:pt x="1537" y="822"/>
                    <a:pt x="2311" y="703"/>
                  </a:cubicBezTo>
                  <a:cubicBezTo>
                    <a:pt x="3585" y="501"/>
                    <a:pt x="4847" y="227"/>
                    <a:pt x="6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16"/>
            <p:cNvSpPr/>
            <p:nvPr/>
          </p:nvSpPr>
          <p:spPr>
            <a:xfrm>
              <a:off x="6000750" y="3354125"/>
              <a:ext cx="579850" cy="228325"/>
            </a:xfrm>
            <a:custGeom>
              <a:rect b="b" l="l" r="r" t="t"/>
              <a:pathLst>
                <a:path extrusionOk="0" h="9133" w="23194">
                  <a:moveTo>
                    <a:pt x="23193" y="0"/>
                  </a:moveTo>
                  <a:cubicBezTo>
                    <a:pt x="22717" y="262"/>
                    <a:pt x="22229" y="524"/>
                    <a:pt x="21741" y="774"/>
                  </a:cubicBezTo>
                  <a:cubicBezTo>
                    <a:pt x="20372" y="1476"/>
                    <a:pt x="18979" y="2096"/>
                    <a:pt x="17586" y="2750"/>
                  </a:cubicBezTo>
                  <a:cubicBezTo>
                    <a:pt x="15883" y="3560"/>
                    <a:pt x="14704" y="4132"/>
                    <a:pt x="13264" y="4703"/>
                  </a:cubicBezTo>
                  <a:cubicBezTo>
                    <a:pt x="8930" y="6441"/>
                    <a:pt x="4465" y="7799"/>
                    <a:pt x="0" y="9132"/>
                  </a:cubicBezTo>
                  <a:cubicBezTo>
                    <a:pt x="2250" y="8834"/>
                    <a:pt x="4477" y="8394"/>
                    <a:pt x="6668" y="7763"/>
                  </a:cubicBezTo>
                  <a:cubicBezTo>
                    <a:pt x="8406" y="7263"/>
                    <a:pt x="10108" y="6632"/>
                    <a:pt x="11799" y="6025"/>
                  </a:cubicBezTo>
                  <a:cubicBezTo>
                    <a:pt x="15514" y="4667"/>
                    <a:pt x="19086" y="3143"/>
                    <a:pt x="22384" y="643"/>
                  </a:cubicBezTo>
                  <a:cubicBezTo>
                    <a:pt x="22646" y="429"/>
                    <a:pt x="22931" y="202"/>
                    <a:pt x="231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16"/>
            <p:cNvSpPr/>
            <p:nvPr/>
          </p:nvSpPr>
          <p:spPr>
            <a:xfrm>
              <a:off x="6448700" y="2893350"/>
              <a:ext cx="303650" cy="219400"/>
            </a:xfrm>
            <a:custGeom>
              <a:rect b="b" l="l" r="r" t="t"/>
              <a:pathLst>
                <a:path extrusionOk="0" h="8776" w="12146">
                  <a:moveTo>
                    <a:pt x="12145" y="0"/>
                  </a:moveTo>
                  <a:lnTo>
                    <a:pt x="12145" y="0"/>
                  </a:lnTo>
                  <a:cubicBezTo>
                    <a:pt x="9990" y="1608"/>
                    <a:pt x="7776" y="3120"/>
                    <a:pt x="5573" y="4644"/>
                  </a:cubicBezTo>
                  <a:cubicBezTo>
                    <a:pt x="3847" y="5882"/>
                    <a:pt x="2156" y="7192"/>
                    <a:pt x="441" y="8442"/>
                  </a:cubicBezTo>
                  <a:cubicBezTo>
                    <a:pt x="299" y="8549"/>
                    <a:pt x="144" y="8656"/>
                    <a:pt x="1" y="8775"/>
                  </a:cubicBezTo>
                  <a:cubicBezTo>
                    <a:pt x="191" y="8692"/>
                    <a:pt x="394" y="8608"/>
                    <a:pt x="572" y="8501"/>
                  </a:cubicBezTo>
                  <a:cubicBezTo>
                    <a:pt x="4918" y="6430"/>
                    <a:pt x="8800" y="3477"/>
                    <a:pt x="12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16"/>
            <p:cNvSpPr/>
            <p:nvPr/>
          </p:nvSpPr>
          <p:spPr>
            <a:xfrm>
              <a:off x="5879900" y="3146950"/>
              <a:ext cx="515550" cy="203325"/>
            </a:xfrm>
            <a:custGeom>
              <a:rect b="b" l="l" r="r" t="t"/>
              <a:pathLst>
                <a:path extrusionOk="0" h="8133" w="20622">
                  <a:moveTo>
                    <a:pt x="20622" y="0"/>
                  </a:moveTo>
                  <a:lnTo>
                    <a:pt x="20622" y="0"/>
                  </a:lnTo>
                  <a:cubicBezTo>
                    <a:pt x="18764" y="869"/>
                    <a:pt x="16097" y="1870"/>
                    <a:pt x="14478" y="2572"/>
                  </a:cubicBezTo>
                  <a:cubicBezTo>
                    <a:pt x="12561" y="3394"/>
                    <a:pt x="9168" y="4799"/>
                    <a:pt x="6203" y="5632"/>
                  </a:cubicBezTo>
                  <a:cubicBezTo>
                    <a:pt x="4393" y="6156"/>
                    <a:pt x="2560" y="6632"/>
                    <a:pt x="714" y="7049"/>
                  </a:cubicBezTo>
                  <a:cubicBezTo>
                    <a:pt x="679" y="7108"/>
                    <a:pt x="643" y="7180"/>
                    <a:pt x="595" y="7239"/>
                  </a:cubicBezTo>
                  <a:cubicBezTo>
                    <a:pt x="405" y="7525"/>
                    <a:pt x="202" y="7835"/>
                    <a:pt x="0" y="8132"/>
                  </a:cubicBezTo>
                  <a:cubicBezTo>
                    <a:pt x="703" y="7989"/>
                    <a:pt x="1393" y="7823"/>
                    <a:pt x="2096" y="7644"/>
                  </a:cubicBezTo>
                  <a:cubicBezTo>
                    <a:pt x="8608" y="6096"/>
                    <a:pt x="15061" y="3810"/>
                    <a:pt x="20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16"/>
            <p:cNvSpPr/>
            <p:nvPr/>
          </p:nvSpPr>
          <p:spPr>
            <a:xfrm>
              <a:off x="4510375" y="3122525"/>
              <a:ext cx="556650" cy="219700"/>
            </a:xfrm>
            <a:custGeom>
              <a:rect b="b" l="l" r="r" t="t"/>
              <a:pathLst>
                <a:path extrusionOk="0" h="8788" w="22266">
                  <a:moveTo>
                    <a:pt x="0" y="1"/>
                  </a:moveTo>
                  <a:lnTo>
                    <a:pt x="0" y="1"/>
                  </a:lnTo>
                  <a:cubicBezTo>
                    <a:pt x="751" y="596"/>
                    <a:pt x="1560" y="1156"/>
                    <a:pt x="2382" y="1668"/>
                  </a:cubicBezTo>
                  <a:cubicBezTo>
                    <a:pt x="6168" y="3978"/>
                    <a:pt x="10395" y="5418"/>
                    <a:pt x="14597" y="6811"/>
                  </a:cubicBezTo>
                  <a:cubicBezTo>
                    <a:pt x="17038" y="7561"/>
                    <a:pt x="19503" y="8252"/>
                    <a:pt x="21991" y="8788"/>
                  </a:cubicBezTo>
                  <a:cubicBezTo>
                    <a:pt x="22003" y="8502"/>
                    <a:pt x="22075" y="8240"/>
                    <a:pt x="22265" y="8026"/>
                  </a:cubicBezTo>
                  <a:cubicBezTo>
                    <a:pt x="20610" y="7669"/>
                    <a:pt x="18955" y="7264"/>
                    <a:pt x="17312" y="6776"/>
                  </a:cubicBezTo>
                  <a:cubicBezTo>
                    <a:pt x="14621" y="6002"/>
                    <a:pt x="11954" y="5097"/>
                    <a:pt x="9359" y="4073"/>
                  </a:cubicBezTo>
                  <a:cubicBezTo>
                    <a:pt x="7382" y="3275"/>
                    <a:pt x="5608" y="2466"/>
                    <a:pt x="3656" y="1656"/>
                  </a:cubicBezTo>
                  <a:cubicBezTo>
                    <a:pt x="2751" y="1263"/>
                    <a:pt x="1405" y="692"/>
                    <a:pt x="298" y="156"/>
                  </a:cubicBezTo>
                  <a:cubicBezTo>
                    <a:pt x="191" y="108"/>
                    <a:pt x="96" y="6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16"/>
            <p:cNvSpPr/>
            <p:nvPr/>
          </p:nvSpPr>
          <p:spPr>
            <a:xfrm>
              <a:off x="4243075" y="2929650"/>
              <a:ext cx="228625" cy="171175"/>
            </a:xfrm>
            <a:custGeom>
              <a:rect b="b" l="l" r="r" t="t"/>
              <a:pathLst>
                <a:path extrusionOk="0" h="6847" w="9145">
                  <a:moveTo>
                    <a:pt x="1" y="1"/>
                  </a:moveTo>
                  <a:lnTo>
                    <a:pt x="1" y="1"/>
                  </a:lnTo>
                  <a:cubicBezTo>
                    <a:pt x="60" y="72"/>
                    <a:pt x="120" y="156"/>
                    <a:pt x="179" y="239"/>
                  </a:cubicBezTo>
                  <a:cubicBezTo>
                    <a:pt x="2501" y="3180"/>
                    <a:pt x="5608" y="5537"/>
                    <a:pt x="9145" y="6847"/>
                  </a:cubicBezTo>
                  <a:cubicBezTo>
                    <a:pt x="7359" y="5740"/>
                    <a:pt x="5763" y="4442"/>
                    <a:pt x="4751" y="3668"/>
                  </a:cubicBezTo>
                  <a:cubicBezTo>
                    <a:pt x="3787" y="2930"/>
                    <a:pt x="1834" y="1441"/>
                    <a:pt x="1013" y="798"/>
                  </a:cubicBezTo>
                  <a:cubicBezTo>
                    <a:pt x="822" y="656"/>
                    <a:pt x="298"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16"/>
            <p:cNvSpPr/>
            <p:nvPr/>
          </p:nvSpPr>
          <p:spPr>
            <a:xfrm>
              <a:off x="4273450" y="2853450"/>
              <a:ext cx="434000" cy="282200"/>
            </a:xfrm>
            <a:custGeom>
              <a:rect b="b" l="l" r="r" t="t"/>
              <a:pathLst>
                <a:path extrusionOk="0" h="11288" w="17360">
                  <a:moveTo>
                    <a:pt x="0" y="1"/>
                  </a:moveTo>
                  <a:lnTo>
                    <a:pt x="0" y="1"/>
                  </a:lnTo>
                  <a:cubicBezTo>
                    <a:pt x="1488" y="1751"/>
                    <a:pt x="3167" y="3323"/>
                    <a:pt x="4989" y="4680"/>
                  </a:cubicBezTo>
                  <a:cubicBezTo>
                    <a:pt x="6477" y="5775"/>
                    <a:pt x="8072" y="6716"/>
                    <a:pt x="9668" y="7609"/>
                  </a:cubicBezTo>
                  <a:cubicBezTo>
                    <a:pt x="12133" y="9026"/>
                    <a:pt x="14680" y="10288"/>
                    <a:pt x="17359" y="11288"/>
                  </a:cubicBezTo>
                  <a:cubicBezTo>
                    <a:pt x="17121" y="11038"/>
                    <a:pt x="16966" y="10704"/>
                    <a:pt x="17002" y="10335"/>
                  </a:cubicBezTo>
                  <a:cubicBezTo>
                    <a:pt x="16145" y="10002"/>
                    <a:pt x="15300" y="9681"/>
                    <a:pt x="14549" y="9335"/>
                  </a:cubicBezTo>
                  <a:cubicBezTo>
                    <a:pt x="13073" y="8669"/>
                    <a:pt x="11656" y="7895"/>
                    <a:pt x="10263" y="7109"/>
                  </a:cubicBezTo>
                  <a:cubicBezTo>
                    <a:pt x="8846" y="6299"/>
                    <a:pt x="7430" y="5478"/>
                    <a:pt x="6096" y="4561"/>
                  </a:cubicBezTo>
                  <a:cubicBezTo>
                    <a:pt x="3941" y="3096"/>
                    <a:pt x="1941" y="16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16"/>
            <p:cNvSpPr/>
            <p:nvPr/>
          </p:nvSpPr>
          <p:spPr>
            <a:xfrm>
              <a:off x="6018900" y="2963875"/>
              <a:ext cx="432800" cy="195300"/>
            </a:xfrm>
            <a:custGeom>
              <a:rect b="b" l="l" r="r" t="t"/>
              <a:pathLst>
                <a:path extrusionOk="0" h="7812" w="17312">
                  <a:moveTo>
                    <a:pt x="17312" y="1"/>
                  </a:moveTo>
                  <a:lnTo>
                    <a:pt x="17312" y="1"/>
                  </a:lnTo>
                  <a:cubicBezTo>
                    <a:pt x="16895" y="203"/>
                    <a:pt x="16490" y="406"/>
                    <a:pt x="16074" y="620"/>
                  </a:cubicBezTo>
                  <a:cubicBezTo>
                    <a:pt x="9573" y="3787"/>
                    <a:pt x="5799" y="5383"/>
                    <a:pt x="60" y="7716"/>
                  </a:cubicBezTo>
                  <a:cubicBezTo>
                    <a:pt x="48" y="7740"/>
                    <a:pt x="36" y="7764"/>
                    <a:pt x="0" y="7811"/>
                  </a:cubicBezTo>
                  <a:cubicBezTo>
                    <a:pt x="3179" y="7121"/>
                    <a:pt x="6287" y="6168"/>
                    <a:pt x="9228" y="4799"/>
                  </a:cubicBezTo>
                  <a:cubicBezTo>
                    <a:pt x="11835" y="3668"/>
                    <a:pt x="14324" y="2287"/>
                    <a:pt x="16586" y="561"/>
                  </a:cubicBezTo>
                  <a:cubicBezTo>
                    <a:pt x="16836" y="370"/>
                    <a:pt x="17074" y="191"/>
                    <a:pt x="17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16"/>
            <p:cNvSpPr/>
            <p:nvPr/>
          </p:nvSpPr>
          <p:spPr>
            <a:xfrm>
              <a:off x="1931175" y="1688775"/>
              <a:ext cx="1724350" cy="921525"/>
            </a:xfrm>
            <a:custGeom>
              <a:rect b="b" l="l" r="r" t="t"/>
              <a:pathLst>
                <a:path extrusionOk="0" h="36861" w="68974">
                  <a:moveTo>
                    <a:pt x="3890" y="1"/>
                  </a:moveTo>
                  <a:cubicBezTo>
                    <a:pt x="2594" y="1"/>
                    <a:pt x="1297" y="73"/>
                    <a:pt x="1" y="237"/>
                  </a:cubicBezTo>
                  <a:cubicBezTo>
                    <a:pt x="2156" y="249"/>
                    <a:pt x="4299" y="463"/>
                    <a:pt x="6442" y="701"/>
                  </a:cubicBezTo>
                  <a:cubicBezTo>
                    <a:pt x="8692" y="951"/>
                    <a:pt x="10550" y="1189"/>
                    <a:pt x="12824" y="1606"/>
                  </a:cubicBezTo>
                  <a:cubicBezTo>
                    <a:pt x="17515" y="2463"/>
                    <a:pt x="22158" y="3594"/>
                    <a:pt x="26647" y="5190"/>
                  </a:cubicBezTo>
                  <a:cubicBezTo>
                    <a:pt x="30326" y="6511"/>
                    <a:pt x="33553" y="8047"/>
                    <a:pt x="37148" y="9881"/>
                  </a:cubicBezTo>
                  <a:cubicBezTo>
                    <a:pt x="42578" y="12655"/>
                    <a:pt x="48007" y="16155"/>
                    <a:pt x="52424" y="19775"/>
                  </a:cubicBezTo>
                  <a:cubicBezTo>
                    <a:pt x="55758" y="22394"/>
                    <a:pt x="58782" y="25383"/>
                    <a:pt x="61711" y="28443"/>
                  </a:cubicBezTo>
                  <a:cubicBezTo>
                    <a:pt x="63282" y="30086"/>
                    <a:pt x="64723" y="31848"/>
                    <a:pt x="66235" y="33550"/>
                  </a:cubicBezTo>
                  <a:cubicBezTo>
                    <a:pt x="67176" y="34646"/>
                    <a:pt x="68140" y="35694"/>
                    <a:pt x="68974" y="36860"/>
                  </a:cubicBezTo>
                  <a:cubicBezTo>
                    <a:pt x="68521" y="35729"/>
                    <a:pt x="67890" y="34682"/>
                    <a:pt x="67235" y="33658"/>
                  </a:cubicBezTo>
                  <a:cubicBezTo>
                    <a:pt x="65616" y="31110"/>
                    <a:pt x="63592" y="28883"/>
                    <a:pt x="61508" y="26728"/>
                  </a:cubicBezTo>
                  <a:cubicBezTo>
                    <a:pt x="59413" y="24585"/>
                    <a:pt x="57246" y="22466"/>
                    <a:pt x="54972" y="20513"/>
                  </a:cubicBezTo>
                  <a:cubicBezTo>
                    <a:pt x="51793" y="17870"/>
                    <a:pt x="48459" y="15370"/>
                    <a:pt x="44947" y="13167"/>
                  </a:cubicBezTo>
                  <a:cubicBezTo>
                    <a:pt x="42030" y="11333"/>
                    <a:pt x="38970" y="9714"/>
                    <a:pt x="35874" y="8214"/>
                  </a:cubicBezTo>
                  <a:cubicBezTo>
                    <a:pt x="32755" y="6702"/>
                    <a:pt x="29552" y="5309"/>
                    <a:pt x="26266" y="4190"/>
                  </a:cubicBezTo>
                  <a:cubicBezTo>
                    <a:pt x="22992" y="3106"/>
                    <a:pt x="19646" y="2273"/>
                    <a:pt x="16265" y="1558"/>
                  </a:cubicBezTo>
                  <a:cubicBezTo>
                    <a:pt x="12198" y="742"/>
                    <a:pt x="8049" y="1"/>
                    <a:pt x="38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16"/>
            <p:cNvSpPr/>
            <p:nvPr/>
          </p:nvSpPr>
          <p:spPr>
            <a:xfrm>
              <a:off x="2340450" y="2235525"/>
              <a:ext cx="156300" cy="39600"/>
            </a:xfrm>
            <a:custGeom>
              <a:rect b="b" l="l" r="r" t="t"/>
              <a:pathLst>
                <a:path extrusionOk="0" h="1584" w="6252">
                  <a:moveTo>
                    <a:pt x="382" y="0"/>
                  </a:moveTo>
                  <a:cubicBezTo>
                    <a:pt x="251" y="203"/>
                    <a:pt x="132" y="417"/>
                    <a:pt x="1" y="643"/>
                  </a:cubicBezTo>
                  <a:cubicBezTo>
                    <a:pt x="703" y="751"/>
                    <a:pt x="1430" y="858"/>
                    <a:pt x="2168" y="977"/>
                  </a:cubicBezTo>
                  <a:cubicBezTo>
                    <a:pt x="3311" y="1155"/>
                    <a:pt x="4466" y="1358"/>
                    <a:pt x="5609" y="1584"/>
                  </a:cubicBezTo>
                  <a:cubicBezTo>
                    <a:pt x="5716" y="1489"/>
                    <a:pt x="5799" y="1417"/>
                    <a:pt x="5906" y="1334"/>
                  </a:cubicBezTo>
                  <a:cubicBezTo>
                    <a:pt x="5930" y="1298"/>
                    <a:pt x="5978" y="1274"/>
                    <a:pt x="6025" y="1251"/>
                  </a:cubicBezTo>
                  <a:cubicBezTo>
                    <a:pt x="6085" y="1191"/>
                    <a:pt x="6144" y="1155"/>
                    <a:pt x="6204" y="1108"/>
                  </a:cubicBezTo>
                  <a:cubicBezTo>
                    <a:pt x="6216" y="1096"/>
                    <a:pt x="6228" y="1072"/>
                    <a:pt x="6252" y="1072"/>
                  </a:cubicBezTo>
                  <a:cubicBezTo>
                    <a:pt x="4311" y="655"/>
                    <a:pt x="2346" y="298"/>
                    <a:pt x="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16"/>
            <p:cNvSpPr/>
            <p:nvPr/>
          </p:nvSpPr>
          <p:spPr>
            <a:xfrm>
              <a:off x="2070475" y="2214100"/>
              <a:ext cx="75050" cy="19675"/>
            </a:xfrm>
            <a:custGeom>
              <a:rect b="b" l="l" r="r" t="t"/>
              <a:pathLst>
                <a:path extrusionOk="0" h="787" w="3002">
                  <a:moveTo>
                    <a:pt x="560" y="0"/>
                  </a:moveTo>
                  <a:cubicBezTo>
                    <a:pt x="382" y="262"/>
                    <a:pt x="203" y="536"/>
                    <a:pt x="1" y="786"/>
                  </a:cubicBezTo>
                  <a:cubicBezTo>
                    <a:pt x="340" y="780"/>
                    <a:pt x="680" y="777"/>
                    <a:pt x="1017" y="777"/>
                  </a:cubicBezTo>
                  <a:cubicBezTo>
                    <a:pt x="1355" y="777"/>
                    <a:pt x="1692" y="780"/>
                    <a:pt x="2025" y="786"/>
                  </a:cubicBezTo>
                  <a:cubicBezTo>
                    <a:pt x="2358" y="536"/>
                    <a:pt x="2668" y="286"/>
                    <a:pt x="3001" y="48"/>
                  </a:cubicBezTo>
                  <a:cubicBezTo>
                    <a:pt x="2180" y="12"/>
                    <a:pt x="1370" y="0"/>
                    <a:pt x="5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16"/>
            <p:cNvSpPr/>
            <p:nvPr/>
          </p:nvSpPr>
          <p:spPr>
            <a:xfrm>
              <a:off x="867650" y="2232250"/>
              <a:ext cx="904600" cy="426850"/>
            </a:xfrm>
            <a:custGeom>
              <a:rect b="b" l="l" r="r" t="t"/>
              <a:pathLst>
                <a:path extrusionOk="0" h="17074" w="36184">
                  <a:moveTo>
                    <a:pt x="36184" y="0"/>
                  </a:moveTo>
                  <a:lnTo>
                    <a:pt x="36184" y="0"/>
                  </a:lnTo>
                  <a:cubicBezTo>
                    <a:pt x="34803" y="167"/>
                    <a:pt x="33433" y="370"/>
                    <a:pt x="32064" y="643"/>
                  </a:cubicBezTo>
                  <a:cubicBezTo>
                    <a:pt x="25659" y="1977"/>
                    <a:pt x="19408" y="4096"/>
                    <a:pt x="13574" y="7085"/>
                  </a:cubicBezTo>
                  <a:cubicBezTo>
                    <a:pt x="10300" y="8752"/>
                    <a:pt x="7073" y="10573"/>
                    <a:pt x="4239" y="12919"/>
                  </a:cubicBezTo>
                  <a:cubicBezTo>
                    <a:pt x="2787" y="14157"/>
                    <a:pt x="1406" y="15490"/>
                    <a:pt x="120" y="16943"/>
                  </a:cubicBezTo>
                  <a:cubicBezTo>
                    <a:pt x="72" y="16979"/>
                    <a:pt x="48" y="17026"/>
                    <a:pt x="1" y="17074"/>
                  </a:cubicBezTo>
                  <a:cubicBezTo>
                    <a:pt x="132" y="16979"/>
                    <a:pt x="286" y="16860"/>
                    <a:pt x="453" y="16764"/>
                  </a:cubicBezTo>
                  <a:cubicBezTo>
                    <a:pt x="775" y="16526"/>
                    <a:pt x="1120" y="16288"/>
                    <a:pt x="1441" y="16062"/>
                  </a:cubicBezTo>
                  <a:cubicBezTo>
                    <a:pt x="2799" y="15109"/>
                    <a:pt x="4156" y="14157"/>
                    <a:pt x="5513" y="13193"/>
                  </a:cubicBezTo>
                  <a:cubicBezTo>
                    <a:pt x="8133" y="11252"/>
                    <a:pt x="10931" y="9585"/>
                    <a:pt x="13848" y="8132"/>
                  </a:cubicBezTo>
                  <a:cubicBezTo>
                    <a:pt x="17253" y="6406"/>
                    <a:pt x="20134" y="5156"/>
                    <a:pt x="23647" y="3989"/>
                  </a:cubicBezTo>
                  <a:cubicBezTo>
                    <a:pt x="26587" y="3013"/>
                    <a:pt x="29576" y="2203"/>
                    <a:pt x="32600" y="1548"/>
                  </a:cubicBezTo>
                  <a:cubicBezTo>
                    <a:pt x="33529" y="1370"/>
                    <a:pt x="34457" y="1227"/>
                    <a:pt x="35362" y="1072"/>
                  </a:cubicBezTo>
                  <a:cubicBezTo>
                    <a:pt x="35589" y="691"/>
                    <a:pt x="35850" y="310"/>
                    <a:pt x="36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16"/>
            <p:cNvSpPr/>
            <p:nvPr/>
          </p:nvSpPr>
          <p:spPr>
            <a:xfrm>
              <a:off x="2545250" y="2272725"/>
              <a:ext cx="860850" cy="453350"/>
            </a:xfrm>
            <a:custGeom>
              <a:rect b="b" l="l" r="r" t="t"/>
              <a:pathLst>
                <a:path extrusionOk="0" h="18134" w="34434">
                  <a:moveTo>
                    <a:pt x="36" y="1"/>
                  </a:moveTo>
                  <a:cubicBezTo>
                    <a:pt x="0" y="25"/>
                    <a:pt x="0" y="36"/>
                    <a:pt x="24" y="36"/>
                  </a:cubicBezTo>
                  <a:cubicBezTo>
                    <a:pt x="96" y="167"/>
                    <a:pt x="108" y="322"/>
                    <a:pt x="108" y="465"/>
                  </a:cubicBezTo>
                  <a:cubicBezTo>
                    <a:pt x="143" y="525"/>
                    <a:pt x="155" y="596"/>
                    <a:pt x="155" y="667"/>
                  </a:cubicBezTo>
                  <a:cubicBezTo>
                    <a:pt x="4549" y="1691"/>
                    <a:pt x="8847" y="3025"/>
                    <a:pt x="13038" y="4692"/>
                  </a:cubicBezTo>
                  <a:cubicBezTo>
                    <a:pt x="16657" y="6132"/>
                    <a:pt x="20408" y="7966"/>
                    <a:pt x="23837" y="10145"/>
                  </a:cubicBezTo>
                  <a:cubicBezTo>
                    <a:pt x="26051" y="11574"/>
                    <a:pt x="28182" y="13145"/>
                    <a:pt x="30266" y="14764"/>
                  </a:cubicBezTo>
                  <a:cubicBezTo>
                    <a:pt x="31671" y="15860"/>
                    <a:pt x="33076" y="16931"/>
                    <a:pt x="34433" y="18134"/>
                  </a:cubicBezTo>
                  <a:cubicBezTo>
                    <a:pt x="31945" y="15395"/>
                    <a:pt x="28992" y="13086"/>
                    <a:pt x="25980" y="10978"/>
                  </a:cubicBezTo>
                  <a:cubicBezTo>
                    <a:pt x="22146" y="8276"/>
                    <a:pt x="17943" y="6156"/>
                    <a:pt x="13621" y="4346"/>
                  </a:cubicBezTo>
                  <a:cubicBezTo>
                    <a:pt x="9633" y="2727"/>
                    <a:pt x="5537" y="1358"/>
                    <a:pt x="1370" y="334"/>
                  </a:cubicBezTo>
                  <a:cubicBezTo>
                    <a:pt x="929" y="227"/>
                    <a:pt x="477" y="108"/>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16"/>
            <p:cNvSpPr/>
            <p:nvPr/>
          </p:nvSpPr>
          <p:spPr>
            <a:xfrm>
              <a:off x="3139975" y="2007825"/>
              <a:ext cx="491450" cy="480425"/>
            </a:xfrm>
            <a:custGeom>
              <a:rect b="b" l="l" r="r" t="t"/>
              <a:pathLst>
                <a:path extrusionOk="0" h="19217" w="19658">
                  <a:moveTo>
                    <a:pt x="0" y="0"/>
                  </a:moveTo>
                  <a:lnTo>
                    <a:pt x="0" y="0"/>
                  </a:lnTo>
                  <a:cubicBezTo>
                    <a:pt x="762" y="643"/>
                    <a:pt x="1548" y="1274"/>
                    <a:pt x="2334" y="1893"/>
                  </a:cubicBezTo>
                  <a:cubicBezTo>
                    <a:pt x="4572" y="3679"/>
                    <a:pt x="6894" y="5394"/>
                    <a:pt x="8977" y="7370"/>
                  </a:cubicBezTo>
                  <a:cubicBezTo>
                    <a:pt x="11454" y="9739"/>
                    <a:pt x="13799" y="12264"/>
                    <a:pt x="16038" y="14859"/>
                  </a:cubicBezTo>
                  <a:cubicBezTo>
                    <a:pt x="17276" y="16288"/>
                    <a:pt x="18407" y="17800"/>
                    <a:pt x="19657" y="19217"/>
                  </a:cubicBezTo>
                  <a:cubicBezTo>
                    <a:pt x="18633" y="17657"/>
                    <a:pt x="17621" y="16074"/>
                    <a:pt x="16478" y="14609"/>
                  </a:cubicBezTo>
                  <a:cubicBezTo>
                    <a:pt x="15323" y="13133"/>
                    <a:pt x="14061" y="11775"/>
                    <a:pt x="12787" y="10418"/>
                  </a:cubicBezTo>
                  <a:cubicBezTo>
                    <a:pt x="9632" y="7013"/>
                    <a:pt x="6096" y="3977"/>
                    <a:pt x="2203" y="1453"/>
                  </a:cubicBezTo>
                  <a:cubicBezTo>
                    <a:pt x="1476" y="953"/>
                    <a:pt x="726" y="47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16"/>
            <p:cNvSpPr/>
            <p:nvPr/>
          </p:nvSpPr>
          <p:spPr>
            <a:xfrm>
              <a:off x="2170800" y="1627425"/>
              <a:ext cx="934950" cy="358700"/>
            </a:xfrm>
            <a:custGeom>
              <a:rect b="b" l="l" r="r" t="t"/>
              <a:pathLst>
                <a:path extrusionOk="0" h="14348" w="37398">
                  <a:moveTo>
                    <a:pt x="0" y="0"/>
                  </a:moveTo>
                  <a:cubicBezTo>
                    <a:pt x="1429" y="381"/>
                    <a:pt x="2858" y="786"/>
                    <a:pt x="4298" y="1167"/>
                  </a:cubicBezTo>
                  <a:cubicBezTo>
                    <a:pt x="8644" y="2310"/>
                    <a:pt x="13038" y="3286"/>
                    <a:pt x="17241" y="4893"/>
                  </a:cubicBezTo>
                  <a:cubicBezTo>
                    <a:pt x="21324" y="6429"/>
                    <a:pt x="24980" y="8013"/>
                    <a:pt x="28909" y="9930"/>
                  </a:cubicBezTo>
                  <a:cubicBezTo>
                    <a:pt x="31766" y="11335"/>
                    <a:pt x="34552" y="12906"/>
                    <a:pt x="37398" y="14347"/>
                  </a:cubicBezTo>
                  <a:cubicBezTo>
                    <a:pt x="35505" y="13073"/>
                    <a:pt x="33635" y="11799"/>
                    <a:pt x="31647" y="10716"/>
                  </a:cubicBezTo>
                  <a:cubicBezTo>
                    <a:pt x="29040" y="9311"/>
                    <a:pt x="26349" y="8061"/>
                    <a:pt x="23646" y="6858"/>
                  </a:cubicBezTo>
                  <a:cubicBezTo>
                    <a:pt x="20610" y="5548"/>
                    <a:pt x="17562" y="4298"/>
                    <a:pt x="14395" y="3274"/>
                  </a:cubicBezTo>
                  <a:cubicBezTo>
                    <a:pt x="10906" y="2215"/>
                    <a:pt x="7358" y="1250"/>
                    <a:pt x="3763" y="607"/>
                  </a:cubicBezTo>
                  <a:cubicBezTo>
                    <a:pt x="2513" y="381"/>
                    <a:pt x="1239" y="19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16"/>
            <p:cNvSpPr/>
            <p:nvPr/>
          </p:nvSpPr>
          <p:spPr>
            <a:xfrm>
              <a:off x="2608350" y="1675325"/>
              <a:ext cx="1009375" cy="727500"/>
            </a:xfrm>
            <a:custGeom>
              <a:rect b="b" l="l" r="r" t="t"/>
              <a:pathLst>
                <a:path extrusionOk="0" h="29100" w="40375">
                  <a:moveTo>
                    <a:pt x="0" y="1"/>
                  </a:moveTo>
                  <a:lnTo>
                    <a:pt x="0" y="1"/>
                  </a:lnTo>
                  <a:cubicBezTo>
                    <a:pt x="2584" y="1192"/>
                    <a:pt x="5132" y="2442"/>
                    <a:pt x="7740" y="3597"/>
                  </a:cubicBezTo>
                  <a:cubicBezTo>
                    <a:pt x="10299" y="4811"/>
                    <a:pt x="12812" y="6097"/>
                    <a:pt x="15300" y="7454"/>
                  </a:cubicBezTo>
                  <a:cubicBezTo>
                    <a:pt x="17479" y="8645"/>
                    <a:pt x="19658" y="9871"/>
                    <a:pt x="21729" y="11264"/>
                  </a:cubicBezTo>
                  <a:cubicBezTo>
                    <a:pt x="25682" y="13895"/>
                    <a:pt x="29230" y="16491"/>
                    <a:pt x="32588" y="19837"/>
                  </a:cubicBezTo>
                  <a:cubicBezTo>
                    <a:pt x="35457" y="22742"/>
                    <a:pt x="38243" y="25671"/>
                    <a:pt x="40375" y="29100"/>
                  </a:cubicBezTo>
                  <a:cubicBezTo>
                    <a:pt x="38708" y="25266"/>
                    <a:pt x="35803" y="22206"/>
                    <a:pt x="32886" y="19301"/>
                  </a:cubicBezTo>
                  <a:cubicBezTo>
                    <a:pt x="29052" y="15503"/>
                    <a:pt x="24611" y="12336"/>
                    <a:pt x="20074" y="9431"/>
                  </a:cubicBezTo>
                  <a:cubicBezTo>
                    <a:pt x="17955" y="8145"/>
                    <a:pt x="15788" y="6954"/>
                    <a:pt x="13597" y="5787"/>
                  </a:cubicBezTo>
                  <a:cubicBezTo>
                    <a:pt x="11466" y="4668"/>
                    <a:pt x="9323" y="3561"/>
                    <a:pt x="7109" y="2608"/>
                  </a:cubicBezTo>
                  <a:cubicBezTo>
                    <a:pt x="4787" y="1620"/>
                    <a:pt x="2394" y="79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16"/>
            <p:cNvSpPr/>
            <p:nvPr/>
          </p:nvSpPr>
          <p:spPr>
            <a:xfrm>
              <a:off x="2673250" y="1643200"/>
              <a:ext cx="493525" cy="256000"/>
            </a:xfrm>
            <a:custGeom>
              <a:rect b="b" l="l" r="r" t="t"/>
              <a:pathLst>
                <a:path extrusionOk="0" h="10240" w="19741">
                  <a:moveTo>
                    <a:pt x="0" y="0"/>
                  </a:moveTo>
                  <a:lnTo>
                    <a:pt x="0" y="0"/>
                  </a:lnTo>
                  <a:cubicBezTo>
                    <a:pt x="322" y="155"/>
                    <a:pt x="643" y="298"/>
                    <a:pt x="953" y="464"/>
                  </a:cubicBezTo>
                  <a:cubicBezTo>
                    <a:pt x="7287" y="3608"/>
                    <a:pt x="13609" y="6727"/>
                    <a:pt x="19741" y="10239"/>
                  </a:cubicBezTo>
                  <a:cubicBezTo>
                    <a:pt x="16764" y="7953"/>
                    <a:pt x="13514" y="6060"/>
                    <a:pt x="10180" y="4358"/>
                  </a:cubicBezTo>
                  <a:cubicBezTo>
                    <a:pt x="8489" y="3489"/>
                    <a:pt x="6787" y="2608"/>
                    <a:pt x="5036" y="1857"/>
                  </a:cubicBezTo>
                  <a:cubicBezTo>
                    <a:pt x="3548" y="1203"/>
                    <a:pt x="2012" y="691"/>
                    <a:pt x="476" y="167"/>
                  </a:cubicBezTo>
                  <a:cubicBezTo>
                    <a:pt x="310" y="107"/>
                    <a:pt x="155" y="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16"/>
            <p:cNvSpPr/>
            <p:nvPr/>
          </p:nvSpPr>
          <p:spPr>
            <a:xfrm>
              <a:off x="3208425" y="1916725"/>
              <a:ext cx="506050" cy="541775"/>
            </a:xfrm>
            <a:custGeom>
              <a:rect b="b" l="l" r="r" t="t"/>
              <a:pathLst>
                <a:path extrusionOk="0" h="21671" w="20242">
                  <a:moveTo>
                    <a:pt x="0" y="1"/>
                  </a:moveTo>
                  <a:lnTo>
                    <a:pt x="0" y="1"/>
                  </a:lnTo>
                  <a:cubicBezTo>
                    <a:pt x="3299" y="2835"/>
                    <a:pt x="6858" y="5406"/>
                    <a:pt x="9966" y="8490"/>
                  </a:cubicBezTo>
                  <a:cubicBezTo>
                    <a:pt x="13240" y="11657"/>
                    <a:pt x="15729" y="14991"/>
                    <a:pt x="18288" y="18682"/>
                  </a:cubicBezTo>
                  <a:cubicBezTo>
                    <a:pt x="18931" y="19599"/>
                    <a:pt x="19539" y="20539"/>
                    <a:pt x="20134" y="21492"/>
                  </a:cubicBezTo>
                  <a:cubicBezTo>
                    <a:pt x="20170" y="21551"/>
                    <a:pt x="20205" y="21611"/>
                    <a:pt x="20241" y="21670"/>
                  </a:cubicBezTo>
                  <a:cubicBezTo>
                    <a:pt x="19836" y="20730"/>
                    <a:pt x="19408" y="19825"/>
                    <a:pt x="18920" y="18932"/>
                  </a:cubicBezTo>
                  <a:cubicBezTo>
                    <a:pt x="16931" y="15300"/>
                    <a:pt x="14312" y="12074"/>
                    <a:pt x="11454" y="9109"/>
                  </a:cubicBezTo>
                  <a:cubicBezTo>
                    <a:pt x="9728" y="7359"/>
                    <a:pt x="7930" y="5692"/>
                    <a:pt x="5989" y="4168"/>
                  </a:cubicBezTo>
                  <a:cubicBezTo>
                    <a:pt x="4072" y="2680"/>
                    <a:pt x="2048" y="129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16"/>
            <p:cNvSpPr/>
            <p:nvPr/>
          </p:nvSpPr>
          <p:spPr>
            <a:xfrm>
              <a:off x="3004825" y="1729800"/>
              <a:ext cx="684350" cy="587000"/>
            </a:xfrm>
            <a:custGeom>
              <a:rect b="b" l="l" r="r" t="t"/>
              <a:pathLst>
                <a:path extrusionOk="0" h="23480" w="27374">
                  <a:moveTo>
                    <a:pt x="1" y="1"/>
                  </a:moveTo>
                  <a:cubicBezTo>
                    <a:pt x="1501" y="989"/>
                    <a:pt x="2989" y="2013"/>
                    <a:pt x="4525" y="2965"/>
                  </a:cubicBezTo>
                  <a:cubicBezTo>
                    <a:pt x="8645" y="5501"/>
                    <a:pt x="12693" y="8002"/>
                    <a:pt x="16229" y="11097"/>
                  </a:cubicBezTo>
                  <a:cubicBezTo>
                    <a:pt x="18705" y="13193"/>
                    <a:pt x="20968" y="15562"/>
                    <a:pt x="23075" y="18051"/>
                  </a:cubicBezTo>
                  <a:cubicBezTo>
                    <a:pt x="24635" y="19860"/>
                    <a:pt x="26016" y="21599"/>
                    <a:pt x="27373" y="23480"/>
                  </a:cubicBezTo>
                  <a:cubicBezTo>
                    <a:pt x="24337" y="17967"/>
                    <a:pt x="19955" y="13348"/>
                    <a:pt x="15122" y="9395"/>
                  </a:cubicBezTo>
                  <a:cubicBezTo>
                    <a:pt x="13252" y="7883"/>
                    <a:pt x="11288" y="6478"/>
                    <a:pt x="9276" y="5144"/>
                  </a:cubicBezTo>
                  <a:cubicBezTo>
                    <a:pt x="7549" y="4013"/>
                    <a:pt x="5787" y="2906"/>
                    <a:pt x="3965" y="1965"/>
                  </a:cubicBezTo>
                  <a:cubicBezTo>
                    <a:pt x="2656" y="1287"/>
                    <a:pt x="1322" y="65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16"/>
            <p:cNvSpPr/>
            <p:nvPr/>
          </p:nvSpPr>
          <p:spPr>
            <a:xfrm>
              <a:off x="2716400" y="1590800"/>
              <a:ext cx="248275" cy="109850"/>
            </a:xfrm>
            <a:custGeom>
              <a:rect b="b" l="l" r="r" t="t"/>
              <a:pathLst>
                <a:path extrusionOk="0" h="4394" w="9931">
                  <a:moveTo>
                    <a:pt x="0" y="1"/>
                  </a:moveTo>
                  <a:lnTo>
                    <a:pt x="0" y="1"/>
                  </a:lnTo>
                  <a:cubicBezTo>
                    <a:pt x="2965" y="1548"/>
                    <a:pt x="6597" y="3203"/>
                    <a:pt x="9930" y="4394"/>
                  </a:cubicBezTo>
                  <a:cubicBezTo>
                    <a:pt x="8251" y="3394"/>
                    <a:pt x="6537" y="2429"/>
                    <a:pt x="4739" y="1620"/>
                  </a:cubicBezTo>
                  <a:cubicBezTo>
                    <a:pt x="3203" y="953"/>
                    <a:pt x="1608" y="4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16"/>
            <p:cNvSpPr/>
            <p:nvPr/>
          </p:nvSpPr>
          <p:spPr>
            <a:xfrm>
              <a:off x="2847975" y="1581875"/>
              <a:ext cx="556925" cy="334575"/>
            </a:xfrm>
            <a:custGeom>
              <a:rect b="b" l="l" r="r" t="t"/>
              <a:pathLst>
                <a:path extrusionOk="0" h="13383" w="22277">
                  <a:moveTo>
                    <a:pt x="0" y="0"/>
                  </a:moveTo>
                  <a:lnTo>
                    <a:pt x="0" y="0"/>
                  </a:lnTo>
                  <a:cubicBezTo>
                    <a:pt x="1584" y="631"/>
                    <a:pt x="3108" y="1417"/>
                    <a:pt x="4620" y="2191"/>
                  </a:cubicBezTo>
                  <a:cubicBezTo>
                    <a:pt x="6822" y="3322"/>
                    <a:pt x="8989" y="4501"/>
                    <a:pt x="11097" y="5787"/>
                  </a:cubicBezTo>
                  <a:cubicBezTo>
                    <a:pt x="14061" y="7597"/>
                    <a:pt x="16871" y="9597"/>
                    <a:pt x="19729" y="11573"/>
                  </a:cubicBezTo>
                  <a:cubicBezTo>
                    <a:pt x="20574" y="12192"/>
                    <a:pt x="21443" y="12764"/>
                    <a:pt x="22277" y="13383"/>
                  </a:cubicBezTo>
                  <a:cubicBezTo>
                    <a:pt x="21669" y="12811"/>
                    <a:pt x="21050" y="12240"/>
                    <a:pt x="20431" y="11680"/>
                  </a:cubicBezTo>
                  <a:cubicBezTo>
                    <a:pt x="17681" y="9204"/>
                    <a:pt x="14549" y="7156"/>
                    <a:pt x="11394" y="5239"/>
                  </a:cubicBezTo>
                  <a:cubicBezTo>
                    <a:pt x="7811" y="3072"/>
                    <a:pt x="4048" y="113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16"/>
            <p:cNvSpPr/>
            <p:nvPr/>
          </p:nvSpPr>
          <p:spPr>
            <a:xfrm>
              <a:off x="3439400" y="1940250"/>
              <a:ext cx="386675" cy="507525"/>
            </a:xfrm>
            <a:custGeom>
              <a:rect b="b" l="l" r="r" t="t"/>
              <a:pathLst>
                <a:path extrusionOk="0" h="20301" w="15467">
                  <a:moveTo>
                    <a:pt x="1" y="0"/>
                  </a:moveTo>
                  <a:lnTo>
                    <a:pt x="1" y="0"/>
                  </a:lnTo>
                  <a:cubicBezTo>
                    <a:pt x="1537" y="1477"/>
                    <a:pt x="2977" y="3025"/>
                    <a:pt x="4358" y="4608"/>
                  </a:cubicBezTo>
                  <a:cubicBezTo>
                    <a:pt x="6013" y="6454"/>
                    <a:pt x="7656" y="8347"/>
                    <a:pt x="9169" y="10311"/>
                  </a:cubicBezTo>
                  <a:cubicBezTo>
                    <a:pt x="10716" y="12276"/>
                    <a:pt x="12490" y="15324"/>
                    <a:pt x="13979" y="17741"/>
                  </a:cubicBezTo>
                  <a:cubicBezTo>
                    <a:pt x="14467" y="18538"/>
                    <a:pt x="14943" y="19360"/>
                    <a:pt x="15407" y="20182"/>
                  </a:cubicBezTo>
                  <a:cubicBezTo>
                    <a:pt x="15418" y="20212"/>
                    <a:pt x="15445" y="20242"/>
                    <a:pt x="15460" y="20280"/>
                  </a:cubicBezTo>
                  <a:lnTo>
                    <a:pt x="15460" y="20280"/>
                  </a:lnTo>
                  <a:cubicBezTo>
                    <a:pt x="15223" y="19560"/>
                    <a:pt x="14928" y="18829"/>
                    <a:pt x="14610" y="18122"/>
                  </a:cubicBezTo>
                  <a:cubicBezTo>
                    <a:pt x="13800" y="16264"/>
                    <a:pt x="12848" y="14467"/>
                    <a:pt x="11740" y="12752"/>
                  </a:cubicBezTo>
                  <a:cubicBezTo>
                    <a:pt x="10550" y="10907"/>
                    <a:pt x="9180" y="9180"/>
                    <a:pt x="7764" y="7501"/>
                  </a:cubicBezTo>
                  <a:cubicBezTo>
                    <a:pt x="5466" y="4715"/>
                    <a:pt x="2965" y="2060"/>
                    <a:pt x="1" y="0"/>
                  </a:cubicBezTo>
                  <a:close/>
                  <a:moveTo>
                    <a:pt x="15460" y="20280"/>
                  </a:moveTo>
                  <a:cubicBezTo>
                    <a:pt x="15462" y="20287"/>
                    <a:pt x="15465" y="20294"/>
                    <a:pt x="15467" y="20301"/>
                  </a:cubicBezTo>
                  <a:cubicBezTo>
                    <a:pt x="15465" y="20294"/>
                    <a:pt x="15463" y="20287"/>
                    <a:pt x="15460" y="2028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16"/>
            <p:cNvSpPr/>
            <p:nvPr/>
          </p:nvSpPr>
          <p:spPr>
            <a:xfrm>
              <a:off x="3020900" y="1589025"/>
              <a:ext cx="878100" cy="884650"/>
            </a:xfrm>
            <a:custGeom>
              <a:rect b="b" l="l" r="r" t="t"/>
              <a:pathLst>
                <a:path extrusionOk="0" h="35386" w="35124">
                  <a:moveTo>
                    <a:pt x="1" y="0"/>
                  </a:moveTo>
                  <a:cubicBezTo>
                    <a:pt x="132" y="60"/>
                    <a:pt x="286" y="143"/>
                    <a:pt x="417" y="238"/>
                  </a:cubicBezTo>
                  <a:cubicBezTo>
                    <a:pt x="2799" y="1869"/>
                    <a:pt x="5204" y="3501"/>
                    <a:pt x="7692" y="4965"/>
                  </a:cubicBezTo>
                  <a:cubicBezTo>
                    <a:pt x="10371" y="6608"/>
                    <a:pt x="12966" y="8382"/>
                    <a:pt x="15443" y="10287"/>
                  </a:cubicBezTo>
                  <a:cubicBezTo>
                    <a:pt x="17884" y="12085"/>
                    <a:pt x="20408" y="14311"/>
                    <a:pt x="22682" y="16657"/>
                  </a:cubicBezTo>
                  <a:cubicBezTo>
                    <a:pt x="24111" y="18109"/>
                    <a:pt x="25432" y="19657"/>
                    <a:pt x="26694" y="21265"/>
                  </a:cubicBezTo>
                  <a:cubicBezTo>
                    <a:pt x="28028" y="22920"/>
                    <a:pt x="29278" y="24610"/>
                    <a:pt x="30445" y="26503"/>
                  </a:cubicBezTo>
                  <a:cubicBezTo>
                    <a:pt x="31207" y="27706"/>
                    <a:pt x="31874" y="28956"/>
                    <a:pt x="32564" y="30206"/>
                  </a:cubicBezTo>
                  <a:cubicBezTo>
                    <a:pt x="33481" y="31909"/>
                    <a:pt x="34374" y="33623"/>
                    <a:pt x="35124" y="35385"/>
                  </a:cubicBezTo>
                  <a:cubicBezTo>
                    <a:pt x="33600" y="30290"/>
                    <a:pt x="30778" y="25658"/>
                    <a:pt x="27516" y="21491"/>
                  </a:cubicBezTo>
                  <a:cubicBezTo>
                    <a:pt x="24075" y="16966"/>
                    <a:pt x="20015" y="12930"/>
                    <a:pt x="15491" y="9489"/>
                  </a:cubicBezTo>
                  <a:cubicBezTo>
                    <a:pt x="12919" y="7453"/>
                    <a:pt x="9716" y="5144"/>
                    <a:pt x="6656" y="3286"/>
                  </a:cubicBezTo>
                  <a:cubicBezTo>
                    <a:pt x="4537" y="1988"/>
                    <a:pt x="2263" y="97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16"/>
            <p:cNvSpPr/>
            <p:nvPr/>
          </p:nvSpPr>
          <p:spPr>
            <a:xfrm>
              <a:off x="3147100" y="1603900"/>
              <a:ext cx="385800" cy="260475"/>
            </a:xfrm>
            <a:custGeom>
              <a:rect b="b" l="l" r="r" t="t"/>
              <a:pathLst>
                <a:path extrusionOk="0" h="10419" w="15432">
                  <a:moveTo>
                    <a:pt x="1" y="0"/>
                  </a:moveTo>
                  <a:lnTo>
                    <a:pt x="1" y="0"/>
                  </a:lnTo>
                  <a:cubicBezTo>
                    <a:pt x="2632" y="1370"/>
                    <a:pt x="5144" y="2917"/>
                    <a:pt x="7621" y="4537"/>
                  </a:cubicBezTo>
                  <a:cubicBezTo>
                    <a:pt x="10062" y="6215"/>
                    <a:pt x="12217" y="7918"/>
                    <a:pt x="14479" y="9668"/>
                  </a:cubicBezTo>
                  <a:cubicBezTo>
                    <a:pt x="14800" y="9930"/>
                    <a:pt x="15122" y="10168"/>
                    <a:pt x="15431" y="10418"/>
                  </a:cubicBezTo>
                  <a:cubicBezTo>
                    <a:pt x="15217" y="10204"/>
                    <a:pt x="15026" y="9990"/>
                    <a:pt x="14824" y="9775"/>
                  </a:cubicBezTo>
                  <a:cubicBezTo>
                    <a:pt x="10728" y="5406"/>
                    <a:pt x="5632" y="19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16"/>
            <p:cNvSpPr/>
            <p:nvPr/>
          </p:nvSpPr>
          <p:spPr>
            <a:xfrm>
              <a:off x="3570075" y="1901850"/>
              <a:ext cx="210175" cy="239650"/>
            </a:xfrm>
            <a:custGeom>
              <a:rect b="b" l="l" r="r" t="t"/>
              <a:pathLst>
                <a:path extrusionOk="0" h="9586" w="8407">
                  <a:moveTo>
                    <a:pt x="1" y="1"/>
                  </a:moveTo>
                  <a:lnTo>
                    <a:pt x="1" y="1"/>
                  </a:lnTo>
                  <a:cubicBezTo>
                    <a:pt x="2822" y="2858"/>
                    <a:pt x="5299" y="6013"/>
                    <a:pt x="7930" y="9025"/>
                  </a:cubicBezTo>
                  <a:cubicBezTo>
                    <a:pt x="8097" y="9216"/>
                    <a:pt x="8240" y="9395"/>
                    <a:pt x="8406" y="9585"/>
                  </a:cubicBezTo>
                  <a:cubicBezTo>
                    <a:pt x="8299" y="9406"/>
                    <a:pt x="8180" y="9228"/>
                    <a:pt x="8085" y="9049"/>
                  </a:cubicBezTo>
                  <a:cubicBezTo>
                    <a:pt x="7001" y="7299"/>
                    <a:pt x="5811" y="5608"/>
                    <a:pt x="4477" y="4061"/>
                  </a:cubicBezTo>
                  <a:cubicBezTo>
                    <a:pt x="3120" y="2560"/>
                    <a:pt x="1620" y="120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16"/>
            <p:cNvSpPr/>
            <p:nvPr/>
          </p:nvSpPr>
          <p:spPr>
            <a:xfrm>
              <a:off x="3822200" y="2213200"/>
              <a:ext cx="101225" cy="196475"/>
            </a:xfrm>
            <a:custGeom>
              <a:rect b="b" l="l" r="r" t="t"/>
              <a:pathLst>
                <a:path extrusionOk="0" h="7859" w="4049">
                  <a:moveTo>
                    <a:pt x="0" y="0"/>
                  </a:moveTo>
                  <a:lnTo>
                    <a:pt x="0" y="0"/>
                  </a:lnTo>
                  <a:cubicBezTo>
                    <a:pt x="1405" y="2382"/>
                    <a:pt x="2596" y="4882"/>
                    <a:pt x="3810" y="7382"/>
                  </a:cubicBezTo>
                  <a:cubicBezTo>
                    <a:pt x="3894" y="7549"/>
                    <a:pt x="3965" y="7704"/>
                    <a:pt x="4048" y="7859"/>
                  </a:cubicBezTo>
                  <a:cubicBezTo>
                    <a:pt x="4024" y="7728"/>
                    <a:pt x="3989" y="7597"/>
                    <a:pt x="3953" y="7466"/>
                  </a:cubicBezTo>
                  <a:cubicBezTo>
                    <a:pt x="3251" y="4703"/>
                    <a:pt x="1929" y="2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16"/>
            <p:cNvSpPr/>
            <p:nvPr/>
          </p:nvSpPr>
          <p:spPr>
            <a:xfrm>
              <a:off x="2794075" y="1976575"/>
              <a:ext cx="807575" cy="623300"/>
            </a:xfrm>
            <a:custGeom>
              <a:rect b="b" l="l" r="r" t="t"/>
              <a:pathLst>
                <a:path extrusionOk="0" h="24932" w="32303">
                  <a:moveTo>
                    <a:pt x="1" y="0"/>
                  </a:moveTo>
                  <a:lnTo>
                    <a:pt x="1" y="0"/>
                  </a:lnTo>
                  <a:cubicBezTo>
                    <a:pt x="1382" y="798"/>
                    <a:pt x="2763" y="1548"/>
                    <a:pt x="4156" y="2298"/>
                  </a:cubicBezTo>
                  <a:cubicBezTo>
                    <a:pt x="10264" y="5560"/>
                    <a:pt x="15705" y="9442"/>
                    <a:pt x="20813" y="13930"/>
                  </a:cubicBezTo>
                  <a:cubicBezTo>
                    <a:pt x="22551" y="15454"/>
                    <a:pt x="24314" y="16966"/>
                    <a:pt x="25992" y="18562"/>
                  </a:cubicBezTo>
                  <a:cubicBezTo>
                    <a:pt x="28147" y="20634"/>
                    <a:pt x="30219" y="22789"/>
                    <a:pt x="32303" y="24932"/>
                  </a:cubicBezTo>
                  <a:cubicBezTo>
                    <a:pt x="30898" y="23062"/>
                    <a:pt x="29445" y="21241"/>
                    <a:pt x="27802" y="19574"/>
                  </a:cubicBezTo>
                  <a:cubicBezTo>
                    <a:pt x="25385" y="17109"/>
                    <a:pt x="22742" y="14859"/>
                    <a:pt x="20111" y="12609"/>
                  </a:cubicBezTo>
                  <a:cubicBezTo>
                    <a:pt x="17110" y="10049"/>
                    <a:pt x="13979" y="7620"/>
                    <a:pt x="10657" y="5465"/>
                  </a:cubicBezTo>
                  <a:cubicBezTo>
                    <a:pt x="8490" y="4012"/>
                    <a:pt x="6252" y="2619"/>
                    <a:pt x="3847" y="1595"/>
                  </a:cubicBezTo>
                  <a:cubicBezTo>
                    <a:pt x="2585" y="1036"/>
                    <a:pt x="1299" y="5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16"/>
            <p:cNvSpPr/>
            <p:nvPr/>
          </p:nvSpPr>
          <p:spPr>
            <a:xfrm>
              <a:off x="1556425" y="1782800"/>
              <a:ext cx="1209100" cy="174150"/>
            </a:xfrm>
            <a:custGeom>
              <a:rect b="b" l="l" r="r" t="t"/>
              <a:pathLst>
                <a:path extrusionOk="0" h="6966" w="48364">
                  <a:moveTo>
                    <a:pt x="13353" y="1"/>
                  </a:moveTo>
                  <a:cubicBezTo>
                    <a:pt x="12360" y="1"/>
                    <a:pt x="11366" y="22"/>
                    <a:pt x="10371" y="72"/>
                  </a:cubicBezTo>
                  <a:cubicBezTo>
                    <a:pt x="8621" y="167"/>
                    <a:pt x="6871" y="274"/>
                    <a:pt x="5144" y="595"/>
                  </a:cubicBezTo>
                  <a:cubicBezTo>
                    <a:pt x="3406" y="929"/>
                    <a:pt x="1703" y="1381"/>
                    <a:pt x="1" y="1857"/>
                  </a:cubicBezTo>
                  <a:cubicBezTo>
                    <a:pt x="2037" y="1536"/>
                    <a:pt x="4085" y="1357"/>
                    <a:pt x="6133" y="1179"/>
                  </a:cubicBezTo>
                  <a:cubicBezTo>
                    <a:pt x="8758" y="902"/>
                    <a:pt x="11383" y="775"/>
                    <a:pt x="14011" y="775"/>
                  </a:cubicBezTo>
                  <a:cubicBezTo>
                    <a:pt x="16018" y="775"/>
                    <a:pt x="18028" y="849"/>
                    <a:pt x="20039" y="988"/>
                  </a:cubicBezTo>
                  <a:cubicBezTo>
                    <a:pt x="25683" y="1334"/>
                    <a:pt x="30909" y="2119"/>
                    <a:pt x="36446" y="3512"/>
                  </a:cubicBezTo>
                  <a:cubicBezTo>
                    <a:pt x="38637" y="4048"/>
                    <a:pt x="40804" y="4644"/>
                    <a:pt x="42982" y="5251"/>
                  </a:cubicBezTo>
                  <a:cubicBezTo>
                    <a:pt x="44792" y="5763"/>
                    <a:pt x="46626" y="6251"/>
                    <a:pt x="48364" y="6965"/>
                  </a:cubicBezTo>
                  <a:cubicBezTo>
                    <a:pt x="44935" y="5048"/>
                    <a:pt x="41054" y="4096"/>
                    <a:pt x="37279" y="3108"/>
                  </a:cubicBezTo>
                  <a:cubicBezTo>
                    <a:pt x="31529" y="1619"/>
                    <a:pt x="25671" y="655"/>
                    <a:pt x="19741" y="238"/>
                  </a:cubicBezTo>
                  <a:cubicBezTo>
                    <a:pt x="17613" y="100"/>
                    <a:pt x="15485" y="1"/>
                    <a:pt x="133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16"/>
            <p:cNvSpPr/>
            <p:nvPr/>
          </p:nvSpPr>
          <p:spPr>
            <a:xfrm>
              <a:off x="2420825" y="1922975"/>
              <a:ext cx="835250" cy="414975"/>
            </a:xfrm>
            <a:custGeom>
              <a:rect b="b" l="l" r="r" t="t"/>
              <a:pathLst>
                <a:path extrusionOk="0" h="16599" w="33410">
                  <a:moveTo>
                    <a:pt x="1" y="1"/>
                  </a:moveTo>
                  <a:lnTo>
                    <a:pt x="1" y="1"/>
                  </a:lnTo>
                  <a:cubicBezTo>
                    <a:pt x="1394" y="465"/>
                    <a:pt x="2775" y="930"/>
                    <a:pt x="4168" y="1418"/>
                  </a:cubicBezTo>
                  <a:cubicBezTo>
                    <a:pt x="9240" y="3097"/>
                    <a:pt x="13883" y="4847"/>
                    <a:pt x="18574" y="7288"/>
                  </a:cubicBezTo>
                  <a:cubicBezTo>
                    <a:pt x="21813" y="8966"/>
                    <a:pt x="24956" y="10824"/>
                    <a:pt x="27980" y="12883"/>
                  </a:cubicBezTo>
                  <a:cubicBezTo>
                    <a:pt x="29802" y="14086"/>
                    <a:pt x="31647" y="15289"/>
                    <a:pt x="33409" y="16598"/>
                  </a:cubicBezTo>
                  <a:cubicBezTo>
                    <a:pt x="30659" y="13907"/>
                    <a:pt x="27444" y="11752"/>
                    <a:pt x="24182" y="9728"/>
                  </a:cubicBezTo>
                  <a:cubicBezTo>
                    <a:pt x="20479" y="7490"/>
                    <a:pt x="16634" y="5466"/>
                    <a:pt x="12633" y="3799"/>
                  </a:cubicBezTo>
                  <a:cubicBezTo>
                    <a:pt x="9740" y="2608"/>
                    <a:pt x="6823" y="1430"/>
                    <a:pt x="3775" y="775"/>
                  </a:cubicBezTo>
                  <a:cubicBezTo>
                    <a:pt x="2525" y="501"/>
                    <a:pt x="1263"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16"/>
            <p:cNvSpPr/>
            <p:nvPr/>
          </p:nvSpPr>
          <p:spPr>
            <a:xfrm>
              <a:off x="1336750" y="1880175"/>
              <a:ext cx="1023675" cy="94025"/>
            </a:xfrm>
            <a:custGeom>
              <a:rect b="b" l="l" r="r" t="t"/>
              <a:pathLst>
                <a:path extrusionOk="0" h="3761" w="40947">
                  <a:moveTo>
                    <a:pt x="23312" y="0"/>
                  </a:moveTo>
                  <a:cubicBezTo>
                    <a:pt x="20309" y="0"/>
                    <a:pt x="17300" y="137"/>
                    <a:pt x="14312" y="439"/>
                  </a:cubicBezTo>
                  <a:cubicBezTo>
                    <a:pt x="10717" y="760"/>
                    <a:pt x="7133" y="1308"/>
                    <a:pt x="3728" y="2487"/>
                  </a:cubicBezTo>
                  <a:cubicBezTo>
                    <a:pt x="2477" y="2904"/>
                    <a:pt x="1239" y="3320"/>
                    <a:pt x="1" y="3761"/>
                  </a:cubicBezTo>
                  <a:cubicBezTo>
                    <a:pt x="96" y="3737"/>
                    <a:pt x="191" y="3713"/>
                    <a:pt x="287" y="3701"/>
                  </a:cubicBezTo>
                  <a:cubicBezTo>
                    <a:pt x="1715" y="3380"/>
                    <a:pt x="3144" y="3130"/>
                    <a:pt x="4573" y="2880"/>
                  </a:cubicBezTo>
                  <a:cubicBezTo>
                    <a:pt x="6430" y="2546"/>
                    <a:pt x="8264" y="2058"/>
                    <a:pt x="10133" y="1761"/>
                  </a:cubicBezTo>
                  <a:cubicBezTo>
                    <a:pt x="13765" y="1201"/>
                    <a:pt x="17848" y="820"/>
                    <a:pt x="21825" y="749"/>
                  </a:cubicBezTo>
                  <a:cubicBezTo>
                    <a:pt x="22448" y="737"/>
                    <a:pt x="23070" y="731"/>
                    <a:pt x="23692" y="731"/>
                  </a:cubicBezTo>
                  <a:cubicBezTo>
                    <a:pt x="29451" y="731"/>
                    <a:pt x="35209" y="1202"/>
                    <a:pt x="40947" y="1653"/>
                  </a:cubicBezTo>
                  <a:cubicBezTo>
                    <a:pt x="36184" y="463"/>
                    <a:pt x="31255" y="201"/>
                    <a:pt x="26361" y="46"/>
                  </a:cubicBezTo>
                  <a:cubicBezTo>
                    <a:pt x="25346" y="16"/>
                    <a:pt x="24329" y="0"/>
                    <a:pt x="233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16"/>
            <p:cNvSpPr/>
            <p:nvPr/>
          </p:nvSpPr>
          <p:spPr>
            <a:xfrm>
              <a:off x="2349675" y="1596750"/>
              <a:ext cx="230425" cy="64925"/>
            </a:xfrm>
            <a:custGeom>
              <a:rect b="b" l="l" r="r" t="t"/>
              <a:pathLst>
                <a:path extrusionOk="0" h="2597" w="9217">
                  <a:moveTo>
                    <a:pt x="1" y="1"/>
                  </a:moveTo>
                  <a:lnTo>
                    <a:pt x="1" y="1"/>
                  </a:lnTo>
                  <a:cubicBezTo>
                    <a:pt x="1430" y="465"/>
                    <a:pt x="2870" y="929"/>
                    <a:pt x="4335" y="1310"/>
                  </a:cubicBezTo>
                  <a:cubicBezTo>
                    <a:pt x="5954" y="1739"/>
                    <a:pt x="7609" y="2084"/>
                    <a:pt x="9216" y="2596"/>
                  </a:cubicBezTo>
                  <a:cubicBezTo>
                    <a:pt x="6383" y="1048"/>
                    <a:pt x="3204"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16"/>
            <p:cNvSpPr/>
            <p:nvPr/>
          </p:nvSpPr>
          <p:spPr>
            <a:xfrm>
              <a:off x="2527375" y="1588725"/>
              <a:ext cx="102725" cy="27400"/>
            </a:xfrm>
            <a:custGeom>
              <a:rect b="b" l="l" r="r" t="t"/>
              <a:pathLst>
                <a:path extrusionOk="0" h="1096" w="4109">
                  <a:moveTo>
                    <a:pt x="1" y="0"/>
                  </a:moveTo>
                  <a:cubicBezTo>
                    <a:pt x="1168" y="393"/>
                    <a:pt x="2775" y="810"/>
                    <a:pt x="4109" y="1096"/>
                  </a:cubicBezTo>
                  <a:cubicBezTo>
                    <a:pt x="2847" y="393"/>
                    <a:pt x="1418"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16"/>
            <p:cNvSpPr/>
            <p:nvPr/>
          </p:nvSpPr>
          <p:spPr>
            <a:xfrm>
              <a:off x="3276600" y="2373050"/>
              <a:ext cx="259875" cy="253025"/>
            </a:xfrm>
            <a:custGeom>
              <a:rect b="b" l="l" r="r" t="t"/>
              <a:pathLst>
                <a:path extrusionOk="0" h="10121" w="10395">
                  <a:moveTo>
                    <a:pt x="0" y="0"/>
                  </a:moveTo>
                  <a:lnTo>
                    <a:pt x="0" y="0"/>
                  </a:lnTo>
                  <a:cubicBezTo>
                    <a:pt x="1738" y="1369"/>
                    <a:pt x="3286" y="2941"/>
                    <a:pt x="4834" y="4524"/>
                  </a:cubicBezTo>
                  <a:cubicBezTo>
                    <a:pt x="6489" y="6168"/>
                    <a:pt x="8168" y="7811"/>
                    <a:pt x="9799" y="9489"/>
                  </a:cubicBezTo>
                  <a:cubicBezTo>
                    <a:pt x="10013" y="9704"/>
                    <a:pt x="10204" y="9906"/>
                    <a:pt x="10394" y="10120"/>
                  </a:cubicBezTo>
                  <a:cubicBezTo>
                    <a:pt x="10275" y="9918"/>
                    <a:pt x="10144" y="9728"/>
                    <a:pt x="10013" y="9549"/>
                  </a:cubicBezTo>
                  <a:cubicBezTo>
                    <a:pt x="7346" y="5751"/>
                    <a:pt x="4012" y="2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16"/>
            <p:cNvSpPr/>
            <p:nvPr/>
          </p:nvSpPr>
          <p:spPr>
            <a:xfrm>
              <a:off x="1209950" y="1968525"/>
              <a:ext cx="848350" cy="162250"/>
            </a:xfrm>
            <a:custGeom>
              <a:rect b="b" l="l" r="r" t="t"/>
              <a:pathLst>
                <a:path extrusionOk="0" h="6490" w="33934">
                  <a:moveTo>
                    <a:pt x="33934" y="1"/>
                  </a:moveTo>
                  <a:cubicBezTo>
                    <a:pt x="33196" y="1"/>
                    <a:pt x="32457" y="1"/>
                    <a:pt x="31719" y="12"/>
                  </a:cubicBezTo>
                  <a:cubicBezTo>
                    <a:pt x="26742" y="132"/>
                    <a:pt x="21766" y="465"/>
                    <a:pt x="16848" y="1251"/>
                  </a:cubicBezTo>
                  <a:cubicBezTo>
                    <a:pt x="11026" y="2156"/>
                    <a:pt x="5109" y="3406"/>
                    <a:pt x="1" y="6489"/>
                  </a:cubicBezTo>
                  <a:cubicBezTo>
                    <a:pt x="1846" y="5680"/>
                    <a:pt x="3763" y="5025"/>
                    <a:pt x="5680" y="4418"/>
                  </a:cubicBezTo>
                  <a:cubicBezTo>
                    <a:pt x="7442" y="3882"/>
                    <a:pt x="9204" y="3358"/>
                    <a:pt x="10990" y="2977"/>
                  </a:cubicBezTo>
                  <a:cubicBezTo>
                    <a:pt x="16253" y="1846"/>
                    <a:pt x="21182" y="1167"/>
                    <a:pt x="26540" y="870"/>
                  </a:cubicBezTo>
                  <a:cubicBezTo>
                    <a:pt x="28531" y="766"/>
                    <a:pt x="30567" y="698"/>
                    <a:pt x="32608" y="698"/>
                  </a:cubicBezTo>
                  <a:cubicBezTo>
                    <a:pt x="32911" y="698"/>
                    <a:pt x="33214" y="700"/>
                    <a:pt x="33517" y="703"/>
                  </a:cubicBezTo>
                  <a:cubicBezTo>
                    <a:pt x="33648" y="453"/>
                    <a:pt x="33803" y="239"/>
                    <a:pt x="339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16"/>
            <p:cNvSpPr/>
            <p:nvPr/>
          </p:nvSpPr>
          <p:spPr>
            <a:xfrm>
              <a:off x="2135975" y="1969125"/>
              <a:ext cx="415250" cy="69975"/>
            </a:xfrm>
            <a:custGeom>
              <a:rect b="b" l="l" r="r" t="t"/>
              <a:pathLst>
                <a:path extrusionOk="0" h="2799" w="16610">
                  <a:moveTo>
                    <a:pt x="0" y="0"/>
                  </a:moveTo>
                  <a:lnTo>
                    <a:pt x="0" y="0"/>
                  </a:lnTo>
                  <a:cubicBezTo>
                    <a:pt x="84" y="250"/>
                    <a:pt x="119" y="512"/>
                    <a:pt x="155" y="750"/>
                  </a:cubicBezTo>
                  <a:cubicBezTo>
                    <a:pt x="3251" y="870"/>
                    <a:pt x="6299" y="1131"/>
                    <a:pt x="9156" y="1584"/>
                  </a:cubicBezTo>
                  <a:cubicBezTo>
                    <a:pt x="11573" y="1941"/>
                    <a:pt x="13966" y="2310"/>
                    <a:pt x="16359" y="2763"/>
                  </a:cubicBezTo>
                  <a:cubicBezTo>
                    <a:pt x="16455" y="2775"/>
                    <a:pt x="16526" y="2786"/>
                    <a:pt x="16609" y="2798"/>
                  </a:cubicBezTo>
                  <a:lnTo>
                    <a:pt x="15502" y="2405"/>
                  </a:lnTo>
                  <a:cubicBezTo>
                    <a:pt x="13728" y="1751"/>
                    <a:pt x="11883" y="1251"/>
                    <a:pt x="10025" y="929"/>
                  </a:cubicBezTo>
                  <a:cubicBezTo>
                    <a:pt x="6703" y="381"/>
                    <a:pt x="3358" y="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16"/>
            <p:cNvSpPr/>
            <p:nvPr/>
          </p:nvSpPr>
          <p:spPr>
            <a:xfrm>
              <a:off x="2642575" y="2071525"/>
              <a:ext cx="294700" cy="129200"/>
            </a:xfrm>
            <a:custGeom>
              <a:rect b="b" l="l" r="r" t="t"/>
              <a:pathLst>
                <a:path extrusionOk="0" h="5168" w="11788">
                  <a:moveTo>
                    <a:pt x="1" y="0"/>
                  </a:moveTo>
                  <a:cubicBezTo>
                    <a:pt x="1918" y="643"/>
                    <a:pt x="3549" y="1441"/>
                    <a:pt x="5430" y="2358"/>
                  </a:cubicBezTo>
                  <a:cubicBezTo>
                    <a:pt x="7299" y="3251"/>
                    <a:pt x="9228" y="4084"/>
                    <a:pt x="11097" y="4870"/>
                  </a:cubicBezTo>
                  <a:cubicBezTo>
                    <a:pt x="11252" y="4929"/>
                    <a:pt x="11574" y="5072"/>
                    <a:pt x="11788" y="5167"/>
                  </a:cubicBezTo>
                  <a:cubicBezTo>
                    <a:pt x="11621" y="5060"/>
                    <a:pt x="11455" y="4941"/>
                    <a:pt x="11276" y="4834"/>
                  </a:cubicBezTo>
                  <a:cubicBezTo>
                    <a:pt x="7859" y="2560"/>
                    <a:pt x="4108" y="5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16"/>
            <p:cNvSpPr/>
            <p:nvPr/>
          </p:nvSpPr>
          <p:spPr>
            <a:xfrm>
              <a:off x="2981025" y="2234625"/>
              <a:ext cx="484000" cy="386100"/>
            </a:xfrm>
            <a:custGeom>
              <a:rect b="b" l="l" r="r" t="t"/>
              <a:pathLst>
                <a:path extrusionOk="0" h="15444" w="19360">
                  <a:moveTo>
                    <a:pt x="0" y="1"/>
                  </a:moveTo>
                  <a:lnTo>
                    <a:pt x="0" y="1"/>
                  </a:lnTo>
                  <a:cubicBezTo>
                    <a:pt x="3393" y="2049"/>
                    <a:pt x="7120" y="4585"/>
                    <a:pt x="10001" y="6799"/>
                  </a:cubicBezTo>
                  <a:cubicBezTo>
                    <a:pt x="12478" y="8811"/>
                    <a:pt x="14764" y="11026"/>
                    <a:pt x="17074" y="13229"/>
                  </a:cubicBezTo>
                  <a:cubicBezTo>
                    <a:pt x="17836" y="13967"/>
                    <a:pt x="18610" y="14693"/>
                    <a:pt x="19360" y="15443"/>
                  </a:cubicBezTo>
                  <a:cubicBezTo>
                    <a:pt x="18907" y="14800"/>
                    <a:pt x="18407" y="14157"/>
                    <a:pt x="17919" y="13550"/>
                  </a:cubicBezTo>
                  <a:cubicBezTo>
                    <a:pt x="15502" y="10502"/>
                    <a:pt x="12609" y="7883"/>
                    <a:pt x="9513" y="5537"/>
                  </a:cubicBezTo>
                  <a:cubicBezTo>
                    <a:pt x="6560" y="3334"/>
                    <a:pt x="3429" y="134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16"/>
            <p:cNvSpPr/>
            <p:nvPr/>
          </p:nvSpPr>
          <p:spPr>
            <a:xfrm>
              <a:off x="2595550" y="2162300"/>
              <a:ext cx="864425" cy="522125"/>
            </a:xfrm>
            <a:custGeom>
              <a:rect b="b" l="l" r="r" t="t"/>
              <a:pathLst>
                <a:path extrusionOk="0" h="20885" w="34577">
                  <a:moveTo>
                    <a:pt x="1" y="1"/>
                  </a:moveTo>
                  <a:lnTo>
                    <a:pt x="1" y="1"/>
                  </a:lnTo>
                  <a:cubicBezTo>
                    <a:pt x="1536" y="524"/>
                    <a:pt x="3049" y="1108"/>
                    <a:pt x="4561" y="1679"/>
                  </a:cubicBezTo>
                  <a:cubicBezTo>
                    <a:pt x="11252" y="4156"/>
                    <a:pt x="17669" y="7680"/>
                    <a:pt x="23623" y="11978"/>
                  </a:cubicBezTo>
                  <a:cubicBezTo>
                    <a:pt x="27361" y="14645"/>
                    <a:pt x="30897" y="17836"/>
                    <a:pt x="34576" y="20884"/>
                  </a:cubicBezTo>
                  <a:cubicBezTo>
                    <a:pt x="30314" y="16145"/>
                    <a:pt x="25254" y="12204"/>
                    <a:pt x="19943" y="8752"/>
                  </a:cubicBezTo>
                  <a:cubicBezTo>
                    <a:pt x="17384" y="7085"/>
                    <a:pt x="14740" y="5585"/>
                    <a:pt x="12014" y="4215"/>
                  </a:cubicBezTo>
                  <a:cubicBezTo>
                    <a:pt x="9454" y="2929"/>
                    <a:pt x="6799" y="1786"/>
                    <a:pt x="4049" y="989"/>
                  </a:cubicBezTo>
                  <a:cubicBezTo>
                    <a:pt x="2715" y="596"/>
                    <a:pt x="1358" y="27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16"/>
            <p:cNvSpPr/>
            <p:nvPr/>
          </p:nvSpPr>
          <p:spPr>
            <a:xfrm>
              <a:off x="2139550" y="2083125"/>
              <a:ext cx="413750" cy="70275"/>
            </a:xfrm>
            <a:custGeom>
              <a:rect b="b" l="l" r="r" t="t"/>
              <a:pathLst>
                <a:path extrusionOk="0" h="2811" w="16550">
                  <a:moveTo>
                    <a:pt x="179" y="0"/>
                  </a:moveTo>
                  <a:cubicBezTo>
                    <a:pt x="179" y="191"/>
                    <a:pt x="131" y="417"/>
                    <a:pt x="24" y="620"/>
                  </a:cubicBezTo>
                  <a:cubicBezTo>
                    <a:pt x="12" y="655"/>
                    <a:pt x="0" y="667"/>
                    <a:pt x="0" y="703"/>
                  </a:cubicBezTo>
                  <a:cubicBezTo>
                    <a:pt x="929" y="727"/>
                    <a:pt x="1869" y="774"/>
                    <a:pt x="2810" y="834"/>
                  </a:cubicBezTo>
                  <a:cubicBezTo>
                    <a:pt x="5858" y="1012"/>
                    <a:pt x="8430" y="1334"/>
                    <a:pt x="10871" y="1703"/>
                  </a:cubicBezTo>
                  <a:cubicBezTo>
                    <a:pt x="12776" y="2025"/>
                    <a:pt x="14704" y="2263"/>
                    <a:pt x="16550" y="2810"/>
                  </a:cubicBezTo>
                  <a:cubicBezTo>
                    <a:pt x="15443" y="2298"/>
                    <a:pt x="14300" y="1917"/>
                    <a:pt x="13133" y="1620"/>
                  </a:cubicBezTo>
                  <a:cubicBezTo>
                    <a:pt x="11668" y="1215"/>
                    <a:pt x="10156" y="905"/>
                    <a:pt x="8656" y="715"/>
                  </a:cubicBezTo>
                  <a:cubicBezTo>
                    <a:pt x="6132" y="370"/>
                    <a:pt x="3584" y="143"/>
                    <a:pt x="1024" y="24"/>
                  </a:cubicBezTo>
                  <a:cubicBezTo>
                    <a:pt x="738" y="12"/>
                    <a:pt x="453" y="0"/>
                    <a:pt x="1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16"/>
            <p:cNvSpPr/>
            <p:nvPr/>
          </p:nvSpPr>
          <p:spPr>
            <a:xfrm>
              <a:off x="1871050" y="2079250"/>
              <a:ext cx="116125" cy="22350"/>
            </a:xfrm>
            <a:custGeom>
              <a:rect b="b" l="l" r="r" t="t"/>
              <a:pathLst>
                <a:path extrusionOk="0" h="894" w="4645">
                  <a:moveTo>
                    <a:pt x="4644" y="1"/>
                  </a:moveTo>
                  <a:lnTo>
                    <a:pt x="4644" y="1"/>
                  </a:lnTo>
                  <a:cubicBezTo>
                    <a:pt x="3096" y="24"/>
                    <a:pt x="1549" y="60"/>
                    <a:pt x="1" y="167"/>
                  </a:cubicBezTo>
                  <a:cubicBezTo>
                    <a:pt x="215" y="322"/>
                    <a:pt x="417" y="501"/>
                    <a:pt x="584" y="703"/>
                  </a:cubicBezTo>
                  <a:cubicBezTo>
                    <a:pt x="632" y="763"/>
                    <a:pt x="679" y="834"/>
                    <a:pt x="715" y="894"/>
                  </a:cubicBezTo>
                  <a:cubicBezTo>
                    <a:pt x="1453" y="858"/>
                    <a:pt x="2180" y="822"/>
                    <a:pt x="2906" y="810"/>
                  </a:cubicBezTo>
                  <a:cubicBezTo>
                    <a:pt x="3299" y="798"/>
                    <a:pt x="3680" y="798"/>
                    <a:pt x="4085" y="775"/>
                  </a:cubicBezTo>
                  <a:cubicBezTo>
                    <a:pt x="4108" y="739"/>
                    <a:pt x="4156" y="691"/>
                    <a:pt x="4180" y="644"/>
                  </a:cubicBezTo>
                  <a:cubicBezTo>
                    <a:pt x="4216" y="620"/>
                    <a:pt x="4239" y="584"/>
                    <a:pt x="4275" y="572"/>
                  </a:cubicBezTo>
                  <a:cubicBezTo>
                    <a:pt x="4287" y="536"/>
                    <a:pt x="4299" y="513"/>
                    <a:pt x="4335" y="465"/>
                  </a:cubicBezTo>
                  <a:cubicBezTo>
                    <a:pt x="4442" y="298"/>
                    <a:pt x="4537" y="155"/>
                    <a:pt x="4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16"/>
            <p:cNvSpPr/>
            <p:nvPr/>
          </p:nvSpPr>
          <p:spPr>
            <a:xfrm>
              <a:off x="1640975" y="2090575"/>
              <a:ext cx="150925" cy="25025"/>
            </a:xfrm>
            <a:custGeom>
              <a:rect b="b" l="l" r="r" t="t"/>
              <a:pathLst>
                <a:path extrusionOk="0" h="1001" w="6037">
                  <a:moveTo>
                    <a:pt x="6037" y="0"/>
                  </a:moveTo>
                  <a:lnTo>
                    <a:pt x="6037" y="0"/>
                  </a:lnTo>
                  <a:cubicBezTo>
                    <a:pt x="5298" y="83"/>
                    <a:pt x="4560" y="179"/>
                    <a:pt x="3822" y="298"/>
                  </a:cubicBezTo>
                  <a:cubicBezTo>
                    <a:pt x="2536" y="500"/>
                    <a:pt x="1274" y="774"/>
                    <a:pt x="0" y="1000"/>
                  </a:cubicBezTo>
                  <a:cubicBezTo>
                    <a:pt x="1572" y="893"/>
                    <a:pt x="3155" y="893"/>
                    <a:pt x="4727" y="786"/>
                  </a:cubicBezTo>
                  <a:cubicBezTo>
                    <a:pt x="5132" y="774"/>
                    <a:pt x="5501" y="738"/>
                    <a:pt x="5894" y="726"/>
                  </a:cubicBezTo>
                  <a:cubicBezTo>
                    <a:pt x="5870" y="488"/>
                    <a:pt x="5918" y="238"/>
                    <a:pt x="6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16"/>
            <p:cNvSpPr/>
            <p:nvPr/>
          </p:nvSpPr>
          <p:spPr>
            <a:xfrm>
              <a:off x="1005775" y="2128975"/>
              <a:ext cx="579550" cy="228325"/>
            </a:xfrm>
            <a:custGeom>
              <a:rect b="b" l="l" r="r" t="t"/>
              <a:pathLst>
                <a:path extrusionOk="0" h="9133" w="23182">
                  <a:moveTo>
                    <a:pt x="23182" y="0"/>
                  </a:moveTo>
                  <a:cubicBezTo>
                    <a:pt x="20943" y="310"/>
                    <a:pt x="18705" y="750"/>
                    <a:pt x="16514" y="1369"/>
                  </a:cubicBezTo>
                  <a:cubicBezTo>
                    <a:pt x="14776" y="1869"/>
                    <a:pt x="13085" y="2500"/>
                    <a:pt x="11383" y="3108"/>
                  </a:cubicBezTo>
                  <a:cubicBezTo>
                    <a:pt x="7680" y="4465"/>
                    <a:pt x="4108" y="5989"/>
                    <a:pt x="798" y="8489"/>
                  </a:cubicBezTo>
                  <a:cubicBezTo>
                    <a:pt x="536" y="8703"/>
                    <a:pt x="250" y="8930"/>
                    <a:pt x="0" y="9132"/>
                  </a:cubicBezTo>
                  <a:cubicBezTo>
                    <a:pt x="476" y="8870"/>
                    <a:pt x="953" y="8608"/>
                    <a:pt x="1441" y="8358"/>
                  </a:cubicBezTo>
                  <a:cubicBezTo>
                    <a:pt x="2810" y="7656"/>
                    <a:pt x="4215" y="7037"/>
                    <a:pt x="5596" y="6382"/>
                  </a:cubicBezTo>
                  <a:cubicBezTo>
                    <a:pt x="7311" y="5572"/>
                    <a:pt x="8477" y="5001"/>
                    <a:pt x="9930" y="4429"/>
                  </a:cubicBezTo>
                  <a:cubicBezTo>
                    <a:pt x="14252" y="2691"/>
                    <a:pt x="18717" y="1334"/>
                    <a:pt x="2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16"/>
            <p:cNvSpPr/>
            <p:nvPr/>
          </p:nvSpPr>
          <p:spPr>
            <a:xfrm>
              <a:off x="833725" y="2598675"/>
              <a:ext cx="303625" cy="219100"/>
            </a:xfrm>
            <a:custGeom>
              <a:rect b="b" l="l" r="r" t="t"/>
              <a:pathLst>
                <a:path extrusionOk="0" h="8764" w="12145">
                  <a:moveTo>
                    <a:pt x="12145" y="0"/>
                  </a:moveTo>
                  <a:lnTo>
                    <a:pt x="12145" y="0"/>
                  </a:lnTo>
                  <a:cubicBezTo>
                    <a:pt x="11954" y="95"/>
                    <a:pt x="11776" y="179"/>
                    <a:pt x="11585" y="274"/>
                  </a:cubicBezTo>
                  <a:cubicBezTo>
                    <a:pt x="7239" y="2346"/>
                    <a:pt x="3358" y="5298"/>
                    <a:pt x="0" y="8763"/>
                  </a:cubicBezTo>
                  <a:cubicBezTo>
                    <a:pt x="2167" y="7168"/>
                    <a:pt x="4382" y="5655"/>
                    <a:pt x="6585" y="4132"/>
                  </a:cubicBezTo>
                  <a:cubicBezTo>
                    <a:pt x="8311" y="2893"/>
                    <a:pt x="9990" y="1584"/>
                    <a:pt x="11704" y="333"/>
                  </a:cubicBezTo>
                  <a:cubicBezTo>
                    <a:pt x="11847" y="226"/>
                    <a:pt x="12002" y="119"/>
                    <a:pt x="12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16"/>
            <p:cNvSpPr/>
            <p:nvPr/>
          </p:nvSpPr>
          <p:spPr>
            <a:xfrm>
              <a:off x="1190625" y="2362025"/>
              <a:ext cx="512275" cy="203025"/>
            </a:xfrm>
            <a:custGeom>
              <a:rect b="b" l="l" r="r" t="t"/>
              <a:pathLst>
                <a:path extrusionOk="0" h="8121" w="20491">
                  <a:moveTo>
                    <a:pt x="20491" y="1"/>
                  </a:moveTo>
                  <a:lnTo>
                    <a:pt x="20491" y="1"/>
                  </a:lnTo>
                  <a:cubicBezTo>
                    <a:pt x="19836" y="155"/>
                    <a:pt x="19181" y="298"/>
                    <a:pt x="18526" y="465"/>
                  </a:cubicBezTo>
                  <a:cubicBezTo>
                    <a:pt x="12013" y="2013"/>
                    <a:pt x="5560" y="4311"/>
                    <a:pt x="0" y="8121"/>
                  </a:cubicBezTo>
                  <a:cubicBezTo>
                    <a:pt x="1857" y="7228"/>
                    <a:pt x="4524" y="6228"/>
                    <a:pt x="6144" y="5525"/>
                  </a:cubicBezTo>
                  <a:cubicBezTo>
                    <a:pt x="8072" y="4704"/>
                    <a:pt x="11466" y="3299"/>
                    <a:pt x="14418" y="2453"/>
                  </a:cubicBezTo>
                  <a:cubicBezTo>
                    <a:pt x="16193" y="1953"/>
                    <a:pt x="17967" y="1489"/>
                    <a:pt x="19764" y="1096"/>
                  </a:cubicBezTo>
                  <a:cubicBezTo>
                    <a:pt x="19836" y="965"/>
                    <a:pt x="19895" y="846"/>
                    <a:pt x="19979" y="739"/>
                  </a:cubicBezTo>
                  <a:cubicBezTo>
                    <a:pt x="20133" y="477"/>
                    <a:pt x="20312" y="227"/>
                    <a:pt x="2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16"/>
            <p:cNvSpPr/>
            <p:nvPr/>
          </p:nvSpPr>
          <p:spPr>
            <a:xfrm>
              <a:off x="2521125" y="2371550"/>
              <a:ext cx="554875" cy="217625"/>
            </a:xfrm>
            <a:custGeom>
              <a:rect b="b" l="l" r="r" t="t"/>
              <a:pathLst>
                <a:path extrusionOk="0" h="8705" w="22195">
                  <a:moveTo>
                    <a:pt x="453" y="1"/>
                  </a:moveTo>
                  <a:cubicBezTo>
                    <a:pt x="299" y="239"/>
                    <a:pt x="156" y="453"/>
                    <a:pt x="1" y="691"/>
                  </a:cubicBezTo>
                  <a:cubicBezTo>
                    <a:pt x="1644" y="1048"/>
                    <a:pt x="3263" y="1453"/>
                    <a:pt x="4871" y="1929"/>
                  </a:cubicBezTo>
                  <a:cubicBezTo>
                    <a:pt x="7561" y="2703"/>
                    <a:pt x="10228" y="3608"/>
                    <a:pt x="12836" y="4644"/>
                  </a:cubicBezTo>
                  <a:cubicBezTo>
                    <a:pt x="14812" y="5430"/>
                    <a:pt x="16586" y="6251"/>
                    <a:pt x="18527" y="7049"/>
                  </a:cubicBezTo>
                  <a:cubicBezTo>
                    <a:pt x="19444" y="7442"/>
                    <a:pt x="20777" y="8013"/>
                    <a:pt x="21897" y="8549"/>
                  </a:cubicBezTo>
                  <a:cubicBezTo>
                    <a:pt x="22004" y="8597"/>
                    <a:pt x="22087" y="8645"/>
                    <a:pt x="22194" y="8704"/>
                  </a:cubicBezTo>
                  <a:cubicBezTo>
                    <a:pt x="21420" y="8109"/>
                    <a:pt x="20634" y="7561"/>
                    <a:pt x="19813" y="7049"/>
                  </a:cubicBezTo>
                  <a:cubicBezTo>
                    <a:pt x="16015" y="4739"/>
                    <a:pt x="11788" y="3299"/>
                    <a:pt x="7597" y="1917"/>
                  </a:cubicBezTo>
                  <a:cubicBezTo>
                    <a:pt x="5240" y="1191"/>
                    <a:pt x="2858" y="513"/>
                    <a:pt x="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16"/>
            <p:cNvSpPr/>
            <p:nvPr/>
          </p:nvSpPr>
          <p:spPr>
            <a:xfrm>
              <a:off x="3114675" y="2610875"/>
              <a:ext cx="228325" cy="171175"/>
            </a:xfrm>
            <a:custGeom>
              <a:rect b="b" l="l" r="r" t="t"/>
              <a:pathLst>
                <a:path extrusionOk="0" h="6847" w="9133">
                  <a:moveTo>
                    <a:pt x="0" y="0"/>
                  </a:moveTo>
                  <a:lnTo>
                    <a:pt x="0" y="0"/>
                  </a:lnTo>
                  <a:cubicBezTo>
                    <a:pt x="1786" y="1107"/>
                    <a:pt x="3381" y="2405"/>
                    <a:pt x="4393" y="3179"/>
                  </a:cubicBezTo>
                  <a:cubicBezTo>
                    <a:pt x="5358" y="3917"/>
                    <a:pt x="7310" y="5406"/>
                    <a:pt x="8120" y="6049"/>
                  </a:cubicBezTo>
                  <a:cubicBezTo>
                    <a:pt x="8322" y="6191"/>
                    <a:pt x="8834" y="6608"/>
                    <a:pt x="9132" y="6846"/>
                  </a:cubicBezTo>
                  <a:cubicBezTo>
                    <a:pt x="9073" y="6775"/>
                    <a:pt x="9013" y="6691"/>
                    <a:pt x="8954" y="6608"/>
                  </a:cubicBezTo>
                  <a:cubicBezTo>
                    <a:pt x="6632" y="3667"/>
                    <a:pt x="3524" y="131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16"/>
            <p:cNvSpPr/>
            <p:nvPr/>
          </p:nvSpPr>
          <p:spPr>
            <a:xfrm>
              <a:off x="2871775" y="2573375"/>
              <a:ext cx="441150" cy="284875"/>
            </a:xfrm>
            <a:custGeom>
              <a:rect b="b" l="l" r="r" t="t"/>
              <a:pathLst>
                <a:path extrusionOk="0" h="11395" w="17646">
                  <a:moveTo>
                    <a:pt x="1" y="0"/>
                  </a:moveTo>
                  <a:lnTo>
                    <a:pt x="1" y="0"/>
                  </a:lnTo>
                  <a:cubicBezTo>
                    <a:pt x="262" y="298"/>
                    <a:pt x="501" y="619"/>
                    <a:pt x="727" y="941"/>
                  </a:cubicBezTo>
                  <a:cubicBezTo>
                    <a:pt x="763" y="1000"/>
                    <a:pt x="810" y="1072"/>
                    <a:pt x="846" y="1131"/>
                  </a:cubicBezTo>
                  <a:cubicBezTo>
                    <a:pt x="1644" y="1429"/>
                    <a:pt x="2406" y="1750"/>
                    <a:pt x="3108" y="2060"/>
                  </a:cubicBezTo>
                  <a:cubicBezTo>
                    <a:pt x="4573" y="2727"/>
                    <a:pt x="5989" y="3500"/>
                    <a:pt x="7394" y="4286"/>
                  </a:cubicBezTo>
                  <a:cubicBezTo>
                    <a:pt x="8799" y="5096"/>
                    <a:pt x="10216" y="5917"/>
                    <a:pt x="11561" y="6834"/>
                  </a:cubicBezTo>
                  <a:cubicBezTo>
                    <a:pt x="13717" y="8299"/>
                    <a:pt x="15705" y="9704"/>
                    <a:pt x="17646" y="11394"/>
                  </a:cubicBezTo>
                  <a:cubicBezTo>
                    <a:pt x="16157" y="9644"/>
                    <a:pt x="14479" y="8072"/>
                    <a:pt x="12645" y="6715"/>
                  </a:cubicBezTo>
                  <a:cubicBezTo>
                    <a:pt x="11157" y="5620"/>
                    <a:pt x="9561" y="4679"/>
                    <a:pt x="7978" y="3786"/>
                  </a:cubicBezTo>
                  <a:cubicBezTo>
                    <a:pt x="5418" y="2310"/>
                    <a:pt x="2763" y="100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16"/>
            <p:cNvSpPr/>
            <p:nvPr/>
          </p:nvSpPr>
          <p:spPr>
            <a:xfrm>
              <a:off x="1134350" y="2556100"/>
              <a:ext cx="418825" cy="192300"/>
            </a:xfrm>
            <a:custGeom>
              <a:rect b="b" l="l" r="r" t="t"/>
              <a:pathLst>
                <a:path extrusionOk="0" h="7692" w="16753">
                  <a:moveTo>
                    <a:pt x="16753" y="0"/>
                  </a:moveTo>
                  <a:lnTo>
                    <a:pt x="16753" y="0"/>
                  </a:lnTo>
                  <a:cubicBezTo>
                    <a:pt x="13776" y="667"/>
                    <a:pt x="10847" y="1584"/>
                    <a:pt x="8085" y="2882"/>
                  </a:cubicBezTo>
                  <a:cubicBezTo>
                    <a:pt x="5478" y="4013"/>
                    <a:pt x="3001" y="5394"/>
                    <a:pt x="739" y="7120"/>
                  </a:cubicBezTo>
                  <a:cubicBezTo>
                    <a:pt x="477" y="7323"/>
                    <a:pt x="239" y="7489"/>
                    <a:pt x="1" y="7692"/>
                  </a:cubicBezTo>
                  <a:cubicBezTo>
                    <a:pt x="417" y="7466"/>
                    <a:pt x="822" y="7263"/>
                    <a:pt x="1239" y="7061"/>
                  </a:cubicBezTo>
                  <a:cubicBezTo>
                    <a:pt x="7537" y="4001"/>
                    <a:pt x="11288" y="2406"/>
                    <a:pt x="16717" y="191"/>
                  </a:cubicBezTo>
                  <a:cubicBezTo>
                    <a:pt x="16717" y="131"/>
                    <a:pt x="16729" y="60"/>
                    <a:pt x="167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16"/>
            <p:cNvSpPr/>
            <p:nvPr/>
          </p:nvSpPr>
          <p:spPr>
            <a:xfrm>
              <a:off x="6501100" y="2696900"/>
              <a:ext cx="256900" cy="233075"/>
            </a:xfrm>
            <a:custGeom>
              <a:rect b="b" l="l" r="r" t="t"/>
              <a:pathLst>
                <a:path extrusionOk="0" h="9323" w="10276">
                  <a:moveTo>
                    <a:pt x="10276" y="0"/>
                  </a:moveTo>
                  <a:lnTo>
                    <a:pt x="9644" y="762"/>
                  </a:lnTo>
                  <a:cubicBezTo>
                    <a:pt x="8180" y="2488"/>
                    <a:pt x="6454" y="3941"/>
                    <a:pt x="4727" y="5406"/>
                  </a:cubicBezTo>
                  <a:cubicBezTo>
                    <a:pt x="3179" y="6751"/>
                    <a:pt x="1596" y="8132"/>
                    <a:pt x="0" y="9323"/>
                  </a:cubicBezTo>
                  <a:cubicBezTo>
                    <a:pt x="4132" y="7311"/>
                    <a:pt x="7906" y="4834"/>
                    <a:pt x="9990" y="619"/>
                  </a:cubicBezTo>
                  <a:cubicBezTo>
                    <a:pt x="10097" y="405"/>
                    <a:pt x="10180" y="214"/>
                    <a:pt x="102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16"/>
            <p:cNvSpPr/>
            <p:nvPr/>
          </p:nvSpPr>
          <p:spPr>
            <a:xfrm>
              <a:off x="5920675" y="2229575"/>
              <a:ext cx="392025" cy="797450"/>
            </a:xfrm>
            <a:custGeom>
              <a:rect b="b" l="l" r="r" t="t"/>
              <a:pathLst>
                <a:path extrusionOk="0" h="31898" w="15681">
                  <a:moveTo>
                    <a:pt x="0" y="0"/>
                  </a:moveTo>
                  <a:lnTo>
                    <a:pt x="0" y="0"/>
                  </a:lnTo>
                  <a:cubicBezTo>
                    <a:pt x="84" y="84"/>
                    <a:pt x="155" y="143"/>
                    <a:pt x="215" y="215"/>
                  </a:cubicBezTo>
                  <a:cubicBezTo>
                    <a:pt x="1179" y="1131"/>
                    <a:pt x="2060" y="2120"/>
                    <a:pt x="2977" y="3096"/>
                  </a:cubicBezTo>
                  <a:cubicBezTo>
                    <a:pt x="4096" y="4287"/>
                    <a:pt x="5239" y="5430"/>
                    <a:pt x="6334" y="6656"/>
                  </a:cubicBezTo>
                  <a:cubicBezTo>
                    <a:pt x="8716" y="9406"/>
                    <a:pt x="10823" y="12097"/>
                    <a:pt x="12323" y="15657"/>
                  </a:cubicBezTo>
                  <a:cubicBezTo>
                    <a:pt x="13395" y="18169"/>
                    <a:pt x="14169" y="22003"/>
                    <a:pt x="14169" y="25003"/>
                  </a:cubicBezTo>
                  <a:cubicBezTo>
                    <a:pt x="14169" y="27611"/>
                    <a:pt x="13871" y="29325"/>
                    <a:pt x="13145" y="31897"/>
                  </a:cubicBezTo>
                  <a:cubicBezTo>
                    <a:pt x="15681" y="27432"/>
                    <a:pt x="15538" y="23872"/>
                    <a:pt x="14490" y="19015"/>
                  </a:cubicBezTo>
                  <a:cubicBezTo>
                    <a:pt x="13359" y="13573"/>
                    <a:pt x="9930" y="9013"/>
                    <a:pt x="6251" y="5001"/>
                  </a:cubicBezTo>
                  <a:cubicBezTo>
                    <a:pt x="4763" y="3429"/>
                    <a:pt x="3060" y="2084"/>
                    <a:pt x="1250" y="881"/>
                  </a:cubicBezTo>
                  <a:cubicBezTo>
                    <a:pt x="834" y="584"/>
                    <a:pt x="417" y="28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16"/>
            <p:cNvSpPr/>
            <p:nvPr/>
          </p:nvSpPr>
          <p:spPr>
            <a:xfrm>
              <a:off x="6275475" y="2475125"/>
              <a:ext cx="102725" cy="443250"/>
            </a:xfrm>
            <a:custGeom>
              <a:rect b="b" l="l" r="r" t="t"/>
              <a:pathLst>
                <a:path extrusionOk="0" h="17730" w="4109">
                  <a:moveTo>
                    <a:pt x="0" y="1"/>
                  </a:moveTo>
                  <a:cubicBezTo>
                    <a:pt x="12" y="49"/>
                    <a:pt x="24" y="96"/>
                    <a:pt x="60" y="144"/>
                  </a:cubicBezTo>
                  <a:cubicBezTo>
                    <a:pt x="489" y="1275"/>
                    <a:pt x="834" y="2418"/>
                    <a:pt x="1215" y="3561"/>
                  </a:cubicBezTo>
                  <a:cubicBezTo>
                    <a:pt x="2025" y="5823"/>
                    <a:pt x="2822" y="9085"/>
                    <a:pt x="3037" y="11002"/>
                  </a:cubicBezTo>
                  <a:cubicBezTo>
                    <a:pt x="3310" y="12812"/>
                    <a:pt x="3406" y="15515"/>
                    <a:pt x="3096" y="17729"/>
                  </a:cubicBezTo>
                  <a:cubicBezTo>
                    <a:pt x="3763" y="15693"/>
                    <a:pt x="4108" y="13562"/>
                    <a:pt x="3989" y="11431"/>
                  </a:cubicBezTo>
                  <a:cubicBezTo>
                    <a:pt x="3822" y="8240"/>
                    <a:pt x="2918" y="5061"/>
                    <a:pt x="1322" y="2287"/>
                  </a:cubicBezTo>
                  <a:cubicBezTo>
                    <a:pt x="893" y="1525"/>
                    <a:pt x="429" y="7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16"/>
            <p:cNvSpPr/>
            <p:nvPr/>
          </p:nvSpPr>
          <p:spPr>
            <a:xfrm>
              <a:off x="5924825" y="2006325"/>
              <a:ext cx="534025" cy="829000"/>
            </a:xfrm>
            <a:custGeom>
              <a:rect b="b" l="l" r="r" t="t"/>
              <a:pathLst>
                <a:path extrusionOk="0" h="33160" w="21361">
                  <a:moveTo>
                    <a:pt x="1" y="1"/>
                  </a:moveTo>
                  <a:lnTo>
                    <a:pt x="1" y="1"/>
                  </a:lnTo>
                  <a:cubicBezTo>
                    <a:pt x="60" y="48"/>
                    <a:pt x="120" y="108"/>
                    <a:pt x="191" y="155"/>
                  </a:cubicBezTo>
                  <a:cubicBezTo>
                    <a:pt x="1251" y="977"/>
                    <a:pt x="2251" y="1870"/>
                    <a:pt x="3275" y="2727"/>
                  </a:cubicBezTo>
                  <a:cubicBezTo>
                    <a:pt x="4644" y="3870"/>
                    <a:pt x="6014" y="5025"/>
                    <a:pt x="7323" y="6228"/>
                  </a:cubicBezTo>
                  <a:cubicBezTo>
                    <a:pt x="9276" y="8037"/>
                    <a:pt x="11121" y="9966"/>
                    <a:pt x="12848" y="11990"/>
                  </a:cubicBezTo>
                  <a:cubicBezTo>
                    <a:pt x="14586" y="14086"/>
                    <a:pt x="16193" y="16276"/>
                    <a:pt x="17455" y="18920"/>
                  </a:cubicBezTo>
                  <a:cubicBezTo>
                    <a:pt x="18217" y="20587"/>
                    <a:pt x="18753" y="21849"/>
                    <a:pt x="19337" y="23694"/>
                  </a:cubicBezTo>
                  <a:cubicBezTo>
                    <a:pt x="19694" y="24873"/>
                    <a:pt x="19932" y="26099"/>
                    <a:pt x="20182" y="27302"/>
                  </a:cubicBezTo>
                  <a:cubicBezTo>
                    <a:pt x="20587" y="29326"/>
                    <a:pt x="20944" y="31124"/>
                    <a:pt x="20920" y="33159"/>
                  </a:cubicBezTo>
                  <a:cubicBezTo>
                    <a:pt x="21361" y="30957"/>
                    <a:pt x="21230" y="28695"/>
                    <a:pt x="20896" y="26528"/>
                  </a:cubicBezTo>
                  <a:cubicBezTo>
                    <a:pt x="20527" y="24039"/>
                    <a:pt x="19646" y="21658"/>
                    <a:pt x="18622" y="19384"/>
                  </a:cubicBezTo>
                  <a:cubicBezTo>
                    <a:pt x="17384" y="16550"/>
                    <a:pt x="15586" y="14002"/>
                    <a:pt x="13622" y="11657"/>
                  </a:cubicBezTo>
                  <a:cubicBezTo>
                    <a:pt x="11562" y="9228"/>
                    <a:pt x="9335" y="6942"/>
                    <a:pt x="6942" y="4858"/>
                  </a:cubicBezTo>
                  <a:cubicBezTo>
                    <a:pt x="5240" y="3358"/>
                    <a:pt x="3370" y="2072"/>
                    <a:pt x="1442" y="882"/>
                  </a:cubicBezTo>
                  <a:cubicBezTo>
                    <a:pt x="965" y="584"/>
                    <a:pt x="489" y="28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16"/>
            <p:cNvSpPr/>
            <p:nvPr/>
          </p:nvSpPr>
          <p:spPr>
            <a:xfrm>
              <a:off x="5903400" y="1843800"/>
              <a:ext cx="649225" cy="946875"/>
            </a:xfrm>
            <a:custGeom>
              <a:rect b="b" l="l" r="r" t="t"/>
              <a:pathLst>
                <a:path extrusionOk="0" h="37875" w="25969">
                  <a:moveTo>
                    <a:pt x="1" y="1"/>
                  </a:moveTo>
                  <a:lnTo>
                    <a:pt x="1" y="1"/>
                  </a:lnTo>
                  <a:cubicBezTo>
                    <a:pt x="1668" y="1299"/>
                    <a:pt x="3287" y="2656"/>
                    <a:pt x="4918" y="4001"/>
                  </a:cubicBezTo>
                  <a:cubicBezTo>
                    <a:pt x="6049" y="4930"/>
                    <a:pt x="7204" y="5835"/>
                    <a:pt x="8287" y="6799"/>
                  </a:cubicBezTo>
                  <a:cubicBezTo>
                    <a:pt x="12514" y="10550"/>
                    <a:pt x="15848" y="14348"/>
                    <a:pt x="18884" y="18682"/>
                  </a:cubicBezTo>
                  <a:cubicBezTo>
                    <a:pt x="20027" y="20349"/>
                    <a:pt x="21134" y="22063"/>
                    <a:pt x="22039" y="23873"/>
                  </a:cubicBezTo>
                  <a:cubicBezTo>
                    <a:pt x="23063" y="26004"/>
                    <a:pt x="23789" y="27778"/>
                    <a:pt x="24528" y="30159"/>
                  </a:cubicBezTo>
                  <a:cubicBezTo>
                    <a:pt x="24920" y="31386"/>
                    <a:pt x="25242" y="33398"/>
                    <a:pt x="25313" y="34100"/>
                  </a:cubicBezTo>
                  <a:cubicBezTo>
                    <a:pt x="25456" y="35350"/>
                    <a:pt x="25623" y="36612"/>
                    <a:pt x="25623" y="37875"/>
                  </a:cubicBezTo>
                  <a:cubicBezTo>
                    <a:pt x="25837" y="36863"/>
                    <a:pt x="25897" y="35815"/>
                    <a:pt x="25932" y="34767"/>
                  </a:cubicBezTo>
                  <a:cubicBezTo>
                    <a:pt x="25968" y="33565"/>
                    <a:pt x="25932" y="32338"/>
                    <a:pt x="25742" y="31148"/>
                  </a:cubicBezTo>
                  <a:cubicBezTo>
                    <a:pt x="25480" y="29588"/>
                    <a:pt x="24897" y="28100"/>
                    <a:pt x="24325" y="26623"/>
                  </a:cubicBezTo>
                  <a:cubicBezTo>
                    <a:pt x="22515" y="21730"/>
                    <a:pt x="19539" y="17503"/>
                    <a:pt x="16336" y="13824"/>
                  </a:cubicBezTo>
                  <a:cubicBezTo>
                    <a:pt x="13991" y="11169"/>
                    <a:pt x="11550" y="8585"/>
                    <a:pt x="8871" y="6264"/>
                  </a:cubicBezTo>
                  <a:cubicBezTo>
                    <a:pt x="6144" y="3858"/>
                    <a:pt x="3192" y="202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16"/>
            <p:cNvSpPr/>
            <p:nvPr/>
          </p:nvSpPr>
          <p:spPr>
            <a:xfrm>
              <a:off x="5970075" y="1809875"/>
              <a:ext cx="676600" cy="900125"/>
            </a:xfrm>
            <a:custGeom>
              <a:rect b="b" l="l" r="r" t="t"/>
              <a:pathLst>
                <a:path extrusionOk="0" h="36005" w="27064">
                  <a:moveTo>
                    <a:pt x="1" y="1"/>
                  </a:moveTo>
                  <a:lnTo>
                    <a:pt x="1" y="1"/>
                  </a:lnTo>
                  <a:cubicBezTo>
                    <a:pt x="2263" y="1644"/>
                    <a:pt x="4346" y="3430"/>
                    <a:pt x="6632" y="5251"/>
                  </a:cubicBezTo>
                  <a:cubicBezTo>
                    <a:pt x="11466" y="9145"/>
                    <a:pt x="16074" y="13383"/>
                    <a:pt x="19872" y="18324"/>
                  </a:cubicBezTo>
                  <a:cubicBezTo>
                    <a:pt x="22122" y="21325"/>
                    <a:pt x="24135" y="25599"/>
                    <a:pt x="25278" y="29468"/>
                  </a:cubicBezTo>
                  <a:cubicBezTo>
                    <a:pt x="25921" y="31588"/>
                    <a:pt x="26575" y="33683"/>
                    <a:pt x="27028" y="35838"/>
                  </a:cubicBezTo>
                  <a:cubicBezTo>
                    <a:pt x="27049" y="35891"/>
                    <a:pt x="27061" y="35943"/>
                    <a:pt x="27063" y="35988"/>
                  </a:cubicBezTo>
                  <a:lnTo>
                    <a:pt x="27063" y="35988"/>
                  </a:lnTo>
                  <a:cubicBezTo>
                    <a:pt x="27051" y="35577"/>
                    <a:pt x="27039" y="35178"/>
                    <a:pt x="27016" y="34767"/>
                  </a:cubicBezTo>
                  <a:cubicBezTo>
                    <a:pt x="26945" y="33278"/>
                    <a:pt x="26814" y="31790"/>
                    <a:pt x="26516" y="30338"/>
                  </a:cubicBezTo>
                  <a:cubicBezTo>
                    <a:pt x="26159" y="28552"/>
                    <a:pt x="25516" y="26849"/>
                    <a:pt x="24837" y="25182"/>
                  </a:cubicBezTo>
                  <a:cubicBezTo>
                    <a:pt x="23980" y="23194"/>
                    <a:pt x="23027" y="21241"/>
                    <a:pt x="21825" y="19443"/>
                  </a:cubicBezTo>
                  <a:cubicBezTo>
                    <a:pt x="20741" y="17753"/>
                    <a:pt x="19444" y="16229"/>
                    <a:pt x="18122" y="14740"/>
                  </a:cubicBezTo>
                  <a:cubicBezTo>
                    <a:pt x="16610" y="13038"/>
                    <a:pt x="15038" y="11407"/>
                    <a:pt x="13359" y="9883"/>
                  </a:cubicBezTo>
                  <a:cubicBezTo>
                    <a:pt x="9097" y="6085"/>
                    <a:pt x="5120" y="2620"/>
                    <a:pt x="1" y="1"/>
                  </a:cubicBezTo>
                  <a:close/>
                  <a:moveTo>
                    <a:pt x="27063" y="35988"/>
                  </a:moveTo>
                  <a:cubicBezTo>
                    <a:pt x="27063" y="35993"/>
                    <a:pt x="27063" y="35999"/>
                    <a:pt x="27064" y="36005"/>
                  </a:cubicBezTo>
                  <a:cubicBezTo>
                    <a:pt x="27064" y="35999"/>
                    <a:pt x="27063" y="35994"/>
                    <a:pt x="27063" y="3598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16"/>
            <p:cNvSpPr/>
            <p:nvPr/>
          </p:nvSpPr>
          <p:spPr>
            <a:xfrm>
              <a:off x="5905500" y="2114975"/>
              <a:ext cx="336375" cy="305125"/>
            </a:xfrm>
            <a:custGeom>
              <a:rect b="b" l="l" r="r" t="t"/>
              <a:pathLst>
                <a:path extrusionOk="0" h="12205" w="13455">
                  <a:moveTo>
                    <a:pt x="0" y="0"/>
                  </a:moveTo>
                  <a:lnTo>
                    <a:pt x="0" y="0"/>
                  </a:lnTo>
                  <a:cubicBezTo>
                    <a:pt x="310" y="239"/>
                    <a:pt x="583" y="453"/>
                    <a:pt x="869" y="655"/>
                  </a:cubicBezTo>
                  <a:cubicBezTo>
                    <a:pt x="2727" y="2191"/>
                    <a:pt x="4512" y="3834"/>
                    <a:pt x="6370" y="5358"/>
                  </a:cubicBezTo>
                  <a:cubicBezTo>
                    <a:pt x="7263" y="6108"/>
                    <a:pt x="8084" y="6930"/>
                    <a:pt x="8930" y="7716"/>
                  </a:cubicBezTo>
                  <a:cubicBezTo>
                    <a:pt x="10489" y="9156"/>
                    <a:pt x="12013" y="10645"/>
                    <a:pt x="13454" y="12204"/>
                  </a:cubicBezTo>
                  <a:cubicBezTo>
                    <a:pt x="11847" y="9442"/>
                    <a:pt x="9811" y="6942"/>
                    <a:pt x="7370" y="4870"/>
                  </a:cubicBezTo>
                  <a:cubicBezTo>
                    <a:pt x="5334" y="3084"/>
                    <a:pt x="3072" y="1548"/>
                    <a:pt x="655" y="346"/>
                  </a:cubicBezTo>
                  <a:cubicBezTo>
                    <a:pt x="429" y="227"/>
                    <a:pt x="226" y="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16"/>
            <p:cNvSpPr/>
            <p:nvPr/>
          </p:nvSpPr>
          <p:spPr>
            <a:xfrm>
              <a:off x="5931075" y="2370950"/>
              <a:ext cx="286375" cy="519450"/>
            </a:xfrm>
            <a:custGeom>
              <a:rect b="b" l="l" r="r" t="t"/>
              <a:pathLst>
                <a:path extrusionOk="0" h="20778" w="11455">
                  <a:moveTo>
                    <a:pt x="1" y="1"/>
                  </a:moveTo>
                  <a:lnTo>
                    <a:pt x="1" y="13"/>
                  </a:lnTo>
                  <a:cubicBezTo>
                    <a:pt x="144" y="287"/>
                    <a:pt x="180" y="560"/>
                    <a:pt x="168" y="787"/>
                  </a:cubicBezTo>
                  <a:cubicBezTo>
                    <a:pt x="394" y="1120"/>
                    <a:pt x="561" y="1477"/>
                    <a:pt x="680" y="1846"/>
                  </a:cubicBezTo>
                  <a:cubicBezTo>
                    <a:pt x="3990" y="4632"/>
                    <a:pt x="6478" y="7978"/>
                    <a:pt x="8490" y="12217"/>
                  </a:cubicBezTo>
                  <a:cubicBezTo>
                    <a:pt x="9526" y="14574"/>
                    <a:pt x="10705" y="17610"/>
                    <a:pt x="10990" y="20777"/>
                  </a:cubicBezTo>
                  <a:cubicBezTo>
                    <a:pt x="11455" y="16193"/>
                    <a:pt x="9966" y="12348"/>
                    <a:pt x="7764" y="8669"/>
                  </a:cubicBezTo>
                  <a:cubicBezTo>
                    <a:pt x="6180" y="5954"/>
                    <a:pt x="4132" y="3513"/>
                    <a:pt x="1787" y="1430"/>
                  </a:cubicBezTo>
                  <a:cubicBezTo>
                    <a:pt x="1215" y="941"/>
                    <a:pt x="620" y="46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16"/>
            <p:cNvSpPr/>
            <p:nvPr/>
          </p:nvSpPr>
          <p:spPr>
            <a:xfrm>
              <a:off x="4271050" y="2283450"/>
              <a:ext cx="473600" cy="357200"/>
            </a:xfrm>
            <a:custGeom>
              <a:rect b="b" l="l" r="r" t="t"/>
              <a:pathLst>
                <a:path extrusionOk="0" h="14288" w="18944">
                  <a:moveTo>
                    <a:pt x="18944" y="0"/>
                  </a:moveTo>
                  <a:lnTo>
                    <a:pt x="18944" y="0"/>
                  </a:lnTo>
                  <a:cubicBezTo>
                    <a:pt x="18122" y="322"/>
                    <a:pt x="17324" y="655"/>
                    <a:pt x="16515" y="1012"/>
                  </a:cubicBezTo>
                  <a:cubicBezTo>
                    <a:pt x="15062" y="1667"/>
                    <a:pt x="13622" y="2382"/>
                    <a:pt x="12229" y="3203"/>
                  </a:cubicBezTo>
                  <a:cubicBezTo>
                    <a:pt x="10705" y="4132"/>
                    <a:pt x="9252" y="5168"/>
                    <a:pt x="7823" y="6251"/>
                  </a:cubicBezTo>
                  <a:cubicBezTo>
                    <a:pt x="4835" y="8501"/>
                    <a:pt x="1918" y="11037"/>
                    <a:pt x="1" y="14288"/>
                  </a:cubicBezTo>
                  <a:cubicBezTo>
                    <a:pt x="1715" y="12109"/>
                    <a:pt x="3858" y="10323"/>
                    <a:pt x="5966" y="8537"/>
                  </a:cubicBezTo>
                  <a:cubicBezTo>
                    <a:pt x="7609" y="7227"/>
                    <a:pt x="9121" y="6049"/>
                    <a:pt x="10966" y="4799"/>
                  </a:cubicBezTo>
                  <a:cubicBezTo>
                    <a:pt x="12645" y="3703"/>
                    <a:pt x="14407" y="2715"/>
                    <a:pt x="16134" y="1679"/>
                  </a:cubicBezTo>
                  <a:cubicBezTo>
                    <a:pt x="17015" y="1131"/>
                    <a:pt x="17908" y="619"/>
                    <a:pt x="18801" y="96"/>
                  </a:cubicBezTo>
                  <a:cubicBezTo>
                    <a:pt x="18836" y="72"/>
                    <a:pt x="18896" y="36"/>
                    <a:pt x="18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16"/>
            <p:cNvSpPr/>
            <p:nvPr/>
          </p:nvSpPr>
          <p:spPr>
            <a:xfrm>
              <a:off x="4777075" y="2116650"/>
              <a:ext cx="594450" cy="142125"/>
            </a:xfrm>
            <a:custGeom>
              <a:rect b="b" l="l" r="r" t="t"/>
              <a:pathLst>
                <a:path extrusionOk="0" h="5685" w="23778">
                  <a:moveTo>
                    <a:pt x="20684" y="0"/>
                  </a:moveTo>
                  <a:cubicBezTo>
                    <a:pt x="19574" y="0"/>
                    <a:pt x="18462" y="48"/>
                    <a:pt x="17348" y="148"/>
                  </a:cubicBezTo>
                  <a:cubicBezTo>
                    <a:pt x="14728" y="326"/>
                    <a:pt x="12145" y="743"/>
                    <a:pt x="9609" y="1457"/>
                  </a:cubicBezTo>
                  <a:cubicBezTo>
                    <a:pt x="8097" y="1874"/>
                    <a:pt x="6573" y="2303"/>
                    <a:pt x="5132" y="2910"/>
                  </a:cubicBezTo>
                  <a:cubicBezTo>
                    <a:pt x="3334" y="3660"/>
                    <a:pt x="1632" y="4636"/>
                    <a:pt x="0" y="5684"/>
                  </a:cubicBezTo>
                  <a:cubicBezTo>
                    <a:pt x="2429" y="4565"/>
                    <a:pt x="4775" y="3589"/>
                    <a:pt x="7382" y="2815"/>
                  </a:cubicBezTo>
                  <a:cubicBezTo>
                    <a:pt x="9621" y="2124"/>
                    <a:pt x="11895" y="1529"/>
                    <a:pt x="14216" y="1184"/>
                  </a:cubicBezTo>
                  <a:cubicBezTo>
                    <a:pt x="16019" y="929"/>
                    <a:pt x="18561" y="743"/>
                    <a:pt x="20722" y="743"/>
                  </a:cubicBezTo>
                  <a:cubicBezTo>
                    <a:pt x="20788" y="743"/>
                    <a:pt x="20854" y="743"/>
                    <a:pt x="20920" y="743"/>
                  </a:cubicBezTo>
                  <a:cubicBezTo>
                    <a:pt x="21872" y="755"/>
                    <a:pt x="22825" y="826"/>
                    <a:pt x="23777" y="910"/>
                  </a:cubicBezTo>
                  <a:cubicBezTo>
                    <a:pt x="23753" y="767"/>
                    <a:pt x="23718" y="624"/>
                    <a:pt x="23706" y="493"/>
                  </a:cubicBezTo>
                  <a:cubicBezTo>
                    <a:pt x="23682" y="374"/>
                    <a:pt x="23682" y="231"/>
                    <a:pt x="23682" y="112"/>
                  </a:cubicBezTo>
                  <a:cubicBezTo>
                    <a:pt x="22683" y="39"/>
                    <a:pt x="21684" y="0"/>
                    <a:pt x="206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16"/>
            <p:cNvSpPr/>
            <p:nvPr/>
          </p:nvSpPr>
          <p:spPr>
            <a:xfrm>
              <a:off x="4249325" y="2332850"/>
              <a:ext cx="283700" cy="255125"/>
            </a:xfrm>
            <a:custGeom>
              <a:rect b="b" l="l" r="r" t="t"/>
              <a:pathLst>
                <a:path extrusionOk="0" h="10205" w="11348">
                  <a:moveTo>
                    <a:pt x="11347" y="1"/>
                  </a:moveTo>
                  <a:lnTo>
                    <a:pt x="11347" y="1"/>
                  </a:lnTo>
                  <a:cubicBezTo>
                    <a:pt x="11133" y="132"/>
                    <a:pt x="10907" y="251"/>
                    <a:pt x="10704" y="382"/>
                  </a:cubicBezTo>
                  <a:cubicBezTo>
                    <a:pt x="8621" y="1632"/>
                    <a:pt x="6656" y="3073"/>
                    <a:pt x="4870" y="4716"/>
                  </a:cubicBezTo>
                  <a:cubicBezTo>
                    <a:pt x="3096" y="6394"/>
                    <a:pt x="1477" y="8252"/>
                    <a:pt x="1" y="10204"/>
                  </a:cubicBezTo>
                  <a:cubicBezTo>
                    <a:pt x="3430" y="6787"/>
                    <a:pt x="7049" y="3525"/>
                    <a:pt x="10776" y="441"/>
                  </a:cubicBezTo>
                  <a:cubicBezTo>
                    <a:pt x="10978" y="298"/>
                    <a:pt x="11157" y="144"/>
                    <a:pt x="11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16"/>
            <p:cNvSpPr/>
            <p:nvPr/>
          </p:nvSpPr>
          <p:spPr>
            <a:xfrm>
              <a:off x="4576750" y="2045925"/>
              <a:ext cx="540875" cy="246775"/>
            </a:xfrm>
            <a:custGeom>
              <a:rect b="b" l="l" r="r" t="t"/>
              <a:pathLst>
                <a:path extrusionOk="0" h="9871" w="21635">
                  <a:moveTo>
                    <a:pt x="21634" y="0"/>
                  </a:moveTo>
                  <a:lnTo>
                    <a:pt x="21634" y="0"/>
                  </a:lnTo>
                  <a:cubicBezTo>
                    <a:pt x="21253" y="84"/>
                    <a:pt x="20896" y="191"/>
                    <a:pt x="20527" y="298"/>
                  </a:cubicBezTo>
                  <a:cubicBezTo>
                    <a:pt x="16312" y="1429"/>
                    <a:pt x="12181" y="2917"/>
                    <a:pt x="8216" y="4775"/>
                  </a:cubicBezTo>
                  <a:cubicBezTo>
                    <a:pt x="6704" y="5501"/>
                    <a:pt x="5192" y="6275"/>
                    <a:pt x="3763" y="7168"/>
                  </a:cubicBezTo>
                  <a:cubicBezTo>
                    <a:pt x="2477" y="8001"/>
                    <a:pt x="1239" y="8942"/>
                    <a:pt x="1" y="9870"/>
                  </a:cubicBezTo>
                  <a:cubicBezTo>
                    <a:pt x="3322" y="7942"/>
                    <a:pt x="6692" y="6096"/>
                    <a:pt x="10192" y="4572"/>
                  </a:cubicBezTo>
                  <a:cubicBezTo>
                    <a:pt x="11728" y="3882"/>
                    <a:pt x="13728" y="3155"/>
                    <a:pt x="15538" y="2465"/>
                  </a:cubicBezTo>
                  <a:cubicBezTo>
                    <a:pt x="17146" y="1858"/>
                    <a:pt x="18729" y="1191"/>
                    <a:pt x="20313" y="536"/>
                  </a:cubicBezTo>
                  <a:cubicBezTo>
                    <a:pt x="20753" y="357"/>
                    <a:pt x="21194" y="179"/>
                    <a:pt x="216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16"/>
            <p:cNvSpPr/>
            <p:nvPr/>
          </p:nvSpPr>
          <p:spPr>
            <a:xfrm>
              <a:off x="5178900" y="2023250"/>
              <a:ext cx="223875" cy="24175"/>
            </a:xfrm>
            <a:custGeom>
              <a:rect b="b" l="l" r="r" t="t"/>
              <a:pathLst>
                <a:path extrusionOk="0" h="967" w="8955">
                  <a:moveTo>
                    <a:pt x="6005" y="1"/>
                  </a:moveTo>
                  <a:cubicBezTo>
                    <a:pt x="3989" y="1"/>
                    <a:pt x="1984" y="222"/>
                    <a:pt x="1" y="574"/>
                  </a:cubicBezTo>
                  <a:cubicBezTo>
                    <a:pt x="345" y="566"/>
                    <a:pt x="697" y="562"/>
                    <a:pt x="1055" y="562"/>
                  </a:cubicBezTo>
                  <a:cubicBezTo>
                    <a:pt x="3453" y="562"/>
                    <a:pt x="6138" y="728"/>
                    <a:pt x="8561" y="967"/>
                  </a:cubicBezTo>
                  <a:cubicBezTo>
                    <a:pt x="8597" y="645"/>
                    <a:pt x="8716" y="348"/>
                    <a:pt x="8954" y="121"/>
                  </a:cubicBezTo>
                  <a:cubicBezTo>
                    <a:pt x="8085" y="38"/>
                    <a:pt x="7192" y="2"/>
                    <a:pt x="6311" y="2"/>
                  </a:cubicBezTo>
                  <a:cubicBezTo>
                    <a:pt x="6209" y="1"/>
                    <a:pt x="6107" y="1"/>
                    <a:pt x="6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16"/>
            <p:cNvSpPr/>
            <p:nvPr/>
          </p:nvSpPr>
          <p:spPr>
            <a:xfrm>
              <a:off x="4173425" y="2106650"/>
              <a:ext cx="597425" cy="421200"/>
            </a:xfrm>
            <a:custGeom>
              <a:rect b="b" l="l" r="r" t="t"/>
              <a:pathLst>
                <a:path extrusionOk="0" h="16848" w="23897">
                  <a:moveTo>
                    <a:pt x="23896" y="0"/>
                  </a:moveTo>
                  <a:lnTo>
                    <a:pt x="23896" y="0"/>
                  </a:lnTo>
                  <a:cubicBezTo>
                    <a:pt x="23015" y="333"/>
                    <a:pt x="22146" y="691"/>
                    <a:pt x="21277" y="1048"/>
                  </a:cubicBezTo>
                  <a:cubicBezTo>
                    <a:pt x="17705" y="2477"/>
                    <a:pt x="14193" y="4763"/>
                    <a:pt x="10978" y="7060"/>
                  </a:cubicBezTo>
                  <a:cubicBezTo>
                    <a:pt x="6966" y="9906"/>
                    <a:pt x="3239" y="13121"/>
                    <a:pt x="1" y="16847"/>
                  </a:cubicBezTo>
                  <a:cubicBezTo>
                    <a:pt x="1775" y="15311"/>
                    <a:pt x="3561" y="13823"/>
                    <a:pt x="5358" y="12335"/>
                  </a:cubicBezTo>
                  <a:cubicBezTo>
                    <a:pt x="7240" y="10739"/>
                    <a:pt x="8895" y="9382"/>
                    <a:pt x="10776" y="8037"/>
                  </a:cubicBezTo>
                  <a:cubicBezTo>
                    <a:pt x="14050" y="5596"/>
                    <a:pt x="17586" y="3572"/>
                    <a:pt x="21122" y="1572"/>
                  </a:cubicBezTo>
                  <a:cubicBezTo>
                    <a:pt x="22051" y="1036"/>
                    <a:pt x="22956" y="512"/>
                    <a:pt x="238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16"/>
            <p:cNvSpPr/>
            <p:nvPr/>
          </p:nvSpPr>
          <p:spPr>
            <a:xfrm>
              <a:off x="4847325" y="1950000"/>
              <a:ext cx="565275" cy="111425"/>
            </a:xfrm>
            <a:custGeom>
              <a:rect b="b" l="l" r="r" t="t"/>
              <a:pathLst>
                <a:path extrusionOk="0" h="4457" w="22611">
                  <a:moveTo>
                    <a:pt x="20367" y="0"/>
                  </a:moveTo>
                  <a:cubicBezTo>
                    <a:pt x="18370" y="0"/>
                    <a:pt x="16382" y="121"/>
                    <a:pt x="14395" y="337"/>
                  </a:cubicBezTo>
                  <a:cubicBezTo>
                    <a:pt x="11907" y="575"/>
                    <a:pt x="9418" y="932"/>
                    <a:pt x="7013" y="1587"/>
                  </a:cubicBezTo>
                  <a:cubicBezTo>
                    <a:pt x="4584" y="2266"/>
                    <a:pt x="2239" y="3254"/>
                    <a:pt x="0" y="4456"/>
                  </a:cubicBezTo>
                  <a:cubicBezTo>
                    <a:pt x="3870" y="3099"/>
                    <a:pt x="8382" y="1825"/>
                    <a:pt x="12097" y="1361"/>
                  </a:cubicBezTo>
                  <a:cubicBezTo>
                    <a:pt x="14514" y="1087"/>
                    <a:pt x="16919" y="849"/>
                    <a:pt x="19348" y="825"/>
                  </a:cubicBezTo>
                  <a:cubicBezTo>
                    <a:pt x="19490" y="823"/>
                    <a:pt x="19633" y="823"/>
                    <a:pt x="19775" y="823"/>
                  </a:cubicBezTo>
                  <a:cubicBezTo>
                    <a:pt x="20714" y="823"/>
                    <a:pt x="21647" y="855"/>
                    <a:pt x="22598" y="896"/>
                  </a:cubicBezTo>
                  <a:lnTo>
                    <a:pt x="22598" y="742"/>
                  </a:lnTo>
                  <a:lnTo>
                    <a:pt x="22598" y="111"/>
                  </a:lnTo>
                  <a:cubicBezTo>
                    <a:pt x="22598" y="87"/>
                    <a:pt x="22598" y="63"/>
                    <a:pt x="22610" y="51"/>
                  </a:cubicBezTo>
                  <a:cubicBezTo>
                    <a:pt x="22503" y="51"/>
                    <a:pt x="22420" y="51"/>
                    <a:pt x="22313" y="39"/>
                  </a:cubicBezTo>
                  <a:cubicBezTo>
                    <a:pt x="21663" y="13"/>
                    <a:pt x="21015" y="0"/>
                    <a:pt x="20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16"/>
            <p:cNvSpPr/>
            <p:nvPr/>
          </p:nvSpPr>
          <p:spPr>
            <a:xfrm>
              <a:off x="4124025" y="2032825"/>
              <a:ext cx="598600" cy="455425"/>
            </a:xfrm>
            <a:custGeom>
              <a:rect b="b" l="l" r="r" t="t"/>
              <a:pathLst>
                <a:path extrusionOk="0" h="18217" w="23944">
                  <a:moveTo>
                    <a:pt x="23944" y="0"/>
                  </a:moveTo>
                  <a:lnTo>
                    <a:pt x="23944" y="0"/>
                  </a:lnTo>
                  <a:cubicBezTo>
                    <a:pt x="23170" y="346"/>
                    <a:pt x="22396" y="703"/>
                    <a:pt x="21622" y="1036"/>
                  </a:cubicBezTo>
                  <a:cubicBezTo>
                    <a:pt x="19764" y="1834"/>
                    <a:pt x="17967" y="2739"/>
                    <a:pt x="16264" y="3846"/>
                  </a:cubicBezTo>
                  <a:cubicBezTo>
                    <a:pt x="14085" y="5287"/>
                    <a:pt x="11954" y="6846"/>
                    <a:pt x="9918" y="8513"/>
                  </a:cubicBezTo>
                  <a:cubicBezTo>
                    <a:pt x="6310" y="11430"/>
                    <a:pt x="2810" y="14514"/>
                    <a:pt x="0" y="18217"/>
                  </a:cubicBezTo>
                  <a:cubicBezTo>
                    <a:pt x="1429" y="16776"/>
                    <a:pt x="2929" y="15407"/>
                    <a:pt x="4453" y="14062"/>
                  </a:cubicBezTo>
                  <a:cubicBezTo>
                    <a:pt x="6620" y="12085"/>
                    <a:pt x="9406" y="9716"/>
                    <a:pt x="11478" y="8144"/>
                  </a:cubicBezTo>
                  <a:cubicBezTo>
                    <a:pt x="13121" y="6894"/>
                    <a:pt x="14835" y="5703"/>
                    <a:pt x="16562" y="4560"/>
                  </a:cubicBezTo>
                  <a:cubicBezTo>
                    <a:pt x="18086" y="3572"/>
                    <a:pt x="19634" y="2655"/>
                    <a:pt x="21146" y="1679"/>
                  </a:cubicBezTo>
                  <a:cubicBezTo>
                    <a:pt x="22074" y="1108"/>
                    <a:pt x="23015" y="548"/>
                    <a:pt x="23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16"/>
            <p:cNvSpPr/>
            <p:nvPr/>
          </p:nvSpPr>
          <p:spPr>
            <a:xfrm>
              <a:off x="4793750" y="1879450"/>
              <a:ext cx="1003725" cy="114400"/>
            </a:xfrm>
            <a:custGeom>
              <a:rect b="b" l="l" r="r" t="t"/>
              <a:pathLst>
                <a:path extrusionOk="0" h="4576" w="40149">
                  <a:moveTo>
                    <a:pt x="21524" y="1"/>
                  </a:moveTo>
                  <a:cubicBezTo>
                    <a:pt x="20381" y="1"/>
                    <a:pt x="19237" y="36"/>
                    <a:pt x="18098" y="99"/>
                  </a:cubicBezTo>
                  <a:cubicBezTo>
                    <a:pt x="14835" y="230"/>
                    <a:pt x="11609" y="647"/>
                    <a:pt x="8442" y="1420"/>
                  </a:cubicBezTo>
                  <a:cubicBezTo>
                    <a:pt x="5525" y="2111"/>
                    <a:pt x="2620" y="3087"/>
                    <a:pt x="0" y="4576"/>
                  </a:cubicBezTo>
                  <a:cubicBezTo>
                    <a:pt x="1881" y="3873"/>
                    <a:pt x="3810" y="3397"/>
                    <a:pt x="5751" y="2921"/>
                  </a:cubicBezTo>
                  <a:cubicBezTo>
                    <a:pt x="8013" y="2349"/>
                    <a:pt x="10287" y="1790"/>
                    <a:pt x="12609" y="1444"/>
                  </a:cubicBezTo>
                  <a:cubicBezTo>
                    <a:pt x="15140" y="1093"/>
                    <a:pt x="18194" y="893"/>
                    <a:pt x="21148" y="893"/>
                  </a:cubicBezTo>
                  <a:cubicBezTo>
                    <a:pt x="22002" y="893"/>
                    <a:pt x="22848" y="909"/>
                    <a:pt x="23670" y="944"/>
                  </a:cubicBezTo>
                  <a:cubicBezTo>
                    <a:pt x="26563" y="1111"/>
                    <a:pt x="29028" y="1432"/>
                    <a:pt x="31718" y="1944"/>
                  </a:cubicBezTo>
                  <a:cubicBezTo>
                    <a:pt x="31811" y="1833"/>
                    <a:pt x="31947" y="1758"/>
                    <a:pt x="32109" y="1758"/>
                  </a:cubicBezTo>
                  <a:cubicBezTo>
                    <a:pt x="32155" y="1758"/>
                    <a:pt x="32204" y="1764"/>
                    <a:pt x="32254" y="1778"/>
                  </a:cubicBezTo>
                  <a:cubicBezTo>
                    <a:pt x="33683" y="2087"/>
                    <a:pt x="35183" y="2349"/>
                    <a:pt x="36552" y="2909"/>
                  </a:cubicBezTo>
                  <a:cubicBezTo>
                    <a:pt x="37695" y="3147"/>
                    <a:pt x="38850" y="3385"/>
                    <a:pt x="39969" y="3647"/>
                  </a:cubicBezTo>
                  <a:lnTo>
                    <a:pt x="40148" y="3695"/>
                  </a:lnTo>
                  <a:cubicBezTo>
                    <a:pt x="40053" y="3647"/>
                    <a:pt x="39946" y="3587"/>
                    <a:pt x="39838" y="3552"/>
                  </a:cubicBezTo>
                  <a:cubicBezTo>
                    <a:pt x="38267" y="2802"/>
                    <a:pt x="36612" y="2206"/>
                    <a:pt x="34933" y="1718"/>
                  </a:cubicBezTo>
                  <a:cubicBezTo>
                    <a:pt x="32195" y="968"/>
                    <a:pt x="29361" y="539"/>
                    <a:pt x="26539" y="254"/>
                  </a:cubicBezTo>
                  <a:cubicBezTo>
                    <a:pt x="24876" y="77"/>
                    <a:pt x="23200" y="1"/>
                    <a:pt x="215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16"/>
            <p:cNvSpPr/>
            <p:nvPr/>
          </p:nvSpPr>
          <p:spPr>
            <a:xfrm>
              <a:off x="5305425" y="1803325"/>
              <a:ext cx="543225" cy="117600"/>
            </a:xfrm>
            <a:custGeom>
              <a:rect b="b" l="l" r="r" t="t"/>
              <a:pathLst>
                <a:path extrusionOk="0" h="4704" w="21729">
                  <a:moveTo>
                    <a:pt x="0" y="1"/>
                  </a:moveTo>
                  <a:cubicBezTo>
                    <a:pt x="476" y="60"/>
                    <a:pt x="941" y="132"/>
                    <a:pt x="1417" y="203"/>
                  </a:cubicBezTo>
                  <a:cubicBezTo>
                    <a:pt x="4346" y="715"/>
                    <a:pt x="7275" y="1144"/>
                    <a:pt x="10204" y="1667"/>
                  </a:cubicBezTo>
                  <a:cubicBezTo>
                    <a:pt x="14097" y="2465"/>
                    <a:pt x="17978" y="3394"/>
                    <a:pt x="21729" y="4704"/>
                  </a:cubicBezTo>
                  <a:cubicBezTo>
                    <a:pt x="18800" y="3120"/>
                    <a:pt x="15597" y="2156"/>
                    <a:pt x="12347" y="1477"/>
                  </a:cubicBezTo>
                  <a:cubicBezTo>
                    <a:pt x="8644" y="620"/>
                    <a:pt x="4870" y="132"/>
                    <a:pt x="1060" y="13"/>
                  </a:cubicBezTo>
                  <a:cubicBezTo>
                    <a:pt x="702" y="1"/>
                    <a:pt x="34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16"/>
            <p:cNvSpPr/>
            <p:nvPr/>
          </p:nvSpPr>
          <p:spPr>
            <a:xfrm>
              <a:off x="4311550" y="1798500"/>
              <a:ext cx="916500" cy="396875"/>
            </a:xfrm>
            <a:custGeom>
              <a:rect b="b" l="l" r="r" t="t"/>
              <a:pathLst>
                <a:path extrusionOk="0" h="15875" w="36660">
                  <a:moveTo>
                    <a:pt x="35416" y="1"/>
                  </a:moveTo>
                  <a:cubicBezTo>
                    <a:pt x="31620" y="1"/>
                    <a:pt x="27898" y="1037"/>
                    <a:pt x="24301" y="2218"/>
                  </a:cubicBezTo>
                  <a:cubicBezTo>
                    <a:pt x="20050" y="3635"/>
                    <a:pt x="15907" y="5420"/>
                    <a:pt x="11942" y="7528"/>
                  </a:cubicBezTo>
                  <a:cubicBezTo>
                    <a:pt x="9168" y="9028"/>
                    <a:pt x="6429" y="10635"/>
                    <a:pt x="3917" y="12528"/>
                  </a:cubicBezTo>
                  <a:cubicBezTo>
                    <a:pt x="2548" y="13552"/>
                    <a:pt x="1286" y="14731"/>
                    <a:pt x="0" y="15874"/>
                  </a:cubicBezTo>
                  <a:cubicBezTo>
                    <a:pt x="71" y="15850"/>
                    <a:pt x="131" y="15791"/>
                    <a:pt x="214" y="15743"/>
                  </a:cubicBezTo>
                  <a:cubicBezTo>
                    <a:pt x="1786" y="14683"/>
                    <a:pt x="3370" y="13755"/>
                    <a:pt x="4953" y="12648"/>
                  </a:cubicBezTo>
                  <a:cubicBezTo>
                    <a:pt x="11323" y="8314"/>
                    <a:pt x="18026" y="4968"/>
                    <a:pt x="25194" y="2682"/>
                  </a:cubicBezTo>
                  <a:cubicBezTo>
                    <a:pt x="26896" y="2122"/>
                    <a:pt x="28611" y="1670"/>
                    <a:pt x="30337" y="1218"/>
                  </a:cubicBezTo>
                  <a:cubicBezTo>
                    <a:pt x="32433" y="682"/>
                    <a:pt x="34540" y="229"/>
                    <a:pt x="36659" y="39"/>
                  </a:cubicBezTo>
                  <a:cubicBezTo>
                    <a:pt x="36244" y="13"/>
                    <a:pt x="35830" y="1"/>
                    <a:pt x="354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16"/>
            <p:cNvSpPr/>
            <p:nvPr/>
          </p:nvSpPr>
          <p:spPr>
            <a:xfrm>
              <a:off x="4119550" y="2236425"/>
              <a:ext cx="137850" cy="127700"/>
            </a:xfrm>
            <a:custGeom>
              <a:rect b="b" l="l" r="r" t="t"/>
              <a:pathLst>
                <a:path extrusionOk="0" h="5108" w="5514">
                  <a:moveTo>
                    <a:pt x="5513" y="0"/>
                  </a:moveTo>
                  <a:cubicBezTo>
                    <a:pt x="3382" y="1334"/>
                    <a:pt x="1489" y="3060"/>
                    <a:pt x="1" y="5108"/>
                  </a:cubicBezTo>
                  <a:cubicBezTo>
                    <a:pt x="1822" y="3655"/>
                    <a:pt x="3775" y="1738"/>
                    <a:pt x="55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16"/>
            <p:cNvSpPr/>
            <p:nvPr/>
          </p:nvSpPr>
          <p:spPr>
            <a:xfrm>
              <a:off x="4020725" y="1968825"/>
              <a:ext cx="468250" cy="423000"/>
            </a:xfrm>
            <a:custGeom>
              <a:rect b="b" l="l" r="r" t="t"/>
              <a:pathLst>
                <a:path extrusionOk="0" h="16920" w="18730">
                  <a:moveTo>
                    <a:pt x="18729" y="0"/>
                  </a:moveTo>
                  <a:lnTo>
                    <a:pt x="18729" y="0"/>
                  </a:lnTo>
                  <a:cubicBezTo>
                    <a:pt x="18062" y="358"/>
                    <a:pt x="17396" y="727"/>
                    <a:pt x="16729" y="1108"/>
                  </a:cubicBezTo>
                  <a:cubicBezTo>
                    <a:pt x="13383" y="2965"/>
                    <a:pt x="10478" y="5489"/>
                    <a:pt x="7680" y="8085"/>
                  </a:cubicBezTo>
                  <a:cubicBezTo>
                    <a:pt x="4835" y="10740"/>
                    <a:pt x="2025" y="13550"/>
                    <a:pt x="1" y="16919"/>
                  </a:cubicBezTo>
                  <a:cubicBezTo>
                    <a:pt x="1572" y="14871"/>
                    <a:pt x="3430" y="13097"/>
                    <a:pt x="5251" y="11299"/>
                  </a:cubicBezTo>
                  <a:cubicBezTo>
                    <a:pt x="8716" y="7775"/>
                    <a:pt x="12752" y="4501"/>
                    <a:pt x="16527" y="1560"/>
                  </a:cubicBezTo>
                  <a:cubicBezTo>
                    <a:pt x="17241" y="1012"/>
                    <a:pt x="17991" y="512"/>
                    <a:pt x="18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16"/>
            <p:cNvSpPr/>
            <p:nvPr/>
          </p:nvSpPr>
          <p:spPr>
            <a:xfrm>
              <a:off x="4522875" y="1697950"/>
              <a:ext cx="824525" cy="236975"/>
            </a:xfrm>
            <a:custGeom>
              <a:rect b="b" l="l" r="r" t="t"/>
              <a:pathLst>
                <a:path extrusionOk="0" h="9479" w="32981">
                  <a:moveTo>
                    <a:pt x="29760" y="1"/>
                  </a:moveTo>
                  <a:cubicBezTo>
                    <a:pt x="22960" y="1"/>
                    <a:pt x="16280" y="1831"/>
                    <a:pt x="10014" y="4358"/>
                  </a:cubicBezTo>
                  <a:cubicBezTo>
                    <a:pt x="6537" y="5763"/>
                    <a:pt x="3108" y="7371"/>
                    <a:pt x="0" y="9478"/>
                  </a:cubicBezTo>
                  <a:cubicBezTo>
                    <a:pt x="2072" y="8502"/>
                    <a:pt x="4203" y="7597"/>
                    <a:pt x="6311" y="6656"/>
                  </a:cubicBezTo>
                  <a:cubicBezTo>
                    <a:pt x="9466" y="5275"/>
                    <a:pt x="12645" y="3966"/>
                    <a:pt x="16133" y="2918"/>
                  </a:cubicBezTo>
                  <a:cubicBezTo>
                    <a:pt x="18515" y="2203"/>
                    <a:pt x="20944" y="1668"/>
                    <a:pt x="23396" y="1263"/>
                  </a:cubicBezTo>
                  <a:cubicBezTo>
                    <a:pt x="25111" y="1013"/>
                    <a:pt x="27147" y="810"/>
                    <a:pt x="29147" y="548"/>
                  </a:cubicBezTo>
                  <a:cubicBezTo>
                    <a:pt x="30242" y="429"/>
                    <a:pt x="31183" y="287"/>
                    <a:pt x="32266" y="167"/>
                  </a:cubicBezTo>
                  <a:cubicBezTo>
                    <a:pt x="32505" y="132"/>
                    <a:pt x="32743" y="120"/>
                    <a:pt x="32981" y="96"/>
                  </a:cubicBezTo>
                  <a:cubicBezTo>
                    <a:pt x="31921" y="60"/>
                    <a:pt x="30885" y="1"/>
                    <a:pt x="29826" y="1"/>
                  </a:cubicBezTo>
                  <a:cubicBezTo>
                    <a:pt x="29804" y="1"/>
                    <a:pt x="29782" y="1"/>
                    <a:pt x="297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16"/>
            <p:cNvSpPr/>
            <p:nvPr/>
          </p:nvSpPr>
          <p:spPr>
            <a:xfrm>
              <a:off x="5417625" y="1708550"/>
              <a:ext cx="395025" cy="95400"/>
            </a:xfrm>
            <a:custGeom>
              <a:rect b="b" l="l" r="r" t="t"/>
              <a:pathLst>
                <a:path extrusionOk="0" h="3816" w="15801">
                  <a:moveTo>
                    <a:pt x="1029" y="0"/>
                  </a:moveTo>
                  <a:cubicBezTo>
                    <a:pt x="687" y="0"/>
                    <a:pt x="344" y="13"/>
                    <a:pt x="1" y="41"/>
                  </a:cubicBezTo>
                  <a:cubicBezTo>
                    <a:pt x="2096" y="160"/>
                    <a:pt x="4156" y="839"/>
                    <a:pt x="6240" y="1363"/>
                  </a:cubicBezTo>
                  <a:cubicBezTo>
                    <a:pt x="9097" y="2125"/>
                    <a:pt x="11990" y="2791"/>
                    <a:pt x="14848" y="3553"/>
                  </a:cubicBezTo>
                  <a:cubicBezTo>
                    <a:pt x="15157" y="3637"/>
                    <a:pt x="15479" y="3732"/>
                    <a:pt x="15800" y="3815"/>
                  </a:cubicBezTo>
                  <a:cubicBezTo>
                    <a:pt x="15538" y="3696"/>
                    <a:pt x="15300" y="3601"/>
                    <a:pt x="15062" y="3482"/>
                  </a:cubicBezTo>
                  <a:cubicBezTo>
                    <a:pt x="12169" y="2184"/>
                    <a:pt x="9133" y="1232"/>
                    <a:pt x="6013" y="625"/>
                  </a:cubicBezTo>
                  <a:cubicBezTo>
                    <a:pt x="4372" y="308"/>
                    <a:pt x="2706" y="0"/>
                    <a:pt x="10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16"/>
            <p:cNvSpPr/>
            <p:nvPr/>
          </p:nvSpPr>
          <p:spPr>
            <a:xfrm>
              <a:off x="3964775" y="1881025"/>
              <a:ext cx="502450" cy="434600"/>
            </a:xfrm>
            <a:custGeom>
              <a:rect b="b" l="l" r="r" t="t"/>
              <a:pathLst>
                <a:path extrusionOk="0" h="17384" w="20098">
                  <a:moveTo>
                    <a:pt x="20098" y="0"/>
                  </a:moveTo>
                  <a:cubicBezTo>
                    <a:pt x="19348" y="417"/>
                    <a:pt x="18610" y="822"/>
                    <a:pt x="17860" y="1250"/>
                  </a:cubicBezTo>
                  <a:cubicBezTo>
                    <a:pt x="14145" y="3405"/>
                    <a:pt x="10692" y="6013"/>
                    <a:pt x="7513" y="8918"/>
                  </a:cubicBezTo>
                  <a:cubicBezTo>
                    <a:pt x="6168" y="10192"/>
                    <a:pt x="4834" y="11490"/>
                    <a:pt x="3584" y="12871"/>
                  </a:cubicBezTo>
                  <a:cubicBezTo>
                    <a:pt x="2310" y="14300"/>
                    <a:pt x="1131" y="15835"/>
                    <a:pt x="0" y="17383"/>
                  </a:cubicBezTo>
                  <a:cubicBezTo>
                    <a:pt x="3036" y="14240"/>
                    <a:pt x="6025" y="11073"/>
                    <a:pt x="9287" y="8215"/>
                  </a:cubicBezTo>
                  <a:cubicBezTo>
                    <a:pt x="12014" y="5858"/>
                    <a:pt x="14800" y="3989"/>
                    <a:pt x="17752" y="1738"/>
                  </a:cubicBezTo>
                  <a:cubicBezTo>
                    <a:pt x="18526" y="1167"/>
                    <a:pt x="19300" y="548"/>
                    <a:pt x="20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16"/>
            <p:cNvSpPr/>
            <p:nvPr/>
          </p:nvSpPr>
          <p:spPr>
            <a:xfrm>
              <a:off x="4560075" y="1637225"/>
              <a:ext cx="570050" cy="190250"/>
            </a:xfrm>
            <a:custGeom>
              <a:rect b="b" l="l" r="r" t="t"/>
              <a:pathLst>
                <a:path extrusionOk="0" h="7610" w="22802">
                  <a:moveTo>
                    <a:pt x="22801" y="1"/>
                  </a:moveTo>
                  <a:lnTo>
                    <a:pt x="22801" y="1"/>
                  </a:lnTo>
                  <a:cubicBezTo>
                    <a:pt x="22039" y="49"/>
                    <a:pt x="21277" y="96"/>
                    <a:pt x="20527" y="156"/>
                  </a:cubicBezTo>
                  <a:cubicBezTo>
                    <a:pt x="16836" y="465"/>
                    <a:pt x="13229" y="1394"/>
                    <a:pt x="9764" y="2668"/>
                  </a:cubicBezTo>
                  <a:cubicBezTo>
                    <a:pt x="6347" y="3918"/>
                    <a:pt x="2989" y="5502"/>
                    <a:pt x="1" y="7609"/>
                  </a:cubicBezTo>
                  <a:cubicBezTo>
                    <a:pt x="1882" y="6645"/>
                    <a:pt x="4097" y="5716"/>
                    <a:pt x="5597" y="5097"/>
                  </a:cubicBezTo>
                  <a:cubicBezTo>
                    <a:pt x="7478" y="4323"/>
                    <a:pt x="9359" y="3549"/>
                    <a:pt x="11300" y="2942"/>
                  </a:cubicBezTo>
                  <a:cubicBezTo>
                    <a:pt x="14086" y="2025"/>
                    <a:pt x="16955" y="1418"/>
                    <a:pt x="19777" y="715"/>
                  </a:cubicBezTo>
                  <a:cubicBezTo>
                    <a:pt x="20753" y="501"/>
                    <a:pt x="21718" y="227"/>
                    <a:pt x="22682" y="37"/>
                  </a:cubicBezTo>
                  <a:cubicBezTo>
                    <a:pt x="22730" y="25"/>
                    <a:pt x="22777" y="25"/>
                    <a:pt x="228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16"/>
            <p:cNvSpPr/>
            <p:nvPr/>
          </p:nvSpPr>
          <p:spPr>
            <a:xfrm>
              <a:off x="4207650" y="1632775"/>
              <a:ext cx="638200" cy="324775"/>
            </a:xfrm>
            <a:custGeom>
              <a:rect b="b" l="l" r="r" t="t"/>
              <a:pathLst>
                <a:path extrusionOk="0" h="12991" w="25528">
                  <a:moveTo>
                    <a:pt x="25528" y="0"/>
                  </a:moveTo>
                  <a:lnTo>
                    <a:pt x="25528" y="0"/>
                  </a:lnTo>
                  <a:cubicBezTo>
                    <a:pt x="20456" y="1584"/>
                    <a:pt x="15443" y="3394"/>
                    <a:pt x="10740" y="5882"/>
                  </a:cubicBezTo>
                  <a:cubicBezTo>
                    <a:pt x="7621" y="7513"/>
                    <a:pt x="4573" y="9299"/>
                    <a:pt x="1834" y="11502"/>
                  </a:cubicBezTo>
                  <a:cubicBezTo>
                    <a:pt x="1227" y="12002"/>
                    <a:pt x="596" y="12490"/>
                    <a:pt x="1" y="12990"/>
                  </a:cubicBezTo>
                  <a:cubicBezTo>
                    <a:pt x="751" y="12490"/>
                    <a:pt x="1513" y="12014"/>
                    <a:pt x="2287" y="11549"/>
                  </a:cubicBezTo>
                  <a:cubicBezTo>
                    <a:pt x="5954" y="9287"/>
                    <a:pt x="9633" y="6989"/>
                    <a:pt x="13562" y="5156"/>
                  </a:cubicBezTo>
                  <a:cubicBezTo>
                    <a:pt x="15622" y="4168"/>
                    <a:pt x="17360" y="3489"/>
                    <a:pt x="19467" y="2632"/>
                  </a:cubicBezTo>
                  <a:cubicBezTo>
                    <a:pt x="21515" y="1798"/>
                    <a:pt x="23539" y="929"/>
                    <a:pt x="255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16"/>
            <p:cNvSpPr/>
            <p:nvPr/>
          </p:nvSpPr>
          <p:spPr>
            <a:xfrm>
              <a:off x="3964775" y="2013175"/>
              <a:ext cx="169375" cy="168800"/>
            </a:xfrm>
            <a:custGeom>
              <a:rect b="b" l="l" r="r" t="t"/>
              <a:pathLst>
                <a:path extrusionOk="0" h="6752" w="6775">
                  <a:moveTo>
                    <a:pt x="6775" y="0"/>
                  </a:moveTo>
                  <a:lnTo>
                    <a:pt x="6775" y="0"/>
                  </a:lnTo>
                  <a:cubicBezTo>
                    <a:pt x="5406" y="965"/>
                    <a:pt x="4179" y="1917"/>
                    <a:pt x="2953" y="3108"/>
                  </a:cubicBezTo>
                  <a:cubicBezTo>
                    <a:pt x="1858" y="4180"/>
                    <a:pt x="941" y="5394"/>
                    <a:pt x="72" y="6656"/>
                  </a:cubicBezTo>
                  <a:cubicBezTo>
                    <a:pt x="55" y="6673"/>
                    <a:pt x="44" y="6702"/>
                    <a:pt x="27" y="6725"/>
                  </a:cubicBezTo>
                  <a:lnTo>
                    <a:pt x="27" y="6725"/>
                  </a:lnTo>
                  <a:cubicBezTo>
                    <a:pt x="196" y="6559"/>
                    <a:pt x="366" y="6422"/>
                    <a:pt x="536" y="6275"/>
                  </a:cubicBezTo>
                  <a:cubicBezTo>
                    <a:pt x="1346" y="5596"/>
                    <a:pt x="2120" y="4894"/>
                    <a:pt x="2870" y="4168"/>
                  </a:cubicBezTo>
                  <a:cubicBezTo>
                    <a:pt x="4263" y="2858"/>
                    <a:pt x="5489" y="1417"/>
                    <a:pt x="6775" y="0"/>
                  </a:cubicBezTo>
                  <a:close/>
                  <a:moveTo>
                    <a:pt x="27" y="6725"/>
                  </a:moveTo>
                  <a:lnTo>
                    <a:pt x="27" y="6725"/>
                  </a:lnTo>
                  <a:cubicBezTo>
                    <a:pt x="18" y="6734"/>
                    <a:pt x="9" y="6743"/>
                    <a:pt x="0" y="6751"/>
                  </a:cubicBezTo>
                  <a:cubicBezTo>
                    <a:pt x="11" y="6744"/>
                    <a:pt x="19" y="6735"/>
                    <a:pt x="27" y="672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16"/>
            <p:cNvSpPr/>
            <p:nvPr/>
          </p:nvSpPr>
          <p:spPr>
            <a:xfrm>
              <a:off x="3891550" y="1839050"/>
              <a:ext cx="382500" cy="336075"/>
            </a:xfrm>
            <a:custGeom>
              <a:rect b="b" l="l" r="r" t="t"/>
              <a:pathLst>
                <a:path extrusionOk="0" h="13443" w="15300">
                  <a:moveTo>
                    <a:pt x="15300" y="0"/>
                  </a:moveTo>
                  <a:lnTo>
                    <a:pt x="14359" y="536"/>
                  </a:lnTo>
                  <a:cubicBezTo>
                    <a:pt x="11549" y="2096"/>
                    <a:pt x="8918" y="3977"/>
                    <a:pt x="6489" y="6084"/>
                  </a:cubicBezTo>
                  <a:cubicBezTo>
                    <a:pt x="4001" y="8216"/>
                    <a:pt x="1739" y="10645"/>
                    <a:pt x="0" y="13442"/>
                  </a:cubicBezTo>
                  <a:cubicBezTo>
                    <a:pt x="2167" y="10883"/>
                    <a:pt x="4644" y="8644"/>
                    <a:pt x="7144" y="6454"/>
                  </a:cubicBezTo>
                  <a:cubicBezTo>
                    <a:pt x="9418" y="4537"/>
                    <a:pt x="11811" y="2763"/>
                    <a:pt x="14133" y="905"/>
                  </a:cubicBezTo>
                  <a:cubicBezTo>
                    <a:pt x="14526" y="596"/>
                    <a:pt x="14907" y="298"/>
                    <a:pt x="15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16"/>
            <p:cNvSpPr/>
            <p:nvPr/>
          </p:nvSpPr>
          <p:spPr>
            <a:xfrm>
              <a:off x="4340400" y="1609850"/>
              <a:ext cx="383725" cy="179800"/>
            </a:xfrm>
            <a:custGeom>
              <a:rect b="b" l="l" r="r" t="t"/>
              <a:pathLst>
                <a:path extrusionOk="0" h="7192" w="15349">
                  <a:moveTo>
                    <a:pt x="15348" y="1"/>
                  </a:moveTo>
                  <a:lnTo>
                    <a:pt x="14777" y="132"/>
                  </a:lnTo>
                  <a:cubicBezTo>
                    <a:pt x="12193" y="727"/>
                    <a:pt x="9669" y="1572"/>
                    <a:pt x="7264" y="2703"/>
                  </a:cubicBezTo>
                  <a:cubicBezTo>
                    <a:pt x="4704" y="3953"/>
                    <a:pt x="2287" y="5477"/>
                    <a:pt x="1" y="7192"/>
                  </a:cubicBezTo>
                  <a:cubicBezTo>
                    <a:pt x="2537" y="5882"/>
                    <a:pt x="5109" y="4632"/>
                    <a:pt x="7669" y="3358"/>
                  </a:cubicBezTo>
                  <a:cubicBezTo>
                    <a:pt x="9966" y="2310"/>
                    <a:pt x="12312" y="1275"/>
                    <a:pt x="14622" y="298"/>
                  </a:cubicBezTo>
                  <a:cubicBezTo>
                    <a:pt x="14800" y="227"/>
                    <a:pt x="15134" y="84"/>
                    <a:pt x="15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16"/>
            <p:cNvSpPr/>
            <p:nvPr/>
          </p:nvSpPr>
          <p:spPr>
            <a:xfrm>
              <a:off x="3889175" y="1617000"/>
              <a:ext cx="681350" cy="479250"/>
            </a:xfrm>
            <a:custGeom>
              <a:rect b="b" l="l" r="r" t="t"/>
              <a:pathLst>
                <a:path extrusionOk="0" h="19170" w="27254">
                  <a:moveTo>
                    <a:pt x="27253" y="0"/>
                  </a:moveTo>
                  <a:cubicBezTo>
                    <a:pt x="20955" y="1870"/>
                    <a:pt x="15169" y="5180"/>
                    <a:pt x="10001" y="9192"/>
                  </a:cubicBezTo>
                  <a:cubicBezTo>
                    <a:pt x="7537" y="11097"/>
                    <a:pt x="4453" y="13597"/>
                    <a:pt x="2286" y="16264"/>
                  </a:cubicBezTo>
                  <a:cubicBezTo>
                    <a:pt x="1476" y="17205"/>
                    <a:pt x="738" y="18169"/>
                    <a:pt x="0" y="19169"/>
                  </a:cubicBezTo>
                  <a:cubicBezTo>
                    <a:pt x="1131" y="18098"/>
                    <a:pt x="2250" y="17014"/>
                    <a:pt x="3381" y="15931"/>
                  </a:cubicBezTo>
                  <a:cubicBezTo>
                    <a:pt x="7180" y="12180"/>
                    <a:pt x="10990" y="8942"/>
                    <a:pt x="15419" y="6108"/>
                  </a:cubicBezTo>
                  <a:cubicBezTo>
                    <a:pt x="19205" y="3763"/>
                    <a:pt x="23265" y="1929"/>
                    <a:pt x="27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16"/>
            <p:cNvSpPr/>
            <p:nvPr/>
          </p:nvSpPr>
          <p:spPr>
            <a:xfrm>
              <a:off x="4186225" y="1605100"/>
              <a:ext cx="283700" cy="149150"/>
            </a:xfrm>
            <a:custGeom>
              <a:rect b="b" l="l" r="r" t="t"/>
              <a:pathLst>
                <a:path extrusionOk="0" h="5966" w="11348">
                  <a:moveTo>
                    <a:pt x="11347" y="0"/>
                  </a:moveTo>
                  <a:lnTo>
                    <a:pt x="11347" y="0"/>
                  </a:lnTo>
                  <a:cubicBezTo>
                    <a:pt x="9192" y="714"/>
                    <a:pt x="7085" y="1548"/>
                    <a:pt x="5073" y="2596"/>
                  </a:cubicBezTo>
                  <a:cubicBezTo>
                    <a:pt x="3465" y="3453"/>
                    <a:pt x="1965" y="4489"/>
                    <a:pt x="501" y="5572"/>
                  </a:cubicBezTo>
                  <a:cubicBezTo>
                    <a:pt x="334" y="5715"/>
                    <a:pt x="155" y="5834"/>
                    <a:pt x="1" y="5965"/>
                  </a:cubicBezTo>
                  <a:cubicBezTo>
                    <a:pt x="179" y="5846"/>
                    <a:pt x="358" y="5751"/>
                    <a:pt x="548" y="5656"/>
                  </a:cubicBezTo>
                  <a:cubicBezTo>
                    <a:pt x="4156" y="3762"/>
                    <a:pt x="7763" y="1905"/>
                    <a:pt x="11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16"/>
            <p:cNvSpPr/>
            <p:nvPr/>
          </p:nvSpPr>
          <p:spPr>
            <a:xfrm>
              <a:off x="3830825" y="1804825"/>
              <a:ext cx="286975" cy="273550"/>
            </a:xfrm>
            <a:custGeom>
              <a:rect b="b" l="l" r="r" t="t"/>
              <a:pathLst>
                <a:path extrusionOk="0" h="10942" w="11479">
                  <a:moveTo>
                    <a:pt x="11478" y="0"/>
                  </a:moveTo>
                  <a:lnTo>
                    <a:pt x="11478" y="0"/>
                  </a:lnTo>
                  <a:cubicBezTo>
                    <a:pt x="9216" y="1274"/>
                    <a:pt x="7180" y="2917"/>
                    <a:pt x="5251" y="4667"/>
                  </a:cubicBezTo>
                  <a:cubicBezTo>
                    <a:pt x="3441" y="6370"/>
                    <a:pt x="1882" y="8299"/>
                    <a:pt x="429" y="10323"/>
                  </a:cubicBezTo>
                  <a:cubicBezTo>
                    <a:pt x="286" y="10537"/>
                    <a:pt x="131" y="10728"/>
                    <a:pt x="0" y="10942"/>
                  </a:cubicBezTo>
                  <a:cubicBezTo>
                    <a:pt x="239" y="10704"/>
                    <a:pt x="465" y="10478"/>
                    <a:pt x="703" y="10251"/>
                  </a:cubicBezTo>
                  <a:cubicBezTo>
                    <a:pt x="2727" y="8346"/>
                    <a:pt x="4715" y="6394"/>
                    <a:pt x="6727" y="4465"/>
                  </a:cubicBezTo>
                  <a:cubicBezTo>
                    <a:pt x="8287" y="2941"/>
                    <a:pt x="9811" y="1381"/>
                    <a:pt x="11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16"/>
            <p:cNvSpPr/>
            <p:nvPr/>
          </p:nvSpPr>
          <p:spPr>
            <a:xfrm>
              <a:off x="3784675" y="1824750"/>
              <a:ext cx="216125" cy="237275"/>
            </a:xfrm>
            <a:custGeom>
              <a:rect b="b" l="l" r="r" t="t"/>
              <a:pathLst>
                <a:path extrusionOk="0" h="9491" w="8645">
                  <a:moveTo>
                    <a:pt x="8645" y="1"/>
                  </a:moveTo>
                  <a:lnTo>
                    <a:pt x="8645" y="1"/>
                  </a:lnTo>
                  <a:cubicBezTo>
                    <a:pt x="8490" y="132"/>
                    <a:pt x="8323" y="251"/>
                    <a:pt x="8157" y="394"/>
                  </a:cubicBezTo>
                  <a:cubicBezTo>
                    <a:pt x="6061" y="2049"/>
                    <a:pt x="4049" y="3847"/>
                    <a:pt x="2323" y="5894"/>
                  </a:cubicBezTo>
                  <a:cubicBezTo>
                    <a:pt x="1418" y="7002"/>
                    <a:pt x="489" y="8145"/>
                    <a:pt x="1" y="9490"/>
                  </a:cubicBezTo>
                  <a:cubicBezTo>
                    <a:pt x="811" y="8109"/>
                    <a:pt x="1977" y="7014"/>
                    <a:pt x="3109" y="5835"/>
                  </a:cubicBezTo>
                  <a:cubicBezTo>
                    <a:pt x="4763" y="4144"/>
                    <a:pt x="6371" y="2418"/>
                    <a:pt x="8014" y="691"/>
                  </a:cubicBezTo>
                  <a:cubicBezTo>
                    <a:pt x="8216" y="465"/>
                    <a:pt x="8443" y="227"/>
                    <a:pt x="86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16"/>
            <p:cNvSpPr/>
            <p:nvPr/>
          </p:nvSpPr>
          <p:spPr>
            <a:xfrm>
              <a:off x="4067450" y="1630450"/>
              <a:ext cx="215650" cy="137775"/>
            </a:xfrm>
            <a:custGeom>
              <a:rect b="b" l="l" r="r" t="t"/>
              <a:pathLst>
                <a:path extrusionOk="0" h="5511" w="8626">
                  <a:moveTo>
                    <a:pt x="8605" y="0"/>
                  </a:moveTo>
                  <a:cubicBezTo>
                    <a:pt x="8567" y="0"/>
                    <a:pt x="8320" y="114"/>
                    <a:pt x="8204" y="153"/>
                  </a:cubicBezTo>
                  <a:cubicBezTo>
                    <a:pt x="6871" y="701"/>
                    <a:pt x="5561" y="1296"/>
                    <a:pt x="4347" y="2058"/>
                  </a:cubicBezTo>
                  <a:cubicBezTo>
                    <a:pt x="2787" y="3058"/>
                    <a:pt x="1358" y="4249"/>
                    <a:pt x="1" y="5511"/>
                  </a:cubicBezTo>
                  <a:cubicBezTo>
                    <a:pt x="2799" y="3713"/>
                    <a:pt x="5644" y="1963"/>
                    <a:pt x="8431" y="129"/>
                  </a:cubicBezTo>
                  <a:cubicBezTo>
                    <a:pt x="8585" y="33"/>
                    <a:pt x="8625" y="0"/>
                    <a:pt x="86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16"/>
            <p:cNvSpPr/>
            <p:nvPr/>
          </p:nvSpPr>
          <p:spPr>
            <a:xfrm>
              <a:off x="3829325" y="1663125"/>
              <a:ext cx="313175" cy="247375"/>
            </a:xfrm>
            <a:custGeom>
              <a:rect b="b" l="l" r="r" t="t"/>
              <a:pathLst>
                <a:path extrusionOk="0" h="9895" w="12527">
                  <a:moveTo>
                    <a:pt x="12526" y="1"/>
                  </a:moveTo>
                  <a:lnTo>
                    <a:pt x="12526" y="1"/>
                  </a:lnTo>
                  <a:cubicBezTo>
                    <a:pt x="9931" y="1382"/>
                    <a:pt x="7442" y="2977"/>
                    <a:pt x="5168" y="4859"/>
                  </a:cubicBezTo>
                  <a:cubicBezTo>
                    <a:pt x="3501" y="6228"/>
                    <a:pt x="1989" y="7764"/>
                    <a:pt x="537" y="9323"/>
                  </a:cubicBezTo>
                  <a:cubicBezTo>
                    <a:pt x="358" y="9526"/>
                    <a:pt x="180" y="9716"/>
                    <a:pt x="1" y="9895"/>
                  </a:cubicBezTo>
                  <a:cubicBezTo>
                    <a:pt x="191" y="9728"/>
                    <a:pt x="406" y="9561"/>
                    <a:pt x="608" y="9383"/>
                  </a:cubicBezTo>
                  <a:cubicBezTo>
                    <a:pt x="4561" y="6085"/>
                    <a:pt x="8466" y="2977"/>
                    <a:pt x="12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16"/>
            <p:cNvSpPr/>
            <p:nvPr/>
          </p:nvSpPr>
          <p:spPr>
            <a:xfrm>
              <a:off x="3744800" y="1934000"/>
              <a:ext cx="56575" cy="62825"/>
            </a:xfrm>
            <a:custGeom>
              <a:rect b="b" l="l" r="r" t="t"/>
              <a:pathLst>
                <a:path extrusionOk="0" h="2513" w="2263">
                  <a:moveTo>
                    <a:pt x="2263" y="0"/>
                  </a:moveTo>
                  <a:lnTo>
                    <a:pt x="2263" y="0"/>
                  </a:lnTo>
                  <a:cubicBezTo>
                    <a:pt x="1358" y="667"/>
                    <a:pt x="572" y="1524"/>
                    <a:pt x="1" y="2513"/>
                  </a:cubicBezTo>
                  <a:cubicBezTo>
                    <a:pt x="834" y="1870"/>
                    <a:pt x="1632" y="870"/>
                    <a:pt x="2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16"/>
            <p:cNvSpPr/>
            <p:nvPr/>
          </p:nvSpPr>
          <p:spPr>
            <a:xfrm>
              <a:off x="3693900" y="1777725"/>
              <a:ext cx="202725" cy="170300"/>
            </a:xfrm>
            <a:custGeom>
              <a:rect b="b" l="l" r="r" t="t"/>
              <a:pathLst>
                <a:path extrusionOk="0" h="6812" w="8109">
                  <a:moveTo>
                    <a:pt x="8109" y="1"/>
                  </a:moveTo>
                  <a:lnTo>
                    <a:pt x="8109" y="1"/>
                  </a:lnTo>
                  <a:cubicBezTo>
                    <a:pt x="5025" y="1739"/>
                    <a:pt x="2048" y="3918"/>
                    <a:pt x="1" y="6811"/>
                  </a:cubicBezTo>
                  <a:cubicBezTo>
                    <a:pt x="965" y="5966"/>
                    <a:pt x="2370" y="4930"/>
                    <a:pt x="3644" y="3894"/>
                  </a:cubicBezTo>
                  <a:cubicBezTo>
                    <a:pt x="5168" y="2632"/>
                    <a:pt x="6609" y="1275"/>
                    <a:pt x="81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16"/>
            <p:cNvSpPr/>
            <p:nvPr/>
          </p:nvSpPr>
          <p:spPr>
            <a:xfrm>
              <a:off x="3653125" y="1804825"/>
              <a:ext cx="125925" cy="102400"/>
            </a:xfrm>
            <a:custGeom>
              <a:rect b="b" l="l" r="r" t="t"/>
              <a:pathLst>
                <a:path extrusionOk="0" h="4096" w="5037">
                  <a:moveTo>
                    <a:pt x="5037" y="0"/>
                  </a:moveTo>
                  <a:cubicBezTo>
                    <a:pt x="3965" y="524"/>
                    <a:pt x="2941" y="1155"/>
                    <a:pt x="2036" y="1929"/>
                  </a:cubicBezTo>
                  <a:cubicBezTo>
                    <a:pt x="1310" y="2560"/>
                    <a:pt x="679" y="3286"/>
                    <a:pt x="60" y="4036"/>
                  </a:cubicBezTo>
                  <a:cubicBezTo>
                    <a:pt x="36" y="4048"/>
                    <a:pt x="24" y="4072"/>
                    <a:pt x="0" y="4096"/>
                  </a:cubicBezTo>
                  <a:cubicBezTo>
                    <a:pt x="155" y="3989"/>
                    <a:pt x="334" y="3870"/>
                    <a:pt x="500" y="3763"/>
                  </a:cubicBezTo>
                  <a:cubicBezTo>
                    <a:pt x="1167" y="3334"/>
                    <a:pt x="1822" y="2870"/>
                    <a:pt x="2441" y="2369"/>
                  </a:cubicBezTo>
                  <a:cubicBezTo>
                    <a:pt x="3346" y="1619"/>
                    <a:pt x="4168" y="774"/>
                    <a:pt x="5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16"/>
            <p:cNvSpPr/>
            <p:nvPr/>
          </p:nvSpPr>
          <p:spPr>
            <a:xfrm>
              <a:off x="3613525" y="1803025"/>
              <a:ext cx="84875" cy="70275"/>
            </a:xfrm>
            <a:custGeom>
              <a:rect b="b" l="l" r="r" t="t"/>
              <a:pathLst>
                <a:path extrusionOk="0" h="2811" w="3395">
                  <a:moveTo>
                    <a:pt x="3394" y="1"/>
                  </a:moveTo>
                  <a:lnTo>
                    <a:pt x="3394" y="1"/>
                  </a:lnTo>
                  <a:cubicBezTo>
                    <a:pt x="2061" y="667"/>
                    <a:pt x="906" y="1632"/>
                    <a:pt x="1" y="2811"/>
                  </a:cubicBezTo>
                  <a:cubicBezTo>
                    <a:pt x="418" y="2572"/>
                    <a:pt x="1239" y="2001"/>
                    <a:pt x="1739" y="1608"/>
                  </a:cubicBezTo>
                  <a:cubicBezTo>
                    <a:pt x="2335" y="1108"/>
                    <a:pt x="2858" y="548"/>
                    <a:pt x="3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16"/>
            <p:cNvSpPr/>
            <p:nvPr/>
          </p:nvSpPr>
          <p:spPr>
            <a:xfrm>
              <a:off x="3580800" y="1769400"/>
              <a:ext cx="53300" cy="51525"/>
            </a:xfrm>
            <a:custGeom>
              <a:rect b="b" l="l" r="r" t="t"/>
              <a:pathLst>
                <a:path extrusionOk="0" h="2061" w="2132">
                  <a:moveTo>
                    <a:pt x="2131" y="0"/>
                  </a:moveTo>
                  <a:cubicBezTo>
                    <a:pt x="1310" y="548"/>
                    <a:pt x="596" y="1227"/>
                    <a:pt x="0" y="2060"/>
                  </a:cubicBezTo>
                  <a:cubicBezTo>
                    <a:pt x="786" y="1465"/>
                    <a:pt x="1536" y="810"/>
                    <a:pt x="2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16"/>
            <p:cNvSpPr/>
            <p:nvPr/>
          </p:nvSpPr>
          <p:spPr>
            <a:xfrm>
              <a:off x="828375" y="2781725"/>
              <a:ext cx="256600" cy="233075"/>
            </a:xfrm>
            <a:custGeom>
              <a:rect b="b" l="l" r="r" t="t"/>
              <a:pathLst>
                <a:path extrusionOk="0" h="9323" w="10264">
                  <a:moveTo>
                    <a:pt x="10263" y="0"/>
                  </a:moveTo>
                  <a:lnTo>
                    <a:pt x="10263" y="0"/>
                  </a:lnTo>
                  <a:cubicBezTo>
                    <a:pt x="6156" y="2013"/>
                    <a:pt x="2358" y="4489"/>
                    <a:pt x="274" y="8716"/>
                  </a:cubicBezTo>
                  <a:cubicBezTo>
                    <a:pt x="179" y="8918"/>
                    <a:pt x="83" y="9109"/>
                    <a:pt x="0" y="9323"/>
                  </a:cubicBezTo>
                  <a:lnTo>
                    <a:pt x="619" y="8561"/>
                  </a:lnTo>
                  <a:cubicBezTo>
                    <a:pt x="2096" y="6835"/>
                    <a:pt x="3822" y="5382"/>
                    <a:pt x="5548" y="3918"/>
                  </a:cubicBezTo>
                  <a:cubicBezTo>
                    <a:pt x="7096" y="2584"/>
                    <a:pt x="8668" y="1191"/>
                    <a:pt x="10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16"/>
            <p:cNvSpPr/>
            <p:nvPr/>
          </p:nvSpPr>
          <p:spPr>
            <a:xfrm>
              <a:off x="1273950" y="2684400"/>
              <a:ext cx="391750" cy="797425"/>
            </a:xfrm>
            <a:custGeom>
              <a:rect b="b" l="l" r="r" t="t"/>
              <a:pathLst>
                <a:path extrusionOk="0" h="31897" w="15670">
                  <a:moveTo>
                    <a:pt x="2525" y="0"/>
                  </a:moveTo>
                  <a:lnTo>
                    <a:pt x="2525" y="0"/>
                  </a:lnTo>
                  <a:cubicBezTo>
                    <a:pt x="1" y="4477"/>
                    <a:pt x="120" y="8037"/>
                    <a:pt x="1191" y="12883"/>
                  </a:cubicBezTo>
                  <a:cubicBezTo>
                    <a:pt x="2322" y="18324"/>
                    <a:pt x="5751" y="22884"/>
                    <a:pt x="9419" y="26896"/>
                  </a:cubicBezTo>
                  <a:cubicBezTo>
                    <a:pt x="10907" y="28468"/>
                    <a:pt x="12621" y="29813"/>
                    <a:pt x="14419" y="31016"/>
                  </a:cubicBezTo>
                  <a:cubicBezTo>
                    <a:pt x="14836" y="31313"/>
                    <a:pt x="15253" y="31611"/>
                    <a:pt x="15669" y="31897"/>
                  </a:cubicBezTo>
                  <a:cubicBezTo>
                    <a:pt x="15598" y="31813"/>
                    <a:pt x="15527" y="31754"/>
                    <a:pt x="15467" y="31683"/>
                  </a:cubicBezTo>
                  <a:cubicBezTo>
                    <a:pt x="14503" y="30766"/>
                    <a:pt x="13622" y="29778"/>
                    <a:pt x="12693" y="28801"/>
                  </a:cubicBezTo>
                  <a:cubicBezTo>
                    <a:pt x="11586" y="27611"/>
                    <a:pt x="10431" y="26456"/>
                    <a:pt x="9347" y="25241"/>
                  </a:cubicBezTo>
                  <a:cubicBezTo>
                    <a:pt x="6966" y="22491"/>
                    <a:pt x="4859" y="19788"/>
                    <a:pt x="3346" y="16240"/>
                  </a:cubicBezTo>
                  <a:cubicBezTo>
                    <a:pt x="2275" y="13716"/>
                    <a:pt x="1501" y="9894"/>
                    <a:pt x="1501" y="6894"/>
                  </a:cubicBezTo>
                  <a:cubicBezTo>
                    <a:pt x="1501" y="4286"/>
                    <a:pt x="1799" y="2572"/>
                    <a:pt x="2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16"/>
            <p:cNvSpPr/>
            <p:nvPr/>
          </p:nvSpPr>
          <p:spPr>
            <a:xfrm>
              <a:off x="1208175" y="2793325"/>
              <a:ext cx="102725" cy="443250"/>
            </a:xfrm>
            <a:custGeom>
              <a:rect b="b" l="l" r="r" t="t"/>
              <a:pathLst>
                <a:path extrusionOk="0" h="17730" w="4109">
                  <a:moveTo>
                    <a:pt x="1013" y="1"/>
                  </a:moveTo>
                  <a:cubicBezTo>
                    <a:pt x="358" y="2037"/>
                    <a:pt x="0" y="4168"/>
                    <a:pt x="120" y="6299"/>
                  </a:cubicBezTo>
                  <a:cubicBezTo>
                    <a:pt x="286" y="9502"/>
                    <a:pt x="1191" y="12669"/>
                    <a:pt x="2775" y="15455"/>
                  </a:cubicBezTo>
                  <a:cubicBezTo>
                    <a:pt x="3215" y="16205"/>
                    <a:pt x="3668" y="16967"/>
                    <a:pt x="4108" y="17729"/>
                  </a:cubicBezTo>
                  <a:cubicBezTo>
                    <a:pt x="4084" y="17681"/>
                    <a:pt x="4072" y="17634"/>
                    <a:pt x="4049" y="17598"/>
                  </a:cubicBezTo>
                  <a:cubicBezTo>
                    <a:pt x="3620" y="16455"/>
                    <a:pt x="3275" y="15312"/>
                    <a:pt x="2882" y="14169"/>
                  </a:cubicBezTo>
                  <a:cubicBezTo>
                    <a:pt x="2084" y="11907"/>
                    <a:pt x="1274" y="8645"/>
                    <a:pt x="1072" y="6728"/>
                  </a:cubicBezTo>
                  <a:cubicBezTo>
                    <a:pt x="786" y="4906"/>
                    <a:pt x="691" y="2215"/>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16"/>
            <p:cNvSpPr/>
            <p:nvPr/>
          </p:nvSpPr>
          <p:spPr>
            <a:xfrm>
              <a:off x="1127800" y="2876375"/>
              <a:ext cx="534025" cy="829000"/>
            </a:xfrm>
            <a:custGeom>
              <a:rect b="b" l="l" r="r" t="t"/>
              <a:pathLst>
                <a:path extrusionOk="0" h="33160" w="21361">
                  <a:moveTo>
                    <a:pt x="429" y="1"/>
                  </a:moveTo>
                  <a:cubicBezTo>
                    <a:pt x="1" y="2203"/>
                    <a:pt x="120" y="4465"/>
                    <a:pt x="465" y="6632"/>
                  </a:cubicBezTo>
                  <a:cubicBezTo>
                    <a:pt x="834" y="9121"/>
                    <a:pt x="1715" y="11502"/>
                    <a:pt x="2739" y="13776"/>
                  </a:cubicBezTo>
                  <a:cubicBezTo>
                    <a:pt x="3977" y="16610"/>
                    <a:pt x="5775" y="19158"/>
                    <a:pt x="7740" y="21503"/>
                  </a:cubicBezTo>
                  <a:cubicBezTo>
                    <a:pt x="9788" y="23932"/>
                    <a:pt x="12026" y="26218"/>
                    <a:pt x="14419" y="28302"/>
                  </a:cubicBezTo>
                  <a:cubicBezTo>
                    <a:pt x="16122" y="29814"/>
                    <a:pt x="17991" y="31088"/>
                    <a:pt x="19908" y="32278"/>
                  </a:cubicBezTo>
                  <a:cubicBezTo>
                    <a:pt x="20384" y="32576"/>
                    <a:pt x="20861" y="32874"/>
                    <a:pt x="21361" y="33159"/>
                  </a:cubicBezTo>
                  <a:cubicBezTo>
                    <a:pt x="21301" y="33112"/>
                    <a:pt x="21230" y="33052"/>
                    <a:pt x="21158" y="33005"/>
                  </a:cubicBezTo>
                  <a:cubicBezTo>
                    <a:pt x="20099" y="32195"/>
                    <a:pt x="19110" y="31302"/>
                    <a:pt x="18086" y="30433"/>
                  </a:cubicBezTo>
                  <a:cubicBezTo>
                    <a:pt x="16717" y="29290"/>
                    <a:pt x="15348" y="28147"/>
                    <a:pt x="14038" y="26932"/>
                  </a:cubicBezTo>
                  <a:cubicBezTo>
                    <a:pt x="12086" y="25123"/>
                    <a:pt x="10240" y="23206"/>
                    <a:pt x="8514" y="21182"/>
                  </a:cubicBezTo>
                  <a:cubicBezTo>
                    <a:pt x="6764" y="19074"/>
                    <a:pt x="5156" y="16895"/>
                    <a:pt x="3894" y="14240"/>
                  </a:cubicBezTo>
                  <a:cubicBezTo>
                    <a:pt x="3132" y="12574"/>
                    <a:pt x="2596" y="11311"/>
                    <a:pt x="2025" y="9466"/>
                  </a:cubicBezTo>
                  <a:cubicBezTo>
                    <a:pt x="1668" y="8287"/>
                    <a:pt x="1430" y="7073"/>
                    <a:pt x="1168" y="5858"/>
                  </a:cubicBezTo>
                  <a:cubicBezTo>
                    <a:pt x="775" y="3834"/>
                    <a:pt x="418" y="2037"/>
                    <a:pt x="4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16"/>
            <p:cNvSpPr/>
            <p:nvPr/>
          </p:nvSpPr>
          <p:spPr>
            <a:xfrm>
              <a:off x="1034050" y="2920725"/>
              <a:ext cx="649200" cy="946875"/>
            </a:xfrm>
            <a:custGeom>
              <a:rect b="b" l="l" r="r" t="t"/>
              <a:pathLst>
                <a:path extrusionOk="0" h="37875" w="25968">
                  <a:moveTo>
                    <a:pt x="346" y="1"/>
                  </a:moveTo>
                  <a:cubicBezTo>
                    <a:pt x="119" y="1025"/>
                    <a:pt x="60" y="2060"/>
                    <a:pt x="24" y="3108"/>
                  </a:cubicBezTo>
                  <a:cubicBezTo>
                    <a:pt x="0" y="4311"/>
                    <a:pt x="24" y="5525"/>
                    <a:pt x="227" y="6716"/>
                  </a:cubicBezTo>
                  <a:cubicBezTo>
                    <a:pt x="488" y="8287"/>
                    <a:pt x="1072" y="9776"/>
                    <a:pt x="1631" y="11240"/>
                  </a:cubicBezTo>
                  <a:cubicBezTo>
                    <a:pt x="3453" y="16145"/>
                    <a:pt x="6430" y="20372"/>
                    <a:pt x="9632" y="24039"/>
                  </a:cubicBezTo>
                  <a:cubicBezTo>
                    <a:pt x="11978" y="26706"/>
                    <a:pt x="14419" y="29290"/>
                    <a:pt x="17098" y="31600"/>
                  </a:cubicBezTo>
                  <a:cubicBezTo>
                    <a:pt x="19824" y="34017"/>
                    <a:pt x="22765" y="35850"/>
                    <a:pt x="25968" y="37874"/>
                  </a:cubicBezTo>
                  <a:cubicBezTo>
                    <a:pt x="24301" y="36577"/>
                    <a:pt x="22682" y="35219"/>
                    <a:pt x="21039" y="33862"/>
                  </a:cubicBezTo>
                  <a:cubicBezTo>
                    <a:pt x="19908" y="32945"/>
                    <a:pt x="18765" y="32040"/>
                    <a:pt x="17681" y="31076"/>
                  </a:cubicBezTo>
                  <a:cubicBezTo>
                    <a:pt x="13454" y="27313"/>
                    <a:pt x="10121" y="23527"/>
                    <a:pt x="7085" y="19193"/>
                  </a:cubicBezTo>
                  <a:cubicBezTo>
                    <a:pt x="5942" y="17527"/>
                    <a:pt x="4834" y="15812"/>
                    <a:pt x="3929" y="14002"/>
                  </a:cubicBezTo>
                  <a:cubicBezTo>
                    <a:pt x="2905" y="11871"/>
                    <a:pt x="2167" y="10097"/>
                    <a:pt x="1441" y="7716"/>
                  </a:cubicBezTo>
                  <a:cubicBezTo>
                    <a:pt x="1036" y="6489"/>
                    <a:pt x="727" y="4477"/>
                    <a:pt x="655" y="3775"/>
                  </a:cubicBezTo>
                  <a:cubicBezTo>
                    <a:pt x="500" y="2525"/>
                    <a:pt x="346" y="1263"/>
                    <a:pt x="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16"/>
            <p:cNvSpPr/>
            <p:nvPr/>
          </p:nvSpPr>
          <p:spPr>
            <a:xfrm>
              <a:off x="939400" y="3001700"/>
              <a:ext cx="676600" cy="900125"/>
            </a:xfrm>
            <a:custGeom>
              <a:rect b="b" l="l" r="r" t="t"/>
              <a:pathLst>
                <a:path extrusionOk="0" h="36005" w="27064">
                  <a:moveTo>
                    <a:pt x="0" y="0"/>
                  </a:moveTo>
                  <a:cubicBezTo>
                    <a:pt x="0" y="6"/>
                    <a:pt x="1" y="13"/>
                    <a:pt x="1" y="19"/>
                  </a:cubicBezTo>
                  <a:lnTo>
                    <a:pt x="1" y="19"/>
                  </a:lnTo>
                  <a:cubicBezTo>
                    <a:pt x="1" y="13"/>
                    <a:pt x="0" y="6"/>
                    <a:pt x="0" y="0"/>
                  </a:cubicBezTo>
                  <a:close/>
                  <a:moveTo>
                    <a:pt x="1" y="19"/>
                  </a:moveTo>
                  <a:lnTo>
                    <a:pt x="1" y="19"/>
                  </a:lnTo>
                  <a:cubicBezTo>
                    <a:pt x="24" y="418"/>
                    <a:pt x="36" y="828"/>
                    <a:pt x="48" y="1238"/>
                  </a:cubicBezTo>
                  <a:cubicBezTo>
                    <a:pt x="119" y="2727"/>
                    <a:pt x="262" y="4215"/>
                    <a:pt x="560" y="5667"/>
                  </a:cubicBezTo>
                  <a:cubicBezTo>
                    <a:pt x="917" y="7453"/>
                    <a:pt x="1548" y="9156"/>
                    <a:pt x="2239" y="10823"/>
                  </a:cubicBezTo>
                  <a:cubicBezTo>
                    <a:pt x="3084" y="12811"/>
                    <a:pt x="4036" y="14764"/>
                    <a:pt x="5239" y="16562"/>
                  </a:cubicBezTo>
                  <a:cubicBezTo>
                    <a:pt x="6334" y="18252"/>
                    <a:pt x="7620" y="19776"/>
                    <a:pt x="8954" y="21265"/>
                  </a:cubicBezTo>
                  <a:cubicBezTo>
                    <a:pt x="10454" y="22967"/>
                    <a:pt x="12025" y="24598"/>
                    <a:pt x="13716" y="26122"/>
                  </a:cubicBezTo>
                  <a:cubicBezTo>
                    <a:pt x="17967" y="29920"/>
                    <a:pt x="21943" y="33385"/>
                    <a:pt x="27063" y="36004"/>
                  </a:cubicBezTo>
                  <a:cubicBezTo>
                    <a:pt x="24801" y="34361"/>
                    <a:pt x="22717" y="32576"/>
                    <a:pt x="20443" y="30754"/>
                  </a:cubicBezTo>
                  <a:cubicBezTo>
                    <a:pt x="15597" y="26861"/>
                    <a:pt x="10990" y="22622"/>
                    <a:pt x="7192" y="17681"/>
                  </a:cubicBezTo>
                  <a:cubicBezTo>
                    <a:pt x="4941" y="14680"/>
                    <a:pt x="2941" y="10406"/>
                    <a:pt x="1786" y="6537"/>
                  </a:cubicBezTo>
                  <a:cubicBezTo>
                    <a:pt x="1155" y="4417"/>
                    <a:pt x="500" y="2322"/>
                    <a:pt x="36" y="167"/>
                  </a:cubicBezTo>
                  <a:cubicBezTo>
                    <a:pt x="25" y="115"/>
                    <a:pt x="6" y="63"/>
                    <a:pt x="1" y="1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16"/>
            <p:cNvSpPr/>
            <p:nvPr/>
          </p:nvSpPr>
          <p:spPr>
            <a:xfrm>
              <a:off x="1344200" y="3291600"/>
              <a:ext cx="336375" cy="305125"/>
            </a:xfrm>
            <a:custGeom>
              <a:rect b="b" l="l" r="r" t="t"/>
              <a:pathLst>
                <a:path extrusionOk="0" h="12205" w="13455">
                  <a:moveTo>
                    <a:pt x="1" y="1"/>
                  </a:moveTo>
                  <a:lnTo>
                    <a:pt x="1" y="1"/>
                  </a:lnTo>
                  <a:cubicBezTo>
                    <a:pt x="1608" y="2763"/>
                    <a:pt x="3668" y="5263"/>
                    <a:pt x="6097" y="7335"/>
                  </a:cubicBezTo>
                  <a:cubicBezTo>
                    <a:pt x="8133" y="9121"/>
                    <a:pt x="10395" y="10657"/>
                    <a:pt x="12800" y="11859"/>
                  </a:cubicBezTo>
                  <a:cubicBezTo>
                    <a:pt x="13026" y="11978"/>
                    <a:pt x="13240" y="12097"/>
                    <a:pt x="13455" y="12205"/>
                  </a:cubicBezTo>
                  <a:cubicBezTo>
                    <a:pt x="13145" y="11966"/>
                    <a:pt x="12883" y="11752"/>
                    <a:pt x="12597" y="11550"/>
                  </a:cubicBezTo>
                  <a:cubicBezTo>
                    <a:pt x="10740" y="10014"/>
                    <a:pt x="8954" y="8383"/>
                    <a:pt x="7085" y="6847"/>
                  </a:cubicBezTo>
                  <a:cubicBezTo>
                    <a:pt x="6192" y="6097"/>
                    <a:pt x="5382" y="5275"/>
                    <a:pt x="4525" y="4489"/>
                  </a:cubicBezTo>
                  <a:cubicBezTo>
                    <a:pt x="2965" y="3049"/>
                    <a:pt x="1453" y="15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16"/>
            <p:cNvSpPr/>
            <p:nvPr/>
          </p:nvSpPr>
          <p:spPr>
            <a:xfrm>
              <a:off x="1368600" y="2821300"/>
              <a:ext cx="298575" cy="528675"/>
            </a:xfrm>
            <a:custGeom>
              <a:rect b="b" l="l" r="r" t="t"/>
              <a:pathLst>
                <a:path extrusionOk="0" h="21147" w="11943">
                  <a:moveTo>
                    <a:pt x="477" y="1"/>
                  </a:moveTo>
                  <a:lnTo>
                    <a:pt x="477" y="1"/>
                  </a:lnTo>
                  <a:cubicBezTo>
                    <a:pt x="1" y="4597"/>
                    <a:pt x="1501" y="8454"/>
                    <a:pt x="3704" y="12121"/>
                  </a:cubicBezTo>
                  <a:cubicBezTo>
                    <a:pt x="5275" y="14836"/>
                    <a:pt x="7335" y="17277"/>
                    <a:pt x="9669" y="19360"/>
                  </a:cubicBezTo>
                  <a:cubicBezTo>
                    <a:pt x="10395" y="19991"/>
                    <a:pt x="11157" y="20587"/>
                    <a:pt x="11943" y="21146"/>
                  </a:cubicBezTo>
                  <a:cubicBezTo>
                    <a:pt x="11217" y="20444"/>
                    <a:pt x="10562" y="19634"/>
                    <a:pt x="10598" y="18777"/>
                  </a:cubicBezTo>
                  <a:lnTo>
                    <a:pt x="10598" y="18765"/>
                  </a:lnTo>
                  <a:cubicBezTo>
                    <a:pt x="7359" y="16015"/>
                    <a:pt x="4954" y="12717"/>
                    <a:pt x="2978" y="8550"/>
                  </a:cubicBezTo>
                  <a:cubicBezTo>
                    <a:pt x="1930" y="6204"/>
                    <a:pt x="751" y="3168"/>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16"/>
            <p:cNvSpPr/>
            <p:nvPr/>
          </p:nvSpPr>
          <p:spPr>
            <a:xfrm>
              <a:off x="2842000" y="3071050"/>
              <a:ext cx="473600" cy="357200"/>
            </a:xfrm>
            <a:custGeom>
              <a:rect b="b" l="l" r="r" t="t"/>
              <a:pathLst>
                <a:path extrusionOk="0" h="14288" w="18944">
                  <a:moveTo>
                    <a:pt x="18944" y="0"/>
                  </a:moveTo>
                  <a:lnTo>
                    <a:pt x="18944" y="0"/>
                  </a:lnTo>
                  <a:cubicBezTo>
                    <a:pt x="17229" y="2167"/>
                    <a:pt x="15074" y="3965"/>
                    <a:pt x="12979" y="5751"/>
                  </a:cubicBezTo>
                  <a:cubicBezTo>
                    <a:pt x="11336" y="7061"/>
                    <a:pt x="9824" y="8239"/>
                    <a:pt x="7978" y="9489"/>
                  </a:cubicBezTo>
                  <a:cubicBezTo>
                    <a:pt x="6287" y="10597"/>
                    <a:pt x="4537" y="11573"/>
                    <a:pt x="2811" y="12621"/>
                  </a:cubicBezTo>
                  <a:cubicBezTo>
                    <a:pt x="1930" y="13157"/>
                    <a:pt x="1037" y="13669"/>
                    <a:pt x="144" y="14192"/>
                  </a:cubicBezTo>
                  <a:cubicBezTo>
                    <a:pt x="96" y="14228"/>
                    <a:pt x="37" y="14252"/>
                    <a:pt x="1" y="14288"/>
                  </a:cubicBezTo>
                  <a:cubicBezTo>
                    <a:pt x="811" y="13966"/>
                    <a:pt x="1620" y="13633"/>
                    <a:pt x="2418" y="13276"/>
                  </a:cubicBezTo>
                  <a:cubicBezTo>
                    <a:pt x="3882" y="12621"/>
                    <a:pt x="5323" y="11906"/>
                    <a:pt x="6704" y="11085"/>
                  </a:cubicBezTo>
                  <a:cubicBezTo>
                    <a:pt x="8240" y="10156"/>
                    <a:pt x="9681" y="9120"/>
                    <a:pt x="11109" y="8037"/>
                  </a:cubicBezTo>
                  <a:cubicBezTo>
                    <a:pt x="14098" y="5787"/>
                    <a:pt x="17027" y="3251"/>
                    <a:pt x="18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16"/>
            <p:cNvSpPr/>
            <p:nvPr/>
          </p:nvSpPr>
          <p:spPr>
            <a:xfrm>
              <a:off x="2214250" y="3453525"/>
              <a:ext cx="594750" cy="142050"/>
            </a:xfrm>
            <a:custGeom>
              <a:rect b="b" l="l" r="r" t="t"/>
              <a:pathLst>
                <a:path extrusionOk="0" h="5682" w="23790">
                  <a:moveTo>
                    <a:pt x="23789" y="1"/>
                  </a:moveTo>
                  <a:cubicBezTo>
                    <a:pt x="21372" y="1096"/>
                    <a:pt x="19015" y="2096"/>
                    <a:pt x="16407" y="2870"/>
                  </a:cubicBezTo>
                  <a:cubicBezTo>
                    <a:pt x="14169" y="3537"/>
                    <a:pt x="11907" y="4132"/>
                    <a:pt x="9585" y="4477"/>
                  </a:cubicBezTo>
                  <a:cubicBezTo>
                    <a:pt x="7827" y="4725"/>
                    <a:pt x="5355" y="4920"/>
                    <a:pt x="3229" y="4920"/>
                  </a:cubicBezTo>
                  <a:cubicBezTo>
                    <a:pt x="3108" y="4920"/>
                    <a:pt x="2988" y="4919"/>
                    <a:pt x="2870" y="4918"/>
                  </a:cubicBezTo>
                  <a:cubicBezTo>
                    <a:pt x="1918" y="4906"/>
                    <a:pt x="965" y="4835"/>
                    <a:pt x="13" y="4763"/>
                  </a:cubicBezTo>
                  <a:lnTo>
                    <a:pt x="13" y="4763"/>
                  </a:lnTo>
                  <a:cubicBezTo>
                    <a:pt x="96" y="5013"/>
                    <a:pt x="120" y="5263"/>
                    <a:pt x="1" y="5549"/>
                  </a:cubicBezTo>
                  <a:cubicBezTo>
                    <a:pt x="1055" y="5637"/>
                    <a:pt x="2112" y="5682"/>
                    <a:pt x="3169" y="5682"/>
                  </a:cubicBezTo>
                  <a:cubicBezTo>
                    <a:pt x="4261" y="5682"/>
                    <a:pt x="5353" y="5634"/>
                    <a:pt x="6442" y="5537"/>
                  </a:cubicBezTo>
                  <a:cubicBezTo>
                    <a:pt x="9061" y="5347"/>
                    <a:pt x="11645" y="4942"/>
                    <a:pt x="14181" y="4227"/>
                  </a:cubicBezTo>
                  <a:cubicBezTo>
                    <a:pt x="15693" y="3811"/>
                    <a:pt x="17217" y="3370"/>
                    <a:pt x="18658" y="2763"/>
                  </a:cubicBezTo>
                  <a:cubicBezTo>
                    <a:pt x="20456" y="2025"/>
                    <a:pt x="22158" y="1037"/>
                    <a:pt x="23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16"/>
            <p:cNvSpPr/>
            <p:nvPr/>
          </p:nvSpPr>
          <p:spPr>
            <a:xfrm>
              <a:off x="3053350" y="3123725"/>
              <a:ext cx="283400" cy="255425"/>
            </a:xfrm>
            <a:custGeom>
              <a:rect b="b" l="l" r="r" t="t"/>
              <a:pathLst>
                <a:path extrusionOk="0" h="10217" w="11336">
                  <a:moveTo>
                    <a:pt x="11335" y="1"/>
                  </a:moveTo>
                  <a:cubicBezTo>
                    <a:pt x="7918" y="3430"/>
                    <a:pt x="4310" y="6680"/>
                    <a:pt x="560" y="9764"/>
                  </a:cubicBezTo>
                  <a:cubicBezTo>
                    <a:pt x="369" y="9919"/>
                    <a:pt x="191" y="10061"/>
                    <a:pt x="0" y="10216"/>
                  </a:cubicBezTo>
                  <a:cubicBezTo>
                    <a:pt x="203" y="10073"/>
                    <a:pt x="429" y="9954"/>
                    <a:pt x="631" y="9823"/>
                  </a:cubicBezTo>
                  <a:cubicBezTo>
                    <a:pt x="2715" y="8573"/>
                    <a:pt x="4679" y="7132"/>
                    <a:pt x="6465" y="5489"/>
                  </a:cubicBezTo>
                  <a:cubicBezTo>
                    <a:pt x="8239" y="3811"/>
                    <a:pt x="9859" y="1953"/>
                    <a:pt x="11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16"/>
            <p:cNvSpPr/>
            <p:nvPr/>
          </p:nvSpPr>
          <p:spPr>
            <a:xfrm>
              <a:off x="2468750" y="3419300"/>
              <a:ext cx="540575" cy="246475"/>
            </a:xfrm>
            <a:custGeom>
              <a:rect b="b" l="l" r="r" t="t"/>
              <a:pathLst>
                <a:path extrusionOk="0" h="9859" w="21623">
                  <a:moveTo>
                    <a:pt x="21622" y="1"/>
                  </a:moveTo>
                  <a:lnTo>
                    <a:pt x="21622" y="1"/>
                  </a:lnTo>
                  <a:cubicBezTo>
                    <a:pt x="18300" y="1906"/>
                    <a:pt x="14943" y="3763"/>
                    <a:pt x="11430" y="5299"/>
                  </a:cubicBezTo>
                  <a:cubicBezTo>
                    <a:pt x="9895" y="5977"/>
                    <a:pt x="7894" y="6704"/>
                    <a:pt x="6085" y="7394"/>
                  </a:cubicBezTo>
                  <a:cubicBezTo>
                    <a:pt x="4477" y="8001"/>
                    <a:pt x="2906" y="8668"/>
                    <a:pt x="1310" y="9323"/>
                  </a:cubicBezTo>
                  <a:cubicBezTo>
                    <a:pt x="882" y="9502"/>
                    <a:pt x="429" y="9680"/>
                    <a:pt x="0" y="9859"/>
                  </a:cubicBezTo>
                  <a:cubicBezTo>
                    <a:pt x="370" y="9776"/>
                    <a:pt x="727" y="9668"/>
                    <a:pt x="1096" y="9561"/>
                  </a:cubicBezTo>
                  <a:cubicBezTo>
                    <a:pt x="5311" y="8430"/>
                    <a:pt x="9454" y="6942"/>
                    <a:pt x="13407" y="5084"/>
                  </a:cubicBezTo>
                  <a:cubicBezTo>
                    <a:pt x="14931" y="4358"/>
                    <a:pt x="16431" y="3584"/>
                    <a:pt x="17860" y="2691"/>
                  </a:cubicBezTo>
                  <a:cubicBezTo>
                    <a:pt x="19158" y="1858"/>
                    <a:pt x="20384" y="917"/>
                    <a:pt x="21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16"/>
            <p:cNvSpPr/>
            <p:nvPr/>
          </p:nvSpPr>
          <p:spPr>
            <a:xfrm>
              <a:off x="2196700" y="3665450"/>
              <a:ext cx="211050" cy="23550"/>
            </a:xfrm>
            <a:custGeom>
              <a:rect b="b" l="l" r="r" t="t"/>
              <a:pathLst>
                <a:path extrusionOk="0" h="942" w="8442">
                  <a:moveTo>
                    <a:pt x="274" y="1"/>
                  </a:moveTo>
                  <a:cubicBezTo>
                    <a:pt x="274" y="299"/>
                    <a:pt x="179" y="608"/>
                    <a:pt x="0" y="846"/>
                  </a:cubicBezTo>
                  <a:cubicBezTo>
                    <a:pt x="703" y="894"/>
                    <a:pt x="1417" y="930"/>
                    <a:pt x="2131" y="942"/>
                  </a:cubicBezTo>
                  <a:cubicBezTo>
                    <a:pt x="2184" y="942"/>
                    <a:pt x="2237" y="942"/>
                    <a:pt x="2290" y="942"/>
                  </a:cubicBezTo>
                  <a:cubicBezTo>
                    <a:pt x="4345" y="942"/>
                    <a:pt x="6410" y="718"/>
                    <a:pt x="8442" y="358"/>
                  </a:cubicBezTo>
                  <a:lnTo>
                    <a:pt x="8442" y="358"/>
                  </a:lnTo>
                  <a:cubicBezTo>
                    <a:pt x="8197" y="362"/>
                    <a:pt x="7949" y="363"/>
                    <a:pt x="7698" y="363"/>
                  </a:cubicBezTo>
                  <a:cubicBezTo>
                    <a:pt x="5341" y="363"/>
                    <a:pt x="2705" y="216"/>
                    <a:pt x="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16"/>
            <p:cNvSpPr/>
            <p:nvPr/>
          </p:nvSpPr>
          <p:spPr>
            <a:xfrm>
              <a:off x="1835050" y="3617550"/>
              <a:ext cx="17575" cy="4775"/>
            </a:xfrm>
            <a:custGeom>
              <a:rect b="b" l="l" r="r" t="t"/>
              <a:pathLst>
                <a:path extrusionOk="0" h="191" w="703">
                  <a:moveTo>
                    <a:pt x="0" y="0"/>
                  </a:moveTo>
                  <a:cubicBezTo>
                    <a:pt x="226" y="71"/>
                    <a:pt x="429" y="131"/>
                    <a:pt x="655" y="191"/>
                  </a:cubicBezTo>
                  <a:lnTo>
                    <a:pt x="703" y="107"/>
                  </a:lnTo>
                  <a:cubicBezTo>
                    <a:pt x="464" y="71"/>
                    <a:pt x="238" y="2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16"/>
            <p:cNvSpPr/>
            <p:nvPr/>
          </p:nvSpPr>
          <p:spPr>
            <a:xfrm>
              <a:off x="2815525" y="3183850"/>
              <a:ext cx="597125" cy="421500"/>
            </a:xfrm>
            <a:custGeom>
              <a:rect b="b" l="l" r="r" t="t"/>
              <a:pathLst>
                <a:path extrusionOk="0" h="16860" w="23885">
                  <a:moveTo>
                    <a:pt x="23884" y="1"/>
                  </a:moveTo>
                  <a:cubicBezTo>
                    <a:pt x="22110" y="1537"/>
                    <a:pt x="20324" y="3025"/>
                    <a:pt x="18526" y="4513"/>
                  </a:cubicBezTo>
                  <a:cubicBezTo>
                    <a:pt x="16657" y="6109"/>
                    <a:pt x="15002" y="7466"/>
                    <a:pt x="13109" y="8823"/>
                  </a:cubicBezTo>
                  <a:cubicBezTo>
                    <a:pt x="9835" y="11264"/>
                    <a:pt x="6311" y="13288"/>
                    <a:pt x="2762" y="15276"/>
                  </a:cubicBezTo>
                  <a:cubicBezTo>
                    <a:pt x="1846" y="15812"/>
                    <a:pt x="941" y="16336"/>
                    <a:pt x="0" y="16860"/>
                  </a:cubicBezTo>
                  <a:cubicBezTo>
                    <a:pt x="881" y="16515"/>
                    <a:pt x="1739" y="16157"/>
                    <a:pt x="2620" y="15800"/>
                  </a:cubicBezTo>
                  <a:cubicBezTo>
                    <a:pt x="6191" y="14371"/>
                    <a:pt x="9704" y="12097"/>
                    <a:pt x="12919" y="9788"/>
                  </a:cubicBezTo>
                  <a:cubicBezTo>
                    <a:pt x="16919" y="6942"/>
                    <a:pt x="20658" y="3727"/>
                    <a:pt x="23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16"/>
            <p:cNvSpPr/>
            <p:nvPr/>
          </p:nvSpPr>
          <p:spPr>
            <a:xfrm>
              <a:off x="2169900" y="3650575"/>
              <a:ext cx="569450" cy="111425"/>
            </a:xfrm>
            <a:custGeom>
              <a:rect b="b" l="l" r="r" t="t"/>
              <a:pathLst>
                <a:path extrusionOk="0" h="4457" w="22778">
                  <a:moveTo>
                    <a:pt x="22777" y="1"/>
                  </a:moveTo>
                  <a:cubicBezTo>
                    <a:pt x="18908" y="1346"/>
                    <a:pt x="14383" y="2632"/>
                    <a:pt x="10669" y="3084"/>
                  </a:cubicBezTo>
                  <a:cubicBezTo>
                    <a:pt x="8264" y="3370"/>
                    <a:pt x="5835" y="3584"/>
                    <a:pt x="3430" y="3620"/>
                  </a:cubicBezTo>
                  <a:cubicBezTo>
                    <a:pt x="3248" y="3622"/>
                    <a:pt x="3066" y="3623"/>
                    <a:pt x="2884" y="3623"/>
                  </a:cubicBezTo>
                  <a:cubicBezTo>
                    <a:pt x="2007" y="3623"/>
                    <a:pt x="1133" y="3600"/>
                    <a:pt x="274" y="3561"/>
                  </a:cubicBezTo>
                  <a:lnTo>
                    <a:pt x="274" y="3561"/>
                  </a:lnTo>
                  <a:cubicBezTo>
                    <a:pt x="286" y="3858"/>
                    <a:pt x="191" y="4144"/>
                    <a:pt x="1" y="4406"/>
                  </a:cubicBezTo>
                  <a:cubicBezTo>
                    <a:pt x="155" y="4406"/>
                    <a:pt x="310" y="4418"/>
                    <a:pt x="465" y="4418"/>
                  </a:cubicBezTo>
                  <a:cubicBezTo>
                    <a:pt x="1112" y="4444"/>
                    <a:pt x="1759" y="4457"/>
                    <a:pt x="2405" y="4457"/>
                  </a:cubicBezTo>
                  <a:cubicBezTo>
                    <a:pt x="4401" y="4457"/>
                    <a:pt x="6395" y="4336"/>
                    <a:pt x="8383" y="4120"/>
                  </a:cubicBezTo>
                  <a:cubicBezTo>
                    <a:pt x="10871" y="3882"/>
                    <a:pt x="13347" y="3525"/>
                    <a:pt x="15764" y="2870"/>
                  </a:cubicBezTo>
                  <a:cubicBezTo>
                    <a:pt x="18193" y="2191"/>
                    <a:pt x="20539" y="1203"/>
                    <a:pt x="2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16"/>
            <p:cNvSpPr/>
            <p:nvPr/>
          </p:nvSpPr>
          <p:spPr>
            <a:xfrm>
              <a:off x="2863450" y="3223450"/>
              <a:ext cx="598600" cy="455425"/>
            </a:xfrm>
            <a:custGeom>
              <a:rect b="b" l="l" r="r" t="t"/>
              <a:pathLst>
                <a:path extrusionOk="0" h="18217" w="23944">
                  <a:moveTo>
                    <a:pt x="23944" y="0"/>
                  </a:moveTo>
                  <a:lnTo>
                    <a:pt x="23944" y="0"/>
                  </a:lnTo>
                  <a:cubicBezTo>
                    <a:pt x="22515" y="1441"/>
                    <a:pt x="21027" y="2810"/>
                    <a:pt x="19503" y="4155"/>
                  </a:cubicBezTo>
                  <a:cubicBezTo>
                    <a:pt x="17324" y="6132"/>
                    <a:pt x="14538" y="8501"/>
                    <a:pt x="12478" y="10073"/>
                  </a:cubicBezTo>
                  <a:cubicBezTo>
                    <a:pt x="10823" y="11323"/>
                    <a:pt x="9108" y="12514"/>
                    <a:pt x="7382" y="13669"/>
                  </a:cubicBezTo>
                  <a:cubicBezTo>
                    <a:pt x="5858" y="14645"/>
                    <a:pt x="4310" y="15574"/>
                    <a:pt x="2798" y="16538"/>
                  </a:cubicBezTo>
                  <a:cubicBezTo>
                    <a:pt x="1881" y="17121"/>
                    <a:pt x="941" y="17669"/>
                    <a:pt x="0" y="18217"/>
                  </a:cubicBezTo>
                  <a:cubicBezTo>
                    <a:pt x="774" y="17871"/>
                    <a:pt x="1548" y="17514"/>
                    <a:pt x="2322" y="17181"/>
                  </a:cubicBezTo>
                  <a:cubicBezTo>
                    <a:pt x="4179" y="16383"/>
                    <a:pt x="5989" y="15478"/>
                    <a:pt x="7680" y="14383"/>
                  </a:cubicBezTo>
                  <a:cubicBezTo>
                    <a:pt x="9870" y="12930"/>
                    <a:pt x="12002" y="11371"/>
                    <a:pt x="14038" y="9704"/>
                  </a:cubicBezTo>
                  <a:cubicBezTo>
                    <a:pt x="17633" y="6787"/>
                    <a:pt x="21134" y="3703"/>
                    <a:pt x="23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16"/>
            <p:cNvSpPr/>
            <p:nvPr/>
          </p:nvSpPr>
          <p:spPr>
            <a:xfrm>
              <a:off x="1788300" y="3717850"/>
              <a:ext cx="1003725" cy="114400"/>
            </a:xfrm>
            <a:custGeom>
              <a:rect b="b" l="l" r="r" t="t"/>
              <a:pathLst>
                <a:path extrusionOk="0" h="4576" w="40149">
                  <a:moveTo>
                    <a:pt x="40149" y="0"/>
                  </a:moveTo>
                  <a:lnTo>
                    <a:pt x="40149" y="0"/>
                  </a:lnTo>
                  <a:cubicBezTo>
                    <a:pt x="38291" y="703"/>
                    <a:pt x="36351" y="1179"/>
                    <a:pt x="34422" y="1655"/>
                  </a:cubicBezTo>
                  <a:cubicBezTo>
                    <a:pt x="32160" y="2215"/>
                    <a:pt x="29885" y="2787"/>
                    <a:pt x="27552" y="3132"/>
                  </a:cubicBezTo>
                  <a:cubicBezTo>
                    <a:pt x="25048" y="3490"/>
                    <a:pt x="22014" y="3685"/>
                    <a:pt x="19081" y="3685"/>
                  </a:cubicBezTo>
                  <a:cubicBezTo>
                    <a:pt x="18207" y="3685"/>
                    <a:pt x="17342" y="3667"/>
                    <a:pt x="16503" y="3632"/>
                  </a:cubicBezTo>
                  <a:cubicBezTo>
                    <a:pt x="12979" y="3441"/>
                    <a:pt x="10097" y="3001"/>
                    <a:pt x="6668" y="2275"/>
                  </a:cubicBezTo>
                  <a:cubicBezTo>
                    <a:pt x="4489" y="1846"/>
                    <a:pt x="2322" y="1417"/>
                    <a:pt x="167" y="929"/>
                  </a:cubicBezTo>
                  <a:lnTo>
                    <a:pt x="1" y="882"/>
                  </a:lnTo>
                  <a:lnTo>
                    <a:pt x="1" y="882"/>
                  </a:lnTo>
                  <a:cubicBezTo>
                    <a:pt x="96" y="929"/>
                    <a:pt x="203" y="989"/>
                    <a:pt x="310" y="1024"/>
                  </a:cubicBezTo>
                  <a:cubicBezTo>
                    <a:pt x="1882" y="1774"/>
                    <a:pt x="3537" y="2370"/>
                    <a:pt x="5216" y="2858"/>
                  </a:cubicBezTo>
                  <a:cubicBezTo>
                    <a:pt x="7954" y="3608"/>
                    <a:pt x="10788" y="4037"/>
                    <a:pt x="13610" y="4322"/>
                  </a:cubicBezTo>
                  <a:cubicBezTo>
                    <a:pt x="15273" y="4499"/>
                    <a:pt x="16949" y="4575"/>
                    <a:pt x="18625" y="4575"/>
                  </a:cubicBezTo>
                  <a:cubicBezTo>
                    <a:pt x="19768" y="4575"/>
                    <a:pt x="20912" y="4540"/>
                    <a:pt x="22051" y="4477"/>
                  </a:cubicBezTo>
                  <a:cubicBezTo>
                    <a:pt x="25313" y="4346"/>
                    <a:pt x="28540" y="3930"/>
                    <a:pt x="31707" y="3156"/>
                  </a:cubicBezTo>
                  <a:cubicBezTo>
                    <a:pt x="34624" y="2453"/>
                    <a:pt x="37529" y="1489"/>
                    <a:pt x="401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16"/>
            <p:cNvSpPr/>
            <p:nvPr/>
          </p:nvSpPr>
          <p:spPr>
            <a:xfrm>
              <a:off x="1737700" y="3790775"/>
              <a:ext cx="543250" cy="117600"/>
            </a:xfrm>
            <a:custGeom>
              <a:rect b="b" l="l" r="r" t="t"/>
              <a:pathLst>
                <a:path extrusionOk="0" h="4704" w="21730">
                  <a:moveTo>
                    <a:pt x="1" y="0"/>
                  </a:moveTo>
                  <a:lnTo>
                    <a:pt x="1" y="0"/>
                  </a:lnTo>
                  <a:cubicBezTo>
                    <a:pt x="2942" y="1584"/>
                    <a:pt x="6132" y="2537"/>
                    <a:pt x="9371" y="3239"/>
                  </a:cubicBezTo>
                  <a:cubicBezTo>
                    <a:pt x="13074" y="4084"/>
                    <a:pt x="16860" y="4572"/>
                    <a:pt x="20670" y="4692"/>
                  </a:cubicBezTo>
                  <a:cubicBezTo>
                    <a:pt x="21027" y="4703"/>
                    <a:pt x="21384" y="4703"/>
                    <a:pt x="21730" y="4703"/>
                  </a:cubicBezTo>
                  <a:cubicBezTo>
                    <a:pt x="21241" y="4644"/>
                    <a:pt x="20789" y="4572"/>
                    <a:pt x="20313" y="4501"/>
                  </a:cubicBezTo>
                  <a:cubicBezTo>
                    <a:pt x="17372" y="3989"/>
                    <a:pt x="14443" y="3560"/>
                    <a:pt x="11514" y="3037"/>
                  </a:cubicBezTo>
                  <a:cubicBezTo>
                    <a:pt x="7633" y="2239"/>
                    <a:pt x="3751" y="131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16"/>
            <p:cNvSpPr/>
            <p:nvPr/>
          </p:nvSpPr>
          <p:spPr>
            <a:xfrm>
              <a:off x="2358625" y="3515750"/>
              <a:ext cx="916500" cy="396925"/>
            </a:xfrm>
            <a:custGeom>
              <a:rect b="b" l="l" r="r" t="t"/>
              <a:pathLst>
                <a:path extrusionOk="0" h="15877" w="36660">
                  <a:moveTo>
                    <a:pt x="36659" y="0"/>
                  </a:moveTo>
                  <a:cubicBezTo>
                    <a:pt x="36564" y="48"/>
                    <a:pt x="36505" y="95"/>
                    <a:pt x="36445" y="143"/>
                  </a:cubicBezTo>
                  <a:cubicBezTo>
                    <a:pt x="34874" y="1203"/>
                    <a:pt x="33290" y="2131"/>
                    <a:pt x="31695" y="3239"/>
                  </a:cubicBezTo>
                  <a:cubicBezTo>
                    <a:pt x="25325" y="7572"/>
                    <a:pt x="18633" y="10918"/>
                    <a:pt x="11454" y="13204"/>
                  </a:cubicBezTo>
                  <a:cubicBezTo>
                    <a:pt x="9763" y="13764"/>
                    <a:pt x="8049" y="14216"/>
                    <a:pt x="6322" y="14669"/>
                  </a:cubicBezTo>
                  <a:cubicBezTo>
                    <a:pt x="4227" y="15204"/>
                    <a:pt x="2108" y="15645"/>
                    <a:pt x="0" y="15835"/>
                  </a:cubicBezTo>
                  <a:cubicBezTo>
                    <a:pt x="431" y="15863"/>
                    <a:pt x="861" y="15877"/>
                    <a:pt x="1290" y="15877"/>
                  </a:cubicBezTo>
                  <a:cubicBezTo>
                    <a:pt x="5068" y="15877"/>
                    <a:pt x="8765" y="14845"/>
                    <a:pt x="12347" y="13668"/>
                  </a:cubicBezTo>
                  <a:cubicBezTo>
                    <a:pt x="16609" y="12252"/>
                    <a:pt x="20741" y="10466"/>
                    <a:pt x="24718" y="8358"/>
                  </a:cubicBezTo>
                  <a:cubicBezTo>
                    <a:pt x="27492" y="6846"/>
                    <a:pt x="30230" y="5239"/>
                    <a:pt x="32742" y="3358"/>
                  </a:cubicBezTo>
                  <a:cubicBezTo>
                    <a:pt x="34112" y="2322"/>
                    <a:pt x="35374" y="1155"/>
                    <a:pt x="366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16"/>
            <p:cNvSpPr/>
            <p:nvPr/>
          </p:nvSpPr>
          <p:spPr>
            <a:xfrm>
              <a:off x="3328975" y="3347875"/>
              <a:ext cx="137550" cy="127400"/>
            </a:xfrm>
            <a:custGeom>
              <a:rect b="b" l="l" r="r" t="t"/>
              <a:pathLst>
                <a:path extrusionOk="0" h="5096" w="5502">
                  <a:moveTo>
                    <a:pt x="5501" y="0"/>
                  </a:moveTo>
                  <a:lnTo>
                    <a:pt x="5501" y="0"/>
                  </a:lnTo>
                  <a:cubicBezTo>
                    <a:pt x="3703" y="1441"/>
                    <a:pt x="1739" y="3358"/>
                    <a:pt x="1" y="5096"/>
                  </a:cubicBezTo>
                  <a:cubicBezTo>
                    <a:pt x="2132" y="3762"/>
                    <a:pt x="4013" y="2036"/>
                    <a:pt x="5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16"/>
            <p:cNvSpPr/>
            <p:nvPr/>
          </p:nvSpPr>
          <p:spPr>
            <a:xfrm>
              <a:off x="3097100" y="3319875"/>
              <a:ext cx="468525" cy="423000"/>
            </a:xfrm>
            <a:custGeom>
              <a:rect b="b" l="l" r="r" t="t"/>
              <a:pathLst>
                <a:path extrusionOk="0" h="16920" w="18741">
                  <a:moveTo>
                    <a:pt x="18741" y="1"/>
                  </a:moveTo>
                  <a:cubicBezTo>
                    <a:pt x="17157" y="2037"/>
                    <a:pt x="15300" y="3823"/>
                    <a:pt x="13490" y="5621"/>
                  </a:cubicBezTo>
                  <a:cubicBezTo>
                    <a:pt x="10014" y="9157"/>
                    <a:pt x="5989" y="12431"/>
                    <a:pt x="2203" y="15360"/>
                  </a:cubicBezTo>
                  <a:cubicBezTo>
                    <a:pt x="1489" y="15908"/>
                    <a:pt x="751" y="16420"/>
                    <a:pt x="1" y="16920"/>
                  </a:cubicBezTo>
                  <a:cubicBezTo>
                    <a:pt x="667" y="16562"/>
                    <a:pt x="1346" y="16193"/>
                    <a:pt x="2013" y="15824"/>
                  </a:cubicBezTo>
                  <a:cubicBezTo>
                    <a:pt x="5346" y="13955"/>
                    <a:pt x="8263" y="11431"/>
                    <a:pt x="11061" y="8835"/>
                  </a:cubicBezTo>
                  <a:cubicBezTo>
                    <a:pt x="13907" y="6180"/>
                    <a:pt x="16717" y="3382"/>
                    <a:pt x="18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16"/>
            <p:cNvSpPr/>
            <p:nvPr/>
          </p:nvSpPr>
          <p:spPr>
            <a:xfrm>
              <a:off x="2239250" y="3776775"/>
              <a:ext cx="824550" cy="236975"/>
            </a:xfrm>
            <a:custGeom>
              <a:rect b="b" l="l" r="r" t="t"/>
              <a:pathLst>
                <a:path extrusionOk="0" h="9479" w="32982">
                  <a:moveTo>
                    <a:pt x="32981" y="1"/>
                  </a:moveTo>
                  <a:lnTo>
                    <a:pt x="32981" y="1"/>
                  </a:lnTo>
                  <a:cubicBezTo>
                    <a:pt x="30909" y="977"/>
                    <a:pt x="28778" y="1894"/>
                    <a:pt x="26671" y="2823"/>
                  </a:cubicBezTo>
                  <a:cubicBezTo>
                    <a:pt x="23516" y="4216"/>
                    <a:pt x="20325" y="5525"/>
                    <a:pt x="16848" y="6561"/>
                  </a:cubicBezTo>
                  <a:cubicBezTo>
                    <a:pt x="14467" y="7276"/>
                    <a:pt x="12038" y="7811"/>
                    <a:pt x="9585" y="8216"/>
                  </a:cubicBezTo>
                  <a:cubicBezTo>
                    <a:pt x="7871" y="8466"/>
                    <a:pt x="5835" y="8681"/>
                    <a:pt x="3835" y="8931"/>
                  </a:cubicBezTo>
                  <a:cubicBezTo>
                    <a:pt x="2739" y="9050"/>
                    <a:pt x="1799" y="9192"/>
                    <a:pt x="715" y="9312"/>
                  </a:cubicBezTo>
                  <a:cubicBezTo>
                    <a:pt x="477" y="9347"/>
                    <a:pt x="239" y="9359"/>
                    <a:pt x="1" y="9395"/>
                  </a:cubicBezTo>
                  <a:cubicBezTo>
                    <a:pt x="1048" y="9419"/>
                    <a:pt x="2096" y="9478"/>
                    <a:pt x="3156" y="9478"/>
                  </a:cubicBezTo>
                  <a:cubicBezTo>
                    <a:pt x="3178" y="9478"/>
                    <a:pt x="3200" y="9478"/>
                    <a:pt x="3222" y="9478"/>
                  </a:cubicBezTo>
                  <a:cubicBezTo>
                    <a:pt x="10010" y="9478"/>
                    <a:pt x="16702" y="7660"/>
                    <a:pt x="22956" y="5121"/>
                  </a:cubicBezTo>
                  <a:cubicBezTo>
                    <a:pt x="26445" y="3716"/>
                    <a:pt x="29862" y="2108"/>
                    <a:pt x="329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16"/>
            <p:cNvSpPr/>
            <p:nvPr/>
          </p:nvSpPr>
          <p:spPr>
            <a:xfrm>
              <a:off x="1774025" y="3907750"/>
              <a:ext cx="394700" cy="95425"/>
            </a:xfrm>
            <a:custGeom>
              <a:rect b="b" l="l" r="r" t="t"/>
              <a:pathLst>
                <a:path extrusionOk="0" h="3817" w="15788">
                  <a:moveTo>
                    <a:pt x="0" y="1"/>
                  </a:moveTo>
                  <a:lnTo>
                    <a:pt x="0" y="1"/>
                  </a:lnTo>
                  <a:cubicBezTo>
                    <a:pt x="238" y="120"/>
                    <a:pt x="477" y="227"/>
                    <a:pt x="727" y="346"/>
                  </a:cubicBezTo>
                  <a:cubicBezTo>
                    <a:pt x="3632" y="1632"/>
                    <a:pt x="6668" y="2584"/>
                    <a:pt x="9775" y="3203"/>
                  </a:cubicBezTo>
                  <a:cubicBezTo>
                    <a:pt x="11426" y="3510"/>
                    <a:pt x="13084" y="3816"/>
                    <a:pt x="14758" y="3816"/>
                  </a:cubicBezTo>
                  <a:cubicBezTo>
                    <a:pt x="15100" y="3816"/>
                    <a:pt x="15444" y="3803"/>
                    <a:pt x="15788" y="3775"/>
                  </a:cubicBezTo>
                  <a:cubicBezTo>
                    <a:pt x="13692" y="3656"/>
                    <a:pt x="11645" y="2977"/>
                    <a:pt x="9561" y="2453"/>
                  </a:cubicBezTo>
                  <a:cubicBezTo>
                    <a:pt x="6703" y="1691"/>
                    <a:pt x="3810" y="1025"/>
                    <a:pt x="953" y="263"/>
                  </a:cubicBezTo>
                  <a:cubicBezTo>
                    <a:pt x="643" y="179"/>
                    <a:pt x="310" y="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16"/>
            <p:cNvSpPr/>
            <p:nvPr/>
          </p:nvSpPr>
          <p:spPr>
            <a:xfrm>
              <a:off x="3119125" y="3396075"/>
              <a:ext cx="502175" cy="434600"/>
            </a:xfrm>
            <a:custGeom>
              <a:rect b="b" l="l" r="r" t="t"/>
              <a:pathLst>
                <a:path extrusionOk="0" h="17384" w="20087">
                  <a:moveTo>
                    <a:pt x="20086" y="1"/>
                  </a:moveTo>
                  <a:lnTo>
                    <a:pt x="20086" y="1"/>
                  </a:lnTo>
                  <a:cubicBezTo>
                    <a:pt x="17074" y="3144"/>
                    <a:pt x="14074" y="6311"/>
                    <a:pt x="10800" y="9169"/>
                  </a:cubicBezTo>
                  <a:cubicBezTo>
                    <a:pt x="8085" y="11514"/>
                    <a:pt x="5299" y="13395"/>
                    <a:pt x="2334" y="15646"/>
                  </a:cubicBezTo>
                  <a:cubicBezTo>
                    <a:pt x="1560" y="16229"/>
                    <a:pt x="786" y="16836"/>
                    <a:pt x="1" y="17384"/>
                  </a:cubicBezTo>
                  <a:cubicBezTo>
                    <a:pt x="739" y="16967"/>
                    <a:pt x="1489" y="16562"/>
                    <a:pt x="2227" y="16134"/>
                  </a:cubicBezTo>
                  <a:cubicBezTo>
                    <a:pt x="5954" y="13979"/>
                    <a:pt x="9407" y="11371"/>
                    <a:pt x="12574" y="8466"/>
                  </a:cubicBezTo>
                  <a:cubicBezTo>
                    <a:pt x="13931" y="7192"/>
                    <a:pt x="15253" y="5894"/>
                    <a:pt x="16503" y="4513"/>
                  </a:cubicBezTo>
                  <a:cubicBezTo>
                    <a:pt x="17789" y="3085"/>
                    <a:pt x="18955" y="1549"/>
                    <a:pt x="20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16"/>
            <p:cNvSpPr/>
            <p:nvPr/>
          </p:nvSpPr>
          <p:spPr>
            <a:xfrm>
              <a:off x="2456550" y="3884250"/>
              <a:ext cx="570025" cy="190225"/>
            </a:xfrm>
            <a:custGeom>
              <a:rect b="b" l="l" r="r" t="t"/>
              <a:pathLst>
                <a:path extrusionOk="0" h="7609" w="22801">
                  <a:moveTo>
                    <a:pt x="22801" y="0"/>
                  </a:moveTo>
                  <a:lnTo>
                    <a:pt x="22801" y="0"/>
                  </a:lnTo>
                  <a:cubicBezTo>
                    <a:pt x="20920" y="953"/>
                    <a:pt x="18693" y="1893"/>
                    <a:pt x="17205" y="2512"/>
                  </a:cubicBezTo>
                  <a:cubicBezTo>
                    <a:pt x="15324" y="3286"/>
                    <a:pt x="13431" y="4060"/>
                    <a:pt x="11502" y="4679"/>
                  </a:cubicBezTo>
                  <a:cubicBezTo>
                    <a:pt x="8716" y="5584"/>
                    <a:pt x="5846" y="6191"/>
                    <a:pt x="3013" y="6894"/>
                  </a:cubicBezTo>
                  <a:cubicBezTo>
                    <a:pt x="2048" y="7120"/>
                    <a:pt x="1084" y="7382"/>
                    <a:pt x="119" y="7572"/>
                  </a:cubicBezTo>
                  <a:cubicBezTo>
                    <a:pt x="72" y="7596"/>
                    <a:pt x="24" y="7596"/>
                    <a:pt x="0" y="7608"/>
                  </a:cubicBezTo>
                  <a:cubicBezTo>
                    <a:pt x="750" y="7560"/>
                    <a:pt x="1512" y="7513"/>
                    <a:pt x="2274" y="7453"/>
                  </a:cubicBezTo>
                  <a:cubicBezTo>
                    <a:pt x="5965" y="7144"/>
                    <a:pt x="9561" y="6227"/>
                    <a:pt x="13038" y="4941"/>
                  </a:cubicBezTo>
                  <a:cubicBezTo>
                    <a:pt x="16455" y="3691"/>
                    <a:pt x="19800" y="2119"/>
                    <a:pt x="2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16"/>
            <p:cNvSpPr/>
            <p:nvPr/>
          </p:nvSpPr>
          <p:spPr>
            <a:xfrm>
              <a:off x="2740200" y="3754175"/>
              <a:ext cx="638200" cy="324750"/>
            </a:xfrm>
            <a:custGeom>
              <a:rect b="b" l="l" r="r" t="t"/>
              <a:pathLst>
                <a:path extrusionOk="0" h="12990" w="25528">
                  <a:moveTo>
                    <a:pt x="25528" y="0"/>
                  </a:moveTo>
                  <a:lnTo>
                    <a:pt x="25528" y="0"/>
                  </a:lnTo>
                  <a:cubicBezTo>
                    <a:pt x="24790" y="500"/>
                    <a:pt x="24028" y="976"/>
                    <a:pt x="23254" y="1441"/>
                  </a:cubicBezTo>
                  <a:cubicBezTo>
                    <a:pt x="19575" y="3703"/>
                    <a:pt x="15896" y="6013"/>
                    <a:pt x="11967" y="7834"/>
                  </a:cubicBezTo>
                  <a:cubicBezTo>
                    <a:pt x="9919" y="8823"/>
                    <a:pt x="8181" y="9501"/>
                    <a:pt x="6061" y="10358"/>
                  </a:cubicBezTo>
                  <a:cubicBezTo>
                    <a:pt x="4025" y="11192"/>
                    <a:pt x="2001" y="12061"/>
                    <a:pt x="1" y="12990"/>
                  </a:cubicBezTo>
                  <a:cubicBezTo>
                    <a:pt x="5085" y="11406"/>
                    <a:pt x="10097" y="9596"/>
                    <a:pt x="14800" y="7108"/>
                  </a:cubicBezTo>
                  <a:cubicBezTo>
                    <a:pt x="17908" y="5477"/>
                    <a:pt x="20956" y="3691"/>
                    <a:pt x="23694" y="1488"/>
                  </a:cubicBezTo>
                  <a:cubicBezTo>
                    <a:pt x="24314" y="988"/>
                    <a:pt x="24933" y="500"/>
                    <a:pt x="255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16"/>
            <p:cNvSpPr/>
            <p:nvPr/>
          </p:nvSpPr>
          <p:spPr>
            <a:xfrm>
              <a:off x="3452200" y="3529725"/>
              <a:ext cx="169100" cy="168800"/>
            </a:xfrm>
            <a:custGeom>
              <a:rect b="b" l="l" r="r" t="t"/>
              <a:pathLst>
                <a:path extrusionOk="0" h="6752" w="6764">
                  <a:moveTo>
                    <a:pt x="6763" y="1"/>
                  </a:moveTo>
                  <a:cubicBezTo>
                    <a:pt x="6585" y="179"/>
                    <a:pt x="6406" y="322"/>
                    <a:pt x="6228" y="477"/>
                  </a:cubicBezTo>
                  <a:cubicBezTo>
                    <a:pt x="5430" y="1156"/>
                    <a:pt x="4656" y="1858"/>
                    <a:pt x="3894" y="2584"/>
                  </a:cubicBezTo>
                  <a:cubicBezTo>
                    <a:pt x="2513" y="3894"/>
                    <a:pt x="1275" y="5347"/>
                    <a:pt x="1" y="6752"/>
                  </a:cubicBezTo>
                  <a:cubicBezTo>
                    <a:pt x="1370" y="5787"/>
                    <a:pt x="2584" y="4835"/>
                    <a:pt x="3823" y="3644"/>
                  </a:cubicBezTo>
                  <a:cubicBezTo>
                    <a:pt x="4906" y="2572"/>
                    <a:pt x="5835" y="1358"/>
                    <a:pt x="6692" y="108"/>
                  </a:cubicBezTo>
                  <a:cubicBezTo>
                    <a:pt x="6728" y="72"/>
                    <a:pt x="6740" y="25"/>
                    <a:pt x="6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16"/>
            <p:cNvSpPr/>
            <p:nvPr/>
          </p:nvSpPr>
          <p:spPr>
            <a:xfrm>
              <a:off x="3312300" y="3536875"/>
              <a:ext cx="382525" cy="335775"/>
            </a:xfrm>
            <a:custGeom>
              <a:rect b="b" l="l" r="r" t="t"/>
              <a:pathLst>
                <a:path extrusionOk="0" h="13431" w="15301">
                  <a:moveTo>
                    <a:pt x="15300" y="0"/>
                  </a:moveTo>
                  <a:lnTo>
                    <a:pt x="15300" y="0"/>
                  </a:lnTo>
                  <a:cubicBezTo>
                    <a:pt x="13133" y="2536"/>
                    <a:pt x="10657" y="4787"/>
                    <a:pt x="8157" y="6978"/>
                  </a:cubicBezTo>
                  <a:cubicBezTo>
                    <a:pt x="5871" y="8894"/>
                    <a:pt x="3477" y="10668"/>
                    <a:pt x="1156" y="12526"/>
                  </a:cubicBezTo>
                  <a:cubicBezTo>
                    <a:pt x="775" y="12835"/>
                    <a:pt x="382" y="13133"/>
                    <a:pt x="1" y="13431"/>
                  </a:cubicBezTo>
                  <a:lnTo>
                    <a:pt x="929" y="12895"/>
                  </a:lnTo>
                  <a:cubicBezTo>
                    <a:pt x="3751" y="11335"/>
                    <a:pt x="6383" y="9454"/>
                    <a:pt x="8811" y="7347"/>
                  </a:cubicBezTo>
                  <a:cubicBezTo>
                    <a:pt x="11288" y="5215"/>
                    <a:pt x="13550" y="2798"/>
                    <a:pt x="15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16"/>
            <p:cNvSpPr/>
            <p:nvPr/>
          </p:nvSpPr>
          <p:spPr>
            <a:xfrm>
              <a:off x="2862250" y="3921750"/>
              <a:ext cx="383700" cy="179800"/>
            </a:xfrm>
            <a:custGeom>
              <a:rect b="b" l="l" r="r" t="t"/>
              <a:pathLst>
                <a:path extrusionOk="0" h="7192" w="15348">
                  <a:moveTo>
                    <a:pt x="15348" y="0"/>
                  </a:moveTo>
                  <a:cubicBezTo>
                    <a:pt x="12800" y="1334"/>
                    <a:pt x="10240" y="2560"/>
                    <a:pt x="7680" y="3834"/>
                  </a:cubicBezTo>
                  <a:cubicBezTo>
                    <a:pt x="5394" y="4882"/>
                    <a:pt x="3037" y="5918"/>
                    <a:pt x="739" y="6894"/>
                  </a:cubicBezTo>
                  <a:cubicBezTo>
                    <a:pt x="548" y="6965"/>
                    <a:pt x="227" y="7108"/>
                    <a:pt x="1" y="7192"/>
                  </a:cubicBezTo>
                  <a:lnTo>
                    <a:pt x="584" y="7061"/>
                  </a:lnTo>
                  <a:cubicBezTo>
                    <a:pt x="3156" y="6465"/>
                    <a:pt x="5692" y="5620"/>
                    <a:pt x="8085" y="4489"/>
                  </a:cubicBezTo>
                  <a:cubicBezTo>
                    <a:pt x="10645" y="3239"/>
                    <a:pt x="13074" y="1715"/>
                    <a:pt x="15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16"/>
            <p:cNvSpPr/>
            <p:nvPr/>
          </p:nvSpPr>
          <p:spPr>
            <a:xfrm>
              <a:off x="3016150" y="3615750"/>
              <a:ext cx="681050" cy="479250"/>
            </a:xfrm>
            <a:custGeom>
              <a:rect b="b" l="l" r="r" t="t"/>
              <a:pathLst>
                <a:path extrusionOk="0" h="19170" w="27242">
                  <a:moveTo>
                    <a:pt x="27242" y="1"/>
                  </a:moveTo>
                  <a:cubicBezTo>
                    <a:pt x="26110" y="1072"/>
                    <a:pt x="24979" y="2144"/>
                    <a:pt x="23872" y="3227"/>
                  </a:cubicBezTo>
                  <a:cubicBezTo>
                    <a:pt x="20074" y="6978"/>
                    <a:pt x="16264" y="10216"/>
                    <a:pt x="11823" y="13050"/>
                  </a:cubicBezTo>
                  <a:cubicBezTo>
                    <a:pt x="8049" y="15395"/>
                    <a:pt x="3989" y="17229"/>
                    <a:pt x="0" y="19170"/>
                  </a:cubicBezTo>
                  <a:cubicBezTo>
                    <a:pt x="6287" y="17288"/>
                    <a:pt x="12085" y="13990"/>
                    <a:pt x="17240" y="9966"/>
                  </a:cubicBezTo>
                  <a:cubicBezTo>
                    <a:pt x="19717" y="8061"/>
                    <a:pt x="22801" y="5561"/>
                    <a:pt x="24967" y="2894"/>
                  </a:cubicBezTo>
                  <a:cubicBezTo>
                    <a:pt x="25777" y="1965"/>
                    <a:pt x="26515" y="989"/>
                    <a:pt x="27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16"/>
            <p:cNvSpPr/>
            <p:nvPr/>
          </p:nvSpPr>
          <p:spPr>
            <a:xfrm>
              <a:off x="3116150" y="3957450"/>
              <a:ext cx="284000" cy="149450"/>
            </a:xfrm>
            <a:custGeom>
              <a:rect b="b" l="l" r="r" t="t"/>
              <a:pathLst>
                <a:path extrusionOk="0" h="5978" w="11360">
                  <a:moveTo>
                    <a:pt x="11359" y="1"/>
                  </a:moveTo>
                  <a:lnTo>
                    <a:pt x="11359" y="1"/>
                  </a:lnTo>
                  <a:cubicBezTo>
                    <a:pt x="11181" y="108"/>
                    <a:pt x="11002" y="215"/>
                    <a:pt x="10800" y="322"/>
                  </a:cubicBezTo>
                  <a:cubicBezTo>
                    <a:pt x="7204" y="2204"/>
                    <a:pt x="3584" y="4073"/>
                    <a:pt x="1" y="5978"/>
                  </a:cubicBezTo>
                  <a:cubicBezTo>
                    <a:pt x="2156" y="5264"/>
                    <a:pt x="4275" y="4430"/>
                    <a:pt x="6275" y="3370"/>
                  </a:cubicBezTo>
                  <a:cubicBezTo>
                    <a:pt x="7882" y="2525"/>
                    <a:pt x="9395" y="1477"/>
                    <a:pt x="10847" y="394"/>
                  </a:cubicBezTo>
                  <a:cubicBezTo>
                    <a:pt x="11014" y="263"/>
                    <a:pt x="11192" y="144"/>
                    <a:pt x="113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16"/>
            <p:cNvSpPr/>
            <p:nvPr/>
          </p:nvSpPr>
          <p:spPr>
            <a:xfrm>
              <a:off x="3468575" y="3633600"/>
              <a:ext cx="286675" cy="273275"/>
            </a:xfrm>
            <a:custGeom>
              <a:rect b="b" l="l" r="r" t="t"/>
              <a:pathLst>
                <a:path extrusionOk="0" h="10931" w="11467">
                  <a:moveTo>
                    <a:pt x="11466" y="1"/>
                  </a:moveTo>
                  <a:lnTo>
                    <a:pt x="11466" y="1"/>
                  </a:lnTo>
                  <a:cubicBezTo>
                    <a:pt x="11228" y="239"/>
                    <a:pt x="11014" y="453"/>
                    <a:pt x="10776" y="680"/>
                  </a:cubicBezTo>
                  <a:cubicBezTo>
                    <a:pt x="8752" y="2585"/>
                    <a:pt x="6751" y="4537"/>
                    <a:pt x="4739" y="6466"/>
                  </a:cubicBezTo>
                  <a:cubicBezTo>
                    <a:pt x="3180" y="7990"/>
                    <a:pt x="1667" y="9550"/>
                    <a:pt x="1" y="10931"/>
                  </a:cubicBezTo>
                  <a:cubicBezTo>
                    <a:pt x="2263" y="9657"/>
                    <a:pt x="4299" y="8014"/>
                    <a:pt x="6216" y="6264"/>
                  </a:cubicBezTo>
                  <a:cubicBezTo>
                    <a:pt x="8037" y="4561"/>
                    <a:pt x="9597" y="2632"/>
                    <a:pt x="11038" y="608"/>
                  </a:cubicBezTo>
                  <a:cubicBezTo>
                    <a:pt x="11192" y="394"/>
                    <a:pt x="11335" y="203"/>
                    <a:pt x="11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16"/>
            <p:cNvSpPr/>
            <p:nvPr/>
          </p:nvSpPr>
          <p:spPr>
            <a:xfrm>
              <a:off x="3585550" y="3649975"/>
              <a:ext cx="216425" cy="236975"/>
            </a:xfrm>
            <a:custGeom>
              <a:rect b="b" l="l" r="r" t="t"/>
              <a:pathLst>
                <a:path extrusionOk="0" h="9479" w="8657">
                  <a:moveTo>
                    <a:pt x="8657" y="1"/>
                  </a:moveTo>
                  <a:lnTo>
                    <a:pt x="8657" y="1"/>
                  </a:lnTo>
                  <a:cubicBezTo>
                    <a:pt x="7835" y="1370"/>
                    <a:pt x="6656" y="2465"/>
                    <a:pt x="5537" y="3644"/>
                  </a:cubicBezTo>
                  <a:cubicBezTo>
                    <a:pt x="3894" y="5335"/>
                    <a:pt x="2287" y="7061"/>
                    <a:pt x="644" y="8788"/>
                  </a:cubicBezTo>
                  <a:cubicBezTo>
                    <a:pt x="441" y="9014"/>
                    <a:pt x="215" y="9252"/>
                    <a:pt x="1" y="9478"/>
                  </a:cubicBezTo>
                  <a:cubicBezTo>
                    <a:pt x="167" y="9347"/>
                    <a:pt x="334" y="9228"/>
                    <a:pt x="501" y="9085"/>
                  </a:cubicBezTo>
                  <a:cubicBezTo>
                    <a:pt x="2596" y="7442"/>
                    <a:pt x="4608" y="5632"/>
                    <a:pt x="6335" y="3585"/>
                  </a:cubicBezTo>
                  <a:cubicBezTo>
                    <a:pt x="7240" y="2477"/>
                    <a:pt x="8156" y="1334"/>
                    <a:pt x="86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16"/>
            <p:cNvSpPr/>
            <p:nvPr/>
          </p:nvSpPr>
          <p:spPr>
            <a:xfrm>
              <a:off x="3303150" y="3943475"/>
              <a:ext cx="215450" cy="137775"/>
            </a:xfrm>
            <a:custGeom>
              <a:rect b="b" l="l" r="r" t="t"/>
              <a:pathLst>
                <a:path extrusionOk="0" h="5511" w="8618">
                  <a:moveTo>
                    <a:pt x="8618" y="0"/>
                  </a:moveTo>
                  <a:lnTo>
                    <a:pt x="8618" y="0"/>
                  </a:lnTo>
                  <a:cubicBezTo>
                    <a:pt x="5820" y="1798"/>
                    <a:pt x="2998" y="3560"/>
                    <a:pt x="200" y="5382"/>
                  </a:cubicBezTo>
                  <a:cubicBezTo>
                    <a:pt x="42" y="5478"/>
                    <a:pt x="0" y="5511"/>
                    <a:pt x="20" y="5511"/>
                  </a:cubicBezTo>
                  <a:cubicBezTo>
                    <a:pt x="58" y="5511"/>
                    <a:pt x="310" y="5397"/>
                    <a:pt x="426" y="5358"/>
                  </a:cubicBezTo>
                  <a:cubicBezTo>
                    <a:pt x="1748" y="4799"/>
                    <a:pt x="3058" y="4203"/>
                    <a:pt x="4272" y="3453"/>
                  </a:cubicBezTo>
                  <a:cubicBezTo>
                    <a:pt x="5844" y="2453"/>
                    <a:pt x="7272" y="1262"/>
                    <a:pt x="8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16"/>
            <p:cNvSpPr/>
            <p:nvPr/>
          </p:nvSpPr>
          <p:spPr>
            <a:xfrm>
              <a:off x="3443575" y="3801200"/>
              <a:ext cx="313150" cy="247675"/>
            </a:xfrm>
            <a:custGeom>
              <a:rect b="b" l="l" r="r" t="t"/>
              <a:pathLst>
                <a:path extrusionOk="0" h="9907" w="12526">
                  <a:moveTo>
                    <a:pt x="12526" y="0"/>
                  </a:moveTo>
                  <a:lnTo>
                    <a:pt x="12526" y="0"/>
                  </a:lnTo>
                  <a:cubicBezTo>
                    <a:pt x="12335" y="167"/>
                    <a:pt x="12133" y="334"/>
                    <a:pt x="11919" y="512"/>
                  </a:cubicBezTo>
                  <a:cubicBezTo>
                    <a:pt x="7978" y="3810"/>
                    <a:pt x="4060" y="6930"/>
                    <a:pt x="0" y="9906"/>
                  </a:cubicBezTo>
                  <a:cubicBezTo>
                    <a:pt x="2608" y="8513"/>
                    <a:pt x="5084" y="6930"/>
                    <a:pt x="7370" y="5037"/>
                  </a:cubicBezTo>
                  <a:cubicBezTo>
                    <a:pt x="9037" y="3667"/>
                    <a:pt x="10537" y="2131"/>
                    <a:pt x="11990" y="572"/>
                  </a:cubicBezTo>
                  <a:cubicBezTo>
                    <a:pt x="12169" y="381"/>
                    <a:pt x="12347" y="179"/>
                    <a:pt x="125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16"/>
            <p:cNvSpPr/>
            <p:nvPr/>
          </p:nvSpPr>
          <p:spPr>
            <a:xfrm>
              <a:off x="3784975" y="3714875"/>
              <a:ext cx="56600" cy="63125"/>
            </a:xfrm>
            <a:custGeom>
              <a:rect b="b" l="l" r="r" t="t"/>
              <a:pathLst>
                <a:path extrusionOk="0" h="2525" w="2264">
                  <a:moveTo>
                    <a:pt x="2263" y="0"/>
                  </a:moveTo>
                  <a:lnTo>
                    <a:pt x="2263" y="0"/>
                  </a:lnTo>
                  <a:cubicBezTo>
                    <a:pt x="1430" y="643"/>
                    <a:pt x="632" y="1632"/>
                    <a:pt x="1" y="2525"/>
                  </a:cubicBezTo>
                  <a:cubicBezTo>
                    <a:pt x="918" y="1846"/>
                    <a:pt x="1703" y="989"/>
                    <a:pt x="2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16"/>
            <p:cNvSpPr/>
            <p:nvPr/>
          </p:nvSpPr>
          <p:spPr>
            <a:xfrm>
              <a:off x="3689725" y="3763700"/>
              <a:ext cx="203025" cy="170575"/>
            </a:xfrm>
            <a:custGeom>
              <a:rect b="b" l="l" r="r" t="t"/>
              <a:pathLst>
                <a:path extrusionOk="0" h="6823" w="8121">
                  <a:moveTo>
                    <a:pt x="8121" y="0"/>
                  </a:moveTo>
                  <a:cubicBezTo>
                    <a:pt x="7133" y="845"/>
                    <a:pt x="5740" y="1881"/>
                    <a:pt x="4466" y="2917"/>
                  </a:cubicBezTo>
                  <a:cubicBezTo>
                    <a:pt x="2954" y="4179"/>
                    <a:pt x="1513" y="5536"/>
                    <a:pt x="1" y="6822"/>
                  </a:cubicBezTo>
                  <a:cubicBezTo>
                    <a:pt x="3085" y="5072"/>
                    <a:pt x="6061" y="2893"/>
                    <a:pt x="8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16"/>
            <p:cNvSpPr/>
            <p:nvPr/>
          </p:nvSpPr>
          <p:spPr>
            <a:xfrm>
              <a:off x="3807000" y="3804775"/>
              <a:ext cx="126250" cy="102100"/>
            </a:xfrm>
            <a:custGeom>
              <a:rect b="b" l="l" r="r" t="t"/>
              <a:pathLst>
                <a:path extrusionOk="0" h="4084" w="5050">
                  <a:moveTo>
                    <a:pt x="5049" y="0"/>
                  </a:moveTo>
                  <a:lnTo>
                    <a:pt x="5049" y="0"/>
                  </a:lnTo>
                  <a:cubicBezTo>
                    <a:pt x="5035" y="5"/>
                    <a:pt x="5025" y="11"/>
                    <a:pt x="5017" y="18"/>
                  </a:cubicBezTo>
                  <a:lnTo>
                    <a:pt x="5017" y="18"/>
                  </a:lnTo>
                  <a:cubicBezTo>
                    <a:pt x="5028" y="12"/>
                    <a:pt x="5039" y="6"/>
                    <a:pt x="5049" y="0"/>
                  </a:cubicBezTo>
                  <a:close/>
                  <a:moveTo>
                    <a:pt x="5017" y="18"/>
                  </a:moveTo>
                  <a:cubicBezTo>
                    <a:pt x="4860" y="109"/>
                    <a:pt x="4693" y="210"/>
                    <a:pt x="4537" y="322"/>
                  </a:cubicBezTo>
                  <a:cubicBezTo>
                    <a:pt x="3870" y="750"/>
                    <a:pt x="3216" y="1215"/>
                    <a:pt x="2608" y="1726"/>
                  </a:cubicBezTo>
                  <a:cubicBezTo>
                    <a:pt x="1704" y="2465"/>
                    <a:pt x="882" y="3310"/>
                    <a:pt x="1" y="4084"/>
                  </a:cubicBezTo>
                  <a:cubicBezTo>
                    <a:pt x="1073" y="3572"/>
                    <a:pt x="2096" y="2929"/>
                    <a:pt x="3013" y="2155"/>
                  </a:cubicBezTo>
                  <a:cubicBezTo>
                    <a:pt x="3740" y="1524"/>
                    <a:pt x="4359" y="798"/>
                    <a:pt x="4990" y="60"/>
                  </a:cubicBezTo>
                  <a:cubicBezTo>
                    <a:pt x="4997" y="45"/>
                    <a:pt x="5004" y="30"/>
                    <a:pt x="5017"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16"/>
            <p:cNvSpPr/>
            <p:nvPr/>
          </p:nvSpPr>
          <p:spPr>
            <a:xfrm>
              <a:off x="3887675" y="3838400"/>
              <a:ext cx="84850" cy="70575"/>
            </a:xfrm>
            <a:custGeom>
              <a:rect b="b" l="l" r="r" t="t"/>
              <a:pathLst>
                <a:path extrusionOk="0" h="2823" w="3394">
                  <a:moveTo>
                    <a:pt x="3394" y="0"/>
                  </a:moveTo>
                  <a:cubicBezTo>
                    <a:pt x="2977" y="239"/>
                    <a:pt x="2167" y="798"/>
                    <a:pt x="1656" y="1215"/>
                  </a:cubicBezTo>
                  <a:cubicBezTo>
                    <a:pt x="1060" y="1703"/>
                    <a:pt x="536" y="2263"/>
                    <a:pt x="1" y="2822"/>
                  </a:cubicBezTo>
                  <a:cubicBezTo>
                    <a:pt x="1346" y="2144"/>
                    <a:pt x="2489" y="1179"/>
                    <a:pt x="3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16"/>
            <p:cNvSpPr/>
            <p:nvPr/>
          </p:nvSpPr>
          <p:spPr>
            <a:xfrm>
              <a:off x="3952275" y="3891075"/>
              <a:ext cx="53000" cy="51225"/>
            </a:xfrm>
            <a:custGeom>
              <a:rect b="b" l="l" r="r" t="t"/>
              <a:pathLst>
                <a:path extrusionOk="0" h="2049" w="2120">
                  <a:moveTo>
                    <a:pt x="2120" y="1"/>
                  </a:moveTo>
                  <a:lnTo>
                    <a:pt x="2120" y="1"/>
                  </a:lnTo>
                  <a:cubicBezTo>
                    <a:pt x="1334" y="596"/>
                    <a:pt x="596" y="1251"/>
                    <a:pt x="0" y="2049"/>
                  </a:cubicBezTo>
                  <a:cubicBezTo>
                    <a:pt x="810" y="1501"/>
                    <a:pt x="1524" y="834"/>
                    <a:pt x="2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16"/>
            <p:cNvSpPr/>
            <p:nvPr/>
          </p:nvSpPr>
          <p:spPr>
            <a:xfrm>
              <a:off x="4581225" y="2236500"/>
              <a:ext cx="575975" cy="210075"/>
            </a:xfrm>
            <a:custGeom>
              <a:rect b="b" l="l" r="r" t="t"/>
              <a:pathLst>
                <a:path extrusionOk="0" h="8403" w="23039">
                  <a:moveTo>
                    <a:pt x="22369" y="0"/>
                  </a:moveTo>
                  <a:cubicBezTo>
                    <a:pt x="21699" y="0"/>
                    <a:pt x="21030" y="27"/>
                    <a:pt x="20360" y="81"/>
                  </a:cubicBezTo>
                  <a:cubicBezTo>
                    <a:pt x="17395" y="366"/>
                    <a:pt x="14514" y="1247"/>
                    <a:pt x="11716" y="2212"/>
                  </a:cubicBezTo>
                  <a:cubicBezTo>
                    <a:pt x="7537" y="3676"/>
                    <a:pt x="3489" y="5653"/>
                    <a:pt x="0" y="8403"/>
                  </a:cubicBezTo>
                  <a:cubicBezTo>
                    <a:pt x="1488" y="7510"/>
                    <a:pt x="3072" y="6724"/>
                    <a:pt x="4644" y="5938"/>
                  </a:cubicBezTo>
                  <a:cubicBezTo>
                    <a:pt x="6537" y="5010"/>
                    <a:pt x="8192" y="4224"/>
                    <a:pt x="10013" y="3510"/>
                  </a:cubicBezTo>
                  <a:cubicBezTo>
                    <a:pt x="13264" y="2271"/>
                    <a:pt x="16609" y="1366"/>
                    <a:pt x="19991" y="581"/>
                  </a:cubicBezTo>
                  <a:cubicBezTo>
                    <a:pt x="21003" y="354"/>
                    <a:pt x="22015" y="176"/>
                    <a:pt x="23039" y="9"/>
                  </a:cubicBezTo>
                  <a:cubicBezTo>
                    <a:pt x="22815" y="3"/>
                    <a:pt x="22592" y="0"/>
                    <a:pt x="223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16"/>
            <p:cNvSpPr/>
            <p:nvPr/>
          </p:nvSpPr>
          <p:spPr>
            <a:xfrm>
              <a:off x="4783325" y="2334350"/>
              <a:ext cx="187550" cy="56575"/>
            </a:xfrm>
            <a:custGeom>
              <a:rect b="b" l="l" r="r" t="t"/>
              <a:pathLst>
                <a:path extrusionOk="0" h="2263" w="7502">
                  <a:moveTo>
                    <a:pt x="7501" y="0"/>
                  </a:moveTo>
                  <a:lnTo>
                    <a:pt x="7501" y="0"/>
                  </a:lnTo>
                  <a:cubicBezTo>
                    <a:pt x="4882" y="238"/>
                    <a:pt x="2322" y="1024"/>
                    <a:pt x="0" y="2262"/>
                  </a:cubicBezTo>
                  <a:cubicBezTo>
                    <a:pt x="2513" y="1524"/>
                    <a:pt x="5037" y="834"/>
                    <a:pt x="7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16"/>
            <p:cNvSpPr/>
            <p:nvPr/>
          </p:nvSpPr>
          <p:spPr>
            <a:xfrm>
              <a:off x="5039600" y="2295625"/>
              <a:ext cx="307200" cy="31600"/>
            </a:xfrm>
            <a:custGeom>
              <a:rect b="b" l="l" r="r" t="t"/>
              <a:pathLst>
                <a:path extrusionOk="0" h="1264" w="12288">
                  <a:moveTo>
                    <a:pt x="6307" y="1"/>
                  </a:moveTo>
                  <a:cubicBezTo>
                    <a:pt x="4163" y="1"/>
                    <a:pt x="2042" y="435"/>
                    <a:pt x="1" y="1049"/>
                  </a:cubicBezTo>
                  <a:cubicBezTo>
                    <a:pt x="1703" y="851"/>
                    <a:pt x="3428" y="772"/>
                    <a:pt x="5145" y="772"/>
                  </a:cubicBezTo>
                  <a:cubicBezTo>
                    <a:pt x="5590" y="772"/>
                    <a:pt x="6034" y="778"/>
                    <a:pt x="6478" y="787"/>
                  </a:cubicBezTo>
                  <a:cubicBezTo>
                    <a:pt x="8037" y="811"/>
                    <a:pt x="9823" y="894"/>
                    <a:pt x="11276" y="1085"/>
                  </a:cubicBezTo>
                  <a:cubicBezTo>
                    <a:pt x="11609" y="1133"/>
                    <a:pt x="11955" y="1192"/>
                    <a:pt x="12288" y="1264"/>
                  </a:cubicBezTo>
                  <a:cubicBezTo>
                    <a:pt x="12109" y="1168"/>
                    <a:pt x="11907" y="1085"/>
                    <a:pt x="11728" y="1014"/>
                  </a:cubicBezTo>
                  <a:cubicBezTo>
                    <a:pt x="10062" y="323"/>
                    <a:pt x="8264" y="61"/>
                    <a:pt x="6478" y="2"/>
                  </a:cubicBezTo>
                  <a:cubicBezTo>
                    <a:pt x="6421" y="1"/>
                    <a:pt x="6364" y="1"/>
                    <a:pt x="6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16"/>
            <p:cNvSpPr/>
            <p:nvPr/>
          </p:nvSpPr>
          <p:spPr>
            <a:xfrm>
              <a:off x="4982150" y="2352775"/>
              <a:ext cx="375975" cy="36075"/>
            </a:xfrm>
            <a:custGeom>
              <a:rect b="b" l="l" r="r" t="t"/>
              <a:pathLst>
                <a:path extrusionOk="0" h="1443" w="15039">
                  <a:moveTo>
                    <a:pt x="8070" y="1"/>
                  </a:moveTo>
                  <a:cubicBezTo>
                    <a:pt x="5246" y="1"/>
                    <a:pt x="2359" y="534"/>
                    <a:pt x="1" y="1383"/>
                  </a:cubicBezTo>
                  <a:cubicBezTo>
                    <a:pt x="2250" y="906"/>
                    <a:pt x="4561" y="754"/>
                    <a:pt x="6921" y="754"/>
                  </a:cubicBezTo>
                  <a:cubicBezTo>
                    <a:pt x="7272" y="754"/>
                    <a:pt x="7625" y="757"/>
                    <a:pt x="7978" y="763"/>
                  </a:cubicBezTo>
                  <a:cubicBezTo>
                    <a:pt x="9978" y="787"/>
                    <a:pt x="12038" y="811"/>
                    <a:pt x="13884" y="1180"/>
                  </a:cubicBezTo>
                  <a:cubicBezTo>
                    <a:pt x="14265" y="1252"/>
                    <a:pt x="14657" y="1347"/>
                    <a:pt x="15038" y="1442"/>
                  </a:cubicBezTo>
                  <a:cubicBezTo>
                    <a:pt x="14800" y="1323"/>
                    <a:pt x="14550" y="1192"/>
                    <a:pt x="14300" y="1085"/>
                  </a:cubicBezTo>
                  <a:cubicBezTo>
                    <a:pt x="12450" y="327"/>
                    <a:pt x="10279" y="1"/>
                    <a:pt x="8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16"/>
            <p:cNvSpPr/>
            <p:nvPr/>
          </p:nvSpPr>
          <p:spPr>
            <a:xfrm>
              <a:off x="5193800" y="2409250"/>
              <a:ext cx="150925" cy="17400"/>
            </a:xfrm>
            <a:custGeom>
              <a:rect b="b" l="l" r="r" t="t"/>
              <a:pathLst>
                <a:path extrusionOk="0" h="696" w="6037">
                  <a:moveTo>
                    <a:pt x="2491" y="1"/>
                  </a:moveTo>
                  <a:cubicBezTo>
                    <a:pt x="1755" y="1"/>
                    <a:pt x="1017" y="71"/>
                    <a:pt x="298" y="183"/>
                  </a:cubicBezTo>
                  <a:cubicBezTo>
                    <a:pt x="191" y="195"/>
                    <a:pt x="107" y="219"/>
                    <a:pt x="0" y="231"/>
                  </a:cubicBezTo>
                  <a:cubicBezTo>
                    <a:pt x="119" y="231"/>
                    <a:pt x="238" y="243"/>
                    <a:pt x="357" y="255"/>
                  </a:cubicBezTo>
                  <a:cubicBezTo>
                    <a:pt x="1274" y="338"/>
                    <a:pt x="2203" y="433"/>
                    <a:pt x="3120" y="481"/>
                  </a:cubicBezTo>
                  <a:cubicBezTo>
                    <a:pt x="4120" y="493"/>
                    <a:pt x="5132" y="540"/>
                    <a:pt x="6037" y="695"/>
                  </a:cubicBezTo>
                  <a:cubicBezTo>
                    <a:pt x="4917" y="191"/>
                    <a:pt x="3706" y="1"/>
                    <a:pt x="2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16"/>
            <p:cNvSpPr/>
            <p:nvPr/>
          </p:nvSpPr>
          <p:spPr>
            <a:xfrm>
              <a:off x="5296175" y="2454450"/>
              <a:ext cx="11350" cy="700"/>
            </a:xfrm>
            <a:custGeom>
              <a:rect b="b" l="l" r="r" t="t"/>
              <a:pathLst>
                <a:path extrusionOk="0" h="28" w="454">
                  <a:moveTo>
                    <a:pt x="227" y="0"/>
                  </a:moveTo>
                  <a:cubicBezTo>
                    <a:pt x="150" y="0"/>
                    <a:pt x="72" y="6"/>
                    <a:pt x="1" y="18"/>
                  </a:cubicBezTo>
                  <a:cubicBezTo>
                    <a:pt x="78" y="24"/>
                    <a:pt x="156" y="27"/>
                    <a:pt x="232" y="27"/>
                  </a:cubicBezTo>
                  <a:cubicBezTo>
                    <a:pt x="308" y="27"/>
                    <a:pt x="382" y="24"/>
                    <a:pt x="453" y="18"/>
                  </a:cubicBezTo>
                  <a:cubicBezTo>
                    <a:pt x="382" y="6"/>
                    <a:pt x="305" y="0"/>
                    <a:pt x="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16"/>
            <p:cNvSpPr/>
            <p:nvPr/>
          </p:nvSpPr>
          <p:spPr>
            <a:xfrm>
              <a:off x="4339525" y="2837375"/>
              <a:ext cx="301850" cy="181000"/>
            </a:xfrm>
            <a:custGeom>
              <a:rect b="b" l="l" r="r" t="t"/>
              <a:pathLst>
                <a:path extrusionOk="0" h="7240" w="12074">
                  <a:moveTo>
                    <a:pt x="0" y="1"/>
                  </a:moveTo>
                  <a:lnTo>
                    <a:pt x="0" y="1"/>
                  </a:lnTo>
                  <a:cubicBezTo>
                    <a:pt x="3441" y="3275"/>
                    <a:pt x="7573" y="5752"/>
                    <a:pt x="12073" y="7240"/>
                  </a:cubicBezTo>
                  <a:cubicBezTo>
                    <a:pt x="11942" y="7061"/>
                    <a:pt x="11835" y="6883"/>
                    <a:pt x="11716" y="6728"/>
                  </a:cubicBezTo>
                  <a:cubicBezTo>
                    <a:pt x="10192" y="5966"/>
                    <a:pt x="8704" y="5180"/>
                    <a:pt x="7227" y="4370"/>
                  </a:cubicBezTo>
                  <a:cubicBezTo>
                    <a:pt x="4751" y="3049"/>
                    <a:pt x="2310" y="163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16"/>
            <p:cNvSpPr/>
            <p:nvPr/>
          </p:nvSpPr>
          <p:spPr>
            <a:xfrm>
              <a:off x="4387450" y="2787075"/>
              <a:ext cx="206875" cy="128325"/>
            </a:xfrm>
            <a:custGeom>
              <a:rect b="b" l="l" r="r" t="t"/>
              <a:pathLst>
                <a:path extrusionOk="0" h="5133" w="8275">
                  <a:moveTo>
                    <a:pt x="0" y="1"/>
                  </a:moveTo>
                  <a:lnTo>
                    <a:pt x="0" y="1"/>
                  </a:lnTo>
                  <a:cubicBezTo>
                    <a:pt x="2298" y="1846"/>
                    <a:pt x="4834" y="3346"/>
                    <a:pt x="7430" y="4716"/>
                  </a:cubicBezTo>
                  <a:cubicBezTo>
                    <a:pt x="7692" y="4847"/>
                    <a:pt x="7977" y="5001"/>
                    <a:pt x="8251" y="5132"/>
                  </a:cubicBezTo>
                  <a:cubicBezTo>
                    <a:pt x="8251" y="5085"/>
                    <a:pt x="8263" y="5025"/>
                    <a:pt x="8275" y="4989"/>
                  </a:cubicBezTo>
                  <a:cubicBezTo>
                    <a:pt x="8192" y="4751"/>
                    <a:pt x="8084" y="4489"/>
                    <a:pt x="7989" y="4227"/>
                  </a:cubicBezTo>
                  <a:cubicBezTo>
                    <a:pt x="6894" y="3656"/>
                    <a:pt x="5810" y="3072"/>
                    <a:pt x="4703" y="2513"/>
                  </a:cubicBezTo>
                  <a:cubicBezTo>
                    <a:pt x="3131" y="1715"/>
                    <a:pt x="1524" y="90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16"/>
            <p:cNvSpPr/>
            <p:nvPr/>
          </p:nvSpPr>
          <p:spPr>
            <a:xfrm>
              <a:off x="4641050" y="2918350"/>
              <a:ext cx="192600" cy="83075"/>
            </a:xfrm>
            <a:custGeom>
              <a:rect b="b" l="l" r="r" t="t"/>
              <a:pathLst>
                <a:path extrusionOk="0" h="3323" w="7704">
                  <a:moveTo>
                    <a:pt x="0" y="0"/>
                  </a:moveTo>
                  <a:lnTo>
                    <a:pt x="0" y="0"/>
                  </a:lnTo>
                  <a:cubicBezTo>
                    <a:pt x="262" y="369"/>
                    <a:pt x="477" y="739"/>
                    <a:pt x="727" y="1108"/>
                  </a:cubicBezTo>
                  <a:cubicBezTo>
                    <a:pt x="1108" y="1262"/>
                    <a:pt x="1512" y="1429"/>
                    <a:pt x="1917" y="1584"/>
                  </a:cubicBezTo>
                  <a:cubicBezTo>
                    <a:pt x="3584" y="2215"/>
                    <a:pt x="5287" y="2691"/>
                    <a:pt x="7013" y="3144"/>
                  </a:cubicBezTo>
                  <a:cubicBezTo>
                    <a:pt x="7239" y="3203"/>
                    <a:pt x="7477" y="3263"/>
                    <a:pt x="7704" y="3322"/>
                  </a:cubicBezTo>
                  <a:cubicBezTo>
                    <a:pt x="7311" y="3167"/>
                    <a:pt x="6775" y="2929"/>
                    <a:pt x="6465" y="2798"/>
                  </a:cubicBezTo>
                  <a:cubicBezTo>
                    <a:pt x="4084" y="1762"/>
                    <a:pt x="2286" y="104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16"/>
            <p:cNvSpPr/>
            <p:nvPr/>
          </p:nvSpPr>
          <p:spPr>
            <a:xfrm>
              <a:off x="4883925" y="3016575"/>
              <a:ext cx="429550" cy="51150"/>
            </a:xfrm>
            <a:custGeom>
              <a:rect b="b" l="l" r="r" t="t"/>
              <a:pathLst>
                <a:path extrusionOk="0" h="2046" w="17182">
                  <a:moveTo>
                    <a:pt x="1" y="0"/>
                  </a:moveTo>
                  <a:lnTo>
                    <a:pt x="1" y="0"/>
                  </a:lnTo>
                  <a:cubicBezTo>
                    <a:pt x="3315" y="1462"/>
                    <a:pt x="6844" y="2046"/>
                    <a:pt x="10409" y="2046"/>
                  </a:cubicBezTo>
                  <a:cubicBezTo>
                    <a:pt x="11724" y="2046"/>
                    <a:pt x="13044" y="1966"/>
                    <a:pt x="14360" y="1822"/>
                  </a:cubicBezTo>
                  <a:cubicBezTo>
                    <a:pt x="14681" y="1798"/>
                    <a:pt x="14967" y="1774"/>
                    <a:pt x="15265" y="1739"/>
                  </a:cubicBezTo>
                  <a:cubicBezTo>
                    <a:pt x="15300" y="1727"/>
                    <a:pt x="15312" y="1703"/>
                    <a:pt x="15336" y="1679"/>
                  </a:cubicBezTo>
                  <a:cubicBezTo>
                    <a:pt x="15657" y="1536"/>
                    <a:pt x="15979" y="1382"/>
                    <a:pt x="16289" y="1239"/>
                  </a:cubicBezTo>
                  <a:cubicBezTo>
                    <a:pt x="16586" y="1060"/>
                    <a:pt x="16884" y="881"/>
                    <a:pt x="17181" y="715"/>
                  </a:cubicBezTo>
                  <a:lnTo>
                    <a:pt x="17181" y="715"/>
                  </a:lnTo>
                  <a:cubicBezTo>
                    <a:pt x="15217" y="953"/>
                    <a:pt x="13193" y="1143"/>
                    <a:pt x="10716" y="1239"/>
                  </a:cubicBezTo>
                  <a:cubicBezTo>
                    <a:pt x="10580" y="1241"/>
                    <a:pt x="10443" y="1242"/>
                    <a:pt x="10307" y="1242"/>
                  </a:cubicBezTo>
                  <a:cubicBezTo>
                    <a:pt x="9136" y="1242"/>
                    <a:pt x="7972" y="1155"/>
                    <a:pt x="6799" y="1048"/>
                  </a:cubicBezTo>
                  <a:cubicBezTo>
                    <a:pt x="4323" y="846"/>
                    <a:pt x="2525" y="5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16"/>
            <p:cNvSpPr/>
            <p:nvPr/>
          </p:nvSpPr>
          <p:spPr>
            <a:xfrm>
              <a:off x="4450250" y="2746000"/>
              <a:ext cx="121475" cy="75325"/>
            </a:xfrm>
            <a:custGeom>
              <a:rect b="b" l="l" r="r" t="t"/>
              <a:pathLst>
                <a:path extrusionOk="0" h="3013" w="4859">
                  <a:moveTo>
                    <a:pt x="0" y="1"/>
                  </a:moveTo>
                  <a:cubicBezTo>
                    <a:pt x="1524" y="1167"/>
                    <a:pt x="3156" y="2144"/>
                    <a:pt x="4858" y="3013"/>
                  </a:cubicBezTo>
                  <a:cubicBezTo>
                    <a:pt x="4799" y="2846"/>
                    <a:pt x="4751" y="2680"/>
                    <a:pt x="4691" y="2537"/>
                  </a:cubicBezTo>
                  <a:cubicBezTo>
                    <a:pt x="4656" y="2441"/>
                    <a:pt x="4703" y="2370"/>
                    <a:pt x="4775" y="2322"/>
                  </a:cubicBezTo>
                  <a:cubicBezTo>
                    <a:pt x="4322" y="2120"/>
                    <a:pt x="3810" y="1894"/>
                    <a:pt x="3263" y="1632"/>
                  </a:cubicBezTo>
                  <a:cubicBezTo>
                    <a:pt x="2155" y="1108"/>
                    <a:pt x="1060" y="62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16"/>
            <p:cNvSpPr/>
            <p:nvPr/>
          </p:nvSpPr>
          <p:spPr>
            <a:xfrm>
              <a:off x="4585375" y="2810900"/>
              <a:ext cx="332800" cy="119975"/>
            </a:xfrm>
            <a:custGeom>
              <a:rect b="b" l="l" r="r" t="t"/>
              <a:pathLst>
                <a:path extrusionOk="0" h="4799" w="13312">
                  <a:moveTo>
                    <a:pt x="1" y="0"/>
                  </a:moveTo>
                  <a:lnTo>
                    <a:pt x="1" y="0"/>
                  </a:lnTo>
                  <a:cubicBezTo>
                    <a:pt x="25" y="12"/>
                    <a:pt x="48" y="36"/>
                    <a:pt x="60" y="84"/>
                  </a:cubicBezTo>
                  <a:cubicBezTo>
                    <a:pt x="120" y="322"/>
                    <a:pt x="191" y="572"/>
                    <a:pt x="275" y="822"/>
                  </a:cubicBezTo>
                  <a:cubicBezTo>
                    <a:pt x="1775" y="1524"/>
                    <a:pt x="3311" y="2155"/>
                    <a:pt x="4870" y="2715"/>
                  </a:cubicBezTo>
                  <a:cubicBezTo>
                    <a:pt x="7264" y="3572"/>
                    <a:pt x="9752" y="4096"/>
                    <a:pt x="12240" y="4596"/>
                  </a:cubicBezTo>
                  <a:cubicBezTo>
                    <a:pt x="12598" y="4667"/>
                    <a:pt x="12955" y="4739"/>
                    <a:pt x="13312" y="4798"/>
                  </a:cubicBezTo>
                  <a:cubicBezTo>
                    <a:pt x="12848" y="4667"/>
                    <a:pt x="12395" y="4525"/>
                    <a:pt x="11931" y="4370"/>
                  </a:cubicBezTo>
                  <a:cubicBezTo>
                    <a:pt x="9169" y="3417"/>
                    <a:pt x="6359" y="2608"/>
                    <a:pt x="3620" y="1524"/>
                  </a:cubicBezTo>
                  <a:cubicBezTo>
                    <a:pt x="2263" y="965"/>
                    <a:pt x="1203" y="53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16"/>
            <p:cNvSpPr/>
            <p:nvPr/>
          </p:nvSpPr>
          <p:spPr>
            <a:xfrm>
              <a:off x="4975600" y="2887975"/>
              <a:ext cx="470025" cy="77375"/>
            </a:xfrm>
            <a:custGeom>
              <a:rect b="b" l="l" r="r" t="t"/>
              <a:pathLst>
                <a:path extrusionOk="0" h="3095" w="18801">
                  <a:moveTo>
                    <a:pt x="18801" y="1"/>
                  </a:moveTo>
                  <a:lnTo>
                    <a:pt x="18801" y="1"/>
                  </a:lnTo>
                  <a:cubicBezTo>
                    <a:pt x="18551" y="84"/>
                    <a:pt x="18301" y="156"/>
                    <a:pt x="18039" y="251"/>
                  </a:cubicBezTo>
                  <a:cubicBezTo>
                    <a:pt x="16348" y="870"/>
                    <a:pt x="14622" y="1453"/>
                    <a:pt x="12824" y="1751"/>
                  </a:cubicBezTo>
                  <a:cubicBezTo>
                    <a:pt x="10965" y="2072"/>
                    <a:pt x="8737" y="2218"/>
                    <a:pt x="6540" y="2218"/>
                  </a:cubicBezTo>
                  <a:cubicBezTo>
                    <a:pt x="6372" y="2218"/>
                    <a:pt x="6204" y="2217"/>
                    <a:pt x="6037" y="2215"/>
                  </a:cubicBezTo>
                  <a:cubicBezTo>
                    <a:pt x="4025" y="2215"/>
                    <a:pt x="2001" y="2156"/>
                    <a:pt x="1" y="1858"/>
                  </a:cubicBezTo>
                  <a:lnTo>
                    <a:pt x="1" y="1858"/>
                  </a:lnTo>
                  <a:cubicBezTo>
                    <a:pt x="2605" y="2686"/>
                    <a:pt x="5323" y="3095"/>
                    <a:pt x="8044" y="3095"/>
                  </a:cubicBezTo>
                  <a:cubicBezTo>
                    <a:pt x="8844" y="3095"/>
                    <a:pt x="9645" y="3060"/>
                    <a:pt x="10443" y="2989"/>
                  </a:cubicBezTo>
                  <a:cubicBezTo>
                    <a:pt x="12443" y="2835"/>
                    <a:pt x="14467" y="2513"/>
                    <a:pt x="16396" y="1870"/>
                  </a:cubicBezTo>
                  <a:cubicBezTo>
                    <a:pt x="16943" y="1692"/>
                    <a:pt x="17479" y="1501"/>
                    <a:pt x="18015" y="1287"/>
                  </a:cubicBezTo>
                  <a:lnTo>
                    <a:pt x="18098" y="1156"/>
                  </a:lnTo>
                  <a:cubicBezTo>
                    <a:pt x="18134" y="1072"/>
                    <a:pt x="18158" y="977"/>
                    <a:pt x="18217" y="906"/>
                  </a:cubicBezTo>
                  <a:cubicBezTo>
                    <a:pt x="18420" y="608"/>
                    <a:pt x="18610" y="299"/>
                    <a:pt x="188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16"/>
            <p:cNvSpPr/>
            <p:nvPr/>
          </p:nvSpPr>
          <p:spPr>
            <a:xfrm>
              <a:off x="4526150" y="2705225"/>
              <a:ext cx="372100" cy="128325"/>
            </a:xfrm>
            <a:custGeom>
              <a:rect b="b" l="l" r="r" t="t"/>
              <a:pathLst>
                <a:path extrusionOk="0" h="5133" w="14884">
                  <a:moveTo>
                    <a:pt x="0" y="0"/>
                  </a:moveTo>
                  <a:lnTo>
                    <a:pt x="0" y="0"/>
                  </a:lnTo>
                  <a:cubicBezTo>
                    <a:pt x="2382" y="1489"/>
                    <a:pt x="4942" y="2739"/>
                    <a:pt x="7609" y="3632"/>
                  </a:cubicBezTo>
                  <a:cubicBezTo>
                    <a:pt x="9740" y="4334"/>
                    <a:pt x="11942" y="4763"/>
                    <a:pt x="14169" y="5049"/>
                  </a:cubicBezTo>
                  <a:lnTo>
                    <a:pt x="14883" y="5132"/>
                  </a:lnTo>
                  <a:cubicBezTo>
                    <a:pt x="14514" y="5013"/>
                    <a:pt x="14157" y="4906"/>
                    <a:pt x="13800" y="4799"/>
                  </a:cubicBezTo>
                  <a:cubicBezTo>
                    <a:pt x="11228" y="4096"/>
                    <a:pt x="8668" y="3275"/>
                    <a:pt x="6156" y="2382"/>
                  </a:cubicBezTo>
                  <a:cubicBezTo>
                    <a:pt x="4072" y="1632"/>
                    <a:pt x="1965" y="89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16"/>
            <p:cNvSpPr/>
            <p:nvPr/>
          </p:nvSpPr>
          <p:spPr>
            <a:xfrm>
              <a:off x="5136050" y="2793025"/>
              <a:ext cx="346200" cy="72400"/>
            </a:xfrm>
            <a:custGeom>
              <a:rect b="b" l="l" r="r" t="t"/>
              <a:pathLst>
                <a:path extrusionOk="0" h="2896" w="13848">
                  <a:moveTo>
                    <a:pt x="13847" y="1"/>
                  </a:moveTo>
                  <a:lnTo>
                    <a:pt x="13847" y="1"/>
                  </a:lnTo>
                  <a:cubicBezTo>
                    <a:pt x="13526" y="84"/>
                    <a:pt x="13204" y="179"/>
                    <a:pt x="12871" y="287"/>
                  </a:cubicBezTo>
                  <a:cubicBezTo>
                    <a:pt x="10930" y="882"/>
                    <a:pt x="8942" y="1430"/>
                    <a:pt x="6942" y="1751"/>
                  </a:cubicBezTo>
                  <a:cubicBezTo>
                    <a:pt x="4537" y="2203"/>
                    <a:pt x="2513" y="2477"/>
                    <a:pt x="0" y="2561"/>
                  </a:cubicBezTo>
                  <a:cubicBezTo>
                    <a:pt x="1301" y="2788"/>
                    <a:pt x="2611" y="2896"/>
                    <a:pt x="3918" y="2896"/>
                  </a:cubicBezTo>
                  <a:cubicBezTo>
                    <a:pt x="6452" y="2896"/>
                    <a:pt x="8980" y="2489"/>
                    <a:pt x="11430" y="1751"/>
                  </a:cubicBezTo>
                  <a:cubicBezTo>
                    <a:pt x="12121" y="1561"/>
                    <a:pt x="12788" y="1370"/>
                    <a:pt x="13466" y="1144"/>
                  </a:cubicBezTo>
                  <a:cubicBezTo>
                    <a:pt x="13466" y="1049"/>
                    <a:pt x="13490" y="965"/>
                    <a:pt x="13526" y="882"/>
                  </a:cubicBezTo>
                  <a:cubicBezTo>
                    <a:pt x="13633" y="584"/>
                    <a:pt x="13740" y="298"/>
                    <a:pt x="13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16"/>
            <p:cNvSpPr/>
            <p:nvPr/>
          </p:nvSpPr>
          <p:spPr>
            <a:xfrm>
              <a:off x="4558300" y="2652825"/>
              <a:ext cx="319700" cy="78025"/>
            </a:xfrm>
            <a:custGeom>
              <a:rect b="b" l="l" r="r" t="t"/>
              <a:pathLst>
                <a:path extrusionOk="0" h="3121" w="12788">
                  <a:moveTo>
                    <a:pt x="0" y="1"/>
                  </a:moveTo>
                  <a:cubicBezTo>
                    <a:pt x="3869" y="2033"/>
                    <a:pt x="7373" y="3113"/>
                    <a:pt x="11685" y="3113"/>
                  </a:cubicBezTo>
                  <a:cubicBezTo>
                    <a:pt x="11845" y="3113"/>
                    <a:pt x="12006" y="3111"/>
                    <a:pt x="12169" y="3108"/>
                  </a:cubicBezTo>
                  <a:cubicBezTo>
                    <a:pt x="12383" y="3108"/>
                    <a:pt x="12585" y="3108"/>
                    <a:pt x="12788" y="3120"/>
                  </a:cubicBezTo>
                  <a:cubicBezTo>
                    <a:pt x="12526" y="3073"/>
                    <a:pt x="12276" y="3037"/>
                    <a:pt x="12026" y="2978"/>
                  </a:cubicBezTo>
                  <a:cubicBezTo>
                    <a:pt x="10466" y="2644"/>
                    <a:pt x="8930" y="2120"/>
                    <a:pt x="7370" y="1763"/>
                  </a:cubicBezTo>
                  <a:cubicBezTo>
                    <a:pt x="4906" y="1192"/>
                    <a:pt x="2441" y="6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16"/>
            <p:cNvSpPr/>
            <p:nvPr/>
          </p:nvSpPr>
          <p:spPr>
            <a:xfrm>
              <a:off x="4636875" y="2620700"/>
              <a:ext cx="174450" cy="44375"/>
            </a:xfrm>
            <a:custGeom>
              <a:rect b="b" l="l" r="r" t="t"/>
              <a:pathLst>
                <a:path extrusionOk="0" h="1775" w="6978">
                  <a:moveTo>
                    <a:pt x="1" y="0"/>
                  </a:moveTo>
                  <a:cubicBezTo>
                    <a:pt x="1191" y="524"/>
                    <a:pt x="2406" y="1000"/>
                    <a:pt x="3668" y="1286"/>
                  </a:cubicBezTo>
                  <a:cubicBezTo>
                    <a:pt x="4775" y="1524"/>
                    <a:pt x="5739" y="1596"/>
                    <a:pt x="6882" y="1762"/>
                  </a:cubicBezTo>
                  <a:cubicBezTo>
                    <a:pt x="6918" y="1762"/>
                    <a:pt x="6942" y="1774"/>
                    <a:pt x="6978" y="1774"/>
                  </a:cubicBezTo>
                  <a:cubicBezTo>
                    <a:pt x="6644" y="1667"/>
                    <a:pt x="6299" y="1548"/>
                    <a:pt x="5978" y="1441"/>
                  </a:cubicBezTo>
                  <a:cubicBezTo>
                    <a:pt x="5263" y="1203"/>
                    <a:pt x="4549" y="941"/>
                    <a:pt x="3822" y="726"/>
                  </a:cubicBezTo>
                  <a:cubicBezTo>
                    <a:pt x="2572" y="393"/>
                    <a:pt x="1275"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16"/>
            <p:cNvSpPr/>
            <p:nvPr/>
          </p:nvSpPr>
          <p:spPr>
            <a:xfrm>
              <a:off x="4734200" y="2581700"/>
              <a:ext cx="93500" cy="19075"/>
            </a:xfrm>
            <a:custGeom>
              <a:rect b="b" l="l" r="r" t="t"/>
              <a:pathLst>
                <a:path extrusionOk="0" h="763" w="3740">
                  <a:moveTo>
                    <a:pt x="1" y="0"/>
                  </a:moveTo>
                  <a:cubicBezTo>
                    <a:pt x="1192" y="500"/>
                    <a:pt x="2454" y="679"/>
                    <a:pt x="3739" y="762"/>
                  </a:cubicBezTo>
                  <a:cubicBezTo>
                    <a:pt x="2513" y="358"/>
                    <a:pt x="1287" y="6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16"/>
            <p:cNvSpPr/>
            <p:nvPr/>
          </p:nvSpPr>
          <p:spPr>
            <a:xfrm>
              <a:off x="5289625" y="2702550"/>
              <a:ext cx="212275" cy="50625"/>
            </a:xfrm>
            <a:custGeom>
              <a:rect b="b" l="l" r="r" t="t"/>
              <a:pathLst>
                <a:path extrusionOk="0" h="2025" w="8491">
                  <a:moveTo>
                    <a:pt x="8490" y="0"/>
                  </a:moveTo>
                  <a:lnTo>
                    <a:pt x="8490" y="0"/>
                  </a:lnTo>
                  <a:cubicBezTo>
                    <a:pt x="8395" y="12"/>
                    <a:pt x="8300" y="48"/>
                    <a:pt x="8204" y="60"/>
                  </a:cubicBezTo>
                  <a:cubicBezTo>
                    <a:pt x="5466" y="703"/>
                    <a:pt x="2787" y="1536"/>
                    <a:pt x="1" y="2012"/>
                  </a:cubicBezTo>
                  <a:cubicBezTo>
                    <a:pt x="257" y="2020"/>
                    <a:pt x="512" y="2024"/>
                    <a:pt x="768" y="2024"/>
                  </a:cubicBezTo>
                  <a:cubicBezTo>
                    <a:pt x="3224" y="2024"/>
                    <a:pt x="5667" y="1670"/>
                    <a:pt x="8062" y="1119"/>
                  </a:cubicBezTo>
                  <a:cubicBezTo>
                    <a:pt x="8157" y="1108"/>
                    <a:pt x="8252" y="1084"/>
                    <a:pt x="8335" y="1060"/>
                  </a:cubicBezTo>
                  <a:lnTo>
                    <a:pt x="8431" y="524"/>
                  </a:lnTo>
                  <a:cubicBezTo>
                    <a:pt x="8454" y="346"/>
                    <a:pt x="8478" y="179"/>
                    <a:pt x="8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16"/>
            <p:cNvSpPr/>
            <p:nvPr/>
          </p:nvSpPr>
          <p:spPr>
            <a:xfrm>
              <a:off x="4870825" y="2610275"/>
              <a:ext cx="175350" cy="23625"/>
            </a:xfrm>
            <a:custGeom>
              <a:rect b="b" l="l" r="r" t="t"/>
              <a:pathLst>
                <a:path extrusionOk="0" h="945" w="7014">
                  <a:moveTo>
                    <a:pt x="1" y="0"/>
                  </a:moveTo>
                  <a:cubicBezTo>
                    <a:pt x="1501" y="512"/>
                    <a:pt x="3061" y="893"/>
                    <a:pt x="4656" y="941"/>
                  </a:cubicBezTo>
                  <a:cubicBezTo>
                    <a:pt x="4738" y="943"/>
                    <a:pt x="4820" y="945"/>
                    <a:pt x="4902" y="945"/>
                  </a:cubicBezTo>
                  <a:cubicBezTo>
                    <a:pt x="5596" y="945"/>
                    <a:pt x="6300" y="859"/>
                    <a:pt x="7014" y="774"/>
                  </a:cubicBezTo>
                  <a:cubicBezTo>
                    <a:pt x="6133" y="691"/>
                    <a:pt x="5025" y="465"/>
                    <a:pt x="4001" y="274"/>
                  </a:cubicBezTo>
                  <a:cubicBezTo>
                    <a:pt x="2680" y="60"/>
                    <a:pt x="1334" y="6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16"/>
            <p:cNvSpPr/>
            <p:nvPr/>
          </p:nvSpPr>
          <p:spPr>
            <a:xfrm>
              <a:off x="4712775" y="2531700"/>
              <a:ext cx="435200" cy="64000"/>
            </a:xfrm>
            <a:custGeom>
              <a:rect b="b" l="l" r="r" t="t"/>
              <a:pathLst>
                <a:path extrusionOk="0" h="2560" w="17408">
                  <a:moveTo>
                    <a:pt x="1" y="0"/>
                  </a:moveTo>
                  <a:cubicBezTo>
                    <a:pt x="3096" y="631"/>
                    <a:pt x="6168" y="1357"/>
                    <a:pt x="9288" y="1834"/>
                  </a:cubicBezTo>
                  <a:cubicBezTo>
                    <a:pt x="11466" y="2191"/>
                    <a:pt x="13693" y="2536"/>
                    <a:pt x="15907" y="2536"/>
                  </a:cubicBezTo>
                  <a:cubicBezTo>
                    <a:pt x="16407" y="2548"/>
                    <a:pt x="16919" y="2548"/>
                    <a:pt x="17408" y="2560"/>
                  </a:cubicBezTo>
                  <a:cubicBezTo>
                    <a:pt x="17336" y="2536"/>
                    <a:pt x="17265" y="2524"/>
                    <a:pt x="17169" y="2524"/>
                  </a:cubicBezTo>
                  <a:cubicBezTo>
                    <a:pt x="15264" y="2250"/>
                    <a:pt x="13431" y="1643"/>
                    <a:pt x="11550" y="1298"/>
                  </a:cubicBezTo>
                  <a:cubicBezTo>
                    <a:pt x="7633" y="536"/>
                    <a:pt x="4108" y="14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16"/>
            <p:cNvSpPr/>
            <p:nvPr/>
          </p:nvSpPr>
          <p:spPr>
            <a:xfrm>
              <a:off x="4942275" y="2517350"/>
              <a:ext cx="57175" cy="9000"/>
            </a:xfrm>
            <a:custGeom>
              <a:rect b="b" l="l" r="r" t="t"/>
              <a:pathLst>
                <a:path extrusionOk="0" h="360" w="2287">
                  <a:moveTo>
                    <a:pt x="158" y="0"/>
                  </a:moveTo>
                  <a:cubicBezTo>
                    <a:pt x="106" y="0"/>
                    <a:pt x="53" y="1"/>
                    <a:pt x="0" y="3"/>
                  </a:cubicBezTo>
                  <a:cubicBezTo>
                    <a:pt x="739" y="253"/>
                    <a:pt x="1512" y="336"/>
                    <a:pt x="2286" y="360"/>
                  </a:cubicBezTo>
                  <a:cubicBezTo>
                    <a:pt x="1598" y="149"/>
                    <a:pt x="879" y="0"/>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16"/>
            <p:cNvSpPr/>
            <p:nvPr/>
          </p:nvSpPr>
          <p:spPr>
            <a:xfrm>
              <a:off x="5219400" y="2469675"/>
              <a:ext cx="190800" cy="38225"/>
            </a:xfrm>
            <a:custGeom>
              <a:rect b="b" l="l" r="r" t="t"/>
              <a:pathLst>
                <a:path extrusionOk="0" h="1529" w="7632">
                  <a:moveTo>
                    <a:pt x="1351" y="0"/>
                  </a:moveTo>
                  <a:cubicBezTo>
                    <a:pt x="900" y="0"/>
                    <a:pt x="450" y="9"/>
                    <a:pt x="0" y="28"/>
                  </a:cubicBezTo>
                  <a:cubicBezTo>
                    <a:pt x="2572" y="398"/>
                    <a:pt x="5096" y="1040"/>
                    <a:pt x="7632" y="1529"/>
                  </a:cubicBezTo>
                  <a:cubicBezTo>
                    <a:pt x="7489" y="1219"/>
                    <a:pt x="7489" y="862"/>
                    <a:pt x="7596" y="552"/>
                  </a:cubicBezTo>
                  <a:cubicBezTo>
                    <a:pt x="5539" y="200"/>
                    <a:pt x="3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16"/>
            <p:cNvSpPr/>
            <p:nvPr/>
          </p:nvSpPr>
          <p:spPr>
            <a:xfrm>
              <a:off x="2429150" y="3265125"/>
              <a:ext cx="576000" cy="210200"/>
            </a:xfrm>
            <a:custGeom>
              <a:rect b="b" l="l" r="r" t="t"/>
              <a:pathLst>
                <a:path extrusionOk="0" h="8408" w="23040">
                  <a:moveTo>
                    <a:pt x="23040" y="0"/>
                  </a:moveTo>
                  <a:lnTo>
                    <a:pt x="23040" y="0"/>
                  </a:lnTo>
                  <a:cubicBezTo>
                    <a:pt x="21539" y="893"/>
                    <a:pt x="19968" y="1679"/>
                    <a:pt x="18396" y="2477"/>
                  </a:cubicBezTo>
                  <a:cubicBezTo>
                    <a:pt x="16515" y="3393"/>
                    <a:pt x="14860" y="4179"/>
                    <a:pt x="13026" y="4894"/>
                  </a:cubicBezTo>
                  <a:cubicBezTo>
                    <a:pt x="9788" y="6132"/>
                    <a:pt x="6430" y="7037"/>
                    <a:pt x="3061" y="7834"/>
                  </a:cubicBezTo>
                  <a:cubicBezTo>
                    <a:pt x="2049" y="8049"/>
                    <a:pt x="1025" y="8227"/>
                    <a:pt x="1" y="8394"/>
                  </a:cubicBezTo>
                  <a:cubicBezTo>
                    <a:pt x="240" y="8404"/>
                    <a:pt x="479" y="8408"/>
                    <a:pt x="719" y="8408"/>
                  </a:cubicBezTo>
                  <a:cubicBezTo>
                    <a:pt x="1372" y="8408"/>
                    <a:pt x="2026" y="8375"/>
                    <a:pt x="2680" y="8323"/>
                  </a:cubicBezTo>
                  <a:cubicBezTo>
                    <a:pt x="5644" y="8037"/>
                    <a:pt x="8526" y="7156"/>
                    <a:pt x="11336" y="6191"/>
                  </a:cubicBezTo>
                  <a:cubicBezTo>
                    <a:pt x="15515" y="4739"/>
                    <a:pt x="19563" y="2750"/>
                    <a:pt x="23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16"/>
            <p:cNvSpPr/>
            <p:nvPr/>
          </p:nvSpPr>
          <p:spPr>
            <a:xfrm>
              <a:off x="2615200" y="3320475"/>
              <a:ext cx="187550" cy="56575"/>
            </a:xfrm>
            <a:custGeom>
              <a:rect b="b" l="l" r="r" t="t"/>
              <a:pathLst>
                <a:path extrusionOk="0" h="2263" w="7502">
                  <a:moveTo>
                    <a:pt x="7501" y="1"/>
                  </a:moveTo>
                  <a:cubicBezTo>
                    <a:pt x="5001" y="751"/>
                    <a:pt x="2477" y="1453"/>
                    <a:pt x="0" y="2263"/>
                  </a:cubicBezTo>
                  <a:cubicBezTo>
                    <a:pt x="2620" y="2025"/>
                    <a:pt x="5180" y="1239"/>
                    <a:pt x="7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16"/>
            <p:cNvSpPr/>
            <p:nvPr/>
          </p:nvSpPr>
          <p:spPr>
            <a:xfrm>
              <a:off x="2239550" y="3384475"/>
              <a:ext cx="306900" cy="31600"/>
            </a:xfrm>
            <a:custGeom>
              <a:rect b="b" l="l" r="r" t="t"/>
              <a:pathLst>
                <a:path extrusionOk="0" h="1264" w="12276">
                  <a:moveTo>
                    <a:pt x="1" y="0"/>
                  </a:moveTo>
                  <a:lnTo>
                    <a:pt x="1" y="0"/>
                  </a:lnTo>
                  <a:cubicBezTo>
                    <a:pt x="179" y="96"/>
                    <a:pt x="370" y="179"/>
                    <a:pt x="548" y="262"/>
                  </a:cubicBezTo>
                  <a:cubicBezTo>
                    <a:pt x="2215" y="941"/>
                    <a:pt x="4013" y="1215"/>
                    <a:pt x="5799" y="1263"/>
                  </a:cubicBezTo>
                  <a:cubicBezTo>
                    <a:pt x="5857" y="1263"/>
                    <a:pt x="5916" y="1263"/>
                    <a:pt x="5974" y="1263"/>
                  </a:cubicBezTo>
                  <a:cubicBezTo>
                    <a:pt x="8117" y="1263"/>
                    <a:pt x="10236" y="841"/>
                    <a:pt x="12276" y="215"/>
                  </a:cubicBezTo>
                  <a:lnTo>
                    <a:pt x="12276" y="215"/>
                  </a:lnTo>
                  <a:cubicBezTo>
                    <a:pt x="10574" y="413"/>
                    <a:pt x="8857" y="492"/>
                    <a:pt x="7136" y="492"/>
                  </a:cubicBezTo>
                  <a:cubicBezTo>
                    <a:pt x="6691" y="492"/>
                    <a:pt x="6245" y="487"/>
                    <a:pt x="5799" y="477"/>
                  </a:cubicBezTo>
                  <a:cubicBezTo>
                    <a:pt x="4239" y="453"/>
                    <a:pt x="2453" y="370"/>
                    <a:pt x="1013" y="179"/>
                  </a:cubicBezTo>
                  <a:cubicBezTo>
                    <a:pt x="667" y="143"/>
                    <a:pt x="322" y="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16"/>
            <p:cNvSpPr/>
            <p:nvPr/>
          </p:nvSpPr>
          <p:spPr>
            <a:xfrm>
              <a:off x="2227950" y="3322850"/>
              <a:ext cx="376250" cy="36075"/>
            </a:xfrm>
            <a:custGeom>
              <a:rect b="b" l="l" r="r" t="t"/>
              <a:pathLst>
                <a:path extrusionOk="0" h="1443" w="15050">
                  <a:moveTo>
                    <a:pt x="0" y="1"/>
                  </a:moveTo>
                  <a:lnTo>
                    <a:pt x="0" y="1"/>
                  </a:lnTo>
                  <a:cubicBezTo>
                    <a:pt x="238" y="120"/>
                    <a:pt x="488" y="251"/>
                    <a:pt x="738" y="358"/>
                  </a:cubicBezTo>
                  <a:cubicBezTo>
                    <a:pt x="2588" y="1116"/>
                    <a:pt x="4760" y="1442"/>
                    <a:pt x="6970" y="1442"/>
                  </a:cubicBezTo>
                  <a:cubicBezTo>
                    <a:pt x="9795" y="1442"/>
                    <a:pt x="12685" y="909"/>
                    <a:pt x="15050" y="60"/>
                  </a:cubicBezTo>
                  <a:lnTo>
                    <a:pt x="15050" y="60"/>
                  </a:lnTo>
                  <a:cubicBezTo>
                    <a:pt x="12775" y="530"/>
                    <a:pt x="10455" y="689"/>
                    <a:pt x="8081" y="689"/>
                  </a:cubicBezTo>
                  <a:cubicBezTo>
                    <a:pt x="7746" y="689"/>
                    <a:pt x="7410" y="685"/>
                    <a:pt x="7073" y="680"/>
                  </a:cubicBezTo>
                  <a:cubicBezTo>
                    <a:pt x="5060" y="656"/>
                    <a:pt x="3013" y="644"/>
                    <a:pt x="1155" y="263"/>
                  </a:cubicBezTo>
                  <a:cubicBezTo>
                    <a:pt x="774" y="191"/>
                    <a:pt x="381" y="10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16"/>
            <p:cNvSpPr/>
            <p:nvPr/>
          </p:nvSpPr>
          <p:spPr>
            <a:xfrm>
              <a:off x="2241625" y="3285350"/>
              <a:ext cx="151250" cy="17100"/>
            </a:xfrm>
            <a:custGeom>
              <a:rect b="b" l="l" r="r" t="t"/>
              <a:pathLst>
                <a:path extrusionOk="0" h="684" w="6050">
                  <a:moveTo>
                    <a:pt x="1" y="1"/>
                  </a:moveTo>
                  <a:lnTo>
                    <a:pt x="1" y="1"/>
                  </a:lnTo>
                  <a:cubicBezTo>
                    <a:pt x="1110" y="496"/>
                    <a:pt x="2319" y="684"/>
                    <a:pt x="3536" y="684"/>
                  </a:cubicBezTo>
                  <a:cubicBezTo>
                    <a:pt x="4279" y="684"/>
                    <a:pt x="5025" y="614"/>
                    <a:pt x="5752" y="501"/>
                  </a:cubicBezTo>
                  <a:cubicBezTo>
                    <a:pt x="5859" y="489"/>
                    <a:pt x="5942" y="465"/>
                    <a:pt x="6049" y="453"/>
                  </a:cubicBezTo>
                  <a:cubicBezTo>
                    <a:pt x="5930" y="453"/>
                    <a:pt x="5811" y="441"/>
                    <a:pt x="5692" y="429"/>
                  </a:cubicBezTo>
                  <a:cubicBezTo>
                    <a:pt x="4763" y="358"/>
                    <a:pt x="3847" y="251"/>
                    <a:pt x="2918" y="203"/>
                  </a:cubicBezTo>
                  <a:cubicBezTo>
                    <a:pt x="1930" y="191"/>
                    <a:pt x="918" y="1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16"/>
            <p:cNvSpPr/>
            <p:nvPr/>
          </p:nvSpPr>
          <p:spPr>
            <a:xfrm>
              <a:off x="2278550" y="3256550"/>
              <a:ext cx="11625" cy="700"/>
            </a:xfrm>
            <a:custGeom>
              <a:rect b="b" l="l" r="r" t="t"/>
              <a:pathLst>
                <a:path extrusionOk="0" h="28" w="465">
                  <a:moveTo>
                    <a:pt x="233" y="1"/>
                  </a:moveTo>
                  <a:cubicBezTo>
                    <a:pt x="155" y="1"/>
                    <a:pt x="78" y="4"/>
                    <a:pt x="0" y="10"/>
                  </a:cubicBezTo>
                  <a:cubicBezTo>
                    <a:pt x="78" y="22"/>
                    <a:pt x="155" y="28"/>
                    <a:pt x="233" y="28"/>
                  </a:cubicBezTo>
                  <a:cubicBezTo>
                    <a:pt x="310" y="28"/>
                    <a:pt x="387" y="22"/>
                    <a:pt x="465" y="10"/>
                  </a:cubicBezTo>
                  <a:cubicBezTo>
                    <a:pt x="387" y="4"/>
                    <a:pt x="310" y="1"/>
                    <a:pt x="2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16"/>
            <p:cNvSpPr/>
            <p:nvPr/>
          </p:nvSpPr>
          <p:spPr>
            <a:xfrm>
              <a:off x="2950650" y="2695400"/>
              <a:ext cx="296200" cy="179225"/>
            </a:xfrm>
            <a:custGeom>
              <a:rect b="b" l="l" r="r" t="t"/>
              <a:pathLst>
                <a:path extrusionOk="0" h="7169" w="11848">
                  <a:moveTo>
                    <a:pt x="1" y="1"/>
                  </a:moveTo>
                  <a:cubicBezTo>
                    <a:pt x="96" y="179"/>
                    <a:pt x="203" y="358"/>
                    <a:pt x="322" y="524"/>
                  </a:cubicBezTo>
                  <a:cubicBezTo>
                    <a:pt x="1763" y="1251"/>
                    <a:pt x="3192" y="2013"/>
                    <a:pt x="4608" y="2787"/>
                  </a:cubicBezTo>
                  <a:cubicBezTo>
                    <a:pt x="7097" y="4108"/>
                    <a:pt x="9538" y="5525"/>
                    <a:pt x="11847" y="7168"/>
                  </a:cubicBezTo>
                  <a:cubicBezTo>
                    <a:pt x="8466" y="3953"/>
                    <a:pt x="4406" y="15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16"/>
            <p:cNvSpPr/>
            <p:nvPr/>
          </p:nvSpPr>
          <p:spPr>
            <a:xfrm>
              <a:off x="2753000" y="2709975"/>
              <a:ext cx="190225" cy="82200"/>
            </a:xfrm>
            <a:custGeom>
              <a:rect b="b" l="l" r="r" t="t"/>
              <a:pathLst>
                <a:path extrusionOk="0" h="3288" w="7609">
                  <a:moveTo>
                    <a:pt x="1" y="1"/>
                  </a:moveTo>
                  <a:cubicBezTo>
                    <a:pt x="382" y="156"/>
                    <a:pt x="918" y="394"/>
                    <a:pt x="1239" y="525"/>
                  </a:cubicBezTo>
                  <a:cubicBezTo>
                    <a:pt x="3585" y="1549"/>
                    <a:pt x="5371" y="2263"/>
                    <a:pt x="7609" y="3287"/>
                  </a:cubicBezTo>
                  <a:cubicBezTo>
                    <a:pt x="7276" y="2894"/>
                    <a:pt x="6954" y="2501"/>
                    <a:pt x="6657" y="2085"/>
                  </a:cubicBezTo>
                  <a:cubicBezTo>
                    <a:pt x="6371" y="1965"/>
                    <a:pt x="6073" y="1846"/>
                    <a:pt x="5787" y="1739"/>
                  </a:cubicBezTo>
                  <a:cubicBezTo>
                    <a:pt x="4120" y="1108"/>
                    <a:pt x="2406" y="632"/>
                    <a:pt x="680" y="180"/>
                  </a:cubicBezTo>
                  <a:cubicBezTo>
                    <a:pt x="465" y="120"/>
                    <a:pt x="227" y="6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16"/>
            <p:cNvSpPr/>
            <p:nvPr/>
          </p:nvSpPr>
          <p:spPr>
            <a:xfrm>
              <a:off x="2991125" y="2796600"/>
              <a:ext cx="207500" cy="127725"/>
            </a:xfrm>
            <a:custGeom>
              <a:rect b="b" l="l" r="r" t="t"/>
              <a:pathLst>
                <a:path extrusionOk="0" h="5109" w="8300">
                  <a:moveTo>
                    <a:pt x="96" y="1"/>
                  </a:moveTo>
                  <a:cubicBezTo>
                    <a:pt x="72" y="48"/>
                    <a:pt x="49" y="96"/>
                    <a:pt x="1" y="120"/>
                  </a:cubicBezTo>
                  <a:cubicBezTo>
                    <a:pt x="120" y="394"/>
                    <a:pt x="239" y="656"/>
                    <a:pt x="358" y="906"/>
                  </a:cubicBezTo>
                  <a:cubicBezTo>
                    <a:pt x="1442" y="1465"/>
                    <a:pt x="2513" y="2037"/>
                    <a:pt x="3597" y="2596"/>
                  </a:cubicBezTo>
                  <a:cubicBezTo>
                    <a:pt x="5180" y="3394"/>
                    <a:pt x="6787" y="4204"/>
                    <a:pt x="8300" y="5108"/>
                  </a:cubicBezTo>
                  <a:cubicBezTo>
                    <a:pt x="6014" y="3275"/>
                    <a:pt x="3466" y="1763"/>
                    <a:pt x="882" y="394"/>
                  </a:cubicBezTo>
                  <a:cubicBezTo>
                    <a:pt x="620" y="263"/>
                    <a:pt x="358" y="120"/>
                    <a:pt x="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16"/>
            <p:cNvSpPr/>
            <p:nvPr/>
          </p:nvSpPr>
          <p:spPr>
            <a:xfrm>
              <a:off x="2281825" y="2644250"/>
              <a:ext cx="420300" cy="50875"/>
            </a:xfrm>
            <a:custGeom>
              <a:rect b="b" l="l" r="r" t="t"/>
              <a:pathLst>
                <a:path extrusionOk="0" h="2035" w="16812">
                  <a:moveTo>
                    <a:pt x="6398" y="1"/>
                  </a:moveTo>
                  <a:cubicBezTo>
                    <a:pt x="5080" y="1"/>
                    <a:pt x="3759" y="80"/>
                    <a:pt x="2441" y="225"/>
                  </a:cubicBezTo>
                  <a:cubicBezTo>
                    <a:pt x="2120" y="237"/>
                    <a:pt x="1786" y="261"/>
                    <a:pt x="1465" y="296"/>
                  </a:cubicBezTo>
                  <a:cubicBezTo>
                    <a:pt x="1131" y="523"/>
                    <a:pt x="822" y="713"/>
                    <a:pt x="536" y="904"/>
                  </a:cubicBezTo>
                  <a:lnTo>
                    <a:pt x="0" y="1261"/>
                  </a:lnTo>
                  <a:cubicBezTo>
                    <a:pt x="1846" y="1058"/>
                    <a:pt x="3763" y="880"/>
                    <a:pt x="6084" y="796"/>
                  </a:cubicBezTo>
                  <a:cubicBezTo>
                    <a:pt x="6209" y="794"/>
                    <a:pt x="6333" y="793"/>
                    <a:pt x="6457" y="793"/>
                  </a:cubicBezTo>
                  <a:cubicBezTo>
                    <a:pt x="7641" y="793"/>
                    <a:pt x="8816" y="891"/>
                    <a:pt x="10002" y="999"/>
                  </a:cubicBezTo>
                  <a:cubicBezTo>
                    <a:pt x="12478" y="1189"/>
                    <a:pt x="14276" y="1475"/>
                    <a:pt x="16812" y="2035"/>
                  </a:cubicBezTo>
                  <a:cubicBezTo>
                    <a:pt x="13491" y="583"/>
                    <a:pt x="9961" y="1"/>
                    <a:pt x="6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16"/>
            <p:cNvSpPr/>
            <p:nvPr/>
          </p:nvSpPr>
          <p:spPr>
            <a:xfrm>
              <a:off x="2668175" y="2780225"/>
              <a:ext cx="467950" cy="185475"/>
            </a:xfrm>
            <a:custGeom>
              <a:rect b="b" l="l" r="r" t="t"/>
              <a:pathLst>
                <a:path extrusionOk="0" h="7419" w="18718">
                  <a:moveTo>
                    <a:pt x="1" y="1"/>
                  </a:moveTo>
                  <a:lnTo>
                    <a:pt x="1" y="1"/>
                  </a:lnTo>
                  <a:cubicBezTo>
                    <a:pt x="465" y="156"/>
                    <a:pt x="917" y="298"/>
                    <a:pt x="1370" y="453"/>
                  </a:cubicBezTo>
                  <a:cubicBezTo>
                    <a:pt x="4132" y="1406"/>
                    <a:pt x="6954" y="2227"/>
                    <a:pt x="9692" y="3275"/>
                  </a:cubicBezTo>
                  <a:cubicBezTo>
                    <a:pt x="11788" y="4144"/>
                    <a:pt x="13157" y="4728"/>
                    <a:pt x="15455" y="5799"/>
                  </a:cubicBezTo>
                  <a:cubicBezTo>
                    <a:pt x="16562" y="6311"/>
                    <a:pt x="17658" y="6811"/>
                    <a:pt x="18717" y="7418"/>
                  </a:cubicBezTo>
                  <a:cubicBezTo>
                    <a:pt x="15634" y="5061"/>
                    <a:pt x="12062" y="3418"/>
                    <a:pt x="8430" y="2084"/>
                  </a:cubicBezTo>
                  <a:cubicBezTo>
                    <a:pt x="6037" y="1239"/>
                    <a:pt x="3549" y="715"/>
                    <a:pt x="1072" y="215"/>
                  </a:cubicBezTo>
                  <a:cubicBezTo>
                    <a:pt x="715" y="144"/>
                    <a:pt x="358" y="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16"/>
            <p:cNvSpPr/>
            <p:nvPr/>
          </p:nvSpPr>
          <p:spPr>
            <a:xfrm>
              <a:off x="2148475" y="2746050"/>
              <a:ext cx="462275" cy="74975"/>
            </a:xfrm>
            <a:custGeom>
              <a:rect b="b" l="l" r="r" t="t"/>
              <a:pathLst>
                <a:path extrusionOk="0" h="2999" w="18491">
                  <a:moveTo>
                    <a:pt x="10459" y="0"/>
                  </a:moveTo>
                  <a:cubicBezTo>
                    <a:pt x="9659" y="0"/>
                    <a:pt x="8859" y="35"/>
                    <a:pt x="8061" y="106"/>
                  </a:cubicBezTo>
                  <a:cubicBezTo>
                    <a:pt x="6037" y="249"/>
                    <a:pt x="4025" y="582"/>
                    <a:pt x="2108" y="1225"/>
                  </a:cubicBezTo>
                  <a:cubicBezTo>
                    <a:pt x="1691" y="1356"/>
                    <a:pt x="1262" y="1499"/>
                    <a:pt x="846" y="1665"/>
                  </a:cubicBezTo>
                  <a:cubicBezTo>
                    <a:pt x="619" y="1904"/>
                    <a:pt x="381" y="2130"/>
                    <a:pt x="155" y="2356"/>
                  </a:cubicBezTo>
                  <a:cubicBezTo>
                    <a:pt x="96" y="2416"/>
                    <a:pt x="48" y="2475"/>
                    <a:pt x="0" y="2535"/>
                  </a:cubicBezTo>
                  <a:cubicBezTo>
                    <a:pt x="12" y="2678"/>
                    <a:pt x="24" y="2844"/>
                    <a:pt x="12" y="2999"/>
                  </a:cubicBezTo>
                  <a:cubicBezTo>
                    <a:pt x="155" y="2951"/>
                    <a:pt x="310" y="2892"/>
                    <a:pt x="453" y="2844"/>
                  </a:cubicBezTo>
                  <a:cubicBezTo>
                    <a:pt x="2155" y="2225"/>
                    <a:pt x="3882" y="1642"/>
                    <a:pt x="5680" y="1344"/>
                  </a:cubicBezTo>
                  <a:cubicBezTo>
                    <a:pt x="7538" y="1023"/>
                    <a:pt x="9756" y="877"/>
                    <a:pt x="11962" y="877"/>
                  </a:cubicBezTo>
                  <a:cubicBezTo>
                    <a:pt x="12130" y="877"/>
                    <a:pt x="12298" y="878"/>
                    <a:pt x="12466" y="880"/>
                  </a:cubicBezTo>
                  <a:cubicBezTo>
                    <a:pt x="14478" y="880"/>
                    <a:pt x="16502" y="939"/>
                    <a:pt x="18491" y="1237"/>
                  </a:cubicBezTo>
                  <a:cubicBezTo>
                    <a:pt x="15896" y="409"/>
                    <a:pt x="13180" y="0"/>
                    <a:pt x="10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16"/>
            <p:cNvSpPr/>
            <p:nvPr/>
          </p:nvSpPr>
          <p:spPr>
            <a:xfrm>
              <a:off x="2688125" y="2878150"/>
              <a:ext cx="372100" cy="128325"/>
            </a:xfrm>
            <a:custGeom>
              <a:rect b="b" l="l" r="r" t="t"/>
              <a:pathLst>
                <a:path extrusionOk="0" h="5133" w="14884">
                  <a:moveTo>
                    <a:pt x="0" y="1"/>
                  </a:moveTo>
                  <a:lnTo>
                    <a:pt x="0" y="1"/>
                  </a:lnTo>
                  <a:cubicBezTo>
                    <a:pt x="358" y="120"/>
                    <a:pt x="715" y="227"/>
                    <a:pt x="1096" y="334"/>
                  </a:cubicBezTo>
                  <a:cubicBezTo>
                    <a:pt x="3667" y="1049"/>
                    <a:pt x="6227" y="1858"/>
                    <a:pt x="8740" y="2751"/>
                  </a:cubicBezTo>
                  <a:cubicBezTo>
                    <a:pt x="10823" y="3501"/>
                    <a:pt x="12919" y="4240"/>
                    <a:pt x="14883" y="5133"/>
                  </a:cubicBezTo>
                  <a:cubicBezTo>
                    <a:pt x="12502" y="3644"/>
                    <a:pt x="9942" y="2394"/>
                    <a:pt x="7275" y="1501"/>
                  </a:cubicBezTo>
                  <a:cubicBezTo>
                    <a:pt x="5156" y="811"/>
                    <a:pt x="2953" y="370"/>
                    <a:pt x="715" y="96"/>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16"/>
            <p:cNvSpPr/>
            <p:nvPr/>
          </p:nvSpPr>
          <p:spPr>
            <a:xfrm>
              <a:off x="2107700" y="2846275"/>
              <a:ext cx="342325" cy="71500"/>
            </a:xfrm>
            <a:custGeom>
              <a:rect b="b" l="l" r="r" t="t"/>
              <a:pathLst>
                <a:path extrusionOk="0" h="2860" w="13693">
                  <a:moveTo>
                    <a:pt x="9769" y="0"/>
                  </a:moveTo>
                  <a:cubicBezTo>
                    <a:pt x="7234" y="0"/>
                    <a:pt x="4709" y="407"/>
                    <a:pt x="2250" y="1145"/>
                  </a:cubicBezTo>
                  <a:cubicBezTo>
                    <a:pt x="1762" y="1288"/>
                    <a:pt x="1250" y="1443"/>
                    <a:pt x="738" y="1586"/>
                  </a:cubicBezTo>
                  <a:cubicBezTo>
                    <a:pt x="560" y="1919"/>
                    <a:pt x="381" y="2228"/>
                    <a:pt x="214" y="2502"/>
                  </a:cubicBezTo>
                  <a:cubicBezTo>
                    <a:pt x="143" y="2621"/>
                    <a:pt x="84" y="2740"/>
                    <a:pt x="0" y="2860"/>
                  </a:cubicBezTo>
                  <a:cubicBezTo>
                    <a:pt x="274" y="2776"/>
                    <a:pt x="560" y="2705"/>
                    <a:pt x="822" y="2621"/>
                  </a:cubicBezTo>
                  <a:cubicBezTo>
                    <a:pt x="2774" y="2026"/>
                    <a:pt x="4751" y="1466"/>
                    <a:pt x="6763" y="1145"/>
                  </a:cubicBezTo>
                  <a:cubicBezTo>
                    <a:pt x="9156" y="693"/>
                    <a:pt x="11180" y="419"/>
                    <a:pt x="13692" y="335"/>
                  </a:cubicBezTo>
                  <a:cubicBezTo>
                    <a:pt x="12387" y="108"/>
                    <a:pt x="11077" y="0"/>
                    <a:pt x="97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16"/>
            <p:cNvSpPr/>
            <p:nvPr/>
          </p:nvSpPr>
          <p:spPr>
            <a:xfrm>
              <a:off x="2708350" y="2980850"/>
              <a:ext cx="319725" cy="78300"/>
            </a:xfrm>
            <a:custGeom>
              <a:rect b="b" l="l" r="r" t="t"/>
              <a:pathLst>
                <a:path extrusionOk="0" h="3132" w="12789">
                  <a:moveTo>
                    <a:pt x="1" y="1"/>
                  </a:moveTo>
                  <a:cubicBezTo>
                    <a:pt x="251" y="48"/>
                    <a:pt x="501" y="96"/>
                    <a:pt x="763" y="155"/>
                  </a:cubicBezTo>
                  <a:cubicBezTo>
                    <a:pt x="2323" y="477"/>
                    <a:pt x="3859" y="1001"/>
                    <a:pt x="5418" y="1358"/>
                  </a:cubicBezTo>
                  <a:cubicBezTo>
                    <a:pt x="7871" y="1941"/>
                    <a:pt x="10348" y="2453"/>
                    <a:pt x="12788" y="3132"/>
                  </a:cubicBezTo>
                  <a:cubicBezTo>
                    <a:pt x="8919" y="1089"/>
                    <a:pt x="5405" y="8"/>
                    <a:pt x="1092" y="8"/>
                  </a:cubicBezTo>
                  <a:cubicBezTo>
                    <a:pt x="932" y="8"/>
                    <a:pt x="771" y="10"/>
                    <a:pt x="608" y="13"/>
                  </a:cubicBezTo>
                  <a:cubicBezTo>
                    <a:pt x="406" y="13"/>
                    <a:pt x="191" y="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16"/>
            <p:cNvSpPr/>
            <p:nvPr/>
          </p:nvSpPr>
          <p:spPr>
            <a:xfrm>
              <a:off x="2775025" y="3046625"/>
              <a:ext cx="174475" cy="44375"/>
            </a:xfrm>
            <a:custGeom>
              <a:rect b="b" l="l" r="r" t="t"/>
              <a:pathLst>
                <a:path extrusionOk="0" h="1775" w="6979">
                  <a:moveTo>
                    <a:pt x="1" y="1"/>
                  </a:moveTo>
                  <a:cubicBezTo>
                    <a:pt x="334" y="108"/>
                    <a:pt x="668" y="227"/>
                    <a:pt x="989" y="334"/>
                  </a:cubicBezTo>
                  <a:cubicBezTo>
                    <a:pt x="1704" y="572"/>
                    <a:pt x="2418" y="834"/>
                    <a:pt x="3156" y="1049"/>
                  </a:cubicBezTo>
                  <a:cubicBezTo>
                    <a:pt x="4406" y="1382"/>
                    <a:pt x="5692" y="1584"/>
                    <a:pt x="6978" y="1775"/>
                  </a:cubicBezTo>
                  <a:cubicBezTo>
                    <a:pt x="5787" y="1251"/>
                    <a:pt x="4561" y="775"/>
                    <a:pt x="3299" y="489"/>
                  </a:cubicBezTo>
                  <a:cubicBezTo>
                    <a:pt x="2204" y="251"/>
                    <a:pt x="1227" y="180"/>
                    <a:pt x="84" y="13"/>
                  </a:cubicBezTo>
                  <a:cubicBezTo>
                    <a:pt x="61" y="13"/>
                    <a:pt x="25"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16"/>
            <p:cNvSpPr/>
            <p:nvPr/>
          </p:nvSpPr>
          <p:spPr>
            <a:xfrm>
              <a:off x="2758675" y="3110625"/>
              <a:ext cx="93175" cy="19075"/>
            </a:xfrm>
            <a:custGeom>
              <a:rect b="b" l="l" r="r" t="t"/>
              <a:pathLst>
                <a:path extrusionOk="0" h="763" w="3727">
                  <a:moveTo>
                    <a:pt x="0" y="1"/>
                  </a:moveTo>
                  <a:cubicBezTo>
                    <a:pt x="1215" y="417"/>
                    <a:pt x="2453" y="715"/>
                    <a:pt x="3727" y="763"/>
                  </a:cubicBezTo>
                  <a:cubicBezTo>
                    <a:pt x="2536" y="263"/>
                    <a:pt x="1274" y="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16"/>
            <p:cNvSpPr/>
            <p:nvPr/>
          </p:nvSpPr>
          <p:spPr>
            <a:xfrm>
              <a:off x="2075550" y="2958525"/>
              <a:ext cx="221175" cy="52725"/>
            </a:xfrm>
            <a:custGeom>
              <a:rect b="b" l="l" r="r" t="t"/>
              <a:pathLst>
                <a:path extrusionOk="0" h="2109" w="8847">
                  <a:moveTo>
                    <a:pt x="8083" y="1"/>
                  </a:moveTo>
                  <a:cubicBezTo>
                    <a:pt x="5633" y="1"/>
                    <a:pt x="3181" y="356"/>
                    <a:pt x="798" y="906"/>
                  </a:cubicBezTo>
                  <a:cubicBezTo>
                    <a:pt x="738" y="906"/>
                    <a:pt x="691" y="917"/>
                    <a:pt x="655" y="941"/>
                  </a:cubicBezTo>
                  <a:cubicBezTo>
                    <a:pt x="488" y="1370"/>
                    <a:pt x="250" y="1775"/>
                    <a:pt x="0" y="2108"/>
                  </a:cubicBezTo>
                  <a:cubicBezTo>
                    <a:pt x="215" y="2072"/>
                    <a:pt x="429" y="2025"/>
                    <a:pt x="655" y="1965"/>
                  </a:cubicBezTo>
                  <a:cubicBezTo>
                    <a:pt x="3394" y="1322"/>
                    <a:pt x="6072" y="489"/>
                    <a:pt x="8847" y="13"/>
                  </a:cubicBezTo>
                  <a:cubicBezTo>
                    <a:pt x="8592" y="5"/>
                    <a:pt x="8337" y="1"/>
                    <a:pt x="80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16"/>
            <p:cNvSpPr/>
            <p:nvPr/>
          </p:nvSpPr>
          <p:spPr>
            <a:xfrm>
              <a:off x="2540175" y="3077800"/>
              <a:ext cx="175350" cy="23625"/>
            </a:xfrm>
            <a:custGeom>
              <a:rect b="b" l="l" r="r" t="t"/>
              <a:pathLst>
                <a:path extrusionOk="0" h="945" w="7014">
                  <a:moveTo>
                    <a:pt x="2122" y="1"/>
                  </a:moveTo>
                  <a:cubicBezTo>
                    <a:pt x="1421" y="1"/>
                    <a:pt x="711" y="95"/>
                    <a:pt x="1" y="171"/>
                  </a:cubicBezTo>
                  <a:cubicBezTo>
                    <a:pt x="882" y="266"/>
                    <a:pt x="1977" y="480"/>
                    <a:pt x="3001" y="671"/>
                  </a:cubicBezTo>
                  <a:cubicBezTo>
                    <a:pt x="4335" y="885"/>
                    <a:pt x="5668" y="885"/>
                    <a:pt x="7014" y="945"/>
                  </a:cubicBezTo>
                  <a:cubicBezTo>
                    <a:pt x="5502" y="433"/>
                    <a:pt x="3942" y="52"/>
                    <a:pt x="2346" y="4"/>
                  </a:cubicBezTo>
                  <a:cubicBezTo>
                    <a:pt x="2272" y="2"/>
                    <a:pt x="2197" y="1"/>
                    <a:pt x="21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16"/>
            <p:cNvSpPr/>
            <p:nvPr/>
          </p:nvSpPr>
          <p:spPr>
            <a:xfrm>
              <a:off x="2438100" y="3116000"/>
              <a:ext cx="435475" cy="64000"/>
            </a:xfrm>
            <a:custGeom>
              <a:rect b="b" l="l" r="r" t="t"/>
              <a:pathLst>
                <a:path extrusionOk="0" h="2560" w="17419">
                  <a:moveTo>
                    <a:pt x="0" y="0"/>
                  </a:moveTo>
                  <a:cubicBezTo>
                    <a:pt x="72" y="24"/>
                    <a:pt x="167" y="24"/>
                    <a:pt x="238" y="48"/>
                  </a:cubicBezTo>
                  <a:cubicBezTo>
                    <a:pt x="2143" y="310"/>
                    <a:pt x="3977" y="917"/>
                    <a:pt x="5870" y="1262"/>
                  </a:cubicBezTo>
                  <a:cubicBezTo>
                    <a:pt x="9775" y="2024"/>
                    <a:pt x="13311" y="2429"/>
                    <a:pt x="17419" y="2560"/>
                  </a:cubicBezTo>
                  <a:cubicBezTo>
                    <a:pt x="14323" y="1929"/>
                    <a:pt x="11240" y="1203"/>
                    <a:pt x="8132" y="726"/>
                  </a:cubicBezTo>
                  <a:cubicBezTo>
                    <a:pt x="5941" y="369"/>
                    <a:pt x="3727" y="24"/>
                    <a:pt x="1512" y="24"/>
                  </a:cubicBezTo>
                  <a:cubicBezTo>
                    <a:pt x="1000" y="12"/>
                    <a:pt x="500"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16"/>
            <p:cNvSpPr/>
            <p:nvPr/>
          </p:nvSpPr>
          <p:spPr>
            <a:xfrm>
              <a:off x="2586625" y="3185650"/>
              <a:ext cx="57475" cy="8950"/>
            </a:xfrm>
            <a:custGeom>
              <a:rect b="b" l="l" r="r" t="t"/>
              <a:pathLst>
                <a:path extrusionOk="0" h="358" w="2299">
                  <a:moveTo>
                    <a:pt x="0" y="0"/>
                  </a:moveTo>
                  <a:lnTo>
                    <a:pt x="0" y="0"/>
                  </a:lnTo>
                  <a:cubicBezTo>
                    <a:pt x="723" y="207"/>
                    <a:pt x="1468" y="358"/>
                    <a:pt x="2214" y="358"/>
                  </a:cubicBezTo>
                  <a:cubicBezTo>
                    <a:pt x="2242" y="358"/>
                    <a:pt x="2270" y="358"/>
                    <a:pt x="2298" y="357"/>
                  </a:cubicBezTo>
                  <a:cubicBezTo>
                    <a:pt x="1548" y="95"/>
                    <a:pt x="774"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16"/>
            <p:cNvSpPr/>
            <p:nvPr/>
          </p:nvSpPr>
          <p:spPr>
            <a:xfrm>
              <a:off x="2183600" y="3205275"/>
              <a:ext cx="183675" cy="36600"/>
            </a:xfrm>
            <a:custGeom>
              <a:rect b="b" l="l" r="r" t="t"/>
              <a:pathLst>
                <a:path extrusionOk="0" h="1464" w="7347">
                  <a:moveTo>
                    <a:pt x="0" y="1"/>
                  </a:moveTo>
                  <a:lnTo>
                    <a:pt x="0" y="1"/>
                  </a:lnTo>
                  <a:cubicBezTo>
                    <a:pt x="119" y="310"/>
                    <a:pt x="155" y="668"/>
                    <a:pt x="36" y="965"/>
                  </a:cubicBezTo>
                  <a:cubicBezTo>
                    <a:pt x="2022" y="1300"/>
                    <a:pt x="4049" y="1463"/>
                    <a:pt x="6069" y="1463"/>
                  </a:cubicBezTo>
                  <a:cubicBezTo>
                    <a:pt x="6495" y="1463"/>
                    <a:pt x="6921" y="1456"/>
                    <a:pt x="7346" y="1442"/>
                  </a:cubicBezTo>
                  <a:cubicBezTo>
                    <a:pt x="4870" y="1084"/>
                    <a:pt x="2441" y="47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16"/>
            <p:cNvSpPr/>
            <p:nvPr/>
          </p:nvSpPr>
          <p:spPr>
            <a:xfrm>
              <a:off x="1196575" y="1572950"/>
              <a:ext cx="501275" cy="314350"/>
            </a:xfrm>
            <a:custGeom>
              <a:rect b="b" l="l" r="r" t="t"/>
              <a:pathLst>
                <a:path extrusionOk="0" h="12574" w="20051">
                  <a:moveTo>
                    <a:pt x="20050" y="0"/>
                  </a:moveTo>
                  <a:cubicBezTo>
                    <a:pt x="17776" y="369"/>
                    <a:pt x="15550" y="1131"/>
                    <a:pt x="13454" y="2072"/>
                  </a:cubicBezTo>
                  <a:cubicBezTo>
                    <a:pt x="11740" y="2870"/>
                    <a:pt x="10156" y="3882"/>
                    <a:pt x="8585" y="4929"/>
                  </a:cubicBezTo>
                  <a:cubicBezTo>
                    <a:pt x="5906" y="6680"/>
                    <a:pt x="3405" y="8727"/>
                    <a:pt x="1298" y="11121"/>
                  </a:cubicBezTo>
                  <a:cubicBezTo>
                    <a:pt x="869" y="11609"/>
                    <a:pt x="429" y="12097"/>
                    <a:pt x="0" y="12573"/>
                  </a:cubicBezTo>
                  <a:cubicBezTo>
                    <a:pt x="191" y="12395"/>
                    <a:pt x="405" y="12228"/>
                    <a:pt x="607" y="12073"/>
                  </a:cubicBezTo>
                  <a:cubicBezTo>
                    <a:pt x="1226" y="11609"/>
                    <a:pt x="1822" y="11180"/>
                    <a:pt x="2298" y="10823"/>
                  </a:cubicBezTo>
                  <a:cubicBezTo>
                    <a:pt x="5096" y="8680"/>
                    <a:pt x="7322" y="6799"/>
                    <a:pt x="10228" y="4917"/>
                  </a:cubicBezTo>
                  <a:cubicBezTo>
                    <a:pt x="11942" y="3763"/>
                    <a:pt x="13740" y="2774"/>
                    <a:pt x="15597" y="1881"/>
                  </a:cubicBezTo>
                  <a:cubicBezTo>
                    <a:pt x="17121" y="1131"/>
                    <a:pt x="18467" y="524"/>
                    <a:pt x="20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16"/>
            <p:cNvSpPr/>
            <p:nvPr/>
          </p:nvSpPr>
          <p:spPr>
            <a:xfrm>
              <a:off x="1099225" y="1511325"/>
              <a:ext cx="594150" cy="385500"/>
            </a:xfrm>
            <a:custGeom>
              <a:rect b="b" l="l" r="r" t="t"/>
              <a:pathLst>
                <a:path extrusionOk="0" h="15420" w="23766">
                  <a:moveTo>
                    <a:pt x="23766" y="1"/>
                  </a:moveTo>
                  <a:lnTo>
                    <a:pt x="23766" y="1"/>
                  </a:lnTo>
                  <a:cubicBezTo>
                    <a:pt x="21313" y="394"/>
                    <a:pt x="18896" y="1144"/>
                    <a:pt x="16610" y="2108"/>
                  </a:cubicBezTo>
                  <a:cubicBezTo>
                    <a:pt x="14229" y="3132"/>
                    <a:pt x="11990" y="4489"/>
                    <a:pt x="9883" y="5978"/>
                  </a:cubicBezTo>
                  <a:cubicBezTo>
                    <a:pt x="7061" y="7918"/>
                    <a:pt x="4442" y="10133"/>
                    <a:pt x="2203" y="12705"/>
                  </a:cubicBezTo>
                  <a:cubicBezTo>
                    <a:pt x="1430" y="13586"/>
                    <a:pt x="691" y="14490"/>
                    <a:pt x="1" y="15419"/>
                  </a:cubicBezTo>
                  <a:cubicBezTo>
                    <a:pt x="72" y="15395"/>
                    <a:pt x="120" y="15360"/>
                    <a:pt x="156" y="15312"/>
                  </a:cubicBezTo>
                  <a:cubicBezTo>
                    <a:pt x="1203" y="14300"/>
                    <a:pt x="2358" y="13407"/>
                    <a:pt x="3430" y="12419"/>
                  </a:cubicBezTo>
                  <a:cubicBezTo>
                    <a:pt x="4799" y="11216"/>
                    <a:pt x="6144" y="9954"/>
                    <a:pt x="7537" y="8787"/>
                  </a:cubicBezTo>
                  <a:cubicBezTo>
                    <a:pt x="9347" y="7323"/>
                    <a:pt x="11216" y="5930"/>
                    <a:pt x="13372" y="4584"/>
                  </a:cubicBezTo>
                  <a:cubicBezTo>
                    <a:pt x="15003" y="3584"/>
                    <a:pt x="16729" y="2763"/>
                    <a:pt x="18467" y="1989"/>
                  </a:cubicBezTo>
                  <a:cubicBezTo>
                    <a:pt x="20146" y="1275"/>
                    <a:pt x="21884" y="548"/>
                    <a:pt x="23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16"/>
            <p:cNvSpPr/>
            <p:nvPr/>
          </p:nvSpPr>
          <p:spPr>
            <a:xfrm>
              <a:off x="1023925" y="1470550"/>
              <a:ext cx="549500" cy="414950"/>
            </a:xfrm>
            <a:custGeom>
              <a:rect b="b" l="l" r="r" t="t"/>
              <a:pathLst>
                <a:path extrusionOk="0" h="16598" w="21980">
                  <a:moveTo>
                    <a:pt x="21979" y="0"/>
                  </a:moveTo>
                  <a:lnTo>
                    <a:pt x="21979" y="0"/>
                  </a:lnTo>
                  <a:cubicBezTo>
                    <a:pt x="20277" y="512"/>
                    <a:pt x="18574" y="1108"/>
                    <a:pt x="16967" y="1894"/>
                  </a:cubicBezTo>
                  <a:cubicBezTo>
                    <a:pt x="14609" y="3060"/>
                    <a:pt x="12431" y="4513"/>
                    <a:pt x="10323" y="6073"/>
                  </a:cubicBezTo>
                  <a:cubicBezTo>
                    <a:pt x="7251" y="8406"/>
                    <a:pt x="4311" y="11002"/>
                    <a:pt x="1917" y="14038"/>
                  </a:cubicBezTo>
                  <a:cubicBezTo>
                    <a:pt x="1251" y="14859"/>
                    <a:pt x="655" y="15729"/>
                    <a:pt x="1" y="16598"/>
                  </a:cubicBezTo>
                  <a:cubicBezTo>
                    <a:pt x="72" y="16526"/>
                    <a:pt x="155" y="16431"/>
                    <a:pt x="239" y="16360"/>
                  </a:cubicBezTo>
                  <a:cubicBezTo>
                    <a:pt x="1084" y="15538"/>
                    <a:pt x="1941" y="14705"/>
                    <a:pt x="2787" y="13895"/>
                  </a:cubicBezTo>
                  <a:cubicBezTo>
                    <a:pt x="4061" y="12657"/>
                    <a:pt x="5299" y="11395"/>
                    <a:pt x="6597" y="10168"/>
                  </a:cubicBezTo>
                  <a:cubicBezTo>
                    <a:pt x="7787" y="9049"/>
                    <a:pt x="9585" y="7549"/>
                    <a:pt x="10597" y="6763"/>
                  </a:cubicBezTo>
                  <a:cubicBezTo>
                    <a:pt x="14121" y="4096"/>
                    <a:pt x="17967" y="1846"/>
                    <a:pt x="21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16"/>
            <p:cNvSpPr/>
            <p:nvPr/>
          </p:nvSpPr>
          <p:spPr>
            <a:xfrm>
              <a:off x="1068575" y="1411900"/>
              <a:ext cx="464075" cy="311675"/>
            </a:xfrm>
            <a:custGeom>
              <a:rect b="b" l="l" r="r" t="t"/>
              <a:pathLst>
                <a:path extrusionOk="0" h="12467" w="18563">
                  <a:moveTo>
                    <a:pt x="18562" y="1"/>
                  </a:moveTo>
                  <a:lnTo>
                    <a:pt x="18562" y="1"/>
                  </a:lnTo>
                  <a:cubicBezTo>
                    <a:pt x="14764" y="846"/>
                    <a:pt x="11264" y="2692"/>
                    <a:pt x="8132" y="4942"/>
                  </a:cubicBezTo>
                  <a:cubicBezTo>
                    <a:pt x="7001" y="5752"/>
                    <a:pt x="5882" y="6561"/>
                    <a:pt x="4822" y="7466"/>
                  </a:cubicBezTo>
                  <a:cubicBezTo>
                    <a:pt x="3691" y="8454"/>
                    <a:pt x="2667" y="9550"/>
                    <a:pt x="1655" y="10657"/>
                  </a:cubicBezTo>
                  <a:cubicBezTo>
                    <a:pt x="1132" y="11217"/>
                    <a:pt x="608" y="11788"/>
                    <a:pt x="96" y="12360"/>
                  </a:cubicBezTo>
                  <a:cubicBezTo>
                    <a:pt x="75" y="12381"/>
                    <a:pt x="58" y="12406"/>
                    <a:pt x="40" y="12428"/>
                  </a:cubicBezTo>
                  <a:lnTo>
                    <a:pt x="40" y="12428"/>
                  </a:lnTo>
                  <a:cubicBezTo>
                    <a:pt x="58" y="12412"/>
                    <a:pt x="75" y="12398"/>
                    <a:pt x="96" y="12383"/>
                  </a:cubicBezTo>
                  <a:cubicBezTo>
                    <a:pt x="870" y="11693"/>
                    <a:pt x="1667" y="11038"/>
                    <a:pt x="2477" y="10407"/>
                  </a:cubicBezTo>
                  <a:cubicBezTo>
                    <a:pt x="5751" y="7728"/>
                    <a:pt x="8704" y="5359"/>
                    <a:pt x="12442" y="3180"/>
                  </a:cubicBezTo>
                  <a:cubicBezTo>
                    <a:pt x="14419" y="2001"/>
                    <a:pt x="16419" y="846"/>
                    <a:pt x="18562" y="1"/>
                  </a:cubicBezTo>
                  <a:close/>
                  <a:moveTo>
                    <a:pt x="40" y="12428"/>
                  </a:moveTo>
                  <a:lnTo>
                    <a:pt x="40" y="12428"/>
                  </a:lnTo>
                  <a:cubicBezTo>
                    <a:pt x="28" y="12440"/>
                    <a:pt x="15" y="12452"/>
                    <a:pt x="0" y="12467"/>
                  </a:cubicBezTo>
                  <a:cubicBezTo>
                    <a:pt x="15" y="12457"/>
                    <a:pt x="28" y="12443"/>
                    <a:pt x="40" y="1242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16"/>
            <p:cNvSpPr/>
            <p:nvPr/>
          </p:nvSpPr>
          <p:spPr>
            <a:xfrm>
              <a:off x="1213225" y="1280650"/>
              <a:ext cx="489675" cy="240525"/>
            </a:xfrm>
            <a:custGeom>
              <a:rect b="b" l="l" r="r" t="t"/>
              <a:pathLst>
                <a:path extrusionOk="0" h="9621" w="19587">
                  <a:moveTo>
                    <a:pt x="19587" y="0"/>
                  </a:moveTo>
                  <a:cubicBezTo>
                    <a:pt x="18158" y="24"/>
                    <a:pt x="16765" y="310"/>
                    <a:pt x="15396" y="691"/>
                  </a:cubicBezTo>
                  <a:cubicBezTo>
                    <a:pt x="13241" y="1274"/>
                    <a:pt x="11181" y="2155"/>
                    <a:pt x="9204" y="3167"/>
                  </a:cubicBezTo>
                  <a:cubicBezTo>
                    <a:pt x="6609" y="4441"/>
                    <a:pt x="4168" y="6013"/>
                    <a:pt x="2013" y="7930"/>
                  </a:cubicBezTo>
                  <a:lnTo>
                    <a:pt x="1" y="9621"/>
                  </a:lnTo>
                  <a:cubicBezTo>
                    <a:pt x="49" y="9585"/>
                    <a:pt x="96" y="9549"/>
                    <a:pt x="144" y="9525"/>
                  </a:cubicBezTo>
                  <a:cubicBezTo>
                    <a:pt x="1061" y="8906"/>
                    <a:pt x="2013" y="8335"/>
                    <a:pt x="2966" y="7763"/>
                  </a:cubicBezTo>
                  <a:cubicBezTo>
                    <a:pt x="4728" y="6680"/>
                    <a:pt x="6466" y="5560"/>
                    <a:pt x="8264" y="4548"/>
                  </a:cubicBezTo>
                  <a:cubicBezTo>
                    <a:pt x="9824" y="3655"/>
                    <a:pt x="12133" y="2608"/>
                    <a:pt x="13479" y="2060"/>
                  </a:cubicBezTo>
                  <a:cubicBezTo>
                    <a:pt x="15205" y="1346"/>
                    <a:pt x="17444" y="369"/>
                    <a:pt x="195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16"/>
            <p:cNvSpPr/>
            <p:nvPr/>
          </p:nvSpPr>
          <p:spPr>
            <a:xfrm>
              <a:off x="1193600" y="1222900"/>
              <a:ext cx="407200" cy="216425"/>
            </a:xfrm>
            <a:custGeom>
              <a:rect b="b" l="l" r="r" t="t"/>
              <a:pathLst>
                <a:path extrusionOk="0" h="8657" w="16288">
                  <a:moveTo>
                    <a:pt x="16288" y="0"/>
                  </a:moveTo>
                  <a:lnTo>
                    <a:pt x="16288" y="0"/>
                  </a:lnTo>
                  <a:cubicBezTo>
                    <a:pt x="14419" y="262"/>
                    <a:pt x="12573" y="715"/>
                    <a:pt x="10823" y="1346"/>
                  </a:cubicBezTo>
                  <a:cubicBezTo>
                    <a:pt x="7120" y="2775"/>
                    <a:pt x="3822" y="5073"/>
                    <a:pt x="964" y="7799"/>
                  </a:cubicBezTo>
                  <a:cubicBezTo>
                    <a:pt x="655" y="8085"/>
                    <a:pt x="333" y="8382"/>
                    <a:pt x="0" y="8656"/>
                  </a:cubicBezTo>
                  <a:cubicBezTo>
                    <a:pt x="476" y="8335"/>
                    <a:pt x="976" y="8025"/>
                    <a:pt x="1488" y="7728"/>
                  </a:cubicBezTo>
                  <a:cubicBezTo>
                    <a:pt x="3822" y="6382"/>
                    <a:pt x="6048" y="4870"/>
                    <a:pt x="8394" y="3572"/>
                  </a:cubicBezTo>
                  <a:cubicBezTo>
                    <a:pt x="11073" y="2108"/>
                    <a:pt x="13609" y="917"/>
                    <a:pt x="16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16"/>
            <p:cNvSpPr/>
            <p:nvPr/>
          </p:nvSpPr>
          <p:spPr>
            <a:xfrm>
              <a:off x="1214725" y="1167250"/>
              <a:ext cx="293800" cy="173550"/>
            </a:xfrm>
            <a:custGeom>
              <a:rect b="b" l="l" r="r" t="t"/>
              <a:pathLst>
                <a:path extrusionOk="0" h="6942" w="11752">
                  <a:moveTo>
                    <a:pt x="11752" y="0"/>
                  </a:moveTo>
                  <a:lnTo>
                    <a:pt x="11752" y="0"/>
                  </a:lnTo>
                  <a:cubicBezTo>
                    <a:pt x="7382" y="1048"/>
                    <a:pt x="3656" y="3369"/>
                    <a:pt x="477" y="6477"/>
                  </a:cubicBezTo>
                  <a:cubicBezTo>
                    <a:pt x="310" y="6632"/>
                    <a:pt x="167" y="6787"/>
                    <a:pt x="0" y="6941"/>
                  </a:cubicBezTo>
                  <a:cubicBezTo>
                    <a:pt x="286" y="6763"/>
                    <a:pt x="536" y="6584"/>
                    <a:pt x="810" y="6406"/>
                  </a:cubicBezTo>
                  <a:cubicBezTo>
                    <a:pt x="2346" y="5453"/>
                    <a:pt x="3918" y="4584"/>
                    <a:pt x="5418" y="3619"/>
                  </a:cubicBezTo>
                  <a:cubicBezTo>
                    <a:pt x="7478" y="2322"/>
                    <a:pt x="9525" y="988"/>
                    <a:pt x="11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16"/>
            <p:cNvSpPr/>
            <p:nvPr/>
          </p:nvSpPr>
          <p:spPr>
            <a:xfrm>
              <a:off x="1213225" y="1134500"/>
              <a:ext cx="207800" cy="134275"/>
            </a:xfrm>
            <a:custGeom>
              <a:rect b="b" l="l" r="r" t="t"/>
              <a:pathLst>
                <a:path extrusionOk="0" h="5371" w="8312">
                  <a:moveTo>
                    <a:pt x="8311" y="0"/>
                  </a:moveTo>
                  <a:lnTo>
                    <a:pt x="8311" y="0"/>
                  </a:lnTo>
                  <a:cubicBezTo>
                    <a:pt x="5216" y="834"/>
                    <a:pt x="2382" y="2632"/>
                    <a:pt x="287" y="5037"/>
                  </a:cubicBezTo>
                  <a:cubicBezTo>
                    <a:pt x="203" y="5144"/>
                    <a:pt x="96" y="5251"/>
                    <a:pt x="1" y="5370"/>
                  </a:cubicBezTo>
                  <a:cubicBezTo>
                    <a:pt x="227" y="5168"/>
                    <a:pt x="453" y="4989"/>
                    <a:pt x="680" y="4810"/>
                  </a:cubicBezTo>
                  <a:cubicBezTo>
                    <a:pt x="1763" y="3965"/>
                    <a:pt x="3120" y="3179"/>
                    <a:pt x="4335" y="2417"/>
                  </a:cubicBezTo>
                  <a:cubicBezTo>
                    <a:pt x="5644" y="1572"/>
                    <a:pt x="6907" y="691"/>
                    <a:pt x="83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16"/>
            <p:cNvSpPr/>
            <p:nvPr/>
          </p:nvSpPr>
          <p:spPr>
            <a:xfrm>
              <a:off x="941475" y="946375"/>
              <a:ext cx="448900" cy="252725"/>
            </a:xfrm>
            <a:custGeom>
              <a:rect b="b" l="l" r="r" t="t"/>
              <a:pathLst>
                <a:path extrusionOk="0" h="10109" w="17956">
                  <a:moveTo>
                    <a:pt x="17955" y="1"/>
                  </a:moveTo>
                  <a:lnTo>
                    <a:pt x="17955" y="1"/>
                  </a:lnTo>
                  <a:cubicBezTo>
                    <a:pt x="15431" y="429"/>
                    <a:pt x="12954" y="1215"/>
                    <a:pt x="10633" y="2310"/>
                  </a:cubicBezTo>
                  <a:cubicBezTo>
                    <a:pt x="8775" y="3227"/>
                    <a:pt x="6942" y="4263"/>
                    <a:pt x="5251" y="5466"/>
                  </a:cubicBezTo>
                  <a:cubicBezTo>
                    <a:pt x="3644" y="6609"/>
                    <a:pt x="2227" y="8002"/>
                    <a:pt x="786" y="9359"/>
                  </a:cubicBezTo>
                  <a:cubicBezTo>
                    <a:pt x="512" y="9621"/>
                    <a:pt x="251" y="9859"/>
                    <a:pt x="0" y="10109"/>
                  </a:cubicBezTo>
                  <a:cubicBezTo>
                    <a:pt x="453" y="9764"/>
                    <a:pt x="953" y="9418"/>
                    <a:pt x="1441" y="9109"/>
                  </a:cubicBezTo>
                  <a:cubicBezTo>
                    <a:pt x="3668" y="7740"/>
                    <a:pt x="5811" y="6216"/>
                    <a:pt x="8061" y="4858"/>
                  </a:cubicBezTo>
                  <a:cubicBezTo>
                    <a:pt x="9609" y="3918"/>
                    <a:pt x="11204" y="3096"/>
                    <a:pt x="12812" y="2275"/>
                  </a:cubicBezTo>
                  <a:cubicBezTo>
                    <a:pt x="14550" y="1394"/>
                    <a:pt x="16157" y="644"/>
                    <a:pt x="17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16"/>
            <p:cNvSpPr/>
            <p:nvPr/>
          </p:nvSpPr>
          <p:spPr>
            <a:xfrm>
              <a:off x="954275" y="910950"/>
              <a:ext cx="339050" cy="172375"/>
            </a:xfrm>
            <a:custGeom>
              <a:rect b="b" l="l" r="r" t="t"/>
              <a:pathLst>
                <a:path extrusionOk="0" h="6895" w="13562">
                  <a:moveTo>
                    <a:pt x="13562" y="1"/>
                  </a:moveTo>
                  <a:lnTo>
                    <a:pt x="13562" y="1"/>
                  </a:lnTo>
                  <a:cubicBezTo>
                    <a:pt x="11002" y="537"/>
                    <a:pt x="8466" y="1346"/>
                    <a:pt x="6108" y="2489"/>
                  </a:cubicBezTo>
                  <a:cubicBezTo>
                    <a:pt x="3941" y="3656"/>
                    <a:pt x="2286" y="4823"/>
                    <a:pt x="596" y="6347"/>
                  </a:cubicBezTo>
                  <a:cubicBezTo>
                    <a:pt x="405" y="6525"/>
                    <a:pt x="203" y="6704"/>
                    <a:pt x="0" y="6894"/>
                  </a:cubicBezTo>
                  <a:cubicBezTo>
                    <a:pt x="262" y="6716"/>
                    <a:pt x="524" y="6549"/>
                    <a:pt x="774" y="6394"/>
                  </a:cubicBezTo>
                  <a:cubicBezTo>
                    <a:pt x="2215" y="5525"/>
                    <a:pt x="3775" y="4858"/>
                    <a:pt x="5239" y="4037"/>
                  </a:cubicBezTo>
                  <a:cubicBezTo>
                    <a:pt x="7966" y="2620"/>
                    <a:pt x="10752" y="1156"/>
                    <a:pt x="135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16"/>
            <p:cNvSpPr/>
            <p:nvPr/>
          </p:nvSpPr>
          <p:spPr>
            <a:xfrm>
              <a:off x="917950" y="904400"/>
              <a:ext cx="225050" cy="111950"/>
            </a:xfrm>
            <a:custGeom>
              <a:rect b="b" l="l" r="r" t="t"/>
              <a:pathLst>
                <a:path extrusionOk="0" h="4478" w="9002">
                  <a:moveTo>
                    <a:pt x="9002" y="1"/>
                  </a:moveTo>
                  <a:lnTo>
                    <a:pt x="9002" y="1"/>
                  </a:lnTo>
                  <a:cubicBezTo>
                    <a:pt x="7288" y="275"/>
                    <a:pt x="5621" y="882"/>
                    <a:pt x="4073" y="1668"/>
                  </a:cubicBezTo>
                  <a:cubicBezTo>
                    <a:pt x="2763" y="2382"/>
                    <a:pt x="1549" y="3275"/>
                    <a:pt x="406" y="4156"/>
                  </a:cubicBezTo>
                  <a:cubicBezTo>
                    <a:pt x="263" y="4251"/>
                    <a:pt x="132" y="4358"/>
                    <a:pt x="1" y="4478"/>
                  </a:cubicBezTo>
                  <a:cubicBezTo>
                    <a:pt x="108" y="4394"/>
                    <a:pt x="239" y="4311"/>
                    <a:pt x="370" y="4239"/>
                  </a:cubicBezTo>
                  <a:cubicBezTo>
                    <a:pt x="2013" y="3346"/>
                    <a:pt x="2989" y="3085"/>
                    <a:pt x="4430" y="2394"/>
                  </a:cubicBezTo>
                  <a:cubicBezTo>
                    <a:pt x="5978" y="1656"/>
                    <a:pt x="7442" y="715"/>
                    <a:pt x="9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16"/>
            <p:cNvSpPr/>
            <p:nvPr/>
          </p:nvSpPr>
          <p:spPr>
            <a:xfrm>
              <a:off x="845025" y="901425"/>
              <a:ext cx="108675" cy="68800"/>
            </a:xfrm>
            <a:custGeom>
              <a:rect b="b" l="l" r="r" t="t"/>
              <a:pathLst>
                <a:path extrusionOk="0" h="2752" w="4347">
                  <a:moveTo>
                    <a:pt x="4347" y="1"/>
                  </a:moveTo>
                  <a:lnTo>
                    <a:pt x="4347" y="1"/>
                  </a:lnTo>
                  <a:cubicBezTo>
                    <a:pt x="2656" y="596"/>
                    <a:pt x="1275" y="1596"/>
                    <a:pt x="1" y="2751"/>
                  </a:cubicBezTo>
                  <a:cubicBezTo>
                    <a:pt x="549" y="2430"/>
                    <a:pt x="1608" y="1799"/>
                    <a:pt x="2323" y="1358"/>
                  </a:cubicBezTo>
                  <a:cubicBezTo>
                    <a:pt x="3013" y="918"/>
                    <a:pt x="3656" y="429"/>
                    <a:pt x="4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16"/>
            <p:cNvSpPr/>
            <p:nvPr/>
          </p:nvSpPr>
          <p:spPr>
            <a:xfrm>
              <a:off x="533400" y="1434825"/>
              <a:ext cx="182775" cy="228625"/>
            </a:xfrm>
            <a:custGeom>
              <a:rect b="b" l="l" r="r" t="t"/>
              <a:pathLst>
                <a:path extrusionOk="0" h="9145" w="7311">
                  <a:moveTo>
                    <a:pt x="7310" y="1"/>
                  </a:moveTo>
                  <a:lnTo>
                    <a:pt x="7310" y="1"/>
                  </a:lnTo>
                  <a:cubicBezTo>
                    <a:pt x="4846" y="1572"/>
                    <a:pt x="2869" y="3799"/>
                    <a:pt x="1357" y="6275"/>
                  </a:cubicBezTo>
                  <a:cubicBezTo>
                    <a:pt x="905" y="7025"/>
                    <a:pt x="452" y="7740"/>
                    <a:pt x="179" y="8514"/>
                  </a:cubicBezTo>
                  <a:cubicBezTo>
                    <a:pt x="107" y="8728"/>
                    <a:pt x="48" y="8930"/>
                    <a:pt x="0" y="9145"/>
                  </a:cubicBezTo>
                  <a:cubicBezTo>
                    <a:pt x="95" y="8954"/>
                    <a:pt x="179" y="8776"/>
                    <a:pt x="310" y="8609"/>
                  </a:cubicBezTo>
                  <a:cubicBezTo>
                    <a:pt x="607" y="8156"/>
                    <a:pt x="881" y="7847"/>
                    <a:pt x="1274" y="7406"/>
                  </a:cubicBezTo>
                  <a:cubicBezTo>
                    <a:pt x="1917" y="6668"/>
                    <a:pt x="2536" y="5930"/>
                    <a:pt x="3143" y="5168"/>
                  </a:cubicBezTo>
                  <a:cubicBezTo>
                    <a:pt x="4453" y="3549"/>
                    <a:pt x="5620" y="1810"/>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16"/>
            <p:cNvSpPr/>
            <p:nvPr/>
          </p:nvSpPr>
          <p:spPr>
            <a:xfrm>
              <a:off x="611675" y="1422925"/>
              <a:ext cx="254525" cy="295900"/>
            </a:xfrm>
            <a:custGeom>
              <a:rect b="b" l="l" r="r" t="t"/>
              <a:pathLst>
                <a:path extrusionOk="0" h="11836" w="10181">
                  <a:moveTo>
                    <a:pt x="10180" y="0"/>
                  </a:moveTo>
                  <a:lnTo>
                    <a:pt x="10180" y="0"/>
                  </a:lnTo>
                  <a:cubicBezTo>
                    <a:pt x="7632" y="1655"/>
                    <a:pt x="5418" y="3799"/>
                    <a:pt x="3525" y="6168"/>
                  </a:cubicBezTo>
                  <a:cubicBezTo>
                    <a:pt x="2322" y="7728"/>
                    <a:pt x="1310" y="9442"/>
                    <a:pt x="369" y="11168"/>
                  </a:cubicBezTo>
                  <a:cubicBezTo>
                    <a:pt x="250" y="11395"/>
                    <a:pt x="119" y="11609"/>
                    <a:pt x="0" y="11835"/>
                  </a:cubicBezTo>
                  <a:cubicBezTo>
                    <a:pt x="227" y="11526"/>
                    <a:pt x="465" y="11228"/>
                    <a:pt x="715" y="10942"/>
                  </a:cubicBezTo>
                  <a:cubicBezTo>
                    <a:pt x="2453" y="8918"/>
                    <a:pt x="4168" y="6882"/>
                    <a:pt x="5894" y="4822"/>
                  </a:cubicBezTo>
                  <a:cubicBezTo>
                    <a:pt x="7263" y="3156"/>
                    <a:pt x="8597" y="1477"/>
                    <a:pt x="101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16"/>
            <p:cNvSpPr/>
            <p:nvPr/>
          </p:nvSpPr>
          <p:spPr>
            <a:xfrm>
              <a:off x="745325" y="1507450"/>
              <a:ext cx="185750" cy="228925"/>
            </a:xfrm>
            <a:custGeom>
              <a:rect b="b" l="l" r="r" t="t"/>
              <a:pathLst>
                <a:path extrusionOk="0" h="9157" w="7430">
                  <a:moveTo>
                    <a:pt x="7430" y="1"/>
                  </a:moveTo>
                  <a:cubicBezTo>
                    <a:pt x="5858" y="1203"/>
                    <a:pt x="4417" y="2573"/>
                    <a:pt x="3144" y="4061"/>
                  </a:cubicBezTo>
                  <a:cubicBezTo>
                    <a:pt x="1977" y="5490"/>
                    <a:pt x="917" y="7037"/>
                    <a:pt x="179" y="8728"/>
                  </a:cubicBezTo>
                  <a:cubicBezTo>
                    <a:pt x="119" y="8871"/>
                    <a:pt x="60" y="9026"/>
                    <a:pt x="0" y="9157"/>
                  </a:cubicBezTo>
                  <a:cubicBezTo>
                    <a:pt x="107" y="8942"/>
                    <a:pt x="250" y="8752"/>
                    <a:pt x="405" y="8561"/>
                  </a:cubicBezTo>
                  <a:cubicBezTo>
                    <a:pt x="1655" y="7121"/>
                    <a:pt x="3048" y="5609"/>
                    <a:pt x="4251" y="4061"/>
                  </a:cubicBezTo>
                  <a:cubicBezTo>
                    <a:pt x="4846" y="3335"/>
                    <a:pt x="6394" y="1203"/>
                    <a:pt x="7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16"/>
            <p:cNvSpPr/>
            <p:nvPr/>
          </p:nvSpPr>
          <p:spPr>
            <a:xfrm>
              <a:off x="464625" y="1311000"/>
              <a:ext cx="246775" cy="291425"/>
            </a:xfrm>
            <a:custGeom>
              <a:rect b="b" l="l" r="r" t="t"/>
              <a:pathLst>
                <a:path extrusionOk="0" h="11657" w="9871">
                  <a:moveTo>
                    <a:pt x="9871" y="1"/>
                  </a:moveTo>
                  <a:lnTo>
                    <a:pt x="9871" y="1"/>
                  </a:lnTo>
                  <a:cubicBezTo>
                    <a:pt x="7680" y="1263"/>
                    <a:pt x="5763" y="2965"/>
                    <a:pt x="4061" y="4823"/>
                  </a:cubicBezTo>
                  <a:cubicBezTo>
                    <a:pt x="2549" y="6621"/>
                    <a:pt x="1144" y="8811"/>
                    <a:pt x="346" y="10788"/>
                  </a:cubicBezTo>
                  <a:cubicBezTo>
                    <a:pt x="227" y="11074"/>
                    <a:pt x="108" y="11371"/>
                    <a:pt x="1" y="11657"/>
                  </a:cubicBezTo>
                  <a:cubicBezTo>
                    <a:pt x="179" y="11347"/>
                    <a:pt x="513" y="10847"/>
                    <a:pt x="656" y="10645"/>
                  </a:cubicBezTo>
                  <a:cubicBezTo>
                    <a:pt x="1894" y="8930"/>
                    <a:pt x="3215" y="7335"/>
                    <a:pt x="4882" y="5299"/>
                  </a:cubicBezTo>
                  <a:cubicBezTo>
                    <a:pt x="6478" y="3465"/>
                    <a:pt x="8025" y="1584"/>
                    <a:pt x="98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16"/>
            <p:cNvSpPr/>
            <p:nvPr/>
          </p:nvSpPr>
          <p:spPr>
            <a:xfrm>
              <a:off x="448550" y="1279750"/>
              <a:ext cx="211950" cy="213150"/>
            </a:xfrm>
            <a:custGeom>
              <a:rect b="b" l="l" r="r" t="t"/>
              <a:pathLst>
                <a:path extrusionOk="0" h="8526" w="8478">
                  <a:moveTo>
                    <a:pt x="8478" y="1"/>
                  </a:moveTo>
                  <a:lnTo>
                    <a:pt x="8478" y="1"/>
                  </a:lnTo>
                  <a:cubicBezTo>
                    <a:pt x="6752" y="882"/>
                    <a:pt x="5144" y="1989"/>
                    <a:pt x="3763" y="3334"/>
                  </a:cubicBezTo>
                  <a:cubicBezTo>
                    <a:pt x="2382" y="4715"/>
                    <a:pt x="1299" y="6358"/>
                    <a:pt x="298" y="8025"/>
                  </a:cubicBezTo>
                  <a:cubicBezTo>
                    <a:pt x="203" y="8180"/>
                    <a:pt x="108" y="8371"/>
                    <a:pt x="1" y="8525"/>
                  </a:cubicBezTo>
                  <a:cubicBezTo>
                    <a:pt x="227" y="8275"/>
                    <a:pt x="465" y="8025"/>
                    <a:pt x="691" y="7775"/>
                  </a:cubicBezTo>
                  <a:cubicBezTo>
                    <a:pt x="1513" y="6918"/>
                    <a:pt x="2394" y="6120"/>
                    <a:pt x="3192" y="5251"/>
                  </a:cubicBezTo>
                  <a:cubicBezTo>
                    <a:pt x="4894" y="3441"/>
                    <a:pt x="6537" y="1560"/>
                    <a:pt x="8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16"/>
            <p:cNvSpPr/>
            <p:nvPr/>
          </p:nvSpPr>
          <p:spPr>
            <a:xfrm>
              <a:off x="442300" y="1188375"/>
              <a:ext cx="169700" cy="177125"/>
            </a:xfrm>
            <a:custGeom>
              <a:rect b="b" l="l" r="r" t="t"/>
              <a:pathLst>
                <a:path extrusionOk="0" h="7085" w="6788">
                  <a:moveTo>
                    <a:pt x="6787" y="0"/>
                  </a:moveTo>
                  <a:lnTo>
                    <a:pt x="6787" y="0"/>
                  </a:lnTo>
                  <a:cubicBezTo>
                    <a:pt x="5442" y="715"/>
                    <a:pt x="4144" y="1548"/>
                    <a:pt x="3025" y="2596"/>
                  </a:cubicBezTo>
                  <a:cubicBezTo>
                    <a:pt x="1882" y="3775"/>
                    <a:pt x="894" y="5144"/>
                    <a:pt x="215" y="6632"/>
                  </a:cubicBezTo>
                  <a:cubicBezTo>
                    <a:pt x="144" y="6787"/>
                    <a:pt x="84" y="6930"/>
                    <a:pt x="1" y="7085"/>
                  </a:cubicBezTo>
                  <a:cubicBezTo>
                    <a:pt x="120" y="6918"/>
                    <a:pt x="227" y="6787"/>
                    <a:pt x="358" y="6620"/>
                  </a:cubicBezTo>
                  <a:cubicBezTo>
                    <a:pt x="1001" y="5858"/>
                    <a:pt x="1727" y="5191"/>
                    <a:pt x="2406" y="4477"/>
                  </a:cubicBezTo>
                  <a:cubicBezTo>
                    <a:pt x="3823" y="2941"/>
                    <a:pt x="5275" y="1441"/>
                    <a:pt x="67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16"/>
            <p:cNvSpPr/>
            <p:nvPr/>
          </p:nvSpPr>
          <p:spPr>
            <a:xfrm>
              <a:off x="477425" y="1095500"/>
              <a:ext cx="156900" cy="133675"/>
            </a:xfrm>
            <a:custGeom>
              <a:rect b="b" l="l" r="r" t="t"/>
              <a:pathLst>
                <a:path extrusionOk="0" h="5347" w="6276">
                  <a:moveTo>
                    <a:pt x="6275" y="1"/>
                  </a:moveTo>
                  <a:lnTo>
                    <a:pt x="6275" y="1"/>
                  </a:lnTo>
                  <a:cubicBezTo>
                    <a:pt x="3811" y="1001"/>
                    <a:pt x="1751" y="2846"/>
                    <a:pt x="239" y="5025"/>
                  </a:cubicBezTo>
                  <a:cubicBezTo>
                    <a:pt x="167" y="5120"/>
                    <a:pt x="72" y="5239"/>
                    <a:pt x="1" y="5347"/>
                  </a:cubicBezTo>
                  <a:cubicBezTo>
                    <a:pt x="120" y="5239"/>
                    <a:pt x="239" y="5120"/>
                    <a:pt x="358" y="5001"/>
                  </a:cubicBezTo>
                  <a:cubicBezTo>
                    <a:pt x="1322" y="4108"/>
                    <a:pt x="2406" y="3358"/>
                    <a:pt x="3394" y="2465"/>
                  </a:cubicBezTo>
                  <a:cubicBezTo>
                    <a:pt x="4346" y="1608"/>
                    <a:pt x="5299" y="679"/>
                    <a:pt x="62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16"/>
            <p:cNvSpPr/>
            <p:nvPr/>
          </p:nvSpPr>
          <p:spPr>
            <a:xfrm>
              <a:off x="706925" y="871975"/>
              <a:ext cx="156000" cy="97050"/>
            </a:xfrm>
            <a:custGeom>
              <a:rect b="b" l="l" r="r" t="t"/>
              <a:pathLst>
                <a:path extrusionOk="0" h="3882" w="6240">
                  <a:moveTo>
                    <a:pt x="6239" y="0"/>
                  </a:moveTo>
                  <a:lnTo>
                    <a:pt x="6239" y="0"/>
                  </a:lnTo>
                  <a:cubicBezTo>
                    <a:pt x="4941" y="333"/>
                    <a:pt x="3751" y="976"/>
                    <a:pt x="2632" y="1715"/>
                  </a:cubicBezTo>
                  <a:cubicBezTo>
                    <a:pt x="1727" y="2334"/>
                    <a:pt x="929" y="3108"/>
                    <a:pt x="72" y="3822"/>
                  </a:cubicBezTo>
                  <a:cubicBezTo>
                    <a:pt x="53" y="3840"/>
                    <a:pt x="42" y="3859"/>
                    <a:pt x="21" y="3872"/>
                  </a:cubicBezTo>
                  <a:lnTo>
                    <a:pt x="21" y="3872"/>
                  </a:lnTo>
                  <a:cubicBezTo>
                    <a:pt x="323" y="3731"/>
                    <a:pt x="614" y="3568"/>
                    <a:pt x="917" y="3405"/>
                  </a:cubicBezTo>
                  <a:cubicBezTo>
                    <a:pt x="1798" y="2965"/>
                    <a:pt x="2405" y="2667"/>
                    <a:pt x="3275" y="2096"/>
                  </a:cubicBezTo>
                  <a:cubicBezTo>
                    <a:pt x="4382" y="1369"/>
                    <a:pt x="5132" y="667"/>
                    <a:pt x="6239" y="0"/>
                  </a:cubicBezTo>
                  <a:close/>
                  <a:moveTo>
                    <a:pt x="21" y="3872"/>
                  </a:moveTo>
                  <a:cubicBezTo>
                    <a:pt x="14" y="3875"/>
                    <a:pt x="7" y="3878"/>
                    <a:pt x="0" y="3881"/>
                  </a:cubicBezTo>
                  <a:cubicBezTo>
                    <a:pt x="8" y="3879"/>
                    <a:pt x="15" y="3876"/>
                    <a:pt x="21" y="38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16"/>
            <p:cNvSpPr/>
            <p:nvPr/>
          </p:nvSpPr>
          <p:spPr>
            <a:xfrm>
              <a:off x="261325" y="855000"/>
              <a:ext cx="447400" cy="408700"/>
            </a:xfrm>
            <a:custGeom>
              <a:rect b="b" l="l" r="r" t="t"/>
              <a:pathLst>
                <a:path extrusionOk="0" h="16348" w="17896">
                  <a:moveTo>
                    <a:pt x="17896" y="0"/>
                  </a:moveTo>
                  <a:cubicBezTo>
                    <a:pt x="14645" y="1227"/>
                    <a:pt x="11490" y="2917"/>
                    <a:pt x="8788" y="5120"/>
                  </a:cubicBezTo>
                  <a:cubicBezTo>
                    <a:pt x="7454" y="6263"/>
                    <a:pt x="6216" y="7513"/>
                    <a:pt x="5025" y="8823"/>
                  </a:cubicBezTo>
                  <a:cubicBezTo>
                    <a:pt x="3668" y="10323"/>
                    <a:pt x="2406" y="11930"/>
                    <a:pt x="1394" y="13693"/>
                  </a:cubicBezTo>
                  <a:cubicBezTo>
                    <a:pt x="965" y="14466"/>
                    <a:pt x="191" y="15871"/>
                    <a:pt x="1" y="16348"/>
                  </a:cubicBezTo>
                  <a:cubicBezTo>
                    <a:pt x="679" y="15336"/>
                    <a:pt x="1406" y="14359"/>
                    <a:pt x="2108" y="13359"/>
                  </a:cubicBezTo>
                  <a:cubicBezTo>
                    <a:pt x="3954" y="10918"/>
                    <a:pt x="6561" y="7954"/>
                    <a:pt x="9240" y="5727"/>
                  </a:cubicBezTo>
                  <a:cubicBezTo>
                    <a:pt x="10502" y="4680"/>
                    <a:pt x="12157" y="3644"/>
                    <a:pt x="13752" y="2584"/>
                  </a:cubicBezTo>
                  <a:cubicBezTo>
                    <a:pt x="15122" y="1703"/>
                    <a:pt x="16455" y="774"/>
                    <a:pt x="178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16"/>
            <p:cNvSpPr/>
            <p:nvPr/>
          </p:nvSpPr>
          <p:spPr>
            <a:xfrm>
              <a:off x="264300" y="854400"/>
              <a:ext cx="312875" cy="272375"/>
            </a:xfrm>
            <a:custGeom>
              <a:rect b="b" l="l" r="r" t="t"/>
              <a:pathLst>
                <a:path extrusionOk="0" h="10895" w="12515">
                  <a:moveTo>
                    <a:pt x="12514" y="1"/>
                  </a:moveTo>
                  <a:cubicBezTo>
                    <a:pt x="9252" y="1286"/>
                    <a:pt x="6097" y="3013"/>
                    <a:pt x="3573" y="5442"/>
                  </a:cubicBezTo>
                  <a:cubicBezTo>
                    <a:pt x="2418" y="6609"/>
                    <a:pt x="1489" y="8002"/>
                    <a:pt x="644" y="9406"/>
                  </a:cubicBezTo>
                  <a:cubicBezTo>
                    <a:pt x="394" y="9883"/>
                    <a:pt x="191" y="10407"/>
                    <a:pt x="1" y="10895"/>
                  </a:cubicBezTo>
                  <a:cubicBezTo>
                    <a:pt x="25" y="10871"/>
                    <a:pt x="36" y="10823"/>
                    <a:pt x="60" y="10788"/>
                  </a:cubicBezTo>
                  <a:cubicBezTo>
                    <a:pt x="394" y="10168"/>
                    <a:pt x="751" y="9668"/>
                    <a:pt x="1191" y="9192"/>
                  </a:cubicBezTo>
                  <a:cubicBezTo>
                    <a:pt x="2037" y="8252"/>
                    <a:pt x="2858" y="7287"/>
                    <a:pt x="3763" y="6394"/>
                  </a:cubicBezTo>
                  <a:cubicBezTo>
                    <a:pt x="4739" y="5442"/>
                    <a:pt x="5799" y="4620"/>
                    <a:pt x="6668" y="3965"/>
                  </a:cubicBezTo>
                  <a:cubicBezTo>
                    <a:pt x="7883" y="3013"/>
                    <a:pt x="10562" y="1132"/>
                    <a:pt x="12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16"/>
            <p:cNvSpPr/>
            <p:nvPr/>
          </p:nvSpPr>
          <p:spPr>
            <a:xfrm>
              <a:off x="252700" y="864525"/>
              <a:ext cx="181600" cy="128300"/>
            </a:xfrm>
            <a:custGeom>
              <a:rect b="b" l="l" r="r" t="t"/>
              <a:pathLst>
                <a:path extrusionOk="0" h="5132" w="7264">
                  <a:moveTo>
                    <a:pt x="7263" y="0"/>
                  </a:moveTo>
                  <a:lnTo>
                    <a:pt x="7263" y="0"/>
                  </a:lnTo>
                  <a:cubicBezTo>
                    <a:pt x="4430" y="762"/>
                    <a:pt x="2144" y="2786"/>
                    <a:pt x="203" y="4894"/>
                  </a:cubicBezTo>
                  <a:cubicBezTo>
                    <a:pt x="131" y="4977"/>
                    <a:pt x="72" y="5049"/>
                    <a:pt x="0" y="5132"/>
                  </a:cubicBezTo>
                  <a:cubicBezTo>
                    <a:pt x="203" y="4953"/>
                    <a:pt x="429" y="4775"/>
                    <a:pt x="631" y="4608"/>
                  </a:cubicBezTo>
                  <a:cubicBezTo>
                    <a:pt x="1727" y="3798"/>
                    <a:pt x="3060" y="2977"/>
                    <a:pt x="4180" y="2096"/>
                  </a:cubicBezTo>
                  <a:cubicBezTo>
                    <a:pt x="5084" y="1429"/>
                    <a:pt x="5977" y="619"/>
                    <a:pt x="7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16"/>
            <p:cNvSpPr/>
            <p:nvPr/>
          </p:nvSpPr>
          <p:spPr>
            <a:xfrm>
              <a:off x="604525" y="1564600"/>
              <a:ext cx="541475" cy="838825"/>
            </a:xfrm>
            <a:custGeom>
              <a:rect b="b" l="l" r="r" t="t"/>
              <a:pathLst>
                <a:path extrusionOk="0" h="33553" w="21659">
                  <a:moveTo>
                    <a:pt x="21658" y="1"/>
                  </a:moveTo>
                  <a:cubicBezTo>
                    <a:pt x="19908" y="1251"/>
                    <a:pt x="18158" y="2549"/>
                    <a:pt x="16550" y="3989"/>
                  </a:cubicBezTo>
                  <a:cubicBezTo>
                    <a:pt x="14098" y="6240"/>
                    <a:pt x="11883" y="8716"/>
                    <a:pt x="9847" y="11336"/>
                  </a:cubicBezTo>
                  <a:cubicBezTo>
                    <a:pt x="5989" y="16229"/>
                    <a:pt x="1906" y="22289"/>
                    <a:pt x="572" y="28754"/>
                  </a:cubicBezTo>
                  <a:cubicBezTo>
                    <a:pt x="298" y="30183"/>
                    <a:pt x="1" y="32600"/>
                    <a:pt x="108" y="33553"/>
                  </a:cubicBezTo>
                  <a:cubicBezTo>
                    <a:pt x="227" y="32719"/>
                    <a:pt x="465" y="31898"/>
                    <a:pt x="679" y="31100"/>
                  </a:cubicBezTo>
                  <a:cubicBezTo>
                    <a:pt x="929" y="30112"/>
                    <a:pt x="1156" y="29147"/>
                    <a:pt x="1453" y="28183"/>
                  </a:cubicBezTo>
                  <a:cubicBezTo>
                    <a:pt x="2418" y="24813"/>
                    <a:pt x="3608" y="22027"/>
                    <a:pt x="5347" y="18979"/>
                  </a:cubicBezTo>
                  <a:cubicBezTo>
                    <a:pt x="7204" y="15753"/>
                    <a:pt x="9442" y="12776"/>
                    <a:pt x="11669" y="10050"/>
                  </a:cubicBezTo>
                  <a:cubicBezTo>
                    <a:pt x="14681" y="6394"/>
                    <a:pt x="18205" y="3215"/>
                    <a:pt x="216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16"/>
            <p:cNvSpPr/>
            <p:nvPr/>
          </p:nvSpPr>
          <p:spPr>
            <a:xfrm>
              <a:off x="869150" y="1745275"/>
              <a:ext cx="166400" cy="207800"/>
            </a:xfrm>
            <a:custGeom>
              <a:rect b="b" l="l" r="r" t="t"/>
              <a:pathLst>
                <a:path extrusionOk="0" h="8312" w="6656">
                  <a:moveTo>
                    <a:pt x="6656" y="1"/>
                  </a:moveTo>
                  <a:cubicBezTo>
                    <a:pt x="5132" y="1299"/>
                    <a:pt x="3667" y="2656"/>
                    <a:pt x="2441" y="4240"/>
                  </a:cubicBezTo>
                  <a:cubicBezTo>
                    <a:pt x="1477" y="5502"/>
                    <a:pt x="762" y="6918"/>
                    <a:pt x="0" y="8311"/>
                  </a:cubicBezTo>
                  <a:cubicBezTo>
                    <a:pt x="1108" y="7026"/>
                    <a:pt x="2215" y="5764"/>
                    <a:pt x="3251" y="4418"/>
                  </a:cubicBezTo>
                  <a:cubicBezTo>
                    <a:pt x="4179" y="3239"/>
                    <a:pt x="5525" y="1394"/>
                    <a:pt x="6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16"/>
            <p:cNvSpPr/>
            <p:nvPr/>
          </p:nvSpPr>
          <p:spPr>
            <a:xfrm>
              <a:off x="820925" y="2007525"/>
              <a:ext cx="199450" cy="291425"/>
            </a:xfrm>
            <a:custGeom>
              <a:rect b="b" l="l" r="r" t="t"/>
              <a:pathLst>
                <a:path extrusionOk="0" h="11657" w="7978">
                  <a:moveTo>
                    <a:pt x="7978" y="0"/>
                  </a:moveTo>
                  <a:lnTo>
                    <a:pt x="7978" y="0"/>
                  </a:lnTo>
                  <a:cubicBezTo>
                    <a:pt x="6037" y="1643"/>
                    <a:pt x="4406" y="3608"/>
                    <a:pt x="2989" y="5703"/>
                  </a:cubicBezTo>
                  <a:cubicBezTo>
                    <a:pt x="1870" y="7418"/>
                    <a:pt x="989" y="9263"/>
                    <a:pt x="250" y="11073"/>
                  </a:cubicBezTo>
                  <a:cubicBezTo>
                    <a:pt x="179" y="11252"/>
                    <a:pt x="84" y="11466"/>
                    <a:pt x="0" y="11656"/>
                  </a:cubicBezTo>
                  <a:lnTo>
                    <a:pt x="572" y="10811"/>
                  </a:lnTo>
                  <a:cubicBezTo>
                    <a:pt x="1965" y="8811"/>
                    <a:pt x="3298" y="6787"/>
                    <a:pt x="4656" y="4775"/>
                  </a:cubicBezTo>
                  <a:cubicBezTo>
                    <a:pt x="5715" y="3155"/>
                    <a:pt x="6787" y="1489"/>
                    <a:pt x="7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16"/>
            <p:cNvSpPr/>
            <p:nvPr/>
          </p:nvSpPr>
          <p:spPr>
            <a:xfrm>
              <a:off x="830400" y="2025375"/>
              <a:ext cx="112000" cy="145675"/>
            </a:xfrm>
            <a:custGeom>
              <a:rect b="b" l="l" r="r" t="t"/>
              <a:pathLst>
                <a:path extrusionOk="0" h="5827" w="4480">
                  <a:moveTo>
                    <a:pt x="4479" y="1"/>
                  </a:moveTo>
                  <a:cubicBezTo>
                    <a:pt x="3491" y="763"/>
                    <a:pt x="2574" y="1656"/>
                    <a:pt x="1836" y="2668"/>
                  </a:cubicBezTo>
                  <a:cubicBezTo>
                    <a:pt x="1134" y="3620"/>
                    <a:pt x="598" y="4680"/>
                    <a:pt x="62" y="5716"/>
                  </a:cubicBezTo>
                  <a:cubicBezTo>
                    <a:pt x="15" y="5796"/>
                    <a:pt x="0" y="5827"/>
                    <a:pt x="5" y="5827"/>
                  </a:cubicBezTo>
                  <a:cubicBezTo>
                    <a:pt x="17" y="5827"/>
                    <a:pt x="185" y="5581"/>
                    <a:pt x="229" y="5537"/>
                  </a:cubicBezTo>
                  <a:cubicBezTo>
                    <a:pt x="907" y="4656"/>
                    <a:pt x="1657" y="3846"/>
                    <a:pt x="2300" y="2930"/>
                  </a:cubicBezTo>
                  <a:cubicBezTo>
                    <a:pt x="3027" y="1894"/>
                    <a:pt x="3693" y="882"/>
                    <a:pt x="4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16"/>
            <p:cNvSpPr/>
            <p:nvPr/>
          </p:nvSpPr>
          <p:spPr>
            <a:xfrm>
              <a:off x="533675" y="1829525"/>
              <a:ext cx="267925" cy="484000"/>
            </a:xfrm>
            <a:custGeom>
              <a:rect b="b" l="l" r="r" t="t"/>
              <a:pathLst>
                <a:path extrusionOk="0" h="19360" w="10717">
                  <a:moveTo>
                    <a:pt x="10717" y="0"/>
                  </a:moveTo>
                  <a:lnTo>
                    <a:pt x="10717" y="0"/>
                  </a:lnTo>
                  <a:cubicBezTo>
                    <a:pt x="7454" y="3358"/>
                    <a:pt x="4680" y="7204"/>
                    <a:pt x="2656" y="11407"/>
                  </a:cubicBezTo>
                  <a:cubicBezTo>
                    <a:pt x="1608" y="13621"/>
                    <a:pt x="834" y="15967"/>
                    <a:pt x="251" y="18348"/>
                  </a:cubicBezTo>
                  <a:cubicBezTo>
                    <a:pt x="156" y="18681"/>
                    <a:pt x="72" y="19038"/>
                    <a:pt x="1" y="19360"/>
                  </a:cubicBezTo>
                  <a:cubicBezTo>
                    <a:pt x="168" y="18860"/>
                    <a:pt x="382" y="18372"/>
                    <a:pt x="596" y="17895"/>
                  </a:cubicBezTo>
                  <a:cubicBezTo>
                    <a:pt x="1906" y="15038"/>
                    <a:pt x="2775" y="12573"/>
                    <a:pt x="4371" y="9668"/>
                  </a:cubicBezTo>
                  <a:cubicBezTo>
                    <a:pt x="5216" y="8073"/>
                    <a:pt x="6252" y="6596"/>
                    <a:pt x="7240" y="5108"/>
                  </a:cubicBezTo>
                  <a:cubicBezTo>
                    <a:pt x="8395" y="3394"/>
                    <a:pt x="9490" y="1655"/>
                    <a:pt x="10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16"/>
            <p:cNvSpPr/>
            <p:nvPr/>
          </p:nvSpPr>
          <p:spPr>
            <a:xfrm>
              <a:off x="662575" y="2198900"/>
              <a:ext cx="69975" cy="227750"/>
            </a:xfrm>
            <a:custGeom>
              <a:rect b="b" l="l" r="r" t="t"/>
              <a:pathLst>
                <a:path extrusionOk="0" h="9110" w="2799">
                  <a:moveTo>
                    <a:pt x="2798" y="1"/>
                  </a:moveTo>
                  <a:lnTo>
                    <a:pt x="2798" y="1"/>
                  </a:lnTo>
                  <a:cubicBezTo>
                    <a:pt x="1191" y="2597"/>
                    <a:pt x="143" y="5597"/>
                    <a:pt x="0" y="8657"/>
                  </a:cubicBezTo>
                  <a:lnTo>
                    <a:pt x="0" y="9109"/>
                  </a:lnTo>
                  <a:cubicBezTo>
                    <a:pt x="24" y="8931"/>
                    <a:pt x="60" y="8752"/>
                    <a:pt x="96" y="8585"/>
                  </a:cubicBezTo>
                  <a:cubicBezTo>
                    <a:pt x="869" y="5680"/>
                    <a:pt x="1786" y="2823"/>
                    <a:pt x="2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16"/>
            <p:cNvSpPr/>
            <p:nvPr/>
          </p:nvSpPr>
          <p:spPr>
            <a:xfrm>
              <a:off x="700975" y="2323925"/>
              <a:ext cx="23825" cy="116125"/>
            </a:xfrm>
            <a:custGeom>
              <a:rect b="b" l="l" r="r" t="t"/>
              <a:pathLst>
                <a:path extrusionOk="0" h="4645" w="953">
                  <a:moveTo>
                    <a:pt x="953" y="1"/>
                  </a:moveTo>
                  <a:lnTo>
                    <a:pt x="953" y="1"/>
                  </a:lnTo>
                  <a:cubicBezTo>
                    <a:pt x="238" y="1429"/>
                    <a:pt x="0" y="3060"/>
                    <a:pt x="191" y="4644"/>
                  </a:cubicBezTo>
                  <a:cubicBezTo>
                    <a:pt x="334" y="3775"/>
                    <a:pt x="584" y="2941"/>
                    <a:pt x="691" y="2096"/>
                  </a:cubicBezTo>
                  <a:cubicBezTo>
                    <a:pt x="750" y="1667"/>
                    <a:pt x="846" y="608"/>
                    <a:pt x="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16"/>
            <p:cNvSpPr/>
            <p:nvPr/>
          </p:nvSpPr>
          <p:spPr>
            <a:xfrm>
              <a:off x="472075" y="1866125"/>
              <a:ext cx="212850" cy="404550"/>
            </a:xfrm>
            <a:custGeom>
              <a:rect b="b" l="l" r="r" t="t"/>
              <a:pathLst>
                <a:path extrusionOk="0" h="16182" w="8514">
                  <a:moveTo>
                    <a:pt x="8513" y="1"/>
                  </a:moveTo>
                  <a:cubicBezTo>
                    <a:pt x="7168" y="1620"/>
                    <a:pt x="5799" y="3251"/>
                    <a:pt x="4727" y="5061"/>
                  </a:cubicBezTo>
                  <a:cubicBezTo>
                    <a:pt x="2846" y="8264"/>
                    <a:pt x="1286" y="11669"/>
                    <a:pt x="250" y="15229"/>
                  </a:cubicBezTo>
                  <a:cubicBezTo>
                    <a:pt x="167" y="15538"/>
                    <a:pt x="72" y="15872"/>
                    <a:pt x="0" y="16181"/>
                  </a:cubicBezTo>
                  <a:cubicBezTo>
                    <a:pt x="179" y="15777"/>
                    <a:pt x="358" y="15396"/>
                    <a:pt x="548" y="14991"/>
                  </a:cubicBezTo>
                  <a:cubicBezTo>
                    <a:pt x="2132" y="11705"/>
                    <a:pt x="3632" y="8383"/>
                    <a:pt x="5382" y="5168"/>
                  </a:cubicBezTo>
                  <a:cubicBezTo>
                    <a:pt x="6334" y="3382"/>
                    <a:pt x="7477" y="1715"/>
                    <a:pt x="8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16"/>
            <p:cNvSpPr/>
            <p:nvPr/>
          </p:nvSpPr>
          <p:spPr>
            <a:xfrm>
              <a:off x="397950" y="1876850"/>
              <a:ext cx="197375" cy="417625"/>
            </a:xfrm>
            <a:custGeom>
              <a:rect b="b" l="l" r="r" t="t"/>
              <a:pathLst>
                <a:path extrusionOk="0" h="16705" w="7895">
                  <a:moveTo>
                    <a:pt x="7895" y="0"/>
                  </a:moveTo>
                  <a:cubicBezTo>
                    <a:pt x="5156" y="2917"/>
                    <a:pt x="3215" y="6477"/>
                    <a:pt x="1763" y="10168"/>
                  </a:cubicBezTo>
                  <a:cubicBezTo>
                    <a:pt x="1060" y="12014"/>
                    <a:pt x="632" y="13955"/>
                    <a:pt x="191" y="15883"/>
                  </a:cubicBezTo>
                  <a:cubicBezTo>
                    <a:pt x="132" y="16157"/>
                    <a:pt x="48" y="16431"/>
                    <a:pt x="1" y="16705"/>
                  </a:cubicBezTo>
                  <a:cubicBezTo>
                    <a:pt x="155" y="16288"/>
                    <a:pt x="310" y="15871"/>
                    <a:pt x="465" y="15467"/>
                  </a:cubicBezTo>
                  <a:cubicBezTo>
                    <a:pt x="1418" y="13193"/>
                    <a:pt x="2418" y="10621"/>
                    <a:pt x="3120" y="9013"/>
                  </a:cubicBezTo>
                  <a:cubicBezTo>
                    <a:pt x="4513" y="5918"/>
                    <a:pt x="6025" y="2858"/>
                    <a:pt x="78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16"/>
            <p:cNvSpPr/>
            <p:nvPr/>
          </p:nvSpPr>
          <p:spPr>
            <a:xfrm>
              <a:off x="308950" y="1861075"/>
              <a:ext cx="200350" cy="481325"/>
            </a:xfrm>
            <a:custGeom>
              <a:rect b="b" l="l" r="r" t="t"/>
              <a:pathLst>
                <a:path extrusionOk="0" h="19253" w="8014">
                  <a:moveTo>
                    <a:pt x="8014" y="0"/>
                  </a:moveTo>
                  <a:cubicBezTo>
                    <a:pt x="5275" y="3584"/>
                    <a:pt x="3287" y="7680"/>
                    <a:pt x="1822" y="11930"/>
                  </a:cubicBezTo>
                  <a:cubicBezTo>
                    <a:pt x="1132" y="14002"/>
                    <a:pt x="667" y="16145"/>
                    <a:pt x="203" y="18276"/>
                  </a:cubicBezTo>
                  <a:cubicBezTo>
                    <a:pt x="132" y="18598"/>
                    <a:pt x="72" y="18943"/>
                    <a:pt x="1" y="19253"/>
                  </a:cubicBezTo>
                  <a:cubicBezTo>
                    <a:pt x="144" y="18753"/>
                    <a:pt x="298" y="18276"/>
                    <a:pt x="453" y="17776"/>
                  </a:cubicBezTo>
                  <a:cubicBezTo>
                    <a:pt x="1382" y="15133"/>
                    <a:pt x="2215" y="12454"/>
                    <a:pt x="3287" y="9847"/>
                  </a:cubicBezTo>
                  <a:cubicBezTo>
                    <a:pt x="4597" y="6799"/>
                    <a:pt x="6323" y="3179"/>
                    <a:pt x="8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16"/>
            <p:cNvSpPr/>
            <p:nvPr/>
          </p:nvSpPr>
          <p:spPr>
            <a:xfrm>
              <a:off x="260425" y="1798575"/>
              <a:ext cx="175950" cy="464950"/>
            </a:xfrm>
            <a:custGeom>
              <a:rect b="b" l="l" r="r" t="t"/>
              <a:pathLst>
                <a:path extrusionOk="0" h="18598" w="7038">
                  <a:moveTo>
                    <a:pt x="7038" y="0"/>
                  </a:moveTo>
                  <a:lnTo>
                    <a:pt x="7038" y="0"/>
                  </a:lnTo>
                  <a:cubicBezTo>
                    <a:pt x="4466" y="3405"/>
                    <a:pt x="2561" y="7275"/>
                    <a:pt x="1358" y="11371"/>
                  </a:cubicBezTo>
                  <a:cubicBezTo>
                    <a:pt x="787" y="13430"/>
                    <a:pt x="442" y="15562"/>
                    <a:pt x="132" y="17693"/>
                  </a:cubicBezTo>
                  <a:cubicBezTo>
                    <a:pt x="84" y="17990"/>
                    <a:pt x="49" y="18300"/>
                    <a:pt x="1" y="18598"/>
                  </a:cubicBezTo>
                  <a:cubicBezTo>
                    <a:pt x="132" y="18121"/>
                    <a:pt x="275" y="17657"/>
                    <a:pt x="418" y="17181"/>
                  </a:cubicBezTo>
                  <a:cubicBezTo>
                    <a:pt x="823" y="15919"/>
                    <a:pt x="1239" y="14669"/>
                    <a:pt x="1620" y="13407"/>
                  </a:cubicBezTo>
                  <a:cubicBezTo>
                    <a:pt x="1989" y="12180"/>
                    <a:pt x="2323" y="10954"/>
                    <a:pt x="2751" y="9739"/>
                  </a:cubicBezTo>
                  <a:cubicBezTo>
                    <a:pt x="3287" y="8180"/>
                    <a:pt x="4037" y="6501"/>
                    <a:pt x="4394" y="5667"/>
                  </a:cubicBezTo>
                  <a:cubicBezTo>
                    <a:pt x="5121" y="3941"/>
                    <a:pt x="6049" y="1881"/>
                    <a:pt x="7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16"/>
            <p:cNvSpPr/>
            <p:nvPr/>
          </p:nvSpPr>
          <p:spPr>
            <a:xfrm>
              <a:off x="253000" y="1737550"/>
              <a:ext cx="111650" cy="296475"/>
            </a:xfrm>
            <a:custGeom>
              <a:rect b="b" l="l" r="r" t="t"/>
              <a:pathLst>
                <a:path extrusionOk="0" h="11859" w="4466">
                  <a:moveTo>
                    <a:pt x="4465" y="0"/>
                  </a:moveTo>
                  <a:lnTo>
                    <a:pt x="4465" y="0"/>
                  </a:lnTo>
                  <a:cubicBezTo>
                    <a:pt x="1989" y="3310"/>
                    <a:pt x="608" y="7180"/>
                    <a:pt x="84" y="11252"/>
                  </a:cubicBezTo>
                  <a:cubicBezTo>
                    <a:pt x="60" y="11454"/>
                    <a:pt x="24" y="11668"/>
                    <a:pt x="0" y="11859"/>
                  </a:cubicBezTo>
                  <a:cubicBezTo>
                    <a:pt x="72" y="11573"/>
                    <a:pt x="167" y="11287"/>
                    <a:pt x="274" y="11002"/>
                  </a:cubicBezTo>
                  <a:cubicBezTo>
                    <a:pt x="869" y="9299"/>
                    <a:pt x="1465" y="7930"/>
                    <a:pt x="2072" y="6192"/>
                  </a:cubicBezTo>
                  <a:cubicBezTo>
                    <a:pt x="2834" y="4072"/>
                    <a:pt x="3525" y="1965"/>
                    <a:pt x="4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16"/>
            <p:cNvSpPr/>
            <p:nvPr/>
          </p:nvSpPr>
          <p:spPr>
            <a:xfrm>
              <a:off x="242575" y="1641700"/>
              <a:ext cx="66400" cy="149750"/>
            </a:xfrm>
            <a:custGeom>
              <a:rect b="b" l="l" r="r" t="t"/>
              <a:pathLst>
                <a:path extrusionOk="0" h="5990" w="2656">
                  <a:moveTo>
                    <a:pt x="2656" y="1"/>
                  </a:moveTo>
                  <a:lnTo>
                    <a:pt x="2656" y="1"/>
                  </a:lnTo>
                  <a:cubicBezTo>
                    <a:pt x="1334" y="1644"/>
                    <a:pt x="179" y="3596"/>
                    <a:pt x="13" y="5751"/>
                  </a:cubicBezTo>
                  <a:cubicBezTo>
                    <a:pt x="1" y="5823"/>
                    <a:pt x="1" y="5894"/>
                    <a:pt x="1" y="5989"/>
                  </a:cubicBezTo>
                  <a:cubicBezTo>
                    <a:pt x="13" y="5882"/>
                    <a:pt x="48" y="5799"/>
                    <a:pt x="96" y="5692"/>
                  </a:cubicBezTo>
                  <a:cubicBezTo>
                    <a:pt x="370" y="4799"/>
                    <a:pt x="786" y="4049"/>
                    <a:pt x="1239" y="3179"/>
                  </a:cubicBezTo>
                  <a:cubicBezTo>
                    <a:pt x="1775" y="2025"/>
                    <a:pt x="2084" y="1227"/>
                    <a:pt x="2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16"/>
            <p:cNvSpPr/>
            <p:nvPr/>
          </p:nvSpPr>
          <p:spPr>
            <a:xfrm>
              <a:off x="260150" y="1537525"/>
              <a:ext cx="19950" cy="54200"/>
            </a:xfrm>
            <a:custGeom>
              <a:rect b="b" l="l" r="r" t="t"/>
              <a:pathLst>
                <a:path extrusionOk="0" h="2168" w="798">
                  <a:moveTo>
                    <a:pt x="798" y="0"/>
                  </a:moveTo>
                  <a:cubicBezTo>
                    <a:pt x="441" y="691"/>
                    <a:pt x="179" y="1417"/>
                    <a:pt x="0" y="2167"/>
                  </a:cubicBezTo>
                  <a:cubicBezTo>
                    <a:pt x="333" y="1465"/>
                    <a:pt x="619" y="750"/>
                    <a:pt x="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16"/>
            <p:cNvSpPr/>
            <p:nvPr/>
          </p:nvSpPr>
          <p:spPr>
            <a:xfrm>
              <a:off x="248225" y="2377500"/>
              <a:ext cx="47950" cy="297975"/>
            </a:xfrm>
            <a:custGeom>
              <a:rect b="b" l="l" r="r" t="t"/>
              <a:pathLst>
                <a:path extrusionOk="0" h="11919" w="1918">
                  <a:moveTo>
                    <a:pt x="1918" y="1"/>
                  </a:moveTo>
                  <a:lnTo>
                    <a:pt x="1918" y="1"/>
                  </a:lnTo>
                  <a:cubicBezTo>
                    <a:pt x="965" y="1870"/>
                    <a:pt x="429" y="3954"/>
                    <a:pt x="191" y="6037"/>
                  </a:cubicBezTo>
                  <a:cubicBezTo>
                    <a:pt x="1" y="7811"/>
                    <a:pt x="108" y="9597"/>
                    <a:pt x="346" y="11347"/>
                  </a:cubicBezTo>
                  <a:cubicBezTo>
                    <a:pt x="370" y="11550"/>
                    <a:pt x="382" y="11728"/>
                    <a:pt x="418" y="11919"/>
                  </a:cubicBezTo>
                  <a:lnTo>
                    <a:pt x="501" y="11026"/>
                  </a:lnTo>
                  <a:cubicBezTo>
                    <a:pt x="656" y="9061"/>
                    <a:pt x="894" y="7109"/>
                    <a:pt x="1108" y="5144"/>
                  </a:cubicBezTo>
                  <a:cubicBezTo>
                    <a:pt x="1334" y="3311"/>
                    <a:pt x="1453" y="1810"/>
                    <a:pt x="19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16"/>
            <p:cNvSpPr/>
            <p:nvPr/>
          </p:nvSpPr>
          <p:spPr>
            <a:xfrm>
              <a:off x="239300" y="2323925"/>
              <a:ext cx="8650" cy="41100"/>
            </a:xfrm>
            <a:custGeom>
              <a:rect b="b" l="l" r="r" t="t"/>
              <a:pathLst>
                <a:path extrusionOk="0" h="1644" w="346">
                  <a:moveTo>
                    <a:pt x="346" y="1"/>
                  </a:moveTo>
                  <a:lnTo>
                    <a:pt x="346" y="1"/>
                  </a:lnTo>
                  <a:cubicBezTo>
                    <a:pt x="144" y="536"/>
                    <a:pt x="24" y="1084"/>
                    <a:pt x="1" y="1644"/>
                  </a:cubicBezTo>
                  <a:cubicBezTo>
                    <a:pt x="191" y="1132"/>
                    <a:pt x="310" y="560"/>
                    <a:pt x="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16"/>
            <p:cNvSpPr/>
            <p:nvPr/>
          </p:nvSpPr>
          <p:spPr>
            <a:xfrm>
              <a:off x="461650" y="2423050"/>
              <a:ext cx="25325" cy="105700"/>
            </a:xfrm>
            <a:custGeom>
              <a:rect b="b" l="l" r="r" t="t"/>
              <a:pathLst>
                <a:path extrusionOk="0" h="4228" w="1013">
                  <a:moveTo>
                    <a:pt x="1013" y="0"/>
                  </a:moveTo>
                  <a:lnTo>
                    <a:pt x="1013" y="0"/>
                  </a:lnTo>
                  <a:cubicBezTo>
                    <a:pt x="334" y="1298"/>
                    <a:pt x="1" y="2775"/>
                    <a:pt x="96" y="4227"/>
                  </a:cubicBezTo>
                  <a:cubicBezTo>
                    <a:pt x="346" y="3477"/>
                    <a:pt x="644" y="2501"/>
                    <a:pt x="775" y="1643"/>
                  </a:cubicBezTo>
                  <a:cubicBezTo>
                    <a:pt x="882" y="989"/>
                    <a:pt x="917" y="703"/>
                    <a:pt x="1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16"/>
            <p:cNvSpPr/>
            <p:nvPr/>
          </p:nvSpPr>
          <p:spPr>
            <a:xfrm>
              <a:off x="545000" y="2455200"/>
              <a:ext cx="16975" cy="73250"/>
            </a:xfrm>
            <a:custGeom>
              <a:rect b="b" l="l" r="r" t="t"/>
              <a:pathLst>
                <a:path extrusionOk="0" h="2930" w="679">
                  <a:moveTo>
                    <a:pt x="679" y="0"/>
                  </a:moveTo>
                  <a:lnTo>
                    <a:pt x="679" y="0"/>
                  </a:lnTo>
                  <a:cubicBezTo>
                    <a:pt x="227" y="905"/>
                    <a:pt x="0" y="1917"/>
                    <a:pt x="60" y="2929"/>
                  </a:cubicBezTo>
                  <a:cubicBezTo>
                    <a:pt x="405" y="2084"/>
                    <a:pt x="631" y="965"/>
                    <a:pt x="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16"/>
            <p:cNvSpPr/>
            <p:nvPr/>
          </p:nvSpPr>
          <p:spPr>
            <a:xfrm>
              <a:off x="601550" y="2516500"/>
              <a:ext cx="5975" cy="44975"/>
            </a:xfrm>
            <a:custGeom>
              <a:rect b="b" l="l" r="r" t="t"/>
              <a:pathLst>
                <a:path extrusionOk="0" h="1799" w="239">
                  <a:moveTo>
                    <a:pt x="120" y="1"/>
                  </a:moveTo>
                  <a:lnTo>
                    <a:pt x="120" y="1"/>
                  </a:lnTo>
                  <a:cubicBezTo>
                    <a:pt x="24" y="596"/>
                    <a:pt x="1" y="1227"/>
                    <a:pt x="203" y="1799"/>
                  </a:cubicBezTo>
                  <a:cubicBezTo>
                    <a:pt x="215" y="1203"/>
                    <a:pt x="239" y="596"/>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16"/>
            <p:cNvSpPr/>
            <p:nvPr/>
          </p:nvSpPr>
          <p:spPr>
            <a:xfrm>
              <a:off x="2153525" y="1378750"/>
              <a:ext cx="601300" cy="71000"/>
            </a:xfrm>
            <a:custGeom>
              <a:rect b="b" l="l" r="r" t="t"/>
              <a:pathLst>
                <a:path extrusionOk="0" h="2840" w="24052">
                  <a:moveTo>
                    <a:pt x="12416" y="1"/>
                  </a:moveTo>
                  <a:cubicBezTo>
                    <a:pt x="10738" y="1"/>
                    <a:pt x="9056" y="125"/>
                    <a:pt x="7395" y="339"/>
                  </a:cubicBezTo>
                  <a:cubicBezTo>
                    <a:pt x="5478" y="624"/>
                    <a:pt x="3573" y="1255"/>
                    <a:pt x="1822" y="2006"/>
                  </a:cubicBezTo>
                  <a:cubicBezTo>
                    <a:pt x="1209" y="2277"/>
                    <a:pt x="608" y="2548"/>
                    <a:pt x="18" y="2831"/>
                  </a:cubicBezTo>
                  <a:lnTo>
                    <a:pt x="18" y="2831"/>
                  </a:lnTo>
                  <a:cubicBezTo>
                    <a:pt x="36" y="2826"/>
                    <a:pt x="63" y="2823"/>
                    <a:pt x="96" y="2815"/>
                  </a:cubicBezTo>
                  <a:cubicBezTo>
                    <a:pt x="894" y="2541"/>
                    <a:pt x="1715" y="2351"/>
                    <a:pt x="2525" y="2148"/>
                  </a:cubicBezTo>
                  <a:cubicBezTo>
                    <a:pt x="6077" y="1172"/>
                    <a:pt x="9257" y="696"/>
                    <a:pt x="12903" y="696"/>
                  </a:cubicBezTo>
                  <a:cubicBezTo>
                    <a:pt x="12948" y="696"/>
                    <a:pt x="12993" y="696"/>
                    <a:pt x="13038" y="696"/>
                  </a:cubicBezTo>
                  <a:cubicBezTo>
                    <a:pt x="16146" y="776"/>
                    <a:pt x="19238" y="1222"/>
                    <a:pt x="22341" y="1222"/>
                  </a:cubicBezTo>
                  <a:cubicBezTo>
                    <a:pt x="22910" y="1222"/>
                    <a:pt x="23481" y="1207"/>
                    <a:pt x="24051" y="1172"/>
                  </a:cubicBezTo>
                  <a:cubicBezTo>
                    <a:pt x="20337" y="839"/>
                    <a:pt x="18634" y="398"/>
                    <a:pt x="14955" y="101"/>
                  </a:cubicBezTo>
                  <a:cubicBezTo>
                    <a:pt x="14112" y="33"/>
                    <a:pt x="13264" y="1"/>
                    <a:pt x="12416" y="1"/>
                  </a:cubicBezTo>
                  <a:close/>
                  <a:moveTo>
                    <a:pt x="18" y="2831"/>
                  </a:moveTo>
                  <a:cubicBezTo>
                    <a:pt x="10" y="2833"/>
                    <a:pt x="4" y="2835"/>
                    <a:pt x="1" y="2839"/>
                  </a:cubicBezTo>
                  <a:cubicBezTo>
                    <a:pt x="6" y="2836"/>
                    <a:pt x="12" y="2834"/>
                    <a:pt x="18" y="28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16"/>
            <p:cNvSpPr/>
            <p:nvPr/>
          </p:nvSpPr>
          <p:spPr>
            <a:xfrm>
              <a:off x="2241050" y="1418125"/>
              <a:ext cx="324175" cy="37875"/>
            </a:xfrm>
            <a:custGeom>
              <a:rect b="b" l="l" r="r" t="t"/>
              <a:pathLst>
                <a:path extrusionOk="0" h="1515" w="12967">
                  <a:moveTo>
                    <a:pt x="8559" y="1"/>
                  </a:moveTo>
                  <a:cubicBezTo>
                    <a:pt x="6964" y="1"/>
                    <a:pt x="5374" y="123"/>
                    <a:pt x="3810" y="442"/>
                  </a:cubicBezTo>
                  <a:cubicBezTo>
                    <a:pt x="2524" y="728"/>
                    <a:pt x="1203" y="966"/>
                    <a:pt x="0" y="1514"/>
                  </a:cubicBezTo>
                  <a:cubicBezTo>
                    <a:pt x="1155" y="1204"/>
                    <a:pt x="2286" y="1193"/>
                    <a:pt x="3524" y="1062"/>
                  </a:cubicBezTo>
                  <a:cubicBezTo>
                    <a:pt x="6370" y="812"/>
                    <a:pt x="9216" y="669"/>
                    <a:pt x="12037" y="347"/>
                  </a:cubicBezTo>
                  <a:cubicBezTo>
                    <a:pt x="12347" y="312"/>
                    <a:pt x="12645" y="264"/>
                    <a:pt x="12966" y="252"/>
                  </a:cubicBezTo>
                  <a:cubicBezTo>
                    <a:pt x="12752" y="240"/>
                    <a:pt x="12549" y="204"/>
                    <a:pt x="12335" y="192"/>
                  </a:cubicBezTo>
                  <a:cubicBezTo>
                    <a:pt x="11080" y="77"/>
                    <a:pt x="9818" y="1"/>
                    <a:pt x="8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16"/>
            <p:cNvSpPr/>
            <p:nvPr/>
          </p:nvSpPr>
          <p:spPr>
            <a:xfrm>
              <a:off x="1735025" y="999050"/>
              <a:ext cx="174750" cy="501300"/>
            </a:xfrm>
            <a:custGeom>
              <a:rect b="b" l="l" r="r" t="t"/>
              <a:pathLst>
                <a:path extrusionOk="0" h="20052" w="6990">
                  <a:moveTo>
                    <a:pt x="1394" y="1"/>
                  </a:moveTo>
                  <a:lnTo>
                    <a:pt x="1394" y="1"/>
                  </a:lnTo>
                  <a:cubicBezTo>
                    <a:pt x="1441" y="61"/>
                    <a:pt x="1489" y="108"/>
                    <a:pt x="1513" y="168"/>
                  </a:cubicBezTo>
                  <a:cubicBezTo>
                    <a:pt x="2167" y="1037"/>
                    <a:pt x="2751" y="1954"/>
                    <a:pt x="3299" y="2882"/>
                  </a:cubicBezTo>
                  <a:cubicBezTo>
                    <a:pt x="3942" y="3954"/>
                    <a:pt x="4334" y="4692"/>
                    <a:pt x="4668" y="5799"/>
                  </a:cubicBezTo>
                  <a:cubicBezTo>
                    <a:pt x="5727" y="9074"/>
                    <a:pt x="5704" y="12062"/>
                    <a:pt x="4358" y="15265"/>
                  </a:cubicBezTo>
                  <a:cubicBezTo>
                    <a:pt x="4263" y="15455"/>
                    <a:pt x="4311" y="15384"/>
                    <a:pt x="4180" y="15646"/>
                  </a:cubicBezTo>
                  <a:cubicBezTo>
                    <a:pt x="3942" y="16146"/>
                    <a:pt x="3680" y="16622"/>
                    <a:pt x="3358" y="17075"/>
                  </a:cubicBezTo>
                  <a:cubicBezTo>
                    <a:pt x="3049" y="17527"/>
                    <a:pt x="2941" y="17646"/>
                    <a:pt x="2465" y="18182"/>
                  </a:cubicBezTo>
                  <a:cubicBezTo>
                    <a:pt x="1727" y="18968"/>
                    <a:pt x="1013" y="19658"/>
                    <a:pt x="1" y="20051"/>
                  </a:cubicBezTo>
                  <a:cubicBezTo>
                    <a:pt x="1536" y="19718"/>
                    <a:pt x="2799" y="18658"/>
                    <a:pt x="3811" y="17515"/>
                  </a:cubicBezTo>
                  <a:cubicBezTo>
                    <a:pt x="6632" y="14062"/>
                    <a:pt x="6990" y="7811"/>
                    <a:pt x="4668" y="3930"/>
                  </a:cubicBezTo>
                  <a:cubicBezTo>
                    <a:pt x="3811" y="2608"/>
                    <a:pt x="2787" y="1477"/>
                    <a:pt x="1679" y="287"/>
                  </a:cubicBezTo>
                  <a:cubicBezTo>
                    <a:pt x="1584" y="180"/>
                    <a:pt x="1489" y="84"/>
                    <a:pt x="1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16"/>
            <p:cNvSpPr/>
            <p:nvPr/>
          </p:nvSpPr>
          <p:spPr>
            <a:xfrm>
              <a:off x="1744550" y="1026750"/>
              <a:ext cx="99150" cy="415250"/>
            </a:xfrm>
            <a:custGeom>
              <a:rect b="b" l="l" r="r" t="t"/>
              <a:pathLst>
                <a:path extrusionOk="0" h="16610" w="3966">
                  <a:moveTo>
                    <a:pt x="1" y="0"/>
                  </a:moveTo>
                  <a:cubicBezTo>
                    <a:pt x="1465" y="1929"/>
                    <a:pt x="2239" y="3953"/>
                    <a:pt x="2727" y="6311"/>
                  </a:cubicBezTo>
                  <a:cubicBezTo>
                    <a:pt x="3370" y="8882"/>
                    <a:pt x="3025" y="11359"/>
                    <a:pt x="1965" y="13645"/>
                  </a:cubicBezTo>
                  <a:cubicBezTo>
                    <a:pt x="1513" y="14633"/>
                    <a:pt x="929" y="15550"/>
                    <a:pt x="286" y="16419"/>
                  </a:cubicBezTo>
                  <a:cubicBezTo>
                    <a:pt x="239" y="16478"/>
                    <a:pt x="179" y="16550"/>
                    <a:pt x="143" y="16609"/>
                  </a:cubicBezTo>
                  <a:cubicBezTo>
                    <a:pt x="155" y="16598"/>
                    <a:pt x="179" y="16562"/>
                    <a:pt x="215" y="16550"/>
                  </a:cubicBezTo>
                  <a:cubicBezTo>
                    <a:pt x="894" y="15978"/>
                    <a:pt x="1525" y="15347"/>
                    <a:pt x="2048" y="14633"/>
                  </a:cubicBezTo>
                  <a:cubicBezTo>
                    <a:pt x="3299" y="12978"/>
                    <a:pt x="3965" y="10906"/>
                    <a:pt x="3906" y="8835"/>
                  </a:cubicBezTo>
                  <a:cubicBezTo>
                    <a:pt x="3739" y="5560"/>
                    <a:pt x="2322" y="233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16"/>
            <p:cNvSpPr/>
            <p:nvPr/>
          </p:nvSpPr>
          <p:spPr>
            <a:xfrm>
              <a:off x="1976425" y="1258925"/>
              <a:ext cx="251850" cy="250050"/>
            </a:xfrm>
            <a:custGeom>
              <a:rect b="b" l="l" r="r" t="t"/>
              <a:pathLst>
                <a:path extrusionOk="0" h="10002" w="10074">
                  <a:moveTo>
                    <a:pt x="10073" y="0"/>
                  </a:moveTo>
                  <a:cubicBezTo>
                    <a:pt x="9514" y="95"/>
                    <a:pt x="8966" y="191"/>
                    <a:pt x="8406" y="357"/>
                  </a:cubicBezTo>
                  <a:cubicBezTo>
                    <a:pt x="6311" y="1012"/>
                    <a:pt x="4394" y="2298"/>
                    <a:pt x="3049" y="4048"/>
                  </a:cubicBezTo>
                  <a:cubicBezTo>
                    <a:pt x="1715" y="5846"/>
                    <a:pt x="798" y="7930"/>
                    <a:pt x="1" y="10001"/>
                  </a:cubicBezTo>
                  <a:cubicBezTo>
                    <a:pt x="2060" y="6263"/>
                    <a:pt x="4334" y="2846"/>
                    <a:pt x="8073" y="845"/>
                  </a:cubicBezTo>
                  <a:cubicBezTo>
                    <a:pt x="8644" y="536"/>
                    <a:pt x="9121" y="345"/>
                    <a:pt x="9752" y="119"/>
                  </a:cubicBezTo>
                  <a:cubicBezTo>
                    <a:pt x="9859" y="72"/>
                    <a:pt x="9954" y="48"/>
                    <a:pt x="10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16"/>
            <p:cNvSpPr/>
            <p:nvPr/>
          </p:nvSpPr>
          <p:spPr>
            <a:xfrm>
              <a:off x="1991300" y="1238075"/>
              <a:ext cx="187250" cy="172975"/>
            </a:xfrm>
            <a:custGeom>
              <a:rect b="b" l="l" r="r" t="t"/>
              <a:pathLst>
                <a:path extrusionOk="0" h="6919" w="7490">
                  <a:moveTo>
                    <a:pt x="7490" y="1"/>
                  </a:moveTo>
                  <a:lnTo>
                    <a:pt x="7490" y="1"/>
                  </a:lnTo>
                  <a:cubicBezTo>
                    <a:pt x="7228" y="60"/>
                    <a:pt x="6978" y="120"/>
                    <a:pt x="6740" y="191"/>
                  </a:cubicBezTo>
                  <a:cubicBezTo>
                    <a:pt x="5347" y="608"/>
                    <a:pt x="4001" y="1298"/>
                    <a:pt x="2906" y="2239"/>
                  </a:cubicBezTo>
                  <a:cubicBezTo>
                    <a:pt x="1525" y="3489"/>
                    <a:pt x="525" y="5132"/>
                    <a:pt x="1" y="6918"/>
                  </a:cubicBezTo>
                  <a:cubicBezTo>
                    <a:pt x="1656" y="4013"/>
                    <a:pt x="3823" y="2203"/>
                    <a:pt x="6537" y="548"/>
                  </a:cubicBezTo>
                  <a:cubicBezTo>
                    <a:pt x="6847" y="358"/>
                    <a:pt x="7180" y="179"/>
                    <a:pt x="7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16"/>
            <p:cNvSpPr/>
            <p:nvPr/>
          </p:nvSpPr>
          <p:spPr>
            <a:xfrm>
              <a:off x="2028825" y="1214575"/>
              <a:ext cx="108050" cy="89025"/>
            </a:xfrm>
            <a:custGeom>
              <a:rect b="b" l="l" r="r" t="t"/>
              <a:pathLst>
                <a:path extrusionOk="0" h="3561" w="4322">
                  <a:moveTo>
                    <a:pt x="4322" y="0"/>
                  </a:moveTo>
                  <a:lnTo>
                    <a:pt x="4322" y="0"/>
                  </a:lnTo>
                  <a:cubicBezTo>
                    <a:pt x="4251" y="36"/>
                    <a:pt x="4155" y="60"/>
                    <a:pt x="4084" y="95"/>
                  </a:cubicBezTo>
                  <a:cubicBezTo>
                    <a:pt x="2179" y="714"/>
                    <a:pt x="833" y="1715"/>
                    <a:pt x="0" y="3560"/>
                  </a:cubicBezTo>
                  <a:cubicBezTo>
                    <a:pt x="560" y="2917"/>
                    <a:pt x="1191" y="2405"/>
                    <a:pt x="1845" y="1881"/>
                  </a:cubicBezTo>
                  <a:cubicBezTo>
                    <a:pt x="2381" y="1429"/>
                    <a:pt x="2917" y="1072"/>
                    <a:pt x="3750" y="441"/>
                  </a:cubicBezTo>
                  <a:cubicBezTo>
                    <a:pt x="3953" y="274"/>
                    <a:pt x="4108" y="155"/>
                    <a:pt x="4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16"/>
            <p:cNvSpPr/>
            <p:nvPr/>
          </p:nvSpPr>
          <p:spPr>
            <a:xfrm>
              <a:off x="2038350" y="1192250"/>
              <a:ext cx="57150" cy="52100"/>
            </a:xfrm>
            <a:custGeom>
              <a:rect b="b" l="l" r="r" t="t"/>
              <a:pathLst>
                <a:path extrusionOk="0" h="2084" w="2286">
                  <a:moveTo>
                    <a:pt x="2286" y="0"/>
                  </a:moveTo>
                  <a:lnTo>
                    <a:pt x="2286" y="0"/>
                  </a:lnTo>
                  <a:cubicBezTo>
                    <a:pt x="1381" y="500"/>
                    <a:pt x="417" y="1107"/>
                    <a:pt x="0" y="2084"/>
                  </a:cubicBezTo>
                  <a:cubicBezTo>
                    <a:pt x="310" y="1750"/>
                    <a:pt x="667" y="1477"/>
                    <a:pt x="905" y="1310"/>
                  </a:cubicBezTo>
                  <a:cubicBezTo>
                    <a:pt x="1429" y="929"/>
                    <a:pt x="1845" y="453"/>
                    <a:pt x="22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16"/>
            <p:cNvSpPr/>
            <p:nvPr/>
          </p:nvSpPr>
          <p:spPr>
            <a:xfrm>
              <a:off x="2082975" y="855900"/>
              <a:ext cx="450100" cy="463475"/>
            </a:xfrm>
            <a:custGeom>
              <a:rect b="b" l="l" r="r" t="t"/>
              <a:pathLst>
                <a:path extrusionOk="0" h="18539" w="18004">
                  <a:moveTo>
                    <a:pt x="477" y="0"/>
                  </a:moveTo>
                  <a:lnTo>
                    <a:pt x="477" y="0"/>
                  </a:lnTo>
                  <a:cubicBezTo>
                    <a:pt x="1" y="2012"/>
                    <a:pt x="203" y="4167"/>
                    <a:pt x="906" y="6108"/>
                  </a:cubicBezTo>
                  <a:cubicBezTo>
                    <a:pt x="1442" y="7501"/>
                    <a:pt x="2299" y="8775"/>
                    <a:pt x="3251" y="9930"/>
                  </a:cubicBezTo>
                  <a:cubicBezTo>
                    <a:pt x="5597" y="12728"/>
                    <a:pt x="8585" y="15002"/>
                    <a:pt x="11883" y="16585"/>
                  </a:cubicBezTo>
                  <a:cubicBezTo>
                    <a:pt x="12776" y="17002"/>
                    <a:pt x="13479" y="17288"/>
                    <a:pt x="14610" y="17621"/>
                  </a:cubicBezTo>
                  <a:cubicBezTo>
                    <a:pt x="15729" y="17955"/>
                    <a:pt x="16872" y="18193"/>
                    <a:pt x="18003" y="18538"/>
                  </a:cubicBezTo>
                  <a:cubicBezTo>
                    <a:pt x="17872" y="18455"/>
                    <a:pt x="17717" y="18395"/>
                    <a:pt x="17575" y="18324"/>
                  </a:cubicBezTo>
                  <a:cubicBezTo>
                    <a:pt x="14479" y="16835"/>
                    <a:pt x="11360" y="15335"/>
                    <a:pt x="8478" y="13454"/>
                  </a:cubicBezTo>
                  <a:cubicBezTo>
                    <a:pt x="3811" y="10359"/>
                    <a:pt x="132" y="6060"/>
                    <a:pt x="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16"/>
            <p:cNvSpPr/>
            <p:nvPr/>
          </p:nvSpPr>
          <p:spPr>
            <a:xfrm>
              <a:off x="2123175" y="867200"/>
              <a:ext cx="354225" cy="407525"/>
            </a:xfrm>
            <a:custGeom>
              <a:rect b="b" l="l" r="r" t="t"/>
              <a:pathLst>
                <a:path extrusionOk="0" h="16301" w="14169">
                  <a:moveTo>
                    <a:pt x="0" y="1"/>
                  </a:moveTo>
                  <a:cubicBezTo>
                    <a:pt x="12" y="905"/>
                    <a:pt x="96" y="1763"/>
                    <a:pt x="238" y="2596"/>
                  </a:cubicBezTo>
                  <a:cubicBezTo>
                    <a:pt x="381" y="3668"/>
                    <a:pt x="834" y="4692"/>
                    <a:pt x="1322" y="5632"/>
                  </a:cubicBezTo>
                  <a:cubicBezTo>
                    <a:pt x="2358" y="7692"/>
                    <a:pt x="3846" y="9502"/>
                    <a:pt x="5596" y="10990"/>
                  </a:cubicBezTo>
                  <a:cubicBezTo>
                    <a:pt x="8120" y="13216"/>
                    <a:pt x="10990" y="15121"/>
                    <a:pt x="14169" y="16300"/>
                  </a:cubicBezTo>
                  <a:cubicBezTo>
                    <a:pt x="12466" y="15407"/>
                    <a:pt x="10906" y="14288"/>
                    <a:pt x="9382" y="13121"/>
                  </a:cubicBezTo>
                  <a:cubicBezTo>
                    <a:pt x="8061" y="12109"/>
                    <a:pt x="6739" y="11121"/>
                    <a:pt x="5275" y="9680"/>
                  </a:cubicBezTo>
                  <a:cubicBezTo>
                    <a:pt x="4132" y="8537"/>
                    <a:pt x="3525" y="7621"/>
                    <a:pt x="2643" y="6263"/>
                  </a:cubicBezTo>
                  <a:cubicBezTo>
                    <a:pt x="2120" y="5418"/>
                    <a:pt x="1322" y="4013"/>
                    <a:pt x="1036" y="3370"/>
                  </a:cubicBezTo>
                  <a:cubicBezTo>
                    <a:pt x="608" y="2275"/>
                    <a:pt x="262" y="114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16"/>
            <p:cNvSpPr/>
            <p:nvPr/>
          </p:nvSpPr>
          <p:spPr>
            <a:xfrm>
              <a:off x="2159775" y="897850"/>
              <a:ext cx="288750" cy="314950"/>
            </a:xfrm>
            <a:custGeom>
              <a:rect b="b" l="l" r="r" t="t"/>
              <a:pathLst>
                <a:path extrusionOk="0" h="12598" w="11550">
                  <a:moveTo>
                    <a:pt x="1" y="1"/>
                  </a:moveTo>
                  <a:lnTo>
                    <a:pt x="1" y="1"/>
                  </a:lnTo>
                  <a:cubicBezTo>
                    <a:pt x="941" y="2739"/>
                    <a:pt x="2346" y="5382"/>
                    <a:pt x="4251" y="7585"/>
                  </a:cubicBezTo>
                  <a:cubicBezTo>
                    <a:pt x="5847" y="9371"/>
                    <a:pt x="7847" y="10752"/>
                    <a:pt x="9931" y="11931"/>
                  </a:cubicBezTo>
                  <a:cubicBezTo>
                    <a:pt x="10443" y="12217"/>
                    <a:pt x="10990" y="12431"/>
                    <a:pt x="11550" y="12598"/>
                  </a:cubicBezTo>
                  <a:cubicBezTo>
                    <a:pt x="11490" y="12574"/>
                    <a:pt x="11455" y="12550"/>
                    <a:pt x="11419" y="12538"/>
                  </a:cubicBezTo>
                  <a:cubicBezTo>
                    <a:pt x="10693" y="12169"/>
                    <a:pt x="10204" y="11705"/>
                    <a:pt x="9585" y="11169"/>
                  </a:cubicBezTo>
                  <a:cubicBezTo>
                    <a:pt x="8002" y="9800"/>
                    <a:pt x="6394" y="8430"/>
                    <a:pt x="4942" y="6918"/>
                  </a:cubicBezTo>
                  <a:cubicBezTo>
                    <a:pt x="3025" y="4704"/>
                    <a:pt x="1572" y="278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16"/>
            <p:cNvSpPr/>
            <p:nvPr/>
          </p:nvSpPr>
          <p:spPr>
            <a:xfrm>
              <a:off x="2213350" y="921375"/>
              <a:ext cx="200225" cy="195475"/>
            </a:xfrm>
            <a:custGeom>
              <a:rect b="b" l="l" r="r" t="t"/>
              <a:pathLst>
                <a:path extrusionOk="0" h="7819" w="8009">
                  <a:moveTo>
                    <a:pt x="1" y="0"/>
                  </a:moveTo>
                  <a:lnTo>
                    <a:pt x="1" y="0"/>
                  </a:lnTo>
                  <a:cubicBezTo>
                    <a:pt x="1084" y="2429"/>
                    <a:pt x="2727" y="4668"/>
                    <a:pt x="4882" y="6239"/>
                  </a:cubicBezTo>
                  <a:cubicBezTo>
                    <a:pt x="5716" y="6882"/>
                    <a:pt x="6609" y="7478"/>
                    <a:pt x="7633" y="7763"/>
                  </a:cubicBezTo>
                  <a:cubicBezTo>
                    <a:pt x="7733" y="7763"/>
                    <a:pt x="7971" y="7819"/>
                    <a:pt x="7999" y="7819"/>
                  </a:cubicBezTo>
                  <a:cubicBezTo>
                    <a:pt x="8008" y="7819"/>
                    <a:pt x="7997" y="7813"/>
                    <a:pt x="7954" y="7799"/>
                  </a:cubicBezTo>
                  <a:cubicBezTo>
                    <a:pt x="7692" y="7704"/>
                    <a:pt x="7466" y="7549"/>
                    <a:pt x="7240" y="7382"/>
                  </a:cubicBezTo>
                  <a:cubicBezTo>
                    <a:pt x="6823" y="7085"/>
                    <a:pt x="6311" y="6597"/>
                    <a:pt x="5871" y="6168"/>
                  </a:cubicBezTo>
                  <a:cubicBezTo>
                    <a:pt x="5299" y="5596"/>
                    <a:pt x="4716" y="5049"/>
                    <a:pt x="4156" y="4489"/>
                  </a:cubicBezTo>
                  <a:cubicBezTo>
                    <a:pt x="2716" y="3060"/>
                    <a:pt x="1215" y="159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16"/>
            <p:cNvSpPr/>
            <p:nvPr/>
          </p:nvSpPr>
          <p:spPr>
            <a:xfrm>
              <a:off x="2277050" y="936250"/>
              <a:ext cx="146775" cy="121175"/>
            </a:xfrm>
            <a:custGeom>
              <a:rect b="b" l="l" r="r" t="t"/>
              <a:pathLst>
                <a:path extrusionOk="0" h="4847" w="5871">
                  <a:moveTo>
                    <a:pt x="1" y="1"/>
                  </a:moveTo>
                  <a:cubicBezTo>
                    <a:pt x="1311" y="2132"/>
                    <a:pt x="3263" y="3894"/>
                    <a:pt x="5621" y="4751"/>
                  </a:cubicBezTo>
                  <a:cubicBezTo>
                    <a:pt x="5704" y="4787"/>
                    <a:pt x="5811" y="4811"/>
                    <a:pt x="5871" y="4847"/>
                  </a:cubicBezTo>
                  <a:cubicBezTo>
                    <a:pt x="5716" y="4751"/>
                    <a:pt x="5549" y="4668"/>
                    <a:pt x="5406" y="4561"/>
                  </a:cubicBezTo>
                  <a:cubicBezTo>
                    <a:pt x="4680" y="4085"/>
                    <a:pt x="4037" y="3430"/>
                    <a:pt x="3323" y="2823"/>
                  </a:cubicBezTo>
                  <a:cubicBezTo>
                    <a:pt x="2251" y="1846"/>
                    <a:pt x="1060" y="100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16"/>
            <p:cNvSpPr/>
            <p:nvPr/>
          </p:nvSpPr>
          <p:spPr>
            <a:xfrm>
              <a:off x="1715975" y="855900"/>
              <a:ext cx="283100" cy="185750"/>
            </a:xfrm>
            <a:custGeom>
              <a:rect b="b" l="l" r="r" t="t"/>
              <a:pathLst>
                <a:path extrusionOk="0" h="7430" w="11324">
                  <a:moveTo>
                    <a:pt x="1" y="0"/>
                  </a:moveTo>
                  <a:cubicBezTo>
                    <a:pt x="286" y="179"/>
                    <a:pt x="548" y="357"/>
                    <a:pt x="822" y="536"/>
                  </a:cubicBezTo>
                  <a:cubicBezTo>
                    <a:pt x="4263" y="2917"/>
                    <a:pt x="8073" y="4858"/>
                    <a:pt x="11323" y="7430"/>
                  </a:cubicBezTo>
                  <a:cubicBezTo>
                    <a:pt x="9835" y="5679"/>
                    <a:pt x="8073" y="4155"/>
                    <a:pt x="6120" y="2917"/>
                  </a:cubicBezTo>
                  <a:cubicBezTo>
                    <a:pt x="4394" y="1869"/>
                    <a:pt x="2537" y="1012"/>
                    <a:pt x="655" y="262"/>
                  </a:cubicBezTo>
                  <a:cubicBezTo>
                    <a:pt x="429" y="167"/>
                    <a:pt x="227"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16"/>
            <p:cNvSpPr/>
            <p:nvPr/>
          </p:nvSpPr>
          <p:spPr>
            <a:xfrm>
              <a:off x="1770150" y="856750"/>
              <a:ext cx="213750" cy="118825"/>
            </a:xfrm>
            <a:custGeom>
              <a:rect b="b" l="l" r="r" t="t"/>
              <a:pathLst>
                <a:path extrusionOk="0" h="4753" w="8550">
                  <a:moveTo>
                    <a:pt x="56" y="1"/>
                  </a:moveTo>
                  <a:cubicBezTo>
                    <a:pt x="38" y="1"/>
                    <a:pt x="19" y="1"/>
                    <a:pt x="0" y="2"/>
                  </a:cubicBezTo>
                  <a:cubicBezTo>
                    <a:pt x="1227" y="442"/>
                    <a:pt x="2346" y="1240"/>
                    <a:pt x="3489" y="1847"/>
                  </a:cubicBezTo>
                  <a:cubicBezTo>
                    <a:pt x="4965" y="2740"/>
                    <a:pt x="6477" y="3562"/>
                    <a:pt x="8001" y="4371"/>
                  </a:cubicBezTo>
                  <a:cubicBezTo>
                    <a:pt x="8192" y="4490"/>
                    <a:pt x="8371" y="4610"/>
                    <a:pt x="8549" y="4752"/>
                  </a:cubicBezTo>
                  <a:cubicBezTo>
                    <a:pt x="8418" y="4621"/>
                    <a:pt x="8311" y="4514"/>
                    <a:pt x="8204" y="4395"/>
                  </a:cubicBezTo>
                  <a:cubicBezTo>
                    <a:pt x="6704" y="2824"/>
                    <a:pt x="4894" y="1514"/>
                    <a:pt x="2846" y="764"/>
                  </a:cubicBezTo>
                  <a:cubicBezTo>
                    <a:pt x="2215" y="502"/>
                    <a:pt x="1536" y="299"/>
                    <a:pt x="870" y="133"/>
                  </a:cubicBezTo>
                  <a:cubicBezTo>
                    <a:pt x="602" y="77"/>
                    <a:pt x="325" y="1"/>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16"/>
            <p:cNvSpPr/>
            <p:nvPr/>
          </p:nvSpPr>
          <p:spPr>
            <a:xfrm>
              <a:off x="1866600" y="857975"/>
              <a:ext cx="130525" cy="72125"/>
            </a:xfrm>
            <a:custGeom>
              <a:rect b="b" l="l" r="r" t="t"/>
              <a:pathLst>
                <a:path extrusionOk="0" h="2885" w="5221">
                  <a:moveTo>
                    <a:pt x="0" y="0"/>
                  </a:moveTo>
                  <a:lnTo>
                    <a:pt x="0" y="0"/>
                  </a:lnTo>
                  <a:cubicBezTo>
                    <a:pt x="953" y="477"/>
                    <a:pt x="1810" y="1143"/>
                    <a:pt x="2739" y="1679"/>
                  </a:cubicBezTo>
                  <a:cubicBezTo>
                    <a:pt x="3501" y="2120"/>
                    <a:pt x="4334" y="2429"/>
                    <a:pt x="5120" y="2834"/>
                  </a:cubicBezTo>
                  <a:cubicBezTo>
                    <a:pt x="5179" y="2864"/>
                    <a:pt x="5215" y="2885"/>
                    <a:pt x="5218" y="2885"/>
                  </a:cubicBezTo>
                  <a:cubicBezTo>
                    <a:pt x="5221" y="2885"/>
                    <a:pt x="5191" y="2864"/>
                    <a:pt x="5120" y="2810"/>
                  </a:cubicBezTo>
                  <a:cubicBezTo>
                    <a:pt x="3679" y="1524"/>
                    <a:pt x="2024" y="3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16"/>
            <p:cNvSpPr/>
            <p:nvPr/>
          </p:nvSpPr>
          <p:spPr>
            <a:xfrm>
              <a:off x="1962425" y="858275"/>
              <a:ext cx="57175" cy="28900"/>
            </a:xfrm>
            <a:custGeom>
              <a:rect b="b" l="l" r="r" t="t"/>
              <a:pathLst>
                <a:path extrusionOk="0" h="1156" w="2287">
                  <a:moveTo>
                    <a:pt x="1" y="0"/>
                  </a:moveTo>
                  <a:cubicBezTo>
                    <a:pt x="680" y="524"/>
                    <a:pt x="1465" y="881"/>
                    <a:pt x="2287" y="1155"/>
                  </a:cubicBezTo>
                  <a:cubicBezTo>
                    <a:pt x="1608" y="643"/>
                    <a:pt x="858"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16"/>
            <p:cNvSpPr/>
            <p:nvPr/>
          </p:nvSpPr>
          <p:spPr>
            <a:xfrm>
              <a:off x="2580075" y="853200"/>
              <a:ext cx="243500" cy="479850"/>
            </a:xfrm>
            <a:custGeom>
              <a:rect b="b" l="l" r="r" t="t"/>
              <a:pathLst>
                <a:path extrusionOk="0" h="19194" w="9740">
                  <a:moveTo>
                    <a:pt x="4834" y="1"/>
                  </a:moveTo>
                  <a:lnTo>
                    <a:pt x="4834" y="1"/>
                  </a:lnTo>
                  <a:cubicBezTo>
                    <a:pt x="4584" y="180"/>
                    <a:pt x="4322" y="382"/>
                    <a:pt x="4084" y="572"/>
                  </a:cubicBezTo>
                  <a:cubicBezTo>
                    <a:pt x="3048" y="1406"/>
                    <a:pt x="2096" y="2418"/>
                    <a:pt x="1512" y="3620"/>
                  </a:cubicBezTo>
                  <a:cubicBezTo>
                    <a:pt x="274" y="6371"/>
                    <a:pt x="0" y="10062"/>
                    <a:pt x="1155" y="13014"/>
                  </a:cubicBezTo>
                  <a:cubicBezTo>
                    <a:pt x="1965" y="14991"/>
                    <a:pt x="3394" y="16729"/>
                    <a:pt x="5239" y="17848"/>
                  </a:cubicBezTo>
                  <a:cubicBezTo>
                    <a:pt x="6608" y="18634"/>
                    <a:pt x="8168" y="19182"/>
                    <a:pt x="9740" y="19194"/>
                  </a:cubicBezTo>
                  <a:cubicBezTo>
                    <a:pt x="6275" y="18622"/>
                    <a:pt x="3358" y="16205"/>
                    <a:pt x="1941" y="13110"/>
                  </a:cubicBezTo>
                  <a:cubicBezTo>
                    <a:pt x="870" y="10740"/>
                    <a:pt x="977" y="7704"/>
                    <a:pt x="1834" y="4978"/>
                  </a:cubicBezTo>
                  <a:cubicBezTo>
                    <a:pt x="2286" y="3299"/>
                    <a:pt x="3346" y="1727"/>
                    <a:pt x="4501" y="394"/>
                  </a:cubicBezTo>
                  <a:cubicBezTo>
                    <a:pt x="4608" y="263"/>
                    <a:pt x="4727" y="144"/>
                    <a:pt x="48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16"/>
            <p:cNvSpPr/>
            <p:nvPr/>
          </p:nvSpPr>
          <p:spPr>
            <a:xfrm>
              <a:off x="2538700" y="872250"/>
              <a:ext cx="170875" cy="453075"/>
            </a:xfrm>
            <a:custGeom>
              <a:rect b="b" l="l" r="r" t="t"/>
              <a:pathLst>
                <a:path extrusionOk="0" h="18123" w="6835">
                  <a:moveTo>
                    <a:pt x="1358" y="5216"/>
                  </a:moveTo>
                  <a:cubicBezTo>
                    <a:pt x="1357" y="5222"/>
                    <a:pt x="1356" y="5229"/>
                    <a:pt x="1355" y="5235"/>
                  </a:cubicBezTo>
                  <a:lnTo>
                    <a:pt x="1355" y="5235"/>
                  </a:lnTo>
                  <a:cubicBezTo>
                    <a:pt x="1356" y="5228"/>
                    <a:pt x="1358" y="5221"/>
                    <a:pt x="1358" y="5216"/>
                  </a:cubicBezTo>
                  <a:close/>
                  <a:moveTo>
                    <a:pt x="3025" y="1"/>
                  </a:moveTo>
                  <a:cubicBezTo>
                    <a:pt x="2977" y="60"/>
                    <a:pt x="2917" y="132"/>
                    <a:pt x="2870" y="191"/>
                  </a:cubicBezTo>
                  <a:cubicBezTo>
                    <a:pt x="2096" y="1227"/>
                    <a:pt x="1370" y="2311"/>
                    <a:pt x="1001" y="3549"/>
                  </a:cubicBezTo>
                  <a:cubicBezTo>
                    <a:pt x="0" y="6585"/>
                    <a:pt x="215" y="9847"/>
                    <a:pt x="1513" y="12764"/>
                  </a:cubicBezTo>
                  <a:cubicBezTo>
                    <a:pt x="2048" y="13967"/>
                    <a:pt x="2703" y="15146"/>
                    <a:pt x="3644" y="16098"/>
                  </a:cubicBezTo>
                  <a:cubicBezTo>
                    <a:pt x="4191" y="16610"/>
                    <a:pt x="4822" y="17063"/>
                    <a:pt x="5477" y="17444"/>
                  </a:cubicBezTo>
                  <a:cubicBezTo>
                    <a:pt x="5906" y="17717"/>
                    <a:pt x="6346" y="17967"/>
                    <a:pt x="6835" y="18122"/>
                  </a:cubicBezTo>
                  <a:cubicBezTo>
                    <a:pt x="6311" y="17896"/>
                    <a:pt x="5882" y="17539"/>
                    <a:pt x="5477" y="17229"/>
                  </a:cubicBezTo>
                  <a:cubicBezTo>
                    <a:pt x="4930" y="16789"/>
                    <a:pt x="4406" y="16301"/>
                    <a:pt x="3941" y="15777"/>
                  </a:cubicBezTo>
                  <a:cubicBezTo>
                    <a:pt x="3358" y="15158"/>
                    <a:pt x="2525" y="13443"/>
                    <a:pt x="2263" y="12800"/>
                  </a:cubicBezTo>
                  <a:cubicBezTo>
                    <a:pt x="1075" y="10080"/>
                    <a:pt x="942" y="7799"/>
                    <a:pt x="1355" y="5235"/>
                  </a:cubicBezTo>
                  <a:lnTo>
                    <a:pt x="1355" y="5235"/>
                  </a:lnTo>
                  <a:cubicBezTo>
                    <a:pt x="1350" y="5254"/>
                    <a:pt x="1341" y="5276"/>
                    <a:pt x="1336" y="5294"/>
                  </a:cubicBezTo>
                  <a:lnTo>
                    <a:pt x="1336" y="5294"/>
                  </a:lnTo>
                  <a:cubicBezTo>
                    <a:pt x="1381" y="4995"/>
                    <a:pt x="1359" y="5151"/>
                    <a:pt x="1417" y="4871"/>
                  </a:cubicBezTo>
                  <a:cubicBezTo>
                    <a:pt x="1536" y="4109"/>
                    <a:pt x="1691" y="3370"/>
                    <a:pt x="1929" y="2632"/>
                  </a:cubicBezTo>
                  <a:cubicBezTo>
                    <a:pt x="2215" y="1823"/>
                    <a:pt x="2560" y="1025"/>
                    <a:pt x="2882" y="275"/>
                  </a:cubicBezTo>
                  <a:cubicBezTo>
                    <a:pt x="2929" y="180"/>
                    <a:pt x="2977" y="72"/>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16"/>
            <p:cNvSpPr/>
            <p:nvPr/>
          </p:nvSpPr>
          <p:spPr>
            <a:xfrm>
              <a:off x="2503275" y="868100"/>
              <a:ext cx="96175" cy="409600"/>
            </a:xfrm>
            <a:custGeom>
              <a:rect b="b" l="l" r="r" t="t"/>
              <a:pathLst>
                <a:path extrusionOk="0" h="16384" w="3847">
                  <a:moveTo>
                    <a:pt x="2453" y="0"/>
                  </a:moveTo>
                  <a:cubicBezTo>
                    <a:pt x="2441" y="24"/>
                    <a:pt x="2441" y="36"/>
                    <a:pt x="2429" y="48"/>
                  </a:cubicBezTo>
                  <a:cubicBezTo>
                    <a:pt x="1917" y="834"/>
                    <a:pt x="1453" y="1643"/>
                    <a:pt x="1096" y="2489"/>
                  </a:cubicBezTo>
                  <a:cubicBezTo>
                    <a:pt x="239" y="4489"/>
                    <a:pt x="1" y="6703"/>
                    <a:pt x="310" y="8847"/>
                  </a:cubicBezTo>
                  <a:cubicBezTo>
                    <a:pt x="465" y="10097"/>
                    <a:pt x="774" y="11335"/>
                    <a:pt x="1298" y="12478"/>
                  </a:cubicBezTo>
                  <a:cubicBezTo>
                    <a:pt x="1917" y="13907"/>
                    <a:pt x="2691" y="15312"/>
                    <a:pt x="3846" y="16383"/>
                  </a:cubicBezTo>
                  <a:cubicBezTo>
                    <a:pt x="3013" y="15288"/>
                    <a:pt x="2549" y="14157"/>
                    <a:pt x="2096" y="12954"/>
                  </a:cubicBezTo>
                  <a:cubicBezTo>
                    <a:pt x="965" y="9918"/>
                    <a:pt x="644" y="6823"/>
                    <a:pt x="1263" y="3858"/>
                  </a:cubicBezTo>
                  <a:cubicBezTo>
                    <a:pt x="1560" y="2620"/>
                    <a:pt x="1953" y="1405"/>
                    <a:pt x="2382" y="215"/>
                  </a:cubicBezTo>
                  <a:cubicBezTo>
                    <a:pt x="2418" y="143"/>
                    <a:pt x="2441" y="84"/>
                    <a:pt x="24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16"/>
            <p:cNvSpPr/>
            <p:nvPr/>
          </p:nvSpPr>
          <p:spPr>
            <a:xfrm>
              <a:off x="2471725" y="858275"/>
              <a:ext cx="52400" cy="257500"/>
            </a:xfrm>
            <a:custGeom>
              <a:rect b="b" l="l" r="r" t="t"/>
              <a:pathLst>
                <a:path extrusionOk="0" h="10300" w="2096">
                  <a:moveTo>
                    <a:pt x="2096" y="0"/>
                  </a:moveTo>
                  <a:lnTo>
                    <a:pt x="1786" y="405"/>
                  </a:lnTo>
                  <a:cubicBezTo>
                    <a:pt x="608" y="1870"/>
                    <a:pt x="24" y="3775"/>
                    <a:pt x="1" y="5656"/>
                  </a:cubicBezTo>
                  <a:cubicBezTo>
                    <a:pt x="24" y="7227"/>
                    <a:pt x="251" y="8823"/>
                    <a:pt x="834" y="10299"/>
                  </a:cubicBezTo>
                  <a:cubicBezTo>
                    <a:pt x="667" y="8978"/>
                    <a:pt x="679" y="7632"/>
                    <a:pt x="715" y="6323"/>
                  </a:cubicBezTo>
                  <a:cubicBezTo>
                    <a:pt x="763" y="4965"/>
                    <a:pt x="846" y="4418"/>
                    <a:pt x="1036" y="3322"/>
                  </a:cubicBezTo>
                  <a:cubicBezTo>
                    <a:pt x="1203" y="2489"/>
                    <a:pt x="1417" y="1655"/>
                    <a:pt x="1739" y="846"/>
                  </a:cubicBezTo>
                  <a:cubicBezTo>
                    <a:pt x="1846" y="560"/>
                    <a:pt x="1965" y="262"/>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16"/>
            <p:cNvSpPr/>
            <p:nvPr/>
          </p:nvSpPr>
          <p:spPr>
            <a:xfrm>
              <a:off x="2419925" y="894275"/>
              <a:ext cx="44075" cy="186975"/>
            </a:xfrm>
            <a:custGeom>
              <a:rect b="b" l="l" r="r" t="t"/>
              <a:pathLst>
                <a:path extrusionOk="0" h="7479" w="1763">
                  <a:moveTo>
                    <a:pt x="298" y="1"/>
                  </a:moveTo>
                  <a:cubicBezTo>
                    <a:pt x="275" y="120"/>
                    <a:pt x="251" y="227"/>
                    <a:pt x="239" y="346"/>
                  </a:cubicBezTo>
                  <a:cubicBezTo>
                    <a:pt x="1" y="1858"/>
                    <a:pt x="72" y="3418"/>
                    <a:pt x="537" y="4883"/>
                  </a:cubicBezTo>
                  <a:cubicBezTo>
                    <a:pt x="822" y="5787"/>
                    <a:pt x="1180" y="6716"/>
                    <a:pt x="1763" y="7478"/>
                  </a:cubicBezTo>
                  <a:cubicBezTo>
                    <a:pt x="1394" y="6466"/>
                    <a:pt x="1287" y="5359"/>
                    <a:pt x="1084" y="4287"/>
                  </a:cubicBezTo>
                  <a:cubicBezTo>
                    <a:pt x="834" y="2989"/>
                    <a:pt x="572" y="1704"/>
                    <a:pt x="358" y="406"/>
                  </a:cubicBezTo>
                  <a:cubicBezTo>
                    <a:pt x="334" y="251"/>
                    <a:pt x="310" y="156"/>
                    <a:pt x="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16"/>
            <p:cNvSpPr/>
            <p:nvPr/>
          </p:nvSpPr>
          <p:spPr>
            <a:xfrm>
              <a:off x="2359800" y="888325"/>
              <a:ext cx="59550" cy="147675"/>
            </a:xfrm>
            <a:custGeom>
              <a:rect b="b" l="l" r="r" t="t"/>
              <a:pathLst>
                <a:path extrusionOk="0" h="5907" w="2382">
                  <a:moveTo>
                    <a:pt x="1" y="1"/>
                  </a:moveTo>
                  <a:lnTo>
                    <a:pt x="1" y="1"/>
                  </a:lnTo>
                  <a:cubicBezTo>
                    <a:pt x="36" y="2358"/>
                    <a:pt x="810" y="4156"/>
                    <a:pt x="2382" y="5906"/>
                  </a:cubicBezTo>
                  <a:cubicBezTo>
                    <a:pt x="1394" y="3430"/>
                    <a:pt x="870" y="227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16"/>
            <p:cNvSpPr/>
            <p:nvPr/>
          </p:nvSpPr>
          <p:spPr>
            <a:xfrm>
              <a:off x="2777125" y="1335100"/>
              <a:ext cx="765000" cy="104225"/>
            </a:xfrm>
            <a:custGeom>
              <a:rect b="b" l="l" r="r" t="t"/>
              <a:pathLst>
                <a:path extrusionOk="0" h="4169" w="30600">
                  <a:moveTo>
                    <a:pt x="18700" y="0"/>
                  </a:moveTo>
                  <a:cubicBezTo>
                    <a:pt x="18634" y="0"/>
                    <a:pt x="18569" y="1"/>
                    <a:pt x="18503" y="1"/>
                  </a:cubicBezTo>
                  <a:cubicBezTo>
                    <a:pt x="16502" y="61"/>
                    <a:pt x="14538" y="465"/>
                    <a:pt x="12585" y="882"/>
                  </a:cubicBezTo>
                  <a:cubicBezTo>
                    <a:pt x="10466" y="1347"/>
                    <a:pt x="8347" y="1882"/>
                    <a:pt x="6227" y="2382"/>
                  </a:cubicBezTo>
                  <a:cubicBezTo>
                    <a:pt x="4481" y="2765"/>
                    <a:pt x="2879" y="3083"/>
                    <a:pt x="1137" y="3083"/>
                  </a:cubicBezTo>
                  <a:cubicBezTo>
                    <a:pt x="766" y="3083"/>
                    <a:pt x="388" y="3069"/>
                    <a:pt x="0" y="3037"/>
                  </a:cubicBezTo>
                  <a:lnTo>
                    <a:pt x="0" y="3037"/>
                  </a:lnTo>
                  <a:cubicBezTo>
                    <a:pt x="958" y="3297"/>
                    <a:pt x="1937" y="3380"/>
                    <a:pt x="2920" y="3380"/>
                  </a:cubicBezTo>
                  <a:cubicBezTo>
                    <a:pt x="3379" y="3380"/>
                    <a:pt x="3839" y="3361"/>
                    <a:pt x="4298" y="3335"/>
                  </a:cubicBezTo>
                  <a:cubicBezTo>
                    <a:pt x="6323" y="3216"/>
                    <a:pt x="8311" y="2716"/>
                    <a:pt x="10275" y="2239"/>
                  </a:cubicBezTo>
                  <a:cubicBezTo>
                    <a:pt x="12776" y="1656"/>
                    <a:pt x="15419" y="1037"/>
                    <a:pt x="17669" y="870"/>
                  </a:cubicBezTo>
                  <a:cubicBezTo>
                    <a:pt x="18093" y="848"/>
                    <a:pt x="18510" y="837"/>
                    <a:pt x="18922" y="837"/>
                  </a:cubicBezTo>
                  <a:cubicBezTo>
                    <a:pt x="21802" y="837"/>
                    <a:pt x="24408" y="1384"/>
                    <a:pt x="27242" y="2478"/>
                  </a:cubicBezTo>
                  <a:cubicBezTo>
                    <a:pt x="28040" y="2787"/>
                    <a:pt x="29349" y="3454"/>
                    <a:pt x="30349" y="4025"/>
                  </a:cubicBezTo>
                  <a:cubicBezTo>
                    <a:pt x="30433" y="4073"/>
                    <a:pt x="30516" y="4133"/>
                    <a:pt x="30599" y="4168"/>
                  </a:cubicBezTo>
                  <a:cubicBezTo>
                    <a:pt x="29897" y="3513"/>
                    <a:pt x="29159" y="2918"/>
                    <a:pt x="28349" y="2406"/>
                  </a:cubicBezTo>
                  <a:cubicBezTo>
                    <a:pt x="25592" y="619"/>
                    <a:pt x="22158" y="0"/>
                    <a:pt x="187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16"/>
            <p:cNvSpPr/>
            <p:nvPr/>
          </p:nvSpPr>
          <p:spPr>
            <a:xfrm>
              <a:off x="3089950" y="1282175"/>
              <a:ext cx="400075" cy="70825"/>
            </a:xfrm>
            <a:custGeom>
              <a:rect b="b" l="l" r="r" t="t"/>
              <a:pathLst>
                <a:path extrusionOk="0" h="2833" w="16003">
                  <a:moveTo>
                    <a:pt x="7184" y="1"/>
                  </a:moveTo>
                  <a:cubicBezTo>
                    <a:pt x="5668" y="1"/>
                    <a:pt x="4158" y="191"/>
                    <a:pt x="2739" y="582"/>
                  </a:cubicBezTo>
                  <a:cubicBezTo>
                    <a:pt x="1811" y="856"/>
                    <a:pt x="894" y="1201"/>
                    <a:pt x="1" y="1582"/>
                  </a:cubicBezTo>
                  <a:cubicBezTo>
                    <a:pt x="96" y="1570"/>
                    <a:pt x="167" y="1559"/>
                    <a:pt x="263" y="1547"/>
                  </a:cubicBezTo>
                  <a:cubicBezTo>
                    <a:pt x="1775" y="1308"/>
                    <a:pt x="2644" y="1142"/>
                    <a:pt x="4049" y="1035"/>
                  </a:cubicBezTo>
                  <a:cubicBezTo>
                    <a:pt x="4545" y="1022"/>
                    <a:pt x="5114" y="1013"/>
                    <a:pt x="5730" y="1013"/>
                  </a:cubicBezTo>
                  <a:cubicBezTo>
                    <a:pt x="9174" y="1013"/>
                    <a:pt x="14084" y="1297"/>
                    <a:pt x="16003" y="2832"/>
                  </a:cubicBezTo>
                  <a:cubicBezTo>
                    <a:pt x="15229" y="1856"/>
                    <a:pt x="14014" y="1356"/>
                    <a:pt x="12860" y="916"/>
                  </a:cubicBezTo>
                  <a:cubicBezTo>
                    <a:pt x="11080" y="314"/>
                    <a:pt x="9128"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16"/>
            <p:cNvSpPr/>
            <p:nvPr/>
          </p:nvSpPr>
          <p:spPr>
            <a:xfrm>
              <a:off x="3116450" y="1231300"/>
              <a:ext cx="328625" cy="44000"/>
            </a:xfrm>
            <a:custGeom>
              <a:rect b="b" l="l" r="r" t="t"/>
              <a:pathLst>
                <a:path extrusionOk="0" h="1760" w="13145">
                  <a:moveTo>
                    <a:pt x="6762" y="0"/>
                  </a:moveTo>
                  <a:cubicBezTo>
                    <a:pt x="4415" y="0"/>
                    <a:pt x="2042" y="606"/>
                    <a:pt x="0" y="1760"/>
                  </a:cubicBezTo>
                  <a:cubicBezTo>
                    <a:pt x="846" y="1474"/>
                    <a:pt x="1727" y="1331"/>
                    <a:pt x="2608" y="1212"/>
                  </a:cubicBezTo>
                  <a:cubicBezTo>
                    <a:pt x="3013" y="1153"/>
                    <a:pt x="4680" y="986"/>
                    <a:pt x="5596" y="986"/>
                  </a:cubicBezTo>
                  <a:cubicBezTo>
                    <a:pt x="5979" y="982"/>
                    <a:pt x="6360" y="977"/>
                    <a:pt x="6740" y="977"/>
                  </a:cubicBezTo>
                  <a:cubicBezTo>
                    <a:pt x="7366" y="977"/>
                    <a:pt x="7991" y="989"/>
                    <a:pt x="8621" y="1034"/>
                  </a:cubicBezTo>
                  <a:cubicBezTo>
                    <a:pt x="9704" y="1117"/>
                    <a:pt x="10776" y="1319"/>
                    <a:pt x="11823" y="1474"/>
                  </a:cubicBezTo>
                  <a:cubicBezTo>
                    <a:pt x="12264" y="1558"/>
                    <a:pt x="12716" y="1629"/>
                    <a:pt x="13145" y="1736"/>
                  </a:cubicBezTo>
                  <a:cubicBezTo>
                    <a:pt x="12859" y="1593"/>
                    <a:pt x="12562" y="1462"/>
                    <a:pt x="12276" y="1331"/>
                  </a:cubicBezTo>
                  <a:cubicBezTo>
                    <a:pt x="10823" y="688"/>
                    <a:pt x="9002" y="69"/>
                    <a:pt x="7275" y="10"/>
                  </a:cubicBezTo>
                  <a:cubicBezTo>
                    <a:pt x="7104" y="3"/>
                    <a:pt x="6933"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16"/>
            <p:cNvSpPr/>
            <p:nvPr/>
          </p:nvSpPr>
          <p:spPr>
            <a:xfrm>
              <a:off x="3296225" y="1219025"/>
              <a:ext cx="25" cy="25"/>
            </a:xfrm>
            <a:custGeom>
              <a:rect b="b" l="l" r="r" t="t"/>
              <a:pathLst>
                <a:path extrusionOk="0" h="1" w="1">
                  <a:moveTo>
                    <a:pt x="1" y="1"/>
                  </a:move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16"/>
            <p:cNvSpPr/>
            <p:nvPr/>
          </p:nvSpPr>
          <p:spPr>
            <a:xfrm>
              <a:off x="3281050" y="1203675"/>
              <a:ext cx="158675" cy="28775"/>
            </a:xfrm>
            <a:custGeom>
              <a:rect b="b" l="l" r="r" t="t"/>
              <a:pathLst>
                <a:path extrusionOk="0" h="1151" w="6347">
                  <a:moveTo>
                    <a:pt x="1653" y="1"/>
                  </a:moveTo>
                  <a:cubicBezTo>
                    <a:pt x="1043" y="1"/>
                    <a:pt x="474" y="77"/>
                    <a:pt x="1" y="258"/>
                  </a:cubicBezTo>
                  <a:cubicBezTo>
                    <a:pt x="49" y="256"/>
                    <a:pt x="97" y="255"/>
                    <a:pt x="145" y="255"/>
                  </a:cubicBezTo>
                  <a:cubicBezTo>
                    <a:pt x="1178" y="255"/>
                    <a:pt x="2190" y="610"/>
                    <a:pt x="3191" y="769"/>
                  </a:cubicBezTo>
                  <a:cubicBezTo>
                    <a:pt x="4239" y="948"/>
                    <a:pt x="5335" y="996"/>
                    <a:pt x="6347" y="1150"/>
                  </a:cubicBezTo>
                  <a:cubicBezTo>
                    <a:pt x="5235" y="560"/>
                    <a:pt x="3298" y="1"/>
                    <a:pt x="16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16"/>
            <p:cNvSpPr/>
            <p:nvPr/>
          </p:nvSpPr>
          <p:spPr>
            <a:xfrm>
              <a:off x="2768200" y="983000"/>
              <a:ext cx="177425" cy="308375"/>
            </a:xfrm>
            <a:custGeom>
              <a:rect b="b" l="l" r="r" t="t"/>
              <a:pathLst>
                <a:path extrusionOk="0" h="12335" w="7097">
                  <a:moveTo>
                    <a:pt x="1822" y="0"/>
                  </a:moveTo>
                  <a:lnTo>
                    <a:pt x="1822" y="0"/>
                  </a:lnTo>
                  <a:cubicBezTo>
                    <a:pt x="1798" y="24"/>
                    <a:pt x="1774" y="60"/>
                    <a:pt x="1762" y="71"/>
                  </a:cubicBezTo>
                  <a:cubicBezTo>
                    <a:pt x="1262" y="655"/>
                    <a:pt x="929" y="1334"/>
                    <a:pt x="715" y="2060"/>
                  </a:cubicBezTo>
                  <a:cubicBezTo>
                    <a:pt x="72" y="3870"/>
                    <a:pt x="0" y="5906"/>
                    <a:pt x="881" y="7644"/>
                  </a:cubicBezTo>
                  <a:cubicBezTo>
                    <a:pt x="1965" y="10156"/>
                    <a:pt x="4465" y="11787"/>
                    <a:pt x="7096" y="12335"/>
                  </a:cubicBezTo>
                  <a:cubicBezTo>
                    <a:pt x="4572" y="11287"/>
                    <a:pt x="2870" y="9823"/>
                    <a:pt x="1858" y="7572"/>
                  </a:cubicBezTo>
                  <a:cubicBezTo>
                    <a:pt x="1346" y="6501"/>
                    <a:pt x="869" y="5024"/>
                    <a:pt x="1024" y="3286"/>
                  </a:cubicBezTo>
                  <a:cubicBezTo>
                    <a:pt x="1131" y="2286"/>
                    <a:pt x="1191" y="1381"/>
                    <a:pt x="1619" y="417"/>
                  </a:cubicBezTo>
                  <a:cubicBezTo>
                    <a:pt x="1679" y="274"/>
                    <a:pt x="1738" y="131"/>
                    <a:pt x="1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16"/>
            <p:cNvSpPr/>
            <p:nvPr/>
          </p:nvSpPr>
          <p:spPr>
            <a:xfrm>
              <a:off x="2802725" y="988350"/>
              <a:ext cx="69975" cy="224150"/>
            </a:xfrm>
            <a:custGeom>
              <a:rect b="b" l="l" r="r" t="t"/>
              <a:pathLst>
                <a:path extrusionOk="0" h="8966" w="2799">
                  <a:moveTo>
                    <a:pt x="1489" y="0"/>
                  </a:moveTo>
                  <a:lnTo>
                    <a:pt x="1489" y="0"/>
                  </a:lnTo>
                  <a:cubicBezTo>
                    <a:pt x="0" y="2739"/>
                    <a:pt x="262" y="6215"/>
                    <a:pt x="2405" y="8549"/>
                  </a:cubicBezTo>
                  <a:cubicBezTo>
                    <a:pt x="2536" y="8692"/>
                    <a:pt x="2667" y="8835"/>
                    <a:pt x="2798" y="8966"/>
                  </a:cubicBezTo>
                  <a:cubicBezTo>
                    <a:pt x="2620" y="8692"/>
                    <a:pt x="2417" y="8311"/>
                    <a:pt x="2310" y="8073"/>
                  </a:cubicBezTo>
                  <a:cubicBezTo>
                    <a:pt x="1643" y="6287"/>
                    <a:pt x="1465" y="4989"/>
                    <a:pt x="1358" y="4025"/>
                  </a:cubicBezTo>
                  <a:cubicBezTo>
                    <a:pt x="1215" y="2655"/>
                    <a:pt x="1239" y="1286"/>
                    <a:pt x="1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16"/>
            <p:cNvSpPr/>
            <p:nvPr/>
          </p:nvSpPr>
          <p:spPr>
            <a:xfrm>
              <a:off x="2861950" y="1005900"/>
              <a:ext cx="23550" cy="116425"/>
            </a:xfrm>
            <a:custGeom>
              <a:rect b="b" l="l" r="r" t="t"/>
              <a:pathLst>
                <a:path extrusionOk="0" h="4657" w="942">
                  <a:moveTo>
                    <a:pt x="584" y="1"/>
                  </a:moveTo>
                  <a:lnTo>
                    <a:pt x="584" y="1"/>
                  </a:lnTo>
                  <a:cubicBezTo>
                    <a:pt x="1" y="1430"/>
                    <a:pt x="24" y="3108"/>
                    <a:pt x="822" y="4454"/>
                  </a:cubicBezTo>
                  <a:cubicBezTo>
                    <a:pt x="858" y="4525"/>
                    <a:pt x="894" y="4597"/>
                    <a:pt x="941" y="4656"/>
                  </a:cubicBezTo>
                  <a:cubicBezTo>
                    <a:pt x="894" y="4525"/>
                    <a:pt x="870" y="4394"/>
                    <a:pt x="834" y="4275"/>
                  </a:cubicBezTo>
                  <a:cubicBezTo>
                    <a:pt x="715" y="3751"/>
                    <a:pt x="727" y="3275"/>
                    <a:pt x="691" y="2692"/>
                  </a:cubicBezTo>
                  <a:cubicBezTo>
                    <a:pt x="608" y="1799"/>
                    <a:pt x="548" y="894"/>
                    <a:pt x="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16"/>
            <p:cNvSpPr/>
            <p:nvPr/>
          </p:nvSpPr>
          <p:spPr>
            <a:xfrm>
              <a:off x="2911375" y="1047275"/>
              <a:ext cx="2400" cy="5100"/>
            </a:xfrm>
            <a:custGeom>
              <a:rect b="b" l="l" r="r" t="t"/>
              <a:pathLst>
                <a:path extrusionOk="0" h="204" w="96">
                  <a:moveTo>
                    <a:pt x="0" y="1"/>
                  </a:moveTo>
                  <a:lnTo>
                    <a:pt x="0" y="1"/>
                  </a:lnTo>
                  <a:cubicBezTo>
                    <a:pt x="24" y="72"/>
                    <a:pt x="48" y="144"/>
                    <a:pt x="95" y="203"/>
                  </a:cubicBezTo>
                  <a:cubicBezTo>
                    <a:pt x="83" y="132"/>
                    <a:pt x="48" y="7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16"/>
            <p:cNvSpPr/>
            <p:nvPr/>
          </p:nvSpPr>
          <p:spPr>
            <a:xfrm>
              <a:off x="2640800" y="864825"/>
              <a:ext cx="279825" cy="186650"/>
            </a:xfrm>
            <a:custGeom>
              <a:rect b="b" l="l" r="r" t="t"/>
              <a:pathLst>
                <a:path extrusionOk="0" h="7466" w="11193">
                  <a:moveTo>
                    <a:pt x="11192" y="0"/>
                  </a:moveTo>
                  <a:cubicBezTo>
                    <a:pt x="10287" y="36"/>
                    <a:pt x="9382" y="107"/>
                    <a:pt x="8489" y="238"/>
                  </a:cubicBezTo>
                  <a:cubicBezTo>
                    <a:pt x="6049" y="596"/>
                    <a:pt x="3596" y="1608"/>
                    <a:pt x="2012" y="3560"/>
                  </a:cubicBezTo>
                  <a:cubicBezTo>
                    <a:pt x="1453" y="4251"/>
                    <a:pt x="953" y="4989"/>
                    <a:pt x="584" y="5799"/>
                  </a:cubicBezTo>
                  <a:cubicBezTo>
                    <a:pt x="346" y="6287"/>
                    <a:pt x="107" y="6834"/>
                    <a:pt x="0" y="7465"/>
                  </a:cubicBezTo>
                  <a:cubicBezTo>
                    <a:pt x="143" y="7049"/>
                    <a:pt x="488" y="6489"/>
                    <a:pt x="679" y="6227"/>
                  </a:cubicBezTo>
                  <a:cubicBezTo>
                    <a:pt x="1084" y="5680"/>
                    <a:pt x="1393" y="5275"/>
                    <a:pt x="1905" y="4739"/>
                  </a:cubicBezTo>
                  <a:cubicBezTo>
                    <a:pt x="3239" y="3274"/>
                    <a:pt x="5215" y="2167"/>
                    <a:pt x="6954" y="1417"/>
                  </a:cubicBezTo>
                  <a:cubicBezTo>
                    <a:pt x="8263" y="881"/>
                    <a:pt x="9621" y="441"/>
                    <a:pt x="10990" y="48"/>
                  </a:cubicBezTo>
                  <a:cubicBezTo>
                    <a:pt x="11061" y="36"/>
                    <a:pt x="11121" y="24"/>
                    <a:pt x="11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16"/>
            <p:cNvSpPr/>
            <p:nvPr/>
          </p:nvSpPr>
          <p:spPr>
            <a:xfrm>
              <a:off x="2655075" y="843675"/>
              <a:ext cx="157800" cy="120875"/>
            </a:xfrm>
            <a:custGeom>
              <a:rect b="b" l="l" r="r" t="t"/>
              <a:pathLst>
                <a:path extrusionOk="0" h="4835" w="6312">
                  <a:moveTo>
                    <a:pt x="6311" y="1"/>
                  </a:moveTo>
                  <a:lnTo>
                    <a:pt x="6311" y="1"/>
                  </a:lnTo>
                  <a:cubicBezTo>
                    <a:pt x="6121" y="49"/>
                    <a:pt x="5930" y="108"/>
                    <a:pt x="5728" y="156"/>
                  </a:cubicBezTo>
                  <a:cubicBezTo>
                    <a:pt x="3013" y="870"/>
                    <a:pt x="929" y="2037"/>
                    <a:pt x="1" y="4835"/>
                  </a:cubicBezTo>
                  <a:cubicBezTo>
                    <a:pt x="1489" y="2704"/>
                    <a:pt x="3287" y="1894"/>
                    <a:pt x="5525" y="430"/>
                  </a:cubicBezTo>
                  <a:cubicBezTo>
                    <a:pt x="5775" y="275"/>
                    <a:pt x="6049" y="132"/>
                    <a:pt x="6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16"/>
            <p:cNvSpPr/>
            <p:nvPr/>
          </p:nvSpPr>
          <p:spPr>
            <a:xfrm>
              <a:off x="2850050" y="915225"/>
              <a:ext cx="206300" cy="63325"/>
            </a:xfrm>
            <a:custGeom>
              <a:rect b="b" l="l" r="r" t="t"/>
              <a:pathLst>
                <a:path extrusionOk="0" h="2533" w="8252">
                  <a:moveTo>
                    <a:pt x="4405" y="1"/>
                  </a:moveTo>
                  <a:cubicBezTo>
                    <a:pt x="3968" y="1"/>
                    <a:pt x="3533" y="48"/>
                    <a:pt x="3108" y="151"/>
                  </a:cubicBezTo>
                  <a:cubicBezTo>
                    <a:pt x="1834" y="508"/>
                    <a:pt x="548" y="1282"/>
                    <a:pt x="0" y="2532"/>
                  </a:cubicBezTo>
                  <a:cubicBezTo>
                    <a:pt x="1322" y="1056"/>
                    <a:pt x="3406" y="782"/>
                    <a:pt x="4763" y="758"/>
                  </a:cubicBezTo>
                  <a:cubicBezTo>
                    <a:pt x="4943" y="753"/>
                    <a:pt x="5110" y="751"/>
                    <a:pt x="5266" y="751"/>
                  </a:cubicBezTo>
                  <a:cubicBezTo>
                    <a:pt x="6230" y="751"/>
                    <a:pt x="6814" y="843"/>
                    <a:pt x="7716" y="997"/>
                  </a:cubicBezTo>
                  <a:lnTo>
                    <a:pt x="8251" y="1080"/>
                  </a:lnTo>
                  <a:cubicBezTo>
                    <a:pt x="7739" y="818"/>
                    <a:pt x="7216" y="592"/>
                    <a:pt x="6680" y="401"/>
                  </a:cubicBezTo>
                  <a:cubicBezTo>
                    <a:pt x="5956" y="150"/>
                    <a:pt x="5179" y="1"/>
                    <a:pt x="4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16"/>
            <p:cNvSpPr/>
            <p:nvPr/>
          </p:nvSpPr>
          <p:spPr>
            <a:xfrm>
              <a:off x="2884575" y="954850"/>
              <a:ext cx="83075" cy="34125"/>
            </a:xfrm>
            <a:custGeom>
              <a:rect b="b" l="l" r="r" t="t"/>
              <a:pathLst>
                <a:path extrusionOk="0" h="1365" w="3323">
                  <a:moveTo>
                    <a:pt x="2575" y="0"/>
                  </a:moveTo>
                  <a:cubicBezTo>
                    <a:pt x="1550" y="0"/>
                    <a:pt x="444" y="383"/>
                    <a:pt x="0" y="1364"/>
                  </a:cubicBezTo>
                  <a:cubicBezTo>
                    <a:pt x="679" y="686"/>
                    <a:pt x="1584" y="507"/>
                    <a:pt x="2548" y="245"/>
                  </a:cubicBezTo>
                  <a:cubicBezTo>
                    <a:pt x="2798" y="174"/>
                    <a:pt x="3072" y="126"/>
                    <a:pt x="3322" y="66"/>
                  </a:cubicBezTo>
                  <a:lnTo>
                    <a:pt x="2965" y="19"/>
                  </a:lnTo>
                  <a:cubicBezTo>
                    <a:pt x="2838" y="7"/>
                    <a:pt x="2707" y="0"/>
                    <a:pt x="25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16"/>
            <p:cNvSpPr/>
            <p:nvPr/>
          </p:nvSpPr>
          <p:spPr>
            <a:xfrm>
              <a:off x="2832475" y="881875"/>
              <a:ext cx="185775" cy="46975"/>
            </a:xfrm>
            <a:custGeom>
              <a:rect b="b" l="l" r="r" t="t"/>
              <a:pathLst>
                <a:path extrusionOk="0" h="1879" w="7431">
                  <a:moveTo>
                    <a:pt x="4627" y="1"/>
                  </a:moveTo>
                  <a:cubicBezTo>
                    <a:pt x="3893" y="1"/>
                    <a:pt x="3161" y="115"/>
                    <a:pt x="2465" y="366"/>
                  </a:cubicBezTo>
                  <a:cubicBezTo>
                    <a:pt x="1573" y="711"/>
                    <a:pt x="691" y="1199"/>
                    <a:pt x="1" y="1878"/>
                  </a:cubicBezTo>
                  <a:cubicBezTo>
                    <a:pt x="691" y="1509"/>
                    <a:pt x="1477" y="1283"/>
                    <a:pt x="2251" y="1045"/>
                  </a:cubicBezTo>
                  <a:cubicBezTo>
                    <a:pt x="3781" y="645"/>
                    <a:pt x="4950" y="508"/>
                    <a:pt x="6472" y="508"/>
                  </a:cubicBezTo>
                  <a:cubicBezTo>
                    <a:pt x="6537" y="508"/>
                    <a:pt x="6602" y="508"/>
                    <a:pt x="6668" y="509"/>
                  </a:cubicBezTo>
                  <a:cubicBezTo>
                    <a:pt x="6930" y="509"/>
                    <a:pt x="7180" y="509"/>
                    <a:pt x="7430" y="545"/>
                  </a:cubicBezTo>
                  <a:cubicBezTo>
                    <a:pt x="7288" y="485"/>
                    <a:pt x="7133" y="426"/>
                    <a:pt x="6990" y="378"/>
                  </a:cubicBezTo>
                  <a:cubicBezTo>
                    <a:pt x="6227" y="136"/>
                    <a:pt x="5425" y="1"/>
                    <a:pt x="4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16"/>
            <p:cNvSpPr/>
            <p:nvPr/>
          </p:nvSpPr>
          <p:spPr>
            <a:xfrm>
              <a:off x="1190325" y="3808050"/>
              <a:ext cx="499175" cy="317600"/>
            </a:xfrm>
            <a:custGeom>
              <a:rect b="b" l="l" r="r" t="t"/>
              <a:pathLst>
                <a:path extrusionOk="0" h="12704" w="19967">
                  <a:moveTo>
                    <a:pt x="0" y="0"/>
                  </a:moveTo>
                  <a:cubicBezTo>
                    <a:pt x="441" y="488"/>
                    <a:pt x="857" y="976"/>
                    <a:pt x="1298" y="1476"/>
                  </a:cubicBezTo>
                  <a:cubicBezTo>
                    <a:pt x="3393" y="3881"/>
                    <a:pt x="5882" y="5941"/>
                    <a:pt x="8537" y="7703"/>
                  </a:cubicBezTo>
                  <a:cubicBezTo>
                    <a:pt x="10109" y="8763"/>
                    <a:pt x="11692" y="9775"/>
                    <a:pt x="13395" y="10597"/>
                  </a:cubicBezTo>
                  <a:cubicBezTo>
                    <a:pt x="15490" y="11549"/>
                    <a:pt x="17693" y="12323"/>
                    <a:pt x="19967" y="12704"/>
                  </a:cubicBezTo>
                  <a:cubicBezTo>
                    <a:pt x="18395" y="12168"/>
                    <a:pt x="17050" y="11549"/>
                    <a:pt x="15538" y="10799"/>
                  </a:cubicBezTo>
                  <a:cubicBezTo>
                    <a:pt x="13692" y="9894"/>
                    <a:pt x="11894" y="8894"/>
                    <a:pt x="10192" y="7739"/>
                  </a:cubicBezTo>
                  <a:cubicBezTo>
                    <a:pt x="7311" y="5834"/>
                    <a:pt x="5084" y="3941"/>
                    <a:pt x="2310" y="1786"/>
                  </a:cubicBezTo>
                  <a:cubicBezTo>
                    <a:pt x="1834" y="1417"/>
                    <a:pt x="1238" y="1000"/>
                    <a:pt x="619" y="524"/>
                  </a:cubicBezTo>
                  <a:cubicBezTo>
                    <a:pt x="417" y="357"/>
                    <a:pt x="203" y="17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16"/>
            <p:cNvSpPr/>
            <p:nvPr/>
          </p:nvSpPr>
          <p:spPr>
            <a:xfrm>
              <a:off x="1093875" y="3797625"/>
              <a:ext cx="591775" cy="389050"/>
            </a:xfrm>
            <a:custGeom>
              <a:rect b="b" l="l" r="r" t="t"/>
              <a:pathLst>
                <a:path extrusionOk="0" h="15562" w="23671">
                  <a:moveTo>
                    <a:pt x="0" y="0"/>
                  </a:moveTo>
                  <a:cubicBezTo>
                    <a:pt x="703" y="917"/>
                    <a:pt x="1417" y="1846"/>
                    <a:pt x="2191" y="2727"/>
                  </a:cubicBezTo>
                  <a:cubicBezTo>
                    <a:pt x="4418" y="5310"/>
                    <a:pt x="7025" y="7525"/>
                    <a:pt x="9823" y="9490"/>
                  </a:cubicBezTo>
                  <a:cubicBezTo>
                    <a:pt x="11919" y="11002"/>
                    <a:pt x="14145" y="12371"/>
                    <a:pt x="16526" y="13407"/>
                  </a:cubicBezTo>
                  <a:cubicBezTo>
                    <a:pt x="18812" y="14371"/>
                    <a:pt x="21206" y="15145"/>
                    <a:pt x="23670" y="15562"/>
                  </a:cubicBezTo>
                  <a:cubicBezTo>
                    <a:pt x="21789" y="15002"/>
                    <a:pt x="20051" y="14276"/>
                    <a:pt x="18384" y="13538"/>
                  </a:cubicBezTo>
                  <a:cubicBezTo>
                    <a:pt x="16645" y="12764"/>
                    <a:pt x="14931" y="11930"/>
                    <a:pt x="13312" y="10918"/>
                  </a:cubicBezTo>
                  <a:cubicBezTo>
                    <a:pt x="11145" y="9573"/>
                    <a:pt x="9275" y="8168"/>
                    <a:pt x="7490" y="6680"/>
                  </a:cubicBezTo>
                  <a:cubicBezTo>
                    <a:pt x="6073" y="5501"/>
                    <a:pt x="4763" y="4239"/>
                    <a:pt x="3394" y="3024"/>
                  </a:cubicBezTo>
                  <a:cubicBezTo>
                    <a:pt x="2322" y="2036"/>
                    <a:pt x="1179" y="1131"/>
                    <a:pt x="131" y="119"/>
                  </a:cubicBezTo>
                  <a:cubicBezTo>
                    <a:pt x="96" y="84"/>
                    <a:pt x="48" y="4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16"/>
            <p:cNvSpPr/>
            <p:nvPr/>
          </p:nvSpPr>
          <p:spPr>
            <a:xfrm>
              <a:off x="1018275" y="3808325"/>
              <a:ext cx="547100" cy="418550"/>
            </a:xfrm>
            <a:custGeom>
              <a:rect b="b" l="l" r="r" t="t"/>
              <a:pathLst>
                <a:path extrusionOk="0" h="16742" w="21884">
                  <a:moveTo>
                    <a:pt x="0" y="1"/>
                  </a:moveTo>
                  <a:lnTo>
                    <a:pt x="0" y="1"/>
                  </a:lnTo>
                  <a:cubicBezTo>
                    <a:pt x="27" y="43"/>
                    <a:pt x="58" y="84"/>
                    <a:pt x="92" y="124"/>
                  </a:cubicBezTo>
                  <a:lnTo>
                    <a:pt x="92" y="124"/>
                  </a:lnTo>
                  <a:cubicBezTo>
                    <a:pt x="62" y="83"/>
                    <a:pt x="31" y="42"/>
                    <a:pt x="0" y="1"/>
                  </a:cubicBezTo>
                  <a:close/>
                  <a:moveTo>
                    <a:pt x="92" y="124"/>
                  </a:moveTo>
                  <a:lnTo>
                    <a:pt x="92" y="124"/>
                  </a:lnTo>
                  <a:cubicBezTo>
                    <a:pt x="711" y="954"/>
                    <a:pt x="1281" y="1801"/>
                    <a:pt x="1905" y="2573"/>
                  </a:cubicBezTo>
                  <a:cubicBezTo>
                    <a:pt x="4287" y="5633"/>
                    <a:pt x="7204" y="8228"/>
                    <a:pt x="10275" y="10597"/>
                  </a:cubicBezTo>
                  <a:cubicBezTo>
                    <a:pt x="12359" y="12181"/>
                    <a:pt x="14538" y="13645"/>
                    <a:pt x="16883" y="14824"/>
                  </a:cubicBezTo>
                  <a:cubicBezTo>
                    <a:pt x="18479" y="15610"/>
                    <a:pt x="20169" y="16229"/>
                    <a:pt x="21884" y="16741"/>
                  </a:cubicBezTo>
                  <a:cubicBezTo>
                    <a:pt x="17883" y="14872"/>
                    <a:pt x="14050" y="12610"/>
                    <a:pt x="10537" y="9919"/>
                  </a:cubicBezTo>
                  <a:cubicBezTo>
                    <a:pt x="9513" y="9121"/>
                    <a:pt x="7727" y="7621"/>
                    <a:pt x="6549" y="6490"/>
                  </a:cubicBezTo>
                  <a:cubicBezTo>
                    <a:pt x="5263" y="5275"/>
                    <a:pt x="4025" y="3990"/>
                    <a:pt x="2763" y="2751"/>
                  </a:cubicBezTo>
                  <a:cubicBezTo>
                    <a:pt x="1905" y="1918"/>
                    <a:pt x="1072" y="1108"/>
                    <a:pt x="227" y="275"/>
                  </a:cubicBezTo>
                  <a:cubicBezTo>
                    <a:pt x="180" y="222"/>
                    <a:pt x="134" y="173"/>
                    <a:pt x="92" y="12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16"/>
            <p:cNvSpPr/>
            <p:nvPr/>
          </p:nvSpPr>
          <p:spPr>
            <a:xfrm>
              <a:off x="1061425" y="3971150"/>
              <a:ext cx="462000" cy="314950"/>
            </a:xfrm>
            <a:custGeom>
              <a:rect b="b" l="l" r="r" t="t"/>
              <a:pathLst>
                <a:path extrusionOk="0" h="12598" w="18480">
                  <a:moveTo>
                    <a:pt x="1" y="1"/>
                  </a:moveTo>
                  <a:cubicBezTo>
                    <a:pt x="36" y="36"/>
                    <a:pt x="60" y="84"/>
                    <a:pt x="96" y="108"/>
                  </a:cubicBezTo>
                  <a:cubicBezTo>
                    <a:pt x="596" y="691"/>
                    <a:pt x="1120" y="1275"/>
                    <a:pt x="1644" y="1834"/>
                  </a:cubicBezTo>
                  <a:cubicBezTo>
                    <a:pt x="2656" y="2941"/>
                    <a:pt x="3680" y="4037"/>
                    <a:pt x="4799" y="5037"/>
                  </a:cubicBezTo>
                  <a:cubicBezTo>
                    <a:pt x="5835" y="5942"/>
                    <a:pt x="6966" y="6763"/>
                    <a:pt x="8085" y="7585"/>
                  </a:cubicBezTo>
                  <a:cubicBezTo>
                    <a:pt x="11193" y="9859"/>
                    <a:pt x="14681" y="11716"/>
                    <a:pt x="18479" y="12597"/>
                  </a:cubicBezTo>
                  <a:cubicBezTo>
                    <a:pt x="16348" y="11728"/>
                    <a:pt x="14348" y="10561"/>
                    <a:pt x="12383" y="9371"/>
                  </a:cubicBezTo>
                  <a:cubicBezTo>
                    <a:pt x="8668" y="7168"/>
                    <a:pt x="5716" y="4775"/>
                    <a:pt x="2465" y="2072"/>
                  </a:cubicBezTo>
                  <a:cubicBezTo>
                    <a:pt x="1668" y="1417"/>
                    <a:pt x="870" y="763"/>
                    <a:pt x="96" y="84"/>
                  </a:cubicBezTo>
                  <a:cubicBezTo>
                    <a:pt x="60" y="48"/>
                    <a:pt x="36" y="3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16"/>
            <p:cNvSpPr/>
            <p:nvPr/>
          </p:nvSpPr>
          <p:spPr>
            <a:xfrm>
              <a:off x="1205200" y="4175350"/>
              <a:ext cx="488175" cy="243500"/>
            </a:xfrm>
            <a:custGeom>
              <a:rect b="b" l="l" r="r" t="t"/>
              <a:pathLst>
                <a:path extrusionOk="0" h="9740" w="19527">
                  <a:moveTo>
                    <a:pt x="0" y="0"/>
                  </a:moveTo>
                  <a:lnTo>
                    <a:pt x="0" y="0"/>
                  </a:lnTo>
                  <a:cubicBezTo>
                    <a:pt x="655" y="560"/>
                    <a:pt x="1322" y="1143"/>
                    <a:pt x="1989" y="1703"/>
                  </a:cubicBezTo>
                  <a:cubicBezTo>
                    <a:pt x="4132" y="3644"/>
                    <a:pt x="6573" y="5215"/>
                    <a:pt x="9144" y="6513"/>
                  </a:cubicBezTo>
                  <a:cubicBezTo>
                    <a:pt x="11133" y="7525"/>
                    <a:pt x="13169" y="8418"/>
                    <a:pt x="15324" y="9013"/>
                  </a:cubicBezTo>
                  <a:cubicBezTo>
                    <a:pt x="16693" y="9418"/>
                    <a:pt x="18098" y="9704"/>
                    <a:pt x="19527" y="9740"/>
                  </a:cubicBezTo>
                  <a:cubicBezTo>
                    <a:pt x="17395" y="9347"/>
                    <a:pt x="15145" y="8347"/>
                    <a:pt x="13419" y="7632"/>
                  </a:cubicBezTo>
                  <a:cubicBezTo>
                    <a:pt x="12097" y="7061"/>
                    <a:pt x="9787" y="5989"/>
                    <a:pt x="8228" y="5096"/>
                  </a:cubicBezTo>
                  <a:cubicBezTo>
                    <a:pt x="6430" y="4084"/>
                    <a:pt x="4703" y="2953"/>
                    <a:pt x="2941" y="1858"/>
                  </a:cubicBezTo>
                  <a:cubicBezTo>
                    <a:pt x="1989" y="1274"/>
                    <a:pt x="1060" y="679"/>
                    <a:pt x="131" y="72"/>
                  </a:cubicBezTo>
                  <a:cubicBezTo>
                    <a:pt x="84" y="36"/>
                    <a:pt x="24"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16"/>
            <p:cNvSpPr/>
            <p:nvPr/>
          </p:nvSpPr>
          <p:spPr>
            <a:xfrm>
              <a:off x="1184350" y="4256000"/>
              <a:ext cx="406325" cy="218800"/>
            </a:xfrm>
            <a:custGeom>
              <a:rect b="b" l="l" r="r" t="t"/>
              <a:pathLst>
                <a:path extrusionOk="0" h="8752" w="16253">
                  <a:moveTo>
                    <a:pt x="1" y="1"/>
                  </a:moveTo>
                  <a:cubicBezTo>
                    <a:pt x="322" y="287"/>
                    <a:pt x="656" y="560"/>
                    <a:pt x="965" y="858"/>
                  </a:cubicBezTo>
                  <a:cubicBezTo>
                    <a:pt x="3811" y="3597"/>
                    <a:pt x="7097" y="5906"/>
                    <a:pt x="10788" y="7371"/>
                  </a:cubicBezTo>
                  <a:cubicBezTo>
                    <a:pt x="12562" y="8026"/>
                    <a:pt x="14384" y="8478"/>
                    <a:pt x="16253" y="8752"/>
                  </a:cubicBezTo>
                  <a:cubicBezTo>
                    <a:pt x="13574" y="7811"/>
                    <a:pt x="11038" y="6609"/>
                    <a:pt x="8371" y="5132"/>
                  </a:cubicBezTo>
                  <a:cubicBezTo>
                    <a:pt x="6037" y="3823"/>
                    <a:pt x="3823" y="2287"/>
                    <a:pt x="1501" y="941"/>
                  </a:cubicBezTo>
                  <a:cubicBezTo>
                    <a:pt x="1001" y="644"/>
                    <a:pt x="489" y="32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16"/>
            <p:cNvSpPr/>
            <p:nvPr/>
          </p:nvSpPr>
          <p:spPr>
            <a:xfrm>
              <a:off x="1205800" y="4354525"/>
              <a:ext cx="292625" cy="175050"/>
            </a:xfrm>
            <a:custGeom>
              <a:rect b="b" l="l" r="r" t="t"/>
              <a:pathLst>
                <a:path extrusionOk="0" h="7002" w="11705">
                  <a:moveTo>
                    <a:pt x="0" y="1"/>
                  </a:moveTo>
                  <a:lnTo>
                    <a:pt x="0" y="1"/>
                  </a:lnTo>
                  <a:cubicBezTo>
                    <a:pt x="167" y="156"/>
                    <a:pt x="310" y="310"/>
                    <a:pt x="476" y="465"/>
                  </a:cubicBezTo>
                  <a:cubicBezTo>
                    <a:pt x="3620" y="3573"/>
                    <a:pt x="7358" y="5918"/>
                    <a:pt x="11704" y="7002"/>
                  </a:cubicBezTo>
                  <a:cubicBezTo>
                    <a:pt x="9478" y="6002"/>
                    <a:pt x="7442" y="4656"/>
                    <a:pt x="5394" y="3347"/>
                  </a:cubicBezTo>
                  <a:cubicBezTo>
                    <a:pt x="3894" y="2382"/>
                    <a:pt x="2310" y="1501"/>
                    <a:pt x="786" y="549"/>
                  </a:cubicBezTo>
                  <a:cubicBezTo>
                    <a:pt x="524" y="370"/>
                    <a:pt x="262" y="1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16"/>
            <p:cNvSpPr/>
            <p:nvPr/>
          </p:nvSpPr>
          <p:spPr>
            <a:xfrm>
              <a:off x="1203400" y="4426875"/>
              <a:ext cx="206900" cy="134850"/>
            </a:xfrm>
            <a:custGeom>
              <a:rect b="b" l="l" r="r" t="t"/>
              <a:pathLst>
                <a:path extrusionOk="0" h="5394" w="8276">
                  <a:moveTo>
                    <a:pt x="1" y="0"/>
                  </a:moveTo>
                  <a:lnTo>
                    <a:pt x="1" y="0"/>
                  </a:lnTo>
                  <a:cubicBezTo>
                    <a:pt x="84" y="95"/>
                    <a:pt x="191" y="214"/>
                    <a:pt x="275" y="322"/>
                  </a:cubicBezTo>
                  <a:cubicBezTo>
                    <a:pt x="2370" y="2750"/>
                    <a:pt x="5180" y="4536"/>
                    <a:pt x="8276" y="5394"/>
                  </a:cubicBezTo>
                  <a:cubicBezTo>
                    <a:pt x="6883" y="4703"/>
                    <a:pt x="5609" y="3810"/>
                    <a:pt x="4311" y="2953"/>
                  </a:cubicBezTo>
                  <a:cubicBezTo>
                    <a:pt x="3097" y="2203"/>
                    <a:pt x="1739" y="1393"/>
                    <a:pt x="668" y="548"/>
                  </a:cubicBezTo>
                  <a:cubicBezTo>
                    <a:pt x="442" y="381"/>
                    <a:pt x="215"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16"/>
            <p:cNvSpPr/>
            <p:nvPr/>
          </p:nvSpPr>
          <p:spPr>
            <a:xfrm>
              <a:off x="931050" y="4494725"/>
              <a:ext cx="447400" cy="255725"/>
            </a:xfrm>
            <a:custGeom>
              <a:rect b="b" l="l" r="r" t="t"/>
              <a:pathLst>
                <a:path extrusionOk="0" h="10229" w="17896">
                  <a:moveTo>
                    <a:pt x="1" y="1"/>
                  </a:moveTo>
                  <a:lnTo>
                    <a:pt x="1" y="1"/>
                  </a:lnTo>
                  <a:cubicBezTo>
                    <a:pt x="251" y="263"/>
                    <a:pt x="513" y="513"/>
                    <a:pt x="787" y="763"/>
                  </a:cubicBezTo>
                  <a:cubicBezTo>
                    <a:pt x="2215" y="2120"/>
                    <a:pt x="3608" y="3537"/>
                    <a:pt x="5216" y="4692"/>
                  </a:cubicBezTo>
                  <a:cubicBezTo>
                    <a:pt x="6906" y="5894"/>
                    <a:pt x="8716" y="6942"/>
                    <a:pt x="10574" y="7871"/>
                  </a:cubicBezTo>
                  <a:cubicBezTo>
                    <a:pt x="12895" y="8978"/>
                    <a:pt x="15372" y="9776"/>
                    <a:pt x="17896" y="10228"/>
                  </a:cubicBezTo>
                  <a:cubicBezTo>
                    <a:pt x="16098" y="9573"/>
                    <a:pt x="14503" y="8811"/>
                    <a:pt x="12764" y="7918"/>
                  </a:cubicBezTo>
                  <a:cubicBezTo>
                    <a:pt x="11157" y="7097"/>
                    <a:pt x="9561" y="6251"/>
                    <a:pt x="8037" y="5323"/>
                  </a:cubicBezTo>
                  <a:cubicBezTo>
                    <a:pt x="5799" y="3930"/>
                    <a:pt x="3668" y="2394"/>
                    <a:pt x="1441" y="1013"/>
                  </a:cubicBezTo>
                  <a:cubicBezTo>
                    <a:pt x="953" y="691"/>
                    <a:pt x="453" y="34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16"/>
            <p:cNvSpPr/>
            <p:nvPr/>
          </p:nvSpPr>
          <p:spPr>
            <a:xfrm>
              <a:off x="943850" y="4610525"/>
              <a:ext cx="337575" cy="174450"/>
            </a:xfrm>
            <a:custGeom>
              <a:rect b="b" l="l" r="r" t="t"/>
              <a:pathLst>
                <a:path extrusionOk="0" h="6978" w="13503">
                  <a:moveTo>
                    <a:pt x="1" y="0"/>
                  </a:moveTo>
                  <a:lnTo>
                    <a:pt x="1" y="0"/>
                  </a:lnTo>
                  <a:cubicBezTo>
                    <a:pt x="203" y="191"/>
                    <a:pt x="394" y="369"/>
                    <a:pt x="584" y="548"/>
                  </a:cubicBezTo>
                  <a:cubicBezTo>
                    <a:pt x="2251" y="2084"/>
                    <a:pt x="3906" y="3274"/>
                    <a:pt x="6061" y="4453"/>
                  </a:cubicBezTo>
                  <a:cubicBezTo>
                    <a:pt x="8418" y="5596"/>
                    <a:pt x="10943" y="6430"/>
                    <a:pt x="13502" y="6977"/>
                  </a:cubicBezTo>
                  <a:cubicBezTo>
                    <a:pt x="10704" y="5822"/>
                    <a:pt x="7942" y="4310"/>
                    <a:pt x="5216" y="2893"/>
                  </a:cubicBezTo>
                  <a:cubicBezTo>
                    <a:pt x="3739" y="2060"/>
                    <a:pt x="2203" y="1369"/>
                    <a:pt x="763" y="512"/>
                  </a:cubicBezTo>
                  <a:cubicBezTo>
                    <a:pt x="501" y="345"/>
                    <a:pt x="239"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16"/>
            <p:cNvSpPr/>
            <p:nvPr/>
          </p:nvSpPr>
          <p:spPr>
            <a:xfrm>
              <a:off x="906350" y="4677800"/>
              <a:ext cx="224450" cy="113125"/>
            </a:xfrm>
            <a:custGeom>
              <a:rect b="b" l="l" r="r" t="t"/>
              <a:pathLst>
                <a:path extrusionOk="0" h="4525" w="8978">
                  <a:moveTo>
                    <a:pt x="1" y="0"/>
                  </a:moveTo>
                  <a:lnTo>
                    <a:pt x="1" y="0"/>
                  </a:lnTo>
                  <a:cubicBezTo>
                    <a:pt x="132" y="107"/>
                    <a:pt x="262" y="226"/>
                    <a:pt x="405" y="333"/>
                  </a:cubicBezTo>
                  <a:cubicBezTo>
                    <a:pt x="1536" y="1203"/>
                    <a:pt x="2751" y="2119"/>
                    <a:pt x="4061" y="2834"/>
                  </a:cubicBezTo>
                  <a:cubicBezTo>
                    <a:pt x="5596" y="3620"/>
                    <a:pt x="7263" y="4227"/>
                    <a:pt x="8978" y="4524"/>
                  </a:cubicBezTo>
                  <a:cubicBezTo>
                    <a:pt x="7406" y="3798"/>
                    <a:pt x="5966" y="2858"/>
                    <a:pt x="4418" y="2107"/>
                  </a:cubicBezTo>
                  <a:cubicBezTo>
                    <a:pt x="2977" y="1405"/>
                    <a:pt x="2013" y="1119"/>
                    <a:pt x="370" y="226"/>
                  </a:cubicBezTo>
                  <a:cubicBezTo>
                    <a:pt x="239" y="155"/>
                    <a:pt x="120" y="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16"/>
            <p:cNvSpPr/>
            <p:nvPr/>
          </p:nvSpPr>
          <p:spPr>
            <a:xfrm>
              <a:off x="833125" y="4723025"/>
              <a:ext cx="108375" cy="69375"/>
            </a:xfrm>
            <a:custGeom>
              <a:rect b="b" l="l" r="r" t="t"/>
              <a:pathLst>
                <a:path extrusionOk="0" h="2775" w="4335">
                  <a:moveTo>
                    <a:pt x="1" y="1"/>
                  </a:moveTo>
                  <a:cubicBezTo>
                    <a:pt x="1275" y="1168"/>
                    <a:pt x="2644" y="2180"/>
                    <a:pt x="4334" y="2775"/>
                  </a:cubicBezTo>
                  <a:cubicBezTo>
                    <a:pt x="3644" y="2346"/>
                    <a:pt x="3001" y="1846"/>
                    <a:pt x="2322" y="1406"/>
                  </a:cubicBezTo>
                  <a:cubicBezTo>
                    <a:pt x="1608" y="965"/>
                    <a:pt x="548" y="32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16"/>
            <p:cNvSpPr/>
            <p:nvPr/>
          </p:nvSpPr>
          <p:spPr>
            <a:xfrm>
              <a:off x="526550" y="4027400"/>
              <a:ext cx="181300" cy="230125"/>
            </a:xfrm>
            <a:custGeom>
              <a:rect b="b" l="l" r="r" t="t"/>
              <a:pathLst>
                <a:path extrusionOk="0" h="9205" w="7252">
                  <a:moveTo>
                    <a:pt x="0" y="1"/>
                  </a:moveTo>
                  <a:lnTo>
                    <a:pt x="0" y="1"/>
                  </a:lnTo>
                  <a:cubicBezTo>
                    <a:pt x="24" y="215"/>
                    <a:pt x="84" y="418"/>
                    <a:pt x="167" y="632"/>
                  </a:cubicBezTo>
                  <a:cubicBezTo>
                    <a:pt x="429" y="1406"/>
                    <a:pt x="857" y="2132"/>
                    <a:pt x="1322" y="2894"/>
                  </a:cubicBezTo>
                  <a:cubicBezTo>
                    <a:pt x="2810" y="5394"/>
                    <a:pt x="4786" y="7621"/>
                    <a:pt x="7251" y="9204"/>
                  </a:cubicBezTo>
                  <a:cubicBezTo>
                    <a:pt x="5548" y="7383"/>
                    <a:pt x="4405" y="5644"/>
                    <a:pt x="3108" y="4013"/>
                  </a:cubicBezTo>
                  <a:cubicBezTo>
                    <a:pt x="2512" y="3251"/>
                    <a:pt x="1893" y="2489"/>
                    <a:pt x="1250" y="1763"/>
                  </a:cubicBezTo>
                  <a:cubicBezTo>
                    <a:pt x="857" y="1311"/>
                    <a:pt x="584" y="1013"/>
                    <a:pt x="286" y="561"/>
                  </a:cubicBezTo>
                  <a:cubicBezTo>
                    <a:pt x="155" y="394"/>
                    <a:pt x="72" y="21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16"/>
            <p:cNvSpPr/>
            <p:nvPr/>
          </p:nvSpPr>
          <p:spPr>
            <a:xfrm>
              <a:off x="604225" y="3973225"/>
              <a:ext cx="252750" cy="297400"/>
            </a:xfrm>
            <a:custGeom>
              <a:rect b="b" l="l" r="r" t="t"/>
              <a:pathLst>
                <a:path extrusionOk="0" h="11896" w="10110">
                  <a:moveTo>
                    <a:pt x="1" y="1"/>
                  </a:moveTo>
                  <a:lnTo>
                    <a:pt x="1" y="1"/>
                  </a:lnTo>
                  <a:cubicBezTo>
                    <a:pt x="120" y="215"/>
                    <a:pt x="251" y="442"/>
                    <a:pt x="370" y="668"/>
                  </a:cubicBezTo>
                  <a:cubicBezTo>
                    <a:pt x="1310" y="2394"/>
                    <a:pt x="2287" y="4121"/>
                    <a:pt x="3501" y="5680"/>
                  </a:cubicBezTo>
                  <a:cubicBezTo>
                    <a:pt x="5359" y="8062"/>
                    <a:pt x="7561" y="10217"/>
                    <a:pt x="10109" y="11895"/>
                  </a:cubicBezTo>
                  <a:cubicBezTo>
                    <a:pt x="8537" y="10407"/>
                    <a:pt x="7204" y="8704"/>
                    <a:pt x="5847" y="7038"/>
                  </a:cubicBezTo>
                  <a:cubicBezTo>
                    <a:pt x="4156" y="4990"/>
                    <a:pt x="2441" y="2930"/>
                    <a:pt x="715" y="894"/>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16"/>
            <p:cNvSpPr/>
            <p:nvPr/>
          </p:nvSpPr>
          <p:spPr>
            <a:xfrm>
              <a:off x="738175" y="3956875"/>
              <a:ext cx="184275" cy="229800"/>
            </a:xfrm>
            <a:custGeom>
              <a:rect b="b" l="l" r="r" t="t"/>
              <a:pathLst>
                <a:path extrusionOk="0" h="9192" w="7371">
                  <a:moveTo>
                    <a:pt x="1" y="0"/>
                  </a:moveTo>
                  <a:lnTo>
                    <a:pt x="1" y="0"/>
                  </a:lnTo>
                  <a:cubicBezTo>
                    <a:pt x="60" y="131"/>
                    <a:pt x="120" y="286"/>
                    <a:pt x="179" y="429"/>
                  </a:cubicBezTo>
                  <a:cubicBezTo>
                    <a:pt x="905" y="2108"/>
                    <a:pt x="1965" y="3655"/>
                    <a:pt x="3108" y="5108"/>
                  </a:cubicBezTo>
                  <a:cubicBezTo>
                    <a:pt x="4370" y="6608"/>
                    <a:pt x="5823" y="7977"/>
                    <a:pt x="7370" y="9192"/>
                  </a:cubicBezTo>
                  <a:cubicBezTo>
                    <a:pt x="6335" y="7977"/>
                    <a:pt x="4823" y="5834"/>
                    <a:pt x="4227" y="5108"/>
                  </a:cubicBezTo>
                  <a:cubicBezTo>
                    <a:pt x="3037" y="3536"/>
                    <a:pt x="1644" y="2024"/>
                    <a:pt x="405" y="584"/>
                  </a:cubicBezTo>
                  <a:cubicBezTo>
                    <a:pt x="251" y="381"/>
                    <a:pt x="108"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16"/>
            <p:cNvSpPr/>
            <p:nvPr/>
          </p:nvSpPr>
          <p:spPr>
            <a:xfrm>
              <a:off x="456900" y="4088425"/>
              <a:ext cx="244975" cy="293225"/>
            </a:xfrm>
            <a:custGeom>
              <a:rect b="b" l="l" r="r" t="t"/>
              <a:pathLst>
                <a:path extrusionOk="0" h="11729" w="9799">
                  <a:moveTo>
                    <a:pt x="0" y="1"/>
                  </a:moveTo>
                  <a:cubicBezTo>
                    <a:pt x="119" y="286"/>
                    <a:pt x="226" y="584"/>
                    <a:pt x="345" y="870"/>
                  </a:cubicBezTo>
                  <a:cubicBezTo>
                    <a:pt x="1131" y="2858"/>
                    <a:pt x="2512" y="5061"/>
                    <a:pt x="4024" y="6871"/>
                  </a:cubicBezTo>
                  <a:cubicBezTo>
                    <a:pt x="5703" y="8740"/>
                    <a:pt x="7620" y="10454"/>
                    <a:pt x="9799" y="11728"/>
                  </a:cubicBezTo>
                  <a:cubicBezTo>
                    <a:pt x="7965" y="10145"/>
                    <a:pt x="6418" y="8252"/>
                    <a:pt x="4834" y="6406"/>
                  </a:cubicBezTo>
                  <a:cubicBezTo>
                    <a:pt x="3203" y="4346"/>
                    <a:pt x="1881" y="2763"/>
                    <a:pt x="655" y="1037"/>
                  </a:cubicBezTo>
                  <a:cubicBezTo>
                    <a:pt x="512" y="810"/>
                    <a:pt x="179" y="32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16"/>
            <p:cNvSpPr/>
            <p:nvPr/>
          </p:nvSpPr>
          <p:spPr>
            <a:xfrm>
              <a:off x="440525" y="4197975"/>
              <a:ext cx="210175" cy="214325"/>
            </a:xfrm>
            <a:custGeom>
              <a:rect b="b" l="l" r="r" t="t"/>
              <a:pathLst>
                <a:path extrusionOk="0" h="8573" w="8407">
                  <a:moveTo>
                    <a:pt x="0" y="0"/>
                  </a:moveTo>
                  <a:lnTo>
                    <a:pt x="0" y="0"/>
                  </a:lnTo>
                  <a:cubicBezTo>
                    <a:pt x="107" y="167"/>
                    <a:pt x="191" y="334"/>
                    <a:pt x="298" y="500"/>
                  </a:cubicBezTo>
                  <a:cubicBezTo>
                    <a:pt x="1286" y="2167"/>
                    <a:pt x="2370" y="3810"/>
                    <a:pt x="3727" y="5203"/>
                  </a:cubicBezTo>
                  <a:cubicBezTo>
                    <a:pt x="5096" y="6549"/>
                    <a:pt x="6703" y="7692"/>
                    <a:pt x="8406" y="8573"/>
                  </a:cubicBezTo>
                  <a:cubicBezTo>
                    <a:pt x="6489" y="6989"/>
                    <a:pt x="4858" y="5108"/>
                    <a:pt x="3155" y="3274"/>
                  </a:cubicBezTo>
                  <a:cubicBezTo>
                    <a:pt x="2358" y="2393"/>
                    <a:pt x="1489" y="1596"/>
                    <a:pt x="667" y="738"/>
                  </a:cubicBezTo>
                  <a:cubicBezTo>
                    <a:pt x="453" y="500"/>
                    <a:pt x="226" y="25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16"/>
            <p:cNvSpPr/>
            <p:nvPr/>
          </p:nvSpPr>
          <p:spPr>
            <a:xfrm>
              <a:off x="433075" y="4325075"/>
              <a:ext cx="168500" cy="178025"/>
            </a:xfrm>
            <a:custGeom>
              <a:rect b="b" l="l" r="r" t="t"/>
              <a:pathLst>
                <a:path extrusionOk="0" h="7121" w="6740">
                  <a:moveTo>
                    <a:pt x="1" y="0"/>
                  </a:moveTo>
                  <a:lnTo>
                    <a:pt x="1" y="0"/>
                  </a:lnTo>
                  <a:cubicBezTo>
                    <a:pt x="60" y="155"/>
                    <a:pt x="120" y="298"/>
                    <a:pt x="191" y="453"/>
                  </a:cubicBezTo>
                  <a:cubicBezTo>
                    <a:pt x="882" y="1941"/>
                    <a:pt x="1846" y="3310"/>
                    <a:pt x="2989" y="4501"/>
                  </a:cubicBezTo>
                  <a:cubicBezTo>
                    <a:pt x="4108" y="5560"/>
                    <a:pt x="5406" y="6394"/>
                    <a:pt x="6740" y="7120"/>
                  </a:cubicBezTo>
                  <a:cubicBezTo>
                    <a:pt x="5239" y="5679"/>
                    <a:pt x="3799" y="4155"/>
                    <a:pt x="2382" y="2620"/>
                  </a:cubicBezTo>
                  <a:cubicBezTo>
                    <a:pt x="1715" y="1893"/>
                    <a:pt x="989" y="1226"/>
                    <a:pt x="358" y="464"/>
                  </a:cubicBezTo>
                  <a:cubicBezTo>
                    <a:pt x="227" y="322"/>
                    <a:pt x="120"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16"/>
            <p:cNvSpPr/>
            <p:nvPr/>
          </p:nvSpPr>
          <p:spPr>
            <a:xfrm>
              <a:off x="467300" y="4461400"/>
              <a:ext cx="156300" cy="135150"/>
            </a:xfrm>
            <a:custGeom>
              <a:rect b="b" l="l" r="r" t="t"/>
              <a:pathLst>
                <a:path extrusionOk="0" h="5406" w="6252">
                  <a:moveTo>
                    <a:pt x="1" y="0"/>
                  </a:moveTo>
                  <a:cubicBezTo>
                    <a:pt x="96" y="119"/>
                    <a:pt x="168" y="238"/>
                    <a:pt x="239" y="345"/>
                  </a:cubicBezTo>
                  <a:cubicBezTo>
                    <a:pt x="1739" y="2524"/>
                    <a:pt x="3787" y="4394"/>
                    <a:pt x="6252" y="5406"/>
                  </a:cubicBezTo>
                  <a:cubicBezTo>
                    <a:pt x="5275" y="4703"/>
                    <a:pt x="4335" y="3774"/>
                    <a:pt x="3382" y="2917"/>
                  </a:cubicBezTo>
                  <a:cubicBezTo>
                    <a:pt x="2394" y="2024"/>
                    <a:pt x="1322" y="1262"/>
                    <a:pt x="358" y="35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16"/>
            <p:cNvSpPr/>
            <p:nvPr/>
          </p:nvSpPr>
          <p:spPr>
            <a:xfrm>
              <a:off x="695025" y="4722725"/>
              <a:ext cx="155100" cy="98250"/>
            </a:xfrm>
            <a:custGeom>
              <a:rect b="b" l="l" r="r" t="t"/>
              <a:pathLst>
                <a:path extrusionOk="0" h="3930" w="6204">
                  <a:moveTo>
                    <a:pt x="0" y="1"/>
                  </a:moveTo>
                  <a:lnTo>
                    <a:pt x="0" y="1"/>
                  </a:lnTo>
                  <a:cubicBezTo>
                    <a:pt x="36" y="25"/>
                    <a:pt x="48" y="48"/>
                    <a:pt x="72" y="60"/>
                  </a:cubicBezTo>
                  <a:cubicBezTo>
                    <a:pt x="905" y="799"/>
                    <a:pt x="1715" y="1549"/>
                    <a:pt x="2619" y="2192"/>
                  </a:cubicBezTo>
                  <a:cubicBezTo>
                    <a:pt x="3727" y="2942"/>
                    <a:pt x="4917" y="3608"/>
                    <a:pt x="6203" y="3930"/>
                  </a:cubicBezTo>
                  <a:cubicBezTo>
                    <a:pt x="5108" y="3239"/>
                    <a:pt x="4346" y="2537"/>
                    <a:pt x="3262" y="1811"/>
                  </a:cubicBezTo>
                  <a:cubicBezTo>
                    <a:pt x="2417" y="1251"/>
                    <a:pt x="1786" y="941"/>
                    <a:pt x="929" y="501"/>
                  </a:cubicBezTo>
                  <a:cubicBezTo>
                    <a:pt x="631" y="334"/>
                    <a:pt x="310" y="1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16"/>
            <p:cNvSpPr/>
            <p:nvPr/>
          </p:nvSpPr>
          <p:spPr>
            <a:xfrm>
              <a:off x="251200" y="4425675"/>
              <a:ext cx="444725" cy="411675"/>
            </a:xfrm>
            <a:custGeom>
              <a:rect b="b" l="l" r="r" t="t"/>
              <a:pathLst>
                <a:path extrusionOk="0" h="16467" w="17789">
                  <a:moveTo>
                    <a:pt x="1" y="0"/>
                  </a:moveTo>
                  <a:lnTo>
                    <a:pt x="1" y="0"/>
                  </a:lnTo>
                  <a:cubicBezTo>
                    <a:pt x="179" y="477"/>
                    <a:pt x="941" y="1905"/>
                    <a:pt x="1370" y="2679"/>
                  </a:cubicBezTo>
                  <a:cubicBezTo>
                    <a:pt x="2370" y="4453"/>
                    <a:pt x="3620" y="6073"/>
                    <a:pt x="4966" y="7573"/>
                  </a:cubicBezTo>
                  <a:cubicBezTo>
                    <a:pt x="6145" y="8882"/>
                    <a:pt x="7371" y="10145"/>
                    <a:pt x="8704" y="11299"/>
                  </a:cubicBezTo>
                  <a:cubicBezTo>
                    <a:pt x="11383" y="13526"/>
                    <a:pt x="14527" y="15217"/>
                    <a:pt x="17789" y="16467"/>
                  </a:cubicBezTo>
                  <a:cubicBezTo>
                    <a:pt x="16372" y="15681"/>
                    <a:pt x="15027" y="14752"/>
                    <a:pt x="13657" y="13859"/>
                  </a:cubicBezTo>
                  <a:cubicBezTo>
                    <a:pt x="12086" y="12800"/>
                    <a:pt x="10443" y="11728"/>
                    <a:pt x="9181" y="10680"/>
                  </a:cubicBezTo>
                  <a:cubicBezTo>
                    <a:pt x="6514" y="8442"/>
                    <a:pt x="3930" y="5465"/>
                    <a:pt x="2096" y="3001"/>
                  </a:cubicBezTo>
                  <a:cubicBezTo>
                    <a:pt x="1394" y="2013"/>
                    <a:pt x="680" y="102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16"/>
            <p:cNvSpPr/>
            <p:nvPr/>
          </p:nvSpPr>
          <p:spPr>
            <a:xfrm>
              <a:off x="253600" y="4562000"/>
              <a:ext cx="310775" cy="274750"/>
            </a:xfrm>
            <a:custGeom>
              <a:rect b="b" l="l" r="r" t="t"/>
              <a:pathLst>
                <a:path extrusionOk="0" h="10990" w="12431">
                  <a:moveTo>
                    <a:pt x="0" y="1"/>
                  </a:moveTo>
                  <a:cubicBezTo>
                    <a:pt x="14" y="41"/>
                    <a:pt x="23" y="66"/>
                    <a:pt x="31" y="87"/>
                  </a:cubicBezTo>
                  <a:lnTo>
                    <a:pt x="31" y="87"/>
                  </a:lnTo>
                  <a:cubicBezTo>
                    <a:pt x="21" y="58"/>
                    <a:pt x="10" y="29"/>
                    <a:pt x="0" y="1"/>
                  </a:cubicBezTo>
                  <a:close/>
                  <a:moveTo>
                    <a:pt x="31" y="87"/>
                  </a:moveTo>
                  <a:cubicBezTo>
                    <a:pt x="203" y="559"/>
                    <a:pt x="407" y="1040"/>
                    <a:pt x="643" y="1489"/>
                  </a:cubicBezTo>
                  <a:cubicBezTo>
                    <a:pt x="1465" y="2918"/>
                    <a:pt x="2381" y="4287"/>
                    <a:pt x="3536" y="5477"/>
                  </a:cubicBezTo>
                  <a:cubicBezTo>
                    <a:pt x="6049" y="7942"/>
                    <a:pt x="9192" y="9680"/>
                    <a:pt x="12430" y="10990"/>
                  </a:cubicBezTo>
                  <a:cubicBezTo>
                    <a:pt x="10501" y="9859"/>
                    <a:pt x="7823" y="7954"/>
                    <a:pt x="6608" y="7001"/>
                  </a:cubicBezTo>
                  <a:cubicBezTo>
                    <a:pt x="5751" y="6335"/>
                    <a:pt x="4703" y="5501"/>
                    <a:pt x="3727" y="4549"/>
                  </a:cubicBezTo>
                  <a:cubicBezTo>
                    <a:pt x="2822" y="3656"/>
                    <a:pt x="2000" y="2679"/>
                    <a:pt x="1167" y="1739"/>
                  </a:cubicBezTo>
                  <a:cubicBezTo>
                    <a:pt x="750" y="1263"/>
                    <a:pt x="393" y="751"/>
                    <a:pt x="48" y="131"/>
                  </a:cubicBezTo>
                  <a:cubicBezTo>
                    <a:pt x="43" y="116"/>
                    <a:pt x="37" y="103"/>
                    <a:pt x="31" y="8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16"/>
            <p:cNvSpPr/>
            <p:nvPr/>
          </p:nvSpPr>
          <p:spPr>
            <a:xfrm>
              <a:off x="241100" y="4696850"/>
              <a:ext cx="181000" cy="129500"/>
            </a:xfrm>
            <a:custGeom>
              <a:rect b="b" l="l" r="r" t="t"/>
              <a:pathLst>
                <a:path extrusionOk="0" h="5180" w="7240">
                  <a:moveTo>
                    <a:pt x="0" y="0"/>
                  </a:moveTo>
                  <a:lnTo>
                    <a:pt x="0" y="0"/>
                  </a:lnTo>
                  <a:cubicBezTo>
                    <a:pt x="72" y="83"/>
                    <a:pt x="131" y="167"/>
                    <a:pt x="202" y="238"/>
                  </a:cubicBezTo>
                  <a:cubicBezTo>
                    <a:pt x="2131" y="2369"/>
                    <a:pt x="4405" y="4405"/>
                    <a:pt x="7239" y="5179"/>
                  </a:cubicBezTo>
                  <a:cubicBezTo>
                    <a:pt x="5953" y="4524"/>
                    <a:pt x="5072" y="3727"/>
                    <a:pt x="4167" y="3048"/>
                  </a:cubicBezTo>
                  <a:cubicBezTo>
                    <a:pt x="3048" y="2155"/>
                    <a:pt x="1726" y="1322"/>
                    <a:pt x="643" y="512"/>
                  </a:cubicBezTo>
                  <a:cubicBezTo>
                    <a:pt x="417" y="345"/>
                    <a:pt x="214" y="17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16"/>
            <p:cNvSpPr/>
            <p:nvPr/>
          </p:nvSpPr>
          <p:spPr>
            <a:xfrm>
              <a:off x="601250" y="3287725"/>
              <a:ext cx="536700" cy="842400"/>
            </a:xfrm>
            <a:custGeom>
              <a:rect b="b" l="l" r="r" t="t"/>
              <a:pathLst>
                <a:path extrusionOk="0" h="33696" w="21468">
                  <a:moveTo>
                    <a:pt x="108" y="1"/>
                  </a:moveTo>
                  <a:cubicBezTo>
                    <a:pt x="1" y="965"/>
                    <a:pt x="286" y="3370"/>
                    <a:pt x="536" y="4811"/>
                  </a:cubicBezTo>
                  <a:cubicBezTo>
                    <a:pt x="1846" y="11288"/>
                    <a:pt x="5882" y="17384"/>
                    <a:pt x="9704" y="22301"/>
                  </a:cubicBezTo>
                  <a:cubicBezTo>
                    <a:pt x="11728" y="24933"/>
                    <a:pt x="13931" y="27421"/>
                    <a:pt x="16372" y="29683"/>
                  </a:cubicBezTo>
                  <a:cubicBezTo>
                    <a:pt x="17979" y="31124"/>
                    <a:pt x="19705" y="32434"/>
                    <a:pt x="21468" y="33696"/>
                  </a:cubicBezTo>
                  <a:cubicBezTo>
                    <a:pt x="18027" y="30457"/>
                    <a:pt x="14514" y="27266"/>
                    <a:pt x="11538" y="23587"/>
                  </a:cubicBezTo>
                  <a:cubicBezTo>
                    <a:pt x="9335" y="20837"/>
                    <a:pt x="7121" y="17860"/>
                    <a:pt x="5275" y="14622"/>
                  </a:cubicBezTo>
                  <a:cubicBezTo>
                    <a:pt x="3549" y="11574"/>
                    <a:pt x="2370" y="8788"/>
                    <a:pt x="1429" y="5406"/>
                  </a:cubicBezTo>
                  <a:cubicBezTo>
                    <a:pt x="1144" y="4454"/>
                    <a:pt x="906" y="3478"/>
                    <a:pt x="667" y="2489"/>
                  </a:cubicBezTo>
                  <a:cubicBezTo>
                    <a:pt x="477" y="1668"/>
                    <a:pt x="251" y="858"/>
                    <a:pt x="1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16"/>
            <p:cNvSpPr/>
            <p:nvPr/>
          </p:nvSpPr>
          <p:spPr>
            <a:xfrm>
              <a:off x="864075" y="3740175"/>
              <a:ext cx="164625" cy="209275"/>
            </a:xfrm>
            <a:custGeom>
              <a:rect b="b" l="l" r="r" t="t"/>
              <a:pathLst>
                <a:path extrusionOk="0" h="8371" w="6585">
                  <a:moveTo>
                    <a:pt x="1" y="0"/>
                  </a:moveTo>
                  <a:lnTo>
                    <a:pt x="1" y="0"/>
                  </a:lnTo>
                  <a:cubicBezTo>
                    <a:pt x="739" y="1405"/>
                    <a:pt x="1453" y="2834"/>
                    <a:pt x="2406" y="4096"/>
                  </a:cubicBezTo>
                  <a:cubicBezTo>
                    <a:pt x="3608" y="5692"/>
                    <a:pt x="5085" y="7061"/>
                    <a:pt x="6585" y="8370"/>
                  </a:cubicBezTo>
                  <a:cubicBezTo>
                    <a:pt x="5478" y="6954"/>
                    <a:pt x="4144" y="5108"/>
                    <a:pt x="3216" y="3918"/>
                  </a:cubicBezTo>
                  <a:cubicBezTo>
                    <a:pt x="2168" y="2584"/>
                    <a:pt x="1072" y="129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16"/>
            <p:cNvSpPr/>
            <p:nvPr/>
          </p:nvSpPr>
          <p:spPr>
            <a:xfrm>
              <a:off x="817050" y="3394600"/>
              <a:ext cx="197975" cy="292625"/>
            </a:xfrm>
            <a:custGeom>
              <a:rect b="b" l="l" r="r" t="t"/>
              <a:pathLst>
                <a:path extrusionOk="0" h="11705" w="7919">
                  <a:moveTo>
                    <a:pt x="1" y="0"/>
                  </a:moveTo>
                  <a:lnTo>
                    <a:pt x="1" y="0"/>
                  </a:lnTo>
                  <a:cubicBezTo>
                    <a:pt x="96" y="179"/>
                    <a:pt x="179" y="393"/>
                    <a:pt x="251" y="584"/>
                  </a:cubicBezTo>
                  <a:cubicBezTo>
                    <a:pt x="977" y="2393"/>
                    <a:pt x="1858" y="4239"/>
                    <a:pt x="2965" y="5965"/>
                  </a:cubicBezTo>
                  <a:cubicBezTo>
                    <a:pt x="4358" y="8073"/>
                    <a:pt x="6001" y="10049"/>
                    <a:pt x="7918" y="11704"/>
                  </a:cubicBezTo>
                  <a:cubicBezTo>
                    <a:pt x="6740" y="10180"/>
                    <a:pt x="5692" y="8513"/>
                    <a:pt x="4632" y="6894"/>
                  </a:cubicBezTo>
                  <a:cubicBezTo>
                    <a:pt x="3275" y="4870"/>
                    <a:pt x="1953" y="2834"/>
                    <a:pt x="584" y="834"/>
                  </a:cubicBezTo>
                  <a:cubicBezTo>
                    <a:pt x="382" y="548"/>
                    <a:pt x="191" y="27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16"/>
            <p:cNvSpPr/>
            <p:nvPr/>
          </p:nvSpPr>
          <p:spPr>
            <a:xfrm>
              <a:off x="826150" y="3521825"/>
              <a:ext cx="111475" cy="146350"/>
            </a:xfrm>
            <a:custGeom>
              <a:rect b="b" l="l" r="r" t="t"/>
              <a:pathLst>
                <a:path extrusionOk="0" h="5854" w="4459">
                  <a:moveTo>
                    <a:pt x="3" y="0"/>
                  </a:moveTo>
                  <a:cubicBezTo>
                    <a:pt x="1" y="0"/>
                    <a:pt x="18" y="28"/>
                    <a:pt x="65" y="102"/>
                  </a:cubicBezTo>
                  <a:cubicBezTo>
                    <a:pt x="601" y="1150"/>
                    <a:pt x="1137" y="2222"/>
                    <a:pt x="1827" y="3174"/>
                  </a:cubicBezTo>
                  <a:cubicBezTo>
                    <a:pt x="2566" y="4186"/>
                    <a:pt x="3459" y="5091"/>
                    <a:pt x="4459" y="5853"/>
                  </a:cubicBezTo>
                  <a:cubicBezTo>
                    <a:pt x="3673" y="4960"/>
                    <a:pt x="3018" y="3948"/>
                    <a:pt x="2292" y="2900"/>
                  </a:cubicBezTo>
                  <a:cubicBezTo>
                    <a:pt x="1649" y="2007"/>
                    <a:pt x="899" y="1174"/>
                    <a:pt x="232" y="305"/>
                  </a:cubicBezTo>
                  <a:cubicBezTo>
                    <a:pt x="187" y="260"/>
                    <a:pt x="8"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16"/>
            <p:cNvSpPr/>
            <p:nvPr/>
          </p:nvSpPr>
          <p:spPr>
            <a:xfrm>
              <a:off x="529825" y="3378225"/>
              <a:ext cx="265525" cy="485500"/>
            </a:xfrm>
            <a:custGeom>
              <a:rect b="b" l="l" r="r" t="t"/>
              <a:pathLst>
                <a:path extrusionOk="0" h="19420" w="10621">
                  <a:moveTo>
                    <a:pt x="0" y="0"/>
                  </a:moveTo>
                  <a:lnTo>
                    <a:pt x="0" y="0"/>
                  </a:lnTo>
                  <a:cubicBezTo>
                    <a:pt x="83" y="322"/>
                    <a:pt x="179" y="691"/>
                    <a:pt x="250" y="1024"/>
                  </a:cubicBezTo>
                  <a:cubicBezTo>
                    <a:pt x="834" y="3406"/>
                    <a:pt x="1596" y="5763"/>
                    <a:pt x="2631" y="7978"/>
                  </a:cubicBezTo>
                  <a:cubicBezTo>
                    <a:pt x="4644" y="12192"/>
                    <a:pt x="7394" y="16050"/>
                    <a:pt x="10621" y="19419"/>
                  </a:cubicBezTo>
                  <a:cubicBezTo>
                    <a:pt x="9418" y="17753"/>
                    <a:pt x="8323" y="16014"/>
                    <a:pt x="7192" y="14288"/>
                  </a:cubicBezTo>
                  <a:cubicBezTo>
                    <a:pt x="6203" y="12788"/>
                    <a:pt x="5179" y="11299"/>
                    <a:pt x="4346" y="9704"/>
                  </a:cubicBezTo>
                  <a:cubicBezTo>
                    <a:pt x="2774" y="6787"/>
                    <a:pt x="1905" y="4322"/>
                    <a:pt x="607" y="1441"/>
                  </a:cubicBezTo>
                  <a:cubicBezTo>
                    <a:pt x="405" y="965"/>
                    <a:pt x="191" y="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16"/>
            <p:cNvSpPr/>
            <p:nvPr/>
          </p:nvSpPr>
          <p:spPr>
            <a:xfrm>
              <a:off x="659600" y="3265400"/>
              <a:ext cx="69075" cy="228350"/>
            </a:xfrm>
            <a:custGeom>
              <a:rect b="b" l="l" r="r" t="t"/>
              <a:pathLst>
                <a:path extrusionOk="0" h="9134" w="2763">
                  <a:moveTo>
                    <a:pt x="0" y="1"/>
                  </a:moveTo>
                  <a:lnTo>
                    <a:pt x="0" y="453"/>
                  </a:lnTo>
                  <a:cubicBezTo>
                    <a:pt x="119" y="3513"/>
                    <a:pt x="1167" y="6514"/>
                    <a:pt x="2763" y="9133"/>
                  </a:cubicBezTo>
                  <a:cubicBezTo>
                    <a:pt x="1762" y="6299"/>
                    <a:pt x="869" y="3430"/>
                    <a:pt x="107" y="525"/>
                  </a:cubicBezTo>
                  <a:cubicBezTo>
                    <a:pt x="60" y="358"/>
                    <a:pt x="36" y="18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16"/>
            <p:cNvSpPr/>
            <p:nvPr/>
          </p:nvSpPr>
          <p:spPr>
            <a:xfrm>
              <a:off x="698875" y="3252900"/>
              <a:ext cx="22950" cy="116125"/>
            </a:xfrm>
            <a:custGeom>
              <a:rect b="b" l="l" r="r" t="t"/>
              <a:pathLst>
                <a:path extrusionOk="0" h="4645" w="918">
                  <a:moveTo>
                    <a:pt x="191" y="1"/>
                  </a:moveTo>
                  <a:lnTo>
                    <a:pt x="191" y="1"/>
                  </a:lnTo>
                  <a:cubicBezTo>
                    <a:pt x="1" y="1573"/>
                    <a:pt x="215" y="3216"/>
                    <a:pt x="918" y="4644"/>
                  </a:cubicBezTo>
                  <a:cubicBezTo>
                    <a:pt x="811" y="4037"/>
                    <a:pt x="727" y="2977"/>
                    <a:pt x="668" y="2549"/>
                  </a:cubicBezTo>
                  <a:cubicBezTo>
                    <a:pt x="549" y="1680"/>
                    <a:pt x="310" y="846"/>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16"/>
            <p:cNvSpPr/>
            <p:nvPr/>
          </p:nvSpPr>
          <p:spPr>
            <a:xfrm>
              <a:off x="468500" y="3420200"/>
              <a:ext cx="210475" cy="406025"/>
            </a:xfrm>
            <a:custGeom>
              <a:rect b="b" l="l" r="r" t="t"/>
              <a:pathLst>
                <a:path extrusionOk="0" h="16241" w="8419">
                  <a:moveTo>
                    <a:pt x="0" y="0"/>
                  </a:moveTo>
                  <a:lnTo>
                    <a:pt x="0" y="0"/>
                  </a:lnTo>
                  <a:cubicBezTo>
                    <a:pt x="72" y="322"/>
                    <a:pt x="167" y="643"/>
                    <a:pt x="250" y="953"/>
                  </a:cubicBezTo>
                  <a:cubicBezTo>
                    <a:pt x="1251" y="4525"/>
                    <a:pt x="2798" y="7930"/>
                    <a:pt x="4656" y="11144"/>
                  </a:cubicBezTo>
                  <a:cubicBezTo>
                    <a:pt x="5727" y="12978"/>
                    <a:pt x="7085" y="14621"/>
                    <a:pt x="8418" y="16240"/>
                  </a:cubicBezTo>
                  <a:cubicBezTo>
                    <a:pt x="7382" y="14514"/>
                    <a:pt x="6251" y="12847"/>
                    <a:pt x="5311" y="11061"/>
                  </a:cubicBezTo>
                  <a:cubicBezTo>
                    <a:pt x="3584" y="7835"/>
                    <a:pt x="2096" y="4501"/>
                    <a:pt x="548" y="1215"/>
                  </a:cubicBezTo>
                  <a:cubicBezTo>
                    <a:pt x="358" y="810"/>
                    <a:pt x="179"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16"/>
            <p:cNvSpPr/>
            <p:nvPr/>
          </p:nvSpPr>
          <p:spPr>
            <a:xfrm>
              <a:off x="394675" y="3396075"/>
              <a:ext cx="194700" cy="418525"/>
            </a:xfrm>
            <a:custGeom>
              <a:rect b="b" l="l" r="r" t="t"/>
              <a:pathLst>
                <a:path extrusionOk="0" h="16741" w="7788">
                  <a:moveTo>
                    <a:pt x="1" y="1"/>
                  </a:moveTo>
                  <a:lnTo>
                    <a:pt x="1" y="1"/>
                  </a:lnTo>
                  <a:cubicBezTo>
                    <a:pt x="60" y="275"/>
                    <a:pt x="120" y="549"/>
                    <a:pt x="179" y="822"/>
                  </a:cubicBezTo>
                  <a:cubicBezTo>
                    <a:pt x="620" y="2739"/>
                    <a:pt x="1037" y="4680"/>
                    <a:pt x="1715" y="6537"/>
                  </a:cubicBezTo>
                  <a:cubicBezTo>
                    <a:pt x="3144" y="10240"/>
                    <a:pt x="5061" y="13812"/>
                    <a:pt x="7787" y="16741"/>
                  </a:cubicBezTo>
                  <a:cubicBezTo>
                    <a:pt x="5942" y="13883"/>
                    <a:pt x="4454" y="10812"/>
                    <a:pt x="3073" y="7716"/>
                  </a:cubicBezTo>
                  <a:cubicBezTo>
                    <a:pt x="2370" y="6109"/>
                    <a:pt x="1394" y="3513"/>
                    <a:pt x="453" y="1239"/>
                  </a:cubicBezTo>
                  <a:cubicBezTo>
                    <a:pt x="286" y="834"/>
                    <a:pt x="144" y="41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16"/>
            <p:cNvSpPr/>
            <p:nvPr/>
          </p:nvSpPr>
          <p:spPr>
            <a:xfrm>
              <a:off x="305375" y="3347275"/>
              <a:ext cx="197675" cy="482825"/>
            </a:xfrm>
            <a:custGeom>
              <a:rect b="b" l="l" r="r" t="t"/>
              <a:pathLst>
                <a:path extrusionOk="0" h="19313" w="7907">
                  <a:moveTo>
                    <a:pt x="1" y="0"/>
                  </a:moveTo>
                  <a:cubicBezTo>
                    <a:pt x="60" y="322"/>
                    <a:pt x="132" y="655"/>
                    <a:pt x="191" y="988"/>
                  </a:cubicBezTo>
                  <a:cubicBezTo>
                    <a:pt x="656" y="3132"/>
                    <a:pt x="1108" y="5275"/>
                    <a:pt x="1787" y="7346"/>
                  </a:cubicBezTo>
                  <a:cubicBezTo>
                    <a:pt x="3216" y="11597"/>
                    <a:pt x="5192" y="15705"/>
                    <a:pt x="7907" y="19312"/>
                  </a:cubicBezTo>
                  <a:cubicBezTo>
                    <a:pt x="6228" y="16109"/>
                    <a:pt x="4525" y="12490"/>
                    <a:pt x="3227" y="9430"/>
                  </a:cubicBezTo>
                  <a:cubicBezTo>
                    <a:pt x="2192" y="6822"/>
                    <a:pt x="1370" y="4144"/>
                    <a:pt x="465" y="1477"/>
                  </a:cubicBezTo>
                  <a:cubicBezTo>
                    <a:pt x="298" y="1000"/>
                    <a:pt x="156" y="5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16"/>
            <p:cNvSpPr/>
            <p:nvPr/>
          </p:nvSpPr>
          <p:spPr>
            <a:xfrm>
              <a:off x="256575" y="3425850"/>
              <a:ext cx="173250" cy="466150"/>
            </a:xfrm>
            <a:custGeom>
              <a:rect b="b" l="l" r="r" t="t"/>
              <a:pathLst>
                <a:path extrusionOk="0" h="18646" w="6930">
                  <a:moveTo>
                    <a:pt x="0" y="0"/>
                  </a:moveTo>
                  <a:lnTo>
                    <a:pt x="0" y="0"/>
                  </a:lnTo>
                  <a:cubicBezTo>
                    <a:pt x="48" y="298"/>
                    <a:pt x="95" y="608"/>
                    <a:pt x="143" y="905"/>
                  </a:cubicBezTo>
                  <a:cubicBezTo>
                    <a:pt x="441" y="3037"/>
                    <a:pt x="750" y="5168"/>
                    <a:pt x="1310" y="7251"/>
                  </a:cubicBezTo>
                  <a:cubicBezTo>
                    <a:pt x="2489" y="11347"/>
                    <a:pt x="4382" y="15229"/>
                    <a:pt x="6930" y="18646"/>
                  </a:cubicBezTo>
                  <a:cubicBezTo>
                    <a:pt x="5941" y="16764"/>
                    <a:pt x="5048" y="14693"/>
                    <a:pt x="4322" y="12966"/>
                  </a:cubicBezTo>
                  <a:cubicBezTo>
                    <a:pt x="3965" y="12121"/>
                    <a:pt x="3239" y="10430"/>
                    <a:pt x="2703" y="8871"/>
                  </a:cubicBezTo>
                  <a:cubicBezTo>
                    <a:pt x="2286" y="7668"/>
                    <a:pt x="1953" y="6430"/>
                    <a:pt x="1596" y="5192"/>
                  </a:cubicBezTo>
                  <a:cubicBezTo>
                    <a:pt x="1227" y="3929"/>
                    <a:pt x="810" y="2679"/>
                    <a:pt x="429" y="1417"/>
                  </a:cubicBezTo>
                  <a:cubicBezTo>
                    <a:pt x="274" y="953"/>
                    <a:pt x="143" y="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16"/>
            <p:cNvSpPr/>
            <p:nvPr/>
          </p:nvSpPr>
          <p:spPr>
            <a:xfrm>
              <a:off x="247350" y="3655925"/>
              <a:ext cx="110150" cy="297100"/>
            </a:xfrm>
            <a:custGeom>
              <a:rect b="b" l="l" r="r" t="t"/>
              <a:pathLst>
                <a:path extrusionOk="0" h="11884" w="4406">
                  <a:moveTo>
                    <a:pt x="0" y="1"/>
                  </a:moveTo>
                  <a:lnTo>
                    <a:pt x="0" y="1"/>
                  </a:lnTo>
                  <a:cubicBezTo>
                    <a:pt x="36" y="191"/>
                    <a:pt x="60" y="394"/>
                    <a:pt x="95" y="608"/>
                  </a:cubicBezTo>
                  <a:cubicBezTo>
                    <a:pt x="595" y="4680"/>
                    <a:pt x="1965" y="8550"/>
                    <a:pt x="4405" y="11883"/>
                  </a:cubicBezTo>
                  <a:cubicBezTo>
                    <a:pt x="3489" y="9919"/>
                    <a:pt x="2798" y="7811"/>
                    <a:pt x="2060" y="5680"/>
                  </a:cubicBezTo>
                  <a:cubicBezTo>
                    <a:pt x="1465" y="3930"/>
                    <a:pt x="869" y="2561"/>
                    <a:pt x="286" y="846"/>
                  </a:cubicBezTo>
                  <a:cubicBezTo>
                    <a:pt x="179" y="549"/>
                    <a:pt x="95" y="2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16"/>
            <p:cNvSpPr/>
            <p:nvPr/>
          </p:nvSpPr>
          <p:spPr>
            <a:xfrm>
              <a:off x="235725" y="3897625"/>
              <a:ext cx="65825" cy="150050"/>
            </a:xfrm>
            <a:custGeom>
              <a:rect b="b" l="l" r="r" t="t"/>
              <a:pathLst>
                <a:path extrusionOk="0" h="6002" w="2633">
                  <a:moveTo>
                    <a:pt x="1" y="1"/>
                  </a:moveTo>
                  <a:cubicBezTo>
                    <a:pt x="1" y="84"/>
                    <a:pt x="1" y="167"/>
                    <a:pt x="25" y="239"/>
                  </a:cubicBezTo>
                  <a:cubicBezTo>
                    <a:pt x="167" y="2394"/>
                    <a:pt x="1334" y="4347"/>
                    <a:pt x="2632" y="6002"/>
                  </a:cubicBezTo>
                  <a:cubicBezTo>
                    <a:pt x="2061" y="4775"/>
                    <a:pt x="1751" y="3989"/>
                    <a:pt x="1227" y="2834"/>
                  </a:cubicBezTo>
                  <a:cubicBezTo>
                    <a:pt x="775" y="1965"/>
                    <a:pt x="382" y="1203"/>
                    <a:pt x="96" y="310"/>
                  </a:cubicBezTo>
                  <a:cubicBezTo>
                    <a:pt x="60" y="215"/>
                    <a:pt x="36" y="1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16"/>
            <p:cNvSpPr/>
            <p:nvPr/>
          </p:nvSpPr>
          <p:spPr>
            <a:xfrm>
              <a:off x="252400" y="4097950"/>
              <a:ext cx="19675" cy="54200"/>
            </a:xfrm>
            <a:custGeom>
              <a:rect b="b" l="l" r="r" t="t"/>
              <a:pathLst>
                <a:path extrusionOk="0" h="2168" w="787">
                  <a:moveTo>
                    <a:pt x="1" y="1"/>
                  </a:moveTo>
                  <a:lnTo>
                    <a:pt x="1" y="1"/>
                  </a:lnTo>
                  <a:cubicBezTo>
                    <a:pt x="179" y="751"/>
                    <a:pt x="429" y="1489"/>
                    <a:pt x="786" y="2168"/>
                  </a:cubicBezTo>
                  <a:cubicBezTo>
                    <a:pt x="608" y="1429"/>
                    <a:pt x="322" y="69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16"/>
            <p:cNvSpPr/>
            <p:nvPr/>
          </p:nvSpPr>
          <p:spPr>
            <a:xfrm>
              <a:off x="246750" y="3013900"/>
              <a:ext cx="46450" cy="298575"/>
            </a:xfrm>
            <a:custGeom>
              <a:rect b="b" l="l" r="r" t="t"/>
              <a:pathLst>
                <a:path extrusionOk="0" h="11943" w="1858">
                  <a:moveTo>
                    <a:pt x="465" y="0"/>
                  </a:moveTo>
                  <a:cubicBezTo>
                    <a:pt x="429" y="191"/>
                    <a:pt x="405" y="381"/>
                    <a:pt x="369" y="572"/>
                  </a:cubicBezTo>
                  <a:cubicBezTo>
                    <a:pt x="107" y="2322"/>
                    <a:pt x="0" y="4108"/>
                    <a:pt x="179" y="5882"/>
                  </a:cubicBezTo>
                  <a:cubicBezTo>
                    <a:pt x="405" y="7977"/>
                    <a:pt x="917" y="10049"/>
                    <a:pt x="1858" y="11942"/>
                  </a:cubicBezTo>
                  <a:cubicBezTo>
                    <a:pt x="1417" y="10121"/>
                    <a:pt x="1310" y="8620"/>
                    <a:pt x="1084" y="6787"/>
                  </a:cubicBezTo>
                  <a:cubicBezTo>
                    <a:pt x="869" y="4822"/>
                    <a:pt x="643" y="2882"/>
                    <a:pt x="500" y="917"/>
                  </a:cubicBezTo>
                  <a:cubicBezTo>
                    <a:pt x="488" y="619"/>
                    <a:pt x="465" y="298"/>
                    <a:pt x="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16"/>
            <p:cNvSpPr/>
            <p:nvPr/>
          </p:nvSpPr>
          <p:spPr>
            <a:xfrm>
              <a:off x="236625" y="3324350"/>
              <a:ext cx="8350" cy="41400"/>
            </a:xfrm>
            <a:custGeom>
              <a:rect b="b" l="l" r="r" t="t"/>
              <a:pathLst>
                <a:path extrusionOk="0" h="1656" w="334">
                  <a:moveTo>
                    <a:pt x="0" y="0"/>
                  </a:moveTo>
                  <a:lnTo>
                    <a:pt x="0" y="0"/>
                  </a:lnTo>
                  <a:cubicBezTo>
                    <a:pt x="36" y="560"/>
                    <a:pt x="131" y="1120"/>
                    <a:pt x="334" y="1655"/>
                  </a:cubicBezTo>
                  <a:cubicBezTo>
                    <a:pt x="286" y="1084"/>
                    <a:pt x="167" y="53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16"/>
            <p:cNvSpPr/>
            <p:nvPr/>
          </p:nvSpPr>
          <p:spPr>
            <a:xfrm>
              <a:off x="459575" y="3161825"/>
              <a:ext cx="24425" cy="106000"/>
            </a:xfrm>
            <a:custGeom>
              <a:rect b="b" l="l" r="r" t="t"/>
              <a:pathLst>
                <a:path extrusionOk="0" h="4240" w="977">
                  <a:moveTo>
                    <a:pt x="84" y="1"/>
                  </a:moveTo>
                  <a:lnTo>
                    <a:pt x="84" y="1"/>
                  </a:lnTo>
                  <a:cubicBezTo>
                    <a:pt x="0" y="1465"/>
                    <a:pt x="310" y="2930"/>
                    <a:pt x="977" y="4239"/>
                  </a:cubicBezTo>
                  <a:cubicBezTo>
                    <a:pt x="893" y="3537"/>
                    <a:pt x="846" y="3251"/>
                    <a:pt x="750" y="2596"/>
                  </a:cubicBezTo>
                  <a:cubicBezTo>
                    <a:pt x="643" y="1739"/>
                    <a:pt x="346" y="775"/>
                    <a:pt x="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16"/>
            <p:cNvSpPr/>
            <p:nvPr/>
          </p:nvSpPr>
          <p:spPr>
            <a:xfrm>
              <a:off x="542925" y="3163025"/>
              <a:ext cx="16675" cy="73550"/>
            </a:xfrm>
            <a:custGeom>
              <a:rect b="b" l="l" r="r" t="t"/>
              <a:pathLst>
                <a:path extrusionOk="0" h="2942" w="667">
                  <a:moveTo>
                    <a:pt x="71" y="0"/>
                  </a:moveTo>
                  <a:cubicBezTo>
                    <a:pt x="0" y="1024"/>
                    <a:pt x="226" y="2024"/>
                    <a:pt x="667" y="2941"/>
                  </a:cubicBezTo>
                  <a:cubicBezTo>
                    <a:pt x="619" y="1953"/>
                    <a:pt x="417" y="857"/>
                    <a:pt x="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16"/>
            <p:cNvSpPr/>
            <p:nvPr/>
          </p:nvSpPr>
          <p:spPr>
            <a:xfrm>
              <a:off x="599775" y="3129975"/>
              <a:ext cx="5675" cy="44975"/>
            </a:xfrm>
            <a:custGeom>
              <a:rect b="b" l="l" r="r" t="t"/>
              <a:pathLst>
                <a:path extrusionOk="0" h="1799" w="227">
                  <a:moveTo>
                    <a:pt x="191" y="1"/>
                  </a:moveTo>
                  <a:lnTo>
                    <a:pt x="191" y="1"/>
                  </a:lnTo>
                  <a:cubicBezTo>
                    <a:pt x="0" y="584"/>
                    <a:pt x="0" y="1203"/>
                    <a:pt x="107" y="1798"/>
                  </a:cubicBezTo>
                  <a:cubicBezTo>
                    <a:pt x="226" y="1203"/>
                    <a:pt x="214" y="596"/>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16"/>
            <p:cNvSpPr/>
            <p:nvPr/>
          </p:nvSpPr>
          <p:spPr>
            <a:xfrm>
              <a:off x="2144300" y="4251550"/>
              <a:ext cx="601000" cy="72775"/>
            </a:xfrm>
            <a:custGeom>
              <a:rect b="b" l="l" r="r" t="t"/>
              <a:pathLst>
                <a:path extrusionOk="0" h="2911" w="24040">
                  <a:moveTo>
                    <a:pt x="1" y="0"/>
                  </a:moveTo>
                  <a:lnTo>
                    <a:pt x="1" y="0"/>
                  </a:lnTo>
                  <a:cubicBezTo>
                    <a:pt x="608" y="286"/>
                    <a:pt x="1203" y="584"/>
                    <a:pt x="1810" y="846"/>
                  </a:cubicBezTo>
                  <a:cubicBezTo>
                    <a:pt x="3549" y="1620"/>
                    <a:pt x="5466" y="2251"/>
                    <a:pt x="7383" y="2548"/>
                  </a:cubicBezTo>
                  <a:cubicBezTo>
                    <a:pt x="9096" y="2777"/>
                    <a:pt x="10827" y="2910"/>
                    <a:pt x="12558" y="2910"/>
                  </a:cubicBezTo>
                  <a:cubicBezTo>
                    <a:pt x="13353" y="2910"/>
                    <a:pt x="14149" y="2882"/>
                    <a:pt x="14943" y="2822"/>
                  </a:cubicBezTo>
                  <a:cubicBezTo>
                    <a:pt x="18622" y="2560"/>
                    <a:pt x="20313" y="2132"/>
                    <a:pt x="24039" y="1810"/>
                  </a:cubicBezTo>
                  <a:cubicBezTo>
                    <a:pt x="23397" y="1766"/>
                    <a:pt x="22755" y="1748"/>
                    <a:pt x="22113" y="1748"/>
                  </a:cubicBezTo>
                  <a:cubicBezTo>
                    <a:pt x="19079" y="1748"/>
                    <a:pt x="16051" y="2156"/>
                    <a:pt x="13014" y="2215"/>
                  </a:cubicBezTo>
                  <a:cubicBezTo>
                    <a:pt x="9311" y="2215"/>
                    <a:pt x="6120" y="1715"/>
                    <a:pt x="2525" y="715"/>
                  </a:cubicBezTo>
                  <a:cubicBezTo>
                    <a:pt x="1727" y="500"/>
                    <a:pt x="906" y="298"/>
                    <a:pt x="108" y="24"/>
                  </a:cubicBezTo>
                  <a:cubicBezTo>
                    <a:pt x="72" y="24"/>
                    <a:pt x="48" y="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16"/>
            <p:cNvSpPr/>
            <p:nvPr/>
          </p:nvSpPr>
          <p:spPr>
            <a:xfrm>
              <a:off x="2232400" y="4245600"/>
              <a:ext cx="323875" cy="39775"/>
            </a:xfrm>
            <a:custGeom>
              <a:rect b="b" l="l" r="r" t="t"/>
              <a:pathLst>
                <a:path extrusionOk="0" h="1591" w="12955">
                  <a:moveTo>
                    <a:pt x="1" y="0"/>
                  </a:moveTo>
                  <a:lnTo>
                    <a:pt x="1" y="0"/>
                  </a:lnTo>
                  <a:cubicBezTo>
                    <a:pt x="1192" y="560"/>
                    <a:pt x="2513" y="822"/>
                    <a:pt x="3799" y="1096"/>
                  </a:cubicBezTo>
                  <a:cubicBezTo>
                    <a:pt x="5428" y="1456"/>
                    <a:pt x="7086" y="1591"/>
                    <a:pt x="8749" y="1591"/>
                  </a:cubicBezTo>
                  <a:cubicBezTo>
                    <a:pt x="9941" y="1591"/>
                    <a:pt x="11136" y="1521"/>
                    <a:pt x="12324" y="1417"/>
                  </a:cubicBezTo>
                  <a:cubicBezTo>
                    <a:pt x="12538" y="1393"/>
                    <a:pt x="12741" y="1369"/>
                    <a:pt x="12955" y="1357"/>
                  </a:cubicBezTo>
                  <a:cubicBezTo>
                    <a:pt x="12633" y="1322"/>
                    <a:pt x="12336" y="1274"/>
                    <a:pt x="12026" y="1250"/>
                  </a:cubicBezTo>
                  <a:cubicBezTo>
                    <a:pt x="9204" y="905"/>
                    <a:pt x="6359" y="750"/>
                    <a:pt x="3513" y="488"/>
                  </a:cubicBezTo>
                  <a:cubicBezTo>
                    <a:pt x="2299" y="357"/>
                    <a:pt x="1144" y="32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16"/>
            <p:cNvSpPr/>
            <p:nvPr/>
          </p:nvSpPr>
          <p:spPr>
            <a:xfrm>
              <a:off x="1727275" y="4198275"/>
              <a:ext cx="172075" cy="501575"/>
            </a:xfrm>
            <a:custGeom>
              <a:rect b="b" l="l" r="r" t="t"/>
              <a:pathLst>
                <a:path extrusionOk="0" h="20063" w="6883">
                  <a:moveTo>
                    <a:pt x="1" y="0"/>
                  </a:moveTo>
                  <a:cubicBezTo>
                    <a:pt x="1013" y="417"/>
                    <a:pt x="1704" y="1107"/>
                    <a:pt x="2454" y="1893"/>
                  </a:cubicBezTo>
                  <a:cubicBezTo>
                    <a:pt x="2918" y="2429"/>
                    <a:pt x="3037" y="2548"/>
                    <a:pt x="3335" y="2989"/>
                  </a:cubicBezTo>
                  <a:cubicBezTo>
                    <a:pt x="3644" y="3441"/>
                    <a:pt x="3894" y="3929"/>
                    <a:pt x="4132" y="4417"/>
                  </a:cubicBezTo>
                  <a:cubicBezTo>
                    <a:pt x="4263" y="4703"/>
                    <a:pt x="4228" y="4632"/>
                    <a:pt x="4311" y="4822"/>
                  </a:cubicBezTo>
                  <a:cubicBezTo>
                    <a:pt x="5633" y="8049"/>
                    <a:pt x="5633" y="11049"/>
                    <a:pt x="4561" y="14299"/>
                  </a:cubicBezTo>
                  <a:cubicBezTo>
                    <a:pt x="4204" y="15395"/>
                    <a:pt x="3823" y="16133"/>
                    <a:pt x="3180" y="17205"/>
                  </a:cubicBezTo>
                  <a:cubicBezTo>
                    <a:pt x="2632" y="18133"/>
                    <a:pt x="2037" y="19038"/>
                    <a:pt x="1382" y="19895"/>
                  </a:cubicBezTo>
                  <a:cubicBezTo>
                    <a:pt x="1334" y="19955"/>
                    <a:pt x="1287" y="20003"/>
                    <a:pt x="1251" y="20062"/>
                  </a:cubicBezTo>
                  <a:lnTo>
                    <a:pt x="1525" y="19776"/>
                  </a:lnTo>
                  <a:cubicBezTo>
                    <a:pt x="2632" y="18610"/>
                    <a:pt x="3656" y="17478"/>
                    <a:pt x="4537" y="16145"/>
                  </a:cubicBezTo>
                  <a:cubicBezTo>
                    <a:pt x="6883" y="12311"/>
                    <a:pt x="6561" y="6048"/>
                    <a:pt x="3763" y="2572"/>
                  </a:cubicBezTo>
                  <a:cubicBezTo>
                    <a:pt x="2763" y="1429"/>
                    <a:pt x="1513" y="34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16"/>
            <p:cNvSpPr/>
            <p:nvPr/>
          </p:nvSpPr>
          <p:spPr>
            <a:xfrm>
              <a:off x="1732950" y="4256000"/>
              <a:ext cx="100625" cy="415550"/>
            </a:xfrm>
            <a:custGeom>
              <a:rect b="b" l="l" r="r" t="t"/>
              <a:pathLst>
                <a:path extrusionOk="0" h="16622" w="4025">
                  <a:moveTo>
                    <a:pt x="226" y="1"/>
                  </a:moveTo>
                  <a:cubicBezTo>
                    <a:pt x="250" y="40"/>
                    <a:pt x="268" y="58"/>
                    <a:pt x="288" y="76"/>
                  </a:cubicBezTo>
                  <a:lnTo>
                    <a:pt x="288" y="76"/>
                  </a:lnTo>
                  <a:cubicBezTo>
                    <a:pt x="266" y="50"/>
                    <a:pt x="245" y="25"/>
                    <a:pt x="226" y="1"/>
                  </a:cubicBezTo>
                  <a:close/>
                  <a:moveTo>
                    <a:pt x="288" y="76"/>
                  </a:moveTo>
                  <a:lnTo>
                    <a:pt x="288" y="76"/>
                  </a:lnTo>
                  <a:cubicBezTo>
                    <a:pt x="320" y="115"/>
                    <a:pt x="353" y="156"/>
                    <a:pt x="381" y="191"/>
                  </a:cubicBezTo>
                  <a:cubicBezTo>
                    <a:pt x="1024" y="1061"/>
                    <a:pt x="1596" y="1989"/>
                    <a:pt x="2048" y="2977"/>
                  </a:cubicBezTo>
                  <a:cubicBezTo>
                    <a:pt x="3084" y="5287"/>
                    <a:pt x="3417" y="7752"/>
                    <a:pt x="2762" y="10324"/>
                  </a:cubicBezTo>
                  <a:cubicBezTo>
                    <a:pt x="2262" y="12669"/>
                    <a:pt x="1477" y="14705"/>
                    <a:pt x="0" y="16622"/>
                  </a:cubicBezTo>
                  <a:cubicBezTo>
                    <a:pt x="2358" y="14312"/>
                    <a:pt x="3774" y="11086"/>
                    <a:pt x="3965" y="7811"/>
                  </a:cubicBezTo>
                  <a:cubicBezTo>
                    <a:pt x="4025" y="5764"/>
                    <a:pt x="3370" y="3692"/>
                    <a:pt x="2131" y="2025"/>
                  </a:cubicBezTo>
                  <a:cubicBezTo>
                    <a:pt x="1619" y="1311"/>
                    <a:pt x="1000" y="668"/>
                    <a:pt x="322" y="108"/>
                  </a:cubicBezTo>
                  <a:cubicBezTo>
                    <a:pt x="309" y="96"/>
                    <a:pt x="298" y="86"/>
                    <a:pt x="288" y="7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16"/>
            <p:cNvSpPr/>
            <p:nvPr/>
          </p:nvSpPr>
          <p:spPr>
            <a:xfrm>
              <a:off x="1967200" y="4191125"/>
              <a:ext cx="250650" cy="251550"/>
            </a:xfrm>
            <a:custGeom>
              <a:rect b="b" l="l" r="r" t="t"/>
              <a:pathLst>
                <a:path extrusionOk="0" h="10062" w="10026">
                  <a:moveTo>
                    <a:pt x="0" y="0"/>
                  </a:moveTo>
                  <a:cubicBezTo>
                    <a:pt x="786" y="2084"/>
                    <a:pt x="1679" y="4191"/>
                    <a:pt x="3025" y="5989"/>
                  </a:cubicBezTo>
                  <a:cubicBezTo>
                    <a:pt x="4358" y="7739"/>
                    <a:pt x="6263" y="9037"/>
                    <a:pt x="8359" y="9704"/>
                  </a:cubicBezTo>
                  <a:cubicBezTo>
                    <a:pt x="8918" y="9871"/>
                    <a:pt x="9466" y="9978"/>
                    <a:pt x="10025" y="10061"/>
                  </a:cubicBezTo>
                  <a:cubicBezTo>
                    <a:pt x="9930" y="10025"/>
                    <a:pt x="9823" y="9990"/>
                    <a:pt x="9716" y="9942"/>
                  </a:cubicBezTo>
                  <a:cubicBezTo>
                    <a:pt x="9097" y="9704"/>
                    <a:pt x="8621" y="9513"/>
                    <a:pt x="8037" y="9204"/>
                  </a:cubicBezTo>
                  <a:cubicBezTo>
                    <a:pt x="4334" y="7192"/>
                    <a:pt x="2072" y="375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16"/>
            <p:cNvSpPr/>
            <p:nvPr/>
          </p:nvSpPr>
          <p:spPr>
            <a:xfrm>
              <a:off x="1982375" y="4289350"/>
              <a:ext cx="186075" cy="174150"/>
            </a:xfrm>
            <a:custGeom>
              <a:rect b="b" l="l" r="r" t="t"/>
              <a:pathLst>
                <a:path extrusionOk="0" h="6966" w="7443">
                  <a:moveTo>
                    <a:pt x="1" y="0"/>
                  </a:moveTo>
                  <a:cubicBezTo>
                    <a:pt x="513" y="1786"/>
                    <a:pt x="1501" y="3441"/>
                    <a:pt x="2870" y="4703"/>
                  </a:cubicBezTo>
                  <a:cubicBezTo>
                    <a:pt x="3977" y="5656"/>
                    <a:pt x="5311" y="6346"/>
                    <a:pt x="6692" y="6775"/>
                  </a:cubicBezTo>
                  <a:cubicBezTo>
                    <a:pt x="6942" y="6846"/>
                    <a:pt x="7192" y="6906"/>
                    <a:pt x="7442" y="6966"/>
                  </a:cubicBezTo>
                  <a:cubicBezTo>
                    <a:pt x="7121" y="6787"/>
                    <a:pt x="6799" y="6596"/>
                    <a:pt x="6490" y="6406"/>
                  </a:cubicBezTo>
                  <a:cubicBezTo>
                    <a:pt x="3799" y="4739"/>
                    <a:pt x="1644" y="290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16"/>
            <p:cNvSpPr/>
            <p:nvPr/>
          </p:nvSpPr>
          <p:spPr>
            <a:xfrm>
              <a:off x="2019300" y="4397400"/>
              <a:ext cx="107475" cy="89325"/>
            </a:xfrm>
            <a:custGeom>
              <a:rect b="b" l="l" r="r" t="t"/>
              <a:pathLst>
                <a:path extrusionOk="0" h="3573" w="4299">
                  <a:moveTo>
                    <a:pt x="0" y="0"/>
                  </a:moveTo>
                  <a:cubicBezTo>
                    <a:pt x="833" y="1846"/>
                    <a:pt x="2167" y="2858"/>
                    <a:pt x="4060" y="3477"/>
                  </a:cubicBezTo>
                  <a:cubicBezTo>
                    <a:pt x="4131" y="3513"/>
                    <a:pt x="4227" y="3537"/>
                    <a:pt x="4298" y="3572"/>
                  </a:cubicBezTo>
                  <a:cubicBezTo>
                    <a:pt x="4096" y="3417"/>
                    <a:pt x="3929" y="3298"/>
                    <a:pt x="3739" y="3144"/>
                  </a:cubicBezTo>
                  <a:cubicBezTo>
                    <a:pt x="2917" y="2501"/>
                    <a:pt x="2381" y="2132"/>
                    <a:pt x="1845" y="1679"/>
                  </a:cubicBezTo>
                  <a:cubicBezTo>
                    <a:pt x="1191" y="1155"/>
                    <a:pt x="536" y="61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16"/>
            <p:cNvSpPr/>
            <p:nvPr/>
          </p:nvSpPr>
          <p:spPr>
            <a:xfrm>
              <a:off x="2028525" y="4456625"/>
              <a:ext cx="56875" cy="52425"/>
            </a:xfrm>
            <a:custGeom>
              <a:rect b="b" l="l" r="r" t="t"/>
              <a:pathLst>
                <a:path extrusionOk="0" h="2097" w="2275">
                  <a:moveTo>
                    <a:pt x="0" y="1"/>
                  </a:moveTo>
                  <a:cubicBezTo>
                    <a:pt x="417" y="977"/>
                    <a:pt x="1369" y="1584"/>
                    <a:pt x="2274" y="2096"/>
                  </a:cubicBezTo>
                  <a:cubicBezTo>
                    <a:pt x="1834" y="1632"/>
                    <a:pt x="1405" y="1156"/>
                    <a:pt x="893" y="775"/>
                  </a:cubicBezTo>
                  <a:cubicBezTo>
                    <a:pt x="655" y="596"/>
                    <a:pt x="298" y="33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16"/>
            <p:cNvSpPr/>
            <p:nvPr/>
          </p:nvSpPr>
          <p:spPr>
            <a:xfrm>
              <a:off x="2071075" y="4384600"/>
              <a:ext cx="452775" cy="460200"/>
            </a:xfrm>
            <a:custGeom>
              <a:rect b="b" l="l" r="r" t="t"/>
              <a:pathLst>
                <a:path extrusionOk="0" h="18408" w="18111">
                  <a:moveTo>
                    <a:pt x="18110" y="0"/>
                  </a:moveTo>
                  <a:cubicBezTo>
                    <a:pt x="16991" y="334"/>
                    <a:pt x="15848" y="548"/>
                    <a:pt x="14717" y="881"/>
                  </a:cubicBezTo>
                  <a:cubicBezTo>
                    <a:pt x="13586" y="1203"/>
                    <a:pt x="12871" y="1501"/>
                    <a:pt x="11978" y="1905"/>
                  </a:cubicBezTo>
                  <a:cubicBezTo>
                    <a:pt x="8657" y="3453"/>
                    <a:pt x="5644" y="5715"/>
                    <a:pt x="3299" y="8501"/>
                  </a:cubicBezTo>
                  <a:cubicBezTo>
                    <a:pt x="2358" y="9668"/>
                    <a:pt x="1489" y="10906"/>
                    <a:pt x="929" y="12311"/>
                  </a:cubicBezTo>
                  <a:cubicBezTo>
                    <a:pt x="215" y="14240"/>
                    <a:pt x="1" y="16407"/>
                    <a:pt x="453" y="18407"/>
                  </a:cubicBezTo>
                  <a:cubicBezTo>
                    <a:pt x="132" y="12359"/>
                    <a:pt x="3835" y="8085"/>
                    <a:pt x="8537" y="5001"/>
                  </a:cubicBezTo>
                  <a:cubicBezTo>
                    <a:pt x="11443" y="3144"/>
                    <a:pt x="14550" y="1667"/>
                    <a:pt x="17658" y="203"/>
                  </a:cubicBezTo>
                  <a:cubicBezTo>
                    <a:pt x="17812" y="143"/>
                    <a:pt x="17955" y="60"/>
                    <a:pt x="18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16"/>
            <p:cNvSpPr/>
            <p:nvPr/>
          </p:nvSpPr>
          <p:spPr>
            <a:xfrm>
              <a:off x="2110375" y="4427750"/>
              <a:ext cx="356325" cy="406025"/>
            </a:xfrm>
            <a:custGeom>
              <a:rect b="b" l="l" r="r" t="t"/>
              <a:pathLst>
                <a:path extrusionOk="0" h="16241" w="14253">
                  <a:moveTo>
                    <a:pt x="14252" y="1"/>
                  </a:moveTo>
                  <a:lnTo>
                    <a:pt x="14252" y="1"/>
                  </a:lnTo>
                  <a:cubicBezTo>
                    <a:pt x="11085" y="1168"/>
                    <a:pt x="8204" y="3049"/>
                    <a:pt x="5656" y="5251"/>
                  </a:cubicBezTo>
                  <a:cubicBezTo>
                    <a:pt x="3906" y="6740"/>
                    <a:pt x="2417" y="8561"/>
                    <a:pt x="1358" y="10597"/>
                  </a:cubicBezTo>
                  <a:cubicBezTo>
                    <a:pt x="869" y="11562"/>
                    <a:pt x="417" y="12562"/>
                    <a:pt x="250" y="13633"/>
                  </a:cubicBezTo>
                  <a:cubicBezTo>
                    <a:pt x="119" y="14467"/>
                    <a:pt x="12" y="15336"/>
                    <a:pt x="0" y="16241"/>
                  </a:cubicBezTo>
                  <a:cubicBezTo>
                    <a:pt x="286" y="15098"/>
                    <a:pt x="643" y="13967"/>
                    <a:pt x="1072" y="12860"/>
                  </a:cubicBezTo>
                  <a:cubicBezTo>
                    <a:pt x="1358" y="12217"/>
                    <a:pt x="2167" y="10835"/>
                    <a:pt x="2691" y="9990"/>
                  </a:cubicBezTo>
                  <a:cubicBezTo>
                    <a:pt x="3584" y="8633"/>
                    <a:pt x="4203" y="7728"/>
                    <a:pt x="5358" y="6585"/>
                  </a:cubicBezTo>
                  <a:cubicBezTo>
                    <a:pt x="6823" y="5168"/>
                    <a:pt x="8156" y="4168"/>
                    <a:pt x="9478" y="3180"/>
                  </a:cubicBezTo>
                  <a:cubicBezTo>
                    <a:pt x="11014" y="2049"/>
                    <a:pt x="12573" y="929"/>
                    <a:pt x="14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16"/>
            <p:cNvSpPr/>
            <p:nvPr/>
          </p:nvSpPr>
          <p:spPr>
            <a:xfrm>
              <a:off x="2147275" y="4489975"/>
              <a:ext cx="290550" cy="313450"/>
            </a:xfrm>
            <a:custGeom>
              <a:rect b="b" l="l" r="r" t="t"/>
              <a:pathLst>
                <a:path extrusionOk="0" h="12538" w="11622">
                  <a:moveTo>
                    <a:pt x="11621" y="0"/>
                  </a:moveTo>
                  <a:lnTo>
                    <a:pt x="11621" y="0"/>
                  </a:lnTo>
                  <a:cubicBezTo>
                    <a:pt x="11074" y="167"/>
                    <a:pt x="10502" y="393"/>
                    <a:pt x="10002" y="667"/>
                  </a:cubicBezTo>
                  <a:cubicBezTo>
                    <a:pt x="7895" y="1834"/>
                    <a:pt x="5894" y="3215"/>
                    <a:pt x="4287" y="4989"/>
                  </a:cubicBezTo>
                  <a:cubicBezTo>
                    <a:pt x="2370" y="7180"/>
                    <a:pt x="953" y="9799"/>
                    <a:pt x="1" y="12537"/>
                  </a:cubicBezTo>
                  <a:cubicBezTo>
                    <a:pt x="1596" y="9751"/>
                    <a:pt x="3049" y="7846"/>
                    <a:pt x="4989" y="5656"/>
                  </a:cubicBezTo>
                  <a:cubicBezTo>
                    <a:pt x="6442" y="4155"/>
                    <a:pt x="8061" y="2798"/>
                    <a:pt x="9657" y="1429"/>
                  </a:cubicBezTo>
                  <a:cubicBezTo>
                    <a:pt x="10276" y="893"/>
                    <a:pt x="10776" y="429"/>
                    <a:pt x="11502" y="72"/>
                  </a:cubicBezTo>
                  <a:cubicBezTo>
                    <a:pt x="11550" y="60"/>
                    <a:pt x="11574" y="48"/>
                    <a:pt x="11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16"/>
            <p:cNvSpPr/>
            <p:nvPr/>
          </p:nvSpPr>
          <p:spPr>
            <a:xfrm>
              <a:off x="2201150" y="4586225"/>
              <a:ext cx="201650" cy="194875"/>
            </a:xfrm>
            <a:custGeom>
              <a:rect b="b" l="l" r="r" t="t"/>
              <a:pathLst>
                <a:path extrusionOk="0" h="7795" w="8066">
                  <a:moveTo>
                    <a:pt x="8056" y="0"/>
                  </a:moveTo>
                  <a:cubicBezTo>
                    <a:pt x="8025" y="0"/>
                    <a:pt x="7772" y="61"/>
                    <a:pt x="7680" y="79"/>
                  </a:cubicBezTo>
                  <a:cubicBezTo>
                    <a:pt x="6668" y="365"/>
                    <a:pt x="5775" y="960"/>
                    <a:pt x="4930" y="1579"/>
                  </a:cubicBezTo>
                  <a:cubicBezTo>
                    <a:pt x="2751" y="3163"/>
                    <a:pt x="1096" y="5378"/>
                    <a:pt x="1" y="7794"/>
                  </a:cubicBezTo>
                  <a:cubicBezTo>
                    <a:pt x="1215" y="6199"/>
                    <a:pt x="2727" y="4735"/>
                    <a:pt x="4180" y="3330"/>
                  </a:cubicBezTo>
                  <a:cubicBezTo>
                    <a:pt x="4751" y="2758"/>
                    <a:pt x="5335" y="2210"/>
                    <a:pt x="5906" y="1663"/>
                  </a:cubicBezTo>
                  <a:cubicBezTo>
                    <a:pt x="6359" y="1210"/>
                    <a:pt x="6859" y="734"/>
                    <a:pt x="7275" y="436"/>
                  </a:cubicBezTo>
                  <a:cubicBezTo>
                    <a:pt x="7514" y="270"/>
                    <a:pt x="7752" y="127"/>
                    <a:pt x="8014" y="20"/>
                  </a:cubicBezTo>
                  <a:cubicBezTo>
                    <a:pt x="8055" y="6"/>
                    <a:pt x="8066" y="0"/>
                    <a:pt x="8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16"/>
            <p:cNvSpPr/>
            <p:nvPr/>
          </p:nvSpPr>
          <p:spPr>
            <a:xfrm>
              <a:off x="2265450" y="4645350"/>
              <a:ext cx="147375" cy="120275"/>
            </a:xfrm>
            <a:custGeom>
              <a:rect b="b" l="l" r="r" t="t"/>
              <a:pathLst>
                <a:path extrusionOk="0" h="4811" w="5895">
                  <a:moveTo>
                    <a:pt x="5894" y="0"/>
                  </a:moveTo>
                  <a:cubicBezTo>
                    <a:pt x="5835" y="36"/>
                    <a:pt x="5739" y="60"/>
                    <a:pt x="5656" y="95"/>
                  </a:cubicBezTo>
                  <a:cubicBezTo>
                    <a:pt x="3299" y="941"/>
                    <a:pt x="1322" y="2703"/>
                    <a:pt x="0" y="4810"/>
                  </a:cubicBezTo>
                  <a:cubicBezTo>
                    <a:pt x="1060" y="3834"/>
                    <a:pt x="2251" y="2989"/>
                    <a:pt x="3334" y="2024"/>
                  </a:cubicBezTo>
                  <a:cubicBezTo>
                    <a:pt x="4049" y="1417"/>
                    <a:pt x="4692" y="786"/>
                    <a:pt x="5418" y="310"/>
                  </a:cubicBezTo>
                  <a:cubicBezTo>
                    <a:pt x="5573" y="203"/>
                    <a:pt x="5739" y="107"/>
                    <a:pt x="58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16"/>
            <p:cNvSpPr/>
            <p:nvPr/>
          </p:nvSpPr>
          <p:spPr>
            <a:xfrm>
              <a:off x="1703775" y="4658450"/>
              <a:ext cx="284275" cy="184275"/>
            </a:xfrm>
            <a:custGeom>
              <a:rect b="b" l="l" r="r" t="t"/>
              <a:pathLst>
                <a:path extrusionOk="0" h="7371" w="11371">
                  <a:moveTo>
                    <a:pt x="11371" y="0"/>
                  </a:moveTo>
                  <a:cubicBezTo>
                    <a:pt x="8097" y="2560"/>
                    <a:pt x="4275" y="4465"/>
                    <a:pt x="822" y="6834"/>
                  </a:cubicBezTo>
                  <a:cubicBezTo>
                    <a:pt x="548" y="7013"/>
                    <a:pt x="286" y="7191"/>
                    <a:pt x="0" y="7370"/>
                  </a:cubicBezTo>
                  <a:cubicBezTo>
                    <a:pt x="227" y="7275"/>
                    <a:pt x="429" y="7203"/>
                    <a:pt x="655" y="7120"/>
                  </a:cubicBezTo>
                  <a:cubicBezTo>
                    <a:pt x="2525" y="6358"/>
                    <a:pt x="4394" y="5525"/>
                    <a:pt x="6132" y="4477"/>
                  </a:cubicBezTo>
                  <a:cubicBezTo>
                    <a:pt x="8085" y="3262"/>
                    <a:pt x="9847" y="1762"/>
                    <a:pt x="11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16"/>
            <p:cNvSpPr/>
            <p:nvPr/>
          </p:nvSpPr>
          <p:spPr>
            <a:xfrm>
              <a:off x="1757650" y="4724525"/>
              <a:ext cx="214025" cy="117700"/>
            </a:xfrm>
            <a:custGeom>
              <a:rect b="b" l="l" r="r" t="t"/>
              <a:pathLst>
                <a:path extrusionOk="0" h="4708" w="8561">
                  <a:moveTo>
                    <a:pt x="8561" y="0"/>
                  </a:moveTo>
                  <a:cubicBezTo>
                    <a:pt x="8382" y="131"/>
                    <a:pt x="8204" y="250"/>
                    <a:pt x="8001" y="369"/>
                  </a:cubicBezTo>
                  <a:cubicBezTo>
                    <a:pt x="6489" y="1191"/>
                    <a:pt x="4965" y="1989"/>
                    <a:pt x="3477" y="2870"/>
                  </a:cubicBezTo>
                  <a:cubicBezTo>
                    <a:pt x="2334" y="3477"/>
                    <a:pt x="1227" y="4251"/>
                    <a:pt x="0" y="4703"/>
                  </a:cubicBezTo>
                  <a:cubicBezTo>
                    <a:pt x="35" y="4706"/>
                    <a:pt x="69" y="4707"/>
                    <a:pt x="104" y="4707"/>
                  </a:cubicBezTo>
                  <a:cubicBezTo>
                    <a:pt x="357" y="4707"/>
                    <a:pt x="618" y="4637"/>
                    <a:pt x="870" y="4584"/>
                  </a:cubicBezTo>
                  <a:cubicBezTo>
                    <a:pt x="1536" y="4429"/>
                    <a:pt x="2203" y="4227"/>
                    <a:pt x="2846" y="3965"/>
                  </a:cubicBezTo>
                  <a:cubicBezTo>
                    <a:pt x="4894" y="3227"/>
                    <a:pt x="6716" y="1917"/>
                    <a:pt x="8228" y="369"/>
                  </a:cubicBezTo>
                  <a:cubicBezTo>
                    <a:pt x="8335" y="262"/>
                    <a:pt x="8454" y="131"/>
                    <a:pt x="85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16"/>
            <p:cNvSpPr/>
            <p:nvPr/>
          </p:nvSpPr>
          <p:spPr>
            <a:xfrm>
              <a:off x="1854100" y="4770425"/>
              <a:ext cx="131150" cy="71700"/>
            </a:xfrm>
            <a:custGeom>
              <a:rect b="b" l="l" r="r" t="t"/>
              <a:pathLst>
                <a:path extrusionOk="0" h="2868" w="5246">
                  <a:moveTo>
                    <a:pt x="5234" y="1"/>
                  </a:moveTo>
                  <a:cubicBezTo>
                    <a:pt x="5224" y="1"/>
                    <a:pt x="5187" y="18"/>
                    <a:pt x="5132" y="45"/>
                  </a:cubicBezTo>
                  <a:cubicBezTo>
                    <a:pt x="4346" y="438"/>
                    <a:pt x="3512" y="760"/>
                    <a:pt x="2750" y="1188"/>
                  </a:cubicBezTo>
                  <a:cubicBezTo>
                    <a:pt x="1810" y="1712"/>
                    <a:pt x="964" y="2379"/>
                    <a:pt x="0" y="2867"/>
                  </a:cubicBezTo>
                  <a:cubicBezTo>
                    <a:pt x="2036" y="2498"/>
                    <a:pt x="3691" y="1355"/>
                    <a:pt x="5144" y="81"/>
                  </a:cubicBezTo>
                  <a:cubicBezTo>
                    <a:pt x="5220" y="24"/>
                    <a:pt x="5245" y="1"/>
                    <a:pt x="52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16"/>
            <p:cNvSpPr/>
            <p:nvPr/>
          </p:nvSpPr>
          <p:spPr>
            <a:xfrm>
              <a:off x="1949925" y="4813225"/>
              <a:ext cx="57475" cy="28900"/>
            </a:xfrm>
            <a:custGeom>
              <a:rect b="b" l="l" r="r" t="t"/>
              <a:pathLst>
                <a:path extrusionOk="0" h="1156" w="2299">
                  <a:moveTo>
                    <a:pt x="2299" y="0"/>
                  </a:moveTo>
                  <a:lnTo>
                    <a:pt x="2299" y="0"/>
                  </a:lnTo>
                  <a:cubicBezTo>
                    <a:pt x="1477" y="286"/>
                    <a:pt x="703" y="643"/>
                    <a:pt x="1" y="1155"/>
                  </a:cubicBezTo>
                  <a:cubicBezTo>
                    <a:pt x="858" y="965"/>
                    <a:pt x="1608" y="524"/>
                    <a:pt x="2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16"/>
            <p:cNvSpPr/>
            <p:nvPr/>
          </p:nvSpPr>
          <p:spPr>
            <a:xfrm>
              <a:off x="2568750" y="4372400"/>
              <a:ext cx="245600" cy="478950"/>
            </a:xfrm>
            <a:custGeom>
              <a:rect b="b" l="l" r="r" t="t"/>
              <a:pathLst>
                <a:path extrusionOk="0" h="19158" w="9824">
                  <a:moveTo>
                    <a:pt x="9824" y="0"/>
                  </a:moveTo>
                  <a:cubicBezTo>
                    <a:pt x="8228" y="0"/>
                    <a:pt x="6668" y="536"/>
                    <a:pt x="5299" y="1310"/>
                  </a:cubicBezTo>
                  <a:cubicBezTo>
                    <a:pt x="3442" y="2417"/>
                    <a:pt x="2013" y="4144"/>
                    <a:pt x="1192" y="6120"/>
                  </a:cubicBezTo>
                  <a:cubicBezTo>
                    <a:pt x="1" y="9061"/>
                    <a:pt x="275" y="12776"/>
                    <a:pt x="1489" y="15526"/>
                  </a:cubicBezTo>
                  <a:cubicBezTo>
                    <a:pt x="2073" y="16728"/>
                    <a:pt x="3013" y="17741"/>
                    <a:pt x="4049" y="18586"/>
                  </a:cubicBezTo>
                  <a:cubicBezTo>
                    <a:pt x="4287" y="18788"/>
                    <a:pt x="4537" y="18979"/>
                    <a:pt x="4799" y="19157"/>
                  </a:cubicBezTo>
                  <a:cubicBezTo>
                    <a:pt x="4692" y="19026"/>
                    <a:pt x="4573" y="18907"/>
                    <a:pt x="4466" y="18764"/>
                  </a:cubicBezTo>
                  <a:cubicBezTo>
                    <a:pt x="3311" y="17407"/>
                    <a:pt x="2275" y="15847"/>
                    <a:pt x="1835" y="14169"/>
                  </a:cubicBezTo>
                  <a:cubicBezTo>
                    <a:pt x="989" y="11442"/>
                    <a:pt x="894" y="8406"/>
                    <a:pt x="1977" y="6049"/>
                  </a:cubicBezTo>
                  <a:cubicBezTo>
                    <a:pt x="3406" y="2953"/>
                    <a:pt x="6347" y="548"/>
                    <a:pt x="98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16"/>
            <p:cNvSpPr/>
            <p:nvPr/>
          </p:nvSpPr>
          <p:spPr>
            <a:xfrm>
              <a:off x="2526800" y="4379525"/>
              <a:ext cx="172650" cy="452475"/>
            </a:xfrm>
            <a:custGeom>
              <a:rect b="b" l="l" r="r" t="t"/>
              <a:pathLst>
                <a:path extrusionOk="0" h="18099" w="6906">
                  <a:moveTo>
                    <a:pt x="6906" y="1"/>
                  </a:moveTo>
                  <a:lnTo>
                    <a:pt x="6906" y="1"/>
                  </a:lnTo>
                  <a:cubicBezTo>
                    <a:pt x="6406" y="144"/>
                    <a:pt x="5965" y="382"/>
                    <a:pt x="5537" y="656"/>
                  </a:cubicBezTo>
                  <a:cubicBezTo>
                    <a:pt x="4882" y="1037"/>
                    <a:pt x="4263" y="1489"/>
                    <a:pt x="3703" y="2013"/>
                  </a:cubicBezTo>
                  <a:cubicBezTo>
                    <a:pt x="2762" y="2942"/>
                    <a:pt x="2096" y="4121"/>
                    <a:pt x="1560" y="5323"/>
                  </a:cubicBezTo>
                  <a:cubicBezTo>
                    <a:pt x="238" y="8240"/>
                    <a:pt x="0" y="11490"/>
                    <a:pt x="976" y="14538"/>
                  </a:cubicBezTo>
                  <a:cubicBezTo>
                    <a:pt x="1346" y="15777"/>
                    <a:pt x="2084" y="16872"/>
                    <a:pt x="2834" y="17908"/>
                  </a:cubicBezTo>
                  <a:cubicBezTo>
                    <a:pt x="2893" y="17956"/>
                    <a:pt x="2941" y="18039"/>
                    <a:pt x="2989" y="18098"/>
                  </a:cubicBezTo>
                  <a:cubicBezTo>
                    <a:pt x="2965" y="18015"/>
                    <a:pt x="2917" y="17920"/>
                    <a:pt x="2870" y="17825"/>
                  </a:cubicBezTo>
                  <a:cubicBezTo>
                    <a:pt x="2548" y="17063"/>
                    <a:pt x="2203" y="16277"/>
                    <a:pt x="1929" y="15455"/>
                  </a:cubicBezTo>
                  <a:cubicBezTo>
                    <a:pt x="1715" y="14729"/>
                    <a:pt x="1548" y="13991"/>
                    <a:pt x="1429" y="13229"/>
                  </a:cubicBezTo>
                  <a:cubicBezTo>
                    <a:pt x="1381" y="12943"/>
                    <a:pt x="1417" y="13110"/>
                    <a:pt x="1369" y="12776"/>
                  </a:cubicBezTo>
                  <a:lnTo>
                    <a:pt x="1369" y="12776"/>
                  </a:lnTo>
                  <a:cubicBezTo>
                    <a:pt x="1369" y="12812"/>
                    <a:pt x="1381" y="12860"/>
                    <a:pt x="1381" y="12884"/>
                  </a:cubicBezTo>
                  <a:cubicBezTo>
                    <a:pt x="976" y="10300"/>
                    <a:pt x="1131" y="8026"/>
                    <a:pt x="2334" y="5299"/>
                  </a:cubicBezTo>
                  <a:cubicBezTo>
                    <a:pt x="2608" y="4656"/>
                    <a:pt x="3453" y="2966"/>
                    <a:pt x="4036" y="2335"/>
                  </a:cubicBezTo>
                  <a:cubicBezTo>
                    <a:pt x="4489" y="1799"/>
                    <a:pt x="5013" y="1323"/>
                    <a:pt x="5560" y="894"/>
                  </a:cubicBezTo>
                  <a:cubicBezTo>
                    <a:pt x="5965" y="584"/>
                    <a:pt x="6394" y="227"/>
                    <a:pt x="69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16"/>
            <p:cNvSpPr/>
            <p:nvPr/>
          </p:nvSpPr>
          <p:spPr>
            <a:xfrm>
              <a:off x="2491975" y="4426275"/>
              <a:ext cx="97650" cy="409300"/>
            </a:xfrm>
            <a:custGeom>
              <a:rect b="b" l="l" r="r" t="t"/>
              <a:pathLst>
                <a:path extrusionOk="0" h="16372" w="3906">
                  <a:moveTo>
                    <a:pt x="3905" y="0"/>
                  </a:moveTo>
                  <a:cubicBezTo>
                    <a:pt x="2750" y="1060"/>
                    <a:pt x="1977" y="2453"/>
                    <a:pt x="1334" y="3894"/>
                  </a:cubicBezTo>
                  <a:cubicBezTo>
                    <a:pt x="810" y="5037"/>
                    <a:pt x="488" y="6275"/>
                    <a:pt x="334" y="7513"/>
                  </a:cubicBezTo>
                  <a:cubicBezTo>
                    <a:pt x="0" y="9644"/>
                    <a:pt x="226" y="11883"/>
                    <a:pt x="1084" y="13871"/>
                  </a:cubicBezTo>
                  <a:cubicBezTo>
                    <a:pt x="1441" y="14740"/>
                    <a:pt x="1893" y="15538"/>
                    <a:pt x="2381" y="16336"/>
                  </a:cubicBezTo>
                  <a:cubicBezTo>
                    <a:pt x="2405" y="16348"/>
                    <a:pt x="2405" y="16359"/>
                    <a:pt x="2417" y="16371"/>
                  </a:cubicBezTo>
                  <a:cubicBezTo>
                    <a:pt x="2405" y="16300"/>
                    <a:pt x="2369" y="16240"/>
                    <a:pt x="2346" y="16169"/>
                  </a:cubicBezTo>
                  <a:cubicBezTo>
                    <a:pt x="1929" y="14954"/>
                    <a:pt x="1536" y="13740"/>
                    <a:pt x="1262" y="12502"/>
                  </a:cubicBezTo>
                  <a:cubicBezTo>
                    <a:pt x="631" y="9561"/>
                    <a:pt x="988" y="6465"/>
                    <a:pt x="2131" y="3429"/>
                  </a:cubicBezTo>
                  <a:cubicBezTo>
                    <a:pt x="2584" y="2227"/>
                    <a:pt x="3072" y="1108"/>
                    <a:pt x="3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16"/>
            <p:cNvSpPr/>
            <p:nvPr/>
          </p:nvSpPr>
          <p:spPr>
            <a:xfrm>
              <a:off x="2461000" y="4587900"/>
              <a:ext cx="51225" cy="257500"/>
            </a:xfrm>
            <a:custGeom>
              <a:rect b="b" l="l" r="r" t="t"/>
              <a:pathLst>
                <a:path extrusionOk="0" h="10300" w="2049">
                  <a:moveTo>
                    <a:pt x="858" y="0"/>
                  </a:moveTo>
                  <a:cubicBezTo>
                    <a:pt x="275" y="1477"/>
                    <a:pt x="37" y="3060"/>
                    <a:pt x="1" y="4644"/>
                  </a:cubicBezTo>
                  <a:cubicBezTo>
                    <a:pt x="13" y="6501"/>
                    <a:pt x="560" y="8418"/>
                    <a:pt x="1739" y="9894"/>
                  </a:cubicBezTo>
                  <a:lnTo>
                    <a:pt x="2049" y="10299"/>
                  </a:lnTo>
                  <a:cubicBezTo>
                    <a:pt x="1918" y="10025"/>
                    <a:pt x="1799" y="9728"/>
                    <a:pt x="1692" y="9454"/>
                  </a:cubicBezTo>
                  <a:cubicBezTo>
                    <a:pt x="1382" y="8644"/>
                    <a:pt x="1168" y="7811"/>
                    <a:pt x="1013" y="6977"/>
                  </a:cubicBezTo>
                  <a:cubicBezTo>
                    <a:pt x="811" y="5882"/>
                    <a:pt x="739" y="5322"/>
                    <a:pt x="691" y="3977"/>
                  </a:cubicBezTo>
                  <a:cubicBezTo>
                    <a:pt x="668" y="2667"/>
                    <a:pt x="644" y="1322"/>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16"/>
            <p:cNvSpPr/>
            <p:nvPr/>
          </p:nvSpPr>
          <p:spPr>
            <a:xfrm>
              <a:off x="2408025" y="4622125"/>
              <a:ext cx="44675" cy="186650"/>
            </a:xfrm>
            <a:custGeom>
              <a:rect b="b" l="l" r="r" t="t"/>
              <a:pathLst>
                <a:path extrusionOk="0" h="7466" w="1787">
                  <a:moveTo>
                    <a:pt x="1787" y="1"/>
                  </a:moveTo>
                  <a:cubicBezTo>
                    <a:pt x="1203" y="774"/>
                    <a:pt x="834" y="1679"/>
                    <a:pt x="548" y="2584"/>
                  </a:cubicBezTo>
                  <a:cubicBezTo>
                    <a:pt x="72" y="4049"/>
                    <a:pt x="1" y="5608"/>
                    <a:pt x="227" y="7120"/>
                  </a:cubicBezTo>
                  <a:cubicBezTo>
                    <a:pt x="239" y="7240"/>
                    <a:pt x="251" y="7347"/>
                    <a:pt x="286" y="7466"/>
                  </a:cubicBezTo>
                  <a:cubicBezTo>
                    <a:pt x="298" y="7323"/>
                    <a:pt x="310" y="7216"/>
                    <a:pt x="346" y="7061"/>
                  </a:cubicBezTo>
                  <a:cubicBezTo>
                    <a:pt x="548" y="5751"/>
                    <a:pt x="846" y="4477"/>
                    <a:pt x="1108" y="3180"/>
                  </a:cubicBezTo>
                  <a:cubicBezTo>
                    <a:pt x="1298" y="2108"/>
                    <a:pt x="1417" y="1024"/>
                    <a:pt x="1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16"/>
            <p:cNvSpPr/>
            <p:nvPr/>
          </p:nvSpPr>
          <p:spPr>
            <a:xfrm>
              <a:off x="2347300" y="4667075"/>
              <a:ext cx="60450" cy="147350"/>
            </a:xfrm>
            <a:custGeom>
              <a:rect b="b" l="l" r="r" t="t"/>
              <a:pathLst>
                <a:path extrusionOk="0" h="5894" w="2418">
                  <a:moveTo>
                    <a:pt x="2418" y="0"/>
                  </a:moveTo>
                  <a:cubicBezTo>
                    <a:pt x="858" y="1739"/>
                    <a:pt x="60" y="3548"/>
                    <a:pt x="1" y="5894"/>
                  </a:cubicBezTo>
                  <a:cubicBezTo>
                    <a:pt x="894" y="3620"/>
                    <a:pt x="1418" y="2477"/>
                    <a:pt x="2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16"/>
            <p:cNvSpPr/>
            <p:nvPr/>
          </p:nvSpPr>
          <p:spPr>
            <a:xfrm>
              <a:off x="2768200" y="4270600"/>
              <a:ext cx="765000" cy="102225"/>
            </a:xfrm>
            <a:custGeom>
              <a:rect b="b" l="l" r="r" t="t"/>
              <a:pathLst>
                <a:path extrusionOk="0" h="4089" w="30600">
                  <a:moveTo>
                    <a:pt x="30599" y="0"/>
                  </a:moveTo>
                  <a:lnTo>
                    <a:pt x="30599" y="0"/>
                  </a:lnTo>
                  <a:cubicBezTo>
                    <a:pt x="30516" y="60"/>
                    <a:pt x="30433" y="96"/>
                    <a:pt x="30349" y="143"/>
                  </a:cubicBezTo>
                  <a:cubicBezTo>
                    <a:pt x="29349" y="715"/>
                    <a:pt x="28039" y="1370"/>
                    <a:pt x="27242" y="1703"/>
                  </a:cubicBezTo>
                  <a:cubicBezTo>
                    <a:pt x="24464" y="2761"/>
                    <a:pt x="21913" y="3297"/>
                    <a:pt x="19112" y="3297"/>
                  </a:cubicBezTo>
                  <a:cubicBezTo>
                    <a:pt x="18635" y="3297"/>
                    <a:pt x="18151" y="3282"/>
                    <a:pt x="17657" y="3251"/>
                  </a:cubicBezTo>
                  <a:cubicBezTo>
                    <a:pt x="15407" y="3072"/>
                    <a:pt x="12740" y="2453"/>
                    <a:pt x="10251" y="1846"/>
                  </a:cubicBezTo>
                  <a:cubicBezTo>
                    <a:pt x="8287" y="1346"/>
                    <a:pt x="6322" y="810"/>
                    <a:pt x="4298" y="691"/>
                  </a:cubicBezTo>
                  <a:cubicBezTo>
                    <a:pt x="3833" y="664"/>
                    <a:pt x="3364" y="645"/>
                    <a:pt x="2894" y="645"/>
                  </a:cubicBezTo>
                  <a:cubicBezTo>
                    <a:pt x="1922" y="645"/>
                    <a:pt x="947" y="724"/>
                    <a:pt x="0" y="965"/>
                  </a:cubicBezTo>
                  <a:cubicBezTo>
                    <a:pt x="379" y="934"/>
                    <a:pt x="748" y="920"/>
                    <a:pt x="1112" y="920"/>
                  </a:cubicBezTo>
                  <a:cubicBezTo>
                    <a:pt x="2864" y="920"/>
                    <a:pt x="4472" y="1249"/>
                    <a:pt x="6227" y="1643"/>
                  </a:cubicBezTo>
                  <a:cubicBezTo>
                    <a:pt x="8335" y="2155"/>
                    <a:pt x="10454" y="2703"/>
                    <a:pt x="12573" y="3179"/>
                  </a:cubicBezTo>
                  <a:cubicBezTo>
                    <a:pt x="14526" y="3596"/>
                    <a:pt x="16490" y="4025"/>
                    <a:pt x="18491" y="4084"/>
                  </a:cubicBezTo>
                  <a:cubicBezTo>
                    <a:pt x="18648" y="4087"/>
                    <a:pt x="18805" y="4088"/>
                    <a:pt x="18962" y="4088"/>
                  </a:cubicBezTo>
                  <a:cubicBezTo>
                    <a:pt x="22327" y="4088"/>
                    <a:pt x="25653" y="3468"/>
                    <a:pt x="28349" y="1751"/>
                  </a:cubicBezTo>
                  <a:cubicBezTo>
                    <a:pt x="29147" y="1227"/>
                    <a:pt x="29897" y="655"/>
                    <a:pt x="305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16"/>
            <p:cNvSpPr/>
            <p:nvPr/>
          </p:nvSpPr>
          <p:spPr>
            <a:xfrm>
              <a:off x="3080425" y="4356325"/>
              <a:ext cx="400375" cy="69675"/>
            </a:xfrm>
            <a:custGeom>
              <a:rect b="b" l="l" r="r" t="t"/>
              <a:pathLst>
                <a:path extrusionOk="0" h="2787" w="16015">
                  <a:moveTo>
                    <a:pt x="16015" y="0"/>
                  </a:moveTo>
                  <a:lnTo>
                    <a:pt x="16015" y="0"/>
                  </a:lnTo>
                  <a:cubicBezTo>
                    <a:pt x="14177" y="1463"/>
                    <a:pt x="9634" y="1767"/>
                    <a:pt x="6230" y="1767"/>
                  </a:cubicBezTo>
                  <a:cubicBezTo>
                    <a:pt x="5422" y="1767"/>
                    <a:pt x="4677" y="1750"/>
                    <a:pt x="4049" y="1727"/>
                  </a:cubicBezTo>
                  <a:cubicBezTo>
                    <a:pt x="2632" y="1631"/>
                    <a:pt x="1775" y="1465"/>
                    <a:pt x="251" y="1203"/>
                  </a:cubicBezTo>
                  <a:cubicBezTo>
                    <a:pt x="167" y="1191"/>
                    <a:pt x="84" y="1179"/>
                    <a:pt x="1" y="1167"/>
                  </a:cubicBezTo>
                  <a:lnTo>
                    <a:pt x="1" y="1167"/>
                  </a:lnTo>
                  <a:cubicBezTo>
                    <a:pt x="894" y="1548"/>
                    <a:pt x="1799" y="1893"/>
                    <a:pt x="2739" y="2179"/>
                  </a:cubicBezTo>
                  <a:cubicBezTo>
                    <a:pt x="4186" y="2586"/>
                    <a:pt x="5739" y="2786"/>
                    <a:pt x="7299" y="2786"/>
                  </a:cubicBezTo>
                  <a:cubicBezTo>
                    <a:pt x="9204" y="2786"/>
                    <a:pt x="11118" y="2488"/>
                    <a:pt x="12860" y="1905"/>
                  </a:cubicBezTo>
                  <a:cubicBezTo>
                    <a:pt x="14003" y="1465"/>
                    <a:pt x="15229" y="977"/>
                    <a:pt x="160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16"/>
            <p:cNvSpPr/>
            <p:nvPr/>
          </p:nvSpPr>
          <p:spPr>
            <a:xfrm>
              <a:off x="3107225" y="4431625"/>
              <a:ext cx="328625" cy="45100"/>
            </a:xfrm>
            <a:custGeom>
              <a:rect b="b" l="l" r="r" t="t"/>
              <a:pathLst>
                <a:path extrusionOk="0" h="1804" w="13145">
                  <a:moveTo>
                    <a:pt x="0" y="1"/>
                  </a:moveTo>
                  <a:lnTo>
                    <a:pt x="0" y="1"/>
                  </a:lnTo>
                  <a:cubicBezTo>
                    <a:pt x="2055" y="1186"/>
                    <a:pt x="4484" y="1804"/>
                    <a:pt x="6872" y="1804"/>
                  </a:cubicBezTo>
                  <a:cubicBezTo>
                    <a:pt x="7003" y="1804"/>
                    <a:pt x="7133" y="1802"/>
                    <a:pt x="7263" y="1798"/>
                  </a:cubicBezTo>
                  <a:cubicBezTo>
                    <a:pt x="9001" y="1751"/>
                    <a:pt x="10799" y="1132"/>
                    <a:pt x="12276" y="501"/>
                  </a:cubicBezTo>
                  <a:cubicBezTo>
                    <a:pt x="12561" y="370"/>
                    <a:pt x="12859" y="239"/>
                    <a:pt x="13145" y="108"/>
                  </a:cubicBezTo>
                  <a:lnTo>
                    <a:pt x="13145" y="108"/>
                  </a:lnTo>
                  <a:cubicBezTo>
                    <a:pt x="12692" y="203"/>
                    <a:pt x="12252" y="286"/>
                    <a:pt x="11799" y="358"/>
                  </a:cubicBezTo>
                  <a:cubicBezTo>
                    <a:pt x="10764" y="524"/>
                    <a:pt x="9692" y="703"/>
                    <a:pt x="8597" y="786"/>
                  </a:cubicBezTo>
                  <a:cubicBezTo>
                    <a:pt x="8024" y="827"/>
                    <a:pt x="7459" y="841"/>
                    <a:pt x="6893" y="841"/>
                  </a:cubicBezTo>
                  <a:cubicBezTo>
                    <a:pt x="6459" y="841"/>
                    <a:pt x="6024" y="832"/>
                    <a:pt x="5584" y="822"/>
                  </a:cubicBezTo>
                  <a:cubicBezTo>
                    <a:pt x="4656" y="822"/>
                    <a:pt x="2989" y="655"/>
                    <a:pt x="2584" y="584"/>
                  </a:cubicBezTo>
                  <a:cubicBezTo>
                    <a:pt x="1691" y="465"/>
                    <a:pt x="822" y="3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16"/>
            <p:cNvSpPr/>
            <p:nvPr/>
          </p:nvSpPr>
          <p:spPr>
            <a:xfrm>
              <a:off x="3285825" y="4489375"/>
              <a:ext cx="300" cy="25"/>
            </a:xfrm>
            <a:custGeom>
              <a:rect b="b" l="l" r="r" t="t"/>
              <a:pathLst>
                <a:path extrusionOk="0" h="1" w="12">
                  <a:moveTo>
                    <a:pt x="0" y="0"/>
                  </a:moveTo>
                  <a:cubicBezTo>
                    <a:pt x="0" y="0"/>
                    <a:pt x="1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16"/>
            <p:cNvSpPr/>
            <p:nvPr/>
          </p:nvSpPr>
          <p:spPr>
            <a:xfrm>
              <a:off x="3270925" y="4476875"/>
              <a:ext cx="158975" cy="28225"/>
            </a:xfrm>
            <a:custGeom>
              <a:rect b="b" l="l" r="r" t="t"/>
              <a:pathLst>
                <a:path extrusionOk="0" h="1129" w="6359">
                  <a:moveTo>
                    <a:pt x="6359" y="0"/>
                  </a:moveTo>
                  <a:lnTo>
                    <a:pt x="6359" y="0"/>
                  </a:lnTo>
                  <a:cubicBezTo>
                    <a:pt x="5347" y="167"/>
                    <a:pt x="4239" y="203"/>
                    <a:pt x="3215" y="358"/>
                  </a:cubicBezTo>
                  <a:cubicBezTo>
                    <a:pt x="2193" y="517"/>
                    <a:pt x="1181" y="860"/>
                    <a:pt x="149" y="860"/>
                  </a:cubicBezTo>
                  <a:cubicBezTo>
                    <a:pt x="100" y="860"/>
                    <a:pt x="50" y="859"/>
                    <a:pt x="1" y="858"/>
                  </a:cubicBezTo>
                  <a:lnTo>
                    <a:pt x="1" y="858"/>
                  </a:lnTo>
                  <a:cubicBezTo>
                    <a:pt x="490" y="1047"/>
                    <a:pt x="1083" y="1128"/>
                    <a:pt x="1717" y="1128"/>
                  </a:cubicBezTo>
                  <a:cubicBezTo>
                    <a:pt x="3349" y="1128"/>
                    <a:pt x="5252" y="592"/>
                    <a:pt x="6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16"/>
            <p:cNvSpPr/>
            <p:nvPr/>
          </p:nvSpPr>
          <p:spPr>
            <a:xfrm>
              <a:off x="2756575" y="4414650"/>
              <a:ext cx="178625" cy="307800"/>
            </a:xfrm>
            <a:custGeom>
              <a:rect b="b" l="l" r="r" t="t"/>
              <a:pathLst>
                <a:path extrusionOk="0" h="12312" w="7145">
                  <a:moveTo>
                    <a:pt x="7145" y="1"/>
                  </a:moveTo>
                  <a:lnTo>
                    <a:pt x="7145" y="1"/>
                  </a:lnTo>
                  <a:cubicBezTo>
                    <a:pt x="4513" y="525"/>
                    <a:pt x="2001" y="2144"/>
                    <a:pt x="894" y="4644"/>
                  </a:cubicBezTo>
                  <a:cubicBezTo>
                    <a:pt x="1" y="6395"/>
                    <a:pt x="84" y="8431"/>
                    <a:pt x="703" y="10228"/>
                  </a:cubicBezTo>
                  <a:cubicBezTo>
                    <a:pt x="929" y="10955"/>
                    <a:pt x="1251" y="11657"/>
                    <a:pt x="1751" y="12241"/>
                  </a:cubicBezTo>
                  <a:cubicBezTo>
                    <a:pt x="1763" y="12252"/>
                    <a:pt x="1787" y="12288"/>
                    <a:pt x="1811" y="12312"/>
                  </a:cubicBezTo>
                  <a:cubicBezTo>
                    <a:pt x="1727" y="12181"/>
                    <a:pt x="1668" y="12038"/>
                    <a:pt x="1608" y="11895"/>
                  </a:cubicBezTo>
                  <a:cubicBezTo>
                    <a:pt x="1191" y="10931"/>
                    <a:pt x="1132" y="10026"/>
                    <a:pt x="1049" y="9026"/>
                  </a:cubicBezTo>
                  <a:cubicBezTo>
                    <a:pt x="894" y="7276"/>
                    <a:pt x="1370" y="5799"/>
                    <a:pt x="1906" y="4740"/>
                  </a:cubicBezTo>
                  <a:cubicBezTo>
                    <a:pt x="2918" y="2489"/>
                    <a:pt x="4644" y="1037"/>
                    <a:pt x="71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16"/>
            <p:cNvSpPr/>
            <p:nvPr/>
          </p:nvSpPr>
          <p:spPr>
            <a:xfrm>
              <a:off x="2791700" y="4493825"/>
              <a:ext cx="70575" cy="223575"/>
            </a:xfrm>
            <a:custGeom>
              <a:rect b="b" l="l" r="r" t="t"/>
              <a:pathLst>
                <a:path extrusionOk="0" h="8943" w="2823">
                  <a:moveTo>
                    <a:pt x="2823" y="1"/>
                  </a:moveTo>
                  <a:lnTo>
                    <a:pt x="2823" y="1"/>
                  </a:lnTo>
                  <a:cubicBezTo>
                    <a:pt x="2692" y="132"/>
                    <a:pt x="2561" y="275"/>
                    <a:pt x="2430" y="418"/>
                  </a:cubicBezTo>
                  <a:cubicBezTo>
                    <a:pt x="286" y="2739"/>
                    <a:pt x="1" y="6192"/>
                    <a:pt x="1477" y="8943"/>
                  </a:cubicBezTo>
                  <a:cubicBezTo>
                    <a:pt x="1239" y="7657"/>
                    <a:pt x="1215" y="6276"/>
                    <a:pt x="1370" y="4918"/>
                  </a:cubicBezTo>
                  <a:cubicBezTo>
                    <a:pt x="1477" y="3942"/>
                    <a:pt x="1668" y="2644"/>
                    <a:pt x="2346" y="870"/>
                  </a:cubicBezTo>
                  <a:cubicBezTo>
                    <a:pt x="2442" y="632"/>
                    <a:pt x="2644" y="251"/>
                    <a:pt x="2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16"/>
            <p:cNvSpPr/>
            <p:nvPr/>
          </p:nvSpPr>
          <p:spPr>
            <a:xfrm>
              <a:off x="2850350" y="4583725"/>
              <a:ext cx="24125" cy="116400"/>
            </a:xfrm>
            <a:custGeom>
              <a:rect b="b" l="l" r="r" t="t"/>
              <a:pathLst>
                <a:path extrusionOk="0" h="4656" w="965">
                  <a:moveTo>
                    <a:pt x="965" y="1"/>
                  </a:moveTo>
                  <a:cubicBezTo>
                    <a:pt x="929" y="60"/>
                    <a:pt x="893" y="132"/>
                    <a:pt x="858" y="215"/>
                  </a:cubicBezTo>
                  <a:cubicBezTo>
                    <a:pt x="48" y="1548"/>
                    <a:pt x="0" y="3227"/>
                    <a:pt x="584" y="4656"/>
                  </a:cubicBezTo>
                  <a:cubicBezTo>
                    <a:pt x="560" y="3751"/>
                    <a:pt x="619" y="2858"/>
                    <a:pt x="703" y="1965"/>
                  </a:cubicBezTo>
                  <a:cubicBezTo>
                    <a:pt x="750" y="1382"/>
                    <a:pt x="750" y="906"/>
                    <a:pt x="869" y="394"/>
                  </a:cubicBezTo>
                  <a:cubicBezTo>
                    <a:pt x="893" y="251"/>
                    <a:pt x="929" y="120"/>
                    <a:pt x="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16"/>
            <p:cNvSpPr/>
            <p:nvPr/>
          </p:nvSpPr>
          <p:spPr>
            <a:xfrm>
              <a:off x="2900350" y="4653375"/>
              <a:ext cx="2100" cy="5100"/>
            </a:xfrm>
            <a:custGeom>
              <a:rect b="b" l="l" r="r" t="t"/>
              <a:pathLst>
                <a:path extrusionOk="0" h="204" w="84">
                  <a:moveTo>
                    <a:pt x="84" y="1"/>
                  </a:moveTo>
                  <a:cubicBezTo>
                    <a:pt x="48" y="60"/>
                    <a:pt x="12" y="132"/>
                    <a:pt x="1" y="203"/>
                  </a:cubicBezTo>
                  <a:cubicBezTo>
                    <a:pt x="48" y="144"/>
                    <a:pt x="72" y="84"/>
                    <a:pt x="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16"/>
            <p:cNvSpPr/>
            <p:nvPr/>
          </p:nvSpPr>
          <p:spPr>
            <a:xfrm>
              <a:off x="2629475" y="4653075"/>
              <a:ext cx="278650" cy="188150"/>
            </a:xfrm>
            <a:custGeom>
              <a:rect b="b" l="l" r="r" t="t"/>
              <a:pathLst>
                <a:path extrusionOk="0" h="7526" w="11146">
                  <a:moveTo>
                    <a:pt x="1" y="1"/>
                  </a:moveTo>
                  <a:lnTo>
                    <a:pt x="1" y="1"/>
                  </a:lnTo>
                  <a:cubicBezTo>
                    <a:pt x="84" y="620"/>
                    <a:pt x="322" y="1156"/>
                    <a:pt x="560" y="1668"/>
                  </a:cubicBezTo>
                  <a:cubicBezTo>
                    <a:pt x="941" y="2453"/>
                    <a:pt x="1418" y="3215"/>
                    <a:pt x="1977" y="3894"/>
                  </a:cubicBezTo>
                  <a:cubicBezTo>
                    <a:pt x="3537" y="5859"/>
                    <a:pt x="6002" y="6883"/>
                    <a:pt x="8442" y="7264"/>
                  </a:cubicBezTo>
                  <a:cubicBezTo>
                    <a:pt x="9335" y="7406"/>
                    <a:pt x="10240" y="7478"/>
                    <a:pt x="11145" y="7526"/>
                  </a:cubicBezTo>
                  <a:cubicBezTo>
                    <a:pt x="11074" y="7514"/>
                    <a:pt x="11014" y="7490"/>
                    <a:pt x="10943" y="7478"/>
                  </a:cubicBezTo>
                  <a:cubicBezTo>
                    <a:pt x="9585" y="7097"/>
                    <a:pt x="8228" y="6633"/>
                    <a:pt x="6918" y="6097"/>
                  </a:cubicBezTo>
                  <a:cubicBezTo>
                    <a:pt x="5180" y="5335"/>
                    <a:pt x="3216" y="4228"/>
                    <a:pt x="1894" y="2751"/>
                  </a:cubicBezTo>
                  <a:cubicBezTo>
                    <a:pt x="1382" y="2215"/>
                    <a:pt x="1060" y="1799"/>
                    <a:pt x="668" y="1251"/>
                  </a:cubicBezTo>
                  <a:cubicBezTo>
                    <a:pt x="477" y="965"/>
                    <a:pt x="132" y="42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16"/>
            <p:cNvSpPr/>
            <p:nvPr/>
          </p:nvSpPr>
          <p:spPr>
            <a:xfrm>
              <a:off x="2643475" y="4739700"/>
              <a:ext cx="157175" cy="122350"/>
            </a:xfrm>
            <a:custGeom>
              <a:rect b="b" l="l" r="r" t="t"/>
              <a:pathLst>
                <a:path extrusionOk="0" h="4894" w="6287">
                  <a:moveTo>
                    <a:pt x="0" y="1"/>
                  </a:moveTo>
                  <a:cubicBezTo>
                    <a:pt x="905" y="2810"/>
                    <a:pt x="2977" y="4001"/>
                    <a:pt x="5704" y="4727"/>
                  </a:cubicBezTo>
                  <a:cubicBezTo>
                    <a:pt x="5894" y="4787"/>
                    <a:pt x="6096" y="4846"/>
                    <a:pt x="6287" y="4894"/>
                  </a:cubicBezTo>
                  <a:cubicBezTo>
                    <a:pt x="6013" y="4763"/>
                    <a:pt x="5751" y="4608"/>
                    <a:pt x="5501" y="4453"/>
                  </a:cubicBezTo>
                  <a:cubicBezTo>
                    <a:pt x="3263" y="2977"/>
                    <a:pt x="1465" y="215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16"/>
            <p:cNvSpPr/>
            <p:nvPr/>
          </p:nvSpPr>
          <p:spPr>
            <a:xfrm>
              <a:off x="2837850" y="4727200"/>
              <a:ext cx="206000" cy="64525"/>
            </a:xfrm>
            <a:custGeom>
              <a:rect b="b" l="l" r="r" t="t"/>
              <a:pathLst>
                <a:path extrusionOk="0" h="2581" w="8240">
                  <a:moveTo>
                    <a:pt x="0" y="0"/>
                  </a:moveTo>
                  <a:lnTo>
                    <a:pt x="0" y="0"/>
                  </a:lnTo>
                  <a:cubicBezTo>
                    <a:pt x="548" y="1251"/>
                    <a:pt x="1810" y="2048"/>
                    <a:pt x="3096" y="2417"/>
                  </a:cubicBezTo>
                  <a:cubicBezTo>
                    <a:pt x="3537" y="2529"/>
                    <a:pt x="3990" y="2580"/>
                    <a:pt x="4444" y="2580"/>
                  </a:cubicBezTo>
                  <a:cubicBezTo>
                    <a:pt x="5201" y="2580"/>
                    <a:pt x="5960" y="2437"/>
                    <a:pt x="6668" y="2191"/>
                  </a:cubicBezTo>
                  <a:cubicBezTo>
                    <a:pt x="7203" y="1989"/>
                    <a:pt x="7739" y="1763"/>
                    <a:pt x="8239" y="1513"/>
                  </a:cubicBezTo>
                  <a:lnTo>
                    <a:pt x="8239" y="1513"/>
                  </a:lnTo>
                  <a:lnTo>
                    <a:pt x="7704" y="1596"/>
                  </a:lnTo>
                  <a:cubicBezTo>
                    <a:pt x="6815" y="1729"/>
                    <a:pt x="6224" y="1818"/>
                    <a:pt x="5269" y="1818"/>
                  </a:cubicBezTo>
                  <a:cubicBezTo>
                    <a:pt x="5111" y="1818"/>
                    <a:pt x="4943" y="1815"/>
                    <a:pt x="4763" y="1810"/>
                  </a:cubicBezTo>
                  <a:cubicBezTo>
                    <a:pt x="3405" y="1763"/>
                    <a:pt x="1334" y="1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16"/>
            <p:cNvSpPr/>
            <p:nvPr/>
          </p:nvSpPr>
          <p:spPr>
            <a:xfrm>
              <a:off x="2872675" y="4717375"/>
              <a:ext cx="83075" cy="34250"/>
            </a:xfrm>
            <a:custGeom>
              <a:rect b="b" l="l" r="r" t="t"/>
              <a:pathLst>
                <a:path extrusionOk="0" h="1370" w="3323">
                  <a:moveTo>
                    <a:pt x="0" y="1"/>
                  </a:moveTo>
                  <a:lnTo>
                    <a:pt x="0" y="1"/>
                  </a:lnTo>
                  <a:cubicBezTo>
                    <a:pt x="464" y="993"/>
                    <a:pt x="1602" y="1370"/>
                    <a:pt x="2645" y="1370"/>
                  </a:cubicBezTo>
                  <a:cubicBezTo>
                    <a:pt x="2753" y="1370"/>
                    <a:pt x="2860" y="1366"/>
                    <a:pt x="2965" y="1358"/>
                  </a:cubicBezTo>
                  <a:cubicBezTo>
                    <a:pt x="3084" y="1358"/>
                    <a:pt x="3203" y="1334"/>
                    <a:pt x="3322" y="1322"/>
                  </a:cubicBezTo>
                  <a:cubicBezTo>
                    <a:pt x="3072" y="1251"/>
                    <a:pt x="2798" y="1203"/>
                    <a:pt x="2548" y="1132"/>
                  </a:cubicBezTo>
                  <a:cubicBezTo>
                    <a:pt x="1584" y="846"/>
                    <a:pt x="679" y="65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16"/>
            <p:cNvSpPr/>
            <p:nvPr/>
          </p:nvSpPr>
          <p:spPr>
            <a:xfrm>
              <a:off x="2821175" y="4776900"/>
              <a:ext cx="185175" cy="47300"/>
            </a:xfrm>
            <a:custGeom>
              <a:rect b="b" l="l" r="r" t="t"/>
              <a:pathLst>
                <a:path extrusionOk="0" h="1892" w="7407">
                  <a:moveTo>
                    <a:pt x="0" y="1"/>
                  </a:moveTo>
                  <a:lnTo>
                    <a:pt x="0" y="1"/>
                  </a:lnTo>
                  <a:cubicBezTo>
                    <a:pt x="667" y="679"/>
                    <a:pt x="1548" y="1191"/>
                    <a:pt x="2441" y="1525"/>
                  </a:cubicBezTo>
                  <a:cubicBezTo>
                    <a:pt x="3141" y="1777"/>
                    <a:pt x="3877" y="1891"/>
                    <a:pt x="4615" y="1891"/>
                  </a:cubicBezTo>
                  <a:cubicBezTo>
                    <a:pt x="5409" y="1891"/>
                    <a:pt x="6207" y="1759"/>
                    <a:pt x="6966" y="1525"/>
                  </a:cubicBezTo>
                  <a:cubicBezTo>
                    <a:pt x="7108" y="1489"/>
                    <a:pt x="7263" y="1430"/>
                    <a:pt x="7406" y="1370"/>
                  </a:cubicBezTo>
                  <a:lnTo>
                    <a:pt x="7406" y="1370"/>
                  </a:lnTo>
                  <a:cubicBezTo>
                    <a:pt x="7156" y="1394"/>
                    <a:pt x="6906" y="1394"/>
                    <a:pt x="6644" y="1394"/>
                  </a:cubicBezTo>
                  <a:cubicBezTo>
                    <a:pt x="5025" y="1394"/>
                    <a:pt x="3810" y="1251"/>
                    <a:pt x="2227" y="834"/>
                  </a:cubicBezTo>
                  <a:cubicBezTo>
                    <a:pt x="1453" y="596"/>
                    <a:pt x="667" y="37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16"/>
            <p:cNvSpPr/>
            <p:nvPr/>
          </p:nvSpPr>
          <p:spPr>
            <a:xfrm>
              <a:off x="460175" y="2723075"/>
              <a:ext cx="31275" cy="244400"/>
            </a:xfrm>
            <a:custGeom>
              <a:rect b="b" l="l" r="r" t="t"/>
              <a:pathLst>
                <a:path extrusionOk="0" h="9776" w="1251">
                  <a:moveTo>
                    <a:pt x="202" y="1"/>
                  </a:moveTo>
                  <a:cubicBezTo>
                    <a:pt x="214" y="239"/>
                    <a:pt x="202" y="477"/>
                    <a:pt x="202" y="715"/>
                  </a:cubicBezTo>
                  <a:cubicBezTo>
                    <a:pt x="167" y="2192"/>
                    <a:pt x="143" y="3680"/>
                    <a:pt x="107" y="5144"/>
                  </a:cubicBezTo>
                  <a:cubicBezTo>
                    <a:pt x="107" y="6692"/>
                    <a:pt x="119" y="8228"/>
                    <a:pt x="0" y="9776"/>
                  </a:cubicBezTo>
                  <a:cubicBezTo>
                    <a:pt x="1119" y="6633"/>
                    <a:pt x="1250" y="3656"/>
                    <a:pt x="333" y="441"/>
                  </a:cubicBezTo>
                  <a:lnTo>
                    <a:pt x="2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16"/>
            <p:cNvSpPr/>
            <p:nvPr/>
          </p:nvSpPr>
          <p:spPr>
            <a:xfrm>
              <a:off x="525950" y="2749575"/>
              <a:ext cx="29200" cy="188450"/>
            </a:xfrm>
            <a:custGeom>
              <a:rect b="b" l="l" r="r" t="t"/>
              <a:pathLst>
                <a:path extrusionOk="0" h="7538" w="1168">
                  <a:moveTo>
                    <a:pt x="215" y="0"/>
                  </a:moveTo>
                  <a:lnTo>
                    <a:pt x="215" y="0"/>
                  </a:lnTo>
                  <a:cubicBezTo>
                    <a:pt x="227" y="179"/>
                    <a:pt x="250" y="346"/>
                    <a:pt x="262" y="548"/>
                  </a:cubicBezTo>
                  <a:cubicBezTo>
                    <a:pt x="262" y="1560"/>
                    <a:pt x="203" y="2572"/>
                    <a:pt x="179" y="3584"/>
                  </a:cubicBezTo>
                  <a:cubicBezTo>
                    <a:pt x="155" y="4906"/>
                    <a:pt x="143" y="6227"/>
                    <a:pt x="0" y="7537"/>
                  </a:cubicBezTo>
                  <a:cubicBezTo>
                    <a:pt x="1036" y="5299"/>
                    <a:pt x="1167" y="2679"/>
                    <a:pt x="346" y="346"/>
                  </a:cubicBezTo>
                  <a:lnTo>
                    <a:pt x="2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16"/>
            <p:cNvSpPr/>
            <p:nvPr/>
          </p:nvSpPr>
          <p:spPr>
            <a:xfrm>
              <a:off x="259250" y="2771300"/>
              <a:ext cx="20850" cy="168800"/>
            </a:xfrm>
            <a:custGeom>
              <a:rect b="b" l="l" r="r" t="t"/>
              <a:pathLst>
                <a:path extrusionOk="0" h="6752" w="834">
                  <a:moveTo>
                    <a:pt x="715" y="1"/>
                  </a:moveTo>
                  <a:cubicBezTo>
                    <a:pt x="703" y="48"/>
                    <a:pt x="703" y="96"/>
                    <a:pt x="691" y="155"/>
                  </a:cubicBezTo>
                  <a:cubicBezTo>
                    <a:pt x="155" y="2310"/>
                    <a:pt x="0" y="4549"/>
                    <a:pt x="346" y="6751"/>
                  </a:cubicBezTo>
                  <a:cubicBezTo>
                    <a:pt x="584" y="5025"/>
                    <a:pt x="834" y="3251"/>
                    <a:pt x="774" y="1477"/>
                  </a:cubicBezTo>
                  <a:cubicBezTo>
                    <a:pt x="762" y="989"/>
                    <a:pt x="739" y="501"/>
                    <a:pt x="7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16"/>
            <p:cNvSpPr/>
            <p:nvPr/>
          </p:nvSpPr>
          <p:spPr>
            <a:xfrm>
              <a:off x="340200" y="2683500"/>
              <a:ext cx="25925" cy="348275"/>
            </a:xfrm>
            <a:custGeom>
              <a:rect b="b" l="l" r="r" t="t"/>
              <a:pathLst>
                <a:path extrusionOk="0" h="13931" w="1037">
                  <a:moveTo>
                    <a:pt x="989" y="0"/>
                  </a:moveTo>
                  <a:lnTo>
                    <a:pt x="989" y="0"/>
                  </a:lnTo>
                  <a:cubicBezTo>
                    <a:pt x="977" y="48"/>
                    <a:pt x="965" y="107"/>
                    <a:pt x="953" y="155"/>
                  </a:cubicBezTo>
                  <a:cubicBezTo>
                    <a:pt x="310" y="2501"/>
                    <a:pt x="37" y="4965"/>
                    <a:pt x="1" y="7406"/>
                  </a:cubicBezTo>
                  <a:cubicBezTo>
                    <a:pt x="13" y="9585"/>
                    <a:pt x="239" y="11764"/>
                    <a:pt x="418" y="13931"/>
                  </a:cubicBezTo>
                  <a:cubicBezTo>
                    <a:pt x="739" y="11240"/>
                    <a:pt x="965" y="8513"/>
                    <a:pt x="1013" y="5775"/>
                  </a:cubicBezTo>
                  <a:cubicBezTo>
                    <a:pt x="1037" y="4346"/>
                    <a:pt x="1013" y="2905"/>
                    <a:pt x="965" y="1477"/>
                  </a:cubicBezTo>
                  <a:cubicBezTo>
                    <a:pt x="965" y="989"/>
                    <a:pt x="977" y="500"/>
                    <a:pt x="9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16"/>
            <p:cNvSpPr/>
            <p:nvPr/>
          </p:nvSpPr>
          <p:spPr>
            <a:xfrm>
              <a:off x="408675" y="2798100"/>
              <a:ext cx="12225" cy="129500"/>
            </a:xfrm>
            <a:custGeom>
              <a:rect b="b" l="l" r="r" t="t"/>
              <a:pathLst>
                <a:path extrusionOk="0" h="5180" w="489">
                  <a:moveTo>
                    <a:pt x="215" y="0"/>
                  </a:moveTo>
                  <a:cubicBezTo>
                    <a:pt x="119" y="810"/>
                    <a:pt x="0" y="1667"/>
                    <a:pt x="0" y="2524"/>
                  </a:cubicBezTo>
                  <a:cubicBezTo>
                    <a:pt x="12" y="3417"/>
                    <a:pt x="119" y="4310"/>
                    <a:pt x="238" y="5179"/>
                  </a:cubicBezTo>
                  <a:cubicBezTo>
                    <a:pt x="357" y="4334"/>
                    <a:pt x="477" y="3489"/>
                    <a:pt x="488" y="2643"/>
                  </a:cubicBezTo>
                  <a:cubicBezTo>
                    <a:pt x="488" y="1750"/>
                    <a:pt x="381" y="869"/>
                    <a:pt x="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16"/>
            <p:cNvSpPr/>
            <p:nvPr/>
          </p:nvSpPr>
          <p:spPr>
            <a:xfrm>
              <a:off x="5930200" y="1586050"/>
              <a:ext cx="499175" cy="317600"/>
            </a:xfrm>
            <a:custGeom>
              <a:rect b="b" l="l" r="r" t="t"/>
              <a:pathLst>
                <a:path extrusionOk="0" h="12704" w="19967">
                  <a:moveTo>
                    <a:pt x="0" y="0"/>
                  </a:moveTo>
                  <a:lnTo>
                    <a:pt x="0" y="0"/>
                  </a:lnTo>
                  <a:cubicBezTo>
                    <a:pt x="1572" y="536"/>
                    <a:pt x="2917" y="1155"/>
                    <a:pt x="4429" y="1905"/>
                  </a:cubicBezTo>
                  <a:cubicBezTo>
                    <a:pt x="6275" y="2810"/>
                    <a:pt x="8073" y="3810"/>
                    <a:pt x="9775" y="4965"/>
                  </a:cubicBezTo>
                  <a:cubicBezTo>
                    <a:pt x="12657" y="6870"/>
                    <a:pt x="14883" y="8763"/>
                    <a:pt x="17657" y="10918"/>
                  </a:cubicBezTo>
                  <a:cubicBezTo>
                    <a:pt x="18133" y="11299"/>
                    <a:pt x="18729" y="11716"/>
                    <a:pt x="19348" y="12192"/>
                  </a:cubicBezTo>
                  <a:cubicBezTo>
                    <a:pt x="19562" y="12371"/>
                    <a:pt x="19777" y="12525"/>
                    <a:pt x="19967" y="12704"/>
                  </a:cubicBezTo>
                  <a:cubicBezTo>
                    <a:pt x="19526" y="12216"/>
                    <a:pt x="19110" y="11728"/>
                    <a:pt x="18669" y="11240"/>
                  </a:cubicBezTo>
                  <a:cubicBezTo>
                    <a:pt x="16574" y="8823"/>
                    <a:pt x="14085" y="6775"/>
                    <a:pt x="11430" y="5001"/>
                  </a:cubicBezTo>
                  <a:cubicBezTo>
                    <a:pt x="9859" y="3941"/>
                    <a:pt x="8275" y="2929"/>
                    <a:pt x="6572" y="2107"/>
                  </a:cubicBezTo>
                  <a:cubicBezTo>
                    <a:pt x="4477" y="1155"/>
                    <a:pt x="2274" y="3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16"/>
            <p:cNvSpPr/>
            <p:nvPr/>
          </p:nvSpPr>
          <p:spPr>
            <a:xfrm>
              <a:off x="5934650" y="1525025"/>
              <a:ext cx="591475" cy="389050"/>
            </a:xfrm>
            <a:custGeom>
              <a:rect b="b" l="l" r="r" t="t"/>
              <a:pathLst>
                <a:path extrusionOk="0" h="15562" w="23659">
                  <a:moveTo>
                    <a:pt x="1" y="0"/>
                  </a:moveTo>
                  <a:lnTo>
                    <a:pt x="1" y="0"/>
                  </a:lnTo>
                  <a:cubicBezTo>
                    <a:pt x="1870" y="560"/>
                    <a:pt x="3608" y="1298"/>
                    <a:pt x="5275" y="2024"/>
                  </a:cubicBezTo>
                  <a:cubicBezTo>
                    <a:pt x="7014" y="2798"/>
                    <a:pt x="8728" y="3632"/>
                    <a:pt x="10359" y="4644"/>
                  </a:cubicBezTo>
                  <a:cubicBezTo>
                    <a:pt x="12514" y="6001"/>
                    <a:pt x="14384" y="7394"/>
                    <a:pt x="16170" y="8882"/>
                  </a:cubicBezTo>
                  <a:cubicBezTo>
                    <a:pt x="17586" y="10061"/>
                    <a:pt x="18896" y="11323"/>
                    <a:pt x="20265" y="12549"/>
                  </a:cubicBezTo>
                  <a:cubicBezTo>
                    <a:pt x="21337" y="13526"/>
                    <a:pt x="22480" y="14431"/>
                    <a:pt x="23528" y="15443"/>
                  </a:cubicBezTo>
                  <a:cubicBezTo>
                    <a:pt x="23575" y="15490"/>
                    <a:pt x="23611" y="15526"/>
                    <a:pt x="23659" y="15562"/>
                  </a:cubicBezTo>
                  <a:cubicBezTo>
                    <a:pt x="22956" y="14645"/>
                    <a:pt x="22242" y="13716"/>
                    <a:pt x="21468" y="12847"/>
                  </a:cubicBezTo>
                  <a:cubicBezTo>
                    <a:pt x="19241" y="10252"/>
                    <a:pt x="16634" y="8037"/>
                    <a:pt x="13836" y="6072"/>
                  </a:cubicBezTo>
                  <a:cubicBezTo>
                    <a:pt x="11740" y="4572"/>
                    <a:pt x="9526" y="3203"/>
                    <a:pt x="7145" y="2155"/>
                  </a:cubicBezTo>
                  <a:cubicBezTo>
                    <a:pt x="4847" y="1191"/>
                    <a:pt x="2454" y="41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16"/>
            <p:cNvSpPr/>
            <p:nvPr/>
          </p:nvSpPr>
          <p:spPr>
            <a:xfrm>
              <a:off x="6054625" y="1485125"/>
              <a:ext cx="547100" cy="418525"/>
            </a:xfrm>
            <a:custGeom>
              <a:rect b="b" l="l" r="r" t="t"/>
              <a:pathLst>
                <a:path extrusionOk="0" h="16741" w="21884">
                  <a:moveTo>
                    <a:pt x="0" y="1"/>
                  </a:moveTo>
                  <a:cubicBezTo>
                    <a:pt x="4012" y="1882"/>
                    <a:pt x="7834" y="4144"/>
                    <a:pt x="11347" y="6835"/>
                  </a:cubicBezTo>
                  <a:cubicBezTo>
                    <a:pt x="12371" y="7621"/>
                    <a:pt x="14157" y="9121"/>
                    <a:pt x="15335" y="10252"/>
                  </a:cubicBezTo>
                  <a:cubicBezTo>
                    <a:pt x="16633" y="11478"/>
                    <a:pt x="17859" y="12752"/>
                    <a:pt x="19133" y="13991"/>
                  </a:cubicBezTo>
                  <a:cubicBezTo>
                    <a:pt x="19979" y="14824"/>
                    <a:pt x="20812" y="15646"/>
                    <a:pt x="21658" y="16479"/>
                  </a:cubicBezTo>
                  <a:cubicBezTo>
                    <a:pt x="21692" y="16513"/>
                    <a:pt x="21732" y="16551"/>
                    <a:pt x="21771" y="16592"/>
                  </a:cubicBezTo>
                  <a:lnTo>
                    <a:pt x="21771" y="16592"/>
                  </a:lnTo>
                  <a:cubicBezTo>
                    <a:pt x="21160" y="15781"/>
                    <a:pt x="20596" y="14943"/>
                    <a:pt x="19979" y="14169"/>
                  </a:cubicBezTo>
                  <a:cubicBezTo>
                    <a:pt x="17597" y="11121"/>
                    <a:pt x="14680" y="8514"/>
                    <a:pt x="11609" y="6144"/>
                  </a:cubicBezTo>
                  <a:cubicBezTo>
                    <a:pt x="9525" y="4573"/>
                    <a:pt x="7346" y="3096"/>
                    <a:pt x="5001" y="1918"/>
                  </a:cubicBezTo>
                  <a:cubicBezTo>
                    <a:pt x="3417" y="1132"/>
                    <a:pt x="1715" y="525"/>
                    <a:pt x="0" y="1"/>
                  </a:cubicBezTo>
                  <a:close/>
                  <a:moveTo>
                    <a:pt x="21771" y="16592"/>
                  </a:moveTo>
                  <a:cubicBezTo>
                    <a:pt x="21808" y="16642"/>
                    <a:pt x="21846" y="16691"/>
                    <a:pt x="21884" y="16741"/>
                  </a:cubicBezTo>
                  <a:cubicBezTo>
                    <a:pt x="21853" y="16685"/>
                    <a:pt x="21812" y="16636"/>
                    <a:pt x="21771" y="1659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16"/>
            <p:cNvSpPr/>
            <p:nvPr/>
          </p:nvSpPr>
          <p:spPr>
            <a:xfrm>
              <a:off x="6096575" y="1425600"/>
              <a:ext cx="462000" cy="314950"/>
            </a:xfrm>
            <a:custGeom>
              <a:rect b="b" l="l" r="r" t="t"/>
              <a:pathLst>
                <a:path extrusionOk="0" h="12598" w="18480">
                  <a:moveTo>
                    <a:pt x="1" y="1"/>
                  </a:moveTo>
                  <a:lnTo>
                    <a:pt x="1" y="1"/>
                  </a:lnTo>
                  <a:cubicBezTo>
                    <a:pt x="2132" y="858"/>
                    <a:pt x="4132" y="2037"/>
                    <a:pt x="6097" y="3227"/>
                  </a:cubicBezTo>
                  <a:cubicBezTo>
                    <a:pt x="9812" y="5430"/>
                    <a:pt x="12764" y="7835"/>
                    <a:pt x="16015" y="10526"/>
                  </a:cubicBezTo>
                  <a:cubicBezTo>
                    <a:pt x="16812" y="11181"/>
                    <a:pt x="17610" y="11835"/>
                    <a:pt x="18384" y="12514"/>
                  </a:cubicBezTo>
                  <a:cubicBezTo>
                    <a:pt x="18408" y="12550"/>
                    <a:pt x="18432" y="12562"/>
                    <a:pt x="18479" y="12597"/>
                  </a:cubicBezTo>
                  <a:cubicBezTo>
                    <a:pt x="18444" y="12562"/>
                    <a:pt x="18420" y="12514"/>
                    <a:pt x="18384" y="12490"/>
                  </a:cubicBezTo>
                  <a:cubicBezTo>
                    <a:pt x="17884" y="11907"/>
                    <a:pt x="17360" y="11323"/>
                    <a:pt x="16836" y="10764"/>
                  </a:cubicBezTo>
                  <a:cubicBezTo>
                    <a:pt x="15824" y="9657"/>
                    <a:pt x="14800" y="8561"/>
                    <a:pt x="13681" y="7561"/>
                  </a:cubicBezTo>
                  <a:cubicBezTo>
                    <a:pt x="12645" y="6656"/>
                    <a:pt x="11514" y="5835"/>
                    <a:pt x="10395" y="5013"/>
                  </a:cubicBezTo>
                  <a:cubicBezTo>
                    <a:pt x="7287" y="2739"/>
                    <a:pt x="3799" y="88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16"/>
            <p:cNvSpPr/>
            <p:nvPr/>
          </p:nvSpPr>
          <p:spPr>
            <a:xfrm>
              <a:off x="5926625" y="1292850"/>
              <a:ext cx="488175" cy="243500"/>
            </a:xfrm>
            <a:custGeom>
              <a:rect b="b" l="l" r="r" t="t"/>
              <a:pathLst>
                <a:path extrusionOk="0" h="9740" w="19527">
                  <a:moveTo>
                    <a:pt x="0" y="0"/>
                  </a:moveTo>
                  <a:lnTo>
                    <a:pt x="0" y="0"/>
                  </a:lnTo>
                  <a:cubicBezTo>
                    <a:pt x="2132" y="405"/>
                    <a:pt x="4382" y="1393"/>
                    <a:pt x="6108" y="2108"/>
                  </a:cubicBezTo>
                  <a:cubicBezTo>
                    <a:pt x="7430" y="2679"/>
                    <a:pt x="9740" y="3751"/>
                    <a:pt x="11299" y="4644"/>
                  </a:cubicBezTo>
                  <a:cubicBezTo>
                    <a:pt x="13097" y="5656"/>
                    <a:pt x="14824" y="6787"/>
                    <a:pt x="16586" y="7882"/>
                  </a:cubicBezTo>
                  <a:cubicBezTo>
                    <a:pt x="17538" y="8466"/>
                    <a:pt x="18479" y="9061"/>
                    <a:pt x="19396" y="9668"/>
                  </a:cubicBezTo>
                  <a:cubicBezTo>
                    <a:pt x="19443" y="9704"/>
                    <a:pt x="19491" y="9728"/>
                    <a:pt x="19527" y="9740"/>
                  </a:cubicBezTo>
                  <a:cubicBezTo>
                    <a:pt x="18872" y="9180"/>
                    <a:pt x="18205" y="8597"/>
                    <a:pt x="17538" y="8037"/>
                  </a:cubicBezTo>
                  <a:cubicBezTo>
                    <a:pt x="15395" y="6096"/>
                    <a:pt x="12954" y="4525"/>
                    <a:pt x="10383" y="3227"/>
                  </a:cubicBezTo>
                  <a:cubicBezTo>
                    <a:pt x="8394" y="2215"/>
                    <a:pt x="6358" y="1322"/>
                    <a:pt x="4203" y="727"/>
                  </a:cubicBezTo>
                  <a:cubicBezTo>
                    <a:pt x="2834" y="322"/>
                    <a:pt x="1429" y="3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16"/>
            <p:cNvSpPr/>
            <p:nvPr/>
          </p:nvSpPr>
          <p:spPr>
            <a:xfrm>
              <a:off x="6029325" y="1236900"/>
              <a:ext cx="406325" cy="218800"/>
            </a:xfrm>
            <a:custGeom>
              <a:rect b="b" l="l" r="r" t="t"/>
              <a:pathLst>
                <a:path extrusionOk="0" h="8752" w="16253">
                  <a:moveTo>
                    <a:pt x="0" y="0"/>
                  </a:moveTo>
                  <a:lnTo>
                    <a:pt x="0" y="0"/>
                  </a:lnTo>
                  <a:cubicBezTo>
                    <a:pt x="2679" y="941"/>
                    <a:pt x="5215" y="2143"/>
                    <a:pt x="7882" y="3620"/>
                  </a:cubicBezTo>
                  <a:cubicBezTo>
                    <a:pt x="10216" y="4929"/>
                    <a:pt x="12430" y="6465"/>
                    <a:pt x="14752" y="7822"/>
                  </a:cubicBezTo>
                  <a:cubicBezTo>
                    <a:pt x="15264" y="8120"/>
                    <a:pt x="15752" y="8430"/>
                    <a:pt x="16252" y="8751"/>
                  </a:cubicBezTo>
                  <a:cubicBezTo>
                    <a:pt x="15931" y="8477"/>
                    <a:pt x="15597" y="8192"/>
                    <a:pt x="15288" y="7894"/>
                  </a:cubicBezTo>
                  <a:cubicBezTo>
                    <a:pt x="12442" y="5155"/>
                    <a:pt x="9156" y="2846"/>
                    <a:pt x="5465" y="1393"/>
                  </a:cubicBezTo>
                  <a:cubicBezTo>
                    <a:pt x="3691" y="738"/>
                    <a:pt x="1857" y="27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16"/>
            <p:cNvSpPr/>
            <p:nvPr/>
          </p:nvSpPr>
          <p:spPr>
            <a:xfrm>
              <a:off x="6121575" y="1182425"/>
              <a:ext cx="292625" cy="174750"/>
            </a:xfrm>
            <a:custGeom>
              <a:rect b="b" l="l" r="r" t="t"/>
              <a:pathLst>
                <a:path extrusionOk="0" h="6990" w="11705">
                  <a:moveTo>
                    <a:pt x="1" y="0"/>
                  </a:moveTo>
                  <a:lnTo>
                    <a:pt x="1" y="0"/>
                  </a:lnTo>
                  <a:cubicBezTo>
                    <a:pt x="2216" y="988"/>
                    <a:pt x="4263" y="2334"/>
                    <a:pt x="6311" y="3644"/>
                  </a:cubicBezTo>
                  <a:cubicBezTo>
                    <a:pt x="7823" y="4608"/>
                    <a:pt x="9395" y="5489"/>
                    <a:pt x="10919" y="6441"/>
                  </a:cubicBezTo>
                  <a:cubicBezTo>
                    <a:pt x="11169" y="6620"/>
                    <a:pt x="11431" y="6799"/>
                    <a:pt x="11705" y="6989"/>
                  </a:cubicBezTo>
                  <a:cubicBezTo>
                    <a:pt x="11538" y="6834"/>
                    <a:pt x="11383" y="6680"/>
                    <a:pt x="11229" y="6525"/>
                  </a:cubicBezTo>
                  <a:cubicBezTo>
                    <a:pt x="8085" y="3417"/>
                    <a:pt x="4347" y="10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16"/>
            <p:cNvSpPr/>
            <p:nvPr/>
          </p:nvSpPr>
          <p:spPr>
            <a:xfrm>
              <a:off x="6209400" y="1149975"/>
              <a:ext cx="206900" cy="135150"/>
            </a:xfrm>
            <a:custGeom>
              <a:rect b="b" l="l" r="r" t="t"/>
              <a:pathLst>
                <a:path extrusionOk="0" h="5406" w="8276">
                  <a:moveTo>
                    <a:pt x="0" y="0"/>
                  </a:moveTo>
                  <a:cubicBezTo>
                    <a:pt x="1393" y="691"/>
                    <a:pt x="2667" y="1584"/>
                    <a:pt x="3965" y="2441"/>
                  </a:cubicBezTo>
                  <a:cubicBezTo>
                    <a:pt x="5180" y="3203"/>
                    <a:pt x="6537" y="4001"/>
                    <a:pt x="7608" y="4846"/>
                  </a:cubicBezTo>
                  <a:cubicBezTo>
                    <a:pt x="7835" y="5025"/>
                    <a:pt x="8061" y="5203"/>
                    <a:pt x="8275" y="5406"/>
                  </a:cubicBezTo>
                  <a:cubicBezTo>
                    <a:pt x="8192" y="5299"/>
                    <a:pt x="8085" y="5180"/>
                    <a:pt x="8001" y="5072"/>
                  </a:cubicBezTo>
                  <a:cubicBezTo>
                    <a:pt x="5894" y="2644"/>
                    <a:pt x="3096" y="8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16"/>
            <p:cNvSpPr/>
            <p:nvPr/>
          </p:nvSpPr>
          <p:spPr>
            <a:xfrm>
              <a:off x="6241550" y="961550"/>
              <a:ext cx="447700" cy="255725"/>
            </a:xfrm>
            <a:custGeom>
              <a:rect b="b" l="l" r="r" t="t"/>
              <a:pathLst>
                <a:path extrusionOk="0" h="10229" w="17908">
                  <a:moveTo>
                    <a:pt x="0" y="1"/>
                  </a:moveTo>
                  <a:lnTo>
                    <a:pt x="0" y="1"/>
                  </a:lnTo>
                  <a:cubicBezTo>
                    <a:pt x="1798" y="656"/>
                    <a:pt x="3393" y="1418"/>
                    <a:pt x="5132" y="2311"/>
                  </a:cubicBezTo>
                  <a:cubicBezTo>
                    <a:pt x="6739" y="3132"/>
                    <a:pt x="8335" y="3977"/>
                    <a:pt x="9870" y="4918"/>
                  </a:cubicBezTo>
                  <a:cubicBezTo>
                    <a:pt x="12097" y="6299"/>
                    <a:pt x="14228" y="7835"/>
                    <a:pt x="16455" y="9216"/>
                  </a:cubicBezTo>
                  <a:cubicBezTo>
                    <a:pt x="16955" y="9526"/>
                    <a:pt x="17431" y="9871"/>
                    <a:pt x="17907" y="10228"/>
                  </a:cubicBezTo>
                  <a:cubicBezTo>
                    <a:pt x="17645" y="9978"/>
                    <a:pt x="17383" y="9728"/>
                    <a:pt x="17109" y="9466"/>
                  </a:cubicBezTo>
                  <a:cubicBezTo>
                    <a:pt x="15681" y="8121"/>
                    <a:pt x="14288" y="6704"/>
                    <a:pt x="12680" y="5537"/>
                  </a:cubicBezTo>
                  <a:cubicBezTo>
                    <a:pt x="11002" y="4335"/>
                    <a:pt x="9180" y="3299"/>
                    <a:pt x="7323" y="2358"/>
                  </a:cubicBezTo>
                  <a:cubicBezTo>
                    <a:pt x="5001" y="1251"/>
                    <a:pt x="2524" y="4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16"/>
            <p:cNvSpPr/>
            <p:nvPr/>
          </p:nvSpPr>
          <p:spPr>
            <a:xfrm>
              <a:off x="6338575" y="926725"/>
              <a:ext cx="337575" cy="174450"/>
            </a:xfrm>
            <a:custGeom>
              <a:rect b="b" l="l" r="r" t="t"/>
              <a:pathLst>
                <a:path extrusionOk="0" h="6978" w="13503">
                  <a:moveTo>
                    <a:pt x="1" y="1"/>
                  </a:moveTo>
                  <a:lnTo>
                    <a:pt x="1" y="1"/>
                  </a:lnTo>
                  <a:cubicBezTo>
                    <a:pt x="2799" y="1156"/>
                    <a:pt x="5573" y="2668"/>
                    <a:pt x="8287" y="4097"/>
                  </a:cubicBezTo>
                  <a:cubicBezTo>
                    <a:pt x="9764" y="4930"/>
                    <a:pt x="11300" y="5609"/>
                    <a:pt x="12740" y="6478"/>
                  </a:cubicBezTo>
                  <a:cubicBezTo>
                    <a:pt x="12990" y="6633"/>
                    <a:pt x="13264" y="6799"/>
                    <a:pt x="13502" y="6978"/>
                  </a:cubicBezTo>
                  <a:cubicBezTo>
                    <a:pt x="13300" y="6787"/>
                    <a:pt x="13109" y="6609"/>
                    <a:pt x="12919" y="6430"/>
                  </a:cubicBezTo>
                  <a:cubicBezTo>
                    <a:pt x="11252" y="4894"/>
                    <a:pt x="9597" y="3704"/>
                    <a:pt x="7442" y="2525"/>
                  </a:cubicBezTo>
                  <a:cubicBezTo>
                    <a:pt x="5096" y="1382"/>
                    <a:pt x="2560" y="54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16"/>
            <p:cNvSpPr/>
            <p:nvPr/>
          </p:nvSpPr>
          <p:spPr>
            <a:xfrm>
              <a:off x="6489200" y="921075"/>
              <a:ext cx="224450" cy="113125"/>
            </a:xfrm>
            <a:custGeom>
              <a:rect b="b" l="l" r="r" t="t"/>
              <a:pathLst>
                <a:path extrusionOk="0" h="4525" w="8978">
                  <a:moveTo>
                    <a:pt x="0" y="1"/>
                  </a:moveTo>
                  <a:lnTo>
                    <a:pt x="0" y="1"/>
                  </a:lnTo>
                  <a:cubicBezTo>
                    <a:pt x="1572" y="727"/>
                    <a:pt x="3012" y="1667"/>
                    <a:pt x="4560" y="2429"/>
                  </a:cubicBezTo>
                  <a:cubicBezTo>
                    <a:pt x="6001" y="3132"/>
                    <a:pt x="6965" y="3406"/>
                    <a:pt x="8608" y="4299"/>
                  </a:cubicBezTo>
                  <a:cubicBezTo>
                    <a:pt x="8727" y="4358"/>
                    <a:pt x="8858" y="4442"/>
                    <a:pt x="8977" y="4525"/>
                  </a:cubicBezTo>
                  <a:cubicBezTo>
                    <a:pt x="8847" y="4418"/>
                    <a:pt x="8716" y="4299"/>
                    <a:pt x="8573" y="4203"/>
                  </a:cubicBezTo>
                  <a:cubicBezTo>
                    <a:pt x="7442" y="3322"/>
                    <a:pt x="6227" y="2406"/>
                    <a:pt x="4917" y="1703"/>
                  </a:cubicBezTo>
                  <a:cubicBezTo>
                    <a:pt x="3382" y="905"/>
                    <a:pt x="1715" y="29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16"/>
            <p:cNvSpPr/>
            <p:nvPr/>
          </p:nvSpPr>
          <p:spPr>
            <a:xfrm>
              <a:off x="6678200" y="919300"/>
              <a:ext cx="108375" cy="69675"/>
            </a:xfrm>
            <a:custGeom>
              <a:rect b="b" l="l" r="r" t="t"/>
              <a:pathLst>
                <a:path extrusionOk="0" h="2787" w="4335">
                  <a:moveTo>
                    <a:pt x="1" y="0"/>
                  </a:moveTo>
                  <a:lnTo>
                    <a:pt x="1" y="0"/>
                  </a:lnTo>
                  <a:cubicBezTo>
                    <a:pt x="691" y="429"/>
                    <a:pt x="1334" y="941"/>
                    <a:pt x="2013" y="1369"/>
                  </a:cubicBezTo>
                  <a:cubicBezTo>
                    <a:pt x="2727" y="1810"/>
                    <a:pt x="3787" y="2453"/>
                    <a:pt x="4335" y="2786"/>
                  </a:cubicBezTo>
                  <a:cubicBezTo>
                    <a:pt x="3061" y="1607"/>
                    <a:pt x="1691" y="5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16"/>
            <p:cNvSpPr/>
            <p:nvPr/>
          </p:nvSpPr>
          <p:spPr>
            <a:xfrm>
              <a:off x="6912450" y="1454175"/>
              <a:ext cx="181000" cy="230125"/>
            </a:xfrm>
            <a:custGeom>
              <a:rect b="b" l="l" r="r" t="t"/>
              <a:pathLst>
                <a:path extrusionOk="0" h="9205" w="7240">
                  <a:moveTo>
                    <a:pt x="1" y="1"/>
                  </a:moveTo>
                  <a:lnTo>
                    <a:pt x="1" y="1"/>
                  </a:lnTo>
                  <a:cubicBezTo>
                    <a:pt x="1692" y="1822"/>
                    <a:pt x="2835" y="3561"/>
                    <a:pt x="4132" y="5204"/>
                  </a:cubicBezTo>
                  <a:cubicBezTo>
                    <a:pt x="4728" y="5954"/>
                    <a:pt x="5359" y="6716"/>
                    <a:pt x="5990" y="7442"/>
                  </a:cubicBezTo>
                  <a:cubicBezTo>
                    <a:pt x="6383" y="7894"/>
                    <a:pt x="6668" y="8192"/>
                    <a:pt x="6966" y="8656"/>
                  </a:cubicBezTo>
                  <a:cubicBezTo>
                    <a:pt x="7061" y="8811"/>
                    <a:pt x="7168" y="9014"/>
                    <a:pt x="7240" y="9204"/>
                  </a:cubicBezTo>
                  <a:cubicBezTo>
                    <a:pt x="7216" y="8990"/>
                    <a:pt x="7157" y="8787"/>
                    <a:pt x="7085" y="8573"/>
                  </a:cubicBezTo>
                  <a:cubicBezTo>
                    <a:pt x="6811" y="7799"/>
                    <a:pt x="6383" y="7073"/>
                    <a:pt x="5918" y="6311"/>
                  </a:cubicBezTo>
                  <a:cubicBezTo>
                    <a:pt x="4430" y="3811"/>
                    <a:pt x="2454" y="15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16"/>
            <p:cNvSpPr/>
            <p:nvPr/>
          </p:nvSpPr>
          <p:spPr>
            <a:xfrm>
              <a:off x="6762750" y="1441075"/>
              <a:ext cx="252725" cy="297400"/>
            </a:xfrm>
            <a:custGeom>
              <a:rect b="b" l="l" r="r" t="t"/>
              <a:pathLst>
                <a:path extrusionOk="0" h="11896" w="10109">
                  <a:moveTo>
                    <a:pt x="0" y="1"/>
                  </a:moveTo>
                  <a:lnTo>
                    <a:pt x="0" y="1"/>
                  </a:lnTo>
                  <a:cubicBezTo>
                    <a:pt x="1560" y="1501"/>
                    <a:pt x="2905" y="3192"/>
                    <a:pt x="4262" y="4858"/>
                  </a:cubicBezTo>
                  <a:cubicBezTo>
                    <a:pt x="5953" y="6918"/>
                    <a:pt x="7668" y="8966"/>
                    <a:pt x="9394" y="11002"/>
                  </a:cubicBezTo>
                  <a:lnTo>
                    <a:pt x="10108" y="11895"/>
                  </a:lnTo>
                  <a:cubicBezTo>
                    <a:pt x="9989" y="11681"/>
                    <a:pt x="9858" y="11455"/>
                    <a:pt x="9739" y="11228"/>
                  </a:cubicBezTo>
                  <a:cubicBezTo>
                    <a:pt x="8799" y="9502"/>
                    <a:pt x="7811" y="7775"/>
                    <a:pt x="6608" y="6216"/>
                  </a:cubicBezTo>
                  <a:cubicBezTo>
                    <a:pt x="4751" y="3835"/>
                    <a:pt x="2548" y="16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16"/>
            <p:cNvSpPr/>
            <p:nvPr/>
          </p:nvSpPr>
          <p:spPr>
            <a:xfrm>
              <a:off x="6697550" y="1525025"/>
              <a:ext cx="184275" cy="229800"/>
            </a:xfrm>
            <a:custGeom>
              <a:rect b="b" l="l" r="r" t="t"/>
              <a:pathLst>
                <a:path extrusionOk="0" h="9192" w="7371">
                  <a:moveTo>
                    <a:pt x="1" y="0"/>
                  </a:moveTo>
                  <a:lnTo>
                    <a:pt x="1" y="0"/>
                  </a:lnTo>
                  <a:cubicBezTo>
                    <a:pt x="1036" y="1215"/>
                    <a:pt x="2548" y="3358"/>
                    <a:pt x="3144" y="4096"/>
                  </a:cubicBezTo>
                  <a:cubicBezTo>
                    <a:pt x="4334" y="5656"/>
                    <a:pt x="5739" y="7168"/>
                    <a:pt x="6966" y="8620"/>
                  </a:cubicBezTo>
                  <a:cubicBezTo>
                    <a:pt x="7120" y="8811"/>
                    <a:pt x="7251" y="9001"/>
                    <a:pt x="7371" y="9192"/>
                  </a:cubicBezTo>
                  <a:cubicBezTo>
                    <a:pt x="7311" y="9061"/>
                    <a:pt x="7251" y="8918"/>
                    <a:pt x="7192" y="8763"/>
                  </a:cubicBezTo>
                  <a:cubicBezTo>
                    <a:pt x="6466" y="7084"/>
                    <a:pt x="5406" y="5537"/>
                    <a:pt x="4263" y="4096"/>
                  </a:cubicBezTo>
                  <a:cubicBezTo>
                    <a:pt x="3001" y="2584"/>
                    <a:pt x="1548" y="12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16"/>
            <p:cNvSpPr/>
            <p:nvPr/>
          </p:nvSpPr>
          <p:spPr>
            <a:xfrm>
              <a:off x="6918400" y="1330350"/>
              <a:ext cx="244700" cy="293225"/>
            </a:xfrm>
            <a:custGeom>
              <a:rect b="b" l="l" r="r" t="t"/>
              <a:pathLst>
                <a:path extrusionOk="0" h="11729" w="9788">
                  <a:moveTo>
                    <a:pt x="1" y="1"/>
                  </a:moveTo>
                  <a:cubicBezTo>
                    <a:pt x="1823" y="1596"/>
                    <a:pt x="3370" y="3489"/>
                    <a:pt x="4954" y="5335"/>
                  </a:cubicBezTo>
                  <a:cubicBezTo>
                    <a:pt x="6585" y="7382"/>
                    <a:pt x="7919" y="8978"/>
                    <a:pt x="9133" y="10704"/>
                  </a:cubicBezTo>
                  <a:cubicBezTo>
                    <a:pt x="9264" y="10907"/>
                    <a:pt x="9597" y="11419"/>
                    <a:pt x="9788" y="11728"/>
                  </a:cubicBezTo>
                  <a:cubicBezTo>
                    <a:pt x="9669" y="11442"/>
                    <a:pt x="9562" y="11145"/>
                    <a:pt x="9443" y="10871"/>
                  </a:cubicBezTo>
                  <a:cubicBezTo>
                    <a:pt x="8657" y="8871"/>
                    <a:pt x="7276" y="6668"/>
                    <a:pt x="5776" y="4870"/>
                  </a:cubicBezTo>
                  <a:cubicBezTo>
                    <a:pt x="4085" y="2989"/>
                    <a:pt x="2168" y="128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16"/>
            <p:cNvSpPr/>
            <p:nvPr/>
          </p:nvSpPr>
          <p:spPr>
            <a:xfrm>
              <a:off x="6969025" y="1299400"/>
              <a:ext cx="210150" cy="214325"/>
            </a:xfrm>
            <a:custGeom>
              <a:rect b="b" l="l" r="r" t="t"/>
              <a:pathLst>
                <a:path extrusionOk="0" h="8573" w="8406">
                  <a:moveTo>
                    <a:pt x="0" y="0"/>
                  </a:moveTo>
                  <a:lnTo>
                    <a:pt x="0" y="0"/>
                  </a:lnTo>
                  <a:cubicBezTo>
                    <a:pt x="1917" y="1596"/>
                    <a:pt x="3548" y="3489"/>
                    <a:pt x="5251" y="5299"/>
                  </a:cubicBezTo>
                  <a:cubicBezTo>
                    <a:pt x="6048" y="6180"/>
                    <a:pt x="6918" y="6989"/>
                    <a:pt x="7739" y="7835"/>
                  </a:cubicBezTo>
                  <a:cubicBezTo>
                    <a:pt x="7977" y="8073"/>
                    <a:pt x="8192" y="8323"/>
                    <a:pt x="8406" y="8573"/>
                  </a:cubicBezTo>
                  <a:cubicBezTo>
                    <a:pt x="8299" y="8418"/>
                    <a:pt x="8215" y="8239"/>
                    <a:pt x="8108" y="8073"/>
                  </a:cubicBezTo>
                  <a:cubicBezTo>
                    <a:pt x="7120" y="6406"/>
                    <a:pt x="6037" y="4763"/>
                    <a:pt x="4679" y="3370"/>
                  </a:cubicBezTo>
                  <a:cubicBezTo>
                    <a:pt x="3310" y="2024"/>
                    <a:pt x="1703" y="8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16"/>
            <p:cNvSpPr/>
            <p:nvPr/>
          </p:nvSpPr>
          <p:spPr>
            <a:xfrm>
              <a:off x="7018125" y="1208600"/>
              <a:ext cx="168500" cy="178025"/>
            </a:xfrm>
            <a:custGeom>
              <a:rect b="b" l="l" r="r" t="t"/>
              <a:pathLst>
                <a:path extrusionOk="0" h="7121" w="6740">
                  <a:moveTo>
                    <a:pt x="1" y="1"/>
                  </a:moveTo>
                  <a:lnTo>
                    <a:pt x="1" y="1"/>
                  </a:lnTo>
                  <a:cubicBezTo>
                    <a:pt x="1501" y="1454"/>
                    <a:pt x="2941" y="2966"/>
                    <a:pt x="4358" y="4502"/>
                  </a:cubicBezTo>
                  <a:cubicBezTo>
                    <a:pt x="5025" y="5228"/>
                    <a:pt x="5751" y="5895"/>
                    <a:pt x="6382" y="6657"/>
                  </a:cubicBezTo>
                  <a:cubicBezTo>
                    <a:pt x="6513" y="6823"/>
                    <a:pt x="6620" y="6954"/>
                    <a:pt x="6740" y="7121"/>
                  </a:cubicBezTo>
                  <a:cubicBezTo>
                    <a:pt x="6680" y="6966"/>
                    <a:pt x="6620" y="6823"/>
                    <a:pt x="6549" y="6668"/>
                  </a:cubicBezTo>
                  <a:cubicBezTo>
                    <a:pt x="5858" y="5180"/>
                    <a:pt x="4894" y="3811"/>
                    <a:pt x="3751" y="2620"/>
                  </a:cubicBezTo>
                  <a:cubicBezTo>
                    <a:pt x="2632" y="1573"/>
                    <a:pt x="1334" y="7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16"/>
            <p:cNvSpPr/>
            <p:nvPr/>
          </p:nvSpPr>
          <p:spPr>
            <a:xfrm>
              <a:off x="6996100" y="1115150"/>
              <a:ext cx="156300" cy="135150"/>
            </a:xfrm>
            <a:custGeom>
              <a:rect b="b" l="l" r="r" t="t"/>
              <a:pathLst>
                <a:path extrusionOk="0" h="5406" w="6252">
                  <a:moveTo>
                    <a:pt x="1" y="0"/>
                  </a:moveTo>
                  <a:lnTo>
                    <a:pt x="1" y="0"/>
                  </a:lnTo>
                  <a:cubicBezTo>
                    <a:pt x="977" y="703"/>
                    <a:pt x="1917" y="1632"/>
                    <a:pt x="2870" y="2489"/>
                  </a:cubicBezTo>
                  <a:cubicBezTo>
                    <a:pt x="3858" y="3382"/>
                    <a:pt x="4930" y="4144"/>
                    <a:pt x="5894" y="5049"/>
                  </a:cubicBezTo>
                  <a:lnTo>
                    <a:pt x="6251" y="5406"/>
                  </a:lnTo>
                  <a:cubicBezTo>
                    <a:pt x="6156" y="5287"/>
                    <a:pt x="6085" y="5168"/>
                    <a:pt x="6013" y="5061"/>
                  </a:cubicBezTo>
                  <a:cubicBezTo>
                    <a:pt x="4513" y="2882"/>
                    <a:pt x="2465" y="10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16"/>
            <p:cNvSpPr/>
            <p:nvPr/>
          </p:nvSpPr>
          <p:spPr>
            <a:xfrm>
              <a:off x="6769575" y="890425"/>
              <a:ext cx="155100" cy="98250"/>
            </a:xfrm>
            <a:custGeom>
              <a:rect b="b" l="l" r="r" t="t"/>
              <a:pathLst>
                <a:path extrusionOk="0" h="3930" w="6204">
                  <a:moveTo>
                    <a:pt x="1" y="0"/>
                  </a:moveTo>
                  <a:lnTo>
                    <a:pt x="1" y="0"/>
                  </a:lnTo>
                  <a:cubicBezTo>
                    <a:pt x="1096" y="703"/>
                    <a:pt x="1858" y="1405"/>
                    <a:pt x="2942" y="2131"/>
                  </a:cubicBezTo>
                  <a:cubicBezTo>
                    <a:pt x="3787" y="2679"/>
                    <a:pt x="4418" y="3001"/>
                    <a:pt x="5275" y="3441"/>
                  </a:cubicBezTo>
                  <a:cubicBezTo>
                    <a:pt x="5588" y="3603"/>
                    <a:pt x="5878" y="3765"/>
                    <a:pt x="6178" y="3916"/>
                  </a:cubicBezTo>
                  <a:lnTo>
                    <a:pt x="6178" y="3916"/>
                  </a:lnTo>
                  <a:cubicBezTo>
                    <a:pt x="6161" y="3904"/>
                    <a:pt x="6150" y="3887"/>
                    <a:pt x="6133" y="3870"/>
                  </a:cubicBezTo>
                  <a:cubicBezTo>
                    <a:pt x="5299" y="3143"/>
                    <a:pt x="4490" y="2381"/>
                    <a:pt x="3585" y="1750"/>
                  </a:cubicBezTo>
                  <a:cubicBezTo>
                    <a:pt x="2477" y="1000"/>
                    <a:pt x="1287" y="334"/>
                    <a:pt x="1" y="0"/>
                  </a:cubicBezTo>
                  <a:close/>
                  <a:moveTo>
                    <a:pt x="6178" y="3916"/>
                  </a:moveTo>
                  <a:cubicBezTo>
                    <a:pt x="6186" y="3921"/>
                    <a:pt x="6194" y="3926"/>
                    <a:pt x="6204" y="3929"/>
                  </a:cubicBezTo>
                  <a:cubicBezTo>
                    <a:pt x="6195" y="3925"/>
                    <a:pt x="6187" y="3921"/>
                    <a:pt x="6178" y="391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16"/>
            <p:cNvSpPr/>
            <p:nvPr/>
          </p:nvSpPr>
          <p:spPr>
            <a:xfrm>
              <a:off x="6923775" y="874350"/>
              <a:ext cx="444725" cy="411675"/>
            </a:xfrm>
            <a:custGeom>
              <a:rect b="b" l="l" r="r" t="t"/>
              <a:pathLst>
                <a:path extrusionOk="0" h="16467" w="17789">
                  <a:moveTo>
                    <a:pt x="0" y="0"/>
                  </a:moveTo>
                  <a:cubicBezTo>
                    <a:pt x="1417" y="786"/>
                    <a:pt x="2763" y="1727"/>
                    <a:pt x="4132" y="2620"/>
                  </a:cubicBezTo>
                  <a:cubicBezTo>
                    <a:pt x="5703" y="3667"/>
                    <a:pt x="7346" y="4739"/>
                    <a:pt x="8609" y="5787"/>
                  </a:cubicBezTo>
                  <a:cubicBezTo>
                    <a:pt x="11276" y="8037"/>
                    <a:pt x="13859" y="11014"/>
                    <a:pt x="15693" y="13466"/>
                  </a:cubicBezTo>
                  <a:cubicBezTo>
                    <a:pt x="16395" y="14466"/>
                    <a:pt x="17110" y="15443"/>
                    <a:pt x="17788" y="16467"/>
                  </a:cubicBezTo>
                  <a:cubicBezTo>
                    <a:pt x="17610" y="15990"/>
                    <a:pt x="16848" y="14562"/>
                    <a:pt x="16419" y="13788"/>
                  </a:cubicBezTo>
                  <a:cubicBezTo>
                    <a:pt x="15419" y="12026"/>
                    <a:pt x="14169" y="10394"/>
                    <a:pt x="12823" y="8894"/>
                  </a:cubicBezTo>
                  <a:cubicBezTo>
                    <a:pt x="11645" y="7585"/>
                    <a:pt x="10418" y="6322"/>
                    <a:pt x="9085" y="5179"/>
                  </a:cubicBezTo>
                  <a:cubicBezTo>
                    <a:pt x="6406" y="2941"/>
                    <a:pt x="3263" y="125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16"/>
            <p:cNvSpPr/>
            <p:nvPr/>
          </p:nvSpPr>
          <p:spPr>
            <a:xfrm>
              <a:off x="7055325" y="874950"/>
              <a:ext cx="310500" cy="274450"/>
            </a:xfrm>
            <a:custGeom>
              <a:rect b="b" l="l" r="r" t="t"/>
              <a:pathLst>
                <a:path extrusionOk="0" h="10978" w="12420">
                  <a:moveTo>
                    <a:pt x="1" y="0"/>
                  </a:moveTo>
                  <a:cubicBezTo>
                    <a:pt x="1930" y="1131"/>
                    <a:pt x="4609" y="3036"/>
                    <a:pt x="5811" y="3989"/>
                  </a:cubicBezTo>
                  <a:cubicBezTo>
                    <a:pt x="6680" y="4655"/>
                    <a:pt x="7716" y="5489"/>
                    <a:pt x="8704" y="6441"/>
                  </a:cubicBezTo>
                  <a:cubicBezTo>
                    <a:pt x="9609" y="7334"/>
                    <a:pt x="10431" y="8311"/>
                    <a:pt x="11264" y="9263"/>
                  </a:cubicBezTo>
                  <a:cubicBezTo>
                    <a:pt x="11671" y="9728"/>
                    <a:pt x="12022" y="10216"/>
                    <a:pt x="12359" y="10816"/>
                  </a:cubicBezTo>
                  <a:lnTo>
                    <a:pt x="12359" y="10816"/>
                  </a:lnTo>
                  <a:cubicBezTo>
                    <a:pt x="12196" y="10375"/>
                    <a:pt x="12011" y="9913"/>
                    <a:pt x="11788" y="9489"/>
                  </a:cubicBezTo>
                  <a:cubicBezTo>
                    <a:pt x="10967" y="8073"/>
                    <a:pt x="10038" y="6691"/>
                    <a:pt x="8895" y="5501"/>
                  </a:cubicBezTo>
                  <a:cubicBezTo>
                    <a:pt x="6383" y="3048"/>
                    <a:pt x="3239" y="1310"/>
                    <a:pt x="1" y="0"/>
                  </a:cubicBezTo>
                  <a:close/>
                  <a:moveTo>
                    <a:pt x="12359" y="10816"/>
                  </a:moveTo>
                  <a:cubicBezTo>
                    <a:pt x="12380" y="10870"/>
                    <a:pt x="12400" y="10924"/>
                    <a:pt x="12419" y="10978"/>
                  </a:cubicBezTo>
                  <a:cubicBezTo>
                    <a:pt x="12419" y="10930"/>
                    <a:pt x="12395" y="10894"/>
                    <a:pt x="12383" y="10859"/>
                  </a:cubicBezTo>
                  <a:cubicBezTo>
                    <a:pt x="12375" y="10844"/>
                    <a:pt x="12367" y="10830"/>
                    <a:pt x="12359" y="1081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16"/>
            <p:cNvSpPr/>
            <p:nvPr/>
          </p:nvSpPr>
          <p:spPr>
            <a:xfrm>
              <a:off x="7198200" y="885350"/>
              <a:ext cx="180700" cy="129525"/>
            </a:xfrm>
            <a:custGeom>
              <a:rect b="b" l="l" r="r" t="t"/>
              <a:pathLst>
                <a:path extrusionOk="0" h="5181" w="7228">
                  <a:moveTo>
                    <a:pt x="1" y="1"/>
                  </a:moveTo>
                  <a:lnTo>
                    <a:pt x="1" y="1"/>
                  </a:lnTo>
                  <a:cubicBezTo>
                    <a:pt x="1275" y="656"/>
                    <a:pt x="2156" y="1453"/>
                    <a:pt x="3061" y="2132"/>
                  </a:cubicBezTo>
                  <a:cubicBezTo>
                    <a:pt x="4180" y="3025"/>
                    <a:pt x="5502" y="3858"/>
                    <a:pt x="6585" y="4680"/>
                  </a:cubicBezTo>
                  <a:cubicBezTo>
                    <a:pt x="6799" y="4835"/>
                    <a:pt x="7002" y="5013"/>
                    <a:pt x="7228" y="5180"/>
                  </a:cubicBezTo>
                  <a:cubicBezTo>
                    <a:pt x="7157" y="5085"/>
                    <a:pt x="7097" y="5013"/>
                    <a:pt x="7026" y="4942"/>
                  </a:cubicBezTo>
                  <a:cubicBezTo>
                    <a:pt x="5097" y="2811"/>
                    <a:pt x="2823" y="77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16"/>
            <p:cNvSpPr/>
            <p:nvPr/>
          </p:nvSpPr>
          <p:spPr>
            <a:xfrm>
              <a:off x="6481750" y="1581575"/>
              <a:ext cx="536700" cy="842400"/>
            </a:xfrm>
            <a:custGeom>
              <a:rect b="b" l="l" r="r" t="t"/>
              <a:pathLst>
                <a:path extrusionOk="0" h="33696" w="21468">
                  <a:moveTo>
                    <a:pt x="1" y="0"/>
                  </a:moveTo>
                  <a:cubicBezTo>
                    <a:pt x="3441" y="3239"/>
                    <a:pt x="6954" y="6430"/>
                    <a:pt x="9930" y="10097"/>
                  </a:cubicBezTo>
                  <a:cubicBezTo>
                    <a:pt x="12133" y="12859"/>
                    <a:pt x="14348" y="15836"/>
                    <a:pt x="16193" y="19074"/>
                  </a:cubicBezTo>
                  <a:cubicBezTo>
                    <a:pt x="17919" y="22134"/>
                    <a:pt x="19098" y="24908"/>
                    <a:pt x="20039" y="28290"/>
                  </a:cubicBezTo>
                  <a:cubicBezTo>
                    <a:pt x="20324" y="29242"/>
                    <a:pt x="20563" y="30230"/>
                    <a:pt x="20801" y="31207"/>
                  </a:cubicBezTo>
                  <a:cubicBezTo>
                    <a:pt x="21003" y="32028"/>
                    <a:pt x="21229" y="32850"/>
                    <a:pt x="21360" y="33695"/>
                  </a:cubicBezTo>
                  <a:cubicBezTo>
                    <a:pt x="21467" y="32731"/>
                    <a:pt x="21182" y="30326"/>
                    <a:pt x="20932" y="28885"/>
                  </a:cubicBezTo>
                  <a:cubicBezTo>
                    <a:pt x="19622" y="22408"/>
                    <a:pt x="15586" y="16312"/>
                    <a:pt x="11764" y="11395"/>
                  </a:cubicBezTo>
                  <a:cubicBezTo>
                    <a:pt x="9740" y="8763"/>
                    <a:pt x="7537" y="6275"/>
                    <a:pt x="5096" y="4013"/>
                  </a:cubicBezTo>
                  <a:cubicBezTo>
                    <a:pt x="3489" y="2572"/>
                    <a:pt x="1763" y="12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16"/>
            <p:cNvSpPr/>
            <p:nvPr/>
          </p:nvSpPr>
          <p:spPr>
            <a:xfrm>
              <a:off x="6591300" y="1762250"/>
              <a:ext cx="164925" cy="209275"/>
            </a:xfrm>
            <a:custGeom>
              <a:rect b="b" l="l" r="r" t="t"/>
              <a:pathLst>
                <a:path extrusionOk="0" h="8371" w="6597">
                  <a:moveTo>
                    <a:pt x="0" y="1"/>
                  </a:moveTo>
                  <a:cubicBezTo>
                    <a:pt x="1119" y="1417"/>
                    <a:pt x="2441" y="3263"/>
                    <a:pt x="3381" y="4453"/>
                  </a:cubicBezTo>
                  <a:cubicBezTo>
                    <a:pt x="4405" y="5799"/>
                    <a:pt x="5501" y="7073"/>
                    <a:pt x="6596" y="8371"/>
                  </a:cubicBezTo>
                  <a:cubicBezTo>
                    <a:pt x="5846" y="6966"/>
                    <a:pt x="5132" y="5537"/>
                    <a:pt x="4179" y="4275"/>
                  </a:cubicBezTo>
                  <a:cubicBezTo>
                    <a:pt x="2977" y="2679"/>
                    <a:pt x="1500" y="13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16"/>
            <p:cNvSpPr/>
            <p:nvPr/>
          </p:nvSpPr>
          <p:spPr>
            <a:xfrm>
              <a:off x="6604675" y="2024775"/>
              <a:ext cx="197975" cy="292325"/>
            </a:xfrm>
            <a:custGeom>
              <a:rect b="b" l="l" r="r" t="t"/>
              <a:pathLst>
                <a:path extrusionOk="0" h="11693" w="7919">
                  <a:moveTo>
                    <a:pt x="1" y="1"/>
                  </a:moveTo>
                  <a:lnTo>
                    <a:pt x="1" y="1"/>
                  </a:lnTo>
                  <a:cubicBezTo>
                    <a:pt x="1180" y="1513"/>
                    <a:pt x="2227" y="3180"/>
                    <a:pt x="3287" y="4799"/>
                  </a:cubicBezTo>
                  <a:cubicBezTo>
                    <a:pt x="4644" y="6823"/>
                    <a:pt x="5966" y="8871"/>
                    <a:pt x="7335" y="10859"/>
                  </a:cubicBezTo>
                  <a:cubicBezTo>
                    <a:pt x="7526" y="11145"/>
                    <a:pt x="7728" y="11431"/>
                    <a:pt x="7918" y="11693"/>
                  </a:cubicBezTo>
                  <a:cubicBezTo>
                    <a:pt x="7823" y="11514"/>
                    <a:pt x="7740" y="11312"/>
                    <a:pt x="7668" y="11109"/>
                  </a:cubicBezTo>
                  <a:cubicBezTo>
                    <a:pt x="6930" y="9300"/>
                    <a:pt x="6061" y="7454"/>
                    <a:pt x="4954" y="5728"/>
                  </a:cubicBezTo>
                  <a:cubicBezTo>
                    <a:pt x="3561" y="3632"/>
                    <a:pt x="1918" y="16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16"/>
            <p:cNvSpPr/>
            <p:nvPr/>
          </p:nvSpPr>
          <p:spPr>
            <a:xfrm>
              <a:off x="6682375" y="2043525"/>
              <a:ext cx="111375" cy="146400"/>
            </a:xfrm>
            <a:custGeom>
              <a:rect b="b" l="l" r="r" t="t"/>
              <a:pathLst>
                <a:path extrusionOk="0" h="5856" w="4455">
                  <a:moveTo>
                    <a:pt x="0" y="1"/>
                  </a:moveTo>
                  <a:lnTo>
                    <a:pt x="0" y="1"/>
                  </a:lnTo>
                  <a:cubicBezTo>
                    <a:pt x="786" y="894"/>
                    <a:pt x="1441" y="1906"/>
                    <a:pt x="2179" y="2954"/>
                  </a:cubicBezTo>
                  <a:cubicBezTo>
                    <a:pt x="2810" y="3847"/>
                    <a:pt x="3560" y="4680"/>
                    <a:pt x="4227" y="5561"/>
                  </a:cubicBezTo>
                  <a:cubicBezTo>
                    <a:pt x="4271" y="5606"/>
                    <a:pt x="4442" y="5856"/>
                    <a:pt x="4451" y="5856"/>
                  </a:cubicBezTo>
                  <a:cubicBezTo>
                    <a:pt x="4454" y="5856"/>
                    <a:pt x="4439" y="5827"/>
                    <a:pt x="4394" y="5752"/>
                  </a:cubicBezTo>
                  <a:cubicBezTo>
                    <a:pt x="3858" y="4704"/>
                    <a:pt x="3322" y="3632"/>
                    <a:pt x="2632" y="2680"/>
                  </a:cubicBezTo>
                  <a:cubicBezTo>
                    <a:pt x="1893" y="1668"/>
                    <a:pt x="1000" y="7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16"/>
            <p:cNvSpPr/>
            <p:nvPr/>
          </p:nvSpPr>
          <p:spPr>
            <a:xfrm>
              <a:off x="6824650" y="1847975"/>
              <a:ext cx="265525" cy="485500"/>
            </a:xfrm>
            <a:custGeom>
              <a:rect b="b" l="l" r="r" t="t"/>
              <a:pathLst>
                <a:path extrusionOk="0" h="19420" w="10621">
                  <a:moveTo>
                    <a:pt x="1" y="1"/>
                  </a:moveTo>
                  <a:cubicBezTo>
                    <a:pt x="1203" y="1667"/>
                    <a:pt x="2298" y="3406"/>
                    <a:pt x="3430" y="5132"/>
                  </a:cubicBezTo>
                  <a:cubicBezTo>
                    <a:pt x="4418" y="6632"/>
                    <a:pt x="5442" y="8121"/>
                    <a:pt x="6275" y="9716"/>
                  </a:cubicBezTo>
                  <a:cubicBezTo>
                    <a:pt x="7859" y="12633"/>
                    <a:pt x="8716" y="15110"/>
                    <a:pt x="10014" y="17979"/>
                  </a:cubicBezTo>
                  <a:cubicBezTo>
                    <a:pt x="10216" y="18455"/>
                    <a:pt x="10418" y="18943"/>
                    <a:pt x="10621" y="19420"/>
                  </a:cubicBezTo>
                  <a:cubicBezTo>
                    <a:pt x="10538" y="19098"/>
                    <a:pt x="10442" y="18741"/>
                    <a:pt x="10371" y="18396"/>
                  </a:cubicBezTo>
                  <a:cubicBezTo>
                    <a:pt x="9787" y="16014"/>
                    <a:pt x="9025" y="13657"/>
                    <a:pt x="7990" y="11442"/>
                  </a:cubicBezTo>
                  <a:cubicBezTo>
                    <a:pt x="5977" y="7228"/>
                    <a:pt x="3227" y="337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16"/>
            <p:cNvSpPr/>
            <p:nvPr/>
          </p:nvSpPr>
          <p:spPr>
            <a:xfrm>
              <a:off x="6891625" y="2218250"/>
              <a:ext cx="68775" cy="228050"/>
            </a:xfrm>
            <a:custGeom>
              <a:rect b="b" l="l" r="r" t="t"/>
              <a:pathLst>
                <a:path extrusionOk="0" h="9122" w="2751">
                  <a:moveTo>
                    <a:pt x="0" y="1"/>
                  </a:moveTo>
                  <a:cubicBezTo>
                    <a:pt x="989" y="2823"/>
                    <a:pt x="1882" y="5692"/>
                    <a:pt x="2644" y="8597"/>
                  </a:cubicBezTo>
                  <a:cubicBezTo>
                    <a:pt x="2679" y="8764"/>
                    <a:pt x="2703" y="8942"/>
                    <a:pt x="2751" y="9121"/>
                  </a:cubicBezTo>
                  <a:lnTo>
                    <a:pt x="2751" y="8669"/>
                  </a:lnTo>
                  <a:cubicBezTo>
                    <a:pt x="2632" y="5609"/>
                    <a:pt x="1584" y="262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16"/>
            <p:cNvSpPr/>
            <p:nvPr/>
          </p:nvSpPr>
          <p:spPr>
            <a:xfrm>
              <a:off x="6898175" y="2342675"/>
              <a:ext cx="23250" cy="116125"/>
            </a:xfrm>
            <a:custGeom>
              <a:rect b="b" l="l" r="r" t="t"/>
              <a:pathLst>
                <a:path extrusionOk="0" h="4645" w="930">
                  <a:moveTo>
                    <a:pt x="0" y="1"/>
                  </a:moveTo>
                  <a:lnTo>
                    <a:pt x="0" y="1"/>
                  </a:lnTo>
                  <a:cubicBezTo>
                    <a:pt x="108" y="620"/>
                    <a:pt x="191" y="1668"/>
                    <a:pt x="250" y="2108"/>
                  </a:cubicBezTo>
                  <a:cubicBezTo>
                    <a:pt x="358" y="2965"/>
                    <a:pt x="596" y="3799"/>
                    <a:pt x="727" y="4644"/>
                  </a:cubicBezTo>
                  <a:cubicBezTo>
                    <a:pt x="929" y="3072"/>
                    <a:pt x="703" y="142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16"/>
            <p:cNvSpPr/>
            <p:nvPr/>
          </p:nvSpPr>
          <p:spPr>
            <a:xfrm>
              <a:off x="6941025" y="1885775"/>
              <a:ext cx="210475" cy="406025"/>
            </a:xfrm>
            <a:custGeom>
              <a:rect b="b" l="l" r="r" t="t"/>
              <a:pathLst>
                <a:path extrusionOk="0" h="16241" w="8419">
                  <a:moveTo>
                    <a:pt x="1" y="1"/>
                  </a:moveTo>
                  <a:lnTo>
                    <a:pt x="1" y="1"/>
                  </a:lnTo>
                  <a:cubicBezTo>
                    <a:pt x="1037" y="1727"/>
                    <a:pt x="2168" y="3394"/>
                    <a:pt x="3108" y="5180"/>
                  </a:cubicBezTo>
                  <a:cubicBezTo>
                    <a:pt x="4835" y="8395"/>
                    <a:pt x="6323" y="11728"/>
                    <a:pt x="7871" y="15038"/>
                  </a:cubicBezTo>
                  <a:cubicBezTo>
                    <a:pt x="8049" y="15443"/>
                    <a:pt x="8240" y="15824"/>
                    <a:pt x="8419" y="16241"/>
                  </a:cubicBezTo>
                  <a:cubicBezTo>
                    <a:pt x="8347" y="15931"/>
                    <a:pt x="8252" y="15598"/>
                    <a:pt x="8169" y="15288"/>
                  </a:cubicBezTo>
                  <a:cubicBezTo>
                    <a:pt x="7168" y="11716"/>
                    <a:pt x="5621" y="8311"/>
                    <a:pt x="3763" y="5096"/>
                  </a:cubicBezTo>
                  <a:cubicBezTo>
                    <a:pt x="2692" y="3263"/>
                    <a:pt x="1334" y="163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16"/>
            <p:cNvSpPr/>
            <p:nvPr/>
          </p:nvSpPr>
          <p:spPr>
            <a:xfrm>
              <a:off x="7030625" y="1897100"/>
              <a:ext cx="194700" cy="418525"/>
            </a:xfrm>
            <a:custGeom>
              <a:rect b="b" l="l" r="r" t="t"/>
              <a:pathLst>
                <a:path extrusionOk="0" h="16741" w="7788">
                  <a:moveTo>
                    <a:pt x="1" y="0"/>
                  </a:moveTo>
                  <a:lnTo>
                    <a:pt x="1" y="0"/>
                  </a:lnTo>
                  <a:cubicBezTo>
                    <a:pt x="1846" y="2858"/>
                    <a:pt x="3334" y="5941"/>
                    <a:pt x="4716" y="9037"/>
                  </a:cubicBezTo>
                  <a:cubicBezTo>
                    <a:pt x="5418" y="10644"/>
                    <a:pt x="6406" y="13228"/>
                    <a:pt x="7335" y="15502"/>
                  </a:cubicBezTo>
                  <a:cubicBezTo>
                    <a:pt x="7490" y="15919"/>
                    <a:pt x="7633" y="16324"/>
                    <a:pt x="7787" y="16740"/>
                  </a:cubicBezTo>
                  <a:cubicBezTo>
                    <a:pt x="7728" y="16466"/>
                    <a:pt x="7668" y="16193"/>
                    <a:pt x="7609" y="15919"/>
                  </a:cubicBezTo>
                  <a:cubicBezTo>
                    <a:pt x="7180" y="14002"/>
                    <a:pt x="6763" y="12073"/>
                    <a:pt x="6073" y="10204"/>
                  </a:cubicBezTo>
                  <a:cubicBezTo>
                    <a:pt x="4644" y="6501"/>
                    <a:pt x="2715" y="294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16"/>
            <p:cNvSpPr/>
            <p:nvPr/>
          </p:nvSpPr>
          <p:spPr>
            <a:xfrm>
              <a:off x="7116650" y="1881900"/>
              <a:ext cx="197675" cy="482525"/>
            </a:xfrm>
            <a:custGeom>
              <a:rect b="b" l="l" r="r" t="t"/>
              <a:pathLst>
                <a:path extrusionOk="0" h="19301" w="7907">
                  <a:moveTo>
                    <a:pt x="1" y="1"/>
                  </a:moveTo>
                  <a:cubicBezTo>
                    <a:pt x="1679" y="3192"/>
                    <a:pt x="3382" y="6811"/>
                    <a:pt x="4668" y="9883"/>
                  </a:cubicBezTo>
                  <a:cubicBezTo>
                    <a:pt x="5716" y="12479"/>
                    <a:pt x="6537" y="15157"/>
                    <a:pt x="7442" y="17824"/>
                  </a:cubicBezTo>
                  <a:cubicBezTo>
                    <a:pt x="7609" y="18301"/>
                    <a:pt x="7752" y="18789"/>
                    <a:pt x="7906" y="19301"/>
                  </a:cubicBezTo>
                  <a:cubicBezTo>
                    <a:pt x="7847" y="18991"/>
                    <a:pt x="7763" y="18646"/>
                    <a:pt x="7704" y="18313"/>
                  </a:cubicBezTo>
                  <a:cubicBezTo>
                    <a:pt x="7251" y="16170"/>
                    <a:pt x="6799" y="14026"/>
                    <a:pt x="6120" y="11967"/>
                  </a:cubicBezTo>
                  <a:cubicBezTo>
                    <a:pt x="4692" y="7704"/>
                    <a:pt x="2703" y="359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16"/>
            <p:cNvSpPr/>
            <p:nvPr/>
          </p:nvSpPr>
          <p:spPr>
            <a:xfrm>
              <a:off x="7189875" y="1819700"/>
              <a:ext cx="172950" cy="466150"/>
            </a:xfrm>
            <a:custGeom>
              <a:rect b="b" l="l" r="r" t="t"/>
              <a:pathLst>
                <a:path extrusionOk="0" h="18646" w="6918">
                  <a:moveTo>
                    <a:pt x="0" y="0"/>
                  </a:moveTo>
                  <a:lnTo>
                    <a:pt x="0" y="0"/>
                  </a:lnTo>
                  <a:cubicBezTo>
                    <a:pt x="977" y="1894"/>
                    <a:pt x="1870" y="3953"/>
                    <a:pt x="2608" y="5680"/>
                  </a:cubicBezTo>
                  <a:cubicBezTo>
                    <a:pt x="2965" y="6537"/>
                    <a:pt x="3691" y="8216"/>
                    <a:pt x="4227" y="9775"/>
                  </a:cubicBezTo>
                  <a:cubicBezTo>
                    <a:pt x="4644" y="10978"/>
                    <a:pt x="4965" y="12216"/>
                    <a:pt x="5323" y="13454"/>
                  </a:cubicBezTo>
                  <a:cubicBezTo>
                    <a:pt x="5704" y="14717"/>
                    <a:pt x="6120" y="15967"/>
                    <a:pt x="6501" y="17229"/>
                  </a:cubicBezTo>
                  <a:cubicBezTo>
                    <a:pt x="6656" y="17693"/>
                    <a:pt x="6799" y="18169"/>
                    <a:pt x="6918" y="18646"/>
                  </a:cubicBezTo>
                  <a:cubicBezTo>
                    <a:pt x="6870" y="18348"/>
                    <a:pt x="6835" y="18038"/>
                    <a:pt x="6787" y="17741"/>
                  </a:cubicBezTo>
                  <a:cubicBezTo>
                    <a:pt x="6489" y="15610"/>
                    <a:pt x="6180" y="13478"/>
                    <a:pt x="5608" y="11395"/>
                  </a:cubicBezTo>
                  <a:cubicBezTo>
                    <a:pt x="4430" y="7311"/>
                    <a:pt x="2548" y="341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16"/>
            <p:cNvSpPr/>
            <p:nvPr/>
          </p:nvSpPr>
          <p:spPr>
            <a:xfrm>
              <a:off x="7262500" y="1758975"/>
              <a:ext cx="110150" cy="297375"/>
            </a:xfrm>
            <a:custGeom>
              <a:rect b="b" l="l" r="r" t="t"/>
              <a:pathLst>
                <a:path extrusionOk="0" h="11895" w="4406">
                  <a:moveTo>
                    <a:pt x="1" y="1"/>
                  </a:moveTo>
                  <a:lnTo>
                    <a:pt x="1" y="1"/>
                  </a:lnTo>
                  <a:cubicBezTo>
                    <a:pt x="917" y="1965"/>
                    <a:pt x="1608" y="4073"/>
                    <a:pt x="2346" y="6204"/>
                  </a:cubicBezTo>
                  <a:cubicBezTo>
                    <a:pt x="2941" y="7966"/>
                    <a:pt x="3537" y="9335"/>
                    <a:pt x="4120" y="11038"/>
                  </a:cubicBezTo>
                  <a:cubicBezTo>
                    <a:pt x="4215" y="11323"/>
                    <a:pt x="4299" y="11609"/>
                    <a:pt x="4406" y="11895"/>
                  </a:cubicBezTo>
                  <a:cubicBezTo>
                    <a:pt x="4370" y="11704"/>
                    <a:pt x="4346" y="11490"/>
                    <a:pt x="4311" y="11288"/>
                  </a:cubicBezTo>
                  <a:cubicBezTo>
                    <a:pt x="3811" y="7204"/>
                    <a:pt x="2441" y="333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16"/>
            <p:cNvSpPr/>
            <p:nvPr/>
          </p:nvSpPr>
          <p:spPr>
            <a:xfrm>
              <a:off x="7318750" y="1664025"/>
              <a:ext cx="65525" cy="150050"/>
            </a:xfrm>
            <a:custGeom>
              <a:rect b="b" l="l" r="r" t="t"/>
              <a:pathLst>
                <a:path extrusionOk="0" h="6002" w="2621">
                  <a:moveTo>
                    <a:pt x="1" y="0"/>
                  </a:moveTo>
                  <a:cubicBezTo>
                    <a:pt x="560" y="1227"/>
                    <a:pt x="870" y="2013"/>
                    <a:pt x="1394" y="3168"/>
                  </a:cubicBezTo>
                  <a:cubicBezTo>
                    <a:pt x="1846" y="4037"/>
                    <a:pt x="2239" y="4799"/>
                    <a:pt x="2525" y="5692"/>
                  </a:cubicBezTo>
                  <a:cubicBezTo>
                    <a:pt x="2561" y="5799"/>
                    <a:pt x="2585" y="5882"/>
                    <a:pt x="2620" y="6001"/>
                  </a:cubicBezTo>
                  <a:cubicBezTo>
                    <a:pt x="2620" y="5906"/>
                    <a:pt x="2620" y="5835"/>
                    <a:pt x="2596" y="5763"/>
                  </a:cubicBezTo>
                  <a:cubicBezTo>
                    <a:pt x="2454" y="3608"/>
                    <a:pt x="1287" y="16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16"/>
            <p:cNvSpPr/>
            <p:nvPr/>
          </p:nvSpPr>
          <p:spPr>
            <a:xfrm>
              <a:off x="7347625" y="1559550"/>
              <a:ext cx="19675" cy="54500"/>
            </a:xfrm>
            <a:custGeom>
              <a:rect b="b" l="l" r="r" t="t"/>
              <a:pathLst>
                <a:path extrusionOk="0" h="2180" w="787">
                  <a:moveTo>
                    <a:pt x="1" y="0"/>
                  </a:moveTo>
                  <a:lnTo>
                    <a:pt x="1" y="0"/>
                  </a:lnTo>
                  <a:cubicBezTo>
                    <a:pt x="179" y="751"/>
                    <a:pt x="465" y="1477"/>
                    <a:pt x="787" y="2179"/>
                  </a:cubicBezTo>
                  <a:cubicBezTo>
                    <a:pt x="608" y="1417"/>
                    <a:pt x="358" y="6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16"/>
            <p:cNvSpPr/>
            <p:nvPr/>
          </p:nvSpPr>
          <p:spPr>
            <a:xfrm>
              <a:off x="7326500" y="2399225"/>
              <a:ext cx="46450" cy="298575"/>
            </a:xfrm>
            <a:custGeom>
              <a:rect b="b" l="l" r="r" t="t"/>
              <a:pathLst>
                <a:path extrusionOk="0" h="11943" w="1858">
                  <a:moveTo>
                    <a:pt x="0" y="1"/>
                  </a:moveTo>
                  <a:lnTo>
                    <a:pt x="0" y="1"/>
                  </a:lnTo>
                  <a:cubicBezTo>
                    <a:pt x="441" y="1823"/>
                    <a:pt x="548" y="3323"/>
                    <a:pt x="774" y="5156"/>
                  </a:cubicBezTo>
                  <a:cubicBezTo>
                    <a:pt x="977" y="7121"/>
                    <a:pt x="1215" y="9073"/>
                    <a:pt x="1358" y="11038"/>
                  </a:cubicBezTo>
                  <a:cubicBezTo>
                    <a:pt x="1382" y="11336"/>
                    <a:pt x="1393" y="11645"/>
                    <a:pt x="1393" y="11943"/>
                  </a:cubicBezTo>
                  <a:cubicBezTo>
                    <a:pt x="1429" y="11740"/>
                    <a:pt x="1453" y="11562"/>
                    <a:pt x="1489" y="11371"/>
                  </a:cubicBezTo>
                  <a:cubicBezTo>
                    <a:pt x="1751" y="9621"/>
                    <a:pt x="1858" y="7835"/>
                    <a:pt x="1679" y="6061"/>
                  </a:cubicBezTo>
                  <a:cubicBezTo>
                    <a:pt x="1453" y="3978"/>
                    <a:pt x="917" y="189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16"/>
            <p:cNvSpPr/>
            <p:nvPr/>
          </p:nvSpPr>
          <p:spPr>
            <a:xfrm>
              <a:off x="7375325" y="2346250"/>
              <a:ext cx="8050" cy="41100"/>
            </a:xfrm>
            <a:custGeom>
              <a:rect b="b" l="l" r="r" t="t"/>
              <a:pathLst>
                <a:path extrusionOk="0" h="1644" w="322">
                  <a:moveTo>
                    <a:pt x="0" y="1"/>
                  </a:moveTo>
                  <a:cubicBezTo>
                    <a:pt x="24" y="560"/>
                    <a:pt x="143" y="1132"/>
                    <a:pt x="322" y="1644"/>
                  </a:cubicBezTo>
                  <a:cubicBezTo>
                    <a:pt x="298" y="1084"/>
                    <a:pt x="191" y="53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16"/>
            <p:cNvSpPr/>
            <p:nvPr/>
          </p:nvSpPr>
          <p:spPr>
            <a:xfrm>
              <a:off x="7135700" y="2443875"/>
              <a:ext cx="24425" cy="106300"/>
            </a:xfrm>
            <a:custGeom>
              <a:rect b="b" l="l" r="r" t="t"/>
              <a:pathLst>
                <a:path extrusionOk="0" h="4252" w="977">
                  <a:moveTo>
                    <a:pt x="1" y="1"/>
                  </a:moveTo>
                  <a:lnTo>
                    <a:pt x="1" y="1"/>
                  </a:lnTo>
                  <a:cubicBezTo>
                    <a:pt x="84" y="703"/>
                    <a:pt x="132" y="989"/>
                    <a:pt x="215" y="1644"/>
                  </a:cubicBezTo>
                  <a:cubicBezTo>
                    <a:pt x="358" y="2501"/>
                    <a:pt x="632" y="3477"/>
                    <a:pt x="894" y="4251"/>
                  </a:cubicBezTo>
                  <a:cubicBezTo>
                    <a:pt x="977" y="2775"/>
                    <a:pt x="667" y="131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16"/>
            <p:cNvSpPr/>
            <p:nvPr/>
          </p:nvSpPr>
          <p:spPr>
            <a:xfrm>
              <a:off x="7060400" y="2475125"/>
              <a:ext cx="16675" cy="73550"/>
            </a:xfrm>
            <a:custGeom>
              <a:rect b="b" l="l" r="r" t="t"/>
              <a:pathLst>
                <a:path extrusionOk="0" h="2942" w="667">
                  <a:moveTo>
                    <a:pt x="0" y="1"/>
                  </a:moveTo>
                  <a:lnTo>
                    <a:pt x="0" y="1"/>
                  </a:lnTo>
                  <a:cubicBezTo>
                    <a:pt x="48" y="989"/>
                    <a:pt x="250" y="2085"/>
                    <a:pt x="596" y="2942"/>
                  </a:cubicBezTo>
                  <a:cubicBezTo>
                    <a:pt x="667" y="1930"/>
                    <a:pt x="453" y="91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16"/>
            <p:cNvSpPr/>
            <p:nvPr/>
          </p:nvSpPr>
          <p:spPr>
            <a:xfrm>
              <a:off x="7014250" y="2536750"/>
              <a:ext cx="5675" cy="44975"/>
            </a:xfrm>
            <a:custGeom>
              <a:rect b="b" l="l" r="r" t="t"/>
              <a:pathLst>
                <a:path extrusionOk="0" h="1799" w="227">
                  <a:moveTo>
                    <a:pt x="120" y="1"/>
                  </a:moveTo>
                  <a:lnTo>
                    <a:pt x="120" y="1"/>
                  </a:lnTo>
                  <a:cubicBezTo>
                    <a:pt x="1" y="596"/>
                    <a:pt x="13" y="1203"/>
                    <a:pt x="37" y="1798"/>
                  </a:cubicBezTo>
                  <a:cubicBezTo>
                    <a:pt x="227" y="1215"/>
                    <a:pt x="227" y="596"/>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16"/>
            <p:cNvSpPr/>
            <p:nvPr/>
          </p:nvSpPr>
          <p:spPr>
            <a:xfrm>
              <a:off x="4874400" y="1387250"/>
              <a:ext cx="601000" cy="72900"/>
            </a:xfrm>
            <a:custGeom>
              <a:rect b="b" l="l" r="r" t="t"/>
              <a:pathLst>
                <a:path extrusionOk="0" h="2916" w="24040">
                  <a:moveTo>
                    <a:pt x="11482" y="1"/>
                  </a:moveTo>
                  <a:cubicBezTo>
                    <a:pt x="10685" y="1"/>
                    <a:pt x="9889" y="30"/>
                    <a:pt x="9097" y="94"/>
                  </a:cubicBezTo>
                  <a:cubicBezTo>
                    <a:pt x="5418" y="356"/>
                    <a:pt x="3727" y="796"/>
                    <a:pt x="1" y="1106"/>
                  </a:cubicBezTo>
                  <a:cubicBezTo>
                    <a:pt x="643" y="1150"/>
                    <a:pt x="1285" y="1168"/>
                    <a:pt x="1927" y="1168"/>
                  </a:cubicBezTo>
                  <a:cubicBezTo>
                    <a:pt x="4960" y="1168"/>
                    <a:pt x="7987" y="760"/>
                    <a:pt x="11014" y="701"/>
                  </a:cubicBezTo>
                  <a:cubicBezTo>
                    <a:pt x="14729" y="701"/>
                    <a:pt x="17920" y="1213"/>
                    <a:pt x="21515" y="2201"/>
                  </a:cubicBezTo>
                  <a:cubicBezTo>
                    <a:pt x="22313" y="2416"/>
                    <a:pt x="23135" y="2618"/>
                    <a:pt x="23932" y="2892"/>
                  </a:cubicBezTo>
                  <a:cubicBezTo>
                    <a:pt x="23971" y="2892"/>
                    <a:pt x="24002" y="2900"/>
                    <a:pt x="24025" y="2909"/>
                  </a:cubicBezTo>
                  <a:lnTo>
                    <a:pt x="24025" y="2909"/>
                  </a:lnTo>
                  <a:cubicBezTo>
                    <a:pt x="23423" y="2637"/>
                    <a:pt x="22832" y="2342"/>
                    <a:pt x="22230" y="2070"/>
                  </a:cubicBezTo>
                  <a:cubicBezTo>
                    <a:pt x="20480" y="1296"/>
                    <a:pt x="18575" y="665"/>
                    <a:pt x="16658" y="368"/>
                  </a:cubicBezTo>
                  <a:cubicBezTo>
                    <a:pt x="14946" y="140"/>
                    <a:pt x="13212" y="1"/>
                    <a:pt x="11482" y="1"/>
                  </a:cubicBezTo>
                  <a:close/>
                  <a:moveTo>
                    <a:pt x="24025" y="2909"/>
                  </a:moveTo>
                  <a:lnTo>
                    <a:pt x="24025" y="2909"/>
                  </a:lnTo>
                  <a:cubicBezTo>
                    <a:pt x="24030" y="2911"/>
                    <a:pt x="24035" y="2914"/>
                    <a:pt x="24039" y="2916"/>
                  </a:cubicBezTo>
                  <a:cubicBezTo>
                    <a:pt x="24035" y="2913"/>
                    <a:pt x="24030" y="2911"/>
                    <a:pt x="24025" y="290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16"/>
            <p:cNvSpPr/>
            <p:nvPr/>
          </p:nvSpPr>
          <p:spPr>
            <a:xfrm>
              <a:off x="5063425" y="1426475"/>
              <a:ext cx="323875" cy="39625"/>
            </a:xfrm>
            <a:custGeom>
              <a:rect b="b" l="l" r="r" t="t"/>
              <a:pathLst>
                <a:path extrusionOk="0" h="1585" w="12955">
                  <a:moveTo>
                    <a:pt x="4205" y="0"/>
                  </a:moveTo>
                  <a:cubicBezTo>
                    <a:pt x="3011" y="0"/>
                    <a:pt x="1816" y="70"/>
                    <a:pt x="631" y="180"/>
                  </a:cubicBezTo>
                  <a:cubicBezTo>
                    <a:pt x="417" y="192"/>
                    <a:pt x="215" y="216"/>
                    <a:pt x="0" y="239"/>
                  </a:cubicBezTo>
                  <a:cubicBezTo>
                    <a:pt x="322" y="263"/>
                    <a:pt x="619" y="311"/>
                    <a:pt x="929" y="335"/>
                  </a:cubicBezTo>
                  <a:cubicBezTo>
                    <a:pt x="3751" y="680"/>
                    <a:pt x="6596" y="823"/>
                    <a:pt x="9442" y="1097"/>
                  </a:cubicBezTo>
                  <a:cubicBezTo>
                    <a:pt x="10680" y="1228"/>
                    <a:pt x="11811" y="1263"/>
                    <a:pt x="12954" y="1585"/>
                  </a:cubicBezTo>
                  <a:cubicBezTo>
                    <a:pt x="11764" y="1025"/>
                    <a:pt x="10430" y="775"/>
                    <a:pt x="9156" y="489"/>
                  </a:cubicBezTo>
                  <a:cubicBezTo>
                    <a:pt x="7528" y="136"/>
                    <a:pt x="5867" y="0"/>
                    <a:pt x="42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16"/>
            <p:cNvSpPr/>
            <p:nvPr/>
          </p:nvSpPr>
          <p:spPr>
            <a:xfrm>
              <a:off x="5720350" y="1012150"/>
              <a:ext cx="172075" cy="501575"/>
            </a:xfrm>
            <a:custGeom>
              <a:rect b="b" l="l" r="r" t="t"/>
              <a:pathLst>
                <a:path extrusionOk="0" h="20063" w="6883">
                  <a:moveTo>
                    <a:pt x="5632" y="1"/>
                  </a:moveTo>
                  <a:lnTo>
                    <a:pt x="5358" y="287"/>
                  </a:lnTo>
                  <a:cubicBezTo>
                    <a:pt x="4251" y="1465"/>
                    <a:pt x="3227" y="2596"/>
                    <a:pt x="2346" y="3918"/>
                  </a:cubicBezTo>
                  <a:cubicBezTo>
                    <a:pt x="0" y="7764"/>
                    <a:pt x="322" y="14026"/>
                    <a:pt x="3120" y="17491"/>
                  </a:cubicBezTo>
                  <a:cubicBezTo>
                    <a:pt x="4132" y="18622"/>
                    <a:pt x="5382" y="19706"/>
                    <a:pt x="6882" y="20063"/>
                  </a:cubicBezTo>
                  <a:cubicBezTo>
                    <a:pt x="5870" y="19646"/>
                    <a:pt x="5180" y="18967"/>
                    <a:pt x="4429" y="18182"/>
                  </a:cubicBezTo>
                  <a:cubicBezTo>
                    <a:pt x="3965" y="17646"/>
                    <a:pt x="3846" y="17515"/>
                    <a:pt x="3548" y="17074"/>
                  </a:cubicBezTo>
                  <a:cubicBezTo>
                    <a:pt x="3239" y="16622"/>
                    <a:pt x="2989" y="16134"/>
                    <a:pt x="2751" y="15646"/>
                  </a:cubicBezTo>
                  <a:cubicBezTo>
                    <a:pt x="2620" y="15360"/>
                    <a:pt x="2655" y="15443"/>
                    <a:pt x="2572" y="15241"/>
                  </a:cubicBezTo>
                  <a:cubicBezTo>
                    <a:pt x="1250" y="12014"/>
                    <a:pt x="1250" y="9026"/>
                    <a:pt x="2322" y="5763"/>
                  </a:cubicBezTo>
                  <a:cubicBezTo>
                    <a:pt x="2679" y="4680"/>
                    <a:pt x="3060" y="3930"/>
                    <a:pt x="3703" y="2858"/>
                  </a:cubicBezTo>
                  <a:cubicBezTo>
                    <a:pt x="4251" y="1942"/>
                    <a:pt x="4846" y="1037"/>
                    <a:pt x="5501" y="168"/>
                  </a:cubicBezTo>
                  <a:cubicBezTo>
                    <a:pt x="5549" y="108"/>
                    <a:pt x="5596" y="60"/>
                    <a:pt x="5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16"/>
            <p:cNvSpPr/>
            <p:nvPr/>
          </p:nvSpPr>
          <p:spPr>
            <a:xfrm>
              <a:off x="5786125" y="1040150"/>
              <a:ext cx="100325" cy="415550"/>
            </a:xfrm>
            <a:custGeom>
              <a:rect b="b" l="l" r="r" t="t"/>
              <a:pathLst>
                <a:path extrusionOk="0" h="16622" w="4013">
                  <a:moveTo>
                    <a:pt x="4013" y="0"/>
                  </a:moveTo>
                  <a:cubicBezTo>
                    <a:pt x="1667" y="2310"/>
                    <a:pt x="251" y="5536"/>
                    <a:pt x="60" y="8811"/>
                  </a:cubicBezTo>
                  <a:cubicBezTo>
                    <a:pt x="1" y="10870"/>
                    <a:pt x="655" y="12930"/>
                    <a:pt x="1894" y="14597"/>
                  </a:cubicBezTo>
                  <a:cubicBezTo>
                    <a:pt x="2406" y="15311"/>
                    <a:pt x="3025" y="15954"/>
                    <a:pt x="3703" y="16526"/>
                  </a:cubicBezTo>
                  <a:cubicBezTo>
                    <a:pt x="3739" y="16550"/>
                    <a:pt x="3763" y="16585"/>
                    <a:pt x="3799" y="16621"/>
                  </a:cubicBezTo>
                  <a:cubicBezTo>
                    <a:pt x="3751" y="16562"/>
                    <a:pt x="3692" y="16490"/>
                    <a:pt x="3644" y="16431"/>
                  </a:cubicBezTo>
                  <a:cubicBezTo>
                    <a:pt x="3001" y="15573"/>
                    <a:pt x="2429" y="14633"/>
                    <a:pt x="1977" y="13645"/>
                  </a:cubicBezTo>
                  <a:cubicBezTo>
                    <a:pt x="941" y="11335"/>
                    <a:pt x="608" y="8870"/>
                    <a:pt x="1263" y="6298"/>
                  </a:cubicBezTo>
                  <a:cubicBezTo>
                    <a:pt x="1751" y="3953"/>
                    <a:pt x="2537" y="1917"/>
                    <a:pt x="4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16"/>
            <p:cNvSpPr/>
            <p:nvPr/>
          </p:nvSpPr>
          <p:spPr>
            <a:xfrm>
              <a:off x="5401850" y="1269025"/>
              <a:ext cx="250650" cy="251550"/>
            </a:xfrm>
            <a:custGeom>
              <a:rect b="b" l="l" r="r" t="t"/>
              <a:pathLst>
                <a:path extrusionOk="0" h="10062" w="10026">
                  <a:moveTo>
                    <a:pt x="1" y="1"/>
                  </a:moveTo>
                  <a:lnTo>
                    <a:pt x="1" y="1"/>
                  </a:lnTo>
                  <a:cubicBezTo>
                    <a:pt x="96" y="49"/>
                    <a:pt x="203" y="72"/>
                    <a:pt x="310" y="120"/>
                  </a:cubicBezTo>
                  <a:cubicBezTo>
                    <a:pt x="929" y="358"/>
                    <a:pt x="1406" y="549"/>
                    <a:pt x="1989" y="858"/>
                  </a:cubicBezTo>
                  <a:cubicBezTo>
                    <a:pt x="5716" y="2870"/>
                    <a:pt x="7954" y="6311"/>
                    <a:pt x="10026" y="10062"/>
                  </a:cubicBezTo>
                  <a:cubicBezTo>
                    <a:pt x="9240" y="7978"/>
                    <a:pt x="8347" y="5883"/>
                    <a:pt x="7002" y="4073"/>
                  </a:cubicBezTo>
                  <a:cubicBezTo>
                    <a:pt x="5668" y="2323"/>
                    <a:pt x="3763" y="1025"/>
                    <a:pt x="1668" y="358"/>
                  </a:cubicBezTo>
                  <a:cubicBezTo>
                    <a:pt x="1108" y="191"/>
                    <a:pt x="560"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16"/>
            <p:cNvSpPr/>
            <p:nvPr/>
          </p:nvSpPr>
          <p:spPr>
            <a:xfrm>
              <a:off x="5451275" y="1248200"/>
              <a:ext cx="186050" cy="174150"/>
            </a:xfrm>
            <a:custGeom>
              <a:rect b="b" l="l" r="r" t="t"/>
              <a:pathLst>
                <a:path extrusionOk="0" h="6966" w="7442">
                  <a:moveTo>
                    <a:pt x="0" y="0"/>
                  </a:moveTo>
                  <a:lnTo>
                    <a:pt x="0" y="0"/>
                  </a:lnTo>
                  <a:cubicBezTo>
                    <a:pt x="322" y="179"/>
                    <a:pt x="643" y="370"/>
                    <a:pt x="953" y="560"/>
                  </a:cubicBezTo>
                  <a:cubicBezTo>
                    <a:pt x="3655" y="2227"/>
                    <a:pt x="5822" y="4061"/>
                    <a:pt x="7441" y="6966"/>
                  </a:cubicBezTo>
                  <a:cubicBezTo>
                    <a:pt x="6930" y="5180"/>
                    <a:pt x="5941" y="3525"/>
                    <a:pt x="4572" y="2263"/>
                  </a:cubicBezTo>
                  <a:cubicBezTo>
                    <a:pt x="3465" y="1310"/>
                    <a:pt x="2131" y="620"/>
                    <a:pt x="738" y="191"/>
                  </a:cubicBezTo>
                  <a:cubicBezTo>
                    <a:pt x="500" y="120"/>
                    <a:pt x="250" y="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16"/>
            <p:cNvSpPr/>
            <p:nvPr/>
          </p:nvSpPr>
          <p:spPr>
            <a:xfrm>
              <a:off x="5493225" y="1224975"/>
              <a:ext cx="107475" cy="89325"/>
            </a:xfrm>
            <a:custGeom>
              <a:rect b="b" l="l" r="r" t="t"/>
              <a:pathLst>
                <a:path extrusionOk="0" h="3573" w="4299">
                  <a:moveTo>
                    <a:pt x="1" y="1"/>
                  </a:moveTo>
                  <a:cubicBezTo>
                    <a:pt x="215" y="156"/>
                    <a:pt x="370" y="275"/>
                    <a:pt x="572" y="441"/>
                  </a:cubicBezTo>
                  <a:cubicBezTo>
                    <a:pt x="1382" y="1072"/>
                    <a:pt x="1918" y="1453"/>
                    <a:pt x="2454" y="1894"/>
                  </a:cubicBezTo>
                  <a:cubicBezTo>
                    <a:pt x="3096" y="2418"/>
                    <a:pt x="3751" y="2954"/>
                    <a:pt x="4299" y="3573"/>
                  </a:cubicBezTo>
                  <a:cubicBezTo>
                    <a:pt x="3466" y="1727"/>
                    <a:pt x="2132" y="715"/>
                    <a:pt x="239" y="96"/>
                  </a:cubicBezTo>
                  <a:cubicBezTo>
                    <a:pt x="168" y="60"/>
                    <a:pt x="72"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16"/>
            <p:cNvSpPr/>
            <p:nvPr/>
          </p:nvSpPr>
          <p:spPr>
            <a:xfrm>
              <a:off x="5534600" y="1202650"/>
              <a:ext cx="56875" cy="52425"/>
            </a:xfrm>
            <a:custGeom>
              <a:rect b="b" l="l" r="r" t="t"/>
              <a:pathLst>
                <a:path extrusionOk="0" h="2097" w="2275">
                  <a:moveTo>
                    <a:pt x="1" y="1"/>
                  </a:moveTo>
                  <a:lnTo>
                    <a:pt x="1" y="1"/>
                  </a:lnTo>
                  <a:cubicBezTo>
                    <a:pt x="441" y="465"/>
                    <a:pt x="882" y="941"/>
                    <a:pt x="1382" y="1334"/>
                  </a:cubicBezTo>
                  <a:cubicBezTo>
                    <a:pt x="1620" y="1513"/>
                    <a:pt x="1965" y="1763"/>
                    <a:pt x="2275" y="2096"/>
                  </a:cubicBezTo>
                  <a:cubicBezTo>
                    <a:pt x="1858" y="1120"/>
                    <a:pt x="906" y="5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16"/>
            <p:cNvSpPr/>
            <p:nvPr/>
          </p:nvSpPr>
          <p:spPr>
            <a:xfrm>
              <a:off x="5095875" y="866900"/>
              <a:ext cx="452750" cy="460200"/>
            </a:xfrm>
            <a:custGeom>
              <a:rect b="b" l="l" r="r" t="t"/>
              <a:pathLst>
                <a:path extrusionOk="0" h="18408" w="18110">
                  <a:moveTo>
                    <a:pt x="17645" y="1"/>
                  </a:moveTo>
                  <a:lnTo>
                    <a:pt x="17645" y="1"/>
                  </a:lnTo>
                  <a:cubicBezTo>
                    <a:pt x="17978" y="6049"/>
                    <a:pt x="14276" y="10323"/>
                    <a:pt x="9573" y="13407"/>
                  </a:cubicBezTo>
                  <a:cubicBezTo>
                    <a:pt x="6668" y="15264"/>
                    <a:pt x="3560" y="16741"/>
                    <a:pt x="441" y="18217"/>
                  </a:cubicBezTo>
                  <a:cubicBezTo>
                    <a:pt x="298" y="18265"/>
                    <a:pt x="143" y="18348"/>
                    <a:pt x="0" y="18408"/>
                  </a:cubicBezTo>
                  <a:cubicBezTo>
                    <a:pt x="1119" y="18074"/>
                    <a:pt x="2262" y="17860"/>
                    <a:pt x="3393" y="17527"/>
                  </a:cubicBezTo>
                  <a:cubicBezTo>
                    <a:pt x="4524" y="17205"/>
                    <a:pt x="5239" y="16907"/>
                    <a:pt x="6132" y="16503"/>
                  </a:cubicBezTo>
                  <a:cubicBezTo>
                    <a:pt x="9454" y="14955"/>
                    <a:pt x="12454" y="12693"/>
                    <a:pt x="14811" y="9907"/>
                  </a:cubicBezTo>
                  <a:cubicBezTo>
                    <a:pt x="15752" y="8752"/>
                    <a:pt x="16621" y="7502"/>
                    <a:pt x="17169" y="6097"/>
                  </a:cubicBezTo>
                  <a:cubicBezTo>
                    <a:pt x="17883" y="4168"/>
                    <a:pt x="18109" y="2001"/>
                    <a:pt x="176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16"/>
            <p:cNvSpPr/>
            <p:nvPr/>
          </p:nvSpPr>
          <p:spPr>
            <a:xfrm>
              <a:off x="5152725" y="877925"/>
              <a:ext cx="356600" cy="406025"/>
            </a:xfrm>
            <a:custGeom>
              <a:rect b="b" l="l" r="r" t="t"/>
              <a:pathLst>
                <a:path extrusionOk="0" h="16241" w="14264">
                  <a:moveTo>
                    <a:pt x="14264" y="0"/>
                  </a:moveTo>
                  <a:lnTo>
                    <a:pt x="14264" y="0"/>
                  </a:lnTo>
                  <a:cubicBezTo>
                    <a:pt x="13978" y="1143"/>
                    <a:pt x="13621" y="2274"/>
                    <a:pt x="13192" y="3382"/>
                  </a:cubicBezTo>
                  <a:cubicBezTo>
                    <a:pt x="12906" y="4024"/>
                    <a:pt x="12085" y="5406"/>
                    <a:pt x="11573" y="6251"/>
                  </a:cubicBezTo>
                  <a:cubicBezTo>
                    <a:pt x="10680" y="7608"/>
                    <a:pt x="10061" y="8513"/>
                    <a:pt x="8906" y="9656"/>
                  </a:cubicBezTo>
                  <a:cubicBezTo>
                    <a:pt x="7442" y="11073"/>
                    <a:pt x="6108" y="12073"/>
                    <a:pt x="4786" y="13073"/>
                  </a:cubicBezTo>
                  <a:cubicBezTo>
                    <a:pt x="3251" y="14216"/>
                    <a:pt x="1691" y="15312"/>
                    <a:pt x="0" y="16240"/>
                  </a:cubicBezTo>
                  <a:cubicBezTo>
                    <a:pt x="3179" y="15073"/>
                    <a:pt x="6060" y="13192"/>
                    <a:pt x="8608" y="10990"/>
                  </a:cubicBezTo>
                  <a:cubicBezTo>
                    <a:pt x="10359" y="9501"/>
                    <a:pt x="11847" y="7680"/>
                    <a:pt x="12906" y="5644"/>
                  </a:cubicBezTo>
                  <a:cubicBezTo>
                    <a:pt x="13395" y="4679"/>
                    <a:pt x="13847" y="3679"/>
                    <a:pt x="14014" y="2608"/>
                  </a:cubicBezTo>
                  <a:cubicBezTo>
                    <a:pt x="14145" y="1774"/>
                    <a:pt x="14252" y="905"/>
                    <a:pt x="1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16"/>
            <p:cNvSpPr/>
            <p:nvPr/>
          </p:nvSpPr>
          <p:spPr>
            <a:xfrm>
              <a:off x="5181875" y="908575"/>
              <a:ext cx="290550" cy="313150"/>
            </a:xfrm>
            <a:custGeom>
              <a:rect b="b" l="l" r="r" t="t"/>
              <a:pathLst>
                <a:path extrusionOk="0" h="12526" w="11622">
                  <a:moveTo>
                    <a:pt x="11621" y="0"/>
                  </a:moveTo>
                  <a:lnTo>
                    <a:pt x="11621" y="0"/>
                  </a:lnTo>
                  <a:cubicBezTo>
                    <a:pt x="10026" y="2775"/>
                    <a:pt x="8573" y="4680"/>
                    <a:pt x="6633" y="6870"/>
                  </a:cubicBezTo>
                  <a:cubicBezTo>
                    <a:pt x="5180" y="8371"/>
                    <a:pt x="3561" y="9728"/>
                    <a:pt x="1965" y="11097"/>
                  </a:cubicBezTo>
                  <a:cubicBezTo>
                    <a:pt x="1334" y="11633"/>
                    <a:pt x="846" y="12097"/>
                    <a:pt x="120" y="12454"/>
                  </a:cubicBezTo>
                  <a:cubicBezTo>
                    <a:pt x="84" y="12466"/>
                    <a:pt x="49" y="12478"/>
                    <a:pt x="1" y="12526"/>
                  </a:cubicBezTo>
                  <a:cubicBezTo>
                    <a:pt x="549" y="12359"/>
                    <a:pt x="1120" y="12145"/>
                    <a:pt x="1620" y="11859"/>
                  </a:cubicBezTo>
                  <a:cubicBezTo>
                    <a:pt x="3716" y="10692"/>
                    <a:pt x="5728" y="9311"/>
                    <a:pt x="7335" y="7537"/>
                  </a:cubicBezTo>
                  <a:cubicBezTo>
                    <a:pt x="9252" y="5358"/>
                    <a:pt x="10669" y="2739"/>
                    <a:pt x="11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16"/>
            <p:cNvSpPr/>
            <p:nvPr/>
          </p:nvSpPr>
          <p:spPr>
            <a:xfrm>
              <a:off x="5217100" y="930600"/>
              <a:ext cx="201450" cy="195000"/>
            </a:xfrm>
            <a:custGeom>
              <a:rect b="b" l="l" r="r" t="t"/>
              <a:pathLst>
                <a:path extrusionOk="0" h="7800" w="8058">
                  <a:moveTo>
                    <a:pt x="8057" y="1"/>
                  </a:moveTo>
                  <a:lnTo>
                    <a:pt x="8057" y="1"/>
                  </a:lnTo>
                  <a:cubicBezTo>
                    <a:pt x="6831" y="1596"/>
                    <a:pt x="5331" y="3060"/>
                    <a:pt x="3878" y="4465"/>
                  </a:cubicBezTo>
                  <a:cubicBezTo>
                    <a:pt x="3307" y="5037"/>
                    <a:pt x="2723" y="5585"/>
                    <a:pt x="2152" y="6144"/>
                  </a:cubicBezTo>
                  <a:cubicBezTo>
                    <a:pt x="1699" y="6585"/>
                    <a:pt x="1199" y="7061"/>
                    <a:pt x="783" y="7359"/>
                  </a:cubicBezTo>
                  <a:cubicBezTo>
                    <a:pt x="545" y="7525"/>
                    <a:pt x="306" y="7668"/>
                    <a:pt x="44" y="7775"/>
                  </a:cubicBezTo>
                  <a:cubicBezTo>
                    <a:pt x="7" y="7793"/>
                    <a:pt x="0" y="7800"/>
                    <a:pt x="13" y="7800"/>
                  </a:cubicBezTo>
                  <a:cubicBezTo>
                    <a:pt x="55" y="7800"/>
                    <a:pt x="288" y="7734"/>
                    <a:pt x="378" y="7716"/>
                  </a:cubicBezTo>
                  <a:cubicBezTo>
                    <a:pt x="1390" y="7430"/>
                    <a:pt x="2283" y="6835"/>
                    <a:pt x="3128" y="6216"/>
                  </a:cubicBezTo>
                  <a:cubicBezTo>
                    <a:pt x="5307" y="4632"/>
                    <a:pt x="6950" y="2418"/>
                    <a:pt x="8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16"/>
            <p:cNvSpPr/>
            <p:nvPr/>
          </p:nvSpPr>
          <p:spPr>
            <a:xfrm>
              <a:off x="5207175" y="946075"/>
              <a:ext cx="147375" cy="120275"/>
            </a:xfrm>
            <a:custGeom>
              <a:rect b="b" l="l" r="r" t="t"/>
              <a:pathLst>
                <a:path extrusionOk="0" h="4811" w="5895">
                  <a:moveTo>
                    <a:pt x="5895" y="1"/>
                  </a:moveTo>
                  <a:lnTo>
                    <a:pt x="5895" y="1"/>
                  </a:lnTo>
                  <a:cubicBezTo>
                    <a:pt x="4835" y="977"/>
                    <a:pt x="3644" y="1834"/>
                    <a:pt x="2561" y="2787"/>
                  </a:cubicBezTo>
                  <a:cubicBezTo>
                    <a:pt x="1846" y="3394"/>
                    <a:pt x="1203" y="4037"/>
                    <a:pt x="477" y="4513"/>
                  </a:cubicBezTo>
                  <a:cubicBezTo>
                    <a:pt x="311" y="4608"/>
                    <a:pt x="168" y="4704"/>
                    <a:pt x="1" y="4811"/>
                  </a:cubicBezTo>
                  <a:cubicBezTo>
                    <a:pt x="60" y="4775"/>
                    <a:pt x="168" y="4751"/>
                    <a:pt x="239" y="4716"/>
                  </a:cubicBezTo>
                  <a:cubicBezTo>
                    <a:pt x="2608" y="3870"/>
                    <a:pt x="4573" y="2108"/>
                    <a:pt x="5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16"/>
            <p:cNvSpPr/>
            <p:nvPr/>
          </p:nvSpPr>
          <p:spPr>
            <a:xfrm>
              <a:off x="5631650" y="868975"/>
              <a:ext cx="284275" cy="184275"/>
            </a:xfrm>
            <a:custGeom>
              <a:rect b="b" l="l" r="r" t="t"/>
              <a:pathLst>
                <a:path extrusionOk="0" h="7371" w="11371">
                  <a:moveTo>
                    <a:pt x="11371" y="1"/>
                  </a:moveTo>
                  <a:cubicBezTo>
                    <a:pt x="11145" y="96"/>
                    <a:pt x="10942" y="168"/>
                    <a:pt x="10716" y="251"/>
                  </a:cubicBezTo>
                  <a:cubicBezTo>
                    <a:pt x="8847" y="1013"/>
                    <a:pt x="6977" y="1846"/>
                    <a:pt x="5239" y="2894"/>
                  </a:cubicBezTo>
                  <a:cubicBezTo>
                    <a:pt x="3286" y="4109"/>
                    <a:pt x="1524" y="5633"/>
                    <a:pt x="0" y="7371"/>
                  </a:cubicBezTo>
                  <a:cubicBezTo>
                    <a:pt x="3274" y="4811"/>
                    <a:pt x="7096" y="2906"/>
                    <a:pt x="10549" y="537"/>
                  </a:cubicBezTo>
                  <a:cubicBezTo>
                    <a:pt x="10823" y="358"/>
                    <a:pt x="11085" y="180"/>
                    <a:pt x="11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16"/>
            <p:cNvSpPr/>
            <p:nvPr/>
          </p:nvSpPr>
          <p:spPr>
            <a:xfrm>
              <a:off x="5648325" y="869475"/>
              <a:ext cx="214025" cy="117700"/>
            </a:xfrm>
            <a:custGeom>
              <a:rect b="b" l="l" r="r" t="t"/>
              <a:pathLst>
                <a:path extrusionOk="0" h="4708" w="8561">
                  <a:moveTo>
                    <a:pt x="8457" y="1"/>
                  </a:moveTo>
                  <a:cubicBezTo>
                    <a:pt x="8204" y="1"/>
                    <a:pt x="7944" y="71"/>
                    <a:pt x="7703" y="124"/>
                  </a:cubicBezTo>
                  <a:cubicBezTo>
                    <a:pt x="7025" y="279"/>
                    <a:pt x="6358" y="481"/>
                    <a:pt x="5715" y="743"/>
                  </a:cubicBezTo>
                  <a:cubicBezTo>
                    <a:pt x="3667" y="1481"/>
                    <a:pt x="1845" y="2791"/>
                    <a:pt x="333" y="4339"/>
                  </a:cubicBezTo>
                  <a:cubicBezTo>
                    <a:pt x="214" y="4458"/>
                    <a:pt x="107" y="4577"/>
                    <a:pt x="0" y="4708"/>
                  </a:cubicBezTo>
                  <a:cubicBezTo>
                    <a:pt x="179" y="4577"/>
                    <a:pt x="357" y="4458"/>
                    <a:pt x="548" y="4339"/>
                  </a:cubicBezTo>
                  <a:cubicBezTo>
                    <a:pt x="2072" y="3529"/>
                    <a:pt x="3584" y="2719"/>
                    <a:pt x="5072" y="1838"/>
                  </a:cubicBezTo>
                  <a:cubicBezTo>
                    <a:pt x="6227" y="1231"/>
                    <a:pt x="7346" y="457"/>
                    <a:pt x="8561" y="5"/>
                  </a:cubicBezTo>
                  <a:cubicBezTo>
                    <a:pt x="8526" y="2"/>
                    <a:pt x="8492" y="1"/>
                    <a:pt x="8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16"/>
            <p:cNvSpPr/>
            <p:nvPr/>
          </p:nvSpPr>
          <p:spPr>
            <a:xfrm>
              <a:off x="5634875" y="869575"/>
              <a:ext cx="131025" cy="71800"/>
            </a:xfrm>
            <a:custGeom>
              <a:rect b="b" l="l" r="r" t="t"/>
              <a:pathLst>
                <a:path extrusionOk="0" h="2872" w="5241">
                  <a:moveTo>
                    <a:pt x="5241" y="1"/>
                  </a:moveTo>
                  <a:lnTo>
                    <a:pt x="5241" y="1"/>
                  </a:lnTo>
                  <a:cubicBezTo>
                    <a:pt x="3205" y="358"/>
                    <a:pt x="1550" y="1513"/>
                    <a:pt x="97" y="2787"/>
                  </a:cubicBezTo>
                  <a:cubicBezTo>
                    <a:pt x="30" y="2848"/>
                    <a:pt x="0" y="2872"/>
                    <a:pt x="6" y="2872"/>
                  </a:cubicBezTo>
                  <a:cubicBezTo>
                    <a:pt x="11" y="2872"/>
                    <a:pt x="46" y="2851"/>
                    <a:pt x="109" y="2823"/>
                  </a:cubicBezTo>
                  <a:cubicBezTo>
                    <a:pt x="895" y="2430"/>
                    <a:pt x="1729" y="2108"/>
                    <a:pt x="2491" y="1668"/>
                  </a:cubicBezTo>
                  <a:cubicBezTo>
                    <a:pt x="3431" y="1156"/>
                    <a:pt x="4277" y="477"/>
                    <a:pt x="5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16"/>
            <p:cNvSpPr/>
            <p:nvPr/>
          </p:nvSpPr>
          <p:spPr>
            <a:xfrm>
              <a:off x="5612300" y="870175"/>
              <a:ext cx="57475" cy="28600"/>
            </a:xfrm>
            <a:custGeom>
              <a:rect b="b" l="l" r="r" t="t"/>
              <a:pathLst>
                <a:path extrusionOk="0" h="1144" w="2299">
                  <a:moveTo>
                    <a:pt x="2298" y="1"/>
                  </a:moveTo>
                  <a:lnTo>
                    <a:pt x="2298" y="1"/>
                  </a:lnTo>
                  <a:cubicBezTo>
                    <a:pt x="1441" y="167"/>
                    <a:pt x="691" y="620"/>
                    <a:pt x="0" y="1144"/>
                  </a:cubicBezTo>
                  <a:cubicBezTo>
                    <a:pt x="822" y="858"/>
                    <a:pt x="1596" y="501"/>
                    <a:pt x="2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16"/>
            <p:cNvSpPr/>
            <p:nvPr/>
          </p:nvSpPr>
          <p:spPr>
            <a:xfrm>
              <a:off x="4920250" y="879700"/>
              <a:ext cx="172650" cy="452475"/>
            </a:xfrm>
            <a:custGeom>
              <a:rect b="b" l="l" r="r" t="t"/>
              <a:pathLst>
                <a:path extrusionOk="0" h="18099" w="6906">
                  <a:moveTo>
                    <a:pt x="3917" y="1"/>
                  </a:moveTo>
                  <a:lnTo>
                    <a:pt x="3917" y="1"/>
                  </a:lnTo>
                  <a:cubicBezTo>
                    <a:pt x="3941" y="84"/>
                    <a:pt x="3989" y="179"/>
                    <a:pt x="4037" y="274"/>
                  </a:cubicBezTo>
                  <a:cubicBezTo>
                    <a:pt x="4358" y="1036"/>
                    <a:pt x="4703" y="1822"/>
                    <a:pt x="4977" y="2644"/>
                  </a:cubicBezTo>
                  <a:cubicBezTo>
                    <a:pt x="5191" y="3370"/>
                    <a:pt x="5358" y="4108"/>
                    <a:pt x="5477" y="4870"/>
                  </a:cubicBezTo>
                  <a:cubicBezTo>
                    <a:pt x="5525" y="5156"/>
                    <a:pt x="5489" y="4989"/>
                    <a:pt x="5537" y="5323"/>
                  </a:cubicBezTo>
                  <a:cubicBezTo>
                    <a:pt x="5537" y="5287"/>
                    <a:pt x="5525" y="5239"/>
                    <a:pt x="5525" y="5216"/>
                  </a:cubicBezTo>
                  <a:lnTo>
                    <a:pt x="5525" y="5216"/>
                  </a:lnTo>
                  <a:cubicBezTo>
                    <a:pt x="5930" y="7799"/>
                    <a:pt x="5775" y="10085"/>
                    <a:pt x="4572" y="12800"/>
                  </a:cubicBezTo>
                  <a:cubicBezTo>
                    <a:pt x="4298" y="13443"/>
                    <a:pt x="3453" y="15145"/>
                    <a:pt x="2870" y="15764"/>
                  </a:cubicBezTo>
                  <a:cubicBezTo>
                    <a:pt x="2417" y="16300"/>
                    <a:pt x="1893" y="16776"/>
                    <a:pt x="1346" y="17205"/>
                  </a:cubicBezTo>
                  <a:cubicBezTo>
                    <a:pt x="941" y="17527"/>
                    <a:pt x="512" y="17884"/>
                    <a:pt x="0" y="18098"/>
                  </a:cubicBezTo>
                  <a:cubicBezTo>
                    <a:pt x="488" y="17955"/>
                    <a:pt x="941" y="17717"/>
                    <a:pt x="1370" y="17443"/>
                  </a:cubicBezTo>
                  <a:cubicBezTo>
                    <a:pt x="2024" y="17062"/>
                    <a:pt x="2632" y="16610"/>
                    <a:pt x="3203" y="16098"/>
                  </a:cubicBezTo>
                  <a:cubicBezTo>
                    <a:pt x="4144" y="15157"/>
                    <a:pt x="4810" y="13979"/>
                    <a:pt x="5346" y="12776"/>
                  </a:cubicBezTo>
                  <a:cubicBezTo>
                    <a:pt x="6668" y="9859"/>
                    <a:pt x="6906" y="6609"/>
                    <a:pt x="5930" y="3561"/>
                  </a:cubicBezTo>
                  <a:cubicBezTo>
                    <a:pt x="5549" y="2322"/>
                    <a:pt x="4822" y="1227"/>
                    <a:pt x="4060" y="203"/>
                  </a:cubicBezTo>
                  <a:cubicBezTo>
                    <a:pt x="4001" y="143"/>
                    <a:pt x="3965" y="60"/>
                    <a:pt x="3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16"/>
            <p:cNvSpPr/>
            <p:nvPr/>
          </p:nvSpPr>
          <p:spPr>
            <a:xfrm>
              <a:off x="5030375" y="876125"/>
              <a:ext cx="97650" cy="409300"/>
            </a:xfrm>
            <a:custGeom>
              <a:rect b="b" l="l" r="r" t="t"/>
              <a:pathLst>
                <a:path extrusionOk="0" h="16372" w="3906">
                  <a:moveTo>
                    <a:pt x="1489" y="1"/>
                  </a:moveTo>
                  <a:lnTo>
                    <a:pt x="1489" y="1"/>
                  </a:lnTo>
                  <a:cubicBezTo>
                    <a:pt x="1501" y="72"/>
                    <a:pt x="1537" y="132"/>
                    <a:pt x="1560" y="203"/>
                  </a:cubicBezTo>
                  <a:cubicBezTo>
                    <a:pt x="1977" y="1418"/>
                    <a:pt x="2370" y="2632"/>
                    <a:pt x="2656" y="3870"/>
                  </a:cubicBezTo>
                  <a:cubicBezTo>
                    <a:pt x="3275" y="6811"/>
                    <a:pt x="2918" y="9907"/>
                    <a:pt x="1775" y="12943"/>
                  </a:cubicBezTo>
                  <a:cubicBezTo>
                    <a:pt x="1310" y="14157"/>
                    <a:pt x="834" y="15264"/>
                    <a:pt x="1" y="16372"/>
                  </a:cubicBezTo>
                  <a:cubicBezTo>
                    <a:pt x="1167" y="15312"/>
                    <a:pt x="1941" y="13919"/>
                    <a:pt x="2572" y="12490"/>
                  </a:cubicBezTo>
                  <a:cubicBezTo>
                    <a:pt x="3096" y="11335"/>
                    <a:pt x="3430" y="10109"/>
                    <a:pt x="3573" y="8859"/>
                  </a:cubicBezTo>
                  <a:cubicBezTo>
                    <a:pt x="3906" y="6728"/>
                    <a:pt x="3680" y="4489"/>
                    <a:pt x="2834" y="2501"/>
                  </a:cubicBezTo>
                  <a:cubicBezTo>
                    <a:pt x="2477" y="1632"/>
                    <a:pt x="2013" y="834"/>
                    <a:pt x="1525" y="48"/>
                  </a:cubicBezTo>
                  <a:cubicBezTo>
                    <a:pt x="1501" y="25"/>
                    <a:pt x="1501" y="13"/>
                    <a:pt x="1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16"/>
            <p:cNvSpPr/>
            <p:nvPr/>
          </p:nvSpPr>
          <p:spPr>
            <a:xfrm>
              <a:off x="5107775" y="866300"/>
              <a:ext cx="51525" cy="257500"/>
            </a:xfrm>
            <a:custGeom>
              <a:rect b="b" l="l" r="r" t="t"/>
              <a:pathLst>
                <a:path extrusionOk="0" h="10300" w="2061">
                  <a:moveTo>
                    <a:pt x="0" y="1"/>
                  </a:moveTo>
                  <a:lnTo>
                    <a:pt x="0" y="1"/>
                  </a:lnTo>
                  <a:cubicBezTo>
                    <a:pt x="131" y="275"/>
                    <a:pt x="250" y="572"/>
                    <a:pt x="357" y="846"/>
                  </a:cubicBezTo>
                  <a:cubicBezTo>
                    <a:pt x="667" y="1656"/>
                    <a:pt x="881" y="2489"/>
                    <a:pt x="1048" y="3323"/>
                  </a:cubicBezTo>
                  <a:cubicBezTo>
                    <a:pt x="1239" y="4430"/>
                    <a:pt x="1310" y="4978"/>
                    <a:pt x="1358" y="6335"/>
                  </a:cubicBezTo>
                  <a:cubicBezTo>
                    <a:pt x="1381" y="7657"/>
                    <a:pt x="1381" y="8990"/>
                    <a:pt x="1191" y="10300"/>
                  </a:cubicBezTo>
                  <a:cubicBezTo>
                    <a:pt x="1774" y="8823"/>
                    <a:pt x="2012" y="7240"/>
                    <a:pt x="2060" y="5656"/>
                  </a:cubicBezTo>
                  <a:cubicBezTo>
                    <a:pt x="2036" y="3799"/>
                    <a:pt x="1489" y="1882"/>
                    <a:pt x="310" y="406"/>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16"/>
            <p:cNvSpPr/>
            <p:nvPr/>
          </p:nvSpPr>
          <p:spPr>
            <a:xfrm>
              <a:off x="5167300" y="902925"/>
              <a:ext cx="44675" cy="186650"/>
            </a:xfrm>
            <a:custGeom>
              <a:rect b="b" l="l" r="r" t="t"/>
              <a:pathLst>
                <a:path extrusionOk="0" h="7466" w="1787">
                  <a:moveTo>
                    <a:pt x="1501" y="0"/>
                  </a:moveTo>
                  <a:cubicBezTo>
                    <a:pt x="1489" y="143"/>
                    <a:pt x="1477" y="250"/>
                    <a:pt x="1441" y="393"/>
                  </a:cubicBezTo>
                  <a:cubicBezTo>
                    <a:pt x="1239" y="1715"/>
                    <a:pt x="941" y="2989"/>
                    <a:pt x="691" y="4287"/>
                  </a:cubicBezTo>
                  <a:cubicBezTo>
                    <a:pt x="477" y="5358"/>
                    <a:pt x="358" y="6442"/>
                    <a:pt x="1" y="7465"/>
                  </a:cubicBezTo>
                  <a:cubicBezTo>
                    <a:pt x="584" y="6692"/>
                    <a:pt x="953" y="5787"/>
                    <a:pt x="1239" y="4882"/>
                  </a:cubicBezTo>
                  <a:cubicBezTo>
                    <a:pt x="1715" y="3417"/>
                    <a:pt x="1786" y="1858"/>
                    <a:pt x="1560" y="334"/>
                  </a:cubicBezTo>
                  <a:cubicBezTo>
                    <a:pt x="1548" y="215"/>
                    <a:pt x="1536" y="119"/>
                    <a:pt x="1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16"/>
            <p:cNvSpPr/>
            <p:nvPr/>
          </p:nvSpPr>
          <p:spPr>
            <a:xfrm>
              <a:off x="5212250" y="897275"/>
              <a:ext cx="60450" cy="147350"/>
            </a:xfrm>
            <a:custGeom>
              <a:rect b="b" l="l" r="r" t="t"/>
              <a:pathLst>
                <a:path extrusionOk="0" h="5894" w="2418">
                  <a:moveTo>
                    <a:pt x="2417" y="0"/>
                  </a:moveTo>
                  <a:lnTo>
                    <a:pt x="2417" y="0"/>
                  </a:lnTo>
                  <a:cubicBezTo>
                    <a:pt x="1512" y="2274"/>
                    <a:pt x="989" y="3429"/>
                    <a:pt x="0" y="5894"/>
                  </a:cubicBezTo>
                  <a:cubicBezTo>
                    <a:pt x="1572" y="4155"/>
                    <a:pt x="2358" y="2357"/>
                    <a:pt x="24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16"/>
            <p:cNvSpPr/>
            <p:nvPr/>
          </p:nvSpPr>
          <p:spPr>
            <a:xfrm>
              <a:off x="4747000" y="947575"/>
              <a:ext cx="5975" cy="12225"/>
            </a:xfrm>
            <a:custGeom>
              <a:rect b="b" l="l" r="r" t="t"/>
              <a:pathLst>
                <a:path extrusionOk="0" h="489" w="239">
                  <a:moveTo>
                    <a:pt x="156" y="0"/>
                  </a:moveTo>
                  <a:cubicBezTo>
                    <a:pt x="96" y="143"/>
                    <a:pt x="37" y="286"/>
                    <a:pt x="1" y="429"/>
                  </a:cubicBezTo>
                  <a:cubicBezTo>
                    <a:pt x="37" y="441"/>
                    <a:pt x="72" y="476"/>
                    <a:pt x="120" y="488"/>
                  </a:cubicBezTo>
                  <a:cubicBezTo>
                    <a:pt x="156" y="345"/>
                    <a:pt x="191" y="191"/>
                    <a:pt x="239" y="60"/>
                  </a:cubicBezTo>
                  <a:cubicBezTo>
                    <a:pt x="203" y="48"/>
                    <a:pt x="191" y="12"/>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16"/>
            <p:cNvSpPr/>
            <p:nvPr/>
          </p:nvSpPr>
          <p:spPr>
            <a:xfrm>
              <a:off x="5921850" y="3824400"/>
              <a:ext cx="501275" cy="314350"/>
            </a:xfrm>
            <a:custGeom>
              <a:rect b="b" l="l" r="r" t="t"/>
              <a:pathLst>
                <a:path extrusionOk="0" h="12574" w="20051">
                  <a:moveTo>
                    <a:pt x="20051" y="1"/>
                  </a:moveTo>
                  <a:cubicBezTo>
                    <a:pt x="19860" y="179"/>
                    <a:pt x="19646" y="346"/>
                    <a:pt x="19444" y="501"/>
                  </a:cubicBezTo>
                  <a:cubicBezTo>
                    <a:pt x="18825" y="965"/>
                    <a:pt x="18229" y="1394"/>
                    <a:pt x="17753" y="1751"/>
                  </a:cubicBezTo>
                  <a:cubicBezTo>
                    <a:pt x="14955" y="3894"/>
                    <a:pt x="12729" y="5775"/>
                    <a:pt x="9824" y="7668"/>
                  </a:cubicBezTo>
                  <a:cubicBezTo>
                    <a:pt x="8109" y="8811"/>
                    <a:pt x="6311" y="9812"/>
                    <a:pt x="4454" y="10705"/>
                  </a:cubicBezTo>
                  <a:cubicBezTo>
                    <a:pt x="2930" y="11443"/>
                    <a:pt x="1584" y="12050"/>
                    <a:pt x="1" y="12574"/>
                  </a:cubicBezTo>
                  <a:cubicBezTo>
                    <a:pt x="2275" y="12205"/>
                    <a:pt x="4501" y="11443"/>
                    <a:pt x="6597" y="10502"/>
                  </a:cubicBezTo>
                  <a:cubicBezTo>
                    <a:pt x="8311" y="9704"/>
                    <a:pt x="9895" y="8692"/>
                    <a:pt x="11467" y="7645"/>
                  </a:cubicBezTo>
                  <a:cubicBezTo>
                    <a:pt x="14145" y="5894"/>
                    <a:pt x="16646" y="3858"/>
                    <a:pt x="18753" y="1453"/>
                  </a:cubicBezTo>
                  <a:cubicBezTo>
                    <a:pt x="19182" y="965"/>
                    <a:pt x="19622" y="477"/>
                    <a:pt x="20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16"/>
            <p:cNvSpPr/>
            <p:nvPr/>
          </p:nvSpPr>
          <p:spPr>
            <a:xfrm>
              <a:off x="5926625" y="3814875"/>
              <a:ext cx="594450" cy="385500"/>
            </a:xfrm>
            <a:custGeom>
              <a:rect b="b" l="l" r="r" t="t"/>
              <a:pathLst>
                <a:path extrusionOk="0" h="15420" w="23778">
                  <a:moveTo>
                    <a:pt x="23777" y="1"/>
                  </a:moveTo>
                  <a:lnTo>
                    <a:pt x="23777" y="1"/>
                  </a:lnTo>
                  <a:cubicBezTo>
                    <a:pt x="23694" y="25"/>
                    <a:pt x="23658" y="72"/>
                    <a:pt x="23610" y="108"/>
                  </a:cubicBezTo>
                  <a:cubicBezTo>
                    <a:pt x="22563" y="1120"/>
                    <a:pt x="21408" y="2013"/>
                    <a:pt x="20336" y="3001"/>
                  </a:cubicBezTo>
                  <a:cubicBezTo>
                    <a:pt x="18967" y="4204"/>
                    <a:pt x="17622" y="5466"/>
                    <a:pt x="16229" y="6633"/>
                  </a:cubicBezTo>
                  <a:cubicBezTo>
                    <a:pt x="14431" y="8109"/>
                    <a:pt x="12550" y="9490"/>
                    <a:pt x="10395" y="10836"/>
                  </a:cubicBezTo>
                  <a:cubicBezTo>
                    <a:pt x="8775" y="11836"/>
                    <a:pt x="7049" y="12657"/>
                    <a:pt x="5299" y="13431"/>
                  </a:cubicBezTo>
                  <a:cubicBezTo>
                    <a:pt x="3620" y="14145"/>
                    <a:pt x="1882" y="14872"/>
                    <a:pt x="0" y="15419"/>
                  </a:cubicBezTo>
                  <a:cubicBezTo>
                    <a:pt x="2465" y="15027"/>
                    <a:pt x="4870" y="14276"/>
                    <a:pt x="7168" y="13312"/>
                  </a:cubicBezTo>
                  <a:cubicBezTo>
                    <a:pt x="9549" y="12288"/>
                    <a:pt x="11776" y="10931"/>
                    <a:pt x="13895" y="9443"/>
                  </a:cubicBezTo>
                  <a:cubicBezTo>
                    <a:pt x="16705" y="7502"/>
                    <a:pt x="19324" y="5287"/>
                    <a:pt x="21574" y="2715"/>
                  </a:cubicBezTo>
                  <a:cubicBezTo>
                    <a:pt x="22348" y="1834"/>
                    <a:pt x="23075" y="930"/>
                    <a:pt x="23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16"/>
            <p:cNvSpPr/>
            <p:nvPr/>
          </p:nvSpPr>
          <p:spPr>
            <a:xfrm>
              <a:off x="6046275" y="3826200"/>
              <a:ext cx="549500" cy="414950"/>
            </a:xfrm>
            <a:custGeom>
              <a:rect b="b" l="l" r="r" t="t"/>
              <a:pathLst>
                <a:path extrusionOk="0" h="16598" w="21980">
                  <a:moveTo>
                    <a:pt x="21980" y="0"/>
                  </a:moveTo>
                  <a:lnTo>
                    <a:pt x="21980" y="0"/>
                  </a:lnTo>
                  <a:cubicBezTo>
                    <a:pt x="21920" y="72"/>
                    <a:pt x="21825" y="167"/>
                    <a:pt x="21741" y="238"/>
                  </a:cubicBezTo>
                  <a:cubicBezTo>
                    <a:pt x="20896" y="1060"/>
                    <a:pt x="20039" y="1893"/>
                    <a:pt x="19194" y="2715"/>
                  </a:cubicBezTo>
                  <a:cubicBezTo>
                    <a:pt x="17920" y="3941"/>
                    <a:pt x="16681" y="5215"/>
                    <a:pt x="15384" y="6430"/>
                  </a:cubicBezTo>
                  <a:cubicBezTo>
                    <a:pt x="14193" y="7549"/>
                    <a:pt x="12395" y="9049"/>
                    <a:pt x="11383" y="9835"/>
                  </a:cubicBezTo>
                  <a:cubicBezTo>
                    <a:pt x="7859" y="12502"/>
                    <a:pt x="4013" y="14752"/>
                    <a:pt x="1" y="16598"/>
                  </a:cubicBezTo>
                  <a:cubicBezTo>
                    <a:pt x="1703" y="16086"/>
                    <a:pt x="3406" y="15490"/>
                    <a:pt x="5013" y="14705"/>
                  </a:cubicBezTo>
                  <a:cubicBezTo>
                    <a:pt x="7359" y="13550"/>
                    <a:pt x="9549" y="12085"/>
                    <a:pt x="11645" y="10525"/>
                  </a:cubicBezTo>
                  <a:cubicBezTo>
                    <a:pt x="14729" y="8180"/>
                    <a:pt x="17658" y="5596"/>
                    <a:pt x="20063" y="2560"/>
                  </a:cubicBezTo>
                  <a:cubicBezTo>
                    <a:pt x="20729" y="1739"/>
                    <a:pt x="21325" y="858"/>
                    <a:pt x="21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16"/>
            <p:cNvSpPr/>
            <p:nvPr/>
          </p:nvSpPr>
          <p:spPr>
            <a:xfrm>
              <a:off x="6087350" y="3988125"/>
              <a:ext cx="464075" cy="311675"/>
            </a:xfrm>
            <a:custGeom>
              <a:rect b="b" l="l" r="r" t="t"/>
              <a:pathLst>
                <a:path extrusionOk="0" h="12467" w="18563">
                  <a:moveTo>
                    <a:pt x="18563" y="0"/>
                  </a:moveTo>
                  <a:lnTo>
                    <a:pt x="18479" y="84"/>
                  </a:lnTo>
                  <a:cubicBezTo>
                    <a:pt x="17705" y="774"/>
                    <a:pt x="16896" y="1429"/>
                    <a:pt x="16098" y="2072"/>
                  </a:cubicBezTo>
                  <a:cubicBezTo>
                    <a:pt x="12824" y="4751"/>
                    <a:pt x="9859" y="7108"/>
                    <a:pt x="6121" y="9287"/>
                  </a:cubicBezTo>
                  <a:cubicBezTo>
                    <a:pt x="4144" y="10454"/>
                    <a:pt x="2144" y="11621"/>
                    <a:pt x="1" y="12466"/>
                  </a:cubicBezTo>
                  <a:cubicBezTo>
                    <a:pt x="3799" y="11621"/>
                    <a:pt x="7299" y="9775"/>
                    <a:pt x="10443" y="7525"/>
                  </a:cubicBezTo>
                  <a:cubicBezTo>
                    <a:pt x="11574" y="6704"/>
                    <a:pt x="12681" y="5906"/>
                    <a:pt x="13741" y="5001"/>
                  </a:cubicBezTo>
                  <a:cubicBezTo>
                    <a:pt x="14872" y="4013"/>
                    <a:pt x="15896" y="2917"/>
                    <a:pt x="16908" y="1810"/>
                  </a:cubicBezTo>
                  <a:cubicBezTo>
                    <a:pt x="17431" y="1250"/>
                    <a:pt x="17955" y="679"/>
                    <a:pt x="18479" y="96"/>
                  </a:cubicBezTo>
                  <a:cubicBezTo>
                    <a:pt x="18503" y="72"/>
                    <a:pt x="18539" y="24"/>
                    <a:pt x="18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16"/>
            <p:cNvSpPr/>
            <p:nvPr/>
          </p:nvSpPr>
          <p:spPr>
            <a:xfrm>
              <a:off x="5916800" y="4190825"/>
              <a:ext cx="489675" cy="240825"/>
            </a:xfrm>
            <a:custGeom>
              <a:rect b="b" l="l" r="r" t="t"/>
              <a:pathLst>
                <a:path extrusionOk="0" h="9633" w="19587">
                  <a:moveTo>
                    <a:pt x="19586" y="0"/>
                  </a:moveTo>
                  <a:lnTo>
                    <a:pt x="19551" y="30"/>
                  </a:lnTo>
                  <a:lnTo>
                    <a:pt x="19551" y="30"/>
                  </a:lnTo>
                  <a:cubicBezTo>
                    <a:pt x="19564" y="21"/>
                    <a:pt x="19576" y="11"/>
                    <a:pt x="19586" y="0"/>
                  </a:cubicBezTo>
                  <a:close/>
                  <a:moveTo>
                    <a:pt x="19551" y="30"/>
                  </a:moveTo>
                  <a:cubicBezTo>
                    <a:pt x="19521" y="52"/>
                    <a:pt x="19485" y="74"/>
                    <a:pt x="19443" y="108"/>
                  </a:cubicBezTo>
                  <a:cubicBezTo>
                    <a:pt x="18527" y="715"/>
                    <a:pt x="17574" y="1298"/>
                    <a:pt x="16622" y="1858"/>
                  </a:cubicBezTo>
                  <a:cubicBezTo>
                    <a:pt x="14859" y="2941"/>
                    <a:pt x="13121" y="4060"/>
                    <a:pt x="11323" y="5072"/>
                  </a:cubicBezTo>
                  <a:cubicBezTo>
                    <a:pt x="9764" y="5965"/>
                    <a:pt x="7454" y="7013"/>
                    <a:pt x="6108" y="7561"/>
                  </a:cubicBezTo>
                  <a:cubicBezTo>
                    <a:pt x="4382" y="8275"/>
                    <a:pt x="2144" y="9263"/>
                    <a:pt x="0" y="9633"/>
                  </a:cubicBezTo>
                  <a:cubicBezTo>
                    <a:pt x="1429" y="9597"/>
                    <a:pt x="2822" y="9323"/>
                    <a:pt x="4191" y="8930"/>
                  </a:cubicBezTo>
                  <a:cubicBezTo>
                    <a:pt x="6346" y="8347"/>
                    <a:pt x="8406" y="7478"/>
                    <a:pt x="10383" y="6466"/>
                  </a:cubicBezTo>
                  <a:cubicBezTo>
                    <a:pt x="12978" y="5180"/>
                    <a:pt x="15419" y="3620"/>
                    <a:pt x="17574" y="1703"/>
                  </a:cubicBezTo>
                  <a:lnTo>
                    <a:pt x="19551" y="3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16"/>
            <p:cNvSpPr/>
            <p:nvPr/>
          </p:nvSpPr>
          <p:spPr>
            <a:xfrm>
              <a:off x="6019500" y="4272375"/>
              <a:ext cx="406900" cy="216425"/>
            </a:xfrm>
            <a:custGeom>
              <a:rect b="b" l="l" r="r" t="t"/>
              <a:pathLst>
                <a:path extrusionOk="0" h="8657" w="16276">
                  <a:moveTo>
                    <a:pt x="16276" y="1"/>
                  </a:moveTo>
                  <a:cubicBezTo>
                    <a:pt x="15788" y="322"/>
                    <a:pt x="15300" y="644"/>
                    <a:pt x="14788" y="941"/>
                  </a:cubicBezTo>
                  <a:cubicBezTo>
                    <a:pt x="12454" y="2275"/>
                    <a:pt x="10239" y="3799"/>
                    <a:pt x="7882" y="5085"/>
                  </a:cubicBezTo>
                  <a:cubicBezTo>
                    <a:pt x="5203" y="6549"/>
                    <a:pt x="2679" y="7740"/>
                    <a:pt x="0" y="8657"/>
                  </a:cubicBezTo>
                  <a:cubicBezTo>
                    <a:pt x="1857" y="8395"/>
                    <a:pt x="3703" y="7942"/>
                    <a:pt x="5453" y="7311"/>
                  </a:cubicBezTo>
                  <a:cubicBezTo>
                    <a:pt x="9168" y="5882"/>
                    <a:pt x="12454" y="3585"/>
                    <a:pt x="15312" y="858"/>
                  </a:cubicBezTo>
                  <a:cubicBezTo>
                    <a:pt x="15621" y="584"/>
                    <a:pt x="15954" y="286"/>
                    <a:pt x="16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16"/>
            <p:cNvSpPr/>
            <p:nvPr/>
          </p:nvSpPr>
          <p:spPr>
            <a:xfrm>
              <a:off x="6111175" y="4370900"/>
              <a:ext cx="293800" cy="173575"/>
            </a:xfrm>
            <a:custGeom>
              <a:rect b="b" l="l" r="r" t="t"/>
              <a:pathLst>
                <a:path extrusionOk="0" h="6943" w="11752">
                  <a:moveTo>
                    <a:pt x="11752" y="1"/>
                  </a:moveTo>
                  <a:lnTo>
                    <a:pt x="11752" y="1"/>
                  </a:lnTo>
                  <a:cubicBezTo>
                    <a:pt x="11478" y="191"/>
                    <a:pt x="11216" y="370"/>
                    <a:pt x="10942" y="536"/>
                  </a:cubicBezTo>
                  <a:cubicBezTo>
                    <a:pt x="9406" y="1489"/>
                    <a:pt x="7835" y="2358"/>
                    <a:pt x="6334" y="3323"/>
                  </a:cubicBezTo>
                  <a:cubicBezTo>
                    <a:pt x="4275" y="4620"/>
                    <a:pt x="2227" y="5954"/>
                    <a:pt x="0" y="6942"/>
                  </a:cubicBezTo>
                  <a:cubicBezTo>
                    <a:pt x="4370" y="5894"/>
                    <a:pt x="8096" y="3573"/>
                    <a:pt x="11275" y="465"/>
                  </a:cubicBezTo>
                  <a:cubicBezTo>
                    <a:pt x="11430" y="310"/>
                    <a:pt x="11585" y="155"/>
                    <a:pt x="1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16"/>
            <p:cNvSpPr/>
            <p:nvPr/>
          </p:nvSpPr>
          <p:spPr>
            <a:xfrm>
              <a:off x="6198975" y="4443225"/>
              <a:ext cx="207800" cy="133975"/>
            </a:xfrm>
            <a:custGeom>
              <a:rect b="b" l="l" r="r" t="t"/>
              <a:pathLst>
                <a:path extrusionOk="0" h="5359" w="8312">
                  <a:moveTo>
                    <a:pt x="8311" y="1"/>
                  </a:moveTo>
                  <a:lnTo>
                    <a:pt x="8311" y="1"/>
                  </a:lnTo>
                  <a:cubicBezTo>
                    <a:pt x="8085" y="191"/>
                    <a:pt x="7859" y="370"/>
                    <a:pt x="7644" y="549"/>
                  </a:cubicBezTo>
                  <a:cubicBezTo>
                    <a:pt x="6549" y="1394"/>
                    <a:pt x="5204" y="2180"/>
                    <a:pt x="3977" y="2942"/>
                  </a:cubicBezTo>
                  <a:cubicBezTo>
                    <a:pt x="2668" y="3787"/>
                    <a:pt x="1406" y="4668"/>
                    <a:pt x="1" y="5359"/>
                  </a:cubicBezTo>
                  <a:cubicBezTo>
                    <a:pt x="3096" y="4525"/>
                    <a:pt x="5930" y="2739"/>
                    <a:pt x="8025" y="322"/>
                  </a:cubicBezTo>
                  <a:cubicBezTo>
                    <a:pt x="8121" y="215"/>
                    <a:pt x="8216" y="120"/>
                    <a:pt x="8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16"/>
            <p:cNvSpPr/>
            <p:nvPr/>
          </p:nvSpPr>
          <p:spPr>
            <a:xfrm>
              <a:off x="6229350" y="4512600"/>
              <a:ext cx="448875" cy="252725"/>
            </a:xfrm>
            <a:custGeom>
              <a:rect b="b" l="l" r="r" t="t"/>
              <a:pathLst>
                <a:path extrusionOk="0" h="10109" w="17955">
                  <a:moveTo>
                    <a:pt x="17955" y="0"/>
                  </a:moveTo>
                  <a:lnTo>
                    <a:pt x="17955" y="0"/>
                  </a:lnTo>
                  <a:cubicBezTo>
                    <a:pt x="17502" y="345"/>
                    <a:pt x="17026" y="691"/>
                    <a:pt x="16514" y="1000"/>
                  </a:cubicBezTo>
                  <a:cubicBezTo>
                    <a:pt x="14288" y="2369"/>
                    <a:pt x="12144" y="3893"/>
                    <a:pt x="9894" y="5263"/>
                  </a:cubicBezTo>
                  <a:cubicBezTo>
                    <a:pt x="8346" y="6191"/>
                    <a:pt x="6751" y="7013"/>
                    <a:pt x="5144" y="7834"/>
                  </a:cubicBezTo>
                  <a:cubicBezTo>
                    <a:pt x="3405" y="8715"/>
                    <a:pt x="1798" y="9466"/>
                    <a:pt x="0" y="10108"/>
                  </a:cubicBezTo>
                  <a:cubicBezTo>
                    <a:pt x="2524" y="9680"/>
                    <a:pt x="5001" y="8894"/>
                    <a:pt x="7322" y="7799"/>
                  </a:cubicBezTo>
                  <a:cubicBezTo>
                    <a:pt x="9180" y="6882"/>
                    <a:pt x="11013" y="5858"/>
                    <a:pt x="12704" y="4643"/>
                  </a:cubicBezTo>
                  <a:cubicBezTo>
                    <a:pt x="14311" y="3500"/>
                    <a:pt x="15728" y="2107"/>
                    <a:pt x="17169" y="750"/>
                  </a:cubicBezTo>
                  <a:cubicBezTo>
                    <a:pt x="17443" y="488"/>
                    <a:pt x="17705" y="262"/>
                    <a:pt x="17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16"/>
            <p:cNvSpPr/>
            <p:nvPr/>
          </p:nvSpPr>
          <p:spPr>
            <a:xfrm>
              <a:off x="6326375" y="4628375"/>
              <a:ext cx="339050" cy="172375"/>
            </a:xfrm>
            <a:custGeom>
              <a:rect b="b" l="l" r="r" t="t"/>
              <a:pathLst>
                <a:path extrusionOk="0" h="6895" w="13562">
                  <a:moveTo>
                    <a:pt x="13562" y="1"/>
                  </a:moveTo>
                  <a:lnTo>
                    <a:pt x="13562" y="1"/>
                  </a:lnTo>
                  <a:cubicBezTo>
                    <a:pt x="13300" y="179"/>
                    <a:pt x="13050" y="346"/>
                    <a:pt x="12788" y="513"/>
                  </a:cubicBezTo>
                  <a:cubicBezTo>
                    <a:pt x="11335" y="1370"/>
                    <a:pt x="9787" y="2037"/>
                    <a:pt x="8323" y="2858"/>
                  </a:cubicBezTo>
                  <a:cubicBezTo>
                    <a:pt x="5596" y="4275"/>
                    <a:pt x="2810" y="5751"/>
                    <a:pt x="0" y="6894"/>
                  </a:cubicBezTo>
                  <a:cubicBezTo>
                    <a:pt x="2560" y="6359"/>
                    <a:pt x="5084" y="5549"/>
                    <a:pt x="7454" y="4406"/>
                  </a:cubicBezTo>
                  <a:cubicBezTo>
                    <a:pt x="9609" y="3239"/>
                    <a:pt x="11276" y="2072"/>
                    <a:pt x="12966" y="548"/>
                  </a:cubicBezTo>
                  <a:cubicBezTo>
                    <a:pt x="13157" y="370"/>
                    <a:pt x="13359" y="191"/>
                    <a:pt x="135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16"/>
            <p:cNvSpPr/>
            <p:nvPr/>
          </p:nvSpPr>
          <p:spPr>
            <a:xfrm>
              <a:off x="6477000" y="4695350"/>
              <a:ext cx="225050" cy="111950"/>
            </a:xfrm>
            <a:custGeom>
              <a:rect b="b" l="l" r="r" t="t"/>
              <a:pathLst>
                <a:path extrusionOk="0" h="4478" w="9002">
                  <a:moveTo>
                    <a:pt x="9001" y="0"/>
                  </a:moveTo>
                  <a:cubicBezTo>
                    <a:pt x="8882" y="96"/>
                    <a:pt x="8751" y="167"/>
                    <a:pt x="8632" y="239"/>
                  </a:cubicBezTo>
                  <a:cubicBezTo>
                    <a:pt x="7001" y="1132"/>
                    <a:pt x="6013" y="1405"/>
                    <a:pt x="4572" y="2084"/>
                  </a:cubicBezTo>
                  <a:cubicBezTo>
                    <a:pt x="3024" y="2834"/>
                    <a:pt x="1560" y="3763"/>
                    <a:pt x="0" y="4477"/>
                  </a:cubicBezTo>
                  <a:cubicBezTo>
                    <a:pt x="1715" y="4191"/>
                    <a:pt x="3381" y="3596"/>
                    <a:pt x="4929" y="2810"/>
                  </a:cubicBezTo>
                  <a:cubicBezTo>
                    <a:pt x="6239" y="2096"/>
                    <a:pt x="7453" y="1203"/>
                    <a:pt x="8608" y="322"/>
                  </a:cubicBezTo>
                  <a:cubicBezTo>
                    <a:pt x="8739" y="227"/>
                    <a:pt x="8870" y="120"/>
                    <a:pt x="9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16"/>
            <p:cNvSpPr/>
            <p:nvPr/>
          </p:nvSpPr>
          <p:spPr>
            <a:xfrm>
              <a:off x="6666000" y="4741475"/>
              <a:ext cx="108675" cy="68800"/>
            </a:xfrm>
            <a:custGeom>
              <a:rect b="b" l="l" r="r" t="t"/>
              <a:pathLst>
                <a:path extrusionOk="0" h="2752" w="4347">
                  <a:moveTo>
                    <a:pt x="4346" y="1"/>
                  </a:moveTo>
                  <a:lnTo>
                    <a:pt x="4346" y="1"/>
                  </a:lnTo>
                  <a:cubicBezTo>
                    <a:pt x="3799" y="334"/>
                    <a:pt x="2739" y="965"/>
                    <a:pt x="2025" y="1406"/>
                  </a:cubicBezTo>
                  <a:cubicBezTo>
                    <a:pt x="1322" y="1835"/>
                    <a:pt x="691" y="2323"/>
                    <a:pt x="0" y="2751"/>
                  </a:cubicBezTo>
                  <a:cubicBezTo>
                    <a:pt x="1679" y="2156"/>
                    <a:pt x="3072" y="1156"/>
                    <a:pt x="4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16"/>
            <p:cNvSpPr/>
            <p:nvPr/>
          </p:nvSpPr>
          <p:spPr>
            <a:xfrm>
              <a:off x="6903525" y="4048250"/>
              <a:ext cx="182500" cy="228625"/>
            </a:xfrm>
            <a:custGeom>
              <a:rect b="b" l="l" r="r" t="t"/>
              <a:pathLst>
                <a:path extrusionOk="0" h="9145" w="7300">
                  <a:moveTo>
                    <a:pt x="7299" y="0"/>
                  </a:moveTo>
                  <a:cubicBezTo>
                    <a:pt x="7228" y="203"/>
                    <a:pt x="7121" y="381"/>
                    <a:pt x="7002" y="536"/>
                  </a:cubicBezTo>
                  <a:cubicBezTo>
                    <a:pt x="6704" y="989"/>
                    <a:pt x="6430" y="1298"/>
                    <a:pt x="6037" y="1751"/>
                  </a:cubicBezTo>
                  <a:cubicBezTo>
                    <a:pt x="5394" y="2477"/>
                    <a:pt x="4775" y="3215"/>
                    <a:pt x="4168" y="3977"/>
                  </a:cubicBezTo>
                  <a:cubicBezTo>
                    <a:pt x="2858" y="5596"/>
                    <a:pt x="1691" y="7346"/>
                    <a:pt x="1" y="9144"/>
                  </a:cubicBezTo>
                  <a:cubicBezTo>
                    <a:pt x="2465" y="7585"/>
                    <a:pt x="4442" y="5346"/>
                    <a:pt x="5954" y="2882"/>
                  </a:cubicBezTo>
                  <a:cubicBezTo>
                    <a:pt x="6406" y="2120"/>
                    <a:pt x="6859" y="1405"/>
                    <a:pt x="7121" y="631"/>
                  </a:cubicBezTo>
                  <a:cubicBezTo>
                    <a:pt x="7204" y="417"/>
                    <a:pt x="7263" y="215"/>
                    <a:pt x="7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16"/>
            <p:cNvSpPr/>
            <p:nvPr/>
          </p:nvSpPr>
          <p:spPr>
            <a:xfrm>
              <a:off x="6753800" y="3992875"/>
              <a:ext cx="254525" cy="295900"/>
            </a:xfrm>
            <a:custGeom>
              <a:rect b="b" l="l" r="r" t="t"/>
              <a:pathLst>
                <a:path extrusionOk="0" h="11836" w="10181">
                  <a:moveTo>
                    <a:pt x="10181" y="1"/>
                  </a:moveTo>
                  <a:lnTo>
                    <a:pt x="10181" y="1"/>
                  </a:lnTo>
                  <a:cubicBezTo>
                    <a:pt x="9943" y="310"/>
                    <a:pt x="9704" y="608"/>
                    <a:pt x="9466" y="894"/>
                  </a:cubicBezTo>
                  <a:cubicBezTo>
                    <a:pt x="7728" y="2918"/>
                    <a:pt x="6013" y="4954"/>
                    <a:pt x="4287" y="7014"/>
                  </a:cubicBezTo>
                  <a:cubicBezTo>
                    <a:pt x="2918" y="8680"/>
                    <a:pt x="1584" y="10359"/>
                    <a:pt x="1" y="11836"/>
                  </a:cubicBezTo>
                  <a:cubicBezTo>
                    <a:pt x="2549" y="10181"/>
                    <a:pt x="4763" y="8038"/>
                    <a:pt x="6656" y="5668"/>
                  </a:cubicBezTo>
                  <a:cubicBezTo>
                    <a:pt x="7859" y="4108"/>
                    <a:pt x="8871" y="2394"/>
                    <a:pt x="9812" y="668"/>
                  </a:cubicBezTo>
                  <a:cubicBezTo>
                    <a:pt x="9931" y="453"/>
                    <a:pt x="10062" y="227"/>
                    <a:pt x="101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16"/>
            <p:cNvSpPr/>
            <p:nvPr/>
          </p:nvSpPr>
          <p:spPr>
            <a:xfrm>
              <a:off x="6689225" y="3975325"/>
              <a:ext cx="185450" cy="228925"/>
            </a:xfrm>
            <a:custGeom>
              <a:rect b="b" l="l" r="r" t="t"/>
              <a:pathLst>
                <a:path extrusionOk="0" h="9157" w="7418">
                  <a:moveTo>
                    <a:pt x="7418" y="0"/>
                  </a:moveTo>
                  <a:cubicBezTo>
                    <a:pt x="7299" y="215"/>
                    <a:pt x="7168" y="405"/>
                    <a:pt x="7025" y="596"/>
                  </a:cubicBezTo>
                  <a:cubicBezTo>
                    <a:pt x="5775" y="2048"/>
                    <a:pt x="4370" y="3548"/>
                    <a:pt x="3167" y="5096"/>
                  </a:cubicBezTo>
                  <a:cubicBezTo>
                    <a:pt x="2572" y="5822"/>
                    <a:pt x="1024" y="7954"/>
                    <a:pt x="0" y="9156"/>
                  </a:cubicBezTo>
                  <a:cubicBezTo>
                    <a:pt x="1560" y="7954"/>
                    <a:pt x="3001" y="6584"/>
                    <a:pt x="4286" y="5096"/>
                  </a:cubicBezTo>
                  <a:cubicBezTo>
                    <a:pt x="5441" y="3667"/>
                    <a:pt x="6501" y="2120"/>
                    <a:pt x="7239" y="441"/>
                  </a:cubicBezTo>
                  <a:cubicBezTo>
                    <a:pt x="7299" y="286"/>
                    <a:pt x="7358" y="143"/>
                    <a:pt x="7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16"/>
            <p:cNvSpPr/>
            <p:nvPr/>
          </p:nvSpPr>
          <p:spPr>
            <a:xfrm>
              <a:off x="6908300" y="4109850"/>
              <a:ext cx="246175" cy="291150"/>
            </a:xfrm>
            <a:custGeom>
              <a:rect b="b" l="l" r="r" t="t"/>
              <a:pathLst>
                <a:path extrusionOk="0" h="11646" w="9847">
                  <a:moveTo>
                    <a:pt x="9847" y="1"/>
                  </a:moveTo>
                  <a:cubicBezTo>
                    <a:pt x="9692" y="299"/>
                    <a:pt x="9358" y="787"/>
                    <a:pt x="9216" y="1013"/>
                  </a:cubicBezTo>
                  <a:cubicBezTo>
                    <a:pt x="7977" y="2716"/>
                    <a:pt x="6656" y="4311"/>
                    <a:pt x="4977" y="6347"/>
                  </a:cubicBezTo>
                  <a:cubicBezTo>
                    <a:pt x="3393" y="8181"/>
                    <a:pt x="1846" y="10074"/>
                    <a:pt x="0" y="11645"/>
                  </a:cubicBezTo>
                  <a:cubicBezTo>
                    <a:pt x="2191" y="10383"/>
                    <a:pt x="4108" y="8692"/>
                    <a:pt x="5799" y="6823"/>
                  </a:cubicBezTo>
                  <a:cubicBezTo>
                    <a:pt x="7323" y="5025"/>
                    <a:pt x="8716" y="2835"/>
                    <a:pt x="9513" y="858"/>
                  </a:cubicBezTo>
                  <a:cubicBezTo>
                    <a:pt x="9632" y="572"/>
                    <a:pt x="9739" y="275"/>
                    <a:pt x="9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16"/>
            <p:cNvSpPr/>
            <p:nvPr/>
          </p:nvSpPr>
          <p:spPr>
            <a:xfrm>
              <a:off x="6959200" y="4218800"/>
              <a:ext cx="211650" cy="213150"/>
            </a:xfrm>
            <a:custGeom>
              <a:rect b="b" l="l" r="r" t="t"/>
              <a:pathLst>
                <a:path extrusionOk="0" h="8526" w="8466">
                  <a:moveTo>
                    <a:pt x="8465" y="1"/>
                  </a:moveTo>
                  <a:lnTo>
                    <a:pt x="8465" y="1"/>
                  </a:lnTo>
                  <a:cubicBezTo>
                    <a:pt x="8251" y="263"/>
                    <a:pt x="8025" y="501"/>
                    <a:pt x="7787" y="763"/>
                  </a:cubicBezTo>
                  <a:cubicBezTo>
                    <a:pt x="6965" y="1608"/>
                    <a:pt x="6084" y="2406"/>
                    <a:pt x="5287" y="3275"/>
                  </a:cubicBezTo>
                  <a:cubicBezTo>
                    <a:pt x="3584" y="5085"/>
                    <a:pt x="1941" y="6966"/>
                    <a:pt x="0" y="8525"/>
                  </a:cubicBezTo>
                  <a:cubicBezTo>
                    <a:pt x="1727" y="7644"/>
                    <a:pt x="3334" y="6537"/>
                    <a:pt x="4715" y="5192"/>
                  </a:cubicBezTo>
                  <a:cubicBezTo>
                    <a:pt x="6084" y="3811"/>
                    <a:pt x="7180" y="2168"/>
                    <a:pt x="8168" y="501"/>
                  </a:cubicBezTo>
                  <a:cubicBezTo>
                    <a:pt x="8275" y="334"/>
                    <a:pt x="8370" y="167"/>
                    <a:pt x="8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16"/>
            <p:cNvSpPr/>
            <p:nvPr/>
          </p:nvSpPr>
          <p:spPr>
            <a:xfrm>
              <a:off x="7007700" y="4346500"/>
              <a:ext cx="169700" cy="177125"/>
            </a:xfrm>
            <a:custGeom>
              <a:rect b="b" l="l" r="r" t="t"/>
              <a:pathLst>
                <a:path extrusionOk="0" h="7085" w="6788">
                  <a:moveTo>
                    <a:pt x="6787" y="0"/>
                  </a:moveTo>
                  <a:cubicBezTo>
                    <a:pt x="6668" y="155"/>
                    <a:pt x="6561" y="298"/>
                    <a:pt x="6430" y="453"/>
                  </a:cubicBezTo>
                  <a:cubicBezTo>
                    <a:pt x="5787" y="1215"/>
                    <a:pt x="5061" y="1882"/>
                    <a:pt x="4382" y="2596"/>
                  </a:cubicBezTo>
                  <a:cubicBezTo>
                    <a:pt x="2954" y="4132"/>
                    <a:pt x="1513" y="5632"/>
                    <a:pt x="1" y="7085"/>
                  </a:cubicBezTo>
                  <a:cubicBezTo>
                    <a:pt x="1346" y="6370"/>
                    <a:pt x="2644" y="5537"/>
                    <a:pt x="3763" y="4477"/>
                  </a:cubicBezTo>
                  <a:cubicBezTo>
                    <a:pt x="4906" y="3298"/>
                    <a:pt x="5883" y="1929"/>
                    <a:pt x="6573" y="441"/>
                  </a:cubicBezTo>
                  <a:cubicBezTo>
                    <a:pt x="6645" y="298"/>
                    <a:pt x="6704" y="143"/>
                    <a:pt x="67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16"/>
            <p:cNvSpPr/>
            <p:nvPr/>
          </p:nvSpPr>
          <p:spPr>
            <a:xfrm>
              <a:off x="6985375" y="4482525"/>
              <a:ext cx="156900" cy="133675"/>
            </a:xfrm>
            <a:custGeom>
              <a:rect b="b" l="l" r="r" t="t"/>
              <a:pathLst>
                <a:path extrusionOk="0" h="5347" w="6276">
                  <a:moveTo>
                    <a:pt x="6275" y="1"/>
                  </a:moveTo>
                  <a:lnTo>
                    <a:pt x="6275" y="1"/>
                  </a:lnTo>
                  <a:cubicBezTo>
                    <a:pt x="6156" y="108"/>
                    <a:pt x="6037" y="227"/>
                    <a:pt x="5918" y="346"/>
                  </a:cubicBezTo>
                  <a:cubicBezTo>
                    <a:pt x="4954" y="1239"/>
                    <a:pt x="3870" y="2001"/>
                    <a:pt x="2882" y="2894"/>
                  </a:cubicBezTo>
                  <a:cubicBezTo>
                    <a:pt x="1930" y="3739"/>
                    <a:pt x="977" y="4680"/>
                    <a:pt x="1" y="5346"/>
                  </a:cubicBezTo>
                  <a:cubicBezTo>
                    <a:pt x="2465" y="4346"/>
                    <a:pt x="4525" y="2501"/>
                    <a:pt x="6037" y="334"/>
                  </a:cubicBezTo>
                  <a:cubicBezTo>
                    <a:pt x="6109" y="227"/>
                    <a:pt x="6204" y="108"/>
                    <a:pt x="62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16"/>
            <p:cNvSpPr/>
            <p:nvPr/>
          </p:nvSpPr>
          <p:spPr>
            <a:xfrm>
              <a:off x="6756775" y="4742675"/>
              <a:ext cx="156000" cy="97050"/>
            </a:xfrm>
            <a:custGeom>
              <a:rect b="b" l="l" r="r" t="t"/>
              <a:pathLst>
                <a:path extrusionOk="0" h="3882" w="6240">
                  <a:moveTo>
                    <a:pt x="6240" y="1"/>
                  </a:moveTo>
                  <a:cubicBezTo>
                    <a:pt x="6226" y="5"/>
                    <a:pt x="6216" y="11"/>
                    <a:pt x="6208" y="18"/>
                  </a:cubicBezTo>
                  <a:lnTo>
                    <a:pt x="6208" y="18"/>
                  </a:lnTo>
                  <a:cubicBezTo>
                    <a:pt x="6218" y="13"/>
                    <a:pt x="6229" y="7"/>
                    <a:pt x="6240" y="1"/>
                  </a:cubicBezTo>
                  <a:close/>
                  <a:moveTo>
                    <a:pt x="6208" y="18"/>
                  </a:moveTo>
                  <a:lnTo>
                    <a:pt x="6208" y="18"/>
                  </a:lnTo>
                  <a:cubicBezTo>
                    <a:pt x="5920" y="178"/>
                    <a:pt x="5621" y="316"/>
                    <a:pt x="5311" y="477"/>
                  </a:cubicBezTo>
                  <a:cubicBezTo>
                    <a:pt x="4442" y="917"/>
                    <a:pt x="3823" y="1215"/>
                    <a:pt x="2966" y="1787"/>
                  </a:cubicBezTo>
                  <a:cubicBezTo>
                    <a:pt x="1858" y="2513"/>
                    <a:pt x="1108" y="3215"/>
                    <a:pt x="1" y="3882"/>
                  </a:cubicBezTo>
                  <a:cubicBezTo>
                    <a:pt x="1299" y="3549"/>
                    <a:pt x="2489" y="2894"/>
                    <a:pt x="3608" y="2168"/>
                  </a:cubicBezTo>
                  <a:cubicBezTo>
                    <a:pt x="4513" y="1548"/>
                    <a:pt x="5311" y="774"/>
                    <a:pt x="6168" y="60"/>
                  </a:cubicBezTo>
                  <a:cubicBezTo>
                    <a:pt x="6183" y="45"/>
                    <a:pt x="6193" y="30"/>
                    <a:pt x="6208"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16"/>
            <p:cNvSpPr/>
            <p:nvPr/>
          </p:nvSpPr>
          <p:spPr>
            <a:xfrm>
              <a:off x="6910975" y="4448300"/>
              <a:ext cx="447400" cy="408700"/>
            </a:xfrm>
            <a:custGeom>
              <a:rect b="b" l="l" r="r" t="t"/>
              <a:pathLst>
                <a:path extrusionOk="0" h="16348" w="17896">
                  <a:moveTo>
                    <a:pt x="17895" y="0"/>
                  </a:moveTo>
                  <a:cubicBezTo>
                    <a:pt x="17217" y="1012"/>
                    <a:pt x="16502" y="1977"/>
                    <a:pt x="15788" y="2977"/>
                  </a:cubicBezTo>
                  <a:cubicBezTo>
                    <a:pt x="13943" y="5418"/>
                    <a:pt x="11335" y="8382"/>
                    <a:pt x="8656" y="10609"/>
                  </a:cubicBezTo>
                  <a:cubicBezTo>
                    <a:pt x="7394" y="11657"/>
                    <a:pt x="5739" y="12692"/>
                    <a:pt x="4144" y="13752"/>
                  </a:cubicBezTo>
                  <a:cubicBezTo>
                    <a:pt x="2774" y="14633"/>
                    <a:pt x="1441" y="15562"/>
                    <a:pt x="0" y="16348"/>
                  </a:cubicBezTo>
                  <a:cubicBezTo>
                    <a:pt x="3251" y="15109"/>
                    <a:pt x="6406" y="13431"/>
                    <a:pt x="9109" y="11216"/>
                  </a:cubicBezTo>
                  <a:cubicBezTo>
                    <a:pt x="10442" y="10073"/>
                    <a:pt x="11680" y="8823"/>
                    <a:pt x="12871" y="7525"/>
                  </a:cubicBezTo>
                  <a:cubicBezTo>
                    <a:pt x="14216" y="6025"/>
                    <a:pt x="15490" y="4418"/>
                    <a:pt x="16502" y="2667"/>
                  </a:cubicBezTo>
                  <a:cubicBezTo>
                    <a:pt x="16931" y="1893"/>
                    <a:pt x="17705" y="477"/>
                    <a:pt x="178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16"/>
            <p:cNvSpPr/>
            <p:nvPr/>
          </p:nvSpPr>
          <p:spPr>
            <a:xfrm>
              <a:off x="7042825" y="4584325"/>
              <a:ext cx="312575" cy="272975"/>
            </a:xfrm>
            <a:custGeom>
              <a:rect b="b" l="l" r="r" t="t"/>
              <a:pathLst>
                <a:path extrusionOk="0" h="10919" w="12503">
                  <a:moveTo>
                    <a:pt x="12502" y="0"/>
                  </a:moveTo>
                  <a:lnTo>
                    <a:pt x="12502" y="0"/>
                  </a:lnTo>
                  <a:cubicBezTo>
                    <a:pt x="12488" y="37"/>
                    <a:pt x="12474" y="74"/>
                    <a:pt x="12460" y="111"/>
                  </a:cubicBezTo>
                  <a:lnTo>
                    <a:pt x="12460" y="111"/>
                  </a:lnTo>
                  <a:cubicBezTo>
                    <a:pt x="12483" y="78"/>
                    <a:pt x="12493" y="39"/>
                    <a:pt x="12502" y="0"/>
                  </a:cubicBezTo>
                  <a:close/>
                  <a:moveTo>
                    <a:pt x="12460" y="111"/>
                  </a:moveTo>
                  <a:cubicBezTo>
                    <a:pt x="12455" y="118"/>
                    <a:pt x="12449" y="125"/>
                    <a:pt x="12443" y="131"/>
                  </a:cubicBezTo>
                  <a:cubicBezTo>
                    <a:pt x="12109" y="751"/>
                    <a:pt x="11752" y="1263"/>
                    <a:pt x="11312" y="1739"/>
                  </a:cubicBezTo>
                  <a:cubicBezTo>
                    <a:pt x="10466" y="2667"/>
                    <a:pt x="9645" y="3656"/>
                    <a:pt x="8740" y="4537"/>
                  </a:cubicBezTo>
                  <a:cubicBezTo>
                    <a:pt x="7764" y="5489"/>
                    <a:pt x="6704" y="6299"/>
                    <a:pt x="5835" y="6954"/>
                  </a:cubicBezTo>
                  <a:cubicBezTo>
                    <a:pt x="4620" y="7894"/>
                    <a:pt x="1942" y="9787"/>
                    <a:pt x="1" y="10918"/>
                  </a:cubicBezTo>
                  <a:cubicBezTo>
                    <a:pt x="3263" y="9621"/>
                    <a:pt x="6418" y="7906"/>
                    <a:pt x="8930" y="5465"/>
                  </a:cubicBezTo>
                  <a:cubicBezTo>
                    <a:pt x="10085" y="4287"/>
                    <a:pt x="11014" y="2906"/>
                    <a:pt x="11848" y="1489"/>
                  </a:cubicBezTo>
                  <a:cubicBezTo>
                    <a:pt x="12090" y="1047"/>
                    <a:pt x="12282" y="575"/>
                    <a:pt x="12460" y="11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16"/>
            <p:cNvSpPr/>
            <p:nvPr/>
          </p:nvSpPr>
          <p:spPr>
            <a:xfrm>
              <a:off x="7185400" y="4718875"/>
              <a:ext cx="181600" cy="128300"/>
            </a:xfrm>
            <a:custGeom>
              <a:rect b="b" l="l" r="r" t="t"/>
              <a:pathLst>
                <a:path extrusionOk="0" h="5132" w="7264">
                  <a:moveTo>
                    <a:pt x="7264" y="0"/>
                  </a:moveTo>
                  <a:lnTo>
                    <a:pt x="7264" y="0"/>
                  </a:lnTo>
                  <a:cubicBezTo>
                    <a:pt x="7061" y="179"/>
                    <a:pt x="6847" y="357"/>
                    <a:pt x="6621" y="524"/>
                  </a:cubicBezTo>
                  <a:cubicBezTo>
                    <a:pt x="5537" y="1334"/>
                    <a:pt x="4204" y="2155"/>
                    <a:pt x="3085" y="3036"/>
                  </a:cubicBezTo>
                  <a:cubicBezTo>
                    <a:pt x="2180" y="3703"/>
                    <a:pt x="1287" y="4513"/>
                    <a:pt x="1" y="5132"/>
                  </a:cubicBezTo>
                  <a:cubicBezTo>
                    <a:pt x="2846" y="4370"/>
                    <a:pt x="5121" y="2346"/>
                    <a:pt x="7061" y="238"/>
                  </a:cubicBezTo>
                  <a:cubicBezTo>
                    <a:pt x="7133" y="167"/>
                    <a:pt x="7192" y="83"/>
                    <a:pt x="7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16"/>
            <p:cNvSpPr/>
            <p:nvPr/>
          </p:nvSpPr>
          <p:spPr>
            <a:xfrm>
              <a:off x="6474000" y="3308575"/>
              <a:ext cx="541475" cy="838825"/>
            </a:xfrm>
            <a:custGeom>
              <a:rect b="b" l="l" r="r" t="t"/>
              <a:pathLst>
                <a:path extrusionOk="0" h="33553" w="21659">
                  <a:moveTo>
                    <a:pt x="21551" y="0"/>
                  </a:moveTo>
                  <a:lnTo>
                    <a:pt x="21551" y="0"/>
                  </a:lnTo>
                  <a:cubicBezTo>
                    <a:pt x="21420" y="822"/>
                    <a:pt x="21194" y="1643"/>
                    <a:pt x="20992" y="2465"/>
                  </a:cubicBezTo>
                  <a:cubicBezTo>
                    <a:pt x="20730" y="3441"/>
                    <a:pt x="20515" y="4406"/>
                    <a:pt x="20218" y="5382"/>
                  </a:cubicBezTo>
                  <a:cubicBezTo>
                    <a:pt x="19241" y="8740"/>
                    <a:pt x="18051" y="11526"/>
                    <a:pt x="16313" y="14574"/>
                  </a:cubicBezTo>
                  <a:cubicBezTo>
                    <a:pt x="14455" y="17800"/>
                    <a:pt x="12217" y="20777"/>
                    <a:pt x="9990" y="23503"/>
                  </a:cubicBezTo>
                  <a:cubicBezTo>
                    <a:pt x="6978" y="27170"/>
                    <a:pt x="3454" y="30337"/>
                    <a:pt x="1" y="33552"/>
                  </a:cubicBezTo>
                  <a:cubicBezTo>
                    <a:pt x="1763" y="32302"/>
                    <a:pt x="3501" y="31004"/>
                    <a:pt x="5109" y="29564"/>
                  </a:cubicBezTo>
                  <a:cubicBezTo>
                    <a:pt x="7561" y="27313"/>
                    <a:pt x="9776" y="24849"/>
                    <a:pt x="11824" y="22229"/>
                  </a:cubicBezTo>
                  <a:cubicBezTo>
                    <a:pt x="15670" y="17324"/>
                    <a:pt x="19753" y="11276"/>
                    <a:pt x="21087" y="4799"/>
                  </a:cubicBezTo>
                  <a:cubicBezTo>
                    <a:pt x="21361" y="3370"/>
                    <a:pt x="21658" y="953"/>
                    <a:pt x="215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16"/>
            <p:cNvSpPr/>
            <p:nvPr/>
          </p:nvSpPr>
          <p:spPr>
            <a:xfrm>
              <a:off x="6584150" y="3758625"/>
              <a:ext cx="166400" cy="207800"/>
            </a:xfrm>
            <a:custGeom>
              <a:rect b="b" l="l" r="r" t="t"/>
              <a:pathLst>
                <a:path extrusionOk="0" h="8312" w="6656">
                  <a:moveTo>
                    <a:pt x="6656" y="1"/>
                  </a:moveTo>
                  <a:lnTo>
                    <a:pt x="6656" y="1"/>
                  </a:lnTo>
                  <a:cubicBezTo>
                    <a:pt x="5572" y="1286"/>
                    <a:pt x="4453" y="2560"/>
                    <a:pt x="3405" y="3894"/>
                  </a:cubicBezTo>
                  <a:cubicBezTo>
                    <a:pt x="2477" y="5073"/>
                    <a:pt x="1131" y="6918"/>
                    <a:pt x="0" y="8311"/>
                  </a:cubicBezTo>
                  <a:cubicBezTo>
                    <a:pt x="1524" y="7025"/>
                    <a:pt x="2989" y="5656"/>
                    <a:pt x="4215" y="4073"/>
                  </a:cubicBezTo>
                  <a:cubicBezTo>
                    <a:pt x="5179" y="2810"/>
                    <a:pt x="5894" y="1394"/>
                    <a:pt x="6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16"/>
            <p:cNvSpPr/>
            <p:nvPr/>
          </p:nvSpPr>
          <p:spPr>
            <a:xfrm>
              <a:off x="6599925" y="3412750"/>
              <a:ext cx="199450" cy="291425"/>
            </a:xfrm>
            <a:custGeom>
              <a:rect b="b" l="l" r="r" t="t"/>
              <a:pathLst>
                <a:path extrusionOk="0" h="11657" w="7978">
                  <a:moveTo>
                    <a:pt x="7977" y="1"/>
                  </a:moveTo>
                  <a:lnTo>
                    <a:pt x="7394" y="858"/>
                  </a:lnTo>
                  <a:cubicBezTo>
                    <a:pt x="6013" y="2846"/>
                    <a:pt x="4668" y="4870"/>
                    <a:pt x="3310" y="6882"/>
                  </a:cubicBezTo>
                  <a:cubicBezTo>
                    <a:pt x="2262" y="8502"/>
                    <a:pt x="1191" y="10168"/>
                    <a:pt x="0" y="11657"/>
                  </a:cubicBezTo>
                  <a:cubicBezTo>
                    <a:pt x="1929" y="10026"/>
                    <a:pt x="3572" y="8061"/>
                    <a:pt x="4977" y="5954"/>
                  </a:cubicBezTo>
                  <a:cubicBezTo>
                    <a:pt x="6096" y="4251"/>
                    <a:pt x="6977" y="2406"/>
                    <a:pt x="7716" y="584"/>
                  </a:cubicBezTo>
                  <a:cubicBezTo>
                    <a:pt x="7799" y="405"/>
                    <a:pt x="7882" y="203"/>
                    <a:pt x="7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16"/>
            <p:cNvSpPr/>
            <p:nvPr/>
          </p:nvSpPr>
          <p:spPr>
            <a:xfrm>
              <a:off x="6677300" y="3540650"/>
              <a:ext cx="112125" cy="145675"/>
            </a:xfrm>
            <a:custGeom>
              <a:rect b="b" l="l" r="r" t="t"/>
              <a:pathLst>
                <a:path extrusionOk="0" h="5827" w="4485">
                  <a:moveTo>
                    <a:pt x="4480" y="0"/>
                  </a:moveTo>
                  <a:cubicBezTo>
                    <a:pt x="4470" y="0"/>
                    <a:pt x="4295" y="246"/>
                    <a:pt x="4251" y="290"/>
                  </a:cubicBezTo>
                  <a:cubicBezTo>
                    <a:pt x="3573" y="1171"/>
                    <a:pt x="2823" y="1993"/>
                    <a:pt x="2180" y="2897"/>
                  </a:cubicBezTo>
                  <a:cubicBezTo>
                    <a:pt x="1453" y="3933"/>
                    <a:pt x="787" y="4945"/>
                    <a:pt x="1" y="5826"/>
                  </a:cubicBezTo>
                  <a:cubicBezTo>
                    <a:pt x="989" y="5064"/>
                    <a:pt x="1906" y="4171"/>
                    <a:pt x="2644" y="3159"/>
                  </a:cubicBezTo>
                  <a:cubicBezTo>
                    <a:pt x="3347" y="2207"/>
                    <a:pt x="3882" y="1159"/>
                    <a:pt x="4418" y="111"/>
                  </a:cubicBezTo>
                  <a:cubicBezTo>
                    <a:pt x="4468" y="31"/>
                    <a:pt x="4484" y="0"/>
                    <a:pt x="44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16"/>
            <p:cNvSpPr/>
            <p:nvPr/>
          </p:nvSpPr>
          <p:spPr>
            <a:xfrm>
              <a:off x="6818100" y="3398475"/>
              <a:ext cx="267925" cy="483700"/>
            </a:xfrm>
            <a:custGeom>
              <a:rect b="b" l="l" r="r" t="t"/>
              <a:pathLst>
                <a:path extrusionOk="0" h="19348" w="10717">
                  <a:moveTo>
                    <a:pt x="10716" y="0"/>
                  </a:moveTo>
                  <a:lnTo>
                    <a:pt x="10716" y="0"/>
                  </a:lnTo>
                  <a:cubicBezTo>
                    <a:pt x="10538" y="488"/>
                    <a:pt x="10335" y="976"/>
                    <a:pt x="10121" y="1453"/>
                  </a:cubicBezTo>
                  <a:cubicBezTo>
                    <a:pt x="8811" y="4310"/>
                    <a:pt x="7942" y="6787"/>
                    <a:pt x="6347" y="9680"/>
                  </a:cubicBezTo>
                  <a:cubicBezTo>
                    <a:pt x="5501" y="11275"/>
                    <a:pt x="4465" y="12752"/>
                    <a:pt x="3477" y="14240"/>
                  </a:cubicBezTo>
                  <a:cubicBezTo>
                    <a:pt x="2322" y="15954"/>
                    <a:pt x="1227" y="17693"/>
                    <a:pt x="1" y="19348"/>
                  </a:cubicBezTo>
                  <a:cubicBezTo>
                    <a:pt x="3263" y="15990"/>
                    <a:pt x="6037" y="12144"/>
                    <a:pt x="8061" y="7942"/>
                  </a:cubicBezTo>
                  <a:cubicBezTo>
                    <a:pt x="9109" y="5727"/>
                    <a:pt x="9883" y="3381"/>
                    <a:pt x="10466" y="1000"/>
                  </a:cubicBezTo>
                  <a:cubicBezTo>
                    <a:pt x="10561" y="667"/>
                    <a:pt x="10645" y="310"/>
                    <a:pt x="10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16"/>
            <p:cNvSpPr/>
            <p:nvPr/>
          </p:nvSpPr>
          <p:spPr>
            <a:xfrm>
              <a:off x="6887150" y="3285350"/>
              <a:ext cx="69975" cy="227725"/>
            </a:xfrm>
            <a:custGeom>
              <a:rect b="b" l="l" r="r" t="t"/>
              <a:pathLst>
                <a:path extrusionOk="0" h="9109" w="2799">
                  <a:moveTo>
                    <a:pt x="2799" y="1"/>
                  </a:moveTo>
                  <a:cubicBezTo>
                    <a:pt x="2775" y="179"/>
                    <a:pt x="2751" y="358"/>
                    <a:pt x="2704" y="513"/>
                  </a:cubicBezTo>
                  <a:cubicBezTo>
                    <a:pt x="1930" y="3418"/>
                    <a:pt x="1013" y="6275"/>
                    <a:pt x="1" y="9109"/>
                  </a:cubicBezTo>
                  <a:cubicBezTo>
                    <a:pt x="1608" y="6502"/>
                    <a:pt x="2656" y="3513"/>
                    <a:pt x="2799" y="441"/>
                  </a:cubicBezTo>
                  <a:lnTo>
                    <a:pt x="27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16"/>
            <p:cNvSpPr/>
            <p:nvPr/>
          </p:nvSpPr>
          <p:spPr>
            <a:xfrm>
              <a:off x="6894900" y="3272250"/>
              <a:ext cx="23825" cy="116125"/>
            </a:xfrm>
            <a:custGeom>
              <a:rect b="b" l="l" r="r" t="t"/>
              <a:pathLst>
                <a:path extrusionOk="0" h="4645" w="953">
                  <a:moveTo>
                    <a:pt x="762" y="1"/>
                  </a:moveTo>
                  <a:lnTo>
                    <a:pt x="762" y="1"/>
                  </a:lnTo>
                  <a:cubicBezTo>
                    <a:pt x="620" y="846"/>
                    <a:pt x="381" y="1680"/>
                    <a:pt x="262" y="2549"/>
                  </a:cubicBezTo>
                  <a:cubicBezTo>
                    <a:pt x="203" y="2977"/>
                    <a:pt x="108" y="4037"/>
                    <a:pt x="0" y="4644"/>
                  </a:cubicBezTo>
                  <a:cubicBezTo>
                    <a:pt x="715" y="3216"/>
                    <a:pt x="953" y="1572"/>
                    <a:pt x="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16"/>
            <p:cNvSpPr/>
            <p:nvPr/>
          </p:nvSpPr>
          <p:spPr>
            <a:xfrm>
              <a:off x="6935075" y="3441025"/>
              <a:ext cx="212850" cy="404550"/>
            </a:xfrm>
            <a:custGeom>
              <a:rect b="b" l="l" r="r" t="t"/>
              <a:pathLst>
                <a:path extrusionOk="0" h="16182" w="8514">
                  <a:moveTo>
                    <a:pt x="8514" y="1"/>
                  </a:moveTo>
                  <a:lnTo>
                    <a:pt x="8514" y="1"/>
                  </a:lnTo>
                  <a:cubicBezTo>
                    <a:pt x="8335" y="405"/>
                    <a:pt x="8145" y="810"/>
                    <a:pt x="7966" y="1191"/>
                  </a:cubicBezTo>
                  <a:cubicBezTo>
                    <a:pt x="6382" y="4489"/>
                    <a:pt x="4882" y="7799"/>
                    <a:pt x="3144" y="11014"/>
                  </a:cubicBezTo>
                  <a:cubicBezTo>
                    <a:pt x="2191" y="12800"/>
                    <a:pt x="1037" y="14467"/>
                    <a:pt x="1" y="16181"/>
                  </a:cubicBezTo>
                  <a:cubicBezTo>
                    <a:pt x="1358" y="14562"/>
                    <a:pt x="2727" y="12943"/>
                    <a:pt x="3799" y="11121"/>
                  </a:cubicBezTo>
                  <a:cubicBezTo>
                    <a:pt x="5668" y="7918"/>
                    <a:pt x="7228" y="4513"/>
                    <a:pt x="8264" y="953"/>
                  </a:cubicBezTo>
                  <a:cubicBezTo>
                    <a:pt x="8347" y="644"/>
                    <a:pt x="8442" y="322"/>
                    <a:pt x="8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16"/>
            <p:cNvSpPr/>
            <p:nvPr/>
          </p:nvSpPr>
          <p:spPr>
            <a:xfrm>
              <a:off x="7024675" y="3417225"/>
              <a:ext cx="197375" cy="417625"/>
            </a:xfrm>
            <a:custGeom>
              <a:rect b="b" l="l" r="r" t="t"/>
              <a:pathLst>
                <a:path extrusionOk="0" h="16705" w="7895">
                  <a:moveTo>
                    <a:pt x="7894" y="0"/>
                  </a:moveTo>
                  <a:lnTo>
                    <a:pt x="7894" y="0"/>
                  </a:lnTo>
                  <a:cubicBezTo>
                    <a:pt x="7740" y="417"/>
                    <a:pt x="7597" y="834"/>
                    <a:pt x="7430" y="1238"/>
                  </a:cubicBezTo>
                  <a:cubicBezTo>
                    <a:pt x="6478" y="3512"/>
                    <a:pt x="5477" y="6096"/>
                    <a:pt x="4775" y="7703"/>
                  </a:cubicBezTo>
                  <a:cubicBezTo>
                    <a:pt x="3382" y="10799"/>
                    <a:pt x="1882" y="13847"/>
                    <a:pt x="1" y="16705"/>
                  </a:cubicBezTo>
                  <a:cubicBezTo>
                    <a:pt x="2739" y="13788"/>
                    <a:pt x="4680" y="10228"/>
                    <a:pt x="6132" y="6537"/>
                  </a:cubicBezTo>
                  <a:cubicBezTo>
                    <a:pt x="6835" y="4691"/>
                    <a:pt x="7263" y="2762"/>
                    <a:pt x="7716" y="822"/>
                  </a:cubicBezTo>
                  <a:cubicBezTo>
                    <a:pt x="7775" y="560"/>
                    <a:pt x="7847" y="274"/>
                    <a:pt x="78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16"/>
            <p:cNvSpPr/>
            <p:nvPr/>
          </p:nvSpPr>
          <p:spPr>
            <a:xfrm>
              <a:off x="7110400" y="3369300"/>
              <a:ext cx="200350" cy="481625"/>
            </a:xfrm>
            <a:custGeom>
              <a:rect b="b" l="l" r="r" t="t"/>
              <a:pathLst>
                <a:path extrusionOk="0" h="19265" w="8014">
                  <a:moveTo>
                    <a:pt x="8013" y="0"/>
                  </a:moveTo>
                  <a:cubicBezTo>
                    <a:pt x="7882" y="512"/>
                    <a:pt x="7716" y="988"/>
                    <a:pt x="7561" y="1477"/>
                  </a:cubicBezTo>
                  <a:cubicBezTo>
                    <a:pt x="6632" y="4120"/>
                    <a:pt x="5799" y="6799"/>
                    <a:pt x="4727" y="9406"/>
                  </a:cubicBezTo>
                  <a:cubicBezTo>
                    <a:pt x="3418" y="12454"/>
                    <a:pt x="1691" y="16074"/>
                    <a:pt x="1" y="19265"/>
                  </a:cubicBezTo>
                  <a:cubicBezTo>
                    <a:pt x="2739" y="15669"/>
                    <a:pt x="4727" y="11585"/>
                    <a:pt x="6192" y="7323"/>
                  </a:cubicBezTo>
                  <a:cubicBezTo>
                    <a:pt x="6882" y="5251"/>
                    <a:pt x="7347" y="3108"/>
                    <a:pt x="7811" y="977"/>
                  </a:cubicBezTo>
                  <a:cubicBezTo>
                    <a:pt x="7882" y="655"/>
                    <a:pt x="7942" y="310"/>
                    <a:pt x="8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16"/>
            <p:cNvSpPr/>
            <p:nvPr/>
          </p:nvSpPr>
          <p:spPr>
            <a:xfrm>
              <a:off x="7183325" y="3448175"/>
              <a:ext cx="175950" cy="465250"/>
            </a:xfrm>
            <a:custGeom>
              <a:rect b="b" l="l" r="r" t="t"/>
              <a:pathLst>
                <a:path extrusionOk="0" h="18610" w="7038">
                  <a:moveTo>
                    <a:pt x="7037" y="0"/>
                  </a:moveTo>
                  <a:cubicBezTo>
                    <a:pt x="6918" y="477"/>
                    <a:pt x="6763" y="941"/>
                    <a:pt x="6620" y="1417"/>
                  </a:cubicBezTo>
                  <a:cubicBezTo>
                    <a:pt x="6216" y="2679"/>
                    <a:pt x="5799" y="3929"/>
                    <a:pt x="5418" y="5192"/>
                  </a:cubicBezTo>
                  <a:cubicBezTo>
                    <a:pt x="5037" y="6418"/>
                    <a:pt x="4715" y="7656"/>
                    <a:pt x="4287" y="8859"/>
                  </a:cubicBezTo>
                  <a:cubicBezTo>
                    <a:pt x="3751" y="10418"/>
                    <a:pt x="3001" y="12097"/>
                    <a:pt x="2644" y="12931"/>
                  </a:cubicBezTo>
                  <a:cubicBezTo>
                    <a:pt x="1917" y="14645"/>
                    <a:pt x="989" y="16717"/>
                    <a:pt x="1" y="18610"/>
                  </a:cubicBezTo>
                  <a:cubicBezTo>
                    <a:pt x="2572" y="15193"/>
                    <a:pt x="4477" y="11323"/>
                    <a:pt x="5680" y="7239"/>
                  </a:cubicBezTo>
                  <a:cubicBezTo>
                    <a:pt x="6251" y="5168"/>
                    <a:pt x="6585" y="3036"/>
                    <a:pt x="6906" y="905"/>
                  </a:cubicBezTo>
                  <a:cubicBezTo>
                    <a:pt x="6942" y="608"/>
                    <a:pt x="6990" y="298"/>
                    <a:pt x="7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16"/>
            <p:cNvSpPr/>
            <p:nvPr/>
          </p:nvSpPr>
          <p:spPr>
            <a:xfrm>
              <a:off x="7255350" y="3677375"/>
              <a:ext cx="111650" cy="297075"/>
            </a:xfrm>
            <a:custGeom>
              <a:rect b="b" l="l" r="r" t="t"/>
              <a:pathLst>
                <a:path extrusionOk="0" h="11883" w="4466">
                  <a:moveTo>
                    <a:pt x="4466" y="0"/>
                  </a:moveTo>
                  <a:cubicBezTo>
                    <a:pt x="4382" y="298"/>
                    <a:pt x="4287" y="584"/>
                    <a:pt x="4204" y="869"/>
                  </a:cubicBezTo>
                  <a:cubicBezTo>
                    <a:pt x="3608" y="2572"/>
                    <a:pt x="3013" y="3941"/>
                    <a:pt x="2394" y="5691"/>
                  </a:cubicBezTo>
                  <a:cubicBezTo>
                    <a:pt x="1644" y="7799"/>
                    <a:pt x="941" y="9918"/>
                    <a:pt x="1" y="11883"/>
                  </a:cubicBezTo>
                  <a:cubicBezTo>
                    <a:pt x="2454" y="8561"/>
                    <a:pt x="3858" y="4691"/>
                    <a:pt x="4382" y="607"/>
                  </a:cubicBezTo>
                  <a:cubicBezTo>
                    <a:pt x="4406" y="405"/>
                    <a:pt x="4442" y="191"/>
                    <a:pt x="4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16"/>
            <p:cNvSpPr/>
            <p:nvPr/>
          </p:nvSpPr>
          <p:spPr>
            <a:xfrm>
              <a:off x="7311325" y="3920250"/>
              <a:ext cx="66100" cy="149750"/>
            </a:xfrm>
            <a:custGeom>
              <a:rect b="b" l="l" r="r" t="t"/>
              <a:pathLst>
                <a:path extrusionOk="0" h="5990" w="2644">
                  <a:moveTo>
                    <a:pt x="2643" y="1"/>
                  </a:moveTo>
                  <a:cubicBezTo>
                    <a:pt x="2620" y="108"/>
                    <a:pt x="2584" y="203"/>
                    <a:pt x="2560" y="298"/>
                  </a:cubicBezTo>
                  <a:cubicBezTo>
                    <a:pt x="2274" y="1191"/>
                    <a:pt x="1858" y="1941"/>
                    <a:pt x="1405" y="2822"/>
                  </a:cubicBezTo>
                  <a:cubicBezTo>
                    <a:pt x="869" y="3965"/>
                    <a:pt x="560" y="4763"/>
                    <a:pt x="0" y="5990"/>
                  </a:cubicBezTo>
                  <a:cubicBezTo>
                    <a:pt x="1310" y="4346"/>
                    <a:pt x="2465" y="2406"/>
                    <a:pt x="2632" y="239"/>
                  </a:cubicBezTo>
                  <a:cubicBezTo>
                    <a:pt x="2643" y="167"/>
                    <a:pt x="2643" y="96"/>
                    <a:pt x="26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16"/>
            <p:cNvSpPr/>
            <p:nvPr/>
          </p:nvSpPr>
          <p:spPr>
            <a:xfrm>
              <a:off x="7339600" y="4120575"/>
              <a:ext cx="19975" cy="53900"/>
            </a:xfrm>
            <a:custGeom>
              <a:rect b="b" l="l" r="r" t="t"/>
              <a:pathLst>
                <a:path extrusionOk="0" h="2156" w="799">
                  <a:moveTo>
                    <a:pt x="798" y="1"/>
                  </a:moveTo>
                  <a:cubicBezTo>
                    <a:pt x="477" y="679"/>
                    <a:pt x="191" y="1394"/>
                    <a:pt x="0" y="2156"/>
                  </a:cubicBezTo>
                  <a:cubicBezTo>
                    <a:pt x="358" y="1477"/>
                    <a:pt x="619" y="739"/>
                    <a:pt x="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16"/>
            <p:cNvSpPr/>
            <p:nvPr/>
          </p:nvSpPr>
          <p:spPr>
            <a:xfrm>
              <a:off x="7323825" y="3036825"/>
              <a:ext cx="47950" cy="297975"/>
            </a:xfrm>
            <a:custGeom>
              <a:rect b="b" l="l" r="r" t="t"/>
              <a:pathLst>
                <a:path extrusionOk="0" h="11919" w="1918">
                  <a:moveTo>
                    <a:pt x="1500" y="0"/>
                  </a:moveTo>
                  <a:cubicBezTo>
                    <a:pt x="1465" y="274"/>
                    <a:pt x="1441" y="572"/>
                    <a:pt x="1417" y="893"/>
                  </a:cubicBezTo>
                  <a:cubicBezTo>
                    <a:pt x="1262" y="2857"/>
                    <a:pt x="1024" y="4798"/>
                    <a:pt x="810" y="6763"/>
                  </a:cubicBezTo>
                  <a:cubicBezTo>
                    <a:pt x="584" y="8596"/>
                    <a:pt x="465" y="10096"/>
                    <a:pt x="0" y="11918"/>
                  </a:cubicBezTo>
                  <a:cubicBezTo>
                    <a:pt x="941" y="10025"/>
                    <a:pt x="1477" y="7953"/>
                    <a:pt x="1727" y="5870"/>
                  </a:cubicBezTo>
                  <a:cubicBezTo>
                    <a:pt x="1917" y="4108"/>
                    <a:pt x="1822" y="2322"/>
                    <a:pt x="1584" y="560"/>
                  </a:cubicBezTo>
                  <a:cubicBezTo>
                    <a:pt x="1548" y="369"/>
                    <a:pt x="1536" y="191"/>
                    <a:pt x="1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16"/>
            <p:cNvSpPr/>
            <p:nvPr/>
          </p:nvSpPr>
          <p:spPr>
            <a:xfrm>
              <a:off x="7371750" y="3346675"/>
              <a:ext cx="8650" cy="41400"/>
            </a:xfrm>
            <a:custGeom>
              <a:rect b="b" l="l" r="r" t="t"/>
              <a:pathLst>
                <a:path extrusionOk="0" h="1656" w="346">
                  <a:moveTo>
                    <a:pt x="345" y="0"/>
                  </a:moveTo>
                  <a:cubicBezTo>
                    <a:pt x="167" y="536"/>
                    <a:pt x="48" y="1084"/>
                    <a:pt x="0" y="1655"/>
                  </a:cubicBezTo>
                  <a:cubicBezTo>
                    <a:pt x="203" y="1120"/>
                    <a:pt x="322" y="560"/>
                    <a:pt x="3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16"/>
            <p:cNvSpPr/>
            <p:nvPr/>
          </p:nvSpPr>
          <p:spPr>
            <a:xfrm>
              <a:off x="7133025" y="3182950"/>
              <a:ext cx="25325" cy="105700"/>
            </a:xfrm>
            <a:custGeom>
              <a:rect b="b" l="l" r="r" t="t"/>
              <a:pathLst>
                <a:path extrusionOk="0" h="4228" w="1013">
                  <a:moveTo>
                    <a:pt x="917" y="1"/>
                  </a:moveTo>
                  <a:cubicBezTo>
                    <a:pt x="655" y="763"/>
                    <a:pt x="369" y="1727"/>
                    <a:pt x="239" y="2585"/>
                  </a:cubicBezTo>
                  <a:cubicBezTo>
                    <a:pt x="131" y="3239"/>
                    <a:pt x="108" y="3525"/>
                    <a:pt x="0" y="4228"/>
                  </a:cubicBezTo>
                  <a:cubicBezTo>
                    <a:pt x="679" y="2930"/>
                    <a:pt x="1012" y="1454"/>
                    <a:pt x="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16"/>
            <p:cNvSpPr/>
            <p:nvPr/>
          </p:nvSpPr>
          <p:spPr>
            <a:xfrm>
              <a:off x="7057725" y="3183250"/>
              <a:ext cx="16975" cy="73250"/>
            </a:xfrm>
            <a:custGeom>
              <a:rect b="b" l="l" r="r" t="t"/>
              <a:pathLst>
                <a:path extrusionOk="0" h="2930" w="679">
                  <a:moveTo>
                    <a:pt x="619" y="1"/>
                  </a:moveTo>
                  <a:lnTo>
                    <a:pt x="619" y="1"/>
                  </a:lnTo>
                  <a:cubicBezTo>
                    <a:pt x="274" y="846"/>
                    <a:pt x="60" y="1965"/>
                    <a:pt x="0" y="2930"/>
                  </a:cubicBezTo>
                  <a:cubicBezTo>
                    <a:pt x="453" y="2025"/>
                    <a:pt x="679" y="1013"/>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16"/>
            <p:cNvSpPr/>
            <p:nvPr/>
          </p:nvSpPr>
          <p:spPr>
            <a:xfrm>
              <a:off x="7012475" y="3150225"/>
              <a:ext cx="5975" cy="44975"/>
            </a:xfrm>
            <a:custGeom>
              <a:rect b="b" l="l" r="r" t="t"/>
              <a:pathLst>
                <a:path extrusionOk="0" h="1799" w="239">
                  <a:moveTo>
                    <a:pt x="48" y="0"/>
                  </a:moveTo>
                  <a:lnTo>
                    <a:pt x="48" y="0"/>
                  </a:lnTo>
                  <a:cubicBezTo>
                    <a:pt x="12" y="596"/>
                    <a:pt x="0" y="1203"/>
                    <a:pt x="119" y="1798"/>
                  </a:cubicBezTo>
                  <a:cubicBezTo>
                    <a:pt x="227" y="1203"/>
                    <a:pt x="238" y="584"/>
                    <a:pt x="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16"/>
            <p:cNvSpPr/>
            <p:nvPr/>
          </p:nvSpPr>
          <p:spPr>
            <a:xfrm>
              <a:off x="4865175" y="4261975"/>
              <a:ext cx="601300" cy="70975"/>
            </a:xfrm>
            <a:custGeom>
              <a:rect b="b" l="l" r="r" t="t"/>
              <a:pathLst>
                <a:path extrusionOk="0" h="2839" w="24052">
                  <a:moveTo>
                    <a:pt x="24051" y="0"/>
                  </a:moveTo>
                  <a:lnTo>
                    <a:pt x="24051" y="0"/>
                  </a:lnTo>
                  <a:cubicBezTo>
                    <a:pt x="24049" y="1"/>
                    <a:pt x="24047" y="2"/>
                    <a:pt x="24045" y="3"/>
                  </a:cubicBezTo>
                  <a:lnTo>
                    <a:pt x="24045" y="3"/>
                  </a:lnTo>
                  <a:cubicBezTo>
                    <a:pt x="24047" y="2"/>
                    <a:pt x="24049" y="1"/>
                    <a:pt x="24051" y="0"/>
                  </a:cubicBezTo>
                  <a:close/>
                  <a:moveTo>
                    <a:pt x="24045" y="3"/>
                  </a:moveTo>
                  <a:lnTo>
                    <a:pt x="24045" y="3"/>
                  </a:lnTo>
                  <a:cubicBezTo>
                    <a:pt x="24022" y="14"/>
                    <a:pt x="23990" y="24"/>
                    <a:pt x="23968" y="24"/>
                  </a:cubicBezTo>
                  <a:cubicBezTo>
                    <a:pt x="23158" y="298"/>
                    <a:pt x="22337" y="488"/>
                    <a:pt x="21515" y="702"/>
                  </a:cubicBezTo>
                  <a:cubicBezTo>
                    <a:pt x="17975" y="1667"/>
                    <a:pt x="14795" y="2143"/>
                    <a:pt x="11149" y="2143"/>
                  </a:cubicBezTo>
                  <a:cubicBezTo>
                    <a:pt x="11104" y="2143"/>
                    <a:pt x="11059" y="2143"/>
                    <a:pt x="11014" y="2143"/>
                  </a:cubicBezTo>
                  <a:cubicBezTo>
                    <a:pt x="7906" y="2063"/>
                    <a:pt x="4814" y="1617"/>
                    <a:pt x="1711" y="1617"/>
                  </a:cubicBezTo>
                  <a:cubicBezTo>
                    <a:pt x="1142" y="1617"/>
                    <a:pt x="571" y="1632"/>
                    <a:pt x="1" y="1667"/>
                  </a:cubicBezTo>
                  <a:cubicBezTo>
                    <a:pt x="3715" y="2012"/>
                    <a:pt x="5418" y="2441"/>
                    <a:pt x="9097" y="2738"/>
                  </a:cubicBezTo>
                  <a:cubicBezTo>
                    <a:pt x="9940" y="2806"/>
                    <a:pt x="10788" y="2838"/>
                    <a:pt x="11636" y="2838"/>
                  </a:cubicBezTo>
                  <a:cubicBezTo>
                    <a:pt x="13314" y="2838"/>
                    <a:pt x="14997" y="2714"/>
                    <a:pt x="16658" y="2500"/>
                  </a:cubicBezTo>
                  <a:cubicBezTo>
                    <a:pt x="18574" y="2215"/>
                    <a:pt x="20479" y="1595"/>
                    <a:pt x="22230" y="833"/>
                  </a:cubicBezTo>
                  <a:cubicBezTo>
                    <a:pt x="22847" y="561"/>
                    <a:pt x="23452" y="288"/>
                    <a:pt x="24045" y="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16"/>
            <p:cNvSpPr/>
            <p:nvPr/>
          </p:nvSpPr>
          <p:spPr>
            <a:xfrm>
              <a:off x="5054775" y="4255425"/>
              <a:ext cx="324175" cy="38125"/>
            </a:xfrm>
            <a:custGeom>
              <a:rect b="b" l="l" r="r" t="t"/>
              <a:pathLst>
                <a:path extrusionOk="0" h="1525" w="12967">
                  <a:moveTo>
                    <a:pt x="12967" y="0"/>
                  </a:moveTo>
                  <a:lnTo>
                    <a:pt x="12967" y="0"/>
                  </a:lnTo>
                  <a:cubicBezTo>
                    <a:pt x="11800" y="322"/>
                    <a:pt x="10669" y="333"/>
                    <a:pt x="9443" y="464"/>
                  </a:cubicBezTo>
                  <a:cubicBezTo>
                    <a:pt x="6597" y="726"/>
                    <a:pt x="3763" y="857"/>
                    <a:pt x="930" y="1179"/>
                  </a:cubicBezTo>
                  <a:cubicBezTo>
                    <a:pt x="620" y="1215"/>
                    <a:pt x="322" y="1250"/>
                    <a:pt x="1" y="1274"/>
                  </a:cubicBezTo>
                  <a:cubicBezTo>
                    <a:pt x="215" y="1286"/>
                    <a:pt x="418" y="1310"/>
                    <a:pt x="632" y="1334"/>
                  </a:cubicBezTo>
                  <a:cubicBezTo>
                    <a:pt x="1879" y="1448"/>
                    <a:pt x="3132" y="1524"/>
                    <a:pt x="4383" y="1524"/>
                  </a:cubicBezTo>
                  <a:cubicBezTo>
                    <a:pt x="5986" y="1524"/>
                    <a:pt x="7585" y="1399"/>
                    <a:pt x="9157" y="1072"/>
                  </a:cubicBezTo>
                  <a:cubicBezTo>
                    <a:pt x="10443" y="798"/>
                    <a:pt x="11764" y="560"/>
                    <a:pt x="129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16"/>
            <p:cNvSpPr/>
            <p:nvPr/>
          </p:nvSpPr>
          <p:spPr>
            <a:xfrm>
              <a:off x="5709925" y="4211350"/>
              <a:ext cx="174750" cy="501300"/>
            </a:xfrm>
            <a:custGeom>
              <a:rect b="b" l="l" r="r" t="t"/>
              <a:pathLst>
                <a:path extrusionOk="0" h="20052" w="6990">
                  <a:moveTo>
                    <a:pt x="6990" y="1"/>
                  </a:moveTo>
                  <a:cubicBezTo>
                    <a:pt x="5454" y="346"/>
                    <a:pt x="4192" y="1418"/>
                    <a:pt x="3180" y="2549"/>
                  </a:cubicBezTo>
                  <a:cubicBezTo>
                    <a:pt x="358" y="6002"/>
                    <a:pt x="1" y="12252"/>
                    <a:pt x="2322" y="16122"/>
                  </a:cubicBezTo>
                  <a:cubicBezTo>
                    <a:pt x="3180" y="17444"/>
                    <a:pt x="4204" y="18575"/>
                    <a:pt x="5311" y="19765"/>
                  </a:cubicBezTo>
                  <a:cubicBezTo>
                    <a:pt x="5394" y="19872"/>
                    <a:pt x="5501" y="19968"/>
                    <a:pt x="5597" y="20051"/>
                  </a:cubicBezTo>
                  <a:cubicBezTo>
                    <a:pt x="5549" y="19980"/>
                    <a:pt x="5501" y="19944"/>
                    <a:pt x="5477" y="19884"/>
                  </a:cubicBezTo>
                  <a:cubicBezTo>
                    <a:pt x="4823" y="19015"/>
                    <a:pt x="4239" y="18098"/>
                    <a:pt x="3692" y="17170"/>
                  </a:cubicBezTo>
                  <a:cubicBezTo>
                    <a:pt x="3049" y="16098"/>
                    <a:pt x="2656" y="15360"/>
                    <a:pt x="2322" y="14253"/>
                  </a:cubicBezTo>
                  <a:cubicBezTo>
                    <a:pt x="1263" y="10979"/>
                    <a:pt x="1286" y="7990"/>
                    <a:pt x="2632" y="4787"/>
                  </a:cubicBezTo>
                  <a:cubicBezTo>
                    <a:pt x="2715" y="4597"/>
                    <a:pt x="2680" y="4668"/>
                    <a:pt x="2810" y="4406"/>
                  </a:cubicBezTo>
                  <a:cubicBezTo>
                    <a:pt x="3049" y="3918"/>
                    <a:pt x="3311" y="3442"/>
                    <a:pt x="3632" y="2978"/>
                  </a:cubicBezTo>
                  <a:cubicBezTo>
                    <a:pt x="3942" y="2525"/>
                    <a:pt x="4049" y="2406"/>
                    <a:pt x="4525" y="1870"/>
                  </a:cubicBezTo>
                  <a:cubicBezTo>
                    <a:pt x="5263" y="1084"/>
                    <a:pt x="5978" y="406"/>
                    <a:pt x="6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16"/>
            <p:cNvSpPr/>
            <p:nvPr/>
          </p:nvSpPr>
          <p:spPr>
            <a:xfrm>
              <a:off x="5776000" y="4270000"/>
              <a:ext cx="99150" cy="415250"/>
            </a:xfrm>
            <a:custGeom>
              <a:rect b="b" l="l" r="r" t="t"/>
              <a:pathLst>
                <a:path extrusionOk="0" h="16610" w="3966">
                  <a:moveTo>
                    <a:pt x="3823" y="0"/>
                  </a:moveTo>
                  <a:lnTo>
                    <a:pt x="3823" y="0"/>
                  </a:lnTo>
                  <a:cubicBezTo>
                    <a:pt x="3811" y="0"/>
                    <a:pt x="3787" y="36"/>
                    <a:pt x="3751" y="60"/>
                  </a:cubicBezTo>
                  <a:cubicBezTo>
                    <a:pt x="3073" y="632"/>
                    <a:pt x="2442" y="1274"/>
                    <a:pt x="1918" y="1989"/>
                  </a:cubicBezTo>
                  <a:cubicBezTo>
                    <a:pt x="668" y="3632"/>
                    <a:pt x="1" y="5704"/>
                    <a:pt x="60" y="7775"/>
                  </a:cubicBezTo>
                  <a:cubicBezTo>
                    <a:pt x="227" y="11049"/>
                    <a:pt x="1644" y="14276"/>
                    <a:pt x="3966" y="16610"/>
                  </a:cubicBezTo>
                  <a:cubicBezTo>
                    <a:pt x="2501" y="14681"/>
                    <a:pt x="1727" y="12657"/>
                    <a:pt x="1239" y="10299"/>
                  </a:cubicBezTo>
                  <a:cubicBezTo>
                    <a:pt x="596" y="7728"/>
                    <a:pt x="941" y="5263"/>
                    <a:pt x="2001" y="2965"/>
                  </a:cubicBezTo>
                  <a:cubicBezTo>
                    <a:pt x="2453" y="1989"/>
                    <a:pt x="3037" y="1060"/>
                    <a:pt x="3680" y="203"/>
                  </a:cubicBezTo>
                  <a:cubicBezTo>
                    <a:pt x="3727" y="143"/>
                    <a:pt x="3787" y="60"/>
                    <a:pt x="38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16"/>
            <p:cNvSpPr/>
            <p:nvPr/>
          </p:nvSpPr>
          <p:spPr>
            <a:xfrm>
              <a:off x="5391725" y="4202725"/>
              <a:ext cx="251850" cy="250050"/>
            </a:xfrm>
            <a:custGeom>
              <a:rect b="b" l="l" r="r" t="t"/>
              <a:pathLst>
                <a:path extrusionOk="0" h="10002" w="10074">
                  <a:moveTo>
                    <a:pt x="10074" y="1"/>
                  </a:moveTo>
                  <a:lnTo>
                    <a:pt x="10074" y="1"/>
                  </a:lnTo>
                  <a:cubicBezTo>
                    <a:pt x="8002" y="3739"/>
                    <a:pt x="5728" y="7156"/>
                    <a:pt x="2013" y="9157"/>
                  </a:cubicBezTo>
                  <a:cubicBezTo>
                    <a:pt x="1430" y="9466"/>
                    <a:pt x="953" y="9657"/>
                    <a:pt x="322" y="9883"/>
                  </a:cubicBezTo>
                  <a:cubicBezTo>
                    <a:pt x="227" y="9930"/>
                    <a:pt x="120" y="9954"/>
                    <a:pt x="1" y="10002"/>
                  </a:cubicBezTo>
                  <a:cubicBezTo>
                    <a:pt x="560" y="9907"/>
                    <a:pt x="1120" y="9811"/>
                    <a:pt x="1668" y="9645"/>
                  </a:cubicBezTo>
                  <a:cubicBezTo>
                    <a:pt x="3763" y="8990"/>
                    <a:pt x="5680" y="7716"/>
                    <a:pt x="7026" y="5954"/>
                  </a:cubicBezTo>
                  <a:cubicBezTo>
                    <a:pt x="8359" y="4156"/>
                    <a:pt x="9276" y="2072"/>
                    <a:pt x="10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16"/>
            <p:cNvSpPr/>
            <p:nvPr/>
          </p:nvSpPr>
          <p:spPr>
            <a:xfrm>
              <a:off x="5441150" y="4300650"/>
              <a:ext cx="187250" cy="172975"/>
            </a:xfrm>
            <a:custGeom>
              <a:rect b="b" l="l" r="r" t="t"/>
              <a:pathLst>
                <a:path extrusionOk="0" h="6919" w="7490">
                  <a:moveTo>
                    <a:pt x="7489" y="1"/>
                  </a:moveTo>
                  <a:lnTo>
                    <a:pt x="7489" y="1"/>
                  </a:lnTo>
                  <a:cubicBezTo>
                    <a:pt x="5834" y="2906"/>
                    <a:pt x="3667" y="4716"/>
                    <a:pt x="953" y="6371"/>
                  </a:cubicBezTo>
                  <a:cubicBezTo>
                    <a:pt x="643" y="6561"/>
                    <a:pt x="310" y="6740"/>
                    <a:pt x="0" y="6918"/>
                  </a:cubicBezTo>
                  <a:cubicBezTo>
                    <a:pt x="250" y="6859"/>
                    <a:pt x="512" y="6799"/>
                    <a:pt x="750" y="6728"/>
                  </a:cubicBezTo>
                  <a:cubicBezTo>
                    <a:pt x="2143" y="6311"/>
                    <a:pt x="3489" y="5621"/>
                    <a:pt x="4584" y="4692"/>
                  </a:cubicBezTo>
                  <a:cubicBezTo>
                    <a:pt x="5965" y="3442"/>
                    <a:pt x="6965" y="1787"/>
                    <a:pt x="7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16"/>
            <p:cNvSpPr/>
            <p:nvPr/>
          </p:nvSpPr>
          <p:spPr>
            <a:xfrm>
              <a:off x="5482825" y="4408100"/>
              <a:ext cx="108075" cy="89025"/>
            </a:xfrm>
            <a:custGeom>
              <a:rect b="b" l="l" r="r" t="t"/>
              <a:pathLst>
                <a:path extrusionOk="0" h="3561" w="4323">
                  <a:moveTo>
                    <a:pt x="4322" y="1"/>
                  </a:moveTo>
                  <a:lnTo>
                    <a:pt x="4322" y="1"/>
                  </a:lnTo>
                  <a:cubicBezTo>
                    <a:pt x="3786" y="644"/>
                    <a:pt x="3131" y="1168"/>
                    <a:pt x="2477" y="1680"/>
                  </a:cubicBezTo>
                  <a:cubicBezTo>
                    <a:pt x="1941" y="2132"/>
                    <a:pt x="1405" y="2489"/>
                    <a:pt x="572" y="3132"/>
                  </a:cubicBezTo>
                  <a:cubicBezTo>
                    <a:pt x="369" y="3287"/>
                    <a:pt x="214" y="3406"/>
                    <a:pt x="0" y="3561"/>
                  </a:cubicBezTo>
                  <a:cubicBezTo>
                    <a:pt x="72" y="3525"/>
                    <a:pt x="167" y="3501"/>
                    <a:pt x="238" y="3466"/>
                  </a:cubicBezTo>
                  <a:cubicBezTo>
                    <a:pt x="2143" y="2847"/>
                    <a:pt x="3489" y="1846"/>
                    <a:pt x="4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16"/>
            <p:cNvSpPr/>
            <p:nvPr/>
          </p:nvSpPr>
          <p:spPr>
            <a:xfrm>
              <a:off x="5524200" y="4467650"/>
              <a:ext cx="57175" cy="52100"/>
            </a:xfrm>
            <a:custGeom>
              <a:rect b="b" l="l" r="r" t="t"/>
              <a:pathLst>
                <a:path extrusionOk="0" h="2084" w="2287">
                  <a:moveTo>
                    <a:pt x="2286" y="0"/>
                  </a:moveTo>
                  <a:lnTo>
                    <a:pt x="2286" y="0"/>
                  </a:lnTo>
                  <a:cubicBezTo>
                    <a:pt x="1977" y="346"/>
                    <a:pt x="1619" y="596"/>
                    <a:pt x="1381" y="774"/>
                  </a:cubicBezTo>
                  <a:cubicBezTo>
                    <a:pt x="857" y="1167"/>
                    <a:pt x="441" y="1643"/>
                    <a:pt x="0" y="2084"/>
                  </a:cubicBezTo>
                  <a:cubicBezTo>
                    <a:pt x="905" y="1596"/>
                    <a:pt x="1869" y="988"/>
                    <a:pt x="22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16"/>
            <p:cNvSpPr/>
            <p:nvPr/>
          </p:nvSpPr>
          <p:spPr>
            <a:xfrm>
              <a:off x="5086625" y="4392325"/>
              <a:ext cx="450100" cy="463475"/>
            </a:xfrm>
            <a:custGeom>
              <a:rect b="b" l="l" r="r" t="t"/>
              <a:pathLst>
                <a:path extrusionOk="0" h="18539" w="18004">
                  <a:moveTo>
                    <a:pt x="1" y="1"/>
                  </a:moveTo>
                  <a:cubicBezTo>
                    <a:pt x="144" y="84"/>
                    <a:pt x="287" y="144"/>
                    <a:pt x="430" y="215"/>
                  </a:cubicBezTo>
                  <a:cubicBezTo>
                    <a:pt x="3525" y="1704"/>
                    <a:pt x="6633" y="3204"/>
                    <a:pt x="9526" y="5085"/>
                  </a:cubicBezTo>
                  <a:cubicBezTo>
                    <a:pt x="14193" y="8181"/>
                    <a:pt x="17884" y="12479"/>
                    <a:pt x="17527" y="18539"/>
                  </a:cubicBezTo>
                  <a:cubicBezTo>
                    <a:pt x="18003" y="16527"/>
                    <a:pt x="17801" y="14372"/>
                    <a:pt x="17098" y="12431"/>
                  </a:cubicBezTo>
                  <a:cubicBezTo>
                    <a:pt x="16563" y="11038"/>
                    <a:pt x="15693" y="9776"/>
                    <a:pt x="14741" y="8609"/>
                  </a:cubicBezTo>
                  <a:cubicBezTo>
                    <a:pt x="12407" y="5811"/>
                    <a:pt x="9419" y="3537"/>
                    <a:pt x="6109" y="1954"/>
                  </a:cubicBezTo>
                  <a:cubicBezTo>
                    <a:pt x="5216" y="1537"/>
                    <a:pt x="4525" y="1251"/>
                    <a:pt x="3394" y="918"/>
                  </a:cubicBezTo>
                  <a:cubicBezTo>
                    <a:pt x="2275" y="584"/>
                    <a:pt x="1132" y="34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16"/>
            <p:cNvSpPr/>
            <p:nvPr/>
          </p:nvSpPr>
          <p:spPr>
            <a:xfrm>
              <a:off x="5142900" y="4437275"/>
              <a:ext cx="354225" cy="407225"/>
            </a:xfrm>
            <a:custGeom>
              <a:rect b="b" l="l" r="r" t="t"/>
              <a:pathLst>
                <a:path extrusionOk="0" h="16289" w="14169">
                  <a:moveTo>
                    <a:pt x="0" y="1"/>
                  </a:moveTo>
                  <a:lnTo>
                    <a:pt x="0" y="1"/>
                  </a:lnTo>
                  <a:cubicBezTo>
                    <a:pt x="1679" y="894"/>
                    <a:pt x="3239" y="2001"/>
                    <a:pt x="4775" y="3168"/>
                  </a:cubicBezTo>
                  <a:cubicBezTo>
                    <a:pt x="6096" y="4180"/>
                    <a:pt x="7418" y="5180"/>
                    <a:pt x="8882" y="6609"/>
                  </a:cubicBezTo>
                  <a:cubicBezTo>
                    <a:pt x="10025" y="7752"/>
                    <a:pt x="10632" y="8669"/>
                    <a:pt x="11514" y="10026"/>
                  </a:cubicBezTo>
                  <a:cubicBezTo>
                    <a:pt x="12037" y="10871"/>
                    <a:pt x="12835" y="12276"/>
                    <a:pt x="13121" y="12919"/>
                  </a:cubicBezTo>
                  <a:cubicBezTo>
                    <a:pt x="13550" y="14014"/>
                    <a:pt x="13895" y="15146"/>
                    <a:pt x="14169" y="16289"/>
                  </a:cubicBezTo>
                  <a:cubicBezTo>
                    <a:pt x="14145" y="15384"/>
                    <a:pt x="14061" y="14526"/>
                    <a:pt x="13931" y="13693"/>
                  </a:cubicBezTo>
                  <a:cubicBezTo>
                    <a:pt x="13776" y="12621"/>
                    <a:pt x="13335" y="11609"/>
                    <a:pt x="12835" y="10657"/>
                  </a:cubicBezTo>
                  <a:cubicBezTo>
                    <a:pt x="11799" y="8597"/>
                    <a:pt x="10311" y="6787"/>
                    <a:pt x="8573" y="5299"/>
                  </a:cubicBezTo>
                  <a:cubicBezTo>
                    <a:pt x="6037" y="3073"/>
                    <a:pt x="3167" y="11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16"/>
            <p:cNvSpPr/>
            <p:nvPr/>
          </p:nvSpPr>
          <p:spPr>
            <a:xfrm>
              <a:off x="5171475" y="4498900"/>
              <a:ext cx="288750" cy="314950"/>
            </a:xfrm>
            <a:custGeom>
              <a:rect b="b" l="l" r="r" t="t"/>
              <a:pathLst>
                <a:path extrusionOk="0" h="12598" w="11550">
                  <a:moveTo>
                    <a:pt x="0" y="0"/>
                  </a:moveTo>
                  <a:cubicBezTo>
                    <a:pt x="60" y="36"/>
                    <a:pt x="84" y="48"/>
                    <a:pt x="131" y="60"/>
                  </a:cubicBezTo>
                  <a:cubicBezTo>
                    <a:pt x="857" y="429"/>
                    <a:pt x="1358" y="893"/>
                    <a:pt x="1965" y="1429"/>
                  </a:cubicBezTo>
                  <a:cubicBezTo>
                    <a:pt x="3560" y="2798"/>
                    <a:pt x="5168" y="4168"/>
                    <a:pt x="6608" y="5692"/>
                  </a:cubicBezTo>
                  <a:cubicBezTo>
                    <a:pt x="8525" y="7894"/>
                    <a:pt x="9990" y="9811"/>
                    <a:pt x="11549" y="12597"/>
                  </a:cubicBezTo>
                  <a:cubicBezTo>
                    <a:pt x="10609" y="9859"/>
                    <a:pt x="9216" y="7216"/>
                    <a:pt x="7311" y="5013"/>
                  </a:cubicBezTo>
                  <a:cubicBezTo>
                    <a:pt x="5703" y="3227"/>
                    <a:pt x="3703" y="1846"/>
                    <a:pt x="1619" y="667"/>
                  </a:cubicBezTo>
                  <a:cubicBezTo>
                    <a:pt x="1119" y="393"/>
                    <a:pt x="560" y="16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16"/>
            <p:cNvSpPr/>
            <p:nvPr/>
          </p:nvSpPr>
          <p:spPr>
            <a:xfrm>
              <a:off x="5206325" y="4594875"/>
              <a:ext cx="200025" cy="195450"/>
            </a:xfrm>
            <a:custGeom>
              <a:rect b="b" l="l" r="r" t="t"/>
              <a:pathLst>
                <a:path extrusionOk="0" h="7818" w="8001">
                  <a:moveTo>
                    <a:pt x="7" y="1"/>
                  </a:moveTo>
                  <a:cubicBezTo>
                    <a:pt x="0" y="1"/>
                    <a:pt x="10" y="6"/>
                    <a:pt x="47" y="19"/>
                  </a:cubicBezTo>
                  <a:cubicBezTo>
                    <a:pt x="297" y="126"/>
                    <a:pt x="535" y="269"/>
                    <a:pt x="761" y="436"/>
                  </a:cubicBezTo>
                  <a:cubicBezTo>
                    <a:pt x="1178" y="733"/>
                    <a:pt x="1690" y="1222"/>
                    <a:pt x="2130" y="1650"/>
                  </a:cubicBezTo>
                  <a:cubicBezTo>
                    <a:pt x="2702" y="2222"/>
                    <a:pt x="3273" y="2769"/>
                    <a:pt x="3845" y="3341"/>
                  </a:cubicBezTo>
                  <a:cubicBezTo>
                    <a:pt x="5286" y="4758"/>
                    <a:pt x="6786" y="6222"/>
                    <a:pt x="8000" y="7818"/>
                  </a:cubicBezTo>
                  <a:cubicBezTo>
                    <a:pt x="6905" y="5389"/>
                    <a:pt x="5274" y="3150"/>
                    <a:pt x="3119" y="1579"/>
                  </a:cubicBezTo>
                  <a:cubicBezTo>
                    <a:pt x="2285" y="936"/>
                    <a:pt x="1392" y="340"/>
                    <a:pt x="356" y="55"/>
                  </a:cubicBezTo>
                  <a:cubicBezTo>
                    <a:pt x="351" y="55"/>
                    <a:pt x="345" y="56"/>
                    <a:pt x="339" y="56"/>
                  </a:cubicBezTo>
                  <a:cubicBezTo>
                    <a:pt x="249" y="56"/>
                    <a:pt x="32" y="1"/>
                    <a:pt x="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16"/>
            <p:cNvSpPr/>
            <p:nvPr/>
          </p:nvSpPr>
          <p:spPr>
            <a:xfrm>
              <a:off x="5196475" y="4654875"/>
              <a:ext cx="146475" cy="120875"/>
            </a:xfrm>
            <a:custGeom>
              <a:rect b="b" l="l" r="r" t="t"/>
              <a:pathLst>
                <a:path extrusionOk="0" h="4835" w="5859">
                  <a:moveTo>
                    <a:pt x="0" y="0"/>
                  </a:moveTo>
                  <a:cubicBezTo>
                    <a:pt x="131" y="72"/>
                    <a:pt x="298" y="179"/>
                    <a:pt x="453" y="286"/>
                  </a:cubicBezTo>
                  <a:cubicBezTo>
                    <a:pt x="1191" y="762"/>
                    <a:pt x="1822" y="1417"/>
                    <a:pt x="2536" y="2024"/>
                  </a:cubicBezTo>
                  <a:cubicBezTo>
                    <a:pt x="3608" y="2989"/>
                    <a:pt x="4799" y="3834"/>
                    <a:pt x="5858" y="4834"/>
                  </a:cubicBezTo>
                  <a:cubicBezTo>
                    <a:pt x="4549" y="2703"/>
                    <a:pt x="2596" y="953"/>
                    <a:pt x="238" y="84"/>
                  </a:cubicBezTo>
                  <a:cubicBezTo>
                    <a:pt x="155" y="60"/>
                    <a:pt x="60" y="2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16"/>
            <p:cNvSpPr/>
            <p:nvPr/>
          </p:nvSpPr>
          <p:spPr>
            <a:xfrm>
              <a:off x="5620625" y="4670050"/>
              <a:ext cx="283100" cy="185750"/>
            </a:xfrm>
            <a:custGeom>
              <a:rect b="b" l="l" r="r" t="t"/>
              <a:pathLst>
                <a:path extrusionOk="0" h="7430" w="11324">
                  <a:moveTo>
                    <a:pt x="1" y="0"/>
                  </a:moveTo>
                  <a:lnTo>
                    <a:pt x="1" y="0"/>
                  </a:lnTo>
                  <a:cubicBezTo>
                    <a:pt x="1501" y="1763"/>
                    <a:pt x="3251" y="3275"/>
                    <a:pt x="5204" y="4513"/>
                  </a:cubicBezTo>
                  <a:cubicBezTo>
                    <a:pt x="6930" y="5573"/>
                    <a:pt x="8788" y="6418"/>
                    <a:pt x="10669" y="7180"/>
                  </a:cubicBezTo>
                  <a:cubicBezTo>
                    <a:pt x="10895" y="7263"/>
                    <a:pt x="11097" y="7335"/>
                    <a:pt x="11324" y="7430"/>
                  </a:cubicBezTo>
                  <a:cubicBezTo>
                    <a:pt x="11038" y="7251"/>
                    <a:pt x="10776" y="7073"/>
                    <a:pt x="10502" y="6894"/>
                  </a:cubicBezTo>
                  <a:cubicBezTo>
                    <a:pt x="7061" y="4513"/>
                    <a:pt x="3251" y="25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16"/>
            <p:cNvSpPr/>
            <p:nvPr/>
          </p:nvSpPr>
          <p:spPr>
            <a:xfrm>
              <a:off x="5636100" y="4736425"/>
              <a:ext cx="213450" cy="118575"/>
            </a:xfrm>
            <a:custGeom>
              <a:rect b="b" l="l" r="r" t="t"/>
              <a:pathLst>
                <a:path extrusionOk="0" h="4743" w="8538">
                  <a:moveTo>
                    <a:pt x="1" y="1"/>
                  </a:moveTo>
                  <a:lnTo>
                    <a:pt x="1" y="1"/>
                  </a:lnTo>
                  <a:cubicBezTo>
                    <a:pt x="120" y="120"/>
                    <a:pt x="227" y="239"/>
                    <a:pt x="346" y="358"/>
                  </a:cubicBezTo>
                  <a:cubicBezTo>
                    <a:pt x="1846" y="1917"/>
                    <a:pt x="3668" y="3227"/>
                    <a:pt x="5704" y="3989"/>
                  </a:cubicBezTo>
                  <a:cubicBezTo>
                    <a:pt x="6347" y="4239"/>
                    <a:pt x="7014" y="4442"/>
                    <a:pt x="7680" y="4608"/>
                  </a:cubicBezTo>
                  <a:cubicBezTo>
                    <a:pt x="7935" y="4661"/>
                    <a:pt x="8200" y="4743"/>
                    <a:pt x="8449" y="4743"/>
                  </a:cubicBezTo>
                  <a:cubicBezTo>
                    <a:pt x="8478" y="4743"/>
                    <a:pt x="8508" y="4742"/>
                    <a:pt x="8538" y="4739"/>
                  </a:cubicBezTo>
                  <a:cubicBezTo>
                    <a:pt x="7323" y="4299"/>
                    <a:pt x="6204" y="3513"/>
                    <a:pt x="5061" y="2894"/>
                  </a:cubicBezTo>
                  <a:cubicBezTo>
                    <a:pt x="3585" y="2001"/>
                    <a:pt x="2073" y="1191"/>
                    <a:pt x="549" y="370"/>
                  </a:cubicBezTo>
                  <a:cubicBezTo>
                    <a:pt x="358" y="251"/>
                    <a:pt x="179" y="13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16"/>
            <p:cNvSpPr/>
            <p:nvPr/>
          </p:nvSpPr>
          <p:spPr>
            <a:xfrm>
              <a:off x="5622875" y="4781700"/>
              <a:ext cx="130225" cy="72325"/>
            </a:xfrm>
            <a:custGeom>
              <a:rect b="b" l="l" r="r" t="t"/>
              <a:pathLst>
                <a:path extrusionOk="0" h="2893" w="5209">
                  <a:moveTo>
                    <a:pt x="5" y="1"/>
                  </a:moveTo>
                  <a:lnTo>
                    <a:pt x="5" y="1"/>
                  </a:lnTo>
                  <a:cubicBezTo>
                    <a:pt x="1" y="1"/>
                    <a:pt x="27" y="21"/>
                    <a:pt x="89" y="71"/>
                  </a:cubicBezTo>
                  <a:cubicBezTo>
                    <a:pt x="1530" y="1357"/>
                    <a:pt x="3185" y="2512"/>
                    <a:pt x="5209" y="2893"/>
                  </a:cubicBezTo>
                  <a:cubicBezTo>
                    <a:pt x="4257" y="2416"/>
                    <a:pt x="3399" y="1738"/>
                    <a:pt x="2471" y="1202"/>
                  </a:cubicBezTo>
                  <a:cubicBezTo>
                    <a:pt x="1709" y="761"/>
                    <a:pt x="875" y="452"/>
                    <a:pt x="89" y="47"/>
                  </a:cubicBezTo>
                  <a:cubicBezTo>
                    <a:pt x="38" y="18"/>
                    <a:pt x="8" y="1"/>
                    <a:pt x="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16"/>
            <p:cNvSpPr/>
            <p:nvPr/>
          </p:nvSpPr>
          <p:spPr>
            <a:xfrm>
              <a:off x="5600100" y="4824525"/>
              <a:ext cx="57175" cy="28900"/>
            </a:xfrm>
            <a:custGeom>
              <a:rect b="b" l="l" r="r" t="t"/>
              <a:pathLst>
                <a:path extrusionOk="0" h="1156" w="2287">
                  <a:moveTo>
                    <a:pt x="0" y="1"/>
                  </a:moveTo>
                  <a:lnTo>
                    <a:pt x="0" y="1"/>
                  </a:lnTo>
                  <a:cubicBezTo>
                    <a:pt x="679" y="513"/>
                    <a:pt x="1441" y="977"/>
                    <a:pt x="2286" y="1156"/>
                  </a:cubicBezTo>
                  <a:cubicBezTo>
                    <a:pt x="1608" y="644"/>
                    <a:pt x="822" y="28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16"/>
            <p:cNvSpPr/>
            <p:nvPr/>
          </p:nvSpPr>
          <p:spPr>
            <a:xfrm>
              <a:off x="4910125" y="4386675"/>
              <a:ext cx="170875" cy="452775"/>
            </a:xfrm>
            <a:custGeom>
              <a:rect b="b" l="l" r="r" t="t"/>
              <a:pathLst>
                <a:path extrusionOk="0" h="18111" w="6835">
                  <a:moveTo>
                    <a:pt x="5489" y="12788"/>
                  </a:moveTo>
                  <a:lnTo>
                    <a:pt x="5489" y="12788"/>
                  </a:lnTo>
                  <a:cubicBezTo>
                    <a:pt x="5487" y="12811"/>
                    <a:pt x="5485" y="12832"/>
                    <a:pt x="5483" y="12850"/>
                  </a:cubicBezTo>
                  <a:lnTo>
                    <a:pt x="5483" y="12850"/>
                  </a:lnTo>
                  <a:cubicBezTo>
                    <a:pt x="5486" y="12830"/>
                    <a:pt x="5489" y="12807"/>
                    <a:pt x="5489" y="12788"/>
                  </a:cubicBezTo>
                  <a:close/>
                  <a:moveTo>
                    <a:pt x="1" y="1"/>
                  </a:moveTo>
                  <a:cubicBezTo>
                    <a:pt x="524" y="215"/>
                    <a:pt x="977" y="572"/>
                    <a:pt x="1358" y="894"/>
                  </a:cubicBezTo>
                  <a:cubicBezTo>
                    <a:pt x="1906" y="1322"/>
                    <a:pt x="2429" y="1810"/>
                    <a:pt x="2894" y="2334"/>
                  </a:cubicBezTo>
                  <a:cubicBezTo>
                    <a:pt x="3477" y="2953"/>
                    <a:pt x="4299" y="4668"/>
                    <a:pt x="4573" y="5311"/>
                  </a:cubicBezTo>
                  <a:cubicBezTo>
                    <a:pt x="5761" y="8034"/>
                    <a:pt x="5894" y="10317"/>
                    <a:pt x="5479" y="12884"/>
                  </a:cubicBezTo>
                  <a:lnTo>
                    <a:pt x="5479" y="12884"/>
                  </a:lnTo>
                  <a:cubicBezTo>
                    <a:pt x="5480" y="12874"/>
                    <a:pt x="5481" y="12862"/>
                    <a:pt x="5483" y="12850"/>
                  </a:cubicBezTo>
                  <a:lnTo>
                    <a:pt x="5483" y="12850"/>
                  </a:lnTo>
                  <a:cubicBezTo>
                    <a:pt x="5480" y="12868"/>
                    <a:pt x="5477" y="12884"/>
                    <a:pt x="5477" y="12895"/>
                  </a:cubicBezTo>
                  <a:cubicBezTo>
                    <a:pt x="5478" y="12892"/>
                    <a:pt x="5479" y="12888"/>
                    <a:pt x="5479" y="12884"/>
                  </a:cubicBezTo>
                  <a:lnTo>
                    <a:pt x="5479" y="12884"/>
                  </a:lnTo>
                  <a:cubicBezTo>
                    <a:pt x="5458" y="13089"/>
                    <a:pt x="5471" y="12987"/>
                    <a:pt x="5418" y="13240"/>
                  </a:cubicBezTo>
                  <a:cubicBezTo>
                    <a:pt x="5299" y="14002"/>
                    <a:pt x="5132" y="14741"/>
                    <a:pt x="4894" y="15467"/>
                  </a:cubicBezTo>
                  <a:cubicBezTo>
                    <a:pt x="4620" y="16288"/>
                    <a:pt x="4275" y="17074"/>
                    <a:pt x="3941" y="17836"/>
                  </a:cubicBezTo>
                  <a:cubicBezTo>
                    <a:pt x="3906" y="17932"/>
                    <a:pt x="3858" y="18027"/>
                    <a:pt x="3811" y="18110"/>
                  </a:cubicBezTo>
                  <a:cubicBezTo>
                    <a:pt x="3858" y="18051"/>
                    <a:pt x="3918" y="17967"/>
                    <a:pt x="3965" y="17920"/>
                  </a:cubicBezTo>
                  <a:cubicBezTo>
                    <a:pt x="4739" y="16884"/>
                    <a:pt x="5465" y="15800"/>
                    <a:pt x="5835" y="14562"/>
                  </a:cubicBezTo>
                  <a:cubicBezTo>
                    <a:pt x="6835" y="11526"/>
                    <a:pt x="6608" y="8276"/>
                    <a:pt x="5311" y="5359"/>
                  </a:cubicBezTo>
                  <a:cubicBezTo>
                    <a:pt x="4775" y="4144"/>
                    <a:pt x="4120" y="2977"/>
                    <a:pt x="3191" y="2025"/>
                  </a:cubicBezTo>
                  <a:cubicBezTo>
                    <a:pt x="2632" y="1501"/>
                    <a:pt x="2013" y="1048"/>
                    <a:pt x="1358" y="667"/>
                  </a:cubicBezTo>
                  <a:cubicBezTo>
                    <a:pt x="929" y="394"/>
                    <a:pt x="477" y="1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16"/>
            <p:cNvSpPr/>
            <p:nvPr/>
          </p:nvSpPr>
          <p:spPr>
            <a:xfrm>
              <a:off x="5020850" y="4434300"/>
              <a:ext cx="95875" cy="409300"/>
            </a:xfrm>
            <a:custGeom>
              <a:rect b="b" l="l" r="r" t="t"/>
              <a:pathLst>
                <a:path extrusionOk="0" h="16372" w="3835">
                  <a:moveTo>
                    <a:pt x="1" y="1"/>
                  </a:moveTo>
                  <a:cubicBezTo>
                    <a:pt x="810" y="1096"/>
                    <a:pt x="1287" y="2215"/>
                    <a:pt x="1739" y="3418"/>
                  </a:cubicBezTo>
                  <a:cubicBezTo>
                    <a:pt x="2870" y="6454"/>
                    <a:pt x="3192" y="9550"/>
                    <a:pt x="2572" y="12514"/>
                  </a:cubicBezTo>
                  <a:cubicBezTo>
                    <a:pt x="2275" y="13741"/>
                    <a:pt x="1882" y="14967"/>
                    <a:pt x="1453" y="16157"/>
                  </a:cubicBezTo>
                  <a:cubicBezTo>
                    <a:pt x="1417" y="16229"/>
                    <a:pt x="1394" y="16288"/>
                    <a:pt x="1382" y="16372"/>
                  </a:cubicBezTo>
                  <a:cubicBezTo>
                    <a:pt x="1394" y="16348"/>
                    <a:pt x="1394" y="16336"/>
                    <a:pt x="1406" y="16324"/>
                  </a:cubicBezTo>
                  <a:cubicBezTo>
                    <a:pt x="1918" y="15538"/>
                    <a:pt x="2370" y="14729"/>
                    <a:pt x="2739" y="13883"/>
                  </a:cubicBezTo>
                  <a:cubicBezTo>
                    <a:pt x="3596" y="11883"/>
                    <a:pt x="3834" y="9669"/>
                    <a:pt x="3525" y="7525"/>
                  </a:cubicBezTo>
                  <a:cubicBezTo>
                    <a:pt x="3370" y="6275"/>
                    <a:pt x="3061" y="5037"/>
                    <a:pt x="2537" y="3894"/>
                  </a:cubicBezTo>
                  <a:cubicBezTo>
                    <a:pt x="1918" y="2465"/>
                    <a:pt x="1144" y="107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16"/>
            <p:cNvSpPr/>
            <p:nvPr/>
          </p:nvSpPr>
          <p:spPr>
            <a:xfrm>
              <a:off x="5095575" y="4595925"/>
              <a:ext cx="52400" cy="257500"/>
            </a:xfrm>
            <a:custGeom>
              <a:rect b="b" l="l" r="r" t="t"/>
              <a:pathLst>
                <a:path extrusionOk="0" h="10300" w="2096">
                  <a:moveTo>
                    <a:pt x="1262" y="1"/>
                  </a:moveTo>
                  <a:cubicBezTo>
                    <a:pt x="1429" y="1334"/>
                    <a:pt x="1417" y="2668"/>
                    <a:pt x="1381" y="3977"/>
                  </a:cubicBezTo>
                  <a:cubicBezTo>
                    <a:pt x="1334" y="5335"/>
                    <a:pt x="1250" y="5882"/>
                    <a:pt x="1060" y="6990"/>
                  </a:cubicBezTo>
                  <a:cubicBezTo>
                    <a:pt x="893" y="7823"/>
                    <a:pt x="679" y="8657"/>
                    <a:pt x="357" y="9454"/>
                  </a:cubicBezTo>
                  <a:cubicBezTo>
                    <a:pt x="250" y="9740"/>
                    <a:pt x="131" y="10038"/>
                    <a:pt x="0" y="10300"/>
                  </a:cubicBezTo>
                  <a:lnTo>
                    <a:pt x="310" y="9907"/>
                  </a:lnTo>
                  <a:cubicBezTo>
                    <a:pt x="1488" y="8430"/>
                    <a:pt x="2060" y="6525"/>
                    <a:pt x="2096" y="4644"/>
                  </a:cubicBezTo>
                  <a:cubicBezTo>
                    <a:pt x="2060" y="3073"/>
                    <a:pt x="1846" y="1477"/>
                    <a:pt x="12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16"/>
            <p:cNvSpPr/>
            <p:nvPr/>
          </p:nvSpPr>
          <p:spPr>
            <a:xfrm>
              <a:off x="5156275" y="4630750"/>
              <a:ext cx="43800" cy="186675"/>
            </a:xfrm>
            <a:custGeom>
              <a:rect b="b" l="l" r="r" t="t"/>
              <a:pathLst>
                <a:path extrusionOk="0" h="7467" w="1752">
                  <a:moveTo>
                    <a:pt x="1" y="1"/>
                  </a:moveTo>
                  <a:lnTo>
                    <a:pt x="1" y="1"/>
                  </a:lnTo>
                  <a:cubicBezTo>
                    <a:pt x="358" y="1025"/>
                    <a:pt x="477" y="2108"/>
                    <a:pt x="668" y="3180"/>
                  </a:cubicBezTo>
                  <a:cubicBezTo>
                    <a:pt x="918" y="4478"/>
                    <a:pt x="1192" y="5775"/>
                    <a:pt x="1394" y="7061"/>
                  </a:cubicBezTo>
                  <a:cubicBezTo>
                    <a:pt x="1430" y="7216"/>
                    <a:pt x="1442" y="7323"/>
                    <a:pt x="1454" y="7466"/>
                  </a:cubicBezTo>
                  <a:cubicBezTo>
                    <a:pt x="1489" y="7347"/>
                    <a:pt x="1501" y="7240"/>
                    <a:pt x="1513" y="7121"/>
                  </a:cubicBezTo>
                  <a:cubicBezTo>
                    <a:pt x="1751" y="5609"/>
                    <a:pt x="1680" y="4049"/>
                    <a:pt x="1215" y="2584"/>
                  </a:cubicBezTo>
                  <a:cubicBezTo>
                    <a:pt x="930" y="1680"/>
                    <a:pt x="572" y="75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16"/>
            <p:cNvSpPr/>
            <p:nvPr/>
          </p:nvSpPr>
          <p:spPr>
            <a:xfrm>
              <a:off x="5200925" y="4675700"/>
              <a:ext cx="59575" cy="147675"/>
            </a:xfrm>
            <a:custGeom>
              <a:rect b="b" l="l" r="r" t="t"/>
              <a:pathLst>
                <a:path extrusionOk="0" h="5907" w="2383">
                  <a:moveTo>
                    <a:pt x="1" y="1"/>
                  </a:moveTo>
                  <a:lnTo>
                    <a:pt x="1" y="1"/>
                  </a:lnTo>
                  <a:cubicBezTo>
                    <a:pt x="977" y="2489"/>
                    <a:pt x="1489" y="3632"/>
                    <a:pt x="2382" y="5906"/>
                  </a:cubicBezTo>
                  <a:cubicBezTo>
                    <a:pt x="2335" y="3561"/>
                    <a:pt x="1561" y="175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16"/>
            <p:cNvSpPr/>
            <p:nvPr/>
          </p:nvSpPr>
          <p:spPr>
            <a:xfrm>
              <a:off x="7128550" y="2743925"/>
              <a:ext cx="30400" cy="244400"/>
            </a:xfrm>
            <a:custGeom>
              <a:rect b="b" l="l" r="r" t="t"/>
              <a:pathLst>
                <a:path extrusionOk="0" h="9776" w="1216">
                  <a:moveTo>
                    <a:pt x="1084" y="0"/>
                  </a:moveTo>
                  <a:lnTo>
                    <a:pt x="953" y="441"/>
                  </a:lnTo>
                  <a:cubicBezTo>
                    <a:pt x="1" y="3655"/>
                    <a:pt x="120" y="6632"/>
                    <a:pt x="1215" y="9775"/>
                  </a:cubicBezTo>
                  <a:cubicBezTo>
                    <a:pt x="1120" y="8227"/>
                    <a:pt x="1144" y="6692"/>
                    <a:pt x="1144" y="5144"/>
                  </a:cubicBezTo>
                  <a:cubicBezTo>
                    <a:pt x="1120" y="3667"/>
                    <a:pt x="1096" y="2179"/>
                    <a:pt x="1084" y="715"/>
                  </a:cubicBezTo>
                  <a:cubicBezTo>
                    <a:pt x="1072" y="477"/>
                    <a:pt x="1072" y="238"/>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16"/>
            <p:cNvSpPr/>
            <p:nvPr/>
          </p:nvSpPr>
          <p:spPr>
            <a:xfrm>
              <a:off x="7064850" y="2769825"/>
              <a:ext cx="28025" cy="188725"/>
            </a:xfrm>
            <a:custGeom>
              <a:rect b="b" l="l" r="r" t="t"/>
              <a:pathLst>
                <a:path extrusionOk="0" h="7549" w="1121">
                  <a:moveTo>
                    <a:pt x="953" y="0"/>
                  </a:moveTo>
                  <a:lnTo>
                    <a:pt x="822" y="357"/>
                  </a:lnTo>
                  <a:cubicBezTo>
                    <a:pt x="1" y="2679"/>
                    <a:pt x="120" y="5298"/>
                    <a:pt x="1120" y="7549"/>
                  </a:cubicBezTo>
                  <a:cubicBezTo>
                    <a:pt x="1001" y="6227"/>
                    <a:pt x="989" y="4894"/>
                    <a:pt x="965" y="3572"/>
                  </a:cubicBezTo>
                  <a:cubicBezTo>
                    <a:pt x="953" y="2560"/>
                    <a:pt x="894" y="1548"/>
                    <a:pt x="906" y="536"/>
                  </a:cubicBezTo>
                  <a:lnTo>
                    <a:pt x="9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16"/>
            <p:cNvSpPr/>
            <p:nvPr/>
          </p:nvSpPr>
          <p:spPr>
            <a:xfrm>
              <a:off x="7339600" y="2793325"/>
              <a:ext cx="20850" cy="168500"/>
            </a:xfrm>
            <a:custGeom>
              <a:rect b="b" l="l" r="r" t="t"/>
              <a:pathLst>
                <a:path extrusionOk="0" h="6740" w="834">
                  <a:moveTo>
                    <a:pt x="143" y="1"/>
                  </a:moveTo>
                  <a:cubicBezTo>
                    <a:pt x="131" y="489"/>
                    <a:pt x="84" y="989"/>
                    <a:pt x="72" y="1477"/>
                  </a:cubicBezTo>
                  <a:cubicBezTo>
                    <a:pt x="0" y="3251"/>
                    <a:pt x="238" y="5037"/>
                    <a:pt x="477" y="6740"/>
                  </a:cubicBezTo>
                  <a:cubicBezTo>
                    <a:pt x="834" y="4537"/>
                    <a:pt x="691" y="2311"/>
                    <a:pt x="179" y="155"/>
                  </a:cubicBezTo>
                  <a:cubicBezTo>
                    <a:pt x="155" y="96"/>
                    <a:pt x="155" y="48"/>
                    <a:pt x="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16"/>
            <p:cNvSpPr/>
            <p:nvPr/>
          </p:nvSpPr>
          <p:spPr>
            <a:xfrm>
              <a:off x="7254175" y="2705225"/>
              <a:ext cx="25325" cy="348275"/>
            </a:xfrm>
            <a:custGeom>
              <a:rect b="b" l="l" r="r" t="t"/>
              <a:pathLst>
                <a:path extrusionOk="0" h="13931" w="1013">
                  <a:moveTo>
                    <a:pt x="60" y="0"/>
                  </a:moveTo>
                  <a:cubicBezTo>
                    <a:pt x="95" y="489"/>
                    <a:pt x="95" y="977"/>
                    <a:pt x="95" y="1477"/>
                  </a:cubicBezTo>
                  <a:cubicBezTo>
                    <a:pt x="36" y="2906"/>
                    <a:pt x="0" y="4346"/>
                    <a:pt x="24" y="5775"/>
                  </a:cubicBezTo>
                  <a:cubicBezTo>
                    <a:pt x="48" y="8513"/>
                    <a:pt x="238" y="11240"/>
                    <a:pt x="560" y="13931"/>
                  </a:cubicBezTo>
                  <a:cubicBezTo>
                    <a:pt x="750" y="11752"/>
                    <a:pt x="988" y="9585"/>
                    <a:pt x="1012" y="7394"/>
                  </a:cubicBezTo>
                  <a:cubicBezTo>
                    <a:pt x="988" y="4965"/>
                    <a:pt x="738" y="2501"/>
                    <a:pt x="107" y="143"/>
                  </a:cubicBezTo>
                  <a:cubicBezTo>
                    <a:pt x="95" y="108"/>
                    <a:pt x="72" y="48"/>
                    <a:pt x="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16"/>
            <p:cNvSpPr/>
            <p:nvPr/>
          </p:nvSpPr>
          <p:spPr>
            <a:xfrm>
              <a:off x="7198800" y="2819225"/>
              <a:ext cx="12225" cy="129500"/>
            </a:xfrm>
            <a:custGeom>
              <a:rect b="b" l="l" r="r" t="t"/>
              <a:pathLst>
                <a:path extrusionOk="0" h="5180" w="489">
                  <a:moveTo>
                    <a:pt x="286" y="1"/>
                  </a:moveTo>
                  <a:cubicBezTo>
                    <a:pt x="120" y="870"/>
                    <a:pt x="1" y="1751"/>
                    <a:pt x="1" y="2644"/>
                  </a:cubicBezTo>
                  <a:cubicBezTo>
                    <a:pt x="13" y="3489"/>
                    <a:pt x="120" y="4334"/>
                    <a:pt x="239" y="5180"/>
                  </a:cubicBezTo>
                  <a:cubicBezTo>
                    <a:pt x="370" y="4311"/>
                    <a:pt x="477" y="3418"/>
                    <a:pt x="489" y="2525"/>
                  </a:cubicBezTo>
                  <a:cubicBezTo>
                    <a:pt x="489" y="1679"/>
                    <a:pt x="394" y="810"/>
                    <a:pt x="2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16"/>
            <p:cNvSpPr/>
            <p:nvPr/>
          </p:nvSpPr>
          <p:spPr>
            <a:xfrm>
              <a:off x="4945550" y="889225"/>
              <a:ext cx="103900" cy="380425"/>
            </a:xfrm>
            <a:custGeom>
              <a:rect b="b" l="l" r="r" t="t"/>
              <a:pathLst>
                <a:path extrusionOk="0" h="15217" w="4156">
                  <a:moveTo>
                    <a:pt x="0" y="1"/>
                  </a:moveTo>
                  <a:lnTo>
                    <a:pt x="0" y="1"/>
                  </a:lnTo>
                  <a:cubicBezTo>
                    <a:pt x="24" y="24"/>
                    <a:pt x="48" y="60"/>
                    <a:pt x="72" y="84"/>
                  </a:cubicBezTo>
                  <a:cubicBezTo>
                    <a:pt x="858" y="1203"/>
                    <a:pt x="1560" y="2382"/>
                    <a:pt x="2227" y="3572"/>
                  </a:cubicBezTo>
                  <a:cubicBezTo>
                    <a:pt x="3025" y="5156"/>
                    <a:pt x="3358" y="6811"/>
                    <a:pt x="3298" y="8716"/>
                  </a:cubicBezTo>
                  <a:cubicBezTo>
                    <a:pt x="3275" y="11014"/>
                    <a:pt x="2644" y="13240"/>
                    <a:pt x="1203" y="15217"/>
                  </a:cubicBezTo>
                  <a:cubicBezTo>
                    <a:pt x="2989" y="13526"/>
                    <a:pt x="3977" y="11073"/>
                    <a:pt x="4025" y="8597"/>
                  </a:cubicBezTo>
                  <a:cubicBezTo>
                    <a:pt x="4156" y="6394"/>
                    <a:pt x="3525" y="4168"/>
                    <a:pt x="2179" y="2418"/>
                  </a:cubicBezTo>
                  <a:cubicBezTo>
                    <a:pt x="1608" y="1644"/>
                    <a:pt x="989" y="917"/>
                    <a:pt x="286" y="263"/>
                  </a:cubicBezTo>
                  <a:cubicBezTo>
                    <a:pt x="191" y="179"/>
                    <a:pt x="96" y="7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16"/>
            <p:cNvSpPr/>
            <p:nvPr/>
          </p:nvSpPr>
          <p:spPr>
            <a:xfrm>
              <a:off x="4846125" y="884475"/>
              <a:ext cx="173550" cy="234275"/>
            </a:xfrm>
            <a:custGeom>
              <a:rect b="b" l="l" r="r" t="t"/>
              <a:pathLst>
                <a:path extrusionOk="0" h="9371" w="6942">
                  <a:moveTo>
                    <a:pt x="1" y="0"/>
                  </a:moveTo>
                  <a:lnTo>
                    <a:pt x="1" y="0"/>
                  </a:lnTo>
                  <a:cubicBezTo>
                    <a:pt x="703" y="464"/>
                    <a:pt x="1227" y="941"/>
                    <a:pt x="1929" y="1512"/>
                  </a:cubicBezTo>
                  <a:cubicBezTo>
                    <a:pt x="4156" y="3274"/>
                    <a:pt x="6430" y="6334"/>
                    <a:pt x="6609" y="9370"/>
                  </a:cubicBezTo>
                  <a:cubicBezTo>
                    <a:pt x="6942" y="7334"/>
                    <a:pt x="6216" y="5155"/>
                    <a:pt x="5061" y="3477"/>
                  </a:cubicBezTo>
                  <a:cubicBezTo>
                    <a:pt x="4156" y="2215"/>
                    <a:pt x="2846" y="1322"/>
                    <a:pt x="1465" y="643"/>
                  </a:cubicBezTo>
                  <a:cubicBezTo>
                    <a:pt x="953" y="405"/>
                    <a:pt x="536" y="22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16"/>
            <p:cNvSpPr/>
            <p:nvPr/>
          </p:nvSpPr>
          <p:spPr>
            <a:xfrm>
              <a:off x="4816075" y="1208275"/>
              <a:ext cx="725" cy="1850"/>
            </a:xfrm>
            <a:custGeom>
              <a:rect b="b" l="l" r="r" t="t"/>
              <a:pathLst>
                <a:path extrusionOk="0" h="74" w="29">
                  <a:moveTo>
                    <a:pt x="28" y="1"/>
                  </a:moveTo>
                  <a:lnTo>
                    <a:pt x="28" y="1"/>
                  </a:lnTo>
                  <a:cubicBezTo>
                    <a:pt x="27" y="1"/>
                    <a:pt x="13" y="34"/>
                    <a:pt x="0" y="74"/>
                  </a:cubicBezTo>
                  <a:cubicBezTo>
                    <a:pt x="21" y="21"/>
                    <a:pt x="28" y="1"/>
                    <a:pt x="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16"/>
            <p:cNvSpPr/>
            <p:nvPr/>
          </p:nvSpPr>
          <p:spPr>
            <a:xfrm>
              <a:off x="4683325" y="892775"/>
              <a:ext cx="182775" cy="421225"/>
            </a:xfrm>
            <a:custGeom>
              <a:rect b="b" l="l" r="r" t="t"/>
              <a:pathLst>
                <a:path extrusionOk="0" h="16849" w="7311">
                  <a:moveTo>
                    <a:pt x="5319" y="12694"/>
                  </a:moveTo>
                  <a:cubicBezTo>
                    <a:pt x="5310" y="12694"/>
                    <a:pt x="5310" y="12696"/>
                    <a:pt x="5310" y="12717"/>
                  </a:cubicBezTo>
                  <a:cubicBezTo>
                    <a:pt x="5314" y="12709"/>
                    <a:pt x="5317" y="12701"/>
                    <a:pt x="5319" y="12694"/>
                  </a:cubicBezTo>
                  <a:close/>
                  <a:moveTo>
                    <a:pt x="37" y="0"/>
                  </a:moveTo>
                  <a:cubicBezTo>
                    <a:pt x="0" y="0"/>
                    <a:pt x="289" y="143"/>
                    <a:pt x="357" y="192"/>
                  </a:cubicBezTo>
                  <a:cubicBezTo>
                    <a:pt x="976" y="585"/>
                    <a:pt x="1453" y="1013"/>
                    <a:pt x="2000" y="1537"/>
                  </a:cubicBezTo>
                  <a:cubicBezTo>
                    <a:pt x="2881" y="2311"/>
                    <a:pt x="3298" y="2847"/>
                    <a:pt x="3869" y="3776"/>
                  </a:cubicBezTo>
                  <a:cubicBezTo>
                    <a:pt x="4905" y="5455"/>
                    <a:pt x="5453" y="6669"/>
                    <a:pt x="5846" y="8622"/>
                  </a:cubicBezTo>
                  <a:cubicBezTo>
                    <a:pt x="5965" y="9050"/>
                    <a:pt x="5953" y="10574"/>
                    <a:pt x="5846" y="10991"/>
                  </a:cubicBezTo>
                  <a:cubicBezTo>
                    <a:pt x="5751" y="11562"/>
                    <a:pt x="5560" y="12122"/>
                    <a:pt x="5334" y="12658"/>
                  </a:cubicBezTo>
                  <a:cubicBezTo>
                    <a:pt x="5326" y="12666"/>
                    <a:pt x="5323" y="12679"/>
                    <a:pt x="5319" y="12694"/>
                  </a:cubicBezTo>
                  <a:lnTo>
                    <a:pt x="5319" y="12694"/>
                  </a:lnTo>
                  <a:cubicBezTo>
                    <a:pt x="5320" y="12694"/>
                    <a:pt x="5321" y="12694"/>
                    <a:pt x="5322" y="12694"/>
                  </a:cubicBezTo>
                  <a:cubicBezTo>
                    <a:pt x="5310" y="12729"/>
                    <a:pt x="5298" y="12753"/>
                    <a:pt x="5298" y="12777"/>
                  </a:cubicBezTo>
                  <a:cubicBezTo>
                    <a:pt x="4370" y="14622"/>
                    <a:pt x="2953" y="16301"/>
                    <a:pt x="845" y="16849"/>
                  </a:cubicBezTo>
                  <a:cubicBezTo>
                    <a:pt x="2738" y="16718"/>
                    <a:pt x="4429" y="15515"/>
                    <a:pt x="5584" y="14003"/>
                  </a:cubicBezTo>
                  <a:cubicBezTo>
                    <a:pt x="7310" y="11896"/>
                    <a:pt x="7227" y="8919"/>
                    <a:pt x="6334" y="6467"/>
                  </a:cubicBezTo>
                  <a:cubicBezTo>
                    <a:pt x="5882" y="4954"/>
                    <a:pt x="5001" y="3633"/>
                    <a:pt x="3965" y="2454"/>
                  </a:cubicBezTo>
                  <a:cubicBezTo>
                    <a:pt x="2929" y="1347"/>
                    <a:pt x="1548" y="573"/>
                    <a:pt x="119" y="25"/>
                  </a:cubicBezTo>
                  <a:cubicBezTo>
                    <a:pt x="70" y="8"/>
                    <a:pt x="45" y="0"/>
                    <a:pt x="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16"/>
            <p:cNvSpPr/>
            <p:nvPr/>
          </p:nvSpPr>
          <p:spPr>
            <a:xfrm>
              <a:off x="4600275" y="897275"/>
              <a:ext cx="208975" cy="361675"/>
            </a:xfrm>
            <a:custGeom>
              <a:rect b="b" l="l" r="r" t="t"/>
              <a:pathLst>
                <a:path extrusionOk="0" h="14467" w="8359">
                  <a:moveTo>
                    <a:pt x="0" y="0"/>
                  </a:moveTo>
                  <a:cubicBezTo>
                    <a:pt x="691" y="345"/>
                    <a:pt x="1322" y="774"/>
                    <a:pt x="1941" y="1203"/>
                  </a:cubicBezTo>
                  <a:cubicBezTo>
                    <a:pt x="2655" y="1715"/>
                    <a:pt x="3024" y="1953"/>
                    <a:pt x="3608" y="2500"/>
                  </a:cubicBezTo>
                  <a:cubicBezTo>
                    <a:pt x="4417" y="3381"/>
                    <a:pt x="4834" y="3989"/>
                    <a:pt x="5537" y="5096"/>
                  </a:cubicBezTo>
                  <a:cubicBezTo>
                    <a:pt x="6287" y="6370"/>
                    <a:pt x="6668" y="7144"/>
                    <a:pt x="7001" y="8632"/>
                  </a:cubicBezTo>
                  <a:cubicBezTo>
                    <a:pt x="7156" y="9418"/>
                    <a:pt x="7191" y="10370"/>
                    <a:pt x="7072" y="11466"/>
                  </a:cubicBezTo>
                  <a:cubicBezTo>
                    <a:pt x="7013" y="12311"/>
                    <a:pt x="6715" y="13561"/>
                    <a:pt x="6191" y="14466"/>
                  </a:cubicBezTo>
                  <a:cubicBezTo>
                    <a:pt x="7751" y="12716"/>
                    <a:pt x="8358" y="9751"/>
                    <a:pt x="7739" y="7489"/>
                  </a:cubicBezTo>
                  <a:cubicBezTo>
                    <a:pt x="7096" y="5251"/>
                    <a:pt x="5417" y="2572"/>
                    <a:pt x="3393" y="1405"/>
                  </a:cubicBezTo>
                  <a:cubicBezTo>
                    <a:pt x="2441" y="833"/>
                    <a:pt x="726" y="15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16"/>
            <p:cNvSpPr/>
            <p:nvPr/>
          </p:nvSpPr>
          <p:spPr>
            <a:xfrm>
              <a:off x="4131125" y="925525"/>
              <a:ext cx="592400" cy="115525"/>
            </a:xfrm>
            <a:custGeom>
              <a:rect b="b" l="l" r="r" t="t"/>
              <a:pathLst>
                <a:path extrusionOk="0" h="4621" w="23696">
                  <a:moveTo>
                    <a:pt x="15537" y="0"/>
                  </a:moveTo>
                  <a:cubicBezTo>
                    <a:pt x="13166" y="0"/>
                    <a:pt x="10554" y="647"/>
                    <a:pt x="8658" y="835"/>
                  </a:cubicBezTo>
                  <a:cubicBezTo>
                    <a:pt x="7600" y="924"/>
                    <a:pt x="6537" y="980"/>
                    <a:pt x="5472" y="980"/>
                  </a:cubicBezTo>
                  <a:cubicBezTo>
                    <a:pt x="4979" y="980"/>
                    <a:pt x="4484" y="968"/>
                    <a:pt x="3990" y="942"/>
                  </a:cubicBezTo>
                  <a:cubicBezTo>
                    <a:pt x="2538" y="823"/>
                    <a:pt x="1443" y="704"/>
                    <a:pt x="109" y="418"/>
                  </a:cubicBezTo>
                  <a:cubicBezTo>
                    <a:pt x="48" y="402"/>
                    <a:pt x="21" y="395"/>
                    <a:pt x="15" y="395"/>
                  </a:cubicBezTo>
                  <a:cubicBezTo>
                    <a:pt x="0" y="395"/>
                    <a:pt x="143" y="443"/>
                    <a:pt x="204" y="477"/>
                  </a:cubicBezTo>
                  <a:cubicBezTo>
                    <a:pt x="2667" y="1552"/>
                    <a:pt x="4691" y="1946"/>
                    <a:pt x="6781" y="1946"/>
                  </a:cubicBezTo>
                  <a:cubicBezTo>
                    <a:pt x="8512" y="1946"/>
                    <a:pt x="10288" y="1676"/>
                    <a:pt x="12396" y="1299"/>
                  </a:cubicBezTo>
                  <a:cubicBezTo>
                    <a:pt x="13347" y="1139"/>
                    <a:pt x="14572" y="1024"/>
                    <a:pt x="15768" y="1024"/>
                  </a:cubicBezTo>
                  <a:cubicBezTo>
                    <a:pt x="16713" y="1024"/>
                    <a:pt x="17640" y="1096"/>
                    <a:pt x="18397" y="1275"/>
                  </a:cubicBezTo>
                  <a:cubicBezTo>
                    <a:pt x="19731" y="1680"/>
                    <a:pt x="20612" y="2037"/>
                    <a:pt x="21790" y="2859"/>
                  </a:cubicBezTo>
                  <a:cubicBezTo>
                    <a:pt x="22505" y="3347"/>
                    <a:pt x="23124" y="3883"/>
                    <a:pt x="23695" y="4621"/>
                  </a:cubicBezTo>
                  <a:cubicBezTo>
                    <a:pt x="22743" y="2859"/>
                    <a:pt x="21135" y="1466"/>
                    <a:pt x="19302" y="644"/>
                  </a:cubicBezTo>
                  <a:cubicBezTo>
                    <a:pt x="18302" y="168"/>
                    <a:pt x="17206" y="37"/>
                    <a:pt x="16099" y="13"/>
                  </a:cubicBezTo>
                  <a:cubicBezTo>
                    <a:pt x="15914" y="4"/>
                    <a:pt x="15726" y="0"/>
                    <a:pt x="15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16"/>
            <p:cNvSpPr/>
            <p:nvPr/>
          </p:nvSpPr>
          <p:spPr>
            <a:xfrm>
              <a:off x="4206475" y="887800"/>
              <a:ext cx="344400" cy="33000"/>
            </a:xfrm>
            <a:custGeom>
              <a:rect b="b" l="l" r="r" t="t"/>
              <a:pathLst>
                <a:path extrusionOk="0" h="1320" w="13776">
                  <a:moveTo>
                    <a:pt x="10455" y="1"/>
                  </a:moveTo>
                  <a:cubicBezTo>
                    <a:pt x="8211" y="1"/>
                    <a:pt x="5793" y="457"/>
                    <a:pt x="3798" y="581"/>
                  </a:cubicBezTo>
                  <a:cubicBezTo>
                    <a:pt x="2536" y="677"/>
                    <a:pt x="1274" y="748"/>
                    <a:pt x="0" y="748"/>
                  </a:cubicBezTo>
                  <a:cubicBezTo>
                    <a:pt x="965" y="974"/>
                    <a:pt x="1905" y="1153"/>
                    <a:pt x="2881" y="1236"/>
                  </a:cubicBezTo>
                  <a:cubicBezTo>
                    <a:pt x="3387" y="1294"/>
                    <a:pt x="3895" y="1320"/>
                    <a:pt x="4403" y="1320"/>
                  </a:cubicBezTo>
                  <a:cubicBezTo>
                    <a:pt x="5787" y="1320"/>
                    <a:pt x="7175" y="1128"/>
                    <a:pt x="8525" y="867"/>
                  </a:cubicBezTo>
                  <a:cubicBezTo>
                    <a:pt x="9856" y="648"/>
                    <a:pt x="11058" y="378"/>
                    <a:pt x="12344" y="378"/>
                  </a:cubicBezTo>
                  <a:cubicBezTo>
                    <a:pt x="12807" y="378"/>
                    <a:pt x="13281" y="413"/>
                    <a:pt x="13776" y="498"/>
                  </a:cubicBezTo>
                  <a:cubicBezTo>
                    <a:pt x="12776" y="128"/>
                    <a:pt x="11640" y="1"/>
                    <a:pt x="104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16"/>
            <p:cNvSpPr/>
            <p:nvPr/>
          </p:nvSpPr>
          <p:spPr>
            <a:xfrm>
              <a:off x="3123900" y="890125"/>
              <a:ext cx="1044800" cy="198850"/>
            </a:xfrm>
            <a:custGeom>
              <a:rect b="b" l="l" r="r" t="t"/>
              <a:pathLst>
                <a:path extrusionOk="0" h="7954" w="41792">
                  <a:moveTo>
                    <a:pt x="0" y="0"/>
                  </a:moveTo>
                  <a:lnTo>
                    <a:pt x="0" y="0"/>
                  </a:lnTo>
                  <a:cubicBezTo>
                    <a:pt x="464" y="584"/>
                    <a:pt x="1191" y="834"/>
                    <a:pt x="1857" y="1096"/>
                  </a:cubicBezTo>
                  <a:cubicBezTo>
                    <a:pt x="3439" y="1653"/>
                    <a:pt x="5095" y="1801"/>
                    <a:pt x="6764" y="1801"/>
                  </a:cubicBezTo>
                  <a:cubicBezTo>
                    <a:pt x="8160" y="1801"/>
                    <a:pt x="9564" y="1698"/>
                    <a:pt x="10942" y="1643"/>
                  </a:cubicBezTo>
                  <a:cubicBezTo>
                    <a:pt x="13021" y="1522"/>
                    <a:pt x="15109" y="1392"/>
                    <a:pt x="17194" y="1392"/>
                  </a:cubicBezTo>
                  <a:cubicBezTo>
                    <a:pt x="18394" y="1392"/>
                    <a:pt x="19593" y="1435"/>
                    <a:pt x="20788" y="1548"/>
                  </a:cubicBezTo>
                  <a:cubicBezTo>
                    <a:pt x="23277" y="1786"/>
                    <a:pt x="25551" y="2120"/>
                    <a:pt x="28170" y="2798"/>
                  </a:cubicBezTo>
                  <a:cubicBezTo>
                    <a:pt x="31099" y="3584"/>
                    <a:pt x="33921" y="4763"/>
                    <a:pt x="36731" y="5918"/>
                  </a:cubicBezTo>
                  <a:cubicBezTo>
                    <a:pt x="38279" y="6537"/>
                    <a:pt x="39827" y="7192"/>
                    <a:pt x="41386" y="7787"/>
                  </a:cubicBezTo>
                  <a:cubicBezTo>
                    <a:pt x="41517" y="7847"/>
                    <a:pt x="41660" y="7894"/>
                    <a:pt x="41791" y="7954"/>
                  </a:cubicBezTo>
                  <a:cubicBezTo>
                    <a:pt x="41660" y="7847"/>
                    <a:pt x="41505" y="7739"/>
                    <a:pt x="41374" y="7656"/>
                  </a:cubicBezTo>
                  <a:cubicBezTo>
                    <a:pt x="40410" y="6989"/>
                    <a:pt x="39398" y="6370"/>
                    <a:pt x="38362" y="5799"/>
                  </a:cubicBezTo>
                  <a:cubicBezTo>
                    <a:pt x="36278" y="4608"/>
                    <a:pt x="34040" y="3727"/>
                    <a:pt x="31778" y="2953"/>
                  </a:cubicBezTo>
                  <a:cubicBezTo>
                    <a:pt x="28266" y="1703"/>
                    <a:pt x="24587" y="989"/>
                    <a:pt x="20884" y="643"/>
                  </a:cubicBezTo>
                  <a:cubicBezTo>
                    <a:pt x="19716" y="529"/>
                    <a:pt x="18548" y="485"/>
                    <a:pt x="17380" y="485"/>
                  </a:cubicBezTo>
                  <a:cubicBezTo>
                    <a:pt x="15512" y="485"/>
                    <a:pt x="13644" y="597"/>
                    <a:pt x="11775" y="715"/>
                  </a:cubicBezTo>
                  <a:cubicBezTo>
                    <a:pt x="9989" y="834"/>
                    <a:pt x="8180" y="929"/>
                    <a:pt x="6382" y="989"/>
                  </a:cubicBezTo>
                  <a:cubicBezTo>
                    <a:pt x="5855" y="1011"/>
                    <a:pt x="5335" y="1028"/>
                    <a:pt x="4821" y="1028"/>
                  </a:cubicBezTo>
                  <a:cubicBezTo>
                    <a:pt x="3699" y="1028"/>
                    <a:pt x="2610" y="948"/>
                    <a:pt x="1548" y="679"/>
                  </a:cubicBezTo>
                  <a:cubicBezTo>
                    <a:pt x="1000" y="536"/>
                    <a:pt x="429" y="39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16"/>
            <p:cNvSpPr/>
            <p:nvPr/>
          </p:nvSpPr>
          <p:spPr>
            <a:xfrm>
              <a:off x="3731100" y="878225"/>
              <a:ext cx="348600" cy="117300"/>
            </a:xfrm>
            <a:custGeom>
              <a:rect b="b" l="l" r="r" t="t"/>
              <a:pathLst>
                <a:path extrusionOk="0" h="4692" w="13944">
                  <a:moveTo>
                    <a:pt x="1" y="0"/>
                  </a:moveTo>
                  <a:cubicBezTo>
                    <a:pt x="453" y="95"/>
                    <a:pt x="894" y="202"/>
                    <a:pt x="1346" y="322"/>
                  </a:cubicBezTo>
                  <a:cubicBezTo>
                    <a:pt x="3132" y="774"/>
                    <a:pt x="4894" y="1274"/>
                    <a:pt x="6656" y="1810"/>
                  </a:cubicBezTo>
                  <a:cubicBezTo>
                    <a:pt x="9443" y="2608"/>
                    <a:pt x="11526" y="3370"/>
                    <a:pt x="13943" y="4691"/>
                  </a:cubicBezTo>
                  <a:cubicBezTo>
                    <a:pt x="10193" y="1488"/>
                    <a:pt x="5942" y="179"/>
                    <a:pt x="1084" y="36"/>
                  </a:cubicBezTo>
                  <a:cubicBezTo>
                    <a:pt x="727" y="24"/>
                    <a:pt x="358" y="2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16"/>
            <p:cNvSpPr/>
            <p:nvPr/>
          </p:nvSpPr>
          <p:spPr>
            <a:xfrm>
              <a:off x="3971925" y="889225"/>
              <a:ext cx="107775" cy="46750"/>
            </a:xfrm>
            <a:custGeom>
              <a:rect b="b" l="l" r="r" t="t"/>
              <a:pathLst>
                <a:path extrusionOk="0" h="1870" w="4311">
                  <a:moveTo>
                    <a:pt x="0" y="1"/>
                  </a:moveTo>
                  <a:lnTo>
                    <a:pt x="0" y="1"/>
                  </a:lnTo>
                  <a:cubicBezTo>
                    <a:pt x="560" y="274"/>
                    <a:pt x="1572" y="774"/>
                    <a:pt x="1929" y="917"/>
                  </a:cubicBezTo>
                  <a:cubicBezTo>
                    <a:pt x="2727" y="1251"/>
                    <a:pt x="3560" y="1525"/>
                    <a:pt x="4310" y="1870"/>
                  </a:cubicBezTo>
                  <a:cubicBezTo>
                    <a:pt x="3108" y="810"/>
                    <a:pt x="1572" y="1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16"/>
            <p:cNvSpPr/>
            <p:nvPr/>
          </p:nvSpPr>
          <p:spPr>
            <a:xfrm>
              <a:off x="4232350" y="1107400"/>
              <a:ext cx="403950" cy="79700"/>
            </a:xfrm>
            <a:custGeom>
              <a:rect b="b" l="l" r="r" t="t"/>
              <a:pathLst>
                <a:path extrusionOk="0" h="3188" w="16158">
                  <a:moveTo>
                    <a:pt x="1" y="1"/>
                  </a:moveTo>
                  <a:cubicBezTo>
                    <a:pt x="727" y="596"/>
                    <a:pt x="1561" y="1037"/>
                    <a:pt x="2394" y="1453"/>
                  </a:cubicBezTo>
                  <a:cubicBezTo>
                    <a:pt x="4204" y="2370"/>
                    <a:pt x="6204" y="2906"/>
                    <a:pt x="8228" y="3085"/>
                  </a:cubicBezTo>
                  <a:cubicBezTo>
                    <a:pt x="8833" y="3150"/>
                    <a:pt x="9447" y="3188"/>
                    <a:pt x="10063" y="3188"/>
                  </a:cubicBezTo>
                  <a:cubicBezTo>
                    <a:pt x="11461" y="3188"/>
                    <a:pt x="12867" y="2993"/>
                    <a:pt x="14181" y="2489"/>
                  </a:cubicBezTo>
                  <a:cubicBezTo>
                    <a:pt x="14777" y="2251"/>
                    <a:pt x="15896" y="1751"/>
                    <a:pt x="16158" y="1489"/>
                  </a:cubicBezTo>
                  <a:lnTo>
                    <a:pt x="16158" y="1489"/>
                  </a:lnTo>
                  <a:cubicBezTo>
                    <a:pt x="15229" y="1834"/>
                    <a:pt x="14241" y="2025"/>
                    <a:pt x="13253" y="2192"/>
                  </a:cubicBezTo>
                  <a:cubicBezTo>
                    <a:pt x="12867" y="2262"/>
                    <a:pt x="12322" y="2291"/>
                    <a:pt x="11703" y="2291"/>
                  </a:cubicBezTo>
                  <a:cubicBezTo>
                    <a:pt x="9913" y="2291"/>
                    <a:pt x="7508" y="2050"/>
                    <a:pt x="6597" y="1882"/>
                  </a:cubicBezTo>
                  <a:cubicBezTo>
                    <a:pt x="5085" y="1644"/>
                    <a:pt x="3597" y="1311"/>
                    <a:pt x="2144" y="834"/>
                  </a:cubicBezTo>
                  <a:cubicBezTo>
                    <a:pt x="1382" y="596"/>
                    <a:pt x="668" y="38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16"/>
            <p:cNvSpPr/>
            <p:nvPr/>
          </p:nvSpPr>
          <p:spPr>
            <a:xfrm>
              <a:off x="4433875" y="1098175"/>
              <a:ext cx="201550" cy="32175"/>
            </a:xfrm>
            <a:custGeom>
              <a:rect b="b" l="l" r="r" t="t"/>
              <a:pathLst>
                <a:path extrusionOk="0" h="1287" w="8062">
                  <a:moveTo>
                    <a:pt x="8061" y="1"/>
                  </a:moveTo>
                  <a:cubicBezTo>
                    <a:pt x="6680" y="406"/>
                    <a:pt x="5585" y="465"/>
                    <a:pt x="4168" y="537"/>
                  </a:cubicBezTo>
                  <a:cubicBezTo>
                    <a:pt x="3037" y="608"/>
                    <a:pt x="1906" y="679"/>
                    <a:pt x="763" y="715"/>
                  </a:cubicBezTo>
                  <a:cubicBezTo>
                    <a:pt x="512" y="715"/>
                    <a:pt x="251" y="727"/>
                    <a:pt x="1" y="727"/>
                  </a:cubicBezTo>
                  <a:cubicBezTo>
                    <a:pt x="155" y="775"/>
                    <a:pt x="322" y="822"/>
                    <a:pt x="465" y="858"/>
                  </a:cubicBezTo>
                  <a:cubicBezTo>
                    <a:pt x="1447" y="1129"/>
                    <a:pt x="2491" y="1287"/>
                    <a:pt x="3529" y="1287"/>
                  </a:cubicBezTo>
                  <a:cubicBezTo>
                    <a:pt x="5133" y="1287"/>
                    <a:pt x="6724" y="911"/>
                    <a:pt x="80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16"/>
            <p:cNvSpPr/>
            <p:nvPr/>
          </p:nvSpPr>
          <p:spPr>
            <a:xfrm>
              <a:off x="3905525" y="1210100"/>
              <a:ext cx="101250" cy="392925"/>
            </a:xfrm>
            <a:custGeom>
              <a:rect b="b" l="l" r="r" t="t"/>
              <a:pathLst>
                <a:path extrusionOk="0" h="15717" w="4050">
                  <a:moveTo>
                    <a:pt x="4049" y="1"/>
                  </a:moveTo>
                  <a:lnTo>
                    <a:pt x="4049" y="1"/>
                  </a:lnTo>
                  <a:cubicBezTo>
                    <a:pt x="3930" y="179"/>
                    <a:pt x="3811" y="358"/>
                    <a:pt x="3716" y="536"/>
                  </a:cubicBezTo>
                  <a:cubicBezTo>
                    <a:pt x="537" y="5430"/>
                    <a:pt x="513" y="10145"/>
                    <a:pt x="1" y="15717"/>
                  </a:cubicBezTo>
                  <a:cubicBezTo>
                    <a:pt x="1215" y="10752"/>
                    <a:pt x="1894" y="5644"/>
                    <a:pt x="3716" y="858"/>
                  </a:cubicBezTo>
                  <a:cubicBezTo>
                    <a:pt x="3811" y="572"/>
                    <a:pt x="3930" y="274"/>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16"/>
            <p:cNvSpPr/>
            <p:nvPr/>
          </p:nvSpPr>
          <p:spPr>
            <a:xfrm>
              <a:off x="3882925" y="1216950"/>
              <a:ext cx="44075" cy="242325"/>
            </a:xfrm>
            <a:custGeom>
              <a:rect b="b" l="l" r="r" t="t"/>
              <a:pathLst>
                <a:path extrusionOk="0" h="9693" w="1763">
                  <a:moveTo>
                    <a:pt x="1762" y="0"/>
                  </a:moveTo>
                  <a:cubicBezTo>
                    <a:pt x="1715" y="143"/>
                    <a:pt x="1655" y="298"/>
                    <a:pt x="1607" y="441"/>
                  </a:cubicBezTo>
                  <a:cubicBezTo>
                    <a:pt x="512" y="3358"/>
                    <a:pt x="0" y="6620"/>
                    <a:pt x="726" y="9692"/>
                  </a:cubicBezTo>
                  <a:cubicBezTo>
                    <a:pt x="762" y="8061"/>
                    <a:pt x="953" y="7239"/>
                    <a:pt x="1191" y="5620"/>
                  </a:cubicBezTo>
                  <a:cubicBezTo>
                    <a:pt x="1429" y="4013"/>
                    <a:pt x="1595" y="2405"/>
                    <a:pt x="1679" y="786"/>
                  </a:cubicBezTo>
                  <a:cubicBezTo>
                    <a:pt x="1703" y="524"/>
                    <a:pt x="1726" y="262"/>
                    <a:pt x="1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16"/>
            <p:cNvSpPr/>
            <p:nvPr/>
          </p:nvSpPr>
          <p:spPr>
            <a:xfrm>
              <a:off x="3861775" y="1260400"/>
              <a:ext cx="11650" cy="85450"/>
            </a:xfrm>
            <a:custGeom>
              <a:rect b="b" l="l" r="r" t="t"/>
              <a:pathLst>
                <a:path extrusionOk="0" h="3418" w="466">
                  <a:moveTo>
                    <a:pt x="251" y="1"/>
                  </a:moveTo>
                  <a:cubicBezTo>
                    <a:pt x="251" y="36"/>
                    <a:pt x="239" y="60"/>
                    <a:pt x="239" y="84"/>
                  </a:cubicBezTo>
                  <a:cubicBezTo>
                    <a:pt x="72" y="1191"/>
                    <a:pt x="1" y="2322"/>
                    <a:pt x="298" y="3418"/>
                  </a:cubicBezTo>
                  <a:cubicBezTo>
                    <a:pt x="370" y="2715"/>
                    <a:pt x="465" y="1977"/>
                    <a:pt x="382" y="1251"/>
                  </a:cubicBezTo>
                  <a:cubicBezTo>
                    <a:pt x="358" y="834"/>
                    <a:pt x="298" y="417"/>
                    <a:pt x="2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16"/>
            <p:cNvSpPr/>
            <p:nvPr/>
          </p:nvSpPr>
          <p:spPr>
            <a:xfrm>
              <a:off x="3567100" y="1180625"/>
              <a:ext cx="178925" cy="432825"/>
            </a:xfrm>
            <a:custGeom>
              <a:rect b="b" l="l" r="r" t="t"/>
              <a:pathLst>
                <a:path extrusionOk="0" h="17313" w="7157">
                  <a:moveTo>
                    <a:pt x="1" y="1"/>
                  </a:moveTo>
                  <a:cubicBezTo>
                    <a:pt x="298" y="358"/>
                    <a:pt x="489" y="620"/>
                    <a:pt x="739" y="953"/>
                  </a:cubicBezTo>
                  <a:cubicBezTo>
                    <a:pt x="2727" y="3668"/>
                    <a:pt x="3894" y="5918"/>
                    <a:pt x="4775" y="8740"/>
                  </a:cubicBezTo>
                  <a:cubicBezTo>
                    <a:pt x="5656" y="11574"/>
                    <a:pt x="5942" y="14598"/>
                    <a:pt x="7156" y="17312"/>
                  </a:cubicBezTo>
                  <a:cubicBezTo>
                    <a:pt x="6573" y="15157"/>
                    <a:pt x="6573" y="13026"/>
                    <a:pt x="6180" y="10764"/>
                  </a:cubicBezTo>
                  <a:cubicBezTo>
                    <a:pt x="5835" y="8835"/>
                    <a:pt x="5251" y="6930"/>
                    <a:pt x="4394" y="5156"/>
                  </a:cubicBezTo>
                  <a:cubicBezTo>
                    <a:pt x="3465" y="3370"/>
                    <a:pt x="2144" y="1811"/>
                    <a:pt x="620" y="513"/>
                  </a:cubicBezTo>
                  <a:cubicBezTo>
                    <a:pt x="417" y="334"/>
                    <a:pt x="203" y="16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16"/>
            <p:cNvSpPr/>
            <p:nvPr/>
          </p:nvSpPr>
          <p:spPr>
            <a:xfrm>
              <a:off x="3654025" y="1179450"/>
              <a:ext cx="93775" cy="242000"/>
            </a:xfrm>
            <a:custGeom>
              <a:rect b="b" l="l" r="r" t="t"/>
              <a:pathLst>
                <a:path extrusionOk="0" h="9680" w="3751">
                  <a:moveTo>
                    <a:pt x="0" y="0"/>
                  </a:moveTo>
                  <a:lnTo>
                    <a:pt x="0" y="0"/>
                  </a:lnTo>
                  <a:cubicBezTo>
                    <a:pt x="167" y="298"/>
                    <a:pt x="334" y="595"/>
                    <a:pt x="476" y="893"/>
                  </a:cubicBezTo>
                  <a:cubicBezTo>
                    <a:pt x="1822" y="3655"/>
                    <a:pt x="2893" y="6334"/>
                    <a:pt x="3632" y="9680"/>
                  </a:cubicBezTo>
                  <a:cubicBezTo>
                    <a:pt x="3751" y="6049"/>
                    <a:pt x="2917" y="3072"/>
                    <a:pt x="393" y="417"/>
                  </a:cubicBezTo>
                  <a:cubicBezTo>
                    <a:pt x="262" y="274"/>
                    <a:pt x="143" y="13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16"/>
            <p:cNvSpPr/>
            <p:nvPr/>
          </p:nvSpPr>
          <p:spPr>
            <a:xfrm>
              <a:off x="3753425" y="1241350"/>
              <a:ext cx="33675" cy="100350"/>
            </a:xfrm>
            <a:custGeom>
              <a:rect b="b" l="l" r="r" t="t"/>
              <a:pathLst>
                <a:path extrusionOk="0" h="4014" w="1347">
                  <a:moveTo>
                    <a:pt x="1" y="1"/>
                  </a:moveTo>
                  <a:lnTo>
                    <a:pt x="1" y="1"/>
                  </a:lnTo>
                  <a:cubicBezTo>
                    <a:pt x="239" y="715"/>
                    <a:pt x="346" y="1465"/>
                    <a:pt x="549" y="2191"/>
                  </a:cubicBezTo>
                  <a:cubicBezTo>
                    <a:pt x="715" y="2799"/>
                    <a:pt x="989" y="3394"/>
                    <a:pt x="1049" y="4013"/>
                  </a:cubicBezTo>
                  <a:cubicBezTo>
                    <a:pt x="1346" y="2537"/>
                    <a:pt x="751" y="11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16"/>
            <p:cNvSpPr/>
            <p:nvPr/>
          </p:nvSpPr>
          <p:spPr>
            <a:xfrm>
              <a:off x="3015250" y="1008150"/>
              <a:ext cx="867100" cy="198700"/>
            </a:xfrm>
            <a:custGeom>
              <a:rect b="b" l="l" r="r" t="t"/>
              <a:pathLst>
                <a:path extrusionOk="0" h="7948" w="34684">
                  <a:moveTo>
                    <a:pt x="19377" y="1"/>
                  </a:moveTo>
                  <a:cubicBezTo>
                    <a:pt x="19193" y="1"/>
                    <a:pt x="19008" y="3"/>
                    <a:pt x="18824" y="6"/>
                  </a:cubicBezTo>
                  <a:cubicBezTo>
                    <a:pt x="15467" y="66"/>
                    <a:pt x="12073" y="447"/>
                    <a:pt x="8859" y="1494"/>
                  </a:cubicBezTo>
                  <a:cubicBezTo>
                    <a:pt x="5727" y="2518"/>
                    <a:pt x="2786" y="4078"/>
                    <a:pt x="0" y="5816"/>
                  </a:cubicBezTo>
                  <a:cubicBezTo>
                    <a:pt x="2120" y="4852"/>
                    <a:pt x="3989" y="4066"/>
                    <a:pt x="5656" y="3376"/>
                  </a:cubicBezTo>
                  <a:cubicBezTo>
                    <a:pt x="6501" y="3018"/>
                    <a:pt x="8097" y="2340"/>
                    <a:pt x="9275" y="1983"/>
                  </a:cubicBezTo>
                  <a:cubicBezTo>
                    <a:pt x="10597" y="1566"/>
                    <a:pt x="11954" y="1268"/>
                    <a:pt x="13323" y="1042"/>
                  </a:cubicBezTo>
                  <a:cubicBezTo>
                    <a:pt x="15156" y="770"/>
                    <a:pt x="17131" y="599"/>
                    <a:pt x="19117" y="599"/>
                  </a:cubicBezTo>
                  <a:cubicBezTo>
                    <a:pt x="21389" y="599"/>
                    <a:pt x="23675" y="823"/>
                    <a:pt x="25777" y="1375"/>
                  </a:cubicBezTo>
                  <a:cubicBezTo>
                    <a:pt x="27670" y="1852"/>
                    <a:pt x="29111" y="2340"/>
                    <a:pt x="30695" y="3459"/>
                  </a:cubicBezTo>
                  <a:cubicBezTo>
                    <a:pt x="32266" y="4566"/>
                    <a:pt x="33814" y="5995"/>
                    <a:pt x="34683" y="7948"/>
                  </a:cubicBezTo>
                  <a:cubicBezTo>
                    <a:pt x="34683" y="7590"/>
                    <a:pt x="34207" y="6447"/>
                    <a:pt x="33862" y="5876"/>
                  </a:cubicBezTo>
                  <a:cubicBezTo>
                    <a:pt x="33278" y="4900"/>
                    <a:pt x="32516" y="4030"/>
                    <a:pt x="31647" y="3316"/>
                  </a:cubicBezTo>
                  <a:cubicBezTo>
                    <a:pt x="30183" y="2054"/>
                    <a:pt x="28349" y="1340"/>
                    <a:pt x="26504" y="875"/>
                  </a:cubicBezTo>
                  <a:cubicBezTo>
                    <a:pt x="24182" y="289"/>
                    <a:pt x="21778" y="1"/>
                    <a:pt x="193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16"/>
            <p:cNvSpPr/>
            <p:nvPr/>
          </p:nvSpPr>
          <p:spPr>
            <a:xfrm>
              <a:off x="3835300" y="1056500"/>
              <a:ext cx="100025" cy="132800"/>
            </a:xfrm>
            <a:custGeom>
              <a:rect b="b" l="l" r="r" t="t"/>
              <a:pathLst>
                <a:path extrusionOk="0" h="5312" w="4001">
                  <a:moveTo>
                    <a:pt x="0" y="1"/>
                  </a:moveTo>
                  <a:cubicBezTo>
                    <a:pt x="298" y="179"/>
                    <a:pt x="488" y="334"/>
                    <a:pt x="750" y="549"/>
                  </a:cubicBezTo>
                  <a:cubicBezTo>
                    <a:pt x="1881" y="1537"/>
                    <a:pt x="2369" y="2180"/>
                    <a:pt x="3048" y="3275"/>
                  </a:cubicBezTo>
                  <a:cubicBezTo>
                    <a:pt x="3500" y="4025"/>
                    <a:pt x="3739" y="4513"/>
                    <a:pt x="3941" y="5311"/>
                  </a:cubicBezTo>
                  <a:cubicBezTo>
                    <a:pt x="4001" y="4156"/>
                    <a:pt x="3631" y="3132"/>
                    <a:pt x="3108" y="2239"/>
                  </a:cubicBezTo>
                  <a:cubicBezTo>
                    <a:pt x="2500" y="1239"/>
                    <a:pt x="1500" y="537"/>
                    <a:pt x="417" y="132"/>
                  </a:cubicBezTo>
                  <a:cubicBezTo>
                    <a:pt x="286" y="96"/>
                    <a:pt x="155" y="4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16"/>
            <p:cNvSpPr/>
            <p:nvPr/>
          </p:nvSpPr>
          <p:spPr>
            <a:xfrm>
              <a:off x="3973600" y="1110775"/>
              <a:ext cx="25425" cy="67200"/>
            </a:xfrm>
            <a:custGeom>
              <a:rect b="b" l="l" r="r" t="t"/>
              <a:pathLst>
                <a:path extrusionOk="0" h="2688" w="1017">
                  <a:moveTo>
                    <a:pt x="2" y="0"/>
                  </a:moveTo>
                  <a:cubicBezTo>
                    <a:pt x="0" y="0"/>
                    <a:pt x="4" y="12"/>
                    <a:pt x="16" y="44"/>
                  </a:cubicBezTo>
                  <a:cubicBezTo>
                    <a:pt x="76" y="211"/>
                    <a:pt x="124" y="390"/>
                    <a:pt x="183" y="556"/>
                  </a:cubicBezTo>
                  <a:cubicBezTo>
                    <a:pt x="397" y="1295"/>
                    <a:pt x="659" y="1973"/>
                    <a:pt x="659" y="2688"/>
                  </a:cubicBezTo>
                  <a:cubicBezTo>
                    <a:pt x="1016" y="1795"/>
                    <a:pt x="647" y="795"/>
                    <a:pt x="64" y="68"/>
                  </a:cubicBezTo>
                  <a:cubicBezTo>
                    <a:pt x="33" y="45"/>
                    <a:pt x="6" y="0"/>
                    <a:pt x="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16"/>
            <p:cNvSpPr/>
            <p:nvPr/>
          </p:nvSpPr>
          <p:spPr>
            <a:xfrm>
              <a:off x="4002275" y="1335700"/>
              <a:ext cx="356025" cy="270300"/>
            </a:xfrm>
            <a:custGeom>
              <a:rect b="b" l="l" r="r" t="t"/>
              <a:pathLst>
                <a:path extrusionOk="0" h="10812" w="14241">
                  <a:moveTo>
                    <a:pt x="14205" y="1"/>
                  </a:moveTo>
                  <a:cubicBezTo>
                    <a:pt x="13609" y="72"/>
                    <a:pt x="13014" y="191"/>
                    <a:pt x="12431" y="322"/>
                  </a:cubicBezTo>
                  <a:cubicBezTo>
                    <a:pt x="10466" y="799"/>
                    <a:pt x="8525" y="1561"/>
                    <a:pt x="6906" y="2763"/>
                  </a:cubicBezTo>
                  <a:cubicBezTo>
                    <a:pt x="4108" y="4954"/>
                    <a:pt x="1774" y="7740"/>
                    <a:pt x="0" y="10812"/>
                  </a:cubicBezTo>
                  <a:cubicBezTo>
                    <a:pt x="1644" y="8669"/>
                    <a:pt x="3537" y="6728"/>
                    <a:pt x="5525" y="4894"/>
                  </a:cubicBezTo>
                  <a:cubicBezTo>
                    <a:pt x="7275" y="3180"/>
                    <a:pt x="9394" y="1942"/>
                    <a:pt x="11823" y="930"/>
                  </a:cubicBezTo>
                  <a:cubicBezTo>
                    <a:pt x="12609" y="596"/>
                    <a:pt x="13193" y="310"/>
                    <a:pt x="14026" y="60"/>
                  </a:cubicBezTo>
                  <a:cubicBezTo>
                    <a:pt x="14097" y="37"/>
                    <a:pt x="14169" y="13"/>
                    <a:pt x="142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16"/>
            <p:cNvSpPr/>
            <p:nvPr/>
          </p:nvSpPr>
          <p:spPr>
            <a:xfrm>
              <a:off x="4104375" y="1284225"/>
              <a:ext cx="201525" cy="140800"/>
            </a:xfrm>
            <a:custGeom>
              <a:rect b="b" l="l" r="r" t="t"/>
              <a:pathLst>
                <a:path extrusionOk="0" h="5632" w="8061">
                  <a:moveTo>
                    <a:pt x="7977" y="0"/>
                  </a:moveTo>
                  <a:cubicBezTo>
                    <a:pt x="7870" y="0"/>
                    <a:pt x="7787" y="12"/>
                    <a:pt x="7680" y="12"/>
                  </a:cubicBezTo>
                  <a:cubicBezTo>
                    <a:pt x="7096" y="60"/>
                    <a:pt x="6549" y="274"/>
                    <a:pt x="6013" y="488"/>
                  </a:cubicBezTo>
                  <a:cubicBezTo>
                    <a:pt x="5049" y="881"/>
                    <a:pt x="4132" y="1417"/>
                    <a:pt x="3322" y="2072"/>
                  </a:cubicBezTo>
                  <a:cubicBezTo>
                    <a:pt x="2036" y="3084"/>
                    <a:pt x="1060" y="4405"/>
                    <a:pt x="0" y="5632"/>
                  </a:cubicBezTo>
                  <a:cubicBezTo>
                    <a:pt x="1989" y="4120"/>
                    <a:pt x="3096" y="3227"/>
                    <a:pt x="4477" y="2191"/>
                  </a:cubicBezTo>
                  <a:cubicBezTo>
                    <a:pt x="4668" y="2036"/>
                    <a:pt x="5882" y="1179"/>
                    <a:pt x="6430" y="834"/>
                  </a:cubicBezTo>
                  <a:cubicBezTo>
                    <a:pt x="6763" y="607"/>
                    <a:pt x="7108" y="357"/>
                    <a:pt x="7477" y="191"/>
                  </a:cubicBezTo>
                  <a:cubicBezTo>
                    <a:pt x="7632" y="119"/>
                    <a:pt x="7858" y="48"/>
                    <a:pt x="8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16"/>
            <p:cNvSpPr/>
            <p:nvPr/>
          </p:nvSpPr>
          <p:spPr>
            <a:xfrm>
              <a:off x="4168950" y="1237475"/>
              <a:ext cx="55700" cy="77725"/>
            </a:xfrm>
            <a:custGeom>
              <a:rect b="b" l="l" r="r" t="t"/>
              <a:pathLst>
                <a:path extrusionOk="0" h="3109" w="2228">
                  <a:moveTo>
                    <a:pt x="2227" y="1"/>
                  </a:moveTo>
                  <a:lnTo>
                    <a:pt x="2227" y="1"/>
                  </a:lnTo>
                  <a:cubicBezTo>
                    <a:pt x="1251" y="834"/>
                    <a:pt x="334" y="1823"/>
                    <a:pt x="1" y="3108"/>
                  </a:cubicBezTo>
                  <a:cubicBezTo>
                    <a:pt x="311" y="2596"/>
                    <a:pt x="537" y="2346"/>
                    <a:pt x="894" y="1906"/>
                  </a:cubicBezTo>
                  <a:cubicBezTo>
                    <a:pt x="1394" y="1311"/>
                    <a:pt x="1763" y="620"/>
                    <a:pt x="22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16"/>
            <p:cNvSpPr/>
            <p:nvPr/>
          </p:nvSpPr>
          <p:spPr>
            <a:xfrm>
              <a:off x="4479425" y="1311300"/>
              <a:ext cx="366125" cy="124025"/>
            </a:xfrm>
            <a:custGeom>
              <a:rect b="b" l="l" r="r" t="t"/>
              <a:pathLst>
                <a:path extrusionOk="0" h="4961" w="14645">
                  <a:moveTo>
                    <a:pt x="0" y="1"/>
                  </a:moveTo>
                  <a:cubicBezTo>
                    <a:pt x="6" y="10"/>
                    <a:pt x="14" y="17"/>
                    <a:pt x="22" y="24"/>
                  </a:cubicBezTo>
                  <a:lnTo>
                    <a:pt x="22" y="24"/>
                  </a:lnTo>
                  <a:cubicBezTo>
                    <a:pt x="15" y="16"/>
                    <a:pt x="7" y="8"/>
                    <a:pt x="0" y="1"/>
                  </a:cubicBezTo>
                  <a:close/>
                  <a:moveTo>
                    <a:pt x="22" y="24"/>
                  </a:moveTo>
                  <a:cubicBezTo>
                    <a:pt x="517" y="550"/>
                    <a:pt x="1080" y="1007"/>
                    <a:pt x="1643" y="1465"/>
                  </a:cubicBezTo>
                  <a:cubicBezTo>
                    <a:pt x="3239" y="2727"/>
                    <a:pt x="5037" y="3775"/>
                    <a:pt x="6989" y="4334"/>
                  </a:cubicBezTo>
                  <a:cubicBezTo>
                    <a:pt x="8379" y="4735"/>
                    <a:pt x="9833" y="4960"/>
                    <a:pt x="11283" y="4960"/>
                  </a:cubicBezTo>
                  <a:cubicBezTo>
                    <a:pt x="12416" y="4960"/>
                    <a:pt x="13548" y="4823"/>
                    <a:pt x="14645" y="4525"/>
                  </a:cubicBezTo>
                  <a:lnTo>
                    <a:pt x="14645" y="4525"/>
                  </a:lnTo>
                  <a:cubicBezTo>
                    <a:pt x="14157" y="4580"/>
                    <a:pt x="13660" y="4606"/>
                    <a:pt x="13158" y="4606"/>
                  </a:cubicBezTo>
                  <a:cubicBezTo>
                    <a:pt x="9558" y="4606"/>
                    <a:pt x="5692" y="3262"/>
                    <a:pt x="2881" y="1715"/>
                  </a:cubicBezTo>
                  <a:cubicBezTo>
                    <a:pt x="1953" y="1179"/>
                    <a:pt x="1012" y="655"/>
                    <a:pt x="95" y="84"/>
                  </a:cubicBezTo>
                  <a:cubicBezTo>
                    <a:pt x="78" y="57"/>
                    <a:pt x="46" y="44"/>
                    <a:pt x="22" y="2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16"/>
            <p:cNvSpPr/>
            <p:nvPr/>
          </p:nvSpPr>
          <p:spPr>
            <a:xfrm>
              <a:off x="4477625" y="1353875"/>
              <a:ext cx="139025" cy="83950"/>
            </a:xfrm>
            <a:custGeom>
              <a:rect b="b" l="l" r="r" t="t"/>
              <a:pathLst>
                <a:path extrusionOk="0" h="3358" w="5561">
                  <a:moveTo>
                    <a:pt x="1" y="0"/>
                  </a:moveTo>
                  <a:lnTo>
                    <a:pt x="1" y="0"/>
                  </a:lnTo>
                  <a:cubicBezTo>
                    <a:pt x="596" y="834"/>
                    <a:pt x="1370" y="1536"/>
                    <a:pt x="2227" y="2060"/>
                  </a:cubicBezTo>
                  <a:cubicBezTo>
                    <a:pt x="3132" y="2596"/>
                    <a:pt x="4132" y="2917"/>
                    <a:pt x="5132" y="3227"/>
                  </a:cubicBezTo>
                  <a:cubicBezTo>
                    <a:pt x="5275" y="3274"/>
                    <a:pt x="5418" y="3322"/>
                    <a:pt x="5561" y="3358"/>
                  </a:cubicBezTo>
                  <a:cubicBezTo>
                    <a:pt x="5418" y="3274"/>
                    <a:pt x="5263" y="3179"/>
                    <a:pt x="5120" y="3108"/>
                  </a:cubicBezTo>
                  <a:cubicBezTo>
                    <a:pt x="4406" y="2703"/>
                    <a:pt x="3727" y="2215"/>
                    <a:pt x="3013" y="1798"/>
                  </a:cubicBezTo>
                  <a:cubicBezTo>
                    <a:pt x="1989" y="1227"/>
                    <a:pt x="918" y="7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16"/>
            <p:cNvSpPr/>
            <p:nvPr/>
          </p:nvSpPr>
          <p:spPr>
            <a:xfrm>
              <a:off x="4613650" y="1256825"/>
              <a:ext cx="117600" cy="32975"/>
            </a:xfrm>
            <a:custGeom>
              <a:rect b="b" l="l" r="r" t="t"/>
              <a:pathLst>
                <a:path extrusionOk="0" h="1319" w="4704">
                  <a:moveTo>
                    <a:pt x="4704" y="1"/>
                  </a:moveTo>
                  <a:lnTo>
                    <a:pt x="4704" y="1"/>
                  </a:lnTo>
                  <a:cubicBezTo>
                    <a:pt x="4073" y="334"/>
                    <a:pt x="3430" y="537"/>
                    <a:pt x="2692" y="679"/>
                  </a:cubicBezTo>
                  <a:cubicBezTo>
                    <a:pt x="1965" y="846"/>
                    <a:pt x="1239" y="1025"/>
                    <a:pt x="489" y="1132"/>
                  </a:cubicBezTo>
                  <a:cubicBezTo>
                    <a:pt x="430" y="1144"/>
                    <a:pt x="168" y="1168"/>
                    <a:pt x="1" y="1191"/>
                  </a:cubicBezTo>
                  <a:cubicBezTo>
                    <a:pt x="60" y="1203"/>
                    <a:pt x="108" y="1215"/>
                    <a:pt x="168" y="1227"/>
                  </a:cubicBezTo>
                  <a:cubicBezTo>
                    <a:pt x="500" y="1288"/>
                    <a:pt x="842" y="1318"/>
                    <a:pt x="1186" y="1318"/>
                  </a:cubicBezTo>
                  <a:cubicBezTo>
                    <a:pt x="2467" y="1318"/>
                    <a:pt x="3774" y="893"/>
                    <a:pt x="47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16"/>
            <p:cNvSpPr/>
            <p:nvPr/>
          </p:nvSpPr>
          <p:spPr>
            <a:xfrm>
              <a:off x="4933650" y="4449200"/>
              <a:ext cx="104500" cy="380425"/>
            </a:xfrm>
            <a:custGeom>
              <a:rect b="b" l="l" r="r" t="t"/>
              <a:pathLst>
                <a:path extrusionOk="0" h="15217" w="4180">
                  <a:moveTo>
                    <a:pt x="1274" y="0"/>
                  </a:moveTo>
                  <a:cubicBezTo>
                    <a:pt x="2727" y="1988"/>
                    <a:pt x="3334" y="4227"/>
                    <a:pt x="3346" y="6513"/>
                  </a:cubicBezTo>
                  <a:cubicBezTo>
                    <a:pt x="3405" y="8418"/>
                    <a:pt x="3048" y="10085"/>
                    <a:pt x="2250" y="11668"/>
                  </a:cubicBezTo>
                  <a:cubicBezTo>
                    <a:pt x="1572" y="12859"/>
                    <a:pt x="857" y="14014"/>
                    <a:pt x="72" y="15133"/>
                  </a:cubicBezTo>
                  <a:cubicBezTo>
                    <a:pt x="48" y="15157"/>
                    <a:pt x="24" y="15192"/>
                    <a:pt x="0" y="15216"/>
                  </a:cubicBezTo>
                  <a:cubicBezTo>
                    <a:pt x="83" y="15145"/>
                    <a:pt x="191" y="15038"/>
                    <a:pt x="286" y="14954"/>
                  </a:cubicBezTo>
                  <a:cubicBezTo>
                    <a:pt x="965" y="14299"/>
                    <a:pt x="1596" y="13561"/>
                    <a:pt x="2167" y="12811"/>
                  </a:cubicBezTo>
                  <a:cubicBezTo>
                    <a:pt x="3548" y="11085"/>
                    <a:pt x="4179" y="8846"/>
                    <a:pt x="4060" y="6644"/>
                  </a:cubicBezTo>
                  <a:cubicBezTo>
                    <a:pt x="4024" y="4179"/>
                    <a:pt x="3060" y="1726"/>
                    <a:pt x="1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16"/>
            <p:cNvSpPr/>
            <p:nvPr/>
          </p:nvSpPr>
          <p:spPr>
            <a:xfrm>
              <a:off x="4833625" y="4600100"/>
              <a:ext cx="174750" cy="233100"/>
            </a:xfrm>
            <a:custGeom>
              <a:rect b="b" l="l" r="r" t="t"/>
              <a:pathLst>
                <a:path extrusionOk="0" h="9324" w="6990">
                  <a:moveTo>
                    <a:pt x="6656" y="0"/>
                  </a:moveTo>
                  <a:cubicBezTo>
                    <a:pt x="6454" y="3037"/>
                    <a:pt x="4168" y="6073"/>
                    <a:pt x="1918" y="7835"/>
                  </a:cubicBezTo>
                  <a:cubicBezTo>
                    <a:pt x="1227" y="8394"/>
                    <a:pt x="703" y="8859"/>
                    <a:pt x="1" y="9323"/>
                  </a:cubicBezTo>
                  <a:cubicBezTo>
                    <a:pt x="536" y="9109"/>
                    <a:pt x="965" y="8930"/>
                    <a:pt x="1477" y="8692"/>
                  </a:cubicBezTo>
                  <a:cubicBezTo>
                    <a:pt x="2858" y="8037"/>
                    <a:pt x="4180" y="7156"/>
                    <a:pt x="5085" y="5894"/>
                  </a:cubicBezTo>
                  <a:cubicBezTo>
                    <a:pt x="6251" y="4227"/>
                    <a:pt x="6990" y="2060"/>
                    <a:pt x="6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16"/>
            <p:cNvSpPr/>
            <p:nvPr/>
          </p:nvSpPr>
          <p:spPr>
            <a:xfrm>
              <a:off x="4805950" y="4507825"/>
              <a:ext cx="825" cy="1850"/>
            </a:xfrm>
            <a:custGeom>
              <a:rect b="b" l="l" r="r" t="t"/>
              <a:pathLst>
                <a:path extrusionOk="0" h="74" w="33">
                  <a:moveTo>
                    <a:pt x="0" y="1"/>
                  </a:moveTo>
                  <a:cubicBezTo>
                    <a:pt x="21" y="53"/>
                    <a:pt x="31" y="73"/>
                    <a:pt x="32" y="73"/>
                  </a:cubicBezTo>
                  <a:cubicBezTo>
                    <a:pt x="33" y="73"/>
                    <a:pt x="20" y="4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16"/>
            <p:cNvSpPr/>
            <p:nvPr/>
          </p:nvSpPr>
          <p:spPr>
            <a:xfrm>
              <a:off x="4671275" y="4403050"/>
              <a:ext cx="184400" cy="421050"/>
            </a:xfrm>
            <a:custGeom>
              <a:rect b="b" l="l" r="r" t="t"/>
              <a:pathLst>
                <a:path extrusionOk="0" h="16842" w="7376">
                  <a:moveTo>
                    <a:pt x="5375" y="4168"/>
                  </a:moveTo>
                  <a:cubicBezTo>
                    <a:pt x="5375" y="4178"/>
                    <a:pt x="5375" y="4179"/>
                    <a:pt x="5383" y="4180"/>
                  </a:cubicBezTo>
                  <a:lnTo>
                    <a:pt x="5383" y="4180"/>
                  </a:lnTo>
                  <a:cubicBezTo>
                    <a:pt x="5381" y="4175"/>
                    <a:pt x="5379" y="4171"/>
                    <a:pt x="5375" y="4168"/>
                  </a:cubicBezTo>
                  <a:close/>
                  <a:moveTo>
                    <a:pt x="922" y="1"/>
                  </a:moveTo>
                  <a:lnTo>
                    <a:pt x="922" y="1"/>
                  </a:lnTo>
                  <a:cubicBezTo>
                    <a:pt x="3054" y="560"/>
                    <a:pt x="4447" y="2263"/>
                    <a:pt x="5364" y="4108"/>
                  </a:cubicBezTo>
                  <a:cubicBezTo>
                    <a:pt x="5364" y="4120"/>
                    <a:pt x="5375" y="4144"/>
                    <a:pt x="5387" y="4180"/>
                  </a:cubicBezTo>
                  <a:cubicBezTo>
                    <a:pt x="5386" y="4180"/>
                    <a:pt x="5384" y="4180"/>
                    <a:pt x="5383" y="4180"/>
                  </a:cubicBezTo>
                  <a:lnTo>
                    <a:pt x="5383" y="4180"/>
                  </a:lnTo>
                  <a:cubicBezTo>
                    <a:pt x="5388" y="4192"/>
                    <a:pt x="5391" y="4210"/>
                    <a:pt x="5399" y="4227"/>
                  </a:cubicBezTo>
                  <a:cubicBezTo>
                    <a:pt x="5625" y="4763"/>
                    <a:pt x="5816" y="5311"/>
                    <a:pt x="5911" y="5894"/>
                  </a:cubicBezTo>
                  <a:cubicBezTo>
                    <a:pt x="6018" y="6311"/>
                    <a:pt x="6018" y="7823"/>
                    <a:pt x="5899" y="8252"/>
                  </a:cubicBezTo>
                  <a:cubicBezTo>
                    <a:pt x="5494" y="10216"/>
                    <a:pt x="4947" y="11419"/>
                    <a:pt x="3887" y="13097"/>
                  </a:cubicBezTo>
                  <a:cubicBezTo>
                    <a:pt x="3304" y="14026"/>
                    <a:pt x="2887" y="14550"/>
                    <a:pt x="2018" y="15324"/>
                  </a:cubicBezTo>
                  <a:cubicBezTo>
                    <a:pt x="1446" y="15848"/>
                    <a:pt x="970" y="16264"/>
                    <a:pt x="351" y="16645"/>
                  </a:cubicBezTo>
                  <a:cubicBezTo>
                    <a:pt x="284" y="16693"/>
                    <a:pt x="1" y="16842"/>
                    <a:pt x="30" y="16842"/>
                  </a:cubicBezTo>
                  <a:cubicBezTo>
                    <a:pt x="37" y="16842"/>
                    <a:pt x="62" y="16833"/>
                    <a:pt x="113" y="16812"/>
                  </a:cubicBezTo>
                  <a:cubicBezTo>
                    <a:pt x="1542" y="16288"/>
                    <a:pt x="2923" y="15538"/>
                    <a:pt x="3982" y="14419"/>
                  </a:cubicBezTo>
                  <a:cubicBezTo>
                    <a:pt x="5018" y="13252"/>
                    <a:pt x="5899" y="11931"/>
                    <a:pt x="6376" y="10430"/>
                  </a:cubicBezTo>
                  <a:cubicBezTo>
                    <a:pt x="7280" y="7978"/>
                    <a:pt x="7376" y="5013"/>
                    <a:pt x="5661" y="2882"/>
                  </a:cubicBezTo>
                  <a:cubicBezTo>
                    <a:pt x="4530" y="1382"/>
                    <a:pt x="2827" y="143"/>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16"/>
            <p:cNvSpPr/>
            <p:nvPr/>
          </p:nvSpPr>
          <p:spPr>
            <a:xfrm>
              <a:off x="4588050" y="4458425"/>
              <a:ext cx="210475" cy="361375"/>
            </a:xfrm>
            <a:custGeom>
              <a:rect b="b" l="l" r="r" t="t"/>
              <a:pathLst>
                <a:path extrusionOk="0" h="14455" w="8419">
                  <a:moveTo>
                    <a:pt x="6276" y="0"/>
                  </a:moveTo>
                  <a:lnTo>
                    <a:pt x="6276" y="0"/>
                  </a:lnTo>
                  <a:cubicBezTo>
                    <a:pt x="6788" y="917"/>
                    <a:pt x="7061" y="2167"/>
                    <a:pt x="7133" y="3024"/>
                  </a:cubicBezTo>
                  <a:cubicBezTo>
                    <a:pt x="7252" y="4108"/>
                    <a:pt x="7204" y="5060"/>
                    <a:pt x="7038" y="5846"/>
                  </a:cubicBezTo>
                  <a:cubicBezTo>
                    <a:pt x="6692" y="7346"/>
                    <a:pt x="6311" y="8108"/>
                    <a:pt x="5561" y="9394"/>
                  </a:cubicBezTo>
                  <a:cubicBezTo>
                    <a:pt x="4871" y="10490"/>
                    <a:pt x="4430" y="11097"/>
                    <a:pt x="3620" y="11966"/>
                  </a:cubicBezTo>
                  <a:cubicBezTo>
                    <a:pt x="3049" y="12514"/>
                    <a:pt x="2668" y="12752"/>
                    <a:pt x="1954" y="13264"/>
                  </a:cubicBezTo>
                  <a:cubicBezTo>
                    <a:pt x="1323" y="13692"/>
                    <a:pt x="680" y="14121"/>
                    <a:pt x="1" y="14454"/>
                  </a:cubicBezTo>
                  <a:cubicBezTo>
                    <a:pt x="727" y="14300"/>
                    <a:pt x="2430" y="13621"/>
                    <a:pt x="3394" y="13061"/>
                  </a:cubicBezTo>
                  <a:cubicBezTo>
                    <a:pt x="5430" y="11906"/>
                    <a:pt x="7133" y="9239"/>
                    <a:pt x="7788" y="7013"/>
                  </a:cubicBezTo>
                  <a:cubicBezTo>
                    <a:pt x="8419" y="4751"/>
                    <a:pt x="7823" y="1786"/>
                    <a:pt x="62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16"/>
            <p:cNvSpPr/>
            <p:nvPr/>
          </p:nvSpPr>
          <p:spPr>
            <a:xfrm>
              <a:off x="4118650" y="4676600"/>
              <a:ext cx="593250" cy="113925"/>
            </a:xfrm>
            <a:custGeom>
              <a:rect b="b" l="l" r="r" t="t"/>
              <a:pathLst>
                <a:path extrusionOk="0" h="4557" w="23730">
                  <a:moveTo>
                    <a:pt x="23730" y="0"/>
                  </a:moveTo>
                  <a:cubicBezTo>
                    <a:pt x="23147" y="739"/>
                    <a:pt x="22527" y="1251"/>
                    <a:pt x="21813" y="1751"/>
                  </a:cubicBezTo>
                  <a:cubicBezTo>
                    <a:pt x="20634" y="2548"/>
                    <a:pt x="19741" y="2906"/>
                    <a:pt x="18396" y="3298"/>
                  </a:cubicBezTo>
                  <a:cubicBezTo>
                    <a:pt x="17671" y="3466"/>
                    <a:pt x="16785" y="3534"/>
                    <a:pt x="15875" y="3534"/>
                  </a:cubicBezTo>
                  <a:cubicBezTo>
                    <a:pt x="14648" y="3534"/>
                    <a:pt x="13378" y="3410"/>
                    <a:pt x="12407" y="3239"/>
                  </a:cubicBezTo>
                  <a:cubicBezTo>
                    <a:pt x="10262" y="2837"/>
                    <a:pt x="8461" y="2553"/>
                    <a:pt x="6698" y="2553"/>
                  </a:cubicBezTo>
                  <a:cubicBezTo>
                    <a:pt x="4644" y="2553"/>
                    <a:pt x="2643" y="2939"/>
                    <a:pt x="215" y="3977"/>
                  </a:cubicBezTo>
                  <a:cubicBezTo>
                    <a:pt x="146" y="4012"/>
                    <a:pt x="0" y="4059"/>
                    <a:pt x="14" y="4059"/>
                  </a:cubicBezTo>
                  <a:cubicBezTo>
                    <a:pt x="20" y="4059"/>
                    <a:pt x="47" y="4053"/>
                    <a:pt x="108" y="4037"/>
                  </a:cubicBezTo>
                  <a:cubicBezTo>
                    <a:pt x="1465" y="3775"/>
                    <a:pt x="2561" y="3668"/>
                    <a:pt x="4013" y="3548"/>
                  </a:cubicBezTo>
                  <a:cubicBezTo>
                    <a:pt x="4462" y="3528"/>
                    <a:pt x="4911" y="3518"/>
                    <a:pt x="5360" y="3518"/>
                  </a:cubicBezTo>
                  <a:cubicBezTo>
                    <a:pt x="6470" y="3518"/>
                    <a:pt x="7578" y="3578"/>
                    <a:pt x="8680" y="3679"/>
                  </a:cubicBezTo>
                  <a:cubicBezTo>
                    <a:pt x="10617" y="3892"/>
                    <a:pt x="13268" y="4557"/>
                    <a:pt x="15666" y="4557"/>
                  </a:cubicBezTo>
                  <a:cubicBezTo>
                    <a:pt x="15819" y="4557"/>
                    <a:pt x="15971" y="4554"/>
                    <a:pt x="16122" y="4549"/>
                  </a:cubicBezTo>
                  <a:cubicBezTo>
                    <a:pt x="17205" y="4537"/>
                    <a:pt x="18325" y="4418"/>
                    <a:pt x="19325" y="3941"/>
                  </a:cubicBezTo>
                  <a:cubicBezTo>
                    <a:pt x="21158" y="3132"/>
                    <a:pt x="22777" y="1751"/>
                    <a:pt x="237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16"/>
            <p:cNvSpPr/>
            <p:nvPr/>
          </p:nvSpPr>
          <p:spPr>
            <a:xfrm>
              <a:off x="4194250" y="4793675"/>
              <a:ext cx="344425" cy="34075"/>
            </a:xfrm>
            <a:custGeom>
              <a:rect b="b" l="l" r="r" t="t"/>
              <a:pathLst>
                <a:path extrusionOk="0" h="1363" w="13777">
                  <a:moveTo>
                    <a:pt x="4181" y="0"/>
                  </a:moveTo>
                  <a:cubicBezTo>
                    <a:pt x="3746" y="0"/>
                    <a:pt x="3309" y="18"/>
                    <a:pt x="2870" y="56"/>
                  </a:cubicBezTo>
                  <a:cubicBezTo>
                    <a:pt x="1906" y="151"/>
                    <a:pt x="953" y="330"/>
                    <a:pt x="1" y="532"/>
                  </a:cubicBezTo>
                  <a:cubicBezTo>
                    <a:pt x="1275" y="544"/>
                    <a:pt x="2537" y="628"/>
                    <a:pt x="3799" y="723"/>
                  </a:cubicBezTo>
                  <a:cubicBezTo>
                    <a:pt x="5829" y="874"/>
                    <a:pt x="8293" y="1362"/>
                    <a:pt x="10570" y="1362"/>
                  </a:cubicBezTo>
                  <a:cubicBezTo>
                    <a:pt x="11711" y="1362"/>
                    <a:pt x="12806" y="1239"/>
                    <a:pt x="13777" y="890"/>
                  </a:cubicBezTo>
                  <a:lnTo>
                    <a:pt x="13777" y="890"/>
                  </a:lnTo>
                  <a:cubicBezTo>
                    <a:pt x="13307" y="968"/>
                    <a:pt x="12855" y="1000"/>
                    <a:pt x="12412" y="1000"/>
                  </a:cubicBezTo>
                  <a:cubicBezTo>
                    <a:pt x="11104" y="1000"/>
                    <a:pt x="9878" y="716"/>
                    <a:pt x="8526" y="485"/>
                  </a:cubicBezTo>
                  <a:cubicBezTo>
                    <a:pt x="7093" y="200"/>
                    <a:pt x="5647" y="0"/>
                    <a:pt x="41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16"/>
            <p:cNvSpPr/>
            <p:nvPr/>
          </p:nvSpPr>
          <p:spPr>
            <a:xfrm>
              <a:off x="3111675" y="4625400"/>
              <a:ext cx="1045100" cy="192025"/>
            </a:xfrm>
            <a:custGeom>
              <a:rect b="b" l="l" r="r" t="t"/>
              <a:pathLst>
                <a:path extrusionOk="0" h="7681" w="41804">
                  <a:moveTo>
                    <a:pt x="41804" y="1"/>
                  </a:moveTo>
                  <a:cubicBezTo>
                    <a:pt x="41673" y="60"/>
                    <a:pt x="41542" y="120"/>
                    <a:pt x="41399" y="167"/>
                  </a:cubicBezTo>
                  <a:cubicBezTo>
                    <a:pt x="39839" y="763"/>
                    <a:pt x="38291" y="1382"/>
                    <a:pt x="36744" y="2013"/>
                  </a:cubicBezTo>
                  <a:cubicBezTo>
                    <a:pt x="33934" y="3144"/>
                    <a:pt x="31124" y="4287"/>
                    <a:pt x="28171" y="5061"/>
                  </a:cubicBezTo>
                  <a:cubicBezTo>
                    <a:pt x="25552" y="5727"/>
                    <a:pt x="23278" y="6049"/>
                    <a:pt x="20789" y="6263"/>
                  </a:cubicBezTo>
                  <a:cubicBezTo>
                    <a:pt x="19678" y="6360"/>
                    <a:pt x="18565" y="6398"/>
                    <a:pt x="17450" y="6398"/>
                  </a:cubicBezTo>
                  <a:cubicBezTo>
                    <a:pt x="15280" y="6398"/>
                    <a:pt x="13106" y="6254"/>
                    <a:pt x="10943" y="6120"/>
                  </a:cubicBezTo>
                  <a:cubicBezTo>
                    <a:pt x="9496" y="6058"/>
                    <a:pt x="8021" y="5935"/>
                    <a:pt x="6558" y="5935"/>
                  </a:cubicBezTo>
                  <a:cubicBezTo>
                    <a:pt x="4962" y="5935"/>
                    <a:pt x="3380" y="6081"/>
                    <a:pt x="1858" y="6608"/>
                  </a:cubicBezTo>
                  <a:cubicBezTo>
                    <a:pt x="1192" y="6859"/>
                    <a:pt x="465" y="7097"/>
                    <a:pt x="1" y="7680"/>
                  </a:cubicBezTo>
                  <a:cubicBezTo>
                    <a:pt x="430" y="7299"/>
                    <a:pt x="989" y="7144"/>
                    <a:pt x="1549" y="7013"/>
                  </a:cubicBezTo>
                  <a:cubicBezTo>
                    <a:pt x="2562" y="6756"/>
                    <a:pt x="3602" y="6682"/>
                    <a:pt x="4670" y="6682"/>
                  </a:cubicBezTo>
                  <a:cubicBezTo>
                    <a:pt x="5233" y="6682"/>
                    <a:pt x="5803" y="6703"/>
                    <a:pt x="6383" y="6728"/>
                  </a:cubicBezTo>
                  <a:cubicBezTo>
                    <a:pt x="8181" y="6787"/>
                    <a:pt x="9990" y="6894"/>
                    <a:pt x="11776" y="7025"/>
                  </a:cubicBezTo>
                  <a:cubicBezTo>
                    <a:pt x="13720" y="7170"/>
                    <a:pt x="15663" y="7300"/>
                    <a:pt x="17606" y="7300"/>
                  </a:cubicBezTo>
                  <a:cubicBezTo>
                    <a:pt x="18699" y="7300"/>
                    <a:pt x="19792" y="7259"/>
                    <a:pt x="20885" y="7156"/>
                  </a:cubicBezTo>
                  <a:cubicBezTo>
                    <a:pt x="24587" y="6847"/>
                    <a:pt x="28278" y="6168"/>
                    <a:pt x="31791" y="4930"/>
                  </a:cubicBezTo>
                  <a:cubicBezTo>
                    <a:pt x="34053" y="4168"/>
                    <a:pt x="36303" y="3310"/>
                    <a:pt x="38399" y="2132"/>
                  </a:cubicBezTo>
                  <a:cubicBezTo>
                    <a:pt x="39423" y="1548"/>
                    <a:pt x="40435" y="941"/>
                    <a:pt x="41411" y="286"/>
                  </a:cubicBezTo>
                  <a:cubicBezTo>
                    <a:pt x="41554" y="191"/>
                    <a:pt x="41697" y="96"/>
                    <a:pt x="41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16"/>
            <p:cNvSpPr/>
            <p:nvPr/>
          </p:nvSpPr>
          <p:spPr>
            <a:xfrm>
              <a:off x="3718600" y="4717975"/>
              <a:ext cx="348875" cy="114925"/>
            </a:xfrm>
            <a:custGeom>
              <a:rect b="b" l="l" r="r" t="t"/>
              <a:pathLst>
                <a:path extrusionOk="0" h="4597" w="13955">
                  <a:moveTo>
                    <a:pt x="13955" y="0"/>
                  </a:moveTo>
                  <a:lnTo>
                    <a:pt x="13955" y="0"/>
                  </a:lnTo>
                  <a:cubicBezTo>
                    <a:pt x="11526" y="1310"/>
                    <a:pt x="9431" y="2060"/>
                    <a:pt x="6644" y="2846"/>
                  </a:cubicBezTo>
                  <a:cubicBezTo>
                    <a:pt x="4894" y="3370"/>
                    <a:pt x="3120" y="3858"/>
                    <a:pt x="1334" y="4299"/>
                  </a:cubicBezTo>
                  <a:cubicBezTo>
                    <a:pt x="894" y="4406"/>
                    <a:pt x="441" y="4513"/>
                    <a:pt x="1" y="4596"/>
                  </a:cubicBezTo>
                  <a:cubicBezTo>
                    <a:pt x="358" y="4596"/>
                    <a:pt x="727" y="4596"/>
                    <a:pt x="1084" y="4584"/>
                  </a:cubicBezTo>
                  <a:cubicBezTo>
                    <a:pt x="5954" y="4453"/>
                    <a:pt x="10204" y="3179"/>
                    <a:pt x="13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16"/>
            <p:cNvSpPr/>
            <p:nvPr/>
          </p:nvSpPr>
          <p:spPr>
            <a:xfrm>
              <a:off x="3959700" y="4777500"/>
              <a:ext cx="107775" cy="46175"/>
            </a:xfrm>
            <a:custGeom>
              <a:rect b="b" l="l" r="r" t="t"/>
              <a:pathLst>
                <a:path extrusionOk="0" h="1847" w="4311">
                  <a:moveTo>
                    <a:pt x="4311" y="1"/>
                  </a:moveTo>
                  <a:lnTo>
                    <a:pt x="4311" y="1"/>
                  </a:lnTo>
                  <a:cubicBezTo>
                    <a:pt x="3549" y="346"/>
                    <a:pt x="2715" y="620"/>
                    <a:pt x="1930" y="941"/>
                  </a:cubicBezTo>
                  <a:cubicBezTo>
                    <a:pt x="1584" y="1096"/>
                    <a:pt x="560" y="1572"/>
                    <a:pt x="1" y="1846"/>
                  </a:cubicBezTo>
                  <a:cubicBezTo>
                    <a:pt x="1572" y="1703"/>
                    <a:pt x="3108" y="1060"/>
                    <a:pt x="4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16"/>
            <p:cNvSpPr/>
            <p:nvPr/>
          </p:nvSpPr>
          <p:spPr>
            <a:xfrm>
              <a:off x="4220750" y="4529000"/>
              <a:ext cx="404550" cy="77675"/>
            </a:xfrm>
            <a:custGeom>
              <a:rect b="b" l="l" r="r" t="t"/>
              <a:pathLst>
                <a:path extrusionOk="0" h="3107" w="16182">
                  <a:moveTo>
                    <a:pt x="9998" y="0"/>
                  </a:moveTo>
                  <a:cubicBezTo>
                    <a:pt x="9417" y="0"/>
                    <a:pt x="8836" y="31"/>
                    <a:pt x="8264" y="82"/>
                  </a:cubicBezTo>
                  <a:cubicBezTo>
                    <a:pt x="6240" y="237"/>
                    <a:pt x="4239" y="773"/>
                    <a:pt x="2418" y="1678"/>
                  </a:cubicBezTo>
                  <a:cubicBezTo>
                    <a:pt x="1584" y="2106"/>
                    <a:pt x="727" y="2511"/>
                    <a:pt x="1" y="3106"/>
                  </a:cubicBezTo>
                  <a:cubicBezTo>
                    <a:pt x="691" y="2737"/>
                    <a:pt x="1406" y="2535"/>
                    <a:pt x="2156" y="2297"/>
                  </a:cubicBezTo>
                  <a:cubicBezTo>
                    <a:pt x="3620" y="1832"/>
                    <a:pt x="5108" y="1511"/>
                    <a:pt x="6609" y="1285"/>
                  </a:cubicBezTo>
                  <a:cubicBezTo>
                    <a:pt x="7517" y="1128"/>
                    <a:pt x="9873" y="913"/>
                    <a:pt x="11656" y="913"/>
                  </a:cubicBezTo>
                  <a:cubicBezTo>
                    <a:pt x="12304" y="913"/>
                    <a:pt x="12876" y="941"/>
                    <a:pt x="13276" y="1011"/>
                  </a:cubicBezTo>
                  <a:cubicBezTo>
                    <a:pt x="14264" y="1178"/>
                    <a:pt x="15241" y="1392"/>
                    <a:pt x="16181" y="1725"/>
                  </a:cubicBezTo>
                  <a:cubicBezTo>
                    <a:pt x="15931" y="1475"/>
                    <a:pt x="14812" y="951"/>
                    <a:pt x="14217" y="713"/>
                  </a:cubicBezTo>
                  <a:cubicBezTo>
                    <a:pt x="12877" y="188"/>
                    <a:pt x="11435" y="0"/>
                    <a:pt x="9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16"/>
            <p:cNvSpPr/>
            <p:nvPr/>
          </p:nvSpPr>
          <p:spPr>
            <a:xfrm>
              <a:off x="4422850" y="4585950"/>
              <a:ext cx="201250" cy="32925"/>
            </a:xfrm>
            <a:custGeom>
              <a:rect b="b" l="l" r="r" t="t"/>
              <a:pathLst>
                <a:path extrusionOk="0" h="1317" w="8050">
                  <a:moveTo>
                    <a:pt x="3498" y="0"/>
                  </a:moveTo>
                  <a:cubicBezTo>
                    <a:pt x="2473" y="0"/>
                    <a:pt x="1441" y="155"/>
                    <a:pt x="465" y="424"/>
                  </a:cubicBezTo>
                  <a:cubicBezTo>
                    <a:pt x="311" y="459"/>
                    <a:pt x="144" y="507"/>
                    <a:pt x="1" y="555"/>
                  </a:cubicBezTo>
                  <a:cubicBezTo>
                    <a:pt x="251" y="555"/>
                    <a:pt x="501" y="555"/>
                    <a:pt x="763" y="566"/>
                  </a:cubicBezTo>
                  <a:cubicBezTo>
                    <a:pt x="1906" y="590"/>
                    <a:pt x="3037" y="686"/>
                    <a:pt x="4168" y="757"/>
                  </a:cubicBezTo>
                  <a:cubicBezTo>
                    <a:pt x="5585" y="828"/>
                    <a:pt x="6692" y="900"/>
                    <a:pt x="8050" y="1317"/>
                  </a:cubicBezTo>
                  <a:cubicBezTo>
                    <a:pt x="6710" y="385"/>
                    <a:pt x="5112" y="0"/>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16"/>
            <p:cNvSpPr/>
            <p:nvPr/>
          </p:nvSpPr>
          <p:spPr>
            <a:xfrm>
              <a:off x="3898100" y="4109275"/>
              <a:ext cx="98850" cy="393525"/>
            </a:xfrm>
            <a:custGeom>
              <a:rect b="b" l="l" r="r" t="t"/>
              <a:pathLst>
                <a:path extrusionOk="0" h="15741" w="3954">
                  <a:moveTo>
                    <a:pt x="0" y="0"/>
                  </a:moveTo>
                  <a:cubicBezTo>
                    <a:pt x="465" y="5584"/>
                    <a:pt x="465" y="10287"/>
                    <a:pt x="3608" y="15204"/>
                  </a:cubicBezTo>
                  <a:cubicBezTo>
                    <a:pt x="3703" y="15383"/>
                    <a:pt x="3834" y="15562"/>
                    <a:pt x="3953" y="15740"/>
                  </a:cubicBezTo>
                  <a:cubicBezTo>
                    <a:pt x="3834" y="15466"/>
                    <a:pt x="3715" y="15169"/>
                    <a:pt x="3608" y="14883"/>
                  </a:cubicBezTo>
                  <a:cubicBezTo>
                    <a:pt x="1822" y="10097"/>
                    <a:pt x="1167" y="49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16"/>
            <p:cNvSpPr/>
            <p:nvPr/>
          </p:nvSpPr>
          <p:spPr>
            <a:xfrm>
              <a:off x="3873675" y="4253025"/>
              <a:ext cx="42900" cy="242625"/>
            </a:xfrm>
            <a:custGeom>
              <a:rect b="b" l="l" r="r" t="t"/>
              <a:pathLst>
                <a:path extrusionOk="0" h="9705" w="1716">
                  <a:moveTo>
                    <a:pt x="739" y="1"/>
                  </a:moveTo>
                  <a:lnTo>
                    <a:pt x="739" y="1"/>
                  </a:lnTo>
                  <a:cubicBezTo>
                    <a:pt x="1" y="3085"/>
                    <a:pt x="477" y="6323"/>
                    <a:pt x="1561" y="9252"/>
                  </a:cubicBezTo>
                  <a:cubicBezTo>
                    <a:pt x="1608" y="9407"/>
                    <a:pt x="1668" y="9550"/>
                    <a:pt x="1715" y="9704"/>
                  </a:cubicBezTo>
                  <a:cubicBezTo>
                    <a:pt x="1680" y="9431"/>
                    <a:pt x="1668" y="9181"/>
                    <a:pt x="1656" y="8919"/>
                  </a:cubicBezTo>
                  <a:cubicBezTo>
                    <a:pt x="1561" y="7311"/>
                    <a:pt x="1418" y="5680"/>
                    <a:pt x="1192" y="4073"/>
                  </a:cubicBezTo>
                  <a:cubicBezTo>
                    <a:pt x="965" y="2442"/>
                    <a:pt x="775" y="1620"/>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16"/>
            <p:cNvSpPr/>
            <p:nvPr/>
          </p:nvSpPr>
          <p:spPr>
            <a:xfrm>
              <a:off x="3852550" y="4365850"/>
              <a:ext cx="11050" cy="85450"/>
            </a:xfrm>
            <a:custGeom>
              <a:rect b="b" l="l" r="r" t="t"/>
              <a:pathLst>
                <a:path extrusionOk="0" h="3418" w="442">
                  <a:moveTo>
                    <a:pt x="298" y="0"/>
                  </a:moveTo>
                  <a:cubicBezTo>
                    <a:pt x="1" y="1096"/>
                    <a:pt x="60" y="2227"/>
                    <a:pt x="215" y="3334"/>
                  </a:cubicBezTo>
                  <a:cubicBezTo>
                    <a:pt x="215" y="3358"/>
                    <a:pt x="239" y="3382"/>
                    <a:pt x="239" y="3417"/>
                  </a:cubicBezTo>
                  <a:cubicBezTo>
                    <a:pt x="274" y="3013"/>
                    <a:pt x="322" y="2596"/>
                    <a:pt x="370" y="2179"/>
                  </a:cubicBezTo>
                  <a:cubicBezTo>
                    <a:pt x="441" y="1465"/>
                    <a:pt x="370" y="738"/>
                    <a:pt x="2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16"/>
            <p:cNvSpPr/>
            <p:nvPr/>
          </p:nvSpPr>
          <p:spPr>
            <a:xfrm>
              <a:off x="3556675" y="4097950"/>
              <a:ext cx="181600" cy="431625"/>
            </a:xfrm>
            <a:custGeom>
              <a:rect b="b" l="l" r="r" t="t"/>
              <a:pathLst>
                <a:path extrusionOk="0" h="17265" w="7264">
                  <a:moveTo>
                    <a:pt x="7264" y="1"/>
                  </a:moveTo>
                  <a:cubicBezTo>
                    <a:pt x="6013" y="2703"/>
                    <a:pt x="5716" y="5728"/>
                    <a:pt x="4823" y="8549"/>
                  </a:cubicBezTo>
                  <a:cubicBezTo>
                    <a:pt x="3930" y="11395"/>
                    <a:pt x="2739" y="13633"/>
                    <a:pt x="739" y="16324"/>
                  </a:cubicBezTo>
                  <a:cubicBezTo>
                    <a:pt x="489" y="16646"/>
                    <a:pt x="298" y="16908"/>
                    <a:pt x="1" y="17265"/>
                  </a:cubicBezTo>
                  <a:cubicBezTo>
                    <a:pt x="203" y="17098"/>
                    <a:pt x="418" y="16919"/>
                    <a:pt x="620" y="16753"/>
                  </a:cubicBezTo>
                  <a:cubicBezTo>
                    <a:pt x="2156" y="15479"/>
                    <a:pt x="3477" y="13907"/>
                    <a:pt x="4418" y="12145"/>
                  </a:cubicBezTo>
                  <a:cubicBezTo>
                    <a:pt x="5287" y="10371"/>
                    <a:pt x="5882" y="8478"/>
                    <a:pt x="6240" y="6549"/>
                  </a:cubicBezTo>
                  <a:cubicBezTo>
                    <a:pt x="6656" y="4287"/>
                    <a:pt x="6680" y="2156"/>
                    <a:pt x="7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16"/>
            <p:cNvSpPr/>
            <p:nvPr/>
          </p:nvSpPr>
          <p:spPr>
            <a:xfrm>
              <a:off x="3643600" y="4289950"/>
              <a:ext cx="94975" cy="241725"/>
            </a:xfrm>
            <a:custGeom>
              <a:rect b="b" l="l" r="r" t="t"/>
              <a:pathLst>
                <a:path extrusionOk="0" h="9669" w="3799">
                  <a:moveTo>
                    <a:pt x="3691" y="0"/>
                  </a:moveTo>
                  <a:lnTo>
                    <a:pt x="3691" y="0"/>
                  </a:lnTo>
                  <a:cubicBezTo>
                    <a:pt x="2917" y="3346"/>
                    <a:pt x="1846" y="6013"/>
                    <a:pt x="477" y="8775"/>
                  </a:cubicBezTo>
                  <a:cubicBezTo>
                    <a:pt x="334" y="9073"/>
                    <a:pt x="179" y="9370"/>
                    <a:pt x="0" y="9668"/>
                  </a:cubicBezTo>
                  <a:cubicBezTo>
                    <a:pt x="119" y="9537"/>
                    <a:pt x="262" y="9382"/>
                    <a:pt x="393" y="9251"/>
                  </a:cubicBezTo>
                  <a:cubicBezTo>
                    <a:pt x="2953" y="6584"/>
                    <a:pt x="3799" y="3632"/>
                    <a:pt x="3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16"/>
            <p:cNvSpPr/>
            <p:nvPr/>
          </p:nvSpPr>
          <p:spPr>
            <a:xfrm>
              <a:off x="3743325" y="4370000"/>
              <a:ext cx="33950" cy="100050"/>
            </a:xfrm>
            <a:custGeom>
              <a:rect b="b" l="l" r="r" t="t"/>
              <a:pathLst>
                <a:path extrusionOk="0" h="4002" w="1358">
                  <a:moveTo>
                    <a:pt x="1072" y="1"/>
                  </a:moveTo>
                  <a:cubicBezTo>
                    <a:pt x="1012" y="620"/>
                    <a:pt x="750" y="1215"/>
                    <a:pt x="572" y="1823"/>
                  </a:cubicBezTo>
                  <a:cubicBezTo>
                    <a:pt x="357" y="2537"/>
                    <a:pt x="262" y="3287"/>
                    <a:pt x="0" y="4001"/>
                  </a:cubicBezTo>
                  <a:cubicBezTo>
                    <a:pt x="750" y="2823"/>
                    <a:pt x="1357" y="1465"/>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16"/>
            <p:cNvSpPr/>
            <p:nvPr/>
          </p:nvSpPr>
          <p:spPr>
            <a:xfrm>
              <a:off x="3003625" y="4505750"/>
              <a:ext cx="867700" cy="196675"/>
            </a:xfrm>
            <a:custGeom>
              <a:rect b="b" l="l" r="r" t="t"/>
              <a:pathLst>
                <a:path extrusionOk="0" h="7867" w="34708">
                  <a:moveTo>
                    <a:pt x="34708" y="0"/>
                  </a:moveTo>
                  <a:cubicBezTo>
                    <a:pt x="33839" y="1929"/>
                    <a:pt x="32291" y="3358"/>
                    <a:pt x="30695" y="4465"/>
                  </a:cubicBezTo>
                  <a:cubicBezTo>
                    <a:pt x="29100" y="5560"/>
                    <a:pt x="27659" y="6049"/>
                    <a:pt x="25766" y="6513"/>
                  </a:cubicBezTo>
                  <a:cubicBezTo>
                    <a:pt x="23743" y="7020"/>
                    <a:pt x="21551" y="7226"/>
                    <a:pt x="19366" y="7226"/>
                  </a:cubicBezTo>
                  <a:cubicBezTo>
                    <a:pt x="17292" y="7226"/>
                    <a:pt x="15225" y="7041"/>
                    <a:pt x="13312" y="6751"/>
                  </a:cubicBezTo>
                  <a:cubicBezTo>
                    <a:pt x="11955" y="6513"/>
                    <a:pt x="10598" y="6215"/>
                    <a:pt x="9276" y="5787"/>
                  </a:cubicBezTo>
                  <a:cubicBezTo>
                    <a:pt x="8121" y="5429"/>
                    <a:pt x="6526" y="4739"/>
                    <a:pt x="5645" y="4406"/>
                  </a:cubicBezTo>
                  <a:cubicBezTo>
                    <a:pt x="3990" y="3703"/>
                    <a:pt x="2108" y="2882"/>
                    <a:pt x="1" y="1917"/>
                  </a:cubicBezTo>
                  <a:lnTo>
                    <a:pt x="1" y="1917"/>
                  </a:lnTo>
                  <a:cubicBezTo>
                    <a:pt x="2775" y="3691"/>
                    <a:pt x="5704" y="5251"/>
                    <a:pt x="8835" y="6311"/>
                  </a:cubicBezTo>
                  <a:cubicBezTo>
                    <a:pt x="12050" y="7382"/>
                    <a:pt x="15443" y="7775"/>
                    <a:pt x="18801" y="7858"/>
                  </a:cubicBezTo>
                  <a:cubicBezTo>
                    <a:pt x="19032" y="7864"/>
                    <a:pt x="19264" y="7866"/>
                    <a:pt x="19495" y="7866"/>
                  </a:cubicBezTo>
                  <a:cubicBezTo>
                    <a:pt x="21857" y="7866"/>
                    <a:pt x="24204" y="7589"/>
                    <a:pt x="26492" y="7025"/>
                  </a:cubicBezTo>
                  <a:cubicBezTo>
                    <a:pt x="28362" y="6561"/>
                    <a:pt x="30183" y="5870"/>
                    <a:pt x="31648" y="4608"/>
                  </a:cubicBezTo>
                  <a:cubicBezTo>
                    <a:pt x="32529" y="3894"/>
                    <a:pt x="33279" y="3036"/>
                    <a:pt x="33874" y="2060"/>
                  </a:cubicBezTo>
                  <a:cubicBezTo>
                    <a:pt x="34231" y="1500"/>
                    <a:pt x="34696" y="357"/>
                    <a:pt x="347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16"/>
            <p:cNvSpPr/>
            <p:nvPr/>
          </p:nvSpPr>
          <p:spPr>
            <a:xfrm>
              <a:off x="3824275" y="4522400"/>
              <a:ext cx="100325" cy="132500"/>
            </a:xfrm>
            <a:custGeom>
              <a:rect b="b" l="l" r="r" t="t"/>
              <a:pathLst>
                <a:path extrusionOk="0" h="5300" w="4013">
                  <a:moveTo>
                    <a:pt x="3965" y="1"/>
                  </a:moveTo>
                  <a:lnTo>
                    <a:pt x="3965" y="1"/>
                  </a:lnTo>
                  <a:cubicBezTo>
                    <a:pt x="3763" y="799"/>
                    <a:pt x="3525" y="1287"/>
                    <a:pt x="3072" y="2037"/>
                  </a:cubicBezTo>
                  <a:cubicBezTo>
                    <a:pt x="2382" y="3132"/>
                    <a:pt x="1870" y="3763"/>
                    <a:pt x="739" y="4740"/>
                  </a:cubicBezTo>
                  <a:cubicBezTo>
                    <a:pt x="489" y="4966"/>
                    <a:pt x="298" y="5121"/>
                    <a:pt x="1" y="5299"/>
                  </a:cubicBezTo>
                  <a:cubicBezTo>
                    <a:pt x="143" y="5264"/>
                    <a:pt x="274" y="5216"/>
                    <a:pt x="405" y="5180"/>
                  </a:cubicBezTo>
                  <a:cubicBezTo>
                    <a:pt x="1501" y="4811"/>
                    <a:pt x="2489" y="4097"/>
                    <a:pt x="3120" y="3108"/>
                  </a:cubicBezTo>
                  <a:cubicBezTo>
                    <a:pt x="3644" y="2216"/>
                    <a:pt x="4013" y="1192"/>
                    <a:pt x="3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16"/>
            <p:cNvSpPr/>
            <p:nvPr/>
          </p:nvSpPr>
          <p:spPr>
            <a:xfrm>
              <a:off x="3962750" y="4534925"/>
              <a:ext cx="25850" cy="67200"/>
            </a:xfrm>
            <a:custGeom>
              <a:rect b="b" l="l" r="r" t="t"/>
              <a:pathLst>
                <a:path extrusionOk="0" h="2688" w="1034">
                  <a:moveTo>
                    <a:pt x="677" y="0"/>
                  </a:moveTo>
                  <a:lnTo>
                    <a:pt x="677" y="0"/>
                  </a:lnTo>
                  <a:cubicBezTo>
                    <a:pt x="665" y="714"/>
                    <a:pt x="391" y="1393"/>
                    <a:pt x="188" y="2131"/>
                  </a:cubicBezTo>
                  <a:cubicBezTo>
                    <a:pt x="129" y="2298"/>
                    <a:pt x="81" y="2477"/>
                    <a:pt x="22" y="2643"/>
                  </a:cubicBezTo>
                  <a:cubicBezTo>
                    <a:pt x="6" y="2676"/>
                    <a:pt x="0" y="2687"/>
                    <a:pt x="2" y="2687"/>
                  </a:cubicBezTo>
                  <a:cubicBezTo>
                    <a:pt x="6" y="2687"/>
                    <a:pt x="38" y="2643"/>
                    <a:pt x="69" y="2619"/>
                  </a:cubicBezTo>
                  <a:cubicBezTo>
                    <a:pt x="653" y="1905"/>
                    <a:pt x="1034" y="917"/>
                    <a:pt x="6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16"/>
            <p:cNvSpPr/>
            <p:nvPr/>
          </p:nvSpPr>
          <p:spPr>
            <a:xfrm>
              <a:off x="3994225" y="4106875"/>
              <a:ext cx="354550" cy="272975"/>
            </a:xfrm>
            <a:custGeom>
              <a:rect b="b" l="l" r="r" t="t"/>
              <a:pathLst>
                <a:path extrusionOk="0" h="10919" w="14182">
                  <a:moveTo>
                    <a:pt x="1" y="1"/>
                  </a:moveTo>
                  <a:cubicBezTo>
                    <a:pt x="1751" y="3085"/>
                    <a:pt x="4073" y="5894"/>
                    <a:pt x="6859" y="8085"/>
                  </a:cubicBezTo>
                  <a:cubicBezTo>
                    <a:pt x="8478" y="9323"/>
                    <a:pt x="10395" y="10085"/>
                    <a:pt x="12360" y="10574"/>
                  </a:cubicBezTo>
                  <a:cubicBezTo>
                    <a:pt x="12943" y="10728"/>
                    <a:pt x="13538" y="10847"/>
                    <a:pt x="14134" y="10919"/>
                  </a:cubicBezTo>
                  <a:lnTo>
                    <a:pt x="14181" y="10919"/>
                  </a:lnTo>
                  <a:cubicBezTo>
                    <a:pt x="14110" y="10907"/>
                    <a:pt x="14038" y="10871"/>
                    <a:pt x="13955" y="10859"/>
                  </a:cubicBezTo>
                  <a:cubicBezTo>
                    <a:pt x="13122" y="10597"/>
                    <a:pt x="12550" y="10312"/>
                    <a:pt x="11752" y="9966"/>
                  </a:cubicBezTo>
                  <a:cubicBezTo>
                    <a:pt x="9347" y="8942"/>
                    <a:pt x="7228" y="7692"/>
                    <a:pt x="5490" y="5966"/>
                  </a:cubicBezTo>
                  <a:cubicBezTo>
                    <a:pt x="3513" y="4120"/>
                    <a:pt x="1632" y="215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16"/>
            <p:cNvSpPr/>
            <p:nvPr/>
          </p:nvSpPr>
          <p:spPr>
            <a:xfrm>
              <a:off x="4095450" y="4287850"/>
              <a:ext cx="200325" cy="142600"/>
            </a:xfrm>
            <a:custGeom>
              <a:rect b="b" l="l" r="r" t="t"/>
              <a:pathLst>
                <a:path extrusionOk="0" h="5704" w="8013">
                  <a:moveTo>
                    <a:pt x="0" y="1"/>
                  </a:moveTo>
                  <a:cubicBezTo>
                    <a:pt x="1036" y="1251"/>
                    <a:pt x="2024" y="2561"/>
                    <a:pt x="3286" y="3585"/>
                  </a:cubicBezTo>
                  <a:cubicBezTo>
                    <a:pt x="4096" y="4251"/>
                    <a:pt x="5001" y="4775"/>
                    <a:pt x="5965" y="5180"/>
                  </a:cubicBezTo>
                  <a:cubicBezTo>
                    <a:pt x="6501" y="5406"/>
                    <a:pt x="7049" y="5633"/>
                    <a:pt x="7632" y="5668"/>
                  </a:cubicBezTo>
                  <a:cubicBezTo>
                    <a:pt x="7739" y="5692"/>
                    <a:pt x="7823" y="5704"/>
                    <a:pt x="7930" y="5704"/>
                  </a:cubicBezTo>
                  <a:lnTo>
                    <a:pt x="8013" y="5704"/>
                  </a:lnTo>
                  <a:cubicBezTo>
                    <a:pt x="7823" y="5656"/>
                    <a:pt x="7608" y="5585"/>
                    <a:pt x="7453" y="5513"/>
                  </a:cubicBezTo>
                  <a:cubicBezTo>
                    <a:pt x="7072" y="5347"/>
                    <a:pt x="6739" y="5097"/>
                    <a:pt x="6394" y="4859"/>
                  </a:cubicBezTo>
                  <a:cubicBezTo>
                    <a:pt x="5858" y="4513"/>
                    <a:pt x="4655" y="3656"/>
                    <a:pt x="4465" y="3489"/>
                  </a:cubicBezTo>
                  <a:cubicBezTo>
                    <a:pt x="3060" y="2442"/>
                    <a:pt x="1988" y="154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16"/>
            <p:cNvSpPr/>
            <p:nvPr/>
          </p:nvSpPr>
          <p:spPr>
            <a:xfrm>
              <a:off x="4159150" y="4398875"/>
              <a:ext cx="54775" cy="78025"/>
            </a:xfrm>
            <a:custGeom>
              <a:rect b="b" l="l" r="r" t="t"/>
              <a:pathLst>
                <a:path extrusionOk="0" h="3121" w="2191">
                  <a:moveTo>
                    <a:pt x="0" y="1"/>
                  </a:moveTo>
                  <a:cubicBezTo>
                    <a:pt x="322" y="1275"/>
                    <a:pt x="1226" y="2287"/>
                    <a:pt x="2191" y="3120"/>
                  </a:cubicBezTo>
                  <a:cubicBezTo>
                    <a:pt x="1750" y="2489"/>
                    <a:pt x="1381" y="1799"/>
                    <a:pt x="893" y="1203"/>
                  </a:cubicBezTo>
                  <a:cubicBezTo>
                    <a:pt x="548" y="775"/>
                    <a:pt x="310" y="50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16"/>
            <p:cNvSpPr/>
            <p:nvPr/>
          </p:nvSpPr>
          <p:spPr>
            <a:xfrm>
              <a:off x="4470200" y="4282550"/>
              <a:ext cx="366425" cy="122025"/>
            </a:xfrm>
            <a:custGeom>
              <a:rect b="b" l="l" r="r" t="t"/>
              <a:pathLst>
                <a:path extrusionOk="0" h="4881" w="14657">
                  <a:moveTo>
                    <a:pt x="11211" y="1"/>
                  </a:moveTo>
                  <a:cubicBezTo>
                    <a:pt x="9788" y="1"/>
                    <a:pt x="8364" y="208"/>
                    <a:pt x="7001" y="582"/>
                  </a:cubicBezTo>
                  <a:cubicBezTo>
                    <a:pt x="5060" y="1153"/>
                    <a:pt x="3239" y="2165"/>
                    <a:pt x="1643" y="3428"/>
                  </a:cubicBezTo>
                  <a:cubicBezTo>
                    <a:pt x="1081" y="3873"/>
                    <a:pt x="518" y="4341"/>
                    <a:pt x="24" y="4855"/>
                  </a:cubicBezTo>
                  <a:lnTo>
                    <a:pt x="24" y="4855"/>
                  </a:lnTo>
                  <a:cubicBezTo>
                    <a:pt x="48" y="4836"/>
                    <a:pt x="78" y="4823"/>
                    <a:pt x="95" y="4797"/>
                  </a:cubicBezTo>
                  <a:cubicBezTo>
                    <a:pt x="1012" y="4225"/>
                    <a:pt x="1941" y="3701"/>
                    <a:pt x="2881" y="3178"/>
                  </a:cubicBezTo>
                  <a:cubicBezTo>
                    <a:pt x="5679" y="1670"/>
                    <a:pt x="9529" y="353"/>
                    <a:pt x="13117" y="353"/>
                  </a:cubicBezTo>
                  <a:cubicBezTo>
                    <a:pt x="13637" y="353"/>
                    <a:pt x="14152" y="380"/>
                    <a:pt x="14657" y="439"/>
                  </a:cubicBezTo>
                  <a:cubicBezTo>
                    <a:pt x="13533" y="139"/>
                    <a:pt x="12372" y="1"/>
                    <a:pt x="11211" y="1"/>
                  </a:cubicBezTo>
                  <a:close/>
                  <a:moveTo>
                    <a:pt x="24" y="4855"/>
                  </a:moveTo>
                  <a:cubicBezTo>
                    <a:pt x="15" y="4862"/>
                    <a:pt x="7" y="4870"/>
                    <a:pt x="0" y="4880"/>
                  </a:cubicBezTo>
                  <a:cubicBezTo>
                    <a:pt x="8" y="4872"/>
                    <a:pt x="16" y="4864"/>
                    <a:pt x="24" y="485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16"/>
            <p:cNvSpPr/>
            <p:nvPr/>
          </p:nvSpPr>
          <p:spPr>
            <a:xfrm>
              <a:off x="4467800" y="4279525"/>
              <a:ext cx="139625" cy="82775"/>
            </a:xfrm>
            <a:custGeom>
              <a:rect b="b" l="l" r="r" t="t"/>
              <a:pathLst>
                <a:path extrusionOk="0" h="3311" w="5585">
                  <a:moveTo>
                    <a:pt x="5585" y="0"/>
                  </a:moveTo>
                  <a:lnTo>
                    <a:pt x="5585" y="0"/>
                  </a:lnTo>
                  <a:cubicBezTo>
                    <a:pt x="5442" y="36"/>
                    <a:pt x="5299" y="84"/>
                    <a:pt x="5144" y="131"/>
                  </a:cubicBezTo>
                  <a:cubicBezTo>
                    <a:pt x="4168" y="429"/>
                    <a:pt x="3156" y="739"/>
                    <a:pt x="2251" y="1263"/>
                  </a:cubicBezTo>
                  <a:cubicBezTo>
                    <a:pt x="1382" y="1798"/>
                    <a:pt x="596" y="2477"/>
                    <a:pt x="1" y="3310"/>
                  </a:cubicBezTo>
                  <a:cubicBezTo>
                    <a:pt x="941" y="2596"/>
                    <a:pt x="2013" y="2084"/>
                    <a:pt x="3037" y="1524"/>
                  </a:cubicBezTo>
                  <a:cubicBezTo>
                    <a:pt x="3763" y="1132"/>
                    <a:pt x="4442" y="632"/>
                    <a:pt x="5156" y="239"/>
                  </a:cubicBezTo>
                  <a:cubicBezTo>
                    <a:pt x="5299" y="143"/>
                    <a:pt x="5454" y="72"/>
                    <a:pt x="5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16"/>
            <p:cNvSpPr/>
            <p:nvPr/>
          </p:nvSpPr>
          <p:spPr>
            <a:xfrm>
              <a:off x="4603550" y="4427300"/>
              <a:ext cx="117600" cy="33825"/>
            </a:xfrm>
            <a:custGeom>
              <a:rect b="b" l="l" r="r" t="t"/>
              <a:pathLst>
                <a:path extrusionOk="0" h="1353" w="4704">
                  <a:moveTo>
                    <a:pt x="1178" y="1"/>
                  </a:moveTo>
                  <a:cubicBezTo>
                    <a:pt x="838" y="1"/>
                    <a:pt x="498" y="31"/>
                    <a:pt x="167" y="90"/>
                  </a:cubicBezTo>
                  <a:cubicBezTo>
                    <a:pt x="107" y="90"/>
                    <a:pt x="60" y="114"/>
                    <a:pt x="0" y="126"/>
                  </a:cubicBezTo>
                  <a:cubicBezTo>
                    <a:pt x="167" y="138"/>
                    <a:pt x="441" y="174"/>
                    <a:pt x="500" y="185"/>
                  </a:cubicBezTo>
                  <a:cubicBezTo>
                    <a:pt x="1238" y="293"/>
                    <a:pt x="1965" y="483"/>
                    <a:pt x="2703" y="650"/>
                  </a:cubicBezTo>
                  <a:cubicBezTo>
                    <a:pt x="3429" y="793"/>
                    <a:pt x="4084" y="995"/>
                    <a:pt x="4703" y="1352"/>
                  </a:cubicBezTo>
                  <a:cubicBezTo>
                    <a:pt x="3779" y="437"/>
                    <a:pt x="2474" y="1"/>
                    <a:pt x="11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9" name="Google Shape;7049;p1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050" name="Google Shape;7050;p16"/>
          <p:cNvSpPr txBox="1"/>
          <p:nvPr>
            <p:ph idx="2" type="title"/>
          </p:nvPr>
        </p:nvSpPr>
        <p:spPr>
          <a:xfrm>
            <a:off x="1517950" y="1504455"/>
            <a:ext cx="2336400" cy="731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051" name="Google Shape;7051;p16"/>
          <p:cNvSpPr txBox="1"/>
          <p:nvPr>
            <p:ph idx="1" type="subTitle"/>
          </p:nvPr>
        </p:nvSpPr>
        <p:spPr>
          <a:xfrm>
            <a:off x="1517950" y="2254733"/>
            <a:ext cx="2336400" cy="484800"/>
          </a:xfrm>
          <a:prstGeom prst="rect">
            <a:avLst/>
          </a:prstGeom>
        </p:spPr>
        <p:txBody>
          <a:bodyPr anchorCtr="0" anchor="t" bIns="91425" lIns="91425" spcFirstLastPara="1" rIns="91425" wrap="square" tIns="91425">
            <a:noAutofit/>
          </a:bodyPr>
          <a:lstStyle>
            <a:lvl1pPr lvl="0" rtl="0">
              <a:lnSpc>
                <a:spcPct val="90000"/>
              </a:lnSpc>
              <a:spcBef>
                <a:spcPts val="0"/>
              </a:spcBef>
              <a:spcAft>
                <a:spcPts val="0"/>
              </a:spcAft>
              <a:buSzPts val="1400"/>
              <a:buNone/>
              <a:defRPr>
                <a:latin typeface="Josefin Sans"/>
                <a:ea typeface="Josefin Sans"/>
                <a:cs typeface="Josefin Sans"/>
                <a:sym typeface="Josefin Sans"/>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052" name="Google Shape;7052;p16"/>
          <p:cNvSpPr txBox="1"/>
          <p:nvPr>
            <p:ph idx="3" type="title"/>
          </p:nvPr>
        </p:nvSpPr>
        <p:spPr>
          <a:xfrm>
            <a:off x="3659675" y="3040505"/>
            <a:ext cx="2336400" cy="731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053" name="Google Shape;7053;p16"/>
          <p:cNvSpPr txBox="1"/>
          <p:nvPr>
            <p:ph idx="4" type="subTitle"/>
          </p:nvPr>
        </p:nvSpPr>
        <p:spPr>
          <a:xfrm>
            <a:off x="3659663" y="3790733"/>
            <a:ext cx="2336400" cy="484800"/>
          </a:xfrm>
          <a:prstGeom prst="rect">
            <a:avLst/>
          </a:prstGeom>
        </p:spPr>
        <p:txBody>
          <a:bodyPr anchorCtr="0" anchor="t" bIns="91425" lIns="91425" spcFirstLastPara="1" rIns="91425" wrap="square" tIns="91425">
            <a:noAutofit/>
          </a:bodyPr>
          <a:lstStyle>
            <a:lvl1pPr lvl="0" rtl="0">
              <a:lnSpc>
                <a:spcPct val="90000"/>
              </a:lnSpc>
              <a:spcBef>
                <a:spcPts val="0"/>
              </a:spcBef>
              <a:spcAft>
                <a:spcPts val="0"/>
              </a:spcAft>
              <a:buSzPts val="1400"/>
              <a:buNone/>
              <a:defRPr>
                <a:latin typeface="Josefin Sans"/>
                <a:ea typeface="Josefin Sans"/>
                <a:cs typeface="Josefin Sans"/>
                <a:sym typeface="Josefin Sans"/>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054" name="Google Shape;7054;p16"/>
          <p:cNvSpPr txBox="1"/>
          <p:nvPr>
            <p:ph idx="5" type="title"/>
          </p:nvPr>
        </p:nvSpPr>
        <p:spPr>
          <a:xfrm>
            <a:off x="5801375" y="1504455"/>
            <a:ext cx="2336400" cy="731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055" name="Google Shape;7055;p16"/>
          <p:cNvSpPr txBox="1"/>
          <p:nvPr>
            <p:ph idx="6" type="subTitle"/>
          </p:nvPr>
        </p:nvSpPr>
        <p:spPr>
          <a:xfrm>
            <a:off x="5801375" y="2254733"/>
            <a:ext cx="2336400" cy="484800"/>
          </a:xfrm>
          <a:prstGeom prst="rect">
            <a:avLst/>
          </a:prstGeom>
        </p:spPr>
        <p:txBody>
          <a:bodyPr anchorCtr="0" anchor="t" bIns="91425" lIns="91425" spcFirstLastPara="1" rIns="91425" wrap="square" tIns="91425">
            <a:noAutofit/>
          </a:bodyPr>
          <a:lstStyle>
            <a:lvl1pPr lvl="0" rtl="0">
              <a:lnSpc>
                <a:spcPct val="90000"/>
              </a:lnSpc>
              <a:spcBef>
                <a:spcPts val="0"/>
              </a:spcBef>
              <a:spcAft>
                <a:spcPts val="0"/>
              </a:spcAft>
              <a:buSzPts val="1400"/>
              <a:buNone/>
              <a:defRPr>
                <a:latin typeface="Josefin Sans"/>
                <a:ea typeface="Josefin Sans"/>
                <a:cs typeface="Josefin Sans"/>
                <a:sym typeface="Josefin Sans"/>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7056" name="Google Shape;7056;p16"/>
          <p:cNvGrpSpPr/>
          <p:nvPr/>
        </p:nvGrpSpPr>
        <p:grpSpPr>
          <a:xfrm flipH="1">
            <a:off x="-10" y="-1528"/>
            <a:ext cx="1218286" cy="1217209"/>
            <a:chOff x="7872825" y="18625"/>
            <a:chExt cx="1218286" cy="1217209"/>
          </a:xfrm>
        </p:grpSpPr>
        <p:sp>
          <p:nvSpPr>
            <p:cNvPr id="7057" name="Google Shape;7057;p16"/>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16"/>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16"/>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16"/>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16"/>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16"/>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16"/>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16"/>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16"/>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16"/>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16"/>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16"/>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16"/>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16"/>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16"/>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16"/>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16"/>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16"/>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16"/>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16"/>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16"/>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16"/>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16"/>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16"/>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16"/>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16"/>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16"/>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16"/>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16"/>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6" name="Google Shape;7086;p16"/>
          <p:cNvGrpSpPr/>
          <p:nvPr/>
        </p:nvGrpSpPr>
        <p:grpSpPr>
          <a:xfrm rot="5400000">
            <a:off x="7928022" y="3927878"/>
            <a:ext cx="1218286" cy="1217209"/>
            <a:chOff x="7872825" y="18625"/>
            <a:chExt cx="1218286" cy="1217209"/>
          </a:xfrm>
        </p:grpSpPr>
        <p:sp>
          <p:nvSpPr>
            <p:cNvPr id="7087" name="Google Shape;7087;p16"/>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16"/>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16"/>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16"/>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16"/>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16"/>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16"/>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16"/>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16"/>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16"/>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16"/>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16"/>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16"/>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16"/>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16"/>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16"/>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16"/>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16"/>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16"/>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16"/>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16"/>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16"/>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16"/>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16"/>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16"/>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16"/>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16"/>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16"/>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16"/>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6" name="Google Shape;7116;p16"/>
          <p:cNvGrpSpPr/>
          <p:nvPr/>
        </p:nvGrpSpPr>
        <p:grpSpPr>
          <a:xfrm flipH="1" rot="-5400000">
            <a:off x="-10" y="3927878"/>
            <a:ext cx="1218286" cy="1217209"/>
            <a:chOff x="7872825" y="18625"/>
            <a:chExt cx="1218286" cy="1217209"/>
          </a:xfrm>
        </p:grpSpPr>
        <p:sp>
          <p:nvSpPr>
            <p:cNvPr id="7117" name="Google Shape;7117;p16"/>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16"/>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16"/>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16"/>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16"/>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16"/>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16"/>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16"/>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16"/>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16"/>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16"/>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16"/>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16"/>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16"/>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16"/>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16"/>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16"/>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16"/>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16"/>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16"/>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16"/>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16"/>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16"/>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16"/>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16"/>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16"/>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16"/>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16"/>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16"/>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6" name="Google Shape;7146;p16"/>
          <p:cNvGrpSpPr/>
          <p:nvPr/>
        </p:nvGrpSpPr>
        <p:grpSpPr>
          <a:xfrm rot="-5400000">
            <a:off x="2107037" y="-1888488"/>
            <a:ext cx="4929801" cy="8925225"/>
            <a:chOff x="2350526" y="266952"/>
            <a:chExt cx="2910669" cy="5176744"/>
          </a:xfrm>
        </p:grpSpPr>
        <p:sp>
          <p:nvSpPr>
            <p:cNvPr id="7147" name="Google Shape;7147;p16"/>
            <p:cNvSpPr/>
            <p:nvPr/>
          </p:nvSpPr>
          <p:spPr>
            <a:xfrm>
              <a:off x="3055642" y="266952"/>
              <a:ext cx="1500598" cy="17300"/>
            </a:xfrm>
            <a:custGeom>
              <a:rect b="b" l="l" r="r" t="t"/>
              <a:pathLst>
                <a:path extrusionOk="0" h="692" w="34574">
                  <a:moveTo>
                    <a:pt x="443" y="0"/>
                  </a:moveTo>
                  <a:cubicBezTo>
                    <a:pt x="1" y="0"/>
                    <a:pt x="1" y="692"/>
                    <a:pt x="443" y="692"/>
                  </a:cubicBezTo>
                  <a:lnTo>
                    <a:pt x="34122" y="692"/>
                  </a:lnTo>
                  <a:cubicBezTo>
                    <a:pt x="34574" y="692"/>
                    <a:pt x="34574" y="0"/>
                    <a:pt x="34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16"/>
            <p:cNvSpPr/>
            <p:nvPr/>
          </p:nvSpPr>
          <p:spPr>
            <a:xfrm>
              <a:off x="3024435" y="304974"/>
              <a:ext cx="1547820" cy="17325"/>
            </a:xfrm>
            <a:custGeom>
              <a:rect b="b" l="l" r="r" t="t"/>
              <a:pathLst>
                <a:path extrusionOk="0" h="693" w="35662">
                  <a:moveTo>
                    <a:pt x="443" y="1"/>
                  </a:moveTo>
                  <a:cubicBezTo>
                    <a:pt x="1" y="1"/>
                    <a:pt x="1" y="692"/>
                    <a:pt x="443" y="692"/>
                  </a:cubicBezTo>
                  <a:lnTo>
                    <a:pt x="35219" y="692"/>
                  </a:lnTo>
                  <a:cubicBezTo>
                    <a:pt x="35661" y="692"/>
                    <a:pt x="35661" y="1"/>
                    <a:pt x="352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16"/>
            <p:cNvSpPr/>
            <p:nvPr/>
          </p:nvSpPr>
          <p:spPr>
            <a:xfrm>
              <a:off x="3069675" y="5426369"/>
              <a:ext cx="1454787" cy="17327"/>
            </a:xfrm>
            <a:custGeom>
              <a:rect b="b" l="l" r="r" t="t"/>
              <a:pathLst>
                <a:path extrusionOk="0" h="693" w="34574">
                  <a:moveTo>
                    <a:pt x="452" y="1"/>
                  </a:moveTo>
                  <a:cubicBezTo>
                    <a:pt x="10" y="1"/>
                    <a:pt x="0" y="692"/>
                    <a:pt x="452" y="692"/>
                  </a:cubicBezTo>
                  <a:lnTo>
                    <a:pt x="34131" y="692"/>
                  </a:lnTo>
                  <a:cubicBezTo>
                    <a:pt x="34573" y="692"/>
                    <a:pt x="34573" y="1"/>
                    <a:pt x="341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16"/>
            <p:cNvSpPr/>
            <p:nvPr/>
          </p:nvSpPr>
          <p:spPr>
            <a:xfrm>
              <a:off x="3054148" y="5388566"/>
              <a:ext cx="1500568" cy="17302"/>
            </a:xfrm>
            <a:custGeom>
              <a:rect b="b" l="l" r="r" t="t"/>
              <a:pathLst>
                <a:path extrusionOk="0" h="692" w="35662">
                  <a:moveTo>
                    <a:pt x="443" y="0"/>
                  </a:moveTo>
                  <a:cubicBezTo>
                    <a:pt x="1" y="0"/>
                    <a:pt x="1" y="692"/>
                    <a:pt x="443" y="692"/>
                  </a:cubicBezTo>
                  <a:lnTo>
                    <a:pt x="35219" y="692"/>
                  </a:lnTo>
                  <a:cubicBezTo>
                    <a:pt x="35661" y="692"/>
                    <a:pt x="35661" y="0"/>
                    <a:pt x="352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16"/>
            <p:cNvSpPr/>
            <p:nvPr/>
          </p:nvSpPr>
          <p:spPr>
            <a:xfrm>
              <a:off x="5243881" y="963054"/>
              <a:ext cx="17315" cy="3786153"/>
            </a:xfrm>
            <a:custGeom>
              <a:rect b="b" l="l" r="r" t="t"/>
              <a:pathLst>
                <a:path extrusionOk="0" h="125859" w="693">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16"/>
            <p:cNvSpPr/>
            <p:nvPr/>
          </p:nvSpPr>
          <p:spPr>
            <a:xfrm>
              <a:off x="2350526" y="960169"/>
              <a:ext cx="17300" cy="3789300"/>
            </a:xfrm>
            <a:custGeom>
              <a:rect b="b" l="l" r="r" t="t"/>
              <a:pathLst>
                <a:path extrusionOk="0" h="125859" w="692">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3" name="Google Shape;7153;p16"/>
          <p:cNvGrpSpPr/>
          <p:nvPr/>
        </p:nvGrpSpPr>
        <p:grpSpPr>
          <a:xfrm>
            <a:off x="7928022" y="-1528"/>
            <a:ext cx="1218286" cy="1217209"/>
            <a:chOff x="7872825" y="18625"/>
            <a:chExt cx="1218286" cy="1217209"/>
          </a:xfrm>
        </p:grpSpPr>
        <p:sp>
          <p:nvSpPr>
            <p:cNvPr id="7154" name="Google Shape;7154;p16"/>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16"/>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16"/>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16"/>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16"/>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16"/>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16"/>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16"/>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16"/>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16"/>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16"/>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16"/>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16"/>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16"/>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16"/>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16"/>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16"/>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16"/>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16"/>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16"/>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16"/>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16"/>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16"/>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16"/>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16"/>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16"/>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16"/>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16"/>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16"/>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7183" name="Shape 7183"/>
        <p:cNvGrpSpPr/>
        <p:nvPr/>
      </p:nvGrpSpPr>
      <p:grpSpPr>
        <a:xfrm>
          <a:off x="0" y="0"/>
          <a:ext cx="0" cy="0"/>
          <a:chOff x="0" y="0"/>
          <a:chExt cx="0" cy="0"/>
        </a:xfrm>
      </p:grpSpPr>
      <p:grpSp>
        <p:nvGrpSpPr>
          <p:cNvPr id="7184" name="Google Shape;7184;p17"/>
          <p:cNvGrpSpPr/>
          <p:nvPr/>
        </p:nvGrpSpPr>
        <p:grpSpPr>
          <a:xfrm>
            <a:off x="1" y="4"/>
            <a:ext cx="9150144" cy="5143520"/>
            <a:chOff x="235725" y="843675"/>
            <a:chExt cx="7148550" cy="4018375"/>
          </a:xfrm>
        </p:grpSpPr>
        <p:sp>
          <p:nvSpPr>
            <p:cNvPr id="7185" name="Google Shape;7185;p17"/>
            <p:cNvSpPr/>
            <p:nvPr/>
          </p:nvSpPr>
          <p:spPr>
            <a:xfrm>
              <a:off x="3930550" y="3101400"/>
              <a:ext cx="1724625" cy="921400"/>
            </a:xfrm>
            <a:custGeom>
              <a:rect b="b" l="l" r="r" t="t"/>
              <a:pathLst>
                <a:path extrusionOk="0" h="36856" w="68985">
                  <a:moveTo>
                    <a:pt x="0" y="1"/>
                  </a:moveTo>
                  <a:lnTo>
                    <a:pt x="0" y="1"/>
                  </a:lnTo>
                  <a:cubicBezTo>
                    <a:pt x="464" y="1132"/>
                    <a:pt x="1084" y="2168"/>
                    <a:pt x="1738" y="3203"/>
                  </a:cubicBezTo>
                  <a:cubicBezTo>
                    <a:pt x="3358" y="5739"/>
                    <a:pt x="5382" y="7978"/>
                    <a:pt x="7465" y="10133"/>
                  </a:cubicBezTo>
                  <a:cubicBezTo>
                    <a:pt x="9573" y="12276"/>
                    <a:pt x="11728" y="14395"/>
                    <a:pt x="14002" y="16348"/>
                  </a:cubicBezTo>
                  <a:cubicBezTo>
                    <a:pt x="17193" y="18991"/>
                    <a:pt x="20526" y="21491"/>
                    <a:pt x="24039" y="23694"/>
                  </a:cubicBezTo>
                  <a:cubicBezTo>
                    <a:pt x="26956" y="25528"/>
                    <a:pt x="30004" y="27147"/>
                    <a:pt x="33099" y="28647"/>
                  </a:cubicBezTo>
                  <a:cubicBezTo>
                    <a:pt x="36231" y="30147"/>
                    <a:pt x="39422" y="31552"/>
                    <a:pt x="42720" y="32671"/>
                  </a:cubicBezTo>
                  <a:cubicBezTo>
                    <a:pt x="45994" y="33755"/>
                    <a:pt x="49340" y="34588"/>
                    <a:pt x="52721" y="35303"/>
                  </a:cubicBezTo>
                  <a:cubicBezTo>
                    <a:pt x="56784" y="36121"/>
                    <a:pt x="60937" y="36855"/>
                    <a:pt x="65106" y="36855"/>
                  </a:cubicBezTo>
                  <a:cubicBezTo>
                    <a:pt x="66398" y="36855"/>
                    <a:pt x="67692" y="36785"/>
                    <a:pt x="68985" y="36624"/>
                  </a:cubicBezTo>
                  <a:cubicBezTo>
                    <a:pt x="66830" y="36612"/>
                    <a:pt x="64687" y="36410"/>
                    <a:pt x="62544" y="36172"/>
                  </a:cubicBezTo>
                  <a:cubicBezTo>
                    <a:pt x="60293" y="35910"/>
                    <a:pt x="58436" y="35672"/>
                    <a:pt x="56150" y="35255"/>
                  </a:cubicBezTo>
                  <a:cubicBezTo>
                    <a:pt x="51471" y="34398"/>
                    <a:pt x="46827" y="33267"/>
                    <a:pt x="42327" y="31671"/>
                  </a:cubicBezTo>
                  <a:cubicBezTo>
                    <a:pt x="38648" y="30350"/>
                    <a:pt x="35421" y="28814"/>
                    <a:pt x="31837" y="26980"/>
                  </a:cubicBezTo>
                  <a:cubicBezTo>
                    <a:pt x="26408" y="24194"/>
                    <a:pt x="20967" y="20706"/>
                    <a:pt x="16550" y="17086"/>
                  </a:cubicBezTo>
                  <a:cubicBezTo>
                    <a:pt x="13216" y="14467"/>
                    <a:pt x="10192" y="11478"/>
                    <a:pt x="7263" y="8418"/>
                  </a:cubicBezTo>
                  <a:cubicBezTo>
                    <a:pt x="5703" y="6775"/>
                    <a:pt x="4251" y="5013"/>
                    <a:pt x="2738" y="3299"/>
                  </a:cubicBezTo>
                  <a:cubicBezTo>
                    <a:pt x="1798" y="2215"/>
                    <a:pt x="833" y="115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17"/>
            <p:cNvSpPr/>
            <p:nvPr/>
          </p:nvSpPr>
          <p:spPr>
            <a:xfrm>
              <a:off x="5820050" y="3052600"/>
              <a:ext cx="898075" cy="426250"/>
            </a:xfrm>
            <a:custGeom>
              <a:rect b="b" l="l" r="r" t="t"/>
              <a:pathLst>
                <a:path extrusionOk="0" h="17050" w="35923">
                  <a:moveTo>
                    <a:pt x="35922" y="0"/>
                  </a:moveTo>
                  <a:lnTo>
                    <a:pt x="35922" y="0"/>
                  </a:lnTo>
                  <a:cubicBezTo>
                    <a:pt x="35779" y="107"/>
                    <a:pt x="35613" y="226"/>
                    <a:pt x="35458" y="333"/>
                  </a:cubicBezTo>
                  <a:cubicBezTo>
                    <a:pt x="35160" y="560"/>
                    <a:pt x="34839" y="774"/>
                    <a:pt x="34493" y="1012"/>
                  </a:cubicBezTo>
                  <a:cubicBezTo>
                    <a:pt x="33136" y="1965"/>
                    <a:pt x="31791" y="2917"/>
                    <a:pt x="30433" y="3893"/>
                  </a:cubicBezTo>
                  <a:cubicBezTo>
                    <a:pt x="27814" y="5822"/>
                    <a:pt x="25016" y="7489"/>
                    <a:pt x="22099" y="8954"/>
                  </a:cubicBezTo>
                  <a:cubicBezTo>
                    <a:pt x="18694" y="10680"/>
                    <a:pt x="15801" y="11930"/>
                    <a:pt x="12288" y="13085"/>
                  </a:cubicBezTo>
                  <a:cubicBezTo>
                    <a:pt x="9359" y="14073"/>
                    <a:pt x="6371" y="14871"/>
                    <a:pt x="3347" y="15526"/>
                  </a:cubicBezTo>
                  <a:cubicBezTo>
                    <a:pt x="2466" y="15692"/>
                    <a:pt x="1620" y="15835"/>
                    <a:pt x="775" y="15978"/>
                  </a:cubicBezTo>
                  <a:cubicBezTo>
                    <a:pt x="561" y="16359"/>
                    <a:pt x="299" y="16728"/>
                    <a:pt x="1" y="17050"/>
                  </a:cubicBezTo>
                  <a:cubicBezTo>
                    <a:pt x="1287" y="16883"/>
                    <a:pt x="2585" y="16693"/>
                    <a:pt x="3870" y="16431"/>
                  </a:cubicBezTo>
                  <a:cubicBezTo>
                    <a:pt x="10264" y="15097"/>
                    <a:pt x="16515" y="12978"/>
                    <a:pt x="22349" y="9989"/>
                  </a:cubicBezTo>
                  <a:cubicBezTo>
                    <a:pt x="25623" y="8322"/>
                    <a:pt x="28850" y="6513"/>
                    <a:pt x="31683" y="4155"/>
                  </a:cubicBezTo>
                  <a:cubicBezTo>
                    <a:pt x="33136" y="2917"/>
                    <a:pt x="34529" y="1584"/>
                    <a:pt x="35803" y="131"/>
                  </a:cubicBezTo>
                  <a:cubicBezTo>
                    <a:pt x="35851" y="95"/>
                    <a:pt x="35874" y="48"/>
                    <a:pt x="35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17"/>
            <p:cNvSpPr/>
            <p:nvPr/>
          </p:nvSpPr>
          <p:spPr>
            <a:xfrm>
              <a:off x="5086350" y="3435675"/>
              <a:ext cx="159250" cy="41100"/>
            </a:xfrm>
            <a:custGeom>
              <a:rect b="b" l="l" r="r" t="t"/>
              <a:pathLst>
                <a:path extrusionOk="0" h="1644" w="6370">
                  <a:moveTo>
                    <a:pt x="572" y="0"/>
                  </a:moveTo>
                  <a:cubicBezTo>
                    <a:pt x="441" y="238"/>
                    <a:pt x="250" y="429"/>
                    <a:pt x="0" y="536"/>
                  </a:cubicBezTo>
                  <a:cubicBezTo>
                    <a:pt x="1988" y="965"/>
                    <a:pt x="4012" y="1334"/>
                    <a:pt x="6036" y="1643"/>
                  </a:cubicBezTo>
                  <a:cubicBezTo>
                    <a:pt x="6144" y="1429"/>
                    <a:pt x="6251" y="1203"/>
                    <a:pt x="6370" y="977"/>
                  </a:cubicBezTo>
                  <a:cubicBezTo>
                    <a:pt x="5667" y="870"/>
                    <a:pt x="4953" y="774"/>
                    <a:pt x="4203" y="655"/>
                  </a:cubicBezTo>
                  <a:cubicBezTo>
                    <a:pt x="2988" y="453"/>
                    <a:pt x="1786" y="238"/>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17"/>
            <p:cNvSpPr/>
            <p:nvPr/>
          </p:nvSpPr>
          <p:spPr>
            <a:xfrm>
              <a:off x="4180575" y="2985625"/>
              <a:ext cx="854000" cy="451850"/>
            </a:xfrm>
            <a:custGeom>
              <a:rect b="b" l="l" r="r" t="t"/>
              <a:pathLst>
                <a:path extrusionOk="0" h="18074" w="34160">
                  <a:moveTo>
                    <a:pt x="0" y="0"/>
                  </a:moveTo>
                  <a:lnTo>
                    <a:pt x="0" y="0"/>
                  </a:lnTo>
                  <a:cubicBezTo>
                    <a:pt x="2501" y="2739"/>
                    <a:pt x="5430" y="5048"/>
                    <a:pt x="8454" y="7156"/>
                  </a:cubicBezTo>
                  <a:cubicBezTo>
                    <a:pt x="12276" y="9858"/>
                    <a:pt x="16490" y="11978"/>
                    <a:pt x="20812" y="13788"/>
                  </a:cubicBezTo>
                  <a:cubicBezTo>
                    <a:pt x="24801" y="15407"/>
                    <a:pt x="28885" y="16776"/>
                    <a:pt x="33052" y="17800"/>
                  </a:cubicBezTo>
                  <a:cubicBezTo>
                    <a:pt x="33433" y="17895"/>
                    <a:pt x="33790" y="17979"/>
                    <a:pt x="34159" y="18074"/>
                  </a:cubicBezTo>
                  <a:cubicBezTo>
                    <a:pt x="34064" y="17859"/>
                    <a:pt x="34028" y="17621"/>
                    <a:pt x="34052" y="17407"/>
                  </a:cubicBezTo>
                  <a:cubicBezTo>
                    <a:pt x="29754" y="16395"/>
                    <a:pt x="25515" y="15062"/>
                    <a:pt x="21384" y="13442"/>
                  </a:cubicBezTo>
                  <a:cubicBezTo>
                    <a:pt x="17776" y="12002"/>
                    <a:pt x="14026" y="10168"/>
                    <a:pt x="10597" y="7989"/>
                  </a:cubicBezTo>
                  <a:cubicBezTo>
                    <a:pt x="8382" y="6560"/>
                    <a:pt x="6251" y="4989"/>
                    <a:pt x="4167" y="3370"/>
                  </a:cubicBezTo>
                  <a:cubicBezTo>
                    <a:pt x="2751" y="2274"/>
                    <a:pt x="1358" y="120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17"/>
            <p:cNvSpPr/>
            <p:nvPr/>
          </p:nvSpPr>
          <p:spPr>
            <a:xfrm>
              <a:off x="5442325" y="3477950"/>
              <a:ext cx="74150" cy="20250"/>
            </a:xfrm>
            <a:custGeom>
              <a:rect b="b" l="l" r="r" t="t"/>
              <a:pathLst>
                <a:path extrusionOk="0" h="810" w="2966">
                  <a:moveTo>
                    <a:pt x="882" y="0"/>
                  </a:moveTo>
                  <a:cubicBezTo>
                    <a:pt x="584" y="250"/>
                    <a:pt x="287" y="512"/>
                    <a:pt x="1" y="762"/>
                  </a:cubicBezTo>
                  <a:cubicBezTo>
                    <a:pt x="882" y="786"/>
                    <a:pt x="1775" y="810"/>
                    <a:pt x="2668" y="810"/>
                  </a:cubicBezTo>
                  <a:cubicBezTo>
                    <a:pt x="2632" y="536"/>
                    <a:pt x="2704" y="250"/>
                    <a:pt x="2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17"/>
            <p:cNvSpPr/>
            <p:nvPr/>
          </p:nvSpPr>
          <p:spPr>
            <a:xfrm>
              <a:off x="3954650" y="3223450"/>
              <a:ext cx="491750" cy="480425"/>
            </a:xfrm>
            <a:custGeom>
              <a:rect b="b" l="l" r="r" t="t"/>
              <a:pathLst>
                <a:path extrusionOk="0" h="19217" w="19670">
                  <a:moveTo>
                    <a:pt x="0" y="0"/>
                  </a:moveTo>
                  <a:cubicBezTo>
                    <a:pt x="1036" y="1560"/>
                    <a:pt x="2048" y="3143"/>
                    <a:pt x="3191" y="4620"/>
                  </a:cubicBezTo>
                  <a:cubicBezTo>
                    <a:pt x="4334" y="6084"/>
                    <a:pt x="5596" y="7442"/>
                    <a:pt x="6882" y="8799"/>
                  </a:cubicBezTo>
                  <a:cubicBezTo>
                    <a:pt x="10037" y="12204"/>
                    <a:pt x="13562" y="15240"/>
                    <a:pt x="17467" y="17776"/>
                  </a:cubicBezTo>
                  <a:cubicBezTo>
                    <a:pt x="18193" y="18264"/>
                    <a:pt x="18931" y="18741"/>
                    <a:pt x="19670" y="19217"/>
                  </a:cubicBezTo>
                  <a:cubicBezTo>
                    <a:pt x="18908" y="18574"/>
                    <a:pt x="18110" y="17955"/>
                    <a:pt x="17324" y="17324"/>
                  </a:cubicBezTo>
                  <a:cubicBezTo>
                    <a:pt x="15098" y="15538"/>
                    <a:pt x="12776" y="13823"/>
                    <a:pt x="10692" y="11847"/>
                  </a:cubicBezTo>
                  <a:cubicBezTo>
                    <a:pt x="8204" y="9478"/>
                    <a:pt x="5870" y="6953"/>
                    <a:pt x="3620" y="4358"/>
                  </a:cubicBezTo>
                  <a:cubicBezTo>
                    <a:pt x="2382" y="2929"/>
                    <a:pt x="1251" y="141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17"/>
            <p:cNvSpPr/>
            <p:nvPr/>
          </p:nvSpPr>
          <p:spPr>
            <a:xfrm>
              <a:off x="4480900" y="3725875"/>
              <a:ext cx="934975" cy="358700"/>
            </a:xfrm>
            <a:custGeom>
              <a:rect b="b" l="l" r="r" t="t"/>
              <a:pathLst>
                <a:path extrusionOk="0" h="14348" w="37399">
                  <a:moveTo>
                    <a:pt x="1" y="1"/>
                  </a:moveTo>
                  <a:cubicBezTo>
                    <a:pt x="1894" y="1263"/>
                    <a:pt x="3763" y="2537"/>
                    <a:pt x="5740" y="3632"/>
                  </a:cubicBezTo>
                  <a:cubicBezTo>
                    <a:pt x="8347" y="5025"/>
                    <a:pt x="11038" y="6275"/>
                    <a:pt x="13752" y="7478"/>
                  </a:cubicBezTo>
                  <a:cubicBezTo>
                    <a:pt x="16789" y="8788"/>
                    <a:pt x="19837" y="10038"/>
                    <a:pt x="22992" y="11074"/>
                  </a:cubicBezTo>
                  <a:cubicBezTo>
                    <a:pt x="26492" y="12121"/>
                    <a:pt x="30028" y="13098"/>
                    <a:pt x="33636" y="13729"/>
                  </a:cubicBezTo>
                  <a:cubicBezTo>
                    <a:pt x="34886" y="13955"/>
                    <a:pt x="36148" y="14146"/>
                    <a:pt x="37398" y="14348"/>
                  </a:cubicBezTo>
                  <a:cubicBezTo>
                    <a:pt x="35958" y="13955"/>
                    <a:pt x="34529" y="13550"/>
                    <a:pt x="33100" y="13169"/>
                  </a:cubicBezTo>
                  <a:cubicBezTo>
                    <a:pt x="28754" y="12014"/>
                    <a:pt x="24361" y="11050"/>
                    <a:pt x="20146" y="9443"/>
                  </a:cubicBezTo>
                  <a:cubicBezTo>
                    <a:pt x="16074" y="7919"/>
                    <a:pt x="12407" y="6323"/>
                    <a:pt x="8478" y="4406"/>
                  </a:cubicBezTo>
                  <a:cubicBezTo>
                    <a:pt x="5620" y="3001"/>
                    <a:pt x="2834" y="143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17"/>
            <p:cNvSpPr/>
            <p:nvPr/>
          </p:nvSpPr>
          <p:spPr>
            <a:xfrm>
              <a:off x="3968925" y="3309175"/>
              <a:ext cx="1009400" cy="727200"/>
            </a:xfrm>
            <a:custGeom>
              <a:rect b="b" l="l" r="r" t="t"/>
              <a:pathLst>
                <a:path extrusionOk="0" h="29088" w="40376">
                  <a:moveTo>
                    <a:pt x="1" y="0"/>
                  </a:moveTo>
                  <a:lnTo>
                    <a:pt x="1" y="0"/>
                  </a:lnTo>
                  <a:cubicBezTo>
                    <a:pt x="1668" y="3822"/>
                    <a:pt x="4573" y="6882"/>
                    <a:pt x="7490" y="9787"/>
                  </a:cubicBezTo>
                  <a:cubicBezTo>
                    <a:pt x="11324" y="13585"/>
                    <a:pt x="15753" y="16752"/>
                    <a:pt x="20301" y="19657"/>
                  </a:cubicBezTo>
                  <a:cubicBezTo>
                    <a:pt x="22409" y="20943"/>
                    <a:pt x="24587" y="22134"/>
                    <a:pt x="26766" y="23301"/>
                  </a:cubicBezTo>
                  <a:cubicBezTo>
                    <a:pt x="28897" y="24420"/>
                    <a:pt x="31041" y="25527"/>
                    <a:pt x="33255" y="26480"/>
                  </a:cubicBezTo>
                  <a:cubicBezTo>
                    <a:pt x="35577" y="27468"/>
                    <a:pt x="37982" y="28289"/>
                    <a:pt x="40375" y="29087"/>
                  </a:cubicBezTo>
                  <a:cubicBezTo>
                    <a:pt x="37779" y="27896"/>
                    <a:pt x="35232" y="26646"/>
                    <a:pt x="32636" y="25491"/>
                  </a:cubicBezTo>
                  <a:cubicBezTo>
                    <a:pt x="30076" y="24289"/>
                    <a:pt x="27564" y="22991"/>
                    <a:pt x="25076" y="21634"/>
                  </a:cubicBezTo>
                  <a:cubicBezTo>
                    <a:pt x="22885" y="20443"/>
                    <a:pt x="20718" y="19229"/>
                    <a:pt x="18646" y="17824"/>
                  </a:cubicBezTo>
                  <a:cubicBezTo>
                    <a:pt x="14693" y="15193"/>
                    <a:pt x="11145" y="12597"/>
                    <a:pt x="7788" y="9251"/>
                  </a:cubicBezTo>
                  <a:cubicBezTo>
                    <a:pt x="4906" y="6346"/>
                    <a:pt x="2132" y="341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17"/>
            <p:cNvSpPr/>
            <p:nvPr/>
          </p:nvSpPr>
          <p:spPr>
            <a:xfrm>
              <a:off x="4419600" y="3812500"/>
              <a:ext cx="493225" cy="256000"/>
            </a:xfrm>
            <a:custGeom>
              <a:rect b="b" l="l" r="r" t="t"/>
              <a:pathLst>
                <a:path extrusionOk="0" h="10240" w="19729">
                  <a:moveTo>
                    <a:pt x="0" y="1"/>
                  </a:moveTo>
                  <a:lnTo>
                    <a:pt x="0" y="1"/>
                  </a:lnTo>
                  <a:cubicBezTo>
                    <a:pt x="2977" y="2287"/>
                    <a:pt x="6215" y="4180"/>
                    <a:pt x="9549" y="5870"/>
                  </a:cubicBezTo>
                  <a:cubicBezTo>
                    <a:pt x="11251" y="6751"/>
                    <a:pt x="12942" y="7633"/>
                    <a:pt x="14692" y="8371"/>
                  </a:cubicBezTo>
                  <a:cubicBezTo>
                    <a:pt x="16181" y="9026"/>
                    <a:pt x="17717" y="9549"/>
                    <a:pt x="19252" y="10073"/>
                  </a:cubicBezTo>
                  <a:cubicBezTo>
                    <a:pt x="19419" y="10133"/>
                    <a:pt x="19574" y="10180"/>
                    <a:pt x="19729" y="10240"/>
                  </a:cubicBezTo>
                  <a:cubicBezTo>
                    <a:pt x="19431" y="10085"/>
                    <a:pt x="19110" y="9942"/>
                    <a:pt x="18776" y="9776"/>
                  </a:cubicBezTo>
                  <a:cubicBezTo>
                    <a:pt x="12454" y="6632"/>
                    <a:pt x="6132" y="351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17"/>
            <p:cNvSpPr/>
            <p:nvPr/>
          </p:nvSpPr>
          <p:spPr>
            <a:xfrm>
              <a:off x="3871600" y="3253200"/>
              <a:ext cx="506050" cy="541775"/>
            </a:xfrm>
            <a:custGeom>
              <a:rect b="b" l="l" r="r" t="t"/>
              <a:pathLst>
                <a:path extrusionOk="0" h="21671" w="20242">
                  <a:moveTo>
                    <a:pt x="1" y="1"/>
                  </a:moveTo>
                  <a:cubicBezTo>
                    <a:pt x="405" y="941"/>
                    <a:pt x="846" y="1846"/>
                    <a:pt x="1334" y="2739"/>
                  </a:cubicBezTo>
                  <a:cubicBezTo>
                    <a:pt x="3311" y="6371"/>
                    <a:pt x="5930" y="9597"/>
                    <a:pt x="8787" y="12562"/>
                  </a:cubicBezTo>
                  <a:cubicBezTo>
                    <a:pt x="10514" y="14312"/>
                    <a:pt x="12312" y="15991"/>
                    <a:pt x="14252" y="17503"/>
                  </a:cubicBezTo>
                  <a:cubicBezTo>
                    <a:pt x="16169" y="18991"/>
                    <a:pt x="18193" y="20372"/>
                    <a:pt x="20241" y="21670"/>
                  </a:cubicBezTo>
                  <a:cubicBezTo>
                    <a:pt x="16943" y="18848"/>
                    <a:pt x="13395" y="16265"/>
                    <a:pt x="10276" y="13193"/>
                  </a:cubicBezTo>
                  <a:cubicBezTo>
                    <a:pt x="7001" y="10014"/>
                    <a:pt x="4513" y="6680"/>
                    <a:pt x="1953" y="2989"/>
                  </a:cubicBezTo>
                  <a:cubicBezTo>
                    <a:pt x="1322" y="2073"/>
                    <a:pt x="703" y="1132"/>
                    <a:pt x="108" y="179"/>
                  </a:cubicBezTo>
                  <a:cubicBezTo>
                    <a:pt x="84" y="120"/>
                    <a:pt x="36" y="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17"/>
            <p:cNvSpPr/>
            <p:nvPr/>
          </p:nvSpPr>
          <p:spPr>
            <a:xfrm>
              <a:off x="3897500" y="3394900"/>
              <a:ext cx="684325" cy="587000"/>
            </a:xfrm>
            <a:custGeom>
              <a:rect b="b" l="l" r="r" t="t"/>
              <a:pathLst>
                <a:path extrusionOk="0" h="23480" w="27373">
                  <a:moveTo>
                    <a:pt x="0" y="0"/>
                  </a:moveTo>
                  <a:lnTo>
                    <a:pt x="0" y="0"/>
                  </a:lnTo>
                  <a:cubicBezTo>
                    <a:pt x="3037" y="5513"/>
                    <a:pt x="7406" y="10144"/>
                    <a:pt x="12252" y="14085"/>
                  </a:cubicBezTo>
                  <a:cubicBezTo>
                    <a:pt x="14121" y="15597"/>
                    <a:pt x="16086" y="17002"/>
                    <a:pt x="18098" y="18336"/>
                  </a:cubicBezTo>
                  <a:cubicBezTo>
                    <a:pt x="19824" y="19467"/>
                    <a:pt x="21575" y="20574"/>
                    <a:pt x="23408" y="21515"/>
                  </a:cubicBezTo>
                  <a:cubicBezTo>
                    <a:pt x="24718" y="22193"/>
                    <a:pt x="26039" y="22824"/>
                    <a:pt x="27373" y="23479"/>
                  </a:cubicBezTo>
                  <a:cubicBezTo>
                    <a:pt x="25849" y="22491"/>
                    <a:pt x="24361" y="21467"/>
                    <a:pt x="22849" y="20515"/>
                  </a:cubicBezTo>
                  <a:cubicBezTo>
                    <a:pt x="18717" y="17979"/>
                    <a:pt x="14669" y="15478"/>
                    <a:pt x="11145" y="12383"/>
                  </a:cubicBezTo>
                  <a:cubicBezTo>
                    <a:pt x="8656" y="10287"/>
                    <a:pt x="6394" y="7918"/>
                    <a:pt x="4299" y="5441"/>
                  </a:cubicBezTo>
                  <a:cubicBezTo>
                    <a:pt x="2739" y="3620"/>
                    <a:pt x="1358" y="18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17"/>
            <p:cNvSpPr/>
            <p:nvPr/>
          </p:nvSpPr>
          <p:spPr>
            <a:xfrm>
              <a:off x="4621400" y="4011050"/>
              <a:ext cx="248275" cy="109850"/>
            </a:xfrm>
            <a:custGeom>
              <a:rect b="b" l="l" r="r" t="t"/>
              <a:pathLst>
                <a:path extrusionOk="0" h="4394" w="9931">
                  <a:moveTo>
                    <a:pt x="0" y="0"/>
                  </a:moveTo>
                  <a:lnTo>
                    <a:pt x="0" y="0"/>
                  </a:lnTo>
                  <a:cubicBezTo>
                    <a:pt x="1679" y="1000"/>
                    <a:pt x="3394" y="1965"/>
                    <a:pt x="5203" y="2774"/>
                  </a:cubicBezTo>
                  <a:cubicBezTo>
                    <a:pt x="6727" y="3441"/>
                    <a:pt x="8323" y="3953"/>
                    <a:pt x="9930" y="4393"/>
                  </a:cubicBezTo>
                  <a:cubicBezTo>
                    <a:pt x="6966" y="2846"/>
                    <a:pt x="3346" y="119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17"/>
            <p:cNvSpPr/>
            <p:nvPr/>
          </p:nvSpPr>
          <p:spPr>
            <a:xfrm>
              <a:off x="4181475" y="3795250"/>
              <a:ext cx="556925" cy="334575"/>
            </a:xfrm>
            <a:custGeom>
              <a:rect b="b" l="l" r="r" t="t"/>
              <a:pathLst>
                <a:path extrusionOk="0" h="13383" w="22277">
                  <a:moveTo>
                    <a:pt x="0" y="0"/>
                  </a:moveTo>
                  <a:lnTo>
                    <a:pt x="0" y="0"/>
                  </a:lnTo>
                  <a:cubicBezTo>
                    <a:pt x="607" y="572"/>
                    <a:pt x="1214" y="1155"/>
                    <a:pt x="1845" y="1703"/>
                  </a:cubicBezTo>
                  <a:cubicBezTo>
                    <a:pt x="4596" y="4191"/>
                    <a:pt x="7715" y="6227"/>
                    <a:pt x="10870" y="8144"/>
                  </a:cubicBezTo>
                  <a:cubicBezTo>
                    <a:pt x="14466" y="10323"/>
                    <a:pt x="18228" y="12252"/>
                    <a:pt x="22277" y="13383"/>
                  </a:cubicBezTo>
                  <a:cubicBezTo>
                    <a:pt x="20681" y="12764"/>
                    <a:pt x="19157" y="11966"/>
                    <a:pt x="17645" y="11192"/>
                  </a:cubicBezTo>
                  <a:cubicBezTo>
                    <a:pt x="15442" y="10061"/>
                    <a:pt x="13287" y="8894"/>
                    <a:pt x="11168" y="7596"/>
                  </a:cubicBezTo>
                  <a:cubicBezTo>
                    <a:pt x="8215" y="5798"/>
                    <a:pt x="5394" y="3786"/>
                    <a:pt x="2536" y="1810"/>
                  </a:cubicBezTo>
                  <a:cubicBezTo>
                    <a:pt x="1691" y="1191"/>
                    <a:pt x="833" y="61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17"/>
            <p:cNvSpPr/>
            <p:nvPr/>
          </p:nvSpPr>
          <p:spPr>
            <a:xfrm>
              <a:off x="3760275" y="3263925"/>
              <a:ext cx="386375" cy="507525"/>
            </a:xfrm>
            <a:custGeom>
              <a:rect b="b" l="l" r="r" t="t"/>
              <a:pathLst>
                <a:path extrusionOk="0" h="20301" w="15455">
                  <a:moveTo>
                    <a:pt x="1" y="0"/>
                  </a:moveTo>
                  <a:lnTo>
                    <a:pt x="1" y="0"/>
                  </a:lnTo>
                  <a:cubicBezTo>
                    <a:pt x="4" y="12"/>
                    <a:pt x="7" y="23"/>
                    <a:pt x="11" y="33"/>
                  </a:cubicBezTo>
                  <a:lnTo>
                    <a:pt x="11" y="33"/>
                  </a:lnTo>
                  <a:cubicBezTo>
                    <a:pt x="8" y="22"/>
                    <a:pt x="4" y="11"/>
                    <a:pt x="1" y="0"/>
                  </a:cubicBezTo>
                  <a:close/>
                  <a:moveTo>
                    <a:pt x="11" y="33"/>
                  </a:moveTo>
                  <a:cubicBezTo>
                    <a:pt x="248" y="760"/>
                    <a:pt x="541" y="1475"/>
                    <a:pt x="846" y="2179"/>
                  </a:cubicBezTo>
                  <a:cubicBezTo>
                    <a:pt x="1668" y="4037"/>
                    <a:pt x="2620" y="5835"/>
                    <a:pt x="3715" y="7549"/>
                  </a:cubicBezTo>
                  <a:cubicBezTo>
                    <a:pt x="4906" y="9394"/>
                    <a:pt x="6275" y="11121"/>
                    <a:pt x="7692" y="12800"/>
                  </a:cubicBezTo>
                  <a:cubicBezTo>
                    <a:pt x="10002" y="15586"/>
                    <a:pt x="12502" y="18241"/>
                    <a:pt x="15455" y="20301"/>
                  </a:cubicBezTo>
                  <a:cubicBezTo>
                    <a:pt x="13931" y="18836"/>
                    <a:pt x="12478" y="17288"/>
                    <a:pt x="11097" y="15693"/>
                  </a:cubicBezTo>
                  <a:cubicBezTo>
                    <a:pt x="9442" y="13847"/>
                    <a:pt x="7811" y="11954"/>
                    <a:pt x="6287" y="9990"/>
                  </a:cubicBezTo>
                  <a:cubicBezTo>
                    <a:pt x="4739" y="8025"/>
                    <a:pt x="2977" y="4977"/>
                    <a:pt x="1489" y="2560"/>
                  </a:cubicBezTo>
                  <a:cubicBezTo>
                    <a:pt x="989" y="1763"/>
                    <a:pt x="513" y="941"/>
                    <a:pt x="60" y="120"/>
                  </a:cubicBezTo>
                  <a:cubicBezTo>
                    <a:pt x="42" y="92"/>
                    <a:pt x="24" y="65"/>
                    <a:pt x="11" y="3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17"/>
            <p:cNvSpPr/>
            <p:nvPr/>
          </p:nvSpPr>
          <p:spPr>
            <a:xfrm>
              <a:off x="3687050" y="3238025"/>
              <a:ext cx="878425" cy="884650"/>
            </a:xfrm>
            <a:custGeom>
              <a:rect b="b" l="l" r="r" t="t"/>
              <a:pathLst>
                <a:path extrusionOk="0" h="35386" w="35137">
                  <a:moveTo>
                    <a:pt x="1" y="1"/>
                  </a:moveTo>
                  <a:lnTo>
                    <a:pt x="1" y="1"/>
                  </a:lnTo>
                  <a:cubicBezTo>
                    <a:pt x="1525" y="5108"/>
                    <a:pt x="4358" y="9728"/>
                    <a:pt x="7609" y="13895"/>
                  </a:cubicBezTo>
                  <a:cubicBezTo>
                    <a:pt x="11050" y="18420"/>
                    <a:pt x="15110" y="22456"/>
                    <a:pt x="19634" y="25897"/>
                  </a:cubicBezTo>
                  <a:cubicBezTo>
                    <a:pt x="22206" y="27933"/>
                    <a:pt x="25409" y="30242"/>
                    <a:pt x="28480" y="32100"/>
                  </a:cubicBezTo>
                  <a:cubicBezTo>
                    <a:pt x="30578" y="33391"/>
                    <a:pt x="32852" y="34400"/>
                    <a:pt x="35104" y="35372"/>
                  </a:cubicBezTo>
                  <a:lnTo>
                    <a:pt x="35104" y="35372"/>
                  </a:lnTo>
                  <a:cubicBezTo>
                    <a:pt x="34973" y="35314"/>
                    <a:pt x="34851" y="35236"/>
                    <a:pt x="34719" y="35148"/>
                  </a:cubicBezTo>
                  <a:cubicBezTo>
                    <a:pt x="32338" y="33517"/>
                    <a:pt x="29921" y="31897"/>
                    <a:pt x="27433" y="30421"/>
                  </a:cubicBezTo>
                  <a:cubicBezTo>
                    <a:pt x="24754" y="28778"/>
                    <a:pt x="22170" y="27016"/>
                    <a:pt x="19682" y="25111"/>
                  </a:cubicBezTo>
                  <a:cubicBezTo>
                    <a:pt x="17241" y="23301"/>
                    <a:pt x="14729" y="21075"/>
                    <a:pt x="12455" y="18741"/>
                  </a:cubicBezTo>
                  <a:cubicBezTo>
                    <a:pt x="11026" y="17277"/>
                    <a:pt x="9692" y="15729"/>
                    <a:pt x="8430" y="14121"/>
                  </a:cubicBezTo>
                  <a:cubicBezTo>
                    <a:pt x="7109" y="12466"/>
                    <a:pt x="5859" y="10776"/>
                    <a:pt x="4680" y="8883"/>
                  </a:cubicBezTo>
                  <a:cubicBezTo>
                    <a:pt x="3918" y="7680"/>
                    <a:pt x="3251" y="6430"/>
                    <a:pt x="2572" y="5180"/>
                  </a:cubicBezTo>
                  <a:cubicBezTo>
                    <a:pt x="1644" y="3477"/>
                    <a:pt x="751" y="1775"/>
                    <a:pt x="1" y="1"/>
                  </a:cubicBezTo>
                  <a:close/>
                  <a:moveTo>
                    <a:pt x="35104" y="35372"/>
                  </a:moveTo>
                  <a:cubicBezTo>
                    <a:pt x="35115" y="35377"/>
                    <a:pt x="35125" y="35381"/>
                    <a:pt x="35136" y="35386"/>
                  </a:cubicBezTo>
                  <a:cubicBezTo>
                    <a:pt x="35125" y="35381"/>
                    <a:pt x="35115" y="35377"/>
                    <a:pt x="35104" y="353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17"/>
            <p:cNvSpPr/>
            <p:nvPr/>
          </p:nvSpPr>
          <p:spPr>
            <a:xfrm>
              <a:off x="4053475" y="3847325"/>
              <a:ext cx="385775" cy="260475"/>
            </a:xfrm>
            <a:custGeom>
              <a:rect b="b" l="l" r="r" t="t"/>
              <a:pathLst>
                <a:path extrusionOk="0" h="10419" w="15431">
                  <a:moveTo>
                    <a:pt x="0" y="1"/>
                  </a:moveTo>
                  <a:lnTo>
                    <a:pt x="0" y="1"/>
                  </a:lnTo>
                  <a:cubicBezTo>
                    <a:pt x="203" y="215"/>
                    <a:pt x="393" y="441"/>
                    <a:pt x="608" y="644"/>
                  </a:cubicBezTo>
                  <a:cubicBezTo>
                    <a:pt x="4703" y="5025"/>
                    <a:pt x="9787" y="8430"/>
                    <a:pt x="15431" y="10419"/>
                  </a:cubicBezTo>
                  <a:cubicBezTo>
                    <a:pt x="12811" y="9049"/>
                    <a:pt x="10275" y="7502"/>
                    <a:pt x="7811" y="5882"/>
                  </a:cubicBezTo>
                  <a:cubicBezTo>
                    <a:pt x="5370" y="4204"/>
                    <a:pt x="3215" y="2501"/>
                    <a:pt x="953" y="751"/>
                  </a:cubicBezTo>
                  <a:cubicBezTo>
                    <a:pt x="619" y="501"/>
                    <a:pt x="310" y="2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17"/>
            <p:cNvSpPr/>
            <p:nvPr/>
          </p:nvSpPr>
          <p:spPr>
            <a:xfrm>
              <a:off x="3805825" y="3570200"/>
              <a:ext cx="210475" cy="239650"/>
            </a:xfrm>
            <a:custGeom>
              <a:rect b="b" l="l" r="r" t="t"/>
              <a:pathLst>
                <a:path extrusionOk="0" h="9586" w="8419">
                  <a:moveTo>
                    <a:pt x="0" y="1"/>
                  </a:moveTo>
                  <a:lnTo>
                    <a:pt x="0" y="1"/>
                  </a:lnTo>
                  <a:cubicBezTo>
                    <a:pt x="107" y="180"/>
                    <a:pt x="227" y="358"/>
                    <a:pt x="334" y="537"/>
                  </a:cubicBezTo>
                  <a:cubicBezTo>
                    <a:pt x="1405" y="2299"/>
                    <a:pt x="2596" y="3978"/>
                    <a:pt x="3929" y="5525"/>
                  </a:cubicBezTo>
                  <a:cubicBezTo>
                    <a:pt x="5287" y="7026"/>
                    <a:pt x="6787" y="8383"/>
                    <a:pt x="8418" y="9585"/>
                  </a:cubicBezTo>
                  <a:cubicBezTo>
                    <a:pt x="5596" y="6728"/>
                    <a:pt x="3120" y="3573"/>
                    <a:pt x="477" y="572"/>
                  </a:cubicBezTo>
                  <a:cubicBezTo>
                    <a:pt x="322" y="370"/>
                    <a:pt x="167" y="1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17"/>
            <p:cNvSpPr/>
            <p:nvPr/>
          </p:nvSpPr>
          <p:spPr>
            <a:xfrm>
              <a:off x="3662650" y="3302025"/>
              <a:ext cx="101225" cy="196475"/>
            </a:xfrm>
            <a:custGeom>
              <a:rect b="b" l="l" r="r" t="t"/>
              <a:pathLst>
                <a:path extrusionOk="0" h="7859" w="4049">
                  <a:moveTo>
                    <a:pt x="0" y="0"/>
                  </a:moveTo>
                  <a:lnTo>
                    <a:pt x="0" y="0"/>
                  </a:lnTo>
                  <a:cubicBezTo>
                    <a:pt x="36" y="131"/>
                    <a:pt x="60" y="262"/>
                    <a:pt x="108" y="405"/>
                  </a:cubicBezTo>
                  <a:cubicBezTo>
                    <a:pt x="810" y="3156"/>
                    <a:pt x="2132" y="5763"/>
                    <a:pt x="4049" y="7859"/>
                  </a:cubicBezTo>
                  <a:cubicBezTo>
                    <a:pt x="2656" y="5477"/>
                    <a:pt x="1465" y="2965"/>
                    <a:pt x="239" y="477"/>
                  </a:cubicBezTo>
                  <a:cubicBezTo>
                    <a:pt x="167" y="310"/>
                    <a:pt x="96" y="16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17"/>
            <p:cNvSpPr/>
            <p:nvPr/>
          </p:nvSpPr>
          <p:spPr>
            <a:xfrm>
              <a:off x="3984700" y="3111825"/>
              <a:ext cx="807575" cy="623300"/>
            </a:xfrm>
            <a:custGeom>
              <a:rect b="b" l="l" r="r" t="t"/>
              <a:pathLst>
                <a:path extrusionOk="0" h="24932" w="32303">
                  <a:moveTo>
                    <a:pt x="1" y="0"/>
                  </a:moveTo>
                  <a:lnTo>
                    <a:pt x="1" y="0"/>
                  </a:lnTo>
                  <a:cubicBezTo>
                    <a:pt x="1406" y="1882"/>
                    <a:pt x="2858" y="3691"/>
                    <a:pt x="4502" y="5358"/>
                  </a:cubicBezTo>
                  <a:cubicBezTo>
                    <a:pt x="6930" y="7835"/>
                    <a:pt x="9562" y="10073"/>
                    <a:pt x="12193" y="12323"/>
                  </a:cubicBezTo>
                  <a:cubicBezTo>
                    <a:pt x="15205" y="14883"/>
                    <a:pt x="18325" y="17312"/>
                    <a:pt x="21647" y="19467"/>
                  </a:cubicBezTo>
                  <a:cubicBezTo>
                    <a:pt x="23813" y="20920"/>
                    <a:pt x="26052" y="22313"/>
                    <a:pt x="28457" y="23337"/>
                  </a:cubicBezTo>
                  <a:cubicBezTo>
                    <a:pt x="29731" y="23896"/>
                    <a:pt x="31005" y="24420"/>
                    <a:pt x="32303" y="24932"/>
                  </a:cubicBezTo>
                  <a:cubicBezTo>
                    <a:pt x="30922" y="24146"/>
                    <a:pt x="29540" y="23384"/>
                    <a:pt x="28147" y="22634"/>
                  </a:cubicBezTo>
                  <a:cubicBezTo>
                    <a:pt x="22051" y="19384"/>
                    <a:pt x="16598" y="15490"/>
                    <a:pt x="11491" y="11002"/>
                  </a:cubicBezTo>
                  <a:cubicBezTo>
                    <a:pt x="9752" y="9478"/>
                    <a:pt x="8002" y="7966"/>
                    <a:pt x="6311" y="6370"/>
                  </a:cubicBezTo>
                  <a:cubicBezTo>
                    <a:pt x="4156" y="4299"/>
                    <a:pt x="2085" y="214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17"/>
            <p:cNvSpPr/>
            <p:nvPr/>
          </p:nvSpPr>
          <p:spPr>
            <a:xfrm>
              <a:off x="4820525" y="3754750"/>
              <a:ext cx="1209400" cy="174350"/>
            </a:xfrm>
            <a:custGeom>
              <a:rect b="b" l="l" r="r" t="t"/>
              <a:pathLst>
                <a:path extrusionOk="0" h="6974" w="48376">
                  <a:moveTo>
                    <a:pt x="1" y="1"/>
                  </a:moveTo>
                  <a:lnTo>
                    <a:pt x="1" y="1"/>
                  </a:lnTo>
                  <a:cubicBezTo>
                    <a:pt x="3442" y="1918"/>
                    <a:pt x="7311" y="2870"/>
                    <a:pt x="11085" y="3858"/>
                  </a:cubicBezTo>
                  <a:cubicBezTo>
                    <a:pt x="16836" y="5347"/>
                    <a:pt x="22694" y="6311"/>
                    <a:pt x="28623" y="6728"/>
                  </a:cubicBezTo>
                  <a:cubicBezTo>
                    <a:pt x="30721" y="6872"/>
                    <a:pt x="32825" y="6973"/>
                    <a:pt x="34927" y="6973"/>
                  </a:cubicBezTo>
                  <a:cubicBezTo>
                    <a:pt x="35950" y="6973"/>
                    <a:pt x="36972" y="6949"/>
                    <a:pt x="37994" y="6895"/>
                  </a:cubicBezTo>
                  <a:cubicBezTo>
                    <a:pt x="39756" y="6799"/>
                    <a:pt x="41494" y="6704"/>
                    <a:pt x="43220" y="6371"/>
                  </a:cubicBezTo>
                  <a:cubicBezTo>
                    <a:pt x="44959" y="6049"/>
                    <a:pt x="46661" y="5585"/>
                    <a:pt x="48376" y="5109"/>
                  </a:cubicBezTo>
                  <a:lnTo>
                    <a:pt x="48376" y="5109"/>
                  </a:lnTo>
                  <a:cubicBezTo>
                    <a:pt x="46328" y="5430"/>
                    <a:pt x="44280" y="5609"/>
                    <a:pt x="42244" y="5787"/>
                  </a:cubicBezTo>
                  <a:cubicBezTo>
                    <a:pt x="39618" y="6071"/>
                    <a:pt x="36987" y="6197"/>
                    <a:pt x="34355" y="6197"/>
                  </a:cubicBezTo>
                  <a:cubicBezTo>
                    <a:pt x="32346" y="6197"/>
                    <a:pt x="30336" y="6124"/>
                    <a:pt x="28326" y="5990"/>
                  </a:cubicBezTo>
                  <a:cubicBezTo>
                    <a:pt x="22682" y="5632"/>
                    <a:pt x="17455" y="4859"/>
                    <a:pt x="11919" y="3454"/>
                  </a:cubicBezTo>
                  <a:cubicBezTo>
                    <a:pt x="9728" y="2918"/>
                    <a:pt x="7561" y="2323"/>
                    <a:pt x="5382" y="1715"/>
                  </a:cubicBezTo>
                  <a:cubicBezTo>
                    <a:pt x="3573" y="1203"/>
                    <a:pt x="1739" y="71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17"/>
            <p:cNvSpPr/>
            <p:nvPr/>
          </p:nvSpPr>
          <p:spPr>
            <a:xfrm>
              <a:off x="4330300" y="3373750"/>
              <a:ext cx="835250" cy="414975"/>
            </a:xfrm>
            <a:custGeom>
              <a:rect b="b" l="l" r="r" t="t"/>
              <a:pathLst>
                <a:path extrusionOk="0" h="16599" w="33410">
                  <a:moveTo>
                    <a:pt x="0" y="1"/>
                  </a:moveTo>
                  <a:lnTo>
                    <a:pt x="0" y="1"/>
                  </a:lnTo>
                  <a:cubicBezTo>
                    <a:pt x="2750" y="2692"/>
                    <a:pt x="5965" y="4859"/>
                    <a:pt x="9227" y="6883"/>
                  </a:cubicBezTo>
                  <a:cubicBezTo>
                    <a:pt x="12930" y="9109"/>
                    <a:pt x="16764" y="11133"/>
                    <a:pt x="20765" y="12800"/>
                  </a:cubicBezTo>
                  <a:cubicBezTo>
                    <a:pt x="23658" y="13991"/>
                    <a:pt x="26575" y="15169"/>
                    <a:pt x="29623" y="15824"/>
                  </a:cubicBezTo>
                  <a:cubicBezTo>
                    <a:pt x="30873" y="16110"/>
                    <a:pt x="32147" y="16360"/>
                    <a:pt x="33409" y="16598"/>
                  </a:cubicBezTo>
                  <a:cubicBezTo>
                    <a:pt x="32004" y="16134"/>
                    <a:pt x="30623" y="15669"/>
                    <a:pt x="29242" y="15181"/>
                  </a:cubicBezTo>
                  <a:cubicBezTo>
                    <a:pt x="24170" y="13503"/>
                    <a:pt x="19526" y="11764"/>
                    <a:pt x="14835" y="9323"/>
                  </a:cubicBezTo>
                  <a:cubicBezTo>
                    <a:pt x="11585" y="7633"/>
                    <a:pt x="8442" y="5775"/>
                    <a:pt x="5429" y="3728"/>
                  </a:cubicBezTo>
                  <a:cubicBezTo>
                    <a:pt x="3596" y="2513"/>
                    <a:pt x="1750" y="131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17"/>
            <p:cNvSpPr/>
            <p:nvPr/>
          </p:nvSpPr>
          <p:spPr>
            <a:xfrm>
              <a:off x="5225950" y="3737800"/>
              <a:ext cx="1023650" cy="93725"/>
            </a:xfrm>
            <a:custGeom>
              <a:rect b="b" l="l" r="r" t="t"/>
              <a:pathLst>
                <a:path extrusionOk="0" h="3749" w="40946">
                  <a:moveTo>
                    <a:pt x="40946" y="0"/>
                  </a:moveTo>
                  <a:cubicBezTo>
                    <a:pt x="40862" y="12"/>
                    <a:pt x="40755" y="36"/>
                    <a:pt x="40660" y="60"/>
                  </a:cubicBezTo>
                  <a:cubicBezTo>
                    <a:pt x="39231" y="369"/>
                    <a:pt x="37802" y="619"/>
                    <a:pt x="36374" y="869"/>
                  </a:cubicBezTo>
                  <a:cubicBezTo>
                    <a:pt x="34516" y="1203"/>
                    <a:pt x="32683" y="1691"/>
                    <a:pt x="30813" y="1989"/>
                  </a:cubicBezTo>
                  <a:cubicBezTo>
                    <a:pt x="27182" y="2560"/>
                    <a:pt x="23098" y="2929"/>
                    <a:pt x="19133" y="3001"/>
                  </a:cubicBezTo>
                  <a:cubicBezTo>
                    <a:pt x="18510" y="3012"/>
                    <a:pt x="17886" y="3018"/>
                    <a:pt x="17263" y="3018"/>
                  </a:cubicBezTo>
                  <a:cubicBezTo>
                    <a:pt x="11495" y="3018"/>
                    <a:pt x="5738" y="2547"/>
                    <a:pt x="0" y="2096"/>
                  </a:cubicBezTo>
                  <a:lnTo>
                    <a:pt x="0" y="2096"/>
                  </a:lnTo>
                  <a:cubicBezTo>
                    <a:pt x="4763" y="3286"/>
                    <a:pt x="9692" y="3548"/>
                    <a:pt x="14585" y="3703"/>
                  </a:cubicBezTo>
                  <a:cubicBezTo>
                    <a:pt x="15601" y="3733"/>
                    <a:pt x="16617" y="3749"/>
                    <a:pt x="17635" y="3749"/>
                  </a:cubicBezTo>
                  <a:cubicBezTo>
                    <a:pt x="20639" y="3749"/>
                    <a:pt x="23649" y="3612"/>
                    <a:pt x="26646" y="3310"/>
                  </a:cubicBezTo>
                  <a:cubicBezTo>
                    <a:pt x="30230" y="2989"/>
                    <a:pt x="33826" y="2441"/>
                    <a:pt x="37231" y="1262"/>
                  </a:cubicBezTo>
                  <a:cubicBezTo>
                    <a:pt x="38481" y="846"/>
                    <a:pt x="39719" y="429"/>
                    <a:pt x="40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17"/>
            <p:cNvSpPr/>
            <p:nvPr/>
          </p:nvSpPr>
          <p:spPr>
            <a:xfrm>
              <a:off x="5006575" y="4050325"/>
              <a:ext cx="230400" cy="64625"/>
            </a:xfrm>
            <a:custGeom>
              <a:rect b="b" l="l" r="r" t="t"/>
              <a:pathLst>
                <a:path extrusionOk="0" h="2585" w="9216">
                  <a:moveTo>
                    <a:pt x="0" y="1"/>
                  </a:moveTo>
                  <a:lnTo>
                    <a:pt x="0" y="1"/>
                  </a:lnTo>
                  <a:cubicBezTo>
                    <a:pt x="2834" y="1549"/>
                    <a:pt x="6013" y="2346"/>
                    <a:pt x="9216" y="2584"/>
                  </a:cubicBezTo>
                  <a:cubicBezTo>
                    <a:pt x="7775" y="2120"/>
                    <a:pt x="6346" y="1644"/>
                    <a:pt x="4882" y="1275"/>
                  </a:cubicBezTo>
                  <a:cubicBezTo>
                    <a:pt x="3262" y="846"/>
                    <a:pt x="1607" y="50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17"/>
            <p:cNvSpPr/>
            <p:nvPr/>
          </p:nvSpPr>
          <p:spPr>
            <a:xfrm>
              <a:off x="4956250" y="4095575"/>
              <a:ext cx="102725" cy="27700"/>
            </a:xfrm>
            <a:custGeom>
              <a:rect b="b" l="l" r="r" t="t"/>
              <a:pathLst>
                <a:path extrusionOk="0" h="1108" w="4109">
                  <a:moveTo>
                    <a:pt x="1" y="0"/>
                  </a:moveTo>
                  <a:lnTo>
                    <a:pt x="1" y="0"/>
                  </a:lnTo>
                  <a:cubicBezTo>
                    <a:pt x="1263" y="703"/>
                    <a:pt x="2692" y="929"/>
                    <a:pt x="4109" y="1108"/>
                  </a:cubicBezTo>
                  <a:cubicBezTo>
                    <a:pt x="2954" y="703"/>
                    <a:pt x="1334" y="27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17"/>
            <p:cNvSpPr/>
            <p:nvPr/>
          </p:nvSpPr>
          <p:spPr>
            <a:xfrm>
              <a:off x="4049900" y="3085625"/>
              <a:ext cx="260175" cy="253325"/>
            </a:xfrm>
            <a:custGeom>
              <a:rect b="b" l="l" r="r" t="t"/>
              <a:pathLst>
                <a:path extrusionOk="0" h="10133" w="10407">
                  <a:moveTo>
                    <a:pt x="0" y="1"/>
                  </a:moveTo>
                  <a:lnTo>
                    <a:pt x="0" y="1"/>
                  </a:lnTo>
                  <a:cubicBezTo>
                    <a:pt x="120" y="203"/>
                    <a:pt x="262" y="394"/>
                    <a:pt x="393" y="572"/>
                  </a:cubicBezTo>
                  <a:cubicBezTo>
                    <a:pt x="3060" y="4370"/>
                    <a:pt x="6382" y="7787"/>
                    <a:pt x="10407" y="10133"/>
                  </a:cubicBezTo>
                  <a:cubicBezTo>
                    <a:pt x="8668" y="8764"/>
                    <a:pt x="7120" y="7180"/>
                    <a:pt x="5573" y="5608"/>
                  </a:cubicBezTo>
                  <a:cubicBezTo>
                    <a:pt x="3918" y="3953"/>
                    <a:pt x="2239" y="2310"/>
                    <a:pt x="596" y="632"/>
                  </a:cubicBezTo>
                  <a:cubicBezTo>
                    <a:pt x="393" y="429"/>
                    <a:pt x="203" y="21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17"/>
            <p:cNvSpPr/>
            <p:nvPr/>
          </p:nvSpPr>
          <p:spPr>
            <a:xfrm>
              <a:off x="5524200" y="3580925"/>
              <a:ext cx="851600" cy="162250"/>
            </a:xfrm>
            <a:custGeom>
              <a:rect b="b" l="l" r="r" t="t"/>
              <a:pathLst>
                <a:path extrusionOk="0" h="6490" w="34064">
                  <a:moveTo>
                    <a:pt x="34064" y="1"/>
                  </a:moveTo>
                  <a:cubicBezTo>
                    <a:pt x="32218" y="810"/>
                    <a:pt x="30302" y="1465"/>
                    <a:pt x="28385" y="2072"/>
                  </a:cubicBezTo>
                  <a:cubicBezTo>
                    <a:pt x="26634" y="2608"/>
                    <a:pt x="24884" y="3132"/>
                    <a:pt x="23098" y="3513"/>
                  </a:cubicBezTo>
                  <a:cubicBezTo>
                    <a:pt x="17824" y="4644"/>
                    <a:pt x="12906" y="5323"/>
                    <a:pt x="7549" y="5620"/>
                  </a:cubicBezTo>
                  <a:cubicBezTo>
                    <a:pt x="5395" y="5731"/>
                    <a:pt x="3191" y="5800"/>
                    <a:pt x="964" y="5800"/>
                  </a:cubicBezTo>
                  <a:cubicBezTo>
                    <a:pt x="790" y="5800"/>
                    <a:pt x="615" y="5800"/>
                    <a:pt x="441" y="5799"/>
                  </a:cubicBezTo>
                  <a:cubicBezTo>
                    <a:pt x="310" y="6001"/>
                    <a:pt x="167" y="6228"/>
                    <a:pt x="24" y="6454"/>
                  </a:cubicBezTo>
                  <a:cubicBezTo>
                    <a:pt x="12" y="6466"/>
                    <a:pt x="0" y="6478"/>
                    <a:pt x="0" y="6489"/>
                  </a:cubicBezTo>
                  <a:cubicBezTo>
                    <a:pt x="786" y="6489"/>
                    <a:pt x="1572" y="6489"/>
                    <a:pt x="2346" y="6478"/>
                  </a:cubicBezTo>
                  <a:cubicBezTo>
                    <a:pt x="7322" y="6359"/>
                    <a:pt x="12311" y="6037"/>
                    <a:pt x="17217" y="5239"/>
                  </a:cubicBezTo>
                  <a:cubicBezTo>
                    <a:pt x="23039" y="4334"/>
                    <a:pt x="28956" y="3084"/>
                    <a:pt x="34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17"/>
            <p:cNvSpPr/>
            <p:nvPr/>
          </p:nvSpPr>
          <p:spPr>
            <a:xfrm>
              <a:off x="5034850" y="3672600"/>
              <a:ext cx="412275" cy="69675"/>
            </a:xfrm>
            <a:custGeom>
              <a:rect b="b" l="l" r="r" t="t"/>
              <a:pathLst>
                <a:path extrusionOk="0" h="2787" w="16491">
                  <a:moveTo>
                    <a:pt x="0" y="1"/>
                  </a:moveTo>
                  <a:lnTo>
                    <a:pt x="1119" y="406"/>
                  </a:lnTo>
                  <a:cubicBezTo>
                    <a:pt x="2893" y="1060"/>
                    <a:pt x="4739" y="1549"/>
                    <a:pt x="6596" y="1870"/>
                  </a:cubicBezTo>
                  <a:cubicBezTo>
                    <a:pt x="9871" y="2430"/>
                    <a:pt x="13192" y="2692"/>
                    <a:pt x="16490" y="2787"/>
                  </a:cubicBezTo>
                  <a:cubicBezTo>
                    <a:pt x="16348" y="2572"/>
                    <a:pt x="16264" y="2322"/>
                    <a:pt x="16252" y="2037"/>
                  </a:cubicBezTo>
                  <a:cubicBezTo>
                    <a:pt x="13216" y="1918"/>
                    <a:pt x="10252" y="1656"/>
                    <a:pt x="7454" y="1215"/>
                  </a:cubicBezTo>
                  <a:cubicBezTo>
                    <a:pt x="5048" y="858"/>
                    <a:pt x="2655" y="489"/>
                    <a:pt x="250" y="48"/>
                  </a:cubicBezTo>
                  <a:cubicBezTo>
                    <a:pt x="167" y="25"/>
                    <a:pt x="95" y="1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17"/>
            <p:cNvSpPr/>
            <p:nvPr/>
          </p:nvSpPr>
          <p:spPr>
            <a:xfrm>
              <a:off x="4649075" y="3510975"/>
              <a:ext cx="294700" cy="129200"/>
            </a:xfrm>
            <a:custGeom>
              <a:rect b="b" l="l" r="r" t="t"/>
              <a:pathLst>
                <a:path extrusionOk="0" h="5168" w="11788">
                  <a:moveTo>
                    <a:pt x="1" y="1"/>
                  </a:moveTo>
                  <a:lnTo>
                    <a:pt x="1" y="1"/>
                  </a:lnTo>
                  <a:cubicBezTo>
                    <a:pt x="167" y="108"/>
                    <a:pt x="322" y="227"/>
                    <a:pt x="501" y="334"/>
                  </a:cubicBezTo>
                  <a:cubicBezTo>
                    <a:pt x="3930" y="2608"/>
                    <a:pt x="7680" y="4573"/>
                    <a:pt x="11788" y="5168"/>
                  </a:cubicBezTo>
                  <a:cubicBezTo>
                    <a:pt x="9871" y="4525"/>
                    <a:pt x="8228" y="3727"/>
                    <a:pt x="6359" y="2822"/>
                  </a:cubicBezTo>
                  <a:cubicBezTo>
                    <a:pt x="4477" y="1929"/>
                    <a:pt x="2561" y="1096"/>
                    <a:pt x="679" y="298"/>
                  </a:cubicBezTo>
                  <a:cubicBezTo>
                    <a:pt x="537" y="239"/>
                    <a:pt x="203" y="9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17"/>
            <p:cNvSpPr/>
            <p:nvPr/>
          </p:nvSpPr>
          <p:spPr>
            <a:xfrm>
              <a:off x="4121325" y="3090975"/>
              <a:ext cx="484325" cy="386400"/>
            </a:xfrm>
            <a:custGeom>
              <a:rect b="b" l="l" r="r" t="t"/>
              <a:pathLst>
                <a:path extrusionOk="0" h="15456" w="19373">
                  <a:moveTo>
                    <a:pt x="1" y="1"/>
                  </a:moveTo>
                  <a:lnTo>
                    <a:pt x="1" y="1"/>
                  </a:lnTo>
                  <a:cubicBezTo>
                    <a:pt x="465" y="644"/>
                    <a:pt x="953" y="1275"/>
                    <a:pt x="1442" y="1894"/>
                  </a:cubicBezTo>
                  <a:cubicBezTo>
                    <a:pt x="3859" y="4942"/>
                    <a:pt x="6764" y="7561"/>
                    <a:pt x="9859" y="9919"/>
                  </a:cubicBezTo>
                  <a:cubicBezTo>
                    <a:pt x="12800" y="12110"/>
                    <a:pt x="15943" y="14098"/>
                    <a:pt x="19372" y="15455"/>
                  </a:cubicBezTo>
                  <a:cubicBezTo>
                    <a:pt x="15979" y="13395"/>
                    <a:pt x="12252" y="10871"/>
                    <a:pt x="9359" y="8645"/>
                  </a:cubicBezTo>
                  <a:cubicBezTo>
                    <a:pt x="6895" y="6633"/>
                    <a:pt x="4597" y="4418"/>
                    <a:pt x="2299" y="2215"/>
                  </a:cubicBezTo>
                  <a:cubicBezTo>
                    <a:pt x="1537" y="1477"/>
                    <a:pt x="763" y="7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17"/>
            <p:cNvSpPr/>
            <p:nvPr/>
          </p:nvSpPr>
          <p:spPr>
            <a:xfrm>
              <a:off x="4126400" y="3027300"/>
              <a:ext cx="864125" cy="522100"/>
            </a:xfrm>
            <a:custGeom>
              <a:rect b="b" l="l" r="r" t="t"/>
              <a:pathLst>
                <a:path extrusionOk="0" h="20884" w="34565">
                  <a:moveTo>
                    <a:pt x="0" y="0"/>
                  </a:moveTo>
                  <a:lnTo>
                    <a:pt x="0" y="0"/>
                  </a:lnTo>
                  <a:cubicBezTo>
                    <a:pt x="4251" y="4739"/>
                    <a:pt x="9311" y="8680"/>
                    <a:pt x="14621" y="12132"/>
                  </a:cubicBezTo>
                  <a:cubicBezTo>
                    <a:pt x="17181" y="13799"/>
                    <a:pt x="19836" y="15300"/>
                    <a:pt x="22563" y="16669"/>
                  </a:cubicBezTo>
                  <a:cubicBezTo>
                    <a:pt x="25123" y="17955"/>
                    <a:pt x="27766" y="19098"/>
                    <a:pt x="30516" y="19907"/>
                  </a:cubicBezTo>
                  <a:cubicBezTo>
                    <a:pt x="31861" y="20288"/>
                    <a:pt x="33219" y="20622"/>
                    <a:pt x="34564" y="20884"/>
                  </a:cubicBezTo>
                  <a:cubicBezTo>
                    <a:pt x="33052" y="20348"/>
                    <a:pt x="31528" y="19788"/>
                    <a:pt x="30016" y="19205"/>
                  </a:cubicBezTo>
                  <a:cubicBezTo>
                    <a:pt x="23313" y="16728"/>
                    <a:pt x="16907" y="13204"/>
                    <a:pt x="10954" y="8906"/>
                  </a:cubicBezTo>
                  <a:cubicBezTo>
                    <a:pt x="7216" y="6239"/>
                    <a:pt x="3667" y="30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17"/>
            <p:cNvSpPr/>
            <p:nvPr/>
          </p:nvSpPr>
          <p:spPr>
            <a:xfrm>
              <a:off x="5604250" y="3609200"/>
              <a:ext cx="112250" cy="22950"/>
            </a:xfrm>
            <a:custGeom>
              <a:rect b="b" l="l" r="r" t="t"/>
              <a:pathLst>
                <a:path extrusionOk="0" h="918" w="4490">
                  <a:moveTo>
                    <a:pt x="3751" y="1"/>
                  </a:moveTo>
                  <a:cubicBezTo>
                    <a:pt x="3001" y="48"/>
                    <a:pt x="2275" y="84"/>
                    <a:pt x="1525" y="96"/>
                  </a:cubicBezTo>
                  <a:cubicBezTo>
                    <a:pt x="1168" y="120"/>
                    <a:pt x="834" y="144"/>
                    <a:pt x="477" y="144"/>
                  </a:cubicBezTo>
                  <a:cubicBezTo>
                    <a:pt x="441" y="239"/>
                    <a:pt x="394" y="358"/>
                    <a:pt x="322" y="453"/>
                  </a:cubicBezTo>
                  <a:cubicBezTo>
                    <a:pt x="215" y="596"/>
                    <a:pt x="96" y="751"/>
                    <a:pt x="1" y="917"/>
                  </a:cubicBezTo>
                  <a:cubicBezTo>
                    <a:pt x="1501" y="894"/>
                    <a:pt x="3001" y="858"/>
                    <a:pt x="4490" y="751"/>
                  </a:cubicBezTo>
                  <a:cubicBezTo>
                    <a:pt x="4406" y="703"/>
                    <a:pt x="4311" y="644"/>
                    <a:pt x="4240" y="584"/>
                  </a:cubicBezTo>
                  <a:cubicBezTo>
                    <a:pt x="4013" y="417"/>
                    <a:pt x="3847" y="227"/>
                    <a:pt x="37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17"/>
            <p:cNvSpPr/>
            <p:nvPr/>
          </p:nvSpPr>
          <p:spPr>
            <a:xfrm>
              <a:off x="5310175" y="3604150"/>
              <a:ext cx="131300" cy="24425"/>
            </a:xfrm>
            <a:custGeom>
              <a:rect b="b" l="l" r="r" t="t"/>
              <a:pathLst>
                <a:path extrusionOk="0" h="977" w="5252">
                  <a:moveTo>
                    <a:pt x="655" y="0"/>
                  </a:moveTo>
                  <a:cubicBezTo>
                    <a:pt x="429" y="226"/>
                    <a:pt x="227" y="429"/>
                    <a:pt x="1" y="643"/>
                  </a:cubicBezTo>
                  <a:cubicBezTo>
                    <a:pt x="1477" y="786"/>
                    <a:pt x="2965" y="893"/>
                    <a:pt x="4453" y="965"/>
                  </a:cubicBezTo>
                  <a:cubicBezTo>
                    <a:pt x="4620" y="977"/>
                    <a:pt x="4775" y="977"/>
                    <a:pt x="4942" y="977"/>
                  </a:cubicBezTo>
                  <a:cubicBezTo>
                    <a:pt x="4977" y="738"/>
                    <a:pt x="5073" y="500"/>
                    <a:pt x="5239" y="298"/>
                  </a:cubicBezTo>
                  <a:cubicBezTo>
                    <a:pt x="5239" y="286"/>
                    <a:pt x="5251" y="286"/>
                    <a:pt x="5251" y="262"/>
                  </a:cubicBezTo>
                  <a:cubicBezTo>
                    <a:pt x="4394" y="238"/>
                    <a:pt x="3525" y="191"/>
                    <a:pt x="2668" y="143"/>
                  </a:cubicBezTo>
                  <a:cubicBezTo>
                    <a:pt x="1965" y="107"/>
                    <a:pt x="1298" y="60"/>
                    <a:pt x="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17"/>
            <p:cNvSpPr/>
            <p:nvPr/>
          </p:nvSpPr>
          <p:spPr>
            <a:xfrm>
              <a:off x="5033050" y="3558300"/>
              <a:ext cx="184275" cy="50625"/>
            </a:xfrm>
            <a:custGeom>
              <a:rect b="b" l="l" r="r" t="t"/>
              <a:pathLst>
                <a:path extrusionOk="0" h="2025" w="7371">
                  <a:moveTo>
                    <a:pt x="1" y="1"/>
                  </a:moveTo>
                  <a:lnTo>
                    <a:pt x="1" y="1"/>
                  </a:lnTo>
                  <a:cubicBezTo>
                    <a:pt x="1096" y="513"/>
                    <a:pt x="2251" y="894"/>
                    <a:pt x="3406" y="1191"/>
                  </a:cubicBezTo>
                  <a:cubicBezTo>
                    <a:pt x="4716" y="1549"/>
                    <a:pt x="6025" y="1834"/>
                    <a:pt x="7371" y="2025"/>
                  </a:cubicBezTo>
                  <a:cubicBezTo>
                    <a:pt x="7264" y="1822"/>
                    <a:pt x="7204" y="1620"/>
                    <a:pt x="7204" y="1382"/>
                  </a:cubicBezTo>
                  <a:lnTo>
                    <a:pt x="7204" y="1322"/>
                  </a:lnTo>
                  <a:cubicBezTo>
                    <a:pt x="6680" y="1251"/>
                    <a:pt x="6168" y="1179"/>
                    <a:pt x="5668" y="1108"/>
                  </a:cubicBezTo>
                  <a:cubicBezTo>
                    <a:pt x="3763" y="787"/>
                    <a:pt x="1846" y="54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17"/>
            <p:cNvSpPr/>
            <p:nvPr/>
          </p:nvSpPr>
          <p:spPr>
            <a:xfrm>
              <a:off x="5792075" y="3595800"/>
              <a:ext cx="153325" cy="25325"/>
            </a:xfrm>
            <a:custGeom>
              <a:rect b="b" l="l" r="r" t="t"/>
              <a:pathLst>
                <a:path extrusionOk="0" h="1013" w="6133">
                  <a:moveTo>
                    <a:pt x="6132" y="1"/>
                  </a:moveTo>
                  <a:cubicBezTo>
                    <a:pt x="4549" y="108"/>
                    <a:pt x="2977" y="108"/>
                    <a:pt x="1394" y="215"/>
                  </a:cubicBezTo>
                  <a:cubicBezTo>
                    <a:pt x="1001" y="239"/>
                    <a:pt x="608" y="275"/>
                    <a:pt x="227" y="287"/>
                  </a:cubicBezTo>
                  <a:cubicBezTo>
                    <a:pt x="227" y="346"/>
                    <a:pt x="227" y="394"/>
                    <a:pt x="203" y="453"/>
                  </a:cubicBezTo>
                  <a:cubicBezTo>
                    <a:pt x="179" y="680"/>
                    <a:pt x="108" y="870"/>
                    <a:pt x="1" y="1013"/>
                  </a:cubicBezTo>
                  <a:cubicBezTo>
                    <a:pt x="775" y="930"/>
                    <a:pt x="1537" y="822"/>
                    <a:pt x="2311" y="703"/>
                  </a:cubicBezTo>
                  <a:cubicBezTo>
                    <a:pt x="3585" y="501"/>
                    <a:pt x="4847" y="227"/>
                    <a:pt x="6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17"/>
            <p:cNvSpPr/>
            <p:nvPr/>
          </p:nvSpPr>
          <p:spPr>
            <a:xfrm>
              <a:off x="6000750" y="3354125"/>
              <a:ext cx="579850" cy="228325"/>
            </a:xfrm>
            <a:custGeom>
              <a:rect b="b" l="l" r="r" t="t"/>
              <a:pathLst>
                <a:path extrusionOk="0" h="9133" w="23194">
                  <a:moveTo>
                    <a:pt x="23193" y="0"/>
                  </a:moveTo>
                  <a:cubicBezTo>
                    <a:pt x="22717" y="262"/>
                    <a:pt x="22229" y="524"/>
                    <a:pt x="21741" y="774"/>
                  </a:cubicBezTo>
                  <a:cubicBezTo>
                    <a:pt x="20372" y="1476"/>
                    <a:pt x="18979" y="2096"/>
                    <a:pt x="17586" y="2750"/>
                  </a:cubicBezTo>
                  <a:cubicBezTo>
                    <a:pt x="15883" y="3560"/>
                    <a:pt x="14704" y="4132"/>
                    <a:pt x="13264" y="4703"/>
                  </a:cubicBezTo>
                  <a:cubicBezTo>
                    <a:pt x="8930" y="6441"/>
                    <a:pt x="4465" y="7799"/>
                    <a:pt x="0" y="9132"/>
                  </a:cubicBezTo>
                  <a:cubicBezTo>
                    <a:pt x="2250" y="8834"/>
                    <a:pt x="4477" y="8394"/>
                    <a:pt x="6668" y="7763"/>
                  </a:cubicBezTo>
                  <a:cubicBezTo>
                    <a:pt x="8406" y="7263"/>
                    <a:pt x="10108" y="6632"/>
                    <a:pt x="11799" y="6025"/>
                  </a:cubicBezTo>
                  <a:cubicBezTo>
                    <a:pt x="15514" y="4667"/>
                    <a:pt x="19086" y="3143"/>
                    <a:pt x="22384" y="643"/>
                  </a:cubicBezTo>
                  <a:cubicBezTo>
                    <a:pt x="22646" y="429"/>
                    <a:pt x="22931" y="202"/>
                    <a:pt x="231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17"/>
            <p:cNvSpPr/>
            <p:nvPr/>
          </p:nvSpPr>
          <p:spPr>
            <a:xfrm>
              <a:off x="6448700" y="2893350"/>
              <a:ext cx="303650" cy="219400"/>
            </a:xfrm>
            <a:custGeom>
              <a:rect b="b" l="l" r="r" t="t"/>
              <a:pathLst>
                <a:path extrusionOk="0" h="8776" w="12146">
                  <a:moveTo>
                    <a:pt x="12145" y="0"/>
                  </a:moveTo>
                  <a:lnTo>
                    <a:pt x="12145" y="0"/>
                  </a:lnTo>
                  <a:cubicBezTo>
                    <a:pt x="9990" y="1608"/>
                    <a:pt x="7776" y="3120"/>
                    <a:pt x="5573" y="4644"/>
                  </a:cubicBezTo>
                  <a:cubicBezTo>
                    <a:pt x="3847" y="5882"/>
                    <a:pt x="2156" y="7192"/>
                    <a:pt x="441" y="8442"/>
                  </a:cubicBezTo>
                  <a:cubicBezTo>
                    <a:pt x="299" y="8549"/>
                    <a:pt x="144" y="8656"/>
                    <a:pt x="1" y="8775"/>
                  </a:cubicBezTo>
                  <a:cubicBezTo>
                    <a:pt x="191" y="8692"/>
                    <a:pt x="394" y="8608"/>
                    <a:pt x="572" y="8501"/>
                  </a:cubicBezTo>
                  <a:cubicBezTo>
                    <a:pt x="4918" y="6430"/>
                    <a:pt x="8800" y="3477"/>
                    <a:pt x="12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17"/>
            <p:cNvSpPr/>
            <p:nvPr/>
          </p:nvSpPr>
          <p:spPr>
            <a:xfrm>
              <a:off x="5879900" y="3146950"/>
              <a:ext cx="515550" cy="203325"/>
            </a:xfrm>
            <a:custGeom>
              <a:rect b="b" l="l" r="r" t="t"/>
              <a:pathLst>
                <a:path extrusionOk="0" h="8133" w="20622">
                  <a:moveTo>
                    <a:pt x="20622" y="0"/>
                  </a:moveTo>
                  <a:lnTo>
                    <a:pt x="20622" y="0"/>
                  </a:lnTo>
                  <a:cubicBezTo>
                    <a:pt x="18764" y="869"/>
                    <a:pt x="16097" y="1870"/>
                    <a:pt x="14478" y="2572"/>
                  </a:cubicBezTo>
                  <a:cubicBezTo>
                    <a:pt x="12561" y="3394"/>
                    <a:pt x="9168" y="4799"/>
                    <a:pt x="6203" y="5632"/>
                  </a:cubicBezTo>
                  <a:cubicBezTo>
                    <a:pt x="4393" y="6156"/>
                    <a:pt x="2560" y="6632"/>
                    <a:pt x="714" y="7049"/>
                  </a:cubicBezTo>
                  <a:cubicBezTo>
                    <a:pt x="679" y="7108"/>
                    <a:pt x="643" y="7180"/>
                    <a:pt x="595" y="7239"/>
                  </a:cubicBezTo>
                  <a:cubicBezTo>
                    <a:pt x="405" y="7525"/>
                    <a:pt x="202" y="7835"/>
                    <a:pt x="0" y="8132"/>
                  </a:cubicBezTo>
                  <a:cubicBezTo>
                    <a:pt x="703" y="7989"/>
                    <a:pt x="1393" y="7823"/>
                    <a:pt x="2096" y="7644"/>
                  </a:cubicBezTo>
                  <a:cubicBezTo>
                    <a:pt x="8608" y="6096"/>
                    <a:pt x="15061" y="3810"/>
                    <a:pt x="20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17"/>
            <p:cNvSpPr/>
            <p:nvPr/>
          </p:nvSpPr>
          <p:spPr>
            <a:xfrm>
              <a:off x="4510375" y="3122525"/>
              <a:ext cx="556650" cy="219700"/>
            </a:xfrm>
            <a:custGeom>
              <a:rect b="b" l="l" r="r" t="t"/>
              <a:pathLst>
                <a:path extrusionOk="0" h="8788" w="22266">
                  <a:moveTo>
                    <a:pt x="0" y="1"/>
                  </a:moveTo>
                  <a:lnTo>
                    <a:pt x="0" y="1"/>
                  </a:lnTo>
                  <a:cubicBezTo>
                    <a:pt x="751" y="596"/>
                    <a:pt x="1560" y="1156"/>
                    <a:pt x="2382" y="1668"/>
                  </a:cubicBezTo>
                  <a:cubicBezTo>
                    <a:pt x="6168" y="3978"/>
                    <a:pt x="10395" y="5418"/>
                    <a:pt x="14597" y="6811"/>
                  </a:cubicBezTo>
                  <a:cubicBezTo>
                    <a:pt x="17038" y="7561"/>
                    <a:pt x="19503" y="8252"/>
                    <a:pt x="21991" y="8788"/>
                  </a:cubicBezTo>
                  <a:cubicBezTo>
                    <a:pt x="22003" y="8502"/>
                    <a:pt x="22075" y="8240"/>
                    <a:pt x="22265" y="8026"/>
                  </a:cubicBezTo>
                  <a:cubicBezTo>
                    <a:pt x="20610" y="7669"/>
                    <a:pt x="18955" y="7264"/>
                    <a:pt x="17312" y="6776"/>
                  </a:cubicBezTo>
                  <a:cubicBezTo>
                    <a:pt x="14621" y="6002"/>
                    <a:pt x="11954" y="5097"/>
                    <a:pt x="9359" y="4073"/>
                  </a:cubicBezTo>
                  <a:cubicBezTo>
                    <a:pt x="7382" y="3275"/>
                    <a:pt x="5608" y="2466"/>
                    <a:pt x="3656" y="1656"/>
                  </a:cubicBezTo>
                  <a:cubicBezTo>
                    <a:pt x="2751" y="1263"/>
                    <a:pt x="1405" y="692"/>
                    <a:pt x="298" y="156"/>
                  </a:cubicBezTo>
                  <a:cubicBezTo>
                    <a:pt x="191" y="108"/>
                    <a:pt x="96" y="6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17"/>
            <p:cNvSpPr/>
            <p:nvPr/>
          </p:nvSpPr>
          <p:spPr>
            <a:xfrm>
              <a:off x="4243075" y="2929650"/>
              <a:ext cx="228625" cy="171175"/>
            </a:xfrm>
            <a:custGeom>
              <a:rect b="b" l="l" r="r" t="t"/>
              <a:pathLst>
                <a:path extrusionOk="0" h="6847" w="9145">
                  <a:moveTo>
                    <a:pt x="1" y="1"/>
                  </a:moveTo>
                  <a:lnTo>
                    <a:pt x="1" y="1"/>
                  </a:lnTo>
                  <a:cubicBezTo>
                    <a:pt x="60" y="72"/>
                    <a:pt x="120" y="156"/>
                    <a:pt x="179" y="239"/>
                  </a:cubicBezTo>
                  <a:cubicBezTo>
                    <a:pt x="2501" y="3180"/>
                    <a:pt x="5608" y="5537"/>
                    <a:pt x="9145" y="6847"/>
                  </a:cubicBezTo>
                  <a:cubicBezTo>
                    <a:pt x="7359" y="5740"/>
                    <a:pt x="5763" y="4442"/>
                    <a:pt x="4751" y="3668"/>
                  </a:cubicBezTo>
                  <a:cubicBezTo>
                    <a:pt x="3787" y="2930"/>
                    <a:pt x="1834" y="1441"/>
                    <a:pt x="1013" y="798"/>
                  </a:cubicBezTo>
                  <a:cubicBezTo>
                    <a:pt x="822" y="656"/>
                    <a:pt x="298"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17"/>
            <p:cNvSpPr/>
            <p:nvPr/>
          </p:nvSpPr>
          <p:spPr>
            <a:xfrm>
              <a:off x="4273450" y="2853450"/>
              <a:ext cx="434000" cy="282200"/>
            </a:xfrm>
            <a:custGeom>
              <a:rect b="b" l="l" r="r" t="t"/>
              <a:pathLst>
                <a:path extrusionOk="0" h="11288" w="17360">
                  <a:moveTo>
                    <a:pt x="0" y="1"/>
                  </a:moveTo>
                  <a:lnTo>
                    <a:pt x="0" y="1"/>
                  </a:lnTo>
                  <a:cubicBezTo>
                    <a:pt x="1488" y="1751"/>
                    <a:pt x="3167" y="3323"/>
                    <a:pt x="4989" y="4680"/>
                  </a:cubicBezTo>
                  <a:cubicBezTo>
                    <a:pt x="6477" y="5775"/>
                    <a:pt x="8072" y="6716"/>
                    <a:pt x="9668" y="7609"/>
                  </a:cubicBezTo>
                  <a:cubicBezTo>
                    <a:pt x="12133" y="9026"/>
                    <a:pt x="14680" y="10288"/>
                    <a:pt x="17359" y="11288"/>
                  </a:cubicBezTo>
                  <a:cubicBezTo>
                    <a:pt x="17121" y="11038"/>
                    <a:pt x="16966" y="10704"/>
                    <a:pt x="17002" y="10335"/>
                  </a:cubicBezTo>
                  <a:cubicBezTo>
                    <a:pt x="16145" y="10002"/>
                    <a:pt x="15300" y="9681"/>
                    <a:pt x="14549" y="9335"/>
                  </a:cubicBezTo>
                  <a:cubicBezTo>
                    <a:pt x="13073" y="8669"/>
                    <a:pt x="11656" y="7895"/>
                    <a:pt x="10263" y="7109"/>
                  </a:cubicBezTo>
                  <a:cubicBezTo>
                    <a:pt x="8846" y="6299"/>
                    <a:pt x="7430" y="5478"/>
                    <a:pt x="6096" y="4561"/>
                  </a:cubicBezTo>
                  <a:cubicBezTo>
                    <a:pt x="3941" y="3096"/>
                    <a:pt x="1941" y="16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17"/>
            <p:cNvSpPr/>
            <p:nvPr/>
          </p:nvSpPr>
          <p:spPr>
            <a:xfrm>
              <a:off x="6018900" y="2963875"/>
              <a:ext cx="432800" cy="195300"/>
            </a:xfrm>
            <a:custGeom>
              <a:rect b="b" l="l" r="r" t="t"/>
              <a:pathLst>
                <a:path extrusionOk="0" h="7812" w="17312">
                  <a:moveTo>
                    <a:pt x="17312" y="1"/>
                  </a:moveTo>
                  <a:lnTo>
                    <a:pt x="17312" y="1"/>
                  </a:lnTo>
                  <a:cubicBezTo>
                    <a:pt x="16895" y="203"/>
                    <a:pt x="16490" y="406"/>
                    <a:pt x="16074" y="620"/>
                  </a:cubicBezTo>
                  <a:cubicBezTo>
                    <a:pt x="9573" y="3787"/>
                    <a:pt x="5799" y="5383"/>
                    <a:pt x="60" y="7716"/>
                  </a:cubicBezTo>
                  <a:cubicBezTo>
                    <a:pt x="48" y="7740"/>
                    <a:pt x="36" y="7764"/>
                    <a:pt x="0" y="7811"/>
                  </a:cubicBezTo>
                  <a:cubicBezTo>
                    <a:pt x="3179" y="7121"/>
                    <a:pt x="6287" y="6168"/>
                    <a:pt x="9228" y="4799"/>
                  </a:cubicBezTo>
                  <a:cubicBezTo>
                    <a:pt x="11835" y="3668"/>
                    <a:pt x="14324" y="2287"/>
                    <a:pt x="16586" y="561"/>
                  </a:cubicBezTo>
                  <a:cubicBezTo>
                    <a:pt x="16836" y="370"/>
                    <a:pt x="17074" y="191"/>
                    <a:pt x="17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17"/>
            <p:cNvSpPr/>
            <p:nvPr/>
          </p:nvSpPr>
          <p:spPr>
            <a:xfrm>
              <a:off x="1931175" y="1688775"/>
              <a:ext cx="1724350" cy="921525"/>
            </a:xfrm>
            <a:custGeom>
              <a:rect b="b" l="l" r="r" t="t"/>
              <a:pathLst>
                <a:path extrusionOk="0" h="36861" w="68974">
                  <a:moveTo>
                    <a:pt x="3890" y="1"/>
                  </a:moveTo>
                  <a:cubicBezTo>
                    <a:pt x="2594" y="1"/>
                    <a:pt x="1297" y="73"/>
                    <a:pt x="1" y="237"/>
                  </a:cubicBezTo>
                  <a:cubicBezTo>
                    <a:pt x="2156" y="249"/>
                    <a:pt x="4299" y="463"/>
                    <a:pt x="6442" y="701"/>
                  </a:cubicBezTo>
                  <a:cubicBezTo>
                    <a:pt x="8692" y="951"/>
                    <a:pt x="10550" y="1189"/>
                    <a:pt x="12824" y="1606"/>
                  </a:cubicBezTo>
                  <a:cubicBezTo>
                    <a:pt x="17515" y="2463"/>
                    <a:pt x="22158" y="3594"/>
                    <a:pt x="26647" y="5190"/>
                  </a:cubicBezTo>
                  <a:cubicBezTo>
                    <a:pt x="30326" y="6511"/>
                    <a:pt x="33553" y="8047"/>
                    <a:pt x="37148" y="9881"/>
                  </a:cubicBezTo>
                  <a:cubicBezTo>
                    <a:pt x="42578" y="12655"/>
                    <a:pt x="48007" y="16155"/>
                    <a:pt x="52424" y="19775"/>
                  </a:cubicBezTo>
                  <a:cubicBezTo>
                    <a:pt x="55758" y="22394"/>
                    <a:pt x="58782" y="25383"/>
                    <a:pt x="61711" y="28443"/>
                  </a:cubicBezTo>
                  <a:cubicBezTo>
                    <a:pt x="63282" y="30086"/>
                    <a:pt x="64723" y="31848"/>
                    <a:pt x="66235" y="33550"/>
                  </a:cubicBezTo>
                  <a:cubicBezTo>
                    <a:pt x="67176" y="34646"/>
                    <a:pt x="68140" y="35694"/>
                    <a:pt x="68974" y="36860"/>
                  </a:cubicBezTo>
                  <a:cubicBezTo>
                    <a:pt x="68521" y="35729"/>
                    <a:pt x="67890" y="34682"/>
                    <a:pt x="67235" y="33658"/>
                  </a:cubicBezTo>
                  <a:cubicBezTo>
                    <a:pt x="65616" y="31110"/>
                    <a:pt x="63592" y="28883"/>
                    <a:pt x="61508" y="26728"/>
                  </a:cubicBezTo>
                  <a:cubicBezTo>
                    <a:pt x="59413" y="24585"/>
                    <a:pt x="57246" y="22466"/>
                    <a:pt x="54972" y="20513"/>
                  </a:cubicBezTo>
                  <a:cubicBezTo>
                    <a:pt x="51793" y="17870"/>
                    <a:pt x="48459" y="15370"/>
                    <a:pt x="44947" y="13167"/>
                  </a:cubicBezTo>
                  <a:cubicBezTo>
                    <a:pt x="42030" y="11333"/>
                    <a:pt x="38970" y="9714"/>
                    <a:pt x="35874" y="8214"/>
                  </a:cubicBezTo>
                  <a:cubicBezTo>
                    <a:pt x="32755" y="6702"/>
                    <a:pt x="29552" y="5309"/>
                    <a:pt x="26266" y="4190"/>
                  </a:cubicBezTo>
                  <a:cubicBezTo>
                    <a:pt x="22992" y="3106"/>
                    <a:pt x="19646" y="2273"/>
                    <a:pt x="16265" y="1558"/>
                  </a:cubicBezTo>
                  <a:cubicBezTo>
                    <a:pt x="12198" y="742"/>
                    <a:pt x="8049" y="1"/>
                    <a:pt x="38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17"/>
            <p:cNvSpPr/>
            <p:nvPr/>
          </p:nvSpPr>
          <p:spPr>
            <a:xfrm>
              <a:off x="2340450" y="2235525"/>
              <a:ext cx="156300" cy="39600"/>
            </a:xfrm>
            <a:custGeom>
              <a:rect b="b" l="l" r="r" t="t"/>
              <a:pathLst>
                <a:path extrusionOk="0" h="1584" w="6252">
                  <a:moveTo>
                    <a:pt x="382" y="0"/>
                  </a:moveTo>
                  <a:cubicBezTo>
                    <a:pt x="251" y="203"/>
                    <a:pt x="132" y="417"/>
                    <a:pt x="1" y="643"/>
                  </a:cubicBezTo>
                  <a:cubicBezTo>
                    <a:pt x="703" y="751"/>
                    <a:pt x="1430" y="858"/>
                    <a:pt x="2168" y="977"/>
                  </a:cubicBezTo>
                  <a:cubicBezTo>
                    <a:pt x="3311" y="1155"/>
                    <a:pt x="4466" y="1358"/>
                    <a:pt x="5609" y="1584"/>
                  </a:cubicBezTo>
                  <a:cubicBezTo>
                    <a:pt x="5716" y="1489"/>
                    <a:pt x="5799" y="1417"/>
                    <a:pt x="5906" y="1334"/>
                  </a:cubicBezTo>
                  <a:cubicBezTo>
                    <a:pt x="5930" y="1298"/>
                    <a:pt x="5978" y="1274"/>
                    <a:pt x="6025" y="1251"/>
                  </a:cubicBezTo>
                  <a:cubicBezTo>
                    <a:pt x="6085" y="1191"/>
                    <a:pt x="6144" y="1155"/>
                    <a:pt x="6204" y="1108"/>
                  </a:cubicBezTo>
                  <a:cubicBezTo>
                    <a:pt x="6216" y="1096"/>
                    <a:pt x="6228" y="1072"/>
                    <a:pt x="6252" y="1072"/>
                  </a:cubicBezTo>
                  <a:cubicBezTo>
                    <a:pt x="4311" y="655"/>
                    <a:pt x="2346" y="298"/>
                    <a:pt x="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17"/>
            <p:cNvSpPr/>
            <p:nvPr/>
          </p:nvSpPr>
          <p:spPr>
            <a:xfrm>
              <a:off x="2070475" y="2214100"/>
              <a:ext cx="75050" cy="19675"/>
            </a:xfrm>
            <a:custGeom>
              <a:rect b="b" l="l" r="r" t="t"/>
              <a:pathLst>
                <a:path extrusionOk="0" h="787" w="3002">
                  <a:moveTo>
                    <a:pt x="560" y="0"/>
                  </a:moveTo>
                  <a:cubicBezTo>
                    <a:pt x="382" y="262"/>
                    <a:pt x="203" y="536"/>
                    <a:pt x="1" y="786"/>
                  </a:cubicBezTo>
                  <a:cubicBezTo>
                    <a:pt x="340" y="780"/>
                    <a:pt x="680" y="777"/>
                    <a:pt x="1017" y="777"/>
                  </a:cubicBezTo>
                  <a:cubicBezTo>
                    <a:pt x="1355" y="777"/>
                    <a:pt x="1692" y="780"/>
                    <a:pt x="2025" y="786"/>
                  </a:cubicBezTo>
                  <a:cubicBezTo>
                    <a:pt x="2358" y="536"/>
                    <a:pt x="2668" y="286"/>
                    <a:pt x="3001" y="48"/>
                  </a:cubicBezTo>
                  <a:cubicBezTo>
                    <a:pt x="2180" y="12"/>
                    <a:pt x="1370" y="0"/>
                    <a:pt x="5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17"/>
            <p:cNvSpPr/>
            <p:nvPr/>
          </p:nvSpPr>
          <p:spPr>
            <a:xfrm>
              <a:off x="867650" y="2232250"/>
              <a:ext cx="904600" cy="426850"/>
            </a:xfrm>
            <a:custGeom>
              <a:rect b="b" l="l" r="r" t="t"/>
              <a:pathLst>
                <a:path extrusionOk="0" h="17074" w="36184">
                  <a:moveTo>
                    <a:pt x="36184" y="0"/>
                  </a:moveTo>
                  <a:lnTo>
                    <a:pt x="36184" y="0"/>
                  </a:lnTo>
                  <a:cubicBezTo>
                    <a:pt x="34803" y="167"/>
                    <a:pt x="33433" y="370"/>
                    <a:pt x="32064" y="643"/>
                  </a:cubicBezTo>
                  <a:cubicBezTo>
                    <a:pt x="25659" y="1977"/>
                    <a:pt x="19408" y="4096"/>
                    <a:pt x="13574" y="7085"/>
                  </a:cubicBezTo>
                  <a:cubicBezTo>
                    <a:pt x="10300" y="8752"/>
                    <a:pt x="7073" y="10573"/>
                    <a:pt x="4239" y="12919"/>
                  </a:cubicBezTo>
                  <a:cubicBezTo>
                    <a:pt x="2787" y="14157"/>
                    <a:pt x="1406" y="15490"/>
                    <a:pt x="120" y="16943"/>
                  </a:cubicBezTo>
                  <a:cubicBezTo>
                    <a:pt x="72" y="16979"/>
                    <a:pt x="48" y="17026"/>
                    <a:pt x="1" y="17074"/>
                  </a:cubicBezTo>
                  <a:cubicBezTo>
                    <a:pt x="132" y="16979"/>
                    <a:pt x="286" y="16860"/>
                    <a:pt x="453" y="16764"/>
                  </a:cubicBezTo>
                  <a:cubicBezTo>
                    <a:pt x="775" y="16526"/>
                    <a:pt x="1120" y="16288"/>
                    <a:pt x="1441" y="16062"/>
                  </a:cubicBezTo>
                  <a:cubicBezTo>
                    <a:pt x="2799" y="15109"/>
                    <a:pt x="4156" y="14157"/>
                    <a:pt x="5513" y="13193"/>
                  </a:cubicBezTo>
                  <a:cubicBezTo>
                    <a:pt x="8133" y="11252"/>
                    <a:pt x="10931" y="9585"/>
                    <a:pt x="13848" y="8132"/>
                  </a:cubicBezTo>
                  <a:cubicBezTo>
                    <a:pt x="17253" y="6406"/>
                    <a:pt x="20134" y="5156"/>
                    <a:pt x="23647" y="3989"/>
                  </a:cubicBezTo>
                  <a:cubicBezTo>
                    <a:pt x="26587" y="3013"/>
                    <a:pt x="29576" y="2203"/>
                    <a:pt x="32600" y="1548"/>
                  </a:cubicBezTo>
                  <a:cubicBezTo>
                    <a:pt x="33529" y="1370"/>
                    <a:pt x="34457" y="1227"/>
                    <a:pt x="35362" y="1072"/>
                  </a:cubicBezTo>
                  <a:cubicBezTo>
                    <a:pt x="35589" y="691"/>
                    <a:pt x="35850" y="310"/>
                    <a:pt x="36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17"/>
            <p:cNvSpPr/>
            <p:nvPr/>
          </p:nvSpPr>
          <p:spPr>
            <a:xfrm>
              <a:off x="2545250" y="2272725"/>
              <a:ext cx="860850" cy="453350"/>
            </a:xfrm>
            <a:custGeom>
              <a:rect b="b" l="l" r="r" t="t"/>
              <a:pathLst>
                <a:path extrusionOk="0" h="18134" w="34434">
                  <a:moveTo>
                    <a:pt x="36" y="1"/>
                  </a:moveTo>
                  <a:cubicBezTo>
                    <a:pt x="0" y="25"/>
                    <a:pt x="0" y="36"/>
                    <a:pt x="24" y="36"/>
                  </a:cubicBezTo>
                  <a:cubicBezTo>
                    <a:pt x="96" y="167"/>
                    <a:pt x="108" y="322"/>
                    <a:pt x="108" y="465"/>
                  </a:cubicBezTo>
                  <a:cubicBezTo>
                    <a:pt x="143" y="525"/>
                    <a:pt x="155" y="596"/>
                    <a:pt x="155" y="667"/>
                  </a:cubicBezTo>
                  <a:cubicBezTo>
                    <a:pt x="4549" y="1691"/>
                    <a:pt x="8847" y="3025"/>
                    <a:pt x="13038" y="4692"/>
                  </a:cubicBezTo>
                  <a:cubicBezTo>
                    <a:pt x="16657" y="6132"/>
                    <a:pt x="20408" y="7966"/>
                    <a:pt x="23837" y="10145"/>
                  </a:cubicBezTo>
                  <a:cubicBezTo>
                    <a:pt x="26051" y="11574"/>
                    <a:pt x="28182" y="13145"/>
                    <a:pt x="30266" y="14764"/>
                  </a:cubicBezTo>
                  <a:cubicBezTo>
                    <a:pt x="31671" y="15860"/>
                    <a:pt x="33076" y="16931"/>
                    <a:pt x="34433" y="18134"/>
                  </a:cubicBezTo>
                  <a:cubicBezTo>
                    <a:pt x="31945" y="15395"/>
                    <a:pt x="28992" y="13086"/>
                    <a:pt x="25980" y="10978"/>
                  </a:cubicBezTo>
                  <a:cubicBezTo>
                    <a:pt x="22146" y="8276"/>
                    <a:pt x="17943" y="6156"/>
                    <a:pt x="13621" y="4346"/>
                  </a:cubicBezTo>
                  <a:cubicBezTo>
                    <a:pt x="9633" y="2727"/>
                    <a:pt x="5537" y="1358"/>
                    <a:pt x="1370" y="334"/>
                  </a:cubicBezTo>
                  <a:cubicBezTo>
                    <a:pt x="929" y="227"/>
                    <a:pt x="477" y="108"/>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17"/>
            <p:cNvSpPr/>
            <p:nvPr/>
          </p:nvSpPr>
          <p:spPr>
            <a:xfrm>
              <a:off x="3139975" y="2007825"/>
              <a:ext cx="491450" cy="480425"/>
            </a:xfrm>
            <a:custGeom>
              <a:rect b="b" l="l" r="r" t="t"/>
              <a:pathLst>
                <a:path extrusionOk="0" h="19217" w="19658">
                  <a:moveTo>
                    <a:pt x="0" y="0"/>
                  </a:moveTo>
                  <a:lnTo>
                    <a:pt x="0" y="0"/>
                  </a:lnTo>
                  <a:cubicBezTo>
                    <a:pt x="762" y="643"/>
                    <a:pt x="1548" y="1274"/>
                    <a:pt x="2334" y="1893"/>
                  </a:cubicBezTo>
                  <a:cubicBezTo>
                    <a:pt x="4572" y="3679"/>
                    <a:pt x="6894" y="5394"/>
                    <a:pt x="8977" y="7370"/>
                  </a:cubicBezTo>
                  <a:cubicBezTo>
                    <a:pt x="11454" y="9739"/>
                    <a:pt x="13799" y="12264"/>
                    <a:pt x="16038" y="14859"/>
                  </a:cubicBezTo>
                  <a:cubicBezTo>
                    <a:pt x="17276" y="16288"/>
                    <a:pt x="18407" y="17800"/>
                    <a:pt x="19657" y="19217"/>
                  </a:cubicBezTo>
                  <a:cubicBezTo>
                    <a:pt x="18633" y="17657"/>
                    <a:pt x="17621" y="16074"/>
                    <a:pt x="16478" y="14609"/>
                  </a:cubicBezTo>
                  <a:cubicBezTo>
                    <a:pt x="15323" y="13133"/>
                    <a:pt x="14061" y="11775"/>
                    <a:pt x="12787" y="10418"/>
                  </a:cubicBezTo>
                  <a:cubicBezTo>
                    <a:pt x="9632" y="7013"/>
                    <a:pt x="6096" y="3977"/>
                    <a:pt x="2203" y="1453"/>
                  </a:cubicBezTo>
                  <a:cubicBezTo>
                    <a:pt x="1476" y="953"/>
                    <a:pt x="726" y="47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17"/>
            <p:cNvSpPr/>
            <p:nvPr/>
          </p:nvSpPr>
          <p:spPr>
            <a:xfrm>
              <a:off x="2170800" y="1627425"/>
              <a:ext cx="934950" cy="358700"/>
            </a:xfrm>
            <a:custGeom>
              <a:rect b="b" l="l" r="r" t="t"/>
              <a:pathLst>
                <a:path extrusionOk="0" h="14348" w="37398">
                  <a:moveTo>
                    <a:pt x="0" y="0"/>
                  </a:moveTo>
                  <a:cubicBezTo>
                    <a:pt x="1429" y="381"/>
                    <a:pt x="2858" y="786"/>
                    <a:pt x="4298" y="1167"/>
                  </a:cubicBezTo>
                  <a:cubicBezTo>
                    <a:pt x="8644" y="2310"/>
                    <a:pt x="13038" y="3286"/>
                    <a:pt x="17241" y="4893"/>
                  </a:cubicBezTo>
                  <a:cubicBezTo>
                    <a:pt x="21324" y="6429"/>
                    <a:pt x="24980" y="8013"/>
                    <a:pt x="28909" y="9930"/>
                  </a:cubicBezTo>
                  <a:cubicBezTo>
                    <a:pt x="31766" y="11335"/>
                    <a:pt x="34552" y="12906"/>
                    <a:pt x="37398" y="14347"/>
                  </a:cubicBezTo>
                  <a:cubicBezTo>
                    <a:pt x="35505" y="13073"/>
                    <a:pt x="33635" y="11799"/>
                    <a:pt x="31647" y="10716"/>
                  </a:cubicBezTo>
                  <a:cubicBezTo>
                    <a:pt x="29040" y="9311"/>
                    <a:pt x="26349" y="8061"/>
                    <a:pt x="23646" y="6858"/>
                  </a:cubicBezTo>
                  <a:cubicBezTo>
                    <a:pt x="20610" y="5548"/>
                    <a:pt x="17562" y="4298"/>
                    <a:pt x="14395" y="3274"/>
                  </a:cubicBezTo>
                  <a:cubicBezTo>
                    <a:pt x="10906" y="2215"/>
                    <a:pt x="7358" y="1250"/>
                    <a:pt x="3763" y="607"/>
                  </a:cubicBezTo>
                  <a:cubicBezTo>
                    <a:pt x="2513" y="381"/>
                    <a:pt x="1239" y="19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17"/>
            <p:cNvSpPr/>
            <p:nvPr/>
          </p:nvSpPr>
          <p:spPr>
            <a:xfrm>
              <a:off x="2608350" y="1675325"/>
              <a:ext cx="1009375" cy="727500"/>
            </a:xfrm>
            <a:custGeom>
              <a:rect b="b" l="l" r="r" t="t"/>
              <a:pathLst>
                <a:path extrusionOk="0" h="29100" w="40375">
                  <a:moveTo>
                    <a:pt x="0" y="1"/>
                  </a:moveTo>
                  <a:lnTo>
                    <a:pt x="0" y="1"/>
                  </a:lnTo>
                  <a:cubicBezTo>
                    <a:pt x="2584" y="1192"/>
                    <a:pt x="5132" y="2442"/>
                    <a:pt x="7740" y="3597"/>
                  </a:cubicBezTo>
                  <a:cubicBezTo>
                    <a:pt x="10299" y="4811"/>
                    <a:pt x="12812" y="6097"/>
                    <a:pt x="15300" y="7454"/>
                  </a:cubicBezTo>
                  <a:cubicBezTo>
                    <a:pt x="17479" y="8645"/>
                    <a:pt x="19658" y="9871"/>
                    <a:pt x="21729" y="11264"/>
                  </a:cubicBezTo>
                  <a:cubicBezTo>
                    <a:pt x="25682" y="13895"/>
                    <a:pt x="29230" y="16491"/>
                    <a:pt x="32588" y="19837"/>
                  </a:cubicBezTo>
                  <a:cubicBezTo>
                    <a:pt x="35457" y="22742"/>
                    <a:pt x="38243" y="25671"/>
                    <a:pt x="40375" y="29100"/>
                  </a:cubicBezTo>
                  <a:cubicBezTo>
                    <a:pt x="38708" y="25266"/>
                    <a:pt x="35803" y="22206"/>
                    <a:pt x="32886" y="19301"/>
                  </a:cubicBezTo>
                  <a:cubicBezTo>
                    <a:pt x="29052" y="15503"/>
                    <a:pt x="24611" y="12336"/>
                    <a:pt x="20074" y="9431"/>
                  </a:cubicBezTo>
                  <a:cubicBezTo>
                    <a:pt x="17955" y="8145"/>
                    <a:pt x="15788" y="6954"/>
                    <a:pt x="13597" y="5787"/>
                  </a:cubicBezTo>
                  <a:cubicBezTo>
                    <a:pt x="11466" y="4668"/>
                    <a:pt x="9323" y="3561"/>
                    <a:pt x="7109" y="2608"/>
                  </a:cubicBezTo>
                  <a:cubicBezTo>
                    <a:pt x="4787" y="1620"/>
                    <a:pt x="2394" y="79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17"/>
            <p:cNvSpPr/>
            <p:nvPr/>
          </p:nvSpPr>
          <p:spPr>
            <a:xfrm>
              <a:off x="2673250" y="1643200"/>
              <a:ext cx="493525" cy="256000"/>
            </a:xfrm>
            <a:custGeom>
              <a:rect b="b" l="l" r="r" t="t"/>
              <a:pathLst>
                <a:path extrusionOk="0" h="10240" w="19741">
                  <a:moveTo>
                    <a:pt x="0" y="0"/>
                  </a:moveTo>
                  <a:lnTo>
                    <a:pt x="0" y="0"/>
                  </a:lnTo>
                  <a:cubicBezTo>
                    <a:pt x="322" y="155"/>
                    <a:pt x="643" y="298"/>
                    <a:pt x="953" y="464"/>
                  </a:cubicBezTo>
                  <a:cubicBezTo>
                    <a:pt x="7287" y="3608"/>
                    <a:pt x="13609" y="6727"/>
                    <a:pt x="19741" y="10239"/>
                  </a:cubicBezTo>
                  <a:cubicBezTo>
                    <a:pt x="16764" y="7953"/>
                    <a:pt x="13514" y="6060"/>
                    <a:pt x="10180" y="4358"/>
                  </a:cubicBezTo>
                  <a:cubicBezTo>
                    <a:pt x="8489" y="3489"/>
                    <a:pt x="6787" y="2608"/>
                    <a:pt x="5036" y="1857"/>
                  </a:cubicBezTo>
                  <a:cubicBezTo>
                    <a:pt x="3548" y="1203"/>
                    <a:pt x="2012" y="691"/>
                    <a:pt x="476" y="167"/>
                  </a:cubicBezTo>
                  <a:cubicBezTo>
                    <a:pt x="310" y="107"/>
                    <a:pt x="155" y="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17"/>
            <p:cNvSpPr/>
            <p:nvPr/>
          </p:nvSpPr>
          <p:spPr>
            <a:xfrm>
              <a:off x="3208425" y="1916725"/>
              <a:ext cx="506050" cy="541775"/>
            </a:xfrm>
            <a:custGeom>
              <a:rect b="b" l="l" r="r" t="t"/>
              <a:pathLst>
                <a:path extrusionOk="0" h="21671" w="20242">
                  <a:moveTo>
                    <a:pt x="0" y="1"/>
                  </a:moveTo>
                  <a:lnTo>
                    <a:pt x="0" y="1"/>
                  </a:lnTo>
                  <a:cubicBezTo>
                    <a:pt x="3299" y="2835"/>
                    <a:pt x="6858" y="5406"/>
                    <a:pt x="9966" y="8490"/>
                  </a:cubicBezTo>
                  <a:cubicBezTo>
                    <a:pt x="13240" y="11657"/>
                    <a:pt x="15729" y="14991"/>
                    <a:pt x="18288" y="18682"/>
                  </a:cubicBezTo>
                  <a:cubicBezTo>
                    <a:pt x="18931" y="19599"/>
                    <a:pt x="19539" y="20539"/>
                    <a:pt x="20134" y="21492"/>
                  </a:cubicBezTo>
                  <a:cubicBezTo>
                    <a:pt x="20170" y="21551"/>
                    <a:pt x="20205" y="21611"/>
                    <a:pt x="20241" y="21670"/>
                  </a:cubicBezTo>
                  <a:cubicBezTo>
                    <a:pt x="19836" y="20730"/>
                    <a:pt x="19408" y="19825"/>
                    <a:pt x="18920" y="18932"/>
                  </a:cubicBezTo>
                  <a:cubicBezTo>
                    <a:pt x="16931" y="15300"/>
                    <a:pt x="14312" y="12074"/>
                    <a:pt x="11454" y="9109"/>
                  </a:cubicBezTo>
                  <a:cubicBezTo>
                    <a:pt x="9728" y="7359"/>
                    <a:pt x="7930" y="5692"/>
                    <a:pt x="5989" y="4168"/>
                  </a:cubicBezTo>
                  <a:cubicBezTo>
                    <a:pt x="4072" y="2680"/>
                    <a:pt x="2048" y="129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17"/>
            <p:cNvSpPr/>
            <p:nvPr/>
          </p:nvSpPr>
          <p:spPr>
            <a:xfrm>
              <a:off x="3004825" y="1729800"/>
              <a:ext cx="684350" cy="587000"/>
            </a:xfrm>
            <a:custGeom>
              <a:rect b="b" l="l" r="r" t="t"/>
              <a:pathLst>
                <a:path extrusionOk="0" h="23480" w="27374">
                  <a:moveTo>
                    <a:pt x="1" y="1"/>
                  </a:moveTo>
                  <a:cubicBezTo>
                    <a:pt x="1501" y="989"/>
                    <a:pt x="2989" y="2013"/>
                    <a:pt x="4525" y="2965"/>
                  </a:cubicBezTo>
                  <a:cubicBezTo>
                    <a:pt x="8645" y="5501"/>
                    <a:pt x="12693" y="8002"/>
                    <a:pt x="16229" y="11097"/>
                  </a:cubicBezTo>
                  <a:cubicBezTo>
                    <a:pt x="18705" y="13193"/>
                    <a:pt x="20968" y="15562"/>
                    <a:pt x="23075" y="18051"/>
                  </a:cubicBezTo>
                  <a:cubicBezTo>
                    <a:pt x="24635" y="19860"/>
                    <a:pt x="26016" y="21599"/>
                    <a:pt x="27373" y="23480"/>
                  </a:cubicBezTo>
                  <a:cubicBezTo>
                    <a:pt x="24337" y="17967"/>
                    <a:pt x="19955" y="13348"/>
                    <a:pt x="15122" y="9395"/>
                  </a:cubicBezTo>
                  <a:cubicBezTo>
                    <a:pt x="13252" y="7883"/>
                    <a:pt x="11288" y="6478"/>
                    <a:pt x="9276" y="5144"/>
                  </a:cubicBezTo>
                  <a:cubicBezTo>
                    <a:pt x="7549" y="4013"/>
                    <a:pt x="5787" y="2906"/>
                    <a:pt x="3965" y="1965"/>
                  </a:cubicBezTo>
                  <a:cubicBezTo>
                    <a:pt x="2656" y="1287"/>
                    <a:pt x="1322" y="65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17"/>
            <p:cNvSpPr/>
            <p:nvPr/>
          </p:nvSpPr>
          <p:spPr>
            <a:xfrm>
              <a:off x="2716400" y="1590800"/>
              <a:ext cx="248275" cy="109850"/>
            </a:xfrm>
            <a:custGeom>
              <a:rect b="b" l="l" r="r" t="t"/>
              <a:pathLst>
                <a:path extrusionOk="0" h="4394" w="9931">
                  <a:moveTo>
                    <a:pt x="0" y="1"/>
                  </a:moveTo>
                  <a:lnTo>
                    <a:pt x="0" y="1"/>
                  </a:lnTo>
                  <a:cubicBezTo>
                    <a:pt x="2965" y="1548"/>
                    <a:pt x="6597" y="3203"/>
                    <a:pt x="9930" y="4394"/>
                  </a:cubicBezTo>
                  <a:cubicBezTo>
                    <a:pt x="8251" y="3394"/>
                    <a:pt x="6537" y="2429"/>
                    <a:pt x="4739" y="1620"/>
                  </a:cubicBezTo>
                  <a:cubicBezTo>
                    <a:pt x="3203" y="953"/>
                    <a:pt x="1608" y="4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17"/>
            <p:cNvSpPr/>
            <p:nvPr/>
          </p:nvSpPr>
          <p:spPr>
            <a:xfrm>
              <a:off x="2847975" y="1581875"/>
              <a:ext cx="556925" cy="334575"/>
            </a:xfrm>
            <a:custGeom>
              <a:rect b="b" l="l" r="r" t="t"/>
              <a:pathLst>
                <a:path extrusionOk="0" h="13383" w="22277">
                  <a:moveTo>
                    <a:pt x="0" y="0"/>
                  </a:moveTo>
                  <a:lnTo>
                    <a:pt x="0" y="0"/>
                  </a:lnTo>
                  <a:cubicBezTo>
                    <a:pt x="1584" y="631"/>
                    <a:pt x="3108" y="1417"/>
                    <a:pt x="4620" y="2191"/>
                  </a:cubicBezTo>
                  <a:cubicBezTo>
                    <a:pt x="6822" y="3322"/>
                    <a:pt x="8989" y="4501"/>
                    <a:pt x="11097" y="5787"/>
                  </a:cubicBezTo>
                  <a:cubicBezTo>
                    <a:pt x="14061" y="7597"/>
                    <a:pt x="16871" y="9597"/>
                    <a:pt x="19729" y="11573"/>
                  </a:cubicBezTo>
                  <a:cubicBezTo>
                    <a:pt x="20574" y="12192"/>
                    <a:pt x="21443" y="12764"/>
                    <a:pt x="22277" y="13383"/>
                  </a:cubicBezTo>
                  <a:cubicBezTo>
                    <a:pt x="21669" y="12811"/>
                    <a:pt x="21050" y="12240"/>
                    <a:pt x="20431" y="11680"/>
                  </a:cubicBezTo>
                  <a:cubicBezTo>
                    <a:pt x="17681" y="9204"/>
                    <a:pt x="14549" y="7156"/>
                    <a:pt x="11394" y="5239"/>
                  </a:cubicBezTo>
                  <a:cubicBezTo>
                    <a:pt x="7811" y="3072"/>
                    <a:pt x="4048" y="113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17"/>
            <p:cNvSpPr/>
            <p:nvPr/>
          </p:nvSpPr>
          <p:spPr>
            <a:xfrm>
              <a:off x="3439400" y="1940250"/>
              <a:ext cx="386675" cy="507525"/>
            </a:xfrm>
            <a:custGeom>
              <a:rect b="b" l="l" r="r" t="t"/>
              <a:pathLst>
                <a:path extrusionOk="0" h="20301" w="15467">
                  <a:moveTo>
                    <a:pt x="1" y="0"/>
                  </a:moveTo>
                  <a:lnTo>
                    <a:pt x="1" y="0"/>
                  </a:lnTo>
                  <a:cubicBezTo>
                    <a:pt x="1537" y="1477"/>
                    <a:pt x="2977" y="3025"/>
                    <a:pt x="4358" y="4608"/>
                  </a:cubicBezTo>
                  <a:cubicBezTo>
                    <a:pt x="6013" y="6454"/>
                    <a:pt x="7656" y="8347"/>
                    <a:pt x="9169" y="10311"/>
                  </a:cubicBezTo>
                  <a:cubicBezTo>
                    <a:pt x="10716" y="12276"/>
                    <a:pt x="12490" y="15324"/>
                    <a:pt x="13979" y="17741"/>
                  </a:cubicBezTo>
                  <a:cubicBezTo>
                    <a:pt x="14467" y="18538"/>
                    <a:pt x="14943" y="19360"/>
                    <a:pt x="15407" y="20182"/>
                  </a:cubicBezTo>
                  <a:cubicBezTo>
                    <a:pt x="15418" y="20212"/>
                    <a:pt x="15445" y="20242"/>
                    <a:pt x="15460" y="20280"/>
                  </a:cubicBezTo>
                  <a:lnTo>
                    <a:pt x="15460" y="20280"/>
                  </a:lnTo>
                  <a:cubicBezTo>
                    <a:pt x="15223" y="19560"/>
                    <a:pt x="14928" y="18829"/>
                    <a:pt x="14610" y="18122"/>
                  </a:cubicBezTo>
                  <a:cubicBezTo>
                    <a:pt x="13800" y="16264"/>
                    <a:pt x="12848" y="14467"/>
                    <a:pt x="11740" y="12752"/>
                  </a:cubicBezTo>
                  <a:cubicBezTo>
                    <a:pt x="10550" y="10907"/>
                    <a:pt x="9180" y="9180"/>
                    <a:pt x="7764" y="7501"/>
                  </a:cubicBezTo>
                  <a:cubicBezTo>
                    <a:pt x="5466" y="4715"/>
                    <a:pt x="2965" y="2060"/>
                    <a:pt x="1" y="0"/>
                  </a:cubicBezTo>
                  <a:close/>
                  <a:moveTo>
                    <a:pt x="15460" y="20280"/>
                  </a:moveTo>
                  <a:cubicBezTo>
                    <a:pt x="15462" y="20287"/>
                    <a:pt x="15465" y="20294"/>
                    <a:pt x="15467" y="20301"/>
                  </a:cubicBezTo>
                  <a:cubicBezTo>
                    <a:pt x="15465" y="20294"/>
                    <a:pt x="15463" y="20287"/>
                    <a:pt x="15460" y="2028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17"/>
            <p:cNvSpPr/>
            <p:nvPr/>
          </p:nvSpPr>
          <p:spPr>
            <a:xfrm>
              <a:off x="3020900" y="1589025"/>
              <a:ext cx="878100" cy="884650"/>
            </a:xfrm>
            <a:custGeom>
              <a:rect b="b" l="l" r="r" t="t"/>
              <a:pathLst>
                <a:path extrusionOk="0" h="35386" w="35124">
                  <a:moveTo>
                    <a:pt x="1" y="0"/>
                  </a:moveTo>
                  <a:cubicBezTo>
                    <a:pt x="132" y="60"/>
                    <a:pt x="286" y="143"/>
                    <a:pt x="417" y="238"/>
                  </a:cubicBezTo>
                  <a:cubicBezTo>
                    <a:pt x="2799" y="1869"/>
                    <a:pt x="5204" y="3501"/>
                    <a:pt x="7692" y="4965"/>
                  </a:cubicBezTo>
                  <a:cubicBezTo>
                    <a:pt x="10371" y="6608"/>
                    <a:pt x="12966" y="8382"/>
                    <a:pt x="15443" y="10287"/>
                  </a:cubicBezTo>
                  <a:cubicBezTo>
                    <a:pt x="17884" y="12085"/>
                    <a:pt x="20408" y="14311"/>
                    <a:pt x="22682" y="16657"/>
                  </a:cubicBezTo>
                  <a:cubicBezTo>
                    <a:pt x="24111" y="18109"/>
                    <a:pt x="25432" y="19657"/>
                    <a:pt x="26694" y="21265"/>
                  </a:cubicBezTo>
                  <a:cubicBezTo>
                    <a:pt x="28028" y="22920"/>
                    <a:pt x="29278" y="24610"/>
                    <a:pt x="30445" y="26503"/>
                  </a:cubicBezTo>
                  <a:cubicBezTo>
                    <a:pt x="31207" y="27706"/>
                    <a:pt x="31874" y="28956"/>
                    <a:pt x="32564" y="30206"/>
                  </a:cubicBezTo>
                  <a:cubicBezTo>
                    <a:pt x="33481" y="31909"/>
                    <a:pt x="34374" y="33623"/>
                    <a:pt x="35124" y="35385"/>
                  </a:cubicBezTo>
                  <a:cubicBezTo>
                    <a:pt x="33600" y="30290"/>
                    <a:pt x="30778" y="25658"/>
                    <a:pt x="27516" y="21491"/>
                  </a:cubicBezTo>
                  <a:cubicBezTo>
                    <a:pt x="24075" y="16966"/>
                    <a:pt x="20015" y="12930"/>
                    <a:pt x="15491" y="9489"/>
                  </a:cubicBezTo>
                  <a:cubicBezTo>
                    <a:pt x="12919" y="7453"/>
                    <a:pt x="9716" y="5144"/>
                    <a:pt x="6656" y="3286"/>
                  </a:cubicBezTo>
                  <a:cubicBezTo>
                    <a:pt x="4537" y="1988"/>
                    <a:pt x="2263" y="97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17"/>
            <p:cNvSpPr/>
            <p:nvPr/>
          </p:nvSpPr>
          <p:spPr>
            <a:xfrm>
              <a:off x="3147100" y="1603900"/>
              <a:ext cx="385800" cy="260475"/>
            </a:xfrm>
            <a:custGeom>
              <a:rect b="b" l="l" r="r" t="t"/>
              <a:pathLst>
                <a:path extrusionOk="0" h="10419" w="15432">
                  <a:moveTo>
                    <a:pt x="1" y="0"/>
                  </a:moveTo>
                  <a:lnTo>
                    <a:pt x="1" y="0"/>
                  </a:lnTo>
                  <a:cubicBezTo>
                    <a:pt x="2632" y="1370"/>
                    <a:pt x="5144" y="2917"/>
                    <a:pt x="7621" y="4537"/>
                  </a:cubicBezTo>
                  <a:cubicBezTo>
                    <a:pt x="10062" y="6215"/>
                    <a:pt x="12217" y="7918"/>
                    <a:pt x="14479" y="9668"/>
                  </a:cubicBezTo>
                  <a:cubicBezTo>
                    <a:pt x="14800" y="9930"/>
                    <a:pt x="15122" y="10168"/>
                    <a:pt x="15431" y="10418"/>
                  </a:cubicBezTo>
                  <a:cubicBezTo>
                    <a:pt x="15217" y="10204"/>
                    <a:pt x="15026" y="9990"/>
                    <a:pt x="14824" y="9775"/>
                  </a:cubicBezTo>
                  <a:cubicBezTo>
                    <a:pt x="10728" y="5406"/>
                    <a:pt x="5632" y="19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17"/>
            <p:cNvSpPr/>
            <p:nvPr/>
          </p:nvSpPr>
          <p:spPr>
            <a:xfrm>
              <a:off x="3570075" y="1901850"/>
              <a:ext cx="210175" cy="239650"/>
            </a:xfrm>
            <a:custGeom>
              <a:rect b="b" l="l" r="r" t="t"/>
              <a:pathLst>
                <a:path extrusionOk="0" h="9586" w="8407">
                  <a:moveTo>
                    <a:pt x="1" y="1"/>
                  </a:moveTo>
                  <a:lnTo>
                    <a:pt x="1" y="1"/>
                  </a:lnTo>
                  <a:cubicBezTo>
                    <a:pt x="2822" y="2858"/>
                    <a:pt x="5299" y="6013"/>
                    <a:pt x="7930" y="9025"/>
                  </a:cubicBezTo>
                  <a:cubicBezTo>
                    <a:pt x="8097" y="9216"/>
                    <a:pt x="8240" y="9395"/>
                    <a:pt x="8406" y="9585"/>
                  </a:cubicBezTo>
                  <a:cubicBezTo>
                    <a:pt x="8299" y="9406"/>
                    <a:pt x="8180" y="9228"/>
                    <a:pt x="8085" y="9049"/>
                  </a:cubicBezTo>
                  <a:cubicBezTo>
                    <a:pt x="7001" y="7299"/>
                    <a:pt x="5811" y="5608"/>
                    <a:pt x="4477" y="4061"/>
                  </a:cubicBezTo>
                  <a:cubicBezTo>
                    <a:pt x="3120" y="2560"/>
                    <a:pt x="1620" y="120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17"/>
            <p:cNvSpPr/>
            <p:nvPr/>
          </p:nvSpPr>
          <p:spPr>
            <a:xfrm>
              <a:off x="3822200" y="2213200"/>
              <a:ext cx="101225" cy="196475"/>
            </a:xfrm>
            <a:custGeom>
              <a:rect b="b" l="l" r="r" t="t"/>
              <a:pathLst>
                <a:path extrusionOk="0" h="7859" w="4049">
                  <a:moveTo>
                    <a:pt x="0" y="0"/>
                  </a:moveTo>
                  <a:lnTo>
                    <a:pt x="0" y="0"/>
                  </a:lnTo>
                  <a:cubicBezTo>
                    <a:pt x="1405" y="2382"/>
                    <a:pt x="2596" y="4882"/>
                    <a:pt x="3810" y="7382"/>
                  </a:cubicBezTo>
                  <a:cubicBezTo>
                    <a:pt x="3894" y="7549"/>
                    <a:pt x="3965" y="7704"/>
                    <a:pt x="4048" y="7859"/>
                  </a:cubicBezTo>
                  <a:cubicBezTo>
                    <a:pt x="4024" y="7728"/>
                    <a:pt x="3989" y="7597"/>
                    <a:pt x="3953" y="7466"/>
                  </a:cubicBezTo>
                  <a:cubicBezTo>
                    <a:pt x="3251" y="4703"/>
                    <a:pt x="1929" y="2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17"/>
            <p:cNvSpPr/>
            <p:nvPr/>
          </p:nvSpPr>
          <p:spPr>
            <a:xfrm>
              <a:off x="2794075" y="1976575"/>
              <a:ext cx="807575" cy="623300"/>
            </a:xfrm>
            <a:custGeom>
              <a:rect b="b" l="l" r="r" t="t"/>
              <a:pathLst>
                <a:path extrusionOk="0" h="24932" w="32303">
                  <a:moveTo>
                    <a:pt x="1" y="0"/>
                  </a:moveTo>
                  <a:lnTo>
                    <a:pt x="1" y="0"/>
                  </a:lnTo>
                  <a:cubicBezTo>
                    <a:pt x="1382" y="798"/>
                    <a:pt x="2763" y="1548"/>
                    <a:pt x="4156" y="2298"/>
                  </a:cubicBezTo>
                  <a:cubicBezTo>
                    <a:pt x="10264" y="5560"/>
                    <a:pt x="15705" y="9442"/>
                    <a:pt x="20813" y="13930"/>
                  </a:cubicBezTo>
                  <a:cubicBezTo>
                    <a:pt x="22551" y="15454"/>
                    <a:pt x="24314" y="16966"/>
                    <a:pt x="25992" y="18562"/>
                  </a:cubicBezTo>
                  <a:cubicBezTo>
                    <a:pt x="28147" y="20634"/>
                    <a:pt x="30219" y="22789"/>
                    <a:pt x="32303" y="24932"/>
                  </a:cubicBezTo>
                  <a:cubicBezTo>
                    <a:pt x="30898" y="23062"/>
                    <a:pt x="29445" y="21241"/>
                    <a:pt x="27802" y="19574"/>
                  </a:cubicBezTo>
                  <a:cubicBezTo>
                    <a:pt x="25385" y="17109"/>
                    <a:pt x="22742" y="14859"/>
                    <a:pt x="20111" y="12609"/>
                  </a:cubicBezTo>
                  <a:cubicBezTo>
                    <a:pt x="17110" y="10049"/>
                    <a:pt x="13979" y="7620"/>
                    <a:pt x="10657" y="5465"/>
                  </a:cubicBezTo>
                  <a:cubicBezTo>
                    <a:pt x="8490" y="4012"/>
                    <a:pt x="6252" y="2619"/>
                    <a:pt x="3847" y="1595"/>
                  </a:cubicBezTo>
                  <a:cubicBezTo>
                    <a:pt x="2585" y="1036"/>
                    <a:pt x="1299" y="5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17"/>
            <p:cNvSpPr/>
            <p:nvPr/>
          </p:nvSpPr>
          <p:spPr>
            <a:xfrm>
              <a:off x="1556425" y="1782800"/>
              <a:ext cx="1209100" cy="174150"/>
            </a:xfrm>
            <a:custGeom>
              <a:rect b="b" l="l" r="r" t="t"/>
              <a:pathLst>
                <a:path extrusionOk="0" h="6966" w="48364">
                  <a:moveTo>
                    <a:pt x="13353" y="1"/>
                  </a:moveTo>
                  <a:cubicBezTo>
                    <a:pt x="12360" y="1"/>
                    <a:pt x="11366" y="22"/>
                    <a:pt x="10371" y="72"/>
                  </a:cubicBezTo>
                  <a:cubicBezTo>
                    <a:pt x="8621" y="167"/>
                    <a:pt x="6871" y="274"/>
                    <a:pt x="5144" y="595"/>
                  </a:cubicBezTo>
                  <a:cubicBezTo>
                    <a:pt x="3406" y="929"/>
                    <a:pt x="1703" y="1381"/>
                    <a:pt x="1" y="1857"/>
                  </a:cubicBezTo>
                  <a:cubicBezTo>
                    <a:pt x="2037" y="1536"/>
                    <a:pt x="4085" y="1357"/>
                    <a:pt x="6133" y="1179"/>
                  </a:cubicBezTo>
                  <a:cubicBezTo>
                    <a:pt x="8758" y="902"/>
                    <a:pt x="11383" y="775"/>
                    <a:pt x="14011" y="775"/>
                  </a:cubicBezTo>
                  <a:cubicBezTo>
                    <a:pt x="16018" y="775"/>
                    <a:pt x="18028" y="849"/>
                    <a:pt x="20039" y="988"/>
                  </a:cubicBezTo>
                  <a:cubicBezTo>
                    <a:pt x="25683" y="1334"/>
                    <a:pt x="30909" y="2119"/>
                    <a:pt x="36446" y="3512"/>
                  </a:cubicBezTo>
                  <a:cubicBezTo>
                    <a:pt x="38637" y="4048"/>
                    <a:pt x="40804" y="4644"/>
                    <a:pt x="42982" y="5251"/>
                  </a:cubicBezTo>
                  <a:cubicBezTo>
                    <a:pt x="44792" y="5763"/>
                    <a:pt x="46626" y="6251"/>
                    <a:pt x="48364" y="6965"/>
                  </a:cubicBezTo>
                  <a:cubicBezTo>
                    <a:pt x="44935" y="5048"/>
                    <a:pt x="41054" y="4096"/>
                    <a:pt x="37279" y="3108"/>
                  </a:cubicBezTo>
                  <a:cubicBezTo>
                    <a:pt x="31529" y="1619"/>
                    <a:pt x="25671" y="655"/>
                    <a:pt x="19741" y="238"/>
                  </a:cubicBezTo>
                  <a:cubicBezTo>
                    <a:pt x="17613" y="100"/>
                    <a:pt x="15485" y="1"/>
                    <a:pt x="133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17"/>
            <p:cNvSpPr/>
            <p:nvPr/>
          </p:nvSpPr>
          <p:spPr>
            <a:xfrm>
              <a:off x="2420825" y="1922975"/>
              <a:ext cx="835250" cy="414975"/>
            </a:xfrm>
            <a:custGeom>
              <a:rect b="b" l="l" r="r" t="t"/>
              <a:pathLst>
                <a:path extrusionOk="0" h="16599" w="33410">
                  <a:moveTo>
                    <a:pt x="1" y="1"/>
                  </a:moveTo>
                  <a:lnTo>
                    <a:pt x="1" y="1"/>
                  </a:lnTo>
                  <a:cubicBezTo>
                    <a:pt x="1394" y="465"/>
                    <a:pt x="2775" y="930"/>
                    <a:pt x="4168" y="1418"/>
                  </a:cubicBezTo>
                  <a:cubicBezTo>
                    <a:pt x="9240" y="3097"/>
                    <a:pt x="13883" y="4847"/>
                    <a:pt x="18574" y="7288"/>
                  </a:cubicBezTo>
                  <a:cubicBezTo>
                    <a:pt x="21813" y="8966"/>
                    <a:pt x="24956" y="10824"/>
                    <a:pt x="27980" y="12883"/>
                  </a:cubicBezTo>
                  <a:cubicBezTo>
                    <a:pt x="29802" y="14086"/>
                    <a:pt x="31647" y="15289"/>
                    <a:pt x="33409" y="16598"/>
                  </a:cubicBezTo>
                  <a:cubicBezTo>
                    <a:pt x="30659" y="13907"/>
                    <a:pt x="27444" y="11752"/>
                    <a:pt x="24182" y="9728"/>
                  </a:cubicBezTo>
                  <a:cubicBezTo>
                    <a:pt x="20479" y="7490"/>
                    <a:pt x="16634" y="5466"/>
                    <a:pt x="12633" y="3799"/>
                  </a:cubicBezTo>
                  <a:cubicBezTo>
                    <a:pt x="9740" y="2608"/>
                    <a:pt x="6823" y="1430"/>
                    <a:pt x="3775" y="775"/>
                  </a:cubicBezTo>
                  <a:cubicBezTo>
                    <a:pt x="2525" y="501"/>
                    <a:pt x="1263"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17"/>
            <p:cNvSpPr/>
            <p:nvPr/>
          </p:nvSpPr>
          <p:spPr>
            <a:xfrm>
              <a:off x="1336750" y="1880175"/>
              <a:ext cx="1023675" cy="94025"/>
            </a:xfrm>
            <a:custGeom>
              <a:rect b="b" l="l" r="r" t="t"/>
              <a:pathLst>
                <a:path extrusionOk="0" h="3761" w="40947">
                  <a:moveTo>
                    <a:pt x="23312" y="0"/>
                  </a:moveTo>
                  <a:cubicBezTo>
                    <a:pt x="20309" y="0"/>
                    <a:pt x="17300" y="137"/>
                    <a:pt x="14312" y="439"/>
                  </a:cubicBezTo>
                  <a:cubicBezTo>
                    <a:pt x="10717" y="760"/>
                    <a:pt x="7133" y="1308"/>
                    <a:pt x="3728" y="2487"/>
                  </a:cubicBezTo>
                  <a:cubicBezTo>
                    <a:pt x="2477" y="2904"/>
                    <a:pt x="1239" y="3320"/>
                    <a:pt x="1" y="3761"/>
                  </a:cubicBezTo>
                  <a:cubicBezTo>
                    <a:pt x="96" y="3737"/>
                    <a:pt x="191" y="3713"/>
                    <a:pt x="287" y="3701"/>
                  </a:cubicBezTo>
                  <a:cubicBezTo>
                    <a:pt x="1715" y="3380"/>
                    <a:pt x="3144" y="3130"/>
                    <a:pt x="4573" y="2880"/>
                  </a:cubicBezTo>
                  <a:cubicBezTo>
                    <a:pt x="6430" y="2546"/>
                    <a:pt x="8264" y="2058"/>
                    <a:pt x="10133" y="1761"/>
                  </a:cubicBezTo>
                  <a:cubicBezTo>
                    <a:pt x="13765" y="1201"/>
                    <a:pt x="17848" y="820"/>
                    <a:pt x="21825" y="749"/>
                  </a:cubicBezTo>
                  <a:cubicBezTo>
                    <a:pt x="22448" y="737"/>
                    <a:pt x="23070" y="731"/>
                    <a:pt x="23692" y="731"/>
                  </a:cubicBezTo>
                  <a:cubicBezTo>
                    <a:pt x="29451" y="731"/>
                    <a:pt x="35209" y="1202"/>
                    <a:pt x="40947" y="1653"/>
                  </a:cubicBezTo>
                  <a:cubicBezTo>
                    <a:pt x="36184" y="463"/>
                    <a:pt x="31255" y="201"/>
                    <a:pt x="26361" y="46"/>
                  </a:cubicBezTo>
                  <a:cubicBezTo>
                    <a:pt x="25346" y="16"/>
                    <a:pt x="24329" y="0"/>
                    <a:pt x="233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17"/>
            <p:cNvSpPr/>
            <p:nvPr/>
          </p:nvSpPr>
          <p:spPr>
            <a:xfrm>
              <a:off x="2349675" y="1596750"/>
              <a:ext cx="230425" cy="64925"/>
            </a:xfrm>
            <a:custGeom>
              <a:rect b="b" l="l" r="r" t="t"/>
              <a:pathLst>
                <a:path extrusionOk="0" h="2597" w="9217">
                  <a:moveTo>
                    <a:pt x="1" y="1"/>
                  </a:moveTo>
                  <a:lnTo>
                    <a:pt x="1" y="1"/>
                  </a:lnTo>
                  <a:cubicBezTo>
                    <a:pt x="1430" y="465"/>
                    <a:pt x="2870" y="929"/>
                    <a:pt x="4335" y="1310"/>
                  </a:cubicBezTo>
                  <a:cubicBezTo>
                    <a:pt x="5954" y="1739"/>
                    <a:pt x="7609" y="2084"/>
                    <a:pt x="9216" y="2596"/>
                  </a:cubicBezTo>
                  <a:cubicBezTo>
                    <a:pt x="6383" y="1048"/>
                    <a:pt x="3204"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17"/>
            <p:cNvSpPr/>
            <p:nvPr/>
          </p:nvSpPr>
          <p:spPr>
            <a:xfrm>
              <a:off x="2527375" y="1588725"/>
              <a:ext cx="102725" cy="27400"/>
            </a:xfrm>
            <a:custGeom>
              <a:rect b="b" l="l" r="r" t="t"/>
              <a:pathLst>
                <a:path extrusionOk="0" h="1096" w="4109">
                  <a:moveTo>
                    <a:pt x="1" y="0"/>
                  </a:moveTo>
                  <a:cubicBezTo>
                    <a:pt x="1168" y="393"/>
                    <a:pt x="2775" y="810"/>
                    <a:pt x="4109" y="1096"/>
                  </a:cubicBezTo>
                  <a:cubicBezTo>
                    <a:pt x="2847" y="393"/>
                    <a:pt x="1418"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17"/>
            <p:cNvSpPr/>
            <p:nvPr/>
          </p:nvSpPr>
          <p:spPr>
            <a:xfrm>
              <a:off x="3276600" y="2373050"/>
              <a:ext cx="259875" cy="253025"/>
            </a:xfrm>
            <a:custGeom>
              <a:rect b="b" l="l" r="r" t="t"/>
              <a:pathLst>
                <a:path extrusionOk="0" h="10121" w="10395">
                  <a:moveTo>
                    <a:pt x="0" y="0"/>
                  </a:moveTo>
                  <a:lnTo>
                    <a:pt x="0" y="0"/>
                  </a:lnTo>
                  <a:cubicBezTo>
                    <a:pt x="1738" y="1369"/>
                    <a:pt x="3286" y="2941"/>
                    <a:pt x="4834" y="4524"/>
                  </a:cubicBezTo>
                  <a:cubicBezTo>
                    <a:pt x="6489" y="6168"/>
                    <a:pt x="8168" y="7811"/>
                    <a:pt x="9799" y="9489"/>
                  </a:cubicBezTo>
                  <a:cubicBezTo>
                    <a:pt x="10013" y="9704"/>
                    <a:pt x="10204" y="9906"/>
                    <a:pt x="10394" y="10120"/>
                  </a:cubicBezTo>
                  <a:cubicBezTo>
                    <a:pt x="10275" y="9918"/>
                    <a:pt x="10144" y="9728"/>
                    <a:pt x="10013" y="9549"/>
                  </a:cubicBezTo>
                  <a:cubicBezTo>
                    <a:pt x="7346" y="5751"/>
                    <a:pt x="4012" y="2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17"/>
            <p:cNvSpPr/>
            <p:nvPr/>
          </p:nvSpPr>
          <p:spPr>
            <a:xfrm>
              <a:off x="1209950" y="1968525"/>
              <a:ext cx="848350" cy="162250"/>
            </a:xfrm>
            <a:custGeom>
              <a:rect b="b" l="l" r="r" t="t"/>
              <a:pathLst>
                <a:path extrusionOk="0" h="6490" w="33934">
                  <a:moveTo>
                    <a:pt x="33934" y="1"/>
                  </a:moveTo>
                  <a:cubicBezTo>
                    <a:pt x="33196" y="1"/>
                    <a:pt x="32457" y="1"/>
                    <a:pt x="31719" y="12"/>
                  </a:cubicBezTo>
                  <a:cubicBezTo>
                    <a:pt x="26742" y="132"/>
                    <a:pt x="21766" y="465"/>
                    <a:pt x="16848" y="1251"/>
                  </a:cubicBezTo>
                  <a:cubicBezTo>
                    <a:pt x="11026" y="2156"/>
                    <a:pt x="5109" y="3406"/>
                    <a:pt x="1" y="6489"/>
                  </a:cubicBezTo>
                  <a:cubicBezTo>
                    <a:pt x="1846" y="5680"/>
                    <a:pt x="3763" y="5025"/>
                    <a:pt x="5680" y="4418"/>
                  </a:cubicBezTo>
                  <a:cubicBezTo>
                    <a:pt x="7442" y="3882"/>
                    <a:pt x="9204" y="3358"/>
                    <a:pt x="10990" y="2977"/>
                  </a:cubicBezTo>
                  <a:cubicBezTo>
                    <a:pt x="16253" y="1846"/>
                    <a:pt x="21182" y="1167"/>
                    <a:pt x="26540" y="870"/>
                  </a:cubicBezTo>
                  <a:cubicBezTo>
                    <a:pt x="28531" y="766"/>
                    <a:pt x="30567" y="698"/>
                    <a:pt x="32608" y="698"/>
                  </a:cubicBezTo>
                  <a:cubicBezTo>
                    <a:pt x="32911" y="698"/>
                    <a:pt x="33214" y="700"/>
                    <a:pt x="33517" y="703"/>
                  </a:cubicBezTo>
                  <a:cubicBezTo>
                    <a:pt x="33648" y="453"/>
                    <a:pt x="33803" y="239"/>
                    <a:pt x="339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17"/>
            <p:cNvSpPr/>
            <p:nvPr/>
          </p:nvSpPr>
          <p:spPr>
            <a:xfrm>
              <a:off x="2135975" y="1969125"/>
              <a:ext cx="415250" cy="69975"/>
            </a:xfrm>
            <a:custGeom>
              <a:rect b="b" l="l" r="r" t="t"/>
              <a:pathLst>
                <a:path extrusionOk="0" h="2799" w="16610">
                  <a:moveTo>
                    <a:pt x="0" y="0"/>
                  </a:moveTo>
                  <a:lnTo>
                    <a:pt x="0" y="0"/>
                  </a:lnTo>
                  <a:cubicBezTo>
                    <a:pt x="84" y="250"/>
                    <a:pt x="119" y="512"/>
                    <a:pt x="155" y="750"/>
                  </a:cubicBezTo>
                  <a:cubicBezTo>
                    <a:pt x="3251" y="870"/>
                    <a:pt x="6299" y="1131"/>
                    <a:pt x="9156" y="1584"/>
                  </a:cubicBezTo>
                  <a:cubicBezTo>
                    <a:pt x="11573" y="1941"/>
                    <a:pt x="13966" y="2310"/>
                    <a:pt x="16359" y="2763"/>
                  </a:cubicBezTo>
                  <a:cubicBezTo>
                    <a:pt x="16455" y="2775"/>
                    <a:pt x="16526" y="2786"/>
                    <a:pt x="16609" y="2798"/>
                  </a:cubicBezTo>
                  <a:lnTo>
                    <a:pt x="15502" y="2405"/>
                  </a:lnTo>
                  <a:cubicBezTo>
                    <a:pt x="13728" y="1751"/>
                    <a:pt x="11883" y="1251"/>
                    <a:pt x="10025" y="929"/>
                  </a:cubicBezTo>
                  <a:cubicBezTo>
                    <a:pt x="6703" y="381"/>
                    <a:pt x="3358" y="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17"/>
            <p:cNvSpPr/>
            <p:nvPr/>
          </p:nvSpPr>
          <p:spPr>
            <a:xfrm>
              <a:off x="2642575" y="2071525"/>
              <a:ext cx="294700" cy="129200"/>
            </a:xfrm>
            <a:custGeom>
              <a:rect b="b" l="l" r="r" t="t"/>
              <a:pathLst>
                <a:path extrusionOk="0" h="5168" w="11788">
                  <a:moveTo>
                    <a:pt x="1" y="0"/>
                  </a:moveTo>
                  <a:cubicBezTo>
                    <a:pt x="1918" y="643"/>
                    <a:pt x="3549" y="1441"/>
                    <a:pt x="5430" y="2358"/>
                  </a:cubicBezTo>
                  <a:cubicBezTo>
                    <a:pt x="7299" y="3251"/>
                    <a:pt x="9228" y="4084"/>
                    <a:pt x="11097" y="4870"/>
                  </a:cubicBezTo>
                  <a:cubicBezTo>
                    <a:pt x="11252" y="4929"/>
                    <a:pt x="11574" y="5072"/>
                    <a:pt x="11788" y="5167"/>
                  </a:cubicBezTo>
                  <a:cubicBezTo>
                    <a:pt x="11621" y="5060"/>
                    <a:pt x="11455" y="4941"/>
                    <a:pt x="11276" y="4834"/>
                  </a:cubicBezTo>
                  <a:cubicBezTo>
                    <a:pt x="7859" y="2560"/>
                    <a:pt x="4108" y="5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17"/>
            <p:cNvSpPr/>
            <p:nvPr/>
          </p:nvSpPr>
          <p:spPr>
            <a:xfrm>
              <a:off x="2981025" y="2234625"/>
              <a:ext cx="484000" cy="386100"/>
            </a:xfrm>
            <a:custGeom>
              <a:rect b="b" l="l" r="r" t="t"/>
              <a:pathLst>
                <a:path extrusionOk="0" h="15444" w="19360">
                  <a:moveTo>
                    <a:pt x="0" y="1"/>
                  </a:moveTo>
                  <a:lnTo>
                    <a:pt x="0" y="1"/>
                  </a:lnTo>
                  <a:cubicBezTo>
                    <a:pt x="3393" y="2049"/>
                    <a:pt x="7120" y="4585"/>
                    <a:pt x="10001" y="6799"/>
                  </a:cubicBezTo>
                  <a:cubicBezTo>
                    <a:pt x="12478" y="8811"/>
                    <a:pt x="14764" y="11026"/>
                    <a:pt x="17074" y="13229"/>
                  </a:cubicBezTo>
                  <a:cubicBezTo>
                    <a:pt x="17836" y="13967"/>
                    <a:pt x="18610" y="14693"/>
                    <a:pt x="19360" y="15443"/>
                  </a:cubicBezTo>
                  <a:cubicBezTo>
                    <a:pt x="18907" y="14800"/>
                    <a:pt x="18407" y="14157"/>
                    <a:pt x="17919" y="13550"/>
                  </a:cubicBezTo>
                  <a:cubicBezTo>
                    <a:pt x="15502" y="10502"/>
                    <a:pt x="12609" y="7883"/>
                    <a:pt x="9513" y="5537"/>
                  </a:cubicBezTo>
                  <a:cubicBezTo>
                    <a:pt x="6560" y="3334"/>
                    <a:pt x="3429" y="134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17"/>
            <p:cNvSpPr/>
            <p:nvPr/>
          </p:nvSpPr>
          <p:spPr>
            <a:xfrm>
              <a:off x="2595550" y="2162300"/>
              <a:ext cx="864425" cy="522125"/>
            </a:xfrm>
            <a:custGeom>
              <a:rect b="b" l="l" r="r" t="t"/>
              <a:pathLst>
                <a:path extrusionOk="0" h="20885" w="34577">
                  <a:moveTo>
                    <a:pt x="1" y="1"/>
                  </a:moveTo>
                  <a:lnTo>
                    <a:pt x="1" y="1"/>
                  </a:lnTo>
                  <a:cubicBezTo>
                    <a:pt x="1536" y="524"/>
                    <a:pt x="3049" y="1108"/>
                    <a:pt x="4561" y="1679"/>
                  </a:cubicBezTo>
                  <a:cubicBezTo>
                    <a:pt x="11252" y="4156"/>
                    <a:pt x="17669" y="7680"/>
                    <a:pt x="23623" y="11978"/>
                  </a:cubicBezTo>
                  <a:cubicBezTo>
                    <a:pt x="27361" y="14645"/>
                    <a:pt x="30897" y="17836"/>
                    <a:pt x="34576" y="20884"/>
                  </a:cubicBezTo>
                  <a:cubicBezTo>
                    <a:pt x="30314" y="16145"/>
                    <a:pt x="25254" y="12204"/>
                    <a:pt x="19943" y="8752"/>
                  </a:cubicBezTo>
                  <a:cubicBezTo>
                    <a:pt x="17384" y="7085"/>
                    <a:pt x="14740" y="5585"/>
                    <a:pt x="12014" y="4215"/>
                  </a:cubicBezTo>
                  <a:cubicBezTo>
                    <a:pt x="9454" y="2929"/>
                    <a:pt x="6799" y="1786"/>
                    <a:pt x="4049" y="989"/>
                  </a:cubicBezTo>
                  <a:cubicBezTo>
                    <a:pt x="2715" y="596"/>
                    <a:pt x="1358" y="27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17"/>
            <p:cNvSpPr/>
            <p:nvPr/>
          </p:nvSpPr>
          <p:spPr>
            <a:xfrm>
              <a:off x="2139550" y="2083125"/>
              <a:ext cx="413750" cy="70275"/>
            </a:xfrm>
            <a:custGeom>
              <a:rect b="b" l="l" r="r" t="t"/>
              <a:pathLst>
                <a:path extrusionOk="0" h="2811" w="16550">
                  <a:moveTo>
                    <a:pt x="179" y="0"/>
                  </a:moveTo>
                  <a:cubicBezTo>
                    <a:pt x="179" y="191"/>
                    <a:pt x="131" y="417"/>
                    <a:pt x="24" y="620"/>
                  </a:cubicBezTo>
                  <a:cubicBezTo>
                    <a:pt x="12" y="655"/>
                    <a:pt x="0" y="667"/>
                    <a:pt x="0" y="703"/>
                  </a:cubicBezTo>
                  <a:cubicBezTo>
                    <a:pt x="929" y="727"/>
                    <a:pt x="1869" y="774"/>
                    <a:pt x="2810" y="834"/>
                  </a:cubicBezTo>
                  <a:cubicBezTo>
                    <a:pt x="5858" y="1012"/>
                    <a:pt x="8430" y="1334"/>
                    <a:pt x="10871" y="1703"/>
                  </a:cubicBezTo>
                  <a:cubicBezTo>
                    <a:pt x="12776" y="2025"/>
                    <a:pt x="14704" y="2263"/>
                    <a:pt x="16550" y="2810"/>
                  </a:cubicBezTo>
                  <a:cubicBezTo>
                    <a:pt x="15443" y="2298"/>
                    <a:pt x="14300" y="1917"/>
                    <a:pt x="13133" y="1620"/>
                  </a:cubicBezTo>
                  <a:cubicBezTo>
                    <a:pt x="11668" y="1215"/>
                    <a:pt x="10156" y="905"/>
                    <a:pt x="8656" y="715"/>
                  </a:cubicBezTo>
                  <a:cubicBezTo>
                    <a:pt x="6132" y="370"/>
                    <a:pt x="3584" y="143"/>
                    <a:pt x="1024" y="24"/>
                  </a:cubicBezTo>
                  <a:cubicBezTo>
                    <a:pt x="738" y="12"/>
                    <a:pt x="453" y="0"/>
                    <a:pt x="1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17"/>
            <p:cNvSpPr/>
            <p:nvPr/>
          </p:nvSpPr>
          <p:spPr>
            <a:xfrm>
              <a:off x="1871050" y="2079250"/>
              <a:ext cx="116125" cy="22350"/>
            </a:xfrm>
            <a:custGeom>
              <a:rect b="b" l="l" r="r" t="t"/>
              <a:pathLst>
                <a:path extrusionOk="0" h="894" w="4645">
                  <a:moveTo>
                    <a:pt x="4644" y="1"/>
                  </a:moveTo>
                  <a:lnTo>
                    <a:pt x="4644" y="1"/>
                  </a:lnTo>
                  <a:cubicBezTo>
                    <a:pt x="3096" y="24"/>
                    <a:pt x="1549" y="60"/>
                    <a:pt x="1" y="167"/>
                  </a:cubicBezTo>
                  <a:cubicBezTo>
                    <a:pt x="215" y="322"/>
                    <a:pt x="417" y="501"/>
                    <a:pt x="584" y="703"/>
                  </a:cubicBezTo>
                  <a:cubicBezTo>
                    <a:pt x="632" y="763"/>
                    <a:pt x="679" y="834"/>
                    <a:pt x="715" y="894"/>
                  </a:cubicBezTo>
                  <a:cubicBezTo>
                    <a:pt x="1453" y="858"/>
                    <a:pt x="2180" y="822"/>
                    <a:pt x="2906" y="810"/>
                  </a:cubicBezTo>
                  <a:cubicBezTo>
                    <a:pt x="3299" y="798"/>
                    <a:pt x="3680" y="798"/>
                    <a:pt x="4085" y="775"/>
                  </a:cubicBezTo>
                  <a:cubicBezTo>
                    <a:pt x="4108" y="739"/>
                    <a:pt x="4156" y="691"/>
                    <a:pt x="4180" y="644"/>
                  </a:cubicBezTo>
                  <a:cubicBezTo>
                    <a:pt x="4216" y="620"/>
                    <a:pt x="4239" y="584"/>
                    <a:pt x="4275" y="572"/>
                  </a:cubicBezTo>
                  <a:cubicBezTo>
                    <a:pt x="4287" y="536"/>
                    <a:pt x="4299" y="513"/>
                    <a:pt x="4335" y="465"/>
                  </a:cubicBezTo>
                  <a:cubicBezTo>
                    <a:pt x="4442" y="298"/>
                    <a:pt x="4537" y="155"/>
                    <a:pt x="4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17"/>
            <p:cNvSpPr/>
            <p:nvPr/>
          </p:nvSpPr>
          <p:spPr>
            <a:xfrm>
              <a:off x="1640975" y="2090575"/>
              <a:ext cx="150925" cy="25025"/>
            </a:xfrm>
            <a:custGeom>
              <a:rect b="b" l="l" r="r" t="t"/>
              <a:pathLst>
                <a:path extrusionOk="0" h="1001" w="6037">
                  <a:moveTo>
                    <a:pt x="6037" y="0"/>
                  </a:moveTo>
                  <a:lnTo>
                    <a:pt x="6037" y="0"/>
                  </a:lnTo>
                  <a:cubicBezTo>
                    <a:pt x="5298" y="83"/>
                    <a:pt x="4560" y="179"/>
                    <a:pt x="3822" y="298"/>
                  </a:cubicBezTo>
                  <a:cubicBezTo>
                    <a:pt x="2536" y="500"/>
                    <a:pt x="1274" y="774"/>
                    <a:pt x="0" y="1000"/>
                  </a:cubicBezTo>
                  <a:cubicBezTo>
                    <a:pt x="1572" y="893"/>
                    <a:pt x="3155" y="893"/>
                    <a:pt x="4727" y="786"/>
                  </a:cubicBezTo>
                  <a:cubicBezTo>
                    <a:pt x="5132" y="774"/>
                    <a:pt x="5501" y="738"/>
                    <a:pt x="5894" y="726"/>
                  </a:cubicBezTo>
                  <a:cubicBezTo>
                    <a:pt x="5870" y="488"/>
                    <a:pt x="5918" y="238"/>
                    <a:pt x="6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17"/>
            <p:cNvSpPr/>
            <p:nvPr/>
          </p:nvSpPr>
          <p:spPr>
            <a:xfrm>
              <a:off x="1005775" y="2128975"/>
              <a:ext cx="579550" cy="228325"/>
            </a:xfrm>
            <a:custGeom>
              <a:rect b="b" l="l" r="r" t="t"/>
              <a:pathLst>
                <a:path extrusionOk="0" h="9133" w="23182">
                  <a:moveTo>
                    <a:pt x="23182" y="0"/>
                  </a:moveTo>
                  <a:cubicBezTo>
                    <a:pt x="20943" y="310"/>
                    <a:pt x="18705" y="750"/>
                    <a:pt x="16514" y="1369"/>
                  </a:cubicBezTo>
                  <a:cubicBezTo>
                    <a:pt x="14776" y="1869"/>
                    <a:pt x="13085" y="2500"/>
                    <a:pt x="11383" y="3108"/>
                  </a:cubicBezTo>
                  <a:cubicBezTo>
                    <a:pt x="7680" y="4465"/>
                    <a:pt x="4108" y="5989"/>
                    <a:pt x="798" y="8489"/>
                  </a:cubicBezTo>
                  <a:cubicBezTo>
                    <a:pt x="536" y="8703"/>
                    <a:pt x="250" y="8930"/>
                    <a:pt x="0" y="9132"/>
                  </a:cubicBezTo>
                  <a:cubicBezTo>
                    <a:pt x="476" y="8870"/>
                    <a:pt x="953" y="8608"/>
                    <a:pt x="1441" y="8358"/>
                  </a:cubicBezTo>
                  <a:cubicBezTo>
                    <a:pt x="2810" y="7656"/>
                    <a:pt x="4215" y="7037"/>
                    <a:pt x="5596" y="6382"/>
                  </a:cubicBezTo>
                  <a:cubicBezTo>
                    <a:pt x="7311" y="5572"/>
                    <a:pt x="8477" y="5001"/>
                    <a:pt x="9930" y="4429"/>
                  </a:cubicBezTo>
                  <a:cubicBezTo>
                    <a:pt x="14252" y="2691"/>
                    <a:pt x="18717" y="1334"/>
                    <a:pt x="2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17"/>
            <p:cNvSpPr/>
            <p:nvPr/>
          </p:nvSpPr>
          <p:spPr>
            <a:xfrm>
              <a:off x="833725" y="2598675"/>
              <a:ext cx="303625" cy="219100"/>
            </a:xfrm>
            <a:custGeom>
              <a:rect b="b" l="l" r="r" t="t"/>
              <a:pathLst>
                <a:path extrusionOk="0" h="8764" w="12145">
                  <a:moveTo>
                    <a:pt x="12145" y="0"/>
                  </a:moveTo>
                  <a:lnTo>
                    <a:pt x="12145" y="0"/>
                  </a:lnTo>
                  <a:cubicBezTo>
                    <a:pt x="11954" y="95"/>
                    <a:pt x="11776" y="179"/>
                    <a:pt x="11585" y="274"/>
                  </a:cubicBezTo>
                  <a:cubicBezTo>
                    <a:pt x="7239" y="2346"/>
                    <a:pt x="3358" y="5298"/>
                    <a:pt x="0" y="8763"/>
                  </a:cubicBezTo>
                  <a:cubicBezTo>
                    <a:pt x="2167" y="7168"/>
                    <a:pt x="4382" y="5655"/>
                    <a:pt x="6585" y="4132"/>
                  </a:cubicBezTo>
                  <a:cubicBezTo>
                    <a:pt x="8311" y="2893"/>
                    <a:pt x="9990" y="1584"/>
                    <a:pt x="11704" y="333"/>
                  </a:cubicBezTo>
                  <a:cubicBezTo>
                    <a:pt x="11847" y="226"/>
                    <a:pt x="12002" y="119"/>
                    <a:pt x="12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17"/>
            <p:cNvSpPr/>
            <p:nvPr/>
          </p:nvSpPr>
          <p:spPr>
            <a:xfrm>
              <a:off x="1190625" y="2362025"/>
              <a:ext cx="512275" cy="203025"/>
            </a:xfrm>
            <a:custGeom>
              <a:rect b="b" l="l" r="r" t="t"/>
              <a:pathLst>
                <a:path extrusionOk="0" h="8121" w="20491">
                  <a:moveTo>
                    <a:pt x="20491" y="1"/>
                  </a:moveTo>
                  <a:lnTo>
                    <a:pt x="20491" y="1"/>
                  </a:lnTo>
                  <a:cubicBezTo>
                    <a:pt x="19836" y="155"/>
                    <a:pt x="19181" y="298"/>
                    <a:pt x="18526" y="465"/>
                  </a:cubicBezTo>
                  <a:cubicBezTo>
                    <a:pt x="12013" y="2013"/>
                    <a:pt x="5560" y="4311"/>
                    <a:pt x="0" y="8121"/>
                  </a:cubicBezTo>
                  <a:cubicBezTo>
                    <a:pt x="1857" y="7228"/>
                    <a:pt x="4524" y="6228"/>
                    <a:pt x="6144" y="5525"/>
                  </a:cubicBezTo>
                  <a:cubicBezTo>
                    <a:pt x="8072" y="4704"/>
                    <a:pt x="11466" y="3299"/>
                    <a:pt x="14418" y="2453"/>
                  </a:cubicBezTo>
                  <a:cubicBezTo>
                    <a:pt x="16193" y="1953"/>
                    <a:pt x="17967" y="1489"/>
                    <a:pt x="19764" y="1096"/>
                  </a:cubicBezTo>
                  <a:cubicBezTo>
                    <a:pt x="19836" y="965"/>
                    <a:pt x="19895" y="846"/>
                    <a:pt x="19979" y="739"/>
                  </a:cubicBezTo>
                  <a:cubicBezTo>
                    <a:pt x="20133" y="477"/>
                    <a:pt x="20312" y="227"/>
                    <a:pt x="2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17"/>
            <p:cNvSpPr/>
            <p:nvPr/>
          </p:nvSpPr>
          <p:spPr>
            <a:xfrm>
              <a:off x="2521125" y="2371550"/>
              <a:ext cx="554875" cy="217625"/>
            </a:xfrm>
            <a:custGeom>
              <a:rect b="b" l="l" r="r" t="t"/>
              <a:pathLst>
                <a:path extrusionOk="0" h="8705" w="22195">
                  <a:moveTo>
                    <a:pt x="453" y="1"/>
                  </a:moveTo>
                  <a:cubicBezTo>
                    <a:pt x="299" y="239"/>
                    <a:pt x="156" y="453"/>
                    <a:pt x="1" y="691"/>
                  </a:cubicBezTo>
                  <a:cubicBezTo>
                    <a:pt x="1644" y="1048"/>
                    <a:pt x="3263" y="1453"/>
                    <a:pt x="4871" y="1929"/>
                  </a:cubicBezTo>
                  <a:cubicBezTo>
                    <a:pt x="7561" y="2703"/>
                    <a:pt x="10228" y="3608"/>
                    <a:pt x="12836" y="4644"/>
                  </a:cubicBezTo>
                  <a:cubicBezTo>
                    <a:pt x="14812" y="5430"/>
                    <a:pt x="16586" y="6251"/>
                    <a:pt x="18527" y="7049"/>
                  </a:cubicBezTo>
                  <a:cubicBezTo>
                    <a:pt x="19444" y="7442"/>
                    <a:pt x="20777" y="8013"/>
                    <a:pt x="21897" y="8549"/>
                  </a:cubicBezTo>
                  <a:cubicBezTo>
                    <a:pt x="22004" y="8597"/>
                    <a:pt x="22087" y="8645"/>
                    <a:pt x="22194" y="8704"/>
                  </a:cubicBezTo>
                  <a:cubicBezTo>
                    <a:pt x="21420" y="8109"/>
                    <a:pt x="20634" y="7561"/>
                    <a:pt x="19813" y="7049"/>
                  </a:cubicBezTo>
                  <a:cubicBezTo>
                    <a:pt x="16015" y="4739"/>
                    <a:pt x="11788" y="3299"/>
                    <a:pt x="7597" y="1917"/>
                  </a:cubicBezTo>
                  <a:cubicBezTo>
                    <a:pt x="5240" y="1191"/>
                    <a:pt x="2858" y="513"/>
                    <a:pt x="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17"/>
            <p:cNvSpPr/>
            <p:nvPr/>
          </p:nvSpPr>
          <p:spPr>
            <a:xfrm>
              <a:off x="3114675" y="2610875"/>
              <a:ext cx="228325" cy="171175"/>
            </a:xfrm>
            <a:custGeom>
              <a:rect b="b" l="l" r="r" t="t"/>
              <a:pathLst>
                <a:path extrusionOk="0" h="6847" w="9133">
                  <a:moveTo>
                    <a:pt x="0" y="0"/>
                  </a:moveTo>
                  <a:lnTo>
                    <a:pt x="0" y="0"/>
                  </a:lnTo>
                  <a:cubicBezTo>
                    <a:pt x="1786" y="1107"/>
                    <a:pt x="3381" y="2405"/>
                    <a:pt x="4393" y="3179"/>
                  </a:cubicBezTo>
                  <a:cubicBezTo>
                    <a:pt x="5358" y="3917"/>
                    <a:pt x="7310" y="5406"/>
                    <a:pt x="8120" y="6049"/>
                  </a:cubicBezTo>
                  <a:cubicBezTo>
                    <a:pt x="8322" y="6191"/>
                    <a:pt x="8834" y="6608"/>
                    <a:pt x="9132" y="6846"/>
                  </a:cubicBezTo>
                  <a:cubicBezTo>
                    <a:pt x="9073" y="6775"/>
                    <a:pt x="9013" y="6691"/>
                    <a:pt x="8954" y="6608"/>
                  </a:cubicBezTo>
                  <a:cubicBezTo>
                    <a:pt x="6632" y="3667"/>
                    <a:pt x="3524" y="131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17"/>
            <p:cNvSpPr/>
            <p:nvPr/>
          </p:nvSpPr>
          <p:spPr>
            <a:xfrm>
              <a:off x="2871775" y="2573375"/>
              <a:ext cx="441150" cy="284875"/>
            </a:xfrm>
            <a:custGeom>
              <a:rect b="b" l="l" r="r" t="t"/>
              <a:pathLst>
                <a:path extrusionOk="0" h="11395" w="17646">
                  <a:moveTo>
                    <a:pt x="1" y="0"/>
                  </a:moveTo>
                  <a:lnTo>
                    <a:pt x="1" y="0"/>
                  </a:lnTo>
                  <a:cubicBezTo>
                    <a:pt x="262" y="298"/>
                    <a:pt x="501" y="619"/>
                    <a:pt x="727" y="941"/>
                  </a:cubicBezTo>
                  <a:cubicBezTo>
                    <a:pt x="763" y="1000"/>
                    <a:pt x="810" y="1072"/>
                    <a:pt x="846" y="1131"/>
                  </a:cubicBezTo>
                  <a:cubicBezTo>
                    <a:pt x="1644" y="1429"/>
                    <a:pt x="2406" y="1750"/>
                    <a:pt x="3108" y="2060"/>
                  </a:cubicBezTo>
                  <a:cubicBezTo>
                    <a:pt x="4573" y="2727"/>
                    <a:pt x="5989" y="3500"/>
                    <a:pt x="7394" y="4286"/>
                  </a:cubicBezTo>
                  <a:cubicBezTo>
                    <a:pt x="8799" y="5096"/>
                    <a:pt x="10216" y="5917"/>
                    <a:pt x="11561" y="6834"/>
                  </a:cubicBezTo>
                  <a:cubicBezTo>
                    <a:pt x="13717" y="8299"/>
                    <a:pt x="15705" y="9704"/>
                    <a:pt x="17646" y="11394"/>
                  </a:cubicBezTo>
                  <a:cubicBezTo>
                    <a:pt x="16157" y="9644"/>
                    <a:pt x="14479" y="8072"/>
                    <a:pt x="12645" y="6715"/>
                  </a:cubicBezTo>
                  <a:cubicBezTo>
                    <a:pt x="11157" y="5620"/>
                    <a:pt x="9561" y="4679"/>
                    <a:pt x="7978" y="3786"/>
                  </a:cubicBezTo>
                  <a:cubicBezTo>
                    <a:pt x="5418" y="2310"/>
                    <a:pt x="2763" y="100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17"/>
            <p:cNvSpPr/>
            <p:nvPr/>
          </p:nvSpPr>
          <p:spPr>
            <a:xfrm>
              <a:off x="1134350" y="2556100"/>
              <a:ext cx="418825" cy="192300"/>
            </a:xfrm>
            <a:custGeom>
              <a:rect b="b" l="l" r="r" t="t"/>
              <a:pathLst>
                <a:path extrusionOk="0" h="7692" w="16753">
                  <a:moveTo>
                    <a:pt x="16753" y="0"/>
                  </a:moveTo>
                  <a:lnTo>
                    <a:pt x="16753" y="0"/>
                  </a:lnTo>
                  <a:cubicBezTo>
                    <a:pt x="13776" y="667"/>
                    <a:pt x="10847" y="1584"/>
                    <a:pt x="8085" y="2882"/>
                  </a:cubicBezTo>
                  <a:cubicBezTo>
                    <a:pt x="5478" y="4013"/>
                    <a:pt x="3001" y="5394"/>
                    <a:pt x="739" y="7120"/>
                  </a:cubicBezTo>
                  <a:cubicBezTo>
                    <a:pt x="477" y="7323"/>
                    <a:pt x="239" y="7489"/>
                    <a:pt x="1" y="7692"/>
                  </a:cubicBezTo>
                  <a:cubicBezTo>
                    <a:pt x="417" y="7466"/>
                    <a:pt x="822" y="7263"/>
                    <a:pt x="1239" y="7061"/>
                  </a:cubicBezTo>
                  <a:cubicBezTo>
                    <a:pt x="7537" y="4001"/>
                    <a:pt x="11288" y="2406"/>
                    <a:pt x="16717" y="191"/>
                  </a:cubicBezTo>
                  <a:cubicBezTo>
                    <a:pt x="16717" y="131"/>
                    <a:pt x="16729" y="60"/>
                    <a:pt x="167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17"/>
            <p:cNvSpPr/>
            <p:nvPr/>
          </p:nvSpPr>
          <p:spPr>
            <a:xfrm>
              <a:off x="6501100" y="2696900"/>
              <a:ext cx="256900" cy="233075"/>
            </a:xfrm>
            <a:custGeom>
              <a:rect b="b" l="l" r="r" t="t"/>
              <a:pathLst>
                <a:path extrusionOk="0" h="9323" w="10276">
                  <a:moveTo>
                    <a:pt x="10276" y="0"/>
                  </a:moveTo>
                  <a:lnTo>
                    <a:pt x="9644" y="762"/>
                  </a:lnTo>
                  <a:cubicBezTo>
                    <a:pt x="8180" y="2488"/>
                    <a:pt x="6454" y="3941"/>
                    <a:pt x="4727" y="5406"/>
                  </a:cubicBezTo>
                  <a:cubicBezTo>
                    <a:pt x="3179" y="6751"/>
                    <a:pt x="1596" y="8132"/>
                    <a:pt x="0" y="9323"/>
                  </a:cubicBezTo>
                  <a:cubicBezTo>
                    <a:pt x="4132" y="7311"/>
                    <a:pt x="7906" y="4834"/>
                    <a:pt x="9990" y="619"/>
                  </a:cubicBezTo>
                  <a:cubicBezTo>
                    <a:pt x="10097" y="405"/>
                    <a:pt x="10180" y="214"/>
                    <a:pt x="102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17"/>
            <p:cNvSpPr/>
            <p:nvPr/>
          </p:nvSpPr>
          <p:spPr>
            <a:xfrm>
              <a:off x="5920675" y="2229575"/>
              <a:ext cx="392025" cy="797450"/>
            </a:xfrm>
            <a:custGeom>
              <a:rect b="b" l="l" r="r" t="t"/>
              <a:pathLst>
                <a:path extrusionOk="0" h="31898" w="15681">
                  <a:moveTo>
                    <a:pt x="0" y="0"/>
                  </a:moveTo>
                  <a:lnTo>
                    <a:pt x="0" y="0"/>
                  </a:lnTo>
                  <a:cubicBezTo>
                    <a:pt x="84" y="84"/>
                    <a:pt x="155" y="143"/>
                    <a:pt x="215" y="215"/>
                  </a:cubicBezTo>
                  <a:cubicBezTo>
                    <a:pt x="1179" y="1131"/>
                    <a:pt x="2060" y="2120"/>
                    <a:pt x="2977" y="3096"/>
                  </a:cubicBezTo>
                  <a:cubicBezTo>
                    <a:pt x="4096" y="4287"/>
                    <a:pt x="5239" y="5430"/>
                    <a:pt x="6334" y="6656"/>
                  </a:cubicBezTo>
                  <a:cubicBezTo>
                    <a:pt x="8716" y="9406"/>
                    <a:pt x="10823" y="12097"/>
                    <a:pt x="12323" y="15657"/>
                  </a:cubicBezTo>
                  <a:cubicBezTo>
                    <a:pt x="13395" y="18169"/>
                    <a:pt x="14169" y="22003"/>
                    <a:pt x="14169" y="25003"/>
                  </a:cubicBezTo>
                  <a:cubicBezTo>
                    <a:pt x="14169" y="27611"/>
                    <a:pt x="13871" y="29325"/>
                    <a:pt x="13145" y="31897"/>
                  </a:cubicBezTo>
                  <a:cubicBezTo>
                    <a:pt x="15681" y="27432"/>
                    <a:pt x="15538" y="23872"/>
                    <a:pt x="14490" y="19015"/>
                  </a:cubicBezTo>
                  <a:cubicBezTo>
                    <a:pt x="13359" y="13573"/>
                    <a:pt x="9930" y="9013"/>
                    <a:pt x="6251" y="5001"/>
                  </a:cubicBezTo>
                  <a:cubicBezTo>
                    <a:pt x="4763" y="3429"/>
                    <a:pt x="3060" y="2084"/>
                    <a:pt x="1250" y="881"/>
                  </a:cubicBezTo>
                  <a:cubicBezTo>
                    <a:pt x="834" y="584"/>
                    <a:pt x="417" y="28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17"/>
            <p:cNvSpPr/>
            <p:nvPr/>
          </p:nvSpPr>
          <p:spPr>
            <a:xfrm>
              <a:off x="6275475" y="2475125"/>
              <a:ext cx="102725" cy="443250"/>
            </a:xfrm>
            <a:custGeom>
              <a:rect b="b" l="l" r="r" t="t"/>
              <a:pathLst>
                <a:path extrusionOk="0" h="17730" w="4109">
                  <a:moveTo>
                    <a:pt x="0" y="1"/>
                  </a:moveTo>
                  <a:cubicBezTo>
                    <a:pt x="12" y="49"/>
                    <a:pt x="24" y="96"/>
                    <a:pt x="60" y="144"/>
                  </a:cubicBezTo>
                  <a:cubicBezTo>
                    <a:pt x="489" y="1275"/>
                    <a:pt x="834" y="2418"/>
                    <a:pt x="1215" y="3561"/>
                  </a:cubicBezTo>
                  <a:cubicBezTo>
                    <a:pt x="2025" y="5823"/>
                    <a:pt x="2822" y="9085"/>
                    <a:pt x="3037" y="11002"/>
                  </a:cubicBezTo>
                  <a:cubicBezTo>
                    <a:pt x="3310" y="12812"/>
                    <a:pt x="3406" y="15515"/>
                    <a:pt x="3096" y="17729"/>
                  </a:cubicBezTo>
                  <a:cubicBezTo>
                    <a:pt x="3763" y="15693"/>
                    <a:pt x="4108" y="13562"/>
                    <a:pt x="3989" y="11431"/>
                  </a:cubicBezTo>
                  <a:cubicBezTo>
                    <a:pt x="3822" y="8240"/>
                    <a:pt x="2918" y="5061"/>
                    <a:pt x="1322" y="2287"/>
                  </a:cubicBezTo>
                  <a:cubicBezTo>
                    <a:pt x="893" y="1525"/>
                    <a:pt x="429" y="7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17"/>
            <p:cNvSpPr/>
            <p:nvPr/>
          </p:nvSpPr>
          <p:spPr>
            <a:xfrm>
              <a:off x="5924825" y="2006325"/>
              <a:ext cx="534025" cy="829000"/>
            </a:xfrm>
            <a:custGeom>
              <a:rect b="b" l="l" r="r" t="t"/>
              <a:pathLst>
                <a:path extrusionOk="0" h="33160" w="21361">
                  <a:moveTo>
                    <a:pt x="1" y="1"/>
                  </a:moveTo>
                  <a:lnTo>
                    <a:pt x="1" y="1"/>
                  </a:lnTo>
                  <a:cubicBezTo>
                    <a:pt x="60" y="48"/>
                    <a:pt x="120" y="108"/>
                    <a:pt x="191" y="155"/>
                  </a:cubicBezTo>
                  <a:cubicBezTo>
                    <a:pt x="1251" y="977"/>
                    <a:pt x="2251" y="1870"/>
                    <a:pt x="3275" y="2727"/>
                  </a:cubicBezTo>
                  <a:cubicBezTo>
                    <a:pt x="4644" y="3870"/>
                    <a:pt x="6014" y="5025"/>
                    <a:pt x="7323" y="6228"/>
                  </a:cubicBezTo>
                  <a:cubicBezTo>
                    <a:pt x="9276" y="8037"/>
                    <a:pt x="11121" y="9966"/>
                    <a:pt x="12848" y="11990"/>
                  </a:cubicBezTo>
                  <a:cubicBezTo>
                    <a:pt x="14586" y="14086"/>
                    <a:pt x="16193" y="16276"/>
                    <a:pt x="17455" y="18920"/>
                  </a:cubicBezTo>
                  <a:cubicBezTo>
                    <a:pt x="18217" y="20587"/>
                    <a:pt x="18753" y="21849"/>
                    <a:pt x="19337" y="23694"/>
                  </a:cubicBezTo>
                  <a:cubicBezTo>
                    <a:pt x="19694" y="24873"/>
                    <a:pt x="19932" y="26099"/>
                    <a:pt x="20182" y="27302"/>
                  </a:cubicBezTo>
                  <a:cubicBezTo>
                    <a:pt x="20587" y="29326"/>
                    <a:pt x="20944" y="31124"/>
                    <a:pt x="20920" y="33159"/>
                  </a:cubicBezTo>
                  <a:cubicBezTo>
                    <a:pt x="21361" y="30957"/>
                    <a:pt x="21230" y="28695"/>
                    <a:pt x="20896" y="26528"/>
                  </a:cubicBezTo>
                  <a:cubicBezTo>
                    <a:pt x="20527" y="24039"/>
                    <a:pt x="19646" y="21658"/>
                    <a:pt x="18622" y="19384"/>
                  </a:cubicBezTo>
                  <a:cubicBezTo>
                    <a:pt x="17384" y="16550"/>
                    <a:pt x="15586" y="14002"/>
                    <a:pt x="13622" y="11657"/>
                  </a:cubicBezTo>
                  <a:cubicBezTo>
                    <a:pt x="11562" y="9228"/>
                    <a:pt x="9335" y="6942"/>
                    <a:pt x="6942" y="4858"/>
                  </a:cubicBezTo>
                  <a:cubicBezTo>
                    <a:pt x="5240" y="3358"/>
                    <a:pt x="3370" y="2072"/>
                    <a:pt x="1442" y="882"/>
                  </a:cubicBezTo>
                  <a:cubicBezTo>
                    <a:pt x="965" y="584"/>
                    <a:pt x="489" y="28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17"/>
            <p:cNvSpPr/>
            <p:nvPr/>
          </p:nvSpPr>
          <p:spPr>
            <a:xfrm>
              <a:off x="5903400" y="1843800"/>
              <a:ext cx="649225" cy="946875"/>
            </a:xfrm>
            <a:custGeom>
              <a:rect b="b" l="l" r="r" t="t"/>
              <a:pathLst>
                <a:path extrusionOk="0" h="37875" w="25969">
                  <a:moveTo>
                    <a:pt x="1" y="1"/>
                  </a:moveTo>
                  <a:lnTo>
                    <a:pt x="1" y="1"/>
                  </a:lnTo>
                  <a:cubicBezTo>
                    <a:pt x="1668" y="1299"/>
                    <a:pt x="3287" y="2656"/>
                    <a:pt x="4918" y="4001"/>
                  </a:cubicBezTo>
                  <a:cubicBezTo>
                    <a:pt x="6049" y="4930"/>
                    <a:pt x="7204" y="5835"/>
                    <a:pt x="8287" y="6799"/>
                  </a:cubicBezTo>
                  <a:cubicBezTo>
                    <a:pt x="12514" y="10550"/>
                    <a:pt x="15848" y="14348"/>
                    <a:pt x="18884" y="18682"/>
                  </a:cubicBezTo>
                  <a:cubicBezTo>
                    <a:pt x="20027" y="20349"/>
                    <a:pt x="21134" y="22063"/>
                    <a:pt x="22039" y="23873"/>
                  </a:cubicBezTo>
                  <a:cubicBezTo>
                    <a:pt x="23063" y="26004"/>
                    <a:pt x="23789" y="27778"/>
                    <a:pt x="24528" y="30159"/>
                  </a:cubicBezTo>
                  <a:cubicBezTo>
                    <a:pt x="24920" y="31386"/>
                    <a:pt x="25242" y="33398"/>
                    <a:pt x="25313" y="34100"/>
                  </a:cubicBezTo>
                  <a:cubicBezTo>
                    <a:pt x="25456" y="35350"/>
                    <a:pt x="25623" y="36612"/>
                    <a:pt x="25623" y="37875"/>
                  </a:cubicBezTo>
                  <a:cubicBezTo>
                    <a:pt x="25837" y="36863"/>
                    <a:pt x="25897" y="35815"/>
                    <a:pt x="25932" y="34767"/>
                  </a:cubicBezTo>
                  <a:cubicBezTo>
                    <a:pt x="25968" y="33565"/>
                    <a:pt x="25932" y="32338"/>
                    <a:pt x="25742" y="31148"/>
                  </a:cubicBezTo>
                  <a:cubicBezTo>
                    <a:pt x="25480" y="29588"/>
                    <a:pt x="24897" y="28100"/>
                    <a:pt x="24325" y="26623"/>
                  </a:cubicBezTo>
                  <a:cubicBezTo>
                    <a:pt x="22515" y="21730"/>
                    <a:pt x="19539" y="17503"/>
                    <a:pt x="16336" y="13824"/>
                  </a:cubicBezTo>
                  <a:cubicBezTo>
                    <a:pt x="13991" y="11169"/>
                    <a:pt x="11550" y="8585"/>
                    <a:pt x="8871" y="6264"/>
                  </a:cubicBezTo>
                  <a:cubicBezTo>
                    <a:pt x="6144" y="3858"/>
                    <a:pt x="3192" y="202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17"/>
            <p:cNvSpPr/>
            <p:nvPr/>
          </p:nvSpPr>
          <p:spPr>
            <a:xfrm>
              <a:off x="5970075" y="1809875"/>
              <a:ext cx="676600" cy="900125"/>
            </a:xfrm>
            <a:custGeom>
              <a:rect b="b" l="l" r="r" t="t"/>
              <a:pathLst>
                <a:path extrusionOk="0" h="36005" w="27064">
                  <a:moveTo>
                    <a:pt x="1" y="1"/>
                  </a:moveTo>
                  <a:lnTo>
                    <a:pt x="1" y="1"/>
                  </a:lnTo>
                  <a:cubicBezTo>
                    <a:pt x="2263" y="1644"/>
                    <a:pt x="4346" y="3430"/>
                    <a:pt x="6632" y="5251"/>
                  </a:cubicBezTo>
                  <a:cubicBezTo>
                    <a:pt x="11466" y="9145"/>
                    <a:pt x="16074" y="13383"/>
                    <a:pt x="19872" y="18324"/>
                  </a:cubicBezTo>
                  <a:cubicBezTo>
                    <a:pt x="22122" y="21325"/>
                    <a:pt x="24135" y="25599"/>
                    <a:pt x="25278" y="29468"/>
                  </a:cubicBezTo>
                  <a:cubicBezTo>
                    <a:pt x="25921" y="31588"/>
                    <a:pt x="26575" y="33683"/>
                    <a:pt x="27028" y="35838"/>
                  </a:cubicBezTo>
                  <a:cubicBezTo>
                    <a:pt x="27049" y="35891"/>
                    <a:pt x="27061" y="35943"/>
                    <a:pt x="27063" y="35988"/>
                  </a:cubicBezTo>
                  <a:lnTo>
                    <a:pt x="27063" y="35988"/>
                  </a:lnTo>
                  <a:cubicBezTo>
                    <a:pt x="27051" y="35577"/>
                    <a:pt x="27039" y="35178"/>
                    <a:pt x="27016" y="34767"/>
                  </a:cubicBezTo>
                  <a:cubicBezTo>
                    <a:pt x="26945" y="33278"/>
                    <a:pt x="26814" y="31790"/>
                    <a:pt x="26516" y="30338"/>
                  </a:cubicBezTo>
                  <a:cubicBezTo>
                    <a:pt x="26159" y="28552"/>
                    <a:pt x="25516" y="26849"/>
                    <a:pt x="24837" y="25182"/>
                  </a:cubicBezTo>
                  <a:cubicBezTo>
                    <a:pt x="23980" y="23194"/>
                    <a:pt x="23027" y="21241"/>
                    <a:pt x="21825" y="19443"/>
                  </a:cubicBezTo>
                  <a:cubicBezTo>
                    <a:pt x="20741" y="17753"/>
                    <a:pt x="19444" y="16229"/>
                    <a:pt x="18122" y="14740"/>
                  </a:cubicBezTo>
                  <a:cubicBezTo>
                    <a:pt x="16610" y="13038"/>
                    <a:pt x="15038" y="11407"/>
                    <a:pt x="13359" y="9883"/>
                  </a:cubicBezTo>
                  <a:cubicBezTo>
                    <a:pt x="9097" y="6085"/>
                    <a:pt x="5120" y="2620"/>
                    <a:pt x="1" y="1"/>
                  </a:cubicBezTo>
                  <a:close/>
                  <a:moveTo>
                    <a:pt x="27063" y="35988"/>
                  </a:moveTo>
                  <a:cubicBezTo>
                    <a:pt x="27063" y="35993"/>
                    <a:pt x="27063" y="35999"/>
                    <a:pt x="27064" y="36005"/>
                  </a:cubicBezTo>
                  <a:cubicBezTo>
                    <a:pt x="27064" y="35999"/>
                    <a:pt x="27063" y="35994"/>
                    <a:pt x="27063" y="3598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17"/>
            <p:cNvSpPr/>
            <p:nvPr/>
          </p:nvSpPr>
          <p:spPr>
            <a:xfrm>
              <a:off x="5905500" y="2114975"/>
              <a:ext cx="336375" cy="305125"/>
            </a:xfrm>
            <a:custGeom>
              <a:rect b="b" l="l" r="r" t="t"/>
              <a:pathLst>
                <a:path extrusionOk="0" h="12205" w="13455">
                  <a:moveTo>
                    <a:pt x="0" y="0"/>
                  </a:moveTo>
                  <a:lnTo>
                    <a:pt x="0" y="0"/>
                  </a:lnTo>
                  <a:cubicBezTo>
                    <a:pt x="310" y="239"/>
                    <a:pt x="583" y="453"/>
                    <a:pt x="869" y="655"/>
                  </a:cubicBezTo>
                  <a:cubicBezTo>
                    <a:pt x="2727" y="2191"/>
                    <a:pt x="4512" y="3834"/>
                    <a:pt x="6370" y="5358"/>
                  </a:cubicBezTo>
                  <a:cubicBezTo>
                    <a:pt x="7263" y="6108"/>
                    <a:pt x="8084" y="6930"/>
                    <a:pt x="8930" y="7716"/>
                  </a:cubicBezTo>
                  <a:cubicBezTo>
                    <a:pt x="10489" y="9156"/>
                    <a:pt x="12013" y="10645"/>
                    <a:pt x="13454" y="12204"/>
                  </a:cubicBezTo>
                  <a:cubicBezTo>
                    <a:pt x="11847" y="9442"/>
                    <a:pt x="9811" y="6942"/>
                    <a:pt x="7370" y="4870"/>
                  </a:cubicBezTo>
                  <a:cubicBezTo>
                    <a:pt x="5334" y="3084"/>
                    <a:pt x="3072" y="1548"/>
                    <a:pt x="655" y="346"/>
                  </a:cubicBezTo>
                  <a:cubicBezTo>
                    <a:pt x="429" y="227"/>
                    <a:pt x="226" y="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17"/>
            <p:cNvSpPr/>
            <p:nvPr/>
          </p:nvSpPr>
          <p:spPr>
            <a:xfrm>
              <a:off x="5931075" y="2370950"/>
              <a:ext cx="286375" cy="519450"/>
            </a:xfrm>
            <a:custGeom>
              <a:rect b="b" l="l" r="r" t="t"/>
              <a:pathLst>
                <a:path extrusionOk="0" h="20778" w="11455">
                  <a:moveTo>
                    <a:pt x="1" y="1"/>
                  </a:moveTo>
                  <a:lnTo>
                    <a:pt x="1" y="13"/>
                  </a:lnTo>
                  <a:cubicBezTo>
                    <a:pt x="144" y="287"/>
                    <a:pt x="180" y="560"/>
                    <a:pt x="168" y="787"/>
                  </a:cubicBezTo>
                  <a:cubicBezTo>
                    <a:pt x="394" y="1120"/>
                    <a:pt x="561" y="1477"/>
                    <a:pt x="680" y="1846"/>
                  </a:cubicBezTo>
                  <a:cubicBezTo>
                    <a:pt x="3990" y="4632"/>
                    <a:pt x="6478" y="7978"/>
                    <a:pt x="8490" y="12217"/>
                  </a:cubicBezTo>
                  <a:cubicBezTo>
                    <a:pt x="9526" y="14574"/>
                    <a:pt x="10705" y="17610"/>
                    <a:pt x="10990" y="20777"/>
                  </a:cubicBezTo>
                  <a:cubicBezTo>
                    <a:pt x="11455" y="16193"/>
                    <a:pt x="9966" y="12348"/>
                    <a:pt x="7764" y="8669"/>
                  </a:cubicBezTo>
                  <a:cubicBezTo>
                    <a:pt x="6180" y="5954"/>
                    <a:pt x="4132" y="3513"/>
                    <a:pt x="1787" y="1430"/>
                  </a:cubicBezTo>
                  <a:cubicBezTo>
                    <a:pt x="1215" y="941"/>
                    <a:pt x="620" y="46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17"/>
            <p:cNvSpPr/>
            <p:nvPr/>
          </p:nvSpPr>
          <p:spPr>
            <a:xfrm>
              <a:off x="4271050" y="2283450"/>
              <a:ext cx="473600" cy="357200"/>
            </a:xfrm>
            <a:custGeom>
              <a:rect b="b" l="l" r="r" t="t"/>
              <a:pathLst>
                <a:path extrusionOk="0" h="14288" w="18944">
                  <a:moveTo>
                    <a:pt x="18944" y="0"/>
                  </a:moveTo>
                  <a:lnTo>
                    <a:pt x="18944" y="0"/>
                  </a:lnTo>
                  <a:cubicBezTo>
                    <a:pt x="18122" y="322"/>
                    <a:pt x="17324" y="655"/>
                    <a:pt x="16515" y="1012"/>
                  </a:cubicBezTo>
                  <a:cubicBezTo>
                    <a:pt x="15062" y="1667"/>
                    <a:pt x="13622" y="2382"/>
                    <a:pt x="12229" y="3203"/>
                  </a:cubicBezTo>
                  <a:cubicBezTo>
                    <a:pt x="10705" y="4132"/>
                    <a:pt x="9252" y="5168"/>
                    <a:pt x="7823" y="6251"/>
                  </a:cubicBezTo>
                  <a:cubicBezTo>
                    <a:pt x="4835" y="8501"/>
                    <a:pt x="1918" y="11037"/>
                    <a:pt x="1" y="14288"/>
                  </a:cubicBezTo>
                  <a:cubicBezTo>
                    <a:pt x="1715" y="12109"/>
                    <a:pt x="3858" y="10323"/>
                    <a:pt x="5966" y="8537"/>
                  </a:cubicBezTo>
                  <a:cubicBezTo>
                    <a:pt x="7609" y="7227"/>
                    <a:pt x="9121" y="6049"/>
                    <a:pt x="10966" y="4799"/>
                  </a:cubicBezTo>
                  <a:cubicBezTo>
                    <a:pt x="12645" y="3703"/>
                    <a:pt x="14407" y="2715"/>
                    <a:pt x="16134" y="1679"/>
                  </a:cubicBezTo>
                  <a:cubicBezTo>
                    <a:pt x="17015" y="1131"/>
                    <a:pt x="17908" y="619"/>
                    <a:pt x="18801" y="96"/>
                  </a:cubicBezTo>
                  <a:cubicBezTo>
                    <a:pt x="18836" y="72"/>
                    <a:pt x="18896" y="36"/>
                    <a:pt x="18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17"/>
            <p:cNvSpPr/>
            <p:nvPr/>
          </p:nvSpPr>
          <p:spPr>
            <a:xfrm>
              <a:off x="4777075" y="2116650"/>
              <a:ext cx="594450" cy="142125"/>
            </a:xfrm>
            <a:custGeom>
              <a:rect b="b" l="l" r="r" t="t"/>
              <a:pathLst>
                <a:path extrusionOk="0" h="5685" w="23778">
                  <a:moveTo>
                    <a:pt x="20684" y="0"/>
                  </a:moveTo>
                  <a:cubicBezTo>
                    <a:pt x="19574" y="0"/>
                    <a:pt x="18462" y="48"/>
                    <a:pt x="17348" y="148"/>
                  </a:cubicBezTo>
                  <a:cubicBezTo>
                    <a:pt x="14728" y="326"/>
                    <a:pt x="12145" y="743"/>
                    <a:pt x="9609" y="1457"/>
                  </a:cubicBezTo>
                  <a:cubicBezTo>
                    <a:pt x="8097" y="1874"/>
                    <a:pt x="6573" y="2303"/>
                    <a:pt x="5132" y="2910"/>
                  </a:cubicBezTo>
                  <a:cubicBezTo>
                    <a:pt x="3334" y="3660"/>
                    <a:pt x="1632" y="4636"/>
                    <a:pt x="0" y="5684"/>
                  </a:cubicBezTo>
                  <a:cubicBezTo>
                    <a:pt x="2429" y="4565"/>
                    <a:pt x="4775" y="3589"/>
                    <a:pt x="7382" y="2815"/>
                  </a:cubicBezTo>
                  <a:cubicBezTo>
                    <a:pt x="9621" y="2124"/>
                    <a:pt x="11895" y="1529"/>
                    <a:pt x="14216" y="1184"/>
                  </a:cubicBezTo>
                  <a:cubicBezTo>
                    <a:pt x="16019" y="929"/>
                    <a:pt x="18561" y="743"/>
                    <a:pt x="20722" y="743"/>
                  </a:cubicBezTo>
                  <a:cubicBezTo>
                    <a:pt x="20788" y="743"/>
                    <a:pt x="20854" y="743"/>
                    <a:pt x="20920" y="743"/>
                  </a:cubicBezTo>
                  <a:cubicBezTo>
                    <a:pt x="21872" y="755"/>
                    <a:pt x="22825" y="826"/>
                    <a:pt x="23777" y="910"/>
                  </a:cubicBezTo>
                  <a:cubicBezTo>
                    <a:pt x="23753" y="767"/>
                    <a:pt x="23718" y="624"/>
                    <a:pt x="23706" y="493"/>
                  </a:cubicBezTo>
                  <a:cubicBezTo>
                    <a:pt x="23682" y="374"/>
                    <a:pt x="23682" y="231"/>
                    <a:pt x="23682" y="112"/>
                  </a:cubicBezTo>
                  <a:cubicBezTo>
                    <a:pt x="22683" y="39"/>
                    <a:pt x="21684" y="0"/>
                    <a:pt x="206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17"/>
            <p:cNvSpPr/>
            <p:nvPr/>
          </p:nvSpPr>
          <p:spPr>
            <a:xfrm>
              <a:off x="4249325" y="2332850"/>
              <a:ext cx="283700" cy="255125"/>
            </a:xfrm>
            <a:custGeom>
              <a:rect b="b" l="l" r="r" t="t"/>
              <a:pathLst>
                <a:path extrusionOk="0" h="10205" w="11348">
                  <a:moveTo>
                    <a:pt x="11347" y="1"/>
                  </a:moveTo>
                  <a:lnTo>
                    <a:pt x="11347" y="1"/>
                  </a:lnTo>
                  <a:cubicBezTo>
                    <a:pt x="11133" y="132"/>
                    <a:pt x="10907" y="251"/>
                    <a:pt x="10704" y="382"/>
                  </a:cubicBezTo>
                  <a:cubicBezTo>
                    <a:pt x="8621" y="1632"/>
                    <a:pt x="6656" y="3073"/>
                    <a:pt x="4870" y="4716"/>
                  </a:cubicBezTo>
                  <a:cubicBezTo>
                    <a:pt x="3096" y="6394"/>
                    <a:pt x="1477" y="8252"/>
                    <a:pt x="1" y="10204"/>
                  </a:cubicBezTo>
                  <a:cubicBezTo>
                    <a:pt x="3430" y="6787"/>
                    <a:pt x="7049" y="3525"/>
                    <a:pt x="10776" y="441"/>
                  </a:cubicBezTo>
                  <a:cubicBezTo>
                    <a:pt x="10978" y="298"/>
                    <a:pt x="11157" y="144"/>
                    <a:pt x="11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17"/>
            <p:cNvSpPr/>
            <p:nvPr/>
          </p:nvSpPr>
          <p:spPr>
            <a:xfrm>
              <a:off x="4576750" y="2045925"/>
              <a:ext cx="540875" cy="246775"/>
            </a:xfrm>
            <a:custGeom>
              <a:rect b="b" l="l" r="r" t="t"/>
              <a:pathLst>
                <a:path extrusionOk="0" h="9871" w="21635">
                  <a:moveTo>
                    <a:pt x="21634" y="0"/>
                  </a:moveTo>
                  <a:lnTo>
                    <a:pt x="21634" y="0"/>
                  </a:lnTo>
                  <a:cubicBezTo>
                    <a:pt x="21253" y="84"/>
                    <a:pt x="20896" y="191"/>
                    <a:pt x="20527" y="298"/>
                  </a:cubicBezTo>
                  <a:cubicBezTo>
                    <a:pt x="16312" y="1429"/>
                    <a:pt x="12181" y="2917"/>
                    <a:pt x="8216" y="4775"/>
                  </a:cubicBezTo>
                  <a:cubicBezTo>
                    <a:pt x="6704" y="5501"/>
                    <a:pt x="5192" y="6275"/>
                    <a:pt x="3763" y="7168"/>
                  </a:cubicBezTo>
                  <a:cubicBezTo>
                    <a:pt x="2477" y="8001"/>
                    <a:pt x="1239" y="8942"/>
                    <a:pt x="1" y="9870"/>
                  </a:cubicBezTo>
                  <a:cubicBezTo>
                    <a:pt x="3322" y="7942"/>
                    <a:pt x="6692" y="6096"/>
                    <a:pt x="10192" y="4572"/>
                  </a:cubicBezTo>
                  <a:cubicBezTo>
                    <a:pt x="11728" y="3882"/>
                    <a:pt x="13728" y="3155"/>
                    <a:pt x="15538" y="2465"/>
                  </a:cubicBezTo>
                  <a:cubicBezTo>
                    <a:pt x="17146" y="1858"/>
                    <a:pt x="18729" y="1191"/>
                    <a:pt x="20313" y="536"/>
                  </a:cubicBezTo>
                  <a:cubicBezTo>
                    <a:pt x="20753" y="357"/>
                    <a:pt x="21194" y="179"/>
                    <a:pt x="216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17"/>
            <p:cNvSpPr/>
            <p:nvPr/>
          </p:nvSpPr>
          <p:spPr>
            <a:xfrm>
              <a:off x="5178900" y="2023250"/>
              <a:ext cx="223875" cy="24175"/>
            </a:xfrm>
            <a:custGeom>
              <a:rect b="b" l="l" r="r" t="t"/>
              <a:pathLst>
                <a:path extrusionOk="0" h="967" w="8955">
                  <a:moveTo>
                    <a:pt x="6005" y="1"/>
                  </a:moveTo>
                  <a:cubicBezTo>
                    <a:pt x="3989" y="1"/>
                    <a:pt x="1984" y="222"/>
                    <a:pt x="1" y="574"/>
                  </a:cubicBezTo>
                  <a:cubicBezTo>
                    <a:pt x="345" y="566"/>
                    <a:pt x="697" y="562"/>
                    <a:pt x="1055" y="562"/>
                  </a:cubicBezTo>
                  <a:cubicBezTo>
                    <a:pt x="3453" y="562"/>
                    <a:pt x="6138" y="728"/>
                    <a:pt x="8561" y="967"/>
                  </a:cubicBezTo>
                  <a:cubicBezTo>
                    <a:pt x="8597" y="645"/>
                    <a:pt x="8716" y="348"/>
                    <a:pt x="8954" y="121"/>
                  </a:cubicBezTo>
                  <a:cubicBezTo>
                    <a:pt x="8085" y="38"/>
                    <a:pt x="7192" y="2"/>
                    <a:pt x="6311" y="2"/>
                  </a:cubicBezTo>
                  <a:cubicBezTo>
                    <a:pt x="6209" y="1"/>
                    <a:pt x="6107" y="1"/>
                    <a:pt x="6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17"/>
            <p:cNvSpPr/>
            <p:nvPr/>
          </p:nvSpPr>
          <p:spPr>
            <a:xfrm>
              <a:off x="4173425" y="2106650"/>
              <a:ext cx="597425" cy="421200"/>
            </a:xfrm>
            <a:custGeom>
              <a:rect b="b" l="l" r="r" t="t"/>
              <a:pathLst>
                <a:path extrusionOk="0" h="16848" w="23897">
                  <a:moveTo>
                    <a:pt x="23896" y="0"/>
                  </a:moveTo>
                  <a:lnTo>
                    <a:pt x="23896" y="0"/>
                  </a:lnTo>
                  <a:cubicBezTo>
                    <a:pt x="23015" y="333"/>
                    <a:pt x="22146" y="691"/>
                    <a:pt x="21277" y="1048"/>
                  </a:cubicBezTo>
                  <a:cubicBezTo>
                    <a:pt x="17705" y="2477"/>
                    <a:pt x="14193" y="4763"/>
                    <a:pt x="10978" y="7060"/>
                  </a:cubicBezTo>
                  <a:cubicBezTo>
                    <a:pt x="6966" y="9906"/>
                    <a:pt x="3239" y="13121"/>
                    <a:pt x="1" y="16847"/>
                  </a:cubicBezTo>
                  <a:cubicBezTo>
                    <a:pt x="1775" y="15311"/>
                    <a:pt x="3561" y="13823"/>
                    <a:pt x="5358" y="12335"/>
                  </a:cubicBezTo>
                  <a:cubicBezTo>
                    <a:pt x="7240" y="10739"/>
                    <a:pt x="8895" y="9382"/>
                    <a:pt x="10776" y="8037"/>
                  </a:cubicBezTo>
                  <a:cubicBezTo>
                    <a:pt x="14050" y="5596"/>
                    <a:pt x="17586" y="3572"/>
                    <a:pt x="21122" y="1572"/>
                  </a:cubicBezTo>
                  <a:cubicBezTo>
                    <a:pt x="22051" y="1036"/>
                    <a:pt x="22956" y="512"/>
                    <a:pt x="238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17"/>
            <p:cNvSpPr/>
            <p:nvPr/>
          </p:nvSpPr>
          <p:spPr>
            <a:xfrm>
              <a:off x="4847325" y="1950000"/>
              <a:ext cx="565275" cy="111425"/>
            </a:xfrm>
            <a:custGeom>
              <a:rect b="b" l="l" r="r" t="t"/>
              <a:pathLst>
                <a:path extrusionOk="0" h="4457" w="22611">
                  <a:moveTo>
                    <a:pt x="20367" y="0"/>
                  </a:moveTo>
                  <a:cubicBezTo>
                    <a:pt x="18370" y="0"/>
                    <a:pt x="16382" y="121"/>
                    <a:pt x="14395" y="337"/>
                  </a:cubicBezTo>
                  <a:cubicBezTo>
                    <a:pt x="11907" y="575"/>
                    <a:pt x="9418" y="932"/>
                    <a:pt x="7013" y="1587"/>
                  </a:cubicBezTo>
                  <a:cubicBezTo>
                    <a:pt x="4584" y="2266"/>
                    <a:pt x="2239" y="3254"/>
                    <a:pt x="0" y="4456"/>
                  </a:cubicBezTo>
                  <a:cubicBezTo>
                    <a:pt x="3870" y="3099"/>
                    <a:pt x="8382" y="1825"/>
                    <a:pt x="12097" y="1361"/>
                  </a:cubicBezTo>
                  <a:cubicBezTo>
                    <a:pt x="14514" y="1087"/>
                    <a:pt x="16919" y="849"/>
                    <a:pt x="19348" y="825"/>
                  </a:cubicBezTo>
                  <a:cubicBezTo>
                    <a:pt x="19490" y="823"/>
                    <a:pt x="19633" y="823"/>
                    <a:pt x="19775" y="823"/>
                  </a:cubicBezTo>
                  <a:cubicBezTo>
                    <a:pt x="20714" y="823"/>
                    <a:pt x="21647" y="855"/>
                    <a:pt x="22598" y="896"/>
                  </a:cubicBezTo>
                  <a:lnTo>
                    <a:pt x="22598" y="742"/>
                  </a:lnTo>
                  <a:lnTo>
                    <a:pt x="22598" y="111"/>
                  </a:lnTo>
                  <a:cubicBezTo>
                    <a:pt x="22598" y="87"/>
                    <a:pt x="22598" y="63"/>
                    <a:pt x="22610" y="51"/>
                  </a:cubicBezTo>
                  <a:cubicBezTo>
                    <a:pt x="22503" y="51"/>
                    <a:pt x="22420" y="51"/>
                    <a:pt x="22313" y="39"/>
                  </a:cubicBezTo>
                  <a:cubicBezTo>
                    <a:pt x="21663" y="13"/>
                    <a:pt x="21015" y="0"/>
                    <a:pt x="20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17"/>
            <p:cNvSpPr/>
            <p:nvPr/>
          </p:nvSpPr>
          <p:spPr>
            <a:xfrm>
              <a:off x="4124025" y="2032825"/>
              <a:ext cx="598600" cy="455425"/>
            </a:xfrm>
            <a:custGeom>
              <a:rect b="b" l="l" r="r" t="t"/>
              <a:pathLst>
                <a:path extrusionOk="0" h="18217" w="23944">
                  <a:moveTo>
                    <a:pt x="23944" y="0"/>
                  </a:moveTo>
                  <a:lnTo>
                    <a:pt x="23944" y="0"/>
                  </a:lnTo>
                  <a:cubicBezTo>
                    <a:pt x="23170" y="346"/>
                    <a:pt x="22396" y="703"/>
                    <a:pt x="21622" y="1036"/>
                  </a:cubicBezTo>
                  <a:cubicBezTo>
                    <a:pt x="19764" y="1834"/>
                    <a:pt x="17967" y="2739"/>
                    <a:pt x="16264" y="3846"/>
                  </a:cubicBezTo>
                  <a:cubicBezTo>
                    <a:pt x="14085" y="5287"/>
                    <a:pt x="11954" y="6846"/>
                    <a:pt x="9918" y="8513"/>
                  </a:cubicBezTo>
                  <a:cubicBezTo>
                    <a:pt x="6310" y="11430"/>
                    <a:pt x="2810" y="14514"/>
                    <a:pt x="0" y="18217"/>
                  </a:cubicBezTo>
                  <a:cubicBezTo>
                    <a:pt x="1429" y="16776"/>
                    <a:pt x="2929" y="15407"/>
                    <a:pt x="4453" y="14062"/>
                  </a:cubicBezTo>
                  <a:cubicBezTo>
                    <a:pt x="6620" y="12085"/>
                    <a:pt x="9406" y="9716"/>
                    <a:pt x="11478" y="8144"/>
                  </a:cubicBezTo>
                  <a:cubicBezTo>
                    <a:pt x="13121" y="6894"/>
                    <a:pt x="14835" y="5703"/>
                    <a:pt x="16562" y="4560"/>
                  </a:cubicBezTo>
                  <a:cubicBezTo>
                    <a:pt x="18086" y="3572"/>
                    <a:pt x="19634" y="2655"/>
                    <a:pt x="21146" y="1679"/>
                  </a:cubicBezTo>
                  <a:cubicBezTo>
                    <a:pt x="22074" y="1108"/>
                    <a:pt x="23015" y="548"/>
                    <a:pt x="23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17"/>
            <p:cNvSpPr/>
            <p:nvPr/>
          </p:nvSpPr>
          <p:spPr>
            <a:xfrm>
              <a:off x="4793750" y="1879450"/>
              <a:ext cx="1003725" cy="114400"/>
            </a:xfrm>
            <a:custGeom>
              <a:rect b="b" l="l" r="r" t="t"/>
              <a:pathLst>
                <a:path extrusionOk="0" h="4576" w="40149">
                  <a:moveTo>
                    <a:pt x="21524" y="1"/>
                  </a:moveTo>
                  <a:cubicBezTo>
                    <a:pt x="20381" y="1"/>
                    <a:pt x="19237" y="36"/>
                    <a:pt x="18098" y="99"/>
                  </a:cubicBezTo>
                  <a:cubicBezTo>
                    <a:pt x="14835" y="230"/>
                    <a:pt x="11609" y="647"/>
                    <a:pt x="8442" y="1420"/>
                  </a:cubicBezTo>
                  <a:cubicBezTo>
                    <a:pt x="5525" y="2111"/>
                    <a:pt x="2620" y="3087"/>
                    <a:pt x="0" y="4576"/>
                  </a:cubicBezTo>
                  <a:cubicBezTo>
                    <a:pt x="1881" y="3873"/>
                    <a:pt x="3810" y="3397"/>
                    <a:pt x="5751" y="2921"/>
                  </a:cubicBezTo>
                  <a:cubicBezTo>
                    <a:pt x="8013" y="2349"/>
                    <a:pt x="10287" y="1790"/>
                    <a:pt x="12609" y="1444"/>
                  </a:cubicBezTo>
                  <a:cubicBezTo>
                    <a:pt x="15140" y="1093"/>
                    <a:pt x="18194" y="893"/>
                    <a:pt x="21148" y="893"/>
                  </a:cubicBezTo>
                  <a:cubicBezTo>
                    <a:pt x="22002" y="893"/>
                    <a:pt x="22848" y="909"/>
                    <a:pt x="23670" y="944"/>
                  </a:cubicBezTo>
                  <a:cubicBezTo>
                    <a:pt x="26563" y="1111"/>
                    <a:pt x="29028" y="1432"/>
                    <a:pt x="31718" y="1944"/>
                  </a:cubicBezTo>
                  <a:cubicBezTo>
                    <a:pt x="31811" y="1833"/>
                    <a:pt x="31947" y="1758"/>
                    <a:pt x="32109" y="1758"/>
                  </a:cubicBezTo>
                  <a:cubicBezTo>
                    <a:pt x="32155" y="1758"/>
                    <a:pt x="32204" y="1764"/>
                    <a:pt x="32254" y="1778"/>
                  </a:cubicBezTo>
                  <a:cubicBezTo>
                    <a:pt x="33683" y="2087"/>
                    <a:pt x="35183" y="2349"/>
                    <a:pt x="36552" y="2909"/>
                  </a:cubicBezTo>
                  <a:cubicBezTo>
                    <a:pt x="37695" y="3147"/>
                    <a:pt x="38850" y="3385"/>
                    <a:pt x="39969" y="3647"/>
                  </a:cubicBezTo>
                  <a:lnTo>
                    <a:pt x="40148" y="3695"/>
                  </a:lnTo>
                  <a:cubicBezTo>
                    <a:pt x="40053" y="3647"/>
                    <a:pt x="39946" y="3587"/>
                    <a:pt x="39838" y="3552"/>
                  </a:cubicBezTo>
                  <a:cubicBezTo>
                    <a:pt x="38267" y="2802"/>
                    <a:pt x="36612" y="2206"/>
                    <a:pt x="34933" y="1718"/>
                  </a:cubicBezTo>
                  <a:cubicBezTo>
                    <a:pt x="32195" y="968"/>
                    <a:pt x="29361" y="539"/>
                    <a:pt x="26539" y="254"/>
                  </a:cubicBezTo>
                  <a:cubicBezTo>
                    <a:pt x="24876" y="77"/>
                    <a:pt x="23200" y="1"/>
                    <a:pt x="215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17"/>
            <p:cNvSpPr/>
            <p:nvPr/>
          </p:nvSpPr>
          <p:spPr>
            <a:xfrm>
              <a:off x="5305425" y="1803325"/>
              <a:ext cx="543225" cy="117600"/>
            </a:xfrm>
            <a:custGeom>
              <a:rect b="b" l="l" r="r" t="t"/>
              <a:pathLst>
                <a:path extrusionOk="0" h="4704" w="21729">
                  <a:moveTo>
                    <a:pt x="0" y="1"/>
                  </a:moveTo>
                  <a:cubicBezTo>
                    <a:pt x="476" y="60"/>
                    <a:pt x="941" y="132"/>
                    <a:pt x="1417" y="203"/>
                  </a:cubicBezTo>
                  <a:cubicBezTo>
                    <a:pt x="4346" y="715"/>
                    <a:pt x="7275" y="1144"/>
                    <a:pt x="10204" y="1667"/>
                  </a:cubicBezTo>
                  <a:cubicBezTo>
                    <a:pt x="14097" y="2465"/>
                    <a:pt x="17978" y="3394"/>
                    <a:pt x="21729" y="4704"/>
                  </a:cubicBezTo>
                  <a:cubicBezTo>
                    <a:pt x="18800" y="3120"/>
                    <a:pt x="15597" y="2156"/>
                    <a:pt x="12347" y="1477"/>
                  </a:cubicBezTo>
                  <a:cubicBezTo>
                    <a:pt x="8644" y="620"/>
                    <a:pt x="4870" y="132"/>
                    <a:pt x="1060" y="13"/>
                  </a:cubicBezTo>
                  <a:cubicBezTo>
                    <a:pt x="702" y="1"/>
                    <a:pt x="34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17"/>
            <p:cNvSpPr/>
            <p:nvPr/>
          </p:nvSpPr>
          <p:spPr>
            <a:xfrm>
              <a:off x="4311550" y="1798500"/>
              <a:ext cx="916500" cy="396875"/>
            </a:xfrm>
            <a:custGeom>
              <a:rect b="b" l="l" r="r" t="t"/>
              <a:pathLst>
                <a:path extrusionOk="0" h="15875" w="36660">
                  <a:moveTo>
                    <a:pt x="35416" y="1"/>
                  </a:moveTo>
                  <a:cubicBezTo>
                    <a:pt x="31620" y="1"/>
                    <a:pt x="27898" y="1037"/>
                    <a:pt x="24301" y="2218"/>
                  </a:cubicBezTo>
                  <a:cubicBezTo>
                    <a:pt x="20050" y="3635"/>
                    <a:pt x="15907" y="5420"/>
                    <a:pt x="11942" y="7528"/>
                  </a:cubicBezTo>
                  <a:cubicBezTo>
                    <a:pt x="9168" y="9028"/>
                    <a:pt x="6429" y="10635"/>
                    <a:pt x="3917" y="12528"/>
                  </a:cubicBezTo>
                  <a:cubicBezTo>
                    <a:pt x="2548" y="13552"/>
                    <a:pt x="1286" y="14731"/>
                    <a:pt x="0" y="15874"/>
                  </a:cubicBezTo>
                  <a:cubicBezTo>
                    <a:pt x="71" y="15850"/>
                    <a:pt x="131" y="15791"/>
                    <a:pt x="214" y="15743"/>
                  </a:cubicBezTo>
                  <a:cubicBezTo>
                    <a:pt x="1786" y="14683"/>
                    <a:pt x="3370" y="13755"/>
                    <a:pt x="4953" y="12648"/>
                  </a:cubicBezTo>
                  <a:cubicBezTo>
                    <a:pt x="11323" y="8314"/>
                    <a:pt x="18026" y="4968"/>
                    <a:pt x="25194" y="2682"/>
                  </a:cubicBezTo>
                  <a:cubicBezTo>
                    <a:pt x="26896" y="2122"/>
                    <a:pt x="28611" y="1670"/>
                    <a:pt x="30337" y="1218"/>
                  </a:cubicBezTo>
                  <a:cubicBezTo>
                    <a:pt x="32433" y="682"/>
                    <a:pt x="34540" y="229"/>
                    <a:pt x="36659" y="39"/>
                  </a:cubicBezTo>
                  <a:cubicBezTo>
                    <a:pt x="36244" y="13"/>
                    <a:pt x="35830" y="1"/>
                    <a:pt x="354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17"/>
            <p:cNvSpPr/>
            <p:nvPr/>
          </p:nvSpPr>
          <p:spPr>
            <a:xfrm>
              <a:off x="4119550" y="2236425"/>
              <a:ext cx="137850" cy="127700"/>
            </a:xfrm>
            <a:custGeom>
              <a:rect b="b" l="l" r="r" t="t"/>
              <a:pathLst>
                <a:path extrusionOk="0" h="5108" w="5514">
                  <a:moveTo>
                    <a:pt x="5513" y="0"/>
                  </a:moveTo>
                  <a:cubicBezTo>
                    <a:pt x="3382" y="1334"/>
                    <a:pt x="1489" y="3060"/>
                    <a:pt x="1" y="5108"/>
                  </a:cubicBezTo>
                  <a:cubicBezTo>
                    <a:pt x="1822" y="3655"/>
                    <a:pt x="3775" y="1738"/>
                    <a:pt x="55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17"/>
            <p:cNvSpPr/>
            <p:nvPr/>
          </p:nvSpPr>
          <p:spPr>
            <a:xfrm>
              <a:off x="4020725" y="1968825"/>
              <a:ext cx="468250" cy="423000"/>
            </a:xfrm>
            <a:custGeom>
              <a:rect b="b" l="l" r="r" t="t"/>
              <a:pathLst>
                <a:path extrusionOk="0" h="16920" w="18730">
                  <a:moveTo>
                    <a:pt x="18729" y="0"/>
                  </a:moveTo>
                  <a:lnTo>
                    <a:pt x="18729" y="0"/>
                  </a:lnTo>
                  <a:cubicBezTo>
                    <a:pt x="18062" y="358"/>
                    <a:pt x="17396" y="727"/>
                    <a:pt x="16729" y="1108"/>
                  </a:cubicBezTo>
                  <a:cubicBezTo>
                    <a:pt x="13383" y="2965"/>
                    <a:pt x="10478" y="5489"/>
                    <a:pt x="7680" y="8085"/>
                  </a:cubicBezTo>
                  <a:cubicBezTo>
                    <a:pt x="4835" y="10740"/>
                    <a:pt x="2025" y="13550"/>
                    <a:pt x="1" y="16919"/>
                  </a:cubicBezTo>
                  <a:cubicBezTo>
                    <a:pt x="1572" y="14871"/>
                    <a:pt x="3430" y="13097"/>
                    <a:pt x="5251" y="11299"/>
                  </a:cubicBezTo>
                  <a:cubicBezTo>
                    <a:pt x="8716" y="7775"/>
                    <a:pt x="12752" y="4501"/>
                    <a:pt x="16527" y="1560"/>
                  </a:cubicBezTo>
                  <a:cubicBezTo>
                    <a:pt x="17241" y="1012"/>
                    <a:pt x="17991" y="512"/>
                    <a:pt x="18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17"/>
            <p:cNvSpPr/>
            <p:nvPr/>
          </p:nvSpPr>
          <p:spPr>
            <a:xfrm>
              <a:off x="4522875" y="1697950"/>
              <a:ext cx="824525" cy="236975"/>
            </a:xfrm>
            <a:custGeom>
              <a:rect b="b" l="l" r="r" t="t"/>
              <a:pathLst>
                <a:path extrusionOk="0" h="9479" w="32981">
                  <a:moveTo>
                    <a:pt x="29760" y="1"/>
                  </a:moveTo>
                  <a:cubicBezTo>
                    <a:pt x="22960" y="1"/>
                    <a:pt x="16280" y="1831"/>
                    <a:pt x="10014" y="4358"/>
                  </a:cubicBezTo>
                  <a:cubicBezTo>
                    <a:pt x="6537" y="5763"/>
                    <a:pt x="3108" y="7371"/>
                    <a:pt x="0" y="9478"/>
                  </a:cubicBezTo>
                  <a:cubicBezTo>
                    <a:pt x="2072" y="8502"/>
                    <a:pt x="4203" y="7597"/>
                    <a:pt x="6311" y="6656"/>
                  </a:cubicBezTo>
                  <a:cubicBezTo>
                    <a:pt x="9466" y="5275"/>
                    <a:pt x="12645" y="3966"/>
                    <a:pt x="16133" y="2918"/>
                  </a:cubicBezTo>
                  <a:cubicBezTo>
                    <a:pt x="18515" y="2203"/>
                    <a:pt x="20944" y="1668"/>
                    <a:pt x="23396" y="1263"/>
                  </a:cubicBezTo>
                  <a:cubicBezTo>
                    <a:pt x="25111" y="1013"/>
                    <a:pt x="27147" y="810"/>
                    <a:pt x="29147" y="548"/>
                  </a:cubicBezTo>
                  <a:cubicBezTo>
                    <a:pt x="30242" y="429"/>
                    <a:pt x="31183" y="287"/>
                    <a:pt x="32266" y="167"/>
                  </a:cubicBezTo>
                  <a:cubicBezTo>
                    <a:pt x="32505" y="132"/>
                    <a:pt x="32743" y="120"/>
                    <a:pt x="32981" y="96"/>
                  </a:cubicBezTo>
                  <a:cubicBezTo>
                    <a:pt x="31921" y="60"/>
                    <a:pt x="30885" y="1"/>
                    <a:pt x="29826" y="1"/>
                  </a:cubicBezTo>
                  <a:cubicBezTo>
                    <a:pt x="29804" y="1"/>
                    <a:pt x="29782" y="1"/>
                    <a:pt x="297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17"/>
            <p:cNvSpPr/>
            <p:nvPr/>
          </p:nvSpPr>
          <p:spPr>
            <a:xfrm>
              <a:off x="5417625" y="1708550"/>
              <a:ext cx="395025" cy="95400"/>
            </a:xfrm>
            <a:custGeom>
              <a:rect b="b" l="l" r="r" t="t"/>
              <a:pathLst>
                <a:path extrusionOk="0" h="3816" w="15801">
                  <a:moveTo>
                    <a:pt x="1029" y="0"/>
                  </a:moveTo>
                  <a:cubicBezTo>
                    <a:pt x="687" y="0"/>
                    <a:pt x="344" y="13"/>
                    <a:pt x="1" y="41"/>
                  </a:cubicBezTo>
                  <a:cubicBezTo>
                    <a:pt x="2096" y="160"/>
                    <a:pt x="4156" y="839"/>
                    <a:pt x="6240" y="1363"/>
                  </a:cubicBezTo>
                  <a:cubicBezTo>
                    <a:pt x="9097" y="2125"/>
                    <a:pt x="11990" y="2791"/>
                    <a:pt x="14848" y="3553"/>
                  </a:cubicBezTo>
                  <a:cubicBezTo>
                    <a:pt x="15157" y="3637"/>
                    <a:pt x="15479" y="3732"/>
                    <a:pt x="15800" y="3815"/>
                  </a:cubicBezTo>
                  <a:cubicBezTo>
                    <a:pt x="15538" y="3696"/>
                    <a:pt x="15300" y="3601"/>
                    <a:pt x="15062" y="3482"/>
                  </a:cubicBezTo>
                  <a:cubicBezTo>
                    <a:pt x="12169" y="2184"/>
                    <a:pt x="9133" y="1232"/>
                    <a:pt x="6013" y="625"/>
                  </a:cubicBezTo>
                  <a:cubicBezTo>
                    <a:pt x="4372" y="308"/>
                    <a:pt x="2706" y="0"/>
                    <a:pt x="10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17"/>
            <p:cNvSpPr/>
            <p:nvPr/>
          </p:nvSpPr>
          <p:spPr>
            <a:xfrm>
              <a:off x="3964775" y="1881025"/>
              <a:ext cx="502450" cy="434600"/>
            </a:xfrm>
            <a:custGeom>
              <a:rect b="b" l="l" r="r" t="t"/>
              <a:pathLst>
                <a:path extrusionOk="0" h="17384" w="20098">
                  <a:moveTo>
                    <a:pt x="20098" y="0"/>
                  </a:moveTo>
                  <a:cubicBezTo>
                    <a:pt x="19348" y="417"/>
                    <a:pt x="18610" y="822"/>
                    <a:pt x="17860" y="1250"/>
                  </a:cubicBezTo>
                  <a:cubicBezTo>
                    <a:pt x="14145" y="3405"/>
                    <a:pt x="10692" y="6013"/>
                    <a:pt x="7513" y="8918"/>
                  </a:cubicBezTo>
                  <a:cubicBezTo>
                    <a:pt x="6168" y="10192"/>
                    <a:pt x="4834" y="11490"/>
                    <a:pt x="3584" y="12871"/>
                  </a:cubicBezTo>
                  <a:cubicBezTo>
                    <a:pt x="2310" y="14300"/>
                    <a:pt x="1131" y="15835"/>
                    <a:pt x="0" y="17383"/>
                  </a:cubicBezTo>
                  <a:cubicBezTo>
                    <a:pt x="3036" y="14240"/>
                    <a:pt x="6025" y="11073"/>
                    <a:pt x="9287" y="8215"/>
                  </a:cubicBezTo>
                  <a:cubicBezTo>
                    <a:pt x="12014" y="5858"/>
                    <a:pt x="14800" y="3989"/>
                    <a:pt x="17752" y="1738"/>
                  </a:cubicBezTo>
                  <a:cubicBezTo>
                    <a:pt x="18526" y="1167"/>
                    <a:pt x="19300" y="548"/>
                    <a:pt x="20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17"/>
            <p:cNvSpPr/>
            <p:nvPr/>
          </p:nvSpPr>
          <p:spPr>
            <a:xfrm>
              <a:off x="4560075" y="1637225"/>
              <a:ext cx="570050" cy="190250"/>
            </a:xfrm>
            <a:custGeom>
              <a:rect b="b" l="l" r="r" t="t"/>
              <a:pathLst>
                <a:path extrusionOk="0" h="7610" w="22802">
                  <a:moveTo>
                    <a:pt x="22801" y="1"/>
                  </a:moveTo>
                  <a:lnTo>
                    <a:pt x="22801" y="1"/>
                  </a:lnTo>
                  <a:cubicBezTo>
                    <a:pt x="22039" y="49"/>
                    <a:pt x="21277" y="96"/>
                    <a:pt x="20527" y="156"/>
                  </a:cubicBezTo>
                  <a:cubicBezTo>
                    <a:pt x="16836" y="465"/>
                    <a:pt x="13229" y="1394"/>
                    <a:pt x="9764" y="2668"/>
                  </a:cubicBezTo>
                  <a:cubicBezTo>
                    <a:pt x="6347" y="3918"/>
                    <a:pt x="2989" y="5502"/>
                    <a:pt x="1" y="7609"/>
                  </a:cubicBezTo>
                  <a:cubicBezTo>
                    <a:pt x="1882" y="6645"/>
                    <a:pt x="4097" y="5716"/>
                    <a:pt x="5597" y="5097"/>
                  </a:cubicBezTo>
                  <a:cubicBezTo>
                    <a:pt x="7478" y="4323"/>
                    <a:pt x="9359" y="3549"/>
                    <a:pt x="11300" y="2942"/>
                  </a:cubicBezTo>
                  <a:cubicBezTo>
                    <a:pt x="14086" y="2025"/>
                    <a:pt x="16955" y="1418"/>
                    <a:pt x="19777" y="715"/>
                  </a:cubicBezTo>
                  <a:cubicBezTo>
                    <a:pt x="20753" y="501"/>
                    <a:pt x="21718" y="227"/>
                    <a:pt x="22682" y="37"/>
                  </a:cubicBezTo>
                  <a:cubicBezTo>
                    <a:pt x="22730" y="25"/>
                    <a:pt x="22777" y="25"/>
                    <a:pt x="228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17"/>
            <p:cNvSpPr/>
            <p:nvPr/>
          </p:nvSpPr>
          <p:spPr>
            <a:xfrm>
              <a:off x="4207650" y="1632775"/>
              <a:ext cx="638200" cy="324775"/>
            </a:xfrm>
            <a:custGeom>
              <a:rect b="b" l="l" r="r" t="t"/>
              <a:pathLst>
                <a:path extrusionOk="0" h="12991" w="25528">
                  <a:moveTo>
                    <a:pt x="25528" y="0"/>
                  </a:moveTo>
                  <a:lnTo>
                    <a:pt x="25528" y="0"/>
                  </a:lnTo>
                  <a:cubicBezTo>
                    <a:pt x="20456" y="1584"/>
                    <a:pt x="15443" y="3394"/>
                    <a:pt x="10740" y="5882"/>
                  </a:cubicBezTo>
                  <a:cubicBezTo>
                    <a:pt x="7621" y="7513"/>
                    <a:pt x="4573" y="9299"/>
                    <a:pt x="1834" y="11502"/>
                  </a:cubicBezTo>
                  <a:cubicBezTo>
                    <a:pt x="1227" y="12002"/>
                    <a:pt x="596" y="12490"/>
                    <a:pt x="1" y="12990"/>
                  </a:cubicBezTo>
                  <a:cubicBezTo>
                    <a:pt x="751" y="12490"/>
                    <a:pt x="1513" y="12014"/>
                    <a:pt x="2287" y="11549"/>
                  </a:cubicBezTo>
                  <a:cubicBezTo>
                    <a:pt x="5954" y="9287"/>
                    <a:pt x="9633" y="6989"/>
                    <a:pt x="13562" y="5156"/>
                  </a:cubicBezTo>
                  <a:cubicBezTo>
                    <a:pt x="15622" y="4168"/>
                    <a:pt x="17360" y="3489"/>
                    <a:pt x="19467" y="2632"/>
                  </a:cubicBezTo>
                  <a:cubicBezTo>
                    <a:pt x="21515" y="1798"/>
                    <a:pt x="23539" y="929"/>
                    <a:pt x="255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17"/>
            <p:cNvSpPr/>
            <p:nvPr/>
          </p:nvSpPr>
          <p:spPr>
            <a:xfrm>
              <a:off x="3964775" y="2013175"/>
              <a:ext cx="169375" cy="168800"/>
            </a:xfrm>
            <a:custGeom>
              <a:rect b="b" l="l" r="r" t="t"/>
              <a:pathLst>
                <a:path extrusionOk="0" h="6752" w="6775">
                  <a:moveTo>
                    <a:pt x="6775" y="0"/>
                  </a:moveTo>
                  <a:lnTo>
                    <a:pt x="6775" y="0"/>
                  </a:lnTo>
                  <a:cubicBezTo>
                    <a:pt x="5406" y="965"/>
                    <a:pt x="4179" y="1917"/>
                    <a:pt x="2953" y="3108"/>
                  </a:cubicBezTo>
                  <a:cubicBezTo>
                    <a:pt x="1858" y="4180"/>
                    <a:pt x="941" y="5394"/>
                    <a:pt x="72" y="6656"/>
                  </a:cubicBezTo>
                  <a:cubicBezTo>
                    <a:pt x="55" y="6673"/>
                    <a:pt x="44" y="6702"/>
                    <a:pt x="27" y="6725"/>
                  </a:cubicBezTo>
                  <a:lnTo>
                    <a:pt x="27" y="6725"/>
                  </a:lnTo>
                  <a:cubicBezTo>
                    <a:pt x="196" y="6559"/>
                    <a:pt x="366" y="6422"/>
                    <a:pt x="536" y="6275"/>
                  </a:cubicBezTo>
                  <a:cubicBezTo>
                    <a:pt x="1346" y="5596"/>
                    <a:pt x="2120" y="4894"/>
                    <a:pt x="2870" y="4168"/>
                  </a:cubicBezTo>
                  <a:cubicBezTo>
                    <a:pt x="4263" y="2858"/>
                    <a:pt x="5489" y="1417"/>
                    <a:pt x="6775" y="0"/>
                  </a:cubicBezTo>
                  <a:close/>
                  <a:moveTo>
                    <a:pt x="27" y="6725"/>
                  </a:moveTo>
                  <a:lnTo>
                    <a:pt x="27" y="6725"/>
                  </a:lnTo>
                  <a:cubicBezTo>
                    <a:pt x="18" y="6734"/>
                    <a:pt x="9" y="6743"/>
                    <a:pt x="0" y="6751"/>
                  </a:cubicBezTo>
                  <a:cubicBezTo>
                    <a:pt x="11" y="6744"/>
                    <a:pt x="19" y="6735"/>
                    <a:pt x="27" y="672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17"/>
            <p:cNvSpPr/>
            <p:nvPr/>
          </p:nvSpPr>
          <p:spPr>
            <a:xfrm>
              <a:off x="3891550" y="1839050"/>
              <a:ext cx="382500" cy="336075"/>
            </a:xfrm>
            <a:custGeom>
              <a:rect b="b" l="l" r="r" t="t"/>
              <a:pathLst>
                <a:path extrusionOk="0" h="13443" w="15300">
                  <a:moveTo>
                    <a:pt x="15300" y="0"/>
                  </a:moveTo>
                  <a:lnTo>
                    <a:pt x="14359" y="536"/>
                  </a:lnTo>
                  <a:cubicBezTo>
                    <a:pt x="11549" y="2096"/>
                    <a:pt x="8918" y="3977"/>
                    <a:pt x="6489" y="6084"/>
                  </a:cubicBezTo>
                  <a:cubicBezTo>
                    <a:pt x="4001" y="8216"/>
                    <a:pt x="1739" y="10645"/>
                    <a:pt x="0" y="13442"/>
                  </a:cubicBezTo>
                  <a:cubicBezTo>
                    <a:pt x="2167" y="10883"/>
                    <a:pt x="4644" y="8644"/>
                    <a:pt x="7144" y="6454"/>
                  </a:cubicBezTo>
                  <a:cubicBezTo>
                    <a:pt x="9418" y="4537"/>
                    <a:pt x="11811" y="2763"/>
                    <a:pt x="14133" y="905"/>
                  </a:cubicBezTo>
                  <a:cubicBezTo>
                    <a:pt x="14526" y="596"/>
                    <a:pt x="14907" y="298"/>
                    <a:pt x="15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17"/>
            <p:cNvSpPr/>
            <p:nvPr/>
          </p:nvSpPr>
          <p:spPr>
            <a:xfrm>
              <a:off x="4340400" y="1609850"/>
              <a:ext cx="383725" cy="179800"/>
            </a:xfrm>
            <a:custGeom>
              <a:rect b="b" l="l" r="r" t="t"/>
              <a:pathLst>
                <a:path extrusionOk="0" h="7192" w="15349">
                  <a:moveTo>
                    <a:pt x="15348" y="1"/>
                  </a:moveTo>
                  <a:lnTo>
                    <a:pt x="14777" y="132"/>
                  </a:lnTo>
                  <a:cubicBezTo>
                    <a:pt x="12193" y="727"/>
                    <a:pt x="9669" y="1572"/>
                    <a:pt x="7264" y="2703"/>
                  </a:cubicBezTo>
                  <a:cubicBezTo>
                    <a:pt x="4704" y="3953"/>
                    <a:pt x="2287" y="5477"/>
                    <a:pt x="1" y="7192"/>
                  </a:cubicBezTo>
                  <a:cubicBezTo>
                    <a:pt x="2537" y="5882"/>
                    <a:pt x="5109" y="4632"/>
                    <a:pt x="7669" y="3358"/>
                  </a:cubicBezTo>
                  <a:cubicBezTo>
                    <a:pt x="9966" y="2310"/>
                    <a:pt x="12312" y="1275"/>
                    <a:pt x="14622" y="298"/>
                  </a:cubicBezTo>
                  <a:cubicBezTo>
                    <a:pt x="14800" y="227"/>
                    <a:pt x="15134" y="84"/>
                    <a:pt x="15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17"/>
            <p:cNvSpPr/>
            <p:nvPr/>
          </p:nvSpPr>
          <p:spPr>
            <a:xfrm>
              <a:off x="3889175" y="1617000"/>
              <a:ext cx="681350" cy="479250"/>
            </a:xfrm>
            <a:custGeom>
              <a:rect b="b" l="l" r="r" t="t"/>
              <a:pathLst>
                <a:path extrusionOk="0" h="19170" w="27254">
                  <a:moveTo>
                    <a:pt x="27253" y="0"/>
                  </a:moveTo>
                  <a:cubicBezTo>
                    <a:pt x="20955" y="1870"/>
                    <a:pt x="15169" y="5180"/>
                    <a:pt x="10001" y="9192"/>
                  </a:cubicBezTo>
                  <a:cubicBezTo>
                    <a:pt x="7537" y="11097"/>
                    <a:pt x="4453" y="13597"/>
                    <a:pt x="2286" y="16264"/>
                  </a:cubicBezTo>
                  <a:cubicBezTo>
                    <a:pt x="1476" y="17205"/>
                    <a:pt x="738" y="18169"/>
                    <a:pt x="0" y="19169"/>
                  </a:cubicBezTo>
                  <a:cubicBezTo>
                    <a:pt x="1131" y="18098"/>
                    <a:pt x="2250" y="17014"/>
                    <a:pt x="3381" y="15931"/>
                  </a:cubicBezTo>
                  <a:cubicBezTo>
                    <a:pt x="7180" y="12180"/>
                    <a:pt x="10990" y="8942"/>
                    <a:pt x="15419" y="6108"/>
                  </a:cubicBezTo>
                  <a:cubicBezTo>
                    <a:pt x="19205" y="3763"/>
                    <a:pt x="23265" y="1929"/>
                    <a:pt x="27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17"/>
            <p:cNvSpPr/>
            <p:nvPr/>
          </p:nvSpPr>
          <p:spPr>
            <a:xfrm>
              <a:off x="4186225" y="1605100"/>
              <a:ext cx="283700" cy="149150"/>
            </a:xfrm>
            <a:custGeom>
              <a:rect b="b" l="l" r="r" t="t"/>
              <a:pathLst>
                <a:path extrusionOk="0" h="5966" w="11348">
                  <a:moveTo>
                    <a:pt x="11347" y="0"/>
                  </a:moveTo>
                  <a:lnTo>
                    <a:pt x="11347" y="0"/>
                  </a:lnTo>
                  <a:cubicBezTo>
                    <a:pt x="9192" y="714"/>
                    <a:pt x="7085" y="1548"/>
                    <a:pt x="5073" y="2596"/>
                  </a:cubicBezTo>
                  <a:cubicBezTo>
                    <a:pt x="3465" y="3453"/>
                    <a:pt x="1965" y="4489"/>
                    <a:pt x="501" y="5572"/>
                  </a:cubicBezTo>
                  <a:cubicBezTo>
                    <a:pt x="334" y="5715"/>
                    <a:pt x="155" y="5834"/>
                    <a:pt x="1" y="5965"/>
                  </a:cubicBezTo>
                  <a:cubicBezTo>
                    <a:pt x="179" y="5846"/>
                    <a:pt x="358" y="5751"/>
                    <a:pt x="548" y="5656"/>
                  </a:cubicBezTo>
                  <a:cubicBezTo>
                    <a:pt x="4156" y="3762"/>
                    <a:pt x="7763" y="1905"/>
                    <a:pt x="11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17"/>
            <p:cNvSpPr/>
            <p:nvPr/>
          </p:nvSpPr>
          <p:spPr>
            <a:xfrm>
              <a:off x="3830825" y="1804825"/>
              <a:ext cx="286975" cy="273550"/>
            </a:xfrm>
            <a:custGeom>
              <a:rect b="b" l="l" r="r" t="t"/>
              <a:pathLst>
                <a:path extrusionOk="0" h="10942" w="11479">
                  <a:moveTo>
                    <a:pt x="11478" y="0"/>
                  </a:moveTo>
                  <a:lnTo>
                    <a:pt x="11478" y="0"/>
                  </a:lnTo>
                  <a:cubicBezTo>
                    <a:pt x="9216" y="1274"/>
                    <a:pt x="7180" y="2917"/>
                    <a:pt x="5251" y="4667"/>
                  </a:cubicBezTo>
                  <a:cubicBezTo>
                    <a:pt x="3441" y="6370"/>
                    <a:pt x="1882" y="8299"/>
                    <a:pt x="429" y="10323"/>
                  </a:cubicBezTo>
                  <a:cubicBezTo>
                    <a:pt x="286" y="10537"/>
                    <a:pt x="131" y="10728"/>
                    <a:pt x="0" y="10942"/>
                  </a:cubicBezTo>
                  <a:cubicBezTo>
                    <a:pt x="239" y="10704"/>
                    <a:pt x="465" y="10478"/>
                    <a:pt x="703" y="10251"/>
                  </a:cubicBezTo>
                  <a:cubicBezTo>
                    <a:pt x="2727" y="8346"/>
                    <a:pt x="4715" y="6394"/>
                    <a:pt x="6727" y="4465"/>
                  </a:cubicBezTo>
                  <a:cubicBezTo>
                    <a:pt x="8287" y="2941"/>
                    <a:pt x="9811" y="1381"/>
                    <a:pt x="11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17"/>
            <p:cNvSpPr/>
            <p:nvPr/>
          </p:nvSpPr>
          <p:spPr>
            <a:xfrm>
              <a:off x="3784675" y="1824750"/>
              <a:ext cx="216125" cy="237275"/>
            </a:xfrm>
            <a:custGeom>
              <a:rect b="b" l="l" r="r" t="t"/>
              <a:pathLst>
                <a:path extrusionOk="0" h="9491" w="8645">
                  <a:moveTo>
                    <a:pt x="8645" y="1"/>
                  </a:moveTo>
                  <a:lnTo>
                    <a:pt x="8645" y="1"/>
                  </a:lnTo>
                  <a:cubicBezTo>
                    <a:pt x="8490" y="132"/>
                    <a:pt x="8323" y="251"/>
                    <a:pt x="8157" y="394"/>
                  </a:cubicBezTo>
                  <a:cubicBezTo>
                    <a:pt x="6061" y="2049"/>
                    <a:pt x="4049" y="3847"/>
                    <a:pt x="2323" y="5894"/>
                  </a:cubicBezTo>
                  <a:cubicBezTo>
                    <a:pt x="1418" y="7002"/>
                    <a:pt x="489" y="8145"/>
                    <a:pt x="1" y="9490"/>
                  </a:cubicBezTo>
                  <a:cubicBezTo>
                    <a:pt x="811" y="8109"/>
                    <a:pt x="1977" y="7014"/>
                    <a:pt x="3109" y="5835"/>
                  </a:cubicBezTo>
                  <a:cubicBezTo>
                    <a:pt x="4763" y="4144"/>
                    <a:pt x="6371" y="2418"/>
                    <a:pt x="8014" y="691"/>
                  </a:cubicBezTo>
                  <a:cubicBezTo>
                    <a:pt x="8216" y="465"/>
                    <a:pt x="8443" y="227"/>
                    <a:pt x="86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17"/>
            <p:cNvSpPr/>
            <p:nvPr/>
          </p:nvSpPr>
          <p:spPr>
            <a:xfrm>
              <a:off x="4067450" y="1630450"/>
              <a:ext cx="215650" cy="137775"/>
            </a:xfrm>
            <a:custGeom>
              <a:rect b="b" l="l" r="r" t="t"/>
              <a:pathLst>
                <a:path extrusionOk="0" h="5511" w="8626">
                  <a:moveTo>
                    <a:pt x="8605" y="0"/>
                  </a:moveTo>
                  <a:cubicBezTo>
                    <a:pt x="8567" y="0"/>
                    <a:pt x="8320" y="114"/>
                    <a:pt x="8204" y="153"/>
                  </a:cubicBezTo>
                  <a:cubicBezTo>
                    <a:pt x="6871" y="701"/>
                    <a:pt x="5561" y="1296"/>
                    <a:pt x="4347" y="2058"/>
                  </a:cubicBezTo>
                  <a:cubicBezTo>
                    <a:pt x="2787" y="3058"/>
                    <a:pt x="1358" y="4249"/>
                    <a:pt x="1" y="5511"/>
                  </a:cubicBezTo>
                  <a:cubicBezTo>
                    <a:pt x="2799" y="3713"/>
                    <a:pt x="5644" y="1963"/>
                    <a:pt x="8431" y="129"/>
                  </a:cubicBezTo>
                  <a:cubicBezTo>
                    <a:pt x="8585" y="33"/>
                    <a:pt x="8625" y="0"/>
                    <a:pt x="86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17"/>
            <p:cNvSpPr/>
            <p:nvPr/>
          </p:nvSpPr>
          <p:spPr>
            <a:xfrm>
              <a:off x="3829325" y="1663125"/>
              <a:ext cx="313175" cy="247375"/>
            </a:xfrm>
            <a:custGeom>
              <a:rect b="b" l="l" r="r" t="t"/>
              <a:pathLst>
                <a:path extrusionOk="0" h="9895" w="12527">
                  <a:moveTo>
                    <a:pt x="12526" y="1"/>
                  </a:moveTo>
                  <a:lnTo>
                    <a:pt x="12526" y="1"/>
                  </a:lnTo>
                  <a:cubicBezTo>
                    <a:pt x="9931" y="1382"/>
                    <a:pt x="7442" y="2977"/>
                    <a:pt x="5168" y="4859"/>
                  </a:cubicBezTo>
                  <a:cubicBezTo>
                    <a:pt x="3501" y="6228"/>
                    <a:pt x="1989" y="7764"/>
                    <a:pt x="537" y="9323"/>
                  </a:cubicBezTo>
                  <a:cubicBezTo>
                    <a:pt x="358" y="9526"/>
                    <a:pt x="180" y="9716"/>
                    <a:pt x="1" y="9895"/>
                  </a:cubicBezTo>
                  <a:cubicBezTo>
                    <a:pt x="191" y="9728"/>
                    <a:pt x="406" y="9561"/>
                    <a:pt x="608" y="9383"/>
                  </a:cubicBezTo>
                  <a:cubicBezTo>
                    <a:pt x="4561" y="6085"/>
                    <a:pt x="8466" y="2977"/>
                    <a:pt x="12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17"/>
            <p:cNvSpPr/>
            <p:nvPr/>
          </p:nvSpPr>
          <p:spPr>
            <a:xfrm>
              <a:off x="3744800" y="1934000"/>
              <a:ext cx="56575" cy="62825"/>
            </a:xfrm>
            <a:custGeom>
              <a:rect b="b" l="l" r="r" t="t"/>
              <a:pathLst>
                <a:path extrusionOk="0" h="2513" w="2263">
                  <a:moveTo>
                    <a:pt x="2263" y="0"/>
                  </a:moveTo>
                  <a:lnTo>
                    <a:pt x="2263" y="0"/>
                  </a:lnTo>
                  <a:cubicBezTo>
                    <a:pt x="1358" y="667"/>
                    <a:pt x="572" y="1524"/>
                    <a:pt x="1" y="2513"/>
                  </a:cubicBezTo>
                  <a:cubicBezTo>
                    <a:pt x="834" y="1870"/>
                    <a:pt x="1632" y="870"/>
                    <a:pt x="2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17"/>
            <p:cNvSpPr/>
            <p:nvPr/>
          </p:nvSpPr>
          <p:spPr>
            <a:xfrm>
              <a:off x="3693900" y="1777725"/>
              <a:ext cx="202725" cy="170300"/>
            </a:xfrm>
            <a:custGeom>
              <a:rect b="b" l="l" r="r" t="t"/>
              <a:pathLst>
                <a:path extrusionOk="0" h="6812" w="8109">
                  <a:moveTo>
                    <a:pt x="8109" y="1"/>
                  </a:moveTo>
                  <a:lnTo>
                    <a:pt x="8109" y="1"/>
                  </a:lnTo>
                  <a:cubicBezTo>
                    <a:pt x="5025" y="1739"/>
                    <a:pt x="2048" y="3918"/>
                    <a:pt x="1" y="6811"/>
                  </a:cubicBezTo>
                  <a:cubicBezTo>
                    <a:pt x="965" y="5966"/>
                    <a:pt x="2370" y="4930"/>
                    <a:pt x="3644" y="3894"/>
                  </a:cubicBezTo>
                  <a:cubicBezTo>
                    <a:pt x="5168" y="2632"/>
                    <a:pt x="6609" y="1275"/>
                    <a:pt x="81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17"/>
            <p:cNvSpPr/>
            <p:nvPr/>
          </p:nvSpPr>
          <p:spPr>
            <a:xfrm>
              <a:off x="3653125" y="1804825"/>
              <a:ext cx="125925" cy="102400"/>
            </a:xfrm>
            <a:custGeom>
              <a:rect b="b" l="l" r="r" t="t"/>
              <a:pathLst>
                <a:path extrusionOk="0" h="4096" w="5037">
                  <a:moveTo>
                    <a:pt x="5037" y="0"/>
                  </a:moveTo>
                  <a:cubicBezTo>
                    <a:pt x="3965" y="524"/>
                    <a:pt x="2941" y="1155"/>
                    <a:pt x="2036" y="1929"/>
                  </a:cubicBezTo>
                  <a:cubicBezTo>
                    <a:pt x="1310" y="2560"/>
                    <a:pt x="679" y="3286"/>
                    <a:pt x="60" y="4036"/>
                  </a:cubicBezTo>
                  <a:cubicBezTo>
                    <a:pt x="36" y="4048"/>
                    <a:pt x="24" y="4072"/>
                    <a:pt x="0" y="4096"/>
                  </a:cubicBezTo>
                  <a:cubicBezTo>
                    <a:pt x="155" y="3989"/>
                    <a:pt x="334" y="3870"/>
                    <a:pt x="500" y="3763"/>
                  </a:cubicBezTo>
                  <a:cubicBezTo>
                    <a:pt x="1167" y="3334"/>
                    <a:pt x="1822" y="2870"/>
                    <a:pt x="2441" y="2369"/>
                  </a:cubicBezTo>
                  <a:cubicBezTo>
                    <a:pt x="3346" y="1619"/>
                    <a:pt x="4168" y="774"/>
                    <a:pt x="5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17"/>
            <p:cNvSpPr/>
            <p:nvPr/>
          </p:nvSpPr>
          <p:spPr>
            <a:xfrm>
              <a:off x="3613525" y="1803025"/>
              <a:ext cx="84875" cy="70275"/>
            </a:xfrm>
            <a:custGeom>
              <a:rect b="b" l="l" r="r" t="t"/>
              <a:pathLst>
                <a:path extrusionOk="0" h="2811" w="3395">
                  <a:moveTo>
                    <a:pt x="3394" y="1"/>
                  </a:moveTo>
                  <a:lnTo>
                    <a:pt x="3394" y="1"/>
                  </a:lnTo>
                  <a:cubicBezTo>
                    <a:pt x="2061" y="667"/>
                    <a:pt x="906" y="1632"/>
                    <a:pt x="1" y="2811"/>
                  </a:cubicBezTo>
                  <a:cubicBezTo>
                    <a:pt x="418" y="2572"/>
                    <a:pt x="1239" y="2001"/>
                    <a:pt x="1739" y="1608"/>
                  </a:cubicBezTo>
                  <a:cubicBezTo>
                    <a:pt x="2335" y="1108"/>
                    <a:pt x="2858" y="548"/>
                    <a:pt x="3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17"/>
            <p:cNvSpPr/>
            <p:nvPr/>
          </p:nvSpPr>
          <p:spPr>
            <a:xfrm>
              <a:off x="3580800" y="1769400"/>
              <a:ext cx="53300" cy="51525"/>
            </a:xfrm>
            <a:custGeom>
              <a:rect b="b" l="l" r="r" t="t"/>
              <a:pathLst>
                <a:path extrusionOk="0" h="2061" w="2132">
                  <a:moveTo>
                    <a:pt x="2131" y="0"/>
                  </a:moveTo>
                  <a:cubicBezTo>
                    <a:pt x="1310" y="548"/>
                    <a:pt x="596" y="1227"/>
                    <a:pt x="0" y="2060"/>
                  </a:cubicBezTo>
                  <a:cubicBezTo>
                    <a:pt x="786" y="1465"/>
                    <a:pt x="1536" y="810"/>
                    <a:pt x="2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17"/>
            <p:cNvSpPr/>
            <p:nvPr/>
          </p:nvSpPr>
          <p:spPr>
            <a:xfrm>
              <a:off x="828375" y="2781725"/>
              <a:ext cx="256600" cy="233075"/>
            </a:xfrm>
            <a:custGeom>
              <a:rect b="b" l="l" r="r" t="t"/>
              <a:pathLst>
                <a:path extrusionOk="0" h="9323" w="10264">
                  <a:moveTo>
                    <a:pt x="10263" y="0"/>
                  </a:moveTo>
                  <a:lnTo>
                    <a:pt x="10263" y="0"/>
                  </a:lnTo>
                  <a:cubicBezTo>
                    <a:pt x="6156" y="2013"/>
                    <a:pt x="2358" y="4489"/>
                    <a:pt x="274" y="8716"/>
                  </a:cubicBezTo>
                  <a:cubicBezTo>
                    <a:pt x="179" y="8918"/>
                    <a:pt x="83" y="9109"/>
                    <a:pt x="0" y="9323"/>
                  </a:cubicBezTo>
                  <a:lnTo>
                    <a:pt x="619" y="8561"/>
                  </a:lnTo>
                  <a:cubicBezTo>
                    <a:pt x="2096" y="6835"/>
                    <a:pt x="3822" y="5382"/>
                    <a:pt x="5548" y="3918"/>
                  </a:cubicBezTo>
                  <a:cubicBezTo>
                    <a:pt x="7096" y="2584"/>
                    <a:pt x="8668" y="1191"/>
                    <a:pt x="10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17"/>
            <p:cNvSpPr/>
            <p:nvPr/>
          </p:nvSpPr>
          <p:spPr>
            <a:xfrm>
              <a:off x="1273950" y="2684400"/>
              <a:ext cx="391750" cy="797425"/>
            </a:xfrm>
            <a:custGeom>
              <a:rect b="b" l="l" r="r" t="t"/>
              <a:pathLst>
                <a:path extrusionOk="0" h="31897" w="15670">
                  <a:moveTo>
                    <a:pt x="2525" y="0"/>
                  </a:moveTo>
                  <a:lnTo>
                    <a:pt x="2525" y="0"/>
                  </a:lnTo>
                  <a:cubicBezTo>
                    <a:pt x="1" y="4477"/>
                    <a:pt x="120" y="8037"/>
                    <a:pt x="1191" y="12883"/>
                  </a:cubicBezTo>
                  <a:cubicBezTo>
                    <a:pt x="2322" y="18324"/>
                    <a:pt x="5751" y="22884"/>
                    <a:pt x="9419" y="26896"/>
                  </a:cubicBezTo>
                  <a:cubicBezTo>
                    <a:pt x="10907" y="28468"/>
                    <a:pt x="12621" y="29813"/>
                    <a:pt x="14419" y="31016"/>
                  </a:cubicBezTo>
                  <a:cubicBezTo>
                    <a:pt x="14836" y="31313"/>
                    <a:pt x="15253" y="31611"/>
                    <a:pt x="15669" y="31897"/>
                  </a:cubicBezTo>
                  <a:cubicBezTo>
                    <a:pt x="15598" y="31813"/>
                    <a:pt x="15527" y="31754"/>
                    <a:pt x="15467" y="31683"/>
                  </a:cubicBezTo>
                  <a:cubicBezTo>
                    <a:pt x="14503" y="30766"/>
                    <a:pt x="13622" y="29778"/>
                    <a:pt x="12693" y="28801"/>
                  </a:cubicBezTo>
                  <a:cubicBezTo>
                    <a:pt x="11586" y="27611"/>
                    <a:pt x="10431" y="26456"/>
                    <a:pt x="9347" y="25241"/>
                  </a:cubicBezTo>
                  <a:cubicBezTo>
                    <a:pt x="6966" y="22491"/>
                    <a:pt x="4859" y="19788"/>
                    <a:pt x="3346" y="16240"/>
                  </a:cubicBezTo>
                  <a:cubicBezTo>
                    <a:pt x="2275" y="13716"/>
                    <a:pt x="1501" y="9894"/>
                    <a:pt x="1501" y="6894"/>
                  </a:cubicBezTo>
                  <a:cubicBezTo>
                    <a:pt x="1501" y="4286"/>
                    <a:pt x="1799" y="2572"/>
                    <a:pt x="2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17"/>
            <p:cNvSpPr/>
            <p:nvPr/>
          </p:nvSpPr>
          <p:spPr>
            <a:xfrm>
              <a:off x="1208175" y="2793325"/>
              <a:ext cx="102725" cy="443250"/>
            </a:xfrm>
            <a:custGeom>
              <a:rect b="b" l="l" r="r" t="t"/>
              <a:pathLst>
                <a:path extrusionOk="0" h="17730" w="4109">
                  <a:moveTo>
                    <a:pt x="1013" y="1"/>
                  </a:moveTo>
                  <a:cubicBezTo>
                    <a:pt x="358" y="2037"/>
                    <a:pt x="0" y="4168"/>
                    <a:pt x="120" y="6299"/>
                  </a:cubicBezTo>
                  <a:cubicBezTo>
                    <a:pt x="286" y="9502"/>
                    <a:pt x="1191" y="12669"/>
                    <a:pt x="2775" y="15455"/>
                  </a:cubicBezTo>
                  <a:cubicBezTo>
                    <a:pt x="3215" y="16205"/>
                    <a:pt x="3668" y="16967"/>
                    <a:pt x="4108" y="17729"/>
                  </a:cubicBezTo>
                  <a:cubicBezTo>
                    <a:pt x="4084" y="17681"/>
                    <a:pt x="4072" y="17634"/>
                    <a:pt x="4049" y="17598"/>
                  </a:cubicBezTo>
                  <a:cubicBezTo>
                    <a:pt x="3620" y="16455"/>
                    <a:pt x="3275" y="15312"/>
                    <a:pt x="2882" y="14169"/>
                  </a:cubicBezTo>
                  <a:cubicBezTo>
                    <a:pt x="2084" y="11907"/>
                    <a:pt x="1274" y="8645"/>
                    <a:pt x="1072" y="6728"/>
                  </a:cubicBezTo>
                  <a:cubicBezTo>
                    <a:pt x="786" y="4906"/>
                    <a:pt x="691" y="2215"/>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17"/>
            <p:cNvSpPr/>
            <p:nvPr/>
          </p:nvSpPr>
          <p:spPr>
            <a:xfrm>
              <a:off x="1127800" y="2876375"/>
              <a:ext cx="534025" cy="829000"/>
            </a:xfrm>
            <a:custGeom>
              <a:rect b="b" l="l" r="r" t="t"/>
              <a:pathLst>
                <a:path extrusionOk="0" h="33160" w="21361">
                  <a:moveTo>
                    <a:pt x="429" y="1"/>
                  </a:moveTo>
                  <a:cubicBezTo>
                    <a:pt x="1" y="2203"/>
                    <a:pt x="120" y="4465"/>
                    <a:pt x="465" y="6632"/>
                  </a:cubicBezTo>
                  <a:cubicBezTo>
                    <a:pt x="834" y="9121"/>
                    <a:pt x="1715" y="11502"/>
                    <a:pt x="2739" y="13776"/>
                  </a:cubicBezTo>
                  <a:cubicBezTo>
                    <a:pt x="3977" y="16610"/>
                    <a:pt x="5775" y="19158"/>
                    <a:pt x="7740" y="21503"/>
                  </a:cubicBezTo>
                  <a:cubicBezTo>
                    <a:pt x="9788" y="23932"/>
                    <a:pt x="12026" y="26218"/>
                    <a:pt x="14419" y="28302"/>
                  </a:cubicBezTo>
                  <a:cubicBezTo>
                    <a:pt x="16122" y="29814"/>
                    <a:pt x="17991" y="31088"/>
                    <a:pt x="19908" y="32278"/>
                  </a:cubicBezTo>
                  <a:cubicBezTo>
                    <a:pt x="20384" y="32576"/>
                    <a:pt x="20861" y="32874"/>
                    <a:pt x="21361" y="33159"/>
                  </a:cubicBezTo>
                  <a:cubicBezTo>
                    <a:pt x="21301" y="33112"/>
                    <a:pt x="21230" y="33052"/>
                    <a:pt x="21158" y="33005"/>
                  </a:cubicBezTo>
                  <a:cubicBezTo>
                    <a:pt x="20099" y="32195"/>
                    <a:pt x="19110" y="31302"/>
                    <a:pt x="18086" y="30433"/>
                  </a:cubicBezTo>
                  <a:cubicBezTo>
                    <a:pt x="16717" y="29290"/>
                    <a:pt x="15348" y="28147"/>
                    <a:pt x="14038" y="26932"/>
                  </a:cubicBezTo>
                  <a:cubicBezTo>
                    <a:pt x="12086" y="25123"/>
                    <a:pt x="10240" y="23206"/>
                    <a:pt x="8514" y="21182"/>
                  </a:cubicBezTo>
                  <a:cubicBezTo>
                    <a:pt x="6764" y="19074"/>
                    <a:pt x="5156" y="16895"/>
                    <a:pt x="3894" y="14240"/>
                  </a:cubicBezTo>
                  <a:cubicBezTo>
                    <a:pt x="3132" y="12574"/>
                    <a:pt x="2596" y="11311"/>
                    <a:pt x="2025" y="9466"/>
                  </a:cubicBezTo>
                  <a:cubicBezTo>
                    <a:pt x="1668" y="8287"/>
                    <a:pt x="1430" y="7073"/>
                    <a:pt x="1168" y="5858"/>
                  </a:cubicBezTo>
                  <a:cubicBezTo>
                    <a:pt x="775" y="3834"/>
                    <a:pt x="418" y="2037"/>
                    <a:pt x="4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17"/>
            <p:cNvSpPr/>
            <p:nvPr/>
          </p:nvSpPr>
          <p:spPr>
            <a:xfrm>
              <a:off x="1034050" y="2920725"/>
              <a:ext cx="649200" cy="946875"/>
            </a:xfrm>
            <a:custGeom>
              <a:rect b="b" l="l" r="r" t="t"/>
              <a:pathLst>
                <a:path extrusionOk="0" h="37875" w="25968">
                  <a:moveTo>
                    <a:pt x="346" y="1"/>
                  </a:moveTo>
                  <a:cubicBezTo>
                    <a:pt x="119" y="1025"/>
                    <a:pt x="60" y="2060"/>
                    <a:pt x="24" y="3108"/>
                  </a:cubicBezTo>
                  <a:cubicBezTo>
                    <a:pt x="0" y="4311"/>
                    <a:pt x="24" y="5525"/>
                    <a:pt x="227" y="6716"/>
                  </a:cubicBezTo>
                  <a:cubicBezTo>
                    <a:pt x="488" y="8287"/>
                    <a:pt x="1072" y="9776"/>
                    <a:pt x="1631" y="11240"/>
                  </a:cubicBezTo>
                  <a:cubicBezTo>
                    <a:pt x="3453" y="16145"/>
                    <a:pt x="6430" y="20372"/>
                    <a:pt x="9632" y="24039"/>
                  </a:cubicBezTo>
                  <a:cubicBezTo>
                    <a:pt x="11978" y="26706"/>
                    <a:pt x="14419" y="29290"/>
                    <a:pt x="17098" y="31600"/>
                  </a:cubicBezTo>
                  <a:cubicBezTo>
                    <a:pt x="19824" y="34017"/>
                    <a:pt x="22765" y="35850"/>
                    <a:pt x="25968" y="37874"/>
                  </a:cubicBezTo>
                  <a:cubicBezTo>
                    <a:pt x="24301" y="36577"/>
                    <a:pt x="22682" y="35219"/>
                    <a:pt x="21039" y="33862"/>
                  </a:cubicBezTo>
                  <a:cubicBezTo>
                    <a:pt x="19908" y="32945"/>
                    <a:pt x="18765" y="32040"/>
                    <a:pt x="17681" y="31076"/>
                  </a:cubicBezTo>
                  <a:cubicBezTo>
                    <a:pt x="13454" y="27313"/>
                    <a:pt x="10121" y="23527"/>
                    <a:pt x="7085" y="19193"/>
                  </a:cubicBezTo>
                  <a:cubicBezTo>
                    <a:pt x="5942" y="17527"/>
                    <a:pt x="4834" y="15812"/>
                    <a:pt x="3929" y="14002"/>
                  </a:cubicBezTo>
                  <a:cubicBezTo>
                    <a:pt x="2905" y="11871"/>
                    <a:pt x="2167" y="10097"/>
                    <a:pt x="1441" y="7716"/>
                  </a:cubicBezTo>
                  <a:cubicBezTo>
                    <a:pt x="1036" y="6489"/>
                    <a:pt x="727" y="4477"/>
                    <a:pt x="655" y="3775"/>
                  </a:cubicBezTo>
                  <a:cubicBezTo>
                    <a:pt x="500" y="2525"/>
                    <a:pt x="346" y="1263"/>
                    <a:pt x="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17"/>
            <p:cNvSpPr/>
            <p:nvPr/>
          </p:nvSpPr>
          <p:spPr>
            <a:xfrm>
              <a:off x="939400" y="3001700"/>
              <a:ext cx="676600" cy="900125"/>
            </a:xfrm>
            <a:custGeom>
              <a:rect b="b" l="l" r="r" t="t"/>
              <a:pathLst>
                <a:path extrusionOk="0" h="36005" w="27064">
                  <a:moveTo>
                    <a:pt x="0" y="0"/>
                  </a:moveTo>
                  <a:cubicBezTo>
                    <a:pt x="0" y="6"/>
                    <a:pt x="1" y="13"/>
                    <a:pt x="1" y="19"/>
                  </a:cubicBezTo>
                  <a:lnTo>
                    <a:pt x="1" y="19"/>
                  </a:lnTo>
                  <a:cubicBezTo>
                    <a:pt x="1" y="13"/>
                    <a:pt x="0" y="6"/>
                    <a:pt x="0" y="0"/>
                  </a:cubicBezTo>
                  <a:close/>
                  <a:moveTo>
                    <a:pt x="1" y="19"/>
                  </a:moveTo>
                  <a:lnTo>
                    <a:pt x="1" y="19"/>
                  </a:lnTo>
                  <a:cubicBezTo>
                    <a:pt x="24" y="418"/>
                    <a:pt x="36" y="828"/>
                    <a:pt x="48" y="1238"/>
                  </a:cubicBezTo>
                  <a:cubicBezTo>
                    <a:pt x="119" y="2727"/>
                    <a:pt x="262" y="4215"/>
                    <a:pt x="560" y="5667"/>
                  </a:cubicBezTo>
                  <a:cubicBezTo>
                    <a:pt x="917" y="7453"/>
                    <a:pt x="1548" y="9156"/>
                    <a:pt x="2239" y="10823"/>
                  </a:cubicBezTo>
                  <a:cubicBezTo>
                    <a:pt x="3084" y="12811"/>
                    <a:pt x="4036" y="14764"/>
                    <a:pt x="5239" y="16562"/>
                  </a:cubicBezTo>
                  <a:cubicBezTo>
                    <a:pt x="6334" y="18252"/>
                    <a:pt x="7620" y="19776"/>
                    <a:pt x="8954" y="21265"/>
                  </a:cubicBezTo>
                  <a:cubicBezTo>
                    <a:pt x="10454" y="22967"/>
                    <a:pt x="12025" y="24598"/>
                    <a:pt x="13716" y="26122"/>
                  </a:cubicBezTo>
                  <a:cubicBezTo>
                    <a:pt x="17967" y="29920"/>
                    <a:pt x="21943" y="33385"/>
                    <a:pt x="27063" y="36004"/>
                  </a:cubicBezTo>
                  <a:cubicBezTo>
                    <a:pt x="24801" y="34361"/>
                    <a:pt x="22717" y="32576"/>
                    <a:pt x="20443" y="30754"/>
                  </a:cubicBezTo>
                  <a:cubicBezTo>
                    <a:pt x="15597" y="26861"/>
                    <a:pt x="10990" y="22622"/>
                    <a:pt x="7192" y="17681"/>
                  </a:cubicBezTo>
                  <a:cubicBezTo>
                    <a:pt x="4941" y="14680"/>
                    <a:pt x="2941" y="10406"/>
                    <a:pt x="1786" y="6537"/>
                  </a:cubicBezTo>
                  <a:cubicBezTo>
                    <a:pt x="1155" y="4417"/>
                    <a:pt x="500" y="2322"/>
                    <a:pt x="36" y="167"/>
                  </a:cubicBezTo>
                  <a:cubicBezTo>
                    <a:pt x="25" y="115"/>
                    <a:pt x="6" y="63"/>
                    <a:pt x="1" y="1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17"/>
            <p:cNvSpPr/>
            <p:nvPr/>
          </p:nvSpPr>
          <p:spPr>
            <a:xfrm>
              <a:off x="1344200" y="3291600"/>
              <a:ext cx="336375" cy="305125"/>
            </a:xfrm>
            <a:custGeom>
              <a:rect b="b" l="l" r="r" t="t"/>
              <a:pathLst>
                <a:path extrusionOk="0" h="12205" w="13455">
                  <a:moveTo>
                    <a:pt x="1" y="1"/>
                  </a:moveTo>
                  <a:lnTo>
                    <a:pt x="1" y="1"/>
                  </a:lnTo>
                  <a:cubicBezTo>
                    <a:pt x="1608" y="2763"/>
                    <a:pt x="3668" y="5263"/>
                    <a:pt x="6097" y="7335"/>
                  </a:cubicBezTo>
                  <a:cubicBezTo>
                    <a:pt x="8133" y="9121"/>
                    <a:pt x="10395" y="10657"/>
                    <a:pt x="12800" y="11859"/>
                  </a:cubicBezTo>
                  <a:cubicBezTo>
                    <a:pt x="13026" y="11978"/>
                    <a:pt x="13240" y="12097"/>
                    <a:pt x="13455" y="12205"/>
                  </a:cubicBezTo>
                  <a:cubicBezTo>
                    <a:pt x="13145" y="11966"/>
                    <a:pt x="12883" y="11752"/>
                    <a:pt x="12597" y="11550"/>
                  </a:cubicBezTo>
                  <a:cubicBezTo>
                    <a:pt x="10740" y="10014"/>
                    <a:pt x="8954" y="8383"/>
                    <a:pt x="7085" y="6847"/>
                  </a:cubicBezTo>
                  <a:cubicBezTo>
                    <a:pt x="6192" y="6097"/>
                    <a:pt x="5382" y="5275"/>
                    <a:pt x="4525" y="4489"/>
                  </a:cubicBezTo>
                  <a:cubicBezTo>
                    <a:pt x="2965" y="3049"/>
                    <a:pt x="1453" y="15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17"/>
            <p:cNvSpPr/>
            <p:nvPr/>
          </p:nvSpPr>
          <p:spPr>
            <a:xfrm>
              <a:off x="1368600" y="2821300"/>
              <a:ext cx="298575" cy="528675"/>
            </a:xfrm>
            <a:custGeom>
              <a:rect b="b" l="l" r="r" t="t"/>
              <a:pathLst>
                <a:path extrusionOk="0" h="21147" w="11943">
                  <a:moveTo>
                    <a:pt x="477" y="1"/>
                  </a:moveTo>
                  <a:lnTo>
                    <a:pt x="477" y="1"/>
                  </a:lnTo>
                  <a:cubicBezTo>
                    <a:pt x="1" y="4597"/>
                    <a:pt x="1501" y="8454"/>
                    <a:pt x="3704" y="12121"/>
                  </a:cubicBezTo>
                  <a:cubicBezTo>
                    <a:pt x="5275" y="14836"/>
                    <a:pt x="7335" y="17277"/>
                    <a:pt x="9669" y="19360"/>
                  </a:cubicBezTo>
                  <a:cubicBezTo>
                    <a:pt x="10395" y="19991"/>
                    <a:pt x="11157" y="20587"/>
                    <a:pt x="11943" y="21146"/>
                  </a:cubicBezTo>
                  <a:cubicBezTo>
                    <a:pt x="11217" y="20444"/>
                    <a:pt x="10562" y="19634"/>
                    <a:pt x="10598" y="18777"/>
                  </a:cubicBezTo>
                  <a:lnTo>
                    <a:pt x="10598" y="18765"/>
                  </a:lnTo>
                  <a:cubicBezTo>
                    <a:pt x="7359" y="16015"/>
                    <a:pt x="4954" y="12717"/>
                    <a:pt x="2978" y="8550"/>
                  </a:cubicBezTo>
                  <a:cubicBezTo>
                    <a:pt x="1930" y="6204"/>
                    <a:pt x="751" y="3168"/>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17"/>
            <p:cNvSpPr/>
            <p:nvPr/>
          </p:nvSpPr>
          <p:spPr>
            <a:xfrm>
              <a:off x="2842000" y="3071050"/>
              <a:ext cx="473600" cy="357200"/>
            </a:xfrm>
            <a:custGeom>
              <a:rect b="b" l="l" r="r" t="t"/>
              <a:pathLst>
                <a:path extrusionOk="0" h="14288" w="18944">
                  <a:moveTo>
                    <a:pt x="18944" y="0"/>
                  </a:moveTo>
                  <a:lnTo>
                    <a:pt x="18944" y="0"/>
                  </a:lnTo>
                  <a:cubicBezTo>
                    <a:pt x="17229" y="2167"/>
                    <a:pt x="15074" y="3965"/>
                    <a:pt x="12979" y="5751"/>
                  </a:cubicBezTo>
                  <a:cubicBezTo>
                    <a:pt x="11336" y="7061"/>
                    <a:pt x="9824" y="8239"/>
                    <a:pt x="7978" y="9489"/>
                  </a:cubicBezTo>
                  <a:cubicBezTo>
                    <a:pt x="6287" y="10597"/>
                    <a:pt x="4537" y="11573"/>
                    <a:pt x="2811" y="12621"/>
                  </a:cubicBezTo>
                  <a:cubicBezTo>
                    <a:pt x="1930" y="13157"/>
                    <a:pt x="1037" y="13669"/>
                    <a:pt x="144" y="14192"/>
                  </a:cubicBezTo>
                  <a:cubicBezTo>
                    <a:pt x="96" y="14228"/>
                    <a:pt x="37" y="14252"/>
                    <a:pt x="1" y="14288"/>
                  </a:cubicBezTo>
                  <a:cubicBezTo>
                    <a:pt x="811" y="13966"/>
                    <a:pt x="1620" y="13633"/>
                    <a:pt x="2418" y="13276"/>
                  </a:cubicBezTo>
                  <a:cubicBezTo>
                    <a:pt x="3882" y="12621"/>
                    <a:pt x="5323" y="11906"/>
                    <a:pt x="6704" y="11085"/>
                  </a:cubicBezTo>
                  <a:cubicBezTo>
                    <a:pt x="8240" y="10156"/>
                    <a:pt x="9681" y="9120"/>
                    <a:pt x="11109" y="8037"/>
                  </a:cubicBezTo>
                  <a:cubicBezTo>
                    <a:pt x="14098" y="5787"/>
                    <a:pt x="17027" y="3251"/>
                    <a:pt x="18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17"/>
            <p:cNvSpPr/>
            <p:nvPr/>
          </p:nvSpPr>
          <p:spPr>
            <a:xfrm>
              <a:off x="2214250" y="3453525"/>
              <a:ext cx="594750" cy="142050"/>
            </a:xfrm>
            <a:custGeom>
              <a:rect b="b" l="l" r="r" t="t"/>
              <a:pathLst>
                <a:path extrusionOk="0" h="5682" w="23790">
                  <a:moveTo>
                    <a:pt x="23789" y="1"/>
                  </a:moveTo>
                  <a:cubicBezTo>
                    <a:pt x="21372" y="1096"/>
                    <a:pt x="19015" y="2096"/>
                    <a:pt x="16407" y="2870"/>
                  </a:cubicBezTo>
                  <a:cubicBezTo>
                    <a:pt x="14169" y="3537"/>
                    <a:pt x="11907" y="4132"/>
                    <a:pt x="9585" y="4477"/>
                  </a:cubicBezTo>
                  <a:cubicBezTo>
                    <a:pt x="7827" y="4725"/>
                    <a:pt x="5355" y="4920"/>
                    <a:pt x="3229" y="4920"/>
                  </a:cubicBezTo>
                  <a:cubicBezTo>
                    <a:pt x="3108" y="4920"/>
                    <a:pt x="2988" y="4919"/>
                    <a:pt x="2870" y="4918"/>
                  </a:cubicBezTo>
                  <a:cubicBezTo>
                    <a:pt x="1918" y="4906"/>
                    <a:pt x="965" y="4835"/>
                    <a:pt x="13" y="4763"/>
                  </a:cubicBezTo>
                  <a:lnTo>
                    <a:pt x="13" y="4763"/>
                  </a:lnTo>
                  <a:cubicBezTo>
                    <a:pt x="96" y="5013"/>
                    <a:pt x="120" y="5263"/>
                    <a:pt x="1" y="5549"/>
                  </a:cubicBezTo>
                  <a:cubicBezTo>
                    <a:pt x="1055" y="5637"/>
                    <a:pt x="2112" y="5682"/>
                    <a:pt x="3169" y="5682"/>
                  </a:cubicBezTo>
                  <a:cubicBezTo>
                    <a:pt x="4261" y="5682"/>
                    <a:pt x="5353" y="5634"/>
                    <a:pt x="6442" y="5537"/>
                  </a:cubicBezTo>
                  <a:cubicBezTo>
                    <a:pt x="9061" y="5347"/>
                    <a:pt x="11645" y="4942"/>
                    <a:pt x="14181" y="4227"/>
                  </a:cubicBezTo>
                  <a:cubicBezTo>
                    <a:pt x="15693" y="3811"/>
                    <a:pt x="17217" y="3370"/>
                    <a:pt x="18658" y="2763"/>
                  </a:cubicBezTo>
                  <a:cubicBezTo>
                    <a:pt x="20456" y="2025"/>
                    <a:pt x="22158" y="1037"/>
                    <a:pt x="23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17"/>
            <p:cNvSpPr/>
            <p:nvPr/>
          </p:nvSpPr>
          <p:spPr>
            <a:xfrm>
              <a:off x="3053350" y="3123725"/>
              <a:ext cx="283400" cy="255425"/>
            </a:xfrm>
            <a:custGeom>
              <a:rect b="b" l="l" r="r" t="t"/>
              <a:pathLst>
                <a:path extrusionOk="0" h="10217" w="11336">
                  <a:moveTo>
                    <a:pt x="11335" y="1"/>
                  </a:moveTo>
                  <a:cubicBezTo>
                    <a:pt x="7918" y="3430"/>
                    <a:pt x="4310" y="6680"/>
                    <a:pt x="560" y="9764"/>
                  </a:cubicBezTo>
                  <a:cubicBezTo>
                    <a:pt x="369" y="9919"/>
                    <a:pt x="191" y="10061"/>
                    <a:pt x="0" y="10216"/>
                  </a:cubicBezTo>
                  <a:cubicBezTo>
                    <a:pt x="203" y="10073"/>
                    <a:pt x="429" y="9954"/>
                    <a:pt x="631" y="9823"/>
                  </a:cubicBezTo>
                  <a:cubicBezTo>
                    <a:pt x="2715" y="8573"/>
                    <a:pt x="4679" y="7132"/>
                    <a:pt x="6465" y="5489"/>
                  </a:cubicBezTo>
                  <a:cubicBezTo>
                    <a:pt x="8239" y="3811"/>
                    <a:pt x="9859" y="1953"/>
                    <a:pt x="11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17"/>
            <p:cNvSpPr/>
            <p:nvPr/>
          </p:nvSpPr>
          <p:spPr>
            <a:xfrm>
              <a:off x="2468750" y="3419300"/>
              <a:ext cx="540575" cy="246475"/>
            </a:xfrm>
            <a:custGeom>
              <a:rect b="b" l="l" r="r" t="t"/>
              <a:pathLst>
                <a:path extrusionOk="0" h="9859" w="21623">
                  <a:moveTo>
                    <a:pt x="21622" y="1"/>
                  </a:moveTo>
                  <a:lnTo>
                    <a:pt x="21622" y="1"/>
                  </a:lnTo>
                  <a:cubicBezTo>
                    <a:pt x="18300" y="1906"/>
                    <a:pt x="14943" y="3763"/>
                    <a:pt x="11430" y="5299"/>
                  </a:cubicBezTo>
                  <a:cubicBezTo>
                    <a:pt x="9895" y="5977"/>
                    <a:pt x="7894" y="6704"/>
                    <a:pt x="6085" y="7394"/>
                  </a:cubicBezTo>
                  <a:cubicBezTo>
                    <a:pt x="4477" y="8001"/>
                    <a:pt x="2906" y="8668"/>
                    <a:pt x="1310" y="9323"/>
                  </a:cubicBezTo>
                  <a:cubicBezTo>
                    <a:pt x="882" y="9502"/>
                    <a:pt x="429" y="9680"/>
                    <a:pt x="0" y="9859"/>
                  </a:cubicBezTo>
                  <a:cubicBezTo>
                    <a:pt x="370" y="9776"/>
                    <a:pt x="727" y="9668"/>
                    <a:pt x="1096" y="9561"/>
                  </a:cubicBezTo>
                  <a:cubicBezTo>
                    <a:pt x="5311" y="8430"/>
                    <a:pt x="9454" y="6942"/>
                    <a:pt x="13407" y="5084"/>
                  </a:cubicBezTo>
                  <a:cubicBezTo>
                    <a:pt x="14931" y="4358"/>
                    <a:pt x="16431" y="3584"/>
                    <a:pt x="17860" y="2691"/>
                  </a:cubicBezTo>
                  <a:cubicBezTo>
                    <a:pt x="19158" y="1858"/>
                    <a:pt x="20384" y="917"/>
                    <a:pt x="21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17"/>
            <p:cNvSpPr/>
            <p:nvPr/>
          </p:nvSpPr>
          <p:spPr>
            <a:xfrm>
              <a:off x="2196700" y="3665450"/>
              <a:ext cx="211050" cy="23550"/>
            </a:xfrm>
            <a:custGeom>
              <a:rect b="b" l="l" r="r" t="t"/>
              <a:pathLst>
                <a:path extrusionOk="0" h="942" w="8442">
                  <a:moveTo>
                    <a:pt x="274" y="1"/>
                  </a:moveTo>
                  <a:cubicBezTo>
                    <a:pt x="274" y="299"/>
                    <a:pt x="179" y="608"/>
                    <a:pt x="0" y="846"/>
                  </a:cubicBezTo>
                  <a:cubicBezTo>
                    <a:pt x="703" y="894"/>
                    <a:pt x="1417" y="930"/>
                    <a:pt x="2131" y="942"/>
                  </a:cubicBezTo>
                  <a:cubicBezTo>
                    <a:pt x="2184" y="942"/>
                    <a:pt x="2237" y="942"/>
                    <a:pt x="2290" y="942"/>
                  </a:cubicBezTo>
                  <a:cubicBezTo>
                    <a:pt x="4345" y="942"/>
                    <a:pt x="6410" y="718"/>
                    <a:pt x="8442" y="358"/>
                  </a:cubicBezTo>
                  <a:lnTo>
                    <a:pt x="8442" y="358"/>
                  </a:lnTo>
                  <a:cubicBezTo>
                    <a:pt x="8197" y="362"/>
                    <a:pt x="7949" y="363"/>
                    <a:pt x="7698" y="363"/>
                  </a:cubicBezTo>
                  <a:cubicBezTo>
                    <a:pt x="5341" y="363"/>
                    <a:pt x="2705" y="216"/>
                    <a:pt x="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17"/>
            <p:cNvSpPr/>
            <p:nvPr/>
          </p:nvSpPr>
          <p:spPr>
            <a:xfrm>
              <a:off x="1835050" y="3617550"/>
              <a:ext cx="17575" cy="4775"/>
            </a:xfrm>
            <a:custGeom>
              <a:rect b="b" l="l" r="r" t="t"/>
              <a:pathLst>
                <a:path extrusionOk="0" h="191" w="703">
                  <a:moveTo>
                    <a:pt x="0" y="0"/>
                  </a:moveTo>
                  <a:cubicBezTo>
                    <a:pt x="226" y="71"/>
                    <a:pt x="429" y="131"/>
                    <a:pt x="655" y="191"/>
                  </a:cubicBezTo>
                  <a:lnTo>
                    <a:pt x="703" y="107"/>
                  </a:lnTo>
                  <a:cubicBezTo>
                    <a:pt x="464" y="71"/>
                    <a:pt x="238" y="2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17"/>
            <p:cNvSpPr/>
            <p:nvPr/>
          </p:nvSpPr>
          <p:spPr>
            <a:xfrm>
              <a:off x="2815525" y="3183850"/>
              <a:ext cx="597125" cy="421500"/>
            </a:xfrm>
            <a:custGeom>
              <a:rect b="b" l="l" r="r" t="t"/>
              <a:pathLst>
                <a:path extrusionOk="0" h="16860" w="23885">
                  <a:moveTo>
                    <a:pt x="23884" y="1"/>
                  </a:moveTo>
                  <a:cubicBezTo>
                    <a:pt x="22110" y="1537"/>
                    <a:pt x="20324" y="3025"/>
                    <a:pt x="18526" y="4513"/>
                  </a:cubicBezTo>
                  <a:cubicBezTo>
                    <a:pt x="16657" y="6109"/>
                    <a:pt x="15002" y="7466"/>
                    <a:pt x="13109" y="8823"/>
                  </a:cubicBezTo>
                  <a:cubicBezTo>
                    <a:pt x="9835" y="11264"/>
                    <a:pt x="6311" y="13288"/>
                    <a:pt x="2762" y="15276"/>
                  </a:cubicBezTo>
                  <a:cubicBezTo>
                    <a:pt x="1846" y="15812"/>
                    <a:pt x="941" y="16336"/>
                    <a:pt x="0" y="16860"/>
                  </a:cubicBezTo>
                  <a:cubicBezTo>
                    <a:pt x="881" y="16515"/>
                    <a:pt x="1739" y="16157"/>
                    <a:pt x="2620" y="15800"/>
                  </a:cubicBezTo>
                  <a:cubicBezTo>
                    <a:pt x="6191" y="14371"/>
                    <a:pt x="9704" y="12097"/>
                    <a:pt x="12919" y="9788"/>
                  </a:cubicBezTo>
                  <a:cubicBezTo>
                    <a:pt x="16919" y="6942"/>
                    <a:pt x="20658" y="3727"/>
                    <a:pt x="23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17"/>
            <p:cNvSpPr/>
            <p:nvPr/>
          </p:nvSpPr>
          <p:spPr>
            <a:xfrm>
              <a:off x="2169900" y="3650575"/>
              <a:ext cx="569450" cy="111425"/>
            </a:xfrm>
            <a:custGeom>
              <a:rect b="b" l="l" r="r" t="t"/>
              <a:pathLst>
                <a:path extrusionOk="0" h="4457" w="22778">
                  <a:moveTo>
                    <a:pt x="22777" y="1"/>
                  </a:moveTo>
                  <a:cubicBezTo>
                    <a:pt x="18908" y="1346"/>
                    <a:pt x="14383" y="2632"/>
                    <a:pt x="10669" y="3084"/>
                  </a:cubicBezTo>
                  <a:cubicBezTo>
                    <a:pt x="8264" y="3370"/>
                    <a:pt x="5835" y="3584"/>
                    <a:pt x="3430" y="3620"/>
                  </a:cubicBezTo>
                  <a:cubicBezTo>
                    <a:pt x="3248" y="3622"/>
                    <a:pt x="3066" y="3623"/>
                    <a:pt x="2884" y="3623"/>
                  </a:cubicBezTo>
                  <a:cubicBezTo>
                    <a:pt x="2007" y="3623"/>
                    <a:pt x="1133" y="3600"/>
                    <a:pt x="274" y="3561"/>
                  </a:cubicBezTo>
                  <a:lnTo>
                    <a:pt x="274" y="3561"/>
                  </a:lnTo>
                  <a:cubicBezTo>
                    <a:pt x="286" y="3858"/>
                    <a:pt x="191" y="4144"/>
                    <a:pt x="1" y="4406"/>
                  </a:cubicBezTo>
                  <a:cubicBezTo>
                    <a:pt x="155" y="4406"/>
                    <a:pt x="310" y="4418"/>
                    <a:pt x="465" y="4418"/>
                  </a:cubicBezTo>
                  <a:cubicBezTo>
                    <a:pt x="1112" y="4444"/>
                    <a:pt x="1759" y="4457"/>
                    <a:pt x="2405" y="4457"/>
                  </a:cubicBezTo>
                  <a:cubicBezTo>
                    <a:pt x="4401" y="4457"/>
                    <a:pt x="6395" y="4336"/>
                    <a:pt x="8383" y="4120"/>
                  </a:cubicBezTo>
                  <a:cubicBezTo>
                    <a:pt x="10871" y="3882"/>
                    <a:pt x="13347" y="3525"/>
                    <a:pt x="15764" y="2870"/>
                  </a:cubicBezTo>
                  <a:cubicBezTo>
                    <a:pt x="18193" y="2191"/>
                    <a:pt x="20539" y="1203"/>
                    <a:pt x="2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17"/>
            <p:cNvSpPr/>
            <p:nvPr/>
          </p:nvSpPr>
          <p:spPr>
            <a:xfrm>
              <a:off x="2863450" y="3223450"/>
              <a:ext cx="598600" cy="455425"/>
            </a:xfrm>
            <a:custGeom>
              <a:rect b="b" l="l" r="r" t="t"/>
              <a:pathLst>
                <a:path extrusionOk="0" h="18217" w="23944">
                  <a:moveTo>
                    <a:pt x="23944" y="0"/>
                  </a:moveTo>
                  <a:lnTo>
                    <a:pt x="23944" y="0"/>
                  </a:lnTo>
                  <a:cubicBezTo>
                    <a:pt x="22515" y="1441"/>
                    <a:pt x="21027" y="2810"/>
                    <a:pt x="19503" y="4155"/>
                  </a:cubicBezTo>
                  <a:cubicBezTo>
                    <a:pt x="17324" y="6132"/>
                    <a:pt x="14538" y="8501"/>
                    <a:pt x="12478" y="10073"/>
                  </a:cubicBezTo>
                  <a:cubicBezTo>
                    <a:pt x="10823" y="11323"/>
                    <a:pt x="9108" y="12514"/>
                    <a:pt x="7382" y="13669"/>
                  </a:cubicBezTo>
                  <a:cubicBezTo>
                    <a:pt x="5858" y="14645"/>
                    <a:pt x="4310" y="15574"/>
                    <a:pt x="2798" y="16538"/>
                  </a:cubicBezTo>
                  <a:cubicBezTo>
                    <a:pt x="1881" y="17121"/>
                    <a:pt x="941" y="17669"/>
                    <a:pt x="0" y="18217"/>
                  </a:cubicBezTo>
                  <a:cubicBezTo>
                    <a:pt x="774" y="17871"/>
                    <a:pt x="1548" y="17514"/>
                    <a:pt x="2322" y="17181"/>
                  </a:cubicBezTo>
                  <a:cubicBezTo>
                    <a:pt x="4179" y="16383"/>
                    <a:pt x="5989" y="15478"/>
                    <a:pt x="7680" y="14383"/>
                  </a:cubicBezTo>
                  <a:cubicBezTo>
                    <a:pt x="9870" y="12930"/>
                    <a:pt x="12002" y="11371"/>
                    <a:pt x="14038" y="9704"/>
                  </a:cubicBezTo>
                  <a:cubicBezTo>
                    <a:pt x="17633" y="6787"/>
                    <a:pt x="21134" y="3703"/>
                    <a:pt x="23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17"/>
            <p:cNvSpPr/>
            <p:nvPr/>
          </p:nvSpPr>
          <p:spPr>
            <a:xfrm>
              <a:off x="1788300" y="3717850"/>
              <a:ext cx="1003725" cy="114400"/>
            </a:xfrm>
            <a:custGeom>
              <a:rect b="b" l="l" r="r" t="t"/>
              <a:pathLst>
                <a:path extrusionOk="0" h="4576" w="40149">
                  <a:moveTo>
                    <a:pt x="40149" y="0"/>
                  </a:moveTo>
                  <a:lnTo>
                    <a:pt x="40149" y="0"/>
                  </a:lnTo>
                  <a:cubicBezTo>
                    <a:pt x="38291" y="703"/>
                    <a:pt x="36351" y="1179"/>
                    <a:pt x="34422" y="1655"/>
                  </a:cubicBezTo>
                  <a:cubicBezTo>
                    <a:pt x="32160" y="2215"/>
                    <a:pt x="29885" y="2787"/>
                    <a:pt x="27552" y="3132"/>
                  </a:cubicBezTo>
                  <a:cubicBezTo>
                    <a:pt x="25048" y="3490"/>
                    <a:pt x="22014" y="3685"/>
                    <a:pt x="19081" y="3685"/>
                  </a:cubicBezTo>
                  <a:cubicBezTo>
                    <a:pt x="18207" y="3685"/>
                    <a:pt x="17342" y="3667"/>
                    <a:pt x="16503" y="3632"/>
                  </a:cubicBezTo>
                  <a:cubicBezTo>
                    <a:pt x="12979" y="3441"/>
                    <a:pt x="10097" y="3001"/>
                    <a:pt x="6668" y="2275"/>
                  </a:cubicBezTo>
                  <a:cubicBezTo>
                    <a:pt x="4489" y="1846"/>
                    <a:pt x="2322" y="1417"/>
                    <a:pt x="167" y="929"/>
                  </a:cubicBezTo>
                  <a:lnTo>
                    <a:pt x="1" y="882"/>
                  </a:lnTo>
                  <a:lnTo>
                    <a:pt x="1" y="882"/>
                  </a:lnTo>
                  <a:cubicBezTo>
                    <a:pt x="96" y="929"/>
                    <a:pt x="203" y="989"/>
                    <a:pt x="310" y="1024"/>
                  </a:cubicBezTo>
                  <a:cubicBezTo>
                    <a:pt x="1882" y="1774"/>
                    <a:pt x="3537" y="2370"/>
                    <a:pt x="5216" y="2858"/>
                  </a:cubicBezTo>
                  <a:cubicBezTo>
                    <a:pt x="7954" y="3608"/>
                    <a:pt x="10788" y="4037"/>
                    <a:pt x="13610" y="4322"/>
                  </a:cubicBezTo>
                  <a:cubicBezTo>
                    <a:pt x="15273" y="4499"/>
                    <a:pt x="16949" y="4575"/>
                    <a:pt x="18625" y="4575"/>
                  </a:cubicBezTo>
                  <a:cubicBezTo>
                    <a:pt x="19768" y="4575"/>
                    <a:pt x="20912" y="4540"/>
                    <a:pt x="22051" y="4477"/>
                  </a:cubicBezTo>
                  <a:cubicBezTo>
                    <a:pt x="25313" y="4346"/>
                    <a:pt x="28540" y="3930"/>
                    <a:pt x="31707" y="3156"/>
                  </a:cubicBezTo>
                  <a:cubicBezTo>
                    <a:pt x="34624" y="2453"/>
                    <a:pt x="37529" y="1489"/>
                    <a:pt x="401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17"/>
            <p:cNvSpPr/>
            <p:nvPr/>
          </p:nvSpPr>
          <p:spPr>
            <a:xfrm>
              <a:off x="1737700" y="3790775"/>
              <a:ext cx="543250" cy="117600"/>
            </a:xfrm>
            <a:custGeom>
              <a:rect b="b" l="l" r="r" t="t"/>
              <a:pathLst>
                <a:path extrusionOk="0" h="4704" w="21730">
                  <a:moveTo>
                    <a:pt x="1" y="0"/>
                  </a:moveTo>
                  <a:lnTo>
                    <a:pt x="1" y="0"/>
                  </a:lnTo>
                  <a:cubicBezTo>
                    <a:pt x="2942" y="1584"/>
                    <a:pt x="6132" y="2537"/>
                    <a:pt x="9371" y="3239"/>
                  </a:cubicBezTo>
                  <a:cubicBezTo>
                    <a:pt x="13074" y="4084"/>
                    <a:pt x="16860" y="4572"/>
                    <a:pt x="20670" y="4692"/>
                  </a:cubicBezTo>
                  <a:cubicBezTo>
                    <a:pt x="21027" y="4703"/>
                    <a:pt x="21384" y="4703"/>
                    <a:pt x="21730" y="4703"/>
                  </a:cubicBezTo>
                  <a:cubicBezTo>
                    <a:pt x="21241" y="4644"/>
                    <a:pt x="20789" y="4572"/>
                    <a:pt x="20313" y="4501"/>
                  </a:cubicBezTo>
                  <a:cubicBezTo>
                    <a:pt x="17372" y="3989"/>
                    <a:pt x="14443" y="3560"/>
                    <a:pt x="11514" y="3037"/>
                  </a:cubicBezTo>
                  <a:cubicBezTo>
                    <a:pt x="7633" y="2239"/>
                    <a:pt x="3751" y="131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17"/>
            <p:cNvSpPr/>
            <p:nvPr/>
          </p:nvSpPr>
          <p:spPr>
            <a:xfrm>
              <a:off x="2358625" y="3515750"/>
              <a:ext cx="916500" cy="396925"/>
            </a:xfrm>
            <a:custGeom>
              <a:rect b="b" l="l" r="r" t="t"/>
              <a:pathLst>
                <a:path extrusionOk="0" h="15877" w="36660">
                  <a:moveTo>
                    <a:pt x="36659" y="0"/>
                  </a:moveTo>
                  <a:cubicBezTo>
                    <a:pt x="36564" y="48"/>
                    <a:pt x="36505" y="95"/>
                    <a:pt x="36445" y="143"/>
                  </a:cubicBezTo>
                  <a:cubicBezTo>
                    <a:pt x="34874" y="1203"/>
                    <a:pt x="33290" y="2131"/>
                    <a:pt x="31695" y="3239"/>
                  </a:cubicBezTo>
                  <a:cubicBezTo>
                    <a:pt x="25325" y="7572"/>
                    <a:pt x="18633" y="10918"/>
                    <a:pt x="11454" y="13204"/>
                  </a:cubicBezTo>
                  <a:cubicBezTo>
                    <a:pt x="9763" y="13764"/>
                    <a:pt x="8049" y="14216"/>
                    <a:pt x="6322" y="14669"/>
                  </a:cubicBezTo>
                  <a:cubicBezTo>
                    <a:pt x="4227" y="15204"/>
                    <a:pt x="2108" y="15645"/>
                    <a:pt x="0" y="15835"/>
                  </a:cubicBezTo>
                  <a:cubicBezTo>
                    <a:pt x="431" y="15863"/>
                    <a:pt x="861" y="15877"/>
                    <a:pt x="1290" y="15877"/>
                  </a:cubicBezTo>
                  <a:cubicBezTo>
                    <a:pt x="5068" y="15877"/>
                    <a:pt x="8765" y="14845"/>
                    <a:pt x="12347" y="13668"/>
                  </a:cubicBezTo>
                  <a:cubicBezTo>
                    <a:pt x="16609" y="12252"/>
                    <a:pt x="20741" y="10466"/>
                    <a:pt x="24718" y="8358"/>
                  </a:cubicBezTo>
                  <a:cubicBezTo>
                    <a:pt x="27492" y="6846"/>
                    <a:pt x="30230" y="5239"/>
                    <a:pt x="32742" y="3358"/>
                  </a:cubicBezTo>
                  <a:cubicBezTo>
                    <a:pt x="34112" y="2322"/>
                    <a:pt x="35374" y="1155"/>
                    <a:pt x="366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17"/>
            <p:cNvSpPr/>
            <p:nvPr/>
          </p:nvSpPr>
          <p:spPr>
            <a:xfrm>
              <a:off x="3328975" y="3347875"/>
              <a:ext cx="137550" cy="127400"/>
            </a:xfrm>
            <a:custGeom>
              <a:rect b="b" l="l" r="r" t="t"/>
              <a:pathLst>
                <a:path extrusionOk="0" h="5096" w="5502">
                  <a:moveTo>
                    <a:pt x="5501" y="0"/>
                  </a:moveTo>
                  <a:lnTo>
                    <a:pt x="5501" y="0"/>
                  </a:lnTo>
                  <a:cubicBezTo>
                    <a:pt x="3703" y="1441"/>
                    <a:pt x="1739" y="3358"/>
                    <a:pt x="1" y="5096"/>
                  </a:cubicBezTo>
                  <a:cubicBezTo>
                    <a:pt x="2132" y="3762"/>
                    <a:pt x="4013" y="2036"/>
                    <a:pt x="5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17"/>
            <p:cNvSpPr/>
            <p:nvPr/>
          </p:nvSpPr>
          <p:spPr>
            <a:xfrm>
              <a:off x="3097100" y="3319875"/>
              <a:ext cx="468525" cy="423000"/>
            </a:xfrm>
            <a:custGeom>
              <a:rect b="b" l="l" r="r" t="t"/>
              <a:pathLst>
                <a:path extrusionOk="0" h="16920" w="18741">
                  <a:moveTo>
                    <a:pt x="18741" y="1"/>
                  </a:moveTo>
                  <a:cubicBezTo>
                    <a:pt x="17157" y="2037"/>
                    <a:pt x="15300" y="3823"/>
                    <a:pt x="13490" y="5621"/>
                  </a:cubicBezTo>
                  <a:cubicBezTo>
                    <a:pt x="10014" y="9157"/>
                    <a:pt x="5989" y="12431"/>
                    <a:pt x="2203" y="15360"/>
                  </a:cubicBezTo>
                  <a:cubicBezTo>
                    <a:pt x="1489" y="15908"/>
                    <a:pt x="751" y="16420"/>
                    <a:pt x="1" y="16920"/>
                  </a:cubicBezTo>
                  <a:cubicBezTo>
                    <a:pt x="667" y="16562"/>
                    <a:pt x="1346" y="16193"/>
                    <a:pt x="2013" y="15824"/>
                  </a:cubicBezTo>
                  <a:cubicBezTo>
                    <a:pt x="5346" y="13955"/>
                    <a:pt x="8263" y="11431"/>
                    <a:pt x="11061" y="8835"/>
                  </a:cubicBezTo>
                  <a:cubicBezTo>
                    <a:pt x="13907" y="6180"/>
                    <a:pt x="16717" y="3382"/>
                    <a:pt x="18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17"/>
            <p:cNvSpPr/>
            <p:nvPr/>
          </p:nvSpPr>
          <p:spPr>
            <a:xfrm>
              <a:off x="2239250" y="3776775"/>
              <a:ext cx="824550" cy="236975"/>
            </a:xfrm>
            <a:custGeom>
              <a:rect b="b" l="l" r="r" t="t"/>
              <a:pathLst>
                <a:path extrusionOk="0" h="9479" w="32982">
                  <a:moveTo>
                    <a:pt x="32981" y="1"/>
                  </a:moveTo>
                  <a:lnTo>
                    <a:pt x="32981" y="1"/>
                  </a:lnTo>
                  <a:cubicBezTo>
                    <a:pt x="30909" y="977"/>
                    <a:pt x="28778" y="1894"/>
                    <a:pt x="26671" y="2823"/>
                  </a:cubicBezTo>
                  <a:cubicBezTo>
                    <a:pt x="23516" y="4216"/>
                    <a:pt x="20325" y="5525"/>
                    <a:pt x="16848" y="6561"/>
                  </a:cubicBezTo>
                  <a:cubicBezTo>
                    <a:pt x="14467" y="7276"/>
                    <a:pt x="12038" y="7811"/>
                    <a:pt x="9585" y="8216"/>
                  </a:cubicBezTo>
                  <a:cubicBezTo>
                    <a:pt x="7871" y="8466"/>
                    <a:pt x="5835" y="8681"/>
                    <a:pt x="3835" y="8931"/>
                  </a:cubicBezTo>
                  <a:cubicBezTo>
                    <a:pt x="2739" y="9050"/>
                    <a:pt x="1799" y="9192"/>
                    <a:pt x="715" y="9312"/>
                  </a:cubicBezTo>
                  <a:cubicBezTo>
                    <a:pt x="477" y="9347"/>
                    <a:pt x="239" y="9359"/>
                    <a:pt x="1" y="9395"/>
                  </a:cubicBezTo>
                  <a:cubicBezTo>
                    <a:pt x="1048" y="9419"/>
                    <a:pt x="2096" y="9478"/>
                    <a:pt x="3156" y="9478"/>
                  </a:cubicBezTo>
                  <a:cubicBezTo>
                    <a:pt x="3178" y="9478"/>
                    <a:pt x="3200" y="9478"/>
                    <a:pt x="3222" y="9478"/>
                  </a:cubicBezTo>
                  <a:cubicBezTo>
                    <a:pt x="10010" y="9478"/>
                    <a:pt x="16702" y="7660"/>
                    <a:pt x="22956" y="5121"/>
                  </a:cubicBezTo>
                  <a:cubicBezTo>
                    <a:pt x="26445" y="3716"/>
                    <a:pt x="29862" y="2108"/>
                    <a:pt x="329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17"/>
            <p:cNvSpPr/>
            <p:nvPr/>
          </p:nvSpPr>
          <p:spPr>
            <a:xfrm>
              <a:off x="1774025" y="3907750"/>
              <a:ext cx="394700" cy="95425"/>
            </a:xfrm>
            <a:custGeom>
              <a:rect b="b" l="l" r="r" t="t"/>
              <a:pathLst>
                <a:path extrusionOk="0" h="3817" w="15788">
                  <a:moveTo>
                    <a:pt x="0" y="1"/>
                  </a:moveTo>
                  <a:lnTo>
                    <a:pt x="0" y="1"/>
                  </a:lnTo>
                  <a:cubicBezTo>
                    <a:pt x="238" y="120"/>
                    <a:pt x="477" y="227"/>
                    <a:pt x="727" y="346"/>
                  </a:cubicBezTo>
                  <a:cubicBezTo>
                    <a:pt x="3632" y="1632"/>
                    <a:pt x="6668" y="2584"/>
                    <a:pt x="9775" y="3203"/>
                  </a:cubicBezTo>
                  <a:cubicBezTo>
                    <a:pt x="11426" y="3510"/>
                    <a:pt x="13084" y="3816"/>
                    <a:pt x="14758" y="3816"/>
                  </a:cubicBezTo>
                  <a:cubicBezTo>
                    <a:pt x="15100" y="3816"/>
                    <a:pt x="15444" y="3803"/>
                    <a:pt x="15788" y="3775"/>
                  </a:cubicBezTo>
                  <a:cubicBezTo>
                    <a:pt x="13692" y="3656"/>
                    <a:pt x="11645" y="2977"/>
                    <a:pt x="9561" y="2453"/>
                  </a:cubicBezTo>
                  <a:cubicBezTo>
                    <a:pt x="6703" y="1691"/>
                    <a:pt x="3810" y="1025"/>
                    <a:pt x="953" y="263"/>
                  </a:cubicBezTo>
                  <a:cubicBezTo>
                    <a:pt x="643" y="179"/>
                    <a:pt x="310" y="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17"/>
            <p:cNvSpPr/>
            <p:nvPr/>
          </p:nvSpPr>
          <p:spPr>
            <a:xfrm>
              <a:off x="3119125" y="3396075"/>
              <a:ext cx="502175" cy="434600"/>
            </a:xfrm>
            <a:custGeom>
              <a:rect b="b" l="l" r="r" t="t"/>
              <a:pathLst>
                <a:path extrusionOk="0" h="17384" w="20087">
                  <a:moveTo>
                    <a:pt x="20086" y="1"/>
                  </a:moveTo>
                  <a:lnTo>
                    <a:pt x="20086" y="1"/>
                  </a:lnTo>
                  <a:cubicBezTo>
                    <a:pt x="17074" y="3144"/>
                    <a:pt x="14074" y="6311"/>
                    <a:pt x="10800" y="9169"/>
                  </a:cubicBezTo>
                  <a:cubicBezTo>
                    <a:pt x="8085" y="11514"/>
                    <a:pt x="5299" y="13395"/>
                    <a:pt x="2334" y="15646"/>
                  </a:cubicBezTo>
                  <a:cubicBezTo>
                    <a:pt x="1560" y="16229"/>
                    <a:pt x="786" y="16836"/>
                    <a:pt x="1" y="17384"/>
                  </a:cubicBezTo>
                  <a:cubicBezTo>
                    <a:pt x="739" y="16967"/>
                    <a:pt x="1489" y="16562"/>
                    <a:pt x="2227" y="16134"/>
                  </a:cubicBezTo>
                  <a:cubicBezTo>
                    <a:pt x="5954" y="13979"/>
                    <a:pt x="9407" y="11371"/>
                    <a:pt x="12574" y="8466"/>
                  </a:cubicBezTo>
                  <a:cubicBezTo>
                    <a:pt x="13931" y="7192"/>
                    <a:pt x="15253" y="5894"/>
                    <a:pt x="16503" y="4513"/>
                  </a:cubicBezTo>
                  <a:cubicBezTo>
                    <a:pt x="17789" y="3085"/>
                    <a:pt x="18955" y="1549"/>
                    <a:pt x="20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17"/>
            <p:cNvSpPr/>
            <p:nvPr/>
          </p:nvSpPr>
          <p:spPr>
            <a:xfrm>
              <a:off x="2456550" y="3884250"/>
              <a:ext cx="570025" cy="190225"/>
            </a:xfrm>
            <a:custGeom>
              <a:rect b="b" l="l" r="r" t="t"/>
              <a:pathLst>
                <a:path extrusionOk="0" h="7609" w="22801">
                  <a:moveTo>
                    <a:pt x="22801" y="0"/>
                  </a:moveTo>
                  <a:lnTo>
                    <a:pt x="22801" y="0"/>
                  </a:lnTo>
                  <a:cubicBezTo>
                    <a:pt x="20920" y="953"/>
                    <a:pt x="18693" y="1893"/>
                    <a:pt x="17205" y="2512"/>
                  </a:cubicBezTo>
                  <a:cubicBezTo>
                    <a:pt x="15324" y="3286"/>
                    <a:pt x="13431" y="4060"/>
                    <a:pt x="11502" y="4679"/>
                  </a:cubicBezTo>
                  <a:cubicBezTo>
                    <a:pt x="8716" y="5584"/>
                    <a:pt x="5846" y="6191"/>
                    <a:pt x="3013" y="6894"/>
                  </a:cubicBezTo>
                  <a:cubicBezTo>
                    <a:pt x="2048" y="7120"/>
                    <a:pt x="1084" y="7382"/>
                    <a:pt x="119" y="7572"/>
                  </a:cubicBezTo>
                  <a:cubicBezTo>
                    <a:pt x="72" y="7596"/>
                    <a:pt x="24" y="7596"/>
                    <a:pt x="0" y="7608"/>
                  </a:cubicBezTo>
                  <a:cubicBezTo>
                    <a:pt x="750" y="7560"/>
                    <a:pt x="1512" y="7513"/>
                    <a:pt x="2274" y="7453"/>
                  </a:cubicBezTo>
                  <a:cubicBezTo>
                    <a:pt x="5965" y="7144"/>
                    <a:pt x="9561" y="6227"/>
                    <a:pt x="13038" y="4941"/>
                  </a:cubicBezTo>
                  <a:cubicBezTo>
                    <a:pt x="16455" y="3691"/>
                    <a:pt x="19800" y="2119"/>
                    <a:pt x="2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17"/>
            <p:cNvSpPr/>
            <p:nvPr/>
          </p:nvSpPr>
          <p:spPr>
            <a:xfrm>
              <a:off x="2740200" y="3754175"/>
              <a:ext cx="638200" cy="324750"/>
            </a:xfrm>
            <a:custGeom>
              <a:rect b="b" l="l" r="r" t="t"/>
              <a:pathLst>
                <a:path extrusionOk="0" h="12990" w="25528">
                  <a:moveTo>
                    <a:pt x="25528" y="0"/>
                  </a:moveTo>
                  <a:lnTo>
                    <a:pt x="25528" y="0"/>
                  </a:lnTo>
                  <a:cubicBezTo>
                    <a:pt x="24790" y="500"/>
                    <a:pt x="24028" y="976"/>
                    <a:pt x="23254" y="1441"/>
                  </a:cubicBezTo>
                  <a:cubicBezTo>
                    <a:pt x="19575" y="3703"/>
                    <a:pt x="15896" y="6013"/>
                    <a:pt x="11967" y="7834"/>
                  </a:cubicBezTo>
                  <a:cubicBezTo>
                    <a:pt x="9919" y="8823"/>
                    <a:pt x="8181" y="9501"/>
                    <a:pt x="6061" y="10358"/>
                  </a:cubicBezTo>
                  <a:cubicBezTo>
                    <a:pt x="4025" y="11192"/>
                    <a:pt x="2001" y="12061"/>
                    <a:pt x="1" y="12990"/>
                  </a:cubicBezTo>
                  <a:cubicBezTo>
                    <a:pt x="5085" y="11406"/>
                    <a:pt x="10097" y="9596"/>
                    <a:pt x="14800" y="7108"/>
                  </a:cubicBezTo>
                  <a:cubicBezTo>
                    <a:pt x="17908" y="5477"/>
                    <a:pt x="20956" y="3691"/>
                    <a:pt x="23694" y="1488"/>
                  </a:cubicBezTo>
                  <a:cubicBezTo>
                    <a:pt x="24314" y="988"/>
                    <a:pt x="24933" y="500"/>
                    <a:pt x="255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17"/>
            <p:cNvSpPr/>
            <p:nvPr/>
          </p:nvSpPr>
          <p:spPr>
            <a:xfrm>
              <a:off x="3452200" y="3529725"/>
              <a:ext cx="169100" cy="168800"/>
            </a:xfrm>
            <a:custGeom>
              <a:rect b="b" l="l" r="r" t="t"/>
              <a:pathLst>
                <a:path extrusionOk="0" h="6752" w="6764">
                  <a:moveTo>
                    <a:pt x="6763" y="1"/>
                  </a:moveTo>
                  <a:cubicBezTo>
                    <a:pt x="6585" y="179"/>
                    <a:pt x="6406" y="322"/>
                    <a:pt x="6228" y="477"/>
                  </a:cubicBezTo>
                  <a:cubicBezTo>
                    <a:pt x="5430" y="1156"/>
                    <a:pt x="4656" y="1858"/>
                    <a:pt x="3894" y="2584"/>
                  </a:cubicBezTo>
                  <a:cubicBezTo>
                    <a:pt x="2513" y="3894"/>
                    <a:pt x="1275" y="5347"/>
                    <a:pt x="1" y="6752"/>
                  </a:cubicBezTo>
                  <a:cubicBezTo>
                    <a:pt x="1370" y="5787"/>
                    <a:pt x="2584" y="4835"/>
                    <a:pt x="3823" y="3644"/>
                  </a:cubicBezTo>
                  <a:cubicBezTo>
                    <a:pt x="4906" y="2572"/>
                    <a:pt x="5835" y="1358"/>
                    <a:pt x="6692" y="108"/>
                  </a:cubicBezTo>
                  <a:cubicBezTo>
                    <a:pt x="6728" y="72"/>
                    <a:pt x="6740" y="25"/>
                    <a:pt x="6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17"/>
            <p:cNvSpPr/>
            <p:nvPr/>
          </p:nvSpPr>
          <p:spPr>
            <a:xfrm>
              <a:off x="3312300" y="3536875"/>
              <a:ext cx="382525" cy="335775"/>
            </a:xfrm>
            <a:custGeom>
              <a:rect b="b" l="l" r="r" t="t"/>
              <a:pathLst>
                <a:path extrusionOk="0" h="13431" w="15301">
                  <a:moveTo>
                    <a:pt x="15300" y="0"/>
                  </a:moveTo>
                  <a:lnTo>
                    <a:pt x="15300" y="0"/>
                  </a:lnTo>
                  <a:cubicBezTo>
                    <a:pt x="13133" y="2536"/>
                    <a:pt x="10657" y="4787"/>
                    <a:pt x="8157" y="6978"/>
                  </a:cubicBezTo>
                  <a:cubicBezTo>
                    <a:pt x="5871" y="8894"/>
                    <a:pt x="3477" y="10668"/>
                    <a:pt x="1156" y="12526"/>
                  </a:cubicBezTo>
                  <a:cubicBezTo>
                    <a:pt x="775" y="12835"/>
                    <a:pt x="382" y="13133"/>
                    <a:pt x="1" y="13431"/>
                  </a:cubicBezTo>
                  <a:lnTo>
                    <a:pt x="929" y="12895"/>
                  </a:lnTo>
                  <a:cubicBezTo>
                    <a:pt x="3751" y="11335"/>
                    <a:pt x="6383" y="9454"/>
                    <a:pt x="8811" y="7347"/>
                  </a:cubicBezTo>
                  <a:cubicBezTo>
                    <a:pt x="11288" y="5215"/>
                    <a:pt x="13550" y="2798"/>
                    <a:pt x="15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17"/>
            <p:cNvSpPr/>
            <p:nvPr/>
          </p:nvSpPr>
          <p:spPr>
            <a:xfrm>
              <a:off x="2862250" y="3921750"/>
              <a:ext cx="383700" cy="179800"/>
            </a:xfrm>
            <a:custGeom>
              <a:rect b="b" l="l" r="r" t="t"/>
              <a:pathLst>
                <a:path extrusionOk="0" h="7192" w="15348">
                  <a:moveTo>
                    <a:pt x="15348" y="0"/>
                  </a:moveTo>
                  <a:cubicBezTo>
                    <a:pt x="12800" y="1334"/>
                    <a:pt x="10240" y="2560"/>
                    <a:pt x="7680" y="3834"/>
                  </a:cubicBezTo>
                  <a:cubicBezTo>
                    <a:pt x="5394" y="4882"/>
                    <a:pt x="3037" y="5918"/>
                    <a:pt x="739" y="6894"/>
                  </a:cubicBezTo>
                  <a:cubicBezTo>
                    <a:pt x="548" y="6965"/>
                    <a:pt x="227" y="7108"/>
                    <a:pt x="1" y="7192"/>
                  </a:cubicBezTo>
                  <a:lnTo>
                    <a:pt x="584" y="7061"/>
                  </a:lnTo>
                  <a:cubicBezTo>
                    <a:pt x="3156" y="6465"/>
                    <a:pt x="5692" y="5620"/>
                    <a:pt x="8085" y="4489"/>
                  </a:cubicBezTo>
                  <a:cubicBezTo>
                    <a:pt x="10645" y="3239"/>
                    <a:pt x="13074" y="1715"/>
                    <a:pt x="15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17"/>
            <p:cNvSpPr/>
            <p:nvPr/>
          </p:nvSpPr>
          <p:spPr>
            <a:xfrm>
              <a:off x="3016150" y="3615750"/>
              <a:ext cx="681050" cy="479250"/>
            </a:xfrm>
            <a:custGeom>
              <a:rect b="b" l="l" r="r" t="t"/>
              <a:pathLst>
                <a:path extrusionOk="0" h="19170" w="27242">
                  <a:moveTo>
                    <a:pt x="27242" y="1"/>
                  </a:moveTo>
                  <a:cubicBezTo>
                    <a:pt x="26110" y="1072"/>
                    <a:pt x="24979" y="2144"/>
                    <a:pt x="23872" y="3227"/>
                  </a:cubicBezTo>
                  <a:cubicBezTo>
                    <a:pt x="20074" y="6978"/>
                    <a:pt x="16264" y="10216"/>
                    <a:pt x="11823" y="13050"/>
                  </a:cubicBezTo>
                  <a:cubicBezTo>
                    <a:pt x="8049" y="15395"/>
                    <a:pt x="3989" y="17229"/>
                    <a:pt x="0" y="19170"/>
                  </a:cubicBezTo>
                  <a:cubicBezTo>
                    <a:pt x="6287" y="17288"/>
                    <a:pt x="12085" y="13990"/>
                    <a:pt x="17240" y="9966"/>
                  </a:cubicBezTo>
                  <a:cubicBezTo>
                    <a:pt x="19717" y="8061"/>
                    <a:pt x="22801" y="5561"/>
                    <a:pt x="24967" y="2894"/>
                  </a:cubicBezTo>
                  <a:cubicBezTo>
                    <a:pt x="25777" y="1965"/>
                    <a:pt x="26515" y="989"/>
                    <a:pt x="27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17"/>
            <p:cNvSpPr/>
            <p:nvPr/>
          </p:nvSpPr>
          <p:spPr>
            <a:xfrm>
              <a:off x="3116150" y="3957450"/>
              <a:ext cx="284000" cy="149450"/>
            </a:xfrm>
            <a:custGeom>
              <a:rect b="b" l="l" r="r" t="t"/>
              <a:pathLst>
                <a:path extrusionOk="0" h="5978" w="11360">
                  <a:moveTo>
                    <a:pt x="11359" y="1"/>
                  </a:moveTo>
                  <a:lnTo>
                    <a:pt x="11359" y="1"/>
                  </a:lnTo>
                  <a:cubicBezTo>
                    <a:pt x="11181" y="108"/>
                    <a:pt x="11002" y="215"/>
                    <a:pt x="10800" y="322"/>
                  </a:cubicBezTo>
                  <a:cubicBezTo>
                    <a:pt x="7204" y="2204"/>
                    <a:pt x="3584" y="4073"/>
                    <a:pt x="1" y="5978"/>
                  </a:cubicBezTo>
                  <a:cubicBezTo>
                    <a:pt x="2156" y="5264"/>
                    <a:pt x="4275" y="4430"/>
                    <a:pt x="6275" y="3370"/>
                  </a:cubicBezTo>
                  <a:cubicBezTo>
                    <a:pt x="7882" y="2525"/>
                    <a:pt x="9395" y="1477"/>
                    <a:pt x="10847" y="394"/>
                  </a:cubicBezTo>
                  <a:cubicBezTo>
                    <a:pt x="11014" y="263"/>
                    <a:pt x="11192" y="144"/>
                    <a:pt x="113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17"/>
            <p:cNvSpPr/>
            <p:nvPr/>
          </p:nvSpPr>
          <p:spPr>
            <a:xfrm>
              <a:off x="3468575" y="3633600"/>
              <a:ext cx="286675" cy="273275"/>
            </a:xfrm>
            <a:custGeom>
              <a:rect b="b" l="l" r="r" t="t"/>
              <a:pathLst>
                <a:path extrusionOk="0" h="10931" w="11467">
                  <a:moveTo>
                    <a:pt x="11466" y="1"/>
                  </a:moveTo>
                  <a:lnTo>
                    <a:pt x="11466" y="1"/>
                  </a:lnTo>
                  <a:cubicBezTo>
                    <a:pt x="11228" y="239"/>
                    <a:pt x="11014" y="453"/>
                    <a:pt x="10776" y="680"/>
                  </a:cubicBezTo>
                  <a:cubicBezTo>
                    <a:pt x="8752" y="2585"/>
                    <a:pt x="6751" y="4537"/>
                    <a:pt x="4739" y="6466"/>
                  </a:cubicBezTo>
                  <a:cubicBezTo>
                    <a:pt x="3180" y="7990"/>
                    <a:pt x="1667" y="9550"/>
                    <a:pt x="1" y="10931"/>
                  </a:cubicBezTo>
                  <a:cubicBezTo>
                    <a:pt x="2263" y="9657"/>
                    <a:pt x="4299" y="8014"/>
                    <a:pt x="6216" y="6264"/>
                  </a:cubicBezTo>
                  <a:cubicBezTo>
                    <a:pt x="8037" y="4561"/>
                    <a:pt x="9597" y="2632"/>
                    <a:pt x="11038" y="608"/>
                  </a:cubicBezTo>
                  <a:cubicBezTo>
                    <a:pt x="11192" y="394"/>
                    <a:pt x="11335" y="203"/>
                    <a:pt x="11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17"/>
            <p:cNvSpPr/>
            <p:nvPr/>
          </p:nvSpPr>
          <p:spPr>
            <a:xfrm>
              <a:off x="3585550" y="3649975"/>
              <a:ext cx="216425" cy="236975"/>
            </a:xfrm>
            <a:custGeom>
              <a:rect b="b" l="l" r="r" t="t"/>
              <a:pathLst>
                <a:path extrusionOk="0" h="9479" w="8657">
                  <a:moveTo>
                    <a:pt x="8657" y="1"/>
                  </a:moveTo>
                  <a:lnTo>
                    <a:pt x="8657" y="1"/>
                  </a:lnTo>
                  <a:cubicBezTo>
                    <a:pt x="7835" y="1370"/>
                    <a:pt x="6656" y="2465"/>
                    <a:pt x="5537" y="3644"/>
                  </a:cubicBezTo>
                  <a:cubicBezTo>
                    <a:pt x="3894" y="5335"/>
                    <a:pt x="2287" y="7061"/>
                    <a:pt x="644" y="8788"/>
                  </a:cubicBezTo>
                  <a:cubicBezTo>
                    <a:pt x="441" y="9014"/>
                    <a:pt x="215" y="9252"/>
                    <a:pt x="1" y="9478"/>
                  </a:cubicBezTo>
                  <a:cubicBezTo>
                    <a:pt x="167" y="9347"/>
                    <a:pt x="334" y="9228"/>
                    <a:pt x="501" y="9085"/>
                  </a:cubicBezTo>
                  <a:cubicBezTo>
                    <a:pt x="2596" y="7442"/>
                    <a:pt x="4608" y="5632"/>
                    <a:pt x="6335" y="3585"/>
                  </a:cubicBezTo>
                  <a:cubicBezTo>
                    <a:pt x="7240" y="2477"/>
                    <a:pt x="8156" y="1334"/>
                    <a:pt x="86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17"/>
            <p:cNvSpPr/>
            <p:nvPr/>
          </p:nvSpPr>
          <p:spPr>
            <a:xfrm>
              <a:off x="3303150" y="3943475"/>
              <a:ext cx="215450" cy="137775"/>
            </a:xfrm>
            <a:custGeom>
              <a:rect b="b" l="l" r="r" t="t"/>
              <a:pathLst>
                <a:path extrusionOk="0" h="5511" w="8618">
                  <a:moveTo>
                    <a:pt x="8618" y="0"/>
                  </a:moveTo>
                  <a:lnTo>
                    <a:pt x="8618" y="0"/>
                  </a:lnTo>
                  <a:cubicBezTo>
                    <a:pt x="5820" y="1798"/>
                    <a:pt x="2998" y="3560"/>
                    <a:pt x="200" y="5382"/>
                  </a:cubicBezTo>
                  <a:cubicBezTo>
                    <a:pt x="42" y="5478"/>
                    <a:pt x="0" y="5511"/>
                    <a:pt x="20" y="5511"/>
                  </a:cubicBezTo>
                  <a:cubicBezTo>
                    <a:pt x="58" y="5511"/>
                    <a:pt x="310" y="5397"/>
                    <a:pt x="426" y="5358"/>
                  </a:cubicBezTo>
                  <a:cubicBezTo>
                    <a:pt x="1748" y="4799"/>
                    <a:pt x="3058" y="4203"/>
                    <a:pt x="4272" y="3453"/>
                  </a:cubicBezTo>
                  <a:cubicBezTo>
                    <a:pt x="5844" y="2453"/>
                    <a:pt x="7272" y="1262"/>
                    <a:pt x="8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17"/>
            <p:cNvSpPr/>
            <p:nvPr/>
          </p:nvSpPr>
          <p:spPr>
            <a:xfrm>
              <a:off x="3443575" y="3801200"/>
              <a:ext cx="313150" cy="247675"/>
            </a:xfrm>
            <a:custGeom>
              <a:rect b="b" l="l" r="r" t="t"/>
              <a:pathLst>
                <a:path extrusionOk="0" h="9907" w="12526">
                  <a:moveTo>
                    <a:pt x="12526" y="0"/>
                  </a:moveTo>
                  <a:lnTo>
                    <a:pt x="12526" y="0"/>
                  </a:lnTo>
                  <a:cubicBezTo>
                    <a:pt x="12335" y="167"/>
                    <a:pt x="12133" y="334"/>
                    <a:pt x="11919" y="512"/>
                  </a:cubicBezTo>
                  <a:cubicBezTo>
                    <a:pt x="7978" y="3810"/>
                    <a:pt x="4060" y="6930"/>
                    <a:pt x="0" y="9906"/>
                  </a:cubicBezTo>
                  <a:cubicBezTo>
                    <a:pt x="2608" y="8513"/>
                    <a:pt x="5084" y="6930"/>
                    <a:pt x="7370" y="5037"/>
                  </a:cubicBezTo>
                  <a:cubicBezTo>
                    <a:pt x="9037" y="3667"/>
                    <a:pt x="10537" y="2131"/>
                    <a:pt x="11990" y="572"/>
                  </a:cubicBezTo>
                  <a:cubicBezTo>
                    <a:pt x="12169" y="381"/>
                    <a:pt x="12347" y="179"/>
                    <a:pt x="125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17"/>
            <p:cNvSpPr/>
            <p:nvPr/>
          </p:nvSpPr>
          <p:spPr>
            <a:xfrm>
              <a:off x="3784975" y="3714875"/>
              <a:ext cx="56600" cy="63125"/>
            </a:xfrm>
            <a:custGeom>
              <a:rect b="b" l="l" r="r" t="t"/>
              <a:pathLst>
                <a:path extrusionOk="0" h="2525" w="2264">
                  <a:moveTo>
                    <a:pt x="2263" y="0"/>
                  </a:moveTo>
                  <a:lnTo>
                    <a:pt x="2263" y="0"/>
                  </a:lnTo>
                  <a:cubicBezTo>
                    <a:pt x="1430" y="643"/>
                    <a:pt x="632" y="1632"/>
                    <a:pt x="1" y="2525"/>
                  </a:cubicBezTo>
                  <a:cubicBezTo>
                    <a:pt x="918" y="1846"/>
                    <a:pt x="1703" y="989"/>
                    <a:pt x="2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17"/>
            <p:cNvSpPr/>
            <p:nvPr/>
          </p:nvSpPr>
          <p:spPr>
            <a:xfrm>
              <a:off x="3689725" y="3763700"/>
              <a:ext cx="203025" cy="170575"/>
            </a:xfrm>
            <a:custGeom>
              <a:rect b="b" l="l" r="r" t="t"/>
              <a:pathLst>
                <a:path extrusionOk="0" h="6823" w="8121">
                  <a:moveTo>
                    <a:pt x="8121" y="0"/>
                  </a:moveTo>
                  <a:cubicBezTo>
                    <a:pt x="7133" y="845"/>
                    <a:pt x="5740" y="1881"/>
                    <a:pt x="4466" y="2917"/>
                  </a:cubicBezTo>
                  <a:cubicBezTo>
                    <a:pt x="2954" y="4179"/>
                    <a:pt x="1513" y="5536"/>
                    <a:pt x="1" y="6822"/>
                  </a:cubicBezTo>
                  <a:cubicBezTo>
                    <a:pt x="3085" y="5072"/>
                    <a:pt x="6061" y="2893"/>
                    <a:pt x="8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17"/>
            <p:cNvSpPr/>
            <p:nvPr/>
          </p:nvSpPr>
          <p:spPr>
            <a:xfrm>
              <a:off x="3807000" y="3804775"/>
              <a:ext cx="126250" cy="102100"/>
            </a:xfrm>
            <a:custGeom>
              <a:rect b="b" l="l" r="r" t="t"/>
              <a:pathLst>
                <a:path extrusionOk="0" h="4084" w="5050">
                  <a:moveTo>
                    <a:pt x="5049" y="0"/>
                  </a:moveTo>
                  <a:lnTo>
                    <a:pt x="5049" y="0"/>
                  </a:lnTo>
                  <a:cubicBezTo>
                    <a:pt x="5035" y="5"/>
                    <a:pt x="5025" y="11"/>
                    <a:pt x="5017" y="18"/>
                  </a:cubicBezTo>
                  <a:lnTo>
                    <a:pt x="5017" y="18"/>
                  </a:lnTo>
                  <a:cubicBezTo>
                    <a:pt x="5028" y="12"/>
                    <a:pt x="5039" y="6"/>
                    <a:pt x="5049" y="0"/>
                  </a:cubicBezTo>
                  <a:close/>
                  <a:moveTo>
                    <a:pt x="5017" y="18"/>
                  </a:moveTo>
                  <a:cubicBezTo>
                    <a:pt x="4860" y="109"/>
                    <a:pt x="4693" y="210"/>
                    <a:pt x="4537" y="322"/>
                  </a:cubicBezTo>
                  <a:cubicBezTo>
                    <a:pt x="3870" y="750"/>
                    <a:pt x="3216" y="1215"/>
                    <a:pt x="2608" y="1726"/>
                  </a:cubicBezTo>
                  <a:cubicBezTo>
                    <a:pt x="1704" y="2465"/>
                    <a:pt x="882" y="3310"/>
                    <a:pt x="1" y="4084"/>
                  </a:cubicBezTo>
                  <a:cubicBezTo>
                    <a:pt x="1073" y="3572"/>
                    <a:pt x="2096" y="2929"/>
                    <a:pt x="3013" y="2155"/>
                  </a:cubicBezTo>
                  <a:cubicBezTo>
                    <a:pt x="3740" y="1524"/>
                    <a:pt x="4359" y="798"/>
                    <a:pt x="4990" y="60"/>
                  </a:cubicBezTo>
                  <a:cubicBezTo>
                    <a:pt x="4997" y="45"/>
                    <a:pt x="5004" y="30"/>
                    <a:pt x="5017"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17"/>
            <p:cNvSpPr/>
            <p:nvPr/>
          </p:nvSpPr>
          <p:spPr>
            <a:xfrm>
              <a:off x="3887675" y="3838400"/>
              <a:ext cx="84850" cy="70575"/>
            </a:xfrm>
            <a:custGeom>
              <a:rect b="b" l="l" r="r" t="t"/>
              <a:pathLst>
                <a:path extrusionOk="0" h="2823" w="3394">
                  <a:moveTo>
                    <a:pt x="3394" y="0"/>
                  </a:moveTo>
                  <a:cubicBezTo>
                    <a:pt x="2977" y="239"/>
                    <a:pt x="2167" y="798"/>
                    <a:pt x="1656" y="1215"/>
                  </a:cubicBezTo>
                  <a:cubicBezTo>
                    <a:pt x="1060" y="1703"/>
                    <a:pt x="536" y="2263"/>
                    <a:pt x="1" y="2822"/>
                  </a:cubicBezTo>
                  <a:cubicBezTo>
                    <a:pt x="1346" y="2144"/>
                    <a:pt x="2489" y="1179"/>
                    <a:pt x="3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17"/>
            <p:cNvSpPr/>
            <p:nvPr/>
          </p:nvSpPr>
          <p:spPr>
            <a:xfrm>
              <a:off x="3952275" y="3891075"/>
              <a:ext cx="53000" cy="51225"/>
            </a:xfrm>
            <a:custGeom>
              <a:rect b="b" l="l" r="r" t="t"/>
              <a:pathLst>
                <a:path extrusionOk="0" h="2049" w="2120">
                  <a:moveTo>
                    <a:pt x="2120" y="1"/>
                  </a:moveTo>
                  <a:lnTo>
                    <a:pt x="2120" y="1"/>
                  </a:lnTo>
                  <a:cubicBezTo>
                    <a:pt x="1334" y="596"/>
                    <a:pt x="596" y="1251"/>
                    <a:pt x="0" y="2049"/>
                  </a:cubicBezTo>
                  <a:cubicBezTo>
                    <a:pt x="810" y="1501"/>
                    <a:pt x="1524" y="834"/>
                    <a:pt x="2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17"/>
            <p:cNvSpPr/>
            <p:nvPr/>
          </p:nvSpPr>
          <p:spPr>
            <a:xfrm>
              <a:off x="4581225" y="2236500"/>
              <a:ext cx="575975" cy="210075"/>
            </a:xfrm>
            <a:custGeom>
              <a:rect b="b" l="l" r="r" t="t"/>
              <a:pathLst>
                <a:path extrusionOk="0" h="8403" w="23039">
                  <a:moveTo>
                    <a:pt x="22369" y="0"/>
                  </a:moveTo>
                  <a:cubicBezTo>
                    <a:pt x="21699" y="0"/>
                    <a:pt x="21030" y="27"/>
                    <a:pt x="20360" y="81"/>
                  </a:cubicBezTo>
                  <a:cubicBezTo>
                    <a:pt x="17395" y="366"/>
                    <a:pt x="14514" y="1247"/>
                    <a:pt x="11716" y="2212"/>
                  </a:cubicBezTo>
                  <a:cubicBezTo>
                    <a:pt x="7537" y="3676"/>
                    <a:pt x="3489" y="5653"/>
                    <a:pt x="0" y="8403"/>
                  </a:cubicBezTo>
                  <a:cubicBezTo>
                    <a:pt x="1488" y="7510"/>
                    <a:pt x="3072" y="6724"/>
                    <a:pt x="4644" y="5938"/>
                  </a:cubicBezTo>
                  <a:cubicBezTo>
                    <a:pt x="6537" y="5010"/>
                    <a:pt x="8192" y="4224"/>
                    <a:pt x="10013" y="3510"/>
                  </a:cubicBezTo>
                  <a:cubicBezTo>
                    <a:pt x="13264" y="2271"/>
                    <a:pt x="16609" y="1366"/>
                    <a:pt x="19991" y="581"/>
                  </a:cubicBezTo>
                  <a:cubicBezTo>
                    <a:pt x="21003" y="354"/>
                    <a:pt x="22015" y="176"/>
                    <a:pt x="23039" y="9"/>
                  </a:cubicBezTo>
                  <a:cubicBezTo>
                    <a:pt x="22815" y="3"/>
                    <a:pt x="22592" y="0"/>
                    <a:pt x="223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17"/>
            <p:cNvSpPr/>
            <p:nvPr/>
          </p:nvSpPr>
          <p:spPr>
            <a:xfrm>
              <a:off x="4783325" y="2334350"/>
              <a:ext cx="187550" cy="56575"/>
            </a:xfrm>
            <a:custGeom>
              <a:rect b="b" l="l" r="r" t="t"/>
              <a:pathLst>
                <a:path extrusionOk="0" h="2263" w="7502">
                  <a:moveTo>
                    <a:pt x="7501" y="0"/>
                  </a:moveTo>
                  <a:lnTo>
                    <a:pt x="7501" y="0"/>
                  </a:lnTo>
                  <a:cubicBezTo>
                    <a:pt x="4882" y="238"/>
                    <a:pt x="2322" y="1024"/>
                    <a:pt x="0" y="2262"/>
                  </a:cubicBezTo>
                  <a:cubicBezTo>
                    <a:pt x="2513" y="1524"/>
                    <a:pt x="5037" y="834"/>
                    <a:pt x="7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17"/>
            <p:cNvSpPr/>
            <p:nvPr/>
          </p:nvSpPr>
          <p:spPr>
            <a:xfrm>
              <a:off x="5039600" y="2295625"/>
              <a:ext cx="307200" cy="31600"/>
            </a:xfrm>
            <a:custGeom>
              <a:rect b="b" l="l" r="r" t="t"/>
              <a:pathLst>
                <a:path extrusionOk="0" h="1264" w="12288">
                  <a:moveTo>
                    <a:pt x="6307" y="1"/>
                  </a:moveTo>
                  <a:cubicBezTo>
                    <a:pt x="4163" y="1"/>
                    <a:pt x="2042" y="435"/>
                    <a:pt x="1" y="1049"/>
                  </a:cubicBezTo>
                  <a:cubicBezTo>
                    <a:pt x="1703" y="851"/>
                    <a:pt x="3428" y="772"/>
                    <a:pt x="5145" y="772"/>
                  </a:cubicBezTo>
                  <a:cubicBezTo>
                    <a:pt x="5590" y="772"/>
                    <a:pt x="6034" y="778"/>
                    <a:pt x="6478" y="787"/>
                  </a:cubicBezTo>
                  <a:cubicBezTo>
                    <a:pt x="8037" y="811"/>
                    <a:pt x="9823" y="894"/>
                    <a:pt x="11276" y="1085"/>
                  </a:cubicBezTo>
                  <a:cubicBezTo>
                    <a:pt x="11609" y="1133"/>
                    <a:pt x="11955" y="1192"/>
                    <a:pt x="12288" y="1264"/>
                  </a:cubicBezTo>
                  <a:cubicBezTo>
                    <a:pt x="12109" y="1168"/>
                    <a:pt x="11907" y="1085"/>
                    <a:pt x="11728" y="1014"/>
                  </a:cubicBezTo>
                  <a:cubicBezTo>
                    <a:pt x="10062" y="323"/>
                    <a:pt x="8264" y="61"/>
                    <a:pt x="6478" y="2"/>
                  </a:cubicBezTo>
                  <a:cubicBezTo>
                    <a:pt x="6421" y="1"/>
                    <a:pt x="6364" y="1"/>
                    <a:pt x="6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17"/>
            <p:cNvSpPr/>
            <p:nvPr/>
          </p:nvSpPr>
          <p:spPr>
            <a:xfrm>
              <a:off x="4982150" y="2352775"/>
              <a:ext cx="375975" cy="36075"/>
            </a:xfrm>
            <a:custGeom>
              <a:rect b="b" l="l" r="r" t="t"/>
              <a:pathLst>
                <a:path extrusionOk="0" h="1443" w="15039">
                  <a:moveTo>
                    <a:pt x="8070" y="1"/>
                  </a:moveTo>
                  <a:cubicBezTo>
                    <a:pt x="5246" y="1"/>
                    <a:pt x="2359" y="534"/>
                    <a:pt x="1" y="1383"/>
                  </a:cubicBezTo>
                  <a:cubicBezTo>
                    <a:pt x="2250" y="906"/>
                    <a:pt x="4561" y="754"/>
                    <a:pt x="6921" y="754"/>
                  </a:cubicBezTo>
                  <a:cubicBezTo>
                    <a:pt x="7272" y="754"/>
                    <a:pt x="7625" y="757"/>
                    <a:pt x="7978" y="763"/>
                  </a:cubicBezTo>
                  <a:cubicBezTo>
                    <a:pt x="9978" y="787"/>
                    <a:pt x="12038" y="811"/>
                    <a:pt x="13884" y="1180"/>
                  </a:cubicBezTo>
                  <a:cubicBezTo>
                    <a:pt x="14265" y="1252"/>
                    <a:pt x="14657" y="1347"/>
                    <a:pt x="15038" y="1442"/>
                  </a:cubicBezTo>
                  <a:cubicBezTo>
                    <a:pt x="14800" y="1323"/>
                    <a:pt x="14550" y="1192"/>
                    <a:pt x="14300" y="1085"/>
                  </a:cubicBezTo>
                  <a:cubicBezTo>
                    <a:pt x="12450" y="327"/>
                    <a:pt x="10279" y="1"/>
                    <a:pt x="8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17"/>
            <p:cNvSpPr/>
            <p:nvPr/>
          </p:nvSpPr>
          <p:spPr>
            <a:xfrm>
              <a:off x="5193800" y="2409250"/>
              <a:ext cx="150925" cy="17400"/>
            </a:xfrm>
            <a:custGeom>
              <a:rect b="b" l="l" r="r" t="t"/>
              <a:pathLst>
                <a:path extrusionOk="0" h="696" w="6037">
                  <a:moveTo>
                    <a:pt x="2491" y="1"/>
                  </a:moveTo>
                  <a:cubicBezTo>
                    <a:pt x="1755" y="1"/>
                    <a:pt x="1017" y="71"/>
                    <a:pt x="298" y="183"/>
                  </a:cubicBezTo>
                  <a:cubicBezTo>
                    <a:pt x="191" y="195"/>
                    <a:pt x="107" y="219"/>
                    <a:pt x="0" y="231"/>
                  </a:cubicBezTo>
                  <a:cubicBezTo>
                    <a:pt x="119" y="231"/>
                    <a:pt x="238" y="243"/>
                    <a:pt x="357" y="255"/>
                  </a:cubicBezTo>
                  <a:cubicBezTo>
                    <a:pt x="1274" y="338"/>
                    <a:pt x="2203" y="433"/>
                    <a:pt x="3120" y="481"/>
                  </a:cubicBezTo>
                  <a:cubicBezTo>
                    <a:pt x="4120" y="493"/>
                    <a:pt x="5132" y="540"/>
                    <a:pt x="6037" y="695"/>
                  </a:cubicBezTo>
                  <a:cubicBezTo>
                    <a:pt x="4917" y="191"/>
                    <a:pt x="3706" y="1"/>
                    <a:pt x="2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17"/>
            <p:cNvSpPr/>
            <p:nvPr/>
          </p:nvSpPr>
          <p:spPr>
            <a:xfrm>
              <a:off x="5296175" y="2454450"/>
              <a:ext cx="11350" cy="700"/>
            </a:xfrm>
            <a:custGeom>
              <a:rect b="b" l="l" r="r" t="t"/>
              <a:pathLst>
                <a:path extrusionOk="0" h="28" w="454">
                  <a:moveTo>
                    <a:pt x="227" y="0"/>
                  </a:moveTo>
                  <a:cubicBezTo>
                    <a:pt x="150" y="0"/>
                    <a:pt x="72" y="6"/>
                    <a:pt x="1" y="18"/>
                  </a:cubicBezTo>
                  <a:cubicBezTo>
                    <a:pt x="78" y="24"/>
                    <a:pt x="156" y="27"/>
                    <a:pt x="232" y="27"/>
                  </a:cubicBezTo>
                  <a:cubicBezTo>
                    <a:pt x="308" y="27"/>
                    <a:pt x="382" y="24"/>
                    <a:pt x="453" y="18"/>
                  </a:cubicBezTo>
                  <a:cubicBezTo>
                    <a:pt x="382" y="6"/>
                    <a:pt x="305" y="0"/>
                    <a:pt x="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17"/>
            <p:cNvSpPr/>
            <p:nvPr/>
          </p:nvSpPr>
          <p:spPr>
            <a:xfrm>
              <a:off x="4339525" y="2837375"/>
              <a:ext cx="301850" cy="181000"/>
            </a:xfrm>
            <a:custGeom>
              <a:rect b="b" l="l" r="r" t="t"/>
              <a:pathLst>
                <a:path extrusionOk="0" h="7240" w="12074">
                  <a:moveTo>
                    <a:pt x="0" y="1"/>
                  </a:moveTo>
                  <a:lnTo>
                    <a:pt x="0" y="1"/>
                  </a:lnTo>
                  <a:cubicBezTo>
                    <a:pt x="3441" y="3275"/>
                    <a:pt x="7573" y="5752"/>
                    <a:pt x="12073" y="7240"/>
                  </a:cubicBezTo>
                  <a:cubicBezTo>
                    <a:pt x="11942" y="7061"/>
                    <a:pt x="11835" y="6883"/>
                    <a:pt x="11716" y="6728"/>
                  </a:cubicBezTo>
                  <a:cubicBezTo>
                    <a:pt x="10192" y="5966"/>
                    <a:pt x="8704" y="5180"/>
                    <a:pt x="7227" y="4370"/>
                  </a:cubicBezTo>
                  <a:cubicBezTo>
                    <a:pt x="4751" y="3049"/>
                    <a:pt x="2310" y="163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17"/>
            <p:cNvSpPr/>
            <p:nvPr/>
          </p:nvSpPr>
          <p:spPr>
            <a:xfrm>
              <a:off x="4387450" y="2787075"/>
              <a:ext cx="206875" cy="128325"/>
            </a:xfrm>
            <a:custGeom>
              <a:rect b="b" l="l" r="r" t="t"/>
              <a:pathLst>
                <a:path extrusionOk="0" h="5133" w="8275">
                  <a:moveTo>
                    <a:pt x="0" y="1"/>
                  </a:moveTo>
                  <a:lnTo>
                    <a:pt x="0" y="1"/>
                  </a:lnTo>
                  <a:cubicBezTo>
                    <a:pt x="2298" y="1846"/>
                    <a:pt x="4834" y="3346"/>
                    <a:pt x="7430" y="4716"/>
                  </a:cubicBezTo>
                  <a:cubicBezTo>
                    <a:pt x="7692" y="4847"/>
                    <a:pt x="7977" y="5001"/>
                    <a:pt x="8251" y="5132"/>
                  </a:cubicBezTo>
                  <a:cubicBezTo>
                    <a:pt x="8251" y="5085"/>
                    <a:pt x="8263" y="5025"/>
                    <a:pt x="8275" y="4989"/>
                  </a:cubicBezTo>
                  <a:cubicBezTo>
                    <a:pt x="8192" y="4751"/>
                    <a:pt x="8084" y="4489"/>
                    <a:pt x="7989" y="4227"/>
                  </a:cubicBezTo>
                  <a:cubicBezTo>
                    <a:pt x="6894" y="3656"/>
                    <a:pt x="5810" y="3072"/>
                    <a:pt x="4703" y="2513"/>
                  </a:cubicBezTo>
                  <a:cubicBezTo>
                    <a:pt x="3131" y="1715"/>
                    <a:pt x="1524" y="90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17"/>
            <p:cNvSpPr/>
            <p:nvPr/>
          </p:nvSpPr>
          <p:spPr>
            <a:xfrm>
              <a:off x="4641050" y="2918350"/>
              <a:ext cx="192600" cy="83075"/>
            </a:xfrm>
            <a:custGeom>
              <a:rect b="b" l="l" r="r" t="t"/>
              <a:pathLst>
                <a:path extrusionOk="0" h="3323" w="7704">
                  <a:moveTo>
                    <a:pt x="0" y="0"/>
                  </a:moveTo>
                  <a:lnTo>
                    <a:pt x="0" y="0"/>
                  </a:lnTo>
                  <a:cubicBezTo>
                    <a:pt x="262" y="369"/>
                    <a:pt x="477" y="739"/>
                    <a:pt x="727" y="1108"/>
                  </a:cubicBezTo>
                  <a:cubicBezTo>
                    <a:pt x="1108" y="1262"/>
                    <a:pt x="1512" y="1429"/>
                    <a:pt x="1917" y="1584"/>
                  </a:cubicBezTo>
                  <a:cubicBezTo>
                    <a:pt x="3584" y="2215"/>
                    <a:pt x="5287" y="2691"/>
                    <a:pt x="7013" y="3144"/>
                  </a:cubicBezTo>
                  <a:cubicBezTo>
                    <a:pt x="7239" y="3203"/>
                    <a:pt x="7477" y="3263"/>
                    <a:pt x="7704" y="3322"/>
                  </a:cubicBezTo>
                  <a:cubicBezTo>
                    <a:pt x="7311" y="3167"/>
                    <a:pt x="6775" y="2929"/>
                    <a:pt x="6465" y="2798"/>
                  </a:cubicBezTo>
                  <a:cubicBezTo>
                    <a:pt x="4084" y="1762"/>
                    <a:pt x="2286" y="104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17"/>
            <p:cNvSpPr/>
            <p:nvPr/>
          </p:nvSpPr>
          <p:spPr>
            <a:xfrm>
              <a:off x="4883925" y="3016575"/>
              <a:ext cx="429550" cy="51150"/>
            </a:xfrm>
            <a:custGeom>
              <a:rect b="b" l="l" r="r" t="t"/>
              <a:pathLst>
                <a:path extrusionOk="0" h="2046" w="17182">
                  <a:moveTo>
                    <a:pt x="1" y="0"/>
                  </a:moveTo>
                  <a:lnTo>
                    <a:pt x="1" y="0"/>
                  </a:lnTo>
                  <a:cubicBezTo>
                    <a:pt x="3315" y="1462"/>
                    <a:pt x="6844" y="2046"/>
                    <a:pt x="10409" y="2046"/>
                  </a:cubicBezTo>
                  <a:cubicBezTo>
                    <a:pt x="11724" y="2046"/>
                    <a:pt x="13044" y="1966"/>
                    <a:pt x="14360" y="1822"/>
                  </a:cubicBezTo>
                  <a:cubicBezTo>
                    <a:pt x="14681" y="1798"/>
                    <a:pt x="14967" y="1774"/>
                    <a:pt x="15265" y="1739"/>
                  </a:cubicBezTo>
                  <a:cubicBezTo>
                    <a:pt x="15300" y="1727"/>
                    <a:pt x="15312" y="1703"/>
                    <a:pt x="15336" y="1679"/>
                  </a:cubicBezTo>
                  <a:cubicBezTo>
                    <a:pt x="15657" y="1536"/>
                    <a:pt x="15979" y="1382"/>
                    <a:pt x="16289" y="1239"/>
                  </a:cubicBezTo>
                  <a:cubicBezTo>
                    <a:pt x="16586" y="1060"/>
                    <a:pt x="16884" y="881"/>
                    <a:pt x="17181" y="715"/>
                  </a:cubicBezTo>
                  <a:lnTo>
                    <a:pt x="17181" y="715"/>
                  </a:lnTo>
                  <a:cubicBezTo>
                    <a:pt x="15217" y="953"/>
                    <a:pt x="13193" y="1143"/>
                    <a:pt x="10716" y="1239"/>
                  </a:cubicBezTo>
                  <a:cubicBezTo>
                    <a:pt x="10580" y="1241"/>
                    <a:pt x="10443" y="1242"/>
                    <a:pt x="10307" y="1242"/>
                  </a:cubicBezTo>
                  <a:cubicBezTo>
                    <a:pt x="9136" y="1242"/>
                    <a:pt x="7972" y="1155"/>
                    <a:pt x="6799" y="1048"/>
                  </a:cubicBezTo>
                  <a:cubicBezTo>
                    <a:pt x="4323" y="846"/>
                    <a:pt x="2525" y="5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17"/>
            <p:cNvSpPr/>
            <p:nvPr/>
          </p:nvSpPr>
          <p:spPr>
            <a:xfrm>
              <a:off x="4450250" y="2746000"/>
              <a:ext cx="121475" cy="75325"/>
            </a:xfrm>
            <a:custGeom>
              <a:rect b="b" l="l" r="r" t="t"/>
              <a:pathLst>
                <a:path extrusionOk="0" h="3013" w="4859">
                  <a:moveTo>
                    <a:pt x="0" y="1"/>
                  </a:moveTo>
                  <a:cubicBezTo>
                    <a:pt x="1524" y="1167"/>
                    <a:pt x="3156" y="2144"/>
                    <a:pt x="4858" y="3013"/>
                  </a:cubicBezTo>
                  <a:cubicBezTo>
                    <a:pt x="4799" y="2846"/>
                    <a:pt x="4751" y="2680"/>
                    <a:pt x="4691" y="2537"/>
                  </a:cubicBezTo>
                  <a:cubicBezTo>
                    <a:pt x="4656" y="2441"/>
                    <a:pt x="4703" y="2370"/>
                    <a:pt x="4775" y="2322"/>
                  </a:cubicBezTo>
                  <a:cubicBezTo>
                    <a:pt x="4322" y="2120"/>
                    <a:pt x="3810" y="1894"/>
                    <a:pt x="3263" y="1632"/>
                  </a:cubicBezTo>
                  <a:cubicBezTo>
                    <a:pt x="2155" y="1108"/>
                    <a:pt x="1060" y="62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17"/>
            <p:cNvSpPr/>
            <p:nvPr/>
          </p:nvSpPr>
          <p:spPr>
            <a:xfrm>
              <a:off x="4585375" y="2810900"/>
              <a:ext cx="332800" cy="119975"/>
            </a:xfrm>
            <a:custGeom>
              <a:rect b="b" l="l" r="r" t="t"/>
              <a:pathLst>
                <a:path extrusionOk="0" h="4799" w="13312">
                  <a:moveTo>
                    <a:pt x="1" y="0"/>
                  </a:moveTo>
                  <a:lnTo>
                    <a:pt x="1" y="0"/>
                  </a:lnTo>
                  <a:cubicBezTo>
                    <a:pt x="25" y="12"/>
                    <a:pt x="48" y="36"/>
                    <a:pt x="60" y="84"/>
                  </a:cubicBezTo>
                  <a:cubicBezTo>
                    <a:pt x="120" y="322"/>
                    <a:pt x="191" y="572"/>
                    <a:pt x="275" y="822"/>
                  </a:cubicBezTo>
                  <a:cubicBezTo>
                    <a:pt x="1775" y="1524"/>
                    <a:pt x="3311" y="2155"/>
                    <a:pt x="4870" y="2715"/>
                  </a:cubicBezTo>
                  <a:cubicBezTo>
                    <a:pt x="7264" y="3572"/>
                    <a:pt x="9752" y="4096"/>
                    <a:pt x="12240" y="4596"/>
                  </a:cubicBezTo>
                  <a:cubicBezTo>
                    <a:pt x="12598" y="4667"/>
                    <a:pt x="12955" y="4739"/>
                    <a:pt x="13312" y="4798"/>
                  </a:cubicBezTo>
                  <a:cubicBezTo>
                    <a:pt x="12848" y="4667"/>
                    <a:pt x="12395" y="4525"/>
                    <a:pt x="11931" y="4370"/>
                  </a:cubicBezTo>
                  <a:cubicBezTo>
                    <a:pt x="9169" y="3417"/>
                    <a:pt x="6359" y="2608"/>
                    <a:pt x="3620" y="1524"/>
                  </a:cubicBezTo>
                  <a:cubicBezTo>
                    <a:pt x="2263" y="965"/>
                    <a:pt x="1203" y="53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17"/>
            <p:cNvSpPr/>
            <p:nvPr/>
          </p:nvSpPr>
          <p:spPr>
            <a:xfrm>
              <a:off x="4975600" y="2887975"/>
              <a:ext cx="470025" cy="77375"/>
            </a:xfrm>
            <a:custGeom>
              <a:rect b="b" l="l" r="r" t="t"/>
              <a:pathLst>
                <a:path extrusionOk="0" h="3095" w="18801">
                  <a:moveTo>
                    <a:pt x="18801" y="1"/>
                  </a:moveTo>
                  <a:lnTo>
                    <a:pt x="18801" y="1"/>
                  </a:lnTo>
                  <a:cubicBezTo>
                    <a:pt x="18551" y="84"/>
                    <a:pt x="18301" y="156"/>
                    <a:pt x="18039" y="251"/>
                  </a:cubicBezTo>
                  <a:cubicBezTo>
                    <a:pt x="16348" y="870"/>
                    <a:pt x="14622" y="1453"/>
                    <a:pt x="12824" y="1751"/>
                  </a:cubicBezTo>
                  <a:cubicBezTo>
                    <a:pt x="10965" y="2072"/>
                    <a:pt x="8737" y="2218"/>
                    <a:pt x="6540" y="2218"/>
                  </a:cubicBezTo>
                  <a:cubicBezTo>
                    <a:pt x="6372" y="2218"/>
                    <a:pt x="6204" y="2217"/>
                    <a:pt x="6037" y="2215"/>
                  </a:cubicBezTo>
                  <a:cubicBezTo>
                    <a:pt x="4025" y="2215"/>
                    <a:pt x="2001" y="2156"/>
                    <a:pt x="1" y="1858"/>
                  </a:cubicBezTo>
                  <a:lnTo>
                    <a:pt x="1" y="1858"/>
                  </a:lnTo>
                  <a:cubicBezTo>
                    <a:pt x="2605" y="2686"/>
                    <a:pt x="5323" y="3095"/>
                    <a:pt x="8044" y="3095"/>
                  </a:cubicBezTo>
                  <a:cubicBezTo>
                    <a:pt x="8844" y="3095"/>
                    <a:pt x="9645" y="3060"/>
                    <a:pt x="10443" y="2989"/>
                  </a:cubicBezTo>
                  <a:cubicBezTo>
                    <a:pt x="12443" y="2835"/>
                    <a:pt x="14467" y="2513"/>
                    <a:pt x="16396" y="1870"/>
                  </a:cubicBezTo>
                  <a:cubicBezTo>
                    <a:pt x="16943" y="1692"/>
                    <a:pt x="17479" y="1501"/>
                    <a:pt x="18015" y="1287"/>
                  </a:cubicBezTo>
                  <a:lnTo>
                    <a:pt x="18098" y="1156"/>
                  </a:lnTo>
                  <a:cubicBezTo>
                    <a:pt x="18134" y="1072"/>
                    <a:pt x="18158" y="977"/>
                    <a:pt x="18217" y="906"/>
                  </a:cubicBezTo>
                  <a:cubicBezTo>
                    <a:pt x="18420" y="608"/>
                    <a:pt x="18610" y="299"/>
                    <a:pt x="188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17"/>
            <p:cNvSpPr/>
            <p:nvPr/>
          </p:nvSpPr>
          <p:spPr>
            <a:xfrm>
              <a:off x="4526150" y="2705225"/>
              <a:ext cx="372100" cy="128325"/>
            </a:xfrm>
            <a:custGeom>
              <a:rect b="b" l="l" r="r" t="t"/>
              <a:pathLst>
                <a:path extrusionOk="0" h="5133" w="14884">
                  <a:moveTo>
                    <a:pt x="0" y="0"/>
                  </a:moveTo>
                  <a:lnTo>
                    <a:pt x="0" y="0"/>
                  </a:lnTo>
                  <a:cubicBezTo>
                    <a:pt x="2382" y="1489"/>
                    <a:pt x="4942" y="2739"/>
                    <a:pt x="7609" y="3632"/>
                  </a:cubicBezTo>
                  <a:cubicBezTo>
                    <a:pt x="9740" y="4334"/>
                    <a:pt x="11942" y="4763"/>
                    <a:pt x="14169" y="5049"/>
                  </a:cubicBezTo>
                  <a:lnTo>
                    <a:pt x="14883" y="5132"/>
                  </a:lnTo>
                  <a:cubicBezTo>
                    <a:pt x="14514" y="5013"/>
                    <a:pt x="14157" y="4906"/>
                    <a:pt x="13800" y="4799"/>
                  </a:cubicBezTo>
                  <a:cubicBezTo>
                    <a:pt x="11228" y="4096"/>
                    <a:pt x="8668" y="3275"/>
                    <a:pt x="6156" y="2382"/>
                  </a:cubicBezTo>
                  <a:cubicBezTo>
                    <a:pt x="4072" y="1632"/>
                    <a:pt x="1965" y="89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17"/>
            <p:cNvSpPr/>
            <p:nvPr/>
          </p:nvSpPr>
          <p:spPr>
            <a:xfrm>
              <a:off x="5136050" y="2793025"/>
              <a:ext cx="346200" cy="72400"/>
            </a:xfrm>
            <a:custGeom>
              <a:rect b="b" l="l" r="r" t="t"/>
              <a:pathLst>
                <a:path extrusionOk="0" h="2896" w="13848">
                  <a:moveTo>
                    <a:pt x="13847" y="1"/>
                  </a:moveTo>
                  <a:lnTo>
                    <a:pt x="13847" y="1"/>
                  </a:lnTo>
                  <a:cubicBezTo>
                    <a:pt x="13526" y="84"/>
                    <a:pt x="13204" y="179"/>
                    <a:pt x="12871" y="287"/>
                  </a:cubicBezTo>
                  <a:cubicBezTo>
                    <a:pt x="10930" y="882"/>
                    <a:pt x="8942" y="1430"/>
                    <a:pt x="6942" y="1751"/>
                  </a:cubicBezTo>
                  <a:cubicBezTo>
                    <a:pt x="4537" y="2203"/>
                    <a:pt x="2513" y="2477"/>
                    <a:pt x="0" y="2561"/>
                  </a:cubicBezTo>
                  <a:cubicBezTo>
                    <a:pt x="1301" y="2788"/>
                    <a:pt x="2611" y="2896"/>
                    <a:pt x="3918" y="2896"/>
                  </a:cubicBezTo>
                  <a:cubicBezTo>
                    <a:pt x="6452" y="2896"/>
                    <a:pt x="8980" y="2489"/>
                    <a:pt x="11430" y="1751"/>
                  </a:cubicBezTo>
                  <a:cubicBezTo>
                    <a:pt x="12121" y="1561"/>
                    <a:pt x="12788" y="1370"/>
                    <a:pt x="13466" y="1144"/>
                  </a:cubicBezTo>
                  <a:cubicBezTo>
                    <a:pt x="13466" y="1049"/>
                    <a:pt x="13490" y="965"/>
                    <a:pt x="13526" y="882"/>
                  </a:cubicBezTo>
                  <a:cubicBezTo>
                    <a:pt x="13633" y="584"/>
                    <a:pt x="13740" y="298"/>
                    <a:pt x="13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17"/>
            <p:cNvSpPr/>
            <p:nvPr/>
          </p:nvSpPr>
          <p:spPr>
            <a:xfrm>
              <a:off x="4558300" y="2652825"/>
              <a:ext cx="319700" cy="78025"/>
            </a:xfrm>
            <a:custGeom>
              <a:rect b="b" l="l" r="r" t="t"/>
              <a:pathLst>
                <a:path extrusionOk="0" h="3121" w="12788">
                  <a:moveTo>
                    <a:pt x="0" y="1"/>
                  </a:moveTo>
                  <a:cubicBezTo>
                    <a:pt x="3869" y="2033"/>
                    <a:pt x="7373" y="3113"/>
                    <a:pt x="11685" y="3113"/>
                  </a:cubicBezTo>
                  <a:cubicBezTo>
                    <a:pt x="11845" y="3113"/>
                    <a:pt x="12006" y="3111"/>
                    <a:pt x="12169" y="3108"/>
                  </a:cubicBezTo>
                  <a:cubicBezTo>
                    <a:pt x="12383" y="3108"/>
                    <a:pt x="12585" y="3108"/>
                    <a:pt x="12788" y="3120"/>
                  </a:cubicBezTo>
                  <a:cubicBezTo>
                    <a:pt x="12526" y="3073"/>
                    <a:pt x="12276" y="3037"/>
                    <a:pt x="12026" y="2978"/>
                  </a:cubicBezTo>
                  <a:cubicBezTo>
                    <a:pt x="10466" y="2644"/>
                    <a:pt x="8930" y="2120"/>
                    <a:pt x="7370" y="1763"/>
                  </a:cubicBezTo>
                  <a:cubicBezTo>
                    <a:pt x="4906" y="1192"/>
                    <a:pt x="2441" y="6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17"/>
            <p:cNvSpPr/>
            <p:nvPr/>
          </p:nvSpPr>
          <p:spPr>
            <a:xfrm>
              <a:off x="4636875" y="2620700"/>
              <a:ext cx="174450" cy="44375"/>
            </a:xfrm>
            <a:custGeom>
              <a:rect b="b" l="l" r="r" t="t"/>
              <a:pathLst>
                <a:path extrusionOk="0" h="1775" w="6978">
                  <a:moveTo>
                    <a:pt x="1" y="0"/>
                  </a:moveTo>
                  <a:cubicBezTo>
                    <a:pt x="1191" y="524"/>
                    <a:pt x="2406" y="1000"/>
                    <a:pt x="3668" y="1286"/>
                  </a:cubicBezTo>
                  <a:cubicBezTo>
                    <a:pt x="4775" y="1524"/>
                    <a:pt x="5739" y="1596"/>
                    <a:pt x="6882" y="1762"/>
                  </a:cubicBezTo>
                  <a:cubicBezTo>
                    <a:pt x="6918" y="1762"/>
                    <a:pt x="6942" y="1774"/>
                    <a:pt x="6978" y="1774"/>
                  </a:cubicBezTo>
                  <a:cubicBezTo>
                    <a:pt x="6644" y="1667"/>
                    <a:pt x="6299" y="1548"/>
                    <a:pt x="5978" y="1441"/>
                  </a:cubicBezTo>
                  <a:cubicBezTo>
                    <a:pt x="5263" y="1203"/>
                    <a:pt x="4549" y="941"/>
                    <a:pt x="3822" y="726"/>
                  </a:cubicBezTo>
                  <a:cubicBezTo>
                    <a:pt x="2572" y="393"/>
                    <a:pt x="1275"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17"/>
            <p:cNvSpPr/>
            <p:nvPr/>
          </p:nvSpPr>
          <p:spPr>
            <a:xfrm>
              <a:off x="4734200" y="2581700"/>
              <a:ext cx="93500" cy="19075"/>
            </a:xfrm>
            <a:custGeom>
              <a:rect b="b" l="l" r="r" t="t"/>
              <a:pathLst>
                <a:path extrusionOk="0" h="763" w="3740">
                  <a:moveTo>
                    <a:pt x="1" y="0"/>
                  </a:moveTo>
                  <a:cubicBezTo>
                    <a:pt x="1192" y="500"/>
                    <a:pt x="2454" y="679"/>
                    <a:pt x="3739" y="762"/>
                  </a:cubicBezTo>
                  <a:cubicBezTo>
                    <a:pt x="2513" y="358"/>
                    <a:pt x="1287" y="6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17"/>
            <p:cNvSpPr/>
            <p:nvPr/>
          </p:nvSpPr>
          <p:spPr>
            <a:xfrm>
              <a:off x="5289625" y="2702550"/>
              <a:ext cx="212275" cy="50625"/>
            </a:xfrm>
            <a:custGeom>
              <a:rect b="b" l="l" r="r" t="t"/>
              <a:pathLst>
                <a:path extrusionOk="0" h="2025" w="8491">
                  <a:moveTo>
                    <a:pt x="8490" y="0"/>
                  </a:moveTo>
                  <a:lnTo>
                    <a:pt x="8490" y="0"/>
                  </a:lnTo>
                  <a:cubicBezTo>
                    <a:pt x="8395" y="12"/>
                    <a:pt x="8300" y="48"/>
                    <a:pt x="8204" y="60"/>
                  </a:cubicBezTo>
                  <a:cubicBezTo>
                    <a:pt x="5466" y="703"/>
                    <a:pt x="2787" y="1536"/>
                    <a:pt x="1" y="2012"/>
                  </a:cubicBezTo>
                  <a:cubicBezTo>
                    <a:pt x="257" y="2020"/>
                    <a:pt x="512" y="2024"/>
                    <a:pt x="768" y="2024"/>
                  </a:cubicBezTo>
                  <a:cubicBezTo>
                    <a:pt x="3224" y="2024"/>
                    <a:pt x="5667" y="1670"/>
                    <a:pt x="8062" y="1119"/>
                  </a:cubicBezTo>
                  <a:cubicBezTo>
                    <a:pt x="8157" y="1108"/>
                    <a:pt x="8252" y="1084"/>
                    <a:pt x="8335" y="1060"/>
                  </a:cubicBezTo>
                  <a:lnTo>
                    <a:pt x="8431" y="524"/>
                  </a:lnTo>
                  <a:cubicBezTo>
                    <a:pt x="8454" y="346"/>
                    <a:pt x="8478" y="179"/>
                    <a:pt x="8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17"/>
            <p:cNvSpPr/>
            <p:nvPr/>
          </p:nvSpPr>
          <p:spPr>
            <a:xfrm>
              <a:off x="4870825" y="2610275"/>
              <a:ext cx="175350" cy="23625"/>
            </a:xfrm>
            <a:custGeom>
              <a:rect b="b" l="l" r="r" t="t"/>
              <a:pathLst>
                <a:path extrusionOk="0" h="945" w="7014">
                  <a:moveTo>
                    <a:pt x="1" y="0"/>
                  </a:moveTo>
                  <a:cubicBezTo>
                    <a:pt x="1501" y="512"/>
                    <a:pt x="3061" y="893"/>
                    <a:pt x="4656" y="941"/>
                  </a:cubicBezTo>
                  <a:cubicBezTo>
                    <a:pt x="4738" y="943"/>
                    <a:pt x="4820" y="945"/>
                    <a:pt x="4902" y="945"/>
                  </a:cubicBezTo>
                  <a:cubicBezTo>
                    <a:pt x="5596" y="945"/>
                    <a:pt x="6300" y="859"/>
                    <a:pt x="7014" y="774"/>
                  </a:cubicBezTo>
                  <a:cubicBezTo>
                    <a:pt x="6133" y="691"/>
                    <a:pt x="5025" y="465"/>
                    <a:pt x="4001" y="274"/>
                  </a:cubicBezTo>
                  <a:cubicBezTo>
                    <a:pt x="2680" y="60"/>
                    <a:pt x="1334" y="6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17"/>
            <p:cNvSpPr/>
            <p:nvPr/>
          </p:nvSpPr>
          <p:spPr>
            <a:xfrm>
              <a:off x="4712775" y="2531700"/>
              <a:ext cx="435200" cy="64000"/>
            </a:xfrm>
            <a:custGeom>
              <a:rect b="b" l="l" r="r" t="t"/>
              <a:pathLst>
                <a:path extrusionOk="0" h="2560" w="17408">
                  <a:moveTo>
                    <a:pt x="1" y="0"/>
                  </a:moveTo>
                  <a:cubicBezTo>
                    <a:pt x="3096" y="631"/>
                    <a:pt x="6168" y="1357"/>
                    <a:pt x="9288" y="1834"/>
                  </a:cubicBezTo>
                  <a:cubicBezTo>
                    <a:pt x="11466" y="2191"/>
                    <a:pt x="13693" y="2536"/>
                    <a:pt x="15907" y="2536"/>
                  </a:cubicBezTo>
                  <a:cubicBezTo>
                    <a:pt x="16407" y="2548"/>
                    <a:pt x="16919" y="2548"/>
                    <a:pt x="17408" y="2560"/>
                  </a:cubicBezTo>
                  <a:cubicBezTo>
                    <a:pt x="17336" y="2536"/>
                    <a:pt x="17265" y="2524"/>
                    <a:pt x="17169" y="2524"/>
                  </a:cubicBezTo>
                  <a:cubicBezTo>
                    <a:pt x="15264" y="2250"/>
                    <a:pt x="13431" y="1643"/>
                    <a:pt x="11550" y="1298"/>
                  </a:cubicBezTo>
                  <a:cubicBezTo>
                    <a:pt x="7633" y="536"/>
                    <a:pt x="4108" y="14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17"/>
            <p:cNvSpPr/>
            <p:nvPr/>
          </p:nvSpPr>
          <p:spPr>
            <a:xfrm>
              <a:off x="4942275" y="2517350"/>
              <a:ext cx="57175" cy="9000"/>
            </a:xfrm>
            <a:custGeom>
              <a:rect b="b" l="l" r="r" t="t"/>
              <a:pathLst>
                <a:path extrusionOk="0" h="360" w="2287">
                  <a:moveTo>
                    <a:pt x="158" y="0"/>
                  </a:moveTo>
                  <a:cubicBezTo>
                    <a:pt x="106" y="0"/>
                    <a:pt x="53" y="1"/>
                    <a:pt x="0" y="3"/>
                  </a:cubicBezTo>
                  <a:cubicBezTo>
                    <a:pt x="739" y="253"/>
                    <a:pt x="1512" y="336"/>
                    <a:pt x="2286" y="360"/>
                  </a:cubicBezTo>
                  <a:cubicBezTo>
                    <a:pt x="1598" y="149"/>
                    <a:pt x="879" y="0"/>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17"/>
            <p:cNvSpPr/>
            <p:nvPr/>
          </p:nvSpPr>
          <p:spPr>
            <a:xfrm>
              <a:off x="5219400" y="2469675"/>
              <a:ext cx="190800" cy="38225"/>
            </a:xfrm>
            <a:custGeom>
              <a:rect b="b" l="l" r="r" t="t"/>
              <a:pathLst>
                <a:path extrusionOk="0" h="1529" w="7632">
                  <a:moveTo>
                    <a:pt x="1351" y="0"/>
                  </a:moveTo>
                  <a:cubicBezTo>
                    <a:pt x="900" y="0"/>
                    <a:pt x="450" y="9"/>
                    <a:pt x="0" y="28"/>
                  </a:cubicBezTo>
                  <a:cubicBezTo>
                    <a:pt x="2572" y="398"/>
                    <a:pt x="5096" y="1040"/>
                    <a:pt x="7632" y="1529"/>
                  </a:cubicBezTo>
                  <a:cubicBezTo>
                    <a:pt x="7489" y="1219"/>
                    <a:pt x="7489" y="862"/>
                    <a:pt x="7596" y="552"/>
                  </a:cubicBezTo>
                  <a:cubicBezTo>
                    <a:pt x="5539" y="200"/>
                    <a:pt x="3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17"/>
            <p:cNvSpPr/>
            <p:nvPr/>
          </p:nvSpPr>
          <p:spPr>
            <a:xfrm>
              <a:off x="2429150" y="3265125"/>
              <a:ext cx="576000" cy="210200"/>
            </a:xfrm>
            <a:custGeom>
              <a:rect b="b" l="l" r="r" t="t"/>
              <a:pathLst>
                <a:path extrusionOk="0" h="8408" w="23040">
                  <a:moveTo>
                    <a:pt x="23040" y="0"/>
                  </a:moveTo>
                  <a:lnTo>
                    <a:pt x="23040" y="0"/>
                  </a:lnTo>
                  <a:cubicBezTo>
                    <a:pt x="21539" y="893"/>
                    <a:pt x="19968" y="1679"/>
                    <a:pt x="18396" y="2477"/>
                  </a:cubicBezTo>
                  <a:cubicBezTo>
                    <a:pt x="16515" y="3393"/>
                    <a:pt x="14860" y="4179"/>
                    <a:pt x="13026" y="4894"/>
                  </a:cubicBezTo>
                  <a:cubicBezTo>
                    <a:pt x="9788" y="6132"/>
                    <a:pt x="6430" y="7037"/>
                    <a:pt x="3061" y="7834"/>
                  </a:cubicBezTo>
                  <a:cubicBezTo>
                    <a:pt x="2049" y="8049"/>
                    <a:pt x="1025" y="8227"/>
                    <a:pt x="1" y="8394"/>
                  </a:cubicBezTo>
                  <a:cubicBezTo>
                    <a:pt x="240" y="8404"/>
                    <a:pt x="479" y="8408"/>
                    <a:pt x="719" y="8408"/>
                  </a:cubicBezTo>
                  <a:cubicBezTo>
                    <a:pt x="1372" y="8408"/>
                    <a:pt x="2026" y="8375"/>
                    <a:pt x="2680" y="8323"/>
                  </a:cubicBezTo>
                  <a:cubicBezTo>
                    <a:pt x="5644" y="8037"/>
                    <a:pt x="8526" y="7156"/>
                    <a:pt x="11336" y="6191"/>
                  </a:cubicBezTo>
                  <a:cubicBezTo>
                    <a:pt x="15515" y="4739"/>
                    <a:pt x="19563" y="2750"/>
                    <a:pt x="23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17"/>
            <p:cNvSpPr/>
            <p:nvPr/>
          </p:nvSpPr>
          <p:spPr>
            <a:xfrm>
              <a:off x="2615200" y="3320475"/>
              <a:ext cx="187550" cy="56575"/>
            </a:xfrm>
            <a:custGeom>
              <a:rect b="b" l="l" r="r" t="t"/>
              <a:pathLst>
                <a:path extrusionOk="0" h="2263" w="7502">
                  <a:moveTo>
                    <a:pt x="7501" y="1"/>
                  </a:moveTo>
                  <a:cubicBezTo>
                    <a:pt x="5001" y="751"/>
                    <a:pt x="2477" y="1453"/>
                    <a:pt x="0" y="2263"/>
                  </a:cubicBezTo>
                  <a:cubicBezTo>
                    <a:pt x="2620" y="2025"/>
                    <a:pt x="5180" y="1239"/>
                    <a:pt x="7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17"/>
            <p:cNvSpPr/>
            <p:nvPr/>
          </p:nvSpPr>
          <p:spPr>
            <a:xfrm>
              <a:off x="2239550" y="3384475"/>
              <a:ext cx="306900" cy="31600"/>
            </a:xfrm>
            <a:custGeom>
              <a:rect b="b" l="l" r="r" t="t"/>
              <a:pathLst>
                <a:path extrusionOk="0" h="1264" w="12276">
                  <a:moveTo>
                    <a:pt x="1" y="0"/>
                  </a:moveTo>
                  <a:lnTo>
                    <a:pt x="1" y="0"/>
                  </a:lnTo>
                  <a:cubicBezTo>
                    <a:pt x="179" y="96"/>
                    <a:pt x="370" y="179"/>
                    <a:pt x="548" y="262"/>
                  </a:cubicBezTo>
                  <a:cubicBezTo>
                    <a:pt x="2215" y="941"/>
                    <a:pt x="4013" y="1215"/>
                    <a:pt x="5799" y="1263"/>
                  </a:cubicBezTo>
                  <a:cubicBezTo>
                    <a:pt x="5857" y="1263"/>
                    <a:pt x="5916" y="1263"/>
                    <a:pt x="5974" y="1263"/>
                  </a:cubicBezTo>
                  <a:cubicBezTo>
                    <a:pt x="8117" y="1263"/>
                    <a:pt x="10236" y="841"/>
                    <a:pt x="12276" y="215"/>
                  </a:cubicBezTo>
                  <a:lnTo>
                    <a:pt x="12276" y="215"/>
                  </a:lnTo>
                  <a:cubicBezTo>
                    <a:pt x="10574" y="413"/>
                    <a:pt x="8857" y="492"/>
                    <a:pt x="7136" y="492"/>
                  </a:cubicBezTo>
                  <a:cubicBezTo>
                    <a:pt x="6691" y="492"/>
                    <a:pt x="6245" y="487"/>
                    <a:pt x="5799" y="477"/>
                  </a:cubicBezTo>
                  <a:cubicBezTo>
                    <a:pt x="4239" y="453"/>
                    <a:pt x="2453" y="370"/>
                    <a:pt x="1013" y="179"/>
                  </a:cubicBezTo>
                  <a:cubicBezTo>
                    <a:pt x="667" y="143"/>
                    <a:pt x="322" y="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17"/>
            <p:cNvSpPr/>
            <p:nvPr/>
          </p:nvSpPr>
          <p:spPr>
            <a:xfrm>
              <a:off x="2227950" y="3322850"/>
              <a:ext cx="376250" cy="36075"/>
            </a:xfrm>
            <a:custGeom>
              <a:rect b="b" l="l" r="r" t="t"/>
              <a:pathLst>
                <a:path extrusionOk="0" h="1443" w="15050">
                  <a:moveTo>
                    <a:pt x="0" y="1"/>
                  </a:moveTo>
                  <a:lnTo>
                    <a:pt x="0" y="1"/>
                  </a:lnTo>
                  <a:cubicBezTo>
                    <a:pt x="238" y="120"/>
                    <a:pt x="488" y="251"/>
                    <a:pt x="738" y="358"/>
                  </a:cubicBezTo>
                  <a:cubicBezTo>
                    <a:pt x="2588" y="1116"/>
                    <a:pt x="4760" y="1442"/>
                    <a:pt x="6970" y="1442"/>
                  </a:cubicBezTo>
                  <a:cubicBezTo>
                    <a:pt x="9795" y="1442"/>
                    <a:pt x="12685" y="909"/>
                    <a:pt x="15050" y="60"/>
                  </a:cubicBezTo>
                  <a:lnTo>
                    <a:pt x="15050" y="60"/>
                  </a:lnTo>
                  <a:cubicBezTo>
                    <a:pt x="12775" y="530"/>
                    <a:pt x="10455" y="689"/>
                    <a:pt x="8081" y="689"/>
                  </a:cubicBezTo>
                  <a:cubicBezTo>
                    <a:pt x="7746" y="689"/>
                    <a:pt x="7410" y="685"/>
                    <a:pt x="7073" y="680"/>
                  </a:cubicBezTo>
                  <a:cubicBezTo>
                    <a:pt x="5060" y="656"/>
                    <a:pt x="3013" y="644"/>
                    <a:pt x="1155" y="263"/>
                  </a:cubicBezTo>
                  <a:cubicBezTo>
                    <a:pt x="774" y="191"/>
                    <a:pt x="381" y="10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17"/>
            <p:cNvSpPr/>
            <p:nvPr/>
          </p:nvSpPr>
          <p:spPr>
            <a:xfrm>
              <a:off x="2241625" y="3285350"/>
              <a:ext cx="151250" cy="17100"/>
            </a:xfrm>
            <a:custGeom>
              <a:rect b="b" l="l" r="r" t="t"/>
              <a:pathLst>
                <a:path extrusionOk="0" h="684" w="6050">
                  <a:moveTo>
                    <a:pt x="1" y="1"/>
                  </a:moveTo>
                  <a:lnTo>
                    <a:pt x="1" y="1"/>
                  </a:lnTo>
                  <a:cubicBezTo>
                    <a:pt x="1110" y="496"/>
                    <a:pt x="2319" y="684"/>
                    <a:pt x="3536" y="684"/>
                  </a:cubicBezTo>
                  <a:cubicBezTo>
                    <a:pt x="4279" y="684"/>
                    <a:pt x="5025" y="614"/>
                    <a:pt x="5752" y="501"/>
                  </a:cubicBezTo>
                  <a:cubicBezTo>
                    <a:pt x="5859" y="489"/>
                    <a:pt x="5942" y="465"/>
                    <a:pt x="6049" y="453"/>
                  </a:cubicBezTo>
                  <a:cubicBezTo>
                    <a:pt x="5930" y="453"/>
                    <a:pt x="5811" y="441"/>
                    <a:pt x="5692" y="429"/>
                  </a:cubicBezTo>
                  <a:cubicBezTo>
                    <a:pt x="4763" y="358"/>
                    <a:pt x="3847" y="251"/>
                    <a:pt x="2918" y="203"/>
                  </a:cubicBezTo>
                  <a:cubicBezTo>
                    <a:pt x="1930" y="191"/>
                    <a:pt x="918" y="1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17"/>
            <p:cNvSpPr/>
            <p:nvPr/>
          </p:nvSpPr>
          <p:spPr>
            <a:xfrm>
              <a:off x="2278550" y="3256550"/>
              <a:ext cx="11625" cy="700"/>
            </a:xfrm>
            <a:custGeom>
              <a:rect b="b" l="l" r="r" t="t"/>
              <a:pathLst>
                <a:path extrusionOk="0" h="28" w="465">
                  <a:moveTo>
                    <a:pt x="233" y="1"/>
                  </a:moveTo>
                  <a:cubicBezTo>
                    <a:pt x="155" y="1"/>
                    <a:pt x="78" y="4"/>
                    <a:pt x="0" y="10"/>
                  </a:cubicBezTo>
                  <a:cubicBezTo>
                    <a:pt x="78" y="22"/>
                    <a:pt x="155" y="28"/>
                    <a:pt x="233" y="28"/>
                  </a:cubicBezTo>
                  <a:cubicBezTo>
                    <a:pt x="310" y="28"/>
                    <a:pt x="387" y="22"/>
                    <a:pt x="465" y="10"/>
                  </a:cubicBezTo>
                  <a:cubicBezTo>
                    <a:pt x="387" y="4"/>
                    <a:pt x="310" y="1"/>
                    <a:pt x="2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17"/>
            <p:cNvSpPr/>
            <p:nvPr/>
          </p:nvSpPr>
          <p:spPr>
            <a:xfrm>
              <a:off x="2950650" y="2695400"/>
              <a:ext cx="296200" cy="179225"/>
            </a:xfrm>
            <a:custGeom>
              <a:rect b="b" l="l" r="r" t="t"/>
              <a:pathLst>
                <a:path extrusionOk="0" h="7169" w="11848">
                  <a:moveTo>
                    <a:pt x="1" y="1"/>
                  </a:moveTo>
                  <a:cubicBezTo>
                    <a:pt x="96" y="179"/>
                    <a:pt x="203" y="358"/>
                    <a:pt x="322" y="524"/>
                  </a:cubicBezTo>
                  <a:cubicBezTo>
                    <a:pt x="1763" y="1251"/>
                    <a:pt x="3192" y="2013"/>
                    <a:pt x="4608" y="2787"/>
                  </a:cubicBezTo>
                  <a:cubicBezTo>
                    <a:pt x="7097" y="4108"/>
                    <a:pt x="9538" y="5525"/>
                    <a:pt x="11847" y="7168"/>
                  </a:cubicBezTo>
                  <a:cubicBezTo>
                    <a:pt x="8466" y="3953"/>
                    <a:pt x="4406" y="15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17"/>
            <p:cNvSpPr/>
            <p:nvPr/>
          </p:nvSpPr>
          <p:spPr>
            <a:xfrm>
              <a:off x="2753000" y="2709975"/>
              <a:ext cx="190225" cy="82200"/>
            </a:xfrm>
            <a:custGeom>
              <a:rect b="b" l="l" r="r" t="t"/>
              <a:pathLst>
                <a:path extrusionOk="0" h="3288" w="7609">
                  <a:moveTo>
                    <a:pt x="1" y="1"/>
                  </a:moveTo>
                  <a:cubicBezTo>
                    <a:pt x="382" y="156"/>
                    <a:pt x="918" y="394"/>
                    <a:pt x="1239" y="525"/>
                  </a:cubicBezTo>
                  <a:cubicBezTo>
                    <a:pt x="3585" y="1549"/>
                    <a:pt x="5371" y="2263"/>
                    <a:pt x="7609" y="3287"/>
                  </a:cubicBezTo>
                  <a:cubicBezTo>
                    <a:pt x="7276" y="2894"/>
                    <a:pt x="6954" y="2501"/>
                    <a:pt x="6657" y="2085"/>
                  </a:cubicBezTo>
                  <a:cubicBezTo>
                    <a:pt x="6371" y="1965"/>
                    <a:pt x="6073" y="1846"/>
                    <a:pt x="5787" y="1739"/>
                  </a:cubicBezTo>
                  <a:cubicBezTo>
                    <a:pt x="4120" y="1108"/>
                    <a:pt x="2406" y="632"/>
                    <a:pt x="680" y="180"/>
                  </a:cubicBezTo>
                  <a:cubicBezTo>
                    <a:pt x="465" y="120"/>
                    <a:pt x="227" y="6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17"/>
            <p:cNvSpPr/>
            <p:nvPr/>
          </p:nvSpPr>
          <p:spPr>
            <a:xfrm>
              <a:off x="2991125" y="2796600"/>
              <a:ext cx="207500" cy="127725"/>
            </a:xfrm>
            <a:custGeom>
              <a:rect b="b" l="l" r="r" t="t"/>
              <a:pathLst>
                <a:path extrusionOk="0" h="5109" w="8300">
                  <a:moveTo>
                    <a:pt x="96" y="1"/>
                  </a:moveTo>
                  <a:cubicBezTo>
                    <a:pt x="72" y="48"/>
                    <a:pt x="49" y="96"/>
                    <a:pt x="1" y="120"/>
                  </a:cubicBezTo>
                  <a:cubicBezTo>
                    <a:pt x="120" y="394"/>
                    <a:pt x="239" y="656"/>
                    <a:pt x="358" y="906"/>
                  </a:cubicBezTo>
                  <a:cubicBezTo>
                    <a:pt x="1442" y="1465"/>
                    <a:pt x="2513" y="2037"/>
                    <a:pt x="3597" y="2596"/>
                  </a:cubicBezTo>
                  <a:cubicBezTo>
                    <a:pt x="5180" y="3394"/>
                    <a:pt x="6787" y="4204"/>
                    <a:pt x="8300" y="5108"/>
                  </a:cubicBezTo>
                  <a:cubicBezTo>
                    <a:pt x="6014" y="3275"/>
                    <a:pt x="3466" y="1763"/>
                    <a:pt x="882" y="394"/>
                  </a:cubicBezTo>
                  <a:cubicBezTo>
                    <a:pt x="620" y="263"/>
                    <a:pt x="358" y="120"/>
                    <a:pt x="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17"/>
            <p:cNvSpPr/>
            <p:nvPr/>
          </p:nvSpPr>
          <p:spPr>
            <a:xfrm>
              <a:off x="2281825" y="2644250"/>
              <a:ext cx="420300" cy="50875"/>
            </a:xfrm>
            <a:custGeom>
              <a:rect b="b" l="l" r="r" t="t"/>
              <a:pathLst>
                <a:path extrusionOk="0" h="2035" w="16812">
                  <a:moveTo>
                    <a:pt x="6398" y="1"/>
                  </a:moveTo>
                  <a:cubicBezTo>
                    <a:pt x="5080" y="1"/>
                    <a:pt x="3759" y="80"/>
                    <a:pt x="2441" y="225"/>
                  </a:cubicBezTo>
                  <a:cubicBezTo>
                    <a:pt x="2120" y="237"/>
                    <a:pt x="1786" y="261"/>
                    <a:pt x="1465" y="296"/>
                  </a:cubicBezTo>
                  <a:cubicBezTo>
                    <a:pt x="1131" y="523"/>
                    <a:pt x="822" y="713"/>
                    <a:pt x="536" y="904"/>
                  </a:cubicBezTo>
                  <a:lnTo>
                    <a:pt x="0" y="1261"/>
                  </a:lnTo>
                  <a:cubicBezTo>
                    <a:pt x="1846" y="1058"/>
                    <a:pt x="3763" y="880"/>
                    <a:pt x="6084" y="796"/>
                  </a:cubicBezTo>
                  <a:cubicBezTo>
                    <a:pt x="6209" y="794"/>
                    <a:pt x="6333" y="793"/>
                    <a:pt x="6457" y="793"/>
                  </a:cubicBezTo>
                  <a:cubicBezTo>
                    <a:pt x="7641" y="793"/>
                    <a:pt x="8816" y="891"/>
                    <a:pt x="10002" y="999"/>
                  </a:cubicBezTo>
                  <a:cubicBezTo>
                    <a:pt x="12478" y="1189"/>
                    <a:pt x="14276" y="1475"/>
                    <a:pt x="16812" y="2035"/>
                  </a:cubicBezTo>
                  <a:cubicBezTo>
                    <a:pt x="13491" y="583"/>
                    <a:pt x="9961" y="1"/>
                    <a:pt x="6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17"/>
            <p:cNvSpPr/>
            <p:nvPr/>
          </p:nvSpPr>
          <p:spPr>
            <a:xfrm>
              <a:off x="2668175" y="2780225"/>
              <a:ext cx="467950" cy="185475"/>
            </a:xfrm>
            <a:custGeom>
              <a:rect b="b" l="l" r="r" t="t"/>
              <a:pathLst>
                <a:path extrusionOk="0" h="7419" w="18718">
                  <a:moveTo>
                    <a:pt x="1" y="1"/>
                  </a:moveTo>
                  <a:lnTo>
                    <a:pt x="1" y="1"/>
                  </a:lnTo>
                  <a:cubicBezTo>
                    <a:pt x="465" y="156"/>
                    <a:pt x="917" y="298"/>
                    <a:pt x="1370" y="453"/>
                  </a:cubicBezTo>
                  <a:cubicBezTo>
                    <a:pt x="4132" y="1406"/>
                    <a:pt x="6954" y="2227"/>
                    <a:pt x="9692" y="3275"/>
                  </a:cubicBezTo>
                  <a:cubicBezTo>
                    <a:pt x="11788" y="4144"/>
                    <a:pt x="13157" y="4728"/>
                    <a:pt x="15455" y="5799"/>
                  </a:cubicBezTo>
                  <a:cubicBezTo>
                    <a:pt x="16562" y="6311"/>
                    <a:pt x="17658" y="6811"/>
                    <a:pt x="18717" y="7418"/>
                  </a:cubicBezTo>
                  <a:cubicBezTo>
                    <a:pt x="15634" y="5061"/>
                    <a:pt x="12062" y="3418"/>
                    <a:pt x="8430" y="2084"/>
                  </a:cubicBezTo>
                  <a:cubicBezTo>
                    <a:pt x="6037" y="1239"/>
                    <a:pt x="3549" y="715"/>
                    <a:pt x="1072" y="215"/>
                  </a:cubicBezTo>
                  <a:cubicBezTo>
                    <a:pt x="715" y="144"/>
                    <a:pt x="358" y="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17"/>
            <p:cNvSpPr/>
            <p:nvPr/>
          </p:nvSpPr>
          <p:spPr>
            <a:xfrm>
              <a:off x="2148475" y="2746050"/>
              <a:ext cx="462275" cy="74975"/>
            </a:xfrm>
            <a:custGeom>
              <a:rect b="b" l="l" r="r" t="t"/>
              <a:pathLst>
                <a:path extrusionOk="0" h="2999" w="18491">
                  <a:moveTo>
                    <a:pt x="10459" y="0"/>
                  </a:moveTo>
                  <a:cubicBezTo>
                    <a:pt x="9659" y="0"/>
                    <a:pt x="8859" y="35"/>
                    <a:pt x="8061" y="106"/>
                  </a:cubicBezTo>
                  <a:cubicBezTo>
                    <a:pt x="6037" y="249"/>
                    <a:pt x="4025" y="582"/>
                    <a:pt x="2108" y="1225"/>
                  </a:cubicBezTo>
                  <a:cubicBezTo>
                    <a:pt x="1691" y="1356"/>
                    <a:pt x="1262" y="1499"/>
                    <a:pt x="846" y="1665"/>
                  </a:cubicBezTo>
                  <a:cubicBezTo>
                    <a:pt x="619" y="1904"/>
                    <a:pt x="381" y="2130"/>
                    <a:pt x="155" y="2356"/>
                  </a:cubicBezTo>
                  <a:cubicBezTo>
                    <a:pt x="96" y="2416"/>
                    <a:pt x="48" y="2475"/>
                    <a:pt x="0" y="2535"/>
                  </a:cubicBezTo>
                  <a:cubicBezTo>
                    <a:pt x="12" y="2678"/>
                    <a:pt x="24" y="2844"/>
                    <a:pt x="12" y="2999"/>
                  </a:cubicBezTo>
                  <a:cubicBezTo>
                    <a:pt x="155" y="2951"/>
                    <a:pt x="310" y="2892"/>
                    <a:pt x="453" y="2844"/>
                  </a:cubicBezTo>
                  <a:cubicBezTo>
                    <a:pt x="2155" y="2225"/>
                    <a:pt x="3882" y="1642"/>
                    <a:pt x="5680" y="1344"/>
                  </a:cubicBezTo>
                  <a:cubicBezTo>
                    <a:pt x="7538" y="1023"/>
                    <a:pt x="9756" y="877"/>
                    <a:pt x="11962" y="877"/>
                  </a:cubicBezTo>
                  <a:cubicBezTo>
                    <a:pt x="12130" y="877"/>
                    <a:pt x="12298" y="878"/>
                    <a:pt x="12466" y="880"/>
                  </a:cubicBezTo>
                  <a:cubicBezTo>
                    <a:pt x="14478" y="880"/>
                    <a:pt x="16502" y="939"/>
                    <a:pt x="18491" y="1237"/>
                  </a:cubicBezTo>
                  <a:cubicBezTo>
                    <a:pt x="15896" y="409"/>
                    <a:pt x="13180" y="0"/>
                    <a:pt x="10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17"/>
            <p:cNvSpPr/>
            <p:nvPr/>
          </p:nvSpPr>
          <p:spPr>
            <a:xfrm>
              <a:off x="2688125" y="2878150"/>
              <a:ext cx="372100" cy="128325"/>
            </a:xfrm>
            <a:custGeom>
              <a:rect b="b" l="l" r="r" t="t"/>
              <a:pathLst>
                <a:path extrusionOk="0" h="5133" w="14884">
                  <a:moveTo>
                    <a:pt x="0" y="1"/>
                  </a:moveTo>
                  <a:lnTo>
                    <a:pt x="0" y="1"/>
                  </a:lnTo>
                  <a:cubicBezTo>
                    <a:pt x="358" y="120"/>
                    <a:pt x="715" y="227"/>
                    <a:pt x="1096" y="334"/>
                  </a:cubicBezTo>
                  <a:cubicBezTo>
                    <a:pt x="3667" y="1049"/>
                    <a:pt x="6227" y="1858"/>
                    <a:pt x="8740" y="2751"/>
                  </a:cubicBezTo>
                  <a:cubicBezTo>
                    <a:pt x="10823" y="3501"/>
                    <a:pt x="12919" y="4240"/>
                    <a:pt x="14883" y="5133"/>
                  </a:cubicBezTo>
                  <a:cubicBezTo>
                    <a:pt x="12502" y="3644"/>
                    <a:pt x="9942" y="2394"/>
                    <a:pt x="7275" y="1501"/>
                  </a:cubicBezTo>
                  <a:cubicBezTo>
                    <a:pt x="5156" y="811"/>
                    <a:pt x="2953" y="370"/>
                    <a:pt x="715" y="96"/>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17"/>
            <p:cNvSpPr/>
            <p:nvPr/>
          </p:nvSpPr>
          <p:spPr>
            <a:xfrm>
              <a:off x="2107700" y="2846275"/>
              <a:ext cx="342325" cy="71500"/>
            </a:xfrm>
            <a:custGeom>
              <a:rect b="b" l="l" r="r" t="t"/>
              <a:pathLst>
                <a:path extrusionOk="0" h="2860" w="13693">
                  <a:moveTo>
                    <a:pt x="9769" y="0"/>
                  </a:moveTo>
                  <a:cubicBezTo>
                    <a:pt x="7234" y="0"/>
                    <a:pt x="4709" y="407"/>
                    <a:pt x="2250" y="1145"/>
                  </a:cubicBezTo>
                  <a:cubicBezTo>
                    <a:pt x="1762" y="1288"/>
                    <a:pt x="1250" y="1443"/>
                    <a:pt x="738" y="1586"/>
                  </a:cubicBezTo>
                  <a:cubicBezTo>
                    <a:pt x="560" y="1919"/>
                    <a:pt x="381" y="2228"/>
                    <a:pt x="214" y="2502"/>
                  </a:cubicBezTo>
                  <a:cubicBezTo>
                    <a:pt x="143" y="2621"/>
                    <a:pt x="84" y="2740"/>
                    <a:pt x="0" y="2860"/>
                  </a:cubicBezTo>
                  <a:cubicBezTo>
                    <a:pt x="274" y="2776"/>
                    <a:pt x="560" y="2705"/>
                    <a:pt x="822" y="2621"/>
                  </a:cubicBezTo>
                  <a:cubicBezTo>
                    <a:pt x="2774" y="2026"/>
                    <a:pt x="4751" y="1466"/>
                    <a:pt x="6763" y="1145"/>
                  </a:cubicBezTo>
                  <a:cubicBezTo>
                    <a:pt x="9156" y="693"/>
                    <a:pt x="11180" y="419"/>
                    <a:pt x="13692" y="335"/>
                  </a:cubicBezTo>
                  <a:cubicBezTo>
                    <a:pt x="12387" y="108"/>
                    <a:pt x="11077" y="0"/>
                    <a:pt x="97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17"/>
            <p:cNvSpPr/>
            <p:nvPr/>
          </p:nvSpPr>
          <p:spPr>
            <a:xfrm>
              <a:off x="2708350" y="2980850"/>
              <a:ext cx="319725" cy="78300"/>
            </a:xfrm>
            <a:custGeom>
              <a:rect b="b" l="l" r="r" t="t"/>
              <a:pathLst>
                <a:path extrusionOk="0" h="3132" w="12789">
                  <a:moveTo>
                    <a:pt x="1" y="1"/>
                  </a:moveTo>
                  <a:cubicBezTo>
                    <a:pt x="251" y="48"/>
                    <a:pt x="501" y="96"/>
                    <a:pt x="763" y="155"/>
                  </a:cubicBezTo>
                  <a:cubicBezTo>
                    <a:pt x="2323" y="477"/>
                    <a:pt x="3859" y="1001"/>
                    <a:pt x="5418" y="1358"/>
                  </a:cubicBezTo>
                  <a:cubicBezTo>
                    <a:pt x="7871" y="1941"/>
                    <a:pt x="10348" y="2453"/>
                    <a:pt x="12788" y="3132"/>
                  </a:cubicBezTo>
                  <a:cubicBezTo>
                    <a:pt x="8919" y="1089"/>
                    <a:pt x="5405" y="8"/>
                    <a:pt x="1092" y="8"/>
                  </a:cubicBezTo>
                  <a:cubicBezTo>
                    <a:pt x="932" y="8"/>
                    <a:pt x="771" y="10"/>
                    <a:pt x="608" y="13"/>
                  </a:cubicBezTo>
                  <a:cubicBezTo>
                    <a:pt x="406" y="13"/>
                    <a:pt x="191" y="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17"/>
            <p:cNvSpPr/>
            <p:nvPr/>
          </p:nvSpPr>
          <p:spPr>
            <a:xfrm>
              <a:off x="2775025" y="3046625"/>
              <a:ext cx="174475" cy="44375"/>
            </a:xfrm>
            <a:custGeom>
              <a:rect b="b" l="l" r="r" t="t"/>
              <a:pathLst>
                <a:path extrusionOk="0" h="1775" w="6979">
                  <a:moveTo>
                    <a:pt x="1" y="1"/>
                  </a:moveTo>
                  <a:cubicBezTo>
                    <a:pt x="334" y="108"/>
                    <a:pt x="668" y="227"/>
                    <a:pt x="989" y="334"/>
                  </a:cubicBezTo>
                  <a:cubicBezTo>
                    <a:pt x="1704" y="572"/>
                    <a:pt x="2418" y="834"/>
                    <a:pt x="3156" y="1049"/>
                  </a:cubicBezTo>
                  <a:cubicBezTo>
                    <a:pt x="4406" y="1382"/>
                    <a:pt x="5692" y="1584"/>
                    <a:pt x="6978" y="1775"/>
                  </a:cubicBezTo>
                  <a:cubicBezTo>
                    <a:pt x="5787" y="1251"/>
                    <a:pt x="4561" y="775"/>
                    <a:pt x="3299" y="489"/>
                  </a:cubicBezTo>
                  <a:cubicBezTo>
                    <a:pt x="2204" y="251"/>
                    <a:pt x="1227" y="180"/>
                    <a:pt x="84" y="13"/>
                  </a:cubicBezTo>
                  <a:cubicBezTo>
                    <a:pt x="61" y="13"/>
                    <a:pt x="25"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17"/>
            <p:cNvSpPr/>
            <p:nvPr/>
          </p:nvSpPr>
          <p:spPr>
            <a:xfrm>
              <a:off x="2758675" y="3110625"/>
              <a:ext cx="93175" cy="19075"/>
            </a:xfrm>
            <a:custGeom>
              <a:rect b="b" l="l" r="r" t="t"/>
              <a:pathLst>
                <a:path extrusionOk="0" h="763" w="3727">
                  <a:moveTo>
                    <a:pt x="0" y="1"/>
                  </a:moveTo>
                  <a:cubicBezTo>
                    <a:pt x="1215" y="417"/>
                    <a:pt x="2453" y="715"/>
                    <a:pt x="3727" y="763"/>
                  </a:cubicBezTo>
                  <a:cubicBezTo>
                    <a:pt x="2536" y="263"/>
                    <a:pt x="1274" y="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17"/>
            <p:cNvSpPr/>
            <p:nvPr/>
          </p:nvSpPr>
          <p:spPr>
            <a:xfrm>
              <a:off x="2075550" y="2958525"/>
              <a:ext cx="221175" cy="52725"/>
            </a:xfrm>
            <a:custGeom>
              <a:rect b="b" l="l" r="r" t="t"/>
              <a:pathLst>
                <a:path extrusionOk="0" h="2109" w="8847">
                  <a:moveTo>
                    <a:pt x="8083" y="1"/>
                  </a:moveTo>
                  <a:cubicBezTo>
                    <a:pt x="5633" y="1"/>
                    <a:pt x="3181" y="356"/>
                    <a:pt x="798" y="906"/>
                  </a:cubicBezTo>
                  <a:cubicBezTo>
                    <a:pt x="738" y="906"/>
                    <a:pt x="691" y="917"/>
                    <a:pt x="655" y="941"/>
                  </a:cubicBezTo>
                  <a:cubicBezTo>
                    <a:pt x="488" y="1370"/>
                    <a:pt x="250" y="1775"/>
                    <a:pt x="0" y="2108"/>
                  </a:cubicBezTo>
                  <a:cubicBezTo>
                    <a:pt x="215" y="2072"/>
                    <a:pt x="429" y="2025"/>
                    <a:pt x="655" y="1965"/>
                  </a:cubicBezTo>
                  <a:cubicBezTo>
                    <a:pt x="3394" y="1322"/>
                    <a:pt x="6072" y="489"/>
                    <a:pt x="8847" y="13"/>
                  </a:cubicBezTo>
                  <a:cubicBezTo>
                    <a:pt x="8592" y="5"/>
                    <a:pt x="8337" y="1"/>
                    <a:pt x="80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17"/>
            <p:cNvSpPr/>
            <p:nvPr/>
          </p:nvSpPr>
          <p:spPr>
            <a:xfrm>
              <a:off x="2540175" y="3077800"/>
              <a:ext cx="175350" cy="23625"/>
            </a:xfrm>
            <a:custGeom>
              <a:rect b="b" l="l" r="r" t="t"/>
              <a:pathLst>
                <a:path extrusionOk="0" h="945" w="7014">
                  <a:moveTo>
                    <a:pt x="2122" y="1"/>
                  </a:moveTo>
                  <a:cubicBezTo>
                    <a:pt x="1421" y="1"/>
                    <a:pt x="711" y="95"/>
                    <a:pt x="1" y="171"/>
                  </a:cubicBezTo>
                  <a:cubicBezTo>
                    <a:pt x="882" y="266"/>
                    <a:pt x="1977" y="480"/>
                    <a:pt x="3001" y="671"/>
                  </a:cubicBezTo>
                  <a:cubicBezTo>
                    <a:pt x="4335" y="885"/>
                    <a:pt x="5668" y="885"/>
                    <a:pt x="7014" y="945"/>
                  </a:cubicBezTo>
                  <a:cubicBezTo>
                    <a:pt x="5502" y="433"/>
                    <a:pt x="3942" y="52"/>
                    <a:pt x="2346" y="4"/>
                  </a:cubicBezTo>
                  <a:cubicBezTo>
                    <a:pt x="2272" y="2"/>
                    <a:pt x="2197" y="1"/>
                    <a:pt x="21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17"/>
            <p:cNvSpPr/>
            <p:nvPr/>
          </p:nvSpPr>
          <p:spPr>
            <a:xfrm>
              <a:off x="2438100" y="3116000"/>
              <a:ext cx="435475" cy="64000"/>
            </a:xfrm>
            <a:custGeom>
              <a:rect b="b" l="l" r="r" t="t"/>
              <a:pathLst>
                <a:path extrusionOk="0" h="2560" w="17419">
                  <a:moveTo>
                    <a:pt x="0" y="0"/>
                  </a:moveTo>
                  <a:cubicBezTo>
                    <a:pt x="72" y="24"/>
                    <a:pt x="167" y="24"/>
                    <a:pt x="238" y="48"/>
                  </a:cubicBezTo>
                  <a:cubicBezTo>
                    <a:pt x="2143" y="310"/>
                    <a:pt x="3977" y="917"/>
                    <a:pt x="5870" y="1262"/>
                  </a:cubicBezTo>
                  <a:cubicBezTo>
                    <a:pt x="9775" y="2024"/>
                    <a:pt x="13311" y="2429"/>
                    <a:pt x="17419" y="2560"/>
                  </a:cubicBezTo>
                  <a:cubicBezTo>
                    <a:pt x="14323" y="1929"/>
                    <a:pt x="11240" y="1203"/>
                    <a:pt x="8132" y="726"/>
                  </a:cubicBezTo>
                  <a:cubicBezTo>
                    <a:pt x="5941" y="369"/>
                    <a:pt x="3727" y="24"/>
                    <a:pt x="1512" y="24"/>
                  </a:cubicBezTo>
                  <a:cubicBezTo>
                    <a:pt x="1000" y="12"/>
                    <a:pt x="500"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17"/>
            <p:cNvSpPr/>
            <p:nvPr/>
          </p:nvSpPr>
          <p:spPr>
            <a:xfrm>
              <a:off x="2586625" y="3185650"/>
              <a:ext cx="57475" cy="8950"/>
            </a:xfrm>
            <a:custGeom>
              <a:rect b="b" l="l" r="r" t="t"/>
              <a:pathLst>
                <a:path extrusionOk="0" h="358" w="2299">
                  <a:moveTo>
                    <a:pt x="0" y="0"/>
                  </a:moveTo>
                  <a:lnTo>
                    <a:pt x="0" y="0"/>
                  </a:lnTo>
                  <a:cubicBezTo>
                    <a:pt x="723" y="207"/>
                    <a:pt x="1468" y="358"/>
                    <a:pt x="2214" y="358"/>
                  </a:cubicBezTo>
                  <a:cubicBezTo>
                    <a:pt x="2242" y="358"/>
                    <a:pt x="2270" y="358"/>
                    <a:pt x="2298" y="357"/>
                  </a:cubicBezTo>
                  <a:cubicBezTo>
                    <a:pt x="1548" y="95"/>
                    <a:pt x="774"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17"/>
            <p:cNvSpPr/>
            <p:nvPr/>
          </p:nvSpPr>
          <p:spPr>
            <a:xfrm>
              <a:off x="2183600" y="3205275"/>
              <a:ext cx="183675" cy="36600"/>
            </a:xfrm>
            <a:custGeom>
              <a:rect b="b" l="l" r="r" t="t"/>
              <a:pathLst>
                <a:path extrusionOk="0" h="1464" w="7347">
                  <a:moveTo>
                    <a:pt x="0" y="1"/>
                  </a:moveTo>
                  <a:lnTo>
                    <a:pt x="0" y="1"/>
                  </a:lnTo>
                  <a:cubicBezTo>
                    <a:pt x="119" y="310"/>
                    <a:pt x="155" y="668"/>
                    <a:pt x="36" y="965"/>
                  </a:cubicBezTo>
                  <a:cubicBezTo>
                    <a:pt x="2022" y="1300"/>
                    <a:pt x="4049" y="1463"/>
                    <a:pt x="6069" y="1463"/>
                  </a:cubicBezTo>
                  <a:cubicBezTo>
                    <a:pt x="6495" y="1463"/>
                    <a:pt x="6921" y="1456"/>
                    <a:pt x="7346" y="1442"/>
                  </a:cubicBezTo>
                  <a:cubicBezTo>
                    <a:pt x="4870" y="1084"/>
                    <a:pt x="2441" y="47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17"/>
            <p:cNvSpPr/>
            <p:nvPr/>
          </p:nvSpPr>
          <p:spPr>
            <a:xfrm>
              <a:off x="1196575" y="1572950"/>
              <a:ext cx="501275" cy="314350"/>
            </a:xfrm>
            <a:custGeom>
              <a:rect b="b" l="l" r="r" t="t"/>
              <a:pathLst>
                <a:path extrusionOk="0" h="12574" w="20051">
                  <a:moveTo>
                    <a:pt x="20050" y="0"/>
                  </a:moveTo>
                  <a:cubicBezTo>
                    <a:pt x="17776" y="369"/>
                    <a:pt x="15550" y="1131"/>
                    <a:pt x="13454" y="2072"/>
                  </a:cubicBezTo>
                  <a:cubicBezTo>
                    <a:pt x="11740" y="2870"/>
                    <a:pt x="10156" y="3882"/>
                    <a:pt x="8585" y="4929"/>
                  </a:cubicBezTo>
                  <a:cubicBezTo>
                    <a:pt x="5906" y="6680"/>
                    <a:pt x="3405" y="8727"/>
                    <a:pt x="1298" y="11121"/>
                  </a:cubicBezTo>
                  <a:cubicBezTo>
                    <a:pt x="869" y="11609"/>
                    <a:pt x="429" y="12097"/>
                    <a:pt x="0" y="12573"/>
                  </a:cubicBezTo>
                  <a:cubicBezTo>
                    <a:pt x="191" y="12395"/>
                    <a:pt x="405" y="12228"/>
                    <a:pt x="607" y="12073"/>
                  </a:cubicBezTo>
                  <a:cubicBezTo>
                    <a:pt x="1226" y="11609"/>
                    <a:pt x="1822" y="11180"/>
                    <a:pt x="2298" y="10823"/>
                  </a:cubicBezTo>
                  <a:cubicBezTo>
                    <a:pt x="5096" y="8680"/>
                    <a:pt x="7322" y="6799"/>
                    <a:pt x="10228" y="4917"/>
                  </a:cubicBezTo>
                  <a:cubicBezTo>
                    <a:pt x="11942" y="3763"/>
                    <a:pt x="13740" y="2774"/>
                    <a:pt x="15597" y="1881"/>
                  </a:cubicBezTo>
                  <a:cubicBezTo>
                    <a:pt x="17121" y="1131"/>
                    <a:pt x="18467" y="524"/>
                    <a:pt x="20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17"/>
            <p:cNvSpPr/>
            <p:nvPr/>
          </p:nvSpPr>
          <p:spPr>
            <a:xfrm>
              <a:off x="1099225" y="1511325"/>
              <a:ext cx="594150" cy="385500"/>
            </a:xfrm>
            <a:custGeom>
              <a:rect b="b" l="l" r="r" t="t"/>
              <a:pathLst>
                <a:path extrusionOk="0" h="15420" w="23766">
                  <a:moveTo>
                    <a:pt x="23766" y="1"/>
                  </a:moveTo>
                  <a:lnTo>
                    <a:pt x="23766" y="1"/>
                  </a:lnTo>
                  <a:cubicBezTo>
                    <a:pt x="21313" y="394"/>
                    <a:pt x="18896" y="1144"/>
                    <a:pt x="16610" y="2108"/>
                  </a:cubicBezTo>
                  <a:cubicBezTo>
                    <a:pt x="14229" y="3132"/>
                    <a:pt x="11990" y="4489"/>
                    <a:pt x="9883" y="5978"/>
                  </a:cubicBezTo>
                  <a:cubicBezTo>
                    <a:pt x="7061" y="7918"/>
                    <a:pt x="4442" y="10133"/>
                    <a:pt x="2203" y="12705"/>
                  </a:cubicBezTo>
                  <a:cubicBezTo>
                    <a:pt x="1430" y="13586"/>
                    <a:pt x="691" y="14490"/>
                    <a:pt x="1" y="15419"/>
                  </a:cubicBezTo>
                  <a:cubicBezTo>
                    <a:pt x="72" y="15395"/>
                    <a:pt x="120" y="15360"/>
                    <a:pt x="156" y="15312"/>
                  </a:cubicBezTo>
                  <a:cubicBezTo>
                    <a:pt x="1203" y="14300"/>
                    <a:pt x="2358" y="13407"/>
                    <a:pt x="3430" y="12419"/>
                  </a:cubicBezTo>
                  <a:cubicBezTo>
                    <a:pt x="4799" y="11216"/>
                    <a:pt x="6144" y="9954"/>
                    <a:pt x="7537" y="8787"/>
                  </a:cubicBezTo>
                  <a:cubicBezTo>
                    <a:pt x="9347" y="7323"/>
                    <a:pt x="11216" y="5930"/>
                    <a:pt x="13372" y="4584"/>
                  </a:cubicBezTo>
                  <a:cubicBezTo>
                    <a:pt x="15003" y="3584"/>
                    <a:pt x="16729" y="2763"/>
                    <a:pt x="18467" y="1989"/>
                  </a:cubicBezTo>
                  <a:cubicBezTo>
                    <a:pt x="20146" y="1275"/>
                    <a:pt x="21884" y="548"/>
                    <a:pt x="23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17"/>
            <p:cNvSpPr/>
            <p:nvPr/>
          </p:nvSpPr>
          <p:spPr>
            <a:xfrm>
              <a:off x="1023925" y="1470550"/>
              <a:ext cx="549500" cy="414950"/>
            </a:xfrm>
            <a:custGeom>
              <a:rect b="b" l="l" r="r" t="t"/>
              <a:pathLst>
                <a:path extrusionOk="0" h="16598" w="21980">
                  <a:moveTo>
                    <a:pt x="21979" y="0"/>
                  </a:moveTo>
                  <a:lnTo>
                    <a:pt x="21979" y="0"/>
                  </a:lnTo>
                  <a:cubicBezTo>
                    <a:pt x="20277" y="512"/>
                    <a:pt x="18574" y="1108"/>
                    <a:pt x="16967" y="1894"/>
                  </a:cubicBezTo>
                  <a:cubicBezTo>
                    <a:pt x="14609" y="3060"/>
                    <a:pt x="12431" y="4513"/>
                    <a:pt x="10323" y="6073"/>
                  </a:cubicBezTo>
                  <a:cubicBezTo>
                    <a:pt x="7251" y="8406"/>
                    <a:pt x="4311" y="11002"/>
                    <a:pt x="1917" y="14038"/>
                  </a:cubicBezTo>
                  <a:cubicBezTo>
                    <a:pt x="1251" y="14859"/>
                    <a:pt x="655" y="15729"/>
                    <a:pt x="1" y="16598"/>
                  </a:cubicBezTo>
                  <a:cubicBezTo>
                    <a:pt x="72" y="16526"/>
                    <a:pt x="155" y="16431"/>
                    <a:pt x="239" y="16360"/>
                  </a:cubicBezTo>
                  <a:cubicBezTo>
                    <a:pt x="1084" y="15538"/>
                    <a:pt x="1941" y="14705"/>
                    <a:pt x="2787" y="13895"/>
                  </a:cubicBezTo>
                  <a:cubicBezTo>
                    <a:pt x="4061" y="12657"/>
                    <a:pt x="5299" y="11395"/>
                    <a:pt x="6597" y="10168"/>
                  </a:cubicBezTo>
                  <a:cubicBezTo>
                    <a:pt x="7787" y="9049"/>
                    <a:pt x="9585" y="7549"/>
                    <a:pt x="10597" y="6763"/>
                  </a:cubicBezTo>
                  <a:cubicBezTo>
                    <a:pt x="14121" y="4096"/>
                    <a:pt x="17967" y="1846"/>
                    <a:pt x="21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17"/>
            <p:cNvSpPr/>
            <p:nvPr/>
          </p:nvSpPr>
          <p:spPr>
            <a:xfrm>
              <a:off x="1068575" y="1411900"/>
              <a:ext cx="464075" cy="311675"/>
            </a:xfrm>
            <a:custGeom>
              <a:rect b="b" l="l" r="r" t="t"/>
              <a:pathLst>
                <a:path extrusionOk="0" h="12467" w="18563">
                  <a:moveTo>
                    <a:pt x="18562" y="1"/>
                  </a:moveTo>
                  <a:lnTo>
                    <a:pt x="18562" y="1"/>
                  </a:lnTo>
                  <a:cubicBezTo>
                    <a:pt x="14764" y="846"/>
                    <a:pt x="11264" y="2692"/>
                    <a:pt x="8132" y="4942"/>
                  </a:cubicBezTo>
                  <a:cubicBezTo>
                    <a:pt x="7001" y="5752"/>
                    <a:pt x="5882" y="6561"/>
                    <a:pt x="4822" y="7466"/>
                  </a:cubicBezTo>
                  <a:cubicBezTo>
                    <a:pt x="3691" y="8454"/>
                    <a:pt x="2667" y="9550"/>
                    <a:pt x="1655" y="10657"/>
                  </a:cubicBezTo>
                  <a:cubicBezTo>
                    <a:pt x="1132" y="11217"/>
                    <a:pt x="608" y="11788"/>
                    <a:pt x="96" y="12360"/>
                  </a:cubicBezTo>
                  <a:cubicBezTo>
                    <a:pt x="75" y="12381"/>
                    <a:pt x="58" y="12406"/>
                    <a:pt x="40" y="12428"/>
                  </a:cubicBezTo>
                  <a:lnTo>
                    <a:pt x="40" y="12428"/>
                  </a:lnTo>
                  <a:cubicBezTo>
                    <a:pt x="58" y="12412"/>
                    <a:pt x="75" y="12398"/>
                    <a:pt x="96" y="12383"/>
                  </a:cubicBezTo>
                  <a:cubicBezTo>
                    <a:pt x="870" y="11693"/>
                    <a:pt x="1667" y="11038"/>
                    <a:pt x="2477" y="10407"/>
                  </a:cubicBezTo>
                  <a:cubicBezTo>
                    <a:pt x="5751" y="7728"/>
                    <a:pt x="8704" y="5359"/>
                    <a:pt x="12442" y="3180"/>
                  </a:cubicBezTo>
                  <a:cubicBezTo>
                    <a:pt x="14419" y="2001"/>
                    <a:pt x="16419" y="846"/>
                    <a:pt x="18562" y="1"/>
                  </a:cubicBezTo>
                  <a:close/>
                  <a:moveTo>
                    <a:pt x="40" y="12428"/>
                  </a:moveTo>
                  <a:lnTo>
                    <a:pt x="40" y="12428"/>
                  </a:lnTo>
                  <a:cubicBezTo>
                    <a:pt x="28" y="12440"/>
                    <a:pt x="15" y="12452"/>
                    <a:pt x="0" y="12467"/>
                  </a:cubicBezTo>
                  <a:cubicBezTo>
                    <a:pt x="15" y="12457"/>
                    <a:pt x="28" y="12443"/>
                    <a:pt x="40" y="1242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17"/>
            <p:cNvSpPr/>
            <p:nvPr/>
          </p:nvSpPr>
          <p:spPr>
            <a:xfrm>
              <a:off x="1213225" y="1280650"/>
              <a:ext cx="489675" cy="240525"/>
            </a:xfrm>
            <a:custGeom>
              <a:rect b="b" l="l" r="r" t="t"/>
              <a:pathLst>
                <a:path extrusionOk="0" h="9621" w="19587">
                  <a:moveTo>
                    <a:pt x="19587" y="0"/>
                  </a:moveTo>
                  <a:cubicBezTo>
                    <a:pt x="18158" y="24"/>
                    <a:pt x="16765" y="310"/>
                    <a:pt x="15396" y="691"/>
                  </a:cubicBezTo>
                  <a:cubicBezTo>
                    <a:pt x="13241" y="1274"/>
                    <a:pt x="11181" y="2155"/>
                    <a:pt x="9204" y="3167"/>
                  </a:cubicBezTo>
                  <a:cubicBezTo>
                    <a:pt x="6609" y="4441"/>
                    <a:pt x="4168" y="6013"/>
                    <a:pt x="2013" y="7930"/>
                  </a:cubicBezTo>
                  <a:lnTo>
                    <a:pt x="1" y="9621"/>
                  </a:lnTo>
                  <a:cubicBezTo>
                    <a:pt x="49" y="9585"/>
                    <a:pt x="96" y="9549"/>
                    <a:pt x="144" y="9525"/>
                  </a:cubicBezTo>
                  <a:cubicBezTo>
                    <a:pt x="1061" y="8906"/>
                    <a:pt x="2013" y="8335"/>
                    <a:pt x="2966" y="7763"/>
                  </a:cubicBezTo>
                  <a:cubicBezTo>
                    <a:pt x="4728" y="6680"/>
                    <a:pt x="6466" y="5560"/>
                    <a:pt x="8264" y="4548"/>
                  </a:cubicBezTo>
                  <a:cubicBezTo>
                    <a:pt x="9824" y="3655"/>
                    <a:pt x="12133" y="2608"/>
                    <a:pt x="13479" y="2060"/>
                  </a:cubicBezTo>
                  <a:cubicBezTo>
                    <a:pt x="15205" y="1346"/>
                    <a:pt x="17444" y="369"/>
                    <a:pt x="195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17"/>
            <p:cNvSpPr/>
            <p:nvPr/>
          </p:nvSpPr>
          <p:spPr>
            <a:xfrm>
              <a:off x="1193600" y="1222900"/>
              <a:ext cx="407200" cy="216425"/>
            </a:xfrm>
            <a:custGeom>
              <a:rect b="b" l="l" r="r" t="t"/>
              <a:pathLst>
                <a:path extrusionOk="0" h="8657" w="16288">
                  <a:moveTo>
                    <a:pt x="16288" y="0"/>
                  </a:moveTo>
                  <a:lnTo>
                    <a:pt x="16288" y="0"/>
                  </a:lnTo>
                  <a:cubicBezTo>
                    <a:pt x="14419" y="262"/>
                    <a:pt x="12573" y="715"/>
                    <a:pt x="10823" y="1346"/>
                  </a:cubicBezTo>
                  <a:cubicBezTo>
                    <a:pt x="7120" y="2775"/>
                    <a:pt x="3822" y="5073"/>
                    <a:pt x="964" y="7799"/>
                  </a:cubicBezTo>
                  <a:cubicBezTo>
                    <a:pt x="655" y="8085"/>
                    <a:pt x="333" y="8382"/>
                    <a:pt x="0" y="8656"/>
                  </a:cubicBezTo>
                  <a:cubicBezTo>
                    <a:pt x="476" y="8335"/>
                    <a:pt x="976" y="8025"/>
                    <a:pt x="1488" y="7728"/>
                  </a:cubicBezTo>
                  <a:cubicBezTo>
                    <a:pt x="3822" y="6382"/>
                    <a:pt x="6048" y="4870"/>
                    <a:pt x="8394" y="3572"/>
                  </a:cubicBezTo>
                  <a:cubicBezTo>
                    <a:pt x="11073" y="2108"/>
                    <a:pt x="13609" y="917"/>
                    <a:pt x="16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17"/>
            <p:cNvSpPr/>
            <p:nvPr/>
          </p:nvSpPr>
          <p:spPr>
            <a:xfrm>
              <a:off x="1214725" y="1167250"/>
              <a:ext cx="293800" cy="173550"/>
            </a:xfrm>
            <a:custGeom>
              <a:rect b="b" l="l" r="r" t="t"/>
              <a:pathLst>
                <a:path extrusionOk="0" h="6942" w="11752">
                  <a:moveTo>
                    <a:pt x="11752" y="0"/>
                  </a:moveTo>
                  <a:lnTo>
                    <a:pt x="11752" y="0"/>
                  </a:lnTo>
                  <a:cubicBezTo>
                    <a:pt x="7382" y="1048"/>
                    <a:pt x="3656" y="3369"/>
                    <a:pt x="477" y="6477"/>
                  </a:cubicBezTo>
                  <a:cubicBezTo>
                    <a:pt x="310" y="6632"/>
                    <a:pt x="167" y="6787"/>
                    <a:pt x="0" y="6941"/>
                  </a:cubicBezTo>
                  <a:cubicBezTo>
                    <a:pt x="286" y="6763"/>
                    <a:pt x="536" y="6584"/>
                    <a:pt x="810" y="6406"/>
                  </a:cubicBezTo>
                  <a:cubicBezTo>
                    <a:pt x="2346" y="5453"/>
                    <a:pt x="3918" y="4584"/>
                    <a:pt x="5418" y="3619"/>
                  </a:cubicBezTo>
                  <a:cubicBezTo>
                    <a:pt x="7478" y="2322"/>
                    <a:pt x="9525" y="988"/>
                    <a:pt x="11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17"/>
            <p:cNvSpPr/>
            <p:nvPr/>
          </p:nvSpPr>
          <p:spPr>
            <a:xfrm>
              <a:off x="1213225" y="1134500"/>
              <a:ext cx="207800" cy="134275"/>
            </a:xfrm>
            <a:custGeom>
              <a:rect b="b" l="l" r="r" t="t"/>
              <a:pathLst>
                <a:path extrusionOk="0" h="5371" w="8312">
                  <a:moveTo>
                    <a:pt x="8311" y="0"/>
                  </a:moveTo>
                  <a:lnTo>
                    <a:pt x="8311" y="0"/>
                  </a:lnTo>
                  <a:cubicBezTo>
                    <a:pt x="5216" y="834"/>
                    <a:pt x="2382" y="2632"/>
                    <a:pt x="287" y="5037"/>
                  </a:cubicBezTo>
                  <a:cubicBezTo>
                    <a:pt x="203" y="5144"/>
                    <a:pt x="96" y="5251"/>
                    <a:pt x="1" y="5370"/>
                  </a:cubicBezTo>
                  <a:cubicBezTo>
                    <a:pt x="227" y="5168"/>
                    <a:pt x="453" y="4989"/>
                    <a:pt x="680" y="4810"/>
                  </a:cubicBezTo>
                  <a:cubicBezTo>
                    <a:pt x="1763" y="3965"/>
                    <a:pt x="3120" y="3179"/>
                    <a:pt x="4335" y="2417"/>
                  </a:cubicBezTo>
                  <a:cubicBezTo>
                    <a:pt x="5644" y="1572"/>
                    <a:pt x="6907" y="691"/>
                    <a:pt x="83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17"/>
            <p:cNvSpPr/>
            <p:nvPr/>
          </p:nvSpPr>
          <p:spPr>
            <a:xfrm>
              <a:off x="941475" y="946375"/>
              <a:ext cx="448900" cy="252725"/>
            </a:xfrm>
            <a:custGeom>
              <a:rect b="b" l="l" r="r" t="t"/>
              <a:pathLst>
                <a:path extrusionOk="0" h="10109" w="17956">
                  <a:moveTo>
                    <a:pt x="17955" y="1"/>
                  </a:moveTo>
                  <a:lnTo>
                    <a:pt x="17955" y="1"/>
                  </a:lnTo>
                  <a:cubicBezTo>
                    <a:pt x="15431" y="429"/>
                    <a:pt x="12954" y="1215"/>
                    <a:pt x="10633" y="2310"/>
                  </a:cubicBezTo>
                  <a:cubicBezTo>
                    <a:pt x="8775" y="3227"/>
                    <a:pt x="6942" y="4263"/>
                    <a:pt x="5251" y="5466"/>
                  </a:cubicBezTo>
                  <a:cubicBezTo>
                    <a:pt x="3644" y="6609"/>
                    <a:pt x="2227" y="8002"/>
                    <a:pt x="786" y="9359"/>
                  </a:cubicBezTo>
                  <a:cubicBezTo>
                    <a:pt x="512" y="9621"/>
                    <a:pt x="251" y="9859"/>
                    <a:pt x="0" y="10109"/>
                  </a:cubicBezTo>
                  <a:cubicBezTo>
                    <a:pt x="453" y="9764"/>
                    <a:pt x="953" y="9418"/>
                    <a:pt x="1441" y="9109"/>
                  </a:cubicBezTo>
                  <a:cubicBezTo>
                    <a:pt x="3668" y="7740"/>
                    <a:pt x="5811" y="6216"/>
                    <a:pt x="8061" y="4858"/>
                  </a:cubicBezTo>
                  <a:cubicBezTo>
                    <a:pt x="9609" y="3918"/>
                    <a:pt x="11204" y="3096"/>
                    <a:pt x="12812" y="2275"/>
                  </a:cubicBezTo>
                  <a:cubicBezTo>
                    <a:pt x="14550" y="1394"/>
                    <a:pt x="16157" y="644"/>
                    <a:pt x="17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17"/>
            <p:cNvSpPr/>
            <p:nvPr/>
          </p:nvSpPr>
          <p:spPr>
            <a:xfrm>
              <a:off x="954275" y="910950"/>
              <a:ext cx="339050" cy="172375"/>
            </a:xfrm>
            <a:custGeom>
              <a:rect b="b" l="l" r="r" t="t"/>
              <a:pathLst>
                <a:path extrusionOk="0" h="6895" w="13562">
                  <a:moveTo>
                    <a:pt x="13562" y="1"/>
                  </a:moveTo>
                  <a:lnTo>
                    <a:pt x="13562" y="1"/>
                  </a:lnTo>
                  <a:cubicBezTo>
                    <a:pt x="11002" y="537"/>
                    <a:pt x="8466" y="1346"/>
                    <a:pt x="6108" y="2489"/>
                  </a:cubicBezTo>
                  <a:cubicBezTo>
                    <a:pt x="3941" y="3656"/>
                    <a:pt x="2286" y="4823"/>
                    <a:pt x="596" y="6347"/>
                  </a:cubicBezTo>
                  <a:cubicBezTo>
                    <a:pt x="405" y="6525"/>
                    <a:pt x="203" y="6704"/>
                    <a:pt x="0" y="6894"/>
                  </a:cubicBezTo>
                  <a:cubicBezTo>
                    <a:pt x="262" y="6716"/>
                    <a:pt x="524" y="6549"/>
                    <a:pt x="774" y="6394"/>
                  </a:cubicBezTo>
                  <a:cubicBezTo>
                    <a:pt x="2215" y="5525"/>
                    <a:pt x="3775" y="4858"/>
                    <a:pt x="5239" y="4037"/>
                  </a:cubicBezTo>
                  <a:cubicBezTo>
                    <a:pt x="7966" y="2620"/>
                    <a:pt x="10752" y="1156"/>
                    <a:pt x="135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17"/>
            <p:cNvSpPr/>
            <p:nvPr/>
          </p:nvSpPr>
          <p:spPr>
            <a:xfrm>
              <a:off x="917950" y="904400"/>
              <a:ext cx="225050" cy="111950"/>
            </a:xfrm>
            <a:custGeom>
              <a:rect b="b" l="l" r="r" t="t"/>
              <a:pathLst>
                <a:path extrusionOk="0" h="4478" w="9002">
                  <a:moveTo>
                    <a:pt x="9002" y="1"/>
                  </a:moveTo>
                  <a:lnTo>
                    <a:pt x="9002" y="1"/>
                  </a:lnTo>
                  <a:cubicBezTo>
                    <a:pt x="7288" y="275"/>
                    <a:pt x="5621" y="882"/>
                    <a:pt x="4073" y="1668"/>
                  </a:cubicBezTo>
                  <a:cubicBezTo>
                    <a:pt x="2763" y="2382"/>
                    <a:pt x="1549" y="3275"/>
                    <a:pt x="406" y="4156"/>
                  </a:cubicBezTo>
                  <a:cubicBezTo>
                    <a:pt x="263" y="4251"/>
                    <a:pt x="132" y="4358"/>
                    <a:pt x="1" y="4478"/>
                  </a:cubicBezTo>
                  <a:cubicBezTo>
                    <a:pt x="108" y="4394"/>
                    <a:pt x="239" y="4311"/>
                    <a:pt x="370" y="4239"/>
                  </a:cubicBezTo>
                  <a:cubicBezTo>
                    <a:pt x="2013" y="3346"/>
                    <a:pt x="2989" y="3085"/>
                    <a:pt x="4430" y="2394"/>
                  </a:cubicBezTo>
                  <a:cubicBezTo>
                    <a:pt x="5978" y="1656"/>
                    <a:pt x="7442" y="715"/>
                    <a:pt x="9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17"/>
            <p:cNvSpPr/>
            <p:nvPr/>
          </p:nvSpPr>
          <p:spPr>
            <a:xfrm>
              <a:off x="845025" y="901425"/>
              <a:ext cx="108675" cy="68800"/>
            </a:xfrm>
            <a:custGeom>
              <a:rect b="b" l="l" r="r" t="t"/>
              <a:pathLst>
                <a:path extrusionOk="0" h="2752" w="4347">
                  <a:moveTo>
                    <a:pt x="4347" y="1"/>
                  </a:moveTo>
                  <a:lnTo>
                    <a:pt x="4347" y="1"/>
                  </a:lnTo>
                  <a:cubicBezTo>
                    <a:pt x="2656" y="596"/>
                    <a:pt x="1275" y="1596"/>
                    <a:pt x="1" y="2751"/>
                  </a:cubicBezTo>
                  <a:cubicBezTo>
                    <a:pt x="549" y="2430"/>
                    <a:pt x="1608" y="1799"/>
                    <a:pt x="2323" y="1358"/>
                  </a:cubicBezTo>
                  <a:cubicBezTo>
                    <a:pt x="3013" y="918"/>
                    <a:pt x="3656" y="429"/>
                    <a:pt x="4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17"/>
            <p:cNvSpPr/>
            <p:nvPr/>
          </p:nvSpPr>
          <p:spPr>
            <a:xfrm>
              <a:off x="533400" y="1434825"/>
              <a:ext cx="182775" cy="228625"/>
            </a:xfrm>
            <a:custGeom>
              <a:rect b="b" l="l" r="r" t="t"/>
              <a:pathLst>
                <a:path extrusionOk="0" h="9145" w="7311">
                  <a:moveTo>
                    <a:pt x="7310" y="1"/>
                  </a:moveTo>
                  <a:lnTo>
                    <a:pt x="7310" y="1"/>
                  </a:lnTo>
                  <a:cubicBezTo>
                    <a:pt x="4846" y="1572"/>
                    <a:pt x="2869" y="3799"/>
                    <a:pt x="1357" y="6275"/>
                  </a:cubicBezTo>
                  <a:cubicBezTo>
                    <a:pt x="905" y="7025"/>
                    <a:pt x="452" y="7740"/>
                    <a:pt x="179" y="8514"/>
                  </a:cubicBezTo>
                  <a:cubicBezTo>
                    <a:pt x="107" y="8728"/>
                    <a:pt x="48" y="8930"/>
                    <a:pt x="0" y="9145"/>
                  </a:cubicBezTo>
                  <a:cubicBezTo>
                    <a:pt x="95" y="8954"/>
                    <a:pt x="179" y="8776"/>
                    <a:pt x="310" y="8609"/>
                  </a:cubicBezTo>
                  <a:cubicBezTo>
                    <a:pt x="607" y="8156"/>
                    <a:pt x="881" y="7847"/>
                    <a:pt x="1274" y="7406"/>
                  </a:cubicBezTo>
                  <a:cubicBezTo>
                    <a:pt x="1917" y="6668"/>
                    <a:pt x="2536" y="5930"/>
                    <a:pt x="3143" y="5168"/>
                  </a:cubicBezTo>
                  <a:cubicBezTo>
                    <a:pt x="4453" y="3549"/>
                    <a:pt x="5620" y="1810"/>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17"/>
            <p:cNvSpPr/>
            <p:nvPr/>
          </p:nvSpPr>
          <p:spPr>
            <a:xfrm>
              <a:off x="611675" y="1422925"/>
              <a:ext cx="254525" cy="295900"/>
            </a:xfrm>
            <a:custGeom>
              <a:rect b="b" l="l" r="r" t="t"/>
              <a:pathLst>
                <a:path extrusionOk="0" h="11836" w="10181">
                  <a:moveTo>
                    <a:pt x="10180" y="0"/>
                  </a:moveTo>
                  <a:lnTo>
                    <a:pt x="10180" y="0"/>
                  </a:lnTo>
                  <a:cubicBezTo>
                    <a:pt x="7632" y="1655"/>
                    <a:pt x="5418" y="3799"/>
                    <a:pt x="3525" y="6168"/>
                  </a:cubicBezTo>
                  <a:cubicBezTo>
                    <a:pt x="2322" y="7728"/>
                    <a:pt x="1310" y="9442"/>
                    <a:pt x="369" y="11168"/>
                  </a:cubicBezTo>
                  <a:cubicBezTo>
                    <a:pt x="250" y="11395"/>
                    <a:pt x="119" y="11609"/>
                    <a:pt x="0" y="11835"/>
                  </a:cubicBezTo>
                  <a:cubicBezTo>
                    <a:pt x="227" y="11526"/>
                    <a:pt x="465" y="11228"/>
                    <a:pt x="715" y="10942"/>
                  </a:cubicBezTo>
                  <a:cubicBezTo>
                    <a:pt x="2453" y="8918"/>
                    <a:pt x="4168" y="6882"/>
                    <a:pt x="5894" y="4822"/>
                  </a:cubicBezTo>
                  <a:cubicBezTo>
                    <a:pt x="7263" y="3156"/>
                    <a:pt x="8597" y="1477"/>
                    <a:pt x="101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17"/>
            <p:cNvSpPr/>
            <p:nvPr/>
          </p:nvSpPr>
          <p:spPr>
            <a:xfrm>
              <a:off x="745325" y="1507450"/>
              <a:ext cx="185750" cy="228925"/>
            </a:xfrm>
            <a:custGeom>
              <a:rect b="b" l="l" r="r" t="t"/>
              <a:pathLst>
                <a:path extrusionOk="0" h="9157" w="7430">
                  <a:moveTo>
                    <a:pt x="7430" y="1"/>
                  </a:moveTo>
                  <a:cubicBezTo>
                    <a:pt x="5858" y="1203"/>
                    <a:pt x="4417" y="2573"/>
                    <a:pt x="3144" y="4061"/>
                  </a:cubicBezTo>
                  <a:cubicBezTo>
                    <a:pt x="1977" y="5490"/>
                    <a:pt x="917" y="7037"/>
                    <a:pt x="179" y="8728"/>
                  </a:cubicBezTo>
                  <a:cubicBezTo>
                    <a:pt x="119" y="8871"/>
                    <a:pt x="60" y="9026"/>
                    <a:pt x="0" y="9157"/>
                  </a:cubicBezTo>
                  <a:cubicBezTo>
                    <a:pt x="107" y="8942"/>
                    <a:pt x="250" y="8752"/>
                    <a:pt x="405" y="8561"/>
                  </a:cubicBezTo>
                  <a:cubicBezTo>
                    <a:pt x="1655" y="7121"/>
                    <a:pt x="3048" y="5609"/>
                    <a:pt x="4251" y="4061"/>
                  </a:cubicBezTo>
                  <a:cubicBezTo>
                    <a:pt x="4846" y="3335"/>
                    <a:pt x="6394" y="1203"/>
                    <a:pt x="7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17"/>
            <p:cNvSpPr/>
            <p:nvPr/>
          </p:nvSpPr>
          <p:spPr>
            <a:xfrm>
              <a:off x="464625" y="1311000"/>
              <a:ext cx="246775" cy="291425"/>
            </a:xfrm>
            <a:custGeom>
              <a:rect b="b" l="l" r="r" t="t"/>
              <a:pathLst>
                <a:path extrusionOk="0" h="11657" w="9871">
                  <a:moveTo>
                    <a:pt x="9871" y="1"/>
                  </a:moveTo>
                  <a:lnTo>
                    <a:pt x="9871" y="1"/>
                  </a:lnTo>
                  <a:cubicBezTo>
                    <a:pt x="7680" y="1263"/>
                    <a:pt x="5763" y="2965"/>
                    <a:pt x="4061" y="4823"/>
                  </a:cubicBezTo>
                  <a:cubicBezTo>
                    <a:pt x="2549" y="6621"/>
                    <a:pt x="1144" y="8811"/>
                    <a:pt x="346" y="10788"/>
                  </a:cubicBezTo>
                  <a:cubicBezTo>
                    <a:pt x="227" y="11074"/>
                    <a:pt x="108" y="11371"/>
                    <a:pt x="1" y="11657"/>
                  </a:cubicBezTo>
                  <a:cubicBezTo>
                    <a:pt x="179" y="11347"/>
                    <a:pt x="513" y="10847"/>
                    <a:pt x="656" y="10645"/>
                  </a:cubicBezTo>
                  <a:cubicBezTo>
                    <a:pt x="1894" y="8930"/>
                    <a:pt x="3215" y="7335"/>
                    <a:pt x="4882" y="5299"/>
                  </a:cubicBezTo>
                  <a:cubicBezTo>
                    <a:pt x="6478" y="3465"/>
                    <a:pt x="8025" y="1584"/>
                    <a:pt x="98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17"/>
            <p:cNvSpPr/>
            <p:nvPr/>
          </p:nvSpPr>
          <p:spPr>
            <a:xfrm>
              <a:off x="448550" y="1279750"/>
              <a:ext cx="211950" cy="213150"/>
            </a:xfrm>
            <a:custGeom>
              <a:rect b="b" l="l" r="r" t="t"/>
              <a:pathLst>
                <a:path extrusionOk="0" h="8526" w="8478">
                  <a:moveTo>
                    <a:pt x="8478" y="1"/>
                  </a:moveTo>
                  <a:lnTo>
                    <a:pt x="8478" y="1"/>
                  </a:lnTo>
                  <a:cubicBezTo>
                    <a:pt x="6752" y="882"/>
                    <a:pt x="5144" y="1989"/>
                    <a:pt x="3763" y="3334"/>
                  </a:cubicBezTo>
                  <a:cubicBezTo>
                    <a:pt x="2382" y="4715"/>
                    <a:pt x="1299" y="6358"/>
                    <a:pt x="298" y="8025"/>
                  </a:cubicBezTo>
                  <a:cubicBezTo>
                    <a:pt x="203" y="8180"/>
                    <a:pt x="108" y="8371"/>
                    <a:pt x="1" y="8525"/>
                  </a:cubicBezTo>
                  <a:cubicBezTo>
                    <a:pt x="227" y="8275"/>
                    <a:pt x="465" y="8025"/>
                    <a:pt x="691" y="7775"/>
                  </a:cubicBezTo>
                  <a:cubicBezTo>
                    <a:pt x="1513" y="6918"/>
                    <a:pt x="2394" y="6120"/>
                    <a:pt x="3192" y="5251"/>
                  </a:cubicBezTo>
                  <a:cubicBezTo>
                    <a:pt x="4894" y="3441"/>
                    <a:pt x="6537" y="1560"/>
                    <a:pt x="8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17"/>
            <p:cNvSpPr/>
            <p:nvPr/>
          </p:nvSpPr>
          <p:spPr>
            <a:xfrm>
              <a:off x="442300" y="1188375"/>
              <a:ext cx="169700" cy="177125"/>
            </a:xfrm>
            <a:custGeom>
              <a:rect b="b" l="l" r="r" t="t"/>
              <a:pathLst>
                <a:path extrusionOk="0" h="7085" w="6788">
                  <a:moveTo>
                    <a:pt x="6787" y="0"/>
                  </a:moveTo>
                  <a:lnTo>
                    <a:pt x="6787" y="0"/>
                  </a:lnTo>
                  <a:cubicBezTo>
                    <a:pt x="5442" y="715"/>
                    <a:pt x="4144" y="1548"/>
                    <a:pt x="3025" y="2596"/>
                  </a:cubicBezTo>
                  <a:cubicBezTo>
                    <a:pt x="1882" y="3775"/>
                    <a:pt x="894" y="5144"/>
                    <a:pt x="215" y="6632"/>
                  </a:cubicBezTo>
                  <a:cubicBezTo>
                    <a:pt x="144" y="6787"/>
                    <a:pt x="84" y="6930"/>
                    <a:pt x="1" y="7085"/>
                  </a:cubicBezTo>
                  <a:cubicBezTo>
                    <a:pt x="120" y="6918"/>
                    <a:pt x="227" y="6787"/>
                    <a:pt x="358" y="6620"/>
                  </a:cubicBezTo>
                  <a:cubicBezTo>
                    <a:pt x="1001" y="5858"/>
                    <a:pt x="1727" y="5191"/>
                    <a:pt x="2406" y="4477"/>
                  </a:cubicBezTo>
                  <a:cubicBezTo>
                    <a:pt x="3823" y="2941"/>
                    <a:pt x="5275" y="1441"/>
                    <a:pt x="67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17"/>
            <p:cNvSpPr/>
            <p:nvPr/>
          </p:nvSpPr>
          <p:spPr>
            <a:xfrm>
              <a:off x="477425" y="1095500"/>
              <a:ext cx="156900" cy="133675"/>
            </a:xfrm>
            <a:custGeom>
              <a:rect b="b" l="l" r="r" t="t"/>
              <a:pathLst>
                <a:path extrusionOk="0" h="5347" w="6276">
                  <a:moveTo>
                    <a:pt x="6275" y="1"/>
                  </a:moveTo>
                  <a:lnTo>
                    <a:pt x="6275" y="1"/>
                  </a:lnTo>
                  <a:cubicBezTo>
                    <a:pt x="3811" y="1001"/>
                    <a:pt x="1751" y="2846"/>
                    <a:pt x="239" y="5025"/>
                  </a:cubicBezTo>
                  <a:cubicBezTo>
                    <a:pt x="167" y="5120"/>
                    <a:pt x="72" y="5239"/>
                    <a:pt x="1" y="5347"/>
                  </a:cubicBezTo>
                  <a:cubicBezTo>
                    <a:pt x="120" y="5239"/>
                    <a:pt x="239" y="5120"/>
                    <a:pt x="358" y="5001"/>
                  </a:cubicBezTo>
                  <a:cubicBezTo>
                    <a:pt x="1322" y="4108"/>
                    <a:pt x="2406" y="3358"/>
                    <a:pt x="3394" y="2465"/>
                  </a:cubicBezTo>
                  <a:cubicBezTo>
                    <a:pt x="4346" y="1608"/>
                    <a:pt x="5299" y="679"/>
                    <a:pt x="62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17"/>
            <p:cNvSpPr/>
            <p:nvPr/>
          </p:nvSpPr>
          <p:spPr>
            <a:xfrm>
              <a:off x="706925" y="871975"/>
              <a:ext cx="156000" cy="97050"/>
            </a:xfrm>
            <a:custGeom>
              <a:rect b="b" l="l" r="r" t="t"/>
              <a:pathLst>
                <a:path extrusionOk="0" h="3882" w="6240">
                  <a:moveTo>
                    <a:pt x="6239" y="0"/>
                  </a:moveTo>
                  <a:lnTo>
                    <a:pt x="6239" y="0"/>
                  </a:lnTo>
                  <a:cubicBezTo>
                    <a:pt x="4941" y="333"/>
                    <a:pt x="3751" y="976"/>
                    <a:pt x="2632" y="1715"/>
                  </a:cubicBezTo>
                  <a:cubicBezTo>
                    <a:pt x="1727" y="2334"/>
                    <a:pt x="929" y="3108"/>
                    <a:pt x="72" y="3822"/>
                  </a:cubicBezTo>
                  <a:cubicBezTo>
                    <a:pt x="53" y="3840"/>
                    <a:pt x="42" y="3859"/>
                    <a:pt x="21" y="3872"/>
                  </a:cubicBezTo>
                  <a:lnTo>
                    <a:pt x="21" y="3872"/>
                  </a:lnTo>
                  <a:cubicBezTo>
                    <a:pt x="323" y="3731"/>
                    <a:pt x="614" y="3568"/>
                    <a:pt x="917" y="3405"/>
                  </a:cubicBezTo>
                  <a:cubicBezTo>
                    <a:pt x="1798" y="2965"/>
                    <a:pt x="2405" y="2667"/>
                    <a:pt x="3275" y="2096"/>
                  </a:cubicBezTo>
                  <a:cubicBezTo>
                    <a:pt x="4382" y="1369"/>
                    <a:pt x="5132" y="667"/>
                    <a:pt x="6239" y="0"/>
                  </a:cubicBezTo>
                  <a:close/>
                  <a:moveTo>
                    <a:pt x="21" y="3872"/>
                  </a:moveTo>
                  <a:cubicBezTo>
                    <a:pt x="14" y="3875"/>
                    <a:pt x="7" y="3878"/>
                    <a:pt x="0" y="3881"/>
                  </a:cubicBezTo>
                  <a:cubicBezTo>
                    <a:pt x="8" y="3879"/>
                    <a:pt x="15" y="3876"/>
                    <a:pt x="21" y="38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17"/>
            <p:cNvSpPr/>
            <p:nvPr/>
          </p:nvSpPr>
          <p:spPr>
            <a:xfrm>
              <a:off x="261325" y="855000"/>
              <a:ext cx="447400" cy="408700"/>
            </a:xfrm>
            <a:custGeom>
              <a:rect b="b" l="l" r="r" t="t"/>
              <a:pathLst>
                <a:path extrusionOk="0" h="16348" w="17896">
                  <a:moveTo>
                    <a:pt x="17896" y="0"/>
                  </a:moveTo>
                  <a:cubicBezTo>
                    <a:pt x="14645" y="1227"/>
                    <a:pt x="11490" y="2917"/>
                    <a:pt x="8788" y="5120"/>
                  </a:cubicBezTo>
                  <a:cubicBezTo>
                    <a:pt x="7454" y="6263"/>
                    <a:pt x="6216" y="7513"/>
                    <a:pt x="5025" y="8823"/>
                  </a:cubicBezTo>
                  <a:cubicBezTo>
                    <a:pt x="3668" y="10323"/>
                    <a:pt x="2406" y="11930"/>
                    <a:pt x="1394" y="13693"/>
                  </a:cubicBezTo>
                  <a:cubicBezTo>
                    <a:pt x="965" y="14466"/>
                    <a:pt x="191" y="15871"/>
                    <a:pt x="1" y="16348"/>
                  </a:cubicBezTo>
                  <a:cubicBezTo>
                    <a:pt x="679" y="15336"/>
                    <a:pt x="1406" y="14359"/>
                    <a:pt x="2108" y="13359"/>
                  </a:cubicBezTo>
                  <a:cubicBezTo>
                    <a:pt x="3954" y="10918"/>
                    <a:pt x="6561" y="7954"/>
                    <a:pt x="9240" y="5727"/>
                  </a:cubicBezTo>
                  <a:cubicBezTo>
                    <a:pt x="10502" y="4680"/>
                    <a:pt x="12157" y="3644"/>
                    <a:pt x="13752" y="2584"/>
                  </a:cubicBezTo>
                  <a:cubicBezTo>
                    <a:pt x="15122" y="1703"/>
                    <a:pt x="16455" y="774"/>
                    <a:pt x="178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17"/>
            <p:cNvSpPr/>
            <p:nvPr/>
          </p:nvSpPr>
          <p:spPr>
            <a:xfrm>
              <a:off x="264300" y="854400"/>
              <a:ext cx="312875" cy="272375"/>
            </a:xfrm>
            <a:custGeom>
              <a:rect b="b" l="l" r="r" t="t"/>
              <a:pathLst>
                <a:path extrusionOk="0" h="10895" w="12515">
                  <a:moveTo>
                    <a:pt x="12514" y="1"/>
                  </a:moveTo>
                  <a:cubicBezTo>
                    <a:pt x="9252" y="1286"/>
                    <a:pt x="6097" y="3013"/>
                    <a:pt x="3573" y="5442"/>
                  </a:cubicBezTo>
                  <a:cubicBezTo>
                    <a:pt x="2418" y="6609"/>
                    <a:pt x="1489" y="8002"/>
                    <a:pt x="644" y="9406"/>
                  </a:cubicBezTo>
                  <a:cubicBezTo>
                    <a:pt x="394" y="9883"/>
                    <a:pt x="191" y="10407"/>
                    <a:pt x="1" y="10895"/>
                  </a:cubicBezTo>
                  <a:cubicBezTo>
                    <a:pt x="25" y="10871"/>
                    <a:pt x="36" y="10823"/>
                    <a:pt x="60" y="10788"/>
                  </a:cubicBezTo>
                  <a:cubicBezTo>
                    <a:pt x="394" y="10168"/>
                    <a:pt x="751" y="9668"/>
                    <a:pt x="1191" y="9192"/>
                  </a:cubicBezTo>
                  <a:cubicBezTo>
                    <a:pt x="2037" y="8252"/>
                    <a:pt x="2858" y="7287"/>
                    <a:pt x="3763" y="6394"/>
                  </a:cubicBezTo>
                  <a:cubicBezTo>
                    <a:pt x="4739" y="5442"/>
                    <a:pt x="5799" y="4620"/>
                    <a:pt x="6668" y="3965"/>
                  </a:cubicBezTo>
                  <a:cubicBezTo>
                    <a:pt x="7883" y="3013"/>
                    <a:pt x="10562" y="1132"/>
                    <a:pt x="12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17"/>
            <p:cNvSpPr/>
            <p:nvPr/>
          </p:nvSpPr>
          <p:spPr>
            <a:xfrm>
              <a:off x="252700" y="864525"/>
              <a:ext cx="181600" cy="128300"/>
            </a:xfrm>
            <a:custGeom>
              <a:rect b="b" l="l" r="r" t="t"/>
              <a:pathLst>
                <a:path extrusionOk="0" h="5132" w="7264">
                  <a:moveTo>
                    <a:pt x="7263" y="0"/>
                  </a:moveTo>
                  <a:lnTo>
                    <a:pt x="7263" y="0"/>
                  </a:lnTo>
                  <a:cubicBezTo>
                    <a:pt x="4430" y="762"/>
                    <a:pt x="2144" y="2786"/>
                    <a:pt x="203" y="4894"/>
                  </a:cubicBezTo>
                  <a:cubicBezTo>
                    <a:pt x="131" y="4977"/>
                    <a:pt x="72" y="5049"/>
                    <a:pt x="0" y="5132"/>
                  </a:cubicBezTo>
                  <a:cubicBezTo>
                    <a:pt x="203" y="4953"/>
                    <a:pt x="429" y="4775"/>
                    <a:pt x="631" y="4608"/>
                  </a:cubicBezTo>
                  <a:cubicBezTo>
                    <a:pt x="1727" y="3798"/>
                    <a:pt x="3060" y="2977"/>
                    <a:pt x="4180" y="2096"/>
                  </a:cubicBezTo>
                  <a:cubicBezTo>
                    <a:pt x="5084" y="1429"/>
                    <a:pt x="5977" y="619"/>
                    <a:pt x="7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17"/>
            <p:cNvSpPr/>
            <p:nvPr/>
          </p:nvSpPr>
          <p:spPr>
            <a:xfrm>
              <a:off x="604525" y="1564600"/>
              <a:ext cx="541475" cy="838825"/>
            </a:xfrm>
            <a:custGeom>
              <a:rect b="b" l="l" r="r" t="t"/>
              <a:pathLst>
                <a:path extrusionOk="0" h="33553" w="21659">
                  <a:moveTo>
                    <a:pt x="21658" y="1"/>
                  </a:moveTo>
                  <a:cubicBezTo>
                    <a:pt x="19908" y="1251"/>
                    <a:pt x="18158" y="2549"/>
                    <a:pt x="16550" y="3989"/>
                  </a:cubicBezTo>
                  <a:cubicBezTo>
                    <a:pt x="14098" y="6240"/>
                    <a:pt x="11883" y="8716"/>
                    <a:pt x="9847" y="11336"/>
                  </a:cubicBezTo>
                  <a:cubicBezTo>
                    <a:pt x="5989" y="16229"/>
                    <a:pt x="1906" y="22289"/>
                    <a:pt x="572" y="28754"/>
                  </a:cubicBezTo>
                  <a:cubicBezTo>
                    <a:pt x="298" y="30183"/>
                    <a:pt x="1" y="32600"/>
                    <a:pt x="108" y="33553"/>
                  </a:cubicBezTo>
                  <a:cubicBezTo>
                    <a:pt x="227" y="32719"/>
                    <a:pt x="465" y="31898"/>
                    <a:pt x="679" y="31100"/>
                  </a:cubicBezTo>
                  <a:cubicBezTo>
                    <a:pt x="929" y="30112"/>
                    <a:pt x="1156" y="29147"/>
                    <a:pt x="1453" y="28183"/>
                  </a:cubicBezTo>
                  <a:cubicBezTo>
                    <a:pt x="2418" y="24813"/>
                    <a:pt x="3608" y="22027"/>
                    <a:pt x="5347" y="18979"/>
                  </a:cubicBezTo>
                  <a:cubicBezTo>
                    <a:pt x="7204" y="15753"/>
                    <a:pt x="9442" y="12776"/>
                    <a:pt x="11669" y="10050"/>
                  </a:cubicBezTo>
                  <a:cubicBezTo>
                    <a:pt x="14681" y="6394"/>
                    <a:pt x="18205" y="3215"/>
                    <a:pt x="216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17"/>
            <p:cNvSpPr/>
            <p:nvPr/>
          </p:nvSpPr>
          <p:spPr>
            <a:xfrm>
              <a:off x="869150" y="1745275"/>
              <a:ext cx="166400" cy="207800"/>
            </a:xfrm>
            <a:custGeom>
              <a:rect b="b" l="l" r="r" t="t"/>
              <a:pathLst>
                <a:path extrusionOk="0" h="8312" w="6656">
                  <a:moveTo>
                    <a:pt x="6656" y="1"/>
                  </a:moveTo>
                  <a:cubicBezTo>
                    <a:pt x="5132" y="1299"/>
                    <a:pt x="3667" y="2656"/>
                    <a:pt x="2441" y="4240"/>
                  </a:cubicBezTo>
                  <a:cubicBezTo>
                    <a:pt x="1477" y="5502"/>
                    <a:pt x="762" y="6918"/>
                    <a:pt x="0" y="8311"/>
                  </a:cubicBezTo>
                  <a:cubicBezTo>
                    <a:pt x="1108" y="7026"/>
                    <a:pt x="2215" y="5764"/>
                    <a:pt x="3251" y="4418"/>
                  </a:cubicBezTo>
                  <a:cubicBezTo>
                    <a:pt x="4179" y="3239"/>
                    <a:pt x="5525" y="1394"/>
                    <a:pt x="6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17"/>
            <p:cNvSpPr/>
            <p:nvPr/>
          </p:nvSpPr>
          <p:spPr>
            <a:xfrm>
              <a:off x="820925" y="2007525"/>
              <a:ext cx="199450" cy="291425"/>
            </a:xfrm>
            <a:custGeom>
              <a:rect b="b" l="l" r="r" t="t"/>
              <a:pathLst>
                <a:path extrusionOk="0" h="11657" w="7978">
                  <a:moveTo>
                    <a:pt x="7978" y="0"/>
                  </a:moveTo>
                  <a:lnTo>
                    <a:pt x="7978" y="0"/>
                  </a:lnTo>
                  <a:cubicBezTo>
                    <a:pt x="6037" y="1643"/>
                    <a:pt x="4406" y="3608"/>
                    <a:pt x="2989" y="5703"/>
                  </a:cubicBezTo>
                  <a:cubicBezTo>
                    <a:pt x="1870" y="7418"/>
                    <a:pt x="989" y="9263"/>
                    <a:pt x="250" y="11073"/>
                  </a:cubicBezTo>
                  <a:cubicBezTo>
                    <a:pt x="179" y="11252"/>
                    <a:pt x="84" y="11466"/>
                    <a:pt x="0" y="11656"/>
                  </a:cubicBezTo>
                  <a:lnTo>
                    <a:pt x="572" y="10811"/>
                  </a:lnTo>
                  <a:cubicBezTo>
                    <a:pt x="1965" y="8811"/>
                    <a:pt x="3298" y="6787"/>
                    <a:pt x="4656" y="4775"/>
                  </a:cubicBezTo>
                  <a:cubicBezTo>
                    <a:pt x="5715" y="3155"/>
                    <a:pt x="6787" y="1489"/>
                    <a:pt x="7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17"/>
            <p:cNvSpPr/>
            <p:nvPr/>
          </p:nvSpPr>
          <p:spPr>
            <a:xfrm>
              <a:off x="830400" y="2025375"/>
              <a:ext cx="112000" cy="145675"/>
            </a:xfrm>
            <a:custGeom>
              <a:rect b="b" l="l" r="r" t="t"/>
              <a:pathLst>
                <a:path extrusionOk="0" h="5827" w="4480">
                  <a:moveTo>
                    <a:pt x="4479" y="1"/>
                  </a:moveTo>
                  <a:cubicBezTo>
                    <a:pt x="3491" y="763"/>
                    <a:pt x="2574" y="1656"/>
                    <a:pt x="1836" y="2668"/>
                  </a:cubicBezTo>
                  <a:cubicBezTo>
                    <a:pt x="1134" y="3620"/>
                    <a:pt x="598" y="4680"/>
                    <a:pt x="62" y="5716"/>
                  </a:cubicBezTo>
                  <a:cubicBezTo>
                    <a:pt x="15" y="5796"/>
                    <a:pt x="0" y="5827"/>
                    <a:pt x="5" y="5827"/>
                  </a:cubicBezTo>
                  <a:cubicBezTo>
                    <a:pt x="17" y="5827"/>
                    <a:pt x="185" y="5581"/>
                    <a:pt x="229" y="5537"/>
                  </a:cubicBezTo>
                  <a:cubicBezTo>
                    <a:pt x="907" y="4656"/>
                    <a:pt x="1657" y="3846"/>
                    <a:pt x="2300" y="2930"/>
                  </a:cubicBezTo>
                  <a:cubicBezTo>
                    <a:pt x="3027" y="1894"/>
                    <a:pt x="3693" y="882"/>
                    <a:pt x="4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17"/>
            <p:cNvSpPr/>
            <p:nvPr/>
          </p:nvSpPr>
          <p:spPr>
            <a:xfrm>
              <a:off x="533675" y="1829525"/>
              <a:ext cx="267925" cy="484000"/>
            </a:xfrm>
            <a:custGeom>
              <a:rect b="b" l="l" r="r" t="t"/>
              <a:pathLst>
                <a:path extrusionOk="0" h="19360" w="10717">
                  <a:moveTo>
                    <a:pt x="10717" y="0"/>
                  </a:moveTo>
                  <a:lnTo>
                    <a:pt x="10717" y="0"/>
                  </a:lnTo>
                  <a:cubicBezTo>
                    <a:pt x="7454" y="3358"/>
                    <a:pt x="4680" y="7204"/>
                    <a:pt x="2656" y="11407"/>
                  </a:cubicBezTo>
                  <a:cubicBezTo>
                    <a:pt x="1608" y="13621"/>
                    <a:pt x="834" y="15967"/>
                    <a:pt x="251" y="18348"/>
                  </a:cubicBezTo>
                  <a:cubicBezTo>
                    <a:pt x="156" y="18681"/>
                    <a:pt x="72" y="19038"/>
                    <a:pt x="1" y="19360"/>
                  </a:cubicBezTo>
                  <a:cubicBezTo>
                    <a:pt x="168" y="18860"/>
                    <a:pt x="382" y="18372"/>
                    <a:pt x="596" y="17895"/>
                  </a:cubicBezTo>
                  <a:cubicBezTo>
                    <a:pt x="1906" y="15038"/>
                    <a:pt x="2775" y="12573"/>
                    <a:pt x="4371" y="9668"/>
                  </a:cubicBezTo>
                  <a:cubicBezTo>
                    <a:pt x="5216" y="8073"/>
                    <a:pt x="6252" y="6596"/>
                    <a:pt x="7240" y="5108"/>
                  </a:cubicBezTo>
                  <a:cubicBezTo>
                    <a:pt x="8395" y="3394"/>
                    <a:pt x="9490" y="1655"/>
                    <a:pt x="10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17"/>
            <p:cNvSpPr/>
            <p:nvPr/>
          </p:nvSpPr>
          <p:spPr>
            <a:xfrm>
              <a:off x="662575" y="2198900"/>
              <a:ext cx="69975" cy="227750"/>
            </a:xfrm>
            <a:custGeom>
              <a:rect b="b" l="l" r="r" t="t"/>
              <a:pathLst>
                <a:path extrusionOk="0" h="9110" w="2799">
                  <a:moveTo>
                    <a:pt x="2798" y="1"/>
                  </a:moveTo>
                  <a:lnTo>
                    <a:pt x="2798" y="1"/>
                  </a:lnTo>
                  <a:cubicBezTo>
                    <a:pt x="1191" y="2597"/>
                    <a:pt x="143" y="5597"/>
                    <a:pt x="0" y="8657"/>
                  </a:cubicBezTo>
                  <a:lnTo>
                    <a:pt x="0" y="9109"/>
                  </a:lnTo>
                  <a:cubicBezTo>
                    <a:pt x="24" y="8931"/>
                    <a:pt x="60" y="8752"/>
                    <a:pt x="96" y="8585"/>
                  </a:cubicBezTo>
                  <a:cubicBezTo>
                    <a:pt x="869" y="5680"/>
                    <a:pt x="1786" y="2823"/>
                    <a:pt x="2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17"/>
            <p:cNvSpPr/>
            <p:nvPr/>
          </p:nvSpPr>
          <p:spPr>
            <a:xfrm>
              <a:off x="700975" y="2323925"/>
              <a:ext cx="23825" cy="116125"/>
            </a:xfrm>
            <a:custGeom>
              <a:rect b="b" l="l" r="r" t="t"/>
              <a:pathLst>
                <a:path extrusionOk="0" h="4645" w="953">
                  <a:moveTo>
                    <a:pt x="953" y="1"/>
                  </a:moveTo>
                  <a:lnTo>
                    <a:pt x="953" y="1"/>
                  </a:lnTo>
                  <a:cubicBezTo>
                    <a:pt x="238" y="1429"/>
                    <a:pt x="0" y="3060"/>
                    <a:pt x="191" y="4644"/>
                  </a:cubicBezTo>
                  <a:cubicBezTo>
                    <a:pt x="334" y="3775"/>
                    <a:pt x="584" y="2941"/>
                    <a:pt x="691" y="2096"/>
                  </a:cubicBezTo>
                  <a:cubicBezTo>
                    <a:pt x="750" y="1667"/>
                    <a:pt x="846" y="608"/>
                    <a:pt x="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17"/>
            <p:cNvSpPr/>
            <p:nvPr/>
          </p:nvSpPr>
          <p:spPr>
            <a:xfrm>
              <a:off x="472075" y="1866125"/>
              <a:ext cx="212850" cy="404550"/>
            </a:xfrm>
            <a:custGeom>
              <a:rect b="b" l="l" r="r" t="t"/>
              <a:pathLst>
                <a:path extrusionOk="0" h="16182" w="8514">
                  <a:moveTo>
                    <a:pt x="8513" y="1"/>
                  </a:moveTo>
                  <a:cubicBezTo>
                    <a:pt x="7168" y="1620"/>
                    <a:pt x="5799" y="3251"/>
                    <a:pt x="4727" y="5061"/>
                  </a:cubicBezTo>
                  <a:cubicBezTo>
                    <a:pt x="2846" y="8264"/>
                    <a:pt x="1286" y="11669"/>
                    <a:pt x="250" y="15229"/>
                  </a:cubicBezTo>
                  <a:cubicBezTo>
                    <a:pt x="167" y="15538"/>
                    <a:pt x="72" y="15872"/>
                    <a:pt x="0" y="16181"/>
                  </a:cubicBezTo>
                  <a:cubicBezTo>
                    <a:pt x="179" y="15777"/>
                    <a:pt x="358" y="15396"/>
                    <a:pt x="548" y="14991"/>
                  </a:cubicBezTo>
                  <a:cubicBezTo>
                    <a:pt x="2132" y="11705"/>
                    <a:pt x="3632" y="8383"/>
                    <a:pt x="5382" y="5168"/>
                  </a:cubicBezTo>
                  <a:cubicBezTo>
                    <a:pt x="6334" y="3382"/>
                    <a:pt x="7477" y="1715"/>
                    <a:pt x="8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17"/>
            <p:cNvSpPr/>
            <p:nvPr/>
          </p:nvSpPr>
          <p:spPr>
            <a:xfrm>
              <a:off x="397950" y="1876850"/>
              <a:ext cx="197375" cy="417625"/>
            </a:xfrm>
            <a:custGeom>
              <a:rect b="b" l="l" r="r" t="t"/>
              <a:pathLst>
                <a:path extrusionOk="0" h="16705" w="7895">
                  <a:moveTo>
                    <a:pt x="7895" y="0"/>
                  </a:moveTo>
                  <a:cubicBezTo>
                    <a:pt x="5156" y="2917"/>
                    <a:pt x="3215" y="6477"/>
                    <a:pt x="1763" y="10168"/>
                  </a:cubicBezTo>
                  <a:cubicBezTo>
                    <a:pt x="1060" y="12014"/>
                    <a:pt x="632" y="13955"/>
                    <a:pt x="191" y="15883"/>
                  </a:cubicBezTo>
                  <a:cubicBezTo>
                    <a:pt x="132" y="16157"/>
                    <a:pt x="48" y="16431"/>
                    <a:pt x="1" y="16705"/>
                  </a:cubicBezTo>
                  <a:cubicBezTo>
                    <a:pt x="155" y="16288"/>
                    <a:pt x="310" y="15871"/>
                    <a:pt x="465" y="15467"/>
                  </a:cubicBezTo>
                  <a:cubicBezTo>
                    <a:pt x="1418" y="13193"/>
                    <a:pt x="2418" y="10621"/>
                    <a:pt x="3120" y="9013"/>
                  </a:cubicBezTo>
                  <a:cubicBezTo>
                    <a:pt x="4513" y="5918"/>
                    <a:pt x="6025" y="2858"/>
                    <a:pt x="78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17"/>
            <p:cNvSpPr/>
            <p:nvPr/>
          </p:nvSpPr>
          <p:spPr>
            <a:xfrm>
              <a:off x="308950" y="1861075"/>
              <a:ext cx="200350" cy="481325"/>
            </a:xfrm>
            <a:custGeom>
              <a:rect b="b" l="l" r="r" t="t"/>
              <a:pathLst>
                <a:path extrusionOk="0" h="19253" w="8014">
                  <a:moveTo>
                    <a:pt x="8014" y="0"/>
                  </a:moveTo>
                  <a:cubicBezTo>
                    <a:pt x="5275" y="3584"/>
                    <a:pt x="3287" y="7680"/>
                    <a:pt x="1822" y="11930"/>
                  </a:cubicBezTo>
                  <a:cubicBezTo>
                    <a:pt x="1132" y="14002"/>
                    <a:pt x="667" y="16145"/>
                    <a:pt x="203" y="18276"/>
                  </a:cubicBezTo>
                  <a:cubicBezTo>
                    <a:pt x="132" y="18598"/>
                    <a:pt x="72" y="18943"/>
                    <a:pt x="1" y="19253"/>
                  </a:cubicBezTo>
                  <a:cubicBezTo>
                    <a:pt x="144" y="18753"/>
                    <a:pt x="298" y="18276"/>
                    <a:pt x="453" y="17776"/>
                  </a:cubicBezTo>
                  <a:cubicBezTo>
                    <a:pt x="1382" y="15133"/>
                    <a:pt x="2215" y="12454"/>
                    <a:pt x="3287" y="9847"/>
                  </a:cubicBezTo>
                  <a:cubicBezTo>
                    <a:pt x="4597" y="6799"/>
                    <a:pt x="6323" y="3179"/>
                    <a:pt x="8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17"/>
            <p:cNvSpPr/>
            <p:nvPr/>
          </p:nvSpPr>
          <p:spPr>
            <a:xfrm>
              <a:off x="260425" y="1798575"/>
              <a:ext cx="175950" cy="464950"/>
            </a:xfrm>
            <a:custGeom>
              <a:rect b="b" l="l" r="r" t="t"/>
              <a:pathLst>
                <a:path extrusionOk="0" h="18598" w="7038">
                  <a:moveTo>
                    <a:pt x="7038" y="0"/>
                  </a:moveTo>
                  <a:lnTo>
                    <a:pt x="7038" y="0"/>
                  </a:lnTo>
                  <a:cubicBezTo>
                    <a:pt x="4466" y="3405"/>
                    <a:pt x="2561" y="7275"/>
                    <a:pt x="1358" y="11371"/>
                  </a:cubicBezTo>
                  <a:cubicBezTo>
                    <a:pt x="787" y="13430"/>
                    <a:pt x="442" y="15562"/>
                    <a:pt x="132" y="17693"/>
                  </a:cubicBezTo>
                  <a:cubicBezTo>
                    <a:pt x="84" y="17990"/>
                    <a:pt x="49" y="18300"/>
                    <a:pt x="1" y="18598"/>
                  </a:cubicBezTo>
                  <a:cubicBezTo>
                    <a:pt x="132" y="18121"/>
                    <a:pt x="275" y="17657"/>
                    <a:pt x="418" y="17181"/>
                  </a:cubicBezTo>
                  <a:cubicBezTo>
                    <a:pt x="823" y="15919"/>
                    <a:pt x="1239" y="14669"/>
                    <a:pt x="1620" y="13407"/>
                  </a:cubicBezTo>
                  <a:cubicBezTo>
                    <a:pt x="1989" y="12180"/>
                    <a:pt x="2323" y="10954"/>
                    <a:pt x="2751" y="9739"/>
                  </a:cubicBezTo>
                  <a:cubicBezTo>
                    <a:pt x="3287" y="8180"/>
                    <a:pt x="4037" y="6501"/>
                    <a:pt x="4394" y="5667"/>
                  </a:cubicBezTo>
                  <a:cubicBezTo>
                    <a:pt x="5121" y="3941"/>
                    <a:pt x="6049" y="1881"/>
                    <a:pt x="7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17"/>
            <p:cNvSpPr/>
            <p:nvPr/>
          </p:nvSpPr>
          <p:spPr>
            <a:xfrm>
              <a:off x="253000" y="1737550"/>
              <a:ext cx="111650" cy="296475"/>
            </a:xfrm>
            <a:custGeom>
              <a:rect b="b" l="l" r="r" t="t"/>
              <a:pathLst>
                <a:path extrusionOk="0" h="11859" w="4466">
                  <a:moveTo>
                    <a:pt x="4465" y="0"/>
                  </a:moveTo>
                  <a:lnTo>
                    <a:pt x="4465" y="0"/>
                  </a:lnTo>
                  <a:cubicBezTo>
                    <a:pt x="1989" y="3310"/>
                    <a:pt x="608" y="7180"/>
                    <a:pt x="84" y="11252"/>
                  </a:cubicBezTo>
                  <a:cubicBezTo>
                    <a:pt x="60" y="11454"/>
                    <a:pt x="24" y="11668"/>
                    <a:pt x="0" y="11859"/>
                  </a:cubicBezTo>
                  <a:cubicBezTo>
                    <a:pt x="72" y="11573"/>
                    <a:pt x="167" y="11287"/>
                    <a:pt x="274" y="11002"/>
                  </a:cubicBezTo>
                  <a:cubicBezTo>
                    <a:pt x="869" y="9299"/>
                    <a:pt x="1465" y="7930"/>
                    <a:pt x="2072" y="6192"/>
                  </a:cubicBezTo>
                  <a:cubicBezTo>
                    <a:pt x="2834" y="4072"/>
                    <a:pt x="3525" y="1965"/>
                    <a:pt x="4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17"/>
            <p:cNvSpPr/>
            <p:nvPr/>
          </p:nvSpPr>
          <p:spPr>
            <a:xfrm>
              <a:off x="242575" y="1641700"/>
              <a:ext cx="66400" cy="149750"/>
            </a:xfrm>
            <a:custGeom>
              <a:rect b="b" l="l" r="r" t="t"/>
              <a:pathLst>
                <a:path extrusionOk="0" h="5990" w="2656">
                  <a:moveTo>
                    <a:pt x="2656" y="1"/>
                  </a:moveTo>
                  <a:lnTo>
                    <a:pt x="2656" y="1"/>
                  </a:lnTo>
                  <a:cubicBezTo>
                    <a:pt x="1334" y="1644"/>
                    <a:pt x="179" y="3596"/>
                    <a:pt x="13" y="5751"/>
                  </a:cubicBezTo>
                  <a:cubicBezTo>
                    <a:pt x="1" y="5823"/>
                    <a:pt x="1" y="5894"/>
                    <a:pt x="1" y="5989"/>
                  </a:cubicBezTo>
                  <a:cubicBezTo>
                    <a:pt x="13" y="5882"/>
                    <a:pt x="48" y="5799"/>
                    <a:pt x="96" y="5692"/>
                  </a:cubicBezTo>
                  <a:cubicBezTo>
                    <a:pt x="370" y="4799"/>
                    <a:pt x="786" y="4049"/>
                    <a:pt x="1239" y="3179"/>
                  </a:cubicBezTo>
                  <a:cubicBezTo>
                    <a:pt x="1775" y="2025"/>
                    <a:pt x="2084" y="1227"/>
                    <a:pt x="2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17"/>
            <p:cNvSpPr/>
            <p:nvPr/>
          </p:nvSpPr>
          <p:spPr>
            <a:xfrm>
              <a:off x="260150" y="1537525"/>
              <a:ext cx="19950" cy="54200"/>
            </a:xfrm>
            <a:custGeom>
              <a:rect b="b" l="l" r="r" t="t"/>
              <a:pathLst>
                <a:path extrusionOk="0" h="2168" w="798">
                  <a:moveTo>
                    <a:pt x="798" y="0"/>
                  </a:moveTo>
                  <a:cubicBezTo>
                    <a:pt x="441" y="691"/>
                    <a:pt x="179" y="1417"/>
                    <a:pt x="0" y="2167"/>
                  </a:cubicBezTo>
                  <a:cubicBezTo>
                    <a:pt x="333" y="1465"/>
                    <a:pt x="619" y="750"/>
                    <a:pt x="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17"/>
            <p:cNvSpPr/>
            <p:nvPr/>
          </p:nvSpPr>
          <p:spPr>
            <a:xfrm>
              <a:off x="248225" y="2377500"/>
              <a:ext cx="47950" cy="297975"/>
            </a:xfrm>
            <a:custGeom>
              <a:rect b="b" l="l" r="r" t="t"/>
              <a:pathLst>
                <a:path extrusionOk="0" h="11919" w="1918">
                  <a:moveTo>
                    <a:pt x="1918" y="1"/>
                  </a:moveTo>
                  <a:lnTo>
                    <a:pt x="1918" y="1"/>
                  </a:lnTo>
                  <a:cubicBezTo>
                    <a:pt x="965" y="1870"/>
                    <a:pt x="429" y="3954"/>
                    <a:pt x="191" y="6037"/>
                  </a:cubicBezTo>
                  <a:cubicBezTo>
                    <a:pt x="1" y="7811"/>
                    <a:pt x="108" y="9597"/>
                    <a:pt x="346" y="11347"/>
                  </a:cubicBezTo>
                  <a:cubicBezTo>
                    <a:pt x="370" y="11550"/>
                    <a:pt x="382" y="11728"/>
                    <a:pt x="418" y="11919"/>
                  </a:cubicBezTo>
                  <a:lnTo>
                    <a:pt x="501" y="11026"/>
                  </a:lnTo>
                  <a:cubicBezTo>
                    <a:pt x="656" y="9061"/>
                    <a:pt x="894" y="7109"/>
                    <a:pt x="1108" y="5144"/>
                  </a:cubicBezTo>
                  <a:cubicBezTo>
                    <a:pt x="1334" y="3311"/>
                    <a:pt x="1453" y="1810"/>
                    <a:pt x="19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17"/>
            <p:cNvSpPr/>
            <p:nvPr/>
          </p:nvSpPr>
          <p:spPr>
            <a:xfrm>
              <a:off x="239300" y="2323925"/>
              <a:ext cx="8650" cy="41100"/>
            </a:xfrm>
            <a:custGeom>
              <a:rect b="b" l="l" r="r" t="t"/>
              <a:pathLst>
                <a:path extrusionOk="0" h="1644" w="346">
                  <a:moveTo>
                    <a:pt x="346" y="1"/>
                  </a:moveTo>
                  <a:lnTo>
                    <a:pt x="346" y="1"/>
                  </a:lnTo>
                  <a:cubicBezTo>
                    <a:pt x="144" y="536"/>
                    <a:pt x="24" y="1084"/>
                    <a:pt x="1" y="1644"/>
                  </a:cubicBezTo>
                  <a:cubicBezTo>
                    <a:pt x="191" y="1132"/>
                    <a:pt x="310" y="560"/>
                    <a:pt x="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17"/>
            <p:cNvSpPr/>
            <p:nvPr/>
          </p:nvSpPr>
          <p:spPr>
            <a:xfrm>
              <a:off x="461650" y="2423050"/>
              <a:ext cx="25325" cy="105700"/>
            </a:xfrm>
            <a:custGeom>
              <a:rect b="b" l="l" r="r" t="t"/>
              <a:pathLst>
                <a:path extrusionOk="0" h="4228" w="1013">
                  <a:moveTo>
                    <a:pt x="1013" y="0"/>
                  </a:moveTo>
                  <a:lnTo>
                    <a:pt x="1013" y="0"/>
                  </a:lnTo>
                  <a:cubicBezTo>
                    <a:pt x="334" y="1298"/>
                    <a:pt x="1" y="2775"/>
                    <a:pt x="96" y="4227"/>
                  </a:cubicBezTo>
                  <a:cubicBezTo>
                    <a:pt x="346" y="3477"/>
                    <a:pt x="644" y="2501"/>
                    <a:pt x="775" y="1643"/>
                  </a:cubicBezTo>
                  <a:cubicBezTo>
                    <a:pt x="882" y="989"/>
                    <a:pt x="917" y="703"/>
                    <a:pt x="1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17"/>
            <p:cNvSpPr/>
            <p:nvPr/>
          </p:nvSpPr>
          <p:spPr>
            <a:xfrm>
              <a:off x="545000" y="2455200"/>
              <a:ext cx="16975" cy="73250"/>
            </a:xfrm>
            <a:custGeom>
              <a:rect b="b" l="l" r="r" t="t"/>
              <a:pathLst>
                <a:path extrusionOk="0" h="2930" w="679">
                  <a:moveTo>
                    <a:pt x="679" y="0"/>
                  </a:moveTo>
                  <a:lnTo>
                    <a:pt x="679" y="0"/>
                  </a:lnTo>
                  <a:cubicBezTo>
                    <a:pt x="227" y="905"/>
                    <a:pt x="0" y="1917"/>
                    <a:pt x="60" y="2929"/>
                  </a:cubicBezTo>
                  <a:cubicBezTo>
                    <a:pt x="405" y="2084"/>
                    <a:pt x="631" y="965"/>
                    <a:pt x="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17"/>
            <p:cNvSpPr/>
            <p:nvPr/>
          </p:nvSpPr>
          <p:spPr>
            <a:xfrm>
              <a:off x="601550" y="2516500"/>
              <a:ext cx="5975" cy="44975"/>
            </a:xfrm>
            <a:custGeom>
              <a:rect b="b" l="l" r="r" t="t"/>
              <a:pathLst>
                <a:path extrusionOk="0" h="1799" w="239">
                  <a:moveTo>
                    <a:pt x="120" y="1"/>
                  </a:moveTo>
                  <a:lnTo>
                    <a:pt x="120" y="1"/>
                  </a:lnTo>
                  <a:cubicBezTo>
                    <a:pt x="24" y="596"/>
                    <a:pt x="1" y="1227"/>
                    <a:pt x="203" y="1799"/>
                  </a:cubicBezTo>
                  <a:cubicBezTo>
                    <a:pt x="215" y="1203"/>
                    <a:pt x="239" y="596"/>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17"/>
            <p:cNvSpPr/>
            <p:nvPr/>
          </p:nvSpPr>
          <p:spPr>
            <a:xfrm>
              <a:off x="2153525" y="1378750"/>
              <a:ext cx="601300" cy="71000"/>
            </a:xfrm>
            <a:custGeom>
              <a:rect b="b" l="l" r="r" t="t"/>
              <a:pathLst>
                <a:path extrusionOk="0" h="2840" w="24052">
                  <a:moveTo>
                    <a:pt x="12416" y="1"/>
                  </a:moveTo>
                  <a:cubicBezTo>
                    <a:pt x="10738" y="1"/>
                    <a:pt x="9056" y="125"/>
                    <a:pt x="7395" y="339"/>
                  </a:cubicBezTo>
                  <a:cubicBezTo>
                    <a:pt x="5478" y="624"/>
                    <a:pt x="3573" y="1255"/>
                    <a:pt x="1822" y="2006"/>
                  </a:cubicBezTo>
                  <a:cubicBezTo>
                    <a:pt x="1209" y="2277"/>
                    <a:pt x="608" y="2548"/>
                    <a:pt x="18" y="2831"/>
                  </a:cubicBezTo>
                  <a:lnTo>
                    <a:pt x="18" y="2831"/>
                  </a:lnTo>
                  <a:cubicBezTo>
                    <a:pt x="36" y="2826"/>
                    <a:pt x="63" y="2823"/>
                    <a:pt x="96" y="2815"/>
                  </a:cubicBezTo>
                  <a:cubicBezTo>
                    <a:pt x="894" y="2541"/>
                    <a:pt x="1715" y="2351"/>
                    <a:pt x="2525" y="2148"/>
                  </a:cubicBezTo>
                  <a:cubicBezTo>
                    <a:pt x="6077" y="1172"/>
                    <a:pt x="9257" y="696"/>
                    <a:pt x="12903" y="696"/>
                  </a:cubicBezTo>
                  <a:cubicBezTo>
                    <a:pt x="12948" y="696"/>
                    <a:pt x="12993" y="696"/>
                    <a:pt x="13038" y="696"/>
                  </a:cubicBezTo>
                  <a:cubicBezTo>
                    <a:pt x="16146" y="776"/>
                    <a:pt x="19238" y="1222"/>
                    <a:pt x="22341" y="1222"/>
                  </a:cubicBezTo>
                  <a:cubicBezTo>
                    <a:pt x="22910" y="1222"/>
                    <a:pt x="23481" y="1207"/>
                    <a:pt x="24051" y="1172"/>
                  </a:cubicBezTo>
                  <a:cubicBezTo>
                    <a:pt x="20337" y="839"/>
                    <a:pt x="18634" y="398"/>
                    <a:pt x="14955" y="101"/>
                  </a:cubicBezTo>
                  <a:cubicBezTo>
                    <a:pt x="14112" y="33"/>
                    <a:pt x="13264" y="1"/>
                    <a:pt x="12416" y="1"/>
                  </a:cubicBezTo>
                  <a:close/>
                  <a:moveTo>
                    <a:pt x="18" y="2831"/>
                  </a:moveTo>
                  <a:cubicBezTo>
                    <a:pt x="10" y="2833"/>
                    <a:pt x="4" y="2835"/>
                    <a:pt x="1" y="2839"/>
                  </a:cubicBezTo>
                  <a:cubicBezTo>
                    <a:pt x="6" y="2836"/>
                    <a:pt x="12" y="2834"/>
                    <a:pt x="18" y="28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17"/>
            <p:cNvSpPr/>
            <p:nvPr/>
          </p:nvSpPr>
          <p:spPr>
            <a:xfrm>
              <a:off x="2241050" y="1418125"/>
              <a:ext cx="324175" cy="37875"/>
            </a:xfrm>
            <a:custGeom>
              <a:rect b="b" l="l" r="r" t="t"/>
              <a:pathLst>
                <a:path extrusionOk="0" h="1515" w="12967">
                  <a:moveTo>
                    <a:pt x="8559" y="1"/>
                  </a:moveTo>
                  <a:cubicBezTo>
                    <a:pt x="6964" y="1"/>
                    <a:pt x="5374" y="123"/>
                    <a:pt x="3810" y="442"/>
                  </a:cubicBezTo>
                  <a:cubicBezTo>
                    <a:pt x="2524" y="728"/>
                    <a:pt x="1203" y="966"/>
                    <a:pt x="0" y="1514"/>
                  </a:cubicBezTo>
                  <a:cubicBezTo>
                    <a:pt x="1155" y="1204"/>
                    <a:pt x="2286" y="1193"/>
                    <a:pt x="3524" y="1062"/>
                  </a:cubicBezTo>
                  <a:cubicBezTo>
                    <a:pt x="6370" y="812"/>
                    <a:pt x="9216" y="669"/>
                    <a:pt x="12037" y="347"/>
                  </a:cubicBezTo>
                  <a:cubicBezTo>
                    <a:pt x="12347" y="312"/>
                    <a:pt x="12645" y="264"/>
                    <a:pt x="12966" y="252"/>
                  </a:cubicBezTo>
                  <a:cubicBezTo>
                    <a:pt x="12752" y="240"/>
                    <a:pt x="12549" y="204"/>
                    <a:pt x="12335" y="192"/>
                  </a:cubicBezTo>
                  <a:cubicBezTo>
                    <a:pt x="11080" y="77"/>
                    <a:pt x="9818" y="1"/>
                    <a:pt x="8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17"/>
            <p:cNvSpPr/>
            <p:nvPr/>
          </p:nvSpPr>
          <p:spPr>
            <a:xfrm>
              <a:off x="1735025" y="999050"/>
              <a:ext cx="174750" cy="501300"/>
            </a:xfrm>
            <a:custGeom>
              <a:rect b="b" l="l" r="r" t="t"/>
              <a:pathLst>
                <a:path extrusionOk="0" h="20052" w="6990">
                  <a:moveTo>
                    <a:pt x="1394" y="1"/>
                  </a:moveTo>
                  <a:lnTo>
                    <a:pt x="1394" y="1"/>
                  </a:lnTo>
                  <a:cubicBezTo>
                    <a:pt x="1441" y="61"/>
                    <a:pt x="1489" y="108"/>
                    <a:pt x="1513" y="168"/>
                  </a:cubicBezTo>
                  <a:cubicBezTo>
                    <a:pt x="2167" y="1037"/>
                    <a:pt x="2751" y="1954"/>
                    <a:pt x="3299" y="2882"/>
                  </a:cubicBezTo>
                  <a:cubicBezTo>
                    <a:pt x="3942" y="3954"/>
                    <a:pt x="4334" y="4692"/>
                    <a:pt x="4668" y="5799"/>
                  </a:cubicBezTo>
                  <a:cubicBezTo>
                    <a:pt x="5727" y="9074"/>
                    <a:pt x="5704" y="12062"/>
                    <a:pt x="4358" y="15265"/>
                  </a:cubicBezTo>
                  <a:cubicBezTo>
                    <a:pt x="4263" y="15455"/>
                    <a:pt x="4311" y="15384"/>
                    <a:pt x="4180" y="15646"/>
                  </a:cubicBezTo>
                  <a:cubicBezTo>
                    <a:pt x="3942" y="16146"/>
                    <a:pt x="3680" y="16622"/>
                    <a:pt x="3358" y="17075"/>
                  </a:cubicBezTo>
                  <a:cubicBezTo>
                    <a:pt x="3049" y="17527"/>
                    <a:pt x="2941" y="17646"/>
                    <a:pt x="2465" y="18182"/>
                  </a:cubicBezTo>
                  <a:cubicBezTo>
                    <a:pt x="1727" y="18968"/>
                    <a:pt x="1013" y="19658"/>
                    <a:pt x="1" y="20051"/>
                  </a:cubicBezTo>
                  <a:cubicBezTo>
                    <a:pt x="1536" y="19718"/>
                    <a:pt x="2799" y="18658"/>
                    <a:pt x="3811" y="17515"/>
                  </a:cubicBezTo>
                  <a:cubicBezTo>
                    <a:pt x="6632" y="14062"/>
                    <a:pt x="6990" y="7811"/>
                    <a:pt x="4668" y="3930"/>
                  </a:cubicBezTo>
                  <a:cubicBezTo>
                    <a:pt x="3811" y="2608"/>
                    <a:pt x="2787" y="1477"/>
                    <a:pt x="1679" y="287"/>
                  </a:cubicBezTo>
                  <a:cubicBezTo>
                    <a:pt x="1584" y="180"/>
                    <a:pt x="1489" y="84"/>
                    <a:pt x="1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17"/>
            <p:cNvSpPr/>
            <p:nvPr/>
          </p:nvSpPr>
          <p:spPr>
            <a:xfrm>
              <a:off x="1744550" y="1026750"/>
              <a:ext cx="99150" cy="415250"/>
            </a:xfrm>
            <a:custGeom>
              <a:rect b="b" l="l" r="r" t="t"/>
              <a:pathLst>
                <a:path extrusionOk="0" h="16610" w="3966">
                  <a:moveTo>
                    <a:pt x="1" y="0"/>
                  </a:moveTo>
                  <a:cubicBezTo>
                    <a:pt x="1465" y="1929"/>
                    <a:pt x="2239" y="3953"/>
                    <a:pt x="2727" y="6311"/>
                  </a:cubicBezTo>
                  <a:cubicBezTo>
                    <a:pt x="3370" y="8882"/>
                    <a:pt x="3025" y="11359"/>
                    <a:pt x="1965" y="13645"/>
                  </a:cubicBezTo>
                  <a:cubicBezTo>
                    <a:pt x="1513" y="14633"/>
                    <a:pt x="929" y="15550"/>
                    <a:pt x="286" y="16419"/>
                  </a:cubicBezTo>
                  <a:cubicBezTo>
                    <a:pt x="239" y="16478"/>
                    <a:pt x="179" y="16550"/>
                    <a:pt x="143" y="16609"/>
                  </a:cubicBezTo>
                  <a:cubicBezTo>
                    <a:pt x="155" y="16598"/>
                    <a:pt x="179" y="16562"/>
                    <a:pt x="215" y="16550"/>
                  </a:cubicBezTo>
                  <a:cubicBezTo>
                    <a:pt x="894" y="15978"/>
                    <a:pt x="1525" y="15347"/>
                    <a:pt x="2048" y="14633"/>
                  </a:cubicBezTo>
                  <a:cubicBezTo>
                    <a:pt x="3299" y="12978"/>
                    <a:pt x="3965" y="10906"/>
                    <a:pt x="3906" y="8835"/>
                  </a:cubicBezTo>
                  <a:cubicBezTo>
                    <a:pt x="3739" y="5560"/>
                    <a:pt x="2322" y="233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17"/>
            <p:cNvSpPr/>
            <p:nvPr/>
          </p:nvSpPr>
          <p:spPr>
            <a:xfrm>
              <a:off x="1976425" y="1258925"/>
              <a:ext cx="251850" cy="250050"/>
            </a:xfrm>
            <a:custGeom>
              <a:rect b="b" l="l" r="r" t="t"/>
              <a:pathLst>
                <a:path extrusionOk="0" h="10002" w="10074">
                  <a:moveTo>
                    <a:pt x="10073" y="0"/>
                  </a:moveTo>
                  <a:cubicBezTo>
                    <a:pt x="9514" y="95"/>
                    <a:pt x="8966" y="191"/>
                    <a:pt x="8406" y="357"/>
                  </a:cubicBezTo>
                  <a:cubicBezTo>
                    <a:pt x="6311" y="1012"/>
                    <a:pt x="4394" y="2298"/>
                    <a:pt x="3049" y="4048"/>
                  </a:cubicBezTo>
                  <a:cubicBezTo>
                    <a:pt x="1715" y="5846"/>
                    <a:pt x="798" y="7930"/>
                    <a:pt x="1" y="10001"/>
                  </a:cubicBezTo>
                  <a:cubicBezTo>
                    <a:pt x="2060" y="6263"/>
                    <a:pt x="4334" y="2846"/>
                    <a:pt x="8073" y="845"/>
                  </a:cubicBezTo>
                  <a:cubicBezTo>
                    <a:pt x="8644" y="536"/>
                    <a:pt x="9121" y="345"/>
                    <a:pt x="9752" y="119"/>
                  </a:cubicBezTo>
                  <a:cubicBezTo>
                    <a:pt x="9859" y="72"/>
                    <a:pt x="9954" y="48"/>
                    <a:pt x="10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17"/>
            <p:cNvSpPr/>
            <p:nvPr/>
          </p:nvSpPr>
          <p:spPr>
            <a:xfrm>
              <a:off x="1991300" y="1238075"/>
              <a:ext cx="187250" cy="172975"/>
            </a:xfrm>
            <a:custGeom>
              <a:rect b="b" l="l" r="r" t="t"/>
              <a:pathLst>
                <a:path extrusionOk="0" h="6919" w="7490">
                  <a:moveTo>
                    <a:pt x="7490" y="1"/>
                  </a:moveTo>
                  <a:lnTo>
                    <a:pt x="7490" y="1"/>
                  </a:lnTo>
                  <a:cubicBezTo>
                    <a:pt x="7228" y="60"/>
                    <a:pt x="6978" y="120"/>
                    <a:pt x="6740" y="191"/>
                  </a:cubicBezTo>
                  <a:cubicBezTo>
                    <a:pt x="5347" y="608"/>
                    <a:pt x="4001" y="1298"/>
                    <a:pt x="2906" y="2239"/>
                  </a:cubicBezTo>
                  <a:cubicBezTo>
                    <a:pt x="1525" y="3489"/>
                    <a:pt x="525" y="5132"/>
                    <a:pt x="1" y="6918"/>
                  </a:cubicBezTo>
                  <a:cubicBezTo>
                    <a:pt x="1656" y="4013"/>
                    <a:pt x="3823" y="2203"/>
                    <a:pt x="6537" y="548"/>
                  </a:cubicBezTo>
                  <a:cubicBezTo>
                    <a:pt x="6847" y="358"/>
                    <a:pt x="7180" y="179"/>
                    <a:pt x="7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17"/>
            <p:cNvSpPr/>
            <p:nvPr/>
          </p:nvSpPr>
          <p:spPr>
            <a:xfrm>
              <a:off x="2028825" y="1214575"/>
              <a:ext cx="108050" cy="89025"/>
            </a:xfrm>
            <a:custGeom>
              <a:rect b="b" l="l" r="r" t="t"/>
              <a:pathLst>
                <a:path extrusionOk="0" h="3561" w="4322">
                  <a:moveTo>
                    <a:pt x="4322" y="0"/>
                  </a:moveTo>
                  <a:lnTo>
                    <a:pt x="4322" y="0"/>
                  </a:lnTo>
                  <a:cubicBezTo>
                    <a:pt x="4251" y="36"/>
                    <a:pt x="4155" y="60"/>
                    <a:pt x="4084" y="95"/>
                  </a:cubicBezTo>
                  <a:cubicBezTo>
                    <a:pt x="2179" y="714"/>
                    <a:pt x="833" y="1715"/>
                    <a:pt x="0" y="3560"/>
                  </a:cubicBezTo>
                  <a:cubicBezTo>
                    <a:pt x="560" y="2917"/>
                    <a:pt x="1191" y="2405"/>
                    <a:pt x="1845" y="1881"/>
                  </a:cubicBezTo>
                  <a:cubicBezTo>
                    <a:pt x="2381" y="1429"/>
                    <a:pt x="2917" y="1072"/>
                    <a:pt x="3750" y="441"/>
                  </a:cubicBezTo>
                  <a:cubicBezTo>
                    <a:pt x="3953" y="274"/>
                    <a:pt x="4108" y="155"/>
                    <a:pt x="4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17"/>
            <p:cNvSpPr/>
            <p:nvPr/>
          </p:nvSpPr>
          <p:spPr>
            <a:xfrm>
              <a:off x="2038350" y="1192250"/>
              <a:ext cx="57150" cy="52100"/>
            </a:xfrm>
            <a:custGeom>
              <a:rect b="b" l="l" r="r" t="t"/>
              <a:pathLst>
                <a:path extrusionOk="0" h="2084" w="2286">
                  <a:moveTo>
                    <a:pt x="2286" y="0"/>
                  </a:moveTo>
                  <a:lnTo>
                    <a:pt x="2286" y="0"/>
                  </a:lnTo>
                  <a:cubicBezTo>
                    <a:pt x="1381" y="500"/>
                    <a:pt x="417" y="1107"/>
                    <a:pt x="0" y="2084"/>
                  </a:cubicBezTo>
                  <a:cubicBezTo>
                    <a:pt x="310" y="1750"/>
                    <a:pt x="667" y="1477"/>
                    <a:pt x="905" y="1310"/>
                  </a:cubicBezTo>
                  <a:cubicBezTo>
                    <a:pt x="1429" y="929"/>
                    <a:pt x="1845" y="453"/>
                    <a:pt x="22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17"/>
            <p:cNvSpPr/>
            <p:nvPr/>
          </p:nvSpPr>
          <p:spPr>
            <a:xfrm>
              <a:off x="2082975" y="855900"/>
              <a:ext cx="450100" cy="463475"/>
            </a:xfrm>
            <a:custGeom>
              <a:rect b="b" l="l" r="r" t="t"/>
              <a:pathLst>
                <a:path extrusionOk="0" h="18539" w="18004">
                  <a:moveTo>
                    <a:pt x="477" y="0"/>
                  </a:moveTo>
                  <a:lnTo>
                    <a:pt x="477" y="0"/>
                  </a:lnTo>
                  <a:cubicBezTo>
                    <a:pt x="1" y="2012"/>
                    <a:pt x="203" y="4167"/>
                    <a:pt x="906" y="6108"/>
                  </a:cubicBezTo>
                  <a:cubicBezTo>
                    <a:pt x="1442" y="7501"/>
                    <a:pt x="2299" y="8775"/>
                    <a:pt x="3251" y="9930"/>
                  </a:cubicBezTo>
                  <a:cubicBezTo>
                    <a:pt x="5597" y="12728"/>
                    <a:pt x="8585" y="15002"/>
                    <a:pt x="11883" y="16585"/>
                  </a:cubicBezTo>
                  <a:cubicBezTo>
                    <a:pt x="12776" y="17002"/>
                    <a:pt x="13479" y="17288"/>
                    <a:pt x="14610" y="17621"/>
                  </a:cubicBezTo>
                  <a:cubicBezTo>
                    <a:pt x="15729" y="17955"/>
                    <a:pt x="16872" y="18193"/>
                    <a:pt x="18003" y="18538"/>
                  </a:cubicBezTo>
                  <a:cubicBezTo>
                    <a:pt x="17872" y="18455"/>
                    <a:pt x="17717" y="18395"/>
                    <a:pt x="17575" y="18324"/>
                  </a:cubicBezTo>
                  <a:cubicBezTo>
                    <a:pt x="14479" y="16835"/>
                    <a:pt x="11360" y="15335"/>
                    <a:pt x="8478" y="13454"/>
                  </a:cubicBezTo>
                  <a:cubicBezTo>
                    <a:pt x="3811" y="10359"/>
                    <a:pt x="132" y="6060"/>
                    <a:pt x="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17"/>
            <p:cNvSpPr/>
            <p:nvPr/>
          </p:nvSpPr>
          <p:spPr>
            <a:xfrm>
              <a:off x="2123175" y="867200"/>
              <a:ext cx="354225" cy="407525"/>
            </a:xfrm>
            <a:custGeom>
              <a:rect b="b" l="l" r="r" t="t"/>
              <a:pathLst>
                <a:path extrusionOk="0" h="16301" w="14169">
                  <a:moveTo>
                    <a:pt x="0" y="1"/>
                  </a:moveTo>
                  <a:cubicBezTo>
                    <a:pt x="12" y="905"/>
                    <a:pt x="96" y="1763"/>
                    <a:pt x="238" y="2596"/>
                  </a:cubicBezTo>
                  <a:cubicBezTo>
                    <a:pt x="381" y="3668"/>
                    <a:pt x="834" y="4692"/>
                    <a:pt x="1322" y="5632"/>
                  </a:cubicBezTo>
                  <a:cubicBezTo>
                    <a:pt x="2358" y="7692"/>
                    <a:pt x="3846" y="9502"/>
                    <a:pt x="5596" y="10990"/>
                  </a:cubicBezTo>
                  <a:cubicBezTo>
                    <a:pt x="8120" y="13216"/>
                    <a:pt x="10990" y="15121"/>
                    <a:pt x="14169" y="16300"/>
                  </a:cubicBezTo>
                  <a:cubicBezTo>
                    <a:pt x="12466" y="15407"/>
                    <a:pt x="10906" y="14288"/>
                    <a:pt x="9382" y="13121"/>
                  </a:cubicBezTo>
                  <a:cubicBezTo>
                    <a:pt x="8061" y="12109"/>
                    <a:pt x="6739" y="11121"/>
                    <a:pt x="5275" y="9680"/>
                  </a:cubicBezTo>
                  <a:cubicBezTo>
                    <a:pt x="4132" y="8537"/>
                    <a:pt x="3525" y="7621"/>
                    <a:pt x="2643" y="6263"/>
                  </a:cubicBezTo>
                  <a:cubicBezTo>
                    <a:pt x="2120" y="5418"/>
                    <a:pt x="1322" y="4013"/>
                    <a:pt x="1036" y="3370"/>
                  </a:cubicBezTo>
                  <a:cubicBezTo>
                    <a:pt x="608" y="2275"/>
                    <a:pt x="262" y="114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17"/>
            <p:cNvSpPr/>
            <p:nvPr/>
          </p:nvSpPr>
          <p:spPr>
            <a:xfrm>
              <a:off x="2159775" y="897850"/>
              <a:ext cx="288750" cy="314950"/>
            </a:xfrm>
            <a:custGeom>
              <a:rect b="b" l="l" r="r" t="t"/>
              <a:pathLst>
                <a:path extrusionOk="0" h="12598" w="11550">
                  <a:moveTo>
                    <a:pt x="1" y="1"/>
                  </a:moveTo>
                  <a:lnTo>
                    <a:pt x="1" y="1"/>
                  </a:lnTo>
                  <a:cubicBezTo>
                    <a:pt x="941" y="2739"/>
                    <a:pt x="2346" y="5382"/>
                    <a:pt x="4251" y="7585"/>
                  </a:cubicBezTo>
                  <a:cubicBezTo>
                    <a:pt x="5847" y="9371"/>
                    <a:pt x="7847" y="10752"/>
                    <a:pt x="9931" y="11931"/>
                  </a:cubicBezTo>
                  <a:cubicBezTo>
                    <a:pt x="10443" y="12217"/>
                    <a:pt x="10990" y="12431"/>
                    <a:pt x="11550" y="12598"/>
                  </a:cubicBezTo>
                  <a:cubicBezTo>
                    <a:pt x="11490" y="12574"/>
                    <a:pt x="11455" y="12550"/>
                    <a:pt x="11419" y="12538"/>
                  </a:cubicBezTo>
                  <a:cubicBezTo>
                    <a:pt x="10693" y="12169"/>
                    <a:pt x="10204" y="11705"/>
                    <a:pt x="9585" y="11169"/>
                  </a:cubicBezTo>
                  <a:cubicBezTo>
                    <a:pt x="8002" y="9800"/>
                    <a:pt x="6394" y="8430"/>
                    <a:pt x="4942" y="6918"/>
                  </a:cubicBezTo>
                  <a:cubicBezTo>
                    <a:pt x="3025" y="4704"/>
                    <a:pt x="1572" y="278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17"/>
            <p:cNvSpPr/>
            <p:nvPr/>
          </p:nvSpPr>
          <p:spPr>
            <a:xfrm>
              <a:off x="2213350" y="921375"/>
              <a:ext cx="200225" cy="195475"/>
            </a:xfrm>
            <a:custGeom>
              <a:rect b="b" l="l" r="r" t="t"/>
              <a:pathLst>
                <a:path extrusionOk="0" h="7819" w="8009">
                  <a:moveTo>
                    <a:pt x="1" y="0"/>
                  </a:moveTo>
                  <a:lnTo>
                    <a:pt x="1" y="0"/>
                  </a:lnTo>
                  <a:cubicBezTo>
                    <a:pt x="1084" y="2429"/>
                    <a:pt x="2727" y="4668"/>
                    <a:pt x="4882" y="6239"/>
                  </a:cubicBezTo>
                  <a:cubicBezTo>
                    <a:pt x="5716" y="6882"/>
                    <a:pt x="6609" y="7478"/>
                    <a:pt x="7633" y="7763"/>
                  </a:cubicBezTo>
                  <a:cubicBezTo>
                    <a:pt x="7733" y="7763"/>
                    <a:pt x="7971" y="7819"/>
                    <a:pt x="7999" y="7819"/>
                  </a:cubicBezTo>
                  <a:cubicBezTo>
                    <a:pt x="8008" y="7819"/>
                    <a:pt x="7997" y="7813"/>
                    <a:pt x="7954" y="7799"/>
                  </a:cubicBezTo>
                  <a:cubicBezTo>
                    <a:pt x="7692" y="7704"/>
                    <a:pt x="7466" y="7549"/>
                    <a:pt x="7240" y="7382"/>
                  </a:cubicBezTo>
                  <a:cubicBezTo>
                    <a:pt x="6823" y="7085"/>
                    <a:pt x="6311" y="6597"/>
                    <a:pt x="5871" y="6168"/>
                  </a:cubicBezTo>
                  <a:cubicBezTo>
                    <a:pt x="5299" y="5596"/>
                    <a:pt x="4716" y="5049"/>
                    <a:pt x="4156" y="4489"/>
                  </a:cubicBezTo>
                  <a:cubicBezTo>
                    <a:pt x="2716" y="3060"/>
                    <a:pt x="1215" y="159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17"/>
            <p:cNvSpPr/>
            <p:nvPr/>
          </p:nvSpPr>
          <p:spPr>
            <a:xfrm>
              <a:off x="2277050" y="936250"/>
              <a:ext cx="146775" cy="121175"/>
            </a:xfrm>
            <a:custGeom>
              <a:rect b="b" l="l" r="r" t="t"/>
              <a:pathLst>
                <a:path extrusionOk="0" h="4847" w="5871">
                  <a:moveTo>
                    <a:pt x="1" y="1"/>
                  </a:moveTo>
                  <a:cubicBezTo>
                    <a:pt x="1311" y="2132"/>
                    <a:pt x="3263" y="3894"/>
                    <a:pt x="5621" y="4751"/>
                  </a:cubicBezTo>
                  <a:cubicBezTo>
                    <a:pt x="5704" y="4787"/>
                    <a:pt x="5811" y="4811"/>
                    <a:pt x="5871" y="4847"/>
                  </a:cubicBezTo>
                  <a:cubicBezTo>
                    <a:pt x="5716" y="4751"/>
                    <a:pt x="5549" y="4668"/>
                    <a:pt x="5406" y="4561"/>
                  </a:cubicBezTo>
                  <a:cubicBezTo>
                    <a:pt x="4680" y="4085"/>
                    <a:pt x="4037" y="3430"/>
                    <a:pt x="3323" y="2823"/>
                  </a:cubicBezTo>
                  <a:cubicBezTo>
                    <a:pt x="2251" y="1846"/>
                    <a:pt x="1060" y="100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17"/>
            <p:cNvSpPr/>
            <p:nvPr/>
          </p:nvSpPr>
          <p:spPr>
            <a:xfrm>
              <a:off x="1715975" y="855900"/>
              <a:ext cx="283100" cy="185750"/>
            </a:xfrm>
            <a:custGeom>
              <a:rect b="b" l="l" r="r" t="t"/>
              <a:pathLst>
                <a:path extrusionOk="0" h="7430" w="11324">
                  <a:moveTo>
                    <a:pt x="1" y="0"/>
                  </a:moveTo>
                  <a:cubicBezTo>
                    <a:pt x="286" y="179"/>
                    <a:pt x="548" y="357"/>
                    <a:pt x="822" y="536"/>
                  </a:cubicBezTo>
                  <a:cubicBezTo>
                    <a:pt x="4263" y="2917"/>
                    <a:pt x="8073" y="4858"/>
                    <a:pt x="11323" y="7430"/>
                  </a:cubicBezTo>
                  <a:cubicBezTo>
                    <a:pt x="9835" y="5679"/>
                    <a:pt x="8073" y="4155"/>
                    <a:pt x="6120" y="2917"/>
                  </a:cubicBezTo>
                  <a:cubicBezTo>
                    <a:pt x="4394" y="1869"/>
                    <a:pt x="2537" y="1012"/>
                    <a:pt x="655" y="262"/>
                  </a:cubicBezTo>
                  <a:cubicBezTo>
                    <a:pt x="429" y="167"/>
                    <a:pt x="227"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17"/>
            <p:cNvSpPr/>
            <p:nvPr/>
          </p:nvSpPr>
          <p:spPr>
            <a:xfrm>
              <a:off x="1770150" y="856750"/>
              <a:ext cx="213750" cy="118825"/>
            </a:xfrm>
            <a:custGeom>
              <a:rect b="b" l="l" r="r" t="t"/>
              <a:pathLst>
                <a:path extrusionOk="0" h="4753" w="8550">
                  <a:moveTo>
                    <a:pt x="56" y="1"/>
                  </a:moveTo>
                  <a:cubicBezTo>
                    <a:pt x="38" y="1"/>
                    <a:pt x="19" y="1"/>
                    <a:pt x="0" y="2"/>
                  </a:cubicBezTo>
                  <a:cubicBezTo>
                    <a:pt x="1227" y="442"/>
                    <a:pt x="2346" y="1240"/>
                    <a:pt x="3489" y="1847"/>
                  </a:cubicBezTo>
                  <a:cubicBezTo>
                    <a:pt x="4965" y="2740"/>
                    <a:pt x="6477" y="3562"/>
                    <a:pt x="8001" y="4371"/>
                  </a:cubicBezTo>
                  <a:cubicBezTo>
                    <a:pt x="8192" y="4490"/>
                    <a:pt x="8371" y="4610"/>
                    <a:pt x="8549" y="4752"/>
                  </a:cubicBezTo>
                  <a:cubicBezTo>
                    <a:pt x="8418" y="4621"/>
                    <a:pt x="8311" y="4514"/>
                    <a:pt x="8204" y="4395"/>
                  </a:cubicBezTo>
                  <a:cubicBezTo>
                    <a:pt x="6704" y="2824"/>
                    <a:pt x="4894" y="1514"/>
                    <a:pt x="2846" y="764"/>
                  </a:cubicBezTo>
                  <a:cubicBezTo>
                    <a:pt x="2215" y="502"/>
                    <a:pt x="1536" y="299"/>
                    <a:pt x="870" y="133"/>
                  </a:cubicBezTo>
                  <a:cubicBezTo>
                    <a:pt x="602" y="77"/>
                    <a:pt x="325" y="1"/>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17"/>
            <p:cNvSpPr/>
            <p:nvPr/>
          </p:nvSpPr>
          <p:spPr>
            <a:xfrm>
              <a:off x="1866600" y="857975"/>
              <a:ext cx="130525" cy="72125"/>
            </a:xfrm>
            <a:custGeom>
              <a:rect b="b" l="l" r="r" t="t"/>
              <a:pathLst>
                <a:path extrusionOk="0" h="2885" w="5221">
                  <a:moveTo>
                    <a:pt x="0" y="0"/>
                  </a:moveTo>
                  <a:lnTo>
                    <a:pt x="0" y="0"/>
                  </a:lnTo>
                  <a:cubicBezTo>
                    <a:pt x="953" y="477"/>
                    <a:pt x="1810" y="1143"/>
                    <a:pt x="2739" y="1679"/>
                  </a:cubicBezTo>
                  <a:cubicBezTo>
                    <a:pt x="3501" y="2120"/>
                    <a:pt x="4334" y="2429"/>
                    <a:pt x="5120" y="2834"/>
                  </a:cubicBezTo>
                  <a:cubicBezTo>
                    <a:pt x="5179" y="2864"/>
                    <a:pt x="5215" y="2885"/>
                    <a:pt x="5218" y="2885"/>
                  </a:cubicBezTo>
                  <a:cubicBezTo>
                    <a:pt x="5221" y="2885"/>
                    <a:pt x="5191" y="2864"/>
                    <a:pt x="5120" y="2810"/>
                  </a:cubicBezTo>
                  <a:cubicBezTo>
                    <a:pt x="3679" y="1524"/>
                    <a:pt x="2024" y="3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17"/>
            <p:cNvSpPr/>
            <p:nvPr/>
          </p:nvSpPr>
          <p:spPr>
            <a:xfrm>
              <a:off x="1962425" y="858275"/>
              <a:ext cx="57175" cy="28900"/>
            </a:xfrm>
            <a:custGeom>
              <a:rect b="b" l="l" r="r" t="t"/>
              <a:pathLst>
                <a:path extrusionOk="0" h="1156" w="2287">
                  <a:moveTo>
                    <a:pt x="1" y="0"/>
                  </a:moveTo>
                  <a:cubicBezTo>
                    <a:pt x="680" y="524"/>
                    <a:pt x="1465" y="881"/>
                    <a:pt x="2287" y="1155"/>
                  </a:cubicBezTo>
                  <a:cubicBezTo>
                    <a:pt x="1608" y="643"/>
                    <a:pt x="858"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17"/>
            <p:cNvSpPr/>
            <p:nvPr/>
          </p:nvSpPr>
          <p:spPr>
            <a:xfrm>
              <a:off x="2580075" y="853200"/>
              <a:ext cx="243500" cy="479850"/>
            </a:xfrm>
            <a:custGeom>
              <a:rect b="b" l="l" r="r" t="t"/>
              <a:pathLst>
                <a:path extrusionOk="0" h="19194" w="9740">
                  <a:moveTo>
                    <a:pt x="4834" y="1"/>
                  </a:moveTo>
                  <a:lnTo>
                    <a:pt x="4834" y="1"/>
                  </a:lnTo>
                  <a:cubicBezTo>
                    <a:pt x="4584" y="180"/>
                    <a:pt x="4322" y="382"/>
                    <a:pt x="4084" y="572"/>
                  </a:cubicBezTo>
                  <a:cubicBezTo>
                    <a:pt x="3048" y="1406"/>
                    <a:pt x="2096" y="2418"/>
                    <a:pt x="1512" y="3620"/>
                  </a:cubicBezTo>
                  <a:cubicBezTo>
                    <a:pt x="274" y="6371"/>
                    <a:pt x="0" y="10062"/>
                    <a:pt x="1155" y="13014"/>
                  </a:cubicBezTo>
                  <a:cubicBezTo>
                    <a:pt x="1965" y="14991"/>
                    <a:pt x="3394" y="16729"/>
                    <a:pt x="5239" y="17848"/>
                  </a:cubicBezTo>
                  <a:cubicBezTo>
                    <a:pt x="6608" y="18634"/>
                    <a:pt x="8168" y="19182"/>
                    <a:pt x="9740" y="19194"/>
                  </a:cubicBezTo>
                  <a:cubicBezTo>
                    <a:pt x="6275" y="18622"/>
                    <a:pt x="3358" y="16205"/>
                    <a:pt x="1941" y="13110"/>
                  </a:cubicBezTo>
                  <a:cubicBezTo>
                    <a:pt x="870" y="10740"/>
                    <a:pt x="977" y="7704"/>
                    <a:pt x="1834" y="4978"/>
                  </a:cubicBezTo>
                  <a:cubicBezTo>
                    <a:pt x="2286" y="3299"/>
                    <a:pt x="3346" y="1727"/>
                    <a:pt x="4501" y="394"/>
                  </a:cubicBezTo>
                  <a:cubicBezTo>
                    <a:pt x="4608" y="263"/>
                    <a:pt x="4727" y="144"/>
                    <a:pt x="48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17"/>
            <p:cNvSpPr/>
            <p:nvPr/>
          </p:nvSpPr>
          <p:spPr>
            <a:xfrm>
              <a:off x="2538700" y="872250"/>
              <a:ext cx="170875" cy="453075"/>
            </a:xfrm>
            <a:custGeom>
              <a:rect b="b" l="l" r="r" t="t"/>
              <a:pathLst>
                <a:path extrusionOk="0" h="18123" w="6835">
                  <a:moveTo>
                    <a:pt x="1358" y="5216"/>
                  </a:moveTo>
                  <a:cubicBezTo>
                    <a:pt x="1357" y="5222"/>
                    <a:pt x="1356" y="5229"/>
                    <a:pt x="1355" y="5235"/>
                  </a:cubicBezTo>
                  <a:lnTo>
                    <a:pt x="1355" y="5235"/>
                  </a:lnTo>
                  <a:cubicBezTo>
                    <a:pt x="1356" y="5228"/>
                    <a:pt x="1358" y="5221"/>
                    <a:pt x="1358" y="5216"/>
                  </a:cubicBezTo>
                  <a:close/>
                  <a:moveTo>
                    <a:pt x="3025" y="1"/>
                  </a:moveTo>
                  <a:cubicBezTo>
                    <a:pt x="2977" y="60"/>
                    <a:pt x="2917" y="132"/>
                    <a:pt x="2870" y="191"/>
                  </a:cubicBezTo>
                  <a:cubicBezTo>
                    <a:pt x="2096" y="1227"/>
                    <a:pt x="1370" y="2311"/>
                    <a:pt x="1001" y="3549"/>
                  </a:cubicBezTo>
                  <a:cubicBezTo>
                    <a:pt x="0" y="6585"/>
                    <a:pt x="215" y="9847"/>
                    <a:pt x="1513" y="12764"/>
                  </a:cubicBezTo>
                  <a:cubicBezTo>
                    <a:pt x="2048" y="13967"/>
                    <a:pt x="2703" y="15146"/>
                    <a:pt x="3644" y="16098"/>
                  </a:cubicBezTo>
                  <a:cubicBezTo>
                    <a:pt x="4191" y="16610"/>
                    <a:pt x="4822" y="17063"/>
                    <a:pt x="5477" y="17444"/>
                  </a:cubicBezTo>
                  <a:cubicBezTo>
                    <a:pt x="5906" y="17717"/>
                    <a:pt x="6346" y="17967"/>
                    <a:pt x="6835" y="18122"/>
                  </a:cubicBezTo>
                  <a:cubicBezTo>
                    <a:pt x="6311" y="17896"/>
                    <a:pt x="5882" y="17539"/>
                    <a:pt x="5477" y="17229"/>
                  </a:cubicBezTo>
                  <a:cubicBezTo>
                    <a:pt x="4930" y="16789"/>
                    <a:pt x="4406" y="16301"/>
                    <a:pt x="3941" y="15777"/>
                  </a:cubicBezTo>
                  <a:cubicBezTo>
                    <a:pt x="3358" y="15158"/>
                    <a:pt x="2525" y="13443"/>
                    <a:pt x="2263" y="12800"/>
                  </a:cubicBezTo>
                  <a:cubicBezTo>
                    <a:pt x="1075" y="10080"/>
                    <a:pt x="942" y="7799"/>
                    <a:pt x="1355" y="5235"/>
                  </a:cubicBezTo>
                  <a:lnTo>
                    <a:pt x="1355" y="5235"/>
                  </a:lnTo>
                  <a:cubicBezTo>
                    <a:pt x="1350" y="5254"/>
                    <a:pt x="1341" y="5276"/>
                    <a:pt x="1336" y="5294"/>
                  </a:cubicBezTo>
                  <a:lnTo>
                    <a:pt x="1336" y="5294"/>
                  </a:lnTo>
                  <a:cubicBezTo>
                    <a:pt x="1381" y="4995"/>
                    <a:pt x="1359" y="5151"/>
                    <a:pt x="1417" y="4871"/>
                  </a:cubicBezTo>
                  <a:cubicBezTo>
                    <a:pt x="1536" y="4109"/>
                    <a:pt x="1691" y="3370"/>
                    <a:pt x="1929" y="2632"/>
                  </a:cubicBezTo>
                  <a:cubicBezTo>
                    <a:pt x="2215" y="1823"/>
                    <a:pt x="2560" y="1025"/>
                    <a:pt x="2882" y="275"/>
                  </a:cubicBezTo>
                  <a:cubicBezTo>
                    <a:pt x="2929" y="180"/>
                    <a:pt x="2977" y="72"/>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17"/>
            <p:cNvSpPr/>
            <p:nvPr/>
          </p:nvSpPr>
          <p:spPr>
            <a:xfrm>
              <a:off x="2503275" y="868100"/>
              <a:ext cx="96175" cy="409600"/>
            </a:xfrm>
            <a:custGeom>
              <a:rect b="b" l="l" r="r" t="t"/>
              <a:pathLst>
                <a:path extrusionOk="0" h="16384" w="3847">
                  <a:moveTo>
                    <a:pt x="2453" y="0"/>
                  </a:moveTo>
                  <a:cubicBezTo>
                    <a:pt x="2441" y="24"/>
                    <a:pt x="2441" y="36"/>
                    <a:pt x="2429" y="48"/>
                  </a:cubicBezTo>
                  <a:cubicBezTo>
                    <a:pt x="1917" y="834"/>
                    <a:pt x="1453" y="1643"/>
                    <a:pt x="1096" y="2489"/>
                  </a:cubicBezTo>
                  <a:cubicBezTo>
                    <a:pt x="239" y="4489"/>
                    <a:pt x="1" y="6703"/>
                    <a:pt x="310" y="8847"/>
                  </a:cubicBezTo>
                  <a:cubicBezTo>
                    <a:pt x="465" y="10097"/>
                    <a:pt x="774" y="11335"/>
                    <a:pt x="1298" y="12478"/>
                  </a:cubicBezTo>
                  <a:cubicBezTo>
                    <a:pt x="1917" y="13907"/>
                    <a:pt x="2691" y="15312"/>
                    <a:pt x="3846" y="16383"/>
                  </a:cubicBezTo>
                  <a:cubicBezTo>
                    <a:pt x="3013" y="15288"/>
                    <a:pt x="2549" y="14157"/>
                    <a:pt x="2096" y="12954"/>
                  </a:cubicBezTo>
                  <a:cubicBezTo>
                    <a:pt x="965" y="9918"/>
                    <a:pt x="644" y="6823"/>
                    <a:pt x="1263" y="3858"/>
                  </a:cubicBezTo>
                  <a:cubicBezTo>
                    <a:pt x="1560" y="2620"/>
                    <a:pt x="1953" y="1405"/>
                    <a:pt x="2382" y="215"/>
                  </a:cubicBezTo>
                  <a:cubicBezTo>
                    <a:pt x="2418" y="143"/>
                    <a:pt x="2441" y="84"/>
                    <a:pt x="24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17"/>
            <p:cNvSpPr/>
            <p:nvPr/>
          </p:nvSpPr>
          <p:spPr>
            <a:xfrm>
              <a:off x="2471725" y="858275"/>
              <a:ext cx="52400" cy="257500"/>
            </a:xfrm>
            <a:custGeom>
              <a:rect b="b" l="l" r="r" t="t"/>
              <a:pathLst>
                <a:path extrusionOk="0" h="10300" w="2096">
                  <a:moveTo>
                    <a:pt x="2096" y="0"/>
                  </a:moveTo>
                  <a:lnTo>
                    <a:pt x="1786" y="405"/>
                  </a:lnTo>
                  <a:cubicBezTo>
                    <a:pt x="608" y="1870"/>
                    <a:pt x="24" y="3775"/>
                    <a:pt x="1" y="5656"/>
                  </a:cubicBezTo>
                  <a:cubicBezTo>
                    <a:pt x="24" y="7227"/>
                    <a:pt x="251" y="8823"/>
                    <a:pt x="834" y="10299"/>
                  </a:cubicBezTo>
                  <a:cubicBezTo>
                    <a:pt x="667" y="8978"/>
                    <a:pt x="679" y="7632"/>
                    <a:pt x="715" y="6323"/>
                  </a:cubicBezTo>
                  <a:cubicBezTo>
                    <a:pt x="763" y="4965"/>
                    <a:pt x="846" y="4418"/>
                    <a:pt x="1036" y="3322"/>
                  </a:cubicBezTo>
                  <a:cubicBezTo>
                    <a:pt x="1203" y="2489"/>
                    <a:pt x="1417" y="1655"/>
                    <a:pt x="1739" y="846"/>
                  </a:cubicBezTo>
                  <a:cubicBezTo>
                    <a:pt x="1846" y="560"/>
                    <a:pt x="1965" y="262"/>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17"/>
            <p:cNvSpPr/>
            <p:nvPr/>
          </p:nvSpPr>
          <p:spPr>
            <a:xfrm>
              <a:off x="2419925" y="894275"/>
              <a:ext cx="44075" cy="186975"/>
            </a:xfrm>
            <a:custGeom>
              <a:rect b="b" l="l" r="r" t="t"/>
              <a:pathLst>
                <a:path extrusionOk="0" h="7479" w="1763">
                  <a:moveTo>
                    <a:pt x="298" y="1"/>
                  </a:moveTo>
                  <a:cubicBezTo>
                    <a:pt x="275" y="120"/>
                    <a:pt x="251" y="227"/>
                    <a:pt x="239" y="346"/>
                  </a:cubicBezTo>
                  <a:cubicBezTo>
                    <a:pt x="1" y="1858"/>
                    <a:pt x="72" y="3418"/>
                    <a:pt x="537" y="4883"/>
                  </a:cubicBezTo>
                  <a:cubicBezTo>
                    <a:pt x="822" y="5787"/>
                    <a:pt x="1180" y="6716"/>
                    <a:pt x="1763" y="7478"/>
                  </a:cubicBezTo>
                  <a:cubicBezTo>
                    <a:pt x="1394" y="6466"/>
                    <a:pt x="1287" y="5359"/>
                    <a:pt x="1084" y="4287"/>
                  </a:cubicBezTo>
                  <a:cubicBezTo>
                    <a:pt x="834" y="2989"/>
                    <a:pt x="572" y="1704"/>
                    <a:pt x="358" y="406"/>
                  </a:cubicBezTo>
                  <a:cubicBezTo>
                    <a:pt x="334" y="251"/>
                    <a:pt x="310" y="156"/>
                    <a:pt x="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17"/>
            <p:cNvSpPr/>
            <p:nvPr/>
          </p:nvSpPr>
          <p:spPr>
            <a:xfrm>
              <a:off x="2359800" y="888325"/>
              <a:ext cx="59550" cy="147675"/>
            </a:xfrm>
            <a:custGeom>
              <a:rect b="b" l="l" r="r" t="t"/>
              <a:pathLst>
                <a:path extrusionOk="0" h="5907" w="2382">
                  <a:moveTo>
                    <a:pt x="1" y="1"/>
                  </a:moveTo>
                  <a:lnTo>
                    <a:pt x="1" y="1"/>
                  </a:lnTo>
                  <a:cubicBezTo>
                    <a:pt x="36" y="2358"/>
                    <a:pt x="810" y="4156"/>
                    <a:pt x="2382" y="5906"/>
                  </a:cubicBezTo>
                  <a:cubicBezTo>
                    <a:pt x="1394" y="3430"/>
                    <a:pt x="870" y="227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17"/>
            <p:cNvSpPr/>
            <p:nvPr/>
          </p:nvSpPr>
          <p:spPr>
            <a:xfrm>
              <a:off x="2777125" y="1335100"/>
              <a:ext cx="765000" cy="104225"/>
            </a:xfrm>
            <a:custGeom>
              <a:rect b="b" l="l" r="r" t="t"/>
              <a:pathLst>
                <a:path extrusionOk="0" h="4169" w="30600">
                  <a:moveTo>
                    <a:pt x="18700" y="0"/>
                  </a:moveTo>
                  <a:cubicBezTo>
                    <a:pt x="18634" y="0"/>
                    <a:pt x="18569" y="1"/>
                    <a:pt x="18503" y="1"/>
                  </a:cubicBezTo>
                  <a:cubicBezTo>
                    <a:pt x="16502" y="61"/>
                    <a:pt x="14538" y="465"/>
                    <a:pt x="12585" y="882"/>
                  </a:cubicBezTo>
                  <a:cubicBezTo>
                    <a:pt x="10466" y="1347"/>
                    <a:pt x="8347" y="1882"/>
                    <a:pt x="6227" y="2382"/>
                  </a:cubicBezTo>
                  <a:cubicBezTo>
                    <a:pt x="4481" y="2765"/>
                    <a:pt x="2879" y="3083"/>
                    <a:pt x="1137" y="3083"/>
                  </a:cubicBezTo>
                  <a:cubicBezTo>
                    <a:pt x="766" y="3083"/>
                    <a:pt x="388" y="3069"/>
                    <a:pt x="0" y="3037"/>
                  </a:cubicBezTo>
                  <a:lnTo>
                    <a:pt x="0" y="3037"/>
                  </a:lnTo>
                  <a:cubicBezTo>
                    <a:pt x="958" y="3297"/>
                    <a:pt x="1937" y="3380"/>
                    <a:pt x="2920" y="3380"/>
                  </a:cubicBezTo>
                  <a:cubicBezTo>
                    <a:pt x="3379" y="3380"/>
                    <a:pt x="3839" y="3361"/>
                    <a:pt x="4298" y="3335"/>
                  </a:cubicBezTo>
                  <a:cubicBezTo>
                    <a:pt x="6323" y="3216"/>
                    <a:pt x="8311" y="2716"/>
                    <a:pt x="10275" y="2239"/>
                  </a:cubicBezTo>
                  <a:cubicBezTo>
                    <a:pt x="12776" y="1656"/>
                    <a:pt x="15419" y="1037"/>
                    <a:pt x="17669" y="870"/>
                  </a:cubicBezTo>
                  <a:cubicBezTo>
                    <a:pt x="18093" y="848"/>
                    <a:pt x="18510" y="837"/>
                    <a:pt x="18922" y="837"/>
                  </a:cubicBezTo>
                  <a:cubicBezTo>
                    <a:pt x="21802" y="837"/>
                    <a:pt x="24408" y="1384"/>
                    <a:pt x="27242" y="2478"/>
                  </a:cubicBezTo>
                  <a:cubicBezTo>
                    <a:pt x="28040" y="2787"/>
                    <a:pt x="29349" y="3454"/>
                    <a:pt x="30349" y="4025"/>
                  </a:cubicBezTo>
                  <a:cubicBezTo>
                    <a:pt x="30433" y="4073"/>
                    <a:pt x="30516" y="4133"/>
                    <a:pt x="30599" y="4168"/>
                  </a:cubicBezTo>
                  <a:cubicBezTo>
                    <a:pt x="29897" y="3513"/>
                    <a:pt x="29159" y="2918"/>
                    <a:pt x="28349" y="2406"/>
                  </a:cubicBezTo>
                  <a:cubicBezTo>
                    <a:pt x="25592" y="619"/>
                    <a:pt x="22158" y="0"/>
                    <a:pt x="187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17"/>
            <p:cNvSpPr/>
            <p:nvPr/>
          </p:nvSpPr>
          <p:spPr>
            <a:xfrm>
              <a:off x="3089950" y="1282175"/>
              <a:ext cx="400075" cy="70825"/>
            </a:xfrm>
            <a:custGeom>
              <a:rect b="b" l="l" r="r" t="t"/>
              <a:pathLst>
                <a:path extrusionOk="0" h="2833" w="16003">
                  <a:moveTo>
                    <a:pt x="7184" y="1"/>
                  </a:moveTo>
                  <a:cubicBezTo>
                    <a:pt x="5668" y="1"/>
                    <a:pt x="4158" y="191"/>
                    <a:pt x="2739" y="582"/>
                  </a:cubicBezTo>
                  <a:cubicBezTo>
                    <a:pt x="1811" y="856"/>
                    <a:pt x="894" y="1201"/>
                    <a:pt x="1" y="1582"/>
                  </a:cubicBezTo>
                  <a:cubicBezTo>
                    <a:pt x="96" y="1570"/>
                    <a:pt x="167" y="1559"/>
                    <a:pt x="263" y="1547"/>
                  </a:cubicBezTo>
                  <a:cubicBezTo>
                    <a:pt x="1775" y="1308"/>
                    <a:pt x="2644" y="1142"/>
                    <a:pt x="4049" y="1035"/>
                  </a:cubicBezTo>
                  <a:cubicBezTo>
                    <a:pt x="4545" y="1022"/>
                    <a:pt x="5114" y="1013"/>
                    <a:pt x="5730" y="1013"/>
                  </a:cubicBezTo>
                  <a:cubicBezTo>
                    <a:pt x="9174" y="1013"/>
                    <a:pt x="14084" y="1297"/>
                    <a:pt x="16003" y="2832"/>
                  </a:cubicBezTo>
                  <a:cubicBezTo>
                    <a:pt x="15229" y="1856"/>
                    <a:pt x="14014" y="1356"/>
                    <a:pt x="12860" y="916"/>
                  </a:cubicBezTo>
                  <a:cubicBezTo>
                    <a:pt x="11080" y="314"/>
                    <a:pt x="9128"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17"/>
            <p:cNvSpPr/>
            <p:nvPr/>
          </p:nvSpPr>
          <p:spPr>
            <a:xfrm>
              <a:off x="3116450" y="1231300"/>
              <a:ext cx="328625" cy="44000"/>
            </a:xfrm>
            <a:custGeom>
              <a:rect b="b" l="l" r="r" t="t"/>
              <a:pathLst>
                <a:path extrusionOk="0" h="1760" w="13145">
                  <a:moveTo>
                    <a:pt x="6762" y="0"/>
                  </a:moveTo>
                  <a:cubicBezTo>
                    <a:pt x="4415" y="0"/>
                    <a:pt x="2042" y="606"/>
                    <a:pt x="0" y="1760"/>
                  </a:cubicBezTo>
                  <a:cubicBezTo>
                    <a:pt x="846" y="1474"/>
                    <a:pt x="1727" y="1331"/>
                    <a:pt x="2608" y="1212"/>
                  </a:cubicBezTo>
                  <a:cubicBezTo>
                    <a:pt x="3013" y="1153"/>
                    <a:pt x="4680" y="986"/>
                    <a:pt x="5596" y="986"/>
                  </a:cubicBezTo>
                  <a:cubicBezTo>
                    <a:pt x="5979" y="982"/>
                    <a:pt x="6360" y="977"/>
                    <a:pt x="6740" y="977"/>
                  </a:cubicBezTo>
                  <a:cubicBezTo>
                    <a:pt x="7366" y="977"/>
                    <a:pt x="7991" y="989"/>
                    <a:pt x="8621" y="1034"/>
                  </a:cubicBezTo>
                  <a:cubicBezTo>
                    <a:pt x="9704" y="1117"/>
                    <a:pt x="10776" y="1319"/>
                    <a:pt x="11823" y="1474"/>
                  </a:cubicBezTo>
                  <a:cubicBezTo>
                    <a:pt x="12264" y="1558"/>
                    <a:pt x="12716" y="1629"/>
                    <a:pt x="13145" y="1736"/>
                  </a:cubicBezTo>
                  <a:cubicBezTo>
                    <a:pt x="12859" y="1593"/>
                    <a:pt x="12562" y="1462"/>
                    <a:pt x="12276" y="1331"/>
                  </a:cubicBezTo>
                  <a:cubicBezTo>
                    <a:pt x="10823" y="688"/>
                    <a:pt x="9002" y="69"/>
                    <a:pt x="7275" y="10"/>
                  </a:cubicBezTo>
                  <a:cubicBezTo>
                    <a:pt x="7104" y="3"/>
                    <a:pt x="6933"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17"/>
            <p:cNvSpPr/>
            <p:nvPr/>
          </p:nvSpPr>
          <p:spPr>
            <a:xfrm>
              <a:off x="3296225" y="1219025"/>
              <a:ext cx="25" cy="25"/>
            </a:xfrm>
            <a:custGeom>
              <a:rect b="b" l="l" r="r" t="t"/>
              <a:pathLst>
                <a:path extrusionOk="0" h="1" w="1">
                  <a:moveTo>
                    <a:pt x="1" y="1"/>
                  </a:move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17"/>
            <p:cNvSpPr/>
            <p:nvPr/>
          </p:nvSpPr>
          <p:spPr>
            <a:xfrm>
              <a:off x="3281050" y="1203675"/>
              <a:ext cx="158675" cy="28775"/>
            </a:xfrm>
            <a:custGeom>
              <a:rect b="b" l="l" r="r" t="t"/>
              <a:pathLst>
                <a:path extrusionOk="0" h="1151" w="6347">
                  <a:moveTo>
                    <a:pt x="1653" y="1"/>
                  </a:moveTo>
                  <a:cubicBezTo>
                    <a:pt x="1043" y="1"/>
                    <a:pt x="474" y="77"/>
                    <a:pt x="1" y="258"/>
                  </a:cubicBezTo>
                  <a:cubicBezTo>
                    <a:pt x="49" y="256"/>
                    <a:pt x="97" y="255"/>
                    <a:pt x="145" y="255"/>
                  </a:cubicBezTo>
                  <a:cubicBezTo>
                    <a:pt x="1178" y="255"/>
                    <a:pt x="2190" y="610"/>
                    <a:pt x="3191" y="769"/>
                  </a:cubicBezTo>
                  <a:cubicBezTo>
                    <a:pt x="4239" y="948"/>
                    <a:pt x="5335" y="996"/>
                    <a:pt x="6347" y="1150"/>
                  </a:cubicBezTo>
                  <a:cubicBezTo>
                    <a:pt x="5235" y="560"/>
                    <a:pt x="3298" y="1"/>
                    <a:pt x="16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17"/>
            <p:cNvSpPr/>
            <p:nvPr/>
          </p:nvSpPr>
          <p:spPr>
            <a:xfrm>
              <a:off x="2768200" y="983000"/>
              <a:ext cx="177425" cy="308375"/>
            </a:xfrm>
            <a:custGeom>
              <a:rect b="b" l="l" r="r" t="t"/>
              <a:pathLst>
                <a:path extrusionOk="0" h="12335" w="7097">
                  <a:moveTo>
                    <a:pt x="1822" y="0"/>
                  </a:moveTo>
                  <a:lnTo>
                    <a:pt x="1822" y="0"/>
                  </a:lnTo>
                  <a:cubicBezTo>
                    <a:pt x="1798" y="24"/>
                    <a:pt x="1774" y="60"/>
                    <a:pt x="1762" y="71"/>
                  </a:cubicBezTo>
                  <a:cubicBezTo>
                    <a:pt x="1262" y="655"/>
                    <a:pt x="929" y="1334"/>
                    <a:pt x="715" y="2060"/>
                  </a:cubicBezTo>
                  <a:cubicBezTo>
                    <a:pt x="72" y="3870"/>
                    <a:pt x="0" y="5906"/>
                    <a:pt x="881" y="7644"/>
                  </a:cubicBezTo>
                  <a:cubicBezTo>
                    <a:pt x="1965" y="10156"/>
                    <a:pt x="4465" y="11787"/>
                    <a:pt x="7096" y="12335"/>
                  </a:cubicBezTo>
                  <a:cubicBezTo>
                    <a:pt x="4572" y="11287"/>
                    <a:pt x="2870" y="9823"/>
                    <a:pt x="1858" y="7572"/>
                  </a:cubicBezTo>
                  <a:cubicBezTo>
                    <a:pt x="1346" y="6501"/>
                    <a:pt x="869" y="5024"/>
                    <a:pt x="1024" y="3286"/>
                  </a:cubicBezTo>
                  <a:cubicBezTo>
                    <a:pt x="1131" y="2286"/>
                    <a:pt x="1191" y="1381"/>
                    <a:pt x="1619" y="417"/>
                  </a:cubicBezTo>
                  <a:cubicBezTo>
                    <a:pt x="1679" y="274"/>
                    <a:pt x="1738" y="131"/>
                    <a:pt x="1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17"/>
            <p:cNvSpPr/>
            <p:nvPr/>
          </p:nvSpPr>
          <p:spPr>
            <a:xfrm>
              <a:off x="2802725" y="988350"/>
              <a:ext cx="69975" cy="224150"/>
            </a:xfrm>
            <a:custGeom>
              <a:rect b="b" l="l" r="r" t="t"/>
              <a:pathLst>
                <a:path extrusionOk="0" h="8966" w="2799">
                  <a:moveTo>
                    <a:pt x="1489" y="0"/>
                  </a:moveTo>
                  <a:lnTo>
                    <a:pt x="1489" y="0"/>
                  </a:lnTo>
                  <a:cubicBezTo>
                    <a:pt x="0" y="2739"/>
                    <a:pt x="262" y="6215"/>
                    <a:pt x="2405" y="8549"/>
                  </a:cubicBezTo>
                  <a:cubicBezTo>
                    <a:pt x="2536" y="8692"/>
                    <a:pt x="2667" y="8835"/>
                    <a:pt x="2798" y="8966"/>
                  </a:cubicBezTo>
                  <a:cubicBezTo>
                    <a:pt x="2620" y="8692"/>
                    <a:pt x="2417" y="8311"/>
                    <a:pt x="2310" y="8073"/>
                  </a:cubicBezTo>
                  <a:cubicBezTo>
                    <a:pt x="1643" y="6287"/>
                    <a:pt x="1465" y="4989"/>
                    <a:pt x="1358" y="4025"/>
                  </a:cubicBezTo>
                  <a:cubicBezTo>
                    <a:pt x="1215" y="2655"/>
                    <a:pt x="1239" y="1286"/>
                    <a:pt x="1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17"/>
            <p:cNvSpPr/>
            <p:nvPr/>
          </p:nvSpPr>
          <p:spPr>
            <a:xfrm>
              <a:off x="2861950" y="1005900"/>
              <a:ext cx="23550" cy="116425"/>
            </a:xfrm>
            <a:custGeom>
              <a:rect b="b" l="l" r="r" t="t"/>
              <a:pathLst>
                <a:path extrusionOk="0" h="4657" w="942">
                  <a:moveTo>
                    <a:pt x="584" y="1"/>
                  </a:moveTo>
                  <a:lnTo>
                    <a:pt x="584" y="1"/>
                  </a:lnTo>
                  <a:cubicBezTo>
                    <a:pt x="1" y="1430"/>
                    <a:pt x="24" y="3108"/>
                    <a:pt x="822" y="4454"/>
                  </a:cubicBezTo>
                  <a:cubicBezTo>
                    <a:pt x="858" y="4525"/>
                    <a:pt x="894" y="4597"/>
                    <a:pt x="941" y="4656"/>
                  </a:cubicBezTo>
                  <a:cubicBezTo>
                    <a:pt x="894" y="4525"/>
                    <a:pt x="870" y="4394"/>
                    <a:pt x="834" y="4275"/>
                  </a:cubicBezTo>
                  <a:cubicBezTo>
                    <a:pt x="715" y="3751"/>
                    <a:pt x="727" y="3275"/>
                    <a:pt x="691" y="2692"/>
                  </a:cubicBezTo>
                  <a:cubicBezTo>
                    <a:pt x="608" y="1799"/>
                    <a:pt x="548" y="894"/>
                    <a:pt x="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17"/>
            <p:cNvSpPr/>
            <p:nvPr/>
          </p:nvSpPr>
          <p:spPr>
            <a:xfrm>
              <a:off x="2911375" y="1047275"/>
              <a:ext cx="2400" cy="5100"/>
            </a:xfrm>
            <a:custGeom>
              <a:rect b="b" l="l" r="r" t="t"/>
              <a:pathLst>
                <a:path extrusionOk="0" h="204" w="96">
                  <a:moveTo>
                    <a:pt x="0" y="1"/>
                  </a:moveTo>
                  <a:lnTo>
                    <a:pt x="0" y="1"/>
                  </a:lnTo>
                  <a:cubicBezTo>
                    <a:pt x="24" y="72"/>
                    <a:pt x="48" y="144"/>
                    <a:pt x="95" y="203"/>
                  </a:cubicBezTo>
                  <a:cubicBezTo>
                    <a:pt x="83" y="132"/>
                    <a:pt x="48" y="7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17"/>
            <p:cNvSpPr/>
            <p:nvPr/>
          </p:nvSpPr>
          <p:spPr>
            <a:xfrm>
              <a:off x="2640800" y="864825"/>
              <a:ext cx="279825" cy="186650"/>
            </a:xfrm>
            <a:custGeom>
              <a:rect b="b" l="l" r="r" t="t"/>
              <a:pathLst>
                <a:path extrusionOk="0" h="7466" w="11193">
                  <a:moveTo>
                    <a:pt x="11192" y="0"/>
                  </a:moveTo>
                  <a:cubicBezTo>
                    <a:pt x="10287" y="36"/>
                    <a:pt x="9382" y="107"/>
                    <a:pt x="8489" y="238"/>
                  </a:cubicBezTo>
                  <a:cubicBezTo>
                    <a:pt x="6049" y="596"/>
                    <a:pt x="3596" y="1608"/>
                    <a:pt x="2012" y="3560"/>
                  </a:cubicBezTo>
                  <a:cubicBezTo>
                    <a:pt x="1453" y="4251"/>
                    <a:pt x="953" y="4989"/>
                    <a:pt x="584" y="5799"/>
                  </a:cubicBezTo>
                  <a:cubicBezTo>
                    <a:pt x="346" y="6287"/>
                    <a:pt x="107" y="6834"/>
                    <a:pt x="0" y="7465"/>
                  </a:cubicBezTo>
                  <a:cubicBezTo>
                    <a:pt x="143" y="7049"/>
                    <a:pt x="488" y="6489"/>
                    <a:pt x="679" y="6227"/>
                  </a:cubicBezTo>
                  <a:cubicBezTo>
                    <a:pt x="1084" y="5680"/>
                    <a:pt x="1393" y="5275"/>
                    <a:pt x="1905" y="4739"/>
                  </a:cubicBezTo>
                  <a:cubicBezTo>
                    <a:pt x="3239" y="3274"/>
                    <a:pt x="5215" y="2167"/>
                    <a:pt x="6954" y="1417"/>
                  </a:cubicBezTo>
                  <a:cubicBezTo>
                    <a:pt x="8263" y="881"/>
                    <a:pt x="9621" y="441"/>
                    <a:pt x="10990" y="48"/>
                  </a:cubicBezTo>
                  <a:cubicBezTo>
                    <a:pt x="11061" y="36"/>
                    <a:pt x="11121" y="24"/>
                    <a:pt x="11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17"/>
            <p:cNvSpPr/>
            <p:nvPr/>
          </p:nvSpPr>
          <p:spPr>
            <a:xfrm>
              <a:off x="2655075" y="843675"/>
              <a:ext cx="157800" cy="120875"/>
            </a:xfrm>
            <a:custGeom>
              <a:rect b="b" l="l" r="r" t="t"/>
              <a:pathLst>
                <a:path extrusionOk="0" h="4835" w="6312">
                  <a:moveTo>
                    <a:pt x="6311" y="1"/>
                  </a:moveTo>
                  <a:lnTo>
                    <a:pt x="6311" y="1"/>
                  </a:lnTo>
                  <a:cubicBezTo>
                    <a:pt x="6121" y="49"/>
                    <a:pt x="5930" y="108"/>
                    <a:pt x="5728" y="156"/>
                  </a:cubicBezTo>
                  <a:cubicBezTo>
                    <a:pt x="3013" y="870"/>
                    <a:pt x="929" y="2037"/>
                    <a:pt x="1" y="4835"/>
                  </a:cubicBezTo>
                  <a:cubicBezTo>
                    <a:pt x="1489" y="2704"/>
                    <a:pt x="3287" y="1894"/>
                    <a:pt x="5525" y="430"/>
                  </a:cubicBezTo>
                  <a:cubicBezTo>
                    <a:pt x="5775" y="275"/>
                    <a:pt x="6049" y="132"/>
                    <a:pt x="6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17"/>
            <p:cNvSpPr/>
            <p:nvPr/>
          </p:nvSpPr>
          <p:spPr>
            <a:xfrm>
              <a:off x="2850050" y="915225"/>
              <a:ext cx="206300" cy="63325"/>
            </a:xfrm>
            <a:custGeom>
              <a:rect b="b" l="l" r="r" t="t"/>
              <a:pathLst>
                <a:path extrusionOk="0" h="2533" w="8252">
                  <a:moveTo>
                    <a:pt x="4405" y="1"/>
                  </a:moveTo>
                  <a:cubicBezTo>
                    <a:pt x="3968" y="1"/>
                    <a:pt x="3533" y="48"/>
                    <a:pt x="3108" y="151"/>
                  </a:cubicBezTo>
                  <a:cubicBezTo>
                    <a:pt x="1834" y="508"/>
                    <a:pt x="548" y="1282"/>
                    <a:pt x="0" y="2532"/>
                  </a:cubicBezTo>
                  <a:cubicBezTo>
                    <a:pt x="1322" y="1056"/>
                    <a:pt x="3406" y="782"/>
                    <a:pt x="4763" y="758"/>
                  </a:cubicBezTo>
                  <a:cubicBezTo>
                    <a:pt x="4943" y="753"/>
                    <a:pt x="5110" y="751"/>
                    <a:pt x="5266" y="751"/>
                  </a:cubicBezTo>
                  <a:cubicBezTo>
                    <a:pt x="6230" y="751"/>
                    <a:pt x="6814" y="843"/>
                    <a:pt x="7716" y="997"/>
                  </a:cubicBezTo>
                  <a:lnTo>
                    <a:pt x="8251" y="1080"/>
                  </a:lnTo>
                  <a:cubicBezTo>
                    <a:pt x="7739" y="818"/>
                    <a:pt x="7216" y="592"/>
                    <a:pt x="6680" y="401"/>
                  </a:cubicBezTo>
                  <a:cubicBezTo>
                    <a:pt x="5956" y="150"/>
                    <a:pt x="5179" y="1"/>
                    <a:pt x="4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17"/>
            <p:cNvSpPr/>
            <p:nvPr/>
          </p:nvSpPr>
          <p:spPr>
            <a:xfrm>
              <a:off x="2884575" y="954850"/>
              <a:ext cx="83075" cy="34125"/>
            </a:xfrm>
            <a:custGeom>
              <a:rect b="b" l="l" r="r" t="t"/>
              <a:pathLst>
                <a:path extrusionOk="0" h="1365" w="3323">
                  <a:moveTo>
                    <a:pt x="2575" y="0"/>
                  </a:moveTo>
                  <a:cubicBezTo>
                    <a:pt x="1550" y="0"/>
                    <a:pt x="444" y="383"/>
                    <a:pt x="0" y="1364"/>
                  </a:cubicBezTo>
                  <a:cubicBezTo>
                    <a:pt x="679" y="686"/>
                    <a:pt x="1584" y="507"/>
                    <a:pt x="2548" y="245"/>
                  </a:cubicBezTo>
                  <a:cubicBezTo>
                    <a:pt x="2798" y="174"/>
                    <a:pt x="3072" y="126"/>
                    <a:pt x="3322" y="66"/>
                  </a:cubicBezTo>
                  <a:lnTo>
                    <a:pt x="2965" y="19"/>
                  </a:lnTo>
                  <a:cubicBezTo>
                    <a:pt x="2838" y="7"/>
                    <a:pt x="2707" y="0"/>
                    <a:pt x="25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17"/>
            <p:cNvSpPr/>
            <p:nvPr/>
          </p:nvSpPr>
          <p:spPr>
            <a:xfrm>
              <a:off x="2832475" y="881875"/>
              <a:ext cx="185775" cy="46975"/>
            </a:xfrm>
            <a:custGeom>
              <a:rect b="b" l="l" r="r" t="t"/>
              <a:pathLst>
                <a:path extrusionOk="0" h="1879" w="7431">
                  <a:moveTo>
                    <a:pt x="4627" y="1"/>
                  </a:moveTo>
                  <a:cubicBezTo>
                    <a:pt x="3893" y="1"/>
                    <a:pt x="3161" y="115"/>
                    <a:pt x="2465" y="366"/>
                  </a:cubicBezTo>
                  <a:cubicBezTo>
                    <a:pt x="1573" y="711"/>
                    <a:pt x="691" y="1199"/>
                    <a:pt x="1" y="1878"/>
                  </a:cubicBezTo>
                  <a:cubicBezTo>
                    <a:pt x="691" y="1509"/>
                    <a:pt x="1477" y="1283"/>
                    <a:pt x="2251" y="1045"/>
                  </a:cubicBezTo>
                  <a:cubicBezTo>
                    <a:pt x="3781" y="645"/>
                    <a:pt x="4950" y="508"/>
                    <a:pt x="6472" y="508"/>
                  </a:cubicBezTo>
                  <a:cubicBezTo>
                    <a:pt x="6537" y="508"/>
                    <a:pt x="6602" y="508"/>
                    <a:pt x="6668" y="509"/>
                  </a:cubicBezTo>
                  <a:cubicBezTo>
                    <a:pt x="6930" y="509"/>
                    <a:pt x="7180" y="509"/>
                    <a:pt x="7430" y="545"/>
                  </a:cubicBezTo>
                  <a:cubicBezTo>
                    <a:pt x="7288" y="485"/>
                    <a:pt x="7133" y="426"/>
                    <a:pt x="6990" y="378"/>
                  </a:cubicBezTo>
                  <a:cubicBezTo>
                    <a:pt x="6227" y="136"/>
                    <a:pt x="5425" y="1"/>
                    <a:pt x="4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17"/>
            <p:cNvSpPr/>
            <p:nvPr/>
          </p:nvSpPr>
          <p:spPr>
            <a:xfrm>
              <a:off x="1190325" y="3808050"/>
              <a:ext cx="499175" cy="317600"/>
            </a:xfrm>
            <a:custGeom>
              <a:rect b="b" l="l" r="r" t="t"/>
              <a:pathLst>
                <a:path extrusionOk="0" h="12704" w="19967">
                  <a:moveTo>
                    <a:pt x="0" y="0"/>
                  </a:moveTo>
                  <a:cubicBezTo>
                    <a:pt x="441" y="488"/>
                    <a:pt x="857" y="976"/>
                    <a:pt x="1298" y="1476"/>
                  </a:cubicBezTo>
                  <a:cubicBezTo>
                    <a:pt x="3393" y="3881"/>
                    <a:pt x="5882" y="5941"/>
                    <a:pt x="8537" y="7703"/>
                  </a:cubicBezTo>
                  <a:cubicBezTo>
                    <a:pt x="10109" y="8763"/>
                    <a:pt x="11692" y="9775"/>
                    <a:pt x="13395" y="10597"/>
                  </a:cubicBezTo>
                  <a:cubicBezTo>
                    <a:pt x="15490" y="11549"/>
                    <a:pt x="17693" y="12323"/>
                    <a:pt x="19967" y="12704"/>
                  </a:cubicBezTo>
                  <a:cubicBezTo>
                    <a:pt x="18395" y="12168"/>
                    <a:pt x="17050" y="11549"/>
                    <a:pt x="15538" y="10799"/>
                  </a:cubicBezTo>
                  <a:cubicBezTo>
                    <a:pt x="13692" y="9894"/>
                    <a:pt x="11894" y="8894"/>
                    <a:pt x="10192" y="7739"/>
                  </a:cubicBezTo>
                  <a:cubicBezTo>
                    <a:pt x="7311" y="5834"/>
                    <a:pt x="5084" y="3941"/>
                    <a:pt x="2310" y="1786"/>
                  </a:cubicBezTo>
                  <a:cubicBezTo>
                    <a:pt x="1834" y="1417"/>
                    <a:pt x="1238" y="1000"/>
                    <a:pt x="619" y="524"/>
                  </a:cubicBezTo>
                  <a:cubicBezTo>
                    <a:pt x="417" y="357"/>
                    <a:pt x="203" y="17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17"/>
            <p:cNvSpPr/>
            <p:nvPr/>
          </p:nvSpPr>
          <p:spPr>
            <a:xfrm>
              <a:off x="1093875" y="3797625"/>
              <a:ext cx="591775" cy="389050"/>
            </a:xfrm>
            <a:custGeom>
              <a:rect b="b" l="l" r="r" t="t"/>
              <a:pathLst>
                <a:path extrusionOk="0" h="15562" w="23671">
                  <a:moveTo>
                    <a:pt x="0" y="0"/>
                  </a:moveTo>
                  <a:cubicBezTo>
                    <a:pt x="703" y="917"/>
                    <a:pt x="1417" y="1846"/>
                    <a:pt x="2191" y="2727"/>
                  </a:cubicBezTo>
                  <a:cubicBezTo>
                    <a:pt x="4418" y="5310"/>
                    <a:pt x="7025" y="7525"/>
                    <a:pt x="9823" y="9490"/>
                  </a:cubicBezTo>
                  <a:cubicBezTo>
                    <a:pt x="11919" y="11002"/>
                    <a:pt x="14145" y="12371"/>
                    <a:pt x="16526" y="13407"/>
                  </a:cubicBezTo>
                  <a:cubicBezTo>
                    <a:pt x="18812" y="14371"/>
                    <a:pt x="21206" y="15145"/>
                    <a:pt x="23670" y="15562"/>
                  </a:cubicBezTo>
                  <a:cubicBezTo>
                    <a:pt x="21789" y="15002"/>
                    <a:pt x="20051" y="14276"/>
                    <a:pt x="18384" y="13538"/>
                  </a:cubicBezTo>
                  <a:cubicBezTo>
                    <a:pt x="16645" y="12764"/>
                    <a:pt x="14931" y="11930"/>
                    <a:pt x="13312" y="10918"/>
                  </a:cubicBezTo>
                  <a:cubicBezTo>
                    <a:pt x="11145" y="9573"/>
                    <a:pt x="9275" y="8168"/>
                    <a:pt x="7490" y="6680"/>
                  </a:cubicBezTo>
                  <a:cubicBezTo>
                    <a:pt x="6073" y="5501"/>
                    <a:pt x="4763" y="4239"/>
                    <a:pt x="3394" y="3024"/>
                  </a:cubicBezTo>
                  <a:cubicBezTo>
                    <a:pt x="2322" y="2036"/>
                    <a:pt x="1179" y="1131"/>
                    <a:pt x="131" y="119"/>
                  </a:cubicBezTo>
                  <a:cubicBezTo>
                    <a:pt x="96" y="84"/>
                    <a:pt x="48" y="4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17"/>
            <p:cNvSpPr/>
            <p:nvPr/>
          </p:nvSpPr>
          <p:spPr>
            <a:xfrm>
              <a:off x="1018275" y="3808325"/>
              <a:ext cx="547100" cy="418550"/>
            </a:xfrm>
            <a:custGeom>
              <a:rect b="b" l="l" r="r" t="t"/>
              <a:pathLst>
                <a:path extrusionOk="0" h="16742" w="21884">
                  <a:moveTo>
                    <a:pt x="0" y="1"/>
                  </a:moveTo>
                  <a:lnTo>
                    <a:pt x="0" y="1"/>
                  </a:lnTo>
                  <a:cubicBezTo>
                    <a:pt x="27" y="43"/>
                    <a:pt x="58" y="84"/>
                    <a:pt x="92" y="124"/>
                  </a:cubicBezTo>
                  <a:lnTo>
                    <a:pt x="92" y="124"/>
                  </a:lnTo>
                  <a:cubicBezTo>
                    <a:pt x="62" y="83"/>
                    <a:pt x="31" y="42"/>
                    <a:pt x="0" y="1"/>
                  </a:cubicBezTo>
                  <a:close/>
                  <a:moveTo>
                    <a:pt x="92" y="124"/>
                  </a:moveTo>
                  <a:lnTo>
                    <a:pt x="92" y="124"/>
                  </a:lnTo>
                  <a:cubicBezTo>
                    <a:pt x="711" y="954"/>
                    <a:pt x="1281" y="1801"/>
                    <a:pt x="1905" y="2573"/>
                  </a:cubicBezTo>
                  <a:cubicBezTo>
                    <a:pt x="4287" y="5633"/>
                    <a:pt x="7204" y="8228"/>
                    <a:pt x="10275" y="10597"/>
                  </a:cubicBezTo>
                  <a:cubicBezTo>
                    <a:pt x="12359" y="12181"/>
                    <a:pt x="14538" y="13645"/>
                    <a:pt x="16883" y="14824"/>
                  </a:cubicBezTo>
                  <a:cubicBezTo>
                    <a:pt x="18479" y="15610"/>
                    <a:pt x="20169" y="16229"/>
                    <a:pt x="21884" y="16741"/>
                  </a:cubicBezTo>
                  <a:cubicBezTo>
                    <a:pt x="17883" y="14872"/>
                    <a:pt x="14050" y="12610"/>
                    <a:pt x="10537" y="9919"/>
                  </a:cubicBezTo>
                  <a:cubicBezTo>
                    <a:pt x="9513" y="9121"/>
                    <a:pt x="7727" y="7621"/>
                    <a:pt x="6549" y="6490"/>
                  </a:cubicBezTo>
                  <a:cubicBezTo>
                    <a:pt x="5263" y="5275"/>
                    <a:pt x="4025" y="3990"/>
                    <a:pt x="2763" y="2751"/>
                  </a:cubicBezTo>
                  <a:cubicBezTo>
                    <a:pt x="1905" y="1918"/>
                    <a:pt x="1072" y="1108"/>
                    <a:pt x="227" y="275"/>
                  </a:cubicBezTo>
                  <a:cubicBezTo>
                    <a:pt x="180" y="222"/>
                    <a:pt x="134" y="173"/>
                    <a:pt x="92" y="12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17"/>
            <p:cNvSpPr/>
            <p:nvPr/>
          </p:nvSpPr>
          <p:spPr>
            <a:xfrm>
              <a:off x="1061425" y="3971150"/>
              <a:ext cx="462000" cy="314950"/>
            </a:xfrm>
            <a:custGeom>
              <a:rect b="b" l="l" r="r" t="t"/>
              <a:pathLst>
                <a:path extrusionOk="0" h="12598" w="18480">
                  <a:moveTo>
                    <a:pt x="1" y="1"/>
                  </a:moveTo>
                  <a:cubicBezTo>
                    <a:pt x="36" y="36"/>
                    <a:pt x="60" y="84"/>
                    <a:pt x="96" y="108"/>
                  </a:cubicBezTo>
                  <a:cubicBezTo>
                    <a:pt x="596" y="691"/>
                    <a:pt x="1120" y="1275"/>
                    <a:pt x="1644" y="1834"/>
                  </a:cubicBezTo>
                  <a:cubicBezTo>
                    <a:pt x="2656" y="2941"/>
                    <a:pt x="3680" y="4037"/>
                    <a:pt x="4799" y="5037"/>
                  </a:cubicBezTo>
                  <a:cubicBezTo>
                    <a:pt x="5835" y="5942"/>
                    <a:pt x="6966" y="6763"/>
                    <a:pt x="8085" y="7585"/>
                  </a:cubicBezTo>
                  <a:cubicBezTo>
                    <a:pt x="11193" y="9859"/>
                    <a:pt x="14681" y="11716"/>
                    <a:pt x="18479" y="12597"/>
                  </a:cubicBezTo>
                  <a:cubicBezTo>
                    <a:pt x="16348" y="11728"/>
                    <a:pt x="14348" y="10561"/>
                    <a:pt x="12383" y="9371"/>
                  </a:cubicBezTo>
                  <a:cubicBezTo>
                    <a:pt x="8668" y="7168"/>
                    <a:pt x="5716" y="4775"/>
                    <a:pt x="2465" y="2072"/>
                  </a:cubicBezTo>
                  <a:cubicBezTo>
                    <a:pt x="1668" y="1417"/>
                    <a:pt x="870" y="763"/>
                    <a:pt x="96" y="84"/>
                  </a:cubicBezTo>
                  <a:cubicBezTo>
                    <a:pt x="60" y="48"/>
                    <a:pt x="36" y="3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17"/>
            <p:cNvSpPr/>
            <p:nvPr/>
          </p:nvSpPr>
          <p:spPr>
            <a:xfrm>
              <a:off x="1205200" y="4175350"/>
              <a:ext cx="488175" cy="243500"/>
            </a:xfrm>
            <a:custGeom>
              <a:rect b="b" l="l" r="r" t="t"/>
              <a:pathLst>
                <a:path extrusionOk="0" h="9740" w="19527">
                  <a:moveTo>
                    <a:pt x="0" y="0"/>
                  </a:moveTo>
                  <a:lnTo>
                    <a:pt x="0" y="0"/>
                  </a:lnTo>
                  <a:cubicBezTo>
                    <a:pt x="655" y="560"/>
                    <a:pt x="1322" y="1143"/>
                    <a:pt x="1989" y="1703"/>
                  </a:cubicBezTo>
                  <a:cubicBezTo>
                    <a:pt x="4132" y="3644"/>
                    <a:pt x="6573" y="5215"/>
                    <a:pt x="9144" y="6513"/>
                  </a:cubicBezTo>
                  <a:cubicBezTo>
                    <a:pt x="11133" y="7525"/>
                    <a:pt x="13169" y="8418"/>
                    <a:pt x="15324" y="9013"/>
                  </a:cubicBezTo>
                  <a:cubicBezTo>
                    <a:pt x="16693" y="9418"/>
                    <a:pt x="18098" y="9704"/>
                    <a:pt x="19527" y="9740"/>
                  </a:cubicBezTo>
                  <a:cubicBezTo>
                    <a:pt x="17395" y="9347"/>
                    <a:pt x="15145" y="8347"/>
                    <a:pt x="13419" y="7632"/>
                  </a:cubicBezTo>
                  <a:cubicBezTo>
                    <a:pt x="12097" y="7061"/>
                    <a:pt x="9787" y="5989"/>
                    <a:pt x="8228" y="5096"/>
                  </a:cubicBezTo>
                  <a:cubicBezTo>
                    <a:pt x="6430" y="4084"/>
                    <a:pt x="4703" y="2953"/>
                    <a:pt x="2941" y="1858"/>
                  </a:cubicBezTo>
                  <a:cubicBezTo>
                    <a:pt x="1989" y="1274"/>
                    <a:pt x="1060" y="679"/>
                    <a:pt x="131" y="72"/>
                  </a:cubicBezTo>
                  <a:cubicBezTo>
                    <a:pt x="84" y="36"/>
                    <a:pt x="24"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17"/>
            <p:cNvSpPr/>
            <p:nvPr/>
          </p:nvSpPr>
          <p:spPr>
            <a:xfrm>
              <a:off x="1184350" y="4256000"/>
              <a:ext cx="406325" cy="218800"/>
            </a:xfrm>
            <a:custGeom>
              <a:rect b="b" l="l" r="r" t="t"/>
              <a:pathLst>
                <a:path extrusionOk="0" h="8752" w="16253">
                  <a:moveTo>
                    <a:pt x="1" y="1"/>
                  </a:moveTo>
                  <a:cubicBezTo>
                    <a:pt x="322" y="287"/>
                    <a:pt x="656" y="560"/>
                    <a:pt x="965" y="858"/>
                  </a:cubicBezTo>
                  <a:cubicBezTo>
                    <a:pt x="3811" y="3597"/>
                    <a:pt x="7097" y="5906"/>
                    <a:pt x="10788" y="7371"/>
                  </a:cubicBezTo>
                  <a:cubicBezTo>
                    <a:pt x="12562" y="8026"/>
                    <a:pt x="14384" y="8478"/>
                    <a:pt x="16253" y="8752"/>
                  </a:cubicBezTo>
                  <a:cubicBezTo>
                    <a:pt x="13574" y="7811"/>
                    <a:pt x="11038" y="6609"/>
                    <a:pt x="8371" y="5132"/>
                  </a:cubicBezTo>
                  <a:cubicBezTo>
                    <a:pt x="6037" y="3823"/>
                    <a:pt x="3823" y="2287"/>
                    <a:pt x="1501" y="941"/>
                  </a:cubicBezTo>
                  <a:cubicBezTo>
                    <a:pt x="1001" y="644"/>
                    <a:pt x="489" y="32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17"/>
            <p:cNvSpPr/>
            <p:nvPr/>
          </p:nvSpPr>
          <p:spPr>
            <a:xfrm>
              <a:off x="1205800" y="4354525"/>
              <a:ext cx="292625" cy="175050"/>
            </a:xfrm>
            <a:custGeom>
              <a:rect b="b" l="l" r="r" t="t"/>
              <a:pathLst>
                <a:path extrusionOk="0" h="7002" w="11705">
                  <a:moveTo>
                    <a:pt x="0" y="1"/>
                  </a:moveTo>
                  <a:lnTo>
                    <a:pt x="0" y="1"/>
                  </a:lnTo>
                  <a:cubicBezTo>
                    <a:pt x="167" y="156"/>
                    <a:pt x="310" y="310"/>
                    <a:pt x="476" y="465"/>
                  </a:cubicBezTo>
                  <a:cubicBezTo>
                    <a:pt x="3620" y="3573"/>
                    <a:pt x="7358" y="5918"/>
                    <a:pt x="11704" y="7002"/>
                  </a:cubicBezTo>
                  <a:cubicBezTo>
                    <a:pt x="9478" y="6002"/>
                    <a:pt x="7442" y="4656"/>
                    <a:pt x="5394" y="3347"/>
                  </a:cubicBezTo>
                  <a:cubicBezTo>
                    <a:pt x="3894" y="2382"/>
                    <a:pt x="2310" y="1501"/>
                    <a:pt x="786" y="549"/>
                  </a:cubicBezTo>
                  <a:cubicBezTo>
                    <a:pt x="524" y="370"/>
                    <a:pt x="262" y="1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17"/>
            <p:cNvSpPr/>
            <p:nvPr/>
          </p:nvSpPr>
          <p:spPr>
            <a:xfrm>
              <a:off x="1203400" y="4426875"/>
              <a:ext cx="206900" cy="134850"/>
            </a:xfrm>
            <a:custGeom>
              <a:rect b="b" l="l" r="r" t="t"/>
              <a:pathLst>
                <a:path extrusionOk="0" h="5394" w="8276">
                  <a:moveTo>
                    <a:pt x="1" y="0"/>
                  </a:moveTo>
                  <a:lnTo>
                    <a:pt x="1" y="0"/>
                  </a:lnTo>
                  <a:cubicBezTo>
                    <a:pt x="84" y="95"/>
                    <a:pt x="191" y="214"/>
                    <a:pt x="275" y="322"/>
                  </a:cubicBezTo>
                  <a:cubicBezTo>
                    <a:pt x="2370" y="2750"/>
                    <a:pt x="5180" y="4536"/>
                    <a:pt x="8276" y="5394"/>
                  </a:cubicBezTo>
                  <a:cubicBezTo>
                    <a:pt x="6883" y="4703"/>
                    <a:pt x="5609" y="3810"/>
                    <a:pt x="4311" y="2953"/>
                  </a:cubicBezTo>
                  <a:cubicBezTo>
                    <a:pt x="3097" y="2203"/>
                    <a:pt x="1739" y="1393"/>
                    <a:pt x="668" y="548"/>
                  </a:cubicBezTo>
                  <a:cubicBezTo>
                    <a:pt x="442" y="381"/>
                    <a:pt x="215"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17"/>
            <p:cNvSpPr/>
            <p:nvPr/>
          </p:nvSpPr>
          <p:spPr>
            <a:xfrm>
              <a:off x="931050" y="4494725"/>
              <a:ext cx="447400" cy="255725"/>
            </a:xfrm>
            <a:custGeom>
              <a:rect b="b" l="l" r="r" t="t"/>
              <a:pathLst>
                <a:path extrusionOk="0" h="10229" w="17896">
                  <a:moveTo>
                    <a:pt x="1" y="1"/>
                  </a:moveTo>
                  <a:lnTo>
                    <a:pt x="1" y="1"/>
                  </a:lnTo>
                  <a:cubicBezTo>
                    <a:pt x="251" y="263"/>
                    <a:pt x="513" y="513"/>
                    <a:pt x="787" y="763"/>
                  </a:cubicBezTo>
                  <a:cubicBezTo>
                    <a:pt x="2215" y="2120"/>
                    <a:pt x="3608" y="3537"/>
                    <a:pt x="5216" y="4692"/>
                  </a:cubicBezTo>
                  <a:cubicBezTo>
                    <a:pt x="6906" y="5894"/>
                    <a:pt x="8716" y="6942"/>
                    <a:pt x="10574" y="7871"/>
                  </a:cubicBezTo>
                  <a:cubicBezTo>
                    <a:pt x="12895" y="8978"/>
                    <a:pt x="15372" y="9776"/>
                    <a:pt x="17896" y="10228"/>
                  </a:cubicBezTo>
                  <a:cubicBezTo>
                    <a:pt x="16098" y="9573"/>
                    <a:pt x="14503" y="8811"/>
                    <a:pt x="12764" y="7918"/>
                  </a:cubicBezTo>
                  <a:cubicBezTo>
                    <a:pt x="11157" y="7097"/>
                    <a:pt x="9561" y="6251"/>
                    <a:pt x="8037" y="5323"/>
                  </a:cubicBezTo>
                  <a:cubicBezTo>
                    <a:pt x="5799" y="3930"/>
                    <a:pt x="3668" y="2394"/>
                    <a:pt x="1441" y="1013"/>
                  </a:cubicBezTo>
                  <a:cubicBezTo>
                    <a:pt x="953" y="691"/>
                    <a:pt x="453" y="34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17"/>
            <p:cNvSpPr/>
            <p:nvPr/>
          </p:nvSpPr>
          <p:spPr>
            <a:xfrm>
              <a:off x="943850" y="4610525"/>
              <a:ext cx="337575" cy="174450"/>
            </a:xfrm>
            <a:custGeom>
              <a:rect b="b" l="l" r="r" t="t"/>
              <a:pathLst>
                <a:path extrusionOk="0" h="6978" w="13503">
                  <a:moveTo>
                    <a:pt x="1" y="0"/>
                  </a:moveTo>
                  <a:lnTo>
                    <a:pt x="1" y="0"/>
                  </a:lnTo>
                  <a:cubicBezTo>
                    <a:pt x="203" y="191"/>
                    <a:pt x="394" y="369"/>
                    <a:pt x="584" y="548"/>
                  </a:cubicBezTo>
                  <a:cubicBezTo>
                    <a:pt x="2251" y="2084"/>
                    <a:pt x="3906" y="3274"/>
                    <a:pt x="6061" y="4453"/>
                  </a:cubicBezTo>
                  <a:cubicBezTo>
                    <a:pt x="8418" y="5596"/>
                    <a:pt x="10943" y="6430"/>
                    <a:pt x="13502" y="6977"/>
                  </a:cubicBezTo>
                  <a:cubicBezTo>
                    <a:pt x="10704" y="5822"/>
                    <a:pt x="7942" y="4310"/>
                    <a:pt x="5216" y="2893"/>
                  </a:cubicBezTo>
                  <a:cubicBezTo>
                    <a:pt x="3739" y="2060"/>
                    <a:pt x="2203" y="1369"/>
                    <a:pt x="763" y="512"/>
                  </a:cubicBezTo>
                  <a:cubicBezTo>
                    <a:pt x="501" y="345"/>
                    <a:pt x="239"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17"/>
            <p:cNvSpPr/>
            <p:nvPr/>
          </p:nvSpPr>
          <p:spPr>
            <a:xfrm>
              <a:off x="906350" y="4677800"/>
              <a:ext cx="224450" cy="113125"/>
            </a:xfrm>
            <a:custGeom>
              <a:rect b="b" l="l" r="r" t="t"/>
              <a:pathLst>
                <a:path extrusionOk="0" h="4525" w="8978">
                  <a:moveTo>
                    <a:pt x="1" y="0"/>
                  </a:moveTo>
                  <a:lnTo>
                    <a:pt x="1" y="0"/>
                  </a:lnTo>
                  <a:cubicBezTo>
                    <a:pt x="132" y="107"/>
                    <a:pt x="262" y="226"/>
                    <a:pt x="405" y="333"/>
                  </a:cubicBezTo>
                  <a:cubicBezTo>
                    <a:pt x="1536" y="1203"/>
                    <a:pt x="2751" y="2119"/>
                    <a:pt x="4061" y="2834"/>
                  </a:cubicBezTo>
                  <a:cubicBezTo>
                    <a:pt x="5596" y="3620"/>
                    <a:pt x="7263" y="4227"/>
                    <a:pt x="8978" y="4524"/>
                  </a:cubicBezTo>
                  <a:cubicBezTo>
                    <a:pt x="7406" y="3798"/>
                    <a:pt x="5966" y="2858"/>
                    <a:pt x="4418" y="2107"/>
                  </a:cubicBezTo>
                  <a:cubicBezTo>
                    <a:pt x="2977" y="1405"/>
                    <a:pt x="2013" y="1119"/>
                    <a:pt x="370" y="226"/>
                  </a:cubicBezTo>
                  <a:cubicBezTo>
                    <a:pt x="239" y="155"/>
                    <a:pt x="120" y="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17"/>
            <p:cNvSpPr/>
            <p:nvPr/>
          </p:nvSpPr>
          <p:spPr>
            <a:xfrm>
              <a:off x="833125" y="4723025"/>
              <a:ext cx="108375" cy="69375"/>
            </a:xfrm>
            <a:custGeom>
              <a:rect b="b" l="l" r="r" t="t"/>
              <a:pathLst>
                <a:path extrusionOk="0" h="2775" w="4335">
                  <a:moveTo>
                    <a:pt x="1" y="1"/>
                  </a:moveTo>
                  <a:cubicBezTo>
                    <a:pt x="1275" y="1168"/>
                    <a:pt x="2644" y="2180"/>
                    <a:pt x="4334" y="2775"/>
                  </a:cubicBezTo>
                  <a:cubicBezTo>
                    <a:pt x="3644" y="2346"/>
                    <a:pt x="3001" y="1846"/>
                    <a:pt x="2322" y="1406"/>
                  </a:cubicBezTo>
                  <a:cubicBezTo>
                    <a:pt x="1608" y="965"/>
                    <a:pt x="548" y="32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17"/>
            <p:cNvSpPr/>
            <p:nvPr/>
          </p:nvSpPr>
          <p:spPr>
            <a:xfrm>
              <a:off x="526550" y="4027400"/>
              <a:ext cx="181300" cy="230125"/>
            </a:xfrm>
            <a:custGeom>
              <a:rect b="b" l="l" r="r" t="t"/>
              <a:pathLst>
                <a:path extrusionOk="0" h="9205" w="7252">
                  <a:moveTo>
                    <a:pt x="0" y="1"/>
                  </a:moveTo>
                  <a:lnTo>
                    <a:pt x="0" y="1"/>
                  </a:lnTo>
                  <a:cubicBezTo>
                    <a:pt x="24" y="215"/>
                    <a:pt x="84" y="418"/>
                    <a:pt x="167" y="632"/>
                  </a:cubicBezTo>
                  <a:cubicBezTo>
                    <a:pt x="429" y="1406"/>
                    <a:pt x="857" y="2132"/>
                    <a:pt x="1322" y="2894"/>
                  </a:cubicBezTo>
                  <a:cubicBezTo>
                    <a:pt x="2810" y="5394"/>
                    <a:pt x="4786" y="7621"/>
                    <a:pt x="7251" y="9204"/>
                  </a:cubicBezTo>
                  <a:cubicBezTo>
                    <a:pt x="5548" y="7383"/>
                    <a:pt x="4405" y="5644"/>
                    <a:pt x="3108" y="4013"/>
                  </a:cubicBezTo>
                  <a:cubicBezTo>
                    <a:pt x="2512" y="3251"/>
                    <a:pt x="1893" y="2489"/>
                    <a:pt x="1250" y="1763"/>
                  </a:cubicBezTo>
                  <a:cubicBezTo>
                    <a:pt x="857" y="1311"/>
                    <a:pt x="584" y="1013"/>
                    <a:pt x="286" y="561"/>
                  </a:cubicBezTo>
                  <a:cubicBezTo>
                    <a:pt x="155" y="394"/>
                    <a:pt x="72" y="21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17"/>
            <p:cNvSpPr/>
            <p:nvPr/>
          </p:nvSpPr>
          <p:spPr>
            <a:xfrm>
              <a:off x="604225" y="3973225"/>
              <a:ext cx="252750" cy="297400"/>
            </a:xfrm>
            <a:custGeom>
              <a:rect b="b" l="l" r="r" t="t"/>
              <a:pathLst>
                <a:path extrusionOk="0" h="11896" w="10110">
                  <a:moveTo>
                    <a:pt x="1" y="1"/>
                  </a:moveTo>
                  <a:lnTo>
                    <a:pt x="1" y="1"/>
                  </a:lnTo>
                  <a:cubicBezTo>
                    <a:pt x="120" y="215"/>
                    <a:pt x="251" y="442"/>
                    <a:pt x="370" y="668"/>
                  </a:cubicBezTo>
                  <a:cubicBezTo>
                    <a:pt x="1310" y="2394"/>
                    <a:pt x="2287" y="4121"/>
                    <a:pt x="3501" y="5680"/>
                  </a:cubicBezTo>
                  <a:cubicBezTo>
                    <a:pt x="5359" y="8062"/>
                    <a:pt x="7561" y="10217"/>
                    <a:pt x="10109" y="11895"/>
                  </a:cubicBezTo>
                  <a:cubicBezTo>
                    <a:pt x="8537" y="10407"/>
                    <a:pt x="7204" y="8704"/>
                    <a:pt x="5847" y="7038"/>
                  </a:cubicBezTo>
                  <a:cubicBezTo>
                    <a:pt x="4156" y="4990"/>
                    <a:pt x="2441" y="2930"/>
                    <a:pt x="715" y="894"/>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17"/>
            <p:cNvSpPr/>
            <p:nvPr/>
          </p:nvSpPr>
          <p:spPr>
            <a:xfrm>
              <a:off x="738175" y="3956875"/>
              <a:ext cx="184275" cy="229800"/>
            </a:xfrm>
            <a:custGeom>
              <a:rect b="b" l="l" r="r" t="t"/>
              <a:pathLst>
                <a:path extrusionOk="0" h="9192" w="7371">
                  <a:moveTo>
                    <a:pt x="1" y="0"/>
                  </a:moveTo>
                  <a:lnTo>
                    <a:pt x="1" y="0"/>
                  </a:lnTo>
                  <a:cubicBezTo>
                    <a:pt x="60" y="131"/>
                    <a:pt x="120" y="286"/>
                    <a:pt x="179" y="429"/>
                  </a:cubicBezTo>
                  <a:cubicBezTo>
                    <a:pt x="905" y="2108"/>
                    <a:pt x="1965" y="3655"/>
                    <a:pt x="3108" y="5108"/>
                  </a:cubicBezTo>
                  <a:cubicBezTo>
                    <a:pt x="4370" y="6608"/>
                    <a:pt x="5823" y="7977"/>
                    <a:pt x="7370" y="9192"/>
                  </a:cubicBezTo>
                  <a:cubicBezTo>
                    <a:pt x="6335" y="7977"/>
                    <a:pt x="4823" y="5834"/>
                    <a:pt x="4227" y="5108"/>
                  </a:cubicBezTo>
                  <a:cubicBezTo>
                    <a:pt x="3037" y="3536"/>
                    <a:pt x="1644" y="2024"/>
                    <a:pt x="405" y="584"/>
                  </a:cubicBezTo>
                  <a:cubicBezTo>
                    <a:pt x="251" y="381"/>
                    <a:pt x="108"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17"/>
            <p:cNvSpPr/>
            <p:nvPr/>
          </p:nvSpPr>
          <p:spPr>
            <a:xfrm>
              <a:off x="456900" y="4088425"/>
              <a:ext cx="244975" cy="293225"/>
            </a:xfrm>
            <a:custGeom>
              <a:rect b="b" l="l" r="r" t="t"/>
              <a:pathLst>
                <a:path extrusionOk="0" h="11729" w="9799">
                  <a:moveTo>
                    <a:pt x="0" y="1"/>
                  </a:moveTo>
                  <a:cubicBezTo>
                    <a:pt x="119" y="286"/>
                    <a:pt x="226" y="584"/>
                    <a:pt x="345" y="870"/>
                  </a:cubicBezTo>
                  <a:cubicBezTo>
                    <a:pt x="1131" y="2858"/>
                    <a:pt x="2512" y="5061"/>
                    <a:pt x="4024" y="6871"/>
                  </a:cubicBezTo>
                  <a:cubicBezTo>
                    <a:pt x="5703" y="8740"/>
                    <a:pt x="7620" y="10454"/>
                    <a:pt x="9799" y="11728"/>
                  </a:cubicBezTo>
                  <a:cubicBezTo>
                    <a:pt x="7965" y="10145"/>
                    <a:pt x="6418" y="8252"/>
                    <a:pt x="4834" y="6406"/>
                  </a:cubicBezTo>
                  <a:cubicBezTo>
                    <a:pt x="3203" y="4346"/>
                    <a:pt x="1881" y="2763"/>
                    <a:pt x="655" y="1037"/>
                  </a:cubicBezTo>
                  <a:cubicBezTo>
                    <a:pt x="512" y="810"/>
                    <a:pt x="179" y="32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17"/>
            <p:cNvSpPr/>
            <p:nvPr/>
          </p:nvSpPr>
          <p:spPr>
            <a:xfrm>
              <a:off x="440525" y="4197975"/>
              <a:ext cx="210175" cy="214325"/>
            </a:xfrm>
            <a:custGeom>
              <a:rect b="b" l="l" r="r" t="t"/>
              <a:pathLst>
                <a:path extrusionOk="0" h="8573" w="8407">
                  <a:moveTo>
                    <a:pt x="0" y="0"/>
                  </a:moveTo>
                  <a:lnTo>
                    <a:pt x="0" y="0"/>
                  </a:lnTo>
                  <a:cubicBezTo>
                    <a:pt x="107" y="167"/>
                    <a:pt x="191" y="334"/>
                    <a:pt x="298" y="500"/>
                  </a:cubicBezTo>
                  <a:cubicBezTo>
                    <a:pt x="1286" y="2167"/>
                    <a:pt x="2370" y="3810"/>
                    <a:pt x="3727" y="5203"/>
                  </a:cubicBezTo>
                  <a:cubicBezTo>
                    <a:pt x="5096" y="6549"/>
                    <a:pt x="6703" y="7692"/>
                    <a:pt x="8406" y="8573"/>
                  </a:cubicBezTo>
                  <a:cubicBezTo>
                    <a:pt x="6489" y="6989"/>
                    <a:pt x="4858" y="5108"/>
                    <a:pt x="3155" y="3274"/>
                  </a:cubicBezTo>
                  <a:cubicBezTo>
                    <a:pt x="2358" y="2393"/>
                    <a:pt x="1489" y="1596"/>
                    <a:pt x="667" y="738"/>
                  </a:cubicBezTo>
                  <a:cubicBezTo>
                    <a:pt x="453" y="500"/>
                    <a:pt x="226" y="25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17"/>
            <p:cNvSpPr/>
            <p:nvPr/>
          </p:nvSpPr>
          <p:spPr>
            <a:xfrm>
              <a:off x="433075" y="4325075"/>
              <a:ext cx="168500" cy="178025"/>
            </a:xfrm>
            <a:custGeom>
              <a:rect b="b" l="l" r="r" t="t"/>
              <a:pathLst>
                <a:path extrusionOk="0" h="7121" w="6740">
                  <a:moveTo>
                    <a:pt x="1" y="0"/>
                  </a:moveTo>
                  <a:lnTo>
                    <a:pt x="1" y="0"/>
                  </a:lnTo>
                  <a:cubicBezTo>
                    <a:pt x="60" y="155"/>
                    <a:pt x="120" y="298"/>
                    <a:pt x="191" y="453"/>
                  </a:cubicBezTo>
                  <a:cubicBezTo>
                    <a:pt x="882" y="1941"/>
                    <a:pt x="1846" y="3310"/>
                    <a:pt x="2989" y="4501"/>
                  </a:cubicBezTo>
                  <a:cubicBezTo>
                    <a:pt x="4108" y="5560"/>
                    <a:pt x="5406" y="6394"/>
                    <a:pt x="6740" y="7120"/>
                  </a:cubicBezTo>
                  <a:cubicBezTo>
                    <a:pt x="5239" y="5679"/>
                    <a:pt x="3799" y="4155"/>
                    <a:pt x="2382" y="2620"/>
                  </a:cubicBezTo>
                  <a:cubicBezTo>
                    <a:pt x="1715" y="1893"/>
                    <a:pt x="989" y="1226"/>
                    <a:pt x="358" y="464"/>
                  </a:cubicBezTo>
                  <a:cubicBezTo>
                    <a:pt x="227" y="322"/>
                    <a:pt x="120"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17"/>
            <p:cNvSpPr/>
            <p:nvPr/>
          </p:nvSpPr>
          <p:spPr>
            <a:xfrm>
              <a:off x="467300" y="4461400"/>
              <a:ext cx="156300" cy="135150"/>
            </a:xfrm>
            <a:custGeom>
              <a:rect b="b" l="l" r="r" t="t"/>
              <a:pathLst>
                <a:path extrusionOk="0" h="5406" w="6252">
                  <a:moveTo>
                    <a:pt x="1" y="0"/>
                  </a:moveTo>
                  <a:cubicBezTo>
                    <a:pt x="96" y="119"/>
                    <a:pt x="168" y="238"/>
                    <a:pt x="239" y="345"/>
                  </a:cubicBezTo>
                  <a:cubicBezTo>
                    <a:pt x="1739" y="2524"/>
                    <a:pt x="3787" y="4394"/>
                    <a:pt x="6252" y="5406"/>
                  </a:cubicBezTo>
                  <a:cubicBezTo>
                    <a:pt x="5275" y="4703"/>
                    <a:pt x="4335" y="3774"/>
                    <a:pt x="3382" y="2917"/>
                  </a:cubicBezTo>
                  <a:cubicBezTo>
                    <a:pt x="2394" y="2024"/>
                    <a:pt x="1322" y="1262"/>
                    <a:pt x="358" y="35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17"/>
            <p:cNvSpPr/>
            <p:nvPr/>
          </p:nvSpPr>
          <p:spPr>
            <a:xfrm>
              <a:off x="695025" y="4722725"/>
              <a:ext cx="155100" cy="98250"/>
            </a:xfrm>
            <a:custGeom>
              <a:rect b="b" l="l" r="r" t="t"/>
              <a:pathLst>
                <a:path extrusionOk="0" h="3930" w="6204">
                  <a:moveTo>
                    <a:pt x="0" y="1"/>
                  </a:moveTo>
                  <a:lnTo>
                    <a:pt x="0" y="1"/>
                  </a:lnTo>
                  <a:cubicBezTo>
                    <a:pt x="36" y="25"/>
                    <a:pt x="48" y="48"/>
                    <a:pt x="72" y="60"/>
                  </a:cubicBezTo>
                  <a:cubicBezTo>
                    <a:pt x="905" y="799"/>
                    <a:pt x="1715" y="1549"/>
                    <a:pt x="2619" y="2192"/>
                  </a:cubicBezTo>
                  <a:cubicBezTo>
                    <a:pt x="3727" y="2942"/>
                    <a:pt x="4917" y="3608"/>
                    <a:pt x="6203" y="3930"/>
                  </a:cubicBezTo>
                  <a:cubicBezTo>
                    <a:pt x="5108" y="3239"/>
                    <a:pt x="4346" y="2537"/>
                    <a:pt x="3262" y="1811"/>
                  </a:cubicBezTo>
                  <a:cubicBezTo>
                    <a:pt x="2417" y="1251"/>
                    <a:pt x="1786" y="941"/>
                    <a:pt x="929" y="501"/>
                  </a:cubicBezTo>
                  <a:cubicBezTo>
                    <a:pt x="631" y="334"/>
                    <a:pt x="310" y="1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17"/>
            <p:cNvSpPr/>
            <p:nvPr/>
          </p:nvSpPr>
          <p:spPr>
            <a:xfrm>
              <a:off x="251200" y="4425675"/>
              <a:ext cx="444725" cy="411675"/>
            </a:xfrm>
            <a:custGeom>
              <a:rect b="b" l="l" r="r" t="t"/>
              <a:pathLst>
                <a:path extrusionOk="0" h="16467" w="17789">
                  <a:moveTo>
                    <a:pt x="1" y="0"/>
                  </a:moveTo>
                  <a:lnTo>
                    <a:pt x="1" y="0"/>
                  </a:lnTo>
                  <a:cubicBezTo>
                    <a:pt x="179" y="477"/>
                    <a:pt x="941" y="1905"/>
                    <a:pt x="1370" y="2679"/>
                  </a:cubicBezTo>
                  <a:cubicBezTo>
                    <a:pt x="2370" y="4453"/>
                    <a:pt x="3620" y="6073"/>
                    <a:pt x="4966" y="7573"/>
                  </a:cubicBezTo>
                  <a:cubicBezTo>
                    <a:pt x="6145" y="8882"/>
                    <a:pt x="7371" y="10145"/>
                    <a:pt x="8704" y="11299"/>
                  </a:cubicBezTo>
                  <a:cubicBezTo>
                    <a:pt x="11383" y="13526"/>
                    <a:pt x="14527" y="15217"/>
                    <a:pt x="17789" y="16467"/>
                  </a:cubicBezTo>
                  <a:cubicBezTo>
                    <a:pt x="16372" y="15681"/>
                    <a:pt x="15027" y="14752"/>
                    <a:pt x="13657" y="13859"/>
                  </a:cubicBezTo>
                  <a:cubicBezTo>
                    <a:pt x="12086" y="12800"/>
                    <a:pt x="10443" y="11728"/>
                    <a:pt x="9181" y="10680"/>
                  </a:cubicBezTo>
                  <a:cubicBezTo>
                    <a:pt x="6514" y="8442"/>
                    <a:pt x="3930" y="5465"/>
                    <a:pt x="2096" y="3001"/>
                  </a:cubicBezTo>
                  <a:cubicBezTo>
                    <a:pt x="1394" y="2013"/>
                    <a:pt x="680" y="102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17"/>
            <p:cNvSpPr/>
            <p:nvPr/>
          </p:nvSpPr>
          <p:spPr>
            <a:xfrm>
              <a:off x="253600" y="4562000"/>
              <a:ext cx="310775" cy="274750"/>
            </a:xfrm>
            <a:custGeom>
              <a:rect b="b" l="l" r="r" t="t"/>
              <a:pathLst>
                <a:path extrusionOk="0" h="10990" w="12431">
                  <a:moveTo>
                    <a:pt x="0" y="1"/>
                  </a:moveTo>
                  <a:cubicBezTo>
                    <a:pt x="14" y="41"/>
                    <a:pt x="23" y="66"/>
                    <a:pt x="31" y="87"/>
                  </a:cubicBezTo>
                  <a:lnTo>
                    <a:pt x="31" y="87"/>
                  </a:lnTo>
                  <a:cubicBezTo>
                    <a:pt x="21" y="58"/>
                    <a:pt x="10" y="29"/>
                    <a:pt x="0" y="1"/>
                  </a:cubicBezTo>
                  <a:close/>
                  <a:moveTo>
                    <a:pt x="31" y="87"/>
                  </a:moveTo>
                  <a:cubicBezTo>
                    <a:pt x="203" y="559"/>
                    <a:pt x="407" y="1040"/>
                    <a:pt x="643" y="1489"/>
                  </a:cubicBezTo>
                  <a:cubicBezTo>
                    <a:pt x="1465" y="2918"/>
                    <a:pt x="2381" y="4287"/>
                    <a:pt x="3536" y="5477"/>
                  </a:cubicBezTo>
                  <a:cubicBezTo>
                    <a:pt x="6049" y="7942"/>
                    <a:pt x="9192" y="9680"/>
                    <a:pt x="12430" y="10990"/>
                  </a:cubicBezTo>
                  <a:cubicBezTo>
                    <a:pt x="10501" y="9859"/>
                    <a:pt x="7823" y="7954"/>
                    <a:pt x="6608" y="7001"/>
                  </a:cubicBezTo>
                  <a:cubicBezTo>
                    <a:pt x="5751" y="6335"/>
                    <a:pt x="4703" y="5501"/>
                    <a:pt x="3727" y="4549"/>
                  </a:cubicBezTo>
                  <a:cubicBezTo>
                    <a:pt x="2822" y="3656"/>
                    <a:pt x="2000" y="2679"/>
                    <a:pt x="1167" y="1739"/>
                  </a:cubicBezTo>
                  <a:cubicBezTo>
                    <a:pt x="750" y="1263"/>
                    <a:pt x="393" y="751"/>
                    <a:pt x="48" y="131"/>
                  </a:cubicBezTo>
                  <a:cubicBezTo>
                    <a:pt x="43" y="116"/>
                    <a:pt x="37" y="103"/>
                    <a:pt x="31" y="8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17"/>
            <p:cNvSpPr/>
            <p:nvPr/>
          </p:nvSpPr>
          <p:spPr>
            <a:xfrm>
              <a:off x="241100" y="4696850"/>
              <a:ext cx="181000" cy="129500"/>
            </a:xfrm>
            <a:custGeom>
              <a:rect b="b" l="l" r="r" t="t"/>
              <a:pathLst>
                <a:path extrusionOk="0" h="5180" w="7240">
                  <a:moveTo>
                    <a:pt x="0" y="0"/>
                  </a:moveTo>
                  <a:lnTo>
                    <a:pt x="0" y="0"/>
                  </a:lnTo>
                  <a:cubicBezTo>
                    <a:pt x="72" y="83"/>
                    <a:pt x="131" y="167"/>
                    <a:pt x="202" y="238"/>
                  </a:cubicBezTo>
                  <a:cubicBezTo>
                    <a:pt x="2131" y="2369"/>
                    <a:pt x="4405" y="4405"/>
                    <a:pt x="7239" y="5179"/>
                  </a:cubicBezTo>
                  <a:cubicBezTo>
                    <a:pt x="5953" y="4524"/>
                    <a:pt x="5072" y="3727"/>
                    <a:pt x="4167" y="3048"/>
                  </a:cubicBezTo>
                  <a:cubicBezTo>
                    <a:pt x="3048" y="2155"/>
                    <a:pt x="1726" y="1322"/>
                    <a:pt x="643" y="512"/>
                  </a:cubicBezTo>
                  <a:cubicBezTo>
                    <a:pt x="417" y="345"/>
                    <a:pt x="214" y="17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17"/>
            <p:cNvSpPr/>
            <p:nvPr/>
          </p:nvSpPr>
          <p:spPr>
            <a:xfrm>
              <a:off x="601250" y="3287725"/>
              <a:ext cx="536700" cy="842400"/>
            </a:xfrm>
            <a:custGeom>
              <a:rect b="b" l="l" r="r" t="t"/>
              <a:pathLst>
                <a:path extrusionOk="0" h="33696" w="21468">
                  <a:moveTo>
                    <a:pt x="108" y="1"/>
                  </a:moveTo>
                  <a:cubicBezTo>
                    <a:pt x="1" y="965"/>
                    <a:pt x="286" y="3370"/>
                    <a:pt x="536" y="4811"/>
                  </a:cubicBezTo>
                  <a:cubicBezTo>
                    <a:pt x="1846" y="11288"/>
                    <a:pt x="5882" y="17384"/>
                    <a:pt x="9704" y="22301"/>
                  </a:cubicBezTo>
                  <a:cubicBezTo>
                    <a:pt x="11728" y="24933"/>
                    <a:pt x="13931" y="27421"/>
                    <a:pt x="16372" y="29683"/>
                  </a:cubicBezTo>
                  <a:cubicBezTo>
                    <a:pt x="17979" y="31124"/>
                    <a:pt x="19705" y="32434"/>
                    <a:pt x="21468" y="33696"/>
                  </a:cubicBezTo>
                  <a:cubicBezTo>
                    <a:pt x="18027" y="30457"/>
                    <a:pt x="14514" y="27266"/>
                    <a:pt x="11538" y="23587"/>
                  </a:cubicBezTo>
                  <a:cubicBezTo>
                    <a:pt x="9335" y="20837"/>
                    <a:pt x="7121" y="17860"/>
                    <a:pt x="5275" y="14622"/>
                  </a:cubicBezTo>
                  <a:cubicBezTo>
                    <a:pt x="3549" y="11574"/>
                    <a:pt x="2370" y="8788"/>
                    <a:pt x="1429" y="5406"/>
                  </a:cubicBezTo>
                  <a:cubicBezTo>
                    <a:pt x="1144" y="4454"/>
                    <a:pt x="906" y="3478"/>
                    <a:pt x="667" y="2489"/>
                  </a:cubicBezTo>
                  <a:cubicBezTo>
                    <a:pt x="477" y="1668"/>
                    <a:pt x="251" y="858"/>
                    <a:pt x="1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17"/>
            <p:cNvSpPr/>
            <p:nvPr/>
          </p:nvSpPr>
          <p:spPr>
            <a:xfrm>
              <a:off x="864075" y="3740175"/>
              <a:ext cx="164625" cy="209275"/>
            </a:xfrm>
            <a:custGeom>
              <a:rect b="b" l="l" r="r" t="t"/>
              <a:pathLst>
                <a:path extrusionOk="0" h="8371" w="6585">
                  <a:moveTo>
                    <a:pt x="1" y="0"/>
                  </a:moveTo>
                  <a:lnTo>
                    <a:pt x="1" y="0"/>
                  </a:lnTo>
                  <a:cubicBezTo>
                    <a:pt x="739" y="1405"/>
                    <a:pt x="1453" y="2834"/>
                    <a:pt x="2406" y="4096"/>
                  </a:cubicBezTo>
                  <a:cubicBezTo>
                    <a:pt x="3608" y="5692"/>
                    <a:pt x="5085" y="7061"/>
                    <a:pt x="6585" y="8370"/>
                  </a:cubicBezTo>
                  <a:cubicBezTo>
                    <a:pt x="5478" y="6954"/>
                    <a:pt x="4144" y="5108"/>
                    <a:pt x="3216" y="3918"/>
                  </a:cubicBezTo>
                  <a:cubicBezTo>
                    <a:pt x="2168" y="2584"/>
                    <a:pt x="1072" y="129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17"/>
            <p:cNvSpPr/>
            <p:nvPr/>
          </p:nvSpPr>
          <p:spPr>
            <a:xfrm>
              <a:off x="817050" y="3394600"/>
              <a:ext cx="197975" cy="292625"/>
            </a:xfrm>
            <a:custGeom>
              <a:rect b="b" l="l" r="r" t="t"/>
              <a:pathLst>
                <a:path extrusionOk="0" h="11705" w="7919">
                  <a:moveTo>
                    <a:pt x="1" y="0"/>
                  </a:moveTo>
                  <a:lnTo>
                    <a:pt x="1" y="0"/>
                  </a:lnTo>
                  <a:cubicBezTo>
                    <a:pt x="96" y="179"/>
                    <a:pt x="179" y="393"/>
                    <a:pt x="251" y="584"/>
                  </a:cubicBezTo>
                  <a:cubicBezTo>
                    <a:pt x="977" y="2393"/>
                    <a:pt x="1858" y="4239"/>
                    <a:pt x="2965" y="5965"/>
                  </a:cubicBezTo>
                  <a:cubicBezTo>
                    <a:pt x="4358" y="8073"/>
                    <a:pt x="6001" y="10049"/>
                    <a:pt x="7918" y="11704"/>
                  </a:cubicBezTo>
                  <a:cubicBezTo>
                    <a:pt x="6740" y="10180"/>
                    <a:pt x="5692" y="8513"/>
                    <a:pt x="4632" y="6894"/>
                  </a:cubicBezTo>
                  <a:cubicBezTo>
                    <a:pt x="3275" y="4870"/>
                    <a:pt x="1953" y="2834"/>
                    <a:pt x="584" y="834"/>
                  </a:cubicBezTo>
                  <a:cubicBezTo>
                    <a:pt x="382" y="548"/>
                    <a:pt x="191" y="27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17"/>
            <p:cNvSpPr/>
            <p:nvPr/>
          </p:nvSpPr>
          <p:spPr>
            <a:xfrm>
              <a:off x="826150" y="3521825"/>
              <a:ext cx="111475" cy="146350"/>
            </a:xfrm>
            <a:custGeom>
              <a:rect b="b" l="l" r="r" t="t"/>
              <a:pathLst>
                <a:path extrusionOk="0" h="5854" w="4459">
                  <a:moveTo>
                    <a:pt x="3" y="0"/>
                  </a:moveTo>
                  <a:cubicBezTo>
                    <a:pt x="1" y="0"/>
                    <a:pt x="18" y="28"/>
                    <a:pt x="65" y="102"/>
                  </a:cubicBezTo>
                  <a:cubicBezTo>
                    <a:pt x="601" y="1150"/>
                    <a:pt x="1137" y="2222"/>
                    <a:pt x="1827" y="3174"/>
                  </a:cubicBezTo>
                  <a:cubicBezTo>
                    <a:pt x="2566" y="4186"/>
                    <a:pt x="3459" y="5091"/>
                    <a:pt x="4459" y="5853"/>
                  </a:cubicBezTo>
                  <a:cubicBezTo>
                    <a:pt x="3673" y="4960"/>
                    <a:pt x="3018" y="3948"/>
                    <a:pt x="2292" y="2900"/>
                  </a:cubicBezTo>
                  <a:cubicBezTo>
                    <a:pt x="1649" y="2007"/>
                    <a:pt x="899" y="1174"/>
                    <a:pt x="232" y="305"/>
                  </a:cubicBezTo>
                  <a:cubicBezTo>
                    <a:pt x="187" y="260"/>
                    <a:pt x="8"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17"/>
            <p:cNvSpPr/>
            <p:nvPr/>
          </p:nvSpPr>
          <p:spPr>
            <a:xfrm>
              <a:off x="529825" y="3378225"/>
              <a:ext cx="265525" cy="485500"/>
            </a:xfrm>
            <a:custGeom>
              <a:rect b="b" l="l" r="r" t="t"/>
              <a:pathLst>
                <a:path extrusionOk="0" h="19420" w="10621">
                  <a:moveTo>
                    <a:pt x="0" y="0"/>
                  </a:moveTo>
                  <a:lnTo>
                    <a:pt x="0" y="0"/>
                  </a:lnTo>
                  <a:cubicBezTo>
                    <a:pt x="83" y="322"/>
                    <a:pt x="179" y="691"/>
                    <a:pt x="250" y="1024"/>
                  </a:cubicBezTo>
                  <a:cubicBezTo>
                    <a:pt x="834" y="3406"/>
                    <a:pt x="1596" y="5763"/>
                    <a:pt x="2631" y="7978"/>
                  </a:cubicBezTo>
                  <a:cubicBezTo>
                    <a:pt x="4644" y="12192"/>
                    <a:pt x="7394" y="16050"/>
                    <a:pt x="10621" y="19419"/>
                  </a:cubicBezTo>
                  <a:cubicBezTo>
                    <a:pt x="9418" y="17753"/>
                    <a:pt x="8323" y="16014"/>
                    <a:pt x="7192" y="14288"/>
                  </a:cubicBezTo>
                  <a:cubicBezTo>
                    <a:pt x="6203" y="12788"/>
                    <a:pt x="5179" y="11299"/>
                    <a:pt x="4346" y="9704"/>
                  </a:cubicBezTo>
                  <a:cubicBezTo>
                    <a:pt x="2774" y="6787"/>
                    <a:pt x="1905" y="4322"/>
                    <a:pt x="607" y="1441"/>
                  </a:cubicBezTo>
                  <a:cubicBezTo>
                    <a:pt x="405" y="965"/>
                    <a:pt x="191" y="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17"/>
            <p:cNvSpPr/>
            <p:nvPr/>
          </p:nvSpPr>
          <p:spPr>
            <a:xfrm>
              <a:off x="659600" y="3265400"/>
              <a:ext cx="69075" cy="228350"/>
            </a:xfrm>
            <a:custGeom>
              <a:rect b="b" l="l" r="r" t="t"/>
              <a:pathLst>
                <a:path extrusionOk="0" h="9134" w="2763">
                  <a:moveTo>
                    <a:pt x="0" y="1"/>
                  </a:moveTo>
                  <a:lnTo>
                    <a:pt x="0" y="453"/>
                  </a:lnTo>
                  <a:cubicBezTo>
                    <a:pt x="119" y="3513"/>
                    <a:pt x="1167" y="6514"/>
                    <a:pt x="2763" y="9133"/>
                  </a:cubicBezTo>
                  <a:cubicBezTo>
                    <a:pt x="1762" y="6299"/>
                    <a:pt x="869" y="3430"/>
                    <a:pt x="107" y="525"/>
                  </a:cubicBezTo>
                  <a:cubicBezTo>
                    <a:pt x="60" y="358"/>
                    <a:pt x="36" y="18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17"/>
            <p:cNvSpPr/>
            <p:nvPr/>
          </p:nvSpPr>
          <p:spPr>
            <a:xfrm>
              <a:off x="698875" y="3252900"/>
              <a:ext cx="22950" cy="116125"/>
            </a:xfrm>
            <a:custGeom>
              <a:rect b="b" l="l" r="r" t="t"/>
              <a:pathLst>
                <a:path extrusionOk="0" h="4645" w="918">
                  <a:moveTo>
                    <a:pt x="191" y="1"/>
                  </a:moveTo>
                  <a:lnTo>
                    <a:pt x="191" y="1"/>
                  </a:lnTo>
                  <a:cubicBezTo>
                    <a:pt x="1" y="1573"/>
                    <a:pt x="215" y="3216"/>
                    <a:pt x="918" y="4644"/>
                  </a:cubicBezTo>
                  <a:cubicBezTo>
                    <a:pt x="811" y="4037"/>
                    <a:pt x="727" y="2977"/>
                    <a:pt x="668" y="2549"/>
                  </a:cubicBezTo>
                  <a:cubicBezTo>
                    <a:pt x="549" y="1680"/>
                    <a:pt x="310" y="846"/>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17"/>
            <p:cNvSpPr/>
            <p:nvPr/>
          </p:nvSpPr>
          <p:spPr>
            <a:xfrm>
              <a:off x="468500" y="3420200"/>
              <a:ext cx="210475" cy="406025"/>
            </a:xfrm>
            <a:custGeom>
              <a:rect b="b" l="l" r="r" t="t"/>
              <a:pathLst>
                <a:path extrusionOk="0" h="16241" w="8419">
                  <a:moveTo>
                    <a:pt x="0" y="0"/>
                  </a:moveTo>
                  <a:lnTo>
                    <a:pt x="0" y="0"/>
                  </a:lnTo>
                  <a:cubicBezTo>
                    <a:pt x="72" y="322"/>
                    <a:pt x="167" y="643"/>
                    <a:pt x="250" y="953"/>
                  </a:cubicBezTo>
                  <a:cubicBezTo>
                    <a:pt x="1251" y="4525"/>
                    <a:pt x="2798" y="7930"/>
                    <a:pt x="4656" y="11144"/>
                  </a:cubicBezTo>
                  <a:cubicBezTo>
                    <a:pt x="5727" y="12978"/>
                    <a:pt x="7085" y="14621"/>
                    <a:pt x="8418" y="16240"/>
                  </a:cubicBezTo>
                  <a:cubicBezTo>
                    <a:pt x="7382" y="14514"/>
                    <a:pt x="6251" y="12847"/>
                    <a:pt x="5311" y="11061"/>
                  </a:cubicBezTo>
                  <a:cubicBezTo>
                    <a:pt x="3584" y="7835"/>
                    <a:pt x="2096" y="4501"/>
                    <a:pt x="548" y="1215"/>
                  </a:cubicBezTo>
                  <a:cubicBezTo>
                    <a:pt x="358" y="810"/>
                    <a:pt x="179"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17"/>
            <p:cNvSpPr/>
            <p:nvPr/>
          </p:nvSpPr>
          <p:spPr>
            <a:xfrm>
              <a:off x="394675" y="3396075"/>
              <a:ext cx="194700" cy="418525"/>
            </a:xfrm>
            <a:custGeom>
              <a:rect b="b" l="l" r="r" t="t"/>
              <a:pathLst>
                <a:path extrusionOk="0" h="16741" w="7788">
                  <a:moveTo>
                    <a:pt x="1" y="1"/>
                  </a:moveTo>
                  <a:lnTo>
                    <a:pt x="1" y="1"/>
                  </a:lnTo>
                  <a:cubicBezTo>
                    <a:pt x="60" y="275"/>
                    <a:pt x="120" y="549"/>
                    <a:pt x="179" y="822"/>
                  </a:cubicBezTo>
                  <a:cubicBezTo>
                    <a:pt x="620" y="2739"/>
                    <a:pt x="1037" y="4680"/>
                    <a:pt x="1715" y="6537"/>
                  </a:cubicBezTo>
                  <a:cubicBezTo>
                    <a:pt x="3144" y="10240"/>
                    <a:pt x="5061" y="13812"/>
                    <a:pt x="7787" y="16741"/>
                  </a:cubicBezTo>
                  <a:cubicBezTo>
                    <a:pt x="5942" y="13883"/>
                    <a:pt x="4454" y="10812"/>
                    <a:pt x="3073" y="7716"/>
                  </a:cubicBezTo>
                  <a:cubicBezTo>
                    <a:pt x="2370" y="6109"/>
                    <a:pt x="1394" y="3513"/>
                    <a:pt x="453" y="1239"/>
                  </a:cubicBezTo>
                  <a:cubicBezTo>
                    <a:pt x="286" y="834"/>
                    <a:pt x="144" y="41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17"/>
            <p:cNvSpPr/>
            <p:nvPr/>
          </p:nvSpPr>
          <p:spPr>
            <a:xfrm>
              <a:off x="305375" y="3347275"/>
              <a:ext cx="197675" cy="482825"/>
            </a:xfrm>
            <a:custGeom>
              <a:rect b="b" l="l" r="r" t="t"/>
              <a:pathLst>
                <a:path extrusionOk="0" h="19313" w="7907">
                  <a:moveTo>
                    <a:pt x="1" y="0"/>
                  </a:moveTo>
                  <a:cubicBezTo>
                    <a:pt x="60" y="322"/>
                    <a:pt x="132" y="655"/>
                    <a:pt x="191" y="988"/>
                  </a:cubicBezTo>
                  <a:cubicBezTo>
                    <a:pt x="656" y="3132"/>
                    <a:pt x="1108" y="5275"/>
                    <a:pt x="1787" y="7346"/>
                  </a:cubicBezTo>
                  <a:cubicBezTo>
                    <a:pt x="3216" y="11597"/>
                    <a:pt x="5192" y="15705"/>
                    <a:pt x="7907" y="19312"/>
                  </a:cubicBezTo>
                  <a:cubicBezTo>
                    <a:pt x="6228" y="16109"/>
                    <a:pt x="4525" y="12490"/>
                    <a:pt x="3227" y="9430"/>
                  </a:cubicBezTo>
                  <a:cubicBezTo>
                    <a:pt x="2192" y="6822"/>
                    <a:pt x="1370" y="4144"/>
                    <a:pt x="465" y="1477"/>
                  </a:cubicBezTo>
                  <a:cubicBezTo>
                    <a:pt x="298" y="1000"/>
                    <a:pt x="156" y="5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17"/>
            <p:cNvSpPr/>
            <p:nvPr/>
          </p:nvSpPr>
          <p:spPr>
            <a:xfrm>
              <a:off x="256575" y="3425850"/>
              <a:ext cx="173250" cy="466150"/>
            </a:xfrm>
            <a:custGeom>
              <a:rect b="b" l="l" r="r" t="t"/>
              <a:pathLst>
                <a:path extrusionOk="0" h="18646" w="6930">
                  <a:moveTo>
                    <a:pt x="0" y="0"/>
                  </a:moveTo>
                  <a:lnTo>
                    <a:pt x="0" y="0"/>
                  </a:lnTo>
                  <a:cubicBezTo>
                    <a:pt x="48" y="298"/>
                    <a:pt x="95" y="608"/>
                    <a:pt x="143" y="905"/>
                  </a:cubicBezTo>
                  <a:cubicBezTo>
                    <a:pt x="441" y="3037"/>
                    <a:pt x="750" y="5168"/>
                    <a:pt x="1310" y="7251"/>
                  </a:cubicBezTo>
                  <a:cubicBezTo>
                    <a:pt x="2489" y="11347"/>
                    <a:pt x="4382" y="15229"/>
                    <a:pt x="6930" y="18646"/>
                  </a:cubicBezTo>
                  <a:cubicBezTo>
                    <a:pt x="5941" y="16764"/>
                    <a:pt x="5048" y="14693"/>
                    <a:pt x="4322" y="12966"/>
                  </a:cubicBezTo>
                  <a:cubicBezTo>
                    <a:pt x="3965" y="12121"/>
                    <a:pt x="3239" y="10430"/>
                    <a:pt x="2703" y="8871"/>
                  </a:cubicBezTo>
                  <a:cubicBezTo>
                    <a:pt x="2286" y="7668"/>
                    <a:pt x="1953" y="6430"/>
                    <a:pt x="1596" y="5192"/>
                  </a:cubicBezTo>
                  <a:cubicBezTo>
                    <a:pt x="1227" y="3929"/>
                    <a:pt x="810" y="2679"/>
                    <a:pt x="429" y="1417"/>
                  </a:cubicBezTo>
                  <a:cubicBezTo>
                    <a:pt x="274" y="953"/>
                    <a:pt x="143" y="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17"/>
            <p:cNvSpPr/>
            <p:nvPr/>
          </p:nvSpPr>
          <p:spPr>
            <a:xfrm>
              <a:off x="247350" y="3655925"/>
              <a:ext cx="110150" cy="297100"/>
            </a:xfrm>
            <a:custGeom>
              <a:rect b="b" l="l" r="r" t="t"/>
              <a:pathLst>
                <a:path extrusionOk="0" h="11884" w="4406">
                  <a:moveTo>
                    <a:pt x="0" y="1"/>
                  </a:moveTo>
                  <a:lnTo>
                    <a:pt x="0" y="1"/>
                  </a:lnTo>
                  <a:cubicBezTo>
                    <a:pt x="36" y="191"/>
                    <a:pt x="60" y="394"/>
                    <a:pt x="95" y="608"/>
                  </a:cubicBezTo>
                  <a:cubicBezTo>
                    <a:pt x="595" y="4680"/>
                    <a:pt x="1965" y="8550"/>
                    <a:pt x="4405" y="11883"/>
                  </a:cubicBezTo>
                  <a:cubicBezTo>
                    <a:pt x="3489" y="9919"/>
                    <a:pt x="2798" y="7811"/>
                    <a:pt x="2060" y="5680"/>
                  </a:cubicBezTo>
                  <a:cubicBezTo>
                    <a:pt x="1465" y="3930"/>
                    <a:pt x="869" y="2561"/>
                    <a:pt x="286" y="846"/>
                  </a:cubicBezTo>
                  <a:cubicBezTo>
                    <a:pt x="179" y="549"/>
                    <a:pt x="95" y="2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17"/>
            <p:cNvSpPr/>
            <p:nvPr/>
          </p:nvSpPr>
          <p:spPr>
            <a:xfrm>
              <a:off x="235725" y="3897625"/>
              <a:ext cx="65825" cy="150050"/>
            </a:xfrm>
            <a:custGeom>
              <a:rect b="b" l="l" r="r" t="t"/>
              <a:pathLst>
                <a:path extrusionOk="0" h="6002" w="2633">
                  <a:moveTo>
                    <a:pt x="1" y="1"/>
                  </a:moveTo>
                  <a:cubicBezTo>
                    <a:pt x="1" y="84"/>
                    <a:pt x="1" y="167"/>
                    <a:pt x="25" y="239"/>
                  </a:cubicBezTo>
                  <a:cubicBezTo>
                    <a:pt x="167" y="2394"/>
                    <a:pt x="1334" y="4347"/>
                    <a:pt x="2632" y="6002"/>
                  </a:cubicBezTo>
                  <a:cubicBezTo>
                    <a:pt x="2061" y="4775"/>
                    <a:pt x="1751" y="3989"/>
                    <a:pt x="1227" y="2834"/>
                  </a:cubicBezTo>
                  <a:cubicBezTo>
                    <a:pt x="775" y="1965"/>
                    <a:pt x="382" y="1203"/>
                    <a:pt x="96" y="310"/>
                  </a:cubicBezTo>
                  <a:cubicBezTo>
                    <a:pt x="60" y="215"/>
                    <a:pt x="36" y="1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17"/>
            <p:cNvSpPr/>
            <p:nvPr/>
          </p:nvSpPr>
          <p:spPr>
            <a:xfrm>
              <a:off x="252400" y="4097950"/>
              <a:ext cx="19675" cy="54200"/>
            </a:xfrm>
            <a:custGeom>
              <a:rect b="b" l="l" r="r" t="t"/>
              <a:pathLst>
                <a:path extrusionOk="0" h="2168" w="787">
                  <a:moveTo>
                    <a:pt x="1" y="1"/>
                  </a:moveTo>
                  <a:lnTo>
                    <a:pt x="1" y="1"/>
                  </a:lnTo>
                  <a:cubicBezTo>
                    <a:pt x="179" y="751"/>
                    <a:pt x="429" y="1489"/>
                    <a:pt x="786" y="2168"/>
                  </a:cubicBezTo>
                  <a:cubicBezTo>
                    <a:pt x="608" y="1429"/>
                    <a:pt x="322" y="69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17"/>
            <p:cNvSpPr/>
            <p:nvPr/>
          </p:nvSpPr>
          <p:spPr>
            <a:xfrm>
              <a:off x="246750" y="3013900"/>
              <a:ext cx="46450" cy="298575"/>
            </a:xfrm>
            <a:custGeom>
              <a:rect b="b" l="l" r="r" t="t"/>
              <a:pathLst>
                <a:path extrusionOk="0" h="11943" w="1858">
                  <a:moveTo>
                    <a:pt x="465" y="0"/>
                  </a:moveTo>
                  <a:cubicBezTo>
                    <a:pt x="429" y="191"/>
                    <a:pt x="405" y="381"/>
                    <a:pt x="369" y="572"/>
                  </a:cubicBezTo>
                  <a:cubicBezTo>
                    <a:pt x="107" y="2322"/>
                    <a:pt x="0" y="4108"/>
                    <a:pt x="179" y="5882"/>
                  </a:cubicBezTo>
                  <a:cubicBezTo>
                    <a:pt x="405" y="7977"/>
                    <a:pt x="917" y="10049"/>
                    <a:pt x="1858" y="11942"/>
                  </a:cubicBezTo>
                  <a:cubicBezTo>
                    <a:pt x="1417" y="10121"/>
                    <a:pt x="1310" y="8620"/>
                    <a:pt x="1084" y="6787"/>
                  </a:cubicBezTo>
                  <a:cubicBezTo>
                    <a:pt x="869" y="4822"/>
                    <a:pt x="643" y="2882"/>
                    <a:pt x="500" y="917"/>
                  </a:cubicBezTo>
                  <a:cubicBezTo>
                    <a:pt x="488" y="619"/>
                    <a:pt x="465" y="298"/>
                    <a:pt x="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17"/>
            <p:cNvSpPr/>
            <p:nvPr/>
          </p:nvSpPr>
          <p:spPr>
            <a:xfrm>
              <a:off x="236625" y="3324350"/>
              <a:ext cx="8350" cy="41400"/>
            </a:xfrm>
            <a:custGeom>
              <a:rect b="b" l="l" r="r" t="t"/>
              <a:pathLst>
                <a:path extrusionOk="0" h="1656" w="334">
                  <a:moveTo>
                    <a:pt x="0" y="0"/>
                  </a:moveTo>
                  <a:lnTo>
                    <a:pt x="0" y="0"/>
                  </a:lnTo>
                  <a:cubicBezTo>
                    <a:pt x="36" y="560"/>
                    <a:pt x="131" y="1120"/>
                    <a:pt x="334" y="1655"/>
                  </a:cubicBezTo>
                  <a:cubicBezTo>
                    <a:pt x="286" y="1084"/>
                    <a:pt x="167" y="53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17"/>
            <p:cNvSpPr/>
            <p:nvPr/>
          </p:nvSpPr>
          <p:spPr>
            <a:xfrm>
              <a:off x="459575" y="3161825"/>
              <a:ext cx="24425" cy="106000"/>
            </a:xfrm>
            <a:custGeom>
              <a:rect b="b" l="l" r="r" t="t"/>
              <a:pathLst>
                <a:path extrusionOk="0" h="4240" w="977">
                  <a:moveTo>
                    <a:pt x="84" y="1"/>
                  </a:moveTo>
                  <a:lnTo>
                    <a:pt x="84" y="1"/>
                  </a:lnTo>
                  <a:cubicBezTo>
                    <a:pt x="0" y="1465"/>
                    <a:pt x="310" y="2930"/>
                    <a:pt x="977" y="4239"/>
                  </a:cubicBezTo>
                  <a:cubicBezTo>
                    <a:pt x="893" y="3537"/>
                    <a:pt x="846" y="3251"/>
                    <a:pt x="750" y="2596"/>
                  </a:cubicBezTo>
                  <a:cubicBezTo>
                    <a:pt x="643" y="1739"/>
                    <a:pt x="346" y="775"/>
                    <a:pt x="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17"/>
            <p:cNvSpPr/>
            <p:nvPr/>
          </p:nvSpPr>
          <p:spPr>
            <a:xfrm>
              <a:off x="542925" y="3163025"/>
              <a:ext cx="16675" cy="73550"/>
            </a:xfrm>
            <a:custGeom>
              <a:rect b="b" l="l" r="r" t="t"/>
              <a:pathLst>
                <a:path extrusionOk="0" h="2942" w="667">
                  <a:moveTo>
                    <a:pt x="71" y="0"/>
                  </a:moveTo>
                  <a:cubicBezTo>
                    <a:pt x="0" y="1024"/>
                    <a:pt x="226" y="2024"/>
                    <a:pt x="667" y="2941"/>
                  </a:cubicBezTo>
                  <a:cubicBezTo>
                    <a:pt x="619" y="1953"/>
                    <a:pt x="417" y="857"/>
                    <a:pt x="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17"/>
            <p:cNvSpPr/>
            <p:nvPr/>
          </p:nvSpPr>
          <p:spPr>
            <a:xfrm>
              <a:off x="599775" y="3129975"/>
              <a:ext cx="5675" cy="44975"/>
            </a:xfrm>
            <a:custGeom>
              <a:rect b="b" l="l" r="r" t="t"/>
              <a:pathLst>
                <a:path extrusionOk="0" h="1799" w="227">
                  <a:moveTo>
                    <a:pt x="191" y="1"/>
                  </a:moveTo>
                  <a:lnTo>
                    <a:pt x="191" y="1"/>
                  </a:lnTo>
                  <a:cubicBezTo>
                    <a:pt x="0" y="584"/>
                    <a:pt x="0" y="1203"/>
                    <a:pt x="107" y="1798"/>
                  </a:cubicBezTo>
                  <a:cubicBezTo>
                    <a:pt x="226" y="1203"/>
                    <a:pt x="214" y="596"/>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17"/>
            <p:cNvSpPr/>
            <p:nvPr/>
          </p:nvSpPr>
          <p:spPr>
            <a:xfrm>
              <a:off x="2144300" y="4251550"/>
              <a:ext cx="601000" cy="72775"/>
            </a:xfrm>
            <a:custGeom>
              <a:rect b="b" l="l" r="r" t="t"/>
              <a:pathLst>
                <a:path extrusionOk="0" h="2911" w="24040">
                  <a:moveTo>
                    <a:pt x="1" y="0"/>
                  </a:moveTo>
                  <a:lnTo>
                    <a:pt x="1" y="0"/>
                  </a:lnTo>
                  <a:cubicBezTo>
                    <a:pt x="608" y="286"/>
                    <a:pt x="1203" y="584"/>
                    <a:pt x="1810" y="846"/>
                  </a:cubicBezTo>
                  <a:cubicBezTo>
                    <a:pt x="3549" y="1620"/>
                    <a:pt x="5466" y="2251"/>
                    <a:pt x="7383" y="2548"/>
                  </a:cubicBezTo>
                  <a:cubicBezTo>
                    <a:pt x="9096" y="2777"/>
                    <a:pt x="10827" y="2910"/>
                    <a:pt x="12558" y="2910"/>
                  </a:cubicBezTo>
                  <a:cubicBezTo>
                    <a:pt x="13353" y="2910"/>
                    <a:pt x="14149" y="2882"/>
                    <a:pt x="14943" y="2822"/>
                  </a:cubicBezTo>
                  <a:cubicBezTo>
                    <a:pt x="18622" y="2560"/>
                    <a:pt x="20313" y="2132"/>
                    <a:pt x="24039" y="1810"/>
                  </a:cubicBezTo>
                  <a:cubicBezTo>
                    <a:pt x="23397" y="1766"/>
                    <a:pt x="22755" y="1748"/>
                    <a:pt x="22113" y="1748"/>
                  </a:cubicBezTo>
                  <a:cubicBezTo>
                    <a:pt x="19079" y="1748"/>
                    <a:pt x="16051" y="2156"/>
                    <a:pt x="13014" y="2215"/>
                  </a:cubicBezTo>
                  <a:cubicBezTo>
                    <a:pt x="9311" y="2215"/>
                    <a:pt x="6120" y="1715"/>
                    <a:pt x="2525" y="715"/>
                  </a:cubicBezTo>
                  <a:cubicBezTo>
                    <a:pt x="1727" y="500"/>
                    <a:pt x="906" y="298"/>
                    <a:pt x="108" y="24"/>
                  </a:cubicBezTo>
                  <a:cubicBezTo>
                    <a:pt x="72" y="24"/>
                    <a:pt x="48" y="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17"/>
            <p:cNvSpPr/>
            <p:nvPr/>
          </p:nvSpPr>
          <p:spPr>
            <a:xfrm>
              <a:off x="2232400" y="4245600"/>
              <a:ext cx="323875" cy="39775"/>
            </a:xfrm>
            <a:custGeom>
              <a:rect b="b" l="l" r="r" t="t"/>
              <a:pathLst>
                <a:path extrusionOk="0" h="1591" w="12955">
                  <a:moveTo>
                    <a:pt x="1" y="0"/>
                  </a:moveTo>
                  <a:lnTo>
                    <a:pt x="1" y="0"/>
                  </a:lnTo>
                  <a:cubicBezTo>
                    <a:pt x="1192" y="560"/>
                    <a:pt x="2513" y="822"/>
                    <a:pt x="3799" y="1096"/>
                  </a:cubicBezTo>
                  <a:cubicBezTo>
                    <a:pt x="5428" y="1456"/>
                    <a:pt x="7086" y="1591"/>
                    <a:pt x="8749" y="1591"/>
                  </a:cubicBezTo>
                  <a:cubicBezTo>
                    <a:pt x="9941" y="1591"/>
                    <a:pt x="11136" y="1521"/>
                    <a:pt x="12324" y="1417"/>
                  </a:cubicBezTo>
                  <a:cubicBezTo>
                    <a:pt x="12538" y="1393"/>
                    <a:pt x="12741" y="1369"/>
                    <a:pt x="12955" y="1357"/>
                  </a:cubicBezTo>
                  <a:cubicBezTo>
                    <a:pt x="12633" y="1322"/>
                    <a:pt x="12336" y="1274"/>
                    <a:pt x="12026" y="1250"/>
                  </a:cubicBezTo>
                  <a:cubicBezTo>
                    <a:pt x="9204" y="905"/>
                    <a:pt x="6359" y="750"/>
                    <a:pt x="3513" y="488"/>
                  </a:cubicBezTo>
                  <a:cubicBezTo>
                    <a:pt x="2299" y="357"/>
                    <a:pt x="1144" y="32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17"/>
            <p:cNvSpPr/>
            <p:nvPr/>
          </p:nvSpPr>
          <p:spPr>
            <a:xfrm>
              <a:off x="1727275" y="4198275"/>
              <a:ext cx="172075" cy="501575"/>
            </a:xfrm>
            <a:custGeom>
              <a:rect b="b" l="l" r="r" t="t"/>
              <a:pathLst>
                <a:path extrusionOk="0" h="20063" w="6883">
                  <a:moveTo>
                    <a:pt x="1" y="0"/>
                  </a:moveTo>
                  <a:cubicBezTo>
                    <a:pt x="1013" y="417"/>
                    <a:pt x="1704" y="1107"/>
                    <a:pt x="2454" y="1893"/>
                  </a:cubicBezTo>
                  <a:cubicBezTo>
                    <a:pt x="2918" y="2429"/>
                    <a:pt x="3037" y="2548"/>
                    <a:pt x="3335" y="2989"/>
                  </a:cubicBezTo>
                  <a:cubicBezTo>
                    <a:pt x="3644" y="3441"/>
                    <a:pt x="3894" y="3929"/>
                    <a:pt x="4132" y="4417"/>
                  </a:cubicBezTo>
                  <a:cubicBezTo>
                    <a:pt x="4263" y="4703"/>
                    <a:pt x="4228" y="4632"/>
                    <a:pt x="4311" y="4822"/>
                  </a:cubicBezTo>
                  <a:cubicBezTo>
                    <a:pt x="5633" y="8049"/>
                    <a:pt x="5633" y="11049"/>
                    <a:pt x="4561" y="14299"/>
                  </a:cubicBezTo>
                  <a:cubicBezTo>
                    <a:pt x="4204" y="15395"/>
                    <a:pt x="3823" y="16133"/>
                    <a:pt x="3180" y="17205"/>
                  </a:cubicBezTo>
                  <a:cubicBezTo>
                    <a:pt x="2632" y="18133"/>
                    <a:pt x="2037" y="19038"/>
                    <a:pt x="1382" y="19895"/>
                  </a:cubicBezTo>
                  <a:cubicBezTo>
                    <a:pt x="1334" y="19955"/>
                    <a:pt x="1287" y="20003"/>
                    <a:pt x="1251" y="20062"/>
                  </a:cubicBezTo>
                  <a:lnTo>
                    <a:pt x="1525" y="19776"/>
                  </a:lnTo>
                  <a:cubicBezTo>
                    <a:pt x="2632" y="18610"/>
                    <a:pt x="3656" y="17478"/>
                    <a:pt x="4537" y="16145"/>
                  </a:cubicBezTo>
                  <a:cubicBezTo>
                    <a:pt x="6883" y="12311"/>
                    <a:pt x="6561" y="6048"/>
                    <a:pt x="3763" y="2572"/>
                  </a:cubicBezTo>
                  <a:cubicBezTo>
                    <a:pt x="2763" y="1429"/>
                    <a:pt x="1513" y="34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17"/>
            <p:cNvSpPr/>
            <p:nvPr/>
          </p:nvSpPr>
          <p:spPr>
            <a:xfrm>
              <a:off x="1732950" y="4256000"/>
              <a:ext cx="100625" cy="415550"/>
            </a:xfrm>
            <a:custGeom>
              <a:rect b="b" l="l" r="r" t="t"/>
              <a:pathLst>
                <a:path extrusionOk="0" h="16622" w="4025">
                  <a:moveTo>
                    <a:pt x="226" y="1"/>
                  </a:moveTo>
                  <a:cubicBezTo>
                    <a:pt x="250" y="40"/>
                    <a:pt x="268" y="58"/>
                    <a:pt x="288" y="76"/>
                  </a:cubicBezTo>
                  <a:lnTo>
                    <a:pt x="288" y="76"/>
                  </a:lnTo>
                  <a:cubicBezTo>
                    <a:pt x="266" y="50"/>
                    <a:pt x="245" y="25"/>
                    <a:pt x="226" y="1"/>
                  </a:cubicBezTo>
                  <a:close/>
                  <a:moveTo>
                    <a:pt x="288" y="76"/>
                  </a:moveTo>
                  <a:lnTo>
                    <a:pt x="288" y="76"/>
                  </a:lnTo>
                  <a:cubicBezTo>
                    <a:pt x="320" y="115"/>
                    <a:pt x="353" y="156"/>
                    <a:pt x="381" y="191"/>
                  </a:cubicBezTo>
                  <a:cubicBezTo>
                    <a:pt x="1024" y="1061"/>
                    <a:pt x="1596" y="1989"/>
                    <a:pt x="2048" y="2977"/>
                  </a:cubicBezTo>
                  <a:cubicBezTo>
                    <a:pt x="3084" y="5287"/>
                    <a:pt x="3417" y="7752"/>
                    <a:pt x="2762" y="10324"/>
                  </a:cubicBezTo>
                  <a:cubicBezTo>
                    <a:pt x="2262" y="12669"/>
                    <a:pt x="1477" y="14705"/>
                    <a:pt x="0" y="16622"/>
                  </a:cubicBezTo>
                  <a:cubicBezTo>
                    <a:pt x="2358" y="14312"/>
                    <a:pt x="3774" y="11086"/>
                    <a:pt x="3965" y="7811"/>
                  </a:cubicBezTo>
                  <a:cubicBezTo>
                    <a:pt x="4025" y="5764"/>
                    <a:pt x="3370" y="3692"/>
                    <a:pt x="2131" y="2025"/>
                  </a:cubicBezTo>
                  <a:cubicBezTo>
                    <a:pt x="1619" y="1311"/>
                    <a:pt x="1000" y="668"/>
                    <a:pt x="322" y="108"/>
                  </a:cubicBezTo>
                  <a:cubicBezTo>
                    <a:pt x="309" y="96"/>
                    <a:pt x="298" y="86"/>
                    <a:pt x="288" y="7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17"/>
            <p:cNvSpPr/>
            <p:nvPr/>
          </p:nvSpPr>
          <p:spPr>
            <a:xfrm>
              <a:off x="1967200" y="4191125"/>
              <a:ext cx="250650" cy="251550"/>
            </a:xfrm>
            <a:custGeom>
              <a:rect b="b" l="l" r="r" t="t"/>
              <a:pathLst>
                <a:path extrusionOk="0" h="10062" w="10026">
                  <a:moveTo>
                    <a:pt x="0" y="0"/>
                  </a:moveTo>
                  <a:cubicBezTo>
                    <a:pt x="786" y="2084"/>
                    <a:pt x="1679" y="4191"/>
                    <a:pt x="3025" y="5989"/>
                  </a:cubicBezTo>
                  <a:cubicBezTo>
                    <a:pt x="4358" y="7739"/>
                    <a:pt x="6263" y="9037"/>
                    <a:pt x="8359" y="9704"/>
                  </a:cubicBezTo>
                  <a:cubicBezTo>
                    <a:pt x="8918" y="9871"/>
                    <a:pt x="9466" y="9978"/>
                    <a:pt x="10025" y="10061"/>
                  </a:cubicBezTo>
                  <a:cubicBezTo>
                    <a:pt x="9930" y="10025"/>
                    <a:pt x="9823" y="9990"/>
                    <a:pt x="9716" y="9942"/>
                  </a:cubicBezTo>
                  <a:cubicBezTo>
                    <a:pt x="9097" y="9704"/>
                    <a:pt x="8621" y="9513"/>
                    <a:pt x="8037" y="9204"/>
                  </a:cubicBezTo>
                  <a:cubicBezTo>
                    <a:pt x="4334" y="7192"/>
                    <a:pt x="2072" y="375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17"/>
            <p:cNvSpPr/>
            <p:nvPr/>
          </p:nvSpPr>
          <p:spPr>
            <a:xfrm>
              <a:off x="1982375" y="4289350"/>
              <a:ext cx="186075" cy="174150"/>
            </a:xfrm>
            <a:custGeom>
              <a:rect b="b" l="l" r="r" t="t"/>
              <a:pathLst>
                <a:path extrusionOk="0" h="6966" w="7443">
                  <a:moveTo>
                    <a:pt x="1" y="0"/>
                  </a:moveTo>
                  <a:cubicBezTo>
                    <a:pt x="513" y="1786"/>
                    <a:pt x="1501" y="3441"/>
                    <a:pt x="2870" y="4703"/>
                  </a:cubicBezTo>
                  <a:cubicBezTo>
                    <a:pt x="3977" y="5656"/>
                    <a:pt x="5311" y="6346"/>
                    <a:pt x="6692" y="6775"/>
                  </a:cubicBezTo>
                  <a:cubicBezTo>
                    <a:pt x="6942" y="6846"/>
                    <a:pt x="7192" y="6906"/>
                    <a:pt x="7442" y="6966"/>
                  </a:cubicBezTo>
                  <a:cubicBezTo>
                    <a:pt x="7121" y="6787"/>
                    <a:pt x="6799" y="6596"/>
                    <a:pt x="6490" y="6406"/>
                  </a:cubicBezTo>
                  <a:cubicBezTo>
                    <a:pt x="3799" y="4739"/>
                    <a:pt x="1644" y="290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17"/>
            <p:cNvSpPr/>
            <p:nvPr/>
          </p:nvSpPr>
          <p:spPr>
            <a:xfrm>
              <a:off x="2019300" y="4397400"/>
              <a:ext cx="107475" cy="89325"/>
            </a:xfrm>
            <a:custGeom>
              <a:rect b="b" l="l" r="r" t="t"/>
              <a:pathLst>
                <a:path extrusionOk="0" h="3573" w="4299">
                  <a:moveTo>
                    <a:pt x="0" y="0"/>
                  </a:moveTo>
                  <a:cubicBezTo>
                    <a:pt x="833" y="1846"/>
                    <a:pt x="2167" y="2858"/>
                    <a:pt x="4060" y="3477"/>
                  </a:cubicBezTo>
                  <a:cubicBezTo>
                    <a:pt x="4131" y="3513"/>
                    <a:pt x="4227" y="3537"/>
                    <a:pt x="4298" y="3572"/>
                  </a:cubicBezTo>
                  <a:cubicBezTo>
                    <a:pt x="4096" y="3417"/>
                    <a:pt x="3929" y="3298"/>
                    <a:pt x="3739" y="3144"/>
                  </a:cubicBezTo>
                  <a:cubicBezTo>
                    <a:pt x="2917" y="2501"/>
                    <a:pt x="2381" y="2132"/>
                    <a:pt x="1845" y="1679"/>
                  </a:cubicBezTo>
                  <a:cubicBezTo>
                    <a:pt x="1191" y="1155"/>
                    <a:pt x="536" y="61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17"/>
            <p:cNvSpPr/>
            <p:nvPr/>
          </p:nvSpPr>
          <p:spPr>
            <a:xfrm>
              <a:off x="2028525" y="4456625"/>
              <a:ext cx="56875" cy="52425"/>
            </a:xfrm>
            <a:custGeom>
              <a:rect b="b" l="l" r="r" t="t"/>
              <a:pathLst>
                <a:path extrusionOk="0" h="2097" w="2275">
                  <a:moveTo>
                    <a:pt x="0" y="1"/>
                  </a:moveTo>
                  <a:cubicBezTo>
                    <a:pt x="417" y="977"/>
                    <a:pt x="1369" y="1584"/>
                    <a:pt x="2274" y="2096"/>
                  </a:cubicBezTo>
                  <a:cubicBezTo>
                    <a:pt x="1834" y="1632"/>
                    <a:pt x="1405" y="1156"/>
                    <a:pt x="893" y="775"/>
                  </a:cubicBezTo>
                  <a:cubicBezTo>
                    <a:pt x="655" y="596"/>
                    <a:pt x="298" y="33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17"/>
            <p:cNvSpPr/>
            <p:nvPr/>
          </p:nvSpPr>
          <p:spPr>
            <a:xfrm>
              <a:off x="2071075" y="4384600"/>
              <a:ext cx="452775" cy="460200"/>
            </a:xfrm>
            <a:custGeom>
              <a:rect b="b" l="l" r="r" t="t"/>
              <a:pathLst>
                <a:path extrusionOk="0" h="18408" w="18111">
                  <a:moveTo>
                    <a:pt x="18110" y="0"/>
                  </a:moveTo>
                  <a:cubicBezTo>
                    <a:pt x="16991" y="334"/>
                    <a:pt x="15848" y="548"/>
                    <a:pt x="14717" y="881"/>
                  </a:cubicBezTo>
                  <a:cubicBezTo>
                    <a:pt x="13586" y="1203"/>
                    <a:pt x="12871" y="1501"/>
                    <a:pt x="11978" y="1905"/>
                  </a:cubicBezTo>
                  <a:cubicBezTo>
                    <a:pt x="8657" y="3453"/>
                    <a:pt x="5644" y="5715"/>
                    <a:pt x="3299" y="8501"/>
                  </a:cubicBezTo>
                  <a:cubicBezTo>
                    <a:pt x="2358" y="9668"/>
                    <a:pt x="1489" y="10906"/>
                    <a:pt x="929" y="12311"/>
                  </a:cubicBezTo>
                  <a:cubicBezTo>
                    <a:pt x="215" y="14240"/>
                    <a:pt x="1" y="16407"/>
                    <a:pt x="453" y="18407"/>
                  </a:cubicBezTo>
                  <a:cubicBezTo>
                    <a:pt x="132" y="12359"/>
                    <a:pt x="3835" y="8085"/>
                    <a:pt x="8537" y="5001"/>
                  </a:cubicBezTo>
                  <a:cubicBezTo>
                    <a:pt x="11443" y="3144"/>
                    <a:pt x="14550" y="1667"/>
                    <a:pt x="17658" y="203"/>
                  </a:cubicBezTo>
                  <a:cubicBezTo>
                    <a:pt x="17812" y="143"/>
                    <a:pt x="17955" y="60"/>
                    <a:pt x="18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17"/>
            <p:cNvSpPr/>
            <p:nvPr/>
          </p:nvSpPr>
          <p:spPr>
            <a:xfrm>
              <a:off x="2110375" y="4427750"/>
              <a:ext cx="356325" cy="406025"/>
            </a:xfrm>
            <a:custGeom>
              <a:rect b="b" l="l" r="r" t="t"/>
              <a:pathLst>
                <a:path extrusionOk="0" h="16241" w="14253">
                  <a:moveTo>
                    <a:pt x="14252" y="1"/>
                  </a:moveTo>
                  <a:lnTo>
                    <a:pt x="14252" y="1"/>
                  </a:lnTo>
                  <a:cubicBezTo>
                    <a:pt x="11085" y="1168"/>
                    <a:pt x="8204" y="3049"/>
                    <a:pt x="5656" y="5251"/>
                  </a:cubicBezTo>
                  <a:cubicBezTo>
                    <a:pt x="3906" y="6740"/>
                    <a:pt x="2417" y="8561"/>
                    <a:pt x="1358" y="10597"/>
                  </a:cubicBezTo>
                  <a:cubicBezTo>
                    <a:pt x="869" y="11562"/>
                    <a:pt x="417" y="12562"/>
                    <a:pt x="250" y="13633"/>
                  </a:cubicBezTo>
                  <a:cubicBezTo>
                    <a:pt x="119" y="14467"/>
                    <a:pt x="12" y="15336"/>
                    <a:pt x="0" y="16241"/>
                  </a:cubicBezTo>
                  <a:cubicBezTo>
                    <a:pt x="286" y="15098"/>
                    <a:pt x="643" y="13967"/>
                    <a:pt x="1072" y="12860"/>
                  </a:cubicBezTo>
                  <a:cubicBezTo>
                    <a:pt x="1358" y="12217"/>
                    <a:pt x="2167" y="10835"/>
                    <a:pt x="2691" y="9990"/>
                  </a:cubicBezTo>
                  <a:cubicBezTo>
                    <a:pt x="3584" y="8633"/>
                    <a:pt x="4203" y="7728"/>
                    <a:pt x="5358" y="6585"/>
                  </a:cubicBezTo>
                  <a:cubicBezTo>
                    <a:pt x="6823" y="5168"/>
                    <a:pt x="8156" y="4168"/>
                    <a:pt x="9478" y="3180"/>
                  </a:cubicBezTo>
                  <a:cubicBezTo>
                    <a:pt x="11014" y="2049"/>
                    <a:pt x="12573" y="929"/>
                    <a:pt x="14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17"/>
            <p:cNvSpPr/>
            <p:nvPr/>
          </p:nvSpPr>
          <p:spPr>
            <a:xfrm>
              <a:off x="2147275" y="4489975"/>
              <a:ext cx="290550" cy="313450"/>
            </a:xfrm>
            <a:custGeom>
              <a:rect b="b" l="l" r="r" t="t"/>
              <a:pathLst>
                <a:path extrusionOk="0" h="12538" w="11622">
                  <a:moveTo>
                    <a:pt x="11621" y="0"/>
                  </a:moveTo>
                  <a:lnTo>
                    <a:pt x="11621" y="0"/>
                  </a:lnTo>
                  <a:cubicBezTo>
                    <a:pt x="11074" y="167"/>
                    <a:pt x="10502" y="393"/>
                    <a:pt x="10002" y="667"/>
                  </a:cubicBezTo>
                  <a:cubicBezTo>
                    <a:pt x="7895" y="1834"/>
                    <a:pt x="5894" y="3215"/>
                    <a:pt x="4287" y="4989"/>
                  </a:cubicBezTo>
                  <a:cubicBezTo>
                    <a:pt x="2370" y="7180"/>
                    <a:pt x="953" y="9799"/>
                    <a:pt x="1" y="12537"/>
                  </a:cubicBezTo>
                  <a:cubicBezTo>
                    <a:pt x="1596" y="9751"/>
                    <a:pt x="3049" y="7846"/>
                    <a:pt x="4989" y="5656"/>
                  </a:cubicBezTo>
                  <a:cubicBezTo>
                    <a:pt x="6442" y="4155"/>
                    <a:pt x="8061" y="2798"/>
                    <a:pt x="9657" y="1429"/>
                  </a:cubicBezTo>
                  <a:cubicBezTo>
                    <a:pt x="10276" y="893"/>
                    <a:pt x="10776" y="429"/>
                    <a:pt x="11502" y="72"/>
                  </a:cubicBezTo>
                  <a:cubicBezTo>
                    <a:pt x="11550" y="60"/>
                    <a:pt x="11574" y="48"/>
                    <a:pt x="11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17"/>
            <p:cNvSpPr/>
            <p:nvPr/>
          </p:nvSpPr>
          <p:spPr>
            <a:xfrm>
              <a:off x="2201150" y="4586225"/>
              <a:ext cx="201650" cy="194875"/>
            </a:xfrm>
            <a:custGeom>
              <a:rect b="b" l="l" r="r" t="t"/>
              <a:pathLst>
                <a:path extrusionOk="0" h="7795" w="8066">
                  <a:moveTo>
                    <a:pt x="8056" y="0"/>
                  </a:moveTo>
                  <a:cubicBezTo>
                    <a:pt x="8025" y="0"/>
                    <a:pt x="7772" y="61"/>
                    <a:pt x="7680" y="79"/>
                  </a:cubicBezTo>
                  <a:cubicBezTo>
                    <a:pt x="6668" y="365"/>
                    <a:pt x="5775" y="960"/>
                    <a:pt x="4930" y="1579"/>
                  </a:cubicBezTo>
                  <a:cubicBezTo>
                    <a:pt x="2751" y="3163"/>
                    <a:pt x="1096" y="5378"/>
                    <a:pt x="1" y="7794"/>
                  </a:cubicBezTo>
                  <a:cubicBezTo>
                    <a:pt x="1215" y="6199"/>
                    <a:pt x="2727" y="4735"/>
                    <a:pt x="4180" y="3330"/>
                  </a:cubicBezTo>
                  <a:cubicBezTo>
                    <a:pt x="4751" y="2758"/>
                    <a:pt x="5335" y="2210"/>
                    <a:pt x="5906" y="1663"/>
                  </a:cubicBezTo>
                  <a:cubicBezTo>
                    <a:pt x="6359" y="1210"/>
                    <a:pt x="6859" y="734"/>
                    <a:pt x="7275" y="436"/>
                  </a:cubicBezTo>
                  <a:cubicBezTo>
                    <a:pt x="7514" y="270"/>
                    <a:pt x="7752" y="127"/>
                    <a:pt x="8014" y="20"/>
                  </a:cubicBezTo>
                  <a:cubicBezTo>
                    <a:pt x="8055" y="6"/>
                    <a:pt x="8066" y="0"/>
                    <a:pt x="8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17"/>
            <p:cNvSpPr/>
            <p:nvPr/>
          </p:nvSpPr>
          <p:spPr>
            <a:xfrm>
              <a:off x="2265450" y="4645350"/>
              <a:ext cx="147375" cy="120275"/>
            </a:xfrm>
            <a:custGeom>
              <a:rect b="b" l="l" r="r" t="t"/>
              <a:pathLst>
                <a:path extrusionOk="0" h="4811" w="5895">
                  <a:moveTo>
                    <a:pt x="5894" y="0"/>
                  </a:moveTo>
                  <a:cubicBezTo>
                    <a:pt x="5835" y="36"/>
                    <a:pt x="5739" y="60"/>
                    <a:pt x="5656" y="95"/>
                  </a:cubicBezTo>
                  <a:cubicBezTo>
                    <a:pt x="3299" y="941"/>
                    <a:pt x="1322" y="2703"/>
                    <a:pt x="0" y="4810"/>
                  </a:cubicBezTo>
                  <a:cubicBezTo>
                    <a:pt x="1060" y="3834"/>
                    <a:pt x="2251" y="2989"/>
                    <a:pt x="3334" y="2024"/>
                  </a:cubicBezTo>
                  <a:cubicBezTo>
                    <a:pt x="4049" y="1417"/>
                    <a:pt x="4692" y="786"/>
                    <a:pt x="5418" y="310"/>
                  </a:cubicBezTo>
                  <a:cubicBezTo>
                    <a:pt x="5573" y="203"/>
                    <a:pt x="5739" y="107"/>
                    <a:pt x="58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17"/>
            <p:cNvSpPr/>
            <p:nvPr/>
          </p:nvSpPr>
          <p:spPr>
            <a:xfrm>
              <a:off x="1703775" y="4658450"/>
              <a:ext cx="284275" cy="184275"/>
            </a:xfrm>
            <a:custGeom>
              <a:rect b="b" l="l" r="r" t="t"/>
              <a:pathLst>
                <a:path extrusionOk="0" h="7371" w="11371">
                  <a:moveTo>
                    <a:pt x="11371" y="0"/>
                  </a:moveTo>
                  <a:cubicBezTo>
                    <a:pt x="8097" y="2560"/>
                    <a:pt x="4275" y="4465"/>
                    <a:pt x="822" y="6834"/>
                  </a:cubicBezTo>
                  <a:cubicBezTo>
                    <a:pt x="548" y="7013"/>
                    <a:pt x="286" y="7191"/>
                    <a:pt x="0" y="7370"/>
                  </a:cubicBezTo>
                  <a:cubicBezTo>
                    <a:pt x="227" y="7275"/>
                    <a:pt x="429" y="7203"/>
                    <a:pt x="655" y="7120"/>
                  </a:cubicBezTo>
                  <a:cubicBezTo>
                    <a:pt x="2525" y="6358"/>
                    <a:pt x="4394" y="5525"/>
                    <a:pt x="6132" y="4477"/>
                  </a:cubicBezTo>
                  <a:cubicBezTo>
                    <a:pt x="8085" y="3262"/>
                    <a:pt x="9847" y="1762"/>
                    <a:pt x="11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17"/>
            <p:cNvSpPr/>
            <p:nvPr/>
          </p:nvSpPr>
          <p:spPr>
            <a:xfrm>
              <a:off x="1757650" y="4724525"/>
              <a:ext cx="214025" cy="117700"/>
            </a:xfrm>
            <a:custGeom>
              <a:rect b="b" l="l" r="r" t="t"/>
              <a:pathLst>
                <a:path extrusionOk="0" h="4708" w="8561">
                  <a:moveTo>
                    <a:pt x="8561" y="0"/>
                  </a:moveTo>
                  <a:cubicBezTo>
                    <a:pt x="8382" y="131"/>
                    <a:pt x="8204" y="250"/>
                    <a:pt x="8001" y="369"/>
                  </a:cubicBezTo>
                  <a:cubicBezTo>
                    <a:pt x="6489" y="1191"/>
                    <a:pt x="4965" y="1989"/>
                    <a:pt x="3477" y="2870"/>
                  </a:cubicBezTo>
                  <a:cubicBezTo>
                    <a:pt x="2334" y="3477"/>
                    <a:pt x="1227" y="4251"/>
                    <a:pt x="0" y="4703"/>
                  </a:cubicBezTo>
                  <a:cubicBezTo>
                    <a:pt x="35" y="4706"/>
                    <a:pt x="69" y="4707"/>
                    <a:pt x="104" y="4707"/>
                  </a:cubicBezTo>
                  <a:cubicBezTo>
                    <a:pt x="357" y="4707"/>
                    <a:pt x="618" y="4637"/>
                    <a:pt x="870" y="4584"/>
                  </a:cubicBezTo>
                  <a:cubicBezTo>
                    <a:pt x="1536" y="4429"/>
                    <a:pt x="2203" y="4227"/>
                    <a:pt x="2846" y="3965"/>
                  </a:cubicBezTo>
                  <a:cubicBezTo>
                    <a:pt x="4894" y="3227"/>
                    <a:pt x="6716" y="1917"/>
                    <a:pt x="8228" y="369"/>
                  </a:cubicBezTo>
                  <a:cubicBezTo>
                    <a:pt x="8335" y="262"/>
                    <a:pt x="8454" y="131"/>
                    <a:pt x="85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17"/>
            <p:cNvSpPr/>
            <p:nvPr/>
          </p:nvSpPr>
          <p:spPr>
            <a:xfrm>
              <a:off x="1854100" y="4770425"/>
              <a:ext cx="131150" cy="71700"/>
            </a:xfrm>
            <a:custGeom>
              <a:rect b="b" l="l" r="r" t="t"/>
              <a:pathLst>
                <a:path extrusionOk="0" h="2868" w="5246">
                  <a:moveTo>
                    <a:pt x="5234" y="1"/>
                  </a:moveTo>
                  <a:cubicBezTo>
                    <a:pt x="5224" y="1"/>
                    <a:pt x="5187" y="18"/>
                    <a:pt x="5132" y="45"/>
                  </a:cubicBezTo>
                  <a:cubicBezTo>
                    <a:pt x="4346" y="438"/>
                    <a:pt x="3512" y="760"/>
                    <a:pt x="2750" y="1188"/>
                  </a:cubicBezTo>
                  <a:cubicBezTo>
                    <a:pt x="1810" y="1712"/>
                    <a:pt x="964" y="2379"/>
                    <a:pt x="0" y="2867"/>
                  </a:cubicBezTo>
                  <a:cubicBezTo>
                    <a:pt x="2036" y="2498"/>
                    <a:pt x="3691" y="1355"/>
                    <a:pt x="5144" y="81"/>
                  </a:cubicBezTo>
                  <a:cubicBezTo>
                    <a:pt x="5220" y="24"/>
                    <a:pt x="5245" y="1"/>
                    <a:pt x="52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17"/>
            <p:cNvSpPr/>
            <p:nvPr/>
          </p:nvSpPr>
          <p:spPr>
            <a:xfrm>
              <a:off x="1949925" y="4813225"/>
              <a:ext cx="57475" cy="28900"/>
            </a:xfrm>
            <a:custGeom>
              <a:rect b="b" l="l" r="r" t="t"/>
              <a:pathLst>
                <a:path extrusionOk="0" h="1156" w="2299">
                  <a:moveTo>
                    <a:pt x="2299" y="0"/>
                  </a:moveTo>
                  <a:lnTo>
                    <a:pt x="2299" y="0"/>
                  </a:lnTo>
                  <a:cubicBezTo>
                    <a:pt x="1477" y="286"/>
                    <a:pt x="703" y="643"/>
                    <a:pt x="1" y="1155"/>
                  </a:cubicBezTo>
                  <a:cubicBezTo>
                    <a:pt x="858" y="965"/>
                    <a:pt x="1608" y="524"/>
                    <a:pt x="2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17"/>
            <p:cNvSpPr/>
            <p:nvPr/>
          </p:nvSpPr>
          <p:spPr>
            <a:xfrm>
              <a:off x="2568750" y="4372400"/>
              <a:ext cx="245600" cy="478950"/>
            </a:xfrm>
            <a:custGeom>
              <a:rect b="b" l="l" r="r" t="t"/>
              <a:pathLst>
                <a:path extrusionOk="0" h="19158" w="9824">
                  <a:moveTo>
                    <a:pt x="9824" y="0"/>
                  </a:moveTo>
                  <a:cubicBezTo>
                    <a:pt x="8228" y="0"/>
                    <a:pt x="6668" y="536"/>
                    <a:pt x="5299" y="1310"/>
                  </a:cubicBezTo>
                  <a:cubicBezTo>
                    <a:pt x="3442" y="2417"/>
                    <a:pt x="2013" y="4144"/>
                    <a:pt x="1192" y="6120"/>
                  </a:cubicBezTo>
                  <a:cubicBezTo>
                    <a:pt x="1" y="9061"/>
                    <a:pt x="275" y="12776"/>
                    <a:pt x="1489" y="15526"/>
                  </a:cubicBezTo>
                  <a:cubicBezTo>
                    <a:pt x="2073" y="16728"/>
                    <a:pt x="3013" y="17741"/>
                    <a:pt x="4049" y="18586"/>
                  </a:cubicBezTo>
                  <a:cubicBezTo>
                    <a:pt x="4287" y="18788"/>
                    <a:pt x="4537" y="18979"/>
                    <a:pt x="4799" y="19157"/>
                  </a:cubicBezTo>
                  <a:cubicBezTo>
                    <a:pt x="4692" y="19026"/>
                    <a:pt x="4573" y="18907"/>
                    <a:pt x="4466" y="18764"/>
                  </a:cubicBezTo>
                  <a:cubicBezTo>
                    <a:pt x="3311" y="17407"/>
                    <a:pt x="2275" y="15847"/>
                    <a:pt x="1835" y="14169"/>
                  </a:cubicBezTo>
                  <a:cubicBezTo>
                    <a:pt x="989" y="11442"/>
                    <a:pt x="894" y="8406"/>
                    <a:pt x="1977" y="6049"/>
                  </a:cubicBezTo>
                  <a:cubicBezTo>
                    <a:pt x="3406" y="2953"/>
                    <a:pt x="6347" y="548"/>
                    <a:pt x="98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17"/>
            <p:cNvSpPr/>
            <p:nvPr/>
          </p:nvSpPr>
          <p:spPr>
            <a:xfrm>
              <a:off x="2526800" y="4379525"/>
              <a:ext cx="172650" cy="452475"/>
            </a:xfrm>
            <a:custGeom>
              <a:rect b="b" l="l" r="r" t="t"/>
              <a:pathLst>
                <a:path extrusionOk="0" h="18099" w="6906">
                  <a:moveTo>
                    <a:pt x="6906" y="1"/>
                  </a:moveTo>
                  <a:lnTo>
                    <a:pt x="6906" y="1"/>
                  </a:lnTo>
                  <a:cubicBezTo>
                    <a:pt x="6406" y="144"/>
                    <a:pt x="5965" y="382"/>
                    <a:pt x="5537" y="656"/>
                  </a:cubicBezTo>
                  <a:cubicBezTo>
                    <a:pt x="4882" y="1037"/>
                    <a:pt x="4263" y="1489"/>
                    <a:pt x="3703" y="2013"/>
                  </a:cubicBezTo>
                  <a:cubicBezTo>
                    <a:pt x="2762" y="2942"/>
                    <a:pt x="2096" y="4121"/>
                    <a:pt x="1560" y="5323"/>
                  </a:cubicBezTo>
                  <a:cubicBezTo>
                    <a:pt x="238" y="8240"/>
                    <a:pt x="0" y="11490"/>
                    <a:pt x="976" y="14538"/>
                  </a:cubicBezTo>
                  <a:cubicBezTo>
                    <a:pt x="1346" y="15777"/>
                    <a:pt x="2084" y="16872"/>
                    <a:pt x="2834" y="17908"/>
                  </a:cubicBezTo>
                  <a:cubicBezTo>
                    <a:pt x="2893" y="17956"/>
                    <a:pt x="2941" y="18039"/>
                    <a:pt x="2989" y="18098"/>
                  </a:cubicBezTo>
                  <a:cubicBezTo>
                    <a:pt x="2965" y="18015"/>
                    <a:pt x="2917" y="17920"/>
                    <a:pt x="2870" y="17825"/>
                  </a:cubicBezTo>
                  <a:cubicBezTo>
                    <a:pt x="2548" y="17063"/>
                    <a:pt x="2203" y="16277"/>
                    <a:pt x="1929" y="15455"/>
                  </a:cubicBezTo>
                  <a:cubicBezTo>
                    <a:pt x="1715" y="14729"/>
                    <a:pt x="1548" y="13991"/>
                    <a:pt x="1429" y="13229"/>
                  </a:cubicBezTo>
                  <a:cubicBezTo>
                    <a:pt x="1381" y="12943"/>
                    <a:pt x="1417" y="13110"/>
                    <a:pt x="1369" y="12776"/>
                  </a:cubicBezTo>
                  <a:lnTo>
                    <a:pt x="1369" y="12776"/>
                  </a:lnTo>
                  <a:cubicBezTo>
                    <a:pt x="1369" y="12812"/>
                    <a:pt x="1381" y="12860"/>
                    <a:pt x="1381" y="12884"/>
                  </a:cubicBezTo>
                  <a:cubicBezTo>
                    <a:pt x="976" y="10300"/>
                    <a:pt x="1131" y="8026"/>
                    <a:pt x="2334" y="5299"/>
                  </a:cubicBezTo>
                  <a:cubicBezTo>
                    <a:pt x="2608" y="4656"/>
                    <a:pt x="3453" y="2966"/>
                    <a:pt x="4036" y="2335"/>
                  </a:cubicBezTo>
                  <a:cubicBezTo>
                    <a:pt x="4489" y="1799"/>
                    <a:pt x="5013" y="1323"/>
                    <a:pt x="5560" y="894"/>
                  </a:cubicBezTo>
                  <a:cubicBezTo>
                    <a:pt x="5965" y="584"/>
                    <a:pt x="6394" y="227"/>
                    <a:pt x="69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17"/>
            <p:cNvSpPr/>
            <p:nvPr/>
          </p:nvSpPr>
          <p:spPr>
            <a:xfrm>
              <a:off x="2491975" y="4426275"/>
              <a:ext cx="97650" cy="409300"/>
            </a:xfrm>
            <a:custGeom>
              <a:rect b="b" l="l" r="r" t="t"/>
              <a:pathLst>
                <a:path extrusionOk="0" h="16372" w="3906">
                  <a:moveTo>
                    <a:pt x="3905" y="0"/>
                  </a:moveTo>
                  <a:cubicBezTo>
                    <a:pt x="2750" y="1060"/>
                    <a:pt x="1977" y="2453"/>
                    <a:pt x="1334" y="3894"/>
                  </a:cubicBezTo>
                  <a:cubicBezTo>
                    <a:pt x="810" y="5037"/>
                    <a:pt x="488" y="6275"/>
                    <a:pt x="334" y="7513"/>
                  </a:cubicBezTo>
                  <a:cubicBezTo>
                    <a:pt x="0" y="9644"/>
                    <a:pt x="226" y="11883"/>
                    <a:pt x="1084" y="13871"/>
                  </a:cubicBezTo>
                  <a:cubicBezTo>
                    <a:pt x="1441" y="14740"/>
                    <a:pt x="1893" y="15538"/>
                    <a:pt x="2381" y="16336"/>
                  </a:cubicBezTo>
                  <a:cubicBezTo>
                    <a:pt x="2405" y="16348"/>
                    <a:pt x="2405" y="16359"/>
                    <a:pt x="2417" y="16371"/>
                  </a:cubicBezTo>
                  <a:cubicBezTo>
                    <a:pt x="2405" y="16300"/>
                    <a:pt x="2369" y="16240"/>
                    <a:pt x="2346" y="16169"/>
                  </a:cubicBezTo>
                  <a:cubicBezTo>
                    <a:pt x="1929" y="14954"/>
                    <a:pt x="1536" y="13740"/>
                    <a:pt x="1262" y="12502"/>
                  </a:cubicBezTo>
                  <a:cubicBezTo>
                    <a:pt x="631" y="9561"/>
                    <a:pt x="988" y="6465"/>
                    <a:pt x="2131" y="3429"/>
                  </a:cubicBezTo>
                  <a:cubicBezTo>
                    <a:pt x="2584" y="2227"/>
                    <a:pt x="3072" y="1108"/>
                    <a:pt x="3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17"/>
            <p:cNvSpPr/>
            <p:nvPr/>
          </p:nvSpPr>
          <p:spPr>
            <a:xfrm>
              <a:off x="2461000" y="4587900"/>
              <a:ext cx="51225" cy="257500"/>
            </a:xfrm>
            <a:custGeom>
              <a:rect b="b" l="l" r="r" t="t"/>
              <a:pathLst>
                <a:path extrusionOk="0" h="10300" w="2049">
                  <a:moveTo>
                    <a:pt x="858" y="0"/>
                  </a:moveTo>
                  <a:cubicBezTo>
                    <a:pt x="275" y="1477"/>
                    <a:pt x="37" y="3060"/>
                    <a:pt x="1" y="4644"/>
                  </a:cubicBezTo>
                  <a:cubicBezTo>
                    <a:pt x="13" y="6501"/>
                    <a:pt x="560" y="8418"/>
                    <a:pt x="1739" y="9894"/>
                  </a:cubicBezTo>
                  <a:lnTo>
                    <a:pt x="2049" y="10299"/>
                  </a:lnTo>
                  <a:cubicBezTo>
                    <a:pt x="1918" y="10025"/>
                    <a:pt x="1799" y="9728"/>
                    <a:pt x="1692" y="9454"/>
                  </a:cubicBezTo>
                  <a:cubicBezTo>
                    <a:pt x="1382" y="8644"/>
                    <a:pt x="1168" y="7811"/>
                    <a:pt x="1013" y="6977"/>
                  </a:cubicBezTo>
                  <a:cubicBezTo>
                    <a:pt x="811" y="5882"/>
                    <a:pt x="739" y="5322"/>
                    <a:pt x="691" y="3977"/>
                  </a:cubicBezTo>
                  <a:cubicBezTo>
                    <a:pt x="668" y="2667"/>
                    <a:pt x="644" y="1322"/>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17"/>
            <p:cNvSpPr/>
            <p:nvPr/>
          </p:nvSpPr>
          <p:spPr>
            <a:xfrm>
              <a:off x="2408025" y="4622125"/>
              <a:ext cx="44675" cy="186650"/>
            </a:xfrm>
            <a:custGeom>
              <a:rect b="b" l="l" r="r" t="t"/>
              <a:pathLst>
                <a:path extrusionOk="0" h="7466" w="1787">
                  <a:moveTo>
                    <a:pt x="1787" y="1"/>
                  </a:moveTo>
                  <a:cubicBezTo>
                    <a:pt x="1203" y="774"/>
                    <a:pt x="834" y="1679"/>
                    <a:pt x="548" y="2584"/>
                  </a:cubicBezTo>
                  <a:cubicBezTo>
                    <a:pt x="72" y="4049"/>
                    <a:pt x="1" y="5608"/>
                    <a:pt x="227" y="7120"/>
                  </a:cubicBezTo>
                  <a:cubicBezTo>
                    <a:pt x="239" y="7240"/>
                    <a:pt x="251" y="7347"/>
                    <a:pt x="286" y="7466"/>
                  </a:cubicBezTo>
                  <a:cubicBezTo>
                    <a:pt x="298" y="7323"/>
                    <a:pt x="310" y="7216"/>
                    <a:pt x="346" y="7061"/>
                  </a:cubicBezTo>
                  <a:cubicBezTo>
                    <a:pt x="548" y="5751"/>
                    <a:pt x="846" y="4477"/>
                    <a:pt x="1108" y="3180"/>
                  </a:cubicBezTo>
                  <a:cubicBezTo>
                    <a:pt x="1298" y="2108"/>
                    <a:pt x="1417" y="1024"/>
                    <a:pt x="1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17"/>
            <p:cNvSpPr/>
            <p:nvPr/>
          </p:nvSpPr>
          <p:spPr>
            <a:xfrm>
              <a:off x="2347300" y="4667075"/>
              <a:ext cx="60450" cy="147350"/>
            </a:xfrm>
            <a:custGeom>
              <a:rect b="b" l="l" r="r" t="t"/>
              <a:pathLst>
                <a:path extrusionOk="0" h="5894" w="2418">
                  <a:moveTo>
                    <a:pt x="2418" y="0"/>
                  </a:moveTo>
                  <a:cubicBezTo>
                    <a:pt x="858" y="1739"/>
                    <a:pt x="60" y="3548"/>
                    <a:pt x="1" y="5894"/>
                  </a:cubicBezTo>
                  <a:cubicBezTo>
                    <a:pt x="894" y="3620"/>
                    <a:pt x="1418" y="2477"/>
                    <a:pt x="2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17"/>
            <p:cNvSpPr/>
            <p:nvPr/>
          </p:nvSpPr>
          <p:spPr>
            <a:xfrm>
              <a:off x="2768200" y="4270600"/>
              <a:ext cx="765000" cy="102225"/>
            </a:xfrm>
            <a:custGeom>
              <a:rect b="b" l="l" r="r" t="t"/>
              <a:pathLst>
                <a:path extrusionOk="0" h="4089" w="30600">
                  <a:moveTo>
                    <a:pt x="30599" y="0"/>
                  </a:moveTo>
                  <a:lnTo>
                    <a:pt x="30599" y="0"/>
                  </a:lnTo>
                  <a:cubicBezTo>
                    <a:pt x="30516" y="60"/>
                    <a:pt x="30433" y="96"/>
                    <a:pt x="30349" y="143"/>
                  </a:cubicBezTo>
                  <a:cubicBezTo>
                    <a:pt x="29349" y="715"/>
                    <a:pt x="28039" y="1370"/>
                    <a:pt x="27242" y="1703"/>
                  </a:cubicBezTo>
                  <a:cubicBezTo>
                    <a:pt x="24464" y="2761"/>
                    <a:pt x="21913" y="3297"/>
                    <a:pt x="19112" y="3297"/>
                  </a:cubicBezTo>
                  <a:cubicBezTo>
                    <a:pt x="18635" y="3297"/>
                    <a:pt x="18151" y="3282"/>
                    <a:pt x="17657" y="3251"/>
                  </a:cubicBezTo>
                  <a:cubicBezTo>
                    <a:pt x="15407" y="3072"/>
                    <a:pt x="12740" y="2453"/>
                    <a:pt x="10251" y="1846"/>
                  </a:cubicBezTo>
                  <a:cubicBezTo>
                    <a:pt x="8287" y="1346"/>
                    <a:pt x="6322" y="810"/>
                    <a:pt x="4298" y="691"/>
                  </a:cubicBezTo>
                  <a:cubicBezTo>
                    <a:pt x="3833" y="664"/>
                    <a:pt x="3364" y="645"/>
                    <a:pt x="2894" y="645"/>
                  </a:cubicBezTo>
                  <a:cubicBezTo>
                    <a:pt x="1922" y="645"/>
                    <a:pt x="947" y="724"/>
                    <a:pt x="0" y="965"/>
                  </a:cubicBezTo>
                  <a:cubicBezTo>
                    <a:pt x="379" y="934"/>
                    <a:pt x="748" y="920"/>
                    <a:pt x="1112" y="920"/>
                  </a:cubicBezTo>
                  <a:cubicBezTo>
                    <a:pt x="2864" y="920"/>
                    <a:pt x="4472" y="1249"/>
                    <a:pt x="6227" y="1643"/>
                  </a:cubicBezTo>
                  <a:cubicBezTo>
                    <a:pt x="8335" y="2155"/>
                    <a:pt x="10454" y="2703"/>
                    <a:pt x="12573" y="3179"/>
                  </a:cubicBezTo>
                  <a:cubicBezTo>
                    <a:pt x="14526" y="3596"/>
                    <a:pt x="16490" y="4025"/>
                    <a:pt x="18491" y="4084"/>
                  </a:cubicBezTo>
                  <a:cubicBezTo>
                    <a:pt x="18648" y="4087"/>
                    <a:pt x="18805" y="4088"/>
                    <a:pt x="18962" y="4088"/>
                  </a:cubicBezTo>
                  <a:cubicBezTo>
                    <a:pt x="22327" y="4088"/>
                    <a:pt x="25653" y="3468"/>
                    <a:pt x="28349" y="1751"/>
                  </a:cubicBezTo>
                  <a:cubicBezTo>
                    <a:pt x="29147" y="1227"/>
                    <a:pt x="29897" y="655"/>
                    <a:pt x="305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17"/>
            <p:cNvSpPr/>
            <p:nvPr/>
          </p:nvSpPr>
          <p:spPr>
            <a:xfrm>
              <a:off x="3080425" y="4356325"/>
              <a:ext cx="400375" cy="69675"/>
            </a:xfrm>
            <a:custGeom>
              <a:rect b="b" l="l" r="r" t="t"/>
              <a:pathLst>
                <a:path extrusionOk="0" h="2787" w="16015">
                  <a:moveTo>
                    <a:pt x="16015" y="0"/>
                  </a:moveTo>
                  <a:lnTo>
                    <a:pt x="16015" y="0"/>
                  </a:lnTo>
                  <a:cubicBezTo>
                    <a:pt x="14177" y="1463"/>
                    <a:pt x="9634" y="1767"/>
                    <a:pt x="6230" y="1767"/>
                  </a:cubicBezTo>
                  <a:cubicBezTo>
                    <a:pt x="5422" y="1767"/>
                    <a:pt x="4677" y="1750"/>
                    <a:pt x="4049" y="1727"/>
                  </a:cubicBezTo>
                  <a:cubicBezTo>
                    <a:pt x="2632" y="1631"/>
                    <a:pt x="1775" y="1465"/>
                    <a:pt x="251" y="1203"/>
                  </a:cubicBezTo>
                  <a:cubicBezTo>
                    <a:pt x="167" y="1191"/>
                    <a:pt x="84" y="1179"/>
                    <a:pt x="1" y="1167"/>
                  </a:cubicBezTo>
                  <a:lnTo>
                    <a:pt x="1" y="1167"/>
                  </a:lnTo>
                  <a:cubicBezTo>
                    <a:pt x="894" y="1548"/>
                    <a:pt x="1799" y="1893"/>
                    <a:pt x="2739" y="2179"/>
                  </a:cubicBezTo>
                  <a:cubicBezTo>
                    <a:pt x="4186" y="2586"/>
                    <a:pt x="5739" y="2786"/>
                    <a:pt x="7299" y="2786"/>
                  </a:cubicBezTo>
                  <a:cubicBezTo>
                    <a:pt x="9204" y="2786"/>
                    <a:pt x="11118" y="2488"/>
                    <a:pt x="12860" y="1905"/>
                  </a:cubicBezTo>
                  <a:cubicBezTo>
                    <a:pt x="14003" y="1465"/>
                    <a:pt x="15229" y="977"/>
                    <a:pt x="160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17"/>
            <p:cNvSpPr/>
            <p:nvPr/>
          </p:nvSpPr>
          <p:spPr>
            <a:xfrm>
              <a:off x="3107225" y="4431625"/>
              <a:ext cx="328625" cy="45100"/>
            </a:xfrm>
            <a:custGeom>
              <a:rect b="b" l="l" r="r" t="t"/>
              <a:pathLst>
                <a:path extrusionOk="0" h="1804" w="13145">
                  <a:moveTo>
                    <a:pt x="0" y="1"/>
                  </a:moveTo>
                  <a:lnTo>
                    <a:pt x="0" y="1"/>
                  </a:lnTo>
                  <a:cubicBezTo>
                    <a:pt x="2055" y="1186"/>
                    <a:pt x="4484" y="1804"/>
                    <a:pt x="6872" y="1804"/>
                  </a:cubicBezTo>
                  <a:cubicBezTo>
                    <a:pt x="7003" y="1804"/>
                    <a:pt x="7133" y="1802"/>
                    <a:pt x="7263" y="1798"/>
                  </a:cubicBezTo>
                  <a:cubicBezTo>
                    <a:pt x="9001" y="1751"/>
                    <a:pt x="10799" y="1132"/>
                    <a:pt x="12276" y="501"/>
                  </a:cubicBezTo>
                  <a:cubicBezTo>
                    <a:pt x="12561" y="370"/>
                    <a:pt x="12859" y="239"/>
                    <a:pt x="13145" y="108"/>
                  </a:cubicBezTo>
                  <a:lnTo>
                    <a:pt x="13145" y="108"/>
                  </a:lnTo>
                  <a:cubicBezTo>
                    <a:pt x="12692" y="203"/>
                    <a:pt x="12252" y="286"/>
                    <a:pt x="11799" y="358"/>
                  </a:cubicBezTo>
                  <a:cubicBezTo>
                    <a:pt x="10764" y="524"/>
                    <a:pt x="9692" y="703"/>
                    <a:pt x="8597" y="786"/>
                  </a:cubicBezTo>
                  <a:cubicBezTo>
                    <a:pt x="8024" y="827"/>
                    <a:pt x="7459" y="841"/>
                    <a:pt x="6893" y="841"/>
                  </a:cubicBezTo>
                  <a:cubicBezTo>
                    <a:pt x="6459" y="841"/>
                    <a:pt x="6024" y="832"/>
                    <a:pt x="5584" y="822"/>
                  </a:cubicBezTo>
                  <a:cubicBezTo>
                    <a:pt x="4656" y="822"/>
                    <a:pt x="2989" y="655"/>
                    <a:pt x="2584" y="584"/>
                  </a:cubicBezTo>
                  <a:cubicBezTo>
                    <a:pt x="1691" y="465"/>
                    <a:pt x="822" y="3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17"/>
            <p:cNvSpPr/>
            <p:nvPr/>
          </p:nvSpPr>
          <p:spPr>
            <a:xfrm>
              <a:off x="3285825" y="4489375"/>
              <a:ext cx="300" cy="25"/>
            </a:xfrm>
            <a:custGeom>
              <a:rect b="b" l="l" r="r" t="t"/>
              <a:pathLst>
                <a:path extrusionOk="0" h="1" w="12">
                  <a:moveTo>
                    <a:pt x="0" y="0"/>
                  </a:moveTo>
                  <a:cubicBezTo>
                    <a:pt x="0" y="0"/>
                    <a:pt x="1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17"/>
            <p:cNvSpPr/>
            <p:nvPr/>
          </p:nvSpPr>
          <p:spPr>
            <a:xfrm>
              <a:off x="3270925" y="4476875"/>
              <a:ext cx="158975" cy="28225"/>
            </a:xfrm>
            <a:custGeom>
              <a:rect b="b" l="l" r="r" t="t"/>
              <a:pathLst>
                <a:path extrusionOk="0" h="1129" w="6359">
                  <a:moveTo>
                    <a:pt x="6359" y="0"/>
                  </a:moveTo>
                  <a:lnTo>
                    <a:pt x="6359" y="0"/>
                  </a:lnTo>
                  <a:cubicBezTo>
                    <a:pt x="5347" y="167"/>
                    <a:pt x="4239" y="203"/>
                    <a:pt x="3215" y="358"/>
                  </a:cubicBezTo>
                  <a:cubicBezTo>
                    <a:pt x="2193" y="517"/>
                    <a:pt x="1181" y="860"/>
                    <a:pt x="149" y="860"/>
                  </a:cubicBezTo>
                  <a:cubicBezTo>
                    <a:pt x="100" y="860"/>
                    <a:pt x="50" y="859"/>
                    <a:pt x="1" y="858"/>
                  </a:cubicBezTo>
                  <a:lnTo>
                    <a:pt x="1" y="858"/>
                  </a:lnTo>
                  <a:cubicBezTo>
                    <a:pt x="490" y="1047"/>
                    <a:pt x="1083" y="1128"/>
                    <a:pt x="1717" y="1128"/>
                  </a:cubicBezTo>
                  <a:cubicBezTo>
                    <a:pt x="3349" y="1128"/>
                    <a:pt x="5252" y="592"/>
                    <a:pt x="6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17"/>
            <p:cNvSpPr/>
            <p:nvPr/>
          </p:nvSpPr>
          <p:spPr>
            <a:xfrm>
              <a:off x="2756575" y="4414650"/>
              <a:ext cx="178625" cy="307800"/>
            </a:xfrm>
            <a:custGeom>
              <a:rect b="b" l="l" r="r" t="t"/>
              <a:pathLst>
                <a:path extrusionOk="0" h="12312" w="7145">
                  <a:moveTo>
                    <a:pt x="7145" y="1"/>
                  </a:moveTo>
                  <a:lnTo>
                    <a:pt x="7145" y="1"/>
                  </a:lnTo>
                  <a:cubicBezTo>
                    <a:pt x="4513" y="525"/>
                    <a:pt x="2001" y="2144"/>
                    <a:pt x="894" y="4644"/>
                  </a:cubicBezTo>
                  <a:cubicBezTo>
                    <a:pt x="1" y="6395"/>
                    <a:pt x="84" y="8431"/>
                    <a:pt x="703" y="10228"/>
                  </a:cubicBezTo>
                  <a:cubicBezTo>
                    <a:pt x="929" y="10955"/>
                    <a:pt x="1251" y="11657"/>
                    <a:pt x="1751" y="12241"/>
                  </a:cubicBezTo>
                  <a:cubicBezTo>
                    <a:pt x="1763" y="12252"/>
                    <a:pt x="1787" y="12288"/>
                    <a:pt x="1811" y="12312"/>
                  </a:cubicBezTo>
                  <a:cubicBezTo>
                    <a:pt x="1727" y="12181"/>
                    <a:pt x="1668" y="12038"/>
                    <a:pt x="1608" y="11895"/>
                  </a:cubicBezTo>
                  <a:cubicBezTo>
                    <a:pt x="1191" y="10931"/>
                    <a:pt x="1132" y="10026"/>
                    <a:pt x="1049" y="9026"/>
                  </a:cubicBezTo>
                  <a:cubicBezTo>
                    <a:pt x="894" y="7276"/>
                    <a:pt x="1370" y="5799"/>
                    <a:pt x="1906" y="4740"/>
                  </a:cubicBezTo>
                  <a:cubicBezTo>
                    <a:pt x="2918" y="2489"/>
                    <a:pt x="4644" y="1037"/>
                    <a:pt x="71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17"/>
            <p:cNvSpPr/>
            <p:nvPr/>
          </p:nvSpPr>
          <p:spPr>
            <a:xfrm>
              <a:off x="2791700" y="4493825"/>
              <a:ext cx="70575" cy="223575"/>
            </a:xfrm>
            <a:custGeom>
              <a:rect b="b" l="l" r="r" t="t"/>
              <a:pathLst>
                <a:path extrusionOk="0" h="8943" w="2823">
                  <a:moveTo>
                    <a:pt x="2823" y="1"/>
                  </a:moveTo>
                  <a:lnTo>
                    <a:pt x="2823" y="1"/>
                  </a:lnTo>
                  <a:cubicBezTo>
                    <a:pt x="2692" y="132"/>
                    <a:pt x="2561" y="275"/>
                    <a:pt x="2430" y="418"/>
                  </a:cubicBezTo>
                  <a:cubicBezTo>
                    <a:pt x="286" y="2739"/>
                    <a:pt x="1" y="6192"/>
                    <a:pt x="1477" y="8943"/>
                  </a:cubicBezTo>
                  <a:cubicBezTo>
                    <a:pt x="1239" y="7657"/>
                    <a:pt x="1215" y="6276"/>
                    <a:pt x="1370" y="4918"/>
                  </a:cubicBezTo>
                  <a:cubicBezTo>
                    <a:pt x="1477" y="3942"/>
                    <a:pt x="1668" y="2644"/>
                    <a:pt x="2346" y="870"/>
                  </a:cubicBezTo>
                  <a:cubicBezTo>
                    <a:pt x="2442" y="632"/>
                    <a:pt x="2644" y="251"/>
                    <a:pt x="2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17"/>
            <p:cNvSpPr/>
            <p:nvPr/>
          </p:nvSpPr>
          <p:spPr>
            <a:xfrm>
              <a:off x="2850350" y="4583725"/>
              <a:ext cx="24125" cy="116400"/>
            </a:xfrm>
            <a:custGeom>
              <a:rect b="b" l="l" r="r" t="t"/>
              <a:pathLst>
                <a:path extrusionOk="0" h="4656" w="965">
                  <a:moveTo>
                    <a:pt x="965" y="1"/>
                  </a:moveTo>
                  <a:cubicBezTo>
                    <a:pt x="929" y="60"/>
                    <a:pt x="893" y="132"/>
                    <a:pt x="858" y="215"/>
                  </a:cubicBezTo>
                  <a:cubicBezTo>
                    <a:pt x="48" y="1548"/>
                    <a:pt x="0" y="3227"/>
                    <a:pt x="584" y="4656"/>
                  </a:cubicBezTo>
                  <a:cubicBezTo>
                    <a:pt x="560" y="3751"/>
                    <a:pt x="619" y="2858"/>
                    <a:pt x="703" y="1965"/>
                  </a:cubicBezTo>
                  <a:cubicBezTo>
                    <a:pt x="750" y="1382"/>
                    <a:pt x="750" y="906"/>
                    <a:pt x="869" y="394"/>
                  </a:cubicBezTo>
                  <a:cubicBezTo>
                    <a:pt x="893" y="251"/>
                    <a:pt x="929" y="120"/>
                    <a:pt x="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17"/>
            <p:cNvSpPr/>
            <p:nvPr/>
          </p:nvSpPr>
          <p:spPr>
            <a:xfrm>
              <a:off x="2900350" y="4653375"/>
              <a:ext cx="2100" cy="5100"/>
            </a:xfrm>
            <a:custGeom>
              <a:rect b="b" l="l" r="r" t="t"/>
              <a:pathLst>
                <a:path extrusionOk="0" h="204" w="84">
                  <a:moveTo>
                    <a:pt x="84" y="1"/>
                  </a:moveTo>
                  <a:cubicBezTo>
                    <a:pt x="48" y="60"/>
                    <a:pt x="12" y="132"/>
                    <a:pt x="1" y="203"/>
                  </a:cubicBezTo>
                  <a:cubicBezTo>
                    <a:pt x="48" y="144"/>
                    <a:pt x="72" y="84"/>
                    <a:pt x="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17"/>
            <p:cNvSpPr/>
            <p:nvPr/>
          </p:nvSpPr>
          <p:spPr>
            <a:xfrm>
              <a:off x="2629475" y="4653075"/>
              <a:ext cx="278650" cy="188150"/>
            </a:xfrm>
            <a:custGeom>
              <a:rect b="b" l="l" r="r" t="t"/>
              <a:pathLst>
                <a:path extrusionOk="0" h="7526" w="11146">
                  <a:moveTo>
                    <a:pt x="1" y="1"/>
                  </a:moveTo>
                  <a:lnTo>
                    <a:pt x="1" y="1"/>
                  </a:lnTo>
                  <a:cubicBezTo>
                    <a:pt x="84" y="620"/>
                    <a:pt x="322" y="1156"/>
                    <a:pt x="560" y="1668"/>
                  </a:cubicBezTo>
                  <a:cubicBezTo>
                    <a:pt x="941" y="2453"/>
                    <a:pt x="1418" y="3215"/>
                    <a:pt x="1977" y="3894"/>
                  </a:cubicBezTo>
                  <a:cubicBezTo>
                    <a:pt x="3537" y="5859"/>
                    <a:pt x="6002" y="6883"/>
                    <a:pt x="8442" y="7264"/>
                  </a:cubicBezTo>
                  <a:cubicBezTo>
                    <a:pt x="9335" y="7406"/>
                    <a:pt x="10240" y="7478"/>
                    <a:pt x="11145" y="7526"/>
                  </a:cubicBezTo>
                  <a:cubicBezTo>
                    <a:pt x="11074" y="7514"/>
                    <a:pt x="11014" y="7490"/>
                    <a:pt x="10943" y="7478"/>
                  </a:cubicBezTo>
                  <a:cubicBezTo>
                    <a:pt x="9585" y="7097"/>
                    <a:pt x="8228" y="6633"/>
                    <a:pt x="6918" y="6097"/>
                  </a:cubicBezTo>
                  <a:cubicBezTo>
                    <a:pt x="5180" y="5335"/>
                    <a:pt x="3216" y="4228"/>
                    <a:pt x="1894" y="2751"/>
                  </a:cubicBezTo>
                  <a:cubicBezTo>
                    <a:pt x="1382" y="2215"/>
                    <a:pt x="1060" y="1799"/>
                    <a:pt x="668" y="1251"/>
                  </a:cubicBezTo>
                  <a:cubicBezTo>
                    <a:pt x="477" y="965"/>
                    <a:pt x="132" y="42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17"/>
            <p:cNvSpPr/>
            <p:nvPr/>
          </p:nvSpPr>
          <p:spPr>
            <a:xfrm>
              <a:off x="2643475" y="4739700"/>
              <a:ext cx="157175" cy="122350"/>
            </a:xfrm>
            <a:custGeom>
              <a:rect b="b" l="l" r="r" t="t"/>
              <a:pathLst>
                <a:path extrusionOk="0" h="4894" w="6287">
                  <a:moveTo>
                    <a:pt x="0" y="1"/>
                  </a:moveTo>
                  <a:cubicBezTo>
                    <a:pt x="905" y="2810"/>
                    <a:pt x="2977" y="4001"/>
                    <a:pt x="5704" y="4727"/>
                  </a:cubicBezTo>
                  <a:cubicBezTo>
                    <a:pt x="5894" y="4787"/>
                    <a:pt x="6096" y="4846"/>
                    <a:pt x="6287" y="4894"/>
                  </a:cubicBezTo>
                  <a:cubicBezTo>
                    <a:pt x="6013" y="4763"/>
                    <a:pt x="5751" y="4608"/>
                    <a:pt x="5501" y="4453"/>
                  </a:cubicBezTo>
                  <a:cubicBezTo>
                    <a:pt x="3263" y="2977"/>
                    <a:pt x="1465" y="215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17"/>
            <p:cNvSpPr/>
            <p:nvPr/>
          </p:nvSpPr>
          <p:spPr>
            <a:xfrm>
              <a:off x="2837850" y="4727200"/>
              <a:ext cx="206000" cy="64525"/>
            </a:xfrm>
            <a:custGeom>
              <a:rect b="b" l="l" r="r" t="t"/>
              <a:pathLst>
                <a:path extrusionOk="0" h="2581" w="8240">
                  <a:moveTo>
                    <a:pt x="0" y="0"/>
                  </a:moveTo>
                  <a:lnTo>
                    <a:pt x="0" y="0"/>
                  </a:lnTo>
                  <a:cubicBezTo>
                    <a:pt x="548" y="1251"/>
                    <a:pt x="1810" y="2048"/>
                    <a:pt x="3096" y="2417"/>
                  </a:cubicBezTo>
                  <a:cubicBezTo>
                    <a:pt x="3537" y="2529"/>
                    <a:pt x="3990" y="2580"/>
                    <a:pt x="4444" y="2580"/>
                  </a:cubicBezTo>
                  <a:cubicBezTo>
                    <a:pt x="5201" y="2580"/>
                    <a:pt x="5960" y="2437"/>
                    <a:pt x="6668" y="2191"/>
                  </a:cubicBezTo>
                  <a:cubicBezTo>
                    <a:pt x="7203" y="1989"/>
                    <a:pt x="7739" y="1763"/>
                    <a:pt x="8239" y="1513"/>
                  </a:cubicBezTo>
                  <a:lnTo>
                    <a:pt x="8239" y="1513"/>
                  </a:lnTo>
                  <a:lnTo>
                    <a:pt x="7704" y="1596"/>
                  </a:lnTo>
                  <a:cubicBezTo>
                    <a:pt x="6815" y="1729"/>
                    <a:pt x="6224" y="1818"/>
                    <a:pt x="5269" y="1818"/>
                  </a:cubicBezTo>
                  <a:cubicBezTo>
                    <a:pt x="5111" y="1818"/>
                    <a:pt x="4943" y="1815"/>
                    <a:pt x="4763" y="1810"/>
                  </a:cubicBezTo>
                  <a:cubicBezTo>
                    <a:pt x="3405" y="1763"/>
                    <a:pt x="1334" y="1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17"/>
            <p:cNvSpPr/>
            <p:nvPr/>
          </p:nvSpPr>
          <p:spPr>
            <a:xfrm>
              <a:off x="2872675" y="4717375"/>
              <a:ext cx="83075" cy="34250"/>
            </a:xfrm>
            <a:custGeom>
              <a:rect b="b" l="l" r="r" t="t"/>
              <a:pathLst>
                <a:path extrusionOk="0" h="1370" w="3323">
                  <a:moveTo>
                    <a:pt x="0" y="1"/>
                  </a:moveTo>
                  <a:lnTo>
                    <a:pt x="0" y="1"/>
                  </a:lnTo>
                  <a:cubicBezTo>
                    <a:pt x="464" y="993"/>
                    <a:pt x="1602" y="1370"/>
                    <a:pt x="2645" y="1370"/>
                  </a:cubicBezTo>
                  <a:cubicBezTo>
                    <a:pt x="2753" y="1370"/>
                    <a:pt x="2860" y="1366"/>
                    <a:pt x="2965" y="1358"/>
                  </a:cubicBezTo>
                  <a:cubicBezTo>
                    <a:pt x="3084" y="1358"/>
                    <a:pt x="3203" y="1334"/>
                    <a:pt x="3322" y="1322"/>
                  </a:cubicBezTo>
                  <a:cubicBezTo>
                    <a:pt x="3072" y="1251"/>
                    <a:pt x="2798" y="1203"/>
                    <a:pt x="2548" y="1132"/>
                  </a:cubicBezTo>
                  <a:cubicBezTo>
                    <a:pt x="1584" y="846"/>
                    <a:pt x="679" y="65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17"/>
            <p:cNvSpPr/>
            <p:nvPr/>
          </p:nvSpPr>
          <p:spPr>
            <a:xfrm>
              <a:off x="2821175" y="4776900"/>
              <a:ext cx="185175" cy="47300"/>
            </a:xfrm>
            <a:custGeom>
              <a:rect b="b" l="l" r="r" t="t"/>
              <a:pathLst>
                <a:path extrusionOk="0" h="1892" w="7407">
                  <a:moveTo>
                    <a:pt x="0" y="1"/>
                  </a:moveTo>
                  <a:lnTo>
                    <a:pt x="0" y="1"/>
                  </a:lnTo>
                  <a:cubicBezTo>
                    <a:pt x="667" y="679"/>
                    <a:pt x="1548" y="1191"/>
                    <a:pt x="2441" y="1525"/>
                  </a:cubicBezTo>
                  <a:cubicBezTo>
                    <a:pt x="3141" y="1777"/>
                    <a:pt x="3877" y="1891"/>
                    <a:pt x="4615" y="1891"/>
                  </a:cubicBezTo>
                  <a:cubicBezTo>
                    <a:pt x="5409" y="1891"/>
                    <a:pt x="6207" y="1759"/>
                    <a:pt x="6966" y="1525"/>
                  </a:cubicBezTo>
                  <a:cubicBezTo>
                    <a:pt x="7108" y="1489"/>
                    <a:pt x="7263" y="1430"/>
                    <a:pt x="7406" y="1370"/>
                  </a:cubicBezTo>
                  <a:lnTo>
                    <a:pt x="7406" y="1370"/>
                  </a:lnTo>
                  <a:cubicBezTo>
                    <a:pt x="7156" y="1394"/>
                    <a:pt x="6906" y="1394"/>
                    <a:pt x="6644" y="1394"/>
                  </a:cubicBezTo>
                  <a:cubicBezTo>
                    <a:pt x="5025" y="1394"/>
                    <a:pt x="3810" y="1251"/>
                    <a:pt x="2227" y="834"/>
                  </a:cubicBezTo>
                  <a:cubicBezTo>
                    <a:pt x="1453" y="596"/>
                    <a:pt x="667" y="37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17"/>
            <p:cNvSpPr/>
            <p:nvPr/>
          </p:nvSpPr>
          <p:spPr>
            <a:xfrm>
              <a:off x="460175" y="2723075"/>
              <a:ext cx="31275" cy="244400"/>
            </a:xfrm>
            <a:custGeom>
              <a:rect b="b" l="l" r="r" t="t"/>
              <a:pathLst>
                <a:path extrusionOk="0" h="9776" w="1251">
                  <a:moveTo>
                    <a:pt x="202" y="1"/>
                  </a:moveTo>
                  <a:cubicBezTo>
                    <a:pt x="214" y="239"/>
                    <a:pt x="202" y="477"/>
                    <a:pt x="202" y="715"/>
                  </a:cubicBezTo>
                  <a:cubicBezTo>
                    <a:pt x="167" y="2192"/>
                    <a:pt x="143" y="3680"/>
                    <a:pt x="107" y="5144"/>
                  </a:cubicBezTo>
                  <a:cubicBezTo>
                    <a:pt x="107" y="6692"/>
                    <a:pt x="119" y="8228"/>
                    <a:pt x="0" y="9776"/>
                  </a:cubicBezTo>
                  <a:cubicBezTo>
                    <a:pt x="1119" y="6633"/>
                    <a:pt x="1250" y="3656"/>
                    <a:pt x="333" y="441"/>
                  </a:cubicBezTo>
                  <a:lnTo>
                    <a:pt x="2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17"/>
            <p:cNvSpPr/>
            <p:nvPr/>
          </p:nvSpPr>
          <p:spPr>
            <a:xfrm>
              <a:off x="525950" y="2749575"/>
              <a:ext cx="29200" cy="188450"/>
            </a:xfrm>
            <a:custGeom>
              <a:rect b="b" l="l" r="r" t="t"/>
              <a:pathLst>
                <a:path extrusionOk="0" h="7538" w="1168">
                  <a:moveTo>
                    <a:pt x="215" y="0"/>
                  </a:moveTo>
                  <a:lnTo>
                    <a:pt x="215" y="0"/>
                  </a:lnTo>
                  <a:cubicBezTo>
                    <a:pt x="227" y="179"/>
                    <a:pt x="250" y="346"/>
                    <a:pt x="262" y="548"/>
                  </a:cubicBezTo>
                  <a:cubicBezTo>
                    <a:pt x="262" y="1560"/>
                    <a:pt x="203" y="2572"/>
                    <a:pt x="179" y="3584"/>
                  </a:cubicBezTo>
                  <a:cubicBezTo>
                    <a:pt x="155" y="4906"/>
                    <a:pt x="143" y="6227"/>
                    <a:pt x="0" y="7537"/>
                  </a:cubicBezTo>
                  <a:cubicBezTo>
                    <a:pt x="1036" y="5299"/>
                    <a:pt x="1167" y="2679"/>
                    <a:pt x="346" y="346"/>
                  </a:cubicBezTo>
                  <a:lnTo>
                    <a:pt x="2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17"/>
            <p:cNvSpPr/>
            <p:nvPr/>
          </p:nvSpPr>
          <p:spPr>
            <a:xfrm>
              <a:off x="259250" y="2771300"/>
              <a:ext cx="20850" cy="168800"/>
            </a:xfrm>
            <a:custGeom>
              <a:rect b="b" l="l" r="r" t="t"/>
              <a:pathLst>
                <a:path extrusionOk="0" h="6752" w="834">
                  <a:moveTo>
                    <a:pt x="715" y="1"/>
                  </a:moveTo>
                  <a:cubicBezTo>
                    <a:pt x="703" y="48"/>
                    <a:pt x="703" y="96"/>
                    <a:pt x="691" y="155"/>
                  </a:cubicBezTo>
                  <a:cubicBezTo>
                    <a:pt x="155" y="2310"/>
                    <a:pt x="0" y="4549"/>
                    <a:pt x="346" y="6751"/>
                  </a:cubicBezTo>
                  <a:cubicBezTo>
                    <a:pt x="584" y="5025"/>
                    <a:pt x="834" y="3251"/>
                    <a:pt x="774" y="1477"/>
                  </a:cubicBezTo>
                  <a:cubicBezTo>
                    <a:pt x="762" y="989"/>
                    <a:pt x="739" y="501"/>
                    <a:pt x="7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17"/>
            <p:cNvSpPr/>
            <p:nvPr/>
          </p:nvSpPr>
          <p:spPr>
            <a:xfrm>
              <a:off x="340200" y="2683500"/>
              <a:ext cx="25925" cy="348275"/>
            </a:xfrm>
            <a:custGeom>
              <a:rect b="b" l="l" r="r" t="t"/>
              <a:pathLst>
                <a:path extrusionOk="0" h="13931" w="1037">
                  <a:moveTo>
                    <a:pt x="989" y="0"/>
                  </a:moveTo>
                  <a:lnTo>
                    <a:pt x="989" y="0"/>
                  </a:lnTo>
                  <a:cubicBezTo>
                    <a:pt x="977" y="48"/>
                    <a:pt x="965" y="107"/>
                    <a:pt x="953" y="155"/>
                  </a:cubicBezTo>
                  <a:cubicBezTo>
                    <a:pt x="310" y="2501"/>
                    <a:pt x="37" y="4965"/>
                    <a:pt x="1" y="7406"/>
                  </a:cubicBezTo>
                  <a:cubicBezTo>
                    <a:pt x="13" y="9585"/>
                    <a:pt x="239" y="11764"/>
                    <a:pt x="418" y="13931"/>
                  </a:cubicBezTo>
                  <a:cubicBezTo>
                    <a:pt x="739" y="11240"/>
                    <a:pt x="965" y="8513"/>
                    <a:pt x="1013" y="5775"/>
                  </a:cubicBezTo>
                  <a:cubicBezTo>
                    <a:pt x="1037" y="4346"/>
                    <a:pt x="1013" y="2905"/>
                    <a:pt x="965" y="1477"/>
                  </a:cubicBezTo>
                  <a:cubicBezTo>
                    <a:pt x="965" y="989"/>
                    <a:pt x="977" y="500"/>
                    <a:pt x="9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17"/>
            <p:cNvSpPr/>
            <p:nvPr/>
          </p:nvSpPr>
          <p:spPr>
            <a:xfrm>
              <a:off x="408675" y="2798100"/>
              <a:ext cx="12225" cy="129500"/>
            </a:xfrm>
            <a:custGeom>
              <a:rect b="b" l="l" r="r" t="t"/>
              <a:pathLst>
                <a:path extrusionOk="0" h="5180" w="489">
                  <a:moveTo>
                    <a:pt x="215" y="0"/>
                  </a:moveTo>
                  <a:cubicBezTo>
                    <a:pt x="119" y="810"/>
                    <a:pt x="0" y="1667"/>
                    <a:pt x="0" y="2524"/>
                  </a:cubicBezTo>
                  <a:cubicBezTo>
                    <a:pt x="12" y="3417"/>
                    <a:pt x="119" y="4310"/>
                    <a:pt x="238" y="5179"/>
                  </a:cubicBezTo>
                  <a:cubicBezTo>
                    <a:pt x="357" y="4334"/>
                    <a:pt x="477" y="3489"/>
                    <a:pt x="488" y="2643"/>
                  </a:cubicBezTo>
                  <a:cubicBezTo>
                    <a:pt x="488" y="1750"/>
                    <a:pt x="381" y="869"/>
                    <a:pt x="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17"/>
            <p:cNvSpPr/>
            <p:nvPr/>
          </p:nvSpPr>
          <p:spPr>
            <a:xfrm>
              <a:off x="5930200" y="1586050"/>
              <a:ext cx="499175" cy="317600"/>
            </a:xfrm>
            <a:custGeom>
              <a:rect b="b" l="l" r="r" t="t"/>
              <a:pathLst>
                <a:path extrusionOk="0" h="12704" w="19967">
                  <a:moveTo>
                    <a:pt x="0" y="0"/>
                  </a:moveTo>
                  <a:lnTo>
                    <a:pt x="0" y="0"/>
                  </a:lnTo>
                  <a:cubicBezTo>
                    <a:pt x="1572" y="536"/>
                    <a:pt x="2917" y="1155"/>
                    <a:pt x="4429" y="1905"/>
                  </a:cubicBezTo>
                  <a:cubicBezTo>
                    <a:pt x="6275" y="2810"/>
                    <a:pt x="8073" y="3810"/>
                    <a:pt x="9775" y="4965"/>
                  </a:cubicBezTo>
                  <a:cubicBezTo>
                    <a:pt x="12657" y="6870"/>
                    <a:pt x="14883" y="8763"/>
                    <a:pt x="17657" y="10918"/>
                  </a:cubicBezTo>
                  <a:cubicBezTo>
                    <a:pt x="18133" y="11299"/>
                    <a:pt x="18729" y="11716"/>
                    <a:pt x="19348" y="12192"/>
                  </a:cubicBezTo>
                  <a:cubicBezTo>
                    <a:pt x="19562" y="12371"/>
                    <a:pt x="19777" y="12525"/>
                    <a:pt x="19967" y="12704"/>
                  </a:cubicBezTo>
                  <a:cubicBezTo>
                    <a:pt x="19526" y="12216"/>
                    <a:pt x="19110" y="11728"/>
                    <a:pt x="18669" y="11240"/>
                  </a:cubicBezTo>
                  <a:cubicBezTo>
                    <a:pt x="16574" y="8823"/>
                    <a:pt x="14085" y="6775"/>
                    <a:pt x="11430" y="5001"/>
                  </a:cubicBezTo>
                  <a:cubicBezTo>
                    <a:pt x="9859" y="3941"/>
                    <a:pt x="8275" y="2929"/>
                    <a:pt x="6572" y="2107"/>
                  </a:cubicBezTo>
                  <a:cubicBezTo>
                    <a:pt x="4477" y="1155"/>
                    <a:pt x="2274" y="3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17"/>
            <p:cNvSpPr/>
            <p:nvPr/>
          </p:nvSpPr>
          <p:spPr>
            <a:xfrm>
              <a:off x="5934650" y="1525025"/>
              <a:ext cx="591475" cy="389050"/>
            </a:xfrm>
            <a:custGeom>
              <a:rect b="b" l="l" r="r" t="t"/>
              <a:pathLst>
                <a:path extrusionOk="0" h="15562" w="23659">
                  <a:moveTo>
                    <a:pt x="1" y="0"/>
                  </a:moveTo>
                  <a:lnTo>
                    <a:pt x="1" y="0"/>
                  </a:lnTo>
                  <a:cubicBezTo>
                    <a:pt x="1870" y="560"/>
                    <a:pt x="3608" y="1298"/>
                    <a:pt x="5275" y="2024"/>
                  </a:cubicBezTo>
                  <a:cubicBezTo>
                    <a:pt x="7014" y="2798"/>
                    <a:pt x="8728" y="3632"/>
                    <a:pt x="10359" y="4644"/>
                  </a:cubicBezTo>
                  <a:cubicBezTo>
                    <a:pt x="12514" y="6001"/>
                    <a:pt x="14384" y="7394"/>
                    <a:pt x="16170" y="8882"/>
                  </a:cubicBezTo>
                  <a:cubicBezTo>
                    <a:pt x="17586" y="10061"/>
                    <a:pt x="18896" y="11323"/>
                    <a:pt x="20265" y="12549"/>
                  </a:cubicBezTo>
                  <a:cubicBezTo>
                    <a:pt x="21337" y="13526"/>
                    <a:pt x="22480" y="14431"/>
                    <a:pt x="23528" y="15443"/>
                  </a:cubicBezTo>
                  <a:cubicBezTo>
                    <a:pt x="23575" y="15490"/>
                    <a:pt x="23611" y="15526"/>
                    <a:pt x="23659" y="15562"/>
                  </a:cubicBezTo>
                  <a:cubicBezTo>
                    <a:pt x="22956" y="14645"/>
                    <a:pt x="22242" y="13716"/>
                    <a:pt x="21468" y="12847"/>
                  </a:cubicBezTo>
                  <a:cubicBezTo>
                    <a:pt x="19241" y="10252"/>
                    <a:pt x="16634" y="8037"/>
                    <a:pt x="13836" y="6072"/>
                  </a:cubicBezTo>
                  <a:cubicBezTo>
                    <a:pt x="11740" y="4572"/>
                    <a:pt x="9526" y="3203"/>
                    <a:pt x="7145" y="2155"/>
                  </a:cubicBezTo>
                  <a:cubicBezTo>
                    <a:pt x="4847" y="1191"/>
                    <a:pt x="2454" y="41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17"/>
            <p:cNvSpPr/>
            <p:nvPr/>
          </p:nvSpPr>
          <p:spPr>
            <a:xfrm>
              <a:off x="6054625" y="1485125"/>
              <a:ext cx="547100" cy="418525"/>
            </a:xfrm>
            <a:custGeom>
              <a:rect b="b" l="l" r="r" t="t"/>
              <a:pathLst>
                <a:path extrusionOk="0" h="16741" w="21884">
                  <a:moveTo>
                    <a:pt x="0" y="1"/>
                  </a:moveTo>
                  <a:cubicBezTo>
                    <a:pt x="4012" y="1882"/>
                    <a:pt x="7834" y="4144"/>
                    <a:pt x="11347" y="6835"/>
                  </a:cubicBezTo>
                  <a:cubicBezTo>
                    <a:pt x="12371" y="7621"/>
                    <a:pt x="14157" y="9121"/>
                    <a:pt x="15335" y="10252"/>
                  </a:cubicBezTo>
                  <a:cubicBezTo>
                    <a:pt x="16633" y="11478"/>
                    <a:pt x="17859" y="12752"/>
                    <a:pt x="19133" y="13991"/>
                  </a:cubicBezTo>
                  <a:cubicBezTo>
                    <a:pt x="19979" y="14824"/>
                    <a:pt x="20812" y="15646"/>
                    <a:pt x="21658" y="16479"/>
                  </a:cubicBezTo>
                  <a:cubicBezTo>
                    <a:pt x="21692" y="16513"/>
                    <a:pt x="21732" y="16551"/>
                    <a:pt x="21771" y="16592"/>
                  </a:cubicBezTo>
                  <a:lnTo>
                    <a:pt x="21771" y="16592"/>
                  </a:lnTo>
                  <a:cubicBezTo>
                    <a:pt x="21160" y="15781"/>
                    <a:pt x="20596" y="14943"/>
                    <a:pt x="19979" y="14169"/>
                  </a:cubicBezTo>
                  <a:cubicBezTo>
                    <a:pt x="17597" y="11121"/>
                    <a:pt x="14680" y="8514"/>
                    <a:pt x="11609" y="6144"/>
                  </a:cubicBezTo>
                  <a:cubicBezTo>
                    <a:pt x="9525" y="4573"/>
                    <a:pt x="7346" y="3096"/>
                    <a:pt x="5001" y="1918"/>
                  </a:cubicBezTo>
                  <a:cubicBezTo>
                    <a:pt x="3417" y="1132"/>
                    <a:pt x="1715" y="525"/>
                    <a:pt x="0" y="1"/>
                  </a:cubicBezTo>
                  <a:close/>
                  <a:moveTo>
                    <a:pt x="21771" y="16592"/>
                  </a:moveTo>
                  <a:cubicBezTo>
                    <a:pt x="21808" y="16642"/>
                    <a:pt x="21846" y="16691"/>
                    <a:pt x="21884" y="16741"/>
                  </a:cubicBezTo>
                  <a:cubicBezTo>
                    <a:pt x="21853" y="16685"/>
                    <a:pt x="21812" y="16636"/>
                    <a:pt x="21771" y="1659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17"/>
            <p:cNvSpPr/>
            <p:nvPr/>
          </p:nvSpPr>
          <p:spPr>
            <a:xfrm>
              <a:off x="6096575" y="1425600"/>
              <a:ext cx="462000" cy="314950"/>
            </a:xfrm>
            <a:custGeom>
              <a:rect b="b" l="l" r="r" t="t"/>
              <a:pathLst>
                <a:path extrusionOk="0" h="12598" w="18480">
                  <a:moveTo>
                    <a:pt x="1" y="1"/>
                  </a:moveTo>
                  <a:lnTo>
                    <a:pt x="1" y="1"/>
                  </a:lnTo>
                  <a:cubicBezTo>
                    <a:pt x="2132" y="858"/>
                    <a:pt x="4132" y="2037"/>
                    <a:pt x="6097" y="3227"/>
                  </a:cubicBezTo>
                  <a:cubicBezTo>
                    <a:pt x="9812" y="5430"/>
                    <a:pt x="12764" y="7835"/>
                    <a:pt x="16015" y="10526"/>
                  </a:cubicBezTo>
                  <a:cubicBezTo>
                    <a:pt x="16812" y="11181"/>
                    <a:pt x="17610" y="11835"/>
                    <a:pt x="18384" y="12514"/>
                  </a:cubicBezTo>
                  <a:cubicBezTo>
                    <a:pt x="18408" y="12550"/>
                    <a:pt x="18432" y="12562"/>
                    <a:pt x="18479" y="12597"/>
                  </a:cubicBezTo>
                  <a:cubicBezTo>
                    <a:pt x="18444" y="12562"/>
                    <a:pt x="18420" y="12514"/>
                    <a:pt x="18384" y="12490"/>
                  </a:cubicBezTo>
                  <a:cubicBezTo>
                    <a:pt x="17884" y="11907"/>
                    <a:pt x="17360" y="11323"/>
                    <a:pt x="16836" y="10764"/>
                  </a:cubicBezTo>
                  <a:cubicBezTo>
                    <a:pt x="15824" y="9657"/>
                    <a:pt x="14800" y="8561"/>
                    <a:pt x="13681" y="7561"/>
                  </a:cubicBezTo>
                  <a:cubicBezTo>
                    <a:pt x="12645" y="6656"/>
                    <a:pt x="11514" y="5835"/>
                    <a:pt x="10395" y="5013"/>
                  </a:cubicBezTo>
                  <a:cubicBezTo>
                    <a:pt x="7287" y="2739"/>
                    <a:pt x="3799" y="88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17"/>
            <p:cNvSpPr/>
            <p:nvPr/>
          </p:nvSpPr>
          <p:spPr>
            <a:xfrm>
              <a:off x="5926625" y="1292850"/>
              <a:ext cx="488175" cy="243500"/>
            </a:xfrm>
            <a:custGeom>
              <a:rect b="b" l="l" r="r" t="t"/>
              <a:pathLst>
                <a:path extrusionOk="0" h="9740" w="19527">
                  <a:moveTo>
                    <a:pt x="0" y="0"/>
                  </a:moveTo>
                  <a:lnTo>
                    <a:pt x="0" y="0"/>
                  </a:lnTo>
                  <a:cubicBezTo>
                    <a:pt x="2132" y="405"/>
                    <a:pt x="4382" y="1393"/>
                    <a:pt x="6108" y="2108"/>
                  </a:cubicBezTo>
                  <a:cubicBezTo>
                    <a:pt x="7430" y="2679"/>
                    <a:pt x="9740" y="3751"/>
                    <a:pt x="11299" y="4644"/>
                  </a:cubicBezTo>
                  <a:cubicBezTo>
                    <a:pt x="13097" y="5656"/>
                    <a:pt x="14824" y="6787"/>
                    <a:pt x="16586" y="7882"/>
                  </a:cubicBezTo>
                  <a:cubicBezTo>
                    <a:pt x="17538" y="8466"/>
                    <a:pt x="18479" y="9061"/>
                    <a:pt x="19396" y="9668"/>
                  </a:cubicBezTo>
                  <a:cubicBezTo>
                    <a:pt x="19443" y="9704"/>
                    <a:pt x="19491" y="9728"/>
                    <a:pt x="19527" y="9740"/>
                  </a:cubicBezTo>
                  <a:cubicBezTo>
                    <a:pt x="18872" y="9180"/>
                    <a:pt x="18205" y="8597"/>
                    <a:pt x="17538" y="8037"/>
                  </a:cubicBezTo>
                  <a:cubicBezTo>
                    <a:pt x="15395" y="6096"/>
                    <a:pt x="12954" y="4525"/>
                    <a:pt x="10383" y="3227"/>
                  </a:cubicBezTo>
                  <a:cubicBezTo>
                    <a:pt x="8394" y="2215"/>
                    <a:pt x="6358" y="1322"/>
                    <a:pt x="4203" y="727"/>
                  </a:cubicBezTo>
                  <a:cubicBezTo>
                    <a:pt x="2834" y="322"/>
                    <a:pt x="1429" y="3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17"/>
            <p:cNvSpPr/>
            <p:nvPr/>
          </p:nvSpPr>
          <p:spPr>
            <a:xfrm>
              <a:off x="6029325" y="1236900"/>
              <a:ext cx="406325" cy="218800"/>
            </a:xfrm>
            <a:custGeom>
              <a:rect b="b" l="l" r="r" t="t"/>
              <a:pathLst>
                <a:path extrusionOk="0" h="8752" w="16253">
                  <a:moveTo>
                    <a:pt x="0" y="0"/>
                  </a:moveTo>
                  <a:lnTo>
                    <a:pt x="0" y="0"/>
                  </a:lnTo>
                  <a:cubicBezTo>
                    <a:pt x="2679" y="941"/>
                    <a:pt x="5215" y="2143"/>
                    <a:pt x="7882" y="3620"/>
                  </a:cubicBezTo>
                  <a:cubicBezTo>
                    <a:pt x="10216" y="4929"/>
                    <a:pt x="12430" y="6465"/>
                    <a:pt x="14752" y="7822"/>
                  </a:cubicBezTo>
                  <a:cubicBezTo>
                    <a:pt x="15264" y="8120"/>
                    <a:pt x="15752" y="8430"/>
                    <a:pt x="16252" y="8751"/>
                  </a:cubicBezTo>
                  <a:cubicBezTo>
                    <a:pt x="15931" y="8477"/>
                    <a:pt x="15597" y="8192"/>
                    <a:pt x="15288" y="7894"/>
                  </a:cubicBezTo>
                  <a:cubicBezTo>
                    <a:pt x="12442" y="5155"/>
                    <a:pt x="9156" y="2846"/>
                    <a:pt x="5465" y="1393"/>
                  </a:cubicBezTo>
                  <a:cubicBezTo>
                    <a:pt x="3691" y="738"/>
                    <a:pt x="1857" y="27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17"/>
            <p:cNvSpPr/>
            <p:nvPr/>
          </p:nvSpPr>
          <p:spPr>
            <a:xfrm>
              <a:off x="6121575" y="1182425"/>
              <a:ext cx="292625" cy="174750"/>
            </a:xfrm>
            <a:custGeom>
              <a:rect b="b" l="l" r="r" t="t"/>
              <a:pathLst>
                <a:path extrusionOk="0" h="6990" w="11705">
                  <a:moveTo>
                    <a:pt x="1" y="0"/>
                  </a:moveTo>
                  <a:lnTo>
                    <a:pt x="1" y="0"/>
                  </a:lnTo>
                  <a:cubicBezTo>
                    <a:pt x="2216" y="988"/>
                    <a:pt x="4263" y="2334"/>
                    <a:pt x="6311" y="3644"/>
                  </a:cubicBezTo>
                  <a:cubicBezTo>
                    <a:pt x="7823" y="4608"/>
                    <a:pt x="9395" y="5489"/>
                    <a:pt x="10919" y="6441"/>
                  </a:cubicBezTo>
                  <a:cubicBezTo>
                    <a:pt x="11169" y="6620"/>
                    <a:pt x="11431" y="6799"/>
                    <a:pt x="11705" y="6989"/>
                  </a:cubicBezTo>
                  <a:cubicBezTo>
                    <a:pt x="11538" y="6834"/>
                    <a:pt x="11383" y="6680"/>
                    <a:pt x="11229" y="6525"/>
                  </a:cubicBezTo>
                  <a:cubicBezTo>
                    <a:pt x="8085" y="3417"/>
                    <a:pt x="4347" y="10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17"/>
            <p:cNvSpPr/>
            <p:nvPr/>
          </p:nvSpPr>
          <p:spPr>
            <a:xfrm>
              <a:off x="6209400" y="1149975"/>
              <a:ext cx="206900" cy="135150"/>
            </a:xfrm>
            <a:custGeom>
              <a:rect b="b" l="l" r="r" t="t"/>
              <a:pathLst>
                <a:path extrusionOk="0" h="5406" w="8276">
                  <a:moveTo>
                    <a:pt x="0" y="0"/>
                  </a:moveTo>
                  <a:cubicBezTo>
                    <a:pt x="1393" y="691"/>
                    <a:pt x="2667" y="1584"/>
                    <a:pt x="3965" y="2441"/>
                  </a:cubicBezTo>
                  <a:cubicBezTo>
                    <a:pt x="5180" y="3203"/>
                    <a:pt x="6537" y="4001"/>
                    <a:pt x="7608" y="4846"/>
                  </a:cubicBezTo>
                  <a:cubicBezTo>
                    <a:pt x="7835" y="5025"/>
                    <a:pt x="8061" y="5203"/>
                    <a:pt x="8275" y="5406"/>
                  </a:cubicBezTo>
                  <a:cubicBezTo>
                    <a:pt x="8192" y="5299"/>
                    <a:pt x="8085" y="5180"/>
                    <a:pt x="8001" y="5072"/>
                  </a:cubicBezTo>
                  <a:cubicBezTo>
                    <a:pt x="5894" y="2644"/>
                    <a:pt x="3096" y="8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17"/>
            <p:cNvSpPr/>
            <p:nvPr/>
          </p:nvSpPr>
          <p:spPr>
            <a:xfrm>
              <a:off x="6241550" y="961550"/>
              <a:ext cx="447700" cy="255725"/>
            </a:xfrm>
            <a:custGeom>
              <a:rect b="b" l="l" r="r" t="t"/>
              <a:pathLst>
                <a:path extrusionOk="0" h="10229" w="17908">
                  <a:moveTo>
                    <a:pt x="0" y="1"/>
                  </a:moveTo>
                  <a:lnTo>
                    <a:pt x="0" y="1"/>
                  </a:lnTo>
                  <a:cubicBezTo>
                    <a:pt x="1798" y="656"/>
                    <a:pt x="3393" y="1418"/>
                    <a:pt x="5132" y="2311"/>
                  </a:cubicBezTo>
                  <a:cubicBezTo>
                    <a:pt x="6739" y="3132"/>
                    <a:pt x="8335" y="3977"/>
                    <a:pt x="9870" y="4918"/>
                  </a:cubicBezTo>
                  <a:cubicBezTo>
                    <a:pt x="12097" y="6299"/>
                    <a:pt x="14228" y="7835"/>
                    <a:pt x="16455" y="9216"/>
                  </a:cubicBezTo>
                  <a:cubicBezTo>
                    <a:pt x="16955" y="9526"/>
                    <a:pt x="17431" y="9871"/>
                    <a:pt x="17907" y="10228"/>
                  </a:cubicBezTo>
                  <a:cubicBezTo>
                    <a:pt x="17645" y="9978"/>
                    <a:pt x="17383" y="9728"/>
                    <a:pt x="17109" y="9466"/>
                  </a:cubicBezTo>
                  <a:cubicBezTo>
                    <a:pt x="15681" y="8121"/>
                    <a:pt x="14288" y="6704"/>
                    <a:pt x="12680" y="5537"/>
                  </a:cubicBezTo>
                  <a:cubicBezTo>
                    <a:pt x="11002" y="4335"/>
                    <a:pt x="9180" y="3299"/>
                    <a:pt x="7323" y="2358"/>
                  </a:cubicBezTo>
                  <a:cubicBezTo>
                    <a:pt x="5001" y="1251"/>
                    <a:pt x="2524" y="4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17"/>
            <p:cNvSpPr/>
            <p:nvPr/>
          </p:nvSpPr>
          <p:spPr>
            <a:xfrm>
              <a:off x="6338575" y="926725"/>
              <a:ext cx="337575" cy="174450"/>
            </a:xfrm>
            <a:custGeom>
              <a:rect b="b" l="l" r="r" t="t"/>
              <a:pathLst>
                <a:path extrusionOk="0" h="6978" w="13503">
                  <a:moveTo>
                    <a:pt x="1" y="1"/>
                  </a:moveTo>
                  <a:lnTo>
                    <a:pt x="1" y="1"/>
                  </a:lnTo>
                  <a:cubicBezTo>
                    <a:pt x="2799" y="1156"/>
                    <a:pt x="5573" y="2668"/>
                    <a:pt x="8287" y="4097"/>
                  </a:cubicBezTo>
                  <a:cubicBezTo>
                    <a:pt x="9764" y="4930"/>
                    <a:pt x="11300" y="5609"/>
                    <a:pt x="12740" y="6478"/>
                  </a:cubicBezTo>
                  <a:cubicBezTo>
                    <a:pt x="12990" y="6633"/>
                    <a:pt x="13264" y="6799"/>
                    <a:pt x="13502" y="6978"/>
                  </a:cubicBezTo>
                  <a:cubicBezTo>
                    <a:pt x="13300" y="6787"/>
                    <a:pt x="13109" y="6609"/>
                    <a:pt x="12919" y="6430"/>
                  </a:cubicBezTo>
                  <a:cubicBezTo>
                    <a:pt x="11252" y="4894"/>
                    <a:pt x="9597" y="3704"/>
                    <a:pt x="7442" y="2525"/>
                  </a:cubicBezTo>
                  <a:cubicBezTo>
                    <a:pt x="5096" y="1382"/>
                    <a:pt x="2560" y="54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17"/>
            <p:cNvSpPr/>
            <p:nvPr/>
          </p:nvSpPr>
          <p:spPr>
            <a:xfrm>
              <a:off x="6489200" y="921075"/>
              <a:ext cx="224450" cy="113125"/>
            </a:xfrm>
            <a:custGeom>
              <a:rect b="b" l="l" r="r" t="t"/>
              <a:pathLst>
                <a:path extrusionOk="0" h="4525" w="8978">
                  <a:moveTo>
                    <a:pt x="0" y="1"/>
                  </a:moveTo>
                  <a:lnTo>
                    <a:pt x="0" y="1"/>
                  </a:lnTo>
                  <a:cubicBezTo>
                    <a:pt x="1572" y="727"/>
                    <a:pt x="3012" y="1667"/>
                    <a:pt x="4560" y="2429"/>
                  </a:cubicBezTo>
                  <a:cubicBezTo>
                    <a:pt x="6001" y="3132"/>
                    <a:pt x="6965" y="3406"/>
                    <a:pt x="8608" y="4299"/>
                  </a:cubicBezTo>
                  <a:cubicBezTo>
                    <a:pt x="8727" y="4358"/>
                    <a:pt x="8858" y="4442"/>
                    <a:pt x="8977" y="4525"/>
                  </a:cubicBezTo>
                  <a:cubicBezTo>
                    <a:pt x="8847" y="4418"/>
                    <a:pt x="8716" y="4299"/>
                    <a:pt x="8573" y="4203"/>
                  </a:cubicBezTo>
                  <a:cubicBezTo>
                    <a:pt x="7442" y="3322"/>
                    <a:pt x="6227" y="2406"/>
                    <a:pt x="4917" y="1703"/>
                  </a:cubicBezTo>
                  <a:cubicBezTo>
                    <a:pt x="3382" y="905"/>
                    <a:pt x="1715" y="29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17"/>
            <p:cNvSpPr/>
            <p:nvPr/>
          </p:nvSpPr>
          <p:spPr>
            <a:xfrm>
              <a:off x="6678200" y="919300"/>
              <a:ext cx="108375" cy="69675"/>
            </a:xfrm>
            <a:custGeom>
              <a:rect b="b" l="l" r="r" t="t"/>
              <a:pathLst>
                <a:path extrusionOk="0" h="2787" w="4335">
                  <a:moveTo>
                    <a:pt x="1" y="0"/>
                  </a:moveTo>
                  <a:lnTo>
                    <a:pt x="1" y="0"/>
                  </a:lnTo>
                  <a:cubicBezTo>
                    <a:pt x="691" y="429"/>
                    <a:pt x="1334" y="941"/>
                    <a:pt x="2013" y="1369"/>
                  </a:cubicBezTo>
                  <a:cubicBezTo>
                    <a:pt x="2727" y="1810"/>
                    <a:pt x="3787" y="2453"/>
                    <a:pt x="4335" y="2786"/>
                  </a:cubicBezTo>
                  <a:cubicBezTo>
                    <a:pt x="3061" y="1607"/>
                    <a:pt x="1691" y="5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17"/>
            <p:cNvSpPr/>
            <p:nvPr/>
          </p:nvSpPr>
          <p:spPr>
            <a:xfrm>
              <a:off x="6912450" y="1454175"/>
              <a:ext cx="181000" cy="230125"/>
            </a:xfrm>
            <a:custGeom>
              <a:rect b="b" l="l" r="r" t="t"/>
              <a:pathLst>
                <a:path extrusionOk="0" h="9205" w="7240">
                  <a:moveTo>
                    <a:pt x="1" y="1"/>
                  </a:moveTo>
                  <a:lnTo>
                    <a:pt x="1" y="1"/>
                  </a:lnTo>
                  <a:cubicBezTo>
                    <a:pt x="1692" y="1822"/>
                    <a:pt x="2835" y="3561"/>
                    <a:pt x="4132" y="5204"/>
                  </a:cubicBezTo>
                  <a:cubicBezTo>
                    <a:pt x="4728" y="5954"/>
                    <a:pt x="5359" y="6716"/>
                    <a:pt x="5990" y="7442"/>
                  </a:cubicBezTo>
                  <a:cubicBezTo>
                    <a:pt x="6383" y="7894"/>
                    <a:pt x="6668" y="8192"/>
                    <a:pt x="6966" y="8656"/>
                  </a:cubicBezTo>
                  <a:cubicBezTo>
                    <a:pt x="7061" y="8811"/>
                    <a:pt x="7168" y="9014"/>
                    <a:pt x="7240" y="9204"/>
                  </a:cubicBezTo>
                  <a:cubicBezTo>
                    <a:pt x="7216" y="8990"/>
                    <a:pt x="7157" y="8787"/>
                    <a:pt x="7085" y="8573"/>
                  </a:cubicBezTo>
                  <a:cubicBezTo>
                    <a:pt x="6811" y="7799"/>
                    <a:pt x="6383" y="7073"/>
                    <a:pt x="5918" y="6311"/>
                  </a:cubicBezTo>
                  <a:cubicBezTo>
                    <a:pt x="4430" y="3811"/>
                    <a:pt x="2454" y="15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17"/>
            <p:cNvSpPr/>
            <p:nvPr/>
          </p:nvSpPr>
          <p:spPr>
            <a:xfrm>
              <a:off x="6762750" y="1441075"/>
              <a:ext cx="252725" cy="297400"/>
            </a:xfrm>
            <a:custGeom>
              <a:rect b="b" l="l" r="r" t="t"/>
              <a:pathLst>
                <a:path extrusionOk="0" h="11896" w="10109">
                  <a:moveTo>
                    <a:pt x="0" y="1"/>
                  </a:moveTo>
                  <a:lnTo>
                    <a:pt x="0" y="1"/>
                  </a:lnTo>
                  <a:cubicBezTo>
                    <a:pt x="1560" y="1501"/>
                    <a:pt x="2905" y="3192"/>
                    <a:pt x="4262" y="4858"/>
                  </a:cubicBezTo>
                  <a:cubicBezTo>
                    <a:pt x="5953" y="6918"/>
                    <a:pt x="7668" y="8966"/>
                    <a:pt x="9394" y="11002"/>
                  </a:cubicBezTo>
                  <a:lnTo>
                    <a:pt x="10108" y="11895"/>
                  </a:lnTo>
                  <a:cubicBezTo>
                    <a:pt x="9989" y="11681"/>
                    <a:pt x="9858" y="11455"/>
                    <a:pt x="9739" y="11228"/>
                  </a:cubicBezTo>
                  <a:cubicBezTo>
                    <a:pt x="8799" y="9502"/>
                    <a:pt x="7811" y="7775"/>
                    <a:pt x="6608" y="6216"/>
                  </a:cubicBezTo>
                  <a:cubicBezTo>
                    <a:pt x="4751" y="3835"/>
                    <a:pt x="2548" y="16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17"/>
            <p:cNvSpPr/>
            <p:nvPr/>
          </p:nvSpPr>
          <p:spPr>
            <a:xfrm>
              <a:off x="6697550" y="1525025"/>
              <a:ext cx="184275" cy="229800"/>
            </a:xfrm>
            <a:custGeom>
              <a:rect b="b" l="l" r="r" t="t"/>
              <a:pathLst>
                <a:path extrusionOk="0" h="9192" w="7371">
                  <a:moveTo>
                    <a:pt x="1" y="0"/>
                  </a:moveTo>
                  <a:lnTo>
                    <a:pt x="1" y="0"/>
                  </a:lnTo>
                  <a:cubicBezTo>
                    <a:pt x="1036" y="1215"/>
                    <a:pt x="2548" y="3358"/>
                    <a:pt x="3144" y="4096"/>
                  </a:cubicBezTo>
                  <a:cubicBezTo>
                    <a:pt x="4334" y="5656"/>
                    <a:pt x="5739" y="7168"/>
                    <a:pt x="6966" y="8620"/>
                  </a:cubicBezTo>
                  <a:cubicBezTo>
                    <a:pt x="7120" y="8811"/>
                    <a:pt x="7251" y="9001"/>
                    <a:pt x="7371" y="9192"/>
                  </a:cubicBezTo>
                  <a:cubicBezTo>
                    <a:pt x="7311" y="9061"/>
                    <a:pt x="7251" y="8918"/>
                    <a:pt x="7192" y="8763"/>
                  </a:cubicBezTo>
                  <a:cubicBezTo>
                    <a:pt x="6466" y="7084"/>
                    <a:pt x="5406" y="5537"/>
                    <a:pt x="4263" y="4096"/>
                  </a:cubicBezTo>
                  <a:cubicBezTo>
                    <a:pt x="3001" y="2584"/>
                    <a:pt x="1548" y="12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17"/>
            <p:cNvSpPr/>
            <p:nvPr/>
          </p:nvSpPr>
          <p:spPr>
            <a:xfrm>
              <a:off x="6918400" y="1330350"/>
              <a:ext cx="244700" cy="293225"/>
            </a:xfrm>
            <a:custGeom>
              <a:rect b="b" l="l" r="r" t="t"/>
              <a:pathLst>
                <a:path extrusionOk="0" h="11729" w="9788">
                  <a:moveTo>
                    <a:pt x="1" y="1"/>
                  </a:moveTo>
                  <a:cubicBezTo>
                    <a:pt x="1823" y="1596"/>
                    <a:pt x="3370" y="3489"/>
                    <a:pt x="4954" y="5335"/>
                  </a:cubicBezTo>
                  <a:cubicBezTo>
                    <a:pt x="6585" y="7382"/>
                    <a:pt x="7919" y="8978"/>
                    <a:pt x="9133" y="10704"/>
                  </a:cubicBezTo>
                  <a:cubicBezTo>
                    <a:pt x="9264" y="10907"/>
                    <a:pt x="9597" y="11419"/>
                    <a:pt x="9788" y="11728"/>
                  </a:cubicBezTo>
                  <a:cubicBezTo>
                    <a:pt x="9669" y="11442"/>
                    <a:pt x="9562" y="11145"/>
                    <a:pt x="9443" y="10871"/>
                  </a:cubicBezTo>
                  <a:cubicBezTo>
                    <a:pt x="8657" y="8871"/>
                    <a:pt x="7276" y="6668"/>
                    <a:pt x="5776" y="4870"/>
                  </a:cubicBezTo>
                  <a:cubicBezTo>
                    <a:pt x="4085" y="2989"/>
                    <a:pt x="2168" y="128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17"/>
            <p:cNvSpPr/>
            <p:nvPr/>
          </p:nvSpPr>
          <p:spPr>
            <a:xfrm>
              <a:off x="6969025" y="1299400"/>
              <a:ext cx="210150" cy="214325"/>
            </a:xfrm>
            <a:custGeom>
              <a:rect b="b" l="l" r="r" t="t"/>
              <a:pathLst>
                <a:path extrusionOk="0" h="8573" w="8406">
                  <a:moveTo>
                    <a:pt x="0" y="0"/>
                  </a:moveTo>
                  <a:lnTo>
                    <a:pt x="0" y="0"/>
                  </a:lnTo>
                  <a:cubicBezTo>
                    <a:pt x="1917" y="1596"/>
                    <a:pt x="3548" y="3489"/>
                    <a:pt x="5251" y="5299"/>
                  </a:cubicBezTo>
                  <a:cubicBezTo>
                    <a:pt x="6048" y="6180"/>
                    <a:pt x="6918" y="6989"/>
                    <a:pt x="7739" y="7835"/>
                  </a:cubicBezTo>
                  <a:cubicBezTo>
                    <a:pt x="7977" y="8073"/>
                    <a:pt x="8192" y="8323"/>
                    <a:pt x="8406" y="8573"/>
                  </a:cubicBezTo>
                  <a:cubicBezTo>
                    <a:pt x="8299" y="8418"/>
                    <a:pt x="8215" y="8239"/>
                    <a:pt x="8108" y="8073"/>
                  </a:cubicBezTo>
                  <a:cubicBezTo>
                    <a:pt x="7120" y="6406"/>
                    <a:pt x="6037" y="4763"/>
                    <a:pt x="4679" y="3370"/>
                  </a:cubicBezTo>
                  <a:cubicBezTo>
                    <a:pt x="3310" y="2024"/>
                    <a:pt x="1703" y="8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17"/>
            <p:cNvSpPr/>
            <p:nvPr/>
          </p:nvSpPr>
          <p:spPr>
            <a:xfrm>
              <a:off x="7018125" y="1208600"/>
              <a:ext cx="168500" cy="178025"/>
            </a:xfrm>
            <a:custGeom>
              <a:rect b="b" l="l" r="r" t="t"/>
              <a:pathLst>
                <a:path extrusionOk="0" h="7121" w="6740">
                  <a:moveTo>
                    <a:pt x="1" y="1"/>
                  </a:moveTo>
                  <a:lnTo>
                    <a:pt x="1" y="1"/>
                  </a:lnTo>
                  <a:cubicBezTo>
                    <a:pt x="1501" y="1454"/>
                    <a:pt x="2941" y="2966"/>
                    <a:pt x="4358" y="4502"/>
                  </a:cubicBezTo>
                  <a:cubicBezTo>
                    <a:pt x="5025" y="5228"/>
                    <a:pt x="5751" y="5895"/>
                    <a:pt x="6382" y="6657"/>
                  </a:cubicBezTo>
                  <a:cubicBezTo>
                    <a:pt x="6513" y="6823"/>
                    <a:pt x="6620" y="6954"/>
                    <a:pt x="6740" y="7121"/>
                  </a:cubicBezTo>
                  <a:cubicBezTo>
                    <a:pt x="6680" y="6966"/>
                    <a:pt x="6620" y="6823"/>
                    <a:pt x="6549" y="6668"/>
                  </a:cubicBezTo>
                  <a:cubicBezTo>
                    <a:pt x="5858" y="5180"/>
                    <a:pt x="4894" y="3811"/>
                    <a:pt x="3751" y="2620"/>
                  </a:cubicBezTo>
                  <a:cubicBezTo>
                    <a:pt x="2632" y="1573"/>
                    <a:pt x="1334" y="7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17"/>
            <p:cNvSpPr/>
            <p:nvPr/>
          </p:nvSpPr>
          <p:spPr>
            <a:xfrm>
              <a:off x="6996100" y="1115150"/>
              <a:ext cx="156300" cy="135150"/>
            </a:xfrm>
            <a:custGeom>
              <a:rect b="b" l="l" r="r" t="t"/>
              <a:pathLst>
                <a:path extrusionOk="0" h="5406" w="6252">
                  <a:moveTo>
                    <a:pt x="1" y="0"/>
                  </a:moveTo>
                  <a:lnTo>
                    <a:pt x="1" y="0"/>
                  </a:lnTo>
                  <a:cubicBezTo>
                    <a:pt x="977" y="703"/>
                    <a:pt x="1917" y="1632"/>
                    <a:pt x="2870" y="2489"/>
                  </a:cubicBezTo>
                  <a:cubicBezTo>
                    <a:pt x="3858" y="3382"/>
                    <a:pt x="4930" y="4144"/>
                    <a:pt x="5894" y="5049"/>
                  </a:cubicBezTo>
                  <a:lnTo>
                    <a:pt x="6251" y="5406"/>
                  </a:lnTo>
                  <a:cubicBezTo>
                    <a:pt x="6156" y="5287"/>
                    <a:pt x="6085" y="5168"/>
                    <a:pt x="6013" y="5061"/>
                  </a:cubicBezTo>
                  <a:cubicBezTo>
                    <a:pt x="4513" y="2882"/>
                    <a:pt x="2465" y="10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17"/>
            <p:cNvSpPr/>
            <p:nvPr/>
          </p:nvSpPr>
          <p:spPr>
            <a:xfrm>
              <a:off x="6769575" y="890425"/>
              <a:ext cx="155100" cy="98250"/>
            </a:xfrm>
            <a:custGeom>
              <a:rect b="b" l="l" r="r" t="t"/>
              <a:pathLst>
                <a:path extrusionOk="0" h="3930" w="6204">
                  <a:moveTo>
                    <a:pt x="1" y="0"/>
                  </a:moveTo>
                  <a:lnTo>
                    <a:pt x="1" y="0"/>
                  </a:lnTo>
                  <a:cubicBezTo>
                    <a:pt x="1096" y="703"/>
                    <a:pt x="1858" y="1405"/>
                    <a:pt x="2942" y="2131"/>
                  </a:cubicBezTo>
                  <a:cubicBezTo>
                    <a:pt x="3787" y="2679"/>
                    <a:pt x="4418" y="3001"/>
                    <a:pt x="5275" y="3441"/>
                  </a:cubicBezTo>
                  <a:cubicBezTo>
                    <a:pt x="5588" y="3603"/>
                    <a:pt x="5878" y="3765"/>
                    <a:pt x="6178" y="3916"/>
                  </a:cubicBezTo>
                  <a:lnTo>
                    <a:pt x="6178" y="3916"/>
                  </a:lnTo>
                  <a:cubicBezTo>
                    <a:pt x="6161" y="3904"/>
                    <a:pt x="6150" y="3887"/>
                    <a:pt x="6133" y="3870"/>
                  </a:cubicBezTo>
                  <a:cubicBezTo>
                    <a:pt x="5299" y="3143"/>
                    <a:pt x="4490" y="2381"/>
                    <a:pt x="3585" y="1750"/>
                  </a:cubicBezTo>
                  <a:cubicBezTo>
                    <a:pt x="2477" y="1000"/>
                    <a:pt x="1287" y="334"/>
                    <a:pt x="1" y="0"/>
                  </a:cubicBezTo>
                  <a:close/>
                  <a:moveTo>
                    <a:pt x="6178" y="3916"/>
                  </a:moveTo>
                  <a:cubicBezTo>
                    <a:pt x="6186" y="3921"/>
                    <a:pt x="6194" y="3926"/>
                    <a:pt x="6204" y="3929"/>
                  </a:cubicBezTo>
                  <a:cubicBezTo>
                    <a:pt x="6195" y="3925"/>
                    <a:pt x="6187" y="3921"/>
                    <a:pt x="6178" y="391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17"/>
            <p:cNvSpPr/>
            <p:nvPr/>
          </p:nvSpPr>
          <p:spPr>
            <a:xfrm>
              <a:off x="6923775" y="874350"/>
              <a:ext cx="444725" cy="411675"/>
            </a:xfrm>
            <a:custGeom>
              <a:rect b="b" l="l" r="r" t="t"/>
              <a:pathLst>
                <a:path extrusionOk="0" h="16467" w="17789">
                  <a:moveTo>
                    <a:pt x="0" y="0"/>
                  </a:moveTo>
                  <a:cubicBezTo>
                    <a:pt x="1417" y="786"/>
                    <a:pt x="2763" y="1727"/>
                    <a:pt x="4132" y="2620"/>
                  </a:cubicBezTo>
                  <a:cubicBezTo>
                    <a:pt x="5703" y="3667"/>
                    <a:pt x="7346" y="4739"/>
                    <a:pt x="8609" y="5787"/>
                  </a:cubicBezTo>
                  <a:cubicBezTo>
                    <a:pt x="11276" y="8037"/>
                    <a:pt x="13859" y="11014"/>
                    <a:pt x="15693" y="13466"/>
                  </a:cubicBezTo>
                  <a:cubicBezTo>
                    <a:pt x="16395" y="14466"/>
                    <a:pt x="17110" y="15443"/>
                    <a:pt x="17788" y="16467"/>
                  </a:cubicBezTo>
                  <a:cubicBezTo>
                    <a:pt x="17610" y="15990"/>
                    <a:pt x="16848" y="14562"/>
                    <a:pt x="16419" y="13788"/>
                  </a:cubicBezTo>
                  <a:cubicBezTo>
                    <a:pt x="15419" y="12026"/>
                    <a:pt x="14169" y="10394"/>
                    <a:pt x="12823" y="8894"/>
                  </a:cubicBezTo>
                  <a:cubicBezTo>
                    <a:pt x="11645" y="7585"/>
                    <a:pt x="10418" y="6322"/>
                    <a:pt x="9085" y="5179"/>
                  </a:cubicBezTo>
                  <a:cubicBezTo>
                    <a:pt x="6406" y="2941"/>
                    <a:pt x="3263" y="125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17"/>
            <p:cNvSpPr/>
            <p:nvPr/>
          </p:nvSpPr>
          <p:spPr>
            <a:xfrm>
              <a:off x="7055325" y="874950"/>
              <a:ext cx="310500" cy="274450"/>
            </a:xfrm>
            <a:custGeom>
              <a:rect b="b" l="l" r="r" t="t"/>
              <a:pathLst>
                <a:path extrusionOk="0" h="10978" w="12420">
                  <a:moveTo>
                    <a:pt x="1" y="0"/>
                  </a:moveTo>
                  <a:cubicBezTo>
                    <a:pt x="1930" y="1131"/>
                    <a:pt x="4609" y="3036"/>
                    <a:pt x="5811" y="3989"/>
                  </a:cubicBezTo>
                  <a:cubicBezTo>
                    <a:pt x="6680" y="4655"/>
                    <a:pt x="7716" y="5489"/>
                    <a:pt x="8704" y="6441"/>
                  </a:cubicBezTo>
                  <a:cubicBezTo>
                    <a:pt x="9609" y="7334"/>
                    <a:pt x="10431" y="8311"/>
                    <a:pt x="11264" y="9263"/>
                  </a:cubicBezTo>
                  <a:cubicBezTo>
                    <a:pt x="11671" y="9728"/>
                    <a:pt x="12022" y="10216"/>
                    <a:pt x="12359" y="10816"/>
                  </a:cubicBezTo>
                  <a:lnTo>
                    <a:pt x="12359" y="10816"/>
                  </a:lnTo>
                  <a:cubicBezTo>
                    <a:pt x="12196" y="10375"/>
                    <a:pt x="12011" y="9913"/>
                    <a:pt x="11788" y="9489"/>
                  </a:cubicBezTo>
                  <a:cubicBezTo>
                    <a:pt x="10967" y="8073"/>
                    <a:pt x="10038" y="6691"/>
                    <a:pt x="8895" y="5501"/>
                  </a:cubicBezTo>
                  <a:cubicBezTo>
                    <a:pt x="6383" y="3048"/>
                    <a:pt x="3239" y="1310"/>
                    <a:pt x="1" y="0"/>
                  </a:cubicBezTo>
                  <a:close/>
                  <a:moveTo>
                    <a:pt x="12359" y="10816"/>
                  </a:moveTo>
                  <a:cubicBezTo>
                    <a:pt x="12380" y="10870"/>
                    <a:pt x="12400" y="10924"/>
                    <a:pt x="12419" y="10978"/>
                  </a:cubicBezTo>
                  <a:cubicBezTo>
                    <a:pt x="12419" y="10930"/>
                    <a:pt x="12395" y="10894"/>
                    <a:pt x="12383" y="10859"/>
                  </a:cubicBezTo>
                  <a:cubicBezTo>
                    <a:pt x="12375" y="10844"/>
                    <a:pt x="12367" y="10830"/>
                    <a:pt x="12359" y="1081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17"/>
            <p:cNvSpPr/>
            <p:nvPr/>
          </p:nvSpPr>
          <p:spPr>
            <a:xfrm>
              <a:off x="7198200" y="885350"/>
              <a:ext cx="180700" cy="129525"/>
            </a:xfrm>
            <a:custGeom>
              <a:rect b="b" l="l" r="r" t="t"/>
              <a:pathLst>
                <a:path extrusionOk="0" h="5181" w="7228">
                  <a:moveTo>
                    <a:pt x="1" y="1"/>
                  </a:moveTo>
                  <a:lnTo>
                    <a:pt x="1" y="1"/>
                  </a:lnTo>
                  <a:cubicBezTo>
                    <a:pt x="1275" y="656"/>
                    <a:pt x="2156" y="1453"/>
                    <a:pt x="3061" y="2132"/>
                  </a:cubicBezTo>
                  <a:cubicBezTo>
                    <a:pt x="4180" y="3025"/>
                    <a:pt x="5502" y="3858"/>
                    <a:pt x="6585" y="4680"/>
                  </a:cubicBezTo>
                  <a:cubicBezTo>
                    <a:pt x="6799" y="4835"/>
                    <a:pt x="7002" y="5013"/>
                    <a:pt x="7228" y="5180"/>
                  </a:cubicBezTo>
                  <a:cubicBezTo>
                    <a:pt x="7157" y="5085"/>
                    <a:pt x="7097" y="5013"/>
                    <a:pt x="7026" y="4942"/>
                  </a:cubicBezTo>
                  <a:cubicBezTo>
                    <a:pt x="5097" y="2811"/>
                    <a:pt x="2823" y="77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17"/>
            <p:cNvSpPr/>
            <p:nvPr/>
          </p:nvSpPr>
          <p:spPr>
            <a:xfrm>
              <a:off x="6481750" y="1581575"/>
              <a:ext cx="536700" cy="842400"/>
            </a:xfrm>
            <a:custGeom>
              <a:rect b="b" l="l" r="r" t="t"/>
              <a:pathLst>
                <a:path extrusionOk="0" h="33696" w="21468">
                  <a:moveTo>
                    <a:pt x="1" y="0"/>
                  </a:moveTo>
                  <a:cubicBezTo>
                    <a:pt x="3441" y="3239"/>
                    <a:pt x="6954" y="6430"/>
                    <a:pt x="9930" y="10097"/>
                  </a:cubicBezTo>
                  <a:cubicBezTo>
                    <a:pt x="12133" y="12859"/>
                    <a:pt x="14348" y="15836"/>
                    <a:pt x="16193" y="19074"/>
                  </a:cubicBezTo>
                  <a:cubicBezTo>
                    <a:pt x="17919" y="22134"/>
                    <a:pt x="19098" y="24908"/>
                    <a:pt x="20039" y="28290"/>
                  </a:cubicBezTo>
                  <a:cubicBezTo>
                    <a:pt x="20324" y="29242"/>
                    <a:pt x="20563" y="30230"/>
                    <a:pt x="20801" y="31207"/>
                  </a:cubicBezTo>
                  <a:cubicBezTo>
                    <a:pt x="21003" y="32028"/>
                    <a:pt x="21229" y="32850"/>
                    <a:pt x="21360" y="33695"/>
                  </a:cubicBezTo>
                  <a:cubicBezTo>
                    <a:pt x="21467" y="32731"/>
                    <a:pt x="21182" y="30326"/>
                    <a:pt x="20932" y="28885"/>
                  </a:cubicBezTo>
                  <a:cubicBezTo>
                    <a:pt x="19622" y="22408"/>
                    <a:pt x="15586" y="16312"/>
                    <a:pt x="11764" y="11395"/>
                  </a:cubicBezTo>
                  <a:cubicBezTo>
                    <a:pt x="9740" y="8763"/>
                    <a:pt x="7537" y="6275"/>
                    <a:pt x="5096" y="4013"/>
                  </a:cubicBezTo>
                  <a:cubicBezTo>
                    <a:pt x="3489" y="2572"/>
                    <a:pt x="1763" y="12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17"/>
            <p:cNvSpPr/>
            <p:nvPr/>
          </p:nvSpPr>
          <p:spPr>
            <a:xfrm>
              <a:off x="6591300" y="1762250"/>
              <a:ext cx="164925" cy="209275"/>
            </a:xfrm>
            <a:custGeom>
              <a:rect b="b" l="l" r="r" t="t"/>
              <a:pathLst>
                <a:path extrusionOk="0" h="8371" w="6597">
                  <a:moveTo>
                    <a:pt x="0" y="1"/>
                  </a:moveTo>
                  <a:cubicBezTo>
                    <a:pt x="1119" y="1417"/>
                    <a:pt x="2441" y="3263"/>
                    <a:pt x="3381" y="4453"/>
                  </a:cubicBezTo>
                  <a:cubicBezTo>
                    <a:pt x="4405" y="5799"/>
                    <a:pt x="5501" y="7073"/>
                    <a:pt x="6596" y="8371"/>
                  </a:cubicBezTo>
                  <a:cubicBezTo>
                    <a:pt x="5846" y="6966"/>
                    <a:pt x="5132" y="5537"/>
                    <a:pt x="4179" y="4275"/>
                  </a:cubicBezTo>
                  <a:cubicBezTo>
                    <a:pt x="2977" y="2679"/>
                    <a:pt x="1500" y="13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17"/>
            <p:cNvSpPr/>
            <p:nvPr/>
          </p:nvSpPr>
          <p:spPr>
            <a:xfrm>
              <a:off x="6604675" y="2024775"/>
              <a:ext cx="197975" cy="292325"/>
            </a:xfrm>
            <a:custGeom>
              <a:rect b="b" l="l" r="r" t="t"/>
              <a:pathLst>
                <a:path extrusionOk="0" h="11693" w="7919">
                  <a:moveTo>
                    <a:pt x="1" y="1"/>
                  </a:moveTo>
                  <a:lnTo>
                    <a:pt x="1" y="1"/>
                  </a:lnTo>
                  <a:cubicBezTo>
                    <a:pt x="1180" y="1513"/>
                    <a:pt x="2227" y="3180"/>
                    <a:pt x="3287" y="4799"/>
                  </a:cubicBezTo>
                  <a:cubicBezTo>
                    <a:pt x="4644" y="6823"/>
                    <a:pt x="5966" y="8871"/>
                    <a:pt x="7335" y="10859"/>
                  </a:cubicBezTo>
                  <a:cubicBezTo>
                    <a:pt x="7526" y="11145"/>
                    <a:pt x="7728" y="11431"/>
                    <a:pt x="7918" y="11693"/>
                  </a:cubicBezTo>
                  <a:cubicBezTo>
                    <a:pt x="7823" y="11514"/>
                    <a:pt x="7740" y="11312"/>
                    <a:pt x="7668" y="11109"/>
                  </a:cubicBezTo>
                  <a:cubicBezTo>
                    <a:pt x="6930" y="9300"/>
                    <a:pt x="6061" y="7454"/>
                    <a:pt x="4954" y="5728"/>
                  </a:cubicBezTo>
                  <a:cubicBezTo>
                    <a:pt x="3561" y="3632"/>
                    <a:pt x="1918" y="16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17"/>
            <p:cNvSpPr/>
            <p:nvPr/>
          </p:nvSpPr>
          <p:spPr>
            <a:xfrm>
              <a:off x="6682375" y="2043525"/>
              <a:ext cx="111375" cy="146400"/>
            </a:xfrm>
            <a:custGeom>
              <a:rect b="b" l="l" r="r" t="t"/>
              <a:pathLst>
                <a:path extrusionOk="0" h="5856" w="4455">
                  <a:moveTo>
                    <a:pt x="0" y="1"/>
                  </a:moveTo>
                  <a:lnTo>
                    <a:pt x="0" y="1"/>
                  </a:lnTo>
                  <a:cubicBezTo>
                    <a:pt x="786" y="894"/>
                    <a:pt x="1441" y="1906"/>
                    <a:pt x="2179" y="2954"/>
                  </a:cubicBezTo>
                  <a:cubicBezTo>
                    <a:pt x="2810" y="3847"/>
                    <a:pt x="3560" y="4680"/>
                    <a:pt x="4227" y="5561"/>
                  </a:cubicBezTo>
                  <a:cubicBezTo>
                    <a:pt x="4271" y="5606"/>
                    <a:pt x="4442" y="5856"/>
                    <a:pt x="4451" y="5856"/>
                  </a:cubicBezTo>
                  <a:cubicBezTo>
                    <a:pt x="4454" y="5856"/>
                    <a:pt x="4439" y="5827"/>
                    <a:pt x="4394" y="5752"/>
                  </a:cubicBezTo>
                  <a:cubicBezTo>
                    <a:pt x="3858" y="4704"/>
                    <a:pt x="3322" y="3632"/>
                    <a:pt x="2632" y="2680"/>
                  </a:cubicBezTo>
                  <a:cubicBezTo>
                    <a:pt x="1893" y="1668"/>
                    <a:pt x="1000" y="7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17"/>
            <p:cNvSpPr/>
            <p:nvPr/>
          </p:nvSpPr>
          <p:spPr>
            <a:xfrm>
              <a:off x="6824650" y="1847975"/>
              <a:ext cx="265525" cy="485500"/>
            </a:xfrm>
            <a:custGeom>
              <a:rect b="b" l="l" r="r" t="t"/>
              <a:pathLst>
                <a:path extrusionOk="0" h="19420" w="10621">
                  <a:moveTo>
                    <a:pt x="1" y="1"/>
                  </a:moveTo>
                  <a:cubicBezTo>
                    <a:pt x="1203" y="1667"/>
                    <a:pt x="2298" y="3406"/>
                    <a:pt x="3430" y="5132"/>
                  </a:cubicBezTo>
                  <a:cubicBezTo>
                    <a:pt x="4418" y="6632"/>
                    <a:pt x="5442" y="8121"/>
                    <a:pt x="6275" y="9716"/>
                  </a:cubicBezTo>
                  <a:cubicBezTo>
                    <a:pt x="7859" y="12633"/>
                    <a:pt x="8716" y="15110"/>
                    <a:pt x="10014" y="17979"/>
                  </a:cubicBezTo>
                  <a:cubicBezTo>
                    <a:pt x="10216" y="18455"/>
                    <a:pt x="10418" y="18943"/>
                    <a:pt x="10621" y="19420"/>
                  </a:cubicBezTo>
                  <a:cubicBezTo>
                    <a:pt x="10538" y="19098"/>
                    <a:pt x="10442" y="18741"/>
                    <a:pt x="10371" y="18396"/>
                  </a:cubicBezTo>
                  <a:cubicBezTo>
                    <a:pt x="9787" y="16014"/>
                    <a:pt x="9025" y="13657"/>
                    <a:pt x="7990" y="11442"/>
                  </a:cubicBezTo>
                  <a:cubicBezTo>
                    <a:pt x="5977" y="7228"/>
                    <a:pt x="3227" y="337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17"/>
            <p:cNvSpPr/>
            <p:nvPr/>
          </p:nvSpPr>
          <p:spPr>
            <a:xfrm>
              <a:off x="6891625" y="2218250"/>
              <a:ext cx="68775" cy="228050"/>
            </a:xfrm>
            <a:custGeom>
              <a:rect b="b" l="l" r="r" t="t"/>
              <a:pathLst>
                <a:path extrusionOk="0" h="9122" w="2751">
                  <a:moveTo>
                    <a:pt x="0" y="1"/>
                  </a:moveTo>
                  <a:cubicBezTo>
                    <a:pt x="989" y="2823"/>
                    <a:pt x="1882" y="5692"/>
                    <a:pt x="2644" y="8597"/>
                  </a:cubicBezTo>
                  <a:cubicBezTo>
                    <a:pt x="2679" y="8764"/>
                    <a:pt x="2703" y="8942"/>
                    <a:pt x="2751" y="9121"/>
                  </a:cubicBezTo>
                  <a:lnTo>
                    <a:pt x="2751" y="8669"/>
                  </a:lnTo>
                  <a:cubicBezTo>
                    <a:pt x="2632" y="5609"/>
                    <a:pt x="1584" y="262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17"/>
            <p:cNvSpPr/>
            <p:nvPr/>
          </p:nvSpPr>
          <p:spPr>
            <a:xfrm>
              <a:off x="6898175" y="2342675"/>
              <a:ext cx="23250" cy="116125"/>
            </a:xfrm>
            <a:custGeom>
              <a:rect b="b" l="l" r="r" t="t"/>
              <a:pathLst>
                <a:path extrusionOk="0" h="4645" w="930">
                  <a:moveTo>
                    <a:pt x="0" y="1"/>
                  </a:moveTo>
                  <a:lnTo>
                    <a:pt x="0" y="1"/>
                  </a:lnTo>
                  <a:cubicBezTo>
                    <a:pt x="108" y="620"/>
                    <a:pt x="191" y="1668"/>
                    <a:pt x="250" y="2108"/>
                  </a:cubicBezTo>
                  <a:cubicBezTo>
                    <a:pt x="358" y="2965"/>
                    <a:pt x="596" y="3799"/>
                    <a:pt x="727" y="4644"/>
                  </a:cubicBezTo>
                  <a:cubicBezTo>
                    <a:pt x="929" y="3072"/>
                    <a:pt x="703" y="142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17"/>
            <p:cNvSpPr/>
            <p:nvPr/>
          </p:nvSpPr>
          <p:spPr>
            <a:xfrm>
              <a:off x="6941025" y="1885775"/>
              <a:ext cx="210475" cy="406025"/>
            </a:xfrm>
            <a:custGeom>
              <a:rect b="b" l="l" r="r" t="t"/>
              <a:pathLst>
                <a:path extrusionOk="0" h="16241" w="8419">
                  <a:moveTo>
                    <a:pt x="1" y="1"/>
                  </a:moveTo>
                  <a:lnTo>
                    <a:pt x="1" y="1"/>
                  </a:lnTo>
                  <a:cubicBezTo>
                    <a:pt x="1037" y="1727"/>
                    <a:pt x="2168" y="3394"/>
                    <a:pt x="3108" y="5180"/>
                  </a:cubicBezTo>
                  <a:cubicBezTo>
                    <a:pt x="4835" y="8395"/>
                    <a:pt x="6323" y="11728"/>
                    <a:pt x="7871" y="15038"/>
                  </a:cubicBezTo>
                  <a:cubicBezTo>
                    <a:pt x="8049" y="15443"/>
                    <a:pt x="8240" y="15824"/>
                    <a:pt x="8419" y="16241"/>
                  </a:cubicBezTo>
                  <a:cubicBezTo>
                    <a:pt x="8347" y="15931"/>
                    <a:pt x="8252" y="15598"/>
                    <a:pt x="8169" y="15288"/>
                  </a:cubicBezTo>
                  <a:cubicBezTo>
                    <a:pt x="7168" y="11716"/>
                    <a:pt x="5621" y="8311"/>
                    <a:pt x="3763" y="5096"/>
                  </a:cubicBezTo>
                  <a:cubicBezTo>
                    <a:pt x="2692" y="3263"/>
                    <a:pt x="1334" y="163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17"/>
            <p:cNvSpPr/>
            <p:nvPr/>
          </p:nvSpPr>
          <p:spPr>
            <a:xfrm>
              <a:off x="7030625" y="1897100"/>
              <a:ext cx="194700" cy="418525"/>
            </a:xfrm>
            <a:custGeom>
              <a:rect b="b" l="l" r="r" t="t"/>
              <a:pathLst>
                <a:path extrusionOk="0" h="16741" w="7788">
                  <a:moveTo>
                    <a:pt x="1" y="0"/>
                  </a:moveTo>
                  <a:lnTo>
                    <a:pt x="1" y="0"/>
                  </a:lnTo>
                  <a:cubicBezTo>
                    <a:pt x="1846" y="2858"/>
                    <a:pt x="3334" y="5941"/>
                    <a:pt x="4716" y="9037"/>
                  </a:cubicBezTo>
                  <a:cubicBezTo>
                    <a:pt x="5418" y="10644"/>
                    <a:pt x="6406" y="13228"/>
                    <a:pt x="7335" y="15502"/>
                  </a:cubicBezTo>
                  <a:cubicBezTo>
                    <a:pt x="7490" y="15919"/>
                    <a:pt x="7633" y="16324"/>
                    <a:pt x="7787" y="16740"/>
                  </a:cubicBezTo>
                  <a:cubicBezTo>
                    <a:pt x="7728" y="16466"/>
                    <a:pt x="7668" y="16193"/>
                    <a:pt x="7609" y="15919"/>
                  </a:cubicBezTo>
                  <a:cubicBezTo>
                    <a:pt x="7180" y="14002"/>
                    <a:pt x="6763" y="12073"/>
                    <a:pt x="6073" y="10204"/>
                  </a:cubicBezTo>
                  <a:cubicBezTo>
                    <a:pt x="4644" y="6501"/>
                    <a:pt x="2715" y="294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17"/>
            <p:cNvSpPr/>
            <p:nvPr/>
          </p:nvSpPr>
          <p:spPr>
            <a:xfrm>
              <a:off x="7116650" y="1881900"/>
              <a:ext cx="197675" cy="482525"/>
            </a:xfrm>
            <a:custGeom>
              <a:rect b="b" l="l" r="r" t="t"/>
              <a:pathLst>
                <a:path extrusionOk="0" h="19301" w="7907">
                  <a:moveTo>
                    <a:pt x="1" y="1"/>
                  </a:moveTo>
                  <a:cubicBezTo>
                    <a:pt x="1679" y="3192"/>
                    <a:pt x="3382" y="6811"/>
                    <a:pt x="4668" y="9883"/>
                  </a:cubicBezTo>
                  <a:cubicBezTo>
                    <a:pt x="5716" y="12479"/>
                    <a:pt x="6537" y="15157"/>
                    <a:pt x="7442" y="17824"/>
                  </a:cubicBezTo>
                  <a:cubicBezTo>
                    <a:pt x="7609" y="18301"/>
                    <a:pt x="7752" y="18789"/>
                    <a:pt x="7906" y="19301"/>
                  </a:cubicBezTo>
                  <a:cubicBezTo>
                    <a:pt x="7847" y="18991"/>
                    <a:pt x="7763" y="18646"/>
                    <a:pt x="7704" y="18313"/>
                  </a:cubicBezTo>
                  <a:cubicBezTo>
                    <a:pt x="7251" y="16170"/>
                    <a:pt x="6799" y="14026"/>
                    <a:pt x="6120" y="11967"/>
                  </a:cubicBezTo>
                  <a:cubicBezTo>
                    <a:pt x="4692" y="7704"/>
                    <a:pt x="2703" y="359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17"/>
            <p:cNvSpPr/>
            <p:nvPr/>
          </p:nvSpPr>
          <p:spPr>
            <a:xfrm>
              <a:off x="7189875" y="1819700"/>
              <a:ext cx="172950" cy="466150"/>
            </a:xfrm>
            <a:custGeom>
              <a:rect b="b" l="l" r="r" t="t"/>
              <a:pathLst>
                <a:path extrusionOk="0" h="18646" w="6918">
                  <a:moveTo>
                    <a:pt x="0" y="0"/>
                  </a:moveTo>
                  <a:lnTo>
                    <a:pt x="0" y="0"/>
                  </a:lnTo>
                  <a:cubicBezTo>
                    <a:pt x="977" y="1894"/>
                    <a:pt x="1870" y="3953"/>
                    <a:pt x="2608" y="5680"/>
                  </a:cubicBezTo>
                  <a:cubicBezTo>
                    <a:pt x="2965" y="6537"/>
                    <a:pt x="3691" y="8216"/>
                    <a:pt x="4227" y="9775"/>
                  </a:cubicBezTo>
                  <a:cubicBezTo>
                    <a:pt x="4644" y="10978"/>
                    <a:pt x="4965" y="12216"/>
                    <a:pt x="5323" y="13454"/>
                  </a:cubicBezTo>
                  <a:cubicBezTo>
                    <a:pt x="5704" y="14717"/>
                    <a:pt x="6120" y="15967"/>
                    <a:pt x="6501" y="17229"/>
                  </a:cubicBezTo>
                  <a:cubicBezTo>
                    <a:pt x="6656" y="17693"/>
                    <a:pt x="6799" y="18169"/>
                    <a:pt x="6918" y="18646"/>
                  </a:cubicBezTo>
                  <a:cubicBezTo>
                    <a:pt x="6870" y="18348"/>
                    <a:pt x="6835" y="18038"/>
                    <a:pt x="6787" y="17741"/>
                  </a:cubicBezTo>
                  <a:cubicBezTo>
                    <a:pt x="6489" y="15610"/>
                    <a:pt x="6180" y="13478"/>
                    <a:pt x="5608" y="11395"/>
                  </a:cubicBezTo>
                  <a:cubicBezTo>
                    <a:pt x="4430" y="7311"/>
                    <a:pt x="2548" y="341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17"/>
            <p:cNvSpPr/>
            <p:nvPr/>
          </p:nvSpPr>
          <p:spPr>
            <a:xfrm>
              <a:off x="7262500" y="1758975"/>
              <a:ext cx="110150" cy="297375"/>
            </a:xfrm>
            <a:custGeom>
              <a:rect b="b" l="l" r="r" t="t"/>
              <a:pathLst>
                <a:path extrusionOk="0" h="11895" w="4406">
                  <a:moveTo>
                    <a:pt x="1" y="1"/>
                  </a:moveTo>
                  <a:lnTo>
                    <a:pt x="1" y="1"/>
                  </a:lnTo>
                  <a:cubicBezTo>
                    <a:pt x="917" y="1965"/>
                    <a:pt x="1608" y="4073"/>
                    <a:pt x="2346" y="6204"/>
                  </a:cubicBezTo>
                  <a:cubicBezTo>
                    <a:pt x="2941" y="7966"/>
                    <a:pt x="3537" y="9335"/>
                    <a:pt x="4120" y="11038"/>
                  </a:cubicBezTo>
                  <a:cubicBezTo>
                    <a:pt x="4215" y="11323"/>
                    <a:pt x="4299" y="11609"/>
                    <a:pt x="4406" y="11895"/>
                  </a:cubicBezTo>
                  <a:cubicBezTo>
                    <a:pt x="4370" y="11704"/>
                    <a:pt x="4346" y="11490"/>
                    <a:pt x="4311" y="11288"/>
                  </a:cubicBezTo>
                  <a:cubicBezTo>
                    <a:pt x="3811" y="7204"/>
                    <a:pt x="2441" y="333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17"/>
            <p:cNvSpPr/>
            <p:nvPr/>
          </p:nvSpPr>
          <p:spPr>
            <a:xfrm>
              <a:off x="7318750" y="1664025"/>
              <a:ext cx="65525" cy="150050"/>
            </a:xfrm>
            <a:custGeom>
              <a:rect b="b" l="l" r="r" t="t"/>
              <a:pathLst>
                <a:path extrusionOk="0" h="6002" w="2621">
                  <a:moveTo>
                    <a:pt x="1" y="0"/>
                  </a:moveTo>
                  <a:cubicBezTo>
                    <a:pt x="560" y="1227"/>
                    <a:pt x="870" y="2013"/>
                    <a:pt x="1394" y="3168"/>
                  </a:cubicBezTo>
                  <a:cubicBezTo>
                    <a:pt x="1846" y="4037"/>
                    <a:pt x="2239" y="4799"/>
                    <a:pt x="2525" y="5692"/>
                  </a:cubicBezTo>
                  <a:cubicBezTo>
                    <a:pt x="2561" y="5799"/>
                    <a:pt x="2585" y="5882"/>
                    <a:pt x="2620" y="6001"/>
                  </a:cubicBezTo>
                  <a:cubicBezTo>
                    <a:pt x="2620" y="5906"/>
                    <a:pt x="2620" y="5835"/>
                    <a:pt x="2596" y="5763"/>
                  </a:cubicBezTo>
                  <a:cubicBezTo>
                    <a:pt x="2454" y="3608"/>
                    <a:pt x="1287" y="16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17"/>
            <p:cNvSpPr/>
            <p:nvPr/>
          </p:nvSpPr>
          <p:spPr>
            <a:xfrm>
              <a:off x="7347625" y="1559550"/>
              <a:ext cx="19675" cy="54500"/>
            </a:xfrm>
            <a:custGeom>
              <a:rect b="b" l="l" r="r" t="t"/>
              <a:pathLst>
                <a:path extrusionOk="0" h="2180" w="787">
                  <a:moveTo>
                    <a:pt x="1" y="0"/>
                  </a:moveTo>
                  <a:lnTo>
                    <a:pt x="1" y="0"/>
                  </a:lnTo>
                  <a:cubicBezTo>
                    <a:pt x="179" y="751"/>
                    <a:pt x="465" y="1477"/>
                    <a:pt x="787" y="2179"/>
                  </a:cubicBezTo>
                  <a:cubicBezTo>
                    <a:pt x="608" y="1417"/>
                    <a:pt x="358" y="6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17"/>
            <p:cNvSpPr/>
            <p:nvPr/>
          </p:nvSpPr>
          <p:spPr>
            <a:xfrm>
              <a:off x="7326500" y="2399225"/>
              <a:ext cx="46450" cy="298575"/>
            </a:xfrm>
            <a:custGeom>
              <a:rect b="b" l="l" r="r" t="t"/>
              <a:pathLst>
                <a:path extrusionOk="0" h="11943" w="1858">
                  <a:moveTo>
                    <a:pt x="0" y="1"/>
                  </a:moveTo>
                  <a:lnTo>
                    <a:pt x="0" y="1"/>
                  </a:lnTo>
                  <a:cubicBezTo>
                    <a:pt x="441" y="1823"/>
                    <a:pt x="548" y="3323"/>
                    <a:pt x="774" y="5156"/>
                  </a:cubicBezTo>
                  <a:cubicBezTo>
                    <a:pt x="977" y="7121"/>
                    <a:pt x="1215" y="9073"/>
                    <a:pt x="1358" y="11038"/>
                  </a:cubicBezTo>
                  <a:cubicBezTo>
                    <a:pt x="1382" y="11336"/>
                    <a:pt x="1393" y="11645"/>
                    <a:pt x="1393" y="11943"/>
                  </a:cubicBezTo>
                  <a:cubicBezTo>
                    <a:pt x="1429" y="11740"/>
                    <a:pt x="1453" y="11562"/>
                    <a:pt x="1489" y="11371"/>
                  </a:cubicBezTo>
                  <a:cubicBezTo>
                    <a:pt x="1751" y="9621"/>
                    <a:pt x="1858" y="7835"/>
                    <a:pt x="1679" y="6061"/>
                  </a:cubicBezTo>
                  <a:cubicBezTo>
                    <a:pt x="1453" y="3978"/>
                    <a:pt x="917" y="189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17"/>
            <p:cNvSpPr/>
            <p:nvPr/>
          </p:nvSpPr>
          <p:spPr>
            <a:xfrm>
              <a:off x="7375325" y="2346250"/>
              <a:ext cx="8050" cy="41100"/>
            </a:xfrm>
            <a:custGeom>
              <a:rect b="b" l="l" r="r" t="t"/>
              <a:pathLst>
                <a:path extrusionOk="0" h="1644" w="322">
                  <a:moveTo>
                    <a:pt x="0" y="1"/>
                  </a:moveTo>
                  <a:cubicBezTo>
                    <a:pt x="24" y="560"/>
                    <a:pt x="143" y="1132"/>
                    <a:pt x="322" y="1644"/>
                  </a:cubicBezTo>
                  <a:cubicBezTo>
                    <a:pt x="298" y="1084"/>
                    <a:pt x="191" y="53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17"/>
            <p:cNvSpPr/>
            <p:nvPr/>
          </p:nvSpPr>
          <p:spPr>
            <a:xfrm>
              <a:off x="7135700" y="2443875"/>
              <a:ext cx="24425" cy="106300"/>
            </a:xfrm>
            <a:custGeom>
              <a:rect b="b" l="l" r="r" t="t"/>
              <a:pathLst>
                <a:path extrusionOk="0" h="4252" w="977">
                  <a:moveTo>
                    <a:pt x="1" y="1"/>
                  </a:moveTo>
                  <a:lnTo>
                    <a:pt x="1" y="1"/>
                  </a:lnTo>
                  <a:cubicBezTo>
                    <a:pt x="84" y="703"/>
                    <a:pt x="132" y="989"/>
                    <a:pt x="215" y="1644"/>
                  </a:cubicBezTo>
                  <a:cubicBezTo>
                    <a:pt x="358" y="2501"/>
                    <a:pt x="632" y="3477"/>
                    <a:pt x="894" y="4251"/>
                  </a:cubicBezTo>
                  <a:cubicBezTo>
                    <a:pt x="977" y="2775"/>
                    <a:pt x="667" y="131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17"/>
            <p:cNvSpPr/>
            <p:nvPr/>
          </p:nvSpPr>
          <p:spPr>
            <a:xfrm>
              <a:off x="7060400" y="2475125"/>
              <a:ext cx="16675" cy="73550"/>
            </a:xfrm>
            <a:custGeom>
              <a:rect b="b" l="l" r="r" t="t"/>
              <a:pathLst>
                <a:path extrusionOk="0" h="2942" w="667">
                  <a:moveTo>
                    <a:pt x="0" y="1"/>
                  </a:moveTo>
                  <a:lnTo>
                    <a:pt x="0" y="1"/>
                  </a:lnTo>
                  <a:cubicBezTo>
                    <a:pt x="48" y="989"/>
                    <a:pt x="250" y="2085"/>
                    <a:pt x="596" y="2942"/>
                  </a:cubicBezTo>
                  <a:cubicBezTo>
                    <a:pt x="667" y="1930"/>
                    <a:pt x="453" y="91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17"/>
            <p:cNvSpPr/>
            <p:nvPr/>
          </p:nvSpPr>
          <p:spPr>
            <a:xfrm>
              <a:off x="7014250" y="2536750"/>
              <a:ext cx="5675" cy="44975"/>
            </a:xfrm>
            <a:custGeom>
              <a:rect b="b" l="l" r="r" t="t"/>
              <a:pathLst>
                <a:path extrusionOk="0" h="1799" w="227">
                  <a:moveTo>
                    <a:pt x="120" y="1"/>
                  </a:moveTo>
                  <a:lnTo>
                    <a:pt x="120" y="1"/>
                  </a:lnTo>
                  <a:cubicBezTo>
                    <a:pt x="1" y="596"/>
                    <a:pt x="13" y="1203"/>
                    <a:pt x="37" y="1798"/>
                  </a:cubicBezTo>
                  <a:cubicBezTo>
                    <a:pt x="227" y="1215"/>
                    <a:pt x="227" y="596"/>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17"/>
            <p:cNvSpPr/>
            <p:nvPr/>
          </p:nvSpPr>
          <p:spPr>
            <a:xfrm>
              <a:off x="4874400" y="1387250"/>
              <a:ext cx="601000" cy="72900"/>
            </a:xfrm>
            <a:custGeom>
              <a:rect b="b" l="l" r="r" t="t"/>
              <a:pathLst>
                <a:path extrusionOk="0" h="2916" w="24040">
                  <a:moveTo>
                    <a:pt x="11482" y="1"/>
                  </a:moveTo>
                  <a:cubicBezTo>
                    <a:pt x="10685" y="1"/>
                    <a:pt x="9889" y="30"/>
                    <a:pt x="9097" y="94"/>
                  </a:cubicBezTo>
                  <a:cubicBezTo>
                    <a:pt x="5418" y="356"/>
                    <a:pt x="3727" y="796"/>
                    <a:pt x="1" y="1106"/>
                  </a:cubicBezTo>
                  <a:cubicBezTo>
                    <a:pt x="643" y="1150"/>
                    <a:pt x="1285" y="1168"/>
                    <a:pt x="1927" y="1168"/>
                  </a:cubicBezTo>
                  <a:cubicBezTo>
                    <a:pt x="4960" y="1168"/>
                    <a:pt x="7987" y="760"/>
                    <a:pt x="11014" y="701"/>
                  </a:cubicBezTo>
                  <a:cubicBezTo>
                    <a:pt x="14729" y="701"/>
                    <a:pt x="17920" y="1213"/>
                    <a:pt x="21515" y="2201"/>
                  </a:cubicBezTo>
                  <a:cubicBezTo>
                    <a:pt x="22313" y="2416"/>
                    <a:pt x="23135" y="2618"/>
                    <a:pt x="23932" y="2892"/>
                  </a:cubicBezTo>
                  <a:cubicBezTo>
                    <a:pt x="23971" y="2892"/>
                    <a:pt x="24002" y="2900"/>
                    <a:pt x="24025" y="2909"/>
                  </a:cubicBezTo>
                  <a:lnTo>
                    <a:pt x="24025" y="2909"/>
                  </a:lnTo>
                  <a:cubicBezTo>
                    <a:pt x="23423" y="2637"/>
                    <a:pt x="22832" y="2342"/>
                    <a:pt x="22230" y="2070"/>
                  </a:cubicBezTo>
                  <a:cubicBezTo>
                    <a:pt x="20480" y="1296"/>
                    <a:pt x="18575" y="665"/>
                    <a:pt x="16658" y="368"/>
                  </a:cubicBezTo>
                  <a:cubicBezTo>
                    <a:pt x="14946" y="140"/>
                    <a:pt x="13212" y="1"/>
                    <a:pt x="11482" y="1"/>
                  </a:cubicBezTo>
                  <a:close/>
                  <a:moveTo>
                    <a:pt x="24025" y="2909"/>
                  </a:moveTo>
                  <a:lnTo>
                    <a:pt x="24025" y="2909"/>
                  </a:lnTo>
                  <a:cubicBezTo>
                    <a:pt x="24030" y="2911"/>
                    <a:pt x="24035" y="2914"/>
                    <a:pt x="24039" y="2916"/>
                  </a:cubicBezTo>
                  <a:cubicBezTo>
                    <a:pt x="24035" y="2913"/>
                    <a:pt x="24030" y="2911"/>
                    <a:pt x="24025" y="290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17"/>
            <p:cNvSpPr/>
            <p:nvPr/>
          </p:nvSpPr>
          <p:spPr>
            <a:xfrm>
              <a:off x="5063425" y="1426475"/>
              <a:ext cx="323875" cy="39625"/>
            </a:xfrm>
            <a:custGeom>
              <a:rect b="b" l="l" r="r" t="t"/>
              <a:pathLst>
                <a:path extrusionOk="0" h="1585" w="12955">
                  <a:moveTo>
                    <a:pt x="4205" y="0"/>
                  </a:moveTo>
                  <a:cubicBezTo>
                    <a:pt x="3011" y="0"/>
                    <a:pt x="1816" y="70"/>
                    <a:pt x="631" y="180"/>
                  </a:cubicBezTo>
                  <a:cubicBezTo>
                    <a:pt x="417" y="192"/>
                    <a:pt x="215" y="216"/>
                    <a:pt x="0" y="239"/>
                  </a:cubicBezTo>
                  <a:cubicBezTo>
                    <a:pt x="322" y="263"/>
                    <a:pt x="619" y="311"/>
                    <a:pt x="929" y="335"/>
                  </a:cubicBezTo>
                  <a:cubicBezTo>
                    <a:pt x="3751" y="680"/>
                    <a:pt x="6596" y="823"/>
                    <a:pt x="9442" y="1097"/>
                  </a:cubicBezTo>
                  <a:cubicBezTo>
                    <a:pt x="10680" y="1228"/>
                    <a:pt x="11811" y="1263"/>
                    <a:pt x="12954" y="1585"/>
                  </a:cubicBezTo>
                  <a:cubicBezTo>
                    <a:pt x="11764" y="1025"/>
                    <a:pt x="10430" y="775"/>
                    <a:pt x="9156" y="489"/>
                  </a:cubicBezTo>
                  <a:cubicBezTo>
                    <a:pt x="7528" y="136"/>
                    <a:pt x="5867" y="0"/>
                    <a:pt x="42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17"/>
            <p:cNvSpPr/>
            <p:nvPr/>
          </p:nvSpPr>
          <p:spPr>
            <a:xfrm>
              <a:off x="5720350" y="1012150"/>
              <a:ext cx="172075" cy="501575"/>
            </a:xfrm>
            <a:custGeom>
              <a:rect b="b" l="l" r="r" t="t"/>
              <a:pathLst>
                <a:path extrusionOk="0" h="20063" w="6883">
                  <a:moveTo>
                    <a:pt x="5632" y="1"/>
                  </a:moveTo>
                  <a:lnTo>
                    <a:pt x="5358" y="287"/>
                  </a:lnTo>
                  <a:cubicBezTo>
                    <a:pt x="4251" y="1465"/>
                    <a:pt x="3227" y="2596"/>
                    <a:pt x="2346" y="3918"/>
                  </a:cubicBezTo>
                  <a:cubicBezTo>
                    <a:pt x="0" y="7764"/>
                    <a:pt x="322" y="14026"/>
                    <a:pt x="3120" y="17491"/>
                  </a:cubicBezTo>
                  <a:cubicBezTo>
                    <a:pt x="4132" y="18622"/>
                    <a:pt x="5382" y="19706"/>
                    <a:pt x="6882" y="20063"/>
                  </a:cubicBezTo>
                  <a:cubicBezTo>
                    <a:pt x="5870" y="19646"/>
                    <a:pt x="5180" y="18967"/>
                    <a:pt x="4429" y="18182"/>
                  </a:cubicBezTo>
                  <a:cubicBezTo>
                    <a:pt x="3965" y="17646"/>
                    <a:pt x="3846" y="17515"/>
                    <a:pt x="3548" y="17074"/>
                  </a:cubicBezTo>
                  <a:cubicBezTo>
                    <a:pt x="3239" y="16622"/>
                    <a:pt x="2989" y="16134"/>
                    <a:pt x="2751" y="15646"/>
                  </a:cubicBezTo>
                  <a:cubicBezTo>
                    <a:pt x="2620" y="15360"/>
                    <a:pt x="2655" y="15443"/>
                    <a:pt x="2572" y="15241"/>
                  </a:cubicBezTo>
                  <a:cubicBezTo>
                    <a:pt x="1250" y="12014"/>
                    <a:pt x="1250" y="9026"/>
                    <a:pt x="2322" y="5763"/>
                  </a:cubicBezTo>
                  <a:cubicBezTo>
                    <a:pt x="2679" y="4680"/>
                    <a:pt x="3060" y="3930"/>
                    <a:pt x="3703" y="2858"/>
                  </a:cubicBezTo>
                  <a:cubicBezTo>
                    <a:pt x="4251" y="1942"/>
                    <a:pt x="4846" y="1037"/>
                    <a:pt x="5501" y="168"/>
                  </a:cubicBezTo>
                  <a:cubicBezTo>
                    <a:pt x="5549" y="108"/>
                    <a:pt x="5596" y="60"/>
                    <a:pt x="5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17"/>
            <p:cNvSpPr/>
            <p:nvPr/>
          </p:nvSpPr>
          <p:spPr>
            <a:xfrm>
              <a:off x="5786125" y="1040150"/>
              <a:ext cx="100325" cy="415550"/>
            </a:xfrm>
            <a:custGeom>
              <a:rect b="b" l="l" r="r" t="t"/>
              <a:pathLst>
                <a:path extrusionOk="0" h="16622" w="4013">
                  <a:moveTo>
                    <a:pt x="4013" y="0"/>
                  </a:moveTo>
                  <a:cubicBezTo>
                    <a:pt x="1667" y="2310"/>
                    <a:pt x="251" y="5536"/>
                    <a:pt x="60" y="8811"/>
                  </a:cubicBezTo>
                  <a:cubicBezTo>
                    <a:pt x="1" y="10870"/>
                    <a:pt x="655" y="12930"/>
                    <a:pt x="1894" y="14597"/>
                  </a:cubicBezTo>
                  <a:cubicBezTo>
                    <a:pt x="2406" y="15311"/>
                    <a:pt x="3025" y="15954"/>
                    <a:pt x="3703" y="16526"/>
                  </a:cubicBezTo>
                  <a:cubicBezTo>
                    <a:pt x="3739" y="16550"/>
                    <a:pt x="3763" y="16585"/>
                    <a:pt x="3799" y="16621"/>
                  </a:cubicBezTo>
                  <a:cubicBezTo>
                    <a:pt x="3751" y="16562"/>
                    <a:pt x="3692" y="16490"/>
                    <a:pt x="3644" y="16431"/>
                  </a:cubicBezTo>
                  <a:cubicBezTo>
                    <a:pt x="3001" y="15573"/>
                    <a:pt x="2429" y="14633"/>
                    <a:pt x="1977" y="13645"/>
                  </a:cubicBezTo>
                  <a:cubicBezTo>
                    <a:pt x="941" y="11335"/>
                    <a:pt x="608" y="8870"/>
                    <a:pt x="1263" y="6298"/>
                  </a:cubicBezTo>
                  <a:cubicBezTo>
                    <a:pt x="1751" y="3953"/>
                    <a:pt x="2537" y="1917"/>
                    <a:pt x="4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17"/>
            <p:cNvSpPr/>
            <p:nvPr/>
          </p:nvSpPr>
          <p:spPr>
            <a:xfrm>
              <a:off x="5401850" y="1269025"/>
              <a:ext cx="250650" cy="251550"/>
            </a:xfrm>
            <a:custGeom>
              <a:rect b="b" l="l" r="r" t="t"/>
              <a:pathLst>
                <a:path extrusionOk="0" h="10062" w="10026">
                  <a:moveTo>
                    <a:pt x="1" y="1"/>
                  </a:moveTo>
                  <a:lnTo>
                    <a:pt x="1" y="1"/>
                  </a:lnTo>
                  <a:cubicBezTo>
                    <a:pt x="96" y="49"/>
                    <a:pt x="203" y="72"/>
                    <a:pt x="310" y="120"/>
                  </a:cubicBezTo>
                  <a:cubicBezTo>
                    <a:pt x="929" y="358"/>
                    <a:pt x="1406" y="549"/>
                    <a:pt x="1989" y="858"/>
                  </a:cubicBezTo>
                  <a:cubicBezTo>
                    <a:pt x="5716" y="2870"/>
                    <a:pt x="7954" y="6311"/>
                    <a:pt x="10026" y="10062"/>
                  </a:cubicBezTo>
                  <a:cubicBezTo>
                    <a:pt x="9240" y="7978"/>
                    <a:pt x="8347" y="5883"/>
                    <a:pt x="7002" y="4073"/>
                  </a:cubicBezTo>
                  <a:cubicBezTo>
                    <a:pt x="5668" y="2323"/>
                    <a:pt x="3763" y="1025"/>
                    <a:pt x="1668" y="358"/>
                  </a:cubicBezTo>
                  <a:cubicBezTo>
                    <a:pt x="1108" y="191"/>
                    <a:pt x="560"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17"/>
            <p:cNvSpPr/>
            <p:nvPr/>
          </p:nvSpPr>
          <p:spPr>
            <a:xfrm>
              <a:off x="5451275" y="1248200"/>
              <a:ext cx="186050" cy="174150"/>
            </a:xfrm>
            <a:custGeom>
              <a:rect b="b" l="l" r="r" t="t"/>
              <a:pathLst>
                <a:path extrusionOk="0" h="6966" w="7442">
                  <a:moveTo>
                    <a:pt x="0" y="0"/>
                  </a:moveTo>
                  <a:lnTo>
                    <a:pt x="0" y="0"/>
                  </a:lnTo>
                  <a:cubicBezTo>
                    <a:pt x="322" y="179"/>
                    <a:pt x="643" y="370"/>
                    <a:pt x="953" y="560"/>
                  </a:cubicBezTo>
                  <a:cubicBezTo>
                    <a:pt x="3655" y="2227"/>
                    <a:pt x="5822" y="4061"/>
                    <a:pt x="7441" y="6966"/>
                  </a:cubicBezTo>
                  <a:cubicBezTo>
                    <a:pt x="6930" y="5180"/>
                    <a:pt x="5941" y="3525"/>
                    <a:pt x="4572" y="2263"/>
                  </a:cubicBezTo>
                  <a:cubicBezTo>
                    <a:pt x="3465" y="1310"/>
                    <a:pt x="2131" y="620"/>
                    <a:pt x="738" y="191"/>
                  </a:cubicBezTo>
                  <a:cubicBezTo>
                    <a:pt x="500" y="120"/>
                    <a:pt x="250" y="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17"/>
            <p:cNvSpPr/>
            <p:nvPr/>
          </p:nvSpPr>
          <p:spPr>
            <a:xfrm>
              <a:off x="5493225" y="1224975"/>
              <a:ext cx="107475" cy="89325"/>
            </a:xfrm>
            <a:custGeom>
              <a:rect b="b" l="l" r="r" t="t"/>
              <a:pathLst>
                <a:path extrusionOk="0" h="3573" w="4299">
                  <a:moveTo>
                    <a:pt x="1" y="1"/>
                  </a:moveTo>
                  <a:cubicBezTo>
                    <a:pt x="215" y="156"/>
                    <a:pt x="370" y="275"/>
                    <a:pt x="572" y="441"/>
                  </a:cubicBezTo>
                  <a:cubicBezTo>
                    <a:pt x="1382" y="1072"/>
                    <a:pt x="1918" y="1453"/>
                    <a:pt x="2454" y="1894"/>
                  </a:cubicBezTo>
                  <a:cubicBezTo>
                    <a:pt x="3096" y="2418"/>
                    <a:pt x="3751" y="2954"/>
                    <a:pt x="4299" y="3573"/>
                  </a:cubicBezTo>
                  <a:cubicBezTo>
                    <a:pt x="3466" y="1727"/>
                    <a:pt x="2132" y="715"/>
                    <a:pt x="239" y="96"/>
                  </a:cubicBezTo>
                  <a:cubicBezTo>
                    <a:pt x="168" y="60"/>
                    <a:pt x="72"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17"/>
            <p:cNvSpPr/>
            <p:nvPr/>
          </p:nvSpPr>
          <p:spPr>
            <a:xfrm>
              <a:off x="5534600" y="1202650"/>
              <a:ext cx="56875" cy="52425"/>
            </a:xfrm>
            <a:custGeom>
              <a:rect b="b" l="l" r="r" t="t"/>
              <a:pathLst>
                <a:path extrusionOk="0" h="2097" w="2275">
                  <a:moveTo>
                    <a:pt x="1" y="1"/>
                  </a:moveTo>
                  <a:lnTo>
                    <a:pt x="1" y="1"/>
                  </a:lnTo>
                  <a:cubicBezTo>
                    <a:pt x="441" y="465"/>
                    <a:pt x="882" y="941"/>
                    <a:pt x="1382" y="1334"/>
                  </a:cubicBezTo>
                  <a:cubicBezTo>
                    <a:pt x="1620" y="1513"/>
                    <a:pt x="1965" y="1763"/>
                    <a:pt x="2275" y="2096"/>
                  </a:cubicBezTo>
                  <a:cubicBezTo>
                    <a:pt x="1858" y="1120"/>
                    <a:pt x="906" y="5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17"/>
            <p:cNvSpPr/>
            <p:nvPr/>
          </p:nvSpPr>
          <p:spPr>
            <a:xfrm>
              <a:off x="5095875" y="866900"/>
              <a:ext cx="452750" cy="460200"/>
            </a:xfrm>
            <a:custGeom>
              <a:rect b="b" l="l" r="r" t="t"/>
              <a:pathLst>
                <a:path extrusionOk="0" h="18408" w="18110">
                  <a:moveTo>
                    <a:pt x="17645" y="1"/>
                  </a:moveTo>
                  <a:lnTo>
                    <a:pt x="17645" y="1"/>
                  </a:lnTo>
                  <a:cubicBezTo>
                    <a:pt x="17978" y="6049"/>
                    <a:pt x="14276" y="10323"/>
                    <a:pt x="9573" y="13407"/>
                  </a:cubicBezTo>
                  <a:cubicBezTo>
                    <a:pt x="6668" y="15264"/>
                    <a:pt x="3560" y="16741"/>
                    <a:pt x="441" y="18217"/>
                  </a:cubicBezTo>
                  <a:cubicBezTo>
                    <a:pt x="298" y="18265"/>
                    <a:pt x="143" y="18348"/>
                    <a:pt x="0" y="18408"/>
                  </a:cubicBezTo>
                  <a:cubicBezTo>
                    <a:pt x="1119" y="18074"/>
                    <a:pt x="2262" y="17860"/>
                    <a:pt x="3393" y="17527"/>
                  </a:cubicBezTo>
                  <a:cubicBezTo>
                    <a:pt x="4524" y="17205"/>
                    <a:pt x="5239" y="16907"/>
                    <a:pt x="6132" y="16503"/>
                  </a:cubicBezTo>
                  <a:cubicBezTo>
                    <a:pt x="9454" y="14955"/>
                    <a:pt x="12454" y="12693"/>
                    <a:pt x="14811" y="9907"/>
                  </a:cubicBezTo>
                  <a:cubicBezTo>
                    <a:pt x="15752" y="8752"/>
                    <a:pt x="16621" y="7502"/>
                    <a:pt x="17169" y="6097"/>
                  </a:cubicBezTo>
                  <a:cubicBezTo>
                    <a:pt x="17883" y="4168"/>
                    <a:pt x="18109" y="2001"/>
                    <a:pt x="176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17"/>
            <p:cNvSpPr/>
            <p:nvPr/>
          </p:nvSpPr>
          <p:spPr>
            <a:xfrm>
              <a:off x="5152725" y="877925"/>
              <a:ext cx="356600" cy="406025"/>
            </a:xfrm>
            <a:custGeom>
              <a:rect b="b" l="l" r="r" t="t"/>
              <a:pathLst>
                <a:path extrusionOk="0" h="16241" w="14264">
                  <a:moveTo>
                    <a:pt x="14264" y="0"/>
                  </a:moveTo>
                  <a:lnTo>
                    <a:pt x="14264" y="0"/>
                  </a:lnTo>
                  <a:cubicBezTo>
                    <a:pt x="13978" y="1143"/>
                    <a:pt x="13621" y="2274"/>
                    <a:pt x="13192" y="3382"/>
                  </a:cubicBezTo>
                  <a:cubicBezTo>
                    <a:pt x="12906" y="4024"/>
                    <a:pt x="12085" y="5406"/>
                    <a:pt x="11573" y="6251"/>
                  </a:cubicBezTo>
                  <a:cubicBezTo>
                    <a:pt x="10680" y="7608"/>
                    <a:pt x="10061" y="8513"/>
                    <a:pt x="8906" y="9656"/>
                  </a:cubicBezTo>
                  <a:cubicBezTo>
                    <a:pt x="7442" y="11073"/>
                    <a:pt x="6108" y="12073"/>
                    <a:pt x="4786" y="13073"/>
                  </a:cubicBezTo>
                  <a:cubicBezTo>
                    <a:pt x="3251" y="14216"/>
                    <a:pt x="1691" y="15312"/>
                    <a:pt x="0" y="16240"/>
                  </a:cubicBezTo>
                  <a:cubicBezTo>
                    <a:pt x="3179" y="15073"/>
                    <a:pt x="6060" y="13192"/>
                    <a:pt x="8608" y="10990"/>
                  </a:cubicBezTo>
                  <a:cubicBezTo>
                    <a:pt x="10359" y="9501"/>
                    <a:pt x="11847" y="7680"/>
                    <a:pt x="12906" y="5644"/>
                  </a:cubicBezTo>
                  <a:cubicBezTo>
                    <a:pt x="13395" y="4679"/>
                    <a:pt x="13847" y="3679"/>
                    <a:pt x="14014" y="2608"/>
                  </a:cubicBezTo>
                  <a:cubicBezTo>
                    <a:pt x="14145" y="1774"/>
                    <a:pt x="14252" y="905"/>
                    <a:pt x="1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17"/>
            <p:cNvSpPr/>
            <p:nvPr/>
          </p:nvSpPr>
          <p:spPr>
            <a:xfrm>
              <a:off x="5181875" y="908575"/>
              <a:ext cx="290550" cy="313150"/>
            </a:xfrm>
            <a:custGeom>
              <a:rect b="b" l="l" r="r" t="t"/>
              <a:pathLst>
                <a:path extrusionOk="0" h="12526" w="11622">
                  <a:moveTo>
                    <a:pt x="11621" y="0"/>
                  </a:moveTo>
                  <a:lnTo>
                    <a:pt x="11621" y="0"/>
                  </a:lnTo>
                  <a:cubicBezTo>
                    <a:pt x="10026" y="2775"/>
                    <a:pt x="8573" y="4680"/>
                    <a:pt x="6633" y="6870"/>
                  </a:cubicBezTo>
                  <a:cubicBezTo>
                    <a:pt x="5180" y="8371"/>
                    <a:pt x="3561" y="9728"/>
                    <a:pt x="1965" y="11097"/>
                  </a:cubicBezTo>
                  <a:cubicBezTo>
                    <a:pt x="1334" y="11633"/>
                    <a:pt x="846" y="12097"/>
                    <a:pt x="120" y="12454"/>
                  </a:cubicBezTo>
                  <a:cubicBezTo>
                    <a:pt x="84" y="12466"/>
                    <a:pt x="49" y="12478"/>
                    <a:pt x="1" y="12526"/>
                  </a:cubicBezTo>
                  <a:cubicBezTo>
                    <a:pt x="549" y="12359"/>
                    <a:pt x="1120" y="12145"/>
                    <a:pt x="1620" y="11859"/>
                  </a:cubicBezTo>
                  <a:cubicBezTo>
                    <a:pt x="3716" y="10692"/>
                    <a:pt x="5728" y="9311"/>
                    <a:pt x="7335" y="7537"/>
                  </a:cubicBezTo>
                  <a:cubicBezTo>
                    <a:pt x="9252" y="5358"/>
                    <a:pt x="10669" y="2739"/>
                    <a:pt x="11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17"/>
            <p:cNvSpPr/>
            <p:nvPr/>
          </p:nvSpPr>
          <p:spPr>
            <a:xfrm>
              <a:off x="5217100" y="930600"/>
              <a:ext cx="201450" cy="195000"/>
            </a:xfrm>
            <a:custGeom>
              <a:rect b="b" l="l" r="r" t="t"/>
              <a:pathLst>
                <a:path extrusionOk="0" h="7800" w="8058">
                  <a:moveTo>
                    <a:pt x="8057" y="1"/>
                  </a:moveTo>
                  <a:lnTo>
                    <a:pt x="8057" y="1"/>
                  </a:lnTo>
                  <a:cubicBezTo>
                    <a:pt x="6831" y="1596"/>
                    <a:pt x="5331" y="3060"/>
                    <a:pt x="3878" y="4465"/>
                  </a:cubicBezTo>
                  <a:cubicBezTo>
                    <a:pt x="3307" y="5037"/>
                    <a:pt x="2723" y="5585"/>
                    <a:pt x="2152" y="6144"/>
                  </a:cubicBezTo>
                  <a:cubicBezTo>
                    <a:pt x="1699" y="6585"/>
                    <a:pt x="1199" y="7061"/>
                    <a:pt x="783" y="7359"/>
                  </a:cubicBezTo>
                  <a:cubicBezTo>
                    <a:pt x="545" y="7525"/>
                    <a:pt x="306" y="7668"/>
                    <a:pt x="44" y="7775"/>
                  </a:cubicBezTo>
                  <a:cubicBezTo>
                    <a:pt x="7" y="7793"/>
                    <a:pt x="0" y="7800"/>
                    <a:pt x="13" y="7800"/>
                  </a:cubicBezTo>
                  <a:cubicBezTo>
                    <a:pt x="55" y="7800"/>
                    <a:pt x="288" y="7734"/>
                    <a:pt x="378" y="7716"/>
                  </a:cubicBezTo>
                  <a:cubicBezTo>
                    <a:pt x="1390" y="7430"/>
                    <a:pt x="2283" y="6835"/>
                    <a:pt x="3128" y="6216"/>
                  </a:cubicBezTo>
                  <a:cubicBezTo>
                    <a:pt x="5307" y="4632"/>
                    <a:pt x="6950" y="2418"/>
                    <a:pt x="8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17"/>
            <p:cNvSpPr/>
            <p:nvPr/>
          </p:nvSpPr>
          <p:spPr>
            <a:xfrm>
              <a:off x="5207175" y="946075"/>
              <a:ext cx="147375" cy="120275"/>
            </a:xfrm>
            <a:custGeom>
              <a:rect b="b" l="l" r="r" t="t"/>
              <a:pathLst>
                <a:path extrusionOk="0" h="4811" w="5895">
                  <a:moveTo>
                    <a:pt x="5895" y="1"/>
                  </a:moveTo>
                  <a:lnTo>
                    <a:pt x="5895" y="1"/>
                  </a:lnTo>
                  <a:cubicBezTo>
                    <a:pt x="4835" y="977"/>
                    <a:pt x="3644" y="1834"/>
                    <a:pt x="2561" y="2787"/>
                  </a:cubicBezTo>
                  <a:cubicBezTo>
                    <a:pt x="1846" y="3394"/>
                    <a:pt x="1203" y="4037"/>
                    <a:pt x="477" y="4513"/>
                  </a:cubicBezTo>
                  <a:cubicBezTo>
                    <a:pt x="311" y="4608"/>
                    <a:pt x="168" y="4704"/>
                    <a:pt x="1" y="4811"/>
                  </a:cubicBezTo>
                  <a:cubicBezTo>
                    <a:pt x="60" y="4775"/>
                    <a:pt x="168" y="4751"/>
                    <a:pt x="239" y="4716"/>
                  </a:cubicBezTo>
                  <a:cubicBezTo>
                    <a:pt x="2608" y="3870"/>
                    <a:pt x="4573" y="2108"/>
                    <a:pt x="5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17"/>
            <p:cNvSpPr/>
            <p:nvPr/>
          </p:nvSpPr>
          <p:spPr>
            <a:xfrm>
              <a:off x="5631650" y="868975"/>
              <a:ext cx="284275" cy="184275"/>
            </a:xfrm>
            <a:custGeom>
              <a:rect b="b" l="l" r="r" t="t"/>
              <a:pathLst>
                <a:path extrusionOk="0" h="7371" w="11371">
                  <a:moveTo>
                    <a:pt x="11371" y="1"/>
                  </a:moveTo>
                  <a:cubicBezTo>
                    <a:pt x="11145" y="96"/>
                    <a:pt x="10942" y="168"/>
                    <a:pt x="10716" y="251"/>
                  </a:cubicBezTo>
                  <a:cubicBezTo>
                    <a:pt x="8847" y="1013"/>
                    <a:pt x="6977" y="1846"/>
                    <a:pt x="5239" y="2894"/>
                  </a:cubicBezTo>
                  <a:cubicBezTo>
                    <a:pt x="3286" y="4109"/>
                    <a:pt x="1524" y="5633"/>
                    <a:pt x="0" y="7371"/>
                  </a:cubicBezTo>
                  <a:cubicBezTo>
                    <a:pt x="3274" y="4811"/>
                    <a:pt x="7096" y="2906"/>
                    <a:pt x="10549" y="537"/>
                  </a:cubicBezTo>
                  <a:cubicBezTo>
                    <a:pt x="10823" y="358"/>
                    <a:pt x="11085" y="180"/>
                    <a:pt x="11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17"/>
            <p:cNvSpPr/>
            <p:nvPr/>
          </p:nvSpPr>
          <p:spPr>
            <a:xfrm>
              <a:off x="5648325" y="869475"/>
              <a:ext cx="214025" cy="117700"/>
            </a:xfrm>
            <a:custGeom>
              <a:rect b="b" l="l" r="r" t="t"/>
              <a:pathLst>
                <a:path extrusionOk="0" h="4708" w="8561">
                  <a:moveTo>
                    <a:pt x="8457" y="1"/>
                  </a:moveTo>
                  <a:cubicBezTo>
                    <a:pt x="8204" y="1"/>
                    <a:pt x="7944" y="71"/>
                    <a:pt x="7703" y="124"/>
                  </a:cubicBezTo>
                  <a:cubicBezTo>
                    <a:pt x="7025" y="279"/>
                    <a:pt x="6358" y="481"/>
                    <a:pt x="5715" y="743"/>
                  </a:cubicBezTo>
                  <a:cubicBezTo>
                    <a:pt x="3667" y="1481"/>
                    <a:pt x="1845" y="2791"/>
                    <a:pt x="333" y="4339"/>
                  </a:cubicBezTo>
                  <a:cubicBezTo>
                    <a:pt x="214" y="4458"/>
                    <a:pt x="107" y="4577"/>
                    <a:pt x="0" y="4708"/>
                  </a:cubicBezTo>
                  <a:cubicBezTo>
                    <a:pt x="179" y="4577"/>
                    <a:pt x="357" y="4458"/>
                    <a:pt x="548" y="4339"/>
                  </a:cubicBezTo>
                  <a:cubicBezTo>
                    <a:pt x="2072" y="3529"/>
                    <a:pt x="3584" y="2719"/>
                    <a:pt x="5072" y="1838"/>
                  </a:cubicBezTo>
                  <a:cubicBezTo>
                    <a:pt x="6227" y="1231"/>
                    <a:pt x="7346" y="457"/>
                    <a:pt x="8561" y="5"/>
                  </a:cubicBezTo>
                  <a:cubicBezTo>
                    <a:pt x="8526" y="2"/>
                    <a:pt x="8492" y="1"/>
                    <a:pt x="8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17"/>
            <p:cNvSpPr/>
            <p:nvPr/>
          </p:nvSpPr>
          <p:spPr>
            <a:xfrm>
              <a:off x="5634875" y="869575"/>
              <a:ext cx="131025" cy="71800"/>
            </a:xfrm>
            <a:custGeom>
              <a:rect b="b" l="l" r="r" t="t"/>
              <a:pathLst>
                <a:path extrusionOk="0" h="2872" w="5241">
                  <a:moveTo>
                    <a:pt x="5241" y="1"/>
                  </a:moveTo>
                  <a:lnTo>
                    <a:pt x="5241" y="1"/>
                  </a:lnTo>
                  <a:cubicBezTo>
                    <a:pt x="3205" y="358"/>
                    <a:pt x="1550" y="1513"/>
                    <a:pt x="97" y="2787"/>
                  </a:cubicBezTo>
                  <a:cubicBezTo>
                    <a:pt x="30" y="2848"/>
                    <a:pt x="0" y="2872"/>
                    <a:pt x="6" y="2872"/>
                  </a:cubicBezTo>
                  <a:cubicBezTo>
                    <a:pt x="11" y="2872"/>
                    <a:pt x="46" y="2851"/>
                    <a:pt x="109" y="2823"/>
                  </a:cubicBezTo>
                  <a:cubicBezTo>
                    <a:pt x="895" y="2430"/>
                    <a:pt x="1729" y="2108"/>
                    <a:pt x="2491" y="1668"/>
                  </a:cubicBezTo>
                  <a:cubicBezTo>
                    <a:pt x="3431" y="1156"/>
                    <a:pt x="4277" y="477"/>
                    <a:pt x="5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17"/>
            <p:cNvSpPr/>
            <p:nvPr/>
          </p:nvSpPr>
          <p:spPr>
            <a:xfrm>
              <a:off x="5612300" y="870175"/>
              <a:ext cx="57475" cy="28600"/>
            </a:xfrm>
            <a:custGeom>
              <a:rect b="b" l="l" r="r" t="t"/>
              <a:pathLst>
                <a:path extrusionOk="0" h="1144" w="2299">
                  <a:moveTo>
                    <a:pt x="2298" y="1"/>
                  </a:moveTo>
                  <a:lnTo>
                    <a:pt x="2298" y="1"/>
                  </a:lnTo>
                  <a:cubicBezTo>
                    <a:pt x="1441" y="167"/>
                    <a:pt x="691" y="620"/>
                    <a:pt x="0" y="1144"/>
                  </a:cubicBezTo>
                  <a:cubicBezTo>
                    <a:pt x="822" y="858"/>
                    <a:pt x="1596" y="501"/>
                    <a:pt x="2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17"/>
            <p:cNvSpPr/>
            <p:nvPr/>
          </p:nvSpPr>
          <p:spPr>
            <a:xfrm>
              <a:off x="4920250" y="879700"/>
              <a:ext cx="172650" cy="452475"/>
            </a:xfrm>
            <a:custGeom>
              <a:rect b="b" l="l" r="r" t="t"/>
              <a:pathLst>
                <a:path extrusionOk="0" h="18099" w="6906">
                  <a:moveTo>
                    <a:pt x="3917" y="1"/>
                  </a:moveTo>
                  <a:lnTo>
                    <a:pt x="3917" y="1"/>
                  </a:lnTo>
                  <a:cubicBezTo>
                    <a:pt x="3941" y="84"/>
                    <a:pt x="3989" y="179"/>
                    <a:pt x="4037" y="274"/>
                  </a:cubicBezTo>
                  <a:cubicBezTo>
                    <a:pt x="4358" y="1036"/>
                    <a:pt x="4703" y="1822"/>
                    <a:pt x="4977" y="2644"/>
                  </a:cubicBezTo>
                  <a:cubicBezTo>
                    <a:pt x="5191" y="3370"/>
                    <a:pt x="5358" y="4108"/>
                    <a:pt x="5477" y="4870"/>
                  </a:cubicBezTo>
                  <a:cubicBezTo>
                    <a:pt x="5525" y="5156"/>
                    <a:pt x="5489" y="4989"/>
                    <a:pt x="5537" y="5323"/>
                  </a:cubicBezTo>
                  <a:cubicBezTo>
                    <a:pt x="5537" y="5287"/>
                    <a:pt x="5525" y="5239"/>
                    <a:pt x="5525" y="5216"/>
                  </a:cubicBezTo>
                  <a:lnTo>
                    <a:pt x="5525" y="5216"/>
                  </a:lnTo>
                  <a:cubicBezTo>
                    <a:pt x="5930" y="7799"/>
                    <a:pt x="5775" y="10085"/>
                    <a:pt x="4572" y="12800"/>
                  </a:cubicBezTo>
                  <a:cubicBezTo>
                    <a:pt x="4298" y="13443"/>
                    <a:pt x="3453" y="15145"/>
                    <a:pt x="2870" y="15764"/>
                  </a:cubicBezTo>
                  <a:cubicBezTo>
                    <a:pt x="2417" y="16300"/>
                    <a:pt x="1893" y="16776"/>
                    <a:pt x="1346" y="17205"/>
                  </a:cubicBezTo>
                  <a:cubicBezTo>
                    <a:pt x="941" y="17527"/>
                    <a:pt x="512" y="17884"/>
                    <a:pt x="0" y="18098"/>
                  </a:cubicBezTo>
                  <a:cubicBezTo>
                    <a:pt x="488" y="17955"/>
                    <a:pt x="941" y="17717"/>
                    <a:pt x="1370" y="17443"/>
                  </a:cubicBezTo>
                  <a:cubicBezTo>
                    <a:pt x="2024" y="17062"/>
                    <a:pt x="2632" y="16610"/>
                    <a:pt x="3203" y="16098"/>
                  </a:cubicBezTo>
                  <a:cubicBezTo>
                    <a:pt x="4144" y="15157"/>
                    <a:pt x="4810" y="13979"/>
                    <a:pt x="5346" y="12776"/>
                  </a:cubicBezTo>
                  <a:cubicBezTo>
                    <a:pt x="6668" y="9859"/>
                    <a:pt x="6906" y="6609"/>
                    <a:pt x="5930" y="3561"/>
                  </a:cubicBezTo>
                  <a:cubicBezTo>
                    <a:pt x="5549" y="2322"/>
                    <a:pt x="4822" y="1227"/>
                    <a:pt x="4060" y="203"/>
                  </a:cubicBezTo>
                  <a:cubicBezTo>
                    <a:pt x="4001" y="143"/>
                    <a:pt x="3965" y="60"/>
                    <a:pt x="3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17"/>
            <p:cNvSpPr/>
            <p:nvPr/>
          </p:nvSpPr>
          <p:spPr>
            <a:xfrm>
              <a:off x="5030375" y="876125"/>
              <a:ext cx="97650" cy="409300"/>
            </a:xfrm>
            <a:custGeom>
              <a:rect b="b" l="l" r="r" t="t"/>
              <a:pathLst>
                <a:path extrusionOk="0" h="16372" w="3906">
                  <a:moveTo>
                    <a:pt x="1489" y="1"/>
                  </a:moveTo>
                  <a:lnTo>
                    <a:pt x="1489" y="1"/>
                  </a:lnTo>
                  <a:cubicBezTo>
                    <a:pt x="1501" y="72"/>
                    <a:pt x="1537" y="132"/>
                    <a:pt x="1560" y="203"/>
                  </a:cubicBezTo>
                  <a:cubicBezTo>
                    <a:pt x="1977" y="1418"/>
                    <a:pt x="2370" y="2632"/>
                    <a:pt x="2656" y="3870"/>
                  </a:cubicBezTo>
                  <a:cubicBezTo>
                    <a:pt x="3275" y="6811"/>
                    <a:pt x="2918" y="9907"/>
                    <a:pt x="1775" y="12943"/>
                  </a:cubicBezTo>
                  <a:cubicBezTo>
                    <a:pt x="1310" y="14157"/>
                    <a:pt x="834" y="15264"/>
                    <a:pt x="1" y="16372"/>
                  </a:cubicBezTo>
                  <a:cubicBezTo>
                    <a:pt x="1167" y="15312"/>
                    <a:pt x="1941" y="13919"/>
                    <a:pt x="2572" y="12490"/>
                  </a:cubicBezTo>
                  <a:cubicBezTo>
                    <a:pt x="3096" y="11335"/>
                    <a:pt x="3430" y="10109"/>
                    <a:pt x="3573" y="8859"/>
                  </a:cubicBezTo>
                  <a:cubicBezTo>
                    <a:pt x="3906" y="6728"/>
                    <a:pt x="3680" y="4489"/>
                    <a:pt x="2834" y="2501"/>
                  </a:cubicBezTo>
                  <a:cubicBezTo>
                    <a:pt x="2477" y="1632"/>
                    <a:pt x="2013" y="834"/>
                    <a:pt x="1525" y="48"/>
                  </a:cubicBezTo>
                  <a:cubicBezTo>
                    <a:pt x="1501" y="25"/>
                    <a:pt x="1501" y="13"/>
                    <a:pt x="1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17"/>
            <p:cNvSpPr/>
            <p:nvPr/>
          </p:nvSpPr>
          <p:spPr>
            <a:xfrm>
              <a:off x="5107775" y="866300"/>
              <a:ext cx="51525" cy="257500"/>
            </a:xfrm>
            <a:custGeom>
              <a:rect b="b" l="l" r="r" t="t"/>
              <a:pathLst>
                <a:path extrusionOk="0" h="10300" w="2061">
                  <a:moveTo>
                    <a:pt x="0" y="1"/>
                  </a:moveTo>
                  <a:lnTo>
                    <a:pt x="0" y="1"/>
                  </a:lnTo>
                  <a:cubicBezTo>
                    <a:pt x="131" y="275"/>
                    <a:pt x="250" y="572"/>
                    <a:pt x="357" y="846"/>
                  </a:cubicBezTo>
                  <a:cubicBezTo>
                    <a:pt x="667" y="1656"/>
                    <a:pt x="881" y="2489"/>
                    <a:pt x="1048" y="3323"/>
                  </a:cubicBezTo>
                  <a:cubicBezTo>
                    <a:pt x="1239" y="4430"/>
                    <a:pt x="1310" y="4978"/>
                    <a:pt x="1358" y="6335"/>
                  </a:cubicBezTo>
                  <a:cubicBezTo>
                    <a:pt x="1381" y="7657"/>
                    <a:pt x="1381" y="8990"/>
                    <a:pt x="1191" y="10300"/>
                  </a:cubicBezTo>
                  <a:cubicBezTo>
                    <a:pt x="1774" y="8823"/>
                    <a:pt x="2012" y="7240"/>
                    <a:pt x="2060" y="5656"/>
                  </a:cubicBezTo>
                  <a:cubicBezTo>
                    <a:pt x="2036" y="3799"/>
                    <a:pt x="1489" y="1882"/>
                    <a:pt x="310" y="406"/>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17"/>
            <p:cNvSpPr/>
            <p:nvPr/>
          </p:nvSpPr>
          <p:spPr>
            <a:xfrm>
              <a:off x="5167300" y="902925"/>
              <a:ext cx="44675" cy="186650"/>
            </a:xfrm>
            <a:custGeom>
              <a:rect b="b" l="l" r="r" t="t"/>
              <a:pathLst>
                <a:path extrusionOk="0" h="7466" w="1787">
                  <a:moveTo>
                    <a:pt x="1501" y="0"/>
                  </a:moveTo>
                  <a:cubicBezTo>
                    <a:pt x="1489" y="143"/>
                    <a:pt x="1477" y="250"/>
                    <a:pt x="1441" y="393"/>
                  </a:cubicBezTo>
                  <a:cubicBezTo>
                    <a:pt x="1239" y="1715"/>
                    <a:pt x="941" y="2989"/>
                    <a:pt x="691" y="4287"/>
                  </a:cubicBezTo>
                  <a:cubicBezTo>
                    <a:pt x="477" y="5358"/>
                    <a:pt x="358" y="6442"/>
                    <a:pt x="1" y="7465"/>
                  </a:cubicBezTo>
                  <a:cubicBezTo>
                    <a:pt x="584" y="6692"/>
                    <a:pt x="953" y="5787"/>
                    <a:pt x="1239" y="4882"/>
                  </a:cubicBezTo>
                  <a:cubicBezTo>
                    <a:pt x="1715" y="3417"/>
                    <a:pt x="1786" y="1858"/>
                    <a:pt x="1560" y="334"/>
                  </a:cubicBezTo>
                  <a:cubicBezTo>
                    <a:pt x="1548" y="215"/>
                    <a:pt x="1536" y="119"/>
                    <a:pt x="1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17"/>
            <p:cNvSpPr/>
            <p:nvPr/>
          </p:nvSpPr>
          <p:spPr>
            <a:xfrm>
              <a:off x="5212250" y="897275"/>
              <a:ext cx="60450" cy="147350"/>
            </a:xfrm>
            <a:custGeom>
              <a:rect b="b" l="l" r="r" t="t"/>
              <a:pathLst>
                <a:path extrusionOk="0" h="5894" w="2418">
                  <a:moveTo>
                    <a:pt x="2417" y="0"/>
                  </a:moveTo>
                  <a:lnTo>
                    <a:pt x="2417" y="0"/>
                  </a:lnTo>
                  <a:cubicBezTo>
                    <a:pt x="1512" y="2274"/>
                    <a:pt x="989" y="3429"/>
                    <a:pt x="0" y="5894"/>
                  </a:cubicBezTo>
                  <a:cubicBezTo>
                    <a:pt x="1572" y="4155"/>
                    <a:pt x="2358" y="2357"/>
                    <a:pt x="24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17"/>
            <p:cNvSpPr/>
            <p:nvPr/>
          </p:nvSpPr>
          <p:spPr>
            <a:xfrm>
              <a:off x="4747000" y="947575"/>
              <a:ext cx="5975" cy="12225"/>
            </a:xfrm>
            <a:custGeom>
              <a:rect b="b" l="l" r="r" t="t"/>
              <a:pathLst>
                <a:path extrusionOk="0" h="489" w="239">
                  <a:moveTo>
                    <a:pt x="156" y="0"/>
                  </a:moveTo>
                  <a:cubicBezTo>
                    <a:pt x="96" y="143"/>
                    <a:pt x="37" y="286"/>
                    <a:pt x="1" y="429"/>
                  </a:cubicBezTo>
                  <a:cubicBezTo>
                    <a:pt x="37" y="441"/>
                    <a:pt x="72" y="476"/>
                    <a:pt x="120" y="488"/>
                  </a:cubicBezTo>
                  <a:cubicBezTo>
                    <a:pt x="156" y="345"/>
                    <a:pt x="191" y="191"/>
                    <a:pt x="239" y="60"/>
                  </a:cubicBezTo>
                  <a:cubicBezTo>
                    <a:pt x="203" y="48"/>
                    <a:pt x="191" y="12"/>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17"/>
            <p:cNvSpPr/>
            <p:nvPr/>
          </p:nvSpPr>
          <p:spPr>
            <a:xfrm>
              <a:off x="5921850" y="3824400"/>
              <a:ext cx="501275" cy="314350"/>
            </a:xfrm>
            <a:custGeom>
              <a:rect b="b" l="l" r="r" t="t"/>
              <a:pathLst>
                <a:path extrusionOk="0" h="12574" w="20051">
                  <a:moveTo>
                    <a:pt x="20051" y="1"/>
                  </a:moveTo>
                  <a:cubicBezTo>
                    <a:pt x="19860" y="179"/>
                    <a:pt x="19646" y="346"/>
                    <a:pt x="19444" y="501"/>
                  </a:cubicBezTo>
                  <a:cubicBezTo>
                    <a:pt x="18825" y="965"/>
                    <a:pt x="18229" y="1394"/>
                    <a:pt x="17753" y="1751"/>
                  </a:cubicBezTo>
                  <a:cubicBezTo>
                    <a:pt x="14955" y="3894"/>
                    <a:pt x="12729" y="5775"/>
                    <a:pt x="9824" y="7668"/>
                  </a:cubicBezTo>
                  <a:cubicBezTo>
                    <a:pt x="8109" y="8811"/>
                    <a:pt x="6311" y="9812"/>
                    <a:pt x="4454" y="10705"/>
                  </a:cubicBezTo>
                  <a:cubicBezTo>
                    <a:pt x="2930" y="11443"/>
                    <a:pt x="1584" y="12050"/>
                    <a:pt x="1" y="12574"/>
                  </a:cubicBezTo>
                  <a:cubicBezTo>
                    <a:pt x="2275" y="12205"/>
                    <a:pt x="4501" y="11443"/>
                    <a:pt x="6597" y="10502"/>
                  </a:cubicBezTo>
                  <a:cubicBezTo>
                    <a:pt x="8311" y="9704"/>
                    <a:pt x="9895" y="8692"/>
                    <a:pt x="11467" y="7645"/>
                  </a:cubicBezTo>
                  <a:cubicBezTo>
                    <a:pt x="14145" y="5894"/>
                    <a:pt x="16646" y="3858"/>
                    <a:pt x="18753" y="1453"/>
                  </a:cubicBezTo>
                  <a:cubicBezTo>
                    <a:pt x="19182" y="965"/>
                    <a:pt x="19622" y="477"/>
                    <a:pt x="20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17"/>
            <p:cNvSpPr/>
            <p:nvPr/>
          </p:nvSpPr>
          <p:spPr>
            <a:xfrm>
              <a:off x="5926625" y="3814875"/>
              <a:ext cx="594450" cy="385500"/>
            </a:xfrm>
            <a:custGeom>
              <a:rect b="b" l="l" r="r" t="t"/>
              <a:pathLst>
                <a:path extrusionOk="0" h="15420" w="23778">
                  <a:moveTo>
                    <a:pt x="23777" y="1"/>
                  </a:moveTo>
                  <a:lnTo>
                    <a:pt x="23777" y="1"/>
                  </a:lnTo>
                  <a:cubicBezTo>
                    <a:pt x="23694" y="25"/>
                    <a:pt x="23658" y="72"/>
                    <a:pt x="23610" y="108"/>
                  </a:cubicBezTo>
                  <a:cubicBezTo>
                    <a:pt x="22563" y="1120"/>
                    <a:pt x="21408" y="2013"/>
                    <a:pt x="20336" y="3001"/>
                  </a:cubicBezTo>
                  <a:cubicBezTo>
                    <a:pt x="18967" y="4204"/>
                    <a:pt x="17622" y="5466"/>
                    <a:pt x="16229" y="6633"/>
                  </a:cubicBezTo>
                  <a:cubicBezTo>
                    <a:pt x="14431" y="8109"/>
                    <a:pt x="12550" y="9490"/>
                    <a:pt x="10395" y="10836"/>
                  </a:cubicBezTo>
                  <a:cubicBezTo>
                    <a:pt x="8775" y="11836"/>
                    <a:pt x="7049" y="12657"/>
                    <a:pt x="5299" y="13431"/>
                  </a:cubicBezTo>
                  <a:cubicBezTo>
                    <a:pt x="3620" y="14145"/>
                    <a:pt x="1882" y="14872"/>
                    <a:pt x="0" y="15419"/>
                  </a:cubicBezTo>
                  <a:cubicBezTo>
                    <a:pt x="2465" y="15027"/>
                    <a:pt x="4870" y="14276"/>
                    <a:pt x="7168" y="13312"/>
                  </a:cubicBezTo>
                  <a:cubicBezTo>
                    <a:pt x="9549" y="12288"/>
                    <a:pt x="11776" y="10931"/>
                    <a:pt x="13895" y="9443"/>
                  </a:cubicBezTo>
                  <a:cubicBezTo>
                    <a:pt x="16705" y="7502"/>
                    <a:pt x="19324" y="5287"/>
                    <a:pt x="21574" y="2715"/>
                  </a:cubicBezTo>
                  <a:cubicBezTo>
                    <a:pt x="22348" y="1834"/>
                    <a:pt x="23075" y="930"/>
                    <a:pt x="23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17"/>
            <p:cNvSpPr/>
            <p:nvPr/>
          </p:nvSpPr>
          <p:spPr>
            <a:xfrm>
              <a:off x="6046275" y="3826200"/>
              <a:ext cx="549500" cy="414950"/>
            </a:xfrm>
            <a:custGeom>
              <a:rect b="b" l="l" r="r" t="t"/>
              <a:pathLst>
                <a:path extrusionOk="0" h="16598" w="21980">
                  <a:moveTo>
                    <a:pt x="21980" y="0"/>
                  </a:moveTo>
                  <a:lnTo>
                    <a:pt x="21980" y="0"/>
                  </a:lnTo>
                  <a:cubicBezTo>
                    <a:pt x="21920" y="72"/>
                    <a:pt x="21825" y="167"/>
                    <a:pt x="21741" y="238"/>
                  </a:cubicBezTo>
                  <a:cubicBezTo>
                    <a:pt x="20896" y="1060"/>
                    <a:pt x="20039" y="1893"/>
                    <a:pt x="19194" y="2715"/>
                  </a:cubicBezTo>
                  <a:cubicBezTo>
                    <a:pt x="17920" y="3941"/>
                    <a:pt x="16681" y="5215"/>
                    <a:pt x="15384" y="6430"/>
                  </a:cubicBezTo>
                  <a:cubicBezTo>
                    <a:pt x="14193" y="7549"/>
                    <a:pt x="12395" y="9049"/>
                    <a:pt x="11383" y="9835"/>
                  </a:cubicBezTo>
                  <a:cubicBezTo>
                    <a:pt x="7859" y="12502"/>
                    <a:pt x="4013" y="14752"/>
                    <a:pt x="1" y="16598"/>
                  </a:cubicBezTo>
                  <a:cubicBezTo>
                    <a:pt x="1703" y="16086"/>
                    <a:pt x="3406" y="15490"/>
                    <a:pt x="5013" y="14705"/>
                  </a:cubicBezTo>
                  <a:cubicBezTo>
                    <a:pt x="7359" y="13550"/>
                    <a:pt x="9549" y="12085"/>
                    <a:pt x="11645" y="10525"/>
                  </a:cubicBezTo>
                  <a:cubicBezTo>
                    <a:pt x="14729" y="8180"/>
                    <a:pt x="17658" y="5596"/>
                    <a:pt x="20063" y="2560"/>
                  </a:cubicBezTo>
                  <a:cubicBezTo>
                    <a:pt x="20729" y="1739"/>
                    <a:pt x="21325" y="858"/>
                    <a:pt x="21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17"/>
            <p:cNvSpPr/>
            <p:nvPr/>
          </p:nvSpPr>
          <p:spPr>
            <a:xfrm>
              <a:off x="6087350" y="3988125"/>
              <a:ext cx="464075" cy="311675"/>
            </a:xfrm>
            <a:custGeom>
              <a:rect b="b" l="l" r="r" t="t"/>
              <a:pathLst>
                <a:path extrusionOk="0" h="12467" w="18563">
                  <a:moveTo>
                    <a:pt x="18563" y="0"/>
                  </a:moveTo>
                  <a:lnTo>
                    <a:pt x="18479" y="84"/>
                  </a:lnTo>
                  <a:cubicBezTo>
                    <a:pt x="17705" y="774"/>
                    <a:pt x="16896" y="1429"/>
                    <a:pt x="16098" y="2072"/>
                  </a:cubicBezTo>
                  <a:cubicBezTo>
                    <a:pt x="12824" y="4751"/>
                    <a:pt x="9859" y="7108"/>
                    <a:pt x="6121" y="9287"/>
                  </a:cubicBezTo>
                  <a:cubicBezTo>
                    <a:pt x="4144" y="10454"/>
                    <a:pt x="2144" y="11621"/>
                    <a:pt x="1" y="12466"/>
                  </a:cubicBezTo>
                  <a:cubicBezTo>
                    <a:pt x="3799" y="11621"/>
                    <a:pt x="7299" y="9775"/>
                    <a:pt x="10443" y="7525"/>
                  </a:cubicBezTo>
                  <a:cubicBezTo>
                    <a:pt x="11574" y="6704"/>
                    <a:pt x="12681" y="5906"/>
                    <a:pt x="13741" y="5001"/>
                  </a:cubicBezTo>
                  <a:cubicBezTo>
                    <a:pt x="14872" y="4013"/>
                    <a:pt x="15896" y="2917"/>
                    <a:pt x="16908" y="1810"/>
                  </a:cubicBezTo>
                  <a:cubicBezTo>
                    <a:pt x="17431" y="1250"/>
                    <a:pt x="17955" y="679"/>
                    <a:pt x="18479" y="96"/>
                  </a:cubicBezTo>
                  <a:cubicBezTo>
                    <a:pt x="18503" y="72"/>
                    <a:pt x="18539" y="24"/>
                    <a:pt x="18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17"/>
            <p:cNvSpPr/>
            <p:nvPr/>
          </p:nvSpPr>
          <p:spPr>
            <a:xfrm>
              <a:off x="5916800" y="4190825"/>
              <a:ext cx="489675" cy="240825"/>
            </a:xfrm>
            <a:custGeom>
              <a:rect b="b" l="l" r="r" t="t"/>
              <a:pathLst>
                <a:path extrusionOk="0" h="9633" w="19587">
                  <a:moveTo>
                    <a:pt x="19586" y="0"/>
                  </a:moveTo>
                  <a:lnTo>
                    <a:pt x="19551" y="30"/>
                  </a:lnTo>
                  <a:lnTo>
                    <a:pt x="19551" y="30"/>
                  </a:lnTo>
                  <a:cubicBezTo>
                    <a:pt x="19564" y="21"/>
                    <a:pt x="19576" y="11"/>
                    <a:pt x="19586" y="0"/>
                  </a:cubicBezTo>
                  <a:close/>
                  <a:moveTo>
                    <a:pt x="19551" y="30"/>
                  </a:moveTo>
                  <a:cubicBezTo>
                    <a:pt x="19521" y="52"/>
                    <a:pt x="19485" y="74"/>
                    <a:pt x="19443" y="108"/>
                  </a:cubicBezTo>
                  <a:cubicBezTo>
                    <a:pt x="18527" y="715"/>
                    <a:pt x="17574" y="1298"/>
                    <a:pt x="16622" y="1858"/>
                  </a:cubicBezTo>
                  <a:cubicBezTo>
                    <a:pt x="14859" y="2941"/>
                    <a:pt x="13121" y="4060"/>
                    <a:pt x="11323" y="5072"/>
                  </a:cubicBezTo>
                  <a:cubicBezTo>
                    <a:pt x="9764" y="5965"/>
                    <a:pt x="7454" y="7013"/>
                    <a:pt x="6108" y="7561"/>
                  </a:cubicBezTo>
                  <a:cubicBezTo>
                    <a:pt x="4382" y="8275"/>
                    <a:pt x="2144" y="9263"/>
                    <a:pt x="0" y="9633"/>
                  </a:cubicBezTo>
                  <a:cubicBezTo>
                    <a:pt x="1429" y="9597"/>
                    <a:pt x="2822" y="9323"/>
                    <a:pt x="4191" y="8930"/>
                  </a:cubicBezTo>
                  <a:cubicBezTo>
                    <a:pt x="6346" y="8347"/>
                    <a:pt x="8406" y="7478"/>
                    <a:pt x="10383" y="6466"/>
                  </a:cubicBezTo>
                  <a:cubicBezTo>
                    <a:pt x="12978" y="5180"/>
                    <a:pt x="15419" y="3620"/>
                    <a:pt x="17574" y="1703"/>
                  </a:cubicBezTo>
                  <a:lnTo>
                    <a:pt x="19551" y="3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17"/>
            <p:cNvSpPr/>
            <p:nvPr/>
          </p:nvSpPr>
          <p:spPr>
            <a:xfrm>
              <a:off x="6019500" y="4272375"/>
              <a:ext cx="406900" cy="216425"/>
            </a:xfrm>
            <a:custGeom>
              <a:rect b="b" l="l" r="r" t="t"/>
              <a:pathLst>
                <a:path extrusionOk="0" h="8657" w="16276">
                  <a:moveTo>
                    <a:pt x="16276" y="1"/>
                  </a:moveTo>
                  <a:cubicBezTo>
                    <a:pt x="15788" y="322"/>
                    <a:pt x="15300" y="644"/>
                    <a:pt x="14788" y="941"/>
                  </a:cubicBezTo>
                  <a:cubicBezTo>
                    <a:pt x="12454" y="2275"/>
                    <a:pt x="10239" y="3799"/>
                    <a:pt x="7882" y="5085"/>
                  </a:cubicBezTo>
                  <a:cubicBezTo>
                    <a:pt x="5203" y="6549"/>
                    <a:pt x="2679" y="7740"/>
                    <a:pt x="0" y="8657"/>
                  </a:cubicBezTo>
                  <a:cubicBezTo>
                    <a:pt x="1857" y="8395"/>
                    <a:pt x="3703" y="7942"/>
                    <a:pt x="5453" y="7311"/>
                  </a:cubicBezTo>
                  <a:cubicBezTo>
                    <a:pt x="9168" y="5882"/>
                    <a:pt x="12454" y="3585"/>
                    <a:pt x="15312" y="858"/>
                  </a:cubicBezTo>
                  <a:cubicBezTo>
                    <a:pt x="15621" y="584"/>
                    <a:pt x="15954" y="286"/>
                    <a:pt x="16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17"/>
            <p:cNvSpPr/>
            <p:nvPr/>
          </p:nvSpPr>
          <p:spPr>
            <a:xfrm>
              <a:off x="6111175" y="4370900"/>
              <a:ext cx="293800" cy="173575"/>
            </a:xfrm>
            <a:custGeom>
              <a:rect b="b" l="l" r="r" t="t"/>
              <a:pathLst>
                <a:path extrusionOk="0" h="6943" w="11752">
                  <a:moveTo>
                    <a:pt x="11752" y="1"/>
                  </a:moveTo>
                  <a:lnTo>
                    <a:pt x="11752" y="1"/>
                  </a:lnTo>
                  <a:cubicBezTo>
                    <a:pt x="11478" y="191"/>
                    <a:pt x="11216" y="370"/>
                    <a:pt x="10942" y="536"/>
                  </a:cubicBezTo>
                  <a:cubicBezTo>
                    <a:pt x="9406" y="1489"/>
                    <a:pt x="7835" y="2358"/>
                    <a:pt x="6334" y="3323"/>
                  </a:cubicBezTo>
                  <a:cubicBezTo>
                    <a:pt x="4275" y="4620"/>
                    <a:pt x="2227" y="5954"/>
                    <a:pt x="0" y="6942"/>
                  </a:cubicBezTo>
                  <a:cubicBezTo>
                    <a:pt x="4370" y="5894"/>
                    <a:pt x="8096" y="3573"/>
                    <a:pt x="11275" y="465"/>
                  </a:cubicBezTo>
                  <a:cubicBezTo>
                    <a:pt x="11430" y="310"/>
                    <a:pt x="11585" y="155"/>
                    <a:pt x="1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17"/>
            <p:cNvSpPr/>
            <p:nvPr/>
          </p:nvSpPr>
          <p:spPr>
            <a:xfrm>
              <a:off x="6198975" y="4443225"/>
              <a:ext cx="207800" cy="133975"/>
            </a:xfrm>
            <a:custGeom>
              <a:rect b="b" l="l" r="r" t="t"/>
              <a:pathLst>
                <a:path extrusionOk="0" h="5359" w="8312">
                  <a:moveTo>
                    <a:pt x="8311" y="1"/>
                  </a:moveTo>
                  <a:lnTo>
                    <a:pt x="8311" y="1"/>
                  </a:lnTo>
                  <a:cubicBezTo>
                    <a:pt x="8085" y="191"/>
                    <a:pt x="7859" y="370"/>
                    <a:pt x="7644" y="549"/>
                  </a:cubicBezTo>
                  <a:cubicBezTo>
                    <a:pt x="6549" y="1394"/>
                    <a:pt x="5204" y="2180"/>
                    <a:pt x="3977" y="2942"/>
                  </a:cubicBezTo>
                  <a:cubicBezTo>
                    <a:pt x="2668" y="3787"/>
                    <a:pt x="1406" y="4668"/>
                    <a:pt x="1" y="5359"/>
                  </a:cubicBezTo>
                  <a:cubicBezTo>
                    <a:pt x="3096" y="4525"/>
                    <a:pt x="5930" y="2739"/>
                    <a:pt x="8025" y="322"/>
                  </a:cubicBezTo>
                  <a:cubicBezTo>
                    <a:pt x="8121" y="215"/>
                    <a:pt x="8216" y="120"/>
                    <a:pt x="8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17"/>
            <p:cNvSpPr/>
            <p:nvPr/>
          </p:nvSpPr>
          <p:spPr>
            <a:xfrm>
              <a:off x="6229350" y="4512600"/>
              <a:ext cx="448875" cy="252725"/>
            </a:xfrm>
            <a:custGeom>
              <a:rect b="b" l="l" r="r" t="t"/>
              <a:pathLst>
                <a:path extrusionOk="0" h="10109" w="17955">
                  <a:moveTo>
                    <a:pt x="17955" y="0"/>
                  </a:moveTo>
                  <a:lnTo>
                    <a:pt x="17955" y="0"/>
                  </a:lnTo>
                  <a:cubicBezTo>
                    <a:pt x="17502" y="345"/>
                    <a:pt x="17026" y="691"/>
                    <a:pt x="16514" y="1000"/>
                  </a:cubicBezTo>
                  <a:cubicBezTo>
                    <a:pt x="14288" y="2369"/>
                    <a:pt x="12144" y="3893"/>
                    <a:pt x="9894" y="5263"/>
                  </a:cubicBezTo>
                  <a:cubicBezTo>
                    <a:pt x="8346" y="6191"/>
                    <a:pt x="6751" y="7013"/>
                    <a:pt x="5144" y="7834"/>
                  </a:cubicBezTo>
                  <a:cubicBezTo>
                    <a:pt x="3405" y="8715"/>
                    <a:pt x="1798" y="9466"/>
                    <a:pt x="0" y="10108"/>
                  </a:cubicBezTo>
                  <a:cubicBezTo>
                    <a:pt x="2524" y="9680"/>
                    <a:pt x="5001" y="8894"/>
                    <a:pt x="7322" y="7799"/>
                  </a:cubicBezTo>
                  <a:cubicBezTo>
                    <a:pt x="9180" y="6882"/>
                    <a:pt x="11013" y="5858"/>
                    <a:pt x="12704" y="4643"/>
                  </a:cubicBezTo>
                  <a:cubicBezTo>
                    <a:pt x="14311" y="3500"/>
                    <a:pt x="15728" y="2107"/>
                    <a:pt x="17169" y="750"/>
                  </a:cubicBezTo>
                  <a:cubicBezTo>
                    <a:pt x="17443" y="488"/>
                    <a:pt x="17705" y="262"/>
                    <a:pt x="17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17"/>
            <p:cNvSpPr/>
            <p:nvPr/>
          </p:nvSpPr>
          <p:spPr>
            <a:xfrm>
              <a:off x="6326375" y="4628375"/>
              <a:ext cx="339050" cy="172375"/>
            </a:xfrm>
            <a:custGeom>
              <a:rect b="b" l="l" r="r" t="t"/>
              <a:pathLst>
                <a:path extrusionOk="0" h="6895" w="13562">
                  <a:moveTo>
                    <a:pt x="13562" y="1"/>
                  </a:moveTo>
                  <a:lnTo>
                    <a:pt x="13562" y="1"/>
                  </a:lnTo>
                  <a:cubicBezTo>
                    <a:pt x="13300" y="179"/>
                    <a:pt x="13050" y="346"/>
                    <a:pt x="12788" y="513"/>
                  </a:cubicBezTo>
                  <a:cubicBezTo>
                    <a:pt x="11335" y="1370"/>
                    <a:pt x="9787" y="2037"/>
                    <a:pt x="8323" y="2858"/>
                  </a:cubicBezTo>
                  <a:cubicBezTo>
                    <a:pt x="5596" y="4275"/>
                    <a:pt x="2810" y="5751"/>
                    <a:pt x="0" y="6894"/>
                  </a:cubicBezTo>
                  <a:cubicBezTo>
                    <a:pt x="2560" y="6359"/>
                    <a:pt x="5084" y="5549"/>
                    <a:pt x="7454" y="4406"/>
                  </a:cubicBezTo>
                  <a:cubicBezTo>
                    <a:pt x="9609" y="3239"/>
                    <a:pt x="11276" y="2072"/>
                    <a:pt x="12966" y="548"/>
                  </a:cubicBezTo>
                  <a:cubicBezTo>
                    <a:pt x="13157" y="370"/>
                    <a:pt x="13359" y="191"/>
                    <a:pt x="135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17"/>
            <p:cNvSpPr/>
            <p:nvPr/>
          </p:nvSpPr>
          <p:spPr>
            <a:xfrm>
              <a:off x="6477000" y="4695350"/>
              <a:ext cx="225050" cy="111950"/>
            </a:xfrm>
            <a:custGeom>
              <a:rect b="b" l="l" r="r" t="t"/>
              <a:pathLst>
                <a:path extrusionOk="0" h="4478" w="9002">
                  <a:moveTo>
                    <a:pt x="9001" y="0"/>
                  </a:moveTo>
                  <a:cubicBezTo>
                    <a:pt x="8882" y="96"/>
                    <a:pt x="8751" y="167"/>
                    <a:pt x="8632" y="239"/>
                  </a:cubicBezTo>
                  <a:cubicBezTo>
                    <a:pt x="7001" y="1132"/>
                    <a:pt x="6013" y="1405"/>
                    <a:pt x="4572" y="2084"/>
                  </a:cubicBezTo>
                  <a:cubicBezTo>
                    <a:pt x="3024" y="2834"/>
                    <a:pt x="1560" y="3763"/>
                    <a:pt x="0" y="4477"/>
                  </a:cubicBezTo>
                  <a:cubicBezTo>
                    <a:pt x="1715" y="4191"/>
                    <a:pt x="3381" y="3596"/>
                    <a:pt x="4929" y="2810"/>
                  </a:cubicBezTo>
                  <a:cubicBezTo>
                    <a:pt x="6239" y="2096"/>
                    <a:pt x="7453" y="1203"/>
                    <a:pt x="8608" y="322"/>
                  </a:cubicBezTo>
                  <a:cubicBezTo>
                    <a:pt x="8739" y="227"/>
                    <a:pt x="8870" y="120"/>
                    <a:pt x="9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17"/>
            <p:cNvSpPr/>
            <p:nvPr/>
          </p:nvSpPr>
          <p:spPr>
            <a:xfrm>
              <a:off x="6666000" y="4741475"/>
              <a:ext cx="108675" cy="68800"/>
            </a:xfrm>
            <a:custGeom>
              <a:rect b="b" l="l" r="r" t="t"/>
              <a:pathLst>
                <a:path extrusionOk="0" h="2752" w="4347">
                  <a:moveTo>
                    <a:pt x="4346" y="1"/>
                  </a:moveTo>
                  <a:lnTo>
                    <a:pt x="4346" y="1"/>
                  </a:lnTo>
                  <a:cubicBezTo>
                    <a:pt x="3799" y="334"/>
                    <a:pt x="2739" y="965"/>
                    <a:pt x="2025" y="1406"/>
                  </a:cubicBezTo>
                  <a:cubicBezTo>
                    <a:pt x="1322" y="1835"/>
                    <a:pt x="691" y="2323"/>
                    <a:pt x="0" y="2751"/>
                  </a:cubicBezTo>
                  <a:cubicBezTo>
                    <a:pt x="1679" y="2156"/>
                    <a:pt x="3072" y="1156"/>
                    <a:pt x="4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17"/>
            <p:cNvSpPr/>
            <p:nvPr/>
          </p:nvSpPr>
          <p:spPr>
            <a:xfrm>
              <a:off x="6903525" y="4048250"/>
              <a:ext cx="182500" cy="228625"/>
            </a:xfrm>
            <a:custGeom>
              <a:rect b="b" l="l" r="r" t="t"/>
              <a:pathLst>
                <a:path extrusionOk="0" h="9145" w="7300">
                  <a:moveTo>
                    <a:pt x="7299" y="0"/>
                  </a:moveTo>
                  <a:cubicBezTo>
                    <a:pt x="7228" y="203"/>
                    <a:pt x="7121" y="381"/>
                    <a:pt x="7002" y="536"/>
                  </a:cubicBezTo>
                  <a:cubicBezTo>
                    <a:pt x="6704" y="989"/>
                    <a:pt x="6430" y="1298"/>
                    <a:pt x="6037" y="1751"/>
                  </a:cubicBezTo>
                  <a:cubicBezTo>
                    <a:pt x="5394" y="2477"/>
                    <a:pt x="4775" y="3215"/>
                    <a:pt x="4168" y="3977"/>
                  </a:cubicBezTo>
                  <a:cubicBezTo>
                    <a:pt x="2858" y="5596"/>
                    <a:pt x="1691" y="7346"/>
                    <a:pt x="1" y="9144"/>
                  </a:cubicBezTo>
                  <a:cubicBezTo>
                    <a:pt x="2465" y="7585"/>
                    <a:pt x="4442" y="5346"/>
                    <a:pt x="5954" y="2882"/>
                  </a:cubicBezTo>
                  <a:cubicBezTo>
                    <a:pt x="6406" y="2120"/>
                    <a:pt x="6859" y="1405"/>
                    <a:pt x="7121" y="631"/>
                  </a:cubicBezTo>
                  <a:cubicBezTo>
                    <a:pt x="7204" y="417"/>
                    <a:pt x="7263" y="215"/>
                    <a:pt x="7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17"/>
            <p:cNvSpPr/>
            <p:nvPr/>
          </p:nvSpPr>
          <p:spPr>
            <a:xfrm>
              <a:off x="6753800" y="3992875"/>
              <a:ext cx="254525" cy="295900"/>
            </a:xfrm>
            <a:custGeom>
              <a:rect b="b" l="l" r="r" t="t"/>
              <a:pathLst>
                <a:path extrusionOk="0" h="11836" w="10181">
                  <a:moveTo>
                    <a:pt x="10181" y="1"/>
                  </a:moveTo>
                  <a:lnTo>
                    <a:pt x="10181" y="1"/>
                  </a:lnTo>
                  <a:cubicBezTo>
                    <a:pt x="9943" y="310"/>
                    <a:pt x="9704" y="608"/>
                    <a:pt x="9466" y="894"/>
                  </a:cubicBezTo>
                  <a:cubicBezTo>
                    <a:pt x="7728" y="2918"/>
                    <a:pt x="6013" y="4954"/>
                    <a:pt x="4287" y="7014"/>
                  </a:cubicBezTo>
                  <a:cubicBezTo>
                    <a:pt x="2918" y="8680"/>
                    <a:pt x="1584" y="10359"/>
                    <a:pt x="1" y="11836"/>
                  </a:cubicBezTo>
                  <a:cubicBezTo>
                    <a:pt x="2549" y="10181"/>
                    <a:pt x="4763" y="8038"/>
                    <a:pt x="6656" y="5668"/>
                  </a:cubicBezTo>
                  <a:cubicBezTo>
                    <a:pt x="7859" y="4108"/>
                    <a:pt x="8871" y="2394"/>
                    <a:pt x="9812" y="668"/>
                  </a:cubicBezTo>
                  <a:cubicBezTo>
                    <a:pt x="9931" y="453"/>
                    <a:pt x="10062" y="227"/>
                    <a:pt x="101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17"/>
            <p:cNvSpPr/>
            <p:nvPr/>
          </p:nvSpPr>
          <p:spPr>
            <a:xfrm>
              <a:off x="6689225" y="3975325"/>
              <a:ext cx="185450" cy="228925"/>
            </a:xfrm>
            <a:custGeom>
              <a:rect b="b" l="l" r="r" t="t"/>
              <a:pathLst>
                <a:path extrusionOk="0" h="9157" w="7418">
                  <a:moveTo>
                    <a:pt x="7418" y="0"/>
                  </a:moveTo>
                  <a:cubicBezTo>
                    <a:pt x="7299" y="215"/>
                    <a:pt x="7168" y="405"/>
                    <a:pt x="7025" y="596"/>
                  </a:cubicBezTo>
                  <a:cubicBezTo>
                    <a:pt x="5775" y="2048"/>
                    <a:pt x="4370" y="3548"/>
                    <a:pt x="3167" y="5096"/>
                  </a:cubicBezTo>
                  <a:cubicBezTo>
                    <a:pt x="2572" y="5822"/>
                    <a:pt x="1024" y="7954"/>
                    <a:pt x="0" y="9156"/>
                  </a:cubicBezTo>
                  <a:cubicBezTo>
                    <a:pt x="1560" y="7954"/>
                    <a:pt x="3001" y="6584"/>
                    <a:pt x="4286" y="5096"/>
                  </a:cubicBezTo>
                  <a:cubicBezTo>
                    <a:pt x="5441" y="3667"/>
                    <a:pt x="6501" y="2120"/>
                    <a:pt x="7239" y="441"/>
                  </a:cubicBezTo>
                  <a:cubicBezTo>
                    <a:pt x="7299" y="286"/>
                    <a:pt x="7358" y="143"/>
                    <a:pt x="7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17"/>
            <p:cNvSpPr/>
            <p:nvPr/>
          </p:nvSpPr>
          <p:spPr>
            <a:xfrm>
              <a:off x="6908300" y="4109850"/>
              <a:ext cx="246175" cy="291150"/>
            </a:xfrm>
            <a:custGeom>
              <a:rect b="b" l="l" r="r" t="t"/>
              <a:pathLst>
                <a:path extrusionOk="0" h="11646" w="9847">
                  <a:moveTo>
                    <a:pt x="9847" y="1"/>
                  </a:moveTo>
                  <a:cubicBezTo>
                    <a:pt x="9692" y="299"/>
                    <a:pt x="9358" y="787"/>
                    <a:pt x="9216" y="1013"/>
                  </a:cubicBezTo>
                  <a:cubicBezTo>
                    <a:pt x="7977" y="2716"/>
                    <a:pt x="6656" y="4311"/>
                    <a:pt x="4977" y="6347"/>
                  </a:cubicBezTo>
                  <a:cubicBezTo>
                    <a:pt x="3393" y="8181"/>
                    <a:pt x="1846" y="10074"/>
                    <a:pt x="0" y="11645"/>
                  </a:cubicBezTo>
                  <a:cubicBezTo>
                    <a:pt x="2191" y="10383"/>
                    <a:pt x="4108" y="8692"/>
                    <a:pt x="5799" y="6823"/>
                  </a:cubicBezTo>
                  <a:cubicBezTo>
                    <a:pt x="7323" y="5025"/>
                    <a:pt x="8716" y="2835"/>
                    <a:pt x="9513" y="858"/>
                  </a:cubicBezTo>
                  <a:cubicBezTo>
                    <a:pt x="9632" y="572"/>
                    <a:pt x="9739" y="275"/>
                    <a:pt x="9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17"/>
            <p:cNvSpPr/>
            <p:nvPr/>
          </p:nvSpPr>
          <p:spPr>
            <a:xfrm>
              <a:off x="6959200" y="4218800"/>
              <a:ext cx="211650" cy="213150"/>
            </a:xfrm>
            <a:custGeom>
              <a:rect b="b" l="l" r="r" t="t"/>
              <a:pathLst>
                <a:path extrusionOk="0" h="8526" w="8466">
                  <a:moveTo>
                    <a:pt x="8465" y="1"/>
                  </a:moveTo>
                  <a:lnTo>
                    <a:pt x="8465" y="1"/>
                  </a:lnTo>
                  <a:cubicBezTo>
                    <a:pt x="8251" y="263"/>
                    <a:pt x="8025" y="501"/>
                    <a:pt x="7787" y="763"/>
                  </a:cubicBezTo>
                  <a:cubicBezTo>
                    <a:pt x="6965" y="1608"/>
                    <a:pt x="6084" y="2406"/>
                    <a:pt x="5287" y="3275"/>
                  </a:cubicBezTo>
                  <a:cubicBezTo>
                    <a:pt x="3584" y="5085"/>
                    <a:pt x="1941" y="6966"/>
                    <a:pt x="0" y="8525"/>
                  </a:cubicBezTo>
                  <a:cubicBezTo>
                    <a:pt x="1727" y="7644"/>
                    <a:pt x="3334" y="6537"/>
                    <a:pt x="4715" y="5192"/>
                  </a:cubicBezTo>
                  <a:cubicBezTo>
                    <a:pt x="6084" y="3811"/>
                    <a:pt x="7180" y="2168"/>
                    <a:pt x="8168" y="501"/>
                  </a:cubicBezTo>
                  <a:cubicBezTo>
                    <a:pt x="8275" y="334"/>
                    <a:pt x="8370" y="167"/>
                    <a:pt x="8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17"/>
            <p:cNvSpPr/>
            <p:nvPr/>
          </p:nvSpPr>
          <p:spPr>
            <a:xfrm>
              <a:off x="7007700" y="4346500"/>
              <a:ext cx="169700" cy="177125"/>
            </a:xfrm>
            <a:custGeom>
              <a:rect b="b" l="l" r="r" t="t"/>
              <a:pathLst>
                <a:path extrusionOk="0" h="7085" w="6788">
                  <a:moveTo>
                    <a:pt x="6787" y="0"/>
                  </a:moveTo>
                  <a:cubicBezTo>
                    <a:pt x="6668" y="155"/>
                    <a:pt x="6561" y="298"/>
                    <a:pt x="6430" y="453"/>
                  </a:cubicBezTo>
                  <a:cubicBezTo>
                    <a:pt x="5787" y="1215"/>
                    <a:pt x="5061" y="1882"/>
                    <a:pt x="4382" y="2596"/>
                  </a:cubicBezTo>
                  <a:cubicBezTo>
                    <a:pt x="2954" y="4132"/>
                    <a:pt x="1513" y="5632"/>
                    <a:pt x="1" y="7085"/>
                  </a:cubicBezTo>
                  <a:cubicBezTo>
                    <a:pt x="1346" y="6370"/>
                    <a:pt x="2644" y="5537"/>
                    <a:pt x="3763" y="4477"/>
                  </a:cubicBezTo>
                  <a:cubicBezTo>
                    <a:pt x="4906" y="3298"/>
                    <a:pt x="5883" y="1929"/>
                    <a:pt x="6573" y="441"/>
                  </a:cubicBezTo>
                  <a:cubicBezTo>
                    <a:pt x="6645" y="298"/>
                    <a:pt x="6704" y="143"/>
                    <a:pt x="67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17"/>
            <p:cNvSpPr/>
            <p:nvPr/>
          </p:nvSpPr>
          <p:spPr>
            <a:xfrm>
              <a:off x="6985375" y="4482525"/>
              <a:ext cx="156900" cy="133675"/>
            </a:xfrm>
            <a:custGeom>
              <a:rect b="b" l="l" r="r" t="t"/>
              <a:pathLst>
                <a:path extrusionOk="0" h="5347" w="6276">
                  <a:moveTo>
                    <a:pt x="6275" y="1"/>
                  </a:moveTo>
                  <a:lnTo>
                    <a:pt x="6275" y="1"/>
                  </a:lnTo>
                  <a:cubicBezTo>
                    <a:pt x="6156" y="108"/>
                    <a:pt x="6037" y="227"/>
                    <a:pt x="5918" y="346"/>
                  </a:cubicBezTo>
                  <a:cubicBezTo>
                    <a:pt x="4954" y="1239"/>
                    <a:pt x="3870" y="2001"/>
                    <a:pt x="2882" y="2894"/>
                  </a:cubicBezTo>
                  <a:cubicBezTo>
                    <a:pt x="1930" y="3739"/>
                    <a:pt x="977" y="4680"/>
                    <a:pt x="1" y="5346"/>
                  </a:cubicBezTo>
                  <a:cubicBezTo>
                    <a:pt x="2465" y="4346"/>
                    <a:pt x="4525" y="2501"/>
                    <a:pt x="6037" y="334"/>
                  </a:cubicBezTo>
                  <a:cubicBezTo>
                    <a:pt x="6109" y="227"/>
                    <a:pt x="6204" y="108"/>
                    <a:pt x="62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17"/>
            <p:cNvSpPr/>
            <p:nvPr/>
          </p:nvSpPr>
          <p:spPr>
            <a:xfrm>
              <a:off x="6756775" y="4742675"/>
              <a:ext cx="156000" cy="97050"/>
            </a:xfrm>
            <a:custGeom>
              <a:rect b="b" l="l" r="r" t="t"/>
              <a:pathLst>
                <a:path extrusionOk="0" h="3882" w="6240">
                  <a:moveTo>
                    <a:pt x="6240" y="1"/>
                  </a:moveTo>
                  <a:cubicBezTo>
                    <a:pt x="6226" y="5"/>
                    <a:pt x="6216" y="11"/>
                    <a:pt x="6208" y="18"/>
                  </a:cubicBezTo>
                  <a:lnTo>
                    <a:pt x="6208" y="18"/>
                  </a:lnTo>
                  <a:cubicBezTo>
                    <a:pt x="6218" y="13"/>
                    <a:pt x="6229" y="7"/>
                    <a:pt x="6240" y="1"/>
                  </a:cubicBezTo>
                  <a:close/>
                  <a:moveTo>
                    <a:pt x="6208" y="18"/>
                  </a:moveTo>
                  <a:lnTo>
                    <a:pt x="6208" y="18"/>
                  </a:lnTo>
                  <a:cubicBezTo>
                    <a:pt x="5920" y="178"/>
                    <a:pt x="5621" y="316"/>
                    <a:pt x="5311" y="477"/>
                  </a:cubicBezTo>
                  <a:cubicBezTo>
                    <a:pt x="4442" y="917"/>
                    <a:pt x="3823" y="1215"/>
                    <a:pt x="2966" y="1787"/>
                  </a:cubicBezTo>
                  <a:cubicBezTo>
                    <a:pt x="1858" y="2513"/>
                    <a:pt x="1108" y="3215"/>
                    <a:pt x="1" y="3882"/>
                  </a:cubicBezTo>
                  <a:cubicBezTo>
                    <a:pt x="1299" y="3549"/>
                    <a:pt x="2489" y="2894"/>
                    <a:pt x="3608" y="2168"/>
                  </a:cubicBezTo>
                  <a:cubicBezTo>
                    <a:pt x="4513" y="1548"/>
                    <a:pt x="5311" y="774"/>
                    <a:pt x="6168" y="60"/>
                  </a:cubicBezTo>
                  <a:cubicBezTo>
                    <a:pt x="6183" y="45"/>
                    <a:pt x="6193" y="30"/>
                    <a:pt x="6208"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17"/>
            <p:cNvSpPr/>
            <p:nvPr/>
          </p:nvSpPr>
          <p:spPr>
            <a:xfrm>
              <a:off x="6910975" y="4448300"/>
              <a:ext cx="447400" cy="408700"/>
            </a:xfrm>
            <a:custGeom>
              <a:rect b="b" l="l" r="r" t="t"/>
              <a:pathLst>
                <a:path extrusionOk="0" h="16348" w="17896">
                  <a:moveTo>
                    <a:pt x="17895" y="0"/>
                  </a:moveTo>
                  <a:cubicBezTo>
                    <a:pt x="17217" y="1012"/>
                    <a:pt x="16502" y="1977"/>
                    <a:pt x="15788" y="2977"/>
                  </a:cubicBezTo>
                  <a:cubicBezTo>
                    <a:pt x="13943" y="5418"/>
                    <a:pt x="11335" y="8382"/>
                    <a:pt x="8656" y="10609"/>
                  </a:cubicBezTo>
                  <a:cubicBezTo>
                    <a:pt x="7394" y="11657"/>
                    <a:pt x="5739" y="12692"/>
                    <a:pt x="4144" y="13752"/>
                  </a:cubicBezTo>
                  <a:cubicBezTo>
                    <a:pt x="2774" y="14633"/>
                    <a:pt x="1441" y="15562"/>
                    <a:pt x="0" y="16348"/>
                  </a:cubicBezTo>
                  <a:cubicBezTo>
                    <a:pt x="3251" y="15109"/>
                    <a:pt x="6406" y="13431"/>
                    <a:pt x="9109" y="11216"/>
                  </a:cubicBezTo>
                  <a:cubicBezTo>
                    <a:pt x="10442" y="10073"/>
                    <a:pt x="11680" y="8823"/>
                    <a:pt x="12871" y="7525"/>
                  </a:cubicBezTo>
                  <a:cubicBezTo>
                    <a:pt x="14216" y="6025"/>
                    <a:pt x="15490" y="4418"/>
                    <a:pt x="16502" y="2667"/>
                  </a:cubicBezTo>
                  <a:cubicBezTo>
                    <a:pt x="16931" y="1893"/>
                    <a:pt x="17705" y="477"/>
                    <a:pt x="178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17"/>
            <p:cNvSpPr/>
            <p:nvPr/>
          </p:nvSpPr>
          <p:spPr>
            <a:xfrm>
              <a:off x="7042825" y="4584325"/>
              <a:ext cx="312575" cy="272975"/>
            </a:xfrm>
            <a:custGeom>
              <a:rect b="b" l="l" r="r" t="t"/>
              <a:pathLst>
                <a:path extrusionOk="0" h="10919" w="12503">
                  <a:moveTo>
                    <a:pt x="12502" y="0"/>
                  </a:moveTo>
                  <a:lnTo>
                    <a:pt x="12502" y="0"/>
                  </a:lnTo>
                  <a:cubicBezTo>
                    <a:pt x="12488" y="37"/>
                    <a:pt x="12474" y="74"/>
                    <a:pt x="12460" y="111"/>
                  </a:cubicBezTo>
                  <a:lnTo>
                    <a:pt x="12460" y="111"/>
                  </a:lnTo>
                  <a:cubicBezTo>
                    <a:pt x="12483" y="78"/>
                    <a:pt x="12493" y="39"/>
                    <a:pt x="12502" y="0"/>
                  </a:cubicBezTo>
                  <a:close/>
                  <a:moveTo>
                    <a:pt x="12460" y="111"/>
                  </a:moveTo>
                  <a:cubicBezTo>
                    <a:pt x="12455" y="118"/>
                    <a:pt x="12449" y="125"/>
                    <a:pt x="12443" y="131"/>
                  </a:cubicBezTo>
                  <a:cubicBezTo>
                    <a:pt x="12109" y="751"/>
                    <a:pt x="11752" y="1263"/>
                    <a:pt x="11312" y="1739"/>
                  </a:cubicBezTo>
                  <a:cubicBezTo>
                    <a:pt x="10466" y="2667"/>
                    <a:pt x="9645" y="3656"/>
                    <a:pt x="8740" y="4537"/>
                  </a:cubicBezTo>
                  <a:cubicBezTo>
                    <a:pt x="7764" y="5489"/>
                    <a:pt x="6704" y="6299"/>
                    <a:pt x="5835" y="6954"/>
                  </a:cubicBezTo>
                  <a:cubicBezTo>
                    <a:pt x="4620" y="7894"/>
                    <a:pt x="1942" y="9787"/>
                    <a:pt x="1" y="10918"/>
                  </a:cubicBezTo>
                  <a:cubicBezTo>
                    <a:pt x="3263" y="9621"/>
                    <a:pt x="6418" y="7906"/>
                    <a:pt x="8930" y="5465"/>
                  </a:cubicBezTo>
                  <a:cubicBezTo>
                    <a:pt x="10085" y="4287"/>
                    <a:pt x="11014" y="2906"/>
                    <a:pt x="11848" y="1489"/>
                  </a:cubicBezTo>
                  <a:cubicBezTo>
                    <a:pt x="12090" y="1047"/>
                    <a:pt x="12282" y="575"/>
                    <a:pt x="12460" y="11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17"/>
            <p:cNvSpPr/>
            <p:nvPr/>
          </p:nvSpPr>
          <p:spPr>
            <a:xfrm>
              <a:off x="7185400" y="4718875"/>
              <a:ext cx="181600" cy="128300"/>
            </a:xfrm>
            <a:custGeom>
              <a:rect b="b" l="l" r="r" t="t"/>
              <a:pathLst>
                <a:path extrusionOk="0" h="5132" w="7264">
                  <a:moveTo>
                    <a:pt x="7264" y="0"/>
                  </a:moveTo>
                  <a:lnTo>
                    <a:pt x="7264" y="0"/>
                  </a:lnTo>
                  <a:cubicBezTo>
                    <a:pt x="7061" y="179"/>
                    <a:pt x="6847" y="357"/>
                    <a:pt x="6621" y="524"/>
                  </a:cubicBezTo>
                  <a:cubicBezTo>
                    <a:pt x="5537" y="1334"/>
                    <a:pt x="4204" y="2155"/>
                    <a:pt x="3085" y="3036"/>
                  </a:cubicBezTo>
                  <a:cubicBezTo>
                    <a:pt x="2180" y="3703"/>
                    <a:pt x="1287" y="4513"/>
                    <a:pt x="1" y="5132"/>
                  </a:cubicBezTo>
                  <a:cubicBezTo>
                    <a:pt x="2846" y="4370"/>
                    <a:pt x="5121" y="2346"/>
                    <a:pt x="7061" y="238"/>
                  </a:cubicBezTo>
                  <a:cubicBezTo>
                    <a:pt x="7133" y="167"/>
                    <a:pt x="7192" y="83"/>
                    <a:pt x="7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17"/>
            <p:cNvSpPr/>
            <p:nvPr/>
          </p:nvSpPr>
          <p:spPr>
            <a:xfrm>
              <a:off x="6474000" y="3308575"/>
              <a:ext cx="541475" cy="838825"/>
            </a:xfrm>
            <a:custGeom>
              <a:rect b="b" l="l" r="r" t="t"/>
              <a:pathLst>
                <a:path extrusionOk="0" h="33553" w="21659">
                  <a:moveTo>
                    <a:pt x="21551" y="0"/>
                  </a:moveTo>
                  <a:lnTo>
                    <a:pt x="21551" y="0"/>
                  </a:lnTo>
                  <a:cubicBezTo>
                    <a:pt x="21420" y="822"/>
                    <a:pt x="21194" y="1643"/>
                    <a:pt x="20992" y="2465"/>
                  </a:cubicBezTo>
                  <a:cubicBezTo>
                    <a:pt x="20730" y="3441"/>
                    <a:pt x="20515" y="4406"/>
                    <a:pt x="20218" y="5382"/>
                  </a:cubicBezTo>
                  <a:cubicBezTo>
                    <a:pt x="19241" y="8740"/>
                    <a:pt x="18051" y="11526"/>
                    <a:pt x="16313" y="14574"/>
                  </a:cubicBezTo>
                  <a:cubicBezTo>
                    <a:pt x="14455" y="17800"/>
                    <a:pt x="12217" y="20777"/>
                    <a:pt x="9990" y="23503"/>
                  </a:cubicBezTo>
                  <a:cubicBezTo>
                    <a:pt x="6978" y="27170"/>
                    <a:pt x="3454" y="30337"/>
                    <a:pt x="1" y="33552"/>
                  </a:cubicBezTo>
                  <a:cubicBezTo>
                    <a:pt x="1763" y="32302"/>
                    <a:pt x="3501" y="31004"/>
                    <a:pt x="5109" y="29564"/>
                  </a:cubicBezTo>
                  <a:cubicBezTo>
                    <a:pt x="7561" y="27313"/>
                    <a:pt x="9776" y="24849"/>
                    <a:pt x="11824" y="22229"/>
                  </a:cubicBezTo>
                  <a:cubicBezTo>
                    <a:pt x="15670" y="17324"/>
                    <a:pt x="19753" y="11276"/>
                    <a:pt x="21087" y="4799"/>
                  </a:cubicBezTo>
                  <a:cubicBezTo>
                    <a:pt x="21361" y="3370"/>
                    <a:pt x="21658" y="953"/>
                    <a:pt x="215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17"/>
            <p:cNvSpPr/>
            <p:nvPr/>
          </p:nvSpPr>
          <p:spPr>
            <a:xfrm>
              <a:off x="6584150" y="3758625"/>
              <a:ext cx="166400" cy="207800"/>
            </a:xfrm>
            <a:custGeom>
              <a:rect b="b" l="l" r="r" t="t"/>
              <a:pathLst>
                <a:path extrusionOk="0" h="8312" w="6656">
                  <a:moveTo>
                    <a:pt x="6656" y="1"/>
                  </a:moveTo>
                  <a:lnTo>
                    <a:pt x="6656" y="1"/>
                  </a:lnTo>
                  <a:cubicBezTo>
                    <a:pt x="5572" y="1286"/>
                    <a:pt x="4453" y="2560"/>
                    <a:pt x="3405" y="3894"/>
                  </a:cubicBezTo>
                  <a:cubicBezTo>
                    <a:pt x="2477" y="5073"/>
                    <a:pt x="1131" y="6918"/>
                    <a:pt x="0" y="8311"/>
                  </a:cubicBezTo>
                  <a:cubicBezTo>
                    <a:pt x="1524" y="7025"/>
                    <a:pt x="2989" y="5656"/>
                    <a:pt x="4215" y="4073"/>
                  </a:cubicBezTo>
                  <a:cubicBezTo>
                    <a:pt x="5179" y="2810"/>
                    <a:pt x="5894" y="1394"/>
                    <a:pt x="6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17"/>
            <p:cNvSpPr/>
            <p:nvPr/>
          </p:nvSpPr>
          <p:spPr>
            <a:xfrm>
              <a:off x="6599925" y="3412750"/>
              <a:ext cx="199450" cy="291425"/>
            </a:xfrm>
            <a:custGeom>
              <a:rect b="b" l="l" r="r" t="t"/>
              <a:pathLst>
                <a:path extrusionOk="0" h="11657" w="7978">
                  <a:moveTo>
                    <a:pt x="7977" y="1"/>
                  </a:moveTo>
                  <a:lnTo>
                    <a:pt x="7394" y="858"/>
                  </a:lnTo>
                  <a:cubicBezTo>
                    <a:pt x="6013" y="2846"/>
                    <a:pt x="4668" y="4870"/>
                    <a:pt x="3310" y="6882"/>
                  </a:cubicBezTo>
                  <a:cubicBezTo>
                    <a:pt x="2262" y="8502"/>
                    <a:pt x="1191" y="10168"/>
                    <a:pt x="0" y="11657"/>
                  </a:cubicBezTo>
                  <a:cubicBezTo>
                    <a:pt x="1929" y="10026"/>
                    <a:pt x="3572" y="8061"/>
                    <a:pt x="4977" y="5954"/>
                  </a:cubicBezTo>
                  <a:cubicBezTo>
                    <a:pt x="6096" y="4251"/>
                    <a:pt x="6977" y="2406"/>
                    <a:pt x="7716" y="584"/>
                  </a:cubicBezTo>
                  <a:cubicBezTo>
                    <a:pt x="7799" y="405"/>
                    <a:pt x="7882" y="203"/>
                    <a:pt x="7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17"/>
            <p:cNvSpPr/>
            <p:nvPr/>
          </p:nvSpPr>
          <p:spPr>
            <a:xfrm>
              <a:off x="6677300" y="3540650"/>
              <a:ext cx="112125" cy="145675"/>
            </a:xfrm>
            <a:custGeom>
              <a:rect b="b" l="l" r="r" t="t"/>
              <a:pathLst>
                <a:path extrusionOk="0" h="5827" w="4485">
                  <a:moveTo>
                    <a:pt x="4480" y="0"/>
                  </a:moveTo>
                  <a:cubicBezTo>
                    <a:pt x="4470" y="0"/>
                    <a:pt x="4295" y="246"/>
                    <a:pt x="4251" y="290"/>
                  </a:cubicBezTo>
                  <a:cubicBezTo>
                    <a:pt x="3573" y="1171"/>
                    <a:pt x="2823" y="1993"/>
                    <a:pt x="2180" y="2897"/>
                  </a:cubicBezTo>
                  <a:cubicBezTo>
                    <a:pt x="1453" y="3933"/>
                    <a:pt x="787" y="4945"/>
                    <a:pt x="1" y="5826"/>
                  </a:cubicBezTo>
                  <a:cubicBezTo>
                    <a:pt x="989" y="5064"/>
                    <a:pt x="1906" y="4171"/>
                    <a:pt x="2644" y="3159"/>
                  </a:cubicBezTo>
                  <a:cubicBezTo>
                    <a:pt x="3347" y="2207"/>
                    <a:pt x="3882" y="1159"/>
                    <a:pt x="4418" y="111"/>
                  </a:cubicBezTo>
                  <a:cubicBezTo>
                    <a:pt x="4468" y="31"/>
                    <a:pt x="4484" y="0"/>
                    <a:pt x="44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17"/>
            <p:cNvSpPr/>
            <p:nvPr/>
          </p:nvSpPr>
          <p:spPr>
            <a:xfrm>
              <a:off x="6818100" y="3398475"/>
              <a:ext cx="267925" cy="483700"/>
            </a:xfrm>
            <a:custGeom>
              <a:rect b="b" l="l" r="r" t="t"/>
              <a:pathLst>
                <a:path extrusionOk="0" h="19348" w="10717">
                  <a:moveTo>
                    <a:pt x="10716" y="0"/>
                  </a:moveTo>
                  <a:lnTo>
                    <a:pt x="10716" y="0"/>
                  </a:lnTo>
                  <a:cubicBezTo>
                    <a:pt x="10538" y="488"/>
                    <a:pt x="10335" y="976"/>
                    <a:pt x="10121" y="1453"/>
                  </a:cubicBezTo>
                  <a:cubicBezTo>
                    <a:pt x="8811" y="4310"/>
                    <a:pt x="7942" y="6787"/>
                    <a:pt x="6347" y="9680"/>
                  </a:cubicBezTo>
                  <a:cubicBezTo>
                    <a:pt x="5501" y="11275"/>
                    <a:pt x="4465" y="12752"/>
                    <a:pt x="3477" y="14240"/>
                  </a:cubicBezTo>
                  <a:cubicBezTo>
                    <a:pt x="2322" y="15954"/>
                    <a:pt x="1227" y="17693"/>
                    <a:pt x="1" y="19348"/>
                  </a:cubicBezTo>
                  <a:cubicBezTo>
                    <a:pt x="3263" y="15990"/>
                    <a:pt x="6037" y="12144"/>
                    <a:pt x="8061" y="7942"/>
                  </a:cubicBezTo>
                  <a:cubicBezTo>
                    <a:pt x="9109" y="5727"/>
                    <a:pt x="9883" y="3381"/>
                    <a:pt x="10466" y="1000"/>
                  </a:cubicBezTo>
                  <a:cubicBezTo>
                    <a:pt x="10561" y="667"/>
                    <a:pt x="10645" y="310"/>
                    <a:pt x="10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17"/>
            <p:cNvSpPr/>
            <p:nvPr/>
          </p:nvSpPr>
          <p:spPr>
            <a:xfrm>
              <a:off x="6887150" y="3285350"/>
              <a:ext cx="69975" cy="227725"/>
            </a:xfrm>
            <a:custGeom>
              <a:rect b="b" l="l" r="r" t="t"/>
              <a:pathLst>
                <a:path extrusionOk="0" h="9109" w="2799">
                  <a:moveTo>
                    <a:pt x="2799" y="1"/>
                  </a:moveTo>
                  <a:cubicBezTo>
                    <a:pt x="2775" y="179"/>
                    <a:pt x="2751" y="358"/>
                    <a:pt x="2704" y="513"/>
                  </a:cubicBezTo>
                  <a:cubicBezTo>
                    <a:pt x="1930" y="3418"/>
                    <a:pt x="1013" y="6275"/>
                    <a:pt x="1" y="9109"/>
                  </a:cubicBezTo>
                  <a:cubicBezTo>
                    <a:pt x="1608" y="6502"/>
                    <a:pt x="2656" y="3513"/>
                    <a:pt x="2799" y="441"/>
                  </a:cubicBezTo>
                  <a:lnTo>
                    <a:pt x="27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17"/>
            <p:cNvSpPr/>
            <p:nvPr/>
          </p:nvSpPr>
          <p:spPr>
            <a:xfrm>
              <a:off x="6894900" y="3272250"/>
              <a:ext cx="23825" cy="116125"/>
            </a:xfrm>
            <a:custGeom>
              <a:rect b="b" l="l" r="r" t="t"/>
              <a:pathLst>
                <a:path extrusionOk="0" h="4645" w="953">
                  <a:moveTo>
                    <a:pt x="762" y="1"/>
                  </a:moveTo>
                  <a:lnTo>
                    <a:pt x="762" y="1"/>
                  </a:lnTo>
                  <a:cubicBezTo>
                    <a:pt x="620" y="846"/>
                    <a:pt x="381" y="1680"/>
                    <a:pt x="262" y="2549"/>
                  </a:cubicBezTo>
                  <a:cubicBezTo>
                    <a:pt x="203" y="2977"/>
                    <a:pt x="108" y="4037"/>
                    <a:pt x="0" y="4644"/>
                  </a:cubicBezTo>
                  <a:cubicBezTo>
                    <a:pt x="715" y="3216"/>
                    <a:pt x="953" y="1572"/>
                    <a:pt x="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17"/>
            <p:cNvSpPr/>
            <p:nvPr/>
          </p:nvSpPr>
          <p:spPr>
            <a:xfrm>
              <a:off x="6935075" y="3441025"/>
              <a:ext cx="212850" cy="404550"/>
            </a:xfrm>
            <a:custGeom>
              <a:rect b="b" l="l" r="r" t="t"/>
              <a:pathLst>
                <a:path extrusionOk="0" h="16182" w="8514">
                  <a:moveTo>
                    <a:pt x="8514" y="1"/>
                  </a:moveTo>
                  <a:lnTo>
                    <a:pt x="8514" y="1"/>
                  </a:lnTo>
                  <a:cubicBezTo>
                    <a:pt x="8335" y="405"/>
                    <a:pt x="8145" y="810"/>
                    <a:pt x="7966" y="1191"/>
                  </a:cubicBezTo>
                  <a:cubicBezTo>
                    <a:pt x="6382" y="4489"/>
                    <a:pt x="4882" y="7799"/>
                    <a:pt x="3144" y="11014"/>
                  </a:cubicBezTo>
                  <a:cubicBezTo>
                    <a:pt x="2191" y="12800"/>
                    <a:pt x="1037" y="14467"/>
                    <a:pt x="1" y="16181"/>
                  </a:cubicBezTo>
                  <a:cubicBezTo>
                    <a:pt x="1358" y="14562"/>
                    <a:pt x="2727" y="12943"/>
                    <a:pt x="3799" y="11121"/>
                  </a:cubicBezTo>
                  <a:cubicBezTo>
                    <a:pt x="5668" y="7918"/>
                    <a:pt x="7228" y="4513"/>
                    <a:pt x="8264" y="953"/>
                  </a:cubicBezTo>
                  <a:cubicBezTo>
                    <a:pt x="8347" y="644"/>
                    <a:pt x="8442" y="322"/>
                    <a:pt x="8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17"/>
            <p:cNvSpPr/>
            <p:nvPr/>
          </p:nvSpPr>
          <p:spPr>
            <a:xfrm>
              <a:off x="7024675" y="3417225"/>
              <a:ext cx="197375" cy="417625"/>
            </a:xfrm>
            <a:custGeom>
              <a:rect b="b" l="l" r="r" t="t"/>
              <a:pathLst>
                <a:path extrusionOk="0" h="16705" w="7895">
                  <a:moveTo>
                    <a:pt x="7894" y="0"/>
                  </a:moveTo>
                  <a:lnTo>
                    <a:pt x="7894" y="0"/>
                  </a:lnTo>
                  <a:cubicBezTo>
                    <a:pt x="7740" y="417"/>
                    <a:pt x="7597" y="834"/>
                    <a:pt x="7430" y="1238"/>
                  </a:cubicBezTo>
                  <a:cubicBezTo>
                    <a:pt x="6478" y="3512"/>
                    <a:pt x="5477" y="6096"/>
                    <a:pt x="4775" y="7703"/>
                  </a:cubicBezTo>
                  <a:cubicBezTo>
                    <a:pt x="3382" y="10799"/>
                    <a:pt x="1882" y="13847"/>
                    <a:pt x="1" y="16705"/>
                  </a:cubicBezTo>
                  <a:cubicBezTo>
                    <a:pt x="2739" y="13788"/>
                    <a:pt x="4680" y="10228"/>
                    <a:pt x="6132" y="6537"/>
                  </a:cubicBezTo>
                  <a:cubicBezTo>
                    <a:pt x="6835" y="4691"/>
                    <a:pt x="7263" y="2762"/>
                    <a:pt x="7716" y="822"/>
                  </a:cubicBezTo>
                  <a:cubicBezTo>
                    <a:pt x="7775" y="560"/>
                    <a:pt x="7847" y="274"/>
                    <a:pt x="78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17"/>
            <p:cNvSpPr/>
            <p:nvPr/>
          </p:nvSpPr>
          <p:spPr>
            <a:xfrm>
              <a:off x="7110400" y="3369300"/>
              <a:ext cx="200350" cy="481625"/>
            </a:xfrm>
            <a:custGeom>
              <a:rect b="b" l="l" r="r" t="t"/>
              <a:pathLst>
                <a:path extrusionOk="0" h="19265" w="8014">
                  <a:moveTo>
                    <a:pt x="8013" y="0"/>
                  </a:moveTo>
                  <a:cubicBezTo>
                    <a:pt x="7882" y="512"/>
                    <a:pt x="7716" y="988"/>
                    <a:pt x="7561" y="1477"/>
                  </a:cubicBezTo>
                  <a:cubicBezTo>
                    <a:pt x="6632" y="4120"/>
                    <a:pt x="5799" y="6799"/>
                    <a:pt x="4727" y="9406"/>
                  </a:cubicBezTo>
                  <a:cubicBezTo>
                    <a:pt x="3418" y="12454"/>
                    <a:pt x="1691" y="16074"/>
                    <a:pt x="1" y="19265"/>
                  </a:cubicBezTo>
                  <a:cubicBezTo>
                    <a:pt x="2739" y="15669"/>
                    <a:pt x="4727" y="11585"/>
                    <a:pt x="6192" y="7323"/>
                  </a:cubicBezTo>
                  <a:cubicBezTo>
                    <a:pt x="6882" y="5251"/>
                    <a:pt x="7347" y="3108"/>
                    <a:pt x="7811" y="977"/>
                  </a:cubicBezTo>
                  <a:cubicBezTo>
                    <a:pt x="7882" y="655"/>
                    <a:pt x="7942" y="310"/>
                    <a:pt x="8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17"/>
            <p:cNvSpPr/>
            <p:nvPr/>
          </p:nvSpPr>
          <p:spPr>
            <a:xfrm>
              <a:off x="7183325" y="3448175"/>
              <a:ext cx="175950" cy="465250"/>
            </a:xfrm>
            <a:custGeom>
              <a:rect b="b" l="l" r="r" t="t"/>
              <a:pathLst>
                <a:path extrusionOk="0" h="18610" w="7038">
                  <a:moveTo>
                    <a:pt x="7037" y="0"/>
                  </a:moveTo>
                  <a:cubicBezTo>
                    <a:pt x="6918" y="477"/>
                    <a:pt x="6763" y="941"/>
                    <a:pt x="6620" y="1417"/>
                  </a:cubicBezTo>
                  <a:cubicBezTo>
                    <a:pt x="6216" y="2679"/>
                    <a:pt x="5799" y="3929"/>
                    <a:pt x="5418" y="5192"/>
                  </a:cubicBezTo>
                  <a:cubicBezTo>
                    <a:pt x="5037" y="6418"/>
                    <a:pt x="4715" y="7656"/>
                    <a:pt x="4287" y="8859"/>
                  </a:cubicBezTo>
                  <a:cubicBezTo>
                    <a:pt x="3751" y="10418"/>
                    <a:pt x="3001" y="12097"/>
                    <a:pt x="2644" y="12931"/>
                  </a:cubicBezTo>
                  <a:cubicBezTo>
                    <a:pt x="1917" y="14645"/>
                    <a:pt x="989" y="16717"/>
                    <a:pt x="1" y="18610"/>
                  </a:cubicBezTo>
                  <a:cubicBezTo>
                    <a:pt x="2572" y="15193"/>
                    <a:pt x="4477" y="11323"/>
                    <a:pt x="5680" y="7239"/>
                  </a:cubicBezTo>
                  <a:cubicBezTo>
                    <a:pt x="6251" y="5168"/>
                    <a:pt x="6585" y="3036"/>
                    <a:pt x="6906" y="905"/>
                  </a:cubicBezTo>
                  <a:cubicBezTo>
                    <a:pt x="6942" y="608"/>
                    <a:pt x="6990" y="298"/>
                    <a:pt x="7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17"/>
            <p:cNvSpPr/>
            <p:nvPr/>
          </p:nvSpPr>
          <p:spPr>
            <a:xfrm>
              <a:off x="7255350" y="3677375"/>
              <a:ext cx="111650" cy="297075"/>
            </a:xfrm>
            <a:custGeom>
              <a:rect b="b" l="l" r="r" t="t"/>
              <a:pathLst>
                <a:path extrusionOk="0" h="11883" w="4466">
                  <a:moveTo>
                    <a:pt x="4466" y="0"/>
                  </a:moveTo>
                  <a:cubicBezTo>
                    <a:pt x="4382" y="298"/>
                    <a:pt x="4287" y="584"/>
                    <a:pt x="4204" y="869"/>
                  </a:cubicBezTo>
                  <a:cubicBezTo>
                    <a:pt x="3608" y="2572"/>
                    <a:pt x="3013" y="3941"/>
                    <a:pt x="2394" y="5691"/>
                  </a:cubicBezTo>
                  <a:cubicBezTo>
                    <a:pt x="1644" y="7799"/>
                    <a:pt x="941" y="9918"/>
                    <a:pt x="1" y="11883"/>
                  </a:cubicBezTo>
                  <a:cubicBezTo>
                    <a:pt x="2454" y="8561"/>
                    <a:pt x="3858" y="4691"/>
                    <a:pt x="4382" y="607"/>
                  </a:cubicBezTo>
                  <a:cubicBezTo>
                    <a:pt x="4406" y="405"/>
                    <a:pt x="4442" y="191"/>
                    <a:pt x="4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17"/>
            <p:cNvSpPr/>
            <p:nvPr/>
          </p:nvSpPr>
          <p:spPr>
            <a:xfrm>
              <a:off x="7311325" y="3920250"/>
              <a:ext cx="66100" cy="149750"/>
            </a:xfrm>
            <a:custGeom>
              <a:rect b="b" l="l" r="r" t="t"/>
              <a:pathLst>
                <a:path extrusionOk="0" h="5990" w="2644">
                  <a:moveTo>
                    <a:pt x="2643" y="1"/>
                  </a:moveTo>
                  <a:cubicBezTo>
                    <a:pt x="2620" y="108"/>
                    <a:pt x="2584" y="203"/>
                    <a:pt x="2560" y="298"/>
                  </a:cubicBezTo>
                  <a:cubicBezTo>
                    <a:pt x="2274" y="1191"/>
                    <a:pt x="1858" y="1941"/>
                    <a:pt x="1405" y="2822"/>
                  </a:cubicBezTo>
                  <a:cubicBezTo>
                    <a:pt x="869" y="3965"/>
                    <a:pt x="560" y="4763"/>
                    <a:pt x="0" y="5990"/>
                  </a:cubicBezTo>
                  <a:cubicBezTo>
                    <a:pt x="1310" y="4346"/>
                    <a:pt x="2465" y="2406"/>
                    <a:pt x="2632" y="239"/>
                  </a:cubicBezTo>
                  <a:cubicBezTo>
                    <a:pt x="2643" y="167"/>
                    <a:pt x="2643" y="96"/>
                    <a:pt x="26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17"/>
            <p:cNvSpPr/>
            <p:nvPr/>
          </p:nvSpPr>
          <p:spPr>
            <a:xfrm>
              <a:off x="7339600" y="4120575"/>
              <a:ext cx="19975" cy="53900"/>
            </a:xfrm>
            <a:custGeom>
              <a:rect b="b" l="l" r="r" t="t"/>
              <a:pathLst>
                <a:path extrusionOk="0" h="2156" w="799">
                  <a:moveTo>
                    <a:pt x="798" y="1"/>
                  </a:moveTo>
                  <a:cubicBezTo>
                    <a:pt x="477" y="679"/>
                    <a:pt x="191" y="1394"/>
                    <a:pt x="0" y="2156"/>
                  </a:cubicBezTo>
                  <a:cubicBezTo>
                    <a:pt x="358" y="1477"/>
                    <a:pt x="619" y="739"/>
                    <a:pt x="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17"/>
            <p:cNvSpPr/>
            <p:nvPr/>
          </p:nvSpPr>
          <p:spPr>
            <a:xfrm>
              <a:off x="7323825" y="3036825"/>
              <a:ext cx="47950" cy="297975"/>
            </a:xfrm>
            <a:custGeom>
              <a:rect b="b" l="l" r="r" t="t"/>
              <a:pathLst>
                <a:path extrusionOk="0" h="11919" w="1918">
                  <a:moveTo>
                    <a:pt x="1500" y="0"/>
                  </a:moveTo>
                  <a:cubicBezTo>
                    <a:pt x="1465" y="274"/>
                    <a:pt x="1441" y="572"/>
                    <a:pt x="1417" y="893"/>
                  </a:cubicBezTo>
                  <a:cubicBezTo>
                    <a:pt x="1262" y="2857"/>
                    <a:pt x="1024" y="4798"/>
                    <a:pt x="810" y="6763"/>
                  </a:cubicBezTo>
                  <a:cubicBezTo>
                    <a:pt x="584" y="8596"/>
                    <a:pt x="465" y="10096"/>
                    <a:pt x="0" y="11918"/>
                  </a:cubicBezTo>
                  <a:cubicBezTo>
                    <a:pt x="941" y="10025"/>
                    <a:pt x="1477" y="7953"/>
                    <a:pt x="1727" y="5870"/>
                  </a:cubicBezTo>
                  <a:cubicBezTo>
                    <a:pt x="1917" y="4108"/>
                    <a:pt x="1822" y="2322"/>
                    <a:pt x="1584" y="560"/>
                  </a:cubicBezTo>
                  <a:cubicBezTo>
                    <a:pt x="1548" y="369"/>
                    <a:pt x="1536" y="191"/>
                    <a:pt x="1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17"/>
            <p:cNvSpPr/>
            <p:nvPr/>
          </p:nvSpPr>
          <p:spPr>
            <a:xfrm>
              <a:off x="7371750" y="3346675"/>
              <a:ext cx="8650" cy="41400"/>
            </a:xfrm>
            <a:custGeom>
              <a:rect b="b" l="l" r="r" t="t"/>
              <a:pathLst>
                <a:path extrusionOk="0" h="1656" w="346">
                  <a:moveTo>
                    <a:pt x="345" y="0"/>
                  </a:moveTo>
                  <a:cubicBezTo>
                    <a:pt x="167" y="536"/>
                    <a:pt x="48" y="1084"/>
                    <a:pt x="0" y="1655"/>
                  </a:cubicBezTo>
                  <a:cubicBezTo>
                    <a:pt x="203" y="1120"/>
                    <a:pt x="322" y="560"/>
                    <a:pt x="3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17"/>
            <p:cNvSpPr/>
            <p:nvPr/>
          </p:nvSpPr>
          <p:spPr>
            <a:xfrm>
              <a:off x="7133025" y="3182950"/>
              <a:ext cx="25325" cy="105700"/>
            </a:xfrm>
            <a:custGeom>
              <a:rect b="b" l="l" r="r" t="t"/>
              <a:pathLst>
                <a:path extrusionOk="0" h="4228" w="1013">
                  <a:moveTo>
                    <a:pt x="917" y="1"/>
                  </a:moveTo>
                  <a:cubicBezTo>
                    <a:pt x="655" y="763"/>
                    <a:pt x="369" y="1727"/>
                    <a:pt x="239" y="2585"/>
                  </a:cubicBezTo>
                  <a:cubicBezTo>
                    <a:pt x="131" y="3239"/>
                    <a:pt x="108" y="3525"/>
                    <a:pt x="0" y="4228"/>
                  </a:cubicBezTo>
                  <a:cubicBezTo>
                    <a:pt x="679" y="2930"/>
                    <a:pt x="1012" y="1454"/>
                    <a:pt x="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17"/>
            <p:cNvSpPr/>
            <p:nvPr/>
          </p:nvSpPr>
          <p:spPr>
            <a:xfrm>
              <a:off x="7057725" y="3183250"/>
              <a:ext cx="16975" cy="73250"/>
            </a:xfrm>
            <a:custGeom>
              <a:rect b="b" l="l" r="r" t="t"/>
              <a:pathLst>
                <a:path extrusionOk="0" h="2930" w="679">
                  <a:moveTo>
                    <a:pt x="619" y="1"/>
                  </a:moveTo>
                  <a:lnTo>
                    <a:pt x="619" y="1"/>
                  </a:lnTo>
                  <a:cubicBezTo>
                    <a:pt x="274" y="846"/>
                    <a:pt x="60" y="1965"/>
                    <a:pt x="0" y="2930"/>
                  </a:cubicBezTo>
                  <a:cubicBezTo>
                    <a:pt x="453" y="2025"/>
                    <a:pt x="679" y="1013"/>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17"/>
            <p:cNvSpPr/>
            <p:nvPr/>
          </p:nvSpPr>
          <p:spPr>
            <a:xfrm>
              <a:off x="7012475" y="3150225"/>
              <a:ext cx="5975" cy="44975"/>
            </a:xfrm>
            <a:custGeom>
              <a:rect b="b" l="l" r="r" t="t"/>
              <a:pathLst>
                <a:path extrusionOk="0" h="1799" w="239">
                  <a:moveTo>
                    <a:pt x="48" y="0"/>
                  </a:moveTo>
                  <a:lnTo>
                    <a:pt x="48" y="0"/>
                  </a:lnTo>
                  <a:cubicBezTo>
                    <a:pt x="12" y="596"/>
                    <a:pt x="0" y="1203"/>
                    <a:pt x="119" y="1798"/>
                  </a:cubicBezTo>
                  <a:cubicBezTo>
                    <a:pt x="227" y="1203"/>
                    <a:pt x="238" y="584"/>
                    <a:pt x="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17"/>
            <p:cNvSpPr/>
            <p:nvPr/>
          </p:nvSpPr>
          <p:spPr>
            <a:xfrm>
              <a:off x="4865175" y="4261975"/>
              <a:ext cx="601300" cy="70975"/>
            </a:xfrm>
            <a:custGeom>
              <a:rect b="b" l="l" r="r" t="t"/>
              <a:pathLst>
                <a:path extrusionOk="0" h="2839" w="24052">
                  <a:moveTo>
                    <a:pt x="24051" y="0"/>
                  </a:moveTo>
                  <a:lnTo>
                    <a:pt x="24051" y="0"/>
                  </a:lnTo>
                  <a:cubicBezTo>
                    <a:pt x="24049" y="1"/>
                    <a:pt x="24047" y="2"/>
                    <a:pt x="24045" y="3"/>
                  </a:cubicBezTo>
                  <a:lnTo>
                    <a:pt x="24045" y="3"/>
                  </a:lnTo>
                  <a:cubicBezTo>
                    <a:pt x="24047" y="2"/>
                    <a:pt x="24049" y="1"/>
                    <a:pt x="24051" y="0"/>
                  </a:cubicBezTo>
                  <a:close/>
                  <a:moveTo>
                    <a:pt x="24045" y="3"/>
                  </a:moveTo>
                  <a:lnTo>
                    <a:pt x="24045" y="3"/>
                  </a:lnTo>
                  <a:cubicBezTo>
                    <a:pt x="24022" y="14"/>
                    <a:pt x="23990" y="24"/>
                    <a:pt x="23968" y="24"/>
                  </a:cubicBezTo>
                  <a:cubicBezTo>
                    <a:pt x="23158" y="298"/>
                    <a:pt x="22337" y="488"/>
                    <a:pt x="21515" y="702"/>
                  </a:cubicBezTo>
                  <a:cubicBezTo>
                    <a:pt x="17975" y="1667"/>
                    <a:pt x="14795" y="2143"/>
                    <a:pt x="11149" y="2143"/>
                  </a:cubicBezTo>
                  <a:cubicBezTo>
                    <a:pt x="11104" y="2143"/>
                    <a:pt x="11059" y="2143"/>
                    <a:pt x="11014" y="2143"/>
                  </a:cubicBezTo>
                  <a:cubicBezTo>
                    <a:pt x="7906" y="2063"/>
                    <a:pt x="4814" y="1617"/>
                    <a:pt x="1711" y="1617"/>
                  </a:cubicBezTo>
                  <a:cubicBezTo>
                    <a:pt x="1142" y="1617"/>
                    <a:pt x="571" y="1632"/>
                    <a:pt x="1" y="1667"/>
                  </a:cubicBezTo>
                  <a:cubicBezTo>
                    <a:pt x="3715" y="2012"/>
                    <a:pt x="5418" y="2441"/>
                    <a:pt x="9097" y="2738"/>
                  </a:cubicBezTo>
                  <a:cubicBezTo>
                    <a:pt x="9940" y="2806"/>
                    <a:pt x="10788" y="2838"/>
                    <a:pt x="11636" y="2838"/>
                  </a:cubicBezTo>
                  <a:cubicBezTo>
                    <a:pt x="13314" y="2838"/>
                    <a:pt x="14997" y="2714"/>
                    <a:pt x="16658" y="2500"/>
                  </a:cubicBezTo>
                  <a:cubicBezTo>
                    <a:pt x="18574" y="2215"/>
                    <a:pt x="20479" y="1595"/>
                    <a:pt x="22230" y="833"/>
                  </a:cubicBezTo>
                  <a:cubicBezTo>
                    <a:pt x="22847" y="561"/>
                    <a:pt x="23452" y="288"/>
                    <a:pt x="24045" y="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17"/>
            <p:cNvSpPr/>
            <p:nvPr/>
          </p:nvSpPr>
          <p:spPr>
            <a:xfrm>
              <a:off x="5054775" y="4255425"/>
              <a:ext cx="324175" cy="38125"/>
            </a:xfrm>
            <a:custGeom>
              <a:rect b="b" l="l" r="r" t="t"/>
              <a:pathLst>
                <a:path extrusionOk="0" h="1525" w="12967">
                  <a:moveTo>
                    <a:pt x="12967" y="0"/>
                  </a:moveTo>
                  <a:lnTo>
                    <a:pt x="12967" y="0"/>
                  </a:lnTo>
                  <a:cubicBezTo>
                    <a:pt x="11800" y="322"/>
                    <a:pt x="10669" y="333"/>
                    <a:pt x="9443" y="464"/>
                  </a:cubicBezTo>
                  <a:cubicBezTo>
                    <a:pt x="6597" y="726"/>
                    <a:pt x="3763" y="857"/>
                    <a:pt x="930" y="1179"/>
                  </a:cubicBezTo>
                  <a:cubicBezTo>
                    <a:pt x="620" y="1215"/>
                    <a:pt x="322" y="1250"/>
                    <a:pt x="1" y="1274"/>
                  </a:cubicBezTo>
                  <a:cubicBezTo>
                    <a:pt x="215" y="1286"/>
                    <a:pt x="418" y="1310"/>
                    <a:pt x="632" y="1334"/>
                  </a:cubicBezTo>
                  <a:cubicBezTo>
                    <a:pt x="1879" y="1448"/>
                    <a:pt x="3132" y="1524"/>
                    <a:pt x="4383" y="1524"/>
                  </a:cubicBezTo>
                  <a:cubicBezTo>
                    <a:pt x="5986" y="1524"/>
                    <a:pt x="7585" y="1399"/>
                    <a:pt x="9157" y="1072"/>
                  </a:cubicBezTo>
                  <a:cubicBezTo>
                    <a:pt x="10443" y="798"/>
                    <a:pt x="11764" y="560"/>
                    <a:pt x="129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17"/>
            <p:cNvSpPr/>
            <p:nvPr/>
          </p:nvSpPr>
          <p:spPr>
            <a:xfrm>
              <a:off x="5709925" y="4211350"/>
              <a:ext cx="174750" cy="501300"/>
            </a:xfrm>
            <a:custGeom>
              <a:rect b="b" l="l" r="r" t="t"/>
              <a:pathLst>
                <a:path extrusionOk="0" h="20052" w="6990">
                  <a:moveTo>
                    <a:pt x="6990" y="1"/>
                  </a:moveTo>
                  <a:cubicBezTo>
                    <a:pt x="5454" y="346"/>
                    <a:pt x="4192" y="1418"/>
                    <a:pt x="3180" y="2549"/>
                  </a:cubicBezTo>
                  <a:cubicBezTo>
                    <a:pt x="358" y="6002"/>
                    <a:pt x="1" y="12252"/>
                    <a:pt x="2322" y="16122"/>
                  </a:cubicBezTo>
                  <a:cubicBezTo>
                    <a:pt x="3180" y="17444"/>
                    <a:pt x="4204" y="18575"/>
                    <a:pt x="5311" y="19765"/>
                  </a:cubicBezTo>
                  <a:cubicBezTo>
                    <a:pt x="5394" y="19872"/>
                    <a:pt x="5501" y="19968"/>
                    <a:pt x="5597" y="20051"/>
                  </a:cubicBezTo>
                  <a:cubicBezTo>
                    <a:pt x="5549" y="19980"/>
                    <a:pt x="5501" y="19944"/>
                    <a:pt x="5477" y="19884"/>
                  </a:cubicBezTo>
                  <a:cubicBezTo>
                    <a:pt x="4823" y="19015"/>
                    <a:pt x="4239" y="18098"/>
                    <a:pt x="3692" y="17170"/>
                  </a:cubicBezTo>
                  <a:cubicBezTo>
                    <a:pt x="3049" y="16098"/>
                    <a:pt x="2656" y="15360"/>
                    <a:pt x="2322" y="14253"/>
                  </a:cubicBezTo>
                  <a:cubicBezTo>
                    <a:pt x="1263" y="10979"/>
                    <a:pt x="1286" y="7990"/>
                    <a:pt x="2632" y="4787"/>
                  </a:cubicBezTo>
                  <a:cubicBezTo>
                    <a:pt x="2715" y="4597"/>
                    <a:pt x="2680" y="4668"/>
                    <a:pt x="2810" y="4406"/>
                  </a:cubicBezTo>
                  <a:cubicBezTo>
                    <a:pt x="3049" y="3918"/>
                    <a:pt x="3311" y="3442"/>
                    <a:pt x="3632" y="2978"/>
                  </a:cubicBezTo>
                  <a:cubicBezTo>
                    <a:pt x="3942" y="2525"/>
                    <a:pt x="4049" y="2406"/>
                    <a:pt x="4525" y="1870"/>
                  </a:cubicBezTo>
                  <a:cubicBezTo>
                    <a:pt x="5263" y="1084"/>
                    <a:pt x="5978" y="406"/>
                    <a:pt x="6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17"/>
            <p:cNvSpPr/>
            <p:nvPr/>
          </p:nvSpPr>
          <p:spPr>
            <a:xfrm>
              <a:off x="5776000" y="4270000"/>
              <a:ext cx="99150" cy="415250"/>
            </a:xfrm>
            <a:custGeom>
              <a:rect b="b" l="l" r="r" t="t"/>
              <a:pathLst>
                <a:path extrusionOk="0" h="16610" w="3966">
                  <a:moveTo>
                    <a:pt x="3823" y="0"/>
                  </a:moveTo>
                  <a:lnTo>
                    <a:pt x="3823" y="0"/>
                  </a:lnTo>
                  <a:cubicBezTo>
                    <a:pt x="3811" y="0"/>
                    <a:pt x="3787" y="36"/>
                    <a:pt x="3751" y="60"/>
                  </a:cubicBezTo>
                  <a:cubicBezTo>
                    <a:pt x="3073" y="632"/>
                    <a:pt x="2442" y="1274"/>
                    <a:pt x="1918" y="1989"/>
                  </a:cubicBezTo>
                  <a:cubicBezTo>
                    <a:pt x="668" y="3632"/>
                    <a:pt x="1" y="5704"/>
                    <a:pt x="60" y="7775"/>
                  </a:cubicBezTo>
                  <a:cubicBezTo>
                    <a:pt x="227" y="11049"/>
                    <a:pt x="1644" y="14276"/>
                    <a:pt x="3966" y="16610"/>
                  </a:cubicBezTo>
                  <a:cubicBezTo>
                    <a:pt x="2501" y="14681"/>
                    <a:pt x="1727" y="12657"/>
                    <a:pt x="1239" y="10299"/>
                  </a:cubicBezTo>
                  <a:cubicBezTo>
                    <a:pt x="596" y="7728"/>
                    <a:pt x="941" y="5263"/>
                    <a:pt x="2001" y="2965"/>
                  </a:cubicBezTo>
                  <a:cubicBezTo>
                    <a:pt x="2453" y="1989"/>
                    <a:pt x="3037" y="1060"/>
                    <a:pt x="3680" y="203"/>
                  </a:cubicBezTo>
                  <a:cubicBezTo>
                    <a:pt x="3727" y="143"/>
                    <a:pt x="3787" y="60"/>
                    <a:pt x="38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17"/>
            <p:cNvSpPr/>
            <p:nvPr/>
          </p:nvSpPr>
          <p:spPr>
            <a:xfrm>
              <a:off x="5391725" y="4202725"/>
              <a:ext cx="251850" cy="250050"/>
            </a:xfrm>
            <a:custGeom>
              <a:rect b="b" l="l" r="r" t="t"/>
              <a:pathLst>
                <a:path extrusionOk="0" h="10002" w="10074">
                  <a:moveTo>
                    <a:pt x="10074" y="1"/>
                  </a:moveTo>
                  <a:lnTo>
                    <a:pt x="10074" y="1"/>
                  </a:lnTo>
                  <a:cubicBezTo>
                    <a:pt x="8002" y="3739"/>
                    <a:pt x="5728" y="7156"/>
                    <a:pt x="2013" y="9157"/>
                  </a:cubicBezTo>
                  <a:cubicBezTo>
                    <a:pt x="1430" y="9466"/>
                    <a:pt x="953" y="9657"/>
                    <a:pt x="322" y="9883"/>
                  </a:cubicBezTo>
                  <a:cubicBezTo>
                    <a:pt x="227" y="9930"/>
                    <a:pt x="120" y="9954"/>
                    <a:pt x="1" y="10002"/>
                  </a:cubicBezTo>
                  <a:cubicBezTo>
                    <a:pt x="560" y="9907"/>
                    <a:pt x="1120" y="9811"/>
                    <a:pt x="1668" y="9645"/>
                  </a:cubicBezTo>
                  <a:cubicBezTo>
                    <a:pt x="3763" y="8990"/>
                    <a:pt x="5680" y="7716"/>
                    <a:pt x="7026" y="5954"/>
                  </a:cubicBezTo>
                  <a:cubicBezTo>
                    <a:pt x="8359" y="4156"/>
                    <a:pt x="9276" y="2072"/>
                    <a:pt x="10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17"/>
            <p:cNvSpPr/>
            <p:nvPr/>
          </p:nvSpPr>
          <p:spPr>
            <a:xfrm>
              <a:off x="5441150" y="4300650"/>
              <a:ext cx="187250" cy="172975"/>
            </a:xfrm>
            <a:custGeom>
              <a:rect b="b" l="l" r="r" t="t"/>
              <a:pathLst>
                <a:path extrusionOk="0" h="6919" w="7490">
                  <a:moveTo>
                    <a:pt x="7489" y="1"/>
                  </a:moveTo>
                  <a:lnTo>
                    <a:pt x="7489" y="1"/>
                  </a:lnTo>
                  <a:cubicBezTo>
                    <a:pt x="5834" y="2906"/>
                    <a:pt x="3667" y="4716"/>
                    <a:pt x="953" y="6371"/>
                  </a:cubicBezTo>
                  <a:cubicBezTo>
                    <a:pt x="643" y="6561"/>
                    <a:pt x="310" y="6740"/>
                    <a:pt x="0" y="6918"/>
                  </a:cubicBezTo>
                  <a:cubicBezTo>
                    <a:pt x="250" y="6859"/>
                    <a:pt x="512" y="6799"/>
                    <a:pt x="750" y="6728"/>
                  </a:cubicBezTo>
                  <a:cubicBezTo>
                    <a:pt x="2143" y="6311"/>
                    <a:pt x="3489" y="5621"/>
                    <a:pt x="4584" y="4692"/>
                  </a:cubicBezTo>
                  <a:cubicBezTo>
                    <a:pt x="5965" y="3442"/>
                    <a:pt x="6965" y="1787"/>
                    <a:pt x="7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17"/>
            <p:cNvSpPr/>
            <p:nvPr/>
          </p:nvSpPr>
          <p:spPr>
            <a:xfrm>
              <a:off x="5482825" y="4408100"/>
              <a:ext cx="108075" cy="89025"/>
            </a:xfrm>
            <a:custGeom>
              <a:rect b="b" l="l" r="r" t="t"/>
              <a:pathLst>
                <a:path extrusionOk="0" h="3561" w="4323">
                  <a:moveTo>
                    <a:pt x="4322" y="1"/>
                  </a:moveTo>
                  <a:lnTo>
                    <a:pt x="4322" y="1"/>
                  </a:lnTo>
                  <a:cubicBezTo>
                    <a:pt x="3786" y="644"/>
                    <a:pt x="3131" y="1168"/>
                    <a:pt x="2477" y="1680"/>
                  </a:cubicBezTo>
                  <a:cubicBezTo>
                    <a:pt x="1941" y="2132"/>
                    <a:pt x="1405" y="2489"/>
                    <a:pt x="572" y="3132"/>
                  </a:cubicBezTo>
                  <a:cubicBezTo>
                    <a:pt x="369" y="3287"/>
                    <a:pt x="214" y="3406"/>
                    <a:pt x="0" y="3561"/>
                  </a:cubicBezTo>
                  <a:cubicBezTo>
                    <a:pt x="72" y="3525"/>
                    <a:pt x="167" y="3501"/>
                    <a:pt x="238" y="3466"/>
                  </a:cubicBezTo>
                  <a:cubicBezTo>
                    <a:pt x="2143" y="2847"/>
                    <a:pt x="3489" y="1846"/>
                    <a:pt x="4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17"/>
            <p:cNvSpPr/>
            <p:nvPr/>
          </p:nvSpPr>
          <p:spPr>
            <a:xfrm>
              <a:off x="5524200" y="4467650"/>
              <a:ext cx="57175" cy="52100"/>
            </a:xfrm>
            <a:custGeom>
              <a:rect b="b" l="l" r="r" t="t"/>
              <a:pathLst>
                <a:path extrusionOk="0" h="2084" w="2287">
                  <a:moveTo>
                    <a:pt x="2286" y="0"/>
                  </a:moveTo>
                  <a:lnTo>
                    <a:pt x="2286" y="0"/>
                  </a:lnTo>
                  <a:cubicBezTo>
                    <a:pt x="1977" y="346"/>
                    <a:pt x="1619" y="596"/>
                    <a:pt x="1381" y="774"/>
                  </a:cubicBezTo>
                  <a:cubicBezTo>
                    <a:pt x="857" y="1167"/>
                    <a:pt x="441" y="1643"/>
                    <a:pt x="0" y="2084"/>
                  </a:cubicBezTo>
                  <a:cubicBezTo>
                    <a:pt x="905" y="1596"/>
                    <a:pt x="1869" y="988"/>
                    <a:pt x="22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17"/>
            <p:cNvSpPr/>
            <p:nvPr/>
          </p:nvSpPr>
          <p:spPr>
            <a:xfrm>
              <a:off x="5086625" y="4392325"/>
              <a:ext cx="450100" cy="463475"/>
            </a:xfrm>
            <a:custGeom>
              <a:rect b="b" l="l" r="r" t="t"/>
              <a:pathLst>
                <a:path extrusionOk="0" h="18539" w="18004">
                  <a:moveTo>
                    <a:pt x="1" y="1"/>
                  </a:moveTo>
                  <a:cubicBezTo>
                    <a:pt x="144" y="84"/>
                    <a:pt x="287" y="144"/>
                    <a:pt x="430" y="215"/>
                  </a:cubicBezTo>
                  <a:cubicBezTo>
                    <a:pt x="3525" y="1704"/>
                    <a:pt x="6633" y="3204"/>
                    <a:pt x="9526" y="5085"/>
                  </a:cubicBezTo>
                  <a:cubicBezTo>
                    <a:pt x="14193" y="8181"/>
                    <a:pt x="17884" y="12479"/>
                    <a:pt x="17527" y="18539"/>
                  </a:cubicBezTo>
                  <a:cubicBezTo>
                    <a:pt x="18003" y="16527"/>
                    <a:pt x="17801" y="14372"/>
                    <a:pt x="17098" y="12431"/>
                  </a:cubicBezTo>
                  <a:cubicBezTo>
                    <a:pt x="16563" y="11038"/>
                    <a:pt x="15693" y="9776"/>
                    <a:pt x="14741" y="8609"/>
                  </a:cubicBezTo>
                  <a:cubicBezTo>
                    <a:pt x="12407" y="5811"/>
                    <a:pt x="9419" y="3537"/>
                    <a:pt x="6109" y="1954"/>
                  </a:cubicBezTo>
                  <a:cubicBezTo>
                    <a:pt x="5216" y="1537"/>
                    <a:pt x="4525" y="1251"/>
                    <a:pt x="3394" y="918"/>
                  </a:cubicBezTo>
                  <a:cubicBezTo>
                    <a:pt x="2275" y="584"/>
                    <a:pt x="1132" y="34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17"/>
            <p:cNvSpPr/>
            <p:nvPr/>
          </p:nvSpPr>
          <p:spPr>
            <a:xfrm>
              <a:off x="5142900" y="4437275"/>
              <a:ext cx="354225" cy="407225"/>
            </a:xfrm>
            <a:custGeom>
              <a:rect b="b" l="l" r="r" t="t"/>
              <a:pathLst>
                <a:path extrusionOk="0" h="16289" w="14169">
                  <a:moveTo>
                    <a:pt x="0" y="1"/>
                  </a:moveTo>
                  <a:lnTo>
                    <a:pt x="0" y="1"/>
                  </a:lnTo>
                  <a:cubicBezTo>
                    <a:pt x="1679" y="894"/>
                    <a:pt x="3239" y="2001"/>
                    <a:pt x="4775" y="3168"/>
                  </a:cubicBezTo>
                  <a:cubicBezTo>
                    <a:pt x="6096" y="4180"/>
                    <a:pt x="7418" y="5180"/>
                    <a:pt x="8882" y="6609"/>
                  </a:cubicBezTo>
                  <a:cubicBezTo>
                    <a:pt x="10025" y="7752"/>
                    <a:pt x="10632" y="8669"/>
                    <a:pt x="11514" y="10026"/>
                  </a:cubicBezTo>
                  <a:cubicBezTo>
                    <a:pt x="12037" y="10871"/>
                    <a:pt x="12835" y="12276"/>
                    <a:pt x="13121" y="12919"/>
                  </a:cubicBezTo>
                  <a:cubicBezTo>
                    <a:pt x="13550" y="14014"/>
                    <a:pt x="13895" y="15146"/>
                    <a:pt x="14169" y="16289"/>
                  </a:cubicBezTo>
                  <a:cubicBezTo>
                    <a:pt x="14145" y="15384"/>
                    <a:pt x="14061" y="14526"/>
                    <a:pt x="13931" y="13693"/>
                  </a:cubicBezTo>
                  <a:cubicBezTo>
                    <a:pt x="13776" y="12621"/>
                    <a:pt x="13335" y="11609"/>
                    <a:pt x="12835" y="10657"/>
                  </a:cubicBezTo>
                  <a:cubicBezTo>
                    <a:pt x="11799" y="8597"/>
                    <a:pt x="10311" y="6787"/>
                    <a:pt x="8573" y="5299"/>
                  </a:cubicBezTo>
                  <a:cubicBezTo>
                    <a:pt x="6037" y="3073"/>
                    <a:pt x="3167" y="11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17"/>
            <p:cNvSpPr/>
            <p:nvPr/>
          </p:nvSpPr>
          <p:spPr>
            <a:xfrm>
              <a:off x="5171475" y="4498900"/>
              <a:ext cx="288750" cy="314950"/>
            </a:xfrm>
            <a:custGeom>
              <a:rect b="b" l="l" r="r" t="t"/>
              <a:pathLst>
                <a:path extrusionOk="0" h="12598" w="11550">
                  <a:moveTo>
                    <a:pt x="0" y="0"/>
                  </a:moveTo>
                  <a:cubicBezTo>
                    <a:pt x="60" y="36"/>
                    <a:pt x="84" y="48"/>
                    <a:pt x="131" y="60"/>
                  </a:cubicBezTo>
                  <a:cubicBezTo>
                    <a:pt x="857" y="429"/>
                    <a:pt x="1358" y="893"/>
                    <a:pt x="1965" y="1429"/>
                  </a:cubicBezTo>
                  <a:cubicBezTo>
                    <a:pt x="3560" y="2798"/>
                    <a:pt x="5168" y="4168"/>
                    <a:pt x="6608" y="5692"/>
                  </a:cubicBezTo>
                  <a:cubicBezTo>
                    <a:pt x="8525" y="7894"/>
                    <a:pt x="9990" y="9811"/>
                    <a:pt x="11549" y="12597"/>
                  </a:cubicBezTo>
                  <a:cubicBezTo>
                    <a:pt x="10609" y="9859"/>
                    <a:pt x="9216" y="7216"/>
                    <a:pt x="7311" y="5013"/>
                  </a:cubicBezTo>
                  <a:cubicBezTo>
                    <a:pt x="5703" y="3227"/>
                    <a:pt x="3703" y="1846"/>
                    <a:pt x="1619" y="667"/>
                  </a:cubicBezTo>
                  <a:cubicBezTo>
                    <a:pt x="1119" y="393"/>
                    <a:pt x="560" y="16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17"/>
            <p:cNvSpPr/>
            <p:nvPr/>
          </p:nvSpPr>
          <p:spPr>
            <a:xfrm>
              <a:off x="5206325" y="4594875"/>
              <a:ext cx="200025" cy="195450"/>
            </a:xfrm>
            <a:custGeom>
              <a:rect b="b" l="l" r="r" t="t"/>
              <a:pathLst>
                <a:path extrusionOk="0" h="7818" w="8001">
                  <a:moveTo>
                    <a:pt x="7" y="1"/>
                  </a:moveTo>
                  <a:cubicBezTo>
                    <a:pt x="0" y="1"/>
                    <a:pt x="10" y="6"/>
                    <a:pt x="47" y="19"/>
                  </a:cubicBezTo>
                  <a:cubicBezTo>
                    <a:pt x="297" y="126"/>
                    <a:pt x="535" y="269"/>
                    <a:pt x="761" y="436"/>
                  </a:cubicBezTo>
                  <a:cubicBezTo>
                    <a:pt x="1178" y="733"/>
                    <a:pt x="1690" y="1222"/>
                    <a:pt x="2130" y="1650"/>
                  </a:cubicBezTo>
                  <a:cubicBezTo>
                    <a:pt x="2702" y="2222"/>
                    <a:pt x="3273" y="2769"/>
                    <a:pt x="3845" y="3341"/>
                  </a:cubicBezTo>
                  <a:cubicBezTo>
                    <a:pt x="5286" y="4758"/>
                    <a:pt x="6786" y="6222"/>
                    <a:pt x="8000" y="7818"/>
                  </a:cubicBezTo>
                  <a:cubicBezTo>
                    <a:pt x="6905" y="5389"/>
                    <a:pt x="5274" y="3150"/>
                    <a:pt x="3119" y="1579"/>
                  </a:cubicBezTo>
                  <a:cubicBezTo>
                    <a:pt x="2285" y="936"/>
                    <a:pt x="1392" y="340"/>
                    <a:pt x="356" y="55"/>
                  </a:cubicBezTo>
                  <a:cubicBezTo>
                    <a:pt x="351" y="55"/>
                    <a:pt x="345" y="56"/>
                    <a:pt x="339" y="56"/>
                  </a:cubicBezTo>
                  <a:cubicBezTo>
                    <a:pt x="249" y="56"/>
                    <a:pt x="32" y="1"/>
                    <a:pt x="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17"/>
            <p:cNvSpPr/>
            <p:nvPr/>
          </p:nvSpPr>
          <p:spPr>
            <a:xfrm>
              <a:off x="5196475" y="4654875"/>
              <a:ext cx="146475" cy="120875"/>
            </a:xfrm>
            <a:custGeom>
              <a:rect b="b" l="l" r="r" t="t"/>
              <a:pathLst>
                <a:path extrusionOk="0" h="4835" w="5859">
                  <a:moveTo>
                    <a:pt x="0" y="0"/>
                  </a:moveTo>
                  <a:cubicBezTo>
                    <a:pt x="131" y="72"/>
                    <a:pt x="298" y="179"/>
                    <a:pt x="453" y="286"/>
                  </a:cubicBezTo>
                  <a:cubicBezTo>
                    <a:pt x="1191" y="762"/>
                    <a:pt x="1822" y="1417"/>
                    <a:pt x="2536" y="2024"/>
                  </a:cubicBezTo>
                  <a:cubicBezTo>
                    <a:pt x="3608" y="2989"/>
                    <a:pt x="4799" y="3834"/>
                    <a:pt x="5858" y="4834"/>
                  </a:cubicBezTo>
                  <a:cubicBezTo>
                    <a:pt x="4549" y="2703"/>
                    <a:pt x="2596" y="953"/>
                    <a:pt x="238" y="84"/>
                  </a:cubicBezTo>
                  <a:cubicBezTo>
                    <a:pt x="155" y="60"/>
                    <a:pt x="60" y="2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17"/>
            <p:cNvSpPr/>
            <p:nvPr/>
          </p:nvSpPr>
          <p:spPr>
            <a:xfrm>
              <a:off x="5620625" y="4670050"/>
              <a:ext cx="283100" cy="185750"/>
            </a:xfrm>
            <a:custGeom>
              <a:rect b="b" l="l" r="r" t="t"/>
              <a:pathLst>
                <a:path extrusionOk="0" h="7430" w="11324">
                  <a:moveTo>
                    <a:pt x="1" y="0"/>
                  </a:moveTo>
                  <a:lnTo>
                    <a:pt x="1" y="0"/>
                  </a:lnTo>
                  <a:cubicBezTo>
                    <a:pt x="1501" y="1763"/>
                    <a:pt x="3251" y="3275"/>
                    <a:pt x="5204" y="4513"/>
                  </a:cubicBezTo>
                  <a:cubicBezTo>
                    <a:pt x="6930" y="5573"/>
                    <a:pt x="8788" y="6418"/>
                    <a:pt x="10669" y="7180"/>
                  </a:cubicBezTo>
                  <a:cubicBezTo>
                    <a:pt x="10895" y="7263"/>
                    <a:pt x="11097" y="7335"/>
                    <a:pt x="11324" y="7430"/>
                  </a:cubicBezTo>
                  <a:cubicBezTo>
                    <a:pt x="11038" y="7251"/>
                    <a:pt x="10776" y="7073"/>
                    <a:pt x="10502" y="6894"/>
                  </a:cubicBezTo>
                  <a:cubicBezTo>
                    <a:pt x="7061" y="4513"/>
                    <a:pt x="3251" y="25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17"/>
            <p:cNvSpPr/>
            <p:nvPr/>
          </p:nvSpPr>
          <p:spPr>
            <a:xfrm>
              <a:off x="5636100" y="4736425"/>
              <a:ext cx="213450" cy="118575"/>
            </a:xfrm>
            <a:custGeom>
              <a:rect b="b" l="l" r="r" t="t"/>
              <a:pathLst>
                <a:path extrusionOk="0" h="4743" w="8538">
                  <a:moveTo>
                    <a:pt x="1" y="1"/>
                  </a:moveTo>
                  <a:lnTo>
                    <a:pt x="1" y="1"/>
                  </a:lnTo>
                  <a:cubicBezTo>
                    <a:pt x="120" y="120"/>
                    <a:pt x="227" y="239"/>
                    <a:pt x="346" y="358"/>
                  </a:cubicBezTo>
                  <a:cubicBezTo>
                    <a:pt x="1846" y="1917"/>
                    <a:pt x="3668" y="3227"/>
                    <a:pt x="5704" y="3989"/>
                  </a:cubicBezTo>
                  <a:cubicBezTo>
                    <a:pt x="6347" y="4239"/>
                    <a:pt x="7014" y="4442"/>
                    <a:pt x="7680" y="4608"/>
                  </a:cubicBezTo>
                  <a:cubicBezTo>
                    <a:pt x="7935" y="4661"/>
                    <a:pt x="8200" y="4743"/>
                    <a:pt x="8449" y="4743"/>
                  </a:cubicBezTo>
                  <a:cubicBezTo>
                    <a:pt x="8478" y="4743"/>
                    <a:pt x="8508" y="4742"/>
                    <a:pt x="8538" y="4739"/>
                  </a:cubicBezTo>
                  <a:cubicBezTo>
                    <a:pt x="7323" y="4299"/>
                    <a:pt x="6204" y="3513"/>
                    <a:pt x="5061" y="2894"/>
                  </a:cubicBezTo>
                  <a:cubicBezTo>
                    <a:pt x="3585" y="2001"/>
                    <a:pt x="2073" y="1191"/>
                    <a:pt x="549" y="370"/>
                  </a:cubicBezTo>
                  <a:cubicBezTo>
                    <a:pt x="358" y="251"/>
                    <a:pt x="179" y="13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17"/>
            <p:cNvSpPr/>
            <p:nvPr/>
          </p:nvSpPr>
          <p:spPr>
            <a:xfrm>
              <a:off x="5622875" y="4781700"/>
              <a:ext cx="130225" cy="72325"/>
            </a:xfrm>
            <a:custGeom>
              <a:rect b="b" l="l" r="r" t="t"/>
              <a:pathLst>
                <a:path extrusionOk="0" h="2893" w="5209">
                  <a:moveTo>
                    <a:pt x="5" y="1"/>
                  </a:moveTo>
                  <a:lnTo>
                    <a:pt x="5" y="1"/>
                  </a:lnTo>
                  <a:cubicBezTo>
                    <a:pt x="1" y="1"/>
                    <a:pt x="27" y="21"/>
                    <a:pt x="89" y="71"/>
                  </a:cubicBezTo>
                  <a:cubicBezTo>
                    <a:pt x="1530" y="1357"/>
                    <a:pt x="3185" y="2512"/>
                    <a:pt x="5209" y="2893"/>
                  </a:cubicBezTo>
                  <a:cubicBezTo>
                    <a:pt x="4257" y="2416"/>
                    <a:pt x="3399" y="1738"/>
                    <a:pt x="2471" y="1202"/>
                  </a:cubicBezTo>
                  <a:cubicBezTo>
                    <a:pt x="1709" y="761"/>
                    <a:pt x="875" y="452"/>
                    <a:pt x="89" y="47"/>
                  </a:cubicBezTo>
                  <a:cubicBezTo>
                    <a:pt x="38" y="18"/>
                    <a:pt x="8" y="1"/>
                    <a:pt x="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17"/>
            <p:cNvSpPr/>
            <p:nvPr/>
          </p:nvSpPr>
          <p:spPr>
            <a:xfrm>
              <a:off x="5600100" y="4824525"/>
              <a:ext cx="57175" cy="28900"/>
            </a:xfrm>
            <a:custGeom>
              <a:rect b="b" l="l" r="r" t="t"/>
              <a:pathLst>
                <a:path extrusionOk="0" h="1156" w="2287">
                  <a:moveTo>
                    <a:pt x="0" y="1"/>
                  </a:moveTo>
                  <a:lnTo>
                    <a:pt x="0" y="1"/>
                  </a:lnTo>
                  <a:cubicBezTo>
                    <a:pt x="679" y="513"/>
                    <a:pt x="1441" y="977"/>
                    <a:pt x="2286" y="1156"/>
                  </a:cubicBezTo>
                  <a:cubicBezTo>
                    <a:pt x="1608" y="644"/>
                    <a:pt x="822" y="28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17"/>
            <p:cNvSpPr/>
            <p:nvPr/>
          </p:nvSpPr>
          <p:spPr>
            <a:xfrm>
              <a:off x="4910125" y="4386675"/>
              <a:ext cx="170875" cy="452775"/>
            </a:xfrm>
            <a:custGeom>
              <a:rect b="b" l="l" r="r" t="t"/>
              <a:pathLst>
                <a:path extrusionOk="0" h="18111" w="6835">
                  <a:moveTo>
                    <a:pt x="5489" y="12788"/>
                  </a:moveTo>
                  <a:lnTo>
                    <a:pt x="5489" y="12788"/>
                  </a:lnTo>
                  <a:cubicBezTo>
                    <a:pt x="5487" y="12811"/>
                    <a:pt x="5485" y="12832"/>
                    <a:pt x="5483" y="12850"/>
                  </a:cubicBezTo>
                  <a:lnTo>
                    <a:pt x="5483" y="12850"/>
                  </a:lnTo>
                  <a:cubicBezTo>
                    <a:pt x="5486" y="12830"/>
                    <a:pt x="5489" y="12807"/>
                    <a:pt x="5489" y="12788"/>
                  </a:cubicBezTo>
                  <a:close/>
                  <a:moveTo>
                    <a:pt x="1" y="1"/>
                  </a:moveTo>
                  <a:cubicBezTo>
                    <a:pt x="524" y="215"/>
                    <a:pt x="977" y="572"/>
                    <a:pt x="1358" y="894"/>
                  </a:cubicBezTo>
                  <a:cubicBezTo>
                    <a:pt x="1906" y="1322"/>
                    <a:pt x="2429" y="1810"/>
                    <a:pt x="2894" y="2334"/>
                  </a:cubicBezTo>
                  <a:cubicBezTo>
                    <a:pt x="3477" y="2953"/>
                    <a:pt x="4299" y="4668"/>
                    <a:pt x="4573" y="5311"/>
                  </a:cubicBezTo>
                  <a:cubicBezTo>
                    <a:pt x="5761" y="8034"/>
                    <a:pt x="5894" y="10317"/>
                    <a:pt x="5479" y="12884"/>
                  </a:cubicBezTo>
                  <a:lnTo>
                    <a:pt x="5479" y="12884"/>
                  </a:lnTo>
                  <a:cubicBezTo>
                    <a:pt x="5480" y="12874"/>
                    <a:pt x="5481" y="12862"/>
                    <a:pt x="5483" y="12850"/>
                  </a:cubicBezTo>
                  <a:lnTo>
                    <a:pt x="5483" y="12850"/>
                  </a:lnTo>
                  <a:cubicBezTo>
                    <a:pt x="5480" y="12868"/>
                    <a:pt x="5477" y="12884"/>
                    <a:pt x="5477" y="12895"/>
                  </a:cubicBezTo>
                  <a:cubicBezTo>
                    <a:pt x="5478" y="12892"/>
                    <a:pt x="5479" y="12888"/>
                    <a:pt x="5479" y="12884"/>
                  </a:cubicBezTo>
                  <a:lnTo>
                    <a:pt x="5479" y="12884"/>
                  </a:lnTo>
                  <a:cubicBezTo>
                    <a:pt x="5458" y="13089"/>
                    <a:pt x="5471" y="12987"/>
                    <a:pt x="5418" y="13240"/>
                  </a:cubicBezTo>
                  <a:cubicBezTo>
                    <a:pt x="5299" y="14002"/>
                    <a:pt x="5132" y="14741"/>
                    <a:pt x="4894" y="15467"/>
                  </a:cubicBezTo>
                  <a:cubicBezTo>
                    <a:pt x="4620" y="16288"/>
                    <a:pt x="4275" y="17074"/>
                    <a:pt x="3941" y="17836"/>
                  </a:cubicBezTo>
                  <a:cubicBezTo>
                    <a:pt x="3906" y="17932"/>
                    <a:pt x="3858" y="18027"/>
                    <a:pt x="3811" y="18110"/>
                  </a:cubicBezTo>
                  <a:cubicBezTo>
                    <a:pt x="3858" y="18051"/>
                    <a:pt x="3918" y="17967"/>
                    <a:pt x="3965" y="17920"/>
                  </a:cubicBezTo>
                  <a:cubicBezTo>
                    <a:pt x="4739" y="16884"/>
                    <a:pt x="5465" y="15800"/>
                    <a:pt x="5835" y="14562"/>
                  </a:cubicBezTo>
                  <a:cubicBezTo>
                    <a:pt x="6835" y="11526"/>
                    <a:pt x="6608" y="8276"/>
                    <a:pt x="5311" y="5359"/>
                  </a:cubicBezTo>
                  <a:cubicBezTo>
                    <a:pt x="4775" y="4144"/>
                    <a:pt x="4120" y="2977"/>
                    <a:pt x="3191" y="2025"/>
                  </a:cubicBezTo>
                  <a:cubicBezTo>
                    <a:pt x="2632" y="1501"/>
                    <a:pt x="2013" y="1048"/>
                    <a:pt x="1358" y="667"/>
                  </a:cubicBezTo>
                  <a:cubicBezTo>
                    <a:pt x="929" y="394"/>
                    <a:pt x="477" y="1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17"/>
            <p:cNvSpPr/>
            <p:nvPr/>
          </p:nvSpPr>
          <p:spPr>
            <a:xfrm>
              <a:off x="5020850" y="4434300"/>
              <a:ext cx="95875" cy="409300"/>
            </a:xfrm>
            <a:custGeom>
              <a:rect b="b" l="l" r="r" t="t"/>
              <a:pathLst>
                <a:path extrusionOk="0" h="16372" w="3835">
                  <a:moveTo>
                    <a:pt x="1" y="1"/>
                  </a:moveTo>
                  <a:cubicBezTo>
                    <a:pt x="810" y="1096"/>
                    <a:pt x="1287" y="2215"/>
                    <a:pt x="1739" y="3418"/>
                  </a:cubicBezTo>
                  <a:cubicBezTo>
                    <a:pt x="2870" y="6454"/>
                    <a:pt x="3192" y="9550"/>
                    <a:pt x="2572" y="12514"/>
                  </a:cubicBezTo>
                  <a:cubicBezTo>
                    <a:pt x="2275" y="13741"/>
                    <a:pt x="1882" y="14967"/>
                    <a:pt x="1453" y="16157"/>
                  </a:cubicBezTo>
                  <a:cubicBezTo>
                    <a:pt x="1417" y="16229"/>
                    <a:pt x="1394" y="16288"/>
                    <a:pt x="1382" y="16372"/>
                  </a:cubicBezTo>
                  <a:cubicBezTo>
                    <a:pt x="1394" y="16348"/>
                    <a:pt x="1394" y="16336"/>
                    <a:pt x="1406" y="16324"/>
                  </a:cubicBezTo>
                  <a:cubicBezTo>
                    <a:pt x="1918" y="15538"/>
                    <a:pt x="2370" y="14729"/>
                    <a:pt x="2739" y="13883"/>
                  </a:cubicBezTo>
                  <a:cubicBezTo>
                    <a:pt x="3596" y="11883"/>
                    <a:pt x="3834" y="9669"/>
                    <a:pt x="3525" y="7525"/>
                  </a:cubicBezTo>
                  <a:cubicBezTo>
                    <a:pt x="3370" y="6275"/>
                    <a:pt x="3061" y="5037"/>
                    <a:pt x="2537" y="3894"/>
                  </a:cubicBezTo>
                  <a:cubicBezTo>
                    <a:pt x="1918" y="2465"/>
                    <a:pt x="1144" y="107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17"/>
            <p:cNvSpPr/>
            <p:nvPr/>
          </p:nvSpPr>
          <p:spPr>
            <a:xfrm>
              <a:off x="5095575" y="4595925"/>
              <a:ext cx="52400" cy="257500"/>
            </a:xfrm>
            <a:custGeom>
              <a:rect b="b" l="l" r="r" t="t"/>
              <a:pathLst>
                <a:path extrusionOk="0" h="10300" w="2096">
                  <a:moveTo>
                    <a:pt x="1262" y="1"/>
                  </a:moveTo>
                  <a:cubicBezTo>
                    <a:pt x="1429" y="1334"/>
                    <a:pt x="1417" y="2668"/>
                    <a:pt x="1381" y="3977"/>
                  </a:cubicBezTo>
                  <a:cubicBezTo>
                    <a:pt x="1334" y="5335"/>
                    <a:pt x="1250" y="5882"/>
                    <a:pt x="1060" y="6990"/>
                  </a:cubicBezTo>
                  <a:cubicBezTo>
                    <a:pt x="893" y="7823"/>
                    <a:pt x="679" y="8657"/>
                    <a:pt x="357" y="9454"/>
                  </a:cubicBezTo>
                  <a:cubicBezTo>
                    <a:pt x="250" y="9740"/>
                    <a:pt x="131" y="10038"/>
                    <a:pt x="0" y="10300"/>
                  </a:cubicBezTo>
                  <a:lnTo>
                    <a:pt x="310" y="9907"/>
                  </a:lnTo>
                  <a:cubicBezTo>
                    <a:pt x="1488" y="8430"/>
                    <a:pt x="2060" y="6525"/>
                    <a:pt x="2096" y="4644"/>
                  </a:cubicBezTo>
                  <a:cubicBezTo>
                    <a:pt x="2060" y="3073"/>
                    <a:pt x="1846" y="1477"/>
                    <a:pt x="12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17"/>
            <p:cNvSpPr/>
            <p:nvPr/>
          </p:nvSpPr>
          <p:spPr>
            <a:xfrm>
              <a:off x="5156275" y="4630750"/>
              <a:ext cx="43800" cy="186675"/>
            </a:xfrm>
            <a:custGeom>
              <a:rect b="b" l="l" r="r" t="t"/>
              <a:pathLst>
                <a:path extrusionOk="0" h="7467" w="1752">
                  <a:moveTo>
                    <a:pt x="1" y="1"/>
                  </a:moveTo>
                  <a:lnTo>
                    <a:pt x="1" y="1"/>
                  </a:lnTo>
                  <a:cubicBezTo>
                    <a:pt x="358" y="1025"/>
                    <a:pt x="477" y="2108"/>
                    <a:pt x="668" y="3180"/>
                  </a:cubicBezTo>
                  <a:cubicBezTo>
                    <a:pt x="918" y="4478"/>
                    <a:pt x="1192" y="5775"/>
                    <a:pt x="1394" y="7061"/>
                  </a:cubicBezTo>
                  <a:cubicBezTo>
                    <a:pt x="1430" y="7216"/>
                    <a:pt x="1442" y="7323"/>
                    <a:pt x="1454" y="7466"/>
                  </a:cubicBezTo>
                  <a:cubicBezTo>
                    <a:pt x="1489" y="7347"/>
                    <a:pt x="1501" y="7240"/>
                    <a:pt x="1513" y="7121"/>
                  </a:cubicBezTo>
                  <a:cubicBezTo>
                    <a:pt x="1751" y="5609"/>
                    <a:pt x="1680" y="4049"/>
                    <a:pt x="1215" y="2584"/>
                  </a:cubicBezTo>
                  <a:cubicBezTo>
                    <a:pt x="930" y="1680"/>
                    <a:pt x="572" y="75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17"/>
            <p:cNvSpPr/>
            <p:nvPr/>
          </p:nvSpPr>
          <p:spPr>
            <a:xfrm>
              <a:off x="5200925" y="4675700"/>
              <a:ext cx="59575" cy="147675"/>
            </a:xfrm>
            <a:custGeom>
              <a:rect b="b" l="l" r="r" t="t"/>
              <a:pathLst>
                <a:path extrusionOk="0" h="5907" w="2383">
                  <a:moveTo>
                    <a:pt x="1" y="1"/>
                  </a:moveTo>
                  <a:lnTo>
                    <a:pt x="1" y="1"/>
                  </a:lnTo>
                  <a:cubicBezTo>
                    <a:pt x="977" y="2489"/>
                    <a:pt x="1489" y="3632"/>
                    <a:pt x="2382" y="5906"/>
                  </a:cubicBezTo>
                  <a:cubicBezTo>
                    <a:pt x="2335" y="3561"/>
                    <a:pt x="1561" y="175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17"/>
            <p:cNvSpPr/>
            <p:nvPr/>
          </p:nvSpPr>
          <p:spPr>
            <a:xfrm>
              <a:off x="7128550" y="2743925"/>
              <a:ext cx="30400" cy="244400"/>
            </a:xfrm>
            <a:custGeom>
              <a:rect b="b" l="l" r="r" t="t"/>
              <a:pathLst>
                <a:path extrusionOk="0" h="9776" w="1216">
                  <a:moveTo>
                    <a:pt x="1084" y="0"/>
                  </a:moveTo>
                  <a:lnTo>
                    <a:pt x="953" y="441"/>
                  </a:lnTo>
                  <a:cubicBezTo>
                    <a:pt x="1" y="3655"/>
                    <a:pt x="120" y="6632"/>
                    <a:pt x="1215" y="9775"/>
                  </a:cubicBezTo>
                  <a:cubicBezTo>
                    <a:pt x="1120" y="8227"/>
                    <a:pt x="1144" y="6692"/>
                    <a:pt x="1144" y="5144"/>
                  </a:cubicBezTo>
                  <a:cubicBezTo>
                    <a:pt x="1120" y="3667"/>
                    <a:pt x="1096" y="2179"/>
                    <a:pt x="1084" y="715"/>
                  </a:cubicBezTo>
                  <a:cubicBezTo>
                    <a:pt x="1072" y="477"/>
                    <a:pt x="1072" y="238"/>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17"/>
            <p:cNvSpPr/>
            <p:nvPr/>
          </p:nvSpPr>
          <p:spPr>
            <a:xfrm>
              <a:off x="7064850" y="2769825"/>
              <a:ext cx="28025" cy="188725"/>
            </a:xfrm>
            <a:custGeom>
              <a:rect b="b" l="l" r="r" t="t"/>
              <a:pathLst>
                <a:path extrusionOk="0" h="7549" w="1121">
                  <a:moveTo>
                    <a:pt x="953" y="0"/>
                  </a:moveTo>
                  <a:lnTo>
                    <a:pt x="822" y="357"/>
                  </a:lnTo>
                  <a:cubicBezTo>
                    <a:pt x="1" y="2679"/>
                    <a:pt x="120" y="5298"/>
                    <a:pt x="1120" y="7549"/>
                  </a:cubicBezTo>
                  <a:cubicBezTo>
                    <a:pt x="1001" y="6227"/>
                    <a:pt x="989" y="4894"/>
                    <a:pt x="965" y="3572"/>
                  </a:cubicBezTo>
                  <a:cubicBezTo>
                    <a:pt x="953" y="2560"/>
                    <a:pt x="894" y="1548"/>
                    <a:pt x="906" y="536"/>
                  </a:cubicBezTo>
                  <a:lnTo>
                    <a:pt x="9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17"/>
            <p:cNvSpPr/>
            <p:nvPr/>
          </p:nvSpPr>
          <p:spPr>
            <a:xfrm>
              <a:off x="7339600" y="2793325"/>
              <a:ext cx="20850" cy="168500"/>
            </a:xfrm>
            <a:custGeom>
              <a:rect b="b" l="l" r="r" t="t"/>
              <a:pathLst>
                <a:path extrusionOk="0" h="6740" w="834">
                  <a:moveTo>
                    <a:pt x="143" y="1"/>
                  </a:moveTo>
                  <a:cubicBezTo>
                    <a:pt x="131" y="489"/>
                    <a:pt x="84" y="989"/>
                    <a:pt x="72" y="1477"/>
                  </a:cubicBezTo>
                  <a:cubicBezTo>
                    <a:pt x="0" y="3251"/>
                    <a:pt x="238" y="5037"/>
                    <a:pt x="477" y="6740"/>
                  </a:cubicBezTo>
                  <a:cubicBezTo>
                    <a:pt x="834" y="4537"/>
                    <a:pt x="691" y="2311"/>
                    <a:pt x="179" y="155"/>
                  </a:cubicBezTo>
                  <a:cubicBezTo>
                    <a:pt x="155" y="96"/>
                    <a:pt x="155" y="48"/>
                    <a:pt x="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17"/>
            <p:cNvSpPr/>
            <p:nvPr/>
          </p:nvSpPr>
          <p:spPr>
            <a:xfrm>
              <a:off x="7254175" y="2705225"/>
              <a:ext cx="25325" cy="348275"/>
            </a:xfrm>
            <a:custGeom>
              <a:rect b="b" l="l" r="r" t="t"/>
              <a:pathLst>
                <a:path extrusionOk="0" h="13931" w="1013">
                  <a:moveTo>
                    <a:pt x="60" y="0"/>
                  </a:moveTo>
                  <a:cubicBezTo>
                    <a:pt x="95" y="489"/>
                    <a:pt x="95" y="977"/>
                    <a:pt x="95" y="1477"/>
                  </a:cubicBezTo>
                  <a:cubicBezTo>
                    <a:pt x="36" y="2906"/>
                    <a:pt x="0" y="4346"/>
                    <a:pt x="24" y="5775"/>
                  </a:cubicBezTo>
                  <a:cubicBezTo>
                    <a:pt x="48" y="8513"/>
                    <a:pt x="238" y="11240"/>
                    <a:pt x="560" y="13931"/>
                  </a:cubicBezTo>
                  <a:cubicBezTo>
                    <a:pt x="750" y="11752"/>
                    <a:pt x="988" y="9585"/>
                    <a:pt x="1012" y="7394"/>
                  </a:cubicBezTo>
                  <a:cubicBezTo>
                    <a:pt x="988" y="4965"/>
                    <a:pt x="738" y="2501"/>
                    <a:pt x="107" y="143"/>
                  </a:cubicBezTo>
                  <a:cubicBezTo>
                    <a:pt x="95" y="108"/>
                    <a:pt x="72" y="48"/>
                    <a:pt x="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17"/>
            <p:cNvSpPr/>
            <p:nvPr/>
          </p:nvSpPr>
          <p:spPr>
            <a:xfrm>
              <a:off x="7198800" y="2819225"/>
              <a:ext cx="12225" cy="129500"/>
            </a:xfrm>
            <a:custGeom>
              <a:rect b="b" l="l" r="r" t="t"/>
              <a:pathLst>
                <a:path extrusionOk="0" h="5180" w="489">
                  <a:moveTo>
                    <a:pt x="286" y="1"/>
                  </a:moveTo>
                  <a:cubicBezTo>
                    <a:pt x="120" y="870"/>
                    <a:pt x="1" y="1751"/>
                    <a:pt x="1" y="2644"/>
                  </a:cubicBezTo>
                  <a:cubicBezTo>
                    <a:pt x="13" y="3489"/>
                    <a:pt x="120" y="4334"/>
                    <a:pt x="239" y="5180"/>
                  </a:cubicBezTo>
                  <a:cubicBezTo>
                    <a:pt x="370" y="4311"/>
                    <a:pt x="477" y="3418"/>
                    <a:pt x="489" y="2525"/>
                  </a:cubicBezTo>
                  <a:cubicBezTo>
                    <a:pt x="489" y="1679"/>
                    <a:pt x="394" y="810"/>
                    <a:pt x="2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17"/>
            <p:cNvSpPr/>
            <p:nvPr/>
          </p:nvSpPr>
          <p:spPr>
            <a:xfrm>
              <a:off x="4945550" y="889225"/>
              <a:ext cx="103900" cy="380425"/>
            </a:xfrm>
            <a:custGeom>
              <a:rect b="b" l="l" r="r" t="t"/>
              <a:pathLst>
                <a:path extrusionOk="0" h="15217" w="4156">
                  <a:moveTo>
                    <a:pt x="0" y="1"/>
                  </a:moveTo>
                  <a:lnTo>
                    <a:pt x="0" y="1"/>
                  </a:lnTo>
                  <a:cubicBezTo>
                    <a:pt x="24" y="24"/>
                    <a:pt x="48" y="60"/>
                    <a:pt x="72" y="84"/>
                  </a:cubicBezTo>
                  <a:cubicBezTo>
                    <a:pt x="858" y="1203"/>
                    <a:pt x="1560" y="2382"/>
                    <a:pt x="2227" y="3572"/>
                  </a:cubicBezTo>
                  <a:cubicBezTo>
                    <a:pt x="3025" y="5156"/>
                    <a:pt x="3358" y="6811"/>
                    <a:pt x="3298" y="8716"/>
                  </a:cubicBezTo>
                  <a:cubicBezTo>
                    <a:pt x="3275" y="11014"/>
                    <a:pt x="2644" y="13240"/>
                    <a:pt x="1203" y="15217"/>
                  </a:cubicBezTo>
                  <a:cubicBezTo>
                    <a:pt x="2989" y="13526"/>
                    <a:pt x="3977" y="11073"/>
                    <a:pt x="4025" y="8597"/>
                  </a:cubicBezTo>
                  <a:cubicBezTo>
                    <a:pt x="4156" y="6394"/>
                    <a:pt x="3525" y="4168"/>
                    <a:pt x="2179" y="2418"/>
                  </a:cubicBezTo>
                  <a:cubicBezTo>
                    <a:pt x="1608" y="1644"/>
                    <a:pt x="989" y="917"/>
                    <a:pt x="286" y="263"/>
                  </a:cubicBezTo>
                  <a:cubicBezTo>
                    <a:pt x="191" y="179"/>
                    <a:pt x="96" y="7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17"/>
            <p:cNvSpPr/>
            <p:nvPr/>
          </p:nvSpPr>
          <p:spPr>
            <a:xfrm>
              <a:off x="4846125" y="884475"/>
              <a:ext cx="173550" cy="234275"/>
            </a:xfrm>
            <a:custGeom>
              <a:rect b="b" l="l" r="r" t="t"/>
              <a:pathLst>
                <a:path extrusionOk="0" h="9371" w="6942">
                  <a:moveTo>
                    <a:pt x="1" y="0"/>
                  </a:moveTo>
                  <a:lnTo>
                    <a:pt x="1" y="0"/>
                  </a:lnTo>
                  <a:cubicBezTo>
                    <a:pt x="703" y="464"/>
                    <a:pt x="1227" y="941"/>
                    <a:pt x="1929" y="1512"/>
                  </a:cubicBezTo>
                  <a:cubicBezTo>
                    <a:pt x="4156" y="3274"/>
                    <a:pt x="6430" y="6334"/>
                    <a:pt x="6609" y="9370"/>
                  </a:cubicBezTo>
                  <a:cubicBezTo>
                    <a:pt x="6942" y="7334"/>
                    <a:pt x="6216" y="5155"/>
                    <a:pt x="5061" y="3477"/>
                  </a:cubicBezTo>
                  <a:cubicBezTo>
                    <a:pt x="4156" y="2215"/>
                    <a:pt x="2846" y="1322"/>
                    <a:pt x="1465" y="643"/>
                  </a:cubicBezTo>
                  <a:cubicBezTo>
                    <a:pt x="953" y="405"/>
                    <a:pt x="536" y="22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17"/>
            <p:cNvSpPr/>
            <p:nvPr/>
          </p:nvSpPr>
          <p:spPr>
            <a:xfrm>
              <a:off x="4816075" y="1208275"/>
              <a:ext cx="725" cy="1850"/>
            </a:xfrm>
            <a:custGeom>
              <a:rect b="b" l="l" r="r" t="t"/>
              <a:pathLst>
                <a:path extrusionOk="0" h="74" w="29">
                  <a:moveTo>
                    <a:pt x="28" y="1"/>
                  </a:moveTo>
                  <a:lnTo>
                    <a:pt x="28" y="1"/>
                  </a:lnTo>
                  <a:cubicBezTo>
                    <a:pt x="27" y="1"/>
                    <a:pt x="13" y="34"/>
                    <a:pt x="0" y="74"/>
                  </a:cubicBezTo>
                  <a:cubicBezTo>
                    <a:pt x="21" y="21"/>
                    <a:pt x="28" y="1"/>
                    <a:pt x="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17"/>
            <p:cNvSpPr/>
            <p:nvPr/>
          </p:nvSpPr>
          <p:spPr>
            <a:xfrm>
              <a:off x="4683325" y="892775"/>
              <a:ext cx="182775" cy="421225"/>
            </a:xfrm>
            <a:custGeom>
              <a:rect b="b" l="l" r="r" t="t"/>
              <a:pathLst>
                <a:path extrusionOk="0" h="16849" w="7311">
                  <a:moveTo>
                    <a:pt x="5319" y="12694"/>
                  </a:moveTo>
                  <a:cubicBezTo>
                    <a:pt x="5310" y="12694"/>
                    <a:pt x="5310" y="12696"/>
                    <a:pt x="5310" y="12717"/>
                  </a:cubicBezTo>
                  <a:cubicBezTo>
                    <a:pt x="5314" y="12709"/>
                    <a:pt x="5317" y="12701"/>
                    <a:pt x="5319" y="12694"/>
                  </a:cubicBezTo>
                  <a:close/>
                  <a:moveTo>
                    <a:pt x="37" y="0"/>
                  </a:moveTo>
                  <a:cubicBezTo>
                    <a:pt x="0" y="0"/>
                    <a:pt x="289" y="143"/>
                    <a:pt x="357" y="192"/>
                  </a:cubicBezTo>
                  <a:cubicBezTo>
                    <a:pt x="976" y="585"/>
                    <a:pt x="1453" y="1013"/>
                    <a:pt x="2000" y="1537"/>
                  </a:cubicBezTo>
                  <a:cubicBezTo>
                    <a:pt x="2881" y="2311"/>
                    <a:pt x="3298" y="2847"/>
                    <a:pt x="3869" y="3776"/>
                  </a:cubicBezTo>
                  <a:cubicBezTo>
                    <a:pt x="4905" y="5455"/>
                    <a:pt x="5453" y="6669"/>
                    <a:pt x="5846" y="8622"/>
                  </a:cubicBezTo>
                  <a:cubicBezTo>
                    <a:pt x="5965" y="9050"/>
                    <a:pt x="5953" y="10574"/>
                    <a:pt x="5846" y="10991"/>
                  </a:cubicBezTo>
                  <a:cubicBezTo>
                    <a:pt x="5751" y="11562"/>
                    <a:pt x="5560" y="12122"/>
                    <a:pt x="5334" y="12658"/>
                  </a:cubicBezTo>
                  <a:cubicBezTo>
                    <a:pt x="5326" y="12666"/>
                    <a:pt x="5323" y="12679"/>
                    <a:pt x="5319" y="12694"/>
                  </a:cubicBezTo>
                  <a:lnTo>
                    <a:pt x="5319" y="12694"/>
                  </a:lnTo>
                  <a:cubicBezTo>
                    <a:pt x="5320" y="12694"/>
                    <a:pt x="5321" y="12694"/>
                    <a:pt x="5322" y="12694"/>
                  </a:cubicBezTo>
                  <a:cubicBezTo>
                    <a:pt x="5310" y="12729"/>
                    <a:pt x="5298" y="12753"/>
                    <a:pt x="5298" y="12777"/>
                  </a:cubicBezTo>
                  <a:cubicBezTo>
                    <a:pt x="4370" y="14622"/>
                    <a:pt x="2953" y="16301"/>
                    <a:pt x="845" y="16849"/>
                  </a:cubicBezTo>
                  <a:cubicBezTo>
                    <a:pt x="2738" y="16718"/>
                    <a:pt x="4429" y="15515"/>
                    <a:pt x="5584" y="14003"/>
                  </a:cubicBezTo>
                  <a:cubicBezTo>
                    <a:pt x="7310" y="11896"/>
                    <a:pt x="7227" y="8919"/>
                    <a:pt x="6334" y="6467"/>
                  </a:cubicBezTo>
                  <a:cubicBezTo>
                    <a:pt x="5882" y="4954"/>
                    <a:pt x="5001" y="3633"/>
                    <a:pt x="3965" y="2454"/>
                  </a:cubicBezTo>
                  <a:cubicBezTo>
                    <a:pt x="2929" y="1347"/>
                    <a:pt x="1548" y="573"/>
                    <a:pt x="119" y="25"/>
                  </a:cubicBezTo>
                  <a:cubicBezTo>
                    <a:pt x="70" y="8"/>
                    <a:pt x="45" y="0"/>
                    <a:pt x="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17"/>
            <p:cNvSpPr/>
            <p:nvPr/>
          </p:nvSpPr>
          <p:spPr>
            <a:xfrm>
              <a:off x="4600275" y="897275"/>
              <a:ext cx="208975" cy="361675"/>
            </a:xfrm>
            <a:custGeom>
              <a:rect b="b" l="l" r="r" t="t"/>
              <a:pathLst>
                <a:path extrusionOk="0" h="14467" w="8359">
                  <a:moveTo>
                    <a:pt x="0" y="0"/>
                  </a:moveTo>
                  <a:cubicBezTo>
                    <a:pt x="691" y="345"/>
                    <a:pt x="1322" y="774"/>
                    <a:pt x="1941" y="1203"/>
                  </a:cubicBezTo>
                  <a:cubicBezTo>
                    <a:pt x="2655" y="1715"/>
                    <a:pt x="3024" y="1953"/>
                    <a:pt x="3608" y="2500"/>
                  </a:cubicBezTo>
                  <a:cubicBezTo>
                    <a:pt x="4417" y="3381"/>
                    <a:pt x="4834" y="3989"/>
                    <a:pt x="5537" y="5096"/>
                  </a:cubicBezTo>
                  <a:cubicBezTo>
                    <a:pt x="6287" y="6370"/>
                    <a:pt x="6668" y="7144"/>
                    <a:pt x="7001" y="8632"/>
                  </a:cubicBezTo>
                  <a:cubicBezTo>
                    <a:pt x="7156" y="9418"/>
                    <a:pt x="7191" y="10370"/>
                    <a:pt x="7072" y="11466"/>
                  </a:cubicBezTo>
                  <a:cubicBezTo>
                    <a:pt x="7013" y="12311"/>
                    <a:pt x="6715" y="13561"/>
                    <a:pt x="6191" y="14466"/>
                  </a:cubicBezTo>
                  <a:cubicBezTo>
                    <a:pt x="7751" y="12716"/>
                    <a:pt x="8358" y="9751"/>
                    <a:pt x="7739" y="7489"/>
                  </a:cubicBezTo>
                  <a:cubicBezTo>
                    <a:pt x="7096" y="5251"/>
                    <a:pt x="5417" y="2572"/>
                    <a:pt x="3393" y="1405"/>
                  </a:cubicBezTo>
                  <a:cubicBezTo>
                    <a:pt x="2441" y="833"/>
                    <a:pt x="726" y="15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17"/>
            <p:cNvSpPr/>
            <p:nvPr/>
          </p:nvSpPr>
          <p:spPr>
            <a:xfrm>
              <a:off x="4131125" y="925525"/>
              <a:ext cx="592400" cy="115525"/>
            </a:xfrm>
            <a:custGeom>
              <a:rect b="b" l="l" r="r" t="t"/>
              <a:pathLst>
                <a:path extrusionOk="0" h="4621" w="23696">
                  <a:moveTo>
                    <a:pt x="15537" y="0"/>
                  </a:moveTo>
                  <a:cubicBezTo>
                    <a:pt x="13166" y="0"/>
                    <a:pt x="10554" y="647"/>
                    <a:pt x="8658" y="835"/>
                  </a:cubicBezTo>
                  <a:cubicBezTo>
                    <a:pt x="7600" y="924"/>
                    <a:pt x="6537" y="980"/>
                    <a:pt x="5472" y="980"/>
                  </a:cubicBezTo>
                  <a:cubicBezTo>
                    <a:pt x="4979" y="980"/>
                    <a:pt x="4484" y="968"/>
                    <a:pt x="3990" y="942"/>
                  </a:cubicBezTo>
                  <a:cubicBezTo>
                    <a:pt x="2538" y="823"/>
                    <a:pt x="1443" y="704"/>
                    <a:pt x="109" y="418"/>
                  </a:cubicBezTo>
                  <a:cubicBezTo>
                    <a:pt x="48" y="402"/>
                    <a:pt x="21" y="395"/>
                    <a:pt x="15" y="395"/>
                  </a:cubicBezTo>
                  <a:cubicBezTo>
                    <a:pt x="0" y="395"/>
                    <a:pt x="143" y="443"/>
                    <a:pt x="204" y="477"/>
                  </a:cubicBezTo>
                  <a:cubicBezTo>
                    <a:pt x="2667" y="1552"/>
                    <a:pt x="4691" y="1946"/>
                    <a:pt x="6781" y="1946"/>
                  </a:cubicBezTo>
                  <a:cubicBezTo>
                    <a:pt x="8512" y="1946"/>
                    <a:pt x="10288" y="1676"/>
                    <a:pt x="12396" y="1299"/>
                  </a:cubicBezTo>
                  <a:cubicBezTo>
                    <a:pt x="13347" y="1139"/>
                    <a:pt x="14572" y="1024"/>
                    <a:pt x="15768" y="1024"/>
                  </a:cubicBezTo>
                  <a:cubicBezTo>
                    <a:pt x="16713" y="1024"/>
                    <a:pt x="17640" y="1096"/>
                    <a:pt x="18397" y="1275"/>
                  </a:cubicBezTo>
                  <a:cubicBezTo>
                    <a:pt x="19731" y="1680"/>
                    <a:pt x="20612" y="2037"/>
                    <a:pt x="21790" y="2859"/>
                  </a:cubicBezTo>
                  <a:cubicBezTo>
                    <a:pt x="22505" y="3347"/>
                    <a:pt x="23124" y="3883"/>
                    <a:pt x="23695" y="4621"/>
                  </a:cubicBezTo>
                  <a:cubicBezTo>
                    <a:pt x="22743" y="2859"/>
                    <a:pt x="21135" y="1466"/>
                    <a:pt x="19302" y="644"/>
                  </a:cubicBezTo>
                  <a:cubicBezTo>
                    <a:pt x="18302" y="168"/>
                    <a:pt x="17206" y="37"/>
                    <a:pt x="16099" y="13"/>
                  </a:cubicBezTo>
                  <a:cubicBezTo>
                    <a:pt x="15914" y="4"/>
                    <a:pt x="15726" y="0"/>
                    <a:pt x="15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17"/>
            <p:cNvSpPr/>
            <p:nvPr/>
          </p:nvSpPr>
          <p:spPr>
            <a:xfrm>
              <a:off x="4206475" y="887800"/>
              <a:ext cx="344400" cy="33000"/>
            </a:xfrm>
            <a:custGeom>
              <a:rect b="b" l="l" r="r" t="t"/>
              <a:pathLst>
                <a:path extrusionOk="0" h="1320" w="13776">
                  <a:moveTo>
                    <a:pt x="10455" y="1"/>
                  </a:moveTo>
                  <a:cubicBezTo>
                    <a:pt x="8211" y="1"/>
                    <a:pt x="5793" y="457"/>
                    <a:pt x="3798" y="581"/>
                  </a:cubicBezTo>
                  <a:cubicBezTo>
                    <a:pt x="2536" y="677"/>
                    <a:pt x="1274" y="748"/>
                    <a:pt x="0" y="748"/>
                  </a:cubicBezTo>
                  <a:cubicBezTo>
                    <a:pt x="965" y="974"/>
                    <a:pt x="1905" y="1153"/>
                    <a:pt x="2881" y="1236"/>
                  </a:cubicBezTo>
                  <a:cubicBezTo>
                    <a:pt x="3387" y="1294"/>
                    <a:pt x="3895" y="1320"/>
                    <a:pt x="4403" y="1320"/>
                  </a:cubicBezTo>
                  <a:cubicBezTo>
                    <a:pt x="5787" y="1320"/>
                    <a:pt x="7175" y="1128"/>
                    <a:pt x="8525" y="867"/>
                  </a:cubicBezTo>
                  <a:cubicBezTo>
                    <a:pt x="9856" y="648"/>
                    <a:pt x="11058" y="378"/>
                    <a:pt x="12344" y="378"/>
                  </a:cubicBezTo>
                  <a:cubicBezTo>
                    <a:pt x="12807" y="378"/>
                    <a:pt x="13281" y="413"/>
                    <a:pt x="13776" y="498"/>
                  </a:cubicBezTo>
                  <a:cubicBezTo>
                    <a:pt x="12776" y="128"/>
                    <a:pt x="11640" y="1"/>
                    <a:pt x="104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17"/>
            <p:cNvSpPr/>
            <p:nvPr/>
          </p:nvSpPr>
          <p:spPr>
            <a:xfrm>
              <a:off x="3123900" y="890125"/>
              <a:ext cx="1044800" cy="198850"/>
            </a:xfrm>
            <a:custGeom>
              <a:rect b="b" l="l" r="r" t="t"/>
              <a:pathLst>
                <a:path extrusionOk="0" h="7954" w="41792">
                  <a:moveTo>
                    <a:pt x="0" y="0"/>
                  </a:moveTo>
                  <a:lnTo>
                    <a:pt x="0" y="0"/>
                  </a:lnTo>
                  <a:cubicBezTo>
                    <a:pt x="464" y="584"/>
                    <a:pt x="1191" y="834"/>
                    <a:pt x="1857" y="1096"/>
                  </a:cubicBezTo>
                  <a:cubicBezTo>
                    <a:pt x="3439" y="1653"/>
                    <a:pt x="5095" y="1801"/>
                    <a:pt x="6764" y="1801"/>
                  </a:cubicBezTo>
                  <a:cubicBezTo>
                    <a:pt x="8160" y="1801"/>
                    <a:pt x="9564" y="1698"/>
                    <a:pt x="10942" y="1643"/>
                  </a:cubicBezTo>
                  <a:cubicBezTo>
                    <a:pt x="13021" y="1522"/>
                    <a:pt x="15109" y="1392"/>
                    <a:pt x="17194" y="1392"/>
                  </a:cubicBezTo>
                  <a:cubicBezTo>
                    <a:pt x="18394" y="1392"/>
                    <a:pt x="19593" y="1435"/>
                    <a:pt x="20788" y="1548"/>
                  </a:cubicBezTo>
                  <a:cubicBezTo>
                    <a:pt x="23277" y="1786"/>
                    <a:pt x="25551" y="2120"/>
                    <a:pt x="28170" y="2798"/>
                  </a:cubicBezTo>
                  <a:cubicBezTo>
                    <a:pt x="31099" y="3584"/>
                    <a:pt x="33921" y="4763"/>
                    <a:pt x="36731" y="5918"/>
                  </a:cubicBezTo>
                  <a:cubicBezTo>
                    <a:pt x="38279" y="6537"/>
                    <a:pt x="39827" y="7192"/>
                    <a:pt x="41386" y="7787"/>
                  </a:cubicBezTo>
                  <a:cubicBezTo>
                    <a:pt x="41517" y="7847"/>
                    <a:pt x="41660" y="7894"/>
                    <a:pt x="41791" y="7954"/>
                  </a:cubicBezTo>
                  <a:cubicBezTo>
                    <a:pt x="41660" y="7847"/>
                    <a:pt x="41505" y="7739"/>
                    <a:pt x="41374" y="7656"/>
                  </a:cubicBezTo>
                  <a:cubicBezTo>
                    <a:pt x="40410" y="6989"/>
                    <a:pt x="39398" y="6370"/>
                    <a:pt x="38362" y="5799"/>
                  </a:cubicBezTo>
                  <a:cubicBezTo>
                    <a:pt x="36278" y="4608"/>
                    <a:pt x="34040" y="3727"/>
                    <a:pt x="31778" y="2953"/>
                  </a:cubicBezTo>
                  <a:cubicBezTo>
                    <a:pt x="28266" y="1703"/>
                    <a:pt x="24587" y="989"/>
                    <a:pt x="20884" y="643"/>
                  </a:cubicBezTo>
                  <a:cubicBezTo>
                    <a:pt x="19716" y="529"/>
                    <a:pt x="18548" y="485"/>
                    <a:pt x="17380" y="485"/>
                  </a:cubicBezTo>
                  <a:cubicBezTo>
                    <a:pt x="15512" y="485"/>
                    <a:pt x="13644" y="597"/>
                    <a:pt x="11775" y="715"/>
                  </a:cubicBezTo>
                  <a:cubicBezTo>
                    <a:pt x="9989" y="834"/>
                    <a:pt x="8180" y="929"/>
                    <a:pt x="6382" y="989"/>
                  </a:cubicBezTo>
                  <a:cubicBezTo>
                    <a:pt x="5855" y="1011"/>
                    <a:pt x="5335" y="1028"/>
                    <a:pt x="4821" y="1028"/>
                  </a:cubicBezTo>
                  <a:cubicBezTo>
                    <a:pt x="3699" y="1028"/>
                    <a:pt x="2610" y="948"/>
                    <a:pt x="1548" y="679"/>
                  </a:cubicBezTo>
                  <a:cubicBezTo>
                    <a:pt x="1000" y="536"/>
                    <a:pt x="429" y="39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17"/>
            <p:cNvSpPr/>
            <p:nvPr/>
          </p:nvSpPr>
          <p:spPr>
            <a:xfrm>
              <a:off x="3731100" y="878225"/>
              <a:ext cx="348600" cy="117300"/>
            </a:xfrm>
            <a:custGeom>
              <a:rect b="b" l="l" r="r" t="t"/>
              <a:pathLst>
                <a:path extrusionOk="0" h="4692" w="13944">
                  <a:moveTo>
                    <a:pt x="1" y="0"/>
                  </a:moveTo>
                  <a:cubicBezTo>
                    <a:pt x="453" y="95"/>
                    <a:pt x="894" y="202"/>
                    <a:pt x="1346" y="322"/>
                  </a:cubicBezTo>
                  <a:cubicBezTo>
                    <a:pt x="3132" y="774"/>
                    <a:pt x="4894" y="1274"/>
                    <a:pt x="6656" y="1810"/>
                  </a:cubicBezTo>
                  <a:cubicBezTo>
                    <a:pt x="9443" y="2608"/>
                    <a:pt x="11526" y="3370"/>
                    <a:pt x="13943" y="4691"/>
                  </a:cubicBezTo>
                  <a:cubicBezTo>
                    <a:pt x="10193" y="1488"/>
                    <a:pt x="5942" y="179"/>
                    <a:pt x="1084" y="36"/>
                  </a:cubicBezTo>
                  <a:cubicBezTo>
                    <a:pt x="727" y="24"/>
                    <a:pt x="358" y="2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17"/>
            <p:cNvSpPr/>
            <p:nvPr/>
          </p:nvSpPr>
          <p:spPr>
            <a:xfrm>
              <a:off x="3971925" y="889225"/>
              <a:ext cx="107775" cy="46750"/>
            </a:xfrm>
            <a:custGeom>
              <a:rect b="b" l="l" r="r" t="t"/>
              <a:pathLst>
                <a:path extrusionOk="0" h="1870" w="4311">
                  <a:moveTo>
                    <a:pt x="0" y="1"/>
                  </a:moveTo>
                  <a:lnTo>
                    <a:pt x="0" y="1"/>
                  </a:lnTo>
                  <a:cubicBezTo>
                    <a:pt x="560" y="274"/>
                    <a:pt x="1572" y="774"/>
                    <a:pt x="1929" y="917"/>
                  </a:cubicBezTo>
                  <a:cubicBezTo>
                    <a:pt x="2727" y="1251"/>
                    <a:pt x="3560" y="1525"/>
                    <a:pt x="4310" y="1870"/>
                  </a:cubicBezTo>
                  <a:cubicBezTo>
                    <a:pt x="3108" y="810"/>
                    <a:pt x="1572" y="1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17"/>
            <p:cNvSpPr/>
            <p:nvPr/>
          </p:nvSpPr>
          <p:spPr>
            <a:xfrm>
              <a:off x="4232350" y="1107400"/>
              <a:ext cx="403950" cy="79700"/>
            </a:xfrm>
            <a:custGeom>
              <a:rect b="b" l="l" r="r" t="t"/>
              <a:pathLst>
                <a:path extrusionOk="0" h="3188" w="16158">
                  <a:moveTo>
                    <a:pt x="1" y="1"/>
                  </a:moveTo>
                  <a:cubicBezTo>
                    <a:pt x="727" y="596"/>
                    <a:pt x="1561" y="1037"/>
                    <a:pt x="2394" y="1453"/>
                  </a:cubicBezTo>
                  <a:cubicBezTo>
                    <a:pt x="4204" y="2370"/>
                    <a:pt x="6204" y="2906"/>
                    <a:pt x="8228" y="3085"/>
                  </a:cubicBezTo>
                  <a:cubicBezTo>
                    <a:pt x="8833" y="3150"/>
                    <a:pt x="9447" y="3188"/>
                    <a:pt x="10063" y="3188"/>
                  </a:cubicBezTo>
                  <a:cubicBezTo>
                    <a:pt x="11461" y="3188"/>
                    <a:pt x="12867" y="2993"/>
                    <a:pt x="14181" y="2489"/>
                  </a:cubicBezTo>
                  <a:cubicBezTo>
                    <a:pt x="14777" y="2251"/>
                    <a:pt x="15896" y="1751"/>
                    <a:pt x="16158" y="1489"/>
                  </a:cubicBezTo>
                  <a:lnTo>
                    <a:pt x="16158" y="1489"/>
                  </a:lnTo>
                  <a:cubicBezTo>
                    <a:pt x="15229" y="1834"/>
                    <a:pt x="14241" y="2025"/>
                    <a:pt x="13253" y="2192"/>
                  </a:cubicBezTo>
                  <a:cubicBezTo>
                    <a:pt x="12867" y="2262"/>
                    <a:pt x="12322" y="2291"/>
                    <a:pt x="11703" y="2291"/>
                  </a:cubicBezTo>
                  <a:cubicBezTo>
                    <a:pt x="9913" y="2291"/>
                    <a:pt x="7508" y="2050"/>
                    <a:pt x="6597" y="1882"/>
                  </a:cubicBezTo>
                  <a:cubicBezTo>
                    <a:pt x="5085" y="1644"/>
                    <a:pt x="3597" y="1311"/>
                    <a:pt x="2144" y="834"/>
                  </a:cubicBezTo>
                  <a:cubicBezTo>
                    <a:pt x="1382" y="596"/>
                    <a:pt x="668" y="38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17"/>
            <p:cNvSpPr/>
            <p:nvPr/>
          </p:nvSpPr>
          <p:spPr>
            <a:xfrm>
              <a:off x="4433875" y="1098175"/>
              <a:ext cx="201550" cy="32175"/>
            </a:xfrm>
            <a:custGeom>
              <a:rect b="b" l="l" r="r" t="t"/>
              <a:pathLst>
                <a:path extrusionOk="0" h="1287" w="8062">
                  <a:moveTo>
                    <a:pt x="8061" y="1"/>
                  </a:moveTo>
                  <a:cubicBezTo>
                    <a:pt x="6680" y="406"/>
                    <a:pt x="5585" y="465"/>
                    <a:pt x="4168" y="537"/>
                  </a:cubicBezTo>
                  <a:cubicBezTo>
                    <a:pt x="3037" y="608"/>
                    <a:pt x="1906" y="679"/>
                    <a:pt x="763" y="715"/>
                  </a:cubicBezTo>
                  <a:cubicBezTo>
                    <a:pt x="512" y="715"/>
                    <a:pt x="251" y="727"/>
                    <a:pt x="1" y="727"/>
                  </a:cubicBezTo>
                  <a:cubicBezTo>
                    <a:pt x="155" y="775"/>
                    <a:pt x="322" y="822"/>
                    <a:pt x="465" y="858"/>
                  </a:cubicBezTo>
                  <a:cubicBezTo>
                    <a:pt x="1447" y="1129"/>
                    <a:pt x="2491" y="1287"/>
                    <a:pt x="3529" y="1287"/>
                  </a:cubicBezTo>
                  <a:cubicBezTo>
                    <a:pt x="5133" y="1287"/>
                    <a:pt x="6724" y="911"/>
                    <a:pt x="80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17"/>
            <p:cNvSpPr/>
            <p:nvPr/>
          </p:nvSpPr>
          <p:spPr>
            <a:xfrm>
              <a:off x="3905525" y="1210100"/>
              <a:ext cx="101250" cy="392925"/>
            </a:xfrm>
            <a:custGeom>
              <a:rect b="b" l="l" r="r" t="t"/>
              <a:pathLst>
                <a:path extrusionOk="0" h="15717" w="4050">
                  <a:moveTo>
                    <a:pt x="4049" y="1"/>
                  </a:moveTo>
                  <a:lnTo>
                    <a:pt x="4049" y="1"/>
                  </a:lnTo>
                  <a:cubicBezTo>
                    <a:pt x="3930" y="179"/>
                    <a:pt x="3811" y="358"/>
                    <a:pt x="3716" y="536"/>
                  </a:cubicBezTo>
                  <a:cubicBezTo>
                    <a:pt x="537" y="5430"/>
                    <a:pt x="513" y="10145"/>
                    <a:pt x="1" y="15717"/>
                  </a:cubicBezTo>
                  <a:cubicBezTo>
                    <a:pt x="1215" y="10752"/>
                    <a:pt x="1894" y="5644"/>
                    <a:pt x="3716" y="858"/>
                  </a:cubicBezTo>
                  <a:cubicBezTo>
                    <a:pt x="3811" y="572"/>
                    <a:pt x="3930" y="274"/>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17"/>
            <p:cNvSpPr/>
            <p:nvPr/>
          </p:nvSpPr>
          <p:spPr>
            <a:xfrm>
              <a:off x="3882925" y="1216950"/>
              <a:ext cx="44075" cy="242325"/>
            </a:xfrm>
            <a:custGeom>
              <a:rect b="b" l="l" r="r" t="t"/>
              <a:pathLst>
                <a:path extrusionOk="0" h="9693" w="1763">
                  <a:moveTo>
                    <a:pt x="1762" y="0"/>
                  </a:moveTo>
                  <a:cubicBezTo>
                    <a:pt x="1715" y="143"/>
                    <a:pt x="1655" y="298"/>
                    <a:pt x="1607" y="441"/>
                  </a:cubicBezTo>
                  <a:cubicBezTo>
                    <a:pt x="512" y="3358"/>
                    <a:pt x="0" y="6620"/>
                    <a:pt x="726" y="9692"/>
                  </a:cubicBezTo>
                  <a:cubicBezTo>
                    <a:pt x="762" y="8061"/>
                    <a:pt x="953" y="7239"/>
                    <a:pt x="1191" y="5620"/>
                  </a:cubicBezTo>
                  <a:cubicBezTo>
                    <a:pt x="1429" y="4013"/>
                    <a:pt x="1595" y="2405"/>
                    <a:pt x="1679" y="786"/>
                  </a:cubicBezTo>
                  <a:cubicBezTo>
                    <a:pt x="1703" y="524"/>
                    <a:pt x="1726" y="262"/>
                    <a:pt x="1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17"/>
            <p:cNvSpPr/>
            <p:nvPr/>
          </p:nvSpPr>
          <p:spPr>
            <a:xfrm>
              <a:off x="3861775" y="1260400"/>
              <a:ext cx="11650" cy="85450"/>
            </a:xfrm>
            <a:custGeom>
              <a:rect b="b" l="l" r="r" t="t"/>
              <a:pathLst>
                <a:path extrusionOk="0" h="3418" w="466">
                  <a:moveTo>
                    <a:pt x="251" y="1"/>
                  </a:moveTo>
                  <a:cubicBezTo>
                    <a:pt x="251" y="36"/>
                    <a:pt x="239" y="60"/>
                    <a:pt x="239" y="84"/>
                  </a:cubicBezTo>
                  <a:cubicBezTo>
                    <a:pt x="72" y="1191"/>
                    <a:pt x="1" y="2322"/>
                    <a:pt x="298" y="3418"/>
                  </a:cubicBezTo>
                  <a:cubicBezTo>
                    <a:pt x="370" y="2715"/>
                    <a:pt x="465" y="1977"/>
                    <a:pt x="382" y="1251"/>
                  </a:cubicBezTo>
                  <a:cubicBezTo>
                    <a:pt x="358" y="834"/>
                    <a:pt x="298" y="417"/>
                    <a:pt x="2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17"/>
            <p:cNvSpPr/>
            <p:nvPr/>
          </p:nvSpPr>
          <p:spPr>
            <a:xfrm>
              <a:off x="3567100" y="1180625"/>
              <a:ext cx="178925" cy="432825"/>
            </a:xfrm>
            <a:custGeom>
              <a:rect b="b" l="l" r="r" t="t"/>
              <a:pathLst>
                <a:path extrusionOk="0" h="17313" w="7157">
                  <a:moveTo>
                    <a:pt x="1" y="1"/>
                  </a:moveTo>
                  <a:cubicBezTo>
                    <a:pt x="298" y="358"/>
                    <a:pt x="489" y="620"/>
                    <a:pt x="739" y="953"/>
                  </a:cubicBezTo>
                  <a:cubicBezTo>
                    <a:pt x="2727" y="3668"/>
                    <a:pt x="3894" y="5918"/>
                    <a:pt x="4775" y="8740"/>
                  </a:cubicBezTo>
                  <a:cubicBezTo>
                    <a:pt x="5656" y="11574"/>
                    <a:pt x="5942" y="14598"/>
                    <a:pt x="7156" y="17312"/>
                  </a:cubicBezTo>
                  <a:cubicBezTo>
                    <a:pt x="6573" y="15157"/>
                    <a:pt x="6573" y="13026"/>
                    <a:pt x="6180" y="10764"/>
                  </a:cubicBezTo>
                  <a:cubicBezTo>
                    <a:pt x="5835" y="8835"/>
                    <a:pt x="5251" y="6930"/>
                    <a:pt x="4394" y="5156"/>
                  </a:cubicBezTo>
                  <a:cubicBezTo>
                    <a:pt x="3465" y="3370"/>
                    <a:pt x="2144" y="1811"/>
                    <a:pt x="620" y="513"/>
                  </a:cubicBezTo>
                  <a:cubicBezTo>
                    <a:pt x="417" y="334"/>
                    <a:pt x="203" y="16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17"/>
            <p:cNvSpPr/>
            <p:nvPr/>
          </p:nvSpPr>
          <p:spPr>
            <a:xfrm>
              <a:off x="3654025" y="1179450"/>
              <a:ext cx="93775" cy="242000"/>
            </a:xfrm>
            <a:custGeom>
              <a:rect b="b" l="l" r="r" t="t"/>
              <a:pathLst>
                <a:path extrusionOk="0" h="9680" w="3751">
                  <a:moveTo>
                    <a:pt x="0" y="0"/>
                  </a:moveTo>
                  <a:lnTo>
                    <a:pt x="0" y="0"/>
                  </a:lnTo>
                  <a:cubicBezTo>
                    <a:pt x="167" y="298"/>
                    <a:pt x="334" y="595"/>
                    <a:pt x="476" y="893"/>
                  </a:cubicBezTo>
                  <a:cubicBezTo>
                    <a:pt x="1822" y="3655"/>
                    <a:pt x="2893" y="6334"/>
                    <a:pt x="3632" y="9680"/>
                  </a:cubicBezTo>
                  <a:cubicBezTo>
                    <a:pt x="3751" y="6049"/>
                    <a:pt x="2917" y="3072"/>
                    <a:pt x="393" y="417"/>
                  </a:cubicBezTo>
                  <a:cubicBezTo>
                    <a:pt x="262" y="274"/>
                    <a:pt x="143" y="13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17"/>
            <p:cNvSpPr/>
            <p:nvPr/>
          </p:nvSpPr>
          <p:spPr>
            <a:xfrm>
              <a:off x="3753425" y="1241350"/>
              <a:ext cx="33675" cy="100350"/>
            </a:xfrm>
            <a:custGeom>
              <a:rect b="b" l="l" r="r" t="t"/>
              <a:pathLst>
                <a:path extrusionOk="0" h="4014" w="1347">
                  <a:moveTo>
                    <a:pt x="1" y="1"/>
                  </a:moveTo>
                  <a:lnTo>
                    <a:pt x="1" y="1"/>
                  </a:lnTo>
                  <a:cubicBezTo>
                    <a:pt x="239" y="715"/>
                    <a:pt x="346" y="1465"/>
                    <a:pt x="549" y="2191"/>
                  </a:cubicBezTo>
                  <a:cubicBezTo>
                    <a:pt x="715" y="2799"/>
                    <a:pt x="989" y="3394"/>
                    <a:pt x="1049" y="4013"/>
                  </a:cubicBezTo>
                  <a:cubicBezTo>
                    <a:pt x="1346" y="2537"/>
                    <a:pt x="751" y="11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17"/>
            <p:cNvSpPr/>
            <p:nvPr/>
          </p:nvSpPr>
          <p:spPr>
            <a:xfrm>
              <a:off x="3015250" y="1008150"/>
              <a:ext cx="867100" cy="198700"/>
            </a:xfrm>
            <a:custGeom>
              <a:rect b="b" l="l" r="r" t="t"/>
              <a:pathLst>
                <a:path extrusionOk="0" h="7948" w="34684">
                  <a:moveTo>
                    <a:pt x="19377" y="1"/>
                  </a:moveTo>
                  <a:cubicBezTo>
                    <a:pt x="19193" y="1"/>
                    <a:pt x="19008" y="3"/>
                    <a:pt x="18824" y="6"/>
                  </a:cubicBezTo>
                  <a:cubicBezTo>
                    <a:pt x="15467" y="66"/>
                    <a:pt x="12073" y="447"/>
                    <a:pt x="8859" y="1494"/>
                  </a:cubicBezTo>
                  <a:cubicBezTo>
                    <a:pt x="5727" y="2518"/>
                    <a:pt x="2786" y="4078"/>
                    <a:pt x="0" y="5816"/>
                  </a:cubicBezTo>
                  <a:cubicBezTo>
                    <a:pt x="2120" y="4852"/>
                    <a:pt x="3989" y="4066"/>
                    <a:pt x="5656" y="3376"/>
                  </a:cubicBezTo>
                  <a:cubicBezTo>
                    <a:pt x="6501" y="3018"/>
                    <a:pt x="8097" y="2340"/>
                    <a:pt x="9275" y="1983"/>
                  </a:cubicBezTo>
                  <a:cubicBezTo>
                    <a:pt x="10597" y="1566"/>
                    <a:pt x="11954" y="1268"/>
                    <a:pt x="13323" y="1042"/>
                  </a:cubicBezTo>
                  <a:cubicBezTo>
                    <a:pt x="15156" y="770"/>
                    <a:pt x="17131" y="599"/>
                    <a:pt x="19117" y="599"/>
                  </a:cubicBezTo>
                  <a:cubicBezTo>
                    <a:pt x="21389" y="599"/>
                    <a:pt x="23675" y="823"/>
                    <a:pt x="25777" y="1375"/>
                  </a:cubicBezTo>
                  <a:cubicBezTo>
                    <a:pt x="27670" y="1852"/>
                    <a:pt x="29111" y="2340"/>
                    <a:pt x="30695" y="3459"/>
                  </a:cubicBezTo>
                  <a:cubicBezTo>
                    <a:pt x="32266" y="4566"/>
                    <a:pt x="33814" y="5995"/>
                    <a:pt x="34683" y="7948"/>
                  </a:cubicBezTo>
                  <a:cubicBezTo>
                    <a:pt x="34683" y="7590"/>
                    <a:pt x="34207" y="6447"/>
                    <a:pt x="33862" y="5876"/>
                  </a:cubicBezTo>
                  <a:cubicBezTo>
                    <a:pt x="33278" y="4900"/>
                    <a:pt x="32516" y="4030"/>
                    <a:pt x="31647" y="3316"/>
                  </a:cubicBezTo>
                  <a:cubicBezTo>
                    <a:pt x="30183" y="2054"/>
                    <a:pt x="28349" y="1340"/>
                    <a:pt x="26504" y="875"/>
                  </a:cubicBezTo>
                  <a:cubicBezTo>
                    <a:pt x="24182" y="289"/>
                    <a:pt x="21778" y="1"/>
                    <a:pt x="193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17"/>
            <p:cNvSpPr/>
            <p:nvPr/>
          </p:nvSpPr>
          <p:spPr>
            <a:xfrm>
              <a:off x="3835300" y="1056500"/>
              <a:ext cx="100025" cy="132800"/>
            </a:xfrm>
            <a:custGeom>
              <a:rect b="b" l="l" r="r" t="t"/>
              <a:pathLst>
                <a:path extrusionOk="0" h="5312" w="4001">
                  <a:moveTo>
                    <a:pt x="0" y="1"/>
                  </a:moveTo>
                  <a:cubicBezTo>
                    <a:pt x="298" y="179"/>
                    <a:pt x="488" y="334"/>
                    <a:pt x="750" y="549"/>
                  </a:cubicBezTo>
                  <a:cubicBezTo>
                    <a:pt x="1881" y="1537"/>
                    <a:pt x="2369" y="2180"/>
                    <a:pt x="3048" y="3275"/>
                  </a:cubicBezTo>
                  <a:cubicBezTo>
                    <a:pt x="3500" y="4025"/>
                    <a:pt x="3739" y="4513"/>
                    <a:pt x="3941" y="5311"/>
                  </a:cubicBezTo>
                  <a:cubicBezTo>
                    <a:pt x="4001" y="4156"/>
                    <a:pt x="3631" y="3132"/>
                    <a:pt x="3108" y="2239"/>
                  </a:cubicBezTo>
                  <a:cubicBezTo>
                    <a:pt x="2500" y="1239"/>
                    <a:pt x="1500" y="537"/>
                    <a:pt x="417" y="132"/>
                  </a:cubicBezTo>
                  <a:cubicBezTo>
                    <a:pt x="286" y="96"/>
                    <a:pt x="155" y="4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17"/>
            <p:cNvSpPr/>
            <p:nvPr/>
          </p:nvSpPr>
          <p:spPr>
            <a:xfrm>
              <a:off x="3973600" y="1110775"/>
              <a:ext cx="25425" cy="67200"/>
            </a:xfrm>
            <a:custGeom>
              <a:rect b="b" l="l" r="r" t="t"/>
              <a:pathLst>
                <a:path extrusionOk="0" h="2688" w="1017">
                  <a:moveTo>
                    <a:pt x="2" y="0"/>
                  </a:moveTo>
                  <a:cubicBezTo>
                    <a:pt x="0" y="0"/>
                    <a:pt x="4" y="12"/>
                    <a:pt x="16" y="44"/>
                  </a:cubicBezTo>
                  <a:cubicBezTo>
                    <a:pt x="76" y="211"/>
                    <a:pt x="124" y="390"/>
                    <a:pt x="183" y="556"/>
                  </a:cubicBezTo>
                  <a:cubicBezTo>
                    <a:pt x="397" y="1295"/>
                    <a:pt x="659" y="1973"/>
                    <a:pt x="659" y="2688"/>
                  </a:cubicBezTo>
                  <a:cubicBezTo>
                    <a:pt x="1016" y="1795"/>
                    <a:pt x="647" y="795"/>
                    <a:pt x="64" y="68"/>
                  </a:cubicBezTo>
                  <a:cubicBezTo>
                    <a:pt x="33" y="45"/>
                    <a:pt x="6" y="0"/>
                    <a:pt x="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17"/>
            <p:cNvSpPr/>
            <p:nvPr/>
          </p:nvSpPr>
          <p:spPr>
            <a:xfrm>
              <a:off x="4002275" y="1335700"/>
              <a:ext cx="356025" cy="270300"/>
            </a:xfrm>
            <a:custGeom>
              <a:rect b="b" l="l" r="r" t="t"/>
              <a:pathLst>
                <a:path extrusionOk="0" h="10812" w="14241">
                  <a:moveTo>
                    <a:pt x="14205" y="1"/>
                  </a:moveTo>
                  <a:cubicBezTo>
                    <a:pt x="13609" y="72"/>
                    <a:pt x="13014" y="191"/>
                    <a:pt x="12431" y="322"/>
                  </a:cubicBezTo>
                  <a:cubicBezTo>
                    <a:pt x="10466" y="799"/>
                    <a:pt x="8525" y="1561"/>
                    <a:pt x="6906" y="2763"/>
                  </a:cubicBezTo>
                  <a:cubicBezTo>
                    <a:pt x="4108" y="4954"/>
                    <a:pt x="1774" y="7740"/>
                    <a:pt x="0" y="10812"/>
                  </a:cubicBezTo>
                  <a:cubicBezTo>
                    <a:pt x="1644" y="8669"/>
                    <a:pt x="3537" y="6728"/>
                    <a:pt x="5525" y="4894"/>
                  </a:cubicBezTo>
                  <a:cubicBezTo>
                    <a:pt x="7275" y="3180"/>
                    <a:pt x="9394" y="1942"/>
                    <a:pt x="11823" y="930"/>
                  </a:cubicBezTo>
                  <a:cubicBezTo>
                    <a:pt x="12609" y="596"/>
                    <a:pt x="13193" y="310"/>
                    <a:pt x="14026" y="60"/>
                  </a:cubicBezTo>
                  <a:cubicBezTo>
                    <a:pt x="14097" y="37"/>
                    <a:pt x="14169" y="13"/>
                    <a:pt x="142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17"/>
            <p:cNvSpPr/>
            <p:nvPr/>
          </p:nvSpPr>
          <p:spPr>
            <a:xfrm>
              <a:off x="4104375" y="1284225"/>
              <a:ext cx="201525" cy="140800"/>
            </a:xfrm>
            <a:custGeom>
              <a:rect b="b" l="l" r="r" t="t"/>
              <a:pathLst>
                <a:path extrusionOk="0" h="5632" w="8061">
                  <a:moveTo>
                    <a:pt x="7977" y="0"/>
                  </a:moveTo>
                  <a:cubicBezTo>
                    <a:pt x="7870" y="0"/>
                    <a:pt x="7787" y="12"/>
                    <a:pt x="7680" y="12"/>
                  </a:cubicBezTo>
                  <a:cubicBezTo>
                    <a:pt x="7096" y="60"/>
                    <a:pt x="6549" y="274"/>
                    <a:pt x="6013" y="488"/>
                  </a:cubicBezTo>
                  <a:cubicBezTo>
                    <a:pt x="5049" y="881"/>
                    <a:pt x="4132" y="1417"/>
                    <a:pt x="3322" y="2072"/>
                  </a:cubicBezTo>
                  <a:cubicBezTo>
                    <a:pt x="2036" y="3084"/>
                    <a:pt x="1060" y="4405"/>
                    <a:pt x="0" y="5632"/>
                  </a:cubicBezTo>
                  <a:cubicBezTo>
                    <a:pt x="1989" y="4120"/>
                    <a:pt x="3096" y="3227"/>
                    <a:pt x="4477" y="2191"/>
                  </a:cubicBezTo>
                  <a:cubicBezTo>
                    <a:pt x="4668" y="2036"/>
                    <a:pt x="5882" y="1179"/>
                    <a:pt x="6430" y="834"/>
                  </a:cubicBezTo>
                  <a:cubicBezTo>
                    <a:pt x="6763" y="607"/>
                    <a:pt x="7108" y="357"/>
                    <a:pt x="7477" y="191"/>
                  </a:cubicBezTo>
                  <a:cubicBezTo>
                    <a:pt x="7632" y="119"/>
                    <a:pt x="7858" y="48"/>
                    <a:pt x="8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17"/>
            <p:cNvSpPr/>
            <p:nvPr/>
          </p:nvSpPr>
          <p:spPr>
            <a:xfrm>
              <a:off x="4168950" y="1237475"/>
              <a:ext cx="55700" cy="77725"/>
            </a:xfrm>
            <a:custGeom>
              <a:rect b="b" l="l" r="r" t="t"/>
              <a:pathLst>
                <a:path extrusionOk="0" h="3109" w="2228">
                  <a:moveTo>
                    <a:pt x="2227" y="1"/>
                  </a:moveTo>
                  <a:lnTo>
                    <a:pt x="2227" y="1"/>
                  </a:lnTo>
                  <a:cubicBezTo>
                    <a:pt x="1251" y="834"/>
                    <a:pt x="334" y="1823"/>
                    <a:pt x="1" y="3108"/>
                  </a:cubicBezTo>
                  <a:cubicBezTo>
                    <a:pt x="311" y="2596"/>
                    <a:pt x="537" y="2346"/>
                    <a:pt x="894" y="1906"/>
                  </a:cubicBezTo>
                  <a:cubicBezTo>
                    <a:pt x="1394" y="1311"/>
                    <a:pt x="1763" y="620"/>
                    <a:pt x="22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17"/>
            <p:cNvSpPr/>
            <p:nvPr/>
          </p:nvSpPr>
          <p:spPr>
            <a:xfrm>
              <a:off x="4479425" y="1311300"/>
              <a:ext cx="366125" cy="124025"/>
            </a:xfrm>
            <a:custGeom>
              <a:rect b="b" l="l" r="r" t="t"/>
              <a:pathLst>
                <a:path extrusionOk="0" h="4961" w="14645">
                  <a:moveTo>
                    <a:pt x="0" y="1"/>
                  </a:moveTo>
                  <a:cubicBezTo>
                    <a:pt x="6" y="10"/>
                    <a:pt x="14" y="17"/>
                    <a:pt x="22" y="24"/>
                  </a:cubicBezTo>
                  <a:lnTo>
                    <a:pt x="22" y="24"/>
                  </a:lnTo>
                  <a:cubicBezTo>
                    <a:pt x="15" y="16"/>
                    <a:pt x="7" y="8"/>
                    <a:pt x="0" y="1"/>
                  </a:cubicBezTo>
                  <a:close/>
                  <a:moveTo>
                    <a:pt x="22" y="24"/>
                  </a:moveTo>
                  <a:cubicBezTo>
                    <a:pt x="517" y="550"/>
                    <a:pt x="1080" y="1007"/>
                    <a:pt x="1643" y="1465"/>
                  </a:cubicBezTo>
                  <a:cubicBezTo>
                    <a:pt x="3239" y="2727"/>
                    <a:pt x="5037" y="3775"/>
                    <a:pt x="6989" y="4334"/>
                  </a:cubicBezTo>
                  <a:cubicBezTo>
                    <a:pt x="8379" y="4735"/>
                    <a:pt x="9833" y="4960"/>
                    <a:pt x="11283" y="4960"/>
                  </a:cubicBezTo>
                  <a:cubicBezTo>
                    <a:pt x="12416" y="4960"/>
                    <a:pt x="13548" y="4823"/>
                    <a:pt x="14645" y="4525"/>
                  </a:cubicBezTo>
                  <a:lnTo>
                    <a:pt x="14645" y="4525"/>
                  </a:lnTo>
                  <a:cubicBezTo>
                    <a:pt x="14157" y="4580"/>
                    <a:pt x="13660" y="4606"/>
                    <a:pt x="13158" y="4606"/>
                  </a:cubicBezTo>
                  <a:cubicBezTo>
                    <a:pt x="9558" y="4606"/>
                    <a:pt x="5692" y="3262"/>
                    <a:pt x="2881" y="1715"/>
                  </a:cubicBezTo>
                  <a:cubicBezTo>
                    <a:pt x="1953" y="1179"/>
                    <a:pt x="1012" y="655"/>
                    <a:pt x="95" y="84"/>
                  </a:cubicBezTo>
                  <a:cubicBezTo>
                    <a:pt x="78" y="57"/>
                    <a:pt x="46" y="44"/>
                    <a:pt x="22" y="2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17"/>
            <p:cNvSpPr/>
            <p:nvPr/>
          </p:nvSpPr>
          <p:spPr>
            <a:xfrm>
              <a:off x="4477625" y="1353875"/>
              <a:ext cx="139025" cy="83950"/>
            </a:xfrm>
            <a:custGeom>
              <a:rect b="b" l="l" r="r" t="t"/>
              <a:pathLst>
                <a:path extrusionOk="0" h="3358" w="5561">
                  <a:moveTo>
                    <a:pt x="1" y="0"/>
                  </a:moveTo>
                  <a:lnTo>
                    <a:pt x="1" y="0"/>
                  </a:lnTo>
                  <a:cubicBezTo>
                    <a:pt x="596" y="834"/>
                    <a:pt x="1370" y="1536"/>
                    <a:pt x="2227" y="2060"/>
                  </a:cubicBezTo>
                  <a:cubicBezTo>
                    <a:pt x="3132" y="2596"/>
                    <a:pt x="4132" y="2917"/>
                    <a:pt x="5132" y="3227"/>
                  </a:cubicBezTo>
                  <a:cubicBezTo>
                    <a:pt x="5275" y="3274"/>
                    <a:pt x="5418" y="3322"/>
                    <a:pt x="5561" y="3358"/>
                  </a:cubicBezTo>
                  <a:cubicBezTo>
                    <a:pt x="5418" y="3274"/>
                    <a:pt x="5263" y="3179"/>
                    <a:pt x="5120" y="3108"/>
                  </a:cubicBezTo>
                  <a:cubicBezTo>
                    <a:pt x="4406" y="2703"/>
                    <a:pt x="3727" y="2215"/>
                    <a:pt x="3013" y="1798"/>
                  </a:cubicBezTo>
                  <a:cubicBezTo>
                    <a:pt x="1989" y="1227"/>
                    <a:pt x="918" y="7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17"/>
            <p:cNvSpPr/>
            <p:nvPr/>
          </p:nvSpPr>
          <p:spPr>
            <a:xfrm>
              <a:off x="4613650" y="1256825"/>
              <a:ext cx="117600" cy="32975"/>
            </a:xfrm>
            <a:custGeom>
              <a:rect b="b" l="l" r="r" t="t"/>
              <a:pathLst>
                <a:path extrusionOk="0" h="1319" w="4704">
                  <a:moveTo>
                    <a:pt x="4704" y="1"/>
                  </a:moveTo>
                  <a:lnTo>
                    <a:pt x="4704" y="1"/>
                  </a:lnTo>
                  <a:cubicBezTo>
                    <a:pt x="4073" y="334"/>
                    <a:pt x="3430" y="537"/>
                    <a:pt x="2692" y="679"/>
                  </a:cubicBezTo>
                  <a:cubicBezTo>
                    <a:pt x="1965" y="846"/>
                    <a:pt x="1239" y="1025"/>
                    <a:pt x="489" y="1132"/>
                  </a:cubicBezTo>
                  <a:cubicBezTo>
                    <a:pt x="430" y="1144"/>
                    <a:pt x="168" y="1168"/>
                    <a:pt x="1" y="1191"/>
                  </a:cubicBezTo>
                  <a:cubicBezTo>
                    <a:pt x="60" y="1203"/>
                    <a:pt x="108" y="1215"/>
                    <a:pt x="168" y="1227"/>
                  </a:cubicBezTo>
                  <a:cubicBezTo>
                    <a:pt x="500" y="1288"/>
                    <a:pt x="842" y="1318"/>
                    <a:pt x="1186" y="1318"/>
                  </a:cubicBezTo>
                  <a:cubicBezTo>
                    <a:pt x="2467" y="1318"/>
                    <a:pt x="3774" y="893"/>
                    <a:pt x="47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17"/>
            <p:cNvSpPr/>
            <p:nvPr/>
          </p:nvSpPr>
          <p:spPr>
            <a:xfrm>
              <a:off x="4933650" y="4449200"/>
              <a:ext cx="104500" cy="380425"/>
            </a:xfrm>
            <a:custGeom>
              <a:rect b="b" l="l" r="r" t="t"/>
              <a:pathLst>
                <a:path extrusionOk="0" h="15217" w="4180">
                  <a:moveTo>
                    <a:pt x="1274" y="0"/>
                  </a:moveTo>
                  <a:cubicBezTo>
                    <a:pt x="2727" y="1988"/>
                    <a:pt x="3334" y="4227"/>
                    <a:pt x="3346" y="6513"/>
                  </a:cubicBezTo>
                  <a:cubicBezTo>
                    <a:pt x="3405" y="8418"/>
                    <a:pt x="3048" y="10085"/>
                    <a:pt x="2250" y="11668"/>
                  </a:cubicBezTo>
                  <a:cubicBezTo>
                    <a:pt x="1572" y="12859"/>
                    <a:pt x="857" y="14014"/>
                    <a:pt x="72" y="15133"/>
                  </a:cubicBezTo>
                  <a:cubicBezTo>
                    <a:pt x="48" y="15157"/>
                    <a:pt x="24" y="15192"/>
                    <a:pt x="0" y="15216"/>
                  </a:cubicBezTo>
                  <a:cubicBezTo>
                    <a:pt x="83" y="15145"/>
                    <a:pt x="191" y="15038"/>
                    <a:pt x="286" y="14954"/>
                  </a:cubicBezTo>
                  <a:cubicBezTo>
                    <a:pt x="965" y="14299"/>
                    <a:pt x="1596" y="13561"/>
                    <a:pt x="2167" y="12811"/>
                  </a:cubicBezTo>
                  <a:cubicBezTo>
                    <a:pt x="3548" y="11085"/>
                    <a:pt x="4179" y="8846"/>
                    <a:pt x="4060" y="6644"/>
                  </a:cubicBezTo>
                  <a:cubicBezTo>
                    <a:pt x="4024" y="4179"/>
                    <a:pt x="3060" y="1726"/>
                    <a:pt x="1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17"/>
            <p:cNvSpPr/>
            <p:nvPr/>
          </p:nvSpPr>
          <p:spPr>
            <a:xfrm>
              <a:off x="4833625" y="4600100"/>
              <a:ext cx="174750" cy="233100"/>
            </a:xfrm>
            <a:custGeom>
              <a:rect b="b" l="l" r="r" t="t"/>
              <a:pathLst>
                <a:path extrusionOk="0" h="9324" w="6990">
                  <a:moveTo>
                    <a:pt x="6656" y="0"/>
                  </a:moveTo>
                  <a:cubicBezTo>
                    <a:pt x="6454" y="3037"/>
                    <a:pt x="4168" y="6073"/>
                    <a:pt x="1918" y="7835"/>
                  </a:cubicBezTo>
                  <a:cubicBezTo>
                    <a:pt x="1227" y="8394"/>
                    <a:pt x="703" y="8859"/>
                    <a:pt x="1" y="9323"/>
                  </a:cubicBezTo>
                  <a:cubicBezTo>
                    <a:pt x="536" y="9109"/>
                    <a:pt x="965" y="8930"/>
                    <a:pt x="1477" y="8692"/>
                  </a:cubicBezTo>
                  <a:cubicBezTo>
                    <a:pt x="2858" y="8037"/>
                    <a:pt x="4180" y="7156"/>
                    <a:pt x="5085" y="5894"/>
                  </a:cubicBezTo>
                  <a:cubicBezTo>
                    <a:pt x="6251" y="4227"/>
                    <a:pt x="6990" y="2060"/>
                    <a:pt x="6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17"/>
            <p:cNvSpPr/>
            <p:nvPr/>
          </p:nvSpPr>
          <p:spPr>
            <a:xfrm>
              <a:off x="4805950" y="4507825"/>
              <a:ext cx="825" cy="1850"/>
            </a:xfrm>
            <a:custGeom>
              <a:rect b="b" l="l" r="r" t="t"/>
              <a:pathLst>
                <a:path extrusionOk="0" h="74" w="33">
                  <a:moveTo>
                    <a:pt x="0" y="1"/>
                  </a:moveTo>
                  <a:cubicBezTo>
                    <a:pt x="21" y="53"/>
                    <a:pt x="31" y="73"/>
                    <a:pt x="32" y="73"/>
                  </a:cubicBezTo>
                  <a:cubicBezTo>
                    <a:pt x="33" y="73"/>
                    <a:pt x="20" y="4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17"/>
            <p:cNvSpPr/>
            <p:nvPr/>
          </p:nvSpPr>
          <p:spPr>
            <a:xfrm>
              <a:off x="4671275" y="4403050"/>
              <a:ext cx="184400" cy="421050"/>
            </a:xfrm>
            <a:custGeom>
              <a:rect b="b" l="l" r="r" t="t"/>
              <a:pathLst>
                <a:path extrusionOk="0" h="16842" w="7376">
                  <a:moveTo>
                    <a:pt x="5375" y="4168"/>
                  </a:moveTo>
                  <a:cubicBezTo>
                    <a:pt x="5375" y="4178"/>
                    <a:pt x="5375" y="4179"/>
                    <a:pt x="5383" y="4180"/>
                  </a:cubicBezTo>
                  <a:lnTo>
                    <a:pt x="5383" y="4180"/>
                  </a:lnTo>
                  <a:cubicBezTo>
                    <a:pt x="5381" y="4175"/>
                    <a:pt x="5379" y="4171"/>
                    <a:pt x="5375" y="4168"/>
                  </a:cubicBezTo>
                  <a:close/>
                  <a:moveTo>
                    <a:pt x="922" y="1"/>
                  </a:moveTo>
                  <a:lnTo>
                    <a:pt x="922" y="1"/>
                  </a:lnTo>
                  <a:cubicBezTo>
                    <a:pt x="3054" y="560"/>
                    <a:pt x="4447" y="2263"/>
                    <a:pt x="5364" y="4108"/>
                  </a:cubicBezTo>
                  <a:cubicBezTo>
                    <a:pt x="5364" y="4120"/>
                    <a:pt x="5375" y="4144"/>
                    <a:pt x="5387" y="4180"/>
                  </a:cubicBezTo>
                  <a:cubicBezTo>
                    <a:pt x="5386" y="4180"/>
                    <a:pt x="5384" y="4180"/>
                    <a:pt x="5383" y="4180"/>
                  </a:cubicBezTo>
                  <a:lnTo>
                    <a:pt x="5383" y="4180"/>
                  </a:lnTo>
                  <a:cubicBezTo>
                    <a:pt x="5388" y="4192"/>
                    <a:pt x="5391" y="4210"/>
                    <a:pt x="5399" y="4227"/>
                  </a:cubicBezTo>
                  <a:cubicBezTo>
                    <a:pt x="5625" y="4763"/>
                    <a:pt x="5816" y="5311"/>
                    <a:pt x="5911" y="5894"/>
                  </a:cubicBezTo>
                  <a:cubicBezTo>
                    <a:pt x="6018" y="6311"/>
                    <a:pt x="6018" y="7823"/>
                    <a:pt x="5899" y="8252"/>
                  </a:cubicBezTo>
                  <a:cubicBezTo>
                    <a:pt x="5494" y="10216"/>
                    <a:pt x="4947" y="11419"/>
                    <a:pt x="3887" y="13097"/>
                  </a:cubicBezTo>
                  <a:cubicBezTo>
                    <a:pt x="3304" y="14026"/>
                    <a:pt x="2887" y="14550"/>
                    <a:pt x="2018" y="15324"/>
                  </a:cubicBezTo>
                  <a:cubicBezTo>
                    <a:pt x="1446" y="15848"/>
                    <a:pt x="970" y="16264"/>
                    <a:pt x="351" y="16645"/>
                  </a:cubicBezTo>
                  <a:cubicBezTo>
                    <a:pt x="284" y="16693"/>
                    <a:pt x="1" y="16842"/>
                    <a:pt x="30" y="16842"/>
                  </a:cubicBezTo>
                  <a:cubicBezTo>
                    <a:pt x="37" y="16842"/>
                    <a:pt x="62" y="16833"/>
                    <a:pt x="113" y="16812"/>
                  </a:cubicBezTo>
                  <a:cubicBezTo>
                    <a:pt x="1542" y="16288"/>
                    <a:pt x="2923" y="15538"/>
                    <a:pt x="3982" y="14419"/>
                  </a:cubicBezTo>
                  <a:cubicBezTo>
                    <a:pt x="5018" y="13252"/>
                    <a:pt x="5899" y="11931"/>
                    <a:pt x="6376" y="10430"/>
                  </a:cubicBezTo>
                  <a:cubicBezTo>
                    <a:pt x="7280" y="7978"/>
                    <a:pt x="7376" y="5013"/>
                    <a:pt x="5661" y="2882"/>
                  </a:cubicBezTo>
                  <a:cubicBezTo>
                    <a:pt x="4530" y="1382"/>
                    <a:pt x="2827" y="143"/>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17"/>
            <p:cNvSpPr/>
            <p:nvPr/>
          </p:nvSpPr>
          <p:spPr>
            <a:xfrm>
              <a:off x="4588050" y="4458425"/>
              <a:ext cx="210475" cy="361375"/>
            </a:xfrm>
            <a:custGeom>
              <a:rect b="b" l="l" r="r" t="t"/>
              <a:pathLst>
                <a:path extrusionOk="0" h="14455" w="8419">
                  <a:moveTo>
                    <a:pt x="6276" y="0"/>
                  </a:moveTo>
                  <a:lnTo>
                    <a:pt x="6276" y="0"/>
                  </a:lnTo>
                  <a:cubicBezTo>
                    <a:pt x="6788" y="917"/>
                    <a:pt x="7061" y="2167"/>
                    <a:pt x="7133" y="3024"/>
                  </a:cubicBezTo>
                  <a:cubicBezTo>
                    <a:pt x="7252" y="4108"/>
                    <a:pt x="7204" y="5060"/>
                    <a:pt x="7038" y="5846"/>
                  </a:cubicBezTo>
                  <a:cubicBezTo>
                    <a:pt x="6692" y="7346"/>
                    <a:pt x="6311" y="8108"/>
                    <a:pt x="5561" y="9394"/>
                  </a:cubicBezTo>
                  <a:cubicBezTo>
                    <a:pt x="4871" y="10490"/>
                    <a:pt x="4430" y="11097"/>
                    <a:pt x="3620" y="11966"/>
                  </a:cubicBezTo>
                  <a:cubicBezTo>
                    <a:pt x="3049" y="12514"/>
                    <a:pt x="2668" y="12752"/>
                    <a:pt x="1954" y="13264"/>
                  </a:cubicBezTo>
                  <a:cubicBezTo>
                    <a:pt x="1323" y="13692"/>
                    <a:pt x="680" y="14121"/>
                    <a:pt x="1" y="14454"/>
                  </a:cubicBezTo>
                  <a:cubicBezTo>
                    <a:pt x="727" y="14300"/>
                    <a:pt x="2430" y="13621"/>
                    <a:pt x="3394" y="13061"/>
                  </a:cubicBezTo>
                  <a:cubicBezTo>
                    <a:pt x="5430" y="11906"/>
                    <a:pt x="7133" y="9239"/>
                    <a:pt x="7788" y="7013"/>
                  </a:cubicBezTo>
                  <a:cubicBezTo>
                    <a:pt x="8419" y="4751"/>
                    <a:pt x="7823" y="1786"/>
                    <a:pt x="62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17"/>
            <p:cNvSpPr/>
            <p:nvPr/>
          </p:nvSpPr>
          <p:spPr>
            <a:xfrm>
              <a:off x="4118650" y="4676600"/>
              <a:ext cx="593250" cy="113925"/>
            </a:xfrm>
            <a:custGeom>
              <a:rect b="b" l="l" r="r" t="t"/>
              <a:pathLst>
                <a:path extrusionOk="0" h="4557" w="23730">
                  <a:moveTo>
                    <a:pt x="23730" y="0"/>
                  </a:moveTo>
                  <a:cubicBezTo>
                    <a:pt x="23147" y="739"/>
                    <a:pt x="22527" y="1251"/>
                    <a:pt x="21813" y="1751"/>
                  </a:cubicBezTo>
                  <a:cubicBezTo>
                    <a:pt x="20634" y="2548"/>
                    <a:pt x="19741" y="2906"/>
                    <a:pt x="18396" y="3298"/>
                  </a:cubicBezTo>
                  <a:cubicBezTo>
                    <a:pt x="17671" y="3466"/>
                    <a:pt x="16785" y="3534"/>
                    <a:pt x="15875" y="3534"/>
                  </a:cubicBezTo>
                  <a:cubicBezTo>
                    <a:pt x="14648" y="3534"/>
                    <a:pt x="13378" y="3410"/>
                    <a:pt x="12407" y="3239"/>
                  </a:cubicBezTo>
                  <a:cubicBezTo>
                    <a:pt x="10262" y="2837"/>
                    <a:pt x="8461" y="2553"/>
                    <a:pt x="6698" y="2553"/>
                  </a:cubicBezTo>
                  <a:cubicBezTo>
                    <a:pt x="4644" y="2553"/>
                    <a:pt x="2643" y="2939"/>
                    <a:pt x="215" y="3977"/>
                  </a:cubicBezTo>
                  <a:cubicBezTo>
                    <a:pt x="146" y="4012"/>
                    <a:pt x="0" y="4059"/>
                    <a:pt x="14" y="4059"/>
                  </a:cubicBezTo>
                  <a:cubicBezTo>
                    <a:pt x="20" y="4059"/>
                    <a:pt x="47" y="4053"/>
                    <a:pt x="108" y="4037"/>
                  </a:cubicBezTo>
                  <a:cubicBezTo>
                    <a:pt x="1465" y="3775"/>
                    <a:pt x="2561" y="3668"/>
                    <a:pt x="4013" y="3548"/>
                  </a:cubicBezTo>
                  <a:cubicBezTo>
                    <a:pt x="4462" y="3528"/>
                    <a:pt x="4911" y="3518"/>
                    <a:pt x="5360" y="3518"/>
                  </a:cubicBezTo>
                  <a:cubicBezTo>
                    <a:pt x="6470" y="3518"/>
                    <a:pt x="7578" y="3578"/>
                    <a:pt x="8680" y="3679"/>
                  </a:cubicBezTo>
                  <a:cubicBezTo>
                    <a:pt x="10617" y="3892"/>
                    <a:pt x="13268" y="4557"/>
                    <a:pt x="15666" y="4557"/>
                  </a:cubicBezTo>
                  <a:cubicBezTo>
                    <a:pt x="15819" y="4557"/>
                    <a:pt x="15971" y="4554"/>
                    <a:pt x="16122" y="4549"/>
                  </a:cubicBezTo>
                  <a:cubicBezTo>
                    <a:pt x="17205" y="4537"/>
                    <a:pt x="18325" y="4418"/>
                    <a:pt x="19325" y="3941"/>
                  </a:cubicBezTo>
                  <a:cubicBezTo>
                    <a:pt x="21158" y="3132"/>
                    <a:pt x="22777" y="1751"/>
                    <a:pt x="237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17"/>
            <p:cNvSpPr/>
            <p:nvPr/>
          </p:nvSpPr>
          <p:spPr>
            <a:xfrm>
              <a:off x="4194250" y="4793675"/>
              <a:ext cx="344425" cy="34075"/>
            </a:xfrm>
            <a:custGeom>
              <a:rect b="b" l="l" r="r" t="t"/>
              <a:pathLst>
                <a:path extrusionOk="0" h="1363" w="13777">
                  <a:moveTo>
                    <a:pt x="4181" y="0"/>
                  </a:moveTo>
                  <a:cubicBezTo>
                    <a:pt x="3746" y="0"/>
                    <a:pt x="3309" y="18"/>
                    <a:pt x="2870" y="56"/>
                  </a:cubicBezTo>
                  <a:cubicBezTo>
                    <a:pt x="1906" y="151"/>
                    <a:pt x="953" y="330"/>
                    <a:pt x="1" y="532"/>
                  </a:cubicBezTo>
                  <a:cubicBezTo>
                    <a:pt x="1275" y="544"/>
                    <a:pt x="2537" y="628"/>
                    <a:pt x="3799" y="723"/>
                  </a:cubicBezTo>
                  <a:cubicBezTo>
                    <a:pt x="5829" y="874"/>
                    <a:pt x="8293" y="1362"/>
                    <a:pt x="10570" y="1362"/>
                  </a:cubicBezTo>
                  <a:cubicBezTo>
                    <a:pt x="11711" y="1362"/>
                    <a:pt x="12806" y="1239"/>
                    <a:pt x="13777" y="890"/>
                  </a:cubicBezTo>
                  <a:lnTo>
                    <a:pt x="13777" y="890"/>
                  </a:lnTo>
                  <a:cubicBezTo>
                    <a:pt x="13307" y="968"/>
                    <a:pt x="12855" y="1000"/>
                    <a:pt x="12412" y="1000"/>
                  </a:cubicBezTo>
                  <a:cubicBezTo>
                    <a:pt x="11104" y="1000"/>
                    <a:pt x="9878" y="716"/>
                    <a:pt x="8526" y="485"/>
                  </a:cubicBezTo>
                  <a:cubicBezTo>
                    <a:pt x="7093" y="200"/>
                    <a:pt x="5647" y="0"/>
                    <a:pt x="41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17"/>
            <p:cNvSpPr/>
            <p:nvPr/>
          </p:nvSpPr>
          <p:spPr>
            <a:xfrm>
              <a:off x="3111675" y="4625400"/>
              <a:ext cx="1045100" cy="192025"/>
            </a:xfrm>
            <a:custGeom>
              <a:rect b="b" l="l" r="r" t="t"/>
              <a:pathLst>
                <a:path extrusionOk="0" h="7681" w="41804">
                  <a:moveTo>
                    <a:pt x="41804" y="1"/>
                  </a:moveTo>
                  <a:cubicBezTo>
                    <a:pt x="41673" y="60"/>
                    <a:pt x="41542" y="120"/>
                    <a:pt x="41399" y="167"/>
                  </a:cubicBezTo>
                  <a:cubicBezTo>
                    <a:pt x="39839" y="763"/>
                    <a:pt x="38291" y="1382"/>
                    <a:pt x="36744" y="2013"/>
                  </a:cubicBezTo>
                  <a:cubicBezTo>
                    <a:pt x="33934" y="3144"/>
                    <a:pt x="31124" y="4287"/>
                    <a:pt x="28171" y="5061"/>
                  </a:cubicBezTo>
                  <a:cubicBezTo>
                    <a:pt x="25552" y="5727"/>
                    <a:pt x="23278" y="6049"/>
                    <a:pt x="20789" y="6263"/>
                  </a:cubicBezTo>
                  <a:cubicBezTo>
                    <a:pt x="19678" y="6360"/>
                    <a:pt x="18565" y="6398"/>
                    <a:pt x="17450" y="6398"/>
                  </a:cubicBezTo>
                  <a:cubicBezTo>
                    <a:pt x="15280" y="6398"/>
                    <a:pt x="13106" y="6254"/>
                    <a:pt x="10943" y="6120"/>
                  </a:cubicBezTo>
                  <a:cubicBezTo>
                    <a:pt x="9496" y="6058"/>
                    <a:pt x="8021" y="5935"/>
                    <a:pt x="6558" y="5935"/>
                  </a:cubicBezTo>
                  <a:cubicBezTo>
                    <a:pt x="4962" y="5935"/>
                    <a:pt x="3380" y="6081"/>
                    <a:pt x="1858" y="6608"/>
                  </a:cubicBezTo>
                  <a:cubicBezTo>
                    <a:pt x="1192" y="6859"/>
                    <a:pt x="465" y="7097"/>
                    <a:pt x="1" y="7680"/>
                  </a:cubicBezTo>
                  <a:cubicBezTo>
                    <a:pt x="430" y="7299"/>
                    <a:pt x="989" y="7144"/>
                    <a:pt x="1549" y="7013"/>
                  </a:cubicBezTo>
                  <a:cubicBezTo>
                    <a:pt x="2562" y="6756"/>
                    <a:pt x="3602" y="6682"/>
                    <a:pt x="4670" y="6682"/>
                  </a:cubicBezTo>
                  <a:cubicBezTo>
                    <a:pt x="5233" y="6682"/>
                    <a:pt x="5803" y="6703"/>
                    <a:pt x="6383" y="6728"/>
                  </a:cubicBezTo>
                  <a:cubicBezTo>
                    <a:pt x="8181" y="6787"/>
                    <a:pt x="9990" y="6894"/>
                    <a:pt x="11776" y="7025"/>
                  </a:cubicBezTo>
                  <a:cubicBezTo>
                    <a:pt x="13720" y="7170"/>
                    <a:pt x="15663" y="7300"/>
                    <a:pt x="17606" y="7300"/>
                  </a:cubicBezTo>
                  <a:cubicBezTo>
                    <a:pt x="18699" y="7300"/>
                    <a:pt x="19792" y="7259"/>
                    <a:pt x="20885" y="7156"/>
                  </a:cubicBezTo>
                  <a:cubicBezTo>
                    <a:pt x="24587" y="6847"/>
                    <a:pt x="28278" y="6168"/>
                    <a:pt x="31791" y="4930"/>
                  </a:cubicBezTo>
                  <a:cubicBezTo>
                    <a:pt x="34053" y="4168"/>
                    <a:pt x="36303" y="3310"/>
                    <a:pt x="38399" y="2132"/>
                  </a:cubicBezTo>
                  <a:cubicBezTo>
                    <a:pt x="39423" y="1548"/>
                    <a:pt x="40435" y="941"/>
                    <a:pt x="41411" y="286"/>
                  </a:cubicBezTo>
                  <a:cubicBezTo>
                    <a:pt x="41554" y="191"/>
                    <a:pt x="41697" y="96"/>
                    <a:pt x="41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17"/>
            <p:cNvSpPr/>
            <p:nvPr/>
          </p:nvSpPr>
          <p:spPr>
            <a:xfrm>
              <a:off x="3718600" y="4717975"/>
              <a:ext cx="348875" cy="114925"/>
            </a:xfrm>
            <a:custGeom>
              <a:rect b="b" l="l" r="r" t="t"/>
              <a:pathLst>
                <a:path extrusionOk="0" h="4597" w="13955">
                  <a:moveTo>
                    <a:pt x="13955" y="0"/>
                  </a:moveTo>
                  <a:lnTo>
                    <a:pt x="13955" y="0"/>
                  </a:lnTo>
                  <a:cubicBezTo>
                    <a:pt x="11526" y="1310"/>
                    <a:pt x="9431" y="2060"/>
                    <a:pt x="6644" y="2846"/>
                  </a:cubicBezTo>
                  <a:cubicBezTo>
                    <a:pt x="4894" y="3370"/>
                    <a:pt x="3120" y="3858"/>
                    <a:pt x="1334" y="4299"/>
                  </a:cubicBezTo>
                  <a:cubicBezTo>
                    <a:pt x="894" y="4406"/>
                    <a:pt x="441" y="4513"/>
                    <a:pt x="1" y="4596"/>
                  </a:cubicBezTo>
                  <a:cubicBezTo>
                    <a:pt x="358" y="4596"/>
                    <a:pt x="727" y="4596"/>
                    <a:pt x="1084" y="4584"/>
                  </a:cubicBezTo>
                  <a:cubicBezTo>
                    <a:pt x="5954" y="4453"/>
                    <a:pt x="10204" y="3179"/>
                    <a:pt x="13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17"/>
            <p:cNvSpPr/>
            <p:nvPr/>
          </p:nvSpPr>
          <p:spPr>
            <a:xfrm>
              <a:off x="3959700" y="4777500"/>
              <a:ext cx="107775" cy="46175"/>
            </a:xfrm>
            <a:custGeom>
              <a:rect b="b" l="l" r="r" t="t"/>
              <a:pathLst>
                <a:path extrusionOk="0" h="1847" w="4311">
                  <a:moveTo>
                    <a:pt x="4311" y="1"/>
                  </a:moveTo>
                  <a:lnTo>
                    <a:pt x="4311" y="1"/>
                  </a:lnTo>
                  <a:cubicBezTo>
                    <a:pt x="3549" y="346"/>
                    <a:pt x="2715" y="620"/>
                    <a:pt x="1930" y="941"/>
                  </a:cubicBezTo>
                  <a:cubicBezTo>
                    <a:pt x="1584" y="1096"/>
                    <a:pt x="560" y="1572"/>
                    <a:pt x="1" y="1846"/>
                  </a:cubicBezTo>
                  <a:cubicBezTo>
                    <a:pt x="1572" y="1703"/>
                    <a:pt x="3108" y="1060"/>
                    <a:pt x="4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17"/>
            <p:cNvSpPr/>
            <p:nvPr/>
          </p:nvSpPr>
          <p:spPr>
            <a:xfrm>
              <a:off x="4220750" y="4529000"/>
              <a:ext cx="404550" cy="77675"/>
            </a:xfrm>
            <a:custGeom>
              <a:rect b="b" l="l" r="r" t="t"/>
              <a:pathLst>
                <a:path extrusionOk="0" h="3107" w="16182">
                  <a:moveTo>
                    <a:pt x="9998" y="0"/>
                  </a:moveTo>
                  <a:cubicBezTo>
                    <a:pt x="9417" y="0"/>
                    <a:pt x="8836" y="31"/>
                    <a:pt x="8264" y="82"/>
                  </a:cubicBezTo>
                  <a:cubicBezTo>
                    <a:pt x="6240" y="237"/>
                    <a:pt x="4239" y="773"/>
                    <a:pt x="2418" y="1678"/>
                  </a:cubicBezTo>
                  <a:cubicBezTo>
                    <a:pt x="1584" y="2106"/>
                    <a:pt x="727" y="2511"/>
                    <a:pt x="1" y="3106"/>
                  </a:cubicBezTo>
                  <a:cubicBezTo>
                    <a:pt x="691" y="2737"/>
                    <a:pt x="1406" y="2535"/>
                    <a:pt x="2156" y="2297"/>
                  </a:cubicBezTo>
                  <a:cubicBezTo>
                    <a:pt x="3620" y="1832"/>
                    <a:pt x="5108" y="1511"/>
                    <a:pt x="6609" y="1285"/>
                  </a:cubicBezTo>
                  <a:cubicBezTo>
                    <a:pt x="7517" y="1128"/>
                    <a:pt x="9873" y="913"/>
                    <a:pt x="11656" y="913"/>
                  </a:cubicBezTo>
                  <a:cubicBezTo>
                    <a:pt x="12304" y="913"/>
                    <a:pt x="12876" y="941"/>
                    <a:pt x="13276" y="1011"/>
                  </a:cubicBezTo>
                  <a:cubicBezTo>
                    <a:pt x="14264" y="1178"/>
                    <a:pt x="15241" y="1392"/>
                    <a:pt x="16181" y="1725"/>
                  </a:cubicBezTo>
                  <a:cubicBezTo>
                    <a:pt x="15931" y="1475"/>
                    <a:pt x="14812" y="951"/>
                    <a:pt x="14217" y="713"/>
                  </a:cubicBezTo>
                  <a:cubicBezTo>
                    <a:pt x="12877" y="188"/>
                    <a:pt x="11435" y="0"/>
                    <a:pt x="9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17"/>
            <p:cNvSpPr/>
            <p:nvPr/>
          </p:nvSpPr>
          <p:spPr>
            <a:xfrm>
              <a:off x="4422850" y="4585950"/>
              <a:ext cx="201250" cy="32925"/>
            </a:xfrm>
            <a:custGeom>
              <a:rect b="b" l="l" r="r" t="t"/>
              <a:pathLst>
                <a:path extrusionOk="0" h="1317" w="8050">
                  <a:moveTo>
                    <a:pt x="3498" y="0"/>
                  </a:moveTo>
                  <a:cubicBezTo>
                    <a:pt x="2473" y="0"/>
                    <a:pt x="1441" y="155"/>
                    <a:pt x="465" y="424"/>
                  </a:cubicBezTo>
                  <a:cubicBezTo>
                    <a:pt x="311" y="459"/>
                    <a:pt x="144" y="507"/>
                    <a:pt x="1" y="555"/>
                  </a:cubicBezTo>
                  <a:cubicBezTo>
                    <a:pt x="251" y="555"/>
                    <a:pt x="501" y="555"/>
                    <a:pt x="763" y="566"/>
                  </a:cubicBezTo>
                  <a:cubicBezTo>
                    <a:pt x="1906" y="590"/>
                    <a:pt x="3037" y="686"/>
                    <a:pt x="4168" y="757"/>
                  </a:cubicBezTo>
                  <a:cubicBezTo>
                    <a:pt x="5585" y="828"/>
                    <a:pt x="6692" y="900"/>
                    <a:pt x="8050" y="1317"/>
                  </a:cubicBezTo>
                  <a:cubicBezTo>
                    <a:pt x="6710" y="385"/>
                    <a:pt x="5112" y="0"/>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17"/>
            <p:cNvSpPr/>
            <p:nvPr/>
          </p:nvSpPr>
          <p:spPr>
            <a:xfrm>
              <a:off x="3898100" y="4109275"/>
              <a:ext cx="98850" cy="393525"/>
            </a:xfrm>
            <a:custGeom>
              <a:rect b="b" l="l" r="r" t="t"/>
              <a:pathLst>
                <a:path extrusionOk="0" h="15741" w="3954">
                  <a:moveTo>
                    <a:pt x="0" y="0"/>
                  </a:moveTo>
                  <a:cubicBezTo>
                    <a:pt x="465" y="5584"/>
                    <a:pt x="465" y="10287"/>
                    <a:pt x="3608" y="15204"/>
                  </a:cubicBezTo>
                  <a:cubicBezTo>
                    <a:pt x="3703" y="15383"/>
                    <a:pt x="3834" y="15562"/>
                    <a:pt x="3953" y="15740"/>
                  </a:cubicBezTo>
                  <a:cubicBezTo>
                    <a:pt x="3834" y="15466"/>
                    <a:pt x="3715" y="15169"/>
                    <a:pt x="3608" y="14883"/>
                  </a:cubicBezTo>
                  <a:cubicBezTo>
                    <a:pt x="1822" y="10097"/>
                    <a:pt x="1167" y="49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17"/>
            <p:cNvSpPr/>
            <p:nvPr/>
          </p:nvSpPr>
          <p:spPr>
            <a:xfrm>
              <a:off x="3873675" y="4253025"/>
              <a:ext cx="42900" cy="242625"/>
            </a:xfrm>
            <a:custGeom>
              <a:rect b="b" l="l" r="r" t="t"/>
              <a:pathLst>
                <a:path extrusionOk="0" h="9705" w="1716">
                  <a:moveTo>
                    <a:pt x="739" y="1"/>
                  </a:moveTo>
                  <a:lnTo>
                    <a:pt x="739" y="1"/>
                  </a:lnTo>
                  <a:cubicBezTo>
                    <a:pt x="1" y="3085"/>
                    <a:pt x="477" y="6323"/>
                    <a:pt x="1561" y="9252"/>
                  </a:cubicBezTo>
                  <a:cubicBezTo>
                    <a:pt x="1608" y="9407"/>
                    <a:pt x="1668" y="9550"/>
                    <a:pt x="1715" y="9704"/>
                  </a:cubicBezTo>
                  <a:cubicBezTo>
                    <a:pt x="1680" y="9431"/>
                    <a:pt x="1668" y="9181"/>
                    <a:pt x="1656" y="8919"/>
                  </a:cubicBezTo>
                  <a:cubicBezTo>
                    <a:pt x="1561" y="7311"/>
                    <a:pt x="1418" y="5680"/>
                    <a:pt x="1192" y="4073"/>
                  </a:cubicBezTo>
                  <a:cubicBezTo>
                    <a:pt x="965" y="2442"/>
                    <a:pt x="775" y="1620"/>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17"/>
            <p:cNvSpPr/>
            <p:nvPr/>
          </p:nvSpPr>
          <p:spPr>
            <a:xfrm>
              <a:off x="3852550" y="4365850"/>
              <a:ext cx="11050" cy="85450"/>
            </a:xfrm>
            <a:custGeom>
              <a:rect b="b" l="l" r="r" t="t"/>
              <a:pathLst>
                <a:path extrusionOk="0" h="3418" w="442">
                  <a:moveTo>
                    <a:pt x="298" y="0"/>
                  </a:moveTo>
                  <a:cubicBezTo>
                    <a:pt x="1" y="1096"/>
                    <a:pt x="60" y="2227"/>
                    <a:pt x="215" y="3334"/>
                  </a:cubicBezTo>
                  <a:cubicBezTo>
                    <a:pt x="215" y="3358"/>
                    <a:pt x="239" y="3382"/>
                    <a:pt x="239" y="3417"/>
                  </a:cubicBezTo>
                  <a:cubicBezTo>
                    <a:pt x="274" y="3013"/>
                    <a:pt x="322" y="2596"/>
                    <a:pt x="370" y="2179"/>
                  </a:cubicBezTo>
                  <a:cubicBezTo>
                    <a:pt x="441" y="1465"/>
                    <a:pt x="370" y="738"/>
                    <a:pt x="2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17"/>
            <p:cNvSpPr/>
            <p:nvPr/>
          </p:nvSpPr>
          <p:spPr>
            <a:xfrm>
              <a:off x="3556675" y="4097950"/>
              <a:ext cx="181600" cy="431625"/>
            </a:xfrm>
            <a:custGeom>
              <a:rect b="b" l="l" r="r" t="t"/>
              <a:pathLst>
                <a:path extrusionOk="0" h="17265" w="7264">
                  <a:moveTo>
                    <a:pt x="7264" y="1"/>
                  </a:moveTo>
                  <a:cubicBezTo>
                    <a:pt x="6013" y="2703"/>
                    <a:pt x="5716" y="5728"/>
                    <a:pt x="4823" y="8549"/>
                  </a:cubicBezTo>
                  <a:cubicBezTo>
                    <a:pt x="3930" y="11395"/>
                    <a:pt x="2739" y="13633"/>
                    <a:pt x="739" y="16324"/>
                  </a:cubicBezTo>
                  <a:cubicBezTo>
                    <a:pt x="489" y="16646"/>
                    <a:pt x="298" y="16908"/>
                    <a:pt x="1" y="17265"/>
                  </a:cubicBezTo>
                  <a:cubicBezTo>
                    <a:pt x="203" y="17098"/>
                    <a:pt x="418" y="16919"/>
                    <a:pt x="620" y="16753"/>
                  </a:cubicBezTo>
                  <a:cubicBezTo>
                    <a:pt x="2156" y="15479"/>
                    <a:pt x="3477" y="13907"/>
                    <a:pt x="4418" y="12145"/>
                  </a:cubicBezTo>
                  <a:cubicBezTo>
                    <a:pt x="5287" y="10371"/>
                    <a:pt x="5882" y="8478"/>
                    <a:pt x="6240" y="6549"/>
                  </a:cubicBezTo>
                  <a:cubicBezTo>
                    <a:pt x="6656" y="4287"/>
                    <a:pt x="6680" y="2156"/>
                    <a:pt x="7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17"/>
            <p:cNvSpPr/>
            <p:nvPr/>
          </p:nvSpPr>
          <p:spPr>
            <a:xfrm>
              <a:off x="3643600" y="4289950"/>
              <a:ext cx="94975" cy="241725"/>
            </a:xfrm>
            <a:custGeom>
              <a:rect b="b" l="l" r="r" t="t"/>
              <a:pathLst>
                <a:path extrusionOk="0" h="9669" w="3799">
                  <a:moveTo>
                    <a:pt x="3691" y="0"/>
                  </a:moveTo>
                  <a:lnTo>
                    <a:pt x="3691" y="0"/>
                  </a:lnTo>
                  <a:cubicBezTo>
                    <a:pt x="2917" y="3346"/>
                    <a:pt x="1846" y="6013"/>
                    <a:pt x="477" y="8775"/>
                  </a:cubicBezTo>
                  <a:cubicBezTo>
                    <a:pt x="334" y="9073"/>
                    <a:pt x="179" y="9370"/>
                    <a:pt x="0" y="9668"/>
                  </a:cubicBezTo>
                  <a:cubicBezTo>
                    <a:pt x="119" y="9537"/>
                    <a:pt x="262" y="9382"/>
                    <a:pt x="393" y="9251"/>
                  </a:cubicBezTo>
                  <a:cubicBezTo>
                    <a:pt x="2953" y="6584"/>
                    <a:pt x="3799" y="3632"/>
                    <a:pt x="3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17"/>
            <p:cNvSpPr/>
            <p:nvPr/>
          </p:nvSpPr>
          <p:spPr>
            <a:xfrm>
              <a:off x="3743325" y="4370000"/>
              <a:ext cx="33950" cy="100050"/>
            </a:xfrm>
            <a:custGeom>
              <a:rect b="b" l="l" r="r" t="t"/>
              <a:pathLst>
                <a:path extrusionOk="0" h="4002" w="1358">
                  <a:moveTo>
                    <a:pt x="1072" y="1"/>
                  </a:moveTo>
                  <a:cubicBezTo>
                    <a:pt x="1012" y="620"/>
                    <a:pt x="750" y="1215"/>
                    <a:pt x="572" y="1823"/>
                  </a:cubicBezTo>
                  <a:cubicBezTo>
                    <a:pt x="357" y="2537"/>
                    <a:pt x="262" y="3287"/>
                    <a:pt x="0" y="4001"/>
                  </a:cubicBezTo>
                  <a:cubicBezTo>
                    <a:pt x="750" y="2823"/>
                    <a:pt x="1357" y="1465"/>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17"/>
            <p:cNvSpPr/>
            <p:nvPr/>
          </p:nvSpPr>
          <p:spPr>
            <a:xfrm>
              <a:off x="3003625" y="4505750"/>
              <a:ext cx="867700" cy="196675"/>
            </a:xfrm>
            <a:custGeom>
              <a:rect b="b" l="l" r="r" t="t"/>
              <a:pathLst>
                <a:path extrusionOk="0" h="7867" w="34708">
                  <a:moveTo>
                    <a:pt x="34708" y="0"/>
                  </a:moveTo>
                  <a:cubicBezTo>
                    <a:pt x="33839" y="1929"/>
                    <a:pt x="32291" y="3358"/>
                    <a:pt x="30695" y="4465"/>
                  </a:cubicBezTo>
                  <a:cubicBezTo>
                    <a:pt x="29100" y="5560"/>
                    <a:pt x="27659" y="6049"/>
                    <a:pt x="25766" y="6513"/>
                  </a:cubicBezTo>
                  <a:cubicBezTo>
                    <a:pt x="23743" y="7020"/>
                    <a:pt x="21551" y="7226"/>
                    <a:pt x="19366" y="7226"/>
                  </a:cubicBezTo>
                  <a:cubicBezTo>
                    <a:pt x="17292" y="7226"/>
                    <a:pt x="15225" y="7041"/>
                    <a:pt x="13312" y="6751"/>
                  </a:cubicBezTo>
                  <a:cubicBezTo>
                    <a:pt x="11955" y="6513"/>
                    <a:pt x="10598" y="6215"/>
                    <a:pt x="9276" y="5787"/>
                  </a:cubicBezTo>
                  <a:cubicBezTo>
                    <a:pt x="8121" y="5429"/>
                    <a:pt x="6526" y="4739"/>
                    <a:pt x="5645" y="4406"/>
                  </a:cubicBezTo>
                  <a:cubicBezTo>
                    <a:pt x="3990" y="3703"/>
                    <a:pt x="2108" y="2882"/>
                    <a:pt x="1" y="1917"/>
                  </a:cubicBezTo>
                  <a:lnTo>
                    <a:pt x="1" y="1917"/>
                  </a:lnTo>
                  <a:cubicBezTo>
                    <a:pt x="2775" y="3691"/>
                    <a:pt x="5704" y="5251"/>
                    <a:pt x="8835" y="6311"/>
                  </a:cubicBezTo>
                  <a:cubicBezTo>
                    <a:pt x="12050" y="7382"/>
                    <a:pt x="15443" y="7775"/>
                    <a:pt x="18801" y="7858"/>
                  </a:cubicBezTo>
                  <a:cubicBezTo>
                    <a:pt x="19032" y="7864"/>
                    <a:pt x="19264" y="7866"/>
                    <a:pt x="19495" y="7866"/>
                  </a:cubicBezTo>
                  <a:cubicBezTo>
                    <a:pt x="21857" y="7866"/>
                    <a:pt x="24204" y="7589"/>
                    <a:pt x="26492" y="7025"/>
                  </a:cubicBezTo>
                  <a:cubicBezTo>
                    <a:pt x="28362" y="6561"/>
                    <a:pt x="30183" y="5870"/>
                    <a:pt x="31648" y="4608"/>
                  </a:cubicBezTo>
                  <a:cubicBezTo>
                    <a:pt x="32529" y="3894"/>
                    <a:pt x="33279" y="3036"/>
                    <a:pt x="33874" y="2060"/>
                  </a:cubicBezTo>
                  <a:cubicBezTo>
                    <a:pt x="34231" y="1500"/>
                    <a:pt x="34696" y="357"/>
                    <a:pt x="347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17"/>
            <p:cNvSpPr/>
            <p:nvPr/>
          </p:nvSpPr>
          <p:spPr>
            <a:xfrm>
              <a:off x="3824275" y="4522400"/>
              <a:ext cx="100325" cy="132500"/>
            </a:xfrm>
            <a:custGeom>
              <a:rect b="b" l="l" r="r" t="t"/>
              <a:pathLst>
                <a:path extrusionOk="0" h="5300" w="4013">
                  <a:moveTo>
                    <a:pt x="3965" y="1"/>
                  </a:moveTo>
                  <a:lnTo>
                    <a:pt x="3965" y="1"/>
                  </a:lnTo>
                  <a:cubicBezTo>
                    <a:pt x="3763" y="799"/>
                    <a:pt x="3525" y="1287"/>
                    <a:pt x="3072" y="2037"/>
                  </a:cubicBezTo>
                  <a:cubicBezTo>
                    <a:pt x="2382" y="3132"/>
                    <a:pt x="1870" y="3763"/>
                    <a:pt x="739" y="4740"/>
                  </a:cubicBezTo>
                  <a:cubicBezTo>
                    <a:pt x="489" y="4966"/>
                    <a:pt x="298" y="5121"/>
                    <a:pt x="1" y="5299"/>
                  </a:cubicBezTo>
                  <a:cubicBezTo>
                    <a:pt x="143" y="5264"/>
                    <a:pt x="274" y="5216"/>
                    <a:pt x="405" y="5180"/>
                  </a:cubicBezTo>
                  <a:cubicBezTo>
                    <a:pt x="1501" y="4811"/>
                    <a:pt x="2489" y="4097"/>
                    <a:pt x="3120" y="3108"/>
                  </a:cubicBezTo>
                  <a:cubicBezTo>
                    <a:pt x="3644" y="2216"/>
                    <a:pt x="4013" y="1192"/>
                    <a:pt x="3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17"/>
            <p:cNvSpPr/>
            <p:nvPr/>
          </p:nvSpPr>
          <p:spPr>
            <a:xfrm>
              <a:off x="3962750" y="4534925"/>
              <a:ext cx="25850" cy="67200"/>
            </a:xfrm>
            <a:custGeom>
              <a:rect b="b" l="l" r="r" t="t"/>
              <a:pathLst>
                <a:path extrusionOk="0" h="2688" w="1034">
                  <a:moveTo>
                    <a:pt x="677" y="0"/>
                  </a:moveTo>
                  <a:lnTo>
                    <a:pt x="677" y="0"/>
                  </a:lnTo>
                  <a:cubicBezTo>
                    <a:pt x="665" y="714"/>
                    <a:pt x="391" y="1393"/>
                    <a:pt x="188" y="2131"/>
                  </a:cubicBezTo>
                  <a:cubicBezTo>
                    <a:pt x="129" y="2298"/>
                    <a:pt x="81" y="2477"/>
                    <a:pt x="22" y="2643"/>
                  </a:cubicBezTo>
                  <a:cubicBezTo>
                    <a:pt x="6" y="2676"/>
                    <a:pt x="0" y="2687"/>
                    <a:pt x="2" y="2687"/>
                  </a:cubicBezTo>
                  <a:cubicBezTo>
                    <a:pt x="6" y="2687"/>
                    <a:pt x="38" y="2643"/>
                    <a:pt x="69" y="2619"/>
                  </a:cubicBezTo>
                  <a:cubicBezTo>
                    <a:pt x="653" y="1905"/>
                    <a:pt x="1034" y="917"/>
                    <a:pt x="6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17"/>
            <p:cNvSpPr/>
            <p:nvPr/>
          </p:nvSpPr>
          <p:spPr>
            <a:xfrm>
              <a:off x="3994225" y="4106875"/>
              <a:ext cx="354550" cy="272975"/>
            </a:xfrm>
            <a:custGeom>
              <a:rect b="b" l="l" r="r" t="t"/>
              <a:pathLst>
                <a:path extrusionOk="0" h="10919" w="14182">
                  <a:moveTo>
                    <a:pt x="1" y="1"/>
                  </a:moveTo>
                  <a:cubicBezTo>
                    <a:pt x="1751" y="3085"/>
                    <a:pt x="4073" y="5894"/>
                    <a:pt x="6859" y="8085"/>
                  </a:cubicBezTo>
                  <a:cubicBezTo>
                    <a:pt x="8478" y="9323"/>
                    <a:pt x="10395" y="10085"/>
                    <a:pt x="12360" y="10574"/>
                  </a:cubicBezTo>
                  <a:cubicBezTo>
                    <a:pt x="12943" y="10728"/>
                    <a:pt x="13538" y="10847"/>
                    <a:pt x="14134" y="10919"/>
                  </a:cubicBezTo>
                  <a:lnTo>
                    <a:pt x="14181" y="10919"/>
                  </a:lnTo>
                  <a:cubicBezTo>
                    <a:pt x="14110" y="10907"/>
                    <a:pt x="14038" y="10871"/>
                    <a:pt x="13955" y="10859"/>
                  </a:cubicBezTo>
                  <a:cubicBezTo>
                    <a:pt x="13122" y="10597"/>
                    <a:pt x="12550" y="10312"/>
                    <a:pt x="11752" y="9966"/>
                  </a:cubicBezTo>
                  <a:cubicBezTo>
                    <a:pt x="9347" y="8942"/>
                    <a:pt x="7228" y="7692"/>
                    <a:pt x="5490" y="5966"/>
                  </a:cubicBezTo>
                  <a:cubicBezTo>
                    <a:pt x="3513" y="4120"/>
                    <a:pt x="1632" y="215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17"/>
            <p:cNvSpPr/>
            <p:nvPr/>
          </p:nvSpPr>
          <p:spPr>
            <a:xfrm>
              <a:off x="4095450" y="4287850"/>
              <a:ext cx="200325" cy="142600"/>
            </a:xfrm>
            <a:custGeom>
              <a:rect b="b" l="l" r="r" t="t"/>
              <a:pathLst>
                <a:path extrusionOk="0" h="5704" w="8013">
                  <a:moveTo>
                    <a:pt x="0" y="1"/>
                  </a:moveTo>
                  <a:cubicBezTo>
                    <a:pt x="1036" y="1251"/>
                    <a:pt x="2024" y="2561"/>
                    <a:pt x="3286" y="3585"/>
                  </a:cubicBezTo>
                  <a:cubicBezTo>
                    <a:pt x="4096" y="4251"/>
                    <a:pt x="5001" y="4775"/>
                    <a:pt x="5965" y="5180"/>
                  </a:cubicBezTo>
                  <a:cubicBezTo>
                    <a:pt x="6501" y="5406"/>
                    <a:pt x="7049" y="5633"/>
                    <a:pt x="7632" y="5668"/>
                  </a:cubicBezTo>
                  <a:cubicBezTo>
                    <a:pt x="7739" y="5692"/>
                    <a:pt x="7823" y="5704"/>
                    <a:pt x="7930" y="5704"/>
                  </a:cubicBezTo>
                  <a:lnTo>
                    <a:pt x="8013" y="5704"/>
                  </a:lnTo>
                  <a:cubicBezTo>
                    <a:pt x="7823" y="5656"/>
                    <a:pt x="7608" y="5585"/>
                    <a:pt x="7453" y="5513"/>
                  </a:cubicBezTo>
                  <a:cubicBezTo>
                    <a:pt x="7072" y="5347"/>
                    <a:pt x="6739" y="5097"/>
                    <a:pt x="6394" y="4859"/>
                  </a:cubicBezTo>
                  <a:cubicBezTo>
                    <a:pt x="5858" y="4513"/>
                    <a:pt x="4655" y="3656"/>
                    <a:pt x="4465" y="3489"/>
                  </a:cubicBezTo>
                  <a:cubicBezTo>
                    <a:pt x="3060" y="2442"/>
                    <a:pt x="1988" y="154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17"/>
            <p:cNvSpPr/>
            <p:nvPr/>
          </p:nvSpPr>
          <p:spPr>
            <a:xfrm>
              <a:off x="4159150" y="4398875"/>
              <a:ext cx="54775" cy="78025"/>
            </a:xfrm>
            <a:custGeom>
              <a:rect b="b" l="l" r="r" t="t"/>
              <a:pathLst>
                <a:path extrusionOk="0" h="3121" w="2191">
                  <a:moveTo>
                    <a:pt x="0" y="1"/>
                  </a:moveTo>
                  <a:cubicBezTo>
                    <a:pt x="322" y="1275"/>
                    <a:pt x="1226" y="2287"/>
                    <a:pt x="2191" y="3120"/>
                  </a:cubicBezTo>
                  <a:cubicBezTo>
                    <a:pt x="1750" y="2489"/>
                    <a:pt x="1381" y="1799"/>
                    <a:pt x="893" y="1203"/>
                  </a:cubicBezTo>
                  <a:cubicBezTo>
                    <a:pt x="548" y="775"/>
                    <a:pt x="310" y="50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17"/>
            <p:cNvSpPr/>
            <p:nvPr/>
          </p:nvSpPr>
          <p:spPr>
            <a:xfrm>
              <a:off x="4470200" y="4282550"/>
              <a:ext cx="366425" cy="122025"/>
            </a:xfrm>
            <a:custGeom>
              <a:rect b="b" l="l" r="r" t="t"/>
              <a:pathLst>
                <a:path extrusionOk="0" h="4881" w="14657">
                  <a:moveTo>
                    <a:pt x="11211" y="1"/>
                  </a:moveTo>
                  <a:cubicBezTo>
                    <a:pt x="9788" y="1"/>
                    <a:pt x="8364" y="208"/>
                    <a:pt x="7001" y="582"/>
                  </a:cubicBezTo>
                  <a:cubicBezTo>
                    <a:pt x="5060" y="1153"/>
                    <a:pt x="3239" y="2165"/>
                    <a:pt x="1643" y="3428"/>
                  </a:cubicBezTo>
                  <a:cubicBezTo>
                    <a:pt x="1081" y="3873"/>
                    <a:pt x="518" y="4341"/>
                    <a:pt x="24" y="4855"/>
                  </a:cubicBezTo>
                  <a:lnTo>
                    <a:pt x="24" y="4855"/>
                  </a:lnTo>
                  <a:cubicBezTo>
                    <a:pt x="48" y="4836"/>
                    <a:pt x="78" y="4823"/>
                    <a:pt x="95" y="4797"/>
                  </a:cubicBezTo>
                  <a:cubicBezTo>
                    <a:pt x="1012" y="4225"/>
                    <a:pt x="1941" y="3701"/>
                    <a:pt x="2881" y="3178"/>
                  </a:cubicBezTo>
                  <a:cubicBezTo>
                    <a:pt x="5679" y="1670"/>
                    <a:pt x="9529" y="353"/>
                    <a:pt x="13117" y="353"/>
                  </a:cubicBezTo>
                  <a:cubicBezTo>
                    <a:pt x="13637" y="353"/>
                    <a:pt x="14152" y="380"/>
                    <a:pt x="14657" y="439"/>
                  </a:cubicBezTo>
                  <a:cubicBezTo>
                    <a:pt x="13533" y="139"/>
                    <a:pt x="12372" y="1"/>
                    <a:pt x="11211" y="1"/>
                  </a:cubicBezTo>
                  <a:close/>
                  <a:moveTo>
                    <a:pt x="24" y="4855"/>
                  </a:moveTo>
                  <a:cubicBezTo>
                    <a:pt x="15" y="4862"/>
                    <a:pt x="7" y="4870"/>
                    <a:pt x="0" y="4880"/>
                  </a:cubicBezTo>
                  <a:cubicBezTo>
                    <a:pt x="8" y="4872"/>
                    <a:pt x="16" y="4864"/>
                    <a:pt x="24" y="485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17"/>
            <p:cNvSpPr/>
            <p:nvPr/>
          </p:nvSpPr>
          <p:spPr>
            <a:xfrm>
              <a:off x="4467800" y="4279525"/>
              <a:ext cx="139625" cy="82775"/>
            </a:xfrm>
            <a:custGeom>
              <a:rect b="b" l="l" r="r" t="t"/>
              <a:pathLst>
                <a:path extrusionOk="0" h="3311" w="5585">
                  <a:moveTo>
                    <a:pt x="5585" y="0"/>
                  </a:moveTo>
                  <a:lnTo>
                    <a:pt x="5585" y="0"/>
                  </a:lnTo>
                  <a:cubicBezTo>
                    <a:pt x="5442" y="36"/>
                    <a:pt x="5299" y="84"/>
                    <a:pt x="5144" y="131"/>
                  </a:cubicBezTo>
                  <a:cubicBezTo>
                    <a:pt x="4168" y="429"/>
                    <a:pt x="3156" y="739"/>
                    <a:pt x="2251" y="1263"/>
                  </a:cubicBezTo>
                  <a:cubicBezTo>
                    <a:pt x="1382" y="1798"/>
                    <a:pt x="596" y="2477"/>
                    <a:pt x="1" y="3310"/>
                  </a:cubicBezTo>
                  <a:cubicBezTo>
                    <a:pt x="941" y="2596"/>
                    <a:pt x="2013" y="2084"/>
                    <a:pt x="3037" y="1524"/>
                  </a:cubicBezTo>
                  <a:cubicBezTo>
                    <a:pt x="3763" y="1132"/>
                    <a:pt x="4442" y="632"/>
                    <a:pt x="5156" y="239"/>
                  </a:cubicBezTo>
                  <a:cubicBezTo>
                    <a:pt x="5299" y="143"/>
                    <a:pt x="5454" y="72"/>
                    <a:pt x="5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17"/>
            <p:cNvSpPr/>
            <p:nvPr/>
          </p:nvSpPr>
          <p:spPr>
            <a:xfrm>
              <a:off x="4603550" y="4427300"/>
              <a:ext cx="117600" cy="33825"/>
            </a:xfrm>
            <a:custGeom>
              <a:rect b="b" l="l" r="r" t="t"/>
              <a:pathLst>
                <a:path extrusionOk="0" h="1353" w="4704">
                  <a:moveTo>
                    <a:pt x="1178" y="1"/>
                  </a:moveTo>
                  <a:cubicBezTo>
                    <a:pt x="838" y="1"/>
                    <a:pt x="498" y="31"/>
                    <a:pt x="167" y="90"/>
                  </a:cubicBezTo>
                  <a:cubicBezTo>
                    <a:pt x="107" y="90"/>
                    <a:pt x="60" y="114"/>
                    <a:pt x="0" y="126"/>
                  </a:cubicBezTo>
                  <a:cubicBezTo>
                    <a:pt x="167" y="138"/>
                    <a:pt x="441" y="174"/>
                    <a:pt x="500" y="185"/>
                  </a:cubicBezTo>
                  <a:cubicBezTo>
                    <a:pt x="1238" y="293"/>
                    <a:pt x="1965" y="483"/>
                    <a:pt x="2703" y="650"/>
                  </a:cubicBezTo>
                  <a:cubicBezTo>
                    <a:pt x="3429" y="793"/>
                    <a:pt x="4084" y="995"/>
                    <a:pt x="4703" y="1352"/>
                  </a:cubicBezTo>
                  <a:cubicBezTo>
                    <a:pt x="3779" y="437"/>
                    <a:pt x="2474" y="1"/>
                    <a:pt x="11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3" name="Google Shape;7743;p17"/>
          <p:cNvSpPr txBox="1"/>
          <p:nvPr>
            <p:ph type="title"/>
          </p:nvPr>
        </p:nvSpPr>
        <p:spPr>
          <a:xfrm>
            <a:off x="1966338" y="1557728"/>
            <a:ext cx="21345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744" name="Google Shape;7744;p17"/>
          <p:cNvSpPr txBox="1"/>
          <p:nvPr>
            <p:ph idx="1" type="subTitle"/>
          </p:nvPr>
        </p:nvSpPr>
        <p:spPr>
          <a:xfrm>
            <a:off x="1966325" y="2096971"/>
            <a:ext cx="21345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atin typeface="Josefin Sans"/>
                <a:ea typeface="Josefin Sans"/>
                <a:cs typeface="Josefin Sans"/>
                <a:sym typeface="Josefin Sans"/>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745" name="Google Shape;7745;p17"/>
          <p:cNvSpPr txBox="1"/>
          <p:nvPr>
            <p:ph idx="2" type="title"/>
          </p:nvPr>
        </p:nvSpPr>
        <p:spPr>
          <a:xfrm>
            <a:off x="5617863" y="1557728"/>
            <a:ext cx="21345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746" name="Google Shape;7746;p17"/>
          <p:cNvSpPr txBox="1"/>
          <p:nvPr>
            <p:ph idx="3" type="subTitle"/>
          </p:nvPr>
        </p:nvSpPr>
        <p:spPr>
          <a:xfrm>
            <a:off x="5617850" y="2096971"/>
            <a:ext cx="21345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atin typeface="Josefin Sans"/>
                <a:ea typeface="Josefin Sans"/>
                <a:cs typeface="Josefin Sans"/>
                <a:sym typeface="Josefin Sans"/>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747" name="Google Shape;7747;p17"/>
          <p:cNvSpPr txBox="1"/>
          <p:nvPr>
            <p:ph idx="4" type="title"/>
          </p:nvPr>
        </p:nvSpPr>
        <p:spPr>
          <a:xfrm>
            <a:off x="1966338" y="2963208"/>
            <a:ext cx="21345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748" name="Google Shape;7748;p17"/>
          <p:cNvSpPr txBox="1"/>
          <p:nvPr>
            <p:ph idx="5" type="subTitle"/>
          </p:nvPr>
        </p:nvSpPr>
        <p:spPr>
          <a:xfrm>
            <a:off x="1966325" y="3500233"/>
            <a:ext cx="21345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atin typeface="Josefin Sans"/>
                <a:ea typeface="Josefin Sans"/>
                <a:cs typeface="Josefin Sans"/>
                <a:sym typeface="Josefin Sans"/>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749" name="Google Shape;7749;p17"/>
          <p:cNvSpPr txBox="1"/>
          <p:nvPr>
            <p:ph idx="6" type="title"/>
          </p:nvPr>
        </p:nvSpPr>
        <p:spPr>
          <a:xfrm>
            <a:off x="5617863" y="2963208"/>
            <a:ext cx="2134500" cy="5277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sz="25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750" name="Google Shape;7750;p17"/>
          <p:cNvSpPr txBox="1"/>
          <p:nvPr>
            <p:ph idx="7" type="subTitle"/>
          </p:nvPr>
        </p:nvSpPr>
        <p:spPr>
          <a:xfrm>
            <a:off x="5617850" y="3500233"/>
            <a:ext cx="21345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atin typeface="Josefin Sans"/>
                <a:ea typeface="Josefin Sans"/>
                <a:cs typeface="Josefin Sans"/>
                <a:sym typeface="Josefin Sans"/>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751" name="Google Shape;7751;p17"/>
          <p:cNvSpPr txBox="1"/>
          <p:nvPr>
            <p:ph idx="8"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7752" name="Google Shape;7752;p17"/>
          <p:cNvGrpSpPr/>
          <p:nvPr/>
        </p:nvGrpSpPr>
        <p:grpSpPr>
          <a:xfrm flipH="1">
            <a:off x="-10" y="-1528"/>
            <a:ext cx="1218286" cy="1217209"/>
            <a:chOff x="7872825" y="18625"/>
            <a:chExt cx="1218286" cy="1217209"/>
          </a:xfrm>
        </p:grpSpPr>
        <p:sp>
          <p:nvSpPr>
            <p:cNvPr id="7753" name="Google Shape;7753;p17"/>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17"/>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17"/>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17"/>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17"/>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17"/>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17"/>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17"/>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17"/>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17"/>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17"/>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17"/>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17"/>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17"/>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17"/>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17"/>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17"/>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17"/>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17"/>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17"/>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17"/>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17"/>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17"/>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17"/>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17"/>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17"/>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17"/>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17"/>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17"/>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2" name="Google Shape;7782;p17"/>
          <p:cNvGrpSpPr/>
          <p:nvPr/>
        </p:nvGrpSpPr>
        <p:grpSpPr>
          <a:xfrm rot="5400000">
            <a:off x="7928022" y="3927878"/>
            <a:ext cx="1218286" cy="1217209"/>
            <a:chOff x="7872825" y="18625"/>
            <a:chExt cx="1218286" cy="1217209"/>
          </a:xfrm>
        </p:grpSpPr>
        <p:sp>
          <p:nvSpPr>
            <p:cNvPr id="7783" name="Google Shape;7783;p17"/>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17"/>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17"/>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17"/>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17"/>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17"/>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17"/>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17"/>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17"/>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17"/>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17"/>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17"/>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17"/>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17"/>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17"/>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17"/>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17"/>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17"/>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17"/>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17"/>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17"/>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17"/>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17"/>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17"/>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17"/>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17"/>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17"/>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17"/>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17"/>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2" name="Google Shape;7812;p17"/>
          <p:cNvGrpSpPr/>
          <p:nvPr/>
        </p:nvGrpSpPr>
        <p:grpSpPr>
          <a:xfrm flipH="1" rot="-5400000">
            <a:off x="-10" y="3927878"/>
            <a:ext cx="1218286" cy="1217209"/>
            <a:chOff x="7872825" y="18625"/>
            <a:chExt cx="1218286" cy="1217209"/>
          </a:xfrm>
        </p:grpSpPr>
        <p:sp>
          <p:nvSpPr>
            <p:cNvPr id="7813" name="Google Shape;7813;p17"/>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17"/>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17"/>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17"/>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17"/>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17"/>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17"/>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17"/>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17"/>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17"/>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17"/>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17"/>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17"/>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17"/>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17"/>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17"/>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17"/>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17"/>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17"/>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17"/>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17"/>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17"/>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17"/>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17"/>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17"/>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17"/>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17"/>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17"/>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17"/>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2" name="Google Shape;7842;p17"/>
          <p:cNvGrpSpPr/>
          <p:nvPr/>
        </p:nvGrpSpPr>
        <p:grpSpPr>
          <a:xfrm rot="-5400000">
            <a:off x="2107037" y="-1888488"/>
            <a:ext cx="4929801" cy="8925225"/>
            <a:chOff x="2350526" y="266952"/>
            <a:chExt cx="2910669" cy="5176744"/>
          </a:xfrm>
        </p:grpSpPr>
        <p:sp>
          <p:nvSpPr>
            <p:cNvPr id="7843" name="Google Shape;7843;p17"/>
            <p:cNvSpPr/>
            <p:nvPr/>
          </p:nvSpPr>
          <p:spPr>
            <a:xfrm>
              <a:off x="3055642" y="266952"/>
              <a:ext cx="1500598" cy="17300"/>
            </a:xfrm>
            <a:custGeom>
              <a:rect b="b" l="l" r="r" t="t"/>
              <a:pathLst>
                <a:path extrusionOk="0" h="692" w="34574">
                  <a:moveTo>
                    <a:pt x="443" y="0"/>
                  </a:moveTo>
                  <a:cubicBezTo>
                    <a:pt x="1" y="0"/>
                    <a:pt x="1" y="692"/>
                    <a:pt x="443" y="692"/>
                  </a:cubicBezTo>
                  <a:lnTo>
                    <a:pt x="34122" y="692"/>
                  </a:lnTo>
                  <a:cubicBezTo>
                    <a:pt x="34574" y="692"/>
                    <a:pt x="34574" y="0"/>
                    <a:pt x="34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17"/>
            <p:cNvSpPr/>
            <p:nvPr/>
          </p:nvSpPr>
          <p:spPr>
            <a:xfrm>
              <a:off x="3024435" y="304974"/>
              <a:ext cx="1547820" cy="17325"/>
            </a:xfrm>
            <a:custGeom>
              <a:rect b="b" l="l" r="r" t="t"/>
              <a:pathLst>
                <a:path extrusionOk="0" h="693" w="35662">
                  <a:moveTo>
                    <a:pt x="443" y="1"/>
                  </a:moveTo>
                  <a:cubicBezTo>
                    <a:pt x="1" y="1"/>
                    <a:pt x="1" y="692"/>
                    <a:pt x="443" y="692"/>
                  </a:cubicBezTo>
                  <a:lnTo>
                    <a:pt x="35219" y="692"/>
                  </a:lnTo>
                  <a:cubicBezTo>
                    <a:pt x="35661" y="692"/>
                    <a:pt x="35661" y="1"/>
                    <a:pt x="352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17"/>
            <p:cNvSpPr/>
            <p:nvPr/>
          </p:nvSpPr>
          <p:spPr>
            <a:xfrm>
              <a:off x="3069675" y="5426369"/>
              <a:ext cx="1454787" cy="17327"/>
            </a:xfrm>
            <a:custGeom>
              <a:rect b="b" l="l" r="r" t="t"/>
              <a:pathLst>
                <a:path extrusionOk="0" h="693" w="34574">
                  <a:moveTo>
                    <a:pt x="452" y="1"/>
                  </a:moveTo>
                  <a:cubicBezTo>
                    <a:pt x="10" y="1"/>
                    <a:pt x="0" y="692"/>
                    <a:pt x="452" y="692"/>
                  </a:cubicBezTo>
                  <a:lnTo>
                    <a:pt x="34131" y="692"/>
                  </a:lnTo>
                  <a:cubicBezTo>
                    <a:pt x="34573" y="692"/>
                    <a:pt x="34573" y="1"/>
                    <a:pt x="341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17"/>
            <p:cNvSpPr/>
            <p:nvPr/>
          </p:nvSpPr>
          <p:spPr>
            <a:xfrm>
              <a:off x="3054148" y="5388566"/>
              <a:ext cx="1500568" cy="17302"/>
            </a:xfrm>
            <a:custGeom>
              <a:rect b="b" l="l" r="r" t="t"/>
              <a:pathLst>
                <a:path extrusionOk="0" h="692" w="35662">
                  <a:moveTo>
                    <a:pt x="443" y="0"/>
                  </a:moveTo>
                  <a:cubicBezTo>
                    <a:pt x="1" y="0"/>
                    <a:pt x="1" y="692"/>
                    <a:pt x="443" y="692"/>
                  </a:cubicBezTo>
                  <a:lnTo>
                    <a:pt x="35219" y="692"/>
                  </a:lnTo>
                  <a:cubicBezTo>
                    <a:pt x="35661" y="692"/>
                    <a:pt x="35661" y="0"/>
                    <a:pt x="352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17"/>
            <p:cNvSpPr/>
            <p:nvPr/>
          </p:nvSpPr>
          <p:spPr>
            <a:xfrm>
              <a:off x="5243881" y="963054"/>
              <a:ext cx="17315" cy="3786153"/>
            </a:xfrm>
            <a:custGeom>
              <a:rect b="b" l="l" r="r" t="t"/>
              <a:pathLst>
                <a:path extrusionOk="0" h="125859" w="693">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17"/>
            <p:cNvSpPr/>
            <p:nvPr/>
          </p:nvSpPr>
          <p:spPr>
            <a:xfrm>
              <a:off x="2350526" y="960169"/>
              <a:ext cx="17300" cy="3789300"/>
            </a:xfrm>
            <a:custGeom>
              <a:rect b="b" l="l" r="r" t="t"/>
              <a:pathLst>
                <a:path extrusionOk="0" h="125859" w="692">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9" name="Google Shape;7849;p17"/>
          <p:cNvGrpSpPr/>
          <p:nvPr/>
        </p:nvGrpSpPr>
        <p:grpSpPr>
          <a:xfrm>
            <a:off x="7928022" y="-1528"/>
            <a:ext cx="1218286" cy="1217209"/>
            <a:chOff x="7872825" y="18625"/>
            <a:chExt cx="1218286" cy="1217209"/>
          </a:xfrm>
        </p:grpSpPr>
        <p:sp>
          <p:nvSpPr>
            <p:cNvPr id="7850" name="Google Shape;7850;p17"/>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17"/>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17"/>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17"/>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17"/>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17"/>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17"/>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17"/>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17"/>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17"/>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17"/>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17"/>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17"/>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17"/>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17"/>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17"/>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17"/>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17"/>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17"/>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17"/>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17"/>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17"/>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17"/>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17"/>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17"/>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17"/>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17"/>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17"/>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17"/>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bg>
      <p:bgPr>
        <a:solidFill>
          <a:schemeClr val="lt1"/>
        </a:solidFill>
      </p:bgPr>
    </p:bg>
    <p:spTree>
      <p:nvGrpSpPr>
        <p:cNvPr id="7879" name="Shape 7879"/>
        <p:cNvGrpSpPr/>
        <p:nvPr/>
      </p:nvGrpSpPr>
      <p:grpSpPr>
        <a:xfrm>
          <a:off x="0" y="0"/>
          <a:ext cx="0" cy="0"/>
          <a:chOff x="0" y="0"/>
          <a:chExt cx="0" cy="0"/>
        </a:xfrm>
      </p:grpSpPr>
      <p:sp>
        <p:nvSpPr>
          <p:cNvPr id="7880" name="Google Shape;7880;p18"/>
          <p:cNvSpPr txBox="1"/>
          <p:nvPr>
            <p:ph idx="1" type="subTitle"/>
          </p:nvPr>
        </p:nvSpPr>
        <p:spPr>
          <a:xfrm>
            <a:off x="1345906" y="1758938"/>
            <a:ext cx="1920600" cy="7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sz="2500">
                <a:solidFill>
                  <a:schemeClr val="dk1"/>
                </a:solidFill>
                <a:latin typeface="Metamorphous"/>
                <a:ea typeface="Metamorphous"/>
                <a:cs typeface="Metamorphous"/>
                <a:sym typeface="Metamorphous"/>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7881" name="Google Shape;7881;p18"/>
          <p:cNvSpPr txBox="1"/>
          <p:nvPr>
            <p:ph idx="2" type="subTitle"/>
          </p:nvPr>
        </p:nvSpPr>
        <p:spPr>
          <a:xfrm>
            <a:off x="1340575" y="3197950"/>
            <a:ext cx="1920600" cy="7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sz="2500">
                <a:solidFill>
                  <a:schemeClr val="dk1"/>
                </a:solidFill>
                <a:latin typeface="Metamorphous"/>
                <a:ea typeface="Metamorphous"/>
                <a:cs typeface="Metamorphous"/>
                <a:sym typeface="Metamorphous"/>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7882" name="Google Shape;7882;p18"/>
          <p:cNvSpPr txBox="1"/>
          <p:nvPr>
            <p:ph idx="3" type="subTitle"/>
          </p:nvPr>
        </p:nvSpPr>
        <p:spPr>
          <a:xfrm>
            <a:off x="4485725" y="1674500"/>
            <a:ext cx="3317700" cy="882300"/>
          </a:xfrm>
          <a:prstGeom prst="rect">
            <a:avLst/>
          </a:prstGeom>
          <a:solidFill>
            <a:schemeClr val="dk1"/>
          </a:solid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8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883" name="Google Shape;7883;p18"/>
          <p:cNvSpPr txBox="1"/>
          <p:nvPr>
            <p:ph idx="4" type="subTitle"/>
          </p:nvPr>
        </p:nvSpPr>
        <p:spPr>
          <a:xfrm>
            <a:off x="4485725" y="3113505"/>
            <a:ext cx="3317700" cy="882300"/>
          </a:xfrm>
          <a:prstGeom prst="rect">
            <a:avLst/>
          </a:prstGeom>
          <a:solidFill>
            <a:schemeClr val="dk1"/>
          </a:solid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8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7884" name="Google Shape;7884;p18"/>
          <p:cNvGrpSpPr/>
          <p:nvPr/>
        </p:nvGrpSpPr>
        <p:grpSpPr>
          <a:xfrm>
            <a:off x="1" y="4"/>
            <a:ext cx="9150144" cy="5143520"/>
            <a:chOff x="235725" y="843675"/>
            <a:chExt cx="7148550" cy="4018375"/>
          </a:xfrm>
        </p:grpSpPr>
        <p:sp>
          <p:nvSpPr>
            <p:cNvPr id="7885" name="Google Shape;7885;p18"/>
            <p:cNvSpPr/>
            <p:nvPr/>
          </p:nvSpPr>
          <p:spPr>
            <a:xfrm>
              <a:off x="3930550" y="3101400"/>
              <a:ext cx="1724625" cy="921400"/>
            </a:xfrm>
            <a:custGeom>
              <a:rect b="b" l="l" r="r" t="t"/>
              <a:pathLst>
                <a:path extrusionOk="0" h="36856" w="68985">
                  <a:moveTo>
                    <a:pt x="0" y="1"/>
                  </a:moveTo>
                  <a:lnTo>
                    <a:pt x="0" y="1"/>
                  </a:lnTo>
                  <a:cubicBezTo>
                    <a:pt x="464" y="1132"/>
                    <a:pt x="1084" y="2168"/>
                    <a:pt x="1738" y="3203"/>
                  </a:cubicBezTo>
                  <a:cubicBezTo>
                    <a:pt x="3358" y="5739"/>
                    <a:pt x="5382" y="7978"/>
                    <a:pt x="7465" y="10133"/>
                  </a:cubicBezTo>
                  <a:cubicBezTo>
                    <a:pt x="9573" y="12276"/>
                    <a:pt x="11728" y="14395"/>
                    <a:pt x="14002" y="16348"/>
                  </a:cubicBezTo>
                  <a:cubicBezTo>
                    <a:pt x="17193" y="18991"/>
                    <a:pt x="20526" y="21491"/>
                    <a:pt x="24039" y="23694"/>
                  </a:cubicBezTo>
                  <a:cubicBezTo>
                    <a:pt x="26956" y="25528"/>
                    <a:pt x="30004" y="27147"/>
                    <a:pt x="33099" y="28647"/>
                  </a:cubicBezTo>
                  <a:cubicBezTo>
                    <a:pt x="36231" y="30147"/>
                    <a:pt x="39422" y="31552"/>
                    <a:pt x="42720" y="32671"/>
                  </a:cubicBezTo>
                  <a:cubicBezTo>
                    <a:pt x="45994" y="33755"/>
                    <a:pt x="49340" y="34588"/>
                    <a:pt x="52721" y="35303"/>
                  </a:cubicBezTo>
                  <a:cubicBezTo>
                    <a:pt x="56784" y="36121"/>
                    <a:pt x="60937" y="36855"/>
                    <a:pt x="65106" y="36855"/>
                  </a:cubicBezTo>
                  <a:cubicBezTo>
                    <a:pt x="66398" y="36855"/>
                    <a:pt x="67692" y="36785"/>
                    <a:pt x="68985" y="36624"/>
                  </a:cubicBezTo>
                  <a:cubicBezTo>
                    <a:pt x="66830" y="36612"/>
                    <a:pt x="64687" y="36410"/>
                    <a:pt x="62544" y="36172"/>
                  </a:cubicBezTo>
                  <a:cubicBezTo>
                    <a:pt x="60293" y="35910"/>
                    <a:pt x="58436" y="35672"/>
                    <a:pt x="56150" y="35255"/>
                  </a:cubicBezTo>
                  <a:cubicBezTo>
                    <a:pt x="51471" y="34398"/>
                    <a:pt x="46827" y="33267"/>
                    <a:pt x="42327" y="31671"/>
                  </a:cubicBezTo>
                  <a:cubicBezTo>
                    <a:pt x="38648" y="30350"/>
                    <a:pt x="35421" y="28814"/>
                    <a:pt x="31837" y="26980"/>
                  </a:cubicBezTo>
                  <a:cubicBezTo>
                    <a:pt x="26408" y="24194"/>
                    <a:pt x="20967" y="20706"/>
                    <a:pt x="16550" y="17086"/>
                  </a:cubicBezTo>
                  <a:cubicBezTo>
                    <a:pt x="13216" y="14467"/>
                    <a:pt x="10192" y="11478"/>
                    <a:pt x="7263" y="8418"/>
                  </a:cubicBezTo>
                  <a:cubicBezTo>
                    <a:pt x="5703" y="6775"/>
                    <a:pt x="4251" y="5013"/>
                    <a:pt x="2738" y="3299"/>
                  </a:cubicBezTo>
                  <a:cubicBezTo>
                    <a:pt x="1798" y="2215"/>
                    <a:pt x="833" y="1156"/>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18"/>
            <p:cNvSpPr/>
            <p:nvPr/>
          </p:nvSpPr>
          <p:spPr>
            <a:xfrm>
              <a:off x="5820050" y="3052600"/>
              <a:ext cx="898075" cy="426250"/>
            </a:xfrm>
            <a:custGeom>
              <a:rect b="b" l="l" r="r" t="t"/>
              <a:pathLst>
                <a:path extrusionOk="0" h="17050" w="35923">
                  <a:moveTo>
                    <a:pt x="35922" y="0"/>
                  </a:moveTo>
                  <a:lnTo>
                    <a:pt x="35922" y="0"/>
                  </a:lnTo>
                  <a:cubicBezTo>
                    <a:pt x="35779" y="107"/>
                    <a:pt x="35613" y="226"/>
                    <a:pt x="35458" y="333"/>
                  </a:cubicBezTo>
                  <a:cubicBezTo>
                    <a:pt x="35160" y="560"/>
                    <a:pt x="34839" y="774"/>
                    <a:pt x="34493" y="1012"/>
                  </a:cubicBezTo>
                  <a:cubicBezTo>
                    <a:pt x="33136" y="1965"/>
                    <a:pt x="31791" y="2917"/>
                    <a:pt x="30433" y="3893"/>
                  </a:cubicBezTo>
                  <a:cubicBezTo>
                    <a:pt x="27814" y="5822"/>
                    <a:pt x="25016" y="7489"/>
                    <a:pt x="22099" y="8954"/>
                  </a:cubicBezTo>
                  <a:cubicBezTo>
                    <a:pt x="18694" y="10680"/>
                    <a:pt x="15801" y="11930"/>
                    <a:pt x="12288" y="13085"/>
                  </a:cubicBezTo>
                  <a:cubicBezTo>
                    <a:pt x="9359" y="14073"/>
                    <a:pt x="6371" y="14871"/>
                    <a:pt x="3347" y="15526"/>
                  </a:cubicBezTo>
                  <a:cubicBezTo>
                    <a:pt x="2466" y="15692"/>
                    <a:pt x="1620" y="15835"/>
                    <a:pt x="775" y="15978"/>
                  </a:cubicBezTo>
                  <a:cubicBezTo>
                    <a:pt x="561" y="16359"/>
                    <a:pt x="299" y="16728"/>
                    <a:pt x="1" y="17050"/>
                  </a:cubicBezTo>
                  <a:cubicBezTo>
                    <a:pt x="1287" y="16883"/>
                    <a:pt x="2585" y="16693"/>
                    <a:pt x="3870" y="16431"/>
                  </a:cubicBezTo>
                  <a:cubicBezTo>
                    <a:pt x="10264" y="15097"/>
                    <a:pt x="16515" y="12978"/>
                    <a:pt x="22349" y="9989"/>
                  </a:cubicBezTo>
                  <a:cubicBezTo>
                    <a:pt x="25623" y="8322"/>
                    <a:pt x="28850" y="6513"/>
                    <a:pt x="31683" y="4155"/>
                  </a:cubicBezTo>
                  <a:cubicBezTo>
                    <a:pt x="33136" y="2917"/>
                    <a:pt x="34529" y="1584"/>
                    <a:pt x="35803" y="131"/>
                  </a:cubicBezTo>
                  <a:cubicBezTo>
                    <a:pt x="35851" y="95"/>
                    <a:pt x="35874" y="48"/>
                    <a:pt x="359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18"/>
            <p:cNvSpPr/>
            <p:nvPr/>
          </p:nvSpPr>
          <p:spPr>
            <a:xfrm>
              <a:off x="5086350" y="3435675"/>
              <a:ext cx="159250" cy="41100"/>
            </a:xfrm>
            <a:custGeom>
              <a:rect b="b" l="l" r="r" t="t"/>
              <a:pathLst>
                <a:path extrusionOk="0" h="1644" w="6370">
                  <a:moveTo>
                    <a:pt x="572" y="0"/>
                  </a:moveTo>
                  <a:cubicBezTo>
                    <a:pt x="441" y="238"/>
                    <a:pt x="250" y="429"/>
                    <a:pt x="0" y="536"/>
                  </a:cubicBezTo>
                  <a:cubicBezTo>
                    <a:pt x="1988" y="965"/>
                    <a:pt x="4012" y="1334"/>
                    <a:pt x="6036" y="1643"/>
                  </a:cubicBezTo>
                  <a:cubicBezTo>
                    <a:pt x="6144" y="1429"/>
                    <a:pt x="6251" y="1203"/>
                    <a:pt x="6370" y="977"/>
                  </a:cubicBezTo>
                  <a:cubicBezTo>
                    <a:pt x="5667" y="870"/>
                    <a:pt x="4953" y="774"/>
                    <a:pt x="4203" y="655"/>
                  </a:cubicBezTo>
                  <a:cubicBezTo>
                    <a:pt x="2988" y="453"/>
                    <a:pt x="1786" y="238"/>
                    <a:pt x="5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18"/>
            <p:cNvSpPr/>
            <p:nvPr/>
          </p:nvSpPr>
          <p:spPr>
            <a:xfrm>
              <a:off x="4180575" y="2985625"/>
              <a:ext cx="854000" cy="451850"/>
            </a:xfrm>
            <a:custGeom>
              <a:rect b="b" l="l" r="r" t="t"/>
              <a:pathLst>
                <a:path extrusionOk="0" h="18074" w="34160">
                  <a:moveTo>
                    <a:pt x="0" y="0"/>
                  </a:moveTo>
                  <a:lnTo>
                    <a:pt x="0" y="0"/>
                  </a:lnTo>
                  <a:cubicBezTo>
                    <a:pt x="2501" y="2739"/>
                    <a:pt x="5430" y="5048"/>
                    <a:pt x="8454" y="7156"/>
                  </a:cubicBezTo>
                  <a:cubicBezTo>
                    <a:pt x="12276" y="9858"/>
                    <a:pt x="16490" y="11978"/>
                    <a:pt x="20812" y="13788"/>
                  </a:cubicBezTo>
                  <a:cubicBezTo>
                    <a:pt x="24801" y="15407"/>
                    <a:pt x="28885" y="16776"/>
                    <a:pt x="33052" y="17800"/>
                  </a:cubicBezTo>
                  <a:cubicBezTo>
                    <a:pt x="33433" y="17895"/>
                    <a:pt x="33790" y="17979"/>
                    <a:pt x="34159" y="18074"/>
                  </a:cubicBezTo>
                  <a:cubicBezTo>
                    <a:pt x="34064" y="17859"/>
                    <a:pt x="34028" y="17621"/>
                    <a:pt x="34052" y="17407"/>
                  </a:cubicBezTo>
                  <a:cubicBezTo>
                    <a:pt x="29754" y="16395"/>
                    <a:pt x="25515" y="15062"/>
                    <a:pt x="21384" y="13442"/>
                  </a:cubicBezTo>
                  <a:cubicBezTo>
                    <a:pt x="17776" y="12002"/>
                    <a:pt x="14026" y="10168"/>
                    <a:pt x="10597" y="7989"/>
                  </a:cubicBezTo>
                  <a:cubicBezTo>
                    <a:pt x="8382" y="6560"/>
                    <a:pt x="6251" y="4989"/>
                    <a:pt x="4167" y="3370"/>
                  </a:cubicBezTo>
                  <a:cubicBezTo>
                    <a:pt x="2751" y="2274"/>
                    <a:pt x="1358" y="1203"/>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18"/>
            <p:cNvSpPr/>
            <p:nvPr/>
          </p:nvSpPr>
          <p:spPr>
            <a:xfrm>
              <a:off x="5442325" y="3477950"/>
              <a:ext cx="74150" cy="20250"/>
            </a:xfrm>
            <a:custGeom>
              <a:rect b="b" l="l" r="r" t="t"/>
              <a:pathLst>
                <a:path extrusionOk="0" h="810" w="2966">
                  <a:moveTo>
                    <a:pt x="882" y="0"/>
                  </a:moveTo>
                  <a:cubicBezTo>
                    <a:pt x="584" y="250"/>
                    <a:pt x="287" y="512"/>
                    <a:pt x="1" y="762"/>
                  </a:cubicBezTo>
                  <a:cubicBezTo>
                    <a:pt x="882" y="786"/>
                    <a:pt x="1775" y="810"/>
                    <a:pt x="2668" y="810"/>
                  </a:cubicBezTo>
                  <a:cubicBezTo>
                    <a:pt x="2632" y="536"/>
                    <a:pt x="2704" y="250"/>
                    <a:pt x="2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18"/>
            <p:cNvSpPr/>
            <p:nvPr/>
          </p:nvSpPr>
          <p:spPr>
            <a:xfrm>
              <a:off x="3954650" y="3223450"/>
              <a:ext cx="491750" cy="480425"/>
            </a:xfrm>
            <a:custGeom>
              <a:rect b="b" l="l" r="r" t="t"/>
              <a:pathLst>
                <a:path extrusionOk="0" h="19217" w="19670">
                  <a:moveTo>
                    <a:pt x="0" y="0"/>
                  </a:moveTo>
                  <a:cubicBezTo>
                    <a:pt x="1036" y="1560"/>
                    <a:pt x="2048" y="3143"/>
                    <a:pt x="3191" y="4620"/>
                  </a:cubicBezTo>
                  <a:cubicBezTo>
                    <a:pt x="4334" y="6084"/>
                    <a:pt x="5596" y="7442"/>
                    <a:pt x="6882" y="8799"/>
                  </a:cubicBezTo>
                  <a:cubicBezTo>
                    <a:pt x="10037" y="12204"/>
                    <a:pt x="13562" y="15240"/>
                    <a:pt x="17467" y="17776"/>
                  </a:cubicBezTo>
                  <a:cubicBezTo>
                    <a:pt x="18193" y="18264"/>
                    <a:pt x="18931" y="18741"/>
                    <a:pt x="19670" y="19217"/>
                  </a:cubicBezTo>
                  <a:cubicBezTo>
                    <a:pt x="18908" y="18574"/>
                    <a:pt x="18110" y="17955"/>
                    <a:pt x="17324" y="17324"/>
                  </a:cubicBezTo>
                  <a:cubicBezTo>
                    <a:pt x="15098" y="15538"/>
                    <a:pt x="12776" y="13823"/>
                    <a:pt x="10692" y="11847"/>
                  </a:cubicBezTo>
                  <a:cubicBezTo>
                    <a:pt x="8204" y="9478"/>
                    <a:pt x="5870" y="6953"/>
                    <a:pt x="3620" y="4358"/>
                  </a:cubicBezTo>
                  <a:cubicBezTo>
                    <a:pt x="2382" y="2929"/>
                    <a:pt x="1251" y="141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18"/>
            <p:cNvSpPr/>
            <p:nvPr/>
          </p:nvSpPr>
          <p:spPr>
            <a:xfrm>
              <a:off x="4480900" y="3725875"/>
              <a:ext cx="934975" cy="358700"/>
            </a:xfrm>
            <a:custGeom>
              <a:rect b="b" l="l" r="r" t="t"/>
              <a:pathLst>
                <a:path extrusionOk="0" h="14348" w="37399">
                  <a:moveTo>
                    <a:pt x="1" y="1"/>
                  </a:moveTo>
                  <a:cubicBezTo>
                    <a:pt x="1894" y="1263"/>
                    <a:pt x="3763" y="2537"/>
                    <a:pt x="5740" y="3632"/>
                  </a:cubicBezTo>
                  <a:cubicBezTo>
                    <a:pt x="8347" y="5025"/>
                    <a:pt x="11038" y="6275"/>
                    <a:pt x="13752" y="7478"/>
                  </a:cubicBezTo>
                  <a:cubicBezTo>
                    <a:pt x="16789" y="8788"/>
                    <a:pt x="19837" y="10038"/>
                    <a:pt x="22992" y="11074"/>
                  </a:cubicBezTo>
                  <a:cubicBezTo>
                    <a:pt x="26492" y="12121"/>
                    <a:pt x="30028" y="13098"/>
                    <a:pt x="33636" y="13729"/>
                  </a:cubicBezTo>
                  <a:cubicBezTo>
                    <a:pt x="34886" y="13955"/>
                    <a:pt x="36148" y="14146"/>
                    <a:pt x="37398" y="14348"/>
                  </a:cubicBezTo>
                  <a:cubicBezTo>
                    <a:pt x="35958" y="13955"/>
                    <a:pt x="34529" y="13550"/>
                    <a:pt x="33100" y="13169"/>
                  </a:cubicBezTo>
                  <a:cubicBezTo>
                    <a:pt x="28754" y="12014"/>
                    <a:pt x="24361" y="11050"/>
                    <a:pt x="20146" y="9443"/>
                  </a:cubicBezTo>
                  <a:cubicBezTo>
                    <a:pt x="16074" y="7919"/>
                    <a:pt x="12407" y="6323"/>
                    <a:pt x="8478" y="4406"/>
                  </a:cubicBezTo>
                  <a:cubicBezTo>
                    <a:pt x="5620" y="3001"/>
                    <a:pt x="2834" y="143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18"/>
            <p:cNvSpPr/>
            <p:nvPr/>
          </p:nvSpPr>
          <p:spPr>
            <a:xfrm>
              <a:off x="3968925" y="3309175"/>
              <a:ext cx="1009400" cy="727200"/>
            </a:xfrm>
            <a:custGeom>
              <a:rect b="b" l="l" r="r" t="t"/>
              <a:pathLst>
                <a:path extrusionOk="0" h="29088" w="40376">
                  <a:moveTo>
                    <a:pt x="1" y="0"/>
                  </a:moveTo>
                  <a:lnTo>
                    <a:pt x="1" y="0"/>
                  </a:lnTo>
                  <a:cubicBezTo>
                    <a:pt x="1668" y="3822"/>
                    <a:pt x="4573" y="6882"/>
                    <a:pt x="7490" y="9787"/>
                  </a:cubicBezTo>
                  <a:cubicBezTo>
                    <a:pt x="11324" y="13585"/>
                    <a:pt x="15753" y="16752"/>
                    <a:pt x="20301" y="19657"/>
                  </a:cubicBezTo>
                  <a:cubicBezTo>
                    <a:pt x="22409" y="20943"/>
                    <a:pt x="24587" y="22134"/>
                    <a:pt x="26766" y="23301"/>
                  </a:cubicBezTo>
                  <a:cubicBezTo>
                    <a:pt x="28897" y="24420"/>
                    <a:pt x="31041" y="25527"/>
                    <a:pt x="33255" y="26480"/>
                  </a:cubicBezTo>
                  <a:cubicBezTo>
                    <a:pt x="35577" y="27468"/>
                    <a:pt x="37982" y="28289"/>
                    <a:pt x="40375" y="29087"/>
                  </a:cubicBezTo>
                  <a:cubicBezTo>
                    <a:pt x="37779" y="27896"/>
                    <a:pt x="35232" y="26646"/>
                    <a:pt x="32636" y="25491"/>
                  </a:cubicBezTo>
                  <a:cubicBezTo>
                    <a:pt x="30076" y="24289"/>
                    <a:pt x="27564" y="22991"/>
                    <a:pt x="25076" y="21634"/>
                  </a:cubicBezTo>
                  <a:cubicBezTo>
                    <a:pt x="22885" y="20443"/>
                    <a:pt x="20718" y="19229"/>
                    <a:pt x="18646" y="17824"/>
                  </a:cubicBezTo>
                  <a:cubicBezTo>
                    <a:pt x="14693" y="15193"/>
                    <a:pt x="11145" y="12597"/>
                    <a:pt x="7788" y="9251"/>
                  </a:cubicBezTo>
                  <a:cubicBezTo>
                    <a:pt x="4906" y="6346"/>
                    <a:pt x="2132" y="3417"/>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18"/>
            <p:cNvSpPr/>
            <p:nvPr/>
          </p:nvSpPr>
          <p:spPr>
            <a:xfrm>
              <a:off x="4419600" y="3812500"/>
              <a:ext cx="493225" cy="256000"/>
            </a:xfrm>
            <a:custGeom>
              <a:rect b="b" l="l" r="r" t="t"/>
              <a:pathLst>
                <a:path extrusionOk="0" h="10240" w="19729">
                  <a:moveTo>
                    <a:pt x="0" y="1"/>
                  </a:moveTo>
                  <a:lnTo>
                    <a:pt x="0" y="1"/>
                  </a:lnTo>
                  <a:cubicBezTo>
                    <a:pt x="2977" y="2287"/>
                    <a:pt x="6215" y="4180"/>
                    <a:pt x="9549" y="5870"/>
                  </a:cubicBezTo>
                  <a:cubicBezTo>
                    <a:pt x="11251" y="6751"/>
                    <a:pt x="12942" y="7633"/>
                    <a:pt x="14692" y="8371"/>
                  </a:cubicBezTo>
                  <a:cubicBezTo>
                    <a:pt x="16181" y="9026"/>
                    <a:pt x="17717" y="9549"/>
                    <a:pt x="19252" y="10073"/>
                  </a:cubicBezTo>
                  <a:cubicBezTo>
                    <a:pt x="19419" y="10133"/>
                    <a:pt x="19574" y="10180"/>
                    <a:pt x="19729" y="10240"/>
                  </a:cubicBezTo>
                  <a:cubicBezTo>
                    <a:pt x="19431" y="10085"/>
                    <a:pt x="19110" y="9942"/>
                    <a:pt x="18776" y="9776"/>
                  </a:cubicBezTo>
                  <a:cubicBezTo>
                    <a:pt x="12454" y="6632"/>
                    <a:pt x="6132" y="351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18"/>
            <p:cNvSpPr/>
            <p:nvPr/>
          </p:nvSpPr>
          <p:spPr>
            <a:xfrm>
              <a:off x="3871600" y="3253200"/>
              <a:ext cx="506050" cy="541775"/>
            </a:xfrm>
            <a:custGeom>
              <a:rect b="b" l="l" r="r" t="t"/>
              <a:pathLst>
                <a:path extrusionOk="0" h="21671" w="20242">
                  <a:moveTo>
                    <a:pt x="1" y="1"/>
                  </a:moveTo>
                  <a:cubicBezTo>
                    <a:pt x="405" y="941"/>
                    <a:pt x="846" y="1846"/>
                    <a:pt x="1334" y="2739"/>
                  </a:cubicBezTo>
                  <a:cubicBezTo>
                    <a:pt x="3311" y="6371"/>
                    <a:pt x="5930" y="9597"/>
                    <a:pt x="8787" y="12562"/>
                  </a:cubicBezTo>
                  <a:cubicBezTo>
                    <a:pt x="10514" y="14312"/>
                    <a:pt x="12312" y="15991"/>
                    <a:pt x="14252" y="17503"/>
                  </a:cubicBezTo>
                  <a:cubicBezTo>
                    <a:pt x="16169" y="18991"/>
                    <a:pt x="18193" y="20372"/>
                    <a:pt x="20241" y="21670"/>
                  </a:cubicBezTo>
                  <a:cubicBezTo>
                    <a:pt x="16943" y="18848"/>
                    <a:pt x="13395" y="16265"/>
                    <a:pt x="10276" y="13193"/>
                  </a:cubicBezTo>
                  <a:cubicBezTo>
                    <a:pt x="7001" y="10014"/>
                    <a:pt x="4513" y="6680"/>
                    <a:pt x="1953" y="2989"/>
                  </a:cubicBezTo>
                  <a:cubicBezTo>
                    <a:pt x="1322" y="2073"/>
                    <a:pt x="703" y="1132"/>
                    <a:pt x="108" y="179"/>
                  </a:cubicBezTo>
                  <a:cubicBezTo>
                    <a:pt x="84" y="120"/>
                    <a:pt x="36" y="6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18"/>
            <p:cNvSpPr/>
            <p:nvPr/>
          </p:nvSpPr>
          <p:spPr>
            <a:xfrm>
              <a:off x="3897500" y="3394900"/>
              <a:ext cx="684325" cy="587000"/>
            </a:xfrm>
            <a:custGeom>
              <a:rect b="b" l="l" r="r" t="t"/>
              <a:pathLst>
                <a:path extrusionOk="0" h="23480" w="27373">
                  <a:moveTo>
                    <a:pt x="0" y="0"/>
                  </a:moveTo>
                  <a:lnTo>
                    <a:pt x="0" y="0"/>
                  </a:lnTo>
                  <a:cubicBezTo>
                    <a:pt x="3037" y="5513"/>
                    <a:pt x="7406" y="10144"/>
                    <a:pt x="12252" y="14085"/>
                  </a:cubicBezTo>
                  <a:cubicBezTo>
                    <a:pt x="14121" y="15597"/>
                    <a:pt x="16086" y="17002"/>
                    <a:pt x="18098" y="18336"/>
                  </a:cubicBezTo>
                  <a:cubicBezTo>
                    <a:pt x="19824" y="19467"/>
                    <a:pt x="21575" y="20574"/>
                    <a:pt x="23408" y="21515"/>
                  </a:cubicBezTo>
                  <a:cubicBezTo>
                    <a:pt x="24718" y="22193"/>
                    <a:pt x="26039" y="22824"/>
                    <a:pt x="27373" y="23479"/>
                  </a:cubicBezTo>
                  <a:cubicBezTo>
                    <a:pt x="25849" y="22491"/>
                    <a:pt x="24361" y="21467"/>
                    <a:pt x="22849" y="20515"/>
                  </a:cubicBezTo>
                  <a:cubicBezTo>
                    <a:pt x="18717" y="17979"/>
                    <a:pt x="14669" y="15478"/>
                    <a:pt x="11145" y="12383"/>
                  </a:cubicBezTo>
                  <a:cubicBezTo>
                    <a:pt x="8656" y="10287"/>
                    <a:pt x="6394" y="7918"/>
                    <a:pt x="4299" y="5441"/>
                  </a:cubicBezTo>
                  <a:cubicBezTo>
                    <a:pt x="2739" y="3620"/>
                    <a:pt x="1358" y="188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18"/>
            <p:cNvSpPr/>
            <p:nvPr/>
          </p:nvSpPr>
          <p:spPr>
            <a:xfrm>
              <a:off x="4621400" y="4011050"/>
              <a:ext cx="248275" cy="109850"/>
            </a:xfrm>
            <a:custGeom>
              <a:rect b="b" l="l" r="r" t="t"/>
              <a:pathLst>
                <a:path extrusionOk="0" h="4394" w="9931">
                  <a:moveTo>
                    <a:pt x="0" y="0"/>
                  </a:moveTo>
                  <a:lnTo>
                    <a:pt x="0" y="0"/>
                  </a:lnTo>
                  <a:cubicBezTo>
                    <a:pt x="1679" y="1000"/>
                    <a:pt x="3394" y="1965"/>
                    <a:pt x="5203" y="2774"/>
                  </a:cubicBezTo>
                  <a:cubicBezTo>
                    <a:pt x="6727" y="3441"/>
                    <a:pt x="8323" y="3953"/>
                    <a:pt x="9930" y="4393"/>
                  </a:cubicBezTo>
                  <a:cubicBezTo>
                    <a:pt x="6966" y="2846"/>
                    <a:pt x="3346" y="119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18"/>
            <p:cNvSpPr/>
            <p:nvPr/>
          </p:nvSpPr>
          <p:spPr>
            <a:xfrm>
              <a:off x="4181475" y="3795250"/>
              <a:ext cx="556925" cy="334575"/>
            </a:xfrm>
            <a:custGeom>
              <a:rect b="b" l="l" r="r" t="t"/>
              <a:pathLst>
                <a:path extrusionOk="0" h="13383" w="22277">
                  <a:moveTo>
                    <a:pt x="0" y="0"/>
                  </a:moveTo>
                  <a:lnTo>
                    <a:pt x="0" y="0"/>
                  </a:lnTo>
                  <a:cubicBezTo>
                    <a:pt x="607" y="572"/>
                    <a:pt x="1214" y="1155"/>
                    <a:pt x="1845" y="1703"/>
                  </a:cubicBezTo>
                  <a:cubicBezTo>
                    <a:pt x="4596" y="4191"/>
                    <a:pt x="7715" y="6227"/>
                    <a:pt x="10870" y="8144"/>
                  </a:cubicBezTo>
                  <a:cubicBezTo>
                    <a:pt x="14466" y="10323"/>
                    <a:pt x="18228" y="12252"/>
                    <a:pt x="22277" y="13383"/>
                  </a:cubicBezTo>
                  <a:cubicBezTo>
                    <a:pt x="20681" y="12764"/>
                    <a:pt x="19157" y="11966"/>
                    <a:pt x="17645" y="11192"/>
                  </a:cubicBezTo>
                  <a:cubicBezTo>
                    <a:pt x="15442" y="10061"/>
                    <a:pt x="13287" y="8894"/>
                    <a:pt x="11168" y="7596"/>
                  </a:cubicBezTo>
                  <a:cubicBezTo>
                    <a:pt x="8215" y="5798"/>
                    <a:pt x="5394" y="3786"/>
                    <a:pt x="2536" y="1810"/>
                  </a:cubicBezTo>
                  <a:cubicBezTo>
                    <a:pt x="1691" y="1191"/>
                    <a:pt x="833" y="61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18"/>
            <p:cNvSpPr/>
            <p:nvPr/>
          </p:nvSpPr>
          <p:spPr>
            <a:xfrm>
              <a:off x="3760275" y="3263925"/>
              <a:ext cx="386375" cy="507525"/>
            </a:xfrm>
            <a:custGeom>
              <a:rect b="b" l="l" r="r" t="t"/>
              <a:pathLst>
                <a:path extrusionOk="0" h="20301" w="15455">
                  <a:moveTo>
                    <a:pt x="1" y="0"/>
                  </a:moveTo>
                  <a:lnTo>
                    <a:pt x="1" y="0"/>
                  </a:lnTo>
                  <a:cubicBezTo>
                    <a:pt x="4" y="12"/>
                    <a:pt x="7" y="23"/>
                    <a:pt x="11" y="33"/>
                  </a:cubicBezTo>
                  <a:lnTo>
                    <a:pt x="11" y="33"/>
                  </a:lnTo>
                  <a:cubicBezTo>
                    <a:pt x="8" y="22"/>
                    <a:pt x="4" y="11"/>
                    <a:pt x="1" y="0"/>
                  </a:cubicBezTo>
                  <a:close/>
                  <a:moveTo>
                    <a:pt x="11" y="33"/>
                  </a:moveTo>
                  <a:cubicBezTo>
                    <a:pt x="248" y="760"/>
                    <a:pt x="541" y="1475"/>
                    <a:pt x="846" y="2179"/>
                  </a:cubicBezTo>
                  <a:cubicBezTo>
                    <a:pt x="1668" y="4037"/>
                    <a:pt x="2620" y="5835"/>
                    <a:pt x="3715" y="7549"/>
                  </a:cubicBezTo>
                  <a:cubicBezTo>
                    <a:pt x="4906" y="9394"/>
                    <a:pt x="6275" y="11121"/>
                    <a:pt x="7692" y="12800"/>
                  </a:cubicBezTo>
                  <a:cubicBezTo>
                    <a:pt x="10002" y="15586"/>
                    <a:pt x="12502" y="18241"/>
                    <a:pt x="15455" y="20301"/>
                  </a:cubicBezTo>
                  <a:cubicBezTo>
                    <a:pt x="13931" y="18836"/>
                    <a:pt x="12478" y="17288"/>
                    <a:pt x="11097" y="15693"/>
                  </a:cubicBezTo>
                  <a:cubicBezTo>
                    <a:pt x="9442" y="13847"/>
                    <a:pt x="7811" y="11954"/>
                    <a:pt x="6287" y="9990"/>
                  </a:cubicBezTo>
                  <a:cubicBezTo>
                    <a:pt x="4739" y="8025"/>
                    <a:pt x="2977" y="4977"/>
                    <a:pt x="1489" y="2560"/>
                  </a:cubicBezTo>
                  <a:cubicBezTo>
                    <a:pt x="989" y="1763"/>
                    <a:pt x="513" y="941"/>
                    <a:pt x="60" y="120"/>
                  </a:cubicBezTo>
                  <a:cubicBezTo>
                    <a:pt x="42" y="92"/>
                    <a:pt x="24" y="65"/>
                    <a:pt x="11"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18"/>
            <p:cNvSpPr/>
            <p:nvPr/>
          </p:nvSpPr>
          <p:spPr>
            <a:xfrm>
              <a:off x="3687050" y="3238025"/>
              <a:ext cx="878425" cy="884650"/>
            </a:xfrm>
            <a:custGeom>
              <a:rect b="b" l="l" r="r" t="t"/>
              <a:pathLst>
                <a:path extrusionOk="0" h="35386" w="35137">
                  <a:moveTo>
                    <a:pt x="1" y="1"/>
                  </a:moveTo>
                  <a:lnTo>
                    <a:pt x="1" y="1"/>
                  </a:lnTo>
                  <a:cubicBezTo>
                    <a:pt x="1525" y="5108"/>
                    <a:pt x="4358" y="9728"/>
                    <a:pt x="7609" y="13895"/>
                  </a:cubicBezTo>
                  <a:cubicBezTo>
                    <a:pt x="11050" y="18420"/>
                    <a:pt x="15110" y="22456"/>
                    <a:pt x="19634" y="25897"/>
                  </a:cubicBezTo>
                  <a:cubicBezTo>
                    <a:pt x="22206" y="27933"/>
                    <a:pt x="25409" y="30242"/>
                    <a:pt x="28480" y="32100"/>
                  </a:cubicBezTo>
                  <a:cubicBezTo>
                    <a:pt x="30578" y="33391"/>
                    <a:pt x="32852" y="34400"/>
                    <a:pt x="35104" y="35372"/>
                  </a:cubicBezTo>
                  <a:lnTo>
                    <a:pt x="35104" y="35372"/>
                  </a:lnTo>
                  <a:cubicBezTo>
                    <a:pt x="34973" y="35314"/>
                    <a:pt x="34851" y="35236"/>
                    <a:pt x="34719" y="35148"/>
                  </a:cubicBezTo>
                  <a:cubicBezTo>
                    <a:pt x="32338" y="33517"/>
                    <a:pt x="29921" y="31897"/>
                    <a:pt x="27433" y="30421"/>
                  </a:cubicBezTo>
                  <a:cubicBezTo>
                    <a:pt x="24754" y="28778"/>
                    <a:pt x="22170" y="27016"/>
                    <a:pt x="19682" y="25111"/>
                  </a:cubicBezTo>
                  <a:cubicBezTo>
                    <a:pt x="17241" y="23301"/>
                    <a:pt x="14729" y="21075"/>
                    <a:pt x="12455" y="18741"/>
                  </a:cubicBezTo>
                  <a:cubicBezTo>
                    <a:pt x="11026" y="17277"/>
                    <a:pt x="9692" y="15729"/>
                    <a:pt x="8430" y="14121"/>
                  </a:cubicBezTo>
                  <a:cubicBezTo>
                    <a:pt x="7109" y="12466"/>
                    <a:pt x="5859" y="10776"/>
                    <a:pt x="4680" y="8883"/>
                  </a:cubicBezTo>
                  <a:cubicBezTo>
                    <a:pt x="3918" y="7680"/>
                    <a:pt x="3251" y="6430"/>
                    <a:pt x="2572" y="5180"/>
                  </a:cubicBezTo>
                  <a:cubicBezTo>
                    <a:pt x="1644" y="3477"/>
                    <a:pt x="751" y="1775"/>
                    <a:pt x="1" y="1"/>
                  </a:cubicBezTo>
                  <a:close/>
                  <a:moveTo>
                    <a:pt x="35104" y="35372"/>
                  </a:moveTo>
                  <a:cubicBezTo>
                    <a:pt x="35115" y="35377"/>
                    <a:pt x="35125" y="35381"/>
                    <a:pt x="35136" y="35386"/>
                  </a:cubicBezTo>
                  <a:cubicBezTo>
                    <a:pt x="35125" y="35381"/>
                    <a:pt x="35115" y="35377"/>
                    <a:pt x="35104" y="3537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18"/>
            <p:cNvSpPr/>
            <p:nvPr/>
          </p:nvSpPr>
          <p:spPr>
            <a:xfrm>
              <a:off x="4053475" y="3847325"/>
              <a:ext cx="385775" cy="260475"/>
            </a:xfrm>
            <a:custGeom>
              <a:rect b="b" l="l" r="r" t="t"/>
              <a:pathLst>
                <a:path extrusionOk="0" h="10419" w="15431">
                  <a:moveTo>
                    <a:pt x="0" y="1"/>
                  </a:moveTo>
                  <a:lnTo>
                    <a:pt x="0" y="1"/>
                  </a:lnTo>
                  <a:cubicBezTo>
                    <a:pt x="203" y="215"/>
                    <a:pt x="393" y="441"/>
                    <a:pt x="608" y="644"/>
                  </a:cubicBezTo>
                  <a:cubicBezTo>
                    <a:pt x="4703" y="5025"/>
                    <a:pt x="9787" y="8430"/>
                    <a:pt x="15431" y="10419"/>
                  </a:cubicBezTo>
                  <a:cubicBezTo>
                    <a:pt x="12811" y="9049"/>
                    <a:pt x="10275" y="7502"/>
                    <a:pt x="7811" y="5882"/>
                  </a:cubicBezTo>
                  <a:cubicBezTo>
                    <a:pt x="5370" y="4204"/>
                    <a:pt x="3215" y="2501"/>
                    <a:pt x="953" y="751"/>
                  </a:cubicBezTo>
                  <a:cubicBezTo>
                    <a:pt x="619" y="501"/>
                    <a:pt x="310" y="26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18"/>
            <p:cNvSpPr/>
            <p:nvPr/>
          </p:nvSpPr>
          <p:spPr>
            <a:xfrm>
              <a:off x="3805825" y="3570200"/>
              <a:ext cx="210475" cy="239650"/>
            </a:xfrm>
            <a:custGeom>
              <a:rect b="b" l="l" r="r" t="t"/>
              <a:pathLst>
                <a:path extrusionOk="0" h="9586" w="8419">
                  <a:moveTo>
                    <a:pt x="0" y="1"/>
                  </a:moveTo>
                  <a:lnTo>
                    <a:pt x="0" y="1"/>
                  </a:lnTo>
                  <a:cubicBezTo>
                    <a:pt x="107" y="180"/>
                    <a:pt x="227" y="358"/>
                    <a:pt x="334" y="537"/>
                  </a:cubicBezTo>
                  <a:cubicBezTo>
                    <a:pt x="1405" y="2299"/>
                    <a:pt x="2596" y="3978"/>
                    <a:pt x="3929" y="5525"/>
                  </a:cubicBezTo>
                  <a:cubicBezTo>
                    <a:pt x="5287" y="7026"/>
                    <a:pt x="6787" y="8383"/>
                    <a:pt x="8418" y="9585"/>
                  </a:cubicBezTo>
                  <a:cubicBezTo>
                    <a:pt x="5596" y="6728"/>
                    <a:pt x="3120" y="3573"/>
                    <a:pt x="477" y="572"/>
                  </a:cubicBezTo>
                  <a:cubicBezTo>
                    <a:pt x="322" y="370"/>
                    <a:pt x="167" y="19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18"/>
            <p:cNvSpPr/>
            <p:nvPr/>
          </p:nvSpPr>
          <p:spPr>
            <a:xfrm>
              <a:off x="3662650" y="3302025"/>
              <a:ext cx="101225" cy="196475"/>
            </a:xfrm>
            <a:custGeom>
              <a:rect b="b" l="l" r="r" t="t"/>
              <a:pathLst>
                <a:path extrusionOk="0" h="7859" w="4049">
                  <a:moveTo>
                    <a:pt x="0" y="0"/>
                  </a:moveTo>
                  <a:lnTo>
                    <a:pt x="0" y="0"/>
                  </a:lnTo>
                  <a:cubicBezTo>
                    <a:pt x="36" y="131"/>
                    <a:pt x="60" y="262"/>
                    <a:pt x="108" y="405"/>
                  </a:cubicBezTo>
                  <a:cubicBezTo>
                    <a:pt x="810" y="3156"/>
                    <a:pt x="2132" y="5763"/>
                    <a:pt x="4049" y="7859"/>
                  </a:cubicBezTo>
                  <a:cubicBezTo>
                    <a:pt x="2656" y="5477"/>
                    <a:pt x="1465" y="2965"/>
                    <a:pt x="239" y="477"/>
                  </a:cubicBezTo>
                  <a:cubicBezTo>
                    <a:pt x="167" y="310"/>
                    <a:pt x="96" y="16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18"/>
            <p:cNvSpPr/>
            <p:nvPr/>
          </p:nvSpPr>
          <p:spPr>
            <a:xfrm>
              <a:off x="3984700" y="3111825"/>
              <a:ext cx="807575" cy="623300"/>
            </a:xfrm>
            <a:custGeom>
              <a:rect b="b" l="l" r="r" t="t"/>
              <a:pathLst>
                <a:path extrusionOk="0" h="24932" w="32303">
                  <a:moveTo>
                    <a:pt x="1" y="0"/>
                  </a:moveTo>
                  <a:lnTo>
                    <a:pt x="1" y="0"/>
                  </a:lnTo>
                  <a:cubicBezTo>
                    <a:pt x="1406" y="1882"/>
                    <a:pt x="2858" y="3691"/>
                    <a:pt x="4502" y="5358"/>
                  </a:cubicBezTo>
                  <a:cubicBezTo>
                    <a:pt x="6930" y="7835"/>
                    <a:pt x="9562" y="10073"/>
                    <a:pt x="12193" y="12323"/>
                  </a:cubicBezTo>
                  <a:cubicBezTo>
                    <a:pt x="15205" y="14883"/>
                    <a:pt x="18325" y="17312"/>
                    <a:pt x="21647" y="19467"/>
                  </a:cubicBezTo>
                  <a:cubicBezTo>
                    <a:pt x="23813" y="20920"/>
                    <a:pt x="26052" y="22313"/>
                    <a:pt x="28457" y="23337"/>
                  </a:cubicBezTo>
                  <a:cubicBezTo>
                    <a:pt x="29731" y="23896"/>
                    <a:pt x="31005" y="24420"/>
                    <a:pt x="32303" y="24932"/>
                  </a:cubicBezTo>
                  <a:cubicBezTo>
                    <a:pt x="30922" y="24146"/>
                    <a:pt x="29540" y="23384"/>
                    <a:pt x="28147" y="22634"/>
                  </a:cubicBezTo>
                  <a:cubicBezTo>
                    <a:pt x="22051" y="19384"/>
                    <a:pt x="16598" y="15490"/>
                    <a:pt x="11491" y="11002"/>
                  </a:cubicBezTo>
                  <a:cubicBezTo>
                    <a:pt x="9752" y="9478"/>
                    <a:pt x="8002" y="7966"/>
                    <a:pt x="6311" y="6370"/>
                  </a:cubicBezTo>
                  <a:cubicBezTo>
                    <a:pt x="4156" y="4299"/>
                    <a:pt x="2085" y="2143"/>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18"/>
            <p:cNvSpPr/>
            <p:nvPr/>
          </p:nvSpPr>
          <p:spPr>
            <a:xfrm>
              <a:off x="4820525" y="3754750"/>
              <a:ext cx="1209400" cy="174350"/>
            </a:xfrm>
            <a:custGeom>
              <a:rect b="b" l="l" r="r" t="t"/>
              <a:pathLst>
                <a:path extrusionOk="0" h="6974" w="48376">
                  <a:moveTo>
                    <a:pt x="1" y="1"/>
                  </a:moveTo>
                  <a:lnTo>
                    <a:pt x="1" y="1"/>
                  </a:lnTo>
                  <a:cubicBezTo>
                    <a:pt x="3442" y="1918"/>
                    <a:pt x="7311" y="2870"/>
                    <a:pt x="11085" y="3858"/>
                  </a:cubicBezTo>
                  <a:cubicBezTo>
                    <a:pt x="16836" y="5347"/>
                    <a:pt x="22694" y="6311"/>
                    <a:pt x="28623" y="6728"/>
                  </a:cubicBezTo>
                  <a:cubicBezTo>
                    <a:pt x="30721" y="6872"/>
                    <a:pt x="32825" y="6973"/>
                    <a:pt x="34927" y="6973"/>
                  </a:cubicBezTo>
                  <a:cubicBezTo>
                    <a:pt x="35950" y="6973"/>
                    <a:pt x="36972" y="6949"/>
                    <a:pt x="37994" y="6895"/>
                  </a:cubicBezTo>
                  <a:cubicBezTo>
                    <a:pt x="39756" y="6799"/>
                    <a:pt x="41494" y="6704"/>
                    <a:pt x="43220" y="6371"/>
                  </a:cubicBezTo>
                  <a:cubicBezTo>
                    <a:pt x="44959" y="6049"/>
                    <a:pt x="46661" y="5585"/>
                    <a:pt x="48376" y="5109"/>
                  </a:cubicBezTo>
                  <a:lnTo>
                    <a:pt x="48376" y="5109"/>
                  </a:lnTo>
                  <a:cubicBezTo>
                    <a:pt x="46328" y="5430"/>
                    <a:pt x="44280" y="5609"/>
                    <a:pt x="42244" y="5787"/>
                  </a:cubicBezTo>
                  <a:cubicBezTo>
                    <a:pt x="39618" y="6071"/>
                    <a:pt x="36987" y="6197"/>
                    <a:pt x="34355" y="6197"/>
                  </a:cubicBezTo>
                  <a:cubicBezTo>
                    <a:pt x="32346" y="6197"/>
                    <a:pt x="30336" y="6124"/>
                    <a:pt x="28326" y="5990"/>
                  </a:cubicBezTo>
                  <a:cubicBezTo>
                    <a:pt x="22682" y="5632"/>
                    <a:pt x="17455" y="4859"/>
                    <a:pt x="11919" y="3454"/>
                  </a:cubicBezTo>
                  <a:cubicBezTo>
                    <a:pt x="9728" y="2918"/>
                    <a:pt x="7561" y="2323"/>
                    <a:pt x="5382" y="1715"/>
                  </a:cubicBezTo>
                  <a:cubicBezTo>
                    <a:pt x="3573" y="1203"/>
                    <a:pt x="1739" y="71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18"/>
            <p:cNvSpPr/>
            <p:nvPr/>
          </p:nvSpPr>
          <p:spPr>
            <a:xfrm>
              <a:off x="4330300" y="3373750"/>
              <a:ext cx="835250" cy="414975"/>
            </a:xfrm>
            <a:custGeom>
              <a:rect b="b" l="l" r="r" t="t"/>
              <a:pathLst>
                <a:path extrusionOk="0" h="16599" w="33410">
                  <a:moveTo>
                    <a:pt x="0" y="1"/>
                  </a:moveTo>
                  <a:lnTo>
                    <a:pt x="0" y="1"/>
                  </a:lnTo>
                  <a:cubicBezTo>
                    <a:pt x="2750" y="2692"/>
                    <a:pt x="5965" y="4859"/>
                    <a:pt x="9227" y="6883"/>
                  </a:cubicBezTo>
                  <a:cubicBezTo>
                    <a:pt x="12930" y="9109"/>
                    <a:pt x="16764" y="11133"/>
                    <a:pt x="20765" y="12800"/>
                  </a:cubicBezTo>
                  <a:cubicBezTo>
                    <a:pt x="23658" y="13991"/>
                    <a:pt x="26575" y="15169"/>
                    <a:pt x="29623" y="15824"/>
                  </a:cubicBezTo>
                  <a:cubicBezTo>
                    <a:pt x="30873" y="16110"/>
                    <a:pt x="32147" y="16360"/>
                    <a:pt x="33409" y="16598"/>
                  </a:cubicBezTo>
                  <a:cubicBezTo>
                    <a:pt x="32004" y="16134"/>
                    <a:pt x="30623" y="15669"/>
                    <a:pt x="29242" y="15181"/>
                  </a:cubicBezTo>
                  <a:cubicBezTo>
                    <a:pt x="24170" y="13503"/>
                    <a:pt x="19526" y="11764"/>
                    <a:pt x="14835" y="9323"/>
                  </a:cubicBezTo>
                  <a:cubicBezTo>
                    <a:pt x="11585" y="7633"/>
                    <a:pt x="8442" y="5775"/>
                    <a:pt x="5429" y="3728"/>
                  </a:cubicBezTo>
                  <a:cubicBezTo>
                    <a:pt x="3596" y="2513"/>
                    <a:pt x="1750" y="131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18"/>
            <p:cNvSpPr/>
            <p:nvPr/>
          </p:nvSpPr>
          <p:spPr>
            <a:xfrm>
              <a:off x="5225950" y="3737800"/>
              <a:ext cx="1023650" cy="93725"/>
            </a:xfrm>
            <a:custGeom>
              <a:rect b="b" l="l" r="r" t="t"/>
              <a:pathLst>
                <a:path extrusionOk="0" h="3749" w="40946">
                  <a:moveTo>
                    <a:pt x="40946" y="0"/>
                  </a:moveTo>
                  <a:cubicBezTo>
                    <a:pt x="40862" y="12"/>
                    <a:pt x="40755" y="36"/>
                    <a:pt x="40660" y="60"/>
                  </a:cubicBezTo>
                  <a:cubicBezTo>
                    <a:pt x="39231" y="369"/>
                    <a:pt x="37802" y="619"/>
                    <a:pt x="36374" y="869"/>
                  </a:cubicBezTo>
                  <a:cubicBezTo>
                    <a:pt x="34516" y="1203"/>
                    <a:pt x="32683" y="1691"/>
                    <a:pt x="30813" y="1989"/>
                  </a:cubicBezTo>
                  <a:cubicBezTo>
                    <a:pt x="27182" y="2560"/>
                    <a:pt x="23098" y="2929"/>
                    <a:pt x="19133" y="3001"/>
                  </a:cubicBezTo>
                  <a:cubicBezTo>
                    <a:pt x="18510" y="3012"/>
                    <a:pt x="17886" y="3018"/>
                    <a:pt x="17263" y="3018"/>
                  </a:cubicBezTo>
                  <a:cubicBezTo>
                    <a:pt x="11495" y="3018"/>
                    <a:pt x="5738" y="2547"/>
                    <a:pt x="0" y="2096"/>
                  </a:cubicBezTo>
                  <a:lnTo>
                    <a:pt x="0" y="2096"/>
                  </a:lnTo>
                  <a:cubicBezTo>
                    <a:pt x="4763" y="3286"/>
                    <a:pt x="9692" y="3548"/>
                    <a:pt x="14585" y="3703"/>
                  </a:cubicBezTo>
                  <a:cubicBezTo>
                    <a:pt x="15601" y="3733"/>
                    <a:pt x="16617" y="3749"/>
                    <a:pt x="17635" y="3749"/>
                  </a:cubicBezTo>
                  <a:cubicBezTo>
                    <a:pt x="20639" y="3749"/>
                    <a:pt x="23649" y="3612"/>
                    <a:pt x="26646" y="3310"/>
                  </a:cubicBezTo>
                  <a:cubicBezTo>
                    <a:pt x="30230" y="2989"/>
                    <a:pt x="33826" y="2441"/>
                    <a:pt x="37231" y="1262"/>
                  </a:cubicBezTo>
                  <a:cubicBezTo>
                    <a:pt x="38481" y="846"/>
                    <a:pt x="39719" y="429"/>
                    <a:pt x="409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18"/>
            <p:cNvSpPr/>
            <p:nvPr/>
          </p:nvSpPr>
          <p:spPr>
            <a:xfrm>
              <a:off x="5006575" y="4050325"/>
              <a:ext cx="230400" cy="64625"/>
            </a:xfrm>
            <a:custGeom>
              <a:rect b="b" l="l" r="r" t="t"/>
              <a:pathLst>
                <a:path extrusionOk="0" h="2585" w="9216">
                  <a:moveTo>
                    <a:pt x="0" y="1"/>
                  </a:moveTo>
                  <a:lnTo>
                    <a:pt x="0" y="1"/>
                  </a:lnTo>
                  <a:cubicBezTo>
                    <a:pt x="2834" y="1549"/>
                    <a:pt x="6013" y="2346"/>
                    <a:pt x="9216" y="2584"/>
                  </a:cubicBezTo>
                  <a:cubicBezTo>
                    <a:pt x="7775" y="2120"/>
                    <a:pt x="6346" y="1644"/>
                    <a:pt x="4882" y="1275"/>
                  </a:cubicBezTo>
                  <a:cubicBezTo>
                    <a:pt x="3262" y="846"/>
                    <a:pt x="1607" y="50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18"/>
            <p:cNvSpPr/>
            <p:nvPr/>
          </p:nvSpPr>
          <p:spPr>
            <a:xfrm>
              <a:off x="4956250" y="4095575"/>
              <a:ext cx="102725" cy="27700"/>
            </a:xfrm>
            <a:custGeom>
              <a:rect b="b" l="l" r="r" t="t"/>
              <a:pathLst>
                <a:path extrusionOk="0" h="1108" w="4109">
                  <a:moveTo>
                    <a:pt x="1" y="0"/>
                  </a:moveTo>
                  <a:lnTo>
                    <a:pt x="1" y="0"/>
                  </a:lnTo>
                  <a:cubicBezTo>
                    <a:pt x="1263" y="703"/>
                    <a:pt x="2692" y="929"/>
                    <a:pt x="4109" y="1108"/>
                  </a:cubicBezTo>
                  <a:cubicBezTo>
                    <a:pt x="2954" y="703"/>
                    <a:pt x="1334" y="27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18"/>
            <p:cNvSpPr/>
            <p:nvPr/>
          </p:nvSpPr>
          <p:spPr>
            <a:xfrm>
              <a:off x="4049900" y="3085625"/>
              <a:ext cx="260175" cy="253325"/>
            </a:xfrm>
            <a:custGeom>
              <a:rect b="b" l="l" r="r" t="t"/>
              <a:pathLst>
                <a:path extrusionOk="0" h="10133" w="10407">
                  <a:moveTo>
                    <a:pt x="0" y="1"/>
                  </a:moveTo>
                  <a:lnTo>
                    <a:pt x="0" y="1"/>
                  </a:lnTo>
                  <a:cubicBezTo>
                    <a:pt x="120" y="203"/>
                    <a:pt x="262" y="394"/>
                    <a:pt x="393" y="572"/>
                  </a:cubicBezTo>
                  <a:cubicBezTo>
                    <a:pt x="3060" y="4370"/>
                    <a:pt x="6382" y="7787"/>
                    <a:pt x="10407" y="10133"/>
                  </a:cubicBezTo>
                  <a:cubicBezTo>
                    <a:pt x="8668" y="8764"/>
                    <a:pt x="7120" y="7180"/>
                    <a:pt x="5573" y="5608"/>
                  </a:cubicBezTo>
                  <a:cubicBezTo>
                    <a:pt x="3918" y="3953"/>
                    <a:pt x="2239" y="2310"/>
                    <a:pt x="596" y="632"/>
                  </a:cubicBezTo>
                  <a:cubicBezTo>
                    <a:pt x="393" y="429"/>
                    <a:pt x="203" y="215"/>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18"/>
            <p:cNvSpPr/>
            <p:nvPr/>
          </p:nvSpPr>
          <p:spPr>
            <a:xfrm>
              <a:off x="5524200" y="3580925"/>
              <a:ext cx="851600" cy="162250"/>
            </a:xfrm>
            <a:custGeom>
              <a:rect b="b" l="l" r="r" t="t"/>
              <a:pathLst>
                <a:path extrusionOk="0" h="6490" w="34064">
                  <a:moveTo>
                    <a:pt x="34064" y="1"/>
                  </a:moveTo>
                  <a:cubicBezTo>
                    <a:pt x="32218" y="810"/>
                    <a:pt x="30302" y="1465"/>
                    <a:pt x="28385" y="2072"/>
                  </a:cubicBezTo>
                  <a:cubicBezTo>
                    <a:pt x="26634" y="2608"/>
                    <a:pt x="24884" y="3132"/>
                    <a:pt x="23098" y="3513"/>
                  </a:cubicBezTo>
                  <a:cubicBezTo>
                    <a:pt x="17824" y="4644"/>
                    <a:pt x="12906" y="5323"/>
                    <a:pt x="7549" y="5620"/>
                  </a:cubicBezTo>
                  <a:cubicBezTo>
                    <a:pt x="5395" y="5731"/>
                    <a:pt x="3191" y="5800"/>
                    <a:pt x="964" y="5800"/>
                  </a:cubicBezTo>
                  <a:cubicBezTo>
                    <a:pt x="790" y="5800"/>
                    <a:pt x="615" y="5800"/>
                    <a:pt x="441" y="5799"/>
                  </a:cubicBezTo>
                  <a:cubicBezTo>
                    <a:pt x="310" y="6001"/>
                    <a:pt x="167" y="6228"/>
                    <a:pt x="24" y="6454"/>
                  </a:cubicBezTo>
                  <a:cubicBezTo>
                    <a:pt x="12" y="6466"/>
                    <a:pt x="0" y="6478"/>
                    <a:pt x="0" y="6489"/>
                  </a:cubicBezTo>
                  <a:cubicBezTo>
                    <a:pt x="786" y="6489"/>
                    <a:pt x="1572" y="6489"/>
                    <a:pt x="2346" y="6478"/>
                  </a:cubicBezTo>
                  <a:cubicBezTo>
                    <a:pt x="7322" y="6359"/>
                    <a:pt x="12311" y="6037"/>
                    <a:pt x="17217" y="5239"/>
                  </a:cubicBezTo>
                  <a:cubicBezTo>
                    <a:pt x="23039" y="4334"/>
                    <a:pt x="28956" y="3084"/>
                    <a:pt x="340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18"/>
            <p:cNvSpPr/>
            <p:nvPr/>
          </p:nvSpPr>
          <p:spPr>
            <a:xfrm>
              <a:off x="5034850" y="3672600"/>
              <a:ext cx="412275" cy="69675"/>
            </a:xfrm>
            <a:custGeom>
              <a:rect b="b" l="l" r="r" t="t"/>
              <a:pathLst>
                <a:path extrusionOk="0" h="2787" w="16491">
                  <a:moveTo>
                    <a:pt x="0" y="1"/>
                  </a:moveTo>
                  <a:lnTo>
                    <a:pt x="1119" y="406"/>
                  </a:lnTo>
                  <a:cubicBezTo>
                    <a:pt x="2893" y="1060"/>
                    <a:pt x="4739" y="1549"/>
                    <a:pt x="6596" y="1870"/>
                  </a:cubicBezTo>
                  <a:cubicBezTo>
                    <a:pt x="9871" y="2430"/>
                    <a:pt x="13192" y="2692"/>
                    <a:pt x="16490" y="2787"/>
                  </a:cubicBezTo>
                  <a:cubicBezTo>
                    <a:pt x="16348" y="2572"/>
                    <a:pt x="16264" y="2322"/>
                    <a:pt x="16252" y="2037"/>
                  </a:cubicBezTo>
                  <a:cubicBezTo>
                    <a:pt x="13216" y="1918"/>
                    <a:pt x="10252" y="1656"/>
                    <a:pt x="7454" y="1215"/>
                  </a:cubicBezTo>
                  <a:cubicBezTo>
                    <a:pt x="5048" y="858"/>
                    <a:pt x="2655" y="489"/>
                    <a:pt x="250" y="48"/>
                  </a:cubicBezTo>
                  <a:cubicBezTo>
                    <a:pt x="167" y="25"/>
                    <a:pt x="95" y="1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18"/>
            <p:cNvSpPr/>
            <p:nvPr/>
          </p:nvSpPr>
          <p:spPr>
            <a:xfrm>
              <a:off x="4649075" y="3510975"/>
              <a:ext cx="294700" cy="129200"/>
            </a:xfrm>
            <a:custGeom>
              <a:rect b="b" l="l" r="r" t="t"/>
              <a:pathLst>
                <a:path extrusionOk="0" h="5168" w="11788">
                  <a:moveTo>
                    <a:pt x="1" y="1"/>
                  </a:moveTo>
                  <a:lnTo>
                    <a:pt x="1" y="1"/>
                  </a:lnTo>
                  <a:cubicBezTo>
                    <a:pt x="167" y="108"/>
                    <a:pt x="322" y="227"/>
                    <a:pt x="501" y="334"/>
                  </a:cubicBezTo>
                  <a:cubicBezTo>
                    <a:pt x="3930" y="2608"/>
                    <a:pt x="7680" y="4573"/>
                    <a:pt x="11788" y="5168"/>
                  </a:cubicBezTo>
                  <a:cubicBezTo>
                    <a:pt x="9871" y="4525"/>
                    <a:pt x="8228" y="3727"/>
                    <a:pt x="6359" y="2822"/>
                  </a:cubicBezTo>
                  <a:cubicBezTo>
                    <a:pt x="4477" y="1929"/>
                    <a:pt x="2561" y="1096"/>
                    <a:pt x="679" y="298"/>
                  </a:cubicBezTo>
                  <a:cubicBezTo>
                    <a:pt x="537" y="239"/>
                    <a:pt x="203" y="9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18"/>
            <p:cNvSpPr/>
            <p:nvPr/>
          </p:nvSpPr>
          <p:spPr>
            <a:xfrm>
              <a:off x="4121325" y="3090975"/>
              <a:ext cx="484325" cy="386400"/>
            </a:xfrm>
            <a:custGeom>
              <a:rect b="b" l="l" r="r" t="t"/>
              <a:pathLst>
                <a:path extrusionOk="0" h="15456" w="19373">
                  <a:moveTo>
                    <a:pt x="1" y="1"/>
                  </a:moveTo>
                  <a:lnTo>
                    <a:pt x="1" y="1"/>
                  </a:lnTo>
                  <a:cubicBezTo>
                    <a:pt x="465" y="644"/>
                    <a:pt x="953" y="1275"/>
                    <a:pt x="1442" y="1894"/>
                  </a:cubicBezTo>
                  <a:cubicBezTo>
                    <a:pt x="3859" y="4942"/>
                    <a:pt x="6764" y="7561"/>
                    <a:pt x="9859" y="9919"/>
                  </a:cubicBezTo>
                  <a:cubicBezTo>
                    <a:pt x="12800" y="12110"/>
                    <a:pt x="15943" y="14098"/>
                    <a:pt x="19372" y="15455"/>
                  </a:cubicBezTo>
                  <a:cubicBezTo>
                    <a:pt x="15979" y="13395"/>
                    <a:pt x="12252" y="10871"/>
                    <a:pt x="9359" y="8645"/>
                  </a:cubicBezTo>
                  <a:cubicBezTo>
                    <a:pt x="6895" y="6633"/>
                    <a:pt x="4597" y="4418"/>
                    <a:pt x="2299" y="2215"/>
                  </a:cubicBezTo>
                  <a:cubicBezTo>
                    <a:pt x="1537" y="1477"/>
                    <a:pt x="763" y="7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18"/>
            <p:cNvSpPr/>
            <p:nvPr/>
          </p:nvSpPr>
          <p:spPr>
            <a:xfrm>
              <a:off x="4126400" y="3027300"/>
              <a:ext cx="864125" cy="522100"/>
            </a:xfrm>
            <a:custGeom>
              <a:rect b="b" l="l" r="r" t="t"/>
              <a:pathLst>
                <a:path extrusionOk="0" h="20884" w="34565">
                  <a:moveTo>
                    <a:pt x="0" y="0"/>
                  </a:moveTo>
                  <a:lnTo>
                    <a:pt x="0" y="0"/>
                  </a:lnTo>
                  <a:cubicBezTo>
                    <a:pt x="4251" y="4739"/>
                    <a:pt x="9311" y="8680"/>
                    <a:pt x="14621" y="12132"/>
                  </a:cubicBezTo>
                  <a:cubicBezTo>
                    <a:pt x="17181" y="13799"/>
                    <a:pt x="19836" y="15300"/>
                    <a:pt x="22563" y="16669"/>
                  </a:cubicBezTo>
                  <a:cubicBezTo>
                    <a:pt x="25123" y="17955"/>
                    <a:pt x="27766" y="19098"/>
                    <a:pt x="30516" y="19907"/>
                  </a:cubicBezTo>
                  <a:cubicBezTo>
                    <a:pt x="31861" y="20288"/>
                    <a:pt x="33219" y="20622"/>
                    <a:pt x="34564" y="20884"/>
                  </a:cubicBezTo>
                  <a:cubicBezTo>
                    <a:pt x="33052" y="20348"/>
                    <a:pt x="31528" y="19788"/>
                    <a:pt x="30016" y="19205"/>
                  </a:cubicBezTo>
                  <a:cubicBezTo>
                    <a:pt x="23313" y="16728"/>
                    <a:pt x="16907" y="13204"/>
                    <a:pt x="10954" y="8906"/>
                  </a:cubicBezTo>
                  <a:cubicBezTo>
                    <a:pt x="7216" y="6239"/>
                    <a:pt x="3667" y="306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18"/>
            <p:cNvSpPr/>
            <p:nvPr/>
          </p:nvSpPr>
          <p:spPr>
            <a:xfrm>
              <a:off x="5604250" y="3609200"/>
              <a:ext cx="112250" cy="22950"/>
            </a:xfrm>
            <a:custGeom>
              <a:rect b="b" l="l" r="r" t="t"/>
              <a:pathLst>
                <a:path extrusionOk="0" h="918" w="4490">
                  <a:moveTo>
                    <a:pt x="3751" y="1"/>
                  </a:moveTo>
                  <a:cubicBezTo>
                    <a:pt x="3001" y="48"/>
                    <a:pt x="2275" y="84"/>
                    <a:pt x="1525" y="96"/>
                  </a:cubicBezTo>
                  <a:cubicBezTo>
                    <a:pt x="1168" y="120"/>
                    <a:pt x="834" y="144"/>
                    <a:pt x="477" y="144"/>
                  </a:cubicBezTo>
                  <a:cubicBezTo>
                    <a:pt x="441" y="239"/>
                    <a:pt x="394" y="358"/>
                    <a:pt x="322" y="453"/>
                  </a:cubicBezTo>
                  <a:cubicBezTo>
                    <a:pt x="215" y="596"/>
                    <a:pt x="96" y="751"/>
                    <a:pt x="1" y="917"/>
                  </a:cubicBezTo>
                  <a:cubicBezTo>
                    <a:pt x="1501" y="894"/>
                    <a:pt x="3001" y="858"/>
                    <a:pt x="4490" y="751"/>
                  </a:cubicBezTo>
                  <a:cubicBezTo>
                    <a:pt x="4406" y="703"/>
                    <a:pt x="4311" y="644"/>
                    <a:pt x="4240" y="584"/>
                  </a:cubicBezTo>
                  <a:cubicBezTo>
                    <a:pt x="4013" y="417"/>
                    <a:pt x="3847" y="227"/>
                    <a:pt x="37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18"/>
            <p:cNvSpPr/>
            <p:nvPr/>
          </p:nvSpPr>
          <p:spPr>
            <a:xfrm>
              <a:off x="5310175" y="3604150"/>
              <a:ext cx="131300" cy="24425"/>
            </a:xfrm>
            <a:custGeom>
              <a:rect b="b" l="l" r="r" t="t"/>
              <a:pathLst>
                <a:path extrusionOk="0" h="977" w="5252">
                  <a:moveTo>
                    <a:pt x="655" y="0"/>
                  </a:moveTo>
                  <a:cubicBezTo>
                    <a:pt x="429" y="226"/>
                    <a:pt x="227" y="429"/>
                    <a:pt x="1" y="643"/>
                  </a:cubicBezTo>
                  <a:cubicBezTo>
                    <a:pt x="1477" y="786"/>
                    <a:pt x="2965" y="893"/>
                    <a:pt x="4453" y="965"/>
                  </a:cubicBezTo>
                  <a:cubicBezTo>
                    <a:pt x="4620" y="977"/>
                    <a:pt x="4775" y="977"/>
                    <a:pt x="4942" y="977"/>
                  </a:cubicBezTo>
                  <a:cubicBezTo>
                    <a:pt x="4977" y="738"/>
                    <a:pt x="5073" y="500"/>
                    <a:pt x="5239" y="298"/>
                  </a:cubicBezTo>
                  <a:cubicBezTo>
                    <a:pt x="5239" y="286"/>
                    <a:pt x="5251" y="286"/>
                    <a:pt x="5251" y="262"/>
                  </a:cubicBezTo>
                  <a:cubicBezTo>
                    <a:pt x="4394" y="238"/>
                    <a:pt x="3525" y="191"/>
                    <a:pt x="2668" y="143"/>
                  </a:cubicBezTo>
                  <a:cubicBezTo>
                    <a:pt x="1965" y="107"/>
                    <a:pt x="1298" y="60"/>
                    <a:pt x="6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18"/>
            <p:cNvSpPr/>
            <p:nvPr/>
          </p:nvSpPr>
          <p:spPr>
            <a:xfrm>
              <a:off x="5033050" y="3558300"/>
              <a:ext cx="184275" cy="50625"/>
            </a:xfrm>
            <a:custGeom>
              <a:rect b="b" l="l" r="r" t="t"/>
              <a:pathLst>
                <a:path extrusionOk="0" h="2025" w="7371">
                  <a:moveTo>
                    <a:pt x="1" y="1"/>
                  </a:moveTo>
                  <a:lnTo>
                    <a:pt x="1" y="1"/>
                  </a:lnTo>
                  <a:cubicBezTo>
                    <a:pt x="1096" y="513"/>
                    <a:pt x="2251" y="894"/>
                    <a:pt x="3406" y="1191"/>
                  </a:cubicBezTo>
                  <a:cubicBezTo>
                    <a:pt x="4716" y="1549"/>
                    <a:pt x="6025" y="1834"/>
                    <a:pt x="7371" y="2025"/>
                  </a:cubicBezTo>
                  <a:cubicBezTo>
                    <a:pt x="7264" y="1822"/>
                    <a:pt x="7204" y="1620"/>
                    <a:pt x="7204" y="1382"/>
                  </a:cubicBezTo>
                  <a:lnTo>
                    <a:pt x="7204" y="1322"/>
                  </a:lnTo>
                  <a:cubicBezTo>
                    <a:pt x="6680" y="1251"/>
                    <a:pt x="6168" y="1179"/>
                    <a:pt x="5668" y="1108"/>
                  </a:cubicBezTo>
                  <a:cubicBezTo>
                    <a:pt x="3763" y="787"/>
                    <a:pt x="1846" y="54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18"/>
            <p:cNvSpPr/>
            <p:nvPr/>
          </p:nvSpPr>
          <p:spPr>
            <a:xfrm>
              <a:off x="5792075" y="3595800"/>
              <a:ext cx="153325" cy="25325"/>
            </a:xfrm>
            <a:custGeom>
              <a:rect b="b" l="l" r="r" t="t"/>
              <a:pathLst>
                <a:path extrusionOk="0" h="1013" w="6133">
                  <a:moveTo>
                    <a:pt x="6132" y="1"/>
                  </a:moveTo>
                  <a:cubicBezTo>
                    <a:pt x="4549" y="108"/>
                    <a:pt x="2977" y="108"/>
                    <a:pt x="1394" y="215"/>
                  </a:cubicBezTo>
                  <a:cubicBezTo>
                    <a:pt x="1001" y="239"/>
                    <a:pt x="608" y="275"/>
                    <a:pt x="227" y="287"/>
                  </a:cubicBezTo>
                  <a:cubicBezTo>
                    <a:pt x="227" y="346"/>
                    <a:pt x="227" y="394"/>
                    <a:pt x="203" y="453"/>
                  </a:cubicBezTo>
                  <a:cubicBezTo>
                    <a:pt x="179" y="680"/>
                    <a:pt x="108" y="870"/>
                    <a:pt x="1" y="1013"/>
                  </a:cubicBezTo>
                  <a:cubicBezTo>
                    <a:pt x="775" y="930"/>
                    <a:pt x="1537" y="822"/>
                    <a:pt x="2311" y="703"/>
                  </a:cubicBezTo>
                  <a:cubicBezTo>
                    <a:pt x="3585" y="501"/>
                    <a:pt x="4847" y="227"/>
                    <a:pt x="61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18"/>
            <p:cNvSpPr/>
            <p:nvPr/>
          </p:nvSpPr>
          <p:spPr>
            <a:xfrm>
              <a:off x="6000750" y="3354125"/>
              <a:ext cx="579850" cy="228325"/>
            </a:xfrm>
            <a:custGeom>
              <a:rect b="b" l="l" r="r" t="t"/>
              <a:pathLst>
                <a:path extrusionOk="0" h="9133" w="23194">
                  <a:moveTo>
                    <a:pt x="23193" y="0"/>
                  </a:moveTo>
                  <a:cubicBezTo>
                    <a:pt x="22717" y="262"/>
                    <a:pt x="22229" y="524"/>
                    <a:pt x="21741" y="774"/>
                  </a:cubicBezTo>
                  <a:cubicBezTo>
                    <a:pt x="20372" y="1476"/>
                    <a:pt x="18979" y="2096"/>
                    <a:pt x="17586" y="2750"/>
                  </a:cubicBezTo>
                  <a:cubicBezTo>
                    <a:pt x="15883" y="3560"/>
                    <a:pt x="14704" y="4132"/>
                    <a:pt x="13264" y="4703"/>
                  </a:cubicBezTo>
                  <a:cubicBezTo>
                    <a:pt x="8930" y="6441"/>
                    <a:pt x="4465" y="7799"/>
                    <a:pt x="0" y="9132"/>
                  </a:cubicBezTo>
                  <a:cubicBezTo>
                    <a:pt x="2250" y="8834"/>
                    <a:pt x="4477" y="8394"/>
                    <a:pt x="6668" y="7763"/>
                  </a:cubicBezTo>
                  <a:cubicBezTo>
                    <a:pt x="8406" y="7263"/>
                    <a:pt x="10108" y="6632"/>
                    <a:pt x="11799" y="6025"/>
                  </a:cubicBezTo>
                  <a:cubicBezTo>
                    <a:pt x="15514" y="4667"/>
                    <a:pt x="19086" y="3143"/>
                    <a:pt x="22384" y="643"/>
                  </a:cubicBezTo>
                  <a:cubicBezTo>
                    <a:pt x="22646" y="429"/>
                    <a:pt x="22931" y="202"/>
                    <a:pt x="23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18"/>
            <p:cNvSpPr/>
            <p:nvPr/>
          </p:nvSpPr>
          <p:spPr>
            <a:xfrm>
              <a:off x="6448700" y="2893350"/>
              <a:ext cx="303650" cy="219400"/>
            </a:xfrm>
            <a:custGeom>
              <a:rect b="b" l="l" r="r" t="t"/>
              <a:pathLst>
                <a:path extrusionOk="0" h="8776" w="12146">
                  <a:moveTo>
                    <a:pt x="12145" y="0"/>
                  </a:moveTo>
                  <a:lnTo>
                    <a:pt x="12145" y="0"/>
                  </a:lnTo>
                  <a:cubicBezTo>
                    <a:pt x="9990" y="1608"/>
                    <a:pt x="7776" y="3120"/>
                    <a:pt x="5573" y="4644"/>
                  </a:cubicBezTo>
                  <a:cubicBezTo>
                    <a:pt x="3847" y="5882"/>
                    <a:pt x="2156" y="7192"/>
                    <a:pt x="441" y="8442"/>
                  </a:cubicBezTo>
                  <a:cubicBezTo>
                    <a:pt x="299" y="8549"/>
                    <a:pt x="144" y="8656"/>
                    <a:pt x="1" y="8775"/>
                  </a:cubicBezTo>
                  <a:cubicBezTo>
                    <a:pt x="191" y="8692"/>
                    <a:pt x="394" y="8608"/>
                    <a:pt x="572" y="8501"/>
                  </a:cubicBezTo>
                  <a:cubicBezTo>
                    <a:pt x="4918" y="6430"/>
                    <a:pt x="8800" y="3477"/>
                    <a:pt x="121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18"/>
            <p:cNvSpPr/>
            <p:nvPr/>
          </p:nvSpPr>
          <p:spPr>
            <a:xfrm>
              <a:off x="5879900" y="3146950"/>
              <a:ext cx="515550" cy="203325"/>
            </a:xfrm>
            <a:custGeom>
              <a:rect b="b" l="l" r="r" t="t"/>
              <a:pathLst>
                <a:path extrusionOk="0" h="8133" w="20622">
                  <a:moveTo>
                    <a:pt x="20622" y="0"/>
                  </a:moveTo>
                  <a:lnTo>
                    <a:pt x="20622" y="0"/>
                  </a:lnTo>
                  <a:cubicBezTo>
                    <a:pt x="18764" y="869"/>
                    <a:pt x="16097" y="1870"/>
                    <a:pt x="14478" y="2572"/>
                  </a:cubicBezTo>
                  <a:cubicBezTo>
                    <a:pt x="12561" y="3394"/>
                    <a:pt x="9168" y="4799"/>
                    <a:pt x="6203" y="5632"/>
                  </a:cubicBezTo>
                  <a:cubicBezTo>
                    <a:pt x="4393" y="6156"/>
                    <a:pt x="2560" y="6632"/>
                    <a:pt x="714" y="7049"/>
                  </a:cubicBezTo>
                  <a:cubicBezTo>
                    <a:pt x="679" y="7108"/>
                    <a:pt x="643" y="7180"/>
                    <a:pt x="595" y="7239"/>
                  </a:cubicBezTo>
                  <a:cubicBezTo>
                    <a:pt x="405" y="7525"/>
                    <a:pt x="202" y="7835"/>
                    <a:pt x="0" y="8132"/>
                  </a:cubicBezTo>
                  <a:cubicBezTo>
                    <a:pt x="703" y="7989"/>
                    <a:pt x="1393" y="7823"/>
                    <a:pt x="2096" y="7644"/>
                  </a:cubicBezTo>
                  <a:cubicBezTo>
                    <a:pt x="8608" y="6096"/>
                    <a:pt x="15061" y="3810"/>
                    <a:pt x="206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18"/>
            <p:cNvSpPr/>
            <p:nvPr/>
          </p:nvSpPr>
          <p:spPr>
            <a:xfrm>
              <a:off x="4510375" y="3122525"/>
              <a:ext cx="556650" cy="219700"/>
            </a:xfrm>
            <a:custGeom>
              <a:rect b="b" l="l" r="r" t="t"/>
              <a:pathLst>
                <a:path extrusionOk="0" h="8788" w="22266">
                  <a:moveTo>
                    <a:pt x="0" y="1"/>
                  </a:moveTo>
                  <a:lnTo>
                    <a:pt x="0" y="1"/>
                  </a:lnTo>
                  <a:cubicBezTo>
                    <a:pt x="751" y="596"/>
                    <a:pt x="1560" y="1156"/>
                    <a:pt x="2382" y="1668"/>
                  </a:cubicBezTo>
                  <a:cubicBezTo>
                    <a:pt x="6168" y="3978"/>
                    <a:pt x="10395" y="5418"/>
                    <a:pt x="14597" y="6811"/>
                  </a:cubicBezTo>
                  <a:cubicBezTo>
                    <a:pt x="17038" y="7561"/>
                    <a:pt x="19503" y="8252"/>
                    <a:pt x="21991" y="8788"/>
                  </a:cubicBezTo>
                  <a:cubicBezTo>
                    <a:pt x="22003" y="8502"/>
                    <a:pt x="22075" y="8240"/>
                    <a:pt x="22265" y="8026"/>
                  </a:cubicBezTo>
                  <a:cubicBezTo>
                    <a:pt x="20610" y="7669"/>
                    <a:pt x="18955" y="7264"/>
                    <a:pt x="17312" y="6776"/>
                  </a:cubicBezTo>
                  <a:cubicBezTo>
                    <a:pt x="14621" y="6002"/>
                    <a:pt x="11954" y="5097"/>
                    <a:pt x="9359" y="4073"/>
                  </a:cubicBezTo>
                  <a:cubicBezTo>
                    <a:pt x="7382" y="3275"/>
                    <a:pt x="5608" y="2466"/>
                    <a:pt x="3656" y="1656"/>
                  </a:cubicBezTo>
                  <a:cubicBezTo>
                    <a:pt x="2751" y="1263"/>
                    <a:pt x="1405" y="692"/>
                    <a:pt x="298" y="156"/>
                  </a:cubicBezTo>
                  <a:cubicBezTo>
                    <a:pt x="191" y="108"/>
                    <a:pt x="96" y="6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18"/>
            <p:cNvSpPr/>
            <p:nvPr/>
          </p:nvSpPr>
          <p:spPr>
            <a:xfrm>
              <a:off x="4243075" y="2929650"/>
              <a:ext cx="228625" cy="171175"/>
            </a:xfrm>
            <a:custGeom>
              <a:rect b="b" l="l" r="r" t="t"/>
              <a:pathLst>
                <a:path extrusionOk="0" h="6847" w="9145">
                  <a:moveTo>
                    <a:pt x="1" y="1"/>
                  </a:moveTo>
                  <a:lnTo>
                    <a:pt x="1" y="1"/>
                  </a:lnTo>
                  <a:cubicBezTo>
                    <a:pt x="60" y="72"/>
                    <a:pt x="120" y="156"/>
                    <a:pt x="179" y="239"/>
                  </a:cubicBezTo>
                  <a:cubicBezTo>
                    <a:pt x="2501" y="3180"/>
                    <a:pt x="5608" y="5537"/>
                    <a:pt x="9145" y="6847"/>
                  </a:cubicBezTo>
                  <a:cubicBezTo>
                    <a:pt x="7359" y="5740"/>
                    <a:pt x="5763" y="4442"/>
                    <a:pt x="4751" y="3668"/>
                  </a:cubicBezTo>
                  <a:cubicBezTo>
                    <a:pt x="3787" y="2930"/>
                    <a:pt x="1834" y="1441"/>
                    <a:pt x="1013" y="798"/>
                  </a:cubicBezTo>
                  <a:cubicBezTo>
                    <a:pt x="822" y="656"/>
                    <a:pt x="298" y="2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18"/>
            <p:cNvSpPr/>
            <p:nvPr/>
          </p:nvSpPr>
          <p:spPr>
            <a:xfrm>
              <a:off x="4273450" y="2853450"/>
              <a:ext cx="434000" cy="282200"/>
            </a:xfrm>
            <a:custGeom>
              <a:rect b="b" l="l" r="r" t="t"/>
              <a:pathLst>
                <a:path extrusionOk="0" h="11288" w="17360">
                  <a:moveTo>
                    <a:pt x="0" y="1"/>
                  </a:moveTo>
                  <a:lnTo>
                    <a:pt x="0" y="1"/>
                  </a:lnTo>
                  <a:cubicBezTo>
                    <a:pt x="1488" y="1751"/>
                    <a:pt x="3167" y="3323"/>
                    <a:pt x="4989" y="4680"/>
                  </a:cubicBezTo>
                  <a:cubicBezTo>
                    <a:pt x="6477" y="5775"/>
                    <a:pt x="8072" y="6716"/>
                    <a:pt x="9668" y="7609"/>
                  </a:cubicBezTo>
                  <a:cubicBezTo>
                    <a:pt x="12133" y="9026"/>
                    <a:pt x="14680" y="10288"/>
                    <a:pt x="17359" y="11288"/>
                  </a:cubicBezTo>
                  <a:cubicBezTo>
                    <a:pt x="17121" y="11038"/>
                    <a:pt x="16966" y="10704"/>
                    <a:pt x="17002" y="10335"/>
                  </a:cubicBezTo>
                  <a:cubicBezTo>
                    <a:pt x="16145" y="10002"/>
                    <a:pt x="15300" y="9681"/>
                    <a:pt x="14549" y="9335"/>
                  </a:cubicBezTo>
                  <a:cubicBezTo>
                    <a:pt x="13073" y="8669"/>
                    <a:pt x="11656" y="7895"/>
                    <a:pt x="10263" y="7109"/>
                  </a:cubicBezTo>
                  <a:cubicBezTo>
                    <a:pt x="8846" y="6299"/>
                    <a:pt x="7430" y="5478"/>
                    <a:pt x="6096" y="4561"/>
                  </a:cubicBezTo>
                  <a:cubicBezTo>
                    <a:pt x="3941" y="3096"/>
                    <a:pt x="1941" y="169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18"/>
            <p:cNvSpPr/>
            <p:nvPr/>
          </p:nvSpPr>
          <p:spPr>
            <a:xfrm>
              <a:off x="6018900" y="2963875"/>
              <a:ext cx="432800" cy="195300"/>
            </a:xfrm>
            <a:custGeom>
              <a:rect b="b" l="l" r="r" t="t"/>
              <a:pathLst>
                <a:path extrusionOk="0" h="7812" w="17312">
                  <a:moveTo>
                    <a:pt x="17312" y="1"/>
                  </a:moveTo>
                  <a:lnTo>
                    <a:pt x="17312" y="1"/>
                  </a:lnTo>
                  <a:cubicBezTo>
                    <a:pt x="16895" y="203"/>
                    <a:pt x="16490" y="406"/>
                    <a:pt x="16074" y="620"/>
                  </a:cubicBezTo>
                  <a:cubicBezTo>
                    <a:pt x="9573" y="3787"/>
                    <a:pt x="5799" y="5383"/>
                    <a:pt x="60" y="7716"/>
                  </a:cubicBezTo>
                  <a:cubicBezTo>
                    <a:pt x="48" y="7740"/>
                    <a:pt x="36" y="7764"/>
                    <a:pt x="0" y="7811"/>
                  </a:cubicBezTo>
                  <a:cubicBezTo>
                    <a:pt x="3179" y="7121"/>
                    <a:pt x="6287" y="6168"/>
                    <a:pt x="9228" y="4799"/>
                  </a:cubicBezTo>
                  <a:cubicBezTo>
                    <a:pt x="11835" y="3668"/>
                    <a:pt x="14324" y="2287"/>
                    <a:pt x="16586" y="561"/>
                  </a:cubicBezTo>
                  <a:cubicBezTo>
                    <a:pt x="16836" y="370"/>
                    <a:pt x="17074" y="191"/>
                    <a:pt x="17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18"/>
            <p:cNvSpPr/>
            <p:nvPr/>
          </p:nvSpPr>
          <p:spPr>
            <a:xfrm>
              <a:off x="1931175" y="1688775"/>
              <a:ext cx="1724350" cy="921525"/>
            </a:xfrm>
            <a:custGeom>
              <a:rect b="b" l="l" r="r" t="t"/>
              <a:pathLst>
                <a:path extrusionOk="0" h="36861" w="68974">
                  <a:moveTo>
                    <a:pt x="3890" y="1"/>
                  </a:moveTo>
                  <a:cubicBezTo>
                    <a:pt x="2594" y="1"/>
                    <a:pt x="1297" y="73"/>
                    <a:pt x="1" y="237"/>
                  </a:cubicBezTo>
                  <a:cubicBezTo>
                    <a:pt x="2156" y="249"/>
                    <a:pt x="4299" y="463"/>
                    <a:pt x="6442" y="701"/>
                  </a:cubicBezTo>
                  <a:cubicBezTo>
                    <a:pt x="8692" y="951"/>
                    <a:pt x="10550" y="1189"/>
                    <a:pt x="12824" y="1606"/>
                  </a:cubicBezTo>
                  <a:cubicBezTo>
                    <a:pt x="17515" y="2463"/>
                    <a:pt x="22158" y="3594"/>
                    <a:pt x="26647" y="5190"/>
                  </a:cubicBezTo>
                  <a:cubicBezTo>
                    <a:pt x="30326" y="6511"/>
                    <a:pt x="33553" y="8047"/>
                    <a:pt x="37148" y="9881"/>
                  </a:cubicBezTo>
                  <a:cubicBezTo>
                    <a:pt x="42578" y="12655"/>
                    <a:pt x="48007" y="16155"/>
                    <a:pt x="52424" y="19775"/>
                  </a:cubicBezTo>
                  <a:cubicBezTo>
                    <a:pt x="55758" y="22394"/>
                    <a:pt x="58782" y="25383"/>
                    <a:pt x="61711" y="28443"/>
                  </a:cubicBezTo>
                  <a:cubicBezTo>
                    <a:pt x="63282" y="30086"/>
                    <a:pt x="64723" y="31848"/>
                    <a:pt x="66235" y="33550"/>
                  </a:cubicBezTo>
                  <a:cubicBezTo>
                    <a:pt x="67176" y="34646"/>
                    <a:pt x="68140" y="35694"/>
                    <a:pt x="68974" y="36860"/>
                  </a:cubicBezTo>
                  <a:cubicBezTo>
                    <a:pt x="68521" y="35729"/>
                    <a:pt x="67890" y="34682"/>
                    <a:pt x="67235" y="33658"/>
                  </a:cubicBezTo>
                  <a:cubicBezTo>
                    <a:pt x="65616" y="31110"/>
                    <a:pt x="63592" y="28883"/>
                    <a:pt x="61508" y="26728"/>
                  </a:cubicBezTo>
                  <a:cubicBezTo>
                    <a:pt x="59413" y="24585"/>
                    <a:pt x="57246" y="22466"/>
                    <a:pt x="54972" y="20513"/>
                  </a:cubicBezTo>
                  <a:cubicBezTo>
                    <a:pt x="51793" y="17870"/>
                    <a:pt x="48459" y="15370"/>
                    <a:pt x="44947" y="13167"/>
                  </a:cubicBezTo>
                  <a:cubicBezTo>
                    <a:pt x="42030" y="11333"/>
                    <a:pt x="38970" y="9714"/>
                    <a:pt x="35874" y="8214"/>
                  </a:cubicBezTo>
                  <a:cubicBezTo>
                    <a:pt x="32755" y="6702"/>
                    <a:pt x="29552" y="5309"/>
                    <a:pt x="26266" y="4190"/>
                  </a:cubicBezTo>
                  <a:cubicBezTo>
                    <a:pt x="22992" y="3106"/>
                    <a:pt x="19646" y="2273"/>
                    <a:pt x="16265" y="1558"/>
                  </a:cubicBezTo>
                  <a:cubicBezTo>
                    <a:pt x="12198" y="742"/>
                    <a:pt x="8049" y="1"/>
                    <a:pt x="38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18"/>
            <p:cNvSpPr/>
            <p:nvPr/>
          </p:nvSpPr>
          <p:spPr>
            <a:xfrm>
              <a:off x="2340450" y="2235525"/>
              <a:ext cx="156300" cy="39600"/>
            </a:xfrm>
            <a:custGeom>
              <a:rect b="b" l="l" r="r" t="t"/>
              <a:pathLst>
                <a:path extrusionOk="0" h="1584" w="6252">
                  <a:moveTo>
                    <a:pt x="382" y="0"/>
                  </a:moveTo>
                  <a:cubicBezTo>
                    <a:pt x="251" y="203"/>
                    <a:pt x="132" y="417"/>
                    <a:pt x="1" y="643"/>
                  </a:cubicBezTo>
                  <a:cubicBezTo>
                    <a:pt x="703" y="751"/>
                    <a:pt x="1430" y="858"/>
                    <a:pt x="2168" y="977"/>
                  </a:cubicBezTo>
                  <a:cubicBezTo>
                    <a:pt x="3311" y="1155"/>
                    <a:pt x="4466" y="1358"/>
                    <a:pt x="5609" y="1584"/>
                  </a:cubicBezTo>
                  <a:cubicBezTo>
                    <a:pt x="5716" y="1489"/>
                    <a:pt x="5799" y="1417"/>
                    <a:pt x="5906" y="1334"/>
                  </a:cubicBezTo>
                  <a:cubicBezTo>
                    <a:pt x="5930" y="1298"/>
                    <a:pt x="5978" y="1274"/>
                    <a:pt x="6025" y="1251"/>
                  </a:cubicBezTo>
                  <a:cubicBezTo>
                    <a:pt x="6085" y="1191"/>
                    <a:pt x="6144" y="1155"/>
                    <a:pt x="6204" y="1108"/>
                  </a:cubicBezTo>
                  <a:cubicBezTo>
                    <a:pt x="6216" y="1096"/>
                    <a:pt x="6228" y="1072"/>
                    <a:pt x="6252" y="1072"/>
                  </a:cubicBezTo>
                  <a:cubicBezTo>
                    <a:pt x="4311" y="655"/>
                    <a:pt x="2346" y="298"/>
                    <a:pt x="3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18"/>
            <p:cNvSpPr/>
            <p:nvPr/>
          </p:nvSpPr>
          <p:spPr>
            <a:xfrm>
              <a:off x="2070475" y="2214100"/>
              <a:ext cx="75050" cy="19675"/>
            </a:xfrm>
            <a:custGeom>
              <a:rect b="b" l="l" r="r" t="t"/>
              <a:pathLst>
                <a:path extrusionOk="0" h="787" w="3002">
                  <a:moveTo>
                    <a:pt x="560" y="0"/>
                  </a:moveTo>
                  <a:cubicBezTo>
                    <a:pt x="382" y="262"/>
                    <a:pt x="203" y="536"/>
                    <a:pt x="1" y="786"/>
                  </a:cubicBezTo>
                  <a:cubicBezTo>
                    <a:pt x="340" y="780"/>
                    <a:pt x="680" y="777"/>
                    <a:pt x="1017" y="777"/>
                  </a:cubicBezTo>
                  <a:cubicBezTo>
                    <a:pt x="1355" y="777"/>
                    <a:pt x="1692" y="780"/>
                    <a:pt x="2025" y="786"/>
                  </a:cubicBezTo>
                  <a:cubicBezTo>
                    <a:pt x="2358" y="536"/>
                    <a:pt x="2668" y="286"/>
                    <a:pt x="3001" y="48"/>
                  </a:cubicBezTo>
                  <a:cubicBezTo>
                    <a:pt x="2180" y="12"/>
                    <a:pt x="1370" y="0"/>
                    <a:pt x="5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18"/>
            <p:cNvSpPr/>
            <p:nvPr/>
          </p:nvSpPr>
          <p:spPr>
            <a:xfrm>
              <a:off x="867650" y="2232250"/>
              <a:ext cx="904600" cy="426850"/>
            </a:xfrm>
            <a:custGeom>
              <a:rect b="b" l="l" r="r" t="t"/>
              <a:pathLst>
                <a:path extrusionOk="0" h="17074" w="36184">
                  <a:moveTo>
                    <a:pt x="36184" y="0"/>
                  </a:moveTo>
                  <a:lnTo>
                    <a:pt x="36184" y="0"/>
                  </a:lnTo>
                  <a:cubicBezTo>
                    <a:pt x="34803" y="167"/>
                    <a:pt x="33433" y="370"/>
                    <a:pt x="32064" y="643"/>
                  </a:cubicBezTo>
                  <a:cubicBezTo>
                    <a:pt x="25659" y="1977"/>
                    <a:pt x="19408" y="4096"/>
                    <a:pt x="13574" y="7085"/>
                  </a:cubicBezTo>
                  <a:cubicBezTo>
                    <a:pt x="10300" y="8752"/>
                    <a:pt x="7073" y="10573"/>
                    <a:pt x="4239" y="12919"/>
                  </a:cubicBezTo>
                  <a:cubicBezTo>
                    <a:pt x="2787" y="14157"/>
                    <a:pt x="1406" y="15490"/>
                    <a:pt x="120" y="16943"/>
                  </a:cubicBezTo>
                  <a:cubicBezTo>
                    <a:pt x="72" y="16979"/>
                    <a:pt x="48" y="17026"/>
                    <a:pt x="1" y="17074"/>
                  </a:cubicBezTo>
                  <a:cubicBezTo>
                    <a:pt x="132" y="16979"/>
                    <a:pt x="286" y="16860"/>
                    <a:pt x="453" y="16764"/>
                  </a:cubicBezTo>
                  <a:cubicBezTo>
                    <a:pt x="775" y="16526"/>
                    <a:pt x="1120" y="16288"/>
                    <a:pt x="1441" y="16062"/>
                  </a:cubicBezTo>
                  <a:cubicBezTo>
                    <a:pt x="2799" y="15109"/>
                    <a:pt x="4156" y="14157"/>
                    <a:pt x="5513" y="13193"/>
                  </a:cubicBezTo>
                  <a:cubicBezTo>
                    <a:pt x="8133" y="11252"/>
                    <a:pt x="10931" y="9585"/>
                    <a:pt x="13848" y="8132"/>
                  </a:cubicBezTo>
                  <a:cubicBezTo>
                    <a:pt x="17253" y="6406"/>
                    <a:pt x="20134" y="5156"/>
                    <a:pt x="23647" y="3989"/>
                  </a:cubicBezTo>
                  <a:cubicBezTo>
                    <a:pt x="26587" y="3013"/>
                    <a:pt x="29576" y="2203"/>
                    <a:pt x="32600" y="1548"/>
                  </a:cubicBezTo>
                  <a:cubicBezTo>
                    <a:pt x="33529" y="1370"/>
                    <a:pt x="34457" y="1227"/>
                    <a:pt x="35362" y="1072"/>
                  </a:cubicBezTo>
                  <a:cubicBezTo>
                    <a:pt x="35589" y="691"/>
                    <a:pt x="35850" y="310"/>
                    <a:pt x="361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18"/>
            <p:cNvSpPr/>
            <p:nvPr/>
          </p:nvSpPr>
          <p:spPr>
            <a:xfrm>
              <a:off x="2545250" y="2272725"/>
              <a:ext cx="860850" cy="453350"/>
            </a:xfrm>
            <a:custGeom>
              <a:rect b="b" l="l" r="r" t="t"/>
              <a:pathLst>
                <a:path extrusionOk="0" h="18134" w="34434">
                  <a:moveTo>
                    <a:pt x="36" y="1"/>
                  </a:moveTo>
                  <a:cubicBezTo>
                    <a:pt x="0" y="25"/>
                    <a:pt x="0" y="36"/>
                    <a:pt x="24" y="36"/>
                  </a:cubicBezTo>
                  <a:cubicBezTo>
                    <a:pt x="96" y="167"/>
                    <a:pt x="108" y="322"/>
                    <a:pt x="108" y="465"/>
                  </a:cubicBezTo>
                  <a:cubicBezTo>
                    <a:pt x="143" y="525"/>
                    <a:pt x="155" y="596"/>
                    <a:pt x="155" y="667"/>
                  </a:cubicBezTo>
                  <a:cubicBezTo>
                    <a:pt x="4549" y="1691"/>
                    <a:pt x="8847" y="3025"/>
                    <a:pt x="13038" y="4692"/>
                  </a:cubicBezTo>
                  <a:cubicBezTo>
                    <a:pt x="16657" y="6132"/>
                    <a:pt x="20408" y="7966"/>
                    <a:pt x="23837" y="10145"/>
                  </a:cubicBezTo>
                  <a:cubicBezTo>
                    <a:pt x="26051" y="11574"/>
                    <a:pt x="28182" y="13145"/>
                    <a:pt x="30266" y="14764"/>
                  </a:cubicBezTo>
                  <a:cubicBezTo>
                    <a:pt x="31671" y="15860"/>
                    <a:pt x="33076" y="16931"/>
                    <a:pt x="34433" y="18134"/>
                  </a:cubicBezTo>
                  <a:cubicBezTo>
                    <a:pt x="31945" y="15395"/>
                    <a:pt x="28992" y="13086"/>
                    <a:pt x="25980" y="10978"/>
                  </a:cubicBezTo>
                  <a:cubicBezTo>
                    <a:pt x="22146" y="8276"/>
                    <a:pt x="17943" y="6156"/>
                    <a:pt x="13621" y="4346"/>
                  </a:cubicBezTo>
                  <a:cubicBezTo>
                    <a:pt x="9633" y="2727"/>
                    <a:pt x="5537" y="1358"/>
                    <a:pt x="1370" y="334"/>
                  </a:cubicBezTo>
                  <a:cubicBezTo>
                    <a:pt x="929" y="227"/>
                    <a:pt x="477" y="108"/>
                    <a:pt x="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18"/>
            <p:cNvSpPr/>
            <p:nvPr/>
          </p:nvSpPr>
          <p:spPr>
            <a:xfrm>
              <a:off x="3139975" y="2007825"/>
              <a:ext cx="491450" cy="480425"/>
            </a:xfrm>
            <a:custGeom>
              <a:rect b="b" l="l" r="r" t="t"/>
              <a:pathLst>
                <a:path extrusionOk="0" h="19217" w="19658">
                  <a:moveTo>
                    <a:pt x="0" y="0"/>
                  </a:moveTo>
                  <a:lnTo>
                    <a:pt x="0" y="0"/>
                  </a:lnTo>
                  <a:cubicBezTo>
                    <a:pt x="762" y="643"/>
                    <a:pt x="1548" y="1274"/>
                    <a:pt x="2334" y="1893"/>
                  </a:cubicBezTo>
                  <a:cubicBezTo>
                    <a:pt x="4572" y="3679"/>
                    <a:pt x="6894" y="5394"/>
                    <a:pt x="8977" y="7370"/>
                  </a:cubicBezTo>
                  <a:cubicBezTo>
                    <a:pt x="11454" y="9739"/>
                    <a:pt x="13799" y="12264"/>
                    <a:pt x="16038" y="14859"/>
                  </a:cubicBezTo>
                  <a:cubicBezTo>
                    <a:pt x="17276" y="16288"/>
                    <a:pt x="18407" y="17800"/>
                    <a:pt x="19657" y="19217"/>
                  </a:cubicBezTo>
                  <a:cubicBezTo>
                    <a:pt x="18633" y="17657"/>
                    <a:pt x="17621" y="16074"/>
                    <a:pt x="16478" y="14609"/>
                  </a:cubicBezTo>
                  <a:cubicBezTo>
                    <a:pt x="15323" y="13133"/>
                    <a:pt x="14061" y="11775"/>
                    <a:pt x="12787" y="10418"/>
                  </a:cubicBezTo>
                  <a:cubicBezTo>
                    <a:pt x="9632" y="7013"/>
                    <a:pt x="6096" y="3977"/>
                    <a:pt x="2203" y="1453"/>
                  </a:cubicBezTo>
                  <a:cubicBezTo>
                    <a:pt x="1476" y="953"/>
                    <a:pt x="726" y="476"/>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18"/>
            <p:cNvSpPr/>
            <p:nvPr/>
          </p:nvSpPr>
          <p:spPr>
            <a:xfrm>
              <a:off x="2170800" y="1627425"/>
              <a:ext cx="934950" cy="358700"/>
            </a:xfrm>
            <a:custGeom>
              <a:rect b="b" l="l" r="r" t="t"/>
              <a:pathLst>
                <a:path extrusionOk="0" h="14348" w="37398">
                  <a:moveTo>
                    <a:pt x="0" y="0"/>
                  </a:moveTo>
                  <a:cubicBezTo>
                    <a:pt x="1429" y="381"/>
                    <a:pt x="2858" y="786"/>
                    <a:pt x="4298" y="1167"/>
                  </a:cubicBezTo>
                  <a:cubicBezTo>
                    <a:pt x="8644" y="2310"/>
                    <a:pt x="13038" y="3286"/>
                    <a:pt x="17241" y="4893"/>
                  </a:cubicBezTo>
                  <a:cubicBezTo>
                    <a:pt x="21324" y="6429"/>
                    <a:pt x="24980" y="8013"/>
                    <a:pt x="28909" y="9930"/>
                  </a:cubicBezTo>
                  <a:cubicBezTo>
                    <a:pt x="31766" y="11335"/>
                    <a:pt x="34552" y="12906"/>
                    <a:pt x="37398" y="14347"/>
                  </a:cubicBezTo>
                  <a:cubicBezTo>
                    <a:pt x="35505" y="13073"/>
                    <a:pt x="33635" y="11799"/>
                    <a:pt x="31647" y="10716"/>
                  </a:cubicBezTo>
                  <a:cubicBezTo>
                    <a:pt x="29040" y="9311"/>
                    <a:pt x="26349" y="8061"/>
                    <a:pt x="23646" y="6858"/>
                  </a:cubicBezTo>
                  <a:cubicBezTo>
                    <a:pt x="20610" y="5548"/>
                    <a:pt x="17562" y="4298"/>
                    <a:pt x="14395" y="3274"/>
                  </a:cubicBezTo>
                  <a:cubicBezTo>
                    <a:pt x="10906" y="2215"/>
                    <a:pt x="7358" y="1250"/>
                    <a:pt x="3763" y="607"/>
                  </a:cubicBezTo>
                  <a:cubicBezTo>
                    <a:pt x="2513" y="381"/>
                    <a:pt x="1239" y="19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18"/>
            <p:cNvSpPr/>
            <p:nvPr/>
          </p:nvSpPr>
          <p:spPr>
            <a:xfrm>
              <a:off x="2608350" y="1675325"/>
              <a:ext cx="1009375" cy="727500"/>
            </a:xfrm>
            <a:custGeom>
              <a:rect b="b" l="l" r="r" t="t"/>
              <a:pathLst>
                <a:path extrusionOk="0" h="29100" w="40375">
                  <a:moveTo>
                    <a:pt x="0" y="1"/>
                  </a:moveTo>
                  <a:lnTo>
                    <a:pt x="0" y="1"/>
                  </a:lnTo>
                  <a:cubicBezTo>
                    <a:pt x="2584" y="1192"/>
                    <a:pt x="5132" y="2442"/>
                    <a:pt x="7740" y="3597"/>
                  </a:cubicBezTo>
                  <a:cubicBezTo>
                    <a:pt x="10299" y="4811"/>
                    <a:pt x="12812" y="6097"/>
                    <a:pt x="15300" y="7454"/>
                  </a:cubicBezTo>
                  <a:cubicBezTo>
                    <a:pt x="17479" y="8645"/>
                    <a:pt x="19658" y="9871"/>
                    <a:pt x="21729" y="11264"/>
                  </a:cubicBezTo>
                  <a:cubicBezTo>
                    <a:pt x="25682" y="13895"/>
                    <a:pt x="29230" y="16491"/>
                    <a:pt x="32588" y="19837"/>
                  </a:cubicBezTo>
                  <a:cubicBezTo>
                    <a:pt x="35457" y="22742"/>
                    <a:pt x="38243" y="25671"/>
                    <a:pt x="40375" y="29100"/>
                  </a:cubicBezTo>
                  <a:cubicBezTo>
                    <a:pt x="38708" y="25266"/>
                    <a:pt x="35803" y="22206"/>
                    <a:pt x="32886" y="19301"/>
                  </a:cubicBezTo>
                  <a:cubicBezTo>
                    <a:pt x="29052" y="15503"/>
                    <a:pt x="24611" y="12336"/>
                    <a:pt x="20074" y="9431"/>
                  </a:cubicBezTo>
                  <a:cubicBezTo>
                    <a:pt x="17955" y="8145"/>
                    <a:pt x="15788" y="6954"/>
                    <a:pt x="13597" y="5787"/>
                  </a:cubicBezTo>
                  <a:cubicBezTo>
                    <a:pt x="11466" y="4668"/>
                    <a:pt x="9323" y="3561"/>
                    <a:pt x="7109" y="2608"/>
                  </a:cubicBezTo>
                  <a:cubicBezTo>
                    <a:pt x="4787" y="1620"/>
                    <a:pt x="2394" y="79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18"/>
            <p:cNvSpPr/>
            <p:nvPr/>
          </p:nvSpPr>
          <p:spPr>
            <a:xfrm>
              <a:off x="2673250" y="1643200"/>
              <a:ext cx="493525" cy="256000"/>
            </a:xfrm>
            <a:custGeom>
              <a:rect b="b" l="l" r="r" t="t"/>
              <a:pathLst>
                <a:path extrusionOk="0" h="10240" w="19741">
                  <a:moveTo>
                    <a:pt x="0" y="0"/>
                  </a:moveTo>
                  <a:lnTo>
                    <a:pt x="0" y="0"/>
                  </a:lnTo>
                  <a:cubicBezTo>
                    <a:pt x="322" y="155"/>
                    <a:pt x="643" y="298"/>
                    <a:pt x="953" y="464"/>
                  </a:cubicBezTo>
                  <a:cubicBezTo>
                    <a:pt x="7287" y="3608"/>
                    <a:pt x="13609" y="6727"/>
                    <a:pt x="19741" y="10239"/>
                  </a:cubicBezTo>
                  <a:cubicBezTo>
                    <a:pt x="16764" y="7953"/>
                    <a:pt x="13514" y="6060"/>
                    <a:pt x="10180" y="4358"/>
                  </a:cubicBezTo>
                  <a:cubicBezTo>
                    <a:pt x="8489" y="3489"/>
                    <a:pt x="6787" y="2608"/>
                    <a:pt x="5036" y="1857"/>
                  </a:cubicBezTo>
                  <a:cubicBezTo>
                    <a:pt x="3548" y="1203"/>
                    <a:pt x="2012" y="691"/>
                    <a:pt x="476" y="167"/>
                  </a:cubicBezTo>
                  <a:cubicBezTo>
                    <a:pt x="310" y="107"/>
                    <a:pt x="155" y="6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18"/>
            <p:cNvSpPr/>
            <p:nvPr/>
          </p:nvSpPr>
          <p:spPr>
            <a:xfrm>
              <a:off x="3208425" y="1916725"/>
              <a:ext cx="506050" cy="541775"/>
            </a:xfrm>
            <a:custGeom>
              <a:rect b="b" l="l" r="r" t="t"/>
              <a:pathLst>
                <a:path extrusionOk="0" h="21671" w="20242">
                  <a:moveTo>
                    <a:pt x="0" y="1"/>
                  </a:moveTo>
                  <a:lnTo>
                    <a:pt x="0" y="1"/>
                  </a:lnTo>
                  <a:cubicBezTo>
                    <a:pt x="3299" y="2835"/>
                    <a:pt x="6858" y="5406"/>
                    <a:pt x="9966" y="8490"/>
                  </a:cubicBezTo>
                  <a:cubicBezTo>
                    <a:pt x="13240" y="11657"/>
                    <a:pt x="15729" y="14991"/>
                    <a:pt x="18288" y="18682"/>
                  </a:cubicBezTo>
                  <a:cubicBezTo>
                    <a:pt x="18931" y="19599"/>
                    <a:pt x="19539" y="20539"/>
                    <a:pt x="20134" y="21492"/>
                  </a:cubicBezTo>
                  <a:cubicBezTo>
                    <a:pt x="20170" y="21551"/>
                    <a:pt x="20205" y="21611"/>
                    <a:pt x="20241" y="21670"/>
                  </a:cubicBezTo>
                  <a:cubicBezTo>
                    <a:pt x="19836" y="20730"/>
                    <a:pt x="19408" y="19825"/>
                    <a:pt x="18920" y="18932"/>
                  </a:cubicBezTo>
                  <a:cubicBezTo>
                    <a:pt x="16931" y="15300"/>
                    <a:pt x="14312" y="12074"/>
                    <a:pt x="11454" y="9109"/>
                  </a:cubicBezTo>
                  <a:cubicBezTo>
                    <a:pt x="9728" y="7359"/>
                    <a:pt x="7930" y="5692"/>
                    <a:pt x="5989" y="4168"/>
                  </a:cubicBezTo>
                  <a:cubicBezTo>
                    <a:pt x="4072" y="2680"/>
                    <a:pt x="2048" y="129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18"/>
            <p:cNvSpPr/>
            <p:nvPr/>
          </p:nvSpPr>
          <p:spPr>
            <a:xfrm>
              <a:off x="3004825" y="1729800"/>
              <a:ext cx="684350" cy="587000"/>
            </a:xfrm>
            <a:custGeom>
              <a:rect b="b" l="l" r="r" t="t"/>
              <a:pathLst>
                <a:path extrusionOk="0" h="23480" w="27374">
                  <a:moveTo>
                    <a:pt x="1" y="1"/>
                  </a:moveTo>
                  <a:cubicBezTo>
                    <a:pt x="1501" y="989"/>
                    <a:pt x="2989" y="2013"/>
                    <a:pt x="4525" y="2965"/>
                  </a:cubicBezTo>
                  <a:cubicBezTo>
                    <a:pt x="8645" y="5501"/>
                    <a:pt x="12693" y="8002"/>
                    <a:pt x="16229" y="11097"/>
                  </a:cubicBezTo>
                  <a:cubicBezTo>
                    <a:pt x="18705" y="13193"/>
                    <a:pt x="20968" y="15562"/>
                    <a:pt x="23075" y="18051"/>
                  </a:cubicBezTo>
                  <a:cubicBezTo>
                    <a:pt x="24635" y="19860"/>
                    <a:pt x="26016" y="21599"/>
                    <a:pt x="27373" y="23480"/>
                  </a:cubicBezTo>
                  <a:cubicBezTo>
                    <a:pt x="24337" y="17967"/>
                    <a:pt x="19955" y="13348"/>
                    <a:pt x="15122" y="9395"/>
                  </a:cubicBezTo>
                  <a:cubicBezTo>
                    <a:pt x="13252" y="7883"/>
                    <a:pt x="11288" y="6478"/>
                    <a:pt x="9276" y="5144"/>
                  </a:cubicBezTo>
                  <a:cubicBezTo>
                    <a:pt x="7549" y="4013"/>
                    <a:pt x="5787" y="2906"/>
                    <a:pt x="3965" y="1965"/>
                  </a:cubicBezTo>
                  <a:cubicBezTo>
                    <a:pt x="2656" y="1287"/>
                    <a:pt x="1322" y="65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18"/>
            <p:cNvSpPr/>
            <p:nvPr/>
          </p:nvSpPr>
          <p:spPr>
            <a:xfrm>
              <a:off x="2716400" y="1590800"/>
              <a:ext cx="248275" cy="109850"/>
            </a:xfrm>
            <a:custGeom>
              <a:rect b="b" l="l" r="r" t="t"/>
              <a:pathLst>
                <a:path extrusionOk="0" h="4394" w="9931">
                  <a:moveTo>
                    <a:pt x="0" y="1"/>
                  </a:moveTo>
                  <a:lnTo>
                    <a:pt x="0" y="1"/>
                  </a:lnTo>
                  <a:cubicBezTo>
                    <a:pt x="2965" y="1548"/>
                    <a:pt x="6597" y="3203"/>
                    <a:pt x="9930" y="4394"/>
                  </a:cubicBezTo>
                  <a:cubicBezTo>
                    <a:pt x="8251" y="3394"/>
                    <a:pt x="6537" y="2429"/>
                    <a:pt x="4739" y="1620"/>
                  </a:cubicBezTo>
                  <a:cubicBezTo>
                    <a:pt x="3203" y="953"/>
                    <a:pt x="1608" y="45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18"/>
            <p:cNvSpPr/>
            <p:nvPr/>
          </p:nvSpPr>
          <p:spPr>
            <a:xfrm>
              <a:off x="2847975" y="1581875"/>
              <a:ext cx="556925" cy="334575"/>
            </a:xfrm>
            <a:custGeom>
              <a:rect b="b" l="l" r="r" t="t"/>
              <a:pathLst>
                <a:path extrusionOk="0" h="13383" w="22277">
                  <a:moveTo>
                    <a:pt x="0" y="0"/>
                  </a:moveTo>
                  <a:lnTo>
                    <a:pt x="0" y="0"/>
                  </a:lnTo>
                  <a:cubicBezTo>
                    <a:pt x="1584" y="631"/>
                    <a:pt x="3108" y="1417"/>
                    <a:pt x="4620" y="2191"/>
                  </a:cubicBezTo>
                  <a:cubicBezTo>
                    <a:pt x="6822" y="3322"/>
                    <a:pt x="8989" y="4501"/>
                    <a:pt x="11097" y="5787"/>
                  </a:cubicBezTo>
                  <a:cubicBezTo>
                    <a:pt x="14061" y="7597"/>
                    <a:pt x="16871" y="9597"/>
                    <a:pt x="19729" y="11573"/>
                  </a:cubicBezTo>
                  <a:cubicBezTo>
                    <a:pt x="20574" y="12192"/>
                    <a:pt x="21443" y="12764"/>
                    <a:pt x="22277" y="13383"/>
                  </a:cubicBezTo>
                  <a:cubicBezTo>
                    <a:pt x="21669" y="12811"/>
                    <a:pt x="21050" y="12240"/>
                    <a:pt x="20431" y="11680"/>
                  </a:cubicBezTo>
                  <a:cubicBezTo>
                    <a:pt x="17681" y="9204"/>
                    <a:pt x="14549" y="7156"/>
                    <a:pt x="11394" y="5239"/>
                  </a:cubicBezTo>
                  <a:cubicBezTo>
                    <a:pt x="7811" y="3072"/>
                    <a:pt x="4048" y="11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18"/>
            <p:cNvSpPr/>
            <p:nvPr/>
          </p:nvSpPr>
          <p:spPr>
            <a:xfrm>
              <a:off x="3439400" y="1940250"/>
              <a:ext cx="386675" cy="507525"/>
            </a:xfrm>
            <a:custGeom>
              <a:rect b="b" l="l" r="r" t="t"/>
              <a:pathLst>
                <a:path extrusionOk="0" h="20301" w="15467">
                  <a:moveTo>
                    <a:pt x="1" y="0"/>
                  </a:moveTo>
                  <a:lnTo>
                    <a:pt x="1" y="0"/>
                  </a:lnTo>
                  <a:cubicBezTo>
                    <a:pt x="1537" y="1477"/>
                    <a:pt x="2977" y="3025"/>
                    <a:pt x="4358" y="4608"/>
                  </a:cubicBezTo>
                  <a:cubicBezTo>
                    <a:pt x="6013" y="6454"/>
                    <a:pt x="7656" y="8347"/>
                    <a:pt x="9169" y="10311"/>
                  </a:cubicBezTo>
                  <a:cubicBezTo>
                    <a:pt x="10716" y="12276"/>
                    <a:pt x="12490" y="15324"/>
                    <a:pt x="13979" y="17741"/>
                  </a:cubicBezTo>
                  <a:cubicBezTo>
                    <a:pt x="14467" y="18538"/>
                    <a:pt x="14943" y="19360"/>
                    <a:pt x="15407" y="20182"/>
                  </a:cubicBezTo>
                  <a:cubicBezTo>
                    <a:pt x="15418" y="20212"/>
                    <a:pt x="15445" y="20242"/>
                    <a:pt x="15460" y="20280"/>
                  </a:cubicBezTo>
                  <a:lnTo>
                    <a:pt x="15460" y="20280"/>
                  </a:lnTo>
                  <a:cubicBezTo>
                    <a:pt x="15223" y="19560"/>
                    <a:pt x="14928" y="18829"/>
                    <a:pt x="14610" y="18122"/>
                  </a:cubicBezTo>
                  <a:cubicBezTo>
                    <a:pt x="13800" y="16264"/>
                    <a:pt x="12848" y="14467"/>
                    <a:pt x="11740" y="12752"/>
                  </a:cubicBezTo>
                  <a:cubicBezTo>
                    <a:pt x="10550" y="10907"/>
                    <a:pt x="9180" y="9180"/>
                    <a:pt x="7764" y="7501"/>
                  </a:cubicBezTo>
                  <a:cubicBezTo>
                    <a:pt x="5466" y="4715"/>
                    <a:pt x="2965" y="2060"/>
                    <a:pt x="1" y="0"/>
                  </a:cubicBezTo>
                  <a:close/>
                  <a:moveTo>
                    <a:pt x="15460" y="20280"/>
                  </a:moveTo>
                  <a:cubicBezTo>
                    <a:pt x="15462" y="20287"/>
                    <a:pt x="15465" y="20294"/>
                    <a:pt x="15467" y="20301"/>
                  </a:cubicBezTo>
                  <a:cubicBezTo>
                    <a:pt x="15465" y="20294"/>
                    <a:pt x="15463" y="20287"/>
                    <a:pt x="15460" y="2028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18"/>
            <p:cNvSpPr/>
            <p:nvPr/>
          </p:nvSpPr>
          <p:spPr>
            <a:xfrm>
              <a:off x="3020900" y="1589025"/>
              <a:ext cx="878100" cy="884650"/>
            </a:xfrm>
            <a:custGeom>
              <a:rect b="b" l="l" r="r" t="t"/>
              <a:pathLst>
                <a:path extrusionOk="0" h="35386" w="35124">
                  <a:moveTo>
                    <a:pt x="1" y="0"/>
                  </a:moveTo>
                  <a:cubicBezTo>
                    <a:pt x="132" y="60"/>
                    <a:pt x="286" y="143"/>
                    <a:pt x="417" y="238"/>
                  </a:cubicBezTo>
                  <a:cubicBezTo>
                    <a:pt x="2799" y="1869"/>
                    <a:pt x="5204" y="3501"/>
                    <a:pt x="7692" y="4965"/>
                  </a:cubicBezTo>
                  <a:cubicBezTo>
                    <a:pt x="10371" y="6608"/>
                    <a:pt x="12966" y="8382"/>
                    <a:pt x="15443" y="10287"/>
                  </a:cubicBezTo>
                  <a:cubicBezTo>
                    <a:pt x="17884" y="12085"/>
                    <a:pt x="20408" y="14311"/>
                    <a:pt x="22682" y="16657"/>
                  </a:cubicBezTo>
                  <a:cubicBezTo>
                    <a:pt x="24111" y="18109"/>
                    <a:pt x="25432" y="19657"/>
                    <a:pt x="26694" y="21265"/>
                  </a:cubicBezTo>
                  <a:cubicBezTo>
                    <a:pt x="28028" y="22920"/>
                    <a:pt x="29278" y="24610"/>
                    <a:pt x="30445" y="26503"/>
                  </a:cubicBezTo>
                  <a:cubicBezTo>
                    <a:pt x="31207" y="27706"/>
                    <a:pt x="31874" y="28956"/>
                    <a:pt x="32564" y="30206"/>
                  </a:cubicBezTo>
                  <a:cubicBezTo>
                    <a:pt x="33481" y="31909"/>
                    <a:pt x="34374" y="33623"/>
                    <a:pt x="35124" y="35385"/>
                  </a:cubicBezTo>
                  <a:cubicBezTo>
                    <a:pt x="33600" y="30290"/>
                    <a:pt x="30778" y="25658"/>
                    <a:pt x="27516" y="21491"/>
                  </a:cubicBezTo>
                  <a:cubicBezTo>
                    <a:pt x="24075" y="16966"/>
                    <a:pt x="20015" y="12930"/>
                    <a:pt x="15491" y="9489"/>
                  </a:cubicBezTo>
                  <a:cubicBezTo>
                    <a:pt x="12919" y="7453"/>
                    <a:pt x="9716" y="5144"/>
                    <a:pt x="6656" y="3286"/>
                  </a:cubicBezTo>
                  <a:cubicBezTo>
                    <a:pt x="4537" y="1988"/>
                    <a:pt x="2263" y="97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18"/>
            <p:cNvSpPr/>
            <p:nvPr/>
          </p:nvSpPr>
          <p:spPr>
            <a:xfrm>
              <a:off x="3147100" y="1603900"/>
              <a:ext cx="385800" cy="260475"/>
            </a:xfrm>
            <a:custGeom>
              <a:rect b="b" l="l" r="r" t="t"/>
              <a:pathLst>
                <a:path extrusionOk="0" h="10419" w="15432">
                  <a:moveTo>
                    <a:pt x="1" y="0"/>
                  </a:moveTo>
                  <a:lnTo>
                    <a:pt x="1" y="0"/>
                  </a:lnTo>
                  <a:cubicBezTo>
                    <a:pt x="2632" y="1370"/>
                    <a:pt x="5144" y="2917"/>
                    <a:pt x="7621" y="4537"/>
                  </a:cubicBezTo>
                  <a:cubicBezTo>
                    <a:pt x="10062" y="6215"/>
                    <a:pt x="12217" y="7918"/>
                    <a:pt x="14479" y="9668"/>
                  </a:cubicBezTo>
                  <a:cubicBezTo>
                    <a:pt x="14800" y="9930"/>
                    <a:pt x="15122" y="10168"/>
                    <a:pt x="15431" y="10418"/>
                  </a:cubicBezTo>
                  <a:cubicBezTo>
                    <a:pt x="15217" y="10204"/>
                    <a:pt x="15026" y="9990"/>
                    <a:pt x="14824" y="9775"/>
                  </a:cubicBezTo>
                  <a:cubicBezTo>
                    <a:pt x="10728" y="5406"/>
                    <a:pt x="5632" y="198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18"/>
            <p:cNvSpPr/>
            <p:nvPr/>
          </p:nvSpPr>
          <p:spPr>
            <a:xfrm>
              <a:off x="3570075" y="1901850"/>
              <a:ext cx="210175" cy="239650"/>
            </a:xfrm>
            <a:custGeom>
              <a:rect b="b" l="l" r="r" t="t"/>
              <a:pathLst>
                <a:path extrusionOk="0" h="9586" w="8407">
                  <a:moveTo>
                    <a:pt x="1" y="1"/>
                  </a:moveTo>
                  <a:lnTo>
                    <a:pt x="1" y="1"/>
                  </a:lnTo>
                  <a:cubicBezTo>
                    <a:pt x="2822" y="2858"/>
                    <a:pt x="5299" y="6013"/>
                    <a:pt x="7930" y="9025"/>
                  </a:cubicBezTo>
                  <a:cubicBezTo>
                    <a:pt x="8097" y="9216"/>
                    <a:pt x="8240" y="9395"/>
                    <a:pt x="8406" y="9585"/>
                  </a:cubicBezTo>
                  <a:cubicBezTo>
                    <a:pt x="8299" y="9406"/>
                    <a:pt x="8180" y="9228"/>
                    <a:pt x="8085" y="9049"/>
                  </a:cubicBezTo>
                  <a:cubicBezTo>
                    <a:pt x="7001" y="7299"/>
                    <a:pt x="5811" y="5608"/>
                    <a:pt x="4477" y="4061"/>
                  </a:cubicBezTo>
                  <a:cubicBezTo>
                    <a:pt x="3120" y="2560"/>
                    <a:pt x="1620" y="1203"/>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18"/>
            <p:cNvSpPr/>
            <p:nvPr/>
          </p:nvSpPr>
          <p:spPr>
            <a:xfrm>
              <a:off x="3822200" y="2213200"/>
              <a:ext cx="101225" cy="196475"/>
            </a:xfrm>
            <a:custGeom>
              <a:rect b="b" l="l" r="r" t="t"/>
              <a:pathLst>
                <a:path extrusionOk="0" h="7859" w="4049">
                  <a:moveTo>
                    <a:pt x="0" y="0"/>
                  </a:moveTo>
                  <a:lnTo>
                    <a:pt x="0" y="0"/>
                  </a:lnTo>
                  <a:cubicBezTo>
                    <a:pt x="1405" y="2382"/>
                    <a:pt x="2596" y="4882"/>
                    <a:pt x="3810" y="7382"/>
                  </a:cubicBezTo>
                  <a:cubicBezTo>
                    <a:pt x="3894" y="7549"/>
                    <a:pt x="3965" y="7704"/>
                    <a:pt x="4048" y="7859"/>
                  </a:cubicBezTo>
                  <a:cubicBezTo>
                    <a:pt x="4024" y="7728"/>
                    <a:pt x="3989" y="7597"/>
                    <a:pt x="3953" y="7466"/>
                  </a:cubicBezTo>
                  <a:cubicBezTo>
                    <a:pt x="3251" y="4703"/>
                    <a:pt x="1929" y="210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18"/>
            <p:cNvSpPr/>
            <p:nvPr/>
          </p:nvSpPr>
          <p:spPr>
            <a:xfrm>
              <a:off x="2794075" y="1976575"/>
              <a:ext cx="807575" cy="623300"/>
            </a:xfrm>
            <a:custGeom>
              <a:rect b="b" l="l" r="r" t="t"/>
              <a:pathLst>
                <a:path extrusionOk="0" h="24932" w="32303">
                  <a:moveTo>
                    <a:pt x="1" y="0"/>
                  </a:moveTo>
                  <a:lnTo>
                    <a:pt x="1" y="0"/>
                  </a:lnTo>
                  <a:cubicBezTo>
                    <a:pt x="1382" y="798"/>
                    <a:pt x="2763" y="1548"/>
                    <a:pt x="4156" y="2298"/>
                  </a:cubicBezTo>
                  <a:cubicBezTo>
                    <a:pt x="10264" y="5560"/>
                    <a:pt x="15705" y="9442"/>
                    <a:pt x="20813" y="13930"/>
                  </a:cubicBezTo>
                  <a:cubicBezTo>
                    <a:pt x="22551" y="15454"/>
                    <a:pt x="24314" y="16966"/>
                    <a:pt x="25992" y="18562"/>
                  </a:cubicBezTo>
                  <a:cubicBezTo>
                    <a:pt x="28147" y="20634"/>
                    <a:pt x="30219" y="22789"/>
                    <a:pt x="32303" y="24932"/>
                  </a:cubicBezTo>
                  <a:cubicBezTo>
                    <a:pt x="30898" y="23062"/>
                    <a:pt x="29445" y="21241"/>
                    <a:pt x="27802" y="19574"/>
                  </a:cubicBezTo>
                  <a:cubicBezTo>
                    <a:pt x="25385" y="17109"/>
                    <a:pt x="22742" y="14859"/>
                    <a:pt x="20111" y="12609"/>
                  </a:cubicBezTo>
                  <a:cubicBezTo>
                    <a:pt x="17110" y="10049"/>
                    <a:pt x="13979" y="7620"/>
                    <a:pt x="10657" y="5465"/>
                  </a:cubicBezTo>
                  <a:cubicBezTo>
                    <a:pt x="8490" y="4012"/>
                    <a:pt x="6252" y="2619"/>
                    <a:pt x="3847" y="1595"/>
                  </a:cubicBezTo>
                  <a:cubicBezTo>
                    <a:pt x="2585" y="1036"/>
                    <a:pt x="1299" y="51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18"/>
            <p:cNvSpPr/>
            <p:nvPr/>
          </p:nvSpPr>
          <p:spPr>
            <a:xfrm>
              <a:off x="1556425" y="1782800"/>
              <a:ext cx="1209100" cy="174150"/>
            </a:xfrm>
            <a:custGeom>
              <a:rect b="b" l="l" r="r" t="t"/>
              <a:pathLst>
                <a:path extrusionOk="0" h="6966" w="48364">
                  <a:moveTo>
                    <a:pt x="13353" y="1"/>
                  </a:moveTo>
                  <a:cubicBezTo>
                    <a:pt x="12360" y="1"/>
                    <a:pt x="11366" y="22"/>
                    <a:pt x="10371" y="72"/>
                  </a:cubicBezTo>
                  <a:cubicBezTo>
                    <a:pt x="8621" y="167"/>
                    <a:pt x="6871" y="274"/>
                    <a:pt x="5144" y="595"/>
                  </a:cubicBezTo>
                  <a:cubicBezTo>
                    <a:pt x="3406" y="929"/>
                    <a:pt x="1703" y="1381"/>
                    <a:pt x="1" y="1857"/>
                  </a:cubicBezTo>
                  <a:cubicBezTo>
                    <a:pt x="2037" y="1536"/>
                    <a:pt x="4085" y="1357"/>
                    <a:pt x="6133" y="1179"/>
                  </a:cubicBezTo>
                  <a:cubicBezTo>
                    <a:pt x="8758" y="902"/>
                    <a:pt x="11383" y="775"/>
                    <a:pt x="14011" y="775"/>
                  </a:cubicBezTo>
                  <a:cubicBezTo>
                    <a:pt x="16018" y="775"/>
                    <a:pt x="18028" y="849"/>
                    <a:pt x="20039" y="988"/>
                  </a:cubicBezTo>
                  <a:cubicBezTo>
                    <a:pt x="25683" y="1334"/>
                    <a:pt x="30909" y="2119"/>
                    <a:pt x="36446" y="3512"/>
                  </a:cubicBezTo>
                  <a:cubicBezTo>
                    <a:pt x="38637" y="4048"/>
                    <a:pt x="40804" y="4644"/>
                    <a:pt x="42982" y="5251"/>
                  </a:cubicBezTo>
                  <a:cubicBezTo>
                    <a:pt x="44792" y="5763"/>
                    <a:pt x="46626" y="6251"/>
                    <a:pt x="48364" y="6965"/>
                  </a:cubicBezTo>
                  <a:cubicBezTo>
                    <a:pt x="44935" y="5048"/>
                    <a:pt x="41054" y="4096"/>
                    <a:pt x="37279" y="3108"/>
                  </a:cubicBezTo>
                  <a:cubicBezTo>
                    <a:pt x="31529" y="1619"/>
                    <a:pt x="25671" y="655"/>
                    <a:pt x="19741" y="238"/>
                  </a:cubicBezTo>
                  <a:cubicBezTo>
                    <a:pt x="17613" y="100"/>
                    <a:pt x="15485" y="1"/>
                    <a:pt x="133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18"/>
            <p:cNvSpPr/>
            <p:nvPr/>
          </p:nvSpPr>
          <p:spPr>
            <a:xfrm>
              <a:off x="2420825" y="1922975"/>
              <a:ext cx="835250" cy="414975"/>
            </a:xfrm>
            <a:custGeom>
              <a:rect b="b" l="l" r="r" t="t"/>
              <a:pathLst>
                <a:path extrusionOk="0" h="16599" w="33410">
                  <a:moveTo>
                    <a:pt x="1" y="1"/>
                  </a:moveTo>
                  <a:lnTo>
                    <a:pt x="1" y="1"/>
                  </a:lnTo>
                  <a:cubicBezTo>
                    <a:pt x="1394" y="465"/>
                    <a:pt x="2775" y="930"/>
                    <a:pt x="4168" y="1418"/>
                  </a:cubicBezTo>
                  <a:cubicBezTo>
                    <a:pt x="9240" y="3097"/>
                    <a:pt x="13883" y="4847"/>
                    <a:pt x="18574" y="7288"/>
                  </a:cubicBezTo>
                  <a:cubicBezTo>
                    <a:pt x="21813" y="8966"/>
                    <a:pt x="24956" y="10824"/>
                    <a:pt x="27980" y="12883"/>
                  </a:cubicBezTo>
                  <a:cubicBezTo>
                    <a:pt x="29802" y="14086"/>
                    <a:pt x="31647" y="15289"/>
                    <a:pt x="33409" y="16598"/>
                  </a:cubicBezTo>
                  <a:cubicBezTo>
                    <a:pt x="30659" y="13907"/>
                    <a:pt x="27444" y="11752"/>
                    <a:pt x="24182" y="9728"/>
                  </a:cubicBezTo>
                  <a:cubicBezTo>
                    <a:pt x="20479" y="7490"/>
                    <a:pt x="16634" y="5466"/>
                    <a:pt x="12633" y="3799"/>
                  </a:cubicBezTo>
                  <a:cubicBezTo>
                    <a:pt x="9740" y="2608"/>
                    <a:pt x="6823" y="1430"/>
                    <a:pt x="3775" y="775"/>
                  </a:cubicBezTo>
                  <a:cubicBezTo>
                    <a:pt x="2525" y="501"/>
                    <a:pt x="1263" y="2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18"/>
            <p:cNvSpPr/>
            <p:nvPr/>
          </p:nvSpPr>
          <p:spPr>
            <a:xfrm>
              <a:off x="1336750" y="1880175"/>
              <a:ext cx="1023675" cy="94025"/>
            </a:xfrm>
            <a:custGeom>
              <a:rect b="b" l="l" r="r" t="t"/>
              <a:pathLst>
                <a:path extrusionOk="0" h="3761" w="40947">
                  <a:moveTo>
                    <a:pt x="23312" y="0"/>
                  </a:moveTo>
                  <a:cubicBezTo>
                    <a:pt x="20309" y="0"/>
                    <a:pt x="17300" y="137"/>
                    <a:pt x="14312" y="439"/>
                  </a:cubicBezTo>
                  <a:cubicBezTo>
                    <a:pt x="10717" y="760"/>
                    <a:pt x="7133" y="1308"/>
                    <a:pt x="3728" y="2487"/>
                  </a:cubicBezTo>
                  <a:cubicBezTo>
                    <a:pt x="2477" y="2904"/>
                    <a:pt x="1239" y="3320"/>
                    <a:pt x="1" y="3761"/>
                  </a:cubicBezTo>
                  <a:cubicBezTo>
                    <a:pt x="96" y="3737"/>
                    <a:pt x="191" y="3713"/>
                    <a:pt x="287" y="3701"/>
                  </a:cubicBezTo>
                  <a:cubicBezTo>
                    <a:pt x="1715" y="3380"/>
                    <a:pt x="3144" y="3130"/>
                    <a:pt x="4573" y="2880"/>
                  </a:cubicBezTo>
                  <a:cubicBezTo>
                    <a:pt x="6430" y="2546"/>
                    <a:pt x="8264" y="2058"/>
                    <a:pt x="10133" y="1761"/>
                  </a:cubicBezTo>
                  <a:cubicBezTo>
                    <a:pt x="13765" y="1201"/>
                    <a:pt x="17848" y="820"/>
                    <a:pt x="21825" y="749"/>
                  </a:cubicBezTo>
                  <a:cubicBezTo>
                    <a:pt x="22448" y="737"/>
                    <a:pt x="23070" y="731"/>
                    <a:pt x="23692" y="731"/>
                  </a:cubicBezTo>
                  <a:cubicBezTo>
                    <a:pt x="29451" y="731"/>
                    <a:pt x="35209" y="1202"/>
                    <a:pt x="40947" y="1653"/>
                  </a:cubicBezTo>
                  <a:cubicBezTo>
                    <a:pt x="36184" y="463"/>
                    <a:pt x="31255" y="201"/>
                    <a:pt x="26361" y="46"/>
                  </a:cubicBezTo>
                  <a:cubicBezTo>
                    <a:pt x="25346" y="16"/>
                    <a:pt x="24329" y="0"/>
                    <a:pt x="23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18"/>
            <p:cNvSpPr/>
            <p:nvPr/>
          </p:nvSpPr>
          <p:spPr>
            <a:xfrm>
              <a:off x="2349675" y="1596750"/>
              <a:ext cx="230425" cy="64925"/>
            </a:xfrm>
            <a:custGeom>
              <a:rect b="b" l="l" r="r" t="t"/>
              <a:pathLst>
                <a:path extrusionOk="0" h="2597" w="9217">
                  <a:moveTo>
                    <a:pt x="1" y="1"/>
                  </a:moveTo>
                  <a:lnTo>
                    <a:pt x="1" y="1"/>
                  </a:lnTo>
                  <a:cubicBezTo>
                    <a:pt x="1430" y="465"/>
                    <a:pt x="2870" y="929"/>
                    <a:pt x="4335" y="1310"/>
                  </a:cubicBezTo>
                  <a:cubicBezTo>
                    <a:pt x="5954" y="1739"/>
                    <a:pt x="7609" y="2084"/>
                    <a:pt x="9216" y="2596"/>
                  </a:cubicBezTo>
                  <a:cubicBezTo>
                    <a:pt x="6383" y="1048"/>
                    <a:pt x="3204" y="2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18"/>
            <p:cNvSpPr/>
            <p:nvPr/>
          </p:nvSpPr>
          <p:spPr>
            <a:xfrm>
              <a:off x="2527375" y="1588725"/>
              <a:ext cx="102725" cy="27400"/>
            </a:xfrm>
            <a:custGeom>
              <a:rect b="b" l="l" r="r" t="t"/>
              <a:pathLst>
                <a:path extrusionOk="0" h="1096" w="4109">
                  <a:moveTo>
                    <a:pt x="1" y="0"/>
                  </a:moveTo>
                  <a:cubicBezTo>
                    <a:pt x="1168" y="393"/>
                    <a:pt x="2775" y="810"/>
                    <a:pt x="4109" y="1096"/>
                  </a:cubicBezTo>
                  <a:cubicBezTo>
                    <a:pt x="2847" y="393"/>
                    <a:pt x="1418" y="17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18"/>
            <p:cNvSpPr/>
            <p:nvPr/>
          </p:nvSpPr>
          <p:spPr>
            <a:xfrm>
              <a:off x="3276600" y="2373050"/>
              <a:ext cx="259875" cy="253025"/>
            </a:xfrm>
            <a:custGeom>
              <a:rect b="b" l="l" r="r" t="t"/>
              <a:pathLst>
                <a:path extrusionOk="0" h="10121" w="10395">
                  <a:moveTo>
                    <a:pt x="0" y="0"/>
                  </a:moveTo>
                  <a:lnTo>
                    <a:pt x="0" y="0"/>
                  </a:lnTo>
                  <a:cubicBezTo>
                    <a:pt x="1738" y="1369"/>
                    <a:pt x="3286" y="2941"/>
                    <a:pt x="4834" y="4524"/>
                  </a:cubicBezTo>
                  <a:cubicBezTo>
                    <a:pt x="6489" y="6168"/>
                    <a:pt x="8168" y="7811"/>
                    <a:pt x="9799" y="9489"/>
                  </a:cubicBezTo>
                  <a:cubicBezTo>
                    <a:pt x="10013" y="9704"/>
                    <a:pt x="10204" y="9906"/>
                    <a:pt x="10394" y="10120"/>
                  </a:cubicBezTo>
                  <a:cubicBezTo>
                    <a:pt x="10275" y="9918"/>
                    <a:pt x="10144" y="9728"/>
                    <a:pt x="10013" y="9549"/>
                  </a:cubicBezTo>
                  <a:cubicBezTo>
                    <a:pt x="7346" y="5751"/>
                    <a:pt x="4012" y="233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18"/>
            <p:cNvSpPr/>
            <p:nvPr/>
          </p:nvSpPr>
          <p:spPr>
            <a:xfrm>
              <a:off x="1209950" y="1968525"/>
              <a:ext cx="848350" cy="162250"/>
            </a:xfrm>
            <a:custGeom>
              <a:rect b="b" l="l" r="r" t="t"/>
              <a:pathLst>
                <a:path extrusionOk="0" h="6490" w="33934">
                  <a:moveTo>
                    <a:pt x="33934" y="1"/>
                  </a:moveTo>
                  <a:cubicBezTo>
                    <a:pt x="33196" y="1"/>
                    <a:pt x="32457" y="1"/>
                    <a:pt x="31719" y="12"/>
                  </a:cubicBezTo>
                  <a:cubicBezTo>
                    <a:pt x="26742" y="132"/>
                    <a:pt x="21766" y="465"/>
                    <a:pt x="16848" y="1251"/>
                  </a:cubicBezTo>
                  <a:cubicBezTo>
                    <a:pt x="11026" y="2156"/>
                    <a:pt x="5109" y="3406"/>
                    <a:pt x="1" y="6489"/>
                  </a:cubicBezTo>
                  <a:cubicBezTo>
                    <a:pt x="1846" y="5680"/>
                    <a:pt x="3763" y="5025"/>
                    <a:pt x="5680" y="4418"/>
                  </a:cubicBezTo>
                  <a:cubicBezTo>
                    <a:pt x="7442" y="3882"/>
                    <a:pt x="9204" y="3358"/>
                    <a:pt x="10990" y="2977"/>
                  </a:cubicBezTo>
                  <a:cubicBezTo>
                    <a:pt x="16253" y="1846"/>
                    <a:pt x="21182" y="1167"/>
                    <a:pt x="26540" y="870"/>
                  </a:cubicBezTo>
                  <a:cubicBezTo>
                    <a:pt x="28531" y="766"/>
                    <a:pt x="30567" y="698"/>
                    <a:pt x="32608" y="698"/>
                  </a:cubicBezTo>
                  <a:cubicBezTo>
                    <a:pt x="32911" y="698"/>
                    <a:pt x="33214" y="700"/>
                    <a:pt x="33517" y="703"/>
                  </a:cubicBezTo>
                  <a:cubicBezTo>
                    <a:pt x="33648" y="453"/>
                    <a:pt x="33803" y="239"/>
                    <a:pt x="339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18"/>
            <p:cNvSpPr/>
            <p:nvPr/>
          </p:nvSpPr>
          <p:spPr>
            <a:xfrm>
              <a:off x="2135975" y="1969125"/>
              <a:ext cx="415250" cy="69975"/>
            </a:xfrm>
            <a:custGeom>
              <a:rect b="b" l="l" r="r" t="t"/>
              <a:pathLst>
                <a:path extrusionOk="0" h="2799" w="16610">
                  <a:moveTo>
                    <a:pt x="0" y="0"/>
                  </a:moveTo>
                  <a:lnTo>
                    <a:pt x="0" y="0"/>
                  </a:lnTo>
                  <a:cubicBezTo>
                    <a:pt x="84" y="250"/>
                    <a:pt x="119" y="512"/>
                    <a:pt x="155" y="750"/>
                  </a:cubicBezTo>
                  <a:cubicBezTo>
                    <a:pt x="3251" y="870"/>
                    <a:pt x="6299" y="1131"/>
                    <a:pt x="9156" y="1584"/>
                  </a:cubicBezTo>
                  <a:cubicBezTo>
                    <a:pt x="11573" y="1941"/>
                    <a:pt x="13966" y="2310"/>
                    <a:pt x="16359" y="2763"/>
                  </a:cubicBezTo>
                  <a:cubicBezTo>
                    <a:pt x="16455" y="2775"/>
                    <a:pt x="16526" y="2786"/>
                    <a:pt x="16609" y="2798"/>
                  </a:cubicBezTo>
                  <a:lnTo>
                    <a:pt x="15502" y="2405"/>
                  </a:lnTo>
                  <a:cubicBezTo>
                    <a:pt x="13728" y="1751"/>
                    <a:pt x="11883" y="1251"/>
                    <a:pt x="10025" y="929"/>
                  </a:cubicBezTo>
                  <a:cubicBezTo>
                    <a:pt x="6703" y="381"/>
                    <a:pt x="3358" y="10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18"/>
            <p:cNvSpPr/>
            <p:nvPr/>
          </p:nvSpPr>
          <p:spPr>
            <a:xfrm>
              <a:off x="2642575" y="2071525"/>
              <a:ext cx="294700" cy="129200"/>
            </a:xfrm>
            <a:custGeom>
              <a:rect b="b" l="l" r="r" t="t"/>
              <a:pathLst>
                <a:path extrusionOk="0" h="5168" w="11788">
                  <a:moveTo>
                    <a:pt x="1" y="0"/>
                  </a:moveTo>
                  <a:cubicBezTo>
                    <a:pt x="1918" y="643"/>
                    <a:pt x="3549" y="1441"/>
                    <a:pt x="5430" y="2358"/>
                  </a:cubicBezTo>
                  <a:cubicBezTo>
                    <a:pt x="7299" y="3251"/>
                    <a:pt x="9228" y="4084"/>
                    <a:pt x="11097" y="4870"/>
                  </a:cubicBezTo>
                  <a:cubicBezTo>
                    <a:pt x="11252" y="4929"/>
                    <a:pt x="11574" y="5072"/>
                    <a:pt x="11788" y="5167"/>
                  </a:cubicBezTo>
                  <a:cubicBezTo>
                    <a:pt x="11621" y="5060"/>
                    <a:pt x="11455" y="4941"/>
                    <a:pt x="11276" y="4834"/>
                  </a:cubicBezTo>
                  <a:cubicBezTo>
                    <a:pt x="7859" y="2560"/>
                    <a:pt x="4108" y="59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18"/>
            <p:cNvSpPr/>
            <p:nvPr/>
          </p:nvSpPr>
          <p:spPr>
            <a:xfrm>
              <a:off x="2981025" y="2234625"/>
              <a:ext cx="484000" cy="386100"/>
            </a:xfrm>
            <a:custGeom>
              <a:rect b="b" l="l" r="r" t="t"/>
              <a:pathLst>
                <a:path extrusionOk="0" h="15444" w="19360">
                  <a:moveTo>
                    <a:pt x="0" y="1"/>
                  </a:moveTo>
                  <a:lnTo>
                    <a:pt x="0" y="1"/>
                  </a:lnTo>
                  <a:cubicBezTo>
                    <a:pt x="3393" y="2049"/>
                    <a:pt x="7120" y="4585"/>
                    <a:pt x="10001" y="6799"/>
                  </a:cubicBezTo>
                  <a:cubicBezTo>
                    <a:pt x="12478" y="8811"/>
                    <a:pt x="14764" y="11026"/>
                    <a:pt x="17074" y="13229"/>
                  </a:cubicBezTo>
                  <a:cubicBezTo>
                    <a:pt x="17836" y="13967"/>
                    <a:pt x="18610" y="14693"/>
                    <a:pt x="19360" y="15443"/>
                  </a:cubicBezTo>
                  <a:cubicBezTo>
                    <a:pt x="18907" y="14800"/>
                    <a:pt x="18407" y="14157"/>
                    <a:pt x="17919" y="13550"/>
                  </a:cubicBezTo>
                  <a:cubicBezTo>
                    <a:pt x="15502" y="10502"/>
                    <a:pt x="12609" y="7883"/>
                    <a:pt x="9513" y="5537"/>
                  </a:cubicBezTo>
                  <a:cubicBezTo>
                    <a:pt x="6560" y="3334"/>
                    <a:pt x="3429" y="1346"/>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18"/>
            <p:cNvSpPr/>
            <p:nvPr/>
          </p:nvSpPr>
          <p:spPr>
            <a:xfrm>
              <a:off x="2595550" y="2162300"/>
              <a:ext cx="864425" cy="522125"/>
            </a:xfrm>
            <a:custGeom>
              <a:rect b="b" l="l" r="r" t="t"/>
              <a:pathLst>
                <a:path extrusionOk="0" h="20885" w="34577">
                  <a:moveTo>
                    <a:pt x="1" y="1"/>
                  </a:moveTo>
                  <a:lnTo>
                    <a:pt x="1" y="1"/>
                  </a:lnTo>
                  <a:cubicBezTo>
                    <a:pt x="1536" y="524"/>
                    <a:pt x="3049" y="1108"/>
                    <a:pt x="4561" y="1679"/>
                  </a:cubicBezTo>
                  <a:cubicBezTo>
                    <a:pt x="11252" y="4156"/>
                    <a:pt x="17669" y="7680"/>
                    <a:pt x="23623" y="11978"/>
                  </a:cubicBezTo>
                  <a:cubicBezTo>
                    <a:pt x="27361" y="14645"/>
                    <a:pt x="30897" y="17836"/>
                    <a:pt x="34576" y="20884"/>
                  </a:cubicBezTo>
                  <a:cubicBezTo>
                    <a:pt x="30314" y="16145"/>
                    <a:pt x="25254" y="12204"/>
                    <a:pt x="19943" y="8752"/>
                  </a:cubicBezTo>
                  <a:cubicBezTo>
                    <a:pt x="17384" y="7085"/>
                    <a:pt x="14740" y="5585"/>
                    <a:pt x="12014" y="4215"/>
                  </a:cubicBezTo>
                  <a:cubicBezTo>
                    <a:pt x="9454" y="2929"/>
                    <a:pt x="6799" y="1786"/>
                    <a:pt x="4049" y="989"/>
                  </a:cubicBezTo>
                  <a:cubicBezTo>
                    <a:pt x="2715" y="596"/>
                    <a:pt x="1358" y="27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18"/>
            <p:cNvSpPr/>
            <p:nvPr/>
          </p:nvSpPr>
          <p:spPr>
            <a:xfrm>
              <a:off x="2139550" y="2083125"/>
              <a:ext cx="413750" cy="70275"/>
            </a:xfrm>
            <a:custGeom>
              <a:rect b="b" l="l" r="r" t="t"/>
              <a:pathLst>
                <a:path extrusionOk="0" h="2811" w="16550">
                  <a:moveTo>
                    <a:pt x="179" y="0"/>
                  </a:moveTo>
                  <a:cubicBezTo>
                    <a:pt x="179" y="191"/>
                    <a:pt x="131" y="417"/>
                    <a:pt x="24" y="620"/>
                  </a:cubicBezTo>
                  <a:cubicBezTo>
                    <a:pt x="12" y="655"/>
                    <a:pt x="0" y="667"/>
                    <a:pt x="0" y="703"/>
                  </a:cubicBezTo>
                  <a:cubicBezTo>
                    <a:pt x="929" y="727"/>
                    <a:pt x="1869" y="774"/>
                    <a:pt x="2810" y="834"/>
                  </a:cubicBezTo>
                  <a:cubicBezTo>
                    <a:pt x="5858" y="1012"/>
                    <a:pt x="8430" y="1334"/>
                    <a:pt x="10871" y="1703"/>
                  </a:cubicBezTo>
                  <a:cubicBezTo>
                    <a:pt x="12776" y="2025"/>
                    <a:pt x="14704" y="2263"/>
                    <a:pt x="16550" y="2810"/>
                  </a:cubicBezTo>
                  <a:cubicBezTo>
                    <a:pt x="15443" y="2298"/>
                    <a:pt x="14300" y="1917"/>
                    <a:pt x="13133" y="1620"/>
                  </a:cubicBezTo>
                  <a:cubicBezTo>
                    <a:pt x="11668" y="1215"/>
                    <a:pt x="10156" y="905"/>
                    <a:pt x="8656" y="715"/>
                  </a:cubicBezTo>
                  <a:cubicBezTo>
                    <a:pt x="6132" y="370"/>
                    <a:pt x="3584" y="143"/>
                    <a:pt x="1024" y="24"/>
                  </a:cubicBezTo>
                  <a:cubicBezTo>
                    <a:pt x="738" y="12"/>
                    <a:pt x="453"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18"/>
            <p:cNvSpPr/>
            <p:nvPr/>
          </p:nvSpPr>
          <p:spPr>
            <a:xfrm>
              <a:off x="1871050" y="2079250"/>
              <a:ext cx="116125" cy="22350"/>
            </a:xfrm>
            <a:custGeom>
              <a:rect b="b" l="l" r="r" t="t"/>
              <a:pathLst>
                <a:path extrusionOk="0" h="894" w="4645">
                  <a:moveTo>
                    <a:pt x="4644" y="1"/>
                  </a:moveTo>
                  <a:lnTo>
                    <a:pt x="4644" y="1"/>
                  </a:lnTo>
                  <a:cubicBezTo>
                    <a:pt x="3096" y="24"/>
                    <a:pt x="1549" y="60"/>
                    <a:pt x="1" y="167"/>
                  </a:cubicBezTo>
                  <a:cubicBezTo>
                    <a:pt x="215" y="322"/>
                    <a:pt x="417" y="501"/>
                    <a:pt x="584" y="703"/>
                  </a:cubicBezTo>
                  <a:cubicBezTo>
                    <a:pt x="632" y="763"/>
                    <a:pt x="679" y="834"/>
                    <a:pt x="715" y="894"/>
                  </a:cubicBezTo>
                  <a:cubicBezTo>
                    <a:pt x="1453" y="858"/>
                    <a:pt x="2180" y="822"/>
                    <a:pt x="2906" y="810"/>
                  </a:cubicBezTo>
                  <a:cubicBezTo>
                    <a:pt x="3299" y="798"/>
                    <a:pt x="3680" y="798"/>
                    <a:pt x="4085" y="775"/>
                  </a:cubicBezTo>
                  <a:cubicBezTo>
                    <a:pt x="4108" y="739"/>
                    <a:pt x="4156" y="691"/>
                    <a:pt x="4180" y="644"/>
                  </a:cubicBezTo>
                  <a:cubicBezTo>
                    <a:pt x="4216" y="620"/>
                    <a:pt x="4239" y="584"/>
                    <a:pt x="4275" y="572"/>
                  </a:cubicBezTo>
                  <a:cubicBezTo>
                    <a:pt x="4287" y="536"/>
                    <a:pt x="4299" y="513"/>
                    <a:pt x="4335" y="465"/>
                  </a:cubicBezTo>
                  <a:cubicBezTo>
                    <a:pt x="4442" y="298"/>
                    <a:pt x="4537" y="155"/>
                    <a:pt x="46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18"/>
            <p:cNvSpPr/>
            <p:nvPr/>
          </p:nvSpPr>
          <p:spPr>
            <a:xfrm>
              <a:off x="1640975" y="2090575"/>
              <a:ext cx="150925" cy="25025"/>
            </a:xfrm>
            <a:custGeom>
              <a:rect b="b" l="l" r="r" t="t"/>
              <a:pathLst>
                <a:path extrusionOk="0" h="1001" w="6037">
                  <a:moveTo>
                    <a:pt x="6037" y="0"/>
                  </a:moveTo>
                  <a:lnTo>
                    <a:pt x="6037" y="0"/>
                  </a:lnTo>
                  <a:cubicBezTo>
                    <a:pt x="5298" y="83"/>
                    <a:pt x="4560" y="179"/>
                    <a:pt x="3822" y="298"/>
                  </a:cubicBezTo>
                  <a:cubicBezTo>
                    <a:pt x="2536" y="500"/>
                    <a:pt x="1274" y="774"/>
                    <a:pt x="0" y="1000"/>
                  </a:cubicBezTo>
                  <a:cubicBezTo>
                    <a:pt x="1572" y="893"/>
                    <a:pt x="3155" y="893"/>
                    <a:pt x="4727" y="786"/>
                  </a:cubicBezTo>
                  <a:cubicBezTo>
                    <a:pt x="5132" y="774"/>
                    <a:pt x="5501" y="738"/>
                    <a:pt x="5894" y="726"/>
                  </a:cubicBezTo>
                  <a:cubicBezTo>
                    <a:pt x="5870" y="488"/>
                    <a:pt x="5918" y="238"/>
                    <a:pt x="60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18"/>
            <p:cNvSpPr/>
            <p:nvPr/>
          </p:nvSpPr>
          <p:spPr>
            <a:xfrm>
              <a:off x="1005775" y="2128975"/>
              <a:ext cx="579550" cy="228325"/>
            </a:xfrm>
            <a:custGeom>
              <a:rect b="b" l="l" r="r" t="t"/>
              <a:pathLst>
                <a:path extrusionOk="0" h="9133" w="23182">
                  <a:moveTo>
                    <a:pt x="23182" y="0"/>
                  </a:moveTo>
                  <a:cubicBezTo>
                    <a:pt x="20943" y="310"/>
                    <a:pt x="18705" y="750"/>
                    <a:pt x="16514" y="1369"/>
                  </a:cubicBezTo>
                  <a:cubicBezTo>
                    <a:pt x="14776" y="1869"/>
                    <a:pt x="13085" y="2500"/>
                    <a:pt x="11383" y="3108"/>
                  </a:cubicBezTo>
                  <a:cubicBezTo>
                    <a:pt x="7680" y="4465"/>
                    <a:pt x="4108" y="5989"/>
                    <a:pt x="798" y="8489"/>
                  </a:cubicBezTo>
                  <a:cubicBezTo>
                    <a:pt x="536" y="8703"/>
                    <a:pt x="250" y="8930"/>
                    <a:pt x="0" y="9132"/>
                  </a:cubicBezTo>
                  <a:cubicBezTo>
                    <a:pt x="476" y="8870"/>
                    <a:pt x="953" y="8608"/>
                    <a:pt x="1441" y="8358"/>
                  </a:cubicBezTo>
                  <a:cubicBezTo>
                    <a:pt x="2810" y="7656"/>
                    <a:pt x="4215" y="7037"/>
                    <a:pt x="5596" y="6382"/>
                  </a:cubicBezTo>
                  <a:cubicBezTo>
                    <a:pt x="7311" y="5572"/>
                    <a:pt x="8477" y="5001"/>
                    <a:pt x="9930" y="4429"/>
                  </a:cubicBezTo>
                  <a:cubicBezTo>
                    <a:pt x="14252" y="2691"/>
                    <a:pt x="18717" y="1334"/>
                    <a:pt x="231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18"/>
            <p:cNvSpPr/>
            <p:nvPr/>
          </p:nvSpPr>
          <p:spPr>
            <a:xfrm>
              <a:off x="833725" y="2598675"/>
              <a:ext cx="303625" cy="219100"/>
            </a:xfrm>
            <a:custGeom>
              <a:rect b="b" l="l" r="r" t="t"/>
              <a:pathLst>
                <a:path extrusionOk="0" h="8764" w="12145">
                  <a:moveTo>
                    <a:pt x="12145" y="0"/>
                  </a:moveTo>
                  <a:lnTo>
                    <a:pt x="12145" y="0"/>
                  </a:lnTo>
                  <a:cubicBezTo>
                    <a:pt x="11954" y="95"/>
                    <a:pt x="11776" y="179"/>
                    <a:pt x="11585" y="274"/>
                  </a:cubicBezTo>
                  <a:cubicBezTo>
                    <a:pt x="7239" y="2346"/>
                    <a:pt x="3358" y="5298"/>
                    <a:pt x="0" y="8763"/>
                  </a:cubicBezTo>
                  <a:cubicBezTo>
                    <a:pt x="2167" y="7168"/>
                    <a:pt x="4382" y="5655"/>
                    <a:pt x="6585" y="4132"/>
                  </a:cubicBezTo>
                  <a:cubicBezTo>
                    <a:pt x="8311" y="2893"/>
                    <a:pt x="9990" y="1584"/>
                    <a:pt x="11704" y="333"/>
                  </a:cubicBezTo>
                  <a:cubicBezTo>
                    <a:pt x="11847" y="226"/>
                    <a:pt x="12002" y="119"/>
                    <a:pt x="121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18"/>
            <p:cNvSpPr/>
            <p:nvPr/>
          </p:nvSpPr>
          <p:spPr>
            <a:xfrm>
              <a:off x="1190625" y="2362025"/>
              <a:ext cx="512275" cy="203025"/>
            </a:xfrm>
            <a:custGeom>
              <a:rect b="b" l="l" r="r" t="t"/>
              <a:pathLst>
                <a:path extrusionOk="0" h="8121" w="20491">
                  <a:moveTo>
                    <a:pt x="20491" y="1"/>
                  </a:moveTo>
                  <a:lnTo>
                    <a:pt x="20491" y="1"/>
                  </a:lnTo>
                  <a:cubicBezTo>
                    <a:pt x="19836" y="155"/>
                    <a:pt x="19181" y="298"/>
                    <a:pt x="18526" y="465"/>
                  </a:cubicBezTo>
                  <a:cubicBezTo>
                    <a:pt x="12013" y="2013"/>
                    <a:pt x="5560" y="4311"/>
                    <a:pt x="0" y="8121"/>
                  </a:cubicBezTo>
                  <a:cubicBezTo>
                    <a:pt x="1857" y="7228"/>
                    <a:pt x="4524" y="6228"/>
                    <a:pt x="6144" y="5525"/>
                  </a:cubicBezTo>
                  <a:cubicBezTo>
                    <a:pt x="8072" y="4704"/>
                    <a:pt x="11466" y="3299"/>
                    <a:pt x="14418" y="2453"/>
                  </a:cubicBezTo>
                  <a:cubicBezTo>
                    <a:pt x="16193" y="1953"/>
                    <a:pt x="17967" y="1489"/>
                    <a:pt x="19764" y="1096"/>
                  </a:cubicBezTo>
                  <a:cubicBezTo>
                    <a:pt x="19836" y="965"/>
                    <a:pt x="19895" y="846"/>
                    <a:pt x="19979" y="739"/>
                  </a:cubicBezTo>
                  <a:cubicBezTo>
                    <a:pt x="20133" y="477"/>
                    <a:pt x="20312" y="227"/>
                    <a:pt x="204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18"/>
            <p:cNvSpPr/>
            <p:nvPr/>
          </p:nvSpPr>
          <p:spPr>
            <a:xfrm>
              <a:off x="2521125" y="2371550"/>
              <a:ext cx="554875" cy="217625"/>
            </a:xfrm>
            <a:custGeom>
              <a:rect b="b" l="l" r="r" t="t"/>
              <a:pathLst>
                <a:path extrusionOk="0" h="8705" w="22195">
                  <a:moveTo>
                    <a:pt x="453" y="1"/>
                  </a:moveTo>
                  <a:cubicBezTo>
                    <a:pt x="299" y="239"/>
                    <a:pt x="156" y="453"/>
                    <a:pt x="1" y="691"/>
                  </a:cubicBezTo>
                  <a:cubicBezTo>
                    <a:pt x="1644" y="1048"/>
                    <a:pt x="3263" y="1453"/>
                    <a:pt x="4871" y="1929"/>
                  </a:cubicBezTo>
                  <a:cubicBezTo>
                    <a:pt x="7561" y="2703"/>
                    <a:pt x="10228" y="3608"/>
                    <a:pt x="12836" y="4644"/>
                  </a:cubicBezTo>
                  <a:cubicBezTo>
                    <a:pt x="14812" y="5430"/>
                    <a:pt x="16586" y="6251"/>
                    <a:pt x="18527" y="7049"/>
                  </a:cubicBezTo>
                  <a:cubicBezTo>
                    <a:pt x="19444" y="7442"/>
                    <a:pt x="20777" y="8013"/>
                    <a:pt x="21897" y="8549"/>
                  </a:cubicBezTo>
                  <a:cubicBezTo>
                    <a:pt x="22004" y="8597"/>
                    <a:pt x="22087" y="8645"/>
                    <a:pt x="22194" y="8704"/>
                  </a:cubicBezTo>
                  <a:cubicBezTo>
                    <a:pt x="21420" y="8109"/>
                    <a:pt x="20634" y="7561"/>
                    <a:pt x="19813" y="7049"/>
                  </a:cubicBezTo>
                  <a:cubicBezTo>
                    <a:pt x="16015" y="4739"/>
                    <a:pt x="11788" y="3299"/>
                    <a:pt x="7597" y="1917"/>
                  </a:cubicBezTo>
                  <a:cubicBezTo>
                    <a:pt x="5240" y="1191"/>
                    <a:pt x="2858" y="513"/>
                    <a:pt x="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18"/>
            <p:cNvSpPr/>
            <p:nvPr/>
          </p:nvSpPr>
          <p:spPr>
            <a:xfrm>
              <a:off x="3114675" y="2610875"/>
              <a:ext cx="228325" cy="171175"/>
            </a:xfrm>
            <a:custGeom>
              <a:rect b="b" l="l" r="r" t="t"/>
              <a:pathLst>
                <a:path extrusionOk="0" h="6847" w="9133">
                  <a:moveTo>
                    <a:pt x="0" y="0"/>
                  </a:moveTo>
                  <a:lnTo>
                    <a:pt x="0" y="0"/>
                  </a:lnTo>
                  <a:cubicBezTo>
                    <a:pt x="1786" y="1107"/>
                    <a:pt x="3381" y="2405"/>
                    <a:pt x="4393" y="3179"/>
                  </a:cubicBezTo>
                  <a:cubicBezTo>
                    <a:pt x="5358" y="3917"/>
                    <a:pt x="7310" y="5406"/>
                    <a:pt x="8120" y="6049"/>
                  </a:cubicBezTo>
                  <a:cubicBezTo>
                    <a:pt x="8322" y="6191"/>
                    <a:pt x="8834" y="6608"/>
                    <a:pt x="9132" y="6846"/>
                  </a:cubicBezTo>
                  <a:cubicBezTo>
                    <a:pt x="9073" y="6775"/>
                    <a:pt x="9013" y="6691"/>
                    <a:pt x="8954" y="6608"/>
                  </a:cubicBezTo>
                  <a:cubicBezTo>
                    <a:pt x="6632" y="3667"/>
                    <a:pt x="3524" y="131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18"/>
            <p:cNvSpPr/>
            <p:nvPr/>
          </p:nvSpPr>
          <p:spPr>
            <a:xfrm>
              <a:off x="2871775" y="2573375"/>
              <a:ext cx="441150" cy="284875"/>
            </a:xfrm>
            <a:custGeom>
              <a:rect b="b" l="l" r="r" t="t"/>
              <a:pathLst>
                <a:path extrusionOk="0" h="11395" w="17646">
                  <a:moveTo>
                    <a:pt x="1" y="0"/>
                  </a:moveTo>
                  <a:lnTo>
                    <a:pt x="1" y="0"/>
                  </a:lnTo>
                  <a:cubicBezTo>
                    <a:pt x="262" y="298"/>
                    <a:pt x="501" y="619"/>
                    <a:pt x="727" y="941"/>
                  </a:cubicBezTo>
                  <a:cubicBezTo>
                    <a:pt x="763" y="1000"/>
                    <a:pt x="810" y="1072"/>
                    <a:pt x="846" y="1131"/>
                  </a:cubicBezTo>
                  <a:cubicBezTo>
                    <a:pt x="1644" y="1429"/>
                    <a:pt x="2406" y="1750"/>
                    <a:pt x="3108" y="2060"/>
                  </a:cubicBezTo>
                  <a:cubicBezTo>
                    <a:pt x="4573" y="2727"/>
                    <a:pt x="5989" y="3500"/>
                    <a:pt x="7394" y="4286"/>
                  </a:cubicBezTo>
                  <a:cubicBezTo>
                    <a:pt x="8799" y="5096"/>
                    <a:pt x="10216" y="5917"/>
                    <a:pt x="11561" y="6834"/>
                  </a:cubicBezTo>
                  <a:cubicBezTo>
                    <a:pt x="13717" y="8299"/>
                    <a:pt x="15705" y="9704"/>
                    <a:pt x="17646" y="11394"/>
                  </a:cubicBezTo>
                  <a:cubicBezTo>
                    <a:pt x="16157" y="9644"/>
                    <a:pt x="14479" y="8072"/>
                    <a:pt x="12645" y="6715"/>
                  </a:cubicBezTo>
                  <a:cubicBezTo>
                    <a:pt x="11157" y="5620"/>
                    <a:pt x="9561" y="4679"/>
                    <a:pt x="7978" y="3786"/>
                  </a:cubicBezTo>
                  <a:cubicBezTo>
                    <a:pt x="5418" y="2310"/>
                    <a:pt x="2763" y="100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18"/>
            <p:cNvSpPr/>
            <p:nvPr/>
          </p:nvSpPr>
          <p:spPr>
            <a:xfrm>
              <a:off x="1134350" y="2556100"/>
              <a:ext cx="418825" cy="192300"/>
            </a:xfrm>
            <a:custGeom>
              <a:rect b="b" l="l" r="r" t="t"/>
              <a:pathLst>
                <a:path extrusionOk="0" h="7692" w="16753">
                  <a:moveTo>
                    <a:pt x="16753" y="0"/>
                  </a:moveTo>
                  <a:lnTo>
                    <a:pt x="16753" y="0"/>
                  </a:lnTo>
                  <a:cubicBezTo>
                    <a:pt x="13776" y="667"/>
                    <a:pt x="10847" y="1584"/>
                    <a:pt x="8085" y="2882"/>
                  </a:cubicBezTo>
                  <a:cubicBezTo>
                    <a:pt x="5478" y="4013"/>
                    <a:pt x="3001" y="5394"/>
                    <a:pt x="739" y="7120"/>
                  </a:cubicBezTo>
                  <a:cubicBezTo>
                    <a:pt x="477" y="7323"/>
                    <a:pt x="239" y="7489"/>
                    <a:pt x="1" y="7692"/>
                  </a:cubicBezTo>
                  <a:cubicBezTo>
                    <a:pt x="417" y="7466"/>
                    <a:pt x="822" y="7263"/>
                    <a:pt x="1239" y="7061"/>
                  </a:cubicBezTo>
                  <a:cubicBezTo>
                    <a:pt x="7537" y="4001"/>
                    <a:pt x="11288" y="2406"/>
                    <a:pt x="16717" y="191"/>
                  </a:cubicBezTo>
                  <a:cubicBezTo>
                    <a:pt x="16717" y="131"/>
                    <a:pt x="16729" y="60"/>
                    <a:pt x="167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18"/>
            <p:cNvSpPr/>
            <p:nvPr/>
          </p:nvSpPr>
          <p:spPr>
            <a:xfrm>
              <a:off x="6501100" y="2696900"/>
              <a:ext cx="256900" cy="233075"/>
            </a:xfrm>
            <a:custGeom>
              <a:rect b="b" l="l" r="r" t="t"/>
              <a:pathLst>
                <a:path extrusionOk="0" h="9323" w="10276">
                  <a:moveTo>
                    <a:pt x="10276" y="0"/>
                  </a:moveTo>
                  <a:lnTo>
                    <a:pt x="9644" y="762"/>
                  </a:lnTo>
                  <a:cubicBezTo>
                    <a:pt x="8180" y="2488"/>
                    <a:pt x="6454" y="3941"/>
                    <a:pt x="4727" y="5406"/>
                  </a:cubicBezTo>
                  <a:cubicBezTo>
                    <a:pt x="3179" y="6751"/>
                    <a:pt x="1596" y="8132"/>
                    <a:pt x="0" y="9323"/>
                  </a:cubicBezTo>
                  <a:cubicBezTo>
                    <a:pt x="4132" y="7311"/>
                    <a:pt x="7906" y="4834"/>
                    <a:pt x="9990" y="619"/>
                  </a:cubicBezTo>
                  <a:cubicBezTo>
                    <a:pt x="10097" y="405"/>
                    <a:pt x="10180" y="214"/>
                    <a:pt x="102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18"/>
            <p:cNvSpPr/>
            <p:nvPr/>
          </p:nvSpPr>
          <p:spPr>
            <a:xfrm>
              <a:off x="5920675" y="2229575"/>
              <a:ext cx="392025" cy="797450"/>
            </a:xfrm>
            <a:custGeom>
              <a:rect b="b" l="l" r="r" t="t"/>
              <a:pathLst>
                <a:path extrusionOk="0" h="31898" w="15681">
                  <a:moveTo>
                    <a:pt x="0" y="0"/>
                  </a:moveTo>
                  <a:lnTo>
                    <a:pt x="0" y="0"/>
                  </a:lnTo>
                  <a:cubicBezTo>
                    <a:pt x="84" y="84"/>
                    <a:pt x="155" y="143"/>
                    <a:pt x="215" y="215"/>
                  </a:cubicBezTo>
                  <a:cubicBezTo>
                    <a:pt x="1179" y="1131"/>
                    <a:pt x="2060" y="2120"/>
                    <a:pt x="2977" y="3096"/>
                  </a:cubicBezTo>
                  <a:cubicBezTo>
                    <a:pt x="4096" y="4287"/>
                    <a:pt x="5239" y="5430"/>
                    <a:pt x="6334" y="6656"/>
                  </a:cubicBezTo>
                  <a:cubicBezTo>
                    <a:pt x="8716" y="9406"/>
                    <a:pt x="10823" y="12097"/>
                    <a:pt x="12323" y="15657"/>
                  </a:cubicBezTo>
                  <a:cubicBezTo>
                    <a:pt x="13395" y="18169"/>
                    <a:pt x="14169" y="22003"/>
                    <a:pt x="14169" y="25003"/>
                  </a:cubicBezTo>
                  <a:cubicBezTo>
                    <a:pt x="14169" y="27611"/>
                    <a:pt x="13871" y="29325"/>
                    <a:pt x="13145" y="31897"/>
                  </a:cubicBezTo>
                  <a:cubicBezTo>
                    <a:pt x="15681" y="27432"/>
                    <a:pt x="15538" y="23872"/>
                    <a:pt x="14490" y="19015"/>
                  </a:cubicBezTo>
                  <a:cubicBezTo>
                    <a:pt x="13359" y="13573"/>
                    <a:pt x="9930" y="9013"/>
                    <a:pt x="6251" y="5001"/>
                  </a:cubicBezTo>
                  <a:cubicBezTo>
                    <a:pt x="4763" y="3429"/>
                    <a:pt x="3060" y="2084"/>
                    <a:pt x="1250" y="881"/>
                  </a:cubicBezTo>
                  <a:cubicBezTo>
                    <a:pt x="834" y="584"/>
                    <a:pt x="417" y="286"/>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18"/>
            <p:cNvSpPr/>
            <p:nvPr/>
          </p:nvSpPr>
          <p:spPr>
            <a:xfrm>
              <a:off x="6275475" y="2475125"/>
              <a:ext cx="102725" cy="443250"/>
            </a:xfrm>
            <a:custGeom>
              <a:rect b="b" l="l" r="r" t="t"/>
              <a:pathLst>
                <a:path extrusionOk="0" h="17730" w="4109">
                  <a:moveTo>
                    <a:pt x="0" y="1"/>
                  </a:moveTo>
                  <a:cubicBezTo>
                    <a:pt x="12" y="49"/>
                    <a:pt x="24" y="96"/>
                    <a:pt x="60" y="144"/>
                  </a:cubicBezTo>
                  <a:cubicBezTo>
                    <a:pt x="489" y="1275"/>
                    <a:pt x="834" y="2418"/>
                    <a:pt x="1215" y="3561"/>
                  </a:cubicBezTo>
                  <a:cubicBezTo>
                    <a:pt x="2025" y="5823"/>
                    <a:pt x="2822" y="9085"/>
                    <a:pt x="3037" y="11002"/>
                  </a:cubicBezTo>
                  <a:cubicBezTo>
                    <a:pt x="3310" y="12812"/>
                    <a:pt x="3406" y="15515"/>
                    <a:pt x="3096" y="17729"/>
                  </a:cubicBezTo>
                  <a:cubicBezTo>
                    <a:pt x="3763" y="15693"/>
                    <a:pt x="4108" y="13562"/>
                    <a:pt x="3989" y="11431"/>
                  </a:cubicBezTo>
                  <a:cubicBezTo>
                    <a:pt x="3822" y="8240"/>
                    <a:pt x="2918" y="5061"/>
                    <a:pt x="1322" y="2287"/>
                  </a:cubicBezTo>
                  <a:cubicBezTo>
                    <a:pt x="893" y="1525"/>
                    <a:pt x="429" y="76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18"/>
            <p:cNvSpPr/>
            <p:nvPr/>
          </p:nvSpPr>
          <p:spPr>
            <a:xfrm>
              <a:off x="5924825" y="2006325"/>
              <a:ext cx="534025" cy="829000"/>
            </a:xfrm>
            <a:custGeom>
              <a:rect b="b" l="l" r="r" t="t"/>
              <a:pathLst>
                <a:path extrusionOk="0" h="33160" w="21361">
                  <a:moveTo>
                    <a:pt x="1" y="1"/>
                  </a:moveTo>
                  <a:lnTo>
                    <a:pt x="1" y="1"/>
                  </a:lnTo>
                  <a:cubicBezTo>
                    <a:pt x="60" y="48"/>
                    <a:pt x="120" y="108"/>
                    <a:pt x="191" y="155"/>
                  </a:cubicBezTo>
                  <a:cubicBezTo>
                    <a:pt x="1251" y="977"/>
                    <a:pt x="2251" y="1870"/>
                    <a:pt x="3275" y="2727"/>
                  </a:cubicBezTo>
                  <a:cubicBezTo>
                    <a:pt x="4644" y="3870"/>
                    <a:pt x="6014" y="5025"/>
                    <a:pt x="7323" y="6228"/>
                  </a:cubicBezTo>
                  <a:cubicBezTo>
                    <a:pt x="9276" y="8037"/>
                    <a:pt x="11121" y="9966"/>
                    <a:pt x="12848" y="11990"/>
                  </a:cubicBezTo>
                  <a:cubicBezTo>
                    <a:pt x="14586" y="14086"/>
                    <a:pt x="16193" y="16276"/>
                    <a:pt x="17455" y="18920"/>
                  </a:cubicBezTo>
                  <a:cubicBezTo>
                    <a:pt x="18217" y="20587"/>
                    <a:pt x="18753" y="21849"/>
                    <a:pt x="19337" y="23694"/>
                  </a:cubicBezTo>
                  <a:cubicBezTo>
                    <a:pt x="19694" y="24873"/>
                    <a:pt x="19932" y="26099"/>
                    <a:pt x="20182" y="27302"/>
                  </a:cubicBezTo>
                  <a:cubicBezTo>
                    <a:pt x="20587" y="29326"/>
                    <a:pt x="20944" y="31124"/>
                    <a:pt x="20920" y="33159"/>
                  </a:cubicBezTo>
                  <a:cubicBezTo>
                    <a:pt x="21361" y="30957"/>
                    <a:pt x="21230" y="28695"/>
                    <a:pt x="20896" y="26528"/>
                  </a:cubicBezTo>
                  <a:cubicBezTo>
                    <a:pt x="20527" y="24039"/>
                    <a:pt x="19646" y="21658"/>
                    <a:pt x="18622" y="19384"/>
                  </a:cubicBezTo>
                  <a:cubicBezTo>
                    <a:pt x="17384" y="16550"/>
                    <a:pt x="15586" y="14002"/>
                    <a:pt x="13622" y="11657"/>
                  </a:cubicBezTo>
                  <a:cubicBezTo>
                    <a:pt x="11562" y="9228"/>
                    <a:pt x="9335" y="6942"/>
                    <a:pt x="6942" y="4858"/>
                  </a:cubicBezTo>
                  <a:cubicBezTo>
                    <a:pt x="5240" y="3358"/>
                    <a:pt x="3370" y="2072"/>
                    <a:pt x="1442" y="882"/>
                  </a:cubicBezTo>
                  <a:cubicBezTo>
                    <a:pt x="965" y="584"/>
                    <a:pt x="489" y="28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18"/>
            <p:cNvSpPr/>
            <p:nvPr/>
          </p:nvSpPr>
          <p:spPr>
            <a:xfrm>
              <a:off x="5903400" y="1843800"/>
              <a:ext cx="649225" cy="946875"/>
            </a:xfrm>
            <a:custGeom>
              <a:rect b="b" l="l" r="r" t="t"/>
              <a:pathLst>
                <a:path extrusionOk="0" h="37875" w="25969">
                  <a:moveTo>
                    <a:pt x="1" y="1"/>
                  </a:moveTo>
                  <a:lnTo>
                    <a:pt x="1" y="1"/>
                  </a:lnTo>
                  <a:cubicBezTo>
                    <a:pt x="1668" y="1299"/>
                    <a:pt x="3287" y="2656"/>
                    <a:pt x="4918" y="4001"/>
                  </a:cubicBezTo>
                  <a:cubicBezTo>
                    <a:pt x="6049" y="4930"/>
                    <a:pt x="7204" y="5835"/>
                    <a:pt x="8287" y="6799"/>
                  </a:cubicBezTo>
                  <a:cubicBezTo>
                    <a:pt x="12514" y="10550"/>
                    <a:pt x="15848" y="14348"/>
                    <a:pt x="18884" y="18682"/>
                  </a:cubicBezTo>
                  <a:cubicBezTo>
                    <a:pt x="20027" y="20349"/>
                    <a:pt x="21134" y="22063"/>
                    <a:pt x="22039" y="23873"/>
                  </a:cubicBezTo>
                  <a:cubicBezTo>
                    <a:pt x="23063" y="26004"/>
                    <a:pt x="23789" y="27778"/>
                    <a:pt x="24528" y="30159"/>
                  </a:cubicBezTo>
                  <a:cubicBezTo>
                    <a:pt x="24920" y="31386"/>
                    <a:pt x="25242" y="33398"/>
                    <a:pt x="25313" y="34100"/>
                  </a:cubicBezTo>
                  <a:cubicBezTo>
                    <a:pt x="25456" y="35350"/>
                    <a:pt x="25623" y="36612"/>
                    <a:pt x="25623" y="37875"/>
                  </a:cubicBezTo>
                  <a:cubicBezTo>
                    <a:pt x="25837" y="36863"/>
                    <a:pt x="25897" y="35815"/>
                    <a:pt x="25932" y="34767"/>
                  </a:cubicBezTo>
                  <a:cubicBezTo>
                    <a:pt x="25968" y="33565"/>
                    <a:pt x="25932" y="32338"/>
                    <a:pt x="25742" y="31148"/>
                  </a:cubicBezTo>
                  <a:cubicBezTo>
                    <a:pt x="25480" y="29588"/>
                    <a:pt x="24897" y="28100"/>
                    <a:pt x="24325" y="26623"/>
                  </a:cubicBezTo>
                  <a:cubicBezTo>
                    <a:pt x="22515" y="21730"/>
                    <a:pt x="19539" y="17503"/>
                    <a:pt x="16336" y="13824"/>
                  </a:cubicBezTo>
                  <a:cubicBezTo>
                    <a:pt x="13991" y="11169"/>
                    <a:pt x="11550" y="8585"/>
                    <a:pt x="8871" y="6264"/>
                  </a:cubicBezTo>
                  <a:cubicBezTo>
                    <a:pt x="6144" y="3858"/>
                    <a:pt x="3192" y="202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18"/>
            <p:cNvSpPr/>
            <p:nvPr/>
          </p:nvSpPr>
          <p:spPr>
            <a:xfrm>
              <a:off x="5970075" y="1809875"/>
              <a:ext cx="676600" cy="900125"/>
            </a:xfrm>
            <a:custGeom>
              <a:rect b="b" l="l" r="r" t="t"/>
              <a:pathLst>
                <a:path extrusionOk="0" h="36005" w="27064">
                  <a:moveTo>
                    <a:pt x="1" y="1"/>
                  </a:moveTo>
                  <a:lnTo>
                    <a:pt x="1" y="1"/>
                  </a:lnTo>
                  <a:cubicBezTo>
                    <a:pt x="2263" y="1644"/>
                    <a:pt x="4346" y="3430"/>
                    <a:pt x="6632" y="5251"/>
                  </a:cubicBezTo>
                  <a:cubicBezTo>
                    <a:pt x="11466" y="9145"/>
                    <a:pt x="16074" y="13383"/>
                    <a:pt x="19872" y="18324"/>
                  </a:cubicBezTo>
                  <a:cubicBezTo>
                    <a:pt x="22122" y="21325"/>
                    <a:pt x="24135" y="25599"/>
                    <a:pt x="25278" y="29468"/>
                  </a:cubicBezTo>
                  <a:cubicBezTo>
                    <a:pt x="25921" y="31588"/>
                    <a:pt x="26575" y="33683"/>
                    <a:pt x="27028" y="35838"/>
                  </a:cubicBezTo>
                  <a:cubicBezTo>
                    <a:pt x="27049" y="35891"/>
                    <a:pt x="27061" y="35943"/>
                    <a:pt x="27063" y="35988"/>
                  </a:cubicBezTo>
                  <a:lnTo>
                    <a:pt x="27063" y="35988"/>
                  </a:lnTo>
                  <a:cubicBezTo>
                    <a:pt x="27051" y="35577"/>
                    <a:pt x="27039" y="35178"/>
                    <a:pt x="27016" y="34767"/>
                  </a:cubicBezTo>
                  <a:cubicBezTo>
                    <a:pt x="26945" y="33278"/>
                    <a:pt x="26814" y="31790"/>
                    <a:pt x="26516" y="30338"/>
                  </a:cubicBezTo>
                  <a:cubicBezTo>
                    <a:pt x="26159" y="28552"/>
                    <a:pt x="25516" y="26849"/>
                    <a:pt x="24837" y="25182"/>
                  </a:cubicBezTo>
                  <a:cubicBezTo>
                    <a:pt x="23980" y="23194"/>
                    <a:pt x="23027" y="21241"/>
                    <a:pt x="21825" y="19443"/>
                  </a:cubicBezTo>
                  <a:cubicBezTo>
                    <a:pt x="20741" y="17753"/>
                    <a:pt x="19444" y="16229"/>
                    <a:pt x="18122" y="14740"/>
                  </a:cubicBezTo>
                  <a:cubicBezTo>
                    <a:pt x="16610" y="13038"/>
                    <a:pt x="15038" y="11407"/>
                    <a:pt x="13359" y="9883"/>
                  </a:cubicBezTo>
                  <a:cubicBezTo>
                    <a:pt x="9097" y="6085"/>
                    <a:pt x="5120" y="2620"/>
                    <a:pt x="1" y="1"/>
                  </a:cubicBezTo>
                  <a:close/>
                  <a:moveTo>
                    <a:pt x="27063" y="35988"/>
                  </a:moveTo>
                  <a:cubicBezTo>
                    <a:pt x="27063" y="35993"/>
                    <a:pt x="27063" y="35999"/>
                    <a:pt x="27064" y="36005"/>
                  </a:cubicBezTo>
                  <a:cubicBezTo>
                    <a:pt x="27064" y="35999"/>
                    <a:pt x="27063" y="35994"/>
                    <a:pt x="27063" y="3598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18"/>
            <p:cNvSpPr/>
            <p:nvPr/>
          </p:nvSpPr>
          <p:spPr>
            <a:xfrm>
              <a:off x="5905500" y="2114975"/>
              <a:ext cx="336375" cy="305125"/>
            </a:xfrm>
            <a:custGeom>
              <a:rect b="b" l="l" r="r" t="t"/>
              <a:pathLst>
                <a:path extrusionOk="0" h="12205" w="13455">
                  <a:moveTo>
                    <a:pt x="0" y="0"/>
                  </a:moveTo>
                  <a:lnTo>
                    <a:pt x="0" y="0"/>
                  </a:lnTo>
                  <a:cubicBezTo>
                    <a:pt x="310" y="239"/>
                    <a:pt x="583" y="453"/>
                    <a:pt x="869" y="655"/>
                  </a:cubicBezTo>
                  <a:cubicBezTo>
                    <a:pt x="2727" y="2191"/>
                    <a:pt x="4512" y="3834"/>
                    <a:pt x="6370" y="5358"/>
                  </a:cubicBezTo>
                  <a:cubicBezTo>
                    <a:pt x="7263" y="6108"/>
                    <a:pt x="8084" y="6930"/>
                    <a:pt x="8930" y="7716"/>
                  </a:cubicBezTo>
                  <a:cubicBezTo>
                    <a:pt x="10489" y="9156"/>
                    <a:pt x="12013" y="10645"/>
                    <a:pt x="13454" y="12204"/>
                  </a:cubicBezTo>
                  <a:cubicBezTo>
                    <a:pt x="11847" y="9442"/>
                    <a:pt x="9811" y="6942"/>
                    <a:pt x="7370" y="4870"/>
                  </a:cubicBezTo>
                  <a:cubicBezTo>
                    <a:pt x="5334" y="3084"/>
                    <a:pt x="3072" y="1548"/>
                    <a:pt x="655" y="346"/>
                  </a:cubicBezTo>
                  <a:cubicBezTo>
                    <a:pt x="429" y="227"/>
                    <a:pt x="226" y="10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18"/>
            <p:cNvSpPr/>
            <p:nvPr/>
          </p:nvSpPr>
          <p:spPr>
            <a:xfrm>
              <a:off x="5931075" y="2370950"/>
              <a:ext cx="286375" cy="519450"/>
            </a:xfrm>
            <a:custGeom>
              <a:rect b="b" l="l" r="r" t="t"/>
              <a:pathLst>
                <a:path extrusionOk="0" h="20778" w="11455">
                  <a:moveTo>
                    <a:pt x="1" y="1"/>
                  </a:moveTo>
                  <a:lnTo>
                    <a:pt x="1" y="13"/>
                  </a:lnTo>
                  <a:cubicBezTo>
                    <a:pt x="144" y="287"/>
                    <a:pt x="180" y="560"/>
                    <a:pt x="168" y="787"/>
                  </a:cubicBezTo>
                  <a:cubicBezTo>
                    <a:pt x="394" y="1120"/>
                    <a:pt x="561" y="1477"/>
                    <a:pt x="680" y="1846"/>
                  </a:cubicBezTo>
                  <a:cubicBezTo>
                    <a:pt x="3990" y="4632"/>
                    <a:pt x="6478" y="7978"/>
                    <a:pt x="8490" y="12217"/>
                  </a:cubicBezTo>
                  <a:cubicBezTo>
                    <a:pt x="9526" y="14574"/>
                    <a:pt x="10705" y="17610"/>
                    <a:pt x="10990" y="20777"/>
                  </a:cubicBezTo>
                  <a:cubicBezTo>
                    <a:pt x="11455" y="16193"/>
                    <a:pt x="9966" y="12348"/>
                    <a:pt x="7764" y="8669"/>
                  </a:cubicBezTo>
                  <a:cubicBezTo>
                    <a:pt x="6180" y="5954"/>
                    <a:pt x="4132" y="3513"/>
                    <a:pt x="1787" y="1430"/>
                  </a:cubicBezTo>
                  <a:cubicBezTo>
                    <a:pt x="1215" y="941"/>
                    <a:pt x="620" y="46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18"/>
            <p:cNvSpPr/>
            <p:nvPr/>
          </p:nvSpPr>
          <p:spPr>
            <a:xfrm>
              <a:off x="4271050" y="2283450"/>
              <a:ext cx="473600" cy="357200"/>
            </a:xfrm>
            <a:custGeom>
              <a:rect b="b" l="l" r="r" t="t"/>
              <a:pathLst>
                <a:path extrusionOk="0" h="14288" w="18944">
                  <a:moveTo>
                    <a:pt x="18944" y="0"/>
                  </a:moveTo>
                  <a:lnTo>
                    <a:pt x="18944" y="0"/>
                  </a:lnTo>
                  <a:cubicBezTo>
                    <a:pt x="18122" y="322"/>
                    <a:pt x="17324" y="655"/>
                    <a:pt x="16515" y="1012"/>
                  </a:cubicBezTo>
                  <a:cubicBezTo>
                    <a:pt x="15062" y="1667"/>
                    <a:pt x="13622" y="2382"/>
                    <a:pt x="12229" y="3203"/>
                  </a:cubicBezTo>
                  <a:cubicBezTo>
                    <a:pt x="10705" y="4132"/>
                    <a:pt x="9252" y="5168"/>
                    <a:pt x="7823" y="6251"/>
                  </a:cubicBezTo>
                  <a:cubicBezTo>
                    <a:pt x="4835" y="8501"/>
                    <a:pt x="1918" y="11037"/>
                    <a:pt x="1" y="14288"/>
                  </a:cubicBezTo>
                  <a:cubicBezTo>
                    <a:pt x="1715" y="12109"/>
                    <a:pt x="3858" y="10323"/>
                    <a:pt x="5966" y="8537"/>
                  </a:cubicBezTo>
                  <a:cubicBezTo>
                    <a:pt x="7609" y="7227"/>
                    <a:pt x="9121" y="6049"/>
                    <a:pt x="10966" y="4799"/>
                  </a:cubicBezTo>
                  <a:cubicBezTo>
                    <a:pt x="12645" y="3703"/>
                    <a:pt x="14407" y="2715"/>
                    <a:pt x="16134" y="1679"/>
                  </a:cubicBezTo>
                  <a:cubicBezTo>
                    <a:pt x="17015" y="1131"/>
                    <a:pt x="17908" y="619"/>
                    <a:pt x="18801" y="96"/>
                  </a:cubicBezTo>
                  <a:cubicBezTo>
                    <a:pt x="18836" y="72"/>
                    <a:pt x="18896" y="36"/>
                    <a:pt x="189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18"/>
            <p:cNvSpPr/>
            <p:nvPr/>
          </p:nvSpPr>
          <p:spPr>
            <a:xfrm>
              <a:off x="4777075" y="2116650"/>
              <a:ext cx="594450" cy="142125"/>
            </a:xfrm>
            <a:custGeom>
              <a:rect b="b" l="l" r="r" t="t"/>
              <a:pathLst>
                <a:path extrusionOk="0" h="5685" w="23778">
                  <a:moveTo>
                    <a:pt x="20684" y="0"/>
                  </a:moveTo>
                  <a:cubicBezTo>
                    <a:pt x="19574" y="0"/>
                    <a:pt x="18462" y="48"/>
                    <a:pt x="17348" y="148"/>
                  </a:cubicBezTo>
                  <a:cubicBezTo>
                    <a:pt x="14728" y="326"/>
                    <a:pt x="12145" y="743"/>
                    <a:pt x="9609" y="1457"/>
                  </a:cubicBezTo>
                  <a:cubicBezTo>
                    <a:pt x="8097" y="1874"/>
                    <a:pt x="6573" y="2303"/>
                    <a:pt x="5132" y="2910"/>
                  </a:cubicBezTo>
                  <a:cubicBezTo>
                    <a:pt x="3334" y="3660"/>
                    <a:pt x="1632" y="4636"/>
                    <a:pt x="0" y="5684"/>
                  </a:cubicBezTo>
                  <a:cubicBezTo>
                    <a:pt x="2429" y="4565"/>
                    <a:pt x="4775" y="3589"/>
                    <a:pt x="7382" y="2815"/>
                  </a:cubicBezTo>
                  <a:cubicBezTo>
                    <a:pt x="9621" y="2124"/>
                    <a:pt x="11895" y="1529"/>
                    <a:pt x="14216" y="1184"/>
                  </a:cubicBezTo>
                  <a:cubicBezTo>
                    <a:pt x="16019" y="929"/>
                    <a:pt x="18561" y="743"/>
                    <a:pt x="20722" y="743"/>
                  </a:cubicBezTo>
                  <a:cubicBezTo>
                    <a:pt x="20788" y="743"/>
                    <a:pt x="20854" y="743"/>
                    <a:pt x="20920" y="743"/>
                  </a:cubicBezTo>
                  <a:cubicBezTo>
                    <a:pt x="21872" y="755"/>
                    <a:pt x="22825" y="826"/>
                    <a:pt x="23777" y="910"/>
                  </a:cubicBezTo>
                  <a:cubicBezTo>
                    <a:pt x="23753" y="767"/>
                    <a:pt x="23718" y="624"/>
                    <a:pt x="23706" y="493"/>
                  </a:cubicBezTo>
                  <a:cubicBezTo>
                    <a:pt x="23682" y="374"/>
                    <a:pt x="23682" y="231"/>
                    <a:pt x="23682" y="112"/>
                  </a:cubicBezTo>
                  <a:cubicBezTo>
                    <a:pt x="22683" y="39"/>
                    <a:pt x="21684" y="0"/>
                    <a:pt x="206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18"/>
            <p:cNvSpPr/>
            <p:nvPr/>
          </p:nvSpPr>
          <p:spPr>
            <a:xfrm>
              <a:off x="4249325" y="2332850"/>
              <a:ext cx="283700" cy="255125"/>
            </a:xfrm>
            <a:custGeom>
              <a:rect b="b" l="l" r="r" t="t"/>
              <a:pathLst>
                <a:path extrusionOk="0" h="10205" w="11348">
                  <a:moveTo>
                    <a:pt x="11347" y="1"/>
                  </a:moveTo>
                  <a:lnTo>
                    <a:pt x="11347" y="1"/>
                  </a:lnTo>
                  <a:cubicBezTo>
                    <a:pt x="11133" y="132"/>
                    <a:pt x="10907" y="251"/>
                    <a:pt x="10704" y="382"/>
                  </a:cubicBezTo>
                  <a:cubicBezTo>
                    <a:pt x="8621" y="1632"/>
                    <a:pt x="6656" y="3073"/>
                    <a:pt x="4870" y="4716"/>
                  </a:cubicBezTo>
                  <a:cubicBezTo>
                    <a:pt x="3096" y="6394"/>
                    <a:pt x="1477" y="8252"/>
                    <a:pt x="1" y="10204"/>
                  </a:cubicBezTo>
                  <a:cubicBezTo>
                    <a:pt x="3430" y="6787"/>
                    <a:pt x="7049" y="3525"/>
                    <a:pt x="10776" y="441"/>
                  </a:cubicBezTo>
                  <a:cubicBezTo>
                    <a:pt x="10978" y="298"/>
                    <a:pt x="11157" y="144"/>
                    <a:pt x="11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18"/>
            <p:cNvSpPr/>
            <p:nvPr/>
          </p:nvSpPr>
          <p:spPr>
            <a:xfrm>
              <a:off x="4576750" y="2045925"/>
              <a:ext cx="540875" cy="246775"/>
            </a:xfrm>
            <a:custGeom>
              <a:rect b="b" l="l" r="r" t="t"/>
              <a:pathLst>
                <a:path extrusionOk="0" h="9871" w="21635">
                  <a:moveTo>
                    <a:pt x="21634" y="0"/>
                  </a:moveTo>
                  <a:lnTo>
                    <a:pt x="21634" y="0"/>
                  </a:lnTo>
                  <a:cubicBezTo>
                    <a:pt x="21253" y="84"/>
                    <a:pt x="20896" y="191"/>
                    <a:pt x="20527" y="298"/>
                  </a:cubicBezTo>
                  <a:cubicBezTo>
                    <a:pt x="16312" y="1429"/>
                    <a:pt x="12181" y="2917"/>
                    <a:pt x="8216" y="4775"/>
                  </a:cubicBezTo>
                  <a:cubicBezTo>
                    <a:pt x="6704" y="5501"/>
                    <a:pt x="5192" y="6275"/>
                    <a:pt x="3763" y="7168"/>
                  </a:cubicBezTo>
                  <a:cubicBezTo>
                    <a:pt x="2477" y="8001"/>
                    <a:pt x="1239" y="8942"/>
                    <a:pt x="1" y="9870"/>
                  </a:cubicBezTo>
                  <a:cubicBezTo>
                    <a:pt x="3322" y="7942"/>
                    <a:pt x="6692" y="6096"/>
                    <a:pt x="10192" y="4572"/>
                  </a:cubicBezTo>
                  <a:cubicBezTo>
                    <a:pt x="11728" y="3882"/>
                    <a:pt x="13728" y="3155"/>
                    <a:pt x="15538" y="2465"/>
                  </a:cubicBezTo>
                  <a:cubicBezTo>
                    <a:pt x="17146" y="1858"/>
                    <a:pt x="18729" y="1191"/>
                    <a:pt x="20313" y="536"/>
                  </a:cubicBezTo>
                  <a:cubicBezTo>
                    <a:pt x="20753" y="357"/>
                    <a:pt x="21194" y="179"/>
                    <a:pt x="216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18"/>
            <p:cNvSpPr/>
            <p:nvPr/>
          </p:nvSpPr>
          <p:spPr>
            <a:xfrm>
              <a:off x="5178900" y="2023250"/>
              <a:ext cx="223875" cy="24175"/>
            </a:xfrm>
            <a:custGeom>
              <a:rect b="b" l="l" r="r" t="t"/>
              <a:pathLst>
                <a:path extrusionOk="0" h="967" w="8955">
                  <a:moveTo>
                    <a:pt x="6005" y="1"/>
                  </a:moveTo>
                  <a:cubicBezTo>
                    <a:pt x="3989" y="1"/>
                    <a:pt x="1984" y="222"/>
                    <a:pt x="1" y="574"/>
                  </a:cubicBezTo>
                  <a:cubicBezTo>
                    <a:pt x="345" y="566"/>
                    <a:pt x="697" y="562"/>
                    <a:pt x="1055" y="562"/>
                  </a:cubicBezTo>
                  <a:cubicBezTo>
                    <a:pt x="3453" y="562"/>
                    <a:pt x="6138" y="728"/>
                    <a:pt x="8561" y="967"/>
                  </a:cubicBezTo>
                  <a:cubicBezTo>
                    <a:pt x="8597" y="645"/>
                    <a:pt x="8716" y="348"/>
                    <a:pt x="8954" y="121"/>
                  </a:cubicBezTo>
                  <a:cubicBezTo>
                    <a:pt x="8085" y="38"/>
                    <a:pt x="7192" y="2"/>
                    <a:pt x="6311" y="2"/>
                  </a:cubicBezTo>
                  <a:cubicBezTo>
                    <a:pt x="6209" y="1"/>
                    <a:pt x="6107" y="1"/>
                    <a:pt x="60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18"/>
            <p:cNvSpPr/>
            <p:nvPr/>
          </p:nvSpPr>
          <p:spPr>
            <a:xfrm>
              <a:off x="4173425" y="2106650"/>
              <a:ext cx="597425" cy="421200"/>
            </a:xfrm>
            <a:custGeom>
              <a:rect b="b" l="l" r="r" t="t"/>
              <a:pathLst>
                <a:path extrusionOk="0" h="16848" w="23897">
                  <a:moveTo>
                    <a:pt x="23896" y="0"/>
                  </a:moveTo>
                  <a:lnTo>
                    <a:pt x="23896" y="0"/>
                  </a:lnTo>
                  <a:cubicBezTo>
                    <a:pt x="23015" y="333"/>
                    <a:pt x="22146" y="691"/>
                    <a:pt x="21277" y="1048"/>
                  </a:cubicBezTo>
                  <a:cubicBezTo>
                    <a:pt x="17705" y="2477"/>
                    <a:pt x="14193" y="4763"/>
                    <a:pt x="10978" y="7060"/>
                  </a:cubicBezTo>
                  <a:cubicBezTo>
                    <a:pt x="6966" y="9906"/>
                    <a:pt x="3239" y="13121"/>
                    <a:pt x="1" y="16847"/>
                  </a:cubicBezTo>
                  <a:cubicBezTo>
                    <a:pt x="1775" y="15311"/>
                    <a:pt x="3561" y="13823"/>
                    <a:pt x="5358" y="12335"/>
                  </a:cubicBezTo>
                  <a:cubicBezTo>
                    <a:pt x="7240" y="10739"/>
                    <a:pt x="8895" y="9382"/>
                    <a:pt x="10776" y="8037"/>
                  </a:cubicBezTo>
                  <a:cubicBezTo>
                    <a:pt x="14050" y="5596"/>
                    <a:pt x="17586" y="3572"/>
                    <a:pt x="21122" y="1572"/>
                  </a:cubicBezTo>
                  <a:cubicBezTo>
                    <a:pt x="22051" y="1036"/>
                    <a:pt x="22956" y="512"/>
                    <a:pt x="238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18"/>
            <p:cNvSpPr/>
            <p:nvPr/>
          </p:nvSpPr>
          <p:spPr>
            <a:xfrm>
              <a:off x="4847325" y="1950000"/>
              <a:ext cx="565275" cy="111425"/>
            </a:xfrm>
            <a:custGeom>
              <a:rect b="b" l="l" r="r" t="t"/>
              <a:pathLst>
                <a:path extrusionOk="0" h="4457" w="22611">
                  <a:moveTo>
                    <a:pt x="20367" y="0"/>
                  </a:moveTo>
                  <a:cubicBezTo>
                    <a:pt x="18370" y="0"/>
                    <a:pt x="16382" y="121"/>
                    <a:pt x="14395" y="337"/>
                  </a:cubicBezTo>
                  <a:cubicBezTo>
                    <a:pt x="11907" y="575"/>
                    <a:pt x="9418" y="932"/>
                    <a:pt x="7013" y="1587"/>
                  </a:cubicBezTo>
                  <a:cubicBezTo>
                    <a:pt x="4584" y="2266"/>
                    <a:pt x="2239" y="3254"/>
                    <a:pt x="0" y="4456"/>
                  </a:cubicBezTo>
                  <a:cubicBezTo>
                    <a:pt x="3870" y="3099"/>
                    <a:pt x="8382" y="1825"/>
                    <a:pt x="12097" y="1361"/>
                  </a:cubicBezTo>
                  <a:cubicBezTo>
                    <a:pt x="14514" y="1087"/>
                    <a:pt x="16919" y="849"/>
                    <a:pt x="19348" y="825"/>
                  </a:cubicBezTo>
                  <a:cubicBezTo>
                    <a:pt x="19490" y="823"/>
                    <a:pt x="19633" y="823"/>
                    <a:pt x="19775" y="823"/>
                  </a:cubicBezTo>
                  <a:cubicBezTo>
                    <a:pt x="20714" y="823"/>
                    <a:pt x="21647" y="855"/>
                    <a:pt x="22598" y="896"/>
                  </a:cubicBezTo>
                  <a:lnTo>
                    <a:pt x="22598" y="742"/>
                  </a:lnTo>
                  <a:lnTo>
                    <a:pt x="22598" y="111"/>
                  </a:lnTo>
                  <a:cubicBezTo>
                    <a:pt x="22598" y="87"/>
                    <a:pt x="22598" y="63"/>
                    <a:pt x="22610" y="51"/>
                  </a:cubicBezTo>
                  <a:cubicBezTo>
                    <a:pt x="22503" y="51"/>
                    <a:pt x="22420" y="51"/>
                    <a:pt x="22313" y="39"/>
                  </a:cubicBezTo>
                  <a:cubicBezTo>
                    <a:pt x="21663" y="13"/>
                    <a:pt x="21015" y="0"/>
                    <a:pt x="203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18"/>
            <p:cNvSpPr/>
            <p:nvPr/>
          </p:nvSpPr>
          <p:spPr>
            <a:xfrm>
              <a:off x="4124025" y="2032825"/>
              <a:ext cx="598600" cy="455425"/>
            </a:xfrm>
            <a:custGeom>
              <a:rect b="b" l="l" r="r" t="t"/>
              <a:pathLst>
                <a:path extrusionOk="0" h="18217" w="23944">
                  <a:moveTo>
                    <a:pt x="23944" y="0"/>
                  </a:moveTo>
                  <a:lnTo>
                    <a:pt x="23944" y="0"/>
                  </a:lnTo>
                  <a:cubicBezTo>
                    <a:pt x="23170" y="346"/>
                    <a:pt x="22396" y="703"/>
                    <a:pt x="21622" y="1036"/>
                  </a:cubicBezTo>
                  <a:cubicBezTo>
                    <a:pt x="19764" y="1834"/>
                    <a:pt x="17967" y="2739"/>
                    <a:pt x="16264" y="3846"/>
                  </a:cubicBezTo>
                  <a:cubicBezTo>
                    <a:pt x="14085" y="5287"/>
                    <a:pt x="11954" y="6846"/>
                    <a:pt x="9918" y="8513"/>
                  </a:cubicBezTo>
                  <a:cubicBezTo>
                    <a:pt x="6310" y="11430"/>
                    <a:pt x="2810" y="14514"/>
                    <a:pt x="0" y="18217"/>
                  </a:cubicBezTo>
                  <a:cubicBezTo>
                    <a:pt x="1429" y="16776"/>
                    <a:pt x="2929" y="15407"/>
                    <a:pt x="4453" y="14062"/>
                  </a:cubicBezTo>
                  <a:cubicBezTo>
                    <a:pt x="6620" y="12085"/>
                    <a:pt x="9406" y="9716"/>
                    <a:pt x="11478" y="8144"/>
                  </a:cubicBezTo>
                  <a:cubicBezTo>
                    <a:pt x="13121" y="6894"/>
                    <a:pt x="14835" y="5703"/>
                    <a:pt x="16562" y="4560"/>
                  </a:cubicBezTo>
                  <a:cubicBezTo>
                    <a:pt x="18086" y="3572"/>
                    <a:pt x="19634" y="2655"/>
                    <a:pt x="21146" y="1679"/>
                  </a:cubicBezTo>
                  <a:cubicBezTo>
                    <a:pt x="22074" y="1108"/>
                    <a:pt x="23015" y="548"/>
                    <a:pt x="239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18"/>
            <p:cNvSpPr/>
            <p:nvPr/>
          </p:nvSpPr>
          <p:spPr>
            <a:xfrm>
              <a:off x="4793750" y="1879450"/>
              <a:ext cx="1003725" cy="114400"/>
            </a:xfrm>
            <a:custGeom>
              <a:rect b="b" l="l" r="r" t="t"/>
              <a:pathLst>
                <a:path extrusionOk="0" h="4576" w="40149">
                  <a:moveTo>
                    <a:pt x="21524" y="1"/>
                  </a:moveTo>
                  <a:cubicBezTo>
                    <a:pt x="20381" y="1"/>
                    <a:pt x="19237" y="36"/>
                    <a:pt x="18098" y="99"/>
                  </a:cubicBezTo>
                  <a:cubicBezTo>
                    <a:pt x="14835" y="230"/>
                    <a:pt x="11609" y="647"/>
                    <a:pt x="8442" y="1420"/>
                  </a:cubicBezTo>
                  <a:cubicBezTo>
                    <a:pt x="5525" y="2111"/>
                    <a:pt x="2620" y="3087"/>
                    <a:pt x="0" y="4576"/>
                  </a:cubicBezTo>
                  <a:cubicBezTo>
                    <a:pt x="1881" y="3873"/>
                    <a:pt x="3810" y="3397"/>
                    <a:pt x="5751" y="2921"/>
                  </a:cubicBezTo>
                  <a:cubicBezTo>
                    <a:pt x="8013" y="2349"/>
                    <a:pt x="10287" y="1790"/>
                    <a:pt x="12609" y="1444"/>
                  </a:cubicBezTo>
                  <a:cubicBezTo>
                    <a:pt x="15140" y="1093"/>
                    <a:pt x="18194" y="893"/>
                    <a:pt x="21148" y="893"/>
                  </a:cubicBezTo>
                  <a:cubicBezTo>
                    <a:pt x="22002" y="893"/>
                    <a:pt x="22848" y="909"/>
                    <a:pt x="23670" y="944"/>
                  </a:cubicBezTo>
                  <a:cubicBezTo>
                    <a:pt x="26563" y="1111"/>
                    <a:pt x="29028" y="1432"/>
                    <a:pt x="31718" y="1944"/>
                  </a:cubicBezTo>
                  <a:cubicBezTo>
                    <a:pt x="31811" y="1833"/>
                    <a:pt x="31947" y="1758"/>
                    <a:pt x="32109" y="1758"/>
                  </a:cubicBezTo>
                  <a:cubicBezTo>
                    <a:pt x="32155" y="1758"/>
                    <a:pt x="32204" y="1764"/>
                    <a:pt x="32254" y="1778"/>
                  </a:cubicBezTo>
                  <a:cubicBezTo>
                    <a:pt x="33683" y="2087"/>
                    <a:pt x="35183" y="2349"/>
                    <a:pt x="36552" y="2909"/>
                  </a:cubicBezTo>
                  <a:cubicBezTo>
                    <a:pt x="37695" y="3147"/>
                    <a:pt x="38850" y="3385"/>
                    <a:pt x="39969" y="3647"/>
                  </a:cubicBezTo>
                  <a:lnTo>
                    <a:pt x="40148" y="3695"/>
                  </a:lnTo>
                  <a:cubicBezTo>
                    <a:pt x="40053" y="3647"/>
                    <a:pt x="39946" y="3587"/>
                    <a:pt x="39838" y="3552"/>
                  </a:cubicBezTo>
                  <a:cubicBezTo>
                    <a:pt x="38267" y="2802"/>
                    <a:pt x="36612" y="2206"/>
                    <a:pt x="34933" y="1718"/>
                  </a:cubicBezTo>
                  <a:cubicBezTo>
                    <a:pt x="32195" y="968"/>
                    <a:pt x="29361" y="539"/>
                    <a:pt x="26539" y="254"/>
                  </a:cubicBezTo>
                  <a:cubicBezTo>
                    <a:pt x="24876" y="77"/>
                    <a:pt x="23200" y="1"/>
                    <a:pt x="215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18"/>
            <p:cNvSpPr/>
            <p:nvPr/>
          </p:nvSpPr>
          <p:spPr>
            <a:xfrm>
              <a:off x="5305425" y="1803325"/>
              <a:ext cx="543225" cy="117600"/>
            </a:xfrm>
            <a:custGeom>
              <a:rect b="b" l="l" r="r" t="t"/>
              <a:pathLst>
                <a:path extrusionOk="0" h="4704" w="21729">
                  <a:moveTo>
                    <a:pt x="0" y="1"/>
                  </a:moveTo>
                  <a:cubicBezTo>
                    <a:pt x="476" y="60"/>
                    <a:pt x="941" y="132"/>
                    <a:pt x="1417" y="203"/>
                  </a:cubicBezTo>
                  <a:cubicBezTo>
                    <a:pt x="4346" y="715"/>
                    <a:pt x="7275" y="1144"/>
                    <a:pt x="10204" y="1667"/>
                  </a:cubicBezTo>
                  <a:cubicBezTo>
                    <a:pt x="14097" y="2465"/>
                    <a:pt x="17978" y="3394"/>
                    <a:pt x="21729" y="4704"/>
                  </a:cubicBezTo>
                  <a:cubicBezTo>
                    <a:pt x="18800" y="3120"/>
                    <a:pt x="15597" y="2156"/>
                    <a:pt x="12347" y="1477"/>
                  </a:cubicBezTo>
                  <a:cubicBezTo>
                    <a:pt x="8644" y="620"/>
                    <a:pt x="4870" y="132"/>
                    <a:pt x="1060" y="13"/>
                  </a:cubicBezTo>
                  <a:cubicBezTo>
                    <a:pt x="702" y="1"/>
                    <a:pt x="345"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18"/>
            <p:cNvSpPr/>
            <p:nvPr/>
          </p:nvSpPr>
          <p:spPr>
            <a:xfrm>
              <a:off x="4311550" y="1798500"/>
              <a:ext cx="916500" cy="396875"/>
            </a:xfrm>
            <a:custGeom>
              <a:rect b="b" l="l" r="r" t="t"/>
              <a:pathLst>
                <a:path extrusionOk="0" h="15875" w="36660">
                  <a:moveTo>
                    <a:pt x="35416" y="1"/>
                  </a:moveTo>
                  <a:cubicBezTo>
                    <a:pt x="31620" y="1"/>
                    <a:pt x="27898" y="1037"/>
                    <a:pt x="24301" y="2218"/>
                  </a:cubicBezTo>
                  <a:cubicBezTo>
                    <a:pt x="20050" y="3635"/>
                    <a:pt x="15907" y="5420"/>
                    <a:pt x="11942" y="7528"/>
                  </a:cubicBezTo>
                  <a:cubicBezTo>
                    <a:pt x="9168" y="9028"/>
                    <a:pt x="6429" y="10635"/>
                    <a:pt x="3917" y="12528"/>
                  </a:cubicBezTo>
                  <a:cubicBezTo>
                    <a:pt x="2548" y="13552"/>
                    <a:pt x="1286" y="14731"/>
                    <a:pt x="0" y="15874"/>
                  </a:cubicBezTo>
                  <a:cubicBezTo>
                    <a:pt x="71" y="15850"/>
                    <a:pt x="131" y="15791"/>
                    <a:pt x="214" y="15743"/>
                  </a:cubicBezTo>
                  <a:cubicBezTo>
                    <a:pt x="1786" y="14683"/>
                    <a:pt x="3370" y="13755"/>
                    <a:pt x="4953" y="12648"/>
                  </a:cubicBezTo>
                  <a:cubicBezTo>
                    <a:pt x="11323" y="8314"/>
                    <a:pt x="18026" y="4968"/>
                    <a:pt x="25194" y="2682"/>
                  </a:cubicBezTo>
                  <a:cubicBezTo>
                    <a:pt x="26896" y="2122"/>
                    <a:pt x="28611" y="1670"/>
                    <a:pt x="30337" y="1218"/>
                  </a:cubicBezTo>
                  <a:cubicBezTo>
                    <a:pt x="32433" y="682"/>
                    <a:pt x="34540" y="229"/>
                    <a:pt x="36659" y="39"/>
                  </a:cubicBezTo>
                  <a:cubicBezTo>
                    <a:pt x="36244" y="13"/>
                    <a:pt x="35830" y="1"/>
                    <a:pt x="354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18"/>
            <p:cNvSpPr/>
            <p:nvPr/>
          </p:nvSpPr>
          <p:spPr>
            <a:xfrm>
              <a:off x="4119550" y="2236425"/>
              <a:ext cx="137850" cy="127700"/>
            </a:xfrm>
            <a:custGeom>
              <a:rect b="b" l="l" r="r" t="t"/>
              <a:pathLst>
                <a:path extrusionOk="0" h="5108" w="5514">
                  <a:moveTo>
                    <a:pt x="5513" y="0"/>
                  </a:moveTo>
                  <a:cubicBezTo>
                    <a:pt x="3382" y="1334"/>
                    <a:pt x="1489" y="3060"/>
                    <a:pt x="1" y="5108"/>
                  </a:cubicBezTo>
                  <a:cubicBezTo>
                    <a:pt x="1822" y="3655"/>
                    <a:pt x="3775" y="1738"/>
                    <a:pt x="5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18"/>
            <p:cNvSpPr/>
            <p:nvPr/>
          </p:nvSpPr>
          <p:spPr>
            <a:xfrm>
              <a:off x="4020725" y="1968825"/>
              <a:ext cx="468250" cy="423000"/>
            </a:xfrm>
            <a:custGeom>
              <a:rect b="b" l="l" r="r" t="t"/>
              <a:pathLst>
                <a:path extrusionOk="0" h="16920" w="18730">
                  <a:moveTo>
                    <a:pt x="18729" y="0"/>
                  </a:moveTo>
                  <a:lnTo>
                    <a:pt x="18729" y="0"/>
                  </a:lnTo>
                  <a:cubicBezTo>
                    <a:pt x="18062" y="358"/>
                    <a:pt x="17396" y="727"/>
                    <a:pt x="16729" y="1108"/>
                  </a:cubicBezTo>
                  <a:cubicBezTo>
                    <a:pt x="13383" y="2965"/>
                    <a:pt x="10478" y="5489"/>
                    <a:pt x="7680" y="8085"/>
                  </a:cubicBezTo>
                  <a:cubicBezTo>
                    <a:pt x="4835" y="10740"/>
                    <a:pt x="2025" y="13550"/>
                    <a:pt x="1" y="16919"/>
                  </a:cubicBezTo>
                  <a:cubicBezTo>
                    <a:pt x="1572" y="14871"/>
                    <a:pt x="3430" y="13097"/>
                    <a:pt x="5251" y="11299"/>
                  </a:cubicBezTo>
                  <a:cubicBezTo>
                    <a:pt x="8716" y="7775"/>
                    <a:pt x="12752" y="4501"/>
                    <a:pt x="16527" y="1560"/>
                  </a:cubicBezTo>
                  <a:cubicBezTo>
                    <a:pt x="17241" y="1012"/>
                    <a:pt x="17991" y="512"/>
                    <a:pt x="187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18"/>
            <p:cNvSpPr/>
            <p:nvPr/>
          </p:nvSpPr>
          <p:spPr>
            <a:xfrm>
              <a:off x="4522875" y="1697950"/>
              <a:ext cx="824525" cy="236975"/>
            </a:xfrm>
            <a:custGeom>
              <a:rect b="b" l="l" r="r" t="t"/>
              <a:pathLst>
                <a:path extrusionOk="0" h="9479" w="32981">
                  <a:moveTo>
                    <a:pt x="29760" y="1"/>
                  </a:moveTo>
                  <a:cubicBezTo>
                    <a:pt x="22960" y="1"/>
                    <a:pt x="16280" y="1831"/>
                    <a:pt x="10014" y="4358"/>
                  </a:cubicBezTo>
                  <a:cubicBezTo>
                    <a:pt x="6537" y="5763"/>
                    <a:pt x="3108" y="7371"/>
                    <a:pt x="0" y="9478"/>
                  </a:cubicBezTo>
                  <a:cubicBezTo>
                    <a:pt x="2072" y="8502"/>
                    <a:pt x="4203" y="7597"/>
                    <a:pt x="6311" y="6656"/>
                  </a:cubicBezTo>
                  <a:cubicBezTo>
                    <a:pt x="9466" y="5275"/>
                    <a:pt x="12645" y="3966"/>
                    <a:pt x="16133" y="2918"/>
                  </a:cubicBezTo>
                  <a:cubicBezTo>
                    <a:pt x="18515" y="2203"/>
                    <a:pt x="20944" y="1668"/>
                    <a:pt x="23396" y="1263"/>
                  </a:cubicBezTo>
                  <a:cubicBezTo>
                    <a:pt x="25111" y="1013"/>
                    <a:pt x="27147" y="810"/>
                    <a:pt x="29147" y="548"/>
                  </a:cubicBezTo>
                  <a:cubicBezTo>
                    <a:pt x="30242" y="429"/>
                    <a:pt x="31183" y="287"/>
                    <a:pt x="32266" y="167"/>
                  </a:cubicBezTo>
                  <a:cubicBezTo>
                    <a:pt x="32505" y="132"/>
                    <a:pt x="32743" y="120"/>
                    <a:pt x="32981" y="96"/>
                  </a:cubicBezTo>
                  <a:cubicBezTo>
                    <a:pt x="31921" y="60"/>
                    <a:pt x="30885" y="1"/>
                    <a:pt x="29826" y="1"/>
                  </a:cubicBezTo>
                  <a:cubicBezTo>
                    <a:pt x="29804" y="1"/>
                    <a:pt x="29782" y="1"/>
                    <a:pt x="297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18"/>
            <p:cNvSpPr/>
            <p:nvPr/>
          </p:nvSpPr>
          <p:spPr>
            <a:xfrm>
              <a:off x="5417625" y="1708550"/>
              <a:ext cx="395025" cy="95400"/>
            </a:xfrm>
            <a:custGeom>
              <a:rect b="b" l="l" r="r" t="t"/>
              <a:pathLst>
                <a:path extrusionOk="0" h="3816" w="15801">
                  <a:moveTo>
                    <a:pt x="1029" y="0"/>
                  </a:moveTo>
                  <a:cubicBezTo>
                    <a:pt x="687" y="0"/>
                    <a:pt x="344" y="13"/>
                    <a:pt x="1" y="41"/>
                  </a:cubicBezTo>
                  <a:cubicBezTo>
                    <a:pt x="2096" y="160"/>
                    <a:pt x="4156" y="839"/>
                    <a:pt x="6240" y="1363"/>
                  </a:cubicBezTo>
                  <a:cubicBezTo>
                    <a:pt x="9097" y="2125"/>
                    <a:pt x="11990" y="2791"/>
                    <a:pt x="14848" y="3553"/>
                  </a:cubicBezTo>
                  <a:cubicBezTo>
                    <a:pt x="15157" y="3637"/>
                    <a:pt x="15479" y="3732"/>
                    <a:pt x="15800" y="3815"/>
                  </a:cubicBezTo>
                  <a:cubicBezTo>
                    <a:pt x="15538" y="3696"/>
                    <a:pt x="15300" y="3601"/>
                    <a:pt x="15062" y="3482"/>
                  </a:cubicBezTo>
                  <a:cubicBezTo>
                    <a:pt x="12169" y="2184"/>
                    <a:pt x="9133" y="1232"/>
                    <a:pt x="6013" y="625"/>
                  </a:cubicBezTo>
                  <a:cubicBezTo>
                    <a:pt x="4372" y="308"/>
                    <a:pt x="2706" y="0"/>
                    <a:pt x="10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18"/>
            <p:cNvSpPr/>
            <p:nvPr/>
          </p:nvSpPr>
          <p:spPr>
            <a:xfrm>
              <a:off x="3964775" y="1881025"/>
              <a:ext cx="502450" cy="434600"/>
            </a:xfrm>
            <a:custGeom>
              <a:rect b="b" l="l" r="r" t="t"/>
              <a:pathLst>
                <a:path extrusionOk="0" h="17384" w="20098">
                  <a:moveTo>
                    <a:pt x="20098" y="0"/>
                  </a:moveTo>
                  <a:cubicBezTo>
                    <a:pt x="19348" y="417"/>
                    <a:pt x="18610" y="822"/>
                    <a:pt x="17860" y="1250"/>
                  </a:cubicBezTo>
                  <a:cubicBezTo>
                    <a:pt x="14145" y="3405"/>
                    <a:pt x="10692" y="6013"/>
                    <a:pt x="7513" y="8918"/>
                  </a:cubicBezTo>
                  <a:cubicBezTo>
                    <a:pt x="6168" y="10192"/>
                    <a:pt x="4834" y="11490"/>
                    <a:pt x="3584" y="12871"/>
                  </a:cubicBezTo>
                  <a:cubicBezTo>
                    <a:pt x="2310" y="14300"/>
                    <a:pt x="1131" y="15835"/>
                    <a:pt x="0" y="17383"/>
                  </a:cubicBezTo>
                  <a:cubicBezTo>
                    <a:pt x="3036" y="14240"/>
                    <a:pt x="6025" y="11073"/>
                    <a:pt x="9287" y="8215"/>
                  </a:cubicBezTo>
                  <a:cubicBezTo>
                    <a:pt x="12014" y="5858"/>
                    <a:pt x="14800" y="3989"/>
                    <a:pt x="17752" y="1738"/>
                  </a:cubicBezTo>
                  <a:cubicBezTo>
                    <a:pt x="18526" y="1167"/>
                    <a:pt x="19300" y="548"/>
                    <a:pt x="200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18"/>
            <p:cNvSpPr/>
            <p:nvPr/>
          </p:nvSpPr>
          <p:spPr>
            <a:xfrm>
              <a:off x="4560075" y="1637225"/>
              <a:ext cx="570050" cy="190250"/>
            </a:xfrm>
            <a:custGeom>
              <a:rect b="b" l="l" r="r" t="t"/>
              <a:pathLst>
                <a:path extrusionOk="0" h="7610" w="22802">
                  <a:moveTo>
                    <a:pt x="22801" y="1"/>
                  </a:moveTo>
                  <a:lnTo>
                    <a:pt x="22801" y="1"/>
                  </a:lnTo>
                  <a:cubicBezTo>
                    <a:pt x="22039" y="49"/>
                    <a:pt x="21277" y="96"/>
                    <a:pt x="20527" y="156"/>
                  </a:cubicBezTo>
                  <a:cubicBezTo>
                    <a:pt x="16836" y="465"/>
                    <a:pt x="13229" y="1394"/>
                    <a:pt x="9764" y="2668"/>
                  </a:cubicBezTo>
                  <a:cubicBezTo>
                    <a:pt x="6347" y="3918"/>
                    <a:pt x="2989" y="5502"/>
                    <a:pt x="1" y="7609"/>
                  </a:cubicBezTo>
                  <a:cubicBezTo>
                    <a:pt x="1882" y="6645"/>
                    <a:pt x="4097" y="5716"/>
                    <a:pt x="5597" y="5097"/>
                  </a:cubicBezTo>
                  <a:cubicBezTo>
                    <a:pt x="7478" y="4323"/>
                    <a:pt x="9359" y="3549"/>
                    <a:pt x="11300" y="2942"/>
                  </a:cubicBezTo>
                  <a:cubicBezTo>
                    <a:pt x="14086" y="2025"/>
                    <a:pt x="16955" y="1418"/>
                    <a:pt x="19777" y="715"/>
                  </a:cubicBezTo>
                  <a:cubicBezTo>
                    <a:pt x="20753" y="501"/>
                    <a:pt x="21718" y="227"/>
                    <a:pt x="22682" y="37"/>
                  </a:cubicBezTo>
                  <a:cubicBezTo>
                    <a:pt x="22730" y="25"/>
                    <a:pt x="22777" y="25"/>
                    <a:pt x="228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18"/>
            <p:cNvSpPr/>
            <p:nvPr/>
          </p:nvSpPr>
          <p:spPr>
            <a:xfrm>
              <a:off x="4207650" y="1632775"/>
              <a:ext cx="638200" cy="324775"/>
            </a:xfrm>
            <a:custGeom>
              <a:rect b="b" l="l" r="r" t="t"/>
              <a:pathLst>
                <a:path extrusionOk="0" h="12991" w="25528">
                  <a:moveTo>
                    <a:pt x="25528" y="0"/>
                  </a:moveTo>
                  <a:lnTo>
                    <a:pt x="25528" y="0"/>
                  </a:lnTo>
                  <a:cubicBezTo>
                    <a:pt x="20456" y="1584"/>
                    <a:pt x="15443" y="3394"/>
                    <a:pt x="10740" y="5882"/>
                  </a:cubicBezTo>
                  <a:cubicBezTo>
                    <a:pt x="7621" y="7513"/>
                    <a:pt x="4573" y="9299"/>
                    <a:pt x="1834" y="11502"/>
                  </a:cubicBezTo>
                  <a:cubicBezTo>
                    <a:pt x="1227" y="12002"/>
                    <a:pt x="596" y="12490"/>
                    <a:pt x="1" y="12990"/>
                  </a:cubicBezTo>
                  <a:cubicBezTo>
                    <a:pt x="751" y="12490"/>
                    <a:pt x="1513" y="12014"/>
                    <a:pt x="2287" y="11549"/>
                  </a:cubicBezTo>
                  <a:cubicBezTo>
                    <a:pt x="5954" y="9287"/>
                    <a:pt x="9633" y="6989"/>
                    <a:pt x="13562" y="5156"/>
                  </a:cubicBezTo>
                  <a:cubicBezTo>
                    <a:pt x="15622" y="4168"/>
                    <a:pt x="17360" y="3489"/>
                    <a:pt x="19467" y="2632"/>
                  </a:cubicBezTo>
                  <a:cubicBezTo>
                    <a:pt x="21515" y="1798"/>
                    <a:pt x="23539" y="929"/>
                    <a:pt x="255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18"/>
            <p:cNvSpPr/>
            <p:nvPr/>
          </p:nvSpPr>
          <p:spPr>
            <a:xfrm>
              <a:off x="3964775" y="2013175"/>
              <a:ext cx="169375" cy="168800"/>
            </a:xfrm>
            <a:custGeom>
              <a:rect b="b" l="l" r="r" t="t"/>
              <a:pathLst>
                <a:path extrusionOk="0" h="6752" w="6775">
                  <a:moveTo>
                    <a:pt x="6775" y="0"/>
                  </a:moveTo>
                  <a:lnTo>
                    <a:pt x="6775" y="0"/>
                  </a:lnTo>
                  <a:cubicBezTo>
                    <a:pt x="5406" y="965"/>
                    <a:pt x="4179" y="1917"/>
                    <a:pt x="2953" y="3108"/>
                  </a:cubicBezTo>
                  <a:cubicBezTo>
                    <a:pt x="1858" y="4180"/>
                    <a:pt x="941" y="5394"/>
                    <a:pt x="72" y="6656"/>
                  </a:cubicBezTo>
                  <a:cubicBezTo>
                    <a:pt x="55" y="6673"/>
                    <a:pt x="44" y="6702"/>
                    <a:pt x="27" y="6725"/>
                  </a:cubicBezTo>
                  <a:lnTo>
                    <a:pt x="27" y="6725"/>
                  </a:lnTo>
                  <a:cubicBezTo>
                    <a:pt x="196" y="6559"/>
                    <a:pt x="366" y="6422"/>
                    <a:pt x="536" y="6275"/>
                  </a:cubicBezTo>
                  <a:cubicBezTo>
                    <a:pt x="1346" y="5596"/>
                    <a:pt x="2120" y="4894"/>
                    <a:pt x="2870" y="4168"/>
                  </a:cubicBezTo>
                  <a:cubicBezTo>
                    <a:pt x="4263" y="2858"/>
                    <a:pt x="5489" y="1417"/>
                    <a:pt x="6775" y="0"/>
                  </a:cubicBezTo>
                  <a:close/>
                  <a:moveTo>
                    <a:pt x="27" y="6725"/>
                  </a:moveTo>
                  <a:lnTo>
                    <a:pt x="27" y="6725"/>
                  </a:lnTo>
                  <a:cubicBezTo>
                    <a:pt x="18" y="6734"/>
                    <a:pt x="9" y="6743"/>
                    <a:pt x="0" y="6751"/>
                  </a:cubicBezTo>
                  <a:cubicBezTo>
                    <a:pt x="11" y="6744"/>
                    <a:pt x="19" y="6735"/>
                    <a:pt x="27" y="672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18"/>
            <p:cNvSpPr/>
            <p:nvPr/>
          </p:nvSpPr>
          <p:spPr>
            <a:xfrm>
              <a:off x="3891550" y="1839050"/>
              <a:ext cx="382500" cy="336075"/>
            </a:xfrm>
            <a:custGeom>
              <a:rect b="b" l="l" r="r" t="t"/>
              <a:pathLst>
                <a:path extrusionOk="0" h="13443" w="15300">
                  <a:moveTo>
                    <a:pt x="15300" y="0"/>
                  </a:moveTo>
                  <a:lnTo>
                    <a:pt x="14359" y="536"/>
                  </a:lnTo>
                  <a:cubicBezTo>
                    <a:pt x="11549" y="2096"/>
                    <a:pt x="8918" y="3977"/>
                    <a:pt x="6489" y="6084"/>
                  </a:cubicBezTo>
                  <a:cubicBezTo>
                    <a:pt x="4001" y="8216"/>
                    <a:pt x="1739" y="10645"/>
                    <a:pt x="0" y="13442"/>
                  </a:cubicBezTo>
                  <a:cubicBezTo>
                    <a:pt x="2167" y="10883"/>
                    <a:pt x="4644" y="8644"/>
                    <a:pt x="7144" y="6454"/>
                  </a:cubicBezTo>
                  <a:cubicBezTo>
                    <a:pt x="9418" y="4537"/>
                    <a:pt x="11811" y="2763"/>
                    <a:pt x="14133" y="905"/>
                  </a:cubicBezTo>
                  <a:cubicBezTo>
                    <a:pt x="14526" y="596"/>
                    <a:pt x="14907" y="298"/>
                    <a:pt x="153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18"/>
            <p:cNvSpPr/>
            <p:nvPr/>
          </p:nvSpPr>
          <p:spPr>
            <a:xfrm>
              <a:off x="4340400" y="1609850"/>
              <a:ext cx="383725" cy="179800"/>
            </a:xfrm>
            <a:custGeom>
              <a:rect b="b" l="l" r="r" t="t"/>
              <a:pathLst>
                <a:path extrusionOk="0" h="7192" w="15349">
                  <a:moveTo>
                    <a:pt x="15348" y="1"/>
                  </a:moveTo>
                  <a:lnTo>
                    <a:pt x="14777" y="132"/>
                  </a:lnTo>
                  <a:cubicBezTo>
                    <a:pt x="12193" y="727"/>
                    <a:pt x="9669" y="1572"/>
                    <a:pt x="7264" y="2703"/>
                  </a:cubicBezTo>
                  <a:cubicBezTo>
                    <a:pt x="4704" y="3953"/>
                    <a:pt x="2287" y="5477"/>
                    <a:pt x="1" y="7192"/>
                  </a:cubicBezTo>
                  <a:cubicBezTo>
                    <a:pt x="2537" y="5882"/>
                    <a:pt x="5109" y="4632"/>
                    <a:pt x="7669" y="3358"/>
                  </a:cubicBezTo>
                  <a:cubicBezTo>
                    <a:pt x="9966" y="2310"/>
                    <a:pt x="12312" y="1275"/>
                    <a:pt x="14622" y="298"/>
                  </a:cubicBezTo>
                  <a:cubicBezTo>
                    <a:pt x="14800" y="227"/>
                    <a:pt x="15134" y="84"/>
                    <a:pt x="15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18"/>
            <p:cNvSpPr/>
            <p:nvPr/>
          </p:nvSpPr>
          <p:spPr>
            <a:xfrm>
              <a:off x="3889175" y="1617000"/>
              <a:ext cx="681350" cy="479250"/>
            </a:xfrm>
            <a:custGeom>
              <a:rect b="b" l="l" r="r" t="t"/>
              <a:pathLst>
                <a:path extrusionOk="0" h="19170" w="27254">
                  <a:moveTo>
                    <a:pt x="27253" y="0"/>
                  </a:moveTo>
                  <a:cubicBezTo>
                    <a:pt x="20955" y="1870"/>
                    <a:pt x="15169" y="5180"/>
                    <a:pt x="10001" y="9192"/>
                  </a:cubicBezTo>
                  <a:cubicBezTo>
                    <a:pt x="7537" y="11097"/>
                    <a:pt x="4453" y="13597"/>
                    <a:pt x="2286" y="16264"/>
                  </a:cubicBezTo>
                  <a:cubicBezTo>
                    <a:pt x="1476" y="17205"/>
                    <a:pt x="738" y="18169"/>
                    <a:pt x="0" y="19169"/>
                  </a:cubicBezTo>
                  <a:cubicBezTo>
                    <a:pt x="1131" y="18098"/>
                    <a:pt x="2250" y="17014"/>
                    <a:pt x="3381" y="15931"/>
                  </a:cubicBezTo>
                  <a:cubicBezTo>
                    <a:pt x="7180" y="12180"/>
                    <a:pt x="10990" y="8942"/>
                    <a:pt x="15419" y="6108"/>
                  </a:cubicBezTo>
                  <a:cubicBezTo>
                    <a:pt x="19205" y="3763"/>
                    <a:pt x="23265" y="1929"/>
                    <a:pt x="272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18"/>
            <p:cNvSpPr/>
            <p:nvPr/>
          </p:nvSpPr>
          <p:spPr>
            <a:xfrm>
              <a:off x="4186225" y="1605100"/>
              <a:ext cx="283700" cy="149150"/>
            </a:xfrm>
            <a:custGeom>
              <a:rect b="b" l="l" r="r" t="t"/>
              <a:pathLst>
                <a:path extrusionOk="0" h="5966" w="11348">
                  <a:moveTo>
                    <a:pt x="11347" y="0"/>
                  </a:moveTo>
                  <a:lnTo>
                    <a:pt x="11347" y="0"/>
                  </a:lnTo>
                  <a:cubicBezTo>
                    <a:pt x="9192" y="714"/>
                    <a:pt x="7085" y="1548"/>
                    <a:pt x="5073" y="2596"/>
                  </a:cubicBezTo>
                  <a:cubicBezTo>
                    <a:pt x="3465" y="3453"/>
                    <a:pt x="1965" y="4489"/>
                    <a:pt x="501" y="5572"/>
                  </a:cubicBezTo>
                  <a:cubicBezTo>
                    <a:pt x="334" y="5715"/>
                    <a:pt x="155" y="5834"/>
                    <a:pt x="1" y="5965"/>
                  </a:cubicBezTo>
                  <a:cubicBezTo>
                    <a:pt x="179" y="5846"/>
                    <a:pt x="358" y="5751"/>
                    <a:pt x="548" y="5656"/>
                  </a:cubicBezTo>
                  <a:cubicBezTo>
                    <a:pt x="4156" y="3762"/>
                    <a:pt x="7763" y="1905"/>
                    <a:pt x="113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18"/>
            <p:cNvSpPr/>
            <p:nvPr/>
          </p:nvSpPr>
          <p:spPr>
            <a:xfrm>
              <a:off x="3830825" y="1804825"/>
              <a:ext cx="286975" cy="273550"/>
            </a:xfrm>
            <a:custGeom>
              <a:rect b="b" l="l" r="r" t="t"/>
              <a:pathLst>
                <a:path extrusionOk="0" h="10942" w="11479">
                  <a:moveTo>
                    <a:pt x="11478" y="0"/>
                  </a:moveTo>
                  <a:lnTo>
                    <a:pt x="11478" y="0"/>
                  </a:lnTo>
                  <a:cubicBezTo>
                    <a:pt x="9216" y="1274"/>
                    <a:pt x="7180" y="2917"/>
                    <a:pt x="5251" y="4667"/>
                  </a:cubicBezTo>
                  <a:cubicBezTo>
                    <a:pt x="3441" y="6370"/>
                    <a:pt x="1882" y="8299"/>
                    <a:pt x="429" y="10323"/>
                  </a:cubicBezTo>
                  <a:cubicBezTo>
                    <a:pt x="286" y="10537"/>
                    <a:pt x="131" y="10728"/>
                    <a:pt x="0" y="10942"/>
                  </a:cubicBezTo>
                  <a:cubicBezTo>
                    <a:pt x="239" y="10704"/>
                    <a:pt x="465" y="10478"/>
                    <a:pt x="703" y="10251"/>
                  </a:cubicBezTo>
                  <a:cubicBezTo>
                    <a:pt x="2727" y="8346"/>
                    <a:pt x="4715" y="6394"/>
                    <a:pt x="6727" y="4465"/>
                  </a:cubicBezTo>
                  <a:cubicBezTo>
                    <a:pt x="8287" y="2941"/>
                    <a:pt x="9811" y="1381"/>
                    <a:pt x="114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18"/>
            <p:cNvSpPr/>
            <p:nvPr/>
          </p:nvSpPr>
          <p:spPr>
            <a:xfrm>
              <a:off x="3784675" y="1824750"/>
              <a:ext cx="216125" cy="237275"/>
            </a:xfrm>
            <a:custGeom>
              <a:rect b="b" l="l" r="r" t="t"/>
              <a:pathLst>
                <a:path extrusionOk="0" h="9491" w="8645">
                  <a:moveTo>
                    <a:pt x="8645" y="1"/>
                  </a:moveTo>
                  <a:lnTo>
                    <a:pt x="8645" y="1"/>
                  </a:lnTo>
                  <a:cubicBezTo>
                    <a:pt x="8490" y="132"/>
                    <a:pt x="8323" y="251"/>
                    <a:pt x="8157" y="394"/>
                  </a:cubicBezTo>
                  <a:cubicBezTo>
                    <a:pt x="6061" y="2049"/>
                    <a:pt x="4049" y="3847"/>
                    <a:pt x="2323" y="5894"/>
                  </a:cubicBezTo>
                  <a:cubicBezTo>
                    <a:pt x="1418" y="7002"/>
                    <a:pt x="489" y="8145"/>
                    <a:pt x="1" y="9490"/>
                  </a:cubicBezTo>
                  <a:cubicBezTo>
                    <a:pt x="811" y="8109"/>
                    <a:pt x="1977" y="7014"/>
                    <a:pt x="3109" y="5835"/>
                  </a:cubicBezTo>
                  <a:cubicBezTo>
                    <a:pt x="4763" y="4144"/>
                    <a:pt x="6371" y="2418"/>
                    <a:pt x="8014" y="691"/>
                  </a:cubicBezTo>
                  <a:cubicBezTo>
                    <a:pt x="8216" y="465"/>
                    <a:pt x="8443" y="227"/>
                    <a:pt x="86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18"/>
            <p:cNvSpPr/>
            <p:nvPr/>
          </p:nvSpPr>
          <p:spPr>
            <a:xfrm>
              <a:off x="4067450" y="1630450"/>
              <a:ext cx="215650" cy="137775"/>
            </a:xfrm>
            <a:custGeom>
              <a:rect b="b" l="l" r="r" t="t"/>
              <a:pathLst>
                <a:path extrusionOk="0" h="5511" w="8626">
                  <a:moveTo>
                    <a:pt x="8605" y="0"/>
                  </a:moveTo>
                  <a:cubicBezTo>
                    <a:pt x="8567" y="0"/>
                    <a:pt x="8320" y="114"/>
                    <a:pt x="8204" y="153"/>
                  </a:cubicBezTo>
                  <a:cubicBezTo>
                    <a:pt x="6871" y="701"/>
                    <a:pt x="5561" y="1296"/>
                    <a:pt x="4347" y="2058"/>
                  </a:cubicBezTo>
                  <a:cubicBezTo>
                    <a:pt x="2787" y="3058"/>
                    <a:pt x="1358" y="4249"/>
                    <a:pt x="1" y="5511"/>
                  </a:cubicBezTo>
                  <a:cubicBezTo>
                    <a:pt x="2799" y="3713"/>
                    <a:pt x="5644" y="1963"/>
                    <a:pt x="8431" y="129"/>
                  </a:cubicBezTo>
                  <a:cubicBezTo>
                    <a:pt x="8585" y="33"/>
                    <a:pt x="8625" y="0"/>
                    <a:pt x="86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18"/>
            <p:cNvSpPr/>
            <p:nvPr/>
          </p:nvSpPr>
          <p:spPr>
            <a:xfrm>
              <a:off x="3829325" y="1663125"/>
              <a:ext cx="313175" cy="247375"/>
            </a:xfrm>
            <a:custGeom>
              <a:rect b="b" l="l" r="r" t="t"/>
              <a:pathLst>
                <a:path extrusionOk="0" h="9895" w="12527">
                  <a:moveTo>
                    <a:pt x="12526" y="1"/>
                  </a:moveTo>
                  <a:lnTo>
                    <a:pt x="12526" y="1"/>
                  </a:lnTo>
                  <a:cubicBezTo>
                    <a:pt x="9931" y="1382"/>
                    <a:pt x="7442" y="2977"/>
                    <a:pt x="5168" y="4859"/>
                  </a:cubicBezTo>
                  <a:cubicBezTo>
                    <a:pt x="3501" y="6228"/>
                    <a:pt x="1989" y="7764"/>
                    <a:pt x="537" y="9323"/>
                  </a:cubicBezTo>
                  <a:cubicBezTo>
                    <a:pt x="358" y="9526"/>
                    <a:pt x="180" y="9716"/>
                    <a:pt x="1" y="9895"/>
                  </a:cubicBezTo>
                  <a:cubicBezTo>
                    <a:pt x="191" y="9728"/>
                    <a:pt x="406" y="9561"/>
                    <a:pt x="608" y="9383"/>
                  </a:cubicBezTo>
                  <a:cubicBezTo>
                    <a:pt x="4561" y="6085"/>
                    <a:pt x="8466" y="2977"/>
                    <a:pt x="125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18"/>
            <p:cNvSpPr/>
            <p:nvPr/>
          </p:nvSpPr>
          <p:spPr>
            <a:xfrm>
              <a:off x="3744800" y="1934000"/>
              <a:ext cx="56575" cy="62825"/>
            </a:xfrm>
            <a:custGeom>
              <a:rect b="b" l="l" r="r" t="t"/>
              <a:pathLst>
                <a:path extrusionOk="0" h="2513" w="2263">
                  <a:moveTo>
                    <a:pt x="2263" y="0"/>
                  </a:moveTo>
                  <a:lnTo>
                    <a:pt x="2263" y="0"/>
                  </a:lnTo>
                  <a:cubicBezTo>
                    <a:pt x="1358" y="667"/>
                    <a:pt x="572" y="1524"/>
                    <a:pt x="1" y="2513"/>
                  </a:cubicBezTo>
                  <a:cubicBezTo>
                    <a:pt x="834" y="1870"/>
                    <a:pt x="1632" y="870"/>
                    <a:pt x="22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18"/>
            <p:cNvSpPr/>
            <p:nvPr/>
          </p:nvSpPr>
          <p:spPr>
            <a:xfrm>
              <a:off x="3693900" y="1777725"/>
              <a:ext cx="202725" cy="170300"/>
            </a:xfrm>
            <a:custGeom>
              <a:rect b="b" l="l" r="r" t="t"/>
              <a:pathLst>
                <a:path extrusionOk="0" h="6812" w="8109">
                  <a:moveTo>
                    <a:pt x="8109" y="1"/>
                  </a:moveTo>
                  <a:lnTo>
                    <a:pt x="8109" y="1"/>
                  </a:lnTo>
                  <a:cubicBezTo>
                    <a:pt x="5025" y="1739"/>
                    <a:pt x="2048" y="3918"/>
                    <a:pt x="1" y="6811"/>
                  </a:cubicBezTo>
                  <a:cubicBezTo>
                    <a:pt x="965" y="5966"/>
                    <a:pt x="2370" y="4930"/>
                    <a:pt x="3644" y="3894"/>
                  </a:cubicBezTo>
                  <a:cubicBezTo>
                    <a:pt x="5168" y="2632"/>
                    <a:pt x="6609" y="1275"/>
                    <a:pt x="81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18"/>
            <p:cNvSpPr/>
            <p:nvPr/>
          </p:nvSpPr>
          <p:spPr>
            <a:xfrm>
              <a:off x="3653125" y="1804825"/>
              <a:ext cx="125925" cy="102400"/>
            </a:xfrm>
            <a:custGeom>
              <a:rect b="b" l="l" r="r" t="t"/>
              <a:pathLst>
                <a:path extrusionOk="0" h="4096" w="5037">
                  <a:moveTo>
                    <a:pt x="5037" y="0"/>
                  </a:moveTo>
                  <a:cubicBezTo>
                    <a:pt x="3965" y="524"/>
                    <a:pt x="2941" y="1155"/>
                    <a:pt x="2036" y="1929"/>
                  </a:cubicBezTo>
                  <a:cubicBezTo>
                    <a:pt x="1310" y="2560"/>
                    <a:pt x="679" y="3286"/>
                    <a:pt x="60" y="4036"/>
                  </a:cubicBezTo>
                  <a:cubicBezTo>
                    <a:pt x="36" y="4048"/>
                    <a:pt x="24" y="4072"/>
                    <a:pt x="0" y="4096"/>
                  </a:cubicBezTo>
                  <a:cubicBezTo>
                    <a:pt x="155" y="3989"/>
                    <a:pt x="334" y="3870"/>
                    <a:pt x="500" y="3763"/>
                  </a:cubicBezTo>
                  <a:cubicBezTo>
                    <a:pt x="1167" y="3334"/>
                    <a:pt x="1822" y="2870"/>
                    <a:pt x="2441" y="2369"/>
                  </a:cubicBezTo>
                  <a:cubicBezTo>
                    <a:pt x="3346" y="1619"/>
                    <a:pt x="4168" y="774"/>
                    <a:pt x="50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18"/>
            <p:cNvSpPr/>
            <p:nvPr/>
          </p:nvSpPr>
          <p:spPr>
            <a:xfrm>
              <a:off x="3613525" y="1803025"/>
              <a:ext cx="84875" cy="70275"/>
            </a:xfrm>
            <a:custGeom>
              <a:rect b="b" l="l" r="r" t="t"/>
              <a:pathLst>
                <a:path extrusionOk="0" h="2811" w="3395">
                  <a:moveTo>
                    <a:pt x="3394" y="1"/>
                  </a:moveTo>
                  <a:lnTo>
                    <a:pt x="3394" y="1"/>
                  </a:lnTo>
                  <a:cubicBezTo>
                    <a:pt x="2061" y="667"/>
                    <a:pt x="906" y="1632"/>
                    <a:pt x="1" y="2811"/>
                  </a:cubicBezTo>
                  <a:cubicBezTo>
                    <a:pt x="418" y="2572"/>
                    <a:pt x="1239" y="2001"/>
                    <a:pt x="1739" y="1608"/>
                  </a:cubicBezTo>
                  <a:cubicBezTo>
                    <a:pt x="2335" y="1108"/>
                    <a:pt x="2858" y="548"/>
                    <a:pt x="33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18"/>
            <p:cNvSpPr/>
            <p:nvPr/>
          </p:nvSpPr>
          <p:spPr>
            <a:xfrm>
              <a:off x="3580800" y="1769400"/>
              <a:ext cx="53300" cy="51525"/>
            </a:xfrm>
            <a:custGeom>
              <a:rect b="b" l="l" r="r" t="t"/>
              <a:pathLst>
                <a:path extrusionOk="0" h="2061" w="2132">
                  <a:moveTo>
                    <a:pt x="2131" y="0"/>
                  </a:moveTo>
                  <a:cubicBezTo>
                    <a:pt x="1310" y="548"/>
                    <a:pt x="596" y="1227"/>
                    <a:pt x="0" y="2060"/>
                  </a:cubicBezTo>
                  <a:cubicBezTo>
                    <a:pt x="786" y="1465"/>
                    <a:pt x="1536" y="810"/>
                    <a:pt x="21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18"/>
            <p:cNvSpPr/>
            <p:nvPr/>
          </p:nvSpPr>
          <p:spPr>
            <a:xfrm>
              <a:off x="828375" y="2781725"/>
              <a:ext cx="256600" cy="233075"/>
            </a:xfrm>
            <a:custGeom>
              <a:rect b="b" l="l" r="r" t="t"/>
              <a:pathLst>
                <a:path extrusionOk="0" h="9323" w="10264">
                  <a:moveTo>
                    <a:pt x="10263" y="0"/>
                  </a:moveTo>
                  <a:lnTo>
                    <a:pt x="10263" y="0"/>
                  </a:lnTo>
                  <a:cubicBezTo>
                    <a:pt x="6156" y="2013"/>
                    <a:pt x="2358" y="4489"/>
                    <a:pt x="274" y="8716"/>
                  </a:cubicBezTo>
                  <a:cubicBezTo>
                    <a:pt x="179" y="8918"/>
                    <a:pt x="83" y="9109"/>
                    <a:pt x="0" y="9323"/>
                  </a:cubicBezTo>
                  <a:lnTo>
                    <a:pt x="619" y="8561"/>
                  </a:lnTo>
                  <a:cubicBezTo>
                    <a:pt x="2096" y="6835"/>
                    <a:pt x="3822" y="5382"/>
                    <a:pt x="5548" y="3918"/>
                  </a:cubicBezTo>
                  <a:cubicBezTo>
                    <a:pt x="7096" y="2584"/>
                    <a:pt x="8668" y="1191"/>
                    <a:pt x="102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18"/>
            <p:cNvSpPr/>
            <p:nvPr/>
          </p:nvSpPr>
          <p:spPr>
            <a:xfrm>
              <a:off x="1273950" y="2684400"/>
              <a:ext cx="391750" cy="797425"/>
            </a:xfrm>
            <a:custGeom>
              <a:rect b="b" l="l" r="r" t="t"/>
              <a:pathLst>
                <a:path extrusionOk="0" h="31897" w="15670">
                  <a:moveTo>
                    <a:pt x="2525" y="0"/>
                  </a:moveTo>
                  <a:lnTo>
                    <a:pt x="2525" y="0"/>
                  </a:lnTo>
                  <a:cubicBezTo>
                    <a:pt x="1" y="4477"/>
                    <a:pt x="120" y="8037"/>
                    <a:pt x="1191" y="12883"/>
                  </a:cubicBezTo>
                  <a:cubicBezTo>
                    <a:pt x="2322" y="18324"/>
                    <a:pt x="5751" y="22884"/>
                    <a:pt x="9419" y="26896"/>
                  </a:cubicBezTo>
                  <a:cubicBezTo>
                    <a:pt x="10907" y="28468"/>
                    <a:pt x="12621" y="29813"/>
                    <a:pt x="14419" y="31016"/>
                  </a:cubicBezTo>
                  <a:cubicBezTo>
                    <a:pt x="14836" y="31313"/>
                    <a:pt x="15253" y="31611"/>
                    <a:pt x="15669" y="31897"/>
                  </a:cubicBezTo>
                  <a:cubicBezTo>
                    <a:pt x="15598" y="31813"/>
                    <a:pt x="15527" y="31754"/>
                    <a:pt x="15467" y="31683"/>
                  </a:cubicBezTo>
                  <a:cubicBezTo>
                    <a:pt x="14503" y="30766"/>
                    <a:pt x="13622" y="29778"/>
                    <a:pt x="12693" y="28801"/>
                  </a:cubicBezTo>
                  <a:cubicBezTo>
                    <a:pt x="11586" y="27611"/>
                    <a:pt x="10431" y="26456"/>
                    <a:pt x="9347" y="25241"/>
                  </a:cubicBezTo>
                  <a:cubicBezTo>
                    <a:pt x="6966" y="22491"/>
                    <a:pt x="4859" y="19788"/>
                    <a:pt x="3346" y="16240"/>
                  </a:cubicBezTo>
                  <a:cubicBezTo>
                    <a:pt x="2275" y="13716"/>
                    <a:pt x="1501" y="9894"/>
                    <a:pt x="1501" y="6894"/>
                  </a:cubicBezTo>
                  <a:cubicBezTo>
                    <a:pt x="1501" y="4286"/>
                    <a:pt x="1799" y="2572"/>
                    <a:pt x="25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18"/>
            <p:cNvSpPr/>
            <p:nvPr/>
          </p:nvSpPr>
          <p:spPr>
            <a:xfrm>
              <a:off x="1208175" y="2793325"/>
              <a:ext cx="102725" cy="443250"/>
            </a:xfrm>
            <a:custGeom>
              <a:rect b="b" l="l" r="r" t="t"/>
              <a:pathLst>
                <a:path extrusionOk="0" h="17730" w="4109">
                  <a:moveTo>
                    <a:pt x="1013" y="1"/>
                  </a:moveTo>
                  <a:cubicBezTo>
                    <a:pt x="358" y="2037"/>
                    <a:pt x="0" y="4168"/>
                    <a:pt x="120" y="6299"/>
                  </a:cubicBezTo>
                  <a:cubicBezTo>
                    <a:pt x="286" y="9502"/>
                    <a:pt x="1191" y="12669"/>
                    <a:pt x="2775" y="15455"/>
                  </a:cubicBezTo>
                  <a:cubicBezTo>
                    <a:pt x="3215" y="16205"/>
                    <a:pt x="3668" y="16967"/>
                    <a:pt x="4108" y="17729"/>
                  </a:cubicBezTo>
                  <a:cubicBezTo>
                    <a:pt x="4084" y="17681"/>
                    <a:pt x="4072" y="17634"/>
                    <a:pt x="4049" y="17598"/>
                  </a:cubicBezTo>
                  <a:cubicBezTo>
                    <a:pt x="3620" y="16455"/>
                    <a:pt x="3275" y="15312"/>
                    <a:pt x="2882" y="14169"/>
                  </a:cubicBezTo>
                  <a:cubicBezTo>
                    <a:pt x="2084" y="11907"/>
                    <a:pt x="1274" y="8645"/>
                    <a:pt x="1072" y="6728"/>
                  </a:cubicBezTo>
                  <a:cubicBezTo>
                    <a:pt x="786" y="4906"/>
                    <a:pt x="691" y="2215"/>
                    <a:pt x="10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18"/>
            <p:cNvSpPr/>
            <p:nvPr/>
          </p:nvSpPr>
          <p:spPr>
            <a:xfrm>
              <a:off x="1127800" y="2876375"/>
              <a:ext cx="534025" cy="829000"/>
            </a:xfrm>
            <a:custGeom>
              <a:rect b="b" l="l" r="r" t="t"/>
              <a:pathLst>
                <a:path extrusionOk="0" h="33160" w="21361">
                  <a:moveTo>
                    <a:pt x="429" y="1"/>
                  </a:moveTo>
                  <a:cubicBezTo>
                    <a:pt x="1" y="2203"/>
                    <a:pt x="120" y="4465"/>
                    <a:pt x="465" y="6632"/>
                  </a:cubicBezTo>
                  <a:cubicBezTo>
                    <a:pt x="834" y="9121"/>
                    <a:pt x="1715" y="11502"/>
                    <a:pt x="2739" y="13776"/>
                  </a:cubicBezTo>
                  <a:cubicBezTo>
                    <a:pt x="3977" y="16610"/>
                    <a:pt x="5775" y="19158"/>
                    <a:pt x="7740" y="21503"/>
                  </a:cubicBezTo>
                  <a:cubicBezTo>
                    <a:pt x="9788" y="23932"/>
                    <a:pt x="12026" y="26218"/>
                    <a:pt x="14419" y="28302"/>
                  </a:cubicBezTo>
                  <a:cubicBezTo>
                    <a:pt x="16122" y="29814"/>
                    <a:pt x="17991" y="31088"/>
                    <a:pt x="19908" y="32278"/>
                  </a:cubicBezTo>
                  <a:cubicBezTo>
                    <a:pt x="20384" y="32576"/>
                    <a:pt x="20861" y="32874"/>
                    <a:pt x="21361" y="33159"/>
                  </a:cubicBezTo>
                  <a:cubicBezTo>
                    <a:pt x="21301" y="33112"/>
                    <a:pt x="21230" y="33052"/>
                    <a:pt x="21158" y="33005"/>
                  </a:cubicBezTo>
                  <a:cubicBezTo>
                    <a:pt x="20099" y="32195"/>
                    <a:pt x="19110" y="31302"/>
                    <a:pt x="18086" y="30433"/>
                  </a:cubicBezTo>
                  <a:cubicBezTo>
                    <a:pt x="16717" y="29290"/>
                    <a:pt x="15348" y="28147"/>
                    <a:pt x="14038" y="26932"/>
                  </a:cubicBezTo>
                  <a:cubicBezTo>
                    <a:pt x="12086" y="25123"/>
                    <a:pt x="10240" y="23206"/>
                    <a:pt x="8514" y="21182"/>
                  </a:cubicBezTo>
                  <a:cubicBezTo>
                    <a:pt x="6764" y="19074"/>
                    <a:pt x="5156" y="16895"/>
                    <a:pt x="3894" y="14240"/>
                  </a:cubicBezTo>
                  <a:cubicBezTo>
                    <a:pt x="3132" y="12574"/>
                    <a:pt x="2596" y="11311"/>
                    <a:pt x="2025" y="9466"/>
                  </a:cubicBezTo>
                  <a:cubicBezTo>
                    <a:pt x="1668" y="8287"/>
                    <a:pt x="1430" y="7073"/>
                    <a:pt x="1168" y="5858"/>
                  </a:cubicBezTo>
                  <a:cubicBezTo>
                    <a:pt x="775" y="3834"/>
                    <a:pt x="418" y="2037"/>
                    <a:pt x="4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18"/>
            <p:cNvSpPr/>
            <p:nvPr/>
          </p:nvSpPr>
          <p:spPr>
            <a:xfrm>
              <a:off x="1034050" y="2920725"/>
              <a:ext cx="649200" cy="946875"/>
            </a:xfrm>
            <a:custGeom>
              <a:rect b="b" l="l" r="r" t="t"/>
              <a:pathLst>
                <a:path extrusionOk="0" h="37875" w="25968">
                  <a:moveTo>
                    <a:pt x="346" y="1"/>
                  </a:moveTo>
                  <a:cubicBezTo>
                    <a:pt x="119" y="1025"/>
                    <a:pt x="60" y="2060"/>
                    <a:pt x="24" y="3108"/>
                  </a:cubicBezTo>
                  <a:cubicBezTo>
                    <a:pt x="0" y="4311"/>
                    <a:pt x="24" y="5525"/>
                    <a:pt x="227" y="6716"/>
                  </a:cubicBezTo>
                  <a:cubicBezTo>
                    <a:pt x="488" y="8287"/>
                    <a:pt x="1072" y="9776"/>
                    <a:pt x="1631" y="11240"/>
                  </a:cubicBezTo>
                  <a:cubicBezTo>
                    <a:pt x="3453" y="16145"/>
                    <a:pt x="6430" y="20372"/>
                    <a:pt x="9632" y="24039"/>
                  </a:cubicBezTo>
                  <a:cubicBezTo>
                    <a:pt x="11978" y="26706"/>
                    <a:pt x="14419" y="29290"/>
                    <a:pt x="17098" y="31600"/>
                  </a:cubicBezTo>
                  <a:cubicBezTo>
                    <a:pt x="19824" y="34017"/>
                    <a:pt x="22765" y="35850"/>
                    <a:pt x="25968" y="37874"/>
                  </a:cubicBezTo>
                  <a:cubicBezTo>
                    <a:pt x="24301" y="36577"/>
                    <a:pt x="22682" y="35219"/>
                    <a:pt x="21039" y="33862"/>
                  </a:cubicBezTo>
                  <a:cubicBezTo>
                    <a:pt x="19908" y="32945"/>
                    <a:pt x="18765" y="32040"/>
                    <a:pt x="17681" y="31076"/>
                  </a:cubicBezTo>
                  <a:cubicBezTo>
                    <a:pt x="13454" y="27313"/>
                    <a:pt x="10121" y="23527"/>
                    <a:pt x="7085" y="19193"/>
                  </a:cubicBezTo>
                  <a:cubicBezTo>
                    <a:pt x="5942" y="17527"/>
                    <a:pt x="4834" y="15812"/>
                    <a:pt x="3929" y="14002"/>
                  </a:cubicBezTo>
                  <a:cubicBezTo>
                    <a:pt x="2905" y="11871"/>
                    <a:pt x="2167" y="10097"/>
                    <a:pt x="1441" y="7716"/>
                  </a:cubicBezTo>
                  <a:cubicBezTo>
                    <a:pt x="1036" y="6489"/>
                    <a:pt x="727" y="4477"/>
                    <a:pt x="655" y="3775"/>
                  </a:cubicBezTo>
                  <a:cubicBezTo>
                    <a:pt x="500" y="2525"/>
                    <a:pt x="346" y="1263"/>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18"/>
            <p:cNvSpPr/>
            <p:nvPr/>
          </p:nvSpPr>
          <p:spPr>
            <a:xfrm>
              <a:off x="939400" y="3001700"/>
              <a:ext cx="676600" cy="900125"/>
            </a:xfrm>
            <a:custGeom>
              <a:rect b="b" l="l" r="r" t="t"/>
              <a:pathLst>
                <a:path extrusionOk="0" h="36005" w="27064">
                  <a:moveTo>
                    <a:pt x="0" y="0"/>
                  </a:moveTo>
                  <a:cubicBezTo>
                    <a:pt x="0" y="6"/>
                    <a:pt x="1" y="13"/>
                    <a:pt x="1" y="19"/>
                  </a:cubicBezTo>
                  <a:lnTo>
                    <a:pt x="1" y="19"/>
                  </a:lnTo>
                  <a:cubicBezTo>
                    <a:pt x="1" y="13"/>
                    <a:pt x="0" y="6"/>
                    <a:pt x="0" y="0"/>
                  </a:cubicBezTo>
                  <a:close/>
                  <a:moveTo>
                    <a:pt x="1" y="19"/>
                  </a:moveTo>
                  <a:lnTo>
                    <a:pt x="1" y="19"/>
                  </a:lnTo>
                  <a:cubicBezTo>
                    <a:pt x="24" y="418"/>
                    <a:pt x="36" y="828"/>
                    <a:pt x="48" y="1238"/>
                  </a:cubicBezTo>
                  <a:cubicBezTo>
                    <a:pt x="119" y="2727"/>
                    <a:pt x="262" y="4215"/>
                    <a:pt x="560" y="5667"/>
                  </a:cubicBezTo>
                  <a:cubicBezTo>
                    <a:pt x="917" y="7453"/>
                    <a:pt x="1548" y="9156"/>
                    <a:pt x="2239" y="10823"/>
                  </a:cubicBezTo>
                  <a:cubicBezTo>
                    <a:pt x="3084" y="12811"/>
                    <a:pt x="4036" y="14764"/>
                    <a:pt x="5239" y="16562"/>
                  </a:cubicBezTo>
                  <a:cubicBezTo>
                    <a:pt x="6334" y="18252"/>
                    <a:pt x="7620" y="19776"/>
                    <a:pt x="8954" y="21265"/>
                  </a:cubicBezTo>
                  <a:cubicBezTo>
                    <a:pt x="10454" y="22967"/>
                    <a:pt x="12025" y="24598"/>
                    <a:pt x="13716" y="26122"/>
                  </a:cubicBezTo>
                  <a:cubicBezTo>
                    <a:pt x="17967" y="29920"/>
                    <a:pt x="21943" y="33385"/>
                    <a:pt x="27063" y="36004"/>
                  </a:cubicBezTo>
                  <a:cubicBezTo>
                    <a:pt x="24801" y="34361"/>
                    <a:pt x="22717" y="32576"/>
                    <a:pt x="20443" y="30754"/>
                  </a:cubicBezTo>
                  <a:cubicBezTo>
                    <a:pt x="15597" y="26861"/>
                    <a:pt x="10990" y="22622"/>
                    <a:pt x="7192" y="17681"/>
                  </a:cubicBezTo>
                  <a:cubicBezTo>
                    <a:pt x="4941" y="14680"/>
                    <a:pt x="2941" y="10406"/>
                    <a:pt x="1786" y="6537"/>
                  </a:cubicBezTo>
                  <a:cubicBezTo>
                    <a:pt x="1155" y="4417"/>
                    <a:pt x="500" y="2322"/>
                    <a:pt x="36" y="167"/>
                  </a:cubicBezTo>
                  <a:cubicBezTo>
                    <a:pt x="25" y="115"/>
                    <a:pt x="6" y="63"/>
                    <a:pt x="1"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18"/>
            <p:cNvSpPr/>
            <p:nvPr/>
          </p:nvSpPr>
          <p:spPr>
            <a:xfrm>
              <a:off x="1344200" y="3291600"/>
              <a:ext cx="336375" cy="305125"/>
            </a:xfrm>
            <a:custGeom>
              <a:rect b="b" l="l" r="r" t="t"/>
              <a:pathLst>
                <a:path extrusionOk="0" h="12205" w="13455">
                  <a:moveTo>
                    <a:pt x="1" y="1"/>
                  </a:moveTo>
                  <a:lnTo>
                    <a:pt x="1" y="1"/>
                  </a:lnTo>
                  <a:cubicBezTo>
                    <a:pt x="1608" y="2763"/>
                    <a:pt x="3668" y="5263"/>
                    <a:pt x="6097" y="7335"/>
                  </a:cubicBezTo>
                  <a:cubicBezTo>
                    <a:pt x="8133" y="9121"/>
                    <a:pt x="10395" y="10657"/>
                    <a:pt x="12800" y="11859"/>
                  </a:cubicBezTo>
                  <a:cubicBezTo>
                    <a:pt x="13026" y="11978"/>
                    <a:pt x="13240" y="12097"/>
                    <a:pt x="13455" y="12205"/>
                  </a:cubicBezTo>
                  <a:cubicBezTo>
                    <a:pt x="13145" y="11966"/>
                    <a:pt x="12883" y="11752"/>
                    <a:pt x="12597" y="11550"/>
                  </a:cubicBezTo>
                  <a:cubicBezTo>
                    <a:pt x="10740" y="10014"/>
                    <a:pt x="8954" y="8383"/>
                    <a:pt x="7085" y="6847"/>
                  </a:cubicBezTo>
                  <a:cubicBezTo>
                    <a:pt x="6192" y="6097"/>
                    <a:pt x="5382" y="5275"/>
                    <a:pt x="4525" y="4489"/>
                  </a:cubicBezTo>
                  <a:cubicBezTo>
                    <a:pt x="2965" y="3049"/>
                    <a:pt x="1453" y="156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18"/>
            <p:cNvSpPr/>
            <p:nvPr/>
          </p:nvSpPr>
          <p:spPr>
            <a:xfrm>
              <a:off x="1368600" y="2821300"/>
              <a:ext cx="298575" cy="528675"/>
            </a:xfrm>
            <a:custGeom>
              <a:rect b="b" l="l" r="r" t="t"/>
              <a:pathLst>
                <a:path extrusionOk="0" h="21147" w="11943">
                  <a:moveTo>
                    <a:pt x="477" y="1"/>
                  </a:moveTo>
                  <a:lnTo>
                    <a:pt x="477" y="1"/>
                  </a:lnTo>
                  <a:cubicBezTo>
                    <a:pt x="1" y="4597"/>
                    <a:pt x="1501" y="8454"/>
                    <a:pt x="3704" y="12121"/>
                  </a:cubicBezTo>
                  <a:cubicBezTo>
                    <a:pt x="5275" y="14836"/>
                    <a:pt x="7335" y="17277"/>
                    <a:pt x="9669" y="19360"/>
                  </a:cubicBezTo>
                  <a:cubicBezTo>
                    <a:pt x="10395" y="19991"/>
                    <a:pt x="11157" y="20587"/>
                    <a:pt x="11943" y="21146"/>
                  </a:cubicBezTo>
                  <a:cubicBezTo>
                    <a:pt x="11217" y="20444"/>
                    <a:pt x="10562" y="19634"/>
                    <a:pt x="10598" y="18777"/>
                  </a:cubicBezTo>
                  <a:lnTo>
                    <a:pt x="10598" y="18765"/>
                  </a:lnTo>
                  <a:cubicBezTo>
                    <a:pt x="7359" y="16015"/>
                    <a:pt x="4954" y="12717"/>
                    <a:pt x="2978" y="8550"/>
                  </a:cubicBezTo>
                  <a:cubicBezTo>
                    <a:pt x="1930" y="6204"/>
                    <a:pt x="751" y="3168"/>
                    <a:pt x="4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18"/>
            <p:cNvSpPr/>
            <p:nvPr/>
          </p:nvSpPr>
          <p:spPr>
            <a:xfrm>
              <a:off x="2842000" y="3071050"/>
              <a:ext cx="473600" cy="357200"/>
            </a:xfrm>
            <a:custGeom>
              <a:rect b="b" l="l" r="r" t="t"/>
              <a:pathLst>
                <a:path extrusionOk="0" h="14288" w="18944">
                  <a:moveTo>
                    <a:pt x="18944" y="0"/>
                  </a:moveTo>
                  <a:lnTo>
                    <a:pt x="18944" y="0"/>
                  </a:lnTo>
                  <a:cubicBezTo>
                    <a:pt x="17229" y="2167"/>
                    <a:pt x="15074" y="3965"/>
                    <a:pt x="12979" y="5751"/>
                  </a:cubicBezTo>
                  <a:cubicBezTo>
                    <a:pt x="11336" y="7061"/>
                    <a:pt x="9824" y="8239"/>
                    <a:pt x="7978" y="9489"/>
                  </a:cubicBezTo>
                  <a:cubicBezTo>
                    <a:pt x="6287" y="10597"/>
                    <a:pt x="4537" y="11573"/>
                    <a:pt x="2811" y="12621"/>
                  </a:cubicBezTo>
                  <a:cubicBezTo>
                    <a:pt x="1930" y="13157"/>
                    <a:pt x="1037" y="13669"/>
                    <a:pt x="144" y="14192"/>
                  </a:cubicBezTo>
                  <a:cubicBezTo>
                    <a:pt x="96" y="14228"/>
                    <a:pt x="37" y="14252"/>
                    <a:pt x="1" y="14288"/>
                  </a:cubicBezTo>
                  <a:cubicBezTo>
                    <a:pt x="811" y="13966"/>
                    <a:pt x="1620" y="13633"/>
                    <a:pt x="2418" y="13276"/>
                  </a:cubicBezTo>
                  <a:cubicBezTo>
                    <a:pt x="3882" y="12621"/>
                    <a:pt x="5323" y="11906"/>
                    <a:pt x="6704" y="11085"/>
                  </a:cubicBezTo>
                  <a:cubicBezTo>
                    <a:pt x="8240" y="10156"/>
                    <a:pt x="9681" y="9120"/>
                    <a:pt x="11109" y="8037"/>
                  </a:cubicBezTo>
                  <a:cubicBezTo>
                    <a:pt x="14098" y="5787"/>
                    <a:pt x="17027" y="3251"/>
                    <a:pt x="189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18"/>
            <p:cNvSpPr/>
            <p:nvPr/>
          </p:nvSpPr>
          <p:spPr>
            <a:xfrm>
              <a:off x="2214250" y="3453525"/>
              <a:ext cx="594750" cy="142050"/>
            </a:xfrm>
            <a:custGeom>
              <a:rect b="b" l="l" r="r" t="t"/>
              <a:pathLst>
                <a:path extrusionOk="0" h="5682" w="23790">
                  <a:moveTo>
                    <a:pt x="23789" y="1"/>
                  </a:moveTo>
                  <a:cubicBezTo>
                    <a:pt x="21372" y="1096"/>
                    <a:pt x="19015" y="2096"/>
                    <a:pt x="16407" y="2870"/>
                  </a:cubicBezTo>
                  <a:cubicBezTo>
                    <a:pt x="14169" y="3537"/>
                    <a:pt x="11907" y="4132"/>
                    <a:pt x="9585" y="4477"/>
                  </a:cubicBezTo>
                  <a:cubicBezTo>
                    <a:pt x="7827" y="4725"/>
                    <a:pt x="5355" y="4920"/>
                    <a:pt x="3229" y="4920"/>
                  </a:cubicBezTo>
                  <a:cubicBezTo>
                    <a:pt x="3108" y="4920"/>
                    <a:pt x="2988" y="4919"/>
                    <a:pt x="2870" y="4918"/>
                  </a:cubicBezTo>
                  <a:cubicBezTo>
                    <a:pt x="1918" y="4906"/>
                    <a:pt x="965" y="4835"/>
                    <a:pt x="13" y="4763"/>
                  </a:cubicBezTo>
                  <a:lnTo>
                    <a:pt x="13" y="4763"/>
                  </a:lnTo>
                  <a:cubicBezTo>
                    <a:pt x="96" y="5013"/>
                    <a:pt x="120" y="5263"/>
                    <a:pt x="1" y="5549"/>
                  </a:cubicBezTo>
                  <a:cubicBezTo>
                    <a:pt x="1055" y="5637"/>
                    <a:pt x="2112" y="5682"/>
                    <a:pt x="3169" y="5682"/>
                  </a:cubicBezTo>
                  <a:cubicBezTo>
                    <a:pt x="4261" y="5682"/>
                    <a:pt x="5353" y="5634"/>
                    <a:pt x="6442" y="5537"/>
                  </a:cubicBezTo>
                  <a:cubicBezTo>
                    <a:pt x="9061" y="5347"/>
                    <a:pt x="11645" y="4942"/>
                    <a:pt x="14181" y="4227"/>
                  </a:cubicBezTo>
                  <a:cubicBezTo>
                    <a:pt x="15693" y="3811"/>
                    <a:pt x="17217" y="3370"/>
                    <a:pt x="18658" y="2763"/>
                  </a:cubicBezTo>
                  <a:cubicBezTo>
                    <a:pt x="20456" y="2025"/>
                    <a:pt x="22158" y="1037"/>
                    <a:pt x="237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18"/>
            <p:cNvSpPr/>
            <p:nvPr/>
          </p:nvSpPr>
          <p:spPr>
            <a:xfrm>
              <a:off x="3053350" y="3123725"/>
              <a:ext cx="283400" cy="255425"/>
            </a:xfrm>
            <a:custGeom>
              <a:rect b="b" l="l" r="r" t="t"/>
              <a:pathLst>
                <a:path extrusionOk="0" h="10217" w="11336">
                  <a:moveTo>
                    <a:pt x="11335" y="1"/>
                  </a:moveTo>
                  <a:cubicBezTo>
                    <a:pt x="7918" y="3430"/>
                    <a:pt x="4310" y="6680"/>
                    <a:pt x="560" y="9764"/>
                  </a:cubicBezTo>
                  <a:cubicBezTo>
                    <a:pt x="369" y="9919"/>
                    <a:pt x="191" y="10061"/>
                    <a:pt x="0" y="10216"/>
                  </a:cubicBezTo>
                  <a:cubicBezTo>
                    <a:pt x="203" y="10073"/>
                    <a:pt x="429" y="9954"/>
                    <a:pt x="631" y="9823"/>
                  </a:cubicBezTo>
                  <a:cubicBezTo>
                    <a:pt x="2715" y="8573"/>
                    <a:pt x="4679" y="7132"/>
                    <a:pt x="6465" y="5489"/>
                  </a:cubicBezTo>
                  <a:cubicBezTo>
                    <a:pt x="8239" y="3811"/>
                    <a:pt x="9859" y="1953"/>
                    <a:pt x="11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18"/>
            <p:cNvSpPr/>
            <p:nvPr/>
          </p:nvSpPr>
          <p:spPr>
            <a:xfrm>
              <a:off x="2468750" y="3419300"/>
              <a:ext cx="540575" cy="246475"/>
            </a:xfrm>
            <a:custGeom>
              <a:rect b="b" l="l" r="r" t="t"/>
              <a:pathLst>
                <a:path extrusionOk="0" h="9859" w="21623">
                  <a:moveTo>
                    <a:pt x="21622" y="1"/>
                  </a:moveTo>
                  <a:lnTo>
                    <a:pt x="21622" y="1"/>
                  </a:lnTo>
                  <a:cubicBezTo>
                    <a:pt x="18300" y="1906"/>
                    <a:pt x="14943" y="3763"/>
                    <a:pt x="11430" y="5299"/>
                  </a:cubicBezTo>
                  <a:cubicBezTo>
                    <a:pt x="9895" y="5977"/>
                    <a:pt x="7894" y="6704"/>
                    <a:pt x="6085" y="7394"/>
                  </a:cubicBezTo>
                  <a:cubicBezTo>
                    <a:pt x="4477" y="8001"/>
                    <a:pt x="2906" y="8668"/>
                    <a:pt x="1310" y="9323"/>
                  </a:cubicBezTo>
                  <a:cubicBezTo>
                    <a:pt x="882" y="9502"/>
                    <a:pt x="429" y="9680"/>
                    <a:pt x="0" y="9859"/>
                  </a:cubicBezTo>
                  <a:cubicBezTo>
                    <a:pt x="370" y="9776"/>
                    <a:pt x="727" y="9668"/>
                    <a:pt x="1096" y="9561"/>
                  </a:cubicBezTo>
                  <a:cubicBezTo>
                    <a:pt x="5311" y="8430"/>
                    <a:pt x="9454" y="6942"/>
                    <a:pt x="13407" y="5084"/>
                  </a:cubicBezTo>
                  <a:cubicBezTo>
                    <a:pt x="14931" y="4358"/>
                    <a:pt x="16431" y="3584"/>
                    <a:pt x="17860" y="2691"/>
                  </a:cubicBezTo>
                  <a:cubicBezTo>
                    <a:pt x="19158" y="1858"/>
                    <a:pt x="20384" y="917"/>
                    <a:pt x="216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18"/>
            <p:cNvSpPr/>
            <p:nvPr/>
          </p:nvSpPr>
          <p:spPr>
            <a:xfrm>
              <a:off x="2196700" y="3665450"/>
              <a:ext cx="211050" cy="23550"/>
            </a:xfrm>
            <a:custGeom>
              <a:rect b="b" l="l" r="r" t="t"/>
              <a:pathLst>
                <a:path extrusionOk="0" h="942" w="8442">
                  <a:moveTo>
                    <a:pt x="274" y="1"/>
                  </a:moveTo>
                  <a:cubicBezTo>
                    <a:pt x="274" y="299"/>
                    <a:pt x="179" y="608"/>
                    <a:pt x="0" y="846"/>
                  </a:cubicBezTo>
                  <a:cubicBezTo>
                    <a:pt x="703" y="894"/>
                    <a:pt x="1417" y="930"/>
                    <a:pt x="2131" y="942"/>
                  </a:cubicBezTo>
                  <a:cubicBezTo>
                    <a:pt x="2184" y="942"/>
                    <a:pt x="2237" y="942"/>
                    <a:pt x="2290" y="942"/>
                  </a:cubicBezTo>
                  <a:cubicBezTo>
                    <a:pt x="4345" y="942"/>
                    <a:pt x="6410" y="718"/>
                    <a:pt x="8442" y="358"/>
                  </a:cubicBezTo>
                  <a:lnTo>
                    <a:pt x="8442" y="358"/>
                  </a:lnTo>
                  <a:cubicBezTo>
                    <a:pt x="8197" y="362"/>
                    <a:pt x="7949" y="363"/>
                    <a:pt x="7698" y="363"/>
                  </a:cubicBezTo>
                  <a:cubicBezTo>
                    <a:pt x="5341" y="363"/>
                    <a:pt x="2705" y="216"/>
                    <a:pt x="2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18"/>
            <p:cNvSpPr/>
            <p:nvPr/>
          </p:nvSpPr>
          <p:spPr>
            <a:xfrm>
              <a:off x="1835050" y="3617550"/>
              <a:ext cx="17575" cy="4775"/>
            </a:xfrm>
            <a:custGeom>
              <a:rect b="b" l="l" r="r" t="t"/>
              <a:pathLst>
                <a:path extrusionOk="0" h="191" w="703">
                  <a:moveTo>
                    <a:pt x="0" y="0"/>
                  </a:moveTo>
                  <a:cubicBezTo>
                    <a:pt x="226" y="71"/>
                    <a:pt x="429" y="131"/>
                    <a:pt x="655" y="191"/>
                  </a:cubicBezTo>
                  <a:lnTo>
                    <a:pt x="703" y="107"/>
                  </a:lnTo>
                  <a:cubicBezTo>
                    <a:pt x="464" y="71"/>
                    <a:pt x="238" y="2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18"/>
            <p:cNvSpPr/>
            <p:nvPr/>
          </p:nvSpPr>
          <p:spPr>
            <a:xfrm>
              <a:off x="2815525" y="3183850"/>
              <a:ext cx="597125" cy="421500"/>
            </a:xfrm>
            <a:custGeom>
              <a:rect b="b" l="l" r="r" t="t"/>
              <a:pathLst>
                <a:path extrusionOk="0" h="16860" w="23885">
                  <a:moveTo>
                    <a:pt x="23884" y="1"/>
                  </a:moveTo>
                  <a:cubicBezTo>
                    <a:pt x="22110" y="1537"/>
                    <a:pt x="20324" y="3025"/>
                    <a:pt x="18526" y="4513"/>
                  </a:cubicBezTo>
                  <a:cubicBezTo>
                    <a:pt x="16657" y="6109"/>
                    <a:pt x="15002" y="7466"/>
                    <a:pt x="13109" y="8823"/>
                  </a:cubicBezTo>
                  <a:cubicBezTo>
                    <a:pt x="9835" y="11264"/>
                    <a:pt x="6311" y="13288"/>
                    <a:pt x="2762" y="15276"/>
                  </a:cubicBezTo>
                  <a:cubicBezTo>
                    <a:pt x="1846" y="15812"/>
                    <a:pt x="941" y="16336"/>
                    <a:pt x="0" y="16860"/>
                  </a:cubicBezTo>
                  <a:cubicBezTo>
                    <a:pt x="881" y="16515"/>
                    <a:pt x="1739" y="16157"/>
                    <a:pt x="2620" y="15800"/>
                  </a:cubicBezTo>
                  <a:cubicBezTo>
                    <a:pt x="6191" y="14371"/>
                    <a:pt x="9704" y="12097"/>
                    <a:pt x="12919" y="9788"/>
                  </a:cubicBezTo>
                  <a:cubicBezTo>
                    <a:pt x="16919" y="6942"/>
                    <a:pt x="20658" y="3727"/>
                    <a:pt x="238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18"/>
            <p:cNvSpPr/>
            <p:nvPr/>
          </p:nvSpPr>
          <p:spPr>
            <a:xfrm>
              <a:off x="2169900" y="3650575"/>
              <a:ext cx="569450" cy="111425"/>
            </a:xfrm>
            <a:custGeom>
              <a:rect b="b" l="l" r="r" t="t"/>
              <a:pathLst>
                <a:path extrusionOk="0" h="4457" w="22778">
                  <a:moveTo>
                    <a:pt x="22777" y="1"/>
                  </a:moveTo>
                  <a:cubicBezTo>
                    <a:pt x="18908" y="1346"/>
                    <a:pt x="14383" y="2632"/>
                    <a:pt x="10669" y="3084"/>
                  </a:cubicBezTo>
                  <a:cubicBezTo>
                    <a:pt x="8264" y="3370"/>
                    <a:pt x="5835" y="3584"/>
                    <a:pt x="3430" y="3620"/>
                  </a:cubicBezTo>
                  <a:cubicBezTo>
                    <a:pt x="3248" y="3622"/>
                    <a:pt x="3066" y="3623"/>
                    <a:pt x="2884" y="3623"/>
                  </a:cubicBezTo>
                  <a:cubicBezTo>
                    <a:pt x="2007" y="3623"/>
                    <a:pt x="1133" y="3600"/>
                    <a:pt x="274" y="3561"/>
                  </a:cubicBezTo>
                  <a:lnTo>
                    <a:pt x="274" y="3561"/>
                  </a:lnTo>
                  <a:cubicBezTo>
                    <a:pt x="286" y="3858"/>
                    <a:pt x="191" y="4144"/>
                    <a:pt x="1" y="4406"/>
                  </a:cubicBezTo>
                  <a:cubicBezTo>
                    <a:pt x="155" y="4406"/>
                    <a:pt x="310" y="4418"/>
                    <a:pt x="465" y="4418"/>
                  </a:cubicBezTo>
                  <a:cubicBezTo>
                    <a:pt x="1112" y="4444"/>
                    <a:pt x="1759" y="4457"/>
                    <a:pt x="2405" y="4457"/>
                  </a:cubicBezTo>
                  <a:cubicBezTo>
                    <a:pt x="4401" y="4457"/>
                    <a:pt x="6395" y="4336"/>
                    <a:pt x="8383" y="4120"/>
                  </a:cubicBezTo>
                  <a:cubicBezTo>
                    <a:pt x="10871" y="3882"/>
                    <a:pt x="13347" y="3525"/>
                    <a:pt x="15764" y="2870"/>
                  </a:cubicBezTo>
                  <a:cubicBezTo>
                    <a:pt x="18193" y="2191"/>
                    <a:pt x="20539" y="1203"/>
                    <a:pt x="227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18"/>
            <p:cNvSpPr/>
            <p:nvPr/>
          </p:nvSpPr>
          <p:spPr>
            <a:xfrm>
              <a:off x="2863450" y="3223450"/>
              <a:ext cx="598600" cy="455425"/>
            </a:xfrm>
            <a:custGeom>
              <a:rect b="b" l="l" r="r" t="t"/>
              <a:pathLst>
                <a:path extrusionOk="0" h="18217" w="23944">
                  <a:moveTo>
                    <a:pt x="23944" y="0"/>
                  </a:moveTo>
                  <a:lnTo>
                    <a:pt x="23944" y="0"/>
                  </a:lnTo>
                  <a:cubicBezTo>
                    <a:pt x="22515" y="1441"/>
                    <a:pt x="21027" y="2810"/>
                    <a:pt x="19503" y="4155"/>
                  </a:cubicBezTo>
                  <a:cubicBezTo>
                    <a:pt x="17324" y="6132"/>
                    <a:pt x="14538" y="8501"/>
                    <a:pt x="12478" y="10073"/>
                  </a:cubicBezTo>
                  <a:cubicBezTo>
                    <a:pt x="10823" y="11323"/>
                    <a:pt x="9108" y="12514"/>
                    <a:pt x="7382" y="13669"/>
                  </a:cubicBezTo>
                  <a:cubicBezTo>
                    <a:pt x="5858" y="14645"/>
                    <a:pt x="4310" y="15574"/>
                    <a:pt x="2798" y="16538"/>
                  </a:cubicBezTo>
                  <a:cubicBezTo>
                    <a:pt x="1881" y="17121"/>
                    <a:pt x="941" y="17669"/>
                    <a:pt x="0" y="18217"/>
                  </a:cubicBezTo>
                  <a:cubicBezTo>
                    <a:pt x="774" y="17871"/>
                    <a:pt x="1548" y="17514"/>
                    <a:pt x="2322" y="17181"/>
                  </a:cubicBezTo>
                  <a:cubicBezTo>
                    <a:pt x="4179" y="16383"/>
                    <a:pt x="5989" y="15478"/>
                    <a:pt x="7680" y="14383"/>
                  </a:cubicBezTo>
                  <a:cubicBezTo>
                    <a:pt x="9870" y="12930"/>
                    <a:pt x="12002" y="11371"/>
                    <a:pt x="14038" y="9704"/>
                  </a:cubicBezTo>
                  <a:cubicBezTo>
                    <a:pt x="17633" y="6787"/>
                    <a:pt x="21134" y="3703"/>
                    <a:pt x="239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18"/>
            <p:cNvSpPr/>
            <p:nvPr/>
          </p:nvSpPr>
          <p:spPr>
            <a:xfrm>
              <a:off x="1788300" y="3717850"/>
              <a:ext cx="1003725" cy="114400"/>
            </a:xfrm>
            <a:custGeom>
              <a:rect b="b" l="l" r="r" t="t"/>
              <a:pathLst>
                <a:path extrusionOk="0" h="4576" w="40149">
                  <a:moveTo>
                    <a:pt x="40149" y="0"/>
                  </a:moveTo>
                  <a:lnTo>
                    <a:pt x="40149" y="0"/>
                  </a:lnTo>
                  <a:cubicBezTo>
                    <a:pt x="38291" y="703"/>
                    <a:pt x="36351" y="1179"/>
                    <a:pt x="34422" y="1655"/>
                  </a:cubicBezTo>
                  <a:cubicBezTo>
                    <a:pt x="32160" y="2215"/>
                    <a:pt x="29885" y="2787"/>
                    <a:pt x="27552" y="3132"/>
                  </a:cubicBezTo>
                  <a:cubicBezTo>
                    <a:pt x="25048" y="3490"/>
                    <a:pt x="22014" y="3685"/>
                    <a:pt x="19081" y="3685"/>
                  </a:cubicBezTo>
                  <a:cubicBezTo>
                    <a:pt x="18207" y="3685"/>
                    <a:pt x="17342" y="3667"/>
                    <a:pt x="16503" y="3632"/>
                  </a:cubicBezTo>
                  <a:cubicBezTo>
                    <a:pt x="12979" y="3441"/>
                    <a:pt x="10097" y="3001"/>
                    <a:pt x="6668" y="2275"/>
                  </a:cubicBezTo>
                  <a:cubicBezTo>
                    <a:pt x="4489" y="1846"/>
                    <a:pt x="2322" y="1417"/>
                    <a:pt x="167" y="929"/>
                  </a:cubicBezTo>
                  <a:lnTo>
                    <a:pt x="1" y="882"/>
                  </a:lnTo>
                  <a:lnTo>
                    <a:pt x="1" y="882"/>
                  </a:lnTo>
                  <a:cubicBezTo>
                    <a:pt x="96" y="929"/>
                    <a:pt x="203" y="989"/>
                    <a:pt x="310" y="1024"/>
                  </a:cubicBezTo>
                  <a:cubicBezTo>
                    <a:pt x="1882" y="1774"/>
                    <a:pt x="3537" y="2370"/>
                    <a:pt x="5216" y="2858"/>
                  </a:cubicBezTo>
                  <a:cubicBezTo>
                    <a:pt x="7954" y="3608"/>
                    <a:pt x="10788" y="4037"/>
                    <a:pt x="13610" y="4322"/>
                  </a:cubicBezTo>
                  <a:cubicBezTo>
                    <a:pt x="15273" y="4499"/>
                    <a:pt x="16949" y="4575"/>
                    <a:pt x="18625" y="4575"/>
                  </a:cubicBezTo>
                  <a:cubicBezTo>
                    <a:pt x="19768" y="4575"/>
                    <a:pt x="20912" y="4540"/>
                    <a:pt x="22051" y="4477"/>
                  </a:cubicBezTo>
                  <a:cubicBezTo>
                    <a:pt x="25313" y="4346"/>
                    <a:pt x="28540" y="3930"/>
                    <a:pt x="31707" y="3156"/>
                  </a:cubicBezTo>
                  <a:cubicBezTo>
                    <a:pt x="34624" y="2453"/>
                    <a:pt x="37529" y="1489"/>
                    <a:pt x="401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18"/>
            <p:cNvSpPr/>
            <p:nvPr/>
          </p:nvSpPr>
          <p:spPr>
            <a:xfrm>
              <a:off x="1737700" y="3790775"/>
              <a:ext cx="543250" cy="117600"/>
            </a:xfrm>
            <a:custGeom>
              <a:rect b="b" l="l" r="r" t="t"/>
              <a:pathLst>
                <a:path extrusionOk="0" h="4704" w="21730">
                  <a:moveTo>
                    <a:pt x="1" y="0"/>
                  </a:moveTo>
                  <a:lnTo>
                    <a:pt x="1" y="0"/>
                  </a:lnTo>
                  <a:cubicBezTo>
                    <a:pt x="2942" y="1584"/>
                    <a:pt x="6132" y="2537"/>
                    <a:pt x="9371" y="3239"/>
                  </a:cubicBezTo>
                  <a:cubicBezTo>
                    <a:pt x="13074" y="4084"/>
                    <a:pt x="16860" y="4572"/>
                    <a:pt x="20670" y="4692"/>
                  </a:cubicBezTo>
                  <a:cubicBezTo>
                    <a:pt x="21027" y="4703"/>
                    <a:pt x="21384" y="4703"/>
                    <a:pt x="21730" y="4703"/>
                  </a:cubicBezTo>
                  <a:cubicBezTo>
                    <a:pt x="21241" y="4644"/>
                    <a:pt x="20789" y="4572"/>
                    <a:pt x="20313" y="4501"/>
                  </a:cubicBezTo>
                  <a:cubicBezTo>
                    <a:pt x="17372" y="3989"/>
                    <a:pt x="14443" y="3560"/>
                    <a:pt x="11514" y="3037"/>
                  </a:cubicBezTo>
                  <a:cubicBezTo>
                    <a:pt x="7633" y="2239"/>
                    <a:pt x="3751" y="131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18"/>
            <p:cNvSpPr/>
            <p:nvPr/>
          </p:nvSpPr>
          <p:spPr>
            <a:xfrm>
              <a:off x="2358625" y="3515750"/>
              <a:ext cx="916500" cy="396925"/>
            </a:xfrm>
            <a:custGeom>
              <a:rect b="b" l="l" r="r" t="t"/>
              <a:pathLst>
                <a:path extrusionOk="0" h="15877" w="36660">
                  <a:moveTo>
                    <a:pt x="36659" y="0"/>
                  </a:moveTo>
                  <a:cubicBezTo>
                    <a:pt x="36564" y="48"/>
                    <a:pt x="36505" y="95"/>
                    <a:pt x="36445" y="143"/>
                  </a:cubicBezTo>
                  <a:cubicBezTo>
                    <a:pt x="34874" y="1203"/>
                    <a:pt x="33290" y="2131"/>
                    <a:pt x="31695" y="3239"/>
                  </a:cubicBezTo>
                  <a:cubicBezTo>
                    <a:pt x="25325" y="7572"/>
                    <a:pt x="18633" y="10918"/>
                    <a:pt x="11454" y="13204"/>
                  </a:cubicBezTo>
                  <a:cubicBezTo>
                    <a:pt x="9763" y="13764"/>
                    <a:pt x="8049" y="14216"/>
                    <a:pt x="6322" y="14669"/>
                  </a:cubicBezTo>
                  <a:cubicBezTo>
                    <a:pt x="4227" y="15204"/>
                    <a:pt x="2108" y="15645"/>
                    <a:pt x="0" y="15835"/>
                  </a:cubicBezTo>
                  <a:cubicBezTo>
                    <a:pt x="431" y="15863"/>
                    <a:pt x="861" y="15877"/>
                    <a:pt x="1290" y="15877"/>
                  </a:cubicBezTo>
                  <a:cubicBezTo>
                    <a:pt x="5068" y="15877"/>
                    <a:pt x="8765" y="14845"/>
                    <a:pt x="12347" y="13668"/>
                  </a:cubicBezTo>
                  <a:cubicBezTo>
                    <a:pt x="16609" y="12252"/>
                    <a:pt x="20741" y="10466"/>
                    <a:pt x="24718" y="8358"/>
                  </a:cubicBezTo>
                  <a:cubicBezTo>
                    <a:pt x="27492" y="6846"/>
                    <a:pt x="30230" y="5239"/>
                    <a:pt x="32742" y="3358"/>
                  </a:cubicBezTo>
                  <a:cubicBezTo>
                    <a:pt x="34112" y="2322"/>
                    <a:pt x="35374" y="1155"/>
                    <a:pt x="366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18"/>
            <p:cNvSpPr/>
            <p:nvPr/>
          </p:nvSpPr>
          <p:spPr>
            <a:xfrm>
              <a:off x="3328975" y="3347875"/>
              <a:ext cx="137550" cy="127400"/>
            </a:xfrm>
            <a:custGeom>
              <a:rect b="b" l="l" r="r" t="t"/>
              <a:pathLst>
                <a:path extrusionOk="0" h="5096" w="5502">
                  <a:moveTo>
                    <a:pt x="5501" y="0"/>
                  </a:moveTo>
                  <a:lnTo>
                    <a:pt x="5501" y="0"/>
                  </a:lnTo>
                  <a:cubicBezTo>
                    <a:pt x="3703" y="1441"/>
                    <a:pt x="1739" y="3358"/>
                    <a:pt x="1" y="5096"/>
                  </a:cubicBezTo>
                  <a:cubicBezTo>
                    <a:pt x="2132" y="3762"/>
                    <a:pt x="4013" y="2036"/>
                    <a:pt x="55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18"/>
            <p:cNvSpPr/>
            <p:nvPr/>
          </p:nvSpPr>
          <p:spPr>
            <a:xfrm>
              <a:off x="3097100" y="3319875"/>
              <a:ext cx="468525" cy="423000"/>
            </a:xfrm>
            <a:custGeom>
              <a:rect b="b" l="l" r="r" t="t"/>
              <a:pathLst>
                <a:path extrusionOk="0" h="16920" w="18741">
                  <a:moveTo>
                    <a:pt x="18741" y="1"/>
                  </a:moveTo>
                  <a:cubicBezTo>
                    <a:pt x="17157" y="2037"/>
                    <a:pt x="15300" y="3823"/>
                    <a:pt x="13490" y="5621"/>
                  </a:cubicBezTo>
                  <a:cubicBezTo>
                    <a:pt x="10014" y="9157"/>
                    <a:pt x="5989" y="12431"/>
                    <a:pt x="2203" y="15360"/>
                  </a:cubicBezTo>
                  <a:cubicBezTo>
                    <a:pt x="1489" y="15908"/>
                    <a:pt x="751" y="16420"/>
                    <a:pt x="1" y="16920"/>
                  </a:cubicBezTo>
                  <a:cubicBezTo>
                    <a:pt x="667" y="16562"/>
                    <a:pt x="1346" y="16193"/>
                    <a:pt x="2013" y="15824"/>
                  </a:cubicBezTo>
                  <a:cubicBezTo>
                    <a:pt x="5346" y="13955"/>
                    <a:pt x="8263" y="11431"/>
                    <a:pt x="11061" y="8835"/>
                  </a:cubicBezTo>
                  <a:cubicBezTo>
                    <a:pt x="13907" y="6180"/>
                    <a:pt x="16717" y="3382"/>
                    <a:pt x="187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18"/>
            <p:cNvSpPr/>
            <p:nvPr/>
          </p:nvSpPr>
          <p:spPr>
            <a:xfrm>
              <a:off x="2239250" y="3776775"/>
              <a:ext cx="824550" cy="236975"/>
            </a:xfrm>
            <a:custGeom>
              <a:rect b="b" l="l" r="r" t="t"/>
              <a:pathLst>
                <a:path extrusionOk="0" h="9479" w="32982">
                  <a:moveTo>
                    <a:pt x="32981" y="1"/>
                  </a:moveTo>
                  <a:lnTo>
                    <a:pt x="32981" y="1"/>
                  </a:lnTo>
                  <a:cubicBezTo>
                    <a:pt x="30909" y="977"/>
                    <a:pt x="28778" y="1894"/>
                    <a:pt x="26671" y="2823"/>
                  </a:cubicBezTo>
                  <a:cubicBezTo>
                    <a:pt x="23516" y="4216"/>
                    <a:pt x="20325" y="5525"/>
                    <a:pt x="16848" y="6561"/>
                  </a:cubicBezTo>
                  <a:cubicBezTo>
                    <a:pt x="14467" y="7276"/>
                    <a:pt x="12038" y="7811"/>
                    <a:pt x="9585" y="8216"/>
                  </a:cubicBezTo>
                  <a:cubicBezTo>
                    <a:pt x="7871" y="8466"/>
                    <a:pt x="5835" y="8681"/>
                    <a:pt x="3835" y="8931"/>
                  </a:cubicBezTo>
                  <a:cubicBezTo>
                    <a:pt x="2739" y="9050"/>
                    <a:pt x="1799" y="9192"/>
                    <a:pt x="715" y="9312"/>
                  </a:cubicBezTo>
                  <a:cubicBezTo>
                    <a:pt x="477" y="9347"/>
                    <a:pt x="239" y="9359"/>
                    <a:pt x="1" y="9395"/>
                  </a:cubicBezTo>
                  <a:cubicBezTo>
                    <a:pt x="1048" y="9419"/>
                    <a:pt x="2096" y="9478"/>
                    <a:pt x="3156" y="9478"/>
                  </a:cubicBezTo>
                  <a:cubicBezTo>
                    <a:pt x="3178" y="9478"/>
                    <a:pt x="3200" y="9478"/>
                    <a:pt x="3222" y="9478"/>
                  </a:cubicBezTo>
                  <a:cubicBezTo>
                    <a:pt x="10010" y="9478"/>
                    <a:pt x="16702" y="7660"/>
                    <a:pt x="22956" y="5121"/>
                  </a:cubicBezTo>
                  <a:cubicBezTo>
                    <a:pt x="26445" y="3716"/>
                    <a:pt x="29862" y="2108"/>
                    <a:pt x="329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18"/>
            <p:cNvSpPr/>
            <p:nvPr/>
          </p:nvSpPr>
          <p:spPr>
            <a:xfrm>
              <a:off x="1774025" y="3907750"/>
              <a:ext cx="394700" cy="95425"/>
            </a:xfrm>
            <a:custGeom>
              <a:rect b="b" l="l" r="r" t="t"/>
              <a:pathLst>
                <a:path extrusionOk="0" h="3817" w="15788">
                  <a:moveTo>
                    <a:pt x="0" y="1"/>
                  </a:moveTo>
                  <a:lnTo>
                    <a:pt x="0" y="1"/>
                  </a:lnTo>
                  <a:cubicBezTo>
                    <a:pt x="238" y="120"/>
                    <a:pt x="477" y="227"/>
                    <a:pt x="727" y="346"/>
                  </a:cubicBezTo>
                  <a:cubicBezTo>
                    <a:pt x="3632" y="1632"/>
                    <a:pt x="6668" y="2584"/>
                    <a:pt x="9775" y="3203"/>
                  </a:cubicBezTo>
                  <a:cubicBezTo>
                    <a:pt x="11426" y="3510"/>
                    <a:pt x="13084" y="3816"/>
                    <a:pt x="14758" y="3816"/>
                  </a:cubicBezTo>
                  <a:cubicBezTo>
                    <a:pt x="15100" y="3816"/>
                    <a:pt x="15444" y="3803"/>
                    <a:pt x="15788" y="3775"/>
                  </a:cubicBezTo>
                  <a:cubicBezTo>
                    <a:pt x="13692" y="3656"/>
                    <a:pt x="11645" y="2977"/>
                    <a:pt x="9561" y="2453"/>
                  </a:cubicBezTo>
                  <a:cubicBezTo>
                    <a:pt x="6703" y="1691"/>
                    <a:pt x="3810" y="1025"/>
                    <a:pt x="953" y="263"/>
                  </a:cubicBezTo>
                  <a:cubicBezTo>
                    <a:pt x="643" y="179"/>
                    <a:pt x="310" y="8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18"/>
            <p:cNvSpPr/>
            <p:nvPr/>
          </p:nvSpPr>
          <p:spPr>
            <a:xfrm>
              <a:off x="3119125" y="3396075"/>
              <a:ext cx="502175" cy="434600"/>
            </a:xfrm>
            <a:custGeom>
              <a:rect b="b" l="l" r="r" t="t"/>
              <a:pathLst>
                <a:path extrusionOk="0" h="17384" w="20087">
                  <a:moveTo>
                    <a:pt x="20086" y="1"/>
                  </a:moveTo>
                  <a:lnTo>
                    <a:pt x="20086" y="1"/>
                  </a:lnTo>
                  <a:cubicBezTo>
                    <a:pt x="17074" y="3144"/>
                    <a:pt x="14074" y="6311"/>
                    <a:pt x="10800" y="9169"/>
                  </a:cubicBezTo>
                  <a:cubicBezTo>
                    <a:pt x="8085" y="11514"/>
                    <a:pt x="5299" y="13395"/>
                    <a:pt x="2334" y="15646"/>
                  </a:cubicBezTo>
                  <a:cubicBezTo>
                    <a:pt x="1560" y="16229"/>
                    <a:pt x="786" y="16836"/>
                    <a:pt x="1" y="17384"/>
                  </a:cubicBezTo>
                  <a:cubicBezTo>
                    <a:pt x="739" y="16967"/>
                    <a:pt x="1489" y="16562"/>
                    <a:pt x="2227" y="16134"/>
                  </a:cubicBezTo>
                  <a:cubicBezTo>
                    <a:pt x="5954" y="13979"/>
                    <a:pt x="9407" y="11371"/>
                    <a:pt x="12574" y="8466"/>
                  </a:cubicBezTo>
                  <a:cubicBezTo>
                    <a:pt x="13931" y="7192"/>
                    <a:pt x="15253" y="5894"/>
                    <a:pt x="16503" y="4513"/>
                  </a:cubicBezTo>
                  <a:cubicBezTo>
                    <a:pt x="17789" y="3085"/>
                    <a:pt x="18955" y="1549"/>
                    <a:pt x="200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18"/>
            <p:cNvSpPr/>
            <p:nvPr/>
          </p:nvSpPr>
          <p:spPr>
            <a:xfrm>
              <a:off x="2456550" y="3884250"/>
              <a:ext cx="570025" cy="190225"/>
            </a:xfrm>
            <a:custGeom>
              <a:rect b="b" l="l" r="r" t="t"/>
              <a:pathLst>
                <a:path extrusionOk="0" h="7609" w="22801">
                  <a:moveTo>
                    <a:pt x="22801" y="0"/>
                  </a:moveTo>
                  <a:lnTo>
                    <a:pt x="22801" y="0"/>
                  </a:lnTo>
                  <a:cubicBezTo>
                    <a:pt x="20920" y="953"/>
                    <a:pt x="18693" y="1893"/>
                    <a:pt x="17205" y="2512"/>
                  </a:cubicBezTo>
                  <a:cubicBezTo>
                    <a:pt x="15324" y="3286"/>
                    <a:pt x="13431" y="4060"/>
                    <a:pt x="11502" y="4679"/>
                  </a:cubicBezTo>
                  <a:cubicBezTo>
                    <a:pt x="8716" y="5584"/>
                    <a:pt x="5846" y="6191"/>
                    <a:pt x="3013" y="6894"/>
                  </a:cubicBezTo>
                  <a:cubicBezTo>
                    <a:pt x="2048" y="7120"/>
                    <a:pt x="1084" y="7382"/>
                    <a:pt x="119" y="7572"/>
                  </a:cubicBezTo>
                  <a:cubicBezTo>
                    <a:pt x="72" y="7596"/>
                    <a:pt x="24" y="7596"/>
                    <a:pt x="0" y="7608"/>
                  </a:cubicBezTo>
                  <a:cubicBezTo>
                    <a:pt x="750" y="7560"/>
                    <a:pt x="1512" y="7513"/>
                    <a:pt x="2274" y="7453"/>
                  </a:cubicBezTo>
                  <a:cubicBezTo>
                    <a:pt x="5965" y="7144"/>
                    <a:pt x="9561" y="6227"/>
                    <a:pt x="13038" y="4941"/>
                  </a:cubicBezTo>
                  <a:cubicBezTo>
                    <a:pt x="16455" y="3691"/>
                    <a:pt x="19800" y="2119"/>
                    <a:pt x="22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18"/>
            <p:cNvSpPr/>
            <p:nvPr/>
          </p:nvSpPr>
          <p:spPr>
            <a:xfrm>
              <a:off x="2740200" y="3754175"/>
              <a:ext cx="638200" cy="324750"/>
            </a:xfrm>
            <a:custGeom>
              <a:rect b="b" l="l" r="r" t="t"/>
              <a:pathLst>
                <a:path extrusionOk="0" h="12990" w="25528">
                  <a:moveTo>
                    <a:pt x="25528" y="0"/>
                  </a:moveTo>
                  <a:lnTo>
                    <a:pt x="25528" y="0"/>
                  </a:lnTo>
                  <a:cubicBezTo>
                    <a:pt x="24790" y="500"/>
                    <a:pt x="24028" y="976"/>
                    <a:pt x="23254" y="1441"/>
                  </a:cubicBezTo>
                  <a:cubicBezTo>
                    <a:pt x="19575" y="3703"/>
                    <a:pt x="15896" y="6013"/>
                    <a:pt x="11967" y="7834"/>
                  </a:cubicBezTo>
                  <a:cubicBezTo>
                    <a:pt x="9919" y="8823"/>
                    <a:pt x="8181" y="9501"/>
                    <a:pt x="6061" y="10358"/>
                  </a:cubicBezTo>
                  <a:cubicBezTo>
                    <a:pt x="4025" y="11192"/>
                    <a:pt x="2001" y="12061"/>
                    <a:pt x="1" y="12990"/>
                  </a:cubicBezTo>
                  <a:cubicBezTo>
                    <a:pt x="5085" y="11406"/>
                    <a:pt x="10097" y="9596"/>
                    <a:pt x="14800" y="7108"/>
                  </a:cubicBezTo>
                  <a:cubicBezTo>
                    <a:pt x="17908" y="5477"/>
                    <a:pt x="20956" y="3691"/>
                    <a:pt x="23694" y="1488"/>
                  </a:cubicBezTo>
                  <a:cubicBezTo>
                    <a:pt x="24314" y="988"/>
                    <a:pt x="24933" y="500"/>
                    <a:pt x="255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18"/>
            <p:cNvSpPr/>
            <p:nvPr/>
          </p:nvSpPr>
          <p:spPr>
            <a:xfrm>
              <a:off x="3452200" y="3529725"/>
              <a:ext cx="169100" cy="168800"/>
            </a:xfrm>
            <a:custGeom>
              <a:rect b="b" l="l" r="r" t="t"/>
              <a:pathLst>
                <a:path extrusionOk="0" h="6752" w="6764">
                  <a:moveTo>
                    <a:pt x="6763" y="1"/>
                  </a:moveTo>
                  <a:cubicBezTo>
                    <a:pt x="6585" y="179"/>
                    <a:pt x="6406" y="322"/>
                    <a:pt x="6228" y="477"/>
                  </a:cubicBezTo>
                  <a:cubicBezTo>
                    <a:pt x="5430" y="1156"/>
                    <a:pt x="4656" y="1858"/>
                    <a:pt x="3894" y="2584"/>
                  </a:cubicBezTo>
                  <a:cubicBezTo>
                    <a:pt x="2513" y="3894"/>
                    <a:pt x="1275" y="5347"/>
                    <a:pt x="1" y="6752"/>
                  </a:cubicBezTo>
                  <a:cubicBezTo>
                    <a:pt x="1370" y="5787"/>
                    <a:pt x="2584" y="4835"/>
                    <a:pt x="3823" y="3644"/>
                  </a:cubicBezTo>
                  <a:cubicBezTo>
                    <a:pt x="4906" y="2572"/>
                    <a:pt x="5835" y="1358"/>
                    <a:pt x="6692" y="108"/>
                  </a:cubicBezTo>
                  <a:cubicBezTo>
                    <a:pt x="6728" y="72"/>
                    <a:pt x="6740" y="25"/>
                    <a:pt x="67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18"/>
            <p:cNvSpPr/>
            <p:nvPr/>
          </p:nvSpPr>
          <p:spPr>
            <a:xfrm>
              <a:off x="3312300" y="3536875"/>
              <a:ext cx="382525" cy="335775"/>
            </a:xfrm>
            <a:custGeom>
              <a:rect b="b" l="l" r="r" t="t"/>
              <a:pathLst>
                <a:path extrusionOk="0" h="13431" w="15301">
                  <a:moveTo>
                    <a:pt x="15300" y="0"/>
                  </a:moveTo>
                  <a:lnTo>
                    <a:pt x="15300" y="0"/>
                  </a:lnTo>
                  <a:cubicBezTo>
                    <a:pt x="13133" y="2536"/>
                    <a:pt x="10657" y="4787"/>
                    <a:pt x="8157" y="6978"/>
                  </a:cubicBezTo>
                  <a:cubicBezTo>
                    <a:pt x="5871" y="8894"/>
                    <a:pt x="3477" y="10668"/>
                    <a:pt x="1156" y="12526"/>
                  </a:cubicBezTo>
                  <a:cubicBezTo>
                    <a:pt x="775" y="12835"/>
                    <a:pt x="382" y="13133"/>
                    <a:pt x="1" y="13431"/>
                  </a:cubicBezTo>
                  <a:lnTo>
                    <a:pt x="929" y="12895"/>
                  </a:lnTo>
                  <a:cubicBezTo>
                    <a:pt x="3751" y="11335"/>
                    <a:pt x="6383" y="9454"/>
                    <a:pt x="8811" y="7347"/>
                  </a:cubicBezTo>
                  <a:cubicBezTo>
                    <a:pt x="11288" y="5215"/>
                    <a:pt x="13550" y="2798"/>
                    <a:pt x="153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18"/>
            <p:cNvSpPr/>
            <p:nvPr/>
          </p:nvSpPr>
          <p:spPr>
            <a:xfrm>
              <a:off x="2862250" y="3921750"/>
              <a:ext cx="383700" cy="179800"/>
            </a:xfrm>
            <a:custGeom>
              <a:rect b="b" l="l" r="r" t="t"/>
              <a:pathLst>
                <a:path extrusionOk="0" h="7192" w="15348">
                  <a:moveTo>
                    <a:pt x="15348" y="0"/>
                  </a:moveTo>
                  <a:cubicBezTo>
                    <a:pt x="12800" y="1334"/>
                    <a:pt x="10240" y="2560"/>
                    <a:pt x="7680" y="3834"/>
                  </a:cubicBezTo>
                  <a:cubicBezTo>
                    <a:pt x="5394" y="4882"/>
                    <a:pt x="3037" y="5918"/>
                    <a:pt x="739" y="6894"/>
                  </a:cubicBezTo>
                  <a:cubicBezTo>
                    <a:pt x="548" y="6965"/>
                    <a:pt x="227" y="7108"/>
                    <a:pt x="1" y="7192"/>
                  </a:cubicBezTo>
                  <a:lnTo>
                    <a:pt x="584" y="7061"/>
                  </a:lnTo>
                  <a:cubicBezTo>
                    <a:pt x="3156" y="6465"/>
                    <a:pt x="5692" y="5620"/>
                    <a:pt x="8085" y="4489"/>
                  </a:cubicBezTo>
                  <a:cubicBezTo>
                    <a:pt x="10645" y="3239"/>
                    <a:pt x="13074" y="1715"/>
                    <a:pt x="153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18"/>
            <p:cNvSpPr/>
            <p:nvPr/>
          </p:nvSpPr>
          <p:spPr>
            <a:xfrm>
              <a:off x="3016150" y="3615750"/>
              <a:ext cx="681050" cy="479250"/>
            </a:xfrm>
            <a:custGeom>
              <a:rect b="b" l="l" r="r" t="t"/>
              <a:pathLst>
                <a:path extrusionOk="0" h="19170" w="27242">
                  <a:moveTo>
                    <a:pt x="27242" y="1"/>
                  </a:moveTo>
                  <a:cubicBezTo>
                    <a:pt x="26110" y="1072"/>
                    <a:pt x="24979" y="2144"/>
                    <a:pt x="23872" y="3227"/>
                  </a:cubicBezTo>
                  <a:cubicBezTo>
                    <a:pt x="20074" y="6978"/>
                    <a:pt x="16264" y="10216"/>
                    <a:pt x="11823" y="13050"/>
                  </a:cubicBezTo>
                  <a:cubicBezTo>
                    <a:pt x="8049" y="15395"/>
                    <a:pt x="3989" y="17229"/>
                    <a:pt x="0" y="19170"/>
                  </a:cubicBezTo>
                  <a:cubicBezTo>
                    <a:pt x="6287" y="17288"/>
                    <a:pt x="12085" y="13990"/>
                    <a:pt x="17240" y="9966"/>
                  </a:cubicBezTo>
                  <a:cubicBezTo>
                    <a:pt x="19717" y="8061"/>
                    <a:pt x="22801" y="5561"/>
                    <a:pt x="24967" y="2894"/>
                  </a:cubicBezTo>
                  <a:cubicBezTo>
                    <a:pt x="25777" y="1965"/>
                    <a:pt x="26515" y="989"/>
                    <a:pt x="272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18"/>
            <p:cNvSpPr/>
            <p:nvPr/>
          </p:nvSpPr>
          <p:spPr>
            <a:xfrm>
              <a:off x="3116150" y="3957450"/>
              <a:ext cx="284000" cy="149450"/>
            </a:xfrm>
            <a:custGeom>
              <a:rect b="b" l="l" r="r" t="t"/>
              <a:pathLst>
                <a:path extrusionOk="0" h="5978" w="11360">
                  <a:moveTo>
                    <a:pt x="11359" y="1"/>
                  </a:moveTo>
                  <a:lnTo>
                    <a:pt x="11359" y="1"/>
                  </a:lnTo>
                  <a:cubicBezTo>
                    <a:pt x="11181" y="108"/>
                    <a:pt x="11002" y="215"/>
                    <a:pt x="10800" y="322"/>
                  </a:cubicBezTo>
                  <a:cubicBezTo>
                    <a:pt x="7204" y="2204"/>
                    <a:pt x="3584" y="4073"/>
                    <a:pt x="1" y="5978"/>
                  </a:cubicBezTo>
                  <a:cubicBezTo>
                    <a:pt x="2156" y="5264"/>
                    <a:pt x="4275" y="4430"/>
                    <a:pt x="6275" y="3370"/>
                  </a:cubicBezTo>
                  <a:cubicBezTo>
                    <a:pt x="7882" y="2525"/>
                    <a:pt x="9395" y="1477"/>
                    <a:pt x="10847" y="394"/>
                  </a:cubicBezTo>
                  <a:cubicBezTo>
                    <a:pt x="11014" y="263"/>
                    <a:pt x="11192" y="144"/>
                    <a:pt x="113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18"/>
            <p:cNvSpPr/>
            <p:nvPr/>
          </p:nvSpPr>
          <p:spPr>
            <a:xfrm>
              <a:off x="3468575" y="3633600"/>
              <a:ext cx="286675" cy="273275"/>
            </a:xfrm>
            <a:custGeom>
              <a:rect b="b" l="l" r="r" t="t"/>
              <a:pathLst>
                <a:path extrusionOk="0" h="10931" w="11467">
                  <a:moveTo>
                    <a:pt x="11466" y="1"/>
                  </a:moveTo>
                  <a:lnTo>
                    <a:pt x="11466" y="1"/>
                  </a:lnTo>
                  <a:cubicBezTo>
                    <a:pt x="11228" y="239"/>
                    <a:pt x="11014" y="453"/>
                    <a:pt x="10776" y="680"/>
                  </a:cubicBezTo>
                  <a:cubicBezTo>
                    <a:pt x="8752" y="2585"/>
                    <a:pt x="6751" y="4537"/>
                    <a:pt x="4739" y="6466"/>
                  </a:cubicBezTo>
                  <a:cubicBezTo>
                    <a:pt x="3180" y="7990"/>
                    <a:pt x="1667" y="9550"/>
                    <a:pt x="1" y="10931"/>
                  </a:cubicBezTo>
                  <a:cubicBezTo>
                    <a:pt x="2263" y="9657"/>
                    <a:pt x="4299" y="8014"/>
                    <a:pt x="6216" y="6264"/>
                  </a:cubicBezTo>
                  <a:cubicBezTo>
                    <a:pt x="8037" y="4561"/>
                    <a:pt x="9597" y="2632"/>
                    <a:pt x="11038" y="608"/>
                  </a:cubicBezTo>
                  <a:cubicBezTo>
                    <a:pt x="11192" y="394"/>
                    <a:pt x="11335" y="203"/>
                    <a:pt x="114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18"/>
            <p:cNvSpPr/>
            <p:nvPr/>
          </p:nvSpPr>
          <p:spPr>
            <a:xfrm>
              <a:off x="3585550" y="3649975"/>
              <a:ext cx="216425" cy="236975"/>
            </a:xfrm>
            <a:custGeom>
              <a:rect b="b" l="l" r="r" t="t"/>
              <a:pathLst>
                <a:path extrusionOk="0" h="9479" w="8657">
                  <a:moveTo>
                    <a:pt x="8657" y="1"/>
                  </a:moveTo>
                  <a:lnTo>
                    <a:pt x="8657" y="1"/>
                  </a:lnTo>
                  <a:cubicBezTo>
                    <a:pt x="7835" y="1370"/>
                    <a:pt x="6656" y="2465"/>
                    <a:pt x="5537" y="3644"/>
                  </a:cubicBezTo>
                  <a:cubicBezTo>
                    <a:pt x="3894" y="5335"/>
                    <a:pt x="2287" y="7061"/>
                    <a:pt x="644" y="8788"/>
                  </a:cubicBezTo>
                  <a:cubicBezTo>
                    <a:pt x="441" y="9014"/>
                    <a:pt x="215" y="9252"/>
                    <a:pt x="1" y="9478"/>
                  </a:cubicBezTo>
                  <a:cubicBezTo>
                    <a:pt x="167" y="9347"/>
                    <a:pt x="334" y="9228"/>
                    <a:pt x="501" y="9085"/>
                  </a:cubicBezTo>
                  <a:cubicBezTo>
                    <a:pt x="2596" y="7442"/>
                    <a:pt x="4608" y="5632"/>
                    <a:pt x="6335" y="3585"/>
                  </a:cubicBezTo>
                  <a:cubicBezTo>
                    <a:pt x="7240" y="2477"/>
                    <a:pt x="8156" y="1334"/>
                    <a:pt x="86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18"/>
            <p:cNvSpPr/>
            <p:nvPr/>
          </p:nvSpPr>
          <p:spPr>
            <a:xfrm>
              <a:off x="3303150" y="3943475"/>
              <a:ext cx="215450" cy="137775"/>
            </a:xfrm>
            <a:custGeom>
              <a:rect b="b" l="l" r="r" t="t"/>
              <a:pathLst>
                <a:path extrusionOk="0" h="5511" w="8618">
                  <a:moveTo>
                    <a:pt x="8618" y="0"/>
                  </a:moveTo>
                  <a:lnTo>
                    <a:pt x="8618" y="0"/>
                  </a:lnTo>
                  <a:cubicBezTo>
                    <a:pt x="5820" y="1798"/>
                    <a:pt x="2998" y="3560"/>
                    <a:pt x="200" y="5382"/>
                  </a:cubicBezTo>
                  <a:cubicBezTo>
                    <a:pt x="42" y="5478"/>
                    <a:pt x="0" y="5511"/>
                    <a:pt x="20" y="5511"/>
                  </a:cubicBezTo>
                  <a:cubicBezTo>
                    <a:pt x="58" y="5511"/>
                    <a:pt x="310" y="5397"/>
                    <a:pt x="426" y="5358"/>
                  </a:cubicBezTo>
                  <a:cubicBezTo>
                    <a:pt x="1748" y="4799"/>
                    <a:pt x="3058" y="4203"/>
                    <a:pt x="4272" y="3453"/>
                  </a:cubicBezTo>
                  <a:cubicBezTo>
                    <a:pt x="5844" y="2453"/>
                    <a:pt x="7272" y="1262"/>
                    <a:pt x="86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18"/>
            <p:cNvSpPr/>
            <p:nvPr/>
          </p:nvSpPr>
          <p:spPr>
            <a:xfrm>
              <a:off x="3443575" y="3801200"/>
              <a:ext cx="313150" cy="247675"/>
            </a:xfrm>
            <a:custGeom>
              <a:rect b="b" l="l" r="r" t="t"/>
              <a:pathLst>
                <a:path extrusionOk="0" h="9907" w="12526">
                  <a:moveTo>
                    <a:pt x="12526" y="0"/>
                  </a:moveTo>
                  <a:lnTo>
                    <a:pt x="12526" y="0"/>
                  </a:lnTo>
                  <a:cubicBezTo>
                    <a:pt x="12335" y="167"/>
                    <a:pt x="12133" y="334"/>
                    <a:pt x="11919" y="512"/>
                  </a:cubicBezTo>
                  <a:cubicBezTo>
                    <a:pt x="7978" y="3810"/>
                    <a:pt x="4060" y="6930"/>
                    <a:pt x="0" y="9906"/>
                  </a:cubicBezTo>
                  <a:cubicBezTo>
                    <a:pt x="2608" y="8513"/>
                    <a:pt x="5084" y="6930"/>
                    <a:pt x="7370" y="5037"/>
                  </a:cubicBezTo>
                  <a:cubicBezTo>
                    <a:pt x="9037" y="3667"/>
                    <a:pt x="10537" y="2131"/>
                    <a:pt x="11990" y="572"/>
                  </a:cubicBezTo>
                  <a:cubicBezTo>
                    <a:pt x="12169" y="381"/>
                    <a:pt x="12347" y="179"/>
                    <a:pt x="125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18"/>
            <p:cNvSpPr/>
            <p:nvPr/>
          </p:nvSpPr>
          <p:spPr>
            <a:xfrm>
              <a:off x="3784975" y="3714875"/>
              <a:ext cx="56600" cy="63125"/>
            </a:xfrm>
            <a:custGeom>
              <a:rect b="b" l="l" r="r" t="t"/>
              <a:pathLst>
                <a:path extrusionOk="0" h="2525" w="2264">
                  <a:moveTo>
                    <a:pt x="2263" y="0"/>
                  </a:moveTo>
                  <a:lnTo>
                    <a:pt x="2263" y="0"/>
                  </a:lnTo>
                  <a:cubicBezTo>
                    <a:pt x="1430" y="643"/>
                    <a:pt x="632" y="1632"/>
                    <a:pt x="1" y="2525"/>
                  </a:cubicBezTo>
                  <a:cubicBezTo>
                    <a:pt x="918" y="1846"/>
                    <a:pt x="1703" y="989"/>
                    <a:pt x="22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18"/>
            <p:cNvSpPr/>
            <p:nvPr/>
          </p:nvSpPr>
          <p:spPr>
            <a:xfrm>
              <a:off x="3689725" y="3763700"/>
              <a:ext cx="203025" cy="170575"/>
            </a:xfrm>
            <a:custGeom>
              <a:rect b="b" l="l" r="r" t="t"/>
              <a:pathLst>
                <a:path extrusionOk="0" h="6823" w="8121">
                  <a:moveTo>
                    <a:pt x="8121" y="0"/>
                  </a:moveTo>
                  <a:cubicBezTo>
                    <a:pt x="7133" y="845"/>
                    <a:pt x="5740" y="1881"/>
                    <a:pt x="4466" y="2917"/>
                  </a:cubicBezTo>
                  <a:cubicBezTo>
                    <a:pt x="2954" y="4179"/>
                    <a:pt x="1513" y="5536"/>
                    <a:pt x="1" y="6822"/>
                  </a:cubicBezTo>
                  <a:cubicBezTo>
                    <a:pt x="3085" y="5072"/>
                    <a:pt x="6061" y="2893"/>
                    <a:pt x="81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18"/>
            <p:cNvSpPr/>
            <p:nvPr/>
          </p:nvSpPr>
          <p:spPr>
            <a:xfrm>
              <a:off x="3807000" y="3804775"/>
              <a:ext cx="126250" cy="102100"/>
            </a:xfrm>
            <a:custGeom>
              <a:rect b="b" l="l" r="r" t="t"/>
              <a:pathLst>
                <a:path extrusionOk="0" h="4084" w="5050">
                  <a:moveTo>
                    <a:pt x="5049" y="0"/>
                  </a:moveTo>
                  <a:lnTo>
                    <a:pt x="5049" y="0"/>
                  </a:lnTo>
                  <a:cubicBezTo>
                    <a:pt x="5035" y="5"/>
                    <a:pt x="5025" y="11"/>
                    <a:pt x="5017" y="18"/>
                  </a:cubicBezTo>
                  <a:lnTo>
                    <a:pt x="5017" y="18"/>
                  </a:lnTo>
                  <a:cubicBezTo>
                    <a:pt x="5028" y="12"/>
                    <a:pt x="5039" y="6"/>
                    <a:pt x="5049" y="0"/>
                  </a:cubicBezTo>
                  <a:close/>
                  <a:moveTo>
                    <a:pt x="5017" y="18"/>
                  </a:moveTo>
                  <a:cubicBezTo>
                    <a:pt x="4860" y="109"/>
                    <a:pt x="4693" y="210"/>
                    <a:pt x="4537" y="322"/>
                  </a:cubicBezTo>
                  <a:cubicBezTo>
                    <a:pt x="3870" y="750"/>
                    <a:pt x="3216" y="1215"/>
                    <a:pt x="2608" y="1726"/>
                  </a:cubicBezTo>
                  <a:cubicBezTo>
                    <a:pt x="1704" y="2465"/>
                    <a:pt x="882" y="3310"/>
                    <a:pt x="1" y="4084"/>
                  </a:cubicBezTo>
                  <a:cubicBezTo>
                    <a:pt x="1073" y="3572"/>
                    <a:pt x="2096" y="2929"/>
                    <a:pt x="3013" y="2155"/>
                  </a:cubicBezTo>
                  <a:cubicBezTo>
                    <a:pt x="3740" y="1524"/>
                    <a:pt x="4359" y="798"/>
                    <a:pt x="4990" y="60"/>
                  </a:cubicBezTo>
                  <a:cubicBezTo>
                    <a:pt x="4997" y="45"/>
                    <a:pt x="5004" y="30"/>
                    <a:pt x="5017" y="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18"/>
            <p:cNvSpPr/>
            <p:nvPr/>
          </p:nvSpPr>
          <p:spPr>
            <a:xfrm>
              <a:off x="3887675" y="3838400"/>
              <a:ext cx="84850" cy="70575"/>
            </a:xfrm>
            <a:custGeom>
              <a:rect b="b" l="l" r="r" t="t"/>
              <a:pathLst>
                <a:path extrusionOk="0" h="2823" w="3394">
                  <a:moveTo>
                    <a:pt x="3394" y="0"/>
                  </a:moveTo>
                  <a:cubicBezTo>
                    <a:pt x="2977" y="239"/>
                    <a:pt x="2167" y="798"/>
                    <a:pt x="1656" y="1215"/>
                  </a:cubicBezTo>
                  <a:cubicBezTo>
                    <a:pt x="1060" y="1703"/>
                    <a:pt x="536" y="2263"/>
                    <a:pt x="1" y="2822"/>
                  </a:cubicBezTo>
                  <a:cubicBezTo>
                    <a:pt x="1346" y="2144"/>
                    <a:pt x="2489" y="1179"/>
                    <a:pt x="33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18"/>
            <p:cNvSpPr/>
            <p:nvPr/>
          </p:nvSpPr>
          <p:spPr>
            <a:xfrm>
              <a:off x="3952275" y="3891075"/>
              <a:ext cx="53000" cy="51225"/>
            </a:xfrm>
            <a:custGeom>
              <a:rect b="b" l="l" r="r" t="t"/>
              <a:pathLst>
                <a:path extrusionOk="0" h="2049" w="2120">
                  <a:moveTo>
                    <a:pt x="2120" y="1"/>
                  </a:moveTo>
                  <a:lnTo>
                    <a:pt x="2120" y="1"/>
                  </a:lnTo>
                  <a:cubicBezTo>
                    <a:pt x="1334" y="596"/>
                    <a:pt x="596" y="1251"/>
                    <a:pt x="0" y="2049"/>
                  </a:cubicBezTo>
                  <a:cubicBezTo>
                    <a:pt x="810" y="1501"/>
                    <a:pt x="1524" y="834"/>
                    <a:pt x="21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18"/>
            <p:cNvSpPr/>
            <p:nvPr/>
          </p:nvSpPr>
          <p:spPr>
            <a:xfrm>
              <a:off x="4581225" y="2236500"/>
              <a:ext cx="575975" cy="210075"/>
            </a:xfrm>
            <a:custGeom>
              <a:rect b="b" l="l" r="r" t="t"/>
              <a:pathLst>
                <a:path extrusionOk="0" h="8403" w="23039">
                  <a:moveTo>
                    <a:pt x="22369" y="0"/>
                  </a:moveTo>
                  <a:cubicBezTo>
                    <a:pt x="21699" y="0"/>
                    <a:pt x="21030" y="27"/>
                    <a:pt x="20360" y="81"/>
                  </a:cubicBezTo>
                  <a:cubicBezTo>
                    <a:pt x="17395" y="366"/>
                    <a:pt x="14514" y="1247"/>
                    <a:pt x="11716" y="2212"/>
                  </a:cubicBezTo>
                  <a:cubicBezTo>
                    <a:pt x="7537" y="3676"/>
                    <a:pt x="3489" y="5653"/>
                    <a:pt x="0" y="8403"/>
                  </a:cubicBezTo>
                  <a:cubicBezTo>
                    <a:pt x="1488" y="7510"/>
                    <a:pt x="3072" y="6724"/>
                    <a:pt x="4644" y="5938"/>
                  </a:cubicBezTo>
                  <a:cubicBezTo>
                    <a:pt x="6537" y="5010"/>
                    <a:pt x="8192" y="4224"/>
                    <a:pt x="10013" y="3510"/>
                  </a:cubicBezTo>
                  <a:cubicBezTo>
                    <a:pt x="13264" y="2271"/>
                    <a:pt x="16609" y="1366"/>
                    <a:pt x="19991" y="581"/>
                  </a:cubicBezTo>
                  <a:cubicBezTo>
                    <a:pt x="21003" y="354"/>
                    <a:pt x="22015" y="176"/>
                    <a:pt x="23039" y="9"/>
                  </a:cubicBezTo>
                  <a:cubicBezTo>
                    <a:pt x="22815" y="3"/>
                    <a:pt x="22592" y="0"/>
                    <a:pt x="22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18"/>
            <p:cNvSpPr/>
            <p:nvPr/>
          </p:nvSpPr>
          <p:spPr>
            <a:xfrm>
              <a:off x="4783325" y="2334350"/>
              <a:ext cx="187550" cy="56575"/>
            </a:xfrm>
            <a:custGeom>
              <a:rect b="b" l="l" r="r" t="t"/>
              <a:pathLst>
                <a:path extrusionOk="0" h="2263" w="7502">
                  <a:moveTo>
                    <a:pt x="7501" y="0"/>
                  </a:moveTo>
                  <a:lnTo>
                    <a:pt x="7501" y="0"/>
                  </a:lnTo>
                  <a:cubicBezTo>
                    <a:pt x="4882" y="238"/>
                    <a:pt x="2322" y="1024"/>
                    <a:pt x="0" y="2262"/>
                  </a:cubicBezTo>
                  <a:cubicBezTo>
                    <a:pt x="2513" y="1524"/>
                    <a:pt x="5037" y="834"/>
                    <a:pt x="75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18"/>
            <p:cNvSpPr/>
            <p:nvPr/>
          </p:nvSpPr>
          <p:spPr>
            <a:xfrm>
              <a:off x="5039600" y="2295625"/>
              <a:ext cx="307200" cy="31600"/>
            </a:xfrm>
            <a:custGeom>
              <a:rect b="b" l="l" r="r" t="t"/>
              <a:pathLst>
                <a:path extrusionOk="0" h="1264" w="12288">
                  <a:moveTo>
                    <a:pt x="6307" y="1"/>
                  </a:moveTo>
                  <a:cubicBezTo>
                    <a:pt x="4163" y="1"/>
                    <a:pt x="2042" y="435"/>
                    <a:pt x="1" y="1049"/>
                  </a:cubicBezTo>
                  <a:cubicBezTo>
                    <a:pt x="1703" y="851"/>
                    <a:pt x="3428" y="772"/>
                    <a:pt x="5145" y="772"/>
                  </a:cubicBezTo>
                  <a:cubicBezTo>
                    <a:pt x="5590" y="772"/>
                    <a:pt x="6034" y="778"/>
                    <a:pt x="6478" y="787"/>
                  </a:cubicBezTo>
                  <a:cubicBezTo>
                    <a:pt x="8037" y="811"/>
                    <a:pt x="9823" y="894"/>
                    <a:pt x="11276" y="1085"/>
                  </a:cubicBezTo>
                  <a:cubicBezTo>
                    <a:pt x="11609" y="1133"/>
                    <a:pt x="11955" y="1192"/>
                    <a:pt x="12288" y="1264"/>
                  </a:cubicBezTo>
                  <a:cubicBezTo>
                    <a:pt x="12109" y="1168"/>
                    <a:pt x="11907" y="1085"/>
                    <a:pt x="11728" y="1014"/>
                  </a:cubicBezTo>
                  <a:cubicBezTo>
                    <a:pt x="10062" y="323"/>
                    <a:pt x="8264" y="61"/>
                    <a:pt x="6478" y="2"/>
                  </a:cubicBezTo>
                  <a:cubicBezTo>
                    <a:pt x="6421" y="1"/>
                    <a:pt x="6364" y="1"/>
                    <a:pt x="63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18"/>
            <p:cNvSpPr/>
            <p:nvPr/>
          </p:nvSpPr>
          <p:spPr>
            <a:xfrm>
              <a:off x="4982150" y="2352775"/>
              <a:ext cx="375975" cy="36075"/>
            </a:xfrm>
            <a:custGeom>
              <a:rect b="b" l="l" r="r" t="t"/>
              <a:pathLst>
                <a:path extrusionOk="0" h="1443" w="15039">
                  <a:moveTo>
                    <a:pt x="8070" y="1"/>
                  </a:moveTo>
                  <a:cubicBezTo>
                    <a:pt x="5246" y="1"/>
                    <a:pt x="2359" y="534"/>
                    <a:pt x="1" y="1383"/>
                  </a:cubicBezTo>
                  <a:cubicBezTo>
                    <a:pt x="2250" y="906"/>
                    <a:pt x="4561" y="754"/>
                    <a:pt x="6921" y="754"/>
                  </a:cubicBezTo>
                  <a:cubicBezTo>
                    <a:pt x="7272" y="754"/>
                    <a:pt x="7625" y="757"/>
                    <a:pt x="7978" y="763"/>
                  </a:cubicBezTo>
                  <a:cubicBezTo>
                    <a:pt x="9978" y="787"/>
                    <a:pt x="12038" y="811"/>
                    <a:pt x="13884" y="1180"/>
                  </a:cubicBezTo>
                  <a:cubicBezTo>
                    <a:pt x="14265" y="1252"/>
                    <a:pt x="14657" y="1347"/>
                    <a:pt x="15038" y="1442"/>
                  </a:cubicBezTo>
                  <a:cubicBezTo>
                    <a:pt x="14800" y="1323"/>
                    <a:pt x="14550" y="1192"/>
                    <a:pt x="14300" y="1085"/>
                  </a:cubicBezTo>
                  <a:cubicBezTo>
                    <a:pt x="12450" y="327"/>
                    <a:pt x="10279" y="1"/>
                    <a:pt x="80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18"/>
            <p:cNvSpPr/>
            <p:nvPr/>
          </p:nvSpPr>
          <p:spPr>
            <a:xfrm>
              <a:off x="5193800" y="2409250"/>
              <a:ext cx="150925" cy="17400"/>
            </a:xfrm>
            <a:custGeom>
              <a:rect b="b" l="l" r="r" t="t"/>
              <a:pathLst>
                <a:path extrusionOk="0" h="696" w="6037">
                  <a:moveTo>
                    <a:pt x="2491" y="1"/>
                  </a:moveTo>
                  <a:cubicBezTo>
                    <a:pt x="1755" y="1"/>
                    <a:pt x="1017" y="71"/>
                    <a:pt x="298" y="183"/>
                  </a:cubicBezTo>
                  <a:cubicBezTo>
                    <a:pt x="191" y="195"/>
                    <a:pt x="107" y="219"/>
                    <a:pt x="0" y="231"/>
                  </a:cubicBezTo>
                  <a:cubicBezTo>
                    <a:pt x="119" y="231"/>
                    <a:pt x="238" y="243"/>
                    <a:pt x="357" y="255"/>
                  </a:cubicBezTo>
                  <a:cubicBezTo>
                    <a:pt x="1274" y="338"/>
                    <a:pt x="2203" y="433"/>
                    <a:pt x="3120" y="481"/>
                  </a:cubicBezTo>
                  <a:cubicBezTo>
                    <a:pt x="4120" y="493"/>
                    <a:pt x="5132" y="540"/>
                    <a:pt x="6037" y="695"/>
                  </a:cubicBezTo>
                  <a:cubicBezTo>
                    <a:pt x="4917" y="191"/>
                    <a:pt x="3706" y="1"/>
                    <a:pt x="24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18"/>
            <p:cNvSpPr/>
            <p:nvPr/>
          </p:nvSpPr>
          <p:spPr>
            <a:xfrm>
              <a:off x="5296175" y="2454450"/>
              <a:ext cx="11350" cy="700"/>
            </a:xfrm>
            <a:custGeom>
              <a:rect b="b" l="l" r="r" t="t"/>
              <a:pathLst>
                <a:path extrusionOk="0" h="28" w="454">
                  <a:moveTo>
                    <a:pt x="227" y="0"/>
                  </a:moveTo>
                  <a:cubicBezTo>
                    <a:pt x="150" y="0"/>
                    <a:pt x="72" y="6"/>
                    <a:pt x="1" y="18"/>
                  </a:cubicBezTo>
                  <a:cubicBezTo>
                    <a:pt x="78" y="24"/>
                    <a:pt x="156" y="27"/>
                    <a:pt x="232" y="27"/>
                  </a:cubicBezTo>
                  <a:cubicBezTo>
                    <a:pt x="308" y="27"/>
                    <a:pt x="382" y="24"/>
                    <a:pt x="453" y="18"/>
                  </a:cubicBezTo>
                  <a:cubicBezTo>
                    <a:pt x="382" y="6"/>
                    <a:pt x="305" y="0"/>
                    <a:pt x="2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18"/>
            <p:cNvSpPr/>
            <p:nvPr/>
          </p:nvSpPr>
          <p:spPr>
            <a:xfrm>
              <a:off x="4339525" y="2837375"/>
              <a:ext cx="301850" cy="181000"/>
            </a:xfrm>
            <a:custGeom>
              <a:rect b="b" l="l" r="r" t="t"/>
              <a:pathLst>
                <a:path extrusionOk="0" h="7240" w="12074">
                  <a:moveTo>
                    <a:pt x="0" y="1"/>
                  </a:moveTo>
                  <a:lnTo>
                    <a:pt x="0" y="1"/>
                  </a:lnTo>
                  <a:cubicBezTo>
                    <a:pt x="3441" y="3275"/>
                    <a:pt x="7573" y="5752"/>
                    <a:pt x="12073" y="7240"/>
                  </a:cubicBezTo>
                  <a:cubicBezTo>
                    <a:pt x="11942" y="7061"/>
                    <a:pt x="11835" y="6883"/>
                    <a:pt x="11716" y="6728"/>
                  </a:cubicBezTo>
                  <a:cubicBezTo>
                    <a:pt x="10192" y="5966"/>
                    <a:pt x="8704" y="5180"/>
                    <a:pt x="7227" y="4370"/>
                  </a:cubicBezTo>
                  <a:cubicBezTo>
                    <a:pt x="4751" y="3049"/>
                    <a:pt x="2310" y="1632"/>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18"/>
            <p:cNvSpPr/>
            <p:nvPr/>
          </p:nvSpPr>
          <p:spPr>
            <a:xfrm>
              <a:off x="4387450" y="2787075"/>
              <a:ext cx="206875" cy="128325"/>
            </a:xfrm>
            <a:custGeom>
              <a:rect b="b" l="l" r="r" t="t"/>
              <a:pathLst>
                <a:path extrusionOk="0" h="5133" w="8275">
                  <a:moveTo>
                    <a:pt x="0" y="1"/>
                  </a:moveTo>
                  <a:lnTo>
                    <a:pt x="0" y="1"/>
                  </a:lnTo>
                  <a:cubicBezTo>
                    <a:pt x="2298" y="1846"/>
                    <a:pt x="4834" y="3346"/>
                    <a:pt x="7430" y="4716"/>
                  </a:cubicBezTo>
                  <a:cubicBezTo>
                    <a:pt x="7692" y="4847"/>
                    <a:pt x="7977" y="5001"/>
                    <a:pt x="8251" y="5132"/>
                  </a:cubicBezTo>
                  <a:cubicBezTo>
                    <a:pt x="8251" y="5085"/>
                    <a:pt x="8263" y="5025"/>
                    <a:pt x="8275" y="4989"/>
                  </a:cubicBezTo>
                  <a:cubicBezTo>
                    <a:pt x="8192" y="4751"/>
                    <a:pt x="8084" y="4489"/>
                    <a:pt x="7989" y="4227"/>
                  </a:cubicBezTo>
                  <a:cubicBezTo>
                    <a:pt x="6894" y="3656"/>
                    <a:pt x="5810" y="3072"/>
                    <a:pt x="4703" y="2513"/>
                  </a:cubicBezTo>
                  <a:cubicBezTo>
                    <a:pt x="3131" y="1715"/>
                    <a:pt x="1524" y="906"/>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18"/>
            <p:cNvSpPr/>
            <p:nvPr/>
          </p:nvSpPr>
          <p:spPr>
            <a:xfrm>
              <a:off x="4641050" y="2918350"/>
              <a:ext cx="192600" cy="83075"/>
            </a:xfrm>
            <a:custGeom>
              <a:rect b="b" l="l" r="r" t="t"/>
              <a:pathLst>
                <a:path extrusionOk="0" h="3323" w="7704">
                  <a:moveTo>
                    <a:pt x="0" y="0"/>
                  </a:moveTo>
                  <a:lnTo>
                    <a:pt x="0" y="0"/>
                  </a:lnTo>
                  <a:cubicBezTo>
                    <a:pt x="262" y="369"/>
                    <a:pt x="477" y="739"/>
                    <a:pt x="727" y="1108"/>
                  </a:cubicBezTo>
                  <a:cubicBezTo>
                    <a:pt x="1108" y="1262"/>
                    <a:pt x="1512" y="1429"/>
                    <a:pt x="1917" y="1584"/>
                  </a:cubicBezTo>
                  <a:cubicBezTo>
                    <a:pt x="3584" y="2215"/>
                    <a:pt x="5287" y="2691"/>
                    <a:pt x="7013" y="3144"/>
                  </a:cubicBezTo>
                  <a:cubicBezTo>
                    <a:pt x="7239" y="3203"/>
                    <a:pt x="7477" y="3263"/>
                    <a:pt x="7704" y="3322"/>
                  </a:cubicBezTo>
                  <a:cubicBezTo>
                    <a:pt x="7311" y="3167"/>
                    <a:pt x="6775" y="2929"/>
                    <a:pt x="6465" y="2798"/>
                  </a:cubicBezTo>
                  <a:cubicBezTo>
                    <a:pt x="4084" y="1762"/>
                    <a:pt x="2286" y="104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18"/>
            <p:cNvSpPr/>
            <p:nvPr/>
          </p:nvSpPr>
          <p:spPr>
            <a:xfrm>
              <a:off x="4883925" y="3016575"/>
              <a:ext cx="429550" cy="51150"/>
            </a:xfrm>
            <a:custGeom>
              <a:rect b="b" l="l" r="r" t="t"/>
              <a:pathLst>
                <a:path extrusionOk="0" h="2046" w="17182">
                  <a:moveTo>
                    <a:pt x="1" y="0"/>
                  </a:moveTo>
                  <a:lnTo>
                    <a:pt x="1" y="0"/>
                  </a:lnTo>
                  <a:cubicBezTo>
                    <a:pt x="3315" y="1462"/>
                    <a:pt x="6844" y="2046"/>
                    <a:pt x="10409" y="2046"/>
                  </a:cubicBezTo>
                  <a:cubicBezTo>
                    <a:pt x="11724" y="2046"/>
                    <a:pt x="13044" y="1966"/>
                    <a:pt x="14360" y="1822"/>
                  </a:cubicBezTo>
                  <a:cubicBezTo>
                    <a:pt x="14681" y="1798"/>
                    <a:pt x="14967" y="1774"/>
                    <a:pt x="15265" y="1739"/>
                  </a:cubicBezTo>
                  <a:cubicBezTo>
                    <a:pt x="15300" y="1727"/>
                    <a:pt x="15312" y="1703"/>
                    <a:pt x="15336" y="1679"/>
                  </a:cubicBezTo>
                  <a:cubicBezTo>
                    <a:pt x="15657" y="1536"/>
                    <a:pt x="15979" y="1382"/>
                    <a:pt x="16289" y="1239"/>
                  </a:cubicBezTo>
                  <a:cubicBezTo>
                    <a:pt x="16586" y="1060"/>
                    <a:pt x="16884" y="881"/>
                    <a:pt x="17181" y="715"/>
                  </a:cubicBezTo>
                  <a:lnTo>
                    <a:pt x="17181" y="715"/>
                  </a:lnTo>
                  <a:cubicBezTo>
                    <a:pt x="15217" y="953"/>
                    <a:pt x="13193" y="1143"/>
                    <a:pt x="10716" y="1239"/>
                  </a:cubicBezTo>
                  <a:cubicBezTo>
                    <a:pt x="10580" y="1241"/>
                    <a:pt x="10443" y="1242"/>
                    <a:pt x="10307" y="1242"/>
                  </a:cubicBezTo>
                  <a:cubicBezTo>
                    <a:pt x="9136" y="1242"/>
                    <a:pt x="7972" y="1155"/>
                    <a:pt x="6799" y="1048"/>
                  </a:cubicBezTo>
                  <a:cubicBezTo>
                    <a:pt x="4323" y="846"/>
                    <a:pt x="2525" y="57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18"/>
            <p:cNvSpPr/>
            <p:nvPr/>
          </p:nvSpPr>
          <p:spPr>
            <a:xfrm>
              <a:off x="4450250" y="2746000"/>
              <a:ext cx="121475" cy="75325"/>
            </a:xfrm>
            <a:custGeom>
              <a:rect b="b" l="l" r="r" t="t"/>
              <a:pathLst>
                <a:path extrusionOk="0" h="3013" w="4859">
                  <a:moveTo>
                    <a:pt x="0" y="1"/>
                  </a:moveTo>
                  <a:cubicBezTo>
                    <a:pt x="1524" y="1167"/>
                    <a:pt x="3156" y="2144"/>
                    <a:pt x="4858" y="3013"/>
                  </a:cubicBezTo>
                  <a:cubicBezTo>
                    <a:pt x="4799" y="2846"/>
                    <a:pt x="4751" y="2680"/>
                    <a:pt x="4691" y="2537"/>
                  </a:cubicBezTo>
                  <a:cubicBezTo>
                    <a:pt x="4656" y="2441"/>
                    <a:pt x="4703" y="2370"/>
                    <a:pt x="4775" y="2322"/>
                  </a:cubicBezTo>
                  <a:cubicBezTo>
                    <a:pt x="4322" y="2120"/>
                    <a:pt x="3810" y="1894"/>
                    <a:pt x="3263" y="1632"/>
                  </a:cubicBezTo>
                  <a:cubicBezTo>
                    <a:pt x="2155" y="1108"/>
                    <a:pt x="1060" y="62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18"/>
            <p:cNvSpPr/>
            <p:nvPr/>
          </p:nvSpPr>
          <p:spPr>
            <a:xfrm>
              <a:off x="4585375" y="2810900"/>
              <a:ext cx="332800" cy="119975"/>
            </a:xfrm>
            <a:custGeom>
              <a:rect b="b" l="l" r="r" t="t"/>
              <a:pathLst>
                <a:path extrusionOk="0" h="4799" w="13312">
                  <a:moveTo>
                    <a:pt x="1" y="0"/>
                  </a:moveTo>
                  <a:lnTo>
                    <a:pt x="1" y="0"/>
                  </a:lnTo>
                  <a:cubicBezTo>
                    <a:pt x="25" y="12"/>
                    <a:pt x="48" y="36"/>
                    <a:pt x="60" y="84"/>
                  </a:cubicBezTo>
                  <a:cubicBezTo>
                    <a:pt x="120" y="322"/>
                    <a:pt x="191" y="572"/>
                    <a:pt x="275" y="822"/>
                  </a:cubicBezTo>
                  <a:cubicBezTo>
                    <a:pt x="1775" y="1524"/>
                    <a:pt x="3311" y="2155"/>
                    <a:pt x="4870" y="2715"/>
                  </a:cubicBezTo>
                  <a:cubicBezTo>
                    <a:pt x="7264" y="3572"/>
                    <a:pt x="9752" y="4096"/>
                    <a:pt x="12240" y="4596"/>
                  </a:cubicBezTo>
                  <a:cubicBezTo>
                    <a:pt x="12598" y="4667"/>
                    <a:pt x="12955" y="4739"/>
                    <a:pt x="13312" y="4798"/>
                  </a:cubicBezTo>
                  <a:cubicBezTo>
                    <a:pt x="12848" y="4667"/>
                    <a:pt x="12395" y="4525"/>
                    <a:pt x="11931" y="4370"/>
                  </a:cubicBezTo>
                  <a:cubicBezTo>
                    <a:pt x="9169" y="3417"/>
                    <a:pt x="6359" y="2608"/>
                    <a:pt x="3620" y="1524"/>
                  </a:cubicBezTo>
                  <a:cubicBezTo>
                    <a:pt x="2263" y="965"/>
                    <a:pt x="1203" y="53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18"/>
            <p:cNvSpPr/>
            <p:nvPr/>
          </p:nvSpPr>
          <p:spPr>
            <a:xfrm>
              <a:off x="4975600" y="2887975"/>
              <a:ext cx="470025" cy="77375"/>
            </a:xfrm>
            <a:custGeom>
              <a:rect b="b" l="l" r="r" t="t"/>
              <a:pathLst>
                <a:path extrusionOk="0" h="3095" w="18801">
                  <a:moveTo>
                    <a:pt x="18801" y="1"/>
                  </a:moveTo>
                  <a:lnTo>
                    <a:pt x="18801" y="1"/>
                  </a:lnTo>
                  <a:cubicBezTo>
                    <a:pt x="18551" y="84"/>
                    <a:pt x="18301" y="156"/>
                    <a:pt x="18039" y="251"/>
                  </a:cubicBezTo>
                  <a:cubicBezTo>
                    <a:pt x="16348" y="870"/>
                    <a:pt x="14622" y="1453"/>
                    <a:pt x="12824" y="1751"/>
                  </a:cubicBezTo>
                  <a:cubicBezTo>
                    <a:pt x="10965" y="2072"/>
                    <a:pt x="8737" y="2218"/>
                    <a:pt x="6540" y="2218"/>
                  </a:cubicBezTo>
                  <a:cubicBezTo>
                    <a:pt x="6372" y="2218"/>
                    <a:pt x="6204" y="2217"/>
                    <a:pt x="6037" y="2215"/>
                  </a:cubicBezTo>
                  <a:cubicBezTo>
                    <a:pt x="4025" y="2215"/>
                    <a:pt x="2001" y="2156"/>
                    <a:pt x="1" y="1858"/>
                  </a:cubicBezTo>
                  <a:lnTo>
                    <a:pt x="1" y="1858"/>
                  </a:lnTo>
                  <a:cubicBezTo>
                    <a:pt x="2605" y="2686"/>
                    <a:pt x="5323" y="3095"/>
                    <a:pt x="8044" y="3095"/>
                  </a:cubicBezTo>
                  <a:cubicBezTo>
                    <a:pt x="8844" y="3095"/>
                    <a:pt x="9645" y="3060"/>
                    <a:pt x="10443" y="2989"/>
                  </a:cubicBezTo>
                  <a:cubicBezTo>
                    <a:pt x="12443" y="2835"/>
                    <a:pt x="14467" y="2513"/>
                    <a:pt x="16396" y="1870"/>
                  </a:cubicBezTo>
                  <a:cubicBezTo>
                    <a:pt x="16943" y="1692"/>
                    <a:pt x="17479" y="1501"/>
                    <a:pt x="18015" y="1287"/>
                  </a:cubicBezTo>
                  <a:lnTo>
                    <a:pt x="18098" y="1156"/>
                  </a:lnTo>
                  <a:cubicBezTo>
                    <a:pt x="18134" y="1072"/>
                    <a:pt x="18158" y="977"/>
                    <a:pt x="18217" y="906"/>
                  </a:cubicBezTo>
                  <a:cubicBezTo>
                    <a:pt x="18420" y="608"/>
                    <a:pt x="18610" y="299"/>
                    <a:pt x="188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18"/>
            <p:cNvSpPr/>
            <p:nvPr/>
          </p:nvSpPr>
          <p:spPr>
            <a:xfrm>
              <a:off x="4526150" y="2705225"/>
              <a:ext cx="372100" cy="128325"/>
            </a:xfrm>
            <a:custGeom>
              <a:rect b="b" l="l" r="r" t="t"/>
              <a:pathLst>
                <a:path extrusionOk="0" h="5133" w="14884">
                  <a:moveTo>
                    <a:pt x="0" y="0"/>
                  </a:moveTo>
                  <a:lnTo>
                    <a:pt x="0" y="0"/>
                  </a:lnTo>
                  <a:cubicBezTo>
                    <a:pt x="2382" y="1489"/>
                    <a:pt x="4942" y="2739"/>
                    <a:pt x="7609" y="3632"/>
                  </a:cubicBezTo>
                  <a:cubicBezTo>
                    <a:pt x="9740" y="4334"/>
                    <a:pt x="11942" y="4763"/>
                    <a:pt x="14169" y="5049"/>
                  </a:cubicBezTo>
                  <a:lnTo>
                    <a:pt x="14883" y="5132"/>
                  </a:lnTo>
                  <a:cubicBezTo>
                    <a:pt x="14514" y="5013"/>
                    <a:pt x="14157" y="4906"/>
                    <a:pt x="13800" y="4799"/>
                  </a:cubicBezTo>
                  <a:cubicBezTo>
                    <a:pt x="11228" y="4096"/>
                    <a:pt x="8668" y="3275"/>
                    <a:pt x="6156" y="2382"/>
                  </a:cubicBezTo>
                  <a:cubicBezTo>
                    <a:pt x="4072" y="1632"/>
                    <a:pt x="1965" y="893"/>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18"/>
            <p:cNvSpPr/>
            <p:nvPr/>
          </p:nvSpPr>
          <p:spPr>
            <a:xfrm>
              <a:off x="5136050" y="2793025"/>
              <a:ext cx="346200" cy="72400"/>
            </a:xfrm>
            <a:custGeom>
              <a:rect b="b" l="l" r="r" t="t"/>
              <a:pathLst>
                <a:path extrusionOk="0" h="2896" w="13848">
                  <a:moveTo>
                    <a:pt x="13847" y="1"/>
                  </a:moveTo>
                  <a:lnTo>
                    <a:pt x="13847" y="1"/>
                  </a:lnTo>
                  <a:cubicBezTo>
                    <a:pt x="13526" y="84"/>
                    <a:pt x="13204" y="179"/>
                    <a:pt x="12871" y="287"/>
                  </a:cubicBezTo>
                  <a:cubicBezTo>
                    <a:pt x="10930" y="882"/>
                    <a:pt x="8942" y="1430"/>
                    <a:pt x="6942" y="1751"/>
                  </a:cubicBezTo>
                  <a:cubicBezTo>
                    <a:pt x="4537" y="2203"/>
                    <a:pt x="2513" y="2477"/>
                    <a:pt x="0" y="2561"/>
                  </a:cubicBezTo>
                  <a:cubicBezTo>
                    <a:pt x="1301" y="2788"/>
                    <a:pt x="2611" y="2896"/>
                    <a:pt x="3918" y="2896"/>
                  </a:cubicBezTo>
                  <a:cubicBezTo>
                    <a:pt x="6452" y="2896"/>
                    <a:pt x="8980" y="2489"/>
                    <a:pt x="11430" y="1751"/>
                  </a:cubicBezTo>
                  <a:cubicBezTo>
                    <a:pt x="12121" y="1561"/>
                    <a:pt x="12788" y="1370"/>
                    <a:pt x="13466" y="1144"/>
                  </a:cubicBezTo>
                  <a:cubicBezTo>
                    <a:pt x="13466" y="1049"/>
                    <a:pt x="13490" y="965"/>
                    <a:pt x="13526" y="882"/>
                  </a:cubicBezTo>
                  <a:cubicBezTo>
                    <a:pt x="13633" y="584"/>
                    <a:pt x="13740" y="298"/>
                    <a:pt x="138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18"/>
            <p:cNvSpPr/>
            <p:nvPr/>
          </p:nvSpPr>
          <p:spPr>
            <a:xfrm>
              <a:off x="4558300" y="2652825"/>
              <a:ext cx="319700" cy="78025"/>
            </a:xfrm>
            <a:custGeom>
              <a:rect b="b" l="l" r="r" t="t"/>
              <a:pathLst>
                <a:path extrusionOk="0" h="3121" w="12788">
                  <a:moveTo>
                    <a:pt x="0" y="1"/>
                  </a:moveTo>
                  <a:cubicBezTo>
                    <a:pt x="3869" y="2033"/>
                    <a:pt x="7373" y="3113"/>
                    <a:pt x="11685" y="3113"/>
                  </a:cubicBezTo>
                  <a:cubicBezTo>
                    <a:pt x="11845" y="3113"/>
                    <a:pt x="12006" y="3111"/>
                    <a:pt x="12169" y="3108"/>
                  </a:cubicBezTo>
                  <a:cubicBezTo>
                    <a:pt x="12383" y="3108"/>
                    <a:pt x="12585" y="3108"/>
                    <a:pt x="12788" y="3120"/>
                  </a:cubicBezTo>
                  <a:cubicBezTo>
                    <a:pt x="12526" y="3073"/>
                    <a:pt x="12276" y="3037"/>
                    <a:pt x="12026" y="2978"/>
                  </a:cubicBezTo>
                  <a:cubicBezTo>
                    <a:pt x="10466" y="2644"/>
                    <a:pt x="8930" y="2120"/>
                    <a:pt x="7370" y="1763"/>
                  </a:cubicBezTo>
                  <a:cubicBezTo>
                    <a:pt x="4906" y="1192"/>
                    <a:pt x="2441" y="66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18"/>
            <p:cNvSpPr/>
            <p:nvPr/>
          </p:nvSpPr>
          <p:spPr>
            <a:xfrm>
              <a:off x="4636875" y="2620700"/>
              <a:ext cx="174450" cy="44375"/>
            </a:xfrm>
            <a:custGeom>
              <a:rect b="b" l="l" r="r" t="t"/>
              <a:pathLst>
                <a:path extrusionOk="0" h="1775" w="6978">
                  <a:moveTo>
                    <a:pt x="1" y="0"/>
                  </a:moveTo>
                  <a:cubicBezTo>
                    <a:pt x="1191" y="524"/>
                    <a:pt x="2406" y="1000"/>
                    <a:pt x="3668" y="1286"/>
                  </a:cubicBezTo>
                  <a:cubicBezTo>
                    <a:pt x="4775" y="1524"/>
                    <a:pt x="5739" y="1596"/>
                    <a:pt x="6882" y="1762"/>
                  </a:cubicBezTo>
                  <a:cubicBezTo>
                    <a:pt x="6918" y="1762"/>
                    <a:pt x="6942" y="1774"/>
                    <a:pt x="6978" y="1774"/>
                  </a:cubicBezTo>
                  <a:cubicBezTo>
                    <a:pt x="6644" y="1667"/>
                    <a:pt x="6299" y="1548"/>
                    <a:pt x="5978" y="1441"/>
                  </a:cubicBezTo>
                  <a:cubicBezTo>
                    <a:pt x="5263" y="1203"/>
                    <a:pt x="4549" y="941"/>
                    <a:pt x="3822" y="726"/>
                  </a:cubicBezTo>
                  <a:cubicBezTo>
                    <a:pt x="2572" y="393"/>
                    <a:pt x="1275" y="19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18"/>
            <p:cNvSpPr/>
            <p:nvPr/>
          </p:nvSpPr>
          <p:spPr>
            <a:xfrm>
              <a:off x="4734200" y="2581700"/>
              <a:ext cx="93500" cy="19075"/>
            </a:xfrm>
            <a:custGeom>
              <a:rect b="b" l="l" r="r" t="t"/>
              <a:pathLst>
                <a:path extrusionOk="0" h="763" w="3740">
                  <a:moveTo>
                    <a:pt x="1" y="0"/>
                  </a:moveTo>
                  <a:cubicBezTo>
                    <a:pt x="1192" y="500"/>
                    <a:pt x="2454" y="679"/>
                    <a:pt x="3739" y="762"/>
                  </a:cubicBezTo>
                  <a:cubicBezTo>
                    <a:pt x="2513" y="358"/>
                    <a:pt x="1287" y="6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18"/>
            <p:cNvSpPr/>
            <p:nvPr/>
          </p:nvSpPr>
          <p:spPr>
            <a:xfrm>
              <a:off x="5289625" y="2702550"/>
              <a:ext cx="212275" cy="50625"/>
            </a:xfrm>
            <a:custGeom>
              <a:rect b="b" l="l" r="r" t="t"/>
              <a:pathLst>
                <a:path extrusionOk="0" h="2025" w="8491">
                  <a:moveTo>
                    <a:pt x="8490" y="0"/>
                  </a:moveTo>
                  <a:lnTo>
                    <a:pt x="8490" y="0"/>
                  </a:lnTo>
                  <a:cubicBezTo>
                    <a:pt x="8395" y="12"/>
                    <a:pt x="8300" y="48"/>
                    <a:pt x="8204" y="60"/>
                  </a:cubicBezTo>
                  <a:cubicBezTo>
                    <a:pt x="5466" y="703"/>
                    <a:pt x="2787" y="1536"/>
                    <a:pt x="1" y="2012"/>
                  </a:cubicBezTo>
                  <a:cubicBezTo>
                    <a:pt x="257" y="2020"/>
                    <a:pt x="512" y="2024"/>
                    <a:pt x="768" y="2024"/>
                  </a:cubicBezTo>
                  <a:cubicBezTo>
                    <a:pt x="3224" y="2024"/>
                    <a:pt x="5667" y="1670"/>
                    <a:pt x="8062" y="1119"/>
                  </a:cubicBezTo>
                  <a:cubicBezTo>
                    <a:pt x="8157" y="1108"/>
                    <a:pt x="8252" y="1084"/>
                    <a:pt x="8335" y="1060"/>
                  </a:cubicBezTo>
                  <a:lnTo>
                    <a:pt x="8431" y="524"/>
                  </a:lnTo>
                  <a:cubicBezTo>
                    <a:pt x="8454" y="346"/>
                    <a:pt x="8478" y="179"/>
                    <a:pt x="84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18"/>
            <p:cNvSpPr/>
            <p:nvPr/>
          </p:nvSpPr>
          <p:spPr>
            <a:xfrm>
              <a:off x="4870825" y="2610275"/>
              <a:ext cx="175350" cy="23625"/>
            </a:xfrm>
            <a:custGeom>
              <a:rect b="b" l="l" r="r" t="t"/>
              <a:pathLst>
                <a:path extrusionOk="0" h="945" w="7014">
                  <a:moveTo>
                    <a:pt x="1" y="0"/>
                  </a:moveTo>
                  <a:cubicBezTo>
                    <a:pt x="1501" y="512"/>
                    <a:pt x="3061" y="893"/>
                    <a:pt x="4656" y="941"/>
                  </a:cubicBezTo>
                  <a:cubicBezTo>
                    <a:pt x="4738" y="943"/>
                    <a:pt x="4820" y="945"/>
                    <a:pt x="4902" y="945"/>
                  </a:cubicBezTo>
                  <a:cubicBezTo>
                    <a:pt x="5596" y="945"/>
                    <a:pt x="6300" y="859"/>
                    <a:pt x="7014" y="774"/>
                  </a:cubicBezTo>
                  <a:cubicBezTo>
                    <a:pt x="6133" y="691"/>
                    <a:pt x="5025" y="465"/>
                    <a:pt x="4001" y="274"/>
                  </a:cubicBezTo>
                  <a:cubicBezTo>
                    <a:pt x="2680" y="60"/>
                    <a:pt x="1334" y="6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18"/>
            <p:cNvSpPr/>
            <p:nvPr/>
          </p:nvSpPr>
          <p:spPr>
            <a:xfrm>
              <a:off x="4712775" y="2531700"/>
              <a:ext cx="435200" cy="64000"/>
            </a:xfrm>
            <a:custGeom>
              <a:rect b="b" l="l" r="r" t="t"/>
              <a:pathLst>
                <a:path extrusionOk="0" h="2560" w="17408">
                  <a:moveTo>
                    <a:pt x="1" y="0"/>
                  </a:moveTo>
                  <a:cubicBezTo>
                    <a:pt x="3096" y="631"/>
                    <a:pt x="6168" y="1357"/>
                    <a:pt x="9288" y="1834"/>
                  </a:cubicBezTo>
                  <a:cubicBezTo>
                    <a:pt x="11466" y="2191"/>
                    <a:pt x="13693" y="2536"/>
                    <a:pt x="15907" y="2536"/>
                  </a:cubicBezTo>
                  <a:cubicBezTo>
                    <a:pt x="16407" y="2548"/>
                    <a:pt x="16919" y="2548"/>
                    <a:pt x="17408" y="2560"/>
                  </a:cubicBezTo>
                  <a:cubicBezTo>
                    <a:pt x="17336" y="2536"/>
                    <a:pt x="17265" y="2524"/>
                    <a:pt x="17169" y="2524"/>
                  </a:cubicBezTo>
                  <a:cubicBezTo>
                    <a:pt x="15264" y="2250"/>
                    <a:pt x="13431" y="1643"/>
                    <a:pt x="11550" y="1298"/>
                  </a:cubicBezTo>
                  <a:cubicBezTo>
                    <a:pt x="7633" y="536"/>
                    <a:pt x="4108" y="143"/>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18"/>
            <p:cNvSpPr/>
            <p:nvPr/>
          </p:nvSpPr>
          <p:spPr>
            <a:xfrm>
              <a:off x="4942275" y="2517350"/>
              <a:ext cx="57175" cy="9000"/>
            </a:xfrm>
            <a:custGeom>
              <a:rect b="b" l="l" r="r" t="t"/>
              <a:pathLst>
                <a:path extrusionOk="0" h="360" w="2287">
                  <a:moveTo>
                    <a:pt x="158" y="0"/>
                  </a:moveTo>
                  <a:cubicBezTo>
                    <a:pt x="106" y="0"/>
                    <a:pt x="53" y="1"/>
                    <a:pt x="0" y="3"/>
                  </a:cubicBezTo>
                  <a:cubicBezTo>
                    <a:pt x="739" y="253"/>
                    <a:pt x="1512" y="336"/>
                    <a:pt x="2286" y="360"/>
                  </a:cubicBezTo>
                  <a:cubicBezTo>
                    <a:pt x="1598" y="149"/>
                    <a:pt x="879" y="0"/>
                    <a:pt x="1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18"/>
            <p:cNvSpPr/>
            <p:nvPr/>
          </p:nvSpPr>
          <p:spPr>
            <a:xfrm>
              <a:off x="5219400" y="2469675"/>
              <a:ext cx="190800" cy="38225"/>
            </a:xfrm>
            <a:custGeom>
              <a:rect b="b" l="l" r="r" t="t"/>
              <a:pathLst>
                <a:path extrusionOk="0" h="1529" w="7632">
                  <a:moveTo>
                    <a:pt x="1351" y="0"/>
                  </a:moveTo>
                  <a:cubicBezTo>
                    <a:pt x="900" y="0"/>
                    <a:pt x="450" y="9"/>
                    <a:pt x="0" y="28"/>
                  </a:cubicBezTo>
                  <a:cubicBezTo>
                    <a:pt x="2572" y="398"/>
                    <a:pt x="5096" y="1040"/>
                    <a:pt x="7632" y="1529"/>
                  </a:cubicBezTo>
                  <a:cubicBezTo>
                    <a:pt x="7489" y="1219"/>
                    <a:pt x="7489" y="862"/>
                    <a:pt x="7596" y="552"/>
                  </a:cubicBezTo>
                  <a:cubicBezTo>
                    <a:pt x="5539" y="200"/>
                    <a:pt x="3442" y="0"/>
                    <a:pt x="13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18"/>
            <p:cNvSpPr/>
            <p:nvPr/>
          </p:nvSpPr>
          <p:spPr>
            <a:xfrm>
              <a:off x="2429150" y="3265125"/>
              <a:ext cx="576000" cy="210200"/>
            </a:xfrm>
            <a:custGeom>
              <a:rect b="b" l="l" r="r" t="t"/>
              <a:pathLst>
                <a:path extrusionOk="0" h="8408" w="23040">
                  <a:moveTo>
                    <a:pt x="23040" y="0"/>
                  </a:moveTo>
                  <a:lnTo>
                    <a:pt x="23040" y="0"/>
                  </a:lnTo>
                  <a:cubicBezTo>
                    <a:pt x="21539" y="893"/>
                    <a:pt x="19968" y="1679"/>
                    <a:pt x="18396" y="2477"/>
                  </a:cubicBezTo>
                  <a:cubicBezTo>
                    <a:pt x="16515" y="3393"/>
                    <a:pt x="14860" y="4179"/>
                    <a:pt x="13026" y="4894"/>
                  </a:cubicBezTo>
                  <a:cubicBezTo>
                    <a:pt x="9788" y="6132"/>
                    <a:pt x="6430" y="7037"/>
                    <a:pt x="3061" y="7834"/>
                  </a:cubicBezTo>
                  <a:cubicBezTo>
                    <a:pt x="2049" y="8049"/>
                    <a:pt x="1025" y="8227"/>
                    <a:pt x="1" y="8394"/>
                  </a:cubicBezTo>
                  <a:cubicBezTo>
                    <a:pt x="240" y="8404"/>
                    <a:pt x="479" y="8408"/>
                    <a:pt x="719" y="8408"/>
                  </a:cubicBezTo>
                  <a:cubicBezTo>
                    <a:pt x="1372" y="8408"/>
                    <a:pt x="2026" y="8375"/>
                    <a:pt x="2680" y="8323"/>
                  </a:cubicBezTo>
                  <a:cubicBezTo>
                    <a:pt x="5644" y="8037"/>
                    <a:pt x="8526" y="7156"/>
                    <a:pt x="11336" y="6191"/>
                  </a:cubicBezTo>
                  <a:cubicBezTo>
                    <a:pt x="15515" y="4739"/>
                    <a:pt x="19563" y="2750"/>
                    <a:pt x="230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18"/>
            <p:cNvSpPr/>
            <p:nvPr/>
          </p:nvSpPr>
          <p:spPr>
            <a:xfrm>
              <a:off x="2615200" y="3320475"/>
              <a:ext cx="187550" cy="56575"/>
            </a:xfrm>
            <a:custGeom>
              <a:rect b="b" l="l" r="r" t="t"/>
              <a:pathLst>
                <a:path extrusionOk="0" h="2263" w="7502">
                  <a:moveTo>
                    <a:pt x="7501" y="1"/>
                  </a:moveTo>
                  <a:cubicBezTo>
                    <a:pt x="5001" y="751"/>
                    <a:pt x="2477" y="1453"/>
                    <a:pt x="0" y="2263"/>
                  </a:cubicBezTo>
                  <a:cubicBezTo>
                    <a:pt x="2620" y="2025"/>
                    <a:pt x="5180" y="1239"/>
                    <a:pt x="75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18"/>
            <p:cNvSpPr/>
            <p:nvPr/>
          </p:nvSpPr>
          <p:spPr>
            <a:xfrm>
              <a:off x="2239550" y="3384475"/>
              <a:ext cx="306900" cy="31600"/>
            </a:xfrm>
            <a:custGeom>
              <a:rect b="b" l="l" r="r" t="t"/>
              <a:pathLst>
                <a:path extrusionOk="0" h="1264" w="12276">
                  <a:moveTo>
                    <a:pt x="1" y="0"/>
                  </a:moveTo>
                  <a:lnTo>
                    <a:pt x="1" y="0"/>
                  </a:lnTo>
                  <a:cubicBezTo>
                    <a:pt x="179" y="96"/>
                    <a:pt x="370" y="179"/>
                    <a:pt x="548" y="262"/>
                  </a:cubicBezTo>
                  <a:cubicBezTo>
                    <a:pt x="2215" y="941"/>
                    <a:pt x="4013" y="1215"/>
                    <a:pt x="5799" y="1263"/>
                  </a:cubicBezTo>
                  <a:cubicBezTo>
                    <a:pt x="5857" y="1263"/>
                    <a:pt x="5916" y="1263"/>
                    <a:pt x="5974" y="1263"/>
                  </a:cubicBezTo>
                  <a:cubicBezTo>
                    <a:pt x="8117" y="1263"/>
                    <a:pt x="10236" y="841"/>
                    <a:pt x="12276" y="215"/>
                  </a:cubicBezTo>
                  <a:lnTo>
                    <a:pt x="12276" y="215"/>
                  </a:lnTo>
                  <a:cubicBezTo>
                    <a:pt x="10574" y="413"/>
                    <a:pt x="8857" y="492"/>
                    <a:pt x="7136" y="492"/>
                  </a:cubicBezTo>
                  <a:cubicBezTo>
                    <a:pt x="6691" y="492"/>
                    <a:pt x="6245" y="487"/>
                    <a:pt x="5799" y="477"/>
                  </a:cubicBezTo>
                  <a:cubicBezTo>
                    <a:pt x="4239" y="453"/>
                    <a:pt x="2453" y="370"/>
                    <a:pt x="1013" y="179"/>
                  </a:cubicBezTo>
                  <a:cubicBezTo>
                    <a:pt x="667" y="143"/>
                    <a:pt x="322" y="7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18"/>
            <p:cNvSpPr/>
            <p:nvPr/>
          </p:nvSpPr>
          <p:spPr>
            <a:xfrm>
              <a:off x="2227950" y="3322850"/>
              <a:ext cx="376250" cy="36075"/>
            </a:xfrm>
            <a:custGeom>
              <a:rect b="b" l="l" r="r" t="t"/>
              <a:pathLst>
                <a:path extrusionOk="0" h="1443" w="15050">
                  <a:moveTo>
                    <a:pt x="0" y="1"/>
                  </a:moveTo>
                  <a:lnTo>
                    <a:pt x="0" y="1"/>
                  </a:lnTo>
                  <a:cubicBezTo>
                    <a:pt x="238" y="120"/>
                    <a:pt x="488" y="251"/>
                    <a:pt x="738" y="358"/>
                  </a:cubicBezTo>
                  <a:cubicBezTo>
                    <a:pt x="2588" y="1116"/>
                    <a:pt x="4760" y="1442"/>
                    <a:pt x="6970" y="1442"/>
                  </a:cubicBezTo>
                  <a:cubicBezTo>
                    <a:pt x="9795" y="1442"/>
                    <a:pt x="12685" y="909"/>
                    <a:pt x="15050" y="60"/>
                  </a:cubicBezTo>
                  <a:lnTo>
                    <a:pt x="15050" y="60"/>
                  </a:lnTo>
                  <a:cubicBezTo>
                    <a:pt x="12775" y="530"/>
                    <a:pt x="10455" y="689"/>
                    <a:pt x="8081" y="689"/>
                  </a:cubicBezTo>
                  <a:cubicBezTo>
                    <a:pt x="7746" y="689"/>
                    <a:pt x="7410" y="685"/>
                    <a:pt x="7073" y="680"/>
                  </a:cubicBezTo>
                  <a:cubicBezTo>
                    <a:pt x="5060" y="656"/>
                    <a:pt x="3013" y="644"/>
                    <a:pt x="1155" y="263"/>
                  </a:cubicBezTo>
                  <a:cubicBezTo>
                    <a:pt x="774" y="191"/>
                    <a:pt x="381" y="10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18"/>
            <p:cNvSpPr/>
            <p:nvPr/>
          </p:nvSpPr>
          <p:spPr>
            <a:xfrm>
              <a:off x="2241625" y="3285350"/>
              <a:ext cx="151250" cy="17100"/>
            </a:xfrm>
            <a:custGeom>
              <a:rect b="b" l="l" r="r" t="t"/>
              <a:pathLst>
                <a:path extrusionOk="0" h="684" w="6050">
                  <a:moveTo>
                    <a:pt x="1" y="1"/>
                  </a:moveTo>
                  <a:lnTo>
                    <a:pt x="1" y="1"/>
                  </a:lnTo>
                  <a:cubicBezTo>
                    <a:pt x="1110" y="496"/>
                    <a:pt x="2319" y="684"/>
                    <a:pt x="3536" y="684"/>
                  </a:cubicBezTo>
                  <a:cubicBezTo>
                    <a:pt x="4279" y="684"/>
                    <a:pt x="5025" y="614"/>
                    <a:pt x="5752" y="501"/>
                  </a:cubicBezTo>
                  <a:cubicBezTo>
                    <a:pt x="5859" y="489"/>
                    <a:pt x="5942" y="465"/>
                    <a:pt x="6049" y="453"/>
                  </a:cubicBezTo>
                  <a:cubicBezTo>
                    <a:pt x="5930" y="453"/>
                    <a:pt x="5811" y="441"/>
                    <a:pt x="5692" y="429"/>
                  </a:cubicBezTo>
                  <a:cubicBezTo>
                    <a:pt x="4763" y="358"/>
                    <a:pt x="3847" y="251"/>
                    <a:pt x="2918" y="203"/>
                  </a:cubicBezTo>
                  <a:cubicBezTo>
                    <a:pt x="1930" y="191"/>
                    <a:pt x="918" y="14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18"/>
            <p:cNvSpPr/>
            <p:nvPr/>
          </p:nvSpPr>
          <p:spPr>
            <a:xfrm>
              <a:off x="2278550" y="3256550"/>
              <a:ext cx="11625" cy="700"/>
            </a:xfrm>
            <a:custGeom>
              <a:rect b="b" l="l" r="r" t="t"/>
              <a:pathLst>
                <a:path extrusionOk="0" h="28" w="465">
                  <a:moveTo>
                    <a:pt x="233" y="1"/>
                  </a:moveTo>
                  <a:cubicBezTo>
                    <a:pt x="155" y="1"/>
                    <a:pt x="78" y="4"/>
                    <a:pt x="0" y="10"/>
                  </a:cubicBezTo>
                  <a:cubicBezTo>
                    <a:pt x="78" y="22"/>
                    <a:pt x="155" y="28"/>
                    <a:pt x="233" y="28"/>
                  </a:cubicBezTo>
                  <a:cubicBezTo>
                    <a:pt x="310" y="28"/>
                    <a:pt x="387" y="22"/>
                    <a:pt x="465" y="10"/>
                  </a:cubicBezTo>
                  <a:cubicBezTo>
                    <a:pt x="387" y="4"/>
                    <a:pt x="310" y="1"/>
                    <a:pt x="2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18"/>
            <p:cNvSpPr/>
            <p:nvPr/>
          </p:nvSpPr>
          <p:spPr>
            <a:xfrm>
              <a:off x="2950650" y="2695400"/>
              <a:ext cx="296200" cy="179225"/>
            </a:xfrm>
            <a:custGeom>
              <a:rect b="b" l="l" r="r" t="t"/>
              <a:pathLst>
                <a:path extrusionOk="0" h="7169" w="11848">
                  <a:moveTo>
                    <a:pt x="1" y="1"/>
                  </a:moveTo>
                  <a:cubicBezTo>
                    <a:pt x="96" y="179"/>
                    <a:pt x="203" y="358"/>
                    <a:pt x="322" y="524"/>
                  </a:cubicBezTo>
                  <a:cubicBezTo>
                    <a:pt x="1763" y="1251"/>
                    <a:pt x="3192" y="2013"/>
                    <a:pt x="4608" y="2787"/>
                  </a:cubicBezTo>
                  <a:cubicBezTo>
                    <a:pt x="7097" y="4108"/>
                    <a:pt x="9538" y="5525"/>
                    <a:pt x="11847" y="7168"/>
                  </a:cubicBezTo>
                  <a:cubicBezTo>
                    <a:pt x="8466" y="3953"/>
                    <a:pt x="4406" y="1513"/>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18"/>
            <p:cNvSpPr/>
            <p:nvPr/>
          </p:nvSpPr>
          <p:spPr>
            <a:xfrm>
              <a:off x="2753000" y="2709975"/>
              <a:ext cx="190225" cy="82200"/>
            </a:xfrm>
            <a:custGeom>
              <a:rect b="b" l="l" r="r" t="t"/>
              <a:pathLst>
                <a:path extrusionOk="0" h="3288" w="7609">
                  <a:moveTo>
                    <a:pt x="1" y="1"/>
                  </a:moveTo>
                  <a:cubicBezTo>
                    <a:pt x="382" y="156"/>
                    <a:pt x="918" y="394"/>
                    <a:pt x="1239" y="525"/>
                  </a:cubicBezTo>
                  <a:cubicBezTo>
                    <a:pt x="3585" y="1549"/>
                    <a:pt x="5371" y="2263"/>
                    <a:pt x="7609" y="3287"/>
                  </a:cubicBezTo>
                  <a:cubicBezTo>
                    <a:pt x="7276" y="2894"/>
                    <a:pt x="6954" y="2501"/>
                    <a:pt x="6657" y="2085"/>
                  </a:cubicBezTo>
                  <a:cubicBezTo>
                    <a:pt x="6371" y="1965"/>
                    <a:pt x="6073" y="1846"/>
                    <a:pt x="5787" y="1739"/>
                  </a:cubicBezTo>
                  <a:cubicBezTo>
                    <a:pt x="4120" y="1108"/>
                    <a:pt x="2406" y="632"/>
                    <a:pt x="680" y="180"/>
                  </a:cubicBezTo>
                  <a:cubicBezTo>
                    <a:pt x="465" y="120"/>
                    <a:pt x="227" y="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18"/>
            <p:cNvSpPr/>
            <p:nvPr/>
          </p:nvSpPr>
          <p:spPr>
            <a:xfrm>
              <a:off x="2991125" y="2796600"/>
              <a:ext cx="207500" cy="127725"/>
            </a:xfrm>
            <a:custGeom>
              <a:rect b="b" l="l" r="r" t="t"/>
              <a:pathLst>
                <a:path extrusionOk="0" h="5109" w="8300">
                  <a:moveTo>
                    <a:pt x="96" y="1"/>
                  </a:moveTo>
                  <a:cubicBezTo>
                    <a:pt x="72" y="48"/>
                    <a:pt x="49" y="96"/>
                    <a:pt x="1" y="120"/>
                  </a:cubicBezTo>
                  <a:cubicBezTo>
                    <a:pt x="120" y="394"/>
                    <a:pt x="239" y="656"/>
                    <a:pt x="358" y="906"/>
                  </a:cubicBezTo>
                  <a:cubicBezTo>
                    <a:pt x="1442" y="1465"/>
                    <a:pt x="2513" y="2037"/>
                    <a:pt x="3597" y="2596"/>
                  </a:cubicBezTo>
                  <a:cubicBezTo>
                    <a:pt x="5180" y="3394"/>
                    <a:pt x="6787" y="4204"/>
                    <a:pt x="8300" y="5108"/>
                  </a:cubicBezTo>
                  <a:cubicBezTo>
                    <a:pt x="6014" y="3275"/>
                    <a:pt x="3466" y="1763"/>
                    <a:pt x="882" y="394"/>
                  </a:cubicBezTo>
                  <a:cubicBezTo>
                    <a:pt x="620" y="263"/>
                    <a:pt x="358" y="120"/>
                    <a:pt x="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18"/>
            <p:cNvSpPr/>
            <p:nvPr/>
          </p:nvSpPr>
          <p:spPr>
            <a:xfrm>
              <a:off x="2281825" y="2644250"/>
              <a:ext cx="420300" cy="50875"/>
            </a:xfrm>
            <a:custGeom>
              <a:rect b="b" l="l" r="r" t="t"/>
              <a:pathLst>
                <a:path extrusionOk="0" h="2035" w="16812">
                  <a:moveTo>
                    <a:pt x="6398" y="1"/>
                  </a:moveTo>
                  <a:cubicBezTo>
                    <a:pt x="5080" y="1"/>
                    <a:pt x="3759" y="80"/>
                    <a:pt x="2441" y="225"/>
                  </a:cubicBezTo>
                  <a:cubicBezTo>
                    <a:pt x="2120" y="237"/>
                    <a:pt x="1786" y="261"/>
                    <a:pt x="1465" y="296"/>
                  </a:cubicBezTo>
                  <a:cubicBezTo>
                    <a:pt x="1131" y="523"/>
                    <a:pt x="822" y="713"/>
                    <a:pt x="536" y="904"/>
                  </a:cubicBezTo>
                  <a:lnTo>
                    <a:pt x="0" y="1261"/>
                  </a:lnTo>
                  <a:cubicBezTo>
                    <a:pt x="1846" y="1058"/>
                    <a:pt x="3763" y="880"/>
                    <a:pt x="6084" y="796"/>
                  </a:cubicBezTo>
                  <a:cubicBezTo>
                    <a:pt x="6209" y="794"/>
                    <a:pt x="6333" y="793"/>
                    <a:pt x="6457" y="793"/>
                  </a:cubicBezTo>
                  <a:cubicBezTo>
                    <a:pt x="7641" y="793"/>
                    <a:pt x="8816" y="891"/>
                    <a:pt x="10002" y="999"/>
                  </a:cubicBezTo>
                  <a:cubicBezTo>
                    <a:pt x="12478" y="1189"/>
                    <a:pt x="14276" y="1475"/>
                    <a:pt x="16812" y="2035"/>
                  </a:cubicBezTo>
                  <a:cubicBezTo>
                    <a:pt x="13491" y="583"/>
                    <a:pt x="9961" y="1"/>
                    <a:pt x="63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18"/>
            <p:cNvSpPr/>
            <p:nvPr/>
          </p:nvSpPr>
          <p:spPr>
            <a:xfrm>
              <a:off x="2668175" y="2780225"/>
              <a:ext cx="467950" cy="185475"/>
            </a:xfrm>
            <a:custGeom>
              <a:rect b="b" l="l" r="r" t="t"/>
              <a:pathLst>
                <a:path extrusionOk="0" h="7419" w="18718">
                  <a:moveTo>
                    <a:pt x="1" y="1"/>
                  </a:moveTo>
                  <a:lnTo>
                    <a:pt x="1" y="1"/>
                  </a:lnTo>
                  <a:cubicBezTo>
                    <a:pt x="465" y="156"/>
                    <a:pt x="917" y="298"/>
                    <a:pt x="1370" y="453"/>
                  </a:cubicBezTo>
                  <a:cubicBezTo>
                    <a:pt x="4132" y="1406"/>
                    <a:pt x="6954" y="2227"/>
                    <a:pt x="9692" y="3275"/>
                  </a:cubicBezTo>
                  <a:cubicBezTo>
                    <a:pt x="11788" y="4144"/>
                    <a:pt x="13157" y="4728"/>
                    <a:pt x="15455" y="5799"/>
                  </a:cubicBezTo>
                  <a:cubicBezTo>
                    <a:pt x="16562" y="6311"/>
                    <a:pt x="17658" y="6811"/>
                    <a:pt x="18717" y="7418"/>
                  </a:cubicBezTo>
                  <a:cubicBezTo>
                    <a:pt x="15634" y="5061"/>
                    <a:pt x="12062" y="3418"/>
                    <a:pt x="8430" y="2084"/>
                  </a:cubicBezTo>
                  <a:cubicBezTo>
                    <a:pt x="6037" y="1239"/>
                    <a:pt x="3549" y="715"/>
                    <a:pt x="1072" y="215"/>
                  </a:cubicBezTo>
                  <a:cubicBezTo>
                    <a:pt x="715" y="144"/>
                    <a:pt x="358" y="6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18"/>
            <p:cNvSpPr/>
            <p:nvPr/>
          </p:nvSpPr>
          <p:spPr>
            <a:xfrm>
              <a:off x="2148475" y="2746050"/>
              <a:ext cx="462275" cy="74975"/>
            </a:xfrm>
            <a:custGeom>
              <a:rect b="b" l="l" r="r" t="t"/>
              <a:pathLst>
                <a:path extrusionOk="0" h="2999" w="18491">
                  <a:moveTo>
                    <a:pt x="10459" y="0"/>
                  </a:moveTo>
                  <a:cubicBezTo>
                    <a:pt x="9659" y="0"/>
                    <a:pt x="8859" y="35"/>
                    <a:pt x="8061" y="106"/>
                  </a:cubicBezTo>
                  <a:cubicBezTo>
                    <a:pt x="6037" y="249"/>
                    <a:pt x="4025" y="582"/>
                    <a:pt x="2108" y="1225"/>
                  </a:cubicBezTo>
                  <a:cubicBezTo>
                    <a:pt x="1691" y="1356"/>
                    <a:pt x="1262" y="1499"/>
                    <a:pt x="846" y="1665"/>
                  </a:cubicBezTo>
                  <a:cubicBezTo>
                    <a:pt x="619" y="1904"/>
                    <a:pt x="381" y="2130"/>
                    <a:pt x="155" y="2356"/>
                  </a:cubicBezTo>
                  <a:cubicBezTo>
                    <a:pt x="96" y="2416"/>
                    <a:pt x="48" y="2475"/>
                    <a:pt x="0" y="2535"/>
                  </a:cubicBezTo>
                  <a:cubicBezTo>
                    <a:pt x="12" y="2678"/>
                    <a:pt x="24" y="2844"/>
                    <a:pt x="12" y="2999"/>
                  </a:cubicBezTo>
                  <a:cubicBezTo>
                    <a:pt x="155" y="2951"/>
                    <a:pt x="310" y="2892"/>
                    <a:pt x="453" y="2844"/>
                  </a:cubicBezTo>
                  <a:cubicBezTo>
                    <a:pt x="2155" y="2225"/>
                    <a:pt x="3882" y="1642"/>
                    <a:pt x="5680" y="1344"/>
                  </a:cubicBezTo>
                  <a:cubicBezTo>
                    <a:pt x="7538" y="1023"/>
                    <a:pt x="9756" y="877"/>
                    <a:pt x="11962" y="877"/>
                  </a:cubicBezTo>
                  <a:cubicBezTo>
                    <a:pt x="12130" y="877"/>
                    <a:pt x="12298" y="878"/>
                    <a:pt x="12466" y="880"/>
                  </a:cubicBezTo>
                  <a:cubicBezTo>
                    <a:pt x="14478" y="880"/>
                    <a:pt x="16502" y="939"/>
                    <a:pt x="18491" y="1237"/>
                  </a:cubicBezTo>
                  <a:cubicBezTo>
                    <a:pt x="15896" y="409"/>
                    <a:pt x="13180" y="0"/>
                    <a:pt x="104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18"/>
            <p:cNvSpPr/>
            <p:nvPr/>
          </p:nvSpPr>
          <p:spPr>
            <a:xfrm>
              <a:off x="2688125" y="2878150"/>
              <a:ext cx="372100" cy="128325"/>
            </a:xfrm>
            <a:custGeom>
              <a:rect b="b" l="l" r="r" t="t"/>
              <a:pathLst>
                <a:path extrusionOk="0" h="5133" w="14884">
                  <a:moveTo>
                    <a:pt x="0" y="1"/>
                  </a:moveTo>
                  <a:lnTo>
                    <a:pt x="0" y="1"/>
                  </a:lnTo>
                  <a:cubicBezTo>
                    <a:pt x="358" y="120"/>
                    <a:pt x="715" y="227"/>
                    <a:pt x="1096" y="334"/>
                  </a:cubicBezTo>
                  <a:cubicBezTo>
                    <a:pt x="3667" y="1049"/>
                    <a:pt x="6227" y="1858"/>
                    <a:pt x="8740" y="2751"/>
                  </a:cubicBezTo>
                  <a:cubicBezTo>
                    <a:pt x="10823" y="3501"/>
                    <a:pt x="12919" y="4240"/>
                    <a:pt x="14883" y="5133"/>
                  </a:cubicBezTo>
                  <a:cubicBezTo>
                    <a:pt x="12502" y="3644"/>
                    <a:pt x="9942" y="2394"/>
                    <a:pt x="7275" y="1501"/>
                  </a:cubicBezTo>
                  <a:cubicBezTo>
                    <a:pt x="5156" y="811"/>
                    <a:pt x="2953" y="370"/>
                    <a:pt x="715" y="96"/>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18"/>
            <p:cNvSpPr/>
            <p:nvPr/>
          </p:nvSpPr>
          <p:spPr>
            <a:xfrm>
              <a:off x="2107700" y="2846275"/>
              <a:ext cx="342325" cy="71500"/>
            </a:xfrm>
            <a:custGeom>
              <a:rect b="b" l="l" r="r" t="t"/>
              <a:pathLst>
                <a:path extrusionOk="0" h="2860" w="13693">
                  <a:moveTo>
                    <a:pt x="9769" y="0"/>
                  </a:moveTo>
                  <a:cubicBezTo>
                    <a:pt x="7234" y="0"/>
                    <a:pt x="4709" y="407"/>
                    <a:pt x="2250" y="1145"/>
                  </a:cubicBezTo>
                  <a:cubicBezTo>
                    <a:pt x="1762" y="1288"/>
                    <a:pt x="1250" y="1443"/>
                    <a:pt x="738" y="1586"/>
                  </a:cubicBezTo>
                  <a:cubicBezTo>
                    <a:pt x="560" y="1919"/>
                    <a:pt x="381" y="2228"/>
                    <a:pt x="214" y="2502"/>
                  </a:cubicBezTo>
                  <a:cubicBezTo>
                    <a:pt x="143" y="2621"/>
                    <a:pt x="84" y="2740"/>
                    <a:pt x="0" y="2860"/>
                  </a:cubicBezTo>
                  <a:cubicBezTo>
                    <a:pt x="274" y="2776"/>
                    <a:pt x="560" y="2705"/>
                    <a:pt x="822" y="2621"/>
                  </a:cubicBezTo>
                  <a:cubicBezTo>
                    <a:pt x="2774" y="2026"/>
                    <a:pt x="4751" y="1466"/>
                    <a:pt x="6763" y="1145"/>
                  </a:cubicBezTo>
                  <a:cubicBezTo>
                    <a:pt x="9156" y="693"/>
                    <a:pt x="11180" y="419"/>
                    <a:pt x="13692" y="335"/>
                  </a:cubicBezTo>
                  <a:cubicBezTo>
                    <a:pt x="12387" y="108"/>
                    <a:pt x="11077" y="0"/>
                    <a:pt x="97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18"/>
            <p:cNvSpPr/>
            <p:nvPr/>
          </p:nvSpPr>
          <p:spPr>
            <a:xfrm>
              <a:off x="2708350" y="2980850"/>
              <a:ext cx="319725" cy="78300"/>
            </a:xfrm>
            <a:custGeom>
              <a:rect b="b" l="l" r="r" t="t"/>
              <a:pathLst>
                <a:path extrusionOk="0" h="3132" w="12789">
                  <a:moveTo>
                    <a:pt x="1" y="1"/>
                  </a:moveTo>
                  <a:cubicBezTo>
                    <a:pt x="251" y="48"/>
                    <a:pt x="501" y="96"/>
                    <a:pt x="763" y="155"/>
                  </a:cubicBezTo>
                  <a:cubicBezTo>
                    <a:pt x="2323" y="477"/>
                    <a:pt x="3859" y="1001"/>
                    <a:pt x="5418" y="1358"/>
                  </a:cubicBezTo>
                  <a:cubicBezTo>
                    <a:pt x="7871" y="1941"/>
                    <a:pt x="10348" y="2453"/>
                    <a:pt x="12788" y="3132"/>
                  </a:cubicBezTo>
                  <a:cubicBezTo>
                    <a:pt x="8919" y="1089"/>
                    <a:pt x="5405" y="8"/>
                    <a:pt x="1092" y="8"/>
                  </a:cubicBezTo>
                  <a:cubicBezTo>
                    <a:pt x="932" y="8"/>
                    <a:pt x="771" y="10"/>
                    <a:pt x="608" y="13"/>
                  </a:cubicBezTo>
                  <a:cubicBezTo>
                    <a:pt x="406" y="13"/>
                    <a:pt x="191" y="13"/>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18"/>
            <p:cNvSpPr/>
            <p:nvPr/>
          </p:nvSpPr>
          <p:spPr>
            <a:xfrm>
              <a:off x="2775025" y="3046625"/>
              <a:ext cx="174475" cy="44375"/>
            </a:xfrm>
            <a:custGeom>
              <a:rect b="b" l="l" r="r" t="t"/>
              <a:pathLst>
                <a:path extrusionOk="0" h="1775" w="6979">
                  <a:moveTo>
                    <a:pt x="1" y="1"/>
                  </a:moveTo>
                  <a:cubicBezTo>
                    <a:pt x="334" y="108"/>
                    <a:pt x="668" y="227"/>
                    <a:pt x="989" y="334"/>
                  </a:cubicBezTo>
                  <a:cubicBezTo>
                    <a:pt x="1704" y="572"/>
                    <a:pt x="2418" y="834"/>
                    <a:pt x="3156" y="1049"/>
                  </a:cubicBezTo>
                  <a:cubicBezTo>
                    <a:pt x="4406" y="1382"/>
                    <a:pt x="5692" y="1584"/>
                    <a:pt x="6978" y="1775"/>
                  </a:cubicBezTo>
                  <a:cubicBezTo>
                    <a:pt x="5787" y="1251"/>
                    <a:pt x="4561" y="775"/>
                    <a:pt x="3299" y="489"/>
                  </a:cubicBezTo>
                  <a:cubicBezTo>
                    <a:pt x="2204" y="251"/>
                    <a:pt x="1227" y="180"/>
                    <a:pt x="84" y="13"/>
                  </a:cubicBezTo>
                  <a:cubicBezTo>
                    <a:pt x="61" y="13"/>
                    <a:pt x="25"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18"/>
            <p:cNvSpPr/>
            <p:nvPr/>
          </p:nvSpPr>
          <p:spPr>
            <a:xfrm>
              <a:off x="2758675" y="3110625"/>
              <a:ext cx="93175" cy="19075"/>
            </a:xfrm>
            <a:custGeom>
              <a:rect b="b" l="l" r="r" t="t"/>
              <a:pathLst>
                <a:path extrusionOk="0" h="763" w="3727">
                  <a:moveTo>
                    <a:pt x="0" y="1"/>
                  </a:moveTo>
                  <a:cubicBezTo>
                    <a:pt x="1215" y="417"/>
                    <a:pt x="2453" y="715"/>
                    <a:pt x="3727" y="763"/>
                  </a:cubicBezTo>
                  <a:cubicBezTo>
                    <a:pt x="2536" y="263"/>
                    <a:pt x="1274" y="8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18"/>
            <p:cNvSpPr/>
            <p:nvPr/>
          </p:nvSpPr>
          <p:spPr>
            <a:xfrm>
              <a:off x="2075550" y="2958525"/>
              <a:ext cx="221175" cy="52725"/>
            </a:xfrm>
            <a:custGeom>
              <a:rect b="b" l="l" r="r" t="t"/>
              <a:pathLst>
                <a:path extrusionOk="0" h="2109" w="8847">
                  <a:moveTo>
                    <a:pt x="8083" y="1"/>
                  </a:moveTo>
                  <a:cubicBezTo>
                    <a:pt x="5633" y="1"/>
                    <a:pt x="3181" y="356"/>
                    <a:pt x="798" y="906"/>
                  </a:cubicBezTo>
                  <a:cubicBezTo>
                    <a:pt x="738" y="906"/>
                    <a:pt x="691" y="917"/>
                    <a:pt x="655" y="941"/>
                  </a:cubicBezTo>
                  <a:cubicBezTo>
                    <a:pt x="488" y="1370"/>
                    <a:pt x="250" y="1775"/>
                    <a:pt x="0" y="2108"/>
                  </a:cubicBezTo>
                  <a:cubicBezTo>
                    <a:pt x="215" y="2072"/>
                    <a:pt x="429" y="2025"/>
                    <a:pt x="655" y="1965"/>
                  </a:cubicBezTo>
                  <a:cubicBezTo>
                    <a:pt x="3394" y="1322"/>
                    <a:pt x="6072" y="489"/>
                    <a:pt x="8847" y="13"/>
                  </a:cubicBezTo>
                  <a:cubicBezTo>
                    <a:pt x="8592" y="5"/>
                    <a:pt x="8337" y="1"/>
                    <a:pt x="80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18"/>
            <p:cNvSpPr/>
            <p:nvPr/>
          </p:nvSpPr>
          <p:spPr>
            <a:xfrm>
              <a:off x="2540175" y="3077800"/>
              <a:ext cx="175350" cy="23625"/>
            </a:xfrm>
            <a:custGeom>
              <a:rect b="b" l="l" r="r" t="t"/>
              <a:pathLst>
                <a:path extrusionOk="0" h="945" w="7014">
                  <a:moveTo>
                    <a:pt x="2122" y="1"/>
                  </a:moveTo>
                  <a:cubicBezTo>
                    <a:pt x="1421" y="1"/>
                    <a:pt x="711" y="95"/>
                    <a:pt x="1" y="171"/>
                  </a:cubicBezTo>
                  <a:cubicBezTo>
                    <a:pt x="882" y="266"/>
                    <a:pt x="1977" y="480"/>
                    <a:pt x="3001" y="671"/>
                  </a:cubicBezTo>
                  <a:cubicBezTo>
                    <a:pt x="4335" y="885"/>
                    <a:pt x="5668" y="885"/>
                    <a:pt x="7014" y="945"/>
                  </a:cubicBezTo>
                  <a:cubicBezTo>
                    <a:pt x="5502" y="433"/>
                    <a:pt x="3942" y="52"/>
                    <a:pt x="2346" y="4"/>
                  </a:cubicBezTo>
                  <a:cubicBezTo>
                    <a:pt x="2272" y="2"/>
                    <a:pt x="2197" y="1"/>
                    <a:pt x="21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18"/>
            <p:cNvSpPr/>
            <p:nvPr/>
          </p:nvSpPr>
          <p:spPr>
            <a:xfrm>
              <a:off x="2438100" y="3116000"/>
              <a:ext cx="435475" cy="64000"/>
            </a:xfrm>
            <a:custGeom>
              <a:rect b="b" l="l" r="r" t="t"/>
              <a:pathLst>
                <a:path extrusionOk="0" h="2560" w="17419">
                  <a:moveTo>
                    <a:pt x="0" y="0"/>
                  </a:moveTo>
                  <a:cubicBezTo>
                    <a:pt x="72" y="24"/>
                    <a:pt x="167" y="24"/>
                    <a:pt x="238" y="48"/>
                  </a:cubicBezTo>
                  <a:cubicBezTo>
                    <a:pt x="2143" y="310"/>
                    <a:pt x="3977" y="917"/>
                    <a:pt x="5870" y="1262"/>
                  </a:cubicBezTo>
                  <a:cubicBezTo>
                    <a:pt x="9775" y="2024"/>
                    <a:pt x="13311" y="2429"/>
                    <a:pt x="17419" y="2560"/>
                  </a:cubicBezTo>
                  <a:cubicBezTo>
                    <a:pt x="14323" y="1929"/>
                    <a:pt x="11240" y="1203"/>
                    <a:pt x="8132" y="726"/>
                  </a:cubicBezTo>
                  <a:cubicBezTo>
                    <a:pt x="5941" y="369"/>
                    <a:pt x="3727" y="24"/>
                    <a:pt x="1512" y="24"/>
                  </a:cubicBezTo>
                  <a:cubicBezTo>
                    <a:pt x="1000" y="12"/>
                    <a:pt x="500" y="12"/>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18"/>
            <p:cNvSpPr/>
            <p:nvPr/>
          </p:nvSpPr>
          <p:spPr>
            <a:xfrm>
              <a:off x="2586625" y="3185650"/>
              <a:ext cx="57475" cy="8950"/>
            </a:xfrm>
            <a:custGeom>
              <a:rect b="b" l="l" r="r" t="t"/>
              <a:pathLst>
                <a:path extrusionOk="0" h="358" w="2299">
                  <a:moveTo>
                    <a:pt x="0" y="0"/>
                  </a:moveTo>
                  <a:lnTo>
                    <a:pt x="0" y="0"/>
                  </a:lnTo>
                  <a:cubicBezTo>
                    <a:pt x="723" y="207"/>
                    <a:pt x="1468" y="358"/>
                    <a:pt x="2214" y="358"/>
                  </a:cubicBezTo>
                  <a:cubicBezTo>
                    <a:pt x="2242" y="358"/>
                    <a:pt x="2270" y="358"/>
                    <a:pt x="2298" y="357"/>
                  </a:cubicBezTo>
                  <a:cubicBezTo>
                    <a:pt x="1548" y="95"/>
                    <a:pt x="774" y="12"/>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18"/>
            <p:cNvSpPr/>
            <p:nvPr/>
          </p:nvSpPr>
          <p:spPr>
            <a:xfrm>
              <a:off x="2183600" y="3205275"/>
              <a:ext cx="183675" cy="36600"/>
            </a:xfrm>
            <a:custGeom>
              <a:rect b="b" l="l" r="r" t="t"/>
              <a:pathLst>
                <a:path extrusionOk="0" h="1464" w="7347">
                  <a:moveTo>
                    <a:pt x="0" y="1"/>
                  </a:moveTo>
                  <a:lnTo>
                    <a:pt x="0" y="1"/>
                  </a:lnTo>
                  <a:cubicBezTo>
                    <a:pt x="119" y="310"/>
                    <a:pt x="155" y="668"/>
                    <a:pt x="36" y="965"/>
                  </a:cubicBezTo>
                  <a:cubicBezTo>
                    <a:pt x="2022" y="1300"/>
                    <a:pt x="4049" y="1463"/>
                    <a:pt x="6069" y="1463"/>
                  </a:cubicBezTo>
                  <a:cubicBezTo>
                    <a:pt x="6495" y="1463"/>
                    <a:pt x="6921" y="1456"/>
                    <a:pt x="7346" y="1442"/>
                  </a:cubicBezTo>
                  <a:cubicBezTo>
                    <a:pt x="4870" y="1084"/>
                    <a:pt x="2441" y="477"/>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18"/>
            <p:cNvSpPr/>
            <p:nvPr/>
          </p:nvSpPr>
          <p:spPr>
            <a:xfrm>
              <a:off x="1196575" y="1572950"/>
              <a:ext cx="501275" cy="314350"/>
            </a:xfrm>
            <a:custGeom>
              <a:rect b="b" l="l" r="r" t="t"/>
              <a:pathLst>
                <a:path extrusionOk="0" h="12574" w="20051">
                  <a:moveTo>
                    <a:pt x="20050" y="0"/>
                  </a:moveTo>
                  <a:cubicBezTo>
                    <a:pt x="17776" y="369"/>
                    <a:pt x="15550" y="1131"/>
                    <a:pt x="13454" y="2072"/>
                  </a:cubicBezTo>
                  <a:cubicBezTo>
                    <a:pt x="11740" y="2870"/>
                    <a:pt x="10156" y="3882"/>
                    <a:pt x="8585" y="4929"/>
                  </a:cubicBezTo>
                  <a:cubicBezTo>
                    <a:pt x="5906" y="6680"/>
                    <a:pt x="3405" y="8727"/>
                    <a:pt x="1298" y="11121"/>
                  </a:cubicBezTo>
                  <a:cubicBezTo>
                    <a:pt x="869" y="11609"/>
                    <a:pt x="429" y="12097"/>
                    <a:pt x="0" y="12573"/>
                  </a:cubicBezTo>
                  <a:cubicBezTo>
                    <a:pt x="191" y="12395"/>
                    <a:pt x="405" y="12228"/>
                    <a:pt x="607" y="12073"/>
                  </a:cubicBezTo>
                  <a:cubicBezTo>
                    <a:pt x="1226" y="11609"/>
                    <a:pt x="1822" y="11180"/>
                    <a:pt x="2298" y="10823"/>
                  </a:cubicBezTo>
                  <a:cubicBezTo>
                    <a:pt x="5096" y="8680"/>
                    <a:pt x="7322" y="6799"/>
                    <a:pt x="10228" y="4917"/>
                  </a:cubicBezTo>
                  <a:cubicBezTo>
                    <a:pt x="11942" y="3763"/>
                    <a:pt x="13740" y="2774"/>
                    <a:pt x="15597" y="1881"/>
                  </a:cubicBezTo>
                  <a:cubicBezTo>
                    <a:pt x="17121" y="1131"/>
                    <a:pt x="18467" y="524"/>
                    <a:pt x="200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18"/>
            <p:cNvSpPr/>
            <p:nvPr/>
          </p:nvSpPr>
          <p:spPr>
            <a:xfrm>
              <a:off x="1099225" y="1511325"/>
              <a:ext cx="594150" cy="385500"/>
            </a:xfrm>
            <a:custGeom>
              <a:rect b="b" l="l" r="r" t="t"/>
              <a:pathLst>
                <a:path extrusionOk="0" h="15420" w="23766">
                  <a:moveTo>
                    <a:pt x="23766" y="1"/>
                  </a:moveTo>
                  <a:lnTo>
                    <a:pt x="23766" y="1"/>
                  </a:lnTo>
                  <a:cubicBezTo>
                    <a:pt x="21313" y="394"/>
                    <a:pt x="18896" y="1144"/>
                    <a:pt x="16610" y="2108"/>
                  </a:cubicBezTo>
                  <a:cubicBezTo>
                    <a:pt x="14229" y="3132"/>
                    <a:pt x="11990" y="4489"/>
                    <a:pt x="9883" y="5978"/>
                  </a:cubicBezTo>
                  <a:cubicBezTo>
                    <a:pt x="7061" y="7918"/>
                    <a:pt x="4442" y="10133"/>
                    <a:pt x="2203" y="12705"/>
                  </a:cubicBezTo>
                  <a:cubicBezTo>
                    <a:pt x="1430" y="13586"/>
                    <a:pt x="691" y="14490"/>
                    <a:pt x="1" y="15419"/>
                  </a:cubicBezTo>
                  <a:cubicBezTo>
                    <a:pt x="72" y="15395"/>
                    <a:pt x="120" y="15360"/>
                    <a:pt x="156" y="15312"/>
                  </a:cubicBezTo>
                  <a:cubicBezTo>
                    <a:pt x="1203" y="14300"/>
                    <a:pt x="2358" y="13407"/>
                    <a:pt x="3430" y="12419"/>
                  </a:cubicBezTo>
                  <a:cubicBezTo>
                    <a:pt x="4799" y="11216"/>
                    <a:pt x="6144" y="9954"/>
                    <a:pt x="7537" y="8787"/>
                  </a:cubicBezTo>
                  <a:cubicBezTo>
                    <a:pt x="9347" y="7323"/>
                    <a:pt x="11216" y="5930"/>
                    <a:pt x="13372" y="4584"/>
                  </a:cubicBezTo>
                  <a:cubicBezTo>
                    <a:pt x="15003" y="3584"/>
                    <a:pt x="16729" y="2763"/>
                    <a:pt x="18467" y="1989"/>
                  </a:cubicBezTo>
                  <a:cubicBezTo>
                    <a:pt x="20146" y="1275"/>
                    <a:pt x="21884" y="548"/>
                    <a:pt x="237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18"/>
            <p:cNvSpPr/>
            <p:nvPr/>
          </p:nvSpPr>
          <p:spPr>
            <a:xfrm>
              <a:off x="1023925" y="1470550"/>
              <a:ext cx="549500" cy="414950"/>
            </a:xfrm>
            <a:custGeom>
              <a:rect b="b" l="l" r="r" t="t"/>
              <a:pathLst>
                <a:path extrusionOk="0" h="16598" w="21980">
                  <a:moveTo>
                    <a:pt x="21979" y="0"/>
                  </a:moveTo>
                  <a:lnTo>
                    <a:pt x="21979" y="0"/>
                  </a:lnTo>
                  <a:cubicBezTo>
                    <a:pt x="20277" y="512"/>
                    <a:pt x="18574" y="1108"/>
                    <a:pt x="16967" y="1894"/>
                  </a:cubicBezTo>
                  <a:cubicBezTo>
                    <a:pt x="14609" y="3060"/>
                    <a:pt x="12431" y="4513"/>
                    <a:pt x="10323" y="6073"/>
                  </a:cubicBezTo>
                  <a:cubicBezTo>
                    <a:pt x="7251" y="8406"/>
                    <a:pt x="4311" y="11002"/>
                    <a:pt x="1917" y="14038"/>
                  </a:cubicBezTo>
                  <a:cubicBezTo>
                    <a:pt x="1251" y="14859"/>
                    <a:pt x="655" y="15729"/>
                    <a:pt x="1" y="16598"/>
                  </a:cubicBezTo>
                  <a:cubicBezTo>
                    <a:pt x="72" y="16526"/>
                    <a:pt x="155" y="16431"/>
                    <a:pt x="239" y="16360"/>
                  </a:cubicBezTo>
                  <a:cubicBezTo>
                    <a:pt x="1084" y="15538"/>
                    <a:pt x="1941" y="14705"/>
                    <a:pt x="2787" y="13895"/>
                  </a:cubicBezTo>
                  <a:cubicBezTo>
                    <a:pt x="4061" y="12657"/>
                    <a:pt x="5299" y="11395"/>
                    <a:pt x="6597" y="10168"/>
                  </a:cubicBezTo>
                  <a:cubicBezTo>
                    <a:pt x="7787" y="9049"/>
                    <a:pt x="9585" y="7549"/>
                    <a:pt x="10597" y="6763"/>
                  </a:cubicBezTo>
                  <a:cubicBezTo>
                    <a:pt x="14121" y="4096"/>
                    <a:pt x="17967" y="1846"/>
                    <a:pt x="219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18"/>
            <p:cNvSpPr/>
            <p:nvPr/>
          </p:nvSpPr>
          <p:spPr>
            <a:xfrm>
              <a:off x="1068575" y="1411900"/>
              <a:ext cx="464075" cy="311675"/>
            </a:xfrm>
            <a:custGeom>
              <a:rect b="b" l="l" r="r" t="t"/>
              <a:pathLst>
                <a:path extrusionOk="0" h="12467" w="18563">
                  <a:moveTo>
                    <a:pt x="18562" y="1"/>
                  </a:moveTo>
                  <a:lnTo>
                    <a:pt x="18562" y="1"/>
                  </a:lnTo>
                  <a:cubicBezTo>
                    <a:pt x="14764" y="846"/>
                    <a:pt x="11264" y="2692"/>
                    <a:pt x="8132" y="4942"/>
                  </a:cubicBezTo>
                  <a:cubicBezTo>
                    <a:pt x="7001" y="5752"/>
                    <a:pt x="5882" y="6561"/>
                    <a:pt x="4822" y="7466"/>
                  </a:cubicBezTo>
                  <a:cubicBezTo>
                    <a:pt x="3691" y="8454"/>
                    <a:pt x="2667" y="9550"/>
                    <a:pt x="1655" y="10657"/>
                  </a:cubicBezTo>
                  <a:cubicBezTo>
                    <a:pt x="1132" y="11217"/>
                    <a:pt x="608" y="11788"/>
                    <a:pt x="96" y="12360"/>
                  </a:cubicBezTo>
                  <a:cubicBezTo>
                    <a:pt x="75" y="12381"/>
                    <a:pt x="58" y="12406"/>
                    <a:pt x="40" y="12428"/>
                  </a:cubicBezTo>
                  <a:lnTo>
                    <a:pt x="40" y="12428"/>
                  </a:lnTo>
                  <a:cubicBezTo>
                    <a:pt x="58" y="12412"/>
                    <a:pt x="75" y="12398"/>
                    <a:pt x="96" y="12383"/>
                  </a:cubicBezTo>
                  <a:cubicBezTo>
                    <a:pt x="870" y="11693"/>
                    <a:pt x="1667" y="11038"/>
                    <a:pt x="2477" y="10407"/>
                  </a:cubicBezTo>
                  <a:cubicBezTo>
                    <a:pt x="5751" y="7728"/>
                    <a:pt x="8704" y="5359"/>
                    <a:pt x="12442" y="3180"/>
                  </a:cubicBezTo>
                  <a:cubicBezTo>
                    <a:pt x="14419" y="2001"/>
                    <a:pt x="16419" y="846"/>
                    <a:pt x="18562" y="1"/>
                  </a:cubicBezTo>
                  <a:close/>
                  <a:moveTo>
                    <a:pt x="40" y="12428"/>
                  </a:moveTo>
                  <a:lnTo>
                    <a:pt x="40" y="12428"/>
                  </a:lnTo>
                  <a:cubicBezTo>
                    <a:pt x="28" y="12440"/>
                    <a:pt x="15" y="12452"/>
                    <a:pt x="0" y="12467"/>
                  </a:cubicBezTo>
                  <a:cubicBezTo>
                    <a:pt x="15" y="12457"/>
                    <a:pt x="28" y="12443"/>
                    <a:pt x="40" y="1242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18"/>
            <p:cNvSpPr/>
            <p:nvPr/>
          </p:nvSpPr>
          <p:spPr>
            <a:xfrm>
              <a:off x="1213225" y="1280650"/>
              <a:ext cx="489675" cy="240525"/>
            </a:xfrm>
            <a:custGeom>
              <a:rect b="b" l="l" r="r" t="t"/>
              <a:pathLst>
                <a:path extrusionOk="0" h="9621" w="19587">
                  <a:moveTo>
                    <a:pt x="19587" y="0"/>
                  </a:moveTo>
                  <a:cubicBezTo>
                    <a:pt x="18158" y="24"/>
                    <a:pt x="16765" y="310"/>
                    <a:pt x="15396" y="691"/>
                  </a:cubicBezTo>
                  <a:cubicBezTo>
                    <a:pt x="13241" y="1274"/>
                    <a:pt x="11181" y="2155"/>
                    <a:pt x="9204" y="3167"/>
                  </a:cubicBezTo>
                  <a:cubicBezTo>
                    <a:pt x="6609" y="4441"/>
                    <a:pt x="4168" y="6013"/>
                    <a:pt x="2013" y="7930"/>
                  </a:cubicBezTo>
                  <a:lnTo>
                    <a:pt x="1" y="9621"/>
                  </a:lnTo>
                  <a:cubicBezTo>
                    <a:pt x="49" y="9585"/>
                    <a:pt x="96" y="9549"/>
                    <a:pt x="144" y="9525"/>
                  </a:cubicBezTo>
                  <a:cubicBezTo>
                    <a:pt x="1061" y="8906"/>
                    <a:pt x="2013" y="8335"/>
                    <a:pt x="2966" y="7763"/>
                  </a:cubicBezTo>
                  <a:cubicBezTo>
                    <a:pt x="4728" y="6680"/>
                    <a:pt x="6466" y="5560"/>
                    <a:pt x="8264" y="4548"/>
                  </a:cubicBezTo>
                  <a:cubicBezTo>
                    <a:pt x="9824" y="3655"/>
                    <a:pt x="12133" y="2608"/>
                    <a:pt x="13479" y="2060"/>
                  </a:cubicBezTo>
                  <a:cubicBezTo>
                    <a:pt x="15205" y="1346"/>
                    <a:pt x="17444" y="369"/>
                    <a:pt x="195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18"/>
            <p:cNvSpPr/>
            <p:nvPr/>
          </p:nvSpPr>
          <p:spPr>
            <a:xfrm>
              <a:off x="1193600" y="1222900"/>
              <a:ext cx="407200" cy="216425"/>
            </a:xfrm>
            <a:custGeom>
              <a:rect b="b" l="l" r="r" t="t"/>
              <a:pathLst>
                <a:path extrusionOk="0" h="8657" w="16288">
                  <a:moveTo>
                    <a:pt x="16288" y="0"/>
                  </a:moveTo>
                  <a:lnTo>
                    <a:pt x="16288" y="0"/>
                  </a:lnTo>
                  <a:cubicBezTo>
                    <a:pt x="14419" y="262"/>
                    <a:pt x="12573" y="715"/>
                    <a:pt x="10823" y="1346"/>
                  </a:cubicBezTo>
                  <a:cubicBezTo>
                    <a:pt x="7120" y="2775"/>
                    <a:pt x="3822" y="5073"/>
                    <a:pt x="964" y="7799"/>
                  </a:cubicBezTo>
                  <a:cubicBezTo>
                    <a:pt x="655" y="8085"/>
                    <a:pt x="333" y="8382"/>
                    <a:pt x="0" y="8656"/>
                  </a:cubicBezTo>
                  <a:cubicBezTo>
                    <a:pt x="476" y="8335"/>
                    <a:pt x="976" y="8025"/>
                    <a:pt x="1488" y="7728"/>
                  </a:cubicBezTo>
                  <a:cubicBezTo>
                    <a:pt x="3822" y="6382"/>
                    <a:pt x="6048" y="4870"/>
                    <a:pt x="8394" y="3572"/>
                  </a:cubicBezTo>
                  <a:cubicBezTo>
                    <a:pt x="11073" y="2108"/>
                    <a:pt x="13609" y="917"/>
                    <a:pt x="162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18"/>
            <p:cNvSpPr/>
            <p:nvPr/>
          </p:nvSpPr>
          <p:spPr>
            <a:xfrm>
              <a:off x="1214725" y="1167250"/>
              <a:ext cx="293800" cy="173550"/>
            </a:xfrm>
            <a:custGeom>
              <a:rect b="b" l="l" r="r" t="t"/>
              <a:pathLst>
                <a:path extrusionOk="0" h="6942" w="11752">
                  <a:moveTo>
                    <a:pt x="11752" y="0"/>
                  </a:moveTo>
                  <a:lnTo>
                    <a:pt x="11752" y="0"/>
                  </a:lnTo>
                  <a:cubicBezTo>
                    <a:pt x="7382" y="1048"/>
                    <a:pt x="3656" y="3369"/>
                    <a:pt x="477" y="6477"/>
                  </a:cubicBezTo>
                  <a:cubicBezTo>
                    <a:pt x="310" y="6632"/>
                    <a:pt x="167" y="6787"/>
                    <a:pt x="0" y="6941"/>
                  </a:cubicBezTo>
                  <a:cubicBezTo>
                    <a:pt x="286" y="6763"/>
                    <a:pt x="536" y="6584"/>
                    <a:pt x="810" y="6406"/>
                  </a:cubicBezTo>
                  <a:cubicBezTo>
                    <a:pt x="2346" y="5453"/>
                    <a:pt x="3918" y="4584"/>
                    <a:pt x="5418" y="3619"/>
                  </a:cubicBezTo>
                  <a:cubicBezTo>
                    <a:pt x="7478" y="2322"/>
                    <a:pt x="9525" y="988"/>
                    <a:pt x="117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18"/>
            <p:cNvSpPr/>
            <p:nvPr/>
          </p:nvSpPr>
          <p:spPr>
            <a:xfrm>
              <a:off x="1213225" y="1134500"/>
              <a:ext cx="207800" cy="134275"/>
            </a:xfrm>
            <a:custGeom>
              <a:rect b="b" l="l" r="r" t="t"/>
              <a:pathLst>
                <a:path extrusionOk="0" h="5371" w="8312">
                  <a:moveTo>
                    <a:pt x="8311" y="0"/>
                  </a:moveTo>
                  <a:lnTo>
                    <a:pt x="8311" y="0"/>
                  </a:lnTo>
                  <a:cubicBezTo>
                    <a:pt x="5216" y="834"/>
                    <a:pt x="2382" y="2632"/>
                    <a:pt x="287" y="5037"/>
                  </a:cubicBezTo>
                  <a:cubicBezTo>
                    <a:pt x="203" y="5144"/>
                    <a:pt x="96" y="5251"/>
                    <a:pt x="1" y="5370"/>
                  </a:cubicBezTo>
                  <a:cubicBezTo>
                    <a:pt x="227" y="5168"/>
                    <a:pt x="453" y="4989"/>
                    <a:pt x="680" y="4810"/>
                  </a:cubicBezTo>
                  <a:cubicBezTo>
                    <a:pt x="1763" y="3965"/>
                    <a:pt x="3120" y="3179"/>
                    <a:pt x="4335" y="2417"/>
                  </a:cubicBezTo>
                  <a:cubicBezTo>
                    <a:pt x="5644" y="1572"/>
                    <a:pt x="6907" y="691"/>
                    <a:pt x="83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18"/>
            <p:cNvSpPr/>
            <p:nvPr/>
          </p:nvSpPr>
          <p:spPr>
            <a:xfrm>
              <a:off x="941475" y="946375"/>
              <a:ext cx="448900" cy="252725"/>
            </a:xfrm>
            <a:custGeom>
              <a:rect b="b" l="l" r="r" t="t"/>
              <a:pathLst>
                <a:path extrusionOk="0" h="10109" w="17956">
                  <a:moveTo>
                    <a:pt x="17955" y="1"/>
                  </a:moveTo>
                  <a:lnTo>
                    <a:pt x="17955" y="1"/>
                  </a:lnTo>
                  <a:cubicBezTo>
                    <a:pt x="15431" y="429"/>
                    <a:pt x="12954" y="1215"/>
                    <a:pt x="10633" y="2310"/>
                  </a:cubicBezTo>
                  <a:cubicBezTo>
                    <a:pt x="8775" y="3227"/>
                    <a:pt x="6942" y="4263"/>
                    <a:pt x="5251" y="5466"/>
                  </a:cubicBezTo>
                  <a:cubicBezTo>
                    <a:pt x="3644" y="6609"/>
                    <a:pt x="2227" y="8002"/>
                    <a:pt x="786" y="9359"/>
                  </a:cubicBezTo>
                  <a:cubicBezTo>
                    <a:pt x="512" y="9621"/>
                    <a:pt x="251" y="9859"/>
                    <a:pt x="0" y="10109"/>
                  </a:cubicBezTo>
                  <a:cubicBezTo>
                    <a:pt x="453" y="9764"/>
                    <a:pt x="953" y="9418"/>
                    <a:pt x="1441" y="9109"/>
                  </a:cubicBezTo>
                  <a:cubicBezTo>
                    <a:pt x="3668" y="7740"/>
                    <a:pt x="5811" y="6216"/>
                    <a:pt x="8061" y="4858"/>
                  </a:cubicBezTo>
                  <a:cubicBezTo>
                    <a:pt x="9609" y="3918"/>
                    <a:pt x="11204" y="3096"/>
                    <a:pt x="12812" y="2275"/>
                  </a:cubicBezTo>
                  <a:cubicBezTo>
                    <a:pt x="14550" y="1394"/>
                    <a:pt x="16157" y="644"/>
                    <a:pt x="179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18"/>
            <p:cNvSpPr/>
            <p:nvPr/>
          </p:nvSpPr>
          <p:spPr>
            <a:xfrm>
              <a:off x="954275" y="910950"/>
              <a:ext cx="339050" cy="172375"/>
            </a:xfrm>
            <a:custGeom>
              <a:rect b="b" l="l" r="r" t="t"/>
              <a:pathLst>
                <a:path extrusionOk="0" h="6895" w="13562">
                  <a:moveTo>
                    <a:pt x="13562" y="1"/>
                  </a:moveTo>
                  <a:lnTo>
                    <a:pt x="13562" y="1"/>
                  </a:lnTo>
                  <a:cubicBezTo>
                    <a:pt x="11002" y="537"/>
                    <a:pt x="8466" y="1346"/>
                    <a:pt x="6108" y="2489"/>
                  </a:cubicBezTo>
                  <a:cubicBezTo>
                    <a:pt x="3941" y="3656"/>
                    <a:pt x="2286" y="4823"/>
                    <a:pt x="596" y="6347"/>
                  </a:cubicBezTo>
                  <a:cubicBezTo>
                    <a:pt x="405" y="6525"/>
                    <a:pt x="203" y="6704"/>
                    <a:pt x="0" y="6894"/>
                  </a:cubicBezTo>
                  <a:cubicBezTo>
                    <a:pt x="262" y="6716"/>
                    <a:pt x="524" y="6549"/>
                    <a:pt x="774" y="6394"/>
                  </a:cubicBezTo>
                  <a:cubicBezTo>
                    <a:pt x="2215" y="5525"/>
                    <a:pt x="3775" y="4858"/>
                    <a:pt x="5239" y="4037"/>
                  </a:cubicBezTo>
                  <a:cubicBezTo>
                    <a:pt x="7966" y="2620"/>
                    <a:pt x="10752" y="1156"/>
                    <a:pt x="13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18"/>
            <p:cNvSpPr/>
            <p:nvPr/>
          </p:nvSpPr>
          <p:spPr>
            <a:xfrm>
              <a:off x="917950" y="904400"/>
              <a:ext cx="225050" cy="111950"/>
            </a:xfrm>
            <a:custGeom>
              <a:rect b="b" l="l" r="r" t="t"/>
              <a:pathLst>
                <a:path extrusionOk="0" h="4478" w="9002">
                  <a:moveTo>
                    <a:pt x="9002" y="1"/>
                  </a:moveTo>
                  <a:lnTo>
                    <a:pt x="9002" y="1"/>
                  </a:lnTo>
                  <a:cubicBezTo>
                    <a:pt x="7288" y="275"/>
                    <a:pt x="5621" y="882"/>
                    <a:pt x="4073" y="1668"/>
                  </a:cubicBezTo>
                  <a:cubicBezTo>
                    <a:pt x="2763" y="2382"/>
                    <a:pt x="1549" y="3275"/>
                    <a:pt x="406" y="4156"/>
                  </a:cubicBezTo>
                  <a:cubicBezTo>
                    <a:pt x="263" y="4251"/>
                    <a:pt x="132" y="4358"/>
                    <a:pt x="1" y="4478"/>
                  </a:cubicBezTo>
                  <a:cubicBezTo>
                    <a:pt x="108" y="4394"/>
                    <a:pt x="239" y="4311"/>
                    <a:pt x="370" y="4239"/>
                  </a:cubicBezTo>
                  <a:cubicBezTo>
                    <a:pt x="2013" y="3346"/>
                    <a:pt x="2989" y="3085"/>
                    <a:pt x="4430" y="2394"/>
                  </a:cubicBezTo>
                  <a:cubicBezTo>
                    <a:pt x="5978" y="1656"/>
                    <a:pt x="7442" y="715"/>
                    <a:pt x="90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18"/>
            <p:cNvSpPr/>
            <p:nvPr/>
          </p:nvSpPr>
          <p:spPr>
            <a:xfrm>
              <a:off x="845025" y="901425"/>
              <a:ext cx="108675" cy="68800"/>
            </a:xfrm>
            <a:custGeom>
              <a:rect b="b" l="l" r="r" t="t"/>
              <a:pathLst>
                <a:path extrusionOk="0" h="2752" w="4347">
                  <a:moveTo>
                    <a:pt x="4347" y="1"/>
                  </a:moveTo>
                  <a:lnTo>
                    <a:pt x="4347" y="1"/>
                  </a:lnTo>
                  <a:cubicBezTo>
                    <a:pt x="2656" y="596"/>
                    <a:pt x="1275" y="1596"/>
                    <a:pt x="1" y="2751"/>
                  </a:cubicBezTo>
                  <a:cubicBezTo>
                    <a:pt x="549" y="2430"/>
                    <a:pt x="1608" y="1799"/>
                    <a:pt x="2323" y="1358"/>
                  </a:cubicBezTo>
                  <a:cubicBezTo>
                    <a:pt x="3013" y="918"/>
                    <a:pt x="3656" y="429"/>
                    <a:pt x="4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18"/>
            <p:cNvSpPr/>
            <p:nvPr/>
          </p:nvSpPr>
          <p:spPr>
            <a:xfrm>
              <a:off x="533400" y="1434825"/>
              <a:ext cx="182775" cy="228625"/>
            </a:xfrm>
            <a:custGeom>
              <a:rect b="b" l="l" r="r" t="t"/>
              <a:pathLst>
                <a:path extrusionOk="0" h="9145" w="7311">
                  <a:moveTo>
                    <a:pt x="7310" y="1"/>
                  </a:moveTo>
                  <a:lnTo>
                    <a:pt x="7310" y="1"/>
                  </a:lnTo>
                  <a:cubicBezTo>
                    <a:pt x="4846" y="1572"/>
                    <a:pt x="2869" y="3799"/>
                    <a:pt x="1357" y="6275"/>
                  </a:cubicBezTo>
                  <a:cubicBezTo>
                    <a:pt x="905" y="7025"/>
                    <a:pt x="452" y="7740"/>
                    <a:pt x="179" y="8514"/>
                  </a:cubicBezTo>
                  <a:cubicBezTo>
                    <a:pt x="107" y="8728"/>
                    <a:pt x="48" y="8930"/>
                    <a:pt x="0" y="9145"/>
                  </a:cubicBezTo>
                  <a:cubicBezTo>
                    <a:pt x="95" y="8954"/>
                    <a:pt x="179" y="8776"/>
                    <a:pt x="310" y="8609"/>
                  </a:cubicBezTo>
                  <a:cubicBezTo>
                    <a:pt x="607" y="8156"/>
                    <a:pt x="881" y="7847"/>
                    <a:pt x="1274" y="7406"/>
                  </a:cubicBezTo>
                  <a:cubicBezTo>
                    <a:pt x="1917" y="6668"/>
                    <a:pt x="2536" y="5930"/>
                    <a:pt x="3143" y="5168"/>
                  </a:cubicBezTo>
                  <a:cubicBezTo>
                    <a:pt x="4453" y="3549"/>
                    <a:pt x="5620" y="1810"/>
                    <a:pt x="73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18"/>
            <p:cNvSpPr/>
            <p:nvPr/>
          </p:nvSpPr>
          <p:spPr>
            <a:xfrm>
              <a:off x="611675" y="1422925"/>
              <a:ext cx="254525" cy="295900"/>
            </a:xfrm>
            <a:custGeom>
              <a:rect b="b" l="l" r="r" t="t"/>
              <a:pathLst>
                <a:path extrusionOk="0" h="11836" w="10181">
                  <a:moveTo>
                    <a:pt x="10180" y="0"/>
                  </a:moveTo>
                  <a:lnTo>
                    <a:pt x="10180" y="0"/>
                  </a:lnTo>
                  <a:cubicBezTo>
                    <a:pt x="7632" y="1655"/>
                    <a:pt x="5418" y="3799"/>
                    <a:pt x="3525" y="6168"/>
                  </a:cubicBezTo>
                  <a:cubicBezTo>
                    <a:pt x="2322" y="7728"/>
                    <a:pt x="1310" y="9442"/>
                    <a:pt x="369" y="11168"/>
                  </a:cubicBezTo>
                  <a:cubicBezTo>
                    <a:pt x="250" y="11395"/>
                    <a:pt x="119" y="11609"/>
                    <a:pt x="0" y="11835"/>
                  </a:cubicBezTo>
                  <a:cubicBezTo>
                    <a:pt x="227" y="11526"/>
                    <a:pt x="465" y="11228"/>
                    <a:pt x="715" y="10942"/>
                  </a:cubicBezTo>
                  <a:cubicBezTo>
                    <a:pt x="2453" y="8918"/>
                    <a:pt x="4168" y="6882"/>
                    <a:pt x="5894" y="4822"/>
                  </a:cubicBezTo>
                  <a:cubicBezTo>
                    <a:pt x="7263" y="3156"/>
                    <a:pt x="8597" y="1477"/>
                    <a:pt x="10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18"/>
            <p:cNvSpPr/>
            <p:nvPr/>
          </p:nvSpPr>
          <p:spPr>
            <a:xfrm>
              <a:off x="745325" y="1507450"/>
              <a:ext cx="185750" cy="228925"/>
            </a:xfrm>
            <a:custGeom>
              <a:rect b="b" l="l" r="r" t="t"/>
              <a:pathLst>
                <a:path extrusionOk="0" h="9157" w="7430">
                  <a:moveTo>
                    <a:pt x="7430" y="1"/>
                  </a:moveTo>
                  <a:cubicBezTo>
                    <a:pt x="5858" y="1203"/>
                    <a:pt x="4417" y="2573"/>
                    <a:pt x="3144" y="4061"/>
                  </a:cubicBezTo>
                  <a:cubicBezTo>
                    <a:pt x="1977" y="5490"/>
                    <a:pt x="917" y="7037"/>
                    <a:pt x="179" y="8728"/>
                  </a:cubicBezTo>
                  <a:cubicBezTo>
                    <a:pt x="119" y="8871"/>
                    <a:pt x="60" y="9026"/>
                    <a:pt x="0" y="9157"/>
                  </a:cubicBezTo>
                  <a:cubicBezTo>
                    <a:pt x="107" y="8942"/>
                    <a:pt x="250" y="8752"/>
                    <a:pt x="405" y="8561"/>
                  </a:cubicBezTo>
                  <a:cubicBezTo>
                    <a:pt x="1655" y="7121"/>
                    <a:pt x="3048" y="5609"/>
                    <a:pt x="4251" y="4061"/>
                  </a:cubicBezTo>
                  <a:cubicBezTo>
                    <a:pt x="4846" y="3335"/>
                    <a:pt x="6394" y="1203"/>
                    <a:pt x="74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18"/>
            <p:cNvSpPr/>
            <p:nvPr/>
          </p:nvSpPr>
          <p:spPr>
            <a:xfrm>
              <a:off x="464625" y="1311000"/>
              <a:ext cx="246775" cy="291425"/>
            </a:xfrm>
            <a:custGeom>
              <a:rect b="b" l="l" r="r" t="t"/>
              <a:pathLst>
                <a:path extrusionOk="0" h="11657" w="9871">
                  <a:moveTo>
                    <a:pt x="9871" y="1"/>
                  </a:moveTo>
                  <a:lnTo>
                    <a:pt x="9871" y="1"/>
                  </a:lnTo>
                  <a:cubicBezTo>
                    <a:pt x="7680" y="1263"/>
                    <a:pt x="5763" y="2965"/>
                    <a:pt x="4061" y="4823"/>
                  </a:cubicBezTo>
                  <a:cubicBezTo>
                    <a:pt x="2549" y="6621"/>
                    <a:pt x="1144" y="8811"/>
                    <a:pt x="346" y="10788"/>
                  </a:cubicBezTo>
                  <a:cubicBezTo>
                    <a:pt x="227" y="11074"/>
                    <a:pt x="108" y="11371"/>
                    <a:pt x="1" y="11657"/>
                  </a:cubicBezTo>
                  <a:cubicBezTo>
                    <a:pt x="179" y="11347"/>
                    <a:pt x="513" y="10847"/>
                    <a:pt x="656" y="10645"/>
                  </a:cubicBezTo>
                  <a:cubicBezTo>
                    <a:pt x="1894" y="8930"/>
                    <a:pt x="3215" y="7335"/>
                    <a:pt x="4882" y="5299"/>
                  </a:cubicBezTo>
                  <a:cubicBezTo>
                    <a:pt x="6478" y="3465"/>
                    <a:pt x="8025" y="1584"/>
                    <a:pt x="98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18"/>
            <p:cNvSpPr/>
            <p:nvPr/>
          </p:nvSpPr>
          <p:spPr>
            <a:xfrm>
              <a:off x="448550" y="1279750"/>
              <a:ext cx="211950" cy="213150"/>
            </a:xfrm>
            <a:custGeom>
              <a:rect b="b" l="l" r="r" t="t"/>
              <a:pathLst>
                <a:path extrusionOk="0" h="8526" w="8478">
                  <a:moveTo>
                    <a:pt x="8478" y="1"/>
                  </a:moveTo>
                  <a:lnTo>
                    <a:pt x="8478" y="1"/>
                  </a:lnTo>
                  <a:cubicBezTo>
                    <a:pt x="6752" y="882"/>
                    <a:pt x="5144" y="1989"/>
                    <a:pt x="3763" y="3334"/>
                  </a:cubicBezTo>
                  <a:cubicBezTo>
                    <a:pt x="2382" y="4715"/>
                    <a:pt x="1299" y="6358"/>
                    <a:pt x="298" y="8025"/>
                  </a:cubicBezTo>
                  <a:cubicBezTo>
                    <a:pt x="203" y="8180"/>
                    <a:pt x="108" y="8371"/>
                    <a:pt x="1" y="8525"/>
                  </a:cubicBezTo>
                  <a:cubicBezTo>
                    <a:pt x="227" y="8275"/>
                    <a:pt x="465" y="8025"/>
                    <a:pt x="691" y="7775"/>
                  </a:cubicBezTo>
                  <a:cubicBezTo>
                    <a:pt x="1513" y="6918"/>
                    <a:pt x="2394" y="6120"/>
                    <a:pt x="3192" y="5251"/>
                  </a:cubicBezTo>
                  <a:cubicBezTo>
                    <a:pt x="4894" y="3441"/>
                    <a:pt x="6537" y="1560"/>
                    <a:pt x="84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18"/>
            <p:cNvSpPr/>
            <p:nvPr/>
          </p:nvSpPr>
          <p:spPr>
            <a:xfrm>
              <a:off x="442300" y="1188375"/>
              <a:ext cx="169700" cy="177125"/>
            </a:xfrm>
            <a:custGeom>
              <a:rect b="b" l="l" r="r" t="t"/>
              <a:pathLst>
                <a:path extrusionOk="0" h="7085" w="6788">
                  <a:moveTo>
                    <a:pt x="6787" y="0"/>
                  </a:moveTo>
                  <a:lnTo>
                    <a:pt x="6787" y="0"/>
                  </a:lnTo>
                  <a:cubicBezTo>
                    <a:pt x="5442" y="715"/>
                    <a:pt x="4144" y="1548"/>
                    <a:pt x="3025" y="2596"/>
                  </a:cubicBezTo>
                  <a:cubicBezTo>
                    <a:pt x="1882" y="3775"/>
                    <a:pt x="894" y="5144"/>
                    <a:pt x="215" y="6632"/>
                  </a:cubicBezTo>
                  <a:cubicBezTo>
                    <a:pt x="144" y="6787"/>
                    <a:pt x="84" y="6930"/>
                    <a:pt x="1" y="7085"/>
                  </a:cubicBezTo>
                  <a:cubicBezTo>
                    <a:pt x="120" y="6918"/>
                    <a:pt x="227" y="6787"/>
                    <a:pt x="358" y="6620"/>
                  </a:cubicBezTo>
                  <a:cubicBezTo>
                    <a:pt x="1001" y="5858"/>
                    <a:pt x="1727" y="5191"/>
                    <a:pt x="2406" y="4477"/>
                  </a:cubicBezTo>
                  <a:cubicBezTo>
                    <a:pt x="3823" y="2941"/>
                    <a:pt x="5275" y="1441"/>
                    <a:pt x="67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18"/>
            <p:cNvSpPr/>
            <p:nvPr/>
          </p:nvSpPr>
          <p:spPr>
            <a:xfrm>
              <a:off x="477425" y="1095500"/>
              <a:ext cx="156900" cy="133675"/>
            </a:xfrm>
            <a:custGeom>
              <a:rect b="b" l="l" r="r" t="t"/>
              <a:pathLst>
                <a:path extrusionOk="0" h="5347" w="6276">
                  <a:moveTo>
                    <a:pt x="6275" y="1"/>
                  </a:moveTo>
                  <a:lnTo>
                    <a:pt x="6275" y="1"/>
                  </a:lnTo>
                  <a:cubicBezTo>
                    <a:pt x="3811" y="1001"/>
                    <a:pt x="1751" y="2846"/>
                    <a:pt x="239" y="5025"/>
                  </a:cubicBezTo>
                  <a:cubicBezTo>
                    <a:pt x="167" y="5120"/>
                    <a:pt x="72" y="5239"/>
                    <a:pt x="1" y="5347"/>
                  </a:cubicBezTo>
                  <a:cubicBezTo>
                    <a:pt x="120" y="5239"/>
                    <a:pt x="239" y="5120"/>
                    <a:pt x="358" y="5001"/>
                  </a:cubicBezTo>
                  <a:cubicBezTo>
                    <a:pt x="1322" y="4108"/>
                    <a:pt x="2406" y="3358"/>
                    <a:pt x="3394" y="2465"/>
                  </a:cubicBezTo>
                  <a:cubicBezTo>
                    <a:pt x="4346" y="1608"/>
                    <a:pt x="5299" y="679"/>
                    <a:pt x="62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18"/>
            <p:cNvSpPr/>
            <p:nvPr/>
          </p:nvSpPr>
          <p:spPr>
            <a:xfrm>
              <a:off x="706925" y="871975"/>
              <a:ext cx="156000" cy="97050"/>
            </a:xfrm>
            <a:custGeom>
              <a:rect b="b" l="l" r="r" t="t"/>
              <a:pathLst>
                <a:path extrusionOk="0" h="3882" w="6240">
                  <a:moveTo>
                    <a:pt x="6239" y="0"/>
                  </a:moveTo>
                  <a:lnTo>
                    <a:pt x="6239" y="0"/>
                  </a:lnTo>
                  <a:cubicBezTo>
                    <a:pt x="4941" y="333"/>
                    <a:pt x="3751" y="976"/>
                    <a:pt x="2632" y="1715"/>
                  </a:cubicBezTo>
                  <a:cubicBezTo>
                    <a:pt x="1727" y="2334"/>
                    <a:pt x="929" y="3108"/>
                    <a:pt x="72" y="3822"/>
                  </a:cubicBezTo>
                  <a:cubicBezTo>
                    <a:pt x="53" y="3840"/>
                    <a:pt x="42" y="3859"/>
                    <a:pt x="21" y="3872"/>
                  </a:cubicBezTo>
                  <a:lnTo>
                    <a:pt x="21" y="3872"/>
                  </a:lnTo>
                  <a:cubicBezTo>
                    <a:pt x="323" y="3731"/>
                    <a:pt x="614" y="3568"/>
                    <a:pt x="917" y="3405"/>
                  </a:cubicBezTo>
                  <a:cubicBezTo>
                    <a:pt x="1798" y="2965"/>
                    <a:pt x="2405" y="2667"/>
                    <a:pt x="3275" y="2096"/>
                  </a:cubicBezTo>
                  <a:cubicBezTo>
                    <a:pt x="4382" y="1369"/>
                    <a:pt x="5132" y="667"/>
                    <a:pt x="6239" y="0"/>
                  </a:cubicBezTo>
                  <a:close/>
                  <a:moveTo>
                    <a:pt x="21" y="3872"/>
                  </a:moveTo>
                  <a:cubicBezTo>
                    <a:pt x="14" y="3875"/>
                    <a:pt x="7" y="3878"/>
                    <a:pt x="0" y="3881"/>
                  </a:cubicBezTo>
                  <a:cubicBezTo>
                    <a:pt x="8" y="3879"/>
                    <a:pt x="15" y="3876"/>
                    <a:pt x="21" y="387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18"/>
            <p:cNvSpPr/>
            <p:nvPr/>
          </p:nvSpPr>
          <p:spPr>
            <a:xfrm>
              <a:off x="261325" y="855000"/>
              <a:ext cx="447400" cy="408700"/>
            </a:xfrm>
            <a:custGeom>
              <a:rect b="b" l="l" r="r" t="t"/>
              <a:pathLst>
                <a:path extrusionOk="0" h="16348" w="17896">
                  <a:moveTo>
                    <a:pt x="17896" y="0"/>
                  </a:moveTo>
                  <a:cubicBezTo>
                    <a:pt x="14645" y="1227"/>
                    <a:pt x="11490" y="2917"/>
                    <a:pt x="8788" y="5120"/>
                  </a:cubicBezTo>
                  <a:cubicBezTo>
                    <a:pt x="7454" y="6263"/>
                    <a:pt x="6216" y="7513"/>
                    <a:pt x="5025" y="8823"/>
                  </a:cubicBezTo>
                  <a:cubicBezTo>
                    <a:pt x="3668" y="10323"/>
                    <a:pt x="2406" y="11930"/>
                    <a:pt x="1394" y="13693"/>
                  </a:cubicBezTo>
                  <a:cubicBezTo>
                    <a:pt x="965" y="14466"/>
                    <a:pt x="191" y="15871"/>
                    <a:pt x="1" y="16348"/>
                  </a:cubicBezTo>
                  <a:cubicBezTo>
                    <a:pt x="679" y="15336"/>
                    <a:pt x="1406" y="14359"/>
                    <a:pt x="2108" y="13359"/>
                  </a:cubicBezTo>
                  <a:cubicBezTo>
                    <a:pt x="3954" y="10918"/>
                    <a:pt x="6561" y="7954"/>
                    <a:pt x="9240" y="5727"/>
                  </a:cubicBezTo>
                  <a:cubicBezTo>
                    <a:pt x="10502" y="4680"/>
                    <a:pt x="12157" y="3644"/>
                    <a:pt x="13752" y="2584"/>
                  </a:cubicBezTo>
                  <a:cubicBezTo>
                    <a:pt x="15122" y="1703"/>
                    <a:pt x="16455" y="774"/>
                    <a:pt x="178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18"/>
            <p:cNvSpPr/>
            <p:nvPr/>
          </p:nvSpPr>
          <p:spPr>
            <a:xfrm>
              <a:off x="264300" y="854400"/>
              <a:ext cx="312875" cy="272375"/>
            </a:xfrm>
            <a:custGeom>
              <a:rect b="b" l="l" r="r" t="t"/>
              <a:pathLst>
                <a:path extrusionOk="0" h="10895" w="12515">
                  <a:moveTo>
                    <a:pt x="12514" y="1"/>
                  </a:moveTo>
                  <a:cubicBezTo>
                    <a:pt x="9252" y="1286"/>
                    <a:pt x="6097" y="3013"/>
                    <a:pt x="3573" y="5442"/>
                  </a:cubicBezTo>
                  <a:cubicBezTo>
                    <a:pt x="2418" y="6609"/>
                    <a:pt x="1489" y="8002"/>
                    <a:pt x="644" y="9406"/>
                  </a:cubicBezTo>
                  <a:cubicBezTo>
                    <a:pt x="394" y="9883"/>
                    <a:pt x="191" y="10407"/>
                    <a:pt x="1" y="10895"/>
                  </a:cubicBezTo>
                  <a:cubicBezTo>
                    <a:pt x="25" y="10871"/>
                    <a:pt x="36" y="10823"/>
                    <a:pt x="60" y="10788"/>
                  </a:cubicBezTo>
                  <a:cubicBezTo>
                    <a:pt x="394" y="10168"/>
                    <a:pt x="751" y="9668"/>
                    <a:pt x="1191" y="9192"/>
                  </a:cubicBezTo>
                  <a:cubicBezTo>
                    <a:pt x="2037" y="8252"/>
                    <a:pt x="2858" y="7287"/>
                    <a:pt x="3763" y="6394"/>
                  </a:cubicBezTo>
                  <a:cubicBezTo>
                    <a:pt x="4739" y="5442"/>
                    <a:pt x="5799" y="4620"/>
                    <a:pt x="6668" y="3965"/>
                  </a:cubicBezTo>
                  <a:cubicBezTo>
                    <a:pt x="7883" y="3013"/>
                    <a:pt x="10562" y="1132"/>
                    <a:pt x="125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18"/>
            <p:cNvSpPr/>
            <p:nvPr/>
          </p:nvSpPr>
          <p:spPr>
            <a:xfrm>
              <a:off x="252700" y="864525"/>
              <a:ext cx="181600" cy="128300"/>
            </a:xfrm>
            <a:custGeom>
              <a:rect b="b" l="l" r="r" t="t"/>
              <a:pathLst>
                <a:path extrusionOk="0" h="5132" w="7264">
                  <a:moveTo>
                    <a:pt x="7263" y="0"/>
                  </a:moveTo>
                  <a:lnTo>
                    <a:pt x="7263" y="0"/>
                  </a:lnTo>
                  <a:cubicBezTo>
                    <a:pt x="4430" y="762"/>
                    <a:pt x="2144" y="2786"/>
                    <a:pt x="203" y="4894"/>
                  </a:cubicBezTo>
                  <a:cubicBezTo>
                    <a:pt x="131" y="4977"/>
                    <a:pt x="72" y="5049"/>
                    <a:pt x="0" y="5132"/>
                  </a:cubicBezTo>
                  <a:cubicBezTo>
                    <a:pt x="203" y="4953"/>
                    <a:pt x="429" y="4775"/>
                    <a:pt x="631" y="4608"/>
                  </a:cubicBezTo>
                  <a:cubicBezTo>
                    <a:pt x="1727" y="3798"/>
                    <a:pt x="3060" y="2977"/>
                    <a:pt x="4180" y="2096"/>
                  </a:cubicBezTo>
                  <a:cubicBezTo>
                    <a:pt x="5084" y="1429"/>
                    <a:pt x="5977" y="619"/>
                    <a:pt x="72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18"/>
            <p:cNvSpPr/>
            <p:nvPr/>
          </p:nvSpPr>
          <p:spPr>
            <a:xfrm>
              <a:off x="604525" y="1564600"/>
              <a:ext cx="541475" cy="838825"/>
            </a:xfrm>
            <a:custGeom>
              <a:rect b="b" l="l" r="r" t="t"/>
              <a:pathLst>
                <a:path extrusionOk="0" h="33553" w="21659">
                  <a:moveTo>
                    <a:pt x="21658" y="1"/>
                  </a:moveTo>
                  <a:cubicBezTo>
                    <a:pt x="19908" y="1251"/>
                    <a:pt x="18158" y="2549"/>
                    <a:pt x="16550" y="3989"/>
                  </a:cubicBezTo>
                  <a:cubicBezTo>
                    <a:pt x="14098" y="6240"/>
                    <a:pt x="11883" y="8716"/>
                    <a:pt x="9847" y="11336"/>
                  </a:cubicBezTo>
                  <a:cubicBezTo>
                    <a:pt x="5989" y="16229"/>
                    <a:pt x="1906" y="22289"/>
                    <a:pt x="572" y="28754"/>
                  </a:cubicBezTo>
                  <a:cubicBezTo>
                    <a:pt x="298" y="30183"/>
                    <a:pt x="1" y="32600"/>
                    <a:pt x="108" y="33553"/>
                  </a:cubicBezTo>
                  <a:cubicBezTo>
                    <a:pt x="227" y="32719"/>
                    <a:pt x="465" y="31898"/>
                    <a:pt x="679" y="31100"/>
                  </a:cubicBezTo>
                  <a:cubicBezTo>
                    <a:pt x="929" y="30112"/>
                    <a:pt x="1156" y="29147"/>
                    <a:pt x="1453" y="28183"/>
                  </a:cubicBezTo>
                  <a:cubicBezTo>
                    <a:pt x="2418" y="24813"/>
                    <a:pt x="3608" y="22027"/>
                    <a:pt x="5347" y="18979"/>
                  </a:cubicBezTo>
                  <a:cubicBezTo>
                    <a:pt x="7204" y="15753"/>
                    <a:pt x="9442" y="12776"/>
                    <a:pt x="11669" y="10050"/>
                  </a:cubicBezTo>
                  <a:cubicBezTo>
                    <a:pt x="14681" y="6394"/>
                    <a:pt x="18205" y="3215"/>
                    <a:pt x="216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18"/>
            <p:cNvSpPr/>
            <p:nvPr/>
          </p:nvSpPr>
          <p:spPr>
            <a:xfrm>
              <a:off x="869150" y="1745275"/>
              <a:ext cx="166400" cy="207800"/>
            </a:xfrm>
            <a:custGeom>
              <a:rect b="b" l="l" r="r" t="t"/>
              <a:pathLst>
                <a:path extrusionOk="0" h="8312" w="6656">
                  <a:moveTo>
                    <a:pt x="6656" y="1"/>
                  </a:moveTo>
                  <a:cubicBezTo>
                    <a:pt x="5132" y="1299"/>
                    <a:pt x="3667" y="2656"/>
                    <a:pt x="2441" y="4240"/>
                  </a:cubicBezTo>
                  <a:cubicBezTo>
                    <a:pt x="1477" y="5502"/>
                    <a:pt x="762" y="6918"/>
                    <a:pt x="0" y="8311"/>
                  </a:cubicBezTo>
                  <a:cubicBezTo>
                    <a:pt x="1108" y="7026"/>
                    <a:pt x="2215" y="5764"/>
                    <a:pt x="3251" y="4418"/>
                  </a:cubicBezTo>
                  <a:cubicBezTo>
                    <a:pt x="4179" y="3239"/>
                    <a:pt x="5525" y="1394"/>
                    <a:pt x="66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18"/>
            <p:cNvSpPr/>
            <p:nvPr/>
          </p:nvSpPr>
          <p:spPr>
            <a:xfrm>
              <a:off x="820925" y="2007525"/>
              <a:ext cx="199450" cy="291425"/>
            </a:xfrm>
            <a:custGeom>
              <a:rect b="b" l="l" r="r" t="t"/>
              <a:pathLst>
                <a:path extrusionOk="0" h="11657" w="7978">
                  <a:moveTo>
                    <a:pt x="7978" y="0"/>
                  </a:moveTo>
                  <a:lnTo>
                    <a:pt x="7978" y="0"/>
                  </a:lnTo>
                  <a:cubicBezTo>
                    <a:pt x="6037" y="1643"/>
                    <a:pt x="4406" y="3608"/>
                    <a:pt x="2989" y="5703"/>
                  </a:cubicBezTo>
                  <a:cubicBezTo>
                    <a:pt x="1870" y="7418"/>
                    <a:pt x="989" y="9263"/>
                    <a:pt x="250" y="11073"/>
                  </a:cubicBezTo>
                  <a:cubicBezTo>
                    <a:pt x="179" y="11252"/>
                    <a:pt x="84" y="11466"/>
                    <a:pt x="0" y="11656"/>
                  </a:cubicBezTo>
                  <a:lnTo>
                    <a:pt x="572" y="10811"/>
                  </a:lnTo>
                  <a:cubicBezTo>
                    <a:pt x="1965" y="8811"/>
                    <a:pt x="3298" y="6787"/>
                    <a:pt x="4656" y="4775"/>
                  </a:cubicBezTo>
                  <a:cubicBezTo>
                    <a:pt x="5715" y="3155"/>
                    <a:pt x="6787" y="1489"/>
                    <a:pt x="79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18"/>
            <p:cNvSpPr/>
            <p:nvPr/>
          </p:nvSpPr>
          <p:spPr>
            <a:xfrm>
              <a:off x="830400" y="2025375"/>
              <a:ext cx="112000" cy="145675"/>
            </a:xfrm>
            <a:custGeom>
              <a:rect b="b" l="l" r="r" t="t"/>
              <a:pathLst>
                <a:path extrusionOk="0" h="5827" w="4480">
                  <a:moveTo>
                    <a:pt x="4479" y="1"/>
                  </a:moveTo>
                  <a:cubicBezTo>
                    <a:pt x="3491" y="763"/>
                    <a:pt x="2574" y="1656"/>
                    <a:pt x="1836" y="2668"/>
                  </a:cubicBezTo>
                  <a:cubicBezTo>
                    <a:pt x="1134" y="3620"/>
                    <a:pt x="598" y="4680"/>
                    <a:pt x="62" y="5716"/>
                  </a:cubicBezTo>
                  <a:cubicBezTo>
                    <a:pt x="15" y="5796"/>
                    <a:pt x="0" y="5827"/>
                    <a:pt x="5" y="5827"/>
                  </a:cubicBezTo>
                  <a:cubicBezTo>
                    <a:pt x="17" y="5827"/>
                    <a:pt x="185" y="5581"/>
                    <a:pt x="229" y="5537"/>
                  </a:cubicBezTo>
                  <a:cubicBezTo>
                    <a:pt x="907" y="4656"/>
                    <a:pt x="1657" y="3846"/>
                    <a:pt x="2300" y="2930"/>
                  </a:cubicBezTo>
                  <a:cubicBezTo>
                    <a:pt x="3027" y="1894"/>
                    <a:pt x="3693" y="882"/>
                    <a:pt x="44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18"/>
            <p:cNvSpPr/>
            <p:nvPr/>
          </p:nvSpPr>
          <p:spPr>
            <a:xfrm>
              <a:off x="533675" y="1829525"/>
              <a:ext cx="267925" cy="484000"/>
            </a:xfrm>
            <a:custGeom>
              <a:rect b="b" l="l" r="r" t="t"/>
              <a:pathLst>
                <a:path extrusionOk="0" h="19360" w="10717">
                  <a:moveTo>
                    <a:pt x="10717" y="0"/>
                  </a:moveTo>
                  <a:lnTo>
                    <a:pt x="10717" y="0"/>
                  </a:lnTo>
                  <a:cubicBezTo>
                    <a:pt x="7454" y="3358"/>
                    <a:pt x="4680" y="7204"/>
                    <a:pt x="2656" y="11407"/>
                  </a:cubicBezTo>
                  <a:cubicBezTo>
                    <a:pt x="1608" y="13621"/>
                    <a:pt x="834" y="15967"/>
                    <a:pt x="251" y="18348"/>
                  </a:cubicBezTo>
                  <a:cubicBezTo>
                    <a:pt x="156" y="18681"/>
                    <a:pt x="72" y="19038"/>
                    <a:pt x="1" y="19360"/>
                  </a:cubicBezTo>
                  <a:cubicBezTo>
                    <a:pt x="168" y="18860"/>
                    <a:pt x="382" y="18372"/>
                    <a:pt x="596" y="17895"/>
                  </a:cubicBezTo>
                  <a:cubicBezTo>
                    <a:pt x="1906" y="15038"/>
                    <a:pt x="2775" y="12573"/>
                    <a:pt x="4371" y="9668"/>
                  </a:cubicBezTo>
                  <a:cubicBezTo>
                    <a:pt x="5216" y="8073"/>
                    <a:pt x="6252" y="6596"/>
                    <a:pt x="7240" y="5108"/>
                  </a:cubicBezTo>
                  <a:cubicBezTo>
                    <a:pt x="8395" y="3394"/>
                    <a:pt x="9490" y="1655"/>
                    <a:pt x="10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18"/>
            <p:cNvSpPr/>
            <p:nvPr/>
          </p:nvSpPr>
          <p:spPr>
            <a:xfrm>
              <a:off x="662575" y="2198900"/>
              <a:ext cx="69975" cy="227750"/>
            </a:xfrm>
            <a:custGeom>
              <a:rect b="b" l="l" r="r" t="t"/>
              <a:pathLst>
                <a:path extrusionOk="0" h="9110" w="2799">
                  <a:moveTo>
                    <a:pt x="2798" y="1"/>
                  </a:moveTo>
                  <a:lnTo>
                    <a:pt x="2798" y="1"/>
                  </a:lnTo>
                  <a:cubicBezTo>
                    <a:pt x="1191" y="2597"/>
                    <a:pt x="143" y="5597"/>
                    <a:pt x="0" y="8657"/>
                  </a:cubicBezTo>
                  <a:lnTo>
                    <a:pt x="0" y="9109"/>
                  </a:lnTo>
                  <a:cubicBezTo>
                    <a:pt x="24" y="8931"/>
                    <a:pt x="60" y="8752"/>
                    <a:pt x="96" y="8585"/>
                  </a:cubicBezTo>
                  <a:cubicBezTo>
                    <a:pt x="869" y="5680"/>
                    <a:pt x="1786" y="2823"/>
                    <a:pt x="27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18"/>
            <p:cNvSpPr/>
            <p:nvPr/>
          </p:nvSpPr>
          <p:spPr>
            <a:xfrm>
              <a:off x="700975" y="2323925"/>
              <a:ext cx="23825" cy="116125"/>
            </a:xfrm>
            <a:custGeom>
              <a:rect b="b" l="l" r="r" t="t"/>
              <a:pathLst>
                <a:path extrusionOk="0" h="4645" w="953">
                  <a:moveTo>
                    <a:pt x="953" y="1"/>
                  </a:moveTo>
                  <a:lnTo>
                    <a:pt x="953" y="1"/>
                  </a:lnTo>
                  <a:cubicBezTo>
                    <a:pt x="238" y="1429"/>
                    <a:pt x="0" y="3060"/>
                    <a:pt x="191" y="4644"/>
                  </a:cubicBezTo>
                  <a:cubicBezTo>
                    <a:pt x="334" y="3775"/>
                    <a:pt x="584" y="2941"/>
                    <a:pt x="691" y="2096"/>
                  </a:cubicBezTo>
                  <a:cubicBezTo>
                    <a:pt x="750" y="1667"/>
                    <a:pt x="846" y="608"/>
                    <a:pt x="9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18"/>
            <p:cNvSpPr/>
            <p:nvPr/>
          </p:nvSpPr>
          <p:spPr>
            <a:xfrm>
              <a:off x="472075" y="1866125"/>
              <a:ext cx="212850" cy="404550"/>
            </a:xfrm>
            <a:custGeom>
              <a:rect b="b" l="l" r="r" t="t"/>
              <a:pathLst>
                <a:path extrusionOk="0" h="16182" w="8514">
                  <a:moveTo>
                    <a:pt x="8513" y="1"/>
                  </a:moveTo>
                  <a:cubicBezTo>
                    <a:pt x="7168" y="1620"/>
                    <a:pt x="5799" y="3251"/>
                    <a:pt x="4727" y="5061"/>
                  </a:cubicBezTo>
                  <a:cubicBezTo>
                    <a:pt x="2846" y="8264"/>
                    <a:pt x="1286" y="11669"/>
                    <a:pt x="250" y="15229"/>
                  </a:cubicBezTo>
                  <a:cubicBezTo>
                    <a:pt x="167" y="15538"/>
                    <a:pt x="72" y="15872"/>
                    <a:pt x="0" y="16181"/>
                  </a:cubicBezTo>
                  <a:cubicBezTo>
                    <a:pt x="179" y="15777"/>
                    <a:pt x="358" y="15396"/>
                    <a:pt x="548" y="14991"/>
                  </a:cubicBezTo>
                  <a:cubicBezTo>
                    <a:pt x="2132" y="11705"/>
                    <a:pt x="3632" y="8383"/>
                    <a:pt x="5382" y="5168"/>
                  </a:cubicBezTo>
                  <a:cubicBezTo>
                    <a:pt x="6334" y="3382"/>
                    <a:pt x="7477" y="1715"/>
                    <a:pt x="85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18"/>
            <p:cNvSpPr/>
            <p:nvPr/>
          </p:nvSpPr>
          <p:spPr>
            <a:xfrm>
              <a:off x="397950" y="1876850"/>
              <a:ext cx="197375" cy="417625"/>
            </a:xfrm>
            <a:custGeom>
              <a:rect b="b" l="l" r="r" t="t"/>
              <a:pathLst>
                <a:path extrusionOk="0" h="16705" w="7895">
                  <a:moveTo>
                    <a:pt x="7895" y="0"/>
                  </a:moveTo>
                  <a:cubicBezTo>
                    <a:pt x="5156" y="2917"/>
                    <a:pt x="3215" y="6477"/>
                    <a:pt x="1763" y="10168"/>
                  </a:cubicBezTo>
                  <a:cubicBezTo>
                    <a:pt x="1060" y="12014"/>
                    <a:pt x="632" y="13955"/>
                    <a:pt x="191" y="15883"/>
                  </a:cubicBezTo>
                  <a:cubicBezTo>
                    <a:pt x="132" y="16157"/>
                    <a:pt x="48" y="16431"/>
                    <a:pt x="1" y="16705"/>
                  </a:cubicBezTo>
                  <a:cubicBezTo>
                    <a:pt x="155" y="16288"/>
                    <a:pt x="310" y="15871"/>
                    <a:pt x="465" y="15467"/>
                  </a:cubicBezTo>
                  <a:cubicBezTo>
                    <a:pt x="1418" y="13193"/>
                    <a:pt x="2418" y="10621"/>
                    <a:pt x="3120" y="9013"/>
                  </a:cubicBezTo>
                  <a:cubicBezTo>
                    <a:pt x="4513" y="5918"/>
                    <a:pt x="6025" y="2858"/>
                    <a:pt x="78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18"/>
            <p:cNvSpPr/>
            <p:nvPr/>
          </p:nvSpPr>
          <p:spPr>
            <a:xfrm>
              <a:off x="308950" y="1861075"/>
              <a:ext cx="200350" cy="481325"/>
            </a:xfrm>
            <a:custGeom>
              <a:rect b="b" l="l" r="r" t="t"/>
              <a:pathLst>
                <a:path extrusionOk="0" h="19253" w="8014">
                  <a:moveTo>
                    <a:pt x="8014" y="0"/>
                  </a:moveTo>
                  <a:cubicBezTo>
                    <a:pt x="5275" y="3584"/>
                    <a:pt x="3287" y="7680"/>
                    <a:pt x="1822" y="11930"/>
                  </a:cubicBezTo>
                  <a:cubicBezTo>
                    <a:pt x="1132" y="14002"/>
                    <a:pt x="667" y="16145"/>
                    <a:pt x="203" y="18276"/>
                  </a:cubicBezTo>
                  <a:cubicBezTo>
                    <a:pt x="132" y="18598"/>
                    <a:pt x="72" y="18943"/>
                    <a:pt x="1" y="19253"/>
                  </a:cubicBezTo>
                  <a:cubicBezTo>
                    <a:pt x="144" y="18753"/>
                    <a:pt x="298" y="18276"/>
                    <a:pt x="453" y="17776"/>
                  </a:cubicBezTo>
                  <a:cubicBezTo>
                    <a:pt x="1382" y="15133"/>
                    <a:pt x="2215" y="12454"/>
                    <a:pt x="3287" y="9847"/>
                  </a:cubicBezTo>
                  <a:cubicBezTo>
                    <a:pt x="4597" y="6799"/>
                    <a:pt x="6323" y="3179"/>
                    <a:pt x="80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18"/>
            <p:cNvSpPr/>
            <p:nvPr/>
          </p:nvSpPr>
          <p:spPr>
            <a:xfrm>
              <a:off x="260425" y="1798575"/>
              <a:ext cx="175950" cy="464950"/>
            </a:xfrm>
            <a:custGeom>
              <a:rect b="b" l="l" r="r" t="t"/>
              <a:pathLst>
                <a:path extrusionOk="0" h="18598" w="7038">
                  <a:moveTo>
                    <a:pt x="7038" y="0"/>
                  </a:moveTo>
                  <a:lnTo>
                    <a:pt x="7038" y="0"/>
                  </a:lnTo>
                  <a:cubicBezTo>
                    <a:pt x="4466" y="3405"/>
                    <a:pt x="2561" y="7275"/>
                    <a:pt x="1358" y="11371"/>
                  </a:cubicBezTo>
                  <a:cubicBezTo>
                    <a:pt x="787" y="13430"/>
                    <a:pt x="442" y="15562"/>
                    <a:pt x="132" y="17693"/>
                  </a:cubicBezTo>
                  <a:cubicBezTo>
                    <a:pt x="84" y="17990"/>
                    <a:pt x="49" y="18300"/>
                    <a:pt x="1" y="18598"/>
                  </a:cubicBezTo>
                  <a:cubicBezTo>
                    <a:pt x="132" y="18121"/>
                    <a:pt x="275" y="17657"/>
                    <a:pt x="418" y="17181"/>
                  </a:cubicBezTo>
                  <a:cubicBezTo>
                    <a:pt x="823" y="15919"/>
                    <a:pt x="1239" y="14669"/>
                    <a:pt x="1620" y="13407"/>
                  </a:cubicBezTo>
                  <a:cubicBezTo>
                    <a:pt x="1989" y="12180"/>
                    <a:pt x="2323" y="10954"/>
                    <a:pt x="2751" y="9739"/>
                  </a:cubicBezTo>
                  <a:cubicBezTo>
                    <a:pt x="3287" y="8180"/>
                    <a:pt x="4037" y="6501"/>
                    <a:pt x="4394" y="5667"/>
                  </a:cubicBezTo>
                  <a:cubicBezTo>
                    <a:pt x="5121" y="3941"/>
                    <a:pt x="6049" y="1881"/>
                    <a:pt x="70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18"/>
            <p:cNvSpPr/>
            <p:nvPr/>
          </p:nvSpPr>
          <p:spPr>
            <a:xfrm>
              <a:off x="253000" y="1737550"/>
              <a:ext cx="111650" cy="296475"/>
            </a:xfrm>
            <a:custGeom>
              <a:rect b="b" l="l" r="r" t="t"/>
              <a:pathLst>
                <a:path extrusionOk="0" h="11859" w="4466">
                  <a:moveTo>
                    <a:pt x="4465" y="0"/>
                  </a:moveTo>
                  <a:lnTo>
                    <a:pt x="4465" y="0"/>
                  </a:lnTo>
                  <a:cubicBezTo>
                    <a:pt x="1989" y="3310"/>
                    <a:pt x="608" y="7180"/>
                    <a:pt x="84" y="11252"/>
                  </a:cubicBezTo>
                  <a:cubicBezTo>
                    <a:pt x="60" y="11454"/>
                    <a:pt x="24" y="11668"/>
                    <a:pt x="0" y="11859"/>
                  </a:cubicBezTo>
                  <a:cubicBezTo>
                    <a:pt x="72" y="11573"/>
                    <a:pt x="167" y="11287"/>
                    <a:pt x="274" y="11002"/>
                  </a:cubicBezTo>
                  <a:cubicBezTo>
                    <a:pt x="869" y="9299"/>
                    <a:pt x="1465" y="7930"/>
                    <a:pt x="2072" y="6192"/>
                  </a:cubicBezTo>
                  <a:cubicBezTo>
                    <a:pt x="2834" y="4072"/>
                    <a:pt x="3525" y="1965"/>
                    <a:pt x="44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18"/>
            <p:cNvSpPr/>
            <p:nvPr/>
          </p:nvSpPr>
          <p:spPr>
            <a:xfrm>
              <a:off x="242575" y="1641700"/>
              <a:ext cx="66400" cy="149750"/>
            </a:xfrm>
            <a:custGeom>
              <a:rect b="b" l="l" r="r" t="t"/>
              <a:pathLst>
                <a:path extrusionOk="0" h="5990" w="2656">
                  <a:moveTo>
                    <a:pt x="2656" y="1"/>
                  </a:moveTo>
                  <a:lnTo>
                    <a:pt x="2656" y="1"/>
                  </a:lnTo>
                  <a:cubicBezTo>
                    <a:pt x="1334" y="1644"/>
                    <a:pt x="179" y="3596"/>
                    <a:pt x="13" y="5751"/>
                  </a:cubicBezTo>
                  <a:cubicBezTo>
                    <a:pt x="1" y="5823"/>
                    <a:pt x="1" y="5894"/>
                    <a:pt x="1" y="5989"/>
                  </a:cubicBezTo>
                  <a:cubicBezTo>
                    <a:pt x="13" y="5882"/>
                    <a:pt x="48" y="5799"/>
                    <a:pt x="96" y="5692"/>
                  </a:cubicBezTo>
                  <a:cubicBezTo>
                    <a:pt x="370" y="4799"/>
                    <a:pt x="786" y="4049"/>
                    <a:pt x="1239" y="3179"/>
                  </a:cubicBezTo>
                  <a:cubicBezTo>
                    <a:pt x="1775" y="2025"/>
                    <a:pt x="2084" y="1227"/>
                    <a:pt x="26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18"/>
            <p:cNvSpPr/>
            <p:nvPr/>
          </p:nvSpPr>
          <p:spPr>
            <a:xfrm>
              <a:off x="260150" y="1537525"/>
              <a:ext cx="19950" cy="54200"/>
            </a:xfrm>
            <a:custGeom>
              <a:rect b="b" l="l" r="r" t="t"/>
              <a:pathLst>
                <a:path extrusionOk="0" h="2168" w="798">
                  <a:moveTo>
                    <a:pt x="798" y="0"/>
                  </a:moveTo>
                  <a:cubicBezTo>
                    <a:pt x="441" y="691"/>
                    <a:pt x="179" y="1417"/>
                    <a:pt x="0" y="2167"/>
                  </a:cubicBezTo>
                  <a:cubicBezTo>
                    <a:pt x="333" y="1465"/>
                    <a:pt x="619" y="750"/>
                    <a:pt x="7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18"/>
            <p:cNvSpPr/>
            <p:nvPr/>
          </p:nvSpPr>
          <p:spPr>
            <a:xfrm>
              <a:off x="248225" y="2377500"/>
              <a:ext cx="47950" cy="297975"/>
            </a:xfrm>
            <a:custGeom>
              <a:rect b="b" l="l" r="r" t="t"/>
              <a:pathLst>
                <a:path extrusionOk="0" h="11919" w="1918">
                  <a:moveTo>
                    <a:pt x="1918" y="1"/>
                  </a:moveTo>
                  <a:lnTo>
                    <a:pt x="1918" y="1"/>
                  </a:lnTo>
                  <a:cubicBezTo>
                    <a:pt x="965" y="1870"/>
                    <a:pt x="429" y="3954"/>
                    <a:pt x="191" y="6037"/>
                  </a:cubicBezTo>
                  <a:cubicBezTo>
                    <a:pt x="1" y="7811"/>
                    <a:pt x="108" y="9597"/>
                    <a:pt x="346" y="11347"/>
                  </a:cubicBezTo>
                  <a:cubicBezTo>
                    <a:pt x="370" y="11550"/>
                    <a:pt x="382" y="11728"/>
                    <a:pt x="418" y="11919"/>
                  </a:cubicBezTo>
                  <a:lnTo>
                    <a:pt x="501" y="11026"/>
                  </a:lnTo>
                  <a:cubicBezTo>
                    <a:pt x="656" y="9061"/>
                    <a:pt x="894" y="7109"/>
                    <a:pt x="1108" y="5144"/>
                  </a:cubicBezTo>
                  <a:cubicBezTo>
                    <a:pt x="1334" y="3311"/>
                    <a:pt x="1453" y="1810"/>
                    <a:pt x="1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18"/>
            <p:cNvSpPr/>
            <p:nvPr/>
          </p:nvSpPr>
          <p:spPr>
            <a:xfrm>
              <a:off x="239300" y="2323925"/>
              <a:ext cx="8650" cy="41100"/>
            </a:xfrm>
            <a:custGeom>
              <a:rect b="b" l="l" r="r" t="t"/>
              <a:pathLst>
                <a:path extrusionOk="0" h="1644" w="346">
                  <a:moveTo>
                    <a:pt x="346" y="1"/>
                  </a:moveTo>
                  <a:lnTo>
                    <a:pt x="346" y="1"/>
                  </a:lnTo>
                  <a:cubicBezTo>
                    <a:pt x="144" y="536"/>
                    <a:pt x="24" y="1084"/>
                    <a:pt x="1" y="1644"/>
                  </a:cubicBezTo>
                  <a:cubicBezTo>
                    <a:pt x="191" y="1132"/>
                    <a:pt x="310" y="560"/>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18"/>
            <p:cNvSpPr/>
            <p:nvPr/>
          </p:nvSpPr>
          <p:spPr>
            <a:xfrm>
              <a:off x="461650" y="2423050"/>
              <a:ext cx="25325" cy="105700"/>
            </a:xfrm>
            <a:custGeom>
              <a:rect b="b" l="l" r="r" t="t"/>
              <a:pathLst>
                <a:path extrusionOk="0" h="4228" w="1013">
                  <a:moveTo>
                    <a:pt x="1013" y="0"/>
                  </a:moveTo>
                  <a:lnTo>
                    <a:pt x="1013" y="0"/>
                  </a:lnTo>
                  <a:cubicBezTo>
                    <a:pt x="334" y="1298"/>
                    <a:pt x="1" y="2775"/>
                    <a:pt x="96" y="4227"/>
                  </a:cubicBezTo>
                  <a:cubicBezTo>
                    <a:pt x="346" y="3477"/>
                    <a:pt x="644" y="2501"/>
                    <a:pt x="775" y="1643"/>
                  </a:cubicBezTo>
                  <a:cubicBezTo>
                    <a:pt x="882" y="989"/>
                    <a:pt x="917" y="703"/>
                    <a:pt x="10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18"/>
            <p:cNvSpPr/>
            <p:nvPr/>
          </p:nvSpPr>
          <p:spPr>
            <a:xfrm>
              <a:off x="545000" y="2455200"/>
              <a:ext cx="16975" cy="73250"/>
            </a:xfrm>
            <a:custGeom>
              <a:rect b="b" l="l" r="r" t="t"/>
              <a:pathLst>
                <a:path extrusionOk="0" h="2930" w="679">
                  <a:moveTo>
                    <a:pt x="679" y="0"/>
                  </a:moveTo>
                  <a:lnTo>
                    <a:pt x="679" y="0"/>
                  </a:lnTo>
                  <a:cubicBezTo>
                    <a:pt x="227" y="905"/>
                    <a:pt x="0" y="1917"/>
                    <a:pt x="60" y="2929"/>
                  </a:cubicBezTo>
                  <a:cubicBezTo>
                    <a:pt x="405" y="2084"/>
                    <a:pt x="631" y="965"/>
                    <a:pt x="6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18"/>
            <p:cNvSpPr/>
            <p:nvPr/>
          </p:nvSpPr>
          <p:spPr>
            <a:xfrm>
              <a:off x="601550" y="2516500"/>
              <a:ext cx="5975" cy="44975"/>
            </a:xfrm>
            <a:custGeom>
              <a:rect b="b" l="l" r="r" t="t"/>
              <a:pathLst>
                <a:path extrusionOk="0" h="1799" w="239">
                  <a:moveTo>
                    <a:pt x="120" y="1"/>
                  </a:moveTo>
                  <a:lnTo>
                    <a:pt x="120" y="1"/>
                  </a:lnTo>
                  <a:cubicBezTo>
                    <a:pt x="24" y="596"/>
                    <a:pt x="1" y="1227"/>
                    <a:pt x="203" y="1799"/>
                  </a:cubicBezTo>
                  <a:cubicBezTo>
                    <a:pt x="215" y="1203"/>
                    <a:pt x="239" y="596"/>
                    <a:pt x="1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18"/>
            <p:cNvSpPr/>
            <p:nvPr/>
          </p:nvSpPr>
          <p:spPr>
            <a:xfrm>
              <a:off x="2153525" y="1378750"/>
              <a:ext cx="601300" cy="71000"/>
            </a:xfrm>
            <a:custGeom>
              <a:rect b="b" l="l" r="r" t="t"/>
              <a:pathLst>
                <a:path extrusionOk="0" h="2840" w="24052">
                  <a:moveTo>
                    <a:pt x="12416" y="1"/>
                  </a:moveTo>
                  <a:cubicBezTo>
                    <a:pt x="10738" y="1"/>
                    <a:pt x="9056" y="125"/>
                    <a:pt x="7395" y="339"/>
                  </a:cubicBezTo>
                  <a:cubicBezTo>
                    <a:pt x="5478" y="624"/>
                    <a:pt x="3573" y="1255"/>
                    <a:pt x="1822" y="2006"/>
                  </a:cubicBezTo>
                  <a:cubicBezTo>
                    <a:pt x="1209" y="2277"/>
                    <a:pt x="608" y="2548"/>
                    <a:pt x="18" y="2831"/>
                  </a:cubicBezTo>
                  <a:lnTo>
                    <a:pt x="18" y="2831"/>
                  </a:lnTo>
                  <a:cubicBezTo>
                    <a:pt x="36" y="2826"/>
                    <a:pt x="63" y="2823"/>
                    <a:pt x="96" y="2815"/>
                  </a:cubicBezTo>
                  <a:cubicBezTo>
                    <a:pt x="894" y="2541"/>
                    <a:pt x="1715" y="2351"/>
                    <a:pt x="2525" y="2148"/>
                  </a:cubicBezTo>
                  <a:cubicBezTo>
                    <a:pt x="6077" y="1172"/>
                    <a:pt x="9257" y="696"/>
                    <a:pt x="12903" y="696"/>
                  </a:cubicBezTo>
                  <a:cubicBezTo>
                    <a:pt x="12948" y="696"/>
                    <a:pt x="12993" y="696"/>
                    <a:pt x="13038" y="696"/>
                  </a:cubicBezTo>
                  <a:cubicBezTo>
                    <a:pt x="16146" y="776"/>
                    <a:pt x="19238" y="1222"/>
                    <a:pt x="22341" y="1222"/>
                  </a:cubicBezTo>
                  <a:cubicBezTo>
                    <a:pt x="22910" y="1222"/>
                    <a:pt x="23481" y="1207"/>
                    <a:pt x="24051" y="1172"/>
                  </a:cubicBezTo>
                  <a:cubicBezTo>
                    <a:pt x="20337" y="839"/>
                    <a:pt x="18634" y="398"/>
                    <a:pt x="14955" y="101"/>
                  </a:cubicBezTo>
                  <a:cubicBezTo>
                    <a:pt x="14112" y="33"/>
                    <a:pt x="13264" y="1"/>
                    <a:pt x="12416" y="1"/>
                  </a:cubicBezTo>
                  <a:close/>
                  <a:moveTo>
                    <a:pt x="18" y="2831"/>
                  </a:moveTo>
                  <a:cubicBezTo>
                    <a:pt x="10" y="2833"/>
                    <a:pt x="4" y="2835"/>
                    <a:pt x="1" y="2839"/>
                  </a:cubicBezTo>
                  <a:cubicBezTo>
                    <a:pt x="6" y="2836"/>
                    <a:pt x="12" y="2834"/>
                    <a:pt x="18" y="283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18"/>
            <p:cNvSpPr/>
            <p:nvPr/>
          </p:nvSpPr>
          <p:spPr>
            <a:xfrm>
              <a:off x="2241050" y="1418125"/>
              <a:ext cx="324175" cy="37875"/>
            </a:xfrm>
            <a:custGeom>
              <a:rect b="b" l="l" r="r" t="t"/>
              <a:pathLst>
                <a:path extrusionOk="0" h="1515" w="12967">
                  <a:moveTo>
                    <a:pt x="8559" y="1"/>
                  </a:moveTo>
                  <a:cubicBezTo>
                    <a:pt x="6964" y="1"/>
                    <a:pt x="5374" y="123"/>
                    <a:pt x="3810" y="442"/>
                  </a:cubicBezTo>
                  <a:cubicBezTo>
                    <a:pt x="2524" y="728"/>
                    <a:pt x="1203" y="966"/>
                    <a:pt x="0" y="1514"/>
                  </a:cubicBezTo>
                  <a:cubicBezTo>
                    <a:pt x="1155" y="1204"/>
                    <a:pt x="2286" y="1193"/>
                    <a:pt x="3524" y="1062"/>
                  </a:cubicBezTo>
                  <a:cubicBezTo>
                    <a:pt x="6370" y="812"/>
                    <a:pt x="9216" y="669"/>
                    <a:pt x="12037" y="347"/>
                  </a:cubicBezTo>
                  <a:cubicBezTo>
                    <a:pt x="12347" y="312"/>
                    <a:pt x="12645" y="264"/>
                    <a:pt x="12966" y="252"/>
                  </a:cubicBezTo>
                  <a:cubicBezTo>
                    <a:pt x="12752" y="240"/>
                    <a:pt x="12549" y="204"/>
                    <a:pt x="12335" y="192"/>
                  </a:cubicBezTo>
                  <a:cubicBezTo>
                    <a:pt x="11080" y="77"/>
                    <a:pt x="9818" y="1"/>
                    <a:pt x="85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18"/>
            <p:cNvSpPr/>
            <p:nvPr/>
          </p:nvSpPr>
          <p:spPr>
            <a:xfrm>
              <a:off x="1735025" y="999050"/>
              <a:ext cx="174750" cy="501300"/>
            </a:xfrm>
            <a:custGeom>
              <a:rect b="b" l="l" r="r" t="t"/>
              <a:pathLst>
                <a:path extrusionOk="0" h="20052" w="6990">
                  <a:moveTo>
                    <a:pt x="1394" y="1"/>
                  </a:moveTo>
                  <a:lnTo>
                    <a:pt x="1394" y="1"/>
                  </a:lnTo>
                  <a:cubicBezTo>
                    <a:pt x="1441" y="61"/>
                    <a:pt x="1489" y="108"/>
                    <a:pt x="1513" y="168"/>
                  </a:cubicBezTo>
                  <a:cubicBezTo>
                    <a:pt x="2167" y="1037"/>
                    <a:pt x="2751" y="1954"/>
                    <a:pt x="3299" y="2882"/>
                  </a:cubicBezTo>
                  <a:cubicBezTo>
                    <a:pt x="3942" y="3954"/>
                    <a:pt x="4334" y="4692"/>
                    <a:pt x="4668" y="5799"/>
                  </a:cubicBezTo>
                  <a:cubicBezTo>
                    <a:pt x="5727" y="9074"/>
                    <a:pt x="5704" y="12062"/>
                    <a:pt x="4358" y="15265"/>
                  </a:cubicBezTo>
                  <a:cubicBezTo>
                    <a:pt x="4263" y="15455"/>
                    <a:pt x="4311" y="15384"/>
                    <a:pt x="4180" y="15646"/>
                  </a:cubicBezTo>
                  <a:cubicBezTo>
                    <a:pt x="3942" y="16146"/>
                    <a:pt x="3680" y="16622"/>
                    <a:pt x="3358" y="17075"/>
                  </a:cubicBezTo>
                  <a:cubicBezTo>
                    <a:pt x="3049" y="17527"/>
                    <a:pt x="2941" y="17646"/>
                    <a:pt x="2465" y="18182"/>
                  </a:cubicBezTo>
                  <a:cubicBezTo>
                    <a:pt x="1727" y="18968"/>
                    <a:pt x="1013" y="19658"/>
                    <a:pt x="1" y="20051"/>
                  </a:cubicBezTo>
                  <a:cubicBezTo>
                    <a:pt x="1536" y="19718"/>
                    <a:pt x="2799" y="18658"/>
                    <a:pt x="3811" y="17515"/>
                  </a:cubicBezTo>
                  <a:cubicBezTo>
                    <a:pt x="6632" y="14062"/>
                    <a:pt x="6990" y="7811"/>
                    <a:pt x="4668" y="3930"/>
                  </a:cubicBezTo>
                  <a:cubicBezTo>
                    <a:pt x="3811" y="2608"/>
                    <a:pt x="2787" y="1477"/>
                    <a:pt x="1679" y="287"/>
                  </a:cubicBezTo>
                  <a:cubicBezTo>
                    <a:pt x="1584" y="180"/>
                    <a:pt x="1489" y="84"/>
                    <a:pt x="13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18"/>
            <p:cNvSpPr/>
            <p:nvPr/>
          </p:nvSpPr>
          <p:spPr>
            <a:xfrm>
              <a:off x="1744550" y="1026750"/>
              <a:ext cx="99150" cy="415250"/>
            </a:xfrm>
            <a:custGeom>
              <a:rect b="b" l="l" r="r" t="t"/>
              <a:pathLst>
                <a:path extrusionOk="0" h="16610" w="3966">
                  <a:moveTo>
                    <a:pt x="1" y="0"/>
                  </a:moveTo>
                  <a:cubicBezTo>
                    <a:pt x="1465" y="1929"/>
                    <a:pt x="2239" y="3953"/>
                    <a:pt x="2727" y="6311"/>
                  </a:cubicBezTo>
                  <a:cubicBezTo>
                    <a:pt x="3370" y="8882"/>
                    <a:pt x="3025" y="11359"/>
                    <a:pt x="1965" y="13645"/>
                  </a:cubicBezTo>
                  <a:cubicBezTo>
                    <a:pt x="1513" y="14633"/>
                    <a:pt x="929" y="15550"/>
                    <a:pt x="286" y="16419"/>
                  </a:cubicBezTo>
                  <a:cubicBezTo>
                    <a:pt x="239" y="16478"/>
                    <a:pt x="179" y="16550"/>
                    <a:pt x="143" y="16609"/>
                  </a:cubicBezTo>
                  <a:cubicBezTo>
                    <a:pt x="155" y="16598"/>
                    <a:pt x="179" y="16562"/>
                    <a:pt x="215" y="16550"/>
                  </a:cubicBezTo>
                  <a:cubicBezTo>
                    <a:pt x="894" y="15978"/>
                    <a:pt x="1525" y="15347"/>
                    <a:pt x="2048" y="14633"/>
                  </a:cubicBezTo>
                  <a:cubicBezTo>
                    <a:pt x="3299" y="12978"/>
                    <a:pt x="3965" y="10906"/>
                    <a:pt x="3906" y="8835"/>
                  </a:cubicBezTo>
                  <a:cubicBezTo>
                    <a:pt x="3739" y="5560"/>
                    <a:pt x="2322" y="233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18"/>
            <p:cNvSpPr/>
            <p:nvPr/>
          </p:nvSpPr>
          <p:spPr>
            <a:xfrm>
              <a:off x="1976425" y="1258925"/>
              <a:ext cx="251850" cy="250050"/>
            </a:xfrm>
            <a:custGeom>
              <a:rect b="b" l="l" r="r" t="t"/>
              <a:pathLst>
                <a:path extrusionOk="0" h="10002" w="10074">
                  <a:moveTo>
                    <a:pt x="10073" y="0"/>
                  </a:moveTo>
                  <a:cubicBezTo>
                    <a:pt x="9514" y="95"/>
                    <a:pt x="8966" y="191"/>
                    <a:pt x="8406" y="357"/>
                  </a:cubicBezTo>
                  <a:cubicBezTo>
                    <a:pt x="6311" y="1012"/>
                    <a:pt x="4394" y="2298"/>
                    <a:pt x="3049" y="4048"/>
                  </a:cubicBezTo>
                  <a:cubicBezTo>
                    <a:pt x="1715" y="5846"/>
                    <a:pt x="798" y="7930"/>
                    <a:pt x="1" y="10001"/>
                  </a:cubicBezTo>
                  <a:cubicBezTo>
                    <a:pt x="2060" y="6263"/>
                    <a:pt x="4334" y="2846"/>
                    <a:pt x="8073" y="845"/>
                  </a:cubicBezTo>
                  <a:cubicBezTo>
                    <a:pt x="8644" y="536"/>
                    <a:pt x="9121" y="345"/>
                    <a:pt x="9752" y="119"/>
                  </a:cubicBezTo>
                  <a:cubicBezTo>
                    <a:pt x="9859" y="72"/>
                    <a:pt x="9954" y="48"/>
                    <a:pt x="100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18"/>
            <p:cNvSpPr/>
            <p:nvPr/>
          </p:nvSpPr>
          <p:spPr>
            <a:xfrm>
              <a:off x="1991300" y="1238075"/>
              <a:ext cx="187250" cy="172975"/>
            </a:xfrm>
            <a:custGeom>
              <a:rect b="b" l="l" r="r" t="t"/>
              <a:pathLst>
                <a:path extrusionOk="0" h="6919" w="7490">
                  <a:moveTo>
                    <a:pt x="7490" y="1"/>
                  </a:moveTo>
                  <a:lnTo>
                    <a:pt x="7490" y="1"/>
                  </a:lnTo>
                  <a:cubicBezTo>
                    <a:pt x="7228" y="60"/>
                    <a:pt x="6978" y="120"/>
                    <a:pt x="6740" y="191"/>
                  </a:cubicBezTo>
                  <a:cubicBezTo>
                    <a:pt x="5347" y="608"/>
                    <a:pt x="4001" y="1298"/>
                    <a:pt x="2906" y="2239"/>
                  </a:cubicBezTo>
                  <a:cubicBezTo>
                    <a:pt x="1525" y="3489"/>
                    <a:pt x="525" y="5132"/>
                    <a:pt x="1" y="6918"/>
                  </a:cubicBezTo>
                  <a:cubicBezTo>
                    <a:pt x="1656" y="4013"/>
                    <a:pt x="3823" y="2203"/>
                    <a:pt x="6537" y="548"/>
                  </a:cubicBezTo>
                  <a:cubicBezTo>
                    <a:pt x="6847" y="358"/>
                    <a:pt x="7180" y="179"/>
                    <a:pt x="74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18"/>
            <p:cNvSpPr/>
            <p:nvPr/>
          </p:nvSpPr>
          <p:spPr>
            <a:xfrm>
              <a:off x="2028825" y="1214575"/>
              <a:ext cx="108050" cy="89025"/>
            </a:xfrm>
            <a:custGeom>
              <a:rect b="b" l="l" r="r" t="t"/>
              <a:pathLst>
                <a:path extrusionOk="0" h="3561" w="4322">
                  <a:moveTo>
                    <a:pt x="4322" y="0"/>
                  </a:moveTo>
                  <a:lnTo>
                    <a:pt x="4322" y="0"/>
                  </a:lnTo>
                  <a:cubicBezTo>
                    <a:pt x="4251" y="36"/>
                    <a:pt x="4155" y="60"/>
                    <a:pt x="4084" y="95"/>
                  </a:cubicBezTo>
                  <a:cubicBezTo>
                    <a:pt x="2179" y="714"/>
                    <a:pt x="833" y="1715"/>
                    <a:pt x="0" y="3560"/>
                  </a:cubicBezTo>
                  <a:cubicBezTo>
                    <a:pt x="560" y="2917"/>
                    <a:pt x="1191" y="2405"/>
                    <a:pt x="1845" y="1881"/>
                  </a:cubicBezTo>
                  <a:cubicBezTo>
                    <a:pt x="2381" y="1429"/>
                    <a:pt x="2917" y="1072"/>
                    <a:pt x="3750" y="441"/>
                  </a:cubicBezTo>
                  <a:cubicBezTo>
                    <a:pt x="3953" y="274"/>
                    <a:pt x="4108" y="155"/>
                    <a:pt x="4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18"/>
            <p:cNvSpPr/>
            <p:nvPr/>
          </p:nvSpPr>
          <p:spPr>
            <a:xfrm>
              <a:off x="2038350" y="1192250"/>
              <a:ext cx="57150" cy="52100"/>
            </a:xfrm>
            <a:custGeom>
              <a:rect b="b" l="l" r="r" t="t"/>
              <a:pathLst>
                <a:path extrusionOk="0" h="2084" w="2286">
                  <a:moveTo>
                    <a:pt x="2286" y="0"/>
                  </a:moveTo>
                  <a:lnTo>
                    <a:pt x="2286" y="0"/>
                  </a:lnTo>
                  <a:cubicBezTo>
                    <a:pt x="1381" y="500"/>
                    <a:pt x="417" y="1107"/>
                    <a:pt x="0" y="2084"/>
                  </a:cubicBezTo>
                  <a:cubicBezTo>
                    <a:pt x="310" y="1750"/>
                    <a:pt x="667" y="1477"/>
                    <a:pt x="905" y="1310"/>
                  </a:cubicBezTo>
                  <a:cubicBezTo>
                    <a:pt x="1429" y="929"/>
                    <a:pt x="1845" y="453"/>
                    <a:pt x="22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18"/>
            <p:cNvSpPr/>
            <p:nvPr/>
          </p:nvSpPr>
          <p:spPr>
            <a:xfrm>
              <a:off x="2082975" y="855900"/>
              <a:ext cx="450100" cy="463475"/>
            </a:xfrm>
            <a:custGeom>
              <a:rect b="b" l="l" r="r" t="t"/>
              <a:pathLst>
                <a:path extrusionOk="0" h="18539" w="18004">
                  <a:moveTo>
                    <a:pt x="477" y="0"/>
                  </a:moveTo>
                  <a:lnTo>
                    <a:pt x="477" y="0"/>
                  </a:lnTo>
                  <a:cubicBezTo>
                    <a:pt x="1" y="2012"/>
                    <a:pt x="203" y="4167"/>
                    <a:pt x="906" y="6108"/>
                  </a:cubicBezTo>
                  <a:cubicBezTo>
                    <a:pt x="1442" y="7501"/>
                    <a:pt x="2299" y="8775"/>
                    <a:pt x="3251" y="9930"/>
                  </a:cubicBezTo>
                  <a:cubicBezTo>
                    <a:pt x="5597" y="12728"/>
                    <a:pt x="8585" y="15002"/>
                    <a:pt x="11883" y="16585"/>
                  </a:cubicBezTo>
                  <a:cubicBezTo>
                    <a:pt x="12776" y="17002"/>
                    <a:pt x="13479" y="17288"/>
                    <a:pt x="14610" y="17621"/>
                  </a:cubicBezTo>
                  <a:cubicBezTo>
                    <a:pt x="15729" y="17955"/>
                    <a:pt x="16872" y="18193"/>
                    <a:pt x="18003" y="18538"/>
                  </a:cubicBezTo>
                  <a:cubicBezTo>
                    <a:pt x="17872" y="18455"/>
                    <a:pt x="17717" y="18395"/>
                    <a:pt x="17575" y="18324"/>
                  </a:cubicBezTo>
                  <a:cubicBezTo>
                    <a:pt x="14479" y="16835"/>
                    <a:pt x="11360" y="15335"/>
                    <a:pt x="8478" y="13454"/>
                  </a:cubicBezTo>
                  <a:cubicBezTo>
                    <a:pt x="3811" y="10359"/>
                    <a:pt x="132" y="6060"/>
                    <a:pt x="4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18"/>
            <p:cNvSpPr/>
            <p:nvPr/>
          </p:nvSpPr>
          <p:spPr>
            <a:xfrm>
              <a:off x="2123175" y="867200"/>
              <a:ext cx="354225" cy="407525"/>
            </a:xfrm>
            <a:custGeom>
              <a:rect b="b" l="l" r="r" t="t"/>
              <a:pathLst>
                <a:path extrusionOk="0" h="16301" w="14169">
                  <a:moveTo>
                    <a:pt x="0" y="1"/>
                  </a:moveTo>
                  <a:cubicBezTo>
                    <a:pt x="12" y="905"/>
                    <a:pt x="96" y="1763"/>
                    <a:pt x="238" y="2596"/>
                  </a:cubicBezTo>
                  <a:cubicBezTo>
                    <a:pt x="381" y="3668"/>
                    <a:pt x="834" y="4692"/>
                    <a:pt x="1322" y="5632"/>
                  </a:cubicBezTo>
                  <a:cubicBezTo>
                    <a:pt x="2358" y="7692"/>
                    <a:pt x="3846" y="9502"/>
                    <a:pt x="5596" y="10990"/>
                  </a:cubicBezTo>
                  <a:cubicBezTo>
                    <a:pt x="8120" y="13216"/>
                    <a:pt x="10990" y="15121"/>
                    <a:pt x="14169" y="16300"/>
                  </a:cubicBezTo>
                  <a:cubicBezTo>
                    <a:pt x="12466" y="15407"/>
                    <a:pt x="10906" y="14288"/>
                    <a:pt x="9382" y="13121"/>
                  </a:cubicBezTo>
                  <a:cubicBezTo>
                    <a:pt x="8061" y="12109"/>
                    <a:pt x="6739" y="11121"/>
                    <a:pt x="5275" y="9680"/>
                  </a:cubicBezTo>
                  <a:cubicBezTo>
                    <a:pt x="4132" y="8537"/>
                    <a:pt x="3525" y="7621"/>
                    <a:pt x="2643" y="6263"/>
                  </a:cubicBezTo>
                  <a:cubicBezTo>
                    <a:pt x="2120" y="5418"/>
                    <a:pt x="1322" y="4013"/>
                    <a:pt x="1036" y="3370"/>
                  </a:cubicBezTo>
                  <a:cubicBezTo>
                    <a:pt x="608" y="2275"/>
                    <a:pt x="262" y="114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18"/>
            <p:cNvSpPr/>
            <p:nvPr/>
          </p:nvSpPr>
          <p:spPr>
            <a:xfrm>
              <a:off x="2159775" y="897850"/>
              <a:ext cx="288750" cy="314950"/>
            </a:xfrm>
            <a:custGeom>
              <a:rect b="b" l="l" r="r" t="t"/>
              <a:pathLst>
                <a:path extrusionOk="0" h="12598" w="11550">
                  <a:moveTo>
                    <a:pt x="1" y="1"/>
                  </a:moveTo>
                  <a:lnTo>
                    <a:pt x="1" y="1"/>
                  </a:lnTo>
                  <a:cubicBezTo>
                    <a:pt x="941" y="2739"/>
                    <a:pt x="2346" y="5382"/>
                    <a:pt x="4251" y="7585"/>
                  </a:cubicBezTo>
                  <a:cubicBezTo>
                    <a:pt x="5847" y="9371"/>
                    <a:pt x="7847" y="10752"/>
                    <a:pt x="9931" y="11931"/>
                  </a:cubicBezTo>
                  <a:cubicBezTo>
                    <a:pt x="10443" y="12217"/>
                    <a:pt x="10990" y="12431"/>
                    <a:pt x="11550" y="12598"/>
                  </a:cubicBezTo>
                  <a:cubicBezTo>
                    <a:pt x="11490" y="12574"/>
                    <a:pt x="11455" y="12550"/>
                    <a:pt x="11419" y="12538"/>
                  </a:cubicBezTo>
                  <a:cubicBezTo>
                    <a:pt x="10693" y="12169"/>
                    <a:pt x="10204" y="11705"/>
                    <a:pt x="9585" y="11169"/>
                  </a:cubicBezTo>
                  <a:cubicBezTo>
                    <a:pt x="8002" y="9800"/>
                    <a:pt x="6394" y="8430"/>
                    <a:pt x="4942" y="6918"/>
                  </a:cubicBezTo>
                  <a:cubicBezTo>
                    <a:pt x="3025" y="4704"/>
                    <a:pt x="1572" y="278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18"/>
            <p:cNvSpPr/>
            <p:nvPr/>
          </p:nvSpPr>
          <p:spPr>
            <a:xfrm>
              <a:off x="2213350" y="921375"/>
              <a:ext cx="200225" cy="195475"/>
            </a:xfrm>
            <a:custGeom>
              <a:rect b="b" l="l" r="r" t="t"/>
              <a:pathLst>
                <a:path extrusionOk="0" h="7819" w="8009">
                  <a:moveTo>
                    <a:pt x="1" y="0"/>
                  </a:moveTo>
                  <a:lnTo>
                    <a:pt x="1" y="0"/>
                  </a:lnTo>
                  <a:cubicBezTo>
                    <a:pt x="1084" y="2429"/>
                    <a:pt x="2727" y="4668"/>
                    <a:pt x="4882" y="6239"/>
                  </a:cubicBezTo>
                  <a:cubicBezTo>
                    <a:pt x="5716" y="6882"/>
                    <a:pt x="6609" y="7478"/>
                    <a:pt x="7633" y="7763"/>
                  </a:cubicBezTo>
                  <a:cubicBezTo>
                    <a:pt x="7733" y="7763"/>
                    <a:pt x="7971" y="7819"/>
                    <a:pt x="7999" y="7819"/>
                  </a:cubicBezTo>
                  <a:cubicBezTo>
                    <a:pt x="8008" y="7819"/>
                    <a:pt x="7997" y="7813"/>
                    <a:pt x="7954" y="7799"/>
                  </a:cubicBezTo>
                  <a:cubicBezTo>
                    <a:pt x="7692" y="7704"/>
                    <a:pt x="7466" y="7549"/>
                    <a:pt x="7240" y="7382"/>
                  </a:cubicBezTo>
                  <a:cubicBezTo>
                    <a:pt x="6823" y="7085"/>
                    <a:pt x="6311" y="6597"/>
                    <a:pt x="5871" y="6168"/>
                  </a:cubicBezTo>
                  <a:cubicBezTo>
                    <a:pt x="5299" y="5596"/>
                    <a:pt x="4716" y="5049"/>
                    <a:pt x="4156" y="4489"/>
                  </a:cubicBezTo>
                  <a:cubicBezTo>
                    <a:pt x="2716" y="3060"/>
                    <a:pt x="1215" y="159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18"/>
            <p:cNvSpPr/>
            <p:nvPr/>
          </p:nvSpPr>
          <p:spPr>
            <a:xfrm>
              <a:off x="2277050" y="936250"/>
              <a:ext cx="146775" cy="121175"/>
            </a:xfrm>
            <a:custGeom>
              <a:rect b="b" l="l" r="r" t="t"/>
              <a:pathLst>
                <a:path extrusionOk="0" h="4847" w="5871">
                  <a:moveTo>
                    <a:pt x="1" y="1"/>
                  </a:moveTo>
                  <a:cubicBezTo>
                    <a:pt x="1311" y="2132"/>
                    <a:pt x="3263" y="3894"/>
                    <a:pt x="5621" y="4751"/>
                  </a:cubicBezTo>
                  <a:cubicBezTo>
                    <a:pt x="5704" y="4787"/>
                    <a:pt x="5811" y="4811"/>
                    <a:pt x="5871" y="4847"/>
                  </a:cubicBezTo>
                  <a:cubicBezTo>
                    <a:pt x="5716" y="4751"/>
                    <a:pt x="5549" y="4668"/>
                    <a:pt x="5406" y="4561"/>
                  </a:cubicBezTo>
                  <a:cubicBezTo>
                    <a:pt x="4680" y="4085"/>
                    <a:pt x="4037" y="3430"/>
                    <a:pt x="3323" y="2823"/>
                  </a:cubicBezTo>
                  <a:cubicBezTo>
                    <a:pt x="2251" y="1846"/>
                    <a:pt x="1060" y="100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18"/>
            <p:cNvSpPr/>
            <p:nvPr/>
          </p:nvSpPr>
          <p:spPr>
            <a:xfrm>
              <a:off x="1715975" y="855900"/>
              <a:ext cx="283100" cy="185750"/>
            </a:xfrm>
            <a:custGeom>
              <a:rect b="b" l="l" r="r" t="t"/>
              <a:pathLst>
                <a:path extrusionOk="0" h="7430" w="11324">
                  <a:moveTo>
                    <a:pt x="1" y="0"/>
                  </a:moveTo>
                  <a:cubicBezTo>
                    <a:pt x="286" y="179"/>
                    <a:pt x="548" y="357"/>
                    <a:pt x="822" y="536"/>
                  </a:cubicBezTo>
                  <a:cubicBezTo>
                    <a:pt x="4263" y="2917"/>
                    <a:pt x="8073" y="4858"/>
                    <a:pt x="11323" y="7430"/>
                  </a:cubicBezTo>
                  <a:cubicBezTo>
                    <a:pt x="9835" y="5679"/>
                    <a:pt x="8073" y="4155"/>
                    <a:pt x="6120" y="2917"/>
                  </a:cubicBezTo>
                  <a:cubicBezTo>
                    <a:pt x="4394" y="1869"/>
                    <a:pt x="2537" y="1012"/>
                    <a:pt x="655" y="262"/>
                  </a:cubicBezTo>
                  <a:cubicBezTo>
                    <a:pt x="429" y="167"/>
                    <a:pt x="227" y="9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18"/>
            <p:cNvSpPr/>
            <p:nvPr/>
          </p:nvSpPr>
          <p:spPr>
            <a:xfrm>
              <a:off x="1770150" y="856750"/>
              <a:ext cx="213750" cy="118825"/>
            </a:xfrm>
            <a:custGeom>
              <a:rect b="b" l="l" r="r" t="t"/>
              <a:pathLst>
                <a:path extrusionOk="0" h="4753" w="8550">
                  <a:moveTo>
                    <a:pt x="56" y="1"/>
                  </a:moveTo>
                  <a:cubicBezTo>
                    <a:pt x="38" y="1"/>
                    <a:pt x="19" y="1"/>
                    <a:pt x="0" y="2"/>
                  </a:cubicBezTo>
                  <a:cubicBezTo>
                    <a:pt x="1227" y="442"/>
                    <a:pt x="2346" y="1240"/>
                    <a:pt x="3489" y="1847"/>
                  </a:cubicBezTo>
                  <a:cubicBezTo>
                    <a:pt x="4965" y="2740"/>
                    <a:pt x="6477" y="3562"/>
                    <a:pt x="8001" y="4371"/>
                  </a:cubicBezTo>
                  <a:cubicBezTo>
                    <a:pt x="8192" y="4490"/>
                    <a:pt x="8371" y="4610"/>
                    <a:pt x="8549" y="4752"/>
                  </a:cubicBezTo>
                  <a:cubicBezTo>
                    <a:pt x="8418" y="4621"/>
                    <a:pt x="8311" y="4514"/>
                    <a:pt x="8204" y="4395"/>
                  </a:cubicBezTo>
                  <a:cubicBezTo>
                    <a:pt x="6704" y="2824"/>
                    <a:pt x="4894" y="1514"/>
                    <a:pt x="2846" y="764"/>
                  </a:cubicBezTo>
                  <a:cubicBezTo>
                    <a:pt x="2215" y="502"/>
                    <a:pt x="1536" y="299"/>
                    <a:pt x="870" y="133"/>
                  </a:cubicBezTo>
                  <a:cubicBezTo>
                    <a:pt x="602" y="77"/>
                    <a:pt x="325" y="1"/>
                    <a:pt x="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18"/>
            <p:cNvSpPr/>
            <p:nvPr/>
          </p:nvSpPr>
          <p:spPr>
            <a:xfrm>
              <a:off x="1866600" y="857975"/>
              <a:ext cx="130525" cy="72125"/>
            </a:xfrm>
            <a:custGeom>
              <a:rect b="b" l="l" r="r" t="t"/>
              <a:pathLst>
                <a:path extrusionOk="0" h="2885" w="5221">
                  <a:moveTo>
                    <a:pt x="0" y="0"/>
                  </a:moveTo>
                  <a:lnTo>
                    <a:pt x="0" y="0"/>
                  </a:lnTo>
                  <a:cubicBezTo>
                    <a:pt x="953" y="477"/>
                    <a:pt x="1810" y="1143"/>
                    <a:pt x="2739" y="1679"/>
                  </a:cubicBezTo>
                  <a:cubicBezTo>
                    <a:pt x="3501" y="2120"/>
                    <a:pt x="4334" y="2429"/>
                    <a:pt x="5120" y="2834"/>
                  </a:cubicBezTo>
                  <a:cubicBezTo>
                    <a:pt x="5179" y="2864"/>
                    <a:pt x="5215" y="2885"/>
                    <a:pt x="5218" y="2885"/>
                  </a:cubicBezTo>
                  <a:cubicBezTo>
                    <a:pt x="5221" y="2885"/>
                    <a:pt x="5191" y="2864"/>
                    <a:pt x="5120" y="2810"/>
                  </a:cubicBezTo>
                  <a:cubicBezTo>
                    <a:pt x="3679" y="1524"/>
                    <a:pt x="2024" y="37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18"/>
            <p:cNvSpPr/>
            <p:nvPr/>
          </p:nvSpPr>
          <p:spPr>
            <a:xfrm>
              <a:off x="1962425" y="858275"/>
              <a:ext cx="57175" cy="28900"/>
            </a:xfrm>
            <a:custGeom>
              <a:rect b="b" l="l" r="r" t="t"/>
              <a:pathLst>
                <a:path extrusionOk="0" h="1156" w="2287">
                  <a:moveTo>
                    <a:pt x="1" y="0"/>
                  </a:moveTo>
                  <a:cubicBezTo>
                    <a:pt x="680" y="524"/>
                    <a:pt x="1465" y="881"/>
                    <a:pt x="2287" y="1155"/>
                  </a:cubicBezTo>
                  <a:cubicBezTo>
                    <a:pt x="1608" y="643"/>
                    <a:pt x="858" y="17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18"/>
            <p:cNvSpPr/>
            <p:nvPr/>
          </p:nvSpPr>
          <p:spPr>
            <a:xfrm>
              <a:off x="2580075" y="853200"/>
              <a:ext cx="243500" cy="479850"/>
            </a:xfrm>
            <a:custGeom>
              <a:rect b="b" l="l" r="r" t="t"/>
              <a:pathLst>
                <a:path extrusionOk="0" h="19194" w="9740">
                  <a:moveTo>
                    <a:pt x="4834" y="1"/>
                  </a:moveTo>
                  <a:lnTo>
                    <a:pt x="4834" y="1"/>
                  </a:lnTo>
                  <a:cubicBezTo>
                    <a:pt x="4584" y="180"/>
                    <a:pt x="4322" y="382"/>
                    <a:pt x="4084" y="572"/>
                  </a:cubicBezTo>
                  <a:cubicBezTo>
                    <a:pt x="3048" y="1406"/>
                    <a:pt x="2096" y="2418"/>
                    <a:pt x="1512" y="3620"/>
                  </a:cubicBezTo>
                  <a:cubicBezTo>
                    <a:pt x="274" y="6371"/>
                    <a:pt x="0" y="10062"/>
                    <a:pt x="1155" y="13014"/>
                  </a:cubicBezTo>
                  <a:cubicBezTo>
                    <a:pt x="1965" y="14991"/>
                    <a:pt x="3394" y="16729"/>
                    <a:pt x="5239" y="17848"/>
                  </a:cubicBezTo>
                  <a:cubicBezTo>
                    <a:pt x="6608" y="18634"/>
                    <a:pt x="8168" y="19182"/>
                    <a:pt x="9740" y="19194"/>
                  </a:cubicBezTo>
                  <a:cubicBezTo>
                    <a:pt x="6275" y="18622"/>
                    <a:pt x="3358" y="16205"/>
                    <a:pt x="1941" y="13110"/>
                  </a:cubicBezTo>
                  <a:cubicBezTo>
                    <a:pt x="870" y="10740"/>
                    <a:pt x="977" y="7704"/>
                    <a:pt x="1834" y="4978"/>
                  </a:cubicBezTo>
                  <a:cubicBezTo>
                    <a:pt x="2286" y="3299"/>
                    <a:pt x="3346" y="1727"/>
                    <a:pt x="4501" y="394"/>
                  </a:cubicBezTo>
                  <a:cubicBezTo>
                    <a:pt x="4608" y="263"/>
                    <a:pt x="4727" y="144"/>
                    <a:pt x="48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18"/>
            <p:cNvSpPr/>
            <p:nvPr/>
          </p:nvSpPr>
          <p:spPr>
            <a:xfrm>
              <a:off x="2538700" y="872250"/>
              <a:ext cx="170875" cy="453075"/>
            </a:xfrm>
            <a:custGeom>
              <a:rect b="b" l="l" r="r" t="t"/>
              <a:pathLst>
                <a:path extrusionOk="0" h="18123" w="6835">
                  <a:moveTo>
                    <a:pt x="1358" y="5216"/>
                  </a:moveTo>
                  <a:cubicBezTo>
                    <a:pt x="1357" y="5222"/>
                    <a:pt x="1356" y="5229"/>
                    <a:pt x="1355" y="5235"/>
                  </a:cubicBezTo>
                  <a:lnTo>
                    <a:pt x="1355" y="5235"/>
                  </a:lnTo>
                  <a:cubicBezTo>
                    <a:pt x="1356" y="5228"/>
                    <a:pt x="1358" y="5221"/>
                    <a:pt x="1358" y="5216"/>
                  </a:cubicBezTo>
                  <a:close/>
                  <a:moveTo>
                    <a:pt x="3025" y="1"/>
                  </a:moveTo>
                  <a:cubicBezTo>
                    <a:pt x="2977" y="60"/>
                    <a:pt x="2917" y="132"/>
                    <a:pt x="2870" y="191"/>
                  </a:cubicBezTo>
                  <a:cubicBezTo>
                    <a:pt x="2096" y="1227"/>
                    <a:pt x="1370" y="2311"/>
                    <a:pt x="1001" y="3549"/>
                  </a:cubicBezTo>
                  <a:cubicBezTo>
                    <a:pt x="0" y="6585"/>
                    <a:pt x="215" y="9847"/>
                    <a:pt x="1513" y="12764"/>
                  </a:cubicBezTo>
                  <a:cubicBezTo>
                    <a:pt x="2048" y="13967"/>
                    <a:pt x="2703" y="15146"/>
                    <a:pt x="3644" y="16098"/>
                  </a:cubicBezTo>
                  <a:cubicBezTo>
                    <a:pt x="4191" y="16610"/>
                    <a:pt x="4822" y="17063"/>
                    <a:pt x="5477" y="17444"/>
                  </a:cubicBezTo>
                  <a:cubicBezTo>
                    <a:pt x="5906" y="17717"/>
                    <a:pt x="6346" y="17967"/>
                    <a:pt x="6835" y="18122"/>
                  </a:cubicBezTo>
                  <a:cubicBezTo>
                    <a:pt x="6311" y="17896"/>
                    <a:pt x="5882" y="17539"/>
                    <a:pt x="5477" y="17229"/>
                  </a:cubicBezTo>
                  <a:cubicBezTo>
                    <a:pt x="4930" y="16789"/>
                    <a:pt x="4406" y="16301"/>
                    <a:pt x="3941" y="15777"/>
                  </a:cubicBezTo>
                  <a:cubicBezTo>
                    <a:pt x="3358" y="15158"/>
                    <a:pt x="2525" y="13443"/>
                    <a:pt x="2263" y="12800"/>
                  </a:cubicBezTo>
                  <a:cubicBezTo>
                    <a:pt x="1075" y="10080"/>
                    <a:pt x="942" y="7799"/>
                    <a:pt x="1355" y="5235"/>
                  </a:cubicBezTo>
                  <a:lnTo>
                    <a:pt x="1355" y="5235"/>
                  </a:lnTo>
                  <a:cubicBezTo>
                    <a:pt x="1350" y="5254"/>
                    <a:pt x="1341" y="5276"/>
                    <a:pt x="1336" y="5294"/>
                  </a:cubicBezTo>
                  <a:lnTo>
                    <a:pt x="1336" y="5294"/>
                  </a:lnTo>
                  <a:cubicBezTo>
                    <a:pt x="1381" y="4995"/>
                    <a:pt x="1359" y="5151"/>
                    <a:pt x="1417" y="4871"/>
                  </a:cubicBezTo>
                  <a:cubicBezTo>
                    <a:pt x="1536" y="4109"/>
                    <a:pt x="1691" y="3370"/>
                    <a:pt x="1929" y="2632"/>
                  </a:cubicBezTo>
                  <a:cubicBezTo>
                    <a:pt x="2215" y="1823"/>
                    <a:pt x="2560" y="1025"/>
                    <a:pt x="2882" y="275"/>
                  </a:cubicBezTo>
                  <a:cubicBezTo>
                    <a:pt x="2929" y="180"/>
                    <a:pt x="2977" y="72"/>
                    <a:pt x="30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18"/>
            <p:cNvSpPr/>
            <p:nvPr/>
          </p:nvSpPr>
          <p:spPr>
            <a:xfrm>
              <a:off x="2503275" y="868100"/>
              <a:ext cx="96175" cy="409600"/>
            </a:xfrm>
            <a:custGeom>
              <a:rect b="b" l="l" r="r" t="t"/>
              <a:pathLst>
                <a:path extrusionOk="0" h="16384" w="3847">
                  <a:moveTo>
                    <a:pt x="2453" y="0"/>
                  </a:moveTo>
                  <a:cubicBezTo>
                    <a:pt x="2441" y="24"/>
                    <a:pt x="2441" y="36"/>
                    <a:pt x="2429" y="48"/>
                  </a:cubicBezTo>
                  <a:cubicBezTo>
                    <a:pt x="1917" y="834"/>
                    <a:pt x="1453" y="1643"/>
                    <a:pt x="1096" y="2489"/>
                  </a:cubicBezTo>
                  <a:cubicBezTo>
                    <a:pt x="239" y="4489"/>
                    <a:pt x="1" y="6703"/>
                    <a:pt x="310" y="8847"/>
                  </a:cubicBezTo>
                  <a:cubicBezTo>
                    <a:pt x="465" y="10097"/>
                    <a:pt x="774" y="11335"/>
                    <a:pt x="1298" y="12478"/>
                  </a:cubicBezTo>
                  <a:cubicBezTo>
                    <a:pt x="1917" y="13907"/>
                    <a:pt x="2691" y="15312"/>
                    <a:pt x="3846" y="16383"/>
                  </a:cubicBezTo>
                  <a:cubicBezTo>
                    <a:pt x="3013" y="15288"/>
                    <a:pt x="2549" y="14157"/>
                    <a:pt x="2096" y="12954"/>
                  </a:cubicBezTo>
                  <a:cubicBezTo>
                    <a:pt x="965" y="9918"/>
                    <a:pt x="644" y="6823"/>
                    <a:pt x="1263" y="3858"/>
                  </a:cubicBezTo>
                  <a:cubicBezTo>
                    <a:pt x="1560" y="2620"/>
                    <a:pt x="1953" y="1405"/>
                    <a:pt x="2382" y="215"/>
                  </a:cubicBezTo>
                  <a:cubicBezTo>
                    <a:pt x="2418" y="143"/>
                    <a:pt x="2441" y="84"/>
                    <a:pt x="24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18"/>
            <p:cNvSpPr/>
            <p:nvPr/>
          </p:nvSpPr>
          <p:spPr>
            <a:xfrm>
              <a:off x="2471725" y="858275"/>
              <a:ext cx="52400" cy="257500"/>
            </a:xfrm>
            <a:custGeom>
              <a:rect b="b" l="l" r="r" t="t"/>
              <a:pathLst>
                <a:path extrusionOk="0" h="10300" w="2096">
                  <a:moveTo>
                    <a:pt x="2096" y="0"/>
                  </a:moveTo>
                  <a:lnTo>
                    <a:pt x="1786" y="405"/>
                  </a:lnTo>
                  <a:cubicBezTo>
                    <a:pt x="608" y="1870"/>
                    <a:pt x="24" y="3775"/>
                    <a:pt x="1" y="5656"/>
                  </a:cubicBezTo>
                  <a:cubicBezTo>
                    <a:pt x="24" y="7227"/>
                    <a:pt x="251" y="8823"/>
                    <a:pt x="834" y="10299"/>
                  </a:cubicBezTo>
                  <a:cubicBezTo>
                    <a:pt x="667" y="8978"/>
                    <a:pt x="679" y="7632"/>
                    <a:pt x="715" y="6323"/>
                  </a:cubicBezTo>
                  <a:cubicBezTo>
                    <a:pt x="763" y="4965"/>
                    <a:pt x="846" y="4418"/>
                    <a:pt x="1036" y="3322"/>
                  </a:cubicBezTo>
                  <a:cubicBezTo>
                    <a:pt x="1203" y="2489"/>
                    <a:pt x="1417" y="1655"/>
                    <a:pt x="1739" y="846"/>
                  </a:cubicBezTo>
                  <a:cubicBezTo>
                    <a:pt x="1846" y="560"/>
                    <a:pt x="1965" y="262"/>
                    <a:pt x="20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18"/>
            <p:cNvSpPr/>
            <p:nvPr/>
          </p:nvSpPr>
          <p:spPr>
            <a:xfrm>
              <a:off x="2419925" y="894275"/>
              <a:ext cx="44075" cy="186975"/>
            </a:xfrm>
            <a:custGeom>
              <a:rect b="b" l="l" r="r" t="t"/>
              <a:pathLst>
                <a:path extrusionOk="0" h="7479" w="1763">
                  <a:moveTo>
                    <a:pt x="298" y="1"/>
                  </a:moveTo>
                  <a:cubicBezTo>
                    <a:pt x="275" y="120"/>
                    <a:pt x="251" y="227"/>
                    <a:pt x="239" y="346"/>
                  </a:cubicBezTo>
                  <a:cubicBezTo>
                    <a:pt x="1" y="1858"/>
                    <a:pt x="72" y="3418"/>
                    <a:pt x="537" y="4883"/>
                  </a:cubicBezTo>
                  <a:cubicBezTo>
                    <a:pt x="822" y="5787"/>
                    <a:pt x="1180" y="6716"/>
                    <a:pt x="1763" y="7478"/>
                  </a:cubicBezTo>
                  <a:cubicBezTo>
                    <a:pt x="1394" y="6466"/>
                    <a:pt x="1287" y="5359"/>
                    <a:pt x="1084" y="4287"/>
                  </a:cubicBezTo>
                  <a:cubicBezTo>
                    <a:pt x="834" y="2989"/>
                    <a:pt x="572" y="1704"/>
                    <a:pt x="358" y="406"/>
                  </a:cubicBezTo>
                  <a:cubicBezTo>
                    <a:pt x="334" y="251"/>
                    <a:pt x="310" y="156"/>
                    <a:pt x="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18"/>
            <p:cNvSpPr/>
            <p:nvPr/>
          </p:nvSpPr>
          <p:spPr>
            <a:xfrm>
              <a:off x="2359800" y="888325"/>
              <a:ext cx="59550" cy="147675"/>
            </a:xfrm>
            <a:custGeom>
              <a:rect b="b" l="l" r="r" t="t"/>
              <a:pathLst>
                <a:path extrusionOk="0" h="5907" w="2382">
                  <a:moveTo>
                    <a:pt x="1" y="1"/>
                  </a:moveTo>
                  <a:lnTo>
                    <a:pt x="1" y="1"/>
                  </a:lnTo>
                  <a:cubicBezTo>
                    <a:pt x="36" y="2358"/>
                    <a:pt x="810" y="4156"/>
                    <a:pt x="2382" y="5906"/>
                  </a:cubicBezTo>
                  <a:cubicBezTo>
                    <a:pt x="1394" y="3430"/>
                    <a:pt x="870" y="227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18"/>
            <p:cNvSpPr/>
            <p:nvPr/>
          </p:nvSpPr>
          <p:spPr>
            <a:xfrm>
              <a:off x="2777125" y="1335100"/>
              <a:ext cx="765000" cy="104225"/>
            </a:xfrm>
            <a:custGeom>
              <a:rect b="b" l="l" r="r" t="t"/>
              <a:pathLst>
                <a:path extrusionOk="0" h="4169" w="30600">
                  <a:moveTo>
                    <a:pt x="18700" y="0"/>
                  </a:moveTo>
                  <a:cubicBezTo>
                    <a:pt x="18634" y="0"/>
                    <a:pt x="18569" y="1"/>
                    <a:pt x="18503" y="1"/>
                  </a:cubicBezTo>
                  <a:cubicBezTo>
                    <a:pt x="16502" y="61"/>
                    <a:pt x="14538" y="465"/>
                    <a:pt x="12585" y="882"/>
                  </a:cubicBezTo>
                  <a:cubicBezTo>
                    <a:pt x="10466" y="1347"/>
                    <a:pt x="8347" y="1882"/>
                    <a:pt x="6227" y="2382"/>
                  </a:cubicBezTo>
                  <a:cubicBezTo>
                    <a:pt x="4481" y="2765"/>
                    <a:pt x="2879" y="3083"/>
                    <a:pt x="1137" y="3083"/>
                  </a:cubicBezTo>
                  <a:cubicBezTo>
                    <a:pt x="766" y="3083"/>
                    <a:pt x="388" y="3069"/>
                    <a:pt x="0" y="3037"/>
                  </a:cubicBezTo>
                  <a:lnTo>
                    <a:pt x="0" y="3037"/>
                  </a:lnTo>
                  <a:cubicBezTo>
                    <a:pt x="958" y="3297"/>
                    <a:pt x="1937" y="3380"/>
                    <a:pt x="2920" y="3380"/>
                  </a:cubicBezTo>
                  <a:cubicBezTo>
                    <a:pt x="3379" y="3380"/>
                    <a:pt x="3839" y="3361"/>
                    <a:pt x="4298" y="3335"/>
                  </a:cubicBezTo>
                  <a:cubicBezTo>
                    <a:pt x="6323" y="3216"/>
                    <a:pt x="8311" y="2716"/>
                    <a:pt x="10275" y="2239"/>
                  </a:cubicBezTo>
                  <a:cubicBezTo>
                    <a:pt x="12776" y="1656"/>
                    <a:pt x="15419" y="1037"/>
                    <a:pt x="17669" y="870"/>
                  </a:cubicBezTo>
                  <a:cubicBezTo>
                    <a:pt x="18093" y="848"/>
                    <a:pt x="18510" y="837"/>
                    <a:pt x="18922" y="837"/>
                  </a:cubicBezTo>
                  <a:cubicBezTo>
                    <a:pt x="21802" y="837"/>
                    <a:pt x="24408" y="1384"/>
                    <a:pt x="27242" y="2478"/>
                  </a:cubicBezTo>
                  <a:cubicBezTo>
                    <a:pt x="28040" y="2787"/>
                    <a:pt x="29349" y="3454"/>
                    <a:pt x="30349" y="4025"/>
                  </a:cubicBezTo>
                  <a:cubicBezTo>
                    <a:pt x="30433" y="4073"/>
                    <a:pt x="30516" y="4133"/>
                    <a:pt x="30599" y="4168"/>
                  </a:cubicBezTo>
                  <a:cubicBezTo>
                    <a:pt x="29897" y="3513"/>
                    <a:pt x="29159" y="2918"/>
                    <a:pt x="28349" y="2406"/>
                  </a:cubicBezTo>
                  <a:cubicBezTo>
                    <a:pt x="25592" y="619"/>
                    <a:pt x="22158" y="0"/>
                    <a:pt x="187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18"/>
            <p:cNvSpPr/>
            <p:nvPr/>
          </p:nvSpPr>
          <p:spPr>
            <a:xfrm>
              <a:off x="3089950" y="1282175"/>
              <a:ext cx="400075" cy="70825"/>
            </a:xfrm>
            <a:custGeom>
              <a:rect b="b" l="l" r="r" t="t"/>
              <a:pathLst>
                <a:path extrusionOk="0" h="2833" w="16003">
                  <a:moveTo>
                    <a:pt x="7184" y="1"/>
                  </a:moveTo>
                  <a:cubicBezTo>
                    <a:pt x="5668" y="1"/>
                    <a:pt x="4158" y="191"/>
                    <a:pt x="2739" y="582"/>
                  </a:cubicBezTo>
                  <a:cubicBezTo>
                    <a:pt x="1811" y="856"/>
                    <a:pt x="894" y="1201"/>
                    <a:pt x="1" y="1582"/>
                  </a:cubicBezTo>
                  <a:cubicBezTo>
                    <a:pt x="96" y="1570"/>
                    <a:pt x="167" y="1559"/>
                    <a:pt x="263" y="1547"/>
                  </a:cubicBezTo>
                  <a:cubicBezTo>
                    <a:pt x="1775" y="1308"/>
                    <a:pt x="2644" y="1142"/>
                    <a:pt x="4049" y="1035"/>
                  </a:cubicBezTo>
                  <a:cubicBezTo>
                    <a:pt x="4545" y="1022"/>
                    <a:pt x="5114" y="1013"/>
                    <a:pt x="5730" y="1013"/>
                  </a:cubicBezTo>
                  <a:cubicBezTo>
                    <a:pt x="9174" y="1013"/>
                    <a:pt x="14084" y="1297"/>
                    <a:pt x="16003" y="2832"/>
                  </a:cubicBezTo>
                  <a:cubicBezTo>
                    <a:pt x="15229" y="1856"/>
                    <a:pt x="14014" y="1356"/>
                    <a:pt x="12860" y="916"/>
                  </a:cubicBezTo>
                  <a:cubicBezTo>
                    <a:pt x="11080" y="314"/>
                    <a:pt x="9128" y="1"/>
                    <a:pt x="7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18"/>
            <p:cNvSpPr/>
            <p:nvPr/>
          </p:nvSpPr>
          <p:spPr>
            <a:xfrm>
              <a:off x="3116450" y="1231300"/>
              <a:ext cx="328625" cy="44000"/>
            </a:xfrm>
            <a:custGeom>
              <a:rect b="b" l="l" r="r" t="t"/>
              <a:pathLst>
                <a:path extrusionOk="0" h="1760" w="13145">
                  <a:moveTo>
                    <a:pt x="6762" y="0"/>
                  </a:moveTo>
                  <a:cubicBezTo>
                    <a:pt x="4415" y="0"/>
                    <a:pt x="2042" y="606"/>
                    <a:pt x="0" y="1760"/>
                  </a:cubicBezTo>
                  <a:cubicBezTo>
                    <a:pt x="846" y="1474"/>
                    <a:pt x="1727" y="1331"/>
                    <a:pt x="2608" y="1212"/>
                  </a:cubicBezTo>
                  <a:cubicBezTo>
                    <a:pt x="3013" y="1153"/>
                    <a:pt x="4680" y="986"/>
                    <a:pt x="5596" y="986"/>
                  </a:cubicBezTo>
                  <a:cubicBezTo>
                    <a:pt x="5979" y="982"/>
                    <a:pt x="6360" y="977"/>
                    <a:pt x="6740" y="977"/>
                  </a:cubicBezTo>
                  <a:cubicBezTo>
                    <a:pt x="7366" y="977"/>
                    <a:pt x="7991" y="989"/>
                    <a:pt x="8621" y="1034"/>
                  </a:cubicBezTo>
                  <a:cubicBezTo>
                    <a:pt x="9704" y="1117"/>
                    <a:pt x="10776" y="1319"/>
                    <a:pt x="11823" y="1474"/>
                  </a:cubicBezTo>
                  <a:cubicBezTo>
                    <a:pt x="12264" y="1558"/>
                    <a:pt x="12716" y="1629"/>
                    <a:pt x="13145" y="1736"/>
                  </a:cubicBezTo>
                  <a:cubicBezTo>
                    <a:pt x="12859" y="1593"/>
                    <a:pt x="12562" y="1462"/>
                    <a:pt x="12276" y="1331"/>
                  </a:cubicBezTo>
                  <a:cubicBezTo>
                    <a:pt x="10823" y="688"/>
                    <a:pt x="9002" y="69"/>
                    <a:pt x="7275" y="10"/>
                  </a:cubicBezTo>
                  <a:cubicBezTo>
                    <a:pt x="7104" y="3"/>
                    <a:pt x="6933" y="0"/>
                    <a:pt x="67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18"/>
            <p:cNvSpPr/>
            <p:nvPr/>
          </p:nvSpPr>
          <p:spPr>
            <a:xfrm>
              <a:off x="3296225" y="1219025"/>
              <a:ext cx="25" cy="25"/>
            </a:xfrm>
            <a:custGeom>
              <a:rect b="b" l="l" r="r" t="t"/>
              <a:pathLst>
                <a:path extrusionOk="0" h="1" w="1">
                  <a:moveTo>
                    <a:pt x="1" y="1"/>
                  </a:move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18"/>
            <p:cNvSpPr/>
            <p:nvPr/>
          </p:nvSpPr>
          <p:spPr>
            <a:xfrm>
              <a:off x="3281050" y="1203675"/>
              <a:ext cx="158675" cy="28775"/>
            </a:xfrm>
            <a:custGeom>
              <a:rect b="b" l="l" r="r" t="t"/>
              <a:pathLst>
                <a:path extrusionOk="0" h="1151" w="6347">
                  <a:moveTo>
                    <a:pt x="1653" y="1"/>
                  </a:moveTo>
                  <a:cubicBezTo>
                    <a:pt x="1043" y="1"/>
                    <a:pt x="474" y="77"/>
                    <a:pt x="1" y="258"/>
                  </a:cubicBezTo>
                  <a:cubicBezTo>
                    <a:pt x="49" y="256"/>
                    <a:pt x="97" y="255"/>
                    <a:pt x="145" y="255"/>
                  </a:cubicBezTo>
                  <a:cubicBezTo>
                    <a:pt x="1178" y="255"/>
                    <a:pt x="2190" y="610"/>
                    <a:pt x="3191" y="769"/>
                  </a:cubicBezTo>
                  <a:cubicBezTo>
                    <a:pt x="4239" y="948"/>
                    <a:pt x="5335" y="996"/>
                    <a:pt x="6347" y="1150"/>
                  </a:cubicBezTo>
                  <a:cubicBezTo>
                    <a:pt x="5235" y="560"/>
                    <a:pt x="3298" y="1"/>
                    <a:pt x="16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18"/>
            <p:cNvSpPr/>
            <p:nvPr/>
          </p:nvSpPr>
          <p:spPr>
            <a:xfrm>
              <a:off x="2768200" y="983000"/>
              <a:ext cx="177425" cy="308375"/>
            </a:xfrm>
            <a:custGeom>
              <a:rect b="b" l="l" r="r" t="t"/>
              <a:pathLst>
                <a:path extrusionOk="0" h="12335" w="7097">
                  <a:moveTo>
                    <a:pt x="1822" y="0"/>
                  </a:moveTo>
                  <a:lnTo>
                    <a:pt x="1822" y="0"/>
                  </a:lnTo>
                  <a:cubicBezTo>
                    <a:pt x="1798" y="24"/>
                    <a:pt x="1774" y="60"/>
                    <a:pt x="1762" y="71"/>
                  </a:cubicBezTo>
                  <a:cubicBezTo>
                    <a:pt x="1262" y="655"/>
                    <a:pt x="929" y="1334"/>
                    <a:pt x="715" y="2060"/>
                  </a:cubicBezTo>
                  <a:cubicBezTo>
                    <a:pt x="72" y="3870"/>
                    <a:pt x="0" y="5906"/>
                    <a:pt x="881" y="7644"/>
                  </a:cubicBezTo>
                  <a:cubicBezTo>
                    <a:pt x="1965" y="10156"/>
                    <a:pt x="4465" y="11787"/>
                    <a:pt x="7096" y="12335"/>
                  </a:cubicBezTo>
                  <a:cubicBezTo>
                    <a:pt x="4572" y="11287"/>
                    <a:pt x="2870" y="9823"/>
                    <a:pt x="1858" y="7572"/>
                  </a:cubicBezTo>
                  <a:cubicBezTo>
                    <a:pt x="1346" y="6501"/>
                    <a:pt x="869" y="5024"/>
                    <a:pt x="1024" y="3286"/>
                  </a:cubicBezTo>
                  <a:cubicBezTo>
                    <a:pt x="1131" y="2286"/>
                    <a:pt x="1191" y="1381"/>
                    <a:pt x="1619" y="417"/>
                  </a:cubicBezTo>
                  <a:cubicBezTo>
                    <a:pt x="1679" y="274"/>
                    <a:pt x="1738" y="131"/>
                    <a:pt x="18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18"/>
            <p:cNvSpPr/>
            <p:nvPr/>
          </p:nvSpPr>
          <p:spPr>
            <a:xfrm>
              <a:off x="2802725" y="988350"/>
              <a:ext cx="69975" cy="224150"/>
            </a:xfrm>
            <a:custGeom>
              <a:rect b="b" l="l" r="r" t="t"/>
              <a:pathLst>
                <a:path extrusionOk="0" h="8966" w="2799">
                  <a:moveTo>
                    <a:pt x="1489" y="0"/>
                  </a:moveTo>
                  <a:lnTo>
                    <a:pt x="1489" y="0"/>
                  </a:lnTo>
                  <a:cubicBezTo>
                    <a:pt x="0" y="2739"/>
                    <a:pt x="262" y="6215"/>
                    <a:pt x="2405" y="8549"/>
                  </a:cubicBezTo>
                  <a:cubicBezTo>
                    <a:pt x="2536" y="8692"/>
                    <a:pt x="2667" y="8835"/>
                    <a:pt x="2798" y="8966"/>
                  </a:cubicBezTo>
                  <a:cubicBezTo>
                    <a:pt x="2620" y="8692"/>
                    <a:pt x="2417" y="8311"/>
                    <a:pt x="2310" y="8073"/>
                  </a:cubicBezTo>
                  <a:cubicBezTo>
                    <a:pt x="1643" y="6287"/>
                    <a:pt x="1465" y="4989"/>
                    <a:pt x="1358" y="4025"/>
                  </a:cubicBezTo>
                  <a:cubicBezTo>
                    <a:pt x="1215" y="2655"/>
                    <a:pt x="1239" y="1286"/>
                    <a:pt x="14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18"/>
            <p:cNvSpPr/>
            <p:nvPr/>
          </p:nvSpPr>
          <p:spPr>
            <a:xfrm>
              <a:off x="2861950" y="1005900"/>
              <a:ext cx="23550" cy="116425"/>
            </a:xfrm>
            <a:custGeom>
              <a:rect b="b" l="l" r="r" t="t"/>
              <a:pathLst>
                <a:path extrusionOk="0" h="4657" w="942">
                  <a:moveTo>
                    <a:pt x="584" y="1"/>
                  </a:moveTo>
                  <a:lnTo>
                    <a:pt x="584" y="1"/>
                  </a:lnTo>
                  <a:cubicBezTo>
                    <a:pt x="1" y="1430"/>
                    <a:pt x="24" y="3108"/>
                    <a:pt x="822" y="4454"/>
                  </a:cubicBezTo>
                  <a:cubicBezTo>
                    <a:pt x="858" y="4525"/>
                    <a:pt x="894" y="4597"/>
                    <a:pt x="941" y="4656"/>
                  </a:cubicBezTo>
                  <a:cubicBezTo>
                    <a:pt x="894" y="4525"/>
                    <a:pt x="870" y="4394"/>
                    <a:pt x="834" y="4275"/>
                  </a:cubicBezTo>
                  <a:cubicBezTo>
                    <a:pt x="715" y="3751"/>
                    <a:pt x="727" y="3275"/>
                    <a:pt x="691" y="2692"/>
                  </a:cubicBezTo>
                  <a:cubicBezTo>
                    <a:pt x="608" y="1799"/>
                    <a:pt x="548" y="894"/>
                    <a:pt x="5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18"/>
            <p:cNvSpPr/>
            <p:nvPr/>
          </p:nvSpPr>
          <p:spPr>
            <a:xfrm>
              <a:off x="2911375" y="1047275"/>
              <a:ext cx="2400" cy="5100"/>
            </a:xfrm>
            <a:custGeom>
              <a:rect b="b" l="l" r="r" t="t"/>
              <a:pathLst>
                <a:path extrusionOk="0" h="204" w="96">
                  <a:moveTo>
                    <a:pt x="0" y="1"/>
                  </a:moveTo>
                  <a:lnTo>
                    <a:pt x="0" y="1"/>
                  </a:lnTo>
                  <a:cubicBezTo>
                    <a:pt x="24" y="72"/>
                    <a:pt x="48" y="144"/>
                    <a:pt x="95" y="203"/>
                  </a:cubicBezTo>
                  <a:cubicBezTo>
                    <a:pt x="83" y="132"/>
                    <a:pt x="48" y="72"/>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18"/>
            <p:cNvSpPr/>
            <p:nvPr/>
          </p:nvSpPr>
          <p:spPr>
            <a:xfrm>
              <a:off x="2640800" y="864825"/>
              <a:ext cx="279825" cy="186650"/>
            </a:xfrm>
            <a:custGeom>
              <a:rect b="b" l="l" r="r" t="t"/>
              <a:pathLst>
                <a:path extrusionOk="0" h="7466" w="11193">
                  <a:moveTo>
                    <a:pt x="11192" y="0"/>
                  </a:moveTo>
                  <a:cubicBezTo>
                    <a:pt x="10287" y="36"/>
                    <a:pt x="9382" y="107"/>
                    <a:pt x="8489" y="238"/>
                  </a:cubicBezTo>
                  <a:cubicBezTo>
                    <a:pt x="6049" y="596"/>
                    <a:pt x="3596" y="1608"/>
                    <a:pt x="2012" y="3560"/>
                  </a:cubicBezTo>
                  <a:cubicBezTo>
                    <a:pt x="1453" y="4251"/>
                    <a:pt x="953" y="4989"/>
                    <a:pt x="584" y="5799"/>
                  </a:cubicBezTo>
                  <a:cubicBezTo>
                    <a:pt x="346" y="6287"/>
                    <a:pt x="107" y="6834"/>
                    <a:pt x="0" y="7465"/>
                  </a:cubicBezTo>
                  <a:cubicBezTo>
                    <a:pt x="143" y="7049"/>
                    <a:pt x="488" y="6489"/>
                    <a:pt x="679" y="6227"/>
                  </a:cubicBezTo>
                  <a:cubicBezTo>
                    <a:pt x="1084" y="5680"/>
                    <a:pt x="1393" y="5275"/>
                    <a:pt x="1905" y="4739"/>
                  </a:cubicBezTo>
                  <a:cubicBezTo>
                    <a:pt x="3239" y="3274"/>
                    <a:pt x="5215" y="2167"/>
                    <a:pt x="6954" y="1417"/>
                  </a:cubicBezTo>
                  <a:cubicBezTo>
                    <a:pt x="8263" y="881"/>
                    <a:pt x="9621" y="441"/>
                    <a:pt x="10990" y="48"/>
                  </a:cubicBezTo>
                  <a:cubicBezTo>
                    <a:pt x="11061" y="36"/>
                    <a:pt x="11121" y="24"/>
                    <a:pt x="111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18"/>
            <p:cNvSpPr/>
            <p:nvPr/>
          </p:nvSpPr>
          <p:spPr>
            <a:xfrm>
              <a:off x="2655075" y="843675"/>
              <a:ext cx="157800" cy="120875"/>
            </a:xfrm>
            <a:custGeom>
              <a:rect b="b" l="l" r="r" t="t"/>
              <a:pathLst>
                <a:path extrusionOk="0" h="4835" w="6312">
                  <a:moveTo>
                    <a:pt x="6311" y="1"/>
                  </a:moveTo>
                  <a:lnTo>
                    <a:pt x="6311" y="1"/>
                  </a:lnTo>
                  <a:cubicBezTo>
                    <a:pt x="6121" y="49"/>
                    <a:pt x="5930" y="108"/>
                    <a:pt x="5728" y="156"/>
                  </a:cubicBezTo>
                  <a:cubicBezTo>
                    <a:pt x="3013" y="870"/>
                    <a:pt x="929" y="2037"/>
                    <a:pt x="1" y="4835"/>
                  </a:cubicBezTo>
                  <a:cubicBezTo>
                    <a:pt x="1489" y="2704"/>
                    <a:pt x="3287" y="1894"/>
                    <a:pt x="5525" y="430"/>
                  </a:cubicBezTo>
                  <a:cubicBezTo>
                    <a:pt x="5775" y="275"/>
                    <a:pt x="6049" y="132"/>
                    <a:pt x="63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18"/>
            <p:cNvSpPr/>
            <p:nvPr/>
          </p:nvSpPr>
          <p:spPr>
            <a:xfrm>
              <a:off x="2850050" y="915225"/>
              <a:ext cx="206300" cy="63325"/>
            </a:xfrm>
            <a:custGeom>
              <a:rect b="b" l="l" r="r" t="t"/>
              <a:pathLst>
                <a:path extrusionOk="0" h="2533" w="8252">
                  <a:moveTo>
                    <a:pt x="4405" y="1"/>
                  </a:moveTo>
                  <a:cubicBezTo>
                    <a:pt x="3968" y="1"/>
                    <a:pt x="3533" y="48"/>
                    <a:pt x="3108" y="151"/>
                  </a:cubicBezTo>
                  <a:cubicBezTo>
                    <a:pt x="1834" y="508"/>
                    <a:pt x="548" y="1282"/>
                    <a:pt x="0" y="2532"/>
                  </a:cubicBezTo>
                  <a:cubicBezTo>
                    <a:pt x="1322" y="1056"/>
                    <a:pt x="3406" y="782"/>
                    <a:pt x="4763" y="758"/>
                  </a:cubicBezTo>
                  <a:cubicBezTo>
                    <a:pt x="4943" y="753"/>
                    <a:pt x="5110" y="751"/>
                    <a:pt x="5266" y="751"/>
                  </a:cubicBezTo>
                  <a:cubicBezTo>
                    <a:pt x="6230" y="751"/>
                    <a:pt x="6814" y="843"/>
                    <a:pt x="7716" y="997"/>
                  </a:cubicBezTo>
                  <a:lnTo>
                    <a:pt x="8251" y="1080"/>
                  </a:lnTo>
                  <a:cubicBezTo>
                    <a:pt x="7739" y="818"/>
                    <a:pt x="7216" y="592"/>
                    <a:pt x="6680" y="401"/>
                  </a:cubicBezTo>
                  <a:cubicBezTo>
                    <a:pt x="5956" y="150"/>
                    <a:pt x="5179" y="1"/>
                    <a:pt x="44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18"/>
            <p:cNvSpPr/>
            <p:nvPr/>
          </p:nvSpPr>
          <p:spPr>
            <a:xfrm>
              <a:off x="2884575" y="954850"/>
              <a:ext cx="83075" cy="34125"/>
            </a:xfrm>
            <a:custGeom>
              <a:rect b="b" l="l" r="r" t="t"/>
              <a:pathLst>
                <a:path extrusionOk="0" h="1365" w="3323">
                  <a:moveTo>
                    <a:pt x="2575" y="0"/>
                  </a:moveTo>
                  <a:cubicBezTo>
                    <a:pt x="1550" y="0"/>
                    <a:pt x="444" y="383"/>
                    <a:pt x="0" y="1364"/>
                  </a:cubicBezTo>
                  <a:cubicBezTo>
                    <a:pt x="679" y="686"/>
                    <a:pt x="1584" y="507"/>
                    <a:pt x="2548" y="245"/>
                  </a:cubicBezTo>
                  <a:cubicBezTo>
                    <a:pt x="2798" y="174"/>
                    <a:pt x="3072" y="126"/>
                    <a:pt x="3322" y="66"/>
                  </a:cubicBezTo>
                  <a:lnTo>
                    <a:pt x="2965" y="19"/>
                  </a:lnTo>
                  <a:cubicBezTo>
                    <a:pt x="2838" y="7"/>
                    <a:pt x="2707" y="0"/>
                    <a:pt x="25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18"/>
            <p:cNvSpPr/>
            <p:nvPr/>
          </p:nvSpPr>
          <p:spPr>
            <a:xfrm>
              <a:off x="2832475" y="881875"/>
              <a:ext cx="185775" cy="46975"/>
            </a:xfrm>
            <a:custGeom>
              <a:rect b="b" l="l" r="r" t="t"/>
              <a:pathLst>
                <a:path extrusionOk="0" h="1879" w="7431">
                  <a:moveTo>
                    <a:pt x="4627" y="1"/>
                  </a:moveTo>
                  <a:cubicBezTo>
                    <a:pt x="3893" y="1"/>
                    <a:pt x="3161" y="115"/>
                    <a:pt x="2465" y="366"/>
                  </a:cubicBezTo>
                  <a:cubicBezTo>
                    <a:pt x="1573" y="711"/>
                    <a:pt x="691" y="1199"/>
                    <a:pt x="1" y="1878"/>
                  </a:cubicBezTo>
                  <a:cubicBezTo>
                    <a:pt x="691" y="1509"/>
                    <a:pt x="1477" y="1283"/>
                    <a:pt x="2251" y="1045"/>
                  </a:cubicBezTo>
                  <a:cubicBezTo>
                    <a:pt x="3781" y="645"/>
                    <a:pt x="4950" y="508"/>
                    <a:pt x="6472" y="508"/>
                  </a:cubicBezTo>
                  <a:cubicBezTo>
                    <a:pt x="6537" y="508"/>
                    <a:pt x="6602" y="508"/>
                    <a:pt x="6668" y="509"/>
                  </a:cubicBezTo>
                  <a:cubicBezTo>
                    <a:pt x="6930" y="509"/>
                    <a:pt x="7180" y="509"/>
                    <a:pt x="7430" y="545"/>
                  </a:cubicBezTo>
                  <a:cubicBezTo>
                    <a:pt x="7288" y="485"/>
                    <a:pt x="7133" y="426"/>
                    <a:pt x="6990" y="378"/>
                  </a:cubicBezTo>
                  <a:cubicBezTo>
                    <a:pt x="6227" y="136"/>
                    <a:pt x="5425" y="1"/>
                    <a:pt x="46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18"/>
            <p:cNvSpPr/>
            <p:nvPr/>
          </p:nvSpPr>
          <p:spPr>
            <a:xfrm>
              <a:off x="1190325" y="3808050"/>
              <a:ext cx="499175" cy="317600"/>
            </a:xfrm>
            <a:custGeom>
              <a:rect b="b" l="l" r="r" t="t"/>
              <a:pathLst>
                <a:path extrusionOk="0" h="12704" w="19967">
                  <a:moveTo>
                    <a:pt x="0" y="0"/>
                  </a:moveTo>
                  <a:cubicBezTo>
                    <a:pt x="441" y="488"/>
                    <a:pt x="857" y="976"/>
                    <a:pt x="1298" y="1476"/>
                  </a:cubicBezTo>
                  <a:cubicBezTo>
                    <a:pt x="3393" y="3881"/>
                    <a:pt x="5882" y="5941"/>
                    <a:pt x="8537" y="7703"/>
                  </a:cubicBezTo>
                  <a:cubicBezTo>
                    <a:pt x="10109" y="8763"/>
                    <a:pt x="11692" y="9775"/>
                    <a:pt x="13395" y="10597"/>
                  </a:cubicBezTo>
                  <a:cubicBezTo>
                    <a:pt x="15490" y="11549"/>
                    <a:pt x="17693" y="12323"/>
                    <a:pt x="19967" y="12704"/>
                  </a:cubicBezTo>
                  <a:cubicBezTo>
                    <a:pt x="18395" y="12168"/>
                    <a:pt x="17050" y="11549"/>
                    <a:pt x="15538" y="10799"/>
                  </a:cubicBezTo>
                  <a:cubicBezTo>
                    <a:pt x="13692" y="9894"/>
                    <a:pt x="11894" y="8894"/>
                    <a:pt x="10192" y="7739"/>
                  </a:cubicBezTo>
                  <a:cubicBezTo>
                    <a:pt x="7311" y="5834"/>
                    <a:pt x="5084" y="3941"/>
                    <a:pt x="2310" y="1786"/>
                  </a:cubicBezTo>
                  <a:cubicBezTo>
                    <a:pt x="1834" y="1417"/>
                    <a:pt x="1238" y="1000"/>
                    <a:pt x="619" y="524"/>
                  </a:cubicBezTo>
                  <a:cubicBezTo>
                    <a:pt x="417" y="357"/>
                    <a:pt x="203" y="17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18"/>
            <p:cNvSpPr/>
            <p:nvPr/>
          </p:nvSpPr>
          <p:spPr>
            <a:xfrm>
              <a:off x="1093875" y="3797625"/>
              <a:ext cx="591775" cy="389050"/>
            </a:xfrm>
            <a:custGeom>
              <a:rect b="b" l="l" r="r" t="t"/>
              <a:pathLst>
                <a:path extrusionOk="0" h="15562" w="23671">
                  <a:moveTo>
                    <a:pt x="0" y="0"/>
                  </a:moveTo>
                  <a:cubicBezTo>
                    <a:pt x="703" y="917"/>
                    <a:pt x="1417" y="1846"/>
                    <a:pt x="2191" y="2727"/>
                  </a:cubicBezTo>
                  <a:cubicBezTo>
                    <a:pt x="4418" y="5310"/>
                    <a:pt x="7025" y="7525"/>
                    <a:pt x="9823" y="9490"/>
                  </a:cubicBezTo>
                  <a:cubicBezTo>
                    <a:pt x="11919" y="11002"/>
                    <a:pt x="14145" y="12371"/>
                    <a:pt x="16526" y="13407"/>
                  </a:cubicBezTo>
                  <a:cubicBezTo>
                    <a:pt x="18812" y="14371"/>
                    <a:pt x="21206" y="15145"/>
                    <a:pt x="23670" y="15562"/>
                  </a:cubicBezTo>
                  <a:cubicBezTo>
                    <a:pt x="21789" y="15002"/>
                    <a:pt x="20051" y="14276"/>
                    <a:pt x="18384" y="13538"/>
                  </a:cubicBezTo>
                  <a:cubicBezTo>
                    <a:pt x="16645" y="12764"/>
                    <a:pt x="14931" y="11930"/>
                    <a:pt x="13312" y="10918"/>
                  </a:cubicBezTo>
                  <a:cubicBezTo>
                    <a:pt x="11145" y="9573"/>
                    <a:pt x="9275" y="8168"/>
                    <a:pt x="7490" y="6680"/>
                  </a:cubicBezTo>
                  <a:cubicBezTo>
                    <a:pt x="6073" y="5501"/>
                    <a:pt x="4763" y="4239"/>
                    <a:pt x="3394" y="3024"/>
                  </a:cubicBezTo>
                  <a:cubicBezTo>
                    <a:pt x="2322" y="2036"/>
                    <a:pt x="1179" y="1131"/>
                    <a:pt x="131" y="119"/>
                  </a:cubicBezTo>
                  <a:cubicBezTo>
                    <a:pt x="96" y="84"/>
                    <a:pt x="48" y="4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18"/>
            <p:cNvSpPr/>
            <p:nvPr/>
          </p:nvSpPr>
          <p:spPr>
            <a:xfrm>
              <a:off x="1018275" y="3808325"/>
              <a:ext cx="547100" cy="418550"/>
            </a:xfrm>
            <a:custGeom>
              <a:rect b="b" l="l" r="r" t="t"/>
              <a:pathLst>
                <a:path extrusionOk="0" h="16742" w="21884">
                  <a:moveTo>
                    <a:pt x="0" y="1"/>
                  </a:moveTo>
                  <a:lnTo>
                    <a:pt x="0" y="1"/>
                  </a:lnTo>
                  <a:cubicBezTo>
                    <a:pt x="27" y="43"/>
                    <a:pt x="58" y="84"/>
                    <a:pt x="92" y="124"/>
                  </a:cubicBezTo>
                  <a:lnTo>
                    <a:pt x="92" y="124"/>
                  </a:lnTo>
                  <a:cubicBezTo>
                    <a:pt x="62" y="83"/>
                    <a:pt x="31" y="42"/>
                    <a:pt x="0" y="1"/>
                  </a:cubicBezTo>
                  <a:close/>
                  <a:moveTo>
                    <a:pt x="92" y="124"/>
                  </a:moveTo>
                  <a:lnTo>
                    <a:pt x="92" y="124"/>
                  </a:lnTo>
                  <a:cubicBezTo>
                    <a:pt x="711" y="954"/>
                    <a:pt x="1281" y="1801"/>
                    <a:pt x="1905" y="2573"/>
                  </a:cubicBezTo>
                  <a:cubicBezTo>
                    <a:pt x="4287" y="5633"/>
                    <a:pt x="7204" y="8228"/>
                    <a:pt x="10275" y="10597"/>
                  </a:cubicBezTo>
                  <a:cubicBezTo>
                    <a:pt x="12359" y="12181"/>
                    <a:pt x="14538" y="13645"/>
                    <a:pt x="16883" y="14824"/>
                  </a:cubicBezTo>
                  <a:cubicBezTo>
                    <a:pt x="18479" y="15610"/>
                    <a:pt x="20169" y="16229"/>
                    <a:pt x="21884" y="16741"/>
                  </a:cubicBezTo>
                  <a:cubicBezTo>
                    <a:pt x="17883" y="14872"/>
                    <a:pt x="14050" y="12610"/>
                    <a:pt x="10537" y="9919"/>
                  </a:cubicBezTo>
                  <a:cubicBezTo>
                    <a:pt x="9513" y="9121"/>
                    <a:pt x="7727" y="7621"/>
                    <a:pt x="6549" y="6490"/>
                  </a:cubicBezTo>
                  <a:cubicBezTo>
                    <a:pt x="5263" y="5275"/>
                    <a:pt x="4025" y="3990"/>
                    <a:pt x="2763" y="2751"/>
                  </a:cubicBezTo>
                  <a:cubicBezTo>
                    <a:pt x="1905" y="1918"/>
                    <a:pt x="1072" y="1108"/>
                    <a:pt x="227" y="275"/>
                  </a:cubicBezTo>
                  <a:cubicBezTo>
                    <a:pt x="180" y="222"/>
                    <a:pt x="134" y="173"/>
                    <a:pt x="92" y="1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18"/>
            <p:cNvSpPr/>
            <p:nvPr/>
          </p:nvSpPr>
          <p:spPr>
            <a:xfrm>
              <a:off x="1061425" y="3971150"/>
              <a:ext cx="462000" cy="314950"/>
            </a:xfrm>
            <a:custGeom>
              <a:rect b="b" l="l" r="r" t="t"/>
              <a:pathLst>
                <a:path extrusionOk="0" h="12598" w="18480">
                  <a:moveTo>
                    <a:pt x="1" y="1"/>
                  </a:moveTo>
                  <a:cubicBezTo>
                    <a:pt x="36" y="36"/>
                    <a:pt x="60" y="84"/>
                    <a:pt x="96" y="108"/>
                  </a:cubicBezTo>
                  <a:cubicBezTo>
                    <a:pt x="596" y="691"/>
                    <a:pt x="1120" y="1275"/>
                    <a:pt x="1644" y="1834"/>
                  </a:cubicBezTo>
                  <a:cubicBezTo>
                    <a:pt x="2656" y="2941"/>
                    <a:pt x="3680" y="4037"/>
                    <a:pt x="4799" y="5037"/>
                  </a:cubicBezTo>
                  <a:cubicBezTo>
                    <a:pt x="5835" y="5942"/>
                    <a:pt x="6966" y="6763"/>
                    <a:pt x="8085" y="7585"/>
                  </a:cubicBezTo>
                  <a:cubicBezTo>
                    <a:pt x="11193" y="9859"/>
                    <a:pt x="14681" y="11716"/>
                    <a:pt x="18479" y="12597"/>
                  </a:cubicBezTo>
                  <a:cubicBezTo>
                    <a:pt x="16348" y="11728"/>
                    <a:pt x="14348" y="10561"/>
                    <a:pt x="12383" y="9371"/>
                  </a:cubicBezTo>
                  <a:cubicBezTo>
                    <a:pt x="8668" y="7168"/>
                    <a:pt x="5716" y="4775"/>
                    <a:pt x="2465" y="2072"/>
                  </a:cubicBezTo>
                  <a:cubicBezTo>
                    <a:pt x="1668" y="1417"/>
                    <a:pt x="870" y="763"/>
                    <a:pt x="96" y="84"/>
                  </a:cubicBezTo>
                  <a:cubicBezTo>
                    <a:pt x="60" y="48"/>
                    <a:pt x="36" y="3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18"/>
            <p:cNvSpPr/>
            <p:nvPr/>
          </p:nvSpPr>
          <p:spPr>
            <a:xfrm>
              <a:off x="1205200" y="4175350"/>
              <a:ext cx="488175" cy="243500"/>
            </a:xfrm>
            <a:custGeom>
              <a:rect b="b" l="l" r="r" t="t"/>
              <a:pathLst>
                <a:path extrusionOk="0" h="9740" w="19527">
                  <a:moveTo>
                    <a:pt x="0" y="0"/>
                  </a:moveTo>
                  <a:lnTo>
                    <a:pt x="0" y="0"/>
                  </a:lnTo>
                  <a:cubicBezTo>
                    <a:pt x="655" y="560"/>
                    <a:pt x="1322" y="1143"/>
                    <a:pt x="1989" y="1703"/>
                  </a:cubicBezTo>
                  <a:cubicBezTo>
                    <a:pt x="4132" y="3644"/>
                    <a:pt x="6573" y="5215"/>
                    <a:pt x="9144" y="6513"/>
                  </a:cubicBezTo>
                  <a:cubicBezTo>
                    <a:pt x="11133" y="7525"/>
                    <a:pt x="13169" y="8418"/>
                    <a:pt x="15324" y="9013"/>
                  </a:cubicBezTo>
                  <a:cubicBezTo>
                    <a:pt x="16693" y="9418"/>
                    <a:pt x="18098" y="9704"/>
                    <a:pt x="19527" y="9740"/>
                  </a:cubicBezTo>
                  <a:cubicBezTo>
                    <a:pt x="17395" y="9347"/>
                    <a:pt x="15145" y="8347"/>
                    <a:pt x="13419" y="7632"/>
                  </a:cubicBezTo>
                  <a:cubicBezTo>
                    <a:pt x="12097" y="7061"/>
                    <a:pt x="9787" y="5989"/>
                    <a:pt x="8228" y="5096"/>
                  </a:cubicBezTo>
                  <a:cubicBezTo>
                    <a:pt x="6430" y="4084"/>
                    <a:pt x="4703" y="2953"/>
                    <a:pt x="2941" y="1858"/>
                  </a:cubicBezTo>
                  <a:cubicBezTo>
                    <a:pt x="1989" y="1274"/>
                    <a:pt x="1060" y="679"/>
                    <a:pt x="131" y="72"/>
                  </a:cubicBezTo>
                  <a:cubicBezTo>
                    <a:pt x="84" y="36"/>
                    <a:pt x="24" y="12"/>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18"/>
            <p:cNvSpPr/>
            <p:nvPr/>
          </p:nvSpPr>
          <p:spPr>
            <a:xfrm>
              <a:off x="1184350" y="4256000"/>
              <a:ext cx="406325" cy="218800"/>
            </a:xfrm>
            <a:custGeom>
              <a:rect b="b" l="l" r="r" t="t"/>
              <a:pathLst>
                <a:path extrusionOk="0" h="8752" w="16253">
                  <a:moveTo>
                    <a:pt x="1" y="1"/>
                  </a:moveTo>
                  <a:cubicBezTo>
                    <a:pt x="322" y="287"/>
                    <a:pt x="656" y="560"/>
                    <a:pt x="965" y="858"/>
                  </a:cubicBezTo>
                  <a:cubicBezTo>
                    <a:pt x="3811" y="3597"/>
                    <a:pt x="7097" y="5906"/>
                    <a:pt x="10788" y="7371"/>
                  </a:cubicBezTo>
                  <a:cubicBezTo>
                    <a:pt x="12562" y="8026"/>
                    <a:pt x="14384" y="8478"/>
                    <a:pt x="16253" y="8752"/>
                  </a:cubicBezTo>
                  <a:cubicBezTo>
                    <a:pt x="13574" y="7811"/>
                    <a:pt x="11038" y="6609"/>
                    <a:pt x="8371" y="5132"/>
                  </a:cubicBezTo>
                  <a:cubicBezTo>
                    <a:pt x="6037" y="3823"/>
                    <a:pt x="3823" y="2287"/>
                    <a:pt x="1501" y="941"/>
                  </a:cubicBezTo>
                  <a:cubicBezTo>
                    <a:pt x="1001" y="644"/>
                    <a:pt x="489" y="32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18"/>
            <p:cNvSpPr/>
            <p:nvPr/>
          </p:nvSpPr>
          <p:spPr>
            <a:xfrm>
              <a:off x="1205800" y="4354525"/>
              <a:ext cx="292625" cy="175050"/>
            </a:xfrm>
            <a:custGeom>
              <a:rect b="b" l="l" r="r" t="t"/>
              <a:pathLst>
                <a:path extrusionOk="0" h="7002" w="11705">
                  <a:moveTo>
                    <a:pt x="0" y="1"/>
                  </a:moveTo>
                  <a:lnTo>
                    <a:pt x="0" y="1"/>
                  </a:lnTo>
                  <a:cubicBezTo>
                    <a:pt x="167" y="156"/>
                    <a:pt x="310" y="310"/>
                    <a:pt x="476" y="465"/>
                  </a:cubicBezTo>
                  <a:cubicBezTo>
                    <a:pt x="3620" y="3573"/>
                    <a:pt x="7358" y="5918"/>
                    <a:pt x="11704" y="7002"/>
                  </a:cubicBezTo>
                  <a:cubicBezTo>
                    <a:pt x="9478" y="6002"/>
                    <a:pt x="7442" y="4656"/>
                    <a:pt x="5394" y="3347"/>
                  </a:cubicBezTo>
                  <a:cubicBezTo>
                    <a:pt x="3894" y="2382"/>
                    <a:pt x="2310" y="1501"/>
                    <a:pt x="786" y="549"/>
                  </a:cubicBezTo>
                  <a:cubicBezTo>
                    <a:pt x="524" y="370"/>
                    <a:pt x="262" y="19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18"/>
            <p:cNvSpPr/>
            <p:nvPr/>
          </p:nvSpPr>
          <p:spPr>
            <a:xfrm>
              <a:off x="1203400" y="4426875"/>
              <a:ext cx="206900" cy="134850"/>
            </a:xfrm>
            <a:custGeom>
              <a:rect b="b" l="l" r="r" t="t"/>
              <a:pathLst>
                <a:path extrusionOk="0" h="5394" w="8276">
                  <a:moveTo>
                    <a:pt x="1" y="0"/>
                  </a:moveTo>
                  <a:lnTo>
                    <a:pt x="1" y="0"/>
                  </a:lnTo>
                  <a:cubicBezTo>
                    <a:pt x="84" y="95"/>
                    <a:pt x="191" y="214"/>
                    <a:pt x="275" y="322"/>
                  </a:cubicBezTo>
                  <a:cubicBezTo>
                    <a:pt x="2370" y="2750"/>
                    <a:pt x="5180" y="4536"/>
                    <a:pt x="8276" y="5394"/>
                  </a:cubicBezTo>
                  <a:cubicBezTo>
                    <a:pt x="6883" y="4703"/>
                    <a:pt x="5609" y="3810"/>
                    <a:pt x="4311" y="2953"/>
                  </a:cubicBezTo>
                  <a:cubicBezTo>
                    <a:pt x="3097" y="2203"/>
                    <a:pt x="1739" y="1393"/>
                    <a:pt x="668" y="548"/>
                  </a:cubicBezTo>
                  <a:cubicBezTo>
                    <a:pt x="442" y="381"/>
                    <a:pt x="215" y="19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18"/>
            <p:cNvSpPr/>
            <p:nvPr/>
          </p:nvSpPr>
          <p:spPr>
            <a:xfrm>
              <a:off x="931050" y="4494725"/>
              <a:ext cx="447400" cy="255725"/>
            </a:xfrm>
            <a:custGeom>
              <a:rect b="b" l="l" r="r" t="t"/>
              <a:pathLst>
                <a:path extrusionOk="0" h="10229" w="17896">
                  <a:moveTo>
                    <a:pt x="1" y="1"/>
                  </a:moveTo>
                  <a:lnTo>
                    <a:pt x="1" y="1"/>
                  </a:lnTo>
                  <a:cubicBezTo>
                    <a:pt x="251" y="263"/>
                    <a:pt x="513" y="513"/>
                    <a:pt x="787" y="763"/>
                  </a:cubicBezTo>
                  <a:cubicBezTo>
                    <a:pt x="2215" y="2120"/>
                    <a:pt x="3608" y="3537"/>
                    <a:pt x="5216" y="4692"/>
                  </a:cubicBezTo>
                  <a:cubicBezTo>
                    <a:pt x="6906" y="5894"/>
                    <a:pt x="8716" y="6942"/>
                    <a:pt x="10574" y="7871"/>
                  </a:cubicBezTo>
                  <a:cubicBezTo>
                    <a:pt x="12895" y="8978"/>
                    <a:pt x="15372" y="9776"/>
                    <a:pt x="17896" y="10228"/>
                  </a:cubicBezTo>
                  <a:cubicBezTo>
                    <a:pt x="16098" y="9573"/>
                    <a:pt x="14503" y="8811"/>
                    <a:pt x="12764" y="7918"/>
                  </a:cubicBezTo>
                  <a:cubicBezTo>
                    <a:pt x="11157" y="7097"/>
                    <a:pt x="9561" y="6251"/>
                    <a:pt x="8037" y="5323"/>
                  </a:cubicBezTo>
                  <a:cubicBezTo>
                    <a:pt x="5799" y="3930"/>
                    <a:pt x="3668" y="2394"/>
                    <a:pt x="1441" y="1013"/>
                  </a:cubicBezTo>
                  <a:cubicBezTo>
                    <a:pt x="953" y="691"/>
                    <a:pt x="453" y="34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18"/>
            <p:cNvSpPr/>
            <p:nvPr/>
          </p:nvSpPr>
          <p:spPr>
            <a:xfrm>
              <a:off x="943850" y="4610525"/>
              <a:ext cx="337575" cy="174450"/>
            </a:xfrm>
            <a:custGeom>
              <a:rect b="b" l="l" r="r" t="t"/>
              <a:pathLst>
                <a:path extrusionOk="0" h="6978" w="13503">
                  <a:moveTo>
                    <a:pt x="1" y="0"/>
                  </a:moveTo>
                  <a:lnTo>
                    <a:pt x="1" y="0"/>
                  </a:lnTo>
                  <a:cubicBezTo>
                    <a:pt x="203" y="191"/>
                    <a:pt x="394" y="369"/>
                    <a:pt x="584" y="548"/>
                  </a:cubicBezTo>
                  <a:cubicBezTo>
                    <a:pt x="2251" y="2084"/>
                    <a:pt x="3906" y="3274"/>
                    <a:pt x="6061" y="4453"/>
                  </a:cubicBezTo>
                  <a:cubicBezTo>
                    <a:pt x="8418" y="5596"/>
                    <a:pt x="10943" y="6430"/>
                    <a:pt x="13502" y="6977"/>
                  </a:cubicBezTo>
                  <a:cubicBezTo>
                    <a:pt x="10704" y="5822"/>
                    <a:pt x="7942" y="4310"/>
                    <a:pt x="5216" y="2893"/>
                  </a:cubicBezTo>
                  <a:cubicBezTo>
                    <a:pt x="3739" y="2060"/>
                    <a:pt x="2203" y="1369"/>
                    <a:pt x="763" y="512"/>
                  </a:cubicBezTo>
                  <a:cubicBezTo>
                    <a:pt x="501" y="345"/>
                    <a:pt x="239" y="17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18"/>
            <p:cNvSpPr/>
            <p:nvPr/>
          </p:nvSpPr>
          <p:spPr>
            <a:xfrm>
              <a:off x="906350" y="4677800"/>
              <a:ext cx="224450" cy="113125"/>
            </a:xfrm>
            <a:custGeom>
              <a:rect b="b" l="l" r="r" t="t"/>
              <a:pathLst>
                <a:path extrusionOk="0" h="4525" w="8978">
                  <a:moveTo>
                    <a:pt x="1" y="0"/>
                  </a:moveTo>
                  <a:lnTo>
                    <a:pt x="1" y="0"/>
                  </a:lnTo>
                  <a:cubicBezTo>
                    <a:pt x="132" y="107"/>
                    <a:pt x="262" y="226"/>
                    <a:pt x="405" y="333"/>
                  </a:cubicBezTo>
                  <a:cubicBezTo>
                    <a:pt x="1536" y="1203"/>
                    <a:pt x="2751" y="2119"/>
                    <a:pt x="4061" y="2834"/>
                  </a:cubicBezTo>
                  <a:cubicBezTo>
                    <a:pt x="5596" y="3620"/>
                    <a:pt x="7263" y="4227"/>
                    <a:pt x="8978" y="4524"/>
                  </a:cubicBezTo>
                  <a:cubicBezTo>
                    <a:pt x="7406" y="3798"/>
                    <a:pt x="5966" y="2858"/>
                    <a:pt x="4418" y="2107"/>
                  </a:cubicBezTo>
                  <a:cubicBezTo>
                    <a:pt x="2977" y="1405"/>
                    <a:pt x="2013" y="1119"/>
                    <a:pt x="370" y="226"/>
                  </a:cubicBezTo>
                  <a:cubicBezTo>
                    <a:pt x="239" y="155"/>
                    <a:pt x="120" y="83"/>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18"/>
            <p:cNvSpPr/>
            <p:nvPr/>
          </p:nvSpPr>
          <p:spPr>
            <a:xfrm>
              <a:off x="833125" y="4723025"/>
              <a:ext cx="108375" cy="69375"/>
            </a:xfrm>
            <a:custGeom>
              <a:rect b="b" l="l" r="r" t="t"/>
              <a:pathLst>
                <a:path extrusionOk="0" h="2775" w="4335">
                  <a:moveTo>
                    <a:pt x="1" y="1"/>
                  </a:moveTo>
                  <a:cubicBezTo>
                    <a:pt x="1275" y="1168"/>
                    <a:pt x="2644" y="2180"/>
                    <a:pt x="4334" y="2775"/>
                  </a:cubicBezTo>
                  <a:cubicBezTo>
                    <a:pt x="3644" y="2346"/>
                    <a:pt x="3001" y="1846"/>
                    <a:pt x="2322" y="1406"/>
                  </a:cubicBezTo>
                  <a:cubicBezTo>
                    <a:pt x="1608" y="965"/>
                    <a:pt x="548" y="32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18"/>
            <p:cNvSpPr/>
            <p:nvPr/>
          </p:nvSpPr>
          <p:spPr>
            <a:xfrm>
              <a:off x="526550" y="4027400"/>
              <a:ext cx="181300" cy="230125"/>
            </a:xfrm>
            <a:custGeom>
              <a:rect b="b" l="l" r="r" t="t"/>
              <a:pathLst>
                <a:path extrusionOk="0" h="9205" w="7252">
                  <a:moveTo>
                    <a:pt x="0" y="1"/>
                  </a:moveTo>
                  <a:lnTo>
                    <a:pt x="0" y="1"/>
                  </a:lnTo>
                  <a:cubicBezTo>
                    <a:pt x="24" y="215"/>
                    <a:pt x="84" y="418"/>
                    <a:pt x="167" y="632"/>
                  </a:cubicBezTo>
                  <a:cubicBezTo>
                    <a:pt x="429" y="1406"/>
                    <a:pt x="857" y="2132"/>
                    <a:pt x="1322" y="2894"/>
                  </a:cubicBezTo>
                  <a:cubicBezTo>
                    <a:pt x="2810" y="5394"/>
                    <a:pt x="4786" y="7621"/>
                    <a:pt x="7251" y="9204"/>
                  </a:cubicBezTo>
                  <a:cubicBezTo>
                    <a:pt x="5548" y="7383"/>
                    <a:pt x="4405" y="5644"/>
                    <a:pt x="3108" y="4013"/>
                  </a:cubicBezTo>
                  <a:cubicBezTo>
                    <a:pt x="2512" y="3251"/>
                    <a:pt x="1893" y="2489"/>
                    <a:pt x="1250" y="1763"/>
                  </a:cubicBezTo>
                  <a:cubicBezTo>
                    <a:pt x="857" y="1311"/>
                    <a:pt x="584" y="1013"/>
                    <a:pt x="286" y="561"/>
                  </a:cubicBezTo>
                  <a:cubicBezTo>
                    <a:pt x="155" y="394"/>
                    <a:pt x="72" y="215"/>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18"/>
            <p:cNvSpPr/>
            <p:nvPr/>
          </p:nvSpPr>
          <p:spPr>
            <a:xfrm>
              <a:off x="604225" y="3973225"/>
              <a:ext cx="252750" cy="297400"/>
            </a:xfrm>
            <a:custGeom>
              <a:rect b="b" l="l" r="r" t="t"/>
              <a:pathLst>
                <a:path extrusionOk="0" h="11896" w="10110">
                  <a:moveTo>
                    <a:pt x="1" y="1"/>
                  </a:moveTo>
                  <a:lnTo>
                    <a:pt x="1" y="1"/>
                  </a:lnTo>
                  <a:cubicBezTo>
                    <a:pt x="120" y="215"/>
                    <a:pt x="251" y="442"/>
                    <a:pt x="370" y="668"/>
                  </a:cubicBezTo>
                  <a:cubicBezTo>
                    <a:pt x="1310" y="2394"/>
                    <a:pt x="2287" y="4121"/>
                    <a:pt x="3501" y="5680"/>
                  </a:cubicBezTo>
                  <a:cubicBezTo>
                    <a:pt x="5359" y="8062"/>
                    <a:pt x="7561" y="10217"/>
                    <a:pt x="10109" y="11895"/>
                  </a:cubicBezTo>
                  <a:cubicBezTo>
                    <a:pt x="8537" y="10407"/>
                    <a:pt x="7204" y="8704"/>
                    <a:pt x="5847" y="7038"/>
                  </a:cubicBezTo>
                  <a:cubicBezTo>
                    <a:pt x="4156" y="4990"/>
                    <a:pt x="2441" y="2930"/>
                    <a:pt x="715" y="894"/>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18"/>
            <p:cNvSpPr/>
            <p:nvPr/>
          </p:nvSpPr>
          <p:spPr>
            <a:xfrm>
              <a:off x="738175" y="3956875"/>
              <a:ext cx="184275" cy="229800"/>
            </a:xfrm>
            <a:custGeom>
              <a:rect b="b" l="l" r="r" t="t"/>
              <a:pathLst>
                <a:path extrusionOk="0" h="9192" w="7371">
                  <a:moveTo>
                    <a:pt x="1" y="0"/>
                  </a:moveTo>
                  <a:lnTo>
                    <a:pt x="1" y="0"/>
                  </a:lnTo>
                  <a:cubicBezTo>
                    <a:pt x="60" y="131"/>
                    <a:pt x="120" y="286"/>
                    <a:pt x="179" y="429"/>
                  </a:cubicBezTo>
                  <a:cubicBezTo>
                    <a:pt x="905" y="2108"/>
                    <a:pt x="1965" y="3655"/>
                    <a:pt x="3108" y="5108"/>
                  </a:cubicBezTo>
                  <a:cubicBezTo>
                    <a:pt x="4370" y="6608"/>
                    <a:pt x="5823" y="7977"/>
                    <a:pt x="7370" y="9192"/>
                  </a:cubicBezTo>
                  <a:cubicBezTo>
                    <a:pt x="6335" y="7977"/>
                    <a:pt x="4823" y="5834"/>
                    <a:pt x="4227" y="5108"/>
                  </a:cubicBezTo>
                  <a:cubicBezTo>
                    <a:pt x="3037" y="3536"/>
                    <a:pt x="1644" y="2024"/>
                    <a:pt x="405" y="584"/>
                  </a:cubicBezTo>
                  <a:cubicBezTo>
                    <a:pt x="251" y="381"/>
                    <a:pt x="108" y="19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18"/>
            <p:cNvSpPr/>
            <p:nvPr/>
          </p:nvSpPr>
          <p:spPr>
            <a:xfrm>
              <a:off x="456900" y="4088425"/>
              <a:ext cx="244975" cy="293225"/>
            </a:xfrm>
            <a:custGeom>
              <a:rect b="b" l="l" r="r" t="t"/>
              <a:pathLst>
                <a:path extrusionOk="0" h="11729" w="9799">
                  <a:moveTo>
                    <a:pt x="0" y="1"/>
                  </a:moveTo>
                  <a:cubicBezTo>
                    <a:pt x="119" y="286"/>
                    <a:pt x="226" y="584"/>
                    <a:pt x="345" y="870"/>
                  </a:cubicBezTo>
                  <a:cubicBezTo>
                    <a:pt x="1131" y="2858"/>
                    <a:pt x="2512" y="5061"/>
                    <a:pt x="4024" y="6871"/>
                  </a:cubicBezTo>
                  <a:cubicBezTo>
                    <a:pt x="5703" y="8740"/>
                    <a:pt x="7620" y="10454"/>
                    <a:pt x="9799" y="11728"/>
                  </a:cubicBezTo>
                  <a:cubicBezTo>
                    <a:pt x="7965" y="10145"/>
                    <a:pt x="6418" y="8252"/>
                    <a:pt x="4834" y="6406"/>
                  </a:cubicBezTo>
                  <a:cubicBezTo>
                    <a:pt x="3203" y="4346"/>
                    <a:pt x="1881" y="2763"/>
                    <a:pt x="655" y="1037"/>
                  </a:cubicBezTo>
                  <a:cubicBezTo>
                    <a:pt x="512" y="810"/>
                    <a:pt x="179" y="322"/>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18"/>
            <p:cNvSpPr/>
            <p:nvPr/>
          </p:nvSpPr>
          <p:spPr>
            <a:xfrm>
              <a:off x="440525" y="4197975"/>
              <a:ext cx="210175" cy="214325"/>
            </a:xfrm>
            <a:custGeom>
              <a:rect b="b" l="l" r="r" t="t"/>
              <a:pathLst>
                <a:path extrusionOk="0" h="8573" w="8407">
                  <a:moveTo>
                    <a:pt x="0" y="0"/>
                  </a:moveTo>
                  <a:lnTo>
                    <a:pt x="0" y="0"/>
                  </a:lnTo>
                  <a:cubicBezTo>
                    <a:pt x="107" y="167"/>
                    <a:pt x="191" y="334"/>
                    <a:pt x="298" y="500"/>
                  </a:cubicBezTo>
                  <a:cubicBezTo>
                    <a:pt x="1286" y="2167"/>
                    <a:pt x="2370" y="3810"/>
                    <a:pt x="3727" y="5203"/>
                  </a:cubicBezTo>
                  <a:cubicBezTo>
                    <a:pt x="5096" y="6549"/>
                    <a:pt x="6703" y="7692"/>
                    <a:pt x="8406" y="8573"/>
                  </a:cubicBezTo>
                  <a:cubicBezTo>
                    <a:pt x="6489" y="6989"/>
                    <a:pt x="4858" y="5108"/>
                    <a:pt x="3155" y="3274"/>
                  </a:cubicBezTo>
                  <a:cubicBezTo>
                    <a:pt x="2358" y="2393"/>
                    <a:pt x="1489" y="1596"/>
                    <a:pt x="667" y="738"/>
                  </a:cubicBezTo>
                  <a:cubicBezTo>
                    <a:pt x="453" y="500"/>
                    <a:pt x="226" y="25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18"/>
            <p:cNvSpPr/>
            <p:nvPr/>
          </p:nvSpPr>
          <p:spPr>
            <a:xfrm>
              <a:off x="433075" y="4325075"/>
              <a:ext cx="168500" cy="178025"/>
            </a:xfrm>
            <a:custGeom>
              <a:rect b="b" l="l" r="r" t="t"/>
              <a:pathLst>
                <a:path extrusionOk="0" h="7121" w="6740">
                  <a:moveTo>
                    <a:pt x="1" y="0"/>
                  </a:moveTo>
                  <a:lnTo>
                    <a:pt x="1" y="0"/>
                  </a:lnTo>
                  <a:cubicBezTo>
                    <a:pt x="60" y="155"/>
                    <a:pt x="120" y="298"/>
                    <a:pt x="191" y="453"/>
                  </a:cubicBezTo>
                  <a:cubicBezTo>
                    <a:pt x="882" y="1941"/>
                    <a:pt x="1846" y="3310"/>
                    <a:pt x="2989" y="4501"/>
                  </a:cubicBezTo>
                  <a:cubicBezTo>
                    <a:pt x="4108" y="5560"/>
                    <a:pt x="5406" y="6394"/>
                    <a:pt x="6740" y="7120"/>
                  </a:cubicBezTo>
                  <a:cubicBezTo>
                    <a:pt x="5239" y="5679"/>
                    <a:pt x="3799" y="4155"/>
                    <a:pt x="2382" y="2620"/>
                  </a:cubicBezTo>
                  <a:cubicBezTo>
                    <a:pt x="1715" y="1893"/>
                    <a:pt x="989" y="1226"/>
                    <a:pt x="358" y="464"/>
                  </a:cubicBezTo>
                  <a:cubicBezTo>
                    <a:pt x="227" y="322"/>
                    <a:pt x="120" y="17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18"/>
            <p:cNvSpPr/>
            <p:nvPr/>
          </p:nvSpPr>
          <p:spPr>
            <a:xfrm>
              <a:off x="467300" y="4461400"/>
              <a:ext cx="156300" cy="135150"/>
            </a:xfrm>
            <a:custGeom>
              <a:rect b="b" l="l" r="r" t="t"/>
              <a:pathLst>
                <a:path extrusionOk="0" h="5406" w="6252">
                  <a:moveTo>
                    <a:pt x="1" y="0"/>
                  </a:moveTo>
                  <a:cubicBezTo>
                    <a:pt x="96" y="119"/>
                    <a:pt x="168" y="238"/>
                    <a:pt x="239" y="345"/>
                  </a:cubicBezTo>
                  <a:cubicBezTo>
                    <a:pt x="1739" y="2524"/>
                    <a:pt x="3787" y="4394"/>
                    <a:pt x="6252" y="5406"/>
                  </a:cubicBezTo>
                  <a:cubicBezTo>
                    <a:pt x="5275" y="4703"/>
                    <a:pt x="4335" y="3774"/>
                    <a:pt x="3382" y="2917"/>
                  </a:cubicBezTo>
                  <a:cubicBezTo>
                    <a:pt x="2394" y="2024"/>
                    <a:pt x="1322" y="1262"/>
                    <a:pt x="358" y="357"/>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18"/>
            <p:cNvSpPr/>
            <p:nvPr/>
          </p:nvSpPr>
          <p:spPr>
            <a:xfrm>
              <a:off x="695025" y="4722725"/>
              <a:ext cx="155100" cy="98250"/>
            </a:xfrm>
            <a:custGeom>
              <a:rect b="b" l="l" r="r" t="t"/>
              <a:pathLst>
                <a:path extrusionOk="0" h="3930" w="6204">
                  <a:moveTo>
                    <a:pt x="0" y="1"/>
                  </a:moveTo>
                  <a:lnTo>
                    <a:pt x="0" y="1"/>
                  </a:lnTo>
                  <a:cubicBezTo>
                    <a:pt x="36" y="25"/>
                    <a:pt x="48" y="48"/>
                    <a:pt x="72" y="60"/>
                  </a:cubicBezTo>
                  <a:cubicBezTo>
                    <a:pt x="905" y="799"/>
                    <a:pt x="1715" y="1549"/>
                    <a:pt x="2619" y="2192"/>
                  </a:cubicBezTo>
                  <a:cubicBezTo>
                    <a:pt x="3727" y="2942"/>
                    <a:pt x="4917" y="3608"/>
                    <a:pt x="6203" y="3930"/>
                  </a:cubicBezTo>
                  <a:cubicBezTo>
                    <a:pt x="5108" y="3239"/>
                    <a:pt x="4346" y="2537"/>
                    <a:pt x="3262" y="1811"/>
                  </a:cubicBezTo>
                  <a:cubicBezTo>
                    <a:pt x="2417" y="1251"/>
                    <a:pt x="1786" y="941"/>
                    <a:pt x="929" y="501"/>
                  </a:cubicBezTo>
                  <a:cubicBezTo>
                    <a:pt x="631" y="334"/>
                    <a:pt x="310" y="16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18"/>
            <p:cNvSpPr/>
            <p:nvPr/>
          </p:nvSpPr>
          <p:spPr>
            <a:xfrm>
              <a:off x="251200" y="4425675"/>
              <a:ext cx="444725" cy="411675"/>
            </a:xfrm>
            <a:custGeom>
              <a:rect b="b" l="l" r="r" t="t"/>
              <a:pathLst>
                <a:path extrusionOk="0" h="16467" w="17789">
                  <a:moveTo>
                    <a:pt x="1" y="0"/>
                  </a:moveTo>
                  <a:lnTo>
                    <a:pt x="1" y="0"/>
                  </a:lnTo>
                  <a:cubicBezTo>
                    <a:pt x="179" y="477"/>
                    <a:pt x="941" y="1905"/>
                    <a:pt x="1370" y="2679"/>
                  </a:cubicBezTo>
                  <a:cubicBezTo>
                    <a:pt x="2370" y="4453"/>
                    <a:pt x="3620" y="6073"/>
                    <a:pt x="4966" y="7573"/>
                  </a:cubicBezTo>
                  <a:cubicBezTo>
                    <a:pt x="6145" y="8882"/>
                    <a:pt x="7371" y="10145"/>
                    <a:pt x="8704" y="11299"/>
                  </a:cubicBezTo>
                  <a:cubicBezTo>
                    <a:pt x="11383" y="13526"/>
                    <a:pt x="14527" y="15217"/>
                    <a:pt x="17789" y="16467"/>
                  </a:cubicBezTo>
                  <a:cubicBezTo>
                    <a:pt x="16372" y="15681"/>
                    <a:pt x="15027" y="14752"/>
                    <a:pt x="13657" y="13859"/>
                  </a:cubicBezTo>
                  <a:cubicBezTo>
                    <a:pt x="12086" y="12800"/>
                    <a:pt x="10443" y="11728"/>
                    <a:pt x="9181" y="10680"/>
                  </a:cubicBezTo>
                  <a:cubicBezTo>
                    <a:pt x="6514" y="8442"/>
                    <a:pt x="3930" y="5465"/>
                    <a:pt x="2096" y="3001"/>
                  </a:cubicBezTo>
                  <a:cubicBezTo>
                    <a:pt x="1394" y="2013"/>
                    <a:pt x="680" y="102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18"/>
            <p:cNvSpPr/>
            <p:nvPr/>
          </p:nvSpPr>
          <p:spPr>
            <a:xfrm>
              <a:off x="253600" y="4562000"/>
              <a:ext cx="310775" cy="274750"/>
            </a:xfrm>
            <a:custGeom>
              <a:rect b="b" l="l" r="r" t="t"/>
              <a:pathLst>
                <a:path extrusionOk="0" h="10990" w="12431">
                  <a:moveTo>
                    <a:pt x="0" y="1"/>
                  </a:moveTo>
                  <a:cubicBezTo>
                    <a:pt x="14" y="41"/>
                    <a:pt x="23" y="66"/>
                    <a:pt x="31" y="87"/>
                  </a:cubicBezTo>
                  <a:lnTo>
                    <a:pt x="31" y="87"/>
                  </a:lnTo>
                  <a:cubicBezTo>
                    <a:pt x="21" y="58"/>
                    <a:pt x="10" y="29"/>
                    <a:pt x="0" y="1"/>
                  </a:cubicBezTo>
                  <a:close/>
                  <a:moveTo>
                    <a:pt x="31" y="87"/>
                  </a:moveTo>
                  <a:cubicBezTo>
                    <a:pt x="203" y="559"/>
                    <a:pt x="407" y="1040"/>
                    <a:pt x="643" y="1489"/>
                  </a:cubicBezTo>
                  <a:cubicBezTo>
                    <a:pt x="1465" y="2918"/>
                    <a:pt x="2381" y="4287"/>
                    <a:pt x="3536" y="5477"/>
                  </a:cubicBezTo>
                  <a:cubicBezTo>
                    <a:pt x="6049" y="7942"/>
                    <a:pt x="9192" y="9680"/>
                    <a:pt x="12430" y="10990"/>
                  </a:cubicBezTo>
                  <a:cubicBezTo>
                    <a:pt x="10501" y="9859"/>
                    <a:pt x="7823" y="7954"/>
                    <a:pt x="6608" y="7001"/>
                  </a:cubicBezTo>
                  <a:cubicBezTo>
                    <a:pt x="5751" y="6335"/>
                    <a:pt x="4703" y="5501"/>
                    <a:pt x="3727" y="4549"/>
                  </a:cubicBezTo>
                  <a:cubicBezTo>
                    <a:pt x="2822" y="3656"/>
                    <a:pt x="2000" y="2679"/>
                    <a:pt x="1167" y="1739"/>
                  </a:cubicBezTo>
                  <a:cubicBezTo>
                    <a:pt x="750" y="1263"/>
                    <a:pt x="393" y="751"/>
                    <a:pt x="48" y="131"/>
                  </a:cubicBezTo>
                  <a:cubicBezTo>
                    <a:pt x="43" y="116"/>
                    <a:pt x="37" y="103"/>
                    <a:pt x="31" y="8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18"/>
            <p:cNvSpPr/>
            <p:nvPr/>
          </p:nvSpPr>
          <p:spPr>
            <a:xfrm>
              <a:off x="241100" y="4696850"/>
              <a:ext cx="181000" cy="129500"/>
            </a:xfrm>
            <a:custGeom>
              <a:rect b="b" l="l" r="r" t="t"/>
              <a:pathLst>
                <a:path extrusionOk="0" h="5180" w="7240">
                  <a:moveTo>
                    <a:pt x="0" y="0"/>
                  </a:moveTo>
                  <a:lnTo>
                    <a:pt x="0" y="0"/>
                  </a:lnTo>
                  <a:cubicBezTo>
                    <a:pt x="72" y="83"/>
                    <a:pt x="131" y="167"/>
                    <a:pt x="202" y="238"/>
                  </a:cubicBezTo>
                  <a:cubicBezTo>
                    <a:pt x="2131" y="2369"/>
                    <a:pt x="4405" y="4405"/>
                    <a:pt x="7239" y="5179"/>
                  </a:cubicBezTo>
                  <a:cubicBezTo>
                    <a:pt x="5953" y="4524"/>
                    <a:pt x="5072" y="3727"/>
                    <a:pt x="4167" y="3048"/>
                  </a:cubicBezTo>
                  <a:cubicBezTo>
                    <a:pt x="3048" y="2155"/>
                    <a:pt x="1726" y="1322"/>
                    <a:pt x="643" y="512"/>
                  </a:cubicBezTo>
                  <a:cubicBezTo>
                    <a:pt x="417" y="345"/>
                    <a:pt x="214" y="17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18"/>
            <p:cNvSpPr/>
            <p:nvPr/>
          </p:nvSpPr>
          <p:spPr>
            <a:xfrm>
              <a:off x="601250" y="3287725"/>
              <a:ext cx="536700" cy="842400"/>
            </a:xfrm>
            <a:custGeom>
              <a:rect b="b" l="l" r="r" t="t"/>
              <a:pathLst>
                <a:path extrusionOk="0" h="33696" w="21468">
                  <a:moveTo>
                    <a:pt x="108" y="1"/>
                  </a:moveTo>
                  <a:cubicBezTo>
                    <a:pt x="1" y="965"/>
                    <a:pt x="286" y="3370"/>
                    <a:pt x="536" y="4811"/>
                  </a:cubicBezTo>
                  <a:cubicBezTo>
                    <a:pt x="1846" y="11288"/>
                    <a:pt x="5882" y="17384"/>
                    <a:pt x="9704" y="22301"/>
                  </a:cubicBezTo>
                  <a:cubicBezTo>
                    <a:pt x="11728" y="24933"/>
                    <a:pt x="13931" y="27421"/>
                    <a:pt x="16372" y="29683"/>
                  </a:cubicBezTo>
                  <a:cubicBezTo>
                    <a:pt x="17979" y="31124"/>
                    <a:pt x="19705" y="32434"/>
                    <a:pt x="21468" y="33696"/>
                  </a:cubicBezTo>
                  <a:cubicBezTo>
                    <a:pt x="18027" y="30457"/>
                    <a:pt x="14514" y="27266"/>
                    <a:pt x="11538" y="23587"/>
                  </a:cubicBezTo>
                  <a:cubicBezTo>
                    <a:pt x="9335" y="20837"/>
                    <a:pt x="7121" y="17860"/>
                    <a:pt x="5275" y="14622"/>
                  </a:cubicBezTo>
                  <a:cubicBezTo>
                    <a:pt x="3549" y="11574"/>
                    <a:pt x="2370" y="8788"/>
                    <a:pt x="1429" y="5406"/>
                  </a:cubicBezTo>
                  <a:cubicBezTo>
                    <a:pt x="1144" y="4454"/>
                    <a:pt x="906" y="3478"/>
                    <a:pt x="667" y="2489"/>
                  </a:cubicBezTo>
                  <a:cubicBezTo>
                    <a:pt x="477" y="1668"/>
                    <a:pt x="251" y="858"/>
                    <a:pt x="1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18"/>
            <p:cNvSpPr/>
            <p:nvPr/>
          </p:nvSpPr>
          <p:spPr>
            <a:xfrm>
              <a:off x="864075" y="3740175"/>
              <a:ext cx="164625" cy="209275"/>
            </a:xfrm>
            <a:custGeom>
              <a:rect b="b" l="l" r="r" t="t"/>
              <a:pathLst>
                <a:path extrusionOk="0" h="8371" w="6585">
                  <a:moveTo>
                    <a:pt x="1" y="0"/>
                  </a:moveTo>
                  <a:lnTo>
                    <a:pt x="1" y="0"/>
                  </a:lnTo>
                  <a:cubicBezTo>
                    <a:pt x="739" y="1405"/>
                    <a:pt x="1453" y="2834"/>
                    <a:pt x="2406" y="4096"/>
                  </a:cubicBezTo>
                  <a:cubicBezTo>
                    <a:pt x="3608" y="5692"/>
                    <a:pt x="5085" y="7061"/>
                    <a:pt x="6585" y="8370"/>
                  </a:cubicBezTo>
                  <a:cubicBezTo>
                    <a:pt x="5478" y="6954"/>
                    <a:pt x="4144" y="5108"/>
                    <a:pt x="3216" y="3918"/>
                  </a:cubicBezTo>
                  <a:cubicBezTo>
                    <a:pt x="2168" y="2584"/>
                    <a:pt x="1072" y="1298"/>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18"/>
            <p:cNvSpPr/>
            <p:nvPr/>
          </p:nvSpPr>
          <p:spPr>
            <a:xfrm>
              <a:off x="817050" y="3394600"/>
              <a:ext cx="197975" cy="292625"/>
            </a:xfrm>
            <a:custGeom>
              <a:rect b="b" l="l" r="r" t="t"/>
              <a:pathLst>
                <a:path extrusionOk="0" h="11705" w="7919">
                  <a:moveTo>
                    <a:pt x="1" y="0"/>
                  </a:moveTo>
                  <a:lnTo>
                    <a:pt x="1" y="0"/>
                  </a:lnTo>
                  <a:cubicBezTo>
                    <a:pt x="96" y="179"/>
                    <a:pt x="179" y="393"/>
                    <a:pt x="251" y="584"/>
                  </a:cubicBezTo>
                  <a:cubicBezTo>
                    <a:pt x="977" y="2393"/>
                    <a:pt x="1858" y="4239"/>
                    <a:pt x="2965" y="5965"/>
                  </a:cubicBezTo>
                  <a:cubicBezTo>
                    <a:pt x="4358" y="8073"/>
                    <a:pt x="6001" y="10049"/>
                    <a:pt x="7918" y="11704"/>
                  </a:cubicBezTo>
                  <a:cubicBezTo>
                    <a:pt x="6740" y="10180"/>
                    <a:pt x="5692" y="8513"/>
                    <a:pt x="4632" y="6894"/>
                  </a:cubicBezTo>
                  <a:cubicBezTo>
                    <a:pt x="3275" y="4870"/>
                    <a:pt x="1953" y="2834"/>
                    <a:pt x="584" y="834"/>
                  </a:cubicBezTo>
                  <a:cubicBezTo>
                    <a:pt x="382" y="548"/>
                    <a:pt x="191" y="27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18"/>
            <p:cNvSpPr/>
            <p:nvPr/>
          </p:nvSpPr>
          <p:spPr>
            <a:xfrm>
              <a:off x="826150" y="3521825"/>
              <a:ext cx="111475" cy="146350"/>
            </a:xfrm>
            <a:custGeom>
              <a:rect b="b" l="l" r="r" t="t"/>
              <a:pathLst>
                <a:path extrusionOk="0" h="5854" w="4459">
                  <a:moveTo>
                    <a:pt x="3" y="0"/>
                  </a:moveTo>
                  <a:cubicBezTo>
                    <a:pt x="1" y="0"/>
                    <a:pt x="18" y="28"/>
                    <a:pt x="65" y="102"/>
                  </a:cubicBezTo>
                  <a:cubicBezTo>
                    <a:pt x="601" y="1150"/>
                    <a:pt x="1137" y="2222"/>
                    <a:pt x="1827" y="3174"/>
                  </a:cubicBezTo>
                  <a:cubicBezTo>
                    <a:pt x="2566" y="4186"/>
                    <a:pt x="3459" y="5091"/>
                    <a:pt x="4459" y="5853"/>
                  </a:cubicBezTo>
                  <a:cubicBezTo>
                    <a:pt x="3673" y="4960"/>
                    <a:pt x="3018" y="3948"/>
                    <a:pt x="2292" y="2900"/>
                  </a:cubicBezTo>
                  <a:cubicBezTo>
                    <a:pt x="1649" y="2007"/>
                    <a:pt x="899" y="1174"/>
                    <a:pt x="232" y="305"/>
                  </a:cubicBezTo>
                  <a:cubicBezTo>
                    <a:pt x="187" y="260"/>
                    <a:pt x="8" y="0"/>
                    <a:pt x="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18"/>
            <p:cNvSpPr/>
            <p:nvPr/>
          </p:nvSpPr>
          <p:spPr>
            <a:xfrm>
              <a:off x="529825" y="3378225"/>
              <a:ext cx="265525" cy="485500"/>
            </a:xfrm>
            <a:custGeom>
              <a:rect b="b" l="l" r="r" t="t"/>
              <a:pathLst>
                <a:path extrusionOk="0" h="19420" w="10621">
                  <a:moveTo>
                    <a:pt x="0" y="0"/>
                  </a:moveTo>
                  <a:lnTo>
                    <a:pt x="0" y="0"/>
                  </a:lnTo>
                  <a:cubicBezTo>
                    <a:pt x="83" y="322"/>
                    <a:pt x="179" y="691"/>
                    <a:pt x="250" y="1024"/>
                  </a:cubicBezTo>
                  <a:cubicBezTo>
                    <a:pt x="834" y="3406"/>
                    <a:pt x="1596" y="5763"/>
                    <a:pt x="2631" y="7978"/>
                  </a:cubicBezTo>
                  <a:cubicBezTo>
                    <a:pt x="4644" y="12192"/>
                    <a:pt x="7394" y="16050"/>
                    <a:pt x="10621" y="19419"/>
                  </a:cubicBezTo>
                  <a:cubicBezTo>
                    <a:pt x="9418" y="17753"/>
                    <a:pt x="8323" y="16014"/>
                    <a:pt x="7192" y="14288"/>
                  </a:cubicBezTo>
                  <a:cubicBezTo>
                    <a:pt x="6203" y="12788"/>
                    <a:pt x="5179" y="11299"/>
                    <a:pt x="4346" y="9704"/>
                  </a:cubicBezTo>
                  <a:cubicBezTo>
                    <a:pt x="2774" y="6787"/>
                    <a:pt x="1905" y="4322"/>
                    <a:pt x="607" y="1441"/>
                  </a:cubicBezTo>
                  <a:cubicBezTo>
                    <a:pt x="405" y="965"/>
                    <a:pt x="191" y="47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18"/>
            <p:cNvSpPr/>
            <p:nvPr/>
          </p:nvSpPr>
          <p:spPr>
            <a:xfrm>
              <a:off x="659600" y="3265400"/>
              <a:ext cx="69075" cy="228350"/>
            </a:xfrm>
            <a:custGeom>
              <a:rect b="b" l="l" r="r" t="t"/>
              <a:pathLst>
                <a:path extrusionOk="0" h="9134" w="2763">
                  <a:moveTo>
                    <a:pt x="0" y="1"/>
                  </a:moveTo>
                  <a:lnTo>
                    <a:pt x="0" y="453"/>
                  </a:lnTo>
                  <a:cubicBezTo>
                    <a:pt x="119" y="3513"/>
                    <a:pt x="1167" y="6514"/>
                    <a:pt x="2763" y="9133"/>
                  </a:cubicBezTo>
                  <a:cubicBezTo>
                    <a:pt x="1762" y="6299"/>
                    <a:pt x="869" y="3430"/>
                    <a:pt x="107" y="525"/>
                  </a:cubicBezTo>
                  <a:cubicBezTo>
                    <a:pt x="60" y="358"/>
                    <a:pt x="36" y="18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18"/>
            <p:cNvSpPr/>
            <p:nvPr/>
          </p:nvSpPr>
          <p:spPr>
            <a:xfrm>
              <a:off x="698875" y="3252900"/>
              <a:ext cx="22950" cy="116125"/>
            </a:xfrm>
            <a:custGeom>
              <a:rect b="b" l="l" r="r" t="t"/>
              <a:pathLst>
                <a:path extrusionOk="0" h="4645" w="918">
                  <a:moveTo>
                    <a:pt x="191" y="1"/>
                  </a:moveTo>
                  <a:lnTo>
                    <a:pt x="191" y="1"/>
                  </a:lnTo>
                  <a:cubicBezTo>
                    <a:pt x="1" y="1573"/>
                    <a:pt x="215" y="3216"/>
                    <a:pt x="918" y="4644"/>
                  </a:cubicBezTo>
                  <a:cubicBezTo>
                    <a:pt x="811" y="4037"/>
                    <a:pt x="727" y="2977"/>
                    <a:pt x="668" y="2549"/>
                  </a:cubicBezTo>
                  <a:cubicBezTo>
                    <a:pt x="549" y="1680"/>
                    <a:pt x="310" y="846"/>
                    <a:pt x="1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18"/>
            <p:cNvSpPr/>
            <p:nvPr/>
          </p:nvSpPr>
          <p:spPr>
            <a:xfrm>
              <a:off x="468500" y="3420200"/>
              <a:ext cx="210475" cy="406025"/>
            </a:xfrm>
            <a:custGeom>
              <a:rect b="b" l="l" r="r" t="t"/>
              <a:pathLst>
                <a:path extrusionOk="0" h="16241" w="8419">
                  <a:moveTo>
                    <a:pt x="0" y="0"/>
                  </a:moveTo>
                  <a:lnTo>
                    <a:pt x="0" y="0"/>
                  </a:lnTo>
                  <a:cubicBezTo>
                    <a:pt x="72" y="322"/>
                    <a:pt x="167" y="643"/>
                    <a:pt x="250" y="953"/>
                  </a:cubicBezTo>
                  <a:cubicBezTo>
                    <a:pt x="1251" y="4525"/>
                    <a:pt x="2798" y="7930"/>
                    <a:pt x="4656" y="11144"/>
                  </a:cubicBezTo>
                  <a:cubicBezTo>
                    <a:pt x="5727" y="12978"/>
                    <a:pt x="7085" y="14621"/>
                    <a:pt x="8418" y="16240"/>
                  </a:cubicBezTo>
                  <a:cubicBezTo>
                    <a:pt x="7382" y="14514"/>
                    <a:pt x="6251" y="12847"/>
                    <a:pt x="5311" y="11061"/>
                  </a:cubicBezTo>
                  <a:cubicBezTo>
                    <a:pt x="3584" y="7835"/>
                    <a:pt x="2096" y="4501"/>
                    <a:pt x="548" y="1215"/>
                  </a:cubicBezTo>
                  <a:cubicBezTo>
                    <a:pt x="358" y="810"/>
                    <a:pt x="179" y="405"/>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18"/>
            <p:cNvSpPr/>
            <p:nvPr/>
          </p:nvSpPr>
          <p:spPr>
            <a:xfrm>
              <a:off x="394675" y="3396075"/>
              <a:ext cx="194700" cy="418525"/>
            </a:xfrm>
            <a:custGeom>
              <a:rect b="b" l="l" r="r" t="t"/>
              <a:pathLst>
                <a:path extrusionOk="0" h="16741" w="7788">
                  <a:moveTo>
                    <a:pt x="1" y="1"/>
                  </a:moveTo>
                  <a:lnTo>
                    <a:pt x="1" y="1"/>
                  </a:lnTo>
                  <a:cubicBezTo>
                    <a:pt x="60" y="275"/>
                    <a:pt x="120" y="549"/>
                    <a:pt x="179" y="822"/>
                  </a:cubicBezTo>
                  <a:cubicBezTo>
                    <a:pt x="620" y="2739"/>
                    <a:pt x="1037" y="4680"/>
                    <a:pt x="1715" y="6537"/>
                  </a:cubicBezTo>
                  <a:cubicBezTo>
                    <a:pt x="3144" y="10240"/>
                    <a:pt x="5061" y="13812"/>
                    <a:pt x="7787" y="16741"/>
                  </a:cubicBezTo>
                  <a:cubicBezTo>
                    <a:pt x="5942" y="13883"/>
                    <a:pt x="4454" y="10812"/>
                    <a:pt x="3073" y="7716"/>
                  </a:cubicBezTo>
                  <a:cubicBezTo>
                    <a:pt x="2370" y="6109"/>
                    <a:pt x="1394" y="3513"/>
                    <a:pt x="453" y="1239"/>
                  </a:cubicBezTo>
                  <a:cubicBezTo>
                    <a:pt x="286" y="834"/>
                    <a:pt x="144" y="41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18"/>
            <p:cNvSpPr/>
            <p:nvPr/>
          </p:nvSpPr>
          <p:spPr>
            <a:xfrm>
              <a:off x="305375" y="3347275"/>
              <a:ext cx="197675" cy="482825"/>
            </a:xfrm>
            <a:custGeom>
              <a:rect b="b" l="l" r="r" t="t"/>
              <a:pathLst>
                <a:path extrusionOk="0" h="19313" w="7907">
                  <a:moveTo>
                    <a:pt x="1" y="0"/>
                  </a:moveTo>
                  <a:cubicBezTo>
                    <a:pt x="60" y="322"/>
                    <a:pt x="132" y="655"/>
                    <a:pt x="191" y="988"/>
                  </a:cubicBezTo>
                  <a:cubicBezTo>
                    <a:pt x="656" y="3132"/>
                    <a:pt x="1108" y="5275"/>
                    <a:pt x="1787" y="7346"/>
                  </a:cubicBezTo>
                  <a:cubicBezTo>
                    <a:pt x="3216" y="11597"/>
                    <a:pt x="5192" y="15705"/>
                    <a:pt x="7907" y="19312"/>
                  </a:cubicBezTo>
                  <a:cubicBezTo>
                    <a:pt x="6228" y="16109"/>
                    <a:pt x="4525" y="12490"/>
                    <a:pt x="3227" y="9430"/>
                  </a:cubicBezTo>
                  <a:cubicBezTo>
                    <a:pt x="2192" y="6822"/>
                    <a:pt x="1370" y="4144"/>
                    <a:pt x="465" y="1477"/>
                  </a:cubicBezTo>
                  <a:cubicBezTo>
                    <a:pt x="298" y="1000"/>
                    <a:pt x="156" y="51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18"/>
            <p:cNvSpPr/>
            <p:nvPr/>
          </p:nvSpPr>
          <p:spPr>
            <a:xfrm>
              <a:off x="256575" y="3425850"/>
              <a:ext cx="173250" cy="466150"/>
            </a:xfrm>
            <a:custGeom>
              <a:rect b="b" l="l" r="r" t="t"/>
              <a:pathLst>
                <a:path extrusionOk="0" h="18646" w="6930">
                  <a:moveTo>
                    <a:pt x="0" y="0"/>
                  </a:moveTo>
                  <a:lnTo>
                    <a:pt x="0" y="0"/>
                  </a:lnTo>
                  <a:cubicBezTo>
                    <a:pt x="48" y="298"/>
                    <a:pt x="95" y="608"/>
                    <a:pt x="143" y="905"/>
                  </a:cubicBezTo>
                  <a:cubicBezTo>
                    <a:pt x="441" y="3037"/>
                    <a:pt x="750" y="5168"/>
                    <a:pt x="1310" y="7251"/>
                  </a:cubicBezTo>
                  <a:cubicBezTo>
                    <a:pt x="2489" y="11347"/>
                    <a:pt x="4382" y="15229"/>
                    <a:pt x="6930" y="18646"/>
                  </a:cubicBezTo>
                  <a:cubicBezTo>
                    <a:pt x="5941" y="16764"/>
                    <a:pt x="5048" y="14693"/>
                    <a:pt x="4322" y="12966"/>
                  </a:cubicBezTo>
                  <a:cubicBezTo>
                    <a:pt x="3965" y="12121"/>
                    <a:pt x="3239" y="10430"/>
                    <a:pt x="2703" y="8871"/>
                  </a:cubicBezTo>
                  <a:cubicBezTo>
                    <a:pt x="2286" y="7668"/>
                    <a:pt x="1953" y="6430"/>
                    <a:pt x="1596" y="5192"/>
                  </a:cubicBezTo>
                  <a:cubicBezTo>
                    <a:pt x="1227" y="3929"/>
                    <a:pt x="810" y="2679"/>
                    <a:pt x="429" y="1417"/>
                  </a:cubicBezTo>
                  <a:cubicBezTo>
                    <a:pt x="274" y="953"/>
                    <a:pt x="143" y="47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18"/>
            <p:cNvSpPr/>
            <p:nvPr/>
          </p:nvSpPr>
          <p:spPr>
            <a:xfrm>
              <a:off x="247350" y="3655925"/>
              <a:ext cx="110150" cy="297100"/>
            </a:xfrm>
            <a:custGeom>
              <a:rect b="b" l="l" r="r" t="t"/>
              <a:pathLst>
                <a:path extrusionOk="0" h="11884" w="4406">
                  <a:moveTo>
                    <a:pt x="0" y="1"/>
                  </a:moveTo>
                  <a:lnTo>
                    <a:pt x="0" y="1"/>
                  </a:lnTo>
                  <a:cubicBezTo>
                    <a:pt x="36" y="191"/>
                    <a:pt x="60" y="394"/>
                    <a:pt x="95" y="608"/>
                  </a:cubicBezTo>
                  <a:cubicBezTo>
                    <a:pt x="595" y="4680"/>
                    <a:pt x="1965" y="8550"/>
                    <a:pt x="4405" y="11883"/>
                  </a:cubicBezTo>
                  <a:cubicBezTo>
                    <a:pt x="3489" y="9919"/>
                    <a:pt x="2798" y="7811"/>
                    <a:pt x="2060" y="5680"/>
                  </a:cubicBezTo>
                  <a:cubicBezTo>
                    <a:pt x="1465" y="3930"/>
                    <a:pt x="869" y="2561"/>
                    <a:pt x="286" y="846"/>
                  </a:cubicBezTo>
                  <a:cubicBezTo>
                    <a:pt x="179" y="549"/>
                    <a:pt x="95" y="26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18"/>
            <p:cNvSpPr/>
            <p:nvPr/>
          </p:nvSpPr>
          <p:spPr>
            <a:xfrm>
              <a:off x="235725" y="3897625"/>
              <a:ext cx="65825" cy="150050"/>
            </a:xfrm>
            <a:custGeom>
              <a:rect b="b" l="l" r="r" t="t"/>
              <a:pathLst>
                <a:path extrusionOk="0" h="6002" w="2633">
                  <a:moveTo>
                    <a:pt x="1" y="1"/>
                  </a:moveTo>
                  <a:cubicBezTo>
                    <a:pt x="1" y="84"/>
                    <a:pt x="1" y="167"/>
                    <a:pt x="25" y="239"/>
                  </a:cubicBezTo>
                  <a:cubicBezTo>
                    <a:pt x="167" y="2394"/>
                    <a:pt x="1334" y="4347"/>
                    <a:pt x="2632" y="6002"/>
                  </a:cubicBezTo>
                  <a:cubicBezTo>
                    <a:pt x="2061" y="4775"/>
                    <a:pt x="1751" y="3989"/>
                    <a:pt x="1227" y="2834"/>
                  </a:cubicBezTo>
                  <a:cubicBezTo>
                    <a:pt x="775" y="1965"/>
                    <a:pt x="382" y="1203"/>
                    <a:pt x="96" y="310"/>
                  </a:cubicBezTo>
                  <a:cubicBezTo>
                    <a:pt x="60" y="215"/>
                    <a:pt x="36" y="12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18"/>
            <p:cNvSpPr/>
            <p:nvPr/>
          </p:nvSpPr>
          <p:spPr>
            <a:xfrm>
              <a:off x="252400" y="4097950"/>
              <a:ext cx="19675" cy="54200"/>
            </a:xfrm>
            <a:custGeom>
              <a:rect b="b" l="l" r="r" t="t"/>
              <a:pathLst>
                <a:path extrusionOk="0" h="2168" w="787">
                  <a:moveTo>
                    <a:pt x="1" y="1"/>
                  </a:moveTo>
                  <a:lnTo>
                    <a:pt x="1" y="1"/>
                  </a:lnTo>
                  <a:cubicBezTo>
                    <a:pt x="179" y="751"/>
                    <a:pt x="429" y="1489"/>
                    <a:pt x="786" y="2168"/>
                  </a:cubicBezTo>
                  <a:cubicBezTo>
                    <a:pt x="608" y="1429"/>
                    <a:pt x="322" y="69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18"/>
            <p:cNvSpPr/>
            <p:nvPr/>
          </p:nvSpPr>
          <p:spPr>
            <a:xfrm>
              <a:off x="246750" y="3013900"/>
              <a:ext cx="46450" cy="298575"/>
            </a:xfrm>
            <a:custGeom>
              <a:rect b="b" l="l" r="r" t="t"/>
              <a:pathLst>
                <a:path extrusionOk="0" h="11943" w="1858">
                  <a:moveTo>
                    <a:pt x="465" y="0"/>
                  </a:moveTo>
                  <a:cubicBezTo>
                    <a:pt x="429" y="191"/>
                    <a:pt x="405" y="381"/>
                    <a:pt x="369" y="572"/>
                  </a:cubicBezTo>
                  <a:cubicBezTo>
                    <a:pt x="107" y="2322"/>
                    <a:pt x="0" y="4108"/>
                    <a:pt x="179" y="5882"/>
                  </a:cubicBezTo>
                  <a:cubicBezTo>
                    <a:pt x="405" y="7977"/>
                    <a:pt x="917" y="10049"/>
                    <a:pt x="1858" y="11942"/>
                  </a:cubicBezTo>
                  <a:cubicBezTo>
                    <a:pt x="1417" y="10121"/>
                    <a:pt x="1310" y="8620"/>
                    <a:pt x="1084" y="6787"/>
                  </a:cubicBezTo>
                  <a:cubicBezTo>
                    <a:pt x="869" y="4822"/>
                    <a:pt x="643" y="2882"/>
                    <a:pt x="500" y="917"/>
                  </a:cubicBezTo>
                  <a:cubicBezTo>
                    <a:pt x="488" y="619"/>
                    <a:pt x="465" y="298"/>
                    <a:pt x="4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18"/>
            <p:cNvSpPr/>
            <p:nvPr/>
          </p:nvSpPr>
          <p:spPr>
            <a:xfrm>
              <a:off x="236625" y="3324350"/>
              <a:ext cx="8350" cy="41400"/>
            </a:xfrm>
            <a:custGeom>
              <a:rect b="b" l="l" r="r" t="t"/>
              <a:pathLst>
                <a:path extrusionOk="0" h="1656" w="334">
                  <a:moveTo>
                    <a:pt x="0" y="0"/>
                  </a:moveTo>
                  <a:lnTo>
                    <a:pt x="0" y="0"/>
                  </a:lnTo>
                  <a:cubicBezTo>
                    <a:pt x="36" y="560"/>
                    <a:pt x="131" y="1120"/>
                    <a:pt x="334" y="1655"/>
                  </a:cubicBezTo>
                  <a:cubicBezTo>
                    <a:pt x="286" y="1084"/>
                    <a:pt x="167" y="536"/>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18"/>
            <p:cNvSpPr/>
            <p:nvPr/>
          </p:nvSpPr>
          <p:spPr>
            <a:xfrm>
              <a:off x="459575" y="3161825"/>
              <a:ext cx="24425" cy="106000"/>
            </a:xfrm>
            <a:custGeom>
              <a:rect b="b" l="l" r="r" t="t"/>
              <a:pathLst>
                <a:path extrusionOk="0" h="4240" w="977">
                  <a:moveTo>
                    <a:pt x="84" y="1"/>
                  </a:moveTo>
                  <a:lnTo>
                    <a:pt x="84" y="1"/>
                  </a:lnTo>
                  <a:cubicBezTo>
                    <a:pt x="0" y="1465"/>
                    <a:pt x="310" y="2930"/>
                    <a:pt x="977" y="4239"/>
                  </a:cubicBezTo>
                  <a:cubicBezTo>
                    <a:pt x="893" y="3537"/>
                    <a:pt x="846" y="3251"/>
                    <a:pt x="750" y="2596"/>
                  </a:cubicBezTo>
                  <a:cubicBezTo>
                    <a:pt x="643" y="1739"/>
                    <a:pt x="346" y="775"/>
                    <a:pt x="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18"/>
            <p:cNvSpPr/>
            <p:nvPr/>
          </p:nvSpPr>
          <p:spPr>
            <a:xfrm>
              <a:off x="542925" y="3163025"/>
              <a:ext cx="16675" cy="73550"/>
            </a:xfrm>
            <a:custGeom>
              <a:rect b="b" l="l" r="r" t="t"/>
              <a:pathLst>
                <a:path extrusionOk="0" h="2942" w="667">
                  <a:moveTo>
                    <a:pt x="71" y="0"/>
                  </a:moveTo>
                  <a:cubicBezTo>
                    <a:pt x="0" y="1024"/>
                    <a:pt x="226" y="2024"/>
                    <a:pt x="667" y="2941"/>
                  </a:cubicBezTo>
                  <a:cubicBezTo>
                    <a:pt x="619" y="1953"/>
                    <a:pt x="417" y="857"/>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18"/>
            <p:cNvSpPr/>
            <p:nvPr/>
          </p:nvSpPr>
          <p:spPr>
            <a:xfrm>
              <a:off x="599775" y="3129975"/>
              <a:ext cx="5675" cy="44975"/>
            </a:xfrm>
            <a:custGeom>
              <a:rect b="b" l="l" r="r" t="t"/>
              <a:pathLst>
                <a:path extrusionOk="0" h="1799" w="227">
                  <a:moveTo>
                    <a:pt x="191" y="1"/>
                  </a:moveTo>
                  <a:lnTo>
                    <a:pt x="191" y="1"/>
                  </a:lnTo>
                  <a:cubicBezTo>
                    <a:pt x="0" y="584"/>
                    <a:pt x="0" y="1203"/>
                    <a:pt x="107" y="1798"/>
                  </a:cubicBezTo>
                  <a:cubicBezTo>
                    <a:pt x="226" y="1203"/>
                    <a:pt x="214" y="596"/>
                    <a:pt x="1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18"/>
            <p:cNvSpPr/>
            <p:nvPr/>
          </p:nvSpPr>
          <p:spPr>
            <a:xfrm>
              <a:off x="2144300" y="4251550"/>
              <a:ext cx="601000" cy="72775"/>
            </a:xfrm>
            <a:custGeom>
              <a:rect b="b" l="l" r="r" t="t"/>
              <a:pathLst>
                <a:path extrusionOk="0" h="2911" w="24040">
                  <a:moveTo>
                    <a:pt x="1" y="0"/>
                  </a:moveTo>
                  <a:lnTo>
                    <a:pt x="1" y="0"/>
                  </a:lnTo>
                  <a:cubicBezTo>
                    <a:pt x="608" y="286"/>
                    <a:pt x="1203" y="584"/>
                    <a:pt x="1810" y="846"/>
                  </a:cubicBezTo>
                  <a:cubicBezTo>
                    <a:pt x="3549" y="1620"/>
                    <a:pt x="5466" y="2251"/>
                    <a:pt x="7383" y="2548"/>
                  </a:cubicBezTo>
                  <a:cubicBezTo>
                    <a:pt x="9096" y="2777"/>
                    <a:pt x="10827" y="2910"/>
                    <a:pt x="12558" y="2910"/>
                  </a:cubicBezTo>
                  <a:cubicBezTo>
                    <a:pt x="13353" y="2910"/>
                    <a:pt x="14149" y="2882"/>
                    <a:pt x="14943" y="2822"/>
                  </a:cubicBezTo>
                  <a:cubicBezTo>
                    <a:pt x="18622" y="2560"/>
                    <a:pt x="20313" y="2132"/>
                    <a:pt x="24039" y="1810"/>
                  </a:cubicBezTo>
                  <a:cubicBezTo>
                    <a:pt x="23397" y="1766"/>
                    <a:pt x="22755" y="1748"/>
                    <a:pt x="22113" y="1748"/>
                  </a:cubicBezTo>
                  <a:cubicBezTo>
                    <a:pt x="19079" y="1748"/>
                    <a:pt x="16051" y="2156"/>
                    <a:pt x="13014" y="2215"/>
                  </a:cubicBezTo>
                  <a:cubicBezTo>
                    <a:pt x="9311" y="2215"/>
                    <a:pt x="6120" y="1715"/>
                    <a:pt x="2525" y="715"/>
                  </a:cubicBezTo>
                  <a:cubicBezTo>
                    <a:pt x="1727" y="500"/>
                    <a:pt x="906" y="298"/>
                    <a:pt x="108" y="24"/>
                  </a:cubicBezTo>
                  <a:cubicBezTo>
                    <a:pt x="72" y="24"/>
                    <a:pt x="48" y="1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18"/>
            <p:cNvSpPr/>
            <p:nvPr/>
          </p:nvSpPr>
          <p:spPr>
            <a:xfrm>
              <a:off x="2232400" y="4245600"/>
              <a:ext cx="323875" cy="39775"/>
            </a:xfrm>
            <a:custGeom>
              <a:rect b="b" l="l" r="r" t="t"/>
              <a:pathLst>
                <a:path extrusionOk="0" h="1591" w="12955">
                  <a:moveTo>
                    <a:pt x="1" y="0"/>
                  </a:moveTo>
                  <a:lnTo>
                    <a:pt x="1" y="0"/>
                  </a:lnTo>
                  <a:cubicBezTo>
                    <a:pt x="1192" y="560"/>
                    <a:pt x="2513" y="822"/>
                    <a:pt x="3799" y="1096"/>
                  </a:cubicBezTo>
                  <a:cubicBezTo>
                    <a:pt x="5428" y="1456"/>
                    <a:pt x="7086" y="1591"/>
                    <a:pt x="8749" y="1591"/>
                  </a:cubicBezTo>
                  <a:cubicBezTo>
                    <a:pt x="9941" y="1591"/>
                    <a:pt x="11136" y="1521"/>
                    <a:pt x="12324" y="1417"/>
                  </a:cubicBezTo>
                  <a:cubicBezTo>
                    <a:pt x="12538" y="1393"/>
                    <a:pt x="12741" y="1369"/>
                    <a:pt x="12955" y="1357"/>
                  </a:cubicBezTo>
                  <a:cubicBezTo>
                    <a:pt x="12633" y="1322"/>
                    <a:pt x="12336" y="1274"/>
                    <a:pt x="12026" y="1250"/>
                  </a:cubicBezTo>
                  <a:cubicBezTo>
                    <a:pt x="9204" y="905"/>
                    <a:pt x="6359" y="750"/>
                    <a:pt x="3513" y="488"/>
                  </a:cubicBezTo>
                  <a:cubicBezTo>
                    <a:pt x="2299" y="357"/>
                    <a:pt x="1144" y="32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18"/>
            <p:cNvSpPr/>
            <p:nvPr/>
          </p:nvSpPr>
          <p:spPr>
            <a:xfrm>
              <a:off x="1727275" y="4198275"/>
              <a:ext cx="172075" cy="501575"/>
            </a:xfrm>
            <a:custGeom>
              <a:rect b="b" l="l" r="r" t="t"/>
              <a:pathLst>
                <a:path extrusionOk="0" h="20063" w="6883">
                  <a:moveTo>
                    <a:pt x="1" y="0"/>
                  </a:moveTo>
                  <a:cubicBezTo>
                    <a:pt x="1013" y="417"/>
                    <a:pt x="1704" y="1107"/>
                    <a:pt x="2454" y="1893"/>
                  </a:cubicBezTo>
                  <a:cubicBezTo>
                    <a:pt x="2918" y="2429"/>
                    <a:pt x="3037" y="2548"/>
                    <a:pt x="3335" y="2989"/>
                  </a:cubicBezTo>
                  <a:cubicBezTo>
                    <a:pt x="3644" y="3441"/>
                    <a:pt x="3894" y="3929"/>
                    <a:pt x="4132" y="4417"/>
                  </a:cubicBezTo>
                  <a:cubicBezTo>
                    <a:pt x="4263" y="4703"/>
                    <a:pt x="4228" y="4632"/>
                    <a:pt x="4311" y="4822"/>
                  </a:cubicBezTo>
                  <a:cubicBezTo>
                    <a:pt x="5633" y="8049"/>
                    <a:pt x="5633" y="11049"/>
                    <a:pt x="4561" y="14299"/>
                  </a:cubicBezTo>
                  <a:cubicBezTo>
                    <a:pt x="4204" y="15395"/>
                    <a:pt x="3823" y="16133"/>
                    <a:pt x="3180" y="17205"/>
                  </a:cubicBezTo>
                  <a:cubicBezTo>
                    <a:pt x="2632" y="18133"/>
                    <a:pt x="2037" y="19038"/>
                    <a:pt x="1382" y="19895"/>
                  </a:cubicBezTo>
                  <a:cubicBezTo>
                    <a:pt x="1334" y="19955"/>
                    <a:pt x="1287" y="20003"/>
                    <a:pt x="1251" y="20062"/>
                  </a:cubicBezTo>
                  <a:lnTo>
                    <a:pt x="1525" y="19776"/>
                  </a:lnTo>
                  <a:cubicBezTo>
                    <a:pt x="2632" y="18610"/>
                    <a:pt x="3656" y="17478"/>
                    <a:pt x="4537" y="16145"/>
                  </a:cubicBezTo>
                  <a:cubicBezTo>
                    <a:pt x="6883" y="12311"/>
                    <a:pt x="6561" y="6048"/>
                    <a:pt x="3763" y="2572"/>
                  </a:cubicBezTo>
                  <a:cubicBezTo>
                    <a:pt x="2763" y="1429"/>
                    <a:pt x="1513" y="34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18"/>
            <p:cNvSpPr/>
            <p:nvPr/>
          </p:nvSpPr>
          <p:spPr>
            <a:xfrm>
              <a:off x="1732950" y="4256000"/>
              <a:ext cx="100625" cy="415550"/>
            </a:xfrm>
            <a:custGeom>
              <a:rect b="b" l="l" r="r" t="t"/>
              <a:pathLst>
                <a:path extrusionOk="0" h="16622" w="4025">
                  <a:moveTo>
                    <a:pt x="226" y="1"/>
                  </a:moveTo>
                  <a:cubicBezTo>
                    <a:pt x="250" y="40"/>
                    <a:pt x="268" y="58"/>
                    <a:pt x="288" y="76"/>
                  </a:cubicBezTo>
                  <a:lnTo>
                    <a:pt x="288" y="76"/>
                  </a:lnTo>
                  <a:cubicBezTo>
                    <a:pt x="266" y="50"/>
                    <a:pt x="245" y="25"/>
                    <a:pt x="226" y="1"/>
                  </a:cubicBezTo>
                  <a:close/>
                  <a:moveTo>
                    <a:pt x="288" y="76"/>
                  </a:moveTo>
                  <a:lnTo>
                    <a:pt x="288" y="76"/>
                  </a:lnTo>
                  <a:cubicBezTo>
                    <a:pt x="320" y="115"/>
                    <a:pt x="353" y="156"/>
                    <a:pt x="381" y="191"/>
                  </a:cubicBezTo>
                  <a:cubicBezTo>
                    <a:pt x="1024" y="1061"/>
                    <a:pt x="1596" y="1989"/>
                    <a:pt x="2048" y="2977"/>
                  </a:cubicBezTo>
                  <a:cubicBezTo>
                    <a:pt x="3084" y="5287"/>
                    <a:pt x="3417" y="7752"/>
                    <a:pt x="2762" y="10324"/>
                  </a:cubicBezTo>
                  <a:cubicBezTo>
                    <a:pt x="2262" y="12669"/>
                    <a:pt x="1477" y="14705"/>
                    <a:pt x="0" y="16622"/>
                  </a:cubicBezTo>
                  <a:cubicBezTo>
                    <a:pt x="2358" y="14312"/>
                    <a:pt x="3774" y="11086"/>
                    <a:pt x="3965" y="7811"/>
                  </a:cubicBezTo>
                  <a:cubicBezTo>
                    <a:pt x="4025" y="5764"/>
                    <a:pt x="3370" y="3692"/>
                    <a:pt x="2131" y="2025"/>
                  </a:cubicBezTo>
                  <a:cubicBezTo>
                    <a:pt x="1619" y="1311"/>
                    <a:pt x="1000" y="668"/>
                    <a:pt x="322" y="108"/>
                  </a:cubicBezTo>
                  <a:cubicBezTo>
                    <a:pt x="309" y="96"/>
                    <a:pt x="298" y="86"/>
                    <a:pt x="288" y="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18"/>
            <p:cNvSpPr/>
            <p:nvPr/>
          </p:nvSpPr>
          <p:spPr>
            <a:xfrm>
              <a:off x="1967200" y="4191125"/>
              <a:ext cx="250650" cy="251550"/>
            </a:xfrm>
            <a:custGeom>
              <a:rect b="b" l="l" r="r" t="t"/>
              <a:pathLst>
                <a:path extrusionOk="0" h="10062" w="10026">
                  <a:moveTo>
                    <a:pt x="0" y="0"/>
                  </a:moveTo>
                  <a:cubicBezTo>
                    <a:pt x="786" y="2084"/>
                    <a:pt x="1679" y="4191"/>
                    <a:pt x="3025" y="5989"/>
                  </a:cubicBezTo>
                  <a:cubicBezTo>
                    <a:pt x="4358" y="7739"/>
                    <a:pt x="6263" y="9037"/>
                    <a:pt x="8359" y="9704"/>
                  </a:cubicBezTo>
                  <a:cubicBezTo>
                    <a:pt x="8918" y="9871"/>
                    <a:pt x="9466" y="9978"/>
                    <a:pt x="10025" y="10061"/>
                  </a:cubicBezTo>
                  <a:cubicBezTo>
                    <a:pt x="9930" y="10025"/>
                    <a:pt x="9823" y="9990"/>
                    <a:pt x="9716" y="9942"/>
                  </a:cubicBezTo>
                  <a:cubicBezTo>
                    <a:pt x="9097" y="9704"/>
                    <a:pt x="8621" y="9513"/>
                    <a:pt x="8037" y="9204"/>
                  </a:cubicBezTo>
                  <a:cubicBezTo>
                    <a:pt x="4334" y="7192"/>
                    <a:pt x="2072" y="375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18"/>
            <p:cNvSpPr/>
            <p:nvPr/>
          </p:nvSpPr>
          <p:spPr>
            <a:xfrm>
              <a:off x="1982375" y="4289350"/>
              <a:ext cx="186075" cy="174150"/>
            </a:xfrm>
            <a:custGeom>
              <a:rect b="b" l="l" r="r" t="t"/>
              <a:pathLst>
                <a:path extrusionOk="0" h="6966" w="7443">
                  <a:moveTo>
                    <a:pt x="1" y="0"/>
                  </a:moveTo>
                  <a:cubicBezTo>
                    <a:pt x="513" y="1786"/>
                    <a:pt x="1501" y="3441"/>
                    <a:pt x="2870" y="4703"/>
                  </a:cubicBezTo>
                  <a:cubicBezTo>
                    <a:pt x="3977" y="5656"/>
                    <a:pt x="5311" y="6346"/>
                    <a:pt x="6692" y="6775"/>
                  </a:cubicBezTo>
                  <a:cubicBezTo>
                    <a:pt x="6942" y="6846"/>
                    <a:pt x="7192" y="6906"/>
                    <a:pt x="7442" y="6966"/>
                  </a:cubicBezTo>
                  <a:cubicBezTo>
                    <a:pt x="7121" y="6787"/>
                    <a:pt x="6799" y="6596"/>
                    <a:pt x="6490" y="6406"/>
                  </a:cubicBezTo>
                  <a:cubicBezTo>
                    <a:pt x="3799" y="4739"/>
                    <a:pt x="1644" y="290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18"/>
            <p:cNvSpPr/>
            <p:nvPr/>
          </p:nvSpPr>
          <p:spPr>
            <a:xfrm>
              <a:off x="2019300" y="4397400"/>
              <a:ext cx="107475" cy="89325"/>
            </a:xfrm>
            <a:custGeom>
              <a:rect b="b" l="l" r="r" t="t"/>
              <a:pathLst>
                <a:path extrusionOk="0" h="3573" w="4299">
                  <a:moveTo>
                    <a:pt x="0" y="0"/>
                  </a:moveTo>
                  <a:cubicBezTo>
                    <a:pt x="833" y="1846"/>
                    <a:pt x="2167" y="2858"/>
                    <a:pt x="4060" y="3477"/>
                  </a:cubicBezTo>
                  <a:cubicBezTo>
                    <a:pt x="4131" y="3513"/>
                    <a:pt x="4227" y="3537"/>
                    <a:pt x="4298" y="3572"/>
                  </a:cubicBezTo>
                  <a:cubicBezTo>
                    <a:pt x="4096" y="3417"/>
                    <a:pt x="3929" y="3298"/>
                    <a:pt x="3739" y="3144"/>
                  </a:cubicBezTo>
                  <a:cubicBezTo>
                    <a:pt x="2917" y="2501"/>
                    <a:pt x="2381" y="2132"/>
                    <a:pt x="1845" y="1679"/>
                  </a:cubicBezTo>
                  <a:cubicBezTo>
                    <a:pt x="1191" y="1155"/>
                    <a:pt x="536" y="61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18"/>
            <p:cNvSpPr/>
            <p:nvPr/>
          </p:nvSpPr>
          <p:spPr>
            <a:xfrm>
              <a:off x="2028525" y="4456625"/>
              <a:ext cx="56875" cy="52425"/>
            </a:xfrm>
            <a:custGeom>
              <a:rect b="b" l="l" r="r" t="t"/>
              <a:pathLst>
                <a:path extrusionOk="0" h="2097" w="2275">
                  <a:moveTo>
                    <a:pt x="0" y="1"/>
                  </a:moveTo>
                  <a:cubicBezTo>
                    <a:pt x="417" y="977"/>
                    <a:pt x="1369" y="1584"/>
                    <a:pt x="2274" y="2096"/>
                  </a:cubicBezTo>
                  <a:cubicBezTo>
                    <a:pt x="1834" y="1632"/>
                    <a:pt x="1405" y="1156"/>
                    <a:pt x="893" y="775"/>
                  </a:cubicBezTo>
                  <a:cubicBezTo>
                    <a:pt x="655" y="596"/>
                    <a:pt x="298" y="33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18"/>
            <p:cNvSpPr/>
            <p:nvPr/>
          </p:nvSpPr>
          <p:spPr>
            <a:xfrm>
              <a:off x="2071075" y="4384600"/>
              <a:ext cx="452775" cy="460200"/>
            </a:xfrm>
            <a:custGeom>
              <a:rect b="b" l="l" r="r" t="t"/>
              <a:pathLst>
                <a:path extrusionOk="0" h="18408" w="18111">
                  <a:moveTo>
                    <a:pt x="18110" y="0"/>
                  </a:moveTo>
                  <a:cubicBezTo>
                    <a:pt x="16991" y="334"/>
                    <a:pt x="15848" y="548"/>
                    <a:pt x="14717" y="881"/>
                  </a:cubicBezTo>
                  <a:cubicBezTo>
                    <a:pt x="13586" y="1203"/>
                    <a:pt x="12871" y="1501"/>
                    <a:pt x="11978" y="1905"/>
                  </a:cubicBezTo>
                  <a:cubicBezTo>
                    <a:pt x="8657" y="3453"/>
                    <a:pt x="5644" y="5715"/>
                    <a:pt x="3299" y="8501"/>
                  </a:cubicBezTo>
                  <a:cubicBezTo>
                    <a:pt x="2358" y="9668"/>
                    <a:pt x="1489" y="10906"/>
                    <a:pt x="929" y="12311"/>
                  </a:cubicBezTo>
                  <a:cubicBezTo>
                    <a:pt x="215" y="14240"/>
                    <a:pt x="1" y="16407"/>
                    <a:pt x="453" y="18407"/>
                  </a:cubicBezTo>
                  <a:cubicBezTo>
                    <a:pt x="132" y="12359"/>
                    <a:pt x="3835" y="8085"/>
                    <a:pt x="8537" y="5001"/>
                  </a:cubicBezTo>
                  <a:cubicBezTo>
                    <a:pt x="11443" y="3144"/>
                    <a:pt x="14550" y="1667"/>
                    <a:pt x="17658" y="203"/>
                  </a:cubicBezTo>
                  <a:cubicBezTo>
                    <a:pt x="17812" y="143"/>
                    <a:pt x="17955" y="60"/>
                    <a:pt x="181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18"/>
            <p:cNvSpPr/>
            <p:nvPr/>
          </p:nvSpPr>
          <p:spPr>
            <a:xfrm>
              <a:off x="2110375" y="4427750"/>
              <a:ext cx="356325" cy="406025"/>
            </a:xfrm>
            <a:custGeom>
              <a:rect b="b" l="l" r="r" t="t"/>
              <a:pathLst>
                <a:path extrusionOk="0" h="16241" w="14253">
                  <a:moveTo>
                    <a:pt x="14252" y="1"/>
                  </a:moveTo>
                  <a:lnTo>
                    <a:pt x="14252" y="1"/>
                  </a:lnTo>
                  <a:cubicBezTo>
                    <a:pt x="11085" y="1168"/>
                    <a:pt x="8204" y="3049"/>
                    <a:pt x="5656" y="5251"/>
                  </a:cubicBezTo>
                  <a:cubicBezTo>
                    <a:pt x="3906" y="6740"/>
                    <a:pt x="2417" y="8561"/>
                    <a:pt x="1358" y="10597"/>
                  </a:cubicBezTo>
                  <a:cubicBezTo>
                    <a:pt x="869" y="11562"/>
                    <a:pt x="417" y="12562"/>
                    <a:pt x="250" y="13633"/>
                  </a:cubicBezTo>
                  <a:cubicBezTo>
                    <a:pt x="119" y="14467"/>
                    <a:pt x="12" y="15336"/>
                    <a:pt x="0" y="16241"/>
                  </a:cubicBezTo>
                  <a:cubicBezTo>
                    <a:pt x="286" y="15098"/>
                    <a:pt x="643" y="13967"/>
                    <a:pt x="1072" y="12860"/>
                  </a:cubicBezTo>
                  <a:cubicBezTo>
                    <a:pt x="1358" y="12217"/>
                    <a:pt x="2167" y="10835"/>
                    <a:pt x="2691" y="9990"/>
                  </a:cubicBezTo>
                  <a:cubicBezTo>
                    <a:pt x="3584" y="8633"/>
                    <a:pt x="4203" y="7728"/>
                    <a:pt x="5358" y="6585"/>
                  </a:cubicBezTo>
                  <a:cubicBezTo>
                    <a:pt x="6823" y="5168"/>
                    <a:pt x="8156" y="4168"/>
                    <a:pt x="9478" y="3180"/>
                  </a:cubicBezTo>
                  <a:cubicBezTo>
                    <a:pt x="11014" y="2049"/>
                    <a:pt x="12573" y="929"/>
                    <a:pt x="142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18"/>
            <p:cNvSpPr/>
            <p:nvPr/>
          </p:nvSpPr>
          <p:spPr>
            <a:xfrm>
              <a:off x="2147275" y="4489975"/>
              <a:ext cx="290550" cy="313450"/>
            </a:xfrm>
            <a:custGeom>
              <a:rect b="b" l="l" r="r" t="t"/>
              <a:pathLst>
                <a:path extrusionOk="0" h="12538" w="11622">
                  <a:moveTo>
                    <a:pt x="11621" y="0"/>
                  </a:moveTo>
                  <a:lnTo>
                    <a:pt x="11621" y="0"/>
                  </a:lnTo>
                  <a:cubicBezTo>
                    <a:pt x="11074" y="167"/>
                    <a:pt x="10502" y="393"/>
                    <a:pt x="10002" y="667"/>
                  </a:cubicBezTo>
                  <a:cubicBezTo>
                    <a:pt x="7895" y="1834"/>
                    <a:pt x="5894" y="3215"/>
                    <a:pt x="4287" y="4989"/>
                  </a:cubicBezTo>
                  <a:cubicBezTo>
                    <a:pt x="2370" y="7180"/>
                    <a:pt x="953" y="9799"/>
                    <a:pt x="1" y="12537"/>
                  </a:cubicBezTo>
                  <a:cubicBezTo>
                    <a:pt x="1596" y="9751"/>
                    <a:pt x="3049" y="7846"/>
                    <a:pt x="4989" y="5656"/>
                  </a:cubicBezTo>
                  <a:cubicBezTo>
                    <a:pt x="6442" y="4155"/>
                    <a:pt x="8061" y="2798"/>
                    <a:pt x="9657" y="1429"/>
                  </a:cubicBezTo>
                  <a:cubicBezTo>
                    <a:pt x="10276" y="893"/>
                    <a:pt x="10776" y="429"/>
                    <a:pt x="11502" y="72"/>
                  </a:cubicBezTo>
                  <a:cubicBezTo>
                    <a:pt x="11550" y="60"/>
                    <a:pt x="11574" y="48"/>
                    <a:pt x="116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18"/>
            <p:cNvSpPr/>
            <p:nvPr/>
          </p:nvSpPr>
          <p:spPr>
            <a:xfrm>
              <a:off x="2201150" y="4586225"/>
              <a:ext cx="201650" cy="194875"/>
            </a:xfrm>
            <a:custGeom>
              <a:rect b="b" l="l" r="r" t="t"/>
              <a:pathLst>
                <a:path extrusionOk="0" h="7795" w="8066">
                  <a:moveTo>
                    <a:pt x="8056" y="0"/>
                  </a:moveTo>
                  <a:cubicBezTo>
                    <a:pt x="8025" y="0"/>
                    <a:pt x="7772" y="61"/>
                    <a:pt x="7680" y="79"/>
                  </a:cubicBezTo>
                  <a:cubicBezTo>
                    <a:pt x="6668" y="365"/>
                    <a:pt x="5775" y="960"/>
                    <a:pt x="4930" y="1579"/>
                  </a:cubicBezTo>
                  <a:cubicBezTo>
                    <a:pt x="2751" y="3163"/>
                    <a:pt x="1096" y="5378"/>
                    <a:pt x="1" y="7794"/>
                  </a:cubicBezTo>
                  <a:cubicBezTo>
                    <a:pt x="1215" y="6199"/>
                    <a:pt x="2727" y="4735"/>
                    <a:pt x="4180" y="3330"/>
                  </a:cubicBezTo>
                  <a:cubicBezTo>
                    <a:pt x="4751" y="2758"/>
                    <a:pt x="5335" y="2210"/>
                    <a:pt x="5906" y="1663"/>
                  </a:cubicBezTo>
                  <a:cubicBezTo>
                    <a:pt x="6359" y="1210"/>
                    <a:pt x="6859" y="734"/>
                    <a:pt x="7275" y="436"/>
                  </a:cubicBezTo>
                  <a:cubicBezTo>
                    <a:pt x="7514" y="270"/>
                    <a:pt x="7752" y="127"/>
                    <a:pt x="8014" y="20"/>
                  </a:cubicBezTo>
                  <a:cubicBezTo>
                    <a:pt x="8055" y="6"/>
                    <a:pt x="8066" y="0"/>
                    <a:pt x="80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18"/>
            <p:cNvSpPr/>
            <p:nvPr/>
          </p:nvSpPr>
          <p:spPr>
            <a:xfrm>
              <a:off x="2265450" y="4645350"/>
              <a:ext cx="147375" cy="120275"/>
            </a:xfrm>
            <a:custGeom>
              <a:rect b="b" l="l" r="r" t="t"/>
              <a:pathLst>
                <a:path extrusionOk="0" h="4811" w="5895">
                  <a:moveTo>
                    <a:pt x="5894" y="0"/>
                  </a:moveTo>
                  <a:cubicBezTo>
                    <a:pt x="5835" y="36"/>
                    <a:pt x="5739" y="60"/>
                    <a:pt x="5656" y="95"/>
                  </a:cubicBezTo>
                  <a:cubicBezTo>
                    <a:pt x="3299" y="941"/>
                    <a:pt x="1322" y="2703"/>
                    <a:pt x="0" y="4810"/>
                  </a:cubicBezTo>
                  <a:cubicBezTo>
                    <a:pt x="1060" y="3834"/>
                    <a:pt x="2251" y="2989"/>
                    <a:pt x="3334" y="2024"/>
                  </a:cubicBezTo>
                  <a:cubicBezTo>
                    <a:pt x="4049" y="1417"/>
                    <a:pt x="4692" y="786"/>
                    <a:pt x="5418" y="310"/>
                  </a:cubicBezTo>
                  <a:cubicBezTo>
                    <a:pt x="5573" y="203"/>
                    <a:pt x="5739" y="107"/>
                    <a:pt x="58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18"/>
            <p:cNvSpPr/>
            <p:nvPr/>
          </p:nvSpPr>
          <p:spPr>
            <a:xfrm>
              <a:off x="1703775" y="4658450"/>
              <a:ext cx="284275" cy="184275"/>
            </a:xfrm>
            <a:custGeom>
              <a:rect b="b" l="l" r="r" t="t"/>
              <a:pathLst>
                <a:path extrusionOk="0" h="7371" w="11371">
                  <a:moveTo>
                    <a:pt x="11371" y="0"/>
                  </a:moveTo>
                  <a:cubicBezTo>
                    <a:pt x="8097" y="2560"/>
                    <a:pt x="4275" y="4465"/>
                    <a:pt x="822" y="6834"/>
                  </a:cubicBezTo>
                  <a:cubicBezTo>
                    <a:pt x="548" y="7013"/>
                    <a:pt x="286" y="7191"/>
                    <a:pt x="0" y="7370"/>
                  </a:cubicBezTo>
                  <a:cubicBezTo>
                    <a:pt x="227" y="7275"/>
                    <a:pt x="429" y="7203"/>
                    <a:pt x="655" y="7120"/>
                  </a:cubicBezTo>
                  <a:cubicBezTo>
                    <a:pt x="2525" y="6358"/>
                    <a:pt x="4394" y="5525"/>
                    <a:pt x="6132" y="4477"/>
                  </a:cubicBezTo>
                  <a:cubicBezTo>
                    <a:pt x="8085" y="3262"/>
                    <a:pt x="9847" y="1762"/>
                    <a:pt x="113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18"/>
            <p:cNvSpPr/>
            <p:nvPr/>
          </p:nvSpPr>
          <p:spPr>
            <a:xfrm>
              <a:off x="1757650" y="4724525"/>
              <a:ext cx="214025" cy="117700"/>
            </a:xfrm>
            <a:custGeom>
              <a:rect b="b" l="l" r="r" t="t"/>
              <a:pathLst>
                <a:path extrusionOk="0" h="4708" w="8561">
                  <a:moveTo>
                    <a:pt x="8561" y="0"/>
                  </a:moveTo>
                  <a:cubicBezTo>
                    <a:pt x="8382" y="131"/>
                    <a:pt x="8204" y="250"/>
                    <a:pt x="8001" y="369"/>
                  </a:cubicBezTo>
                  <a:cubicBezTo>
                    <a:pt x="6489" y="1191"/>
                    <a:pt x="4965" y="1989"/>
                    <a:pt x="3477" y="2870"/>
                  </a:cubicBezTo>
                  <a:cubicBezTo>
                    <a:pt x="2334" y="3477"/>
                    <a:pt x="1227" y="4251"/>
                    <a:pt x="0" y="4703"/>
                  </a:cubicBezTo>
                  <a:cubicBezTo>
                    <a:pt x="35" y="4706"/>
                    <a:pt x="69" y="4707"/>
                    <a:pt x="104" y="4707"/>
                  </a:cubicBezTo>
                  <a:cubicBezTo>
                    <a:pt x="357" y="4707"/>
                    <a:pt x="618" y="4637"/>
                    <a:pt x="870" y="4584"/>
                  </a:cubicBezTo>
                  <a:cubicBezTo>
                    <a:pt x="1536" y="4429"/>
                    <a:pt x="2203" y="4227"/>
                    <a:pt x="2846" y="3965"/>
                  </a:cubicBezTo>
                  <a:cubicBezTo>
                    <a:pt x="4894" y="3227"/>
                    <a:pt x="6716" y="1917"/>
                    <a:pt x="8228" y="369"/>
                  </a:cubicBezTo>
                  <a:cubicBezTo>
                    <a:pt x="8335" y="262"/>
                    <a:pt x="8454" y="131"/>
                    <a:pt x="85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18"/>
            <p:cNvSpPr/>
            <p:nvPr/>
          </p:nvSpPr>
          <p:spPr>
            <a:xfrm>
              <a:off x="1854100" y="4770425"/>
              <a:ext cx="131150" cy="71700"/>
            </a:xfrm>
            <a:custGeom>
              <a:rect b="b" l="l" r="r" t="t"/>
              <a:pathLst>
                <a:path extrusionOk="0" h="2868" w="5246">
                  <a:moveTo>
                    <a:pt x="5234" y="1"/>
                  </a:moveTo>
                  <a:cubicBezTo>
                    <a:pt x="5224" y="1"/>
                    <a:pt x="5187" y="18"/>
                    <a:pt x="5132" y="45"/>
                  </a:cubicBezTo>
                  <a:cubicBezTo>
                    <a:pt x="4346" y="438"/>
                    <a:pt x="3512" y="760"/>
                    <a:pt x="2750" y="1188"/>
                  </a:cubicBezTo>
                  <a:cubicBezTo>
                    <a:pt x="1810" y="1712"/>
                    <a:pt x="964" y="2379"/>
                    <a:pt x="0" y="2867"/>
                  </a:cubicBezTo>
                  <a:cubicBezTo>
                    <a:pt x="2036" y="2498"/>
                    <a:pt x="3691" y="1355"/>
                    <a:pt x="5144" y="81"/>
                  </a:cubicBezTo>
                  <a:cubicBezTo>
                    <a:pt x="5220" y="24"/>
                    <a:pt x="5245" y="1"/>
                    <a:pt x="52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18"/>
            <p:cNvSpPr/>
            <p:nvPr/>
          </p:nvSpPr>
          <p:spPr>
            <a:xfrm>
              <a:off x="1949925" y="4813225"/>
              <a:ext cx="57475" cy="28900"/>
            </a:xfrm>
            <a:custGeom>
              <a:rect b="b" l="l" r="r" t="t"/>
              <a:pathLst>
                <a:path extrusionOk="0" h="1156" w="2299">
                  <a:moveTo>
                    <a:pt x="2299" y="0"/>
                  </a:moveTo>
                  <a:lnTo>
                    <a:pt x="2299" y="0"/>
                  </a:lnTo>
                  <a:cubicBezTo>
                    <a:pt x="1477" y="286"/>
                    <a:pt x="703" y="643"/>
                    <a:pt x="1" y="1155"/>
                  </a:cubicBezTo>
                  <a:cubicBezTo>
                    <a:pt x="858" y="965"/>
                    <a:pt x="1608" y="524"/>
                    <a:pt x="2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18"/>
            <p:cNvSpPr/>
            <p:nvPr/>
          </p:nvSpPr>
          <p:spPr>
            <a:xfrm>
              <a:off x="2568750" y="4372400"/>
              <a:ext cx="245600" cy="478950"/>
            </a:xfrm>
            <a:custGeom>
              <a:rect b="b" l="l" r="r" t="t"/>
              <a:pathLst>
                <a:path extrusionOk="0" h="19158" w="9824">
                  <a:moveTo>
                    <a:pt x="9824" y="0"/>
                  </a:moveTo>
                  <a:cubicBezTo>
                    <a:pt x="8228" y="0"/>
                    <a:pt x="6668" y="536"/>
                    <a:pt x="5299" y="1310"/>
                  </a:cubicBezTo>
                  <a:cubicBezTo>
                    <a:pt x="3442" y="2417"/>
                    <a:pt x="2013" y="4144"/>
                    <a:pt x="1192" y="6120"/>
                  </a:cubicBezTo>
                  <a:cubicBezTo>
                    <a:pt x="1" y="9061"/>
                    <a:pt x="275" y="12776"/>
                    <a:pt x="1489" y="15526"/>
                  </a:cubicBezTo>
                  <a:cubicBezTo>
                    <a:pt x="2073" y="16728"/>
                    <a:pt x="3013" y="17741"/>
                    <a:pt x="4049" y="18586"/>
                  </a:cubicBezTo>
                  <a:cubicBezTo>
                    <a:pt x="4287" y="18788"/>
                    <a:pt x="4537" y="18979"/>
                    <a:pt x="4799" y="19157"/>
                  </a:cubicBezTo>
                  <a:cubicBezTo>
                    <a:pt x="4692" y="19026"/>
                    <a:pt x="4573" y="18907"/>
                    <a:pt x="4466" y="18764"/>
                  </a:cubicBezTo>
                  <a:cubicBezTo>
                    <a:pt x="3311" y="17407"/>
                    <a:pt x="2275" y="15847"/>
                    <a:pt x="1835" y="14169"/>
                  </a:cubicBezTo>
                  <a:cubicBezTo>
                    <a:pt x="989" y="11442"/>
                    <a:pt x="894" y="8406"/>
                    <a:pt x="1977" y="6049"/>
                  </a:cubicBezTo>
                  <a:cubicBezTo>
                    <a:pt x="3406" y="2953"/>
                    <a:pt x="6347" y="548"/>
                    <a:pt x="98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18"/>
            <p:cNvSpPr/>
            <p:nvPr/>
          </p:nvSpPr>
          <p:spPr>
            <a:xfrm>
              <a:off x="2526800" y="4379525"/>
              <a:ext cx="172650" cy="452475"/>
            </a:xfrm>
            <a:custGeom>
              <a:rect b="b" l="l" r="r" t="t"/>
              <a:pathLst>
                <a:path extrusionOk="0" h="18099" w="6906">
                  <a:moveTo>
                    <a:pt x="6906" y="1"/>
                  </a:moveTo>
                  <a:lnTo>
                    <a:pt x="6906" y="1"/>
                  </a:lnTo>
                  <a:cubicBezTo>
                    <a:pt x="6406" y="144"/>
                    <a:pt x="5965" y="382"/>
                    <a:pt x="5537" y="656"/>
                  </a:cubicBezTo>
                  <a:cubicBezTo>
                    <a:pt x="4882" y="1037"/>
                    <a:pt x="4263" y="1489"/>
                    <a:pt x="3703" y="2013"/>
                  </a:cubicBezTo>
                  <a:cubicBezTo>
                    <a:pt x="2762" y="2942"/>
                    <a:pt x="2096" y="4121"/>
                    <a:pt x="1560" y="5323"/>
                  </a:cubicBezTo>
                  <a:cubicBezTo>
                    <a:pt x="238" y="8240"/>
                    <a:pt x="0" y="11490"/>
                    <a:pt x="976" y="14538"/>
                  </a:cubicBezTo>
                  <a:cubicBezTo>
                    <a:pt x="1346" y="15777"/>
                    <a:pt x="2084" y="16872"/>
                    <a:pt x="2834" y="17908"/>
                  </a:cubicBezTo>
                  <a:cubicBezTo>
                    <a:pt x="2893" y="17956"/>
                    <a:pt x="2941" y="18039"/>
                    <a:pt x="2989" y="18098"/>
                  </a:cubicBezTo>
                  <a:cubicBezTo>
                    <a:pt x="2965" y="18015"/>
                    <a:pt x="2917" y="17920"/>
                    <a:pt x="2870" y="17825"/>
                  </a:cubicBezTo>
                  <a:cubicBezTo>
                    <a:pt x="2548" y="17063"/>
                    <a:pt x="2203" y="16277"/>
                    <a:pt x="1929" y="15455"/>
                  </a:cubicBezTo>
                  <a:cubicBezTo>
                    <a:pt x="1715" y="14729"/>
                    <a:pt x="1548" y="13991"/>
                    <a:pt x="1429" y="13229"/>
                  </a:cubicBezTo>
                  <a:cubicBezTo>
                    <a:pt x="1381" y="12943"/>
                    <a:pt x="1417" y="13110"/>
                    <a:pt x="1369" y="12776"/>
                  </a:cubicBezTo>
                  <a:lnTo>
                    <a:pt x="1369" y="12776"/>
                  </a:lnTo>
                  <a:cubicBezTo>
                    <a:pt x="1369" y="12812"/>
                    <a:pt x="1381" y="12860"/>
                    <a:pt x="1381" y="12884"/>
                  </a:cubicBezTo>
                  <a:cubicBezTo>
                    <a:pt x="976" y="10300"/>
                    <a:pt x="1131" y="8026"/>
                    <a:pt x="2334" y="5299"/>
                  </a:cubicBezTo>
                  <a:cubicBezTo>
                    <a:pt x="2608" y="4656"/>
                    <a:pt x="3453" y="2966"/>
                    <a:pt x="4036" y="2335"/>
                  </a:cubicBezTo>
                  <a:cubicBezTo>
                    <a:pt x="4489" y="1799"/>
                    <a:pt x="5013" y="1323"/>
                    <a:pt x="5560" y="894"/>
                  </a:cubicBezTo>
                  <a:cubicBezTo>
                    <a:pt x="5965" y="584"/>
                    <a:pt x="6394" y="227"/>
                    <a:pt x="69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18"/>
            <p:cNvSpPr/>
            <p:nvPr/>
          </p:nvSpPr>
          <p:spPr>
            <a:xfrm>
              <a:off x="2491975" y="4426275"/>
              <a:ext cx="97650" cy="409300"/>
            </a:xfrm>
            <a:custGeom>
              <a:rect b="b" l="l" r="r" t="t"/>
              <a:pathLst>
                <a:path extrusionOk="0" h="16372" w="3906">
                  <a:moveTo>
                    <a:pt x="3905" y="0"/>
                  </a:moveTo>
                  <a:cubicBezTo>
                    <a:pt x="2750" y="1060"/>
                    <a:pt x="1977" y="2453"/>
                    <a:pt x="1334" y="3894"/>
                  </a:cubicBezTo>
                  <a:cubicBezTo>
                    <a:pt x="810" y="5037"/>
                    <a:pt x="488" y="6275"/>
                    <a:pt x="334" y="7513"/>
                  </a:cubicBezTo>
                  <a:cubicBezTo>
                    <a:pt x="0" y="9644"/>
                    <a:pt x="226" y="11883"/>
                    <a:pt x="1084" y="13871"/>
                  </a:cubicBezTo>
                  <a:cubicBezTo>
                    <a:pt x="1441" y="14740"/>
                    <a:pt x="1893" y="15538"/>
                    <a:pt x="2381" y="16336"/>
                  </a:cubicBezTo>
                  <a:cubicBezTo>
                    <a:pt x="2405" y="16348"/>
                    <a:pt x="2405" y="16359"/>
                    <a:pt x="2417" y="16371"/>
                  </a:cubicBezTo>
                  <a:cubicBezTo>
                    <a:pt x="2405" y="16300"/>
                    <a:pt x="2369" y="16240"/>
                    <a:pt x="2346" y="16169"/>
                  </a:cubicBezTo>
                  <a:cubicBezTo>
                    <a:pt x="1929" y="14954"/>
                    <a:pt x="1536" y="13740"/>
                    <a:pt x="1262" y="12502"/>
                  </a:cubicBezTo>
                  <a:cubicBezTo>
                    <a:pt x="631" y="9561"/>
                    <a:pt x="988" y="6465"/>
                    <a:pt x="2131" y="3429"/>
                  </a:cubicBezTo>
                  <a:cubicBezTo>
                    <a:pt x="2584" y="2227"/>
                    <a:pt x="3072" y="1108"/>
                    <a:pt x="39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18"/>
            <p:cNvSpPr/>
            <p:nvPr/>
          </p:nvSpPr>
          <p:spPr>
            <a:xfrm>
              <a:off x="2461000" y="4587900"/>
              <a:ext cx="51225" cy="257500"/>
            </a:xfrm>
            <a:custGeom>
              <a:rect b="b" l="l" r="r" t="t"/>
              <a:pathLst>
                <a:path extrusionOk="0" h="10300" w="2049">
                  <a:moveTo>
                    <a:pt x="858" y="0"/>
                  </a:moveTo>
                  <a:cubicBezTo>
                    <a:pt x="275" y="1477"/>
                    <a:pt x="37" y="3060"/>
                    <a:pt x="1" y="4644"/>
                  </a:cubicBezTo>
                  <a:cubicBezTo>
                    <a:pt x="13" y="6501"/>
                    <a:pt x="560" y="8418"/>
                    <a:pt x="1739" y="9894"/>
                  </a:cubicBezTo>
                  <a:lnTo>
                    <a:pt x="2049" y="10299"/>
                  </a:lnTo>
                  <a:cubicBezTo>
                    <a:pt x="1918" y="10025"/>
                    <a:pt x="1799" y="9728"/>
                    <a:pt x="1692" y="9454"/>
                  </a:cubicBezTo>
                  <a:cubicBezTo>
                    <a:pt x="1382" y="8644"/>
                    <a:pt x="1168" y="7811"/>
                    <a:pt x="1013" y="6977"/>
                  </a:cubicBezTo>
                  <a:cubicBezTo>
                    <a:pt x="811" y="5882"/>
                    <a:pt x="739" y="5322"/>
                    <a:pt x="691" y="3977"/>
                  </a:cubicBezTo>
                  <a:cubicBezTo>
                    <a:pt x="668" y="2667"/>
                    <a:pt x="644" y="1322"/>
                    <a:pt x="8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18"/>
            <p:cNvSpPr/>
            <p:nvPr/>
          </p:nvSpPr>
          <p:spPr>
            <a:xfrm>
              <a:off x="2408025" y="4622125"/>
              <a:ext cx="44675" cy="186650"/>
            </a:xfrm>
            <a:custGeom>
              <a:rect b="b" l="l" r="r" t="t"/>
              <a:pathLst>
                <a:path extrusionOk="0" h="7466" w="1787">
                  <a:moveTo>
                    <a:pt x="1787" y="1"/>
                  </a:moveTo>
                  <a:cubicBezTo>
                    <a:pt x="1203" y="774"/>
                    <a:pt x="834" y="1679"/>
                    <a:pt x="548" y="2584"/>
                  </a:cubicBezTo>
                  <a:cubicBezTo>
                    <a:pt x="72" y="4049"/>
                    <a:pt x="1" y="5608"/>
                    <a:pt x="227" y="7120"/>
                  </a:cubicBezTo>
                  <a:cubicBezTo>
                    <a:pt x="239" y="7240"/>
                    <a:pt x="251" y="7347"/>
                    <a:pt x="286" y="7466"/>
                  </a:cubicBezTo>
                  <a:cubicBezTo>
                    <a:pt x="298" y="7323"/>
                    <a:pt x="310" y="7216"/>
                    <a:pt x="346" y="7061"/>
                  </a:cubicBezTo>
                  <a:cubicBezTo>
                    <a:pt x="548" y="5751"/>
                    <a:pt x="846" y="4477"/>
                    <a:pt x="1108" y="3180"/>
                  </a:cubicBezTo>
                  <a:cubicBezTo>
                    <a:pt x="1298" y="2108"/>
                    <a:pt x="1417" y="1024"/>
                    <a:pt x="17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18"/>
            <p:cNvSpPr/>
            <p:nvPr/>
          </p:nvSpPr>
          <p:spPr>
            <a:xfrm>
              <a:off x="2347300" y="4667075"/>
              <a:ext cx="60450" cy="147350"/>
            </a:xfrm>
            <a:custGeom>
              <a:rect b="b" l="l" r="r" t="t"/>
              <a:pathLst>
                <a:path extrusionOk="0" h="5894" w="2418">
                  <a:moveTo>
                    <a:pt x="2418" y="0"/>
                  </a:moveTo>
                  <a:cubicBezTo>
                    <a:pt x="858" y="1739"/>
                    <a:pt x="60" y="3548"/>
                    <a:pt x="1" y="5894"/>
                  </a:cubicBezTo>
                  <a:cubicBezTo>
                    <a:pt x="894" y="3620"/>
                    <a:pt x="1418" y="2477"/>
                    <a:pt x="2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18"/>
            <p:cNvSpPr/>
            <p:nvPr/>
          </p:nvSpPr>
          <p:spPr>
            <a:xfrm>
              <a:off x="2768200" y="4270600"/>
              <a:ext cx="765000" cy="102225"/>
            </a:xfrm>
            <a:custGeom>
              <a:rect b="b" l="l" r="r" t="t"/>
              <a:pathLst>
                <a:path extrusionOk="0" h="4089" w="30600">
                  <a:moveTo>
                    <a:pt x="30599" y="0"/>
                  </a:moveTo>
                  <a:lnTo>
                    <a:pt x="30599" y="0"/>
                  </a:lnTo>
                  <a:cubicBezTo>
                    <a:pt x="30516" y="60"/>
                    <a:pt x="30433" y="96"/>
                    <a:pt x="30349" y="143"/>
                  </a:cubicBezTo>
                  <a:cubicBezTo>
                    <a:pt x="29349" y="715"/>
                    <a:pt x="28039" y="1370"/>
                    <a:pt x="27242" y="1703"/>
                  </a:cubicBezTo>
                  <a:cubicBezTo>
                    <a:pt x="24464" y="2761"/>
                    <a:pt x="21913" y="3297"/>
                    <a:pt x="19112" y="3297"/>
                  </a:cubicBezTo>
                  <a:cubicBezTo>
                    <a:pt x="18635" y="3297"/>
                    <a:pt x="18151" y="3282"/>
                    <a:pt x="17657" y="3251"/>
                  </a:cubicBezTo>
                  <a:cubicBezTo>
                    <a:pt x="15407" y="3072"/>
                    <a:pt x="12740" y="2453"/>
                    <a:pt x="10251" y="1846"/>
                  </a:cubicBezTo>
                  <a:cubicBezTo>
                    <a:pt x="8287" y="1346"/>
                    <a:pt x="6322" y="810"/>
                    <a:pt x="4298" y="691"/>
                  </a:cubicBezTo>
                  <a:cubicBezTo>
                    <a:pt x="3833" y="664"/>
                    <a:pt x="3364" y="645"/>
                    <a:pt x="2894" y="645"/>
                  </a:cubicBezTo>
                  <a:cubicBezTo>
                    <a:pt x="1922" y="645"/>
                    <a:pt x="947" y="724"/>
                    <a:pt x="0" y="965"/>
                  </a:cubicBezTo>
                  <a:cubicBezTo>
                    <a:pt x="379" y="934"/>
                    <a:pt x="748" y="920"/>
                    <a:pt x="1112" y="920"/>
                  </a:cubicBezTo>
                  <a:cubicBezTo>
                    <a:pt x="2864" y="920"/>
                    <a:pt x="4472" y="1249"/>
                    <a:pt x="6227" y="1643"/>
                  </a:cubicBezTo>
                  <a:cubicBezTo>
                    <a:pt x="8335" y="2155"/>
                    <a:pt x="10454" y="2703"/>
                    <a:pt x="12573" y="3179"/>
                  </a:cubicBezTo>
                  <a:cubicBezTo>
                    <a:pt x="14526" y="3596"/>
                    <a:pt x="16490" y="4025"/>
                    <a:pt x="18491" y="4084"/>
                  </a:cubicBezTo>
                  <a:cubicBezTo>
                    <a:pt x="18648" y="4087"/>
                    <a:pt x="18805" y="4088"/>
                    <a:pt x="18962" y="4088"/>
                  </a:cubicBezTo>
                  <a:cubicBezTo>
                    <a:pt x="22327" y="4088"/>
                    <a:pt x="25653" y="3468"/>
                    <a:pt x="28349" y="1751"/>
                  </a:cubicBezTo>
                  <a:cubicBezTo>
                    <a:pt x="29147" y="1227"/>
                    <a:pt x="29897" y="655"/>
                    <a:pt x="305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18"/>
            <p:cNvSpPr/>
            <p:nvPr/>
          </p:nvSpPr>
          <p:spPr>
            <a:xfrm>
              <a:off x="3080425" y="4356325"/>
              <a:ext cx="400375" cy="69675"/>
            </a:xfrm>
            <a:custGeom>
              <a:rect b="b" l="l" r="r" t="t"/>
              <a:pathLst>
                <a:path extrusionOk="0" h="2787" w="16015">
                  <a:moveTo>
                    <a:pt x="16015" y="0"/>
                  </a:moveTo>
                  <a:lnTo>
                    <a:pt x="16015" y="0"/>
                  </a:lnTo>
                  <a:cubicBezTo>
                    <a:pt x="14177" y="1463"/>
                    <a:pt x="9634" y="1767"/>
                    <a:pt x="6230" y="1767"/>
                  </a:cubicBezTo>
                  <a:cubicBezTo>
                    <a:pt x="5422" y="1767"/>
                    <a:pt x="4677" y="1750"/>
                    <a:pt x="4049" y="1727"/>
                  </a:cubicBezTo>
                  <a:cubicBezTo>
                    <a:pt x="2632" y="1631"/>
                    <a:pt x="1775" y="1465"/>
                    <a:pt x="251" y="1203"/>
                  </a:cubicBezTo>
                  <a:cubicBezTo>
                    <a:pt x="167" y="1191"/>
                    <a:pt x="84" y="1179"/>
                    <a:pt x="1" y="1167"/>
                  </a:cubicBezTo>
                  <a:lnTo>
                    <a:pt x="1" y="1167"/>
                  </a:lnTo>
                  <a:cubicBezTo>
                    <a:pt x="894" y="1548"/>
                    <a:pt x="1799" y="1893"/>
                    <a:pt x="2739" y="2179"/>
                  </a:cubicBezTo>
                  <a:cubicBezTo>
                    <a:pt x="4186" y="2586"/>
                    <a:pt x="5739" y="2786"/>
                    <a:pt x="7299" y="2786"/>
                  </a:cubicBezTo>
                  <a:cubicBezTo>
                    <a:pt x="9204" y="2786"/>
                    <a:pt x="11118" y="2488"/>
                    <a:pt x="12860" y="1905"/>
                  </a:cubicBezTo>
                  <a:cubicBezTo>
                    <a:pt x="14003" y="1465"/>
                    <a:pt x="15229" y="977"/>
                    <a:pt x="160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18"/>
            <p:cNvSpPr/>
            <p:nvPr/>
          </p:nvSpPr>
          <p:spPr>
            <a:xfrm>
              <a:off x="3107225" y="4431625"/>
              <a:ext cx="328625" cy="45100"/>
            </a:xfrm>
            <a:custGeom>
              <a:rect b="b" l="l" r="r" t="t"/>
              <a:pathLst>
                <a:path extrusionOk="0" h="1804" w="13145">
                  <a:moveTo>
                    <a:pt x="0" y="1"/>
                  </a:moveTo>
                  <a:lnTo>
                    <a:pt x="0" y="1"/>
                  </a:lnTo>
                  <a:cubicBezTo>
                    <a:pt x="2055" y="1186"/>
                    <a:pt x="4484" y="1804"/>
                    <a:pt x="6872" y="1804"/>
                  </a:cubicBezTo>
                  <a:cubicBezTo>
                    <a:pt x="7003" y="1804"/>
                    <a:pt x="7133" y="1802"/>
                    <a:pt x="7263" y="1798"/>
                  </a:cubicBezTo>
                  <a:cubicBezTo>
                    <a:pt x="9001" y="1751"/>
                    <a:pt x="10799" y="1132"/>
                    <a:pt x="12276" y="501"/>
                  </a:cubicBezTo>
                  <a:cubicBezTo>
                    <a:pt x="12561" y="370"/>
                    <a:pt x="12859" y="239"/>
                    <a:pt x="13145" y="108"/>
                  </a:cubicBezTo>
                  <a:lnTo>
                    <a:pt x="13145" y="108"/>
                  </a:lnTo>
                  <a:cubicBezTo>
                    <a:pt x="12692" y="203"/>
                    <a:pt x="12252" y="286"/>
                    <a:pt x="11799" y="358"/>
                  </a:cubicBezTo>
                  <a:cubicBezTo>
                    <a:pt x="10764" y="524"/>
                    <a:pt x="9692" y="703"/>
                    <a:pt x="8597" y="786"/>
                  </a:cubicBezTo>
                  <a:cubicBezTo>
                    <a:pt x="8024" y="827"/>
                    <a:pt x="7459" y="841"/>
                    <a:pt x="6893" y="841"/>
                  </a:cubicBezTo>
                  <a:cubicBezTo>
                    <a:pt x="6459" y="841"/>
                    <a:pt x="6024" y="832"/>
                    <a:pt x="5584" y="822"/>
                  </a:cubicBezTo>
                  <a:cubicBezTo>
                    <a:pt x="4656" y="822"/>
                    <a:pt x="2989" y="655"/>
                    <a:pt x="2584" y="584"/>
                  </a:cubicBezTo>
                  <a:cubicBezTo>
                    <a:pt x="1691" y="465"/>
                    <a:pt x="822" y="31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18"/>
            <p:cNvSpPr/>
            <p:nvPr/>
          </p:nvSpPr>
          <p:spPr>
            <a:xfrm>
              <a:off x="3285825" y="4489375"/>
              <a:ext cx="300" cy="25"/>
            </a:xfrm>
            <a:custGeom>
              <a:rect b="b" l="l" r="r" t="t"/>
              <a:pathLst>
                <a:path extrusionOk="0" h="1" w="12">
                  <a:moveTo>
                    <a:pt x="0" y="0"/>
                  </a:moveTo>
                  <a:cubicBezTo>
                    <a:pt x="0" y="0"/>
                    <a:pt x="12"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18"/>
            <p:cNvSpPr/>
            <p:nvPr/>
          </p:nvSpPr>
          <p:spPr>
            <a:xfrm>
              <a:off x="3270925" y="4476875"/>
              <a:ext cx="158975" cy="28225"/>
            </a:xfrm>
            <a:custGeom>
              <a:rect b="b" l="l" r="r" t="t"/>
              <a:pathLst>
                <a:path extrusionOk="0" h="1129" w="6359">
                  <a:moveTo>
                    <a:pt x="6359" y="0"/>
                  </a:moveTo>
                  <a:lnTo>
                    <a:pt x="6359" y="0"/>
                  </a:lnTo>
                  <a:cubicBezTo>
                    <a:pt x="5347" y="167"/>
                    <a:pt x="4239" y="203"/>
                    <a:pt x="3215" y="358"/>
                  </a:cubicBezTo>
                  <a:cubicBezTo>
                    <a:pt x="2193" y="517"/>
                    <a:pt x="1181" y="860"/>
                    <a:pt x="149" y="860"/>
                  </a:cubicBezTo>
                  <a:cubicBezTo>
                    <a:pt x="100" y="860"/>
                    <a:pt x="50" y="859"/>
                    <a:pt x="1" y="858"/>
                  </a:cubicBezTo>
                  <a:lnTo>
                    <a:pt x="1" y="858"/>
                  </a:lnTo>
                  <a:cubicBezTo>
                    <a:pt x="490" y="1047"/>
                    <a:pt x="1083" y="1128"/>
                    <a:pt x="1717" y="1128"/>
                  </a:cubicBezTo>
                  <a:cubicBezTo>
                    <a:pt x="3349" y="1128"/>
                    <a:pt x="5252" y="592"/>
                    <a:pt x="63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18"/>
            <p:cNvSpPr/>
            <p:nvPr/>
          </p:nvSpPr>
          <p:spPr>
            <a:xfrm>
              <a:off x="2756575" y="4414650"/>
              <a:ext cx="178625" cy="307800"/>
            </a:xfrm>
            <a:custGeom>
              <a:rect b="b" l="l" r="r" t="t"/>
              <a:pathLst>
                <a:path extrusionOk="0" h="12312" w="7145">
                  <a:moveTo>
                    <a:pt x="7145" y="1"/>
                  </a:moveTo>
                  <a:lnTo>
                    <a:pt x="7145" y="1"/>
                  </a:lnTo>
                  <a:cubicBezTo>
                    <a:pt x="4513" y="525"/>
                    <a:pt x="2001" y="2144"/>
                    <a:pt x="894" y="4644"/>
                  </a:cubicBezTo>
                  <a:cubicBezTo>
                    <a:pt x="1" y="6395"/>
                    <a:pt x="84" y="8431"/>
                    <a:pt x="703" y="10228"/>
                  </a:cubicBezTo>
                  <a:cubicBezTo>
                    <a:pt x="929" y="10955"/>
                    <a:pt x="1251" y="11657"/>
                    <a:pt x="1751" y="12241"/>
                  </a:cubicBezTo>
                  <a:cubicBezTo>
                    <a:pt x="1763" y="12252"/>
                    <a:pt x="1787" y="12288"/>
                    <a:pt x="1811" y="12312"/>
                  </a:cubicBezTo>
                  <a:cubicBezTo>
                    <a:pt x="1727" y="12181"/>
                    <a:pt x="1668" y="12038"/>
                    <a:pt x="1608" y="11895"/>
                  </a:cubicBezTo>
                  <a:cubicBezTo>
                    <a:pt x="1191" y="10931"/>
                    <a:pt x="1132" y="10026"/>
                    <a:pt x="1049" y="9026"/>
                  </a:cubicBezTo>
                  <a:cubicBezTo>
                    <a:pt x="894" y="7276"/>
                    <a:pt x="1370" y="5799"/>
                    <a:pt x="1906" y="4740"/>
                  </a:cubicBezTo>
                  <a:cubicBezTo>
                    <a:pt x="2918" y="2489"/>
                    <a:pt x="4644" y="1037"/>
                    <a:pt x="71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18"/>
            <p:cNvSpPr/>
            <p:nvPr/>
          </p:nvSpPr>
          <p:spPr>
            <a:xfrm>
              <a:off x="2791700" y="4493825"/>
              <a:ext cx="70575" cy="223575"/>
            </a:xfrm>
            <a:custGeom>
              <a:rect b="b" l="l" r="r" t="t"/>
              <a:pathLst>
                <a:path extrusionOk="0" h="8943" w="2823">
                  <a:moveTo>
                    <a:pt x="2823" y="1"/>
                  </a:moveTo>
                  <a:lnTo>
                    <a:pt x="2823" y="1"/>
                  </a:lnTo>
                  <a:cubicBezTo>
                    <a:pt x="2692" y="132"/>
                    <a:pt x="2561" y="275"/>
                    <a:pt x="2430" y="418"/>
                  </a:cubicBezTo>
                  <a:cubicBezTo>
                    <a:pt x="286" y="2739"/>
                    <a:pt x="1" y="6192"/>
                    <a:pt x="1477" y="8943"/>
                  </a:cubicBezTo>
                  <a:cubicBezTo>
                    <a:pt x="1239" y="7657"/>
                    <a:pt x="1215" y="6276"/>
                    <a:pt x="1370" y="4918"/>
                  </a:cubicBezTo>
                  <a:cubicBezTo>
                    <a:pt x="1477" y="3942"/>
                    <a:pt x="1668" y="2644"/>
                    <a:pt x="2346" y="870"/>
                  </a:cubicBezTo>
                  <a:cubicBezTo>
                    <a:pt x="2442" y="632"/>
                    <a:pt x="2644" y="251"/>
                    <a:pt x="28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18"/>
            <p:cNvSpPr/>
            <p:nvPr/>
          </p:nvSpPr>
          <p:spPr>
            <a:xfrm>
              <a:off x="2850350" y="4583725"/>
              <a:ext cx="24125" cy="116400"/>
            </a:xfrm>
            <a:custGeom>
              <a:rect b="b" l="l" r="r" t="t"/>
              <a:pathLst>
                <a:path extrusionOk="0" h="4656" w="965">
                  <a:moveTo>
                    <a:pt x="965" y="1"/>
                  </a:moveTo>
                  <a:cubicBezTo>
                    <a:pt x="929" y="60"/>
                    <a:pt x="893" y="132"/>
                    <a:pt x="858" y="215"/>
                  </a:cubicBezTo>
                  <a:cubicBezTo>
                    <a:pt x="48" y="1548"/>
                    <a:pt x="0" y="3227"/>
                    <a:pt x="584" y="4656"/>
                  </a:cubicBezTo>
                  <a:cubicBezTo>
                    <a:pt x="560" y="3751"/>
                    <a:pt x="619" y="2858"/>
                    <a:pt x="703" y="1965"/>
                  </a:cubicBezTo>
                  <a:cubicBezTo>
                    <a:pt x="750" y="1382"/>
                    <a:pt x="750" y="906"/>
                    <a:pt x="869" y="394"/>
                  </a:cubicBezTo>
                  <a:cubicBezTo>
                    <a:pt x="893" y="251"/>
                    <a:pt x="929" y="120"/>
                    <a:pt x="9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18"/>
            <p:cNvSpPr/>
            <p:nvPr/>
          </p:nvSpPr>
          <p:spPr>
            <a:xfrm>
              <a:off x="2900350" y="4653375"/>
              <a:ext cx="2100" cy="5100"/>
            </a:xfrm>
            <a:custGeom>
              <a:rect b="b" l="l" r="r" t="t"/>
              <a:pathLst>
                <a:path extrusionOk="0" h="204" w="84">
                  <a:moveTo>
                    <a:pt x="84" y="1"/>
                  </a:moveTo>
                  <a:cubicBezTo>
                    <a:pt x="48" y="60"/>
                    <a:pt x="12" y="132"/>
                    <a:pt x="1" y="203"/>
                  </a:cubicBezTo>
                  <a:cubicBezTo>
                    <a:pt x="48" y="144"/>
                    <a:pt x="72" y="84"/>
                    <a:pt x="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18"/>
            <p:cNvSpPr/>
            <p:nvPr/>
          </p:nvSpPr>
          <p:spPr>
            <a:xfrm>
              <a:off x="2629475" y="4653075"/>
              <a:ext cx="278650" cy="188150"/>
            </a:xfrm>
            <a:custGeom>
              <a:rect b="b" l="l" r="r" t="t"/>
              <a:pathLst>
                <a:path extrusionOk="0" h="7526" w="11146">
                  <a:moveTo>
                    <a:pt x="1" y="1"/>
                  </a:moveTo>
                  <a:lnTo>
                    <a:pt x="1" y="1"/>
                  </a:lnTo>
                  <a:cubicBezTo>
                    <a:pt x="84" y="620"/>
                    <a:pt x="322" y="1156"/>
                    <a:pt x="560" y="1668"/>
                  </a:cubicBezTo>
                  <a:cubicBezTo>
                    <a:pt x="941" y="2453"/>
                    <a:pt x="1418" y="3215"/>
                    <a:pt x="1977" y="3894"/>
                  </a:cubicBezTo>
                  <a:cubicBezTo>
                    <a:pt x="3537" y="5859"/>
                    <a:pt x="6002" y="6883"/>
                    <a:pt x="8442" y="7264"/>
                  </a:cubicBezTo>
                  <a:cubicBezTo>
                    <a:pt x="9335" y="7406"/>
                    <a:pt x="10240" y="7478"/>
                    <a:pt x="11145" y="7526"/>
                  </a:cubicBezTo>
                  <a:cubicBezTo>
                    <a:pt x="11074" y="7514"/>
                    <a:pt x="11014" y="7490"/>
                    <a:pt x="10943" y="7478"/>
                  </a:cubicBezTo>
                  <a:cubicBezTo>
                    <a:pt x="9585" y="7097"/>
                    <a:pt x="8228" y="6633"/>
                    <a:pt x="6918" y="6097"/>
                  </a:cubicBezTo>
                  <a:cubicBezTo>
                    <a:pt x="5180" y="5335"/>
                    <a:pt x="3216" y="4228"/>
                    <a:pt x="1894" y="2751"/>
                  </a:cubicBezTo>
                  <a:cubicBezTo>
                    <a:pt x="1382" y="2215"/>
                    <a:pt x="1060" y="1799"/>
                    <a:pt x="668" y="1251"/>
                  </a:cubicBezTo>
                  <a:cubicBezTo>
                    <a:pt x="477" y="965"/>
                    <a:pt x="132" y="42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18"/>
            <p:cNvSpPr/>
            <p:nvPr/>
          </p:nvSpPr>
          <p:spPr>
            <a:xfrm>
              <a:off x="2643475" y="4739700"/>
              <a:ext cx="157175" cy="122350"/>
            </a:xfrm>
            <a:custGeom>
              <a:rect b="b" l="l" r="r" t="t"/>
              <a:pathLst>
                <a:path extrusionOk="0" h="4894" w="6287">
                  <a:moveTo>
                    <a:pt x="0" y="1"/>
                  </a:moveTo>
                  <a:cubicBezTo>
                    <a:pt x="905" y="2810"/>
                    <a:pt x="2977" y="4001"/>
                    <a:pt x="5704" y="4727"/>
                  </a:cubicBezTo>
                  <a:cubicBezTo>
                    <a:pt x="5894" y="4787"/>
                    <a:pt x="6096" y="4846"/>
                    <a:pt x="6287" y="4894"/>
                  </a:cubicBezTo>
                  <a:cubicBezTo>
                    <a:pt x="6013" y="4763"/>
                    <a:pt x="5751" y="4608"/>
                    <a:pt x="5501" y="4453"/>
                  </a:cubicBezTo>
                  <a:cubicBezTo>
                    <a:pt x="3263" y="2977"/>
                    <a:pt x="1465" y="2156"/>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18"/>
            <p:cNvSpPr/>
            <p:nvPr/>
          </p:nvSpPr>
          <p:spPr>
            <a:xfrm>
              <a:off x="2837850" y="4727200"/>
              <a:ext cx="206000" cy="64525"/>
            </a:xfrm>
            <a:custGeom>
              <a:rect b="b" l="l" r="r" t="t"/>
              <a:pathLst>
                <a:path extrusionOk="0" h="2581" w="8240">
                  <a:moveTo>
                    <a:pt x="0" y="0"/>
                  </a:moveTo>
                  <a:lnTo>
                    <a:pt x="0" y="0"/>
                  </a:lnTo>
                  <a:cubicBezTo>
                    <a:pt x="548" y="1251"/>
                    <a:pt x="1810" y="2048"/>
                    <a:pt x="3096" y="2417"/>
                  </a:cubicBezTo>
                  <a:cubicBezTo>
                    <a:pt x="3537" y="2529"/>
                    <a:pt x="3990" y="2580"/>
                    <a:pt x="4444" y="2580"/>
                  </a:cubicBezTo>
                  <a:cubicBezTo>
                    <a:pt x="5201" y="2580"/>
                    <a:pt x="5960" y="2437"/>
                    <a:pt x="6668" y="2191"/>
                  </a:cubicBezTo>
                  <a:cubicBezTo>
                    <a:pt x="7203" y="1989"/>
                    <a:pt x="7739" y="1763"/>
                    <a:pt x="8239" y="1513"/>
                  </a:cubicBezTo>
                  <a:lnTo>
                    <a:pt x="8239" y="1513"/>
                  </a:lnTo>
                  <a:lnTo>
                    <a:pt x="7704" y="1596"/>
                  </a:lnTo>
                  <a:cubicBezTo>
                    <a:pt x="6815" y="1729"/>
                    <a:pt x="6224" y="1818"/>
                    <a:pt x="5269" y="1818"/>
                  </a:cubicBezTo>
                  <a:cubicBezTo>
                    <a:pt x="5111" y="1818"/>
                    <a:pt x="4943" y="1815"/>
                    <a:pt x="4763" y="1810"/>
                  </a:cubicBezTo>
                  <a:cubicBezTo>
                    <a:pt x="3405" y="1763"/>
                    <a:pt x="1334" y="147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18"/>
            <p:cNvSpPr/>
            <p:nvPr/>
          </p:nvSpPr>
          <p:spPr>
            <a:xfrm>
              <a:off x="2872675" y="4717375"/>
              <a:ext cx="83075" cy="34250"/>
            </a:xfrm>
            <a:custGeom>
              <a:rect b="b" l="l" r="r" t="t"/>
              <a:pathLst>
                <a:path extrusionOk="0" h="1370" w="3323">
                  <a:moveTo>
                    <a:pt x="0" y="1"/>
                  </a:moveTo>
                  <a:lnTo>
                    <a:pt x="0" y="1"/>
                  </a:lnTo>
                  <a:cubicBezTo>
                    <a:pt x="464" y="993"/>
                    <a:pt x="1602" y="1370"/>
                    <a:pt x="2645" y="1370"/>
                  </a:cubicBezTo>
                  <a:cubicBezTo>
                    <a:pt x="2753" y="1370"/>
                    <a:pt x="2860" y="1366"/>
                    <a:pt x="2965" y="1358"/>
                  </a:cubicBezTo>
                  <a:cubicBezTo>
                    <a:pt x="3084" y="1358"/>
                    <a:pt x="3203" y="1334"/>
                    <a:pt x="3322" y="1322"/>
                  </a:cubicBezTo>
                  <a:cubicBezTo>
                    <a:pt x="3072" y="1251"/>
                    <a:pt x="2798" y="1203"/>
                    <a:pt x="2548" y="1132"/>
                  </a:cubicBezTo>
                  <a:cubicBezTo>
                    <a:pt x="1584" y="846"/>
                    <a:pt x="679" y="655"/>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18"/>
            <p:cNvSpPr/>
            <p:nvPr/>
          </p:nvSpPr>
          <p:spPr>
            <a:xfrm>
              <a:off x="2821175" y="4776900"/>
              <a:ext cx="185175" cy="47300"/>
            </a:xfrm>
            <a:custGeom>
              <a:rect b="b" l="l" r="r" t="t"/>
              <a:pathLst>
                <a:path extrusionOk="0" h="1892" w="7407">
                  <a:moveTo>
                    <a:pt x="0" y="1"/>
                  </a:moveTo>
                  <a:lnTo>
                    <a:pt x="0" y="1"/>
                  </a:lnTo>
                  <a:cubicBezTo>
                    <a:pt x="667" y="679"/>
                    <a:pt x="1548" y="1191"/>
                    <a:pt x="2441" y="1525"/>
                  </a:cubicBezTo>
                  <a:cubicBezTo>
                    <a:pt x="3141" y="1777"/>
                    <a:pt x="3877" y="1891"/>
                    <a:pt x="4615" y="1891"/>
                  </a:cubicBezTo>
                  <a:cubicBezTo>
                    <a:pt x="5409" y="1891"/>
                    <a:pt x="6207" y="1759"/>
                    <a:pt x="6966" y="1525"/>
                  </a:cubicBezTo>
                  <a:cubicBezTo>
                    <a:pt x="7108" y="1489"/>
                    <a:pt x="7263" y="1430"/>
                    <a:pt x="7406" y="1370"/>
                  </a:cubicBezTo>
                  <a:lnTo>
                    <a:pt x="7406" y="1370"/>
                  </a:lnTo>
                  <a:cubicBezTo>
                    <a:pt x="7156" y="1394"/>
                    <a:pt x="6906" y="1394"/>
                    <a:pt x="6644" y="1394"/>
                  </a:cubicBezTo>
                  <a:cubicBezTo>
                    <a:pt x="5025" y="1394"/>
                    <a:pt x="3810" y="1251"/>
                    <a:pt x="2227" y="834"/>
                  </a:cubicBezTo>
                  <a:cubicBezTo>
                    <a:pt x="1453" y="596"/>
                    <a:pt x="667" y="37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18"/>
            <p:cNvSpPr/>
            <p:nvPr/>
          </p:nvSpPr>
          <p:spPr>
            <a:xfrm>
              <a:off x="460175" y="2723075"/>
              <a:ext cx="31275" cy="244400"/>
            </a:xfrm>
            <a:custGeom>
              <a:rect b="b" l="l" r="r" t="t"/>
              <a:pathLst>
                <a:path extrusionOk="0" h="9776" w="1251">
                  <a:moveTo>
                    <a:pt x="202" y="1"/>
                  </a:moveTo>
                  <a:cubicBezTo>
                    <a:pt x="214" y="239"/>
                    <a:pt x="202" y="477"/>
                    <a:pt x="202" y="715"/>
                  </a:cubicBezTo>
                  <a:cubicBezTo>
                    <a:pt x="167" y="2192"/>
                    <a:pt x="143" y="3680"/>
                    <a:pt x="107" y="5144"/>
                  </a:cubicBezTo>
                  <a:cubicBezTo>
                    <a:pt x="107" y="6692"/>
                    <a:pt x="119" y="8228"/>
                    <a:pt x="0" y="9776"/>
                  </a:cubicBezTo>
                  <a:cubicBezTo>
                    <a:pt x="1119" y="6633"/>
                    <a:pt x="1250" y="3656"/>
                    <a:pt x="333" y="441"/>
                  </a:cubicBezTo>
                  <a:lnTo>
                    <a:pt x="20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18"/>
            <p:cNvSpPr/>
            <p:nvPr/>
          </p:nvSpPr>
          <p:spPr>
            <a:xfrm>
              <a:off x="525950" y="2749575"/>
              <a:ext cx="29200" cy="188450"/>
            </a:xfrm>
            <a:custGeom>
              <a:rect b="b" l="l" r="r" t="t"/>
              <a:pathLst>
                <a:path extrusionOk="0" h="7538" w="1168">
                  <a:moveTo>
                    <a:pt x="215" y="0"/>
                  </a:moveTo>
                  <a:lnTo>
                    <a:pt x="215" y="0"/>
                  </a:lnTo>
                  <a:cubicBezTo>
                    <a:pt x="227" y="179"/>
                    <a:pt x="250" y="346"/>
                    <a:pt x="262" y="548"/>
                  </a:cubicBezTo>
                  <a:cubicBezTo>
                    <a:pt x="262" y="1560"/>
                    <a:pt x="203" y="2572"/>
                    <a:pt x="179" y="3584"/>
                  </a:cubicBezTo>
                  <a:cubicBezTo>
                    <a:pt x="155" y="4906"/>
                    <a:pt x="143" y="6227"/>
                    <a:pt x="0" y="7537"/>
                  </a:cubicBezTo>
                  <a:cubicBezTo>
                    <a:pt x="1036" y="5299"/>
                    <a:pt x="1167" y="2679"/>
                    <a:pt x="346" y="346"/>
                  </a:cubicBezTo>
                  <a:lnTo>
                    <a:pt x="21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18"/>
            <p:cNvSpPr/>
            <p:nvPr/>
          </p:nvSpPr>
          <p:spPr>
            <a:xfrm>
              <a:off x="259250" y="2771300"/>
              <a:ext cx="20850" cy="168800"/>
            </a:xfrm>
            <a:custGeom>
              <a:rect b="b" l="l" r="r" t="t"/>
              <a:pathLst>
                <a:path extrusionOk="0" h="6752" w="834">
                  <a:moveTo>
                    <a:pt x="715" y="1"/>
                  </a:moveTo>
                  <a:cubicBezTo>
                    <a:pt x="703" y="48"/>
                    <a:pt x="703" y="96"/>
                    <a:pt x="691" y="155"/>
                  </a:cubicBezTo>
                  <a:cubicBezTo>
                    <a:pt x="155" y="2310"/>
                    <a:pt x="0" y="4549"/>
                    <a:pt x="346" y="6751"/>
                  </a:cubicBezTo>
                  <a:cubicBezTo>
                    <a:pt x="584" y="5025"/>
                    <a:pt x="834" y="3251"/>
                    <a:pt x="774" y="1477"/>
                  </a:cubicBezTo>
                  <a:cubicBezTo>
                    <a:pt x="762" y="989"/>
                    <a:pt x="739" y="501"/>
                    <a:pt x="7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18"/>
            <p:cNvSpPr/>
            <p:nvPr/>
          </p:nvSpPr>
          <p:spPr>
            <a:xfrm>
              <a:off x="340200" y="2683500"/>
              <a:ext cx="25925" cy="348275"/>
            </a:xfrm>
            <a:custGeom>
              <a:rect b="b" l="l" r="r" t="t"/>
              <a:pathLst>
                <a:path extrusionOk="0" h="13931" w="1037">
                  <a:moveTo>
                    <a:pt x="989" y="0"/>
                  </a:moveTo>
                  <a:lnTo>
                    <a:pt x="989" y="0"/>
                  </a:lnTo>
                  <a:cubicBezTo>
                    <a:pt x="977" y="48"/>
                    <a:pt x="965" y="107"/>
                    <a:pt x="953" y="155"/>
                  </a:cubicBezTo>
                  <a:cubicBezTo>
                    <a:pt x="310" y="2501"/>
                    <a:pt x="37" y="4965"/>
                    <a:pt x="1" y="7406"/>
                  </a:cubicBezTo>
                  <a:cubicBezTo>
                    <a:pt x="13" y="9585"/>
                    <a:pt x="239" y="11764"/>
                    <a:pt x="418" y="13931"/>
                  </a:cubicBezTo>
                  <a:cubicBezTo>
                    <a:pt x="739" y="11240"/>
                    <a:pt x="965" y="8513"/>
                    <a:pt x="1013" y="5775"/>
                  </a:cubicBezTo>
                  <a:cubicBezTo>
                    <a:pt x="1037" y="4346"/>
                    <a:pt x="1013" y="2905"/>
                    <a:pt x="965" y="1477"/>
                  </a:cubicBezTo>
                  <a:cubicBezTo>
                    <a:pt x="965" y="989"/>
                    <a:pt x="977" y="500"/>
                    <a:pt x="9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18"/>
            <p:cNvSpPr/>
            <p:nvPr/>
          </p:nvSpPr>
          <p:spPr>
            <a:xfrm>
              <a:off x="408675" y="2798100"/>
              <a:ext cx="12225" cy="129500"/>
            </a:xfrm>
            <a:custGeom>
              <a:rect b="b" l="l" r="r" t="t"/>
              <a:pathLst>
                <a:path extrusionOk="0" h="5180" w="489">
                  <a:moveTo>
                    <a:pt x="215" y="0"/>
                  </a:moveTo>
                  <a:cubicBezTo>
                    <a:pt x="119" y="810"/>
                    <a:pt x="0" y="1667"/>
                    <a:pt x="0" y="2524"/>
                  </a:cubicBezTo>
                  <a:cubicBezTo>
                    <a:pt x="12" y="3417"/>
                    <a:pt x="119" y="4310"/>
                    <a:pt x="238" y="5179"/>
                  </a:cubicBezTo>
                  <a:cubicBezTo>
                    <a:pt x="357" y="4334"/>
                    <a:pt x="477" y="3489"/>
                    <a:pt x="488" y="2643"/>
                  </a:cubicBezTo>
                  <a:cubicBezTo>
                    <a:pt x="488" y="1750"/>
                    <a:pt x="381" y="869"/>
                    <a:pt x="2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18"/>
            <p:cNvSpPr/>
            <p:nvPr/>
          </p:nvSpPr>
          <p:spPr>
            <a:xfrm>
              <a:off x="5930200" y="1586050"/>
              <a:ext cx="499175" cy="317600"/>
            </a:xfrm>
            <a:custGeom>
              <a:rect b="b" l="l" r="r" t="t"/>
              <a:pathLst>
                <a:path extrusionOk="0" h="12704" w="19967">
                  <a:moveTo>
                    <a:pt x="0" y="0"/>
                  </a:moveTo>
                  <a:lnTo>
                    <a:pt x="0" y="0"/>
                  </a:lnTo>
                  <a:cubicBezTo>
                    <a:pt x="1572" y="536"/>
                    <a:pt x="2917" y="1155"/>
                    <a:pt x="4429" y="1905"/>
                  </a:cubicBezTo>
                  <a:cubicBezTo>
                    <a:pt x="6275" y="2810"/>
                    <a:pt x="8073" y="3810"/>
                    <a:pt x="9775" y="4965"/>
                  </a:cubicBezTo>
                  <a:cubicBezTo>
                    <a:pt x="12657" y="6870"/>
                    <a:pt x="14883" y="8763"/>
                    <a:pt x="17657" y="10918"/>
                  </a:cubicBezTo>
                  <a:cubicBezTo>
                    <a:pt x="18133" y="11299"/>
                    <a:pt x="18729" y="11716"/>
                    <a:pt x="19348" y="12192"/>
                  </a:cubicBezTo>
                  <a:cubicBezTo>
                    <a:pt x="19562" y="12371"/>
                    <a:pt x="19777" y="12525"/>
                    <a:pt x="19967" y="12704"/>
                  </a:cubicBezTo>
                  <a:cubicBezTo>
                    <a:pt x="19526" y="12216"/>
                    <a:pt x="19110" y="11728"/>
                    <a:pt x="18669" y="11240"/>
                  </a:cubicBezTo>
                  <a:cubicBezTo>
                    <a:pt x="16574" y="8823"/>
                    <a:pt x="14085" y="6775"/>
                    <a:pt x="11430" y="5001"/>
                  </a:cubicBezTo>
                  <a:cubicBezTo>
                    <a:pt x="9859" y="3941"/>
                    <a:pt x="8275" y="2929"/>
                    <a:pt x="6572" y="2107"/>
                  </a:cubicBezTo>
                  <a:cubicBezTo>
                    <a:pt x="4477" y="1155"/>
                    <a:pt x="2274" y="38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18"/>
            <p:cNvSpPr/>
            <p:nvPr/>
          </p:nvSpPr>
          <p:spPr>
            <a:xfrm>
              <a:off x="5934650" y="1525025"/>
              <a:ext cx="591475" cy="389050"/>
            </a:xfrm>
            <a:custGeom>
              <a:rect b="b" l="l" r="r" t="t"/>
              <a:pathLst>
                <a:path extrusionOk="0" h="15562" w="23659">
                  <a:moveTo>
                    <a:pt x="1" y="0"/>
                  </a:moveTo>
                  <a:lnTo>
                    <a:pt x="1" y="0"/>
                  </a:lnTo>
                  <a:cubicBezTo>
                    <a:pt x="1870" y="560"/>
                    <a:pt x="3608" y="1298"/>
                    <a:pt x="5275" y="2024"/>
                  </a:cubicBezTo>
                  <a:cubicBezTo>
                    <a:pt x="7014" y="2798"/>
                    <a:pt x="8728" y="3632"/>
                    <a:pt x="10359" y="4644"/>
                  </a:cubicBezTo>
                  <a:cubicBezTo>
                    <a:pt x="12514" y="6001"/>
                    <a:pt x="14384" y="7394"/>
                    <a:pt x="16170" y="8882"/>
                  </a:cubicBezTo>
                  <a:cubicBezTo>
                    <a:pt x="17586" y="10061"/>
                    <a:pt x="18896" y="11323"/>
                    <a:pt x="20265" y="12549"/>
                  </a:cubicBezTo>
                  <a:cubicBezTo>
                    <a:pt x="21337" y="13526"/>
                    <a:pt x="22480" y="14431"/>
                    <a:pt x="23528" y="15443"/>
                  </a:cubicBezTo>
                  <a:cubicBezTo>
                    <a:pt x="23575" y="15490"/>
                    <a:pt x="23611" y="15526"/>
                    <a:pt x="23659" y="15562"/>
                  </a:cubicBezTo>
                  <a:cubicBezTo>
                    <a:pt x="22956" y="14645"/>
                    <a:pt x="22242" y="13716"/>
                    <a:pt x="21468" y="12847"/>
                  </a:cubicBezTo>
                  <a:cubicBezTo>
                    <a:pt x="19241" y="10252"/>
                    <a:pt x="16634" y="8037"/>
                    <a:pt x="13836" y="6072"/>
                  </a:cubicBezTo>
                  <a:cubicBezTo>
                    <a:pt x="11740" y="4572"/>
                    <a:pt x="9526" y="3203"/>
                    <a:pt x="7145" y="2155"/>
                  </a:cubicBezTo>
                  <a:cubicBezTo>
                    <a:pt x="4847" y="1191"/>
                    <a:pt x="2454" y="417"/>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18"/>
            <p:cNvSpPr/>
            <p:nvPr/>
          </p:nvSpPr>
          <p:spPr>
            <a:xfrm>
              <a:off x="6054625" y="1485125"/>
              <a:ext cx="547100" cy="418525"/>
            </a:xfrm>
            <a:custGeom>
              <a:rect b="b" l="l" r="r" t="t"/>
              <a:pathLst>
                <a:path extrusionOk="0" h="16741" w="21884">
                  <a:moveTo>
                    <a:pt x="0" y="1"/>
                  </a:moveTo>
                  <a:cubicBezTo>
                    <a:pt x="4012" y="1882"/>
                    <a:pt x="7834" y="4144"/>
                    <a:pt x="11347" y="6835"/>
                  </a:cubicBezTo>
                  <a:cubicBezTo>
                    <a:pt x="12371" y="7621"/>
                    <a:pt x="14157" y="9121"/>
                    <a:pt x="15335" y="10252"/>
                  </a:cubicBezTo>
                  <a:cubicBezTo>
                    <a:pt x="16633" y="11478"/>
                    <a:pt x="17859" y="12752"/>
                    <a:pt x="19133" y="13991"/>
                  </a:cubicBezTo>
                  <a:cubicBezTo>
                    <a:pt x="19979" y="14824"/>
                    <a:pt x="20812" y="15646"/>
                    <a:pt x="21658" y="16479"/>
                  </a:cubicBezTo>
                  <a:cubicBezTo>
                    <a:pt x="21692" y="16513"/>
                    <a:pt x="21732" y="16551"/>
                    <a:pt x="21771" y="16592"/>
                  </a:cubicBezTo>
                  <a:lnTo>
                    <a:pt x="21771" y="16592"/>
                  </a:lnTo>
                  <a:cubicBezTo>
                    <a:pt x="21160" y="15781"/>
                    <a:pt x="20596" y="14943"/>
                    <a:pt x="19979" y="14169"/>
                  </a:cubicBezTo>
                  <a:cubicBezTo>
                    <a:pt x="17597" y="11121"/>
                    <a:pt x="14680" y="8514"/>
                    <a:pt x="11609" y="6144"/>
                  </a:cubicBezTo>
                  <a:cubicBezTo>
                    <a:pt x="9525" y="4573"/>
                    <a:pt x="7346" y="3096"/>
                    <a:pt x="5001" y="1918"/>
                  </a:cubicBezTo>
                  <a:cubicBezTo>
                    <a:pt x="3417" y="1132"/>
                    <a:pt x="1715" y="525"/>
                    <a:pt x="0" y="1"/>
                  </a:cubicBezTo>
                  <a:close/>
                  <a:moveTo>
                    <a:pt x="21771" y="16592"/>
                  </a:moveTo>
                  <a:cubicBezTo>
                    <a:pt x="21808" y="16642"/>
                    <a:pt x="21846" y="16691"/>
                    <a:pt x="21884" y="16741"/>
                  </a:cubicBezTo>
                  <a:cubicBezTo>
                    <a:pt x="21853" y="16685"/>
                    <a:pt x="21812" y="16636"/>
                    <a:pt x="21771" y="165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18"/>
            <p:cNvSpPr/>
            <p:nvPr/>
          </p:nvSpPr>
          <p:spPr>
            <a:xfrm>
              <a:off x="6096575" y="1425600"/>
              <a:ext cx="462000" cy="314950"/>
            </a:xfrm>
            <a:custGeom>
              <a:rect b="b" l="l" r="r" t="t"/>
              <a:pathLst>
                <a:path extrusionOk="0" h="12598" w="18480">
                  <a:moveTo>
                    <a:pt x="1" y="1"/>
                  </a:moveTo>
                  <a:lnTo>
                    <a:pt x="1" y="1"/>
                  </a:lnTo>
                  <a:cubicBezTo>
                    <a:pt x="2132" y="858"/>
                    <a:pt x="4132" y="2037"/>
                    <a:pt x="6097" y="3227"/>
                  </a:cubicBezTo>
                  <a:cubicBezTo>
                    <a:pt x="9812" y="5430"/>
                    <a:pt x="12764" y="7835"/>
                    <a:pt x="16015" y="10526"/>
                  </a:cubicBezTo>
                  <a:cubicBezTo>
                    <a:pt x="16812" y="11181"/>
                    <a:pt x="17610" y="11835"/>
                    <a:pt x="18384" y="12514"/>
                  </a:cubicBezTo>
                  <a:cubicBezTo>
                    <a:pt x="18408" y="12550"/>
                    <a:pt x="18432" y="12562"/>
                    <a:pt x="18479" y="12597"/>
                  </a:cubicBezTo>
                  <a:cubicBezTo>
                    <a:pt x="18444" y="12562"/>
                    <a:pt x="18420" y="12514"/>
                    <a:pt x="18384" y="12490"/>
                  </a:cubicBezTo>
                  <a:cubicBezTo>
                    <a:pt x="17884" y="11907"/>
                    <a:pt x="17360" y="11323"/>
                    <a:pt x="16836" y="10764"/>
                  </a:cubicBezTo>
                  <a:cubicBezTo>
                    <a:pt x="15824" y="9657"/>
                    <a:pt x="14800" y="8561"/>
                    <a:pt x="13681" y="7561"/>
                  </a:cubicBezTo>
                  <a:cubicBezTo>
                    <a:pt x="12645" y="6656"/>
                    <a:pt x="11514" y="5835"/>
                    <a:pt x="10395" y="5013"/>
                  </a:cubicBezTo>
                  <a:cubicBezTo>
                    <a:pt x="7287" y="2739"/>
                    <a:pt x="3799" y="88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18"/>
            <p:cNvSpPr/>
            <p:nvPr/>
          </p:nvSpPr>
          <p:spPr>
            <a:xfrm>
              <a:off x="5926625" y="1292850"/>
              <a:ext cx="488175" cy="243500"/>
            </a:xfrm>
            <a:custGeom>
              <a:rect b="b" l="l" r="r" t="t"/>
              <a:pathLst>
                <a:path extrusionOk="0" h="9740" w="19527">
                  <a:moveTo>
                    <a:pt x="0" y="0"/>
                  </a:moveTo>
                  <a:lnTo>
                    <a:pt x="0" y="0"/>
                  </a:lnTo>
                  <a:cubicBezTo>
                    <a:pt x="2132" y="405"/>
                    <a:pt x="4382" y="1393"/>
                    <a:pt x="6108" y="2108"/>
                  </a:cubicBezTo>
                  <a:cubicBezTo>
                    <a:pt x="7430" y="2679"/>
                    <a:pt x="9740" y="3751"/>
                    <a:pt x="11299" y="4644"/>
                  </a:cubicBezTo>
                  <a:cubicBezTo>
                    <a:pt x="13097" y="5656"/>
                    <a:pt x="14824" y="6787"/>
                    <a:pt x="16586" y="7882"/>
                  </a:cubicBezTo>
                  <a:cubicBezTo>
                    <a:pt x="17538" y="8466"/>
                    <a:pt x="18479" y="9061"/>
                    <a:pt x="19396" y="9668"/>
                  </a:cubicBezTo>
                  <a:cubicBezTo>
                    <a:pt x="19443" y="9704"/>
                    <a:pt x="19491" y="9728"/>
                    <a:pt x="19527" y="9740"/>
                  </a:cubicBezTo>
                  <a:cubicBezTo>
                    <a:pt x="18872" y="9180"/>
                    <a:pt x="18205" y="8597"/>
                    <a:pt x="17538" y="8037"/>
                  </a:cubicBezTo>
                  <a:cubicBezTo>
                    <a:pt x="15395" y="6096"/>
                    <a:pt x="12954" y="4525"/>
                    <a:pt x="10383" y="3227"/>
                  </a:cubicBezTo>
                  <a:cubicBezTo>
                    <a:pt x="8394" y="2215"/>
                    <a:pt x="6358" y="1322"/>
                    <a:pt x="4203" y="727"/>
                  </a:cubicBezTo>
                  <a:cubicBezTo>
                    <a:pt x="2834" y="322"/>
                    <a:pt x="1429" y="36"/>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18"/>
            <p:cNvSpPr/>
            <p:nvPr/>
          </p:nvSpPr>
          <p:spPr>
            <a:xfrm>
              <a:off x="6029325" y="1236900"/>
              <a:ext cx="406325" cy="218800"/>
            </a:xfrm>
            <a:custGeom>
              <a:rect b="b" l="l" r="r" t="t"/>
              <a:pathLst>
                <a:path extrusionOk="0" h="8752" w="16253">
                  <a:moveTo>
                    <a:pt x="0" y="0"/>
                  </a:moveTo>
                  <a:lnTo>
                    <a:pt x="0" y="0"/>
                  </a:lnTo>
                  <a:cubicBezTo>
                    <a:pt x="2679" y="941"/>
                    <a:pt x="5215" y="2143"/>
                    <a:pt x="7882" y="3620"/>
                  </a:cubicBezTo>
                  <a:cubicBezTo>
                    <a:pt x="10216" y="4929"/>
                    <a:pt x="12430" y="6465"/>
                    <a:pt x="14752" y="7822"/>
                  </a:cubicBezTo>
                  <a:cubicBezTo>
                    <a:pt x="15264" y="8120"/>
                    <a:pt x="15752" y="8430"/>
                    <a:pt x="16252" y="8751"/>
                  </a:cubicBezTo>
                  <a:cubicBezTo>
                    <a:pt x="15931" y="8477"/>
                    <a:pt x="15597" y="8192"/>
                    <a:pt x="15288" y="7894"/>
                  </a:cubicBezTo>
                  <a:cubicBezTo>
                    <a:pt x="12442" y="5155"/>
                    <a:pt x="9156" y="2846"/>
                    <a:pt x="5465" y="1393"/>
                  </a:cubicBezTo>
                  <a:cubicBezTo>
                    <a:pt x="3691" y="738"/>
                    <a:pt x="1857" y="27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18"/>
            <p:cNvSpPr/>
            <p:nvPr/>
          </p:nvSpPr>
          <p:spPr>
            <a:xfrm>
              <a:off x="6121575" y="1182425"/>
              <a:ext cx="292625" cy="174750"/>
            </a:xfrm>
            <a:custGeom>
              <a:rect b="b" l="l" r="r" t="t"/>
              <a:pathLst>
                <a:path extrusionOk="0" h="6990" w="11705">
                  <a:moveTo>
                    <a:pt x="1" y="0"/>
                  </a:moveTo>
                  <a:lnTo>
                    <a:pt x="1" y="0"/>
                  </a:lnTo>
                  <a:cubicBezTo>
                    <a:pt x="2216" y="988"/>
                    <a:pt x="4263" y="2334"/>
                    <a:pt x="6311" y="3644"/>
                  </a:cubicBezTo>
                  <a:cubicBezTo>
                    <a:pt x="7823" y="4608"/>
                    <a:pt x="9395" y="5489"/>
                    <a:pt x="10919" y="6441"/>
                  </a:cubicBezTo>
                  <a:cubicBezTo>
                    <a:pt x="11169" y="6620"/>
                    <a:pt x="11431" y="6799"/>
                    <a:pt x="11705" y="6989"/>
                  </a:cubicBezTo>
                  <a:cubicBezTo>
                    <a:pt x="11538" y="6834"/>
                    <a:pt x="11383" y="6680"/>
                    <a:pt x="11229" y="6525"/>
                  </a:cubicBezTo>
                  <a:cubicBezTo>
                    <a:pt x="8085" y="3417"/>
                    <a:pt x="4347" y="107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18"/>
            <p:cNvSpPr/>
            <p:nvPr/>
          </p:nvSpPr>
          <p:spPr>
            <a:xfrm>
              <a:off x="6209400" y="1149975"/>
              <a:ext cx="206900" cy="135150"/>
            </a:xfrm>
            <a:custGeom>
              <a:rect b="b" l="l" r="r" t="t"/>
              <a:pathLst>
                <a:path extrusionOk="0" h="5406" w="8276">
                  <a:moveTo>
                    <a:pt x="0" y="0"/>
                  </a:moveTo>
                  <a:cubicBezTo>
                    <a:pt x="1393" y="691"/>
                    <a:pt x="2667" y="1584"/>
                    <a:pt x="3965" y="2441"/>
                  </a:cubicBezTo>
                  <a:cubicBezTo>
                    <a:pt x="5180" y="3203"/>
                    <a:pt x="6537" y="4001"/>
                    <a:pt x="7608" y="4846"/>
                  </a:cubicBezTo>
                  <a:cubicBezTo>
                    <a:pt x="7835" y="5025"/>
                    <a:pt x="8061" y="5203"/>
                    <a:pt x="8275" y="5406"/>
                  </a:cubicBezTo>
                  <a:cubicBezTo>
                    <a:pt x="8192" y="5299"/>
                    <a:pt x="8085" y="5180"/>
                    <a:pt x="8001" y="5072"/>
                  </a:cubicBezTo>
                  <a:cubicBezTo>
                    <a:pt x="5894" y="2644"/>
                    <a:pt x="3096" y="85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18"/>
            <p:cNvSpPr/>
            <p:nvPr/>
          </p:nvSpPr>
          <p:spPr>
            <a:xfrm>
              <a:off x="6241550" y="961550"/>
              <a:ext cx="447700" cy="255725"/>
            </a:xfrm>
            <a:custGeom>
              <a:rect b="b" l="l" r="r" t="t"/>
              <a:pathLst>
                <a:path extrusionOk="0" h="10229" w="17908">
                  <a:moveTo>
                    <a:pt x="0" y="1"/>
                  </a:moveTo>
                  <a:lnTo>
                    <a:pt x="0" y="1"/>
                  </a:lnTo>
                  <a:cubicBezTo>
                    <a:pt x="1798" y="656"/>
                    <a:pt x="3393" y="1418"/>
                    <a:pt x="5132" y="2311"/>
                  </a:cubicBezTo>
                  <a:cubicBezTo>
                    <a:pt x="6739" y="3132"/>
                    <a:pt x="8335" y="3977"/>
                    <a:pt x="9870" y="4918"/>
                  </a:cubicBezTo>
                  <a:cubicBezTo>
                    <a:pt x="12097" y="6299"/>
                    <a:pt x="14228" y="7835"/>
                    <a:pt x="16455" y="9216"/>
                  </a:cubicBezTo>
                  <a:cubicBezTo>
                    <a:pt x="16955" y="9526"/>
                    <a:pt x="17431" y="9871"/>
                    <a:pt x="17907" y="10228"/>
                  </a:cubicBezTo>
                  <a:cubicBezTo>
                    <a:pt x="17645" y="9978"/>
                    <a:pt x="17383" y="9728"/>
                    <a:pt x="17109" y="9466"/>
                  </a:cubicBezTo>
                  <a:cubicBezTo>
                    <a:pt x="15681" y="8121"/>
                    <a:pt x="14288" y="6704"/>
                    <a:pt x="12680" y="5537"/>
                  </a:cubicBezTo>
                  <a:cubicBezTo>
                    <a:pt x="11002" y="4335"/>
                    <a:pt x="9180" y="3299"/>
                    <a:pt x="7323" y="2358"/>
                  </a:cubicBezTo>
                  <a:cubicBezTo>
                    <a:pt x="5001" y="1251"/>
                    <a:pt x="2524" y="45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18"/>
            <p:cNvSpPr/>
            <p:nvPr/>
          </p:nvSpPr>
          <p:spPr>
            <a:xfrm>
              <a:off x="6338575" y="926725"/>
              <a:ext cx="337575" cy="174450"/>
            </a:xfrm>
            <a:custGeom>
              <a:rect b="b" l="l" r="r" t="t"/>
              <a:pathLst>
                <a:path extrusionOk="0" h="6978" w="13503">
                  <a:moveTo>
                    <a:pt x="1" y="1"/>
                  </a:moveTo>
                  <a:lnTo>
                    <a:pt x="1" y="1"/>
                  </a:lnTo>
                  <a:cubicBezTo>
                    <a:pt x="2799" y="1156"/>
                    <a:pt x="5573" y="2668"/>
                    <a:pt x="8287" y="4097"/>
                  </a:cubicBezTo>
                  <a:cubicBezTo>
                    <a:pt x="9764" y="4930"/>
                    <a:pt x="11300" y="5609"/>
                    <a:pt x="12740" y="6478"/>
                  </a:cubicBezTo>
                  <a:cubicBezTo>
                    <a:pt x="12990" y="6633"/>
                    <a:pt x="13264" y="6799"/>
                    <a:pt x="13502" y="6978"/>
                  </a:cubicBezTo>
                  <a:cubicBezTo>
                    <a:pt x="13300" y="6787"/>
                    <a:pt x="13109" y="6609"/>
                    <a:pt x="12919" y="6430"/>
                  </a:cubicBezTo>
                  <a:cubicBezTo>
                    <a:pt x="11252" y="4894"/>
                    <a:pt x="9597" y="3704"/>
                    <a:pt x="7442" y="2525"/>
                  </a:cubicBezTo>
                  <a:cubicBezTo>
                    <a:pt x="5096" y="1382"/>
                    <a:pt x="2560" y="54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18"/>
            <p:cNvSpPr/>
            <p:nvPr/>
          </p:nvSpPr>
          <p:spPr>
            <a:xfrm>
              <a:off x="6489200" y="921075"/>
              <a:ext cx="224450" cy="113125"/>
            </a:xfrm>
            <a:custGeom>
              <a:rect b="b" l="l" r="r" t="t"/>
              <a:pathLst>
                <a:path extrusionOk="0" h="4525" w="8978">
                  <a:moveTo>
                    <a:pt x="0" y="1"/>
                  </a:moveTo>
                  <a:lnTo>
                    <a:pt x="0" y="1"/>
                  </a:lnTo>
                  <a:cubicBezTo>
                    <a:pt x="1572" y="727"/>
                    <a:pt x="3012" y="1667"/>
                    <a:pt x="4560" y="2429"/>
                  </a:cubicBezTo>
                  <a:cubicBezTo>
                    <a:pt x="6001" y="3132"/>
                    <a:pt x="6965" y="3406"/>
                    <a:pt x="8608" y="4299"/>
                  </a:cubicBezTo>
                  <a:cubicBezTo>
                    <a:pt x="8727" y="4358"/>
                    <a:pt x="8858" y="4442"/>
                    <a:pt x="8977" y="4525"/>
                  </a:cubicBezTo>
                  <a:cubicBezTo>
                    <a:pt x="8847" y="4418"/>
                    <a:pt x="8716" y="4299"/>
                    <a:pt x="8573" y="4203"/>
                  </a:cubicBezTo>
                  <a:cubicBezTo>
                    <a:pt x="7442" y="3322"/>
                    <a:pt x="6227" y="2406"/>
                    <a:pt x="4917" y="1703"/>
                  </a:cubicBezTo>
                  <a:cubicBezTo>
                    <a:pt x="3382" y="905"/>
                    <a:pt x="1715" y="29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18"/>
            <p:cNvSpPr/>
            <p:nvPr/>
          </p:nvSpPr>
          <p:spPr>
            <a:xfrm>
              <a:off x="6678200" y="919300"/>
              <a:ext cx="108375" cy="69675"/>
            </a:xfrm>
            <a:custGeom>
              <a:rect b="b" l="l" r="r" t="t"/>
              <a:pathLst>
                <a:path extrusionOk="0" h="2787" w="4335">
                  <a:moveTo>
                    <a:pt x="1" y="0"/>
                  </a:moveTo>
                  <a:lnTo>
                    <a:pt x="1" y="0"/>
                  </a:lnTo>
                  <a:cubicBezTo>
                    <a:pt x="691" y="429"/>
                    <a:pt x="1334" y="941"/>
                    <a:pt x="2013" y="1369"/>
                  </a:cubicBezTo>
                  <a:cubicBezTo>
                    <a:pt x="2727" y="1810"/>
                    <a:pt x="3787" y="2453"/>
                    <a:pt x="4335" y="2786"/>
                  </a:cubicBezTo>
                  <a:cubicBezTo>
                    <a:pt x="3061" y="1607"/>
                    <a:pt x="1691" y="59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18"/>
            <p:cNvSpPr/>
            <p:nvPr/>
          </p:nvSpPr>
          <p:spPr>
            <a:xfrm>
              <a:off x="6912450" y="1454175"/>
              <a:ext cx="181000" cy="230125"/>
            </a:xfrm>
            <a:custGeom>
              <a:rect b="b" l="l" r="r" t="t"/>
              <a:pathLst>
                <a:path extrusionOk="0" h="9205" w="7240">
                  <a:moveTo>
                    <a:pt x="1" y="1"/>
                  </a:moveTo>
                  <a:lnTo>
                    <a:pt x="1" y="1"/>
                  </a:lnTo>
                  <a:cubicBezTo>
                    <a:pt x="1692" y="1822"/>
                    <a:pt x="2835" y="3561"/>
                    <a:pt x="4132" y="5204"/>
                  </a:cubicBezTo>
                  <a:cubicBezTo>
                    <a:pt x="4728" y="5954"/>
                    <a:pt x="5359" y="6716"/>
                    <a:pt x="5990" y="7442"/>
                  </a:cubicBezTo>
                  <a:cubicBezTo>
                    <a:pt x="6383" y="7894"/>
                    <a:pt x="6668" y="8192"/>
                    <a:pt x="6966" y="8656"/>
                  </a:cubicBezTo>
                  <a:cubicBezTo>
                    <a:pt x="7061" y="8811"/>
                    <a:pt x="7168" y="9014"/>
                    <a:pt x="7240" y="9204"/>
                  </a:cubicBezTo>
                  <a:cubicBezTo>
                    <a:pt x="7216" y="8990"/>
                    <a:pt x="7157" y="8787"/>
                    <a:pt x="7085" y="8573"/>
                  </a:cubicBezTo>
                  <a:cubicBezTo>
                    <a:pt x="6811" y="7799"/>
                    <a:pt x="6383" y="7073"/>
                    <a:pt x="5918" y="6311"/>
                  </a:cubicBezTo>
                  <a:cubicBezTo>
                    <a:pt x="4430" y="3811"/>
                    <a:pt x="2454" y="158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18"/>
            <p:cNvSpPr/>
            <p:nvPr/>
          </p:nvSpPr>
          <p:spPr>
            <a:xfrm>
              <a:off x="6762750" y="1441075"/>
              <a:ext cx="252725" cy="297400"/>
            </a:xfrm>
            <a:custGeom>
              <a:rect b="b" l="l" r="r" t="t"/>
              <a:pathLst>
                <a:path extrusionOk="0" h="11896" w="10109">
                  <a:moveTo>
                    <a:pt x="0" y="1"/>
                  </a:moveTo>
                  <a:lnTo>
                    <a:pt x="0" y="1"/>
                  </a:lnTo>
                  <a:cubicBezTo>
                    <a:pt x="1560" y="1501"/>
                    <a:pt x="2905" y="3192"/>
                    <a:pt x="4262" y="4858"/>
                  </a:cubicBezTo>
                  <a:cubicBezTo>
                    <a:pt x="5953" y="6918"/>
                    <a:pt x="7668" y="8966"/>
                    <a:pt x="9394" y="11002"/>
                  </a:cubicBezTo>
                  <a:lnTo>
                    <a:pt x="10108" y="11895"/>
                  </a:lnTo>
                  <a:cubicBezTo>
                    <a:pt x="9989" y="11681"/>
                    <a:pt x="9858" y="11455"/>
                    <a:pt x="9739" y="11228"/>
                  </a:cubicBezTo>
                  <a:cubicBezTo>
                    <a:pt x="8799" y="9502"/>
                    <a:pt x="7811" y="7775"/>
                    <a:pt x="6608" y="6216"/>
                  </a:cubicBezTo>
                  <a:cubicBezTo>
                    <a:pt x="4751" y="3835"/>
                    <a:pt x="2548" y="166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18"/>
            <p:cNvSpPr/>
            <p:nvPr/>
          </p:nvSpPr>
          <p:spPr>
            <a:xfrm>
              <a:off x="6697550" y="1525025"/>
              <a:ext cx="184275" cy="229800"/>
            </a:xfrm>
            <a:custGeom>
              <a:rect b="b" l="l" r="r" t="t"/>
              <a:pathLst>
                <a:path extrusionOk="0" h="9192" w="7371">
                  <a:moveTo>
                    <a:pt x="1" y="0"/>
                  </a:moveTo>
                  <a:lnTo>
                    <a:pt x="1" y="0"/>
                  </a:lnTo>
                  <a:cubicBezTo>
                    <a:pt x="1036" y="1215"/>
                    <a:pt x="2548" y="3358"/>
                    <a:pt x="3144" y="4096"/>
                  </a:cubicBezTo>
                  <a:cubicBezTo>
                    <a:pt x="4334" y="5656"/>
                    <a:pt x="5739" y="7168"/>
                    <a:pt x="6966" y="8620"/>
                  </a:cubicBezTo>
                  <a:cubicBezTo>
                    <a:pt x="7120" y="8811"/>
                    <a:pt x="7251" y="9001"/>
                    <a:pt x="7371" y="9192"/>
                  </a:cubicBezTo>
                  <a:cubicBezTo>
                    <a:pt x="7311" y="9061"/>
                    <a:pt x="7251" y="8918"/>
                    <a:pt x="7192" y="8763"/>
                  </a:cubicBezTo>
                  <a:cubicBezTo>
                    <a:pt x="6466" y="7084"/>
                    <a:pt x="5406" y="5537"/>
                    <a:pt x="4263" y="4096"/>
                  </a:cubicBezTo>
                  <a:cubicBezTo>
                    <a:pt x="3001" y="2584"/>
                    <a:pt x="1548" y="121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18"/>
            <p:cNvSpPr/>
            <p:nvPr/>
          </p:nvSpPr>
          <p:spPr>
            <a:xfrm>
              <a:off x="6918400" y="1330350"/>
              <a:ext cx="244700" cy="293225"/>
            </a:xfrm>
            <a:custGeom>
              <a:rect b="b" l="l" r="r" t="t"/>
              <a:pathLst>
                <a:path extrusionOk="0" h="11729" w="9788">
                  <a:moveTo>
                    <a:pt x="1" y="1"/>
                  </a:moveTo>
                  <a:cubicBezTo>
                    <a:pt x="1823" y="1596"/>
                    <a:pt x="3370" y="3489"/>
                    <a:pt x="4954" y="5335"/>
                  </a:cubicBezTo>
                  <a:cubicBezTo>
                    <a:pt x="6585" y="7382"/>
                    <a:pt x="7919" y="8978"/>
                    <a:pt x="9133" y="10704"/>
                  </a:cubicBezTo>
                  <a:cubicBezTo>
                    <a:pt x="9264" y="10907"/>
                    <a:pt x="9597" y="11419"/>
                    <a:pt x="9788" y="11728"/>
                  </a:cubicBezTo>
                  <a:cubicBezTo>
                    <a:pt x="9669" y="11442"/>
                    <a:pt x="9562" y="11145"/>
                    <a:pt x="9443" y="10871"/>
                  </a:cubicBezTo>
                  <a:cubicBezTo>
                    <a:pt x="8657" y="8871"/>
                    <a:pt x="7276" y="6668"/>
                    <a:pt x="5776" y="4870"/>
                  </a:cubicBezTo>
                  <a:cubicBezTo>
                    <a:pt x="4085" y="2989"/>
                    <a:pt x="2168" y="128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18"/>
            <p:cNvSpPr/>
            <p:nvPr/>
          </p:nvSpPr>
          <p:spPr>
            <a:xfrm>
              <a:off x="6969025" y="1299400"/>
              <a:ext cx="210150" cy="214325"/>
            </a:xfrm>
            <a:custGeom>
              <a:rect b="b" l="l" r="r" t="t"/>
              <a:pathLst>
                <a:path extrusionOk="0" h="8573" w="8406">
                  <a:moveTo>
                    <a:pt x="0" y="0"/>
                  </a:moveTo>
                  <a:lnTo>
                    <a:pt x="0" y="0"/>
                  </a:lnTo>
                  <a:cubicBezTo>
                    <a:pt x="1917" y="1596"/>
                    <a:pt x="3548" y="3489"/>
                    <a:pt x="5251" y="5299"/>
                  </a:cubicBezTo>
                  <a:cubicBezTo>
                    <a:pt x="6048" y="6180"/>
                    <a:pt x="6918" y="6989"/>
                    <a:pt x="7739" y="7835"/>
                  </a:cubicBezTo>
                  <a:cubicBezTo>
                    <a:pt x="7977" y="8073"/>
                    <a:pt x="8192" y="8323"/>
                    <a:pt x="8406" y="8573"/>
                  </a:cubicBezTo>
                  <a:cubicBezTo>
                    <a:pt x="8299" y="8418"/>
                    <a:pt x="8215" y="8239"/>
                    <a:pt x="8108" y="8073"/>
                  </a:cubicBezTo>
                  <a:cubicBezTo>
                    <a:pt x="7120" y="6406"/>
                    <a:pt x="6037" y="4763"/>
                    <a:pt x="4679" y="3370"/>
                  </a:cubicBezTo>
                  <a:cubicBezTo>
                    <a:pt x="3310" y="2024"/>
                    <a:pt x="1703" y="88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18"/>
            <p:cNvSpPr/>
            <p:nvPr/>
          </p:nvSpPr>
          <p:spPr>
            <a:xfrm>
              <a:off x="7018125" y="1208600"/>
              <a:ext cx="168500" cy="178025"/>
            </a:xfrm>
            <a:custGeom>
              <a:rect b="b" l="l" r="r" t="t"/>
              <a:pathLst>
                <a:path extrusionOk="0" h="7121" w="6740">
                  <a:moveTo>
                    <a:pt x="1" y="1"/>
                  </a:moveTo>
                  <a:lnTo>
                    <a:pt x="1" y="1"/>
                  </a:lnTo>
                  <a:cubicBezTo>
                    <a:pt x="1501" y="1454"/>
                    <a:pt x="2941" y="2966"/>
                    <a:pt x="4358" y="4502"/>
                  </a:cubicBezTo>
                  <a:cubicBezTo>
                    <a:pt x="5025" y="5228"/>
                    <a:pt x="5751" y="5895"/>
                    <a:pt x="6382" y="6657"/>
                  </a:cubicBezTo>
                  <a:cubicBezTo>
                    <a:pt x="6513" y="6823"/>
                    <a:pt x="6620" y="6954"/>
                    <a:pt x="6740" y="7121"/>
                  </a:cubicBezTo>
                  <a:cubicBezTo>
                    <a:pt x="6680" y="6966"/>
                    <a:pt x="6620" y="6823"/>
                    <a:pt x="6549" y="6668"/>
                  </a:cubicBezTo>
                  <a:cubicBezTo>
                    <a:pt x="5858" y="5180"/>
                    <a:pt x="4894" y="3811"/>
                    <a:pt x="3751" y="2620"/>
                  </a:cubicBezTo>
                  <a:cubicBezTo>
                    <a:pt x="2632" y="1573"/>
                    <a:pt x="1334" y="7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18"/>
            <p:cNvSpPr/>
            <p:nvPr/>
          </p:nvSpPr>
          <p:spPr>
            <a:xfrm>
              <a:off x="6996100" y="1115150"/>
              <a:ext cx="156300" cy="135150"/>
            </a:xfrm>
            <a:custGeom>
              <a:rect b="b" l="l" r="r" t="t"/>
              <a:pathLst>
                <a:path extrusionOk="0" h="5406" w="6252">
                  <a:moveTo>
                    <a:pt x="1" y="0"/>
                  </a:moveTo>
                  <a:lnTo>
                    <a:pt x="1" y="0"/>
                  </a:lnTo>
                  <a:cubicBezTo>
                    <a:pt x="977" y="703"/>
                    <a:pt x="1917" y="1632"/>
                    <a:pt x="2870" y="2489"/>
                  </a:cubicBezTo>
                  <a:cubicBezTo>
                    <a:pt x="3858" y="3382"/>
                    <a:pt x="4930" y="4144"/>
                    <a:pt x="5894" y="5049"/>
                  </a:cubicBezTo>
                  <a:lnTo>
                    <a:pt x="6251" y="5406"/>
                  </a:lnTo>
                  <a:cubicBezTo>
                    <a:pt x="6156" y="5287"/>
                    <a:pt x="6085" y="5168"/>
                    <a:pt x="6013" y="5061"/>
                  </a:cubicBezTo>
                  <a:cubicBezTo>
                    <a:pt x="4513" y="2882"/>
                    <a:pt x="2465" y="101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18"/>
            <p:cNvSpPr/>
            <p:nvPr/>
          </p:nvSpPr>
          <p:spPr>
            <a:xfrm>
              <a:off x="6769575" y="890425"/>
              <a:ext cx="155100" cy="98250"/>
            </a:xfrm>
            <a:custGeom>
              <a:rect b="b" l="l" r="r" t="t"/>
              <a:pathLst>
                <a:path extrusionOk="0" h="3930" w="6204">
                  <a:moveTo>
                    <a:pt x="1" y="0"/>
                  </a:moveTo>
                  <a:lnTo>
                    <a:pt x="1" y="0"/>
                  </a:lnTo>
                  <a:cubicBezTo>
                    <a:pt x="1096" y="703"/>
                    <a:pt x="1858" y="1405"/>
                    <a:pt x="2942" y="2131"/>
                  </a:cubicBezTo>
                  <a:cubicBezTo>
                    <a:pt x="3787" y="2679"/>
                    <a:pt x="4418" y="3001"/>
                    <a:pt x="5275" y="3441"/>
                  </a:cubicBezTo>
                  <a:cubicBezTo>
                    <a:pt x="5588" y="3603"/>
                    <a:pt x="5878" y="3765"/>
                    <a:pt x="6178" y="3916"/>
                  </a:cubicBezTo>
                  <a:lnTo>
                    <a:pt x="6178" y="3916"/>
                  </a:lnTo>
                  <a:cubicBezTo>
                    <a:pt x="6161" y="3904"/>
                    <a:pt x="6150" y="3887"/>
                    <a:pt x="6133" y="3870"/>
                  </a:cubicBezTo>
                  <a:cubicBezTo>
                    <a:pt x="5299" y="3143"/>
                    <a:pt x="4490" y="2381"/>
                    <a:pt x="3585" y="1750"/>
                  </a:cubicBezTo>
                  <a:cubicBezTo>
                    <a:pt x="2477" y="1000"/>
                    <a:pt x="1287" y="334"/>
                    <a:pt x="1" y="0"/>
                  </a:cubicBezTo>
                  <a:close/>
                  <a:moveTo>
                    <a:pt x="6178" y="3916"/>
                  </a:moveTo>
                  <a:cubicBezTo>
                    <a:pt x="6186" y="3921"/>
                    <a:pt x="6194" y="3926"/>
                    <a:pt x="6204" y="3929"/>
                  </a:cubicBezTo>
                  <a:cubicBezTo>
                    <a:pt x="6195" y="3925"/>
                    <a:pt x="6187" y="3921"/>
                    <a:pt x="6178" y="39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18"/>
            <p:cNvSpPr/>
            <p:nvPr/>
          </p:nvSpPr>
          <p:spPr>
            <a:xfrm>
              <a:off x="6923775" y="874350"/>
              <a:ext cx="444725" cy="411675"/>
            </a:xfrm>
            <a:custGeom>
              <a:rect b="b" l="l" r="r" t="t"/>
              <a:pathLst>
                <a:path extrusionOk="0" h="16467" w="17789">
                  <a:moveTo>
                    <a:pt x="0" y="0"/>
                  </a:moveTo>
                  <a:cubicBezTo>
                    <a:pt x="1417" y="786"/>
                    <a:pt x="2763" y="1727"/>
                    <a:pt x="4132" y="2620"/>
                  </a:cubicBezTo>
                  <a:cubicBezTo>
                    <a:pt x="5703" y="3667"/>
                    <a:pt x="7346" y="4739"/>
                    <a:pt x="8609" y="5787"/>
                  </a:cubicBezTo>
                  <a:cubicBezTo>
                    <a:pt x="11276" y="8037"/>
                    <a:pt x="13859" y="11014"/>
                    <a:pt x="15693" y="13466"/>
                  </a:cubicBezTo>
                  <a:cubicBezTo>
                    <a:pt x="16395" y="14466"/>
                    <a:pt x="17110" y="15443"/>
                    <a:pt x="17788" y="16467"/>
                  </a:cubicBezTo>
                  <a:cubicBezTo>
                    <a:pt x="17610" y="15990"/>
                    <a:pt x="16848" y="14562"/>
                    <a:pt x="16419" y="13788"/>
                  </a:cubicBezTo>
                  <a:cubicBezTo>
                    <a:pt x="15419" y="12026"/>
                    <a:pt x="14169" y="10394"/>
                    <a:pt x="12823" y="8894"/>
                  </a:cubicBezTo>
                  <a:cubicBezTo>
                    <a:pt x="11645" y="7585"/>
                    <a:pt x="10418" y="6322"/>
                    <a:pt x="9085" y="5179"/>
                  </a:cubicBezTo>
                  <a:cubicBezTo>
                    <a:pt x="6406" y="2941"/>
                    <a:pt x="3263" y="125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18"/>
            <p:cNvSpPr/>
            <p:nvPr/>
          </p:nvSpPr>
          <p:spPr>
            <a:xfrm>
              <a:off x="7055325" y="874950"/>
              <a:ext cx="310500" cy="274450"/>
            </a:xfrm>
            <a:custGeom>
              <a:rect b="b" l="l" r="r" t="t"/>
              <a:pathLst>
                <a:path extrusionOk="0" h="10978" w="12420">
                  <a:moveTo>
                    <a:pt x="1" y="0"/>
                  </a:moveTo>
                  <a:cubicBezTo>
                    <a:pt x="1930" y="1131"/>
                    <a:pt x="4609" y="3036"/>
                    <a:pt x="5811" y="3989"/>
                  </a:cubicBezTo>
                  <a:cubicBezTo>
                    <a:pt x="6680" y="4655"/>
                    <a:pt x="7716" y="5489"/>
                    <a:pt x="8704" y="6441"/>
                  </a:cubicBezTo>
                  <a:cubicBezTo>
                    <a:pt x="9609" y="7334"/>
                    <a:pt x="10431" y="8311"/>
                    <a:pt x="11264" y="9263"/>
                  </a:cubicBezTo>
                  <a:cubicBezTo>
                    <a:pt x="11671" y="9728"/>
                    <a:pt x="12022" y="10216"/>
                    <a:pt x="12359" y="10816"/>
                  </a:cubicBezTo>
                  <a:lnTo>
                    <a:pt x="12359" y="10816"/>
                  </a:lnTo>
                  <a:cubicBezTo>
                    <a:pt x="12196" y="10375"/>
                    <a:pt x="12011" y="9913"/>
                    <a:pt x="11788" y="9489"/>
                  </a:cubicBezTo>
                  <a:cubicBezTo>
                    <a:pt x="10967" y="8073"/>
                    <a:pt x="10038" y="6691"/>
                    <a:pt x="8895" y="5501"/>
                  </a:cubicBezTo>
                  <a:cubicBezTo>
                    <a:pt x="6383" y="3048"/>
                    <a:pt x="3239" y="1310"/>
                    <a:pt x="1" y="0"/>
                  </a:cubicBezTo>
                  <a:close/>
                  <a:moveTo>
                    <a:pt x="12359" y="10816"/>
                  </a:moveTo>
                  <a:cubicBezTo>
                    <a:pt x="12380" y="10870"/>
                    <a:pt x="12400" y="10924"/>
                    <a:pt x="12419" y="10978"/>
                  </a:cubicBezTo>
                  <a:cubicBezTo>
                    <a:pt x="12419" y="10930"/>
                    <a:pt x="12395" y="10894"/>
                    <a:pt x="12383" y="10859"/>
                  </a:cubicBezTo>
                  <a:cubicBezTo>
                    <a:pt x="12375" y="10844"/>
                    <a:pt x="12367" y="10830"/>
                    <a:pt x="12359" y="108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18"/>
            <p:cNvSpPr/>
            <p:nvPr/>
          </p:nvSpPr>
          <p:spPr>
            <a:xfrm>
              <a:off x="7198200" y="885350"/>
              <a:ext cx="180700" cy="129525"/>
            </a:xfrm>
            <a:custGeom>
              <a:rect b="b" l="l" r="r" t="t"/>
              <a:pathLst>
                <a:path extrusionOk="0" h="5181" w="7228">
                  <a:moveTo>
                    <a:pt x="1" y="1"/>
                  </a:moveTo>
                  <a:lnTo>
                    <a:pt x="1" y="1"/>
                  </a:lnTo>
                  <a:cubicBezTo>
                    <a:pt x="1275" y="656"/>
                    <a:pt x="2156" y="1453"/>
                    <a:pt x="3061" y="2132"/>
                  </a:cubicBezTo>
                  <a:cubicBezTo>
                    <a:pt x="4180" y="3025"/>
                    <a:pt x="5502" y="3858"/>
                    <a:pt x="6585" y="4680"/>
                  </a:cubicBezTo>
                  <a:cubicBezTo>
                    <a:pt x="6799" y="4835"/>
                    <a:pt x="7002" y="5013"/>
                    <a:pt x="7228" y="5180"/>
                  </a:cubicBezTo>
                  <a:cubicBezTo>
                    <a:pt x="7157" y="5085"/>
                    <a:pt x="7097" y="5013"/>
                    <a:pt x="7026" y="4942"/>
                  </a:cubicBezTo>
                  <a:cubicBezTo>
                    <a:pt x="5097" y="2811"/>
                    <a:pt x="2823" y="77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18"/>
            <p:cNvSpPr/>
            <p:nvPr/>
          </p:nvSpPr>
          <p:spPr>
            <a:xfrm>
              <a:off x="6481750" y="1581575"/>
              <a:ext cx="536700" cy="842400"/>
            </a:xfrm>
            <a:custGeom>
              <a:rect b="b" l="l" r="r" t="t"/>
              <a:pathLst>
                <a:path extrusionOk="0" h="33696" w="21468">
                  <a:moveTo>
                    <a:pt x="1" y="0"/>
                  </a:moveTo>
                  <a:cubicBezTo>
                    <a:pt x="3441" y="3239"/>
                    <a:pt x="6954" y="6430"/>
                    <a:pt x="9930" y="10097"/>
                  </a:cubicBezTo>
                  <a:cubicBezTo>
                    <a:pt x="12133" y="12859"/>
                    <a:pt x="14348" y="15836"/>
                    <a:pt x="16193" y="19074"/>
                  </a:cubicBezTo>
                  <a:cubicBezTo>
                    <a:pt x="17919" y="22134"/>
                    <a:pt x="19098" y="24908"/>
                    <a:pt x="20039" y="28290"/>
                  </a:cubicBezTo>
                  <a:cubicBezTo>
                    <a:pt x="20324" y="29242"/>
                    <a:pt x="20563" y="30230"/>
                    <a:pt x="20801" y="31207"/>
                  </a:cubicBezTo>
                  <a:cubicBezTo>
                    <a:pt x="21003" y="32028"/>
                    <a:pt x="21229" y="32850"/>
                    <a:pt x="21360" y="33695"/>
                  </a:cubicBezTo>
                  <a:cubicBezTo>
                    <a:pt x="21467" y="32731"/>
                    <a:pt x="21182" y="30326"/>
                    <a:pt x="20932" y="28885"/>
                  </a:cubicBezTo>
                  <a:cubicBezTo>
                    <a:pt x="19622" y="22408"/>
                    <a:pt x="15586" y="16312"/>
                    <a:pt x="11764" y="11395"/>
                  </a:cubicBezTo>
                  <a:cubicBezTo>
                    <a:pt x="9740" y="8763"/>
                    <a:pt x="7537" y="6275"/>
                    <a:pt x="5096" y="4013"/>
                  </a:cubicBezTo>
                  <a:cubicBezTo>
                    <a:pt x="3489" y="2572"/>
                    <a:pt x="1763" y="1263"/>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18"/>
            <p:cNvSpPr/>
            <p:nvPr/>
          </p:nvSpPr>
          <p:spPr>
            <a:xfrm>
              <a:off x="6591300" y="1762250"/>
              <a:ext cx="164925" cy="209275"/>
            </a:xfrm>
            <a:custGeom>
              <a:rect b="b" l="l" r="r" t="t"/>
              <a:pathLst>
                <a:path extrusionOk="0" h="8371" w="6597">
                  <a:moveTo>
                    <a:pt x="0" y="1"/>
                  </a:moveTo>
                  <a:cubicBezTo>
                    <a:pt x="1119" y="1417"/>
                    <a:pt x="2441" y="3263"/>
                    <a:pt x="3381" y="4453"/>
                  </a:cubicBezTo>
                  <a:cubicBezTo>
                    <a:pt x="4405" y="5799"/>
                    <a:pt x="5501" y="7073"/>
                    <a:pt x="6596" y="8371"/>
                  </a:cubicBezTo>
                  <a:cubicBezTo>
                    <a:pt x="5846" y="6966"/>
                    <a:pt x="5132" y="5537"/>
                    <a:pt x="4179" y="4275"/>
                  </a:cubicBezTo>
                  <a:cubicBezTo>
                    <a:pt x="2977" y="2679"/>
                    <a:pt x="1500" y="131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18"/>
            <p:cNvSpPr/>
            <p:nvPr/>
          </p:nvSpPr>
          <p:spPr>
            <a:xfrm>
              <a:off x="6604675" y="2024775"/>
              <a:ext cx="197975" cy="292325"/>
            </a:xfrm>
            <a:custGeom>
              <a:rect b="b" l="l" r="r" t="t"/>
              <a:pathLst>
                <a:path extrusionOk="0" h="11693" w="7919">
                  <a:moveTo>
                    <a:pt x="1" y="1"/>
                  </a:moveTo>
                  <a:lnTo>
                    <a:pt x="1" y="1"/>
                  </a:lnTo>
                  <a:cubicBezTo>
                    <a:pt x="1180" y="1513"/>
                    <a:pt x="2227" y="3180"/>
                    <a:pt x="3287" y="4799"/>
                  </a:cubicBezTo>
                  <a:cubicBezTo>
                    <a:pt x="4644" y="6823"/>
                    <a:pt x="5966" y="8871"/>
                    <a:pt x="7335" y="10859"/>
                  </a:cubicBezTo>
                  <a:cubicBezTo>
                    <a:pt x="7526" y="11145"/>
                    <a:pt x="7728" y="11431"/>
                    <a:pt x="7918" y="11693"/>
                  </a:cubicBezTo>
                  <a:cubicBezTo>
                    <a:pt x="7823" y="11514"/>
                    <a:pt x="7740" y="11312"/>
                    <a:pt x="7668" y="11109"/>
                  </a:cubicBezTo>
                  <a:cubicBezTo>
                    <a:pt x="6930" y="9300"/>
                    <a:pt x="6061" y="7454"/>
                    <a:pt x="4954" y="5728"/>
                  </a:cubicBezTo>
                  <a:cubicBezTo>
                    <a:pt x="3561" y="3632"/>
                    <a:pt x="1918" y="164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18"/>
            <p:cNvSpPr/>
            <p:nvPr/>
          </p:nvSpPr>
          <p:spPr>
            <a:xfrm>
              <a:off x="6682375" y="2043525"/>
              <a:ext cx="111375" cy="146400"/>
            </a:xfrm>
            <a:custGeom>
              <a:rect b="b" l="l" r="r" t="t"/>
              <a:pathLst>
                <a:path extrusionOk="0" h="5856" w="4455">
                  <a:moveTo>
                    <a:pt x="0" y="1"/>
                  </a:moveTo>
                  <a:lnTo>
                    <a:pt x="0" y="1"/>
                  </a:lnTo>
                  <a:cubicBezTo>
                    <a:pt x="786" y="894"/>
                    <a:pt x="1441" y="1906"/>
                    <a:pt x="2179" y="2954"/>
                  </a:cubicBezTo>
                  <a:cubicBezTo>
                    <a:pt x="2810" y="3847"/>
                    <a:pt x="3560" y="4680"/>
                    <a:pt x="4227" y="5561"/>
                  </a:cubicBezTo>
                  <a:cubicBezTo>
                    <a:pt x="4271" y="5606"/>
                    <a:pt x="4442" y="5856"/>
                    <a:pt x="4451" y="5856"/>
                  </a:cubicBezTo>
                  <a:cubicBezTo>
                    <a:pt x="4454" y="5856"/>
                    <a:pt x="4439" y="5827"/>
                    <a:pt x="4394" y="5752"/>
                  </a:cubicBezTo>
                  <a:cubicBezTo>
                    <a:pt x="3858" y="4704"/>
                    <a:pt x="3322" y="3632"/>
                    <a:pt x="2632" y="2680"/>
                  </a:cubicBezTo>
                  <a:cubicBezTo>
                    <a:pt x="1893" y="1668"/>
                    <a:pt x="1000" y="76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18"/>
            <p:cNvSpPr/>
            <p:nvPr/>
          </p:nvSpPr>
          <p:spPr>
            <a:xfrm>
              <a:off x="6824650" y="1847975"/>
              <a:ext cx="265525" cy="485500"/>
            </a:xfrm>
            <a:custGeom>
              <a:rect b="b" l="l" r="r" t="t"/>
              <a:pathLst>
                <a:path extrusionOk="0" h="19420" w="10621">
                  <a:moveTo>
                    <a:pt x="1" y="1"/>
                  </a:moveTo>
                  <a:cubicBezTo>
                    <a:pt x="1203" y="1667"/>
                    <a:pt x="2298" y="3406"/>
                    <a:pt x="3430" y="5132"/>
                  </a:cubicBezTo>
                  <a:cubicBezTo>
                    <a:pt x="4418" y="6632"/>
                    <a:pt x="5442" y="8121"/>
                    <a:pt x="6275" y="9716"/>
                  </a:cubicBezTo>
                  <a:cubicBezTo>
                    <a:pt x="7859" y="12633"/>
                    <a:pt x="8716" y="15110"/>
                    <a:pt x="10014" y="17979"/>
                  </a:cubicBezTo>
                  <a:cubicBezTo>
                    <a:pt x="10216" y="18455"/>
                    <a:pt x="10418" y="18943"/>
                    <a:pt x="10621" y="19420"/>
                  </a:cubicBezTo>
                  <a:cubicBezTo>
                    <a:pt x="10538" y="19098"/>
                    <a:pt x="10442" y="18741"/>
                    <a:pt x="10371" y="18396"/>
                  </a:cubicBezTo>
                  <a:cubicBezTo>
                    <a:pt x="9787" y="16014"/>
                    <a:pt x="9025" y="13657"/>
                    <a:pt x="7990" y="11442"/>
                  </a:cubicBezTo>
                  <a:cubicBezTo>
                    <a:pt x="5977" y="7228"/>
                    <a:pt x="3227" y="337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18"/>
            <p:cNvSpPr/>
            <p:nvPr/>
          </p:nvSpPr>
          <p:spPr>
            <a:xfrm>
              <a:off x="6891625" y="2218250"/>
              <a:ext cx="68775" cy="228050"/>
            </a:xfrm>
            <a:custGeom>
              <a:rect b="b" l="l" r="r" t="t"/>
              <a:pathLst>
                <a:path extrusionOk="0" h="9122" w="2751">
                  <a:moveTo>
                    <a:pt x="0" y="1"/>
                  </a:moveTo>
                  <a:cubicBezTo>
                    <a:pt x="989" y="2823"/>
                    <a:pt x="1882" y="5692"/>
                    <a:pt x="2644" y="8597"/>
                  </a:cubicBezTo>
                  <a:cubicBezTo>
                    <a:pt x="2679" y="8764"/>
                    <a:pt x="2703" y="8942"/>
                    <a:pt x="2751" y="9121"/>
                  </a:cubicBezTo>
                  <a:lnTo>
                    <a:pt x="2751" y="8669"/>
                  </a:lnTo>
                  <a:cubicBezTo>
                    <a:pt x="2632" y="5609"/>
                    <a:pt x="1584" y="262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18"/>
            <p:cNvSpPr/>
            <p:nvPr/>
          </p:nvSpPr>
          <p:spPr>
            <a:xfrm>
              <a:off x="6898175" y="2342675"/>
              <a:ext cx="23250" cy="116125"/>
            </a:xfrm>
            <a:custGeom>
              <a:rect b="b" l="l" r="r" t="t"/>
              <a:pathLst>
                <a:path extrusionOk="0" h="4645" w="930">
                  <a:moveTo>
                    <a:pt x="0" y="1"/>
                  </a:moveTo>
                  <a:lnTo>
                    <a:pt x="0" y="1"/>
                  </a:lnTo>
                  <a:cubicBezTo>
                    <a:pt x="108" y="620"/>
                    <a:pt x="191" y="1668"/>
                    <a:pt x="250" y="2108"/>
                  </a:cubicBezTo>
                  <a:cubicBezTo>
                    <a:pt x="358" y="2965"/>
                    <a:pt x="596" y="3799"/>
                    <a:pt x="727" y="4644"/>
                  </a:cubicBezTo>
                  <a:cubicBezTo>
                    <a:pt x="929" y="3072"/>
                    <a:pt x="703" y="142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18"/>
            <p:cNvSpPr/>
            <p:nvPr/>
          </p:nvSpPr>
          <p:spPr>
            <a:xfrm>
              <a:off x="6941025" y="1885775"/>
              <a:ext cx="210475" cy="406025"/>
            </a:xfrm>
            <a:custGeom>
              <a:rect b="b" l="l" r="r" t="t"/>
              <a:pathLst>
                <a:path extrusionOk="0" h="16241" w="8419">
                  <a:moveTo>
                    <a:pt x="1" y="1"/>
                  </a:moveTo>
                  <a:lnTo>
                    <a:pt x="1" y="1"/>
                  </a:lnTo>
                  <a:cubicBezTo>
                    <a:pt x="1037" y="1727"/>
                    <a:pt x="2168" y="3394"/>
                    <a:pt x="3108" y="5180"/>
                  </a:cubicBezTo>
                  <a:cubicBezTo>
                    <a:pt x="4835" y="8395"/>
                    <a:pt x="6323" y="11728"/>
                    <a:pt x="7871" y="15038"/>
                  </a:cubicBezTo>
                  <a:cubicBezTo>
                    <a:pt x="8049" y="15443"/>
                    <a:pt x="8240" y="15824"/>
                    <a:pt x="8419" y="16241"/>
                  </a:cubicBezTo>
                  <a:cubicBezTo>
                    <a:pt x="8347" y="15931"/>
                    <a:pt x="8252" y="15598"/>
                    <a:pt x="8169" y="15288"/>
                  </a:cubicBezTo>
                  <a:cubicBezTo>
                    <a:pt x="7168" y="11716"/>
                    <a:pt x="5621" y="8311"/>
                    <a:pt x="3763" y="5096"/>
                  </a:cubicBezTo>
                  <a:cubicBezTo>
                    <a:pt x="2692" y="3263"/>
                    <a:pt x="1334" y="163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18"/>
            <p:cNvSpPr/>
            <p:nvPr/>
          </p:nvSpPr>
          <p:spPr>
            <a:xfrm>
              <a:off x="7030625" y="1897100"/>
              <a:ext cx="194700" cy="418525"/>
            </a:xfrm>
            <a:custGeom>
              <a:rect b="b" l="l" r="r" t="t"/>
              <a:pathLst>
                <a:path extrusionOk="0" h="16741" w="7788">
                  <a:moveTo>
                    <a:pt x="1" y="0"/>
                  </a:moveTo>
                  <a:lnTo>
                    <a:pt x="1" y="0"/>
                  </a:lnTo>
                  <a:cubicBezTo>
                    <a:pt x="1846" y="2858"/>
                    <a:pt x="3334" y="5941"/>
                    <a:pt x="4716" y="9037"/>
                  </a:cubicBezTo>
                  <a:cubicBezTo>
                    <a:pt x="5418" y="10644"/>
                    <a:pt x="6406" y="13228"/>
                    <a:pt x="7335" y="15502"/>
                  </a:cubicBezTo>
                  <a:cubicBezTo>
                    <a:pt x="7490" y="15919"/>
                    <a:pt x="7633" y="16324"/>
                    <a:pt x="7787" y="16740"/>
                  </a:cubicBezTo>
                  <a:cubicBezTo>
                    <a:pt x="7728" y="16466"/>
                    <a:pt x="7668" y="16193"/>
                    <a:pt x="7609" y="15919"/>
                  </a:cubicBezTo>
                  <a:cubicBezTo>
                    <a:pt x="7180" y="14002"/>
                    <a:pt x="6763" y="12073"/>
                    <a:pt x="6073" y="10204"/>
                  </a:cubicBezTo>
                  <a:cubicBezTo>
                    <a:pt x="4644" y="6501"/>
                    <a:pt x="2715" y="294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18"/>
            <p:cNvSpPr/>
            <p:nvPr/>
          </p:nvSpPr>
          <p:spPr>
            <a:xfrm>
              <a:off x="7116650" y="1881900"/>
              <a:ext cx="197675" cy="482525"/>
            </a:xfrm>
            <a:custGeom>
              <a:rect b="b" l="l" r="r" t="t"/>
              <a:pathLst>
                <a:path extrusionOk="0" h="19301" w="7907">
                  <a:moveTo>
                    <a:pt x="1" y="1"/>
                  </a:moveTo>
                  <a:cubicBezTo>
                    <a:pt x="1679" y="3192"/>
                    <a:pt x="3382" y="6811"/>
                    <a:pt x="4668" y="9883"/>
                  </a:cubicBezTo>
                  <a:cubicBezTo>
                    <a:pt x="5716" y="12479"/>
                    <a:pt x="6537" y="15157"/>
                    <a:pt x="7442" y="17824"/>
                  </a:cubicBezTo>
                  <a:cubicBezTo>
                    <a:pt x="7609" y="18301"/>
                    <a:pt x="7752" y="18789"/>
                    <a:pt x="7906" y="19301"/>
                  </a:cubicBezTo>
                  <a:cubicBezTo>
                    <a:pt x="7847" y="18991"/>
                    <a:pt x="7763" y="18646"/>
                    <a:pt x="7704" y="18313"/>
                  </a:cubicBezTo>
                  <a:cubicBezTo>
                    <a:pt x="7251" y="16170"/>
                    <a:pt x="6799" y="14026"/>
                    <a:pt x="6120" y="11967"/>
                  </a:cubicBezTo>
                  <a:cubicBezTo>
                    <a:pt x="4692" y="7704"/>
                    <a:pt x="2703" y="359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18"/>
            <p:cNvSpPr/>
            <p:nvPr/>
          </p:nvSpPr>
          <p:spPr>
            <a:xfrm>
              <a:off x="7189875" y="1819700"/>
              <a:ext cx="172950" cy="466150"/>
            </a:xfrm>
            <a:custGeom>
              <a:rect b="b" l="l" r="r" t="t"/>
              <a:pathLst>
                <a:path extrusionOk="0" h="18646" w="6918">
                  <a:moveTo>
                    <a:pt x="0" y="0"/>
                  </a:moveTo>
                  <a:lnTo>
                    <a:pt x="0" y="0"/>
                  </a:lnTo>
                  <a:cubicBezTo>
                    <a:pt x="977" y="1894"/>
                    <a:pt x="1870" y="3953"/>
                    <a:pt x="2608" y="5680"/>
                  </a:cubicBezTo>
                  <a:cubicBezTo>
                    <a:pt x="2965" y="6537"/>
                    <a:pt x="3691" y="8216"/>
                    <a:pt x="4227" y="9775"/>
                  </a:cubicBezTo>
                  <a:cubicBezTo>
                    <a:pt x="4644" y="10978"/>
                    <a:pt x="4965" y="12216"/>
                    <a:pt x="5323" y="13454"/>
                  </a:cubicBezTo>
                  <a:cubicBezTo>
                    <a:pt x="5704" y="14717"/>
                    <a:pt x="6120" y="15967"/>
                    <a:pt x="6501" y="17229"/>
                  </a:cubicBezTo>
                  <a:cubicBezTo>
                    <a:pt x="6656" y="17693"/>
                    <a:pt x="6799" y="18169"/>
                    <a:pt x="6918" y="18646"/>
                  </a:cubicBezTo>
                  <a:cubicBezTo>
                    <a:pt x="6870" y="18348"/>
                    <a:pt x="6835" y="18038"/>
                    <a:pt x="6787" y="17741"/>
                  </a:cubicBezTo>
                  <a:cubicBezTo>
                    <a:pt x="6489" y="15610"/>
                    <a:pt x="6180" y="13478"/>
                    <a:pt x="5608" y="11395"/>
                  </a:cubicBezTo>
                  <a:cubicBezTo>
                    <a:pt x="4430" y="7311"/>
                    <a:pt x="2548" y="341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18"/>
            <p:cNvSpPr/>
            <p:nvPr/>
          </p:nvSpPr>
          <p:spPr>
            <a:xfrm>
              <a:off x="7262500" y="1758975"/>
              <a:ext cx="110150" cy="297375"/>
            </a:xfrm>
            <a:custGeom>
              <a:rect b="b" l="l" r="r" t="t"/>
              <a:pathLst>
                <a:path extrusionOk="0" h="11895" w="4406">
                  <a:moveTo>
                    <a:pt x="1" y="1"/>
                  </a:moveTo>
                  <a:lnTo>
                    <a:pt x="1" y="1"/>
                  </a:lnTo>
                  <a:cubicBezTo>
                    <a:pt x="917" y="1965"/>
                    <a:pt x="1608" y="4073"/>
                    <a:pt x="2346" y="6204"/>
                  </a:cubicBezTo>
                  <a:cubicBezTo>
                    <a:pt x="2941" y="7966"/>
                    <a:pt x="3537" y="9335"/>
                    <a:pt x="4120" y="11038"/>
                  </a:cubicBezTo>
                  <a:cubicBezTo>
                    <a:pt x="4215" y="11323"/>
                    <a:pt x="4299" y="11609"/>
                    <a:pt x="4406" y="11895"/>
                  </a:cubicBezTo>
                  <a:cubicBezTo>
                    <a:pt x="4370" y="11704"/>
                    <a:pt x="4346" y="11490"/>
                    <a:pt x="4311" y="11288"/>
                  </a:cubicBezTo>
                  <a:cubicBezTo>
                    <a:pt x="3811" y="7204"/>
                    <a:pt x="2441" y="333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18"/>
            <p:cNvSpPr/>
            <p:nvPr/>
          </p:nvSpPr>
          <p:spPr>
            <a:xfrm>
              <a:off x="7318750" y="1664025"/>
              <a:ext cx="65525" cy="150050"/>
            </a:xfrm>
            <a:custGeom>
              <a:rect b="b" l="l" r="r" t="t"/>
              <a:pathLst>
                <a:path extrusionOk="0" h="6002" w="2621">
                  <a:moveTo>
                    <a:pt x="1" y="0"/>
                  </a:moveTo>
                  <a:cubicBezTo>
                    <a:pt x="560" y="1227"/>
                    <a:pt x="870" y="2013"/>
                    <a:pt x="1394" y="3168"/>
                  </a:cubicBezTo>
                  <a:cubicBezTo>
                    <a:pt x="1846" y="4037"/>
                    <a:pt x="2239" y="4799"/>
                    <a:pt x="2525" y="5692"/>
                  </a:cubicBezTo>
                  <a:cubicBezTo>
                    <a:pt x="2561" y="5799"/>
                    <a:pt x="2585" y="5882"/>
                    <a:pt x="2620" y="6001"/>
                  </a:cubicBezTo>
                  <a:cubicBezTo>
                    <a:pt x="2620" y="5906"/>
                    <a:pt x="2620" y="5835"/>
                    <a:pt x="2596" y="5763"/>
                  </a:cubicBezTo>
                  <a:cubicBezTo>
                    <a:pt x="2454" y="3608"/>
                    <a:pt x="1287" y="165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18"/>
            <p:cNvSpPr/>
            <p:nvPr/>
          </p:nvSpPr>
          <p:spPr>
            <a:xfrm>
              <a:off x="7347625" y="1559550"/>
              <a:ext cx="19675" cy="54500"/>
            </a:xfrm>
            <a:custGeom>
              <a:rect b="b" l="l" r="r" t="t"/>
              <a:pathLst>
                <a:path extrusionOk="0" h="2180" w="787">
                  <a:moveTo>
                    <a:pt x="1" y="0"/>
                  </a:moveTo>
                  <a:lnTo>
                    <a:pt x="1" y="0"/>
                  </a:lnTo>
                  <a:cubicBezTo>
                    <a:pt x="179" y="751"/>
                    <a:pt x="465" y="1477"/>
                    <a:pt x="787" y="2179"/>
                  </a:cubicBezTo>
                  <a:cubicBezTo>
                    <a:pt x="608" y="1417"/>
                    <a:pt x="358" y="69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18"/>
            <p:cNvSpPr/>
            <p:nvPr/>
          </p:nvSpPr>
          <p:spPr>
            <a:xfrm>
              <a:off x="7326500" y="2399225"/>
              <a:ext cx="46450" cy="298575"/>
            </a:xfrm>
            <a:custGeom>
              <a:rect b="b" l="l" r="r" t="t"/>
              <a:pathLst>
                <a:path extrusionOk="0" h="11943" w="1858">
                  <a:moveTo>
                    <a:pt x="0" y="1"/>
                  </a:moveTo>
                  <a:lnTo>
                    <a:pt x="0" y="1"/>
                  </a:lnTo>
                  <a:cubicBezTo>
                    <a:pt x="441" y="1823"/>
                    <a:pt x="548" y="3323"/>
                    <a:pt x="774" y="5156"/>
                  </a:cubicBezTo>
                  <a:cubicBezTo>
                    <a:pt x="977" y="7121"/>
                    <a:pt x="1215" y="9073"/>
                    <a:pt x="1358" y="11038"/>
                  </a:cubicBezTo>
                  <a:cubicBezTo>
                    <a:pt x="1382" y="11336"/>
                    <a:pt x="1393" y="11645"/>
                    <a:pt x="1393" y="11943"/>
                  </a:cubicBezTo>
                  <a:cubicBezTo>
                    <a:pt x="1429" y="11740"/>
                    <a:pt x="1453" y="11562"/>
                    <a:pt x="1489" y="11371"/>
                  </a:cubicBezTo>
                  <a:cubicBezTo>
                    <a:pt x="1751" y="9621"/>
                    <a:pt x="1858" y="7835"/>
                    <a:pt x="1679" y="6061"/>
                  </a:cubicBezTo>
                  <a:cubicBezTo>
                    <a:pt x="1453" y="3978"/>
                    <a:pt x="917" y="189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18"/>
            <p:cNvSpPr/>
            <p:nvPr/>
          </p:nvSpPr>
          <p:spPr>
            <a:xfrm>
              <a:off x="7375325" y="2346250"/>
              <a:ext cx="8050" cy="41100"/>
            </a:xfrm>
            <a:custGeom>
              <a:rect b="b" l="l" r="r" t="t"/>
              <a:pathLst>
                <a:path extrusionOk="0" h="1644" w="322">
                  <a:moveTo>
                    <a:pt x="0" y="1"/>
                  </a:moveTo>
                  <a:cubicBezTo>
                    <a:pt x="24" y="560"/>
                    <a:pt x="143" y="1132"/>
                    <a:pt x="322" y="1644"/>
                  </a:cubicBezTo>
                  <a:cubicBezTo>
                    <a:pt x="298" y="1084"/>
                    <a:pt x="191" y="536"/>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18"/>
            <p:cNvSpPr/>
            <p:nvPr/>
          </p:nvSpPr>
          <p:spPr>
            <a:xfrm>
              <a:off x="7135700" y="2443875"/>
              <a:ext cx="24425" cy="106300"/>
            </a:xfrm>
            <a:custGeom>
              <a:rect b="b" l="l" r="r" t="t"/>
              <a:pathLst>
                <a:path extrusionOk="0" h="4252" w="977">
                  <a:moveTo>
                    <a:pt x="1" y="1"/>
                  </a:moveTo>
                  <a:lnTo>
                    <a:pt x="1" y="1"/>
                  </a:lnTo>
                  <a:cubicBezTo>
                    <a:pt x="84" y="703"/>
                    <a:pt x="132" y="989"/>
                    <a:pt x="215" y="1644"/>
                  </a:cubicBezTo>
                  <a:cubicBezTo>
                    <a:pt x="358" y="2501"/>
                    <a:pt x="632" y="3477"/>
                    <a:pt x="894" y="4251"/>
                  </a:cubicBezTo>
                  <a:cubicBezTo>
                    <a:pt x="977" y="2775"/>
                    <a:pt x="667" y="13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18"/>
            <p:cNvSpPr/>
            <p:nvPr/>
          </p:nvSpPr>
          <p:spPr>
            <a:xfrm>
              <a:off x="7060400" y="2475125"/>
              <a:ext cx="16675" cy="73550"/>
            </a:xfrm>
            <a:custGeom>
              <a:rect b="b" l="l" r="r" t="t"/>
              <a:pathLst>
                <a:path extrusionOk="0" h="2942" w="667">
                  <a:moveTo>
                    <a:pt x="0" y="1"/>
                  </a:moveTo>
                  <a:lnTo>
                    <a:pt x="0" y="1"/>
                  </a:lnTo>
                  <a:cubicBezTo>
                    <a:pt x="48" y="989"/>
                    <a:pt x="250" y="2085"/>
                    <a:pt x="596" y="2942"/>
                  </a:cubicBezTo>
                  <a:cubicBezTo>
                    <a:pt x="667" y="1930"/>
                    <a:pt x="453" y="91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18"/>
            <p:cNvSpPr/>
            <p:nvPr/>
          </p:nvSpPr>
          <p:spPr>
            <a:xfrm>
              <a:off x="7014250" y="2536750"/>
              <a:ext cx="5675" cy="44975"/>
            </a:xfrm>
            <a:custGeom>
              <a:rect b="b" l="l" r="r" t="t"/>
              <a:pathLst>
                <a:path extrusionOk="0" h="1799" w="227">
                  <a:moveTo>
                    <a:pt x="120" y="1"/>
                  </a:moveTo>
                  <a:lnTo>
                    <a:pt x="120" y="1"/>
                  </a:lnTo>
                  <a:cubicBezTo>
                    <a:pt x="1" y="596"/>
                    <a:pt x="13" y="1203"/>
                    <a:pt x="37" y="1798"/>
                  </a:cubicBezTo>
                  <a:cubicBezTo>
                    <a:pt x="227" y="1215"/>
                    <a:pt x="227" y="596"/>
                    <a:pt x="1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18"/>
            <p:cNvSpPr/>
            <p:nvPr/>
          </p:nvSpPr>
          <p:spPr>
            <a:xfrm>
              <a:off x="4874400" y="1387250"/>
              <a:ext cx="601000" cy="72900"/>
            </a:xfrm>
            <a:custGeom>
              <a:rect b="b" l="l" r="r" t="t"/>
              <a:pathLst>
                <a:path extrusionOk="0" h="2916" w="24040">
                  <a:moveTo>
                    <a:pt x="11482" y="1"/>
                  </a:moveTo>
                  <a:cubicBezTo>
                    <a:pt x="10685" y="1"/>
                    <a:pt x="9889" y="30"/>
                    <a:pt x="9097" y="94"/>
                  </a:cubicBezTo>
                  <a:cubicBezTo>
                    <a:pt x="5418" y="356"/>
                    <a:pt x="3727" y="796"/>
                    <a:pt x="1" y="1106"/>
                  </a:cubicBezTo>
                  <a:cubicBezTo>
                    <a:pt x="643" y="1150"/>
                    <a:pt x="1285" y="1168"/>
                    <a:pt x="1927" y="1168"/>
                  </a:cubicBezTo>
                  <a:cubicBezTo>
                    <a:pt x="4960" y="1168"/>
                    <a:pt x="7987" y="760"/>
                    <a:pt x="11014" y="701"/>
                  </a:cubicBezTo>
                  <a:cubicBezTo>
                    <a:pt x="14729" y="701"/>
                    <a:pt x="17920" y="1213"/>
                    <a:pt x="21515" y="2201"/>
                  </a:cubicBezTo>
                  <a:cubicBezTo>
                    <a:pt x="22313" y="2416"/>
                    <a:pt x="23135" y="2618"/>
                    <a:pt x="23932" y="2892"/>
                  </a:cubicBezTo>
                  <a:cubicBezTo>
                    <a:pt x="23971" y="2892"/>
                    <a:pt x="24002" y="2900"/>
                    <a:pt x="24025" y="2909"/>
                  </a:cubicBezTo>
                  <a:lnTo>
                    <a:pt x="24025" y="2909"/>
                  </a:lnTo>
                  <a:cubicBezTo>
                    <a:pt x="23423" y="2637"/>
                    <a:pt x="22832" y="2342"/>
                    <a:pt x="22230" y="2070"/>
                  </a:cubicBezTo>
                  <a:cubicBezTo>
                    <a:pt x="20480" y="1296"/>
                    <a:pt x="18575" y="665"/>
                    <a:pt x="16658" y="368"/>
                  </a:cubicBezTo>
                  <a:cubicBezTo>
                    <a:pt x="14946" y="140"/>
                    <a:pt x="13212" y="1"/>
                    <a:pt x="11482" y="1"/>
                  </a:cubicBezTo>
                  <a:close/>
                  <a:moveTo>
                    <a:pt x="24025" y="2909"/>
                  </a:moveTo>
                  <a:lnTo>
                    <a:pt x="24025" y="2909"/>
                  </a:lnTo>
                  <a:cubicBezTo>
                    <a:pt x="24030" y="2911"/>
                    <a:pt x="24035" y="2914"/>
                    <a:pt x="24039" y="2916"/>
                  </a:cubicBezTo>
                  <a:cubicBezTo>
                    <a:pt x="24035" y="2913"/>
                    <a:pt x="24030" y="2911"/>
                    <a:pt x="24025" y="290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18"/>
            <p:cNvSpPr/>
            <p:nvPr/>
          </p:nvSpPr>
          <p:spPr>
            <a:xfrm>
              <a:off x="5063425" y="1426475"/>
              <a:ext cx="323875" cy="39625"/>
            </a:xfrm>
            <a:custGeom>
              <a:rect b="b" l="l" r="r" t="t"/>
              <a:pathLst>
                <a:path extrusionOk="0" h="1585" w="12955">
                  <a:moveTo>
                    <a:pt x="4205" y="0"/>
                  </a:moveTo>
                  <a:cubicBezTo>
                    <a:pt x="3011" y="0"/>
                    <a:pt x="1816" y="70"/>
                    <a:pt x="631" y="180"/>
                  </a:cubicBezTo>
                  <a:cubicBezTo>
                    <a:pt x="417" y="192"/>
                    <a:pt x="215" y="216"/>
                    <a:pt x="0" y="239"/>
                  </a:cubicBezTo>
                  <a:cubicBezTo>
                    <a:pt x="322" y="263"/>
                    <a:pt x="619" y="311"/>
                    <a:pt x="929" y="335"/>
                  </a:cubicBezTo>
                  <a:cubicBezTo>
                    <a:pt x="3751" y="680"/>
                    <a:pt x="6596" y="823"/>
                    <a:pt x="9442" y="1097"/>
                  </a:cubicBezTo>
                  <a:cubicBezTo>
                    <a:pt x="10680" y="1228"/>
                    <a:pt x="11811" y="1263"/>
                    <a:pt x="12954" y="1585"/>
                  </a:cubicBezTo>
                  <a:cubicBezTo>
                    <a:pt x="11764" y="1025"/>
                    <a:pt x="10430" y="775"/>
                    <a:pt x="9156" y="489"/>
                  </a:cubicBezTo>
                  <a:cubicBezTo>
                    <a:pt x="7528" y="136"/>
                    <a:pt x="5867" y="0"/>
                    <a:pt x="42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18"/>
            <p:cNvSpPr/>
            <p:nvPr/>
          </p:nvSpPr>
          <p:spPr>
            <a:xfrm>
              <a:off x="5720350" y="1012150"/>
              <a:ext cx="172075" cy="501575"/>
            </a:xfrm>
            <a:custGeom>
              <a:rect b="b" l="l" r="r" t="t"/>
              <a:pathLst>
                <a:path extrusionOk="0" h="20063" w="6883">
                  <a:moveTo>
                    <a:pt x="5632" y="1"/>
                  </a:moveTo>
                  <a:lnTo>
                    <a:pt x="5358" y="287"/>
                  </a:lnTo>
                  <a:cubicBezTo>
                    <a:pt x="4251" y="1465"/>
                    <a:pt x="3227" y="2596"/>
                    <a:pt x="2346" y="3918"/>
                  </a:cubicBezTo>
                  <a:cubicBezTo>
                    <a:pt x="0" y="7764"/>
                    <a:pt x="322" y="14026"/>
                    <a:pt x="3120" y="17491"/>
                  </a:cubicBezTo>
                  <a:cubicBezTo>
                    <a:pt x="4132" y="18622"/>
                    <a:pt x="5382" y="19706"/>
                    <a:pt x="6882" y="20063"/>
                  </a:cubicBezTo>
                  <a:cubicBezTo>
                    <a:pt x="5870" y="19646"/>
                    <a:pt x="5180" y="18967"/>
                    <a:pt x="4429" y="18182"/>
                  </a:cubicBezTo>
                  <a:cubicBezTo>
                    <a:pt x="3965" y="17646"/>
                    <a:pt x="3846" y="17515"/>
                    <a:pt x="3548" y="17074"/>
                  </a:cubicBezTo>
                  <a:cubicBezTo>
                    <a:pt x="3239" y="16622"/>
                    <a:pt x="2989" y="16134"/>
                    <a:pt x="2751" y="15646"/>
                  </a:cubicBezTo>
                  <a:cubicBezTo>
                    <a:pt x="2620" y="15360"/>
                    <a:pt x="2655" y="15443"/>
                    <a:pt x="2572" y="15241"/>
                  </a:cubicBezTo>
                  <a:cubicBezTo>
                    <a:pt x="1250" y="12014"/>
                    <a:pt x="1250" y="9026"/>
                    <a:pt x="2322" y="5763"/>
                  </a:cubicBezTo>
                  <a:cubicBezTo>
                    <a:pt x="2679" y="4680"/>
                    <a:pt x="3060" y="3930"/>
                    <a:pt x="3703" y="2858"/>
                  </a:cubicBezTo>
                  <a:cubicBezTo>
                    <a:pt x="4251" y="1942"/>
                    <a:pt x="4846" y="1037"/>
                    <a:pt x="5501" y="168"/>
                  </a:cubicBezTo>
                  <a:cubicBezTo>
                    <a:pt x="5549" y="108"/>
                    <a:pt x="5596" y="60"/>
                    <a:pt x="56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18"/>
            <p:cNvSpPr/>
            <p:nvPr/>
          </p:nvSpPr>
          <p:spPr>
            <a:xfrm>
              <a:off x="5786125" y="1040150"/>
              <a:ext cx="100325" cy="415550"/>
            </a:xfrm>
            <a:custGeom>
              <a:rect b="b" l="l" r="r" t="t"/>
              <a:pathLst>
                <a:path extrusionOk="0" h="16622" w="4013">
                  <a:moveTo>
                    <a:pt x="4013" y="0"/>
                  </a:moveTo>
                  <a:cubicBezTo>
                    <a:pt x="1667" y="2310"/>
                    <a:pt x="251" y="5536"/>
                    <a:pt x="60" y="8811"/>
                  </a:cubicBezTo>
                  <a:cubicBezTo>
                    <a:pt x="1" y="10870"/>
                    <a:pt x="655" y="12930"/>
                    <a:pt x="1894" y="14597"/>
                  </a:cubicBezTo>
                  <a:cubicBezTo>
                    <a:pt x="2406" y="15311"/>
                    <a:pt x="3025" y="15954"/>
                    <a:pt x="3703" y="16526"/>
                  </a:cubicBezTo>
                  <a:cubicBezTo>
                    <a:pt x="3739" y="16550"/>
                    <a:pt x="3763" y="16585"/>
                    <a:pt x="3799" y="16621"/>
                  </a:cubicBezTo>
                  <a:cubicBezTo>
                    <a:pt x="3751" y="16562"/>
                    <a:pt x="3692" y="16490"/>
                    <a:pt x="3644" y="16431"/>
                  </a:cubicBezTo>
                  <a:cubicBezTo>
                    <a:pt x="3001" y="15573"/>
                    <a:pt x="2429" y="14633"/>
                    <a:pt x="1977" y="13645"/>
                  </a:cubicBezTo>
                  <a:cubicBezTo>
                    <a:pt x="941" y="11335"/>
                    <a:pt x="608" y="8870"/>
                    <a:pt x="1263" y="6298"/>
                  </a:cubicBezTo>
                  <a:cubicBezTo>
                    <a:pt x="1751" y="3953"/>
                    <a:pt x="2537" y="1917"/>
                    <a:pt x="40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18"/>
            <p:cNvSpPr/>
            <p:nvPr/>
          </p:nvSpPr>
          <p:spPr>
            <a:xfrm>
              <a:off x="5401850" y="1269025"/>
              <a:ext cx="250650" cy="251550"/>
            </a:xfrm>
            <a:custGeom>
              <a:rect b="b" l="l" r="r" t="t"/>
              <a:pathLst>
                <a:path extrusionOk="0" h="10062" w="10026">
                  <a:moveTo>
                    <a:pt x="1" y="1"/>
                  </a:moveTo>
                  <a:lnTo>
                    <a:pt x="1" y="1"/>
                  </a:lnTo>
                  <a:cubicBezTo>
                    <a:pt x="96" y="49"/>
                    <a:pt x="203" y="72"/>
                    <a:pt x="310" y="120"/>
                  </a:cubicBezTo>
                  <a:cubicBezTo>
                    <a:pt x="929" y="358"/>
                    <a:pt x="1406" y="549"/>
                    <a:pt x="1989" y="858"/>
                  </a:cubicBezTo>
                  <a:cubicBezTo>
                    <a:pt x="5716" y="2870"/>
                    <a:pt x="7954" y="6311"/>
                    <a:pt x="10026" y="10062"/>
                  </a:cubicBezTo>
                  <a:cubicBezTo>
                    <a:pt x="9240" y="7978"/>
                    <a:pt x="8347" y="5883"/>
                    <a:pt x="7002" y="4073"/>
                  </a:cubicBezTo>
                  <a:cubicBezTo>
                    <a:pt x="5668" y="2323"/>
                    <a:pt x="3763" y="1025"/>
                    <a:pt x="1668" y="358"/>
                  </a:cubicBezTo>
                  <a:cubicBezTo>
                    <a:pt x="1108" y="191"/>
                    <a:pt x="560" y="8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18"/>
            <p:cNvSpPr/>
            <p:nvPr/>
          </p:nvSpPr>
          <p:spPr>
            <a:xfrm>
              <a:off x="5451275" y="1248200"/>
              <a:ext cx="186050" cy="174150"/>
            </a:xfrm>
            <a:custGeom>
              <a:rect b="b" l="l" r="r" t="t"/>
              <a:pathLst>
                <a:path extrusionOk="0" h="6966" w="7442">
                  <a:moveTo>
                    <a:pt x="0" y="0"/>
                  </a:moveTo>
                  <a:lnTo>
                    <a:pt x="0" y="0"/>
                  </a:lnTo>
                  <a:cubicBezTo>
                    <a:pt x="322" y="179"/>
                    <a:pt x="643" y="370"/>
                    <a:pt x="953" y="560"/>
                  </a:cubicBezTo>
                  <a:cubicBezTo>
                    <a:pt x="3655" y="2227"/>
                    <a:pt x="5822" y="4061"/>
                    <a:pt x="7441" y="6966"/>
                  </a:cubicBezTo>
                  <a:cubicBezTo>
                    <a:pt x="6930" y="5180"/>
                    <a:pt x="5941" y="3525"/>
                    <a:pt x="4572" y="2263"/>
                  </a:cubicBezTo>
                  <a:cubicBezTo>
                    <a:pt x="3465" y="1310"/>
                    <a:pt x="2131" y="620"/>
                    <a:pt x="738" y="191"/>
                  </a:cubicBezTo>
                  <a:cubicBezTo>
                    <a:pt x="500" y="120"/>
                    <a:pt x="250" y="6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18"/>
            <p:cNvSpPr/>
            <p:nvPr/>
          </p:nvSpPr>
          <p:spPr>
            <a:xfrm>
              <a:off x="5493225" y="1224975"/>
              <a:ext cx="107475" cy="89325"/>
            </a:xfrm>
            <a:custGeom>
              <a:rect b="b" l="l" r="r" t="t"/>
              <a:pathLst>
                <a:path extrusionOk="0" h="3573" w="4299">
                  <a:moveTo>
                    <a:pt x="1" y="1"/>
                  </a:moveTo>
                  <a:cubicBezTo>
                    <a:pt x="215" y="156"/>
                    <a:pt x="370" y="275"/>
                    <a:pt x="572" y="441"/>
                  </a:cubicBezTo>
                  <a:cubicBezTo>
                    <a:pt x="1382" y="1072"/>
                    <a:pt x="1918" y="1453"/>
                    <a:pt x="2454" y="1894"/>
                  </a:cubicBezTo>
                  <a:cubicBezTo>
                    <a:pt x="3096" y="2418"/>
                    <a:pt x="3751" y="2954"/>
                    <a:pt x="4299" y="3573"/>
                  </a:cubicBezTo>
                  <a:cubicBezTo>
                    <a:pt x="3466" y="1727"/>
                    <a:pt x="2132" y="715"/>
                    <a:pt x="239" y="96"/>
                  </a:cubicBezTo>
                  <a:cubicBezTo>
                    <a:pt x="168" y="60"/>
                    <a:pt x="72" y="3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18"/>
            <p:cNvSpPr/>
            <p:nvPr/>
          </p:nvSpPr>
          <p:spPr>
            <a:xfrm>
              <a:off x="5534600" y="1202650"/>
              <a:ext cx="56875" cy="52425"/>
            </a:xfrm>
            <a:custGeom>
              <a:rect b="b" l="l" r="r" t="t"/>
              <a:pathLst>
                <a:path extrusionOk="0" h="2097" w="2275">
                  <a:moveTo>
                    <a:pt x="1" y="1"/>
                  </a:moveTo>
                  <a:lnTo>
                    <a:pt x="1" y="1"/>
                  </a:lnTo>
                  <a:cubicBezTo>
                    <a:pt x="441" y="465"/>
                    <a:pt x="882" y="941"/>
                    <a:pt x="1382" y="1334"/>
                  </a:cubicBezTo>
                  <a:cubicBezTo>
                    <a:pt x="1620" y="1513"/>
                    <a:pt x="1965" y="1763"/>
                    <a:pt x="2275" y="2096"/>
                  </a:cubicBezTo>
                  <a:cubicBezTo>
                    <a:pt x="1858" y="1120"/>
                    <a:pt x="906" y="513"/>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18"/>
            <p:cNvSpPr/>
            <p:nvPr/>
          </p:nvSpPr>
          <p:spPr>
            <a:xfrm>
              <a:off x="5095875" y="866900"/>
              <a:ext cx="452750" cy="460200"/>
            </a:xfrm>
            <a:custGeom>
              <a:rect b="b" l="l" r="r" t="t"/>
              <a:pathLst>
                <a:path extrusionOk="0" h="18408" w="18110">
                  <a:moveTo>
                    <a:pt x="17645" y="1"/>
                  </a:moveTo>
                  <a:lnTo>
                    <a:pt x="17645" y="1"/>
                  </a:lnTo>
                  <a:cubicBezTo>
                    <a:pt x="17978" y="6049"/>
                    <a:pt x="14276" y="10323"/>
                    <a:pt x="9573" y="13407"/>
                  </a:cubicBezTo>
                  <a:cubicBezTo>
                    <a:pt x="6668" y="15264"/>
                    <a:pt x="3560" y="16741"/>
                    <a:pt x="441" y="18217"/>
                  </a:cubicBezTo>
                  <a:cubicBezTo>
                    <a:pt x="298" y="18265"/>
                    <a:pt x="143" y="18348"/>
                    <a:pt x="0" y="18408"/>
                  </a:cubicBezTo>
                  <a:cubicBezTo>
                    <a:pt x="1119" y="18074"/>
                    <a:pt x="2262" y="17860"/>
                    <a:pt x="3393" y="17527"/>
                  </a:cubicBezTo>
                  <a:cubicBezTo>
                    <a:pt x="4524" y="17205"/>
                    <a:pt x="5239" y="16907"/>
                    <a:pt x="6132" y="16503"/>
                  </a:cubicBezTo>
                  <a:cubicBezTo>
                    <a:pt x="9454" y="14955"/>
                    <a:pt x="12454" y="12693"/>
                    <a:pt x="14811" y="9907"/>
                  </a:cubicBezTo>
                  <a:cubicBezTo>
                    <a:pt x="15752" y="8752"/>
                    <a:pt x="16621" y="7502"/>
                    <a:pt x="17169" y="6097"/>
                  </a:cubicBezTo>
                  <a:cubicBezTo>
                    <a:pt x="17883" y="4168"/>
                    <a:pt x="18109" y="2001"/>
                    <a:pt x="176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18"/>
            <p:cNvSpPr/>
            <p:nvPr/>
          </p:nvSpPr>
          <p:spPr>
            <a:xfrm>
              <a:off x="5152725" y="877925"/>
              <a:ext cx="356600" cy="406025"/>
            </a:xfrm>
            <a:custGeom>
              <a:rect b="b" l="l" r="r" t="t"/>
              <a:pathLst>
                <a:path extrusionOk="0" h="16241" w="14264">
                  <a:moveTo>
                    <a:pt x="14264" y="0"/>
                  </a:moveTo>
                  <a:lnTo>
                    <a:pt x="14264" y="0"/>
                  </a:lnTo>
                  <a:cubicBezTo>
                    <a:pt x="13978" y="1143"/>
                    <a:pt x="13621" y="2274"/>
                    <a:pt x="13192" y="3382"/>
                  </a:cubicBezTo>
                  <a:cubicBezTo>
                    <a:pt x="12906" y="4024"/>
                    <a:pt x="12085" y="5406"/>
                    <a:pt x="11573" y="6251"/>
                  </a:cubicBezTo>
                  <a:cubicBezTo>
                    <a:pt x="10680" y="7608"/>
                    <a:pt x="10061" y="8513"/>
                    <a:pt x="8906" y="9656"/>
                  </a:cubicBezTo>
                  <a:cubicBezTo>
                    <a:pt x="7442" y="11073"/>
                    <a:pt x="6108" y="12073"/>
                    <a:pt x="4786" y="13073"/>
                  </a:cubicBezTo>
                  <a:cubicBezTo>
                    <a:pt x="3251" y="14216"/>
                    <a:pt x="1691" y="15312"/>
                    <a:pt x="0" y="16240"/>
                  </a:cubicBezTo>
                  <a:cubicBezTo>
                    <a:pt x="3179" y="15073"/>
                    <a:pt x="6060" y="13192"/>
                    <a:pt x="8608" y="10990"/>
                  </a:cubicBezTo>
                  <a:cubicBezTo>
                    <a:pt x="10359" y="9501"/>
                    <a:pt x="11847" y="7680"/>
                    <a:pt x="12906" y="5644"/>
                  </a:cubicBezTo>
                  <a:cubicBezTo>
                    <a:pt x="13395" y="4679"/>
                    <a:pt x="13847" y="3679"/>
                    <a:pt x="14014" y="2608"/>
                  </a:cubicBezTo>
                  <a:cubicBezTo>
                    <a:pt x="14145" y="1774"/>
                    <a:pt x="14252" y="905"/>
                    <a:pt x="142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18"/>
            <p:cNvSpPr/>
            <p:nvPr/>
          </p:nvSpPr>
          <p:spPr>
            <a:xfrm>
              <a:off x="5181875" y="908575"/>
              <a:ext cx="290550" cy="313150"/>
            </a:xfrm>
            <a:custGeom>
              <a:rect b="b" l="l" r="r" t="t"/>
              <a:pathLst>
                <a:path extrusionOk="0" h="12526" w="11622">
                  <a:moveTo>
                    <a:pt x="11621" y="0"/>
                  </a:moveTo>
                  <a:lnTo>
                    <a:pt x="11621" y="0"/>
                  </a:lnTo>
                  <a:cubicBezTo>
                    <a:pt x="10026" y="2775"/>
                    <a:pt x="8573" y="4680"/>
                    <a:pt x="6633" y="6870"/>
                  </a:cubicBezTo>
                  <a:cubicBezTo>
                    <a:pt x="5180" y="8371"/>
                    <a:pt x="3561" y="9728"/>
                    <a:pt x="1965" y="11097"/>
                  </a:cubicBezTo>
                  <a:cubicBezTo>
                    <a:pt x="1334" y="11633"/>
                    <a:pt x="846" y="12097"/>
                    <a:pt x="120" y="12454"/>
                  </a:cubicBezTo>
                  <a:cubicBezTo>
                    <a:pt x="84" y="12466"/>
                    <a:pt x="49" y="12478"/>
                    <a:pt x="1" y="12526"/>
                  </a:cubicBezTo>
                  <a:cubicBezTo>
                    <a:pt x="549" y="12359"/>
                    <a:pt x="1120" y="12145"/>
                    <a:pt x="1620" y="11859"/>
                  </a:cubicBezTo>
                  <a:cubicBezTo>
                    <a:pt x="3716" y="10692"/>
                    <a:pt x="5728" y="9311"/>
                    <a:pt x="7335" y="7537"/>
                  </a:cubicBezTo>
                  <a:cubicBezTo>
                    <a:pt x="9252" y="5358"/>
                    <a:pt x="10669" y="2739"/>
                    <a:pt x="116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18"/>
            <p:cNvSpPr/>
            <p:nvPr/>
          </p:nvSpPr>
          <p:spPr>
            <a:xfrm>
              <a:off x="5217100" y="930600"/>
              <a:ext cx="201450" cy="195000"/>
            </a:xfrm>
            <a:custGeom>
              <a:rect b="b" l="l" r="r" t="t"/>
              <a:pathLst>
                <a:path extrusionOk="0" h="7800" w="8058">
                  <a:moveTo>
                    <a:pt x="8057" y="1"/>
                  </a:moveTo>
                  <a:lnTo>
                    <a:pt x="8057" y="1"/>
                  </a:lnTo>
                  <a:cubicBezTo>
                    <a:pt x="6831" y="1596"/>
                    <a:pt x="5331" y="3060"/>
                    <a:pt x="3878" y="4465"/>
                  </a:cubicBezTo>
                  <a:cubicBezTo>
                    <a:pt x="3307" y="5037"/>
                    <a:pt x="2723" y="5585"/>
                    <a:pt x="2152" y="6144"/>
                  </a:cubicBezTo>
                  <a:cubicBezTo>
                    <a:pt x="1699" y="6585"/>
                    <a:pt x="1199" y="7061"/>
                    <a:pt x="783" y="7359"/>
                  </a:cubicBezTo>
                  <a:cubicBezTo>
                    <a:pt x="545" y="7525"/>
                    <a:pt x="306" y="7668"/>
                    <a:pt x="44" y="7775"/>
                  </a:cubicBezTo>
                  <a:cubicBezTo>
                    <a:pt x="7" y="7793"/>
                    <a:pt x="0" y="7800"/>
                    <a:pt x="13" y="7800"/>
                  </a:cubicBezTo>
                  <a:cubicBezTo>
                    <a:pt x="55" y="7800"/>
                    <a:pt x="288" y="7734"/>
                    <a:pt x="378" y="7716"/>
                  </a:cubicBezTo>
                  <a:cubicBezTo>
                    <a:pt x="1390" y="7430"/>
                    <a:pt x="2283" y="6835"/>
                    <a:pt x="3128" y="6216"/>
                  </a:cubicBezTo>
                  <a:cubicBezTo>
                    <a:pt x="5307" y="4632"/>
                    <a:pt x="6950" y="2418"/>
                    <a:pt x="80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18"/>
            <p:cNvSpPr/>
            <p:nvPr/>
          </p:nvSpPr>
          <p:spPr>
            <a:xfrm>
              <a:off x="5207175" y="946075"/>
              <a:ext cx="147375" cy="120275"/>
            </a:xfrm>
            <a:custGeom>
              <a:rect b="b" l="l" r="r" t="t"/>
              <a:pathLst>
                <a:path extrusionOk="0" h="4811" w="5895">
                  <a:moveTo>
                    <a:pt x="5895" y="1"/>
                  </a:moveTo>
                  <a:lnTo>
                    <a:pt x="5895" y="1"/>
                  </a:lnTo>
                  <a:cubicBezTo>
                    <a:pt x="4835" y="977"/>
                    <a:pt x="3644" y="1834"/>
                    <a:pt x="2561" y="2787"/>
                  </a:cubicBezTo>
                  <a:cubicBezTo>
                    <a:pt x="1846" y="3394"/>
                    <a:pt x="1203" y="4037"/>
                    <a:pt x="477" y="4513"/>
                  </a:cubicBezTo>
                  <a:cubicBezTo>
                    <a:pt x="311" y="4608"/>
                    <a:pt x="168" y="4704"/>
                    <a:pt x="1" y="4811"/>
                  </a:cubicBezTo>
                  <a:cubicBezTo>
                    <a:pt x="60" y="4775"/>
                    <a:pt x="168" y="4751"/>
                    <a:pt x="239" y="4716"/>
                  </a:cubicBezTo>
                  <a:cubicBezTo>
                    <a:pt x="2608" y="3870"/>
                    <a:pt x="4573" y="2108"/>
                    <a:pt x="58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18"/>
            <p:cNvSpPr/>
            <p:nvPr/>
          </p:nvSpPr>
          <p:spPr>
            <a:xfrm>
              <a:off x="5631650" y="868975"/>
              <a:ext cx="284275" cy="184275"/>
            </a:xfrm>
            <a:custGeom>
              <a:rect b="b" l="l" r="r" t="t"/>
              <a:pathLst>
                <a:path extrusionOk="0" h="7371" w="11371">
                  <a:moveTo>
                    <a:pt x="11371" y="1"/>
                  </a:moveTo>
                  <a:cubicBezTo>
                    <a:pt x="11145" y="96"/>
                    <a:pt x="10942" y="168"/>
                    <a:pt x="10716" y="251"/>
                  </a:cubicBezTo>
                  <a:cubicBezTo>
                    <a:pt x="8847" y="1013"/>
                    <a:pt x="6977" y="1846"/>
                    <a:pt x="5239" y="2894"/>
                  </a:cubicBezTo>
                  <a:cubicBezTo>
                    <a:pt x="3286" y="4109"/>
                    <a:pt x="1524" y="5633"/>
                    <a:pt x="0" y="7371"/>
                  </a:cubicBezTo>
                  <a:cubicBezTo>
                    <a:pt x="3274" y="4811"/>
                    <a:pt x="7096" y="2906"/>
                    <a:pt x="10549" y="537"/>
                  </a:cubicBezTo>
                  <a:cubicBezTo>
                    <a:pt x="10823" y="358"/>
                    <a:pt x="11085" y="180"/>
                    <a:pt x="113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18"/>
            <p:cNvSpPr/>
            <p:nvPr/>
          </p:nvSpPr>
          <p:spPr>
            <a:xfrm>
              <a:off x="5648325" y="869475"/>
              <a:ext cx="214025" cy="117700"/>
            </a:xfrm>
            <a:custGeom>
              <a:rect b="b" l="l" r="r" t="t"/>
              <a:pathLst>
                <a:path extrusionOk="0" h="4708" w="8561">
                  <a:moveTo>
                    <a:pt x="8457" y="1"/>
                  </a:moveTo>
                  <a:cubicBezTo>
                    <a:pt x="8204" y="1"/>
                    <a:pt x="7944" y="71"/>
                    <a:pt x="7703" y="124"/>
                  </a:cubicBezTo>
                  <a:cubicBezTo>
                    <a:pt x="7025" y="279"/>
                    <a:pt x="6358" y="481"/>
                    <a:pt x="5715" y="743"/>
                  </a:cubicBezTo>
                  <a:cubicBezTo>
                    <a:pt x="3667" y="1481"/>
                    <a:pt x="1845" y="2791"/>
                    <a:pt x="333" y="4339"/>
                  </a:cubicBezTo>
                  <a:cubicBezTo>
                    <a:pt x="214" y="4458"/>
                    <a:pt x="107" y="4577"/>
                    <a:pt x="0" y="4708"/>
                  </a:cubicBezTo>
                  <a:cubicBezTo>
                    <a:pt x="179" y="4577"/>
                    <a:pt x="357" y="4458"/>
                    <a:pt x="548" y="4339"/>
                  </a:cubicBezTo>
                  <a:cubicBezTo>
                    <a:pt x="2072" y="3529"/>
                    <a:pt x="3584" y="2719"/>
                    <a:pt x="5072" y="1838"/>
                  </a:cubicBezTo>
                  <a:cubicBezTo>
                    <a:pt x="6227" y="1231"/>
                    <a:pt x="7346" y="457"/>
                    <a:pt x="8561" y="5"/>
                  </a:cubicBezTo>
                  <a:cubicBezTo>
                    <a:pt x="8526" y="2"/>
                    <a:pt x="8492" y="1"/>
                    <a:pt x="84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18"/>
            <p:cNvSpPr/>
            <p:nvPr/>
          </p:nvSpPr>
          <p:spPr>
            <a:xfrm>
              <a:off x="5634875" y="869575"/>
              <a:ext cx="131025" cy="71800"/>
            </a:xfrm>
            <a:custGeom>
              <a:rect b="b" l="l" r="r" t="t"/>
              <a:pathLst>
                <a:path extrusionOk="0" h="2872" w="5241">
                  <a:moveTo>
                    <a:pt x="5241" y="1"/>
                  </a:moveTo>
                  <a:lnTo>
                    <a:pt x="5241" y="1"/>
                  </a:lnTo>
                  <a:cubicBezTo>
                    <a:pt x="3205" y="358"/>
                    <a:pt x="1550" y="1513"/>
                    <a:pt x="97" y="2787"/>
                  </a:cubicBezTo>
                  <a:cubicBezTo>
                    <a:pt x="30" y="2848"/>
                    <a:pt x="0" y="2872"/>
                    <a:pt x="6" y="2872"/>
                  </a:cubicBezTo>
                  <a:cubicBezTo>
                    <a:pt x="11" y="2872"/>
                    <a:pt x="46" y="2851"/>
                    <a:pt x="109" y="2823"/>
                  </a:cubicBezTo>
                  <a:cubicBezTo>
                    <a:pt x="895" y="2430"/>
                    <a:pt x="1729" y="2108"/>
                    <a:pt x="2491" y="1668"/>
                  </a:cubicBezTo>
                  <a:cubicBezTo>
                    <a:pt x="3431" y="1156"/>
                    <a:pt x="4277" y="477"/>
                    <a:pt x="52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18"/>
            <p:cNvSpPr/>
            <p:nvPr/>
          </p:nvSpPr>
          <p:spPr>
            <a:xfrm>
              <a:off x="5612300" y="870175"/>
              <a:ext cx="57475" cy="28600"/>
            </a:xfrm>
            <a:custGeom>
              <a:rect b="b" l="l" r="r" t="t"/>
              <a:pathLst>
                <a:path extrusionOk="0" h="1144" w="2299">
                  <a:moveTo>
                    <a:pt x="2298" y="1"/>
                  </a:moveTo>
                  <a:lnTo>
                    <a:pt x="2298" y="1"/>
                  </a:lnTo>
                  <a:cubicBezTo>
                    <a:pt x="1441" y="167"/>
                    <a:pt x="691" y="620"/>
                    <a:pt x="0" y="1144"/>
                  </a:cubicBezTo>
                  <a:cubicBezTo>
                    <a:pt x="822" y="858"/>
                    <a:pt x="1596" y="501"/>
                    <a:pt x="2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18"/>
            <p:cNvSpPr/>
            <p:nvPr/>
          </p:nvSpPr>
          <p:spPr>
            <a:xfrm>
              <a:off x="4920250" y="879700"/>
              <a:ext cx="172650" cy="452475"/>
            </a:xfrm>
            <a:custGeom>
              <a:rect b="b" l="l" r="r" t="t"/>
              <a:pathLst>
                <a:path extrusionOk="0" h="18099" w="6906">
                  <a:moveTo>
                    <a:pt x="3917" y="1"/>
                  </a:moveTo>
                  <a:lnTo>
                    <a:pt x="3917" y="1"/>
                  </a:lnTo>
                  <a:cubicBezTo>
                    <a:pt x="3941" y="84"/>
                    <a:pt x="3989" y="179"/>
                    <a:pt x="4037" y="274"/>
                  </a:cubicBezTo>
                  <a:cubicBezTo>
                    <a:pt x="4358" y="1036"/>
                    <a:pt x="4703" y="1822"/>
                    <a:pt x="4977" y="2644"/>
                  </a:cubicBezTo>
                  <a:cubicBezTo>
                    <a:pt x="5191" y="3370"/>
                    <a:pt x="5358" y="4108"/>
                    <a:pt x="5477" y="4870"/>
                  </a:cubicBezTo>
                  <a:cubicBezTo>
                    <a:pt x="5525" y="5156"/>
                    <a:pt x="5489" y="4989"/>
                    <a:pt x="5537" y="5323"/>
                  </a:cubicBezTo>
                  <a:cubicBezTo>
                    <a:pt x="5537" y="5287"/>
                    <a:pt x="5525" y="5239"/>
                    <a:pt x="5525" y="5216"/>
                  </a:cubicBezTo>
                  <a:lnTo>
                    <a:pt x="5525" y="5216"/>
                  </a:lnTo>
                  <a:cubicBezTo>
                    <a:pt x="5930" y="7799"/>
                    <a:pt x="5775" y="10085"/>
                    <a:pt x="4572" y="12800"/>
                  </a:cubicBezTo>
                  <a:cubicBezTo>
                    <a:pt x="4298" y="13443"/>
                    <a:pt x="3453" y="15145"/>
                    <a:pt x="2870" y="15764"/>
                  </a:cubicBezTo>
                  <a:cubicBezTo>
                    <a:pt x="2417" y="16300"/>
                    <a:pt x="1893" y="16776"/>
                    <a:pt x="1346" y="17205"/>
                  </a:cubicBezTo>
                  <a:cubicBezTo>
                    <a:pt x="941" y="17527"/>
                    <a:pt x="512" y="17884"/>
                    <a:pt x="0" y="18098"/>
                  </a:cubicBezTo>
                  <a:cubicBezTo>
                    <a:pt x="488" y="17955"/>
                    <a:pt x="941" y="17717"/>
                    <a:pt x="1370" y="17443"/>
                  </a:cubicBezTo>
                  <a:cubicBezTo>
                    <a:pt x="2024" y="17062"/>
                    <a:pt x="2632" y="16610"/>
                    <a:pt x="3203" y="16098"/>
                  </a:cubicBezTo>
                  <a:cubicBezTo>
                    <a:pt x="4144" y="15157"/>
                    <a:pt x="4810" y="13979"/>
                    <a:pt x="5346" y="12776"/>
                  </a:cubicBezTo>
                  <a:cubicBezTo>
                    <a:pt x="6668" y="9859"/>
                    <a:pt x="6906" y="6609"/>
                    <a:pt x="5930" y="3561"/>
                  </a:cubicBezTo>
                  <a:cubicBezTo>
                    <a:pt x="5549" y="2322"/>
                    <a:pt x="4822" y="1227"/>
                    <a:pt x="4060" y="203"/>
                  </a:cubicBezTo>
                  <a:cubicBezTo>
                    <a:pt x="4001" y="143"/>
                    <a:pt x="3965" y="60"/>
                    <a:pt x="39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18"/>
            <p:cNvSpPr/>
            <p:nvPr/>
          </p:nvSpPr>
          <p:spPr>
            <a:xfrm>
              <a:off x="5030375" y="876125"/>
              <a:ext cx="97650" cy="409300"/>
            </a:xfrm>
            <a:custGeom>
              <a:rect b="b" l="l" r="r" t="t"/>
              <a:pathLst>
                <a:path extrusionOk="0" h="16372" w="3906">
                  <a:moveTo>
                    <a:pt x="1489" y="1"/>
                  </a:moveTo>
                  <a:lnTo>
                    <a:pt x="1489" y="1"/>
                  </a:lnTo>
                  <a:cubicBezTo>
                    <a:pt x="1501" y="72"/>
                    <a:pt x="1537" y="132"/>
                    <a:pt x="1560" y="203"/>
                  </a:cubicBezTo>
                  <a:cubicBezTo>
                    <a:pt x="1977" y="1418"/>
                    <a:pt x="2370" y="2632"/>
                    <a:pt x="2656" y="3870"/>
                  </a:cubicBezTo>
                  <a:cubicBezTo>
                    <a:pt x="3275" y="6811"/>
                    <a:pt x="2918" y="9907"/>
                    <a:pt x="1775" y="12943"/>
                  </a:cubicBezTo>
                  <a:cubicBezTo>
                    <a:pt x="1310" y="14157"/>
                    <a:pt x="834" y="15264"/>
                    <a:pt x="1" y="16372"/>
                  </a:cubicBezTo>
                  <a:cubicBezTo>
                    <a:pt x="1167" y="15312"/>
                    <a:pt x="1941" y="13919"/>
                    <a:pt x="2572" y="12490"/>
                  </a:cubicBezTo>
                  <a:cubicBezTo>
                    <a:pt x="3096" y="11335"/>
                    <a:pt x="3430" y="10109"/>
                    <a:pt x="3573" y="8859"/>
                  </a:cubicBezTo>
                  <a:cubicBezTo>
                    <a:pt x="3906" y="6728"/>
                    <a:pt x="3680" y="4489"/>
                    <a:pt x="2834" y="2501"/>
                  </a:cubicBezTo>
                  <a:cubicBezTo>
                    <a:pt x="2477" y="1632"/>
                    <a:pt x="2013" y="834"/>
                    <a:pt x="1525" y="48"/>
                  </a:cubicBezTo>
                  <a:cubicBezTo>
                    <a:pt x="1501" y="25"/>
                    <a:pt x="1501" y="13"/>
                    <a:pt x="14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18"/>
            <p:cNvSpPr/>
            <p:nvPr/>
          </p:nvSpPr>
          <p:spPr>
            <a:xfrm>
              <a:off x="5107775" y="866300"/>
              <a:ext cx="51525" cy="257500"/>
            </a:xfrm>
            <a:custGeom>
              <a:rect b="b" l="l" r="r" t="t"/>
              <a:pathLst>
                <a:path extrusionOk="0" h="10300" w="2061">
                  <a:moveTo>
                    <a:pt x="0" y="1"/>
                  </a:moveTo>
                  <a:lnTo>
                    <a:pt x="0" y="1"/>
                  </a:lnTo>
                  <a:cubicBezTo>
                    <a:pt x="131" y="275"/>
                    <a:pt x="250" y="572"/>
                    <a:pt x="357" y="846"/>
                  </a:cubicBezTo>
                  <a:cubicBezTo>
                    <a:pt x="667" y="1656"/>
                    <a:pt x="881" y="2489"/>
                    <a:pt x="1048" y="3323"/>
                  </a:cubicBezTo>
                  <a:cubicBezTo>
                    <a:pt x="1239" y="4430"/>
                    <a:pt x="1310" y="4978"/>
                    <a:pt x="1358" y="6335"/>
                  </a:cubicBezTo>
                  <a:cubicBezTo>
                    <a:pt x="1381" y="7657"/>
                    <a:pt x="1381" y="8990"/>
                    <a:pt x="1191" y="10300"/>
                  </a:cubicBezTo>
                  <a:cubicBezTo>
                    <a:pt x="1774" y="8823"/>
                    <a:pt x="2012" y="7240"/>
                    <a:pt x="2060" y="5656"/>
                  </a:cubicBezTo>
                  <a:cubicBezTo>
                    <a:pt x="2036" y="3799"/>
                    <a:pt x="1489" y="1882"/>
                    <a:pt x="310" y="406"/>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18"/>
            <p:cNvSpPr/>
            <p:nvPr/>
          </p:nvSpPr>
          <p:spPr>
            <a:xfrm>
              <a:off x="5167300" y="902925"/>
              <a:ext cx="44675" cy="186650"/>
            </a:xfrm>
            <a:custGeom>
              <a:rect b="b" l="l" r="r" t="t"/>
              <a:pathLst>
                <a:path extrusionOk="0" h="7466" w="1787">
                  <a:moveTo>
                    <a:pt x="1501" y="0"/>
                  </a:moveTo>
                  <a:cubicBezTo>
                    <a:pt x="1489" y="143"/>
                    <a:pt x="1477" y="250"/>
                    <a:pt x="1441" y="393"/>
                  </a:cubicBezTo>
                  <a:cubicBezTo>
                    <a:pt x="1239" y="1715"/>
                    <a:pt x="941" y="2989"/>
                    <a:pt x="691" y="4287"/>
                  </a:cubicBezTo>
                  <a:cubicBezTo>
                    <a:pt x="477" y="5358"/>
                    <a:pt x="358" y="6442"/>
                    <a:pt x="1" y="7465"/>
                  </a:cubicBezTo>
                  <a:cubicBezTo>
                    <a:pt x="584" y="6692"/>
                    <a:pt x="953" y="5787"/>
                    <a:pt x="1239" y="4882"/>
                  </a:cubicBezTo>
                  <a:cubicBezTo>
                    <a:pt x="1715" y="3417"/>
                    <a:pt x="1786" y="1858"/>
                    <a:pt x="1560" y="334"/>
                  </a:cubicBezTo>
                  <a:cubicBezTo>
                    <a:pt x="1548" y="215"/>
                    <a:pt x="1536" y="119"/>
                    <a:pt x="15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18"/>
            <p:cNvSpPr/>
            <p:nvPr/>
          </p:nvSpPr>
          <p:spPr>
            <a:xfrm>
              <a:off x="5212250" y="897275"/>
              <a:ext cx="60450" cy="147350"/>
            </a:xfrm>
            <a:custGeom>
              <a:rect b="b" l="l" r="r" t="t"/>
              <a:pathLst>
                <a:path extrusionOk="0" h="5894" w="2418">
                  <a:moveTo>
                    <a:pt x="2417" y="0"/>
                  </a:moveTo>
                  <a:lnTo>
                    <a:pt x="2417" y="0"/>
                  </a:lnTo>
                  <a:cubicBezTo>
                    <a:pt x="1512" y="2274"/>
                    <a:pt x="989" y="3429"/>
                    <a:pt x="0" y="5894"/>
                  </a:cubicBezTo>
                  <a:cubicBezTo>
                    <a:pt x="1572" y="4155"/>
                    <a:pt x="2358" y="2357"/>
                    <a:pt x="24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18"/>
            <p:cNvSpPr/>
            <p:nvPr/>
          </p:nvSpPr>
          <p:spPr>
            <a:xfrm>
              <a:off x="4747000" y="947575"/>
              <a:ext cx="5975" cy="12225"/>
            </a:xfrm>
            <a:custGeom>
              <a:rect b="b" l="l" r="r" t="t"/>
              <a:pathLst>
                <a:path extrusionOk="0" h="489" w="239">
                  <a:moveTo>
                    <a:pt x="156" y="0"/>
                  </a:moveTo>
                  <a:cubicBezTo>
                    <a:pt x="96" y="143"/>
                    <a:pt x="37" y="286"/>
                    <a:pt x="1" y="429"/>
                  </a:cubicBezTo>
                  <a:cubicBezTo>
                    <a:pt x="37" y="441"/>
                    <a:pt x="72" y="476"/>
                    <a:pt x="120" y="488"/>
                  </a:cubicBezTo>
                  <a:cubicBezTo>
                    <a:pt x="156" y="345"/>
                    <a:pt x="191" y="191"/>
                    <a:pt x="239" y="60"/>
                  </a:cubicBezTo>
                  <a:cubicBezTo>
                    <a:pt x="203" y="48"/>
                    <a:pt x="191" y="12"/>
                    <a:pt x="1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18"/>
            <p:cNvSpPr/>
            <p:nvPr/>
          </p:nvSpPr>
          <p:spPr>
            <a:xfrm>
              <a:off x="5921850" y="3824400"/>
              <a:ext cx="501275" cy="314350"/>
            </a:xfrm>
            <a:custGeom>
              <a:rect b="b" l="l" r="r" t="t"/>
              <a:pathLst>
                <a:path extrusionOk="0" h="12574" w="20051">
                  <a:moveTo>
                    <a:pt x="20051" y="1"/>
                  </a:moveTo>
                  <a:cubicBezTo>
                    <a:pt x="19860" y="179"/>
                    <a:pt x="19646" y="346"/>
                    <a:pt x="19444" y="501"/>
                  </a:cubicBezTo>
                  <a:cubicBezTo>
                    <a:pt x="18825" y="965"/>
                    <a:pt x="18229" y="1394"/>
                    <a:pt x="17753" y="1751"/>
                  </a:cubicBezTo>
                  <a:cubicBezTo>
                    <a:pt x="14955" y="3894"/>
                    <a:pt x="12729" y="5775"/>
                    <a:pt x="9824" y="7668"/>
                  </a:cubicBezTo>
                  <a:cubicBezTo>
                    <a:pt x="8109" y="8811"/>
                    <a:pt x="6311" y="9812"/>
                    <a:pt x="4454" y="10705"/>
                  </a:cubicBezTo>
                  <a:cubicBezTo>
                    <a:pt x="2930" y="11443"/>
                    <a:pt x="1584" y="12050"/>
                    <a:pt x="1" y="12574"/>
                  </a:cubicBezTo>
                  <a:cubicBezTo>
                    <a:pt x="2275" y="12205"/>
                    <a:pt x="4501" y="11443"/>
                    <a:pt x="6597" y="10502"/>
                  </a:cubicBezTo>
                  <a:cubicBezTo>
                    <a:pt x="8311" y="9704"/>
                    <a:pt x="9895" y="8692"/>
                    <a:pt x="11467" y="7645"/>
                  </a:cubicBezTo>
                  <a:cubicBezTo>
                    <a:pt x="14145" y="5894"/>
                    <a:pt x="16646" y="3858"/>
                    <a:pt x="18753" y="1453"/>
                  </a:cubicBezTo>
                  <a:cubicBezTo>
                    <a:pt x="19182" y="965"/>
                    <a:pt x="19622" y="477"/>
                    <a:pt x="200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18"/>
            <p:cNvSpPr/>
            <p:nvPr/>
          </p:nvSpPr>
          <p:spPr>
            <a:xfrm>
              <a:off x="5926625" y="3814875"/>
              <a:ext cx="594450" cy="385500"/>
            </a:xfrm>
            <a:custGeom>
              <a:rect b="b" l="l" r="r" t="t"/>
              <a:pathLst>
                <a:path extrusionOk="0" h="15420" w="23778">
                  <a:moveTo>
                    <a:pt x="23777" y="1"/>
                  </a:moveTo>
                  <a:lnTo>
                    <a:pt x="23777" y="1"/>
                  </a:lnTo>
                  <a:cubicBezTo>
                    <a:pt x="23694" y="25"/>
                    <a:pt x="23658" y="72"/>
                    <a:pt x="23610" y="108"/>
                  </a:cubicBezTo>
                  <a:cubicBezTo>
                    <a:pt x="22563" y="1120"/>
                    <a:pt x="21408" y="2013"/>
                    <a:pt x="20336" y="3001"/>
                  </a:cubicBezTo>
                  <a:cubicBezTo>
                    <a:pt x="18967" y="4204"/>
                    <a:pt x="17622" y="5466"/>
                    <a:pt x="16229" y="6633"/>
                  </a:cubicBezTo>
                  <a:cubicBezTo>
                    <a:pt x="14431" y="8109"/>
                    <a:pt x="12550" y="9490"/>
                    <a:pt x="10395" y="10836"/>
                  </a:cubicBezTo>
                  <a:cubicBezTo>
                    <a:pt x="8775" y="11836"/>
                    <a:pt x="7049" y="12657"/>
                    <a:pt x="5299" y="13431"/>
                  </a:cubicBezTo>
                  <a:cubicBezTo>
                    <a:pt x="3620" y="14145"/>
                    <a:pt x="1882" y="14872"/>
                    <a:pt x="0" y="15419"/>
                  </a:cubicBezTo>
                  <a:cubicBezTo>
                    <a:pt x="2465" y="15027"/>
                    <a:pt x="4870" y="14276"/>
                    <a:pt x="7168" y="13312"/>
                  </a:cubicBezTo>
                  <a:cubicBezTo>
                    <a:pt x="9549" y="12288"/>
                    <a:pt x="11776" y="10931"/>
                    <a:pt x="13895" y="9443"/>
                  </a:cubicBezTo>
                  <a:cubicBezTo>
                    <a:pt x="16705" y="7502"/>
                    <a:pt x="19324" y="5287"/>
                    <a:pt x="21574" y="2715"/>
                  </a:cubicBezTo>
                  <a:cubicBezTo>
                    <a:pt x="22348" y="1834"/>
                    <a:pt x="23075" y="930"/>
                    <a:pt x="237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18"/>
            <p:cNvSpPr/>
            <p:nvPr/>
          </p:nvSpPr>
          <p:spPr>
            <a:xfrm>
              <a:off x="6046275" y="3826200"/>
              <a:ext cx="549500" cy="414950"/>
            </a:xfrm>
            <a:custGeom>
              <a:rect b="b" l="l" r="r" t="t"/>
              <a:pathLst>
                <a:path extrusionOk="0" h="16598" w="21980">
                  <a:moveTo>
                    <a:pt x="21980" y="0"/>
                  </a:moveTo>
                  <a:lnTo>
                    <a:pt x="21980" y="0"/>
                  </a:lnTo>
                  <a:cubicBezTo>
                    <a:pt x="21920" y="72"/>
                    <a:pt x="21825" y="167"/>
                    <a:pt x="21741" y="238"/>
                  </a:cubicBezTo>
                  <a:cubicBezTo>
                    <a:pt x="20896" y="1060"/>
                    <a:pt x="20039" y="1893"/>
                    <a:pt x="19194" y="2715"/>
                  </a:cubicBezTo>
                  <a:cubicBezTo>
                    <a:pt x="17920" y="3941"/>
                    <a:pt x="16681" y="5215"/>
                    <a:pt x="15384" y="6430"/>
                  </a:cubicBezTo>
                  <a:cubicBezTo>
                    <a:pt x="14193" y="7549"/>
                    <a:pt x="12395" y="9049"/>
                    <a:pt x="11383" y="9835"/>
                  </a:cubicBezTo>
                  <a:cubicBezTo>
                    <a:pt x="7859" y="12502"/>
                    <a:pt x="4013" y="14752"/>
                    <a:pt x="1" y="16598"/>
                  </a:cubicBezTo>
                  <a:cubicBezTo>
                    <a:pt x="1703" y="16086"/>
                    <a:pt x="3406" y="15490"/>
                    <a:pt x="5013" y="14705"/>
                  </a:cubicBezTo>
                  <a:cubicBezTo>
                    <a:pt x="7359" y="13550"/>
                    <a:pt x="9549" y="12085"/>
                    <a:pt x="11645" y="10525"/>
                  </a:cubicBezTo>
                  <a:cubicBezTo>
                    <a:pt x="14729" y="8180"/>
                    <a:pt x="17658" y="5596"/>
                    <a:pt x="20063" y="2560"/>
                  </a:cubicBezTo>
                  <a:cubicBezTo>
                    <a:pt x="20729" y="1739"/>
                    <a:pt x="21325" y="858"/>
                    <a:pt x="21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18"/>
            <p:cNvSpPr/>
            <p:nvPr/>
          </p:nvSpPr>
          <p:spPr>
            <a:xfrm>
              <a:off x="6087350" y="3988125"/>
              <a:ext cx="464075" cy="311675"/>
            </a:xfrm>
            <a:custGeom>
              <a:rect b="b" l="l" r="r" t="t"/>
              <a:pathLst>
                <a:path extrusionOk="0" h="12467" w="18563">
                  <a:moveTo>
                    <a:pt x="18563" y="0"/>
                  </a:moveTo>
                  <a:lnTo>
                    <a:pt x="18479" y="84"/>
                  </a:lnTo>
                  <a:cubicBezTo>
                    <a:pt x="17705" y="774"/>
                    <a:pt x="16896" y="1429"/>
                    <a:pt x="16098" y="2072"/>
                  </a:cubicBezTo>
                  <a:cubicBezTo>
                    <a:pt x="12824" y="4751"/>
                    <a:pt x="9859" y="7108"/>
                    <a:pt x="6121" y="9287"/>
                  </a:cubicBezTo>
                  <a:cubicBezTo>
                    <a:pt x="4144" y="10454"/>
                    <a:pt x="2144" y="11621"/>
                    <a:pt x="1" y="12466"/>
                  </a:cubicBezTo>
                  <a:cubicBezTo>
                    <a:pt x="3799" y="11621"/>
                    <a:pt x="7299" y="9775"/>
                    <a:pt x="10443" y="7525"/>
                  </a:cubicBezTo>
                  <a:cubicBezTo>
                    <a:pt x="11574" y="6704"/>
                    <a:pt x="12681" y="5906"/>
                    <a:pt x="13741" y="5001"/>
                  </a:cubicBezTo>
                  <a:cubicBezTo>
                    <a:pt x="14872" y="4013"/>
                    <a:pt x="15896" y="2917"/>
                    <a:pt x="16908" y="1810"/>
                  </a:cubicBezTo>
                  <a:cubicBezTo>
                    <a:pt x="17431" y="1250"/>
                    <a:pt x="17955" y="679"/>
                    <a:pt x="18479" y="96"/>
                  </a:cubicBezTo>
                  <a:cubicBezTo>
                    <a:pt x="18503" y="72"/>
                    <a:pt x="18539" y="24"/>
                    <a:pt x="185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18"/>
            <p:cNvSpPr/>
            <p:nvPr/>
          </p:nvSpPr>
          <p:spPr>
            <a:xfrm>
              <a:off x="5916800" y="4190825"/>
              <a:ext cx="489675" cy="240825"/>
            </a:xfrm>
            <a:custGeom>
              <a:rect b="b" l="l" r="r" t="t"/>
              <a:pathLst>
                <a:path extrusionOk="0" h="9633" w="19587">
                  <a:moveTo>
                    <a:pt x="19586" y="0"/>
                  </a:moveTo>
                  <a:lnTo>
                    <a:pt x="19551" y="30"/>
                  </a:lnTo>
                  <a:lnTo>
                    <a:pt x="19551" y="30"/>
                  </a:lnTo>
                  <a:cubicBezTo>
                    <a:pt x="19564" y="21"/>
                    <a:pt x="19576" y="11"/>
                    <a:pt x="19586" y="0"/>
                  </a:cubicBezTo>
                  <a:close/>
                  <a:moveTo>
                    <a:pt x="19551" y="30"/>
                  </a:moveTo>
                  <a:cubicBezTo>
                    <a:pt x="19521" y="52"/>
                    <a:pt x="19485" y="74"/>
                    <a:pt x="19443" y="108"/>
                  </a:cubicBezTo>
                  <a:cubicBezTo>
                    <a:pt x="18527" y="715"/>
                    <a:pt x="17574" y="1298"/>
                    <a:pt x="16622" y="1858"/>
                  </a:cubicBezTo>
                  <a:cubicBezTo>
                    <a:pt x="14859" y="2941"/>
                    <a:pt x="13121" y="4060"/>
                    <a:pt x="11323" y="5072"/>
                  </a:cubicBezTo>
                  <a:cubicBezTo>
                    <a:pt x="9764" y="5965"/>
                    <a:pt x="7454" y="7013"/>
                    <a:pt x="6108" y="7561"/>
                  </a:cubicBezTo>
                  <a:cubicBezTo>
                    <a:pt x="4382" y="8275"/>
                    <a:pt x="2144" y="9263"/>
                    <a:pt x="0" y="9633"/>
                  </a:cubicBezTo>
                  <a:cubicBezTo>
                    <a:pt x="1429" y="9597"/>
                    <a:pt x="2822" y="9323"/>
                    <a:pt x="4191" y="8930"/>
                  </a:cubicBezTo>
                  <a:cubicBezTo>
                    <a:pt x="6346" y="8347"/>
                    <a:pt x="8406" y="7478"/>
                    <a:pt x="10383" y="6466"/>
                  </a:cubicBezTo>
                  <a:cubicBezTo>
                    <a:pt x="12978" y="5180"/>
                    <a:pt x="15419" y="3620"/>
                    <a:pt x="17574" y="1703"/>
                  </a:cubicBezTo>
                  <a:lnTo>
                    <a:pt x="19551" y="3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18"/>
            <p:cNvSpPr/>
            <p:nvPr/>
          </p:nvSpPr>
          <p:spPr>
            <a:xfrm>
              <a:off x="6019500" y="4272375"/>
              <a:ext cx="406900" cy="216425"/>
            </a:xfrm>
            <a:custGeom>
              <a:rect b="b" l="l" r="r" t="t"/>
              <a:pathLst>
                <a:path extrusionOk="0" h="8657" w="16276">
                  <a:moveTo>
                    <a:pt x="16276" y="1"/>
                  </a:moveTo>
                  <a:cubicBezTo>
                    <a:pt x="15788" y="322"/>
                    <a:pt x="15300" y="644"/>
                    <a:pt x="14788" y="941"/>
                  </a:cubicBezTo>
                  <a:cubicBezTo>
                    <a:pt x="12454" y="2275"/>
                    <a:pt x="10239" y="3799"/>
                    <a:pt x="7882" y="5085"/>
                  </a:cubicBezTo>
                  <a:cubicBezTo>
                    <a:pt x="5203" y="6549"/>
                    <a:pt x="2679" y="7740"/>
                    <a:pt x="0" y="8657"/>
                  </a:cubicBezTo>
                  <a:cubicBezTo>
                    <a:pt x="1857" y="8395"/>
                    <a:pt x="3703" y="7942"/>
                    <a:pt x="5453" y="7311"/>
                  </a:cubicBezTo>
                  <a:cubicBezTo>
                    <a:pt x="9168" y="5882"/>
                    <a:pt x="12454" y="3585"/>
                    <a:pt x="15312" y="858"/>
                  </a:cubicBezTo>
                  <a:cubicBezTo>
                    <a:pt x="15621" y="584"/>
                    <a:pt x="15954" y="286"/>
                    <a:pt x="162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18"/>
            <p:cNvSpPr/>
            <p:nvPr/>
          </p:nvSpPr>
          <p:spPr>
            <a:xfrm>
              <a:off x="6111175" y="4370900"/>
              <a:ext cx="293800" cy="173575"/>
            </a:xfrm>
            <a:custGeom>
              <a:rect b="b" l="l" r="r" t="t"/>
              <a:pathLst>
                <a:path extrusionOk="0" h="6943" w="11752">
                  <a:moveTo>
                    <a:pt x="11752" y="1"/>
                  </a:moveTo>
                  <a:lnTo>
                    <a:pt x="11752" y="1"/>
                  </a:lnTo>
                  <a:cubicBezTo>
                    <a:pt x="11478" y="191"/>
                    <a:pt x="11216" y="370"/>
                    <a:pt x="10942" y="536"/>
                  </a:cubicBezTo>
                  <a:cubicBezTo>
                    <a:pt x="9406" y="1489"/>
                    <a:pt x="7835" y="2358"/>
                    <a:pt x="6334" y="3323"/>
                  </a:cubicBezTo>
                  <a:cubicBezTo>
                    <a:pt x="4275" y="4620"/>
                    <a:pt x="2227" y="5954"/>
                    <a:pt x="0" y="6942"/>
                  </a:cubicBezTo>
                  <a:cubicBezTo>
                    <a:pt x="4370" y="5894"/>
                    <a:pt x="8096" y="3573"/>
                    <a:pt x="11275" y="465"/>
                  </a:cubicBezTo>
                  <a:cubicBezTo>
                    <a:pt x="11430" y="310"/>
                    <a:pt x="11585" y="155"/>
                    <a:pt x="117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18"/>
            <p:cNvSpPr/>
            <p:nvPr/>
          </p:nvSpPr>
          <p:spPr>
            <a:xfrm>
              <a:off x="6198975" y="4443225"/>
              <a:ext cx="207800" cy="133975"/>
            </a:xfrm>
            <a:custGeom>
              <a:rect b="b" l="l" r="r" t="t"/>
              <a:pathLst>
                <a:path extrusionOk="0" h="5359" w="8312">
                  <a:moveTo>
                    <a:pt x="8311" y="1"/>
                  </a:moveTo>
                  <a:lnTo>
                    <a:pt x="8311" y="1"/>
                  </a:lnTo>
                  <a:cubicBezTo>
                    <a:pt x="8085" y="191"/>
                    <a:pt x="7859" y="370"/>
                    <a:pt x="7644" y="549"/>
                  </a:cubicBezTo>
                  <a:cubicBezTo>
                    <a:pt x="6549" y="1394"/>
                    <a:pt x="5204" y="2180"/>
                    <a:pt x="3977" y="2942"/>
                  </a:cubicBezTo>
                  <a:cubicBezTo>
                    <a:pt x="2668" y="3787"/>
                    <a:pt x="1406" y="4668"/>
                    <a:pt x="1" y="5359"/>
                  </a:cubicBezTo>
                  <a:cubicBezTo>
                    <a:pt x="3096" y="4525"/>
                    <a:pt x="5930" y="2739"/>
                    <a:pt x="8025" y="322"/>
                  </a:cubicBezTo>
                  <a:cubicBezTo>
                    <a:pt x="8121" y="215"/>
                    <a:pt x="8216" y="120"/>
                    <a:pt x="83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18"/>
            <p:cNvSpPr/>
            <p:nvPr/>
          </p:nvSpPr>
          <p:spPr>
            <a:xfrm>
              <a:off x="6229350" y="4512600"/>
              <a:ext cx="448875" cy="252725"/>
            </a:xfrm>
            <a:custGeom>
              <a:rect b="b" l="l" r="r" t="t"/>
              <a:pathLst>
                <a:path extrusionOk="0" h="10109" w="17955">
                  <a:moveTo>
                    <a:pt x="17955" y="0"/>
                  </a:moveTo>
                  <a:lnTo>
                    <a:pt x="17955" y="0"/>
                  </a:lnTo>
                  <a:cubicBezTo>
                    <a:pt x="17502" y="345"/>
                    <a:pt x="17026" y="691"/>
                    <a:pt x="16514" y="1000"/>
                  </a:cubicBezTo>
                  <a:cubicBezTo>
                    <a:pt x="14288" y="2369"/>
                    <a:pt x="12144" y="3893"/>
                    <a:pt x="9894" y="5263"/>
                  </a:cubicBezTo>
                  <a:cubicBezTo>
                    <a:pt x="8346" y="6191"/>
                    <a:pt x="6751" y="7013"/>
                    <a:pt x="5144" y="7834"/>
                  </a:cubicBezTo>
                  <a:cubicBezTo>
                    <a:pt x="3405" y="8715"/>
                    <a:pt x="1798" y="9466"/>
                    <a:pt x="0" y="10108"/>
                  </a:cubicBezTo>
                  <a:cubicBezTo>
                    <a:pt x="2524" y="9680"/>
                    <a:pt x="5001" y="8894"/>
                    <a:pt x="7322" y="7799"/>
                  </a:cubicBezTo>
                  <a:cubicBezTo>
                    <a:pt x="9180" y="6882"/>
                    <a:pt x="11013" y="5858"/>
                    <a:pt x="12704" y="4643"/>
                  </a:cubicBezTo>
                  <a:cubicBezTo>
                    <a:pt x="14311" y="3500"/>
                    <a:pt x="15728" y="2107"/>
                    <a:pt x="17169" y="750"/>
                  </a:cubicBezTo>
                  <a:cubicBezTo>
                    <a:pt x="17443" y="488"/>
                    <a:pt x="17705" y="262"/>
                    <a:pt x="179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18"/>
            <p:cNvSpPr/>
            <p:nvPr/>
          </p:nvSpPr>
          <p:spPr>
            <a:xfrm>
              <a:off x="6326375" y="4628375"/>
              <a:ext cx="339050" cy="172375"/>
            </a:xfrm>
            <a:custGeom>
              <a:rect b="b" l="l" r="r" t="t"/>
              <a:pathLst>
                <a:path extrusionOk="0" h="6895" w="13562">
                  <a:moveTo>
                    <a:pt x="13562" y="1"/>
                  </a:moveTo>
                  <a:lnTo>
                    <a:pt x="13562" y="1"/>
                  </a:lnTo>
                  <a:cubicBezTo>
                    <a:pt x="13300" y="179"/>
                    <a:pt x="13050" y="346"/>
                    <a:pt x="12788" y="513"/>
                  </a:cubicBezTo>
                  <a:cubicBezTo>
                    <a:pt x="11335" y="1370"/>
                    <a:pt x="9787" y="2037"/>
                    <a:pt x="8323" y="2858"/>
                  </a:cubicBezTo>
                  <a:cubicBezTo>
                    <a:pt x="5596" y="4275"/>
                    <a:pt x="2810" y="5751"/>
                    <a:pt x="0" y="6894"/>
                  </a:cubicBezTo>
                  <a:cubicBezTo>
                    <a:pt x="2560" y="6359"/>
                    <a:pt x="5084" y="5549"/>
                    <a:pt x="7454" y="4406"/>
                  </a:cubicBezTo>
                  <a:cubicBezTo>
                    <a:pt x="9609" y="3239"/>
                    <a:pt x="11276" y="2072"/>
                    <a:pt x="12966" y="548"/>
                  </a:cubicBezTo>
                  <a:cubicBezTo>
                    <a:pt x="13157" y="370"/>
                    <a:pt x="13359" y="191"/>
                    <a:pt x="13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18"/>
            <p:cNvSpPr/>
            <p:nvPr/>
          </p:nvSpPr>
          <p:spPr>
            <a:xfrm>
              <a:off x="6477000" y="4695350"/>
              <a:ext cx="225050" cy="111950"/>
            </a:xfrm>
            <a:custGeom>
              <a:rect b="b" l="l" r="r" t="t"/>
              <a:pathLst>
                <a:path extrusionOk="0" h="4478" w="9002">
                  <a:moveTo>
                    <a:pt x="9001" y="0"/>
                  </a:moveTo>
                  <a:cubicBezTo>
                    <a:pt x="8882" y="96"/>
                    <a:pt x="8751" y="167"/>
                    <a:pt x="8632" y="239"/>
                  </a:cubicBezTo>
                  <a:cubicBezTo>
                    <a:pt x="7001" y="1132"/>
                    <a:pt x="6013" y="1405"/>
                    <a:pt x="4572" y="2084"/>
                  </a:cubicBezTo>
                  <a:cubicBezTo>
                    <a:pt x="3024" y="2834"/>
                    <a:pt x="1560" y="3763"/>
                    <a:pt x="0" y="4477"/>
                  </a:cubicBezTo>
                  <a:cubicBezTo>
                    <a:pt x="1715" y="4191"/>
                    <a:pt x="3381" y="3596"/>
                    <a:pt x="4929" y="2810"/>
                  </a:cubicBezTo>
                  <a:cubicBezTo>
                    <a:pt x="6239" y="2096"/>
                    <a:pt x="7453" y="1203"/>
                    <a:pt x="8608" y="322"/>
                  </a:cubicBezTo>
                  <a:cubicBezTo>
                    <a:pt x="8739" y="227"/>
                    <a:pt x="8870" y="120"/>
                    <a:pt x="90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18"/>
            <p:cNvSpPr/>
            <p:nvPr/>
          </p:nvSpPr>
          <p:spPr>
            <a:xfrm>
              <a:off x="6666000" y="4741475"/>
              <a:ext cx="108675" cy="68800"/>
            </a:xfrm>
            <a:custGeom>
              <a:rect b="b" l="l" r="r" t="t"/>
              <a:pathLst>
                <a:path extrusionOk="0" h="2752" w="4347">
                  <a:moveTo>
                    <a:pt x="4346" y="1"/>
                  </a:moveTo>
                  <a:lnTo>
                    <a:pt x="4346" y="1"/>
                  </a:lnTo>
                  <a:cubicBezTo>
                    <a:pt x="3799" y="334"/>
                    <a:pt x="2739" y="965"/>
                    <a:pt x="2025" y="1406"/>
                  </a:cubicBezTo>
                  <a:cubicBezTo>
                    <a:pt x="1322" y="1835"/>
                    <a:pt x="691" y="2323"/>
                    <a:pt x="0" y="2751"/>
                  </a:cubicBezTo>
                  <a:cubicBezTo>
                    <a:pt x="1679" y="2156"/>
                    <a:pt x="3072" y="1156"/>
                    <a:pt x="4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18"/>
            <p:cNvSpPr/>
            <p:nvPr/>
          </p:nvSpPr>
          <p:spPr>
            <a:xfrm>
              <a:off x="6903525" y="4048250"/>
              <a:ext cx="182500" cy="228625"/>
            </a:xfrm>
            <a:custGeom>
              <a:rect b="b" l="l" r="r" t="t"/>
              <a:pathLst>
                <a:path extrusionOk="0" h="9145" w="7300">
                  <a:moveTo>
                    <a:pt x="7299" y="0"/>
                  </a:moveTo>
                  <a:cubicBezTo>
                    <a:pt x="7228" y="203"/>
                    <a:pt x="7121" y="381"/>
                    <a:pt x="7002" y="536"/>
                  </a:cubicBezTo>
                  <a:cubicBezTo>
                    <a:pt x="6704" y="989"/>
                    <a:pt x="6430" y="1298"/>
                    <a:pt x="6037" y="1751"/>
                  </a:cubicBezTo>
                  <a:cubicBezTo>
                    <a:pt x="5394" y="2477"/>
                    <a:pt x="4775" y="3215"/>
                    <a:pt x="4168" y="3977"/>
                  </a:cubicBezTo>
                  <a:cubicBezTo>
                    <a:pt x="2858" y="5596"/>
                    <a:pt x="1691" y="7346"/>
                    <a:pt x="1" y="9144"/>
                  </a:cubicBezTo>
                  <a:cubicBezTo>
                    <a:pt x="2465" y="7585"/>
                    <a:pt x="4442" y="5346"/>
                    <a:pt x="5954" y="2882"/>
                  </a:cubicBezTo>
                  <a:cubicBezTo>
                    <a:pt x="6406" y="2120"/>
                    <a:pt x="6859" y="1405"/>
                    <a:pt x="7121" y="631"/>
                  </a:cubicBezTo>
                  <a:cubicBezTo>
                    <a:pt x="7204" y="417"/>
                    <a:pt x="7263" y="215"/>
                    <a:pt x="7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18"/>
            <p:cNvSpPr/>
            <p:nvPr/>
          </p:nvSpPr>
          <p:spPr>
            <a:xfrm>
              <a:off x="6753800" y="3992875"/>
              <a:ext cx="254525" cy="295900"/>
            </a:xfrm>
            <a:custGeom>
              <a:rect b="b" l="l" r="r" t="t"/>
              <a:pathLst>
                <a:path extrusionOk="0" h="11836" w="10181">
                  <a:moveTo>
                    <a:pt x="10181" y="1"/>
                  </a:moveTo>
                  <a:lnTo>
                    <a:pt x="10181" y="1"/>
                  </a:lnTo>
                  <a:cubicBezTo>
                    <a:pt x="9943" y="310"/>
                    <a:pt x="9704" y="608"/>
                    <a:pt x="9466" y="894"/>
                  </a:cubicBezTo>
                  <a:cubicBezTo>
                    <a:pt x="7728" y="2918"/>
                    <a:pt x="6013" y="4954"/>
                    <a:pt x="4287" y="7014"/>
                  </a:cubicBezTo>
                  <a:cubicBezTo>
                    <a:pt x="2918" y="8680"/>
                    <a:pt x="1584" y="10359"/>
                    <a:pt x="1" y="11836"/>
                  </a:cubicBezTo>
                  <a:cubicBezTo>
                    <a:pt x="2549" y="10181"/>
                    <a:pt x="4763" y="8038"/>
                    <a:pt x="6656" y="5668"/>
                  </a:cubicBezTo>
                  <a:cubicBezTo>
                    <a:pt x="7859" y="4108"/>
                    <a:pt x="8871" y="2394"/>
                    <a:pt x="9812" y="668"/>
                  </a:cubicBezTo>
                  <a:cubicBezTo>
                    <a:pt x="9931" y="453"/>
                    <a:pt x="10062" y="227"/>
                    <a:pt x="101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18"/>
            <p:cNvSpPr/>
            <p:nvPr/>
          </p:nvSpPr>
          <p:spPr>
            <a:xfrm>
              <a:off x="6689225" y="3975325"/>
              <a:ext cx="185450" cy="228925"/>
            </a:xfrm>
            <a:custGeom>
              <a:rect b="b" l="l" r="r" t="t"/>
              <a:pathLst>
                <a:path extrusionOk="0" h="9157" w="7418">
                  <a:moveTo>
                    <a:pt x="7418" y="0"/>
                  </a:moveTo>
                  <a:cubicBezTo>
                    <a:pt x="7299" y="215"/>
                    <a:pt x="7168" y="405"/>
                    <a:pt x="7025" y="596"/>
                  </a:cubicBezTo>
                  <a:cubicBezTo>
                    <a:pt x="5775" y="2048"/>
                    <a:pt x="4370" y="3548"/>
                    <a:pt x="3167" y="5096"/>
                  </a:cubicBezTo>
                  <a:cubicBezTo>
                    <a:pt x="2572" y="5822"/>
                    <a:pt x="1024" y="7954"/>
                    <a:pt x="0" y="9156"/>
                  </a:cubicBezTo>
                  <a:cubicBezTo>
                    <a:pt x="1560" y="7954"/>
                    <a:pt x="3001" y="6584"/>
                    <a:pt x="4286" y="5096"/>
                  </a:cubicBezTo>
                  <a:cubicBezTo>
                    <a:pt x="5441" y="3667"/>
                    <a:pt x="6501" y="2120"/>
                    <a:pt x="7239" y="441"/>
                  </a:cubicBezTo>
                  <a:cubicBezTo>
                    <a:pt x="7299" y="286"/>
                    <a:pt x="7358" y="143"/>
                    <a:pt x="7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18"/>
            <p:cNvSpPr/>
            <p:nvPr/>
          </p:nvSpPr>
          <p:spPr>
            <a:xfrm>
              <a:off x="6908300" y="4109850"/>
              <a:ext cx="246175" cy="291150"/>
            </a:xfrm>
            <a:custGeom>
              <a:rect b="b" l="l" r="r" t="t"/>
              <a:pathLst>
                <a:path extrusionOk="0" h="11646" w="9847">
                  <a:moveTo>
                    <a:pt x="9847" y="1"/>
                  </a:moveTo>
                  <a:cubicBezTo>
                    <a:pt x="9692" y="299"/>
                    <a:pt x="9358" y="787"/>
                    <a:pt x="9216" y="1013"/>
                  </a:cubicBezTo>
                  <a:cubicBezTo>
                    <a:pt x="7977" y="2716"/>
                    <a:pt x="6656" y="4311"/>
                    <a:pt x="4977" y="6347"/>
                  </a:cubicBezTo>
                  <a:cubicBezTo>
                    <a:pt x="3393" y="8181"/>
                    <a:pt x="1846" y="10074"/>
                    <a:pt x="0" y="11645"/>
                  </a:cubicBezTo>
                  <a:cubicBezTo>
                    <a:pt x="2191" y="10383"/>
                    <a:pt x="4108" y="8692"/>
                    <a:pt x="5799" y="6823"/>
                  </a:cubicBezTo>
                  <a:cubicBezTo>
                    <a:pt x="7323" y="5025"/>
                    <a:pt x="8716" y="2835"/>
                    <a:pt x="9513" y="858"/>
                  </a:cubicBezTo>
                  <a:cubicBezTo>
                    <a:pt x="9632" y="572"/>
                    <a:pt x="9739" y="275"/>
                    <a:pt x="98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18"/>
            <p:cNvSpPr/>
            <p:nvPr/>
          </p:nvSpPr>
          <p:spPr>
            <a:xfrm>
              <a:off x="6959200" y="4218800"/>
              <a:ext cx="211650" cy="213150"/>
            </a:xfrm>
            <a:custGeom>
              <a:rect b="b" l="l" r="r" t="t"/>
              <a:pathLst>
                <a:path extrusionOk="0" h="8526" w="8466">
                  <a:moveTo>
                    <a:pt x="8465" y="1"/>
                  </a:moveTo>
                  <a:lnTo>
                    <a:pt x="8465" y="1"/>
                  </a:lnTo>
                  <a:cubicBezTo>
                    <a:pt x="8251" y="263"/>
                    <a:pt x="8025" y="501"/>
                    <a:pt x="7787" y="763"/>
                  </a:cubicBezTo>
                  <a:cubicBezTo>
                    <a:pt x="6965" y="1608"/>
                    <a:pt x="6084" y="2406"/>
                    <a:pt x="5287" y="3275"/>
                  </a:cubicBezTo>
                  <a:cubicBezTo>
                    <a:pt x="3584" y="5085"/>
                    <a:pt x="1941" y="6966"/>
                    <a:pt x="0" y="8525"/>
                  </a:cubicBezTo>
                  <a:cubicBezTo>
                    <a:pt x="1727" y="7644"/>
                    <a:pt x="3334" y="6537"/>
                    <a:pt x="4715" y="5192"/>
                  </a:cubicBezTo>
                  <a:cubicBezTo>
                    <a:pt x="6084" y="3811"/>
                    <a:pt x="7180" y="2168"/>
                    <a:pt x="8168" y="501"/>
                  </a:cubicBezTo>
                  <a:cubicBezTo>
                    <a:pt x="8275" y="334"/>
                    <a:pt x="8370" y="167"/>
                    <a:pt x="84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18"/>
            <p:cNvSpPr/>
            <p:nvPr/>
          </p:nvSpPr>
          <p:spPr>
            <a:xfrm>
              <a:off x="7007700" y="4346500"/>
              <a:ext cx="169700" cy="177125"/>
            </a:xfrm>
            <a:custGeom>
              <a:rect b="b" l="l" r="r" t="t"/>
              <a:pathLst>
                <a:path extrusionOk="0" h="7085" w="6788">
                  <a:moveTo>
                    <a:pt x="6787" y="0"/>
                  </a:moveTo>
                  <a:cubicBezTo>
                    <a:pt x="6668" y="155"/>
                    <a:pt x="6561" y="298"/>
                    <a:pt x="6430" y="453"/>
                  </a:cubicBezTo>
                  <a:cubicBezTo>
                    <a:pt x="5787" y="1215"/>
                    <a:pt x="5061" y="1882"/>
                    <a:pt x="4382" y="2596"/>
                  </a:cubicBezTo>
                  <a:cubicBezTo>
                    <a:pt x="2954" y="4132"/>
                    <a:pt x="1513" y="5632"/>
                    <a:pt x="1" y="7085"/>
                  </a:cubicBezTo>
                  <a:cubicBezTo>
                    <a:pt x="1346" y="6370"/>
                    <a:pt x="2644" y="5537"/>
                    <a:pt x="3763" y="4477"/>
                  </a:cubicBezTo>
                  <a:cubicBezTo>
                    <a:pt x="4906" y="3298"/>
                    <a:pt x="5883" y="1929"/>
                    <a:pt x="6573" y="441"/>
                  </a:cubicBezTo>
                  <a:cubicBezTo>
                    <a:pt x="6645" y="298"/>
                    <a:pt x="6704" y="143"/>
                    <a:pt x="67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18"/>
            <p:cNvSpPr/>
            <p:nvPr/>
          </p:nvSpPr>
          <p:spPr>
            <a:xfrm>
              <a:off x="6985375" y="4482525"/>
              <a:ext cx="156900" cy="133675"/>
            </a:xfrm>
            <a:custGeom>
              <a:rect b="b" l="l" r="r" t="t"/>
              <a:pathLst>
                <a:path extrusionOk="0" h="5347" w="6276">
                  <a:moveTo>
                    <a:pt x="6275" y="1"/>
                  </a:moveTo>
                  <a:lnTo>
                    <a:pt x="6275" y="1"/>
                  </a:lnTo>
                  <a:cubicBezTo>
                    <a:pt x="6156" y="108"/>
                    <a:pt x="6037" y="227"/>
                    <a:pt x="5918" y="346"/>
                  </a:cubicBezTo>
                  <a:cubicBezTo>
                    <a:pt x="4954" y="1239"/>
                    <a:pt x="3870" y="2001"/>
                    <a:pt x="2882" y="2894"/>
                  </a:cubicBezTo>
                  <a:cubicBezTo>
                    <a:pt x="1930" y="3739"/>
                    <a:pt x="977" y="4680"/>
                    <a:pt x="1" y="5346"/>
                  </a:cubicBezTo>
                  <a:cubicBezTo>
                    <a:pt x="2465" y="4346"/>
                    <a:pt x="4525" y="2501"/>
                    <a:pt x="6037" y="334"/>
                  </a:cubicBezTo>
                  <a:cubicBezTo>
                    <a:pt x="6109" y="227"/>
                    <a:pt x="6204" y="108"/>
                    <a:pt x="62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18"/>
            <p:cNvSpPr/>
            <p:nvPr/>
          </p:nvSpPr>
          <p:spPr>
            <a:xfrm>
              <a:off x="6756775" y="4742675"/>
              <a:ext cx="156000" cy="97050"/>
            </a:xfrm>
            <a:custGeom>
              <a:rect b="b" l="l" r="r" t="t"/>
              <a:pathLst>
                <a:path extrusionOk="0" h="3882" w="6240">
                  <a:moveTo>
                    <a:pt x="6240" y="1"/>
                  </a:moveTo>
                  <a:cubicBezTo>
                    <a:pt x="6226" y="5"/>
                    <a:pt x="6216" y="11"/>
                    <a:pt x="6208" y="18"/>
                  </a:cubicBezTo>
                  <a:lnTo>
                    <a:pt x="6208" y="18"/>
                  </a:lnTo>
                  <a:cubicBezTo>
                    <a:pt x="6218" y="13"/>
                    <a:pt x="6229" y="7"/>
                    <a:pt x="6240" y="1"/>
                  </a:cubicBezTo>
                  <a:close/>
                  <a:moveTo>
                    <a:pt x="6208" y="18"/>
                  </a:moveTo>
                  <a:lnTo>
                    <a:pt x="6208" y="18"/>
                  </a:lnTo>
                  <a:cubicBezTo>
                    <a:pt x="5920" y="178"/>
                    <a:pt x="5621" y="316"/>
                    <a:pt x="5311" y="477"/>
                  </a:cubicBezTo>
                  <a:cubicBezTo>
                    <a:pt x="4442" y="917"/>
                    <a:pt x="3823" y="1215"/>
                    <a:pt x="2966" y="1787"/>
                  </a:cubicBezTo>
                  <a:cubicBezTo>
                    <a:pt x="1858" y="2513"/>
                    <a:pt x="1108" y="3215"/>
                    <a:pt x="1" y="3882"/>
                  </a:cubicBezTo>
                  <a:cubicBezTo>
                    <a:pt x="1299" y="3549"/>
                    <a:pt x="2489" y="2894"/>
                    <a:pt x="3608" y="2168"/>
                  </a:cubicBezTo>
                  <a:cubicBezTo>
                    <a:pt x="4513" y="1548"/>
                    <a:pt x="5311" y="774"/>
                    <a:pt x="6168" y="60"/>
                  </a:cubicBezTo>
                  <a:cubicBezTo>
                    <a:pt x="6183" y="45"/>
                    <a:pt x="6193" y="30"/>
                    <a:pt x="6208" y="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18"/>
            <p:cNvSpPr/>
            <p:nvPr/>
          </p:nvSpPr>
          <p:spPr>
            <a:xfrm>
              <a:off x="6910975" y="4448300"/>
              <a:ext cx="447400" cy="408700"/>
            </a:xfrm>
            <a:custGeom>
              <a:rect b="b" l="l" r="r" t="t"/>
              <a:pathLst>
                <a:path extrusionOk="0" h="16348" w="17896">
                  <a:moveTo>
                    <a:pt x="17895" y="0"/>
                  </a:moveTo>
                  <a:cubicBezTo>
                    <a:pt x="17217" y="1012"/>
                    <a:pt x="16502" y="1977"/>
                    <a:pt x="15788" y="2977"/>
                  </a:cubicBezTo>
                  <a:cubicBezTo>
                    <a:pt x="13943" y="5418"/>
                    <a:pt x="11335" y="8382"/>
                    <a:pt x="8656" y="10609"/>
                  </a:cubicBezTo>
                  <a:cubicBezTo>
                    <a:pt x="7394" y="11657"/>
                    <a:pt x="5739" y="12692"/>
                    <a:pt x="4144" y="13752"/>
                  </a:cubicBezTo>
                  <a:cubicBezTo>
                    <a:pt x="2774" y="14633"/>
                    <a:pt x="1441" y="15562"/>
                    <a:pt x="0" y="16348"/>
                  </a:cubicBezTo>
                  <a:cubicBezTo>
                    <a:pt x="3251" y="15109"/>
                    <a:pt x="6406" y="13431"/>
                    <a:pt x="9109" y="11216"/>
                  </a:cubicBezTo>
                  <a:cubicBezTo>
                    <a:pt x="10442" y="10073"/>
                    <a:pt x="11680" y="8823"/>
                    <a:pt x="12871" y="7525"/>
                  </a:cubicBezTo>
                  <a:cubicBezTo>
                    <a:pt x="14216" y="6025"/>
                    <a:pt x="15490" y="4418"/>
                    <a:pt x="16502" y="2667"/>
                  </a:cubicBezTo>
                  <a:cubicBezTo>
                    <a:pt x="16931" y="1893"/>
                    <a:pt x="17705" y="477"/>
                    <a:pt x="178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18"/>
            <p:cNvSpPr/>
            <p:nvPr/>
          </p:nvSpPr>
          <p:spPr>
            <a:xfrm>
              <a:off x="7042825" y="4584325"/>
              <a:ext cx="312575" cy="272975"/>
            </a:xfrm>
            <a:custGeom>
              <a:rect b="b" l="l" r="r" t="t"/>
              <a:pathLst>
                <a:path extrusionOk="0" h="10919" w="12503">
                  <a:moveTo>
                    <a:pt x="12502" y="0"/>
                  </a:moveTo>
                  <a:lnTo>
                    <a:pt x="12502" y="0"/>
                  </a:lnTo>
                  <a:cubicBezTo>
                    <a:pt x="12488" y="37"/>
                    <a:pt x="12474" y="74"/>
                    <a:pt x="12460" y="111"/>
                  </a:cubicBezTo>
                  <a:lnTo>
                    <a:pt x="12460" y="111"/>
                  </a:lnTo>
                  <a:cubicBezTo>
                    <a:pt x="12483" y="78"/>
                    <a:pt x="12493" y="39"/>
                    <a:pt x="12502" y="0"/>
                  </a:cubicBezTo>
                  <a:close/>
                  <a:moveTo>
                    <a:pt x="12460" y="111"/>
                  </a:moveTo>
                  <a:cubicBezTo>
                    <a:pt x="12455" y="118"/>
                    <a:pt x="12449" y="125"/>
                    <a:pt x="12443" y="131"/>
                  </a:cubicBezTo>
                  <a:cubicBezTo>
                    <a:pt x="12109" y="751"/>
                    <a:pt x="11752" y="1263"/>
                    <a:pt x="11312" y="1739"/>
                  </a:cubicBezTo>
                  <a:cubicBezTo>
                    <a:pt x="10466" y="2667"/>
                    <a:pt x="9645" y="3656"/>
                    <a:pt x="8740" y="4537"/>
                  </a:cubicBezTo>
                  <a:cubicBezTo>
                    <a:pt x="7764" y="5489"/>
                    <a:pt x="6704" y="6299"/>
                    <a:pt x="5835" y="6954"/>
                  </a:cubicBezTo>
                  <a:cubicBezTo>
                    <a:pt x="4620" y="7894"/>
                    <a:pt x="1942" y="9787"/>
                    <a:pt x="1" y="10918"/>
                  </a:cubicBezTo>
                  <a:cubicBezTo>
                    <a:pt x="3263" y="9621"/>
                    <a:pt x="6418" y="7906"/>
                    <a:pt x="8930" y="5465"/>
                  </a:cubicBezTo>
                  <a:cubicBezTo>
                    <a:pt x="10085" y="4287"/>
                    <a:pt x="11014" y="2906"/>
                    <a:pt x="11848" y="1489"/>
                  </a:cubicBezTo>
                  <a:cubicBezTo>
                    <a:pt x="12090" y="1047"/>
                    <a:pt x="12282" y="575"/>
                    <a:pt x="12460" y="1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18"/>
            <p:cNvSpPr/>
            <p:nvPr/>
          </p:nvSpPr>
          <p:spPr>
            <a:xfrm>
              <a:off x="7185400" y="4718875"/>
              <a:ext cx="181600" cy="128300"/>
            </a:xfrm>
            <a:custGeom>
              <a:rect b="b" l="l" r="r" t="t"/>
              <a:pathLst>
                <a:path extrusionOk="0" h="5132" w="7264">
                  <a:moveTo>
                    <a:pt x="7264" y="0"/>
                  </a:moveTo>
                  <a:lnTo>
                    <a:pt x="7264" y="0"/>
                  </a:lnTo>
                  <a:cubicBezTo>
                    <a:pt x="7061" y="179"/>
                    <a:pt x="6847" y="357"/>
                    <a:pt x="6621" y="524"/>
                  </a:cubicBezTo>
                  <a:cubicBezTo>
                    <a:pt x="5537" y="1334"/>
                    <a:pt x="4204" y="2155"/>
                    <a:pt x="3085" y="3036"/>
                  </a:cubicBezTo>
                  <a:cubicBezTo>
                    <a:pt x="2180" y="3703"/>
                    <a:pt x="1287" y="4513"/>
                    <a:pt x="1" y="5132"/>
                  </a:cubicBezTo>
                  <a:cubicBezTo>
                    <a:pt x="2846" y="4370"/>
                    <a:pt x="5121" y="2346"/>
                    <a:pt x="7061" y="238"/>
                  </a:cubicBezTo>
                  <a:cubicBezTo>
                    <a:pt x="7133" y="167"/>
                    <a:pt x="7192" y="83"/>
                    <a:pt x="72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18"/>
            <p:cNvSpPr/>
            <p:nvPr/>
          </p:nvSpPr>
          <p:spPr>
            <a:xfrm>
              <a:off x="6474000" y="3308575"/>
              <a:ext cx="541475" cy="838825"/>
            </a:xfrm>
            <a:custGeom>
              <a:rect b="b" l="l" r="r" t="t"/>
              <a:pathLst>
                <a:path extrusionOk="0" h="33553" w="21659">
                  <a:moveTo>
                    <a:pt x="21551" y="0"/>
                  </a:moveTo>
                  <a:lnTo>
                    <a:pt x="21551" y="0"/>
                  </a:lnTo>
                  <a:cubicBezTo>
                    <a:pt x="21420" y="822"/>
                    <a:pt x="21194" y="1643"/>
                    <a:pt x="20992" y="2465"/>
                  </a:cubicBezTo>
                  <a:cubicBezTo>
                    <a:pt x="20730" y="3441"/>
                    <a:pt x="20515" y="4406"/>
                    <a:pt x="20218" y="5382"/>
                  </a:cubicBezTo>
                  <a:cubicBezTo>
                    <a:pt x="19241" y="8740"/>
                    <a:pt x="18051" y="11526"/>
                    <a:pt x="16313" y="14574"/>
                  </a:cubicBezTo>
                  <a:cubicBezTo>
                    <a:pt x="14455" y="17800"/>
                    <a:pt x="12217" y="20777"/>
                    <a:pt x="9990" y="23503"/>
                  </a:cubicBezTo>
                  <a:cubicBezTo>
                    <a:pt x="6978" y="27170"/>
                    <a:pt x="3454" y="30337"/>
                    <a:pt x="1" y="33552"/>
                  </a:cubicBezTo>
                  <a:cubicBezTo>
                    <a:pt x="1763" y="32302"/>
                    <a:pt x="3501" y="31004"/>
                    <a:pt x="5109" y="29564"/>
                  </a:cubicBezTo>
                  <a:cubicBezTo>
                    <a:pt x="7561" y="27313"/>
                    <a:pt x="9776" y="24849"/>
                    <a:pt x="11824" y="22229"/>
                  </a:cubicBezTo>
                  <a:cubicBezTo>
                    <a:pt x="15670" y="17324"/>
                    <a:pt x="19753" y="11276"/>
                    <a:pt x="21087" y="4799"/>
                  </a:cubicBezTo>
                  <a:cubicBezTo>
                    <a:pt x="21361" y="3370"/>
                    <a:pt x="21658" y="953"/>
                    <a:pt x="215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18"/>
            <p:cNvSpPr/>
            <p:nvPr/>
          </p:nvSpPr>
          <p:spPr>
            <a:xfrm>
              <a:off x="6584150" y="3758625"/>
              <a:ext cx="166400" cy="207800"/>
            </a:xfrm>
            <a:custGeom>
              <a:rect b="b" l="l" r="r" t="t"/>
              <a:pathLst>
                <a:path extrusionOk="0" h="8312" w="6656">
                  <a:moveTo>
                    <a:pt x="6656" y="1"/>
                  </a:moveTo>
                  <a:lnTo>
                    <a:pt x="6656" y="1"/>
                  </a:lnTo>
                  <a:cubicBezTo>
                    <a:pt x="5572" y="1286"/>
                    <a:pt x="4453" y="2560"/>
                    <a:pt x="3405" y="3894"/>
                  </a:cubicBezTo>
                  <a:cubicBezTo>
                    <a:pt x="2477" y="5073"/>
                    <a:pt x="1131" y="6918"/>
                    <a:pt x="0" y="8311"/>
                  </a:cubicBezTo>
                  <a:cubicBezTo>
                    <a:pt x="1524" y="7025"/>
                    <a:pt x="2989" y="5656"/>
                    <a:pt x="4215" y="4073"/>
                  </a:cubicBezTo>
                  <a:cubicBezTo>
                    <a:pt x="5179" y="2810"/>
                    <a:pt x="5894" y="1394"/>
                    <a:pt x="66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18"/>
            <p:cNvSpPr/>
            <p:nvPr/>
          </p:nvSpPr>
          <p:spPr>
            <a:xfrm>
              <a:off x="6599925" y="3412750"/>
              <a:ext cx="199450" cy="291425"/>
            </a:xfrm>
            <a:custGeom>
              <a:rect b="b" l="l" r="r" t="t"/>
              <a:pathLst>
                <a:path extrusionOk="0" h="11657" w="7978">
                  <a:moveTo>
                    <a:pt x="7977" y="1"/>
                  </a:moveTo>
                  <a:lnTo>
                    <a:pt x="7394" y="858"/>
                  </a:lnTo>
                  <a:cubicBezTo>
                    <a:pt x="6013" y="2846"/>
                    <a:pt x="4668" y="4870"/>
                    <a:pt x="3310" y="6882"/>
                  </a:cubicBezTo>
                  <a:cubicBezTo>
                    <a:pt x="2262" y="8502"/>
                    <a:pt x="1191" y="10168"/>
                    <a:pt x="0" y="11657"/>
                  </a:cubicBezTo>
                  <a:cubicBezTo>
                    <a:pt x="1929" y="10026"/>
                    <a:pt x="3572" y="8061"/>
                    <a:pt x="4977" y="5954"/>
                  </a:cubicBezTo>
                  <a:cubicBezTo>
                    <a:pt x="6096" y="4251"/>
                    <a:pt x="6977" y="2406"/>
                    <a:pt x="7716" y="584"/>
                  </a:cubicBezTo>
                  <a:cubicBezTo>
                    <a:pt x="7799" y="405"/>
                    <a:pt x="7882" y="203"/>
                    <a:pt x="79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18"/>
            <p:cNvSpPr/>
            <p:nvPr/>
          </p:nvSpPr>
          <p:spPr>
            <a:xfrm>
              <a:off x="6677300" y="3540650"/>
              <a:ext cx="112125" cy="145675"/>
            </a:xfrm>
            <a:custGeom>
              <a:rect b="b" l="l" r="r" t="t"/>
              <a:pathLst>
                <a:path extrusionOk="0" h="5827" w="4485">
                  <a:moveTo>
                    <a:pt x="4480" y="0"/>
                  </a:moveTo>
                  <a:cubicBezTo>
                    <a:pt x="4470" y="0"/>
                    <a:pt x="4295" y="246"/>
                    <a:pt x="4251" y="290"/>
                  </a:cubicBezTo>
                  <a:cubicBezTo>
                    <a:pt x="3573" y="1171"/>
                    <a:pt x="2823" y="1993"/>
                    <a:pt x="2180" y="2897"/>
                  </a:cubicBezTo>
                  <a:cubicBezTo>
                    <a:pt x="1453" y="3933"/>
                    <a:pt x="787" y="4945"/>
                    <a:pt x="1" y="5826"/>
                  </a:cubicBezTo>
                  <a:cubicBezTo>
                    <a:pt x="989" y="5064"/>
                    <a:pt x="1906" y="4171"/>
                    <a:pt x="2644" y="3159"/>
                  </a:cubicBezTo>
                  <a:cubicBezTo>
                    <a:pt x="3347" y="2207"/>
                    <a:pt x="3882" y="1159"/>
                    <a:pt x="4418" y="111"/>
                  </a:cubicBezTo>
                  <a:cubicBezTo>
                    <a:pt x="4468" y="31"/>
                    <a:pt x="4484" y="0"/>
                    <a:pt x="44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18"/>
            <p:cNvSpPr/>
            <p:nvPr/>
          </p:nvSpPr>
          <p:spPr>
            <a:xfrm>
              <a:off x="6818100" y="3398475"/>
              <a:ext cx="267925" cy="483700"/>
            </a:xfrm>
            <a:custGeom>
              <a:rect b="b" l="l" r="r" t="t"/>
              <a:pathLst>
                <a:path extrusionOk="0" h="19348" w="10717">
                  <a:moveTo>
                    <a:pt x="10716" y="0"/>
                  </a:moveTo>
                  <a:lnTo>
                    <a:pt x="10716" y="0"/>
                  </a:lnTo>
                  <a:cubicBezTo>
                    <a:pt x="10538" y="488"/>
                    <a:pt x="10335" y="976"/>
                    <a:pt x="10121" y="1453"/>
                  </a:cubicBezTo>
                  <a:cubicBezTo>
                    <a:pt x="8811" y="4310"/>
                    <a:pt x="7942" y="6787"/>
                    <a:pt x="6347" y="9680"/>
                  </a:cubicBezTo>
                  <a:cubicBezTo>
                    <a:pt x="5501" y="11275"/>
                    <a:pt x="4465" y="12752"/>
                    <a:pt x="3477" y="14240"/>
                  </a:cubicBezTo>
                  <a:cubicBezTo>
                    <a:pt x="2322" y="15954"/>
                    <a:pt x="1227" y="17693"/>
                    <a:pt x="1" y="19348"/>
                  </a:cubicBezTo>
                  <a:cubicBezTo>
                    <a:pt x="3263" y="15990"/>
                    <a:pt x="6037" y="12144"/>
                    <a:pt x="8061" y="7942"/>
                  </a:cubicBezTo>
                  <a:cubicBezTo>
                    <a:pt x="9109" y="5727"/>
                    <a:pt x="9883" y="3381"/>
                    <a:pt x="10466" y="1000"/>
                  </a:cubicBezTo>
                  <a:cubicBezTo>
                    <a:pt x="10561" y="667"/>
                    <a:pt x="10645" y="310"/>
                    <a:pt x="10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18"/>
            <p:cNvSpPr/>
            <p:nvPr/>
          </p:nvSpPr>
          <p:spPr>
            <a:xfrm>
              <a:off x="6887150" y="3285350"/>
              <a:ext cx="69975" cy="227725"/>
            </a:xfrm>
            <a:custGeom>
              <a:rect b="b" l="l" r="r" t="t"/>
              <a:pathLst>
                <a:path extrusionOk="0" h="9109" w="2799">
                  <a:moveTo>
                    <a:pt x="2799" y="1"/>
                  </a:moveTo>
                  <a:cubicBezTo>
                    <a:pt x="2775" y="179"/>
                    <a:pt x="2751" y="358"/>
                    <a:pt x="2704" y="513"/>
                  </a:cubicBezTo>
                  <a:cubicBezTo>
                    <a:pt x="1930" y="3418"/>
                    <a:pt x="1013" y="6275"/>
                    <a:pt x="1" y="9109"/>
                  </a:cubicBezTo>
                  <a:cubicBezTo>
                    <a:pt x="1608" y="6502"/>
                    <a:pt x="2656" y="3513"/>
                    <a:pt x="2799" y="441"/>
                  </a:cubicBezTo>
                  <a:lnTo>
                    <a:pt x="279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18"/>
            <p:cNvSpPr/>
            <p:nvPr/>
          </p:nvSpPr>
          <p:spPr>
            <a:xfrm>
              <a:off x="6894900" y="3272250"/>
              <a:ext cx="23825" cy="116125"/>
            </a:xfrm>
            <a:custGeom>
              <a:rect b="b" l="l" r="r" t="t"/>
              <a:pathLst>
                <a:path extrusionOk="0" h="4645" w="953">
                  <a:moveTo>
                    <a:pt x="762" y="1"/>
                  </a:moveTo>
                  <a:lnTo>
                    <a:pt x="762" y="1"/>
                  </a:lnTo>
                  <a:cubicBezTo>
                    <a:pt x="620" y="846"/>
                    <a:pt x="381" y="1680"/>
                    <a:pt x="262" y="2549"/>
                  </a:cubicBezTo>
                  <a:cubicBezTo>
                    <a:pt x="203" y="2977"/>
                    <a:pt x="108" y="4037"/>
                    <a:pt x="0" y="4644"/>
                  </a:cubicBezTo>
                  <a:cubicBezTo>
                    <a:pt x="715" y="3216"/>
                    <a:pt x="953" y="1572"/>
                    <a:pt x="7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18"/>
            <p:cNvSpPr/>
            <p:nvPr/>
          </p:nvSpPr>
          <p:spPr>
            <a:xfrm>
              <a:off x="6935075" y="3441025"/>
              <a:ext cx="212850" cy="404550"/>
            </a:xfrm>
            <a:custGeom>
              <a:rect b="b" l="l" r="r" t="t"/>
              <a:pathLst>
                <a:path extrusionOk="0" h="16182" w="8514">
                  <a:moveTo>
                    <a:pt x="8514" y="1"/>
                  </a:moveTo>
                  <a:lnTo>
                    <a:pt x="8514" y="1"/>
                  </a:lnTo>
                  <a:cubicBezTo>
                    <a:pt x="8335" y="405"/>
                    <a:pt x="8145" y="810"/>
                    <a:pt x="7966" y="1191"/>
                  </a:cubicBezTo>
                  <a:cubicBezTo>
                    <a:pt x="6382" y="4489"/>
                    <a:pt x="4882" y="7799"/>
                    <a:pt x="3144" y="11014"/>
                  </a:cubicBezTo>
                  <a:cubicBezTo>
                    <a:pt x="2191" y="12800"/>
                    <a:pt x="1037" y="14467"/>
                    <a:pt x="1" y="16181"/>
                  </a:cubicBezTo>
                  <a:cubicBezTo>
                    <a:pt x="1358" y="14562"/>
                    <a:pt x="2727" y="12943"/>
                    <a:pt x="3799" y="11121"/>
                  </a:cubicBezTo>
                  <a:cubicBezTo>
                    <a:pt x="5668" y="7918"/>
                    <a:pt x="7228" y="4513"/>
                    <a:pt x="8264" y="953"/>
                  </a:cubicBezTo>
                  <a:cubicBezTo>
                    <a:pt x="8347" y="644"/>
                    <a:pt x="8442" y="322"/>
                    <a:pt x="85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18"/>
            <p:cNvSpPr/>
            <p:nvPr/>
          </p:nvSpPr>
          <p:spPr>
            <a:xfrm>
              <a:off x="7024675" y="3417225"/>
              <a:ext cx="197375" cy="417625"/>
            </a:xfrm>
            <a:custGeom>
              <a:rect b="b" l="l" r="r" t="t"/>
              <a:pathLst>
                <a:path extrusionOk="0" h="16705" w="7895">
                  <a:moveTo>
                    <a:pt x="7894" y="0"/>
                  </a:moveTo>
                  <a:lnTo>
                    <a:pt x="7894" y="0"/>
                  </a:lnTo>
                  <a:cubicBezTo>
                    <a:pt x="7740" y="417"/>
                    <a:pt x="7597" y="834"/>
                    <a:pt x="7430" y="1238"/>
                  </a:cubicBezTo>
                  <a:cubicBezTo>
                    <a:pt x="6478" y="3512"/>
                    <a:pt x="5477" y="6096"/>
                    <a:pt x="4775" y="7703"/>
                  </a:cubicBezTo>
                  <a:cubicBezTo>
                    <a:pt x="3382" y="10799"/>
                    <a:pt x="1882" y="13847"/>
                    <a:pt x="1" y="16705"/>
                  </a:cubicBezTo>
                  <a:cubicBezTo>
                    <a:pt x="2739" y="13788"/>
                    <a:pt x="4680" y="10228"/>
                    <a:pt x="6132" y="6537"/>
                  </a:cubicBezTo>
                  <a:cubicBezTo>
                    <a:pt x="6835" y="4691"/>
                    <a:pt x="7263" y="2762"/>
                    <a:pt x="7716" y="822"/>
                  </a:cubicBezTo>
                  <a:cubicBezTo>
                    <a:pt x="7775" y="560"/>
                    <a:pt x="7847" y="274"/>
                    <a:pt x="78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18"/>
            <p:cNvSpPr/>
            <p:nvPr/>
          </p:nvSpPr>
          <p:spPr>
            <a:xfrm>
              <a:off x="7110400" y="3369300"/>
              <a:ext cx="200350" cy="481625"/>
            </a:xfrm>
            <a:custGeom>
              <a:rect b="b" l="l" r="r" t="t"/>
              <a:pathLst>
                <a:path extrusionOk="0" h="19265" w="8014">
                  <a:moveTo>
                    <a:pt x="8013" y="0"/>
                  </a:moveTo>
                  <a:cubicBezTo>
                    <a:pt x="7882" y="512"/>
                    <a:pt x="7716" y="988"/>
                    <a:pt x="7561" y="1477"/>
                  </a:cubicBezTo>
                  <a:cubicBezTo>
                    <a:pt x="6632" y="4120"/>
                    <a:pt x="5799" y="6799"/>
                    <a:pt x="4727" y="9406"/>
                  </a:cubicBezTo>
                  <a:cubicBezTo>
                    <a:pt x="3418" y="12454"/>
                    <a:pt x="1691" y="16074"/>
                    <a:pt x="1" y="19265"/>
                  </a:cubicBezTo>
                  <a:cubicBezTo>
                    <a:pt x="2739" y="15669"/>
                    <a:pt x="4727" y="11585"/>
                    <a:pt x="6192" y="7323"/>
                  </a:cubicBezTo>
                  <a:cubicBezTo>
                    <a:pt x="6882" y="5251"/>
                    <a:pt x="7347" y="3108"/>
                    <a:pt x="7811" y="977"/>
                  </a:cubicBezTo>
                  <a:cubicBezTo>
                    <a:pt x="7882" y="655"/>
                    <a:pt x="7942" y="310"/>
                    <a:pt x="80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18"/>
            <p:cNvSpPr/>
            <p:nvPr/>
          </p:nvSpPr>
          <p:spPr>
            <a:xfrm>
              <a:off x="7183325" y="3448175"/>
              <a:ext cx="175950" cy="465250"/>
            </a:xfrm>
            <a:custGeom>
              <a:rect b="b" l="l" r="r" t="t"/>
              <a:pathLst>
                <a:path extrusionOk="0" h="18610" w="7038">
                  <a:moveTo>
                    <a:pt x="7037" y="0"/>
                  </a:moveTo>
                  <a:cubicBezTo>
                    <a:pt x="6918" y="477"/>
                    <a:pt x="6763" y="941"/>
                    <a:pt x="6620" y="1417"/>
                  </a:cubicBezTo>
                  <a:cubicBezTo>
                    <a:pt x="6216" y="2679"/>
                    <a:pt x="5799" y="3929"/>
                    <a:pt x="5418" y="5192"/>
                  </a:cubicBezTo>
                  <a:cubicBezTo>
                    <a:pt x="5037" y="6418"/>
                    <a:pt x="4715" y="7656"/>
                    <a:pt x="4287" y="8859"/>
                  </a:cubicBezTo>
                  <a:cubicBezTo>
                    <a:pt x="3751" y="10418"/>
                    <a:pt x="3001" y="12097"/>
                    <a:pt x="2644" y="12931"/>
                  </a:cubicBezTo>
                  <a:cubicBezTo>
                    <a:pt x="1917" y="14645"/>
                    <a:pt x="989" y="16717"/>
                    <a:pt x="1" y="18610"/>
                  </a:cubicBezTo>
                  <a:cubicBezTo>
                    <a:pt x="2572" y="15193"/>
                    <a:pt x="4477" y="11323"/>
                    <a:pt x="5680" y="7239"/>
                  </a:cubicBezTo>
                  <a:cubicBezTo>
                    <a:pt x="6251" y="5168"/>
                    <a:pt x="6585" y="3036"/>
                    <a:pt x="6906" y="905"/>
                  </a:cubicBezTo>
                  <a:cubicBezTo>
                    <a:pt x="6942" y="608"/>
                    <a:pt x="6990" y="298"/>
                    <a:pt x="70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18"/>
            <p:cNvSpPr/>
            <p:nvPr/>
          </p:nvSpPr>
          <p:spPr>
            <a:xfrm>
              <a:off x="7255350" y="3677375"/>
              <a:ext cx="111650" cy="297075"/>
            </a:xfrm>
            <a:custGeom>
              <a:rect b="b" l="l" r="r" t="t"/>
              <a:pathLst>
                <a:path extrusionOk="0" h="11883" w="4466">
                  <a:moveTo>
                    <a:pt x="4466" y="0"/>
                  </a:moveTo>
                  <a:cubicBezTo>
                    <a:pt x="4382" y="298"/>
                    <a:pt x="4287" y="584"/>
                    <a:pt x="4204" y="869"/>
                  </a:cubicBezTo>
                  <a:cubicBezTo>
                    <a:pt x="3608" y="2572"/>
                    <a:pt x="3013" y="3941"/>
                    <a:pt x="2394" y="5691"/>
                  </a:cubicBezTo>
                  <a:cubicBezTo>
                    <a:pt x="1644" y="7799"/>
                    <a:pt x="941" y="9918"/>
                    <a:pt x="1" y="11883"/>
                  </a:cubicBezTo>
                  <a:cubicBezTo>
                    <a:pt x="2454" y="8561"/>
                    <a:pt x="3858" y="4691"/>
                    <a:pt x="4382" y="607"/>
                  </a:cubicBezTo>
                  <a:cubicBezTo>
                    <a:pt x="4406" y="405"/>
                    <a:pt x="4442" y="191"/>
                    <a:pt x="44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18"/>
            <p:cNvSpPr/>
            <p:nvPr/>
          </p:nvSpPr>
          <p:spPr>
            <a:xfrm>
              <a:off x="7311325" y="3920250"/>
              <a:ext cx="66100" cy="149750"/>
            </a:xfrm>
            <a:custGeom>
              <a:rect b="b" l="l" r="r" t="t"/>
              <a:pathLst>
                <a:path extrusionOk="0" h="5990" w="2644">
                  <a:moveTo>
                    <a:pt x="2643" y="1"/>
                  </a:moveTo>
                  <a:cubicBezTo>
                    <a:pt x="2620" y="108"/>
                    <a:pt x="2584" y="203"/>
                    <a:pt x="2560" y="298"/>
                  </a:cubicBezTo>
                  <a:cubicBezTo>
                    <a:pt x="2274" y="1191"/>
                    <a:pt x="1858" y="1941"/>
                    <a:pt x="1405" y="2822"/>
                  </a:cubicBezTo>
                  <a:cubicBezTo>
                    <a:pt x="869" y="3965"/>
                    <a:pt x="560" y="4763"/>
                    <a:pt x="0" y="5990"/>
                  </a:cubicBezTo>
                  <a:cubicBezTo>
                    <a:pt x="1310" y="4346"/>
                    <a:pt x="2465" y="2406"/>
                    <a:pt x="2632" y="239"/>
                  </a:cubicBezTo>
                  <a:cubicBezTo>
                    <a:pt x="2643" y="167"/>
                    <a:pt x="2643" y="96"/>
                    <a:pt x="26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18"/>
            <p:cNvSpPr/>
            <p:nvPr/>
          </p:nvSpPr>
          <p:spPr>
            <a:xfrm>
              <a:off x="7339600" y="4120575"/>
              <a:ext cx="19975" cy="53900"/>
            </a:xfrm>
            <a:custGeom>
              <a:rect b="b" l="l" r="r" t="t"/>
              <a:pathLst>
                <a:path extrusionOk="0" h="2156" w="799">
                  <a:moveTo>
                    <a:pt x="798" y="1"/>
                  </a:moveTo>
                  <a:cubicBezTo>
                    <a:pt x="477" y="679"/>
                    <a:pt x="191" y="1394"/>
                    <a:pt x="0" y="2156"/>
                  </a:cubicBezTo>
                  <a:cubicBezTo>
                    <a:pt x="358" y="1477"/>
                    <a:pt x="619" y="739"/>
                    <a:pt x="7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18"/>
            <p:cNvSpPr/>
            <p:nvPr/>
          </p:nvSpPr>
          <p:spPr>
            <a:xfrm>
              <a:off x="7323825" y="3036825"/>
              <a:ext cx="47950" cy="297975"/>
            </a:xfrm>
            <a:custGeom>
              <a:rect b="b" l="l" r="r" t="t"/>
              <a:pathLst>
                <a:path extrusionOk="0" h="11919" w="1918">
                  <a:moveTo>
                    <a:pt x="1500" y="0"/>
                  </a:moveTo>
                  <a:cubicBezTo>
                    <a:pt x="1465" y="274"/>
                    <a:pt x="1441" y="572"/>
                    <a:pt x="1417" y="893"/>
                  </a:cubicBezTo>
                  <a:cubicBezTo>
                    <a:pt x="1262" y="2857"/>
                    <a:pt x="1024" y="4798"/>
                    <a:pt x="810" y="6763"/>
                  </a:cubicBezTo>
                  <a:cubicBezTo>
                    <a:pt x="584" y="8596"/>
                    <a:pt x="465" y="10096"/>
                    <a:pt x="0" y="11918"/>
                  </a:cubicBezTo>
                  <a:cubicBezTo>
                    <a:pt x="941" y="10025"/>
                    <a:pt x="1477" y="7953"/>
                    <a:pt x="1727" y="5870"/>
                  </a:cubicBezTo>
                  <a:cubicBezTo>
                    <a:pt x="1917" y="4108"/>
                    <a:pt x="1822" y="2322"/>
                    <a:pt x="1584" y="560"/>
                  </a:cubicBezTo>
                  <a:cubicBezTo>
                    <a:pt x="1548" y="369"/>
                    <a:pt x="1536" y="191"/>
                    <a:pt x="15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18"/>
            <p:cNvSpPr/>
            <p:nvPr/>
          </p:nvSpPr>
          <p:spPr>
            <a:xfrm>
              <a:off x="7371750" y="3346675"/>
              <a:ext cx="8650" cy="41400"/>
            </a:xfrm>
            <a:custGeom>
              <a:rect b="b" l="l" r="r" t="t"/>
              <a:pathLst>
                <a:path extrusionOk="0" h="1656" w="346">
                  <a:moveTo>
                    <a:pt x="345" y="0"/>
                  </a:moveTo>
                  <a:cubicBezTo>
                    <a:pt x="167" y="536"/>
                    <a:pt x="48" y="1084"/>
                    <a:pt x="0" y="1655"/>
                  </a:cubicBezTo>
                  <a:cubicBezTo>
                    <a:pt x="203" y="1120"/>
                    <a:pt x="322" y="56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18"/>
            <p:cNvSpPr/>
            <p:nvPr/>
          </p:nvSpPr>
          <p:spPr>
            <a:xfrm>
              <a:off x="7133025" y="3182950"/>
              <a:ext cx="25325" cy="105700"/>
            </a:xfrm>
            <a:custGeom>
              <a:rect b="b" l="l" r="r" t="t"/>
              <a:pathLst>
                <a:path extrusionOk="0" h="4228" w="1013">
                  <a:moveTo>
                    <a:pt x="917" y="1"/>
                  </a:moveTo>
                  <a:cubicBezTo>
                    <a:pt x="655" y="763"/>
                    <a:pt x="369" y="1727"/>
                    <a:pt x="239" y="2585"/>
                  </a:cubicBezTo>
                  <a:cubicBezTo>
                    <a:pt x="131" y="3239"/>
                    <a:pt x="108" y="3525"/>
                    <a:pt x="0" y="4228"/>
                  </a:cubicBezTo>
                  <a:cubicBezTo>
                    <a:pt x="679" y="2930"/>
                    <a:pt x="1012" y="1454"/>
                    <a:pt x="9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18"/>
            <p:cNvSpPr/>
            <p:nvPr/>
          </p:nvSpPr>
          <p:spPr>
            <a:xfrm>
              <a:off x="7057725" y="3183250"/>
              <a:ext cx="16975" cy="73250"/>
            </a:xfrm>
            <a:custGeom>
              <a:rect b="b" l="l" r="r" t="t"/>
              <a:pathLst>
                <a:path extrusionOk="0" h="2930" w="679">
                  <a:moveTo>
                    <a:pt x="619" y="1"/>
                  </a:moveTo>
                  <a:lnTo>
                    <a:pt x="619" y="1"/>
                  </a:lnTo>
                  <a:cubicBezTo>
                    <a:pt x="274" y="846"/>
                    <a:pt x="60" y="1965"/>
                    <a:pt x="0" y="2930"/>
                  </a:cubicBezTo>
                  <a:cubicBezTo>
                    <a:pt x="453" y="2025"/>
                    <a:pt x="679" y="1013"/>
                    <a:pt x="6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18"/>
            <p:cNvSpPr/>
            <p:nvPr/>
          </p:nvSpPr>
          <p:spPr>
            <a:xfrm>
              <a:off x="7012475" y="3150225"/>
              <a:ext cx="5975" cy="44975"/>
            </a:xfrm>
            <a:custGeom>
              <a:rect b="b" l="l" r="r" t="t"/>
              <a:pathLst>
                <a:path extrusionOk="0" h="1799" w="239">
                  <a:moveTo>
                    <a:pt x="48" y="0"/>
                  </a:moveTo>
                  <a:lnTo>
                    <a:pt x="48" y="0"/>
                  </a:lnTo>
                  <a:cubicBezTo>
                    <a:pt x="12" y="596"/>
                    <a:pt x="0" y="1203"/>
                    <a:pt x="119" y="1798"/>
                  </a:cubicBezTo>
                  <a:cubicBezTo>
                    <a:pt x="227" y="1203"/>
                    <a:pt x="238" y="584"/>
                    <a:pt x="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18"/>
            <p:cNvSpPr/>
            <p:nvPr/>
          </p:nvSpPr>
          <p:spPr>
            <a:xfrm>
              <a:off x="4865175" y="4261975"/>
              <a:ext cx="601300" cy="70975"/>
            </a:xfrm>
            <a:custGeom>
              <a:rect b="b" l="l" r="r" t="t"/>
              <a:pathLst>
                <a:path extrusionOk="0" h="2839" w="24052">
                  <a:moveTo>
                    <a:pt x="24051" y="0"/>
                  </a:moveTo>
                  <a:lnTo>
                    <a:pt x="24051" y="0"/>
                  </a:lnTo>
                  <a:cubicBezTo>
                    <a:pt x="24049" y="1"/>
                    <a:pt x="24047" y="2"/>
                    <a:pt x="24045" y="3"/>
                  </a:cubicBezTo>
                  <a:lnTo>
                    <a:pt x="24045" y="3"/>
                  </a:lnTo>
                  <a:cubicBezTo>
                    <a:pt x="24047" y="2"/>
                    <a:pt x="24049" y="1"/>
                    <a:pt x="24051" y="0"/>
                  </a:cubicBezTo>
                  <a:close/>
                  <a:moveTo>
                    <a:pt x="24045" y="3"/>
                  </a:moveTo>
                  <a:lnTo>
                    <a:pt x="24045" y="3"/>
                  </a:lnTo>
                  <a:cubicBezTo>
                    <a:pt x="24022" y="14"/>
                    <a:pt x="23990" y="24"/>
                    <a:pt x="23968" y="24"/>
                  </a:cubicBezTo>
                  <a:cubicBezTo>
                    <a:pt x="23158" y="298"/>
                    <a:pt x="22337" y="488"/>
                    <a:pt x="21515" y="702"/>
                  </a:cubicBezTo>
                  <a:cubicBezTo>
                    <a:pt x="17975" y="1667"/>
                    <a:pt x="14795" y="2143"/>
                    <a:pt x="11149" y="2143"/>
                  </a:cubicBezTo>
                  <a:cubicBezTo>
                    <a:pt x="11104" y="2143"/>
                    <a:pt x="11059" y="2143"/>
                    <a:pt x="11014" y="2143"/>
                  </a:cubicBezTo>
                  <a:cubicBezTo>
                    <a:pt x="7906" y="2063"/>
                    <a:pt x="4814" y="1617"/>
                    <a:pt x="1711" y="1617"/>
                  </a:cubicBezTo>
                  <a:cubicBezTo>
                    <a:pt x="1142" y="1617"/>
                    <a:pt x="571" y="1632"/>
                    <a:pt x="1" y="1667"/>
                  </a:cubicBezTo>
                  <a:cubicBezTo>
                    <a:pt x="3715" y="2012"/>
                    <a:pt x="5418" y="2441"/>
                    <a:pt x="9097" y="2738"/>
                  </a:cubicBezTo>
                  <a:cubicBezTo>
                    <a:pt x="9940" y="2806"/>
                    <a:pt x="10788" y="2838"/>
                    <a:pt x="11636" y="2838"/>
                  </a:cubicBezTo>
                  <a:cubicBezTo>
                    <a:pt x="13314" y="2838"/>
                    <a:pt x="14997" y="2714"/>
                    <a:pt x="16658" y="2500"/>
                  </a:cubicBezTo>
                  <a:cubicBezTo>
                    <a:pt x="18574" y="2215"/>
                    <a:pt x="20479" y="1595"/>
                    <a:pt x="22230" y="833"/>
                  </a:cubicBezTo>
                  <a:cubicBezTo>
                    <a:pt x="22847" y="561"/>
                    <a:pt x="23452" y="288"/>
                    <a:pt x="24045" y="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18"/>
            <p:cNvSpPr/>
            <p:nvPr/>
          </p:nvSpPr>
          <p:spPr>
            <a:xfrm>
              <a:off x="5054775" y="4255425"/>
              <a:ext cx="324175" cy="38125"/>
            </a:xfrm>
            <a:custGeom>
              <a:rect b="b" l="l" r="r" t="t"/>
              <a:pathLst>
                <a:path extrusionOk="0" h="1525" w="12967">
                  <a:moveTo>
                    <a:pt x="12967" y="0"/>
                  </a:moveTo>
                  <a:lnTo>
                    <a:pt x="12967" y="0"/>
                  </a:lnTo>
                  <a:cubicBezTo>
                    <a:pt x="11800" y="322"/>
                    <a:pt x="10669" y="333"/>
                    <a:pt x="9443" y="464"/>
                  </a:cubicBezTo>
                  <a:cubicBezTo>
                    <a:pt x="6597" y="726"/>
                    <a:pt x="3763" y="857"/>
                    <a:pt x="930" y="1179"/>
                  </a:cubicBezTo>
                  <a:cubicBezTo>
                    <a:pt x="620" y="1215"/>
                    <a:pt x="322" y="1250"/>
                    <a:pt x="1" y="1274"/>
                  </a:cubicBezTo>
                  <a:cubicBezTo>
                    <a:pt x="215" y="1286"/>
                    <a:pt x="418" y="1310"/>
                    <a:pt x="632" y="1334"/>
                  </a:cubicBezTo>
                  <a:cubicBezTo>
                    <a:pt x="1879" y="1448"/>
                    <a:pt x="3132" y="1524"/>
                    <a:pt x="4383" y="1524"/>
                  </a:cubicBezTo>
                  <a:cubicBezTo>
                    <a:pt x="5986" y="1524"/>
                    <a:pt x="7585" y="1399"/>
                    <a:pt x="9157" y="1072"/>
                  </a:cubicBezTo>
                  <a:cubicBezTo>
                    <a:pt x="10443" y="798"/>
                    <a:pt x="11764" y="560"/>
                    <a:pt x="129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18"/>
            <p:cNvSpPr/>
            <p:nvPr/>
          </p:nvSpPr>
          <p:spPr>
            <a:xfrm>
              <a:off x="5709925" y="4211350"/>
              <a:ext cx="174750" cy="501300"/>
            </a:xfrm>
            <a:custGeom>
              <a:rect b="b" l="l" r="r" t="t"/>
              <a:pathLst>
                <a:path extrusionOk="0" h="20052" w="6990">
                  <a:moveTo>
                    <a:pt x="6990" y="1"/>
                  </a:moveTo>
                  <a:cubicBezTo>
                    <a:pt x="5454" y="346"/>
                    <a:pt x="4192" y="1418"/>
                    <a:pt x="3180" y="2549"/>
                  </a:cubicBezTo>
                  <a:cubicBezTo>
                    <a:pt x="358" y="6002"/>
                    <a:pt x="1" y="12252"/>
                    <a:pt x="2322" y="16122"/>
                  </a:cubicBezTo>
                  <a:cubicBezTo>
                    <a:pt x="3180" y="17444"/>
                    <a:pt x="4204" y="18575"/>
                    <a:pt x="5311" y="19765"/>
                  </a:cubicBezTo>
                  <a:cubicBezTo>
                    <a:pt x="5394" y="19872"/>
                    <a:pt x="5501" y="19968"/>
                    <a:pt x="5597" y="20051"/>
                  </a:cubicBezTo>
                  <a:cubicBezTo>
                    <a:pt x="5549" y="19980"/>
                    <a:pt x="5501" y="19944"/>
                    <a:pt x="5477" y="19884"/>
                  </a:cubicBezTo>
                  <a:cubicBezTo>
                    <a:pt x="4823" y="19015"/>
                    <a:pt x="4239" y="18098"/>
                    <a:pt x="3692" y="17170"/>
                  </a:cubicBezTo>
                  <a:cubicBezTo>
                    <a:pt x="3049" y="16098"/>
                    <a:pt x="2656" y="15360"/>
                    <a:pt x="2322" y="14253"/>
                  </a:cubicBezTo>
                  <a:cubicBezTo>
                    <a:pt x="1263" y="10979"/>
                    <a:pt x="1286" y="7990"/>
                    <a:pt x="2632" y="4787"/>
                  </a:cubicBezTo>
                  <a:cubicBezTo>
                    <a:pt x="2715" y="4597"/>
                    <a:pt x="2680" y="4668"/>
                    <a:pt x="2810" y="4406"/>
                  </a:cubicBezTo>
                  <a:cubicBezTo>
                    <a:pt x="3049" y="3918"/>
                    <a:pt x="3311" y="3442"/>
                    <a:pt x="3632" y="2978"/>
                  </a:cubicBezTo>
                  <a:cubicBezTo>
                    <a:pt x="3942" y="2525"/>
                    <a:pt x="4049" y="2406"/>
                    <a:pt x="4525" y="1870"/>
                  </a:cubicBezTo>
                  <a:cubicBezTo>
                    <a:pt x="5263" y="1084"/>
                    <a:pt x="5978" y="406"/>
                    <a:pt x="69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18"/>
            <p:cNvSpPr/>
            <p:nvPr/>
          </p:nvSpPr>
          <p:spPr>
            <a:xfrm>
              <a:off x="5776000" y="4270000"/>
              <a:ext cx="99150" cy="415250"/>
            </a:xfrm>
            <a:custGeom>
              <a:rect b="b" l="l" r="r" t="t"/>
              <a:pathLst>
                <a:path extrusionOk="0" h="16610" w="3966">
                  <a:moveTo>
                    <a:pt x="3823" y="0"/>
                  </a:moveTo>
                  <a:lnTo>
                    <a:pt x="3823" y="0"/>
                  </a:lnTo>
                  <a:cubicBezTo>
                    <a:pt x="3811" y="0"/>
                    <a:pt x="3787" y="36"/>
                    <a:pt x="3751" y="60"/>
                  </a:cubicBezTo>
                  <a:cubicBezTo>
                    <a:pt x="3073" y="632"/>
                    <a:pt x="2442" y="1274"/>
                    <a:pt x="1918" y="1989"/>
                  </a:cubicBezTo>
                  <a:cubicBezTo>
                    <a:pt x="668" y="3632"/>
                    <a:pt x="1" y="5704"/>
                    <a:pt x="60" y="7775"/>
                  </a:cubicBezTo>
                  <a:cubicBezTo>
                    <a:pt x="227" y="11049"/>
                    <a:pt x="1644" y="14276"/>
                    <a:pt x="3966" y="16610"/>
                  </a:cubicBezTo>
                  <a:cubicBezTo>
                    <a:pt x="2501" y="14681"/>
                    <a:pt x="1727" y="12657"/>
                    <a:pt x="1239" y="10299"/>
                  </a:cubicBezTo>
                  <a:cubicBezTo>
                    <a:pt x="596" y="7728"/>
                    <a:pt x="941" y="5263"/>
                    <a:pt x="2001" y="2965"/>
                  </a:cubicBezTo>
                  <a:cubicBezTo>
                    <a:pt x="2453" y="1989"/>
                    <a:pt x="3037" y="1060"/>
                    <a:pt x="3680" y="203"/>
                  </a:cubicBezTo>
                  <a:cubicBezTo>
                    <a:pt x="3727" y="143"/>
                    <a:pt x="3787" y="60"/>
                    <a:pt x="38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18"/>
            <p:cNvSpPr/>
            <p:nvPr/>
          </p:nvSpPr>
          <p:spPr>
            <a:xfrm>
              <a:off x="5391725" y="4202725"/>
              <a:ext cx="251850" cy="250050"/>
            </a:xfrm>
            <a:custGeom>
              <a:rect b="b" l="l" r="r" t="t"/>
              <a:pathLst>
                <a:path extrusionOk="0" h="10002" w="10074">
                  <a:moveTo>
                    <a:pt x="10074" y="1"/>
                  </a:moveTo>
                  <a:lnTo>
                    <a:pt x="10074" y="1"/>
                  </a:lnTo>
                  <a:cubicBezTo>
                    <a:pt x="8002" y="3739"/>
                    <a:pt x="5728" y="7156"/>
                    <a:pt x="2013" y="9157"/>
                  </a:cubicBezTo>
                  <a:cubicBezTo>
                    <a:pt x="1430" y="9466"/>
                    <a:pt x="953" y="9657"/>
                    <a:pt x="322" y="9883"/>
                  </a:cubicBezTo>
                  <a:cubicBezTo>
                    <a:pt x="227" y="9930"/>
                    <a:pt x="120" y="9954"/>
                    <a:pt x="1" y="10002"/>
                  </a:cubicBezTo>
                  <a:cubicBezTo>
                    <a:pt x="560" y="9907"/>
                    <a:pt x="1120" y="9811"/>
                    <a:pt x="1668" y="9645"/>
                  </a:cubicBezTo>
                  <a:cubicBezTo>
                    <a:pt x="3763" y="8990"/>
                    <a:pt x="5680" y="7716"/>
                    <a:pt x="7026" y="5954"/>
                  </a:cubicBezTo>
                  <a:cubicBezTo>
                    <a:pt x="8359" y="4156"/>
                    <a:pt x="9276" y="2072"/>
                    <a:pt x="100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18"/>
            <p:cNvSpPr/>
            <p:nvPr/>
          </p:nvSpPr>
          <p:spPr>
            <a:xfrm>
              <a:off x="5441150" y="4300650"/>
              <a:ext cx="187250" cy="172975"/>
            </a:xfrm>
            <a:custGeom>
              <a:rect b="b" l="l" r="r" t="t"/>
              <a:pathLst>
                <a:path extrusionOk="0" h="6919" w="7490">
                  <a:moveTo>
                    <a:pt x="7489" y="1"/>
                  </a:moveTo>
                  <a:lnTo>
                    <a:pt x="7489" y="1"/>
                  </a:lnTo>
                  <a:cubicBezTo>
                    <a:pt x="5834" y="2906"/>
                    <a:pt x="3667" y="4716"/>
                    <a:pt x="953" y="6371"/>
                  </a:cubicBezTo>
                  <a:cubicBezTo>
                    <a:pt x="643" y="6561"/>
                    <a:pt x="310" y="6740"/>
                    <a:pt x="0" y="6918"/>
                  </a:cubicBezTo>
                  <a:cubicBezTo>
                    <a:pt x="250" y="6859"/>
                    <a:pt x="512" y="6799"/>
                    <a:pt x="750" y="6728"/>
                  </a:cubicBezTo>
                  <a:cubicBezTo>
                    <a:pt x="2143" y="6311"/>
                    <a:pt x="3489" y="5621"/>
                    <a:pt x="4584" y="4692"/>
                  </a:cubicBezTo>
                  <a:cubicBezTo>
                    <a:pt x="5965" y="3442"/>
                    <a:pt x="6965" y="1787"/>
                    <a:pt x="74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18"/>
            <p:cNvSpPr/>
            <p:nvPr/>
          </p:nvSpPr>
          <p:spPr>
            <a:xfrm>
              <a:off x="5482825" y="4408100"/>
              <a:ext cx="108075" cy="89025"/>
            </a:xfrm>
            <a:custGeom>
              <a:rect b="b" l="l" r="r" t="t"/>
              <a:pathLst>
                <a:path extrusionOk="0" h="3561" w="4323">
                  <a:moveTo>
                    <a:pt x="4322" y="1"/>
                  </a:moveTo>
                  <a:lnTo>
                    <a:pt x="4322" y="1"/>
                  </a:lnTo>
                  <a:cubicBezTo>
                    <a:pt x="3786" y="644"/>
                    <a:pt x="3131" y="1168"/>
                    <a:pt x="2477" y="1680"/>
                  </a:cubicBezTo>
                  <a:cubicBezTo>
                    <a:pt x="1941" y="2132"/>
                    <a:pt x="1405" y="2489"/>
                    <a:pt x="572" y="3132"/>
                  </a:cubicBezTo>
                  <a:cubicBezTo>
                    <a:pt x="369" y="3287"/>
                    <a:pt x="214" y="3406"/>
                    <a:pt x="0" y="3561"/>
                  </a:cubicBezTo>
                  <a:cubicBezTo>
                    <a:pt x="72" y="3525"/>
                    <a:pt x="167" y="3501"/>
                    <a:pt x="238" y="3466"/>
                  </a:cubicBezTo>
                  <a:cubicBezTo>
                    <a:pt x="2143" y="2847"/>
                    <a:pt x="3489" y="1846"/>
                    <a:pt x="43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18"/>
            <p:cNvSpPr/>
            <p:nvPr/>
          </p:nvSpPr>
          <p:spPr>
            <a:xfrm>
              <a:off x="5524200" y="4467650"/>
              <a:ext cx="57175" cy="52100"/>
            </a:xfrm>
            <a:custGeom>
              <a:rect b="b" l="l" r="r" t="t"/>
              <a:pathLst>
                <a:path extrusionOk="0" h="2084" w="2287">
                  <a:moveTo>
                    <a:pt x="2286" y="0"/>
                  </a:moveTo>
                  <a:lnTo>
                    <a:pt x="2286" y="0"/>
                  </a:lnTo>
                  <a:cubicBezTo>
                    <a:pt x="1977" y="346"/>
                    <a:pt x="1619" y="596"/>
                    <a:pt x="1381" y="774"/>
                  </a:cubicBezTo>
                  <a:cubicBezTo>
                    <a:pt x="857" y="1167"/>
                    <a:pt x="441" y="1643"/>
                    <a:pt x="0" y="2084"/>
                  </a:cubicBezTo>
                  <a:cubicBezTo>
                    <a:pt x="905" y="1596"/>
                    <a:pt x="1869" y="988"/>
                    <a:pt x="22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18"/>
            <p:cNvSpPr/>
            <p:nvPr/>
          </p:nvSpPr>
          <p:spPr>
            <a:xfrm>
              <a:off x="5086625" y="4392325"/>
              <a:ext cx="450100" cy="463475"/>
            </a:xfrm>
            <a:custGeom>
              <a:rect b="b" l="l" r="r" t="t"/>
              <a:pathLst>
                <a:path extrusionOk="0" h="18539" w="18004">
                  <a:moveTo>
                    <a:pt x="1" y="1"/>
                  </a:moveTo>
                  <a:cubicBezTo>
                    <a:pt x="144" y="84"/>
                    <a:pt x="287" y="144"/>
                    <a:pt x="430" y="215"/>
                  </a:cubicBezTo>
                  <a:cubicBezTo>
                    <a:pt x="3525" y="1704"/>
                    <a:pt x="6633" y="3204"/>
                    <a:pt x="9526" y="5085"/>
                  </a:cubicBezTo>
                  <a:cubicBezTo>
                    <a:pt x="14193" y="8181"/>
                    <a:pt x="17884" y="12479"/>
                    <a:pt x="17527" y="18539"/>
                  </a:cubicBezTo>
                  <a:cubicBezTo>
                    <a:pt x="18003" y="16527"/>
                    <a:pt x="17801" y="14372"/>
                    <a:pt x="17098" y="12431"/>
                  </a:cubicBezTo>
                  <a:cubicBezTo>
                    <a:pt x="16563" y="11038"/>
                    <a:pt x="15693" y="9776"/>
                    <a:pt x="14741" y="8609"/>
                  </a:cubicBezTo>
                  <a:cubicBezTo>
                    <a:pt x="12407" y="5811"/>
                    <a:pt x="9419" y="3537"/>
                    <a:pt x="6109" y="1954"/>
                  </a:cubicBezTo>
                  <a:cubicBezTo>
                    <a:pt x="5216" y="1537"/>
                    <a:pt x="4525" y="1251"/>
                    <a:pt x="3394" y="918"/>
                  </a:cubicBezTo>
                  <a:cubicBezTo>
                    <a:pt x="2275" y="584"/>
                    <a:pt x="1132" y="34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18"/>
            <p:cNvSpPr/>
            <p:nvPr/>
          </p:nvSpPr>
          <p:spPr>
            <a:xfrm>
              <a:off x="5142900" y="4437275"/>
              <a:ext cx="354225" cy="407225"/>
            </a:xfrm>
            <a:custGeom>
              <a:rect b="b" l="l" r="r" t="t"/>
              <a:pathLst>
                <a:path extrusionOk="0" h="16289" w="14169">
                  <a:moveTo>
                    <a:pt x="0" y="1"/>
                  </a:moveTo>
                  <a:lnTo>
                    <a:pt x="0" y="1"/>
                  </a:lnTo>
                  <a:cubicBezTo>
                    <a:pt x="1679" y="894"/>
                    <a:pt x="3239" y="2001"/>
                    <a:pt x="4775" y="3168"/>
                  </a:cubicBezTo>
                  <a:cubicBezTo>
                    <a:pt x="6096" y="4180"/>
                    <a:pt x="7418" y="5180"/>
                    <a:pt x="8882" y="6609"/>
                  </a:cubicBezTo>
                  <a:cubicBezTo>
                    <a:pt x="10025" y="7752"/>
                    <a:pt x="10632" y="8669"/>
                    <a:pt x="11514" y="10026"/>
                  </a:cubicBezTo>
                  <a:cubicBezTo>
                    <a:pt x="12037" y="10871"/>
                    <a:pt x="12835" y="12276"/>
                    <a:pt x="13121" y="12919"/>
                  </a:cubicBezTo>
                  <a:cubicBezTo>
                    <a:pt x="13550" y="14014"/>
                    <a:pt x="13895" y="15146"/>
                    <a:pt x="14169" y="16289"/>
                  </a:cubicBezTo>
                  <a:cubicBezTo>
                    <a:pt x="14145" y="15384"/>
                    <a:pt x="14061" y="14526"/>
                    <a:pt x="13931" y="13693"/>
                  </a:cubicBezTo>
                  <a:cubicBezTo>
                    <a:pt x="13776" y="12621"/>
                    <a:pt x="13335" y="11609"/>
                    <a:pt x="12835" y="10657"/>
                  </a:cubicBezTo>
                  <a:cubicBezTo>
                    <a:pt x="11799" y="8597"/>
                    <a:pt x="10311" y="6787"/>
                    <a:pt x="8573" y="5299"/>
                  </a:cubicBezTo>
                  <a:cubicBezTo>
                    <a:pt x="6037" y="3073"/>
                    <a:pt x="3167" y="116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18"/>
            <p:cNvSpPr/>
            <p:nvPr/>
          </p:nvSpPr>
          <p:spPr>
            <a:xfrm>
              <a:off x="5171475" y="4498900"/>
              <a:ext cx="288750" cy="314950"/>
            </a:xfrm>
            <a:custGeom>
              <a:rect b="b" l="l" r="r" t="t"/>
              <a:pathLst>
                <a:path extrusionOk="0" h="12598" w="11550">
                  <a:moveTo>
                    <a:pt x="0" y="0"/>
                  </a:moveTo>
                  <a:cubicBezTo>
                    <a:pt x="60" y="36"/>
                    <a:pt x="84" y="48"/>
                    <a:pt x="131" y="60"/>
                  </a:cubicBezTo>
                  <a:cubicBezTo>
                    <a:pt x="857" y="429"/>
                    <a:pt x="1358" y="893"/>
                    <a:pt x="1965" y="1429"/>
                  </a:cubicBezTo>
                  <a:cubicBezTo>
                    <a:pt x="3560" y="2798"/>
                    <a:pt x="5168" y="4168"/>
                    <a:pt x="6608" y="5692"/>
                  </a:cubicBezTo>
                  <a:cubicBezTo>
                    <a:pt x="8525" y="7894"/>
                    <a:pt x="9990" y="9811"/>
                    <a:pt x="11549" y="12597"/>
                  </a:cubicBezTo>
                  <a:cubicBezTo>
                    <a:pt x="10609" y="9859"/>
                    <a:pt x="9216" y="7216"/>
                    <a:pt x="7311" y="5013"/>
                  </a:cubicBezTo>
                  <a:cubicBezTo>
                    <a:pt x="5703" y="3227"/>
                    <a:pt x="3703" y="1846"/>
                    <a:pt x="1619" y="667"/>
                  </a:cubicBezTo>
                  <a:cubicBezTo>
                    <a:pt x="1119" y="393"/>
                    <a:pt x="560" y="16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18"/>
            <p:cNvSpPr/>
            <p:nvPr/>
          </p:nvSpPr>
          <p:spPr>
            <a:xfrm>
              <a:off x="5206325" y="4594875"/>
              <a:ext cx="200025" cy="195450"/>
            </a:xfrm>
            <a:custGeom>
              <a:rect b="b" l="l" r="r" t="t"/>
              <a:pathLst>
                <a:path extrusionOk="0" h="7818" w="8001">
                  <a:moveTo>
                    <a:pt x="7" y="1"/>
                  </a:moveTo>
                  <a:cubicBezTo>
                    <a:pt x="0" y="1"/>
                    <a:pt x="10" y="6"/>
                    <a:pt x="47" y="19"/>
                  </a:cubicBezTo>
                  <a:cubicBezTo>
                    <a:pt x="297" y="126"/>
                    <a:pt x="535" y="269"/>
                    <a:pt x="761" y="436"/>
                  </a:cubicBezTo>
                  <a:cubicBezTo>
                    <a:pt x="1178" y="733"/>
                    <a:pt x="1690" y="1222"/>
                    <a:pt x="2130" y="1650"/>
                  </a:cubicBezTo>
                  <a:cubicBezTo>
                    <a:pt x="2702" y="2222"/>
                    <a:pt x="3273" y="2769"/>
                    <a:pt x="3845" y="3341"/>
                  </a:cubicBezTo>
                  <a:cubicBezTo>
                    <a:pt x="5286" y="4758"/>
                    <a:pt x="6786" y="6222"/>
                    <a:pt x="8000" y="7818"/>
                  </a:cubicBezTo>
                  <a:cubicBezTo>
                    <a:pt x="6905" y="5389"/>
                    <a:pt x="5274" y="3150"/>
                    <a:pt x="3119" y="1579"/>
                  </a:cubicBezTo>
                  <a:cubicBezTo>
                    <a:pt x="2285" y="936"/>
                    <a:pt x="1392" y="340"/>
                    <a:pt x="356" y="55"/>
                  </a:cubicBezTo>
                  <a:cubicBezTo>
                    <a:pt x="351" y="55"/>
                    <a:pt x="345" y="56"/>
                    <a:pt x="339" y="56"/>
                  </a:cubicBezTo>
                  <a:cubicBezTo>
                    <a:pt x="249" y="56"/>
                    <a:pt x="32" y="1"/>
                    <a:pt x="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18"/>
            <p:cNvSpPr/>
            <p:nvPr/>
          </p:nvSpPr>
          <p:spPr>
            <a:xfrm>
              <a:off x="5196475" y="4654875"/>
              <a:ext cx="146475" cy="120875"/>
            </a:xfrm>
            <a:custGeom>
              <a:rect b="b" l="l" r="r" t="t"/>
              <a:pathLst>
                <a:path extrusionOk="0" h="4835" w="5859">
                  <a:moveTo>
                    <a:pt x="0" y="0"/>
                  </a:moveTo>
                  <a:cubicBezTo>
                    <a:pt x="131" y="72"/>
                    <a:pt x="298" y="179"/>
                    <a:pt x="453" y="286"/>
                  </a:cubicBezTo>
                  <a:cubicBezTo>
                    <a:pt x="1191" y="762"/>
                    <a:pt x="1822" y="1417"/>
                    <a:pt x="2536" y="2024"/>
                  </a:cubicBezTo>
                  <a:cubicBezTo>
                    <a:pt x="3608" y="2989"/>
                    <a:pt x="4799" y="3834"/>
                    <a:pt x="5858" y="4834"/>
                  </a:cubicBezTo>
                  <a:cubicBezTo>
                    <a:pt x="4549" y="2703"/>
                    <a:pt x="2596" y="953"/>
                    <a:pt x="238" y="84"/>
                  </a:cubicBezTo>
                  <a:cubicBezTo>
                    <a:pt x="155" y="60"/>
                    <a:pt x="60" y="2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18"/>
            <p:cNvSpPr/>
            <p:nvPr/>
          </p:nvSpPr>
          <p:spPr>
            <a:xfrm>
              <a:off x="5620625" y="4670050"/>
              <a:ext cx="283100" cy="185750"/>
            </a:xfrm>
            <a:custGeom>
              <a:rect b="b" l="l" r="r" t="t"/>
              <a:pathLst>
                <a:path extrusionOk="0" h="7430" w="11324">
                  <a:moveTo>
                    <a:pt x="1" y="0"/>
                  </a:moveTo>
                  <a:lnTo>
                    <a:pt x="1" y="0"/>
                  </a:lnTo>
                  <a:cubicBezTo>
                    <a:pt x="1501" y="1763"/>
                    <a:pt x="3251" y="3275"/>
                    <a:pt x="5204" y="4513"/>
                  </a:cubicBezTo>
                  <a:cubicBezTo>
                    <a:pt x="6930" y="5573"/>
                    <a:pt x="8788" y="6418"/>
                    <a:pt x="10669" y="7180"/>
                  </a:cubicBezTo>
                  <a:cubicBezTo>
                    <a:pt x="10895" y="7263"/>
                    <a:pt x="11097" y="7335"/>
                    <a:pt x="11324" y="7430"/>
                  </a:cubicBezTo>
                  <a:cubicBezTo>
                    <a:pt x="11038" y="7251"/>
                    <a:pt x="10776" y="7073"/>
                    <a:pt x="10502" y="6894"/>
                  </a:cubicBezTo>
                  <a:cubicBezTo>
                    <a:pt x="7061" y="4513"/>
                    <a:pt x="3251" y="257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18"/>
            <p:cNvSpPr/>
            <p:nvPr/>
          </p:nvSpPr>
          <p:spPr>
            <a:xfrm>
              <a:off x="5636100" y="4736425"/>
              <a:ext cx="213450" cy="118575"/>
            </a:xfrm>
            <a:custGeom>
              <a:rect b="b" l="l" r="r" t="t"/>
              <a:pathLst>
                <a:path extrusionOk="0" h="4743" w="8538">
                  <a:moveTo>
                    <a:pt x="1" y="1"/>
                  </a:moveTo>
                  <a:lnTo>
                    <a:pt x="1" y="1"/>
                  </a:lnTo>
                  <a:cubicBezTo>
                    <a:pt x="120" y="120"/>
                    <a:pt x="227" y="239"/>
                    <a:pt x="346" y="358"/>
                  </a:cubicBezTo>
                  <a:cubicBezTo>
                    <a:pt x="1846" y="1917"/>
                    <a:pt x="3668" y="3227"/>
                    <a:pt x="5704" y="3989"/>
                  </a:cubicBezTo>
                  <a:cubicBezTo>
                    <a:pt x="6347" y="4239"/>
                    <a:pt x="7014" y="4442"/>
                    <a:pt x="7680" y="4608"/>
                  </a:cubicBezTo>
                  <a:cubicBezTo>
                    <a:pt x="7935" y="4661"/>
                    <a:pt x="8200" y="4743"/>
                    <a:pt x="8449" y="4743"/>
                  </a:cubicBezTo>
                  <a:cubicBezTo>
                    <a:pt x="8478" y="4743"/>
                    <a:pt x="8508" y="4742"/>
                    <a:pt x="8538" y="4739"/>
                  </a:cubicBezTo>
                  <a:cubicBezTo>
                    <a:pt x="7323" y="4299"/>
                    <a:pt x="6204" y="3513"/>
                    <a:pt x="5061" y="2894"/>
                  </a:cubicBezTo>
                  <a:cubicBezTo>
                    <a:pt x="3585" y="2001"/>
                    <a:pt x="2073" y="1191"/>
                    <a:pt x="549" y="370"/>
                  </a:cubicBezTo>
                  <a:cubicBezTo>
                    <a:pt x="358" y="251"/>
                    <a:pt x="179" y="13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18"/>
            <p:cNvSpPr/>
            <p:nvPr/>
          </p:nvSpPr>
          <p:spPr>
            <a:xfrm>
              <a:off x="5622875" y="4781700"/>
              <a:ext cx="130225" cy="72325"/>
            </a:xfrm>
            <a:custGeom>
              <a:rect b="b" l="l" r="r" t="t"/>
              <a:pathLst>
                <a:path extrusionOk="0" h="2893" w="5209">
                  <a:moveTo>
                    <a:pt x="5" y="1"/>
                  </a:moveTo>
                  <a:lnTo>
                    <a:pt x="5" y="1"/>
                  </a:lnTo>
                  <a:cubicBezTo>
                    <a:pt x="1" y="1"/>
                    <a:pt x="27" y="21"/>
                    <a:pt x="89" y="71"/>
                  </a:cubicBezTo>
                  <a:cubicBezTo>
                    <a:pt x="1530" y="1357"/>
                    <a:pt x="3185" y="2512"/>
                    <a:pt x="5209" y="2893"/>
                  </a:cubicBezTo>
                  <a:cubicBezTo>
                    <a:pt x="4257" y="2416"/>
                    <a:pt x="3399" y="1738"/>
                    <a:pt x="2471" y="1202"/>
                  </a:cubicBezTo>
                  <a:cubicBezTo>
                    <a:pt x="1709" y="761"/>
                    <a:pt x="875" y="452"/>
                    <a:pt x="89" y="47"/>
                  </a:cubicBezTo>
                  <a:cubicBezTo>
                    <a:pt x="38" y="18"/>
                    <a:pt x="8" y="1"/>
                    <a:pt x="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18"/>
            <p:cNvSpPr/>
            <p:nvPr/>
          </p:nvSpPr>
          <p:spPr>
            <a:xfrm>
              <a:off x="5600100" y="4824525"/>
              <a:ext cx="57175" cy="28900"/>
            </a:xfrm>
            <a:custGeom>
              <a:rect b="b" l="l" r="r" t="t"/>
              <a:pathLst>
                <a:path extrusionOk="0" h="1156" w="2287">
                  <a:moveTo>
                    <a:pt x="0" y="1"/>
                  </a:moveTo>
                  <a:lnTo>
                    <a:pt x="0" y="1"/>
                  </a:lnTo>
                  <a:cubicBezTo>
                    <a:pt x="679" y="513"/>
                    <a:pt x="1441" y="977"/>
                    <a:pt x="2286" y="1156"/>
                  </a:cubicBezTo>
                  <a:cubicBezTo>
                    <a:pt x="1608" y="644"/>
                    <a:pt x="822" y="287"/>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18"/>
            <p:cNvSpPr/>
            <p:nvPr/>
          </p:nvSpPr>
          <p:spPr>
            <a:xfrm>
              <a:off x="4910125" y="4386675"/>
              <a:ext cx="170875" cy="452775"/>
            </a:xfrm>
            <a:custGeom>
              <a:rect b="b" l="l" r="r" t="t"/>
              <a:pathLst>
                <a:path extrusionOk="0" h="18111" w="6835">
                  <a:moveTo>
                    <a:pt x="5489" y="12788"/>
                  </a:moveTo>
                  <a:lnTo>
                    <a:pt x="5489" y="12788"/>
                  </a:lnTo>
                  <a:cubicBezTo>
                    <a:pt x="5487" y="12811"/>
                    <a:pt x="5485" y="12832"/>
                    <a:pt x="5483" y="12850"/>
                  </a:cubicBezTo>
                  <a:lnTo>
                    <a:pt x="5483" y="12850"/>
                  </a:lnTo>
                  <a:cubicBezTo>
                    <a:pt x="5486" y="12830"/>
                    <a:pt x="5489" y="12807"/>
                    <a:pt x="5489" y="12788"/>
                  </a:cubicBezTo>
                  <a:close/>
                  <a:moveTo>
                    <a:pt x="1" y="1"/>
                  </a:moveTo>
                  <a:cubicBezTo>
                    <a:pt x="524" y="215"/>
                    <a:pt x="977" y="572"/>
                    <a:pt x="1358" y="894"/>
                  </a:cubicBezTo>
                  <a:cubicBezTo>
                    <a:pt x="1906" y="1322"/>
                    <a:pt x="2429" y="1810"/>
                    <a:pt x="2894" y="2334"/>
                  </a:cubicBezTo>
                  <a:cubicBezTo>
                    <a:pt x="3477" y="2953"/>
                    <a:pt x="4299" y="4668"/>
                    <a:pt x="4573" y="5311"/>
                  </a:cubicBezTo>
                  <a:cubicBezTo>
                    <a:pt x="5761" y="8034"/>
                    <a:pt x="5894" y="10317"/>
                    <a:pt x="5479" y="12884"/>
                  </a:cubicBezTo>
                  <a:lnTo>
                    <a:pt x="5479" y="12884"/>
                  </a:lnTo>
                  <a:cubicBezTo>
                    <a:pt x="5480" y="12874"/>
                    <a:pt x="5481" y="12862"/>
                    <a:pt x="5483" y="12850"/>
                  </a:cubicBezTo>
                  <a:lnTo>
                    <a:pt x="5483" y="12850"/>
                  </a:lnTo>
                  <a:cubicBezTo>
                    <a:pt x="5480" y="12868"/>
                    <a:pt x="5477" y="12884"/>
                    <a:pt x="5477" y="12895"/>
                  </a:cubicBezTo>
                  <a:cubicBezTo>
                    <a:pt x="5478" y="12892"/>
                    <a:pt x="5479" y="12888"/>
                    <a:pt x="5479" y="12884"/>
                  </a:cubicBezTo>
                  <a:lnTo>
                    <a:pt x="5479" y="12884"/>
                  </a:lnTo>
                  <a:cubicBezTo>
                    <a:pt x="5458" y="13089"/>
                    <a:pt x="5471" y="12987"/>
                    <a:pt x="5418" y="13240"/>
                  </a:cubicBezTo>
                  <a:cubicBezTo>
                    <a:pt x="5299" y="14002"/>
                    <a:pt x="5132" y="14741"/>
                    <a:pt x="4894" y="15467"/>
                  </a:cubicBezTo>
                  <a:cubicBezTo>
                    <a:pt x="4620" y="16288"/>
                    <a:pt x="4275" y="17074"/>
                    <a:pt x="3941" y="17836"/>
                  </a:cubicBezTo>
                  <a:cubicBezTo>
                    <a:pt x="3906" y="17932"/>
                    <a:pt x="3858" y="18027"/>
                    <a:pt x="3811" y="18110"/>
                  </a:cubicBezTo>
                  <a:cubicBezTo>
                    <a:pt x="3858" y="18051"/>
                    <a:pt x="3918" y="17967"/>
                    <a:pt x="3965" y="17920"/>
                  </a:cubicBezTo>
                  <a:cubicBezTo>
                    <a:pt x="4739" y="16884"/>
                    <a:pt x="5465" y="15800"/>
                    <a:pt x="5835" y="14562"/>
                  </a:cubicBezTo>
                  <a:cubicBezTo>
                    <a:pt x="6835" y="11526"/>
                    <a:pt x="6608" y="8276"/>
                    <a:pt x="5311" y="5359"/>
                  </a:cubicBezTo>
                  <a:cubicBezTo>
                    <a:pt x="4775" y="4144"/>
                    <a:pt x="4120" y="2977"/>
                    <a:pt x="3191" y="2025"/>
                  </a:cubicBezTo>
                  <a:cubicBezTo>
                    <a:pt x="2632" y="1501"/>
                    <a:pt x="2013" y="1048"/>
                    <a:pt x="1358" y="667"/>
                  </a:cubicBezTo>
                  <a:cubicBezTo>
                    <a:pt x="929" y="394"/>
                    <a:pt x="477" y="14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18"/>
            <p:cNvSpPr/>
            <p:nvPr/>
          </p:nvSpPr>
          <p:spPr>
            <a:xfrm>
              <a:off x="5020850" y="4434300"/>
              <a:ext cx="95875" cy="409300"/>
            </a:xfrm>
            <a:custGeom>
              <a:rect b="b" l="l" r="r" t="t"/>
              <a:pathLst>
                <a:path extrusionOk="0" h="16372" w="3835">
                  <a:moveTo>
                    <a:pt x="1" y="1"/>
                  </a:moveTo>
                  <a:cubicBezTo>
                    <a:pt x="810" y="1096"/>
                    <a:pt x="1287" y="2215"/>
                    <a:pt x="1739" y="3418"/>
                  </a:cubicBezTo>
                  <a:cubicBezTo>
                    <a:pt x="2870" y="6454"/>
                    <a:pt x="3192" y="9550"/>
                    <a:pt x="2572" y="12514"/>
                  </a:cubicBezTo>
                  <a:cubicBezTo>
                    <a:pt x="2275" y="13741"/>
                    <a:pt x="1882" y="14967"/>
                    <a:pt x="1453" y="16157"/>
                  </a:cubicBezTo>
                  <a:cubicBezTo>
                    <a:pt x="1417" y="16229"/>
                    <a:pt x="1394" y="16288"/>
                    <a:pt x="1382" y="16372"/>
                  </a:cubicBezTo>
                  <a:cubicBezTo>
                    <a:pt x="1394" y="16348"/>
                    <a:pt x="1394" y="16336"/>
                    <a:pt x="1406" y="16324"/>
                  </a:cubicBezTo>
                  <a:cubicBezTo>
                    <a:pt x="1918" y="15538"/>
                    <a:pt x="2370" y="14729"/>
                    <a:pt x="2739" y="13883"/>
                  </a:cubicBezTo>
                  <a:cubicBezTo>
                    <a:pt x="3596" y="11883"/>
                    <a:pt x="3834" y="9669"/>
                    <a:pt x="3525" y="7525"/>
                  </a:cubicBezTo>
                  <a:cubicBezTo>
                    <a:pt x="3370" y="6275"/>
                    <a:pt x="3061" y="5037"/>
                    <a:pt x="2537" y="3894"/>
                  </a:cubicBezTo>
                  <a:cubicBezTo>
                    <a:pt x="1918" y="2465"/>
                    <a:pt x="1144" y="107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18"/>
            <p:cNvSpPr/>
            <p:nvPr/>
          </p:nvSpPr>
          <p:spPr>
            <a:xfrm>
              <a:off x="5095575" y="4595925"/>
              <a:ext cx="52400" cy="257500"/>
            </a:xfrm>
            <a:custGeom>
              <a:rect b="b" l="l" r="r" t="t"/>
              <a:pathLst>
                <a:path extrusionOk="0" h="10300" w="2096">
                  <a:moveTo>
                    <a:pt x="1262" y="1"/>
                  </a:moveTo>
                  <a:cubicBezTo>
                    <a:pt x="1429" y="1334"/>
                    <a:pt x="1417" y="2668"/>
                    <a:pt x="1381" y="3977"/>
                  </a:cubicBezTo>
                  <a:cubicBezTo>
                    <a:pt x="1334" y="5335"/>
                    <a:pt x="1250" y="5882"/>
                    <a:pt x="1060" y="6990"/>
                  </a:cubicBezTo>
                  <a:cubicBezTo>
                    <a:pt x="893" y="7823"/>
                    <a:pt x="679" y="8657"/>
                    <a:pt x="357" y="9454"/>
                  </a:cubicBezTo>
                  <a:cubicBezTo>
                    <a:pt x="250" y="9740"/>
                    <a:pt x="131" y="10038"/>
                    <a:pt x="0" y="10300"/>
                  </a:cubicBezTo>
                  <a:lnTo>
                    <a:pt x="310" y="9907"/>
                  </a:lnTo>
                  <a:cubicBezTo>
                    <a:pt x="1488" y="8430"/>
                    <a:pt x="2060" y="6525"/>
                    <a:pt x="2096" y="4644"/>
                  </a:cubicBezTo>
                  <a:cubicBezTo>
                    <a:pt x="2060" y="3073"/>
                    <a:pt x="1846" y="1477"/>
                    <a:pt x="12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18"/>
            <p:cNvSpPr/>
            <p:nvPr/>
          </p:nvSpPr>
          <p:spPr>
            <a:xfrm>
              <a:off x="5156275" y="4630750"/>
              <a:ext cx="43800" cy="186675"/>
            </a:xfrm>
            <a:custGeom>
              <a:rect b="b" l="l" r="r" t="t"/>
              <a:pathLst>
                <a:path extrusionOk="0" h="7467" w="1752">
                  <a:moveTo>
                    <a:pt x="1" y="1"/>
                  </a:moveTo>
                  <a:lnTo>
                    <a:pt x="1" y="1"/>
                  </a:lnTo>
                  <a:cubicBezTo>
                    <a:pt x="358" y="1025"/>
                    <a:pt x="477" y="2108"/>
                    <a:pt x="668" y="3180"/>
                  </a:cubicBezTo>
                  <a:cubicBezTo>
                    <a:pt x="918" y="4478"/>
                    <a:pt x="1192" y="5775"/>
                    <a:pt x="1394" y="7061"/>
                  </a:cubicBezTo>
                  <a:cubicBezTo>
                    <a:pt x="1430" y="7216"/>
                    <a:pt x="1442" y="7323"/>
                    <a:pt x="1454" y="7466"/>
                  </a:cubicBezTo>
                  <a:cubicBezTo>
                    <a:pt x="1489" y="7347"/>
                    <a:pt x="1501" y="7240"/>
                    <a:pt x="1513" y="7121"/>
                  </a:cubicBezTo>
                  <a:cubicBezTo>
                    <a:pt x="1751" y="5609"/>
                    <a:pt x="1680" y="4049"/>
                    <a:pt x="1215" y="2584"/>
                  </a:cubicBezTo>
                  <a:cubicBezTo>
                    <a:pt x="930" y="1680"/>
                    <a:pt x="572" y="75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18"/>
            <p:cNvSpPr/>
            <p:nvPr/>
          </p:nvSpPr>
          <p:spPr>
            <a:xfrm>
              <a:off x="5200925" y="4675700"/>
              <a:ext cx="59575" cy="147675"/>
            </a:xfrm>
            <a:custGeom>
              <a:rect b="b" l="l" r="r" t="t"/>
              <a:pathLst>
                <a:path extrusionOk="0" h="5907" w="2383">
                  <a:moveTo>
                    <a:pt x="1" y="1"/>
                  </a:moveTo>
                  <a:lnTo>
                    <a:pt x="1" y="1"/>
                  </a:lnTo>
                  <a:cubicBezTo>
                    <a:pt x="977" y="2489"/>
                    <a:pt x="1489" y="3632"/>
                    <a:pt x="2382" y="5906"/>
                  </a:cubicBezTo>
                  <a:cubicBezTo>
                    <a:pt x="2335" y="3561"/>
                    <a:pt x="1561" y="175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18"/>
            <p:cNvSpPr/>
            <p:nvPr/>
          </p:nvSpPr>
          <p:spPr>
            <a:xfrm>
              <a:off x="7128550" y="2743925"/>
              <a:ext cx="30400" cy="244400"/>
            </a:xfrm>
            <a:custGeom>
              <a:rect b="b" l="l" r="r" t="t"/>
              <a:pathLst>
                <a:path extrusionOk="0" h="9776" w="1216">
                  <a:moveTo>
                    <a:pt x="1084" y="0"/>
                  </a:moveTo>
                  <a:lnTo>
                    <a:pt x="953" y="441"/>
                  </a:lnTo>
                  <a:cubicBezTo>
                    <a:pt x="1" y="3655"/>
                    <a:pt x="120" y="6632"/>
                    <a:pt x="1215" y="9775"/>
                  </a:cubicBezTo>
                  <a:cubicBezTo>
                    <a:pt x="1120" y="8227"/>
                    <a:pt x="1144" y="6692"/>
                    <a:pt x="1144" y="5144"/>
                  </a:cubicBezTo>
                  <a:cubicBezTo>
                    <a:pt x="1120" y="3667"/>
                    <a:pt x="1096" y="2179"/>
                    <a:pt x="1084" y="715"/>
                  </a:cubicBezTo>
                  <a:cubicBezTo>
                    <a:pt x="1072" y="477"/>
                    <a:pt x="1072" y="238"/>
                    <a:pt x="10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18"/>
            <p:cNvSpPr/>
            <p:nvPr/>
          </p:nvSpPr>
          <p:spPr>
            <a:xfrm>
              <a:off x="7064850" y="2769825"/>
              <a:ext cx="28025" cy="188725"/>
            </a:xfrm>
            <a:custGeom>
              <a:rect b="b" l="l" r="r" t="t"/>
              <a:pathLst>
                <a:path extrusionOk="0" h="7549" w="1121">
                  <a:moveTo>
                    <a:pt x="953" y="0"/>
                  </a:moveTo>
                  <a:lnTo>
                    <a:pt x="822" y="357"/>
                  </a:lnTo>
                  <a:cubicBezTo>
                    <a:pt x="1" y="2679"/>
                    <a:pt x="120" y="5298"/>
                    <a:pt x="1120" y="7549"/>
                  </a:cubicBezTo>
                  <a:cubicBezTo>
                    <a:pt x="1001" y="6227"/>
                    <a:pt x="989" y="4894"/>
                    <a:pt x="965" y="3572"/>
                  </a:cubicBezTo>
                  <a:cubicBezTo>
                    <a:pt x="953" y="2560"/>
                    <a:pt x="894" y="1548"/>
                    <a:pt x="906" y="536"/>
                  </a:cubicBezTo>
                  <a:lnTo>
                    <a:pt x="9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18"/>
            <p:cNvSpPr/>
            <p:nvPr/>
          </p:nvSpPr>
          <p:spPr>
            <a:xfrm>
              <a:off x="7339600" y="2793325"/>
              <a:ext cx="20850" cy="168500"/>
            </a:xfrm>
            <a:custGeom>
              <a:rect b="b" l="l" r="r" t="t"/>
              <a:pathLst>
                <a:path extrusionOk="0" h="6740" w="834">
                  <a:moveTo>
                    <a:pt x="143" y="1"/>
                  </a:moveTo>
                  <a:cubicBezTo>
                    <a:pt x="131" y="489"/>
                    <a:pt x="84" y="989"/>
                    <a:pt x="72" y="1477"/>
                  </a:cubicBezTo>
                  <a:cubicBezTo>
                    <a:pt x="0" y="3251"/>
                    <a:pt x="238" y="5037"/>
                    <a:pt x="477" y="6740"/>
                  </a:cubicBezTo>
                  <a:cubicBezTo>
                    <a:pt x="834" y="4537"/>
                    <a:pt x="691" y="2311"/>
                    <a:pt x="179" y="155"/>
                  </a:cubicBezTo>
                  <a:cubicBezTo>
                    <a:pt x="155" y="96"/>
                    <a:pt x="155" y="48"/>
                    <a:pt x="1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18"/>
            <p:cNvSpPr/>
            <p:nvPr/>
          </p:nvSpPr>
          <p:spPr>
            <a:xfrm>
              <a:off x="7254175" y="2705225"/>
              <a:ext cx="25325" cy="348275"/>
            </a:xfrm>
            <a:custGeom>
              <a:rect b="b" l="l" r="r" t="t"/>
              <a:pathLst>
                <a:path extrusionOk="0" h="13931" w="1013">
                  <a:moveTo>
                    <a:pt x="60" y="0"/>
                  </a:moveTo>
                  <a:cubicBezTo>
                    <a:pt x="95" y="489"/>
                    <a:pt x="95" y="977"/>
                    <a:pt x="95" y="1477"/>
                  </a:cubicBezTo>
                  <a:cubicBezTo>
                    <a:pt x="36" y="2906"/>
                    <a:pt x="0" y="4346"/>
                    <a:pt x="24" y="5775"/>
                  </a:cubicBezTo>
                  <a:cubicBezTo>
                    <a:pt x="48" y="8513"/>
                    <a:pt x="238" y="11240"/>
                    <a:pt x="560" y="13931"/>
                  </a:cubicBezTo>
                  <a:cubicBezTo>
                    <a:pt x="750" y="11752"/>
                    <a:pt x="988" y="9585"/>
                    <a:pt x="1012" y="7394"/>
                  </a:cubicBezTo>
                  <a:cubicBezTo>
                    <a:pt x="988" y="4965"/>
                    <a:pt x="738" y="2501"/>
                    <a:pt x="107" y="143"/>
                  </a:cubicBezTo>
                  <a:cubicBezTo>
                    <a:pt x="95" y="108"/>
                    <a:pt x="72" y="48"/>
                    <a:pt x="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18"/>
            <p:cNvSpPr/>
            <p:nvPr/>
          </p:nvSpPr>
          <p:spPr>
            <a:xfrm>
              <a:off x="7198800" y="2819225"/>
              <a:ext cx="12225" cy="129500"/>
            </a:xfrm>
            <a:custGeom>
              <a:rect b="b" l="l" r="r" t="t"/>
              <a:pathLst>
                <a:path extrusionOk="0" h="5180" w="489">
                  <a:moveTo>
                    <a:pt x="286" y="1"/>
                  </a:moveTo>
                  <a:cubicBezTo>
                    <a:pt x="120" y="870"/>
                    <a:pt x="1" y="1751"/>
                    <a:pt x="1" y="2644"/>
                  </a:cubicBezTo>
                  <a:cubicBezTo>
                    <a:pt x="13" y="3489"/>
                    <a:pt x="120" y="4334"/>
                    <a:pt x="239" y="5180"/>
                  </a:cubicBezTo>
                  <a:cubicBezTo>
                    <a:pt x="370" y="4311"/>
                    <a:pt x="477" y="3418"/>
                    <a:pt x="489" y="2525"/>
                  </a:cubicBezTo>
                  <a:cubicBezTo>
                    <a:pt x="489" y="1679"/>
                    <a:pt x="394" y="810"/>
                    <a:pt x="2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18"/>
            <p:cNvSpPr/>
            <p:nvPr/>
          </p:nvSpPr>
          <p:spPr>
            <a:xfrm>
              <a:off x="4945550" y="889225"/>
              <a:ext cx="103900" cy="380425"/>
            </a:xfrm>
            <a:custGeom>
              <a:rect b="b" l="l" r="r" t="t"/>
              <a:pathLst>
                <a:path extrusionOk="0" h="15217" w="4156">
                  <a:moveTo>
                    <a:pt x="0" y="1"/>
                  </a:moveTo>
                  <a:lnTo>
                    <a:pt x="0" y="1"/>
                  </a:lnTo>
                  <a:cubicBezTo>
                    <a:pt x="24" y="24"/>
                    <a:pt x="48" y="60"/>
                    <a:pt x="72" y="84"/>
                  </a:cubicBezTo>
                  <a:cubicBezTo>
                    <a:pt x="858" y="1203"/>
                    <a:pt x="1560" y="2382"/>
                    <a:pt x="2227" y="3572"/>
                  </a:cubicBezTo>
                  <a:cubicBezTo>
                    <a:pt x="3025" y="5156"/>
                    <a:pt x="3358" y="6811"/>
                    <a:pt x="3298" y="8716"/>
                  </a:cubicBezTo>
                  <a:cubicBezTo>
                    <a:pt x="3275" y="11014"/>
                    <a:pt x="2644" y="13240"/>
                    <a:pt x="1203" y="15217"/>
                  </a:cubicBezTo>
                  <a:cubicBezTo>
                    <a:pt x="2989" y="13526"/>
                    <a:pt x="3977" y="11073"/>
                    <a:pt x="4025" y="8597"/>
                  </a:cubicBezTo>
                  <a:cubicBezTo>
                    <a:pt x="4156" y="6394"/>
                    <a:pt x="3525" y="4168"/>
                    <a:pt x="2179" y="2418"/>
                  </a:cubicBezTo>
                  <a:cubicBezTo>
                    <a:pt x="1608" y="1644"/>
                    <a:pt x="989" y="917"/>
                    <a:pt x="286" y="263"/>
                  </a:cubicBezTo>
                  <a:cubicBezTo>
                    <a:pt x="191" y="179"/>
                    <a:pt x="96" y="72"/>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18"/>
            <p:cNvSpPr/>
            <p:nvPr/>
          </p:nvSpPr>
          <p:spPr>
            <a:xfrm>
              <a:off x="4846125" y="884475"/>
              <a:ext cx="173550" cy="234275"/>
            </a:xfrm>
            <a:custGeom>
              <a:rect b="b" l="l" r="r" t="t"/>
              <a:pathLst>
                <a:path extrusionOk="0" h="9371" w="6942">
                  <a:moveTo>
                    <a:pt x="1" y="0"/>
                  </a:moveTo>
                  <a:lnTo>
                    <a:pt x="1" y="0"/>
                  </a:lnTo>
                  <a:cubicBezTo>
                    <a:pt x="703" y="464"/>
                    <a:pt x="1227" y="941"/>
                    <a:pt x="1929" y="1512"/>
                  </a:cubicBezTo>
                  <a:cubicBezTo>
                    <a:pt x="4156" y="3274"/>
                    <a:pt x="6430" y="6334"/>
                    <a:pt x="6609" y="9370"/>
                  </a:cubicBezTo>
                  <a:cubicBezTo>
                    <a:pt x="6942" y="7334"/>
                    <a:pt x="6216" y="5155"/>
                    <a:pt x="5061" y="3477"/>
                  </a:cubicBezTo>
                  <a:cubicBezTo>
                    <a:pt x="4156" y="2215"/>
                    <a:pt x="2846" y="1322"/>
                    <a:pt x="1465" y="643"/>
                  </a:cubicBezTo>
                  <a:cubicBezTo>
                    <a:pt x="953" y="405"/>
                    <a:pt x="536" y="22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18"/>
            <p:cNvSpPr/>
            <p:nvPr/>
          </p:nvSpPr>
          <p:spPr>
            <a:xfrm>
              <a:off x="4816075" y="1208275"/>
              <a:ext cx="725" cy="1850"/>
            </a:xfrm>
            <a:custGeom>
              <a:rect b="b" l="l" r="r" t="t"/>
              <a:pathLst>
                <a:path extrusionOk="0" h="74" w="29">
                  <a:moveTo>
                    <a:pt x="28" y="1"/>
                  </a:moveTo>
                  <a:lnTo>
                    <a:pt x="28" y="1"/>
                  </a:lnTo>
                  <a:cubicBezTo>
                    <a:pt x="27" y="1"/>
                    <a:pt x="13" y="34"/>
                    <a:pt x="0" y="74"/>
                  </a:cubicBezTo>
                  <a:cubicBezTo>
                    <a:pt x="21" y="21"/>
                    <a:pt x="28" y="1"/>
                    <a:pt x="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18"/>
            <p:cNvSpPr/>
            <p:nvPr/>
          </p:nvSpPr>
          <p:spPr>
            <a:xfrm>
              <a:off x="4683325" y="892775"/>
              <a:ext cx="182775" cy="421225"/>
            </a:xfrm>
            <a:custGeom>
              <a:rect b="b" l="l" r="r" t="t"/>
              <a:pathLst>
                <a:path extrusionOk="0" h="16849" w="7311">
                  <a:moveTo>
                    <a:pt x="5319" y="12694"/>
                  </a:moveTo>
                  <a:cubicBezTo>
                    <a:pt x="5310" y="12694"/>
                    <a:pt x="5310" y="12696"/>
                    <a:pt x="5310" y="12717"/>
                  </a:cubicBezTo>
                  <a:cubicBezTo>
                    <a:pt x="5314" y="12709"/>
                    <a:pt x="5317" y="12701"/>
                    <a:pt x="5319" y="12694"/>
                  </a:cubicBezTo>
                  <a:close/>
                  <a:moveTo>
                    <a:pt x="37" y="0"/>
                  </a:moveTo>
                  <a:cubicBezTo>
                    <a:pt x="0" y="0"/>
                    <a:pt x="289" y="143"/>
                    <a:pt x="357" y="192"/>
                  </a:cubicBezTo>
                  <a:cubicBezTo>
                    <a:pt x="976" y="585"/>
                    <a:pt x="1453" y="1013"/>
                    <a:pt x="2000" y="1537"/>
                  </a:cubicBezTo>
                  <a:cubicBezTo>
                    <a:pt x="2881" y="2311"/>
                    <a:pt x="3298" y="2847"/>
                    <a:pt x="3869" y="3776"/>
                  </a:cubicBezTo>
                  <a:cubicBezTo>
                    <a:pt x="4905" y="5455"/>
                    <a:pt x="5453" y="6669"/>
                    <a:pt x="5846" y="8622"/>
                  </a:cubicBezTo>
                  <a:cubicBezTo>
                    <a:pt x="5965" y="9050"/>
                    <a:pt x="5953" y="10574"/>
                    <a:pt x="5846" y="10991"/>
                  </a:cubicBezTo>
                  <a:cubicBezTo>
                    <a:pt x="5751" y="11562"/>
                    <a:pt x="5560" y="12122"/>
                    <a:pt x="5334" y="12658"/>
                  </a:cubicBezTo>
                  <a:cubicBezTo>
                    <a:pt x="5326" y="12666"/>
                    <a:pt x="5323" y="12679"/>
                    <a:pt x="5319" y="12694"/>
                  </a:cubicBezTo>
                  <a:lnTo>
                    <a:pt x="5319" y="12694"/>
                  </a:lnTo>
                  <a:cubicBezTo>
                    <a:pt x="5320" y="12694"/>
                    <a:pt x="5321" y="12694"/>
                    <a:pt x="5322" y="12694"/>
                  </a:cubicBezTo>
                  <a:cubicBezTo>
                    <a:pt x="5310" y="12729"/>
                    <a:pt x="5298" y="12753"/>
                    <a:pt x="5298" y="12777"/>
                  </a:cubicBezTo>
                  <a:cubicBezTo>
                    <a:pt x="4370" y="14622"/>
                    <a:pt x="2953" y="16301"/>
                    <a:pt x="845" y="16849"/>
                  </a:cubicBezTo>
                  <a:cubicBezTo>
                    <a:pt x="2738" y="16718"/>
                    <a:pt x="4429" y="15515"/>
                    <a:pt x="5584" y="14003"/>
                  </a:cubicBezTo>
                  <a:cubicBezTo>
                    <a:pt x="7310" y="11896"/>
                    <a:pt x="7227" y="8919"/>
                    <a:pt x="6334" y="6467"/>
                  </a:cubicBezTo>
                  <a:cubicBezTo>
                    <a:pt x="5882" y="4954"/>
                    <a:pt x="5001" y="3633"/>
                    <a:pt x="3965" y="2454"/>
                  </a:cubicBezTo>
                  <a:cubicBezTo>
                    <a:pt x="2929" y="1347"/>
                    <a:pt x="1548" y="573"/>
                    <a:pt x="119" y="25"/>
                  </a:cubicBezTo>
                  <a:cubicBezTo>
                    <a:pt x="70" y="8"/>
                    <a:pt x="45" y="0"/>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18"/>
            <p:cNvSpPr/>
            <p:nvPr/>
          </p:nvSpPr>
          <p:spPr>
            <a:xfrm>
              <a:off x="4600275" y="897275"/>
              <a:ext cx="208975" cy="361675"/>
            </a:xfrm>
            <a:custGeom>
              <a:rect b="b" l="l" r="r" t="t"/>
              <a:pathLst>
                <a:path extrusionOk="0" h="14467" w="8359">
                  <a:moveTo>
                    <a:pt x="0" y="0"/>
                  </a:moveTo>
                  <a:cubicBezTo>
                    <a:pt x="691" y="345"/>
                    <a:pt x="1322" y="774"/>
                    <a:pt x="1941" y="1203"/>
                  </a:cubicBezTo>
                  <a:cubicBezTo>
                    <a:pt x="2655" y="1715"/>
                    <a:pt x="3024" y="1953"/>
                    <a:pt x="3608" y="2500"/>
                  </a:cubicBezTo>
                  <a:cubicBezTo>
                    <a:pt x="4417" y="3381"/>
                    <a:pt x="4834" y="3989"/>
                    <a:pt x="5537" y="5096"/>
                  </a:cubicBezTo>
                  <a:cubicBezTo>
                    <a:pt x="6287" y="6370"/>
                    <a:pt x="6668" y="7144"/>
                    <a:pt x="7001" y="8632"/>
                  </a:cubicBezTo>
                  <a:cubicBezTo>
                    <a:pt x="7156" y="9418"/>
                    <a:pt x="7191" y="10370"/>
                    <a:pt x="7072" y="11466"/>
                  </a:cubicBezTo>
                  <a:cubicBezTo>
                    <a:pt x="7013" y="12311"/>
                    <a:pt x="6715" y="13561"/>
                    <a:pt x="6191" y="14466"/>
                  </a:cubicBezTo>
                  <a:cubicBezTo>
                    <a:pt x="7751" y="12716"/>
                    <a:pt x="8358" y="9751"/>
                    <a:pt x="7739" y="7489"/>
                  </a:cubicBezTo>
                  <a:cubicBezTo>
                    <a:pt x="7096" y="5251"/>
                    <a:pt x="5417" y="2572"/>
                    <a:pt x="3393" y="1405"/>
                  </a:cubicBezTo>
                  <a:cubicBezTo>
                    <a:pt x="2441" y="833"/>
                    <a:pt x="726" y="155"/>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18"/>
            <p:cNvSpPr/>
            <p:nvPr/>
          </p:nvSpPr>
          <p:spPr>
            <a:xfrm>
              <a:off x="4131125" y="925525"/>
              <a:ext cx="592400" cy="115525"/>
            </a:xfrm>
            <a:custGeom>
              <a:rect b="b" l="l" r="r" t="t"/>
              <a:pathLst>
                <a:path extrusionOk="0" h="4621" w="23696">
                  <a:moveTo>
                    <a:pt x="15537" y="0"/>
                  </a:moveTo>
                  <a:cubicBezTo>
                    <a:pt x="13166" y="0"/>
                    <a:pt x="10554" y="647"/>
                    <a:pt x="8658" y="835"/>
                  </a:cubicBezTo>
                  <a:cubicBezTo>
                    <a:pt x="7600" y="924"/>
                    <a:pt x="6537" y="980"/>
                    <a:pt x="5472" y="980"/>
                  </a:cubicBezTo>
                  <a:cubicBezTo>
                    <a:pt x="4979" y="980"/>
                    <a:pt x="4484" y="968"/>
                    <a:pt x="3990" y="942"/>
                  </a:cubicBezTo>
                  <a:cubicBezTo>
                    <a:pt x="2538" y="823"/>
                    <a:pt x="1443" y="704"/>
                    <a:pt x="109" y="418"/>
                  </a:cubicBezTo>
                  <a:cubicBezTo>
                    <a:pt x="48" y="402"/>
                    <a:pt x="21" y="395"/>
                    <a:pt x="15" y="395"/>
                  </a:cubicBezTo>
                  <a:cubicBezTo>
                    <a:pt x="0" y="395"/>
                    <a:pt x="143" y="443"/>
                    <a:pt x="204" y="477"/>
                  </a:cubicBezTo>
                  <a:cubicBezTo>
                    <a:pt x="2667" y="1552"/>
                    <a:pt x="4691" y="1946"/>
                    <a:pt x="6781" y="1946"/>
                  </a:cubicBezTo>
                  <a:cubicBezTo>
                    <a:pt x="8512" y="1946"/>
                    <a:pt x="10288" y="1676"/>
                    <a:pt x="12396" y="1299"/>
                  </a:cubicBezTo>
                  <a:cubicBezTo>
                    <a:pt x="13347" y="1139"/>
                    <a:pt x="14572" y="1024"/>
                    <a:pt x="15768" y="1024"/>
                  </a:cubicBezTo>
                  <a:cubicBezTo>
                    <a:pt x="16713" y="1024"/>
                    <a:pt x="17640" y="1096"/>
                    <a:pt x="18397" y="1275"/>
                  </a:cubicBezTo>
                  <a:cubicBezTo>
                    <a:pt x="19731" y="1680"/>
                    <a:pt x="20612" y="2037"/>
                    <a:pt x="21790" y="2859"/>
                  </a:cubicBezTo>
                  <a:cubicBezTo>
                    <a:pt x="22505" y="3347"/>
                    <a:pt x="23124" y="3883"/>
                    <a:pt x="23695" y="4621"/>
                  </a:cubicBezTo>
                  <a:cubicBezTo>
                    <a:pt x="22743" y="2859"/>
                    <a:pt x="21135" y="1466"/>
                    <a:pt x="19302" y="644"/>
                  </a:cubicBezTo>
                  <a:cubicBezTo>
                    <a:pt x="18302" y="168"/>
                    <a:pt x="17206" y="37"/>
                    <a:pt x="16099" y="13"/>
                  </a:cubicBezTo>
                  <a:cubicBezTo>
                    <a:pt x="15914" y="4"/>
                    <a:pt x="15726" y="0"/>
                    <a:pt x="155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18"/>
            <p:cNvSpPr/>
            <p:nvPr/>
          </p:nvSpPr>
          <p:spPr>
            <a:xfrm>
              <a:off x="4206475" y="887800"/>
              <a:ext cx="344400" cy="33000"/>
            </a:xfrm>
            <a:custGeom>
              <a:rect b="b" l="l" r="r" t="t"/>
              <a:pathLst>
                <a:path extrusionOk="0" h="1320" w="13776">
                  <a:moveTo>
                    <a:pt x="10455" y="1"/>
                  </a:moveTo>
                  <a:cubicBezTo>
                    <a:pt x="8211" y="1"/>
                    <a:pt x="5793" y="457"/>
                    <a:pt x="3798" y="581"/>
                  </a:cubicBezTo>
                  <a:cubicBezTo>
                    <a:pt x="2536" y="677"/>
                    <a:pt x="1274" y="748"/>
                    <a:pt x="0" y="748"/>
                  </a:cubicBezTo>
                  <a:cubicBezTo>
                    <a:pt x="965" y="974"/>
                    <a:pt x="1905" y="1153"/>
                    <a:pt x="2881" y="1236"/>
                  </a:cubicBezTo>
                  <a:cubicBezTo>
                    <a:pt x="3387" y="1294"/>
                    <a:pt x="3895" y="1320"/>
                    <a:pt x="4403" y="1320"/>
                  </a:cubicBezTo>
                  <a:cubicBezTo>
                    <a:pt x="5787" y="1320"/>
                    <a:pt x="7175" y="1128"/>
                    <a:pt x="8525" y="867"/>
                  </a:cubicBezTo>
                  <a:cubicBezTo>
                    <a:pt x="9856" y="648"/>
                    <a:pt x="11058" y="378"/>
                    <a:pt x="12344" y="378"/>
                  </a:cubicBezTo>
                  <a:cubicBezTo>
                    <a:pt x="12807" y="378"/>
                    <a:pt x="13281" y="413"/>
                    <a:pt x="13776" y="498"/>
                  </a:cubicBezTo>
                  <a:cubicBezTo>
                    <a:pt x="12776" y="128"/>
                    <a:pt x="11640" y="1"/>
                    <a:pt x="104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18"/>
            <p:cNvSpPr/>
            <p:nvPr/>
          </p:nvSpPr>
          <p:spPr>
            <a:xfrm>
              <a:off x="3123900" y="890125"/>
              <a:ext cx="1044800" cy="198850"/>
            </a:xfrm>
            <a:custGeom>
              <a:rect b="b" l="l" r="r" t="t"/>
              <a:pathLst>
                <a:path extrusionOk="0" h="7954" w="41792">
                  <a:moveTo>
                    <a:pt x="0" y="0"/>
                  </a:moveTo>
                  <a:lnTo>
                    <a:pt x="0" y="0"/>
                  </a:lnTo>
                  <a:cubicBezTo>
                    <a:pt x="464" y="584"/>
                    <a:pt x="1191" y="834"/>
                    <a:pt x="1857" y="1096"/>
                  </a:cubicBezTo>
                  <a:cubicBezTo>
                    <a:pt x="3439" y="1653"/>
                    <a:pt x="5095" y="1801"/>
                    <a:pt x="6764" y="1801"/>
                  </a:cubicBezTo>
                  <a:cubicBezTo>
                    <a:pt x="8160" y="1801"/>
                    <a:pt x="9564" y="1698"/>
                    <a:pt x="10942" y="1643"/>
                  </a:cubicBezTo>
                  <a:cubicBezTo>
                    <a:pt x="13021" y="1522"/>
                    <a:pt x="15109" y="1392"/>
                    <a:pt x="17194" y="1392"/>
                  </a:cubicBezTo>
                  <a:cubicBezTo>
                    <a:pt x="18394" y="1392"/>
                    <a:pt x="19593" y="1435"/>
                    <a:pt x="20788" y="1548"/>
                  </a:cubicBezTo>
                  <a:cubicBezTo>
                    <a:pt x="23277" y="1786"/>
                    <a:pt x="25551" y="2120"/>
                    <a:pt x="28170" y="2798"/>
                  </a:cubicBezTo>
                  <a:cubicBezTo>
                    <a:pt x="31099" y="3584"/>
                    <a:pt x="33921" y="4763"/>
                    <a:pt x="36731" y="5918"/>
                  </a:cubicBezTo>
                  <a:cubicBezTo>
                    <a:pt x="38279" y="6537"/>
                    <a:pt x="39827" y="7192"/>
                    <a:pt x="41386" y="7787"/>
                  </a:cubicBezTo>
                  <a:cubicBezTo>
                    <a:pt x="41517" y="7847"/>
                    <a:pt x="41660" y="7894"/>
                    <a:pt x="41791" y="7954"/>
                  </a:cubicBezTo>
                  <a:cubicBezTo>
                    <a:pt x="41660" y="7847"/>
                    <a:pt x="41505" y="7739"/>
                    <a:pt x="41374" y="7656"/>
                  </a:cubicBezTo>
                  <a:cubicBezTo>
                    <a:pt x="40410" y="6989"/>
                    <a:pt x="39398" y="6370"/>
                    <a:pt x="38362" y="5799"/>
                  </a:cubicBezTo>
                  <a:cubicBezTo>
                    <a:pt x="36278" y="4608"/>
                    <a:pt x="34040" y="3727"/>
                    <a:pt x="31778" y="2953"/>
                  </a:cubicBezTo>
                  <a:cubicBezTo>
                    <a:pt x="28266" y="1703"/>
                    <a:pt x="24587" y="989"/>
                    <a:pt x="20884" y="643"/>
                  </a:cubicBezTo>
                  <a:cubicBezTo>
                    <a:pt x="19716" y="529"/>
                    <a:pt x="18548" y="485"/>
                    <a:pt x="17380" y="485"/>
                  </a:cubicBezTo>
                  <a:cubicBezTo>
                    <a:pt x="15512" y="485"/>
                    <a:pt x="13644" y="597"/>
                    <a:pt x="11775" y="715"/>
                  </a:cubicBezTo>
                  <a:cubicBezTo>
                    <a:pt x="9989" y="834"/>
                    <a:pt x="8180" y="929"/>
                    <a:pt x="6382" y="989"/>
                  </a:cubicBezTo>
                  <a:cubicBezTo>
                    <a:pt x="5855" y="1011"/>
                    <a:pt x="5335" y="1028"/>
                    <a:pt x="4821" y="1028"/>
                  </a:cubicBezTo>
                  <a:cubicBezTo>
                    <a:pt x="3699" y="1028"/>
                    <a:pt x="2610" y="948"/>
                    <a:pt x="1548" y="679"/>
                  </a:cubicBezTo>
                  <a:cubicBezTo>
                    <a:pt x="1000" y="536"/>
                    <a:pt x="429" y="393"/>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18"/>
            <p:cNvSpPr/>
            <p:nvPr/>
          </p:nvSpPr>
          <p:spPr>
            <a:xfrm>
              <a:off x="3731100" y="878225"/>
              <a:ext cx="348600" cy="117300"/>
            </a:xfrm>
            <a:custGeom>
              <a:rect b="b" l="l" r="r" t="t"/>
              <a:pathLst>
                <a:path extrusionOk="0" h="4692" w="13944">
                  <a:moveTo>
                    <a:pt x="1" y="0"/>
                  </a:moveTo>
                  <a:cubicBezTo>
                    <a:pt x="453" y="95"/>
                    <a:pt x="894" y="202"/>
                    <a:pt x="1346" y="322"/>
                  </a:cubicBezTo>
                  <a:cubicBezTo>
                    <a:pt x="3132" y="774"/>
                    <a:pt x="4894" y="1274"/>
                    <a:pt x="6656" y="1810"/>
                  </a:cubicBezTo>
                  <a:cubicBezTo>
                    <a:pt x="9443" y="2608"/>
                    <a:pt x="11526" y="3370"/>
                    <a:pt x="13943" y="4691"/>
                  </a:cubicBezTo>
                  <a:cubicBezTo>
                    <a:pt x="10193" y="1488"/>
                    <a:pt x="5942" y="179"/>
                    <a:pt x="1084" y="36"/>
                  </a:cubicBezTo>
                  <a:cubicBezTo>
                    <a:pt x="727" y="24"/>
                    <a:pt x="358" y="2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18"/>
            <p:cNvSpPr/>
            <p:nvPr/>
          </p:nvSpPr>
          <p:spPr>
            <a:xfrm>
              <a:off x="3971925" y="889225"/>
              <a:ext cx="107775" cy="46750"/>
            </a:xfrm>
            <a:custGeom>
              <a:rect b="b" l="l" r="r" t="t"/>
              <a:pathLst>
                <a:path extrusionOk="0" h="1870" w="4311">
                  <a:moveTo>
                    <a:pt x="0" y="1"/>
                  </a:moveTo>
                  <a:lnTo>
                    <a:pt x="0" y="1"/>
                  </a:lnTo>
                  <a:cubicBezTo>
                    <a:pt x="560" y="274"/>
                    <a:pt x="1572" y="774"/>
                    <a:pt x="1929" y="917"/>
                  </a:cubicBezTo>
                  <a:cubicBezTo>
                    <a:pt x="2727" y="1251"/>
                    <a:pt x="3560" y="1525"/>
                    <a:pt x="4310" y="1870"/>
                  </a:cubicBezTo>
                  <a:cubicBezTo>
                    <a:pt x="3108" y="810"/>
                    <a:pt x="1572" y="14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18"/>
            <p:cNvSpPr/>
            <p:nvPr/>
          </p:nvSpPr>
          <p:spPr>
            <a:xfrm>
              <a:off x="4232350" y="1107400"/>
              <a:ext cx="403950" cy="79700"/>
            </a:xfrm>
            <a:custGeom>
              <a:rect b="b" l="l" r="r" t="t"/>
              <a:pathLst>
                <a:path extrusionOk="0" h="3188" w="16158">
                  <a:moveTo>
                    <a:pt x="1" y="1"/>
                  </a:moveTo>
                  <a:cubicBezTo>
                    <a:pt x="727" y="596"/>
                    <a:pt x="1561" y="1037"/>
                    <a:pt x="2394" y="1453"/>
                  </a:cubicBezTo>
                  <a:cubicBezTo>
                    <a:pt x="4204" y="2370"/>
                    <a:pt x="6204" y="2906"/>
                    <a:pt x="8228" y="3085"/>
                  </a:cubicBezTo>
                  <a:cubicBezTo>
                    <a:pt x="8833" y="3150"/>
                    <a:pt x="9447" y="3188"/>
                    <a:pt x="10063" y="3188"/>
                  </a:cubicBezTo>
                  <a:cubicBezTo>
                    <a:pt x="11461" y="3188"/>
                    <a:pt x="12867" y="2993"/>
                    <a:pt x="14181" y="2489"/>
                  </a:cubicBezTo>
                  <a:cubicBezTo>
                    <a:pt x="14777" y="2251"/>
                    <a:pt x="15896" y="1751"/>
                    <a:pt x="16158" y="1489"/>
                  </a:cubicBezTo>
                  <a:lnTo>
                    <a:pt x="16158" y="1489"/>
                  </a:lnTo>
                  <a:cubicBezTo>
                    <a:pt x="15229" y="1834"/>
                    <a:pt x="14241" y="2025"/>
                    <a:pt x="13253" y="2192"/>
                  </a:cubicBezTo>
                  <a:cubicBezTo>
                    <a:pt x="12867" y="2262"/>
                    <a:pt x="12322" y="2291"/>
                    <a:pt x="11703" y="2291"/>
                  </a:cubicBezTo>
                  <a:cubicBezTo>
                    <a:pt x="9913" y="2291"/>
                    <a:pt x="7508" y="2050"/>
                    <a:pt x="6597" y="1882"/>
                  </a:cubicBezTo>
                  <a:cubicBezTo>
                    <a:pt x="5085" y="1644"/>
                    <a:pt x="3597" y="1311"/>
                    <a:pt x="2144" y="834"/>
                  </a:cubicBezTo>
                  <a:cubicBezTo>
                    <a:pt x="1382" y="596"/>
                    <a:pt x="668" y="38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18"/>
            <p:cNvSpPr/>
            <p:nvPr/>
          </p:nvSpPr>
          <p:spPr>
            <a:xfrm>
              <a:off x="4433875" y="1098175"/>
              <a:ext cx="201550" cy="32175"/>
            </a:xfrm>
            <a:custGeom>
              <a:rect b="b" l="l" r="r" t="t"/>
              <a:pathLst>
                <a:path extrusionOk="0" h="1287" w="8062">
                  <a:moveTo>
                    <a:pt x="8061" y="1"/>
                  </a:moveTo>
                  <a:cubicBezTo>
                    <a:pt x="6680" y="406"/>
                    <a:pt x="5585" y="465"/>
                    <a:pt x="4168" y="537"/>
                  </a:cubicBezTo>
                  <a:cubicBezTo>
                    <a:pt x="3037" y="608"/>
                    <a:pt x="1906" y="679"/>
                    <a:pt x="763" y="715"/>
                  </a:cubicBezTo>
                  <a:cubicBezTo>
                    <a:pt x="512" y="715"/>
                    <a:pt x="251" y="727"/>
                    <a:pt x="1" y="727"/>
                  </a:cubicBezTo>
                  <a:cubicBezTo>
                    <a:pt x="155" y="775"/>
                    <a:pt x="322" y="822"/>
                    <a:pt x="465" y="858"/>
                  </a:cubicBezTo>
                  <a:cubicBezTo>
                    <a:pt x="1447" y="1129"/>
                    <a:pt x="2491" y="1287"/>
                    <a:pt x="3529" y="1287"/>
                  </a:cubicBezTo>
                  <a:cubicBezTo>
                    <a:pt x="5133" y="1287"/>
                    <a:pt x="6724" y="911"/>
                    <a:pt x="80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18"/>
            <p:cNvSpPr/>
            <p:nvPr/>
          </p:nvSpPr>
          <p:spPr>
            <a:xfrm>
              <a:off x="3905525" y="1210100"/>
              <a:ext cx="101250" cy="392925"/>
            </a:xfrm>
            <a:custGeom>
              <a:rect b="b" l="l" r="r" t="t"/>
              <a:pathLst>
                <a:path extrusionOk="0" h="15717" w="4050">
                  <a:moveTo>
                    <a:pt x="4049" y="1"/>
                  </a:moveTo>
                  <a:lnTo>
                    <a:pt x="4049" y="1"/>
                  </a:lnTo>
                  <a:cubicBezTo>
                    <a:pt x="3930" y="179"/>
                    <a:pt x="3811" y="358"/>
                    <a:pt x="3716" y="536"/>
                  </a:cubicBezTo>
                  <a:cubicBezTo>
                    <a:pt x="537" y="5430"/>
                    <a:pt x="513" y="10145"/>
                    <a:pt x="1" y="15717"/>
                  </a:cubicBezTo>
                  <a:cubicBezTo>
                    <a:pt x="1215" y="10752"/>
                    <a:pt x="1894" y="5644"/>
                    <a:pt x="3716" y="858"/>
                  </a:cubicBezTo>
                  <a:cubicBezTo>
                    <a:pt x="3811" y="572"/>
                    <a:pt x="3930" y="274"/>
                    <a:pt x="40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18"/>
            <p:cNvSpPr/>
            <p:nvPr/>
          </p:nvSpPr>
          <p:spPr>
            <a:xfrm>
              <a:off x="3882925" y="1216950"/>
              <a:ext cx="44075" cy="242325"/>
            </a:xfrm>
            <a:custGeom>
              <a:rect b="b" l="l" r="r" t="t"/>
              <a:pathLst>
                <a:path extrusionOk="0" h="9693" w="1763">
                  <a:moveTo>
                    <a:pt x="1762" y="0"/>
                  </a:moveTo>
                  <a:cubicBezTo>
                    <a:pt x="1715" y="143"/>
                    <a:pt x="1655" y="298"/>
                    <a:pt x="1607" y="441"/>
                  </a:cubicBezTo>
                  <a:cubicBezTo>
                    <a:pt x="512" y="3358"/>
                    <a:pt x="0" y="6620"/>
                    <a:pt x="726" y="9692"/>
                  </a:cubicBezTo>
                  <a:cubicBezTo>
                    <a:pt x="762" y="8061"/>
                    <a:pt x="953" y="7239"/>
                    <a:pt x="1191" y="5620"/>
                  </a:cubicBezTo>
                  <a:cubicBezTo>
                    <a:pt x="1429" y="4013"/>
                    <a:pt x="1595" y="2405"/>
                    <a:pt x="1679" y="786"/>
                  </a:cubicBezTo>
                  <a:cubicBezTo>
                    <a:pt x="1703" y="524"/>
                    <a:pt x="1726" y="262"/>
                    <a:pt x="17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18"/>
            <p:cNvSpPr/>
            <p:nvPr/>
          </p:nvSpPr>
          <p:spPr>
            <a:xfrm>
              <a:off x="3861775" y="1260400"/>
              <a:ext cx="11650" cy="85450"/>
            </a:xfrm>
            <a:custGeom>
              <a:rect b="b" l="l" r="r" t="t"/>
              <a:pathLst>
                <a:path extrusionOk="0" h="3418" w="466">
                  <a:moveTo>
                    <a:pt x="251" y="1"/>
                  </a:moveTo>
                  <a:cubicBezTo>
                    <a:pt x="251" y="36"/>
                    <a:pt x="239" y="60"/>
                    <a:pt x="239" y="84"/>
                  </a:cubicBezTo>
                  <a:cubicBezTo>
                    <a:pt x="72" y="1191"/>
                    <a:pt x="1" y="2322"/>
                    <a:pt x="298" y="3418"/>
                  </a:cubicBezTo>
                  <a:cubicBezTo>
                    <a:pt x="370" y="2715"/>
                    <a:pt x="465" y="1977"/>
                    <a:pt x="382" y="1251"/>
                  </a:cubicBezTo>
                  <a:cubicBezTo>
                    <a:pt x="358" y="834"/>
                    <a:pt x="298" y="417"/>
                    <a:pt x="2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18"/>
            <p:cNvSpPr/>
            <p:nvPr/>
          </p:nvSpPr>
          <p:spPr>
            <a:xfrm>
              <a:off x="3567100" y="1180625"/>
              <a:ext cx="178925" cy="432825"/>
            </a:xfrm>
            <a:custGeom>
              <a:rect b="b" l="l" r="r" t="t"/>
              <a:pathLst>
                <a:path extrusionOk="0" h="17313" w="7157">
                  <a:moveTo>
                    <a:pt x="1" y="1"/>
                  </a:moveTo>
                  <a:cubicBezTo>
                    <a:pt x="298" y="358"/>
                    <a:pt x="489" y="620"/>
                    <a:pt x="739" y="953"/>
                  </a:cubicBezTo>
                  <a:cubicBezTo>
                    <a:pt x="2727" y="3668"/>
                    <a:pt x="3894" y="5918"/>
                    <a:pt x="4775" y="8740"/>
                  </a:cubicBezTo>
                  <a:cubicBezTo>
                    <a:pt x="5656" y="11574"/>
                    <a:pt x="5942" y="14598"/>
                    <a:pt x="7156" y="17312"/>
                  </a:cubicBezTo>
                  <a:cubicBezTo>
                    <a:pt x="6573" y="15157"/>
                    <a:pt x="6573" y="13026"/>
                    <a:pt x="6180" y="10764"/>
                  </a:cubicBezTo>
                  <a:cubicBezTo>
                    <a:pt x="5835" y="8835"/>
                    <a:pt x="5251" y="6930"/>
                    <a:pt x="4394" y="5156"/>
                  </a:cubicBezTo>
                  <a:cubicBezTo>
                    <a:pt x="3465" y="3370"/>
                    <a:pt x="2144" y="1811"/>
                    <a:pt x="620" y="513"/>
                  </a:cubicBezTo>
                  <a:cubicBezTo>
                    <a:pt x="417" y="334"/>
                    <a:pt x="203" y="16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18"/>
            <p:cNvSpPr/>
            <p:nvPr/>
          </p:nvSpPr>
          <p:spPr>
            <a:xfrm>
              <a:off x="3654025" y="1179450"/>
              <a:ext cx="93775" cy="242000"/>
            </a:xfrm>
            <a:custGeom>
              <a:rect b="b" l="l" r="r" t="t"/>
              <a:pathLst>
                <a:path extrusionOk="0" h="9680" w="3751">
                  <a:moveTo>
                    <a:pt x="0" y="0"/>
                  </a:moveTo>
                  <a:lnTo>
                    <a:pt x="0" y="0"/>
                  </a:lnTo>
                  <a:cubicBezTo>
                    <a:pt x="167" y="298"/>
                    <a:pt x="334" y="595"/>
                    <a:pt x="476" y="893"/>
                  </a:cubicBezTo>
                  <a:cubicBezTo>
                    <a:pt x="1822" y="3655"/>
                    <a:pt x="2893" y="6334"/>
                    <a:pt x="3632" y="9680"/>
                  </a:cubicBezTo>
                  <a:cubicBezTo>
                    <a:pt x="3751" y="6049"/>
                    <a:pt x="2917" y="3072"/>
                    <a:pt x="393" y="417"/>
                  </a:cubicBezTo>
                  <a:cubicBezTo>
                    <a:pt x="262" y="274"/>
                    <a:pt x="143" y="1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18"/>
            <p:cNvSpPr/>
            <p:nvPr/>
          </p:nvSpPr>
          <p:spPr>
            <a:xfrm>
              <a:off x="3753425" y="1241350"/>
              <a:ext cx="33675" cy="100350"/>
            </a:xfrm>
            <a:custGeom>
              <a:rect b="b" l="l" r="r" t="t"/>
              <a:pathLst>
                <a:path extrusionOk="0" h="4014" w="1347">
                  <a:moveTo>
                    <a:pt x="1" y="1"/>
                  </a:moveTo>
                  <a:lnTo>
                    <a:pt x="1" y="1"/>
                  </a:lnTo>
                  <a:cubicBezTo>
                    <a:pt x="239" y="715"/>
                    <a:pt x="346" y="1465"/>
                    <a:pt x="549" y="2191"/>
                  </a:cubicBezTo>
                  <a:cubicBezTo>
                    <a:pt x="715" y="2799"/>
                    <a:pt x="989" y="3394"/>
                    <a:pt x="1049" y="4013"/>
                  </a:cubicBezTo>
                  <a:cubicBezTo>
                    <a:pt x="1346" y="2537"/>
                    <a:pt x="751" y="117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18"/>
            <p:cNvSpPr/>
            <p:nvPr/>
          </p:nvSpPr>
          <p:spPr>
            <a:xfrm>
              <a:off x="3015250" y="1008150"/>
              <a:ext cx="867100" cy="198700"/>
            </a:xfrm>
            <a:custGeom>
              <a:rect b="b" l="l" r="r" t="t"/>
              <a:pathLst>
                <a:path extrusionOk="0" h="7948" w="34684">
                  <a:moveTo>
                    <a:pt x="19377" y="1"/>
                  </a:moveTo>
                  <a:cubicBezTo>
                    <a:pt x="19193" y="1"/>
                    <a:pt x="19008" y="3"/>
                    <a:pt x="18824" y="6"/>
                  </a:cubicBezTo>
                  <a:cubicBezTo>
                    <a:pt x="15467" y="66"/>
                    <a:pt x="12073" y="447"/>
                    <a:pt x="8859" y="1494"/>
                  </a:cubicBezTo>
                  <a:cubicBezTo>
                    <a:pt x="5727" y="2518"/>
                    <a:pt x="2786" y="4078"/>
                    <a:pt x="0" y="5816"/>
                  </a:cubicBezTo>
                  <a:cubicBezTo>
                    <a:pt x="2120" y="4852"/>
                    <a:pt x="3989" y="4066"/>
                    <a:pt x="5656" y="3376"/>
                  </a:cubicBezTo>
                  <a:cubicBezTo>
                    <a:pt x="6501" y="3018"/>
                    <a:pt x="8097" y="2340"/>
                    <a:pt x="9275" y="1983"/>
                  </a:cubicBezTo>
                  <a:cubicBezTo>
                    <a:pt x="10597" y="1566"/>
                    <a:pt x="11954" y="1268"/>
                    <a:pt x="13323" y="1042"/>
                  </a:cubicBezTo>
                  <a:cubicBezTo>
                    <a:pt x="15156" y="770"/>
                    <a:pt x="17131" y="599"/>
                    <a:pt x="19117" y="599"/>
                  </a:cubicBezTo>
                  <a:cubicBezTo>
                    <a:pt x="21389" y="599"/>
                    <a:pt x="23675" y="823"/>
                    <a:pt x="25777" y="1375"/>
                  </a:cubicBezTo>
                  <a:cubicBezTo>
                    <a:pt x="27670" y="1852"/>
                    <a:pt x="29111" y="2340"/>
                    <a:pt x="30695" y="3459"/>
                  </a:cubicBezTo>
                  <a:cubicBezTo>
                    <a:pt x="32266" y="4566"/>
                    <a:pt x="33814" y="5995"/>
                    <a:pt x="34683" y="7948"/>
                  </a:cubicBezTo>
                  <a:cubicBezTo>
                    <a:pt x="34683" y="7590"/>
                    <a:pt x="34207" y="6447"/>
                    <a:pt x="33862" y="5876"/>
                  </a:cubicBezTo>
                  <a:cubicBezTo>
                    <a:pt x="33278" y="4900"/>
                    <a:pt x="32516" y="4030"/>
                    <a:pt x="31647" y="3316"/>
                  </a:cubicBezTo>
                  <a:cubicBezTo>
                    <a:pt x="30183" y="2054"/>
                    <a:pt x="28349" y="1340"/>
                    <a:pt x="26504" y="875"/>
                  </a:cubicBezTo>
                  <a:cubicBezTo>
                    <a:pt x="24182" y="289"/>
                    <a:pt x="21778" y="1"/>
                    <a:pt x="193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18"/>
            <p:cNvSpPr/>
            <p:nvPr/>
          </p:nvSpPr>
          <p:spPr>
            <a:xfrm>
              <a:off x="3835300" y="1056500"/>
              <a:ext cx="100025" cy="132800"/>
            </a:xfrm>
            <a:custGeom>
              <a:rect b="b" l="l" r="r" t="t"/>
              <a:pathLst>
                <a:path extrusionOk="0" h="5312" w="4001">
                  <a:moveTo>
                    <a:pt x="0" y="1"/>
                  </a:moveTo>
                  <a:cubicBezTo>
                    <a:pt x="298" y="179"/>
                    <a:pt x="488" y="334"/>
                    <a:pt x="750" y="549"/>
                  </a:cubicBezTo>
                  <a:cubicBezTo>
                    <a:pt x="1881" y="1537"/>
                    <a:pt x="2369" y="2180"/>
                    <a:pt x="3048" y="3275"/>
                  </a:cubicBezTo>
                  <a:cubicBezTo>
                    <a:pt x="3500" y="4025"/>
                    <a:pt x="3739" y="4513"/>
                    <a:pt x="3941" y="5311"/>
                  </a:cubicBezTo>
                  <a:cubicBezTo>
                    <a:pt x="4001" y="4156"/>
                    <a:pt x="3631" y="3132"/>
                    <a:pt x="3108" y="2239"/>
                  </a:cubicBezTo>
                  <a:cubicBezTo>
                    <a:pt x="2500" y="1239"/>
                    <a:pt x="1500" y="537"/>
                    <a:pt x="417" y="132"/>
                  </a:cubicBezTo>
                  <a:cubicBezTo>
                    <a:pt x="286" y="96"/>
                    <a:pt x="155" y="4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18"/>
            <p:cNvSpPr/>
            <p:nvPr/>
          </p:nvSpPr>
          <p:spPr>
            <a:xfrm>
              <a:off x="3973600" y="1110775"/>
              <a:ext cx="25425" cy="67200"/>
            </a:xfrm>
            <a:custGeom>
              <a:rect b="b" l="l" r="r" t="t"/>
              <a:pathLst>
                <a:path extrusionOk="0" h="2688" w="1017">
                  <a:moveTo>
                    <a:pt x="2" y="0"/>
                  </a:moveTo>
                  <a:cubicBezTo>
                    <a:pt x="0" y="0"/>
                    <a:pt x="4" y="12"/>
                    <a:pt x="16" y="44"/>
                  </a:cubicBezTo>
                  <a:cubicBezTo>
                    <a:pt x="76" y="211"/>
                    <a:pt x="124" y="390"/>
                    <a:pt x="183" y="556"/>
                  </a:cubicBezTo>
                  <a:cubicBezTo>
                    <a:pt x="397" y="1295"/>
                    <a:pt x="659" y="1973"/>
                    <a:pt x="659" y="2688"/>
                  </a:cubicBezTo>
                  <a:cubicBezTo>
                    <a:pt x="1016" y="1795"/>
                    <a:pt x="647" y="795"/>
                    <a:pt x="64" y="68"/>
                  </a:cubicBezTo>
                  <a:cubicBezTo>
                    <a:pt x="33" y="45"/>
                    <a:pt x="6" y="0"/>
                    <a:pt x="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18"/>
            <p:cNvSpPr/>
            <p:nvPr/>
          </p:nvSpPr>
          <p:spPr>
            <a:xfrm>
              <a:off x="4002275" y="1335700"/>
              <a:ext cx="356025" cy="270300"/>
            </a:xfrm>
            <a:custGeom>
              <a:rect b="b" l="l" r="r" t="t"/>
              <a:pathLst>
                <a:path extrusionOk="0" h="10812" w="14241">
                  <a:moveTo>
                    <a:pt x="14205" y="1"/>
                  </a:moveTo>
                  <a:cubicBezTo>
                    <a:pt x="13609" y="72"/>
                    <a:pt x="13014" y="191"/>
                    <a:pt x="12431" y="322"/>
                  </a:cubicBezTo>
                  <a:cubicBezTo>
                    <a:pt x="10466" y="799"/>
                    <a:pt x="8525" y="1561"/>
                    <a:pt x="6906" y="2763"/>
                  </a:cubicBezTo>
                  <a:cubicBezTo>
                    <a:pt x="4108" y="4954"/>
                    <a:pt x="1774" y="7740"/>
                    <a:pt x="0" y="10812"/>
                  </a:cubicBezTo>
                  <a:cubicBezTo>
                    <a:pt x="1644" y="8669"/>
                    <a:pt x="3537" y="6728"/>
                    <a:pt x="5525" y="4894"/>
                  </a:cubicBezTo>
                  <a:cubicBezTo>
                    <a:pt x="7275" y="3180"/>
                    <a:pt x="9394" y="1942"/>
                    <a:pt x="11823" y="930"/>
                  </a:cubicBezTo>
                  <a:cubicBezTo>
                    <a:pt x="12609" y="596"/>
                    <a:pt x="13193" y="310"/>
                    <a:pt x="14026" y="60"/>
                  </a:cubicBezTo>
                  <a:cubicBezTo>
                    <a:pt x="14097" y="37"/>
                    <a:pt x="14169" y="13"/>
                    <a:pt x="142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18"/>
            <p:cNvSpPr/>
            <p:nvPr/>
          </p:nvSpPr>
          <p:spPr>
            <a:xfrm>
              <a:off x="4104375" y="1284225"/>
              <a:ext cx="201525" cy="140800"/>
            </a:xfrm>
            <a:custGeom>
              <a:rect b="b" l="l" r="r" t="t"/>
              <a:pathLst>
                <a:path extrusionOk="0" h="5632" w="8061">
                  <a:moveTo>
                    <a:pt x="7977" y="0"/>
                  </a:moveTo>
                  <a:cubicBezTo>
                    <a:pt x="7870" y="0"/>
                    <a:pt x="7787" y="12"/>
                    <a:pt x="7680" y="12"/>
                  </a:cubicBezTo>
                  <a:cubicBezTo>
                    <a:pt x="7096" y="60"/>
                    <a:pt x="6549" y="274"/>
                    <a:pt x="6013" y="488"/>
                  </a:cubicBezTo>
                  <a:cubicBezTo>
                    <a:pt x="5049" y="881"/>
                    <a:pt x="4132" y="1417"/>
                    <a:pt x="3322" y="2072"/>
                  </a:cubicBezTo>
                  <a:cubicBezTo>
                    <a:pt x="2036" y="3084"/>
                    <a:pt x="1060" y="4405"/>
                    <a:pt x="0" y="5632"/>
                  </a:cubicBezTo>
                  <a:cubicBezTo>
                    <a:pt x="1989" y="4120"/>
                    <a:pt x="3096" y="3227"/>
                    <a:pt x="4477" y="2191"/>
                  </a:cubicBezTo>
                  <a:cubicBezTo>
                    <a:pt x="4668" y="2036"/>
                    <a:pt x="5882" y="1179"/>
                    <a:pt x="6430" y="834"/>
                  </a:cubicBezTo>
                  <a:cubicBezTo>
                    <a:pt x="6763" y="607"/>
                    <a:pt x="7108" y="357"/>
                    <a:pt x="7477" y="191"/>
                  </a:cubicBezTo>
                  <a:cubicBezTo>
                    <a:pt x="7632" y="119"/>
                    <a:pt x="7858" y="48"/>
                    <a:pt x="80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18"/>
            <p:cNvSpPr/>
            <p:nvPr/>
          </p:nvSpPr>
          <p:spPr>
            <a:xfrm>
              <a:off x="4168950" y="1237475"/>
              <a:ext cx="55700" cy="77725"/>
            </a:xfrm>
            <a:custGeom>
              <a:rect b="b" l="l" r="r" t="t"/>
              <a:pathLst>
                <a:path extrusionOk="0" h="3109" w="2228">
                  <a:moveTo>
                    <a:pt x="2227" y="1"/>
                  </a:moveTo>
                  <a:lnTo>
                    <a:pt x="2227" y="1"/>
                  </a:lnTo>
                  <a:cubicBezTo>
                    <a:pt x="1251" y="834"/>
                    <a:pt x="334" y="1823"/>
                    <a:pt x="1" y="3108"/>
                  </a:cubicBezTo>
                  <a:cubicBezTo>
                    <a:pt x="311" y="2596"/>
                    <a:pt x="537" y="2346"/>
                    <a:pt x="894" y="1906"/>
                  </a:cubicBezTo>
                  <a:cubicBezTo>
                    <a:pt x="1394" y="1311"/>
                    <a:pt x="1763" y="620"/>
                    <a:pt x="22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18"/>
            <p:cNvSpPr/>
            <p:nvPr/>
          </p:nvSpPr>
          <p:spPr>
            <a:xfrm>
              <a:off x="4479425" y="1311300"/>
              <a:ext cx="366125" cy="124025"/>
            </a:xfrm>
            <a:custGeom>
              <a:rect b="b" l="l" r="r" t="t"/>
              <a:pathLst>
                <a:path extrusionOk="0" h="4961" w="14645">
                  <a:moveTo>
                    <a:pt x="0" y="1"/>
                  </a:moveTo>
                  <a:cubicBezTo>
                    <a:pt x="6" y="10"/>
                    <a:pt x="14" y="17"/>
                    <a:pt x="22" y="24"/>
                  </a:cubicBezTo>
                  <a:lnTo>
                    <a:pt x="22" y="24"/>
                  </a:lnTo>
                  <a:cubicBezTo>
                    <a:pt x="15" y="16"/>
                    <a:pt x="7" y="8"/>
                    <a:pt x="0" y="1"/>
                  </a:cubicBezTo>
                  <a:close/>
                  <a:moveTo>
                    <a:pt x="22" y="24"/>
                  </a:moveTo>
                  <a:cubicBezTo>
                    <a:pt x="517" y="550"/>
                    <a:pt x="1080" y="1007"/>
                    <a:pt x="1643" y="1465"/>
                  </a:cubicBezTo>
                  <a:cubicBezTo>
                    <a:pt x="3239" y="2727"/>
                    <a:pt x="5037" y="3775"/>
                    <a:pt x="6989" y="4334"/>
                  </a:cubicBezTo>
                  <a:cubicBezTo>
                    <a:pt x="8379" y="4735"/>
                    <a:pt x="9833" y="4960"/>
                    <a:pt x="11283" y="4960"/>
                  </a:cubicBezTo>
                  <a:cubicBezTo>
                    <a:pt x="12416" y="4960"/>
                    <a:pt x="13548" y="4823"/>
                    <a:pt x="14645" y="4525"/>
                  </a:cubicBezTo>
                  <a:lnTo>
                    <a:pt x="14645" y="4525"/>
                  </a:lnTo>
                  <a:cubicBezTo>
                    <a:pt x="14157" y="4580"/>
                    <a:pt x="13660" y="4606"/>
                    <a:pt x="13158" y="4606"/>
                  </a:cubicBezTo>
                  <a:cubicBezTo>
                    <a:pt x="9558" y="4606"/>
                    <a:pt x="5692" y="3262"/>
                    <a:pt x="2881" y="1715"/>
                  </a:cubicBezTo>
                  <a:cubicBezTo>
                    <a:pt x="1953" y="1179"/>
                    <a:pt x="1012" y="655"/>
                    <a:pt x="95" y="84"/>
                  </a:cubicBezTo>
                  <a:cubicBezTo>
                    <a:pt x="78" y="57"/>
                    <a:pt x="46" y="44"/>
                    <a:pt x="22" y="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18"/>
            <p:cNvSpPr/>
            <p:nvPr/>
          </p:nvSpPr>
          <p:spPr>
            <a:xfrm>
              <a:off x="4477625" y="1353875"/>
              <a:ext cx="139025" cy="83950"/>
            </a:xfrm>
            <a:custGeom>
              <a:rect b="b" l="l" r="r" t="t"/>
              <a:pathLst>
                <a:path extrusionOk="0" h="3358" w="5561">
                  <a:moveTo>
                    <a:pt x="1" y="0"/>
                  </a:moveTo>
                  <a:lnTo>
                    <a:pt x="1" y="0"/>
                  </a:lnTo>
                  <a:cubicBezTo>
                    <a:pt x="596" y="834"/>
                    <a:pt x="1370" y="1536"/>
                    <a:pt x="2227" y="2060"/>
                  </a:cubicBezTo>
                  <a:cubicBezTo>
                    <a:pt x="3132" y="2596"/>
                    <a:pt x="4132" y="2917"/>
                    <a:pt x="5132" y="3227"/>
                  </a:cubicBezTo>
                  <a:cubicBezTo>
                    <a:pt x="5275" y="3274"/>
                    <a:pt x="5418" y="3322"/>
                    <a:pt x="5561" y="3358"/>
                  </a:cubicBezTo>
                  <a:cubicBezTo>
                    <a:pt x="5418" y="3274"/>
                    <a:pt x="5263" y="3179"/>
                    <a:pt x="5120" y="3108"/>
                  </a:cubicBezTo>
                  <a:cubicBezTo>
                    <a:pt x="4406" y="2703"/>
                    <a:pt x="3727" y="2215"/>
                    <a:pt x="3013" y="1798"/>
                  </a:cubicBezTo>
                  <a:cubicBezTo>
                    <a:pt x="1989" y="1227"/>
                    <a:pt x="918" y="71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18"/>
            <p:cNvSpPr/>
            <p:nvPr/>
          </p:nvSpPr>
          <p:spPr>
            <a:xfrm>
              <a:off x="4613650" y="1256825"/>
              <a:ext cx="117600" cy="32975"/>
            </a:xfrm>
            <a:custGeom>
              <a:rect b="b" l="l" r="r" t="t"/>
              <a:pathLst>
                <a:path extrusionOk="0" h="1319" w="4704">
                  <a:moveTo>
                    <a:pt x="4704" y="1"/>
                  </a:moveTo>
                  <a:lnTo>
                    <a:pt x="4704" y="1"/>
                  </a:lnTo>
                  <a:cubicBezTo>
                    <a:pt x="4073" y="334"/>
                    <a:pt x="3430" y="537"/>
                    <a:pt x="2692" y="679"/>
                  </a:cubicBezTo>
                  <a:cubicBezTo>
                    <a:pt x="1965" y="846"/>
                    <a:pt x="1239" y="1025"/>
                    <a:pt x="489" y="1132"/>
                  </a:cubicBezTo>
                  <a:cubicBezTo>
                    <a:pt x="430" y="1144"/>
                    <a:pt x="168" y="1168"/>
                    <a:pt x="1" y="1191"/>
                  </a:cubicBezTo>
                  <a:cubicBezTo>
                    <a:pt x="60" y="1203"/>
                    <a:pt x="108" y="1215"/>
                    <a:pt x="168" y="1227"/>
                  </a:cubicBezTo>
                  <a:cubicBezTo>
                    <a:pt x="500" y="1288"/>
                    <a:pt x="842" y="1318"/>
                    <a:pt x="1186" y="1318"/>
                  </a:cubicBezTo>
                  <a:cubicBezTo>
                    <a:pt x="2467" y="1318"/>
                    <a:pt x="3774" y="893"/>
                    <a:pt x="47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18"/>
            <p:cNvSpPr/>
            <p:nvPr/>
          </p:nvSpPr>
          <p:spPr>
            <a:xfrm>
              <a:off x="4933650" y="4449200"/>
              <a:ext cx="104500" cy="380425"/>
            </a:xfrm>
            <a:custGeom>
              <a:rect b="b" l="l" r="r" t="t"/>
              <a:pathLst>
                <a:path extrusionOk="0" h="15217" w="4180">
                  <a:moveTo>
                    <a:pt x="1274" y="0"/>
                  </a:moveTo>
                  <a:cubicBezTo>
                    <a:pt x="2727" y="1988"/>
                    <a:pt x="3334" y="4227"/>
                    <a:pt x="3346" y="6513"/>
                  </a:cubicBezTo>
                  <a:cubicBezTo>
                    <a:pt x="3405" y="8418"/>
                    <a:pt x="3048" y="10085"/>
                    <a:pt x="2250" y="11668"/>
                  </a:cubicBezTo>
                  <a:cubicBezTo>
                    <a:pt x="1572" y="12859"/>
                    <a:pt x="857" y="14014"/>
                    <a:pt x="72" y="15133"/>
                  </a:cubicBezTo>
                  <a:cubicBezTo>
                    <a:pt x="48" y="15157"/>
                    <a:pt x="24" y="15192"/>
                    <a:pt x="0" y="15216"/>
                  </a:cubicBezTo>
                  <a:cubicBezTo>
                    <a:pt x="83" y="15145"/>
                    <a:pt x="191" y="15038"/>
                    <a:pt x="286" y="14954"/>
                  </a:cubicBezTo>
                  <a:cubicBezTo>
                    <a:pt x="965" y="14299"/>
                    <a:pt x="1596" y="13561"/>
                    <a:pt x="2167" y="12811"/>
                  </a:cubicBezTo>
                  <a:cubicBezTo>
                    <a:pt x="3548" y="11085"/>
                    <a:pt x="4179" y="8846"/>
                    <a:pt x="4060" y="6644"/>
                  </a:cubicBezTo>
                  <a:cubicBezTo>
                    <a:pt x="4024" y="4179"/>
                    <a:pt x="3060" y="1726"/>
                    <a:pt x="12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18"/>
            <p:cNvSpPr/>
            <p:nvPr/>
          </p:nvSpPr>
          <p:spPr>
            <a:xfrm>
              <a:off x="4833625" y="4600100"/>
              <a:ext cx="174750" cy="233100"/>
            </a:xfrm>
            <a:custGeom>
              <a:rect b="b" l="l" r="r" t="t"/>
              <a:pathLst>
                <a:path extrusionOk="0" h="9324" w="6990">
                  <a:moveTo>
                    <a:pt x="6656" y="0"/>
                  </a:moveTo>
                  <a:cubicBezTo>
                    <a:pt x="6454" y="3037"/>
                    <a:pt x="4168" y="6073"/>
                    <a:pt x="1918" y="7835"/>
                  </a:cubicBezTo>
                  <a:cubicBezTo>
                    <a:pt x="1227" y="8394"/>
                    <a:pt x="703" y="8859"/>
                    <a:pt x="1" y="9323"/>
                  </a:cubicBezTo>
                  <a:cubicBezTo>
                    <a:pt x="536" y="9109"/>
                    <a:pt x="965" y="8930"/>
                    <a:pt x="1477" y="8692"/>
                  </a:cubicBezTo>
                  <a:cubicBezTo>
                    <a:pt x="2858" y="8037"/>
                    <a:pt x="4180" y="7156"/>
                    <a:pt x="5085" y="5894"/>
                  </a:cubicBezTo>
                  <a:cubicBezTo>
                    <a:pt x="6251" y="4227"/>
                    <a:pt x="6990" y="2060"/>
                    <a:pt x="66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18"/>
            <p:cNvSpPr/>
            <p:nvPr/>
          </p:nvSpPr>
          <p:spPr>
            <a:xfrm>
              <a:off x="4805950" y="4507825"/>
              <a:ext cx="825" cy="1850"/>
            </a:xfrm>
            <a:custGeom>
              <a:rect b="b" l="l" r="r" t="t"/>
              <a:pathLst>
                <a:path extrusionOk="0" h="74" w="33">
                  <a:moveTo>
                    <a:pt x="0" y="1"/>
                  </a:moveTo>
                  <a:cubicBezTo>
                    <a:pt x="21" y="53"/>
                    <a:pt x="31" y="73"/>
                    <a:pt x="32" y="73"/>
                  </a:cubicBezTo>
                  <a:cubicBezTo>
                    <a:pt x="33" y="73"/>
                    <a:pt x="20" y="4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18"/>
            <p:cNvSpPr/>
            <p:nvPr/>
          </p:nvSpPr>
          <p:spPr>
            <a:xfrm>
              <a:off x="4671275" y="4403050"/>
              <a:ext cx="184400" cy="421050"/>
            </a:xfrm>
            <a:custGeom>
              <a:rect b="b" l="l" r="r" t="t"/>
              <a:pathLst>
                <a:path extrusionOk="0" h="16842" w="7376">
                  <a:moveTo>
                    <a:pt x="5375" y="4168"/>
                  </a:moveTo>
                  <a:cubicBezTo>
                    <a:pt x="5375" y="4178"/>
                    <a:pt x="5375" y="4179"/>
                    <a:pt x="5383" y="4180"/>
                  </a:cubicBezTo>
                  <a:lnTo>
                    <a:pt x="5383" y="4180"/>
                  </a:lnTo>
                  <a:cubicBezTo>
                    <a:pt x="5381" y="4175"/>
                    <a:pt x="5379" y="4171"/>
                    <a:pt x="5375" y="4168"/>
                  </a:cubicBezTo>
                  <a:close/>
                  <a:moveTo>
                    <a:pt x="922" y="1"/>
                  </a:moveTo>
                  <a:lnTo>
                    <a:pt x="922" y="1"/>
                  </a:lnTo>
                  <a:cubicBezTo>
                    <a:pt x="3054" y="560"/>
                    <a:pt x="4447" y="2263"/>
                    <a:pt x="5364" y="4108"/>
                  </a:cubicBezTo>
                  <a:cubicBezTo>
                    <a:pt x="5364" y="4120"/>
                    <a:pt x="5375" y="4144"/>
                    <a:pt x="5387" y="4180"/>
                  </a:cubicBezTo>
                  <a:cubicBezTo>
                    <a:pt x="5386" y="4180"/>
                    <a:pt x="5384" y="4180"/>
                    <a:pt x="5383" y="4180"/>
                  </a:cubicBezTo>
                  <a:lnTo>
                    <a:pt x="5383" y="4180"/>
                  </a:lnTo>
                  <a:cubicBezTo>
                    <a:pt x="5388" y="4192"/>
                    <a:pt x="5391" y="4210"/>
                    <a:pt x="5399" y="4227"/>
                  </a:cubicBezTo>
                  <a:cubicBezTo>
                    <a:pt x="5625" y="4763"/>
                    <a:pt x="5816" y="5311"/>
                    <a:pt x="5911" y="5894"/>
                  </a:cubicBezTo>
                  <a:cubicBezTo>
                    <a:pt x="6018" y="6311"/>
                    <a:pt x="6018" y="7823"/>
                    <a:pt x="5899" y="8252"/>
                  </a:cubicBezTo>
                  <a:cubicBezTo>
                    <a:pt x="5494" y="10216"/>
                    <a:pt x="4947" y="11419"/>
                    <a:pt x="3887" y="13097"/>
                  </a:cubicBezTo>
                  <a:cubicBezTo>
                    <a:pt x="3304" y="14026"/>
                    <a:pt x="2887" y="14550"/>
                    <a:pt x="2018" y="15324"/>
                  </a:cubicBezTo>
                  <a:cubicBezTo>
                    <a:pt x="1446" y="15848"/>
                    <a:pt x="970" y="16264"/>
                    <a:pt x="351" y="16645"/>
                  </a:cubicBezTo>
                  <a:cubicBezTo>
                    <a:pt x="284" y="16693"/>
                    <a:pt x="1" y="16842"/>
                    <a:pt x="30" y="16842"/>
                  </a:cubicBezTo>
                  <a:cubicBezTo>
                    <a:pt x="37" y="16842"/>
                    <a:pt x="62" y="16833"/>
                    <a:pt x="113" y="16812"/>
                  </a:cubicBezTo>
                  <a:cubicBezTo>
                    <a:pt x="1542" y="16288"/>
                    <a:pt x="2923" y="15538"/>
                    <a:pt x="3982" y="14419"/>
                  </a:cubicBezTo>
                  <a:cubicBezTo>
                    <a:pt x="5018" y="13252"/>
                    <a:pt x="5899" y="11931"/>
                    <a:pt x="6376" y="10430"/>
                  </a:cubicBezTo>
                  <a:cubicBezTo>
                    <a:pt x="7280" y="7978"/>
                    <a:pt x="7376" y="5013"/>
                    <a:pt x="5661" y="2882"/>
                  </a:cubicBezTo>
                  <a:cubicBezTo>
                    <a:pt x="4530" y="1382"/>
                    <a:pt x="2827" y="143"/>
                    <a:pt x="9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18"/>
            <p:cNvSpPr/>
            <p:nvPr/>
          </p:nvSpPr>
          <p:spPr>
            <a:xfrm>
              <a:off x="4588050" y="4458425"/>
              <a:ext cx="210475" cy="361375"/>
            </a:xfrm>
            <a:custGeom>
              <a:rect b="b" l="l" r="r" t="t"/>
              <a:pathLst>
                <a:path extrusionOk="0" h="14455" w="8419">
                  <a:moveTo>
                    <a:pt x="6276" y="0"/>
                  </a:moveTo>
                  <a:lnTo>
                    <a:pt x="6276" y="0"/>
                  </a:lnTo>
                  <a:cubicBezTo>
                    <a:pt x="6788" y="917"/>
                    <a:pt x="7061" y="2167"/>
                    <a:pt x="7133" y="3024"/>
                  </a:cubicBezTo>
                  <a:cubicBezTo>
                    <a:pt x="7252" y="4108"/>
                    <a:pt x="7204" y="5060"/>
                    <a:pt x="7038" y="5846"/>
                  </a:cubicBezTo>
                  <a:cubicBezTo>
                    <a:pt x="6692" y="7346"/>
                    <a:pt x="6311" y="8108"/>
                    <a:pt x="5561" y="9394"/>
                  </a:cubicBezTo>
                  <a:cubicBezTo>
                    <a:pt x="4871" y="10490"/>
                    <a:pt x="4430" y="11097"/>
                    <a:pt x="3620" y="11966"/>
                  </a:cubicBezTo>
                  <a:cubicBezTo>
                    <a:pt x="3049" y="12514"/>
                    <a:pt x="2668" y="12752"/>
                    <a:pt x="1954" y="13264"/>
                  </a:cubicBezTo>
                  <a:cubicBezTo>
                    <a:pt x="1323" y="13692"/>
                    <a:pt x="680" y="14121"/>
                    <a:pt x="1" y="14454"/>
                  </a:cubicBezTo>
                  <a:cubicBezTo>
                    <a:pt x="727" y="14300"/>
                    <a:pt x="2430" y="13621"/>
                    <a:pt x="3394" y="13061"/>
                  </a:cubicBezTo>
                  <a:cubicBezTo>
                    <a:pt x="5430" y="11906"/>
                    <a:pt x="7133" y="9239"/>
                    <a:pt x="7788" y="7013"/>
                  </a:cubicBezTo>
                  <a:cubicBezTo>
                    <a:pt x="8419" y="4751"/>
                    <a:pt x="7823" y="1786"/>
                    <a:pt x="62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18"/>
            <p:cNvSpPr/>
            <p:nvPr/>
          </p:nvSpPr>
          <p:spPr>
            <a:xfrm>
              <a:off x="4118650" y="4676600"/>
              <a:ext cx="593250" cy="113925"/>
            </a:xfrm>
            <a:custGeom>
              <a:rect b="b" l="l" r="r" t="t"/>
              <a:pathLst>
                <a:path extrusionOk="0" h="4557" w="23730">
                  <a:moveTo>
                    <a:pt x="23730" y="0"/>
                  </a:moveTo>
                  <a:cubicBezTo>
                    <a:pt x="23147" y="739"/>
                    <a:pt x="22527" y="1251"/>
                    <a:pt x="21813" y="1751"/>
                  </a:cubicBezTo>
                  <a:cubicBezTo>
                    <a:pt x="20634" y="2548"/>
                    <a:pt x="19741" y="2906"/>
                    <a:pt x="18396" y="3298"/>
                  </a:cubicBezTo>
                  <a:cubicBezTo>
                    <a:pt x="17671" y="3466"/>
                    <a:pt x="16785" y="3534"/>
                    <a:pt x="15875" y="3534"/>
                  </a:cubicBezTo>
                  <a:cubicBezTo>
                    <a:pt x="14648" y="3534"/>
                    <a:pt x="13378" y="3410"/>
                    <a:pt x="12407" y="3239"/>
                  </a:cubicBezTo>
                  <a:cubicBezTo>
                    <a:pt x="10262" y="2837"/>
                    <a:pt x="8461" y="2553"/>
                    <a:pt x="6698" y="2553"/>
                  </a:cubicBezTo>
                  <a:cubicBezTo>
                    <a:pt x="4644" y="2553"/>
                    <a:pt x="2643" y="2939"/>
                    <a:pt x="215" y="3977"/>
                  </a:cubicBezTo>
                  <a:cubicBezTo>
                    <a:pt x="146" y="4012"/>
                    <a:pt x="0" y="4059"/>
                    <a:pt x="14" y="4059"/>
                  </a:cubicBezTo>
                  <a:cubicBezTo>
                    <a:pt x="20" y="4059"/>
                    <a:pt x="47" y="4053"/>
                    <a:pt x="108" y="4037"/>
                  </a:cubicBezTo>
                  <a:cubicBezTo>
                    <a:pt x="1465" y="3775"/>
                    <a:pt x="2561" y="3668"/>
                    <a:pt x="4013" y="3548"/>
                  </a:cubicBezTo>
                  <a:cubicBezTo>
                    <a:pt x="4462" y="3528"/>
                    <a:pt x="4911" y="3518"/>
                    <a:pt x="5360" y="3518"/>
                  </a:cubicBezTo>
                  <a:cubicBezTo>
                    <a:pt x="6470" y="3518"/>
                    <a:pt x="7578" y="3578"/>
                    <a:pt x="8680" y="3679"/>
                  </a:cubicBezTo>
                  <a:cubicBezTo>
                    <a:pt x="10617" y="3892"/>
                    <a:pt x="13268" y="4557"/>
                    <a:pt x="15666" y="4557"/>
                  </a:cubicBezTo>
                  <a:cubicBezTo>
                    <a:pt x="15819" y="4557"/>
                    <a:pt x="15971" y="4554"/>
                    <a:pt x="16122" y="4549"/>
                  </a:cubicBezTo>
                  <a:cubicBezTo>
                    <a:pt x="17205" y="4537"/>
                    <a:pt x="18325" y="4418"/>
                    <a:pt x="19325" y="3941"/>
                  </a:cubicBezTo>
                  <a:cubicBezTo>
                    <a:pt x="21158" y="3132"/>
                    <a:pt x="22777" y="1751"/>
                    <a:pt x="237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18"/>
            <p:cNvSpPr/>
            <p:nvPr/>
          </p:nvSpPr>
          <p:spPr>
            <a:xfrm>
              <a:off x="4194250" y="4793675"/>
              <a:ext cx="344425" cy="34075"/>
            </a:xfrm>
            <a:custGeom>
              <a:rect b="b" l="l" r="r" t="t"/>
              <a:pathLst>
                <a:path extrusionOk="0" h="1363" w="13777">
                  <a:moveTo>
                    <a:pt x="4181" y="0"/>
                  </a:moveTo>
                  <a:cubicBezTo>
                    <a:pt x="3746" y="0"/>
                    <a:pt x="3309" y="18"/>
                    <a:pt x="2870" y="56"/>
                  </a:cubicBezTo>
                  <a:cubicBezTo>
                    <a:pt x="1906" y="151"/>
                    <a:pt x="953" y="330"/>
                    <a:pt x="1" y="532"/>
                  </a:cubicBezTo>
                  <a:cubicBezTo>
                    <a:pt x="1275" y="544"/>
                    <a:pt x="2537" y="628"/>
                    <a:pt x="3799" y="723"/>
                  </a:cubicBezTo>
                  <a:cubicBezTo>
                    <a:pt x="5829" y="874"/>
                    <a:pt x="8293" y="1362"/>
                    <a:pt x="10570" y="1362"/>
                  </a:cubicBezTo>
                  <a:cubicBezTo>
                    <a:pt x="11711" y="1362"/>
                    <a:pt x="12806" y="1239"/>
                    <a:pt x="13777" y="890"/>
                  </a:cubicBezTo>
                  <a:lnTo>
                    <a:pt x="13777" y="890"/>
                  </a:lnTo>
                  <a:cubicBezTo>
                    <a:pt x="13307" y="968"/>
                    <a:pt x="12855" y="1000"/>
                    <a:pt x="12412" y="1000"/>
                  </a:cubicBezTo>
                  <a:cubicBezTo>
                    <a:pt x="11104" y="1000"/>
                    <a:pt x="9878" y="716"/>
                    <a:pt x="8526" y="485"/>
                  </a:cubicBezTo>
                  <a:cubicBezTo>
                    <a:pt x="7093" y="200"/>
                    <a:pt x="5647"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18"/>
            <p:cNvSpPr/>
            <p:nvPr/>
          </p:nvSpPr>
          <p:spPr>
            <a:xfrm>
              <a:off x="3111675" y="4625400"/>
              <a:ext cx="1045100" cy="192025"/>
            </a:xfrm>
            <a:custGeom>
              <a:rect b="b" l="l" r="r" t="t"/>
              <a:pathLst>
                <a:path extrusionOk="0" h="7681" w="41804">
                  <a:moveTo>
                    <a:pt x="41804" y="1"/>
                  </a:moveTo>
                  <a:cubicBezTo>
                    <a:pt x="41673" y="60"/>
                    <a:pt x="41542" y="120"/>
                    <a:pt x="41399" y="167"/>
                  </a:cubicBezTo>
                  <a:cubicBezTo>
                    <a:pt x="39839" y="763"/>
                    <a:pt x="38291" y="1382"/>
                    <a:pt x="36744" y="2013"/>
                  </a:cubicBezTo>
                  <a:cubicBezTo>
                    <a:pt x="33934" y="3144"/>
                    <a:pt x="31124" y="4287"/>
                    <a:pt x="28171" y="5061"/>
                  </a:cubicBezTo>
                  <a:cubicBezTo>
                    <a:pt x="25552" y="5727"/>
                    <a:pt x="23278" y="6049"/>
                    <a:pt x="20789" y="6263"/>
                  </a:cubicBezTo>
                  <a:cubicBezTo>
                    <a:pt x="19678" y="6360"/>
                    <a:pt x="18565" y="6398"/>
                    <a:pt x="17450" y="6398"/>
                  </a:cubicBezTo>
                  <a:cubicBezTo>
                    <a:pt x="15280" y="6398"/>
                    <a:pt x="13106" y="6254"/>
                    <a:pt x="10943" y="6120"/>
                  </a:cubicBezTo>
                  <a:cubicBezTo>
                    <a:pt x="9496" y="6058"/>
                    <a:pt x="8021" y="5935"/>
                    <a:pt x="6558" y="5935"/>
                  </a:cubicBezTo>
                  <a:cubicBezTo>
                    <a:pt x="4962" y="5935"/>
                    <a:pt x="3380" y="6081"/>
                    <a:pt x="1858" y="6608"/>
                  </a:cubicBezTo>
                  <a:cubicBezTo>
                    <a:pt x="1192" y="6859"/>
                    <a:pt x="465" y="7097"/>
                    <a:pt x="1" y="7680"/>
                  </a:cubicBezTo>
                  <a:cubicBezTo>
                    <a:pt x="430" y="7299"/>
                    <a:pt x="989" y="7144"/>
                    <a:pt x="1549" y="7013"/>
                  </a:cubicBezTo>
                  <a:cubicBezTo>
                    <a:pt x="2562" y="6756"/>
                    <a:pt x="3602" y="6682"/>
                    <a:pt x="4670" y="6682"/>
                  </a:cubicBezTo>
                  <a:cubicBezTo>
                    <a:pt x="5233" y="6682"/>
                    <a:pt x="5803" y="6703"/>
                    <a:pt x="6383" y="6728"/>
                  </a:cubicBezTo>
                  <a:cubicBezTo>
                    <a:pt x="8181" y="6787"/>
                    <a:pt x="9990" y="6894"/>
                    <a:pt x="11776" y="7025"/>
                  </a:cubicBezTo>
                  <a:cubicBezTo>
                    <a:pt x="13720" y="7170"/>
                    <a:pt x="15663" y="7300"/>
                    <a:pt x="17606" y="7300"/>
                  </a:cubicBezTo>
                  <a:cubicBezTo>
                    <a:pt x="18699" y="7300"/>
                    <a:pt x="19792" y="7259"/>
                    <a:pt x="20885" y="7156"/>
                  </a:cubicBezTo>
                  <a:cubicBezTo>
                    <a:pt x="24587" y="6847"/>
                    <a:pt x="28278" y="6168"/>
                    <a:pt x="31791" y="4930"/>
                  </a:cubicBezTo>
                  <a:cubicBezTo>
                    <a:pt x="34053" y="4168"/>
                    <a:pt x="36303" y="3310"/>
                    <a:pt x="38399" y="2132"/>
                  </a:cubicBezTo>
                  <a:cubicBezTo>
                    <a:pt x="39423" y="1548"/>
                    <a:pt x="40435" y="941"/>
                    <a:pt x="41411" y="286"/>
                  </a:cubicBezTo>
                  <a:cubicBezTo>
                    <a:pt x="41554" y="191"/>
                    <a:pt x="41697" y="96"/>
                    <a:pt x="418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18"/>
            <p:cNvSpPr/>
            <p:nvPr/>
          </p:nvSpPr>
          <p:spPr>
            <a:xfrm>
              <a:off x="3718600" y="4717975"/>
              <a:ext cx="348875" cy="114925"/>
            </a:xfrm>
            <a:custGeom>
              <a:rect b="b" l="l" r="r" t="t"/>
              <a:pathLst>
                <a:path extrusionOk="0" h="4597" w="13955">
                  <a:moveTo>
                    <a:pt x="13955" y="0"/>
                  </a:moveTo>
                  <a:lnTo>
                    <a:pt x="13955" y="0"/>
                  </a:lnTo>
                  <a:cubicBezTo>
                    <a:pt x="11526" y="1310"/>
                    <a:pt x="9431" y="2060"/>
                    <a:pt x="6644" y="2846"/>
                  </a:cubicBezTo>
                  <a:cubicBezTo>
                    <a:pt x="4894" y="3370"/>
                    <a:pt x="3120" y="3858"/>
                    <a:pt x="1334" y="4299"/>
                  </a:cubicBezTo>
                  <a:cubicBezTo>
                    <a:pt x="894" y="4406"/>
                    <a:pt x="441" y="4513"/>
                    <a:pt x="1" y="4596"/>
                  </a:cubicBezTo>
                  <a:cubicBezTo>
                    <a:pt x="358" y="4596"/>
                    <a:pt x="727" y="4596"/>
                    <a:pt x="1084" y="4584"/>
                  </a:cubicBezTo>
                  <a:cubicBezTo>
                    <a:pt x="5954" y="4453"/>
                    <a:pt x="10204" y="3179"/>
                    <a:pt x="139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18"/>
            <p:cNvSpPr/>
            <p:nvPr/>
          </p:nvSpPr>
          <p:spPr>
            <a:xfrm>
              <a:off x="3959700" y="4777500"/>
              <a:ext cx="107775" cy="46175"/>
            </a:xfrm>
            <a:custGeom>
              <a:rect b="b" l="l" r="r" t="t"/>
              <a:pathLst>
                <a:path extrusionOk="0" h="1847" w="4311">
                  <a:moveTo>
                    <a:pt x="4311" y="1"/>
                  </a:moveTo>
                  <a:lnTo>
                    <a:pt x="4311" y="1"/>
                  </a:lnTo>
                  <a:cubicBezTo>
                    <a:pt x="3549" y="346"/>
                    <a:pt x="2715" y="620"/>
                    <a:pt x="1930" y="941"/>
                  </a:cubicBezTo>
                  <a:cubicBezTo>
                    <a:pt x="1584" y="1096"/>
                    <a:pt x="560" y="1572"/>
                    <a:pt x="1" y="1846"/>
                  </a:cubicBezTo>
                  <a:cubicBezTo>
                    <a:pt x="1572" y="1703"/>
                    <a:pt x="3108" y="1060"/>
                    <a:pt x="43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18"/>
            <p:cNvSpPr/>
            <p:nvPr/>
          </p:nvSpPr>
          <p:spPr>
            <a:xfrm>
              <a:off x="4220750" y="4529000"/>
              <a:ext cx="404550" cy="77675"/>
            </a:xfrm>
            <a:custGeom>
              <a:rect b="b" l="l" r="r" t="t"/>
              <a:pathLst>
                <a:path extrusionOk="0" h="3107" w="16182">
                  <a:moveTo>
                    <a:pt x="9998" y="0"/>
                  </a:moveTo>
                  <a:cubicBezTo>
                    <a:pt x="9417" y="0"/>
                    <a:pt x="8836" y="31"/>
                    <a:pt x="8264" y="82"/>
                  </a:cubicBezTo>
                  <a:cubicBezTo>
                    <a:pt x="6240" y="237"/>
                    <a:pt x="4239" y="773"/>
                    <a:pt x="2418" y="1678"/>
                  </a:cubicBezTo>
                  <a:cubicBezTo>
                    <a:pt x="1584" y="2106"/>
                    <a:pt x="727" y="2511"/>
                    <a:pt x="1" y="3106"/>
                  </a:cubicBezTo>
                  <a:cubicBezTo>
                    <a:pt x="691" y="2737"/>
                    <a:pt x="1406" y="2535"/>
                    <a:pt x="2156" y="2297"/>
                  </a:cubicBezTo>
                  <a:cubicBezTo>
                    <a:pt x="3620" y="1832"/>
                    <a:pt x="5108" y="1511"/>
                    <a:pt x="6609" y="1285"/>
                  </a:cubicBezTo>
                  <a:cubicBezTo>
                    <a:pt x="7517" y="1128"/>
                    <a:pt x="9873" y="913"/>
                    <a:pt x="11656" y="913"/>
                  </a:cubicBezTo>
                  <a:cubicBezTo>
                    <a:pt x="12304" y="913"/>
                    <a:pt x="12876" y="941"/>
                    <a:pt x="13276" y="1011"/>
                  </a:cubicBezTo>
                  <a:cubicBezTo>
                    <a:pt x="14264" y="1178"/>
                    <a:pt x="15241" y="1392"/>
                    <a:pt x="16181" y="1725"/>
                  </a:cubicBezTo>
                  <a:cubicBezTo>
                    <a:pt x="15931" y="1475"/>
                    <a:pt x="14812" y="951"/>
                    <a:pt x="14217" y="713"/>
                  </a:cubicBezTo>
                  <a:cubicBezTo>
                    <a:pt x="12877" y="188"/>
                    <a:pt x="11435" y="0"/>
                    <a:pt x="99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18"/>
            <p:cNvSpPr/>
            <p:nvPr/>
          </p:nvSpPr>
          <p:spPr>
            <a:xfrm>
              <a:off x="4422850" y="4585950"/>
              <a:ext cx="201250" cy="32925"/>
            </a:xfrm>
            <a:custGeom>
              <a:rect b="b" l="l" r="r" t="t"/>
              <a:pathLst>
                <a:path extrusionOk="0" h="1317" w="8050">
                  <a:moveTo>
                    <a:pt x="3498" y="0"/>
                  </a:moveTo>
                  <a:cubicBezTo>
                    <a:pt x="2473" y="0"/>
                    <a:pt x="1441" y="155"/>
                    <a:pt x="465" y="424"/>
                  </a:cubicBezTo>
                  <a:cubicBezTo>
                    <a:pt x="311" y="459"/>
                    <a:pt x="144" y="507"/>
                    <a:pt x="1" y="555"/>
                  </a:cubicBezTo>
                  <a:cubicBezTo>
                    <a:pt x="251" y="555"/>
                    <a:pt x="501" y="555"/>
                    <a:pt x="763" y="566"/>
                  </a:cubicBezTo>
                  <a:cubicBezTo>
                    <a:pt x="1906" y="590"/>
                    <a:pt x="3037" y="686"/>
                    <a:pt x="4168" y="757"/>
                  </a:cubicBezTo>
                  <a:cubicBezTo>
                    <a:pt x="5585" y="828"/>
                    <a:pt x="6692" y="900"/>
                    <a:pt x="8050" y="1317"/>
                  </a:cubicBezTo>
                  <a:cubicBezTo>
                    <a:pt x="6710" y="385"/>
                    <a:pt x="5112" y="0"/>
                    <a:pt x="34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18"/>
            <p:cNvSpPr/>
            <p:nvPr/>
          </p:nvSpPr>
          <p:spPr>
            <a:xfrm>
              <a:off x="3898100" y="4109275"/>
              <a:ext cx="98850" cy="393525"/>
            </a:xfrm>
            <a:custGeom>
              <a:rect b="b" l="l" r="r" t="t"/>
              <a:pathLst>
                <a:path extrusionOk="0" h="15741" w="3954">
                  <a:moveTo>
                    <a:pt x="0" y="0"/>
                  </a:moveTo>
                  <a:cubicBezTo>
                    <a:pt x="465" y="5584"/>
                    <a:pt x="465" y="10287"/>
                    <a:pt x="3608" y="15204"/>
                  </a:cubicBezTo>
                  <a:cubicBezTo>
                    <a:pt x="3703" y="15383"/>
                    <a:pt x="3834" y="15562"/>
                    <a:pt x="3953" y="15740"/>
                  </a:cubicBezTo>
                  <a:cubicBezTo>
                    <a:pt x="3834" y="15466"/>
                    <a:pt x="3715" y="15169"/>
                    <a:pt x="3608" y="14883"/>
                  </a:cubicBezTo>
                  <a:cubicBezTo>
                    <a:pt x="1822" y="10097"/>
                    <a:pt x="1167" y="497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18"/>
            <p:cNvSpPr/>
            <p:nvPr/>
          </p:nvSpPr>
          <p:spPr>
            <a:xfrm>
              <a:off x="3873675" y="4253025"/>
              <a:ext cx="42900" cy="242625"/>
            </a:xfrm>
            <a:custGeom>
              <a:rect b="b" l="l" r="r" t="t"/>
              <a:pathLst>
                <a:path extrusionOk="0" h="9705" w="1716">
                  <a:moveTo>
                    <a:pt x="739" y="1"/>
                  </a:moveTo>
                  <a:lnTo>
                    <a:pt x="739" y="1"/>
                  </a:lnTo>
                  <a:cubicBezTo>
                    <a:pt x="1" y="3085"/>
                    <a:pt x="477" y="6323"/>
                    <a:pt x="1561" y="9252"/>
                  </a:cubicBezTo>
                  <a:cubicBezTo>
                    <a:pt x="1608" y="9407"/>
                    <a:pt x="1668" y="9550"/>
                    <a:pt x="1715" y="9704"/>
                  </a:cubicBezTo>
                  <a:cubicBezTo>
                    <a:pt x="1680" y="9431"/>
                    <a:pt x="1668" y="9181"/>
                    <a:pt x="1656" y="8919"/>
                  </a:cubicBezTo>
                  <a:cubicBezTo>
                    <a:pt x="1561" y="7311"/>
                    <a:pt x="1418" y="5680"/>
                    <a:pt x="1192" y="4073"/>
                  </a:cubicBezTo>
                  <a:cubicBezTo>
                    <a:pt x="965" y="2442"/>
                    <a:pt x="775" y="1620"/>
                    <a:pt x="7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18"/>
            <p:cNvSpPr/>
            <p:nvPr/>
          </p:nvSpPr>
          <p:spPr>
            <a:xfrm>
              <a:off x="3852550" y="4365850"/>
              <a:ext cx="11050" cy="85450"/>
            </a:xfrm>
            <a:custGeom>
              <a:rect b="b" l="l" r="r" t="t"/>
              <a:pathLst>
                <a:path extrusionOk="0" h="3418" w="442">
                  <a:moveTo>
                    <a:pt x="298" y="0"/>
                  </a:moveTo>
                  <a:cubicBezTo>
                    <a:pt x="1" y="1096"/>
                    <a:pt x="60" y="2227"/>
                    <a:pt x="215" y="3334"/>
                  </a:cubicBezTo>
                  <a:cubicBezTo>
                    <a:pt x="215" y="3358"/>
                    <a:pt x="239" y="3382"/>
                    <a:pt x="239" y="3417"/>
                  </a:cubicBezTo>
                  <a:cubicBezTo>
                    <a:pt x="274" y="3013"/>
                    <a:pt x="322" y="2596"/>
                    <a:pt x="370" y="2179"/>
                  </a:cubicBezTo>
                  <a:cubicBezTo>
                    <a:pt x="441" y="1465"/>
                    <a:pt x="370" y="738"/>
                    <a:pt x="2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18"/>
            <p:cNvSpPr/>
            <p:nvPr/>
          </p:nvSpPr>
          <p:spPr>
            <a:xfrm>
              <a:off x="3556675" y="4097950"/>
              <a:ext cx="181600" cy="431625"/>
            </a:xfrm>
            <a:custGeom>
              <a:rect b="b" l="l" r="r" t="t"/>
              <a:pathLst>
                <a:path extrusionOk="0" h="17265" w="7264">
                  <a:moveTo>
                    <a:pt x="7264" y="1"/>
                  </a:moveTo>
                  <a:cubicBezTo>
                    <a:pt x="6013" y="2703"/>
                    <a:pt x="5716" y="5728"/>
                    <a:pt x="4823" y="8549"/>
                  </a:cubicBezTo>
                  <a:cubicBezTo>
                    <a:pt x="3930" y="11395"/>
                    <a:pt x="2739" y="13633"/>
                    <a:pt x="739" y="16324"/>
                  </a:cubicBezTo>
                  <a:cubicBezTo>
                    <a:pt x="489" y="16646"/>
                    <a:pt x="298" y="16908"/>
                    <a:pt x="1" y="17265"/>
                  </a:cubicBezTo>
                  <a:cubicBezTo>
                    <a:pt x="203" y="17098"/>
                    <a:pt x="418" y="16919"/>
                    <a:pt x="620" y="16753"/>
                  </a:cubicBezTo>
                  <a:cubicBezTo>
                    <a:pt x="2156" y="15479"/>
                    <a:pt x="3477" y="13907"/>
                    <a:pt x="4418" y="12145"/>
                  </a:cubicBezTo>
                  <a:cubicBezTo>
                    <a:pt x="5287" y="10371"/>
                    <a:pt x="5882" y="8478"/>
                    <a:pt x="6240" y="6549"/>
                  </a:cubicBezTo>
                  <a:cubicBezTo>
                    <a:pt x="6656" y="4287"/>
                    <a:pt x="6680" y="2156"/>
                    <a:pt x="72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18"/>
            <p:cNvSpPr/>
            <p:nvPr/>
          </p:nvSpPr>
          <p:spPr>
            <a:xfrm>
              <a:off x="3643600" y="4289950"/>
              <a:ext cx="94975" cy="241725"/>
            </a:xfrm>
            <a:custGeom>
              <a:rect b="b" l="l" r="r" t="t"/>
              <a:pathLst>
                <a:path extrusionOk="0" h="9669" w="3799">
                  <a:moveTo>
                    <a:pt x="3691" y="0"/>
                  </a:moveTo>
                  <a:lnTo>
                    <a:pt x="3691" y="0"/>
                  </a:lnTo>
                  <a:cubicBezTo>
                    <a:pt x="2917" y="3346"/>
                    <a:pt x="1846" y="6013"/>
                    <a:pt x="477" y="8775"/>
                  </a:cubicBezTo>
                  <a:cubicBezTo>
                    <a:pt x="334" y="9073"/>
                    <a:pt x="179" y="9370"/>
                    <a:pt x="0" y="9668"/>
                  </a:cubicBezTo>
                  <a:cubicBezTo>
                    <a:pt x="119" y="9537"/>
                    <a:pt x="262" y="9382"/>
                    <a:pt x="393" y="9251"/>
                  </a:cubicBezTo>
                  <a:cubicBezTo>
                    <a:pt x="2953" y="6584"/>
                    <a:pt x="3799" y="3632"/>
                    <a:pt x="36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18"/>
            <p:cNvSpPr/>
            <p:nvPr/>
          </p:nvSpPr>
          <p:spPr>
            <a:xfrm>
              <a:off x="3743325" y="4370000"/>
              <a:ext cx="33950" cy="100050"/>
            </a:xfrm>
            <a:custGeom>
              <a:rect b="b" l="l" r="r" t="t"/>
              <a:pathLst>
                <a:path extrusionOk="0" h="4002" w="1358">
                  <a:moveTo>
                    <a:pt x="1072" y="1"/>
                  </a:moveTo>
                  <a:cubicBezTo>
                    <a:pt x="1012" y="620"/>
                    <a:pt x="750" y="1215"/>
                    <a:pt x="572" y="1823"/>
                  </a:cubicBezTo>
                  <a:cubicBezTo>
                    <a:pt x="357" y="2537"/>
                    <a:pt x="262" y="3287"/>
                    <a:pt x="0" y="4001"/>
                  </a:cubicBezTo>
                  <a:cubicBezTo>
                    <a:pt x="750" y="2823"/>
                    <a:pt x="1357" y="1465"/>
                    <a:pt x="10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18"/>
            <p:cNvSpPr/>
            <p:nvPr/>
          </p:nvSpPr>
          <p:spPr>
            <a:xfrm>
              <a:off x="3003625" y="4505750"/>
              <a:ext cx="867700" cy="196675"/>
            </a:xfrm>
            <a:custGeom>
              <a:rect b="b" l="l" r="r" t="t"/>
              <a:pathLst>
                <a:path extrusionOk="0" h="7867" w="34708">
                  <a:moveTo>
                    <a:pt x="34708" y="0"/>
                  </a:moveTo>
                  <a:cubicBezTo>
                    <a:pt x="33839" y="1929"/>
                    <a:pt x="32291" y="3358"/>
                    <a:pt x="30695" y="4465"/>
                  </a:cubicBezTo>
                  <a:cubicBezTo>
                    <a:pt x="29100" y="5560"/>
                    <a:pt x="27659" y="6049"/>
                    <a:pt x="25766" y="6513"/>
                  </a:cubicBezTo>
                  <a:cubicBezTo>
                    <a:pt x="23743" y="7020"/>
                    <a:pt x="21551" y="7226"/>
                    <a:pt x="19366" y="7226"/>
                  </a:cubicBezTo>
                  <a:cubicBezTo>
                    <a:pt x="17292" y="7226"/>
                    <a:pt x="15225" y="7041"/>
                    <a:pt x="13312" y="6751"/>
                  </a:cubicBezTo>
                  <a:cubicBezTo>
                    <a:pt x="11955" y="6513"/>
                    <a:pt x="10598" y="6215"/>
                    <a:pt x="9276" y="5787"/>
                  </a:cubicBezTo>
                  <a:cubicBezTo>
                    <a:pt x="8121" y="5429"/>
                    <a:pt x="6526" y="4739"/>
                    <a:pt x="5645" y="4406"/>
                  </a:cubicBezTo>
                  <a:cubicBezTo>
                    <a:pt x="3990" y="3703"/>
                    <a:pt x="2108" y="2882"/>
                    <a:pt x="1" y="1917"/>
                  </a:cubicBezTo>
                  <a:lnTo>
                    <a:pt x="1" y="1917"/>
                  </a:lnTo>
                  <a:cubicBezTo>
                    <a:pt x="2775" y="3691"/>
                    <a:pt x="5704" y="5251"/>
                    <a:pt x="8835" y="6311"/>
                  </a:cubicBezTo>
                  <a:cubicBezTo>
                    <a:pt x="12050" y="7382"/>
                    <a:pt x="15443" y="7775"/>
                    <a:pt x="18801" y="7858"/>
                  </a:cubicBezTo>
                  <a:cubicBezTo>
                    <a:pt x="19032" y="7864"/>
                    <a:pt x="19264" y="7866"/>
                    <a:pt x="19495" y="7866"/>
                  </a:cubicBezTo>
                  <a:cubicBezTo>
                    <a:pt x="21857" y="7866"/>
                    <a:pt x="24204" y="7589"/>
                    <a:pt x="26492" y="7025"/>
                  </a:cubicBezTo>
                  <a:cubicBezTo>
                    <a:pt x="28362" y="6561"/>
                    <a:pt x="30183" y="5870"/>
                    <a:pt x="31648" y="4608"/>
                  </a:cubicBezTo>
                  <a:cubicBezTo>
                    <a:pt x="32529" y="3894"/>
                    <a:pt x="33279" y="3036"/>
                    <a:pt x="33874" y="2060"/>
                  </a:cubicBezTo>
                  <a:cubicBezTo>
                    <a:pt x="34231" y="1500"/>
                    <a:pt x="34696" y="357"/>
                    <a:pt x="347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18"/>
            <p:cNvSpPr/>
            <p:nvPr/>
          </p:nvSpPr>
          <p:spPr>
            <a:xfrm>
              <a:off x="3824275" y="4522400"/>
              <a:ext cx="100325" cy="132500"/>
            </a:xfrm>
            <a:custGeom>
              <a:rect b="b" l="l" r="r" t="t"/>
              <a:pathLst>
                <a:path extrusionOk="0" h="5300" w="4013">
                  <a:moveTo>
                    <a:pt x="3965" y="1"/>
                  </a:moveTo>
                  <a:lnTo>
                    <a:pt x="3965" y="1"/>
                  </a:lnTo>
                  <a:cubicBezTo>
                    <a:pt x="3763" y="799"/>
                    <a:pt x="3525" y="1287"/>
                    <a:pt x="3072" y="2037"/>
                  </a:cubicBezTo>
                  <a:cubicBezTo>
                    <a:pt x="2382" y="3132"/>
                    <a:pt x="1870" y="3763"/>
                    <a:pt x="739" y="4740"/>
                  </a:cubicBezTo>
                  <a:cubicBezTo>
                    <a:pt x="489" y="4966"/>
                    <a:pt x="298" y="5121"/>
                    <a:pt x="1" y="5299"/>
                  </a:cubicBezTo>
                  <a:cubicBezTo>
                    <a:pt x="143" y="5264"/>
                    <a:pt x="274" y="5216"/>
                    <a:pt x="405" y="5180"/>
                  </a:cubicBezTo>
                  <a:cubicBezTo>
                    <a:pt x="1501" y="4811"/>
                    <a:pt x="2489" y="4097"/>
                    <a:pt x="3120" y="3108"/>
                  </a:cubicBezTo>
                  <a:cubicBezTo>
                    <a:pt x="3644" y="2216"/>
                    <a:pt x="4013" y="1192"/>
                    <a:pt x="39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18"/>
            <p:cNvSpPr/>
            <p:nvPr/>
          </p:nvSpPr>
          <p:spPr>
            <a:xfrm>
              <a:off x="3962750" y="4534925"/>
              <a:ext cx="25850" cy="67200"/>
            </a:xfrm>
            <a:custGeom>
              <a:rect b="b" l="l" r="r" t="t"/>
              <a:pathLst>
                <a:path extrusionOk="0" h="2688" w="1034">
                  <a:moveTo>
                    <a:pt x="677" y="0"/>
                  </a:moveTo>
                  <a:lnTo>
                    <a:pt x="677" y="0"/>
                  </a:lnTo>
                  <a:cubicBezTo>
                    <a:pt x="665" y="714"/>
                    <a:pt x="391" y="1393"/>
                    <a:pt x="188" y="2131"/>
                  </a:cubicBezTo>
                  <a:cubicBezTo>
                    <a:pt x="129" y="2298"/>
                    <a:pt x="81" y="2477"/>
                    <a:pt x="22" y="2643"/>
                  </a:cubicBezTo>
                  <a:cubicBezTo>
                    <a:pt x="6" y="2676"/>
                    <a:pt x="0" y="2687"/>
                    <a:pt x="2" y="2687"/>
                  </a:cubicBezTo>
                  <a:cubicBezTo>
                    <a:pt x="6" y="2687"/>
                    <a:pt x="38" y="2643"/>
                    <a:pt x="69" y="2619"/>
                  </a:cubicBezTo>
                  <a:cubicBezTo>
                    <a:pt x="653" y="1905"/>
                    <a:pt x="1034" y="917"/>
                    <a:pt x="6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18"/>
            <p:cNvSpPr/>
            <p:nvPr/>
          </p:nvSpPr>
          <p:spPr>
            <a:xfrm>
              <a:off x="3994225" y="4106875"/>
              <a:ext cx="354550" cy="272975"/>
            </a:xfrm>
            <a:custGeom>
              <a:rect b="b" l="l" r="r" t="t"/>
              <a:pathLst>
                <a:path extrusionOk="0" h="10919" w="14182">
                  <a:moveTo>
                    <a:pt x="1" y="1"/>
                  </a:moveTo>
                  <a:cubicBezTo>
                    <a:pt x="1751" y="3085"/>
                    <a:pt x="4073" y="5894"/>
                    <a:pt x="6859" y="8085"/>
                  </a:cubicBezTo>
                  <a:cubicBezTo>
                    <a:pt x="8478" y="9323"/>
                    <a:pt x="10395" y="10085"/>
                    <a:pt x="12360" y="10574"/>
                  </a:cubicBezTo>
                  <a:cubicBezTo>
                    <a:pt x="12943" y="10728"/>
                    <a:pt x="13538" y="10847"/>
                    <a:pt x="14134" y="10919"/>
                  </a:cubicBezTo>
                  <a:lnTo>
                    <a:pt x="14181" y="10919"/>
                  </a:lnTo>
                  <a:cubicBezTo>
                    <a:pt x="14110" y="10907"/>
                    <a:pt x="14038" y="10871"/>
                    <a:pt x="13955" y="10859"/>
                  </a:cubicBezTo>
                  <a:cubicBezTo>
                    <a:pt x="13122" y="10597"/>
                    <a:pt x="12550" y="10312"/>
                    <a:pt x="11752" y="9966"/>
                  </a:cubicBezTo>
                  <a:cubicBezTo>
                    <a:pt x="9347" y="8942"/>
                    <a:pt x="7228" y="7692"/>
                    <a:pt x="5490" y="5966"/>
                  </a:cubicBezTo>
                  <a:cubicBezTo>
                    <a:pt x="3513" y="4120"/>
                    <a:pt x="1632" y="215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18"/>
            <p:cNvSpPr/>
            <p:nvPr/>
          </p:nvSpPr>
          <p:spPr>
            <a:xfrm>
              <a:off x="4095450" y="4287850"/>
              <a:ext cx="200325" cy="142600"/>
            </a:xfrm>
            <a:custGeom>
              <a:rect b="b" l="l" r="r" t="t"/>
              <a:pathLst>
                <a:path extrusionOk="0" h="5704" w="8013">
                  <a:moveTo>
                    <a:pt x="0" y="1"/>
                  </a:moveTo>
                  <a:cubicBezTo>
                    <a:pt x="1036" y="1251"/>
                    <a:pt x="2024" y="2561"/>
                    <a:pt x="3286" y="3585"/>
                  </a:cubicBezTo>
                  <a:cubicBezTo>
                    <a:pt x="4096" y="4251"/>
                    <a:pt x="5001" y="4775"/>
                    <a:pt x="5965" y="5180"/>
                  </a:cubicBezTo>
                  <a:cubicBezTo>
                    <a:pt x="6501" y="5406"/>
                    <a:pt x="7049" y="5633"/>
                    <a:pt x="7632" y="5668"/>
                  </a:cubicBezTo>
                  <a:cubicBezTo>
                    <a:pt x="7739" y="5692"/>
                    <a:pt x="7823" y="5704"/>
                    <a:pt x="7930" y="5704"/>
                  </a:cubicBezTo>
                  <a:lnTo>
                    <a:pt x="8013" y="5704"/>
                  </a:lnTo>
                  <a:cubicBezTo>
                    <a:pt x="7823" y="5656"/>
                    <a:pt x="7608" y="5585"/>
                    <a:pt x="7453" y="5513"/>
                  </a:cubicBezTo>
                  <a:cubicBezTo>
                    <a:pt x="7072" y="5347"/>
                    <a:pt x="6739" y="5097"/>
                    <a:pt x="6394" y="4859"/>
                  </a:cubicBezTo>
                  <a:cubicBezTo>
                    <a:pt x="5858" y="4513"/>
                    <a:pt x="4655" y="3656"/>
                    <a:pt x="4465" y="3489"/>
                  </a:cubicBezTo>
                  <a:cubicBezTo>
                    <a:pt x="3060" y="2442"/>
                    <a:pt x="1988" y="154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18"/>
            <p:cNvSpPr/>
            <p:nvPr/>
          </p:nvSpPr>
          <p:spPr>
            <a:xfrm>
              <a:off x="4159150" y="4398875"/>
              <a:ext cx="54775" cy="78025"/>
            </a:xfrm>
            <a:custGeom>
              <a:rect b="b" l="l" r="r" t="t"/>
              <a:pathLst>
                <a:path extrusionOk="0" h="3121" w="2191">
                  <a:moveTo>
                    <a:pt x="0" y="1"/>
                  </a:moveTo>
                  <a:cubicBezTo>
                    <a:pt x="322" y="1275"/>
                    <a:pt x="1226" y="2287"/>
                    <a:pt x="2191" y="3120"/>
                  </a:cubicBezTo>
                  <a:cubicBezTo>
                    <a:pt x="1750" y="2489"/>
                    <a:pt x="1381" y="1799"/>
                    <a:pt x="893" y="1203"/>
                  </a:cubicBezTo>
                  <a:cubicBezTo>
                    <a:pt x="548" y="775"/>
                    <a:pt x="310" y="50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18"/>
            <p:cNvSpPr/>
            <p:nvPr/>
          </p:nvSpPr>
          <p:spPr>
            <a:xfrm>
              <a:off x="4470200" y="4282550"/>
              <a:ext cx="366425" cy="122025"/>
            </a:xfrm>
            <a:custGeom>
              <a:rect b="b" l="l" r="r" t="t"/>
              <a:pathLst>
                <a:path extrusionOk="0" h="4881" w="14657">
                  <a:moveTo>
                    <a:pt x="11211" y="1"/>
                  </a:moveTo>
                  <a:cubicBezTo>
                    <a:pt x="9788" y="1"/>
                    <a:pt x="8364" y="208"/>
                    <a:pt x="7001" y="582"/>
                  </a:cubicBezTo>
                  <a:cubicBezTo>
                    <a:pt x="5060" y="1153"/>
                    <a:pt x="3239" y="2165"/>
                    <a:pt x="1643" y="3428"/>
                  </a:cubicBezTo>
                  <a:cubicBezTo>
                    <a:pt x="1081" y="3873"/>
                    <a:pt x="518" y="4341"/>
                    <a:pt x="24" y="4855"/>
                  </a:cubicBezTo>
                  <a:lnTo>
                    <a:pt x="24" y="4855"/>
                  </a:lnTo>
                  <a:cubicBezTo>
                    <a:pt x="48" y="4836"/>
                    <a:pt x="78" y="4823"/>
                    <a:pt x="95" y="4797"/>
                  </a:cubicBezTo>
                  <a:cubicBezTo>
                    <a:pt x="1012" y="4225"/>
                    <a:pt x="1941" y="3701"/>
                    <a:pt x="2881" y="3178"/>
                  </a:cubicBezTo>
                  <a:cubicBezTo>
                    <a:pt x="5679" y="1670"/>
                    <a:pt x="9529" y="353"/>
                    <a:pt x="13117" y="353"/>
                  </a:cubicBezTo>
                  <a:cubicBezTo>
                    <a:pt x="13637" y="353"/>
                    <a:pt x="14152" y="380"/>
                    <a:pt x="14657" y="439"/>
                  </a:cubicBezTo>
                  <a:cubicBezTo>
                    <a:pt x="13533" y="139"/>
                    <a:pt x="12372" y="1"/>
                    <a:pt x="11211" y="1"/>
                  </a:cubicBezTo>
                  <a:close/>
                  <a:moveTo>
                    <a:pt x="24" y="4855"/>
                  </a:moveTo>
                  <a:cubicBezTo>
                    <a:pt x="15" y="4862"/>
                    <a:pt x="7" y="4870"/>
                    <a:pt x="0" y="4880"/>
                  </a:cubicBezTo>
                  <a:cubicBezTo>
                    <a:pt x="8" y="4872"/>
                    <a:pt x="16" y="4864"/>
                    <a:pt x="24" y="48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18"/>
            <p:cNvSpPr/>
            <p:nvPr/>
          </p:nvSpPr>
          <p:spPr>
            <a:xfrm>
              <a:off x="4467800" y="4279525"/>
              <a:ext cx="139625" cy="82775"/>
            </a:xfrm>
            <a:custGeom>
              <a:rect b="b" l="l" r="r" t="t"/>
              <a:pathLst>
                <a:path extrusionOk="0" h="3311" w="5585">
                  <a:moveTo>
                    <a:pt x="5585" y="0"/>
                  </a:moveTo>
                  <a:lnTo>
                    <a:pt x="5585" y="0"/>
                  </a:lnTo>
                  <a:cubicBezTo>
                    <a:pt x="5442" y="36"/>
                    <a:pt x="5299" y="84"/>
                    <a:pt x="5144" y="131"/>
                  </a:cubicBezTo>
                  <a:cubicBezTo>
                    <a:pt x="4168" y="429"/>
                    <a:pt x="3156" y="739"/>
                    <a:pt x="2251" y="1263"/>
                  </a:cubicBezTo>
                  <a:cubicBezTo>
                    <a:pt x="1382" y="1798"/>
                    <a:pt x="596" y="2477"/>
                    <a:pt x="1" y="3310"/>
                  </a:cubicBezTo>
                  <a:cubicBezTo>
                    <a:pt x="941" y="2596"/>
                    <a:pt x="2013" y="2084"/>
                    <a:pt x="3037" y="1524"/>
                  </a:cubicBezTo>
                  <a:cubicBezTo>
                    <a:pt x="3763" y="1132"/>
                    <a:pt x="4442" y="632"/>
                    <a:pt x="5156" y="239"/>
                  </a:cubicBezTo>
                  <a:cubicBezTo>
                    <a:pt x="5299" y="143"/>
                    <a:pt x="5454" y="72"/>
                    <a:pt x="55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18"/>
            <p:cNvSpPr/>
            <p:nvPr/>
          </p:nvSpPr>
          <p:spPr>
            <a:xfrm>
              <a:off x="4603550" y="4427300"/>
              <a:ext cx="117600" cy="33825"/>
            </a:xfrm>
            <a:custGeom>
              <a:rect b="b" l="l" r="r" t="t"/>
              <a:pathLst>
                <a:path extrusionOk="0" h="1353" w="4704">
                  <a:moveTo>
                    <a:pt x="1178" y="1"/>
                  </a:moveTo>
                  <a:cubicBezTo>
                    <a:pt x="838" y="1"/>
                    <a:pt x="498" y="31"/>
                    <a:pt x="167" y="90"/>
                  </a:cubicBezTo>
                  <a:cubicBezTo>
                    <a:pt x="107" y="90"/>
                    <a:pt x="60" y="114"/>
                    <a:pt x="0" y="126"/>
                  </a:cubicBezTo>
                  <a:cubicBezTo>
                    <a:pt x="167" y="138"/>
                    <a:pt x="441" y="174"/>
                    <a:pt x="500" y="185"/>
                  </a:cubicBezTo>
                  <a:cubicBezTo>
                    <a:pt x="1238" y="293"/>
                    <a:pt x="1965" y="483"/>
                    <a:pt x="2703" y="650"/>
                  </a:cubicBezTo>
                  <a:cubicBezTo>
                    <a:pt x="3429" y="793"/>
                    <a:pt x="4084" y="995"/>
                    <a:pt x="4703" y="1352"/>
                  </a:cubicBezTo>
                  <a:cubicBezTo>
                    <a:pt x="3779" y="437"/>
                    <a:pt x="2474" y="1"/>
                    <a:pt x="11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3" name="Google Shape;8443;p18"/>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3000"/>
              <a:buNone/>
              <a:defRPr>
                <a:solidFill>
                  <a:schemeClr val="dk1"/>
                </a:solidFill>
              </a:defRPr>
            </a:lvl1pPr>
            <a:lvl2pPr lvl="1" rtl="0">
              <a:spcBef>
                <a:spcPts val="0"/>
              </a:spcBef>
              <a:spcAft>
                <a:spcPts val="0"/>
              </a:spcAft>
              <a:buClr>
                <a:schemeClr val="dk1"/>
              </a:buClr>
              <a:buSzPts val="3000"/>
              <a:buNone/>
              <a:defRPr>
                <a:solidFill>
                  <a:schemeClr val="dk1"/>
                </a:solidFill>
              </a:defRPr>
            </a:lvl2pPr>
            <a:lvl3pPr lvl="2" rtl="0">
              <a:spcBef>
                <a:spcPts val="0"/>
              </a:spcBef>
              <a:spcAft>
                <a:spcPts val="0"/>
              </a:spcAft>
              <a:buClr>
                <a:schemeClr val="dk1"/>
              </a:buClr>
              <a:buSzPts val="3000"/>
              <a:buNone/>
              <a:defRPr>
                <a:solidFill>
                  <a:schemeClr val="dk1"/>
                </a:solidFill>
              </a:defRPr>
            </a:lvl3pPr>
            <a:lvl4pPr lvl="3" rtl="0">
              <a:spcBef>
                <a:spcPts val="0"/>
              </a:spcBef>
              <a:spcAft>
                <a:spcPts val="0"/>
              </a:spcAft>
              <a:buClr>
                <a:schemeClr val="dk1"/>
              </a:buClr>
              <a:buSzPts val="3000"/>
              <a:buNone/>
              <a:defRPr>
                <a:solidFill>
                  <a:schemeClr val="dk1"/>
                </a:solidFill>
              </a:defRPr>
            </a:lvl4pPr>
            <a:lvl5pPr lvl="4" rtl="0">
              <a:spcBef>
                <a:spcPts val="0"/>
              </a:spcBef>
              <a:spcAft>
                <a:spcPts val="0"/>
              </a:spcAft>
              <a:buClr>
                <a:schemeClr val="dk1"/>
              </a:buClr>
              <a:buSzPts val="3000"/>
              <a:buNone/>
              <a:defRPr>
                <a:solidFill>
                  <a:schemeClr val="dk1"/>
                </a:solidFill>
              </a:defRPr>
            </a:lvl5pPr>
            <a:lvl6pPr lvl="5" rtl="0">
              <a:spcBef>
                <a:spcPts val="0"/>
              </a:spcBef>
              <a:spcAft>
                <a:spcPts val="0"/>
              </a:spcAft>
              <a:buClr>
                <a:schemeClr val="dk1"/>
              </a:buClr>
              <a:buSzPts val="3000"/>
              <a:buNone/>
              <a:defRPr>
                <a:solidFill>
                  <a:schemeClr val="dk1"/>
                </a:solidFill>
              </a:defRPr>
            </a:lvl6pPr>
            <a:lvl7pPr lvl="6" rtl="0">
              <a:spcBef>
                <a:spcPts val="0"/>
              </a:spcBef>
              <a:spcAft>
                <a:spcPts val="0"/>
              </a:spcAft>
              <a:buClr>
                <a:schemeClr val="dk1"/>
              </a:buClr>
              <a:buSzPts val="3000"/>
              <a:buNone/>
              <a:defRPr>
                <a:solidFill>
                  <a:schemeClr val="dk1"/>
                </a:solidFill>
              </a:defRPr>
            </a:lvl7pPr>
            <a:lvl8pPr lvl="7" rtl="0">
              <a:spcBef>
                <a:spcPts val="0"/>
              </a:spcBef>
              <a:spcAft>
                <a:spcPts val="0"/>
              </a:spcAft>
              <a:buClr>
                <a:schemeClr val="dk1"/>
              </a:buClr>
              <a:buSzPts val="3000"/>
              <a:buNone/>
              <a:defRPr>
                <a:solidFill>
                  <a:schemeClr val="dk1"/>
                </a:solidFill>
              </a:defRPr>
            </a:lvl8pPr>
            <a:lvl9pPr lvl="8" rtl="0">
              <a:spcBef>
                <a:spcPts val="0"/>
              </a:spcBef>
              <a:spcAft>
                <a:spcPts val="0"/>
              </a:spcAft>
              <a:buClr>
                <a:schemeClr val="dk1"/>
              </a:buClr>
              <a:buSzPts val="3000"/>
              <a:buNone/>
              <a:defRPr>
                <a:solidFill>
                  <a:schemeClr val="dk1"/>
                </a:solidFill>
              </a:defRPr>
            </a:lvl9pPr>
          </a:lstStyle>
          <a:p/>
        </p:txBody>
      </p:sp>
      <p:grpSp>
        <p:nvGrpSpPr>
          <p:cNvPr id="8444" name="Google Shape;8444;p18"/>
          <p:cNvGrpSpPr/>
          <p:nvPr/>
        </p:nvGrpSpPr>
        <p:grpSpPr>
          <a:xfrm flipH="1">
            <a:off x="-10" y="-1528"/>
            <a:ext cx="1218286" cy="1217209"/>
            <a:chOff x="7872825" y="18625"/>
            <a:chExt cx="1218286" cy="1217209"/>
          </a:xfrm>
        </p:grpSpPr>
        <p:sp>
          <p:nvSpPr>
            <p:cNvPr id="8445" name="Google Shape;8445;p18"/>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18"/>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18"/>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18"/>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18"/>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18"/>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18"/>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18"/>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18"/>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18"/>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18"/>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18"/>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18"/>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18"/>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18"/>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18"/>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18"/>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18"/>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18"/>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18"/>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18"/>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18"/>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18"/>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18"/>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18"/>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18"/>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18"/>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18"/>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18"/>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4" name="Google Shape;8474;p18"/>
          <p:cNvGrpSpPr/>
          <p:nvPr/>
        </p:nvGrpSpPr>
        <p:grpSpPr>
          <a:xfrm>
            <a:off x="7928022" y="-1528"/>
            <a:ext cx="1218286" cy="1217209"/>
            <a:chOff x="7872825" y="18625"/>
            <a:chExt cx="1218286" cy="1217209"/>
          </a:xfrm>
        </p:grpSpPr>
        <p:sp>
          <p:nvSpPr>
            <p:cNvPr id="8475" name="Google Shape;8475;p18"/>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18"/>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18"/>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18"/>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18"/>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18"/>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18"/>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18"/>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18"/>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18"/>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18"/>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18"/>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18"/>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18"/>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18"/>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18"/>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18"/>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18"/>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18"/>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18"/>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18"/>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18"/>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18"/>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18"/>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18"/>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18"/>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18"/>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18"/>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18"/>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4" name="Google Shape;8504;p18"/>
          <p:cNvGrpSpPr/>
          <p:nvPr/>
        </p:nvGrpSpPr>
        <p:grpSpPr>
          <a:xfrm flipH="1" rot="-5400000">
            <a:off x="-10" y="3927878"/>
            <a:ext cx="1218286" cy="1217209"/>
            <a:chOff x="7872825" y="18625"/>
            <a:chExt cx="1218286" cy="1217209"/>
          </a:xfrm>
        </p:grpSpPr>
        <p:sp>
          <p:nvSpPr>
            <p:cNvPr id="8505" name="Google Shape;8505;p18"/>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18"/>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18"/>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18"/>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18"/>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18"/>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18"/>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18"/>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18"/>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18"/>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18"/>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18"/>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18"/>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18"/>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18"/>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18"/>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18"/>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18"/>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18"/>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18"/>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18"/>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18"/>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18"/>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18"/>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18"/>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18"/>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18"/>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18"/>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18"/>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4" name="Google Shape;8534;p18"/>
          <p:cNvGrpSpPr/>
          <p:nvPr/>
        </p:nvGrpSpPr>
        <p:grpSpPr>
          <a:xfrm rot="-5400000">
            <a:off x="2107037" y="-1888488"/>
            <a:ext cx="4929801" cy="8925225"/>
            <a:chOff x="2350526" y="266952"/>
            <a:chExt cx="2910669" cy="5176744"/>
          </a:xfrm>
        </p:grpSpPr>
        <p:sp>
          <p:nvSpPr>
            <p:cNvPr id="8535" name="Google Shape;8535;p18"/>
            <p:cNvSpPr/>
            <p:nvPr/>
          </p:nvSpPr>
          <p:spPr>
            <a:xfrm>
              <a:off x="3055642" y="266952"/>
              <a:ext cx="1500598" cy="17300"/>
            </a:xfrm>
            <a:custGeom>
              <a:rect b="b" l="l" r="r" t="t"/>
              <a:pathLst>
                <a:path extrusionOk="0" h="692" w="34574">
                  <a:moveTo>
                    <a:pt x="443" y="0"/>
                  </a:moveTo>
                  <a:cubicBezTo>
                    <a:pt x="1" y="0"/>
                    <a:pt x="1" y="692"/>
                    <a:pt x="443" y="692"/>
                  </a:cubicBezTo>
                  <a:lnTo>
                    <a:pt x="34122" y="692"/>
                  </a:lnTo>
                  <a:cubicBezTo>
                    <a:pt x="34574" y="692"/>
                    <a:pt x="34574" y="0"/>
                    <a:pt x="34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18"/>
            <p:cNvSpPr/>
            <p:nvPr/>
          </p:nvSpPr>
          <p:spPr>
            <a:xfrm>
              <a:off x="3024435" y="304974"/>
              <a:ext cx="1547820" cy="17325"/>
            </a:xfrm>
            <a:custGeom>
              <a:rect b="b" l="l" r="r" t="t"/>
              <a:pathLst>
                <a:path extrusionOk="0" h="693" w="35662">
                  <a:moveTo>
                    <a:pt x="443" y="1"/>
                  </a:moveTo>
                  <a:cubicBezTo>
                    <a:pt x="1" y="1"/>
                    <a:pt x="1" y="692"/>
                    <a:pt x="443" y="692"/>
                  </a:cubicBezTo>
                  <a:lnTo>
                    <a:pt x="35219" y="692"/>
                  </a:lnTo>
                  <a:cubicBezTo>
                    <a:pt x="35661" y="692"/>
                    <a:pt x="35661" y="1"/>
                    <a:pt x="352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18"/>
            <p:cNvSpPr/>
            <p:nvPr/>
          </p:nvSpPr>
          <p:spPr>
            <a:xfrm>
              <a:off x="3069675" y="5426369"/>
              <a:ext cx="1454787" cy="17327"/>
            </a:xfrm>
            <a:custGeom>
              <a:rect b="b" l="l" r="r" t="t"/>
              <a:pathLst>
                <a:path extrusionOk="0" h="693" w="34574">
                  <a:moveTo>
                    <a:pt x="452" y="1"/>
                  </a:moveTo>
                  <a:cubicBezTo>
                    <a:pt x="10" y="1"/>
                    <a:pt x="0" y="692"/>
                    <a:pt x="452" y="692"/>
                  </a:cubicBezTo>
                  <a:lnTo>
                    <a:pt x="34131" y="692"/>
                  </a:lnTo>
                  <a:cubicBezTo>
                    <a:pt x="34573" y="692"/>
                    <a:pt x="34573" y="1"/>
                    <a:pt x="341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18"/>
            <p:cNvSpPr/>
            <p:nvPr/>
          </p:nvSpPr>
          <p:spPr>
            <a:xfrm>
              <a:off x="3054148" y="5388566"/>
              <a:ext cx="1500568" cy="17302"/>
            </a:xfrm>
            <a:custGeom>
              <a:rect b="b" l="l" r="r" t="t"/>
              <a:pathLst>
                <a:path extrusionOk="0" h="692" w="35662">
                  <a:moveTo>
                    <a:pt x="443" y="0"/>
                  </a:moveTo>
                  <a:cubicBezTo>
                    <a:pt x="1" y="0"/>
                    <a:pt x="1" y="692"/>
                    <a:pt x="443" y="692"/>
                  </a:cubicBezTo>
                  <a:lnTo>
                    <a:pt x="35219" y="692"/>
                  </a:lnTo>
                  <a:cubicBezTo>
                    <a:pt x="35661" y="692"/>
                    <a:pt x="35661" y="0"/>
                    <a:pt x="352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18"/>
            <p:cNvSpPr/>
            <p:nvPr/>
          </p:nvSpPr>
          <p:spPr>
            <a:xfrm>
              <a:off x="5243881" y="963054"/>
              <a:ext cx="17315" cy="3786153"/>
            </a:xfrm>
            <a:custGeom>
              <a:rect b="b" l="l" r="r" t="t"/>
              <a:pathLst>
                <a:path extrusionOk="0" h="125859" w="693">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18"/>
            <p:cNvSpPr/>
            <p:nvPr/>
          </p:nvSpPr>
          <p:spPr>
            <a:xfrm>
              <a:off x="2350526" y="960169"/>
              <a:ext cx="17300" cy="3789300"/>
            </a:xfrm>
            <a:custGeom>
              <a:rect b="b" l="l" r="r" t="t"/>
              <a:pathLst>
                <a:path extrusionOk="0" h="125859" w="692">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1" name="Google Shape;8541;p18"/>
          <p:cNvGrpSpPr/>
          <p:nvPr/>
        </p:nvGrpSpPr>
        <p:grpSpPr>
          <a:xfrm rot="5400000">
            <a:off x="7928022" y="3927878"/>
            <a:ext cx="1218286" cy="1217209"/>
            <a:chOff x="7872825" y="18625"/>
            <a:chExt cx="1218286" cy="1217209"/>
          </a:xfrm>
        </p:grpSpPr>
        <p:sp>
          <p:nvSpPr>
            <p:cNvPr id="8542" name="Google Shape;8542;p18"/>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18"/>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18"/>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18"/>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18"/>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18"/>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18"/>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18"/>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18"/>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18"/>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18"/>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18"/>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18"/>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18"/>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18"/>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18"/>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18"/>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18"/>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18"/>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18"/>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18"/>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18"/>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18"/>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18"/>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18"/>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18"/>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18"/>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18"/>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18"/>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bg>
      <p:bgPr>
        <a:solidFill>
          <a:schemeClr val="lt1"/>
        </a:solidFill>
      </p:bgPr>
    </p:bg>
    <p:spTree>
      <p:nvGrpSpPr>
        <p:cNvPr id="8571" name="Shape 8571"/>
        <p:cNvGrpSpPr/>
        <p:nvPr/>
      </p:nvGrpSpPr>
      <p:grpSpPr>
        <a:xfrm>
          <a:off x="0" y="0"/>
          <a:ext cx="0" cy="0"/>
          <a:chOff x="0" y="0"/>
          <a:chExt cx="0" cy="0"/>
        </a:xfrm>
      </p:grpSpPr>
      <p:grpSp>
        <p:nvGrpSpPr>
          <p:cNvPr id="8572" name="Google Shape;8572;p19"/>
          <p:cNvGrpSpPr/>
          <p:nvPr/>
        </p:nvGrpSpPr>
        <p:grpSpPr>
          <a:xfrm>
            <a:off x="1" y="4"/>
            <a:ext cx="9150144" cy="5143520"/>
            <a:chOff x="235725" y="843675"/>
            <a:chExt cx="7148550" cy="4018375"/>
          </a:xfrm>
        </p:grpSpPr>
        <p:sp>
          <p:nvSpPr>
            <p:cNvPr id="8573" name="Google Shape;8573;p19"/>
            <p:cNvSpPr/>
            <p:nvPr/>
          </p:nvSpPr>
          <p:spPr>
            <a:xfrm>
              <a:off x="3930550" y="3101400"/>
              <a:ext cx="1724625" cy="921400"/>
            </a:xfrm>
            <a:custGeom>
              <a:rect b="b" l="l" r="r" t="t"/>
              <a:pathLst>
                <a:path extrusionOk="0" h="36856" w="68985">
                  <a:moveTo>
                    <a:pt x="0" y="1"/>
                  </a:moveTo>
                  <a:lnTo>
                    <a:pt x="0" y="1"/>
                  </a:lnTo>
                  <a:cubicBezTo>
                    <a:pt x="464" y="1132"/>
                    <a:pt x="1084" y="2168"/>
                    <a:pt x="1738" y="3203"/>
                  </a:cubicBezTo>
                  <a:cubicBezTo>
                    <a:pt x="3358" y="5739"/>
                    <a:pt x="5382" y="7978"/>
                    <a:pt x="7465" y="10133"/>
                  </a:cubicBezTo>
                  <a:cubicBezTo>
                    <a:pt x="9573" y="12276"/>
                    <a:pt x="11728" y="14395"/>
                    <a:pt x="14002" y="16348"/>
                  </a:cubicBezTo>
                  <a:cubicBezTo>
                    <a:pt x="17193" y="18991"/>
                    <a:pt x="20526" y="21491"/>
                    <a:pt x="24039" y="23694"/>
                  </a:cubicBezTo>
                  <a:cubicBezTo>
                    <a:pt x="26956" y="25528"/>
                    <a:pt x="30004" y="27147"/>
                    <a:pt x="33099" y="28647"/>
                  </a:cubicBezTo>
                  <a:cubicBezTo>
                    <a:pt x="36231" y="30147"/>
                    <a:pt x="39422" y="31552"/>
                    <a:pt x="42720" y="32671"/>
                  </a:cubicBezTo>
                  <a:cubicBezTo>
                    <a:pt x="45994" y="33755"/>
                    <a:pt x="49340" y="34588"/>
                    <a:pt x="52721" y="35303"/>
                  </a:cubicBezTo>
                  <a:cubicBezTo>
                    <a:pt x="56784" y="36121"/>
                    <a:pt x="60937" y="36855"/>
                    <a:pt x="65106" y="36855"/>
                  </a:cubicBezTo>
                  <a:cubicBezTo>
                    <a:pt x="66398" y="36855"/>
                    <a:pt x="67692" y="36785"/>
                    <a:pt x="68985" y="36624"/>
                  </a:cubicBezTo>
                  <a:cubicBezTo>
                    <a:pt x="66830" y="36612"/>
                    <a:pt x="64687" y="36410"/>
                    <a:pt x="62544" y="36172"/>
                  </a:cubicBezTo>
                  <a:cubicBezTo>
                    <a:pt x="60293" y="35910"/>
                    <a:pt x="58436" y="35672"/>
                    <a:pt x="56150" y="35255"/>
                  </a:cubicBezTo>
                  <a:cubicBezTo>
                    <a:pt x="51471" y="34398"/>
                    <a:pt x="46827" y="33267"/>
                    <a:pt x="42327" y="31671"/>
                  </a:cubicBezTo>
                  <a:cubicBezTo>
                    <a:pt x="38648" y="30350"/>
                    <a:pt x="35421" y="28814"/>
                    <a:pt x="31837" y="26980"/>
                  </a:cubicBezTo>
                  <a:cubicBezTo>
                    <a:pt x="26408" y="24194"/>
                    <a:pt x="20967" y="20706"/>
                    <a:pt x="16550" y="17086"/>
                  </a:cubicBezTo>
                  <a:cubicBezTo>
                    <a:pt x="13216" y="14467"/>
                    <a:pt x="10192" y="11478"/>
                    <a:pt x="7263" y="8418"/>
                  </a:cubicBezTo>
                  <a:cubicBezTo>
                    <a:pt x="5703" y="6775"/>
                    <a:pt x="4251" y="5013"/>
                    <a:pt x="2738" y="3299"/>
                  </a:cubicBezTo>
                  <a:cubicBezTo>
                    <a:pt x="1798" y="2215"/>
                    <a:pt x="833" y="1156"/>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19"/>
            <p:cNvSpPr/>
            <p:nvPr/>
          </p:nvSpPr>
          <p:spPr>
            <a:xfrm>
              <a:off x="5820050" y="3052600"/>
              <a:ext cx="898075" cy="426250"/>
            </a:xfrm>
            <a:custGeom>
              <a:rect b="b" l="l" r="r" t="t"/>
              <a:pathLst>
                <a:path extrusionOk="0" h="17050" w="35923">
                  <a:moveTo>
                    <a:pt x="35922" y="0"/>
                  </a:moveTo>
                  <a:lnTo>
                    <a:pt x="35922" y="0"/>
                  </a:lnTo>
                  <a:cubicBezTo>
                    <a:pt x="35779" y="107"/>
                    <a:pt x="35613" y="226"/>
                    <a:pt x="35458" y="333"/>
                  </a:cubicBezTo>
                  <a:cubicBezTo>
                    <a:pt x="35160" y="560"/>
                    <a:pt x="34839" y="774"/>
                    <a:pt x="34493" y="1012"/>
                  </a:cubicBezTo>
                  <a:cubicBezTo>
                    <a:pt x="33136" y="1965"/>
                    <a:pt x="31791" y="2917"/>
                    <a:pt x="30433" y="3893"/>
                  </a:cubicBezTo>
                  <a:cubicBezTo>
                    <a:pt x="27814" y="5822"/>
                    <a:pt x="25016" y="7489"/>
                    <a:pt x="22099" y="8954"/>
                  </a:cubicBezTo>
                  <a:cubicBezTo>
                    <a:pt x="18694" y="10680"/>
                    <a:pt x="15801" y="11930"/>
                    <a:pt x="12288" y="13085"/>
                  </a:cubicBezTo>
                  <a:cubicBezTo>
                    <a:pt x="9359" y="14073"/>
                    <a:pt x="6371" y="14871"/>
                    <a:pt x="3347" y="15526"/>
                  </a:cubicBezTo>
                  <a:cubicBezTo>
                    <a:pt x="2466" y="15692"/>
                    <a:pt x="1620" y="15835"/>
                    <a:pt x="775" y="15978"/>
                  </a:cubicBezTo>
                  <a:cubicBezTo>
                    <a:pt x="561" y="16359"/>
                    <a:pt x="299" y="16728"/>
                    <a:pt x="1" y="17050"/>
                  </a:cubicBezTo>
                  <a:cubicBezTo>
                    <a:pt x="1287" y="16883"/>
                    <a:pt x="2585" y="16693"/>
                    <a:pt x="3870" y="16431"/>
                  </a:cubicBezTo>
                  <a:cubicBezTo>
                    <a:pt x="10264" y="15097"/>
                    <a:pt x="16515" y="12978"/>
                    <a:pt x="22349" y="9989"/>
                  </a:cubicBezTo>
                  <a:cubicBezTo>
                    <a:pt x="25623" y="8322"/>
                    <a:pt x="28850" y="6513"/>
                    <a:pt x="31683" y="4155"/>
                  </a:cubicBezTo>
                  <a:cubicBezTo>
                    <a:pt x="33136" y="2917"/>
                    <a:pt x="34529" y="1584"/>
                    <a:pt x="35803" y="131"/>
                  </a:cubicBezTo>
                  <a:cubicBezTo>
                    <a:pt x="35851" y="95"/>
                    <a:pt x="35874" y="48"/>
                    <a:pt x="359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19"/>
            <p:cNvSpPr/>
            <p:nvPr/>
          </p:nvSpPr>
          <p:spPr>
            <a:xfrm>
              <a:off x="5086350" y="3435675"/>
              <a:ext cx="159250" cy="41100"/>
            </a:xfrm>
            <a:custGeom>
              <a:rect b="b" l="l" r="r" t="t"/>
              <a:pathLst>
                <a:path extrusionOk="0" h="1644" w="6370">
                  <a:moveTo>
                    <a:pt x="572" y="0"/>
                  </a:moveTo>
                  <a:cubicBezTo>
                    <a:pt x="441" y="238"/>
                    <a:pt x="250" y="429"/>
                    <a:pt x="0" y="536"/>
                  </a:cubicBezTo>
                  <a:cubicBezTo>
                    <a:pt x="1988" y="965"/>
                    <a:pt x="4012" y="1334"/>
                    <a:pt x="6036" y="1643"/>
                  </a:cubicBezTo>
                  <a:cubicBezTo>
                    <a:pt x="6144" y="1429"/>
                    <a:pt x="6251" y="1203"/>
                    <a:pt x="6370" y="977"/>
                  </a:cubicBezTo>
                  <a:cubicBezTo>
                    <a:pt x="5667" y="870"/>
                    <a:pt x="4953" y="774"/>
                    <a:pt x="4203" y="655"/>
                  </a:cubicBezTo>
                  <a:cubicBezTo>
                    <a:pt x="2988" y="453"/>
                    <a:pt x="1786" y="238"/>
                    <a:pt x="5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19"/>
            <p:cNvSpPr/>
            <p:nvPr/>
          </p:nvSpPr>
          <p:spPr>
            <a:xfrm>
              <a:off x="4180575" y="2985625"/>
              <a:ext cx="854000" cy="451850"/>
            </a:xfrm>
            <a:custGeom>
              <a:rect b="b" l="l" r="r" t="t"/>
              <a:pathLst>
                <a:path extrusionOk="0" h="18074" w="34160">
                  <a:moveTo>
                    <a:pt x="0" y="0"/>
                  </a:moveTo>
                  <a:lnTo>
                    <a:pt x="0" y="0"/>
                  </a:lnTo>
                  <a:cubicBezTo>
                    <a:pt x="2501" y="2739"/>
                    <a:pt x="5430" y="5048"/>
                    <a:pt x="8454" y="7156"/>
                  </a:cubicBezTo>
                  <a:cubicBezTo>
                    <a:pt x="12276" y="9858"/>
                    <a:pt x="16490" y="11978"/>
                    <a:pt x="20812" y="13788"/>
                  </a:cubicBezTo>
                  <a:cubicBezTo>
                    <a:pt x="24801" y="15407"/>
                    <a:pt x="28885" y="16776"/>
                    <a:pt x="33052" y="17800"/>
                  </a:cubicBezTo>
                  <a:cubicBezTo>
                    <a:pt x="33433" y="17895"/>
                    <a:pt x="33790" y="17979"/>
                    <a:pt x="34159" y="18074"/>
                  </a:cubicBezTo>
                  <a:cubicBezTo>
                    <a:pt x="34064" y="17859"/>
                    <a:pt x="34028" y="17621"/>
                    <a:pt x="34052" y="17407"/>
                  </a:cubicBezTo>
                  <a:cubicBezTo>
                    <a:pt x="29754" y="16395"/>
                    <a:pt x="25515" y="15062"/>
                    <a:pt x="21384" y="13442"/>
                  </a:cubicBezTo>
                  <a:cubicBezTo>
                    <a:pt x="17776" y="12002"/>
                    <a:pt x="14026" y="10168"/>
                    <a:pt x="10597" y="7989"/>
                  </a:cubicBezTo>
                  <a:cubicBezTo>
                    <a:pt x="8382" y="6560"/>
                    <a:pt x="6251" y="4989"/>
                    <a:pt x="4167" y="3370"/>
                  </a:cubicBezTo>
                  <a:cubicBezTo>
                    <a:pt x="2751" y="2274"/>
                    <a:pt x="1358" y="1203"/>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19"/>
            <p:cNvSpPr/>
            <p:nvPr/>
          </p:nvSpPr>
          <p:spPr>
            <a:xfrm>
              <a:off x="5442325" y="3477950"/>
              <a:ext cx="74150" cy="20250"/>
            </a:xfrm>
            <a:custGeom>
              <a:rect b="b" l="l" r="r" t="t"/>
              <a:pathLst>
                <a:path extrusionOk="0" h="810" w="2966">
                  <a:moveTo>
                    <a:pt x="882" y="0"/>
                  </a:moveTo>
                  <a:cubicBezTo>
                    <a:pt x="584" y="250"/>
                    <a:pt x="287" y="512"/>
                    <a:pt x="1" y="762"/>
                  </a:cubicBezTo>
                  <a:cubicBezTo>
                    <a:pt x="882" y="786"/>
                    <a:pt x="1775" y="810"/>
                    <a:pt x="2668" y="810"/>
                  </a:cubicBezTo>
                  <a:cubicBezTo>
                    <a:pt x="2632" y="536"/>
                    <a:pt x="2704" y="250"/>
                    <a:pt x="2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19"/>
            <p:cNvSpPr/>
            <p:nvPr/>
          </p:nvSpPr>
          <p:spPr>
            <a:xfrm>
              <a:off x="3954650" y="3223450"/>
              <a:ext cx="491750" cy="480425"/>
            </a:xfrm>
            <a:custGeom>
              <a:rect b="b" l="l" r="r" t="t"/>
              <a:pathLst>
                <a:path extrusionOk="0" h="19217" w="19670">
                  <a:moveTo>
                    <a:pt x="0" y="0"/>
                  </a:moveTo>
                  <a:cubicBezTo>
                    <a:pt x="1036" y="1560"/>
                    <a:pt x="2048" y="3143"/>
                    <a:pt x="3191" y="4620"/>
                  </a:cubicBezTo>
                  <a:cubicBezTo>
                    <a:pt x="4334" y="6084"/>
                    <a:pt x="5596" y="7442"/>
                    <a:pt x="6882" y="8799"/>
                  </a:cubicBezTo>
                  <a:cubicBezTo>
                    <a:pt x="10037" y="12204"/>
                    <a:pt x="13562" y="15240"/>
                    <a:pt x="17467" y="17776"/>
                  </a:cubicBezTo>
                  <a:cubicBezTo>
                    <a:pt x="18193" y="18264"/>
                    <a:pt x="18931" y="18741"/>
                    <a:pt x="19670" y="19217"/>
                  </a:cubicBezTo>
                  <a:cubicBezTo>
                    <a:pt x="18908" y="18574"/>
                    <a:pt x="18110" y="17955"/>
                    <a:pt x="17324" y="17324"/>
                  </a:cubicBezTo>
                  <a:cubicBezTo>
                    <a:pt x="15098" y="15538"/>
                    <a:pt x="12776" y="13823"/>
                    <a:pt x="10692" y="11847"/>
                  </a:cubicBezTo>
                  <a:cubicBezTo>
                    <a:pt x="8204" y="9478"/>
                    <a:pt x="5870" y="6953"/>
                    <a:pt x="3620" y="4358"/>
                  </a:cubicBezTo>
                  <a:cubicBezTo>
                    <a:pt x="2382" y="2929"/>
                    <a:pt x="1251" y="141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19"/>
            <p:cNvSpPr/>
            <p:nvPr/>
          </p:nvSpPr>
          <p:spPr>
            <a:xfrm>
              <a:off x="4480900" y="3725875"/>
              <a:ext cx="934975" cy="358700"/>
            </a:xfrm>
            <a:custGeom>
              <a:rect b="b" l="l" r="r" t="t"/>
              <a:pathLst>
                <a:path extrusionOk="0" h="14348" w="37399">
                  <a:moveTo>
                    <a:pt x="1" y="1"/>
                  </a:moveTo>
                  <a:cubicBezTo>
                    <a:pt x="1894" y="1263"/>
                    <a:pt x="3763" y="2537"/>
                    <a:pt x="5740" y="3632"/>
                  </a:cubicBezTo>
                  <a:cubicBezTo>
                    <a:pt x="8347" y="5025"/>
                    <a:pt x="11038" y="6275"/>
                    <a:pt x="13752" y="7478"/>
                  </a:cubicBezTo>
                  <a:cubicBezTo>
                    <a:pt x="16789" y="8788"/>
                    <a:pt x="19837" y="10038"/>
                    <a:pt x="22992" y="11074"/>
                  </a:cubicBezTo>
                  <a:cubicBezTo>
                    <a:pt x="26492" y="12121"/>
                    <a:pt x="30028" y="13098"/>
                    <a:pt x="33636" y="13729"/>
                  </a:cubicBezTo>
                  <a:cubicBezTo>
                    <a:pt x="34886" y="13955"/>
                    <a:pt x="36148" y="14146"/>
                    <a:pt x="37398" y="14348"/>
                  </a:cubicBezTo>
                  <a:cubicBezTo>
                    <a:pt x="35958" y="13955"/>
                    <a:pt x="34529" y="13550"/>
                    <a:pt x="33100" y="13169"/>
                  </a:cubicBezTo>
                  <a:cubicBezTo>
                    <a:pt x="28754" y="12014"/>
                    <a:pt x="24361" y="11050"/>
                    <a:pt x="20146" y="9443"/>
                  </a:cubicBezTo>
                  <a:cubicBezTo>
                    <a:pt x="16074" y="7919"/>
                    <a:pt x="12407" y="6323"/>
                    <a:pt x="8478" y="4406"/>
                  </a:cubicBezTo>
                  <a:cubicBezTo>
                    <a:pt x="5620" y="3001"/>
                    <a:pt x="2834" y="143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19"/>
            <p:cNvSpPr/>
            <p:nvPr/>
          </p:nvSpPr>
          <p:spPr>
            <a:xfrm>
              <a:off x="3968925" y="3309175"/>
              <a:ext cx="1009400" cy="727200"/>
            </a:xfrm>
            <a:custGeom>
              <a:rect b="b" l="l" r="r" t="t"/>
              <a:pathLst>
                <a:path extrusionOk="0" h="29088" w="40376">
                  <a:moveTo>
                    <a:pt x="1" y="0"/>
                  </a:moveTo>
                  <a:lnTo>
                    <a:pt x="1" y="0"/>
                  </a:lnTo>
                  <a:cubicBezTo>
                    <a:pt x="1668" y="3822"/>
                    <a:pt x="4573" y="6882"/>
                    <a:pt x="7490" y="9787"/>
                  </a:cubicBezTo>
                  <a:cubicBezTo>
                    <a:pt x="11324" y="13585"/>
                    <a:pt x="15753" y="16752"/>
                    <a:pt x="20301" y="19657"/>
                  </a:cubicBezTo>
                  <a:cubicBezTo>
                    <a:pt x="22409" y="20943"/>
                    <a:pt x="24587" y="22134"/>
                    <a:pt x="26766" y="23301"/>
                  </a:cubicBezTo>
                  <a:cubicBezTo>
                    <a:pt x="28897" y="24420"/>
                    <a:pt x="31041" y="25527"/>
                    <a:pt x="33255" y="26480"/>
                  </a:cubicBezTo>
                  <a:cubicBezTo>
                    <a:pt x="35577" y="27468"/>
                    <a:pt x="37982" y="28289"/>
                    <a:pt x="40375" y="29087"/>
                  </a:cubicBezTo>
                  <a:cubicBezTo>
                    <a:pt x="37779" y="27896"/>
                    <a:pt x="35232" y="26646"/>
                    <a:pt x="32636" y="25491"/>
                  </a:cubicBezTo>
                  <a:cubicBezTo>
                    <a:pt x="30076" y="24289"/>
                    <a:pt x="27564" y="22991"/>
                    <a:pt x="25076" y="21634"/>
                  </a:cubicBezTo>
                  <a:cubicBezTo>
                    <a:pt x="22885" y="20443"/>
                    <a:pt x="20718" y="19229"/>
                    <a:pt x="18646" y="17824"/>
                  </a:cubicBezTo>
                  <a:cubicBezTo>
                    <a:pt x="14693" y="15193"/>
                    <a:pt x="11145" y="12597"/>
                    <a:pt x="7788" y="9251"/>
                  </a:cubicBezTo>
                  <a:cubicBezTo>
                    <a:pt x="4906" y="6346"/>
                    <a:pt x="2132" y="3417"/>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19"/>
            <p:cNvSpPr/>
            <p:nvPr/>
          </p:nvSpPr>
          <p:spPr>
            <a:xfrm>
              <a:off x="4419600" y="3812500"/>
              <a:ext cx="493225" cy="256000"/>
            </a:xfrm>
            <a:custGeom>
              <a:rect b="b" l="l" r="r" t="t"/>
              <a:pathLst>
                <a:path extrusionOk="0" h="10240" w="19729">
                  <a:moveTo>
                    <a:pt x="0" y="1"/>
                  </a:moveTo>
                  <a:lnTo>
                    <a:pt x="0" y="1"/>
                  </a:lnTo>
                  <a:cubicBezTo>
                    <a:pt x="2977" y="2287"/>
                    <a:pt x="6215" y="4180"/>
                    <a:pt x="9549" y="5870"/>
                  </a:cubicBezTo>
                  <a:cubicBezTo>
                    <a:pt x="11251" y="6751"/>
                    <a:pt x="12942" y="7633"/>
                    <a:pt x="14692" y="8371"/>
                  </a:cubicBezTo>
                  <a:cubicBezTo>
                    <a:pt x="16181" y="9026"/>
                    <a:pt x="17717" y="9549"/>
                    <a:pt x="19252" y="10073"/>
                  </a:cubicBezTo>
                  <a:cubicBezTo>
                    <a:pt x="19419" y="10133"/>
                    <a:pt x="19574" y="10180"/>
                    <a:pt x="19729" y="10240"/>
                  </a:cubicBezTo>
                  <a:cubicBezTo>
                    <a:pt x="19431" y="10085"/>
                    <a:pt x="19110" y="9942"/>
                    <a:pt x="18776" y="9776"/>
                  </a:cubicBezTo>
                  <a:cubicBezTo>
                    <a:pt x="12454" y="6632"/>
                    <a:pt x="6132" y="351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19"/>
            <p:cNvSpPr/>
            <p:nvPr/>
          </p:nvSpPr>
          <p:spPr>
            <a:xfrm>
              <a:off x="3871600" y="3253200"/>
              <a:ext cx="506050" cy="541775"/>
            </a:xfrm>
            <a:custGeom>
              <a:rect b="b" l="l" r="r" t="t"/>
              <a:pathLst>
                <a:path extrusionOk="0" h="21671" w="20242">
                  <a:moveTo>
                    <a:pt x="1" y="1"/>
                  </a:moveTo>
                  <a:cubicBezTo>
                    <a:pt x="405" y="941"/>
                    <a:pt x="846" y="1846"/>
                    <a:pt x="1334" y="2739"/>
                  </a:cubicBezTo>
                  <a:cubicBezTo>
                    <a:pt x="3311" y="6371"/>
                    <a:pt x="5930" y="9597"/>
                    <a:pt x="8787" y="12562"/>
                  </a:cubicBezTo>
                  <a:cubicBezTo>
                    <a:pt x="10514" y="14312"/>
                    <a:pt x="12312" y="15991"/>
                    <a:pt x="14252" y="17503"/>
                  </a:cubicBezTo>
                  <a:cubicBezTo>
                    <a:pt x="16169" y="18991"/>
                    <a:pt x="18193" y="20372"/>
                    <a:pt x="20241" y="21670"/>
                  </a:cubicBezTo>
                  <a:cubicBezTo>
                    <a:pt x="16943" y="18848"/>
                    <a:pt x="13395" y="16265"/>
                    <a:pt x="10276" y="13193"/>
                  </a:cubicBezTo>
                  <a:cubicBezTo>
                    <a:pt x="7001" y="10014"/>
                    <a:pt x="4513" y="6680"/>
                    <a:pt x="1953" y="2989"/>
                  </a:cubicBezTo>
                  <a:cubicBezTo>
                    <a:pt x="1322" y="2073"/>
                    <a:pt x="703" y="1132"/>
                    <a:pt x="108" y="179"/>
                  </a:cubicBezTo>
                  <a:cubicBezTo>
                    <a:pt x="84" y="120"/>
                    <a:pt x="36" y="6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19"/>
            <p:cNvSpPr/>
            <p:nvPr/>
          </p:nvSpPr>
          <p:spPr>
            <a:xfrm>
              <a:off x="3897500" y="3394900"/>
              <a:ext cx="684325" cy="587000"/>
            </a:xfrm>
            <a:custGeom>
              <a:rect b="b" l="l" r="r" t="t"/>
              <a:pathLst>
                <a:path extrusionOk="0" h="23480" w="27373">
                  <a:moveTo>
                    <a:pt x="0" y="0"/>
                  </a:moveTo>
                  <a:lnTo>
                    <a:pt x="0" y="0"/>
                  </a:lnTo>
                  <a:cubicBezTo>
                    <a:pt x="3037" y="5513"/>
                    <a:pt x="7406" y="10144"/>
                    <a:pt x="12252" y="14085"/>
                  </a:cubicBezTo>
                  <a:cubicBezTo>
                    <a:pt x="14121" y="15597"/>
                    <a:pt x="16086" y="17002"/>
                    <a:pt x="18098" y="18336"/>
                  </a:cubicBezTo>
                  <a:cubicBezTo>
                    <a:pt x="19824" y="19467"/>
                    <a:pt x="21575" y="20574"/>
                    <a:pt x="23408" y="21515"/>
                  </a:cubicBezTo>
                  <a:cubicBezTo>
                    <a:pt x="24718" y="22193"/>
                    <a:pt x="26039" y="22824"/>
                    <a:pt x="27373" y="23479"/>
                  </a:cubicBezTo>
                  <a:cubicBezTo>
                    <a:pt x="25849" y="22491"/>
                    <a:pt x="24361" y="21467"/>
                    <a:pt x="22849" y="20515"/>
                  </a:cubicBezTo>
                  <a:cubicBezTo>
                    <a:pt x="18717" y="17979"/>
                    <a:pt x="14669" y="15478"/>
                    <a:pt x="11145" y="12383"/>
                  </a:cubicBezTo>
                  <a:cubicBezTo>
                    <a:pt x="8656" y="10287"/>
                    <a:pt x="6394" y="7918"/>
                    <a:pt x="4299" y="5441"/>
                  </a:cubicBezTo>
                  <a:cubicBezTo>
                    <a:pt x="2739" y="3620"/>
                    <a:pt x="1358" y="188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19"/>
            <p:cNvSpPr/>
            <p:nvPr/>
          </p:nvSpPr>
          <p:spPr>
            <a:xfrm>
              <a:off x="4621400" y="4011050"/>
              <a:ext cx="248275" cy="109850"/>
            </a:xfrm>
            <a:custGeom>
              <a:rect b="b" l="l" r="r" t="t"/>
              <a:pathLst>
                <a:path extrusionOk="0" h="4394" w="9931">
                  <a:moveTo>
                    <a:pt x="0" y="0"/>
                  </a:moveTo>
                  <a:lnTo>
                    <a:pt x="0" y="0"/>
                  </a:lnTo>
                  <a:cubicBezTo>
                    <a:pt x="1679" y="1000"/>
                    <a:pt x="3394" y="1965"/>
                    <a:pt x="5203" y="2774"/>
                  </a:cubicBezTo>
                  <a:cubicBezTo>
                    <a:pt x="6727" y="3441"/>
                    <a:pt x="8323" y="3953"/>
                    <a:pt x="9930" y="4393"/>
                  </a:cubicBezTo>
                  <a:cubicBezTo>
                    <a:pt x="6966" y="2846"/>
                    <a:pt x="3346" y="119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19"/>
            <p:cNvSpPr/>
            <p:nvPr/>
          </p:nvSpPr>
          <p:spPr>
            <a:xfrm>
              <a:off x="4181475" y="3795250"/>
              <a:ext cx="556925" cy="334575"/>
            </a:xfrm>
            <a:custGeom>
              <a:rect b="b" l="l" r="r" t="t"/>
              <a:pathLst>
                <a:path extrusionOk="0" h="13383" w="22277">
                  <a:moveTo>
                    <a:pt x="0" y="0"/>
                  </a:moveTo>
                  <a:lnTo>
                    <a:pt x="0" y="0"/>
                  </a:lnTo>
                  <a:cubicBezTo>
                    <a:pt x="607" y="572"/>
                    <a:pt x="1214" y="1155"/>
                    <a:pt x="1845" y="1703"/>
                  </a:cubicBezTo>
                  <a:cubicBezTo>
                    <a:pt x="4596" y="4191"/>
                    <a:pt x="7715" y="6227"/>
                    <a:pt x="10870" y="8144"/>
                  </a:cubicBezTo>
                  <a:cubicBezTo>
                    <a:pt x="14466" y="10323"/>
                    <a:pt x="18228" y="12252"/>
                    <a:pt x="22277" y="13383"/>
                  </a:cubicBezTo>
                  <a:cubicBezTo>
                    <a:pt x="20681" y="12764"/>
                    <a:pt x="19157" y="11966"/>
                    <a:pt x="17645" y="11192"/>
                  </a:cubicBezTo>
                  <a:cubicBezTo>
                    <a:pt x="15442" y="10061"/>
                    <a:pt x="13287" y="8894"/>
                    <a:pt x="11168" y="7596"/>
                  </a:cubicBezTo>
                  <a:cubicBezTo>
                    <a:pt x="8215" y="5798"/>
                    <a:pt x="5394" y="3786"/>
                    <a:pt x="2536" y="1810"/>
                  </a:cubicBezTo>
                  <a:cubicBezTo>
                    <a:pt x="1691" y="1191"/>
                    <a:pt x="833" y="61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19"/>
            <p:cNvSpPr/>
            <p:nvPr/>
          </p:nvSpPr>
          <p:spPr>
            <a:xfrm>
              <a:off x="3760275" y="3263925"/>
              <a:ext cx="386375" cy="507525"/>
            </a:xfrm>
            <a:custGeom>
              <a:rect b="b" l="l" r="r" t="t"/>
              <a:pathLst>
                <a:path extrusionOk="0" h="20301" w="15455">
                  <a:moveTo>
                    <a:pt x="1" y="0"/>
                  </a:moveTo>
                  <a:lnTo>
                    <a:pt x="1" y="0"/>
                  </a:lnTo>
                  <a:cubicBezTo>
                    <a:pt x="4" y="12"/>
                    <a:pt x="7" y="23"/>
                    <a:pt x="11" y="33"/>
                  </a:cubicBezTo>
                  <a:lnTo>
                    <a:pt x="11" y="33"/>
                  </a:lnTo>
                  <a:cubicBezTo>
                    <a:pt x="8" y="22"/>
                    <a:pt x="4" y="11"/>
                    <a:pt x="1" y="0"/>
                  </a:cubicBezTo>
                  <a:close/>
                  <a:moveTo>
                    <a:pt x="11" y="33"/>
                  </a:moveTo>
                  <a:cubicBezTo>
                    <a:pt x="248" y="760"/>
                    <a:pt x="541" y="1475"/>
                    <a:pt x="846" y="2179"/>
                  </a:cubicBezTo>
                  <a:cubicBezTo>
                    <a:pt x="1668" y="4037"/>
                    <a:pt x="2620" y="5835"/>
                    <a:pt x="3715" y="7549"/>
                  </a:cubicBezTo>
                  <a:cubicBezTo>
                    <a:pt x="4906" y="9394"/>
                    <a:pt x="6275" y="11121"/>
                    <a:pt x="7692" y="12800"/>
                  </a:cubicBezTo>
                  <a:cubicBezTo>
                    <a:pt x="10002" y="15586"/>
                    <a:pt x="12502" y="18241"/>
                    <a:pt x="15455" y="20301"/>
                  </a:cubicBezTo>
                  <a:cubicBezTo>
                    <a:pt x="13931" y="18836"/>
                    <a:pt x="12478" y="17288"/>
                    <a:pt x="11097" y="15693"/>
                  </a:cubicBezTo>
                  <a:cubicBezTo>
                    <a:pt x="9442" y="13847"/>
                    <a:pt x="7811" y="11954"/>
                    <a:pt x="6287" y="9990"/>
                  </a:cubicBezTo>
                  <a:cubicBezTo>
                    <a:pt x="4739" y="8025"/>
                    <a:pt x="2977" y="4977"/>
                    <a:pt x="1489" y="2560"/>
                  </a:cubicBezTo>
                  <a:cubicBezTo>
                    <a:pt x="989" y="1763"/>
                    <a:pt x="513" y="941"/>
                    <a:pt x="60" y="120"/>
                  </a:cubicBezTo>
                  <a:cubicBezTo>
                    <a:pt x="42" y="92"/>
                    <a:pt x="24" y="65"/>
                    <a:pt x="11"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19"/>
            <p:cNvSpPr/>
            <p:nvPr/>
          </p:nvSpPr>
          <p:spPr>
            <a:xfrm>
              <a:off x="3687050" y="3238025"/>
              <a:ext cx="878425" cy="884650"/>
            </a:xfrm>
            <a:custGeom>
              <a:rect b="b" l="l" r="r" t="t"/>
              <a:pathLst>
                <a:path extrusionOk="0" h="35386" w="35137">
                  <a:moveTo>
                    <a:pt x="1" y="1"/>
                  </a:moveTo>
                  <a:lnTo>
                    <a:pt x="1" y="1"/>
                  </a:lnTo>
                  <a:cubicBezTo>
                    <a:pt x="1525" y="5108"/>
                    <a:pt x="4358" y="9728"/>
                    <a:pt x="7609" y="13895"/>
                  </a:cubicBezTo>
                  <a:cubicBezTo>
                    <a:pt x="11050" y="18420"/>
                    <a:pt x="15110" y="22456"/>
                    <a:pt x="19634" y="25897"/>
                  </a:cubicBezTo>
                  <a:cubicBezTo>
                    <a:pt x="22206" y="27933"/>
                    <a:pt x="25409" y="30242"/>
                    <a:pt x="28480" y="32100"/>
                  </a:cubicBezTo>
                  <a:cubicBezTo>
                    <a:pt x="30578" y="33391"/>
                    <a:pt x="32852" y="34400"/>
                    <a:pt x="35104" y="35372"/>
                  </a:cubicBezTo>
                  <a:lnTo>
                    <a:pt x="35104" y="35372"/>
                  </a:lnTo>
                  <a:cubicBezTo>
                    <a:pt x="34973" y="35314"/>
                    <a:pt x="34851" y="35236"/>
                    <a:pt x="34719" y="35148"/>
                  </a:cubicBezTo>
                  <a:cubicBezTo>
                    <a:pt x="32338" y="33517"/>
                    <a:pt x="29921" y="31897"/>
                    <a:pt x="27433" y="30421"/>
                  </a:cubicBezTo>
                  <a:cubicBezTo>
                    <a:pt x="24754" y="28778"/>
                    <a:pt x="22170" y="27016"/>
                    <a:pt x="19682" y="25111"/>
                  </a:cubicBezTo>
                  <a:cubicBezTo>
                    <a:pt x="17241" y="23301"/>
                    <a:pt x="14729" y="21075"/>
                    <a:pt x="12455" y="18741"/>
                  </a:cubicBezTo>
                  <a:cubicBezTo>
                    <a:pt x="11026" y="17277"/>
                    <a:pt x="9692" y="15729"/>
                    <a:pt x="8430" y="14121"/>
                  </a:cubicBezTo>
                  <a:cubicBezTo>
                    <a:pt x="7109" y="12466"/>
                    <a:pt x="5859" y="10776"/>
                    <a:pt x="4680" y="8883"/>
                  </a:cubicBezTo>
                  <a:cubicBezTo>
                    <a:pt x="3918" y="7680"/>
                    <a:pt x="3251" y="6430"/>
                    <a:pt x="2572" y="5180"/>
                  </a:cubicBezTo>
                  <a:cubicBezTo>
                    <a:pt x="1644" y="3477"/>
                    <a:pt x="751" y="1775"/>
                    <a:pt x="1" y="1"/>
                  </a:cubicBezTo>
                  <a:close/>
                  <a:moveTo>
                    <a:pt x="35104" y="35372"/>
                  </a:moveTo>
                  <a:cubicBezTo>
                    <a:pt x="35115" y="35377"/>
                    <a:pt x="35125" y="35381"/>
                    <a:pt x="35136" y="35386"/>
                  </a:cubicBezTo>
                  <a:cubicBezTo>
                    <a:pt x="35125" y="35381"/>
                    <a:pt x="35115" y="35377"/>
                    <a:pt x="35104" y="3537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19"/>
            <p:cNvSpPr/>
            <p:nvPr/>
          </p:nvSpPr>
          <p:spPr>
            <a:xfrm>
              <a:off x="4053475" y="3847325"/>
              <a:ext cx="385775" cy="260475"/>
            </a:xfrm>
            <a:custGeom>
              <a:rect b="b" l="l" r="r" t="t"/>
              <a:pathLst>
                <a:path extrusionOk="0" h="10419" w="15431">
                  <a:moveTo>
                    <a:pt x="0" y="1"/>
                  </a:moveTo>
                  <a:lnTo>
                    <a:pt x="0" y="1"/>
                  </a:lnTo>
                  <a:cubicBezTo>
                    <a:pt x="203" y="215"/>
                    <a:pt x="393" y="441"/>
                    <a:pt x="608" y="644"/>
                  </a:cubicBezTo>
                  <a:cubicBezTo>
                    <a:pt x="4703" y="5025"/>
                    <a:pt x="9787" y="8430"/>
                    <a:pt x="15431" y="10419"/>
                  </a:cubicBezTo>
                  <a:cubicBezTo>
                    <a:pt x="12811" y="9049"/>
                    <a:pt x="10275" y="7502"/>
                    <a:pt x="7811" y="5882"/>
                  </a:cubicBezTo>
                  <a:cubicBezTo>
                    <a:pt x="5370" y="4204"/>
                    <a:pt x="3215" y="2501"/>
                    <a:pt x="953" y="751"/>
                  </a:cubicBezTo>
                  <a:cubicBezTo>
                    <a:pt x="619" y="501"/>
                    <a:pt x="310" y="26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19"/>
            <p:cNvSpPr/>
            <p:nvPr/>
          </p:nvSpPr>
          <p:spPr>
            <a:xfrm>
              <a:off x="3805825" y="3570200"/>
              <a:ext cx="210475" cy="239650"/>
            </a:xfrm>
            <a:custGeom>
              <a:rect b="b" l="l" r="r" t="t"/>
              <a:pathLst>
                <a:path extrusionOk="0" h="9586" w="8419">
                  <a:moveTo>
                    <a:pt x="0" y="1"/>
                  </a:moveTo>
                  <a:lnTo>
                    <a:pt x="0" y="1"/>
                  </a:lnTo>
                  <a:cubicBezTo>
                    <a:pt x="107" y="180"/>
                    <a:pt x="227" y="358"/>
                    <a:pt x="334" y="537"/>
                  </a:cubicBezTo>
                  <a:cubicBezTo>
                    <a:pt x="1405" y="2299"/>
                    <a:pt x="2596" y="3978"/>
                    <a:pt x="3929" y="5525"/>
                  </a:cubicBezTo>
                  <a:cubicBezTo>
                    <a:pt x="5287" y="7026"/>
                    <a:pt x="6787" y="8383"/>
                    <a:pt x="8418" y="9585"/>
                  </a:cubicBezTo>
                  <a:cubicBezTo>
                    <a:pt x="5596" y="6728"/>
                    <a:pt x="3120" y="3573"/>
                    <a:pt x="477" y="572"/>
                  </a:cubicBezTo>
                  <a:cubicBezTo>
                    <a:pt x="322" y="370"/>
                    <a:pt x="167" y="19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19"/>
            <p:cNvSpPr/>
            <p:nvPr/>
          </p:nvSpPr>
          <p:spPr>
            <a:xfrm>
              <a:off x="3662650" y="3302025"/>
              <a:ext cx="101225" cy="196475"/>
            </a:xfrm>
            <a:custGeom>
              <a:rect b="b" l="l" r="r" t="t"/>
              <a:pathLst>
                <a:path extrusionOk="0" h="7859" w="4049">
                  <a:moveTo>
                    <a:pt x="0" y="0"/>
                  </a:moveTo>
                  <a:lnTo>
                    <a:pt x="0" y="0"/>
                  </a:lnTo>
                  <a:cubicBezTo>
                    <a:pt x="36" y="131"/>
                    <a:pt x="60" y="262"/>
                    <a:pt x="108" y="405"/>
                  </a:cubicBezTo>
                  <a:cubicBezTo>
                    <a:pt x="810" y="3156"/>
                    <a:pt x="2132" y="5763"/>
                    <a:pt x="4049" y="7859"/>
                  </a:cubicBezTo>
                  <a:cubicBezTo>
                    <a:pt x="2656" y="5477"/>
                    <a:pt x="1465" y="2965"/>
                    <a:pt x="239" y="477"/>
                  </a:cubicBezTo>
                  <a:cubicBezTo>
                    <a:pt x="167" y="310"/>
                    <a:pt x="96" y="16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19"/>
            <p:cNvSpPr/>
            <p:nvPr/>
          </p:nvSpPr>
          <p:spPr>
            <a:xfrm>
              <a:off x="3984700" y="3111825"/>
              <a:ext cx="807575" cy="623300"/>
            </a:xfrm>
            <a:custGeom>
              <a:rect b="b" l="l" r="r" t="t"/>
              <a:pathLst>
                <a:path extrusionOk="0" h="24932" w="32303">
                  <a:moveTo>
                    <a:pt x="1" y="0"/>
                  </a:moveTo>
                  <a:lnTo>
                    <a:pt x="1" y="0"/>
                  </a:lnTo>
                  <a:cubicBezTo>
                    <a:pt x="1406" y="1882"/>
                    <a:pt x="2858" y="3691"/>
                    <a:pt x="4502" y="5358"/>
                  </a:cubicBezTo>
                  <a:cubicBezTo>
                    <a:pt x="6930" y="7835"/>
                    <a:pt x="9562" y="10073"/>
                    <a:pt x="12193" y="12323"/>
                  </a:cubicBezTo>
                  <a:cubicBezTo>
                    <a:pt x="15205" y="14883"/>
                    <a:pt x="18325" y="17312"/>
                    <a:pt x="21647" y="19467"/>
                  </a:cubicBezTo>
                  <a:cubicBezTo>
                    <a:pt x="23813" y="20920"/>
                    <a:pt x="26052" y="22313"/>
                    <a:pt x="28457" y="23337"/>
                  </a:cubicBezTo>
                  <a:cubicBezTo>
                    <a:pt x="29731" y="23896"/>
                    <a:pt x="31005" y="24420"/>
                    <a:pt x="32303" y="24932"/>
                  </a:cubicBezTo>
                  <a:cubicBezTo>
                    <a:pt x="30922" y="24146"/>
                    <a:pt x="29540" y="23384"/>
                    <a:pt x="28147" y="22634"/>
                  </a:cubicBezTo>
                  <a:cubicBezTo>
                    <a:pt x="22051" y="19384"/>
                    <a:pt x="16598" y="15490"/>
                    <a:pt x="11491" y="11002"/>
                  </a:cubicBezTo>
                  <a:cubicBezTo>
                    <a:pt x="9752" y="9478"/>
                    <a:pt x="8002" y="7966"/>
                    <a:pt x="6311" y="6370"/>
                  </a:cubicBezTo>
                  <a:cubicBezTo>
                    <a:pt x="4156" y="4299"/>
                    <a:pt x="2085" y="2143"/>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19"/>
            <p:cNvSpPr/>
            <p:nvPr/>
          </p:nvSpPr>
          <p:spPr>
            <a:xfrm>
              <a:off x="4820525" y="3754750"/>
              <a:ext cx="1209400" cy="174350"/>
            </a:xfrm>
            <a:custGeom>
              <a:rect b="b" l="l" r="r" t="t"/>
              <a:pathLst>
                <a:path extrusionOk="0" h="6974" w="48376">
                  <a:moveTo>
                    <a:pt x="1" y="1"/>
                  </a:moveTo>
                  <a:lnTo>
                    <a:pt x="1" y="1"/>
                  </a:lnTo>
                  <a:cubicBezTo>
                    <a:pt x="3442" y="1918"/>
                    <a:pt x="7311" y="2870"/>
                    <a:pt x="11085" y="3858"/>
                  </a:cubicBezTo>
                  <a:cubicBezTo>
                    <a:pt x="16836" y="5347"/>
                    <a:pt x="22694" y="6311"/>
                    <a:pt x="28623" y="6728"/>
                  </a:cubicBezTo>
                  <a:cubicBezTo>
                    <a:pt x="30721" y="6872"/>
                    <a:pt x="32825" y="6973"/>
                    <a:pt x="34927" y="6973"/>
                  </a:cubicBezTo>
                  <a:cubicBezTo>
                    <a:pt x="35950" y="6973"/>
                    <a:pt x="36972" y="6949"/>
                    <a:pt x="37994" y="6895"/>
                  </a:cubicBezTo>
                  <a:cubicBezTo>
                    <a:pt x="39756" y="6799"/>
                    <a:pt x="41494" y="6704"/>
                    <a:pt x="43220" y="6371"/>
                  </a:cubicBezTo>
                  <a:cubicBezTo>
                    <a:pt x="44959" y="6049"/>
                    <a:pt x="46661" y="5585"/>
                    <a:pt x="48376" y="5109"/>
                  </a:cubicBezTo>
                  <a:lnTo>
                    <a:pt x="48376" y="5109"/>
                  </a:lnTo>
                  <a:cubicBezTo>
                    <a:pt x="46328" y="5430"/>
                    <a:pt x="44280" y="5609"/>
                    <a:pt x="42244" y="5787"/>
                  </a:cubicBezTo>
                  <a:cubicBezTo>
                    <a:pt x="39618" y="6071"/>
                    <a:pt x="36987" y="6197"/>
                    <a:pt x="34355" y="6197"/>
                  </a:cubicBezTo>
                  <a:cubicBezTo>
                    <a:pt x="32346" y="6197"/>
                    <a:pt x="30336" y="6124"/>
                    <a:pt x="28326" y="5990"/>
                  </a:cubicBezTo>
                  <a:cubicBezTo>
                    <a:pt x="22682" y="5632"/>
                    <a:pt x="17455" y="4859"/>
                    <a:pt x="11919" y="3454"/>
                  </a:cubicBezTo>
                  <a:cubicBezTo>
                    <a:pt x="9728" y="2918"/>
                    <a:pt x="7561" y="2323"/>
                    <a:pt x="5382" y="1715"/>
                  </a:cubicBezTo>
                  <a:cubicBezTo>
                    <a:pt x="3573" y="1203"/>
                    <a:pt x="1739" y="71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19"/>
            <p:cNvSpPr/>
            <p:nvPr/>
          </p:nvSpPr>
          <p:spPr>
            <a:xfrm>
              <a:off x="4330300" y="3373750"/>
              <a:ext cx="835250" cy="414975"/>
            </a:xfrm>
            <a:custGeom>
              <a:rect b="b" l="l" r="r" t="t"/>
              <a:pathLst>
                <a:path extrusionOk="0" h="16599" w="33410">
                  <a:moveTo>
                    <a:pt x="0" y="1"/>
                  </a:moveTo>
                  <a:lnTo>
                    <a:pt x="0" y="1"/>
                  </a:lnTo>
                  <a:cubicBezTo>
                    <a:pt x="2750" y="2692"/>
                    <a:pt x="5965" y="4859"/>
                    <a:pt x="9227" y="6883"/>
                  </a:cubicBezTo>
                  <a:cubicBezTo>
                    <a:pt x="12930" y="9109"/>
                    <a:pt x="16764" y="11133"/>
                    <a:pt x="20765" y="12800"/>
                  </a:cubicBezTo>
                  <a:cubicBezTo>
                    <a:pt x="23658" y="13991"/>
                    <a:pt x="26575" y="15169"/>
                    <a:pt x="29623" y="15824"/>
                  </a:cubicBezTo>
                  <a:cubicBezTo>
                    <a:pt x="30873" y="16110"/>
                    <a:pt x="32147" y="16360"/>
                    <a:pt x="33409" y="16598"/>
                  </a:cubicBezTo>
                  <a:cubicBezTo>
                    <a:pt x="32004" y="16134"/>
                    <a:pt x="30623" y="15669"/>
                    <a:pt x="29242" y="15181"/>
                  </a:cubicBezTo>
                  <a:cubicBezTo>
                    <a:pt x="24170" y="13503"/>
                    <a:pt x="19526" y="11764"/>
                    <a:pt x="14835" y="9323"/>
                  </a:cubicBezTo>
                  <a:cubicBezTo>
                    <a:pt x="11585" y="7633"/>
                    <a:pt x="8442" y="5775"/>
                    <a:pt x="5429" y="3728"/>
                  </a:cubicBezTo>
                  <a:cubicBezTo>
                    <a:pt x="3596" y="2513"/>
                    <a:pt x="1750" y="131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19"/>
            <p:cNvSpPr/>
            <p:nvPr/>
          </p:nvSpPr>
          <p:spPr>
            <a:xfrm>
              <a:off x="5225950" y="3737800"/>
              <a:ext cx="1023650" cy="93725"/>
            </a:xfrm>
            <a:custGeom>
              <a:rect b="b" l="l" r="r" t="t"/>
              <a:pathLst>
                <a:path extrusionOk="0" h="3749" w="40946">
                  <a:moveTo>
                    <a:pt x="40946" y="0"/>
                  </a:moveTo>
                  <a:cubicBezTo>
                    <a:pt x="40862" y="12"/>
                    <a:pt x="40755" y="36"/>
                    <a:pt x="40660" y="60"/>
                  </a:cubicBezTo>
                  <a:cubicBezTo>
                    <a:pt x="39231" y="369"/>
                    <a:pt x="37802" y="619"/>
                    <a:pt x="36374" y="869"/>
                  </a:cubicBezTo>
                  <a:cubicBezTo>
                    <a:pt x="34516" y="1203"/>
                    <a:pt x="32683" y="1691"/>
                    <a:pt x="30813" y="1989"/>
                  </a:cubicBezTo>
                  <a:cubicBezTo>
                    <a:pt x="27182" y="2560"/>
                    <a:pt x="23098" y="2929"/>
                    <a:pt x="19133" y="3001"/>
                  </a:cubicBezTo>
                  <a:cubicBezTo>
                    <a:pt x="18510" y="3012"/>
                    <a:pt x="17886" y="3018"/>
                    <a:pt x="17263" y="3018"/>
                  </a:cubicBezTo>
                  <a:cubicBezTo>
                    <a:pt x="11495" y="3018"/>
                    <a:pt x="5738" y="2547"/>
                    <a:pt x="0" y="2096"/>
                  </a:cubicBezTo>
                  <a:lnTo>
                    <a:pt x="0" y="2096"/>
                  </a:lnTo>
                  <a:cubicBezTo>
                    <a:pt x="4763" y="3286"/>
                    <a:pt x="9692" y="3548"/>
                    <a:pt x="14585" y="3703"/>
                  </a:cubicBezTo>
                  <a:cubicBezTo>
                    <a:pt x="15601" y="3733"/>
                    <a:pt x="16617" y="3749"/>
                    <a:pt x="17635" y="3749"/>
                  </a:cubicBezTo>
                  <a:cubicBezTo>
                    <a:pt x="20639" y="3749"/>
                    <a:pt x="23649" y="3612"/>
                    <a:pt x="26646" y="3310"/>
                  </a:cubicBezTo>
                  <a:cubicBezTo>
                    <a:pt x="30230" y="2989"/>
                    <a:pt x="33826" y="2441"/>
                    <a:pt x="37231" y="1262"/>
                  </a:cubicBezTo>
                  <a:cubicBezTo>
                    <a:pt x="38481" y="846"/>
                    <a:pt x="39719" y="429"/>
                    <a:pt x="409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19"/>
            <p:cNvSpPr/>
            <p:nvPr/>
          </p:nvSpPr>
          <p:spPr>
            <a:xfrm>
              <a:off x="5006575" y="4050325"/>
              <a:ext cx="230400" cy="64625"/>
            </a:xfrm>
            <a:custGeom>
              <a:rect b="b" l="l" r="r" t="t"/>
              <a:pathLst>
                <a:path extrusionOk="0" h="2585" w="9216">
                  <a:moveTo>
                    <a:pt x="0" y="1"/>
                  </a:moveTo>
                  <a:lnTo>
                    <a:pt x="0" y="1"/>
                  </a:lnTo>
                  <a:cubicBezTo>
                    <a:pt x="2834" y="1549"/>
                    <a:pt x="6013" y="2346"/>
                    <a:pt x="9216" y="2584"/>
                  </a:cubicBezTo>
                  <a:cubicBezTo>
                    <a:pt x="7775" y="2120"/>
                    <a:pt x="6346" y="1644"/>
                    <a:pt x="4882" y="1275"/>
                  </a:cubicBezTo>
                  <a:cubicBezTo>
                    <a:pt x="3262" y="846"/>
                    <a:pt x="1607" y="50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19"/>
            <p:cNvSpPr/>
            <p:nvPr/>
          </p:nvSpPr>
          <p:spPr>
            <a:xfrm>
              <a:off x="4956250" y="4095575"/>
              <a:ext cx="102725" cy="27700"/>
            </a:xfrm>
            <a:custGeom>
              <a:rect b="b" l="l" r="r" t="t"/>
              <a:pathLst>
                <a:path extrusionOk="0" h="1108" w="4109">
                  <a:moveTo>
                    <a:pt x="1" y="0"/>
                  </a:moveTo>
                  <a:lnTo>
                    <a:pt x="1" y="0"/>
                  </a:lnTo>
                  <a:cubicBezTo>
                    <a:pt x="1263" y="703"/>
                    <a:pt x="2692" y="929"/>
                    <a:pt x="4109" y="1108"/>
                  </a:cubicBezTo>
                  <a:cubicBezTo>
                    <a:pt x="2954" y="703"/>
                    <a:pt x="1334" y="27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19"/>
            <p:cNvSpPr/>
            <p:nvPr/>
          </p:nvSpPr>
          <p:spPr>
            <a:xfrm>
              <a:off x="4049900" y="3085625"/>
              <a:ext cx="260175" cy="253325"/>
            </a:xfrm>
            <a:custGeom>
              <a:rect b="b" l="l" r="r" t="t"/>
              <a:pathLst>
                <a:path extrusionOk="0" h="10133" w="10407">
                  <a:moveTo>
                    <a:pt x="0" y="1"/>
                  </a:moveTo>
                  <a:lnTo>
                    <a:pt x="0" y="1"/>
                  </a:lnTo>
                  <a:cubicBezTo>
                    <a:pt x="120" y="203"/>
                    <a:pt x="262" y="394"/>
                    <a:pt x="393" y="572"/>
                  </a:cubicBezTo>
                  <a:cubicBezTo>
                    <a:pt x="3060" y="4370"/>
                    <a:pt x="6382" y="7787"/>
                    <a:pt x="10407" y="10133"/>
                  </a:cubicBezTo>
                  <a:cubicBezTo>
                    <a:pt x="8668" y="8764"/>
                    <a:pt x="7120" y="7180"/>
                    <a:pt x="5573" y="5608"/>
                  </a:cubicBezTo>
                  <a:cubicBezTo>
                    <a:pt x="3918" y="3953"/>
                    <a:pt x="2239" y="2310"/>
                    <a:pt x="596" y="632"/>
                  </a:cubicBezTo>
                  <a:cubicBezTo>
                    <a:pt x="393" y="429"/>
                    <a:pt x="203" y="215"/>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19"/>
            <p:cNvSpPr/>
            <p:nvPr/>
          </p:nvSpPr>
          <p:spPr>
            <a:xfrm>
              <a:off x="5524200" y="3580925"/>
              <a:ext cx="851600" cy="162250"/>
            </a:xfrm>
            <a:custGeom>
              <a:rect b="b" l="l" r="r" t="t"/>
              <a:pathLst>
                <a:path extrusionOk="0" h="6490" w="34064">
                  <a:moveTo>
                    <a:pt x="34064" y="1"/>
                  </a:moveTo>
                  <a:cubicBezTo>
                    <a:pt x="32218" y="810"/>
                    <a:pt x="30302" y="1465"/>
                    <a:pt x="28385" y="2072"/>
                  </a:cubicBezTo>
                  <a:cubicBezTo>
                    <a:pt x="26634" y="2608"/>
                    <a:pt x="24884" y="3132"/>
                    <a:pt x="23098" y="3513"/>
                  </a:cubicBezTo>
                  <a:cubicBezTo>
                    <a:pt x="17824" y="4644"/>
                    <a:pt x="12906" y="5323"/>
                    <a:pt x="7549" y="5620"/>
                  </a:cubicBezTo>
                  <a:cubicBezTo>
                    <a:pt x="5395" y="5731"/>
                    <a:pt x="3191" y="5800"/>
                    <a:pt x="964" y="5800"/>
                  </a:cubicBezTo>
                  <a:cubicBezTo>
                    <a:pt x="790" y="5800"/>
                    <a:pt x="615" y="5800"/>
                    <a:pt x="441" y="5799"/>
                  </a:cubicBezTo>
                  <a:cubicBezTo>
                    <a:pt x="310" y="6001"/>
                    <a:pt x="167" y="6228"/>
                    <a:pt x="24" y="6454"/>
                  </a:cubicBezTo>
                  <a:cubicBezTo>
                    <a:pt x="12" y="6466"/>
                    <a:pt x="0" y="6478"/>
                    <a:pt x="0" y="6489"/>
                  </a:cubicBezTo>
                  <a:cubicBezTo>
                    <a:pt x="786" y="6489"/>
                    <a:pt x="1572" y="6489"/>
                    <a:pt x="2346" y="6478"/>
                  </a:cubicBezTo>
                  <a:cubicBezTo>
                    <a:pt x="7322" y="6359"/>
                    <a:pt x="12311" y="6037"/>
                    <a:pt x="17217" y="5239"/>
                  </a:cubicBezTo>
                  <a:cubicBezTo>
                    <a:pt x="23039" y="4334"/>
                    <a:pt x="28956" y="3084"/>
                    <a:pt x="340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19"/>
            <p:cNvSpPr/>
            <p:nvPr/>
          </p:nvSpPr>
          <p:spPr>
            <a:xfrm>
              <a:off x="5034850" y="3672600"/>
              <a:ext cx="412275" cy="69675"/>
            </a:xfrm>
            <a:custGeom>
              <a:rect b="b" l="l" r="r" t="t"/>
              <a:pathLst>
                <a:path extrusionOk="0" h="2787" w="16491">
                  <a:moveTo>
                    <a:pt x="0" y="1"/>
                  </a:moveTo>
                  <a:lnTo>
                    <a:pt x="1119" y="406"/>
                  </a:lnTo>
                  <a:cubicBezTo>
                    <a:pt x="2893" y="1060"/>
                    <a:pt x="4739" y="1549"/>
                    <a:pt x="6596" y="1870"/>
                  </a:cubicBezTo>
                  <a:cubicBezTo>
                    <a:pt x="9871" y="2430"/>
                    <a:pt x="13192" y="2692"/>
                    <a:pt x="16490" y="2787"/>
                  </a:cubicBezTo>
                  <a:cubicBezTo>
                    <a:pt x="16348" y="2572"/>
                    <a:pt x="16264" y="2322"/>
                    <a:pt x="16252" y="2037"/>
                  </a:cubicBezTo>
                  <a:cubicBezTo>
                    <a:pt x="13216" y="1918"/>
                    <a:pt x="10252" y="1656"/>
                    <a:pt x="7454" y="1215"/>
                  </a:cubicBezTo>
                  <a:cubicBezTo>
                    <a:pt x="5048" y="858"/>
                    <a:pt x="2655" y="489"/>
                    <a:pt x="250" y="48"/>
                  </a:cubicBezTo>
                  <a:cubicBezTo>
                    <a:pt x="167" y="25"/>
                    <a:pt x="95" y="1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19"/>
            <p:cNvSpPr/>
            <p:nvPr/>
          </p:nvSpPr>
          <p:spPr>
            <a:xfrm>
              <a:off x="4649075" y="3510975"/>
              <a:ext cx="294700" cy="129200"/>
            </a:xfrm>
            <a:custGeom>
              <a:rect b="b" l="l" r="r" t="t"/>
              <a:pathLst>
                <a:path extrusionOk="0" h="5168" w="11788">
                  <a:moveTo>
                    <a:pt x="1" y="1"/>
                  </a:moveTo>
                  <a:lnTo>
                    <a:pt x="1" y="1"/>
                  </a:lnTo>
                  <a:cubicBezTo>
                    <a:pt x="167" y="108"/>
                    <a:pt x="322" y="227"/>
                    <a:pt x="501" y="334"/>
                  </a:cubicBezTo>
                  <a:cubicBezTo>
                    <a:pt x="3930" y="2608"/>
                    <a:pt x="7680" y="4573"/>
                    <a:pt x="11788" y="5168"/>
                  </a:cubicBezTo>
                  <a:cubicBezTo>
                    <a:pt x="9871" y="4525"/>
                    <a:pt x="8228" y="3727"/>
                    <a:pt x="6359" y="2822"/>
                  </a:cubicBezTo>
                  <a:cubicBezTo>
                    <a:pt x="4477" y="1929"/>
                    <a:pt x="2561" y="1096"/>
                    <a:pt x="679" y="298"/>
                  </a:cubicBezTo>
                  <a:cubicBezTo>
                    <a:pt x="537" y="239"/>
                    <a:pt x="203" y="9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19"/>
            <p:cNvSpPr/>
            <p:nvPr/>
          </p:nvSpPr>
          <p:spPr>
            <a:xfrm>
              <a:off x="4121325" y="3090975"/>
              <a:ext cx="484325" cy="386400"/>
            </a:xfrm>
            <a:custGeom>
              <a:rect b="b" l="l" r="r" t="t"/>
              <a:pathLst>
                <a:path extrusionOk="0" h="15456" w="19373">
                  <a:moveTo>
                    <a:pt x="1" y="1"/>
                  </a:moveTo>
                  <a:lnTo>
                    <a:pt x="1" y="1"/>
                  </a:lnTo>
                  <a:cubicBezTo>
                    <a:pt x="465" y="644"/>
                    <a:pt x="953" y="1275"/>
                    <a:pt x="1442" y="1894"/>
                  </a:cubicBezTo>
                  <a:cubicBezTo>
                    <a:pt x="3859" y="4942"/>
                    <a:pt x="6764" y="7561"/>
                    <a:pt x="9859" y="9919"/>
                  </a:cubicBezTo>
                  <a:cubicBezTo>
                    <a:pt x="12800" y="12110"/>
                    <a:pt x="15943" y="14098"/>
                    <a:pt x="19372" y="15455"/>
                  </a:cubicBezTo>
                  <a:cubicBezTo>
                    <a:pt x="15979" y="13395"/>
                    <a:pt x="12252" y="10871"/>
                    <a:pt x="9359" y="8645"/>
                  </a:cubicBezTo>
                  <a:cubicBezTo>
                    <a:pt x="6895" y="6633"/>
                    <a:pt x="4597" y="4418"/>
                    <a:pt x="2299" y="2215"/>
                  </a:cubicBezTo>
                  <a:cubicBezTo>
                    <a:pt x="1537" y="1477"/>
                    <a:pt x="763" y="7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19"/>
            <p:cNvSpPr/>
            <p:nvPr/>
          </p:nvSpPr>
          <p:spPr>
            <a:xfrm>
              <a:off x="4126400" y="3027300"/>
              <a:ext cx="864125" cy="522100"/>
            </a:xfrm>
            <a:custGeom>
              <a:rect b="b" l="l" r="r" t="t"/>
              <a:pathLst>
                <a:path extrusionOk="0" h="20884" w="34565">
                  <a:moveTo>
                    <a:pt x="0" y="0"/>
                  </a:moveTo>
                  <a:lnTo>
                    <a:pt x="0" y="0"/>
                  </a:lnTo>
                  <a:cubicBezTo>
                    <a:pt x="4251" y="4739"/>
                    <a:pt x="9311" y="8680"/>
                    <a:pt x="14621" y="12132"/>
                  </a:cubicBezTo>
                  <a:cubicBezTo>
                    <a:pt x="17181" y="13799"/>
                    <a:pt x="19836" y="15300"/>
                    <a:pt x="22563" y="16669"/>
                  </a:cubicBezTo>
                  <a:cubicBezTo>
                    <a:pt x="25123" y="17955"/>
                    <a:pt x="27766" y="19098"/>
                    <a:pt x="30516" y="19907"/>
                  </a:cubicBezTo>
                  <a:cubicBezTo>
                    <a:pt x="31861" y="20288"/>
                    <a:pt x="33219" y="20622"/>
                    <a:pt x="34564" y="20884"/>
                  </a:cubicBezTo>
                  <a:cubicBezTo>
                    <a:pt x="33052" y="20348"/>
                    <a:pt x="31528" y="19788"/>
                    <a:pt x="30016" y="19205"/>
                  </a:cubicBezTo>
                  <a:cubicBezTo>
                    <a:pt x="23313" y="16728"/>
                    <a:pt x="16907" y="13204"/>
                    <a:pt x="10954" y="8906"/>
                  </a:cubicBezTo>
                  <a:cubicBezTo>
                    <a:pt x="7216" y="6239"/>
                    <a:pt x="3667" y="306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19"/>
            <p:cNvSpPr/>
            <p:nvPr/>
          </p:nvSpPr>
          <p:spPr>
            <a:xfrm>
              <a:off x="5604250" y="3609200"/>
              <a:ext cx="112250" cy="22950"/>
            </a:xfrm>
            <a:custGeom>
              <a:rect b="b" l="l" r="r" t="t"/>
              <a:pathLst>
                <a:path extrusionOk="0" h="918" w="4490">
                  <a:moveTo>
                    <a:pt x="3751" y="1"/>
                  </a:moveTo>
                  <a:cubicBezTo>
                    <a:pt x="3001" y="48"/>
                    <a:pt x="2275" y="84"/>
                    <a:pt x="1525" y="96"/>
                  </a:cubicBezTo>
                  <a:cubicBezTo>
                    <a:pt x="1168" y="120"/>
                    <a:pt x="834" y="144"/>
                    <a:pt x="477" y="144"/>
                  </a:cubicBezTo>
                  <a:cubicBezTo>
                    <a:pt x="441" y="239"/>
                    <a:pt x="394" y="358"/>
                    <a:pt x="322" y="453"/>
                  </a:cubicBezTo>
                  <a:cubicBezTo>
                    <a:pt x="215" y="596"/>
                    <a:pt x="96" y="751"/>
                    <a:pt x="1" y="917"/>
                  </a:cubicBezTo>
                  <a:cubicBezTo>
                    <a:pt x="1501" y="894"/>
                    <a:pt x="3001" y="858"/>
                    <a:pt x="4490" y="751"/>
                  </a:cubicBezTo>
                  <a:cubicBezTo>
                    <a:pt x="4406" y="703"/>
                    <a:pt x="4311" y="644"/>
                    <a:pt x="4240" y="584"/>
                  </a:cubicBezTo>
                  <a:cubicBezTo>
                    <a:pt x="4013" y="417"/>
                    <a:pt x="3847" y="227"/>
                    <a:pt x="37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19"/>
            <p:cNvSpPr/>
            <p:nvPr/>
          </p:nvSpPr>
          <p:spPr>
            <a:xfrm>
              <a:off x="5310175" y="3604150"/>
              <a:ext cx="131300" cy="24425"/>
            </a:xfrm>
            <a:custGeom>
              <a:rect b="b" l="l" r="r" t="t"/>
              <a:pathLst>
                <a:path extrusionOk="0" h="977" w="5252">
                  <a:moveTo>
                    <a:pt x="655" y="0"/>
                  </a:moveTo>
                  <a:cubicBezTo>
                    <a:pt x="429" y="226"/>
                    <a:pt x="227" y="429"/>
                    <a:pt x="1" y="643"/>
                  </a:cubicBezTo>
                  <a:cubicBezTo>
                    <a:pt x="1477" y="786"/>
                    <a:pt x="2965" y="893"/>
                    <a:pt x="4453" y="965"/>
                  </a:cubicBezTo>
                  <a:cubicBezTo>
                    <a:pt x="4620" y="977"/>
                    <a:pt x="4775" y="977"/>
                    <a:pt x="4942" y="977"/>
                  </a:cubicBezTo>
                  <a:cubicBezTo>
                    <a:pt x="4977" y="738"/>
                    <a:pt x="5073" y="500"/>
                    <a:pt x="5239" y="298"/>
                  </a:cubicBezTo>
                  <a:cubicBezTo>
                    <a:pt x="5239" y="286"/>
                    <a:pt x="5251" y="286"/>
                    <a:pt x="5251" y="262"/>
                  </a:cubicBezTo>
                  <a:cubicBezTo>
                    <a:pt x="4394" y="238"/>
                    <a:pt x="3525" y="191"/>
                    <a:pt x="2668" y="143"/>
                  </a:cubicBezTo>
                  <a:cubicBezTo>
                    <a:pt x="1965" y="107"/>
                    <a:pt x="1298" y="60"/>
                    <a:pt x="6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19"/>
            <p:cNvSpPr/>
            <p:nvPr/>
          </p:nvSpPr>
          <p:spPr>
            <a:xfrm>
              <a:off x="5033050" y="3558300"/>
              <a:ext cx="184275" cy="50625"/>
            </a:xfrm>
            <a:custGeom>
              <a:rect b="b" l="l" r="r" t="t"/>
              <a:pathLst>
                <a:path extrusionOk="0" h="2025" w="7371">
                  <a:moveTo>
                    <a:pt x="1" y="1"/>
                  </a:moveTo>
                  <a:lnTo>
                    <a:pt x="1" y="1"/>
                  </a:lnTo>
                  <a:cubicBezTo>
                    <a:pt x="1096" y="513"/>
                    <a:pt x="2251" y="894"/>
                    <a:pt x="3406" y="1191"/>
                  </a:cubicBezTo>
                  <a:cubicBezTo>
                    <a:pt x="4716" y="1549"/>
                    <a:pt x="6025" y="1834"/>
                    <a:pt x="7371" y="2025"/>
                  </a:cubicBezTo>
                  <a:cubicBezTo>
                    <a:pt x="7264" y="1822"/>
                    <a:pt x="7204" y="1620"/>
                    <a:pt x="7204" y="1382"/>
                  </a:cubicBezTo>
                  <a:lnTo>
                    <a:pt x="7204" y="1322"/>
                  </a:lnTo>
                  <a:cubicBezTo>
                    <a:pt x="6680" y="1251"/>
                    <a:pt x="6168" y="1179"/>
                    <a:pt x="5668" y="1108"/>
                  </a:cubicBezTo>
                  <a:cubicBezTo>
                    <a:pt x="3763" y="787"/>
                    <a:pt x="1846" y="54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19"/>
            <p:cNvSpPr/>
            <p:nvPr/>
          </p:nvSpPr>
          <p:spPr>
            <a:xfrm>
              <a:off x="5792075" y="3595800"/>
              <a:ext cx="153325" cy="25325"/>
            </a:xfrm>
            <a:custGeom>
              <a:rect b="b" l="l" r="r" t="t"/>
              <a:pathLst>
                <a:path extrusionOk="0" h="1013" w="6133">
                  <a:moveTo>
                    <a:pt x="6132" y="1"/>
                  </a:moveTo>
                  <a:cubicBezTo>
                    <a:pt x="4549" y="108"/>
                    <a:pt x="2977" y="108"/>
                    <a:pt x="1394" y="215"/>
                  </a:cubicBezTo>
                  <a:cubicBezTo>
                    <a:pt x="1001" y="239"/>
                    <a:pt x="608" y="275"/>
                    <a:pt x="227" y="287"/>
                  </a:cubicBezTo>
                  <a:cubicBezTo>
                    <a:pt x="227" y="346"/>
                    <a:pt x="227" y="394"/>
                    <a:pt x="203" y="453"/>
                  </a:cubicBezTo>
                  <a:cubicBezTo>
                    <a:pt x="179" y="680"/>
                    <a:pt x="108" y="870"/>
                    <a:pt x="1" y="1013"/>
                  </a:cubicBezTo>
                  <a:cubicBezTo>
                    <a:pt x="775" y="930"/>
                    <a:pt x="1537" y="822"/>
                    <a:pt x="2311" y="703"/>
                  </a:cubicBezTo>
                  <a:cubicBezTo>
                    <a:pt x="3585" y="501"/>
                    <a:pt x="4847" y="227"/>
                    <a:pt x="61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19"/>
            <p:cNvSpPr/>
            <p:nvPr/>
          </p:nvSpPr>
          <p:spPr>
            <a:xfrm>
              <a:off x="6000750" y="3354125"/>
              <a:ext cx="579850" cy="228325"/>
            </a:xfrm>
            <a:custGeom>
              <a:rect b="b" l="l" r="r" t="t"/>
              <a:pathLst>
                <a:path extrusionOk="0" h="9133" w="23194">
                  <a:moveTo>
                    <a:pt x="23193" y="0"/>
                  </a:moveTo>
                  <a:cubicBezTo>
                    <a:pt x="22717" y="262"/>
                    <a:pt x="22229" y="524"/>
                    <a:pt x="21741" y="774"/>
                  </a:cubicBezTo>
                  <a:cubicBezTo>
                    <a:pt x="20372" y="1476"/>
                    <a:pt x="18979" y="2096"/>
                    <a:pt x="17586" y="2750"/>
                  </a:cubicBezTo>
                  <a:cubicBezTo>
                    <a:pt x="15883" y="3560"/>
                    <a:pt x="14704" y="4132"/>
                    <a:pt x="13264" y="4703"/>
                  </a:cubicBezTo>
                  <a:cubicBezTo>
                    <a:pt x="8930" y="6441"/>
                    <a:pt x="4465" y="7799"/>
                    <a:pt x="0" y="9132"/>
                  </a:cubicBezTo>
                  <a:cubicBezTo>
                    <a:pt x="2250" y="8834"/>
                    <a:pt x="4477" y="8394"/>
                    <a:pt x="6668" y="7763"/>
                  </a:cubicBezTo>
                  <a:cubicBezTo>
                    <a:pt x="8406" y="7263"/>
                    <a:pt x="10108" y="6632"/>
                    <a:pt x="11799" y="6025"/>
                  </a:cubicBezTo>
                  <a:cubicBezTo>
                    <a:pt x="15514" y="4667"/>
                    <a:pt x="19086" y="3143"/>
                    <a:pt x="22384" y="643"/>
                  </a:cubicBezTo>
                  <a:cubicBezTo>
                    <a:pt x="22646" y="429"/>
                    <a:pt x="22931" y="202"/>
                    <a:pt x="23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19"/>
            <p:cNvSpPr/>
            <p:nvPr/>
          </p:nvSpPr>
          <p:spPr>
            <a:xfrm>
              <a:off x="6448700" y="2893350"/>
              <a:ext cx="303650" cy="219400"/>
            </a:xfrm>
            <a:custGeom>
              <a:rect b="b" l="l" r="r" t="t"/>
              <a:pathLst>
                <a:path extrusionOk="0" h="8776" w="12146">
                  <a:moveTo>
                    <a:pt x="12145" y="0"/>
                  </a:moveTo>
                  <a:lnTo>
                    <a:pt x="12145" y="0"/>
                  </a:lnTo>
                  <a:cubicBezTo>
                    <a:pt x="9990" y="1608"/>
                    <a:pt x="7776" y="3120"/>
                    <a:pt x="5573" y="4644"/>
                  </a:cubicBezTo>
                  <a:cubicBezTo>
                    <a:pt x="3847" y="5882"/>
                    <a:pt x="2156" y="7192"/>
                    <a:pt x="441" y="8442"/>
                  </a:cubicBezTo>
                  <a:cubicBezTo>
                    <a:pt x="299" y="8549"/>
                    <a:pt x="144" y="8656"/>
                    <a:pt x="1" y="8775"/>
                  </a:cubicBezTo>
                  <a:cubicBezTo>
                    <a:pt x="191" y="8692"/>
                    <a:pt x="394" y="8608"/>
                    <a:pt x="572" y="8501"/>
                  </a:cubicBezTo>
                  <a:cubicBezTo>
                    <a:pt x="4918" y="6430"/>
                    <a:pt x="8800" y="3477"/>
                    <a:pt x="121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19"/>
            <p:cNvSpPr/>
            <p:nvPr/>
          </p:nvSpPr>
          <p:spPr>
            <a:xfrm>
              <a:off x="5879900" y="3146950"/>
              <a:ext cx="515550" cy="203325"/>
            </a:xfrm>
            <a:custGeom>
              <a:rect b="b" l="l" r="r" t="t"/>
              <a:pathLst>
                <a:path extrusionOk="0" h="8133" w="20622">
                  <a:moveTo>
                    <a:pt x="20622" y="0"/>
                  </a:moveTo>
                  <a:lnTo>
                    <a:pt x="20622" y="0"/>
                  </a:lnTo>
                  <a:cubicBezTo>
                    <a:pt x="18764" y="869"/>
                    <a:pt x="16097" y="1870"/>
                    <a:pt x="14478" y="2572"/>
                  </a:cubicBezTo>
                  <a:cubicBezTo>
                    <a:pt x="12561" y="3394"/>
                    <a:pt x="9168" y="4799"/>
                    <a:pt x="6203" y="5632"/>
                  </a:cubicBezTo>
                  <a:cubicBezTo>
                    <a:pt x="4393" y="6156"/>
                    <a:pt x="2560" y="6632"/>
                    <a:pt x="714" y="7049"/>
                  </a:cubicBezTo>
                  <a:cubicBezTo>
                    <a:pt x="679" y="7108"/>
                    <a:pt x="643" y="7180"/>
                    <a:pt x="595" y="7239"/>
                  </a:cubicBezTo>
                  <a:cubicBezTo>
                    <a:pt x="405" y="7525"/>
                    <a:pt x="202" y="7835"/>
                    <a:pt x="0" y="8132"/>
                  </a:cubicBezTo>
                  <a:cubicBezTo>
                    <a:pt x="703" y="7989"/>
                    <a:pt x="1393" y="7823"/>
                    <a:pt x="2096" y="7644"/>
                  </a:cubicBezTo>
                  <a:cubicBezTo>
                    <a:pt x="8608" y="6096"/>
                    <a:pt x="15061" y="3810"/>
                    <a:pt x="206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19"/>
            <p:cNvSpPr/>
            <p:nvPr/>
          </p:nvSpPr>
          <p:spPr>
            <a:xfrm>
              <a:off x="4510375" y="3122525"/>
              <a:ext cx="556650" cy="219700"/>
            </a:xfrm>
            <a:custGeom>
              <a:rect b="b" l="l" r="r" t="t"/>
              <a:pathLst>
                <a:path extrusionOk="0" h="8788" w="22266">
                  <a:moveTo>
                    <a:pt x="0" y="1"/>
                  </a:moveTo>
                  <a:lnTo>
                    <a:pt x="0" y="1"/>
                  </a:lnTo>
                  <a:cubicBezTo>
                    <a:pt x="751" y="596"/>
                    <a:pt x="1560" y="1156"/>
                    <a:pt x="2382" y="1668"/>
                  </a:cubicBezTo>
                  <a:cubicBezTo>
                    <a:pt x="6168" y="3978"/>
                    <a:pt x="10395" y="5418"/>
                    <a:pt x="14597" y="6811"/>
                  </a:cubicBezTo>
                  <a:cubicBezTo>
                    <a:pt x="17038" y="7561"/>
                    <a:pt x="19503" y="8252"/>
                    <a:pt x="21991" y="8788"/>
                  </a:cubicBezTo>
                  <a:cubicBezTo>
                    <a:pt x="22003" y="8502"/>
                    <a:pt x="22075" y="8240"/>
                    <a:pt x="22265" y="8026"/>
                  </a:cubicBezTo>
                  <a:cubicBezTo>
                    <a:pt x="20610" y="7669"/>
                    <a:pt x="18955" y="7264"/>
                    <a:pt x="17312" y="6776"/>
                  </a:cubicBezTo>
                  <a:cubicBezTo>
                    <a:pt x="14621" y="6002"/>
                    <a:pt x="11954" y="5097"/>
                    <a:pt x="9359" y="4073"/>
                  </a:cubicBezTo>
                  <a:cubicBezTo>
                    <a:pt x="7382" y="3275"/>
                    <a:pt x="5608" y="2466"/>
                    <a:pt x="3656" y="1656"/>
                  </a:cubicBezTo>
                  <a:cubicBezTo>
                    <a:pt x="2751" y="1263"/>
                    <a:pt x="1405" y="692"/>
                    <a:pt x="298" y="156"/>
                  </a:cubicBezTo>
                  <a:cubicBezTo>
                    <a:pt x="191" y="108"/>
                    <a:pt x="96" y="6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19"/>
            <p:cNvSpPr/>
            <p:nvPr/>
          </p:nvSpPr>
          <p:spPr>
            <a:xfrm>
              <a:off x="4243075" y="2929650"/>
              <a:ext cx="228625" cy="171175"/>
            </a:xfrm>
            <a:custGeom>
              <a:rect b="b" l="l" r="r" t="t"/>
              <a:pathLst>
                <a:path extrusionOk="0" h="6847" w="9145">
                  <a:moveTo>
                    <a:pt x="1" y="1"/>
                  </a:moveTo>
                  <a:lnTo>
                    <a:pt x="1" y="1"/>
                  </a:lnTo>
                  <a:cubicBezTo>
                    <a:pt x="60" y="72"/>
                    <a:pt x="120" y="156"/>
                    <a:pt x="179" y="239"/>
                  </a:cubicBezTo>
                  <a:cubicBezTo>
                    <a:pt x="2501" y="3180"/>
                    <a:pt x="5608" y="5537"/>
                    <a:pt x="9145" y="6847"/>
                  </a:cubicBezTo>
                  <a:cubicBezTo>
                    <a:pt x="7359" y="5740"/>
                    <a:pt x="5763" y="4442"/>
                    <a:pt x="4751" y="3668"/>
                  </a:cubicBezTo>
                  <a:cubicBezTo>
                    <a:pt x="3787" y="2930"/>
                    <a:pt x="1834" y="1441"/>
                    <a:pt x="1013" y="798"/>
                  </a:cubicBezTo>
                  <a:cubicBezTo>
                    <a:pt x="822" y="656"/>
                    <a:pt x="298" y="2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19"/>
            <p:cNvSpPr/>
            <p:nvPr/>
          </p:nvSpPr>
          <p:spPr>
            <a:xfrm>
              <a:off x="4273450" y="2853450"/>
              <a:ext cx="434000" cy="282200"/>
            </a:xfrm>
            <a:custGeom>
              <a:rect b="b" l="l" r="r" t="t"/>
              <a:pathLst>
                <a:path extrusionOk="0" h="11288" w="17360">
                  <a:moveTo>
                    <a:pt x="0" y="1"/>
                  </a:moveTo>
                  <a:lnTo>
                    <a:pt x="0" y="1"/>
                  </a:lnTo>
                  <a:cubicBezTo>
                    <a:pt x="1488" y="1751"/>
                    <a:pt x="3167" y="3323"/>
                    <a:pt x="4989" y="4680"/>
                  </a:cubicBezTo>
                  <a:cubicBezTo>
                    <a:pt x="6477" y="5775"/>
                    <a:pt x="8072" y="6716"/>
                    <a:pt x="9668" y="7609"/>
                  </a:cubicBezTo>
                  <a:cubicBezTo>
                    <a:pt x="12133" y="9026"/>
                    <a:pt x="14680" y="10288"/>
                    <a:pt x="17359" y="11288"/>
                  </a:cubicBezTo>
                  <a:cubicBezTo>
                    <a:pt x="17121" y="11038"/>
                    <a:pt x="16966" y="10704"/>
                    <a:pt x="17002" y="10335"/>
                  </a:cubicBezTo>
                  <a:cubicBezTo>
                    <a:pt x="16145" y="10002"/>
                    <a:pt x="15300" y="9681"/>
                    <a:pt x="14549" y="9335"/>
                  </a:cubicBezTo>
                  <a:cubicBezTo>
                    <a:pt x="13073" y="8669"/>
                    <a:pt x="11656" y="7895"/>
                    <a:pt x="10263" y="7109"/>
                  </a:cubicBezTo>
                  <a:cubicBezTo>
                    <a:pt x="8846" y="6299"/>
                    <a:pt x="7430" y="5478"/>
                    <a:pt x="6096" y="4561"/>
                  </a:cubicBezTo>
                  <a:cubicBezTo>
                    <a:pt x="3941" y="3096"/>
                    <a:pt x="1941" y="169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19"/>
            <p:cNvSpPr/>
            <p:nvPr/>
          </p:nvSpPr>
          <p:spPr>
            <a:xfrm>
              <a:off x="6018900" y="2963875"/>
              <a:ext cx="432800" cy="195300"/>
            </a:xfrm>
            <a:custGeom>
              <a:rect b="b" l="l" r="r" t="t"/>
              <a:pathLst>
                <a:path extrusionOk="0" h="7812" w="17312">
                  <a:moveTo>
                    <a:pt x="17312" y="1"/>
                  </a:moveTo>
                  <a:lnTo>
                    <a:pt x="17312" y="1"/>
                  </a:lnTo>
                  <a:cubicBezTo>
                    <a:pt x="16895" y="203"/>
                    <a:pt x="16490" y="406"/>
                    <a:pt x="16074" y="620"/>
                  </a:cubicBezTo>
                  <a:cubicBezTo>
                    <a:pt x="9573" y="3787"/>
                    <a:pt x="5799" y="5383"/>
                    <a:pt x="60" y="7716"/>
                  </a:cubicBezTo>
                  <a:cubicBezTo>
                    <a:pt x="48" y="7740"/>
                    <a:pt x="36" y="7764"/>
                    <a:pt x="0" y="7811"/>
                  </a:cubicBezTo>
                  <a:cubicBezTo>
                    <a:pt x="3179" y="7121"/>
                    <a:pt x="6287" y="6168"/>
                    <a:pt x="9228" y="4799"/>
                  </a:cubicBezTo>
                  <a:cubicBezTo>
                    <a:pt x="11835" y="3668"/>
                    <a:pt x="14324" y="2287"/>
                    <a:pt x="16586" y="561"/>
                  </a:cubicBezTo>
                  <a:cubicBezTo>
                    <a:pt x="16836" y="370"/>
                    <a:pt x="17074" y="191"/>
                    <a:pt x="17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19"/>
            <p:cNvSpPr/>
            <p:nvPr/>
          </p:nvSpPr>
          <p:spPr>
            <a:xfrm>
              <a:off x="1931175" y="1688775"/>
              <a:ext cx="1724350" cy="921525"/>
            </a:xfrm>
            <a:custGeom>
              <a:rect b="b" l="l" r="r" t="t"/>
              <a:pathLst>
                <a:path extrusionOk="0" h="36861" w="68974">
                  <a:moveTo>
                    <a:pt x="3890" y="1"/>
                  </a:moveTo>
                  <a:cubicBezTo>
                    <a:pt x="2594" y="1"/>
                    <a:pt x="1297" y="73"/>
                    <a:pt x="1" y="237"/>
                  </a:cubicBezTo>
                  <a:cubicBezTo>
                    <a:pt x="2156" y="249"/>
                    <a:pt x="4299" y="463"/>
                    <a:pt x="6442" y="701"/>
                  </a:cubicBezTo>
                  <a:cubicBezTo>
                    <a:pt x="8692" y="951"/>
                    <a:pt x="10550" y="1189"/>
                    <a:pt x="12824" y="1606"/>
                  </a:cubicBezTo>
                  <a:cubicBezTo>
                    <a:pt x="17515" y="2463"/>
                    <a:pt x="22158" y="3594"/>
                    <a:pt x="26647" y="5190"/>
                  </a:cubicBezTo>
                  <a:cubicBezTo>
                    <a:pt x="30326" y="6511"/>
                    <a:pt x="33553" y="8047"/>
                    <a:pt x="37148" y="9881"/>
                  </a:cubicBezTo>
                  <a:cubicBezTo>
                    <a:pt x="42578" y="12655"/>
                    <a:pt x="48007" y="16155"/>
                    <a:pt x="52424" y="19775"/>
                  </a:cubicBezTo>
                  <a:cubicBezTo>
                    <a:pt x="55758" y="22394"/>
                    <a:pt x="58782" y="25383"/>
                    <a:pt x="61711" y="28443"/>
                  </a:cubicBezTo>
                  <a:cubicBezTo>
                    <a:pt x="63282" y="30086"/>
                    <a:pt x="64723" y="31848"/>
                    <a:pt x="66235" y="33550"/>
                  </a:cubicBezTo>
                  <a:cubicBezTo>
                    <a:pt x="67176" y="34646"/>
                    <a:pt x="68140" y="35694"/>
                    <a:pt x="68974" y="36860"/>
                  </a:cubicBezTo>
                  <a:cubicBezTo>
                    <a:pt x="68521" y="35729"/>
                    <a:pt x="67890" y="34682"/>
                    <a:pt x="67235" y="33658"/>
                  </a:cubicBezTo>
                  <a:cubicBezTo>
                    <a:pt x="65616" y="31110"/>
                    <a:pt x="63592" y="28883"/>
                    <a:pt x="61508" y="26728"/>
                  </a:cubicBezTo>
                  <a:cubicBezTo>
                    <a:pt x="59413" y="24585"/>
                    <a:pt x="57246" y="22466"/>
                    <a:pt x="54972" y="20513"/>
                  </a:cubicBezTo>
                  <a:cubicBezTo>
                    <a:pt x="51793" y="17870"/>
                    <a:pt x="48459" y="15370"/>
                    <a:pt x="44947" y="13167"/>
                  </a:cubicBezTo>
                  <a:cubicBezTo>
                    <a:pt x="42030" y="11333"/>
                    <a:pt x="38970" y="9714"/>
                    <a:pt x="35874" y="8214"/>
                  </a:cubicBezTo>
                  <a:cubicBezTo>
                    <a:pt x="32755" y="6702"/>
                    <a:pt x="29552" y="5309"/>
                    <a:pt x="26266" y="4190"/>
                  </a:cubicBezTo>
                  <a:cubicBezTo>
                    <a:pt x="22992" y="3106"/>
                    <a:pt x="19646" y="2273"/>
                    <a:pt x="16265" y="1558"/>
                  </a:cubicBezTo>
                  <a:cubicBezTo>
                    <a:pt x="12198" y="742"/>
                    <a:pt x="8049" y="1"/>
                    <a:pt x="38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19"/>
            <p:cNvSpPr/>
            <p:nvPr/>
          </p:nvSpPr>
          <p:spPr>
            <a:xfrm>
              <a:off x="2340450" y="2235525"/>
              <a:ext cx="156300" cy="39600"/>
            </a:xfrm>
            <a:custGeom>
              <a:rect b="b" l="l" r="r" t="t"/>
              <a:pathLst>
                <a:path extrusionOk="0" h="1584" w="6252">
                  <a:moveTo>
                    <a:pt x="382" y="0"/>
                  </a:moveTo>
                  <a:cubicBezTo>
                    <a:pt x="251" y="203"/>
                    <a:pt x="132" y="417"/>
                    <a:pt x="1" y="643"/>
                  </a:cubicBezTo>
                  <a:cubicBezTo>
                    <a:pt x="703" y="751"/>
                    <a:pt x="1430" y="858"/>
                    <a:pt x="2168" y="977"/>
                  </a:cubicBezTo>
                  <a:cubicBezTo>
                    <a:pt x="3311" y="1155"/>
                    <a:pt x="4466" y="1358"/>
                    <a:pt x="5609" y="1584"/>
                  </a:cubicBezTo>
                  <a:cubicBezTo>
                    <a:pt x="5716" y="1489"/>
                    <a:pt x="5799" y="1417"/>
                    <a:pt x="5906" y="1334"/>
                  </a:cubicBezTo>
                  <a:cubicBezTo>
                    <a:pt x="5930" y="1298"/>
                    <a:pt x="5978" y="1274"/>
                    <a:pt x="6025" y="1251"/>
                  </a:cubicBezTo>
                  <a:cubicBezTo>
                    <a:pt x="6085" y="1191"/>
                    <a:pt x="6144" y="1155"/>
                    <a:pt x="6204" y="1108"/>
                  </a:cubicBezTo>
                  <a:cubicBezTo>
                    <a:pt x="6216" y="1096"/>
                    <a:pt x="6228" y="1072"/>
                    <a:pt x="6252" y="1072"/>
                  </a:cubicBezTo>
                  <a:cubicBezTo>
                    <a:pt x="4311" y="655"/>
                    <a:pt x="2346" y="298"/>
                    <a:pt x="3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19"/>
            <p:cNvSpPr/>
            <p:nvPr/>
          </p:nvSpPr>
          <p:spPr>
            <a:xfrm>
              <a:off x="2070475" y="2214100"/>
              <a:ext cx="75050" cy="19675"/>
            </a:xfrm>
            <a:custGeom>
              <a:rect b="b" l="l" r="r" t="t"/>
              <a:pathLst>
                <a:path extrusionOk="0" h="787" w="3002">
                  <a:moveTo>
                    <a:pt x="560" y="0"/>
                  </a:moveTo>
                  <a:cubicBezTo>
                    <a:pt x="382" y="262"/>
                    <a:pt x="203" y="536"/>
                    <a:pt x="1" y="786"/>
                  </a:cubicBezTo>
                  <a:cubicBezTo>
                    <a:pt x="340" y="780"/>
                    <a:pt x="680" y="777"/>
                    <a:pt x="1017" y="777"/>
                  </a:cubicBezTo>
                  <a:cubicBezTo>
                    <a:pt x="1355" y="777"/>
                    <a:pt x="1692" y="780"/>
                    <a:pt x="2025" y="786"/>
                  </a:cubicBezTo>
                  <a:cubicBezTo>
                    <a:pt x="2358" y="536"/>
                    <a:pt x="2668" y="286"/>
                    <a:pt x="3001" y="48"/>
                  </a:cubicBezTo>
                  <a:cubicBezTo>
                    <a:pt x="2180" y="12"/>
                    <a:pt x="1370" y="0"/>
                    <a:pt x="5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19"/>
            <p:cNvSpPr/>
            <p:nvPr/>
          </p:nvSpPr>
          <p:spPr>
            <a:xfrm>
              <a:off x="867650" y="2232250"/>
              <a:ext cx="904600" cy="426850"/>
            </a:xfrm>
            <a:custGeom>
              <a:rect b="b" l="l" r="r" t="t"/>
              <a:pathLst>
                <a:path extrusionOk="0" h="17074" w="36184">
                  <a:moveTo>
                    <a:pt x="36184" y="0"/>
                  </a:moveTo>
                  <a:lnTo>
                    <a:pt x="36184" y="0"/>
                  </a:lnTo>
                  <a:cubicBezTo>
                    <a:pt x="34803" y="167"/>
                    <a:pt x="33433" y="370"/>
                    <a:pt x="32064" y="643"/>
                  </a:cubicBezTo>
                  <a:cubicBezTo>
                    <a:pt x="25659" y="1977"/>
                    <a:pt x="19408" y="4096"/>
                    <a:pt x="13574" y="7085"/>
                  </a:cubicBezTo>
                  <a:cubicBezTo>
                    <a:pt x="10300" y="8752"/>
                    <a:pt x="7073" y="10573"/>
                    <a:pt x="4239" y="12919"/>
                  </a:cubicBezTo>
                  <a:cubicBezTo>
                    <a:pt x="2787" y="14157"/>
                    <a:pt x="1406" y="15490"/>
                    <a:pt x="120" y="16943"/>
                  </a:cubicBezTo>
                  <a:cubicBezTo>
                    <a:pt x="72" y="16979"/>
                    <a:pt x="48" y="17026"/>
                    <a:pt x="1" y="17074"/>
                  </a:cubicBezTo>
                  <a:cubicBezTo>
                    <a:pt x="132" y="16979"/>
                    <a:pt x="286" y="16860"/>
                    <a:pt x="453" y="16764"/>
                  </a:cubicBezTo>
                  <a:cubicBezTo>
                    <a:pt x="775" y="16526"/>
                    <a:pt x="1120" y="16288"/>
                    <a:pt x="1441" y="16062"/>
                  </a:cubicBezTo>
                  <a:cubicBezTo>
                    <a:pt x="2799" y="15109"/>
                    <a:pt x="4156" y="14157"/>
                    <a:pt x="5513" y="13193"/>
                  </a:cubicBezTo>
                  <a:cubicBezTo>
                    <a:pt x="8133" y="11252"/>
                    <a:pt x="10931" y="9585"/>
                    <a:pt x="13848" y="8132"/>
                  </a:cubicBezTo>
                  <a:cubicBezTo>
                    <a:pt x="17253" y="6406"/>
                    <a:pt x="20134" y="5156"/>
                    <a:pt x="23647" y="3989"/>
                  </a:cubicBezTo>
                  <a:cubicBezTo>
                    <a:pt x="26587" y="3013"/>
                    <a:pt x="29576" y="2203"/>
                    <a:pt x="32600" y="1548"/>
                  </a:cubicBezTo>
                  <a:cubicBezTo>
                    <a:pt x="33529" y="1370"/>
                    <a:pt x="34457" y="1227"/>
                    <a:pt x="35362" y="1072"/>
                  </a:cubicBezTo>
                  <a:cubicBezTo>
                    <a:pt x="35589" y="691"/>
                    <a:pt x="35850" y="310"/>
                    <a:pt x="361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19"/>
            <p:cNvSpPr/>
            <p:nvPr/>
          </p:nvSpPr>
          <p:spPr>
            <a:xfrm>
              <a:off x="2545250" y="2272725"/>
              <a:ext cx="860850" cy="453350"/>
            </a:xfrm>
            <a:custGeom>
              <a:rect b="b" l="l" r="r" t="t"/>
              <a:pathLst>
                <a:path extrusionOk="0" h="18134" w="34434">
                  <a:moveTo>
                    <a:pt x="36" y="1"/>
                  </a:moveTo>
                  <a:cubicBezTo>
                    <a:pt x="0" y="25"/>
                    <a:pt x="0" y="36"/>
                    <a:pt x="24" y="36"/>
                  </a:cubicBezTo>
                  <a:cubicBezTo>
                    <a:pt x="96" y="167"/>
                    <a:pt x="108" y="322"/>
                    <a:pt x="108" y="465"/>
                  </a:cubicBezTo>
                  <a:cubicBezTo>
                    <a:pt x="143" y="525"/>
                    <a:pt x="155" y="596"/>
                    <a:pt x="155" y="667"/>
                  </a:cubicBezTo>
                  <a:cubicBezTo>
                    <a:pt x="4549" y="1691"/>
                    <a:pt x="8847" y="3025"/>
                    <a:pt x="13038" y="4692"/>
                  </a:cubicBezTo>
                  <a:cubicBezTo>
                    <a:pt x="16657" y="6132"/>
                    <a:pt x="20408" y="7966"/>
                    <a:pt x="23837" y="10145"/>
                  </a:cubicBezTo>
                  <a:cubicBezTo>
                    <a:pt x="26051" y="11574"/>
                    <a:pt x="28182" y="13145"/>
                    <a:pt x="30266" y="14764"/>
                  </a:cubicBezTo>
                  <a:cubicBezTo>
                    <a:pt x="31671" y="15860"/>
                    <a:pt x="33076" y="16931"/>
                    <a:pt x="34433" y="18134"/>
                  </a:cubicBezTo>
                  <a:cubicBezTo>
                    <a:pt x="31945" y="15395"/>
                    <a:pt x="28992" y="13086"/>
                    <a:pt x="25980" y="10978"/>
                  </a:cubicBezTo>
                  <a:cubicBezTo>
                    <a:pt x="22146" y="8276"/>
                    <a:pt x="17943" y="6156"/>
                    <a:pt x="13621" y="4346"/>
                  </a:cubicBezTo>
                  <a:cubicBezTo>
                    <a:pt x="9633" y="2727"/>
                    <a:pt x="5537" y="1358"/>
                    <a:pt x="1370" y="334"/>
                  </a:cubicBezTo>
                  <a:cubicBezTo>
                    <a:pt x="929" y="227"/>
                    <a:pt x="477" y="108"/>
                    <a:pt x="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19"/>
            <p:cNvSpPr/>
            <p:nvPr/>
          </p:nvSpPr>
          <p:spPr>
            <a:xfrm>
              <a:off x="3139975" y="2007825"/>
              <a:ext cx="491450" cy="480425"/>
            </a:xfrm>
            <a:custGeom>
              <a:rect b="b" l="l" r="r" t="t"/>
              <a:pathLst>
                <a:path extrusionOk="0" h="19217" w="19658">
                  <a:moveTo>
                    <a:pt x="0" y="0"/>
                  </a:moveTo>
                  <a:lnTo>
                    <a:pt x="0" y="0"/>
                  </a:lnTo>
                  <a:cubicBezTo>
                    <a:pt x="762" y="643"/>
                    <a:pt x="1548" y="1274"/>
                    <a:pt x="2334" y="1893"/>
                  </a:cubicBezTo>
                  <a:cubicBezTo>
                    <a:pt x="4572" y="3679"/>
                    <a:pt x="6894" y="5394"/>
                    <a:pt x="8977" y="7370"/>
                  </a:cubicBezTo>
                  <a:cubicBezTo>
                    <a:pt x="11454" y="9739"/>
                    <a:pt x="13799" y="12264"/>
                    <a:pt x="16038" y="14859"/>
                  </a:cubicBezTo>
                  <a:cubicBezTo>
                    <a:pt x="17276" y="16288"/>
                    <a:pt x="18407" y="17800"/>
                    <a:pt x="19657" y="19217"/>
                  </a:cubicBezTo>
                  <a:cubicBezTo>
                    <a:pt x="18633" y="17657"/>
                    <a:pt x="17621" y="16074"/>
                    <a:pt x="16478" y="14609"/>
                  </a:cubicBezTo>
                  <a:cubicBezTo>
                    <a:pt x="15323" y="13133"/>
                    <a:pt x="14061" y="11775"/>
                    <a:pt x="12787" y="10418"/>
                  </a:cubicBezTo>
                  <a:cubicBezTo>
                    <a:pt x="9632" y="7013"/>
                    <a:pt x="6096" y="3977"/>
                    <a:pt x="2203" y="1453"/>
                  </a:cubicBezTo>
                  <a:cubicBezTo>
                    <a:pt x="1476" y="953"/>
                    <a:pt x="726" y="476"/>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19"/>
            <p:cNvSpPr/>
            <p:nvPr/>
          </p:nvSpPr>
          <p:spPr>
            <a:xfrm>
              <a:off x="2170800" y="1627425"/>
              <a:ext cx="934950" cy="358700"/>
            </a:xfrm>
            <a:custGeom>
              <a:rect b="b" l="l" r="r" t="t"/>
              <a:pathLst>
                <a:path extrusionOk="0" h="14348" w="37398">
                  <a:moveTo>
                    <a:pt x="0" y="0"/>
                  </a:moveTo>
                  <a:cubicBezTo>
                    <a:pt x="1429" y="381"/>
                    <a:pt x="2858" y="786"/>
                    <a:pt x="4298" y="1167"/>
                  </a:cubicBezTo>
                  <a:cubicBezTo>
                    <a:pt x="8644" y="2310"/>
                    <a:pt x="13038" y="3286"/>
                    <a:pt x="17241" y="4893"/>
                  </a:cubicBezTo>
                  <a:cubicBezTo>
                    <a:pt x="21324" y="6429"/>
                    <a:pt x="24980" y="8013"/>
                    <a:pt x="28909" y="9930"/>
                  </a:cubicBezTo>
                  <a:cubicBezTo>
                    <a:pt x="31766" y="11335"/>
                    <a:pt x="34552" y="12906"/>
                    <a:pt x="37398" y="14347"/>
                  </a:cubicBezTo>
                  <a:cubicBezTo>
                    <a:pt x="35505" y="13073"/>
                    <a:pt x="33635" y="11799"/>
                    <a:pt x="31647" y="10716"/>
                  </a:cubicBezTo>
                  <a:cubicBezTo>
                    <a:pt x="29040" y="9311"/>
                    <a:pt x="26349" y="8061"/>
                    <a:pt x="23646" y="6858"/>
                  </a:cubicBezTo>
                  <a:cubicBezTo>
                    <a:pt x="20610" y="5548"/>
                    <a:pt x="17562" y="4298"/>
                    <a:pt x="14395" y="3274"/>
                  </a:cubicBezTo>
                  <a:cubicBezTo>
                    <a:pt x="10906" y="2215"/>
                    <a:pt x="7358" y="1250"/>
                    <a:pt x="3763" y="607"/>
                  </a:cubicBezTo>
                  <a:cubicBezTo>
                    <a:pt x="2513" y="381"/>
                    <a:pt x="1239" y="19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19"/>
            <p:cNvSpPr/>
            <p:nvPr/>
          </p:nvSpPr>
          <p:spPr>
            <a:xfrm>
              <a:off x="2608350" y="1675325"/>
              <a:ext cx="1009375" cy="727500"/>
            </a:xfrm>
            <a:custGeom>
              <a:rect b="b" l="l" r="r" t="t"/>
              <a:pathLst>
                <a:path extrusionOk="0" h="29100" w="40375">
                  <a:moveTo>
                    <a:pt x="0" y="1"/>
                  </a:moveTo>
                  <a:lnTo>
                    <a:pt x="0" y="1"/>
                  </a:lnTo>
                  <a:cubicBezTo>
                    <a:pt x="2584" y="1192"/>
                    <a:pt x="5132" y="2442"/>
                    <a:pt x="7740" y="3597"/>
                  </a:cubicBezTo>
                  <a:cubicBezTo>
                    <a:pt x="10299" y="4811"/>
                    <a:pt x="12812" y="6097"/>
                    <a:pt x="15300" y="7454"/>
                  </a:cubicBezTo>
                  <a:cubicBezTo>
                    <a:pt x="17479" y="8645"/>
                    <a:pt x="19658" y="9871"/>
                    <a:pt x="21729" y="11264"/>
                  </a:cubicBezTo>
                  <a:cubicBezTo>
                    <a:pt x="25682" y="13895"/>
                    <a:pt x="29230" y="16491"/>
                    <a:pt x="32588" y="19837"/>
                  </a:cubicBezTo>
                  <a:cubicBezTo>
                    <a:pt x="35457" y="22742"/>
                    <a:pt x="38243" y="25671"/>
                    <a:pt x="40375" y="29100"/>
                  </a:cubicBezTo>
                  <a:cubicBezTo>
                    <a:pt x="38708" y="25266"/>
                    <a:pt x="35803" y="22206"/>
                    <a:pt x="32886" y="19301"/>
                  </a:cubicBezTo>
                  <a:cubicBezTo>
                    <a:pt x="29052" y="15503"/>
                    <a:pt x="24611" y="12336"/>
                    <a:pt x="20074" y="9431"/>
                  </a:cubicBezTo>
                  <a:cubicBezTo>
                    <a:pt x="17955" y="8145"/>
                    <a:pt x="15788" y="6954"/>
                    <a:pt x="13597" y="5787"/>
                  </a:cubicBezTo>
                  <a:cubicBezTo>
                    <a:pt x="11466" y="4668"/>
                    <a:pt x="9323" y="3561"/>
                    <a:pt x="7109" y="2608"/>
                  </a:cubicBezTo>
                  <a:cubicBezTo>
                    <a:pt x="4787" y="1620"/>
                    <a:pt x="2394" y="79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19"/>
            <p:cNvSpPr/>
            <p:nvPr/>
          </p:nvSpPr>
          <p:spPr>
            <a:xfrm>
              <a:off x="2673250" y="1643200"/>
              <a:ext cx="493525" cy="256000"/>
            </a:xfrm>
            <a:custGeom>
              <a:rect b="b" l="l" r="r" t="t"/>
              <a:pathLst>
                <a:path extrusionOk="0" h="10240" w="19741">
                  <a:moveTo>
                    <a:pt x="0" y="0"/>
                  </a:moveTo>
                  <a:lnTo>
                    <a:pt x="0" y="0"/>
                  </a:lnTo>
                  <a:cubicBezTo>
                    <a:pt x="322" y="155"/>
                    <a:pt x="643" y="298"/>
                    <a:pt x="953" y="464"/>
                  </a:cubicBezTo>
                  <a:cubicBezTo>
                    <a:pt x="7287" y="3608"/>
                    <a:pt x="13609" y="6727"/>
                    <a:pt x="19741" y="10239"/>
                  </a:cubicBezTo>
                  <a:cubicBezTo>
                    <a:pt x="16764" y="7953"/>
                    <a:pt x="13514" y="6060"/>
                    <a:pt x="10180" y="4358"/>
                  </a:cubicBezTo>
                  <a:cubicBezTo>
                    <a:pt x="8489" y="3489"/>
                    <a:pt x="6787" y="2608"/>
                    <a:pt x="5036" y="1857"/>
                  </a:cubicBezTo>
                  <a:cubicBezTo>
                    <a:pt x="3548" y="1203"/>
                    <a:pt x="2012" y="691"/>
                    <a:pt x="476" y="167"/>
                  </a:cubicBezTo>
                  <a:cubicBezTo>
                    <a:pt x="310" y="107"/>
                    <a:pt x="155" y="6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19"/>
            <p:cNvSpPr/>
            <p:nvPr/>
          </p:nvSpPr>
          <p:spPr>
            <a:xfrm>
              <a:off x="3208425" y="1916725"/>
              <a:ext cx="506050" cy="541775"/>
            </a:xfrm>
            <a:custGeom>
              <a:rect b="b" l="l" r="r" t="t"/>
              <a:pathLst>
                <a:path extrusionOk="0" h="21671" w="20242">
                  <a:moveTo>
                    <a:pt x="0" y="1"/>
                  </a:moveTo>
                  <a:lnTo>
                    <a:pt x="0" y="1"/>
                  </a:lnTo>
                  <a:cubicBezTo>
                    <a:pt x="3299" y="2835"/>
                    <a:pt x="6858" y="5406"/>
                    <a:pt x="9966" y="8490"/>
                  </a:cubicBezTo>
                  <a:cubicBezTo>
                    <a:pt x="13240" y="11657"/>
                    <a:pt x="15729" y="14991"/>
                    <a:pt x="18288" y="18682"/>
                  </a:cubicBezTo>
                  <a:cubicBezTo>
                    <a:pt x="18931" y="19599"/>
                    <a:pt x="19539" y="20539"/>
                    <a:pt x="20134" y="21492"/>
                  </a:cubicBezTo>
                  <a:cubicBezTo>
                    <a:pt x="20170" y="21551"/>
                    <a:pt x="20205" y="21611"/>
                    <a:pt x="20241" y="21670"/>
                  </a:cubicBezTo>
                  <a:cubicBezTo>
                    <a:pt x="19836" y="20730"/>
                    <a:pt x="19408" y="19825"/>
                    <a:pt x="18920" y="18932"/>
                  </a:cubicBezTo>
                  <a:cubicBezTo>
                    <a:pt x="16931" y="15300"/>
                    <a:pt x="14312" y="12074"/>
                    <a:pt x="11454" y="9109"/>
                  </a:cubicBezTo>
                  <a:cubicBezTo>
                    <a:pt x="9728" y="7359"/>
                    <a:pt x="7930" y="5692"/>
                    <a:pt x="5989" y="4168"/>
                  </a:cubicBezTo>
                  <a:cubicBezTo>
                    <a:pt x="4072" y="2680"/>
                    <a:pt x="2048" y="129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19"/>
            <p:cNvSpPr/>
            <p:nvPr/>
          </p:nvSpPr>
          <p:spPr>
            <a:xfrm>
              <a:off x="3004825" y="1729800"/>
              <a:ext cx="684350" cy="587000"/>
            </a:xfrm>
            <a:custGeom>
              <a:rect b="b" l="l" r="r" t="t"/>
              <a:pathLst>
                <a:path extrusionOk="0" h="23480" w="27374">
                  <a:moveTo>
                    <a:pt x="1" y="1"/>
                  </a:moveTo>
                  <a:cubicBezTo>
                    <a:pt x="1501" y="989"/>
                    <a:pt x="2989" y="2013"/>
                    <a:pt x="4525" y="2965"/>
                  </a:cubicBezTo>
                  <a:cubicBezTo>
                    <a:pt x="8645" y="5501"/>
                    <a:pt x="12693" y="8002"/>
                    <a:pt x="16229" y="11097"/>
                  </a:cubicBezTo>
                  <a:cubicBezTo>
                    <a:pt x="18705" y="13193"/>
                    <a:pt x="20968" y="15562"/>
                    <a:pt x="23075" y="18051"/>
                  </a:cubicBezTo>
                  <a:cubicBezTo>
                    <a:pt x="24635" y="19860"/>
                    <a:pt x="26016" y="21599"/>
                    <a:pt x="27373" y="23480"/>
                  </a:cubicBezTo>
                  <a:cubicBezTo>
                    <a:pt x="24337" y="17967"/>
                    <a:pt x="19955" y="13348"/>
                    <a:pt x="15122" y="9395"/>
                  </a:cubicBezTo>
                  <a:cubicBezTo>
                    <a:pt x="13252" y="7883"/>
                    <a:pt x="11288" y="6478"/>
                    <a:pt x="9276" y="5144"/>
                  </a:cubicBezTo>
                  <a:cubicBezTo>
                    <a:pt x="7549" y="4013"/>
                    <a:pt x="5787" y="2906"/>
                    <a:pt x="3965" y="1965"/>
                  </a:cubicBezTo>
                  <a:cubicBezTo>
                    <a:pt x="2656" y="1287"/>
                    <a:pt x="1322" y="65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19"/>
            <p:cNvSpPr/>
            <p:nvPr/>
          </p:nvSpPr>
          <p:spPr>
            <a:xfrm>
              <a:off x="2716400" y="1590800"/>
              <a:ext cx="248275" cy="109850"/>
            </a:xfrm>
            <a:custGeom>
              <a:rect b="b" l="l" r="r" t="t"/>
              <a:pathLst>
                <a:path extrusionOk="0" h="4394" w="9931">
                  <a:moveTo>
                    <a:pt x="0" y="1"/>
                  </a:moveTo>
                  <a:lnTo>
                    <a:pt x="0" y="1"/>
                  </a:lnTo>
                  <a:cubicBezTo>
                    <a:pt x="2965" y="1548"/>
                    <a:pt x="6597" y="3203"/>
                    <a:pt x="9930" y="4394"/>
                  </a:cubicBezTo>
                  <a:cubicBezTo>
                    <a:pt x="8251" y="3394"/>
                    <a:pt x="6537" y="2429"/>
                    <a:pt x="4739" y="1620"/>
                  </a:cubicBezTo>
                  <a:cubicBezTo>
                    <a:pt x="3203" y="953"/>
                    <a:pt x="1608" y="45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19"/>
            <p:cNvSpPr/>
            <p:nvPr/>
          </p:nvSpPr>
          <p:spPr>
            <a:xfrm>
              <a:off x="2847975" y="1581875"/>
              <a:ext cx="556925" cy="334575"/>
            </a:xfrm>
            <a:custGeom>
              <a:rect b="b" l="l" r="r" t="t"/>
              <a:pathLst>
                <a:path extrusionOk="0" h="13383" w="22277">
                  <a:moveTo>
                    <a:pt x="0" y="0"/>
                  </a:moveTo>
                  <a:lnTo>
                    <a:pt x="0" y="0"/>
                  </a:lnTo>
                  <a:cubicBezTo>
                    <a:pt x="1584" y="631"/>
                    <a:pt x="3108" y="1417"/>
                    <a:pt x="4620" y="2191"/>
                  </a:cubicBezTo>
                  <a:cubicBezTo>
                    <a:pt x="6822" y="3322"/>
                    <a:pt x="8989" y="4501"/>
                    <a:pt x="11097" y="5787"/>
                  </a:cubicBezTo>
                  <a:cubicBezTo>
                    <a:pt x="14061" y="7597"/>
                    <a:pt x="16871" y="9597"/>
                    <a:pt x="19729" y="11573"/>
                  </a:cubicBezTo>
                  <a:cubicBezTo>
                    <a:pt x="20574" y="12192"/>
                    <a:pt x="21443" y="12764"/>
                    <a:pt x="22277" y="13383"/>
                  </a:cubicBezTo>
                  <a:cubicBezTo>
                    <a:pt x="21669" y="12811"/>
                    <a:pt x="21050" y="12240"/>
                    <a:pt x="20431" y="11680"/>
                  </a:cubicBezTo>
                  <a:cubicBezTo>
                    <a:pt x="17681" y="9204"/>
                    <a:pt x="14549" y="7156"/>
                    <a:pt x="11394" y="5239"/>
                  </a:cubicBezTo>
                  <a:cubicBezTo>
                    <a:pt x="7811" y="3072"/>
                    <a:pt x="4048" y="11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19"/>
            <p:cNvSpPr/>
            <p:nvPr/>
          </p:nvSpPr>
          <p:spPr>
            <a:xfrm>
              <a:off x="3439400" y="1940250"/>
              <a:ext cx="386675" cy="507525"/>
            </a:xfrm>
            <a:custGeom>
              <a:rect b="b" l="l" r="r" t="t"/>
              <a:pathLst>
                <a:path extrusionOk="0" h="20301" w="15467">
                  <a:moveTo>
                    <a:pt x="1" y="0"/>
                  </a:moveTo>
                  <a:lnTo>
                    <a:pt x="1" y="0"/>
                  </a:lnTo>
                  <a:cubicBezTo>
                    <a:pt x="1537" y="1477"/>
                    <a:pt x="2977" y="3025"/>
                    <a:pt x="4358" y="4608"/>
                  </a:cubicBezTo>
                  <a:cubicBezTo>
                    <a:pt x="6013" y="6454"/>
                    <a:pt x="7656" y="8347"/>
                    <a:pt x="9169" y="10311"/>
                  </a:cubicBezTo>
                  <a:cubicBezTo>
                    <a:pt x="10716" y="12276"/>
                    <a:pt x="12490" y="15324"/>
                    <a:pt x="13979" y="17741"/>
                  </a:cubicBezTo>
                  <a:cubicBezTo>
                    <a:pt x="14467" y="18538"/>
                    <a:pt x="14943" y="19360"/>
                    <a:pt x="15407" y="20182"/>
                  </a:cubicBezTo>
                  <a:cubicBezTo>
                    <a:pt x="15418" y="20212"/>
                    <a:pt x="15445" y="20242"/>
                    <a:pt x="15460" y="20280"/>
                  </a:cubicBezTo>
                  <a:lnTo>
                    <a:pt x="15460" y="20280"/>
                  </a:lnTo>
                  <a:cubicBezTo>
                    <a:pt x="15223" y="19560"/>
                    <a:pt x="14928" y="18829"/>
                    <a:pt x="14610" y="18122"/>
                  </a:cubicBezTo>
                  <a:cubicBezTo>
                    <a:pt x="13800" y="16264"/>
                    <a:pt x="12848" y="14467"/>
                    <a:pt x="11740" y="12752"/>
                  </a:cubicBezTo>
                  <a:cubicBezTo>
                    <a:pt x="10550" y="10907"/>
                    <a:pt x="9180" y="9180"/>
                    <a:pt x="7764" y="7501"/>
                  </a:cubicBezTo>
                  <a:cubicBezTo>
                    <a:pt x="5466" y="4715"/>
                    <a:pt x="2965" y="2060"/>
                    <a:pt x="1" y="0"/>
                  </a:cubicBezTo>
                  <a:close/>
                  <a:moveTo>
                    <a:pt x="15460" y="20280"/>
                  </a:moveTo>
                  <a:cubicBezTo>
                    <a:pt x="15462" y="20287"/>
                    <a:pt x="15465" y="20294"/>
                    <a:pt x="15467" y="20301"/>
                  </a:cubicBezTo>
                  <a:cubicBezTo>
                    <a:pt x="15465" y="20294"/>
                    <a:pt x="15463" y="20287"/>
                    <a:pt x="15460" y="2028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19"/>
            <p:cNvSpPr/>
            <p:nvPr/>
          </p:nvSpPr>
          <p:spPr>
            <a:xfrm>
              <a:off x="3020900" y="1589025"/>
              <a:ext cx="878100" cy="884650"/>
            </a:xfrm>
            <a:custGeom>
              <a:rect b="b" l="l" r="r" t="t"/>
              <a:pathLst>
                <a:path extrusionOk="0" h="35386" w="35124">
                  <a:moveTo>
                    <a:pt x="1" y="0"/>
                  </a:moveTo>
                  <a:cubicBezTo>
                    <a:pt x="132" y="60"/>
                    <a:pt x="286" y="143"/>
                    <a:pt x="417" y="238"/>
                  </a:cubicBezTo>
                  <a:cubicBezTo>
                    <a:pt x="2799" y="1869"/>
                    <a:pt x="5204" y="3501"/>
                    <a:pt x="7692" y="4965"/>
                  </a:cubicBezTo>
                  <a:cubicBezTo>
                    <a:pt x="10371" y="6608"/>
                    <a:pt x="12966" y="8382"/>
                    <a:pt x="15443" y="10287"/>
                  </a:cubicBezTo>
                  <a:cubicBezTo>
                    <a:pt x="17884" y="12085"/>
                    <a:pt x="20408" y="14311"/>
                    <a:pt x="22682" y="16657"/>
                  </a:cubicBezTo>
                  <a:cubicBezTo>
                    <a:pt x="24111" y="18109"/>
                    <a:pt x="25432" y="19657"/>
                    <a:pt x="26694" y="21265"/>
                  </a:cubicBezTo>
                  <a:cubicBezTo>
                    <a:pt x="28028" y="22920"/>
                    <a:pt x="29278" y="24610"/>
                    <a:pt x="30445" y="26503"/>
                  </a:cubicBezTo>
                  <a:cubicBezTo>
                    <a:pt x="31207" y="27706"/>
                    <a:pt x="31874" y="28956"/>
                    <a:pt x="32564" y="30206"/>
                  </a:cubicBezTo>
                  <a:cubicBezTo>
                    <a:pt x="33481" y="31909"/>
                    <a:pt x="34374" y="33623"/>
                    <a:pt x="35124" y="35385"/>
                  </a:cubicBezTo>
                  <a:cubicBezTo>
                    <a:pt x="33600" y="30290"/>
                    <a:pt x="30778" y="25658"/>
                    <a:pt x="27516" y="21491"/>
                  </a:cubicBezTo>
                  <a:cubicBezTo>
                    <a:pt x="24075" y="16966"/>
                    <a:pt x="20015" y="12930"/>
                    <a:pt x="15491" y="9489"/>
                  </a:cubicBezTo>
                  <a:cubicBezTo>
                    <a:pt x="12919" y="7453"/>
                    <a:pt x="9716" y="5144"/>
                    <a:pt x="6656" y="3286"/>
                  </a:cubicBezTo>
                  <a:cubicBezTo>
                    <a:pt x="4537" y="1988"/>
                    <a:pt x="2263" y="97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19"/>
            <p:cNvSpPr/>
            <p:nvPr/>
          </p:nvSpPr>
          <p:spPr>
            <a:xfrm>
              <a:off x="3147100" y="1603900"/>
              <a:ext cx="385800" cy="260475"/>
            </a:xfrm>
            <a:custGeom>
              <a:rect b="b" l="l" r="r" t="t"/>
              <a:pathLst>
                <a:path extrusionOk="0" h="10419" w="15432">
                  <a:moveTo>
                    <a:pt x="1" y="0"/>
                  </a:moveTo>
                  <a:lnTo>
                    <a:pt x="1" y="0"/>
                  </a:lnTo>
                  <a:cubicBezTo>
                    <a:pt x="2632" y="1370"/>
                    <a:pt x="5144" y="2917"/>
                    <a:pt x="7621" y="4537"/>
                  </a:cubicBezTo>
                  <a:cubicBezTo>
                    <a:pt x="10062" y="6215"/>
                    <a:pt x="12217" y="7918"/>
                    <a:pt x="14479" y="9668"/>
                  </a:cubicBezTo>
                  <a:cubicBezTo>
                    <a:pt x="14800" y="9930"/>
                    <a:pt x="15122" y="10168"/>
                    <a:pt x="15431" y="10418"/>
                  </a:cubicBezTo>
                  <a:cubicBezTo>
                    <a:pt x="15217" y="10204"/>
                    <a:pt x="15026" y="9990"/>
                    <a:pt x="14824" y="9775"/>
                  </a:cubicBezTo>
                  <a:cubicBezTo>
                    <a:pt x="10728" y="5406"/>
                    <a:pt x="5632" y="198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19"/>
            <p:cNvSpPr/>
            <p:nvPr/>
          </p:nvSpPr>
          <p:spPr>
            <a:xfrm>
              <a:off x="3570075" y="1901850"/>
              <a:ext cx="210175" cy="239650"/>
            </a:xfrm>
            <a:custGeom>
              <a:rect b="b" l="l" r="r" t="t"/>
              <a:pathLst>
                <a:path extrusionOk="0" h="9586" w="8407">
                  <a:moveTo>
                    <a:pt x="1" y="1"/>
                  </a:moveTo>
                  <a:lnTo>
                    <a:pt x="1" y="1"/>
                  </a:lnTo>
                  <a:cubicBezTo>
                    <a:pt x="2822" y="2858"/>
                    <a:pt x="5299" y="6013"/>
                    <a:pt x="7930" y="9025"/>
                  </a:cubicBezTo>
                  <a:cubicBezTo>
                    <a:pt x="8097" y="9216"/>
                    <a:pt x="8240" y="9395"/>
                    <a:pt x="8406" y="9585"/>
                  </a:cubicBezTo>
                  <a:cubicBezTo>
                    <a:pt x="8299" y="9406"/>
                    <a:pt x="8180" y="9228"/>
                    <a:pt x="8085" y="9049"/>
                  </a:cubicBezTo>
                  <a:cubicBezTo>
                    <a:pt x="7001" y="7299"/>
                    <a:pt x="5811" y="5608"/>
                    <a:pt x="4477" y="4061"/>
                  </a:cubicBezTo>
                  <a:cubicBezTo>
                    <a:pt x="3120" y="2560"/>
                    <a:pt x="1620" y="1203"/>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19"/>
            <p:cNvSpPr/>
            <p:nvPr/>
          </p:nvSpPr>
          <p:spPr>
            <a:xfrm>
              <a:off x="3822200" y="2213200"/>
              <a:ext cx="101225" cy="196475"/>
            </a:xfrm>
            <a:custGeom>
              <a:rect b="b" l="l" r="r" t="t"/>
              <a:pathLst>
                <a:path extrusionOk="0" h="7859" w="4049">
                  <a:moveTo>
                    <a:pt x="0" y="0"/>
                  </a:moveTo>
                  <a:lnTo>
                    <a:pt x="0" y="0"/>
                  </a:lnTo>
                  <a:cubicBezTo>
                    <a:pt x="1405" y="2382"/>
                    <a:pt x="2596" y="4882"/>
                    <a:pt x="3810" y="7382"/>
                  </a:cubicBezTo>
                  <a:cubicBezTo>
                    <a:pt x="3894" y="7549"/>
                    <a:pt x="3965" y="7704"/>
                    <a:pt x="4048" y="7859"/>
                  </a:cubicBezTo>
                  <a:cubicBezTo>
                    <a:pt x="4024" y="7728"/>
                    <a:pt x="3989" y="7597"/>
                    <a:pt x="3953" y="7466"/>
                  </a:cubicBezTo>
                  <a:cubicBezTo>
                    <a:pt x="3251" y="4703"/>
                    <a:pt x="1929" y="210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19"/>
            <p:cNvSpPr/>
            <p:nvPr/>
          </p:nvSpPr>
          <p:spPr>
            <a:xfrm>
              <a:off x="2794075" y="1976575"/>
              <a:ext cx="807575" cy="623300"/>
            </a:xfrm>
            <a:custGeom>
              <a:rect b="b" l="l" r="r" t="t"/>
              <a:pathLst>
                <a:path extrusionOk="0" h="24932" w="32303">
                  <a:moveTo>
                    <a:pt x="1" y="0"/>
                  </a:moveTo>
                  <a:lnTo>
                    <a:pt x="1" y="0"/>
                  </a:lnTo>
                  <a:cubicBezTo>
                    <a:pt x="1382" y="798"/>
                    <a:pt x="2763" y="1548"/>
                    <a:pt x="4156" y="2298"/>
                  </a:cubicBezTo>
                  <a:cubicBezTo>
                    <a:pt x="10264" y="5560"/>
                    <a:pt x="15705" y="9442"/>
                    <a:pt x="20813" y="13930"/>
                  </a:cubicBezTo>
                  <a:cubicBezTo>
                    <a:pt x="22551" y="15454"/>
                    <a:pt x="24314" y="16966"/>
                    <a:pt x="25992" y="18562"/>
                  </a:cubicBezTo>
                  <a:cubicBezTo>
                    <a:pt x="28147" y="20634"/>
                    <a:pt x="30219" y="22789"/>
                    <a:pt x="32303" y="24932"/>
                  </a:cubicBezTo>
                  <a:cubicBezTo>
                    <a:pt x="30898" y="23062"/>
                    <a:pt x="29445" y="21241"/>
                    <a:pt x="27802" y="19574"/>
                  </a:cubicBezTo>
                  <a:cubicBezTo>
                    <a:pt x="25385" y="17109"/>
                    <a:pt x="22742" y="14859"/>
                    <a:pt x="20111" y="12609"/>
                  </a:cubicBezTo>
                  <a:cubicBezTo>
                    <a:pt x="17110" y="10049"/>
                    <a:pt x="13979" y="7620"/>
                    <a:pt x="10657" y="5465"/>
                  </a:cubicBezTo>
                  <a:cubicBezTo>
                    <a:pt x="8490" y="4012"/>
                    <a:pt x="6252" y="2619"/>
                    <a:pt x="3847" y="1595"/>
                  </a:cubicBezTo>
                  <a:cubicBezTo>
                    <a:pt x="2585" y="1036"/>
                    <a:pt x="1299" y="51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19"/>
            <p:cNvSpPr/>
            <p:nvPr/>
          </p:nvSpPr>
          <p:spPr>
            <a:xfrm>
              <a:off x="1556425" y="1782800"/>
              <a:ext cx="1209100" cy="174150"/>
            </a:xfrm>
            <a:custGeom>
              <a:rect b="b" l="l" r="r" t="t"/>
              <a:pathLst>
                <a:path extrusionOk="0" h="6966" w="48364">
                  <a:moveTo>
                    <a:pt x="13353" y="1"/>
                  </a:moveTo>
                  <a:cubicBezTo>
                    <a:pt x="12360" y="1"/>
                    <a:pt x="11366" y="22"/>
                    <a:pt x="10371" y="72"/>
                  </a:cubicBezTo>
                  <a:cubicBezTo>
                    <a:pt x="8621" y="167"/>
                    <a:pt x="6871" y="274"/>
                    <a:pt x="5144" y="595"/>
                  </a:cubicBezTo>
                  <a:cubicBezTo>
                    <a:pt x="3406" y="929"/>
                    <a:pt x="1703" y="1381"/>
                    <a:pt x="1" y="1857"/>
                  </a:cubicBezTo>
                  <a:cubicBezTo>
                    <a:pt x="2037" y="1536"/>
                    <a:pt x="4085" y="1357"/>
                    <a:pt x="6133" y="1179"/>
                  </a:cubicBezTo>
                  <a:cubicBezTo>
                    <a:pt x="8758" y="902"/>
                    <a:pt x="11383" y="775"/>
                    <a:pt x="14011" y="775"/>
                  </a:cubicBezTo>
                  <a:cubicBezTo>
                    <a:pt x="16018" y="775"/>
                    <a:pt x="18028" y="849"/>
                    <a:pt x="20039" y="988"/>
                  </a:cubicBezTo>
                  <a:cubicBezTo>
                    <a:pt x="25683" y="1334"/>
                    <a:pt x="30909" y="2119"/>
                    <a:pt x="36446" y="3512"/>
                  </a:cubicBezTo>
                  <a:cubicBezTo>
                    <a:pt x="38637" y="4048"/>
                    <a:pt x="40804" y="4644"/>
                    <a:pt x="42982" y="5251"/>
                  </a:cubicBezTo>
                  <a:cubicBezTo>
                    <a:pt x="44792" y="5763"/>
                    <a:pt x="46626" y="6251"/>
                    <a:pt x="48364" y="6965"/>
                  </a:cubicBezTo>
                  <a:cubicBezTo>
                    <a:pt x="44935" y="5048"/>
                    <a:pt x="41054" y="4096"/>
                    <a:pt x="37279" y="3108"/>
                  </a:cubicBezTo>
                  <a:cubicBezTo>
                    <a:pt x="31529" y="1619"/>
                    <a:pt x="25671" y="655"/>
                    <a:pt x="19741" y="238"/>
                  </a:cubicBezTo>
                  <a:cubicBezTo>
                    <a:pt x="17613" y="100"/>
                    <a:pt x="15485" y="1"/>
                    <a:pt x="133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19"/>
            <p:cNvSpPr/>
            <p:nvPr/>
          </p:nvSpPr>
          <p:spPr>
            <a:xfrm>
              <a:off x="2420825" y="1922975"/>
              <a:ext cx="835250" cy="414975"/>
            </a:xfrm>
            <a:custGeom>
              <a:rect b="b" l="l" r="r" t="t"/>
              <a:pathLst>
                <a:path extrusionOk="0" h="16599" w="33410">
                  <a:moveTo>
                    <a:pt x="1" y="1"/>
                  </a:moveTo>
                  <a:lnTo>
                    <a:pt x="1" y="1"/>
                  </a:lnTo>
                  <a:cubicBezTo>
                    <a:pt x="1394" y="465"/>
                    <a:pt x="2775" y="930"/>
                    <a:pt x="4168" y="1418"/>
                  </a:cubicBezTo>
                  <a:cubicBezTo>
                    <a:pt x="9240" y="3097"/>
                    <a:pt x="13883" y="4847"/>
                    <a:pt x="18574" y="7288"/>
                  </a:cubicBezTo>
                  <a:cubicBezTo>
                    <a:pt x="21813" y="8966"/>
                    <a:pt x="24956" y="10824"/>
                    <a:pt x="27980" y="12883"/>
                  </a:cubicBezTo>
                  <a:cubicBezTo>
                    <a:pt x="29802" y="14086"/>
                    <a:pt x="31647" y="15289"/>
                    <a:pt x="33409" y="16598"/>
                  </a:cubicBezTo>
                  <a:cubicBezTo>
                    <a:pt x="30659" y="13907"/>
                    <a:pt x="27444" y="11752"/>
                    <a:pt x="24182" y="9728"/>
                  </a:cubicBezTo>
                  <a:cubicBezTo>
                    <a:pt x="20479" y="7490"/>
                    <a:pt x="16634" y="5466"/>
                    <a:pt x="12633" y="3799"/>
                  </a:cubicBezTo>
                  <a:cubicBezTo>
                    <a:pt x="9740" y="2608"/>
                    <a:pt x="6823" y="1430"/>
                    <a:pt x="3775" y="775"/>
                  </a:cubicBezTo>
                  <a:cubicBezTo>
                    <a:pt x="2525" y="501"/>
                    <a:pt x="1263" y="2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19"/>
            <p:cNvSpPr/>
            <p:nvPr/>
          </p:nvSpPr>
          <p:spPr>
            <a:xfrm>
              <a:off x="1336750" y="1880175"/>
              <a:ext cx="1023675" cy="94025"/>
            </a:xfrm>
            <a:custGeom>
              <a:rect b="b" l="l" r="r" t="t"/>
              <a:pathLst>
                <a:path extrusionOk="0" h="3761" w="40947">
                  <a:moveTo>
                    <a:pt x="23312" y="0"/>
                  </a:moveTo>
                  <a:cubicBezTo>
                    <a:pt x="20309" y="0"/>
                    <a:pt x="17300" y="137"/>
                    <a:pt x="14312" y="439"/>
                  </a:cubicBezTo>
                  <a:cubicBezTo>
                    <a:pt x="10717" y="760"/>
                    <a:pt x="7133" y="1308"/>
                    <a:pt x="3728" y="2487"/>
                  </a:cubicBezTo>
                  <a:cubicBezTo>
                    <a:pt x="2477" y="2904"/>
                    <a:pt x="1239" y="3320"/>
                    <a:pt x="1" y="3761"/>
                  </a:cubicBezTo>
                  <a:cubicBezTo>
                    <a:pt x="96" y="3737"/>
                    <a:pt x="191" y="3713"/>
                    <a:pt x="287" y="3701"/>
                  </a:cubicBezTo>
                  <a:cubicBezTo>
                    <a:pt x="1715" y="3380"/>
                    <a:pt x="3144" y="3130"/>
                    <a:pt x="4573" y="2880"/>
                  </a:cubicBezTo>
                  <a:cubicBezTo>
                    <a:pt x="6430" y="2546"/>
                    <a:pt x="8264" y="2058"/>
                    <a:pt x="10133" y="1761"/>
                  </a:cubicBezTo>
                  <a:cubicBezTo>
                    <a:pt x="13765" y="1201"/>
                    <a:pt x="17848" y="820"/>
                    <a:pt x="21825" y="749"/>
                  </a:cubicBezTo>
                  <a:cubicBezTo>
                    <a:pt x="22448" y="737"/>
                    <a:pt x="23070" y="731"/>
                    <a:pt x="23692" y="731"/>
                  </a:cubicBezTo>
                  <a:cubicBezTo>
                    <a:pt x="29451" y="731"/>
                    <a:pt x="35209" y="1202"/>
                    <a:pt x="40947" y="1653"/>
                  </a:cubicBezTo>
                  <a:cubicBezTo>
                    <a:pt x="36184" y="463"/>
                    <a:pt x="31255" y="201"/>
                    <a:pt x="26361" y="46"/>
                  </a:cubicBezTo>
                  <a:cubicBezTo>
                    <a:pt x="25346" y="16"/>
                    <a:pt x="24329" y="0"/>
                    <a:pt x="23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19"/>
            <p:cNvSpPr/>
            <p:nvPr/>
          </p:nvSpPr>
          <p:spPr>
            <a:xfrm>
              <a:off x="2349675" y="1596750"/>
              <a:ext cx="230425" cy="64925"/>
            </a:xfrm>
            <a:custGeom>
              <a:rect b="b" l="l" r="r" t="t"/>
              <a:pathLst>
                <a:path extrusionOk="0" h="2597" w="9217">
                  <a:moveTo>
                    <a:pt x="1" y="1"/>
                  </a:moveTo>
                  <a:lnTo>
                    <a:pt x="1" y="1"/>
                  </a:lnTo>
                  <a:cubicBezTo>
                    <a:pt x="1430" y="465"/>
                    <a:pt x="2870" y="929"/>
                    <a:pt x="4335" y="1310"/>
                  </a:cubicBezTo>
                  <a:cubicBezTo>
                    <a:pt x="5954" y="1739"/>
                    <a:pt x="7609" y="2084"/>
                    <a:pt x="9216" y="2596"/>
                  </a:cubicBezTo>
                  <a:cubicBezTo>
                    <a:pt x="6383" y="1048"/>
                    <a:pt x="3204" y="2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19"/>
            <p:cNvSpPr/>
            <p:nvPr/>
          </p:nvSpPr>
          <p:spPr>
            <a:xfrm>
              <a:off x="2527375" y="1588725"/>
              <a:ext cx="102725" cy="27400"/>
            </a:xfrm>
            <a:custGeom>
              <a:rect b="b" l="l" r="r" t="t"/>
              <a:pathLst>
                <a:path extrusionOk="0" h="1096" w="4109">
                  <a:moveTo>
                    <a:pt x="1" y="0"/>
                  </a:moveTo>
                  <a:cubicBezTo>
                    <a:pt x="1168" y="393"/>
                    <a:pt x="2775" y="810"/>
                    <a:pt x="4109" y="1096"/>
                  </a:cubicBezTo>
                  <a:cubicBezTo>
                    <a:pt x="2847" y="393"/>
                    <a:pt x="1418" y="17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19"/>
            <p:cNvSpPr/>
            <p:nvPr/>
          </p:nvSpPr>
          <p:spPr>
            <a:xfrm>
              <a:off x="3276600" y="2373050"/>
              <a:ext cx="259875" cy="253025"/>
            </a:xfrm>
            <a:custGeom>
              <a:rect b="b" l="l" r="r" t="t"/>
              <a:pathLst>
                <a:path extrusionOk="0" h="10121" w="10395">
                  <a:moveTo>
                    <a:pt x="0" y="0"/>
                  </a:moveTo>
                  <a:lnTo>
                    <a:pt x="0" y="0"/>
                  </a:lnTo>
                  <a:cubicBezTo>
                    <a:pt x="1738" y="1369"/>
                    <a:pt x="3286" y="2941"/>
                    <a:pt x="4834" y="4524"/>
                  </a:cubicBezTo>
                  <a:cubicBezTo>
                    <a:pt x="6489" y="6168"/>
                    <a:pt x="8168" y="7811"/>
                    <a:pt x="9799" y="9489"/>
                  </a:cubicBezTo>
                  <a:cubicBezTo>
                    <a:pt x="10013" y="9704"/>
                    <a:pt x="10204" y="9906"/>
                    <a:pt x="10394" y="10120"/>
                  </a:cubicBezTo>
                  <a:cubicBezTo>
                    <a:pt x="10275" y="9918"/>
                    <a:pt x="10144" y="9728"/>
                    <a:pt x="10013" y="9549"/>
                  </a:cubicBezTo>
                  <a:cubicBezTo>
                    <a:pt x="7346" y="5751"/>
                    <a:pt x="4012" y="233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19"/>
            <p:cNvSpPr/>
            <p:nvPr/>
          </p:nvSpPr>
          <p:spPr>
            <a:xfrm>
              <a:off x="1209950" y="1968525"/>
              <a:ext cx="848350" cy="162250"/>
            </a:xfrm>
            <a:custGeom>
              <a:rect b="b" l="l" r="r" t="t"/>
              <a:pathLst>
                <a:path extrusionOk="0" h="6490" w="33934">
                  <a:moveTo>
                    <a:pt x="33934" y="1"/>
                  </a:moveTo>
                  <a:cubicBezTo>
                    <a:pt x="33196" y="1"/>
                    <a:pt x="32457" y="1"/>
                    <a:pt x="31719" y="12"/>
                  </a:cubicBezTo>
                  <a:cubicBezTo>
                    <a:pt x="26742" y="132"/>
                    <a:pt x="21766" y="465"/>
                    <a:pt x="16848" y="1251"/>
                  </a:cubicBezTo>
                  <a:cubicBezTo>
                    <a:pt x="11026" y="2156"/>
                    <a:pt x="5109" y="3406"/>
                    <a:pt x="1" y="6489"/>
                  </a:cubicBezTo>
                  <a:cubicBezTo>
                    <a:pt x="1846" y="5680"/>
                    <a:pt x="3763" y="5025"/>
                    <a:pt x="5680" y="4418"/>
                  </a:cubicBezTo>
                  <a:cubicBezTo>
                    <a:pt x="7442" y="3882"/>
                    <a:pt x="9204" y="3358"/>
                    <a:pt x="10990" y="2977"/>
                  </a:cubicBezTo>
                  <a:cubicBezTo>
                    <a:pt x="16253" y="1846"/>
                    <a:pt x="21182" y="1167"/>
                    <a:pt x="26540" y="870"/>
                  </a:cubicBezTo>
                  <a:cubicBezTo>
                    <a:pt x="28531" y="766"/>
                    <a:pt x="30567" y="698"/>
                    <a:pt x="32608" y="698"/>
                  </a:cubicBezTo>
                  <a:cubicBezTo>
                    <a:pt x="32911" y="698"/>
                    <a:pt x="33214" y="700"/>
                    <a:pt x="33517" y="703"/>
                  </a:cubicBezTo>
                  <a:cubicBezTo>
                    <a:pt x="33648" y="453"/>
                    <a:pt x="33803" y="239"/>
                    <a:pt x="339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19"/>
            <p:cNvSpPr/>
            <p:nvPr/>
          </p:nvSpPr>
          <p:spPr>
            <a:xfrm>
              <a:off x="2135975" y="1969125"/>
              <a:ext cx="415250" cy="69975"/>
            </a:xfrm>
            <a:custGeom>
              <a:rect b="b" l="l" r="r" t="t"/>
              <a:pathLst>
                <a:path extrusionOk="0" h="2799" w="16610">
                  <a:moveTo>
                    <a:pt x="0" y="0"/>
                  </a:moveTo>
                  <a:lnTo>
                    <a:pt x="0" y="0"/>
                  </a:lnTo>
                  <a:cubicBezTo>
                    <a:pt x="84" y="250"/>
                    <a:pt x="119" y="512"/>
                    <a:pt x="155" y="750"/>
                  </a:cubicBezTo>
                  <a:cubicBezTo>
                    <a:pt x="3251" y="870"/>
                    <a:pt x="6299" y="1131"/>
                    <a:pt x="9156" y="1584"/>
                  </a:cubicBezTo>
                  <a:cubicBezTo>
                    <a:pt x="11573" y="1941"/>
                    <a:pt x="13966" y="2310"/>
                    <a:pt x="16359" y="2763"/>
                  </a:cubicBezTo>
                  <a:cubicBezTo>
                    <a:pt x="16455" y="2775"/>
                    <a:pt x="16526" y="2786"/>
                    <a:pt x="16609" y="2798"/>
                  </a:cubicBezTo>
                  <a:lnTo>
                    <a:pt x="15502" y="2405"/>
                  </a:lnTo>
                  <a:cubicBezTo>
                    <a:pt x="13728" y="1751"/>
                    <a:pt x="11883" y="1251"/>
                    <a:pt x="10025" y="929"/>
                  </a:cubicBezTo>
                  <a:cubicBezTo>
                    <a:pt x="6703" y="381"/>
                    <a:pt x="3358" y="10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19"/>
            <p:cNvSpPr/>
            <p:nvPr/>
          </p:nvSpPr>
          <p:spPr>
            <a:xfrm>
              <a:off x="2642575" y="2071525"/>
              <a:ext cx="294700" cy="129200"/>
            </a:xfrm>
            <a:custGeom>
              <a:rect b="b" l="l" r="r" t="t"/>
              <a:pathLst>
                <a:path extrusionOk="0" h="5168" w="11788">
                  <a:moveTo>
                    <a:pt x="1" y="0"/>
                  </a:moveTo>
                  <a:cubicBezTo>
                    <a:pt x="1918" y="643"/>
                    <a:pt x="3549" y="1441"/>
                    <a:pt x="5430" y="2358"/>
                  </a:cubicBezTo>
                  <a:cubicBezTo>
                    <a:pt x="7299" y="3251"/>
                    <a:pt x="9228" y="4084"/>
                    <a:pt x="11097" y="4870"/>
                  </a:cubicBezTo>
                  <a:cubicBezTo>
                    <a:pt x="11252" y="4929"/>
                    <a:pt x="11574" y="5072"/>
                    <a:pt x="11788" y="5167"/>
                  </a:cubicBezTo>
                  <a:cubicBezTo>
                    <a:pt x="11621" y="5060"/>
                    <a:pt x="11455" y="4941"/>
                    <a:pt x="11276" y="4834"/>
                  </a:cubicBezTo>
                  <a:cubicBezTo>
                    <a:pt x="7859" y="2560"/>
                    <a:pt x="4108" y="59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19"/>
            <p:cNvSpPr/>
            <p:nvPr/>
          </p:nvSpPr>
          <p:spPr>
            <a:xfrm>
              <a:off x="2981025" y="2234625"/>
              <a:ext cx="484000" cy="386100"/>
            </a:xfrm>
            <a:custGeom>
              <a:rect b="b" l="l" r="r" t="t"/>
              <a:pathLst>
                <a:path extrusionOk="0" h="15444" w="19360">
                  <a:moveTo>
                    <a:pt x="0" y="1"/>
                  </a:moveTo>
                  <a:lnTo>
                    <a:pt x="0" y="1"/>
                  </a:lnTo>
                  <a:cubicBezTo>
                    <a:pt x="3393" y="2049"/>
                    <a:pt x="7120" y="4585"/>
                    <a:pt x="10001" y="6799"/>
                  </a:cubicBezTo>
                  <a:cubicBezTo>
                    <a:pt x="12478" y="8811"/>
                    <a:pt x="14764" y="11026"/>
                    <a:pt x="17074" y="13229"/>
                  </a:cubicBezTo>
                  <a:cubicBezTo>
                    <a:pt x="17836" y="13967"/>
                    <a:pt x="18610" y="14693"/>
                    <a:pt x="19360" y="15443"/>
                  </a:cubicBezTo>
                  <a:cubicBezTo>
                    <a:pt x="18907" y="14800"/>
                    <a:pt x="18407" y="14157"/>
                    <a:pt x="17919" y="13550"/>
                  </a:cubicBezTo>
                  <a:cubicBezTo>
                    <a:pt x="15502" y="10502"/>
                    <a:pt x="12609" y="7883"/>
                    <a:pt x="9513" y="5537"/>
                  </a:cubicBezTo>
                  <a:cubicBezTo>
                    <a:pt x="6560" y="3334"/>
                    <a:pt x="3429" y="1346"/>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19"/>
            <p:cNvSpPr/>
            <p:nvPr/>
          </p:nvSpPr>
          <p:spPr>
            <a:xfrm>
              <a:off x="2595550" y="2162300"/>
              <a:ext cx="864425" cy="522125"/>
            </a:xfrm>
            <a:custGeom>
              <a:rect b="b" l="l" r="r" t="t"/>
              <a:pathLst>
                <a:path extrusionOk="0" h="20885" w="34577">
                  <a:moveTo>
                    <a:pt x="1" y="1"/>
                  </a:moveTo>
                  <a:lnTo>
                    <a:pt x="1" y="1"/>
                  </a:lnTo>
                  <a:cubicBezTo>
                    <a:pt x="1536" y="524"/>
                    <a:pt x="3049" y="1108"/>
                    <a:pt x="4561" y="1679"/>
                  </a:cubicBezTo>
                  <a:cubicBezTo>
                    <a:pt x="11252" y="4156"/>
                    <a:pt x="17669" y="7680"/>
                    <a:pt x="23623" y="11978"/>
                  </a:cubicBezTo>
                  <a:cubicBezTo>
                    <a:pt x="27361" y="14645"/>
                    <a:pt x="30897" y="17836"/>
                    <a:pt x="34576" y="20884"/>
                  </a:cubicBezTo>
                  <a:cubicBezTo>
                    <a:pt x="30314" y="16145"/>
                    <a:pt x="25254" y="12204"/>
                    <a:pt x="19943" y="8752"/>
                  </a:cubicBezTo>
                  <a:cubicBezTo>
                    <a:pt x="17384" y="7085"/>
                    <a:pt x="14740" y="5585"/>
                    <a:pt x="12014" y="4215"/>
                  </a:cubicBezTo>
                  <a:cubicBezTo>
                    <a:pt x="9454" y="2929"/>
                    <a:pt x="6799" y="1786"/>
                    <a:pt x="4049" y="989"/>
                  </a:cubicBezTo>
                  <a:cubicBezTo>
                    <a:pt x="2715" y="596"/>
                    <a:pt x="1358" y="27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19"/>
            <p:cNvSpPr/>
            <p:nvPr/>
          </p:nvSpPr>
          <p:spPr>
            <a:xfrm>
              <a:off x="2139550" y="2083125"/>
              <a:ext cx="413750" cy="70275"/>
            </a:xfrm>
            <a:custGeom>
              <a:rect b="b" l="l" r="r" t="t"/>
              <a:pathLst>
                <a:path extrusionOk="0" h="2811" w="16550">
                  <a:moveTo>
                    <a:pt x="179" y="0"/>
                  </a:moveTo>
                  <a:cubicBezTo>
                    <a:pt x="179" y="191"/>
                    <a:pt x="131" y="417"/>
                    <a:pt x="24" y="620"/>
                  </a:cubicBezTo>
                  <a:cubicBezTo>
                    <a:pt x="12" y="655"/>
                    <a:pt x="0" y="667"/>
                    <a:pt x="0" y="703"/>
                  </a:cubicBezTo>
                  <a:cubicBezTo>
                    <a:pt x="929" y="727"/>
                    <a:pt x="1869" y="774"/>
                    <a:pt x="2810" y="834"/>
                  </a:cubicBezTo>
                  <a:cubicBezTo>
                    <a:pt x="5858" y="1012"/>
                    <a:pt x="8430" y="1334"/>
                    <a:pt x="10871" y="1703"/>
                  </a:cubicBezTo>
                  <a:cubicBezTo>
                    <a:pt x="12776" y="2025"/>
                    <a:pt x="14704" y="2263"/>
                    <a:pt x="16550" y="2810"/>
                  </a:cubicBezTo>
                  <a:cubicBezTo>
                    <a:pt x="15443" y="2298"/>
                    <a:pt x="14300" y="1917"/>
                    <a:pt x="13133" y="1620"/>
                  </a:cubicBezTo>
                  <a:cubicBezTo>
                    <a:pt x="11668" y="1215"/>
                    <a:pt x="10156" y="905"/>
                    <a:pt x="8656" y="715"/>
                  </a:cubicBezTo>
                  <a:cubicBezTo>
                    <a:pt x="6132" y="370"/>
                    <a:pt x="3584" y="143"/>
                    <a:pt x="1024" y="24"/>
                  </a:cubicBezTo>
                  <a:cubicBezTo>
                    <a:pt x="738" y="12"/>
                    <a:pt x="453"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19"/>
            <p:cNvSpPr/>
            <p:nvPr/>
          </p:nvSpPr>
          <p:spPr>
            <a:xfrm>
              <a:off x="1871050" y="2079250"/>
              <a:ext cx="116125" cy="22350"/>
            </a:xfrm>
            <a:custGeom>
              <a:rect b="b" l="l" r="r" t="t"/>
              <a:pathLst>
                <a:path extrusionOk="0" h="894" w="4645">
                  <a:moveTo>
                    <a:pt x="4644" y="1"/>
                  </a:moveTo>
                  <a:lnTo>
                    <a:pt x="4644" y="1"/>
                  </a:lnTo>
                  <a:cubicBezTo>
                    <a:pt x="3096" y="24"/>
                    <a:pt x="1549" y="60"/>
                    <a:pt x="1" y="167"/>
                  </a:cubicBezTo>
                  <a:cubicBezTo>
                    <a:pt x="215" y="322"/>
                    <a:pt x="417" y="501"/>
                    <a:pt x="584" y="703"/>
                  </a:cubicBezTo>
                  <a:cubicBezTo>
                    <a:pt x="632" y="763"/>
                    <a:pt x="679" y="834"/>
                    <a:pt x="715" y="894"/>
                  </a:cubicBezTo>
                  <a:cubicBezTo>
                    <a:pt x="1453" y="858"/>
                    <a:pt x="2180" y="822"/>
                    <a:pt x="2906" y="810"/>
                  </a:cubicBezTo>
                  <a:cubicBezTo>
                    <a:pt x="3299" y="798"/>
                    <a:pt x="3680" y="798"/>
                    <a:pt x="4085" y="775"/>
                  </a:cubicBezTo>
                  <a:cubicBezTo>
                    <a:pt x="4108" y="739"/>
                    <a:pt x="4156" y="691"/>
                    <a:pt x="4180" y="644"/>
                  </a:cubicBezTo>
                  <a:cubicBezTo>
                    <a:pt x="4216" y="620"/>
                    <a:pt x="4239" y="584"/>
                    <a:pt x="4275" y="572"/>
                  </a:cubicBezTo>
                  <a:cubicBezTo>
                    <a:pt x="4287" y="536"/>
                    <a:pt x="4299" y="513"/>
                    <a:pt x="4335" y="465"/>
                  </a:cubicBezTo>
                  <a:cubicBezTo>
                    <a:pt x="4442" y="298"/>
                    <a:pt x="4537" y="155"/>
                    <a:pt x="46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19"/>
            <p:cNvSpPr/>
            <p:nvPr/>
          </p:nvSpPr>
          <p:spPr>
            <a:xfrm>
              <a:off x="1640975" y="2090575"/>
              <a:ext cx="150925" cy="25025"/>
            </a:xfrm>
            <a:custGeom>
              <a:rect b="b" l="l" r="r" t="t"/>
              <a:pathLst>
                <a:path extrusionOk="0" h="1001" w="6037">
                  <a:moveTo>
                    <a:pt x="6037" y="0"/>
                  </a:moveTo>
                  <a:lnTo>
                    <a:pt x="6037" y="0"/>
                  </a:lnTo>
                  <a:cubicBezTo>
                    <a:pt x="5298" y="83"/>
                    <a:pt x="4560" y="179"/>
                    <a:pt x="3822" y="298"/>
                  </a:cubicBezTo>
                  <a:cubicBezTo>
                    <a:pt x="2536" y="500"/>
                    <a:pt x="1274" y="774"/>
                    <a:pt x="0" y="1000"/>
                  </a:cubicBezTo>
                  <a:cubicBezTo>
                    <a:pt x="1572" y="893"/>
                    <a:pt x="3155" y="893"/>
                    <a:pt x="4727" y="786"/>
                  </a:cubicBezTo>
                  <a:cubicBezTo>
                    <a:pt x="5132" y="774"/>
                    <a:pt x="5501" y="738"/>
                    <a:pt x="5894" y="726"/>
                  </a:cubicBezTo>
                  <a:cubicBezTo>
                    <a:pt x="5870" y="488"/>
                    <a:pt x="5918" y="238"/>
                    <a:pt x="60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19"/>
            <p:cNvSpPr/>
            <p:nvPr/>
          </p:nvSpPr>
          <p:spPr>
            <a:xfrm>
              <a:off x="1005775" y="2128975"/>
              <a:ext cx="579550" cy="228325"/>
            </a:xfrm>
            <a:custGeom>
              <a:rect b="b" l="l" r="r" t="t"/>
              <a:pathLst>
                <a:path extrusionOk="0" h="9133" w="23182">
                  <a:moveTo>
                    <a:pt x="23182" y="0"/>
                  </a:moveTo>
                  <a:cubicBezTo>
                    <a:pt x="20943" y="310"/>
                    <a:pt x="18705" y="750"/>
                    <a:pt x="16514" y="1369"/>
                  </a:cubicBezTo>
                  <a:cubicBezTo>
                    <a:pt x="14776" y="1869"/>
                    <a:pt x="13085" y="2500"/>
                    <a:pt x="11383" y="3108"/>
                  </a:cubicBezTo>
                  <a:cubicBezTo>
                    <a:pt x="7680" y="4465"/>
                    <a:pt x="4108" y="5989"/>
                    <a:pt x="798" y="8489"/>
                  </a:cubicBezTo>
                  <a:cubicBezTo>
                    <a:pt x="536" y="8703"/>
                    <a:pt x="250" y="8930"/>
                    <a:pt x="0" y="9132"/>
                  </a:cubicBezTo>
                  <a:cubicBezTo>
                    <a:pt x="476" y="8870"/>
                    <a:pt x="953" y="8608"/>
                    <a:pt x="1441" y="8358"/>
                  </a:cubicBezTo>
                  <a:cubicBezTo>
                    <a:pt x="2810" y="7656"/>
                    <a:pt x="4215" y="7037"/>
                    <a:pt x="5596" y="6382"/>
                  </a:cubicBezTo>
                  <a:cubicBezTo>
                    <a:pt x="7311" y="5572"/>
                    <a:pt x="8477" y="5001"/>
                    <a:pt x="9930" y="4429"/>
                  </a:cubicBezTo>
                  <a:cubicBezTo>
                    <a:pt x="14252" y="2691"/>
                    <a:pt x="18717" y="1334"/>
                    <a:pt x="231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19"/>
            <p:cNvSpPr/>
            <p:nvPr/>
          </p:nvSpPr>
          <p:spPr>
            <a:xfrm>
              <a:off x="833725" y="2598675"/>
              <a:ext cx="303625" cy="219100"/>
            </a:xfrm>
            <a:custGeom>
              <a:rect b="b" l="l" r="r" t="t"/>
              <a:pathLst>
                <a:path extrusionOk="0" h="8764" w="12145">
                  <a:moveTo>
                    <a:pt x="12145" y="0"/>
                  </a:moveTo>
                  <a:lnTo>
                    <a:pt x="12145" y="0"/>
                  </a:lnTo>
                  <a:cubicBezTo>
                    <a:pt x="11954" y="95"/>
                    <a:pt x="11776" y="179"/>
                    <a:pt x="11585" y="274"/>
                  </a:cubicBezTo>
                  <a:cubicBezTo>
                    <a:pt x="7239" y="2346"/>
                    <a:pt x="3358" y="5298"/>
                    <a:pt x="0" y="8763"/>
                  </a:cubicBezTo>
                  <a:cubicBezTo>
                    <a:pt x="2167" y="7168"/>
                    <a:pt x="4382" y="5655"/>
                    <a:pt x="6585" y="4132"/>
                  </a:cubicBezTo>
                  <a:cubicBezTo>
                    <a:pt x="8311" y="2893"/>
                    <a:pt x="9990" y="1584"/>
                    <a:pt x="11704" y="333"/>
                  </a:cubicBezTo>
                  <a:cubicBezTo>
                    <a:pt x="11847" y="226"/>
                    <a:pt x="12002" y="119"/>
                    <a:pt x="121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19"/>
            <p:cNvSpPr/>
            <p:nvPr/>
          </p:nvSpPr>
          <p:spPr>
            <a:xfrm>
              <a:off x="1190625" y="2362025"/>
              <a:ext cx="512275" cy="203025"/>
            </a:xfrm>
            <a:custGeom>
              <a:rect b="b" l="l" r="r" t="t"/>
              <a:pathLst>
                <a:path extrusionOk="0" h="8121" w="20491">
                  <a:moveTo>
                    <a:pt x="20491" y="1"/>
                  </a:moveTo>
                  <a:lnTo>
                    <a:pt x="20491" y="1"/>
                  </a:lnTo>
                  <a:cubicBezTo>
                    <a:pt x="19836" y="155"/>
                    <a:pt x="19181" y="298"/>
                    <a:pt x="18526" y="465"/>
                  </a:cubicBezTo>
                  <a:cubicBezTo>
                    <a:pt x="12013" y="2013"/>
                    <a:pt x="5560" y="4311"/>
                    <a:pt x="0" y="8121"/>
                  </a:cubicBezTo>
                  <a:cubicBezTo>
                    <a:pt x="1857" y="7228"/>
                    <a:pt x="4524" y="6228"/>
                    <a:pt x="6144" y="5525"/>
                  </a:cubicBezTo>
                  <a:cubicBezTo>
                    <a:pt x="8072" y="4704"/>
                    <a:pt x="11466" y="3299"/>
                    <a:pt x="14418" y="2453"/>
                  </a:cubicBezTo>
                  <a:cubicBezTo>
                    <a:pt x="16193" y="1953"/>
                    <a:pt x="17967" y="1489"/>
                    <a:pt x="19764" y="1096"/>
                  </a:cubicBezTo>
                  <a:cubicBezTo>
                    <a:pt x="19836" y="965"/>
                    <a:pt x="19895" y="846"/>
                    <a:pt x="19979" y="739"/>
                  </a:cubicBezTo>
                  <a:cubicBezTo>
                    <a:pt x="20133" y="477"/>
                    <a:pt x="20312" y="227"/>
                    <a:pt x="204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19"/>
            <p:cNvSpPr/>
            <p:nvPr/>
          </p:nvSpPr>
          <p:spPr>
            <a:xfrm>
              <a:off x="2521125" y="2371550"/>
              <a:ext cx="554875" cy="217625"/>
            </a:xfrm>
            <a:custGeom>
              <a:rect b="b" l="l" r="r" t="t"/>
              <a:pathLst>
                <a:path extrusionOk="0" h="8705" w="22195">
                  <a:moveTo>
                    <a:pt x="453" y="1"/>
                  </a:moveTo>
                  <a:cubicBezTo>
                    <a:pt x="299" y="239"/>
                    <a:pt x="156" y="453"/>
                    <a:pt x="1" y="691"/>
                  </a:cubicBezTo>
                  <a:cubicBezTo>
                    <a:pt x="1644" y="1048"/>
                    <a:pt x="3263" y="1453"/>
                    <a:pt x="4871" y="1929"/>
                  </a:cubicBezTo>
                  <a:cubicBezTo>
                    <a:pt x="7561" y="2703"/>
                    <a:pt x="10228" y="3608"/>
                    <a:pt x="12836" y="4644"/>
                  </a:cubicBezTo>
                  <a:cubicBezTo>
                    <a:pt x="14812" y="5430"/>
                    <a:pt x="16586" y="6251"/>
                    <a:pt x="18527" y="7049"/>
                  </a:cubicBezTo>
                  <a:cubicBezTo>
                    <a:pt x="19444" y="7442"/>
                    <a:pt x="20777" y="8013"/>
                    <a:pt x="21897" y="8549"/>
                  </a:cubicBezTo>
                  <a:cubicBezTo>
                    <a:pt x="22004" y="8597"/>
                    <a:pt x="22087" y="8645"/>
                    <a:pt x="22194" y="8704"/>
                  </a:cubicBezTo>
                  <a:cubicBezTo>
                    <a:pt x="21420" y="8109"/>
                    <a:pt x="20634" y="7561"/>
                    <a:pt x="19813" y="7049"/>
                  </a:cubicBezTo>
                  <a:cubicBezTo>
                    <a:pt x="16015" y="4739"/>
                    <a:pt x="11788" y="3299"/>
                    <a:pt x="7597" y="1917"/>
                  </a:cubicBezTo>
                  <a:cubicBezTo>
                    <a:pt x="5240" y="1191"/>
                    <a:pt x="2858" y="513"/>
                    <a:pt x="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19"/>
            <p:cNvSpPr/>
            <p:nvPr/>
          </p:nvSpPr>
          <p:spPr>
            <a:xfrm>
              <a:off x="3114675" y="2610875"/>
              <a:ext cx="228325" cy="171175"/>
            </a:xfrm>
            <a:custGeom>
              <a:rect b="b" l="l" r="r" t="t"/>
              <a:pathLst>
                <a:path extrusionOk="0" h="6847" w="9133">
                  <a:moveTo>
                    <a:pt x="0" y="0"/>
                  </a:moveTo>
                  <a:lnTo>
                    <a:pt x="0" y="0"/>
                  </a:lnTo>
                  <a:cubicBezTo>
                    <a:pt x="1786" y="1107"/>
                    <a:pt x="3381" y="2405"/>
                    <a:pt x="4393" y="3179"/>
                  </a:cubicBezTo>
                  <a:cubicBezTo>
                    <a:pt x="5358" y="3917"/>
                    <a:pt x="7310" y="5406"/>
                    <a:pt x="8120" y="6049"/>
                  </a:cubicBezTo>
                  <a:cubicBezTo>
                    <a:pt x="8322" y="6191"/>
                    <a:pt x="8834" y="6608"/>
                    <a:pt x="9132" y="6846"/>
                  </a:cubicBezTo>
                  <a:cubicBezTo>
                    <a:pt x="9073" y="6775"/>
                    <a:pt x="9013" y="6691"/>
                    <a:pt x="8954" y="6608"/>
                  </a:cubicBezTo>
                  <a:cubicBezTo>
                    <a:pt x="6632" y="3667"/>
                    <a:pt x="3524" y="131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19"/>
            <p:cNvSpPr/>
            <p:nvPr/>
          </p:nvSpPr>
          <p:spPr>
            <a:xfrm>
              <a:off x="2871775" y="2573375"/>
              <a:ext cx="441150" cy="284875"/>
            </a:xfrm>
            <a:custGeom>
              <a:rect b="b" l="l" r="r" t="t"/>
              <a:pathLst>
                <a:path extrusionOk="0" h="11395" w="17646">
                  <a:moveTo>
                    <a:pt x="1" y="0"/>
                  </a:moveTo>
                  <a:lnTo>
                    <a:pt x="1" y="0"/>
                  </a:lnTo>
                  <a:cubicBezTo>
                    <a:pt x="262" y="298"/>
                    <a:pt x="501" y="619"/>
                    <a:pt x="727" y="941"/>
                  </a:cubicBezTo>
                  <a:cubicBezTo>
                    <a:pt x="763" y="1000"/>
                    <a:pt x="810" y="1072"/>
                    <a:pt x="846" y="1131"/>
                  </a:cubicBezTo>
                  <a:cubicBezTo>
                    <a:pt x="1644" y="1429"/>
                    <a:pt x="2406" y="1750"/>
                    <a:pt x="3108" y="2060"/>
                  </a:cubicBezTo>
                  <a:cubicBezTo>
                    <a:pt x="4573" y="2727"/>
                    <a:pt x="5989" y="3500"/>
                    <a:pt x="7394" y="4286"/>
                  </a:cubicBezTo>
                  <a:cubicBezTo>
                    <a:pt x="8799" y="5096"/>
                    <a:pt x="10216" y="5917"/>
                    <a:pt x="11561" y="6834"/>
                  </a:cubicBezTo>
                  <a:cubicBezTo>
                    <a:pt x="13717" y="8299"/>
                    <a:pt x="15705" y="9704"/>
                    <a:pt x="17646" y="11394"/>
                  </a:cubicBezTo>
                  <a:cubicBezTo>
                    <a:pt x="16157" y="9644"/>
                    <a:pt x="14479" y="8072"/>
                    <a:pt x="12645" y="6715"/>
                  </a:cubicBezTo>
                  <a:cubicBezTo>
                    <a:pt x="11157" y="5620"/>
                    <a:pt x="9561" y="4679"/>
                    <a:pt x="7978" y="3786"/>
                  </a:cubicBezTo>
                  <a:cubicBezTo>
                    <a:pt x="5418" y="2310"/>
                    <a:pt x="2763" y="100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19"/>
            <p:cNvSpPr/>
            <p:nvPr/>
          </p:nvSpPr>
          <p:spPr>
            <a:xfrm>
              <a:off x="1134350" y="2556100"/>
              <a:ext cx="418825" cy="192300"/>
            </a:xfrm>
            <a:custGeom>
              <a:rect b="b" l="l" r="r" t="t"/>
              <a:pathLst>
                <a:path extrusionOk="0" h="7692" w="16753">
                  <a:moveTo>
                    <a:pt x="16753" y="0"/>
                  </a:moveTo>
                  <a:lnTo>
                    <a:pt x="16753" y="0"/>
                  </a:lnTo>
                  <a:cubicBezTo>
                    <a:pt x="13776" y="667"/>
                    <a:pt x="10847" y="1584"/>
                    <a:pt x="8085" y="2882"/>
                  </a:cubicBezTo>
                  <a:cubicBezTo>
                    <a:pt x="5478" y="4013"/>
                    <a:pt x="3001" y="5394"/>
                    <a:pt x="739" y="7120"/>
                  </a:cubicBezTo>
                  <a:cubicBezTo>
                    <a:pt x="477" y="7323"/>
                    <a:pt x="239" y="7489"/>
                    <a:pt x="1" y="7692"/>
                  </a:cubicBezTo>
                  <a:cubicBezTo>
                    <a:pt x="417" y="7466"/>
                    <a:pt x="822" y="7263"/>
                    <a:pt x="1239" y="7061"/>
                  </a:cubicBezTo>
                  <a:cubicBezTo>
                    <a:pt x="7537" y="4001"/>
                    <a:pt x="11288" y="2406"/>
                    <a:pt x="16717" y="191"/>
                  </a:cubicBezTo>
                  <a:cubicBezTo>
                    <a:pt x="16717" y="131"/>
                    <a:pt x="16729" y="60"/>
                    <a:pt x="167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19"/>
            <p:cNvSpPr/>
            <p:nvPr/>
          </p:nvSpPr>
          <p:spPr>
            <a:xfrm>
              <a:off x="6501100" y="2696900"/>
              <a:ext cx="256900" cy="233075"/>
            </a:xfrm>
            <a:custGeom>
              <a:rect b="b" l="l" r="r" t="t"/>
              <a:pathLst>
                <a:path extrusionOk="0" h="9323" w="10276">
                  <a:moveTo>
                    <a:pt x="10276" y="0"/>
                  </a:moveTo>
                  <a:lnTo>
                    <a:pt x="9644" y="762"/>
                  </a:lnTo>
                  <a:cubicBezTo>
                    <a:pt x="8180" y="2488"/>
                    <a:pt x="6454" y="3941"/>
                    <a:pt x="4727" y="5406"/>
                  </a:cubicBezTo>
                  <a:cubicBezTo>
                    <a:pt x="3179" y="6751"/>
                    <a:pt x="1596" y="8132"/>
                    <a:pt x="0" y="9323"/>
                  </a:cubicBezTo>
                  <a:cubicBezTo>
                    <a:pt x="4132" y="7311"/>
                    <a:pt x="7906" y="4834"/>
                    <a:pt x="9990" y="619"/>
                  </a:cubicBezTo>
                  <a:cubicBezTo>
                    <a:pt x="10097" y="405"/>
                    <a:pt x="10180" y="214"/>
                    <a:pt x="102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19"/>
            <p:cNvSpPr/>
            <p:nvPr/>
          </p:nvSpPr>
          <p:spPr>
            <a:xfrm>
              <a:off x="5920675" y="2229575"/>
              <a:ext cx="392025" cy="797450"/>
            </a:xfrm>
            <a:custGeom>
              <a:rect b="b" l="l" r="r" t="t"/>
              <a:pathLst>
                <a:path extrusionOk="0" h="31898" w="15681">
                  <a:moveTo>
                    <a:pt x="0" y="0"/>
                  </a:moveTo>
                  <a:lnTo>
                    <a:pt x="0" y="0"/>
                  </a:lnTo>
                  <a:cubicBezTo>
                    <a:pt x="84" y="84"/>
                    <a:pt x="155" y="143"/>
                    <a:pt x="215" y="215"/>
                  </a:cubicBezTo>
                  <a:cubicBezTo>
                    <a:pt x="1179" y="1131"/>
                    <a:pt x="2060" y="2120"/>
                    <a:pt x="2977" y="3096"/>
                  </a:cubicBezTo>
                  <a:cubicBezTo>
                    <a:pt x="4096" y="4287"/>
                    <a:pt x="5239" y="5430"/>
                    <a:pt x="6334" y="6656"/>
                  </a:cubicBezTo>
                  <a:cubicBezTo>
                    <a:pt x="8716" y="9406"/>
                    <a:pt x="10823" y="12097"/>
                    <a:pt x="12323" y="15657"/>
                  </a:cubicBezTo>
                  <a:cubicBezTo>
                    <a:pt x="13395" y="18169"/>
                    <a:pt x="14169" y="22003"/>
                    <a:pt x="14169" y="25003"/>
                  </a:cubicBezTo>
                  <a:cubicBezTo>
                    <a:pt x="14169" y="27611"/>
                    <a:pt x="13871" y="29325"/>
                    <a:pt x="13145" y="31897"/>
                  </a:cubicBezTo>
                  <a:cubicBezTo>
                    <a:pt x="15681" y="27432"/>
                    <a:pt x="15538" y="23872"/>
                    <a:pt x="14490" y="19015"/>
                  </a:cubicBezTo>
                  <a:cubicBezTo>
                    <a:pt x="13359" y="13573"/>
                    <a:pt x="9930" y="9013"/>
                    <a:pt x="6251" y="5001"/>
                  </a:cubicBezTo>
                  <a:cubicBezTo>
                    <a:pt x="4763" y="3429"/>
                    <a:pt x="3060" y="2084"/>
                    <a:pt x="1250" y="881"/>
                  </a:cubicBezTo>
                  <a:cubicBezTo>
                    <a:pt x="834" y="584"/>
                    <a:pt x="417" y="286"/>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19"/>
            <p:cNvSpPr/>
            <p:nvPr/>
          </p:nvSpPr>
          <p:spPr>
            <a:xfrm>
              <a:off x="6275475" y="2475125"/>
              <a:ext cx="102725" cy="443250"/>
            </a:xfrm>
            <a:custGeom>
              <a:rect b="b" l="l" r="r" t="t"/>
              <a:pathLst>
                <a:path extrusionOk="0" h="17730" w="4109">
                  <a:moveTo>
                    <a:pt x="0" y="1"/>
                  </a:moveTo>
                  <a:cubicBezTo>
                    <a:pt x="12" y="49"/>
                    <a:pt x="24" y="96"/>
                    <a:pt x="60" y="144"/>
                  </a:cubicBezTo>
                  <a:cubicBezTo>
                    <a:pt x="489" y="1275"/>
                    <a:pt x="834" y="2418"/>
                    <a:pt x="1215" y="3561"/>
                  </a:cubicBezTo>
                  <a:cubicBezTo>
                    <a:pt x="2025" y="5823"/>
                    <a:pt x="2822" y="9085"/>
                    <a:pt x="3037" y="11002"/>
                  </a:cubicBezTo>
                  <a:cubicBezTo>
                    <a:pt x="3310" y="12812"/>
                    <a:pt x="3406" y="15515"/>
                    <a:pt x="3096" y="17729"/>
                  </a:cubicBezTo>
                  <a:cubicBezTo>
                    <a:pt x="3763" y="15693"/>
                    <a:pt x="4108" y="13562"/>
                    <a:pt x="3989" y="11431"/>
                  </a:cubicBezTo>
                  <a:cubicBezTo>
                    <a:pt x="3822" y="8240"/>
                    <a:pt x="2918" y="5061"/>
                    <a:pt x="1322" y="2287"/>
                  </a:cubicBezTo>
                  <a:cubicBezTo>
                    <a:pt x="893" y="1525"/>
                    <a:pt x="429" y="76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19"/>
            <p:cNvSpPr/>
            <p:nvPr/>
          </p:nvSpPr>
          <p:spPr>
            <a:xfrm>
              <a:off x="5924825" y="2006325"/>
              <a:ext cx="534025" cy="829000"/>
            </a:xfrm>
            <a:custGeom>
              <a:rect b="b" l="l" r="r" t="t"/>
              <a:pathLst>
                <a:path extrusionOk="0" h="33160" w="21361">
                  <a:moveTo>
                    <a:pt x="1" y="1"/>
                  </a:moveTo>
                  <a:lnTo>
                    <a:pt x="1" y="1"/>
                  </a:lnTo>
                  <a:cubicBezTo>
                    <a:pt x="60" y="48"/>
                    <a:pt x="120" y="108"/>
                    <a:pt x="191" y="155"/>
                  </a:cubicBezTo>
                  <a:cubicBezTo>
                    <a:pt x="1251" y="977"/>
                    <a:pt x="2251" y="1870"/>
                    <a:pt x="3275" y="2727"/>
                  </a:cubicBezTo>
                  <a:cubicBezTo>
                    <a:pt x="4644" y="3870"/>
                    <a:pt x="6014" y="5025"/>
                    <a:pt x="7323" y="6228"/>
                  </a:cubicBezTo>
                  <a:cubicBezTo>
                    <a:pt x="9276" y="8037"/>
                    <a:pt x="11121" y="9966"/>
                    <a:pt x="12848" y="11990"/>
                  </a:cubicBezTo>
                  <a:cubicBezTo>
                    <a:pt x="14586" y="14086"/>
                    <a:pt x="16193" y="16276"/>
                    <a:pt x="17455" y="18920"/>
                  </a:cubicBezTo>
                  <a:cubicBezTo>
                    <a:pt x="18217" y="20587"/>
                    <a:pt x="18753" y="21849"/>
                    <a:pt x="19337" y="23694"/>
                  </a:cubicBezTo>
                  <a:cubicBezTo>
                    <a:pt x="19694" y="24873"/>
                    <a:pt x="19932" y="26099"/>
                    <a:pt x="20182" y="27302"/>
                  </a:cubicBezTo>
                  <a:cubicBezTo>
                    <a:pt x="20587" y="29326"/>
                    <a:pt x="20944" y="31124"/>
                    <a:pt x="20920" y="33159"/>
                  </a:cubicBezTo>
                  <a:cubicBezTo>
                    <a:pt x="21361" y="30957"/>
                    <a:pt x="21230" y="28695"/>
                    <a:pt x="20896" y="26528"/>
                  </a:cubicBezTo>
                  <a:cubicBezTo>
                    <a:pt x="20527" y="24039"/>
                    <a:pt x="19646" y="21658"/>
                    <a:pt x="18622" y="19384"/>
                  </a:cubicBezTo>
                  <a:cubicBezTo>
                    <a:pt x="17384" y="16550"/>
                    <a:pt x="15586" y="14002"/>
                    <a:pt x="13622" y="11657"/>
                  </a:cubicBezTo>
                  <a:cubicBezTo>
                    <a:pt x="11562" y="9228"/>
                    <a:pt x="9335" y="6942"/>
                    <a:pt x="6942" y="4858"/>
                  </a:cubicBezTo>
                  <a:cubicBezTo>
                    <a:pt x="5240" y="3358"/>
                    <a:pt x="3370" y="2072"/>
                    <a:pt x="1442" y="882"/>
                  </a:cubicBezTo>
                  <a:cubicBezTo>
                    <a:pt x="965" y="584"/>
                    <a:pt x="489" y="28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19"/>
            <p:cNvSpPr/>
            <p:nvPr/>
          </p:nvSpPr>
          <p:spPr>
            <a:xfrm>
              <a:off x="5903400" y="1843800"/>
              <a:ext cx="649225" cy="946875"/>
            </a:xfrm>
            <a:custGeom>
              <a:rect b="b" l="l" r="r" t="t"/>
              <a:pathLst>
                <a:path extrusionOk="0" h="37875" w="25969">
                  <a:moveTo>
                    <a:pt x="1" y="1"/>
                  </a:moveTo>
                  <a:lnTo>
                    <a:pt x="1" y="1"/>
                  </a:lnTo>
                  <a:cubicBezTo>
                    <a:pt x="1668" y="1299"/>
                    <a:pt x="3287" y="2656"/>
                    <a:pt x="4918" y="4001"/>
                  </a:cubicBezTo>
                  <a:cubicBezTo>
                    <a:pt x="6049" y="4930"/>
                    <a:pt x="7204" y="5835"/>
                    <a:pt x="8287" y="6799"/>
                  </a:cubicBezTo>
                  <a:cubicBezTo>
                    <a:pt x="12514" y="10550"/>
                    <a:pt x="15848" y="14348"/>
                    <a:pt x="18884" y="18682"/>
                  </a:cubicBezTo>
                  <a:cubicBezTo>
                    <a:pt x="20027" y="20349"/>
                    <a:pt x="21134" y="22063"/>
                    <a:pt x="22039" y="23873"/>
                  </a:cubicBezTo>
                  <a:cubicBezTo>
                    <a:pt x="23063" y="26004"/>
                    <a:pt x="23789" y="27778"/>
                    <a:pt x="24528" y="30159"/>
                  </a:cubicBezTo>
                  <a:cubicBezTo>
                    <a:pt x="24920" y="31386"/>
                    <a:pt x="25242" y="33398"/>
                    <a:pt x="25313" y="34100"/>
                  </a:cubicBezTo>
                  <a:cubicBezTo>
                    <a:pt x="25456" y="35350"/>
                    <a:pt x="25623" y="36612"/>
                    <a:pt x="25623" y="37875"/>
                  </a:cubicBezTo>
                  <a:cubicBezTo>
                    <a:pt x="25837" y="36863"/>
                    <a:pt x="25897" y="35815"/>
                    <a:pt x="25932" y="34767"/>
                  </a:cubicBezTo>
                  <a:cubicBezTo>
                    <a:pt x="25968" y="33565"/>
                    <a:pt x="25932" y="32338"/>
                    <a:pt x="25742" y="31148"/>
                  </a:cubicBezTo>
                  <a:cubicBezTo>
                    <a:pt x="25480" y="29588"/>
                    <a:pt x="24897" y="28100"/>
                    <a:pt x="24325" y="26623"/>
                  </a:cubicBezTo>
                  <a:cubicBezTo>
                    <a:pt x="22515" y="21730"/>
                    <a:pt x="19539" y="17503"/>
                    <a:pt x="16336" y="13824"/>
                  </a:cubicBezTo>
                  <a:cubicBezTo>
                    <a:pt x="13991" y="11169"/>
                    <a:pt x="11550" y="8585"/>
                    <a:pt x="8871" y="6264"/>
                  </a:cubicBezTo>
                  <a:cubicBezTo>
                    <a:pt x="6144" y="3858"/>
                    <a:pt x="3192" y="202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19"/>
            <p:cNvSpPr/>
            <p:nvPr/>
          </p:nvSpPr>
          <p:spPr>
            <a:xfrm>
              <a:off x="5970075" y="1809875"/>
              <a:ext cx="676600" cy="900125"/>
            </a:xfrm>
            <a:custGeom>
              <a:rect b="b" l="l" r="r" t="t"/>
              <a:pathLst>
                <a:path extrusionOk="0" h="36005" w="27064">
                  <a:moveTo>
                    <a:pt x="1" y="1"/>
                  </a:moveTo>
                  <a:lnTo>
                    <a:pt x="1" y="1"/>
                  </a:lnTo>
                  <a:cubicBezTo>
                    <a:pt x="2263" y="1644"/>
                    <a:pt x="4346" y="3430"/>
                    <a:pt x="6632" y="5251"/>
                  </a:cubicBezTo>
                  <a:cubicBezTo>
                    <a:pt x="11466" y="9145"/>
                    <a:pt x="16074" y="13383"/>
                    <a:pt x="19872" y="18324"/>
                  </a:cubicBezTo>
                  <a:cubicBezTo>
                    <a:pt x="22122" y="21325"/>
                    <a:pt x="24135" y="25599"/>
                    <a:pt x="25278" y="29468"/>
                  </a:cubicBezTo>
                  <a:cubicBezTo>
                    <a:pt x="25921" y="31588"/>
                    <a:pt x="26575" y="33683"/>
                    <a:pt x="27028" y="35838"/>
                  </a:cubicBezTo>
                  <a:cubicBezTo>
                    <a:pt x="27049" y="35891"/>
                    <a:pt x="27061" y="35943"/>
                    <a:pt x="27063" y="35988"/>
                  </a:cubicBezTo>
                  <a:lnTo>
                    <a:pt x="27063" y="35988"/>
                  </a:lnTo>
                  <a:cubicBezTo>
                    <a:pt x="27051" y="35577"/>
                    <a:pt x="27039" y="35178"/>
                    <a:pt x="27016" y="34767"/>
                  </a:cubicBezTo>
                  <a:cubicBezTo>
                    <a:pt x="26945" y="33278"/>
                    <a:pt x="26814" y="31790"/>
                    <a:pt x="26516" y="30338"/>
                  </a:cubicBezTo>
                  <a:cubicBezTo>
                    <a:pt x="26159" y="28552"/>
                    <a:pt x="25516" y="26849"/>
                    <a:pt x="24837" y="25182"/>
                  </a:cubicBezTo>
                  <a:cubicBezTo>
                    <a:pt x="23980" y="23194"/>
                    <a:pt x="23027" y="21241"/>
                    <a:pt x="21825" y="19443"/>
                  </a:cubicBezTo>
                  <a:cubicBezTo>
                    <a:pt x="20741" y="17753"/>
                    <a:pt x="19444" y="16229"/>
                    <a:pt x="18122" y="14740"/>
                  </a:cubicBezTo>
                  <a:cubicBezTo>
                    <a:pt x="16610" y="13038"/>
                    <a:pt x="15038" y="11407"/>
                    <a:pt x="13359" y="9883"/>
                  </a:cubicBezTo>
                  <a:cubicBezTo>
                    <a:pt x="9097" y="6085"/>
                    <a:pt x="5120" y="2620"/>
                    <a:pt x="1" y="1"/>
                  </a:cubicBezTo>
                  <a:close/>
                  <a:moveTo>
                    <a:pt x="27063" y="35988"/>
                  </a:moveTo>
                  <a:cubicBezTo>
                    <a:pt x="27063" y="35993"/>
                    <a:pt x="27063" y="35999"/>
                    <a:pt x="27064" y="36005"/>
                  </a:cubicBezTo>
                  <a:cubicBezTo>
                    <a:pt x="27064" y="35999"/>
                    <a:pt x="27063" y="35994"/>
                    <a:pt x="27063" y="3598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19"/>
            <p:cNvSpPr/>
            <p:nvPr/>
          </p:nvSpPr>
          <p:spPr>
            <a:xfrm>
              <a:off x="5905500" y="2114975"/>
              <a:ext cx="336375" cy="305125"/>
            </a:xfrm>
            <a:custGeom>
              <a:rect b="b" l="l" r="r" t="t"/>
              <a:pathLst>
                <a:path extrusionOk="0" h="12205" w="13455">
                  <a:moveTo>
                    <a:pt x="0" y="0"/>
                  </a:moveTo>
                  <a:lnTo>
                    <a:pt x="0" y="0"/>
                  </a:lnTo>
                  <a:cubicBezTo>
                    <a:pt x="310" y="239"/>
                    <a:pt x="583" y="453"/>
                    <a:pt x="869" y="655"/>
                  </a:cubicBezTo>
                  <a:cubicBezTo>
                    <a:pt x="2727" y="2191"/>
                    <a:pt x="4512" y="3834"/>
                    <a:pt x="6370" y="5358"/>
                  </a:cubicBezTo>
                  <a:cubicBezTo>
                    <a:pt x="7263" y="6108"/>
                    <a:pt x="8084" y="6930"/>
                    <a:pt x="8930" y="7716"/>
                  </a:cubicBezTo>
                  <a:cubicBezTo>
                    <a:pt x="10489" y="9156"/>
                    <a:pt x="12013" y="10645"/>
                    <a:pt x="13454" y="12204"/>
                  </a:cubicBezTo>
                  <a:cubicBezTo>
                    <a:pt x="11847" y="9442"/>
                    <a:pt x="9811" y="6942"/>
                    <a:pt x="7370" y="4870"/>
                  </a:cubicBezTo>
                  <a:cubicBezTo>
                    <a:pt x="5334" y="3084"/>
                    <a:pt x="3072" y="1548"/>
                    <a:pt x="655" y="346"/>
                  </a:cubicBezTo>
                  <a:cubicBezTo>
                    <a:pt x="429" y="227"/>
                    <a:pt x="226" y="10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19"/>
            <p:cNvSpPr/>
            <p:nvPr/>
          </p:nvSpPr>
          <p:spPr>
            <a:xfrm>
              <a:off x="5931075" y="2370950"/>
              <a:ext cx="286375" cy="519450"/>
            </a:xfrm>
            <a:custGeom>
              <a:rect b="b" l="l" r="r" t="t"/>
              <a:pathLst>
                <a:path extrusionOk="0" h="20778" w="11455">
                  <a:moveTo>
                    <a:pt x="1" y="1"/>
                  </a:moveTo>
                  <a:lnTo>
                    <a:pt x="1" y="13"/>
                  </a:lnTo>
                  <a:cubicBezTo>
                    <a:pt x="144" y="287"/>
                    <a:pt x="180" y="560"/>
                    <a:pt x="168" y="787"/>
                  </a:cubicBezTo>
                  <a:cubicBezTo>
                    <a:pt x="394" y="1120"/>
                    <a:pt x="561" y="1477"/>
                    <a:pt x="680" y="1846"/>
                  </a:cubicBezTo>
                  <a:cubicBezTo>
                    <a:pt x="3990" y="4632"/>
                    <a:pt x="6478" y="7978"/>
                    <a:pt x="8490" y="12217"/>
                  </a:cubicBezTo>
                  <a:cubicBezTo>
                    <a:pt x="9526" y="14574"/>
                    <a:pt x="10705" y="17610"/>
                    <a:pt x="10990" y="20777"/>
                  </a:cubicBezTo>
                  <a:cubicBezTo>
                    <a:pt x="11455" y="16193"/>
                    <a:pt x="9966" y="12348"/>
                    <a:pt x="7764" y="8669"/>
                  </a:cubicBezTo>
                  <a:cubicBezTo>
                    <a:pt x="6180" y="5954"/>
                    <a:pt x="4132" y="3513"/>
                    <a:pt x="1787" y="1430"/>
                  </a:cubicBezTo>
                  <a:cubicBezTo>
                    <a:pt x="1215" y="941"/>
                    <a:pt x="620" y="46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19"/>
            <p:cNvSpPr/>
            <p:nvPr/>
          </p:nvSpPr>
          <p:spPr>
            <a:xfrm>
              <a:off x="4271050" y="2283450"/>
              <a:ext cx="473600" cy="357200"/>
            </a:xfrm>
            <a:custGeom>
              <a:rect b="b" l="l" r="r" t="t"/>
              <a:pathLst>
                <a:path extrusionOk="0" h="14288" w="18944">
                  <a:moveTo>
                    <a:pt x="18944" y="0"/>
                  </a:moveTo>
                  <a:lnTo>
                    <a:pt x="18944" y="0"/>
                  </a:lnTo>
                  <a:cubicBezTo>
                    <a:pt x="18122" y="322"/>
                    <a:pt x="17324" y="655"/>
                    <a:pt x="16515" y="1012"/>
                  </a:cubicBezTo>
                  <a:cubicBezTo>
                    <a:pt x="15062" y="1667"/>
                    <a:pt x="13622" y="2382"/>
                    <a:pt x="12229" y="3203"/>
                  </a:cubicBezTo>
                  <a:cubicBezTo>
                    <a:pt x="10705" y="4132"/>
                    <a:pt x="9252" y="5168"/>
                    <a:pt x="7823" y="6251"/>
                  </a:cubicBezTo>
                  <a:cubicBezTo>
                    <a:pt x="4835" y="8501"/>
                    <a:pt x="1918" y="11037"/>
                    <a:pt x="1" y="14288"/>
                  </a:cubicBezTo>
                  <a:cubicBezTo>
                    <a:pt x="1715" y="12109"/>
                    <a:pt x="3858" y="10323"/>
                    <a:pt x="5966" y="8537"/>
                  </a:cubicBezTo>
                  <a:cubicBezTo>
                    <a:pt x="7609" y="7227"/>
                    <a:pt x="9121" y="6049"/>
                    <a:pt x="10966" y="4799"/>
                  </a:cubicBezTo>
                  <a:cubicBezTo>
                    <a:pt x="12645" y="3703"/>
                    <a:pt x="14407" y="2715"/>
                    <a:pt x="16134" y="1679"/>
                  </a:cubicBezTo>
                  <a:cubicBezTo>
                    <a:pt x="17015" y="1131"/>
                    <a:pt x="17908" y="619"/>
                    <a:pt x="18801" y="96"/>
                  </a:cubicBezTo>
                  <a:cubicBezTo>
                    <a:pt x="18836" y="72"/>
                    <a:pt x="18896" y="36"/>
                    <a:pt x="189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19"/>
            <p:cNvSpPr/>
            <p:nvPr/>
          </p:nvSpPr>
          <p:spPr>
            <a:xfrm>
              <a:off x="4777075" y="2116650"/>
              <a:ext cx="594450" cy="142125"/>
            </a:xfrm>
            <a:custGeom>
              <a:rect b="b" l="l" r="r" t="t"/>
              <a:pathLst>
                <a:path extrusionOk="0" h="5685" w="23778">
                  <a:moveTo>
                    <a:pt x="20684" y="0"/>
                  </a:moveTo>
                  <a:cubicBezTo>
                    <a:pt x="19574" y="0"/>
                    <a:pt x="18462" y="48"/>
                    <a:pt x="17348" y="148"/>
                  </a:cubicBezTo>
                  <a:cubicBezTo>
                    <a:pt x="14728" y="326"/>
                    <a:pt x="12145" y="743"/>
                    <a:pt x="9609" y="1457"/>
                  </a:cubicBezTo>
                  <a:cubicBezTo>
                    <a:pt x="8097" y="1874"/>
                    <a:pt x="6573" y="2303"/>
                    <a:pt x="5132" y="2910"/>
                  </a:cubicBezTo>
                  <a:cubicBezTo>
                    <a:pt x="3334" y="3660"/>
                    <a:pt x="1632" y="4636"/>
                    <a:pt x="0" y="5684"/>
                  </a:cubicBezTo>
                  <a:cubicBezTo>
                    <a:pt x="2429" y="4565"/>
                    <a:pt x="4775" y="3589"/>
                    <a:pt x="7382" y="2815"/>
                  </a:cubicBezTo>
                  <a:cubicBezTo>
                    <a:pt x="9621" y="2124"/>
                    <a:pt x="11895" y="1529"/>
                    <a:pt x="14216" y="1184"/>
                  </a:cubicBezTo>
                  <a:cubicBezTo>
                    <a:pt x="16019" y="929"/>
                    <a:pt x="18561" y="743"/>
                    <a:pt x="20722" y="743"/>
                  </a:cubicBezTo>
                  <a:cubicBezTo>
                    <a:pt x="20788" y="743"/>
                    <a:pt x="20854" y="743"/>
                    <a:pt x="20920" y="743"/>
                  </a:cubicBezTo>
                  <a:cubicBezTo>
                    <a:pt x="21872" y="755"/>
                    <a:pt x="22825" y="826"/>
                    <a:pt x="23777" y="910"/>
                  </a:cubicBezTo>
                  <a:cubicBezTo>
                    <a:pt x="23753" y="767"/>
                    <a:pt x="23718" y="624"/>
                    <a:pt x="23706" y="493"/>
                  </a:cubicBezTo>
                  <a:cubicBezTo>
                    <a:pt x="23682" y="374"/>
                    <a:pt x="23682" y="231"/>
                    <a:pt x="23682" y="112"/>
                  </a:cubicBezTo>
                  <a:cubicBezTo>
                    <a:pt x="22683" y="39"/>
                    <a:pt x="21684" y="0"/>
                    <a:pt x="206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19"/>
            <p:cNvSpPr/>
            <p:nvPr/>
          </p:nvSpPr>
          <p:spPr>
            <a:xfrm>
              <a:off x="4249325" y="2332850"/>
              <a:ext cx="283700" cy="255125"/>
            </a:xfrm>
            <a:custGeom>
              <a:rect b="b" l="l" r="r" t="t"/>
              <a:pathLst>
                <a:path extrusionOk="0" h="10205" w="11348">
                  <a:moveTo>
                    <a:pt x="11347" y="1"/>
                  </a:moveTo>
                  <a:lnTo>
                    <a:pt x="11347" y="1"/>
                  </a:lnTo>
                  <a:cubicBezTo>
                    <a:pt x="11133" y="132"/>
                    <a:pt x="10907" y="251"/>
                    <a:pt x="10704" y="382"/>
                  </a:cubicBezTo>
                  <a:cubicBezTo>
                    <a:pt x="8621" y="1632"/>
                    <a:pt x="6656" y="3073"/>
                    <a:pt x="4870" y="4716"/>
                  </a:cubicBezTo>
                  <a:cubicBezTo>
                    <a:pt x="3096" y="6394"/>
                    <a:pt x="1477" y="8252"/>
                    <a:pt x="1" y="10204"/>
                  </a:cubicBezTo>
                  <a:cubicBezTo>
                    <a:pt x="3430" y="6787"/>
                    <a:pt x="7049" y="3525"/>
                    <a:pt x="10776" y="441"/>
                  </a:cubicBezTo>
                  <a:cubicBezTo>
                    <a:pt x="10978" y="298"/>
                    <a:pt x="11157" y="144"/>
                    <a:pt x="11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19"/>
            <p:cNvSpPr/>
            <p:nvPr/>
          </p:nvSpPr>
          <p:spPr>
            <a:xfrm>
              <a:off x="4576750" y="2045925"/>
              <a:ext cx="540875" cy="246775"/>
            </a:xfrm>
            <a:custGeom>
              <a:rect b="b" l="l" r="r" t="t"/>
              <a:pathLst>
                <a:path extrusionOk="0" h="9871" w="21635">
                  <a:moveTo>
                    <a:pt x="21634" y="0"/>
                  </a:moveTo>
                  <a:lnTo>
                    <a:pt x="21634" y="0"/>
                  </a:lnTo>
                  <a:cubicBezTo>
                    <a:pt x="21253" y="84"/>
                    <a:pt x="20896" y="191"/>
                    <a:pt x="20527" y="298"/>
                  </a:cubicBezTo>
                  <a:cubicBezTo>
                    <a:pt x="16312" y="1429"/>
                    <a:pt x="12181" y="2917"/>
                    <a:pt x="8216" y="4775"/>
                  </a:cubicBezTo>
                  <a:cubicBezTo>
                    <a:pt x="6704" y="5501"/>
                    <a:pt x="5192" y="6275"/>
                    <a:pt x="3763" y="7168"/>
                  </a:cubicBezTo>
                  <a:cubicBezTo>
                    <a:pt x="2477" y="8001"/>
                    <a:pt x="1239" y="8942"/>
                    <a:pt x="1" y="9870"/>
                  </a:cubicBezTo>
                  <a:cubicBezTo>
                    <a:pt x="3322" y="7942"/>
                    <a:pt x="6692" y="6096"/>
                    <a:pt x="10192" y="4572"/>
                  </a:cubicBezTo>
                  <a:cubicBezTo>
                    <a:pt x="11728" y="3882"/>
                    <a:pt x="13728" y="3155"/>
                    <a:pt x="15538" y="2465"/>
                  </a:cubicBezTo>
                  <a:cubicBezTo>
                    <a:pt x="17146" y="1858"/>
                    <a:pt x="18729" y="1191"/>
                    <a:pt x="20313" y="536"/>
                  </a:cubicBezTo>
                  <a:cubicBezTo>
                    <a:pt x="20753" y="357"/>
                    <a:pt x="21194" y="179"/>
                    <a:pt x="216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19"/>
            <p:cNvSpPr/>
            <p:nvPr/>
          </p:nvSpPr>
          <p:spPr>
            <a:xfrm>
              <a:off x="5178900" y="2023250"/>
              <a:ext cx="223875" cy="24175"/>
            </a:xfrm>
            <a:custGeom>
              <a:rect b="b" l="l" r="r" t="t"/>
              <a:pathLst>
                <a:path extrusionOk="0" h="967" w="8955">
                  <a:moveTo>
                    <a:pt x="6005" y="1"/>
                  </a:moveTo>
                  <a:cubicBezTo>
                    <a:pt x="3989" y="1"/>
                    <a:pt x="1984" y="222"/>
                    <a:pt x="1" y="574"/>
                  </a:cubicBezTo>
                  <a:cubicBezTo>
                    <a:pt x="345" y="566"/>
                    <a:pt x="697" y="562"/>
                    <a:pt x="1055" y="562"/>
                  </a:cubicBezTo>
                  <a:cubicBezTo>
                    <a:pt x="3453" y="562"/>
                    <a:pt x="6138" y="728"/>
                    <a:pt x="8561" y="967"/>
                  </a:cubicBezTo>
                  <a:cubicBezTo>
                    <a:pt x="8597" y="645"/>
                    <a:pt x="8716" y="348"/>
                    <a:pt x="8954" y="121"/>
                  </a:cubicBezTo>
                  <a:cubicBezTo>
                    <a:pt x="8085" y="38"/>
                    <a:pt x="7192" y="2"/>
                    <a:pt x="6311" y="2"/>
                  </a:cubicBezTo>
                  <a:cubicBezTo>
                    <a:pt x="6209" y="1"/>
                    <a:pt x="6107" y="1"/>
                    <a:pt x="60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19"/>
            <p:cNvSpPr/>
            <p:nvPr/>
          </p:nvSpPr>
          <p:spPr>
            <a:xfrm>
              <a:off x="4173425" y="2106650"/>
              <a:ext cx="597425" cy="421200"/>
            </a:xfrm>
            <a:custGeom>
              <a:rect b="b" l="l" r="r" t="t"/>
              <a:pathLst>
                <a:path extrusionOk="0" h="16848" w="23897">
                  <a:moveTo>
                    <a:pt x="23896" y="0"/>
                  </a:moveTo>
                  <a:lnTo>
                    <a:pt x="23896" y="0"/>
                  </a:lnTo>
                  <a:cubicBezTo>
                    <a:pt x="23015" y="333"/>
                    <a:pt x="22146" y="691"/>
                    <a:pt x="21277" y="1048"/>
                  </a:cubicBezTo>
                  <a:cubicBezTo>
                    <a:pt x="17705" y="2477"/>
                    <a:pt x="14193" y="4763"/>
                    <a:pt x="10978" y="7060"/>
                  </a:cubicBezTo>
                  <a:cubicBezTo>
                    <a:pt x="6966" y="9906"/>
                    <a:pt x="3239" y="13121"/>
                    <a:pt x="1" y="16847"/>
                  </a:cubicBezTo>
                  <a:cubicBezTo>
                    <a:pt x="1775" y="15311"/>
                    <a:pt x="3561" y="13823"/>
                    <a:pt x="5358" y="12335"/>
                  </a:cubicBezTo>
                  <a:cubicBezTo>
                    <a:pt x="7240" y="10739"/>
                    <a:pt x="8895" y="9382"/>
                    <a:pt x="10776" y="8037"/>
                  </a:cubicBezTo>
                  <a:cubicBezTo>
                    <a:pt x="14050" y="5596"/>
                    <a:pt x="17586" y="3572"/>
                    <a:pt x="21122" y="1572"/>
                  </a:cubicBezTo>
                  <a:cubicBezTo>
                    <a:pt x="22051" y="1036"/>
                    <a:pt x="22956" y="512"/>
                    <a:pt x="238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19"/>
            <p:cNvSpPr/>
            <p:nvPr/>
          </p:nvSpPr>
          <p:spPr>
            <a:xfrm>
              <a:off x="4847325" y="1950000"/>
              <a:ext cx="565275" cy="111425"/>
            </a:xfrm>
            <a:custGeom>
              <a:rect b="b" l="l" r="r" t="t"/>
              <a:pathLst>
                <a:path extrusionOk="0" h="4457" w="22611">
                  <a:moveTo>
                    <a:pt x="20367" y="0"/>
                  </a:moveTo>
                  <a:cubicBezTo>
                    <a:pt x="18370" y="0"/>
                    <a:pt x="16382" y="121"/>
                    <a:pt x="14395" y="337"/>
                  </a:cubicBezTo>
                  <a:cubicBezTo>
                    <a:pt x="11907" y="575"/>
                    <a:pt x="9418" y="932"/>
                    <a:pt x="7013" y="1587"/>
                  </a:cubicBezTo>
                  <a:cubicBezTo>
                    <a:pt x="4584" y="2266"/>
                    <a:pt x="2239" y="3254"/>
                    <a:pt x="0" y="4456"/>
                  </a:cubicBezTo>
                  <a:cubicBezTo>
                    <a:pt x="3870" y="3099"/>
                    <a:pt x="8382" y="1825"/>
                    <a:pt x="12097" y="1361"/>
                  </a:cubicBezTo>
                  <a:cubicBezTo>
                    <a:pt x="14514" y="1087"/>
                    <a:pt x="16919" y="849"/>
                    <a:pt x="19348" y="825"/>
                  </a:cubicBezTo>
                  <a:cubicBezTo>
                    <a:pt x="19490" y="823"/>
                    <a:pt x="19633" y="823"/>
                    <a:pt x="19775" y="823"/>
                  </a:cubicBezTo>
                  <a:cubicBezTo>
                    <a:pt x="20714" y="823"/>
                    <a:pt x="21647" y="855"/>
                    <a:pt x="22598" y="896"/>
                  </a:cubicBezTo>
                  <a:lnTo>
                    <a:pt x="22598" y="742"/>
                  </a:lnTo>
                  <a:lnTo>
                    <a:pt x="22598" y="111"/>
                  </a:lnTo>
                  <a:cubicBezTo>
                    <a:pt x="22598" y="87"/>
                    <a:pt x="22598" y="63"/>
                    <a:pt x="22610" y="51"/>
                  </a:cubicBezTo>
                  <a:cubicBezTo>
                    <a:pt x="22503" y="51"/>
                    <a:pt x="22420" y="51"/>
                    <a:pt x="22313" y="39"/>
                  </a:cubicBezTo>
                  <a:cubicBezTo>
                    <a:pt x="21663" y="13"/>
                    <a:pt x="21015" y="0"/>
                    <a:pt x="203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19"/>
            <p:cNvSpPr/>
            <p:nvPr/>
          </p:nvSpPr>
          <p:spPr>
            <a:xfrm>
              <a:off x="4124025" y="2032825"/>
              <a:ext cx="598600" cy="455425"/>
            </a:xfrm>
            <a:custGeom>
              <a:rect b="b" l="l" r="r" t="t"/>
              <a:pathLst>
                <a:path extrusionOk="0" h="18217" w="23944">
                  <a:moveTo>
                    <a:pt x="23944" y="0"/>
                  </a:moveTo>
                  <a:lnTo>
                    <a:pt x="23944" y="0"/>
                  </a:lnTo>
                  <a:cubicBezTo>
                    <a:pt x="23170" y="346"/>
                    <a:pt x="22396" y="703"/>
                    <a:pt x="21622" y="1036"/>
                  </a:cubicBezTo>
                  <a:cubicBezTo>
                    <a:pt x="19764" y="1834"/>
                    <a:pt x="17967" y="2739"/>
                    <a:pt x="16264" y="3846"/>
                  </a:cubicBezTo>
                  <a:cubicBezTo>
                    <a:pt x="14085" y="5287"/>
                    <a:pt x="11954" y="6846"/>
                    <a:pt x="9918" y="8513"/>
                  </a:cubicBezTo>
                  <a:cubicBezTo>
                    <a:pt x="6310" y="11430"/>
                    <a:pt x="2810" y="14514"/>
                    <a:pt x="0" y="18217"/>
                  </a:cubicBezTo>
                  <a:cubicBezTo>
                    <a:pt x="1429" y="16776"/>
                    <a:pt x="2929" y="15407"/>
                    <a:pt x="4453" y="14062"/>
                  </a:cubicBezTo>
                  <a:cubicBezTo>
                    <a:pt x="6620" y="12085"/>
                    <a:pt x="9406" y="9716"/>
                    <a:pt x="11478" y="8144"/>
                  </a:cubicBezTo>
                  <a:cubicBezTo>
                    <a:pt x="13121" y="6894"/>
                    <a:pt x="14835" y="5703"/>
                    <a:pt x="16562" y="4560"/>
                  </a:cubicBezTo>
                  <a:cubicBezTo>
                    <a:pt x="18086" y="3572"/>
                    <a:pt x="19634" y="2655"/>
                    <a:pt x="21146" y="1679"/>
                  </a:cubicBezTo>
                  <a:cubicBezTo>
                    <a:pt x="22074" y="1108"/>
                    <a:pt x="23015" y="548"/>
                    <a:pt x="239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19"/>
            <p:cNvSpPr/>
            <p:nvPr/>
          </p:nvSpPr>
          <p:spPr>
            <a:xfrm>
              <a:off x="4793750" y="1879450"/>
              <a:ext cx="1003725" cy="114400"/>
            </a:xfrm>
            <a:custGeom>
              <a:rect b="b" l="l" r="r" t="t"/>
              <a:pathLst>
                <a:path extrusionOk="0" h="4576" w="40149">
                  <a:moveTo>
                    <a:pt x="21524" y="1"/>
                  </a:moveTo>
                  <a:cubicBezTo>
                    <a:pt x="20381" y="1"/>
                    <a:pt x="19237" y="36"/>
                    <a:pt x="18098" y="99"/>
                  </a:cubicBezTo>
                  <a:cubicBezTo>
                    <a:pt x="14835" y="230"/>
                    <a:pt x="11609" y="647"/>
                    <a:pt x="8442" y="1420"/>
                  </a:cubicBezTo>
                  <a:cubicBezTo>
                    <a:pt x="5525" y="2111"/>
                    <a:pt x="2620" y="3087"/>
                    <a:pt x="0" y="4576"/>
                  </a:cubicBezTo>
                  <a:cubicBezTo>
                    <a:pt x="1881" y="3873"/>
                    <a:pt x="3810" y="3397"/>
                    <a:pt x="5751" y="2921"/>
                  </a:cubicBezTo>
                  <a:cubicBezTo>
                    <a:pt x="8013" y="2349"/>
                    <a:pt x="10287" y="1790"/>
                    <a:pt x="12609" y="1444"/>
                  </a:cubicBezTo>
                  <a:cubicBezTo>
                    <a:pt x="15140" y="1093"/>
                    <a:pt x="18194" y="893"/>
                    <a:pt x="21148" y="893"/>
                  </a:cubicBezTo>
                  <a:cubicBezTo>
                    <a:pt x="22002" y="893"/>
                    <a:pt x="22848" y="909"/>
                    <a:pt x="23670" y="944"/>
                  </a:cubicBezTo>
                  <a:cubicBezTo>
                    <a:pt x="26563" y="1111"/>
                    <a:pt x="29028" y="1432"/>
                    <a:pt x="31718" y="1944"/>
                  </a:cubicBezTo>
                  <a:cubicBezTo>
                    <a:pt x="31811" y="1833"/>
                    <a:pt x="31947" y="1758"/>
                    <a:pt x="32109" y="1758"/>
                  </a:cubicBezTo>
                  <a:cubicBezTo>
                    <a:pt x="32155" y="1758"/>
                    <a:pt x="32204" y="1764"/>
                    <a:pt x="32254" y="1778"/>
                  </a:cubicBezTo>
                  <a:cubicBezTo>
                    <a:pt x="33683" y="2087"/>
                    <a:pt x="35183" y="2349"/>
                    <a:pt x="36552" y="2909"/>
                  </a:cubicBezTo>
                  <a:cubicBezTo>
                    <a:pt x="37695" y="3147"/>
                    <a:pt x="38850" y="3385"/>
                    <a:pt x="39969" y="3647"/>
                  </a:cubicBezTo>
                  <a:lnTo>
                    <a:pt x="40148" y="3695"/>
                  </a:lnTo>
                  <a:cubicBezTo>
                    <a:pt x="40053" y="3647"/>
                    <a:pt x="39946" y="3587"/>
                    <a:pt x="39838" y="3552"/>
                  </a:cubicBezTo>
                  <a:cubicBezTo>
                    <a:pt x="38267" y="2802"/>
                    <a:pt x="36612" y="2206"/>
                    <a:pt x="34933" y="1718"/>
                  </a:cubicBezTo>
                  <a:cubicBezTo>
                    <a:pt x="32195" y="968"/>
                    <a:pt x="29361" y="539"/>
                    <a:pt x="26539" y="254"/>
                  </a:cubicBezTo>
                  <a:cubicBezTo>
                    <a:pt x="24876" y="77"/>
                    <a:pt x="23200" y="1"/>
                    <a:pt x="215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19"/>
            <p:cNvSpPr/>
            <p:nvPr/>
          </p:nvSpPr>
          <p:spPr>
            <a:xfrm>
              <a:off x="5305425" y="1803325"/>
              <a:ext cx="543225" cy="117600"/>
            </a:xfrm>
            <a:custGeom>
              <a:rect b="b" l="l" r="r" t="t"/>
              <a:pathLst>
                <a:path extrusionOk="0" h="4704" w="21729">
                  <a:moveTo>
                    <a:pt x="0" y="1"/>
                  </a:moveTo>
                  <a:cubicBezTo>
                    <a:pt x="476" y="60"/>
                    <a:pt x="941" y="132"/>
                    <a:pt x="1417" y="203"/>
                  </a:cubicBezTo>
                  <a:cubicBezTo>
                    <a:pt x="4346" y="715"/>
                    <a:pt x="7275" y="1144"/>
                    <a:pt x="10204" y="1667"/>
                  </a:cubicBezTo>
                  <a:cubicBezTo>
                    <a:pt x="14097" y="2465"/>
                    <a:pt x="17978" y="3394"/>
                    <a:pt x="21729" y="4704"/>
                  </a:cubicBezTo>
                  <a:cubicBezTo>
                    <a:pt x="18800" y="3120"/>
                    <a:pt x="15597" y="2156"/>
                    <a:pt x="12347" y="1477"/>
                  </a:cubicBezTo>
                  <a:cubicBezTo>
                    <a:pt x="8644" y="620"/>
                    <a:pt x="4870" y="132"/>
                    <a:pt x="1060" y="13"/>
                  </a:cubicBezTo>
                  <a:cubicBezTo>
                    <a:pt x="702" y="1"/>
                    <a:pt x="345"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19"/>
            <p:cNvSpPr/>
            <p:nvPr/>
          </p:nvSpPr>
          <p:spPr>
            <a:xfrm>
              <a:off x="4311550" y="1798500"/>
              <a:ext cx="916500" cy="396875"/>
            </a:xfrm>
            <a:custGeom>
              <a:rect b="b" l="l" r="r" t="t"/>
              <a:pathLst>
                <a:path extrusionOk="0" h="15875" w="36660">
                  <a:moveTo>
                    <a:pt x="35416" y="1"/>
                  </a:moveTo>
                  <a:cubicBezTo>
                    <a:pt x="31620" y="1"/>
                    <a:pt x="27898" y="1037"/>
                    <a:pt x="24301" y="2218"/>
                  </a:cubicBezTo>
                  <a:cubicBezTo>
                    <a:pt x="20050" y="3635"/>
                    <a:pt x="15907" y="5420"/>
                    <a:pt x="11942" y="7528"/>
                  </a:cubicBezTo>
                  <a:cubicBezTo>
                    <a:pt x="9168" y="9028"/>
                    <a:pt x="6429" y="10635"/>
                    <a:pt x="3917" y="12528"/>
                  </a:cubicBezTo>
                  <a:cubicBezTo>
                    <a:pt x="2548" y="13552"/>
                    <a:pt x="1286" y="14731"/>
                    <a:pt x="0" y="15874"/>
                  </a:cubicBezTo>
                  <a:cubicBezTo>
                    <a:pt x="71" y="15850"/>
                    <a:pt x="131" y="15791"/>
                    <a:pt x="214" y="15743"/>
                  </a:cubicBezTo>
                  <a:cubicBezTo>
                    <a:pt x="1786" y="14683"/>
                    <a:pt x="3370" y="13755"/>
                    <a:pt x="4953" y="12648"/>
                  </a:cubicBezTo>
                  <a:cubicBezTo>
                    <a:pt x="11323" y="8314"/>
                    <a:pt x="18026" y="4968"/>
                    <a:pt x="25194" y="2682"/>
                  </a:cubicBezTo>
                  <a:cubicBezTo>
                    <a:pt x="26896" y="2122"/>
                    <a:pt x="28611" y="1670"/>
                    <a:pt x="30337" y="1218"/>
                  </a:cubicBezTo>
                  <a:cubicBezTo>
                    <a:pt x="32433" y="682"/>
                    <a:pt x="34540" y="229"/>
                    <a:pt x="36659" y="39"/>
                  </a:cubicBezTo>
                  <a:cubicBezTo>
                    <a:pt x="36244" y="13"/>
                    <a:pt x="35830" y="1"/>
                    <a:pt x="354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19"/>
            <p:cNvSpPr/>
            <p:nvPr/>
          </p:nvSpPr>
          <p:spPr>
            <a:xfrm>
              <a:off x="4119550" y="2236425"/>
              <a:ext cx="137850" cy="127700"/>
            </a:xfrm>
            <a:custGeom>
              <a:rect b="b" l="l" r="r" t="t"/>
              <a:pathLst>
                <a:path extrusionOk="0" h="5108" w="5514">
                  <a:moveTo>
                    <a:pt x="5513" y="0"/>
                  </a:moveTo>
                  <a:cubicBezTo>
                    <a:pt x="3382" y="1334"/>
                    <a:pt x="1489" y="3060"/>
                    <a:pt x="1" y="5108"/>
                  </a:cubicBezTo>
                  <a:cubicBezTo>
                    <a:pt x="1822" y="3655"/>
                    <a:pt x="3775" y="1738"/>
                    <a:pt x="5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19"/>
            <p:cNvSpPr/>
            <p:nvPr/>
          </p:nvSpPr>
          <p:spPr>
            <a:xfrm>
              <a:off x="4020725" y="1968825"/>
              <a:ext cx="468250" cy="423000"/>
            </a:xfrm>
            <a:custGeom>
              <a:rect b="b" l="l" r="r" t="t"/>
              <a:pathLst>
                <a:path extrusionOk="0" h="16920" w="18730">
                  <a:moveTo>
                    <a:pt x="18729" y="0"/>
                  </a:moveTo>
                  <a:lnTo>
                    <a:pt x="18729" y="0"/>
                  </a:lnTo>
                  <a:cubicBezTo>
                    <a:pt x="18062" y="358"/>
                    <a:pt x="17396" y="727"/>
                    <a:pt x="16729" y="1108"/>
                  </a:cubicBezTo>
                  <a:cubicBezTo>
                    <a:pt x="13383" y="2965"/>
                    <a:pt x="10478" y="5489"/>
                    <a:pt x="7680" y="8085"/>
                  </a:cubicBezTo>
                  <a:cubicBezTo>
                    <a:pt x="4835" y="10740"/>
                    <a:pt x="2025" y="13550"/>
                    <a:pt x="1" y="16919"/>
                  </a:cubicBezTo>
                  <a:cubicBezTo>
                    <a:pt x="1572" y="14871"/>
                    <a:pt x="3430" y="13097"/>
                    <a:pt x="5251" y="11299"/>
                  </a:cubicBezTo>
                  <a:cubicBezTo>
                    <a:pt x="8716" y="7775"/>
                    <a:pt x="12752" y="4501"/>
                    <a:pt x="16527" y="1560"/>
                  </a:cubicBezTo>
                  <a:cubicBezTo>
                    <a:pt x="17241" y="1012"/>
                    <a:pt x="17991" y="512"/>
                    <a:pt x="187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19"/>
            <p:cNvSpPr/>
            <p:nvPr/>
          </p:nvSpPr>
          <p:spPr>
            <a:xfrm>
              <a:off x="4522875" y="1697950"/>
              <a:ext cx="824525" cy="236975"/>
            </a:xfrm>
            <a:custGeom>
              <a:rect b="b" l="l" r="r" t="t"/>
              <a:pathLst>
                <a:path extrusionOk="0" h="9479" w="32981">
                  <a:moveTo>
                    <a:pt x="29760" y="1"/>
                  </a:moveTo>
                  <a:cubicBezTo>
                    <a:pt x="22960" y="1"/>
                    <a:pt x="16280" y="1831"/>
                    <a:pt x="10014" y="4358"/>
                  </a:cubicBezTo>
                  <a:cubicBezTo>
                    <a:pt x="6537" y="5763"/>
                    <a:pt x="3108" y="7371"/>
                    <a:pt x="0" y="9478"/>
                  </a:cubicBezTo>
                  <a:cubicBezTo>
                    <a:pt x="2072" y="8502"/>
                    <a:pt x="4203" y="7597"/>
                    <a:pt x="6311" y="6656"/>
                  </a:cubicBezTo>
                  <a:cubicBezTo>
                    <a:pt x="9466" y="5275"/>
                    <a:pt x="12645" y="3966"/>
                    <a:pt x="16133" y="2918"/>
                  </a:cubicBezTo>
                  <a:cubicBezTo>
                    <a:pt x="18515" y="2203"/>
                    <a:pt x="20944" y="1668"/>
                    <a:pt x="23396" y="1263"/>
                  </a:cubicBezTo>
                  <a:cubicBezTo>
                    <a:pt x="25111" y="1013"/>
                    <a:pt x="27147" y="810"/>
                    <a:pt x="29147" y="548"/>
                  </a:cubicBezTo>
                  <a:cubicBezTo>
                    <a:pt x="30242" y="429"/>
                    <a:pt x="31183" y="287"/>
                    <a:pt x="32266" y="167"/>
                  </a:cubicBezTo>
                  <a:cubicBezTo>
                    <a:pt x="32505" y="132"/>
                    <a:pt x="32743" y="120"/>
                    <a:pt x="32981" y="96"/>
                  </a:cubicBezTo>
                  <a:cubicBezTo>
                    <a:pt x="31921" y="60"/>
                    <a:pt x="30885" y="1"/>
                    <a:pt x="29826" y="1"/>
                  </a:cubicBezTo>
                  <a:cubicBezTo>
                    <a:pt x="29804" y="1"/>
                    <a:pt x="29782" y="1"/>
                    <a:pt x="297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19"/>
            <p:cNvSpPr/>
            <p:nvPr/>
          </p:nvSpPr>
          <p:spPr>
            <a:xfrm>
              <a:off x="5417625" y="1708550"/>
              <a:ext cx="395025" cy="95400"/>
            </a:xfrm>
            <a:custGeom>
              <a:rect b="b" l="l" r="r" t="t"/>
              <a:pathLst>
                <a:path extrusionOk="0" h="3816" w="15801">
                  <a:moveTo>
                    <a:pt x="1029" y="0"/>
                  </a:moveTo>
                  <a:cubicBezTo>
                    <a:pt x="687" y="0"/>
                    <a:pt x="344" y="13"/>
                    <a:pt x="1" y="41"/>
                  </a:cubicBezTo>
                  <a:cubicBezTo>
                    <a:pt x="2096" y="160"/>
                    <a:pt x="4156" y="839"/>
                    <a:pt x="6240" y="1363"/>
                  </a:cubicBezTo>
                  <a:cubicBezTo>
                    <a:pt x="9097" y="2125"/>
                    <a:pt x="11990" y="2791"/>
                    <a:pt x="14848" y="3553"/>
                  </a:cubicBezTo>
                  <a:cubicBezTo>
                    <a:pt x="15157" y="3637"/>
                    <a:pt x="15479" y="3732"/>
                    <a:pt x="15800" y="3815"/>
                  </a:cubicBezTo>
                  <a:cubicBezTo>
                    <a:pt x="15538" y="3696"/>
                    <a:pt x="15300" y="3601"/>
                    <a:pt x="15062" y="3482"/>
                  </a:cubicBezTo>
                  <a:cubicBezTo>
                    <a:pt x="12169" y="2184"/>
                    <a:pt x="9133" y="1232"/>
                    <a:pt x="6013" y="625"/>
                  </a:cubicBezTo>
                  <a:cubicBezTo>
                    <a:pt x="4372" y="308"/>
                    <a:pt x="2706" y="0"/>
                    <a:pt x="10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19"/>
            <p:cNvSpPr/>
            <p:nvPr/>
          </p:nvSpPr>
          <p:spPr>
            <a:xfrm>
              <a:off x="3964775" y="1881025"/>
              <a:ext cx="502450" cy="434600"/>
            </a:xfrm>
            <a:custGeom>
              <a:rect b="b" l="l" r="r" t="t"/>
              <a:pathLst>
                <a:path extrusionOk="0" h="17384" w="20098">
                  <a:moveTo>
                    <a:pt x="20098" y="0"/>
                  </a:moveTo>
                  <a:cubicBezTo>
                    <a:pt x="19348" y="417"/>
                    <a:pt x="18610" y="822"/>
                    <a:pt x="17860" y="1250"/>
                  </a:cubicBezTo>
                  <a:cubicBezTo>
                    <a:pt x="14145" y="3405"/>
                    <a:pt x="10692" y="6013"/>
                    <a:pt x="7513" y="8918"/>
                  </a:cubicBezTo>
                  <a:cubicBezTo>
                    <a:pt x="6168" y="10192"/>
                    <a:pt x="4834" y="11490"/>
                    <a:pt x="3584" y="12871"/>
                  </a:cubicBezTo>
                  <a:cubicBezTo>
                    <a:pt x="2310" y="14300"/>
                    <a:pt x="1131" y="15835"/>
                    <a:pt x="0" y="17383"/>
                  </a:cubicBezTo>
                  <a:cubicBezTo>
                    <a:pt x="3036" y="14240"/>
                    <a:pt x="6025" y="11073"/>
                    <a:pt x="9287" y="8215"/>
                  </a:cubicBezTo>
                  <a:cubicBezTo>
                    <a:pt x="12014" y="5858"/>
                    <a:pt x="14800" y="3989"/>
                    <a:pt x="17752" y="1738"/>
                  </a:cubicBezTo>
                  <a:cubicBezTo>
                    <a:pt x="18526" y="1167"/>
                    <a:pt x="19300" y="548"/>
                    <a:pt x="200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19"/>
            <p:cNvSpPr/>
            <p:nvPr/>
          </p:nvSpPr>
          <p:spPr>
            <a:xfrm>
              <a:off x="4560075" y="1637225"/>
              <a:ext cx="570050" cy="190250"/>
            </a:xfrm>
            <a:custGeom>
              <a:rect b="b" l="l" r="r" t="t"/>
              <a:pathLst>
                <a:path extrusionOk="0" h="7610" w="22802">
                  <a:moveTo>
                    <a:pt x="22801" y="1"/>
                  </a:moveTo>
                  <a:lnTo>
                    <a:pt x="22801" y="1"/>
                  </a:lnTo>
                  <a:cubicBezTo>
                    <a:pt x="22039" y="49"/>
                    <a:pt x="21277" y="96"/>
                    <a:pt x="20527" y="156"/>
                  </a:cubicBezTo>
                  <a:cubicBezTo>
                    <a:pt x="16836" y="465"/>
                    <a:pt x="13229" y="1394"/>
                    <a:pt x="9764" y="2668"/>
                  </a:cubicBezTo>
                  <a:cubicBezTo>
                    <a:pt x="6347" y="3918"/>
                    <a:pt x="2989" y="5502"/>
                    <a:pt x="1" y="7609"/>
                  </a:cubicBezTo>
                  <a:cubicBezTo>
                    <a:pt x="1882" y="6645"/>
                    <a:pt x="4097" y="5716"/>
                    <a:pt x="5597" y="5097"/>
                  </a:cubicBezTo>
                  <a:cubicBezTo>
                    <a:pt x="7478" y="4323"/>
                    <a:pt x="9359" y="3549"/>
                    <a:pt x="11300" y="2942"/>
                  </a:cubicBezTo>
                  <a:cubicBezTo>
                    <a:pt x="14086" y="2025"/>
                    <a:pt x="16955" y="1418"/>
                    <a:pt x="19777" y="715"/>
                  </a:cubicBezTo>
                  <a:cubicBezTo>
                    <a:pt x="20753" y="501"/>
                    <a:pt x="21718" y="227"/>
                    <a:pt x="22682" y="37"/>
                  </a:cubicBezTo>
                  <a:cubicBezTo>
                    <a:pt x="22730" y="25"/>
                    <a:pt x="22777" y="25"/>
                    <a:pt x="228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19"/>
            <p:cNvSpPr/>
            <p:nvPr/>
          </p:nvSpPr>
          <p:spPr>
            <a:xfrm>
              <a:off x="4207650" y="1632775"/>
              <a:ext cx="638200" cy="324775"/>
            </a:xfrm>
            <a:custGeom>
              <a:rect b="b" l="l" r="r" t="t"/>
              <a:pathLst>
                <a:path extrusionOk="0" h="12991" w="25528">
                  <a:moveTo>
                    <a:pt x="25528" y="0"/>
                  </a:moveTo>
                  <a:lnTo>
                    <a:pt x="25528" y="0"/>
                  </a:lnTo>
                  <a:cubicBezTo>
                    <a:pt x="20456" y="1584"/>
                    <a:pt x="15443" y="3394"/>
                    <a:pt x="10740" y="5882"/>
                  </a:cubicBezTo>
                  <a:cubicBezTo>
                    <a:pt x="7621" y="7513"/>
                    <a:pt x="4573" y="9299"/>
                    <a:pt x="1834" y="11502"/>
                  </a:cubicBezTo>
                  <a:cubicBezTo>
                    <a:pt x="1227" y="12002"/>
                    <a:pt x="596" y="12490"/>
                    <a:pt x="1" y="12990"/>
                  </a:cubicBezTo>
                  <a:cubicBezTo>
                    <a:pt x="751" y="12490"/>
                    <a:pt x="1513" y="12014"/>
                    <a:pt x="2287" y="11549"/>
                  </a:cubicBezTo>
                  <a:cubicBezTo>
                    <a:pt x="5954" y="9287"/>
                    <a:pt x="9633" y="6989"/>
                    <a:pt x="13562" y="5156"/>
                  </a:cubicBezTo>
                  <a:cubicBezTo>
                    <a:pt x="15622" y="4168"/>
                    <a:pt x="17360" y="3489"/>
                    <a:pt x="19467" y="2632"/>
                  </a:cubicBezTo>
                  <a:cubicBezTo>
                    <a:pt x="21515" y="1798"/>
                    <a:pt x="23539" y="929"/>
                    <a:pt x="255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19"/>
            <p:cNvSpPr/>
            <p:nvPr/>
          </p:nvSpPr>
          <p:spPr>
            <a:xfrm>
              <a:off x="3964775" y="2013175"/>
              <a:ext cx="169375" cy="168800"/>
            </a:xfrm>
            <a:custGeom>
              <a:rect b="b" l="l" r="r" t="t"/>
              <a:pathLst>
                <a:path extrusionOk="0" h="6752" w="6775">
                  <a:moveTo>
                    <a:pt x="6775" y="0"/>
                  </a:moveTo>
                  <a:lnTo>
                    <a:pt x="6775" y="0"/>
                  </a:lnTo>
                  <a:cubicBezTo>
                    <a:pt x="5406" y="965"/>
                    <a:pt x="4179" y="1917"/>
                    <a:pt x="2953" y="3108"/>
                  </a:cubicBezTo>
                  <a:cubicBezTo>
                    <a:pt x="1858" y="4180"/>
                    <a:pt x="941" y="5394"/>
                    <a:pt x="72" y="6656"/>
                  </a:cubicBezTo>
                  <a:cubicBezTo>
                    <a:pt x="55" y="6673"/>
                    <a:pt x="44" y="6702"/>
                    <a:pt x="27" y="6725"/>
                  </a:cubicBezTo>
                  <a:lnTo>
                    <a:pt x="27" y="6725"/>
                  </a:lnTo>
                  <a:cubicBezTo>
                    <a:pt x="196" y="6559"/>
                    <a:pt x="366" y="6422"/>
                    <a:pt x="536" y="6275"/>
                  </a:cubicBezTo>
                  <a:cubicBezTo>
                    <a:pt x="1346" y="5596"/>
                    <a:pt x="2120" y="4894"/>
                    <a:pt x="2870" y="4168"/>
                  </a:cubicBezTo>
                  <a:cubicBezTo>
                    <a:pt x="4263" y="2858"/>
                    <a:pt x="5489" y="1417"/>
                    <a:pt x="6775" y="0"/>
                  </a:cubicBezTo>
                  <a:close/>
                  <a:moveTo>
                    <a:pt x="27" y="6725"/>
                  </a:moveTo>
                  <a:lnTo>
                    <a:pt x="27" y="6725"/>
                  </a:lnTo>
                  <a:cubicBezTo>
                    <a:pt x="18" y="6734"/>
                    <a:pt x="9" y="6743"/>
                    <a:pt x="0" y="6751"/>
                  </a:cubicBezTo>
                  <a:cubicBezTo>
                    <a:pt x="11" y="6744"/>
                    <a:pt x="19" y="6735"/>
                    <a:pt x="27" y="672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19"/>
            <p:cNvSpPr/>
            <p:nvPr/>
          </p:nvSpPr>
          <p:spPr>
            <a:xfrm>
              <a:off x="3891550" y="1839050"/>
              <a:ext cx="382500" cy="336075"/>
            </a:xfrm>
            <a:custGeom>
              <a:rect b="b" l="l" r="r" t="t"/>
              <a:pathLst>
                <a:path extrusionOk="0" h="13443" w="15300">
                  <a:moveTo>
                    <a:pt x="15300" y="0"/>
                  </a:moveTo>
                  <a:lnTo>
                    <a:pt x="14359" y="536"/>
                  </a:lnTo>
                  <a:cubicBezTo>
                    <a:pt x="11549" y="2096"/>
                    <a:pt x="8918" y="3977"/>
                    <a:pt x="6489" y="6084"/>
                  </a:cubicBezTo>
                  <a:cubicBezTo>
                    <a:pt x="4001" y="8216"/>
                    <a:pt x="1739" y="10645"/>
                    <a:pt x="0" y="13442"/>
                  </a:cubicBezTo>
                  <a:cubicBezTo>
                    <a:pt x="2167" y="10883"/>
                    <a:pt x="4644" y="8644"/>
                    <a:pt x="7144" y="6454"/>
                  </a:cubicBezTo>
                  <a:cubicBezTo>
                    <a:pt x="9418" y="4537"/>
                    <a:pt x="11811" y="2763"/>
                    <a:pt x="14133" y="905"/>
                  </a:cubicBezTo>
                  <a:cubicBezTo>
                    <a:pt x="14526" y="596"/>
                    <a:pt x="14907" y="298"/>
                    <a:pt x="153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19"/>
            <p:cNvSpPr/>
            <p:nvPr/>
          </p:nvSpPr>
          <p:spPr>
            <a:xfrm>
              <a:off x="4340400" y="1609850"/>
              <a:ext cx="383725" cy="179800"/>
            </a:xfrm>
            <a:custGeom>
              <a:rect b="b" l="l" r="r" t="t"/>
              <a:pathLst>
                <a:path extrusionOk="0" h="7192" w="15349">
                  <a:moveTo>
                    <a:pt x="15348" y="1"/>
                  </a:moveTo>
                  <a:lnTo>
                    <a:pt x="14777" y="132"/>
                  </a:lnTo>
                  <a:cubicBezTo>
                    <a:pt x="12193" y="727"/>
                    <a:pt x="9669" y="1572"/>
                    <a:pt x="7264" y="2703"/>
                  </a:cubicBezTo>
                  <a:cubicBezTo>
                    <a:pt x="4704" y="3953"/>
                    <a:pt x="2287" y="5477"/>
                    <a:pt x="1" y="7192"/>
                  </a:cubicBezTo>
                  <a:cubicBezTo>
                    <a:pt x="2537" y="5882"/>
                    <a:pt x="5109" y="4632"/>
                    <a:pt x="7669" y="3358"/>
                  </a:cubicBezTo>
                  <a:cubicBezTo>
                    <a:pt x="9966" y="2310"/>
                    <a:pt x="12312" y="1275"/>
                    <a:pt x="14622" y="298"/>
                  </a:cubicBezTo>
                  <a:cubicBezTo>
                    <a:pt x="14800" y="227"/>
                    <a:pt x="15134" y="84"/>
                    <a:pt x="15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19"/>
            <p:cNvSpPr/>
            <p:nvPr/>
          </p:nvSpPr>
          <p:spPr>
            <a:xfrm>
              <a:off x="3889175" y="1617000"/>
              <a:ext cx="681350" cy="479250"/>
            </a:xfrm>
            <a:custGeom>
              <a:rect b="b" l="l" r="r" t="t"/>
              <a:pathLst>
                <a:path extrusionOk="0" h="19170" w="27254">
                  <a:moveTo>
                    <a:pt x="27253" y="0"/>
                  </a:moveTo>
                  <a:cubicBezTo>
                    <a:pt x="20955" y="1870"/>
                    <a:pt x="15169" y="5180"/>
                    <a:pt x="10001" y="9192"/>
                  </a:cubicBezTo>
                  <a:cubicBezTo>
                    <a:pt x="7537" y="11097"/>
                    <a:pt x="4453" y="13597"/>
                    <a:pt x="2286" y="16264"/>
                  </a:cubicBezTo>
                  <a:cubicBezTo>
                    <a:pt x="1476" y="17205"/>
                    <a:pt x="738" y="18169"/>
                    <a:pt x="0" y="19169"/>
                  </a:cubicBezTo>
                  <a:cubicBezTo>
                    <a:pt x="1131" y="18098"/>
                    <a:pt x="2250" y="17014"/>
                    <a:pt x="3381" y="15931"/>
                  </a:cubicBezTo>
                  <a:cubicBezTo>
                    <a:pt x="7180" y="12180"/>
                    <a:pt x="10990" y="8942"/>
                    <a:pt x="15419" y="6108"/>
                  </a:cubicBezTo>
                  <a:cubicBezTo>
                    <a:pt x="19205" y="3763"/>
                    <a:pt x="23265" y="1929"/>
                    <a:pt x="272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19"/>
            <p:cNvSpPr/>
            <p:nvPr/>
          </p:nvSpPr>
          <p:spPr>
            <a:xfrm>
              <a:off x="4186225" y="1605100"/>
              <a:ext cx="283700" cy="149150"/>
            </a:xfrm>
            <a:custGeom>
              <a:rect b="b" l="l" r="r" t="t"/>
              <a:pathLst>
                <a:path extrusionOk="0" h="5966" w="11348">
                  <a:moveTo>
                    <a:pt x="11347" y="0"/>
                  </a:moveTo>
                  <a:lnTo>
                    <a:pt x="11347" y="0"/>
                  </a:lnTo>
                  <a:cubicBezTo>
                    <a:pt x="9192" y="714"/>
                    <a:pt x="7085" y="1548"/>
                    <a:pt x="5073" y="2596"/>
                  </a:cubicBezTo>
                  <a:cubicBezTo>
                    <a:pt x="3465" y="3453"/>
                    <a:pt x="1965" y="4489"/>
                    <a:pt x="501" y="5572"/>
                  </a:cubicBezTo>
                  <a:cubicBezTo>
                    <a:pt x="334" y="5715"/>
                    <a:pt x="155" y="5834"/>
                    <a:pt x="1" y="5965"/>
                  </a:cubicBezTo>
                  <a:cubicBezTo>
                    <a:pt x="179" y="5846"/>
                    <a:pt x="358" y="5751"/>
                    <a:pt x="548" y="5656"/>
                  </a:cubicBezTo>
                  <a:cubicBezTo>
                    <a:pt x="4156" y="3762"/>
                    <a:pt x="7763" y="1905"/>
                    <a:pt x="113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19"/>
            <p:cNvSpPr/>
            <p:nvPr/>
          </p:nvSpPr>
          <p:spPr>
            <a:xfrm>
              <a:off x="3830825" y="1804825"/>
              <a:ext cx="286975" cy="273550"/>
            </a:xfrm>
            <a:custGeom>
              <a:rect b="b" l="l" r="r" t="t"/>
              <a:pathLst>
                <a:path extrusionOk="0" h="10942" w="11479">
                  <a:moveTo>
                    <a:pt x="11478" y="0"/>
                  </a:moveTo>
                  <a:lnTo>
                    <a:pt x="11478" y="0"/>
                  </a:lnTo>
                  <a:cubicBezTo>
                    <a:pt x="9216" y="1274"/>
                    <a:pt x="7180" y="2917"/>
                    <a:pt x="5251" y="4667"/>
                  </a:cubicBezTo>
                  <a:cubicBezTo>
                    <a:pt x="3441" y="6370"/>
                    <a:pt x="1882" y="8299"/>
                    <a:pt x="429" y="10323"/>
                  </a:cubicBezTo>
                  <a:cubicBezTo>
                    <a:pt x="286" y="10537"/>
                    <a:pt x="131" y="10728"/>
                    <a:pt x="0" y="10942"/>
                  </a:cubicBezTo>
                  <a:cubicBezTo>
                    <a:pt x="239" y="10704"/>
                    <a:pt x="465" y="10478"/>
                    <a:pt x="703" y="10251"/>
                  </a:cubicBezTo>
                  <a:cubicBezTo>
                    <a:pt x="2727" y="8346"/>
                    <a:pt x="4715" y="6394"/>
                    <a:pt x="6727" y="4465"/>
                  </a:cubicBezTo>
                  <a:cubicBezTo>
                    <a:pt x="8287" y="2941"/>
                    <a:pt x="9811" y="1381"/>
                    <a:pt x="114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19"/>
            <p:cNvSpPr/>
            <p:nvPr/>
          </p:nvSpPr>
          <p:spPr>
            <a:xfrm>
              <a:off x="3784675" y="1824750"/>
              <a:ext cx="216125" cy="237275"/>
            </a:xfrm>
            <a:custGeom>
              <a:rect b="b" l="l" r="r" t="t"/>
              <a:pathLst>
                <a:path extrusionOk="0" h="9491" w="8645">
                  <a:moveTo>
                    <a:pt x="8645" y="1"/>
                  </a:moveTo>
                  <a:lnTo>
                    <a:pt x="8645" y="1"/>
                  </a:lnTo>
                  <a:cubicBezTo>
                    <a:pt x="8490" y="132"/>
                    <a:pt x="8323" y="251"/>
                    <a:pt x="8157" y="394"/>
                  </a:cubicBezTo>
                  <a:cubicBezTo>
                    <a:pt x="6061" y="2049"/>
                    <a:pt x="4049" y="3847"/>
                    <a:pt x="2323" y="5894"/>
                  </a:cubicBezTo>
                  <a:cubicBezTo>
                    <a:pt x="1418" y="7002"/>
                    <a:pt x="489" y="8145"/>
                    <a:pt x="1" y="9490"/>
                  </a:cubicBezTo>
                  <a:cubicBezTo>
                    <a:pt x="811" y="8109"/>
                    <a:pt x="1977" y="7014"/>
                    <a:pt x="3109" y="5835"/>
                  </a:cubicBezTo>
                  <a:cubicBezTo>
                    <a:pt x="4763" y="4144"/>
                    <a:pt x="6371" y="2418"/>
                    <a:pt x="8014" y="691"/>
                  </a:cubicBezTo>
                  <a:cubicBezTo>
                    <a:pt x="8216" y="465"/>
                    <a:pt x="8443" y="227"/>
                    <a:pt x="86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19"/>
            <p:cNvSpPr/>
            <p:nvPr/>
          </p:nvSpPr>
          <p:spPr>
            <a:xfrm>
              <a:off x="4067450" y="1630450"/>
              <a:ext cx="215650" cy="137775"/>
            </a:xfrm>
            <a:custGeom>
              <a:rect b="b" l="l" r="r" t="t"/>
              <a:pathLst>
                <a:path extrusionOk="0" h="5511" w="8626">
                  <a:moveTo>
                    <a:pt x="8605" y="0"/>
                  </a:moveTo>
                  <a:cubicBezTo>
                    <a:pt x="8567" y="0"/>
                    <a:pt x="8320" y="114"/>
                    <a:pt x="8204" y="153"/>
                  </a:cubicBezTo>
                  <a:cubicBezTo>
                    <a:pt x="6871" y="701"/>
                    <a:pt x="5561" y="1296"/>
                    <a:pt x="4347" y="2058"/>
                  </a:cubicBezTo>
                  <a:cubicBezTo>
                    <a:pt x="2787" y="3058"/>
                    <a:pt x="1358" y="4249"/>
                    <a:pt x="1" y="5511"/>
                  </a:cubicBezTo>
                  <a:cubicBezTo>
                    <a:pt x="2799" y="3713"/>
                    <a:pt x="5644" y="1963"/>
                    <a:pt x="8431" y="129"/>
                  </a:cubicBezTo>
                  <a:cubicBezTo>
                    <a:pt x="8585" y="33"/>
                    <a:pt x="8625" y="0"/>
                    <a:pt x="86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19"/>
            <p:cNvSpPr/>
            <p:nvPr/>
          </p:nvSpPr>
          <p:spPr>
            <a:xfrm>
              <a:off x="3829325" y="1663125"/>
              <a:ext cx="313175" cy="247375"/>
            </a:xfrm>
            <a:custGeom>
              <a:rect b="b" l="l" r="r" t="t"/>
              <a:pathLst>
                <a:path extrusionOk="0" h="9895" w="12527">
                  <a:moveTo>
                    <a:pt x="12526" y="1"/>
                  </a:moveTo>
                  <a:lnTo>
                    <a:pt x="12526" y="1"/>
                  </a:lnTo>
                  <a:cubicBezTo>
                    <a:pt x="9931" y="1382"/>
                    <a:pt x="7442" y="2977"/>
                    <a:pt x="5168" y="4859"/>
                  </a:cubicBezTo>
                  <a:cubicBezTo>
                    <a:pt x="3501" y="6228"/>
                    <a:pt x="1989" y="7764"/>
                    <a:pt x="537" y="9323"/>
                  </a:cubicBezTo>
                  <a:cubicBezTo>
                    <a:pt x="358" y="9526"/>
                    <a:pt x="180" y="9716"/>
                    <a:pt x="1" y="9895"/>
                  </a:cubicBezTo>
                  <a:cubicBezTo>
                    <a:pt x="191" y="9728"/>
                    <a:pt x="406" y="9561"/>
                    <a:pt x="608" y="9383"/>
                  </a:cubicBezTo>
                  <a:cubicBezTo>
                    <a:pt x="4561" y="6085"/>
                    <a:pt x="8466" y="2977"/>
                    <a:pt x="125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19"/>
            <p:cNvSpPr/>
            <p:nvPr/>
          </p:nvSpPr>
          <p:spPr>
            <a:xfrm>
              <a:off x="3744800" y="1934000"/>
              <a:ext cx="56575" cy="62825"/>
            </a:xfrm>
            <a:custGeom>
              <a:rect b="b" l="l" r="r" t="t"/>
              <a:pathLst>
                <a:path extrusionOk="0" h="2513" w="2263">
                  <a:moveTo>
                    <a:pt x="2263" y="0"/>
                  </a:moveTo>
                  <a:lnTo>
                    <a:pt x="2263" y="0"/>
                  </a:lnTo>
                  <a:cubicBezTo>
                    <a:pt x="1358" y="667"/>
                    <a:pt x="572" y="1524"/>
                    <a:pt x="1" y="2513"/>
                  </a:cubicBezTo>
                  <a:cubicBezTo>
                    <a:pt x="834" y="1870"/>
                    <a:pt x="1632" y="870"/>
                    <a:pt x="22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19"/>
            <p:cNvSpPr/>
            <p:nvPr/>
          </p:nvSpPr>
          <p:spPr>
            <a:xfrm>
              <a:off x="3693900" y="1777725"/>
              <a:ext cx="202725" cy="170300"/>
            </a:xfrm>
            <a:custGeom>
              <a:rect b="b" l="l" r="r" t="t"/>
              <a:pathLst>
                <a:path extrusionOk="0" h="6812" w="8109">
                  <a:moveTo>
                    <a:pt x="8109" y="1"/>
                  </a:moveTo>
                  <a:lnTo>
                    <a:pt x="8109" y="1"/>
                  </a:lnTo>
                  <a:cubicBezTo>
                    <a:pt x="5025" y="1739"/>
                    <a:pt x="2048" y="3918"/>
                    <a:pt x="1" y="6811"/>
                  </a:cubicBezTo>
                  <a:cubicBezTo>
                    <a:pt x="965" y="5966"/>
                    <a:pt x="2370" y="4930"/>
                    <a:pt x="3644" y="3894"/>
                  </a:cubicBezTo>
                  <a:cubicBezTo>
                    <a:pt x="5168" y="2632"/>
                    <a:pt x="6609" y="1275"/>
                    <a:pt x="81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19"/>
            <p:cNvSpPr/>
            <p:nvPr/>
          </p:nvSpPr>
          <p:spPr>
            <a:xfrm>
              <a:off x="3653125" y="1804825"/>
              <a:ext cx="125925" cy="102400"/>
            </a:xfrm>
            <a:custGeom>
              <a:rect b="b" l="l" r="r" t="t"/>
              <a:pathLst>
                <a:path extrusionOk="0" h="4096" w="5037">
                  <a:moveTo>
                    <a:pt x="5037" y="0"/>
                  </a:moveTo>
                  <a:cubicBezTo>
                    <a:pt x="3965" y="524"/>
                    <a:pt x="2941" y="1155"/>
                    <a:pt x="2036" y="1929"/>
                  </a:cubicBezTo>
                  <a:cubicBezTo>
                    <a:pt x="1310" y="2560"/>
                    <a:pt x="679" y="3286"/>
                    <a:pt x="60" y="4036"/>
                  </a:cubicBezTo>
                  <a:cubicBezTo>
                    <a:pt x="36" y="4048"/>
                    <a:pt x="24" y="4072"/>
                    <a:pt x="0" y="4096"/>
                  </a:cubicBezTo>
                  <a:cubicBezTo>
                    <a:pt x="155" y="3989"/>
                    <a:pt x="334" y="3870"/>
                    <a:pt x="500" y="3763"/>
                  </a:cubicBezTo>
                  <a:cubicBezTo>
                    <a:pt x="1167" y="3334"/>
                    <a:pt x="1822" y="2870"/>
                    <a:pt x="2441" y="2369"/>
                  </a:cubicBezTo>
                  <a:cubicBezTo>
                    <a:pt x="3346" y="1619"/>
                    <a:pt x="4168" y="774"/>
                    <a:pt x="50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19"/>
            <p:cNvSpPr/>
            <p:nvPr/>
          </p:nvSpPr>
          <p:spPr>
            <a:xfrm>
              <a:off x="3613525" y="1803025"/>
              <a:ext cx="84875" cy="70275"/>
            </a:xfrm>
            <a:custGeom>
              <a:rect b="b" l="l" r="r" t="t"/>
              <a:pathLst>
                <a:path extrusionOk="0" h="2811" w="3395">
                  <a:moveTo>
                    <a:pt x="3394" y="1"/>
                  </a:moveTo>
                  <a:lnTo>
                    <a:pt x="3394" y="1"/>
                  </a:lnTo>
                  <a:cubicBezTo>
                    <a:pt x="2061" y="667"/>
                    <a:pt x="906" y="1632"/>
                    <a:pt x="1" y="2811"/>
                  </a:cubicBezTo>
                  <a:cubicBezTo>
                    <a:pt x="418" y="2572"/>
                    <a:pt x="1239" y="2001"/>
                    <a:pt x="1739" y="1608"/>
                  </a:cubicBezTo>
                  <a:cubicBezTo>
                    <a:pt x="2335" y="1108"/>
                    <a:pt x="2858" y="548"/>
                    <a:pt x="33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19"/>
            <p:cNvSpPr/>
            <p:nvPr/>
          </p:nvSpPr>
          <p:spPr>
            <a:xfrm>
              <a:off x="3580800" y="1769400"/>
              <a:ext cx="53300" cy="51525"/>
            </a:xfrm>
            <a:custGeom>
              <a:rect b="b" l="l" r="r" t="t"/>
              <a:pathLst>
                <a:path extrusionOk="0" h="2061" w="2132">
                  <a:moveTo>
                    <a:pt x="2131" y="0"/>
                  </a:moveTo>
                  <a:cubicBezTo>
                    <a:pt x="1310" y="548"/>
                    <a:pt x="596" y="1227"/>
                    <a:pt x="0" y="2060"/>
                  </a:cubicBezTo>
                  <a:cubicBezTo>
                    <a:pt x="786" y="1465"/>
                    <a:pt x="1536" y="810"/>
                    <a:pt x="21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19"/>
            <p:cNvSpPr/>
            <p:nvPr/>
          </p:nvSpPr>
          <p:spPr>
            <a:xfrm>
              <a:off x="828375" y="2781725"/>
              <a:ext cx="256600" cy="233075"/>
            </a:xfrm>
            <a:custGeom>
              <a:rect b="b" l="l" r="r" t="t"/>
              <a:pathLst>
                <a:path extrusionOk="0" h="9323" w="10264">
                  <a:moveTo>
                    <a:pt x="10263" y="0"/>
                  </a:moveTo>
                  <a:lnTo>
                    <a:pt x="10263" y="0"/>
                  </a:lnTo>
                  <a:cubicBezTo>
                    <a:pt x="6156" y="2013"/>
                    <a:pt x="2358" y="4489"/>
                    <a:pt x="274" y="8716"/>
                  </a:cubicBezTo>
                  <a:cubicBezTo>
                    <a:pt x="179" y="8918"/>
                    <a:pt x="83" y="9109"/>
                    <a:pt x="0" y="9323"/>
                  </a:cubicBezTo>
                  <a:lnTo>
                    <a:pt x="619" y="8561"/>
                  </a:lnTo>
                  <a:cubicBezTo>
                    <a:pt x="2096" y="6835"/>
                    <a:pt x="3822" y="5382"/>
                    <a:pt x="5548" y="3918"/>
                  </a:cubicBezTo>
                  <a:cubicBezTo>
                    <a:pt x="7096" y="2584"/>
                    <a:pt x="8668" y="1191"/>
                    <a:pt x="102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19"/>
            <p:cNvSpPr/>
            <p:nvPr/>
          </p:nvSpPr>
          <p:spPr>
            <a:xfrm>
              <a:off x="1273950" y="2684400"/>
              <a:ext cx="391750" cy="797425"/>
            </a:xfrm>
            <a:custGeom>
              <a:rect b="b" l="l" r="r" t="t"/>
              <a:pathLst>
                <a:path extrusionOk="0" h="31897" w="15670">
                  <a:moveTo>
                    <a:pt x="2525" y="0"/>
                  </a:moveTo>
                  <a:lnTo>
                    <a:pt x="2525" y="0"/>
                  </a:lnTo>
                  <a:cubicBezTo>
                    <a:pt x="1" y="4477"/>
                    <a:pt x="120" y="8037"/>
                    <a:pt x="1191" y="12883"/>
                  </a:cubicBezTo>
                  <a:cubicBezTo>
                    <a:pt x="2322" y="18324"/>
                    <a:pt x="5751" y="22884"/>
                    <a:pt x="9419" y="26896"/>
                  </a:cubicBezTo>
                  <a:cubicBezTo>
                    <a:pt x="10907" y="28468"/>
                    <a:pt x="12621" y="29813"/>
                    <a:pt x="14419" y="31016"/>
                  </a:cubicBezTo>
                  <a:cubicBezTo>
                    <a:pt x="14836" y="31313"/>
                    <a:pt x="15253" y="31611"/>
                    <a:pt x="15669" y="31897"/>
                  </a:cubicBezTo>
                  <a:cubicBezTo>
                    <a:pt x="15598" y="31813"/>
                    <a:pt x="15527" y="31754"/>
                    <a:pt x="15467" y="31683"/>
                  </a:cubicBezTo>
                  <a:cubicBezTo>
                    <a:pt x="14503" y="30766"/>
                    <a:pt x="13622" y="29778"/>
                    <a:pt x="12693" y="28801"/>
                  </a:cubicBezTo>
                  <a:cubicBezTo>
                    <a:pt x="11586" y="27611"/>
                    <a:pt x="10431" y="26456"/>
                    <a:pt x="9347" y="25241"/>
                  </a:cubicBezTo>
                  <a:cubicBezTo>
                    <a:pt x="6966" y="22491"/>
                    <a:pt x="4859" y="19788"/>
                    <a:pt x="3346" y="16240"/>
                  </a:cubicBezTo>
                  <a:cubicBezTo>
                    <a:pt x="2275" y="13716"/>
                    <a:pt x="1501" y="9894"/>
                    <a:pt x="1501" y="6894"/>
                  </a:cubicBezTo>
                  <a:cubicBezTo>
                    <a:pt x="1501" y="4286"/>
                    <a:pt x="1799" y="2572"/>
                    <a:pt x="25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19"/>
            <p:cNvSpPr/>
            <p:nvPr/>
          </p:nvSpPr>
          <p:spPr>
            <a:xfrm>
              <a:off x="1208175" y="2793325"/>
              <a:ext cx="102725" cy="443250"/>
            </a:xfrm>
            <a:custGeom>
              <a:rect b="b" l="l" r="r" t="t"/>
              <a:pathLst>
                <a:path extrusionOk="0" h="17730" w="4109">
                  <a:moveTo>
                    <a:pt x="1013" y="1"/>
                  </a:moveTo>
                  <a:cubicBezTo>
                    <a:pt x="358" y="2037"/>
                    <a:pt x="0" y="4168"/>
                    <a:pt x="120" y="6299"/>
                  </a:cubicBezTo>
                  <a:cubicBezTo>
                    <a:pt x="286" y="9502"/>
                    <a:pt x="1191" y="12669"/>
                    <a:pt x="2775" y="15455"/>
                  </a:cubicBezTo>
                  <a:cubicBezTo>
                    <a:pt x="3215" y="16205"/>
                    <a:pt x="3668" y="16967"/>
                    <a:pt x="4108" y="17729"/>
                  </a:cubicBezTo>
                  <a:cubicBezTo>
                    <a:pt x="4084" y="17681"/>
                    <a:pt x="4072" y="17634"/>
                    <a:pt x="4049" y="17598"/>
                  </a:cubicBezTo>
                  <a:cubicBezTo>
                    <a:pt x="3620" y="16455"/>
                    <a:pt x="3275" y="15312"/>
                    <a:pt x="2882" y="14169"/>
                  </a:cubicBezTo>
                  <a:cubicBezTo>
                    <a:pt x="2084" y="11907"/>
                    <a:pt x="1274" y="8645"/>
                    <a:pt x="1072" y="6728"/>
                  </a:cubicBezTo>
                  <a:cubicBezTo>
                    <a:pt x="786" y="4906"/>
                    <a:pt x="691" y="2215"/>
                    <a:pt x="10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19"/>
            <p:cNvSpPr/>
            <p:nvPr/>
          </p:nvSpPr>
          <p:spPr>
            <a:xfrm>
              <a:off x="1127800" y="2876375"/>
              <a:ext cx="534025" cy="829000"/>
            </a:xfrm>
            <a:custGeom>
              <a:rect b="b" l="l" r="r" t="t"/>
              <a:pathLst>
                <a:path extrusionOk="0" h="33160" w="21361">
                  <a:moveTo>
                    <a:pt x="429" y="1"/>
                  </a:moveTo>
                  <a:cubicBezTo>
                    <a:pt x="1" y="2203"/>
                    <a:pt x="120" y="4465"/>
                    <a:pt x="465" y="6632"/>
                  </a:cubicBezTo>
                  <a:cubicBezTo>
                    <a:pt x="834" y="9121"/>
                    <a:pt x="1715" y="11502"/>
                    <a:pt x="2739" y="13776"/>
                  </a:cubicBezTo>
                  <a:cubicBezTo>
                    <a:pt x="3977" y="16610"/>
                    <a:pt x="5775" y="19158"/>
                    <a:pt x="7740" y="21503"/>
                  </a:cubicBezTo>
                  <a:cubicBezTo>
                    <a:pt x="9788" y="23932"/>
                    <a:pt x="12026" y="26218"/>
                    <a:pt x="14419" y="28302"/>
                  </a:cubicBezTo>
                  <a:cubicBezTo>
                    <a:pt x="16122" y="29814"/>
                    <a:pt x="17991" y="31088"/>
                    <a:pt x="19908" y="32278"/>
                  </a:cubicBezTo>
                  <a:cubicBezTo>
                    <a:pt x="20384" y="32576"/>
                    <a:pt x="20861" y="32874"/>
                    <a:pt x="21361" y="33159"/>
                  </a:cubicBezTo>
                  <a:cubicBezTo>
                    <a:pt x="21301" y="33112"/>
                    <a:pt x="21230" y="33052"/>
                    <a:pt x="21158" y="33005"/>
                  </a:cubicBezTo>
                  <a:cubicBezTo>
                    <a:pt x="20099" y="32195"/>
                    <a:pt x="19110" y="31302"/>
                    <a:pt x="18086" y="30433"/>
                  </a:cubicBezTo>
                  <a:cubicBezTo>
                    <a:pt x="16717" y="29290"/>
                    <a:pt x="15348" y="28147"/>
                    <a:pt x="14038" y="26932"/>
                  </a:cubicBezTo>
                  <a:cubicBezTo>
                    <a:pt x="12086" y="25123"/>
                    <a:pt x="10240" y="23206"/>
                    <a:pt x="8514" y="21182"/>
                  </a:cubicBezTo>
                  <a:cubicBezTo>
                    <a:pt x="6764" y="19074"/>
                    <a:pt x="5156" y="16895"/>
                    <a:pt x="3894" y="14240"/>
                  </a:cubicBezTo>
                  <a:cubicBezTo>
                    <a:pt x="3132" y="12574"/>
                    <a:pt x="2596" y="11311"/>
                    <a:pt x="2025" y="9466"/>
                  </a:cubicBezTo>
                  <a:cubicBezTo>
                    <a:pt x="1668" y="8287"/>
                    <a:pt x="1430" y="7073"/>
                    <a:pt x="1168" y="5858"/>
                  </a:cubicBezTo>
                  <a:cubicBezTo>
                    <a:pt x="775" y="3834"/>
                    <a:pt x="418" y="2037"/>
                    <a:pt x="4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19"/>
            <p:cNvSpPr/>
            <p:nvPr/>
          </p:nvSpPr>
          <p:spPr>
            <a:xfrm>
              <a:off x="1034050" y="2920725"/>
              <a:ext cx="649200" cy="946875"/>
            </a:xfrm>
            <a:custGeom>
              <a:rect b="b" l="l" r="r" t="t"/>
              <a:pathLst>
                <a:path extrusionOk="0" h="37875" w="25968">
                  <a:moveTo>
                    <a:pt x="346" y="1"/>
                  </a:moveTo>
                  <a:cubicBezTo>
                    <a:pt x="119" y="1025"/>
                    <a:pt x="60" y="2060"/>
                    <a:pt x="24" y="3108"/>
                  </a:cubicBezTo>
                  <a:cubicBezTo>
                    <a:pt x="0" y="4311"/>
                    <a:pt x="24" y="5525"/>
                    <a:pt x="227" y="6716"/>
                  </a:cubicBezTo>
                  <a:cubicBezTo>
                    <a:pt x="488" y="8287"/>
                    <a:pt x="1072" y="9776"/>
                    <a:pt x="1631" y="11240"/>
                  </a:cubicBezTo>
                  <a:cubicBezTo>
                    <a:pt x="3453" y="16145"/>
                    <a:pt x="6430" y="20372"/>
                    <a:pt x="9632" y="24039"/>
                  </a:cubicBezTo>
                  <a:cubicBezTo>
                    <a:pt x="11978" y="26706"/>
                    <a:pt x="14419" y="29290"/>
                    <a:pt x="17098" y="31600"/>
                  </a:cubicBezTo>
                  <a:cubicBezTo>
                    <a:pt x="19824" y="34017"/>
                    <a:pt x="22765" y="35850"/>
                    <a:pt x="25968" y="37874"/>
                  </a:cubicBezTo>
                  <a:cubicBezTo>
                    <a:pt x="24301" y="36577"/>
                    <a:pt x="22682" y="35219"/>
                    <a:pt x="21039" y="33862"/>
                  </a:cubicBezTo>
                  <a:cubicBezTo>
                    <a:pt x="19908" y="32945"/>
                    <a:pt x="18765" y="32040"/>
                    <a:pt x="17681" y="31076"/>
                  </a:cubicBezTo>
                  <a:cubicBezTo>
                    <a:pt x="13454" y="27313"/>
                    <a:pt x="10121" y="23527"/>
                    <a:pt x="7085" y="19193"/>
                  </a:cubicBezTo>
                  <a:cubicBezTo>
                    <a:pt x="5942" y="17527"/>
                    <a:pt x="4834" y="15812"/>
                    <a:pt x="3929" y="14002"/>
                  </a:cubicBezTo>
                  <a:cubicBezTo>
                    <a:pt x="2905" y="11871"/>
                    <a:pt x="2167" y="10097"/>
                    <a:pt x="1441" y="7716"/>
                  </a:cubicBezTo>
                  <a:cubicBezTo>
                    <a:pt x="1036" y="6489"/>
                    <a:pt x="727" y="4477"/>
                    <a:pt x="655" y="3775"/>
                  </a:cubicBezTo>
                  <a:cubicBezTo>
                    <a:pt x="500" y="2525"/>
                    <a:pt x="346" y="1263"/>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19"/>
            <p:cNvSpPr/>
            <p:nvPr/>
          </p:nvSpPr>
          <p:spPr>
            <a:xfrm>
              <a:off x="939400" y="3001700"/>
              <a:ext cx="676600" cy="900125"/>
            </a:xfrm>
            <a:custGeom>
              <a:rect b="b" l="l" r="r" t="t"/>
              <a:pathLst>
                <a:path extrusionOk="0" h="36005" w="27064">
                  <a:moveTo>
                    <a:pt x="0" y="0"/>
                  </a:moveTo>
                  <a:cubicBezTo>
                    <a:pt x="0" y="6"/>
                    <a:pt x="1" y="13"/>
                    <a:pt x="1" y="19"/>
                  </a:cubicBezTo>
                  <a:lnTo>
                    <a:pt x="1" y="19"/>
                  </a:lnTo>
                  <a:cubicBezTo>
                    <a:pt x="1" y="13"/>
                    <a:pt x="0" y="6"/>
                    <a:pt x="0" y="0"/>
                  </a:cubicBezTo>
                  <a:close/>
                  <a:moveTo>
                    <a:pt x="1" y="19"/>
                  </a:moveTo>
                  <a:lnTo>
                    <a:pt x="1" y="19"/>
                  </a:lnTo>
                  <a:cubicBezTo>
                    <a:pt x="24" y="418"/>
                    <a:pt x="36" y="828"/>
                    <a:pt x="48" y="1238"/>
                  </a:cubicBezTo>
                  <a:cubicBezTo>
                    <a:pt x="119" y="2727"/>
                    <a:pt x="262" y="4215"/>
                    <a:pt x="560" y="5667"/>
                  </a:cubicBezTo>
                  <a:cubicBezTo>
                    <a:pt x="917" y="7453"/>
                    <a:pt x="1548" y="9156"/>
                    <a:pt x="2239" y="10823"/>
                  </a:cubicBezTo>
                  <a:cubicBezTo>
                    <a:pt x="3084" y="12811"/>
                    <a:pt x="4036" y="14764"/>
                    <a:pt x="5239" y="16562"/>
                  </a:cubicBezTo>
                  <a:cubicBezTo>
                    <a:pt x="6334" y="18252"/>
                    <a:pt x="7620" y="19776"/>
                    <a:pt x="8954" y="21265"/>
                  </a:cubicBezTo>
                  <a:cubicBezTo>
                    <a:pt x="10454" y="22967"/>
                    <a:pt x="12025" y="24598"/>
                    <a:pt x="13716" y="26122"/>
                  </a:cubicBezTo>
                  <a:cubicBezTo>
                    <a:pt x="17967" y="29920"/>
                    <a:pt x="21943" y="33385"/>
                    <a:pt x="27063" y="36004"/>
                  </a:cubicBezTo>
                  <a:cubicBezTo>
                    <a:pt x="24801" y="34361"/>
                    <a:pt x="22717" y="32576"/>
                    <a:pt x="20443" y="30754"/>
                  </a:cubicBezTo>
                  <a:cubicBezTo>
                    <a:pt x="15597" y="26861"/>
                    <a:pt x="10990" y="22622"/>
                    <a:pt x="7192" y="17681"/>
                  </a:cubicBezTo>
                  <a:cubicBezTo>
                    <a:pt x="4941" y="14680"/>
                    <a:pt x="2941" y="10406"/>
                    <a:pt x="1786" y="6537"/>
                  </a:cubicBezTo>
                  <a:cubicBezTo>
                    <a:pt x="1155" y="4417"/>
                    <a:pt x="500" y="2322"/>
                    <a:pt x="36" y="167"/>
                  </a:cubicBezTo>
                  <a:cubicBezTo>
                    <a:pt x="25" y="115"/>
                    <a:pt x="6" y="63"/>
                    <a:pt x="1"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19"/>
            <p:cNvSpPr/>
            <p:nvPr/>
          </p:nvSpPr>
          <p:spPr>
            <a:xfrm>
              <a:off x="1344200" y="3291600"/>
              <a:ext cx="336375" cy="305125"/>
            </a:xfrm>
            <a:custGeom>
              <a:rect b="b" l="l" r="r" t="t"/>
              <a:pathLst>
                <a:path extrusionOk="0" h="12205" w="13455">
                  <a:moveTo>
                    <a:pt x="1" y="1"/>
                  </a:moveTo>
                  <a:lnTo>
                    <a:pt x="1" y="1"/>
                  </a:lnTo>
                  <a:cubicBezTo>
                    <a:pt x="1608" y="2763"/>
                    <a:pt x="3668" y="5263"/>
                    <a:pt x="6097" y="7335"/>
                  </a:cubicBezTo>
                  <a:cubicBezTo>
                    <a:pt x="8133" y="9121"/>
                    <a:pt x="10395" y="10657"/>
                    <a:pt x="12800" y="11859"/>
                  </a:cubicBezTo>
                  <a:cubicBezTo>
                    <a:pt x="13026" y="11978"/>
                    <a:pt x="13240" y="12097"/>
                    <a:pt x="13455" y="12205"/>
                  </a:cubicBezTo>
                  <a:cubicBezTo>
                    <a:pt x="13145" y="11966"/>
                    <a:pt x="12883" y="11752"/>
                    <a:pt x="12597" y="11550"/>
                  </a:cubicBezTo>
                  <a:cubicBezTo>
                    <a:pt x="10740" y="10014"/>
                    <a:pt x="8954" y="8383"/>
                    <a:pt x="7085" y="6847"/>
                  </a:cubicBezTo>
                  <a:cubicBezTo>
                    <a:pt x="6192" y="6097"/>
                    <a:pt x="5382" y="5275"/>
                    <a:pt x="4525" y="4489"/>
                  </a:cubicBezTo>
                  <a:cubicBezTo>
                    <a:pt x="2965" y="3049"/>
                    <a:pt x="1453" y="156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19"/>
            <p:cNvSpPr/>
            <p:nvPr/>
          </p:nvSpPr>
          <p:spPr>
            <a:xfrm>
              <a:off x="1368600" y="2821300"/>
              <a:ext cx="298575" cy="528675"/>
            </a:xfrm>
            <a:custGeom>
              <a:rect b="b" l="l" r="r" t="t"/>
              <a:pathLst>
                <a:path extrusionOk="0" h="21147" w="11943">
                  <a:moveTo>
                    <a:pt x="477" y="1"/>
                  </a:moveTo>
                  <a:lnTo>
                    <a:pt x="477" y="1"/>
                  </a:lnTo>
                  <a:cubicBezTo>
                    <a:pt x="1" y="4597"/>
                    <a:pt x="1501" y="8454"/>
                    <a:pt x="3704" y="12121"/>
                  </a:cubicBezTo>
                  <a:cubicBezTo>
                    <a:pt x="5275" y="14836"/>
                    <a:pt x="7335" y="17277"/>
                    <a:pt x="9669" y="19360"/>
                  </a:cubicBezTo>
                  <a:cubicBezTo>
                    <a:pt x="10395" y="19991"/>
                    <a:pt x="11157" y="20587"/>
                    <a:pt x="11943" y="21146"/>
                  </a:cubicBezTo>
                  <a:cubicBezTo>
                    <a:pt x="11217" y="20444"/>
                    <a:pt x="10562" y="19634"/>
                    <a:pt x="10598" y="18777"/>
                  </a:cubicBezTo>
                  <a:lnTo>
                    <a:pt x="10598" y="18765"/>
                  </a:lnTo>
                  <a:cubicBezTo>
                    <a:pt x="7359" y="16015"/>
                    <a:pt x="4954" y="12717"/>
                    <a:pt x="2978" y="8550"/>
                  </a:cubicBezTo>
                  <a:cubicBezTo>
                    <a:pt x="1930" y="6204"/>
                    <a:pt x="751" y="3168"/>
                    <a:pt x="4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19"/>
            <p:cNvSpPr/>
            <p:nvPr/>
          </p:nvSpPr>
          <p:spPr>
            <a:xfrm>
              <a:off x="2842000" y="3071050"/>
              <a:ext cx="473600" cy="357200"/>
            </a:xfrm>
            <a:custGeom>
              <a:rect b="b" l="l" r="r" t="t"/>
              <a:pathLst>
                <a:path extrusionOk="0" h="14288" w="18944">
                  <a:moveTo>
                    <a:pt x="18944" y="0"/>
                  </a:moveTo>
                  <a:lnTo>
                    <a:pt x="18944" y="0"/>
                  </a:lnTo>
                  <a:cubicBezTo>
                    <a:pt x="17229" y="2167"/>
                    <a:pt x="15074" y="3965"/>
                    <a:pt x="12979" y="5751"/>
                  </a:cubicBezTo>
                  <a:cubicBezTo>
                    <a:pt x="11336" y="7061"/>
                    <a:pt x="9824" y="8239"/>
                    <a:pt x="7978" y="9489"/>
                  </a:cubicBezTo>
                  <a:cubicBezTo>
                    <a:pt x="6287" y="10597"/>
                    <a:pt x="4537" y="11573"/>
                    <a:pt x="2811" y="12621"/>
                  </a:cubicBezTo>
                  <a:cubicBezTo>
                    <a:pt x="1930" y="13157"/>
                    <a:pt x="1037" y="13669"/>
                    <a:pt x="144" y="14192"/>
                  </a:cubicBezTo>
                  <a:cubicBezTo>
                    <a:pt x="96" y="14228"/>
                    <a:pt x="37" y="14252"/>
                    <a:pt x="1" y="14288"/>
                  </a:cubicBezTo>
                  <a:cubicBezTo>
                    <a:pt x="811" y="13966"/>
                    <a:pt x="1620" y="13633"/>
                    <a:pt x="2418" y="13276"/>
                  </a:cubicBezTo>
                  <a:cubicBezTo>
                    <a:pt x="3882" y="12621"/>
                    <a:pt x="5323" y="11906"/>
                    <a:pt x="6704" y="11085"/>
                  </a:cubicBezTo>
                  <a:cubicBezTo>
                    <a:pt x="8240" y="10156"/>
                    <a:pt x="9681" y="9120"/>
                    <a:pt x="11109" y="8037"/>
                  </a:cubicBezTo>
                  <a:cubicBezTo>
                    <a:pt x="14098" y="5787"/>
                    <a:pt x="17027" y="3251"/>
                    <a:pt x="189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19"/>
            <p:cNvSpPr/>
            <p:nvPr/>
          </p:nvSpPr>
          <p:spPr>
            <a:xfrm>
              <a:off x="2214250" y="3453525"/>
              <a:ext cx="594750" cy="142050"/>
            </a:xfrm>
            <a:custGeom>
              <a:rect b="b" l="l" r="r" t="t"/>
              <a:pathLst>
                <a:path extrusionOk="0" h="5682" w="23790">
                  <a:moveTo>
                    <a:pt x="23789" y="1"/>
                  </a:moveTo>
                  <a:cubicBezTo>
                    <a:pt x="21372" y="1096"/>
                    <a:pt x="19015" y="2096"/>
                    <a:pt x="16407" y="2870"/>
                  </a:cubicBezTo>
                  <a:cubicBezTo>
                    <a:pt x="14169" y="3537"/>
                    <a:pt x="11907" y="4132"/>
                    <a:pt x="9585" y="4477"/>
                  </a:cubicBezTo>
                  <a:cubicBezTo>
                    <a:pt x="7827" y="4725"/>
                    <a:pt x="5355" y="4920"/>
                    <a:pt x="3229" y="4920"/>
                  </a:cubicBezTo>
                  <a:cubicBezTo>
                    <a:pt x="3108" y="4920"/>
                    <a:pt x="2988" y="4919"/>
                    <a:pt x="2870" y="4918"/>
                  </a:cubicBezTo>
                  <a:cubicBezTo>
                    <a:pt x="1918" y="4906"/>
                    <a:pt x="965" y="4835"/>
                    <a:pt x="13" y="4763"/>
                  </a:cubicBezTo>
                  <a:lnTo>
                    <a:pt x="13" y="4763"/>
                  </a:lnTo>
                  <a:cubicBezTo>
                    <a:pt x="96" y="5013"/>
                    <a:pt x="120" y="5263"/>
                    <a:pt x="1" y="5549"/>
                  </a:cubicBezTo>
                  <a:cubicBezTo>
                    <a:pt x="1055" y="5637"/>
                    <a:pt x="2112" y="5682"/>
                    <a:pt x="3169" y="5682"/>
                  </a:cubicBezTo>
                  <a:cubicBezTo>
                    <a:pt x="4261" y="5682"/>
                    <a:pt x="5353" y="5634"/>
                    <a:pt x="6442" y="5537"/>
                  </a:cubicBezTo>
                  <a:cubicBezTo>
                    <a:pt x="9061" y="5347"/>
                    <a:pt x="11645" y="4942"/>
                    <a:pt x="14181" y="4227"/>
                  </a:cubicBezTo>
                  <a:cubicBezTo>
                    <a:pt x="15693" y="3811"/>
                    <a:pt x="17217" y="3370"/>
                    <a:pt x="18658" y="2763"/>
                  </a:cubicBezTo>
                  <a:cubicBezTo>
                    <a:pt x="20456" y="2025"/>
                    <a:pt x="22158" y="1037"/>
                    <a:pt x="237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19"/>
            <p:cNvSpPr/>
            <p:nvPr/>
          </p:nvSpPr>
          <p:spPr>
            <a:xfrm>
              <a:off x="3053350" y="3123725"/>
              <a:ext cx="283400" cy="255425"/>
            </a:xfrm>
            <a:custGeom>
              <a:rect b="b" l="l" r="r" t="t"/>
              <a:pathLst>
                <a:path extrusionOk="0" h="10217" w="11336">
                  <a:moveTo>
                    <a:pt x="11335" y="1"/>
                  </a:moveTo>
                  <a:cubicBezTo>
                    <a:pt x="7918" y="3430"/>
                    <a:pt x="4310" y="6680"/>
                    <a:pt x="560" y="9764"/>
                  </a:cubicBezTo>
                  <a:cubicBezTo>
                    <a:pt x="369" y="9919"/>
                    <a:pt x="191" y="10061"/>
                    <a:pt x="0" y="10216"/>
                  </a:cubicBezTo>
                  <a:cubicBezTo>
                    <a:pt x="203" y="10073"/>
                    <a:pt x="429" y="9954"/>
                    <a:pt x="631" y="9823"/>
                  </a:cubicBezTo>
                  <a:cubicBezTo>
                    <a:pt x="2715" y="8573"/>
                    <a:pt x="4679" y="7132"/>
                    <a:pt x="6465" y="5489"/>
                  </a:cubicBezTo>
                  <a:cubicBezTo>
                    <a:pt x="8239" y="3811"/>
                    <a:pt x="9859" y="1953"/>
                    <a:pt x="11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19"/>
            <p:cNvSpPr/>
            <p:nvPr/>
          </p:nvSpPr>
          <p:spPr>
            <a:xfrm>
              <a:off x="2468750" y="3419300"/>
              <a:ext cx="540575" cy="246475"/>
            </a:xfrm>
            <a:custGeom>
              <a:rect b="b" l="l" r="r" t="t"/>
              <a:pathLst>
                <a:path extrusionOk="0" h="9859" w="21623">
                  <a:moveTo>
                    <a:pt x="21622" y="1"/>
                  </a:moveTo>
                  <a:lnTo>
                    <a:pt x="21622" y="1"/>
                  </a:lnTo>
                  <a:cubicBezTo>
                    <a:pt x="18300" y="1906"/>
                    <a:pt x="14943" y="3763"/>
                    <a:pt x="11430" y="5299"/>
                  </a:cubicBezTo>
                  <a:cubicBezTo>
                    <a:pt x="9895" y="5977"/>
                    <a:pt x="7894" y="6704"/>
                    <a:pt x="6085" y="7394"/>
                  </a:cubicBezTo>
                  <a:cubicBezTo>
                    <a:pt x="4477" y="8001"/>
                    <a:pt x="2906" y="8668"/>
                    <a:pt x="1310" y="9323"/>
                  </a:cubicBezTo>
                  <a:cubicBezTo>
                    <a:pt x="882" y="9502"/>
                    <a:pt x="429" y="9680"/>
                    <a:pt x="0" y="9859"/>
                  </a:cubicBezTo>
                  <a:cubicBezTo>
                    <a:pt x="370" y="9776"/>
                    <a:pt x="727" y="9668"/>
                    <a:pt x="1096" y="9561"/>
                  </a:cubicBezTo>
                  <a:cubicBezTo>
                    <a:pt x="5311" y="8430"/>
                    <a:pt x="9454" y="6942"/>
                    <a:pt x="13407" y="5084"/>
                  </a:cubicBezTo>
                  <a:cubicBezTo>
                    <a:pt x="14931" y="4358"/>
                    <a:pt x="16431" y="3584"/>
                    <a:pt x="17860" y="2691"/>
                  </a:cubicBezTo>
                  <a:cubicBezTo>
                    <a:pt x="19158" y="1858"/>
                    <a:pt x="20384" y="917"/>
                    <a:pt x="216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19"/>
            <p:cNvSpPr/>
            <p:nvPr/>
          </p:nvSpPr>
          <p:spPr>
            <a:xfrm>
              <a:off x="2196700" y="3665450"/>
              <a:ext cx="211050" cy="23550"/>
            </a:xfrm>
            <a:custGeom>
              <a:rect b="b" l="l" r="r" t="t"/>
              <a:pathLst>
                <a:path extrusionOk="0" h="942" w="8442">
                  <a:moveTo>
                    <a:pt x="274" y="1"/>
                  </a:moveTo>
                  <a:cubicBezTo>
                    <a:pt x="274" y="299"/>
                    <a:pt x="179" y="608"/>
                    <a:pt x="0" y="846"/>
                  </a:cubicBezTo>
                  <a:cubicBezTo>
                    <a:pt x="703" y="894"/>
                    <a:pt x="1417" y="930"/>
                    <a:pt x="2131" y="942"/>
                  </a:cubicBezTo>
                  <a:cubicBezTo>
                    <a:pt x="2184" y="942"/>
                    <a:pt x="2237" y="942"/>
                    <a:pt x="2290" y="942"/>
                  </a:cubicBezTo>
                  <a:cubicBezTo>
                    <a:pt x="4345" y="942"/>
                    <a:pt x="6410" y="718"/>
                    <a:pt x="8442" y="358"/>
                  </a:cubicBezTo>
                  <a:lnTo>
                    <a:pt x="8442" y="358"/>
                  </a:lnTo>
                  <a:cubicBezTo>
                    <a:pt x="8197" y="362"/>
                    <a:pt x="7949" y="363"/>
                    <a:pt x="7698" y="363"/>
                  </a:cubicBezTo>
                  <a:cubicBezTo>
                    <a:pt x="5341" y="363"/>
                    <a:pt x="2705" y="216"/>
                    <a:pt x="2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19"/>
            <p:cNvSpPr/>
            <p:nvPr/>
          </p:nvSpPr>
          <p:spPr>
            <a:xfrm>
              <a:off x="1835050" y="3617550"/>
              <a:ext cx="17575" cy="4775"/>
            </a:xfrm>
            <a:custGeom>
              <a:rect b="b" l="l" r="r" t="t"/>
              <a:pathLst>
                <a:path extrusionOk="0" h="191" w="703">
                  <a:moveTo>
                    <a:pt x="0" y="0"/>
                  </a:moveTo>
                  <a:cubicBezTo>
                    <a:pt x="226" y="71"/>
                    <a:pt x="429" y="131"/>
                    <a:pt x="655" y="191"/>
                  </a:cubicBezTo>
                  <a:lnTo>
                    <a:pt x="703" y="107"/>
                  </a:lnTo>
                  <a:cubicBezTo>
                    <a:pt x="464" y="71"/>
                    <a:pt x="238" y="2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19"/>
            <p:cNvSpPr/>
            <p:nvPr/>
          </p:nvSpPr>
          <p:spPr>
            <a:xfrm>
              <a:off x="2815525" y="3183850"/>
              <a:ext cx="597125" cy="421500"/>
            </a:xfrm>
            <a:custGeom>
              <a:rect b="b" l="l" r="r" t="t"/>
              <a:pathLst>
                <a:path extrusionOk="0" h="16860" w="23885">
                  <a:moveTo>
                    <a:pt x="23884" y="1"/>
                  </a:moveTo>
                  <a:cubicBezTo>
                    <a:pt x="22110" y="1537"/>
                    <a:pt x="20324" y="3025"/>
                    <a:pt x="18526" y="4513"/>
                  </a:cubicBezTo>
                  <a:cubicBezTo>
                    <a:pt x="16657" y="6109"/>
                    <a:pt x="15002" y="7466"/>
                    <a:pt x="13109" y="8823"/>
                  </a:cubicBezTo>
                  <a:cubicBezTo>
                    <a:pt x="9835" y="11264"/>
                    <a:pt x="6311" y="13288"/>
                    <a:pt x="2762" y="15276"/>
                  </a:cubicBezTo>
                  <a:cubicBezTo>
                    <a:pt x="1846" y="15812"/>
                    <a:pt x="941" y="16336"/>
                    <a:pt x="0" y="16860"/>
                  </a:cubicBezTo>
                  <a:cubicBezTo>
                    <a:pt x="881" y="16515"/>
                    <a:pt x="1739" y="16157"/>
                    <a:pt x="2620" y="15800"/>
                  </a:cubicBezTo>
                  <a:cubicBezTo>
                    <a:pt x="6191" y="14371"/>
                    <a:pt x="9704" y="12097"/>
                    <a:pt x="12919" y="9788"/>
                  </a:cubicBezTo>
                  <a:cubicBezTo>
                    <a:pt x="16919" y="6942"/>
                    <a:pt x="20658" y="3727"/>
                    <a:pt x="238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19"/>
            <p:cNvSpPr/>
            <p:nvPr/>
          </p:nvSpPr>
          <p:spPr>
            <a:xfrm>
              <a:off x="2169900" y="3650575"/>
              <a:ext cx="569450" cy="111425"/>
            </a:xfrm>
            <a:custGeom>
              <a:rect b="b" l="l" r="r" t="t"/>
              <a:pathLst>
                <a:path extrusionOk="0" h="4457" w="22778">
                  <a:moveTo>
                    <a:pt x="22777" y="1"/>
                  </a:moveTo>
                  <a:cubicBezTo>
                    <a:pt x="18908" y="1346"/>
                    <a:pt x="14383" y="2632"/>
                    <a:pt x="10669" y="3084"/>
                  </a:cubicBezTo>
                  <a:cubicBezTo>
                    <a:pt x="8264" y="3370"/>
                    <a:pt x="5835" y="3584"/>
                    <a:pt x="3430" y="3620"/>
                  </a:cubicBezTo>
                  <a:cubicBezTo>
                    <a:pt x="3248" y="3622"/>
                    <a:pt x="3066" y="3623"/>
                    <a:pt x="2884" y="3623"/>
                  </a:cubicBezTo>
                  <a:cubicBezTo>
                    <a:pt x="2007" y="3623"/>
                    <a:pt x="1133" y="3600"/>
                    <a:pt x="274" y="3561"/>
                  </a:cubicBezTo>
                  <a:lnTo>
                    <a:pt x="274" y="3561"/>
                  </a:lnTo>
                  <a:cubicBezTo>
                    <a:pt x="286" y="3858"/>
                    <a:pt x="191" y="4144"/>
                    <a:pt x="1" y="4406"/>
                  </a:cubicBezTo>
                  <a:cubicBezTo>
                    <a:pt x="155" y="4406"/>
                    <a:pt x="310" y="4418"/>
                    <a:pt x="465" y="4418"/>
                  </a:cubicBezTo>
                  <a:cubicBezTo>
                    <a:pt x="1112" y="4444"/>
                    <a:pt x="1759" y="4457"/>
                    <a:pt x="2405" y="4457"/>
                  </a:cubicBezTo>
                  <a:cubicBezTo>
                    <a:pt x="4401" y="4457"/>
                    <a:pt x="6395" y="4336"/>
                    <a:pt x="8383" y="4120"/>
                  </a:cubicBezTo>
                  <a:cubicBezTo>
                    <a:pt x="10871" y="3882"/>
                    <a:pt x="13347" y="3525"/>
                    <a:pt x="15764" y="2870"/>
                  </a:cubicBezTo>
                  <a:cubicBezTo>
                    <a:pt x="18193" y="2191"/>
                    <a:pt x="20539" y="1203"/>
                    <a:pt x="227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19"/>
            <p:cNvSpPr/>
            <p:nvPr/>
          </p:nvSpPr>
          <p:spPr>
            <a:xfrm>
              <a:off x="2863450" y="3223450"/>
              <a:ext cx="598600" cy="455425"/>
            </a:xfrm>
            <a:custGeom>
              <a:rect b="b" l="l" r="r" t="t"/>
              <a:pathLst>
                <a:path extrusionOk="0" h="18217" w="23944">
                  <a:moveTo>
                    <a:pt x="23944" y="0"/>
                  </a:moveTo>
                  <a:lnTo>
                    <a:pt x="23944" y="0"/>
                  </a:lnTo>
                  <a:cubicBezTo>
                    <a:pt x="22515" y="1441"/>
                    <a:pt x="21027" y="2810"/>
                    <a:pt x="19503" y="4155"/>
                  </a:cubicBezTo>
                  <a:cubicBezTo>
                    <a:pt x="17324" y="6132"/>
                    <a:pt x="14538" y="8501"/>
                    <a:pt x="12478" y="10073"/>
                  </a:cubicBezTo>
                  <a:cubicBezTo>
                    <a:pt x="10823" y="11323"/>
                    <a:pt x="9108" y="12514"/>
                    <a:pt x="7382" y="13669"/>
                  </a:cubicBezTo>
                  <a:cubicBezTo>
                    <a:pt x="5858" y="14645"/>
                    <a:pt x="4310" y="15574"/>
                    <a:pt x="2798" y="16538"/>
                  </a:cubicBezTo>
                  <a:cubicBezTo>
                    <a:pt x="1881" y="17121"/>
                    <a:pt x="941" y="17669"/>
                    <a:pt x="0" y="18217"/>
                  </a:cubicBezTo>
                  <a:cubicBezTo>
                    <a:pt x="774" y="17871"/>
                    <a:pt x="1548" y="17514"/>
                    <a:pt x="2322" y="17181"/>
                  </a:cubicBezTo>
                  <a:cubicBezTo>
                    <a:pt x="4179" y="16383"/>
                    <a:pt x="5989" y="15478"/>
                    <a:pt x="7680" y="14383"/>
                  </a:cubicBezTo>
                  <a:cubicBezTo>
                    <a:pt x="9870" y="12930"/>
                    <a:pt x="12002" y="11371"/>
                    <a:pt x="14038" y="9704"/>
                  </a:cubicBezTo>
                  <a:cubicBezTo>
                    <a:pt x="17633" y="6787"/>
                    <a:pt x="21134" y="3703"/>
                    <a:pt x="239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19"/>
            <p:cNvSpPr/>
            <p:nvPr/>
          </p:nvSpPr>
          <p:spPr>
            <a:xfrm>
              <a:off x="1788300" y="3717850"/>
              <a:ext cx="1003725" cy="114400"/>
            </a:xfrm>
            <a:custGeom>
              <a:rect b="b" l="l" r="r" t="t"/>
              <a:pathLst>
                <a:path extrusionOk="0" h="4576" w="40149">
                  <a:moveTo>
                    <a:pt x="40149" y="0"/>
                  </a:moveTo>
                  <a:lnTo>
                    <a:pt x="40149" y="0"/>
                  </a:lnTo>
                  <a:cubicBezTo>
                    <a:pt x="38291" y="703"/>
                    <a:pt x="36351" y="1179"/>
                    <a:pt x="34422" y="1655"/>
                  </a:cubicBezTo>
                  <a:cubicBezTo>
                    <a:pt x="32160" y="2215"/>
                    <a:pt x="29885" y="2787"/>
                    <a:pt x="27552" y="3132"/>
                  </a:cubicBezTo>
                  <a:cubicBezTo>
                    <a:pt x="25048" y="3490"/>
                    <a:pt x="22014" y="3685"/>
                    <a:pt x="19081" y="3685"/>
                  </a:cubicBezTo>
                  <a:cubicBezTo>
                    <a:pt x="18207" y="3685"/>
                    <a:pt x="17342" y="3667"/>
                    <a:pt x="16503" y="3632"/>
                  </a:cubicBezTo>
                  <a:cubicBezTo>
                    <a:pt x="12979" y="3441"/>
                    <a:pt x="10097" y="3001"/>
                    <a:pt x="6668" y="2275"/>
                  </a:cubicBezTo>
                  <a:cubicBezTo>
                    <a:pt x="4489" y="1846"/>
                    <a:pt x="2322" y="1417"/>
                    <a:pt x="167" y="929"/>
                  </a:cubicBezTo>
                  <a:lnTo>
                    <a:pt x="1" y="882"/>
                  </a:lnTo>
                  <a:lnTo>
                    <a:pt x="1" y="882"/>
                  </a:lnTo>
                  <a:cubicBezTo>
                    <a:pt x="96" y="929"/>
                    <a:pt x="203" y="989"/>
                    <a:pt x="310" y="1024"/>
                  </a:cubicBezTo>
                  <a:cubicBezTo>
                    <a:pt x="1882" y="1774"/>
                    <a:pt x="3537" y="2370"/>
                    <a:pt x="5216" y="2858"/>
                  </a:cubicBezTo>
                  <a:cubicBezTo>
                    <a:pt x="7954" y="3608"/>
                    <a:pt x="10788" y="4037"/>
                    <a:pt x="13610" y="4322"/>
                  </a:cubicBezTo>
                  <a:cubicBezTo>
                    <a:pt x="15273" y="4499"/>
                    <a:pt x="16949" y="4575"/>
                    <a:pt x="18625" y="4575"/>
                  </a:cubicBezTo>
                  <a:cubicBezTo>
                    <a:pt x="19768" y="4575"/>
                    <a:pt x="20912" y="4540"/>
                    <a:pt x="22051" y="4477"/>
                  </a:cubicBezTo>
                  <a:cubicBezTo>
                    <a:pt x="25313" y="4346"/>
                    <a:pt x="28540" y="3930"/>
                    <a:pt x="31707" y="3156"/>
                  </a:cubicBezTo>
                  <a:cubicBezTo>
                    <a:pt x="34624" y="2453"/>
                    <a:pt x="37529" y="1489"/>
                    <a:pt x="401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19"/>
            <p:cNvSpPr/>
            <p:nvPr/>
          </p:nvSpPr>
          <p:spPr>
            <a:xfrm>
              <a:off x="1737700" y="3790775"/>
              <a:ext cx="543250" cy="117600"/>
            </a:xfrm>
            <a:custGeom>
              <a:rect b="b" l="l" r="r" t="t"/>
              <a:pathLst>
                <a:path extrusionOk="0" h="4704" w="21730">
                  <a:moveTo>
                    <a:pt x="1" y="0"/>
                  </a:moveTo>
                  <a:lnTo>
                    <a:pt x="1" y="0"/>
                  </a:lnTo>
                  <a:cubicBezTo>
                    <a:pt x="2942" y="1584"/>
                    <a:pt x="6132" y="2537"/>
                    <a:pt x="9371" y="3239"/>
                  </a:cubicBezTo>
                  <a:cubicBezTo>
                    <a:pt x="13074" y="4084"/>
                    <a:pt x="16860" y="4572"/>
                    <a:pt x="20670" y="4692"/>
                  </a:cubicBezTo>
                  <a:cubicBezTo>
                    <a:pt x="21027" y="4703"/>
                    <a:pt x="21384" y="4703"/>
                    <a:pt x="21730" y="4703"/>
                  </a:cubicBezTo>
                  <a:cubicBezTo>
                    <a:pt x="21241" y="4644"/>
                    <a:pt x="20789" y="4572"/>
                    <a:pt x="20313" y="4501"/>
                  </a:cubicBezTo>
                  <a:cubicBezTo>
                    <a:pt x="17372" y="3989"/>
                    <a:pt x="14443" y="3560"/>
                    <a:pt x="11514" y="3037"/>
                  </a:cubicBezTo>
                  <a:cubicBezTo>
                    <a:pt x="7633" y="2239"/>
                    <a:pt x="3751" y="131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19"/>
            <p:cNvSpPr/>
            <p:nvPr/>
          </p:nvSpPr>
          <p:spPr>
            <a:xfrm>
              <a:off x="2358625" y="3515750"/>
              <a:ext cx="916500" cy="396925"/>
            </a:xfrm>
            <a:custGeom>
              <a:rect b="b" l="l" r="r" t="t"/>
              <a:pathLst>
                <a:path extrusionOk="0" h="15877" w="36660">
                  <a:moveTo>
                    <a:pt x="36659" y="0"/>
                  </a:moveTo>
                  <a:cubicBezTo>
                    <a:pt x="36564" y="48"/>
                    <a:pt x="36505" y="95"/>
                    <a:pt x="36445" y="143"/>
                  </a:cubicBezTo>
                  <a:cubicBezTo>
                    <a:pt x="34874" y="1203"/>
                    <a:pt x="33290" y="2131"/>
                    <a:pt x="31695" y="3239"/>
                  </a:cubicBezTo>
                  <a:cubicBezTo>
                    <a:pt x="25325" y="7572"/>
                    <a:pt x="18633" y="10918"/>
                    <a:pt x="11454" y="13204"/>
                  </a:cubicBezTo>
                  <a:cubicBezTo>
                    <a:pt x="9763" y="13764"/>
                    <a:pt x="8049" y="14216"/>
                    <a:pt x="6322" y="14669"/>
                  </a:cubicBezTo>
                  <a:cubicBezTo>
                    <a:pt x="4227" y="15204"/>
                    <a:pt x="2108" y="15645"/>
                    <a:pt x="0" y="15835"/>
                  </a:cubicBezTo>
                  <a:cubicBezTo>
                    <a:pt x="431" y="15863"/>
                    <a:pt x="861" y="15877"/>
                    <a:pt x="1290" y="15877"/>
                  </a:cubicBezTo>
                  <a:cubicBezTo>
                    <a:pt x="5068" y="15877"/>
                    <a:pt x="8765" y="14845"/>
                    <a:pt x="12347" y="13668"/>
                  </a:cubicBezTo>
                  <a:cubicBezTo>
                    <a:pt x="16609" y="12252"/>
                    <a:pt x="20741" y="10466"/>
                    <a:pt x="24718" y="8358"/>
                  </a:cubicBezTo>
                  <a:cubicBezTo>
                    <a:pt x="27492" y="6846"/>
                    <a:pt x="30230" y="5239"/>
                    <a:pt x="32742" y="3358"/>
                  </a:cubicBezTo>
                  <a:cubicBezTo>
                    <a:pt x="34112" y="2322"/>
                    <a:pt x="35374" y="1155"/>
                    <a:pt x="366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19"/>
            <p:cNvSpPr/>
            <p:nvPr/>
          </p:nvSpPr>
          <p:spPr>
            <a:xfrm>
              <a:off x="3328975" y="3347875"/>
              <a:ext cx="137550" cy="127400"/>
            </a:xfrm>
            <a:custGeom>
              <a:rect b="b" l="l" r="r" t="t"/>
              <a:pathLst>
                <a:path extrusionOk="0" h="5096" w="5502">
                  <a:moveTo>
                    <a:pt x="5501" y="0"/>
                  </a:moveTo>
                  <a:lnTo>
                    <a:pt x="5501" y="0"/>
                  </a:lnTo>
                  <a:cubicBezTo>
                    <a:pt x="3703" y="1441"/>
                    <a:pt x="1739" y="3358"/>
                    <a:pt x="1" y="5096"/>
                  </a:cubicBezTo>
                  <a:cubicBezTo>
                    <a:pt x="2132" y="3762"/>
                    <a:pt x="4013" y="2036"/>
                    <a:pt x="55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19"/>
            <p:cNvSpPr/>
            <p:nvPr/>
          </p:nvSpPr>
          <p:spPr>
            <a:xfrm>
              <a:off x="3097100" y="3319875"/>
              <a:ext cx="468525" cy="423000"/>
            </a:xfrm>
            <a:custGeom>
              <a:rect b="b" l="l" r="r" t="t"/>
              <a:pathLst>
                <a:path extrusionOk="0" h="16920" w="18741">
                  <a:moveTo>
                    <a:pt x="18741" y="1"/>
                  </a:moveTo>
                  <a:cubicBezTo>
                    <a:pt x="17157" y="2037"/>
                    <a:pt x="15300" y="3823"/>
                    <a:pt x="13490" y="5621"/>
                  </a:cubicBezTo>
                  <a:cubicBezTo>
                    <a:pt x="10014" y="9157"/>
                    <a:pt x="5989" y="12431"/>
                    <a:pt x="2203" y="15360"/>
                  </a:cubicBezTo>
                  <a:cubicBezTo>
                    <a:pt x="1489" y="15908"/>
                    <a:pt x="751" y="16420"/>
                    <a:pt x="1" y="16920"/>
                  </a:cubicBezTo>
                  <a:cubicBezTo>
                    <a:pt x="667" y="16562"/>
                    <a:pt x="1346" y="16193"/>
                    <a:pt x="2013" y="15824"/>
                  </a:cubicBezTo>
                  <a:cubicBezTo>
                    <a:pt x="5346" y="13955"/>
                    <a:pt x="8263" y="11431"/>
                    <a:pt x="11061" y="8835"/>
                  </a:cubicBezTo>
                  <a:cubicBezTo>
                    <a:pt x="13907" y="6180"/>
                    <a:pt x="16717" y="3382"/>
                    <a:pt x="187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19"/>
            <p:cNvSpPr/>
            <p:nvPr/>
          </p:nvSpPr>
          <p:spPr>
            <a:xfrm>
              <a:off x="2239250" y="3776775"/>
              <a:ext cx="824550" cy="236975"/>
            </a:xfrm>
            <a:custGeom>
              <a:rect b="b" l="l" r="r" t="t"/>
              <a:pathLst>
                <a:path extrusionOk="0" h="9479" w="32982">
                  <a:moveTo>
                    <a:pt x="32981" y="1"/>
                  </a:moveTo>
                  <a:lnTo>
                    <a:pt x="32981" y="1"/>
                  </a:lnTo>
                  <a:cubicBezTo>
                    <a:pt x="30909" y="977"/>
                    <a:pt x="28778" y="1894"/>
                    <a:pt x="26671" y="2823"/>
                  </a:cubicBezTo>
                  <a:cubicBezTo>
                    <a:pt x="23516" y="4216"/>
                    <a:pt x="20325" y="5525"/>
                    <a:pt x="16848" y="6561"/>
                  </a:cubicBezTo>
                  <a:cubicBezTo>
                    <a:pt x="14467" y="7276"/>
                    <a:pt x="12038" y="7811"/>
                    <a:pt x="9585" y="8216"/>
                  </a:cubicBezTo>
                  <a:cubicBezTo>
                    <a:pt x="7871" y="8466"/>
                    <a:pt x="5835" y="8681"/>
                    <a:pt x="3835" y="8931"/>
                  </a:cubicBezTo>
                  <a:cubicBezTo>
                    <a:pt x="2739" y="9050"/>
                    <a:pt x="1799" y="9192"/>
                    <a:pt x="715" y="9312"/>
                  </a:cubicBezTo>
                  <a:cubicBezTo>
                    <a:pt x="477" y="9347"/>
                    <a:pt x="239" y="9359"/>
                    <a:pt x="1" y="9395"/>
                  </a:cubicBezTo>
                  <a:cubicBezTo>
                    <a:pt x="1048" y="9419"/>
                    <a:pt x="2096" y="9478"/>
                    <a:pt x="3156" y="9478"/>
                  </a:cubicBezTo>
                  <a:cubicBezTo>
                    <a:pt x="3178" y="9478"/>
                    <a:pt x="3200" y="9478"/>
                    <a:pt x="3222" y="9478"/>
                  </a:cubicBezTo>
                  <a:cubicBezTo>
                    <a:pt x="10010" y="9478"/>
                    <a:pt x="16702" y="7660"/>
                    <a:pt x="22956" y="5121"/>
                  </a:cubicBezTo>
                  <a:cubicBezTo>
                    <a:pt x="26445" y="3716"/>
                    <a:pt x="29862" y="2108"/>
                    <a:pt x="329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19"/>
            <p:cNvSpPr/>
            <p:nvPr/>
          </p:nvSpPr>
          <p:spPr>
            <a:xfrm>
              <a:off x="1774025" y="3907750"/>
              <a:ext cx="394700" cy="95425"/>
            </a:xfrm>
            <a:custGeom>
              <a:rect b="b" l="l" r="r" t="t"/>
              <a:pathLst>
                <a:path extrusionOk="0" h="3817" w="15788">
                  <a:moveTo>
                    <a:pt x="0" y="1"/>
                  </a:moveTo>
                  <a:lnTo>
                    <a:pt x="0" y="1"/>
                  </a:lnTo>
                  <a:cubicBezTo>
                    <a:pt x="238" y="120"/>
                    <a:pt x="477" y="227"/>
                    <a:pt x="727" y="346"/>
                  </a:cubicBezTo>
                  <a:cubicBezTo>
                    <a:pt x="3632" y="1632"/>
                    <a:pt x="6668" y="2584"/>
                    <a:pt x="9775" y="3203"/>
                  </a:cubicBezTo>
                  <a:cubicBezTo>
                    <a:pt x="11426" y="3510"/>
                    <a:pt x="13084" y="3816"/>
                    <a:pt x="14758" y="3816"/>
                  </a:cubicBezTo>
                  <a:cubicBezTo>
                    <a:pt x="15100" y="3816"/>
                    <a:pt x="15444" y="3803"/>
                    <a:pt x="15788" y="3775"/>
                  </a:cubicBezTo>
                  <a:cubicBezTo>
                    <a:pt x="13692" y="3656"/>
                    <a:pt x="11645" y="2977"/>
                    <a:pt x="9561" y="2453"/>
                  </a:cubicBezTo>
                  <a:cubicBezTo>
                    <a:pt x="6703" y="1691"/>
                    <a:pt x="3810" y="1025"/>
                    <a:pt x="953" y="263"/>
                  </a:cubicBezTo>
                  <a:cubicBezTo>
                    <a:pt x="643" y="179"/>
                    <a:pt x="310" y="8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19"/>
            <p:cNvSpPr/>
            <p:nvPr/>
          </p:nvSpPr>
          <p:spPr>
            <a:xfrm>
              <a:off x="3119125" y="3396075"/>
              <a:ext cx="502175" cy="434600"/>
            </a:xfrm>
            <a:custGeom>
              <a:rect b="b" l="l" r="r" t="t"/>
              <a:pathLst>
                <a:path extrusionOk="0" h="17384" w="20087">
                  <a:moveTo>
                    <a:pt x="20086" y="1"/>
                  </a:moveTo>
                  <a:lnTo>
                    <a:pt x="20086" y="1"/>
                  </a:lnTo>
                  <a:cubicBezTo>
                    <a:pt x="17074" y="3144"/>
                    <a:pt x="14074" y="6311"/>
                    <a:pt x="10800" y="9169"/>
                  </a:cubicBezTo>
                  <a:cubicBezTo>
                    <a:pt x="8085" y="11514"/>
                    <a:pt x="5299" y="13395"/>
                    <a:pt x="2334" y="15646"/>
                  </a:cubicBezTo>
                  <a:cubicBezTo>
                    <a:pt x="1560" y="16229"/>
                    <a:pt x="786" y="16836"/>
                    <a:pt x="1" y="17384"/>
                  </a:cubicBezTo>
                  <a:cubicBezTo>
                    <a:pt x="739" y="16967"/>
                    <a:pt x="1489" y="16562"/>
                    <a:pt x="2227" y="16134"/>
                  </a:cubicBezTo>
                  <a:cubicBezTo>
                    <a:pt x="5954" y="13979"/>
                    <a:pt x="9407" y="11371"/>
                    <a:pt x="12574" y="8466"/>
                  </a:cubicBezTo>
                  <a:cubicBezTo>
                    <a:pt x="13931" y="7192"/>
                    <a:pt x="15253" y="5894"/>
                    <a:pt x="16503" y="4513"/>
                  </a:cubicBezTo>
                  <a:cubicBezTo>
                    <a:pt x="17789" y="3085"/>
                    <a:pt x="18955" y="1549"/>
                    <a:pt x="200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19"/>
            <p:cNvSpPr/>
            <p:nvPr/>
          </p:nvSpPr>
          <p:spPr>
            <a:xfrm>
              <a:off x="2456550" y="3884250"/>
              <a:ext cx="570025" cy="190225"/>
            </a:xfrm>
            <a:custGeom>
              <a:rect b="b" l="l" r="r" t="t"/>
              <a:pathLst>
                <a:path extrusionOk="0" h="7609" w="22801">
                  <a:moveTo>
                    <a:pt x="22801" y="0"/>
                  </a:moveTo>
                  <a:lnTo>
                    <a:pt x="22801" y="0"/>
                  </a:lnTo>
                  <a:cubicBezTo>
                    <a:pt x="20920" y="953"/>
                    <a:pt x="18693" y="1893"/>
                    <a:pt x="17205" y="2512"/>
                  </a:cubicBezTo>
                  <a:cubicBezTo>
                    <a:pt x="15324" y="3286"/>
                    <a:pt x="13431" y="4060"/>
                    <a:pt x="11502" y="4679"/>
                  </a:cubicBezTo>
                  <a:cubicBezTo>
                    <a:pt x="8716" y="5584"/>
                    <a:pt x="5846" y="6191"/>
                    <a:pt x="3013" y="6894"/>
                  </a:cubicBezTo>
                  <a:cubicBezTo>
                    <a:pt x="2048" y="7120"/>
                    <a:pt x="1084" y="7382"/>
                    <a:pt x="119" y="7572"/>
                  </a:cubicBezTo>
                  <a:cubicBezTo>
                    <a:pt x="72" y="7596"/>
                    <a:pt x="24" y="7596"/>
                    <a:pt x="0" y="7608"/>
                  </a:cubicBezTo>
                  <a:cubicBezTo>
                    <a:pt x="750" y="7560"/>
                    <a:pt x="1512" y="7513"/>
                    <a:pt x="2274" y="7453"/>
                  </a:cubicBezTo>
                  <a:cubicBezTo>
                    <a:pt x="5965" y="7144"/>
                    <a:pt x="9561" y="6227"/>
                    <a:pt x="13038" y="4941"/>
                  </a:cubicBezTo>
                  <a:cubicBezTo>
                    <a:pt x="16455" y="3691"/>
                    <a:pt x="19800" y="2119"/>
                    <a:pt x="22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19"/>
            <p:cNvSpPr/>
            <p:nvPr/>
          </p:nvSpPr>
          <p:spPr>
            <a:xfrm>
              <a:off x="2740200" y="3754175"/>
              <a:ext cx="638200" cy="324750"/>
            </a:xfrm>
            <a:custGeom>
              <a:rect b="b" l="l" r="r" t="t"/>
              <a:pathLst>
                <a:path extrusionOk="0" h="12990" w="25528">
                  <a:moveTo>
                    <a:pt x="25528" y="0"/>
                  </a:moveTo>
                  <a:lnTo>
                    <a:pt x="25528" y="0"/>
                  </a:lnTo>
                  <a:cubicBezTo>
                    <a:pt x="24790" y="500"/>
                    <a:pt x="24028" y="976"/>
                    <a:pt x="23254" y="1441"/>
                  </a:cubicBezTo>
                  <a:cubicBezTo>
                    <a:pt x="19575" y="3703"/>
                    <a:pt x="15896" y="6013"/>
                    <a:pt x="11967" y="7834"/>
                  </a:cubicBezTo>
                  <a:cubicBezTo>
                    <a:pt x="9919" y="8823"/>
                    <a:pt x="8181" y="9501"/>
                    <a:pt x="6061" y="10358"/>
                  </a:cubicBezTo>
                  <a:cubicBezTo>
                    <a:pt x="4025" y="11192"/>
                    <a:pt x="2001" y="12061"/>
                    <a:pt x="1" y="12990"/>
                  </a:cubicBezTo>
                  <a:cubicBezTo>
                    <a:pt x="5085" y="11406"/>
                    <a:pt x="10097" y="9596"/>
                    <a:pt x="14800" y="7108"/>
                  </a:cubicBezTo>
                  <a:cubicBezTo>
                    <a:pt x="17908" y="5477"/>
                    <a:pt x="20956" y="3691"/>
                    <a:pt x="23694" y="1488"/>
                  </a:cubicBezTo>
                  <a:cubicBezTo>
                    <a:pt x="24314" y="988"/>
                    <a:pt x="24933" y="500"/>
                    <a:pt x="255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19"/>
            <p:cNvSpPr/>
            <p:nvPr/>
          </p:nvSpPr>
          <p:spPr>
            <a:xfrm>
              <a:off x="3452200" y="3529725"/>
              <a:ext cx="169100" cy="168800"/>
            </a:xfrm>
            <a:custGeom>
              <a:rect b="b" l="l" r="r" t="t"/>
              <a:pathLst>
                <a:path extrusionOk="0" h="6752" w="6764">
                  <a:moveTo>
                    <a:pt x="6763" y="1"/>
                  </a:moveTo>
                  <a:cubicBezTo>
                    <a:pt x="6585" y="179"/>
                    <a:pt x="6406" y="322"/>
                    <a:pt x="6228" y="477"/>
                  </a:cubicBezTo>
                  <a:cubicBezTo>
                    <a:pt x="5430" y="1156"/>
                    <a:pt x="4656" y="1858"/>
                    <a:pt x="3894" y="2584"/>
                  </a:cubicBezTo>
                  <a:cubicBezTo>
                    <a:pt x="2513" y="3894"/>
                    <a:pt x="1275" y="5347"/>
                    <a:pt x="1" y="6752"/>
                  </a:cubicBezTo>
                  <a:cubicBezTo>
                    <a:pt x="1370" y="5787"/>
                    <a:pt x="2584" y="4835"/>
                    <a:pt x="3823" y="3644"/>
                  </a:cubicBezTo>
                  <a:cubicBezTo>
                    <a:pt x="4906" y="2572"/>
                    <a:pt x="5835" y="1358"/>
                    <a:pt x="6692" y="108"/>
                  </a:cubicBezTo>
                  <a:cubicBezTo>
                    <a:pt x="6728" y="72"/>
                    <a:pt x="6740" y="25"/>
                    <a:pt x="67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19"/>
            <p:cNvSpPr/>
            <p:nvPr/>
          </p:nvSpPr>
          <p:spPr>
            <a:xfrm>
              <a:off x="3312300" y="3536875"/>
              <a:ext cx="382525" cy="335775"/>
            </a:xfrm>
            <a:custGeom>
              <a:rect b="b" l="l" r="r" t="t"/>
              <a:pathLst>
                <a:path extrusionOk="0" h="13431" w="15301">
                  <a:moveTo>
                    <a:pt x="15300" y="0"/>
                  </a:moveTo>
                  <a:lnTo>
                    <a:pt x="15300" y="0"/>
                  </a:lnTo>
                  <a:cubicBezTo>
                    <a:pt x="13133" y="2536"/>
                    <a:pt x="10657" y="4787"/>
                    <a:pt x="8157" y="6978"/>
                  </a:cubicBezTo>
                  <a:cubicBezTo>
                    <a:pt x="5871" y="8894"/>
                    <a:pt x="3477" y="10668"/>
                    <a:pt x="1156" y="12526"/>
                  </a:cubicBezTo>
                  <a:cubicBezTo>
                    <a:pt x="775" y="12835"/>
                    <a:pt x="382" y="13133"/>
                    <a:pt x="1" y="13431"/>
                  </a:cubicBezTo>
                  <a:lnTo>
                    <a:pt x="929" y="12895"/>
                  </a:lnTo>
                  <a:cubicBezTo>
                    <a:pt x="3751" y="11335"/>
                    <a:pt x="6383" y="9454"/>
                    <a:pt x="8811" y="7347"/>
                  </a:cubicBezTo>
                  <a:cubicBezTo>
                    <a:pt x="11288" y="5215"/>
                    <a:pt x="13550" y="2798"/>
                    <a:pt x="153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19"/>
            <p:cNvSpPr/>
            <p:nvPr/>
          </p:nvSpPr>
          <p:spPr>
            <a:xfrm>
              <a:off x="2862250" y="3921750"/>
              <a:ext cx="383700" cy="179800"/>
            </a:xfrm>
            <a:custGeom>
              <a:rect b="b" l="l" r="r" t="t"/>
              <a:pathLst>
                <a:path extrusionOk="0" h="7192" w="15348">
                  <a:moveTo>
                    <a:pt x="15348" y="0"/>
                  </a:moveTo>
                  <a:cubicBezTo>
                    <a:pt x="12800" y="1334"/>
                    <a:pt x="10240" y="2560"/>
                    <a:pt x="7680" y="3834"/>
                  </a:cubicBezTo>
                  <a:cubicBezTo>
                    <a:pt x="5394" y="4882"/>
                    <a:pt x="3037" y="5918"/>
                    <a:pt x="739" y="6894"/>
                  </a:cubicBezTo>
                  <a:cubicBezTo>
                    <a:pt x="548" y="6965"/>
                    <a:pt x="227" y="7108"/>
                    <a:pt x="1" y="7192"/>
                  </a:cubicBezTo>
                  <a:lnTo>
                    <a:pt x="584" y="7061"/>
                  </a:lnTo>
                  <a:cubicBezTo>
                    <a:pt x="3156" y="6465"/>
                    <a:pt x="5692" y="5620"/>
                    <a:pt x="8085" y="4489"/>
                  </a:cubicBezTo>
                  <a:cubicBezTo>
                    <a:pt x="10645" y="3239"/>
                    <a:pt x="13074" y="1715"/>
                    <a:pt x="153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19"/>
            <p:cNvSpPr/>
            <p:nvPr/>
          </p:nvSpPr>
          <p:spPr>
            <a:xfrm>
              <a:off x="3016150" y="3615750"/>
              <a:ext cx="681050" cy="479250"/>
            </a:xfrm>
            <a:custGeom>
              <a:rect b="b" l="l" r="r" t="t"/>
              <a:pathLst>
                <a:path extrusionOk="0" h="19170" w="27242">
                  <a:moveTo>
                    <a:pt x="27242" y="1"/>
                  </a:moveTo>
                  <a:cubicBezTo>
                    <a:pt x="26110" y="1072"/>
                    <a:pt x="24979" y="2144"/>
                    <a:pt x="23872" y="3227"/>
                  </a:cubicBezTo>
                  <a:cubicBezTo>
                    <a:pt x="20074" y="6978"/>
                    <a:pt x="16264" y="10216"/>
                    <a:pt x="11823" y="13050"/>
                  </a:cubicBezTo>
                  <a:cubicBezTo>
                    <a:pt x="8049" y="15395"/>
                    <a:pt x="3989" y="17229"/>
                    <a:pt x="0" y="19170"/>
                  </a:cubicBezTo>
                  <a:cubicBezTo>
                    <a:pt x="6287" y="17288"/>
                    <a:pt x="12085" y="13990"/>
                    <a:pt x="17240" y="9966"/>
                  </a:cubicBezTo>
                  <a:cubicBezTo>
                    <a:pt x="19717" y="8061"/>
                    <a:pt x="22801" y="5561"/>
                    <a:pt x="24967" y="2894"/>
                  </a:cubicBezTo>
                  <a:cubicBezTo>
                    <a:pt x="25777" y="1965"/>
                    <a:pt x="26515" y="989"/>
                    <a:pt x="272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19"/>
            <p:cNvSpPr/>
            <p:nvPr/>
          </p:nvSpPr>
          <p:spPr>
            <a:xfrm>
              <a:off x="3116150" y="3957450"/>
              <a:ext cx="284000" cy="149450"/>
            </a:xfrm>
            <a:custGeom>
              <a:rect b="b" l="l" r="r" t="t"/>
              <a:pathLst>
                <a:path extrusionOk="0" h="5978" w="11360">
                  <a:moveTo>
                    <a:pt x="11359" y="1"/>
                  </a:moveTo>
                  <a:lnTo>
                    <a:pt x="11359" y="1"/>
                  </a:lnTo>
                  <a:cubicBezTo>
                    <a:pt x="11181" y="108"/>
                    <a:pt x="11002" y="215"/>
                    <a:pt x="10800" y="322"/>
                  </a:cubicBezTo>
                  <a:cubicBezTo>
                    <a:pt x="7204" y="2204"/>
                    <a:pt x="3584" y="4073"/>
                    <a:pt x="1" y="5978"/>
                  </a:cubicBezTo>
                  <a:cubicBezTo>
                    <a:pt x="2156" y="5264"/>
                    <a:pt x="4275" y="4430"/>
                    <a:pt x="6275" y="3370"/>
                  </a:cubicBezTo>
                  <a:cubicBezTo>
                    <a:pt x="7882" y="2525"/>
                    <a:pt x="9395" y="1477"/>
                    <a:pt x="10847" y="394"/>
                  </a:cubicBezTo>
                  <a:cubicBezTo>
                    <a:pt x="11014" y="263"/>
                    <a:pt x="11192" y="144"/>
                    <a:pt x="113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19"/>
            <p:cNvSpPr/>
            <p:nvPr/>
          </p:nvSpPr>
          <p:spPr>
            <a:xfrm>
              <a:off x="3468575" y="3633600"/>
              <a:ext cx="286675" cy="273275"/>
            </a:xfrm>
            <a:custGeom>
              <a:rect b="b" l="l" r="r" t="t"/>
              <a:pathLst>
                <a:path extrusionOk="0" h="10931" w="11467">
                  <a:moveTo>
                    <a:pt x="11466" y="1"/>
                  </a:moveTo>
                  <a:lnTo>
                    <a:pt x="11466" y="1"/>
                  </a:lnTo>
                  <a:cubicBezTo>
                    <a:pt x="11228" y="239"/>
                    <a:pt x="11014" y="453"/>
                    <a:pt x="10776" y="680"/>
                  </a:cubicBezTo>
                  <a:cubicBezTo>
                    <a:pt x="8752" y="2585"/>
                    <a:pt x="6751" y="4537"/>
                    <a:pt x="4739" y="6466"/>
                  </a:cubicBezTo>
                  <a:cubicBezTo>
                    <a:pt x="3180" y="7990"/>
                    <a:pt x="1667" y="9550"/>
                    <a:pt x="1" y="10931"/>
                  </a:cubicBezTo>
                  <a:cubicBezTo>
                    <a:pt x="2263" y="9657"/>
                    <a:pt x="4299" y="8014"/>
                    <a:pt x="6216" y="6264"/>
                  </a:cubicBezTo>
                  <a:cubicBezTo>
                    <a:pt x="8037" y="4561"/>
                    <a:pt x="9597" y="2632"/>
                    <a:pt x="11038" y="608"/>
                  </a:cubicBezTo>
                  <a:cubicBezTo>
                    <a:pt x="11192" y="394"/>
                    <a:pt x="11335" y="203"/>
                    <a:pt x="114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19"/>
            <p:cNvSpPr/>
            <p:nvPr/>
          </p:nvSpPr>
          <p:spPr>
            <a:xfrm>
              <a:off x="3585550" y="3649975"/>
              <a:ext cx="216425" cy="236975"/>
            </a:xfrm>
            <a:custGeom>
              <a:rect b="b" l="l" r="r" t="t"/>
              <a:pathLst>
                <a:path extrusionOk="0" h="9479" w="8657">
                  <a:moveTo>
                    <a:pt x="8657" y="1"/>
                  </a:moveTo>
                  <a:lnTo>
                    <a:pt x="8657" y="1"/>
                  </a:lnTo>
                  <a:cubicBezTo>
                    <a:pt x="7835" y="1370"/>
                    <a:pt x="6656" y="2465"/>
                    <a:pt x="5537" y="3644"/>
                  </a:cubicBezTo>
                  <a:cubicBezTo>
                    <a:pt x="3894" y="5335"/>
                    <a:pt x="2287" y="7061"/>
                    <a:pt x="644" y="8788"/>
                  </a:cubicBezTo>
                  <a:cubicBezTo>
                    <a:pt x="441" y="9014"/>
                    <a:pt x="215" y="9252"/>
                    <a:pt x="1" y="9478"/>
                  </a:cubicBezTo>
                  <a:cubicBezTo>
                    <a:pt x="167" y="9347"/>
                    <a:pt x="334" y="9228"/>
                    <a:pt x="501" y="9085"/>
                  </a:cubicBezTo>
                  <a:cubicBezTo>
                    <a:pt x="2596" y="7442"/>
                    <a:pt x="4608" y="5632"/>
                    <a:pt x="6335" y="3585"/>
                  </a:cubicBezTo>
                  <a:cubicBezTo>
                    <a:pt x="7240" y="2477"/>
                    <a:pt x="8156" y="1334"/>
                    <a:pt x="86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19"/>
            <p:cNvSpPr/>
            <p:nvPr/>
          </p:nvSpPr>
          <p:spPr>
            <a:xfrm>
              <a:off x="3303150" y="3943475"/>
              <a:ext cx="215450" cy="137775"/>
            </a:xfrm>
            <a:custGeom>
              <a:rect b="b" l="l" r="r" t="t"/>
              <a:pathLst>
                <a:path extrusionOk="0" h="5511" w="8618">
                  <a:moveTo>
                    <a:pt x="8618" y="0"/>
                  </a:moveTo>
                  <a:lnTo>
                    <a:pt x="8618" y="0"/>
                  </a:lnTo>
                  <a:cubicBezTo>
                    <a:pt x="5820" y="1798"/>
                    <a:pt x="2998" y="3560"/>
                    <a:pt x="200" y="5382"/>
                  </a:cubicBezTo>
                  <a:cubicBezTo>
                    <a:pt x="42" y="5478"/>
                    <a:pt x="0" y="5511"/>
                    <a:pt x="20" y="5511"/>
                  </a:cubicBezTo>
                  <a:cubicBezTo>
                    <a:pt x="58" y="5511"/>
                    <a:pt x="310" y="5397"/>
                    <a:pt x="426" y="5358"/>
                  </a:cubicBezTo>
                  <a:cubicBezTo>
                    <a:pt x="1748" y="4799"/>
                    <a:pt x="3058" y="4203"/>
                    <a:pt x="4272" y="3453"/>
                  </a:cubicBezTo>
                  <a:cubicBezTo>
                    <a:pt x="5844" y="2453"/>
                    <a:pt x="7272" y="1262"/>
                    <a:pt x="86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19"/>
            <p:cNvSpPr/>
            <p:nvPr/>
          </p:nvSpPr>
          <p:spPr>
            <a:xfrm>
              <a:off x="3443575" y="3801200"/>
              <a:ext cx="313150" cy="247675"/>
            </a:xfrm>
            <a:custGeom>
              <a:rect b="b" l="l" r="r" t="t"/>
              <a:pathLst>
                <a:path extrusionOk="0" h="9907" w="12526">
                  <a:moveTo>
                    <a:pt x="12526" y="0"/>
                  </a:moveTo>
                  <a:lnTo>
                    <a:pt x="12526" y="0"/>
                  </a:lnTo>
                  <a:cubicBezTo>
                    <a:pt x="12335" y="167"/>
                    <a:pt x="12133" y="334"/>
                    <a:pt x="11919" y="512"/>
                  </a:cubicBezTo>
                  <a:cubicBezTo>
                    <a:pt x="7978" y="3810"/>
                    <a:pt x="4060" y="6930"/>
                    <a:pt x="0" y="9906"/>
                  </a:cubicBezTo>
                  <a:cubicBezTo>
                    <a:pt x="2608" y="8513"/>
                    <a:pt x="5084" y="6930"/>
                    <a:pt x="7370" y="5037"/>
                  </a:cubicBezTo>
                  <a:cubicBezTo>
                    <a:pt x="9037" y="3667"/>
                    <a:pt x="10537" y="2131"/>
                    <a:pt x="11990" y="572"/>
                  </a:cubicBezTo>
                  <a:cubicBezTo>
                    <a:pt x="12169" y="381"/>
                    <a:pt x="12347" y="179"/>
                    <a:pt x="125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19"/>
            <p:cNvSpPr/>
            <p:nvPr/>
          </p:nvSpPr>
          <p:spPr>
            <a:xfrm>
              <a:off x="3784975" y="3714875"/>
              <a:ext cx="56600" cy="63125"/>
            </a:xfrm>
            <a:custGeom>
              <a:rect b="b" l="l" r="r" t="t"/>
              <a:pathLst>
                <a:path extrusionOk="0" h="2525" w="2264">
                  <a:moveTo>
                    <a:pt x="2263" y="0"/>
                  </a:moveTo>
                  <a:lnTo>
                    <a:pt x="2263" y="0"/>
                  </a:lnTo>
                  <a:cubicBezTo>
                    <a:pt x="1430" y="643"/>
                    <a:pt x="632" y="1632"/>
                    <a:pt x="1" y="2525"/>
                  </a:cubicBezTo>
                  <a:cubicBezTo>
                    <a:pt x="918" y="1846"/>
                    <a:pt x="1703" y="989"/>
                    <a:pt x="22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19"/>
            <p:cNvSpPr/>
            <p:nvPr/>
          </p:nvSpPr>
          <p:spPr>
            <a:xfrm>
              <a:off x="3689725" y="3763700"/>
              <a:ext cx="203025" cy="170575"/>
            </a:xfrm>
            <a:custGeom>
              <a:rect b="b" l="l" r="r" t="t"/>
              <a:pathLst>
                <a:path extrusionOk="0" h="6823" w="8121">
                  <a:moveTo>
                    <a:pt x="8121" y="0"/>
                  </a:moveTo>
                  <a:cubicBezTo>
                    <a:pt x="7133" y="845"/>
                    <a:pt x="5740" y="1881"/>
                    <a:pt x="4466" y="2917"/>
                  </a:cubicBezTo>
                  <a:cubicBezTo>
                    <a:pt x="2954" y="4179"/>
                    <a:pt x="1513" y="5536"/>
                    <a:pt x="1" y="6822"/>
                  </a:cubicBezTo>
                  <a:cubicBezTo>
                    <a:pt x="3085" y="5072"/>
                    <a:pt x="6061" y="2893"/>
                    <a:pt x="81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19"/>
            <p:cNvSpPr/>
            <p:nvPr/>
          </p:nvSpPr>
          <p:spPr>
            <a:xfrm>
              <a:off x="3807000" y="3804775"/>
              <a:ext cx="126250" cy="102100"/>
            </a:xfrm>
            <a:custGeom>
              <a:rect b="b" l="l" r="r" t="t"/>
              <a:pathLst>
                <a:path extrusionOk="0" h="4084" w="5050">
                  <a:moveTo>
                    <a:pt x="5049" y="0"/>
                  </a:moveTo>
                  <a:lnTo>
                    <a:pt x="5049" y="0"/>
                  </a:lnTo>
                  <a:cubicBezTo>
                    <a:pt x="5035" y="5"/>
                    <a:pt x="5025" y="11"/>
                    <a:pt x="5017" y="18"/>
                  </a:cubicBezTo>
                  <a:lnTo>
                    <a:pt x="5017" y="18"/>
                  </a:lnTo>
                  <a:cubicBezTo>
                    <a:pt x="5028" y="12"/>
                    <a:pt x="5039" y="6"/>
                    <a:pt x="5049" y="0"/>
                  </a:cubicBezTo>
                  <a:close/>
                  <a:moveTo>
                    <a:pt x="5017" y="18"/>
                  </a:moveTo>
                  <a:cubicBezTo>
                    <a:pt x="4860" y="109"/>
                    <a:pt x="4693" y="210"/>
                    <a:pt x="4537" y="322"/>
                  </a:cubicBezTo>
                  <a:cubicBezTo>
                    <a:pt x="3870" y="750"/>
                    <a:pt x="3216" y="1215"/>
                    <a:pt x="2608" y="1726"/>
                  </a:cubicBezTo>
                  <a:cubicBezTo>
                    <a:pt x="1704" y="2465"/>
                    <a:pt x="882" y="3310"/>
                    <a:pt x="1" y="4084"/>
                  </a:cubicBezTo>
                  <a:cubicBezTo>
                    <a:pt x="1073" y="3572"/>
                    <a:pt x="2096" y="2929"/>
                    <a:pt x="3013" y="2155"/>
                  </a:cubicBezTo>
                  <a:cubicBezTo>
                    <a:pt x="3740" y="1524"/>
                    <a:pt x="4359" y="798"/>
                    <a:pt x="4990" y="60"/>
                  </a:cubicBezTo>
                  <a:cubicBezTo>
                    <a:pt x="4997" y="45"/>
                    <a:pt x="5004" y="30"/>
                    <a:pt x="5017" y="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19"/>
            <p:cNvSpPr/>
            <p:nvPr/>
          </p:nvSpPr>
          <p:spPr>
            <a:xfrm>
              <a:off x="3887675" y="3838400"/>
              <a:ext cx="84850" cy="70575"/>
            </a:xfrm>
            <a:custGeom>
              <a:rect b="b" l="l" r="r" t="t"/>
              <a:pathLst>
                <a:path extrusionOk="0" h="2823" w="3394">
                  <a:moveTo>
                    <a:pt x="3394" y="0"/>
                  </a:moveTo>
                  <a:cubicBezTo>
                    <a:pt x="2977" y="239"/>
                    <a:pt x="2167" y="798"/>
                    <a:pt x="1656" y="1215"/>
                  </a:cubicBezTo>
                  <a:cubicBezTo>
                    <a:pt x="1060" y="1703"/>
                    <a:pt x="536" y="2263"/>
                    <a:pt x="1" y="2822"/>
                  </a:cubicBezTo>
                  <a:cubicBezTo>
                    <a:pt x="1346" y="2144"/>
                    <a:pt x="2489" y="1179"/>
                    <a:pt x="33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19"/>
            <p:cNvSpPr/>
            <p:nvPr/>
          </p:nvSpPr>
          <p:spPr>
            <a:xfrm>
              <a:off x="3952275" y="3891075"/>
              <a:ext cx="53000" cy="51225"/>
            </a:xfrm>
            <a:custGeom>
              <a:rect b="b" l="l" r="r" t="t"/>
              <a:pathLst>
                <a:path extrusionOk="0" h="2049" w="2120">
                  <a:moveTo>
                    <a:pt x="2120" y="1"/>
                  </a:moveTo>
                  <a:lnTo>
                    <a:pt x="2120" y="1"/>
                  </a:lnTo>
                  <a:cubicBezTo>
                    <a:pt x="1334" y="596"/>
                    <a:pt x="596" y="1251"/>
                    <a:pt x="0" y="2049"/>
                  </a:cubicBezTo>
                  <a:cubicBezTo>
                    <a:pt x="810" y="1501"/>
                    <a:pt x="1524" y="834"/>
                    <a:pt x="21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19"/>
            <p:cNvSpPr/>
            <p:nvPr/>
          </p:nvSpPr>
          <p:spPr>
            <a:xfrm>
              <a:off x="4581225" y="2236500"/>
              <a:ext cx="575975" cy="210075"/>
            </a:xfrm>
            <a:custGeom>
              <a:rect b="b" l="l" r="r" t="t"/>
              <a:pathLst>
                <a:path extrusionOk="0" h="8403" w="23039">
                  <a:moveTo>
                    <a:pt x="22369" y="0"/>
                  </a:moveTo>
                  <a:cubicBezTo>
                    <a:pt x="21699" y="0"/>
                    <a:pt x="21030" y="27"/>
                    <a:pt x="20360" y="81"/>
                  </a:cubicBezTo>
                  <a:cubicBezTo>
                    <a:pt x="17395" y="366"/>
                    <a:pt x="14514" y="1247"/>
                    <a:pt x="11716" y="2212"/>
                  </a:cubicBezTo>
                  <a:cubicBezTo>
                    <a:pt x="7537" y="3676"/>
                    <a:pt x="3489" y="5653"/>
                    <a:pt x="0" y="8403"/>
                  </a:cubicBezTo>
                  <a:cubicBezTo>
                    <a:pt x="1488" y="7510"/>
                    <a:pt x="3072" y="6724"/>
                    <a:pt x="4644" y="5938"/>
                  </a:cubicBezTo>
                  <a:cubicBezTo>
                    <a:pt x="6537" y="5010"/>
                    <a:pt x="8192" y="4224"/>
                    <a:pt x="10013" y="3510"/>
                  </a:cubicBezTo>
                  <a:cubicBezTo>
                    <a:pt x="13264" y="2271"/>
                    <a:pt x="16609" y="1366"/>
                    <a:pt x="19991" y="581"/>
                  </a:cubicBezTo>
                  <a:cubicBezTo>
                    <a:pt x="21003" y="354"/>
                    <a:pt x="22015" y="176"/>
                    <a:pt x="23039" y="9"/>
                  </a:cubicBezTo>
                  <a:cubicBezTo>
                    <a:pt x="22815" y="3"/>
                    <a:pt x="22592" y="0"/>
                    <a:pt x="22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19"/>
            <p:cNvSpPr/>
            <p:nvPr/>
          </p:nvSpPr>
          <p:spPr>
            <a:xfrm>
              <a:off x="4783325" y="2334350"/>
              <a:ext cx="187550" cy="56575"/>
            </a:xfrm>
            <a:custGeom>
              <a:rect b="b" l="l" r="r" t="t"/>
              <a:pathLst>
                <a:path extrusionOk="0" h="2263" w="7502">
                  <a:moveTo>
                    <a:pt x="7501" y="0"/>
                  </a:moveTo>
                  <a:lnTo>
                    <a:pt x="7501" y="0"/>
                  </a:lnTo>
                  <a:cubicBezTo>
                    <a:pt x="4882" y="238"/>
                    <a:pt x="2322" y="1024"/>
                    <a:pt x="0" y="2262"/>
                  </a:cubicBezTo>
                  <a:cubicBezTo>
                    <a:pt x="2513" y="1524"/>
                    <a:pt x="5037" y="834"/>
                    <a:pt x="75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19"/>
            <p:cNvSpPr/>
            <p:nvPr/>
          </p:nvSpPr>
          <p:spPr>
            <a:xfrm>
              <a:off x="5039600" y="2295625"/>
              <a:ext cx="307200" cy="31600"/>
            </a:xfrm>
            <a:custGeom>
              <a:rect b="b" l="l" r="r" t="t"/>
              <a:pathLst>
                <a:path extrusionOk="0" h="1264" w="12288">
                  <a:moveTo>
                    <a:pt x="6307" y="1"/>
                  </a:moveTo>
                  <a:cubicBezTo>
                    <a:pt x="4163" y="1"/>
                    <a:pt x="2042" y="435"/>
                    <a:pt x="1" y="1049"/>
                  </a:cubicBezTo>
                  <a:cubicBezTo>
                    <a:pt x="1703" y="851"/>
                    <a:pt x="3428" y="772"/>
                    <a:pt x="5145" y="772"/>
                  </a:cubicBezTo>
                  <a:cubicBezTo>
                    <a:pt x="5590" y="772"/>
                    <a:pt x="6034" y="778"/>
                    <a:pt x="6478" y="787"/>
                  </a:cubicBezTo>
                  <a:cubicBezTo>
                    <a:pt x="8037" y="811"/>
                    <a:pt x="9823" y="894"/>
                    <a:pt x="11276" y="1085"/>
                  </a:cubicBezTo>
                  <a:cubicBezTo>
                    <a:pt x="11609" y="1133"/>
                    <a:pt x="11955" y="1192"/>
                    <a:pt x="12288" y="1264"/>
                  </a:cubicBezTo>
                  <a:cubicBezTo>
                    <a:pt x="12109" y="1168"/>
                    <a:pt x="11907" y="1085"/>
                    <a:pt x="11728" y="1014"/>
                  </a:cubicBezTo>
                  <a:cubicBezTo>
                    <a:pt x="10062" y="323"/>
                    <a:pt x="8264" y="61"/>
                    <a:pt x="6478" y="2"/>
                  </a:cubicBezTo>
                  <a:cubicBezTo>
                    <a:pt x="6421" y="1"/>
                    <a:pt x="6364" y="1"/>
                    <a:pt x="63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19"/>
            <p:cNvSpPr/>
            <p:nvPr/>
          </p:nvSpPr>
          <p:spPr>
            <a:xfrm>
              <a:off x="4982150" y="2352775"/>
              <a:ext cx="375975" cy="36075"/>
            </a:xfrm>
            <a:custGeom>
              <a:rect b="b" l="l" r="r" t="t"/>
              <a:pathLst>
                <a:path extrusionOk="0" h="1443" w="15039">
                  <a:moveTo>
                    <a:pt x="8070" y="1"/>
                  </a:moveTo>
                  <a:cubicBezTo>
                    <a:pt x="5246" y="1"/>
                    <a:pt x="2359" y="534"/>
                    <a:pt x="1" y="1383"/>
                  </a:cubicBezTo>
                  <a:cubicBezTo>
                    <a:pt x="2250" y="906"/>
                    <a:pt x="4561" y="754"/>
                    <a:pt x="6921" y="754"/>
                  </a:cubicBezTo>
                  <a:cubicBezTo>
                    <a:pt x="7272" y="754"/>
                    <a:pt x="7625" y="757"/>
                    <a:pt x="7978" y="763"/>
                  </a:cubicBezTo>
                  <a:cubicBezTo>
                    <a:pt x="9978" y="787"/>
                    <a:pt x="12038" y="811"/>
                    <a:pt x="13884" y="1180"/>
                  </a:cubicBezTo>
                  <a:cubicBezTo>
                    <a:pt x="14265" y="1252"/>
                    <a:pt x="14657" y="1347"/>
                    <a:pt x="15038" y="1442"/>
                  </a:cubicBezTo>
                  <a:cubicBezTo>
                    <a:pt x="14800" y="1323"/>
                    <a:pt x="14550" y="1192"/>
                    <a:pt x="14300" y="1085"/>
                  </a:cubicBezTo>
                  <a:cubicBezTo>
                    <a:pt x="12450" y="327"/>
                    <a:pt x="10279" y="1"/>
                    <a:pt x="80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19"/>
            <p:cNvSpPr/>
            <p:nvPr/>
          </p:nvSpPr>
          <p:spPr>
            <a:xfrm>
              <a:off x="5193800" y="2409250"/>
              <a:ext cx="150925" cy="17400"/>
            </a:xfrm>
            <a:custGeom>
              <a:rect b="b" l="l" r="r" t="t"/>
              <a:pathLst>
                <a:path extrusionOk="0" h="696" w="6037">
                  <a:moveTo>
                    <a:pt x="2491" y="1"/>
                  </a:moveTo>
                  <a:cubicBezTo>
                    <a:pt x="1755" y="1"/>
                    <a:pt x="1017" y="71"/>
                    <a:pt x="298" y="183"/>
                  </a:cubicBezTo>
                  <a:cubicBezTo>
                    <a:pt x="191" y="195"/>
                    <a:pt x="107" y="219"/>
                    <a:pt x="0" y="231"/>
                  </a:cubicBezTo>
                  <a:cubicBezTo>
                    <a:pt x="119" y="231"/>
                    <a:pt x="238" y="243"/>
                    <a:pt x="357" y="255"/>
                  </a:cubicBezTo>
                  <a:cubicBezTo>
                    <a:pt x="1274" y="338"/>
                    <a:pt x="2203" y="433"/>
                    <a:pt x="3120" y="481"/>
                  </a:cubicBezTo>
                  <a:cubicBezTo>
                    <a:pt x="4120" y="493"/>
                    <a:pt x="5132" y="540"/>
                    <a:pt x="6037" y="695"/>
                  </a:cubicBezTo>
                  <a:cubicBezTo>
                    <a:pt x="4917" y="191"/>
                    <a:pt x="3706" y="1"/>
                    <a:pt x="24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19"/>
            <p:cNvSpPr/>
            <p:nvPr/>
          </p:nvSpPr>
          <p:spPr>
            <a:xfrm>
              <a:off x="5296175" y="2454450"/>
              <a:ext cx="11350" cy="700"/>
            </a:xfrm>
            <a:custGeom>
              <a:rect b="b" l="l" r="r" t="t"/>
              <a:pathLst>
                <a:path extrusionOk="0" h="28" w="454">
                  <a:moveTo>
                    <a:pt x="227" y="0"/>
                  </a:moveTo>
                  <a:cubicBezTo>
                    <a:pt x="150" y="0"/>
                    <a:pt x="72" y="6"/>
                    <a:pt x="1" y="18"/>
                  </a:cubicBezTo>
                  <a:cubicBezTo>
                    <a:pt x="78" y="24"/>
                    <a:pt x="156" y="27"/>
                    <a:pt x="232" y="27"/>
                  </a:cubicBezTo>
                  <a:cubicBezTo>
                    <a:pt x="308" y="27"/>
                    <a:pt x="382" y="24"/>
                    <a:pt x="453" y="18"/>
                  </a:cubicBezTo>
                  <a:cubicBezTo>
                    <a:pt x="382" y="6"/>
                    <a:pt x="305" y="0"/>
                    <a:pt x="2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19"/>
            <p:cNvSpPr/>
            <p:nvPr/>
          </p:nvSpPr>
          <p:spPr>
            <a:xfrm>
              <a:off x="4339525" y="2837375"/>
              <a:ext cx="301850" cy="181000"/>
            </a:xfrm>
            <a:custGeom>
              <a:rect b="b" l="l" r="r" t="t"/>
              <a:pathLst>
                <a:path extrusionOk="0" h="7240" w="12074">
                  <a:moveTo>
                    <a:pt x="0" y="1"/>
                  </a:moveTo>
                  <a:lnTo>
                    <a:pt x="0" y="1"/>
                  </a:lnTo>
                  <a:cubicBezTo>
                    <a:pt x="3441" y="3275"/>
                    <a:pt x="7573" y="5752"/>
                    <a:pt x="12073" y="7240"/>
                  </a:cubicBezTo>
                  <a:cubicBezTo>
                    <a:pt x="11942" y="7061"/>
                    <a:pt x="11835" y="6883"/>
                    <a:pt x="11716" y="6728"/>
                  </a:cubicBezTo>
                  <a:cubicBezTo>
                    <a:pt x="10192" y="5966"/>
                    <a:pt x="8704" y="5180"/>
                    <a:pt x="7227" y="4370"/>
                  </a:cubicBezTo>
                  <a:cubicBezTo>
                    <a:pt x="4751" y="3049"/>
                    <a:pt x="2310" y="1632"/>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19"/>
            <p:cNvSpPr/>
            <p:nvPr/>
          </p:nvSpPr>
          <p:spPr>
            <a:xfrm>
              <a:off x="4387450" y="2787075"/>
              <a:ext cx="206875" cy="128325"/>
            </a:xfrm>
            <a:custGeom>
              <a:rect b="b" l="l" r="r" t="t"/>
              <a:pathLst>
                <a:path extrusionOk="0" h="5133" w="8275">
                  <a:moveTo>
                    <a:pt x="0" y="1"/>
                  </a:moveTo>
                  <a:lnTo>
                    <a:pt x="0" y="1"/>
                  </a:lnTo>
                  <a:cubicBezTo>
                    <a:pt x="2298" y="1846"/>
                    <a:pt x="4834" y="3346"/>
                    <a:pt x="7430" y="4716"/>
                  </a:cubicBezTo>
                  <a:cubicBezTo>
                    <a:pt x="7692" y="4847"/>
                    <a:pt x="7977" y="5001"/>
                    <a:pt x="8251" y="5132"/>
                  </a:cubicBezTo>
                  <a:cubicBezTo>
                    <a:pt x="8251" y="5085"/>
                    <a:pt x="8263" y="5025"/>
                    <a:pt x="8275" y="4989"/>
                  </a:cubicBezTo>
                  <a:cubicBezTo>
                    <a:pt x="8192" y="4751"/>
                    <a:pt x="8084" y="4489"/>
                    <a:pt x="7989" y="4227"/>
                  </a:cubicBezTo>
                  <a:cubicBezTo>
                    <a:pt x="6894" y="3656"/>
                    <a:pt x="5810" y="3072"/>
                    <a:pt x="4703" y="2513"/>
                  </a:cubicBezTo>
                  <a:cubicBezTo>
                    <a:pt x="3131" y="1715"/>
                    <a:pt x="1524" y="906"/>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19"/>
            <p:cNvSpPr/>
            <p:nvPr/>
          </p:nvSpPr>
          <p:spPr>
            <a:xfrm>
              <a:off x="4641050" y="2918350"/>
              <a:ext cx="192600" cy="83075"/>
            </a:xfrm>
            <a:custGeom>
              <a:rect b="b" l="l" r="r" t="t"/>
              <a:pathLst>
                <a:path extrusionOk="0" h="3323" w="7704">
                  <a:moveTo>
                    <a:pt x="0" y="0"/>
                  </a:moveTo>
                  <a:lnTo>
                    <a:pt x="0" y="0"/>
                  </a:lnTo>
                  <a:cubicBezTo>
                    <a:pt x="262" y="369"/>
                    <a:pt x="477" y="739"/>
                    <a:pt x="727" y="1108"/>
                  </a:cubicBezTo>
                  <a:cubicBezTo>
                    <a:pt x="1108" y="1262"/>
                    <a:pt x="1512" y="1429"/>
                    <a:pt x="1917" y="1584"/>
                  </a:cubicBezTo>
                  <a:cubicBezTo>
                    <a:pt x="3584" y="2215"/>
                    <a:pt x="5287" y="2691"/>
                    <a:pt x="7013" y="3144"/>
                  </a:cubicBezTo>
                  <a:cubicBezTo>
                    <a:pt x="7239" y="3203"/>
                    <a:pt x="7477" y="3263"/>
                    <a:pt x="7704" y="3322"/>
                  </a:cubicBezTo>
                  <a:cubicBezTo>
                    <a:pt x="7311" y="3167"/>
                    <a:pt x="6775" y="2929"/>
                    <a:pt x="6465" y="2798"/>
                  </a:cubicBezTo>
                  <a:cubicBezTo>
                    <a:pt x="4084" y="1762"/>
                    <a:pt x="2286" y="104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19"/>
            <p:cNvSpPr/>
            <p:nvPr/>
          </p:nvSpPr>
          <p:spPr>
            <a:xfrm>
              <a:off x="4883925" y="3016575"/>
              <a:ext cx="429550" cy="51150"/>
            </a:xfrm>
            <a:custGeom>
              <a:rect b="b" l="l" r="r" t="t"/>
              <a:pathLst>
                <a:path extrusionOk="0" h="2046" w="17182">
                  <a:moveTo>
                    <a:pt x="1" y="0"/>
                  </a:moveTo>
                  <a:lnTo>
                    <a:pt x="1" y="0"/>
                  </a:lnTo>
                  <a:cubicBezTo>
                    <a:pt x="3315" y="1462"/>
                    <a:pt x="6844" y="2046"/>
                    <a:pt x="10409" y="2046"/>
                  </a:cubicBezTo>
                  <a:cubicBezTo>
                    <a:pt x="11724" y="2046"/>
                    <a:pt x="13044" y="1966"/>
                    <a:pt x="14360" y="1822"/>
                  </a:cubicBezTo>
                  <a:cubicBezTo>
                    <a:pt x="14681" y="1798"/>
                    <a:pt x="14967" y="1774"/>
                    <a:pt x="15265" y="1739"/>
                  </a:cubicBezTo>
                  <a:cubicBezTo>
                    <a:pt x="15300" y="1727"/>
                    <a:pt x="15312" y="1703"/>
                    <a:pt x="15336" y="1679"/>
                  </a:cubicBezTo>
                  <a:cubicBezTo>
                    <a:pt x="15657" y="1536"/>
                    <a:pt x="15979" y="1382"/>
                    <a:pt x="16289" y="1239"/>
                  </a:cubicBezTo>
                  <a:cubicBezTo>
                    <a:pt x="16586" y="1060"/>
                    <a:pt x="16884" y="881"/>
                    <a:pt x="17181" y="715"/>
                  </a:cubicBezTo>
                  <a:lnTo>
                    <a:pt x="17181" y="715"/>
                  </a:lnTo>
                  <a:cubicBezTo>
                    <a:pt x="15217" y="953"/>
                    <a:pt x="13193" y="1143"/>
                    <a:pt x="10716" y="1239"/>
                  </a:cubicBezTo>
                  <a:cubicBezTo>
                    <a:pt x="10580" y="1241"/>
                    <a:pt x="10443" y="1242"/>
                    <a:pt x="10307" y="1242"/>
                  </a:cubicBezTo>
                  <a:cubicBezTo>
                    <a:pt x="9136" y="1242"/>
                    <a:pt x="7972" y="1155"/>
                    <a:pt x="6799" y="1048"/>
                  </a:cubicBezTo>
                  <a:cubicBezTo>
                    <a:pt x="4323" y="846"/>
                    <a:pt x="2525" y="57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19"/>
            <p:cNvSpPr/>
            <p:nvPr/>
          </p:nvSpPr>
          <p:spPr>
            <a:xfrm>
              <a:off x="4450250" y="2746000"/>
              <a:ext cx="121475" cy="75325"/>
            </a:xfrm>
            <a:custGeom>
              <a:rect b="b" l="l" r="r" t="t"/>
              <a:pathLst>
                <a:path extrusionOk="0" h="3013" w="4859">
                  <a:moveTo>
                    <a:pt x="0" y="1"/>
                  </a:moveTo>
                  <a:cubicBezTo>
                    <a:pt x="1524" y="1167"/>
                    <a:pt x="3156" y="2144"/>
                    <a:pt x="4858" y="3013"/>
                  </a:cubicBezTo>
                  <a:cubicBezTo>
                    <a:pt x="4799" y="2846"/>
                    <a:pt x="4751" y="2680"/>
                    <a:pt x="4691" y="2537"/>
                  </a:cubicBezTo>
                  <a:cubicBezTo>
                    <a:pt x="4656" y="2441"/>
                    <a:pt x="4703" y="2370"/>
                    <a:pt x="4775" y="2322"/>
                  </a:cubicBezTo>
                  <a:cubicBezTo>
                    <a:pt x="4322" y="2120"/>
                    <a:pt x="3810" y="1894"/>
                    <a:pt x="3263" y="1632"/>
                  </a:cubicBezTo>
                  <a:cubicBezTo>
                    <a:pt x="2155" y="1108"/>
                    <a:pt x="1060" y="62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19"/>
            <p:cNvSpPr/>
            <p:nvPr/>
          </p:nvSpPr>
          <p:spPr>
            <a:xfrm>
              <a:off x="4585375" y="2810900"/>
              <a:ext cx="332800" cy="119975"/>
            </a:xfrm>
            <a:custGeom>
              <a:rect b="b" l="l" r="r" t="t"/>
              <a:pathLst>
                <a:path extrusionOk="0" h="4799" w="13312">
                  <a:moveTo>
                    <a:pt x="1" y="0"/>
                  </a:moveTo>
                  <a:lnTo>
                    <a:pt x="1" y="0"/>
                  </a:lnTo>
                  <a:cubicBezTo>
                    <a:pt x="25" y="12"/>
                    <a:pt x="48" y="36"/>
                    <a:pt x="60" y="84"/>
                  </a:cubicBezTo>
                  <a:cubicBezTo>
                    <a:pt x="120" y="322"/>
                    <a:pt x="191" y="572"/>
                    <a:pt x="275" y="822"/>
                  </a:cubicBezTo>
                  <a:cubicBezTo>
                    <a:pt x="1775" y="1524"/>
                    <a:pt x="3311" y="2155"/>
                    <a:pt x="4870" y="2715"/>
                  </a:cubicBezTo>
                  <a:cubicBezTo>
                    <a:pt x="7264" y="3572"/>
                    <a:pt x="9752" y="4096"/>
                    <a:pt x="12240" y="4596"/>
                  </a:cubicBezTo>
                  <a:cubicBezTo>
                    <a:pt x="12598" y="4667"/>
                    <a:pt x="12955" y="4739"/>
                    <a:pt x="13312" y="4798"/>
                  </a:cubicBezTo>
                  <a:cubicBezTo>
                    <a:pt x="12848" y="4667"/>
                    <a:pt x="12395" y="4525"/>
                    <a:pt x="11931" y="4370"/>
                  </a:cubicBezTo>
                  <a:cubicBezTo>
                    <a:pt x="9169" y="3417"/>
                    <a:pt x="6359" y="2608"/>
                    <a:pt x="3620" y="1524"/>
                  </a:cubicBezTo>
                  <a:cubicBezTo>
                    <a:pt x="2263" y="965"/>
                    <a:pt x="1203" y="53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19"/>
            <p:cNvSpPr/>
            <p:nvPr/>
          </p:nvSpPr>
          <p:spPr>
            <a:xfrm>
              <a:off x="4975600" y="2887975"/>
              <a:ext cx="470025" cy="77375"/>
            </a:xfrm>
            <a:custGeom>
              <a:rect b="b" l="l" r="r" t="t"/>
              <a:pathLst>
                <a:path extrusionOk="0" h="3095" w="18801">
                  <a:moveTo>
                    <a:pt x="18801" y="1"/>
                  </a:moveTo>
                  <a:lnTo>
                    <a:pt x="18801" y="1"/>
                  </a:lnTo>
                  <a:cubicBezTo>
                    <a:pt x="18551" y="84"/>
                    <a:pt x="18301" y="156"/>
                    <a:pt x="18039" y="251"/>
                  </a:cubicBezTo>
                  <a:cubicBezTo>
                    <a:pt x="16348" y="870"/>
                    <a:pt x="14622" y="1453"/>
                    <a:pt x="12824" y="1751"/>
                  </a:cubicBezTo>
                  <a:cubicBezTo>
                    <a:pt x="10965" y="2072"/>
                    <a:pt x="8737" y="2218"/>
                    <a:pt x="6540" y="2218"/>
                  </a:cubicBezTo>
                  <a:cubicBezTo>
                    <a:pt x="6372" y="2218"/>
                    <a:pt x="6204" y="2217"/>
                    <a:pt x="6037" y="2215"/>
                  </a:cubicBezTo>
                  <a:cubicBezTo>
                    <a:pt x="4025" y="2215"/>
                    <a:pt x="2001" y="2156"/>
                    <a:pt x="1" y="1858"/>
                  </a:cubicBezTo>
                  <a:lnTo>
                    <a:pt x="1" y="1858"/>
                  </a:lnTo>
                  <a:cubicBezTo>
                    <a:pt x="2605" y="2686"/>
                    <a:pt x="5323" y="3095"/>
                    <a:pt x="8044" y="3095"/>
                  </a:cubicBezTo>
                  <a:cubicBezTo>
                    <a:pt x="8844" y="3095"/>
                    <a:pt x="9645" y="3060"/>
                    <a:pt x="10443" y="2989"/>
                  </a:cubicBezTo>
                  <a:cubicBezTo>
                    <a:pt x="12443" y="2835"/>
                    <a:pt x="14467" y="2513"/>
                    <a:pt x="16396" y="1870"/>
                  </a:cubicBezTo>
                  <a:cubicBezTo>
                    <a:pt x="16943" y="1692"/>
                    <a:pt x="17479" y="1501"/>
                    <a:pt x="18015" y="1287"/>
                  </a:cubicBezTo>
                  <a:lnTo>
                    <a:pt x="18098" y="1156"/>
                  </a:lnTo>
                  <a:cubicBezTo>
                    <a:pt x="18134" y="1072"/>
                    <a:pt x="18158" y="977"/>
                    <a:pt x="18217" y="906"/>
                  </a:cubicBezTo>
                  <a:cubicBezTo>
                    <a:pt x="18420" y="608"/>
                    <a:pt x="18610" y="299"/>
                    <a:pt x="188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19"/>
            <p:cNvSpPr/>
            <p:nvPr/>
          </p:nvSpPr>
          <p:spPr>
            <a:xfrm>
              <a:off x="4526150" y="2705225"/>
              <a:ext cx="372100" cy="128325"/>
            </a:xfrm>
            <a:custGeom>
              <a:rect b="b" l="l" r="r" t="t"/>
              <a:pathLst>
                <a:path extrusionOk="0" h="5133" w="14884">
                  <a:moveTo>
                    <a:pt x="0" y="0"/>
                  </a:moveTo>
                  <a:lnTo>
                    <a:pt x="0" y="0"/>
                  </a:lnTo>
                  <a:cubicBezTo>
                    <a:pt x="2382" y="1489"/>
                    <a:pt x="4942" y="2739"/>
                    <a:pt x="7609" y="3632"/>
                  </a:cubicBezTo>
                  <a:cubicBezTo>
                    <a:pt x="9740" y="4334"/>
                    <a:pt x="11942" y="4763"/>
                    <a:pt x="14169" y="5049"/>
                  </a:cubicBezTo>
                  <a:lnTo>
                    <a:pt x="14883" y="5132"/>
                  </a:lnTo>
                  <a:cubicBezTo>
                    <a:pt x="14514" y="5013"/>
                    <a:pt x="14157" y="4906"/>
                    <a:pt x="13800" y="4799"/>
                  </a:cubicBezTo>
                  <a:cubicBezTo>
                    <a:pt x="11228" y="4096"/>
                    <a:pt x="8668" y="3275"/>
                    <a:pt x="6156" y="2382"/>
                  </a:cubicBezTo>
                  <a:cubicBezTo>
                    <a:pt x="4072" y="1632"/>
                    <a:pt x="1965" y="893"/>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19"/>
            <p:cNvSpPr/>
            <p:nvPr/>
          </p:nvSpPr>
          <p:spPr>
            <a:xfrm>
              <a:off x="5136050" y="2793025"/>
              <a:ext cx="346200" cy="72400"/>
            </a:xfrm>
            <a:custGeom>
              <a:rect b="b" l="l" r="r" t="t"/>
              <a:pathLst>
                <a:path extrusionOk="0" h="2896" w="13848">
                  <a:moveTo>
                    <a:pt x="13847" y="1"/>
                  </a:moveTo>
                  <a:lnTo>
                    <a:pt x="13847" y="1"/>
                  </a:lnTo>
                  <a:cubicBezTo>
                    <a:pt x="13526" y="84"/>
                    <a:pt x="13204" y="179"/>
                    <a:pt x="12871" y="287"/>
                  </a:cubicBezTo>
                  <a:cubicBezTo>
                    <a:pt x="10930" y="882"/>
                    <a:pt x="8942" y="1430"/>
                    <a:pt x="6942" y="1751"/>
                  </a:cubicBezTo>
                  <a:cubicBezTo>
                    <a:pt x="4537" y="2203"/>
                    <a:pt x="2513" y="2477"/>
                    <a:pt x="0" y="2561"/>
                  </a:cubicBezTo>
                  <a:cubicBezTo>
                    <a:pt x="1301" y="2788"/>
                    <a:pt x="2611" y="2896"/>
                    <a:pt x="3918" y="2896"/>
                  </a:cubicBezTo>
                  <a:cubicBezTo>
                    <a:pt x="6452" y="2896"/>
                    <a:pt x="8980" y="2489"/>
                    <a:pt x="11430" y="1751"/>
                  </a:cubicBezTo>
                  <a:cubicBezTo>
                    <a:pt x="12121" y="1561"/>
                    <a:pt x="12788" y="1370"/>
                    <a:pt x="13466" y="1144"/>
                  </a:cubicBezTo>
                  <a:cubicBezTo>
                    <a:pt x="13466" y="1049"/>
                    <a:pt x="13490" y="965"/>
                    <a:pt x="13526" y="882"/>
                  </a:cubicBezTo>
                  <a:cubicBezTo>
                    <a:pt x="13633" y="584"/>
                    <a:pt x="13740" y="298"/>
                    <a:pt x="138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19"/>
            <p:cNvSpPr/>
            <p:nvPr/>
          </p:nvSpPr>
          <p:spPr>
            <a:xfrm>
              <a:off x="4558300" y="2652825"/>
              <a:ext cx="319700" cy="78025"/>
            </a:xfrm>
            <a:custGeom>
              <a:rect b="b" l="l" r="r" t="t"/>
              <a:pathLst>
                <a:path extrusionOk="0" h="3121" w="12788">
                  <a:moveTo>
                    <a:pt x="0" y="1"/>
                  </a:moveTo>
                  <a:cubicBezTo>
                    <a:pt x="3869" y="2033"/>
                    <a:pt x="7373" y="3113"/>
                    <a:pt x="11685" y="3113"/>
                  </a:cubicBezTo>
                  <a:cubicBezTo>
                    <a:pt x="11845" y="3113"/>
                    <a:pt x="12006" y="3111"/>
                    <a:pt x="12169" y="3108"/>
                  </a:cubicBezTo>
                  <a:cubicBezTo>
                    <a:pt x="12383" y="3108"/>
                    <a:pt x="12585" y="3108"/>
                    <a:pt x="12788" y="3120"/>
                  </a:cubicBezTo>
                  <a:cubicBezTo>
                    <a:pt x="12526" y="3073"/>
                    <a:pt x="12276" y="3037"/>
                    <a:pt x="12026" y="2978"/>
                  </a:cubicBezTo>
                  <a:cubicBezTo>
                    <a:pt x="10466" y="2644"/>
                    <a:pt x="8930" y="2120"/>
                    <a:pt x="7370" y="1763"/>
                  </a:cubicBezTo>
                  <a:cubicBezTo>
                    <a:pt x="4906" y="1192"/>
                    <a:pt x="2441" y="66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19"/>
            <p:cNvSpPr/>
            <p:nvPr/>
          </p:nvSpPr>
          <p:spPr>
            <a:xfrm>
              <a:off x="4636875" y="2620700"/>
              <a:ext cx="174450" cy="44375"/>
            </a:xfrm>
            <a:custGeom>
              <a:rect b="b" l="l" r="r" t="t"/>
              <a:pathLst>
                <a:path extrusionOk="0" h="1775" w="6978">
                  <a:moveTo>
                    <a:pt x="1" y="0"/>
                  </a:moveTo>
                  <a:cubicBezTo>
                    <a:pt x="1191" y="524"/>
                    <a:pt x="2406" y="1000"/>
                    <a:pt x="3668" y="1286"/>
                  </a:cubicBezTo>
                  <a:cubicBezTo>
                    <a:pt x="4775" y="1524"/>
                    <a:pt x="5739" y="1596"/>
                    <a:pt x="6882" y="1762"/>
                  </a:cubicBezTo>
                  <a:cubicBezTo>
                    <a:pt x="6918" y="1762"/>
                    <a:pt x="6942" y="1774"/>
                    <a:pt x="6978" y="1774"/>
                  </a:cubicBezTo>
                  <a:cubicBezTo>
                    <a:pt x="6644" y="1667"/>
                    <a:pt x="6299" y="1548"/>
                    <a:pt x="5978" y="1441"/>
                  </a:cubicBezTo>
                  <a:cubicBezTo>
                    <a:pt x="5263" y="1203"/>
                    <a:pt x="4549" y="941"/>
                    <a:pt x="3822" y="726"/>
                  </a:cubicBezTo>
                  <a:cubicBezTo>
                    <a:pt x="2572" y="393"/>
                    <a:pt x="1275" y="19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19"/>
            <p:cNvSpPr/>
            <p:nvPr/>
          </p:nvSpPr>
          <p:spPr>
            <a:xfrm>
              <a:off x="4734200" y="2581700"/>
              <a:ext cx="93500" cy="19075"/>
            </a:xfrm>
            <a:custGeom>
              <a:rect b="b" l="l" r="r" t="t"/>
              <a:pathLst>
                <a:path extrusionOk="0" h="763" w="3740">
                  <a:moveTo>
                    <a:pt x="1" y="0"/>
                  </a:moveTo>
                  <a:cubicBezTo>
                    <a:pt x="1192" y="500"/>
                    <a:pt x="2454" y="679"/>
                    <a:pt x="3739" y="762"/>
                  </a:cubicBezTo>
                  <a:cubicBezTo>
                    <a:pt x="2513" y="358"/>
                    <a:pt x="1287" y="6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19"/>
            <p:cNvSpPr/>
            <p:nvPr/>
          </p:nvSpPr>
          <p:spPr>
            <a:xfrm>
              <a:off x="5289625" y="2702550"/>
              <a:ext cx="212275" cy="50625"/>
            </a:xfrm>
            <a:custGeom>
              <a:rect b="b" l="l" r="r" t="t"/>
              <a:pathLst>
                <a:path extrusionOk="0" h="2025" w="8491">
                  <a:moveTo>
                    <a:pt x="8490" y="0"/>
                  </a:moveTo>
                  <a:lnTo>
                    <a:pt x="8490" y="0"/>
                  </a:lnTo>
                  <a:cubicBezTo>
                    <a:pt x="8395" y="12"/>
                    <a:pt x="8300" y="48"/>
                    <a:pt x="8204" y="60"/>
                  </a:cubicBezTo>
                  <a:cubicBezTo>
                    <a:pt x="5466" y="703"/>
                    <a:pt x="2787" y="1536"/>
                    <a:pt x="1" y="2012"/>
                  </a:cubicBezTo>
                  <a:cubicBezTo>
                    <a:pt x="257" y="2020"/>
                    <a:pt x="512" y="2024"/>
                    <a:pt x="768" y="2024"/>
                  </a:cubicBezTo>
                  <a:cubicBezTo>
                    <a:pt x="3224" y="2024"/>
                    <a:pt x="5667" y="1670"/>
                    <a:pt x="8062" y="1119"/>
                  </a:cubicBezTo>
                  <a:cubicBezTo>
                    <a:pt x="8157" y="1108"/>
                    <a:pt x="8252" y="1084"/>
                    <a:pt x="8335" y="1060"/>
                  </a:cubicBezTo>
                  <a:lnTo>
                    <a:pt x="8431" y="524"/>
                  </a:lnTo>
                  <a:cubicBezTo>
                    <a:pt x="8454" y="346"/>
                    <a:pt x="8478" y="179"/>
                    <a:pt x="84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19"/>
            <p:cNvSpPr/>
            <p:nvPr/>
          </p:nvSpPr>
          <p:spPr>
            <a:xfrm>
              <a:off x="4870825" y="2610275"/>
              <a:ext cx="175350" cy="23625"/>
            </a:xfrm>
            <a:custGeom>
              <a:rect b="b" l="l" r="r" t="t"/>
              <a:pathLst>
                <a:path extrusionOk="0" h="945" w="7014">
                  <a:moveTo>
                    <a:pt x="1" y="0"/>
                  </a:moveTo>
                  <a:cubicBezTo>
                    <a:pt x="1501" y="512"/>
                    <a:pt x="3061" y="893"/>
                    <a:pt x="4656" y="941"/>
                  </a:cubicBezTo>
                  <a:cubicBezTo>
                    <a:pt x="4738" y="943"/>
                    <a:pt x="4820" y="945"/>
                    <a:pt x="4902" y="945"/>
                  </a:cubicBezTo>
                  <a:cubicBezTo>
                    <a:pt x="5596" y="945"/>
                    <a:pt x="6300" y="859"/>
                    <a:pt x="7014" y="774"/>
                  </a:cubicBezTo>
                  <a:cubicBezTo>
                    <a:pt x="6133" y="691"/>
                    <a:pt x="5025" y="465"/>
                    <a:pt x="4001" y="274"/>
                  </a:cubicBezTo>
                  <a:cubicBezTo>
                    <a:pt x="2680" y="60"/>
                    <a:pt x="1334" y="6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19"/>
            <p:cNvSpPr/>
            <p:nvPr/>
          </p:nvSpPr>
          <p:spPr>
            <a:xfrm>
              <a:off x="4712775" y="2531700"/>
              <a:ext cx="435200" cy="64000"/>
            </a:xfrm>
            <a:custGeom>
              <a:rect b="b" l="l" r="r" t="t"/>
              <a:pathLst>
                <a:path extrusionOk="0" h="2560" w="17408">
                  <a:moveTo>
                    <a:pt x="1" y="0"/>
                  </a:moveTo>
                  <a:cubicBezTo>
                    <a:pt x="3096" y="631"/>
                    <a:pt x="6168" y="1357"/>
                    <a:pt x="9288" y="1834"/>
                  </a:cubicBezTo>
                  <a:cubicBezTo>
                    <a:pt x="11466" y="2191"/>
                    <a:pt x="13693" y="2536"/>
                    <a:pt x="15907" y="2536"/>
                  </a:cubicBezTo>
                  <a:cubicBezTo>
                    <a:pt x="16407" y="2548"/>
                    <a:pt x="16919" y="2548"/>
                    <a:pt x="17408" y="2560"/>
                  </a:cubicBezTo>
                  <a:cubicBezTo>
                    <a:pt x="17336" y="2536"/>
                    <a:pt x="17265" y="2524"/>
                    <a:pt x="17169" y="2524"/>
                  </a:cubicBezTo>
                  <a:cubicBezTo>
                    <a:pt x="15264" y="2250"/>
                    <a:pt x="13431" y="1643"/>
                    <a:pt x="11550" y="1298"/>
                  </a:cubicBezTo>
                  <a:cubicBezTo>
                    <a:pt x="7633" y="536"/>
                    <a:pt x="4108" y="143"/>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19"/>
            <p:cNvSpPr/>
            <p:nvPr/>
          </p:nvSpPr>
          <p:spPr>
            <a:xfrm>
              <a:off x="4942275" y="2517350"/>
              <a:ext cx="57175" cy="9000"/>
            </a:xfrm>
            <a:custGeom>
              <a:rect b="b" l="l" r="r" t="t"/>
              <a:pathLst>
                <a:path extrusionOk="0" h="360" w="2287">
                  <a:moveTo>
                    <a:pt x="158" y="0"/>
                  </a:moveTo>
                  <a:cubicBezTo>
                    <a:pt x="106" y="0"/>
                    <a:pt x="53" y="1"/>
                    <a:pt x="0" y="3"/>
                  </a:cubicBezTo>
                  <a:cubicBezTo>
                    <a:pt x="739" y="253"/>
                    <a:pt x="1512" y="336"/>
                    <a:pt x="2286" y="360"/>
                  </a:cubicBezTo>
                  <a:cubicBezTo>
                    <a:pt x="1598" y="149"/>
                    <a:pt x="879" y="0"/>
                    <a:pt x="1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19"/>
            <p:cNvSpPr/>
            <p:nvPr/>
          </p:nvSpPr>
          <p:spPr>
            <a:xfrm>
              <a:off x="5219400" y="2469675"/>
              <a:ext cx="190800" cy="38225"/>
            </a:xfrm>
            <a:custGeom>
              <a:rect b="b" l="l" r="r" t="t"/>
              <a:pathLst>
                <a:path extrusionOk="0" h="1529" w="7632">
                  <a:moveTo>
                    <a:pt x="1351" y="0"/>
                  </a:moveTo>
                  <a:cubicBezTo>
                    <a:pt x="900" y="0"/>
                    <a:pt x="450" y="9"/>
                    <a:pt x="0" y="28"/>
                  </a:cubicBezTo>
                  <a:cubicBezTo>
                    <a:pt x="2572" y="398"/>
                    <a:pt x="5096" y="1040"/>
                    <a:pt x="7632" y="1529"/>
                  </a:cubicBezTo>
                  <a:cubicBezTo>
                    <a:pt x="7489" y="1219"/>
                    <a:pt x="7489" y="862"/>
                    <a:pt x="7596" y="552"/>
                  </a:cubicBezTo>
                  <a:cubicBezTo>
                    <a:pt x="5539" y="200"/>
                    <a:pt x="3442" y="0"/>
                    <a:pt x="13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19"/>
            <p:cNvSpPr/>
            <p:nvPr/>
          </p:nvSpPr>
          <p:spPr>
            <a:xfrm>
              <a:off x="2429150" y="3265125"/>
              <a:ext cx="576000" cy="210200"/>
            </a:xfrm>
            <a:custGeom>
              <a:rect b="b" l="l" r="r" t="t"/>
              <a:pathLst>
                <a:path extrusionOk="0" h="8408" w="23040">
                  <a:moveTo>
                    <a:pt x="23040" y="0"/>
                  </a:moveTo>
                  <a:lnTo>
                    <a:pt x="23040" y="0"/>
                  </a:lnTo>
                  <a:cubicBezTo>
                    <a:pt x="21539" y="893"/>
                    <a:pt x="19968" y="1679"/>
                    <a:pt x="18396" y="2477"/>
                  </a:cubicBezTo>
                  <a:cubicBezTo>
                    <a:pt x="16515" y="3393"/>
                    <a:pt x="14860" y="4179"/>
                    <a:pt x="13026" y="4894"/>
                  </a:cubicBezTo>
                  <a:cubicBezTo>
                    <a:pt x="9788" y="6132"/>
                    <a:pt x="6430" y="7037"/>
                    <a:pt x="3061" y="7834"/>
                  </a:cubicBezTo>
                  <a:cubicBezTo>
                    <a:pt x="2049" y="8049"/>
                    <a:pt x="1025" y="8227"/>
                    <a:pt x="1" y="8394"/>
                  </a:cubicBezTo>
                  <a:cubicBezTo>
                    <a:pt x="240" y="8404"/>
                    <a:pt x="479" y="8408"/>
                    <a:pt x="719" y="8408"/>
                  </a:cubicBezTo>
                  <a:cubicBezTo>
                    <a:pt x="1372" y="8408"/>
                    <a:pt x="2026" y="8375"/>
                    <a:pt x="2680" y="8323"/>
                  </a:cubicBezTo>
                  <a:cubicBezTo>
                    <a:pt x="5644" y="8037"/>
                    <a:pt x="8526" y="7156"/>
                    <a:pt x="11336" y="6191"/>
                  </a:cubicBezTo>
                  <a:cubicBezTo>
                    <a:pt x="15515" y="4739"/>
                    <a:pt x="19563" y="2750"/>
                    <a:pt x="230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19"/>
            <p:cNvSpPr/>
            <p:nvPr/>
          </p:nvSpPr>
          <p:spPr>
            <a:xfrm>
              <a:off x="2615200" y="3320475"/>
              <a:ext cx="187550" cy="56575"/>
            </a:xfrm>
            <a:custGeom>
              <a:rect b="b" l="l" r="r" t="t"/>
              <a:pathLst>
                <a:path extrusionOk="0" h="2263" w="7502">
                  <a:moveTo>
                    <a:pt x="7501" y="1"/>
                  </a:moveTo>
                  <a:cubicBezTo>
                    <a:pt x="5001" y="751"/>
                    <a:pt x="2477" y="1453"/>
                    <a:pt x="0" y="2263"/>
                  </a:cubicBezTo>
                  <a:cubicBezTo>
                    <a:pt x="2620" y="2025"/>
                    <a:pt x="5180" y="1239"/>
                    <a:pt x="75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19"/>
            <p:cNvSpPr/>
            <p:nvPr/>
          </p:nvSpPr>
          <p:spPr>
            <a:xfrm>
              <a:off x="2239550" y="3384475"/>
              <a:ext cx="306900" cy="31600"/>
            </a:xfrm>
            <a:custGeom>
              <a:rect b="b" l="l" r="r" t="t"/>
              <a:pathLst>
                <a:path extrusionOk="0" h="1264" w="12276">
                  <a:moveTo>
                    <a:pt x="1" y="0"/>
                  </a:moveTo>
                  <a:lnTo>
                    <a:pt x="1" y="0"/>
                  </a:lnTo>
                  <a:cubicBezTo>
                    <a:pt x="179" y="96"/>
                    <a:pt x="370" y="179"/>
                    <a:pt x="548" y="262"/>
                  </a:cubicBezTo>
                  <a:cubicBezTo>
                    <a:pt x="2215" y="941"/>
                    <a:pt x="4013" y="1215"/>
                    <a:pt x="5799" y="1263"/>
                  </a:cubicBezTo>
                  <a:cubicBezTo>
                    <a:pt x="5857" y="1263"/>
                    <a:pt x="5916" y="1263"/>
                    <a:pt x="5974" y="1263"/>
                  </a:cubicBezTo>
                  <a:cubicBezTo>
                    <a:pt x="8117" y="1263"/>
                    <a:pt x="10236" y="841"/>
                    <a:pt x="12276" y="215"/>
                  </a:cubicBezTo>
                  <a:lnTo>
                    <a:pt x="12276" y="215"/>
                  </a:lnTo>
                  <a:cubicBezTo>
                    <a:pt x="10574" y="413"/>
                    <a:pt x="8857" y="492"/>
                    <a:pt x="7136" y="492"/>
                  </a:cubicBezTo>
                  <a:cubicBezTo>
                    <a:pt x="6691" y="492"/>
                    <a:pt x="6245" y="487"/>
                    <a:pt x="5799" y="477"/>
                  </a:cubicBezTo>
                  <a:cubicBezTo>
                    <a:pt x="4239" y="453"/>
                    <a:pt x="2453" y="370"/>
                    <a:pt x="1013" y="179"/>
                  </a:cubicBezTo>
                  <a:cubicBezTo>
                    <a:pt x="667" y="143"/>
                    <a:pt x="322" y="7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19"/>
            <p:cNvSpPr/>
            <p:nvPr/>
          </p:nvSpPr>
          <p:spPr>
            <a:xfrm>
              <a:off x="2227950" y="3322850"/>
              <a:ext cx="376250" cy="36075"/>
            </a:xfrm>
            <a:custGeom>
              <a:rect b="b" l="l" r="r" t="t"/>
              <a:pathLst>
                <a:path extrusionOk="0" h="1443" w="15050">
                  <a:moveTo>
                    <a:pt x="0" y="1"/>
                  </a:moveTo>
                  <a:lnTo>
                    <a:pt x="0" y="1"/>
                  </a:lnTo>
                  <a:cubicBezTo>
                    <a:pt x="238" y="120"/>
                    <a:pt x="488" y="251"/>
                    <a:pt x="738" y="358"/>
                  </a:cubicBezTo>
                  <a:cubicBezTo>
                    <a:pt x="2588" y="1116"/>
                    <a:pt x="4760" y="1442"/>
                    <a:pt x="6970" y="1442"/>
                  </a:cubicBezTo>
                  <a:cubicBezTo>
                    <a:pt x="9795" y="1442"/>
                    <a:pt x="12685" y="909"/>
                    <a:pt x="15050" y="60"/>
                  </a:cubicBezTo>
                  <a:lnTo>
                    <a:pt x="15050" y="60"/>
                  </a:lnTo>
                  <a:cubicBezTo>
                    <a:pt x="12775" y="530"/>
                    <a:pt x="10455" y="689"/>
                    <a:pt x="8081" y="689"/>
                  </a:cubicBezTo>
                  <a:cubicBezTo>
                    <a:pt x="7746" y="689"/>
                    <a:pt x="7410" y="685"/>
                    <a:pt x="7073" y="680"/>
                  </a:cubicBezTo>
                  <a:cubicBezTo>
                    <a:pt x="5060" y="656"/>
                    <a:pt x="3013" y="644"/>
                    <a:pt x="1155" y="263"/>
                  </a:cubicBezTo>
                  <a:cubicBezTo>
                    <a:pt x="774" y="191"/>
                    <a:pt x="381" y="10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19"/>
            <p:cNvSpPr/>
            <p:nvPr/>
          </p:nvSpPr>
          <p:spPr>
            <a:xfrm>
              <a:off x="2241625" y="3285350"/>
              <a:ext cx="151250" cy="17100"/>
            </a:xfrm>
            <a:custGeom>
              <a:rect b="b" l="l" r="r" t="t"/>
              <a:pathLst>
                <a:path extrusionOk="0" h="684" w="6050">
                  <a:moveTo>
                    <a:pt x="1" y="1"/>
                  </a:moveTo>
                  <a:lnTo>
                    <a:pt x="1" y="1"/>
                  </a:lnTo>
                  <a:cubicBezTo>
                    <a:pt x="1110" y="496"/>
                    <a:pt x="2319" y="684"/>
                    <a:pt x="3536" y="684"/>
                  </a:cubicBezTo>
                  <a:cubicBezTo>
                    <a:pt x="4279" y="684"/>
                    <a:pt x="5025" y="614"/>
                    <a:pt x="5752" y="501"/>
                  </a:cubicBezTo>
                  <a:cubicBezTo>
                    <a:pt x="5859" y="489"/>
                    <a:pt x="5942" y="465"/>
                    <a:pt x="6049" y="453"/>
                  </a:cubicBezTo>
                  <a:cubicBezTo>
                    <a:pt x="5930" y="453"/>
                    <a:pt x="5811" y="441"/>
                    <a:pt x="5692" y="429"/>
                  </a:cubicBezTo>
                  <a:cubicBezTo>
                    <a:pt x="4763" y="358"/>
                    <a:pt x="3847" y="251"/>
                    <a:pt x="2918" y="203"/>
                  </a:cubicBezTo>
                  <a:cubicBezTo>
                    <a:pt x="1930" y="191"/>
                    <a:pt x="918" y="14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19"/>
            <p:cNvSpPr/>
            <p:nvPr/>
          </p:nvSpPr>
          <p:spPr>
            <a:xfrm>
              <a:off x="2278550" y="3256550"/>
              <a:ext cx="11625" cy="700"/>
            </a:xfrm>
            <a:custGeom>
              <a:rect b="b" l="l" r="r" t="t"/>
              <a:pathLst>
                <a:path extrusionOk="0" h="28" w="465">
                  <a:moveTo>
                    <a:pt x="233" y="1"/>
                  </a:moveTo>
                  <a:cubicBezTo>
                    <a:pt x="155" y="1"/>
                    <a:pt x="78" y="4"/>
                    <a:pt x="0" y="10"/>
                  </a:cubicBezTo>
                  <a:cubicBezTo>
                    <a:pt x="78" y="22"/>
                    <a:pt x="155" y="28"/>
                    <a:pt x="233" y="28"/>
                  </a:cubicBezTo>
                  <a:cubicBezTo>
                    <a:pt x="310" y="28"/>
                    <a:pt x="387" y="22"/>
                    <a:pt x="465" y="10"/>
                  </a:cubicBezTo>
                  <a:cubicBezTo>
                    <a:pt x="387" y="4"/>
                    <a:pt x="310" y="1"/>
                    <a:pt x="2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19"/>
            <p:cNvSpPr/>
            <p:nvPr/>
          </p:nvSpPr>
          <p:spPr>
            <a:xfrm>
              <a:off x="2950650" y="2695400"/>
              <a:ext cx="296200" cy="179225"/>
            </a:xfrm>
            <a:custGeom>
              <a:rect b="b" l="l" r="r" t="t"/>
              <a:pathLst>
                <a:path extrusionOk="0" h="7169" w="11848">
                  <a:moveTo>
                    <a:pt x="1" y="1"/>
                  </a:moveTo>
                  <a:cubicBezTo>
                    <a:pt x="96" y="179"/>
                    <a:pt x="203" y="358"/>
                    <a:pt x="322" y="524"/>
                  </a:cubicBezTo>
                  <a:cubicBezTo>
                    <a:pt x="1763" y="1251"/>
                    <a:pt x="3192" y="2013"/>
                    <a:pt x="4608" y="2787"/>
                  </a:cubicBezTo>
                  <a:cubicBezTo>
                    <a:pt x="7097" y="4108"/>
                    <a:pt x="9538" y="5525"/>
                    <a:pt x="11847" y="7168"/>
                  </a:cubicBezTo>
                  <a:cubicBezTo>
                    <a:pt x="8466" y="3953"/>
                    <a:pt x="4406" y="1513"/>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19"/>
            <p:cNvSpPr/>
            <p:nvPr/>
          </p:nvSpPr>
          <p:spPr>
            <a:xfrm>
              <a:off x="2753000" y="2709975"/>
              <a:ext cx="190225" cy="82200"/>
            </a:xfrm>
            <a:custGeom>
              <a:rect b="b" l="l" r="r" t="t"/>
              <a:pathLst>
                <a:path extrusionOk="0" h="3288" w="7609">
                  <a:moveTo>
                    <a:pt x="1" y="1"/>
                  </a:moveTo>
                  <a:cubicBezTo>
                    <a:pt x="382" y="156"/>
                    <a:pt x="918" y="394"/>
                    <a:pt x="1239" y="525"/>
                  </a:cubicBezTo>
                  <a:cubicBezTo>
                    <a:pt x="3585" y="1549"/>
                    <a:pt x="5371" y="2263"/>
                    <a:pt x="7609" y="3287"/>
                  </a:cubicBezTo>
                  <a:cubicBezTo>
                    <a:pt x="7276" y="2894"/>
                    <a:pt x="6954" y="2501"/>
                    <a:pt x="6657" y="2085"/>
                  </a:cubicBezTo>
                  <a:cubicBezTo>
                    <a:pt x="6371" y="1965"/>
                    <a:pt x="6073" y="1846"/>
                    <a:pt x="5787" y="1739"/>
                  </a:cubicBezTo>
                  <a:cubicBezTo>
                    <a:pt x="4120" y="1108"/>
                    <a:pt x="2406" y="632"/>
                    <a:pt x="680" y="180"/>
                  </a:cubicBezTo>
                  <a:cubicBezTo>
                    <a:pt x="465" y="120"/>
                    <a:pt x="227" y="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19"/>
            <p:cNvSpPr/>
            <p:nvPr/>
          </p:nvSpPr>
          <p:spPr>
            <a:xfrm>
              <a:off x="2991125" y="2796600"/>
              <a:ext cx="207500" cy="127725"/>
            </a:xfrm>
            <a:custGeom>
              <a:rect b="b" l="l" r="r" t="t"/>
              <a:pathLst>
                <a:path extrusionOk="0" h="5109" w="8300">
                  <a:moveTo>
                    <a:pt x="96" y="1"/>
                  </a:moveTo>
                  <a:cubicBezTo>
                    <a:pt x="72" y="48"/>
                    <a:pt x="49" y="96"/>
                    <a:pt x="1" y="120"/>
                  </a:cubicBezTo>
                  <a:cubicBezTo>
                    <a:pt x="120" y="394"/>
                    <a:pt x="239" y="656"/>
                    <a:pt x="358" y="906"/>
                  </a:cubicBezTo>
                  <a:cubicBezTo>
                    <a:pt x="1442" y="1465"/>
                    <a:pt x="2513" y="2037"/>
                    <a:pt x="3597" y="2596"/>
                  </a:cubicBezTo>
                  <a:cubicBezTo>
                    <a:pt x="5180" y="3394"/>
                    <a:pt x="6787" y="4204"/>
                    <a:pt x="8300" y="5108"/>
                  </a:cubicBezTo>
                  <a:cubicBezTo>
                    <a:pt x="6014" y="3275"/>
                    <a:pt x="3466" y="1763"/>
                    <a:pt x="882" y="394"/>
                  </a:cubicBezTo>
                  <a:cubicBezTo>
                    <a:pt x="620" y="263"/>
                    <a:pt x="358" y="120"/>
                    <a:pt x="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19"/>
            <p:cNvSpPr/>
            <p:nvPr/>
          </p:nvSpPr>
          <p:spPr>
            <a:xfrm>
              <a:off x="2281825" y="2644250"/>
              <a:ext cx="420300" cy="50875"/>
            </a:xfrm>
            <a:custGeom>
              <a:rect b="b" l="l" r="r" t="t"/>
              <a:pathLst>
                <a:path extrusionOk="0" h="2035" w="16812">
                  <a:moveTo>
                    <a:pt x="6398" y="1"/>
                  </a:moveTo>
                  <a:cubicBezTo>
                    <a:pt x="5080" y="1"/>
                    <a:pt x="3759" y="80"/>
                    <a:pt x="2441" y="225"/>
                  </a:cubicBezTo>
                  <a:cubicBezTo>
                    <a:pt x="2120" y="237"/>
                    <a:pt x="1786" y="261"/>
                    <a:pt x="1465" y="296"/>
                  </a:cubicBezTo>
                  <a:cubicBezTo>
                    <a:pt x="1131" y="523"/>
                    <a:pt x="822" y="713"/>
                    <a:pt x="536" y="904"/>
                  </a:cubicBezTo>
                  <a:lnTo>
                    <a:pt x="0" y="1261"/>
                  </a:lnTo>
                  <a:cubicBezTo>
                    <a:pt x="1846" y="1058"/>
                    <a:pt x="3763" y="880"/>
                    <a:pt x="6084" y="796"/>
                  </a:cubicBezTo>
                  <a:cubicBezTo>
                    <a:pt x="6209" y="794"/>
                    <a:pt x="6333" y="793"/>
                    <a:pt x="6457" y="793"/>
                  </a:cubicBezTo>
                  <a:cubicBezTo>
                    <a:pt x="7641" y="793"/>
                    <a:pt x="8816" y="891"/>
                    <a:pt x="10002" y="999"/>
                  </a:cubicBezTo>
                  <a:cubicBezTo>
                    <a:pt x="12478" y="1189"/>
                    <a:pt x="14276" y="1475"/>
                    <a:pt x="16812" y="2035"/>
                  </a:cubicBezTo>
                  <a:cubicBezTo>
                    <a:pt x="13491" y="583"/>
                    <a:pt x="9961" y="1"/>
                    <a:pt x="63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19"/>
            <p:cNvSpPr/>
            <p:nvPr/>
          </p:nvSpPr>
          <p:spPr>
            <a:xfrm>
              <a:off x="2668175" y="2780225"/>
              <a:ext cx="467950" cy="185475"/>
            </a:xfrm>
            <a:custGeom>
              <a:rect b="b" l="l" r="r" t="t"/>
              <a:pathLst>
                <a:path extrusionOk="0" h="7419" w="18718">
                  <a:moveTo>
                    <a:pt x="1" y="1"/>
                  </a:moveTo>
                  <a:lnTo>
                    <a:pt x="1" y="1"/>
                  </a:lnTo>
                  <a:cubicBezTo>
                    <a:pt x="465" y="156"/>
                    <a:pt x="917" y="298"/>
                    <a:pt x="1370" y="453"/>
                  </a:cubicBezTo>
                  <a:cubicBezTo>
                    <a:pt x="4132" y="1406"/>
                    <a:pt x="6954" y="2227"/>
                    <a:pt x="9692" y="3275"/>
                  </a:cubicBezTo>
                  <a:cubicBezTo>
                    <a:pt x="11788" y="4144"/>
                    <a:pt x="13157" y="4728"/>
                    <a:pt x="15455" y="5799"/>
                  </a:cubicBezTo>
                  <a:cubicBezTo>
                    <a:pt x="16562" y="6311"/>
                    <a:pt x="17658" y="6811"/>
                    <a:pt x="18717" y="7418"/>
                  </a:cubicBezTo>
                  <a:cubicBezTo>
                    <a:pt x="15634" y="5061"/>
                    <a:pt x="12062" y="3418"/>
                    <a:pt x="8430" y="2084"/>
                  </a:cubicBezTo>
                  <a:cubicBezTo>
                    <a:pt x="6037" y="1239"/>
                    <a:pt x="3549" y="715"/>
                    <a:pt x="1072" y="215"/>
                  </a:cubicBezTo>
                  <a:cubicBezTo>
                    <a:pt x="715" y="144"/>
                    <a:pt x="358" y="6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19"/>
            <p:cNvSpPr/>
            <p:nvPr/>
          </p:nvSpPr>
          <p:spPr>
            <a:xfrm>
              <a:off x="2148475" y="2746050"/>
              <a:ext cx="462275" cy="74975"/>
            </a:xfrm>
            <a:custGeom>
              <a:rect b="b" l="l" r="r" t="t"/>
              <a:pathLst>
                <a:path extrusionOk="0" h="2999" w="18491">
                  <a:moveTo>
                    <a:pt x="10459" y="0"/>
                  </a:moveTo>
                  <a:cubicBezTo>
                    <a:pt x="9659" y="0"/>
                    <a:pt x="8859" y="35"/>
                    <a:pt x="8061" y="106"/>
                  </a:cubicBezTo>
                  <a:cubicBezTo>
                    <a:pt x="6037" y="249"/>
                    <a:pt x="4025" y="582"/>
                    <a:pt x="2108" y="1225"/>
                  </a:cubicBezTo>
                  <a:cubicBezTo>
                    <a:pt x="1691" y="1356"/>
                    <a:pt x="1262" y="1499"/>
                    <a:pt x="846" y="1665"/>
                  </a:cubicBezTo>
                  <a:cubicBezTo>
                    <a:pt x="619" y="1904"/>
                    <a:pt x="381" y="2130"/>
                    <a:pt x="155" y="2356"/>
                  </a:cubicBezTo>
                  <a:cubicBezTo>
                    <a:pt x="96" y="2416"/>
                    <a:pt x="48" y="2475"/>
                    <a:pt x="0" y="2535"/>
                  </a:cubicBezTo>
                  <a:cubicBezTo>
                    <a:pt x="12" y="2678"/>
                    <a:pt x="24" y="2844"/>
                    <a:pt x="12" y="2999"/>
                  </a:cubicBezTo>
                  <a:cubicBezTo>
                    <a:pt x="155" y="2951"/>
                    <a:pt x="310" y="2892"/>
                    <a:pt x="453" y="2844"/>
                  </a:cubicBezTo>
                  <a:cubicBezTo>
                    <a:pt x="2155" y="2225"/>
                    <a:pt x="3882" y="1642"/>
                    <a:pt x="5680" y="1344"/>
                  </a:cubicBezTo>
                  <a:cubicBezTo>
                    <a:pt x="7538" y="1023"/>
                    <a:pt x="9756" y="877"/>
                    <a:pt x="11962" y="877"/>
                  </a:cubicBezTo>
                  <a:cubicBezTo>
                    <a:pt x="12130" y="877"/>
                    <a:pt x="12298" y="878"/>
                    <a:pt x="12466" y="880"/>
                  </a:cubicBezTo>
                  <a:cubicBezTo>
                    <a:pt x="14478" y="880"/>
                    <a:pt x="16502" y="939"/>
                    <a:pt x="18491" y="1237"/>
                  </a:cubicBezTo>
                  <a:cubicBezTo>
                    <a:pt x="15896" y="409"/>
                    <a:pt x="13180" y="0"/>
                    <a:pt x="104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19"/>
            <p:cNvSpPr/>
            <p:nvPr/>
          </p:nvSpPr>
          <p:spPr>
            <a:xfrm>
              <a:off x="2688125" y="2878150"/>
              <a:ext cx="372100" cy="128325"/>
            </a:xfrm>
            <a:custGeom>
              <a:rect b="b" l="l" r="r" t="t"/>
              <a:pathLst>
                <a:path extrusionOk="0" h="5133" w="14884">
                  <a:moveTo>
                    <a:pt x="0" y="1"/>
                  </a:moveTo>
                  <a:lnTo>
                    <a:pt x="0" y="1"/>
                  </a:lnTo>
                  <a:cubicBezTo>
                    <a:pt x="358" y="120"/>
                    <a:pt x="715" y="227"/>
                    <a:pt x="1096" y="334"/>
                  </a:cubicBezTo>
                  <a:cubicBezTo>
                    <a:pt x="3667" y="1049"/>
                    <a:pt x="6227" y="1858"/>
                    <a:pt x="8740" y="2751"/>
                  </a:cubicBezTo>
                  <a:cubicBezTo>
                    <a:pt x="10823" y="3501"/>
                    <a:pt x="12919" y="4240"/>
                    <a:pt x="14883" y="5133"/>
                  </a:cubicBezTo>
                  <a:cubicBezTo>
                    <a:pt x="12502" y="3644"/>
                    <a:pt x="9942" y="2394"/>
                    <a:pt x="7275" y="1501"/>
                  </a:cubicBezTo>
                  <a:cubicBezTo>
                    <a:pt x="5156" y="811"/>
                    <a:pt x="2953" y="370"/>
                    <a:pt x="715" y="96"/>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19"/>
            <p:cNvSpPr/>
            <p:nvPr/>
          </p:nvSpPr>
          <p:spPr>
            <a:xfrm>
              <a:off x="2107700" y="2846275"/>
              <a:ext cx="342325" cy="71500"/>
            </a:xfrm>
            <a:custGeom>
              <a:rect b="b" l="l" r="r" t="t"/>
              <a:pathLst>
                <a:path extrusionOk="0" h="2860" w="13693">
                  <a:moveTo>
                    <a:pt x="9769" y="0"/>
                  </a:moveTo>
                  <a:cubicBezTo>
                    <a:pt x="7234" y="0"/>
                    <a:pt x="4709" y="407"/>
                    <a:pt x="2250" y="1145"/>
                  </a:cubicBezTo>
                  <a:cubicBezTo>
                    <a:pt x="1762" y="1288"/>
                    <a:pt x="1250" y="1443"/>
                    <a:pt x="738" y="1586"/>
                  </a:cubicBezTo>
                  <a:cubicBezTo>
                    <a:pt x="560" y="1919"/>
                    <a:pt x="381" y="2228"/>
                    <a:pt x="214" y="2502"/>
                  </a:cubicBezTo>
                  <a:cubicBezTo>
                    <a:pt x="143" y="2621"/>
                    <a:pt x="84" y="2740"/>
                    <a:pt x="0" y="2860"/>
                  </a:cubicBezTo>
                  <a:cubicBezTo>
                    <a:pt x="274" y="2776"/>
                    <a:pt x="560" y="2705"/>
                    <a:pt x="822" y="2621"/>
                  </a:cubicBezTo>
                  <a:cubicBezTo>
                    <a:pt x="2774" y="2026"/>
                    <a:pt x="4751" y="1466"/>
                    <a:pt x="6763" y="1145"/>
                  </a:cubicBezTo>
                  <a:cubicBezTo>
                    <a:pt x="9156" y="693"/>
                    <a:pt x="11180" y="419"/>
                    <a:pt x="13692" y="335"/>
                  </a:cubicBezTo>
                  <a:cubicBezTo>
                    <a:pt x="12387" y="108"/>
                    <a:pt x="11077" y="0"/>
                    <a:pt x="97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19"/>
            <p:cNvSpPr/>
            <p:nvPr/>
          </p:nvSpPr>
          <p:spPr>
            <a:xfrm>
              <a:off x="2708350" y="2980850"/>
              <a:ext cx="319725" cy="78300"/>
            </a:xfrm>
            <a:custGeom>
              <a:rect b="b" l="l" r="r" t="t"/>
              <a:pathLst>
                <a:path extrusionOk="0" h="3132" w="12789">
                  <a:moveTo>
                    <a:pt x="1" y="1"/>
                  </a:moveTo>
                  <a:cubicBezTo>
                    <a:pt x="251" y="48"/>
                    <a:pt x="501" y="96"/>
                    <a:pt x="763" y="155"/>
                  </a:cubicBezTo>
                  <a:cubicBezTo>
                    <a:pt x="2323" y="477"/>
                    <a:pt x="3859" y="1001"/>
                    <a:pt x="5418" y="1358"/>
                  </a:cubicBezTo>
                  <a:cubicBezTo>
                    <a:pt x="7871" y="1941"/>
                    <a:pt x="10348" y="2453"/>
                    <a:pt x="12788" y="3132"/>
                  </a:cubicBezTo>
                  <a:cubicBezTo>
                    <a:pt x="8919" y="1089"/>
                    <a:pt x="5405" y="8"/>
                    <a:pt x="1092" y="8"/>
                  </a:cubicBezTo>
                  <a:cubicBezTo>
                    <a:pt x="932" y="8"/>
                    <a:pt x="771" y="10"/>
                    <a:pt x="608" y="13"/>
                  </a:cubicBezTo>
                  <a:cubicBezTo>
                    <a:pt x="406" y="13"/>
                    <a:pt x="191" y="13"/>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19"/>
            <p:cNvSpPr/>
            <p:nvPr/>
          </p:nvSpPr>
          <p:spPr>
            <a:xfrm>
              <a:off x="2775025" y="3046625"/>
              <a:ext cx="174475" cy="44375"/>
            </a:xfrm>
            <a:custGeom>
              <a:rect b="b" l="l" r="r" t="t"/>
              <a:pathLst>
                <a:path extrusionOk="0" h="1775" w="6979">
                  <a:moveTo>
                    <a:pt x="1" y="1"/>
                  </a:moveTo>
                  <a:cubicBezTo>
                    <a:pt x="334" y="108"/>
                    <a:pt x="668" y="227"/>
                    <a:pt x="989" y="334"/>
                  </a:cubicBezTo>
                  <a:cubicBezTo>
                    <a:pt x="1704" y="572"/>
                    <a:pt x="2418" y="834"/>
                    <a:pt x="3156" y="1049"/>
                  </a:cubicBezTo>
                  <a:cubicBezTo>
                    <a:pt x="4406" y="1382"/>
                    <a:pt x="5692" y="1584"/>
                    <a:pt x="6978" y="1775"/>
                  </a:cubicBezTo>
                  <a:cubicBezTo>
                    <a:pt x="5787" y="1251"/>
                    <a:pt x="4561" y="775"/>
                    <a:pt x="3299" y="489"/>
                  </a:cubicBezTo>
                  <a:cubicBezTo>
                    <a:pt x="2204" y="251"/>
                    <a:pt x="1227" y="180"/>
                    <a:pt x="84" y="13"/>
                  </a:cubicBezTo>
                  <a:cubicBezTo>
                    <a:pt x="61" y="13"/>
                    <a:pt x="25"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19"/>
            <p:cNvSpPr/>
            <p:nvPr/>
          </p:nvSpPr>
          <p:spPr>
            <a:xfrm>
              <a:off x="2758675" y="3110625"/>
              <a:ext cx="93175" cy="19075"/>
            </a:xfrm>
            <a:custGeom>
              <a:rect b="b" l="l" r="r" t="t"/>
              <a:pathLst>
                <a:path extrusionOk="0" h="763" w="3727">
                  <a:moveTo>
                    <a:pt x="0" y="1"/>
                  </a:moveTo>
                  <a:cubicBezTo>
                    <a:pt x="1215" y="417"/>
                    <a:pt x="2453" y="715"/>
                    <a:pt x="3727" y="763"/>
                  </a:cubicBezTo>
                  <a:cubicBezTo>
                    <a:pt x="2536" y="263"/>
                    <a:pt x="1274" y="8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19"/>
            <p:cNvSpPr/>
            <p:nvPr/>
          </p:nvSpPr>
          <p:spPr>
            <a:xfrm>
              <a:off x="2075550" y="2958525"/>
              <a:ext cx="221175" cy="52725"/>
            </a:xfrm>
            <a:custGeom>
              <a:rect b="b" l="l" r="r" t="t"/>
              <a:pathLst>
                <a:path extrusionOk="0" h="2109" w="8847">
                  <a:moveTo>
                    <a:pt x="8083" y="1"/>
                  </a:moveTo>
                  <a:cubicBezTo>
                    <a:pt x="5633" y="1"/>
                    <a:pt x="3181" y="356"/>
                    <a:pt x="798" y="906"/>
                  </a:cubicBezTo>
                  <a:cubicBezTo>
                    <a:pt x="738" y="906"/>
                    <a:pt x="691" y="917"/>
                    <a:pt x="655" y="941"/>
                  </a:cubicBezTo>
                  <a:cubicBezTo>
                    <a:pt x="488" y="1370"/>
                    <a:pt x="250" y="1775"/>
                    <a:pt x="0" y="2108"/>
                  </a:cubicBezTo>
                  <a:cubicBezTo>
                    <a:pt x="215" y="2072"/>
                    <a:pt x="429" y="2025"/>
                    <a:pt x="655" y="1965"/>
                  </a:cubicBezTo>
                  <a:cubicBezTo>
                    <a:pt x="3394" y="1322"/>
                    <a:pt x="6072" y="489"/>
                    <a:pt x="8847" y="13"/>
                  </a:cubicBezTo>
                  <a:cubicBezTo>
                    <a:pt x="8592" y="5"/>
                    <a:pt x="8337" y="1"/>
                    <a:pt x="80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19"/>
            <p:cNvSpPr/>
            <p:nvPr/>
          </p:nvSpPr>
          <p:spPr>
            <a:xfrm>
              <a:off x="2540175" y="3077800"/>
              <a:ext cx="175350" cy="23625"/>
            </a:xfrm>
            <a:custGeom>
              <a:rect b="b" l="l" r="r" t="t"/>
              <a:pathLst>
                <a:path extrusionOk="0" h="945" w="7014">
                  <a:moveTo>
                    <a:pt x="2122" y="1"/>
                  </a:moveTo>
                  <a:cubicBezTo>
                    <a:pt x="1421" y="1"/>
                    <a:pt x="711" y="95"/>
                    <a:pt x="1" y="171"/>
                  </a:cubicBezTo>
                  <a:cubicBezTo>
                    <a:pt x="882" y="266"/>
                    <a:pt x="1977" y="480"/>
                    <a:pt x="3001" y="671"/>
                  </a:cubicBezTo>
                  <a:cubicBezTo>
                    <a:pt x="4335" y="885"/>
                    <a:pt x="5668" y="885"/>
                    <a:pt x="7014" y="945"/>
                  </a:cubicBezTo>
                  <a:cubicBezTo>
                    <a:pt x="5502" y="433"/>
                    <a:pt x="3942" y="52"/>
                    <a:pt x="2346" y="4"/>
                  </a:cubicBezTo>
                  <a:cubicBezTo>
                    <a:pt x="2272" y="2"/>
                    <a:pt x="2197" y="1"/>
                    <a:pt x="21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19"/>
            <p:cNvSpPr/>
            <p:nvPr/>
          </p:nvSpPr>
          <p:spPr>
            <a:xfrm>
              <a:off x="2438100" y="3116000"/>
              <a:ext cx="435475" cy="64000"/>
            </a:xfrm>
            <a:custGeom>
              <a:rect b="b" l="l" r="r" t="t"/>
              <a:pathLst>
                <a:path extrusionOk="0" h="2560" w="17419">
                  <a:moveTo>
                    <a:pt x="0" y="0"/>
                  </a:moveTo>
                  <a:cubicBezTo>
                    <a:pt x="72" y="24"/>
                    <a:pt x="167" y="24"/>
                    <a:pt x="238" y="48"/>
                  </a:cubicBezTo>
                  <a:cubicBezTo>
                    <a:pt x="2143" y="310"/>
                    <a:pt x="3977" y="917"/>
                    <a:pt x="5870" y="1262"/>
                  </a:cubicBezTo>
                  <a:cubicBezTo>
                    <a:pt x="9775" y="2024"/>
                    <a:pt x="13311" y="2429"/>
                    <a:pt x="17419" y="2560"/>
                  </a:cubicBezTo>
                  <a:cubicBezTo>
                    <a:pt x="14323" y="1929"/>
                    <a:pt x="11240" y="1203"/>
                    <a:pt x="8132" y="726"/>
                  </a:cubicBezTo>
                  <a:cubicBezTo>
                    <a:pt x="5941" y="369"/>
                    <a:pt x="3727" y="24"/>
                    <a:pt x="1512" y="24"/>
                  </a:cubicBezTo>
                  <a:cubicBezTo>
                    <a:pt x="1000" y="12"/>
                    <a:pt x="500" y="12"/>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19"/>
            <p:cNvSpPr/>
            <p:nvPr/>
          </p:nvSpPr>
          <p:spPr>
            <a:xfrm>
              <a:off x="2586625" y="3185650"/>
              <a:ext cx="57475" cy="8950"/>
            </a:xfrm>
            <a:custGeom>
              <a:rect b="b" l="l" r="r" t="t"/>
              <a:pathLst>
                <a:path extrusionOk="0" h="358" w="2299">
                  <a:moveTo>
                    <a:pt x="0" y="0"/>
                  </a:moveTo>
                  <a:lnTo>
                    <a:pt x="0" y="0"/>
                  </a:lnTo>
                  <a:cubicBezTo>
                    <a:pt x="723" y="207"/>
                    <a:pt x="1468" y="358"/>
                    <a:pt x="2214" y="358"/>
                  </a:cubicBezTo>
                  <a:cubicBezTo>
                    <a:pt x="2242" y="358"/>
                    <a:pt x="2270" y="358"/>
                    <a:pt x="2298" y="357"/>
                  </a:cubicBezTo>
                  <a:cubicBezTo>
                    <a:pt x="1548" y="95"/>
                    <a:pt x="774" y="12"/>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19"/>
            <p:cNvSpPr/>
            <p:nvPr/>
          </p:nvSpPr>
          <p:spPr>
            <a:xfrm>
              <a:off x="2183600" y="3205275"/>
              <a:ext cx="183675" cy="36600"/>
            </a:xfrm>
            <a:custGeom>
              <a:rect b="b" l="l" r="r" t="t"/>
              <a:pathLst>
                <a:path extrusionOk="0" h="1464" w="7347">
                  <a:moveTo>
                    <a:pt x="0" y="1"/>
                  </a:moveTo>
                  <a:lnTo>
                    <a:pt x="0" y="1"/>
                  </a:lnTo>
                  <a:cubicBezTo>
                    <a:pt x="119" y="310"/>
                    <a:pt x="155" y="668"/>
                    <a:pt x="36" y="965"/>
                  </a:cubicBezTo>
                  <a:cubicBezTo>
                    <a:pt x="2022" y="1300"/>
                    <a:pt x="4049" y="1463"/>
                    <a:pt x="6069" y="1463"/>
                  </a:cubicBezTo>
                  <a:cubicBezTo>
                    <a:pt x="6495" y="1463"/>
                    <a:pt x="6921" y="1456"/>
                    <a:pt x="7346" y="1442"/>
                  </a:cubicBezTo>
                  <a:cubicBezTo>
                    <a:pt x="4870" y="1084"/>
                    <a:pt x="2441" y="477"/>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19"/>
            <p:cNvSpPr/>
            <p:nvPr/>
          </p:nvSpPr>
          <p:spPr>
            <a:xfrm>
              <a:off x="1196575" y="1572950"/>
              <a:ext cx="501275" cy="314350"/>
            </a:xfrm>
            <a:custGeom>
              <a:rect b="b" l="l" r="r" t="t"/>
              <a:pathLst>
                <a:path extrusionOk="0" h="12574" w="20051">
                  <a:moveTo>
                    <a:pt x="20050" y="0"/>
                  </a:moveTo>
                  <a:cubicBezTo>
                    <a:pt x="17776" y="369"/>
                    <a:pt x="15550" y="1131"/>
                    <a:pt x="13454" y="2072"/>
                  </a:cubicBezTo>
                  <a:cubicBezTo>
                    <a:pt x="11740" y="2870"/>
                    <a:pt x="10156" y="3882"/>
                    <a:pt x="8585" y="4929"/>
                  </a:cubicBezTo>
                  <a:cubicBezTo>
                    <a:pt x="5906" y="6680"/>
                    <a:pt x="3405" y="8727"/>
                    <a:pt x="1298" y="11121"/>
                  </a:cubicBezTo>
                  <a:cubicBezTo>
                    <a:pt x="869" y="11609"/>
                    <a:pt x="429" y="12097"/>
                    <a:pt x="0" y="12573"/>
                  </a:cubicBezTo>
                  <a:cubicBezTo>
                    <a:pt x="191" y="12395"/>
                    <a:pt x="405" y="12228"/>
                    <a:pt x="607" y="12073"/>
                  </a:cubicBezTo>
                  <a:cubicBezTo>
                    <a:pt x="1226" y="11609"/>
                    <a:pt x="1822" y="11180"/>
                    <a:pt x="2298" y="10823"/>
                  </a:cubicBezTo>
                  <a:cubicBezTo>
                    <a:pt x="5096" y="8680"/>
                    <a:pt x="7322" y="6799"/>
                    <a:pt x="10228" y="4917"/>
                  </a:cubicBezTo>
                  <a:cubicBezTo>
                    <a:pt x="11942" y="3763"/>
                    <a:pt x="13740" y="2774"/>
                    <a:pt x="15597" y="1881"/>
                  </a:cubicBezTo>
                  <a:cubicBezTo>
                    <a:pt x="17121" y="1131"/>
                    <a:pt x="18467" y="524"/>
                    <a:pt x="200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19"/>
            <p:cNvSpPr/>
            <p:nvPr/>
          </p:nvSpPr>
          <p:spPr>
            <a:xfrm>
              <a:off x="1099225" y="1511325"/>
              <a:ext cx="594150" cy="385500"/>
            </a:xfrm>
            <a:custGeom>
              <a:rect b="b" l="l" r="r" t="t"/>
              <a:pathLst>
                <a:path extrusionOk="0" h="15420" w="23766">
                  <a:moveTo>
                    <a:pt x="23766" y="1"/>
                  </a:moveTo>
                  <a:lnTo>
                    <a:pt x="23766" y="1"/>
                  </a:lnTo>
                  <a:cubicBezTo>
                    <a:pt x="21313" y="394"/>
                    <a:pt x="18896" y="1144"/>
                    <a:pt x="16610" y="2108"/>
                  </a:cubicBezTo>
                  <a:cubicBezTo>
                    <a:pt x="14229" y="3132"/>
                    <a:pt x="11990" y="4489"/>
                    <a:pt x="9883" y="5978"/>
                  </a:cubicBezTo>
                  <a:cubicBezTo>
                    <a:pt x="7061" y="7918"/>
                    <a:pt x="4442" y="10133"/>
                    <a:pt x="2203" y="12705"/>
                  </a:cubicBezTo>
                  <a:cubicBezTo>
                    <a:pt x="1430" y="13586"/>
                    <a:pt x="691" y="14490"/>
                    <a:pt x="1" y="15419"/>
                  </a:cubicBezTo>
                  <a:cubicBezTo>
                    <a:pt x="72" y="15395"/>
                    <a:pt x="120" y="15360"/>
                    <a:pt x="156" y="15312"/>
                  </a:cubicBezTo>
                  <a:cubicBezTo>
                    <a:pt x="1203" y="14300"/>
                    <a:pt x="2358" y="13407"/>
                    <a:pt x="3430" y="12419"/>
                  </a:cubicBezTo>
                  <a:cubicBezTo>
                    <a:pt x="4799" y="11216"/>
                    <a:pt x="6144" y="9954"/>
                    <a:pt x="7537" y="8787"/>
                  </a:cubicBezTo>
                  <a:cubicBezTo>
                    <a:pt x="9347" y="7323"/>
                    <a:pt x="11216" y="5930"/>
                    <a:pt x="13372" y="4584"/>
                  </a:cubicBezTo>
                  <a:cubicBezTo>
                    <a:pt x="15003" y="3584"/>
                    <a:pt x="16729" y="2763"/>
                    <a:pt x="18467" y="1989"/>
                  </a:cubicBezTo>
                  <a:cubicBezTo>
                    <a:pt x="20146" y="1275"/>
                    <a:pt x="21884" y="548"/>
                    <a:pt x="237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19"/>
            <p:cNvSpPr/>
            <p:nvPr/>
          </p:nvSpPr>
          <p:spPr>
            <a:xfrm>
              <a:off x="1023925" y="1470550"/>
              <a:ext cx="549500" cy="414950"/>
            </a:xfrm>
            <a:custGeom>
              <a:rect b="b" l="l" r="r" t="t"/>
              <a:pathLst>
                <a:path extrusionOk="0" h="16598" w="21980">
                  <a:moveTo>
                    <a:pt x="21979" y="0"/>
                  </a:moveTo>
                  <a:lnTo>
                    <a:pt x="21979" y="0"/>
                  </a:lnTo>
                  <a:cubicBezTo>
                    <a:pt x="20277" y="512"/>
                    <a:pt x="18574" y="1108"/>
                    <a:pt x="16967" y="1894"/>
                  </a:cubicBezTo>
                  <a:cubicBezTo>
                    <a:pt x="14609" y="3060"/>
                    <a:pt x="12431" y="4513"/>
                    <a:pt x="10323" y="6073"/>
                  </a:cubicBezTo>
                  <a:cubicBezTo>
                    <a:pt x="7251" y="8406"/>
                    <a:pt x="4311" y="11002"/>
                    <a:pt x="1917" y="14038"/>
                  </a:cubicBezTo>
                  <a:cubicBezTo>
                    <a:pt x="1251" y="14859"/>
                    <a:pt x="655" y="15729"/>
                    <a:pt x="1" y="16598"/>
                  </a:cubicBezTo>
                  <a:cubicBezTo>
                    <a:pt x="72" y="16526"/>
                    <a:pt x="155" y="16431"/>
                    <a:pt x="239" y="16360"/>
                  </a:cubicBezTo>
                  <a:cubicBezTo>
                    <a:pt x="1084" y="15538"/>
                    <a:pt x="1941" y="14705"/>
                    <a:pt x="2787" y="13895"/>
                  </a:cubicBezTo>
                  <a:cubicBezTo>
                    <a:pt x="4061" y="12657"/>
                    <a:pt x="5299" y="11395"/>
                    <a:pt x="6597" y="10168"/>
                  </a:cubicBezTo>
                  <a:cubicBezTo>
                    <a:pt x="7787" y="9049"/>
                    <a:pt x="9585" y="7549"/>
                    <a:pt x="10597" y="6763"/>
                  </a:cubicBezTo>
                  <a:cubicBezTo>
                    <a:pt x="14121" y="4096"/>
                    <a:pt x="17967" y="1846"/>
                    <a:pt x="219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19"/>
            <p:cNvSpPr/>
            <p:nvPr/>
          </p:nvSpPr>
          <p:spPr>
            <a:xfrm>
              <a:off x="1068575" y="1411900"/>
              <a:ext cx="464075" cy="311675"/>
            </a:xfrm>
            <a:custGeom>
              <a:rect b="b" l="l" r="r" t="t"/>
              <a:pathLst>
                <a:path extrusionOk="0" h="12467" w="18563">
                  <a:moveTo>
                    <a:pt x="18562" y="1"/>
                  </a:moveTo>
                  <a:lnTo>
                    <a:pt x="18562" y="1"/>
                  </a:lnTo>
                  <a:cubicBezTo>
                    <a:pt x="14764" y="846"/>
                    <a:pt x="11264" y="2692"/>
                    <a:pt x="8132" y="4942"/>
                  </a:cubicBezTo>
                  <a:cubicBezTo>
                    <a:pt x="7001" y="5752"/>
                    <a:pt x="5882" y="6561"/>
                    <a:pt x="4822" y="7466"/>
                  </a:cubicBezTo>
                  <a:cubicBezTo>
                    <a:pt x="3691" y="8454"/>
                    <a:pt x="2667" y="9550"/>
                    <a:pt x="1655" y="10657"/>
                  </a:cubicBezTo>
                  <a:cubicBezTo>
                    <a:pt x="1132" y="11217"/>
                    <a:pt x="608" y="11788"/>
                    <a:pt x="96" y="12360"/>
                  </a:cubicBezTo>
                  <a:cubicBezTo>
                    <a:pt x="75" y="12381"/>
                    <a:pt x="58" y="12406"/>
                    <a:pt x="40" y="12428"/>
                  </a:cubicBezTo>
                  <a:lnTo>
                    <a:pt x="40" y="12428"/>
                  </a:lnTo>
                  <a:cubicBezTo>
                    <a:pt x="58" y="12412"/>
                    <a:pt x="75" y="12398"/>
                    <a:pt x="96" y="12383"/>
                  </a:cubicBezTo>
                  <a:cubicBezTo>
                    <a:pt x="870" y="11693"/>
                    <a:pt x="1667" y="11038"/>
                    <a:pt x="2477" y="10407"/>
                  </a:cubicBezTo>
                  <a:cubicBezTo>
                    <a:pt x="5751" y="7728"/>
                    <a:pt x="8704" y="5359"/>
                    <a:pt x="12442" y="3180"/>
                  </a:cubicBezTo>
                  <a:cubicBezTo>
                    <a:pt x="14419" y="2001"/>
                    <a:pt x="16419" y="846"/>
                    <a:pt x="18562" y="1"/>
                  </a:cubicBezTo>
                  <a:close/>
                  <a:moveTo>
                    <a:pt x="40" y="12428"/>
                  </a:moveTo>
                  <a:lnTo>
                    <a:pt x="40" y="12428"/>
                  </a:lnTo>
                  <a:cubicBezTo>
                    <a:pt x="28" y="12440"/>
                    <a:pt x="15" y="12452"/>
                    <a:pt x="0" y="12467"/>
                  </a:cubicBezTo>
                  <a:cubicBezTo>
                    <a:pt x="15" y="12457"/>
                    <a:pt x="28" y="12443"/>
                    <a:pt x="40" y="1242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19"/>
            <p:cNvSpPr/>
            <p:nvPr/>
          </p:nvSpPr>
          <p:spPr>
            <a:xfrm>
              <a:off x="1213225" y="1280650"/>
              <a:ext cx="489675" cy="240525"/>
            </a:xfrm>
            <a:custGeom>
              <a:rect b="b" l="l" r="r" t="t"/>
              <a:pathLst>
                <a:path extrusionOk="0" h="9621" w="19587">
                  <a:moveTo>
                    <a:pt x="19587" y="0"/>
                  </a:moveTo>
                  <a:cubicBezTo>
                    <a:pt x="18158" y="24"/>
                    <a:pt x="16765" y="310"/>
                    <a:pt x="15396" y="691"/>
                  </a:cubicBezTo>
                  <a:cubicBezTo>
                    <a:pt x="13241" y="1274"/>
                    <a:pt x="11181" y="2155"/>
                    <a:pt x="9204" y="3167"/>
                  </a:cubicBezTo>
                  <a:cubicBezTo>
                    <a:pt x="6609" y="4441"/>
                    <a:pt x="4168" y="6013"/>
                    <a:pt x="2013" y="7930"/>
                  </a:cubicBezTo>
                  <a:lnTo>
                    <a:pt x="1" y="9621"/>
                  </a:lnTo>
                  <a:cubicBezTo>
                    <a:pt x="49" y="9585"/>
                    <a:pt x="96" y="9549"/>
                    <a:pt x="144" y="9525"/>
                  </a:cubicBezTo>
                  <a:cubicBezTo>
                    <a:pt x="1061" y="8906"/>
                    <a:pt x="2013" y="8335"/>
                    <a:pt x="2966" y="7763"/>
                  </a:cubicBezTo>
                  <a:cubicBezTo>
                    <a:pt x="4728" y="6680"/>
                    <a:pt x="6466" y="5560"/>
                    <a:pt x="8264" y="4548"/>
                  </a:cubicBezTo>
                  <a:cubicBezTo>
                    <a:pt x="9824" y="3655"/>
                    <a:pt x="12133" y="2608"/>
                    <a:pt x="13479" y="2060"/>
                  </a:cubicBezTo>
                  <a:cubicBezTo>
                    <a:pt x="15205" y="1346"/>
                    <a:pt x="17444" y="369"/>
                    <a:pt x="195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19"/>
            <p:cNvSpPr/>
            <p:nvPr/>
          </p:nvSpPr>
          <p:spPr>
            <a:xfrm>
              <a:off x="1193600" y="1222900"/>
              <a:ext cx="407200" cy="216425"/>
            </a:xfrm>
            <a:custGeom>
              <a:rect b="b" l="l" r="r" t="t"/>
              <a:pathLst>
                <a:path extrusionOk="0" h="8657" w="16288">
                  <a:moveTo>
                    <a:pt x="16288" y="0"/>
                  </a:moveTo>
                  <a:lnTo>
                    <a:pt x="16288" y="0"/>
                  </a:lnTo>
                  <a:cubicBezTo>
                    <a:pt x="14419" y="262"/>
                    <a:pt x="12573" y="715"/>
                    <a:pt x="10823" y="1346"/>
                  </a:cubicBezTo>
                  <a:cubicBezTo>
                    <a:pt x="7120" y="2775"/>
                    <a:pt x="3822" y="5073"/>
                    <a:pt x="964" y="7799"/>
                  </a:cubicBezTo>
                  <a:cubicBezTo>
                    <a:pt x="655" y="8085"/>
                    <a:pt x="333" y="8382"/>
                    <a:pt x="0" y="8656"/>
                  </a:cubicBezTo>
                  <a:cubicBezTo>
                    <a:pt x="476" y="8335"/>
                    <a:pt x="976" y="8025"/>
                    <a:pt x="1488" y="7728"/>
                  </a:cubicBezTo>
                  <a:cubicBezTo>
                    <a:pt x="3822" y="6382"/>
                    <a:pt x="6048" y="4870"/>
                    <a:pt x="8394" y="3572"/>
                  </a:cubicBezTo>
                  <a:cubicBezTo>
                    <a:pt x="11073" y="2108"/>
                    <a:pt x="13609" y="917"/>
                    <a:pt x="162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19"/>
            <p:cNvSpPr/>
            <p:nvPr/>
          </p:nvSpPr>
          <p:spPr>
            <a:xfrm>
              <a:off x="1214725" y="1167250"/>
              <a:ext cx="293800" cy="173550"/>
            </a:xfrm>
            <a:custGeom>
              <a:rect b="b" l="l" r="r" t="t"/>
              <a:pathLst>
                <a:path extrusionOk="0" h="6942" w="11752">
                  <a:moveTo>
                    <a:pt x="11752" y="0"/>
                  </a:moveTo>
                  <a:lnTo>
                    <a:pt x="11752" y="0"/>
                  </a:lnTo>
                  <a:cubicBezTo>
                    <a:pt x="7382" y="1048"/>
                    <a:pt x="3656" y="3369"/>
                    <a:pt x="477" y="6477"/>
                  </a:cubicBezTo>
                  <a:cubicBezTo>
                    <a:pt x="310" y="6632"/>
                    <a:pt x="167" y="6787"/>
                    <a:pt x="0" y="6941"/>
                  </a:cubicBezTo>
                  <a:cubicBezTo>
                    <a:pt x="286" y="6763"/>
                    <a:pt x="536" y="6584"/>
                    <a:pt x="810" y="6406"/>
                  </a:cubicBezTo>
                  <a:cubicBezTo>
                    <a:pt x="2346" y="5453"/>
                    <a:pt x="3918" y="4584"/>
                    <a:pt x="5418" y="3619"/>
                  </a:cubicBezTo>
                  <a:cubicBezTo>
                    <a:pt x="7478" y="2322"/>
                    <a:pt x="9525" y="988"/>
                    <a:pt x="117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19"/>
            <p:cNvSpPr/>
            <p:nvPr/>
          </p:nvSpPr>
          <p:spPr>
            <a:xfrm>
              <a:off x="1213225" y="1134500"/>
              <a:ext cx="207800" cy="134275"/>
            </a:xfrm>
            <a:custGeom>
              <a:rect b="b" l="l" r="r" t="t"/>
              <a:pathLst>
                <a:path extrusionOk="0" h="5371" w="8312">
                  <a:moveTo>
                    <a:pt x="8311" y="0"/>
                  </a:moveTo>
                  <a:lnTo>
                    <a:pt x="8311" y="0"/>
                  </a:lnTo>
                  <a:cubicBezTo>
                    <a:pt x="5216" y="834"/>
                    <a:pt x="2382" y="2632"/>
                    <a:pt x="287" y="5037"/>
                  </a:cubicBezTo>
                  <a:cubicBezTo>
                    <a:pt x="203" y="5144"/>
                    <a:pt x="96" y="5251"/>
                    <a:pt x="1" y="5370"/>
                  </a:cubicBezTo>
                  <a:cubicBezTo>
                    <a:pt x="227" y="5168"/>
                    <a:pt x="453" y="4989"/>
                    <a:pt x="680" y="4810"/>
                  </a:cubicBezTo>
                  <a:cubicBezTo>
                    <a:pt x="1763" y="3965"/>
                    <a:pt x="3120" y="3179"/>
                    <a:pt x="4335" y="2417"/>
                  </a:cubicBezTo>
                  <a:cubicBezTo>
                    <a:pt x="5644" y="1572"/>
                    <a:pt x="6907" y="691"/>
                    <a:pt x="83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19"/>
            <p:cNvSpPr/>
            <p:nvPr/>
          </p:nvSpPr>
          <p:spPr>
            <a:xfrm>
              <a:off x="941475" y="946375"/>
              <a:ext cx="448900" cy="252725"/>
            </a:xfrm>
            <a:custGeom>
              <a:rect b="b" l="l" r="r" t="t"/>
              <a:pathLst>
                <a:path extrusionOk="0" h="10109" w="17956">
                  <a:moveTo>
                    <a:pt x="17955" y="1"/>
                  </a:moveTo>
                  <a:lnTo>
                    <a:pt x="17955" y="1"/>
                  </a:lnTo>
                  <a:cubicBezTo>
                    <a:pt x="15431" y="429"/>
                    <a:pt x="12954" y="1215"/>
                    <a:pt x="10633" y="2310"/>
                  </a:cubicBezTo>
                  <a:cubicBezTo>
                    <a:pt x="8775" y="3227"/>
                    <a:pt x="6942" y="4263"/>
                    <a:pt x="5251" y="5466"/>
                  </a:cubicBezTo>
                  <a:cubicBezTo>
                    <a:pt x="3644" y="6609"/>
                    <a:pt x="2227" y="8002"/>
                    <a:pt x="786" y="9359"/>
                  </a:cubicBezTo>
                  <a:cubicBezTo>
                    <a:pt x="512" y="9621"/>
                    <a:pt x="251" y="9859"/>
                    <a:pt x="0" y="10109"/>
                  </a:cubicBezTo>
                  <a:cubicBezTo>
                    <a:pt x="453" y="9764"/>
                    <a:pt x="953" y="9418"/>
                    <a:pt x="1441" y="9109"/>
                  </a:cubicBezTo>
                  <a:cubicBezTo>
                    <a:pt x="3668" y="7740"/>
                    <a:pt x="5811" y="6216"/>
                    <a:pt x="8061" y="4858"/>
                  </a:cubicBezTo>
                  <a:cubicBezTo>
                    <a:pt x="9609" y="3918"/>
                    <a:pt x="11204" y="3096"/>
                    <a:pt x="12812" y="2275"/>
                  </a:cubicBezTo>
                  <a:cubicBezTo>
                    <a:pt x="14550" y="1394"/>
                    <a:pt x="16157" y="644"/>
                    <a:pt x="179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19"/>
            <p:cNvSpPr/>
            <p:nvPr/>
          </p:nvSpPr>
          <p:spPr>
            <a:xfrm>
              <a:off x="954275" y="910950"/>
              <a:ext cx="339050" cy="172375"/>
            </a:xfrm>
            <a:custGeom>
              <a:rect b="b" l="l" r="r" t="t"/>
              <a:pathLst>
                <a:path extrusionOk="0" h="6895" w="13562">
                  <a:moveTo>
                    <a:pt x="13562" y="1"/>
                  </a:moveTo>
                  <a:lnTo>
                    <a:pt x="13562" y="1"/>
                  </a:lnTo>
                  <a:cubicBezTo>
                    <a:pt x="11002" y="537"/>
                    <a:pt x="8466" y="1346"/>
                    <a:pt x="6108" y="2489"/>
                  </a:cubicBezTo>
                  <a:cubicBezTo>
                    <a:pt x="3941" y="3656"/>
                    <a:pt x="2286" y="4823"/>
                    <a:pt x="596" y="6347"/>
                  </a:cubicBezTo>
                  <a:cubicBezTo>
                    <a:pt x="405" y="6525"/>
                    <a:pt x="203" y="6704"/>
                    <a:pt x="0" y="6894"/>
                  </a:cubicBezTo>
                  <a:cubicBezTo>
                    <a:pt x="262" y="6716"/>
                    <a:pt x="524" y="6549"/>
                    <a:pt x="774" y="6394"/>
                  </a:cubicBezTo>
                  <a:cubicBezTo>
                    <a:pt x="2215" y="5525"/>
                    <a:pt x="3775" y="4858"/>
                    <a:pt x="5239" y="4037"/>
                  </a:cubicBezTo>
                  <a:cubicBezTo>
                    <a:pt x="7966" y="2620"/>
                    <a:pt x="10752" y="1156"/>
                    <a:pt x="13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19"/>
            <p:cNvSpPr/>
            <p:nvPr/>
          </p:nvSpPr>
          <p:spPr>
            <a:xfrm>
              <a:off x="917950" y="904400"/>
              <a:ext cx="225050" cy="111950"/>
            </a:xfrm>
            <a:custGeom>
              <a:rect b="b" l="l" r="r" t="t"/>
              <a:pathLst>
                <a:path extrusionOk="0" h="4478" w="9002">
                  <a:moveTo>
                    <a:pt x="9002" y="1"/>
                  </a:moveTo>
                  <a:lnTo>
                    <a:pt x="9002" y="1"/>
                  </a:lnTo>
                  <a:cubicBezTo>
                    <a:pt x="7288" y="275"/>
                    <a:pt x="5621" y="882"/>
                    <a:pt x="4073" y="1668"/>
                  </a:cubicBezTo>
                  <a:cubicBezTo>
                    <a:pt x="2763" y="2382"/>
                    <a:pt x="1549" y="3275"/>
                    <a:pt x="406" y="4156"/>
                  </a:cubicBezTo>
                  <a:cubicBezTo>
                    <a:pt x="263" y="4251"/>
                    <a:pt x="132" y="4358"/>
                    <a:pt x="1" y="4478"/>
                  </a:cubicBezTo>
                  <a:cubicBezTo>
                    <a:pt x="108" y="4394"/>
                    <a:pt x="239" y="4311"/>
                    <a:pt x="370" y="4239"/>
                  </a:cubicBezTo>
                  <a:cubicBezTo>
                    <a:pt x="2013" y="3346"/>
                    <a:pt x="2989" y="3085"/>
                    <a:pt x="4430" y="2394"/>
                  </a:cubicBezTo>
                  <a:cubicBezTo>
                    <a:pt x="5978" y="1656"/>
                    <a:pt x="7442" y="715"/>
                    <a:pt x="90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19"/>
            <p:cNvSpPr/>
            <p:nvPr/>
          </p:nvSpPr>
          <p:spPr>
            <a:xfrm>
              <a:off x="845025" y="901425"/>
              <a:ext cx="108675" cy="68800"/>
            </a:xfrm>
            <a:custGeom>
              <a:rect b="b" l="l" r="r" t="t"/>
              <a:pathLst>
                <a:path extrusionOk="0" h="2752" w="4347">
                  <a:moveTo>
                    <a:pt x="4347" y="1"/>
                  </a:moveTo>
                  <a:lnTo>
                    <a:pt x="4347" y="1"/>
                  </a:lnTo>
                  <a:cubicBezTo>
                    <a:pt x="2656" y="596"/>
                    <a:pt x="1275" y="1596"/>
                    <a:pt x="1" y="2751"/>
                  </a:cubicBezTo>
                  <a:cubicBezTo>
                    <a:pt x="549" y="2430"/>
                    <a:pt x="1608" y="1799"/>
                    <a:pt x="2323" y="1358"/>
                  </a:cubicBezTo>
                  <a:cubicBezTo>
                    <a:pt x="3013" y="918"/>
                    <a:pt x="3656" y="429"/>
                    <a:pt x="4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19"/>
            <p:cNvSpPr/>
            <p:nvPr/>
          </p:nvSpPr>
          <p:spPr>
            <a:xfrm>
              <a:off x="533400" y="1434825"/>
              <a:ext cx="182775" cy="228625"/>
            </a:xfrm>
            <a:custGeom>
              <a:rect b="b" l="l" r="r" t="t"/>
              <a:pathLst>
                <a:path extrusionOk="0" h="9145" w="7311">
                  <a:moveTo>
                    <a:pt x="7310" y="1"/>
                  </a:moveTo>
                  <a:lnTo>
                    <a:pt x="7310" y="1"/>
                  </a:lnTo>
                  <a:cubicBezTo>
                    <a:pt x="4846" y="1572"/>
                    <a:pt x="2869" y="3799"/>
                    <a:pt x="1357" y="6275"/>
                  </a:cubicBezTo>
                  <a:cubicBezTo>
                    <a:pt x="905" y="7025"/>
                    <a:pt x="452" y="7740"/>
                    <a:pt x="179" y="8514"/>
                  </a:cubicBezTo>
                  <a:cubicBezTo>
                    <a:pt x="107" y="8728"/>
                    <a:pt x="48" y="8930"/>
                    <a:pt x="0" y="9145"/>
                  </a:cubicBezTo>
                  <a:cubicBezTo>
                    <a:pt x="95" y="8954"/>
                    <a:pt x="179" y="8776"/>
                    <a:pt x="310" y="8609"/>
                  </a:cubicBezTo>
                  <a:cubicBezTo>
                    <a:pt x="607" y="8156"/>
                    <a:pt x="881" y="7847"/>
                    <a:pt x="1274" y="7406"/>
                  </a:cubicBezTo>
                  <a:cubicBezTo>
                    <a:pt x="1917" y="6668"/>
                    <a:pt x="2536" y="5930"/>
                    <a:pt x="3143" y="5168"/>
                  </a:cubicBezTo>
                  <a:cubicBezTo>
                    <a:pt x="4453" y="3549"/>
                    <a:pt x="5620" y="1810"/>
                    <a:pt x="73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19"/>
            <p:cNvSpPr/>
            <p:nvPr/>
          </p:nvSpPr>
          <p:spPr>
            <a:xfrm>
              <a:off x="611675" y="1422925"/>
              <a:ext cx="254525" cy="295900"/>
            </a:xfrm>
            <a:custGeom>
              <a:rect b="b" l="l" r="r" t="t"/>
              <a:pathLst>
                <a:path extrusionOk="0" h="11836" w="10181">
                  <a:moveTo>
                    <a:pt x="10180" y="0"/>
                  </a:moveTo>
                  <a:lnTo>
                    <a:pt x="10180" y="0"/>
                  </a:lnTo>
                  <a:cubicBezTo>
                    <a:pt x="7632" y="1655"/>
                    <a:pt x="5418" y="3799"/>
                    <a:pt x="3525" y="6168"/>
                  </a:cubicBezTo>
                  <a:cubicBezTo>
                    <a:pt x="2322" y="7728"/>
                    <a:pt x="1310" y="9442"/>
                    <a:pt x="369" y="11168"/>
                  </a:cubicBezTo>
                  <a:cubicBezTo>
                    <a:pt x="250" y="11395"/>
                    <a:pt x="119" y="11609"/>
                    <a:pt x="0" y="11835"/>
                  </a:cubicBezTo>
                  <a:cubicBezTo>
                    <a:pt x="227" y="11526"/>
                    <a:pt x="465" y="11228"/>
                    <a:pt x="715" y="10942"/>
                  </a:cubicBezTo>
                  <a:cubicBezTo>
                    <a:pt x="2453" y="8918"/>
                    <a:pt x="4168" y="6882"/>
                    <a:pt x="5894" y="4822"/>
                  </a:cubicBezTo>
                  <a:cubicBezTo>
                    <a:pt x="7263" y="3156"/>
                    <a:pt x="8597" y="1477"/>
                    <a:pt x="10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19"/>
            <p:cNvSpPr/>
            <p:nvPr/>
          </p:nvSpPr>
          <p:spPr>
            <a:xfrm>
              <a:off x="745325" y="1507450"/>
              <a:ext cx="185750" cy="228925"/>
            </a:xfrm>
            <a:custGeom>
              <a:rect b="b" l="l" r="r" t="t"/>
              <a:pathLst>
                <a:path extrusionOk="0" h="9157" w="7430">
                  <a:moveTo>
                    <a:pt x="7430" y="1"/>
                  </a:moveTo>
                  <a:cubicBezTo>
                    <a:pt x="5858" y="1203"/>
                    <a:pt x="4417" y="2573"/>
                    <a:pt x="3144" y="4061"/>
                  </a:cubicBezTo>
                  <a:cubicBezTo>
                    <a:pt x="1977" y="5490"/>
                    <a:pt x="917" y="7037"/>
                    <a:pt x="179" y="8728"/>
                  </a:cubicBezTo>
                  <a:cubicBezTo>
                    <a:pt x="119" y="8871"/>
                    <a:pt x="60" y="9026"/>
                    <a:pt x="0" y="9157"/>
                  </a:cubicBezTo>
                  <a:cubicBezTo>
                    <a:pt x="107" y="8942"/>
                    <a:pt x="250" y="8752"/>
                    <a:pt x="405" y="8561"/>
                  </a:cubicBezTo>
                  <a:cubicBezTo>
                    <a:pt x="1655" y="7121"/>
                    <a:pt x="3048" y="5609"/>
                    <a:pt x="4251" y="4061"/>
                  </a:cubicBezTo>
                  <a:cubicBezTo>
                    <a:pt x="4846" y="3335"/>
                    <a:pt x="6394" y="1203"/>
                    <a:pt x="74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19"/>
            <p:cNvSpPr/>
            <p:nvPr/>
          </p:nvSpPr>
          <p:spPr>
            <a:xfrm>
              <a:off x="464625" y="1311000"/>
              <a:ext cx="246775" cy="291425"/>
            </a:xfrm>
            <a:custGeom>
              <a:rect b="b" l="l" r="r" t="t"/>
              <a:pathLst>
                <a:path extrusionOk="0" h="11657" w="9871">
                  <a:moveTo>
                    <a:pt x="9871" y="1"/>
                  </a:moveTo>
                  <a:lnTo>
                    <a:pt x="9871" y="1"/>
                  </a:lnTo>
                  <a:cubicBezTo>
                    <a:pt x="7680" y="1263"/>
                    <a:pt x="5763" y="2965"/>
                    <a:pt x="4061" y="4823"/>
                  </a:cubicBezTo>
                  <a:cubicBezTo>
                    <a:pt x="2549" y="6621"/>
                    <a:pt x="1144" y="8811"/>
                    <a:pt x="346" y="10788"/>
                  </a:cubicBezTo>
                  <a:cubicBezTo>
                    <a:pt x="227" y="11074"/>
                    <a:pt x="108" y="11371"/>
                    <a:pt x="1" y="11657"/>
                  </a:cubicBezTo>
                  <a:cubicBezTo>
                    <a:pt x="179" y="11347"/>
                    <a:pt x="513" y="10847"/>
                    <a:pt x="656" y="10645"/>
                  </a:cubicBezTo>
                  <a:cubicBezTo>
                    <a:pt x="1894" y="8930"/>
                    <a:pt x="3215" y="7335"/>
                    <a:pt x="4882" y="5299"/>
                  </a:cubicBezTo>
                  <a:cubicBezTo>
                    <a:pt x="6478" y="3465"/>
                    <a:pt x="8025" y="1584"/>
                    <a:pt x="98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19"/>
            <p:cNvSpPr/>
            <p:nvPr/>
          </p:nvSpPr>
          <p:spPr>
            <a:xfrm>
              <a:off x="448550" y="1279750"/>
              <a:ext cx="211950" cy="213150"/>
            </a:xfrm>
            <a:custGeom>
              <a:rect b="b" l="l" r="r" t="t"/>
              <a:pathLst>
                <a:path extrusionOk="0" h="8526" w="8478">
                  <a:moveTo>
                    <a:pt x="8478" y="1"/>
                  </a:moveTo>
                  <a:lnTo>
                    <a:pt x="8478" y="1"/>
                  </a:lnTo>
                  <a:cubicBezTo>
                    <a:pt x="6752" y="882"/>
                    <a:pt x="5144" y="1989"/>
                    <a:pt x="3763" y="3334"/>
                  </a:cubicBezTo>
                  <a:cubicBezTo>
                    <a:pt x="2382" y="4715"/>
                    <a:pt x="1299" y="6358"/>
                    <a:pt x="298" y="8025"/>
                  </a:cubicBezTo>
                  <a:cubicBezTo>
                    <a:pt x="203" y="8180"/>
                    <a:pt x="108" y="8371"/>
                    <a:pt x="1" y="8525"/>
                  </a:cubicBezTo>
                  <a:cubicBezTo>
                    <a:pt x="227" y="8275"/>
                    <a:pt x="465" y="8025"/>
                    <a:pt x="691" y="7775"/>
                  </a:cubicBezTo>
                  <a:cubicBezTo>
                    <a:pt x="1513" y="6918"/>
                    <a:pt x="2394" y="6120"/>
                    <a:pt x="3192" y="5251"/>
                  </a:cubicBezTo>
                  <a:cubicBezTo>
                    <a:pt x="4894" y="3441"/>
                    <a:pt x="6537" y="1560"/>
                    <a:pt x="84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19"/>
            <p:cNvSpPr/>
            <p:nvPr/>
          </p:nvSpPr>
          <p:spPr>
            <a:xfrm>
              <a:off x="442300" y="1188375"/>
              <a:ext cx="169700" cy="177125"/>
            </a:xfrm>
            <a:custGeom>
              <a:rect b="b" l="l" r="r" t="t"/>
              <a:pathLst>
                <a:path extrusionOk="0" h="7085" w="6788">
                  <a:moveTo>
                    <a:pt x="6787" y="0"/>
                  </a:moveTo>
                  <a:lnTo>
                    <a:pt x="6787" y="0"/>
                  </a:lnTo>
                  <a:cubicBezTo>
                    <a:pt x="5442" y="715"/>
                    <a:pt x="4144" y="1548"/>
                    <a:pt x="3025" y="2596"/>
                  </a:cubicBezTo>
                  <a:cubicBezTo>
                    <a:pt x="1882" y="3775"/>
                    <a:pt x="894" y="5144"/>
                    <a:pt x="215" y="6632"/>
                  </a:cubicBezTo>
                  <a:cubicBezTo>
                    <a:pt x="144" y="6787"/>
                    <a:pt x="84" y="6930"/>
                    <a:pt x="1" y="7085"/>
                  </a:cubicBezTo>
                  <a:cubicBezTo>
                    <a:pt x="120" y="6918"/>
                    <a:pt x="227" y="6787"/>
                    <a:pt x="358" y="6620"/>
                  </a:cubicBezTo>
                  <a:cubicBezTo>
                    <a:pt x="1001" y="5858"/>
                    <a:pt x="1727" y="5191"/>
                    <a:pt x="2406" y="4477"/>
                  </a:cubicBezTo>
                  <a:cubicBezTo>
                    <a:pt x="3823" y="2941"/>
                    <a:pt x="5275" y="1441"/>
                    <a:pt x="67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19"/>
            <p:cNvSpPr/>
            <p:nvPr/>
          </p:nvSpPr>
          <p:spPr>
            <a:xfrm>
              <a:off x="477425" y="1095500"/>
              <a:ext cx="156900" cy="133675"/>
            </a:xfrm>
            <a:custGeom>
              <a:rect b="b" l="l" r="r" t="t"/>
              <a:pathLst>
                <a:path extrusionOk="0" h="5347" w="6276">
                  <a:moveTo>
                    <a:pt x="6275" y="1"/>
                  </a:moveTo>
                  <a:lnTo>
                    <a:pt x="6275" y="1"/>
                  </a:lnTo>
                  <a:cubicBezTo>
                    <a:pt x="3811" y="1001"/>
                    <a:pt x="1751" y="2846"/>
                    <a:pt x="239" y="5025"/>
                  </a:cubicBezTo>
                  <a:cubicBezTo>
                    <a:pt x="167" y="5120"/>
                    <a:pt x="72" y="5239"/>
                    <a:pt x="1" y="5347"/>
                  </a:cubicBezTo>
                  <a:cubicBezTo>
                    <a:pt x="120" y="5239"/>
                    <a:pt x="239" y="5120"/>
                    <a:pt x="358" y="5001"/>
                  </a:cubicBezTo>
                  <a:cubicBezTo>
                    <a:pt x="1322" y="4108"/>
                    <a:pt x="2406" y="3358"/>
                    <a:pt x="3394" y="2465"/>
                  </a:cubicBezTo>
                  <a:cubicBezTo>
                    <a:pt x="4346" y="1608"/>
                    <a:pt x="5299" y="679"/>
                    <a:pt x="62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19"/>
            <p:cNvSpPr/>
            <p:nvPr/>
          </p:nvSpPr>
          <p:spPr>
            <a:xfrm>
              <a:off x="706925" y="871975"/>
              <a:ext cx="156000" cy="97050"/>
            </a:xfrm>
            <a:custGeom>
              <a:rect b="b" l="l" r="r" t="t"/>
              <a:pathLst>
                <a:path extrusionOk="0" h="3882" w="6240">
                  <a:moveTo>
                    <a:pt x="6239" y="0"/>
                  </a:moveTo>
                  <a:lnTo>
                    <a:pt x="6239" y="0"/>
                  </a:lnTo>
                  <a:cubicBezTo>
                    <a:pt x="4941" y="333"/>
                    <a:pt x="3751" y="976"/>
                    <a:pt x="2632" y="1715"/>
                  </a:cubicBezTo>
                  <a:cubicBezTo>
                    <a:pt x="1727" y="2334"/>
                    <a:pt x="929" y="3108"/>
                    <a:pt x="72" y="3822"/>
                  </a:cubicBezTo>
                  <a:cubicBezTo>
                    <a:pt x="53" y="3840"/>
                    <a:pt x="42" y="3859"/>
                    <a:pt x="21" y="3872"/>
                  </a:cubicBezTo>
                  <a:lnTo>
                    <a:pt x="21" y="3872"/>
                  </a:lnTo>
                  <a:cubicBezTo>
                    <a:pt x="323" y="3731"/>
                    <a:pt x="614" y="3568"/>
                    <a:pt x="917" y="3405"/>
                  </a:cubicBezTo>
                  <a:cubicBezTo>
                    <a:pt x="1798" y="2965"/>
                    <a:pt x="2405" y="2667"/>
                    <a:pt x="3275" y="2096"/>
                  </a:cubicBezTo>
                  <a:cubicBezTo>
                    <a:pt x="4382" y="1369"/>
                    <a:pt x="5132" y="667"/>
                    <a:pt x="6239" y="0"/>
                  </a:cubicBezTo>
                  <a:close/>
                  <a:moveTo>
                    <a:pt x="21" y="3872"/>
                  </a:moveTo>
                  <a:cubicBezTo>
                    <a:pt x="14" y="3875"/>
                    <a:pt x="7" y="3878"/>
                    <a:pt x="0" y="3881"/>
                  </a:cubicBezTo>
                  <a:cubicBezTo>
                    <a:pt x="8" y="3879"/>
                    <a:pt x="15" y="3876"/>
                    <a:pt x="21" y="387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19"/>
            <p:cNvSpPr/>
            <p:nvPr/>
          </p:nvSpPr>
          <p:spPr>
            <a:xfrm>
              <a:off x="261325" y="855000"/>
              <a:ext cx="447400" cy="408700"/>
            </a:xfrm>
            <a:custGeom>
              <a:rect b="b" l="l" r="r" t="t"/>
              <a:pathLst>
                <a:path extrusionOk="0" h="16348" w="17896">
                  <a:moveTo>
                    <a:pt x="17896" y="0"/>
                  </a:moveTo>
                  <a:cubicBezTo>
                    <a:pt x="14645" y="1227"/>
                    <a:pt x="11490" y="2917"/>
                    <a:pt x="8788" y="5120"/>
                  </a:cubicBezTo>
                  <a:cubicBezTo>
                    <a:pt x="7454" y="6263"/>
                    <a:pt x="6216" y="7513"/>
                    <a:pt x="5025" y="8823"/>
                  </a:cubicBezTo>
                  <a:cubicBezTo>
                    <a:pt x="3668" y="10323"/>
                    <a:pt x="2406" y="11930"/>
                    <a:pt x="1394" y="13693"/>
                  </a:cubicBezTo>
                  <a:cubicBezTo>
                    <a:pt x="965" y="14466"/>
                    <a:pt x="191" y="15871"/>
                    <a:pt x="1" y="16348"/>
                  </a:cubicBezTo>
                  <a:cubicBezTo>
                    <a:pt x="679" y="15336"/>
                    <a:pt x="1406" y="14359"/>
                    <a:pt x="2108" y="13359"/>
                  </a:cubicBezTo>
                  <a:cubicBezTo>
                    <a:pt x="3954" y="10918"/>
                    <a:pt x="6561" y="7954"/>
                    <a:pt x="9240" y="5727"/>
                  </a:cubicBezTo>
                  <a:cubicBezTo>
                    <a:pt x="10502" y="4680"/>
                    <a:pt x="12157" y="3644"/>
                    <a:pt x="13752" y="2584"/>
                  </a:cubicBezTo>
                  <a:cubicBezTo>
                    <a:pt x="15122" y="1703"/>
                    <a:pt x="16455" y="774"/>
                    <a:pt x="178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19"/>
            <p:cNvSpPr/>
            <p:nvPr/>
          </p:nvSpPr>
          <p:spPr>
            <a:xfrm>
              <a:off x="264300" y="854400"/>
              <a:ext cx="312875" cy="272375"/>
            </a:xfrm>
            <a:custGeom>
              <a:rect b="b" l="l" r="r" t="t"/>
              <a:pathLst>
                <a:path extrusionOk="0" h="10895" w="12515">
                  <a:moveTo>
                    <a:pt x="12514" y="1"/>
                  </a:moveTo>
                  <a:cubicBezTo>
                    <a:pt x="9252" y="1286"/>
                    <a:pt x="6097" y="3013"/>
                    <a:pt x="3573" y="5442"/>
                  </a:cubicBezTo>
                  <a:cubicBezTo>
                    <a:pt x="2418" y="6609"/>
                    <a:pt x="1489" y="8002"/>
                    <a:pt x="644" y="9406"/>
                  </a:cubicBezTo>
                  <a:cubicBezTo>
                    <a:pt x="394" y="9883"/>
                    <a:pt x="191" y="10407"/>
                    <a:pt x="1" y="10895"/>
                  </a:cubicBezTo>
                  <a:cubicBezTo>
                    <a:pt x="25" y="10871"/>
                    <a:pt x="36" y="10823"/>
                    <a:pt x="60" y="10788"/>
                  </a:cubicBezTo>
                  <a:cubicBezTo>
                    <a:pt x="394" y="10168"/>
                    <a:pt x="751" y="9668"/>
                    <a:pt x="1191" y="9192"/>
                  </a:cubicBezTo>
                  <a:cubicBezTo>
                    <a:pt x="2037" y="8252"/>
                    <a:pt x="2858" y="7287"/>
                    <a:pt x="3763" y="6394"/>
                  </a:cubicBezTo>
                  <a:cubicBezTo>
                    <a:pt x="4739" y="5442"/>
                    <a:pt x="5799" y="4620"/>
                    <a:pt x="6668" y="3965"/>
                  </a:cubicBezTo>
                  <a:cubicBezTo>
                    <a:pt x="7883" y="3013"/>
                    <a:pt x="10562" y="1132"/>
                    <a:pt x="125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19"/>
            <p:cNvSpPr/>
            <p:nvPr/>
          </p:nvSpPr>
          <p:spPr>
            <a:xfrm>
              <a:off x="252700" y="864525"/>
              <a:ext cx="181600" cy="128300"/>
            </a:xfrm>
            <a:custGeom>
              <a:rect b="b" l="l" r="r" t="t"/>
              <a:pathLst>
                <a:path extrusionOk="0" h="5132" w="7264">
                  <a:moveTo>
                    <a:pt x="7263" y="0"/>
                  </a:moveTo>
                  <a:lnTo>
                    <a:pt x="7263" y="0"/>
                  </a:lnTo>
                  <a:cubicBezTo>
                    <a:pt x="4430" y="762"/>
                    <a:pt x="2144" y="2786"/>
                    <a:pt x="203" y="4894"/>
                  </a:cubicBezTo>
                  <a:cubicBezTo>
                    <a:pt x="131" y="4977"/>
                    <a:pt x="72" y="5049"/>
                    <a:pt x="0" y="5132"/>
                  </a:cubicBezTo>
                  <a:cubicBezTo>
                    <a:pt x="203" y="4953"/>
                    <a:pt x="429" y="4775"/>
                    <a:pt x="631" y="4608"/>
                  </a:cubicBezTo>
                  <a:cubicBezTo>
                    <a:pt x="1727" y="3798"/>
                    <a:pt x="3060" y="2977"/>
                    <a:pt x="4180" y="2096"/>
                  </a:cubicBezTo>
                  <a:cubicBezTo>
                    <a:pt x="5084" y="1429"/>
                    <a:pt x="5977" y="619"/>
                    <a:pt x="72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19"/>
            <p:cNvSpPr/>
            <p:nvPr/>
          </p:nvSpPr>
          <p:spPr>
            <a:xfrm>
              <a:off x="604525" y="1564600"/>
              <a:ext cx="541475" cy="838825"/>
            </a:xfrm>
            <a:custGeom>
              <a:rect b="b" l="l" r="r" t="t"/>
              <a:pathLst>
                <a:path extrusionOk="0" h="33553" w="21659">
                  <a:moveTo>
                    <a:pt x="21658" y="1"/>
                  </a:moveTo>
                  <a:cubicBezTo>
                    <a:pt x="19908" y="1251"/>
                    <a:pt x="18158" y="2549"/>
                    <a:pt x="16550" y="3989"/>
                  </a:cubicBezTo>
                  <a:cubicBezTo>
                    <a:pt x="14098" y="6240"/>
                    <a:pt x="11883" y="8716"/>
                    <a:pt x="9847" y="11336"/>
                  </a:cubicBezTo>
                  <a:cubicBezTo>
                    <a:pt x="5989" y="16229"/>
                    <a:pt x="1906" y="22289"/>
                    <a:pt x="572" y="28754"/>
                  </a:cubicBezTo>
                  <a:cubicBezTo>
                    <a:pt x="298" y="30183"/>
                    <a:pt x="1" y="32600"/>
                    <a:pt x="108" y="33553"/>
                  </a:cubicBezTo>
                  <a:cubicBezTo>
                    <a:pt x="227" y="32719"/>
                    <a:pt x="465" y="31898"/>
                    <a:pt x="679" y="31100"/>
                  </a:cubicBezTo>
                  <a:cubicBezTo>
                    <a:pt x="929" y="30112"/>
                    <a:pt x="1156" y="29147"/>
                    <a:pt x="1453" y="28183"/>
                  </a:cubicBezTo>
                  <a:cubicBezTo>
                    <a:pt x="2418" y="24813"/>
                    <a:pt x="3608" y="22027"/>
                    <a:pt x="5347" y="18979"/>
                  </a:cubicBezTo>
                  <a:cubicBezTo>
                    <a:pt x="7204" y="15753"/>
                    <a:pt x="9442" y="12776"/>
                    <a:pt x="11669" y="10050"/>
                  </a:cubicBezTo>
                  <a:cubicBezTo>
                    <a:pt x="14681" y="6394"/>
                    <a:pt x="18205" y="3215"/>
                    <a:pt x="216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19"/>
            <p:cNvSpPr/>
            <p:nvPr/>
          </p:nvSpPr>
          <p:spPr>
            <a:xfrm>
              <a:off x="869150" y="1745275"/>
              <a:ext cx="166400" cy="207800"/>
            </a:xfrm>
            <a:custGeom>
              <a:rect b="b" l="l" r="r" t="t"/>
              <a:pathLst>
                <a:path extrusionOk="0" h="8312" w="6656">
                  <a:moveTo>
                    <a:pt x="6656" y="1"/>
                  </a:moveTo>
                  <a:cubicBezTo>
                    <a:pt x="5132" y="1299"/>
                    <a:pt x="3667" y="2656"/>
                    <a:pt x="2441" y="4240"/>
                  </a:cubicBezTo>
                  <a:cubicBezTo>
                    <a:pt x="1477" y="5502"/>
                    <a:pt x="762" y="6918"/>
                    <a:pt x="0" y="8311"/>
                  </a:cubicBezTo>
                  <a:cubicBezTo>
                    <a:pt x="1108" y="7026"/>
                    <a:pt x="2215" y="5764"/>
                    <a:pt x="3251" y="4418"/>
                  </a:cubicBezTo>
                  <a:cubicBezTo>
                    <a:pt x="4179" y="3239"/>
                    <a:pt x="5525" y="1394"/>
                    <a:pt x="66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19"/>
            <p:cNvSpPr/>
            <p:nvPr/>
          </p:nvSpPr>
          <p:spPr>
            <a:xfrm>
              <a:off x="820925" y="2007525"/>
              <a:ext cx="199450" cy="291425"/>
            </a:xfrm>
            <a:custGeom>
              <a:rect b="b" l="l" r="r" t="t"/>
              <a:pathLst>
                <a:path extrusionOk="0" h="11657" w="7978">
                  <a:moveTo>
                    <a:pt x="7978" y="0"/>
                  </a:moveTo>
                  <a:lnTo>
                    <a:pt x="7978" y="0"/>
                  </a:lnTo>
                  <a:cubicBezTo>
                    <a:pt x="6037" y="1643"/>
                    <a:pt x="4406" y="3608"/>
                    <a:pt x="2989" y="5703"/>
                  </a:cubicBezTo>
                  <a:cubicBezTo>
                    <a:pt x="1870" y="7418"/>
                    <a:pt x="989" y="9263"/>
                    <a:pt x="250" y="11073"/>
                  </a:cubicBezTo>
                  <a:cubicBezTo>
                    <a:pt x="179" y="11252"/>
                    <a:pt x="84" y="11466"/>
                    <a:pt x="0" y="11656"/>
                  </a:cubicBezTo>
                  <a:lnTo>
                    <a:pt x="572" y="10811"/>
                  </a:lnTo>
                  <a:cubicBezTo>
                    <a:pt x="1965" y="8811"/>
                    <a:pt x="3298" y="6787"/>
                    <a:pt x="4656" y="4775"/>
                  </a:cubicBezTo>
                  <a:cubicBezTo>
                    <a:pt x="5715" y="3155"/>
                    <a:pt x="6787" y="1489"/>
                    <a:pt x="79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19"/>
            <p:cNvSpPr/>
            <p:nvPr/>
          </p:nvSpPr>
          <p:spPr>
            <a:xfrm>
              <a:off x="830400" y="2025375"/>
              <a:ext cx="112000" cy="145675"/>
            </a:xfrm>
            <a:custGeom>
              <a:rect b="b" l="l" r="r" t="t"/>
              <a:pathLst>
                <a:path extrusionOk="0" h="5827" w="4480">
                  <a:moveTo>
                    <a:pt x="4479" y="1"/>
                  </a:moveTo>
                  <a:cubicBezTo>
                    <a:pt x="3491" y="763"/>
                    <a:pt x="2574" y="1656"/>
                    <a:pt x="1836" y="2668"/>
                  </a:cubicBezTo>
                  <a:cubicBezTo>
                    <a:pt x="1134" y="3620"/>
                    <a:pt x="598" y="4680"/>
                    <a:pt x="62" y="5716"/>
                  </a:cubicBezTo>
                  <a:cubicBezTo>
                    <a:pt x="15" y="5796"/>
                    <a:pt x="0" y="5827"/>
                    <a:pt x="5" y="5827"/>
                  </a:cubicBezTo>
                  <a:cubicBezTo>
                    <a:pt x="17" y="5827"/>
                    <a:pt x="185" y="5581"/>
                    <a:pt x="229" y="5537"/>
                  </a:cubicBezTo>
                  <a:cubicBezTo>
                    <a:pt x="907" y="4656"/>
                    <a:pt x="1657" y="3846"/>
                    <a:pt x="2300" y="2930"/>
                  </a:cubicBezTo>
                  <a:cubicBezTo>
                    <a:pt x="3027" y="1894"/>
                    <a:pt x="3693" y="882"/>
                    <a:pt x="44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19"/>
            <p:cNvSpPr/>
            <p:nvPr/>
          </p:nvSpPr>
          <p:spPr>
            <a:xfrm>
              <a:off x="533675" y="1829525"/>
              <a:ext cx="267925" cy="484000"/>
            </a:xfrm>
            <a:custGeom>
              <a:rect b="b" l="l" r="r" t="t"/>
              <a:pathLst>
                <a:path extrusionOk="0" h="19360" w="10717">
                  <a:moveTo>
                    <a:pt x="10717" y="0"/>
                  </a:moveTo>
                  <a:lnTo>
                    <a:pt x="10717" y="0"/>
                  </a:lnTo>
                  <a:cubicBezTo>
                    <a:pt x="7454" y="3358"/>
                    <a:pt x="4680" y="7204"/>
                    <a:pt x="2656" y="11407"/>
                  </a:cubicBezTo>
                  <a:cubicBezTo>
                    <a:pt x="1608" y="13621"/>
                    <a:pt x="834" y="15967"/>
                    <a:pt x="251" y="18348"/>
                  </a:cubicBezTo>
                  <a:cubicBezTo>
                    <a:pt x="156" y="18681"/>
                    <a:pt x="72" y="19038"/>
                    <a:pt x="1" y="19360"/>
                  </a:cubicBezTo>
                  <a:cubicBezTo>
                    <a:pt x="168" y="18860"/>
                    <a:pt x="382" y="18372"/>
                    <a:pt x="596" y="17895"/>
                  </a:cubicBezTo>
                  <a:cubicBezTo>
                    <a:pt x="1906" y="15038"/>
                    <a:pt x="2775" y="12573"/>
                    <a:pt x="4371" y="9668"/>
                  </a:cubicBezTo>
                  <a:cubicBezTo>
                    <a:pt x="5216" y="8073"/>
                    <a:pt x="6252" y="6596"/>
                    <a:pt x="7240" y="5108"/>
                  </a:cubicBezTo>
                  <a:cubicBezTo>
                    <a:pt x="8395" y="3394"/>
                    <a:pt x="9490" y="1655"/>
                    <a:pt x="10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19"/>
            <p:cNvSpPr/>
            <p:nvPr/>
          </p:nvSpPr>
          <p:spPr>
            <a:xfrm>
              <a:off x="662575" y="2198900"/>
              <a:ext cx="69975" cy="227750"/>
            </a:xfrm>
            <a:custGeom>
              <a:rect b="b" l="l" r="r" t="t"/>
              <a:pathLst>
                <a:path extrusionOk="0" h="9110" w="2799">
                  <a:moveTo>
                    <a:pt x="2798" y="1"/>
                  </a:moveTo>
                  <a:lnTo>
                    <a:pt x="2798" y="1"/>
                  </a:lnTo>
                  <a:cubicBezTo>
                    <a:pt x="1191" y="2597"/>
                    <a:pt x="143" y="5597"/>
                    <a:pt x="0" y="8657"/>
                  </a:cubicBezTo>
                  <a:lnTo>
                    <a:pt x="0" y="9109"/>
                  </a:lnTo>
                  <a:cubicBezTo>
                    <a:pt x="24" y="8931"/>
                    <a:pt x="60" y="8752"/>
                    <a:pt x="96" y="8585"/>
                  </a:cubicBezTo>
                  <a:cubicBezTo>
                    <a:pt x="869" y="5680"/>
                    <a:pt x="1786" y="2823"/>
                    <a:pt x="27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19"/>
            <p:cNvSpPr/>
            <p:nvPr/>
          </p:nvSpPr>
          <p:spPr>
            <a:xfrm>
              <a:off x="700975" y="2323925"/>
              <a:ext cx="23825" cy="116125"/>
            </a:xfrm>
            <a:custGeom>
              <a:rect b="b" l="l" r="r" t="t"/>
              <a:pathLst>
                <a:path extrusionOk="0" h="4645" w="953">
                  <a:moveTo>
                    <a:pt x="953" y="1"/>
                  </a:moveTo>
                  <a:lnTo>
                    <a:pt x="953" y="1"/>
                  </a:lnTo>
                  <a:cubicBezTo>
                    <a:pt x="238" y="1429"/>
                    <a:pt x="0" y="3060"/>
                    <a:pt x="191" y="4644"/>
                  </a:cubicBezTo>
                  <a:cubicBezTo>
                    <a:pt x="334" y="3775"/>
                    <a:pt x="584" y="2941"/>
                    <a:pt x="691" y="2096"/>
                  </a:cubicBezTo>
                  <a:cubicBezTo>
                    <a:pt x="750" y="1667"/>
                    <a:pt x="846" y="608"/>
                    <a:pt x="9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19"/>
            <p:cNvSpPr/>
            <p:nvPr/>
          </p:nvSpPr>
          <p:spPr>
            <a:xfrm>
              <a:off x="472075" y="1866125"/>
              <a:ext cx="212850" cy="404550"/>
            </a:xfrm>
            <a:custGeom>
              <a:rect b="b" l="l" r="r" t="t"/>
              <a:pathLst>
                <a:path extrusionOk="0" h="16182" w="8514">
                  <a:moveTo>
                    <a:pt x="8513" y="1"/>
                  </a:moveTo>
                  <a:cubicBezTo>
                    <a:pt x="7168" y="1620"/>
                    <a:pt x="5799" y="3251"/>
                    <a:pt x="4727" y="5061"/>
                  </a:cubicBezTo>
                  <a:cubicBezTo>
                    <a:pt x="2846" y="8264"/>
                    <a:pt x="1286" y="11669"/>
                    <a:pt x="250" y="15229"/>
                  </a:cubicBezTo>
                  <a:cubicBezTo>
                    <a:pt x="167" y="15538"/>
                    <a:pt x="72" y="15872"/>
                    <a:pt x="0" y="16181"/>
                  </a:cubicBezTo>
                  <a:cubicBezTo>
                    <a:pt x="179" y="15777"/>
                    <a:pt x="358" y="15396"/>
                    <a:pt x="548" y="14991"/>
                  </a:cubicBezTo>
                  <a:cubicBezTo>
                    <a:pt x="2132" y="11705"/>
                    <a:pt x="3632" y="8383"/>
                    <a:pt x="5382" y="5168"/>
                  </a:cubicBezTo>
                  <a:cubicBezTo>
                    <a:pt x="6334" y="3382"/>
                    <a:pt x="7477" y="1715"/>
                    <a:pt x="85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19"/>
            <p:cNvSpPr/>
            <p:nvPr/>
          </p:nvSpPr>
          <p:spPr>
            <a:xfrm>
              <a:off x="397950" y="1876850"/>
              <a:ext cx="197375" cy="417625"/>
            </a:xfrm>
            <a:custGeom>
              <a:rect b="b" l="l" r="r" t="t"/>
              <a:pathLst>
                <a:path extrusionOk="0" h="16705" w="7895">
                  <a:moveTo>
                    <a:pt x="7895" y="0"/>
                  </a:moveTo>
                  <a:cubicBezTo>
                    <a:pt x="5156" y="2917"/>
                    <a:pt x="3215" y="6477"/>
                    <a:pt x="1763" y="10168"/>
                  </a:cubicBezTo>
                  <a:cubicBezTo>
                    <a:pt x="1060" y="12014"/>
                    <a:pt x="632" y="13955"/>
                    <a:pt x="191" y="15883"/>
                  </a:cubicBezTo>
                  <a:cubicBezTo>
                    <a:pt x="132" y="16157"/>
                    <a:pt x="48" y="16431"/>
                    <a:pt x="1" y="16705"/>
                  </a:cubicBezTo>
                  <a:cubicBezTo>
                    <a:pt x="155" y="16288"/>
                    <a:pt x="310" y="15871"/>
                    <a:pt x="465" y="15467"/>
                  </a:cubicBezTo>
                  <a:cubicBezTo>
                    <a:pt x="1418" y="13193"/>
                    <a:pt x="2418" y="10621"/>
                    <a:pt x="3120" y="9013"/>
                  </a:cubicBezTo>
                  <a:cubicBezTo>
                    <a:pt x="4513" y="5918"/>
                    <a:pt x="6025" y="2858"/>
                    <a:pt x="78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19"/>
            <p:cNvSpPr/>
            <p:nvPr/>
          </p:nvSpPr>
          <p:spPr>
            <a:xfrm>
              <a:off x="308950" y="1861075"/>
              <a:ext cx="200350" cy="481325"/>
            </a:xfrm>
            <a:custGeom>
              <a:rect b="b" l="l" r="r" t="t"/>
              <a:pathLst>
                <a:path extrusionOk="0" h="19253" w="8014">
                  <a:moveTo>
                    <a:pt x="8014" y="0"/>
                  </a:moveTo>
                  <a:cubicBezTo>
                    <a:pt x="5275" y="3584"/>
                    <a:pt x="3287" y="7680"/>
                    <a:pt x="1822" y="11930"/>
                  </a:cubicBezTo>
                  <a:cubicBezTo>
                    <a:pt x="1132" y="14002"/>
                    <a:pt x="667" y="16145"/>
                    <a:pt x="203" y="18276"/>
                  </a:cubicBezTo>
                  <a:cubicBezTo>
                    <a:pt x="132" y="18598"/>
                    <a:pt x="72" y="18943"/>
                    <a:pt x="1" y="19253"/>
                  </a:cubicBezTo>
                  <a:cubicBezTo>
                    <a:pt x="144" y="18753"/>
                    <a:pt x="298" y="18276"/>
                    <a:pt x="453" y="17776"/>
                  </a:cubicBezTo>
                  <a:cubicBezTo>
                    <a:pt x="1382" y="15133"/>
                    <a:pt x="2215" y="12454"/>
                    <a:pt x="3287" y="9847"/>
                  </a:cubicBezTo>
                  <a:cubicBezTo>
                    <a:pt x="4597" y="6799"/>
                    <a:pt x="6323" y="3179"/>
                    <a:pt x="80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19"/>
            <p:cNvSpPr/>
            <p:nvPr/>
          </p:nvSpPr>
          <p:spPr>
            <a:xfrm>
              <a:off x="260425" y="1798575"/>
              <a:ext cx="175950" cy="464950"/>
            </a:xfrm>
            <a:custGeom>
              <a:rect b="b" l="l" r="r" t="t"/>
              <a:pathLst>
                <a:path extrusionOk="0" h="18598" w="7038">
                  <a:moveTo>
                    <a:pt x="7038" y="0"/>
                  </a:moveTo>
                  <a:lnTo>
                    <a:pt x="7038" y="0"/>
                  </a:lnTo>
                  <a:cubicBezTo>
                    <a:pt x="4466" y="3405"/>
                    <a:pt x="2561" y="7275"/>
                    <a:pt x="1358" y="11371"/>
                  </a:cubicBezTo>
                  <a:cubicBezTo>
                    <a:pt x="787" y="13430"/>
                    <a:pt x="442" y="15562"/>
                    <a:pt x="132" y="17693"/>
                  </a:cubicBezTo>
                  <a:cubicBezTo>
                    <a:pt x="84" y="17990"/>
                    <a:pt x="49" y="18300"/>
                    <a:pt x="1" y="18598"/>
                  </a:cubicBezTo>
                  <a:cubicBezTo>
                    <a:pt x="132" y="18121"/>
                    <a:pt x="275" y="17657"/>
                    <a:pt x="418" y="17181"/>
                  </a:cubicBezTo>
                  <a:cubicBezTo>
                    <a:pt x="823" y="15919"/>
                    <a:pt x="1239" y="14669"/>
                    <a:pt x="1620" y="13407"/>
                  </a:cubicBezTo>
                  <a:cubicBezTo>
                    <a:pt x="1989" y="12180"/>
                    <a:pt x="2323" y="10954"/>
                    <a:pt x="2751" y="9739"/>
                  </a:cubicBezTo>
                  <a:cubicBezTo>
                    <a:pt x="3287" y="8180"/>
                    <a:pt x="4037" y="6501"/>
                    <a:pt x="4394" y="5667"/>
                  </a:cubicBezTo>
                  <a:cubicBezTo>
                    <a:pt x="5121" y="3941"/>
                    <a:pt x="6049" y="1881"/>
                    <a:pt x="70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19"/>
            <p:cNvSpPr/>
            <p:nvPr/>
          </p:nvSpPr>
          <p:spPr>
            <a:xfrm>
              <a:off x="253000" y="1737550"/>
              <a:ext cx="111650" cy="296475"/>
            </a:xfrm>
            <a:custGeom>
              <a:rect b="b" l="l" r="r" t="t"/>
              <a:pathLst>
                <a:path extrusionOk="0" h="11859" w="4466">
                  <a:moveTo>
                    <a:pt x="4465" y="0"/>
                  </a:moveTo>
                  <a:lnTo>
                    <a:pt x="4465" y="0"/>
                  </a:lnTo>
                  <a:cubicBezTo>
                    <a:pt x="1989" y="3310"/>
                    <a:pt x="608" y="7180"/>
                    <a:pt x="84" y="11252"/>
                  </a:cubicBezTo>
                  <a:cubicBezTo>
                    <a:pt x="60" y="11454"/>
                    <a:pt x="24" y="11668"/>
                    <a:pt x="0" y="11859"/>
                  </a:cubicBezTo>
                  <a:cubicBezTo>
                    <a:pt x="72" y="11573"/>
                    <a:pt x="167" y="11287"/>
                    <a:pt x="274" y="11002"/>
                  </a:cubicBezTo>
                  <a:cubicBezTo>
                    <a:pt x="869" y="9299"/>
                    <a:pt x="1465" y="7930"/>
                    <a:pt x="2072" y="6192"/>
                  </a:cubicBezTo>
                  <a:cubicBezTo>
                    <a:pt x="2834" y="4072"/>
                    <a:pt x="3525" y="1965"/>
                    <a:pt x="44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19"/>
            <p:cNvSpPr/>
            <p:nvPr/>
          </p:nvSpPr>
          <p:spPr>
            <a:xfrm>
              <a:off x="242575" y="1641700"/>
              <a:ext cx="66400" cy="149750"/>
            </a:xfrm>
            <a:custGeom>
              <a:rect b="b" l="l" r="r" t="t"/>
              <a:pathLst>
                <a:path extrusionOk="0" h="5990" w="2656">
                  <a:moveTo>
                    <a:pt x="2656" y="1"/>
                  </a:moveTo>
                  <a:lnTo>
                    <a:pt x="2656" y="1"/>
                  </a:lnTo>
                  <a:cubicBezTo>
                    <a:pt x="1334" y="1644"/>
                    <a:pt x="179" y="3596"/>
                    <a:pt x="13" y="5751"/>
                  </a:cubicBezTo>
                  <a:cubicBezTo>
                    <a:pt x="1" y="5823"/>
                    <a:pt x="1" y="5894"/>
                    <a:pt x="1" y="5989"/>
                  </a:cubicBezTo>
                  <a:cubicBezTo>
                    <a:pt x="13" y="5882"/>
                    <a:pt x="48" y="5799"/>
                    <a:pt x="96" y="5692"/>
                  </a:cubicBezTo>
                  <a:cubicBezTo>
                    <a:pt x="370" y="4799"/>
                    <a:pt x="786" y="4049"/>
                    <a:pt x="1239" y="3179"/>
                  </a:cubicBezTo>
                  <a:cubicBezTo>
                    <a:pt x="1775" y="2025"/>
                    <a:pt x="2084" y="1227"/>
                    <a:pt x="26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19"/>
            <p:cNvSpPr/>
            <p:nvPr/>
          </p:nvSpPr>
          <p:spPr>
            <a:xfrm>
              <a:off x="260150" y="1537525"/>
              <a:ext cx="19950" cy="54200"/>
            </a:xfrm>
            <a:custGeom>
              <a:rect b="b" l="l" r="r" t="t"/>
              <a:pathLst>
                <a:path extrusionOk="0" h="2168" w="798">
                  <a:moveTo>
                    <a:pt x="798" y="0"/>
                  </a:moveTo>
                  <a:cubicBezTo>
                    <a:pt x="441" y="691"/>
                    <a:pt x="179" y="1417"/>
                    <a:pt x="0" y="2167"/>
                  </a:cubicBezTo>
                  <a:cubicBezTo>
                    <a:pt x="333" y="1465"/>
                    <a:pt x="619" y="750"/>
                    <a:pt x="7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19"/>
            <p:cNvSpPr/>
            <p:nvPr/>
          </p:nvSpPr>
          <p:spPr>
            <a:xfrm>
              <a:off x="248225" y="2377500"/>
              <a:ext cx="47950" cy="297975"/>
            </a:xfrm>
            <a:custGeom>
              <a:rect b="b" l="l" r="r" t="t"/>
              <a:pathLst>
                <a:path extrusionOk="0" h="11919" w="1918">
                  <a:moveTo>
                    <a:pt x="1918" y="1"/>
                  </a:moveTo>
                  <a:lnTo>
                    <a:pt x="1918" y="1"/>
                  </a:lnTo>
                  <a:cubicBezTo>
                    <a:pt x="965" y="1870"/>
                    <a:pt x="429" y="3954"/>
                    <a:pt x="191" y="6037"/>
                  </a:cubicBezTo>
                  <a:cubicBezTo>
                    <a:pt x="1" y="7811"/>
                    <a:pt x="108" y="9597"/>
                    <a:pt x="346" y="11347"/>
                  </a:cubicBezTo>
                  <a:cubicBezTo>
                    <a:pt x="370" y="11550"/>
                    <a:pt x="382" y="11728"/>
                    <a:pt x="418" y="11919"/>
                  </a:cubicBezTo>
                  <a:lnTo>
                    <a:pt x="501" y="11026"/>
                  </a:lnTo>
                  <a:cubicBezTo>
                    <a:pt x="656" y="9061"/>
                    <a:pt x="894" y="7109"/>
                    <a:pt x="1108" y="5144"/>
                  </a:cubicBezTo>
                  <a:cubicBezTo>
                    <a:pt x="1334" y="3311"/>
                    <a:pt x="1453" y="1810"/>
                    <a:pt x="1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19"/>
            <p:cNvSpPr/>
            <p:nvPr/>
          </p:nvSpPr>
          <p:spPr>
            <a:xfrm>
              <a:off x="239300" y="2323925"/>
              <a:ext cx="8650" cy="41100"/>
            </a:xfrm>
            <a:custGeom>
              <a:rect b="b" l="l" r="r" t="t"/>
              <a:pathLst>
                <a:path extrusionOk="0" h="1644" w="346">
                  <a:moveTo>
                    <a:pt x="346" y="1"/>
                  </a:moveTo>
                  <a:lnTo>
                    <a:pt x="346" y="1"/>
                  </a:lnTo>
                  <a:cubicBezTo>
                    <a:pt x="144" y="536"/>
                    <a:pt x="24" y="1084"/>
                    <a:pt x="1" y="1644"/>
                  </a:cubicBezTo>
                  <a:cubicBezTo>
                    <a:pt x="191" y="1132"/>
                    <a:pt x="310" y="560"/>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19"/>
            <p:cNvSpPr/>
            <p:nvPr/>
          </p:nvSpPr>
          <p:spPr>
            <a:xfrm>
              <a:off x="461650" y="2423050"/>
              <a:ext cx="25325" cy="105700"/>
            </a:xfrm>
            <a:custGeom>
              <a:rect b="b" l="l" r="r" t="t"/>
              <a:pathLst>
                <a:path extrusionOk="0" h="4228" w="1013">
                  <a:moveTo>
                    <a:pt x="1013" y="0"/>
                  </a:moveTo>
                  <a:lnTo>
                    <a:pt x="1013" y="0"/>
                  </a:lnTo>
                  <a:cubicBezTo>
                    <a:pt x="334" y="1298"/>
                    <a:pt x="1" y="2775"/>
                    <a:pt x="96" y="4227"/>
                  </a:cubicBezTo>
                  <a:cubicBezTo>
                    <a:pt x="346" y="3477"/>
                    <a:pt x="644" y="2501"/>
                    <a:pt x="775" y="1643"/>
                  </a:cubicBezTo>
                  <a:cubicBezTo>
                    <a:pt x="882" y="989"/>
                    <a:pt x="917" y="703"/>
                    <a:pt x="10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19"/>
            <p:cNvSpPr/>
            <p:nvPr/>
          </p:nvSpPr>
          <p:spPr>
            <a:xfrm>
              <a:off x="545000" y="2455200"/>
              <a:ext cx="16975" cy="73250"/>
            </a:xfrm>
            <a:custGeom>
              <a:rect b="b" l="l" r="r" t="t"/>
              <a:pathLst>
                <a:path extrusionOk="0" h="2930" w="679">
                  <a:moveTo>
                    <a:pt x="679" y="0"/>
                  </a:moveTo>
                  <a:lnTo>
                    <a:pt x="679" y="0"/>
                  </a:lnTo>
                  <a:cubicBezTo>
                    <a:pt x="227" y="905"/>
                    <a:pt x="0" y="1917"/>
                    <a:pt x="60" y="2929"/>
                  </a:cubicBezTo>
                  <a:cubicBezTo>
                    <a:pt x="405" y="2084"/>
                    <a:pt x="631" y="965"/>
                    <a:pt x="6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19"/>
            <p:cNvSpPr/>
            <p:nvPr/>
          </p:nvSpPr>
          <p:spPr>
            <a:xfrm>
              <a:off x="601550" y="2516500"/>
              <a:ext cx="5975" cy="44975"/>
            </a:xfrm>
            <a:custGeom>
              <a:rect b="b" l="l" r="r" t="t"/>
              <a:pathLst>
                <a:path extrusionOk="0" h="1799" w="239">
                  <a:moveTo>
                    <a:pt x="120" y="1"/>
                  </a:moveTo>
                  <a:lnTo>
                    <a:pt x="120" y="1"/>
                  </a:lnTo>
                  <a:cubicBezTo>
                    <a:pt x="24" y="596"/>
                    <a:pt x="1" y="1227"/>
                    <a:pt x="203" y="1799"/>
                  </a:cubicBezTo>
                  <a:cubicBezTo>
                    <a:pt x="215" y="1203"/>
                    <a:pt x="239" y="596"/>
                    <a:pt x="1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19"/>
            <p:cNvSpPr/>
            <p:nvPr/>
          </p:nvSpPr>
          <p:spPr>
            <a:xfrm>
              <a:off x="2153525" y="1378750"/>
              <a:ext cx="601300" cy="71000"/>
            </a:xfrm>
            <a:custGeom>
              <a:rect b="b" l="l" r="r" t="t"/>
              <a:pathLst>
                <a:path extrusionOk="0" h="2840" w="24052">
                  <a:moveTo>
                    <a:pt x="12416" y="1"/>
                  </a:moveTo>
                  <a:cubicBezTo>
                    <a:pt x="10738" y="1"/>
                    <a:pt x="9056" y="125"/>
                    <a:pt x="7395" y="339"/>
                  </a:cubicBezTo>
                  <a:cubicBezTo>
                    <a:pt x="5478" y="624"/>
                    <a:pt x="3573" y="1255"/>
                    <a:pt x="1822" y="2006"/>
                  </a:cubicBezTo>
                  <a:cubicBezTo>
                    <a:pt x="1209" y="2277"/>
                    <a:pt x="608" y="2548"/>
                    <a:pt x="18" y="2831"/>
                  </a:cubicBezTo>
                  <a:lnTo>
                    <a:pt x="18" y="2831"/>
                  </a:lnTo>
                  <a:cubicBezTo>
                    <a:pt x="36" y="2826"/>
                    <a:pt x="63" y="2823"/>
                    <a:pt x="96" y="2815"/>
                  </a:cubicBezTo>
                  <a:cubicBezTo>
                    <a:pt x="894" y="2541"/>
                    <a:pt x="1715" y="2351"/>
                    <a:pt x="2525" y="2148"/>
                  </a:cubicBezTo>
                  <a:cubicBezTo>
                    <a:pt x="6077" y="1172"/>
                    <a:pt x="9257" y="696"/>
                    <a:pt x="12903" y="696"/>
                  </a:cubicBezTo>
                  <a:cubicBezTo>
                    <a:pt x="12948" y="696"/>
                    <a:pt x="12993" y="696"/>
                    <a:pt x="13038" y="696"/>
                  </a:cubicBezTo>
                  <a:cubicBezTo>
                    <a:pt x="16146" y="776"/>
                    <a:pt x="19238" y="1222"/>
                    <a:pt x="22341" y="1222"/>
                  </a:cubicBezTo>
                  <a:cubicBezTo>
                    <a:pt x="22910" y="1222"/>
                    <a:pt x="23481" y="1207"/>
                    <a:pt x="24051" y="1172"/>
                  </a:cubicBezTo>
                  <a:cubicBezTo>
                    <a:pt x="20337" y="839"/>
                    <a:pt x="18634" y="398"/>
                    <a:pt x="14955" y="101"/>
                  </a:cubicBezTo>
                  <a:cubicBezTo>
                    <a:pt x="14112" y="33"/>
                    <a:pt x="13264" y="1"/>
                    <a:pt x="12416" y="1"/>
                  </a:cubicBezTo>
                  <a:close/>
                  <a:moveTo>
                    <a:pt x="18" y="2831"/>
                  </a:moveTo>
                  <a:cubicBezTo>
                    <a:pt x="10" y="2833"/>
                    <a:pt x="4" y="2835"/>
                    <a:pt x="1" y="2839"/>
                  </a:cubicBezTo>
                  <a:cubicBezTo>
                    <a:pt x="6" y="2836"/>
                    <a:pt x="12" y="2834"/>
                    <a:pt x="18" y="283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19"/>
            <p:cNvSpPr/>
            <p:nvPr/>
          </p:nvSpPr>
          <p:spPr>
            <a:xfrm>
              <a:off x="2241050" y="1418125"/>
              <a:ext cx="324175" cy="37875"/>
            </a:xfrm>
            <a:custGeom>
              <a:rect b="b" l="l" r="r" t="t"/>
              <a:pathLst>
                <a:path extrusionOk="0" h="1515" w="12967">
                  <a:moveTo>
                    <a:pt x="8559" y="1"/>
                  </a:moveTo>
                  <a:cubicBezTo>
                    <a:pt x="6964" y="1"/>
                    <a:pt x="5374" y="123"/>
                    <a:pt x="3810" y="442"/>
                  </a:cubicBezTo>
                  <a:cubicBezTo>
                    <a:pt x="2524" y="728"/>
                    <a:pt x="1203" y="966"/>
                    <a:pt x="0" y="1514"/>
                  </a:cubicBezTo>
                  <a:cubicBezTo>
                    <a:pt x="1155" y="1204"/>
                    <a:pt x="2286" y="1193"/>
                    <a:pt x="3524" y="1062"/>
                  </a:cubicBezTo>
                  <a:cubicBezTo>
                    <a:pt x="6370" y="812"/>
                    <a:pt x="9216" y="669"/>
                    <a:pt x="12037" y="347"/>
                  </a:cubicBezTo>
                  <a:cubicBezTo>
                    <a:pt x="12347" y="312"/>
                    <a:pt x="12645" y="264"/>
                    <a:pt x="12966" y="252"/>
                  </a:cubicBezTo>
                  <a:cubicBezTo>
                    <a:pt x="12752" y="240"/>
                    <a:pt x="12549" y="204"/>
                    <a:pt x="12335" y="192"/>
                  </a:cubicBezTo>
                  <a:cubicBezTo>
                    <a:pt x="11080" y="77"/>
                    <a:pt x="9818" y="1"/>
                    <a:pt x="85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19"/>
            <p:cNvSpPr/>
            <p:nvPr/>
          </p:nvSpPr>
          <p:spPr>
            <a:xfrm>
              <a:off x="1735025" y="999050"/>
              <a:ext cx="174750" cy="501300"/>
            </a:xfrm>
            <a:custGeom>
              <a:rect b="b" l="l" r="r" t="t"/>
              <a:pathLst>
                <a:path extrusionOk="0" h="20052" w="6990">
                  <a:moveTo>
                    <a:pt x="1394" y="1"/>
                  </a:moveTo>
                  <a:lnTo>
                    <a:pt x="1394" y="1"/>
                  </a:lnTo>
                  <a:cubicBezTo>
                    <a:pt x="1441" y="61"/>
                    <a:pt x="1489" y="108"/>
                    <a:pt x="1513" y="168"/>
                  </a:cubicBezTo>
                  <a:cubicBezTo>
                    <a:pt x="2167" y="1037"/>
                    <a:pt x="2751" y="1954"/>
                    <a:pt x="3299" y="2882"/>
                  </a:cubicBezTo>
                  <a:cubicBezTo>
                    <a:pt x="3942" y="3954"/>
                    <a:pt x="4334" y="4692"/>
                    <a:pt x="4668" y="5799"/>
                  </a:cubicBezTo>
                  <a:cubicBezTo>
                    <a:pt x="5727" y="9074"/>
                    <a:pt x="5704" y="12062"/>
                    <a:pt x="4358" y="15265"/>
                  </a:cubicBezTo>
                  <a:cubicBezTo>
                    <a:pt x="4263" y="15455"/>
                    <a:pt x="4311" y="15384"/>
                    <a:pt x="4180" y="15646"/>
                  </a:cubicBezTo>
                  <a:cubicBezTo>
                    <a:pt x="3942" y="16146"/>
                    <a:pt x="3680" y="16622"/>
                    <a:pt x="3358" y="17075"/>
                  </a:cubicBezTo>
                  <a:cubicBezTo>
                    <a:pt x="3049" y="17527"/>
                    <a:pt x="2941" y="17646"/>
                    <a:pt x="2465" y="18182"/>
                  </a:cubicBezTo>
                  <a:cubicBezTo>
                    <a:pt x="1727" y="18968"/>
                    <a:pt x="1013" y="19658"/>
                    <a:pt x="1" y="20051"/>
                  </a:cubicBezTo>
                  <a:cubicBezTo>
                    <a:pt x="1536" y="19718"/>
                    <a:pt x="2799" y="18658"/>
                    <a:pt x="3811" y="17515"/>
                  </a:cubicBezTo>
                  <a:cubicBezTo>
                    <a:pt x="6632" y="14062"/>
                    <a:pt x="6990" y="7811"/>
                    <a:pt x="4668" y="3930"/>
                  </a:cubicBezTo>
                  <a:cubicBezTo>
                    <a:pt x="3811" y="2608"/>
                    <a:pt x="2787" y="1477"/>
                    <a:pt x="1679" y="287"/>
                  </a:cubicBezTo>
                  <a:cubicBezTo>
                    <a:pt x="1584" y="180"/>
                    <a:pt x="1489" y="84"/>
                    <a:pt x="13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19"/>
            <p:cNvSpPr/>
            <p:nvPr/>
          </p:nvSpPr>
          <p:spPr>
            <a:xfrm>
              <a:off x="1744550" y="1026750"/>
              <a:ext cx="99150" cy="415250"/>
            </a:xfrm>
            <a:custGeom>
              <a:rect b="b" l="l" r="r" t="t"/>
              <a:pathLst>
                <a:path extrusionOk="0" h="16610" w="3966">
                  <a:moveTo>
                    <a:pt x="1" y="0"/>
                  </a:moveTo>
                  <a:cubicBezTo>
                    <a:pt x="1465" y="1929"/>
                    <a:pt x="2239" y="3953"/>
                    <a:pt x="2727" y="6311"/>
                  </a:cubicBezTo>
                  <a:cubicBezTo>
                    <a:pt x="3370" y="8882"/>
                    <a:pt x="3025" y="11359"/>
                    <a:pt x="1965" y="13645"/>
                  </a:cubicBezTo>
                  <a:cubicBezTo>
                    <a:pt x="1513" y="14633"/>
                    <a:pt x="929" y="15550"/>
                    <a:pt x="286" y="16419"/>
                  </a:cubicBezTo>
                  <a:cubicBezTo>
                    <a:pt x="239" y="16478"/>
                    <a:pt x="179" y="16550"/>
                    <a:pt x="143" y="16609"/>
                  </a:cubicBezTo>
                  <a:cubicBezTo>
                    <a:pt x="155" y="16598"/>
                    <a:pt x="179" y="16562"/>
                    <a:pt x="215" y="16550"/>
                  </a:cubicBezTo>
                  <a:cubicBezTo>
                    <a:pt x="894" y="15978"/>
                    <a:pt x="1525" y="15347"/>
                    <a:pt x="2048" y="14633"/>
                  </a:cubicBezTo>
                  <a:cubicBezTo>
                    <a:pt x="3299" y="12978"/>
                    <a:pt x="3965" y="10906"/>
                    <a:pt x="3906" y="8835"/>
                  </a:cubicBezTo>
                  <a:cubicBezTo>
                    <a:pt x="3739" y="5560"/>
                    <a:pt x="2322" y="233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19"/>
            <p:cNvSpPr/>
            <p:nvPr/>
          </p:nvSpPr>
          <p:spPr>
            <a:xfrm>
              <a:off x="1976425" y="1258925"/>
              <a:ext cx="251850" cy="250050"/>
            </a:xfrm>
            <a:custGeom>
              <a:rect b="b" l="l" r="r" t="t"/>
              <a:pathLst>
                <a:path extrusionOk="0" h="10002" w="10074">
                  <a:moveTo>
                    <a:pt x="10073" y="0"/>
                  </a:moveTo>
                  <a:cubicBezTo>
                    <a:pt x="9514" y="95"/>
                    <a:pt x="8966" y="191"/>
                    <a:pt x="8406" y="357"/>
                  </a:cubicBezTo>
                  <a:cubicBezTo>
                    <a:pt x="6311" y="1012"/>
                    <a:pt x="4394" y="2298"/>
                    <a:pt x="3049" y="4048"/>
                  </a:cubicBezTo>
                  <a:cubicBezTo>
                    <a:pt x="1715" y="5846"/>
                    <a:pt x="798" y="7930"/>
                    <a:pt x="1" y="10001"/>
                  </a:cubicBezTo>
                  <a:cubicBezTo>
                    <a:pt x="2060" y="6263"/>
                    <a:pt x="4334" y="2846"/>
                    <a:pt x="8073" y="845"/>
                  </a:cubicBezTo>
                  <a:cubicBezTo>
                    <a:pt x="8644" y="536"/>
                    <a:pt x="9121" y="345"/>
                    <a:pt x="9752" y="119"/>
                  </a:cubicBezTo>
                  <a:cubicBezTo>
                    <a:pt x="9859" y="72"/>
                    <a:pt x="9954" y="48"/>
                    <a:pt x="100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19"/>
            <p:cNvSpPr/>
            <p:nvPr/>
          </p:nvSpPr>
          <p:spPr>
            <a:xfrm>
              <a:off x="1991300" y="1238075"/>
              <a:ext cx="187250" cy="172975"/>
            </a:xfrm>
            <a:custGeom>
              <a:rect b="b" l="l" r="r" t="t"/>
              <a:pathLst>
                <a:path extrusionOk="0" h="6919" w="7490">
                  <a:moveTo>
                    <a:pt x="7490" y="1"/>
                  </a:moveTo>
                  <a:lnTo>
                    <a:pt x="7490" y="1"/>
                  </a:lnTo>
                  <a:cubicBezTo>
                    <a:pt x="7228" y="60"/>
                    <a:pt x="6978" y="120"/>
                    <a:pt x="6740" y="191"/>
                  </a:cubicBezTo>
                  <a:cubicBezTo>
                    <a:pt x="5347" y="608"/>
                    <a:pt x="4001" y="1298"/>
                    <a:pt x="2906" y="2239"/>
                  </a:cubicBezTo>
                  <a:cubicBezTo>
                    <a:pt x="1525" y="3489"/>
                    <a:pt x="525" y="5132"/>
                    <a:pt x="1" y="6918"/>
                  </a:cubicBezTo>
                  <a:cubicBezTo>
                    <a:pt x="1656" y="4013"/>
                    <a:pt x="3823" y="2203"/>
                    <a:pt x="6537" y="548"/>
                  </a:cubicBezTo>
                  <a:cubicBezTo>
                    <a:pt x="6847" y="358"/>
                    <a:pt x="7180" y="179"/>
                    <a:pt x="74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19"/>
            <p:cNvSpPr/>
            <p:nvPr/>
          </p:nvSpPr>
          <p:spPr>
            <a:xfrm>
              <a:off x="2028825" y="1214575"/>
              <a:ext cx="108050" cy="89025"/>
            </a:xfrm>
            <a:custGeom>
              <a:rect b="b" l="l" r="r" t="t"/>
              <a:pathLst>
                <a:path extrusionOk="0" h="3561" w="4322">
                  <a:moveTo>
                    <a:pt x="4322" y="0"/>
                  </a:moveTo>
                  <a:lnTo>
                    <a:pt x="4322" y="0"/>
                  </a:lnTo>
                  <a:cubicBezTo>
                    <a:pt x="4251" y="36"/>
                    <a:pt x="4155" y="60"/>
                    <a:pt x="4084" y="95"/>
                  </a:cubicBezTo>
                  <a:cubicBezTo>
                    <a:pt x="2179" y="714"/>
                    <a:pt x="833" y="1715"/>
                    <a:pt x="0" y="3560"/>
                  </a:cubicBezTo>
                  <a:cubicBezTo>
                    <a:pt x="560" y="2917"/>
                    <a:pt x="1191" y="2405"/>
                    <a:pt x="1845" y="1881"/>
                  </a:cubicBezTo>
                  <a:cubicBezTo>
                    <a:pt x="2381" y="1429"/>
                    <a:pt x="2917" y="1072"/>
                    <a:pt x="3750" y="441"/>
                  </a:cubicBezTo>
                  <a:cubicBezTo>
                    <a:pt x="3953" y="274"/>
                    <a:pt x="4108" y="155"/>
                    <a:pt x="4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19"/>
            <p:cNvSpPr/>
            <p:nvPr/>
          </p:nvSpPr>
          <p:spPr>
            <a:xfrm>
              <a:off x="2038350" y="1192250"/>
              <a:ext cx="57150" cy="52100"/>
            </a:xfrm>
            <a:custGeom>
              <a:rect b="b" l="l" r="r" t="t"/>
              <a:pathLst>
                <a:path extrusionOk="0" h="2084" w="2286">
                  <a:moveTo>
                    <a:pt x="2286" y="0"/>
                  </a:moveTo>
                  <a:lnTo>
                    <a:pt x="2286" y="0"/>
                  </a:lnTo>
                  <a:cubicBezTo>
                    <a:pt x="1381" y="500"/>
                    <a:pt x="417" y="1107"/>
                    <a:pt x="0" y="2084"/>
                  </a:cubicBezTo>
                  <a:cubicBezTo>
                    <a:pt x="310" y="1750"/>
                    <a:pt x="667" y="1477"/>
                    <a:pt x="905" y="1310"/>
                  </a:cubicBezTo>
                  <a:cubicBezTo>
                    <a:pt x="1429" y="929"/>
                    <a:pt x="1845" y="453"/>
                    <a:pt x="22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19"/>
            <p:cNvSpPr/>
            <p:nvPr/>
          </p:nvSpPr>
          <p:spPr>
            <a:xfrm>
              <a:off x="2082975" y="855900"/>
              <a:ext cx="450100" cy="463475"/>
            </a:xfrm>
            <a:custGeom>
              <a:rect b="b" l="l" r="r" t="t"/>
              <a:pathLst>
                <a:path extrusionOk="0" h="18539" w="18004">
                  <a:moveTo>
                    <a:pt x="477" y="0"/>
                  </a:moveTo>
                  <a:lnTo>
                    <a:pt x="477" y="0"/>
                  </a:lnTo>
                  <a:cubicBezTo>
                    <a:pt x="1" y="2012"/>
                    <a:pt x="203" y="4167"/>
                    <a:pt x="906" y="6108"/>
                  </a:cubicBezTo>
                  <a:cubicBezTo>
                    <a:pt x="1442" y="7501"/>
                    <a:pt x="2299" y="8775"/>
                    <a:pt x="3251" y="9930"/>
                  </a:cubicBezTo>
                  <a:cubicBezTo>
                    <a:pt x="5597" y="12728"/>
                    <a:pt x="8585" y="15002"/>
                    <a:pt x="11883" y="16585"/>
                  </a:cubicBezTo>
                  <a:cubicBezTo>
                    <a:pt x="12776" y="17002"/>
                    <a:pt x="13479" y="17288"/>
                    <a:pt x="14610" y="17621"/>
                  </a:cubicBezTo>
                  <a:cubicBezTo>
                    <a:pt x="15729" y="17955"/>
                    <a:pt x="16872" y="18193"/>
                    <a:pt x="18003" y="18538"/>
                  </a:cubicBezTo>
                  <a:cubicBezTo>
                    <a:pt x="17872" y="18455"/>
                    <a:pt x="17717" y="18395"/>
                    <a:pt x="17575" y="18324"/>
                  </a:cubicBezTo>
                  <a:cubicBezTo>
                    <a:pt x="14479" y="16835"/>
                    <a:pt x="11360" y="15335"/>
                    <a:pt x="8478" y="13454"/>
                  </a:cubicBezTo>
                  <a:cubicBezTo>
                    <a:pt x="3811" y="10359"/>
                    <a:pt x="132" y="6060"/>
                    <a:pt x="4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19"/>
            <p:cNvSpPr/>
            <p:nvPr/>
          </p:nvSpPr>
          <p:spPr>
            <a:xfrm>
              <a:off x="2123175" y="867200"/>
              <a:ext cx="354225" cy="407525"/>
            </a:xfrm>
            <a:custGeom>
              <a:rect b="b" l="l" r="r" t="t"/>
              <a:pathLst>
                <a:path extrusionOk="0" h="16301" w="14169">
                  <a:moveTo>
                    <a:pt x="0" y="1"/>
                  </a:moveTo>
                  <a:cubicBezTo>
                    <a:pt x="12" y="905"/>
                    <a:pt x="96" y="1763"/>
                    <a:pt x="238" y="2596"/>
                  </a:cubicBezTo>
                  <a:cubicBezTo>
                    <a:pt x="381" y="3668"/>
                    <a:pt x="834" y="4692"/>
                    <a:pt x="1322" y="5632"/>
                  </a:cubicBezTo>
                  <a:cubicBezTo>
                    <a:pt x="2358" y="7692"/>
                    <a:pt x="3846" y="9502"/>
                    <a:pt x="5596" y="10990"/>
                  </a:cubicBezTo>
                  <a:cubicBezTo>
                    <a:pt x="8120" y="13216"/>
                    <a:pt x="10990" y="15121"/>
                    <a:pt x="14169" y="16300"/>
                  </a:cubicBezTo>
                  <a:cubicBezTo>
                    <a:pt x="12466" y="15407"/>
                    <a:pt x="10906" y="14288"/>
                    <a:pt x="9382" y="13121"/>
                  </a:cubicBezTo>
                  <a:cubicBezTo>
                    <a:pt x="8061" y="12109"/>
                    <a:pt x="6739" y="11121"/>
                    <a:pt x="5275" y="9680"/>
                  </a:cubicBezTo>
                  <a:cubicBezTo>
                    <a:pt x="4132" y="8537"/>
                    <a:pt x="3525" y="7621"/>
                    <a:pt x="2643" y="6263"/>
                  </a:cubicBezTo>
                  <a:cubicBezTo>
                    <a:pt x="2120" y="5418"/>
                    <a:pt x="1322" y="4013"/>
                    <a:pt x="1036" y="3370"/>
                  </a:cubicBezTo>
                  <a:cubicBezTo>
                    <a:pt x="608" y="2275"/>
                    <a:pt x="262" y="114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19"/>
            <p:cNvSpPr/>
            <p:nvPr/>
          </p:nvSpPr>
          <p:spPr>
            <a:xfrm>
              <a:off x="2159775" y="897850"/>
              <a:ext cx="288750" cy="314950"/>
            </a:xfrm>
            <a:custGeom>
              <a:rect b="b" l="l" r="r" t="t"/>
              <a:pathLst>
                <a:path extrusionOk="0" h="12598" w="11550">
                  <a:moveTo>
                    <a:pt x="1" y="1"/>
                  </a:moveTo>
                  <a:lnTo>
                    <a:pt x="1" y="1"/>
                  </a:lnTo>
                  <a:cubicBezTo>
                    <a:pt x="941" y="2739"/>
                    <a:pt x="2346" y="5382"/>
                    <a:pt x="4251" y="7585"/>
                  </a:cubicBezTo>
                  <a:cubicBezTo>
                    <a:pt x="5847" y="9371"/>
                    <a:pt x="7847" y="10752"/>
                    <a:pt x="9931" y="11931"/>
                  </a:cubicBezTo>
                  <a:cubicBezTo>
                    <a:pt x="10443" y="12217"/>
                    <a:pt x="10990" y="12431"/>
                    <a:pt x="11550" y="12598"/>
                  </a:cubicBezTo>
                  <a:cubicBezTo>
                    <a:pt x="11490" y="12574"/>
                    <a:pt x="11455" y="12550"/>
                    <a:pt x="11419" y="12538"/>
                  </a:cubicBezTo>
                  <a:cubicBezTo>
                    <a:pt x="10693" y="12169"/>
                    <a:pt x="10204" y="11705"/>
                    <a:pt x="9585" y="11169"/>
                  </a:cubicBezTo>
                  <a:cubicBezTo>
                    <a:pt x="8002" y="9800"/>
                    <a:pt x="6394" y="8430"/>
                    <a:pt x="4942" y="6918"/>
                  </a:cubicBezTo>
                  <a:cubicBezTo>
                    <a:pt x="3025" y="4704"/>
                    <a:pt x="1572" y="278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19"/>
            <p:cNvSpPr/>
            <p:nvPr/>
          </p:nvSpPr>
          <p:spPr>
            <a:xfrm>
              <a:off x="2213350" y="921375"/>
              <a:ext cx="200225" cy="195475"/>
            </a:xfrm>
            <a:custGeom>
              <a:rect b="b" l="l" r="r" t="t"/>
              <a:pathLst>
                <a:path extrusionOk="0" h="7819" w="8009">
                  <a:moveTo>
                    <a:pt x="1" y="0"/>
                  </a:moveTo>
                  <a:lnTo>
                    <a:pt x="1" y="0"/>
                  </a:lnTo>
                  <a:cubicBezTo>
                    <a:pt x="1084" y="2429"/>
                    <a:pt x="2727" y="4668"/>
                    <a:pt x="4882" y="6239"/>
                  </a:cubicBezTo>
                  <a:cubicBezTo>
                    <a:pt x="5716" y="6882"/>
                    <a:pt x="6609" y="7478"/>
                    <a:pt x="7633" y="7763"/>
                  </a:cubicBezTo>
                  <a:cubicBezTo>
                    <a:pt x="7733" y="7763"/>
                    <a:pt x="7971" y="7819"/>
                    <a:pt x="7999" y="7819"/>
                  </a:cubicBezTo>
                  <a:cubicBezTo>
                    <a:pt x="8008" y="7819"/>
                    <a:pt x="7997" y="7813"/>
                    <a:pt x="7954" y="7799"/>
                  </a:cubicBezTo>
                  <a:cubicBezTo>
                    <a:pt x="7692" y="7704"/>
                    <a:pt x="7466" y="7549"/>
                    <a:pt x="7240" y="7382"/>
                  </a:cubicBezTo>
                  <a:cubicBezTo>
                    <a:pt x="6823" y="7085"/>
                    <a:pt x="6311" y="6597"/>
                    <a:pt x="5871" y="6168"/>
                  </a:cubicBezTo>
                  <a:cubicBezTo>
                    <a:pt x="5299" y="5596"/>
                    <a:pt x="4716" y="5049"/>
                    <a:pt x="4156" y="4489"/>
                  </a:cubicBezTo>
                  <a:cubicBezTo>
                    <a:pt x="2716" y="3060"/>
                    <a:pt x="1215" y="159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19"/>
            <p:cNvSpPr/>
            <p:nvPr/>
          </p:nvSpPr>
          <p:spPr>
            <a:xfrm>
              <a:off x="2277050" y="936250"/>
              <a:ext cx="146775" cy="121175"/>
            </a:xfrm>
            <a:custGeom>
              <a:rect b="b" l="l" r="r" t="t"/>
              <a:pathLst>
                <a:path extrusionOk="0" h="4847" w="5871">
                  <a:moveTo>
                    <a:pt x="1" y="1"/>
                  </a:moveTo>
                  <a:cubicBezTo>
                    <a:pt x="1311" y="2132"/>
                    <a:pt x="3263" y="3894"/>
                    <a:pt x="5621" y="4751"/>
                  </a:cubicBezTo>
                  <a:cubicBezTo>
                    <a:pt x="5704" y="4787"/>
                    <a:pt x="5811" y="4811"/>
                    <a:pt x="5871" y="4847"/>
                  </a:cubicBezTo>
                  <a:cubicBezTo>
                    <a:pt x="5716" y="4751"/>
                    <a:pt x="5549" y="4668"/>
                    <a:pt x="5406" y="4561"/>
                  </a:cubicBezTo>
                  <a:cubicBezTo>
                    <a:pt x="4680" y="4085"/>
                    <a:pt x="4037" y="3430"/>
                    <a:pt x="3323" y="2823"/>
                  </a:cubicBezTo>
                  <a:cubicBezTo>
                    <a:pt x="2251" y="1846"/>
                    <a:pt x="1060" y="100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19"/>
            <p:cNvSpPr/>
            <p:nvPr/>
          </p:nvSpPr>
          <p:spPr>
            <a:xfrm>
              <a:off x="1715975" y="855900"/>
              <a:ext cx="283100" cy="185750"/>
            </a:xfrm>
            <a:custGeom>
              <a:rect b="b" l="l" r="r" t="t"/>
              <a:pathLst>
                <a:path extrusionOk="0" h="7430" w="11324">
                  <a:moveTo>
                    <a:pt x="1" y="0"/>
                  </a:moveTo>
                  <a:cubicBezTo>
                    <a:pt x="286" y="179"/>
                    <a:pt x="548" y="357"/>
                    <a:pt x="822" y="536"/>
                  </a:cubicBezTo>
                  <a:cubicBezTo>
                    <a:pt x="4263" y="2917"/>
                    <a:pt x="8073" y="4858"/>
                    <a:pt x="11323" y="7430"/>
                  </a:cubicBezTo>
                  <a:cubicBezTo>
                    <a:pt x="9835" y="5679"/>
                    <a:pt x="8073" y="4155"/>
                    <a:pt x="6120" y="2917"/>
                  </a:cubicBezTo>
                  <a:cubicBezTo>
                    <a:pt x="4394" y="1869"/>
                    <a:pt x="2537" y="1012"/>
                    <a:pt x="655" y="262"/>
                  </a:cubicBezTo>
                  <a:cubicBezTo>
                    <a:pt x="429" y="167"/>
                    <a:pt x="227" y="9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19"/>
            <p:cNvSpPr/>
            <p:nvPr/>
          </p:nvSpPr>
          <p:spPr>
            <a:xfrm>
              <a:off x="1770150" y="856750"/>
              <a:ext cx="213750" cy="118825"/>
            </a:xfrm>
            <a:custGeom>
              <a:rect b="b" l="l" r="r" t="t"/>
              <a:pathLst>
                <a:path extrusionOk="0" h="4753" w="8550">
                  <a:moveTo>
                    <a:pt x="56" y="1"/>
                  </a:moveTo>
                  <a:cubicBezTo>
                    <a:pt x="38" y="1"/>
                    <a:pt x="19" y="1"/>
                    <a:pt x="0" y="2"/>
                  </a:cubicBezTo>
                  <a:cubicBezTo>
                    <a:pt x="1227" y="442"/>
                    <a:pt x="2346" y="1240"/>
                    <a:pt x="3489" y="1847"/>
                  </a:cubicBezTo>
                  <a:cubicBezTo>
                    <a:pt x="4965" y="2740"/>
                    <a:pt x="6477" y="3562"/>
                    <a:pt x="8001" y="4371"/>
                  </a:cubicBezTo>
                  <a:cubicBezTo>
                    <a:pt x="8192" y="4490"/>
                    <a:pt x="8371" y="4610"/>
                    <a:pt x="8549" y="4752"/>
                  </a:cubicBezTo>
                  <a:cubicBezTo>
                    <a:pt x="8418" y="4621"/>
                    <a:pt x="8311" y="4514"/>
                    <a:pt x="8204" y="4395"/>
                  </a:cubicBezTo>
                  <a:cubicBezTo>
                    <a:pt x="6704" y="2824"/>
                    <a:pt x="4894" y="1514"/>
                    <a:pt x="2846" y="764"/>
                  </a:cubicBezTo>
                  <a:cubicBezTo>
                    <a:pt x="2215" y="502"/>
                    <a:pt x="1536" y="299"/>
                    <a:pt x="870" y="133"/>
                  </a:cubicBezTo>
                  <a:cubicBezTo>
                    <a:pt x="602" y="77"/>
                    <a:pt x="325" y="1"/>
                    <a:pt x="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19"/>
            <p:cNvSpPr/>
            <p:nvPr/>
          </p:nvSpPr>
          <p:spPr>
            <a:xfrm>
              <a:off x="1866600" y="857975"/>
              <a:ext cx="130525" cy="72125"/>
            </a:xfrm>
            <a:custGeom>
              <a:rect b="b" l="l" r="r" t="t"/>
              <a:pathLst>
                <a:path extrusionOk="0" h="2885" w="5221">
                  <a:moveTo>
                    <a:pt x="0" y="0"/>
                  </a:moveTo>
                  <a:lnTo>
                    <a:pt x="0" y="0"/>
                  </a:lnTo>
                  <a:cubicBezTo>
                    <a:pt x="953" y="477"/>
                    <a:pt x="1810" y="1143"/>
                    <a:pt x="2739" y="1679"/>
                  </a:cubicBezTo>
                  <a:cubicBezTo>
                    <a:pt x="3501" y="2120"/>
                    <a:pt x="4334" y="2429"/>
                    <a:pt x="5120" y="2834"/>
                  </a:cubicBezTo>
                  <a:cubicBezTo>
                    <a:pt x="5179" y="2864"/>
                    <a:pt x="5215" y="2885"/>
                    <a:pt x="5218" y="2885"/>
                  </a:cubicBezTo>
                  <a:cubicBezTo>
                    <a:pt x="5221" y="2885"/>
                    <a:pt x="5191" y="2864"/>
                    <a:pt x="5120" y="2810"/>
                  </a:cubicBezTo>
                  <a:cubicBezTo>
                    <a:pt x="3679" y="1524"/>
                    <a:pt x="2024" y="37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19"/>
            <p:cNvSpPr/>
            <p:nvPr/>
          </p:nvSpPr>
          <p:spPr>
            <a:xfrm>
              <a:off x="1962425" y="858275"/>
              <a:ext cx="57175" cy="28900"/>
            </a:xfrm>
            <a:custGeom>
              <a:rect b="b" l="l" r="r" t="t"/>
              <a:pathLst>
                <a:path extrusionOk="0" h="1156" w="2287">
                  <a:moveTo>
                    <a:pt x="1" y="0"/>
                  </a:moveTo>
                  <a:cubicBezTo>
                    <a:pt x="680" y="524"/>
                    <a:pt x="1465" y="881"/>
                    <a:pt x="2287" y="1155"/>
                  </a:cubicBezTo>
                  <a:cubicBezTo>
                    <a:pt x="1608" y="643"/>
                    <a:pt x="858" y="17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19"/>
            <p:cNvSpPr/>
            <p:nvPr/>
          </p:nvSpPr>
          <p:spPr>
            <a:xfrm>
              <a:off x="2580075" y="853200"/>
              <a:ext cx="243500" cy="479850"/>
            </a:xfrm>
            <a:custGeom>
              <a:rect b="b" l="l" r="r" t="t"/>
              <a:pathLst>
                <a:path extrusionOk="0" h="19194" w="9740">
                  <a:moveTo>
                    <a:pt x="4834" y="1"/>
                  </a:moveTo>
                  <a:lnTo>
                    <a:pt x="4834" y="1"/>
                  </a:lnTo>
                  <a:cubicBezTo>
                    <a:pt x="4584" y="180"/>
                    <a:pt x="4322" y="382"/>
                    <a:pt x="4084" y="572"/>
                  </a:cubicBezTo>
                  <a:cubicBezTo>
                    <a:pt x="3048" y="1406"/>
                    <a:pt x="2096" y="2418"/>
                    <a:pt x="1512" y="3620"/>
                  </a:cubicBezTo>
                  <a:cubicBezTo>
                    <a:pt x="274" y="6371"/>
                    <a:pt x="0" y="10062"/>
                    <a:pt x="1155" y="13014"/>
                  </a:cubicBezTo>
                  <a:cubicBezTo>
                    <a:pt x="1965" y="14991"/>
                    <a:pt x="3394" y="16729"/>
                    <a:pt x="5239" y="17848"/>
                  </a:cubicBezTo>
                  <a:cubicBezTo>
                    <a:pt x="6608" y="18634"/>
                    <a:pt x="8168" y="19182"/>
                    <a:pt x="9740" y="19194"/>
                  </a:cubicBezTo>
                  <a:cubicBezTo>
                    <a:pt x="6275" y="18622"/>
                    <a:pt x="3358" y="16205"/>
                    <a:pt x="1941" y="13110"/>
                  </a:cubicBezTo>
                  <a:cubicBezTo>
                    <a:pt x="870" y="10740"/>
                    <a:pt x="977" y="7704"/>
                    <a:pt x="1834" y="4978"/>
                  </a:cubicBezTo>
                  <a:cubicBezTo>
                    <a:pt x="2286" y="3299"/>
                    <a:pt x="3346" y="1727"/>
                    <a:pt x="4501" y="394"/>
                  </a:cubicBezTo>
                  <a:cubicBezTo>
                    <a:pt x="4608" y="263"/>
                    <a:pt x="4727" y="144"/>
                    <a:pt x="48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19"/>
            <p:cNvSpPr/>
            <p:nvPr/>
          </p:nvSpPr>
          <p:spPr>
            <a:xfrm>
              <a:off x="2538700" y="872250"/>
              <a:ext cx="170875" cy="453075"/>
            </a:xfrm>
            <a:custGeom>
              <a:rect b="b" l="l" r="r" t="t"/>
              <a:pathLst>
                <a:path extrusionOk="0" h="18123" w="6835">
                  <a:moveTo>
                    <a:pt x="1358" y="5216"/>
                  </a:moveTo>
                  <a:cubicBezTo>
                    <a:pt x="1357" y="5222"/>
                    <a:pt x="1356" y="5229"/>
                    <a:pt x="1355" y="5235"/>
                  </a:cubicBezTo>
                  <a:lnTo>
                    <a:pt x="1355" y="5235"/>
                  </a:lnTo>
                  <a:cubicBezTo>
                    <a:pt x="1356" y="5228"/>
                    <a:pt x="1358" y="5221"/>
                    <a:pt x="1358" y="5216"/>
                  </a:cubicBezTo>
                  <a:close/>
                  <a:moveTo>
                    <a:pt x="3025" y="1"/>
                  </a:moveTo>
                  <a:cubicBezTo>
                    <a:pt x="2977" y="60"/>
                    <a:pt x="2917" y="132"/>
                    <a:pt x="2870" y="191"/>
                  </a:cubicBezTo>
                  <a:cubicBezTo>
                    <a:pt x="2096" y="1227"/>
                    <a:pt x="1370" y="2311"/>
                    <a:pt x="1001" y="3549"/>
                  </a:cubicBezTo>
                  <a:cubicBezTo>
                    <a:pt x="0" y="6585"/>
                    <a:pt x="215" y="9847"/>
                    <a:pt x="1513" y="12764"/>
                  </a:cubicBezTo>
                  <a:cubicBezTo>
                    <a:pt x="2048" y="13967"/>
                    <a:pt x="2703" y="15146"/>
                    <a:pt x="3644" y="16098"/>
                  </a:cubicBezTo>
                  <a:cubicBezTo>
                    <a:pt x="4191" y="16610"/>
                    <a:pt x="4822" y="17063"/>
                    <a:pt x="5477" y="17444"/>
                  </a:cubicBezTo>
                  <a:cubicBezTo>
                    <a:pt x="5906" y="17717"/>
                    <a:pt x="6346" y="17967"/>
                    <a:pt x="6835" y="18122"/>
                  </a:cubicBezTo>
                  <a:cubicBezTo>
                    <a:pt x="6311" y="17896"/>
                    <a:pt x="5882" y="17539"/>
                    <a:pt x="5477" y="17229"/>
                  </a:cubicBezTo>
                  <a:cubicBezTo>
                    <a:pt x="4930" y="16789"/>
                    <a:pt x="4406" y="16301"/>
                    <a:pt x="3941" y="15777"/>
                  </a:cubicBezTo>
                  <a:cubicBezTo>
                    <a:pt x="3358" y="15158"/>
                    <a:pt x="2525" y="13443"/>
                    <a:pt x="2263" y="12800"/>
                  </a:cubicBezTo>
                  <a:cubicBezTo>
                    <a:pt x="1075" y="10080"/>
                    <a:pt x="942" y="7799"/>
                    <a:pt x="1355" y="5235"/>
                  </a:cubicBezTo>
                  <a:lnTo>
                    <a:pt x="1355" y="5235"/>
                  </a:lnTo>
                  <a:cubicBezTo>
                    <a:pt x="1350" y="5254"/>
                    <a:pt x="1341" y="5276"/>
                    <a:pt x="1336" y="5294"/>
                  </a:cubicBezTo>
                  <a:lnTo>
                    <a:pt x="1336" y="5294"/>
                  </a:lnTo>
                  <a:cubicBezTo>
                    <a:pt x="1381" y="4995"/>
                    <a:pt x="1359" y="5151"/>
                    <a:pt x="1417" y="4871"/>
                  </a:cubicBezTo>
                  <a:cubicBezTo>
                    <a:pt x="1536" y="4109"/>
                    <a:pt x="1691" y="3370"/>
                    <a:pt x="1929" y="2632"/>
                  </a:cubicBezTo>
                  <a:cubicBezTo>
                    <a:pt x="2215" y="1823"/>
                    <a:pt x="2560" y="1025"/>
                    <a:pt x="2882" y="275"/>
                  </a:cubicBezTo>
                  <a:cubicBezTo>
                    <a:pt x="2929" y="180"/>
                    <a:pt x="2977" y="72"/>
                    <a:pt x="30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19"/>
            <p:cNvSpPr/>
            <p:nvPr/>
          </p:nvSpPr>
          <p:spPr>
            <a:xfrm>
              <a:off x="2503275" y="868100"/>
              <a:ext cx="96175" cy="409600"/>
            </a:xfrm>
            <a:custGeom>
              <a:rect b="b" l="l" r="r" t="t"/>
              <a:pathLst>
                <a:path extrusionOk="0" h="16384" w="3847">
                  <a:moveTo>
                    <a:pt x="2453" y="0"/>
                  </a:moveTo>
                  <a:cubicBezTo>
                    <a:pt x="2441" y="24"/>
                    <a:pt x="2441" y="36"/>
                    <a:pt x="2429" y="48"/>
                  </a:cubicBezTo>
                  <a:cubicBezTo>
                    <a:pt x="1917" y="834"/>
                    <a:pt x="1453" y="1643"/>
                    <a:pt x="1096" y="2489"/>
                  </a:cubicBezTo>
                  <a:cubicBezTo>
                    <a:pt x="239" y="4489"/>
                    <a:pt x="1" y="6703"/>
                    <a:pt x="310" y="8847"/>
                  </a:cubicBezTo>
                  <a:cubicBezTo>
                    <a:pt x="465" y="10097"/>
                    <a:pt x="774" y="11335"/>
                    <a:pt x="1298" y="12478"/>
                  </a:cubicBezTo>
                  <a:cubicBezTo>
                    <a:pt x="1917" y="13907"/>
                    <a:pt x="2691" y="15312"/>
                    <a:pt x="3846" y="16383"/>
                  </a:cubicBezTo>
                  <a:cubicBezTo>
                    <a:pt x="3013" y="15288"/>
                    <a:pt x="2549" y="14157"/>
                    <a:pt x="2096" y="12954"/>
                  </a:cubicBezTo>
                  <a:cubicBezTo>
                    <a:pt x="965" y="9918"/>
                    <a:pt x="644" y="6823"/>
                    <a:pt x="1263" y="3858"/>
                  </a:cubicBezTo>
                  <a:cubicBezTo>
                    <a:pt x="1560" y="2620"/>
                    <a:pt x="1953" y="1405"/>
                    <a:pt x="2382" y="215"/>
                  </a:cubicBezTo>
                  <a:cubicBezTo>
                    <a:pt x="2418" y="143"/>
                    <a:pt x="2441" y="84"/>
                    <a:pt x="24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19"/>
            <p:cNvSpPr/>
            <p:nvPr/>
          </p:nvSpPr>
          <p:spPr>
            <a:xfrm>
              <a:off x="2471725" y="858275"/>
              <a:ext cx="52400" cy="257500"/>
            </a:xfrm>
            <a:custGeom>
              <a:rect b="b" l="l" r="r" t="t"/>
              <a:pathLst>
                <a:path extrusionOk="0" h="10300" w="2096">
                  <a:moveTo>
                    <a:pt x="2096" y="0"/>
                  </a:moveTo>
                  <a:lnTo>
                    <a:pt x="1786" y="405"/>
                  </a:lnTo>
                  <a:cubicBezTo>
                    <a:pt x="608" y="1870"/>
                    <a:pt x="24" y="3775"/>
                    <a:pt x="1" y="5656"/>
                  </a:cubicBezTo>
                  <a:cubicBezTo>
                    <a:pt x="24" y="7227"/>
                    <a:pt x="251" y="8823"/>
                    <a:pt x="834" y="10299"/>
                  </a:cubicBezTo>
                  <a:cubicBezTo>
                    <a:pt x="667" y="8978"/>
                    <a:pt x="679" y="7632"/>
                    <a:pt x="715" y="6323"/>
                  </a:cubicBezTo>
                  <a:cubicBezTo>
                    <a:pt x="763" y="4965"/>
                    <a:pt x="846" y="4418"/>
                    <a:pt x="1036" y="3322"/>
                  </a:cubicBezTo>
                  <a:cubicBezTo>
                    <a:pt x="1203" y="2489"/>
                    <a:pt x="1417" y="1655"/>
                    <a:pt x="1739" y="846"/>
                  </a:cubicBezTo>
                  <a:cubicBezTo>
                    <a:pt x="1846" y="560"/>
                    <a:pt x="1965" y="262"/>
                    <a:pt x="20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19"/>
            <p:cNvSpPr/>
            <p:nvPr/>
          </p:nvSpPr>
          <p:spPr>
            <a:xfrm>
              <a:off x="2419925" y="894275"/>
              <a:ext cx="44075" cy="186975"/>
            </a:xfrm>
            <a:custGeom>
              <a:rect b="b" l="l" r="r" t="t"/>
              <a:pathLst>
                <a:path extrusionOk="0" h="7479" w="1763">
                  <a:moveTo>
                    <a:pt x="298" y="1"/>
                  </a:moveTo>
                  <a:cubicBezTo>
                    <a:pt x="275" y="120"/>
                    <a:pt x="251" y="227"/>
                    <a:pt x="239" y="346"/>
                  </a:cubicBezTo>
                  <a:cubicBezTo>
                    <a:pt x="1" y="1858"/>
                    <a:pt x="72" y="3418"/>
                    <a:pt x="537" y="4883"/>
                  </a:cubicBezTo>
                  <a:cubicBezTo>
                    <a:pt x="822" y="5787"/>
                    <a:pt x="1180" y="6716"/>
                    <a:pt x="1763" y="7478"/>
                  </a:cubicBezTo>
                  <a:cubicBezTo>
                    <a:pt x="1394" y="6466"/>
                    <a:pt x="1287" y="5359"/>
                    <a:pt x="1084" y="4287"/>
                  </a:cubicBezTo>
                  <a:cubicBezTo>
                    <a:pt x="834" y="2989"/>
                    <a:pt x="572" y="1704"/>
                    <a:pt x="358" y="406"/>
                  </a:cubicBezTo>
                  <a:cubicBezTo>
                    <a:pt x="334" y="251"/>
                    <a:pt x="310" y="156"/>
                    <a:pt x="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19"/>
            <p:cNvSpPr/>
            <p:nvPr/>
          </p:nvSpPr>
          <p:spPr>
            <a:xfrm>
              <a:off x="2359800" y="888325"/>
              <a:ext cx="59550" cy="147675"/>
            </a:xfrm>
            <a:custGeom>
              <a:rect b="b" l="l" r="r" t="t"/>
              <a:pathLst>
                <a:path extrusionOk="0" h="5907" w="2382">
                  <a:moveTo>
                    <a:pt x="1" y="1"/>
                  </a:moveTo>
                  <a:lnTo>
                    <a:pt x="1" y="1"/>
                  </a:lnTo>
                  <a:cubicBezTo>
                    <a:pt x="36" y="2358"/>
                    <a:pt x="810" y="4156"/>
                    <a:pt x="2382" y="5906"/>
                  </a:cubicBezTo>
                  <a:cubicBezTo>
                    <a:pt x="1394" y="3430"/>
                    <a:pt x="870" y="227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19"/>
            <p:cNvSpPr/>
            <p:nvPr/>
          </p:nvSpPr>
          <p:spPr>
            <a:xfrm>
              <a:off x="2777125" y="1335100"/>
              <a:ext cx="765000" cy="104225"/>
            </a:xfrm>
            <a:custGeom>
              <a:rect b="b" l="l" r="r" t="t"/>
              <a:pathLst>
                <a:path extrusionOk="0" h="4169" w="30600">
                  <a:moveTo>
                    <a:pt x="18700" y="0"/>
                  </a:moveTo>
                  <a:cubicBezTo>
                    <a:pt x="18634" y="0"/>
                    <a:pt x="18569" y="1"/>
                    <a:pt x="18503" y="1"/>
                  </a:cubicBezTo>
                  <a:cubicBezTo>
                    <a:pt x="16502" y="61"/>
                    <a:pt x="14538" y="465"/>
                    <a:pt x="12585" y="882"/>
                  </a:cubicBezTo>
                  <a:cubicBezTo>
                    <a:pt x="10466" y="1347"/>
                    <a:pt x="8347" y="1882"/>
                    <a:pt x="6227" y="2382"/>
                  </a:cubicBezTo>
                  <a:cubicBezTo>
                    <a:pt x="4481" y="2765"/>
                    <a:pt x="2879" y="3083"/>
                    <a:pt x="1137" y="3083"/>
                  </a:cubicBezTo>
                  <a:cubicBezTo>
                    <a:pt x="766" y="3083"/>
                    <a:pt x="388" y="3069"/>
                    <a:pt x="0" y="3037"/>
                  </a:cubicBezTo>
                  <a:lnTo>
                    <a:pt x="0" y="3037"/>
                  </a:lnTo>
                  <a:cubicBezTo>
                    <a:pt x="958" y="3297"/>
                    <a:pt x="1937" y="3380"/>
                    <a:pt x="2920" y="3380"/>
                  </a:cubicBezTo>
                  <a:cubicBezTo>
                    <a:pt x="3379" y="3380"/>
                    <a:pt x="3839" y="3361"/>
                    <a:pt x="4298" y="3335"/>
                  </a:cubicBezTo>
                  <a:cubicBezTo>
                    <a:pt x="6323" y="3216"/>
                    <a:pt x="8311" y="2716"/>
                    <a:pt x="10275" y="2239"/>
                  </a:cubicBezTo>
                  <a:cubicBezTo>
                    <a:pt x="12776" y="1656"/>
                    <a:pt x="15419" y="1037"/>
                    <a:pt x="17669" y="870"/>
                  </a:cubicBezTo>
                  <a:cubicBezTo>
                    <a:pt x="18093" y="848"/>
                    <a:pt x="18510" y="837"/>
                    <a:pt x="18922" y="837"/>
                  </a:cubicBezTo>
                  <a:cubicBezTo>
                    <a:pt x="21802" y="837"/>
                    <a:pt x="24408" y="1384"/>
                    <a:pt x="27242" y="2478"/>
                  </a:cubicBezTo>
                  <a:cubicBezTo>
                    <a:pt x="28040" y="2787"/>
                    <a:pt x="29349" y="3454"/>
                    <a:pt x="30349" y="4025"/>
                  </a:cubicBezTo>
                  <a:cubicBezTo>
                    <a:pt x="30433" y="4073"/>
                    <a:pt x="30516" y="4133"/>
                    <a:pt x="30599" y="4168"/>
                  </a:cubicBezTo>
                  <a:cubicBezTo>
                    <a:pt x="29897" y="3513"/>
                    <a:pt x="29159" y="2918"/>
                    <a:pt x="28349" y="2406"/>
                  </a:cubicBezTo>
                  <a:cubicBezTo>
                    <a:pt x="25592" y="619"/>
                    <a:pt x="22158" y="0"/>
                    <a:pt x="187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19"/>
            <p:cNvSpPr/>
            <p:nvPr/>
          </p:nvSpPr>
          <p:spPr>
            <a:xfrm>
              <a:off x="3089950" y="1282175"/>
              <a:ext cx="400075" cy="70825"/>
            </a:xfrm>
            <a:custGeom>
              <a:rect b="b" l="l" r="r" t="t"/>
              <a:pathLst>
                <a:path extrusionOk="0" h="2833" w="16003">
                  <a:moveTo>
                    <a:pt x="7184" y="1"/>
                  </a:moveTo>
                  <a:cubicBezTo>
                    <a:pt x="5668" y="1"/>
                    <a:pt x="4158" y="191"/>
                    <a:pt x="2739" y="582"/>
                  </a:cubicBezTo>
                  <a:cubicBezTo>
                    <a:pt x="1811" y="856"/>
                    <a:pt x="894" y="1201"/>
                    <a:pt x="1" y="1582"/>
                  </a:cubicBezTo>
                  <a:cubicBezTo>
                    <a:pt x="96" y="1570"/>
                    <a:pt x="167" y="1559"/>
                    <a:pt x="263" y="1547"/>
                  </a:cubicBezTo>
                  <a:cubicBezTo>
                    <a:pt x="1775" y="1308"/>
                    <a:pt x="2644" y="1142"/>
                    <a:pt x="4049" y="1035"/>
                  </a:cubicBezTo>
                  <a:cubicBezTo>
                    <a:pt x="4545" y="1022"/>
                    <a:pt x="5114" y="1013"/>
                    <a:pt x="5730" y="1013"/>
                  </a:cubicBezTo>
                  <a:cubicBezTo>
                    <a:pt x="9174" y="1013"/>
                    <a:pt x="14084" y="1297"/>
                    <a:pt x="16003" y="2832"/>
                  </a:cubicBezTo>
                  <a:cubicBezTo>
                    <a:pt x="15229" y="1856"/>
                    <a:pt x="14014" y="1356"/>
                    <a:pt x="12860" y="916"/>
                  </a:cubicBezTo>
                  <a:cubicBezTo>
                    <a:pt x="11080" y="314"/>
                    <a:pt x="9128" y="1"/>
                    <a:pt x="7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19"/>
            <p:cNvSpPr/>
            <p:nvPr/>
          </p:nvSpPr>
          <p:spPr>
            <a:xfrm>
              <a:off x="3116450" y="1231300"/>
              <a:ext cx="328625" cy="44000"/>
            </a:xfrm>
            <a:custGeom>
              <a:rect b="b" l="l" r="r" t="t"/>
              <a:pathLst>
                <a:path extrusionOk="0" h="1760" w="13145">
                  <a:moveTo>
                    <a:pt x="6762" y="0"/>
                  </a:moveTo>
                  <a:cubicBezTo>
                    <a:pt x="4415" y="0"/>
                    <a:pt x="2042" y="606"/>
                    <a:pt x="0" y="1760"/>
                  </a:cubicBezTo>
                  <a:cubicBezTo>
                    <a:pt x="846" y="1474"/>
                    <a:pt x="1727" y="1331"/>
                    <a:pt x="2608" y="1212"/>
                  </a:cubicBezTo>
                  <a:cubicBezTo>
                    <a:pt x="3013" y="1153"/>
                    <a:pt x="4680" y="986"/>
                    <a:pt x="5596" y="986"/>
                  </a:cubicBezTo>
                  <a:cubicBezTo>
                    <a:pt x="5979" y="982"/>
                    <a:pt x="6360" y="977"/>
                    <a:pt x="6740" y="977"/>
                  </a:cubicBezTo>
                  <a:cubicBezTo>
                    <a:pt x="7366" y="977"/>
                    <a:pt x="7991" y="989"/>
                    <a:pt x="8621" y="1034"/>
                  </a:cubicBezTo>
                  <a:cubicBezTo>
                    <a:pt x="9704" y="1117"/>
                    <a:pt x="10776" y="1319"/>
                    <a:pt x="11823" y="1474"/>
                  </a:cubicBezTo>
                  <a:cubicBezTo>
                    <a:pt x="12264" y="1558"/>
                    <a:pt x="12716" y="1629"/>
                    <a:pt x="13145" y="1736"/>
                  </a:cubicBezTo>
                  <a:cubicBezTo>
                    <a:pt x="12859" y="1593"/>
                    <a:pt x="12562" y="1462"/>
                    <a:pt x="12276" y="1331"/>
                  </a:cubicBezTo>
                  <a:cubicBezTo>
                    <a:pt x="10823" y="688"/>
                    <a:pt x="9002" y="69"/>
                    <a:pt x="7275" y="10"/>
                  </a:cubicBezTo>
                  <a:cubicBezTo>
                    <a:pt x="7104" y="3"/>
                    <a:pt x="6933" y="0"/>
                    <a:pt x="67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19"/>
            <p:cNvSpPr/>
            <p:nvPr/>
          </p:nvSpPr>
          <p:spPr>
            <a:xfrm>
              <a:off x="3296225" y="1219025"/>
              <a:ext cx="25" cy="25"/>
            </a:xfrm>
            <a:custGeom>
              <a:rect b="b" l="l" r="r" t="t"/>
              <a:pathLst>
                <a:path extrusionOk="0" h="1" w="1">
                  <a:moveTo>
                    <a:pt x="1" y="1"/>
                  </a:move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19"/>
            <p:cNvSpPr/>
            <p:nvPr/>
          </p:nvSpPr>
          <p:spPr>
            <a:xfrm>
              <a:off x="3281050" y="1203675"/>
              <a:ext cx="158675" cy="28775"/>
            </a:xfrm>
            <a:custGeom>
              <a:rect b="b" l="l" r="r" t="t"/>
              <a:pathLst>
                <a:path extrusionOk="0" h="1151" w="6347">
                  <a:moveTo>
                    <a:pt x="1653" y="1"/>
                  </a:moveTo>
                  <a:cubicBezTo>
                    <a:pt x="1043" y="1"/>
                    <a:pt x="474" y="77"/>
                    <a:pt x="1" y="258"/>
                  </a:cubicBezTo>
                  <a:cubicBezTo>
                    <a:pt x="49" y="256"/>
                    <a:pt x="97" y="255"/>
                    <a:pt x="145" y="255"/>
                  </a:cubicBezTo>
                  <a:cubicBezTo>
                    <a:pt x="1178" y="255"/>
                    <a:pt x="2190" y="610"/>
                    <a:pt x="3191" y="769"/>
                  </a:cubicBezTo>
                  <a:cubicBezTo>
                    <a:pt x="4239" y="948"/>
                    <a:pt x="5335" y="996"/>
                    <a:pt x="6347" y="1150"/>
                  </a:cubicBezTo>
                  <a:cubicBezTo>
                    <a:pt x="5235" y="560"/>
                    <a:pt x="3298" y="1"/>
                    <a:pt x="16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19"/>
            <p:cNvSpPr/>
            <p:nvPr/>
          </p:nvSpPr>
          <p:spPr>
            <a:xfrm>
              <a:off x="2768200" y="983000"/>
              <a:ext cx="177425" cy="308375"/>
            </a:xfrm>
            <a:custGeom>
              <a:rect b="b" l="l" r="r" t="t"/>
              <a:pathLst>
                <a:path extrusionOk="0" h="12335" w="7097">
                  <a:moveTo>
                    <a:pt x="1822" y="0"/>
                  </a:moveTo>
                  <a:lnTo>
                    <a:pt x="1822" y="0"/>
                  </a:lnTo>
                  <a:cubicBezTo>
                    <a:pt x="1798" y="24"/>
                    <a:pt x="1774" y="60"/>
                    <a:pt x="1762" y="71"/>
                  </a:cubicBezTo>
                  <a:cubicBezTo>
                    <a:pt x="1262" y="655"/>
                    <a:pt x="929" y="1334"/>
                    <a:pt x="715" y="2060"/>
                  </a:cubicBezTo>
                  <a:cubicBezTo>
                    <a:pt x="72" y="3870"/>
                    <a:pt x="0" y="5906"/>
                    <a:pt x="881" y="7644"/>
                  </a:cubicBezTo>
                  <a:cubicBezTo>
                    <a:pt x="1965" y="10156"/>
                    <a:pt x="4465" y="11787"/>
                    <a:pt x="7096" y="12335"/>
                  </a:cubicBezTo>
                  <a:cubicBezTo>
                    <a:pt x="4572" y="11287"/>
                    <a:pt x="2870" y="9823"/>
                    <a:pt x="1858" y="7572"/>
                  </a:cubicBezTo>
                  <a:cubicBezTo>
                    <a:pt x="1346" y="6501"/>
                    <a:pt x="869" y="5024"/>
                    <a:pt x="1024" y="3286"/>
                  </a:cubicBezTo>
                  <a:cubicBezTo>
                    <a:pt x="1131" y="2286"/>
                    <a:pt x="1191" y="1381"/>
                    <a:pt x="1619" y="417"/>
                  </a:cubicBezTo>
                  <a:cubicBezTo>
                    <a:pt x="1679" y="274"/>
                    <a:pt x="1738" y="131"/>
                    <a:pt x="18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19"/>
            <p:cNvSpPr/>
            <p:nvPr/>
          </p:nvSpPr>
          <p:spPr>
            <a:xfrm>
              <a:off x="2802725" y="988350"/>
              <a:ext cx="69975" cy="224150"/>
            </a:xfrm>
            <a:custGeom>
              <a:rect b="b" l="l" r="r" t="t"/>
              <a:pathLst>
                <a:path extrusionOk="0" h="8966" w="2799">
                  <a:moveTo>
                    <a:pt x="1489" y="0"/>
                  </a:moveTo>
                  <a:lnTo>
                    <a:pt x="1489" y="0"/>
                  </a:lnTo>
                  <a:cubicBezTo>
                    <a:pt x="0" y="2739"/>
                    <a:pt x="262" y="6215"/>
                    <a:pt x="2405" y="8549"/>
                  </a:cubicBezTo>
                  <a:cubicBezTo>
                    <a:pt x="2536" y="8692"/>
                    <a:pt x="2667" y="8835"/>
                    <a:pt x="2798" y="8966"/>
                  </a:cubicBezTo>
                  <a:cubicBezTo>
                    <a:pt x="2620" y="8692"/>
                    <a:pt x="2417" y="8311"/>
                    <a:pt x="2310" y="8073"/>
                  </a:cubicBezTo>
                  <a:cubicBezTo>
                    <a:pt x="1643" y="6287"/>
                    <a:pt x="1465" y="4989"/>
                    <a:pt x="1358" y="4025"/>
                  </a:cubicBezTo>
                  <a:cubicBezTo>
                    <a:pt x="1215" y="2655"/>
                    <a:pt x="1239" y="1286"/>
                    <a:pt x="14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19"/>
            <p:cNvSpPr/>
            <p:nvPr/>
          </p:nvSpPr>
          <p:spPr>
            <a:xfrm>
              <a:off x="2861950" y="1005900"/>
              <a:ext cx="23550" cy="116425"/>
            </a:xfrm>
            <a:custGeom>
              <a:rect b="b" l="l" r="r" t="t"/>
              <a:pathLst>
                <a:path extrusionOk="0" h="4657" w="942">
                  <a:moveTo>
                    <a:pt x="584" y="1"/>
                  </a:moveTo>
                  <a:lnTo>
                    <a:pt x="584" y="1"/>
                  </a:lnTo>
                  <a:cubicBezTo>
                    <a:pt x="1" y="1430"/>
                    <a:pt x="24" y="3108"/>
                    <a:pt x="822" y="4454"/>
                  </a:cubicBezTo>
                  <a:cubicBezTo>
                    <a:pt x="858" y="4525"/>
                    <a:pt x="894" y="4597"/>
                    <a:pt x="941" y="4656"/>
                  </a:cubicBezTo>
                  <a:cubicBezTo>
                    <a:pt x="894" y="4525"/>
                    <a:pt x="870" y="4394"/>
                    <a:pt x="834" y="4275"/>
                  </a:cubicBezTo>
                  <a:cubicBezTo>
                    <a:pt x="715" y="3751"/>
                    <a:pt x="727" y="3275"/>
                    <a:pt x="691" y="2692"/>
                  </a:cubicBezTo>
                  <a:cubicBezTo>
                    <a:pt x="608" y="1799"/>
                    <a:pt x="548" y="894"/>
                    <a:pt x="5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19"/>
            <p:cNvSpPr/>
            <p:nvPr/>
          </p:nvSpPr>
          <p:spPr>
            <a:xfrm>
              <a:off x="2911375" y="1047275"/>
              <a:ext cx="2400" cy="5100"/>
            </a:xfrm>
            <a:custGeom>
              <a:rect b="b" l="l" r="r" t="t"/>
              <a:pathLst>
                <a:path extrusionOk="0" h="204" w="96">
                  <a:moveTo>
                    <a:pt x="0" y="1"/>
                  </a:moveTo>
                  <a:lnTo>
                    <a:pt x="0" y="1"/>
                  </a:lnTo>
                  <a:cubicBezTo>
                    <a:pt x="24" y="72"/>
                    <a:pt x="48" y="144"/>
                    <a:pt x="95" y="203"/>
                  </a:cubicBezTo>
                  <a:cubicBezTo>
                    <a:pt x="83" y="132"/>
                    <a:pt x="48" y="72"/>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19"/>
            <p:cNvSpPr/>
            <p:nvPr/>
          </p:nvSpPr>
          <p:spPr>
            <a:xfrm>
              <a:off x="2640800" y="864825"/>
              <a:ext cx="279825" cy="186650"/>
            </a:xfrm>
            <a:custGeom>
              <a:rect b="b" l="l" r="r" t="t"/>
              <a:pathLst>
                <a:path extrusionOk="0" h="7466" w="11193">
                  <a:moveTo>
                    <a:pt x="11192" y="0"/>
                  </a:moveTo>
                  <a:cubicBezTo>
                    <a:pt x="10287" y="36"/>
                    <a:pt x="9382" y="107"/>
                    <a:pt x="8489" y="238"/>
                  </a:cubicBezTo>
                  <a:cubicBezTo>
                    <a:pt x="6049" y="596"/>
                    <a:pt x="3596" y="1608"/>
                    <a:pt x="2012" y="3560"/>
                  </a:cubicBezTo>
                  <a:cubicBezTo>
                    <a:pt x="1453" y="4251"/>
                    <a:pt x="953" y="4989"/>
                    <a:pt x="584" y="5799"/>
                  </a:cubicBezTo>
                  <a:cubicBezTo>
                    <a:pt x="346" y="6287"/>
                    <a:pt x="107" y="6834"/>
                    <a:pt x="0" y="7465"/>
                  </a:cubicBezTo>
                  <a:cubicBezTo>
                    <a:pt x="143" y="7049"/>
                    <a:pt x="488" y="6489"/>
                    <a:pt x="679" y="6227"/>
                  </a:cubicBezTo>
                  <a:cubicBezTo>
                    <a:pt x="1084" y="5680"/>
                    <a:pt x="1393" y="5275"/>
                    <a:pt x="1905" y="4739"/>
                  </a:cubicBezTo>
                  <a:cubicBezTo>
                    <a:pt x="3239" y="3274"/>
                    <a:pt x="5215" y="2167"/>
                    <a:pt x="6954" y="1417"/>
                  </a:cubicBezTo>
                  <a:cubicBezTo>
                    <a:pt x="8263" y="881"/>
                    <a:pt x="9621" y="441"/>
                    <a:pt x="10990" y="48"/>
                  </a:cubicBezTo>
                  <a:cubicBezTo>
                    <a:pt x="11061" y="36"/>
                    <a:pt x="11121" y="24"/>
                    <a:pt x="111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19"/>
            <p:cNvSpPr/>
            <p:nvPr/>
          </p:nvSpPr>
          <p:spPr>
            <a:xfrm>
              <a:off x="2655075" y="843675"/>
              <a:ext cx="157800" cy="120875"/>
            </a:xfrm>
            <a:custGeom>
              <a:rect b="b" l="l" r="r" t="t"/>
              <a:pathLst>
                <a:path extrusionOk="0" h="4835" w="6312">
                  <a:moveTo>
                    <a:pt x="6311" y="1"/>
                  </a:moveTo>
                  <a:lnTo>
                    <a:pt x="6311" y="1"/>
                  </a:lnTo>
                  <a:cubicBezTo>
                    <a:pt x="6121" y="49"/>
                    <a:pt x="5930" y="108"/>
                    <a:pt x="5728" y="156"/>
                  </a:cubicBezTo>
                  <a:cubicBezTo>
                    <a:pt x="3013" y="870"/>
                    <a:pt x="929" y="2037"/>
                    <a:pt x="1" y="4835"/>
                  </a:cubicBezTo>
                  <a:cubicBezTo>
                    <a:pt x="1489" y="2704"/>
                    <a:pt x="3287" y="1894"/>
                    <a:pt x="5525" y="430"/>
                  </a:cubicBezTo>
                  <a:cubicBezTo>
                    <a:pt x="5775" y="275"/>
                    <a:pt x="6049" y="132"/>
                    <a:pt x="63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19"/>
            <p:cNvSpPr/>
            <p:nvPr/>
          </p:nvSpPr>
          <p:spPr>
            <a:xfrm>
              <a:off x="2850050" y="915225"/>
              <a:ext cx="206300" cy="63325"/>
            </a:xfrm>
            <a:custGeom>
              <a:rect b="b" l="l" r="r" t="t"/>
              <a:pathLst>
                <a:path extrusionOk="0" h="2533" w="8252">
                  <a:moveTo>
                    <a:pt x="4405" y="1"/>
                  </a:moveTo>
                  <a:cubicBezTo>
                    <a:pt x="3968" y="1"/>
                    <a:pt x="3533" y="48"/>
                    <a:pt x="3108" y="151"/>
                  </a:cubicBezTo>
                  <a:cubicBezTo>
                    <a:pt x="1834" y="508"/>
                    <a:pt x="548" y="1282"/>
                    <a:pt x="0" y="2532"/>
                  </a:cubicBezTo>
                  <a:cubicBezTo>
                    <a:pt x="1322" y="1056"/>
                    <a:pt x="3406" y="782"/>
                    <a:pt x="4763" y="758"/>
                  </a:cubicBezTo>
                  <a:cubicBezTo>
                    <a:pt x="4943" y="753"/>
                    <a:pt x="5110" y="751"/>
                    <a:pt x="5266" y="751"/>
                  </a:cubicBezTo>
                  <a:cubicBezTo>
                    <a:pt x="6230" y="751"/>
                    <a:pt x="6814" y="843"/>
                    <a:pt x="7716" y="997"/>
                  </a:cubicBezTo>
                  <a:lnTo>
                    <a:pt x="8251" y="1080"/>
                  </a:lnTo>
                  <a:cubicBezTo>
                    <a:pt x="7739" y="818"/>
                    <a:pt x="7216" y="592"/>
                    <a:pt x="6680" y="401"/>
                  </a:cubicBezTo>
                  <a:cubicBezTo>
                    <a:pt x="5956" y="150"/>
                    <a:pt x="5179" y="1"/>
                    <a:pt x="44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19"/>
            <p:cNvSpPr/>
            <p:nvPr/>
          </p:nvSpPr>
          <p:spPr>
            <a:xfrm>
              <a:off x="2884575" y="954850"/>
              <a:ext cx="83075" cy="34125"/>
            </a:xfrm>
            <a:custGeom>
              <a:rect b="b" l="l" r="r" t="t"/>
              <a:pathLst>
                <a:path extrusionOk="0" h="1365" w="3323">
                  <a:moveTo>
                    <a:pt x="2575" y="0"/>
                  </a:moveTo>
                  <a:cubicBezTo>
                    <a:pt x="1550" y="0"/>
                    <a:pt x="444" y="383"/>
                    <a:pt x="0" y="1364"/>
                  </a:cubicBezTo>
                  <a:cubicBezTo>
                    <a:pt x="679" y="686"/>
                    <a:pt x="1584" y="507"/>
                    <a:pt x="2548" y="245"/>
                  </a:cubicBezTo>
                  <a:cubicBezTo>
                    <a:pt x="2798" y="174"/>
                    <a:pt x="3072" y="126"/>
                    <a:pt x="3322" y="66"/>
                  </a:cubicBezTo>
                  <a:lnTo>
                    <a:pt x="2965" y="19"/>
                  </a:lnTo>
                  <a:cubicBezTo>
                    <a:pt x="2838" y="7"/>
                    <a:pt x="2707" y="0"/>
                    <a:pt x="25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19"/>
            <p:cNvSpPr/>
            <p:nvPr/>
          </p:nvSpPr>
          <p:spPr>
            <a:xfrm>
              <a:off x="2832475" y="881875"/>
              <a:ext cx="185775" cy="46975"/>
            </a:xfrm>
            <a:custGeom>
              <a:rect b="b" l="l" r="r" t="t"/>
              <a:pathLst>
                <a:path extrusionOk="0" h="1879" w="7431">
                  <a:moveTo>
                    <a:pt x="4627" y="1"/>
                  </a:moveTo>
                  <a:cubicBezTo>
                    <a:pt x="3893" y="1"/>
                    <a:pt x="3161" y="115"/>
                    <a:pt x="2465" y="366"/>
                  </a:cubicBezTo>
                  <a:cubicBezTo>
                    <a:pt x="1573" y="711"/>
                    <a:pt x="691" y="1199"/>
                    <a:pt x="1" y="1878"/>
                  </a:cubicBezTo>
                  <a:cubicBezTo>
                    <a:pt x="691" y="1509"/>
                    <a:pt x="1477" y="1283"/>
                    <a:pt x="2251" y="1045"/>
                  </a:cubicBezTo>
                  <a:cubicBezTo>
                    <a:pt x="3781" y="645"/>
                    <a:pt x="4950" y="508"/>
                    <a:pt x="6472" y="508"/>
                  </a:cubicBezTo>
                  <a:cubicBezTo>
                    <a:pt x="6537" y="508"/>
                    <a:pt x="6602" y="508"/>
                    <a:pt x="6668" y="509"/>
                  </a:cubicBezTo>
                  <a:cubicBezTo>
                    <a:pt x="6930" y="509"/>
                    <a:pt x="7180" y="509"/>
                    <a:pt x="7430" y="545"/>
                  </a:cubicBezTo>
                  <a:cubicBezTo>
                    <a:pt x="7288" y="485"/>
                    <a:pt x="7133" y="426"/>
                    <a:pt x="6990" y="378"/>
                  </a:cubicBezTo>
                  <a:cubicBezTo>
                    <a:pt x="6227" y="136"/>
                    <a:pt x="5425" y="1"/>
                    <a:pt x="46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19"/>
            <p:cNvSpPr/>
            <p:nvPr/>
          </p:nvSpPr>
          <p:spPr>
            <a:xfrm>
              <a:off x="1190325" y="3808050"/>
              <a:ext cx="499175" cy="317600"/>
            </a:xfrm>
            <a:custGeom>
              <a:rect b="b" l="l" r="r" t="t"/>
              <a:pathLst>
                <a:path extrusionOk="0" h="12704" w="19967">
                  <a:moveTo>
                    <a:pt x="0" y="0"/>
                  </a:moveTo>
                  <a:cubicBezTo>
                    <a:pt x="441" y="488"/>
                    <a:pt x="857" y="976"/>
                    <a:pt x="1298" y="1476"/>
                  </a:cubicBezTo>
                  <a:cubicBezTo>
                    <a:pt x="3393" y="3881"/>
                    <a:pt x="5882" y="5941"/>
                    <a:pt x="8537" y="7703"/>
                  </a:cubicBezTo>
                  <a:cubicBezTo>
                    <a:pt x="10109" y="8763"/>
                    <a:pt x="11692" y="9775"/>
                    <a:pt x="13395" y="10597"/>
                  </a:cubicBezTo>
                  <a:cubicBezTo>
                    <a:pt x="15490" y="11549"/>
                    <a:pt x="17693" y="12323"/>
                    <a:pt x="19967" y="12704"/>
                  </a:cubicBezTo>
                  <a:cubicBezTo>
                    <a:pt x="18395" y="12168"/>
                    <a:pt x="17050" y="11549"/>
                    <a:pt x="15538" y="10799"/>
                  </a:cubicBezTo>
                  <a:cubicBezTo>
                    <a:pt x="13692" y="9894"/>
                    <a:pt x="11894" y="8894"/>
                    <a:pt x="10192" y="7739"/>
                  </a:cubicBezTo>
                  <a:cubicBezTo>
                    <a:pt x="7311" y="5834"/>
                    <a:pt x="5084" y="3941"/>
                    <a:pt x="2310" y="1786"/>
                  </a:cubicBezTo>
                  <a:cubicBezTo>
                    <a:pt x="1834" y="1417"/>
                    <a:pt x="1238" y="1000"/>
                    <a:pt x="619" y="524"/>
                  </a:cubicBezTo>
                  <a:cubicBezTo>
                    <a:pt x="417" y="357"/>
                    <a:pt x="203" y="17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19"/>
            <p:cNvSpPr/>
            <p:nvPr/>
          </p:nvSpPr>
          <p:spPr>
            <a:xfrm>
              <a:off x="1093875" y="3797625"/>
              <a:ext cx="591775" cy="389050"/>
            </a:xfrm>
            <a:custGeom>
              <a:rect b="b" l="l" r="r" t="t"/>
              <a:pathLst>
                <a:path extrusionOk="0" h="15562" w="23671">
                  <a:moveTo>
                    <a:pt x="0" y="0"/>
                  </a:moveTo>
                  <a:cubicBezTo>
                    <a:pt x="703" y="917"/>
                    <a:pt x="1417" y="1846"/>
                    <a:pt x="2191" y="2727"/>
                  </a:cubicBezTo>
                  <a:cubicBezTo>
                    <a:pt x="4418" y="5310"/>
                    <a:pt x="7025" y="7525"/>
                    <a:pt x="9823" y="9490"/>
                  </a:cubicBezTo>
                  <a:cubicBezTo>
                    <a:pt x="11919" y="11002"/>
                    <a:pt x="14145" y="12371"/>
                    <a:pt x="16526" y="13407"/>
                  </a:cubicBezTo>
                  <a:cubicBezTo>
                    <a:pt x="18812" y="14371"/>
                    <a:pt x="21206" y="15145"/>
                    <a:pt x="23670" y="15562"/>
                  </a:cubicBezTo>
                  <a:cubicBezTo>
                    <a:pt x="21789" y="15002"/>
                    <a:pt x="20051" y="14276"/>
                    <a:pt x="18384" y="13538"/>
                  </a:cubicBezTo>
                  <a:cubicBezTo>
                    <a:pt x="16645" y="12764"/>
                    <a:pt x="14931" y="11930"/>
                    <a:pt x="13312" y="10918"/>
                  </a:cubicBezTo>
                  <a:cubicBezTo>
                    <a:pt x="11145" y="9573"/>
                    <a:pt x="9275" y="8168"/>
                    <a:pt x="7490" y="6680"/>
                  </a:cubicBezTo>
                  <a:cubicBezTo>
                    <a:pt x="6073" y="5501"/>
                    <a:pt x="4763" y="4239"/>
                    <a:pt x="3394" y="3024"/>
                  </a:cubicBezTo>
                  <a:cubicBezTo>
                    <a:pt x="2322" y="2036"/>
                    <a:pt x="1179" y="1131"/>
                    <a:pt x="131" y="119"/>
                  </a:cubicBezTo>
                  <a:cubicBezTo>
                    <a:pt x="96" y="84"/>
                    <a:pt x="48" y="4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19"/>
            <p:cNvSpPr/>
            <p:nvPr/>
          </p:nvSpPr>
          <p:spPr>
            <a:xfrm>
              <a:off x="1018275" y="3808325"/>
              <a:ext cx="547100" cy="418550"/>
            </a:xfrm>
            <a:custGeom>
              <a:rect b="b" l="l" r="r" t="t"/>
              <a:pathLst>
                <a:path extrusionOk="0" h="16742" w="21884">
                  <a:moveTo>
                    <a:pt x="0" y="1"/>
                  </a:moveTo>
                  <a:lnTo>
                    <a:pt x="0" y="1"/>
                  </a:lnTo>
                  <a:cubicBezTo>
                    <a:pt x="27" y="43"/>
                    <a:pt x="58" y="84"/>
                    <a:pt x="92" y="124"/>
                  </a:cubicBezTo>
                  <a:lnTo>
                    <a:pt x="92" y="124"/>
                  </a:lnTo>
                  <a:cubicBezTo>
                    <a:pt x="62" y="83"/>
                    <a:pt x="31" y="42"/>
                    <a:pt x="0" y="1"/>
                  </a:cubicBezTo>
                  <a:close/>
                  <a:moveTo>
                    <a:pt x="92" y="124"/>
                  </a:moveTo>
                  <a:lnTo>
                    <a:pt x="92" y="124"/>
                  </a:lnTo>
                  <a:cubicBezTo>
                    <a:pt x="711" y="954"/>
                    <a:pt x="1281" y="1801"/>
                    <a:pt x="1905" y="2573"/>
                  </a:cubicBezTo>
                  <a:cubicBezTo>
                    <a:pt x="4287" y="5633"/>
                    <a:pt x="7204" y="8228"/>
                    <a:pt x="10275" y="10597"/>
                  </a:cubicBezTo>
                  <a:cubicBezTo>
                    <a:pt x="12359" y="12181"/>
                    <a:pt x="14538" y="13645"/>
                    <a:pt x="16883" y="14824"/>
                  </a:cubicBezTo>
                  <a:cubicBezTo>
                    <a:pt x="18479" y="15610"/>
                    <a:pt x="20169" y="16229"/>
                    <a:pt x="21884" y="16741"/>
                  </a:cubicBezTo>
                  <a:cubicBezTo>
                    <a:pt x="17883" y="14872"/>
                    <a:pt x="14050" y="12610"/>
                    <a:pt x="10537" y="9919"/>
                  </a:cubicBezTo>
                  <a:cubicBezTo>
                    <a:pt x="9513" y="9121"/>
                    <a:pt x="7727" y="7621"/>
                    <a:pt x="6549" y="6490"/>
                  </a:cubicBezTo>
                  <a:cubicBezTo>
                    <a:pt x="5263" y="5275"/>
                    <a:pt x="4025" y="3990"/>
                    <a:pt x="2763" y="2751"/>
                  </a:cubicBezTo>
                  <a:cubicBezTo>
                    <a:pt x="1905" y="1918"/>
                    <a:pt x="1072" y="1108"/>
                    <a:pt x="227" y="275"/>
                  </a:cubicBezTo>
                  <a:cubicBezTo>
                    <a:pt x="180" y="222"/>
                    <a:pt x="134" y="173"/>
                    <a:pt x="92" y="1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19"/>
            <p:cNvSpPr/>
            <p:nvPr/>
          </p:nvSpPr>
          <p:spPr>
            <a:xfrm>
              <a:off x="1061425" y="3971150"/>
              <a:ext cx="462000" cy="314950"/>
            </a:xfrm>
            <a:custGeom>
              <a:rect b="b" l="l" r="r" t="t"/>
              <a:pathLst>
                <a:path extrusionOk="0" h="12598" w="18480">
                  <a:moveTo>
                    <a:pt x="1" y="1"/>
                  </a:moveTo>
                  <a:cubicBezTo>
                    <a:pt x="36" y="36"/>
                    <a:pt x="60" y="84"/>
                    <a:pt x="96" y="108"/>
                  </a:cubicBezTo>
                  <a:cubicBezTo>
                    <a:pt x="596" y="691"/>
                    <a:pt x="1120" y="1275"/>
                    <a:pt x="1644" y="1834"/>
                  </a:cubicBezTo>
                  <a:cubicBezTo>
                    <a:pt x="2656" y="2941"/>
                    <a:pt x="3680" y="4037"/>
                    <a:pt x="4799" y="5037"/>
                  </a:cubicBezTo>
                  <a:cubicBezTo>
                    <a:pt x="5835" y="5942"/>
                    <a:pt x="6966" y="6763"/>
                    <a:pt x="8085" y="7585"/>
                  </a:cubicBezTo>
                  <a:cubicBezTo>
                    <a:pt x="11193" y="9859"/>
                    <a:pt x="14681" y="11716"/>
                    <a:pt x="18479" y="12597"/>
                  </a:cubicBezTo>
                  <a:cubicBezTo>
                    <a:pt x="16348" y="11728"/>
                    <a:pt x="14348" y="10561"/>
                    <a:pt x="12383" y="9371"/>
                  </a:cubicBezTo>
                  <a:cubicBezTo>
                    <a:pt x="8668" y="7168"/>
                    <a:pt x="5716" y="4775"/>
                    <a:pt x="2465" y="2072"/>
                  </a:cubicBezTo>
                  <a:cubicBezTo>
                    <a:pt x="1668" y="1417"/>
                    <a:pt x="870" y="763"/>
                    <a:pt x="96" y="84"/>
                  </a:cubicBezTo>
                  <a:cubicBezTo>
                    <a:pt x="60" y="48"/>
                    <a:pt x="36" y="3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19"/>
            <p:cNvSpPr/>
            <p:nvPr/>
          </p:nvSpPr>
          <p:spPr>
            <a:xfrm>
              <a:off x="1205200" y="4175350"/>
              <a:ext cx="488175" cy="243500"/>
            </a:xfrm>
            <a:custGeom>
              <a:rect b="b" l="l" r="r" t="t"/>
              <a:pathLst>
                <a:path extrusionOk="0" h="9740" w="19527">
                  <a:moveTo>
                    <a:pt x="0" y="0"/>
                  </a:moveTo>
                  <a:lnTo>
                    <a:pt x="0" y="0"/>
                  </a:lnTo>
                  <a:cubicBezTo>
                    <a:pt x="655" y="560"/>
                    <a:pt x="1322" y="1143"/>
                    <a:pt x="1989" y="1703"/>
                  </a:cubicBezTo>
                  <a:cubicBezTo>
                    <a:pt x="4132" y="3644"/>
                    <a:pt x="6573" y="5215"/>
                    <a:pt x="9144" y="6513"/>
                  </a:cubicBezTo>
                  <a:cubicBezTo>
                    <a:pt x="11133" y="7525"/>
                    <a:pt x="13169" y="8418"/>
                    <a:pt x="15324" y="9013"/>
                  </a:cubicBezTo>
                  <a:cubicBezTo>
                    <a:pt x="16693" y="9418"/>
                    <a:pt x="18098" y="9704"/>
                    <a:pt x="19527" y="9740"/>
                  </a:cubicBezTo>
                  <a:cubicBezTo>
                    <a:pt x="17395" y="9347"/>
                    <a:pt x="15145" y="8347"/>
                    <a:pt x="13419" y="7632"/>
                  </a:cubicBezTo>
                  <a:cubicBezTo>
                    <a:pt x="12097" y="7061"/>
                    <a:pt x="9787" y="5989"/>
                    <a:pt x="8228" y="5096"/>
                  </a:cubicBezTo>
                  <a:cubicBezTo>
                    <a:pt x="6430" y="4084"/>
                    <a:pt x="4703" y="2953"/>
                    <a:pt x="2941" y="1858"/>
                  </a:cubicBezTo>
                  <a:cubicBezTo>
                    <a:pt x="1989" y="1274"/>
                    <a:pt x="1060" y="679"/>
                    <a:pt x="131" y="72"/>
                  </a:cubicBezTo>
                  <a:cubicBezTo>
                    <a:pt x="84" y="36"/>
                    <a:pt x="24" y="12"/>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19"/>
            <p:cNvSpPr/>
            <p:nvPr/>
          </p:nvSpPr>
          <p:spPr>
            <a:xfrm>
              <a:off x="1184350" y="4256000"/>
              <a:ext cx="406325" cy="218800"/>
            </a:xfrm>
            <a:custGeom>
              <a:rect b="b" l="l" r="r" t="t"/>
              <a:pathLst>
                <a:path extrusionOk="0" h="8752" w="16253">
                  <a:moveTo>
                    <a:pt x="1" y="1"/>
                  </a:moveTo>
                  <a:cubicBezTo>
                    <a:pt x="322" y="287"/>
                    <a:pt x="656" y="560"/>
                    <a:pt x="965" y="858"/>
                  </a:cubicBezTo>
                  <a:cubicBezTo>
                    <a:pt x="3811" y="3597"/>
                    <a:pt x="7097" y="5906"/>
                    <a:pt x="10788" y="7371"/>
                  </a:cubicBezTo>
                  <a:cubicBezTo>
                    <a:pt x="12562" y="8026"/>
                    <a:pt x="14384" y="8478"/>
                    <a:pt x="16253" y="8752"/>
                  </a:cubicBezTo>
                  <a:cubicBezTo>
                    <a:pt x="13574" y="7811"/>
                    <a:pt x="11038" y="6609"/>
                    <a:pt x="8371" y="5132"/>
                  </a:cubicBezTo>
                  <a:cubicBezTo>
                    <a:pt x="6037" y="3823"/>
                    <a:pt x="3823" y="2287"/>
                    <a:pt x="1501" y="941"/>
                  </a:cubicBezTo>
                  <a:cubicBezTo>
                    <a:pt x="1001" y="644"/>
                    <a:pt x="489" y="32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19"/>
            <p:cNvSpPr/>
            <p:nvPr/>
          </p:nvSpPr>
          <p:spPr>
            <a:xfrm>
              <a:off x="1205800" y="4354525"/>
              <a:ext cx="292625" cy="175050"/>
            </a:xfrm>
            <a:custGeom>
              <a:rect b="b" l="l" r="r" t="t"/>
              <a:pathLst>
                <a:path extrusionOk="0" h="7002" w="11705">
                  <a:moveTo>
                    <a:pt x="0" y="1"/>
                  </a:moveTo>
                  <a:lnTo>
                    <a:pt x="0" y="1"/>
                  </a:lnTo>
                  <a:cubicBezTo>
                    <a:pt x="167" y="156"/>
                    <a:pt x="310" y="310"/>
                    <a:pt x="476" y="465"/>
                  </a:cubicBezTo>
                  <a:cubicBezTo>
                    <a:pt x="3620" y="3573"/>
                    <a:pt x="7358" y="5918"/>
                    <a:pt x="11704" y="7002"/>
                  </a:cubicBezTo>
                  <a:cubicBezTo>
                    <a:pt x="9478" y="6002"/>
                    <a:pt x="7442" y="4656"/>
                    <a:pt x="5394" y="3347"/>
                  </a:cubicBezTo>
                  <a:cubicBezTo>
                    <a:pt x="3894" y="2382"/>
                    <a:pt x="2310" y="1501"/>
                    <a:pt x="786" y="549"/>
                  </a:cubicBezTo>
                  <a:cubicBezTo>
                    <a:pt x="524" y="370"/>
                    <a:pt x="262" y="19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19"/>
            <p:cNvSpPr/>
            <p:nvPr/>
          </p:nvSpPr>
          <p:spPr>
            <a:xfrm>
              <a:off x="1203400" y="4426875"/>
              <a:ext cx="206900" cy="134850"/>
            </a:xfrm>
            <a:custGeom>
              <a:rect b="b" l="l" r="r" t="t"/>
              <a:pathLst>
                <a:path extrusionOk="0" h="5394" w="8276">
                  <a:moveTo>
                    <a:pt x="1" y="0"/>
                  </a:moveTo>
                  <a:lnTo>
                    <a:pt x="1" y="0"/>
                  </a:lnTo>
                  <a:cubicBezTo>
                    <a:pt x="84" y="95"/>
                    <a:pt x="191" y="214"/>
                    <a:pt x="275" y="322"/>
                  </a:cubicBezTo>
                  <a:cubicBezTo>
                    <a:pt x="2370" y="2750"/>
                    <a:pt x="5180" y="4536"/>
                    <a:pt x="8276" y="5394"/>
                  </a:cubicBezTo>
                  <a:cubicBezTo>
                    <a:pt x="6883" y="4703"/>
                    <a:pt x="5609" y="3810"/>
                    <a:pt x="4311" y="2953"/>
                  </a:cubicBezTo>
                  <a:cubicBezTo>
                    <a:pt x="3097" y="2203"/>
                    <a:pt x="1739" y="1393"/>
                    <a:pt x="668" y="548"/>
                  </a:cubicBezTo>
                  <a:cubicBezTo>
                    <a:pt x="442" y="381"/>
                    <a:pt x="215" y="19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19"/>
            <p:cNvSpPr/>
            <p:nvPr/>
          </p:nvSpPr>
          <p:spPr>
            <a:xfrm>
              <a:off x="931050" y="4494725"/>
              <a:ext cx="447400" cy="255725"/>
            </a:xfrm>
            <a:custGeom>
              <a:rect b="b" l="l" r="r" t="t"/>
              <a:pathLst>
                <a:path extrusionOk="0" h="10229" w="17896">
                  <a:moveTo>
                    <a:pt x="1" y="1"/>
                  </a:moveTo>
                  <a:lnTo>
                    <a:pt x="1" y="1"/>
                  </a:lnTo>
                  <a:cubicBezTo>
                    <a:pt x="251" y="263"/>
                    <a:pt x="513" y="513"/>
                    <a:pt x="787" y="763"/>
                  </a:cubicBezTo>
                  <a:cubicBezTo>
                    <a:pt x="2215" y="2120"/>
                    <a:pt x="3608" y="3537"/>
                    <a:pt x="5216" y="4692"/>
                  </a:cubicBezTo>
                  <a:cubicBezTo>
                    <a:pt x="6906" y="5894"/>
                    <a:pt x="8716" y="6942"/>
                    <a:pt x="10574" y="7871"/>
                  </a:cubicBezTo>
                  <a:cubicBezTo>
                    <a:pt x="12895" y="8978"/>
                    <a:pt x="15372" y="9776"/>
                    <a:pt x="17896" y="10228"/>
                  </a:cubicBezTo>
                  <a:cubicBezTo>
                    <a:pt x="16098" y="9573"/>
                    <a:pt x="14503" y="8811"/>
                    <a:pt x="12764" y="7918"/>
                  </a:cubicBezTo>
                  <a:cubicBezTo>
                    <a:pt x="11157" y="7097"/>
                    <a:pt x="9561" y="6251"/>
                    <a:pt x="8037" y="5323"/>
                  </a:cubicBezTo>
                  <a:cubicBezTo>
                    <a:pt x="5799" y="3930"/>
                    <a:pt x="3668" y="2394"/>
                    <a:pt x="1441" y="1013"/>
                  </a:cubicBezTo>
                  <a:cubicBezTo>
                    <a:pt x="953" y="691"/>
                    <a:pt x="453" y="34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19"/>
            <p:cNvSpPr/>
            <p:nvPr/>
          </p:nvSpPr>
          <p:spPr>
            <a:xfrm>
              <a:off x="943850" y="4610525"/>
              <a:ext cx="337575" cy="174450"/>
            </a:xfrm>
            <a:custGeom>
              <a:rect b="b" l="l" r="r" t="t"/>
              <a:pathLst>
                <a:path extrusionOk="0" h="6978" w="13503">
                  <a:moveTo>
                    <a:pt x="1" y="0"/>
                  </a:moveTo>
                  <a:lnTo>
                    <a:pt x="1" y="0"/>
                  </a:lnTo>
                  <a:cubicBezTo>
                    <a:pt x="203" y="191"/>
                    <a:pt x="394" y="369"/>
                    <a:pt x="584" y="548"/>
                  </a:cubicBezTo>
                  <a:cubicBezTo>
                    <a:pt x="2251" y="2084"/>
                    <a:pt x="3906" y="3274"/>
                    <a:pt x="6061" y="4453"/>
                  </a:cubicBezTo>
                  <a:cubicBezTo>
                    <a:pt x="8418" y="5596"/>
                    <a:pt x="10943" y="6430"/>
                    <a:pt x="13502" y="6977"/>
                  </a:cubicBezTo>
                  <a:cubicBezTo>
                    <a:pt x="10704" y="5822"/>
                    <a:pt x="7942" y="4310"/>
                    <a:pt x="5216" y="2893"/>
                  </a:cubicBezTo>
                  <a:cubicBezTo>
                    <a:pt x="3739" y="2060"/>
                    <a:pt x="2203" y="1369"/>
                    <a:pt x="763" y="512"/>
                  </a:cubicBezTo>
                  <a:cubicBezTo>
                    <a:pt x="501" y="345"/>
                    <a:pt x="239" y="17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19"/>
            <p:cNvSpPr/>
            <p:nvPr/>
          </p:nvSpPr>
          <p:spPr>
            <a:xfrm>
              <a:off x="906350" y="4677800"/>
              <a:ext cx="224450" cy="113125"/>
            </a:xfrm>
            <a:custGeom>
              <a:rect b="b" l="l" r="r" t="t"/>
              <a:pathLst>
                <a:path extrusionOk="0" h="4525" w="8978">
                  <a:moveTo>
                    <a:pt x="1" y="0"/>
                  </a:moveTo>
                  <a:lnTo>
                    <a:pt x="1" y="0"/>
                  </a:lnTo>
                  <a:cubicBezTo>
                    <a:pt x="132" y="107"/>
                    <a:pt x="262" y="226"/>
                    <a:pt x="405" y="333"/>
                  </a:cubicBezTo>
                  <a:cubicBezTo>
                    <a:pt x="1536" y="1203"/>
                    <a:pt x="2751" y="2119"/>
                    <a:pt x="4061" y="2834"/>
                  </a:cubicBezTo>
                  <a:cubicBezTo>
                    <a:pt x="5596" y="3620"/>
                    <a:pt x="7263" y="4227"/>
                    <a:pt x="8978" y="4524"/>
                  </a:cubicBezTo>
                  <a:cubicBezTo>
                    <a:pt x="7406" y="3798"/>
                    <a:pt x="5966" y="2858"/>
                    <a:pt x="4418" y="2107"/>
                  </a:cubicBezTo>
                  <a:cubicBezTo>
                    <a:pt x="2977" y="1405"/>
                    <a:pt x="2013" y="1119"/>
                    <a:pt x="370" y="226"/>
                  </a:cubicBezTo>
                  <a:cubicBezTo>
                    <a:pt x="239" y="155"/>
                    <a:pt x="120" y="83"/>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19"/>
            <p:cNvSpPr/>
            <p:nvPr/>
          </p:nvSpPr>
          <p:spPr>
            <a:xfrm>
              <a:off x="833125" y="4723025"/>
              <a:ext cx="108375" cy="69375"/>
            </a:xfrm>
            <a:custGeom>
              <a:rect b="b" l="l" r="r" t="t"/>
              <a:pathLst>
                <a:path extrusionOk="0" h="2775" w="4335">
                  <a:moveTo>
                    <a:pt x="1" y="1"/>
                  </a:moveTo>
                  <a:cubicBezTo>
                    <a:pt x="1275" y="1168"/>
                    <a:pt x="2644" y="2180"/>
                    <a:pt x="4334" y="2775"/>
                  </a:cubicBezTo>
                  <a:cubicBezTo>
                    <a:pt x="3644" y="2346"/>
                    <a:pt x="3001" y="1846"/>
                    <a:pt x="2322" y="1406"/>
                  </a:cubicBezTo>
                  <a:cubicBezTo>
                    <a:pt x="1608" y="965"/>
                    <a:pt x="548" y="32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19"/>
            <p:cNvSpPr/>
            <p:nvPr/>
          </p:nvSpPr>
          <p:spPr>
            <a:xfrm>
              <a:off x="526550" y="4027400"/>
              <a:ext cx="181300" cy="230125"/>
            </a:xfrm>
            <a:custGeom>
              <a:rect b="b" l="l" r="r" t="t"/>
              <a:pathLst>
                <a:path extrusionOk="0" h="9205" w="7252">
                  <a:moveTo>
                    <a:pt x="0" y="1"/>
                  </a:moveTo>
                  <a:lnTo>
                    <a:pt x="0" y="1"/>
                  </a:lnTo>
                  <a:cubicBezTo>
                    <a:pt x="24" y="215"/>
                    <a:pt x="84" y="418"/>
                    <a:pt x="167" y="632"/>
                  </a:cubicBezTo>
                  <a:cubicBezTo>
                    <a:pt x="429" y="1406"/>
                    <a:pt x="857" y="2132"/>
                    <a:pt x="1322" y="2894"/>
                  </a:cubicBezTo>
                  <a:cubicBezTo>
                    <a:pt x="2810" y="5394"/>
                    <a:pt x="4786" y="7621"/>
                    <a:pt x="7251" y="9204"/>
                  </a:cubicBezTo>
                  <a:cubicBezTo>
                    <a:pt x="5548" y="7383"/>
                    <a:pt x="4405" y="5644"/>
                    <a:pt x="3108" y="4013"/>
                  </a:cubicBezTo>
                  <a:cubicBezTo>
                    <a:pt x="2512" y="3251"/>
                    <a:pt x="1893" y="2489"/>
                    <a:pt x="1250" y="1763"/>
                  </a:cubicBezTo>
                  <a:cubicBezTo>
                    <a:pt x="857" y="1311"/>
                    <a:pt x="584" y="1013"/>
                    <a:pt x="286" y="561"/>
                  </a:cubicBezTo>
                  <a:cubicBezTo>
                    <a:pt x="155" y="394"/>
                    <a:pt x="72" y="215"/>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19"/>
            <p:cNvSpPr/>
            <p:nvPr/>
          </p:nvSpPr>
          <p:spPr>
            <a:xfrm>
              <a:off x="604225" y="3973225"/>
              <a:ext cx="252750" cy="297400"/>
            </a:xfrm>
            <a:custGeom>
              <a:rect b="b" l="l" r="r" t="t"/>
              <a:pathLst>
                <a:path extrusionOk="0" h="11896" w="10110">
                  <a:moveTo>
                    <a:pt x="1" y="1"/>
                  </a:moveTo>
                  <a:lnTo>
                    <a:pt x="1" y="1"/>
                  </a:lnTo>
                  <a:cubicBezTo>
                    <a:pt x="120" y="215"/>
                    <a:pt x="251" y="442"/>
                    <a:pt x="370" y="668"/>
                  </a:cubicBezTo>
                  <a:cubicBezTo>
                    <a:pt x="1310" y="2394"/>
                    <a:pt x="2287" y="4121"/>
                    <a:pt x="3501" y="5680"/>
                  </a:cubicBezTo>
                  <a:cubicBezTo>
                    <a:pt x="5359" y="8062"/>
                    <a:pt x="7561" y="10217"/>
                    <a:pt x="10109" y="11895"/>
                  </a:cubicBezTo>
                  <a:cubicBezTo>
                    <a:pt x="8537" y="10407"/>
                    <a:pt x="7204" y="8704"/>
                    <a:pt x="5847" y="7038"/>
                  </a:cubicBezTo>
                  <a:cubicBezTo>
                    <a:pt x="4156" y="4990"/>
                    <a:pt x="2441" y="2930"/>
                    <a:pt x="715" y="894"/>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19"/>
            <p:cNvSpPr/>
            <p:nvPr/>
          </p:nvSpPr>
          <p:spPr>
            <a:xfrm>
              <a:off x="738175" y="3956875"/>
              <a:ext cx="184275" cy="229800"/>
            </a:xfrm>
            <a:custGeom>
              <a:rect b="b" l="l" r="r" t="t"/>
              <a:pathLst>
                <a:path extrusionOk="0" h="9192" w="7371">
                  <a:moveTo>
                    <a:pt x="1" y="0"/>
                  </a:moveTo>
                  <a:lnTo>
                    <a:pt x="1" y="0"/>
                  </a:lnTo>
                  <a:cubicBezTo>
                    <a:pt x="60" y="131"/>
                    <a:pt x="120" y="286"/>
                    <a:pt x="179" y="429"/>
                  </a:cubicBezTo>
                  <a:cubicBezTo>
                    <a:pt x="905" y="2108"/>
                    <a:pt x="1965" y="3655"/>
                    <a:pt x="3108" y="5108"/>
                  </a:cubicBezTo>
                  <a:cubicBezTo>
                    <a:pt x="4370" y="6608"/>
                    <a:pt x="5823" y="7977"/>
                    <a:pt x="7370" y="9192"/>
                  </a:cubicBezTo>
                  <a:cubicBezTo>
                    <a:pt x="6335" y="7977"/>
                    <a:pt x="4823" y="5834"/>
                    <a:pt x="4227" y="5108"/>
                  </a:cubicBezTo>
                  <a:cubicBezTo>
                    <a:pt x="3037" y="3536"/>
                    <a:pt x="1644" y="2024"/>
                    <a:pt x="405" y="584"/>
                  </a:cubicBezTo>
                  <a:cubicBezTo>
                    <a:pt x="251" y="381"/>
                    <a:pt x="108" y="19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19"/>
            <p:cNvSpPr/>
            <p:nvPr/>
          </p:nvSpPr>
          <p:spPr>
            <a:xfrm>
              <a:off x="456900" y="4088425"/>
              <a:ext cx="244975" cy="293225"/>
            </a:xfrm>
            <a:custGeom>
              <a:rect b="b" l="l" r="r" t="t"/>
              <a:pathLst>
                <a:path extrusionOk="0" h="11729" w="9799">
                  <a:moveTo>
                    <a:pt x="0" y="1"/>
                  </a:moveTo>
                  <a:cubicBezTo>
                    <a:pt x="119" y="286"/>
                    <a:pt x="226" y="584"/>
                    <a:pt x="345" y="870"/>
                  </a:cubicBezTo>
                  <a:cubicBezTo>
                    <a:pt x="1131" y="2858"/>
                    <a:pt x="2512" y="5061"/>
                    <a:pt x="4024" y="6871"/>
                  </a:cubicBezTo>
                  <a:cubicBezTo>
                    <a:pt x="5703" y="8740"/>
                    <a:pt x="7620" y="10454"/>
                    <a:pt x="9799" y="11728"/>
                  </a:cubicBezTo>
                  <a:cubicBezTo>
                    <a:pt x="7965" y="10145"/>
                    <a:pt x="6418" y="8252"/>
                    <a:pt x="4834" y="6406"/>
                  </a:cubicBezTo>
                  <a:cubicBezTo>
                    <a:pt x="3203" y="4346"/>
                    <a:pt x="1881" y="2763"/>
                    <a:pt x="655" y="1037"/>
                  </a:cubicBezTo>
                  <a:cubicBezTo>
                    <a:pt x="512" y="810"/>
                    <a:pt x="179" y="322"/>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19"/>
            <p:cNvSpPr/>
            <p:nvPr/>
          </p:nvSpPr>
          <p:spPr>
            <a:xfrm>
              <a:off x="440525" y="4197975"/>
              <a:ext cx="210175" cy="214325"/>
            </a:xfrm>
            <a:custGeom>
              <a:rect b="b" l="l" r="r" t="t"/>
              <a:pathLst>
                <a:path extrusionOk="0" h="8573" w="8407">
                  <a:moveTo>
                    <a:pt x="0" y="0"/>
                  </a:moveTo>
                  <a:lnTo>
                    <a:pt x="0" y="0"/>
                  </a:lnTo>
                  <a:cubicBezTo>
                    <a:pt x="107" y="167"/>
                    <a:pt x="191" y="334"/>
                    <a:pt x="298" y="500"/>
                  </a:cubicBezTo>
                  <a:cubicBezTo>
                    <a:pt x="1286" y="2167"/>
                    <a:pt x="2370" y="3810"/>
                    <a:pt x="3727" y="5203"/>
                  </a:cubicBezTo>
                  <a:cubicBezTo>
                    <a:pt x="5096" y="6549"/>
                    <a:pt x="6703" y="7692"/>
                    <a:pt x="8406" y="8573"/>
                  </a:cubicBezTo>
                  <a:cubicBezTo>
                    <a:pt x="6489" y="6989"/>
                    <a:pt x="4858" y="5108"/>
                    <a:pt x="3155" y="3274"/>
                  </a:cubicBezTo>
                  <a:cubicBezTo>
                    <a:pt x="2358" y="2393"/>
                    <a:pt x="1489" y="1596"/>
                    <a:pt x="667" y="738"/>
                  </a:cubicBezTo>
                  <a:cubicBezTo>
                    <a:pt x="453" y="500"/>
                    <a:pt x="226" y="25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19"/>
            <p:cNvSpPr/>
            <p:nvPr/>
          </p:nvSpPr>
          <p:spPr>
            <a:xfrm>
              <a:off x="433075" y="4325075"/>
              <a:ext cx="168500" cy="178025"/>
            </a:xfrm>
            <a:custGeom>
              <a:rect b="b" l="l" r="r" t="t"/>
              <a:pathLst>
                <a:path extrusionOk="0" h="7121" w="6740">
                  <a:moveTo>
                    <a:pt x="1" y="0"/>
                  </a:moveTo>
                  <a:lnTo>
                    <a:pt x="1" y="0"/>
                  </a:lnTo>
                  <a:cubicBezTo>
                    <a:pt x="60" y="155"/>
                    <a:pt x="120" y="298"/>
                    <a:pt x="191" y="453"/>
                  </a:cubicBezTo>
                  <a:cubicBezTo>
                    <a:pt x="882" y="1941"/>
                    <a:pt x="1846" y="3310"/>
                    <a:pt x="2989" y="4501"/>
                  </a:cubicBezTo>
                  <a:cubicBezTo>
                    <a:pt x="4108" y="5560"/>
                    <a:pt x="5406" y="6394"/>
                    <a:pt x="6740" y="7120"/>
                  </a:cubicBezTo>
                  <a:cubicBezTo>
                    <a:pt x="5239" y="5679"/>
                    <a:pt x="3799" y="4155"/>
                    <a:pt x="2382" y="2620"/>
                  </a:cubicBezTo>
                  <a:cubicBezTo>
                    <a:pt x="1715" y="1893"/>
                    <a:pt x="989" y="1226"/>
                    <a:pt x="358" y="464"/>
                  </a:cubicBezTo>
                  <a:cubicBezTo>
                    <a:pt x="227" y="322"/>
                    <a:pt x="120" y="17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19"/>
            <p:cNvSpPr/>
            <p:nvPr/>
          </p:nvSpPr>
          <p:spPr>
            <a:xfrm>
              <a:off x="467300" y="4461400"/>
              <a:ext cx="156300" cy="135150"/>
            </a:xfrm>
            <a:custGeom>
              <a:rect b="b" l="l" r="r" t="t"/>
              <a:pathLst>
                <a:path extrusionOk="0" h="5406" w="6252">
                  <a:moveTo>
                    <a:pt x="1" y="0"/>
                  </a:moveTo>
                  <a:cubicBezTo>
                    <a:pt x="96" y="119"/>
                    <a:pt x="168" y="238"/>
                    <a:pt x="239" y="345"/>
                  </a:cubicBezTo>
                  <a:cubicBezTo>
                    <a:pt x="1739" y="2524"/>
                    <a:pt x="3787" y="4394"/>
                    <a:pt x="6252" y="5406"/>
                  </a:cubicBezTo>
                  <a:cubicBezTo>
                    <a:pt x="5275" y="4703"/>
                    <a:pt x="4335" y="3774"/>
                    <a:pt x="3382" y="2917"/>
                  </a:cubicBezTo>
                  <a:cubicBezTo>
                    <a:pt x="2394" y="2024"/>
                    <a:pt x="1322" y="1262"/>
                    <a:pt x="358" y="357"/>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19"/>
            <p:cNvSpPr/>
            <p:nvPr/>
          </p:nvSpPr>
          <p:spPr>
            <a:xfrm>
              <a:off x="695025" y="4722725"/>
              <a:ext cx="155100" cy="98250"/>
            </a:xfrm>
            <a:custGeom>
              <a:rect b="b" l="l" r="r" t="t"/>
              <a:pathLst>
                <a:path extrusionOk="0" h="3930" w="6204">
                  <a:moveTo>
                    <a:pt x="0" y="1"/>
                  </a:moveTo>
                  <a:lnTo>
                    <a:pt x="0" y="1"/>
                  </a:lnTo>
                  <a:cubicBezTo>
                    <a:pt x="36" y="25"/>
                    <a:pt x="48" y="48"/>
                    <a:pt x="72" y="60"/>
                  </a:cubicBezTo>
                  <a:cubicBezTo>
                    <a:pt x="905" y="799"/>
                    <a:pt x="1715" y="1549"/>
                    <a:pt x="2619" y="2192"/>
                  </a:cubicBezTo>
                  <a:cubicBezTo>
                    <a:pt x="3727" y="2942"/>
                    <a:pt x="4917" y="3608"/>
                    <a:pt x="6203" y="3930"/>
                  </a:cubicBezTo>
                  <a:cubicBezTo>
                    <a:pt x="5108" y="3239"/>
                    <a:pt x="4346" y="2537"/>
                    <a:pt x="3262" y="1811"/>
                  </a:cubicBezTo>
                  <a:cubicBezTo>
                    <a:pt x="2417" y="1251"/>
                    <a:pt x="1786" y="941"/>
                    <a:pt x="929" y="501"/>
                  </a:cubicBezTo>
                  <a:cubicBezTo>
                    <a:pt x="631" y="334"/>
                    <a:pt x="310" y="16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19"/>
            <p:cNvSpPr/>
            <p:nvPr/>
          </p:nvSpPr>
          <p:spPr>
            <a:xfrm>
              <a:off x="251200" y="4425675"/>
              <a:ext cx="444725" cy="411675"/>
            </a:xfrm>
            <a:custGeom>
              <a:rect b="b" l="l" r="r" t="t"/>
              <a:pathLst>
                <a:path extrusionOk="0" h="16467" w="17789">
                  <a:moveTo>
                    <a:pt x="1" y="0"/>
                  </a:moveTo>
                  <a:lnTo>
                    <a:pt x="1" y="0"/>
                  </a:lnTo>
                  <a:cubicBezTo>
                    <a:pt x="179" y="477"/>
                    <a:pt x="941" y="1905"/>
                    <a:pt x="1370" y="2679"/>
                  </a:cubicBezTo>
                  <a:cubicBezTo>
                    <a:pt x="2370" y="4453"/>
                    <a:pt x="3620" y="6073"/>
                    <a:pt x="4966" y="7573"/>
                  </a:cubicBezTo>
                  <a:cubicBezTo>
                    <a:pt x="6145" y="8882"/>
                    <a:pt x="7371" y="10145"/>
                    <a:pt x="8704" y="11299"/>
                  </a:cubicBezTo>
                  <a:cubicBezTo>
                    <a:pt x="11383" y="13526"/>
                    <a:pt x="14527" y="15217"/>
                    <a:pt x="17789" y="16467"/>
                  </a:cubicBezTo>
                  <a:cubicBezTo>
                    <a:pt x="16372" y="15681"/>
                    <a:pt x="15027" y="14752"/>
                    <a:pt x="13657" y="13859"/>
                  </a:cubicBezTo>
                  <a:cubicBezTo>
                    <a:pt x="12086" y="12800"/>
                    <a:pt x="10443" y="11728"/>
                    <a:pt x="9181" y="10680"/>
                  </a:cubicBezTo>
                  <a:cubicBezTo>
                    <a:pt x="6514" y="8442"/>
                    <a:pt x="3930" y="5465"/>
                    <a:pt x="2096" y="3001"/>
                  </a:cubicBezTo>
                  <a:cubicBezTo>
                    <a:pt x="1394" y="2013"/>
                    <a:pt x="680" y="102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19"/>
            <p:cNvSpPr/>
            <p:nvPr/>
          </p:nvSpPr>
          <p:spPr>
            <a:xfrm>
              <a:off x="253600" y="4562000"/>
              <a:ext cx="310775" cy="274750"/>
            </a:xfrm>
            <a:custGeom>
              <a:rect b="b" l="l" r="r" t="t"/>
              <a:pathLst>
                <a:path extrusionOk="0" h="10990" w="12431">
                  <a:moveTo>
                    <a:pt x="0" y="1"/>
                  </a:moveTo>
                  <a:cubicBezTo>
                    <a:pt x="14" y="41"/>
                    <a:pt x="23" y="66"/>
                    <a:pt x="31" y="87"/>
                  </a:cubicBezTo>
                  <a:lnTo>
                    <a:pt x="31" y="87"/>
                  </a:lnTo>
                  <a:cubicBezTo>
                    <a:pt x="21" y="58"/>
                    <a:pt x="10" y="29"/>
                    <a:pt x="0" y="1"/>
                  </a:cubicBezTo>
                  <a:close/>
                  <a:moveTo>
                    <a:pt x="31" y="87"/>
                  </a:moveTo>
                  <a:cubicBezTo>
                    <a:pt x="203" y="559"/>
                    <a:pt x="407" y="1040"/>
                    <a:pt x="643" y="1489"/>
                  </a:cubicBezTo>
                  <a:cubicBezTo>
                    <a:pt x="1465" y="2918"/>
                    <a:pt x="2381" y="4287"/>
                    <a:pt x="3536" y="5477"/>
                  </a:cubicBezTo>
                  <a:cubicBezTo>
                    <a:pt x="6049" y="7942"/>
                    <a:pt x="9192" y="9680"/>
                    <a:pt x="12430" y="10990"/>
                  </a:cubicBezTo>
                  <a:cubicBezTo>
                    <a:pt x="10501" y="9859"/>
                    <a:pt x="7823" y="7954"/>
                    <a:pt x="6608" y="7001"/>
                  </a:cubicBezTo>
                  <a:cubicBezTo>
                    <a:pt x="5751" y="6335"/>
                    <a:pt x="4703" y="5501"/>
                    <a:pt x="3727" y="4549"/>
                  </a:cubicBezTo>
                  <a:cubicBezTo>
                    <a:pt x="2822" y="3656"/>
                    <a:pt x="2000" y="2679"/>
                    <a:pt x="1167" y="1739"/>
                  </a:cubicBezTo>
                  <a:cubicBezTo>
                    <a:pt x="750" y="1263"/>
                    <a:pt x="393" y="751"/>
                    <a:pt x="48" y="131"/>
                  </a:cubicBezTo>
                  <a:cubicBezTo>
                    <a:pt x="43" y="116"/>
                    <a:pt x="37" y="103"/>
                    <a:pt x="31" y="8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19"/>
            <p:cNvSpPr/>
            <p:nvPr/>
          </p:nvSpPr>
          <p:spPr>
            <a:xfrm>
              <a:off x="241100" y="4696850"/>
              <a:ext cx="181000" cy="129500"/>
            </a:xfrm>
            <a:custGeom>
              <a:rect b="b" l="l" r="r" t="t"/>
              <a:pathLst>
                <a:path extrusionOk="0" h="5180" w="7240">
                  <a:moveTo>
                    <a:pt x="0" y="0"/>
                  </a:moveTo>
                  <a:lnTo>
                    <a:pt x="0" y="0"/>
                  </a:lnTo>
                  <a:cubicBezTo>
                    <a:pt x="72" y="83"/>
                    <a:pt x="131" y="167"/>
                    <a:pt x="202" y="238"/>
                  </a:cubicBezTo>
                  <a:cubicBezTo>
                    <a:pt x="2131" y="2369"/>
                    <a:pt x="4405" y="4405"/>
                    <a:pt x="7239" y="5179"/>
                  </a:cubicBezTo>
                  <a:cubicBezTo>
                    <a:pt x="5953" y="4524"/>
                    <a:pt x="5072" y="3727"/>
                    <a:pt x="4167" y="3048"/>
                  </a:cubicBezTo>
                  <a:cubicBezTo>
                    <a:pt x="3048" y="2155"/>
                    <a:pt x="1726" y="1322"/>
                    <a:pt x="643" y="512"/>
                  </a:cubicBezTo>
                  <a:cubicBezTo>
                    <a:pt x="417" y="345"/>
                    <a:pt x="214" y="17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19"/>
            <p:cNvSpPr/>
            <p:nvPr/>
          </p:nvSpPr>
          <p:spPr>
            <a:xfrm>
              <a:off x="601250" y="3287725"/>
              <a:ext cx="536700" cy="842400"/>
            </a:xfrm>
            <a:custGeom>
              <a:rect b="b" l="l" r="r" t="t"/>
              <a:pathLst>
                <a:path extrusionOk="0" h="33696" w="21468">
                  <a:moveTo>
                    <a:pt x="108" y="1"/>
                  </a:moveTo>
                  <a:cubicBezTo>
                    <a:pt x="1" y="965"/>
                    <a:pt x="286" y="3370"/>
                    <a:pt x="536" y="4811"/>
                  </a:cubicBezTo>
                  <a:cubicBezTo>
                    <a:pt x="1846" y="11288"/>
                    <a:pt x="5882" y="17384"/>
                    <a:pt x="9704" y="22301"/>
                  </a:cubicBezTo>
                  <a:cubicBezTo>
                    <a:pt x="11728" y="24933"/>
                    <a:pt x="13931" y="27421"/>
                    <a:pt x="16372" y="29683"/>
                  </a:cubicBezTo>
                  <a:cubicBezTo>
                    <a:pt x="17979" y="31124"/>
                    <a:pt x="19705" y="32434"/>
                    <a:pt x="21468" y="33696"/>
                  </a:cubicBezTo>
                  <a:cubicBezTo>
                    <a:pt x="18027" y="30457"/>
                    <a:pt x="14514" y="27266"/>
                    <a:pt x="11538" y="23587"/>
                  </a:cubicBezTo>
                  <a:cubicBezTo>
                    <a:pt x="9335" y="20837"/>
                    <a:pt x="7121" y="17860"/>
                    <a:pt x="5275" y="14622"/>
                  </a:cubicBezTo>
                  <a:cubicBezTo>
                    <a:pt x="3549" y="11574"/>
                    <a:pt x="2370" y="8788"/>
                    <a:pt x="1429" y="5406"/>
                  </a:cubicBezTo>
                  <a:cubicBezTo>
                    <a:pt x="1144" y="4454"/>
                    <a:pt x="906" y="3478"/>
                    <a:pt x="667" y="2489"/>
                  </a:cubicBezTo>
                  <a:cubicBezTo>
                    <a:pt x="477" y="1668"/>
                    <a:pt x="251" y="858"/>
                    <a:pt x="1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19"/>
            <p:cNvSpPr/>
            <p:nvPr/>
          </p:nvSpPr>
          <p:spPr>
            <a:xfrm>
              <a:off x="864075" y="3740175"/>
              <a:ext cx="164625" cy="209275"/>
            </a:xfrm>
            <a:custGeom>
              <a:rect b="b" l="l" r="r" t="t"/>
              <a:pathLst>
                <a:path extrusionOk="0" h="8371" w="6585">
                  <a:moveTo>
                    <a:pt x="1" y="0"/>
                  </a:moveTo>
                  <a:lnTo>
                    <a:pt x="1" y="0"/>
                  </a:lnTo>
                  <a:cubicBezTo>
                    <a:pt x="739" y="1405"/>
                    <a:pt x="1453" y="2834"/>
                    <a:pt x="2406" y="4096"/>
                  </a:cubicBezTo>
                  <a:cubicBezTo>
                    <a:pt x="3608" y="5692"/>
                    <a:pt x="5085" y="7061"/>
                    <a:pt x="6585" y="8370"/>
                  </a:cubicBezTo>
                  <a:cubicBezTo>
                    <a:pt x="5478" y="6954"/>
                    <a:pt x="4144" y="5108"/>
                    <a:pt x="3216" y="3918"/>
                  </a:cubicBezTo>
                  <a:cubicBezTo>
                    <a:pt x="2168" y="2584"/>
                    <a:pt x="1072" y="1298"/>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19"/>
            <p:cNvSpPr/>
            <p:nvPr/>
          </p:nvSpPr>
          <p:spPr>
            <a:xfrm>
              <a:off x="817050" y="3394600"/>
              <a:ext cx="197975" cy="292625"/>
            </a:xfrm>
            <a:custGeom>
              <a:rect b="b" l="l" r="r" t="t"/>
              <a:pathLst>
                <a:path extrusionOk="0" h="11705" w="7919">
                  <a:moveTo>
                    <a:pt x="1" y="0"/>
                  </a:moveTo>
                  <a:lnTo>
                    <a:pt x="1" y="0"/>
                  </a:lnTo>
                  <a:cubicBezTo>
                    <a:pt x="96" y="179"/>
                    <a:pt x="179" y="393"/>
                    <a:pt x="251" y="584"/>
                  </a:cubicBezTo>
                  <a:cubicBezTo>
                    <a:pt x="977" y="2393"/>
                    <a:pt x="1858" y="4239"/>
                    <a:pt x="2965" y="5965"/>
                  </a:cubicBezTo>
                  <a:cubicBezTo>
                    <a:pt x="4358" y="8073"/>
                    <a:pt x="6001" y="10049"/>
                    <a:pt x="7918" y="11704"/>
                  </a:cubicBezTo>
                  <a:cubicBezTo>
                    <a:pt x="6740" y="10180"/>
                    <a:pt x="5692" y="8513"/>
                    <a:pt x="4632" y="6894"/>
                  </a:cubicBezTo>
                  <a:cubicBezTo>
                    <a:pt x="3275" y="4870"/>
                    <a:pt x="1953" y="2834"/>
                    <a:pt x="584" y="834"/>
                  </a:cubicBezTo>
                  <a:cubicBezTo>
                    <a:pt x="382" y="548"/>
                    <a:pt x="191" y="27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19"/>
            <p:cNvSpPr/>
            <p:nvPr/>
          </p:nvSpPr>
          <p:spPr>
            <a:xfrm>
              <a:off x="826150" y="3521825"/>
              <a:ext cx="111475" cy="146350"/>
            </a:xfrm>
            <a:custGeom>
              <a:rect b="b" l="l" r="r" t="t"/>
              <a:pathLst>
                <a:path extrusionOk="0" h="5854" w="4459">
                  <a:moveTo>
                    <a:pt x="3" y="0"/>
                  </a:moveTo>
                  <a:cubicBezTo>
                    <a:pt x="1" y="0"/>
                    <a:pt x="18" y="28"/>
                    <a:pt x="65" y="102"/>
                  </a:cubicBezTo>
                  <a:cubicBezTo>
                    <a:pt x="601" y="1150"/>
                    <a:pt x="1137" y="2222"/>
                    <a:pt x="1827" y="3174"/>
                  </a:cubicBezTo>
                  <a:cubicBezTo>
                    <a:pt x="2566" y="4186"/>
                    <a:pt x="3459" y="5091"/>
                    <a:pt x="4459" y="5853"/>
                  </a:cubicBezTo>
                  <a:cubicBezTo>
                    <a:pt x="3673" y="4960"/>
                    <a:pt x="3018" y="3948"/>
                    <a:pt x="2292" y="2900"/>
                  </a:cubicBezTo>
                  <a:cubicBezTo>
                    <a:pt x="1649" y="2007"/>
                    <a:pt x="899" y="1174"/>
                    <a:pt x="232" y="305"/>
                  </a:cubicBezTo>
                  <a:cubicBezTo>
                    <a:pt x="187" y="260"/>
                    <a:pt x="8" y="0"/>
                    <a:pt x="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19"/>
            <p:cNvSpPr/>
            <p:nvPr/>
          </p:nvSpPr>
          <p:spPr>
            <a:xfrm>
              <a:off x="529825" y="3378225"/>
              <a:ext cx="265525" cy="485500"/>
            </a:xfrm>
            <a:custGeom>
              <a:rect b="b" l="l" r="r" t="t"/>
              <a:pathLst>
                <a:path extrusionOk="0" h="19420" w="10621">
                  <a:moveTo>
                    <a:pt x="0" y="0"/>
                  </a:moveTo>
                  <a:lnTo>
                    <a:pt x="0" y="0"/>
                  </a:lnTo>
                  <a:cubicBezTo>
                    <a:pt x="83" y="322"/>
                    <a:pt x="179" y="691"/>
                    <a:pt x="250" y="1024"/>
                  </a:cubicBezTo>
                  <a:cubicBezTo>
                    <a:pt x="834" y="3406"/>
                    <a:pt x="1596" y="5763"/>
                    <a:pt x="2631" y="7978"/>
                  </a:cubicBezTo>
                  <a:cubicBezTo>
                    <a:pt x="4644" y="12192"/>
                    <a:pt x="7394" y="16050"/>
                    <a:pt x="10621" y="19419"/>
                  </a:cubicBezTo>
                  <a:cubicBezTo>
                    <a:pt x="9418" y="17753"/>
                    <a:pt x="8323" y="16014"/>
                    <a:pt x="7192" y="14288"/>
                  </a:cubicBezTo>
                  <a:cubicBezTo>
                    <a:pt x="6203" y="12788"/>
                    <a:pt x="5179" y="11299"/>
                    <a:pt x="4346" y="9704"/>
                  </a:cubicBezTo>
                  <a:cubicBezTo>
                    <a:pt x="2774" y="6787"/>
                    <a:pt x="1905" y="4322"/>
                    <a:pt x="607" y="1441"/>
                  </a:cubicBezTo>
                  <a:cubicBezTo>
                    <a:pt x="405" y="965"/>
                    <a:pt x="191" y="47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19"/>
            <p:cNvSpPr/>
            <p:nvPr/>
          </p:nvSpPr>
          <p:spPr>
            <a:xfrm>
              <a:off x="659600" y="3265400"/>
              <a:ext cx="69075" cy="228350"/>
            </a:xfrm>
            <a:custGeom>
              <a:rect b="b" l="l" r="r" t="t"/>
              <a:pathLst>
                <a:path extrusionOk="0" h="9134" w="2763">
                  <a:moveTo>
                    <a:pt x="0" y="1"/>
                  </a:moveTo>
                  <a:lnTo>
                    <a:pt x="0" y="453"/>
                  </a:lnTo>
                  <a:cubicBezTo>
                    <a:pt x="119" y="3513"/>
                    <a:pt x="1167" y="6514"/>
                    <a:pt x="2763" y="9133"/>
                  </a:cubicBezTo>
                  <a:cubicBezTo>
                    <a:pt x="1762" y="6299"/>
                    <a:pt x="869" y="3430"/>
                    <a:pt x="107" y="525"/>
                  </a:cubicBezTo>
                  <a:cubicBezTo>
                    <a:pt x="60" y="358"/>
                    <a:pt x="36" y="18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19"/>
            <p:cNvSpPr/>
            <p:nvPr/>
          </p:nvSpPr>
          <p:spPr>
            <a:xfrm>
              <a:off x="698875" y="3252900"/>
              <a:ext cx="22950" cy="116125"/>
            </a:xfrm>
            <a:custGeom>
              <a:rect b="b" l="l" r="r" t="t"/>
              <a:pathLst>
                <a:path extrusionOk="0" h="4645" w="918">
                  <a:moveTo>
                    <a:pt x="191" y="1"/>
                  </a:moveTo>
                  <a:lnTo>
                    <a:pt x="191" y="1"/>
                  </a:lnTo>
                  <a:cubicBezTo>
                    <a:pt x="1" y="1573"/>
                    <a:pt x="215" y="3216"/>
                    <a:pt x="918" y="4644"/>
                  </a:cubicBezTo>
                  <a:cubicBezTo>
                    <a:pt x="811" y="4037"/>
                    <a:pt x="727" y="2977"/>
                    <a:pt x="668" y="2549"/>
                  </a:cubicBezTo>
                  <a:cubicBezTo>
                    <a:pt x="549" y="1680"/>
                    <a:pt x="310" y="846"/>
                    <a:pt x="1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19"/>
            <p:cNvSpPr/>
            <p:nvPr/>
          </p:nvSpPr>
          <p:spPr>
            <a:xfrm>
              <a:off x="468500" y="3420200"/>
              <a:ext cx="210475" cy="406025"/>
            </a:xfrm>
            <a:custGeom>
              <a:rect b="b" l="l" r="r" t="t"/>
              <a:pathLst>
                <a:path extrusionOk="0" h="16241" w="8419">
                  <a:moveTo>
                    <a:pt x="0" y="0"/>
                  </a:moveTo>
                  <a:lnTo>
                    <a:pt x="0" y="0"/>
                  </a:lnTo>
                  <a:cubicBezTo>
                    <a:pt x="72" y="322"/>
                    <a:pt x="167" y="643"/>
                    <a:pt x="250" y="953"/>
                  </a:cubicBezTo>
                  <a:cubicBezTo>
                    <a:pt x="1251" y="4525"/>
                    <a:pt x="2798" y="7930"/>
                    <a:pt x="4656" y="11144"/>
                  </a:cubicBezTo>
                  <a:cubicBezTo>
                    <a:pt x="5727" y="12978"/>
                    <a:pt x="7085" y="14621"/>
                    <a:pt x="8418" y="16240"/>
                  </a:cubicBezTo>
                  <a:cubicBezTo>
                    <a:pt x="7382" y="14514"/>
                    <a:pt x="6251" y="12847"/>
                    <a:pt x="5311" y="11061"/>
                  </a:cubicBezTo>
                  <a:cubicBezTo>
                    <a:pt x="3584" y="7835"/>
                    <a:pt x="2096" y="4501"/>
                    <a:pt x="548" y="1215"/>
                  </a:cubicBezTo>
                  <a:cubicBezTo>
                    <a:pt x="358" y="810"/>
                    <a:pt x="179" y="405"/>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19"/>
            <p:cNvSpPr/>
            <p:nvPr/>
          </p:nvSpPr>
          <p:spPr>
            <a:xfrm>
              <a:off x="394675" y="3396075"/>
              <a:ext cx="194700" cy="418525"/>
            </a:xfrm>
            <a:custGeom>
              <a:rect b="b" l="l" r="r" t="t"/>
              <a:pathLst>
                <a:path extrusionOk="0" h="16741" w="7788">
                  <a:moveTo>
                    <a:pt x="1" y="1"/>
                  </a:moveTo>
                  <a:lnTo>
                    <a:pt x="1" y="1"/>
                  </a:lnTo>
                  <a:cubicBezTo>
                    <a:pt x="60" y="275"/>
                    <a:pt x="120" y="549"/>
                    <a:pt x="179" y="822"/>
                  </a:cubicBezTo>
                  <a:cubicBezTo>
                    <a:pt x="620" y="2739"/>
                    <a:pt x="1037" y="4680"/>
                    <a:pt x="1715" y="6537"/>
                  </a:cubicBezTo>
                  <a:cubicBezTo>
                    <a:pt x="3144" y="10240"/>
                    <a:pt x="5061" y="13812"/>
                    <a:pt x="7787" y="16741"/>
                  </a:cubicBezTo>
                  <a:cubicBezTo>
                    <a:pt x="5942" y="13883"/>
                    <a:pt x="4454" y="10812"/>
                    <a:pt x="3073" y="7716"/>
                  </a:cubicBezTo>
                  <a:cubicBezTo>
                    <a:pt x="2370" y="6109"/>
                    <a:pt x="1394" y="3513"/>
                    <a:pt x="453" y="1239"/>
                  </a:cubicBezTo>
                  <a:cubicBezTo>
                    <a:pt x="286" y="834"/>
                    <a:pt x="144" y="41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19"/>
            <p:cNvSpPr/>
            <p:nvPr/>
          </p:nvSpPr>
          <p:spPr>
            <a:xfrm>
              <a:off x="305375" y="3347275"/>
              <a:ext cx="197675" cy="482825"/>
            </a:xfrm>
            <a:custGeom>
              <a:rect b="b" l="l" r="r" t="t"/>
              <a:pathLst>
                <a:path extrusionOk="0" h="19313" w="7907">
                  <a:moveTo>
                    <a:pt x="1" y="0"/>
                  </a:moveTo>
                  <a:cubicBezTo>
                    <a:pt x="60" y="322"/>
                    <a:pt x="132" y="655"/>
                    <a:pt x="191" y="988"/>
                  </a:cubicBezTo>
                  <a:cubicBezTo>
                    <a:pt x="656" y="3132"/>
                    <a:pt x="1108" y="5275"/>
                    <a:pt x="1787" y="7346"/>
                  </a:cubicBezTo>
                  <a:cubicBezTo>
                    <a:pt x="3216" y="11597"/>
                    <a:pt x="5192" y="15705"/>
                    <a:pt x="7907" y="19312"/>
                  </a:cubicBezTo>
                  <a:cubicBezTo>
                    <a:pt x="6228" y="16109"/>
                    <a:pt x="4525" y="12490"/>
                    <a:pt x="3227" y="9430"/>
                  </a:cubicBezTo>
                  <a:cubicBezTo>
                    <a:pt x="2192" y="6822"/>
                    <a:pt x="1370" y="4144"/>
                    <a:pt x="465" y="1477"/>
                  </a:cubicBezTo>
                  <a:cubicBezTo>
                    <a:pt x="298" y="1000"/>
                    <a:pt x="156" y="51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19"/>
            <p:cNvSpPr/>
            <p:nvPr/>
          </p:nvSpPr>
          <p:spPr>
            <a:xfrm>
              <a:off x="256575" y="3425850"/>
              <a:ext cx="173250" cy="466150"/>
            </a:xfrm>
            <a:custGeom>
              <a:rect b="b" l="l" r="r" t="t"/>
              <a:pathLst>
                <a:path extrusionOk="0" h="18646" w="6930">
                  <a:moveTo>
                    <a:pt x="0" y="0"/>
                  </a:moveTo>
                  <a:lnTo>
                    <a:pt x="0" y="0"/>
                  </a:lnTo>
                  <a:cubicBezTo>
                    <a:pt x="48" y="298"/>
                    <a:pt x="95" y="608"/>
                    <a:pt x="143" y="905"/>
                  </a:cubicBezTo>
                  <a:cubicBezTo>
                    <a:pt x="441" y="3037"/>
                    <a:pt x="750" y="5168"/>
                    <a:pt x="1310" y="7251"/>
                  </a:cubicBezTo>
                  <a:cubicBezTo>
                    <a:pt x="2489" y="11347"/>
                    <a:pt x="4382" y="15229"/>
                    <a:pt x="6930" y="18646"/>
                  </a:cubicBezTo>
                  <a:cubicBezTo>
                    <a:pt x="5941" y="16764"/>
                    <a:pt x="5048" y="14693"/>
                    <a:pt x="4322" y="12966"/>
                  </a:cubicBezTo>
                  <a:cubicBezTo>
                    <a:pt x="3965" y="12121"/>
                    <a:pt x="3239" y="10430"/>
                    <a:pt x="2703" y="8871"/>
                  </a:cubicBezTo>
                  <a:cubicBezTo>
                    <a:pt x="2286" y="7668"/>
                    <a:pt x="1953" y="6430"/>
                    <a:pt x="1596" y="5192"/>
                  </a:cubicBezTo>
                  <a:cubicBezTo>
                    <a:pt x="1227" y="3929"/>
                    <a:pt x="810" y="2679"/>
                    <a:pt x="429" y="1417"/>
                  </a:cubicBezTo>
                  <a:cubicBezTo>
                    <a:pt x="274" y="953"/>
                    <a:pt x="143" y="47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19"/>
            <p:cNvSpPr/>
            <p:nvPr/>
          </p:nvSpPr>
          <p:spPr>
            <a:xfrm>
              <a:off x="247350" y="3655925"/>
              <a:ext cx="110150" cy="297100"/>
            </a:xfrm>
            <a:custGeom>
              <a:rect b="b" l="l" r="r" t="t"/>
              <a:pathLst>
                <a:path extrusionOk="0" h="11884" w="4406">
                  <a:moveTo>
                    <a:pt x="0" y="1"/>
                  </a:moveTo>
                  <a:lnTo>
                    <a:pt x="0" y="1"/>
                  </a:lnTo>
                  <a:cubicBezTo>
                    <a:pt x="36" y="191"/>
                    <a:pt x="60" y="394"/>
                    <a:pt x="95" y="608"/>
                  </a:cubicBezTo>
                  <a:cubicBezTo>
                    <a:pt x="595" y="4680"/>
                    <a:pt x="1965" y="8550"/>
                    <a:pt x="4405" y="11883"/>
                  </a:cubicBezTo>
                  <a:cubicBezTo>
                    <a:pt x="3489" y="9919"/>
                    <a:pt x="2798" y="7811"/>
                    <a:pt x="2060" y="5680"/>
                  </a:cubicBezTo>
                  <a:cubicBezTo>
                    <a:pt x="1465" y="3930"/>
                    <a:pt x="869" y="2561"/>
                    <a:pt x="286" y="846"/>
                  </a:cubicBezTo>
                  <a:cubicBezTo>
                    <a:pt x="179" y="549"/>
                    <a:pt x="95" y="26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19"/>
            <p:cNvSpPr/>
            <p:nvPr/>
          </p:nvSpPr>
          <p:spPr>
            <a:xfrm>
              <a:off x="235725" y="3897625"/>
              <a:ext cx="65825" cy="150050"/>
            </a:xfrm>
            <a:custGeom>
              <a:rect b="b" l="l" r="r" t="t"/>
              <a:pathLst>
                <a:path extrusionOk="0" h="6002" w="2633">
                  <a:moveTo>
                    <a:pt x="1" y="1"/>
                  </a:moveTo>
                  <a:cubicBezTo>
                    <a:pt x="1" y="84"/>
                    <a:pt x="1" y="167"/>
                    <a:pt x="25" y="239"/>
                  </a:cubicBezTo>
                  <a:cubicBezTo>
                    <a:pt x="167" y="2394"/>
                    <a:pt x="1334" y="4347"/>
                    <a:pt x="2632" y="6002"/>
                  </a:cubicBezTo>
                  <a:cubicBezTo>
                    <a:pt x="2061" y="4775"/>
                    <a:pt x="1751" y="3989"/>
                    <a:pt x="1227" y="2834"/>
                  </a:cubicBezTo>
                  <a:cubicBezTo>
                    <a:pt x="775" y="1965"/>
                    <a:pt x="382" y="1203"/>
                    <a:pt x="96" y="310"/>
                  </a:cubicBezTo>
                  <a:cubicBezTo>
                    <a:pt x="60" y="215"/>
                    <a:pt x="36" y="12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19"/>
            <p:cNvSpPr/>
            <p:nvPr/>
          </p:nvSpPr>
          <p:spPr>
            <a:xfrm>
              <a:off x="252400" y="4097950"/>
              <a:ext cx="19675" cy="54200"/>
            </a:xfrm>
            <a:custGeom>
              <a:rect b="b" l="l" r="r" t="t"/>
              <a:pathLst>
                <a:path extrusionOk="0" h="2168" w="787">
                  <a:moveTo>
                    <a:pt x="1" y="1"/>
                  </a:moveTo>
                  <a:lnTo>
                    <a:pt x="1" y="1"/>
                  </a:lnTo>
                  <a:cubicBezTo>
                    <a:pt x="179" y="751"/>
                    <a:pt x="429" y="1489"/>
                    <a:pt x="786" y="2168"/>
                  </a:cubicBezTo>
                  <a:cubicBezTo>
                    <a:pt x="608" y="1429"/>
                    <a:pt x="322" y="69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19"/>
            <p:cNvSpPr/>
            <p:nvPr/>
          </p:nvSpPr>
          <p:spPr>
            <a:xfrm>
              <a:off x="246750" y="3013900"/>
              <a:ext cx="46450" cy="298575"/>
            </a:xfrm>
            <a:custGeom>
              <a:rect b="b" l="l" r="r" t="t"/>
              <a:pathLst>
                <a:path extrusionOk="0" h="11943" w="1858">
                  <a:moveTo>
                    <a:pt x="465" y="0"/>
                  </a:moveTo>
                  <a:cubicBezTo>
                    <a:pt x="429" y="191"/>
                    <a:pt x="405" y="381"/>
                    <a:pt x="369" y="572"/>
                  </a:cubicBezTo>
                  <a:cubicBezTo>
                    <a:pt x="107" y="2322"/>
                    <a:pt x="0" y="4108"/>
                    <a:pt x="179" y="5882"/>
                  </a:cubicBezTo>
                  <a:cubicBezTo>
                    <a:pt x="405" y="7977"/>
                    <a:pt x="917" y="10049"/>
                    <a:pt x="1858" y="11942"/>
                  </a:cubicBezTo>
                  <a:cubicBezTo>
                    <a:pt x="1417" y="10121"/>
                    <a:pt x="1310" y="8620"/>
                    <a:pt x="1084" y="6787"/>
                  </a:cubicBezTo>
                  <a:cubicBezTo>
                    <a:pt x="869" y="4822"/>
                    <a:pt x="643" y="2882"/>
                    <a:pt x="500" y="917"/>
                  </a:cubicBezTo>
                  <a:cubicBezTo>
                    <a:pt x="488" y="619"/>
                    <a:pt x="465" y="298"/>
                    <a:pt x="4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19"/>
            <p:cNvSpPr/>
            <p:nvPr/>
          </p:nvSpPr>
          <p:spPr>
            <a:xfrm>
              <a:off x="236625" y="3324350"/>
              <a:ext cx="8350" cy="41400"/>
            </a:xfrm>
            <a:custGeom>
              <a:rect b="b" l="l" r="r" t="t"/>
              <a:pathLst>
                <a:path extrusionOk="0" h="1656" w="334">
                  <a:moveTo>
                    <a:pt x="0" y="0"/>
                  </a:moveTo>
                  <a:lnTo>
                    <a:pt x="0" y="0"/>
                  </a:lnTo>
                  <a:cubicBezTo>
                    <a:pt x="36" y="560"/>
                    <a:pt x="131" y="1120"/>
                    <a:pt x="334" y="1655"/>
                  </a:cubicBezTo>
                  <a:cubicBezTo>
                    <a:pt x="286" y="1084"/>
                    <a:pt x="167" y="536"/>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19"/>
            <p:cNvSpPr/>
            <p:nvPr/>
          </p:nvSpPr>
          <p:spPr>
            <a:xfrm>
              <a:off x="459575" y="3161825"/>
              <a:ext cx="24425" cy="106000"/>
            </a:xfrm>
            <a:custGeom>
              <a:rect b="b" l="l" r="r" t="t"/>
              <a:pathLst>
                <a:path extrusionOk="0" h="4240" w="977">
                  <a:moveTo>
                    <a:pt x="84" y="1"/>
                  </a:moveTo>
                  <a:lnTo>
                    <a:pt x="84" y="1"/>
                  </a:lnTo>
                  <a:cubicBezTo>
                    <a:pt x="0" y="1465"/>
                    <a:pt x="310" y="2930"/>
                    <a:pt x="977" y="4239"/>
                  </a:cubicBezTo>
                  <a:cubicBezTo>
                    <a:pt x="893" y="3537"/>
                    <a:pt x="846" y="3251"/>
                    <a:pt x="750" y="2596"/>
                  </a:cubicBezTo>
                  <a:cubicBezTo>
                    <a:pt x="643" y="1739"/>
                    <a:pt x="346" y="775"/>
                    <a:pt x="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19"/>
            <p:cNvSpPr/>
            <p:nvPr/>
          </p:nvSpPr>
          <p:spPr>
            <a:xfrm>
              <a:off x="542925" y="3163025"/>
              <a:ext cx="16675" cy="73550"/>
            </a:xfrm>
            <a:custGeom>
              <a:rect b="b" l="l" r="r" t="t"/>
              <a:pathLst>
                <a:path extrusionOk="0" h="2942" w="667">
                  <a:moveTo>
                    <a:pt x="71" y="0"/>
                  </a:moveTo>
                  <a:cubicBezTo>
                    <a:pt x="0" y="1024"/>
                    <a:pt x="226" y="2024"/>
                    <a:pt x="667" y="2941"/>
                  </a:cubicBezTo>
                  <a:cubicBezTo>
                    <a:pt x="619" y="1953"/>
                    <a:pt x="417" y="857"/>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19"/>
            <p:cNvSpPr/>
            <p:nvPr/>
          </p:nvSpPr>
          <p:spPr>
            <a:xfrm>
              <a:off x="599775" y="3129975"/>
              <a:ext cx="5675" cy="44975"/>
            </a:xfrm>
            <a:custGeom>
              <a:rect b="b" l="l" r="r" t="t"/>
              <a:pathLst>
                <a:path extrusionOk="0" h="1799" w="227">
                  <a:moveTo>
                    <a:pt x="191" y="1"/>
                  </a:moveTo>
                  <a:lnTo>
                    <a:pt x="191" y="1"/>
                  </a:lnTo>
                  <a:cubicBezTo>
                    <a:pt x="0" y="584"/>
                    <a:pt x="0" y="1203"/>
                    <a:pt x="107" y="1798"/>
                  </a:cubicBezTo>
                  <a:cubicBezTo>
                    <a:pt x="226" y="1203"/>
                    <a:pt x="214" y="596"/>
                    <a:pt x="1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19"/>
            <p:cNvSpPr/>
            <p:nvPr/>
          </p:nvSpPr>
          <p:spPr>
            <a:xfrm>
              <a:off x="2144300" y="4251550"/>
              <a:ext cx="601000" cy="72775"/>
            </a:xfrm>
            <a:custGeom>
              <a:rect b="b" l="l" r="r" t="t"/>
              <a:pathLst>
                <a:path extrusionOk="0" h="2911" w="24040">
                  <a:moveTo>
                    <a:pt x="1" y="0"/>
                  </a:moveTo>
                  <a:lnTo>
                    <a:pt x="1" y="0"/>
                  </a:lnTo>
                  <a:cubicBezTo>
                    <a:pt x="608" y="286"/>
                    <a:pt x="1203" y="584"/>
                    <a:pt x="1810" y="846"/>
                  </a:cubicBezTo>
                  <a:cubicBezTo>
                    <a:pt x="3549" y="1620"/>
                    <a:pt x="5466" y="2251"/>
                    <a:pt x="7383" y="2548"/>
                  </a:cubicBezTo>
                  <a:cubicBezTo>
                    <a:pt x="9096" y="2777"/>
                    <a:pt x="10827" y="2910"/>
                    <a:pt x="12558" y="2910"/>
                  </a:cubicBezTo>
                  <a:cubicBezTo>
                    <a:pt x="13353" y="2910"/>
                    <a:pt x="14149" y="2882"/>
                    <a:pt x="14943" y="2822"/>
                  </a:cubicBezTo>
                  <a:cubicBezTo>
                    <a:pt x="18622" y="2560"/>
                    <a:pt x="20313" y="2132"/>
                    <a:pt x="24039" y="1810"/>
                  </a:cubicBezTo>
                  <a:cubicBezTo>
                    <a:pt x="23397" y="1766"/>
                    <a:pt x="22755" y="1748"/>
                    <a:pt x="22113" y="1748"/>
                  </a:cubicBezTo>
                  <a:cubicBezTo>
                    <a:pt x="19079" y="1748"/>
                    <a:pt x="16051" y="2156"/>
                    <a:pt x="13014" y="2215"/>
                  </a:cubicBezTo>
                  <a:cubicBezTo>
                    <a:pt x="9311" y="2215"/>
                    <a:pt x="6120" y="1715"/>
                    <a:pt x="2525" y="715"/>
                  </a:cubicBezTo>
                  <a:cubicBezTo>
                    <a:pt x="1727" y="500"/>
                    <a:pt x="906" y="298"/>
                    <a:pt x="108" y="24"/>
                  </a:cubicBezTo>
                  <a:cubicBezTo>
                    <a:pt x="72" y="24"/>
                    <a:pt x="48" y="1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19"/>
            <p:cNvSpPr/>
            <p:nvPr/>
          </p:nvSpPr>
          <p:spPr>
            <a:xfrm>
              <a:off x="2232400" y="4245600"/>
              <a:ext cx="323875" cy="39775"/>
            </a:xfrm>
            <a:custGeom>
              <a:rect b="b" l="l" r="r" t="t"/>
              <a:pathLst>
                <a:path extrusionOk="0" h="1591" w="12955">
                  <a:moveTo>
                    <a:pt x="1" y="0"/>
                  </a:moveTo>
                  <a:lnTo>
                    <a:pt x="1" y="0"/>
                  </a:lnTo>
                  <a:cubicBezTo>
                    <a:pt x="1192" y="560"/>
                    <a:pt x="2513" y="822"/>
                    <a:pt x="3799" y="1096"/>
                  </a:cubicBezTo>
                  <a:cubicBezTo>
                    <a:pt x="5428" y="1456"/>
                    <a:pt x="7086" y="1591"/>
                    <a:pt x="8749" y="1591"/>
                  </a:cubicBezTo>
                  <a:cubicBezTo>
                    <a:pt x="9941" y="1591"/>
                    <a:pt x="11136" y="1521"/>
                    <a:pt x="12324" y="1417"/>
                  </a:cubicBezTo>
                  <a:cubicBezTo>
                    <a:pt x="12538" y="1393"/>
                    <a:pt x="12741" y="1369"/>
                    <a:pt x="12955" y="1357"/>
                  </a:cubicBezTo>
                  <a:cubicBezTo>
                    <a:pt x="12633" y="1322"/>
                    <a:pt x="12336" y="1274"/>
                    <a:pt x="12026" y="1250"/>
                  </a:cubicBezTo>
                  <a:cubicBezTo>
                    <a:pt x="9204" y="905"/>
                    <a:pt x="6359" y="750"/>
                    <a:pt x="3513" y="488"/>
                  </a:cubicBezTo>
                  <a:cubicBezTo>
                    <a:pt x="2299" y="357"/>
                    <a:pt x="1144" y="32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19"/>
            <p:cNvSpPr/>
            <p:nvPr/>
          </p:nvSpPr>
          <p:spPr>
            <a:xfrm>
              <a:off x="1727275" y="4198275"/>
              <a:ext cx="172075" cy="501575"/>
            </a:xfrm>
            <a:custGeom>
              <a:rect b="b" l="l" r="r" t="t"/>
              <a:pathLst>
                <a:path extrusionOk="0" h="20063" w="6883">
                  <a:moveTo>
                    <a:pt x="1" y="0"/>
                  </a:moveTo>
                  <a:cubicBezTo>
                    <a:pt x="1013" y="417"/>
                    <a:pt x="1704" y="1107"/>
                    <a:pt x="2454" y="1893"/>
                  </a:cubicBezTo>
                  <a:cubicBezTo>
                    <a:pt x="2918" y="2429"/>
                    <a:pt x="3037" y="2548"/>
                    <a:pt x="3335" y="2989"/>
                  </a:cubicBezTo>
                  <a:cubicBezTo>
                    <a:pt x="3644" y="3441"/>
                    <a:pt x="3894" y="3929"/>
                    <a:pt x="4132" y="4417"/>
                  </a:cubicBezTo>
                  <a:cubicBezTo>
                    <a:pt x="4263" y="4703"/>
                    <a:pt x="4228" y="4632"/>
                    <a:pt x="4311" y="4822"/>
                  </a:cubicBezTo>
                  <a:cubicBezTo>
                    <a:pt x="5633" y="8049"/>
                    <a:pt x="5633" y="11049"/>
                    <a:pt x="4561" y="14299"/>
                  </a:cubicBezTo>
                  <a:cubicBezTo>
                    <a:pt x="4204" y="15395"/>
                    <a:pt x="3823" y="16133"/>
                    <a:pt x="3180" y="17205"/>
                  </a:cubicBezTo>
                  <a:cubicBezTo>
                    <a:pt x="2632" y="18133"/>
                    <a:pt x="2037" y="19038"/>
                    <a:pt x="1382" y="19895"/>
                  </a:cubicBezTo>
                  <a:cubicBezTo>
                    <a:pt x="1334" y="19955"/>
                    <a:pt x="1287" y="20003"/>
                    <a:pt x="1251" y="20062"/>
                  </a:cubicBezTo>
                  <a:lnTo>
                    <a:pt x="1525" y="19776"/>
                  </a:lnTo>
                  <a:cubicBezTo>
                    <a:pt x="2632" y="18610"/>
                    <a:pt x="3656" y="17478"/>
                    <a:pt x="4537" y="16145"/>
                  </a:cubicBezTo>
                  <a:cubicBezTo>
                    <a:pt x="6883" y="12311"/>
                    <a:pt x="6561" y="6048"/>
                    <a:pt x="3763" y="2572"/>
                  </a:cubicBezTo>
                  <a:cubicBezTo>
                    <a:pt x="2763" y="1429"/>
                    <a:pt x="1513" y="34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19"/>
            <p:cNvSpPr/>
            <p:nvPr/>
          </p:nvSpPr>
          <p:spPr>
            <a:xfrm>
              <a:off x="1732950" y="4256000"/>
              <a:ext cx="100625" cy="415550"/>
            </a:xfrm>
            <a:custGeom>
              <a:rect b="b" l="l" r="r" t="t"/>
              <a:pathLst>
                <a:path extrusionOk="0" h="16622" w="4025">
                  <a:moveTo>
                    <a:pt x="226" y="1"/>
                  </a:moveTo>
                  <a:cubicBezTo>
                    <a:pt x="250" y="40"/>
                    <a:pt x="268" y="58"/>
                    <a:pt x="288" y="76"/>
                  </a:cubicBezTo>
                  <a:lnTo>
                    <a:pt x="288" y="76"/>
                  </a:lnTo>
                  <a:cubicBezTo>
                    <a:pt x="266" y="50"/>
                    <a:pt x="245" y="25"/>
                    <a:pt x="226" y="1"/>
                  </a:cubicBezTo>
                  <a:close/>
                  <a:moveTo>
                    <a:pt x="288" y="76"/>
                  </a:moveTo>
                  <a:lnTo>
                    <a:pt x="288" y="76"/>
                  </a:lnTo>
                  <a:cubicBezTo>
                    <a:pt x="320" y="115"/>
                    <a:pt x="353" y="156"/>
                    <a:pt x="381" y="191"/>
                  </a:cubicBezTo>
                  <a:cubicBezTo>
                    <a:pt x="1024" y="1061"/>
                    <a:pt x="1596" y="1989"/>
                    <a:pt x="2048" y="2977"/>
                  </a:cubicBezTo>
                  <a:cubicBezTo>
                    <a:pt x="3084" y="5287"/>
                    <a:pt x="3417" y="7752"/>
                    <a:pt x="2762" y="10324"/>
                  </a:cubicBezTo>
                  <a:cubicBezTo>
                    <a:pt x="2262" y="12669"/>
                    <a:pt x="1477" y="14705"/>
                    <a:pt x="0" y="16622"/>
                  </a:cubicBezTo>
                  <a:cubicBezTo>
                    <a:pt x="2358" y="14312"/>
                    <a:pt x="3774" y="11086"/>
                    <a:pt x="3965" y="7811"/>
                  </a:cubicBezTo>
                  <a:cubicBezTo>
                    <a:pt x="4025" y="5764"/>
                    <a:pt x="3370" y="3692"/>
                    <a:pt x="2131" y="2025"/>
                  </a:cubicBezTo>
                  <a:cubicBezTo>
                    <a:pt x="1619" y="1311"/>
                    <a:pt x="1000" y="668"/>
                    <a:pt x="322" y="108"/>
                  </a:cubicBezTo>
                  <a:cubicBezTo>
                    <a:pt x="309" y="96"/>
                    <a:pt x="298" y="86"/>
                    <a:pt x="288" y="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19"/>
            <p:cNvSpPr/>
            <p:nvPr/>
          </p:nvSpPr>
          <p:spPr>
            <a:xfrm>
              <a:off x="1967200" y="4191125"/>
              <a:ext cx="250650" cy="251550"/>
            </a:xfrm>
            <a:custGeom>
              <a:rect b="b" l="l" r="r" t="t"/>
              <a:pathLst>
                <a:path extrusionOk="0" h="10062" w="10026">
                  <a:moveTo>
                    <a:pt x="0" y="0"/>
                  </a:moveTo>
                  <a:cubicBezTo>
                    <a:pt x="786" y="2084"/>
                    <a:pt x="1679" y="4191"/>
                    <a:pt x="3025" y="5989"/>
                  </a:cubicBezTo>
                  <a:cubicBezTo>
                    <a:pt x="4358" y="7739"/>
                    <a:pt x="6263" y="9037"/>
                    <a:pt x="8359" y="9704"/>
                  </a:cubicBezTo>
                  <a:cubicBezTo>
                    <a:pt x="8918" y="9871"/>
                    <a:pt x="9466" y="9978"/>
                    <a:pt x="10025" y="10061"/>
                  </a:cubicBezTo>
                  <a:cubicBezTo>
                    <a:pt x="9930" y="10025"/>
                    <a:pt x="9823" y="9990"/>
                    <a:pt x="9716" y="9942"/>
                  </a:cubicBezTo>
                  <a:cubicBezTo>
                    <a:pt x="9097" y="9704"/>
                    <a:pt x="8621" y="9513"/>
                    <a:pt x="8037" y="9204"/>
                  </a:cubicBezTo>
                  <a:cubicBezTo>
                    <a:pt x="4334" y="7192"/>
                    <a:pt x="2072" y="375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19"/>
            <p:cNvSpPr/>
            <p:nvPr/>
          </p:nvSpPr>
          <p:spPr>
            <a:xfrm>
              <a:off x="1982375" y="4289350"/>
              <a:ext cx="186075" cy="174150"/>
            </a:xfrm>
            <a:custGeom>
              <a:rect b="b" l="l" r="r" t="t"/>
              <a:pathLst>
                <a:path extrusionOk="0" h="6966" w="7443">
                  <a:moveTo>
                    <a:pt x="1" y="0"/>
                  </a:moveTo>
                  <a:cubicBezTo>
                    <a:pt x="513" y="1786"/>
                    <a:pt x="1501" y="3441"/>
                    <a:pt x="2870" y="4703"/>
                  </a:cubicBezTo>
                  <a:cubicBezTo>
                    <a:pt x="3977" y="5656"/>
                    <a:pt x="5311" y="6346"/>
                    <a:pt x="6692" y="6775"/>
                  </a:cubicBezTo>
                  <a:cubicBezTo>
                    <a:pt x="6942" y="6846"/>
                    <a:pt x="7192" y="6906"/>
                    <a:pt x="7442" y="6966"/>
                  </a:cubicBezTo>
                  <a:cubicBezTo>
                    <a:pt x="7121" y="6787"/>
                    <a:pt x="6799" y="6596"/>
                    <a:pt x="6490" y="6406"/>
                  </a:cubicBezTo>
                  <a:cubicBezTo>
                    <a:pt x="3799" y="4739"/>
                    <a:pt x="1644" y="290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19"/>
            <p:cNvSpPr/>
            <p:nvPr/>
          </p:nvSpPr>
          <p:spPr>
            <a:xfrm>
              <a:off x="2019300" y="4397400"/>
              <a:ext cx="107475" cy="89325"/>
            </a:xfrm>
            <a:custGeom>
              <a:rect b="b" l="l" r="r" t="t"/>
              <a:pathLst>
                <a:path extrusionOk="0" h="3573" w="4299">
                  <a:moveTo>
                    <a:pt x="0" y="0"/>
                  </a:moveTo>
                  <a:cubicBezTo>
                    <a:pt x="833" y="1846"/>
                    <a:pt x="2167" y="2858"/>
                    <a:pt x="4060" y="3477"/>
                  </a:cubicBezTo>
                  <a:cubicBezTo>
                    <a:pt x="4131" y="3513"/>
                    <a:pt x="4227" y="3537"/>
                    <a:pt x="4298" y="3572"/>
                  </a:cubicBezTo>
                  <a:cubicBezTo>
                    <a:pt x="4096" y="3417"/>
                    <a:pt x="3929" y="3298"/>
                    <a:pt x="3739" y="3144"/>
                  </a:cubicBezTo>
                  <a:cubicBezTo>
                    <a:pt x="2917" y="2501"/>
                    <a:pt x="2381" y="2132"/>
                    <a:pt x="1845" y="1679"/>
                  </a:cubicBezTo>
                  <a:cubicBezTo>
                    <a:pt x="1191" y="1155"/>
                    <a:pt x="536" y="61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19"/>
            <p:cNvSpPr/>
            <p:nvPr/>
          </p:nvSpPr>
          <p:spPr>
            <a:xfrm>
              <a:off x="2028525" y="4456625"/>
              <a:ext cx="56875" cy="52425"/>
            </a:xfrm>
            <a:custGeom>
              <a:rect b="b" l="l" r="r" t="t"/>
              <a:pathLst>
                <a:path extrusionOk="0" h="2097" w="2275">
                  <a:moveTo>
                    <a:pt x="0" y="1"/>
                  </a:moveTo>
                  <a:cubicBezTo>
                    <a:pt x="417" y="977"/>
                    <a:pt x="1369" y="1584"/>
                    <a:pt x="2274" y="2096"/>
                  </a:cubicBezTo>
                  <a:cubicBezTo>
                    <a:pt x="1834" y="1632"/>
                    <a:pt x="1405" y="1156"/>
                    <a:pt x="893" y="775"/>
                  </a:cubicBezTo>
                  <a:cubicBezTo>
                    <a:pt x="655" y="596"/>
                    <a:pt x="298" y="33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19"/>
            <p:cNvSpPr/>
            <p:nvPr/>
          </p:nvSpPr>
          <p:spPr>
            <a:xfrm>
              <a:off x="2071075" y="4384600"/>
              <a:ext cx="452775" cy="460200"/>
            </a:xfrm>
            <a:custGeom>
              <a:rect b="b" l="l" r="r" t="t"/>
              <a:pathLst>
                <a:path extrusionOk="0" h="18408" w="18111">
                  <a:moveTo>
                    <a:pt x="18110" y="0"/>
                  </a:moveTo>
                  <a:cubicBezTo>
                    <a:pt x="16991" y="334"/>
                    <a:pt x="15848" y="548"/>
                    <a:pt x="14717" y="881"/>
                  </a:cubicBezTo>
                  <a:cubicBezTo>
                    <a:pt x="13586" y="1203"/>
                    <a:pt x="12871" y="1501"/>
                    <a:pt x="11978" y="1905"/>
                  </a:cubicBezTo>
                  <a:cubicBezTo>
                    <a:pt x="8657" y="3453"/>
                    <a:pt x="5644" y="5715"/>
                    <a:pt x="3299" y="8501"/>
                  </a:cubicBezTo>
                  <a:cubicBezTo>
                    <a:pt x="2358" y="9668"/>
                    <a:pt x="1489" y="10906"/>
                    <a:pt x="929" y="12311"/>
                  </a:cubicBezTo>
                  <a:cubicBezTo>
                    <a:pt x="215" y="14240"/>
                    <a:pt x="1" y="16407"/>
                    <a:pt x="453" y="18407"/>
                  </a:cubicBezTo>
                  <a:cubicBezTo>
                    <a:pt x="132" y="12359"/>
                    <a:pt x="3835" y="8085"/>
                    <a:pt x="8537" y="5001"/>
                  </a:cubicBezTo>
                  <a:cubicBezTo>
                    <a:pt x="11443" y="3144"/>
                    <a:pt x="14550" y="1667"/>
                    <a:pt x="17658" y="203"/>
                  </a:cubicBezTo>
                  <a:cubicBezTo>
                    <a:pt x="17812" y="143"/>
                    <a:pt x="17955" y="60"/>
                    <a:pt x="181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19"/>
            <p:cNvSpPr/>
            <p:nvPr/>
          </p:nvSpPr>
          <p:spPr>
            <a:xfrm>
              <a:off x="2110375" y="4427750"/>
              <a:ext cx="356325" cy="406025"/>
            </a:xfrm>
            <a:custGeom>
              <a:rect b="b" l="l" r="r" t="t"/>
              <a:pathLst>
                <a:path extrusionOk="0" h="16241" w="14253">
                  <a:moveTo>
                    <a:pt x="14252" y="1"/>
                  </a:moveTo>
                  <a:lnTo>
                    <a:pt x="14252" y="1"/>
                  </a:lnTo>
                  <a:cubicBezTo>
                    <a:pt x="11085" y="1168"/>
                    <a:pt x="8204" y="3049"/>
                    <a:pt x="5656" y="5251"/>
                  </a:cubicBezTo>
                  <a:cubicBezTo>
                    <a:pt x="3906" y="6740"/>
                    <a:pt x="2417" y="8561"/>
                    <a:pt x="1358" y="10597"/>
                  </a:cubicBezTo>
                  <a:cubicBezTo>
                    <a:pt x="869" y="11562"/>
                    <a:pt x="417" y="12562"/>
                    <a:pt x="250" y="13633"/>
                  </a:cubicBezTo>
                  <a:cubicBezTo>
                    <a:pt x="119" y="14467"/>
                    <a:pt x="12" y="15336"/>
                    <a:pt x="0" y="16241"/>
                  </a:cubicBezTo>
                  <a:cubicBezTo>
                    <a:pt x="286" y="15098"/>
                    <a:pt x="643" y="13967"/>
                    <a:pt x="1072" y="12860"/>
                  </a:cubicBezTo>
                  <a:cubicBezTo>
                    <a:pt x="1358" y="12217"/>
                    <a:pt x="2167" y="10835"/>
                    <a:pt x="2691" y="9990"/>
                  </a:cubicBezTo>
                  <a:cubicBezTo>
                    <a:pt x="3584" y="8633"/>
                    <a:pt x="4203" y="7728"/>
                    <a:pt x="5358" y="6585"/>
                  </a:cubicBezTo>
                  <a:cubicBezTo>
                    <a:pt x="6823" y="5168"/>
                    <a:pt x="8156" y="4168"/>
                    <a:pt x="9478" y="3180"/>
                  </a:cubicBezTo>
                  <a:cubicBezTo>
                    <a:pt x="11014" y="2049"/>
                    <a:pt x="12573" y="929"/>
                    <a:pt x="142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19"/>
            <p:cNvSpPr/>
            <p:nvPr/>
          </p:nvSpPr>
          <p:spPr>
            <a:xfrm>
              <a:off x="2147275" y="4489975"/>
              <a:ext cx="290550" cy="313450"/>
            </a:xfrm>
            <a:custGeom>
              <a:rect b="b" l="l" r="r" t="t"/>
              <a:pathLst>
                <a:path extrusionOk="0" h="12538" w="11622">
                  <a:moveTo>
                    <a:pt x="11621" y="0"/>
                  </a:moveTo>
                  <a:lnTo>
                    <a:pt x="11621" y="0"/>
                  </a:lnTo>
                  <a:cubicBezTo>
                    <a:pt x="11074" y="167"/>
                    <a:pt x="10502" y="393"/>
                    <a:pt x="10002" y="667"/>
                  </a:cubicBezTo>
                  <a:cubicBezTo>
                    <a:pt x="7895" y="1834"/>
                    <a:pt x="5894" y="3215"/>
                    <a:pt x="4287" y="4989"/>
                  </a:cubicBezTo>
                  <a:cubicBezTo>
                    <a:pt x="2370" y="7180"/>
                    <a:pt x="953" y="9799"/>
                    <a:pt x="1" y="12537"/>
                  </a:cubicBezTo>
                  <a:cubicBezTo>
                    <a:pt x="1596" y="9751"/>
                    <a:pt x="3049" y="7846"/>
                    <a:pt x="4989" y="5656"/>
                  </a:cubicBezTo>
                  <a:cubicBezTo>
                    <a:pt x="6442" y="4155"/>
                    <a:pt x="8061" y="2798"/>
                    <a:pt x="9657" y="1429"/>
                  </a:cubicBezTo>
                  <a:cubicBezTo>
                    <a:pt x="10276" y="893"/>
                    <a:pt x="10776" y="429"/>
                    <a:pt x="11502" y="72"/>
                  </a:cubicBezTo>
                  <a:cubicBezTo>
                    <a:pt x="11550" y="60"/>
                    <a:pt x="11574" y="48"/>
                    <a:pt x="116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19"/>
            <p:cNvSpPr/>
            <p:nvPr/>
          </p:nvSpPr>
          <p:spPr>
            <a:xfrm>
              <a:off x="2201150" y="4586225"/>
              <a:ext cx="201650" cy="194875"/>
            </a:xfrm>
            <a:custGeom>
              <a:rect b="b" l="l" r="r" t="t"/>
              <a:pathLst>
                <a:path extrusionOk="0" h="7795" w="8066">
                  <a:moveTo>
                    <a:pt x="8056" y="0"/>
                  </a:moveTo>
                  <a:cubicBezTo>
                    <a:pt x="8025" y="0"/>
                    <a:pt x="7772" y="61"/>
                    <a:pt x="7680" y="79"/>
                  </a:cubicBezTo>
                  <a:cubicBezTo>
                    <a:pt x="6668" y="365"/>
                    <a:pt x="5775" y="960"/>
                    <a:pt x="4930" y="1579"/>
                  </a:cubicBezTo>
                  <a:cubicBezTo>
                    <a:pt x="2751" y="3163"/>
                    <a:pt x="1096" y="5378"/>
                    <a:pt x="1" y="7794"/>
                  </a:cubicBezTo>
                  <a:cubicBezTo>
                    <a:pt x="1215" y="6199"/>
                    <a:pt x="2727" y="4735"/>
                    <a:pt x="4180" y="3330"/>
                  </a:cubicBezTo>
                  <a:cubicBezTo>
                    <a:pt x="4751" y="2758"/>
                    <a:pt x="5335" y="2210"/>
                    <a:pt x="5906" y="1663"/>
                  </a:cubicBezTo>
                  <a:cubicBezTo>
                    <a:pt x="6359" y="1210"/>
                    <a:pt x="6859" y="734"/>
                    <a:pt x="7275" y="436"/>
                  </a:cubicBezTo>
                  <a:cubicBezTo>
                    <a:pt x="7514" y="270"/>
                    <a:pt x="7752" y="127"/>
                    <a:pt x="8014" y="20"/>
                  </a:cubicBezTo>
                  <a:cubicBezTo>
                    <a:pt x="8055" y="6"/>
                    <a:pt x="8066" y="0"/>
                    <a:pt x="80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19"/>
            <p:cNvSpPr/>
            <p:nvPr/>
          </p:nvSpPr>
          <p:spPr>
            <a:xfrm>
              <a:off x="2265450" y="4645350"/>
              <a:ext cx="147375" cy="120275"/>
            </a:xfrm>
            <a:custGeom>
              <a:rect b="b" l="l" r="r" t="t"/>
              <a:pathLst>
                <a:path extrusionOk="0" h="4811" w="5895">
                  <a:moveTo>
                    <a:pt x="5894" y="0"/>
                  </a:moveTo>
                  <a:cubicBezTo>
                    <a:pt x="5835" y="36"/>
                    <a:pt x="5739" y="60"/>
                    <a:pt x="5656" y="95"/>
                  </a:cubicBezTo>
                  <a:cubicBezTo>
                    <a:pt x="3299" y="941"/>
                    <a:pt x="1322" y="2703"/>
                    <a:pt x="0" y="4810"/>
                  </a:cubicBezTo>
                  <a:cubicBezTo>
                    <a:pt x="1060" y="3834"/>
                    <a:pt x="2251" y="2989"/>
                    <a:pt x="3334" y="2024"/>
                  </a:cubicBezTo>
                  <a:cubicBezTo>
                    <a:pt x="4049" y="1417"/>
                    <a:pt x="4692" y="786"/>
                    <a:pt x="5418" y="310"/>
                  </a:cubicBezTo>
                  <a:cubicBezTo>
                    <a:pt x="5573" y="203"/>
                    <a:pt x="5739" y="107"/>
                    <a:pt x="58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19"/>
            <p:cNvSpPr/>
            <p:nvPr/>
          </p:nvSpPr>
          <p:spPr>
            <a:xfrm>
              <a:off x="1703775" y="4658450"/>
              <a:ext cx="284275" cy="184275"/>
            </a:xfrm>
            <a:custGeom>
              <a:rect b="b" l="l" r="r" t="t"/>
              <a:pathLst>
                <a:path extrusionOk="0" h="7371" w="11371">
                  <a:moveTo>
                    <a:pt x="11371" y="0"/>
                  </a:moveTo>
                  <a:cubicBezTo>
                    <a:pt x="8097" y="2560"/>
                    <a:pt x="4275" y="4465"/>
                    <a:pt x="822" y="6834"/>
                  </a:cubicBezTo>
                  <a:cubicBezTo>
                    <a:pt x="548" y="7013"/>
                    <a:pt x="286" y="7191"/>
                    <a:pt x="0" y="7370"/>
                  </a:cubicBezTo>
                  <a:cubicBezTo>
                    <a:pt x="227" y="7275"/>
                    <a:pt x="429" y="7203"/>
                    <a:pt x="655" y="7120"/>
                  </a:cubicBezTo>
                  <a:cubicBezTo>
                    <a:pt x="2525" y="6358"/>
                    <a:pt x="4394" y="5525"/>
                    <a:pt x="6132" y="4477"/>
                  </a:cubicBezTo>
                  <a:cubicBezTo>
                    <a:pt x="8085" y="3262"/>
                    <a:pt x="9847" y="1762"/>
                    <a:pt x="113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19"/>
            <p:cNvSpPr/>
            <p:nvPr/>
          </p:nvSpPr>
          <p:spPr>
            <a:xfrm>
              <a:off x="1757650" y="4724525"/>
              <a:ext cx="214025" cy="117700"/>
            </a:xfrm>
            <a:custGeom>
              <a:rect b="b" l="l" r="r" t="t"/>
              <a:pathLst>
                <a:path extrusionOk="0" h="4708" w="8561">
                  <a:moveTo>
                    <a:pt x="8561" y="0"/>
                  </a:moveTo>
                  <a:cubicBezTo>
                    <a:pt x="8382" y="131"/>
                    <a:pt x="8204" y="250"/>
                    <a:pt x="8001" y="369"/>
                  </a:cubicBezTo>
                  <a:cubicBezTo>
                    <a:pt x="6489" y="1191"/>
                    <a:pt x="4965" y="1989"/>
                    <a:pt x="3477" y="2870"/>
                  </a:cubicBezTo>
                  <a:cubicBezTo>
                    <a:pt x="2334" y="3477"/>
                    <a:pt x="1227" y="4251"/>
                    <a:pt x="0" y="4703"/>
                  </a:cubicBezTo>
                  <a:cubicBezTo>
                    <a:pt x="35" y="4706"/>
                    <a:pt x="69" y="4707"/>
                    <a:pt x="104" y="4707"/>
                  </a:cubicBezTo>
                  <a:cubicBezTo>
                    <a:pt x="357" y="4707"/>
                    <a:pt x="618" y="4637"/>
                    <a:pt x="870" y="4584"/>
                  </a:cubicBezTo>
                  <a:cubicBezTo>
                    <a:pt x="1536" y="4429"/>
                    <a:pt x="2203" y="4227"/>
                    <a:pt x="2846" y="3965"/>
                  </a:cubicBezTo>
                  <a:cubicBezTo>
                    <a:pt x="4894" y="3227"/>
                    <a:pt x="6716" y="1917"/>
                    <a:pt x="8228" y="369"/>
                  </a:cubicBezTo>
                  <a:cubicBezTo>
                    <a:pt x="8335" y="262"/>
                    <a:pt x="8454" y="131"/>
                    <a:pt x="85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19"/>
            <p:cNvSpPr/>
            <p:nvPr/>
          </p:nvSpPr>
          <p:spPr>
            <a:xfrm>
              <a:off x="1854100" y="4770425"/>
              <a:ext cx="131150" cy="71700"/>
            </a:xfrm>
            <a:custGeom>
              <a:rect b="b" l="l" r="r" t="t"/>
              <a:pathLst>
                <a:path extrusionOk="0" h="2868" w="5246">
                  <a:moveTo>
                    <a:pt x="5234" y="1"/>
                  </a:moveTo>
                  <a:cubicBezTo>
                    <a:pt x="5224" y="1"/>
                    <a:pt x="5187" y="18"/>
                    <a:pt x="5132" y="45"/>
                  </a:cubicBezTo>
                  <a:cubicBezTo>
                    <a:pt x="4346" y="438"/>
                    <a:pt x="3512" y="760"/>
                    <a:pt x="2750" y="1188"/>
                  </a:cubicBezTo>
                  <a:cubicBezTo>
                    <a:pt x="1810" y="1712"/>
                    <a:pt x="964" y="2379"/>
                    <a:pt x="0" y="2867"/>
                  </a:cubicBezTo>
                  <a:cubicBezTo>
                    <a:pt x="2036" y="2498"/>
                    <a:pt x="3691" y="1355"/>
                    <a:pt x="5144" y="81"/>
                  </a:cubicBezTo>
                  <a:cubicBezTo>
                    <a:pt x="5220" y="24"/>
                    <a:pt x="5245" y="1"/>
                    <a:pt x="52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19"/>
            <p:cNvSpPr/>
            <p:nvPr/>
          </p:nvSpPr>
          <p:spPr>
            <a:xfrm>
              <a:off x="1949925" y="4813225"/>
              <a:ext cx="57475" cy="28900"/>
            </a:xfrm>
            <a:custGeom>
              <a:rect b="b" l="l" r="r" t="t"/>
              <a:pathLst>
                <a:path extrusionOk="0" h="1156" w="2299">
                  <a:moveTo>
                    <a:pt x="2299" y="0"/>
                  </a:moveTo>
                  <a:lnTo>
                    <a:pt x="2299" y="0"/>
                  </a:lnTo>
                  <a:cubicBezTo>
                    <a:pt x="1477" y="286"/>
                    <a:pt x="703" y="643"/>
                    <a:pt x="1" y="1155"/>
                  </a:cubicBezTo>
                  <a:cubicBezTo>
                    <a:pt x="858" y="965"/>
                    <a:pt x="1608" y="524"/>
                    <a:pt x="2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19"/>
            <p:cNvSpPr/>
            <p:nvPr/>
          </p:nvSpPr>
          <p:spPr>
            <a:xfrm>
              <a:off x="2568750" y="4372400"/>
              <a:ext cx="245600" cy="478950"/>
            </a:xfrm>
            <a:custGeom>
              <a:rect b="b" l="l" r="r" t="t"/>
              <a:pathLst>
                <a:path extrusionOk="0" h="19158" w="9824">
                  <a:moveTo>
                    <a:pt x="9824" y="0"/>
                  </a:moveTo>
                  <a:cubicBezTo>
                    <a:pt x="8228" y="0"/>
                    <a:pt x="6668" y="536"/>
                    <a:pt x="5299" y="1310"/>
                  </a:cubicBezTo>
                  <a:cubicBezTo>
                    <a:pt x="3442" y="2417"/>
                    <a:pt x="2013" y="4144"/>
                    <a:pt x="1192" y="6120"/>
                  </a:cubicBezTo>
                  <a:cubicBezTo>
                    <a:pt x="1" y="9061"/>
                    <a:pt x="275" y="12776"/>
                    <a:pt x="1489" y="15526"/>
                  </a:cubicBezTo>
                  <a:cubicBezTo>
                    <a:pt x="2073" y="16728"/>
                    <a:pt x="3013" y="17741"/>
                    <a:pt x="4049" y="18586"/>
                  </a:cubicBezTo>
                  <a:cubicBezTo>
                    <a:pt x="4287" y="18788"/>
                    <a:pt x="4537" y="18979"/>
                    <a:pt x="4799" y="19157"/>
                  </a:cubicBezTo>
                  <a:cubicBezTo>
                    <a:pt x="4692" y="19026"/>
                    <a:pt x="4573" y="18907"/>
                    <a:pt x="4466" y="18764"/>
                  </a:cubicBezTo>
                  <a:cubicBezTo>
                    <a:pt x="3311" y="17407"/>
                    <a:pt x="2275" y="15847"/>
                    <a:pt x="1835" y="14169"/>
                  </a:cubicBezTo>
                  <a:cubicBezTo>
                    <a:pt x="989" y="11442"/>
                    <a:pt x="894" y="8406"/>
                    <a:pt x="1977" y="6049"/>
                  </a:cubicBezTo>
                  <a:cubicBezTo>
                    <a:pt x="3406" y="2953"/>
                    <a:pt x="6347" y="548"/>
                    <a:pt x="98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19"/>
            <p:cNvSpPr/>
            <p:nvPr/>
          </p:nvSpPr>
          <p:spPr>
            <a:xfrm>
              <a:off x="2526800" y="4379525"/>
              <a:ext cx="172650" cy="452475"/>
            </a:xfrm>
            <a:custGeom>
              <a:rect b="b" l="l" r="r" t="t"/>
              <a:pathLst>
                <a:path extrusionOk="0" h="18099" w="6906">
                  <a:moveTo>
                    <a:pt x="6906" y="1"/>
                  </a:moveTo>
                  <a:lnTo>
                    <a:pt x="6906" y="1"/>
                  </a:lnTo>
                  <a:cubicBezTo>
                    <a:pt x="6406" y="144"/>
                    <a:pt x="5965" y="382"/>
                    <a:pt x="5537" y="656"/>
                  </a:cubicBezTo>
                  <a:cubicBezTo>
                    <a:pt x="4882" y="1037"/>
                    <a:pt x="4263" y="1489"/>
                    <a:pt x="3703" y="2013"/>
                  </a:cubicBezTo>
                  <a:cubicBezTo>
                    <a:pt x="2762" y="2942"/>
                    <a:pt x="2096" y="4121"/>
                    <a:pt x="1560" y="5323"/>
                  </a:cubicBezTo>
                  <a:cubicBezTo>
                    <a:pt x="238" y="8240"/>
                    <a:pt x="0" y="11490"/>
                    <a:pt x="976" y="14538"/>
                  </a:cubicBezTo>
                  <a:cubicBezTo>
                    <a:pt x="1346" y="15777"/>
                    <a:pt x="2084" y="16872"/>
                    <a:pt x="2834" y="17908"/>
                  </a:cubicBezTo>
                  <a:cubicBezTo>
                    <a:pt x="2893" y="17956"/>
                    <a:pt x="2941" y="18039"/>
                    <a:pt x="2989" y="18098"/>
                  </a:cubicBezTo>
                  <a:cubicBezTo>
                    <a:pt x="2965" y="18015"/>
                    <a:pt x="2917" y="17920"/>
                    <a:pt x="2870" y="17825"/>
                  </a:cubicBezTo>
                  <a:cubicBezTo>
                    <a:pt x="2548" y="17063"/>
                    <a:pt x="2203" y="16277"/>
                    <a:pt x="1929" y="15455"/>
                  </a:cubicBezTo>
                  <a:cubicBezTo>
                    <a:pt x="1715" y="14729"/>
                    <a:pt x="1548" y="13991"/>
                    <a:pt x="1429" y="13229"/>
                  </a:cubicBezTo>
                  <a:cubicBezTo>
                    <a:pt x="1381" y="12943"/>
                    <a:pt x="1417" y="13110"/>
                    <a:pt x="1369" y="12776"/>
                  </a:cubicBezTo>
                  <a:lnTo>
                    <a:pt x="1369" y="12776"/>
                  </a:lnTo>
                  <a:cubicBezTo>
                    <a:pt x="1369" y="12812"/>
                    <a:pt x="1381" y="12860"/>
                    <a:pt x="1381" y="12884"/>
                  </a:cubicBezTo>
                  <a:cubicBezTo>
                    <a:pt x="976" y="10300"/>
                    <a:pt x="1131" y="8026"/>
                    <a:pt x="2334" y="5299"/>
                  </a:cubicBezTo>
                  <a:cubicBezTo>
                    <a:pt x="2608" y="4656"/>
                    <a:pt x="3453" y="2966"/>
                    <a:pt x="4036" y="2335"/>
                  </a:cubicBezTo>
                  <a:cubicBezTo>
                    <a:pt x="4489" y="1799"/>
                    <a:pt x="5013" y="1323"/>
                    <a:pt x="5560" y="894"/>
                  </a:cubicBezTo>
                  <a:cubicBezTo>
                    <a:pt x="5965" y="584"/>
                    <a:pt x="6394" y="227"/>
                    <a:pt x="69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19"/>
            <p:cNvSpPr/>
            <p:nvPr/>
          </p:nvSpPr>
          <p:spPr>
            <a:xfrm>
              <a:off x="2491975" y="4426275"/>
              <a:ext cx="97650" cy="409300"/>
            </a:xfrm>
            <a:custGeom>
              <a:rect b="b" l="l" r="r" t="t"/>
              <a:pathLst>
                <a:path extrusionOk="0" h="16372" w="3906">
                  <a:moveTo>
                    <a:pt x="3905" y="0"/>
                  </a:moveTo>
                  <a:cubicBezTo>
                    <a:pt x="2750" y="1060"/>
                    <a:pt x="1977" y="2453"/>
                    <a:pt x="1334" y="3894"/>
                  </a:cubicBezTo>
                  <a:cubicBezTo>
                    <a:pt x="810" y="5037"/>
                    <a:pt x="488" y="6275"/>
                    <a:pt x="334" y="7513"/>
                  </a:cubicBezTo>
                  <a:cubicBezTo>
                    <a:pt x="0" y="9644"/>
                    <a:pt x="226" y="11883"/>
                    <a:pt x="1084" y="13871"/>
                  </a:cubicBezTo>
                  <a:cubicBezTo>
                    <a:pt x="1441" y="14740"/>
                    <a:pt x="1893" y="15538"/>
                    <a:pt x="2381" y="16336"/>
                  </a:cubicBezTo>
                  <a:cubicBezTo>
                    <a:pt x="2405" y="16348"/>
                    <a:pt x="2405" y="16359"/>
                    <a:pt x="2417" y="16371"/>
                  </a:cubicBezTo>
                  <a:cubicBezTo>
                    <a:pt x="2405" y="16300"/>
                    <a:pt x="2369" y="16240"/>
                    <a:pt x="2346" y="16169"/>
                  </a:cubicBezTo>
                  <a:cubicBezTo>
                    <a:pt x="1929" y="14954"/>
                    <a:pt x="1536" y="13740"/>
                    <a:pt x="1262" y="12502"/>
                  </a:cubicBezTo>
                  <a:cubicBezTo>
                    <a:pt x="631" y="9561"/>
                    <a:pt x="988" y="6465"/>
                    <a:pt x="2131" y="3429"/>
                  </a:cubicBezTo>
                  <a:cubicBezTo>
                    <a:pt x="2584" y="2227"/>
                    <a:pt x="3072" y="1108"/>
                    <a:pt x="39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19"/>
            <p:cNvSpPr/>
            <p:nvPr/>
          </p:nvSpPr>
          <p:spPr>
            <a:xfrm>
              <a:off x="2461000" y="4587900"/>
              <a:ext cx="51225" cy="257500"/>
            </a:xfrm>
            <a:custGeom>
              <a:rect b="b" l="l" r="r" t="t"/>
              <a:pathLst>
                <a:path extrusionOk="0" h="10300" w="2049">
                  <a:moveTo>
                    <a:pt x="858" y="0"/>
                  </a:moveTo>
                  <a:cubicBezTo>
                    <a:pt x="275" y="1477"/>
                    <a:pt x="37" y="3060"/>
                    <a:pt x="1" y="4644"/>
                  </a:cubicBezTo>
                  <a:cubicBezTo>
                    <a:pt x="13" y="6501"/>
                    <a:pt x="560" y="8418"/>
                    <a:pt x="1739" y="9894"/>
                  </a:cubicBezTo>
                  <a:lnTo>
                    <a:pt x="2049" y="10299"/>
                  </a:lnTo>
                  <a:cubicBezTo>
                    <a:pt x="1918" y="10025"/>
                    <a:pt x="1799" y="9728"/>
                    <a:pt x="1692" y="9454"/>
                  </a:cubicBezTo>
                  <a:cubicBezTo>
                    <a:pt x="1382" y="8644"/>
                    <a:pt x="1168" y="7811"/>
                    <a:pt x="1013" y="6977"/>
                  </a:cubicBezTo>
                  <a:cubicBezTo>
                    <a:pt x="811" y="5882"/>
                    <a:pt x="739" y="5322"/>
                    <a:pt x="691" y="3977"/>
                  </a:cubicBezTo>
                  <a:cubicBezTo>
                    <a:pt x="668" y="2667"/>
                    <a:pt x="644" y="1322"/>
                    <a:pt x="8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19"/>
            <p:cNvSpPr/>
            <p:nvPr/>
          </p:nvSpPr>
          <p:spPr>
            <a:xfrm>
              <a:off x="2408025" y="4622125"/>
              <a:ext cx="44675" cy="186650"/>
            </a:xfrm>
            <a:custGeom>
              <a:rect b="b" l="l" r="r" t="t"/>
              <a:pathLst>
                <a:path extrusionOk="0" h="7466" w="1787">
                  <a:moveTo>
                    <a:pt x="1787" y="1"/>
                  </a:moveTo>
                  <a:cubicBezTo>
                    <a:pt x="1203" y="774"/>
                    <a:pt x="834" y="1679"/>
                    <a:pt x="548" y="2584"/>
                  </a:cubicBezTo>
                  <a:cubicBezTo>
                    <a:pt x="72" y="4049"/>
                    <a:pt x="1" y="5608"/>
                    <a:pt x="227" y="7120"/>
                  </a:cubicBezTo>
                  <a:cubicBezTo>
                    <a:pt x="239" y="7240"/>
                    <a:pt x="251" y="7347"/>
                    <a:pt x="286" y="7466"/>
                  </a:cubicBezTo>
                  <a:cubicBezTo>
                    <a:pt x="298" y="7323"/>
                    <a:pt x="310" y="7216"/>
                    <a:pt x="346" y="7061"/>
                  </a:cubicBezTo>
                  <a:cubicBezTo>
                    <a:pt x="548" y="5751"/>
                    <a:pt x="846" y="4477"/>
                    <a:pt x="1108" y="3180"/>
                  </a:cubicBezTo>
                  <a:cubicBezTo>
                    <a:pt x="1298" y="2108"/>
                    <a:pt x="1417" y="1024"/>
                    <a:pt x="17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19"/>
            <p:cNvSpPr/>
            <p:nvPr/>
          </p:nvSpPr>
          <p:spPr>
            <a:xfrm>
              <a:off x="2347300" y="4667075"/>
              <a:ext cx="60450" cy="147350"/>
            </a:xfrm>
            <a:custGeom>
              <a:rect b="b" l="l" r="r" t="t"/>
              <a:pathLst>
                <a:path extrusionOk="0" h="5894" w="2418">
                  <a:moveTo>
                    <a:pt x="2418" y="0"/>
                  </a:moveTo>
                  <a:cubicBezTo>
                    <a:pt x="858" y="1739"/>
                    <a:pt x="60" y="3548"/>
                    <a:pt x="1" y="5894"/>
                  </a:cubicBezTo>
                  <a:cubicBezTo>
                    <a:pt x="894" y="3620"/>
                    <a:pt x="1418" y="2477"/>
                    <a:pt x="2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19"/>
            <p:cNvSpPr/>
            <p:nvPr/>
          </p:nvSpPr>
          <p:spPr>
            <a:xfrm>
              <a:off x="2768200" y="4270600"/>
              <a:ext cx="765000" cy="102225"/>
            </a:xfrm>
            <a:custGeom>
              <a:rect b="b" l="l" r="r" t="t"/>
              <a:pathLst>
                <a:path extrusionOk="0" h="4089" w="30600">
                  <a:moveTo>
                    <a:pt x="30599" y="0"/>
                  </a:moveTo>
                  <a:lnTo>
                    <a:pt x="30599" y="0"/>
                  </a:lnTo>
                  <a:cubicBezTo>
                    <a:pt x="30516" y="60"/>
                    <a:pt x="30433" y="96"/>
                    <a:pt x="30349" y="143"/>
                  </a:cubicBezTo>
                  <a:cubicBezTo>
                    <a:pt x="29349" y="715"/>
                    <a:pt x="28039" y="1370"/>
                    <a:pt x="27242" y="1703"/>
                  </a:cubicBezTo>
                  <a:cubicBezTo>
                    <a:pt x="24464" y="2761"/>
                    <a:pt x="21913" y="3297"/>
                    <a:pt x="19112" y="3297"/>
                  </a:cubicBezTo>
                  <a:cubicBezTo>
                    <a:pt x="18635" y="3297"/>
                    <a:pt x="18151" y="3282"/>
                    <a:pt x="17657" y="3251"/>
                  </a:cubicBezTo>
                  <a:cubicBezTo>
                    <a:pt x="15407" y="3072"/>
                    <a:pt x="12740" y="2453"/>
                    <a:pt x="10251" y="1846"/>
                  </a:cubicBezTo>
                  <a:cubicBezTo>
                    <a:pt x="8287" y="1346"/>
                    <a:pt x="6322" y="810"/>
                    <a:pt x="4298" y="691"/>
                  </a:cubicBezTo>
                  <a:cubicBezTo>
                    <a:pt x="3833" y="664"/>
                    <a:pt x="3364" y="645"/>
                    <a:pt x="2894" y="645"/>
                  </a:cubicBezTo>
                  <a:cubicBezTo>
                    <a:pt x="1922" y="645"/>
                    <a:pt x="947" y="724"/>
                    <a:pt x="0" y="965"/>
                  </a:cubicBezTo>
                  <a:cubicBezTo>
                    <a:pt x="379" y="934"/>
                    <a:pt x="748" y="920"/>
                    <a:pt x="1112" y="920"/>
                  </a:cubicBezTo>
                  <a:cubicBezTo>
                    <a:pt x="2864" y="920"/>
                    <a:pt x="4472" y="1249"/>
                    <a:pt x="6227" y="1643"/>
                  </a:cubicBezTo>
                  <a:cubicBezTo>
                    <a:pt x="8335" y="2155"/>
                    <a:pt x="10454" y="2703"/>
                    <a:pt x="12573" y="3179"/>
                  </a:cubicBezTo>
                  <a:cubicBezTo>
                    <a:pt x="14526" y="3596"/>
                    <a:pt x="16490" y="4025"/>
                    <a:pt x="18491" y="4084"/>
                  </a:cubicBezTo>
                  <a:cubicBezTo>
                    <a:pt x="18648" y="4087"/>
                    <a:pt x="18805" y="4088"/>
                    <a:pt x="18962" y="4088"/>
                  </a:cubicBezTo>
                  <a:cubicBezTo>
                    <a:pt x="22327" y="4088"/>
                    <a:pt x="25653" y="3468"/>
                    <a:pt x="28349" y="1751"/>
                  </a:cubicBezTo>
                  <a:cubicBezTo>
                    <a:pt x="29147" y="1227"/>
                    <a:pt x="29897" y="655"/>
                    <a:pt x="305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19"/>
            <p:cNvSpPr/>
            <p:nvPr/>
          </p:nvSpPr>
          <p:spPr>
            <a:xfrm>
              <a:off x="3080425" y="4356325"/>
              <a:ext cx="400375" cy="69675"/>
            </a:xfrm>
            <a:custGeom>
              <a:rect b="b" l="l" r="r" t="t"/>
              <a:pathLst>
                <a:path extrusionOk="0" h="2787" w="16015">
                  <a:moveTo>
                    <a:pt x="16015" y="0"/>
                  </a:moveTo>
                  <a:lnTo>
                    <a:pt x="16015" y="0"/>
                  </a:lnTo>
                  <a:cubicBezTo>
                    <a:pt x="14177" y="1463"/>
                    <a:pt x="9634" y="1767"/>
                    <a:pt x="6230" y="1767"/>
                  </a:cubicBezTo>
                  <a:cubicBezTo>
                    <a:pt x="5422" y="1767"/>
                    <a:pt x="4677" y="1750"/>
                    <a:pt x="4049" y="1727"/>
                  </a:cubicBezTo>
                  <a:cubicBezTo>
                    <a:pt x="2632" y="1631"/>
                    <a:pt x="1775" y="1465"/>
                    <a:pt x="251" y="1203"/>
                  </a:cubicBezTo>
                  <a:cubicBezTo>
                    <a:pt x="167" y="1191"/>
                    <a:pt x="84" y="1179"/>
                    <a:pt x="1" y="1167"/>
                  </a:cubicBezTo>
                  <a:lnTo>
                    <a:pt x="1" y="1167"/>
                  </a:lnTo>
                  <a:cubicBezTo>
                    <a:pt x="894" y="1548"/>
                    <a:pt x="1799" y="1893"/>
                    <a:pt x="2739" y="2179"/>
                  </a:cubicBezTo>
                  <a:cubicBezTo>
                    <a:pt x="4186" y="2586"/>
                    <a:pt x="5739" y="2786"/>
                    <a:pt x="7299" y="2786"/>
                  </a:cubicBezTo>
                  <a:cubicBezTo>
                    <a:pt x="9204" y="2786"/>
                    <a:pt x="11118" y="2488"/>
                    <a:pt x="12860" y="1905"/>
                  </a:cubicBezTo>
                  <a:cubicBezTo>
                    <a:pt x="14003" y="1465"/>
                    <a:pt x="15229" y="977"/>
                    <a:pt x="160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19"/>
            <p:cNvSpPr/>
            <p:nvPr/>
          </p:nvSpPr>
          <p:spPr>
            <a:xfrm>
              <a:off x="3107225" y="4431625"/>
              <a:ext cx="328625" cy="45100"/>
            </a:xfrm>
            <a:custGeom>
              <a:rect b="b" l="l" r="r" t="t"/>
              <a:pathLst>
                <a:path extrusionOk="0" h="1804" w="13145">
                  <a:moveTo>
                    <a:pt x="0" y="1"/>
                  </a:moveTo>
                  <a:lnTo>
                    <a:pt x="0" y="1"/>
                  </a:lnTo>
                  <a:cubicBezTo>
                    <a:pt x="2055" y="1186"/>
                    <a:pt x="4484" y="1804"/>
                    <a:pt x="6872" y="1804"/>
                  </a:cubicBezTo>
                  <a:cubicBezTo>
                    <a:pt x="7003" y="1804"/>
                    <a:pt x="7133" y="1802"/>
                    <a:pt x="7263" y="1798"/>
                  </a:cubicBezTo>
                  <a:cubicBezTo>
                    <a:pt x="9001" y="1751"/>
                    <a:pt x="10799" y="1132"/>
                    <a:pt x="12276" y="501"/>
                  </a:cubicBezTo>
                  <a:cubicBezTo>
                    <a:pt x="12561" y="370"/>
                    <a:pt x="12859" y="239"/>
                    <a:pt x="13145" y="108"/>
                  </a:cubicBezTo>
                  <a:lnTo>
                    <a:pt x="13145" y="108"/>
                  </a:lnTo>
                  <a:cubicBezTo>
                    <a:pt x="12692" y="203"/>
                    <a:pt x="12252" y="286"/>
                    <a:pt x="11799" y="358"/>
                  </a:cubicBezTo>
                  <a:cubicBezTo>
                    <a:pt x="10764" y="524"/>
                    <a:pt x="9692" y="703"/>
                    <a:pt x="8597" y="786"/>
                  </a:cubicBezTo>
                  <a:cubicBezTo>
                    <a:pt x="8024" y="827"/>
                    <a:pt x="7459" y="841"/>
                    <a:pt x="6893" y="841"/>
                  </a:cubicBezTo>
                  <a:cubicBezTo>
                    <a:pt x="6459" y="841"/>
                    <a:pt x="6024" y="832"/>
                    <a:pt x="5584" y="822"/>
                  </a:cubicBezTo>
                  <a:cubicBezTo>
                    <a:pt x="4656" y="822"/>
                    <a:pt x="2989" y="655"/>
                    <a:pt x="2584" y="584"/>
                  </a:cubicBezTo>
                  <a:cubicBezTo>
                    <a:pt x="1691" y="465"/>
                    <a:pt x="822" y="31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19"/>
            <p:cNvSpPr/>
            <p:nvPr/>
          </p:nvSpPr>
          <p:spPr>
            <a:xfrm>
              <a:off x="3285825" y="4489375"/>
              <a:ext cx="300" cy="25"/>
            </a:xfrm>
            <a:custGeom>
              <a:rect b="b" l="l" r="r" t="t"/>
              <a:pathLst>
                <a:path extrusionOk="0" h="1" w="12">
                  <a:moveTo>
                    <a:pt x="0" y="0"/>
                  </a:moveTo>
                  <a:cubicBezTo>
                    <a:pt x="0" y="0"/>
                    <a:pt x="12"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19"/>
            <p:cNvSpPr/>
            <p:nvPr/>
          </p:nvSpPr>
          <p:spPr>
            <a:xfrm>
              <a:off x="3270925" y="4476875"/>
              <a:ext cx="158975" cy="28225"/>
            </a:xfrm>
            <a:custGeom>
              <a:rect b="b" l="l" r="r" t="t"/>
              <a:pathLst>
                <a:path extrusionOk="0" h="1129" w="6359">
                  <a:moveTo>
                    <a:pt x="6359" y="0"/>
                  </a:moveTo>
                  <a:lnTo>
                    <a:pt x="6359" y="0"/>
                  </a:lnTo>
                  <a:cubicBezTo>
                    <a:pt x="5347" y="167"/>
                    <a:pt x="4239" y="203"/>
                    <a:pt x="3215" y="358"/>
                  </a:cubicBezTo>
                  <a:cubicBezTo>
                    <a:pt x="2193" y="517"/>
                    <a:pt x="1181" y="860"/>
                    <a:pt x="149" y="860"/>
                  </a:cubicBezTo>
                  <a:cubicBezTo>
                    <a:pt x="100" y="860"/>
                    <a:pt x="50" y="859"/>
                    <a:pt x="1" y="858"/>
                  </a:cubicBezTo>
                  <a:lnTo>
                    <a:pt x="1" y="858"/>
                  </a:lnTo>
                  <a:cubicBezTo>
                    <a:pt x="490" y="1047"/>
                    <a:pt x="1083" y="1128"/>
                    <a:pt x="1717" y="1128"/>
                  </a:cubicBezTo>
                  <a:cubicBezTo>
                    <a:pt x="3349" y="1128"/>
                    <a:pt x="5252" y="592"/>
                    <a:pt x="63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19"/>
            <p:cNvSpPr/>
            <p:nvPr/>
          </p:nvSpPr>
          <p:spPr>
            <a:xfrm>
              <a:off x="2756575" y="4414650"/>
              <a:ext cx="178625" cy="307800"/>
            </a:xfrm>
            <a:custGeom>
              <a:rect b="b" l="l" r="r" t="t"/>
              <a:pathLst>
                <a:path extrusionOk="0" h="12312" w="7145">
                  <a:moveTo>
                    <a:pt x="7145" y="1"/>
                  </a:moveTo>
                  <a:lnTo>
                    <a:pt x="7145" y="1"/>
                  </a:lnTo>
                  <a:cubicBezTo>
                    <a:pt x="4513" y="525"/>
                    <a:pt x="2001" y="2144"/>
                    <a:pt x="894" y="4644"/>
                  </a:cubicBezTo>
                  <a:cubicBezTo>
                    <a:pt x="1" y="6395"/>
                    <a:pt x="84" y="8431"/>
                    <a:pt x="703" y="10228"/>
                  </a:cubicBezTo>
                  <a:cubicBezTo>
                    <a:pt x="929" y="10955"/>
                    <a:pt x="1251" y="11657"/>
                    <a:pt x="1751" y="12241"/>
                  </a:cubicBezTo>
                  <a:cubicBezTo>
                    <a:pt x="1763" y="12252"/>
                    <a:pt x="1787" y="12288"/>
                    <a:pt x="1811" y="12312"/>
                  </a:cubicBezTo>
                  <a:cubicBezTo>
                    <a:pt x="1727" y="12181"/>
                    <a:pt x="1668" y="12038"/>
                    <a:pt x="1608" y="11895"/>
                  </a:cubicBezTo>
                  <a:cubicBezTo>
                    <a:pt x="1191" y="10931"/>
                    <a:pt x="1132" y="10026"/>
                    <a:pt x="1049" y="9026"/>
                  </a:cubicBezTo>
                  <a:cubicBezTo>
                    <a:pt x="894" y="7276"/>
                    <a:pt x="1370" y="5799"/>
                    <a:pt x="1906" y="4740"/>
                  </a:cubicBezTo>
                  <a:cubicBezTo>
                    <a:pt x="2918" y="2489"/>
                    <a:pt x="4644" y="1037"/>
                    <a:pt x="71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19"/>
            <p:cNvSpPr/>
            <p:nvPr/>
          </p:nvSpPr>
          <p:spPr>
            <a:xfrm>
              <a:off x="2791700" y="4493825"/>
              <a:ext cx="70575" cy="223575"/>
            </a:xfrm>
            <a:custGeom>
              <a:rect b="b" l="l" r="r" t="t"/>
              <a:pathLst>
                <a:path extrusionOk="0" h="8943" w="2823">
                  <a:moveTo>
                    <a:pt x="2823" y="1"/>
                  </a:moveTo>
                  <a:lnTo>
                    <a:pt x="2823" y="1"/>
                  </a:lnTo>
                  <a:cubicBezTo>
                    <a:pt x="2692" y="132"/>
                    <a:pt x="2561" y="275"/>
                    <a:pt x="2430" y="418"/>
                  </a:cubicBezTo>
                  <a:cubicBezTo>
                    <a:pt x="286" y="2739"/>
                    <a:pt x="1" y="6192"/>
                    <a:pt x="1477" y="8943"/>
                  </a:cubicBezTo>
                  <a:cubicBezTo>
                    <a:pt x="1239" y="7657"/>
                    <a:pt x="1215" y="6276"/>
                    <a:pt x="1370" y="4918"/>
                  </a:cubicBezTo>
                  <a:cubicBezTo>
                    <a:pt x="1477" y="3942"/>
                    <a:pt x="1668" y="2644"/>
                    <a:pt x="2346" y="870"/>
                  </a:cubicBezTo>
                  <a:cubicBezTo>
                    <a:pt x="2442" y="632"/>
                    <a:pt x="2644" y="251"/>
                    <a:pt x="28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19"/>
            <p:cNvSpPr/>
            <p:nvPr/>
          </p:nvSpPr>
          <p:spPr>
            <a:xfrm>
              <a:off x="2850350" y="4583725"/>
              <a:ext cx="24125" cy="116400"/>
            </a:xfrm>
            <a:custGeom>
              <a:rect b="b" l="l" r="r" t="t"/>
              <a:pathLst>
                <a:path extrusionOk="0" h="4656" w="965">
                  <a:moveTo>
                    <a:pt x="965" y="1"/>
                  </a:moveTo>
                  <a:cubicBezTo>
                    <a:pt x="929" y="60"/>
                    <a:pt x="893" y="132"/>
                    <a:pt x="858" y="215"/>
                  </a:cubicBezTo>
                  <a:cubicBezTo>
                    <a:pt x="48" y="1548"/>
                    <a:pt x="0" y="3227"/>
                    <a:pt x="584" y="4656"/>
                  </a:cubicBezTo>
                  <a:cubicBezTo>
                    <a:pt x="560" y="3751"/>
                    <a:pt x="619" y="2858"/>
                    <a:pt x="703" y="1965"/>
                  </a:cubicBezTo>
                  <a:cubicBezTo>
                    <a:pt x="750" y="1382"/>
                    <a:pt x="750" y="906"/>
                    <a:pt x="869" y="394"/>
                  </a:cubicBezTo>
                  <a:cubicBezTo>
                    <a:pt x="893" y="251"/>
                    <a:pt x="929" y="120"/>
                    <a:pt x="9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19"/>
            <p:cNvSpPr/>
            <p:nvPr/>
          </p:nvSpPr>
          <p:spPr>
            <a:xfrm>
              <a:off x="2900350" y="4653375"/>
              <a:ext cx="2100" cy="5100"/>
            </a:xfrm>
            <a:custGeom>
              <a:rect b="b" l="l" r="r" t="t"/>
              <a:pathLst>
                <a:path extrusionOk="0" h="204" w="84">
                  <a:moveTo>
                    <a:pt x="84" y="1"/>
                  </a:moveTo>
                  <a:cubicBezTo>
                    <a:pt x="48" y="60"/>
                    <a:pt x="12" y="132"/>
                    <a:pt x="1" y="203"/>
                  </a:cubicBezTo>
                  <a:cubicBezTo>
                    <a:pt x="48" y="144"/>
                    <a:pt x="72" y="84"/>
                    <a:pt x="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19"/>
            <p:cNvSpPr/>
            <p:nvPr/>
          </p:nvSpPr>
          <p:spPr>
            <a:xfrm>
              <a:off x="2629475" y="4653075"/>
              <a:ext cx="278650" cy="188150"/>
            </a:xfrm>
            <a:custGeom>
              <a:rect b="b" l="l" r="r" t="t"/>
              <a:pathLst>
                <a:path extrusionOk="0" h="7526" w="11146">
                  <a:moveTo>
                    <a:pt x="1" y="1"/>
                  </a:moveTo>
                  <a:lnTo>
                    <a:pt x="1" y="1"/>
                  </a:lnTo>
                  <a:cubicBezTo>
                    <a:pt x="84" y="620"/>
                    <a:pt x="322" y="1156"/>
                    <a:pt x="560" y="1668"/>
                  </a:cubicBezTo>
                  <a:cubicBezTo>
                    <a:pt x="941" y="2453"/>
                    <a:pt x="1418" y="3215"/>
                    <a:pt x="1977" y="3894"/>
                  </a:cubicBezTo>
                  <a:cubicBezTo>
                    <a:pt x="3537" y="5859"/>
                    <a:pt x="6002" y="6883"/>
                    <a:pt x="8442" y="7264"/>
                  </a:cubicBezTo>
                  <a:cubicBezTo>
                    <a:pt x="9335" y="7406"/>
                    <a:pt x="10240" y="7478"/>
                    <a:pt x="11145" y="7526"/>
                  </a:cubicBezTo>
                  <a:cubicBezTo>
                    <a:pt x="11074" y="7514"/>
                    <a:pt x="11014" y="7490"/>
                    <a:pt x="10943" y="7478"/>
                  </a:cubicBezTo>
                  <a:cubicBezTo>
                    <a:pt x="9585" y="7097"/>
                    <a:pt x="8228" y="6633"/>
                    <a:pt x="6918" y="6097"/>
                  </a:cubicBezTo>
                  <a:cubicBezTo>
                    <a:pt x="5180" y="5335"/>
                    <a:pt x="3216" y="4228"/>
                    <a:pt x="1894" y="2751"/>
                  </a:cubicBezTo>
                  <a:cubicBezTo>
                    <a:pt x="1382" y="2215"/>
                    <a:pt x="1060" y="1799"/>
                    <a:pt x="668" y="1251"/>
                  </a:cubicBezTo>
                  <a:cubicBezTo>
                    <a:pt x="477" y="965"/>
                    <a:pt x="132" y="42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19"/>
            <p:cNvSpPr/>
            <p:nvPr/>
          </p:nvSpPr>
          <p:spPr>
            <a:xfrm>
              <a:off x="2643475" y="4739700"/>
              <a:ext cx="157175" cy="122350"/>
            </a:xfrm>
            <a:custGeom>
              <a:rect b="b" l="l" r="r" t="t"/>
              <a:pathLst>
                <a:path extrusionOk="0" h="4894" w="6287">
                  <a:moveTo>
                    <a:pt x="0" y="1"/>
                  </a:moveTo>
                  <a:cubicBezTo>
                    <a:pt x="905" y="2810"/>
                    <a:pt x="2977" y="4001"/>
                    <a:pt x="5704" y="4727"/>
                  </a:cubicBezTo>
                  <a:cubicBezTo>
                    <a:pt x="5894" y="4787"/>
                    <a:pt x="6096" y="4846"/>
                    <a:pt x="6287" y="4894"/>
                  </a:cubicBezTo>
                  <a:cubicBezTo>
                    <a:pt x="6013" y="4763"/>
                    <a:pt x="5751" y="4608"/>
                    <a:pt x="5501" y="4453"/>
                  </a:cubicBezTo>
                  <a:cubicBezTo>
                    <a:pt x="3263" y="2977"/>
                    <a:pt x="1465" y="2156"/>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19"/>
            <p:cNvSpPr/>
            <p:nvPr/>
          </p:nvSpPr>
          <p:spPr>
            <a:xfrm>
              <a:off x="2837850" y="4727200"/>
              <a:ext cx="206000" cy="64525"/>
            </a:xfrm>
            <a:custGeom>
              <a:rect b="b" l="l" r="r" t="t"/>
              <a:pathLst>
                <a:path extrusionOk="0" h="2581" w="8240">
                  <a:moveTo>
                    <a:pt x="0" y="0"/>
                  </a:moveTo>
                  <a:lnTo>
                    <a:pt x="0" y="0"/>
                  </a:lnTo>
                  <a:cubicBezTo>
                    <a:pt x="548" y="1251"/>
                    <a:pt x="1810" y="2048"/>
                    <a:pt x="3096" y="2417"/>
                  </a:cubicBezTo>
                  <a:cubicBezTo>
                    <a:pt x="3537" y="2529"/>
                    <a:pt x="3990" y="2580"/>
                    <a:pt x="4444" y="2580"/>
                  </a:cubicBezTo>
                  <a:cubicBezTo>
                    <a:pt x="5201" y="2580"/>
                    <a:pt x="5960" y="2437"/>
                    <a:pt x="6668" y="2191"/>
                  </a:cubicBezTo>
                  <a:cubicBezTo>
                    <a:pt x="7203" y="1989"/>
                    <a:pt x="7739" y="1763"/>
                    <a:pt x="8239" y="1513"/>
                  </a:cubicBezTo>
                  <a:lnTo>
                    <a:pt x="8239" y="1513"/>
                  </a:lnTo>
                  <a:lnTo>
                    <a:pt x="7704" y="1596"/>
                  </a:lnTo>
                  <a:cubicBezTo>
                    <a:pt x="6815" y="1729"/>
                    <a:pt x="6224" y="1818"/>
                    <a:pt x="5269" y="1818"/>
                  </a:cubicBezTo>
                  <a:cubicBezTo>
                    <a:pt x="5111" y="1818"/>
                    <a:pt x="4943" y="1815"/>
                    <a:pt x="4763" y="1810"/>
                  </a:cubicBezTo>
                  <a:cubicBezTo>
                    <a:pt x="3405" y="1763"/>
                    <a:pt x="1334" y="147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19"/>
            <p:cNvSpPr/>
            <p:nvPr/>
          </p:nvSpPr>
          <p:spPr>
            <a:xfrm>
              <a:off x="2872675" y="4717375"/>
              <a:ext cx="83075" cy="34250"/>
            </a:xfrm>
            <a:custGeom>
              <a:rect b="b" l="l" r="r" t="t"/>
              <a:pathLst>
                <a:path extrusionOk="0" h="1370" w="3323">
                  <a:moveTo>
                    <a:pt x="0" y="1"/>
                  </a:moveTo>
                  <a:lnTo>
                    <a:pt x="0" y="1"/>
                  </a:lnTo>
                  <a:cubicBezTo>
                    <a:pt x="464" y="993"/>
                    <a:pt x="1602" y="1370"/>
                    <a:pt x="2645" y="1370"/>
                  </a:cubicBezTo>
                  <a:cubicBezTo>
                    <a:pt x="2753" y="1370"/>
                    <a:pt x="2860" y="1366"/>
                    <a:pt x="2965" y="1358"/>
                  </a:cubicBezTo>
                  <a:cubicBezTo>
                    <a:pt x="3084" y="1358"/>
                    <a:pt x="3203" y="1334"/>
                    <a:pt x="3322" y="1322"/>
                  </a:cubicBezTo>
                  <a:cubicBezTo>
                    <a:pt x="3072" y="1251"/>
                    <a:pt x="2798" y="1203"/>
                    <a:pt x="2548" y="1132"/>
                  </a:cubicBezTo>
                  <a:cubicBezTo>
                    <a:pt x="1584" y="846"/>
                    <a:pt x="679" y="655"/>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19"/>
            <p:cNvSpPr/>
            <p:nvPr/>
          </p:nvSpPr>
          <p:spPr>
            <a:xfrm>
              <a:off x="2821175" y="4776900"/>
              <a:ext cx="185175" cy="47300"/>
            </a:xfrm>
            <a:custGeom>
              <a:rect b="b" l="l" r="r" t="t"/>
              <a:pathLst>
                <a:path extrusionOk="0" h="1892" w="7407">
                  <a:moveTo>
                    <a:pt x="0" y="1"/>
                  </a:moveTo>
                  <a:lnTo>
                    <a:pt x="0" y="1"/>
                  </a:lnTo>
                  <a:cubicBezTo>
                    <a:pt x="667" y="679"/>
                    <a:pt x="1548" y="1191"/>
                    <a:pt x="2441" y="1525"/>
                  </a:cubicBezTo>
                  <a:cubicBezTo>
                    <a:pt x="3141" y="1777"/>
                    <a:pt x="3877" y="1891"/>
                    <a:pt x="4615" y="1891"/>
                  </a:cubicBezTo>
                  <a:cubicBezTo>
                    <a:pt x="5409" y="1891"/>
                    <a:pt x="6207" y="1759"/>
                    <a:pt x="6966" y="1525"/>
                  </a:cubicBezTo>
                  <a:cubicBezTo>
                    <a:pt x="7108" y="1489"/>
                    <a:pt x="7263" y="1430"/>
                    <a:pt x="7406" y="1370"/>
                  </a:cubicBezTo>
                  <a:lnTo>
                    <a:pt x="7406" y="1370"/>
                  </a:lnTo>
                  <a:cubicBezTo>
                    <a:pt x="7156" y="1394"/>
                    <a:pt x="6906" y="1394"/>
                    <a:pt x="6644" y="1394"/>
                  </a:cubicBezTo>
                  <a:cubicBezTo>
                    <a:pt x="5025" y="1394"/>
                    <a:pt x="3810" y="1251"/>
                    <a:pt x="2227" y="834"/>
                  </a:cubicBezTo>
                  <a:cubicBezTo>
                    <a:pt x="1453" y="596"/>
                    <a:pt x="667" y="37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19"/>
            <p:cNvSpPr/>
            <p:nvPr/>
          </p:nvSpPr>
          <p:spPr>
            <a:xfrm>
              <a:off x="460175" y="2723075"/>
              <a:ext cx="31275" cy="244400"/>
            </a:xfrm>
            <a:custGeom>
              <a:rect b="b" l="l" r="r" t="t"/>
              <a:pathLst>
                <a:path extrusionOk="0" h="9776" w="1251">
                  <a:moveTo>
                    <a:pt x="202" y="1"/>
                  </a:moveTo>
                  <a:cubicBezTo>
                    <a:pt x="214" y="239"/>
                    <a:pt x="202" y="477"/>
                    <a:pt x="202" y="715"/>
                  </a:cubicBezTo>
                  <a:cubicBezTo>
                    <a:pt x="167" y="2192"/>
                    <a:pt x="143" y="3680"/>
                    <a:pt x="107" y="5144"/>
                  </a:cubicBezTo>
                  <a:cubicBezTo>
                    <a:pt x="107" y="6692"/>
                    <a:pt x="119" y="8228"/>
                    <a:pt x="0" y="9776"/>
                  </a:cubicBezTo>
                  <a:cubicBezTo>
                    <a:pt x="1119" y="6633"/>
                    <a:pt x="1250" y="3656"/>
                    <a:pt x="333" y="441"/>
                  </a:cubicBezTo>
                  <a:lnTo>
                    <a:pt x="20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19"/>
            <p:cNvSpPr/>
            <p:nvPr/>
          </p:nvSpPr>
          <p:spPr>
            <a:xfrm>
              <a:off x="525950" y="2749575"/>
              <a:ext cx="29200" cy="188450"/>
            </a:xfrm>
            <a:custGeom>
              <a:rect b="b" l="l" r="r" t="t"/>
              <a:pathLst>
                <a:path extrusionOk="0" h="7538" w="1168">
                  <a:moveTo>
                    <a:pt x="215" y="0"/>
                  </a:moveTo>
                  <a:lnTo>
                    <a:pt x="215" y="0"/>
                  </a:lnTo>
                  <a:cubicBezTo>
                    <a:pt x="227" y="179"/>
                    <a:pt x="250" y="346"/>
                    <a:pt x="262" y="548"/>
                  </a:cubicBezTo>
                  <a:cubicBezTo>
                    <a:pt x="262" y="1560"/>
                    <a:pt x="203" y="2572"/>
                    <a:pt x="179" y="3584"/>
                  </a:cubicBezTo>
                  <a:cubicBezTo>
                    <a:pt x="155" y="4906"/>
                    <a:pt x="143" y="6227"/>
                    <a:pt x="0" y="7537"/>
                  </a:cubicBezTo>
                  <a:cubicBezTo>
                    <a:pt x="1036" y="5299"/>
                    <a:pt x="1167" y="2679"/>
                    <a:pt x="346" y="346"/>
                  </a:cubicBezTo>
                  <a:lnTo>
                    <a:pt x="21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19"/>
            <p:cNvSpPr/>
            <p:nvPr/>
          </p:nvSpPr>
          <p:spPr>
            <a:xfrm>
              <a:off x="259250" y="2771300"/>
              <a:ext cx="20850" cy="168800"/>
            </a:xfrm>
            <a:custGeom>
              <a:rect b="b" l="l" r="r" t="t"/>
              <a:pathLst>
                <a:path extrusionOk="0" h="6752" w="834">
                  <a:moveTo>
                    <a:pt x="715" y="1"/>
                  </a:moveTo>
                  <a:cubicBezTo>
                    <a:pt x="703" y="48"/>
                    <a:pt x="703" y="96"/>
                    <a:pt x="691" y="155"/>
                  </a:cubicBezTo>
                  <a:cubicBezTo>
                    <a:pt x="155" y="2310"/>
                    <a:pt x="0" y="4549"/>
                    <a:pt x="346" y="6751"/>
                  </a:cubicBezTo>
                  <a:cubicBezTo>
                    <a:pt x="584" y="5025"/>
                    <a:pt x="834" y="3251"/>
                    <a:pt x="774" y="1477"/>
                  </a:cubicBezTo>
                  <a:cubicBezTo>
                    <a:pt x="762" y="989"/>
                    <a:pt x="739" y="501"/>
                    <a:pt x="7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19"/>
            <p:cNvSpPr/>
            <p:nvPr/>
          </p:nvSpPr>
          <p:spPr>
            <a:xfrm>
              <a:off x="340200" y="2683500"/>
              <a:ext cx="25925" cy="348275"/>
            </a:xfrm>
            <a:custGeom>
              <a:rect b="b" l="l" r="r" t="t"/>
              <a:pathLst>
                <a:path extrusionOk="0" h="13931" w="1037">
                  <a:moveTo>
                    <a:pt x="989" y="0"/>
                  </a:moveTo>
                  <a:lnTo>
                    <a:pt x="989" y="0"/>
                  </a:lnTo>
                  <a:cubicBezTo>
                    <a:pt x="977" y="48"/>
                    <a:pt x="965" y="107"/>
                    <a:pt x="953" y="155"/>
                  </a:cubicBezTo>
                  <a:cubicBezTo>
                    <a:pt x="310" y="2501"/>
                    <a:pt x="37" y="4965"/>
                    <a:pt x="1" y="7406"/>
                  </a:cubicBezTo>
                  <a:cubicBezTo>
                    <a:pt x="13" y="9585"/>
                    <a:pt x="239" y="11764"/>
                    <a:pt x="418" y="13931"/>
                  </a:cubicBezTo>
                  <a:cubicBezTo>
                    <a:pt x="739" y="11240"/>
                    <a:pt x="965" y="8513"/>
                    <a:pt x="1013" y="5775"/>
                  </a:cubicBezTo>
                  <a:cubicBezTo>
                    <a:pt x="1037" y="4346"/>
                    <a:pt x="1013" y="2905"/>
                    <a:pt x="965" y="1477"/>
                  </a:cubicBezTo>
                  <a:cubicBezTo>
                    <a:pt x="965" y="989"/>
                    <a:pt x="977" y="500"/>
                    <a:pt x="9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19"/>
            <p:cNvSpPr/>
            <p:nvPr/>
          </p:nvSpPr>
          <p:spPr>
            <a:xfrm>
              <a:off x="408675" y="2798100"/>
              <a:ext cx="12225" cy="129500"/>
            </a:xfrm>
            <a:custGeom>
              <a:rect b="b" l="l" r="r" t="t"/>
              <a:pathLst>
                <a:path extrusionOk="0" h="5180" w="489">
                  <a:moveTo>
                    <a:pt x="215" y="0"/>
                  </a:moveTo>
                  <a:cubicBezTo>
                    <a:pt x="119" y="810"/>
                    <a:pt x="0" y="1667"/>
                    <a:pt x="0" y="2524"/>
                  </a:cubicBezTo>
                  <a:cubicBezTo>
                    <a:pt x="12" y="3417"/>
                    <a:pt x="119" y="4310"/>
                    <a:pt x="238" y="5179"/>
                  </a:cubicBezTo>
                  <a:cubicBezTo>
                    <a:pt x="357" y="4334"/>
                    <a:pt x="477" y="3489"/>
                    <a:pt x="488" y="2643"/>
                  </a:cubicBezTo>
                  <a:cubicBezTo>
                    <a:pt x="488" y="1750"/>
                    <a:pt x="381" y="869"/>
                    <a:pt x="2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19"/>
            <p:cNvSpPr/>
            <p:nvPr/>
          </p:nvSpPr>
          <p:spPr>
            <a:xfrm>
              <a:off x="5930200" y="1586050"/>
              <a:ext cx="499175" cy="317600"/>
            </a:xfrm>
            <a:custGeom>
              <a:rect b="b" l="l" r="r" t="t"/>
              <a:pathLst>
                <a:path extrusionOk="0" h="12704" w="19967">
                  <a:moveTo>
                    <a:pt x="0" y="0"/>
                  </a:moveTo>
                  <a:lnTo>
                    <a:pt x="0" y="0"/>
                  </a:lnTo>
                  <a:cubicBezTo>
                    <a:pt x="1572" y="536"/>
                    <a:pt x="2917" y="1155"/>
                    <a:pt x="4429" y="1905"/>
                  </a:cubicBezTo>
                  <a:cubicBezTo>
                    <a:pt x="6275" y="2810"/>
                    <a:pt x="8073" y="3810"/>
                    <a:pt x="9775" y="4965"/>
                  </a:cubicBezTo>
                  <a:cubicBezTo>
                    <a:pt x="12657" y="6870"/>
                    <a:pt x="14883" y="8763"/>
                    <a:pt x="17657" y="10918"/>
                  </a:cubicBezTo>
                  <a:cubicBezTo>
                    <a:pt x="18133" y="11299"/>
                    <a:pt x="18729" y="11716"/>
                    <a:pt x="19348" y="12192"/>
                  </a:cubicBezTo>
                  <a:cubicBezTo>
                    <a:pt x="19562" y="12371"/>
                    <a:pt x="19777" y="12525"/>
                    <a:pt x="19967" y="12704"/>
                  </a:cubicBezTo>
                  <a:cubicBezTo>
                    <a:pt x="19526" y="12216"/>
                    <a:pt x="19110" y="11728"/>
                    <a:pt x="18669" y="11240"/>
                  </a:cubicBezTo>
                  <a:cubicBezTo>
                    <a:pt x="16574" y="8823"/>
                    <a:pt x="14085" y="6775"/>
                    <a:pt x="11430" y="5001"/>
                  </a:cubicBezTo>
                  <a:cubicBezTo>
                    <a:pt x="9859" y="3941"/>
                    <a:pt x="8275" y="2929"/>
                    <a:pt x="6572" y="2107"/>
                  </a:cubicBezTo>
                  <a:cubicBezTo>
                    <a:pt x="4477" y="1155"/>
                    <a:pt x="2274" y="38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19"/>
            <p:cNvSpPr/>
            <p:nvPr/>
          </p:nvSpPr>
          <p:spPr>
            <a:xfrm>
              <a:off x="5934650" y="1525025"/>
              <a:ext cx="591475" cy="389050"/>
            </a:xfrm>
            <a:custGeom>
              <a:rect b="b" l="l" r="r" t="t"/>
              <a:pathLst>
                <a:path extrusionOk="0" h="15562" w="23659">
                  <a:moveTo>
                    <a:pt x="1" y="0"/>
                  </a:moveTo>
                  <a:lnTo>
                    <a:pt x="1" y="0"/>
                  </a:lnTo>
                  <a:cubicBezTo>
                    <a:pt x="1870" y="560"/>
                    <a:pt x="3608" y="1298"/>
                    <a:pt x="5275" y="2024"/>
                  </a:cubicBezTo>
                  <a:cubicBezTo>
                    <a:pt x="7014" y="2798"/>
                    <a:pt x="8728" y="3632"/>
                    <a:pt x="10359" y="4644"/>
                  </a:cubicBezTo>
                  <a:cubicBezTo>
                    <a:pt x="12514" y="6001"/>
                    <a:pt x="14384" y="7394"/>
                    <a:pt x="16170" y="8882"/>
                  </a:cubicBezTo>
                  <a:cubicBezTo>
                    <a:pt x="17586" y="10061"/>
                    <a:pt x="18896" y="11323"/>
                    <a:pt x="20265" y="12549"/>
                  </a:cubicBezTo>
                  <a:cubicBezTo>
                    <a:pt x="21337" y="13526"/>
                    <a:pt x="22480" y="14431"/>
                    <a:pt x="23528" y="15443"/>
                  </a:cubicBezTo>
                  <a:cubicBezTo>
                    <a:pt x="23575" y="15490"/>
                    <a:pt x="23611" y="15526"/>
                    <a:pt x="23659" y="15562"/>
                  </a:cubicBezTo>
                  <a:cubicBezTo>
                    <a:pt x="22956" y="14645"/>
                    <a:pt x="22242" y="13716"/>
                    <a:pt x="21468" y="12847"/>
                  </a:cubicBezTo>
                  <a:cubicBezTo>
                    <a:pt x="19241" y="10252"/>
                    <a:pt x="16634" y="8037"/>
                    <a:pt x="13836" y="6072"/>
                  </a:cubicBezTo>
                  <a:cubicBezTo>
                    <a:pt x="11740" y="4572"/>
                    <a:pt x="9526" y="3203"/>
                    <a:pt x="7145" y="2155"/>
                  </a:cubicBezTo>
                  <a:cubicBezTo>
                    <a:pt x="4847" y="1191"/>
                    <a:pt x="2454" y="417"/>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19"/>
            <p:cNvSpPr/>
            <p:nvPr/>
          </p:nvSpPr>
          <p:spPr>
            <a:xfrm>
              <a:off x="6054625" y="1485125"/>
              <a:ext cx="547100" cy="418525"/>
            </a:xfrm>
            <a:custGeom>
              <a:rect b="b" l="l" r="r" t="t"/>
              <a:pathLst>
                <a:path extrusionOk="0" h="16741" w="21884">
                  <a:moveTo>
                    <a:pt x="0" y="1"/>
                  </a:moveTo>
                  <a:cubicBezTo>
                    <a:pt x="4012" y="1882"/>
                    <a:pt x="7834" y="4144"/>
                    <a:pt x="11347" y="6835"/>
                  </a:cubicBezTo>
                  <a:cubicBezTo>
                    <a:pt x="12371" y="7621"/>
                    <a:pt x="14157" y="9121"/>
                    <a:pt x="15335" y="10252"/>
                  </a:cubicBezTo>
                  <a:cubicBezTo>
                    <a:pt x="16633" y="11478"/>
                    <a:pt x="17859" y="12752"/>
                    <a:pt x="19133" y="13991"/>
                  </a:cubicBezTo>
                  <a:cubicBezTo>
                    <a:pt x="19979" y="14824"/>
                    <a:pt x="20812" y="15646"/>
                    <a:pt x="21658" y="16479"/>
                  </a:cubicBezTo>
                  <a:cubicBezTo>
                    <a:pt x="21692" y="16513"/>
                    <a:pt x="21732" y="16551"/>
                    <a:pt x="21771" y="16592"/>
                  </a:cubicBezTo>
                  <a:lnTo>
                    <a:pt x="21771" y="16592"/>
                  </a:lnTo>
                  <a:cubicBezTo>
                    <a:pt x="21160" y="15781"/>
                    <a:pt x="20596" y="14943"/>
                    <a:pt x="19979" y="14169"/>
                  </a:cubicBezTo>
                  <a:cubicBezTo>
                    <a:pt x="17597" y="11121"/>
                    <a:pt x="14680" y="8514"/>
                    <a:pt x="11609" y="6144"/>
                  </a:cubicBezTo>
                  <a:cubicBezTo>
                    <a:pt x="9525" y="4573"/>
                    <a:pt x="7346" y="3096"/>
                    <a:pt x="5001" y="1918"/>
                  </a:cubicBezTo>
                  <a:cubicBezTo>
                    <a:pt x="3417" y="1132"/>
                    <a:pt x="1715" y="525"/>
                    <a:pt x="0" y="1"/>
                  </a:cubicBezTo>
                  <a:close/>
                  <a:moveTo>
                    <a:pt x="21771" y="16592"/>
                  </a:moveTo>
                  <a:cubicBezTo>
                    <a:pt x="21808" y="16642"/>
                    <a:pt x="21846" y="16691"/>
                    <a:pt x="21884" y="16741"/>
                  </a:cubicBezTo>
                  <a:cubicBezTo>
                    <a:pt x="21853" y="16685"/>
                    <a:pt x="21812" y="16636"/>
                    <a:pt x="21771" y="165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19"/>
            <p:cNvSpPr/>
            <p:nvPr/>
          </p:nvSpPr>
          <p:spPr>
            <a:xfrm>
              <a:off x="6096575" y="1425600"/>
              <a:ext cx="462000" cy="314950"/>
            </a:xfrm>
            <a:custGeom>
              <a:rect b="b" l="l" r="r" t="t"/>
              <a:pathLst>
                <a:path extrusionOk="0" h="12598" w="18480">
                  <a:moveTo>
                    <a:pt x="1" y="1"/>
                  </a:moveTo>
                  <a:lnTo>
                    <a:pt x="1" y="1"/>
                  </a:lnTo>
                  <a:cubicBezTo>
                    <a:pt x="2132" y="858"/>
                    <a:pt x="4132" y="2037"/>
                    <a:pt x="6097" y="3227"/>
                  </a:cubicBezTo>
                  <a:cubicBezTo>
                    <a:pt x="9812" y="5430"/>
                    <a:pt x="12764" y="7835"/>
                    <a:pt x="16015" y="10526"/>
                  </a:cubicBezTo>
                  <a:cubicBezTo>
                    <a:pt x="16812" y="11181"/>
                    <a:pt x="17610" y="11835"/>
                    <a:pt x="18384" y="12514"/>
                  </a:cubicBezTo>
                  <a:cubicBezTo>
                    <a:pt x="18408" y="12550"/>
                    <a:pt x="18432" y="12562"/>
                    <a:pt x="18479" y="12597"/>
                  </a:cubicBezTo>
                  <a:cubicBezTo>
                    <a:pt x="18444" y="12562"/>
                    <a:pt x="18420" y="12514"/>
                    <a:pt x="18384" y="12490"/>
                  </a:cubicBezTo>
                  <a:cubicBezTo>
                    <a:pt x="17884" y="11907"/>
                    <a:pt x="17360" y="11323"/>
                    <a:pt x="16836" y="10764"/>
                  </a:cubicBezTo>
                  <a:cubicBezTo>
                    <a:pt x="15824" y="9657"/>
                    <a:pt x="14800" y="8561"/>
                    <a:pt x="13681" y="7561"/>
                  </a:cubicBezTo>
                  <a:cubicBezTo>
                    <a:pt x="12645" y="6656"/>
                    <a:pt x="11514" y="5835"/>
                    <a:pt x="10395" y="5013"/>
                  </a:cubicBezTo>
                  <a:cubicBezTo>
                    <a:pt x="7287" y="2739"/>
                    <a:pt x="3799" y="88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19"/>
            <p:cNvSpPr/>
            <p:nvPr/>
          </p:nvSpPr>
          <p:spPr>
            <a:xfrm>
              <a:off x="5926625" y="1292850"/>
              <a:ext cx="488175" cy="243500"/>
            </a:xfrm>
            <a:custGeom>
              <a:rect b="b" l="l" r="r" t="t"/>
              <a:pathLst>
                <a:path extrusionOk="0" h="9740" w="19527">
                  <a:moveTo>
                    <a:pt x="0" y="0"/>
                  </a:moveTo>
                  <a:lnTo>
                    <a:pt x="0" y="0"/>
                  </a:lnTo>
                  <a:cubicBezTo>
                    <a:pt x="2132" y="405"/>
                    <a:pt x="4382" y="1393"/>
                    <a:pt x="6108" y="2108"/>
                  </a:cubicBezTo>
                  <a:cubicBezTo>
                    <a:pt x="7430" y="2679"/>
                    <a:pt x="9740" y="3751"/>
                    <a:pt x="11299" y="4644"/>
                  </a:cubicBezTo>
                  <a:cubicBezTo>
                    <a:pt x="13097" y="5656"/>
                    <a:pt x="14824" y="6787"/>
                    <a:pt x="16586" y="7882"/>
                  </a:cubicBezTo>
                  <a:cubicBezTo>
                    <a:pt x="17538" y="8466"/>
                    <a:pt x="18479" y="9061"/>
                    <a:pt x="19396" y="9668"/>
                  </a:cubicBezTo>
                  <a:cubicBezTo>
                    <a:pt x="19443" y="9704"/>
                    <a:pt x="19491" y="9728"/>
                    <a:pt x="19527" y="9740"/>
                  </a:cubicBezTo>
                  <a:cubicBezTo>
                    <a:pt x="18872" y="9180"/>
                    <a:pt x="18205" y="8597"/>
                    <a:pt x="17538" y="8037"/>
                  </a:cubicBezTo>
                  <a:cubicBezTo>
                    <a:pt x="15395" y="6096"/>
                    <a:pt x="12954" y="4525"/>
                    <a:pt x="10383" y="3227"/>
                  </a:cubicBezTo>
                  <a:cubicBezTo>
                    <a:pt x="8394" y="2215"/>
                    <a:pt x="6358" y="1322"/>
                    <a:pt x="4203" y="727"/>
                  </a:cubicBezTo>
                  <a:cubicBezTo>
                    <a:pt x="2834" y="322"/>
                    <a:pt x="1429" y="36"/>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19"/>
            <p:cNvSpPr/>
            <p:nvPr/>
          </p:nvSpPr>
          <p:spPr>
            <a:xfrm>
              <a:off x="6029325" y="1236900"/>
              <a:ext cx="406325" cy="218800"/>
            </a:xfrm>
            <a:custGeom>
              <a:rect b="b" l="l" r="r" t="t"/>
              <a:pathLst>
                <a:path extrusionOk="0" h="8752" w="16253">
                  <a:moveTo>
                    <a:pt x="0" y="0"/>
                  </a:moveTo>
                  <a:lnTo>
                    <a:pt x="0" y="0"/>
                  </a:lnTo>
                  <a:cubicBezTo>
                    <a:pt x="2679" y="941"/>
                    <a:pt x="5215" y="2143"/>
                    <a:pt x="7882" y="3620"/>
                  </a:cubicBezTo>
                  <a:cubicBezTo>
                    <a:pt x="10216" y="4929"/>
                    <a:pt x="12430" y="6465"/>
                    <a:pt x="14752" y="7822"/>
                  </a:cubicBezTo>
                  <a:cubicBezTo>
                    <a:pt x="15264" y="8120"/>
                    <a:pt x="15752" y="8430"/>
                    <a:pt x="16252" y="8751"/>
                  </a:cubicBezTo>
                  <a:cubicBezTo>
                    <a:pt x="15931" y="8477"/>
                    <a:pt x="15597" y="8192"/>
                    <a:pt x="15288" y="7894"/>
                  </a:cubicBezTo>
                  <a:cubicBezTo>
                    <a:pt x="12442" y="5155"/>
                    <a:pt x="9156" y="2846"/>
                    <a:pt x="5465" y="1393"/>
                  </a:cubicBezTo>
                  <a:cubicBezTo>
                    <a:pt x="3691" y="738"/>
                    <a:pt x="1857" y="27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19"/>
            <p:cNvSpPr/>
            <p:nvPr/>
          </p:nvSpPr>
          <p:spPr>
            <a:xfrm>
              <a:off x="6121575" y="1182425"/>
              <a:ext cx="292625" cy="174750"/>
            </a:xfrm>
            <a:custGeom>
              <a:rect b="b" l="l" r="r" t="t"/>
              <a:pathLst>
                <a:path extrusionOk="0" h="6990" w="11705">
                  <a:moveTo>
                    <a:pt x="1" y="0"/>
                  </a:moveTo>
                  <a:lnTo>
                    <a:pt x="1" y="0"/>
                  </a:lnTo>
                  <a:cubicBezTo>
                    <a:pt x="2216" y="988"/>
                    <a:pt x="4263" y="2334"/>
                    <a:pt x="6311" y="3644"/>
                  </a:cubicBezTo>
                  <a:cubicBezTo>
                    <a:pt x="7823" y="4608"/>
                    <a:pt x="9395" y="5489"/>
                    <a:pt x="10919" y="6441"/>
                  </a:cubicBezTo>
                  <a:cubicBezTo>
                    <a:pt x="11169" y="6620"/>
                    <a:pt x="11431" y="6799"/>
                    <a:pt x="11705" y="6989"/>
                  </a:cubicBezTo>
                  <a:cubicBezTo>
                    <a:pt x="11538" y="6834"/>
                    <a:pt x="11383" y="6680"/>
                    <a:pt x="11229" y="6525"/>
                  </a:cubicBezTo>
                  <a:cubicBezTo>
                    <a:pt x="8085" y="3417"/>
                    <a:pt x="4347" y="107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19"/>
            <p:cNvSpPr/>
            <p:nvPr/>
          </p:nvSpPr>
          <p:spPr>
            <a:xfrm>
              <a:off x="6209400" y="1149975"/>
              <a:ext cx="206900" cy="135150"/>
            </a:xfrm>
            <a:custGeom>
              <a:rect b="b" l="l" r="r" t="t"/>
              <a:pathLst>
                <a:path extrusionOk="0" h="5406" w="8276">
                  <a:moveTo>
                    <a:pt x="0" y="0"/>
                  </a:moveTo>
                  <a:cubicBezTo>
                    <a:pt x="1393" y="691"/>
                    <a:pt x="2667" y="1584"/>
                    <a:pt x="3965" y="2441"/>
                  </a:cubicBezTo>
                  <a:cubicBezTo>
                    <a:pt x="5180" y="3203"/>
                    <a:pt x="6537" y="4001"/>
                    <a:pt x="7608" y="4846"/>
                  </a:cubicBezTo>
                  <a:cubicBezTo>
                    <a:pt x="7835" y="5025"/>
                    <a:pt x="8061" y="5203"/>
                    <a:pt x="8275" y="5406"/>
                  </a:cubicBezTo>
                  <a:cubicBezTo>
                    <a:pt x="8192" y="5299"/>
                    <a:pt x="8085" y="5180"/>
                    <a:pt x="8001" y="5072"/>
                  </a:cubicBezTo>
                  <a:cubicBezTo>
                    <a:pt x="5894" y="2644"/>
                    <a:pt x="3096" y="85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19"/>
            <p:cNvSpPr/>
            <p:nvPr/>
          </p:nvSpPr>
          <p:spPr>
            <a:xfrm>
              <a:off x="6241550" y="961550"/>
              <a:ext cx="447700" cy="255725"/>
            </a:xfrm>
            <a:custGeom>
              <a:rect b="b" l="l" r="r" t="t"/>
              <a:pathLst>
                <a:path extrusionOk="0" h="10229" w="17908">
                  <a:moveTo>
                    <a:pt x="0" y="1"/>
                  </a:moveTo>
                  <a:lnTo>
                    <a:pt x="0" y="1"/>
                  </a:lnTo>
                  <a:cubicBezTo>
                    <a:pt x="1798" y="656"/>
                    <a:pt x="3393" y="1418"/>
                    <a:pt x="5132" y="2311"/>
                  </a:cubicBezTo>
                  <a:cubicBezTo>
                    <a:pt x="6739" y="3132"/>
                    <a:pt x="8335" y="3977"/>
                    <a:pt x="9870" y="4918"/>
                  </a:cubicBezTo>
                  <a:cubicBezTo>
                    <a:pt x="12097" y="6299"/>
                    <a:pt x="14228" y="7835"/>
                    <a:pt x="16455" y="9216"/>
                  </a:cubicBezTo>
                  <a:cubicBezTo>
                    <a:pt x="16955" y="9526"/>
                    <a:pt x="17431" y="9871"/>
                    <a:pt x="17907" y="10228"/>
                  </a:cubicBezTo>
                  <a:cubicBezTo>
                    <a:pt x="17645" y="9978"/>
                    <a:pt x="17383" y="9728"/>
                    <a:pt x="17109" y="9466"/>
                  </a:cubicBezTo>
                  <a:cubicBezTo>
                    <a:pt x="15681" y="8121"/>
                    <a:pt x="14288" y="6704"/>
                    <a:pt x="12680" y="5537"/>
                  </a:cubicBezTo>
                  <a:cubicBezTo>
                    <a:pt x="11002" y="4335"/>
                    <a:pt x="9180" y="3299"/>
                    <a:pt x="7323" y="2358"/>
                  </a:cubicBezTo>
                  <a:cubicBezTo>
                    <a:pt x="5001" y="1251"/>
                    <a:pt x="2524" y="45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19"/>
            <p:cNvSpPr/>
            <p:nvPr/>
          </p:nvSpPr>
          <p:spPr>
            <a:xfrm>
              <a:off x="6338575" y="926725"/>
              <a:ext cx="337575" cy="174450"/>
            </a:xfrm>
            <a:custGeom>
              <a:rect b="b" l="l" r="r" t="t"/>
              <a:pathLst>
                <a:path extrusionOk="0" h="6978" w="13503">
                  <a:moveTo>
                    <a:pt x="1" y="1"/>
                  </a:moveTo>
                  <a:lnTo>
                    <a:pt x="1" y="1"/>
                  </a:lnTo>
                  <a:cubicBezTo>
                    <a:pt x="2799" y="1156"/>
                    <a:pt x="5573" y="2668"/>
                    <a:pt x="8287" y="4097"/>
                  </a:cubicBezTo>
                  <a:cubicBezTo>
                    <a:pt x="9764" y="4930"/>
                    <a:pt x="11300" y="5609"/>
                    <a:pt x="12740" y="6478"/>
                  </a:cubicBezTo>
                  <a:cubicBezTo>
                    <a:pt x="12990" y="6633"/>
                    <a:pt x="13264" y="6799"/>
                    <a:pt x="13502" y="6978"/>
                  </a:cubicBezTo>
                  <a:cubicBezTo>
                    <a:pt x="13300" y="6787"/>
                    <a:pt x="13109" y="6609"/>
                    <a:pt x="12919" y="6430"/>
                  </a:cubicBezTo>
                  <a:cubicBezTo>
                    <a:pt x="11252" y="4894"/>
                    <a:pt x="9597" y="3704"/>
                    <a:pt x="7442" y="2525"/>
                  </a:cubicBezTo>
                  <a:cubicBezTo>
                    <a:pt x="5096" y="1382"/>
                    <a:pt x="2560" y="54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19"/>
            <p:cNvSpPr/>
            <p:nvPr/>
          </p:nvSpPr>
          <p:spPr>
            <a:xfrm>
              <a:off x="6489200" y="921075"/>
              <a:ext cx="224450" cy="113125"/>
            </a:xfrm>
            <a:custGeom>
              <a:rect b="b" l="l" r="r" t="t"/>
              <a:pathLst>
                <a:path extrusionOk="0" h="4525" w="8978">
                  <a:moveTo>
                    <a:pt x="0" y="1"/>
                  </a:moveTo>
                  <a:lnTo>
                    <a:pt x="0" y="1"/>
                  </a:lnTo>
                  <a:cubicBezTo>
                    <a:pt x="1572" y="727"/>
                    <a:pt x="3012" y="1667"/>
                    <a:pt x="4560" y="2429"/>
                  </a:cubicBezTo>
                  <a:cubicBezTo>
                    <a:pt x="6001" y="3132"/>
                    <a:pt x="6965" y="3406"/>
                    <a:pt x="8608" y="4299"/>
                  </a:cubicBezTo>
                  <a:cubicBezTo>
                    <a:pt x="8727" y="4358"/>
                    <a:pt x="8858" y="4442"/>
                    <a:pt x="8977" y="4525"/>
                  </a:cubicBezTo>
                  <a:cubicBezTo>
                    <a:pt x="8847" y="4418"/>
                    <a:pt x="8716" y="4299"/>
                    <a:pt x="8573" y="4203"/>
                  </a:cubicBezTo>
                  <a:cubicBezTo>
                    <a:pt x="7442" y="3322"/>
                    <a:pt x="6227" y="2406"/>
                    <a:pt x="4917" y="1703"/>
                  </a:cubicBezTo>
                  <a:cubicBezTo>
                    <a:pt x="3382" y="905"/>
                    <a:pt x="1715" y="29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19"/>
            <p:cNvSpPr/>
            <p:nvPr/>
          </p:nvSpPr>
          <p:spPr>
            <a:xfrm>
              <a:off x="6678200" y="919300"/>
              <a:ext cx="108375" cy="69675"/>
            </a:xfrm>
            <a:custGeom>
              <a:rect b="b" l="l" r="r" t="t"/>
              <a:pathLst>
                <a:path extrusionOk="0" h="2787" w="4335">
                  <a:moveTo>
                    <a:pt x="1" y="0"/>
                  </a:moveTo>
                  <a:lnTo>
                    <a:pt x="1" y="0"/>
                  </a:lnTo>
                  <a:cubicBezTo>
                    <a:pt x="691" y="429"/>
                    <a:pt x="1334" y="941"/>
                    <a:pt x="2013" y="1369"/>
                  </a:cubicBezTo>
                  <a:cubicBezTo>
                    <a:pt x="2727" y="1810"/>
                    <a:pt x="3787" y="2453"/>
                    <a:pt x="4335" y="2786"/>
                  </a:cubicBezTo>
                  <a:cubicBezTo>
                    <a:pt x="3061" y="1607"/>
                    <a:pt x="1691" y="59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19"/>
            <p:cNvSpPr/>
            <p:nvPr/>
          </p:nvSpPr>
          <p:spPr>
            <a:xfrm>
              <a:off x="6912450" y="1454175"/>
              <a:ext cx="181000" cy="230125"/>
            </a:xfrm>
            <a:custGeom>
              <a:rect b="b" l="l" r="r" t="t"/>
              <a:pathLst>
                <a:path extrusionOk="0" h="9205" w="7240">
                  <a:moveTo>
                    <a:pt x="1" y="1"/>
                  </a:moveTo>
                  <a:lnTo>
                    <a:pt x="1" y="1"/>
                  </a:lnTo>
                  <a:cubicBezTo>
                    <a:pt x="1692" y="1822"/>
                    <a:pt x="2835" y="3561"/>
                    <a:pt x="4132" y="5204"/>
                  </a:cubicBezTo>
                  <a:cubicBezTo>
                    <a:pt x="4728" y="5954"/>
                    <a:pt x="5359" y="6716"/>
                    <a:pt x="5990" y="7442"/>
                  </a:cubicBezTo>
                  <a:cubicBezTo>
                    <a:pt x="6383" y="7894"/>
                    <a:pt x="6668" y="8192"/>
                    <a:pt x="6966" y="8656"/>
                  </a:cubicBezTo>
                  <a:cubicBezTo>
                    <a:pt x="7061" y="8811"/>
                    <a:pt x="7168" y="9014"/>
                    <a:pt x="7240" y="9204"/>
                  </a:cubicBezTo>
                  <a:cubicBezTo>
                    <a:pt x="7216" y="8990"/>
                    <a:pt x="7157" y="8787"/>
                    <a:pt x="7085" y="8573"/>
                  </a:cubicBezTo>
                  <a:cubicBezTo>
                    <a:pt x="6811" y="7799"/>
                    <a:pt x="6383" y="7073"/>
                    <a:pt x="5918" y="6311"/>
                  </a:cubicBezTo>
                  <a:cubicBezTo>
                    <a:pt x="4430" y="3811"/>
                    <a:pt x="2454" y="158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19"/>
            <p:cNvSpPr/>
            <p:nvPr/>
          </p:nvSpPr>
          <p:spPr>
            <a:xfrm>
              <a:off x="6762750" y="1441075"/>
              <a:ext cx="252725" cy="297400"/>
            </a:xfrm>
            <a:custGeom>
              <a:rect b="b" l="l" r="r" t="t"/>
              <a:pathLst>
                <a:path extrusionOk="0" h="11896" w="10109">
                  <a:moveTo>
                    <a:pt x="0" y="1"/>
                  </a:moveTo>
                  <a:lnTo>
                    <a:pt x="0" y="1"/>
                  </a:lnTo>
                  <a:cubicBezTo>
                    <a:pt x="1560" y="1501"/>
                    <a:pt x="2905" y="3192"/>
                    <a:pt x="4262" y="4858"/>
                  </a:cubicBezTo>
                  <a:cubicBezTo>
                    <a:pt x="5953" y="6918"/>
                    <a:pt x="7668" y="8966"/>
                    <a:pt x="9394" y="11002"/>
                  </a:cubicBezTo>
                  <a:lnTo>
                    <a:pt x="10108" y="11895"/>
                  </a:lnTo>
                  <a:cubicBezTo>
                    <a:pt x="9989" y="11681"/>
                    <a:pt x="9858" y="11455"/>
                    <a:pt x="9739" y="11228"/>
                  </a:cubicBezTo>
                  <a:cubicBezTo>
                    <a:pt x="8799" y="9502"/>
                    <a:pt x="7811" y="7775"/>
                    <a:pt x="6608" y="6216"/>
                  </a:cubicBezTo>
                  <a:cubicBezTo>
                    <a:pt x="4751" y="3835"/>
                    <a:pt x="2548" y="166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19"/>
            <p:cNvSpPr/>
            <p:nvPr/>
          </p:nvSpPr>
          <p:spPr>
            <a:xfrm>
              <a:off x="6697550" y="1525025"/>
              <a:ext cx="184275" cy="229800"/>
            </a:xfrm>
            <a:custGeom>
              <a:rect b="b" l="l" r="r" t="t"/>
              <a:pathLst>
                <a:path extrusionOk="0" h="9192" w="7371">
                  <a:moveTo>
                    <a:pt x="1" y="0"/>
                  </a:moveTo>
                  <a:lnTo>
                    <a:pt x="1" y="0"/>
                  </a:lnTo>
                  <a:cubicBezTo>
                    <a:pt x="1036" y="1215"/>
                    <a:pt x="2548" y="3358"/>
                    <a:pt x="3144" y="4096"/>
                  </a:cubicBezTo>
                  <a:cubicBezTo>
                    <a:pt x="4334" y="5656"/>
                    <a:pt x="5739" y="7168"/>
                    <a:pt x="6966" y="8620"/>
                  </a:cubicBezTo>
                  <a:cubicBezTo>
                    <a:pt x="7120" y="8811"/>
                    <a:pt x="7251" y="9001"/>
                    <a:pt x="7371" y="9192"/>
                  </a:cubicBezTo>
                  <a:cubicBezTo>
                    <a:pt x="7311" y="9061"/>
                    <a:pt x="7251" y="8918"/>
                    <a:pt x="7192" y="8763"/>
                  </a:cubicBezTo>
                  <a:cubicBezTo>
                    <a:pt x="6466" y="7084"/>
                    <a:pt x="5406" y="5537"/>
                    <a:pt x="4263" y="4096"/>
                  </a:cubicBezTo>
                  <a:cubicBezTo>
                    <a:pt x="3001" y="2584"/>
                    <a:pt x="1548" y="121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19"/>
            <p:cNvSpPr/>
            <p:nvPr/>
          </p:nvSpPr>
          <p:spPr>
            <a:xfrm>
              <a:off x="6918400" y="1330350"/>
              <a:ext cx="244700" cy="293225"/>
            </a:xfrm>
            <a:custGeom>
              <a:rect b="b" l="l" r="r" t="t"/>
              <a:pathLst>
                <a:path extrusionOk="0" h="11729" w="9788">
                  <a:moveTo>
                    <a:pt x="1" y="1"/>
                  </a:moveTo>
                  <a:cubicBezTo>
                    <a:pt x="1823" y="1596"/>
                    <a:pt x="3370" y="3489"/>
                    <a:pt x="4954" y="5335"/>
                  </a:cubicBezTo>
                  <a:cubicBezTo>
                    <a:pt x="6585" y="7382"/>
                    <a:pt x="7919" y="8978"/>
                    <a:pt x="9133" y="10704"/>
                  </a:cubicBezTo>
                  <a:cubicBezTo>
                    <a:pt x="9264" y="10907"/>
                    <a:pt x="9597" y="11419"/>
                    <a:pt x="9788" y="11728"/>
                  </a:cubicBezTo>
                  <a:cubicBezTo>
                    <a:pt x="9669" y="11442"/>
                    <a:pt x="9562" y="11145"/>
                    <a:pt x="9443" y="10871"/>
                  </a:cubicBezTo>
                  <a:cubicBezTo>
                    <a:pt x="8657" y="8871"/>
                    <a:pt x="7276" y="6668"/>
                    <a:pt x="5776" y="4870"/>
                  </a:cubicBezTo>
                  <a:cubicBezTo>
                    <a:pt x="4085" y="2989"/>
                    <a:pt x="2168" y="128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19"/>
            <p:cNvSpPr/>
            <p:nvPr/>
          </p:nvSpPr>
          <p:spPr>
            <a:xfrm>
              <a:off x="6969025" y="1299400"/>
              <a:ext cx="210150" cy="214325"/>
            </a:xfrm>
            <a:custGeom>
              <a:rect b="b" l="l" r="r" t="t"/>
              <a:pathLst>
                <a:path extrusionOk="0" h="8573" w="8406">
                  <a:moveTo>
                    <a:pt x="0" y="0"/>
                  </a:moveTo>
                  <a:lnTo>
                    <a:pt x="0" y="0"/>
                  </a:lnTo>
                  <a:cubicBezTo>
                    <a:pt x="1917" y="1596"/>
                    <a:pt x="3548" y="3489"/>
                    <a:pt x="5251" y="5299"/>
                  </a:cubicBezTo>
                  <a:cubicBezTo>
                    <a:pt x="6048" y="6180"/>
                    <a:pt x="6918" y="6989"/>
                    <a:pt x="7739" y="7835"/>
                  </a:cubicBezTo>
                  <a:cubicBezTo>
                    <a:pt x="7977" y="8073"/>
                    <a:pt x="8192" y="8323"/>
                    <a:pt x="8406" y="8573"/>
                  </a:cubicBezTo>
                  <a:cubicBezTo>
                    <a:pt x="8299" y="8418"/>
                    <a:pt x="8215" y="8239"/>
                    <a:pt x="8108" y="8073"/>
                  </a:cubicBezTo>
                  <a:cubicBezTo>
                    <a:pt x="7120" y="6406"/>
                    <a:pt x="6037" y="4763"/>
                    <a:pt x="4679" y="3370"/>
                  </a:cubicBezTo>
                  <a:cubicBezTo>
                    <a:pt x="3310" y="2024"/>
                    <a:pt x="1703" y="88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19"/>
            <p:cNvSpPr/>
            <p:nvPr/>
          </p:nvSpPr>
          <p:spPr>
            <a:xfrm>
              <a:off x="7018125" y="1208600"/>
              <a:ext cx="168500" cy="178025"/>
            </a:xfrm>
            <a:custGeom>
              <a:rect b="b" l="l" r="r" t="t"/>
              <a:pathLst>
                <a:path extrusionOk="0" h="7121" w="6740">
                  <a:moveTo>
                    <a:pt x="1" y="1"/>
                  </a:moveTo>
                  <a:lnTo>
                    <a:pt x="1" y="1"/>
                  </a:lnTo>
                  <a:cubicBezTo>
                    <a:pt x="1501" y="1454"/>
                    <a:pt x="2941" y="2966"/>
                    <a:pt x="4358" y="4502"/>
                  </a:cubicBezTo>
                  <a:cubicBezTo>
                    <a:pt x="5025" y="5228"/>
                    <a:pt x="5751" y="5895"/>
                    <a:pt x="6382" y="6657"/>
                  </a:cubicBezTo>
                  <a:cubicBezTo>
                    <a:pt x="6513" y="6823"/>
                    <a:pt x="6620" y="6954"/>
                    <a:pt x="6740" y="7121"/>
                  </a:cubicBezTo>
                  <a:cubicBezTo>
                    <a:pt x="6680" y="6966"/>
                    <a:pt x="6620" y="6823"/>
                    <a:pt x="6549" y="6668"/>
                  </a:cubicBezTo>
                  <a:cubicBezTo>
                    <a:pt x="5858" y="5180"/>
                    <a:pt x="4894" y="3811"/>
                    <a:pt x="3751" y="2620"/>
                  </a:cubicBezTo>
                  <a:cubicBezTo>
                    <a:pt x="2632" y="1573"/>
                    <a:pt x="1334" y="7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19"/>
            <p:cNvSpPr/>
            <p:nvPr/>
          </p:nvSpPr>
          <p:spPr>
            <a:xfrm>
              <a:off x="6996100" y="1115150"/>
              <a:ext cx="156300" cy="135150"/>
            </a:xfrm>
            <a:custGeom>
              <a:rect b="b" l="l" r="r" t="t"/>
              <a:pathLst>
                <a:path extrusionOk="0" h="5406" w="6252">
                  <a:moveTo>
                    <a:pt x="1" y="0"/>
                  </a:moveTo>
                  <a:lnTo>
                    <a:pt x="1" y="0"/>
                  </a:lnTo>
                  <a:cubicBezTo>
                    <a:pt x="977" y="703"/>
                    <a:pt x="1917" y="1632"/>
                    <a:pt x="2870" y="2489"/>
                  </a:cubicBezTo>
                  <a:cubicBezTo>
                    <a:pt x="3858" y="3382"/>
                    <a:pt x="4930" y="4144"/>
                    <a:pt x="5894" y="5049"/>
                  </a:cubicBezTo>
                  <a:lnTo>
                    <a:pt x="6251" y="5406"/>
                  </a:lnTo>
                  <a:cubicBezTo>
                    <a:pt x="6156" y="5287"/>
                    <a:pt x="6085" y="5168"/>
                    <a:pt x="6013" y="5061"/>
                  </a:cubicBezTo>
                  <a:cubicBezTo>
                    <a:pt x="4513" y="2882"/>
                    <a:pt x="2465" y="101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19"/>
            <p:cNvSpPr/>
            <p:nvPr/>
          </p:nvSpPr>
          <p:spPr>
            <a:xfrm>
              <a:off x="6769575" y="890425"/>
              <a:ext cx="155100" cy="98250"/>
            </a:xfrm>
            <a:custGeom>
              <a:rect b="b" l="l" r="r" t="t"/>
              <a:pathLst>
                <a:path extrusionOk="0" h="3930" w="6204">
                  <a:moveTo>
                    <a:pt x="1" y="0"/>
                  </a:moveTo>
                  <a:lnTo>
                    <a:pt x="1" y="0"/>
                  </a:lnTo>
                  <a:cubicBezTo>
                    <a:pt x="1096" y="703"/>
                    <a:pt x="1858" y="1405"/>
                    <a:pt x="2942" y="2131"/>
                  </a:cubicBezTo>
                  <a:cubicBezTo>
                    <a:pt x="3787" y="2679"/>
                    <a:pt x="4418" y="3001"/>
                    <a:pt x="5275" y="3441"/>
                  </a:cubicBezTo>
                  <a:cubicBezTo>
                    <a:pt x="5588" y="3603"/>
                    <a:pt x="5878" y="3765"/>
                    <a:pt x="6178" y="3916"/>
                  </a:cubicBezTo>
                  <a:lnTo>
                    <a:pt x="6178" y="3916"/>
                  </a:lnTo>
                  <a:cubicBezTo>
                    <a:pt x="6161" y="3904"/>
                    <a:pt x="6150" y="3887"/>
                    <a:pt x="6133" y="3870"/>
                  </a:cubicBezTo>
                  <a:cubicBezTo>
                    <a:pt x="5299" y="3143"/>
                    <a:pt x="4490" y="2381"/>
                    <a:pt x="3585" y="1750"/>
                  </a:cubicBezTo>
                  <a:cubicBezTo>
                    <a:pt x="2477" y="1000"/>
                    <a:pt x="1287" y="334"/>
                    <a:pt x="1" y="0"/>
                  </a:cubicBezTo>
                  <a:close/>
                  <a:moveTo>
                    <a:pt x="6178" y="3916"/>
                  </a:moveTo>
                  <a:cubicBezTo>
                    <a:pt x="6186" y="3921"/>
                    <a:pt x="6194" y="3926"/>
                    <a:pt x="6204" y="3929"/>
                  </a:cubicBezTo>
                  <a:cubicBezTo>
                    <a:pt x="6195" y="3925"/>
                    <a:pt x="6187" y="3921"/>
                    <a:pt x="6178" y="39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19"/>
            <p:cNvSpPr/>
            <p:nvPr/>
          </p:nvSpPr>
          <p:spPr>
            <a:xfrm>
              <a:off x="6923775" y="874350"/>
              <a:ext cx="444725" cy="411675"/>
            </a:xfrm>
            <a:custGeom>
              <a:rect b="b" l="l" r="r" t="t"/>
              <a:pathLst>
                <a:path extrusionOk="0" h="16467" w="17789">
                  <a:moveTo>
                    <a:pt x="0" y="0"/>
                  </a:moveTo>
                  <a:cubicBezTo>
                    <a:pt x="1417" y="786"/>
                    <a:pt x="2763" y="1727"/>
                    <a:pt x="4132" y="2620"/>
                  </a:cubicBezTo>
                  <a:cubicBezTo>
                    <a:pt x="5703" y="3667"/>
                    <a:pt x="7346" y="4739"/>
                    <a:pt x="8609" y="5787"/>
                  </a:cubicBezTo>
                  <a:cubicBezTo>
                    <a:pt x="11276" y="8037"/>
                    <a:pt x="13859" y="11014"/>
                    <a:pt x="15693" y="13466"/>
                  </a:cubicBezTo>
                  <a:cubicBezTo>
                    <a:pt x="16395" y="14466"/>
                    <a:pt x="17110" y="15443"/>
                    <a:pt x="17788" y="16467"/>
                  </a:cubicBezTo>
                  <a:cubicBezTo>
                    <a:pt x="17610" y="15990"/>
                    <a:pt x="16848" y="14562"/>
                    <a:pt x="16419" y="13788"/>
                  </a:cubicBezTo>
                  <a:cubicBezTo>
                    <a:pt x="15419" y="12026"/>
                    <a:pt x="14169" y="10394"/>
                    <a:pt x="12823" y="8894"/>
                  </a:cubicBezTo>
                  <a:cubicBezTo>
                    <a:pt x="11645" y="7585"/>
                    <a:pt x="10418" y="6322"/>
                    <a:pt x="9085" y="5179"/>
                  </a:cubicBezTo>
                  <a:cubicBezTo>
                    <a:pt x="6406" y="2941"/>
                    <a:pt x="3263" y="125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19"/>
            <p:cNvSpPr/>
            <p:nvPr/>
          </p:nvSpPr>
          <p:spPr>
            <a:xfrm>
              <a:off x="7055325" y="874950"/>
              <a:ext cx="310500" cy="274450"/>
            </a:xfrm>
            <a:custGeom>
              <a:rect b="b" l="l" r="r" t="t"/>
              <a:pathLst>
                <a:path extrusionOk="0" h="10978" w="12420">
                  <a:moveTo>
                    <a:pt x="1" y="0"/>
                  </a:moveTo>
                  <a:cubicBezTo>
                    <a:pt x="1930" y="1131"/>
                    <a:pt x="4609" y="3036"/>
                    <a:pt x="5811" y="3989"/>
                  </a:cubicBezTo>
                  <a:cubicBezTo>
                    <a:pt x="6680" y="4655"/>
                    <a:pt x="7716" y="5489"/>
                    <a:pt x="8704" y="6441"/>
                  </a:cubicBezTo>
                  <a:cubicBezTo>
                    <a:pt x="9609" y="7334"/>
                    <a:pt x="10431" y="8311"/>
                    <a:pt x="11264" y="9263"/>
                  </a:cubicBezTo>
                  <a:cubicBezTo>
                    <a:pt x="11671" y="9728"/>
                    <a:pt x="12022" y="10216"/>
                    <a:pt x="12359" y="10816"/>
                  </a:cubicBezTo>
                  <a:lnTo>
                    <a:pt x="12359" y="10816"/>
                  </a:lnTo>
                  <a:cubicBezTo>
                    <a:pt x="12196" y="10375"/>
                    <a:pt x="12011" y="9913"/>
                    <a:pt x="11788" y="9489"/>
                  </a:cubicBezTo>
                  <a:cubicBezTo>
                    <a:pt x="10967" y="8073"/>
                    <a:pt x="10038" y="6691"/>
                    <a:pt x="8895" y="5501"/>
                  </a:cubicBezTo>
                  <a:cubicBezTo>
                    <a:pt x="6383" y="3048"/>
                    <a:pt x="3239" y="1310"/>
                    <a:pt x="1" y="0"/>
                  </a:cubicBezTo>
                  <a:close/>
                  <a:moveTo>
                    <a:pt x="12359" y="10816"/>
                  </a:moveTo>
                  <a:cubicBezTo>
                    <a:pt x="12380" y="10870"/>
                    <a:pt x="12400" y="10924"/>
                    <a:pt x="12419" y="10978"/>
                  </a:cubicBezTo>
                  <a:cubicBezTo>
                    <a:pt x="12419" y="10930"/>
                    <a:pt x="12395" y="10894"/>
                    <a:pt x="12383" y="10859"/>
                  </a:cubicBezTo>
                  <a:cubicBezTo>
                    <a:pt x="12375" y="10844"/>
                    <a:pt x="12367" y="10830"/>
                    <a:pt x="12359" y="108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19"/>
            <p:cNvSpPr/>
            <p:nvPr/>
          </p:nvSpPr>
          <p:spPr>
            <a:xfrm>
              <a:off x="7198200" y="885350"/>
              <a:ext cx="180700" cy="129525"/>
            </a:xfrm>
            <a:custGeom>
              <a:rect b="b" l="l" r="r" t="t"/>
              <a:pathLst>
                <a:path extrusionOk="0" h="5181" w="7228">
                  <a:moveTo>
                    <a:pt x="1" y="1"/>
                  </a:moveTo>
                  <a:lnTo>
                    <a:pt x="1" y="1"/>
                  </a:lnTo>
                  <a:cubicBezTo>
                    <a:pt x="1275" y="656"/>
                    <a:pt x="2156" y="1453"/>
                    <a:pt x="3061" y="2132"/>
                  </a:cubicBezTo>
                  <a:cubicBezTo>
                    <a:pt x="4180" y="3025"/>
                    <a:pt x="5502" y="3858"/>
                    <a:pt x="6585" y="4680"/>
                  </a:cubicBezTo>
                  <a:cubicBezTo>
                    <a:pt x="6799" y="4835"/>
                    <a:pt x="7002" y="5013"/>
                    <a:pt x="7228" y="5180"/>
                  </a:cubicBezTo>
                  <a:cubicBezTo>
                    <a:pt x="7157" y="5085"/>
                    <a:pt x="7097" y="5013"/>
                    <a:pt x="7026" y="4942"/>
                  </a:cubicBezTo>
                  <a:cubicBezTo>
                    <a:pt x="5097" y="2811"/>
                    <a:pt x="2823" y="77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19"/>
            <p:cNvSpPr/>
            <p:nvPr/>
          </p:nvSpPr>
          <p:spPr>
            <a:xfrm>
              <a:off x="6481750" y="1581575"/>
              <a:ext cx="536700" cy="842400"/>
            </a:xfrm>
            <a:custGeom>
              <a:rect b="b" l="l" r="r" t="t"/>
              <a:pathLst>
                <a:path extrusionOk="0" h="33696" w="21468">
                  <a:moveTo>
                    <a:pt x="1" y="0"/>
                  </a:moveTo>
                  <a:cubicBezTo>
                    <a:pt x="3441" y="3239"/>
                    <a:pt x="6954" y="6430"/>
                    <a:pt x="9930" y="10097"/>
                  </a:cubicBezTo>
                  <a:cubicBezTo>
                    <a:pt x="12133" y="12859"/>
                    <a:pt x="14348" y="15836"/>
                    <a:pt x="16193" y="19074"/>
                  </a:cubicBezTo>
                  <a:cubicBezTo>
                    <a:pt x="17919" y="22134"/>
                    <a:pt x="19098" y="24908"/>
                    <a:pt x="20039" y="28290"/>
                  </a:cubicBezTo>
                  <a:cubicBezTo>
                    <a:pt x="20324" y="29242"/>
                    <a:pt x="20563" y="30230"/>
                    <a:pt x="20801" y="31207"/>
                  </a:cubicBezTo>
                  <a:cubicBezTo>
                    <a:pt x="21003" y="32028"/>
                    <a:pt x="21229" y="32850"/>
                    <a:pt x="21360" y="33695"/>
                  </a:cubicBezTo>
                  <a:cubicBezTo>
                    <a:pt x="21467" y="32731"/>
                    <a:pt x="21182" y="30326"/>
                    <a:pt x="20932" y="28885"/>
                  </a:cubicBezTo>
                  <a:cubicBezTo>
                    <a:pt x="19622" y="22408"/>
                    <a:pt x="15586" y="16312"/>
                    <a:pt x="11764" y="11395"/>
                  </a:cubicBezTo>
                  <a:cubicBezTo>
                    <a:pt x="9740" y="8763"/>
                    <a:pt x="7537" y="6275"/>
                    <a:pt x="5096" y="4013"/>
                  </a:cubicBezTo>
                  <a:cubicBezTo>
                    <a:pt x="3489" y="2572"/>
                    <a:pt x="1763" y="1263"/>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19"/>
            <p:cNvSpPr/>
            <p:nvPr/>
          </p:nvSpPr>
          <p:spPr>
            <a:xfrm>
              <a:off x="6591300" y="1762250"/>
              <a:ext cx="164925" cy="209275"/>
            </a:xfrm>
            <a:custGeom>
              <a:rect b="b" l="l" r="r" t="t"/>
              <a:pathLst>
                <a:path extrusionOk="0" h="8371" w="6597">
                  <a:moveTo>
                    <a:pt x="0" y="1"/>
                  </a:moveTo>
                  <a:cubicBezTo>
                    <a:pt x="1119" y="1417"/>
                    <a:pt x="2441" y="3263"/>
                    <a:pt x="3381" y="4453"/>
                  </a:cubicBezTo>
                  <a:cubicBezTo>
                    <a:pt x="4405" y="5799"/>
                    <a:pt x="5501" y="7073"/>
                    <a:pt x="6596" y="8371"/>
                  </a:cubicBezTo>
                  <a:cubicBezTo>
                    <a:pt x="5846" y="6966"/>
                    <a:pt x="5132" y="5537"/>
                    <a:pt x="4179" y="4275"/>
                  </a:cubicBezTo>
                  <a:cubicBezTo>
                    <a:pt x="2977" y="2679"/>
                    <a:pt x="1500" y="131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19"/>
            <p:cNvSpPr/>
            <p:nvPr/>
          </p:nvSpPr>
          <p:spPr>
            <a:xfrm>
              <a:off x="6604675" y="2024775"/>
              <a:ext cx="197975" cy="292325"/>
            </a:xfrm>
            <a:custGeom>
              <a:rect b="b" l="l" r="r" t="t"/>
              <a:pathLst>
                <a:path extrusionOk="0" h="11693" w="7919">
                  <a:moveTo>
                    <a:pt x="1" y="1"/>
                  </a:moveTo>
                  <a:lnTo>
                    <a:pt x="1" y="1"/>
                  </a:lnTo>
                  <a:cubicBezTo>
                    <a:pt x="1180" y="1513"/>
                    <a:pt x="2227" y="3180"/>
                    <a:pt x="3287" y="4799"/>
                  </a:cubicBezTo>
                  <a:cubicBezTo>
                    <a:pt x="4644" y="6823"/>
                    <a:pt x="5966" y="8871"/>
                    <a:pt x="7335" y="10859"/>
                  </a:cubicBezTo>
                  <a:cubicBezTo>
                    <a:pt x="7526" y="11145"/>
                    <a:pt x="7728" y="11431"/>
                    <a:pt x="7918" y="11693"/>
                  </a:cubicBezTo>
                  <a:cubicBezTo>
                    <a:pt x="7823" y="11514"/>
                    <a:pt x="7740" y="11312"/>
                    <a:pt x="7668" y="11109"/>
                  </a:cubicBezTo>
                  <a:cubicBezTo>
                    <a:pt x="6930" y="9300"/>
                    <a:pt x="6061" y="7454"/>
                    <a:pt x="4954" y="5728"/>
                  </a:cubicBezTo>
                  <a:cubicBezTo>
                    <a:pt x="3561" y="3632"/>
                    <a:pt x="1918" y="164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19"/>
            <p:cNvSpPr/>
            <p:nvPr/>
          </p:nvSpPr>
          <p:spPr>
            <a:xfrm>
              <a:off x="6682375" y="2043525"/>
              <a:ext cx="111375" cy="146400"/>
            </a:xfrm>
            <a:custGeom>
              <a:rect b="b" l="l" r="r" t="t"/>
              <a:pathLst>
                <a:path extrusionOk="0" h="5856" w="4455">
                  <a:moveTo>
                    <a:pt x="0" y="1"/>
                  </a:moveTo>
                  <a:lnTo>
                    <a:pt x="0" y="1"/>
                  </a:lnTo>
                  <a:cubicBezTo>
                    <a:pt x="786" y="894"/>
                    <a:pt x="1441" y="1906"/>
                    <a:pt x="2179" y="2954"/>
                  </a:cubicBezTo>
                  <a:cubicBezTo>
                    <a:pt x="2810" y="3847"/>
                    <a:pt x="3560" y="4680"/>
                    <a:pt x="4227" y="5561"/>
                  </a:cubicBezTo>
                  <a:cubicBezTo>
                    <a:pt x="4271" y="5606"/>
                    <a:pt x="4442" y="5856"/>
                    <a:pt x="4451" y="5856"/>
                  </a:cubicBezTo>
                  <a:cubicBezTo>
                    <a:pt x="4454" y="5856"/>
                    <a:pt x="4439" y="5827"/>
                    <a:pt x="4394" y="5752"/>
                  </a:cubicBezTo>
                  <a:cubicBezTo>
                    <a:pt x="3858" y="4704"/>
                    <a:pt x="3322" y="3632"/>
                    <a:pt x="2632" y="2680"/>
                  </a:cubicBezTo>
                  <a:cubicBezTo>
                    <a:pt x="1893" y="1668"/>
                    <a:pt x="1000" y="76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19"/>
            <p:cNvSpPr/>
            <p:nvPr/>
          </p:nvSpPr>
          <p:spPr>
            <a:xfrm>
              <a:off x="6824650" y="1847975"/>
              <a:ext cx="265525" cy="485500"/>
            </a:xfrm>
            <a:custGeom>
              <a:rect b="b" l="l" r="r" t="t"/>
              <a:pathLst>
                <a:path extrusionOk="0" h="19420" w="10621">
                  <a:moveTo>
                    <a:pt x="1" y="1"/>
                  </a:moveTo>
                  <a:cubicBezTo>
                    <a:pt x="1203" y="1667"/>
                    <a:pt x="2298" y="3406"/>
                    <a:pt x="3430" y="5132"/>
                  </a:cubicBezTo>
                  <a:cubicBezTo>
                    <a:pt x="4418" y="6632"/>
                    <a:pt x="5442" y="8121"/>
                    <a:pt x="6275" y="9716"/>
                  </a:cubicBezTo>
                  <a:cubicBezTo>
                    <a:pt x="7859" y="12633"/>
                    <a:pt x="8716" y="15110"/>
                    <a:pt x="10014" y="17979"/>
                  </a:cubicBezTo>
                  <a:cubicBezTo>
                    <a:pt x="10216" y="18455"/>
                    <a:pt x="10418" y="18943"/>
                    <a:pt x="10621" y="19420"/>
                  </a:cubicBezTo>
                  <a:cubicBezTo>
                    <a:pt x="10538" y="19098"/>
                    <a:pt x="10442" y="18741"/>
                    <a:pt x="10371" y="18396"/>
                  </a:cubicBezTo>
                  <a:cubicBezTo>
                    <a:pt x="9787" y="16014"/>
                    <a:pt x="9025" y="13657"/>
                    <a:pt x="7990" y="11442"/>
                  </a:cubicBezTo>
                  <a:cubicBezTo>
                    <a:pt x="5977" y="7228"/>
                    <a:pt x="3227" y="337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19"/>
            <p:cNvSpPr/>
            <p:nvPr/>
          </p:nvSpPr>
          <p:spPr>
            <a:xfrm>
              <a:off x="6891625" y="2218250"/>
              <a:ext cx="68775" cy="228050"/>
            </a:xfrm>
            <a:custGeom>
              <a:rect b="b" l="l" r="r" t="t"/>
              <a:pathLst>
                <a:path extrusionOk="0" h="9122" w="2751">
                  <a:moveTo>
                    <a:pt x="0" y="1"/>
                  </a:moveTo>
                  <a:cubicBezTo>
                    <a:pt x="989" y="2823"/>
                    <a:pt x="1882" y="5692"/>
                    <a:pt x="2644" y="8597"/>
                  </a:cubicBezTo>
                  <a:cubicBezTo>
                    <a:pt x="2679" y="8764"/>
                    <a:pt x="2703" y="8942"/>
                    <a:pt x="2751" y="9121"/>
                  </a:cubicBezTo>
                  <a:lnTo>
                    <a:pt x="2751" y="8669"/>
                  </a:lnTo>
                  <a:cubicBezTo>
                    <a:pt x="2632" y="5609"/>
                    <a:pt x="1584" y="262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19"/>
            <p:cNvSpPr/>
            <p:nvPr/>
          </p:nvSpPr>
          <p:spPr>
            <a:xfrm>
              <a:off x="6898175" y="2342675"/>
              <a:ext cx="23250" cy="116125"/>
            </a:xfrm>
            <a:custGeom>
              <a:rect b="b" l="l" r="r" t="t"/>
              <a:pathLst>
                <a:path extrusionOk="0" h="4645" w="930">
                  <a:moveTo>
                    <a:pt x="0" y="1"/>
                  </a:moveTo>
                  <a:lnTo>
                    <a:pt x="0" y="1"/>
                  </a:lnTo>
                  <a:cubicBezTo>
                    <a:pt x="108" y="620"/>
                    <a:pt x="191" y="1668"/>
                    <a:pt x="250" y="2108"/>
                  </a:cubicBezTo>
                  <a:cubicBezTo>
                    <a:pt x="358" y="2965"/>
                    <a:pt x="596" y="3799"/>
                    <a:pt x="727" y="4644"/>
                  </a:cubicBezTo>
                  <a:cubicBezTo>
                    <a:pt x="929" y="3072"/>
                    <a:pt x="703" y="142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19"/>
            <p:cNvSpPr/>
            <p:nvPr/>
          </p:nvSpPr>
          <p:spPr>
            <a:xfrm>
              <a:off x="6941025" y="1885775"/>
              <a:ext cx="210475" cy="406025"/>
            </a:xfrm>
            <a:custGeom>
              <a:rect b="b" l="l" r="r" t="t"/>
              <a:pathLst>
                <a:path extrusionOk="0" h="16241" w="8419">
                  <a:moveTo>
                    <a:pt x="1" y="1"/>
                  </a:moveTo>
                  <a:lnTo>
                    <a:pt x="1" y="1"/>
                  </a:lnTo>
                  <a:cubicBezTo>
                    <a:pt x="1037" y="1727"/>
                    <a:pt x="2168" y="3394"/>
                    <a:pt x="3108" y="5180"/>
                  </a:cubicBezTo>
                  <a:cubicBezTo>
                    <a:pt x="4835" y="8395"/>
                    <a:pt x="6323" y="11728"/>
                    <a:pt x="7871" y="15038"/>
                  </a:cubicBezTo>
                  <a:cubicBezTo>
                    <a:pt x="8049" y="15443"/>
                    <a:pt x="8240" y="15824"/>
                    <a:pt x="8419" y="16241"/>
                  </a:cubicBezTo>
                  <a:cubicBezTo>
                    <a:pt x="8347" y="15931"/>
                    <a:pt x="8252" y="15598"/>
                    <a:pt x="8169" y="15288"/>
                  </a:cubicBezTo>
                  <a:cubicBezTo>
                    <a:pt x="7168" y="11716"/>
                    <a:pt x="5621" y="8311"/>
                    <a:pt x="3763" y="5096"/>
                  </a:cubicBezTo>
                  <a:cubicBezTo>
                    <a:pt x="2692" y="3263"/>
                    <a:pt x="1334" y="163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19"/>
            <p:cNvSpPr/>
            <p:nvPr/>
          </p:nvSpPr>
          <p:spPr>
            <a:xfrm>
              <a:off x="7030625" y="1897100"/>
              <a:ext cx="194700" cy="418525"/>
            </a:xfrm>
            <a:custGeom>
              <a:rect b="b" l="l" r="r" t="t"/>
              <a:pathLst>
                <a:path extrusionOk="0" h="16741" w="7788">
                  <a:moveTo>
                    <a:pt x="1" y="0"/>
                  </a:moveTo>
                  <a:lnTo>
                    <a:pt x="1" y="0"/>
                  </a:lnTo>
                  <a:cubicBezTo>
                    <a:pt x="1846" y="2858"/>
                    <a:pt x="3334" y="5941"/>
                    <a:pt x="4716" y="9037"/>
                  </a:cubicBezTo>
                  <a:cubicBezTo>
                    <a:pt x="5418" y="10644"/>
                    <a:pt x="6406" y="13228"/>
                    <a:pt x="7335" y="15502"/>
                  </a:cubicBezTo>
                  <a:cubicBezTo>
                    <a:pt x="7490" y="15919"/>
                    <a:pt x="7633" y="16324"/>
                    <a:pt x="7787" y="16740"/>
                  </a:cubicBezTo>
                  <a:cubicBezTo>
                    <a:pt x="7728" y="16466"/>
                    <a:pt x="7668" y="16193"/>
                    <a:pt x="7609" y="15919"/>
                  </a:cubicBezTo>
                  <a:cubicBezTo>
                    <a:pt x="7180" y="14002"/>
                    <a:pt x="6763" y="12073"/>
                    <a:pt x="6073" y="10204"/>
                  </a:cubicBezTo>
                  <a:cubicBezTo>
                    <a:pt x="4644" y="6501"/>
                    <a:pt x="2715" y="294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19"/>
            <p:cNvSpPr/>
            <p:nvPr/>
          </p:nvSpPr>
          <p:spPr>
            <a:xfrm>
              <a:off x="7116650" y="1881900"/>
              <a:ext cx="197675" cy="482525"/>
            </a:xfrm>
            <a:custGeom>
              <a:rect b="b" l="l" r="r" t="t"/>
              <a:pathLst>
                <a:path extrusionOk="0" h="19301" w="7907">
                  <a:moveTo>
                    <a:pt x="1" y="1"/>
                  </a:moveTo>
                  <a:cubicBezTo>
                    <a:pt x="1679" y="3192"/>
                    <a:pt x="3382" y="6811"/>
                    <a:pt x="4668" y="9883"/>
                  </a:cubicBezTo>
                  <a:cubicBezTo>
                    <a:pt x="5716" y="12479"/>
                    <a:pt x="6537" y="15157"/>
                    <a:pt x="7442" y="17824"/>
                  </a:cubicBezTo>
                  <a:cubicBezTo>
                    <a:pt x="7609" y="18301"/>
                    <a:pt x="7752" y="18789"/>
                    <a:pt x="7906" y="19301"/>
                  </a:cubicBezTo>
                  <a:cubicBezTo>
                    <a:pt x="7847" y="18991"/>
                    <a:pt x="7763" y="18646"/>
                    <a:pt x="7704" y="18313"/>
                  </a:cubicBezTo>
                  <a:cubicBezTo>
                    <a:pt x="7251" y="16170"/>
                    <a:pt x="6799" y="14026"/>
                    <a:pt x="6120" y="11967"/>
                  </a:cubicBezTo>
                  <a:cubicBezTo>
                    <a:pt x="4692" y="7704"/>
                    <a:pt x="2703" y="359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19"/>
            <p:cNvSpPr/>
            <p:nvPr/>
          </p:nvSpPr>
          <p:spPr>
            <a:xfrm>
              <a:off x="7189875" y="1819700"/>
              <a:ext cx="172950" cy="466150"/>
            </a:xfrm>
            <a:custGeom>
              <a:rect b="b" l="l" r="r" t="t"/>
              <a:pathLst>
                <a:path extrusionOk="0" h="18646" w="6918">
                  <a:moveTo>
                    <a:pt x="0" y="0"/>
                  </a:moveTo>
                  <a:lnTo>
                    <a:pt x="0" y="0"/>
                  </a:lnTo>
                  <a:cubicBezTo>
                    <a:pt x="977" y="1894"/>
                    <a:pt x="1870" y="3953"/>
                    <a:pt x="2608" y="5680"/>
                  </a:cubicBezTo>
                  <a:cubicBezTo>
                    <a:pt x="2965" y="6537"/>
                    <a:pt x="3691" y="8216"/>
                    <a:pt x="4227" y="9775"/>
                  </a:cubicBezTo>
                  <a:cubicBezTo>
                    <a:pt x="4644" y="10978"/>
                    <a:pt x="4965" y="12216"/>
                    <a:pt x="5323" y="13454"/>
                  </a:cubicBezTo>
                  <a:cubicBezTo>
                    <a:pt x="5704" y="14717"/>
                    <a:pt x="6120" y="15967"/>
                    <a:pt x="6501" y="17229"/>
                  </a:cubicBezTo>
                  <a:cubicBezTo>
                    <a:pt x="6656" y="17693"/>
                    <a:pt x="6799" y="18169"/>
                    <a:pt x="6918" y="18646"/>
                  </a:cubicBezTo>
                  <a:cubicBezTo>
                    <a:pt x="6870" y="18348"/>
                    <a:pt x="6835" y="18038"/>
                    <a:pt x="6787" y="17741"/>
                  </a:cubicBezTo>
                  <a:cubicBezTo>
                    <a:pt x="6489" y="15610"/>
                    <a:pt x="6180" y="13478"/>
                    <a:pt x="5608" y="11395"/>
                  </a:cubicBezTo>
                  <a:cubicBezTo>
                    <a:pt x="4430" y="7311"/>
                    <a:pt x="2548" y="341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19"/>
            <p:cNvSpPr/>
            <p:nvPr/>
          </p:nvSpPr>
          <p:spPr>
            <a:xfrm>
              <a:off x="7262500" y="1758975"/>
              <a:ext cx="110150" cy="297375"/>
            </a:xfrm>
            <a:custGeom>
              <a:rect b="b" l="l" r="r" t="t"/>
              <a:pathLst>
                <a:path extrusionOk="0" h="11895" w="4406">
                  <a:moveTo>
                    <a:pt x="1" y="1"/>
                  </a:moveTo>
                  <a:lnTo>
                    <a:pt x="1" y="1"/>
                  </a:lnTo>
                  <a:cubicBezTo>
                    <a:pt x="917" y="1965"/>
                    <a:pt x="1608" y="4073"/>
                    <a:pt x="2346" y="6204"/>
                  </a:cubicBezTo>
                  <a:cubicBezTo>
                    <a:pt x="2941" y="7966"/>
                    <a:pt x="3537" y="9335"/>
                    <a:pt x="4120" y="11038"/>
                  </a:cubicBezTo>
                  <a:cubicBezTo>
                    <a:pt x="4215" y="11323"/>
                    <a:pt x="4299" y="11609"/>
                    <a:pt x="4406" y="11895"/>
                  </a:cubicBezTo>
                  <a:cubicBezTo>
                    <a:pt x="4370" y="11704"/>
                    <a:pt x="4346" y="11490"/>
                    <a:pt x="4311" y="11288"/>
                  </a:cubicBezTo>
                  <a:cubicBezTo>
                    <a:pt x="3811" y="7204"/>
                    <a:pt x="2441" y="333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19"/>
            <p:cNvSpPr/>
            <p:nvPr/>
          </p:nvSpPr>
          <p:spPr>
            <a:xfrm>
              <a:off x="7318750" y="1664025"/>
              <a:ext cx="65525" cy="150050"/>
            </a:xfrm>
            <a:custGeom>
              <a:rect b="b" l="l" r="r" t="t"/>
              <a:pathLst>
                <a:path extrusionOk="0" h="6002" w="2621">
                  <a:moveTo>
                    <a:pt x="1" y="0"/>
                  </a:moveTo>
                  <a:cubicBezTo>
                    <a:pt x="560" y="1227"/>
                    <a:pt x="870" y="2013"/>
                    <a:pt x="1394" y="3168"/>
                  </a:cubicBezTo>
                  <a:cubicBezTo>
                    <a:pt x="1846" y="4037"/>
                    <a:pt x="2239" y="4799"/>
                    <a:pt x="2525" y="5692"/>
                  </a:cubicBezTo>
                  <a:cubicBezTo>
                    <a:pt x="2561" y="5799"/>
                    <a:pt x="2585" y="5882"/>
                    <a:pt x="2620" y="6001"/>
                  </a:cubicBezTo>
                  <a:cubicBezTo>
                    <a:pt x="2620" y="5906"/>
                    <a:pt x="2620" y="5835"/>
                    <a:pt x="2596" y="5763"/>
                  </a:cubicBezTo>
                  <a:cubicBezTo>
                    <a:pt x="2454" y="3608"/>
                    <a:pt x="1287" y="165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19"/>
            <p:cNvSpPr/>
            <p:nvPr/>
          </p:nvSpPr>
          <p:spPr>
            <a:xfrm>
              <a:off x="7347625" y="1559550"/>
              <a:ext cx="19675" cy="54500"/>
            </a:xfrm>
            <a:custGeom>
              <a:rect b="b" l="l" r="r" t="t"/>
              <a:pathLst>
                <a:path extrusionOk="0" h="2180" w="787">
                  <a:moveTo>
                    <a:pt x="1" y="0"/>
                  </a:moveTo>
                  <a:lnTo>
                    <a:pt x="1" y="0"/>
                  </a:lnTo>
                  <a:cubicBezTo>
                    <a:pt x="179" y="751"/>
                    <a:pt x="465" y="1477"/>
                    <a:pt x="787" y="2179"/>
                  </a:cubicBezTo>
                  <a:cubicBezTo>
                    <a:pt x="608" y="1417"/>
                    <a:pt x="358" y="69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19"/>
            <p:cNvSpPr/>
            <p:nvPr/>
          </p:nvSpPr>
          <p:spPr>
            <a:xfrm>
              <a:off x="7326500" y="2399225"/>
              <a:ext cx="46450" cy="298575"/>
            </a:xfrm>
            <a:custGeom>
              <a:rect b="b" l="l" r="r" t="t"/>
              <a:pathLst>
                <a:path extrusionOk="0" h="11943" w="1858">
                  <a:moveTo>
                    <a:pt x="0" y="1"/>
                  </a:moveTo>
                  <a:lnTo>
                    <a:pt x="0" y="1"/>
                  </a:lnTo>
                  <a:cubicBezTo>
                    <a:pt x="441" y="1823"/>
                    <a:pt x="548" y="3323"/>
                    <a:pt x="774" y="5156"/>
                  </a:cubicBezTo>
                  <a:cubicBezTo>
                    <a:pt x="977" y="7121"/>
                    <a:pt x="1215" y="9073"/>
                    <a:pt x="1358" y="11038"/>
                  </a:cubicBezTo>
                  <a:cubicBezTo>
                    <a:pt x="1382" y="11336"/>
                    <a:pt x="1393" y="11645"/>
                    <a:pt x="1393" y="11943"/>
                  </a:cubicBezTo>
                  <a:cubicBezTo>
                    <a:pt x="1429" y="11740"/>
                    <a:pt x="1453" y="11562"/>
                    <a:pt x="1489" y="11371"/>
                  </a:cubicBezTo>
                  <a:cubicBezTo>
                    <a:pt x="1751" y="9621"/>
                    <a:pt x="1858" y="7835"/>
                    <a:pt x="1679" y="6061"/>
                  </a:cubicBezTo>
                  <a:cubicBezTo>
                    <a:pt x="1453" y="3978"/>
                    <a:pt x="917" y="189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19"/>
            <p:cNvSpPr/>
            <p:nvPr/>
          </p:nvSpPr>
          <p:spPr>
            <a:xfrm>
              <a:off x="7375325" y="2346250"/>
              <a:ext cx="8050" cy="41100"/>
            </a:xfrm>
            <a:custGeom>
              <a:rect b="b" l="l" r="r" t="t"/>
              <a:pathLst>
                <a:path extrusionOk="0" h="1644" w="322">
                  <a:moveTo>
                    <a:pt x="0" y="1"/>
                  </a:moveTo>
                  <a:cubicBezTo>
                    <a:pt x="24" y="560"/>
                    <a:pt x="143" y="1132"/>
                    <a:pt x="322" y="1644"/>
                  </a:cubicBezTo>
                  <a:cubicBezTo>
                    <a:pt x="298" y="1084"/>
                    <a:pt x="191" y="536"/>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19"/>
            <p:cNvSpPr/>
            <p:nvPr/>
          </p:nvSpPr>
          <p:spPr>
            <a:xfrm>
              <a:off x="7135700" y="2443875"/>
              <a:ext cx="24425" cy="106300"/>
            </a:xfrm>
            <a:custGeom>
              <a:rect b="b" l="l" r="r" t="t"/>
              <a:pathLst>
                <a:path extrusionOk="0" h="4252" w="977">
                  <a:moveTo>
                    <a:pt x="1" y="1"/>
                  </a:moveTo>
                  <a:lnTo>
                    <a:pt x="1" y="1"/>
                  </a:lnTo>
                  <a:cubicBezTo>
                    <a:pt x="84" y="703"/>
                    <a:pt x="132" y="989"/>
                    <a:pt x="215" y="1644"/>
                  </a:cubicBezTo>
                  <a:cubicBezTo>
                    <a:pt x="358" y="2501"/>
                    <a:pt x="632" y="3477"/>
                    <a:pt x="894" y="4251"/>
                  </a:cubicBezTo>
                  <a:cubicBezTo>
                    <a:pt x="977" y="2775"/>
                    <a:pt x="667" y="13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19"/>
            <p:cNvSpPr/>
            <p:nvPr/>
          </p:nvSpPr>
          <p:spPr>
            <a:xfrm>
              <a:off x="7060400" y="2475125"/>
              <a:ext cx="16675" cy="73550"/>
            </a:xfrm>
            <a:custGeom>
              <a:rect b="b" l="l" r="r" t="t"/>
              <a:pathLst>
                <a:path extrusionOk="0" h="2942" w="667">
                  <a:moveTo>
                    <a:pt x="0" y="1"/>
                  </a:moveTo>
                  <a:lnTo>
                    <a:pt x="0" y="1"/>
                  </a:lnTo>
                  <a:cubicBezTo>
                    <a:pt x="48" y="989"/>
                    <a:pt x="250" y="2085"/>
                    <a:pt x="596" y="2942"/>
                  </a:cubicBezTo>
                  <a:cubicBezTo>
                    <a:pt x="667" y="1930"/>
                    <a:pt x="453" y="91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19"/>
            <p:cNvSpPr/>
            <p:nvPr/>
          </p:nvSpPr>
          <p:spPr>
            <a:xfrm>
              <a:off x="7014250" y="2536750"/>
              <a:ext cx="5675" cy="44975"/>
            </a:xfrm>
            <a:custGeom>
              <a:rect b="b" l="l" r="r" t="t"/>
              <a:pathLst>
                <a:path extrusionOk="0" h="1799" w="227">
                  <a:moveTo>
                    <a:pt x="120" y="1"/>
                  </a:moveTo>
                  <a:lnTo>
                    <a:pt x="120" y="1"/>
                  </a:lnTo>
                  <a:cubicBezTo>
                    <a:pt x="1" y="596"/>
                    <a:pt x="13" y="1203"/>
                    <a:pt x="37" y="1798"/>
                  </a:cubicBezTo>
                  <a:cubicBezTo>
                    <a:pt x="227" y="1215"/>
                    <a:pt x="227" y="596"/>
                    <a:pt x="1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19"/>
            <p:cNvSpPr/>
            <p:nvPr/>
          </p:nvSpPr>
          <p:spPr>
            <a:xfrm>
              <a:off x="4874400" y="1387250"/>
              <a:ext cx="601000" cy="72900"/>
            </a:xfrm>
            <a:custGeom>
              <a:rect b="b" l="l" r="r" t="t"/>
              <a:pathLst>
                <a:path extrusionOk="0" h="2916" w="24040">
                  <a:moveTo>
                    <a:pt x="11482" y="1"/>
                  </a:moveTo>
                  <a:cubicBezTo>
                    <a:pt x="10685" y="1"/>
                    <a:pt x="9889" y="30"/>
                    <a:pt x="9097" y="94"/>
                  </a:cubicBezTo>
                  <a:cubicBezTo>
                    <a:pt x="5418" y="356"/>
                    <a:pt x="3727" y="796"/>
                    <a:pt x="1" y="1106"/>
                  </a:cubicBezTo>
                  <a:cubicBezTo>
                    <a:pt x="643" y="1150"/>
                    <a:pt x="1285" y="1168"/>
                    <a:pt x="1927" y="1168"/>
                  </a:cubicBezTo>
                  <a:cubicBezTo>
                    <a:pt x="4960" y="1168"/>
                    <a:pt x="7987" y="760"/>
                    <a:pt x="11014" y="701"/>
                  </a:cubicBezTo>
                  <a:cubicBezTo>
                    <a:pt x="14729" y="701"/>
                    <a:pt x="17920" y="1213"/>
                    <a:pt x="21515" y="2201"/>
                  </a:cubicBezTo>
                  <a:cubicBezTo>
                    <a:pt x="22313" y="2416"/>
                    <a:pt x="23135" y="2618"/>
                    <a:pt x="23932" y="2892"/>
                  </a:cubicBezTo>
                  <a:cubicBezTo>
                    <a:pt x="23971" y="2892"/>
                    <a:pt x="24002" y="2900"/>
                    <a:pt x="24025" y="2909"/>
                  </a:cubicBezTo>
                  <a:lnTo>
                    <a:pt x="24025" y="2909"/>
                  </a:lnTo>
                  <a:cubicBezTo>
                    <a:pt x="23423" y="2637"/>
                    <a:pt x="22832" y="2342"/>
                    <a:pt x="22230" y="2070"/>
                  </a:cubicBezTo>
                  <a:cubicBezTo>
                    <a:pt x="20480" y="1296"/>
                    <a:pt x="18575" y="665"/>
                    <a:pt x="16658" y="368"/>
                  </a:cubicBezTo>
                  <a:cubicBezTo>
                    <a:pt x="14946" y="140"/>
                    <a:pt x="13212" y="1"/>
                    <a:pt x="11482" y="1"/>
                  </a:cubicBezTo>
                  <a:close/>
                  <a:moveTo>
                    <a:pt x="24025" y="2909"/>
                  </a:moveTo>
                  <a:lnTo>
                    <a:pt x="24025" y="2909"/>
                  </a:lnTo>
                  <a:cubicBezTo>
                    <a:pt x="24030" y="2911"/>
                    <a:pt x="24035" y="2914"/>
                    <a:pt x="24039" y="2916"/>
                  </a:cubicBezTo>
                  <a:cubicBezTo>
                    <a:pt x="24035" y="2913"/>
                    <a:pt x="24030" y="2911"/>
                    <a:pt x="24025" y="290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19"/>
            <p:cNvSpPr/>
            <p:nvPr/>
          </p:nvSpPr>
          <p:spPr>
            <a:xfrm>
              <a:off x="5063425" y="1426475"/>
              <a:ext cx="323875" cy="39625"/>
            </a:xfrm>
            <a:custGeom>
              <a:rect b="b" l="l" r="r" t="t"/>
              <a:pathLst>
                <a:path extrusionOk="0" h="1585" w="12955">
                  <a:moveTo>
                    <a:pt x="4205" y="0"/>
                  </a:moveTo>
                  <a:cubicBezTo>
                    <a:pt x="3011" y="0"/>
                    <a:pt x="1816" y="70"/>
                    <a:pt x="631" y="180"/>
                  </a:cubicBezTo>
                  <a:cubicBezTo>
                    <a:pt x="417" y="192"/>
                    <a:pt x="215" y="216"/>
                    <a:pt x="0" y="239"/>
                  </a:cubicBezTo>
                  <a:cubicBezTo>
                    <a:pt x="322" y="263"/>
                    <a:pt x="619" y="311"/>
                    <a:pt x="929" y="335"/>
                  </a:cubicBezTo>
                  <a:cubicBezTo>
                    <a:pt x="3751" y="680"/>
                    <a:pt x="6596" y="823"/>
                    <a:pt x="9442" y="1097"/>
                  </a:cubicBezTo>
                  <a:cubicBezTo>
                    <a:pt x="10680" y="1228"/>
                    <a:pt x="11811" y="1263"/>
                    <a:pt x="12954" y="1585"/>
                  </a:cubicBezTo>
                  <a:cubicBezTo>
                    <a:pt x="11764" y="1025"/>
                    <a:pt x="10430" y="775"/>
                    <a:pt x="9156" y="489"/>
                  </a:cubicBezTo>
                  <a:cubicBezTo>
                    <a:pt x="7528" y="136"/>
                    <a:pt x="5867" y="0"/>
                    <a:pt x="42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19"/>
            <p:cNvSpPr/>
            <p:nvPr/>
          </p:nvSpPr>
          <p:spPr>
            <a:xfrm>
              <a:off x="5720350" y="1012150"/>
              <a:ext cx="172075" cy="501575"/>
            </a:xfrm>
            <a:custGeom>
              <a:rect b="b" l="l" r="r" t="t"/>
              <a:pathLst>
                <a:path extrusionOk="0" h="20063" w="6883">
                  <a:moveTo>
                    <a:pt x="5632" y="1"/>
                  </a:moveTo>
                  <a:lnTo>
                    <a:pt x="5358" y="287"/>
                  </a:lnTo>
                  <a:cubicBezTo>
                    <a:pt x="4251" y="1465"/>
                    <a:pt x="3227" y="2596"/>
                    <a:pt x="2346" y="3918"/>
                  </a:cubicBezTo>
                  <a:cubicBezTo>
                    <a:pt x="0" y="7764"/>
                    <a:pt x="322" y="14026"/>
                    <a:pt x="3120" y="17491"/>
                  </a:cubicBezTo>
                  <a:cubicBezTo>
                    <a:pt x="4132" y="18622"/>
                    <a:pt x="5382" y="19706"/>
                    <a:pt x="6882" y="20063"/>
                  </a:cubicBezTo>
                  <a:cubicBezTo>
                    <a:pt x="5870" y="19646"/>
                    <a:pt x="5180" y="18967"/>
                    <a:pt x="4429" y="18182"/>
                  </a:cubicBezTo>
                  <a:cubicBezTo>
                    <a:pt x="3965" y="17646"/>
                    <a:pt x="3846" y="17515"/>
                    <a:pt x="3548" y="17074"/>
                  </a:cubicBezTo>
                  <a:cubicBezTo>
                    <a:pt x="3239" y="16622"/>
                    <a:pt x="2989" y="16134"/>
                    <a:pt x="2751" y="15646"/>
                  </a:cubicBezTo>
                  <a:cubicBezTo>
                    <a:pt x="2620" y="15360"/>
                    <a:pt x="2655" y="15443"/>
                    <a:pt x="2572" y="15241"/>
                  </a:cubicBezTo>
                  <a:cubicBezTo>
                    <a:pt x="1250" y="12014"/>
                    <a:pt x="1250" y="9026"/>
                    <a:pt x="2322" y="5763"/>
                  </a:cubicBezTo>
                  <a:cubicBezTo>
                    <a:pt x="2679" y="4680"/>
                    <a:pt x="3060" y="3930"/>
                    <a:pt x="3703" y="2858"/>
                  </a:cubicBezTo>
                  <a:cubicBezTo>
                    <a:pt x="4251" y="1942"/>
                    <a:pt x="4846" y="1037"/>
                    <a:pt x="5501" y="168"/>
                  </a:cubicBezTo>
                  <a:cubicBezTo>
                    <a:pt x="5549" y="108"/>
                    <a:pt x="5596" y="60"/>
                    <a:pt x="56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19"/>
            <p:cNvSpPr/>
            <p:nvPr/>
          </p:nvSpPr>
          <p:spPr>
            <a:xfrm>
              <a:off x="5786125" y="1040150"/>
              <a:ext cx="100325" cy="415550"/>
            </a:xfrm>
            <a:custGeom>
              <a:rect b="b" l="l" r="r" t="t"/>
              <a:pathLst>
                <a:path extrusionOk="0" h="16622" w="4013">
                  <a:moveTo>
                    <a:pt x="4013" y="0"/>
                  </a:moveTo>
                  <a:cubicBezTo>
                    <a:pt x="1667" y="2310"/>
                    <a:pt x="251" y="5536"/>
                    <a:pt x="60" y="8811"/>
                  </a:cubicBezTo>
                  <a:cubicBezTo>
                    <a:pt x="1" y="10870"/>
                    <a:pt x="655" y="12930"/>
                    <a:pt x="1894" y="14597"/>
                  </a:cubicBezTo>
                  <a:cubicBezTo>
                    <a:pt x="2406" y="15311"/>
                    <a:pt x="3025" y="15954"/>
                    <a:pt x="3703" y="16526"/>
                  </a:cubicBezTo>
                  <a:cubicBezTo>
                    <a:pt x="3739" y="16550"/>
                    <a:pt x="3763" y="16585"/>
                    <a:pt x="3799" y="16621"/>
                  </a:cubicBezTo>
                  <a:cubicBezTo>
                    <a:pt x="3751" y="16562"/>
                    <a:pt x="3692" y="16490"/>
                    <a:pt x="3644" y="16431"/>
                  </a:cubicBezTo>
                  <a:cubicBezTo>
                    <a:pt x="3001" y="15573"/>
                    <a:pt x="2429" y="14633"/>
                    <a:pt x="1977" y="13645"/>
                  </a:cubicBezTo>
                  <a:cubicBezTo>
                    <a:pt x="941" y="11335"/>
                    <a:pt x="608" y="8870"/>
                    <a:pt x="1263" y="6298"/>
                  </a:cubicBezTo>
                  <a:cubicBezTo>
                    <a:pt x="1751" y="3953"/>
                    <a:pt x="2537" y="1917"/>
                    <a:pt x="40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19"/>
            <p:cNvSpPr/>
            <p:nvPr/>
          </p:nvSpPr>
          <p:spPr>
            <a:xfrm>
              <a:off x="5401850" y="1269025"/>
              <a:ext cx="250650" cy="251550"/>
            </a:xfrm>
            <a:custGeom>
              <a:rect b="b" l="l" r="r" t="t"/>
              <a:pathLst>
                <a:path extrusionOk="0" h="10062" w="10026">
                  <a:moveTo>
                    <a:pt x="1" y="1"/>
                  </a:moveTo>
                  <a:lnTo>
                    <a:pt x="1" y="1"/>
                  </a:lnTo>
                  <a:cubicBezTo>
                    <a:pt x="96" y="49"/>
                    <a:pt x="203" y="72"/>
                    <a:pt x="310" y="120"/>
                  </a:cubicBezTo>
                  <a:cubicBezTo>
                    <a:pt x="929" y="358"/>
                    <a:pt x="1406" y="549"/>
                    <a:pt x="1989" y="858"/>
                  </a:cubicBezTo>
                  <a:cubicBezTo>
                    <a:pt x="5716" y="2870"/>
                    <a:pt x="7954" y="6311"/>
                    <a:pt x="10026" y="10062"/>
                  </a:cubicBezTo>
                  <a:cubicBezTo>
                    <a:pt x="9240" y="7978"/>
                    <a:pt x="8347" y="5883"/>
                    <a:pt x="7002" y="4073"/>
                  </a:cubicBezTo>
                  <a:cubicBezTo>
                    <a:pt x="5668" y="2323"/>
                    <a:pt x="3763" y="1025"/>
                    <a:pt x="1668" y="358"/>
                  </a:cubicBezTo>
                  <a:cubicBezTo>
                    <a:pt x="1108" y="191"/>
                    <a:pt x="560" y="8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19"/>
            <p:cNvSpPr/>
            <p:nvPr/>
          </p:nvSpPr>
          <p:spPr>
            <a:xfrm>
              <a:off x="5451275" y="1248200"/>
              <a:ext cx="186050" cy="174150"/>
            </a:xfrm>
            <a:custGeom>
              <a:rect b="b" l="l" r="r" t="t"/>
              <a:pathLst>
                <a:path extrusionOk="0" h="6966" w="7442">
                  <a:moveTo>
                    <a:pt x="0" y="0"/>
                  </a:moveTo>
                  <a:lnTo>
                    <a:pt x="0" y="0"/>
                  </a:lnTo>
                  <a:cubicBezTo>
                    <a:pt x="322" y="179"/>
                    <a:pt x="643" y="370"/>
                    <a:pt x="953" y="560"/>
                  </a:cubicBezTo>
                  <a:cubicBezTo>
                    <a:pt x="3655" y="2227"/>
                    <a:pt x="5822" y="4061"/>
                    <a:pt x="7441" y="6966"/>
                  </a:cubicBezTo>
                  <a:cubicBezTo>
                    <a:pt x="6930" y="5180"/>
                    <a:pt x="5941" y="3525"/>
                    <a:pt x="4572" y="2263"/>
                  </a:cubicBezTo>
                  <a:cubicBezTo>
                    <a:pt x="3465" y="1310"/>
                    <a:pt x="2131" y="620"/>
                    <a:pt x="738" y="191"/>
                  </a:cubicBezTo>
                  <a:cubicBezTo>
                    <a:pt x="500" y="120"/>
                    <a:pt x="250" y="6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19"/>
            <p:cNvSpPr/>
            <p:nvPr/>
          </p:nvSpPr>
          <p:spPr>
            <a:xfrm>
              <a:off x="5493225" y="1224975"/>
              <a:ext cx="107475" cy="89325"/>
            </a:xfrm>
            <a:custGeom>
              <a:rect b="b" l="l" r="r" t="t"/>
              <a:pathLst>
                <a:path extrusionOk="0" h="3573" w="4299">
                  <a:moveTo>
                    <a:pt x="1" y="1"/>
                  </a:moveTo>
                  <a:cubicBezTo>
                    <a:pt x="215" y="156"/>
                    <a:pt x="370" y="275"/>
                    <a:pt x="572" y="441"/>
                  </a:cubicBezTo>
                  <a:cubicBezTo>
                    <a:pt x="1382" y="1072"/>
                    <a:pt x="1918" y="1453"/>
                    <a:pt x="2454" y="1894"/>
                  </a:cubicBezTo>
                  <a:cubicBezTo>
                    <a:pt x="3096" y="2418"/>
                    <a:pt x="3751" y="2954"/>
                    <a:pt x="4299" y="3573"/>
                  </a:cubicBezTo>
                  <a:cubicBezTo>
                    <a:pt x="3466" y="1727"/>
                    <a:pt x="2132" y="715"/>
                    <a:pt x="239" y="96"/>
                  </a:cubicBezTo>
                  <a:cubicBezTo>
                    <a:pt x="168" y="60"/>
                    <a:pt x="72" y="3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19"/>
            <p:cNvSpPr/>
            <p:nvPr/>
          </p:nvSpPr>
          <p:spPr>
            <a:xfrm>
              <a:off x="5534600" y="1202650"/>
              <a:ext cx="56875" cy="52425"/>
            </a:xfrm>
            <a:custGeom>
              <a:rect b="b" l="l" r="r" t="t"/>
              <a:pathLst>
                <a:path extrusionOk="0" h="2097" w="2275">
                  <a:moveTo>
                    <a:pt x="1" y="1"/>
                  </a:moveTo>
                  <a:lnTo>
                    <a:pt x="1" y="1"/>
                  </a:lnTo>
                  <a:cubicBezTo>
                    <a:pt x="441" y="465"/>
                    <a:pt x="882" y="941"/>
                    <a:pt x="1382" y="1334"/>
                  </a:cubicBezTo>
                  <a:cubicBezTo>
                    <a:pt x="1620" y="1513"/>
                    <a:pt x="1965" y="1763"/>
                    <a:pt x="2275" y="2096"/>
                  </a:cubicBezTo>
                  <a:cubicBezTo>
                    <a:pt x="1858" y="1120"/>
                    <a:pt x="906" y="513"/>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19"/>
            <p:cNvSpPr/>
            <p:nvPr/>
          </p:nvSpPr>
          <p:spPr>
            <a:xfrm>
              <a:off x="5095875" y="866900"/>
              <a:ext cx="452750" cy="460200"/>
            </a:xfrm>
            <a:custGeom>
              <a:rect b="b" l="l" r="r" t="t"/>
              <a:pathLst>
                <a:path extrusionOk="0" h="18408" w="18110">
                  <a:moveTo>
                    <a:pt x="17645" y="1"/>
                  </a:moveTo>
                  <a:lnTo>
                    <a:pt x="17645" y="1"/>
                  </a:lnTo>
                  <a:cubicBezTo>
                    <a:pt x="17978" y="6049"/>
                    <a:pt x="14276" y="10323"/>
                    <a:pt x="9573" y="13407"/>
                  </a:cubicBezTo>
                  <a:cubicBezTo>
                    <a:pt x="6668" y="15264"/>
                    <a:pt x="3560" y="16741"/>
                    <a:pt x="441" y="18217"/>
                  </a:cubicBezTo>
                  <a:cubicBezTo>
                    <a:pt x="298" y="18265"/>
                    <a:pt x="143" y="18348"/>
                    <a:pt x="0" y="18408"/>
                  </a:cubicBezTo>
                  <a:cubicBezTo>
                    <a:pt x="1119" y="18074"/>
                    <a:pt x="2262" y="17860"/>
                    <a:pt x="3393" y="17527"/>
                  </a:cubicBezTo>
                  <a:cubicBezTo>
                    <a:pt x="4524" y="17205"/>
                    <a:pt x="5239" y="16907"/>
                    <a:pt x="6132" y="16503"/>
                  </a:cubicBezTo>
                  <a:cubicBezTo>
                    <a:pt x="9454" y="14955"/>
                    <a:pt x="12454" y="12693"/>
                    <a:pt x="14811" y="9907"/>
                  </a:cubicBezTo>
                  <a:cubicBezTo>
                    <a:pt x="15752" y="8752"/>
                    <a:pt x="16621" y="7502"/>
                    <a:pt x="17169" y="6097"/>
                  </a:cubicBezTo>
                  <a:cubicBezTo>
                    <a:pt x="17883" y="4168"/>
                    <a:pt x="18109" y="2001"/>
                    <a:pt x="176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19"/>
            <p:cNvSpPr/>
            <p:nvPr/>
          </p:nvSpPr>
          <p:spPr>
            <a:xfrm>
              <a:off x="5152725" y="877925"/>
              <a:ext cx="356600" cy="406025"/>
            </a:xfrm>
            <a:custGeom>
              <a:rect b="b" l="l" r="r" t="t"/>
              <a:pathLst>
                <a:path extrusionOk="0" h="16241" w="14264">
                  <a:moveTo>
                    <a:pt x="14264" y="0"/>
                  </a:moveTo>
                  <a:lnTo>
                    <a:pt x="14264" y="0"/>
                  </a:lnTo>
                  <a:cubicBezTo>
                    <a:pt x="13978" y="1143"/>
                    <a:pt x="13621" y="2274"/>
                    <a:pt x="13192" y="3382"/>
                  </a:cubicBezTo>
                  <a:cubicBezTo>
                    <a:pt x="12906" y="4024"/>
                    <a:pt x="12085" y="5406"/>
                    <a:pt x="11573" y="6251"/>
                  </a:cubicBezTo>
                  <a:cubicBezTo>
                    <a:pt x="10680" y="7608"/>
                    <a:pt x="10061" y="8513"/>
                    <a:pt x="8906" y="9656"/>
                  </a:cubicBezTo>
                  <a:cubicBezTo>
                    <a:pt x="7442" y="11073"/>
                    <a:pt x="6108" y="12073"/>
                    <a:pt x="4786" y="13073"/>
                  </a:cubicBezTo>
                  <a:cubicBezTo>
                    <a:pt x="3251" y="14216"/>
                    <a:pt x="1691" y="15312"/>
                    <a:pt x="0" y="16240"/>
                  </a:cubicBezTo>
                  <a:cubicBezTo>
                    <a:pt x="3179" y="15073"/>
                    <a:pt x="6060" y="13192"/>
                    <a:pt x="8608" y="10990"/>
                  </a:cubicBezTo>
                  <a:cubicBezTo>
                    <a:pt x="10359" y="9501"/>
                    <a:pt x="11847" y="7680"/>
                    <a:pt x="12906" y="5644"/>
                  </a:cubicBezTo>
                  <a:cubicBezTo>
                    <a:pt x="13395" y="4679"/>
                    <a:pt x="13847" y="3679"/>
                    <a:pt x="14014" y="2608"/>
                  </a:cubicBezTo>
                  <a:cubicBezTo>
                    <a:pt x="14145" y="1774"/>
                    <a:pt x="14252" y="905"/>
                    <a:pt x="142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19"/>
            <p:cNvSpPr/>
            <p:nvPr/>
          </p:nvSpPr>
          <p:spPr>
            <a:xfrm>
              <a:off x="5181875" y="908575"/>
              <a:ext cx="290550" cy="313150"/>
            </a:xfrm>
            <a:custGeom>
              <a:rect b="b" l="l" r="r" t="t"/>
              <a:pathLst>
                <a:path extrusionOk="0" h="12526" w="11622">
                  <a:moveTo>
                    <a:pt x="11621" y="0"/>
                  </a:moveTo>
                  <a:lnTo>
                    <a:pt x="11621" y="0"/>
                  </a:lnTo>
                  <a:cubicBezTo>
                    <a:pt x="10026" y="2775"/>
                    <a:pt x="8573" y="4680"/>
                    <a:pt x="6633" y="6870"/>
                  </a:cubicBezTo>
                  <a:cubicBezTo>
                    <a:pt x="5180" y="8371"/>
                    <a:pt x="3561" y="9728"/>
                    <a:pt x="1965" y="11097"/>
                  </a:cubicBezTo>
                  <a:cubicBezTo>
                    <a:pt x="1334" y="11633"/>
                    <a:pt x="846" y="12097"/>
                    <a:pt x="120" y="12454"/>
                  </a:cubicBezTo>
                  <a:cubicBezTo>
                    <a:pt x="84" y="12466"/>
                    <a:pt x="49" y="12478"/>
                    <a:pt x="1" y="12526"/>
                  </a:cubicBezTo>
                  <a:cubicBezTo>
                    <a:pt x="549" y="12359"/>
                    <a:pt x="1120" y="12145"/>
                    <a:pt x="1620" y="11859"/>
                  </a:cubicBezTo>
                  <a:cubicBezTo>
                    <a:pt x="3716" y="10692"/>
                    <a:pt x="5728" y="9311"/>
                    <a:pt x="7335" y="7537"/>
                  </a:cubicBezTo>
                  <a:cubicBezTo>
                    <a:pt x="9252" y="5358"/>
                    <a:pt x="10669" y="2739"/>
                    <a:pt x="116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19"/>
            <p:cNvSpPr/>
            <p:nvPr/>
          </p:nvSpPr>
          <p:spPr>
            <a:xfrm>
              <a:off x="5217100" y="930600"/>
              <a:ext cx="201450" cy="195000"/>
            </a:xfrm>
            <a:custGeom>
              <a:rect b="b" l="l" r="r" t="t"/>
              <a:pathLst>
                <a:path extrusionOk="0" h="7800" w="8058">
                  <a:moveTo>
                    <a:pt x="8057" y="1"/>
                  </a:moveTo>
                  <a:lnTo>
                    <a:pt x="8057" y="1"/>
                  </a:lnTo>
                  <a:cubicBezTo>
                    <a:pt x="6831" y="1596"/>
                    <a:pt x="5331" y="3060"/>
                    <a:pt x="3878" y="4465"/>
                  </a:cubicBezTo>
                  <a:cubicBezTo>
                    <a:pt x="3307" y="5037"/>
                    <a:pt x="2723" y="5585"/>
                    <a:pt x="2152" y="6144"/>
                  </a:cubicBezTo>
                  <a:cubicBezTo>
                    <a:pt x="1699" y="6585"/>
                    <a:pt x="1199" y="7061"/>
                    <a:pt x="783" y="7359"/>
                  </a:cubicBezTo>
                  <a:cubicBezTo>
                    <a:pt x="545" y="7525"/>
                    <a:pt x="306" y="7668"/>
                    <a:pt x="44" y="7775"/>
                  </a:cubicBezTo>
                  <a:cubicBezTo>
                    <a:pt x="7" y="7793"/>
                    <a:pt x="0" y="7800"/>
                    <a:pt x="13" y="7800"/>
                  </a:cubicBezTo>
                  <a:cubicBezTo>
                    <a:pt x="55" y="7800"/>
                    <a:pt x="288" y="7734"/>
                    <a:pt x="378" y="7716"/>
                  </a:cubicBezTo>
                  <a:cubicBezTo>
                    <a:pt x="1390" y="7430"/>
                    <a:pt x="2283" y="6835"/>
                    <a:pt x="3128" y="6216"/>
                  </a:cubicBezTo>
                  <a:cubicBezTo>
                    <a:pt x="5307" y="4632"/>
                    <a:pt x="6950" y="2418"/>
                    <a:pt x="80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19"/>
            <p:cNvSpPr/>
            <p:nvPr/>
          </p:nvSpPr>
          <p:spPr>
            <a:xfrm>
              <a:off x="5207175" y="946075"/>
              <a:ext cx="147375" cy="120275"/>
            </a:xfrm>
            <a:custGeom>
              <a:rect b="b" l="l" r="r" t="t"/>
              <a:pathLst>
                <a:path extrusionOk="0" h="4811" w="5895">
                  <a:moveTo>
                    <a:pt x="5895" y="1"/>
                  </a:moveTo>
                  <a:lnTo>
                    <a:pt x="5895" y="1"/>
                  </a:lnTo>
                  <a:cubicBezTo>
                    <a:pt x="4835" y="977"/>
                    <a:pt x="3644" y="1834"/>
                    <a:pt x="2561" y="2787"/>
                  </a:cubicBezTo>
                  <a:cubicBezTo>
                    <a:pt x="1846" y="3394"/>
                    <a:pt x="1203" y="4037"/>
                    <a:pt x="477" y="4513"/>
                  </a:cubicBezTo>
                  <a:cubicBezTo>
                    <a:pt x="311" y="4608"/>
                    <a:pt x="168" y="4704"/>
                    <a:pt x="1" y="4811"/>
                  </a:cubicBezTo>
                  <a:cubicBezTo>
                    <a:pt x="60" y="4775"/>
                    <a:pt x="168" y="4751"/>
                    <a:pt x="239" y="4716"/>
                  </a:cubicBezTo>
                  <a:cubicBezTo>
                    <a:pt x="2608" y="3870"/>
                    <a:pt x="4573" y="2108"/>
                    <a:pt x="58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19"/>
            <p:cNvSpPr/>
            <p:nvPr/>
          </p:nvSpPr>
          <p:spPr>
            <a:xfrm>
              <a:off x="5631650" y="868975"/>
              <a:ext cx="284275" cy="184275"/>
            </a:xfrm>
            <a:custGeom>
              <a:rect b="b" l="l" r="r" t="t"/>
              <a:pathLst>
                <a:path extrusionOk="0" h="7371" w="11371">
                  <a:moveTo>
                    <a:pt x="11371" y="1"/>
                  </a:moveTo>
                  <a:cubicBezTo>
                    <a:pt x="11145" y="96"/>
                    <a:pt x="10942" y="168"/>
                    <a:pt x="10716" y="251"/>
                  </a:cubicBezTo>
                  <a:cubicBezTo>
                    <a:pt x="8847" y="1013"/>
                    <a:pt x="6977" y="1846"/>
                    <a:pt x="5239" y="2894"/>
                  </a:cubicBezTo>
                  <a:cubicBezTo>
                    <a:pt x="3286" y="4109"/>
                    <a:pt x="1524" y="5633"/>
                    <a:pt x="0" y="7371"/>
                  </a:cubicBezTo>
                  <a:cubicBezTo>
                    <a:pt x="3274" y="4811"/>
                    <a:pt x="7096" y="2906"/>
                    <a:pt x="10549" y="537"/>
                  </a:cubicBezTo>
                  <a:cubicBezTo>
                    <a:pt x="10823" y="358"/>
                    <a:pt x="11085" y="180"/>
                    <a:pt x="113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19"/>
            <p:cNvSpPr/>
            <p:nvPr/>
          </p:nvSpPr>
          <p:spPr>
            <a:xfrm>
              <a:off x="5648325" y="869475"/>
              <a:ext cx="214025" cy="117700"/>
            </a:xfrm>
            <a:custGeom>
              <a:rect b="b" l="l" r="r" t="t"/>
              <a:pathLst>
                <a:path extrusionOk="0" h="4708" w="8561">
                  <a:moveTo>
                    <a:pt x="8457" y="1"/>
                  </a:moveTo>
                  <a:cubicBezTo>
                    <a:pt x="8204" y="1"/>
                    <a:pt x="7944" y="71"/>
                    <a:pt x="7703" y="124"/>
                  </a:cubicBezTo>
                  <a:cubicBezTo>
                    <a:pt x="7025" y="279"/>
                    <a:pt x="6358" y="481"/>
                    <a:pt x="5715" y="743"/>
                  </a:cubicBezTo>
                  <a:cubicBezTo>
                    <a:pt x="3667" y="1481"/>
                    <a:pt x="1845" y="2791"/>
                    <a:pt x="333" y="4339"/>
                  </a:cubicBezTo>
                  <a:cubicBezTo>
                    <a:pt x="214" y="4458"/>
                    <a:pt x="107" y="4577"/>
                    <a:pt x="0" y="4708"/>
                  </a:cubicBezTo>
                  <a:cubicBezTo>
                    <a:pt x="179" y="4577"/>
                    <a:pt x="357" y="4458"/>
                    <a:pt x="548" y="4339"/>
                  </a:cubicBezTo>
                  <a:cubicBezTo>
                    <a:pt x="2072" y="3529"/>
                    <a:pt x="3584" y="2719"/>
                    <a:pt x="5072" y="1838"/>
                  </a:cubicBezTo>
                  <a:cubicBezTo>
                    <a:pt x="6227" y="1231"/>
                    <a:pt x="7346" y="457"/>
                    <a:pt x="8561" y="5"/>
                  </a:cubicBezTo>
                  <a:cubicBezTo>
                    <a:pt x="8526" y="2"/>
                    <a:pt x="8492" y="1"/>
                    <a:pt x="84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19"/>
            <p:cNvSpPr/>
            <p:nvPr/>
          </p:nvSpPr>
          <p:spPr>
            <a:xfrm>
              <a:off x="5634875" y="869575"/>
              <a:ext cx="131025" cy="71800"/>
            </a:xfrm>
            <a:custGeom>
              <a:rect b="b" l="l" r="r" t="t"/>
              <a:pathLst>
                <a:path extrusionOk="0" h="2872" w="5241">
                  <a:moveTo>
                    <a:pt x="5241" y="1"/>
                  </a:moveTo>
                  <a:lnTo>
                    <a:pt x="5241" y="1"/>
                  </a:lnTo>
                  <a:cubicBezTo>
                    <a:pt x="3205" y="358"/>
                    <a:pt x="1550" y="1513"/>
                    <a:pt x="97" y="2787"/>
                  </a:cubicBezTo>
                  <a:cubicBezTo>
                    <a:pt x="30" y="2848"/>
                    <a:pt x="0" y="2872"/>
                    <a:pt x="6" y="2872"/>
                  </a:cubicBezTo>
                  <a:cubicBezTo>
                    <a:pt x="11" y="2872"/>
                    <a:pt x="46" y="2851"/>
                    <a:pt x="109" y="2823"/>
                  </a:cubicBezTo>
                  <a:cubicBezTo>
                    <a:pt x="895" y="2430"/>
                    <a:pt x="1729" y="2108"/>
                    <a:pt x="2491" y="1668"/>
                  </a:cubicBezTo>
                  <a:cubicBezTo>
                    <a:pt x="3431" y="1156"/>
                    <a:pt x="4277" y="477"/>
                    <a:pt x="52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19"/>
            <p:cNvSpPr/>
            <p:nvPr/>
          </p:nvSpPr>
          <p:spPr>
            <a:xfrm>
              <a:off x="5612300" y="870175"/>
              <a:ext cx="57475" cy="28600"/>
            </a:xfrm>
            <a:custGeom>
              <a:rect b="b" l="l" r="r" t="t"/>
              <a:pathLst>
                <a:path extrusionOk="0" h="1144" w="2299">
                  <a:moveTo>
                    <a:pt x="2298" y="1"/>
                  </a:moveTo>
                  <a:lnTo>
                    <a:pt x="2298" y="1"/>
                  </a:lnTo>
                  <a:cubicBezTo>
                    <a:pt x="1441" y="167"/>
                    <a:pt x="691" y="620"/>
                    <a:pt x="0" y="1144"/>
                  </a:cubicBezTo>
                  <a:cubicBezTo>
                    <a:pt x="822" y="858"/>
                    <a:pt x="1596" y="501"/>
                    <a:pt x="2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19"/>
            <p:cNvSpPr/>
            <p:nvPr/>
          </p:nvSpPr>
          <p:spPr>
            <a:xfrm>
              <a:off x="4920250" y="879700"/>
              <a:ext cx="172650" cy="452475"/>
            </a:xfrm>
            <a:custGeom>
              <a:rect b="b" l="l" r="r" t="t"/>
              <a:pathLst>
                <a:path extrusionOk="0" h="18099" w="6906">
                  <a:moveTo>
                    <a:pt x="3917" y="1"/>
                  </a:moveTo>
                  <a:lnTo>
                    <a:pt x="3917" y="1"/>
                  </a:lnTo>
                  <a:cubicBezTo>
                    <a:pt x="3941" y="84"/>
                    <a:pt x="3989" y="179"/>
                    <a:pt x="4037" y="274"/>
                  </a:cubicBezTo>
                  <a:cubicBezTo>
                    <a:pt x="4358" y="1036"/>
                    <a:pt x="4703" y="1822"/>
                    <a:pt x="4977" y="2644"/>
                  </a:cubicBezTo>
                  <a:cubicBezTo>
                    <a:pt x="5191" y="3370"/>
                    <a:pt x="5358" y="4108"/>
                    <a:pt x="5477" y="4870"/>
                  </a:cubicBezTo>
                  <a:cubicBezTo>
                    <a:pt x="5525" y="5156"/>
                    <a:pt x="5489" y="4989"/>
                    <a:pt x="5537" y="5323"/>
                  </a:cubicBezTo>
                  <a:cubicBezTo>
                    <a:pt x="5537" y="5287"/>
                    <a:pt x="5525" y="5239"/>
                    <a:pt x="5525" y="5216"/>
                  </a:cubicBezTo>
                  <a:lnTo>
                    <a:pt x="5525" y="5216"/>
                  </a:lnTo>
                  <a:cubicBezTo>
                    <a:pt x="5930" y="7799"/>
                    <a:pt x="5775" y="10085"/>
                    <a:pt x="4572" y="12800"/>
                  </a:cubicBezTo>
                  <a:cubicBezTo>
                    <a:pt x="4298" y="13443"/>
                    <a:pt x="3453" y="15145"/>
                    <a:pt x="2870" y="15764"/>
                  </a:cubicBezTo>
                  <a:cubicBezTo>
                    <a:pt x="2417" y="16300"/>
                    <a:pt x="1893" y="16776"/>
                    <a:pt x="1346" y="17205"/>
                  </a:cubicBezTo>
                  <a:cubicBezTo>
                    <a:pt x="941" y="17527"/>
                    <a:pt x="512" y="17884"/>
                    <a:pt x="0" y="18098"/>
                  </a:cubicBezTo>
                  <a:cubicBezTo>
                    <a:pt x="488" y="17955"/>
                    <a:pt x="941" y="17717"/>
                    <a:pt x="1370" y="17443"/>
                  </a:cubicBezTo>
                  <a:cubicBezTo>
                    <a:pt x="2024" y="17062"/>
                    <a:pt x="2632" y="16610"/>
                    <a:pt x="3203" y="16098"/>
                  </a:cubicBezTo>
                  <a:cubicBezTo>
                    <a:pt x="4144" y="15157"/>
                    <a:pt x="4810" y="13979"/>
                    <a:pt x="5346" y="12776"/>
                  </a:cubicBezTo>
                  <a:cubicBezTo>
                    <a:pt x="6668" y="9859"/>
                    <a:pt x="6906" y="6609"/>
                    <a:pt x="5930" y="3561"/>
                  </a:cubicBezTo>
                  <a:cubicBezTo>
                    <a:pt x="5549" y="2322"/>
                    <a:pt x="4822" y="1227"/>
                    <a:pt x="4060" y="203"/>
                  </a:cubicBezTo>
                  <a:cubicBezTo>
                    <a:pt x="4001" y="143"/>
                    <a:pt x="3965" y="60"/>
                    <a:pt x="39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19"/>
            <p:cNvSpPr/>
            <p:nvPr/>
          </p:nvSpPr>
          <p:spPr>
            <a:xfrm>
              <a:off x="5030375" y="876125"/>
              <a:ext cx="97650" cy="409300"/>
            </a:xfrm>
            <a:custGeom>
              <a:rect b="b" l="l" r="r" t="t"/>
              <a:pathLst>
                <a:path extrusionOk="0" h="16372" w="3906">
                  <a:moveTo>
                    <a:pt x="1489" y="1"/>
                  </a:moveTo>
                  <a:lnTo>
                    <a:pt x="1489" y="1"/>
                  </a:lnTo>
                  <a:cubicBezTo>
                    <a:pt x="1501" y="72"/>
                    <a:pt x="1537" y="132"/>
                    <a:pt x="1560" y="203"/>
                  </a:cubicBezTo>
                  <a:cubicBezTo>
                    <a:pt x="1977" y="1418"/>
                    <a:pt x="2370" y="2632"/>
                    <a:pt x="2656" y="3870"/>
                  </a:cubicBezTo>
                  <a:cubicBezTo>
                    <a:pt x="3275" y="6811"/>
                    <a:pt x="2918" y="9907"/>
                    <a:pt x="1775" y="12943"/>
                  </a:cubicBezTo>
                  <a:cubicBezTo>
                    <a:pt x="1310" y="14157"/>
                    <a:pt x="834" y="15264"/>
                    <a:pt x="1" y="16372"/>
                  </a:cubicBezTo>
                  <a:cubicBezTo>
                    <a:pt x="1167" y="15312"/>
                    <a:pt x="1941" y="13919"/>
                    <a:pt x="2572" y="12490"/>
                  </a:cubicBezTo>
                  <a:cubicBezTo>
                    <a:pt x="3096" y="11335"/>
                    <a:pt x="3430" y="10109"/>
                    <a:pt x="3573" y="8859"/>
                  </a:cubicBezTo>
                  <a:cubicBezTo>
                    <a:pt x="3906" y="6728"/>
                    <a:pt x="3680" y="4489"/>
                    <a:pt x="2834" y="2501"/>
                  </a:cubicBezTo>
                  <a:cubicBezTo>
                    <a:pt x="2477" y="1632"/>
                    <a:pt x="2013" y="834"/>
                    <a:pt x="1525" y="48"/>
                  </a:cubicBezTo>
                  <a:cubicBezTo>
                    <a:pt x="1501" y="25"/>
                    <a:pt x="1501" y="13"/>
                    <a:pt x="14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19"/>
            <p:cNvSpPr/>
            <p:nvPr/>
          </p:nvSpPr>
          <p:spPr>
            <a:xfrm>
              <a:off x="5107775" y="866300"/>
              <a:ext cx="51525" cy="257500"/>
            </a:xfrm>
            <a:custGeom>
              <a:rect b="b" l="l" r="r" t="t"/>
              <a:pathLst>
                <a:path extrusionOk="0" h="10300" w="2061">
                  <a:moveTo>
                    <a:pt x="0" y="1"/>
                  </a:moveTo>
                  <a:lnTo>
                    <a:pt x="0" y="1"/>
                  </a:lnTo>
                  <a:cubicBezTo>
                    <a:pt x="131" y="275"/>
                    <a:pt x="250" y="572"/>
                    <a:pt x="357" y="846"/>
                  </a:cubicBezTo>
                  <a:cubicBezTo>
                    <a:pt x="667" y="1656"/>
                    <a:pt x="881" y="2489"/>
                    <a:pt x="1048" y="3323"/>
                  </a:cubicBezTo>
                  <a:cubicBezTo>
                    <a:pt x="1239" y="4430"/>
                    <a:pt x="1310" y="4978"/>
                    <a:pt x="1358" y="6335"/>
                  </a:cubicBezTo>
                  <a:cubicBezTo>
                    <a:pt x="1381" y="7657"/>
                    <a:pt x="1381" y="8990"/>
                    <a:pt x="1191" y="10300"/>
                  </a:cubicBezTo>
                  <a:cubicBezTo>
                    <a:pt x="1774" y="8823"/>
                    <a:pt x="2012" y="7240"/>
                    <a:pt x="2060" y="5656"/>
                  </a:cubicBezTo>
                  <a:cubicBezTo>
                    <a:pt x="2036" y="3799"/>
                    <a:pt x="1489" y="1882"/>
                    <a:pt x="310" y="406"/>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19"/>
            <p:cNvSpPr/>
            <p:nvPr/>
          </p:nvSpPr>
          <p:spPr>
            <a:xfrm>
              <a:off x="5167300" y="902925"/>
              <a:ext cx="44675" cy="186650"/>
            </a:xfrm>
            <a:custGeom>
              <a:rect b="b" l="l" r="r" t="t"/>
              <a:pathLst>
                <a:path extrusionOk="0" h="7466" w="1787">
                  <a:moveTo>
                    <a:pt x="1501" y="0"/>
                  </a:moveTo>
                  <a:cubicBezTo>
                    <a:pt x="1489" y="143"/>
                    <a:pt x="1477" y="250"/>
                    <a:pt x="1441" y="393"/>
                  </a:cubicBezTo>
                  <a:cubicBezTo>
                    <a:pt x="1239" y="1715"/>
                    <a:pt x="941" y="2989"/>
                    <a:pt x="691" y="4287"/>
                  </a:cubicBezTo>
                  <a:cubicBezTo>
                    <a:pt x="477" y="5358"/>
                    <a:pt x="358" y="6442"/>
                    <a:pt x="1" y="7465"/>
                  </a:cubicBezTo>
                  <a:cubicBezTo>
                    <a:pt x="584" y="6692"/>
                    <a:pt x="953" y="5787"/>
                    <a:pt x="1239" y="4882"/>
                  </a:cubicBezTo>
                  <a:cubicBezTo>
                    <a:pt x="1715" y="3417"/>
                    <a:pt x="1786" y="1858"/>
                    <a:pt x="1560" y="334"/>
                  </a:cubicBezTo>
                  <a:cubicBezTo>
                    <a:pt x="1548" y="215"/>
                    <a:pt x="1536" y="119"/>
                    <a:pt x="15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19"/>
            <p:cNvSpPr/>
            <p:nvPr/>
          </p:nvSpPr>
          <p:spPr>
            <a:xfrm>
              <a:off x="5212250" y="897275"/>
              <a:ext cx="60450" cy="147350"/>
            </a:xfrm>
            <a:custGeom>
              <a:rect b="b" l="l" r="r" t="t"/>
              <a:pathLst>
                <a:path extrusionOk="0" h="5894" w="2418">
                  <a:moveTo>
                    <a:pt x="2417" y="0"/>
                  </a:moveTo>
                  <a:lnTo>
                    <a:pt x="2417" y="0"/>
                  </a:lnTo>
                  <a:cubicBezTo>
                    <a:pt x="1512" y="2274"/>
                    <a:pt x="989" y="3429"/>
                    <a:pt x="0" y="5894"/>
                  </a:cubicBezTo>
                  <a:cubicBezTo>
                    <a:pt x="1572" y="4155"/>
                    <a:pt x="2358" y="2357"/>
                    <a:pt x="24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19"/>
            <p:cNvSpPr/>
            <p:nvPr/>
          </p:nvSpPr>
          <p:spPr>
            <a:xfrm>
              <a:off x="4747000" y="947575"/>
              <a:ext cx="5975" cy="12225"/>
            </a:xfrm>
            <a:custGeom>
              <a:rect b="b" l="l" r="r" t="t"/>
              <a:pathLst>
                <a:path extrusionOk="0" h="489" w="239">
                  <a:moveTo>
                    <a:pt x="156" y="0"/>
                  </a:moveTo>
                  <a:cubicBezTo>
                    <a:pt x="96" y="143"/>
                    <a:pt x="37" y="286"/>
                    <a:pt x="1" y="429"/>
                  </a:cubicBezTo>
                  <a:cubicBezTo>
                    <a:pt x="37" y="441"/>
                    <a:pt x="72" y="476"/>
                    <a:pt x="120" y="488"/>
                  </a:cubicBezTo>
                  <a:cubicBezTo>
                    <a:pt x="156" y="345"/>
                    <a:pt x="191" y="191"/>
                    <a:pt x="239" y="60"/>
                  </a:cubicBezTo>
                  <a:cubicBezTo>
                    <a:pt x="203" y="48"/>
                    <a:pt x="191" y="12"/>
                    <a:pt x="1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19"/>
            <p:cNvSpPr/>
            <p:nvPr/>
          </p:nvSpPr>
          <p:spPr>
            <a:xfrm>
              <a:off x="5921850" y="3824400"/>
              <a:ext cx="501275" cy="314350"/>
            </a:xfrm>
            <a:custGeom>
              <a:rect b="b" l="l" r="r" t="t"/>
              <a:pathLst>
                <a:path extrusionOk="0" h="12574" w="20051">
                  <a:moveTo>
                    <a:pt x="20051" y="1"/>
                  </a:moveTo>
                  <a:cubicBezTo>
                    <a:pt x="19860" y="179"/>
                    <a:pt x="19646" y="346"/>
                    <a:pt x="19444" y="501"/>
                  </a:cubicBezTo>
                  <a:cubicBezTo>
                    <a:pt x="18825" y="965"/>
                    <a:pt x="18229" y="1394"/>
                    <a:pt x="17753" y="1751"/>
                  </a:cubicBezTo>
                  <a:cubicBezTo>
                    <a:pt x="14955" y="3894"/>
                    <a:pt x="12729" y="5775"/>
                    <a:pt x="9824" y="7668"/>
                  </a:cubicBezTo>
                  <a:cubicBezTo>
                    <a:pt x="8109" y="8811"/>
                    <a:pt x="6311" y="9812"/>
                    <a:pt x="4454" y="10705"/>
                  </a:cubicBezTo>
                  <a:cubicBezTo>
                    <a:pt x="2930" y="11443"/>
                    <a:pt x="1584" y="12050"/>
                    <a:pt x="1" y="12574"/>
                  </a:cubicBezTo>
                  <a:cubicBezTo>
                    <a:pt x="2275" y="12205"/>
                    <a:pt x="4501" y="11443"/>
                    <a:pt x="6597" y="10502"/>
                  </a:cubicBezTo>
                  <a:cubicBezTo>
                    <a:pt x="8311" y="9704"/>
                    <a:pt x="9895" y="8692"/>
                    <a:pt x="11467" y="7645"/>
                  </a:cubicBezTo>
                  <a:cubicBezTo>
                    <a:pt x="14145" y="5894"/>
                    <a:pt x="16646" y="3858"/>
                    <a:pt x="18753" y="1453"/>
                  </a:cubicBezTo>
                  <a:cubicBezTo>
                    <a:pt x="19182" y="965"/>
                    <a:pt x="19622" y="477"/>
                    <a:pt x="200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19"/>
            <p:cNvSpPr/>
            <p:nvPr/>
          </p:nvSpPr>
          <p:spPr>
            <a:xfrm>
              <a:off x="5926625" y="3814875"/>
              <a:ext cx="594450" cy="385500"/>
            </a:xfrm>
            <a:custGeom>
              <a:rect b="b" l="l" r="r" t="t"/>
              <a:pathLst>
                <a:path extrusionOk="0" h="15420" w="23778">
                  <a:moveTo>
                    <a:pt x="23777" y="1"/>
                  </a:moveTo>
                  <a:lnTo>
                    <a:pt x="23777" y="1"/>
                  </a:lnTo>
                  <a:cubicBezTo>
                    <a:pt x="23694" y="25"/>
                    <a:pt x="23658" y="72"/>
                    <a:pt x="23610" y="108"/>
                  </a:cubicBezTo>
                  <a:cubicBezTo>
                    <a:pt x="22563" y="1120"/>
                    <a:pt x="21408" y="2013"/>
                    <a:pt x="20336" y="3001"/>
                  </a:cubicBezTo>
                  <a:cubicBezTo>
                    <a:pt x="18967" y="4204"/>
                    <a:pt x="17622" y="5466"/>
                    <a:pt x="16229" y="6633"/>
                  </a:cubicBezTo>
                  <a:cubicBezTo>
                    <a:pt x="14431" y="8109"/>
                    <a:pt x="12550" y="9490"/>
                    <a:pt x="10395" y="10836"/>
                  </a:cubicBezTo>
                  <a:cubicBezTo>
                    <a:pt x="8775" y="11836"/>
                    <a:pt x="7049" y="12657"/>
                    <a:pt x="5299" y="13431"/>
                  </a:cubicBezTo>
                  <a:cubicBezTo>
                    <a:pt x="3620" y="14145"/>
                    <a:pt x="1882" y="14872"/>
                    <a:pt x="0" y="15419"/>
                  </a:cubicBezTo>
                  <a:cubicBezTo>
                    <a:pt x="2465" y="15027"/>
                    <a:pt x="4870" y="14276"/>
                    <a:pt x="7168" y="13312"/>
                  </a:cubicBezTo>
                  <a:cubicBezTo>
                    <a:pt x="9549" y="12288"/>
                    <a:pt x="11776" y="10931"/>
                    <a:pt x="13895" y="9443"/>
                  </a:cubicBezTo>
                  <a:cubicBezTo>
                    <a:pt x="16705" y="7502"/>
                    <a:pt x="19324" y="5287"/>
                    <a:pt x="21574" y="2715"/>
                  </a:cubicBezTo>
                  <a:cubicBezTo>
                    <a:pt x="22348" y="1834"/>
                    <a:pt x="23075" y="930"/>
                    <a:pt x="237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19"/>
            <p:cNvSpPr/>
            <p:nvPr/>
          </p:nvSpPr>
          <p:spPr>
            <a:xfrm>
              <a:off x="6046275" y="3826200"/>
              <a:ext cx="549500" cy="414950"/>
            </a:xfrm>
            <a:custGeom>
              <a:rect b="b" l="l" r="r" t="t"/>
              <a:pathLst>
                <a:path extrusionOk="0" h="16598" w="21980">
                  <a:moveTo>
                    <a:pt x="21980" y="0"/>
                  </a:moveTo>
                  <a:lnTo>
                    <a:pt x="21980" y="0"/>
                  </a:lnTo>
                  <a:cubicBezTo>
                    <a:pt x="21920" y="72"/>
                    <a:pt x="21825" y="167"/>
                    <a:pt x="21741" y="238"/>
                  </a:cubicBezTo>
                  <a:cubicBezTo>
                    <a:pt x="20896" y="1060"/>
                    <a:pt x="20039" y="1893"/>
                    <a:pt x="19194" y="2715"/>
                  </a:cubicBezTo>
                  <a:cubicBezTo>
                    <a:pt x="17920" y="3941"/>
                    <a:pt x="16681" y="5215"/>
                    <a:pt x="15384" y="6430"/>
                  </a:cubicBezTo>
                  <a:cubicBezTo>
                    <a:pt x="14193" y="7549"/>
                    <a:pt x="12395" y="9049"/>
                    <a:pt x="11383" y="9835"/>
                  </a:cubicBezTo>
                  <a:cubicBezTo>
                    <a:pt x="7859" y="12502"/>
                    <a:pt x="4013" y="14752"/>
                    <a:pt x="1" y="16598"/>
                  </a:cubicBezTo>
                  <a:cubicBezTo>
                    <a:pt x="1703" y="16086"/>
                    <a:pt x="3406" y="15490"/>
                    <a:pt x="5013" y="14705"/>
                  </a:cubicBezTo>
                  <a:cubicBezTo>
                    <a:pt x="7359" y="13550"/>
                    <a:pt x="9549" y="12085"/>
                    <a:pt x="11645" y="10525"/>
                  </a:cubicBezTo>
                  <a:cubicBezTo>
                    <a:pt x="14729" y="8180"/>
                    <a:pt x="17658" y="5596"/>
                    <a:pt x="20063" y="2560"/>
                  </a:cubicBezTo>
                  <a:cubicBezTo>
                    <a:pt x="20729" y="1739"/>
                    <a:pt x="21325" y="858"/>
                    <a:pt x="21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19"/>
            <p:cNvSpPr/>
            <p:nvPr/>
          </p:nvSpPr>
          <p:spPr>
            <a:xfrm>
              <a:off x="6087350" y="3988125"/>
              <a:ext cx="464075" cy="311675"/>
            </a:xfrm>
            <a:custGeom>
              <a:rect b="b" l="l" r="r" t="t"/>
              <a:pathLst>
                <a:path extrusionOk="0" h="12467" w="18563">
                  <a:moveTo>
                    <a:pt x="18563" y="0"/>
                  </a:moveTo>
                  <a:lnTo>
                    <a:pt x="18479" y="84"/>
                  </a:lnTo>
                  <a:cubicBezTo>
                    <a:pt x="17705" y="774"/>
                    <a:pt x="16896" y="1429"/>
                    <a:pt x="16098" y="2072"/>
                  </a:cubicBezTo>
                  <a:cubicBezTo>
                    <a:pt x="12824" y="4751"/>
                    <a:pt x="9859" y="7108"/>
                    <a:pt x="6121" y="9287"/>
                  </a:cubicBezTo>
                  <a:cubicBezTo>
                    <a:pt x="4144" y="10454"/>
                    <a:pt x="2144" y="11621"/>
                    <a:pt x="1" y="12466"/>
                  </a:cubicBezTo>
                  <a:cubicBezTo>
                    <a:pt x="3799" y="11621"/>
                    <a:pt x="7299" y="9775"/>
                    <a:pt x="10443" y="7525"/>
                  </a:cubicBezTo>
                  <a:cubicBezTo>
                    <a:pt x="11574" y="6704"/>
                    <a:pt x="12681" y="5906"/>
                    <a:pt x="13741" y="5001"/>
                  </a:cubicBezTo>
                  <a:cubicBezTo>
                    <a:pt x="14872" y="4013"/>
                    <a:pt x="15896" y="2917"/>
                    <a:pt x="16908" y="1810"/>
                  </a:cubicBezTo>
                  <a:cubicBezTo>
                    <a:pt x="17431" y="1250"/>
                    <a:pt x="17955" y="679"/>
                    <a:pt x="18479" y="96"/>
                  </a:cubicBezTo>
                  <a:cubicBezTo>
                    <a:pt x="18503" y="72"/>
                    <a:pt x="18539" y="24"/>
                    <a:pt x="185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19"/>
            <p:cNvSpPr/>
            <p:nvPr/>
          </p:nvSpPr>
          <p:spPr>
            <a:xfrm>
              <a:off x="5916800" y="4190825"/>
              <a:ext cx="489675" cy="240825"/>
            </a:xfrm>
            <a:custGeom>
              <a:rect b="b" l="l" r="r" t="t"/>
              <a:pathLst>
                <a:path extrusionOk="0" h="9633" w="19587">
                  <a:moveTo>
                    <a:pt x="19586" y="0"/>
                  </a:moveTo>
                  <a:lnTo>
                    <a:pt x="19551" y="30"/>
                  </a:lnTo>
                  <a:lnTo>
                    <a:pt x="19551" y="30"/>
                  </a:lnTo>
                  <a:cubicBezTo>
                    <a:pt x="19564" y="21"/>
                    <a:pt x="19576" y="11"/>
                    <a:pt x="19586" y="0"/>
                  </a:cubicBezTo>
                  <a:close/>
                  <a:moveTo>
                    <a:pt x="19551" y="30"/>
                  </a:moveTo>
                  <a:cubicBezTo>
                    <a:pt x="19521" y="52"/>
                    <a:pt x="19485" y="74"/>
                    <a:pt x="19443" y="108"/>
                  </a:cubicBezTo>
                  <a:cubicBezTo>
                    <a:pt x="18527" y="715"/>
                    <a:pt x="17574" y="1298"/>
                    <a:pt x="16622" y="1858"/>
                  </a:cubicBezTo>
                  <a:cubicBezTo>
                    <a:pt x="14859" y="2941"/>
                    <a:pt x="13121" y="4060"/>
                    <a:pt x="11323" y="5072"/>
                  </a:cubicBezTo>
                  <a:cubicBezTo>
                    <a:pt x="9764" y="5965"/>
                    <a:pt x="7454" y="7013"/>
                    <a:pt x="6108" y="7561"/>
                  </a:cubicBezTo>
                  <a:cubicBezTo>
                    <a:pt x="4382" y="8275"/>
                    <a:pt x="2144" y="9263"/>
                    <a:pt x="0" y="9633"/>
                  </a:cubicBezTo>
                  <a:cubicBezTo>
                    <a:pt x="1429" y="9597"/>
                    <a:pt x="2822" y="9323"/>
                    <a:pt x="4191" y="8930"/>
                  </a:cubicBezTo>
                  <a:cubicBezTo>
                    <a:pt x="6346" y="8347"/>
                    <a:pt x="8406" y="7478"/>
                    <a:pt x="10383" y="6466"/>
                  </a:cubicBezTo>
                  <a:cubicBezTo>
                    <a:pt x="12978" y="5180"/>
                    <a:pt x="15419" y="3620"/>
                    <a:pt x="17574" y="1703"/>
                  </a:cubicBezTo>
                  <a:lnTo>
                    <a:pt x="19551" y="3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19"/>
            <p:cNvSpPr/>
            <p:nvPr/>
          </p:nvSpPr>
          <p:spPr>
            <a:xfrm>
              <a:off x="6019500" y="4272375"/>
              <a:ext cx="406900" cy="216425"/>
            </a:xfrm>
            <a:custGeom>
              <a:rect b="b" l="l" r="r" t="t"/>
              <a:pathLst>
                <a:path extrusionOk="0" h="8657" w="16276">
                  <a:moveTo>
                    <a:pt x="16276" y="1"/>
                  </a:moveTo>
                  <a:cubicBezTo>
                    <a:pt x="15788" y="322"/>
                    <a:pt x="15300" y="644"/>
                    <a:pt x="14788" y="941"/>
                  </a:cubicBezTo>
                  <a:cubicBezTo>
                    <a:pt x="12454" y="2275"/>
                    <a:pt x="10239" y="3799"/>
                    <a:pt x="7882" y="5085"/>
                  </a:cubicBezTo>
                  <a:cubicBezTo>
                    <a:pt x="5203" y="6549"/>
                    <a:pt x="2679" y="7740"/>
                    <a:pt x="0" y="8657"/>
                  </a:cubicBezTo>
                  <a:cubicBezTo>
                    <a:pt x="1857" y="8395"/>
                    <a:pt x="3703" y="7942"/>
                    <a:pt x="5453" y="7311"/>
                  </a:cubicBezTo>
                  <a:cubicBezTo>
                    <a:pt x="9168" y="5882"/>
                    <a:pt x="12454" y="3585"/>
                    <a:pt x="15312" y="858"/>
                  </a:cubicBezTo>
                  <a:cubicBezTo>
                    <a:pt x="15621" y="584"/>
                    <a:pt x="15954" y="286"/>
                    <a:pt x="162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19"/>
            <p:cNvSpPr/>
            <p:nvPr/>
          </p:nvSpPr>
          <p:spPr>
            <a:xfrm>
              <a:off x="6111175" y="4370900"/>
              <a:ext cx="293800" cy="173575"/>
            </a:xfrm>
            <a:custGeom>
              <a:rect b="b" l="l" r="r" t="t"/>
              <a:pathLst>
                <a:path extrusionOk="0" h="6943" w="11752">
                  <a:moveTo>
                    <a:pt x="11752" y="1"/>
                  </a:moveTo>
                  <a:lnTo>
                    <a:pt x="11752" y="1"/>
                  </a:lnTo>
                  <a:cubicBezTo>
                    <a:pt x="11478" y="191"/>
                    <a:pt x="11216" y="370"/>
                    <a:pt x="10942" y="536"/>
                  </a:cubicBezTo>
                  <a:cubicBezTo>
                    <a:pt x="9406" y="1489"/>
                    <a:pt x="7835" y="2358"/>
                    <a:pt x="6334" y="3323"/>
                  </a:cubicBezTo>
                  <a:cubicBezTo>
                    <a:pt x="4275" y="4620"/>
                    <a:pt x="2227" y="5954"/>
                    <a:pt x="0" y="6942"/>
                  </a:cubicBezTo>
                  <a:cubicBezTo>
                    <a:pt x="4370" y="5894"/>
                    <a:pt x="8096" y="3573"/>
                    <a:pt x="11275" y="465"/>
                  </a:cubicBezTo>
                  <a:cubicBezTo>
                    <a:pt x="11430" y="310"/>
                    <a:pt x="11585" y="155"/>
                    <a:pt x="117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19"/>
            <p:cNvSpPr/>
            <p:nvPr/>
          </p:nvSpPr>
          <p:spPr>
            <a:xfrm>
              <a:off x="6198975" y="4443225"/>
              <a:ext cx="207800" cy="133975"/>
            </a:xfrm>
            <a:custGeom>
              <a:rect b="b" l="l" r="r" t="t"/>
              <a:pathLst>
                <a:path extrusionOk="0" h="5359" w="8312">
                  <a:moveTo>
                    <a:pt x="8311" y="1"/>
                  </a:moveTo>
                  <a:lnTo>
                    <a:pt x="8311" y="1"/>
                  </a:lnTo>
                  <a:cubicBezTo>
                    <a:pt x="8085" y="191"/>
                    <a:pt x="7859" y="370"/>
                    <a:pt x="7644" y="549"/>
                  </a:cubicBezTo>
                  <a:cubicBezTo>
                    <a:pt x="6549" y="1394"/>
                    <a:pt x="5204" y="2180"/>
                    <a:pt x="3977" y="2942"/>
                  </a:cubicBezTo>
                  <a:cubicBezTo>
                    <a:pt x="2668" y="3787"/>
                    <a:pt x="1406" y="4668"/>
                    <a:pt x="1" y="5359"/>
                  </a:cubicBezTo>
                  <a:cubicBezTo>
                    <a:pt x="3096" y="4525"/>
                    <a:pt x="5930" y="2739"/>
                    <a:pt x="8025" y="322"/>
                  </a:cubicBezTo>
                  <a:cubicBezTo>
                    <a:pt x="8121" y="215"/>
                    <a:pt x="8216" y="120"/>
                    <a:pt x="83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19"/>
            <p:cNvSpPr/>
            <p:nvPr/>
          </p:nvSpPr>
          <p:spPr>
            <a:xfrm>
              <a:off x="6229350" y="4512600"/>
              <a:ext cx="448875" cy="252725"/>
            </a:xfrm>
            <a:custGeom>
              <a:rect b="b" l="l" r="r" t="t"/>
              <a:pathLst>
                <a:path extrusionOk="0" h="10109" w="17955">
                  <a:moveTo>
                    <a:pt x="17955" y="0"/>
                  </a:moveTo>
                  <a:lnTo>
                    <a:pt x="17955" y="0"/>
                  </a:lnTo>
                  <a:cubicBezTo>
                    <a:pt x="17502" y="345"/>
                    <a:pt x="17026" y="691"/>
                    <a:pt x="16514" y="1000"/>
                  </a:cubicBezTo>
                  <a:cubicBezTo>
                    <a:pt x="14288" y="2369"/>
                    <a:pt x="12144" y="3893"/>
                    <a:pt x="9894" y="5263"/>
                  </a:cubicBezTo>
                  <a:cubicBezTo>
                    <a:pt x="8346" y="6191"/>
                    <a:pt x="6751" y="7013"/>
                    <a:pt x="5144" y="7834"/>
                  </a:cubicBezTo>
                  <a:cubicBezTo>
                    <a:pt x="3405" y="8715"/>
                    <a:pt x="1798" y="9466"/>
                    <a:pt x="0" y="10108"/>
                  </a:cubicBezTo>
                  <a:cubicBezTo>
                    <a:pt x="2524" y="9680"/>
                    <a:pt x="5001" y="8894"/>
                    <a:pt x="7322" y="7799"/>
                  </a:cubicBezTo>
                  <a:cubicBezTo>
                    <a:pt x="9180" y="6882"/>
                    <a:pt x="11013" y="5858"/>
                    <a:pt x="12704" y="4643"/>
                  </a:cubicBezTo>
                  <a:cubicBezTo>
                    <a:pt x="14311" y="3500"/>
                    <a:pt x="15728" y="2107"/>
                    <a:pt x="17169" y="750"/>
                  </a:cubicBezTo>
                  <a:cubicBezTo>
                    <a:pt x="17443" y="488"/>
                    <a:pt x="17705" y="262"/>
                    <a:pt x="179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19"/>
            <p:cNvSpPr/>
            <p:nvPr/>
          </p:nvSpPr>
          <p:spPr>
            <a:xfrm>
              <a:off x="6326375" y="4628375"/>
              <a:ext cx="339050" cy="172375"/>
            </a:xfrm>
            <a:custGeom>
              <a:rect b="b" l="l" r="r" t="t"/>
              <a:pathLst>
                <a:path extrusionOk="0" h="6895" w="13562">
                  <a:moveTo>
                    <a:pt x="13562" y="1"/>
                  </a:moveTo>
                  <a:lnTo>
                    <a:pt x="13562" y="1"/>
                  </a:lnTo>
                  <a:cubicBezTo>
                    <a:pt x="13300" y="179"/>
                    <a:pt x="13050" y="346"/>
                    <a:pt x="12788" y="513"/>
                  </a:cubicBezTo>
                  <a:cubicBezTo>
                    <a:pt x="11335" y="1370"/>
                    <a:pt x="9787" y="2037"/>
                    <a:pt x="8323" y="2858"/>
                  </a:cubicBezTo>
                  <a:cubicBezTo>
                    <a:pt x="5596" y="4275"/>
                    <a:pt x="2810" y="5751"/>
                    <a:pt x="0" y="6894"/>
                  </a:cubicBezTo>
                  <a:cubicBezTo>
                    <a:pt x="2560" y="6359"/>
                    <a:pt x="5084" y="5549"/>
                    <a:pt x="7454" y="4406"/>
                  </a:cubicBezTo>
                  <a:cubicBezTo>
                    <a:pt x="9609" y="3239"/>
                    <a:pt x="11276" y="2072"/>
                    <a:pt x="12966" y="548"/>
                  </a:cubicBezTo>
                  <a:cubicBezTo>
                    <a:pt x="13157" y="370"/>
                    <a:pt x="13359" y="191"/>
                    <a:pt x="13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19"/>
            <p:cNvSpPr/>
            <p:nvPr/>
          </p:nvSpPr>
          <p:spPr>
            <a:xfrm>
              <a:off x="6477000" y="4695350"/>
              <a:ext cx="225050" cy="111950"/>
            </a:xfrm>
            <a:custGeom>
              <a:rect b="b" l="l" r="r" t="t"/>
              <a:pathLst>
                <a:path extrusionOk="0" h="4478" w="9002">
                  <a:moveTo>
                    <a:pt x="9001" y="0"/>
                  </a:moveTo>
                  <a:cubicBezTo>
                    <a:pt x="8882" y="96"/>
                    <a:pt x="8751" y="167"/>
                    <a:pt x="8632" y="239"/>
                  </a:cubicBezTo>
                  <a:cubicBezTo>
                    <a:pt x="7001" y="1132"/>
                    <a:pt x="6013" y="1405"/>
                    <a:pt x="4572" y="2084"/>
                  </a:cubicBezTo>
                  <a:cubicBezTo>
                    <a:pt x="3024" y="2834"/>
                    <a:pt x="1560" y="3763"/>
                    <a:pt x="0" y="4477"/>
                  </a:cubicBezTo>
                  <a:cubicBezTo>
                    <a:pt x="1715" y="4191"/>
                    <a:pt x="3381" y="3596"/>
                    <a:pt x="4929" y="2810"/>
                  </a:cubicBezTo>
                  <a:cubicBezTo>
                    <a:pt x="6239" y="2096"/>
                    <a:pt x="7453" y="1203"/>
                    <a:pt x="8608" y="322"/>
                  </a:cubicBezTo>
                  <a:cubicBezTo>
                    <a:pt x="8739" y="227"/>
                    <a:pt x="8870" y="120"/>
                    <a:pt x="90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19"/>
            <p:cNvSpPr/>
            <p:nvPr/>
          </p:nvSpPr>
          <p:spPr>
            <a:xfrm>
              <a:off x="6666000" y="4741475"/>
              <a:ext cx="108675" cy="68800"/>
            </a:xfrm>
            <a:custGeom>
              <a:rect b="b" l="l" r="r" t="t"/>
              <a:pathLst>
                <a:path extrusionOk="0" h="2752" w="4347">
                  <a:moveTo>
                    <a:pt x="4346" y="1"/>
                  </a:moveTo>
                  <a:lnTo>
                    <a:pt x="4346" y="1"/>
                  </a:lnTo>
                  <a:cubicBezTo>
                    <a:pt x="3799" y="334"/>
                    <a:pt x="2739" y="965"/>
                    <a:pt x="2025" y="1406"/>
                  </a:cubicBezTo>
                  <a:cubicBezTo>
                    <a:pt x="1322" y="1835"/>
                    <a:pt x="691" y="2323"/>
                    <a:pt x="0" y="2751"/>
                  </a:cubicBezTo>
                  <a:cubicBezTo>
                    <a:pt x="1679" y="2156"/>
                    <a:pt x="3072" y="1156"/>
                    <a:pt x="4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19"/>
            <p:cNvSpPr/>
            <p:nvPr/>
          </p:nvSpPr>
          <p:spPr>
            <a:xfrm>
              <a:off x="6903525" y="4048250"/>
              <a:ext cx="182500" cy="228625"/>
            </a:xfrm>
            <a:custGeom>
              <a:rect b="b" l="l" r="r" t="t"/>
              <a:pathLst>
                <a:path extrusionOk="0" h="9145" w="7300">
                  <a:moveTo>
                    <a:pt x="7299" y="0"/>
                  </a:moveTo>
                  <a:cubicBezTo>
                    <a:pt x="7228" y="203"/>
                    <a:pt x="7121" y="381"/>
                    <a:pt x="7002" y="536"/>
                  </a:cubicBezTo>
                  <a:cubicBezTo>
                    <a:pt x="6704" y="989"/>
                    <a:pt x="6430" y="1298"/>
                    <a:pt x="6037" y="1751"/>
                  </a:cubicBezTo>
                  <a:cubicBezTo>
                    <a:pt x="5394" y="2477"/>
                    <a:pt x="4775" y="3215"/>
                    <a:pt x="4168" y="3977"/>
                  </a:cubicBezTo>
                  <a:cubicBezTo>
                    <a:pt x="2858" y="5596"/>
                    <a:pt x="1691" y="7346"/>
                    <a:pt x="1" y="9144"/>
                  </a:cubicBezTo>
                  <a:cubicBezTo>
                    <a:pt x="2465" y="7585"/>
                    <a:pt x="4442" y="5346"/>
                    <a:pt x="5954" y="2882"/>
                  </a:cubicBezTo>
                  <a:cubicBezTo>
                    <a:pt x="6406" y="2120"/>
                    <a:pt x="6859" y="1405"/>
                    <a:pt x="7121" y="631"/>
                  </a:cubicBezTo>
                  <a:cubicBezTo>
                    <a:pt x="7204" y="417"/>
                    <a:pt x="7263" y="215"/>
                    <a:pt x="7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19"/>
            <p:cNvSpPr/>
            <p:nvPr/>
          </p:nvSpPr>
          <p:spPr>
            <a:xfrm>
              <a:off x="6753800" y="3992875"/>
              <a:ext cx="254525" cy="295900"/>
            </a:xfrm>
            <a:custGeom>
              <a:rect b="b" l="l" r="r" t="t"/>
              <a:pathLst>
                <a:path extrusionOk="0" h="11836" w="10181">
                  <a:moveTo>
                    <a:pt x="10181" y="1"/>
                  </a:moveTo>
                  <a:lnTo>
                    <a:pt x="10181" y="1"/>
                  </a:lnTo>
                  <a:cubicBezTo>
                    <a:pt x="9943" y="310"/>
                    <a:pt x="9704" y="608"/>
                    <a:pt x="9466" y="894"/>
                  </a:cubicBezTo>
                  <a:cubicBezTo>
                    <a:pt x="7728" y="2918"/>
                    <a:pt x="6013" y="4954"/>
                    <a:pt x="4287" y="7014"/>
                  </a:cubicBezTo>
                  <a:cubicBezTo>
                    <a:pt x="2918" y="8680"/>
                    <a:pt x="1584" y="10359"/>
                    <a:pt x="1" y="11836"/>
                  </a:cubicBezTo>
                  <a:cubicBezTo>
                    <a:pt x="2549" y="10181"/>
                    <a:pt x="4763" y="8038"/>
                    <a:pt x="6656" y="5668"/>
                  </a:cubicBezTo>
                  <a:cubicBezTo>
                    <a:pt x="7859" y="4108"/>
                    <a:pt x="8871" y="2394"/>
                    <a:pt x="9812" y="668"/>
                  </a:cubicBezTo>
                  <a:cubicBezTo>
                    <a:pt x="9931" y="453"/>
                    <a:pt x="10062" y="227"/>
                    <a:pt x="101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19"/>
            <p:cNvSpPr/>
            <p:nvPr/>
          </p:nvSpPr>
          <p:spPr>
            <a:xfrm>
              <a:off x="6689225" y="3975325"/>
              <a:ext cx="185450" cy="228925"/>
            </a:xfrm>
            <a:custGeom>
              <a:rect b="b" l="l" r="r" t="t"/>
              <a:pathLst>
                <a:path extrusionOk="0" h="9157" w="7418">
                  <a:moveTo>
                    <a:pt x="7418" y="0"/>
                  </a:moveTo>
                  <a:cubicBezTo>
                    <a:pt x="7299" y="215"/>
                    <a:pt x="7168" y="405"/>
                    <a:pt x="7025" y="596"/>
                  </a:cubicBezTo>
                  <a:cubicBezTo>
                    <a:pt x="5775" y="2048"/>
                    <a:pt x="4370" y="3548"/>
                    <a:pt x="3167" y="5096"/>
                  </a:cubicBezTo>
                  <a:cubicBezTo>
                    <a:pt x="2572" y="5822"/>
                    <a:pt x="1024" y="7954"/>
                    <a:pt x="0" y="9156"/>
                  </a:cubicBezTo>
                  <a:cubicBezTo>
                    <a:pt x="1560" y="7954"/>
                    <a:pt x="3001" y="6584"/>
                    <a:pt x="4286" y="5096"/>
                  </a:cubicBezTo>
                  <a:cubicBezTo>
                    <a:pt x="5441" y="3667"/>
                    <a:pt x="6501" y="2120"/>
                    <a:pt x="7239" y="441"/>
                  </a:cubicBezTo>
                  <a:cubicBezTo>
                    <a:pt x="7299" y="286"/>
                    <a:pt x="7358" y="143"/>
                    <a:pt x="7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19"/>
            <p:cNvSpPr/>
            <p:nvPr/>
          </p:nvSpPr>
          <p:spPr>
            <a:xfrm>
              <a:off x="6908300" y="4109850"/>
              <a:ext cx="246175" cy="291150"/>
            </a:xfrm>
            <a:custGeom>
              <a:rect b="b" l="l" r="r" t="t"/>
              <a:pathLst>
                <a:path extrusionOk="0" h="11646" w="9847">
                  <a:moveTo>
                    <a:pt x="9847" y="1"/>
                  </a:moveTo>
                  <a:cubicBezTo>
                    <a:pt x="9692" y="299"/>
                    <a:pt x="9358" y="787"/>
                    <a:pt x="9216" y="1013"/>
                  </a:cubicBezTo>
                  <a:cubicBezTo>
                    <a:pt x="7977" y="2716"/>
                    <a:pt x="6656" y="4311"/>
                    <a:pt x="4977" y="6347"/>
                  </a:cubicBezTo>
                  <a:cubicBezTo>
                    <a:pt x="3393" y="8181"/>
                    <a:pt x="1846" y="10074"/>
                    <a:pt x="0" y="11645"/>
                  </a:cubicBezTo>
                  <a:cubicBezTo>
                    <a:pt x="2191" y="10383"/>
                    <a:pt x="4108" y="8692"/>
                    <a:pt x="5799" y="6823"/>
                  </a:cubicBezTo>
                  <a:cubicBezTo>
                    <a:pt x="7323" y="5025"/>
                    <a:pt x="8716" y="2835"/>
                    <a:pt x="9513" y="858"/>
                  </a:cubicBezTo>
                  <a:cubicBezTo>
                    <a:pt x="9632" y="572"/>
                    <a:pt x="9739" y="275"/>
                    <a:pt x="98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19"/>
            <p:cNvSpPr/>
            <p:nvPr/>
          </p:nvSpPr>
          <p:spPr>
            <a:xfrm>
              <a:off x="6959200" y="4218800"/>
              <a:ext cx="211650" cy="213150"/>
            </a:xfrm>
            <a:custGeom>
              <a:rect b="b" l="l" r="r" t="t"/>
              <a:pathLst>
                <a:path extrusionOk="0" h="8526" w="8466">
                  <a:moveTo>
                    <a:pt x="8465" y="1"/>
                  </a:moveTo>
                  <a:lnTo>
                    <a:pt x="8465" y="1"/>
                  </a:lnTo>
                  <a:cubicBezTo>
                    <a:pt x="8251" y="263"/>
                    <a:pt x="8025" y="501"/>
                    <a:pt x="7787" y="763"/>
                  </a:cubicBezTo>
                  <a:cubicBezTo>
                    <a:pt x="6965" y="1608"/>
                    <a:pt x="6084" y="2406"/>
                    <a:pt x="5287" y="3275"/>
                  </a:cubicBezTo>
                  <a:cubicBezTo>
                    <a:pt x="3584" y="5085"/>
                    <a:pt x="1941" y="6966"/>
                    <a:pt x="0" y="8525"/>
                  </a:cubicBezTo>
                  <a:cubicBezTo>
                    <a:pt x="1727" y="7644"/>
                    <a:pt x="3334" y="6537"/>
                    <a:pt x="4715" y="5192"/>
                  </a:cubicBezTo>
                  <a:cubicBezTo>
                    <a:pt x="6084" y="3811"/>
                    <a:pt x="7180" y="2168"/>
                    <a:pt x="8168" y="501"/>
                  </a:cubicBezTo>
                  <a:cubicBezTo>
                    <a:pt x="8275" y="334"/>
                    <a:pt x="8370" y="167"/>
                    <a:pt x="84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19"/>
            <p:cNvSpPr/>
            <p:nvPr/>
          </p:nvSpPr>
          <p:spPr>
            <a:xfrm>
              <a:off x="7007700" y="4346500"/>
              <a:ext cx="169700" cy="177125"/>
            </a:xfrm>
            <a:custGeom>
              <a:rect b="b" l="l" r="r" t="t"/>
              <a:pathLst>
                <a:path extrusionOk="0" h="7085" w="6788">
                  <a:moveTo>
                    <a:pt x="6787" y="0"/>
                  </a:moveTo>
                  <a:cubicBezTo>
                    <a:pt x="6668" y="155"/>
                    <a:pt x="6561" y="298"/>
                    <a:pt x="6430" y="453"/>
                  </a:cubicBezTo>
                  <a:cubicBezTo>
                    <a:pt x="5787" y="1215"/>
                    <a:pt x="5061" y="1882"/>
                    <a:pt x="4382" y="2596"/>
                  </a:cubicBezTo>
                  <a:cubicBezTo>
                    <a:pt x="2954" y="4132"/>
                    <a:pt x="1513" y="5632"/>
                    <a:pt x="1" y="7085"/>
                  </a:cubicBezTo>
                  <a:cubicBezTo>
                    <a:pt x="1346" y="6370"/>
                    <a:pt x="2644" y="5537"/>
                    <a:pt x="3763" y="4477"/>
                  </a:cubicBezTo>
                  <a:cubicBezTo>
                    <a:pt x="4906" y="3298"/>
                    <a:pt x="5883" y="1929"/>
                    <a:pt x="6573" y="441"/>
                  </a:cubicBezTo>
                  <a:cubicBezTo>
                    <a:pt x="6645" y="298"/>
                    <a:pt x="6704" y="143"/>
                    <a:pt x="67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19"/>
            <p:cNvSpPr/>
            <p:nvPr/>
          </p:nvSpPr>
          <p:spPr>
            <a:xfrm>
              <a:off x="6985375" y="4482525"/>
              <a:ext cx="156900" cy="133675"/>
            </a:xfrm>
            <a:custGeom>
              <a:rect b="b" l="l" r="r" t="t"/>
              <a:pathLst>
                <a:path extrusionOk="0" h="5347" w="6276">
                  <a:moveTo>
                    <a:pt x="6275" y="1"/>
                  </a:moveTo>
                  <a:lnTo>
                    <a:pt x="6275" y="1"/>
                  </a:lnTo>
                  <a:cubicBezTo>
                    <a:pt x="6156" y="108"/>
                    <a:pt x="6037" y="227"/>
                    <a:pt x="5918" y="346"/>
                  </a:cubicBezTo>
                  <a:cubicBezTo>
                    <a:pt x="4954" y="1239"/>
                    <a:pt x="3870" y="2001"/>
                    <a:pt x="2882" y="2894"/>
                  </a:cubicBezTo>
                  <a:cubicBezTo>
                    <a:pt x="1930" y="3739"/>
                    <a:pt x="977" y="4680"/>
                    <a:pt x="1" y="5346"/>
                  </a:cubicBezTo>
                  <a:cubicBezTo>
                    <a:pt x="2465" y="4346"/>
                    <a:pt x="4525" y="2501"/>
                    <a:pt x="6037" y="334"/>
                  </a:cubicBezTo>
                  <a:cubicBezTo>
                    <a:pt x="6109" y="227"/>
                    <a:pt x="6204" y="108"/>
                    <a:pt x="62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19"/>
            <p:cNvSpPr/>
            <p:nvPr/>
          </p:nvSpPr>
          <p:spPr>
            <a:xfrm>
              <a:off x="6756775" y="4742675"/>
              <a:ext cx="156000" cy="97050"/>
            </a:xfrm>
            <a:custGeom>
              <a:rect b="b" l="l" r="r" t="t"/>
              <a:pathLst>
                <a:path extrusionOk="0" h="3882" w="6240">
                  <a:moveTo>
                    <a:pt x="6240" y="1"/>
                  </a:moveTo>
                  <a:cubicBezTo>
                    <a:pt x="6226" y="5"/>
                    <a:pt x="6216" y="11"/>
                    <a:pt x="6208" y="18"/>
                  </a:cubicBezTo>
                  <a:lnTo>
                    <a:pt x="6208" y="18"/>
                  </a:lnTo>
                  <a:cubicBezTo>
                    <a:pt x="6218" y="13"/>
                    <a:pt x="6229" y="7"/>
                    <a:pt x="6240" y="1"/>
                  </a:cubicBezTo>
                  <a:close/>
                  <a:moveTo>
                    <a:pt x="6208" y="18"/>
                  </a:moveTo>
                  <a:lnTo>
                    <a:pt x="6208" y="18"/>
                  </a:lnTo>
                  <a:cubicBezTo>
                    <a:pt x="5920" y="178"/>
                    <a:pt x="5621" y="316"/>
                    <a:pt x="5311" y="477"/>
                  </a:cubicBezTo>
                  <a:cubicBezTo>
                    <a:pt x="4442" y="917"/>
                    <a:pt x="3823" y="1215"/>
                    <a:pt x="2966" y="1787"/>
                  </a:cubicBezTo>
                  <a:cubicBezTo>
                    <a:pt x="1858" y="2513"/>
                    <a:pt x="1108" y="3215"/>
                    <a:pt x="1" y="3882"/>
                  </a:cubicBezTo>
                  <a:cubicBezTo>
                    <a:pt x="1299" y="3549"/>
                    <a:pt x="2489" y="2894"/>
                    <a:pt x="3608" y="2168"/>
                  </a:cubicBezTo>
                  <a:cubicBezTo>
                    <a:pt x="4513" y="1548"/>
                    <a:pt x="5311" y="774"/>
                    <a:pt x="6168" y="60"/>
                  </a:cubicBezTo>
                  <a:cubicBezTo>
                    <a:pt x="6183" y="45"/>
                    <a:pt x="6193" y="30"/>
                    <a:pt x="6208" y="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19"/>
            <p:cNvSpPr/>
            <p:nvPr/>
          </p:nvSpPr>
          <p:spPr>
            <a:xfrm>
              <a:off x="6910975" y="4448300"/>
              <a:ext cx="447400" cy="408700"/>
            </a:xfrm>
            <a:custGeom>
              <a:rect b="b" l="l" r="r" t="t"/>
              <a:pathLst>
                <a:path extrusionOk="0" h="16348" w="17896">
                  <a:moveTo>
                    <a:pt x="17895" y="0"/>
                  </a:moveTo>
                  <a:cubicBezTo>
                    <a:pt x="17217" y="1012"/>
                    <a:pt x="16502" y="1977"/>
                    <a:pt x="15788" y="2977"/>
                  </a:cubicBezTo>
                  <a:cubicBezTo>
                    <a:pt x="13943" y="5418"/>
                    <a:pt x="11335" y="8382"/>
                    <a:pt x="8656" y="10609"/>
                  </a:cubicBezTo>
                  <a:cubicBezTo>
                    <a:pt x="7394" y="11657"/>
                    <a:pt x="5739" y="12692"/>
                    <a:pt x="4144" y="13752"/>
                  </a:cubicBezTo>
                  <a:cubicBezTo>
                    <a:pt x="2774" y="14633"/>
                    <a:pt x="1441" y="15562"/>
                    <a:pt x="0" y="16348"/>
                  </a:cubicBezTo>
                  <a:cubicBezTo>
                    <a:pt x="3251" y="15109"/>
                    <a:pt x="6406" y="13431"/>
                    <a:pt x="9109" y="11216"/>
                  </a:cubicBezTo>
                  <a:cubicBezTo>
                    <a:pt x="10442" y="10073"/>
                    <a:pt x="11680" y="8823"/>
                    <a:pt x="12871" y="7525"/>
                  </a:cubicBezTo>
                  <a:cubicBezTo>
                    <a:pt x="14216" y="6025"/>
                    <a:pt x="15490" y="4418"/>
                    <a:pt x="16502" y="2667"/>
                  </a:cubicBezTo>
                  <a:cubicBezTo>
                    <a:pt x="16931" y="1893"/>
                    <a:pt x="17705" y="477"/>
                    <a:pt x="178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19"/>
            <p:cNvSpPr/>
            <p:nvPr/>
          </p:nvSpPr>
          <p:spPr>
            <a:xfrm>
              <a:off x="7042825" y="4584325"/>
              <a:ext cx="312575" cy="272975"/>
            </a:xfrm>
            <a:custGeom>
              <a:rect b="b" l="l" r="r" t="t"/>
              <a:pathLst>
                <a:path extrusionOk="0" h="10919" w="12503">
                  <a:moveTo>
                    <a:pt x="12502" y="0"/>
                  </a:moveTo>
                  <a:lnTo>
                    <a:pt x="12502" y="0"/>
                  </a:lnTo>
                  <a:cubicBezTo>
                    <a:pt x="12488" y="37"/>
                    <a:pt x="12474" y="74"/>
                    <a:pt x="12460" y="111"/>
                  </a:cubicBezTo>
                  <a:lnTo>
                    <a:pt x="12460" y="111"/>
                  </a:lnTo>
                  <a:cubicBezTo>
                    <a:pt x="12483" y="78"/>
                    <a:pt x="12493" y="39"/>
                    <a:pt x="12502" y="0"/>
                  </a:cubicBezTo>
                  <a:close/>
                  <a:moveTo>
                    <a:pt x="12460" y="111"/>
                  </a:moveTo>
                  <a:cubicBezTo>
                    <a:pt x="12455" y="118"/>
                    <a:pt x="12449" y="125"/>
                    <a:pt x="12443" y="131"/>
                  </a:cubicBezTo>
                  <a:cubicBezTo>
                    <a:pt x="12109" y="751"/>
                    <a:pt x="11752" y="1263"/>
                    <a:pt x="11312" y="1739"/>
                  </a:cubicBezTo>
                  <a:cubicBezTo>
                    <a:pt x="10466" y="2667"/>
                    <a:pt x="9645" y="3656"/>
                    <a:pt x="8740" y="4537"/>
                  </a:cubicBezTo>
                  <a:cubicBezTo>
                    <a:pt x="7764" y="5489"/>
                    <a:pt x="6704" y="6299"/>
                    <a:pt x="5835" y="6954"/>
                  </a:cubicBezTo>
                  <a:cubicBezTo>
                    <a:pt x="4620" y="7894"/>
                    <a:pt x="1942" y="9787"/>
                    <a:pt x="1" y="10918"/>
                  </a:cubicBezTo>
                  <a:cubicBezTo>
                    <a:pt x="3263" y="9621"/>
                    <a:pt x="6418" y="7906"/>
                    <a:pt x="8930" y="5465"/>
                  </a:cubicBezTo>
                  <a:cubicBezTo>
                    <a:pt x="10085" y="4287"/>
                    <a:pt x="11014" y="2906"/>
                    <a:pt x="11848" y="1489"/>
                  </a:cubicBezTo>
                  <a:cubicBezTo>
                    <a:pt x="12090" y="1047"/>
                    <a:pt x="12282" y="575"/>
                    <a:pt x="12460" y="1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19"/>
            <p:cNvSpPr/>
            <p:nvPr/>
          </p:nvSpPr>
          <p:spPr>
            <a:xfrm>
              <a:off x="7185400" y="4718875"/>
              <a:ext cx="181600" cy="128300"/>
            </a:xfrm>
            <a:custGeom>
              <a:rect b="b" l="l" r="r" t="t"/>
              <a:pathLst>
                <a:path extrusionOk="0" h="5132" w="7264">
                  <a:moveTo>
                    <a:pt x="7264" y="0"/>
                  </a:moveTo>
                  <a:lnTo>
                    <a:pt x="7264" y="0"/>
                  </a:lnTo>
                  <a:cubicBezTo>
                    <a:pt x="7061" y="179"/>
                    <a:pt x="6847" y="357"/>
                    <a:pt x="6621" y="524"/>
                  </a:cubicBezTo>
                  <a:cubicBezTo>
                    <a:pt x="5537" y="1334"/>
                    <a:pt x="4204" y="2155"/>
                    <a:pt x="3085" y="3036"/>
                  </a:cubicBezTo>
                  <a:cubicBezTo>
                    <a:pt x="2180" y="3703"/>
                    <a:pt x="1287" y="4513"/>
                    <a:pt x="1" y="5132"/>
                  </a:cubicBezTo>
                  <a:cubicBezTo>
                    <a:pt x="2846" y="4370"/>
                    <a:pt x="5121" y="2346"/>
                    <a:pt x="7061" y="238"/>
                  </a:cubicBezTo>
                  <a:cubicBezTo>
                    <a:pt x="7133" y="167"/>
                    <a:pt x="7192" y="83"/>
                    <a:pt x="72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19"/>
            <p:cNvSpPr/>
            <p:nvPr/>
          </p:nvSpPr>
          <p:spPr>
            <a:xfrm>
              <a:off x="6474000" y="3308575"/>
              <a:ext cx="541475" cy="838825"/>
            </a:xfrm>
            <a:custGeom>
              <a:rect b="b" l="l" r="r" t="t"/>
              <a:pathLst>
                <a:path extrusionOk="0" h="33553" w="21659">
                  <a:moveTo>
                    <a:pt x="21551" y="0"/>
                  </a:moveTo>
                  <a:lnTo>
                    <a:pt x="21551" y="0"/>
                  </a:lnTo>
                  <a:cubicBezTo>
                    <a:pt x="21420" y="822"/>
                    <a:pt x="21194" y="1643"/>
                    <a:pt x="20992" y="2465"/>
                  </a:cubicBezTo>
                  <a:cubicBezTo>
                    <a:pt x="20730" y="3441"/>
                    <a:pt x="20515" y="4406"/>
                    <a:pt x="20218" y="5382"/>
                  </a:cubicBezTo>
                  <a:cubicBezTo>
                    <a:pt x="19241" y="8740"/>
                    <a:pt x="18051" y="11526"/>
                    <a:pt x="16313" y="14574"/>
                  </a:cubicBezTo>
                  <a:cubicBezTo>
                    <a:pt x="14455" y="17800"/>
                    <a:pt x="12217" y="20777"/>
                    <a:pt x="9990" y="23503"/>
                  </a:cubicBezTo>
                  <a:cubicBezTo>
                    <a:pt x="6978" y="27170"/>
                    <a:pt x="3454" y="30337"/>
                    <a:pt x="1" y="33552"/>
                  </a:cubicBezTo>
                  <a:cubicBezTo>
                    <a:pt x="1763" y="32302"/>
                    <a:pt x="3501" y="31004"/>
                    <a:pt x="5109" y="29564"/>
                  </a:cubicBezTo>
                  <a:cubicBezTo>
                    <a:pt x="7561" y="27313"/>
                    <a:pt x="9776" y="24849"/>
                    <a:pt x="11824" y="22229"/>
                  </a:cubicBezTo>
                  <a:cubicBezTo>
                    <a:pt x="15670" y="17324"/>
                    <a:pt x="19753" y="11276"/>
                    <a:pt x="21087" y="4799"/>
                  </a:cubicBezTo>
                  <a:cubicBezTo>
                    <a:pt x="21361" y="3370"/>
                    <a:pt x="21658" y="953"/>
                    <a:pt x="215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19"/>
            <p:cNvSpPr/>
            <p:nvPr/>
          </p:nvSpPr>
          <p:spPr>
            <a:xfrm>
              <a:off x="6584150" y="3758625"/>
              <a:ext cx="166400" cy="207800"/>
            </a:xfrm>
            <a:custGeom>
              <a:rect b="b" l="l" r="r" t="t"/>
              <a:pathLst>
                <a:path extrusionOk="0" h="8312" w="6656">
                  <a:moveTo>
                    <a:pt x="6656" y="1"/>
                  </a:moveTo>
                  <a:lnTo>
                    <a:pt x="6656" y="1"/>
                  </a:lnTo>
                  <a:cubicBezTo>
                    <a:pt x="5572" y="1286"/>
                    <a:pt x="4453" y="2560"/>
                    <a:pt x="3405" y="3894"/>
                  </a:cubicBezTo>
                  <a:cubicBezTo>
                    <a:pt x="2477" y="5073"/>
                    <a:pt x="1131" y="6918"/>
                    <a:pt x="0" y="8311"/>
                  </a:cubicBezTo>
                  <a:cubicBezTo>
                    <a:pt x="1524" y="7025"/>
                    <a:pt x="2989" y="5656"/>
                    <a:pt x="4215" y="4073"/>
                  </a:cubicBezTo>
                  <a:cubicBezTo>
                    <a:pt x="5179" y="2810"/>
                    <a:pt x="5894" y="1394"/>
                    <a:pt x="66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19"/>
            <p:cNvSpPr/>
            <p:nvPr/>
          </p:nvSpPr>
          <p:spPr>
            <a:xfrm>
              <a:off x="6599925" y="3412750"/>
              <a:ext cx="199450" cy="291425"/>
            </a:xfrm>
            <a:custGeom>
              <a:rect b="b" l="l" r="r" t="t"/>
              <a:pathLst>
                <a:path extrusionOk="0" h="11657" w="7978">
                  <a:moveTo>
                    <a:pt x="7977" y="1"/>
                  </a:moveTo>
                  <a:lnTo>
                    <a:pt x="7394" y="858"/>
                  </a:lnTo>
                  <a:cubicBezTo>
                    <a:pt x="6013" y="2846"/>
                    <a:pt x="4668" y="4870"/>
                    <a:pt x="3310" y="6882"/>
                  </a:cubicBezTo>
                  <a:cubicBezTo>
                    <a:pt x="2262" y="8502"/>
                    <a:pt x="1191" y="10168"/>
                    <a:pt x="0" y="11657"/>
                  </a:cubicBezTo>
                  <a:cubicBezTo>
                    <a:pt x="1929" y="10026"/>
                    <a:pt x="3572" y="8061"/>
                    <a:pt x="4977" y="5954"/>
                  </a:cubicBezTo>
                  <a:cubicBezTo>
                    <a:pt x="6096" y="4251"/>
                    <a:pt x="6977" y="2406"/>
                    <a:pt x="7716" y="584"/>
                  </a:cubicBezTo>
                  <a:cubicBezTo>
                    <a:pt x="7799" y="405"/>
                    <a:pt x="7882" y="203"/>
                    <a:pt x="79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19"/>
            <p:cNvSpPr/>
            <p:nvPr/>
          </p:nvSpPr>
          <p:spPr>
            <a:xfrm>
              <a:off x="6677300" y="3540650"/>
              <a:ext cx="112125" cy="145675"/>
            </a:xfrm>
            <a:custGeom>
              <a:rect b="b" l="l" r="r" t="t"/>
              <a:pathLst>
                <a:path extrusionOk="0" h="5827" w="4485">
                  <a:moveTo>
                    <a:pt x="4480" y="0"/>
                  </a:moveTo>
                  <a:cubicBezTo>
                    <a:pt x="4470" y="0"/>
                    <a:pt x="4295" y="246"/>
                    <a:pt x="4251" y="290"/>
                  </a:cubicBezTo>
                  <a:cubicBezTo>
                    <a:pt x="3573" y="1171"/>
                    <a:pt x="2823" y="1993"/>
                    <a:pt x="2180" y="2897"/>
                  </a:cubicBezTo>
                  <a:cubicBezTo>
                    <a:pt x="1453" y="3933"/>
                    <a:pt x="787" y="4945"/>
                    <a:pt x="1" y="5826"/>
                  </a:cubicBezTo>
                  <a:cubicBezTo>
                    <a:pt x="989" y="5064"/>
                    <a:pt x="1906" y="4171"/>
                    <a:pt x="2644" y="3159"/>
                  </a:cubicBezTo>
                  <a:cubicBezTo>
                    <a:pt x="3347" y="2207"/>
                    <a:pt x="3882" y="1159"/>
                    <a:pt x="4418" y="111"/>
                  </a:cubicBezTo>
                  <a:cubicBezTo>
                    <a:pt x="4468" y="31"/>
                    <a:pt x="4484" y="0"/>
                    <a:pt x="44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19"/>
            <p:cNvSpPr/>
            <p:nvPr/>
          </p:nvSpPr>
          <p:spPr>
            <a:xfrm>
              <a:off x="6818100" y="3398475"/>
              <a:ext cx="267925" cy="483700"/>
            </a:xfrm>
            <a:custGeom>
              <a:rect b="b" l="l" r="r" t="t"/>
              <a:pathLst>
                <a:path extrusionOk="0" h="19348" w="10717">
                  <a:moveTo>
                    <a:pt x="10716" y="0"/>
                  </a:moveTo>
                  <a:lnTo>
                    <a:pt x="10716" y="0"/>
                  </a:lnTo>
                  <a:cubicBezTo>
                    <a:pt x="10538" y="488"/>
                    <a:pt x="10335" y="976"/>
                    <a:pt x="10121" y="1453"/>
                  </a:cubicBezTo>
                  <a:cubicBezTo>
                    <a:pt x="8811" y="4310"/>
                    <a:pt x="7942" y="6787"/>
                    <a:pt x="6347" y="9680"/>
                  </a:cubicBezTo>
                  <a:cubicBezTo>
                    <a:pt x="5501" y="11275"/>
                    <a:pt x="4465" y="12752"/>
                    <a:pt x="3477" y="14240"/>
                  </a:cubicBezTo>
                  <a:cubicBezTo>
                    <a:pt x="2322" y="15954"/>
                    <a:pt x="1227" y="17693"/>
                    <a:pt x="1" y="19348"/>
                  </a:cubicBezTo>
                  <a:cubicBezTo>
                    <a:pt x="3263" y="15990"/>
                    <a:pt x="6037" y="12144"/>
                    <a:pt x="8061" y="7942"/>
                  </a:cubicBezTo>
                  <a:cubicBezTo>
                    <a:pt x="9109" y="5727"/>
                    <a:pt x="9883" y="3381"/>
                    <a:pt x="10466" y="1000"/>
                  </a:cubicBezTo>
                  <a:cubicBezTo>
                    <a:pt x="10561" y="667"/>
                    <a:pt x="10645" y="310"/>
                    <a:pt x="10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19"/>
            <p:cNvSpPr/>
            <p:nvPr/>
          </p:nvSpPr>
          <p:spPr>
            <a:xfrm>
              <a:off x="6887150" y="3285350"/>
              <a:ext cx="69975" cy="227725"/>
            </a:xfrm>
            <a:custGeom>
              <a:rect b="b" l="l" r="r" t="t"/>
              <a:pathLst>
                <a:path extrusionOk="0" h="9109" w="2799">
                  <a:moveTo>
                    <a:pt x="2799" y="1"/>
                  </a:moveTo>
                  <a:cubicBezTo>
                    <a:pt x="2775" y="179"/>
                    <a:pt x="2751" y="358"/>
                    <a:pt x="2704" y="513"/>
                  </a:cubicBezTo>
                  <a:cubicBezTo>
                    <a:pt x="1930" y="3418"/>
                    <a:pt x="1013" y="6275"/>
                    <a:pt x="1" y="9109"/>
                  </a:cubicBezTo>
                  <a:cubicBezTo>
                    <a:pt x="1608" y="6502"/>
                    <a:pt x="2656" y="3513"/>
                    <a:pt x="2799" y="441"/>
                  </a:cubicBezTo>
                  <a:lnTo>
                    <a:pt x="279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19"/>
            <p:cNvSpPr/>
            <p:nvPr/>
          </p:nvSpPr>
          <p:spPr>
            <a:xfrm>
              <a:off x="6894900" y="3272250"/>
              <a:ext cx="23825" cy="116125"/>
            </a:xfrm>
            <a:custGeom>
              <a:rect b="b" l="l" r="r" t="t"/>
              <a:pathLst>
                <a:path extrusionOk="0" h="4645" w="953">
                  <a:moveTo>
                    <a:pt x="762" y="1"/>
                  </a:moveTo>
                  <a:lnTo>
                    <a:pt x="762" y="1"/>
                  </a:lnTo>
                  <a:cubicBezTo>
                    <a:pt x="620" y="846"/>
                    <a:pt x="381" y="1680"/>
                    <a:pt x="262" y="2549"/>
                  </a:cubicBezTo>
                  <a:cubicBezTo>
                    <a:pt x="203" y="2977"/>
                    <a:pt x="108" y="4037"/>
                    <a:pt x="0" y="4644"/>
                  </a:cubicBezTo>
                  <a:cubicBezTo>
                    <a:pt x="715" y="3216"/>
                    <a:pt x="953" y="1572"/>
                    <a:pt x="7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19"/>
            <p:cNvSpPr/>
            <p:nvPr/>
          </p:nvSpPr>
          <p:spPr>
            <a:xfrm>
              <a:off x="6935075" y="3441025"/>
              <a:ext cx="212850" cy="404550"/>
            </a:xfrm>
            <a:custGeom>
              <a:rect b="b" l="l" r="r" t="t"/>
              <a:pathLst>
                <a:path extrusionOk="0" h="16182" w="8514">
                  <a:moveTo>
                    <a:pt x="8514" y="1"/>
                  </a:moveTo>
                  <a:lnTo>
                    <a:pt x="8514" y="1"/>
                  </a:lnTo>
                  <a:cubicBezTo>
                    <a:pt x="8335" y="405"/>
                    <a:pt x="8145" y="810"/>
                    <a:pt x="7966" y="1191"/>
                  </a:cubicBezTo>
                  <a:cubicBezTo>
                    <a:pt x="6382" y="4489"/>
                    <a:pt x="4882" y="7799"/>
                    <a:pt x="3144" y="11014"/>
                  </a:cubicBezTo>
                  <a:cubicBezTo>
                    <a:pt x="2191" y="12800"/>
                    <a:pt x="1037" y="14467"/>
                    <a:pt x="1" y="16181"/>
                  </a:cubicBezTo>
                  <a:cubicBezTo>
                    <a:pt x="1358" y="14562"/>
                    <a:pt x="2727" y="12943"/>
                    <a:pt x="3799" y="11121"/>
                  </a:cubicBezTo>
                  <a:cubicBezTo>
                    <a:pt x="5668" y="7918"/>
                    <a:pt x="7228" y="4513"/>
                    <a:pt x="8264" y="953"/>
                  </a:cubicBezTo>
                  <a:cubicBezTo>
                    <a:pt x="8347" y="644"/>
                    <a:pt x="8442" y="322"/>
                    <a:pt x="85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19"/>
            <p:cNvSpPr/>
            <p:nvPr/>
          </p:nvSpPr>
          <p:spPr>
            <a:xfrm>
              <a:off x="7024675" y="3417225"/>
              <a:ext cx="197375" cy="417625"/>
            </a:xfrm>
            <a:custGeom>
              <a:rect b="b" l="l" r="r" t="t"/>
              <a:pathLst>
                <a:path extrusionOk="0" h="16705" w="7895">
                  <a:moveTo>
                    <a:pt x="7894" y="0"/>
                  </a:moveTo>
                  <a:lnTo>
                    <a:pt x="7894" y="0"/>
                  </a:lnTo>
                  <a:cubicBezTo>
                    <a:pt x="7740" y="417"/>
                    <a:pt x="7597" y="834"/>
                    <a:pt x="7430" y="1238"/>
                  </a:cubicBezTo>
                  <a:cubicBezTo>
                    <a:pt x="6478" y="3512"/>
                    <a:pt x="5477" y="6096"/>
                    <a:pt x="4775" y="7703"/>
                  </a:cubicBezTo>
                  <a:cubicBezTo>
                    <a:pt x="3382" y="10799"/>
                    <a:pt x="1882" y="13847"/>
                    <a:pt x="1" y="16705"/>
                  </a:cubicBezTo>
                  <a:cubicBezTo>
                    <a:pt x="2739" y="13788"/>
                    <a:pt x="4680" y="10228"/>
                    <a:pt x="6132" y="6537"/>
                  </a:cubicBezTo>
                  <a:cubicBezTo>
                    <a:pt x="6835" y="4691"/>
                    <a:pt x="7263" y="2762"/>
                    <a:pt x="7716" y="822"/>
                  </a:cubicBezTo>
                  <a:cubicBezTo>
                    <a:pt x="7775" y="560"/>
                    <a:pt x="7847" y="274"/>
                    <a:pt x="78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19"/>
            <p:cNvSpPr/>
            <p:nvPr/>
          </p:nvSpPr>
          <p:spPr>
            <a:xfrm>
              <a:off x="7110400" y="3369300"/>
              <a:ext cx="200350" cy="481625"/>
            </a:xfrm>
            <a:custGeom>
              <a:rect b="b" l="l" r="r" t="t"/>
              <a:pathLst>
                <a:path extrusionOk="0" h="19265" w="8014">
                  <a:moveTo>
                    <a:pt x="8013" y="0"/>
                  </a:moveTo>
                  <a:cubicBezTo>
                    <a:pt x="7882" y="512"/>
                    <a:pt x="7716" y="988"/>
                    <a:pt x="7561" y="1477"/>
                  </a:cubicBezTo>
                  <a:cubicBezTo>
                    <a:pt x="6632" y="4120"/>
                    <a:pt x="5799" y="6799"/>
                    <a:pt x="4727" y="9406"/>
                  </a:cubicBezTo>
                  <a:cubicBezTo>
                    <a:pt x="3418" y="12454"/>
                    <a:pt x="1691" y="16074"/>
                    <a:pt x="1" y="19265"/>
                  </a:cubicBezTo>
                  <a:cubicBezTo>
                    <a:pt x="2739" y="15669"/>
                    <a:pt x="4727" y="11585"/>
                    <a:pt x="6192" y="7323"/>
                  </a:cubicBezTo>
                  <a:cubicBezTo>
                    <a:pt x="6882" y="5251"/>
                    <a:pt x="7347" y="3108"/>
                    <a:pt x="7811" y="977"/>
                  </a:cubicBezTo>
                  <a:cubicBezTo>
                    <a:pt x="7882" y="655"/>
                    <a:pt x="7942" y="310"/>
                    <a:pt x="80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19"/>
            <p:cNvSpPr/>
            <p:nvPr/>
          </p:nvSpPr>
          <p:spPr>
            <a:xfrm>
              <a:off x="7183325" y="3448175"/>
              <a:ext cx="175950" cy="465250"/>
            </a:xfrm>
            <a:custGeom>
              <a:rect b="b" l="l" r="r" t="t"/>
              <a:pathLst>
                <a:path extrusionOk="0" h="18610" w="7038">
                  <a:moveTo>
                    <a:pt x="7037" y="0"/>
                  </a:moveTo>
                  <a:cubicBezTo>
                    <a:pt x="6918" y="477"/>
                    <a:pt x="6763" y="941"/>
                    <a:pt x="6620" y="1417"/>
                  </a:cubicBezTo>
                  <a:cubicBezTo>
                    <a:pt x="6216" y="2679"/>
                    <a:pt x="5799" y="3929"/>
                    <a:pt x="5418" y="5192"/>
                  </a:cubicBezTo>
                  <a:cubicBezTo>
                    <a:pt x="5037" y="6418"/>
                    <a:pt x="4715" y="7656"/>
                    <a:pt x="4287" y="8859"/>
                  </a:cubicBezTo>
                  <a:cubicBezTo>
                    <a:pt x="3751" y="10418"/>
                    <a:pt x="3001" y="12097"/>
                    <a:pt x="2644" y="12931"/>
                  </a:cubicBezTo>
                  <a:cubicBezTo>
                    <a:pt x="1917" y="14645"/>
                    <a:pt x="989" y="16717"/>
                    <a:pt x="1" y="18610"/>
                  </a:cubicBezTo>
                  <a:cubicBezTo>
                    <a:pt x="2572" y="15193"/>
                    <a:pt x="4477" y="11323"/>
                    <a:pt x="5680" y="7239"/>
                  </a:cubicBezTo>
                  <a:cubicBezTo>
                    <a:pt x="6251" y="5168"/>
                    <a:pt x="6585" y="3036"/>
                    <a:pt x="6906" y="905"/>
                  </a:cubicBezTo>
                  <a:cubicBezTo>
                    <a:pt x="6942" y="608"/>
                    <a:pt x="6990" y="298"/>
                    <a:pt x="70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19"/>
            <p:cNvSpPr/>
            <p:nvPr/>
          </p:nvSpPr>
          <p:spPr>
            <a:xfrm>
              <a:off x="7255350" y="3677375"/>
              <a:ext cx="111650" cy="297075"/>
            </a:xfrm>
            <a:custGeom>
              <a:rect b="b" l="l" r="r" t="t"/>
              <a:pathLst>
                <a:path extrusionOk="0" h="11883" w="4466">
                  <a:moveTo>
                    <a:pt x="4466" y="0"/>
                  </a:moveTo>
                  <a:cubicBezTo>
                    <a:pt x="4382" y="298"/>
                    <a:pt x="4287" y="584"/>
                    <a:pt x="4204" y="869"/>
                  </a:cubicBezTo>
                  <a:cubicBezTo>
                    <a:pt x="3608" y="2572"/>
                    <a:pt x="3013" y="3941"/>
                    <a:pt x="2394" y="5691"/>
                  </a:cubicBezTo>
                  <a:cubicBezTo>
                    <a:pt x="1644" y="7799"/>
                    <a:pt x="941" y="9918"/>
                    <a:pt x="1" y="11883"/>
                  </a:cubicBezTo>
                  <a:cubicBezTo>
                    <a:pt x="2454" y="8561"/>
                    <a:pt x="3858" y="4691"/>
                    <a:pt x="4382" y="607"/>
                  </a:cubicBezTo>
                  <a:cubicBezTo>
                    <a:pt x="4406" y="405"/>
                    <a:pt x="4442" y="191"/>
                    <a:pt x="44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19"/>
            <p:cNvSpPr/>
            <p:nvPr/>
          </p:nvSpPr>
          <p:spPr>
            <a:xfrm>
              <a:off x="7311325" y="3920250"/>
              <a:ext cx="66100" cy="149750"/>
            </a:xfrm>
            <a:custGeom>
              <a:rect b="b" l="l" r="r" t="t"/>
              <a:pathLst>
                <a:path extrusionOk="0" h="5990" w="2644">
                  <a:moveTo>
                    <a:pt x="2643" y="1"/>
                  </a:moveTo>
                  <a:cubicBezTo>
                    <a:pt x="2620" y="108"/>
                    <a:pt x="2584" y="203"/>
                    <a:pt x="2560" y="298"/>
                  </a:cubicBezTo>
                  <a:cubicBezTo>
                    <a:pt x="2274" y="1191"/>
                    <a:pt x="1858" y="1941"/>
                    <a:pt x="1405" y="2822"/>
                  </a:cubicBezTo>
                  <a:cubicBezTo>
                    <a:pt x="869" y="3965"/>
                    <a:pt x="560" y="4763"/>
                    <a:pt x="0" y="5990"/>
                  </a:cubicBezTo>
                  <a:cubicBezTo>
                    <a:pt x="1310" y="4346"/>
                    <a:pt x="2465" y="2406"/>
                    <a:pt x="2632" y="239"/>
                  </a:cubicBezTo>
                  <a:cubicBezTo>
                    <a:pt x="2643" y="167"/>
                    <a:pt x="2643" y="96"/>
                    <a:pt x="26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19"/>
            <p:cNvSpPr/>
            <p:nvPr/>
          </p:nvSpPr>
          <p:spPr>
            <a:xfrm>
              <a:off x="7339600" y="4120575"/>
              <a:ext cx="19975" cy="53900"/>
            </a:xfrm>
            <a:custGeom>
              <a:rect b="b" l="l" r="r" t="t"/>
              <a:pathLst>
                <a:path extrusionOk="0" h="2156" w="799">
                  <a:moveTo>
                    <a:pt x="798" y="1"/>
                  </a:moveTo>
                  <a:cubicBezTo>
                    <a:pt x="477" y="679"/>
                    <a:pt x="191" y="1394"/>
                    <a:pt x="0" y="2156"/>
                  </a:cubicBezTo>
                  <a:cubicBezTo>
                    <a:pt x="358" y="1477"/>
                    <a:pt x="619" y="739"/>
                    <a:pt x="7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19"/>
            <p:cNvSpPr/>
            <p:nvPr/>
          </p:nvSpPr>
          <p:spPr>
            <a:xfrm>
              <a:off x="7323825" y="3036825"/>
              <a:ext cx="47950" cy="297975"/>
            </a:xfrm>
            <a:custGeom>
              <a:rect b="b" l="l" r="r" t="t"/>
              <a:pathLst>
                <a:path extrusionOk="0" h="11919" w="1918">
                  <a:moveTo>
                    <a:pt x="1500" y="0"/>
                  </a:moveTo>
                  <a:cubicBezTo>
                    <a:pt x="1465" y="274"/>
                    <a:pt x="1441" y="572"/>
                    <a:pt x="1417" y="893"/>
                  </a:cubicBezTo>
                  <a:cubicBezTo>
                    <a:pt x="1262" y="2857"/>
                    <a:pt x="1024" y="4798"/>
                    <a:pt x="810" y="6763"/>
                  </a:cubicBezTo>
                  <a:cubicBezTo>
                    <a:pt x="584" y="8596"/>
                    <a:pt x="465" y="10096"/>
                    <a:pt x="0" y="11918"/>
                  </a:cubicBezTo>
                  <a:cubicBezTo>
                    <a:pt x="941" y="10025"/>
                    <a:pt x="1477" y="7953"/>
                    <a:pt x="1727" y="5870"/>
                  </a:cubicBezTo>
                  <a:cubicBezTo>
                    <a:pt x="1917" y="4108"/>
                    <a:pt x="1822" y="2322"/>
                    <a:pt x="1584" y="560"/>
                  </a:cubicBezTo>
                  <a:cubicBezTo>
                    <a:pt x="1548" y="369"/>
                    <a:pt x="1536" y="191"/>
                    <a:pt x="15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19"/>
            <p:cNvSpPr/>
            <p:nvPr/>
          </p:nvSpPr>
          <p:spPr>
            <a:xfrm>
              <a:off x="7371750" y="3346675"/>
              <a:ext cx="8650" cy="41400"/>
            </a:xfrm>
            <a:custGeom>
              <a:rect b="b" l="l" r="r" t="t"/>
              <a:pathLst>
                <a:path extrusionOk="0" h="1656" w="346">
                  <a:moveTo>
                    <a:pt x="345" y="0"/>
                  </a:moveTo>
                  <a:cubicBezTo>
                    <a:pt x="167" y="536"/>
                    <a:pt x="48" y="1084"/>
                    <a:pt x="0" y="1655"/>
                  </a:cubicBezTo>
                  <a:cubicBezTo>
                    <a:pt x="203" y="1120"/>
                    <a:pt x="322" y="56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19"/>
            <p:cNvSpPr/>
            <p:nvPr/>
          </p:nvSpPr>
          <p:spPr>
            <a:xfrm>
              <a:off x="7133025" y="3182950"/>
              <a:ext cx="25325" cy="105700"/>
            </a:xfrm>
            <a:custGeom>
              <a:rect b="b" l="l" r="r" t="t"/>
              <a:pathLst>
                <a:path extrusionOk="0" h="4228" w="1013">
                  <a:moveTo>
                    <a:pt x="917" y="1"/>
                  </a:moveTo>
                  <a:cubicBezTo>
                    <a:pt x="655" y="763"/>
                    <a:pt x="369" y="1727"/>
                    <a:pt x="239" y="2585"/>
                  </a:cubicBezTo>
                  <a:cubicBezTo>
                    <a:pt x="131" y="3239"/>
                    <a:pt x="108" y="3525"/>
                    <a:pt x="0" y="4228"/>
                  </a:cubicBezTo>
                  <a:cubicBezTo>
                    <a:pt x="679" y="2930"/>
                    <a:pt x="1012" y="1454"/>
                    <a:pt x="9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19"/>
            <p:cNvSpPr/>
            <p:nvPr/>
          </p:nvSpPr>
          <p:spPr>
            <a:xfrm>
              <a:off x="7057725" y="3183250"/>
              <a:ext cx="16975" cy="73250"/>
            </a:xfrm>
            <a:custGeom>
              <a:rect b="b" l="l" r="r" t="t"/>
              <a:pathLst>
                <a:path extrusionOk="0" h="2930" w="679">
                  <a:moveTo>
                    <a:pt x="619" y="1"/>
                  </a:moveTo>
                  <a:lnTo>
                    <a:pt x="619" y="1"/>
                  </a:lnTo>
                  <a:cubicBezTo>
                    <a:pt x="274" y="846"/>
                    <a:pt x="60" y="1965"/>
                    <a:pt x="0" y="2930"/>
                  </a:cubicBezTo>
                  <a:cubicBezTo>
                    <a:pt x="453" y="2025"/>
                    <a:pt x="679" y="1013"/>
                    <a:pt x="6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19"/>
            <p:cNvSpPr/>
            <p:nvPr/>
          </p:nvSpPr>
          <p:spPr>
            <a:xfrm>
              <a:off x="7012475" y="3150225"/>
              <a:ext cx="5975" cy="44975"/>
            </a:xfrm>
            <a:custGeom>
              <a:rect b="b" l="l" r="r" t="t"/>
              <a:pathLst>
                <a:path extrusionOk="0" h="1799" w="239">
                  <a:moveTo>
                    <a:pt x="48" y="0"/>
                  </a:moveTo>
                  <a:lnTo>
                    <a:pt x="48" y="0"/>
                  </a:lnTo>
                  <a:cubicBezTo>
                    <a:pt x="12" y="596"/>
                    <a:pt x="0" y="1203"/>
                    <a:pt x="119" y="1798"/>
                  </a:cubicBezTo>
                  <a:cubicBezTo>
                    <a:pt x="227" y="1203"/>
                    <a:pt x="238" y="584"/>
                    <a:pt x="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19"/>
            <p:cNvSpPr/>
            <p:nvPr/>
          </p:nvSpPr>
          <p:spPr>
            <a:xfrm>
              <a:off x="4865175" y="4261975"/>
              <a:ext cx="601300" cy="70975"/>
            </a:xfrm>
            <a:custGeom>
              <a:rect b="b" l="l" r="r" t="t"/>
              <a:pathLst>
                <a:path extrusionOk="0" h="2839" w="24052">
                  <a:moveTo>
                    <a:pt x="24051" y="0"/>
                  </a:moveTo>
                  <a:lnTo>
                    <a:pt x="24051" y="0"/>
                  </a:lnTo>
                  <a:cubicBezTo>
                    <a:pt x="24049" y="1"/>
                    <a:pt x="24047" y="2"/>
                    <a:pt x="24045" y="3"/>
                  </a:cubicBezTo>
                  <a:lnTo>
                    <a:pt x="24045" y="3"/>
                  </a:lnTo>
                  <a:cubicBezTo>
                    <a:pt x="24047" y="2"/>
                    <a:pt x="24049" y="1"/>
                    <a:pt x="24051" y="0"/>
                  </a:cubicBezTo>
                  <a:close/>
                  <a:moveTo>
                    <a:pt x="24045" y="3"/>
                  </a:moveTo>
                  <a:lnTo>
                    <a:pt x="24045" y="3"/>
                  </a:lnTo>
                  <a:cubicBezTo>
                    <a:pt x="24022" y="14"/>
                    <a:pt x="23990" y="24"/>
                    <a:pt x="23968" y="24"/>
                  </a:cubicBezTo>
                  <a:cubicBezTo>
                    <a:pt x="23158" y="298"/>
                    <a:pt x="22337" y="488"/>
                    <a:pt x="21515" y="702"/>
                  </a:cubicBezTo>
                  <a:cubicBezTo>
                    <a:pt x="17975" y="1667"/>
                    <a:pt x="14795" y="2143"/>
                    <a:pt x="11149" y="2143"/>
                  </a:cubicBezTo>
                  <a:cubicBezTo>
                    <a:pt x="11104" y="2143"/>
                    <a:pt x="11059" y="2143"/>
                    <a:pt x="11014" y="2143"/>
                  </a:cubicBezTo>
                  <a:cubicBezTo>
                    <a:pt x="7906" y="2063"/>
                    <a:pt x="4814" y="1617"/>
                    <a:pt x="1711" y="1617"/>
                  </a:cubicBezTo>
                  <a:cubicBezTo>
                    <a:pt x="1142" y="1617"/>
                    <a:pt x="571" y="1632"/>
                    <a:pt x="1" y="1667"/>
                  </a:cubicBezTo>
                  <a:cubicBezTo>
                    <a:pt x="3715" y="2012"/>
                    <a:pt x="5418" y="2441"/>
                    <a:pt x="9097" y="2738"/>
                  </a:cubicBezTo>
                  <a:cubicBezTo>
                    <a:pt x="9940" y="2806"/>
                    <a:pt x="10788" y="2838"/>
                    <a:pt x="11636" y="2838"/>
                  </a:cubicBezTo>
                  <a:cubicBezTo>
                    <a:pt x="13314" y="2838"/>
                    <a:pt x="14997" y="2714"/>
                    <a:pt x="16658" y="2500"/>
                  </a:cubicBezTo>
                  <a:cubicBezTo>
                    <a:pt x="18574" y="2215"/>
                    <a:pt x="20479" y="1595"/>
                    <a:pt x="22230" y="833"/>
                  </a:cubicBezTo>
                  <a:cubicBezTo>
                    <a:pt x="22847" y="561"/>
                    <a:pt x="23452" y="288"/>
                    <a:pt x="24045" y="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19"/>
            <p:cNvSpPr/>
            <p:nvPr/>
          </p:nvSpPr>
          <p:spPr>
            <a:xfrm>
              <a:off x="5054775" y="4255425"/>
              <a:ext cx="324175" cy="38125"/>
            </a:xfrm>
            <a:custGeom>
              <a:rect b="b" l="l" r="r" t="t"/>
              <a:pathLst>
                <a:path extrusionOk="0" h="1525" w="12967">
                  <a:moveTo>
                    <a:pt x="12967" y="0"/>
                  </a:moveTo>
                  <a:lnTo>
                    <a:pt x="12967" y="0"/>
                  </a:lnTo>
                  <a:cubicBezTo>
                    <a:pt x="11800" y="322"/>
                    <a:pt x="10669" y="333"/>
                    <a:pt x="9443" y="464"/>
                  </a:cubicBezTo>
                  <a:cubicBezTo>
                    <a:pt x="6597" y="726"/>
                    <a:pt x="3763" y="857"/>
                    <a:pt x="930" y="1179"/>
                  </a:cubicBezTo>
                  <a:cubicBezTo>
                    <a:pt x="620" y="1215"/>
                    <a:pt x="322" y="1250"/>
                    <a:pt x="1" y="1274"/>
                  </a:cubicBezTo>
                  <a:cubicBezTo>
                    <a:pt x="215" y="1286"/>
                    <a:pt x="418" y="1310"/>
                    <a:pt x="632" y="1334"/>
                  </a:cubicBezTo>
                  <a:cubicBezTo>
                    <a:pt x="1879" y="1448"/>
                    <a:pt x="3132" y="1524"/>
                    <a:pt x="4383" y="1524"/>
                  </a:cubicBezTo>
                  <a:cubicBezTo>
                    <a:pt x="5986" y="1524"/>
                    <a:pt x="7585" y="1399"/>
                    <a:pt x="9157" y="1072"/>
                  </a:cubicBezTo>
                  <a:cubicBezTo>
                    <a:pt x="10443" y="798"/>
                    <a:pt x="11764" y="560"/>
                    <a:pt x="129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19"/>
            <p:cNvSpPr/>
            <p:nvPr/>
          </p:nvSpPr>
          <p:spPr>
            <a:xfrm>
              <a:off x="5709925" y="4211350"/>
              <a:ext cx="174750" cy="501300"/>
            </a:xfrm>
            <a:custGeom>
              <a:rect b="b" l="l" r="r" t="t"/>
              <a:pathLst>
                <a:path extrusionOk="0" h="20052" w="6990">
                  <a:moveTo>
                    <a:pt x="6990" y="1"/>
                  </a:moveTo>
                  <a:cubicBezTo>
                    <a:pt x="5454" y="346"/>
                    <a:pt x="4192" y="1418"/>
                    <a:pt x="3180" y="2549"/>
                  </a:cubicBezTo>
                  <a:cubicBezTo>
                    <a:pt x="358" y="6002"/>
                    <a:pt x="1" y="12252"/>
                    <a:pt x="2322" y="16122"/>
                  </a:cubicBezTo>
                  <a:cubicBezTo>
                    <a:pt x="3180" y="17444"/>
                    <a:pt x="4204" y="18575"/>
                    <a:pt x="5311" y="19765"/>
                  </a:cubicBezTo>
                  <a:cubicBezTo>
                    <a:pt x="5394" y="19872"/>
                    <a:pt x="5501" y="19968"/>
                    <a:pt x="5597" y="20051"/>
                  </a:cubicBezTo>
                  <a:cubicBezTo>
                    <a:pt x="5549" y="19980"/>
                    <a:pt x="5501" y="19944"/>
                    <a:pt x="5477" y="19884"/>
                  </a:cubicBezTo>
                  <a:cubicBezTo>
                    <a:pt x="4823" y="19015"/>
                    <a:pt x="4239" y="18098"/>
                    <a:pt x="3692" y="17170"/>
                  </a:cubicBezTo>
                  <a:cubicBezTo>
                    <a:pt x="3049" y="16098"/>
                    <a:pt x="2656" y="15360"/>
                    <a:pt x="2322" y="14253"/>
                  </a:cubicBezTo>
                  <a:cubicBezTo>
                    <a:pt x="1263" y="10979"/>
                    <a:pt x="1286" y="7990"/>
                    <a:pt x="2632" y="4787"/>
                  </a:cubicBezTo>
                  <a:cubicBezTo>
                    <a:pt x="2715" y="4597"/>
                    <a:pt x="2680" y="4668"/>
                    <a:pt x="2810" y="4406"/>
                  </a:cubicBezTo>
                  <a:cubicBezTo>
                    <a:pt x="3049" y="3918"/>
                    <a:pt x="3311" y="3442"/>
                    <a:pt x="3632" y="2978"/>
                  </a:cubicBezTo>
                  <a:cubicBezTo>
                    <a:pt x="3942" y="2525"/>
                    <a:pt x="4049" y="2406"/>
                    <a:pt x="4525" y="1870"/>
                  </a:cubicBezTo>
                  <a:cubicBezTo>
                    <a:pt x="5263" y="1084"/>
                    <a:pt x="5978" y="406"/>
                    <a:pt x="69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19"/>
            <p:cNvSpPr/>
            <p:nvPr/>
          </p:nvSpPr>
          <p:spPr>
            <a:xfrm>
              <a:off x="5776000" y="4270000"/>
              <a:ext cx="99150" cy="415250"/>
            </a:xfrm>
            <a:custGeom>
              <a:rect b="b" l="l" r="r" t="t"/>
              <a:pathLst>
                <a:path extrusionOk="0" h="16610" w="3966">
                  <a:moveTo>
                    <a:pt x="3823" y="0"/>
                  </a:moveTo>
                  <a:lnTo>
                    <a:pt x="3823" y="0"/>
                  </a:lnTo>
                  <a:cubicBezTo>
                    <a:pt x="3811" y="0"/>
                    <a:pt x="3787" y="36"/>
                    <a:pt x="3751" y="60"/>
                  </a:cubicBezTo>
                  <a:cubicBezTo>
                    <a:pt x="3073" y="632"/>
                    <a:pt x="2442" y="1274"/>
                    <a:pt x="1918" y="1989"/>
                  </a:cubicBezTo>
                  <a:cubicBezTo>
                    <a:pt x="668" y="3632"/>
                    <a:pt x="1" y="5704"/>
                    <a:pt x="60" y="7775"/>
                  </a:cubicBezTo>
                  <a:cubicBezTo>
                    <a:pt x="227" y="11049"/>
                    <a:pt x="1644" y="14276"/>
                    <a:pt x="3966" y="16610"/>
                  </a:cubicBezTo>
                  <a:cubicBezTo>
                    <a:pt x="2501" y="14681"/>
                    <a:pt x="1727" y="12657"/>
                    <a:pt x="1239" y="10299"/>
                  </a:cubicBezTo>
                  <a:cubicBezTo>
                    <a:pt x="596" y="7728"/>
                    <a:pt x="941" y="5263"/>
                    <a:pt x="2001" y="2965"/>
                  </a:cubicBezTo>
                  <a:cubicBezTo>
                    <a:pt x="2453" y="1989"/>
                    <a:pt x="3037" y="1060"/>
                    <a:pt x="3680" y="203"/>
                  </a:cubicBezTo>
                  <a:cubicBezTo>
                    <a:pt x="3727" y="143"/>
                    <a:pt x="3787" y="60"/>
                    <a:pt x="38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19"/>
            <p:cNvSpPr/>
            <p:nvPr/>
          </p:nvSpPr>
          <p:spPr>
            <a:xfrm>
              <a:off x="5391725" y="4202725"/>
              <a:ext cx="251850" cy="250050"/>
            </a:xfrm>
            <a:custGeom>
              <a:rect b="b" l="l" r="r" t="t"/>
              <a:pathLst>
                <a:path extrusionOk="0" h="10002" w="10074">
                  <a:moveTo>
                    <a:pt x="10074" y="1"/>
                  </a:moveTo>
                  <a:lnTo>
                    <a:pt x="10074" y="1"/>
                  </a:lnTo>
                  <a:cubicBezTo>
                    <a:pt x="8002" y="3739"/>
                    <a:pt x="5728" y="7156"/>
                    <a:pt x="2013" y="9157"/>
                  </a:cubicBezTo>
                  <a:cubicBezTo>
                    <a:pt x="1430" y="9466"/>
                    <a:pt x="953" y="9657"/>
                    <a:pt x="322" y="9883"/>
                  </a:cubicBezTo>
                  <a:cubicBezTo>
                    <a:pt x="227" y="9930"/>
                    <a:pt x="120" y="9954"/>
                    <a:pt x="1" y="10002"/>
                  </a:cubicBezTo>
                  <a:cubicBezTo>
                    <a:pt x="560" y="9907"/>
                    <a:pt x="1120" y="9811"/>
                    <a:pt x="1668" y="9645"/>
                  </a:cubicBezTo>
                  <a:cubicBezTo>
                    <a:pt x="3763" y="8990"/>
                    <a:pt x="5680" y="7716"/>
                    <a:pt x="7026" y="5954"/>
                  </a:cubicBezTo>
                  <a:cubicBezTo>
                    <a:pt x="8359" y="4156"/>
                    <a:pt x="9276" y="2072"/>
                    <a:pt x="100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19"/>
            <p:cNvSpPr/>
            <p:nvPr/>
          </p:nvSpPr>
          <p:spPr>
            <a:xfrm>
              <a:off x="5441150" y="4300650"/>
              <a:ext cx="187250" cy="172975"/>
            </a:xfrm>
            <a:custGeom>
              <a:rect b="b" l="l" r="r" t="t"/>
              <a:pathLst>
                <a:path extrusionOk="0" h="6919" w="7490">
                  <a:moveTo>
                    <a:pt x="7489" y="1"/>
                  </a:moveTo>
                  <a:lnTo>
                    <a:pt x="7489" y="1"/>
                  </a:lnTo>
                  <a:cubicBezTo>
                    <a:pt x="5834" y="2906"/>
                    <a:pt x="3667" y="4716"/>
                    <a:pt x="953" y="6371"/>
                  </a:cubicBezTo>
                  <a:cubicBezTo>
                    <a:pt x="643" y="6561"/>
                    <a:pt x="310" y="6740"/>
                    <a:pt x="0" y="6918"/>
                  </a:cubicBezTo>
                  <a:cubicBezTo>
                    <a:pt x="250" y="6859"/>
                    <a:pt x="512" y="6799"/>
                    <a:pt x="750" y="6728"/>
                  </a:cubicBezTo>
                  <a:cubicBezTo>
                    <a:pt x="2143" y="6311"/>
                    <a:pt x="3489" y="5621"/>
                    <a:pt x="4584" y="4692"/>
                  </a:cubicBezTo>
                  <a:cubicBezTo>
                    <a:pt x="5965" y="3442"/>
                    <a:pt x="6965" y="1787"/>
                    <a:pt x="74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19"/>
            <p:cNvSpPr/>
            <p:nvPr/>
          </p:nvSpPr>
          <p:spPr>
            <a:xfrm>
              <a:off x="5482825" y="4408100"/>
              <a:ext cx="108075" cy="89025"/>
            </a:xfrm>
            <a:custGeom>
              <a:rect b="b" l="l" r="r" t="t"/>
              <a:pathLst>
                <a:path extrusionOk="0" h="3561" w="4323">
                  <a:moveTo>
                    <a:pt x="4322" y="1"/>
                  </a:moveTo>
                  <a:lnTo>
                    <a:pt x="4322" y="1"/>
                  </a:lnTo>
                  <a:cubicBezTo>
                    <a:pt x="3786" y="644"/>
                    <a:pt x="3131" y="1168"/>
                    <a:pt x="2477" y="1680"/>
                  </a:cubicBezTo>
                  <a:cubicBezTo>
                    <a:pt x="1941" y="2132"/>
                    <a:pt x="1405" y="2489"/>
                    <a:pt x="572" y="3132"/>
                  </a:cubicBezTo>
                  <a:cubicBezTo>
                    <a:pt x="369" y="3287"/>
                    <a:pt x="214" y="3406"/>
                    <a:pt x="0" y="3561"/>
                  </a:cubicBezTo>
                  <a:cubicBezTo>
                    <a:pt x="72" y="3525"/>
                    <a:pt x="167" y="3501"/>
                    <a:pt x="238" y="3466"/>
                  </a:cubicBezTo>
                  <a:cubicBezTo>
                    <a:pt x="2143" y="2847"/>
                    <a:pt x="3489" y="1846"/>
                    <a:pt x="43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19"/>
            <p:cNvSpPr/>
            <p:nvPr/>
          </p:nvSpPr>
          <p:spPr>
            <a:xfrm>
              <a:off x="5524200" y="4467650"/>
              <a:ext cx="57175" cy="52100"/>
            </a:xfrm>
            <a:custGeom>
              <a:rect b="b" l="l" r="r" t="t"/>
              <a:pathLst>
                <a:path extrusionOk="0" h="2084" w="2287">
                  <a:moveTo>
                    <a:pt x="2286" y="0"/>
                  </a:moveTo>
                  <a:lnTo>
                    <a:pt x="2286" y="0"/>
                  </a:lnTo>
                  <a:cubicBezTo>
                    <a:pt x="1977" y="346"/>
                    <a:pt x="1619" y="596"/>
                    <a:pt x="1381" y="774"/>
                  </a:cubicBezTo>
                  <a:cubicBezTo>
                    <a:pt x="857" y="1167"/>
                    <a:pt x="441" y="1643"/>
                    <a:pt x="0" y="2084"/>
                  </a:cubicBezTo>
                  <a:cubicBezTo>
                    <a:pt x="905" y="1596"/>
                    <a:pt x="1869" y="988"/>
                    <a:pt x="22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19"/>
            <p:cNvSpPr/>
            <p:nvPr/>
          </p:nvSpPr>
          <p:spPr>
            <a:xfrm>
              <a:off x="5086625" y="4392325"/>
              <a:ext cx="450100" cy="463475"/>
            </a:xfrm>
            <a:custGeom>
              <a:rect b="b" l="l" r="r" t="t"/>
              <a:pathLst>
                <a:path extrusionOk="0" h="18539" w="18004">
                  <a:moveTo>
                    <a:pt x="1" y="1"/>
                  </a:moveTo>
                  <a:cubicBezTo>
                    <a:pt x="144" y="84"/>
                    <a:pt x="287" y="144"/>
                    <a:pt x="430" y="215"/>
                  </a:cubicBezTo>
                  <a:cubicBezTo>
                    <a:pt x="3525" y="1704"/>
                    <a:pt x="6633" y="3204"/>
                    <a:pt x="9526" y="5085"/>
                  </a:cubicBezTo>
                  <a:cubicBezTo>
                    <a:pt x="14193" y="8181"/>
                    <a:pt x="17884" y="12479"/>
                    <a:pt x="17527" y="18539"/>
                  </a:cubicBezTo>
                  <a:cubicBezTo>
                    <a:pt x="18003" y="16527"/>
                    <a:pt x="17801" y="14372"/>
                    <a:pt x="17098" y="12431"/>
                  </a:cubicBezTo>
                  <a:cubicBezTo>
                    <a:pt x="16563" y="11038"/>
                    <a:pt x="15693" y="9776"/>
                    <a:pt x="14741" y="8609"/>
                  </a:cubicBezTo>
                  <a:cubicBezTo>
                    <a:pt x="12407" y="5811"/>
                    <a:pt x="9419" y="3537"/>
                    <a:pt x="6109" y="1954"/>
                  </a:cubicBezTo>
                  <a:cubicBezTo>
                    <a:pt x="5216" y="1537"/>
                    <a:pt x="4525" y="1251"/>
                    <a:pt x="3394" y="918"/>
                  </a:cubicBezTo>
                  <a:cubicBezTo>
                    <a:pt x="2275" y="584"/>
                    <a:pt x="1132" y="34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19"/>
            <p:cNvSpPr/>
            <p:nvPr/>
          </p:nvSpPr>
          <p:spPr>
            <a:xfrm>
              <a:off x="5142900" y="4437275"/>
              <a:ext cx="354225" cy="407225"/>
            </a:xfrm>
            <a:custGeom>
              <a:rect b="b" l="l" r="r" t="t"/>
              <a:pathLst>
                <a:path extrusionOk="0" h="16289" w="14169">
                  <a:moveTo>
                    <a:pt x="0" y="1"/>
                  </a:moveTo>
                  <a:lnTo>
                    <a:pt x="0" y="1"/>
                  </a:lnTo>
                  <a:cubicBezTo>
                    <a:pt x="1679" y="894"/>
                    <a:pt x="3239" y="2001"/>
                    <a:pt x="4775" y="3168"/>
                  </a:cubicBezTo>
                  <a:cubicBezTo>
                    <a:pt x="6096" y="4180"/>
                    <a:pt x="7418" y="5180"/>
                    <a:pt x="8882" y="6609"/>
                  </a:cubicBezTo>
                  <a:cubicBezTo>
                    <a:pt x="10025" y="7752"/>
                    <a:pt x="10632" y="8669"/>
                    <a:pt x="11514" y="10026"/>
                  </a:cubicBezTo>
                  <a:cubicBezTo>
                    <a:pt x="12037" y="10871"/>
                    <a:pt x="12835" y="12276"/>
                    <a:pt x="13121" y="12919"/>
                  </a:cubicBezTo>
                  <a:cubicBezTo>
                    <a:pt x="13550" y="14014"/>
                    <a:pt x="13895" y="15146"/>
                    <a:pt x="14169" y="16289"/>
                  </a:cubicBezTo>
                  <a:cubicBezTo>
                    <a:pt x="14145" y="15384"/>
                    <a:pt x="14061" y="14526"/>
                    <a:pt x="13931" y="13693"/>
                  </a:cubicBezTo>
                  <a:cubicBezTo>
                    <a:pt x="13776" y="12621"/>
                    <a:pt x="13335" y="11609"/>
                    <a:pt x="12835" y="10657"/>
                  </a:cubicBezTo>
                  <a:cubicBezTo>
                    <a:pt x="11799" y="8597"/>
                    <a:pt x="10311" y="6787"/>
                    <a:pt x="8573" y="5299"/>
                  </a:cubicBezTo>
                  <a:cubicBezTo>
                    <a:pt x="6037" y="3073"/>
                    <a:pt x="3167" y="116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19"/>
            <p:cNvSpPr/>
            <p:nvPr/>
          </p:nvSpPr>
          <p:spPr>
            <a:xfrm>
              <a:off x="5171475" y="4498900"/>
              <a:ext cx="288750" cy="314950"/>
            </a:xfrm>
            <a:custGeom>
              <a:rect b="b" l="l" r="r" t="t"/>
              <a:pathLst>
                <a:path extrusionOk="0" h="12598" w="11550">
                  <a:moveTo>
                    <a:pt x="0" y="0"/>
                  </a:moveTo>
                  <a:cubicBezTo>
                    <a:pt x="60" y="36"/>
                    <a:pt x="84" y="48"/>
                    <a:pt x="131" y="60"/>
                  </a:cubicBezTo>
                  <a:cubicBezTo>
                    <a:pt x="857" y="429"/>
                    <a:pt x="1358" y="893"/>
                    <a:pt x="1965" y="1429"/>
                  </a:cubicBezTo>
                  <a:cubicBezTo>
                    <a:pt x="3560" y="2798"/>
                    <a:pt x="5168" y="4168"/>
                    <a:pt x="6608" y="5692"/>
                  </a:cubicBezTo>
                  <a:cubicBezTo>
                    <a:pt x="8525" y="7894"/>
                    <a:pt x="9990" y="9811"/>
                    <a:pt x="11549" y="12597"/>
                  </a:cubicBezTo>
                  <a:cubicBezTo>
                    <a:pt x="10609" y="9859"/>
                    <a:pt x="9216" y="7216"/>
                    <a:pt x="7311" y="5013"/>
                  </a:cubicBezTo>
                  <a:cubicBezTo>
                    <a:pt x="5703" y="3227"/>
                    <a:pt x="3703" y="1846"/>
                    <a:pt x="1619" y="667"/>
                  </a:cubicBezTo>
                  <a:cubicBezTo>
                    <a:pt x="1119" y="393"/>
                    <a:pt x="560" y="16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19"/>
            <p:cNvSpPr/>
            <p:nvPr/>
          </p:nvSpPr>
          <p:spPr>
            <a:xfrm>
              <a:off x="5206325" y="4594875"/>
              <a:ext cx="200025" cy="195450"/>
            </a:xfrm>
            <a:custGeom>
              <a:rect b="b" l="l" r="r" t="t"/>
              <a:pathLst>
                <a:path extrusionOk="0" h="7818" w="8001">
                  <a:moveTo>
                    <a:pt x="7" y="1"/>
                  </a:moveTo>
                  <a:cubicBezTo>
                    <a:pt x="0" y="1"/>
                    <a:pt x="10" y="6"/>
                    <a:pt x="47" y="19"/>
                  </a:cubicBezTo>
                  <a:cubicBezTo>
                    <a:pt x="297" y="126"/>
                    <a:pt x="535" y="269"/>
                    <a:pt x="761" y="436"/>
                  </a:cubicBezTo>
                  <a:cubicBezTo>
                    <a:pt x="1178" y="733"/>
                    <a:pt x="1690" y="1222"/>
                    <a:pt x="2130" y="1650"/>
                  </a:cubicBezTo>
                  <a:cubicBezTo>
                    <a:pt x="2702" y="2222"/>
                    <a:pt x="3273" y="2769"/>
                    <a:pt x="3845" y="3341"/>
                  </a:cubicBezTo>
                  <a:cubicBezTo>
                    <a:pt x="5286" y="4758"/>
                    <a:pt x="6786" y="6222"/>
                    <a:pt x="8000" y="7818"/>
                  </a:cubicBezTo>
                  <a:cubicBezTo>
                    <a:pt x="6905" y="5389"/>
                    <a:pt x="5274" y="3150"/>
                    <a:pt x="3119" y="1579"/>
                  </a:cubicBezTo>
                  <a:cubicBezTo>
                    <a:pt x="2285" y="936"/>
                    <a:pt x="1392" y="340"/>
                    <a:pt x="356" y="55"/>
                  </a:cubicBezTo>
                  <a:cubicBezTo>
                    <a:pt x="351" y="55"/>
                    <a:pt x="345" y="56"/>
                    <a:pt x="339" y="56"/>
                  </a:cubicBezTo>
                  <a:cubicBezTo>
                    <a:pt x="249" y="56"/>
                    <a:pt x="32" y="1"/>
                    <a:pt x="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19"/>
            <p:cNvSpPr/>
            <p:nvPr/>
          </p:nvSpPr>
          <p:spPr>
            <a:xfrm>
              <a:off x="5196475" y="4654875"/>
              <a:ext cx="146475" cy="120875"/>
            </a:xfrm>
            <a:custGeom>
              <a:rect b="b" l="l" r="r" t="t"/>
              <a:pathLst>
                <a:path extrusionOk="0" h="4835" w="5859">
                  <a:moveTo>
                    <a:pt x="0" y="0"/>
                  </a:moveTo>
                  <a:cubicBezTo>
                    <a:pt x="131" y="72"/>
                    <a:pt x="298" y="179"/>
                    <a:pt x="453" y="286"/>
                  </a:cubicBezTo>
                  <a:cubicBezTo>
                    <a:pt x="1191" y="762"/>
                    <a:pt x="1822" y="1417"/>
                    <a:pt x="2536" y="2024"/>
                  </a:cubicBezTo>
                  <a:cubicBezTo>
                    <a:pt x="3608" y="2989"/>
                    <a:pt x="4799" y="3834"/>
                    <a:pt x="5858" y="4834"/>
                  </a:cubicBezTo>
                  <a:cubicBezTo>
                    <a:pt x="4549" y="2703"/>
                    <a:pt x="2596" y="953"/>
                    <a:pt x="238" y="84"/>
                  </a:cubicBezTo>
                  <a:cubicBezTo>
                    <a:pt x="155" y="60"/>
                    <a:pt x="60" y="2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19"/>
            <p:cNvSpPr/>
            <p:nvPr/>
          </p:nvSpPr>
          <p:spPr>
            <a:xfrm>
              <a:off x="5620625" y="4670050"/>
              <a:ext cx="283100" cy="185750"/>
            </a:xfrm>
            <a:custGeom>
              <a:rect b="b" l="l" r="r" t="t"/>
              <a:pathLst>
                <a:path extrusionOk="0" h="7430" w="11324">
                  <a:moveTo>
                    <a:pt x="1" y="0"/>
                  </a:moveTo>
                  <a:lnTo>
                    <a:pt x="1" y="0"/>
                  </a:lnTo>
                  <a:cubicBezTo>
                    <a:pt x="1501" y="1763"/>
                    <a:pt x="3251" y="3275"/>
                    <a:pt x="5204" y="4513"/>
                  </a:cubicBezTo>
                  <a:cubicBezTo>
                    <a:pt x="6930" y="5573"/>
                    <a:pt x="8788" y="6418"/>
                    <a:pt x="10669" y="7180"/>
                  </a:cubicBezTo>
                  <a:cubicBezTo>
                    <a:pt x="10895" y="7263"/>
                    <a:pt x="11097" y="7335"/>
                    <a:pt x="11324" y="7430"/>
                  </a:cubicBezTo>
                  <a:cubicBezTo>
                    <a:pt x="11038" y="7251"/>
                    <a:pt x="10776" y="7073"/>
                    <a:pt x="10502" y="6894"/>
                  </a:cubicBezTo>
                  <a:cubicBezTo>
                    <a:pt x="7061" y="4513"/>
                    <a:pt x="3251" y="257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19"/>
            <p:cNvSpPr/>
            <p:nvPr/>
          </p:nvSpPr>
          <p:spPr>
            <a:xfrm>
              <a:off x="5636100" y="4736425"/>
              <a:ext cx="213450" cy="118575"/>
            </a:xfrm>
            <a:custGeom>
              <a:rect b="b" l="l" r="r" t="t"/>
              <a:pathLst>
                <a:path extrusionOk="0" h="4743" w="8538">
                  <a:moveTo>
                    <a:pt x="1" y="1"/>
                  </a:moveTo>
                  <a:lnTo>
                    <a:pt x="1" y="1"/>
                  </a:lnTo>
                  <a:cubicBezTo>
                    <a:pt x="120" y="120"/>
                    <a:pt x="227" y="239"/>
                    <a:pt x="346" y="358"/>
                  </a:cubicBezTo>
                  <a:cubicBezTo>
                    <a:pt x="1846" y="1917"/>
                    <a:pt x="3668" y="3227"/>
                    <a:pt x="5704" y="3989"/>
                  </a:cubicBezTo>
                  <a:cubicBezTo>
                    <a:pt x="6347" y="4239"/>
                    <a:pt x="7014" y="4442"/>
                    <a:pt x="7680" y="4608"/>
                  </a:cubicBezTo>
                  <a:cubicBezTo>
                    <a:pt x="7935" y="4661"/>
                    <a:pt x="8200" y="4743"/>
                    <a:pt x="8449" y="4743"/>
                  </a:cubicBezTo>
                  <a:cubicBezTo>
                    <a:pt x="8478" y="4743"/>
                    <a:pt x="8508" y="4742"/>
                    <a:pt x="8538" y="4739"/>
                  </a:cubicBezTo>
                  <a:cubicBezTo>
                    <a:pt x="7323" y="4299"/>
                    <a:pt x="6204" y="3513"/>
                    <a:pt x="5061" y="2894"/>
                  </a:cubicBezTo>
                  <a:cubicBezTo>
                    <a:pt x="3585" y="2001"/>
                    <a:pt x="2073" y="1191"/>
                    <a:pt x="549" y="370"/>
                  </a:cubicBezTo>
                  <a:cubicBezTo>
                    <a:pt x="358" y="251"/>
                    <a:pt x="179" y="13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19"/>
            <p:cNvSpPr/>
            <p:nvPr/>
          </p:nvSpPr>
          <p:spPr>
            <a:xfrm>
              <a:off x="5622875" y="4781700"/>
              <a:ext cx="130225" cy="72325"/>
            </a:xfrm>
            <a:custGeom>
              <a:rect b="b" l="l" r="r" t="t"/>
              <a:pathLst>
                <a:path extrusionOk="0" h="2893" w="5209">
                  <a:moveTo>
                    <a:pt x="5" y="1"/>
                  </a:moveTo>
                  <a:lnTo>
                    <a:pt x="5" y="1"/>
                  </a:lnTo>
                  <a:cubicBezTo>
                    <a:pt x="1" y="1"/>
                    <a:pt x="27" y="21"/>
                    <a:pt x="89" y="71"/>
                  </a:cubicBezTo>
                  <a:cubicBezTo>
                    <a:pt x="1530" y="1357"/>
                    <a:pt x="3185" y="2512"/>
                    <a:pt x="5209" y="2893"/>
                  </a:cubicBezTo>
                  <a:cubicBezTo>
                    <a:pt x="4257" y="2416"/>
                    <a:pt x="3399" y="1738"/>
                    <a:pt x="2471" y="1202"/>
                  </a:cubicBezTo>
                  <a:cubicBezTo>
                    <a:pt x="1709" y="761"/>
                    <a:pt x="875" y="452"/>
                    <a:pt x="89" y="47"/>
                  </a:cubicBezTo>
                  <a:cubicBezTo>
                    <a:pt x="38" y="18"/>
                    <a:pt x="8" y="1"/>
                    <a:pt x="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19"/>
            <p:cNvSpPr/>
            <p:nvPr/>
          </p:nvSpPr>
          <p:spPr>
            <a:xfrm>
              <a:off x="5600100" y="4824525"/>
              <a:ext cx="57175" cy="28900"/>
            </a:xfrm>
            <a:custGeom>
              <a:rect b="b" l="l" r="r" t="t"/>
              <a:pathLst>
                <a:path extrusionOk="0" h="1156" w="2287">
                  <a:moveTo>
                    <a:pt x="0" y="1"/>
                  </a:moveTo>
                  <a:lnTo>
                    <a:pt x="0" y="1"/>
                  </a:lnTo>
                  <a:cubicBezTo>
                    <a:pt x="679" y="513"/>
                    <a:pt x="1441" y="977"/>
                    <a:pt x="2286" y="1156"/>
                  </a:cubicBezTo>
                  <a:cubicBezTo>
                    <a:pt x="1608" y="644"/>
                    <a:pt x="822" y="287"/>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19"/>
            <p:cNvSpPr/>
            <p:nvPr/>
          </p:nvSpPr>
          <p:spPr>
            <a:xfrm>
              <a:off x="4910125" y="4386675"/>
              <a:ext cx="170875" cy="452775"/>
            </a:xfrm>
            <a:custGeom>
              <a:rect b="b" l="l" r="r" t="t"/>
              <a:pathLst>
                <a:path extrusionOk="0" h="18111" w="6835">
                  <a:moveTo>
                    <a:pt x="5489" y="12788"/>
                  </a:moveTo>
                  <a:lnTo>
                    <a:pt x="5489" y="12788"/>
                  </a:lnTo>
                  <a:cubicBezTo>
                    <a:pt x="5487" y="12811"/>
                    <a:pt x="5485" y="12832"/>
                    <a:pt x="5483" y="12850"/>
                  </a:cubicBezTo>
                  <a:lnTo>
                    <a:pt x="5483" y="12850"/>
                  </a:lnTo>
                  <a:cubicBezTo>
                    <a:pt x="5486" y="12830"/>
                    <a:pt x="5489" y="12807"/>
                    <a:pt x="5489" y="12788"/>
                  </a:cubicBezTo>
                  <a:close/>
                  <a:moveTo>
                    <a:pt x="1" y="1"/>
                  </a:moveTo>
                  <a:cubicBezTo>
                    <a:pt x="524" y="215"/>
                    <a:pt x="977" y="572"/>
                    <a:pt x="1358" y="894"/>
                  </a:cubicBezTo>
                  <a:cubicBezTo>
                    <a:pt x="1906" y="1322"/>
                    <a:pt x="2429" y="1810"/>
                    <a:pt x="2894" y="2334"/>
                  </a:cubicBezTo>
                  <a:cubicBezTo>
                    <a:pt x="3477" y="2953"/>
                    <a:pt x="4299" y="4668"/>
                    <a:pt x="4573" y="5311"/>
                  </a:cubicBezTo>
                  <a:cubicBezTo>
                    <a:pt x="5761" y="8034"/>
                    <a:pt x="5894" y="10317"/>
                    <a:pt x="5479" y="12884"/>
                  </a:cubicBezTo>
                  <a:lnTo>
                    <a:pt x="5479" y="12884"/>
                  </a:lnTo>
                  <a:cubicBezTo>
                    <a:pt x="5480" y="12874"/>
                    <a:pt x="5481" y="12862"/>
                    <a:pt x="5483" y="12850"/>
                  </a:cubicBezTo>
                  <a:lnTo>
                    <a:pt x="5483" y="12850"/>
                  </a:lnTo>
                  <a:cubicBezTo>
                    <a:pt x="5480" y="12868"/>
                    <a:pt x="5477" y="12884"/>
                    <a:pt x="5477" y="12895"/>
                  </a:cubicBezTo>
                  <a:cubicBezTo>
                    <a:pt x="5478" y="12892"/>
                    <a:pt x="5479" y="12888"/>
                    <a:pt x="5479" y="12884"/>
                  </a:cubicBezTo>
                  <a:lnTo>
                    <a:pt x="5479" y="12884"/>
                  </a:lnTo>
                  <a:cubicBezTo>
                    <a:pt x="5458" y="13089"/>
                    <a:pt x="5471" y="12987"/>
                    <a:pt x="5418" y="13240"/>
                  </a:cubicBezTo>
                  <a:cubicBezTo>
                    <a:pt x="5299" y="14002"/>
                    <a:pt x="5132" y="14741"/>
                    <a:pt x="4894" y="15467"/>
                  </a:cubicBezTo>
                  <a:cubicBezTo>
                    <a:pt x="4620" y="16288"/>
                    <a:pt x="4275" y="17074"/>
                    <a:pt x="3941" y="17836"/>
                  </a:cubicBezTo>
                  <a:cubicBezTo>
                    <a:pt x="3906" y="17932"/>
                    <a:pt x="3858" y="18027"/>
                    <a:pt x="3811" y="18110"/>
                  </a:cubicBezTo>
                  <a:cubicBezTo>
                    <a:pt x="3858" y="18051"/>
                    <a:pt x="3918" y="17967"/>
                    <a:pt x="3965" y="17920"/>
                  </a:cubicBezTo>
                  <a:cubicBezTo>
                    <a:pt x="4739" y="16884"/>
                    <a:pt x="5465" y="15800"/>
                    <a:pt x="5835" y="14562"/>
                  </a:cubicBezTo>
                  <a:cubicBezTo>
                    <a:pt x="6835" y="11526"/>
                    <a:pt x="6608" y="8276"/>
                    <a:pt x="5311" y="5359"/>
                  </a:cubicBezTo>
                  <a:cubicBezTo>
                    <a:pt x="4775" y="4144"/>
                    <a:pt x="4120" y="2977"/>
                    <a:pt x="3191" y="2025"/>
                  </a:cubicBezTo>
                  <a:cubicBezTo>
                    <a:pt x="2632" y="1501"/>
                    <a:pt x="2013" y="1048"/>
                    <a:pt x="1358" y="667"/>
                  </a:cubicBezTo>
                  <a:cubicBezTo>
                    <a:pt x="929" y="394"/>
                    <a:pt x="477" y="14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19"/>
            <p:cNvSpPr/>
            <p:nvPr/>
          </p:nvSpPr>
          <p:spPr>
            <a:xfrm>
              <a:off x="5020850" y="4434300"/>
              <a:ext cx="95875" cy="409300"/>
            </a:xfrm>
            <a:custGeom>
              <a:rect b="b" l="l" r="r" t="t"/>
              <a:pathLst>
                <a:path extrusionOk="0" h="16372" w="3835">
                  <a:moveTo>
                    <a:pt x="1" y="1"/>
                  </a:moveTo>
                  <a:cubicBezTo>
                    <a:pt x="810" y="1096"/>
                    <a:pt x="1287" y="2215"/>
                    <a:pt x="1739" y="3418"/>
                  </a:cubicBezTo>
                  <a:cubicBezTo>
                    <a:pt x="2870" y="6454"/>
                    <a:pt x="3192" y="9550"/>
                    <a:pt x="2572" y="12514"/>
                  </a:cubicBezTo>
                  <a:cubicBezTo>
                    <a:pt x="2275" y="13741"/>
                    <a:pt x="1882" y="14967"/>
                    <a:pt x="1453" y="16157"/>
                  </a:cubicBezTo>
                  <a:cubicBezTo>
                    <a:pt x="1417" y="16229"/>
                    <a:pt x="1394" y="16288"/>
                    <a:pt x="1382" y="16372"/>
                  </a:cubicBezTo>
                  <a:cubicBezTo>
                    <a:pt x="1394" y="16348"/>
                    <a:pt x="1394" y="16336"/>
                    <a:pt x="1406" y="16324"/>
                  </a:cubicBezTo>
                  <a:cubicBezTo>
                    <a:pt x="1918" y="15538"/>
                    <a:pt x="2370" y="14729"/>
                    <a:pt x="2739" y="13883"/>
                  </a:cubicBezTo>
                  <a:cubicBezTo>
                    <a:pt x="3596" y="11883"/>
                    <a:pt x="3834" y="9669"/>
                    <a:pt x="3525" y="7525"/>
                  </a:cubicBezTo>
                  <a:cubicBezTo>
                    <a:pt x="3370" y="6275"/>
                    <a:pt x="3061" y="5037"/>
                    <a:pt x="2537" y="3894"/>
                  </a:cubicBezTo>
                  <a:cubicBezTo>
                    <a:pt x="1918" y="2465"/>
                    <a:pt x="1144" y="107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19"/>
            <p:cNvSpPr/>
            <p:nvPr/>
          </p:nvSpPr>
          <p:spPr>
            <a:xfrm>
              <a:off x="5095575" y="4595925"/>
              <a:ext cx="52400" cy="257500"/>
            </a:xfrm>
            <a:custGeom>
              <a:rect b="b" l="l" r="r" t="t"/>
              <a:pathLst>
                <a:path extrusionOk="0" h="10300" w="2096">
                  <a:moveTo>
                    <a:pt x="1262" y="1"/>
                  </a:moveTo>
                  <a:cubicBezTo>
                    <a:pt x="1429" y="1334"/>
                    <a:pt x="1417" y="2668"/>
                    <a:pt x="1381" y="3977"/>
                  </a:cubicBezTo>
                  <a:cubicBezTo>
                    <a:pt x="1334" y="5335"/>
                    <a:pt x="1250" y="5882"/>
                    <a:pt x="1060" y="6990"/>
                  </a:cubicBezTo>
                  <a:cubicBezTo>
                    <a:pt x="893" y="7823"/>
                    <a:pt x="679" y="8657"/>
                    <a:pt x="357" y="9454"/>
                  </a:cubicBezTo>
                  <a:cubicBezTo>
                    <a:pt x="250" y="9740"/>
                    <a:pt x="131" y="10038"/>
                    <a:pt x="0" y="10300"/>
                  </a:cubicBezTo>
                  <a:lnTo>
                    <a:pt x="310" y="9907"/>
                  </a:lnTo>
                  <a:cubicBezTo>
                    <a:pt x="1488" y="8430"/>
                    <a:pt x="2060" y="6525"/>
                    <a:pt x="2096" y="4644"/>
                  </a:cubicBezTo>
                  <a:cubicBezTo>
                    <a:pt x="2060" y="3073"/>
                    <a:pt x="1846" y="1477"/>
                    <a:pt x="12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19"/>
            <p:cNvSpPr/>
            <p:nvPr/>
          </p:nvSpPr>
          <p:spPr>
            <a:xfrm>
              <a:off x="5156275" y="4630750"/>
              <a:ext cx="43800" cy="186675"/>
            </a:xfrm>
            <a:custGeom>
              <a:rect b="b" l="l" r="r" t="t"/>
              <a:pathLst>
                <a:path extrusionOk="0" h="7467" w="1752">
                  <a:moveTo>
                    <a:pt x="1" y="1"/>
                  </a:moveTo>
                  <a:lnTo>
                    <a:pt x="1" y="1"/>
                  </a:lnTo>
                  <a:cubicBezTo>
                    <a:pt x="358" y="1025"/>
                    <a:pt x="477" y="2108"/>
                    <a:pt x="668" y="3180"/>
                  </a:cubicBezTo>
                  <a:cubicBezTo>
                    <a:pt x="918" y="4478"/>
                    <a:pt x="1192" y="5775"/>
                    <a:pt x="1394" y="7061"/>
                  </a:cubicBezTo>
                  <a:cubicBezTo>
                    <a:pt x="1430" y="7216"/>
                    <a:pt x="1442" y="7323"/>
                    <a:pt x="1454" y="7466"/>
                  </a:cubicBezTo>
                  <a:cubicBezTo>
                    <a:pt x="1489" y="7347"/>
                    <a:pt x="1501" y="7240"/>
                    <a:pt x="1513" y="7121"/>
                  </a:cubicBezTo>
                  <a:cubicBezTo>
                    <a:pt x="1751" y="5609"/>
                    <a:pt x="1680" y="4049"/>
                    <a:pt x="1215" y="2584"/>
                  </a:cubicBezTo>
                  <a:cubicBezTo>
                    <a:pt x="930" y="1680"/>
                    <a:pt x="572" y="75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19"/>
            <p:cNvSpPr/>
            <p:nvPr/>
          </p:nvSpPr>
          <p:spPr>
            <a:xfrm>
              <a:off x="5200925" y="4675700"/>
              <a:ext cx="59575" cy="147675"/>
            </a:xfrm>
            <a:custGeom>
              <a:rect b="b" l="l" r="r" t="t"/>
              <a:pathLst>
                <a:path extrusionOk="0" h="5907" w="2383">
                  <a:moveTo>
                    <a:pt x="1" y="1"/>
                  </a:moveTo>
                  <a:lnTo>
                    <a:pt x="1" y="1"/>
                  </a:lnTo>
                  <a:cubicBezTo>
                    <a:pt x="977" y="2489"/>
                    <a:pt x="1489" y="3632"/>
                    <a:pt x="2382" y="5906"/>
                  </a:cubicBezTo>
                  <a:cubicBezTo>
                    <a:pt x="2335" y="3561"/>
                    <a:pt x="1561" y="175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19"/>
            <p:cNvSpPr/>
            <p:nvPr/>
          </p:nvSpPr>
          <p:spPr>
            <a:xfrm>
              <a:off x="7128550" y="2743925"/>
              <a:ext cx="30400" cy="244400"/>
            </a:xfrm>
            <a:custGeom>
              <a:rect b="b" l="l" r="r" t="t"/>
              <a:pathLst>
                <a:path extrusionOk="0" h="9776" w="1216">
                  <a:moveTo>
                    <a:pt x="1084" y="0"/>
                  </a:moveTo>
                  <a:lnTo>
                    <a:pt x="953" y="441"/>
                  </a:lnTo>
                  <a:cubicBezTo>
                    <a:pt x="1" y="3655"/>
                    <a:pt x="120" y="6632"/>
                    <a:pt x="1215" y="9775"/>
                  </a:cubicBezTo>
                  <a:cubicBezTo>
                    <a:pt x="1120" y="8227"/>
                    <a:pt x="1144" y="6692"/>
                    <a:pt x="1144" y="5144"/>
                  </a:cubicBezTo>
                  <a:cubicBezTo>
                    <a:pt x="1120" y="3667"/>
                    <a:pt x="1096" y="2179"/>
                    <a:pt x="1084" y="715"/>
                  </a:cubicBezTo>
                  <a:cubicBezTo>
                    <a:pt x="1072" y="477"/>
                    <a:pt x="1072" y="238"/>
                    <a:pt x="10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19"/>
            <p:cNvSpPr/>
            <p:nvPr/>
          </p:nvSpPr>
          <p:spPr>
            <a:xfrm>
              <a:off x="7064850" y="2769825"/>
              <a:ext cx="28025" cy="188725"/>
            </a:xfrm>
            <a:custGeom>
              <a:rect b="b" l="l" r="r" t="t"/>
              <a:pathLst>
                <a:path extrusionOk="0" h="7549" w="1121">
                  <a:moveTo>
                    <a:pt x="953" y="0"/>
                  </a:moveTo>
                  <a:lnTo>
                    <a:pt x="822" y="357"/>
                  </a:lnTo>
                  <a:cubicBezTo>
                    <a:pt x="1" y="2679"/>
                    <a:pt x="120" y="5298"/>
                    <a:pt x="1120" y="7549"/>
                  </a:cubicBezTo>
                  <a:cubicBezTo>
                    <a:pt x="1001" y="6227"/>
                    <a:pt x="989" y="4894"/>
                    <a:pt x="965" y="3572"/>
                  </a:cubicBezTo>
                  <a:cubicBezTo>
                    <a:pt x="953" y="2560"/>
                    <a:pt x="894" y="1548"/>
                    <a:pt x="906" y="536"/>
                  </a:cubicBezTo>
                  <a:lnTo>
                    <a:pt x="9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19"/>
            <p:cNvSpPr/>
            <p:nvPr/>
          </p:nvSpPr>
          <p:spPr>
            <a:xfrm>
              <a:off x="7339600" y="2793325"/>
              <a:ext cx="20850" cy="168500"/>
            </a:xfrm>
            <a:custGeom>
              <a:rect b="b" l="l" r="r" t="t"/>
              <a:pathLst>
                <a:path extrusionOk="0" h="6740" w="834">
                  <a:moveTo>
                    <a:pt x="143" y="1"/>
                  </a:moveTo>
                  <a:cubicBezTo>
                    <a:pt x="131" y="489"/>
                    <a:pt x="84" y="989"/>
                    <a:pt x="72" y="1477"/>
                  </a:cubicBezTo>
                  <a:cubicBezTo>
                    <a:pt x="0" y="3251"/>
                    <a:pt x="238" y="5037"/>
                    <a:pt x="477" y="6740"/>
                  </a:cubicBezTo>
                  <a:cubicBezTo>
                    <a:pt x="834" y="4537"/>
                    <a:pt x="691" y="2311"/>
                    <a:pt x="179" y="155"/>
                  </a:cubicBezTo>
                  <a:cubicBezTo>
                    <a:pt x="155" y="96"/>
                    <a:pt x="155" y="48"/>
                    <a:pt x="1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19"/>
            <p:cNvSpPr/>
            <p:nvPr/>
          </p:nvSpPr>
          <p:spPr>
            <a:xfrm>
              <a:off x="7254175" y="2705225"/>
              <a:ext cx="25325" cy="348275"/>
            </a:xfrm>
            <a:custGeom>
              <a:rect b="b" l="l" r="r" t="t"/>
              <a:pathLst>
                <a:path extrusionOk="0" h="13931" w="1013">
                  <a:moveTo>
                    <a:pt x="60" y="0"/>
                  </a:moveTo>
                  <a:cubicBezTo>
                    <a:pt x="95" y="489"/>
                    <a:pt x="95" y="977"/>
                    <a:pt x="95" y="1477"/>
                  </a:cubicBezTo>
                  <a:cubicBezTo>
                    <a:pt x="36" y="2906"/>
                    <a:pt x="0" y="4346"/>
                    <a:pt x="24" y="5775"/>
                  </a:cubicBezTo>
                  <a:cubicBezTo>
                    <a:pt x="48" y="8513"/>
                    <a:pt x="238" y="11240"/>
                    <a:pt x="560" y="13931"/>
                  </a:cubicBezTo>
                  <a:cubicBezTo>
                    <a:pt x="750" y="11752"/>
                    <a:pt x="988" y="9585"/>
                    <a:pt x="1012" y="7394"/>
                  </a:cubicBezTo>
                  <a:cubicBezTo>
                    <a:pt x="988" y="4965"/>
                    <a:pt x="738" y="2501"/>
                    <a:pt x="107" y="143"/>
                  </a:cubicBezTo>
                  <a:cubicBezTo>
                    <a:pt x="95" y="108"/>
                    <a:pt x="72" y="48"/>
                    <a:pt x="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19"/>
            <p:cNvSpPr/>
            <p:nvPr/>
          </p:nvSpPr>
          <p:spPr>
            <a:xfrm>
              <a:off x="7198800" y="2819225"/>
              <a:ext cx="12225" cy="129500"/>
            </a:xfrm>
            <a:custGeom>
              <a:rect b="b" l="l" r="r" t="t"/>
              <a:pathLst>
                <a:path extrusionOk="0" h="5180" w="489">
                  <a:moveTo>
                    <a:pt x="286" y="1"/>
                  </a:moveTo>
                  <a:cubicBezTo>
                    <a:pt x="120" y="870"/>
                    <a:pt x="1" y="1751"/>
                    <a:pt x="1" y="2644"/>
                  </a:cubicBezTo>
                  <a:cubicBezTo>
                    <a:pt x="13" y="3489"/>
                    <a:pt x="120" y="4334"/>
                    <a:pt x="239" y="5180"/>
                  </a:cubicBezTo>
                  <a:cubicBezTo>
                    <a:pt x="370" y="4311"/>
                    <a:pt x="477" y="3418"/>
                    <a:pt x="489" y="2525"/>
                  </a:cubicBezTo>
                  <a:cubicBezTo>
                    <a:pt x="489" y="1679"/>
                    <a:pt x="394" y="810"/>
                    <a:pt x="2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19"/>
            <p:cNvSpPr/>
            <p:nvPr/>
          </p:nvSpPr>
          <p:spPr>
            <a:xfrm>
              <a:off x="4945550" y="889225"/>
              <a:ext cx="103900" cy="380425"/>
            </a:xfrm>
            <a:custGeom>
              <a:rect b="b" l="l" r="r" t="t"/>
              <a:pathLst>
                <a:path extrusionOk="0" h="15217" w="4156">
                  <a:moveTo>
                    <a:pt x="0" y="1"/>
                  </a:moveTo>
                  <a:lnTo>
                    <a:pt x="0" y="1"/>
                  </a:lnTo>
                  <a:cubicBezTo>
                    <a:pt x="24" y="24"/>
                    <a:pt x="48" y="60"/>
                    <a:pt x="72" y="84"/>
                  </a:cubicBezTo>
                  <a:cubicBezTo>
                    <a:pt x="858" y="1203"/>
                    <a:pt x="1560" y="2382"/>
                    <a:pt x="2227" y="3572"/>
                  </a:cubicBezTo>
                  <a:cubicBezTo>
                    <a:pt x="3025" y="5156"/>
                    <a:pt x="3358" y="6811"/>
                    <a:pt x="3298" y="8716"/>
                  </a:cubicBezTo>
                  <a:cubicBezTo>
                    <a:pt x="3275" y="11014"/>
                    <a:pt x="2644" y="13240"/>
                    <a:pt x="1203" y="15217"/>
                  </a:cubicBezTo>
                  <a:cubicBezTo>
                    <a:pt x="2989" y="13526"/>
                    <a:pt x="3977" y="11073"/>
                    <a:pt x="4025" y="8597"/>
                  </a:cubicBezTo>
                  <a:cubicBezTo>
                    <a:pt x="4156" y="6394"/>
                    <a:pt x="3525" y="4168"/>
                    <a:pt x="2179" y="2418"/>
                  </a:cubicBezTo>
                  <a:cubicBezTo>
                    <a:pt x="1608" y="1644"/>
                    <a:pt x="989" y="917"/>
                    <a:pt x="286" y="263"/>
                  </a:cubicBezTo>
                  <a:cubicBezTo>
                    <a:pt x="191" y="179"/>
                    <a:pt x="96" y="72"/>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19"/>
            <p:cNvSpPr/>
            <p:nvPr/>
          </p:nvSpPr>
          <p:spPr>
            <a:xfrm>
              <a:off x="4846125" y="884475"/>
              <a:ext cx="173550" cy="234275"/>
            </a:xfrm>
            <a:custGeom>
              <a:rect b="b" l="l" r="r" t="t"/>
              <a:pathLst>
                <a:path extrusionOk="0" h="9371" w="6942">
                  <a:moveTo>
                    <a:pt x="1" y="0"/>
                  </a:moveTo>
                  <a:lnTo>
                    <a:pt x="1" y="0"/>
                  </a:lnTo>
                  <a:cubicBezTo>
                    <a:pt x="703" y="464"/>
                    <a:pt x="1227" y="941"/>
                    <a:pt x="1929" y="1512"/>
                  </a:cubicBezTo>
                  <a:cubicBezTo>
                    <a:pt x="4156" y="3274"/>
                    <a:pt x="6430" y="6334"/>
                    <a:pt x="6609" y="9370"/>
                  </a:cubicBezTo>
                  <a:cubicBezTo>
                    <a:pt x="6942" y="7334"/>
                    <a:pt x="6216" y="5155"/>
                    <a:pt x="5061" y="3477"/>
                  </a:cubicBezTo>
                  <a:cubicBezTo>
                    <a:pt x="4156" y="2215"/>
                    <a:pt x="2846" y="1322"/>
                    <a:pt x="1465" y="643"/>
                  </a:cubicBezTo>
                  <a:cubicBezTo>
                    <a:pt x="953" y="405"/>
                    <a:pt x="536" y="22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19"/>
            <p:cNvSpPr/>
            <p:nvPr/>
          </p:nvSpPr>
          <p:spPr>
            <a:xfrm>
              <a:off x="4816075" y="1208275"/>
              <a:ext cx="725" cy="1850"/>
            </a:xfrm>
            <a:custGeom>
              <a:rect b="b" l="l" r="r" t="t"/>
              <a:pathLst>
                <a:path extrusionOk="0" h="74" w="29">
                  <a:moveTo>
                    <a:pt x="28" y="1"/>
                  </a:moveTo>
                  <a:lnTo>
                    <a:pt x="28" y="1"/>
                  </a:lnTo>
                  <a:cubicBezTo>
                    <a:pt x="27" y="1"/>
                    <a:pt x="13" y="34"/>
                    <a:pt x="0" y="74"/>
                  </a:cubicBezTo>
                  <a:cubicBezTo>
                    <a:pt x="21" y="21"/>
                    <a:pt x="28" y="1"/>
                    <a:pt x="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19"/>
            <p:cNvSpPr/>
            <p:nvPr/>
          </p:nvSpPr>
          <p:spPr>
            <a:xfrm>
              <a:off x="4683325" y="892775"/>
              <a:ext cx="182775" cy="421225"/>
            </a:xfrm>
            <a:custGeom>
              <a:rect b="b" l="l" r="r" t="t"/>
              <a:pathLst>
                <a:path extrusionOk="0" h="16849" w="7311">
                  <a:moveTo>
                    <a:pt x="5319" y="12694"/>
                  </a:moveTo>
                  <a:cubicBezTo>
                    <a:pt x="5310" y="12694"/>
                    <a:pt x="5310" y="12696"/>
                    <a:pt x="5310" y="12717"/>
                  </a:cubicBezTo>
                  <a:cubicBezTo>
                    <a:pt x="5314" y="12709"/>
                    <a:pt x="5317" y="12701"/>
                    <a:pt x="5319" y="12694"/>
                  </a:cubicBezTo>
                  <a:close/>
                  <a:moveTo>
                    <a:pt x="37" y="0"/>
                  </a:moveTo>
                  <a:cubicBezTo>
                    <a:pt x="0" y="0"/>
                    <a:pt x="289" y="143"/>
                    <a:pt x="357" y="192"/>
                  </a:cubicBezTo>
                  <a:cubicBezTo>
                    <a:pt x="976" y="585"/>
                    <a:pt x="1453" y="1013"/>
                    <a:pt x="2000" y="1537"/>
                  </a:cubicBezTo>
                  <a:cubicBezTo>
                    <a:pt x="2881" y="2311"/>
                    <a:pt x="3298" y="2847"/>
                    <a:pt x="3869" y="3776"/>
                  </a:cubicBezTo>
                  <a:cubicBezTo>
                    <a:pt x="4905" y="5455"/>
                    <a:pt x="5453" y="6669"/>
                    <a:pt x="5846" y="8622"/>
                  </a:cubicBezTo>
                  <a:cubicBezTo>
                    <a:pt x="5965" y="9050"/>
                    <a:pt x="5953" y="10574"/>
                    <a:pt x="5846" y="10991"/>
                  </a:cubicBezTo>
                  <a:cubicBezTo>
                    <a:pt x="5751" y="11562"/>
                    <a:pt x="5560" y="12122"/>
                    <a:pt x="5334" y="12658"/>
                  </a:cubicBezTo>
                  <a:cubicBezTo>
                    <a:pt x="5326" y="12666"/>
                    <a:pt x="5323" y="12679"/>
                    <a:pt x="5319" y="12694"/>
                  </a:cubicBezTo>
                  <a:lnTo>
                    <a:pt x="5319" y="12694"/>
                  </a:lnTo>
                  <a:cubicBezTo>
                    <a:pt x="5320" y="12694"/>
                    <a:pt x="5321" y="12694"/>
                    <a:pt x="5322" y="12694"/>
                  </a:cubicBezTo>
                  <a:cubicBezTo>
                    <a:pt x="5310" y="12729"/>
                    <a:pt x="5298" y="12753"/>
                    <a:pt x="5298" y="12777"/>
                  </a:cubicBezTo>
                  <a:cubicBezTo>
                    <a:pt x="4370" y="14622"/>
                    <a:pt x="2953" y="16301"/>
                    <a:pt x="845" y="16849"/>
                  </a:cubicBezTo>
                  <a:cubicBezTo>
                    <a:pt x="2738" y="16718"/>
                    <a:pt x="4429" y="15515"/>
                    <a:pt x="5584" y="14003"/>
                  </a:cubicBezTo>
                  <a:cubicBezTo>
                    <a:pt x="7310" y="11896"/>
                    <a:pt x="7227" y="8919"/>
                    <a:pt x="6334" y="6467"/>
                  </a:cubicBezTo>
                  <a:cubicBezTo>
                    <a:pt x="5882" y="4954"/>
                    <a:pt x="5001" y="3633"/>
                    <a:pt x="3965" y="2454"/>
                  </a:cubicBezTo>
                  <a:cubicBezTo>
                    <a:pt x="2929" y="1347"/>
                    <a:pt x="1548" y="573"/>
                    <a:pt x="119" y="25"/>
                  </a:cubicBezTo>
                  <a:cubicBezTo>
                    <a:pt x="70" y="8"/>
                    <a:pt x="45" y="0"/>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19"/>
            <p:cNvSpPr/>
            <p:nvPr/>
          </p:nvSpPr>
          <p:spPr>
            <a:xfrm>
              <a:off x="4600275" y="897275"/>
              <a:ext cx="208975" cy="361675"/>
            </a:xfrm>
            <a:custGeom>
              <a:rect b="b" l="l" r="r" t="t"/>
              <a:pathLst>
                <a:path extrusionOk="0" h="14467" w="8359">
                  <a:moveTo>
                    <a:pt x="0" y="0"/>
                  </a:moveTo>
                  <a:cubicBezTo>
                    <a:pt x="691" y="345"/>
                    <a:pt x="1322" y="774"/>
                    <a:pt x="1941" y="1203"/>
                  </a:cubicBezTo>
                  <a:cubicBezTo>
                    <a:pt x="2655" y="1715"/>
                    <a:pt x="3024" y="1953"/>
                    <a:pt x="3608" y="2500"/>
                  </a:cubicBezTo>
                  <a:cubicBezTo>
                    <a:pt x="4417" y="3381"/>
                    <a:pt x="4834" y="3989"/>
                    <a:pt x="5537" y="5096"/>
                  </a:cubicBezTo>
                  <a:cubicBezTo>
                    <a:pt x="6287" y="6370"/>
                    <a:pt x="6668" y="7144"/>
                    <a:pt x="7001" y="8632"/>
                  </a:cubicBezTo>
                  <a:cubicBezTo>
                    <a:pt x="7156" y="9418"/>
                    <a:pt x="7191" y="10370"/>
                    <a:pt x="7072" y="11466"/>
                  </a:cubicBezTo>
                  <a:cubicBezTo>
                    <a:pt x="7013" y="12311"/>
                    <a:pt x="6715" y="13561"/>
                    <a:pt x="6191" y="14466"/>
                  </a:cubicBezTo>
                  <a:cubicBezTo>
                    <a:pt x="7751" y="12716"/>
                    <a:pt x="8358" y="9751"/>
                    <a:pt x="7739" y="7489"/>
                  </a:cubicBezTo>
                  <a:cubicBezTo>
                    <a:pt x="7096" y="5251"/>
                    <a:pt x="5417" y="2572"/>
                    <a:pt x="3393" y="1405"/>
                  </a:cubicBezTo>
                  <a:cubicBezTo>
                    <a:pt x="2441" y="833"/>
                    <a:pt x="726" y="155"/>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19"/>
            <p:cNvSpPr/>
            <p:nvPr/>
          </p:nvSpPr>
          <p:spPr>
            <a:xfrm>
              <a:off x="4131125" y="925525"/>
              <a:ext cx="592400" cy="115525"/>
            </a:xfrm>
            <a:custGeom>
              <a:rect b="b" l="l" r="r" t="t"/>
              <a:pathLst>
                <a:path extrusionOk="0" h="4621" w="23696">
                  <a:moveTo>
                    <a:pt x="15537" y="0"/>
                  </a:moveTo>
                  <a:cubicBezTo>
                    <a:pt x="13166" y="0"/>
                    <a:pt x="10554" y="647"/>
                    <a:pt x="8658" y="835"/>
                  </a:cubicBezTo>
                  <a:cubicBezTo>
                    <a:pt x="7600" y="924"/>
                    <a:pt x="6537" y="980"/>
                    <a:pt x="5472" y="980"/>
                  </a:cubicBezTo>
                  <a:cubicBezTo>
                    <a:pt x="4979" y="980"/>
                    <a:pt x="4484" y="968"/>
                    <a:pt x="3990" y="942"/>
                  </a:cubicBezTo>
                  <a:cubicBezTo>
                    <a:pt x="2538" y="823"/>
                    <a:pt x="1443" y="704"/>
                    <a:pt x="109" y="418"/>
                  </a:cubicBezTo>
                  <a:cubicBezTo>
                    <a:pt x="48" y="402"/>
                    <a:pt x="21" y="395"/>
                    <a:pt x="15" y="395"/>
                  </a:cubicBezTo>
                  <a:cubicBezTo>
                    <a:pt x="0" y="395"/>
                    <a:pt x="143" y="443"/>
                    <a:pt x="204" y="477"/>
                  </a:cubicBezTo>
                  <a:cubicBezTo>
                    <a:pt x="2667" y="1552"/>
                    <a:pt x="4691" y="1946"/>
                    <a:pt x="6781" y="1946"/>
                  </a:cubicBezTo>
                  <a:cubicBezTo>
                    <a:pt x="8512" y="1946"/>
                    <a:pt x="10288" y="1676"/>
                    <a:pt x="12396" y="1299"/>
                  </a:cubicBezTo>
                  <a:cubicBezTo>
                    <a:pt x="13347" y="1139"/>
                    <a:pt x="14572" y="1024"/>
                    <a:pt x="15768" y="1024"/>
                  </a:cubicBezTo>
                  <a:cubicBezTo>
                    <a:pt x="16713" y="1024"/>
                    <a:pt x="17640" y="1096"/>
                    <a:pt x="18397" y="1275"/>
                  </a:cubicBezTo>
                  <a:cubicBezTo>
                    <a:pt x="19731" y="1680"/>
                    <a:pt x="20612" y="2037"/>
                    <a:pt x="21790" y="2859"/>
                  </a:cubicBezTo>
                  <a:cubicBezTo>
                    <a:pt x="22505" y="3347"/>
                    <a:pt x="23124" y="3883"/>
                    <a:pt x="23695" y="4621"/>
                  </a:cubicBezTo>
                  <a:cubicBezTo>
                    <a:pt x="22743" y="2859"/>
                    <a:pt x="21135" y="1466"/>
                    <a:pt x="19302" y="644"/>
                  </a:cubicBezTo>
                  <a:cubicBezTo>
                    <a:pt x="18302" y="168"/>
                    <a:pt x="17206" y="37"/>
                    <a:pt x="16099" y="13"/>
                  </a:cubicBezTo>
                  <a:cubicBezTo>
                    <a:pt x="15914" y="4"/>
                    <a:pt x="15726" y="0"/>
                    <a:pt x="155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19"/>
            <p:cNvSpPr/>
            <p:nvPr/>
          </p:nvSpPr>
          <p:spPr>
            <a:xfrm>
              <a:off x="4206475" y="887800"/>
              <a:ext cx="344400" cy="33000"/>
            </a:xfrm>
            <a:custGeom>
              <a:rect b="b" l="l" r="r" t="t"/>
              <a:pathLst>
                <a:path extrusionOk="0" h="1320" w="13776">
                  <a:moveTo>
                    <a:pt x="10455" y="1"/>
                  </a:moveTo>
                  <a:cubicBezTo>
                    <a:pt x="8211" y="1"/>
                    <a:pt x="5793" y="457"/>
                    <a:pt x="3798" y="581"/>
                  </a:cubicBezTo>
                  <a:cubicBezTo>
                    <a:pt x="2536" y="677"/>
                    <a:pt x="1274" y="748"/>
                    <a:pt x="0" y="748"/>
                  </a:cubicBezTo>
                  <a:cubicBezTo>
                    <a:pt x="965" y="974"/>
                    <a:pt x="1905" y="1153"/>
                    <a:pt x="2881" y="1236"/>
                  </a:cubicBezTo>
                  <a:cubicBezTo>
                    <a:pt x="3387" y="1294"/>
                    <a:pt x="3895" y="1320"/>
                    <a:pt x="4403" y="1320"/>
                  </a:cubicBezTo>
                  <a:cubicBezTo>
                    <a:pt x="5787" y="1320"/>
                    <a:pt x="7175" y="1128"/>
                    <a:pt x="8525" y="867"/>
                  </a:cubicBezTo>
                  <a:cubicBezTo>
                    <a:pt x="9856" y="648"/>
                    <a:pt x="11058" y="378"/>
                    <a:pt x="12344" y="378"/>
                  </a:cubicBezTo>
                  <a:cubicBezTo>
                    <a:pt x="12807" y="378"/>
                    <a:pt x="13281" y="413"/>
                    <a:pt x="13776" y="498"/>
                  </a:cubicBezTo>
                  <a:cubicBezTo>
                    <a:pt x="12776" y="128"/>
                    <a:pt x="11640" y="1"/>
                    <a:pt x="104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19"/>
            <p:cNvSpPr/>
            <p:nvPr/>
          </p:nvSpPr>
          <p:spPr>
            <a:xfrm>
              <a:off x="3123900" y="890125"/>
              <a:ext cx="1044800" cy="198850"/>
            </a:xfrm>
            <a:custGeom>
              <a:rect b="b" l="l" r="r" t="t"/>
              <a:pathLst>
                <a:path extrusionOk="0" h="7954" w="41792">
                  <a:moveTo>
                    <a:pt x="0" y="0"/>
                  </a:moveTo>
                  <a:lnTo>
                    <a:pt x="0" y="0"/>
                  </a:lnTo>
                  <a:cubicBezTo>
                    <a:pt x="464" y="584"/>
                    <a:pt x="1191" y="834"/>
                    <a:pt x="1857" y="1096"/>
                  </a:cubicBezTo>
                  <a:cubicBezTo>
                    <a:pt x="3439" y="1653"/>
                    <a:pt x="5095" y="1801"/>
                    <a:pt x="6764" y="1801"/>
                  </a:cubicBezTo>
                  <a:cubicBezTo>
                    <a:pt x="8160" y="1801"/>
                    <a:pt x="9564" y="1698"/>
                    <a:pt x="10942" y="1643"/>
                  </a:cubicBezTo>
                  <a:cubicBezTo>
                    <a:pt x="13021" y="1522"/>
                    <a:pt x="15109" y="1392"/>
                    <a:pt x="17194" y="1392"/>
                  </a:cubicBezTo>
                  <a:cubicBezTo>
                    <a:pt x="18394" y="1392"/>
                    <a:pt x="19593" y="1435"/>
                    <a:pt x="20788" y="1548"/>
                  </a:cubicBezTo>
                  <a:cubicBezTo>
                    <a:pt x="23277" y="1786"/>
                    <a:pt x="25551" y="2120"/>
                    <a:pt x="28170" y="2798"/>
                  </a:cubicBezTo>
                  <a:cubicBezTo>
                    <a:pt x="31099" y="3584"/>
                    <a:pt x="33921" y="4763"/>
                    <a:pt x="36731" y="5918"/>
                  </a:cubicBezTo>
                  <a:cubicBezTo>
                    <a:pt x="38279" y="6537"/>
                    <a:pt x="39827" y="7192"/>
                    <a:pt x="41386" y="7787"/>
                  </a:cubicBezTo>
                  <a:cubicBezTo>
                    <a:pt x="41517" y="7847"/>
                    <a:pt x="41660" y="7894"/>
                    <a:pt x="41791" y="7954"/>
                  </a:cubicBezTo>
                  <a:cubicBezTo>
                    <a:pt x="41660" y="7847"/>
                    <a:pt x="41505" y="7739"/>
                    <a:pt x="41374" y="7656"/>
                  </a:cubicBezTo>
                  <a:cubicBezTo>
                    <a:pt x="40410" y="6989"/>
                    <a:pt x="39398" y="6370"/>
                    <a:pt x="38362" y="5799"/>
                  </a:cubicBezTo>
                  <a:cubicBezTo>
                    <a:pt x="36278" y="4608"/>
                    <a:pt x="34040" y="3727"/>
                    <a:pt x="31778" y="2953"/>
                  </a:cubicBezTo>
                  <a:cubicBezTo>
                    <a:pt x="28266" y="1703"/>
                    <a:pt x="24587" y="989"/>
                    <a:pt x="20884" y="643"/>
                  </a:cubicBezTo>
                  <a:cubicBezTo>
                    <a:pt x="19716" y="529"/>
                    <a:pt x="18548" y="485"/>
                    <a:pt x="17380" y="485"/>
                  </a:cubicBezTo>
                  <a:cubicBezTo>
                    <a:pt x="15512" y="485"/>
                    <a:pt x="13644" y="597"/>
                    <a:pt x="11775" y="715"/>
                  </a:cubicBezTo>
                  <a:cubicBezTo>
                    <a:pt x="9989" y="834"/>
                    <a:pt x="8180" y="929"/>
                    <a:pt x="6382" y="989"/>
                  </a:cubicBezTo>
                  <a:cubicBezTo>
                    <a:pt x="5855" y="1011"/>
                    <a:pt x="5335" y="1028"/>
                    <a:pt x="4821" y="1028"/>
                  </a:cubicBezTo>
                  <a:cubicBezTo>
                    <a:pt x="3699" y="1028"/>
                    <a:pt x="2610" y="948"/>
                    <a:pt x="1548" y="679"/>
                  </a:cubicBezTo>
                  <a:cubicBezTo>
                    <a:pt x="1000" y="536"/>
                    <a:pt x="429" y="393"/>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19"/>
            <p:cNvSpPr/>
            <p:nvPr/>
          </p:nvSpPr>
          <p:spPr>
            <a:xfrm>
              <a:off x="3731100" y="878225"/>
              <a:ext cx="348600" cy="117300"/>
            </a:xfrm>
            <a:custGeom>
              <a:rect b="b" l="l" r="r" t="t"/>
              <a:pathLst>
                <a:path extrusionOk="0" h="4692" w="13944">
                  <a:moveTo>
                    <a:pt x="1" y="0"/>
                  </a:moveTo>
                  <a:cubicBezTo>
                    <a:pt x="453" y="95"/>
                    <a:pt x="894" y="202"/>
                    <a:pt x="1346" y="322"/>
                  </a:cubicBezTo>
                  <a:cubicBezTo>
                    <a:pt x="3132" y="774"/>
                    <a:pt x="4894" y="1274"/>
                    <a:pt x="6656" y="1810"/>
                  </a:cubicBezTo>
                  <a:cubicBezTo>
                    <a:pt x="9443" y="2608"/>
                    <a:pt x="11526" y="3370"/>
                    <a:pt x="13943" y="4691"/>
                  </a:cubicBezTo>
                  <a:cubicBezTo>
                    <a:pt x="10193" y="1488"/>
                    <a:pt x="5942" y="179"/>
                    <a:pt x="1084" y="36"/>
                  </a:cubicBezTo>
                  <a:cubicBezTo>
                    <a:pt x="727" y="24"/>
                    <a:pt x="358" y="2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19"/>
            <p:cNvSpPr/>
            <p:nvPr/>
          </p:nvSpPr>
          <p:spPr>
            <a:xfrm>
              <a:off x="3971925" y="889225"/>
              <a:ext cx="107775" cy="46750"/>
            </a:xfrm>
            <a:custGeom>
              <a:rect b="b" l="l" r="r" t="t"/>
              <a:pathLst>
                <a:path extrusionOk="0" h="1870" w="4311">
                  <a:moveTo>
                    <a:pt x="0" y="1"/>
                  </a:moveTo>
                  <a:lnTo>
                    <a:pt x="0" y="1"/>
                  </a:lnTo>
                  <a:cubicBezTo>
                    <a:pt x="560" y="274"/>
                    <a:pt x="1572" y="774"/>
                    <a:pt x="1929" y="917"/>
                  </a:cubicBezTo>
                  <a:cubicBezTo>
                    <a:pt x="2727" y="1251"/>
                    <a:pt x="3560" y="1525"/>
                    <a:pt x="4310" y="1870"/>
                  </a:cubicBezTo>
                  <a:cubicBezTo>
                    <a:pt x="3108" y="810"/>
                    <a:pt x="1572" y="14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19"/>
            <p:cNvSpPr/>
            <p:nvPr/>
          </p:nvSpPr>
          <p:spPr>
            <a:xfrm>
              <a:off x="4232350" y="1107400"/>
              <a:ext cx="403950" cy="79700"/>
            </a:xfrm>
            <a:custGeom>
              <a:rect b="b" l="l" r="r" t="t"/>
              <a:pathLst>
                <a:path extrusionOk="0" h="3188" w="16158">
                  <a:moveTo>
                    <a:pt x="1" y="1"/>
                  </a:moveTo>
                  <a:cubicBezTo>
                    <a:pt x="727" y="596"/>
                    <a:pt x="1561" y="1037"/>
                    <a:pt x="2394" y="1453"/>
                  </a:cubicBezTo>
                  <a:cubicBezTo>
                    <a:pt x="4204" y="2370"/>
                    <a:pt x="6204" y="2906"/>
                    <a:pt x="8228" y="3085"/>
                  </a:cubicBezTo>
                  <a:cubicBezTo>
                    <a:pt x="8833" y="3150"/>
                    <a:pt x="9447" y="3188"/>
                    <a:pt x="10063" y="3188"/>
                  </a:cubicBezTo>
                  <a:cubicBezTo>
                    <a:pt x="11461" y="3188"/>
                    <a:pt x="12867" y="2993"/>
                    <a:pt x="14181" y="2489"/>
                  </a:cubicBezTo>
                  <a:cubicBezTo>
                    <a:pt x="14777" y="2251"/>
                    <a:pt x="15896" y="1751"/>
                    <a:pt x="16158" y="1489"/>
                  </a:cubicBezTo>
                  <a:lnTo>
                    <a:pt x="16158" y="1489"/>
                  </a:lnTo>
                  <a:cubicBezTo>
                    <a:pt x="15229" y="1834"/>
                    <a:pt x="14241" y="2025"/>
                    <a:pt x="13253" y="2192"/>
                  </a:cubicBezTo>
                  <a:cubicBezTo>
                    <a:pt x="12867" y="2262"/>
                    <a:pt x="12322" y="2291"/>
                    <a:pt x="11703" y="2291"/>
                  </a:cubicBezTo>
                  <a:cubicBezTo>
                    <a:pt x="9913" y="2291"/>
                    <a:pt x="7508" y="2050"/>
                    <a:pt x="6597" y="1882"/>
                  </a:cubicBezTo>
                  <a:cubicBezTo>
                    <a:pt x="5085" y="1644"/>
                    <a:pt x="3597" y="1311"/>
                    <a:pt x="2144" y="834"/>
                  </a:cubicBezTo>
                  <a:cubicBezTo>
                    <a:pt x="1382" y="596"/>
                    <a:pt x="668" y="38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19"/>
            <p:cNvSpPr/>
            <p:nvPr/>
          </p:nvSpPr>
          <p:spPr>
            <a:xfrm>
              <a:off x="4433875" y="1098175"/>
              <a:ext cx="201550" cy="32175"/>
            </a:xfrm>
            <a:custGeom>
              <a:rect b="b" l="l" r="r" t="t"/>
              <a:pathLst>
                <a:path extrusionOk="0" h="1287" w="8062">
                  <a:moveTo>
                    <a:pt x="8061" y="1"/>
                  </a:moveTo>
                  <a:cubicBezTo>
                    <a:pt x="6680" y="406"/>
                    <a:pt x="5585" y="465"/>
                    <a:pt x="4168" y="537"/>
                  </a:cubicBezTo>
                  <a:cubicBezTo>
                    <a:pt x="3037" y="608"/>
                    <a:pt x="1906" y="679"/>
                    <a:pt x="763" y="715"/>
                  </a:cubicBezTo>
                  <a:cubicBezTo>
                    <a:pt x="512" y="715"/>
                    <a:pt x="251" y="727"/>
                    <a:pt x="1" y="727"/>
                  </a:cubicBezTo>
                  <a:cubicBezTo>
                    <a:pt x="155" y="775"/>
                    <a:pt x="322" y="822"/>
                    <a:pt x="465" y="858"/>
                  </a:cubicBezTo>
                  <a:cubicBezTo>
                    <a:pt x="1447" y="1129"/>
                    <a:pt x="2491" y="1287"/>
                    <a:pt x="3529" y="1287"/>
                  </a:cubicBezTo>
                  <a:cubicBezTo>
                    <a:pt x="5133" y="1287"/>
                    <a:pt x="6724" y="911"/>
                    <a:pt x="80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19"/>
            <p:cNvSpPr/>
            <p:nvPr/>
          </p:nvSpPr>
          <p:spPr>
            <a:xfrm>
              <a:off x="3905525" y="1210100"/>
              <a:ext cx="101250" cy="392925"/>
            </a:xfrm>
            <a:custGeom>
              <a:rect b="b" l="l" r="r" t="t"/>
              <a:pathLst>
                <a:path extrusionOk="0" h="15717" w="4050">
                  <a:moveTo>
                    <a:pt x="4049" y="1"/>
                  </a:moveTo>
                  <a:lnTo>
                    <a:pt x="4049" y="1"/>
                  </a:lnTo>
                  <a:cubicBezTo>
                    <a:pt x="3930" y="179"/>
                    <a:pt x="3811" y="358"/>
                    <a:pt x="3716" y="536"/>
                  </a:cubicBezTo>
                  <a:cubicBezTo>
                    <a:pt x="537" y="5430"/>
                    <a:pt x="513" y="10145"/>
                    <a:pt x="1" y="15717"/>
                  </a:cubicBezTo>
                  <a:cubicBezTo>
                    <a:pt x="1215" y="10752"/>
                    <a:pt x="1894" y="5644"/>
                    <a:pt x="3716" y="858"/>
                  </a:cubicBezTo>
                  <a:cubicBezTo>
                    <a:pt x="3811" y="572"/>
                    <a:pt x="3930" y="274"/>
                    <a:pt x="40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19"/>
            <p:cNvSpPr/>
            <p:nvPr/>
          </p:nvSpPr>
          <p:spPr>
            <a:xfrm>
              <a:off x="3882925" y="1216950"/>
              <a:ext cx="44075" cy="242325"/>
            </a:xfrm>
            <a:custGeom>
              <a:rect b="b" l="l" r="r" t="t"/>
              <a:pathLst>
                <a:path extrusionOk="0" h="9693" w="1763">
                  <a:moveTo>
                    <a:pt x="1762" y="0"/>
                  </a:moveTo>
                  <a:cubicBezTo>
                    <a:pt x="1715" y="143"/>
                    <a:pt x="1655" y="298"/>
                    <a:pt x="1607" y="441"/>
                  </a:cubicBezTo>
                  <a:cubicBezTo>
                    <a:pt x="512" y="3358"/>
                    <a:pt x="0" y="6620"/>
                    <a:pt x="726" y="9692"/>
                  </a:cubicBezTo>
                  <a:cubicBezTo>
                    <a:pt x="762" y="8061"/>
                    <a:pt x="953" y="7239"/>
                    <a:pt x="1191" y="5620"/>
                  </a:cubicBezTo>
                  <a:cubicBezTo>
                    <a:pt x="1429" y="4013"/>
                    <a:pt x="1595" y="2405"/>
                    <a:pt x="1679" y="786"/>
                  </a:cubicBezTo>
                  <a:cubicBezTo>
                    <a:pt x="1703" y="524"/>
                    <a:pt x="1726" y="262"/>
                    <a:pt x="17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19"/>
            <p:cNvSpPr/>
            <p:nvPr/>
          </p:nvSpPr>
          <p:spPr>
            <a:xfrm>
              <a:off x="3861775" y="1260400"/>
              <a:ext cx="11650" cy="85450"/>
            </a:xfrm>
            <a:custGeom>
              <a:rect b="b" l="l" r="r" t="t"/>
              <a:pathLst>
                <a:path extrusionOk="0" h="3418" w="466">
                  <a:moveTo>
                    <a:pt x="251" y="1"/>
                  </a:moveTo>
                  <a:cubicBezTo>
                    <a:pt x="251" y="36"/>
                    <a:pt x="239" y="60"/>
                    <a:pt x="239" y="84"/>
                  </a:cubicBezTo>
                  <a:cubicBezTo>
                    <a:pt x="72" y="1191"/>
                    <a:pt x="1" y="2322"/>
                    <a:pt x="298" y="3418"/>
                  </a:cubicBezTo>
                  <a:cubicBezTo>
                    <a:pt x="370" y="2715"/>
                    <a:pt x="465" y="1977"/>
                    <a:pt x="382" y="1251"/>
                  </a:cubicBezTo>
                  <a:cubicBezTo>
                    <a:pt x="358" y="834"/>
                    <a:pt x="298" y="417"/>
                    <a:pt x="2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19"/>
            <p:cNvSpPr/>
            <p:nvPr/>
          </p:nvSpPr>
          <p:spPr>
            <a:xfrm>
              <a:off x="3567100" y="1180625"/>
              <a:ext cx="178925" cy="432825"/>
            </a:xfrm>
            <a:custGeom>
              <a:rect b="b" l="l" r="r" t="t"/>
              <a:pathLst>
                <a:path extrusionOk="0" h="17313" w="7157">
                  <a:moveTo>
                    <a:pt x="1" y="1"/>
                  </a:moveTo>
                  <a:cubicBezTo>
                    <a:pt x="298" y="358"/>
                    <a:pt x="489" y="620"/>
                    <a:pt x="739" y="953"/>
                  </a:cubicBezTo>
                  <a:cubicBezTo>
                    <a:pt x="2727" y="3668"/>
                    <a:pt x="3894" y="5918"/>
                    <a:pt x="4775" y="8740"/>
                  </a:cubicBezTo>
                  <a:cubicBezTo>
                    <a:pt x="5656" y="11574"/>
                    <a:pt x="5942" y="14598"/>
                    <a:pt x="7156" y="17312"/>
                  </a:cubicBezTo>
                  <a:cubicBezTo>
                    <a:pt x="6573" y="15157"/>
                    <a:pt x="6573" y="13026"/>
                    <a:pt x="6180" y="10764"/>
                  </a:cubicBezTo>
                  <a:cubicBezTo>
                    <a:pt x="5835" y="8835"/>
                    <a:pt x="5251" y="6930"/>
                    <a:pt x="4394" y="5156"/>
                  </a:cubicBezTo>
                  <a:cubicBezTo>
                    <a:pt x="3465" y="3370"/>
                    <a:pt x="2144" y="1811"/>
                    <a:pt x="620" y="513"/>
                  </a:cubicBezTo>
                  <a:cubicBezTo>
                    <a:pt x="417" y="334"/>
                    <a:pt x="203" y="16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19"/>
            <p:cNvSpPr/>
            <p:nvPr/>
          </p:nvSpPr>
          <p:spPr>
            <a:xfrm>
              <a:off x="3654025" y="1179450"/>
              <a:ext cx="93775" cy="242000"/>
            </a:xfrm>
            <a:custGeom>
              <a:rect b="b" l="l" r="r" t="t"/>
              <a:pathLst>
                <a:path extrusionOk="0" h="9680" w="3751">
                  <a:moveTo>
                    <a:pt x="0" y="0"/>
                  </a:moveTo>
                  <a:lnTo>
                    <a:pt x="0" y="0"/>
                  </a:lnTo>
                  <a:cubicBezTo>
                    <a:pt x="167" y="298"/>
                    <a:pt x="334" y="595"/>
                    <a:pt x="476" y="893"/>
                  </a:cubicBezTo>
                  <a:cubicBezTo>
                    <a:pt x="1822" y="3655"/>
                    <a:pt x="2893" y="6334"/>
                    <a:pt x="3632" y="9680"/>
                  </a:cubicBezTo>
                  <a:cubicBezTo>
                    <a:pt x="3751" y="6049"/>
                    <a:pt x="2917" y="3072"/>
                    <a:pt x="393" y="417"/>
                  </a:cubicBezTo>
                  <a:cubicBezTo>
                    <a:pt x="262" y="274"/>
                    <a:pt x="143" y="1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19"/>
            <p:cNvSpPr/>
            <p:nvPr/>
          </p:nvSpPr>
          <p:spPr>
            <a:xfrm>
              <a:off x="3753425" y="1241350"/>
              <a:ext cx="33675" cy="100350"/>
            </a:xfrm>
            <a:custGeom>
              <a:rect b="b" l="l" r="r" t="t"/>
              <a:pathLst>
                <a:path extrusionOk="0" h="4014" w="1347">
                  <a:moveTo>
                    <a:pt x="1" y="1"/>
                  </a:moveTo>
                  <a:lnTo>
                    <a:pt x="1" y="1"/>
                  </a:lnTo>
                  <a:cubicBezTo>
                    <a:pt x="239" y="715"/>
                    <a:pt x="346" y="1465"/>
                    <a:pt x="549" y="2191"/>
                  </a:cubicBezTo>
                  <a:cubicBezTo>
                    <a:pt x="715" y="2799"/>
                    <a:pt x="989" y="3394"/>
                    <a:pt x="1049" y="4013"/>
                  </a:cubicBezTo>
                  <a:cubicBezTo>
                    <a:pt x="1346" y="2537"/>
                    <a:pt x="751" y="117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19"/>
            <p:cNvSpPr/>
            <p:nvPr/>
          </p:nvSpPr>
          <p:spPr>
            <a:xfrm>
              <a:off x="3015250" y="1008150"/>
              <a:ext cx="867100" cy="198700"/>
            </a:xfrm>
            <a:custGeom>
              <a:rect b="b" l="l" r="r" t="t"/>
              <a:pathLst>
                <a:path extrusionOk="0" h="7948" w="34684">
                  <a:moveTo>
                    <a:pt x="19377" y="1"/>
                  </a:moveTo>
                  <a:cubicBezTo>
                    <a:pt x="19193" y="1"/>
                    <a:pt x="19008" y="3"/>
                    <a:pt x="18824" y="6"/>
                  </a:cubicBezTo>
                  <a:cubicBezTo>
                    <a:pt x="15467" y="66"/>
                    <a:pt x="12073" y="447"/>
                    <a:pt x="8859" y="1494"/>
                  </a:cubicBezTo>
                  <a:cubicBezTo>
                    <a:pt x="5727" y="2518"/>
                    <a:pt x="2786" y="4078"/>
                    <a:pt x="0" y="5816"/>
                  </a:cubicBezTo>
                  <a:cubicBezTo>
                    <a:pt x="2120" y="4852"/>
                    <a:pt x="3989" y="4066"/>
                    <a:pt x="5656" y="3376"/>
                  </a:cubicBezTo>
                  <a:cubicBezTo>
                    <a:pt x="6501" y="3018"/>
                    <a:pt x="8097" y="2340"/>
                    <a:pt x="9275" y="1983"/>
                  </a:cubicBezTo>
                  <a:cubicBezTo>
                    <a:pt x="10597" y="1566"/>
                    <a:pt x="11954" y="1268"/>
                    <a:pt x="13323" y="1042"/>
                  </a:cubicBezTo>
                  <a:cubicBezTo>
                    <a:pt x="15156" y="770"/>
                    <a:pt x="17131" y="599"/>
                    <a:pt x="19117" y="599"/>
                  </a:cubicBezTo>
                  <a:cubicBezTo>
                    <a:pt x="21389" y="599"/>
                    <a:pt x="23675" y="823"/>
                    <a:pt x="25777" y="1375"/>
                  </a:cubicBezTo>
                  <a:cubicBezTo>
                    <a:pt x="27670" y="1852"/>
                    <a:pt x="29111" y="2340"/>
                    <a:pt x="30695" y="3459"/>
                  </a:cubicBezTo>
                  <a:cubicBezTo>
                    <a:pt x="32266" y="4566"/>
                    <a:pt x="33814" y="5995"/>
                    <a:pt x="34683" y="7948"/>
                  </a:cubicBezTo>
                  <a:cubicBezTo>
                    <a:pt x="34683" y="7590"/>
                    <a:pt x="34207" y="6447"/>
                    <a:pt x="33862" y="5876"/>
                  </a:cubicBezTo>
                  <a:cubicBezTo>
                    <a:pt x="33278" y="4900"/>
                    <a:pt x="32516" y="4030"/>
                    <a:pt x="31647" y="3316"/>
                  </a:cubicBezTo>
                  <a:cubicBezTo>
                    <a:pt x="30183" y="2054"/>
                    <a:pt x="28349" y="1340"/>
                    <a:pt x="26504" y="875"/>
                  </a:cubicBezTo>
                  <a:cubicBezTo>
                    <a:pt x="24182" y="289"/>
                    <a:pt x="21778" y="1"/>
                    <a:pt x="193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19"/>
            <p:cNvSpPr/>
            <p:nvPr/>
          </p:nvSpPr>
          <p:spPr>
            <a:xfrm>
              <a:off x="3835300" y="1056500"/>
              <a:ext cx="100025" cy="132800"/>
            </a:xfrm>
            <a:custGeom>
              <a:rect b="b" l="l" r="r" t="t"/>
              <a:pathLst>
                <a:path extrusionOk="0" h="5312" w="4001">
                  <a:moveTo>
                    <a:pt x="0" y="1"/>
                  </a:moveTo>
                  <a:cubicBezTo>
                    <a:pt x="298" y="179"/>
                    <a:pt x="488" y="334"/>
                    <a:pt x="750" y="549"/>
                  </a:cubicBezTo>
                  <a:cubicBezTo>
                    <a:pt x="1881" y="1537"/>
                    <a:pt x="2369" y="2180"/>
                    <a:pt x="3048" y="3275"/>
                  </a:cubicBezTo>
                  <a:cubicBezTo>
                    <a:pt x="3500" y="4025"/>
                    <a:pt x="3739" y="4513"/>
                    <a:pt x="3941" y="5311"/>
                  </a:cubicBezTo>
                  <a:cubicBezTo>
                    <a:pt x="4001" y="4156"/>
                    <a:pt x="3631" y="3132"/>
                    <a:pt x="3108" y="2239"/>
                  </a:cubicBezTo>
                  <a:cubicBezTo>
                    <a:pt x="2500" y="1239"/>
                    <a:pt x="1500" y="537"/>
                    <a:pt x="417" y="132"/>
                  </a:cubicBezTo>
                  <a:cubicBezTo>
                    <a:pt x="286" y="96"/>
                    <a:pt x="155" y="4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19"/>
            <p:cNvSpPr/>
            <p:nvPr/>
          </p:nvSpPr>
          <p:spPr>
            <a:xfrm>
              <a:off x="3973600" y="1110775"/>
              <a:ext cx="25425" cy="67200"/>
            </a:xfrm>
            <a:custGeom>
              <a:rect b="b" l="l" r="r" t="t"/>
              <a:pathLst>
                <a:path extrusionOk="0" h="2688" w="1017">
                  <a:moveTo>
                    <a:pt x="2" y="0"/>
                  </a:moveTo>
                  <a:cubicBezTo>
                    <a:pt x="0" y="0"/>
                    <a:pt x="4" y="12"/>
                    <a:pt x="16" y="44"/>
                  </a:cubicBezTo>
                  <a:cubicBezTo>
                    <a:pt x="76" y="211"/>
                    <a:pt x="124" y="390"/>
                    <a:pt x="183" y="556"/>
                  </a:cubicBezTo>
                  <a:cubicBezTo>
                    <a:pt x="397" y="1295"/>
                    <a:pt x="659" y="1973"/>
                    <a:pt x="659" y="2688"/>
                  </a:cubicBezTo>
                  <a:cubicBezTo>
                    <a:pt x="1016" y="1795"/>
                    <a:pt x="647" y="795"/>
                    <a:pt x="64" y="68"/>
                  </a:cubicBezTo>
                  <a:cubicBezTo>
                    <a:pt x="33" y="45"/>
                    <a:pt x="6" y="0"/>
                    <a:pt x="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19"/>
            <p:cNvSpPr/>
            <p:nvPr/>
          </p:nvSpPr>
          <p:spPr>
            <a:xfrm>
              <a:off x="4002275" y="1335700"/>
              <a:ext cx="356025" cy="270300"/>
            </a:xfrm>
            <a:custGeom>
              <a:rect b="b" l="l" r="r" t="t"/>
              <a:pathLst>
                <a:path extrusionOk="0" h="10812" w="14241">
                  <a:moveTo>
                    <a:pt x="14205" y="1"/>
                  </a:moveTo>
                  <a:cubicBezTo>
                    <a:pt x="13609" y="72"/>
                    <a:pt x="13014" y="191"/>
                    <a:pt x="12431" y="322"/>
                  </a:cubicBezTo>
                  <a:cubicBezTo>
                    <a:pt x="10466" y="799"/>
                    <a:pt x="8525" y="1561"/>
                    <a:pt x="6906" y="2763"/>
                  </a:cubicBezTo>
                  <a:cubicBezTo>
                    <a:pt x="4108" y="4954"/>
                    <a:pt x="1774" y="7740"/>
                    <a:pt x="0" y="10812"/>
                  </a:cubicBezTo>
                  <a:cubicBezTo>
                    <a:pt x="1644" y="8669"/>
                    <a:pt x="3537" y="6728"/>
                    <a:pt x="5525" y="4894"/>
                  </a:cubicBezTo>
                  <a:cubicBezTo>
                    <a:pt x="7275" y="3180"/>
                    <a:pt x="9394" y="1942"/>
                    <a:pt x="11823" y="930"/>
                  </a:cubicBezTo>
                  <a:cubicBezTo>
                    <a:pt x="12609" y="596"/>
                    <a:pt x="13193" y="310"/>
                    <a:pt x="14026" y="60"/>
                  </a:cubicBezTo>
                  <a:cubicBezTo>
                    <a:pt x="14097" y="37"/>
                    <a:pt x="14169" y="13"/>
                    <a:pt x="142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19"/>
            <p:cNvSpPr/>
            <p:nvPr/>
          </p:nvSpPr>
          <p:spPr>
            <a:xfrm>
              <a:off x="4104375" y="1284225"/>
              <a:ext cx="201525" cy="140800"/>
            </a:xfrm>
            <a:custGeom>
              <a:rect b="b" l="l" r="r" t="t"/>
              <a:pathLst>
                <a:path extrusionOk="0" h="5632" w="8061">
                  <a:moveTo>
                    <a:pt x="7977" y="0"/>
                  </a:moveTo>
                  <a:cubicBezTo>
                    <a:pt x="7870" y="0"/>
                    <a:pt x="7787" y="12"/>
                    <a:pt x="7680" y="12"/>
                  </a:cubicBezTo>
                  <a:cubicBezTo>
                    <a:pt x="7096" y="60"/>
                    <a:pt x="6549" y="274"/>
                    <a:pt x="6013" y="488"/>
                  </a:cubicBezTo>
                  <a:cubicBezTo>
                    <a:pt x="5049" y="881"/>
                    <a:pt x="4132" y="1417"/>
                    <a:pt x="3322" y="2072"/>
                  </a:cubicBezTo>
                  <a:cubicBezTo>
                    <a:pt x="2036" y="3084"/>
                    <a:pt x="1060" y="4405"/>
                    <a:pt x="0" y="5632"/>
                  </a:cubicBezTo>
                  <a:cubicBezTo>
                    <a:pt x="1989" y="4120"/>
                    <a:pt x="3096" y="3227"/>
                    <a:pt x="4477" y="2191"/>
                  </a:cubicBezTo>
                  <a:cubicBezTo>
                    <a:pt x="4668" y="2036"/>
                    <a:pt x="5882" y="1179"/>
                    <a:pt x="6430" y="834"/>
                  </a:cubicBezTo>
                  <a:cubicBezTo>
                    <a:pt x="6763" y="607"/>
                    <a:pt x="7108" y="357"/>
                    <a:pt x="7477" y="191"/>
                  </a:cubicBezTo>
                  <a:cubicBezTo>
                    <a:pt x="7632" y="119"/>
                    <a:pt x="7858" y="48"/>
                    <a:pt x="80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19"/>
            <p:cNvSpPr/>
            <p:nvPr/>
          </p:nvSpPr>
          <p:spPr>
            <a:xfrm>
              <a:off x="4168950" y="1237475"/>
              <a:ext cx="55700" cy="77725"/>
            </a:xfrm>
            <a:custGeom>
              <a:rect b="b" l="l" r="r" t="t"/>
              <a:pathLst>
                <a:path extrusionOk="0" h="3109" w="2228">
                  <a:moveTo>
                    <a:pt x="2227" y="1"/>
                  </a:moveTo>
                  <a:lnTo>
                    <a:pt x="2227" y="1"/>
                  </a:lnTo>
                  <a:cubicBezTo>
                    <a:pt x="1251" y="834"/>
                    <a:pt x="334" y="1823"/>
                    <a:pt x="1" y="3108"/>
                  </a:cubicBezTo>
                  <a:cubicBezTo>
                    <a:pt x="311" y="2596"/>
                    <a:pt x="537" y="2346"/>
                    <a:pt x="894" y="1906"/>
                  </a:cubicBezTo>
                  <a:cubicBezTo>
                    <a:pt x="1394" y="1311"/>
                    <a:pt x="1763" y="620"/>
                    <a:pt x="22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19"/>
            <p:cNvSpPr/>
            <p:nvPr/>
          </p:nvSpPr>
          <p:spPr>
            <a:xfrm>
              <a:off x="4479425" y="1311300"/>
              <a:ext cx="366125" cy="124025"/>
            </a:xfrm>
            <a:custGeom>
              <a:rect b="b" l="l" r="r" t="t"/>
              <a:pathLst>
                <a:path extrusionOk="0" h="4961" w="14645">
                  <a:moveTo>
                    <a:pt x="0" y="1"/>
                  </a:moveTo>
                  <a:cubicBezTo>
                    <a:pt x="6" y="10"/>
                    <a:pt x="14" y="17"/>
                    <a:pt x="22" y="24"/>
                  </a:cubicBezTo>
                  <a:lnTo>
                    <a:pt x="22" y="24"/>
                  </a:lnTo>
                  <a:cubicBezTo>
                    <a:pt x="15" y="16"/>
                    <a:pt x="7" y="8"/>
                    <a:pt x="0" y="1"/>
                  </a:cubicBezTo>
                  <a:close/>
                  <a:moveTo>
                    <a:pt x="22" y="24"/>
                  </a:moveTo>
                  <a:cubicBezTo>
                    <a:pt x="517" y="550"/>
                    <a:pt x="1080" y="1007"/>
                    <a:pt x="1643" y="1465"/>
                  </a:cubicBezTo>
                  <a:cubicBezTo>
                    <a:pt x="3239" y="2727"/>
                    <a:pt x="5037" y="3775"/>
                    <a:pt x="6989" y="4334"/>
                  </a:cubicBezTo>
                  <a:cubicBezTo>
                    <a:pt x="8379" y="4735"/>
                    <a:pt x="9833" y="4960"/>
                    <a:pt x="11283" y="4960"/>
                  </a:cubicBezTo>
                  <a:cubicBezTo>
                    <a:pt x="12416" y="4960"/>
                    <a:pt x="13548" y="4823"/>
                    <a:pt x="14645" y="4525"/>
                  </a:cubicBezTo>
                  <a:lnTo>
                    <a:pt x="14645" y="4525"/>
                  </a:lnTo>
                  <a:cubicBezTo>
                    <a:pt x="14157" y="4580"/>
                    <a:pt x="13660" y="4606"/>
                    <a:pt x="13158" y="4606"/>
                  </a:cubicBezTo>
                  <a:cubicBezTo>
                    <a:pt x="9558" y="4606"/>
                    <a:pt x="5692" y="3262"/>
                    <a:pt x="2881" y="1715"/>
                  </a:cubicBezTo>
                  <a:cubicBezTo>
                    <a:pt x="1953" y="1179"/>
                    <a:pt x="1012" y="655"/>
                    <a:pt x="95" y="84"/>
                  </a:cubicBezTo>
                  <a:cubicBezTo>
                    <a:pt x="78" y="57"/>
                    <a:pt x="46" y="44"/>
                    <a:pt x="22" y="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19"/>
            <p:cNvSpPr/>
            <p:nvPr/>
          </p:nvSpPr>
          <p:spPr>
            <a:xfrm>
              <a:off x="4477625" y="1353875"/>
              <a:ext cx="139025" cy="83950"/>
            </a:xfrm>
            <a:custGeom>
              <a:rect b="b" l="l" r="r" t="t"/>
              <a:pathLst>
                <a:path extrusionOk="0" h="3358" w="5561">
                  <a:moveTo>
                    <a:pt x="1" y="0"/>
                  </a:moveTo>
                  <a:lnTo>
                    <a:pt x="1" y="0"/>
                  </a:lnTo>
                  <a:cubicBezTo>
                    <a:pt x="596" y="834"/>
                    <a:pt x="1370" y="1536"/>
                    <a:pt x="2227" y="2060"/>
                  </a:cubicBezTo>
                  <a:cubicBezTo>
                    <a:pt x="3132" y="2596"/>
                    <a:pt x="4132" y="2917"/>
                    <a:pt x="5132" y="3227"/>
                  </a:cubicBezTo>
                  <a:cubicBezTo>
                    <a:pt x="5275" y="3274"/>
                    <a:pt x="5418" y="3322"/>
                    <a:pt x="5561" y="3358"/>
                  </a:cubicBezTo>
                  <a:cubicBezTo>
                    <a:pt x="5418" y="3274"/>
                    <a:pt x="5263" y="3179"/>
                    <a:pt x="5120" y="3108"/>
                  </a:cubicBezTo>
                  <a:cubicBezTo>
                    <a:pt x="4406" y="2703"/>
                    <a:pt x="3727" y="2215"/>
                    <a:pt x="3013" y="1798"/>
                  </a:cubicBezTo>
                  <a:cubicBezTo>
                    <a:pt x="1989" y="1227"/>
                    <a:pt x="918" y="71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19"/>
            <p:cNvSpPr/>
            <p:nvPr/>
          </p:nvSpPr>
          <p:spPr>
            <a:xfrm>
              <a:off x="4613650" y="1256825"/>
              <a:ext cx="117600" cy="32975"/>
            </a:xfrm>
            <a:custGeom>
              <a:rect b="b" l="l" r="r" t="t"/>
              <a:pathLst>
                <a:path extrusionOk="0" h="1319" w="4704">
                  <a:moveTo>
                    <a:pt x="4704" y="1"/>
                  </a:moveTo>
                  <a:lnTo>
                    <a:pt x="4704" y="1"/>
                  </a:lnTo>
                  <a:cubicBezTo>
                    <a:pt x="4073" y="334"/>
                    <a:pt x="3430" y="537"/>
                    <a:pt x="2692" y="679"/>
                  </a:cubicBezTo>
                  <a:cubicBezTo>
                    <a:pt x="1965" y="846"/>
                    <a:pt x="1239" y="1025"/>
                    <a:pt x="489" y="1132"/>
                  </a:cubicBezTo>
                  <a:cubicBezTo>
                    <a:pt x="430" y="1144"/>
                    <a:pt x="168" y="1168"/>
                    <a:pt x="1" y="1191"/>
                  </a:cubicBezTo>
                  <a:cubicBezTo>
                    <a:pt x="60" y="1203"/>
                    <a:pt x="108" y="1215"/>
                    <a:pt x="168" y="1227"/>
                  </a:cubicBezTo>
                  <a:cubicBezTo>
                    <a:pt x="500" y="1288"/>
                    <a:pt x="842" y="1318"/>
                    <a:pt x="1186" y="1318"/>
                  </a:cubicBezTo>
                  <a:cubicBezTo>
                    <a:pt x="2467" y="1318"/>
                    <a:pt x="3774" y="893"/>
                    <a:pt x="47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19"/>
            <p:cNvSpPr/>
            <p:nvPr/>
          </p:nvSpPr>
          <p:spPr>
            <a:xfrm>
              <a:off x="4933650" y="4449200"/>
              <a:ext cx="104500" cy="380425"/>
            </a:xfrm>
            <a:custGeom>
              <a:rect b="b" l="l" r="r" t="t"/>
              <a:pathLst>
                <a:path extrusionOk="0" h="15217" w="4180">
                  <a:moveTo>
                    <a:pt x="1274" y="0"/>
                  </a:moveTo>
                  <a:cubicBezTo>
                    <a:pt x="2727" y="1988"/>
                    <a:pt x="3334" y="4227"/>
                    <a:pt x="3346" y="6513"/>
                  </a:cubicBezTo>
                  <a:cubicBezTo>
                    <a:pt x="3405" y="8418"/>
                    <a:pt x="3048" y="10085"/>
                    <a:pt x="2250" y="11668"/>
                  </a:cubicBezTo>
                  <a:cubicBezTo>
                    <a:pt x="1572" y="12859"/>
                    <a:pt x="857" y="14014"/>
                    <a:pt x="72" y="15133"/>
                  </a:cubicBezTo>
                  <a:cubicBezTo>
                    <a:pt x="48" y="15157"/>
                    <a:pt x="24" y="15192"/>
                    <a:pt x="0" y="15216"/>
                  </a:cubicBezTo>
                  <a:cubicBezTo>
                    <a:pt x="83" y="15145"/>
                    <a:pt x="191" y="15038"/>
                    <a:pt x="286" y="14954"/>
                  </a:cubicBezTo>
                  <a:cubicBezTo>
                    <a:pt x="965" y="14299"/>
                    <a:pt x="1596" y="13561"/>
                    <a:pt x="2167" y="12811"/>
                  </a:cubicBezTo>
                  <a:cubicBezTo>
                    <a:pt x="3548" y="11085"/>
                    <a:pt x="4179" y="8846"/>
                    <a:pt x="4060" y="6644"/>
                  </a:cubicBezTo>
                  <a:cubicBezTo>
                    <a:pt x="4024" y="4179"/>
                    <a:pt x="3060" y="1726"/>
                    <a:pt x="12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19"/>
            <p:cNvSpPr/>
            <p:nvPr/>
          </p:nvSpPr>
          <p:spPr>
            <a:xfrm>
              <a:off x="4833625" y="4600100"/>
              <a:ext cx="174750" cy="233100"/>
            </a:xfrm>
            <a:custGeom>
              <a:rect b="b" l="l" r="r" t="t"/>
              <a:pathLst>
                <a:path extrusionOk="0" h="9324" w="6990">
                  <a:moveTo>
                    <a:pt x="6656" y="0"/>
                  </a:moveTo>
                  <a:cubicBezTo>
                    <a:pt x="6454" y="3037"/>
                    <a:pt x="4168" y="6073"/>
                    <a:pt x="1918" y="7835"/>
                  </a:cubicBezTo>
                  <a:cubicBezTo>
                    <a:pt x="1227" y="8394"/>
                    <a:pt x="703" y="8859"/>
                    <a:pt x="1" y="9323"/>
                  </a:cubicBezTo>
                  <a:cubicBezTo>
                    <a:pt x="536" y="9109"/>
                    <a:pt x="965" y="8930"/>
                    <a:pt x="1477" y="8692"/>
                  </a:cubicBezTo>
                  <a:cubicBezTo>
                    <a:pt x="2858" y="8037"/>
                    <a:pt x="4180" y="7156"/>
                    <a:pt x="5085" y="5894"/>
                  </a:cubicBezTo>
                  <a:cubicBezTo>
                    <a:pt x="6251" y="4227"/>
                    <a:pt x="6990" y="2060"/>
                    <a:pt x="66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19"/>
            <p:cNvSpPr/>
            <p:nvPr/>
          </p:nvSpPr>
          <p:spPr>
            <a:xfrm>
              <a:off x="4805950" y="4507825"/>
              <a:ext cx="825" cy="1850"/>
            </a:xfrm>
            <a:custGeom>
              <a:rect b="b" l="l" r="r" t="t"/>
              <a:pathLst>
                <a:path extrusionOk="0" h="74" w="33">
                  <a:moveTo>
                    <a:pt x="0" y="1"/>
                  </a:moveTo>
                  <a:cubicBezTo>
                    <a:pt x="21" y="53"/>
                    <a:pt x="31" y="73"/>
                    <a:pt x="32" y="73"/>
                  </a:cubicBezTo>
                  <a:cubicBezTo>
                    <a:pt x="33" y="73"/>
                    <a:pt x="20" y="4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19"/>
            <p:cNvSpPr/>
            <p:nvPr/>
          </p:nvSpPr>
          <p:spPr>
            <a:xfrm>
              <a:off x="4671275" y="4403050"/>
              <a:ext cx="184400" cy="421050"/>
            </a:xfrm>
            <a:custGeom>
              <a:rect b="b" l="l" r="r" t="t"/>
              <a:pathLst>
                <a:path extrusionOk="0" h="16842" w="7376">
                  <a:moveTo>
                    <a:pt x="5375" y="4168"/>
                  </a:moveTo>
                  <a:cubicBezTo>
                    <a:pt x="5375" y="4178"/>
                    <a:pt x="5375" y="4179"/>
                    <a:pt x="5383" y="4180"/>
                  </a:cubicBezTo>
                  <a:lnTo>
                    <a:pt x="5383" y="4180"/>
                  </a:lnTo>
                  <a:cubicBezTo>
                    <a:pt x="5381" y="4175"/>
                    <a:pt x="5379" y="4171"/>
                    <a:pt x="5375" y="4168"/>
                  </a:cubicBezTo>
                  <a:close/>
                  <a:moveTo>
                    <a:pt x="922" y="1"/>
                  </a:moveTo>
                  <a:lnTo>
                    <a:pt x="922" y="1"/>
                  </a:lnTo>
                  <a:cubicBezTo>
                    <a:pt x="3054" y="560"/>
                    <a:pt x="4447" y="2263"/>
                    <a:pt x="5364" y="4108"/>
                  </a:cubicBezTo>
                  <a:cubicBezTo>
                    <a:pt x="5364" y="4120"/>
                    <a:pt x="5375" y="4144"/>
                    <a:pt x="5387" y="4180"/>
                  </a:cubicBezTo>
                  <a:cubicBezTo>
                    <a:pt x="5386" y="4180"/>
                    <a:pt x="5384" y="4180"/>
                    <a:pt x="5383" y="4180"/>
                  </a:cubicBezTo>
                  <a:lnTo>
                    <a:pt x="5383" y="4180"/>
                  </a:lnTo>
                  <a:cubicBezTo>
                    <a:pt x="5388" y="4192"/>
                    <a:pt x="5391" y="4210"/>
                    <a:pt x="5399" y="4227"/>
                  </a:cubicBezTo>
                  <a:cubicBezTo>
                    <a:pt x="5625" y="4763"/>
                    <a:pt x="5816" y="5311"/>
                    <a:pt x="5911" y="5894"/>
                  </a:cubicBezTo>
                  <a:cubicBezTo>
                    <a:pt x="6018" y="6311"/>
                    <a:pt x="6018" y="7823"/>
                    <a:pt x="5899" y="8252"/>
                  </a:cubicBezTo>
                  <a:cubicBezTo>
                    <a:pt x="5494" y="10216"/>
                    <a:pt x="4947" y="11419"/>
                    <a:pt x="3887" y="13097"/>
                  </a:cubicBezTo>
                  <a:cubicBezTo>
                    <a:pt x="3304" y="14026"/>
                    <a:pt x="2887" y="14550"/>
                    <a:pt x="2018" y="15324"/>
                  </a:cubicBezTo>
                  <a:cubicBezTo>
                    <a:pt x="1446" y="15848"/>
                    <a:pt x="970" y="16264"/>
                    <a:pt x="351" y="16645"/>
                  </a:cubicBezTo>
                  <a:cubicBezTo>
                    <a:pt x="284" y="16693"/>
                    <a:pt x="1" y="16842"/>
                    <a:pt x="30" y="16842"/>
                  </a:cubicBezTo>
                  <a:cubicBezTo>
                    <a:pt x="37" y="16842"/>
                    <a:pt x="62" y="16833"/>
                    <a:pt x="113" y="16812"/>
                  </a:cubicBezTo>
                  <a:cubicBezTo>
                    <a:pt x="1542" y="16288"/>
                    <a:pt x="2923" y="15538"/>
                    <a:pt x="3982" y="14419"/>
                  </a:cubicBezTo>
                  <a:cubicBezTo>
                    <a:pt x="5018" y="13252"/>
                    <a:pt x="5899" y="11931"/>
                    <a:pt x="6376" y="10430"/>
                  </a:cubicBezTo>
                  <a:cubicBezTo>
                    <a:pt x="7280" y="7978"/>
                    <a:pt x="7376" y="5013"/>
                    <a:pt x="5661" y="2882"/>
                  </a:cubicBezTo>
                  <a:cubicBezTo>
                    <a:pt x="4530" y="1382"/>
                    <a:pt x="2827" y="143"/>
                    <a:pt x="9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19"/>
            <p:cNvSpPr/>
            <p:nvPr/>
          </p:nvSpPr>
          <p:spPr>
            <a:xfrm>
              <a:off x="4588050" y="4458425"/>
              <a:ext cx="210475" cy="361375"/>
            </a:xfrm>
            <a:custGeom>
              <a:rect b="b" l="l" r="r" t="t"/>
              <a:pathLst>
                <a:path extrusionOk="0" h="14455" w="8419">
                  <a:moveTo>
                    <a:pt x="6276" y="0"/>
                  </a:moveTo>
                  <a:lnTo>
                    <a:pt x="6276" y="0"/>
                  </a:lnTo>
                  <a:cubicBezTo>
                    <a:pt x="6788" y="917"/>
                    <a:pt x="7061" y="2167"/>
                    <a:pt x="7133" y="3024"/>
                  </a:cubicBezTo>
                  <a:cubicBezTo>
                    <a:pt x="7252" y="4108"/>
                    <a:pt x="7204" y="5060"/>
                    <a:pt x="7038" y="5846"/>
                  </a:cubicBezTo>
                  <a:cubicBezTo>
                    <a:pt x="6692" y="7346"/>
                    <a:pt x="6311" y="8108"/>
                    <a:pt x="5561" y="9394"/>
                  </a:cubicBezTo>
                  <a:cubicBezTo>
                    <a:pt x="4871" y="10490"/>
                    <a:pt x="4430" y="11097"/>
                    <a:pt x="3620" y="11966"/>
                  </a:cubicBezTo>
                  <a:cubicBezTo>
                    <a:pt x="3049" y="12514"/>
                    <a:pt x="2668" y="12752"/>
                    <a:pt x="1954" y="13264"/>
                  </a:cubicBezTo>
                  <a:cubicBezTo>
                    <a:pt x="1323" y="13692"/>
                    <a:pt x="680" y="14121"/>
                    <a:pt x="1" y="14454"/>
                  </a:cubicBezTo>
                  <a:cubicBezTo>
                    <a:pt x="727" y="14300"/>
                    <a:pt x="2430" y="13621"/>
                    <a:pt x="3394" y="13061"/>
                  </a:cubicBezTo>
                  <a:cubicBezTo>
                    <a:pt x="5430" y="11906"/>
                    <a:pt x="7133" y="9239"/>
                    <a:pt x="7788" y="7013"/>
                  </a:cubicBezTo>
                  <a:cubicBezTo>
                    <a:pt x="8419" y="4751"/>
                    <a:pt x="7823" y="1786"/>
                    <a:pt x="62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19"/>
            <p:cNvSpPr/>
            <p:nvPr/>
          </p:nvSpPr>
          <p:spPr>
            <a:xfrm>
              <a:off x="4118650" y="4676600"/>
              <a:ext cx="593250" cy="113925"/>
            </a:xfrm>
            <a:custGeom>
              <a:rect b="b" l="l" r="r" t="t"/>
              <a:pathLst>
                <a:path extrusionOk="0" h="4557" w="23730">
                  <a:moveTo>
                    <a:pt x="23730" y="0"/>
                  </a:moveTo>
                  <a:cubicBezTo>
                    <a:pt x="23147" y="739"/>
                    <a:pt x="22527" y="1251"/>
                    <a:pt x="21813" y="1751"/>
                  </a:cubicBezTo>
                  <a:cubicBezTo>
                    <a:pt x="20634" y="2548"/>
                    <a:pt x="19741" y="2906"/>
                    <a:pt x="18396" y="3298"/>
                  </a:cubicBezTo>
                  <a:cubicBezTo>
                    <a:pt x="17671" y="3466"/>
                    <a:pt x="16785" y="3534"/>
                    <a:pt x="15875" y="3534"/>
                  </a:cubicBezTo>
                  <a:cubicBezTo>
                    <a:pt x="14648" y="3534"/>
                    <a:pt x="13378" y="3410"/>
                    <a:pt x="12407" y="3239"/>
                  </a:cubicBezTo>
                  <a:cubicBezTo>
                    <a:pt x="10262" y="2837"/>
                    <a:pt x="8461" y="2553"/>
                    <a:pt x="6698" y="2553"/>
                  </a:cubicBezTo>
                  <a:cubicBezTo>
                    <a:pt x="4644" y="2553"/>
                    <a:pt x="2643" y="2939"/>
                    <a:pt x="215" y="3977"/>
                  </a:cubicBezTo>
                  <a:cubicBezTo>
                    <a:pt x="146" y="4012"/>
                    <a:pt x="0" y="4059"/>
                    <a:pt x="14" y="4059"/>
                  </a:cubicBezTo>
                  <a:cubicBezTo>
                    <a:pt x="20" y="4059"/>
                    <a:pt x="47" y="4053"/>
                    <a:pt x="108" y="4037"/>
                  </a:cubicBezTo>
                  <a:cubicBezTo>
                    <a:pt x="1465" y="3775"/>
                    <a:pt x="2561" y="3668"/>
                    <a:pt x="4013" y="3548"/>
                  </a:cubicBezTo>
                  <a:cubicBezTo>
                    <a:pt x="4462" y="3528"/>
                    <a:pt x="4911" y="3518"/>
                    <a:pt x="5360" y="3518"/>
                  </a:cubicBezTo>
                  <a:cubicBezTo>
                    <a:pt x="6470" y="3518"/>
                    <a:pt x="7578" y="3578"/>
                    <a:pt x="8680" y="3679"/>
                  </a:cubicBezTo>
                  <a:cubicBezTo>
                    <a:pt x="10617" y="3892"/>
                    <a:pt x="13268" y="4557"/>
                    <a:pt x="15666" y="4557"/>
                  </a:cubicBezTo>
                  <a:cubicBezTo>
                    <a:pt x="15819" y="4557"/>
                    <a:pt x="15971" y="4554"/>
                    <a:pt x="16122" y="4549"/>
                  </a:cubicBezTo>
                  <a:cubicBezTo>
                    <a:pt x="17205" y="4537"/>
                    <a:pt x="18325" y="4418"/>
                    <a:pt x="19325" y="3941"/>
                  </a:cubicBezTo>
                  <a:cubicBezTo>
                    <a:pt x="21158" y="3132"/>
                    <a:pt x="22777" y="1751"/>
                    <a:pt x="237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19"/>
            <p:cNvSpPr/>
            <p:nvPr/>
          </p:nvSpPr>
          <p:spPr>
            <a:xfrm>
              <a:off x="4194250" y="4793675"/>
              <a:ext cx="344425" cy="34075"/>
            </a:xfrm>
            <a:custGeom>
              <a:rect b="b" l="l" r="r" t="t"/>
              <a:pathLst>
                <a:path extrusionOk="0" h="1363" w="13777">
                  <a:moveTo>
                    <a:pt x="4181" y="0"/>
                  </a:moveTo>
                  <a:cubicBezTo>
                    <a:pt x="3746" y="0"/>
                    <a:pt x="3309" y="18"/>
                    <a:pt x="2870" y="56"/>
                  </a:cubicBezTo>
                  <a:cubicBezTo>
                    <a:pt x="1906" y="151"/>
                    <a:pt x="953" y="330"/>
                    <a:pt x="1" y="532"/>
                  </a:cubicBezTo>
                  <a:cubicBezTo>
                    <a:pt x="1275" y="544"/>
                    <a:pt x="2537" y="628"/>
                    <a:pt x="3799" y="723"/>
                  </a:cubicBezTo>
                  <a:cubicBezTo>
                    <a:pt x="5829" y="874"/>
                    <a:pt x="8293" y="1362"/>
                    <a:pt x="10570" y="1362"/>
                  </a:cubicBezTo>
                  <a:cubicBezTo>
                    <a:pt x="11711" y="1362"/>
                    <a:pt x="12806" y="1239"/>
                    <a:pt x="13777" y="890"/>
                  </a:cubicBezTo>
                  <a:lnTo>
                    <a:pt x="13777" y="890"/>
                  </a:lnTo>
                  <a:cubicBezTo>
                    <a:pt x="13307" y="968"/>
                    <a:pt x="12855" y="1000"/>
                    <a:pt x="12412" y="1000"/>
                  </a:cubicBezTo>
                  <a:cubicBezTo>
                    <a:pt x="11104" y="1000"/>
                    <a:pt x="9878" y="716"/>
                    <a:pt x="8526" y="485"/>
                  </a:cubicBezTo>
                  <a:cubicBezTo>
                    <a:pt x="7093" y="200"/>
                    <a:pt x="5647"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19"/>
            <p:cNvSpPr/>
            <p:nvPr/>
          </p:nvSpPr>
          <p:spPr>
            <a:xfrm>
              <a:off x="3111675" y="4625400"/>
              <a:ext cx="1045100" cy="192025"/>
            </a:xfrm>
            <a:custGeom>
              <a:rect b="b" l="l" r="r" t="t"/>
              <a:pathLst>
                <a:path extrusionOk="0" h="7681" w="41804">
                  <a:moveTo>
                    <a:pt x="41804" y="1"/>
                  </a:moveTo>
                  <a:cubicBezTo>
                    <a:pt x="41673" y="60"/>
                    <a:pt x="41542" y="120"/>
                    <a:pt x="41399" y="167"/>
                  </a:cubicBezTo>
                  <a:cubicBezTo>
                    <a:pt x="39839" y="763"/>
                    <a:pt x="38291" y="1382"/>
                    <a:pt x="36744" y="2013"/>
                  </a:cubicBezTo>
                  <a:cubicBezTo>
                    <a:pt x="33934" y="3144"/>
                    <a:pt x="31124" y="4287"/>
                    <a:pt x="28171" y="5061"/>
                  </a:cubicBezTo>
                  <a:cubicBezTo>
                    <a:pt x="25552" y="5727"/>
                    <a:pt x="23278" y="6049"/>
                    <a:pt x="20789" y="6263"/>
                  </a:cubicBezTo>
                  <a:cubicBezTo>
                    <a:pt x="19678" y="6360"/>
                    <a:pt x="18565" y="6398"/>
                    <a:pt x="17450" y="6398"/>
                  </a:cubicBezTo>
                  <a:cubicBezTo>
                    <a:pt x="15280" y="6398"/>
                    <a:pt x="13106" y="6254"/>
                    <a:pt x="10943" y="6120"/>
                  </a:cubicBezTo>
                  <a:cubicBezTo>
                    <a:pt x="9496" y="6058"/>
                    <a:pt x="8021" y="5935"/>
                    <a:pt x="6558" y="5935"/>
                  </a:cubicBezTo>
                  <a:cubicBezTo>
                    <a:pt x="4962" y="5935"/>
                    <a:pt x="3380" y="6081"/>
                    <a:pt x="1858" y="6608"/>
                  </a:cubicBezTo>
                  <a:cubicBezTo>
                    <a:pt x="1192" y="6859"/>
                    <a:pt x="465" y="7097"/>
                    <a:pt x="1" y="7680"/>
                  </a:cubicBezTo>
                  <a:cubicBezTo>
                    <a:pt x="430" y="7299"/>
                    <a:pt x="989" y="7144"/>
                    <a:pt x="1549" y="7013"/>
                  </a:cubicBezTo>
                  <a:cubicBezTo>
                    <a:pt x="2562" y="6756"/>
                    <a:pt x="3602" y="6682"/>
                    <a:pt x="4670" y="6682"/>
                  </a:cubicBezTo>
                  <a:cubicBezTo>
                    <a:pt x="5233" y="6682"/>
                    <a:pt x="5803" y="6703"/>
                    <a:pt x="6383" y="6728"/>
                  </a:cubicBezTo>
                  <a:cubicBezTo>
                    <a:pt x="8181" y="6787"/>
                    <a:pt x="9990" y="6894"/>
                    <a:pt x="11776" y="7025"/>
                  </a:cubicBezTo>
                  <a:cubicBezTo>
                    <a:pt x="13720" y="7170"/>
                    <a:pt x="15663" y="7300"/>
                    <a:pt x="17606" y="7300"/>
                  </a:cubicBezTo>
                  <a:cubicBezTo>
                    <a:pt x="18699" y="7300"/>
                    <a:pt x="19792" y="7259"/>
                    <a:pt x="20885" y="7156"/>
                  </a:cubicBezTo>
                  <a:cubicBezTo>
                    <a:pt x="24587" y="6847"/>
                    <a:pt x="28278" y="6168"/>
                    <a:pt x="31791" y="4930"/>
                  </a:cubicBezTo>
                  <a:cubicBezTo>
                    <a:pt x="34053" y="4168"/>
                    <a:pt x="36303" y="3310"/>
                    <a:pt x="38399" y="2132"/>
                  </a:cubicBezTo>
                  <a:cubicBezTo>
                    <a:pt x="39423" y="1548"/>
                    <a:pt x="40435" y="941"/>
                    <a:pt x="41411" y="286"/>
                  </a:cubicBezTo>
                  <a:cubicBezTo>
                    <a:pt x="41554" y="191"/>
                    <a:pt x="41697" y="96"/>
                    <a:pt x="418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19"/>
            <p:cNvSpPr/>
            <p:nvPr/>
          </p:nvSpPr>
          <p:spPr>
            <a:xfrm>
              <a:off x="3718600" y="4717975"/>
              <a:ext cx="348875" cy="114925"/>
            </a:xfrm>
            <a:custGeom>
              <a:rect b="b" l="l" r="r" t="t"/>
              <a:pathLst>
                <a:path extrusionOk="0" h="4597" w="13955">
                  <a:moveTo>
                    <a:pt x="13955" y="0"/>
                  </a:moveTo>
                  <a:lnTo>
                    <a:pt x="13955" y="0"/>
                  </a:lnTo>
                  <a:cubicBezTo>
                    <a:pt x="11526" y="1310"/>
                    <a:pt x="9431" y="2060"/>
                    <a:pt x="6644" y="2846"/>
                  </a:cubicBezTo>
                  <a:cubicBezTo>
                    <a:pt x="4894" y="3370"/>
                    <a:pt x="3120" y="3858"/>
                    <a:pt x="1334" y="4299"/>
                  </a:cubicBezTo>
                  <a:cubicBezTo>
                    <a:pt x="894" y="4406"/>
                    <a:pt x="441" y="4513"/>
                    <a:pt x="1" y="4596"/>
                  </a:cubicBezTo>
                  <a:cubicBezTo>
                    <a:pt x="358" y="4596"/>
                    <a:pt x="727" y="4596"/>
                    <a:pt x="1084" y="4584"/>
                  </a:cubicBezTo>
                  <a:cubicBezTo>
                    <a:pt x="5954" y="4453"/>
                    <a:pt x="10204" y="3179"/>
                    <a:pt x="139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19"/>
            <p:cNvSpPr/>
            <p:nvPr/>
          </p:nvSpPr>
          <p:spPr>
            <a:xfrm>
              <a:off x="3959700" y="4777500"/>
              <a:ext cx="107775" cy="46175"/>
            </a:xfrm>
            <a:custGeom>
              <a:rect b="b" l="l" r="r" t="t"/>
              <a:pathLst>
                <a:path extrusionOk="0" h="1847" w="4311">
                  <a:moveTo>
                    <a:pt x="4311" y="1"/>
                  </a:moveTo>
                  <a:lnTo>
                    <a:pt x="4311" y="1"/>
                  </a:lnTo>
                  <a:cubicBezTo>
                    <a:pt x="3549" y="346"/>
                    <a:pt x="2715" y="620"/>
                    <a:pt x="1930" y="941"/>
                  </a:cubicBezTo>
                  <a:cubicBezTo>
                    <a:pt x="1584" y="1096"/>
                    <a:pt x="560" y="1572"/>
                    <a:pt x="1" y="1846"/>
                  </a:cubicBezTo>
                  <a:cubicBezTo>
                    <a:pt x="1572" y="1703"/>
                    <a:pt x="3108" y="1060"/>
                    <a:pt x="43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19"/>
            <p:cNvSpPr/>
            <p:nvPr/>
          </p:nvSpPr>
          <p:spPr>
            <a:xfrm>
              <a:off x="4220750" y="4529000"/>
              <a:ext cx="404550" cy="77675"/>
            </a:xfrm>
            <a:custGeom>
              <a:rect b="b" l="l" r="r" t="t"/>
              <a:pathLst>
                <a:path extrusionOk="0" h="3107" w="16182">
                  <a:moveTo>
                    <a:pt x="9998" y="0"/>
                  </a:moveTo>
                  <a:cubicBezTo>
                    <a:pt x="9417" y="0"/>
                    <a:pt x="8836" y="31"/>
                    <a:pt x="8264" y="82"/>
                  </a:cubicBezTo>
                  <a:cubicBezTo>
                    <a:pt x="6240" y="237"/>
                    <a:pt x="4239" y="773"/>
                    <a:pt x="2418" y="1678"/>
                  </a:cubicBezTo>
                  <a:cubicBezTo>
                    <a:pt x="1584" y="2106"/>
                    <a:pt x="727" y="2511"/>
                    <a:pt x="1" y="3106"/>
                  </a:cubicBezTo>
                  <a:cubicBezTo>
                    <a:pt x="691" y="2737"/>
                    <a:pt x="1406" y="2535"/>
                    <a:pt x="2156" y="2297"/>
                  </a:cubicBezTo>
                  <a:cubicBezTo>
                    <a:pt x="3620" y="1832"/>
                    <a:pt x="5108" y="1511"/>
                    <a:pt x="6609" y="1285"/>
                  </a:cubicBezTo>
                  <a:cubicBezTo>
                    <a:pt x="7517" y="1128"/>
                    <a:pt x="9873" y="913"/>
                    <a:pt x="11656" y="913"/>
                  </a:cubicBezTo>
                  <a:cubicBezTo>
                    <a:pt x="12304" y="913"/>
                    <a:pt x="12876" y="941"/>
                    <a:pt x="13276" y="1011"/>
                  </a:cubicBezTo>
                  <a:cubicBezTo>
                    <a:pt x="14264" y="1178"/>
                    <a:pt x="15241" y="1392"/>
                    <a:pt x="16181" y="1725"/>
                  </a:cubicBezTo>
                  <a:cubicBezTo>
                    <a:pt x="15931" y="1475"/>
                    <a:pt x="14812" y="951"/>
                    <a:pt x="14217" y="713"/>
                  </a:cubicBezTo>
                  <a:cubicBezTo>
                    <a:pt x="12877" y="188"/>
                    <a:pt x="11435" y="0"/>
                    <a:pt x="99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19"/>
            <p:cNvSpPr/>
            <p:nvPr/>
          </p:nvSpPr>
          <p:spPr>
            <a:xfrm>
              <a:off x="4422850" y="4585950"/>
              <a:ext cx="201250" cy="32925"/>
            </a:xfrm>
            <a:custGeom>
              <a:rect b="b" l="l" r="r" t="t"/>
              <a:pathLst>
                <a:path extrusionOk="0" h="1317" w="8050">
                  <a:moveTo>
                    <a:pt x="3498" y="0"/>
                  </a:moveTo>
                  <a:cubicBezTo>
                    <a:pt x="2473" y="0"/>
                    <a:pt x="1441" y="155"/>
                    <a:pt x="465" y="424"/>
                  </a:cubicBezTo>
                  <a:cubicBezTo>
                    <a:pt x="311" y="459"/>
                    <a:pt x="144" y="507"/>
                    <a:pt x="1" y="555"/>
                  </a:cubicBezTo>
                  <a:cubicBezTo>
                    <a:pt x="251" y="555"/>
                    <a:pt x="501" y="555"/>
                    <a:pt x="763" y="566"/>
                  </a:cubicBezTo>
                  <a:cubicBezTo>
                    <a:pt x="1906" y="590"/>
                    <a:pt x="3037" y="686"/>
                    <a:pt x="4168" y="757"/>
                  </a:cubicBezTo>
                  <a:cubicBezTo>
                    <a:pt x="5585" y="828"/>
                    <a:pt x="6692" y="900"/>
                    <a:pt x="8050" y="1317"/>
                  </a:cubicBezTo>
                  <a:cubicBezTo>
                    <a:pt x="6710" y="385"/>
                    <a:pt x="5112" y="0"/>
                    <a:pt x="34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19"/>
            <p:cNvSpPr/>
            <p:nvPr/>
          </p:nvSpPr>
          <p:spPr>
            <a:xfrm>
              <a:off x="3898100" y="4109275"/>
              <a:ext cx="98850" cy="393525"/>
            </a:xfrm>
            <a:custGeom>
              <a:rect b="b" l="l" r="r" t="t"/>
              <a:pathLst>
                <a:path extrusionOk="0" h="15741" w="3954">
                  <a:moveTo>
                    <a:pt x="0" y="0"/>
                  </a:moveTo>
                  <a:cubicBezTo>
                    <a:pt x="465" y="5584"/>
                    <a:pt x="465" y="10287"/>
                    <a:pt x="3608" y="15204"/>
                  </a:cubicBezTo>
                  <a:cubicBezTo>
                    <a:pt x="3703" y="15383"/>
                    <a:pt x="3834" y="15562"/>
                    <a:pt x="3953" y="15740"/>
                  </a:cubicBezTo>
                  <a:cubicBezTo>
                    <a:pt x="3834" y="15466"/>
                    <a:pt x="3715" y="15169"/>
                    <a:pt x="3608" y="14883"/>
                  </a:cubicBezTo>
                  <a:cubicBezTo>
                    <a:pt x="1822" y="10097"/>
                    <a:pt x="1167" y="497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19"/>
            <p:cNvSpPr/>
            <p:nvPr/>
          </p:nvSpPr>
          <p:spPr>
            <a:xfrm>
              <a:off x="3873675" y="4253025"/>
              <a:ext cx="42900" cy="242625"/>
            </a:xfrm>
            <a:custGeom>
              <a:rect b="b" l="l" r="r" t="t"/>
              <a:pathLst>
                <a:path extrusionOk="0" h="9705" w="1716">
                  <a:moveTo>
                    <a:pt x="739" y="1"/>
                  </a:moveTo>
                  <a:lnTo>
                    <a:pt x="739" y="1"/>
                  </a:lnTo>
                  <a:cubicBezTo>
                    <a:pt x="1" y="3085"/>
                    <a:pt x="477" y="6323"/>
                    <a:pt x="1561" y="9252"/>
                  </a:cubicBezTo>
                  <a:cubicBezTo>
                    <a:pt x="1608" y="9407"/>
                    <a:pt x="1668" y="9550"/>
                    <a:pt x="1715" y="9704"/>
                  </a:cubicBezTo>
                  <a:cubicBezTo>
                    <a:pt x="1680" y="9431"/>
                    <a:pt x="1668" y="9181"/>
                    <a:pt x="1656" y="8919"/>
                  </a:cubicBezTo>
                  <a:cubicBezTo>
                    <a:pt x="1561" y="7311"/>
                    <a:pt x="1418" y="5680"/>
                    <a:pt x="1192" y="4073"/>
                  </a:cubicBezTo>
                  <a:cubicBezTo>
                    <a:pt x="965" y="2442"/>
                    <a:pt x="775" y="1620"/>
                    <a:pt x="7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19"/>
            <p:cNvSpPr/>
            <p:nvPr/>
          </p:nvSpPr>
          <p:spPr>
            <a:xfrm>
              <a:off x="3852550" y="4365850"/>
              <a:ext cx="11050" cy="85450"/>
            </a:xfrm>
            <a:custGeom>
              <a:rect b="b" l="l" r="r" t="t"/>
              <a:pathLst>
                <a:path extrusionOk="0" h="3418" w="442">
                  <a:moveTo>
                    <a:pt x="298" y="0"/>
                  </a:moveTo>
                  <a:cubicBezTo>
                    <a:pt x="1" y="1096"/>
                    <a:pt x="60" y="2227"/>
                    <a:pt x="215" y="3334"/>
                  </a:cubicBezTo>
                  <a:cubicBezTo>
                    <a:pt x="215" y="3358"/>
                    <a:pt x="239" y="3382"/>
                    <a:pt x="239" y="3417"/>
                  </a:cubicBezTo>
                  <a:cubicBezTo>
                    <a:pt x="274" y="3013"/>
                    <a:pt x="322" y="2596"/>
                    <a:pt x="370" y="2179"/>
                  </a:cubicBezTo>
                  <a:cubicBezTo>
                    <a:pt x="441" y="1465"/>
                    <a:pt x="370" y="738"/>
                    <a:pt x="2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19"/>
            <p:cNvSpPr/>
            <p:nvPr/>
          </p:nvSpPr>
          <p:spPr>
            <a:xfrm>
              <a:off x="3556675" y="4097950"/>
              <a:ext cx="181600" cy="431625"/>
            </a:xfrm>
            <a:custGeom>
              <a:rect b="b" l="l" r="r" t="t"/>
              <a:pathLst>
                <a:path extrusionOk="0" h="17265" w="7264">
                  <a:moveTo>
                    <a:pt x="7264" y="1"/>
                  </a:moveTo>
                  <a:cubicBezTo>
                    <a:pt x="6013" y="2703"/>
                    <a:pt x="5716" y="5728"/>
                    <a:pt x="4823" y="8549"/>
                  </a:cubicBezTo>
                  <a:cubicBezTo>
                    <a:pt x="3930" y="11395"/>
                    <a:pt x="2739" y="13633"/>
                    <a:pt x="739" y="16324"/>
                  </a:cubicBezTo>
                  <a:cubicBezTo>
                    <a:pt x="489" y="16646"/>
                    <a:pt x="298" y="16908"/>
                    <a:pt x="1" y="17265"/>
                  </a:cubicBezTo>
                  <a:cubicBezTo>
                    <a:pt x="203" y="17098"/>
                    <a:pt x="418" y="16919"/>
                    <a:pt x="620" y="16753"/>
                  </a:cubicBezTo>
                  <a:cubicBezTo>
                    <a:pt x="2156" y="15479"/>
                    <a:pt x="3477" y="13907"/>
                    <a:pt x="4418" y="12145"/>
                  </a:cubicBezTo>
                  <a:cubicBezTo>
                    <a:pt x="5287" y="10371"/>
                    <a:pt x="5882" y="8478"/>
                    <a:pt x="6240" y="6549"/>
                  </a:cubicBezTo>
                  <a:cubicBezTo>
                    <a:pt x="6656" y="4287"/>
                    <a:pt x="6680" y="2156"/>
                    <a:pt x="72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19"/>
            <p:cNvSpPr/>
            <p:nvPr/>
          </p:nvSpPr>
          <p:spPr>
            <a:xfrm>
              <a:off x="3643600" y="4289950"/>
              <a:ext cx="94975" cy="241725"/>
            </a:xfrm>
            <a:custGeom>
              <a:rect b="b" l="l" r="r" t="t"/>
              <a:pathLst>
                <a:path extrusionOk="0" h="9669" w="3799">
                  <a:moveTo>
                    <a:pt x="3691" y="0"/>
                  </a:moveTo>
                  <a:lnTo>
                    <a:pt x="3691" y="0"/>
                  </a:lnTo>
                  <a:cubicBezTo>
                    <a:pt x="2917" y="3346"/>
                    <a:pt x="1846" y="6013"/>
                    <a:pt x="477" y="8775"/>
                  </a:cubicBezTo>
                  <a:cubicBezTo>
                    <a:pt x="334" y="9073"/>
                    <a:pt x="179" y="9370"/>
                    <a:pt x="0" y="9668"/>
                  </a:cubicBezTo>
                  <a:cubicBezTo>
                    <a:pt x="119" y="9537"/>
                    <a:pt x="262" y="9382"/>
                    <a:pt x="393" y="9251"/>
                  </a:cubicBezTo>
                  <a:cubicBezTo>
                    <a:pt x="2953" y="6584"/>
                    <a:pt x="3799" y="3632"/>
                    <a:pt x="36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19"/>
            <p:cNvSpPr/>
            <p:nvPr/>
          </p:nvSpPr>
          <p:spPr>
            <a:xfrm>
              <a:off x="3743325" y="4370000"/>
              <a:ext cx="33950" cy="100050"/>
            </a:xfrm>
            <a:custGeom>
              <a:rect b="b" l="l" r="r" t="t"/>
              <a:pathLst>
                <a:path extrusionOk="0" h="4002" w="1358">
                  <a:moveTo>
                    <a:pt x="1072" y="1"/>
                  </a:moveTo>
                  <a:cubicBezTo>
                    <a:pt x="1012" y="620"/>
                    <a:pt x="750" y="1215"/>
                    <a:pt x="572" y="1823"/>
                  </a:cubicBezTo>
                  <a:cubicBezTo>
                    <a:pt x="357" y="2537"/>
                    <a:pt x="262" y="3287"/>
                    <a:pt x="0" y="4001"/>
                  </a:cubicBezTo>
                  <a:cubicBezTo>
                    <a:pt x="750" y="2823"/>
                    <a:pt x="1357" y="1465"/>
                    <a:pt x="10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19"/>
            <p:cNvSpPr/>
            <p:nvPr/>
          </p:nvSpPr>
          <p:spPr>
            <a:xfrm>
              <a:off x="3003625" y="4505750"/>
              <a:ext cx="867700" cy="196675"/>
            </a:xfrm>
            <a:custGeom>
              <a:rect b="b" l="l" r="r" t="t"/>
              <a:pathLst>
                <a:path extrusionOk="0" h="7867" w="34708">
                  <a:moveTo>
                    <a:pt x="34708" y="0"/>
                  </a:moveTo>
                  <a:cubicBezTo>
                    <a:pt x="33839" y="1929"/>
                    <a:pt x="32291" y="3358"/>
                    <a:pt x="30695" y="4465"/>
                  </a:cubicBezTo>
                  <a:cubicBezTo>
                    <a:pt x="29100" y="5560"/>
                    <a:pt x="27659" y="6049"/>
                    <a:pt x="25766" y="6513"/>
                  </a:cubicBezTo>
                  <a:cubicBezTo>
                    <a:pt x="23743" y="7020"/>
                    <a:pt x="21551" y="7226"/>
                    <a:pt x="19366" y="7226"/>
                  </a:cubicBezTo>
                  <a:cubicBezTo>
                    <a:pt x="17292" y="7226"/>
                    <a:pt x="15225" y="7041"/>
                    <a:pt x="13312" y="6751"/>
                  </a:cubicBezTo>
                  <a:cubicBezTo>
                    <a:pt x="11955" y="6513"/>
                    <a:pt x="10598" y="6215"/>
                    <a:pt x="9276" y="5787"/>
                  </a:cubicBezTo>
                  <a:cubicBezTo>
                    <a:pt x="8121" y="5429"/>
                    <a:pt x="6526" y="4739"/>
                    <a:pt x="5645" y="4406"/>
                  </a:cubicBezTo>
                  <a:cubicBezTo>
                    <a:pt x="3990" y="3703"/>
                    <a:pt x="2108" y="2882"/>
                    <a:pt x="1" y="1917"/>
                  </a:cubicBezTo>
                  <a:lnTo>
                    <a:pt x="1" y="1917"/>
                  </a:lnTo>
                  <a:cubicBezTo>
                    <a:pt x="2775" y="3691"/>
                    <a:pt x="5704" y="5251"/>
                    <a:pt x="8835" y="6311"/>
                  </a:cubicBezTo>
                  <a:cubicBezTo>
                    <a:pt x="12050" y="7382"/>
                    <a:pt x="15443" y="7775"/>
                    <a:pt x="18801" y="7858"/>
                  </a:cubicBezTo>
                  <a:cubicBezTo>
                    <a:pt x="19032" y="7864"/>
                    <a:pt x="19264" y="7866"/>
                    <a:pt x="19495" y="7866"/>
                  </a:cubicBezTo>
                  <a:cubicBezTo>
                    <a:pt x="21857" y="7866"/>
                    <a:pt x="24204" y="7589"/>
                    <a:pt x="26492" y="7025"/>
                  </a:cubicBezTo>
                  <a:cubicBezTo>
                    <a:pt x="28362" y="6561"/>
                    <a:pt x="30183" y="5870"/>
                    <a:pt x="31648" y="4608"/>
                  </a:cubicBezTo>
                  <a:cubicBezTo>
                    <a:pt x="32529" y="3894"/>
                    <a:pt x="33279" y="3036"/>
                    <a:pt x="33874" y="2060"/>
                  </a:cubicBezTo>
                  <a:cubicBezTo>
                    <a:pt x="34231" y="1500"/>
                    <a:pt x="34696" y="357"/>
                    <a:pt x="347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19"/>
            <p:cNvSpPr/>
            <p:nvPr/>
          </p:nvSpPr>
          <p:spPr>
            <a:xfrm>
              <a:off x="3824275" y="4522400"/>
              <a:ext cx="100325" cy="132500"/>
            </a:xfrm>
            <a:custGeom>
              <a:rect b="b" l="l" r="r" t="t"/>
              <a:pathLst>
                <a:path extrusionOk="0" h="5300" w="4013">
                  <a:moveTo>
                    <a:pt x="3965" y="1"/>
                  </a:moveTo>
                  <a:lnTo>
                    <a:pt x="3965" y="1"/>
                  </a:lnTo>
                  <a:cubicBezTo>
                    <a:pt x="3763" y="799"/>
                    <a:pt x="3525" y="1287"/>
                    <a:pt x="3072" y="2037"/>
                  </a:cubicBezTo>
                  <a:cubicBezTo>
                    <a:pt x="2382" y="3132"/>
                    <a:pt x="1870" y="3763"/>
                    <a:pt x="739" y="4740"/>
                  </a:cubicBezTo>
                  <a:cubicBezTo>
                    <a:pt x="489" y="4966"/>
                    <a:pt x="298" y="5121"/>
                    <a:pt x="1" y="5299"/>
                  </a:cubicBezTo>
                  <a:cubicBezTo>
                    <a:pt x="143" y="5264"/>
                    <a:pt x="274" y="5216"/>
                    <a:pt x="405" y="5180"/>
                  </a:cubicBezTo>
                  <a:cubicBezTo>
                    <a:pt x="1501" y="4811"/>
                    <a:pt x="2489" y="4097"/>
                    <a:pt x="3120" y="3108"/>
                  </a:cubicBezTo>
                  <a:cubicBezTo>
                    <a:pt x="3644" y="2216"/>
                    <a:pt x="4013" y="1192"/>
                    <a:pt x="39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19"/>
            <p:cNvSpPr/>
            <p:nvPr/>
          </p:nvSpPr>
          <p:spPr>
            <a:xfrm>
              <a:off x="3962750" y="4534925"/>
              <a:ext cx="25850" cy="67200"/>
            </a:xfrm>
            <a:custGeom>
              <a:rect b="b" l="l" r="r" t="t"/>
              <a:pathLst>
                <a:path extrusionOk="0" h="2688" w="1034">
                  <a:moveTo>
                    <a:pt x="677" y="0"/>
                  </a:moveTo>
                  <a:lnTo>
                    <a:pt x="677" y="0"/>
                  </a:lnTo>
                  <a:cubicBezTo>
                    <a:pt x="665" y="714"/>
                    <a:pt x="391" y="1393"/>
                    <a:pt x="188" y="2131"/>
                  </a:cubicBezTo>
                  <a:cubicBezTo>
                    <a:pt x="129" y="2298"/>
                    <a:pt x="81" y="2477"/>
                    <a:pt x="22" y="2643"/>
                  </a:cubicBezTo>
                  <a:cubicBezTo>
                    <a:pt x="6" y="2676"/>
                    <a:pt x="0" y="2687"/>
                    <a:pt x="2" y="2687"/>
                  </a:cubicBezTo>
                  <a:cubicBezTo>
                    <a:pt x="6" y="2687"/>
                    <a:pt x="38" y="2643"/>
                    <a:pt x="69" y="2619"/>
                  </a:cubicBezTo>
                  <a:cubicBezTo>
                    <a:pt x="653" y="1905"/>
                    <a:pt x="1034" y="917"/>
                    <a:pt x="6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19"/>
            <p:cNvSpPr/>
            <p:nvPr/>
          </p:nvSpPr>
          <p:spPr>
            <a:xfrm>
              <a:off x="3994225" y="4106875"/>
              <a:ext cx="354550" cy="272975"/>
            </a:xfrm>
            <a:custGeom>
              <a:rect b="b" l="l" r="r" t="t"/>
              <a:pathLst>
                <a:path extrusionOk="0" h="10919" w="14182">
                  <a:moveTo>
                    <a:pt x="1" y="1"/>
                  </a:moveTo>
                  <a:cubicBezTo>
                    <a:pt x="1751" y="3085"/>
                    <a:pt x="4073" y="5894"/>
                    <a:pt x="6859" y="8085"/>
                  </a:cubicBezTo>
                  <a:cubicBezTo>
                    <a:pt x="8478" y="9323"/>
                    <a:pt x="10395" y="10085"/>
                    <a:pt x="12360" y="10574"/>
                  </a:cubicBezTo>
                  <a:cubicBezTo>
                    <a:pt x="12943" y="10728"/>
                    <a:pt x="13538" y="10847"/>
                    <a:pt x="14134" y="10919"/>
                  </a:cubicBezTo>
                  <a:lnTo>
                    <a:pt x="14181" y="10919"/>
                  </a:lnTo>
                  <a:cubicBezTo>
                    <a:pt x="14110" y="10907"/>
                    <a:pt x="14038" y="10871"/>
                    <a:pt x="13955" y="10859"/>
                  </a:cubicBezTo>
                  <a:cubicBezTo>
                    <a:pt x="13122" y="10597"/>
                    <a:pt x="12550" y="10312"/>
                    <a:pt x="11752" y="9966"/>
                  </a:cubicBezTo>
                  <a:cubicBezTo>
                    <a:pt x="9347" y="8942"/>
                    <a:pt x="7228" y="7692"/>
                    <a:pt x="5490" y="5966"/>
                  </a:cubicBezTo>
                  <a:cubicBezTo>
                    <a:pt x="3513" y="4120"/>
                    <a:pt x="1632" y="215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19"/>
            <p:cNvSpPr/>
            <p:nvPr/>
          </p:nvSpPr>
          <p:spPr>
            <a:xfrm>
              <a:off x="4095450" y="4287850"/>
              <a:ext cx="200325" cy="142600"/>
            </a:xfrm>
            <a:custGeom>
              <a:rect b="b" l="l" r="r" t="t"/>
              <a:pathLst>
                <a:path extrusionOk="0" h="5704" w="8013">
                  <a:moveTo>
                    <a:pt x="0" y="1"/>
                  </a:moveTo>
                  <a:cubicBezTo>
                    <a:pt x="1036" y="1251"/>
                    <a:pt x="2024" y="2561"/>
                    <a:pt x="3286" y="3585"/>
                  </a:cubicBezTo>
                  <a:cubicBezTo>
                    <a:pt x="4096" y="4251"/>
                    <a:pt x="5001" y="4775"/>
                    <a:pt x="5965" y="5180"/>
                  </a:cubicBezTo>
                  <a:cubicBezTo>
                    <a:pt x="6501" y="5406"/>
                    <a:pt x="7049" y="5633"/>
                    <a:pt x="7632" y="5668"/>
                  </a:cubicBezTo>
                  <a:cubicBezTo>
                    <a:pt x="7739" y="5692"/>
                    <a:pt x="7823" y="5704"/>
                    <a:pt x="7930" y="5704"/>
                  </a:cubicBezTo>
                  <a:lnTo>
                    <a:pt x="8013" y="5704"/>
                  </a:lnTo>
                  <a:cubicBezTo>
                    <a:pt x="7823" y="5656"/>
                    <a:pt x="7608" y="5585"/>
                    <a:pt x="7453" y="5513"/>
                  </a:cubicBezTo>
                  <a:cubicBezTo>
                    <a:pt x="7072" y="5347"/>
                    <a:pt x="6739" y="5097"/>
                    <a:pt x="6394" y="4859"/>
                  </a:cubicBezTo>
                  <a:cubicBezTo>
                    <a:pt x="5858" y="4513"/>
                    <a:pt x="4655" y="3656"/>
                    <a:pt x="4465" y="3489"/>
                  </a:cubicBezTo>
                  <a:cubicBezTo>
                    <a:pt x="3060" y="2442"/>
                    <a:pt x="1988" y="154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19"/>
            <p:cNvSpPr/>
            <p:nvPr/>
          </p:nvSpPr>
          <p:spPr>
            <a:xfrm>
              <a:off x="4159150" y="4398875"/>
              <a:ext cx="54775" cy="78025"/>
            </a:xfrm>
            <a:custGeom>
              <a:rect b="b" l="l" r="r" t="t"/>
              <a:pathLst>
                <a:path extrusionOk="0" h="3121" w="2191">
                  <a:moveTo>
                    <a:pt x="0" y="1"/>
                  </a:moveTo>
                  <a:cubicBezTo>
                    <a:pt x="322" y="1275"/>
                    <a:pt x="1226" y="2287"/>
                    <a:pt x="2191" y="3120"/>
                  </a:cubicBezTo>
                  <a:cubicBezTo>
                    <a:pt x="1750" y="2489"/>
                    <a:pt x="1381" y="1799"/>
                    <a:pt x="893" y="1203"/>
                  </a:cubicBezTo>
                  <a:cubicBezTo>
                    <a:pt x="548" y="775"/>
                    <a:pt x="310" y="50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19"/>
            <p:cNvSpPr/>
            <p:nvPr/>
          </p:nvSpPr>
          <p:spPr>
            <a:xfrm>
              <a:off x="4470200" y="4282550"/>
              <a:ext cx="366425" cy="122025"/>
            </a:xfrm>
            <a:custGeom>
              <a:rect b="b" l="l" r="r" t="t"/>
              <a:pathLst>
                <a:path extrusionOk="0" h="4881" w="14657">
                  <a:moveTo>
                    <a:pt x="11211" y="1"/>
                  </a:moveTo>
                  <a:cubicBezTo>
                    <a:pt x="9788" y="1"/>
                    <a:pt x="8364" y="208"/>
                    <a:pt x="7001" y="582"/>
                  </a:cubicBezTo>
                  <a:cubicBezTo>
                    <a:pt x="5060" y="1153"/>
                    <a:pt x="3239" y="2165"/>
                    <a:pt x="1643" y="3428"/>
                  </a:cubicBezTo>
                  <a:cubicBezTo>
                    <a:pt x="1081" y="3873"/>
                    <a:pt x="518" y="4341"/>
                    <a:pt x="24" y="4855"/>
                  </a:cubicBezTo>
                  <a:lnTo>
                    <a:pt x="24" y="4855"/>
                  </a:lnTo>
                  <a:cubicBezTo>
                    <a:pt x="48" y="4836"/>
                    <a:pt x="78" y="4823"/>
                    <a:pt x="95" y="4797"/>
                  </a:cubicBezTo>
                  <a:cubicBezTo>
                    <a:pt x="1012" y="4225"/>
                    <a:pt x="1941" y="3701"/>
                    <a:pt x="2881" y="3178"/>
                  </a:cubicBezTo>
                  <a:cubicBezTo>
                    <a:pt x="5679" y="1670"/>
                    <a:pt x="9529" y="353"/>
                    <a:pt x="13117" y="353"/>
                  </a:cubicBezTo>
                  <a:cubicBezTo>
                    <a:pt x="13637" y="353"/>
                    <a:pt x="14152" y="380"/>
                    <a:pt x="14657" y="439"/>
                  </a:cubicBezTo>
                  <a:cubicBezTo>
                    <a:pt x="13533" y="139"/>
                    <a:pt x="12372" y="1"/>
                    <a:pt x="11211" y="1"/>
                  </a:cubicBezTo>
                  <a:close/>
                  <a:moveTo>
                    <a:pt x="24" y="4855"/>
                  </a:moveTo>
                  <a:cubicBezTo>
                    <a:pt x="15" y="4862"/>
                    <a:pt x="7" y="4870"/>
                    <a:pt x="0" y="4880"/>
                  </a:cubicBezTo>
                  <a:cubicBezTo>
                    <a:pt x="8" y="4872"/>
                    <a:pt x="16" y="4864"/>
                    <a:pt x="24" y="48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19"/>
            <p:cNvSpPr/>
            <p:nvPr/>
          </p:nvSpPr>
          <p:spPr>
            <a:xfrm>
              <a:off x="4467800" y="4279525"/>
              <a:ext cx="139625" cy="82775"/>
            </a:xfrm>
            <a:custGeom>
              <a:rect b="b" l="l" r="r" t="t"/>
              <a:pathLst>
                <a:path extrusionOk="0" h="3311" w="5585">
                  <a:moveTo>
                    <a:pt x="5585" y="0"/>
                  </a:moveTo>
                  <a:lnTo>
                    <a:pt x="5585" y="0"/>
                  </a:lnTo>
                  <a:cubicBezTo>
                    <a:pt x="5442" y="36"/>
                    <a:pt x="5299" y="84"/>
                    <a:pt x="5144" y="131"/>
                  </a:cubicBezTo>
                  <a:cubicBezTo>
                    <a:pt x="4168" y="429"/>
                    <a:pt x="3156" y="739"/>
                    <a:pt x="2251" y="1263"/>
                  </a:cubicBezTo>
                  <a:cubicBezTo>
                    <a:pt x="1382" y="1798"/>
                    <a:pt x="596" y="2477"/>
                    <a:pt x="1" y="3310"/>
                  </a:cubicBezTo>
                  <a:cubicBezTo>
                    <a:pt x="941" y="2596"/>
                    <a:pt x="2013" y="2084"/>
                    <a:pt x="3037" y="1524"/>
                  </a:cubicBezTo>
                  <a:cubicBezTo>
                    <a:pt x="3763" y="1132"/>
                    <a:pt x="4442" y="632"/>
                    <a:pt x="5156" y="239"/>
                  </a:cubicBezTo>
                  <a:cubicBezTo>
                    <a:pt x="5299" y="143"/>
                    <a:pt x="5454" y="72"/>
                    <a:pt x="55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19"/>
            <p:cNvSpPr/>
            <p:nvPr/>
          </p:nvSpPr>
          <p:spPr>
            <a:xfrm>
              <a:off x="4603550" y="4427300"/>
              <a:ext cx="117600" cy="33825"/>
            </a:xfrm>
            <a:custGeom>
              <a:rect b="b" l="l" r="r" t="t"/>
              <a:pathLst>
                <a:path extrusionOk="0" h="1353" w="4704">
                  <a:moveTo>
                    <a:pt x="1178" y="1"/>
                  </a:moveTo>
                  <a:cubicBezTo>
                    <a:pt x="838" y="1"/>
                    <a:pt x="498" y="31"/>
                    <a:pt x="167" y="90"/>
                  </a:cubicBezTo>
                  <a:cubicBezTo>
                    <a:pt x="107" y="90"/>
                    <a:pt x="60" y="114"/>
                    <a:pt x="0" y="126"/>
                  </a:cubicBezTo>
                  <a:cubicBezTo>
                    <a:pt x="167" y="138"/>
                    <a:pt x="441" y="174"/>
                    <a:pt x="500" y="185"/>
                  </a:cubicBezTo>
                  <a:cubicBezTo>
                    <a:pt x="1238" y="293"/>
                    <a:pt x="1965" y="483"/>
                    <a:pt x="2703" y="650"/>
                  </a:cubicBezTo>
                  <a:cubicBezTo>
                    <a:pt x="3429" y="793"/>
                    <a:pt x="4084" y="995"/>
                    <a:pt x="4703" y="1352"/>
                  </a:cubicBezTo>
                  <a:cubicBezTo>
                    <a:pt x="3779" y="437"/>
                    <a:pt x="2474" y="1"/>
                    <a:pt x="11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1" name="Google Shape;9131;p1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3000"/>
              <a:buNone/>
              <a:defRPr>
                <a:solidFill>
                  <a:schemeClr val="dk1"/>
                </a:solidFill>
              </a:defRPr>
            </a:lvl1pPr>
            <a:lvl2pPr lvl="1" rtl="0">
              <a:spcBef>
                <a:spcPts val="0"/>
              </a:spcBef>
              <a:spcAft>
                <a:spcPts val="0"/>
              </a:spcAft>
              <a:buClr>
                <a:schemeClr val="dk1"/>
              </a:buClr>
              <a:buSzPts val="3000"/>
              <a:buNone/>
              <a:defRPr>
                <a:solidFill>
                  <a:schemeClr val="dk1"/>
                </a:solidFill>
              </a:defRPr>
            </a:lvl2pPr>
            <a:lvl3pPr lvl="2" rtl="0">
              <a:spcBef>
                <a:spcPts val="0"/>
              </a:spcBef>
              <a:spcAft>
                <a:spcPts val="0"/>
              </a:spcAft>
              <a:buClr>
                <a:schemeClr val="dk1"/>
              </a:buClr>
              <a:buSzPts val="3000"/>
              <a:buNone/>
              <a:defRPr>
                <a:solidFill>
                  <a:schemeClr val="dk1"/>
                </a:solidFill>
              </a:defRPr>
            </a:lvl3pPr>
            <a:lvl4pPr lvl="3" rtl="0">
              <a:spcBef>
                <a:spcPts val="0"/>
              </a:spcBef>
              <a:spcAft>
                <a:spcPts val="0"/>
              </a:spcAft>
              <a:buClr>
                <a:schemeClr val="dk1"/>
              </a:buClr>
              <a:buSzPts val="3000"/>
              <a:buNone/>
              <a:defRPr>
                <a:solidFill>
                  <a:schemeClr val="dk1"/>
                </a:solidFill>
              </a:defRPr>
            </a:lvl4pPr>
            <a:lvl5pPr lvl="4" rtl="0">
              <a:spcBef>
                <a:spcPts val="0"/>
              </a:spcBef>
              <a:spcAft>
                <a:spcPts val="0"/>
              </a:spcAft>
              <a:buClr>
                <a:schemeClr val="dk1"/>
              </a:buClr>
              <a:buSzPts val="3000"/>
              <a:buNone/>
              <a:defRPr>
                <a:solidFill>
                  <a:schemeClr val="dk1"/>
                </a:solidFill>
              </a:defRPr>
            </a:lvl5pPr>
            <a:lvl6pPr lvl="5" rtl="0">
              <a:spcBef>
                <a:spcPts val="0"/>
              </a:spcBef>
              <a:spcAft>
                <a:spcPts val="0"/>
              </a:spcAft>
              <a:buClr>
                <a:schemeClr val="dk1"/>
              </a:buClr>
              <a:buSzPts val="3000"/>
              <a:buNone/>
              <a:defRPr>
                <a:solidFill>
                  <a:schemeClr val="dk1"/>
                </a:solidFill>
              </a:defRPr>
            </a:lvl6pPr>
            <a:lvl7pPr lvl="6" rtl="0">
              <a:spcBef>
                <a:spcPts val="0"/>
              </a:spcBef>
              <a:spcAft>
                <a:spcPts val="0"/>
              </a:spcAft>
              <a:buClr>
                <a:schemeClr val="dk1"/>
              </a:buClr>
              <a:buSzPts val="3000"/>
              <a:buNone/>
              <a:defRPr>
                <a:solidFill>
                  <a:schemeClr val="dk1"/>
                </a:solidFill>
              </a:defRPr>
            </a:lvl7pPr>
            <a:lvl8pPr lvl="7" rtl="0">
              <a:spcBef>
                <a:spcPts val="0"/>
              </a:spcBef>
              <a:spcAft>
                <a:spcPts val="0"/>
              </a:spcAft>
              <a:buClr>
                <a:schemeClr val="dk1"/>
              </a:buClr>
              <a:buSzPts val="3000"/>
              <a:buNone/>
              <a:defRPr>
                <a:solidFill>
                  <a:schemeClr val="dk1"/>
                </a:solidFill>
              </a:defRPr>
            </a:lvl8pPr>
            <a:lvl9pPr lvl="8" rtl="0">
              <a:spcBef>
                <a:spcPts val="0"/>
              </a:spcBef>
              <a:spcAft>
                <a:spcPts val="0"/>
              </a:spcAft>
              <a:buClr>
                <a:schemeClr val="dk1"/>
              </a:buClr>
              <a:buSzPts val="3000"/>
              <a:buNone/>
              <a:defRPr>
                <a:solidFill>
                  <a:schemeClr val="dk1"/>
                </a:solidFill>
              </a:defRPr>
            </a:lvl9pPr>
          </a:lstStyle>
          <a:p/>
        </p:txBody>
      </p:sp>
      <p:sp>
        <p:nvSpPr>
          <p:cNvPr id="9132" name="Google Shape;9132;p19"/>
          <p:cNvSpPr txBox="1"/>
          <p:nvPr>
            <p:ph idx="2" type="title"/>
          </p:nvPr>
        </p:nvSpPr>
        <p:spPr>
          <a:xfrm>
            <a:off x="719975" y="14161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solidFill>
                  <a:schemeClr val="dk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133" name="Google Shape;9133;p19"/>
          <p:cNvSpPr txBox="1"/>
          <p:nvPr>
            <p:ph idx="1" type="subTitle"/>
          </p:nvPr>
        </p:nvSpPr>
        <p:spPr>
          <a:xfrm>
            <a:off x="719975" y="1993150"/>
            <a:ext cx="2305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latin typeface="Josefin Sans"/>
                <a:ea typeface="Josefin Sans"/>
                <a:cs typeface="Josefin Sans"/>
                <a:sym typeface="Josefin Sans"/>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134" name="Google Shape;9134;p19"/>
          <p:cNvSpPr txBox="1"/>
          <p:nvPr>
            <p:ph idx="3" type="title"/>
          </p:nvPr>
        </p:nvSpPr>
        <p:spPr>
          <a:xfrm>
            <a:off x="3419244" y="14161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solidFill>
                  <a:schemeClr val="dk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135" name="Google Shape;9135;p19"/>
          <p:cNvSpPr txBox="1"/>
          <p:nvPr>
            <p:ph idx="4" type="subTitle"/>
          </p:nvPr>
        </p:nvSpPr>
        <p:spPr>
          <a:xfrm>
            <a:off x="3419244" y="1993150"/>
            <a:ext cx="2305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latin typeface="Josefin Sans"/>
                <a:ea typeface="Josefin Sans"/>
                <a:cs typeface="Josefin Sans"/>
                <a:sym typeface="Josefin Sans"/>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136" name="Google Shape;9136;p19"/>
          <p:cNvSpPr txBox="1"/>
          <p:nvPr>
            <p:ph idx="5" type="title"/>
          </p:nvPr>
        </p:nvSpPr>
        <p:spPr>
          <a:xfrm>
            <a:off x="719975" y="2998286"/>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solidFill>
                  <a:schemeClr val="dk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137" name="Google Shape;9137;p19"/>
          <p:cNvSpPr txBox="1"/>
          <p:nvPr>
            <p:ph idx="6" type="subTitle"/>
          </p:nvPr>
        </p:nvSpPr>
        <p:spPr>
          <a:xfrm>
            <a:off x="719975" y="3575286"/>
            <a:ext cx="2305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latin typeface="Josefin Sans"/>
                <a:ea typeface="Josefin Sans"/>
                <a:cs typeface="Josefin Sans"/>
                <a:sym typeface="Josefin Sans"/>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138" name="Google Shape;9138;p19"/>
          <p:cNvSpPr txBox="1"/>
          <p:nvPr>
            <p:ph idx="7" type="title"/>
          </p:nvPr>
        </p:nvSpPr>
        <p:spPr>
          <a:xfrm>
            <a:off x="3419244" y="2998286"/>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solidFill>
                  <a:schemeClr val="dk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139" name="Google Shape;9139;p19"/>
          <p:cNvSpPr txBox="1"/>
          <p:nvPr>
            <p:ph idx="8" type="subTitle"/>
          </p:nvPr>
        </p:nvSpPr>
        <p:spPr>
          <a:xfrm>
            <a:off x="3419244" y="3575286"/>
            <a:ext cx="2305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latin typeface="Josefin Sans"/>
                <a:ea typeface="Josefin Sans"/>
                <a:cs typeface="Josefin Sans"/>
                <a:sym typeface="Josefin Sans"/>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140" name="Google Shape;9140;p19"/>
          <p:cNvSpPr txBox="1"/>
          <p:nvPr>
            <p:ph idx="9" type="title"/>
          </p:nvPr>
        </p:nvSpPr>
        <p:spPr>
          <a:xfrm>
            <a:off x="6118520" y="1416150"/>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solidFill>
                  <a:schemeClr val="dk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141" name="Google Shape;9141;p19"/>
          <p:cNvSpPr txBox="1"/>
          <p:nvPr>
            <p:ph idx="13" type="subTitle"/>
          </p:nvPr>
        </p:nvSpPr>
        <p:spPr>
          <a:xfrm>
            <a:off x="6118520" y="1993150"/>
            <a:ext cx="2305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latin typeface="Josefin Sans"/>
                <a:ea typeface="Josefin Sans"/>
                <a:cs typeface="Josefin Sans"/>
                <a:sym typeface="Josefin Sans"/>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142" name="Google Shape;9142;p19"/>
          <p:cNvSpPr txBox="1"/>
          <p:nvPr>
            <p:ph idx="14" type="title"/>
          </p:nvPr>
        </p:nvSpPr>
        <p:spPr>
          <a:xfrm>
            <a:off x="6118520" y="2998286"/>
            <a:ext cx="2305500" cy="527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sz="2500">
                <a:solidFill>
                  <a:schemeClr val="dk1"/>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143" name="Google Shape;9143;p19"/>
          <p:cNvSpPr txBox="1"/>
          <p:nvPr>
            <p:ph idx="15" type="subTitle"/>
          </p:nvPr>
        </p:nvSpPr>
        <p:spPr>
          <a:xfrm>
            <a:off x="6118520" y="3575286"/>
            <a:ext cx="23055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latin typeface="Josefin Sans"/>
                <a:ea typeface="Josefin Sans"/>
                <a:cs typeface="Josefin Sans"/>
                <a:sym typeface="Josefin Sans"/>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9144" name="Google Shape;9144;p19"/>
          <p:cNvGrpSpPr/>
          <p:nvPr/>
        </p:nvGrpSpPr>
        <p:grpSpPr>
          <a:xfrm flipH="1">
            <a:off x="-10" y="-1528"/>
            <a:ext cx="1218286" cy="1217209"/>
            <a:chOff x="7872825" y="18625"/>
            <a:chExt cx="1218286" cy="1217209"/>
          </a:xfrm>
        </p:grpSpPr>
        <p:sp>
          <p:nvSpPr>
            <p:cNvPr id="9145" name="Google Shape;9145;p19"/>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19"/>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19"/>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19"/>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19"/>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19"/>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19"/>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19"/>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19"/>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19"/>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19"/>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19"/>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19"/>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19"/>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19"/>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19"/>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19"/>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19"/>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19"/>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19"/>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19"/>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19"/>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19"/>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19"/>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19"/>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19"/>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19"/>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19"/>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19"/>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4" name="Google Shape;9174;p19"/>
          <p:cNvGrpSpPr/>
          <p:nvPr/>
        </p:nvGrpSpPr>
        <p:grpSpPr>
          <a:xfrm>
            <a:off x="7928022" y="-1528"/>
            <a:ext cx="1218286" cy="1217209"/>
            <a:chOff x="7872825" y="18625"/>
            <a:chExt cx="1218286" cy="1217209"/>
          </a:xfrm>
        </p:grpSpPr>
        <p:sp>
          <p:nvSpPr>
            <p:cNvPr id="9175" name="Google Shape;9175;p19"/>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19"/>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19"/>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19"/>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19"/>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19"/>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19"/>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19"/>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19"/>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19"/>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19"/>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19"/>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19"/>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19"/>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19"/>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19"/>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19"/>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19"/>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19"/>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19"/>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19"/>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19"/>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19"/>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19"/>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19"/>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19"/>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19"/>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19"/>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19"/>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4" name="Google Shape;9204;p19"/>
          <p:cNvGrpSpPr/>
          <p:nvPr/>
        </p:nvGrpSpPr>
        <p:grpSpPr>
          <a:xfrm flipH="1" rot="-5400000">
            <a:off x="-10" y="3927878"/>
            <a:ext cx="1218286" cy="1217209"/>
            <a:chOff x="7872825" y="18625"/>
            <a:chExt cx="1218286" cy="1217209"/>
          </a:xfrm>
        </p:grpSpPr>
        <p:sp>
          <p:nvSpPr>
            <p:cNvPr id="9205" name="Google Shape;9205;p19"/>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19"/>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19"/>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19"/>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19"/>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19"/>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19"/>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19"/>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19"/>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19"/>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19"/>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19"/>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19"/>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19"/>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19"/>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19"/>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19"/>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19"/>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19"/>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19"/>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19"/>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19"/>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19"/>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19"/>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19"/>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19"/>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19"/>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19"/>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19"/>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4" name="Google Shape;9234;p19"/>
          <p:cNvGrpSpPr/>
          <p:nvPr/>
        </p:nvGrpSpPr>
        <p:grpSpPr>
          <a:xfrm rot="-5400000">
            <a:off x="2107037" y="-1888488"/>
            <a:ext cx="4929801" cy="8925225"/>
            <a:chOff x="2350526" y="266952"/>
            <a:chExt cx="2910669" cy="5176744"/>
          </a:xfrm>
        </p:grpSpPr>
        <p:sp>
          <p:nvSpPr>
            <p:cNvPr id="9235" name="Google Shape;9235;p19"/>
            <p:cNvSpPr/>
            <p:nvPr/>
          </p:nvSpPr>
          <p:spPr>
            <a:xfrm>
              <a:off x="3055642" y="266952"/>
              <a:ext cx="1500598" cy="17300"/>
            </a:xfrm>
            <a:custGeom>
              <a:rect b="b" l="l" r="r" t="t"/>
              <a:pathLst>
                <a:path extrusionOk="0" h="692" w="34574">
                  <a:moveTo>
                    <a:pt x="443" y="0"/>
                  </a:moveTo>
                  <a:cubicBezTo>
                    <a:pt x="1" y="0"/>
                    <a:pt x="1" y="692"/>
                    <a:pt x="443" y="692"/>
                  </a:cubicBezTo>
                  <a:lnTo>
                    <a:pt x="34122" y="692"/>
                  </a:lnTo>
                  <a:cubicBezTo>
                    <a:pt x="34574" y="692"/>
                    <a:pt x="34574" y="0"/>
                    <a:pt x="34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19"/>
            <p:cNvSpPr/>
            <p:nvPr/>
          </p:nvSpPr>
          <p:spPr>
            <a:xfrm>
              <a:off x="3024435" y="304974"/>
              <a:ext cx="1547820" cy="17325"/>
            </a:xfrm>
            <a:custGeom>
              <a:rect b="b" l="l" r="r" t="t"/>
              <a:pathLst>
                <a:path extrusionOk="0" h="693" w="35662">
                  <a:moveTo>
                    <a:pt x="443" y="1"/>
                  </a:moveTo>
                  <a:cubicBezTo>
                    <a:pt x="1" y="1"/>
                    <a:pt x="1" y="692"/>
                    <a:pt x="443" y="692"/>
                  </a:cubicBezTo>
                  <a:lnTo>
                    <a:pt x="35219" y="692"/>
                  </a:lnTo>
                  <a:cubicBezTo>
                    <a:pt x="35661" y="692"/>
                    <a:pt x="35661" y="1"/>
                    <a:pt x="352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19"/>
            <p:cNvSpPr/>
            <p:nvPr/>
          </p:nvSpPr>
          <p:spPr>
            <a:xfrm>
              <a:off x="3069675" y="5426369"/>
              <a:ext cx="1454787" cy="17327"/>
            </a:xfrm>
            <a:custGeom>
              <a:rect b="b" l="l" r="r" t="t"/>
              <a:pathLst>
                <a:path extrusionOk="0" h="693" w="34574">
                  <a:moveTo>
                    <a:pt x="452" y="1"/>
                  </a:moveTo>
                  <a:cubicBezTo>
                    <a:pt x="10" y="1"/>
                    <a:pt x="0" y="692"/>
                    <a:pt x="452" y="692"/>
                  </a:cubicBezTo>
                  <a:lnTo>
                    <a:pt x="34131" y="692"/>
                  </a:lnTo>
                  <a:cubicBezTo>
                    <a:pt x="34573" y="692"/>
                    <a:pt x="34573" y="1"/>
                    <a:pt x="341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19"/>
            <p:cNvSpPr/>
            <p:nvPr/>
          </p:nvSpPr>
          <p:spPr>
            <a:xfrm>
              <a:off x="3054148" y="5388566"/>
              <a:ext cx="1500568" cy="17302"/>
            </a:xfrm>
            <a:custGeom>
              <a:rect b="b" l="l" r="r" t="t"/>
              <a:pathLst>
                <a:path extrusionOk="0" h="692" w="35662">
                  <a:moveTo>
                    <a:pt x="443" y="0"/>
                  </a:moveTo>
                  <a:cubicBezTo>
                    <a:pt x="1" y="0"/>
                    <a:pt x="1" y="692"/>
                    <a:pt x="443" y="692"/>
                  </a:cubicBezTo>
                  <a:lnTo>
                    <a:pt x="35219" y="692"/>
                  </a:lnTo>
                  <a:cubicBezTo>
                    <a:pt x="35661" y="692"/>
                    <a:pt x="35661" y="0"/>
                    <a:pt x="352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19"/>
            <p:cNvSpPr/>
            <p:nvPr/>
          </p:nvSpPr>
          <p:spPr>
            <a:xfrm>
              <a:off x="5243881" y="963054"/>
              <a:ext cx="17315" cy="3786153"/>
            </a:xfrm>
            <a:custGeom>
              <a:rect b="b" l="l" r="r" t="t"/>
              <a:pathLst>
                <a:path extrusionOk="0" h="125859" w="693">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19"/>
            <p:cNvSpPr/>
            <p:nvPr/>
          </p:nvSpPr>
          <p:spPr>
            <a:xfrm>
              <a:off x="2350526" y="960169"/>
              <a:ext cx="17300" cy="3789300"/>
            </a:xfrm>
            <a:custGeom>
              <a:rect b="b" l="l" r="r" t="t"/>
              <a:pathLst>
                <a:path extrusionOk="0" h="125859" w="692">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1" name="Google Shape;9241;p19"/>
          <p:cNvGrpSpPr/>
          <p:nvPr/>
        </p:nvGrpSpPr>
        <p:grpSpPr>
          <a:xfrm rot="5400000">
            <a:off x="7928022" y="3927878"/>
            <a:ext cx="1218286" cy="1217209"/>
            <a:chOff x="7872825" y="18625"/>
            <a:chExt cx="1218286" cy="1217209"/>
          </a:xfrm>
        </p:grpSpPr>
        <p:sp>
          <p:nvSpPr>
            <p:cNvPr id="9242" name="Google Shape;9242;p19"/>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19"/>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19"/>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19"/>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19"/>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19"/>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19"/>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19"/>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19"/>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19"/>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19"/>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19"/>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19"/>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19"/>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19"/>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19"/>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19"/>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19"/>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19"/>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19"/>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19"/>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19"/>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19"/>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19"/>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19"/>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19"/>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19"/>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19"/>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19"/>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ONE_COLUMN_TEXT_1">
    <p:spTree>
      <p:nvGrpSpPr>
        <p:cNvPr id="9271" name="Shape 9271"/>
        <p:cNvGrpSpPr/>
        <p:nvPr/>
      </p:nvGrpSpPr>
      <p:grpSpPr>
        <a:xfrm>
          <a:off x="0" y="0"/>
          <a:ext cx="0" cy="0"/>
          <a:chOff x="0" y="0"/>
          <a:chExt cx="0" cy="0"/>
        </a:xfrm>
      </p:grpSpPr>
      <p:grpSp>
        <p:nvGrpSpPr>
          <p:cNvPr id="9272" name="Google Shape;9272;p20"/>
          <p:cNvGrpSpPr/>
          <p:nvPr/>
        </p:nvGrpSpPr>
        <p:grpSpPr>
          <a:xfrm>
            <a:off x="1" y="4"/>
            <a:ext cx="9150144" cy="5143520"/>
            <a:chOff x="235725" y="843675"/>
            <a:chExt cx="7148550" cy="4018375"/>
          </a:xfrm>
        </p:grpSpPr>
        <p:sp>
          <p:nvSpPr>
            <p:cNvPr id="9273" name="Google Shape;9273;p20"/>
            <p:cNvSpPr/>
            <p:nvPr/>
          </p:nvSpPr>
          <p:spPr>
            <a:xfrm>
              <a:off x="3930550" y="3101400"/>
              <a:ext cx="1724625" cy="921400"/>
            </a:xfrm>
            <a:custGeom>
              <a:rect b="b" l="l" r="r" t="t"/>
              <a:pathLst>
                <a:path extrusionOk="0" h="36856" w="68985">
                  <a:moveTo>
                    <a:pt x="0" y="1"/>
                  </a:moveTo>
                  <a:lnTo>
                    <a:pt x="0" y="1"/>
                  </a:lnTo>
                  <a:cubicBezTo>
                    <a:pt x="464" y="1132"/>
                    <a:pt x="1084" y="2168"/>
                    <a:pt x="1738" y="3203"/>
                  </a:cubicBezTo>
                  <a:cubicBezTo>
                    <a:pt x="3358" y="5739"/>
                    <a:pt x="5382" y="7978"/>
                    <a:pt x="7465" y="10133"/>
                  </a:cubicBezTo>
                  <a:cubicBezTo>
                    <a:pt x="9573" y="12276"/>
                    <a:pt x="11728" y="14395"/>
                    <a:pt x="14002" y="16348"/>
                  </a:cubicBezTo>
                  <a:cubicBezTo>
                    <a:pt x="17193" y="18991"/>
                    <a:pt x="20526" y="21491"/>
                    <a:pt x="24039" y="23694"/>
                  </a:cubicBezTo>
                  <a:cubicBezTo>
                    <a:pt x="26956" y="25528"/>
                    <a:pt x="30004" y="27147"/>
                    <a:pt x="33099" y="28647"/>
                  </a:cubicBezTo>
                  <a:cubicBezTo>
                    <a:pt x="36231" y="30147"/>
                    <a:pt x="39422" y="31552"/>
                    <a:pt x="42720" y="32671"/>
                  </a:cubicBezTo>
                  <a:cubicBezTo>
                    <a:pt x="45994" y="33755"/>
                    <a:pt x="49340" y="34588"/>
                    <a:pt x="52721" y="35303"/>
                  </a:cubicBezTo>
                  <a:cubicBezTo>
                    <a:pt x="56784" y="36121"/>
                    <a:pt x="60937" y="36855"/>
                    <a:pt x="65106" y="36855"/>
                  </a:cubicBezTo>
                  <a:cubicBezTo>
                    <a:pt x="66398" y="36855"/>
                    <a:pt x="67692" y="36785"/>
                    <a:pt x="68985" y="36624"/>
                  </a:cubicBezTo>
                  <a:cubicBezTo>
                    <a:pt x="66830" y="36612"/>
                    <a:pt x="64687" y="36410"/>
                    <a:pt x="62544" y="36172"/>
                  </a:cubicBezTo>
                  <a:cubicBezTo>
                    <a:pt x="60293" y="35910"/>
                    <a:pt x="58436" y="35672"/>
                    <a:pt x="56150" y="35255"/>
                  </a:cubicBezTo>
                  <a:cubicBezTo>
                    <a:pt x="51471" y="34398"/>
                    <a:pt x="46827" y="33267"/>
                    <a:pt x="42327" y="31671"/>
                  </a:cubicBezTo>
                  <a:cubicBezTo>
                    <a:pt x="38648" y="30350"/>
                    <a:pt x="35421" y="28814"/>
                    <a:pt x="31837" y="26980"/>
                  </a:cubicBezTo>
                  <a:cubicBezTo>
                    <a:pt x="26408" y="24194"/>
                    <a:pt x="20967" y="20706"/>
                    <a:pt x="16550" y="17086"/>
                  </a:cubicBezTo>
                  <a:cubicBezTo>
                    <a:pt x="13216" y="14467"/>
                    <a:pt x="10192" y="11478"/>
                    <a:pt x="7263" y="8418"/>
                  </a:cubicBezTo>
                  <a:cubicBezTo>
                    <a:pt x="5703" y="6775"/>
                    <a:pt x="4251" y="5013"/>
                    <a:pt x="2738" y="3299"/>
                  </a:cubicBezTo>
                  <a:cubicBezTo>
                    <a:pt x="1798" y="2215"/>
                    <a:pt x="833" y="115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20"/>
            <p:cNvSpPr/>
            <p:nvPr/>
          </p:nvSpPr>
          <p:spPr>
            <a:xfrm>
              <a:off x="5820050" y="3052600"/>
              <a:ext cx="898075" cy="426250"/>
            </a:xfrm>
            <a:custGeom>
              <a:rect b="b" l="l" r="r" t="t"/>
              <a:pathLst>
                <a:path extrusionOk="0" h="17050" w="35923">
                  <a:moveTo>
                    <a:pt x="35922" y="0"/>
                  </a:moveTo>
                  <a:lnTo>
                    <a:pt x="35922" y="0"/>
                  </a:lnTo>
                  <a:cubicBezTo>
                    <a:pt x="35779" y="107"/>
                    <a:pt x="35613" y="226"/>
                    <a:pt x="35458" y="333"/>
                  </a:cubicBezTo>
                  <a:cubicBezTo>
                    <a:pt x="35160" y="560"/>
                    <a:pt x="34839" y="774"/>
                    <a:pt x="34493" y="1012"/>
                  </a:cubicBezTo>
                  <a:cubicBezTo>
                    <a:pt x="33136" y="1965"/>
                    <a:pt x="31791" y="2917"/>
                    <a:pt x="30433" y="3893"/>
                  </a:cubicBezTo>
                  <a:cubicBezTo>
                    <a:pt x="27814" y="5822"/>
                    <a:pt x="25016" y="7489"/>
                    <a:pt x="22099" y="8954"/>
                  </a:cubicBezTo>
                  <a:cubicBezTo>
                    <a:pt x="18694" y="10680"/>
                    <a:pt x="15801" y="11930"/>
                    <a:pt x="12288" y="13085"/>
                  </a:cubicBezTo>
                  <a:cubicBezTo>
                    <a:pt x="9359" y="14073"/>
                    <a:pt x="6371" y="14871"/>
                    <a:pt x="3347" y="15526"/>
                  </a:cubicBezTo>
                  <a:cubicBezTo>
                    <a:pt x="2466" y="15692"/>
                    <a:pt x="1620" y="15835"/>
                    <a:pt x="775" y="15978"/>
                  </a:cubicBezTo>
                  <a:cubicBezTo>
                    <a:pt x="561" y="16359"/>
                    <a:pt x="299" y="16728"/>
                    <a:pt x="1" y="17050"/>
                  </a:cubicBezTo>
                  <a:cubicBezTo>
                    <a:pt x="1287" y="16883"/>
                    <a:pt x="2585" y="16693"/>
                    <a:pt x="3870" y="16431"/>
                  </a:cubicBezTo>
                  <a:cubicBezTo>
                    <a:pt x="10264" y="15097"/>
                    <a:pt x="16515" y="12978"/>
                    <a:pt x="22349" y="9989"/>
                  </a:cubicBezTo>
                  <a:cubicBezTo>
                    <a:pt x="25623" y="8322"/>
                    <a:pt x="28850" y="6513"/>
                    <a:pt x="31683" y="4155"/>
                  </a:cubicBezTo>
                  <a:cubicBezTo>
                    <a:pt x="33136" y="2917"/>
                    <a:pt x="34529" y="1584"/>
                    <a:pt x="35803" y="131"/>
                  </a:cubicBezTo>
                  <a:cubicBezTo>
                    <a:pt x="35851" y="95"/>
                    <a:pt x="35874" y="48"/>
                    <a:pt x="35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20"/>
            <p:cNvSpPr/>
            <p:nvPr/>
          </p:nvSpPr>
          <p:spPr>
            <a:xfrm>
              <a:off x="5086350" y="3435675"/>
              <a:ext cx="159250" cy="41100"/>
            </a:xfrm>
            <a:custGeom>
              <a:rect b="b" l="l" r="r" t="t"/>
              <a:pathLst>
                <a:path extrusionOk="0" h="1644" w="6370">
                  <a:moveTo>
                    <a:pt x="572" y="0"/>
                  </a:moveTo>
                  <a:cubicBezTo>
                    <a:pt x="441" y="238"/>
                    <a:pt x="250" y="429"/>
                    <a:pt x="0" y="536"/>
                  </a:cubicBezTo>
                  <a:cubicBezTo>
                    <a:pt x="1988" y="965"/>
                    <a:pt x="4012" y="1334"/>
                    <a:pt x="6036" y="1643"/>
                  </a:cubicBezTo>
                  <a:cubicBezTo>
                    <a:pt x="6144" y="1429"/>
                    <a:pt x="6251" y="1203"/>
                    <a:pt x="6370" y="977"/>
                  </a:cubicBezTo>
                  <a:cubicBezTo>
                    <a:pt x="5667" y="870"/>
                    <a:pt x="4953" y="774"/>
                    <a:pt x="4203" y="655"/>
                  </a:cubicBezTo>
                  <a:cubicBezTo>
                    <a:pt x="2988" y="453"/>
                    <a:pt x="1786" y="238"/>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20"/>
            <p:cNvSpPr/>
            <p:nvPr/>
          </p:nvSpPr>
          <p:spPr>
            <a:xfrm>
              <a:off x="4180575" y="2985625"/>
              <a:ext cx="854000" cy="451850"/>
            </a:xfrm>
            <a:custGeom>
              <a:rect b="b" l="l" r="r" t="t"/>
              <a:pathLst>
                <a:path extrusionOk="0" h="18074" w="34160">
                  <a:moveTo>
                    <a:pt x="0" y="0"/>
                  </a:moveTo>
                  <a:lnTo>
                    <a:pt x="0" y="0"/>
                  </a:lnTo>
                  <a:cubicBezTo>
                    <a:pt x="2501" y="2739"/>
                    <a:pt x="5430" y="5048"/>
                    <a:pt x="8454" y="7156"/>
                  </a:cubicBezTo>
                  <a:cubicBezTo>
                    <a:pt x="12276" y="9858"/>
                    <a:pt x="16490" y="11978"/>
                    <a:pt x="20812" y="13788"/>
                  </a:cubicBezTo>
                  <a:cubicBezTo>
                    <a:pt x="24801" y="15407"/>
                    <a:pt x="28885" y="16776"/>
                    <a:pt x="33052" y="17800"/>
                  </a:cubicBezTo>
                  <a:cubicBezTo>
                    <a:pt x="33433" y="17895"/>
                    <a:pt x="33790" y="17979"/>
                    <a:pt x="34159" y="18074"/>
                  </a:cubicBezTo>
                  <a:cubicBezTo>
                    <a:pt x="34064" y="17859"/>
                    <a:pt x="34028" y="17621"/>
                    <a:pt x="34052" y="17407"/>
                  </a:cubicBezTo>
                  <a:cubicBezTo>
                    <a:pt x="29754" y="16395"/>
                    <a:pt x="25515" y="15062"/>
                    <a:pt x="21384" y="13442"/>
                  </a:cubicBezTo>
                  <a:cubicBezTo>
                    <a:pt x="17776" y="12002"/>
                    <a:pt x="14026" y="10168"/>
                    <a:pt x="10597" y="7989"/>
                  </a:cubicBezTo>
                  <a:cubicBezTo>
                    <a:pt x="8382" y="6560"/>
                    <a:pt x="6251" y="4989"/>
                    <a:pt x="4167" y="3370"/>
                  </a:cubicBezTo>
                  <a:cubicBezTo>
                    <a:pt x="2751" y="2274"/>
                    <a:pt x="1358" y="120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20"/>
            <p:cNvSpPr/>
            <p:nvPr/>
          </p:nvSpPr>
          <p:spPr>
            <a:xfrm>
              <a:off x="5442325" y="3477950"/>
              <a:ext cx="74150" cy="20250"/>
            </a:xfrm>
            <a:custGeom>
              <a:rect b="b" l="l" r="r" t="t"/>
              <a:pathLst>
                <a:path extrusionOk="0" h="810" w="2966">
                  <a:moveTo>
                    <a:pt x="882" y="0"/>
                  </a:moveTo>
                  <a:cubicBezTo>
                    <a:pt x="584" y="250"/>
                    <a:pt x="287" y="512"/>
                    <a:pt x="1" y="762"/>
                  </a:cubicBezTo>
                  <a:cubicBezTo>
                    <a:pt x="882" y="786"/>
                    <a:pt x="1775" y="810"/>
                    <a:pt x="2668" y="810"/>
                  </a:cubicBezTo>
                  <a:cubicBezTo>
                    <a:pt x="2632" y="536"/>
                    <a:pt x="2704" y="250"/>
                    <a:pt x="2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20"/>
            <p:cNvSpPr/>
            <p:nvPr/>
          </p:nvSpPr>
          <p:spPr>
            <a:xfrm>
              <a:off x="3954650" y="3223450"/>
              <a:ext cx="491750" cy="480425"/>
            </a:xfrm>
            <a:custGeom>
              <a:rect b="b" l="l" r="r" t="t"/>
              <a:pathLst>
                <a:path extrusionOk="0" h="19217" w="19670">
                  <a:moveTo>
                    <a:pt x="0" y="0"/>
                  </a:moveTo>
                  <a:cubicBezTo>
                    <a:pt x="1036" y="1560"/>
                    <a:pt x="2048" y="3143"/>
                    <a:pt x="3191" y="4620"/>
                  </a:cubicBezTo>
                  <a:cubicBezTo>
                    <a:pt x="4334" y="6084"/>
                    <a:pt x="5596" y="7442"/>
                    <a:pt x="6882" y="8799"/>
                  </a:cubicBezTo>
                  <a:cubicBezTo>
                    <a:pt x="10037" y="12204"/>
                    <a:pt x="13562" y="15240"/>
                    <a:pt x="17467" y="17776"/>
                  </a:cubicBezTo>
                  <a:cubicBezTo>
                    <a:pt x="18193" y="18264"/>
                    <a:pt x="18931" y="18741"/>
                    <a:pt x="19670" y="19217"/>
                  </a:cubicBezTo>
                  <a:cubicBezTo>
                    <a:pt x="18908" y="18574"/>
                    <a:pt x="18110" y="17955"/>
                    <a:pt x="17324" y="17324"/>
                  </a:cubicBezTo>
                  <a:cubicBezTo>
                    <a:pt x="15098" y="15538"/>
                    <a:pt x="12776" y="13823"/>
                    <a:pt x="10692" y="11847"/>
                  </a:cubicBezTo>
                  <a:cubicBezTo>
                    <a:pt x="8204" y="9478"/>
                    <a:pt x="5870" y="6953"/>
                    <a:pt x="3620" y="4358"/>
                  </a:cubicBezTo>
                  <a:cubicBezTo>
                    <a:pt x="2382" y="2929"/>
                    <a:pt x="1251" y="141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20"/>
            <p:cNvSpPr/>
            <p:nvPr/>
          </p:nvSpPr>
          <p:spPr>
            <a:xfrm>
              <a:off x="4480900" y="3725875"/>
              <a:ext cx="934975" cy="358700"/>
            </a:xfrm>
            <a:custGeom>
              <a:rect b="b" l="l" r="r" t="t"/>
              <a:pathLst>
                <a:path extrusionOk="0" h="14348" w="37399">
                  <a:moveTo>
                    <a:pt x="1" y="1"/>
                  </a:moveTo>
                  <a:cubicBezTo>
                    <a:pt x="1894" y="1263"/>
                    <a:pt x="3763" y="2537"/>
                    <a:pt x="5740" y="3632"/>
                  </a:cubicBezTo>
                  <a:cubicBezTo>
                    <a:pt x="8347" y="5025"/>
                    <a:pt x="11038" y="6275"/>
                    <a:pt x="13752" y="7478"/>
                  </a:cubicBezTo>
                  <a:cubicBezTo>
                    <a:pt x="16789" y="8788"/>
                    <a:pt x="19837" y="10038"/>
                    <a:pt x="22992" y="11074"/>
                  </a:cubicBezTo>
                  <a:cubicBezTo>
                    <a:pt x="26492" y="12121"/>
                    <a:pt x="30028" y="13098"/>
                    <a:pt x="33636" y="13729"/>
                  </a:cubicBezTo>
                  <a:cubicBezTo>
                    <a:pt x="34886" y="13955"/>
                    <a:pt x="36148" y="14146"/>
                    <a:pt x="37398" y="14348"/>
                  </a:cubicBezTo>
                  <a:cubicBezTo>
                    <a:pt x="35958" y="13955"/>
                    <a:pt x="34529" y="13550"/>
                    <a:pt x="33100" y="13169"/>
                  </a:cubicBezTo>
                  <a:cubicBezTo>
                    <a:pt x="28754" y="12014"/>
                    <a:pt x="24361" y="11050"/>
                    <a:pt x="20146" y="9443"/>
                  </a:cubicBezTo>
                  <a:cubicBezTo>
                    <a:pt x="16074" y="7919"/>
                    <a:pt x="12407" y="6323"/>
                    <a:pt x="8478" y="4406"/>
                  </a:cubicBezTo>
                  <a:cubicBezTo>
                    <a:pt x="5620" y="3001"/>
                    <a:pt x="2834" y="143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20"/>
            <p:cNvSpPr/>
            <p:nvPr/>
          </p:nvSpPr>
          <p:spPr>
            <a:xfrm>
              <a:off x="3968925" y="3309175"/>
              <a:ext cx="1009400" cy="727200"/>
            </a:xfrm>
            <a:custGeom>
              <a:rect b="b" l="l" r="r" t="t"/>
              <a:pathLst>
                <a:path extrusionOk="0" h="29088" w="40376">
                  <a:moveTo>
                    <a:pt x="1" y="0"/>
                  </a:moveTo>
                  <a:lnTo>
                    <a:pt x="1" y="0"/>
                  </a:lnTo>
                  <a:cubicBezTo>
                    <a:pt x="1668" y="3822"/>
                    <a:pt x="4573" y="6882"/>
                    <a:pt x="7490" y="9787"/>
                  </a:cubicBezTo>
                  <a:cubicBezTo>
                    <a:pt x="11324" y="13585"/>
                    <a:pt x="15753" y="16752"/>
                    <a:pt x="20301" y="19657"/>
                  </a:cubicBezTo>
                  <a:cubicBezTo>
                    <a:pt x="22409" y="20943"/>
                    <a:pt x="24587" y="22134"/>
                    <a:pt x="26766" y="23301"/>
                  </a:cubicBezTo>
                  <a:cubicBezTo>
                    <a:pt x="28897" y="24420"/>
                    <a:pt x="31041" y="25527"/>
                    <a:pt x="33255" y="26480"/>
                  </a:cubicBezTo>
                  <a:cubicBezTo>
                    <a:pt x="35577" y="27468"/>
                    <a:pt x="37982" y="28289"/>
                    <a:pt x="40375" y="29087"/>
                  </a:cubicBezTo>
                  <a:cubicBezTo>
                    <a:pt x="37779" y="27896"/>
                    <a:pt x="35232" y="26646"/>
                    <a:pt x="32636" y="25491"/>
                  </a:cubicBezTo>
                  <a:cubicBezTo>
                    <a:pt x="30076" y="24289"/>
                    <a:pt x="27564" y="22991"/>
                    <a:pt x="25076" y="21634"/>
                  </a:cubicBezTo>
                  <a:cubicBezTo>
                    <a:pt x="22885" y="20443"/>
                    <a:pt x="20718" y="19229"/>
                    <a:pt x="18646" y="17824"/>
                  </a:cubicBezTo>
                  <a:cubicBezTo>
                    <a:pt x="14693" y="15193"/>
                    <a:pt x="11145" y="12597"/>
                    <a:pt x="7788" y="9251"/>
                  </a:cubicBezTo>
                  <a:cubicBezTo>
                    <a:pt x="4906" y="6346"/>
                    <a:pt x="2132" y="341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20"/>
            <p:cNvSpPr/>
            <p:nvPr/>
          </p:nvSpPr>
          <p:spPr>
            <a:xfrm>
              <a:off x="4419600" y="3812500"/>
              <a:ext cx="493225" cy="256000"/>
            </a:xfrm>
            <a:custGeom>
              <a:rect b="b" l="l" r="r" t="t"/>
              <a:pathLst>
                <a:path extrusionOk="0" h="10240" w="19729">
                  <a:moveTo>
                    <a:pt x="0" y="1"/>
                  </a:moveTo>
                  <a:lnTo>
                    <a:pt x="0" y="1"/>
                  </a:lnTo>
                  <a:cubicBezTo>
                    <a:pt x="2977" y="2287"/>
                    <a:pt x="6215" y="4180"/>
                    <a:pt x="9549" y="5870"/>
                  </a:cubicBezTo>
                  <a:cubicBezTo>
                    <a:pt x="11251" y="6751"/>
                    <a:pt x="12942" y="7633"/>
                    <a:pt x="14692" y="8371"/>
                  </a:cubicBezTo>
                  <a:cubicBezTo>
                    <a:pt x="16181" y="9026"/>
                    <a:pt x="17717" y="9549"/>
                    <a:pt x="19252" y="10073"/>
                  </a:cubicBezTo>
                  <a:cubicBezTo>
                    <a:pt x="19419" y="10133"/>
                    <a:pt x="19574" y="10180"/>
                    <a:pt x="19729" y="10240"/>
                  </a:cubicBezTo>
                  <a:cubicBezTo>
                    <a:pt x="19431" y="10085"/>
                    <a:pt x="19110" y="9942"/>
                    <a:pt x="18776" y="9776"/>
                  </a:cubicBezTo>
                  <a:cubicBezTo>
                    <a:pt x="12454" y="6632"/>
                    <a:pt x="6132" y="351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20"/>
            <p:cNvSpPr/>
            <p:nvPr/>
          </p:nvSpPr>
          <p:spPr>
            <a:xfrm>
              <a:off x="3871600" y="3253200"/>
              <a:ext cx="506050" cy="541775"/>
            </a:xfrm>
            <a:custGeom>
              <a:rect b="b" l="l" r="r" t="t"/>
              <a:pathLst>
                <a:path extrusionOk="0" h="21671" w="20242">
                  <a:moveTo>
                    <a:pt x="1" y="1"/>
                  </a:moveTo>
                  <a:cubicBezTo>
                    <a:pt x="405" y="941"/>
                    <a:pt x="846" y="1846"/>
                    <a:pt x="1334" y="2739"/>
                  </a:cubicBezTo>
                  <a:cubicBezTo>
                    <a:pt x="3311" y="6371"/>
                    <a:pt x="5930" y="9597"/>
                    <a:pt x="8787" y="12562"/>
                  </a:cubicBezTo>
                  <a:cubicBezTo>
                    <a:pt x="10514" y="14312"/>
                    <a:pt x="12312" y="15991"/>
                    <a:pt x="14252" y="17503"/>
                  </a:cubicBezTo>
                  <a:cubicBezTo>
                    <a:pt x="16169" y="18991"/>
                    <a:pt x="18193" y="20372"/>
                    <a:pt x="20241" y="21670"/>
                  </a:cubicBezTo>
                  <a:cubicBezTo>
                    <a:pt x="16943" y="18848"/>
                    <a:pt x="13395" y="16265"/>
                    <a:pt x="10276" y="13193"/>
                  </a:cubicBezTo>
                  <a:cubicBezTo>
                    <a:pt x="7001" y="10014"/>
                    <a:pt x="4513" y="6680"/>
                    <a:pt x="1953" y="2989"/>
                  </a:cubicBezTo>
                  <a:cubicBezTo>
                    <a:pt x="1322" y="2073"/>
                    <a:pt x="703" y="1132"/>
                    <a:pt x="108" y="179"/>
                  </a:cubicBezTo>
                  <a:cubicBezTo>
                    <a:pt x="84" y="120"/>
                    <a:pt x="36" y="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20"/>
            <p:cNvSpPr/>
            <p:nvPr/>
          </p:nvSpPr>
          <p:spPr>
            <a:xfrm>
              <a:off x="3897500" y="3394900"/>
              <a:ext cx="684325" cy="587000"/>
            </a:xfrm>
            <a:custGeom>
              <a:rect b="b" l="l" r="r" t="t"/>
              <a:pathLst>
                <a:path extrusionOk="0" h="23480" w="27373">
                  <a:moveTo>
                    <a:pt x="0" y="0"/>
                  </a:moveTo>
                  <a:lnTo>
                    <a:pt x="0" y="0"/>
                  </a:lnTo>
                  <a:cubicBezTo>
                    <a:pt x="3037" y="5513"/>
                    <a:pt x="7406" y="10144"/>
                    <a:pt x="12252" y="14085"/>
                  </a:cubicBezTo>
                  <a:cubicBezTo>
                    <a:pt x="14121" y="15597"/>
                    <a:pt x="16086" y="17002"/>
                    <a:pt x="18098" y="18336"/>
                  </a:cubicBezTo>
                  <a:cubicBezTo>
                    <a:pt x="19824" y="19467"/>
                    <a:pt x="21575" y="20574"/>
                    <a:pt x="23408" y="21515"/>
                  </a:cubicBezTo>
                  <a:cubicBezTo>
                    <a:pt x="24718" y="22193"/>
                    <a:pt x="26039" y="22824"/>
                    <a:pt x="27373" y="23479"/>
                  </a:cubicBezTo>
                  <a:cubicBezTo>
                    <a:pt x="25849" y="22491"/>
                    <a:pt x="24361" y="21467"/>
                    <a:pt x="22849" y="20515"/>
                  </a:cubicBezTo>
                  <a:cubicBezTo>
                    <a:pt x="18717" y="17979"/>
                    <a:pt x="14669" y="15478"/>
                    <a:pt x="11145" y="12383"/>
                  </a:cubicBezTo>
                  <a:cubicBezTo>
                    <a:pt x="8656" y="10287"/>
                    <a:pt x="6394" y="7918"/>
                    <a:pt x="4299" y="5441"/>
                  </a:cubicBezTo>
                  <a:cubicBezTo>
                    <a:pt x="2739" y="3620"/>
                    <a:pt x="1358" y="18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20"/>
            <p:cNvSpPr/>
            <p:nvPr/>
          </p:nvSpPr>
          <p:spPr>
            <a:xfrm>
              <a:off x="4621400" y="4011050"/>
              <a:ext cx="248275" cy="109850"/>
            </a:xfrm>
            <a:custGeom>
              <a:rect b="b" l="l" r="r" t="t"/>
              <a:pathLst>
                <a:path extrusionOk="0" h="4394" w="9931">
                  <a:moveTo>
                    <a:pt x="0" y="0"/>
                  </a:moveTo>
                  <a:lnTo>
                    <a:pt x="0" y="0"/>
                  </a:lnTo>
                  <a:cubicBezTo>
                    <a:pt x="1679" y="1000"/>
                    <a:pt x="3394" y="1965"/>
                    <a:pt x="5203" y="2774"/>
                  </a:cubicBezTo>
                  <a:cubicBezTo>
                    <a:pt x="6727" y="3441"/>
                    <a:pt x="8323" y="3953"/>
                    <a:pt x="9930" y="4393"/>
                  </a:cubicBezTo>
                  <a:cubicBezTo>
                    <a:pt x="6966" y="2846"/>
                    <a:pt x="3346" y="119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20"/>
            <p:cNvSpPr/>
            <p:nvPr/>
          </p:nvSpPr>
          <p:spPr>
            <a:xfrm>
              <a:off x="4181475" y="3795250"/>
              <a:ext cx="556925" cy="334575"/>
            </a:xfrm>
            <a:custGeom>
              <a:rect b="b" l="l" r="r" t="t"/>
              <a:pathLst>
                <a:path extrusionOk="0" h="13383" w="22277">
                  <a:moveTo>
                    <a:pt x="0" y="0"/>
                  </a:moveTo>
                  <a:lnTo>
                    <a:pt x="0" y="0"/>
                  </a:lnTo>
                  <a:cubicBezTo>
                    <a:pt x="607" y="572"/>
                    <a:pt x="1214" y="1155"/>
                    <a:pt x="1845" y="1703"/>
                  </a:cubicBezTo>
                  <a:cubicBezTo>
                    <a:pt x="4596" y="4191"/>
                    <a:pt x="7715" y="6227"/>
                    <a:pt x="10870" y="8144"/>
                  </a:cubicBezTo>
                  <a:cubicBezTo>
                    <a:pt x="14466" y="10323"/>
                    <a:pt x="18228" y="12252"/>
                    <a:pt x="22277" y="13383"/>
                  </a:cubicBezTo>
                  <a:cubicBezTo>
                    <a:pt x="20681" y="12764"/>
                    <a:pt x="19157" y="11966"/>
                    <a:pt x="17645" y="11192"/>
                  </a:cubicBezTo>
                  <a:cubicBezTo>
                    <a:pt x="15442" y="10061"/>
                    <a:pt x="13287" y="8894"/>
                    <a:pt x="11168" y="7596"/>
                  </a:cubicBezTo>
                  <a:cubicBezTo>
                    <a:pt x="8215" y="5798"/>
                    <a:pt x="5394" y="3786"/>
                    <a:pt x="2536" y="1810"/>
                  </a:cubicBezTo>
                  <a:cubicBezTo>
                    <a:pt x="1691" y="1191"/>
                    <a:pt x="833" y="61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20"/>
            <p:cNvSpPr/>
            <p:nvPr/>
          </p:nvSpPr>
          <p:spPr>
            <a:xfrm>
              <a:off x="3760275" y="3263925"/>
              <a:ext cx="386375" cy="507525"/>
            </a:xfrm>
            <a:custGeom>
              <a:rect b="b" l="l" r="r" t="t"/>
              <a:pathLst>
                <a:path extrusionOk="0" h="20301" w="15455">
                  <a:moveTo>
                    <a:pt x="1" y="0"/>
                  </a:moveTo>
                  <a:lnTo>
                    <a:pt x="1" y="0"/>
                  </a:lnTo>
                  <a:cubicBezTo>
                    <a:pt x="4" y="12"/>
                    <a:pt x="7" y="23"/>
                    <a:pt x="11" y="33"/>
                  </a:cubicBezTo>
                  <a:lnTo>
                    <a:pt x="11" y="33"/>
                  </a:lnTo>
                  <a:cubicBezTo>
                    <a:pt x="8" y="22"/>
                    <a:pt x="4" y="11"/>
                    <a:pt x="1" y="0"/>
                  </a:cubicBezTo>
                  <a:close/>
                  <a:moveTo>
                    <a:pt x="11" y="33"/>
                  </a:moveTo>
                  <a:cubicBezTo>
                    <a:pt x="248" y="760"/>
                    <a:pt x="541" y="1475"/>
                    <a:pt x="846" y="2179"/>
                  </a:cubicBezTo>
                  <a:cubicBezTo>
                    <a:pt x="1668" y="4037"/>
                    <a:pt x="2620" y="5835"/>
                    <a:pt x="3715" y="7549"/>
                  </a:cubicBezTo>
                  <a:cubicBezTo>
                    <a:pt x="4906" y="9394"/>
                    <a:pt x="6275" y="11121"/>
                    <a:pt x="7692" y="12800"/>
                  </a:cubicBezTo>
                  <a:cubicBezTo>
                    <a:pt x="10002" y="15586"/>
                    <a:pt x="12502" y="18241"/>
                    <a:pt x="15455" y="20301"/>
                  </a:cubicBezTo>
                  <a:cubicBezTo>
                    <a:pt x="13931" y="18836"/>
                    <a:pt x="12478" y="17288"/>
                    <a:pt x="11097" y="15693"/>
                  </a:cubicBezTo>
                  <a:cubicBezTo>
                    <a:pt x="9442" y="13847"/>
                    <a:pt x="7811" y="11954"/>
                    <a:pt x="6287" y="9990"/>
                  </a:cubicBezTo>
                  <a:cubicBezTo>
                    <a:pt x="4739" y="8025"/>
                    <a:pt x="2977" y="4977"/>
                    <a:pt x="1489" y="2560"/>
                  </a:cubicBezTo>
                  <a:cubicBezTo>
                    <a:pt x="989" y="1763"/>
                    <a:pt x="513" y="941"/>
                    <a:pt x="60" y="120"/>
                  </a:cubicBezTo>
                  <a:cubicBezTo>
                    <a:pt x="42" y="92"/>
                    <a:pt x="24" y="65"/>
                    <a:pt x="11" y="3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20"/>
            <p:cNvSpPr/>
            <p:nvPr/>
          </p:nvSpPr>
          <p:spPr>
            <a:xfrm>
              <a:off x="3687050" y="3238025"/>
              <a:ext cx="878425" cy="884650"/>
            </a:xfrm>
            <a:custGeom>
              <a:rect b="b" l="l" r="r" t="t"/>
              <a:pathLst>
                <a:path extrusionOk="0" h="35386" w="35137">
                  <a:moveTo>
                    <a:pt x="1" y="1"/>
                  </a:moveTo>
                  <a:lnTo>
                    <a:pt x="1" y="1"/>
                  </a:lnTo>
                  <a:cubicBezTo>
                    <a:pt x="1525" y="5108"/>
                    <a:pt x="4358" y="9728"/>
                    <a:pt x="7609" y="13895"/>
                  </a:cubicBezTo>
                  <a:cubicBezTo>
                    <a:pt x="11050" y="18420"/>
                    <a:pt x="15110" y="22456"/>
                    <a:pt x="19634" y="25897"/>
                  </a:cubicBezTo>
                  <a:cubicBezTo>
                    <a:pt x="22206" y="27933"/>
                    <a:pt x="25409" y="30242"/>
                    <a:pt x="28480" y="32100"/>
                  </a:cubicBezTo>
                  <a:cubicBezTo>
                    <a:pt x="30578" y="33391"/>
                    <a:pt x="32852" y="34400"/>
                    <a:pt x="35104" y="35372"/>
                  </a:cubicBezTo>
                  <a:lnTo>
                    <a:pt x="35104" y="35372"/>
                  </a:lnTo>
                  <a:cubicBezTo>
                    <a:pt x="34973" y="35314"/>
                    <a:pt x="34851" y="35236"/>
                    <a:pt x="34719" y="35148"/>
                  </a:cubicBezTo>
                  <a:cubicBezTo>
                    <a:pt x="32338" y="33517"/>
                    <a:pt x="29921" y="31897"/>
                    <a:pt x="27433" y="30421"/>
                  </a:cubicBezTo>
                  <a:cubicBezTo>
                    <a:pt x="24754" y="28778"/>
                    <a:pt x="22170" y="27016"/>
                    <a:pt x="19682" y="25111"/>
                  </a:cubicBezTo>
                  <a:cubicBezTo>
                    <a:pt x="17241" y="23301"/>
                    <a:pt x="14729" y="21075"/>
                    <a:pt x="12455" y="18741"/>
                  </a:cubicBezTo>
                  <a:cubicBezTo>
                    <a:pt x="11026" y="17277"/>
                    <a:pt x="9692" y="15729"/>
                    <a:pt x="8430" y="14121"/>
                  </a:cubicBezTo>
                  <a:cubicBezTo>
                    <a:pt x="7109" y="12466"/>
                    <a:pt x="5859" y="10776"/>
                    <a:pt x="4680" y="8883"/>
                  </a:cubicBezTo>
                  <a:cubicBezTo>
                    <a:pt x="3918" y="7680"/>
                    <a:pt x="3251" y="6430"/>
                    <a:pt x="2572" y="5180"/>
                  </a:cubicBezTo>
                  <a:cubicBezTo>
                    <a:pt x="1644" y="3477"/>
                    <a:pt x="751" y="1775"/>
                    <a:pt x="1" y="1"/>
                  </a:cubicBezTo>
                  <a:close/>
                  <a:moveTo>
                    <a:pt x="35104" y="35372"/>
                  </a:moveTo>
                  <a:cubicBezTo>
                    <a:pt x="35115" y="35377"/>
                    <a:pt x="35125" y="35381"/>
                    <a:pt x="35136" y="35386"/>
                  </a:cubicBezTo>
                  <a:cubicBezTo>
                    <a:pt x="35125" y="35381"/>
                    <a:pt x="35115" y="35377"/>
                    <a:pt x="35104" y="353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20"/>
            <p:cNvSpPr/>
            <p:nvPr/>
          </p:nvSpPr>
          <p:spPr>
            <a:xfrm>
              <a:off x="4053475" y="3847325"/>
              <a:ext cx="385775" cy="260475"/>
            </a:xfrm>
            <a:custGeom>
              <a:rect b="b" l="l" r="r" t="t"/>
              <a:pathLst>
                <a:path extrusionOk="0" h="10419" w="15431">
                  <a:moveTo>
                    <a:pt x="0" y="1"/>
                  </a:moveTo>
                  <a:lnTo>
                    <a:pt x="0" y="1"/>
                  </a:lnTo>
                  <a:cubicBezTo>
                    <a:pt x="203" y="215"/>
                    <a:pt x="393" y="441"/>
                    <a:pt x="608" y="644"/>
                  </a:cubicBezTo>
                  <a:cubicBezTo>
                    <a:pt x="4703" y="5025"/>
                    <a:pt x="9787" y="8430"/>
                    <a:pt x="15431" y="10419"/>
                  </a:cubicBezTo>
                  <a:cubicBezTo>
                    <a:pt x="12811" y="9049"/>
                    <a:pt x="10275" y="7502"/>
                    <a:pt x="7811" y="5882"/>
                  </a:cubicBezTo>
                  <a:cubicBezTo>
                    <a:pt x="5370" y="4204"/>
                    <a:pt x="3215" y="2501"/>
                    <a:pt x="953" y="751"/>
                  </a:cubicBezTo>
                  <a:cubicBezTo>
                    <a:pt x="619" y="501"/>
                    <a:pt x="310" y="2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20"/>
            <p:cNvSpPr/>
            <p:nvPr/>
          </p:nvSpPr>
          <p:spPr>
            <a:xfrm>
              <a:off x="3805825" y="3570200"/>
              <a:ext cx="210475" cy="239650"/>
            </a:xfrm>
            <a:custGeom>
              <a:rect b="b" l="l" r="r" t="t"/>
              <a:pathLst>
                <a:path extrusionOk="0" h="9586" w="8419">
                  <a:moveTo>
                    <a:pt x="0" y="1"/>
                  </a:moveTo>
                  <a:lnTo>
                    <a:pt x="0" y="1"/>
                  </a:lnTo>
                  <a:cubicBezTo>
                    <a:pt x="107" y="180"/>
                    <a:pt x="227" y="358"/>
                    <a:pt x="334" y="537"/>
                  </a:cubicBezTo>
                  <a:cubicBezTo>
                    <a:pt x="1405" y="2299"/>
                    <a:pt x="2596" y="3978"/>
                    <a:pt x="3929" y="5525"/>
                  </a:cubicBezTo>
                  <a:cubicBezTo>
                    <a:pt x="5287" y="7026"/>
                    <a:pt x="6787" y="8383"/>
                    <a:pt x="8418" y="9585"/>
                  </a:cubicBezTo>
                  <a:cubicBezTo>
                    <a:pt x="5596" y="6728"/>
                    <a:pt x="3120" y="3573"/>
                    <a:pt x="477" y="572"/>
                  </a:cubicBezTo>
                  <a:cubicBezTo>
                    <a:pt x="322" y="370"/>
                    <a:pt x="167" y="1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20"/>
            <p:cNvSpPr/>
            <p:nvPr/>
          </p:nvSpPr>
          <p:spPr>
            <a:xfrm>
              <a:off x="3662650" y="3302025"/>
              <a:ext cx="101225" cy="196475"/>
            </a:xfrm>
            <a:custGeom>
              <a:rect b="b" l="l" r="r" t="t"/>
              <a:pathLst>
                <a:path extrusionOk="0" h="7859" w="4049">
                  <a:moveTo>
                    <a:pt x="0" y="0"/>
                  </a:moveTo>
                  <a:lnTo>
                    <a:pt x="0" y="0"/>
                  </a:lnTo>
                  <a:cubicBezTo>
                    <a:pt x="36" y="131"/>
                    <a:pt x="60" y="262"/>
                    <a:pt x="108" y="405"/>
                  </a:cubicBezTo>
                  <a:cubicBezTo>
                    <a:pt x="810" y="3156"/>
                    <a:pt x="2132" y="5763"/>
                    <a:pt x="4049" y="7859"/>
                  </a:cubicBezTo>
                  <a:cubicBezTo>
                    <a:pt x="2656" y="5477"/>
                    <a:pt x="1465" y="2965"/>
                    <a:pt x="239" y="477"/>
                  </a:cubicBezTo>
                  <a:cubicBezTo>
                    <a:pt x="167" y="310"/>
                    <a:pt x="96" y="16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20"/>
            <p:cNvSpPr/>
            <p:nvPr/>
          </p:nvSpPr>
          <p:spPr>
            <a:xfrm>
              <a:off x="3984700" y="3111825"/>
              <a:ext cx="807575" cy="623300"/>
            </a:xfrm>
            <a:custGeom>
              <a:rect b="b" l="l" r="r" t="t"/>
              <a:pathLst>
                <a:path extrusionOk="0" h="24932" w="32303">
                  <a:moveTo>
                    <a:pt x="1" y="0"/>
                  </a:moveTo>
                  <a:lnTo>
                    <a:pt x="1" y="0"/>
                  </a:lnTo>
                  <a:cubicBezTo>
                    <a:pt x="1406" y="1882"/>
                    <a:pt x="2858" y="3691"/>
                    <a:pt x="4502" y="5358"/>
                  </a:cubicBezTo>
                  <a:cubicBezTo>
                    <a:pt x="6930" y="7835"/>
                    <a:pt x="9562" y="10073"/>
                    <a:pt x="12193" y="12323"/>
                  </a:cubicBezTo>
                  <a:cubicBezTo>
                    <a:pt x="15205" y="14883"/>
                    <a:pt x="18325" y="17312"/>
                    <a:pt x="21647" y="19467"/>
                  </a:cubicBezTo>
                  <a:cubicBezTo>
                    <a:pt x="23813" y="20920"/>
                    <a:pt x="26052" y="22313"/>
                    <a:pt x="28457" y="23337"/>
                  </a:cubicBezTo>
                  <a:cubicBezTo>
                    <a:pt x="29731" y="23896"/>
                    <a:pt x="31005" y="24420"/>
                    <a:pt x="32303" y="24932"/>
                  </a:cubicBezTo>
                  <a:cubicBezTo>
                    <a:pt x="30922" y="24146"/>
                    <a:pt x="29540" y="23384"/>
                    <a:pt x="28147" y="22634"/>
                  </a:cubicBezTo>
                  <a:cubicBezTo>
                    <a:pt x="22051" y="19384"/>
                    <a:pt x="16598" y="15490"/>
                    <a:pt x="11491" y="11002"/>
                  </a:cubicBezTo>
                  <a:cubicBezTo>
                    <a:pt x="9752" y="9478"/>
                    <a:pt x="8002" y="7966"/>
                    <a:pt x="6311" y="6370"/>
                  </a:cubicBezTo>
                  <a:cubicBezTo>
                    <a:pt x="4156" y="4299"/>
                    <a:pt x="2085" y="214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20"/>
            <p:cNvSpPr/>
            <p:nvPr/>
          </p:nvSpPr>
          <p:spPr>
            <a:xfrm>
              <a:off x="4820525" y="3754750"/>
              <a:ext cx="1209400" cy="174350"/>
            </a:xfrm>
            <a:custGeom>
              <a:rect b="b" l="l" r="r" t="t"/>
              <a:pathLst>
                <a:path extrusionOk="0" h="6974" w="48376">
                  <a:moveTo>
                    <a:pt x="1" y="1"/>
                  </a:moveTo>
                  <a:lnTo>
                    <a:pt x="1" y="1"/>
                  </a:lnTo>
                  <a:cubicBezTo>
                    <a:pt x="3442" y="1918"/>
                    <a:pt x="7311" y="2870"/>
                    <a:pt x="11085" y="3858"/>
                  </a:cubicBezTo>
                  <a:cubicBezTo>
                    <a:pt x="16836" y="5347"/>
                    <a:pt x="22694" y="6311"/>
                    <a:pt x="28623" y="6728"/>
                  </a:cubicBezTo>
                  <a:cubicBezTo>
                    <a:pt x="30721" y="6872"/>
                    <a:pt x="32825" y="6973"/>
                    <a:pt x="34927" y="6973"/>
                  </a:cubicBezTo>
                  <a:cubicBezTo>
                    <a:pt x="35950" y="6973"/>
                    <a:pt x="36972" y="6949"/>
                    <a:pt x="37994" y="6895"/>
                  </a:cubicBezTo>
                  <a:cubicBezTo>
                    <a:pt x="39756" y="6799"/>
                    <a:pt x="41494" y="6704"/>
                    <a:pt x="43220" y="6371"/>
                  </a:cubicBezTo>
                  <a:cubicBezTo>
                    <a:pt x="44959" y="6049"/>
                    <a:pt x="46661" y="5585"/>
                    <a:pt x="48376" y="5109"/>
                  </a:cubicBezTo>
                  <a:lnTo>
                    <a:pt x="48376" y="5109"/>
                  </a:lnTo>
                  <a:cubicBezTo>
                    <a:pt x="46328" y="5430"/>
                    <a:pt x="44280" y="5609"/>
                    <a:pt x="42244" y="5787"/>
                  </a:cubicBezTo>
                  <a:cubicBezTo>
                    <a:pt x="39618" y="6071"/>
                    <a:pt x="36987" y="6197"/>
                    <a:pt x="34355" y="6197"/>
                  </a:cubicBezTo>
                  <a:cubicBezTo>
                    <a:pt x="32346" y="6197"/>
                    <a:pt x="30336" y="6124"/>
                    <a:pt x="28326" y="5990"/>
                  </a:cubicBezTo>
                  <a:cubicBezTo>
                    <a:pt x="22682" y="5632"/>
                    <a:pt x="17455" y="4859"/>
                    <a:pt x="11919" y="3454"/>
                  </a:cubicBezTo>
                  <a:cubicBezTo>
                    <a:pt x="9728" y="2918"/>
                    <a:pt x="7561" y="2323"/>
                    <a:pt x="5382" y="1715"/>
                  </a:cubicBezTo>
                  <a:cubicBezTo>
                    <a:pt x="3573" y="1203"/>
                    <a:pt x="1739" y="71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20"/>
            <p:cNvSpPr/>
            <p:nvPr/>
          </p:nvSpPr>
          <p:spPr>
            <a:xfrm>
              <a:off x="4330300" y="3373750"/>
              <a:ext cx="835250" cy="414975"/>
            </a:xfrm>
            <a:custGeom>
              <a:rect b="b" l="l" r="r" t="t"/>
              <a:pathLst>
                <a:path extrusionOk="0" h="16599" w="33410">
                  <a:moveTo>
                    <a:pt x="0" y="1"/>
                  </a:moveTo>
                  <a:lnTo>
                    <a:pt x="0" y="1"/>
                  </a:lnTo>
                  <a:cubicBezTo>
                    <a:pt x="2750" y="2692"/>
                    <a:pt x="5965" y="4859"/>
                    <a:pt x="9227" y="6883"/>
                  </a:cubicBezTo>
                  <a:cubicBezTo>
                    <a:pt x="12930" y="9109"/>
                    <a:pt x="16764" y="11133"/>
                    <a:pt x="20765" y="12800"/>
                  </a:cubicBezTo>
                  <a:cubicBezTo>
                    <a:pt x="23658" y="13991"/>
                    <a:pt x="26575" y="15169"/>
                    <a:pt x="29623" y="15824"/>
                  </a:cubicBezTo>
                  <a:cubicBezTo>
                    <a:pt x="30873" y="16110"/>
                    <a:pt x="32147" y="16360"/>
                    <a:pt x="33409" y="16598"/>
                  </a:cubicBezTo>
                  <a:cubicBezTo>
                    <a:pt x="32004" y="16134"/>
                    <a:pt x="30623" y="15669"/>
                    <a:pt x="29242" y="15181"/>
                  </a:cubicBezTo>
                  <a:cubicBezTo>
                    <a:pt x="24170" y="13503"/>
                    <a:pt x="19526" y="11764"/>
                    <a:pt x="14835" y="9323"/>
                  </a:cubicBezTo>
                  <a:cubicBezTo>
                    <a:pt x="11585" y="7633"/>
                    <a:pt x="8442" y="5775"/>
                    <a:pt x="5429" y="3728"/>
                  </a:cubicBezTo>
                  <a:cubicBezTo>
                    <a:pt x="3596" y="2513"/>
                    <a:pt x="1750" y="131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20"/>
            <p:cNvSpPr/>
            <p:nvPr/>
          </p:nvSpPr>
          <p:spPr>
            <a:xfrm>
              <a:off x="5225950" y="3737800"/>
              <a:ext cx="1023650" cy="93725"/>
            </a:xfrm>
            <a:custGeom>
              <a:rect b="b" l="l" r="r" t="t"/>
              <a:pathLst>
                <a:path extrusionOk="0" h="3749" w="40946">
                  <a:moveTo>
                    <a:pt x="40946" y="0"/>
                  </a:moveTo>
                  <a:cubicBezTo>
                    <a:pt x="40862" y="12"/>
                    <a:pt x="40755" y="36"/>
                    <a:pt x="40660" y="60"/>
                  </a:cubicBezTo>
                  <a:cubicBezTo>
                    <a:pt x="39231" y="369"/>
                    <a:pt x="37802" y="619"/>
                    <a:pt x="36374" y="869"/>
                  </a:cubicBezTo>
                  <a:cubicBezTo>
                    <a:pt x="34516" y="1203"/>
                    <a:pt x="32683" y="1691"/>
                    <a:pt x="30813" y="1989"/>
                  </a:cubicBezTo>
                  <a:cubicBezTo>
                    <a:pt x="27182" y="2560"/>
                    <a:pt x="23098" y="2929"/>
                    <a:pt x="19133" y="3001"/>
                  </a:cubicBezTo>
                  <a:cubicBezTo>
                    <a:pt x="18510" y="3012"/>
                    <a:pt x="17886" y="3018"/>
                    <a:pt x="17263" y="3018"/>
                  </a:cubicBezTo>
                  <a:cubicBezTo>
                    <a:pt x="11495" y="3018"/>
                    <a:pt x="5738" y="2547"/>
                    <a:pt x="0" y="2096"/>
                  </a:cubicBezTo>
                  <a:lnTo>
                    <a:pt x="0" y="2096"/>
                  </a:lnTo>
                  <a:cubicBezTo>
                    <a:pt x="4763" y="3286"/>
                    <a:pt x="9692" y="3548"/>
                    <a:pt x="14585" y="3703"/>
                  </a:cubicBezTo>
                  <a:cubicBezTo>
                    <a:pt x="15601" y="3733"/>
                    <a:pt x="16617" y="3749"/>
                    <a:pt x="17635" y="3749"/>
                  </a:cubicBezTo>
                  <a:cubicBezTo>
                    <a:pt x="20639" y="3749"/>
                    <a:pt x="23649" y="3612"/>
                    <a:pt x="26646" y="3310"/>
                  </a:cubicBezTo>
                  <a:cubicBezTo>
                    <a:pt x="30230" y="2989"/>
                    <a:pt x="33826" y="2441"/>
                    <a:pt x="37231" y="1262"/>
                  </a:cubicBezTo>
                  <a:cubicBezTo>
                    <a:pt x="38481" y="846"/>
                    <a:pt x="39719" y="429"/>
                    <a:pt x="40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20"/>
            <p:cNvSpPr/>
            <p:nvPr/>
          </p:nvSpPr>
          <p:spPr>
            <a:xfrm>
              <a:off x="5006575" y="4050325"/>
              <a:ext cx="230400" cy="64625"/>
            </a:xfrm>
            <a:custGeom>
              <a:rect b="b" l="l" r="r" t="t"/>
              <a:pathLst>
                <a:path extrusionOk="0" h="2585" w="9216">
                  <a:moveTo>
                    <a:pt x="0" y="1"/>
                  </a:moveTo>
                  <a:lnTo>
                    <a:pt x="0" y="1"/>
                  </a:lnTo>
                  <a:cubicBezTo>
                    <a:pt x="2834" y="1549"/>
                    <a:pt x="6013" y="2346"/>
                    <a:pt x="9216" y="2584"/>
                  </a:cubicBezTo>
                  <a:cubicBezTo>
                    <a:pt x="7775" y="2120"/>
                    <a:pt x="6346" y="1644"/>
                    <a:pt x="4882" y="1275"/>
                  </a:cubicBezTo>
                  <a:cubicBezTo>
                    <a:pt x="3262" y="846"/>
                    <a:pt x="1607" y="50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20"/>
            <p:cNvSpPr/>
            <p:nvPr/>
          </p:nvSpPr>
          <p:spPr>
            <a:xfrm>
              <a:off x="4956250" y="4095575"/>
              <a:ext cx="102725" cy="27700"/>
            </a:xfrm>
            <a:custGeom>
              <a:rect b="b" l="l" r="r" t="t"/>
              <a:pathLst>
                <a:path extrusionOk="0" h="1108" w="4109">
                  <a:moveTo>
                    <a:pt x="1" y="0"/>
                  </a:moveTo>
                  <a:lnTo>
                    <a:pt x="1" y="0"/>
                  </a:lnTo>
                  <a:cubicBezTo>
                    <a:pt x="1263" y="703"/>
                    <a:pt x="2692" y="929"/>
                    <a:pt x="4109" y="1108"/>
                  </a:cubicBezTo>
                  <a:cubicBezTo>
                    <a:pt x="2954" y="703"/>
                    <a:pt x="1334" y="27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20"/>
            <p:cNvSpPr/>
            <p:nvPr/>
          </p:nvSpPr>
          <p:spPr>
            <a:xfrm>
              <a:off x="4049900" y="3085625"/>
              <a:ext cx="260175" cy="253325"/>
            </a:xfrm>
            <a:custGeom>
              <a:rect b="b" l="l" r="r" t="t"/>
              <a:pathLst>
                <a:path extrusionOk="0" h="10133" w="10407">
                  <a:moveTo>
                    <a:pt x="0" y="1"/>
                  </a:moveTo>
                  <a:lnTo>
                    <a:pt x="0" y="1"/>
                  </a:lnTo>
                  <a:cubicBezTo>
                    <a:pt x="120" y="203"/>
                    <a:pt x="262" y="394"/>
                    <a:pt x="393" y="572"/>
                  </a:cubicBezTo>
                  <a:cubicBezTo>
                    <a:pt x="3060" y="4370"/>
                    <a:pt x="6382" y="7787"/>
                    <a:pt x="10407" y="10133"/>
                  </a:cubicBezTo>
                  <a:cubicBezTo>
                    <a:pt x="8668" y="8764"/>
                    <a:pt x="7120" y="7180"/>
                    <a:pt x="5573" y="5608"/>
                  </a:cubicBezTo>
                  <a:cubicBezTo>
                    <a:pt x="3918" y="3953"/>
                    <a:pt x="2239" y="2310"/>
                    <a:pt x="596" y="632"/>
                  </a:cubicBezTo>
                  <a:cubicBezTo>
                    <a:pt x="393" y="429"/>
                    <a:pt x="203" y="21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20"/>
            <p:cNvSpPr/>
            <p:nvPr/>
          </p:nvSpPr>
          <p:spPr>
            <a:xfrm>
              <a:off x="5524200" y="3580925"/>
              <a:ext cx="851600" cy="162250"/>
            </a:xfrm>
            <a:custGeom>
              <a:rect b="b" l="l" r="r" t="t"/>
              <a:pathLst>
                <a:path extrusionOk="0" h="6490" w="34064">
                  <a:moveTo>
                    <a:pt x="34064" y="1"/>
                  </a:moveTo>
                  <a:cubicBezTo>
                    <a:pt x="32218" y="810"/>
                    <a:pt x="30302" y="1465"/>
                    <a:pt x="28385" y="2072"/>
                  </a:cubicBezTo>
                  <a:cubicBezTo>
                    <a:pt x="26634" y="2608"/>
                    <a:pt x="24884" y="3132"/>
                    <a:pt x="23098" y="3513"/>
                  </a:cubicBezTo>
                  <a:cubicBezTo>
                    <a:pt x="17824" y="4644"/>
                    <a:pt x="12906" y="5323"/>
                    <a:pt x="7549" y="5620"/>
                  </a:cubicBezTo>
                  <a:cubicBezTo>
                    <a:pt x="5395" y="5731"/>
                    <a:pt x="3191" y="5800"/>
                    <a:pt x="964" y="5800"/>
                  </a:cubicBezTo>
                  <a:cubicBezTo>
                    <a:pt x="790" y="5800"/>
                    <a:pt x="615" y="5800"/>
                    <a:pt x="441" y="5799"/>
                  </a:cubicBezTo>
                  <a:cubicBezTo>
                    <a:pt x="310" y="6001"/>
                    <a:pt x="167" y="6228"/>
                    <a:pt x="24" y="6454"/>
                  </a:cubicBezTo>
                  <a:cubicBezTo>
                    <a:pt x="12" y="6466"/>
                    <a:pt x="0" y="6478"/>
                    <a:pt x="0" y="6489"/>
                  </a:cubicBezTo>
                  <a:cubicBezTo>
                    <a:pt x="786" y="6489"/>
                    <a:pt x="1572" y="6489"/>
                    <a:pt x="2346" y="6478"/>
                  </a:cubicBezTo>
                  <a:cubicBezTo>
                    <a:pt x="7322" y="6359"/>
                    <a:pt x="12311" y="6037"/>
                    <a:pt x="17217" y="5239"/>
                  </a:cubicBezTo>
                  <a:cubicBezTo>
                    <a:pt x="23039" y="4334"/>
                    <a:pt x="28956" y="3084"/>
                    <a:pt x="34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20"/>
            <p:cNvSpPr/>
            <p:nvPr/>
          </p:nvSpPr>
          <p:spPr>
            <a:xfrm>
              <a:off x="5034850" y="3672600"/>
              <a:ext cx="412275" cy="69675"/>
            </a:xfrm>
            <a:custGeom>
              <a:rect b="b" l="l" r="r" t="t"/>
              <a:pathLst>
                <a:path extrusionOk="0" h="2787" w="16491">
                  <a:moveTo>
                    <a:pt x="0" y="1"/>
                  </a:moveTo>
                  <a:lnTo>
                    <a:pt x="1119" y="406"/>
                  </a:lnTo>
                  <a:cubicBezTo>
                    <a:pt x="2893" y="1060"/>
                    <a:pt x="4739" y="1549"/>
                    <a:pt x="6596" y="1870"/>
                  </a:cubicBezTo>
                  <a:cubicBezTo>
                    <a:pt x="9871" y="2430"/>
                    <a:pt x="13192" y="2692"/>
                    <a:pt x="16490" y="2787"/>
                  </a:cubicBezTo>
                  <a:cubicBezTo>
                    <a:pt x="16348" y="2572"/>
                    <a:pt x="16264" y="2322"/>
                    <a:pt x="16252" y="2037"/>
                  </a:cubicBezTo>
                  <a:cubicBezTo>
                    <a:pt x="13216" y="1918"/>
                    <a:pt x="10252" y="1656"/>
                    <a:pt x="7454" y="1215"/>
                  </a:cubicBezTo>
                  <a:cubicBezTo>
                    <a:pt x="5048" y="858"/>
                    <a:pt x="2655" y="489"/>
                    <a:pt x="250" y="48"/>
                  </a:cubicBezTo>
                  <a:cubicBezTo>
                    <a:pt x="167" y="25"/>
                    <a:pt x="95" y="1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20"/>
            <p:cNvSpPr/>
            <p:nvPr/>
          </p:nvSpPr>
          <p:spPr>
            <a:xfrm>
              <a:off x="4649075" y="3510975"/>
              <a:ext cx="294700" cy="129200"/>
            </a:xfrm>
            <a:custGeom>
              <a:rect b="b" l="l" r="r" t="t"/>
              <a:pathLst>
                <a:path extrusionOk="0" h="5168" w="11788">
                  <a:moveTo>
                    <a:pt x="1" y="1"/>
                  </a:moveTo>
                  <a:lnTo>
                    <a:pt x="1" y="1"/>
                  </a:lnTo>
                  <a:cubicBezTo>
                    <a:pt x="167" y="108"/>
                    <a:pt x="322" y="227"/>
                    <a:pt x="501" y="334"/>
                  </a:cubicBezTo>
                  <a:cubicBezTo>
                    <a:pt x="3930" y="2608"/>
                    <a:pt x="7680" y="4573"/>
                    <a:pt x="11788" y="5168"/>
                  </a:cubicBezTo>
                  <a:cubicBezTo>
                    <a:pt x="9871" y="4525"/>
                    <a:pt x="8228" y="3727"/>
                    <a:pt x="6359" y="2822"/>
                  </a:cubicBezTo>
                  <a:cubicBezTo>
                    <a:pt x="4477" y="1929"/>
                    <a:pt x="2561" y="1096"/>
                    <a:pt x="679" y="298"/>
                  </a:cubicBezTo>
                  <a:cubicBezTo>
                    <a:pt x="537" y="239"/>
                    <a:pt x="203" y="9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20"/>
            <p:cNvSpPr/>
            <p:nvPr/>
          </p:nvSpPr>
          <p:spPr>
            <a:xfrm>
              <a:off x="4121325" y="3090975"/>
              <a:ext cx="484325" cy="386400"/>
            </a:xfrm>
            <a:custGeom>
              <a:rect b="b" l="l" r="r" t="t"/>
              <a:pathLst>
                <a:path extrusionOk="0" h="15456" w="19373">
                  <a:moveTo>
                    <a:pt x="1" y="1"/>
                  </a:moveTo>
                  <a:lnTo>
                    <a:pt x="1" y="1"/>
                  </a:lnTo>
                  <a:cubicBezTo>
                    <a:pt x="465" y="644"/>
                    <a:pt x="953" y="1275"/>
                    <a:pt x="1442" y="1894"/>
                  </a:cubicBezTo>
                  <a:cubicBezTo>
                    <a:pt x="3859" y="4942"/>
                    <a:pt x="6764" y="7561"/>
                    <a:pt x="9859" y="9919"/>
                  </a:cubicBezTo>
                  <a:cubicBezTo>
                    <a:pt x="12800" y="12110"/>
                    <a:pt x="15943" y="14098"/>
                    <a:pt x="19372" y="15455"/>
                  </a:cubicBezTo>
                  <a:cubicBezTo>
                    <a:pt x="15979" y="13395"/>
                    <a:pt x="12252" y="10871"/>
                    <a:pt x="9359" y="8645"/>
                  </a:cubicBezTo>
                  <a:cubicBezTo>
                    <a:pt x="6895" y="6633"/>
                    <a:pt x="4597" y="4418"/>
                    <a:pt x="2299" y="2215"/>
                  </a:cubicBezTo>
                  <a:cubicBezTo>
                    <a:pt x="1537" y="1477"/>
                    <a:pt x="763" y="7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20"/>
            <p:cNvSpPr/>
            <p:nvPr/>
          </p:nvSpPr>
          <p:spPr>
            <a:xfrm>
              <a:off x="4126400" y="3027300"/>
              <a:ext cx="864125" cy="522100"/>
            </a:xfrm>
            <a:custGeom>
              <a:rect b="b" l="l" r="r" t="t"/>
              <a:pathLst>
                <a:path extrusionOk="0" h="20884" w="34565">
                  <a:moveTo>
                    <a:pt x="0" y="0"/>
                  </a:moveTo>
                  <a:lnTo>
                    <a:pt x="0" y="0"/>
                  </a:lnTo>
                  <a:cubicBezTo>
                    <a:pt x="4251" y="4739"/>
                    <a:pt x="9311" y="8680"/>
                    <a:pt x="14621" y="12132"/>
                  </a:cubicBezTo>
                  <a:cubicBezTo>
                    <a:pt x="17181" y="13799"/>
                    <a:pt x="19836" y="15300"/>
                    <a:pt x="22563" y="16669"/>
                  </a:cubicBezTo>
                  <a:cubicBezTo>
                    <a:pt x="25123" y="17955"/>
                    <a:pt x="27766" y="19098"/>
                    <a:pt x="30516" y="19907"/>
                  </a:cubicBezTo>
                  <a:cubicBezTo>
                    <a:pt x="31861" y="20288"/>
                    <a:pt x="33219" y="20622"/>
                    <a:pt x="34564" y="20884"/>
                  </a:cubicBezTo>
                  <a:cubicBezTo>
                    <a:pt x="33052" y="20348"/>
                    <a:pt x="31528" y="19788"/>
                    <a:pt x="30016" y="19205"/>
                  </a:cubicBezTo>
                  <a:cubicBezTo>
                    <a:pt x="23313" y="16728"/>
                    <a:pt x="16907" y="13204"/>
                    <a:pt x="10954" y="8906"/>
                  </a:cubicBezTo>
                  <a:cubicBezTo>
                    <a:pt x="7216" y="6239"/>
                    <a:pt x="3667" y="30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20"/>
            <p:cNvSpPr/>
            <p:nvPr/>
          </p:nvSpPr>
          <p:spPr>
            <a:xfrm>
              <a:off x="5604250" y="3609200"/>
              <a:ext cx="112250" cy="22950"/>
            </a:xfrm>
            <a:custGeom>
              <a:rect b="b" l="l" r="r" t="t"/>
              <a:pathLst>
                <a:path extrusionOk="0" h="918" w="4490">
                  <a:moveTo>
                    <a:pt x="3751" y="1"/>
                  </a:moveTo>
                  <a:cubicBezTo>
                    <a:pt x="3001" y="48"/>
                    <a:pt x="2275" y="84"/>
                    <a:pt x="1525" y="96"/>
                  </a:cubicBezTo>
                  <a:cubicBezTo>
                    <a:pt x="1168" y="120"/>
                    <a:pt x="834" y="144"/>
                    <a:pt x="477" y="144"/>
                  </a:cubicBezTo>
                  <a:cubicBezTo>
                    <a:pt x="441" y="239"/>
                    <a:pt x="394" y="358"/>
                    <a:pt x="322" y="453"/>
                  </a:cubicBezTo>
                  <a:cubicBezTo>
                    <a:pt x="215" y="596"/>
                    <a:pt x="96" y="751"/>
                    <a:pt x="1" y="917"/>
                  </a:cubicBezTo>
                  <a:cubicBezTo>
                    <a:pt x="1501" y="894"/>
                    <a:pt x="3001" y="858"/>
                    <a:pt x="4490" y="751"/>
                  </a:cubicBezTo>
                  <a:cubicBezTo>
                    <a:pt x="4406" y="703"/>
                    <a:pt x="4311" y="644"/>
                    <a:pt x="4240" y="584"/>
                  </a:cubicBezTo>
                  <a:cubicBezTo>
                    <a:pt x="4013" y="417"/>
                    <a:pt x="3847" y="227"/>
                    <a:pt x="37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20"/>
            <p:cNvSpPr/>
            <p:nvPr/>
          </p:nvSpPr>
          <p:spPr>
            <a:xfrm>
              <a:off x="5310175" y="3604150"/>
              <a:ext cx="131300" cy="24425"/>
            </a:xfrm>
            <a:custGeom>
              <a:rect b="b" l="l" r="r" t="t"/>
              <a:pathLst>
                <a:path extrusionOk="0" h="977" w="5252">
                  <a:moveTo>
                    <a:pt x="655" y="0"/>
                  </a:moveTo>
                  <a:cubicBezTo>
                    <a:pt x="429" y="226"/>
                    <a:pt x="227" y="429"/>
                    <a:pt x="1" y="643"/>
                  </a:cubicBezTo>
                  <a:cubicBezTo>
                    <a:pt x="1477" y="786"/>
                    <a:pt x="2965" y="893"/>
                    <a:pt x="4453" y="965"/>
                  </a:cubicBezTo>
                  <a:cubicBezTo>
                    <a:pt x="4620" y="977"/>
                    <a:pt x="4775" y="977"/>
                    <a:pt x="4942" y="977"/>
                  </a:cubicBezTo>
                  <a:cubicBezTo>
                    <a:pt x="4977" y="738"/>
                    <a:pt x="5073" y="500"/>
                    <a:pt x="5239" y="298"/>
                  </a:cubicBezTo>
                  <a:cubicBezTo>
                    <a:pt x="5239" y="286"/>
                    <a:pt x="5251" y="286"/>
                    <a:pt x="5251" y="262"/>
                  </a:cubicBezTo>
                  <a:cubicBezTo>
                    <a:pt x="4394" y="238"/>
                    <a:pt x="3525" y="191"/>
                    <a:pt x="2668" y="143"/>
                  </a:cubicBezTo>
                  <a:cubicBezTo>
                    <a:pt x="1965" y="107"/>
                    <a:pt x="1298" y="60"/>
                    <a:pt x="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20"/>
            <p:cNvSpPr/>
            <p:nvPr/>
          </p:nvSpPr>
          <p:spPr>
            <a:xfrm>
              <a:off x="5033050" y="3558300"/>
              <a:ext cx="184275" cy="50625"/>
            </a:xfrm>
            <a:custGeom>
              <a:rect b="b" l="l" r="r" t="t"/>
              <a:pathLst>
                <a:path extrusionOk="0" h="2025" w="7371">
                  <a:moveTo>
                    <a:pt x="1" y="1"/>
                  </a:moveTo>
                  <a:lnTo>
                    <a:pt x="1" y="1"/>
                  </a:lnTo>
                  <a:cubicBezTo>
                    <a:pt x="1096" y="513"/>
                    <a:pt x="2251" y="894"/>
                    <a:pt x="3406" y="1191"/>
                  </a:cubicBezTo>
                  <a:cubicBezTo>
                    <a:pt x="4716" y="1549"/>
                    <a:pt x="6025" y="1834"/>
                    <a:pt x="7371" y="2025"/>
                  </a:cubicBezTo>
                  <a:cubicBezTo>
                    <a:pt x="7264" y="1822"/>
                    <a:pt x="7204" y="1620"/>
                    <a:pt x="7204" y="1382"/>
                  </a:cubicBezTo>
                  <a:lnTo>
                    <a:pt x="7204" y="1322"/>
                  </a:lnTo>
                  <a:cubicBezTo>
                    <a:pt x="6680" y="1251"/>
                    <a:pt x="6168" y="1179"/>
                    <a:pt x="5668" y="1108"/>
                  </a:cubicBezTo>
                  <a:cubicBezTo>
                    <a:pt x="3763" y="787"/>
                    <a:pt x="1846" y="54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20"/>
            <p:cNvSpPr/>
            <p:nvPr/>
          </p:nvSpPr>
          <p:spPr>
            <a:xfrm>
              <a:off x="5792075" y="3595800"/>
              <a:ext cx="153325" cy="25325"/>
            </a:xfrm>
            <a:custGeom>
              <a:rect b="b" l="l" r="r" t="t"/>
              <a:pathLst>
                <a:path extrusionOk="0" h="1013" w="6133">
                  <a:moveTo>
                    <a:pt x="6132" y="1"/>
                  </a:moveTo>
                  <a:cubicBezTo>
                    <a:pt x="4549" y="108"/>
                    <a:pt x="2977" y="108"/>
                    <a:pt x="1394" y="215"/>
                  </a:cubicBezTo>
                  <a:cubicBezTo>
                    <a:pt x="1001" y="239"/>
                    <a:pt x="608" y="275"/>
                    <a:pt x="227" y="287"/>
                  </a:cubicBezTo>
                  <a:cubicBezTo>
                    <a:pt x="227" y="346"/>
                    <a:pt x="227" y="394"/>
                    <a:pt x="203" y="453"/>
                  </a:cubicBezTo>
                  <a:cubicBezTo>
                    <a:pt x="179" y="680"/>
                    <a:pt x="108" y="870"/>
                    <a:pt x="1" y="1013"/>
                  </a:cubicBezTo>
                  <a:cubicBezTo>
                    <a:pt x="775" y="930"/>
                    <a:pt x="1537" y="822"/>
                    <a:pt x="2311" y="703"/>
                  </a:cubicBezTo>
                  <a:cubicBezTo>
                    <a:pt x="3585" y="501"/>
                    <a:pt x="4847" y="227"/>
                    <a:pt x="6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20"/>
            <p:cNvSpPr/>
            <p:nvPr/>
          </p:nvSpPr>
          <p:spPr>
            <a:xfrm>
              <a:off x="6000750" y="3354125"/>
              <a:ext cx="579850" cy="228325"/>
            </a:xfrm>
            <a:custGeom>
              <a:rect b="b" l="l" r="r" t="t"/>
              <a:pathLst>
                <a:path extrusionOk="0" h="9133" w="23194">
                  <a:moveTo>
                    <a:pt x="23193" y="0"/>
                  </a:moveTo>
                  <a:cubicBezTo>
                    <a:pt x="22717" y="262"/>
                    <a:pt x="22229" y="524"/>
                    <a:pt x="21741" y="774"/>
                  </a:cubicBezTo>
                  <a:cubicBezTo>
                    <a:pt x="20372" y="1476"/>
                    <a:pt x="18979" y="2096"/>
                    <a:pt x="17586" y="2750"/>
                  </a:cubicBezTo>
                  <a:cubicBezTo>
                    <a:pt x="15883" y="3560"/>
                    <a:pt x="14704" y="4132"/>
                    <a:pt x="13264" y="4703"/>
                  </a:cubicBezTo>
                  <a:cubicBezTo>
                    <a:pt x="8930" y="6441"/>
                    <a:pt x="4465" y="7799"/>
                    <a:pt x="0" y="9132"/>
                  </a:cubicBezTo>
                  <a:cubicBezTo>
                    <a:pt x="2250" y="8834"/>
                    <a:pt x="4477" y="8394"/>
                    <a:pt x="6668" y="7763"/>
                  </a:cubicBezTo>
                  <a:cubicBezTo>
                    <a:pt x="8406" y="7263"/>
                    <a:pt x="10108" y="6632"/>
                    <a:pt x="11799" y="6025"/>
                  </a:cubicBezTo>
                  <a:cubicBezTo>
                    <a:pt x="15514" y="4667"/>
                    <a:pt x="19086" y="3143"/>
                    <a:pt x="22384" y="643"/>
                  </a:cubicBezTo>
                  <a:cubicBezTo>
                    <a:pt x="22646" y="429"/>
                    <a:pt x="22931" y="202"/>
                    <a:pt x="231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20"/>
            <p:cNvSpPr/>
            <p:nvPr/>
          </p:nvSpPr>
          <p:spPr>
            <a:xfrm>
              <a:off x="6448700" y="2893350"/>
              <a:ext cx="303650" cy="219400"/>
            </a:xfrm>
            <a:custGeom>
              <a:rect b="b" l="l" r="r" t="t"/>
              <a:pathLst>
                <a:path extrusionOk="0" h="8776" w="12146">
                  <a:moveTo>
                    <a:pt x="12145" y="0"/>
                  </a:moveTo>
                  <a:lnTo>
                    <a:pt x="12145" y="0"/>
                  </a:lnTo>
                  <a:cubicBezTo>
                    <a:pt x="9990" y="1608"/>
                    <a:pt x="7776" y="3120"/>
                    <a:pt x="5573" y="4644"/>
                  </a:cubicBezTo>
                  <a:cubicBezTo>
                    <a:pt x="3847" y="5882"/>
                    <a:pt x="2156" y="7192"/>
                    <a:pt x="441" y="8442"/>
                  </a:cubicBezTo>
                  <a:cubicBezTo>
                    <a:pt x="299" y="8549"/>
                    <a:pt x="144" y="8656"/>
                    <a:pt x="1" y="8775"/>
                  </a:cubicBezTo>
                  <a:cubicBezTo>
                    <a:pt x="191" y="8692"/>
                    <a:pt x="394" y="8608"/>
                    <a:pt x="572" y="8501"/>
                  </a:cubicBezTo>
                  <a:cubicBezTo>
                    <a:pt x="4918" y="6430"/>
                    <a:pt x="8800" y="3477"/>
                    <a:pt x="12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20"/>
            <p:cNvSpPr/>
            <p:nvPr/>
          </p:nvSpPr>
          <p:spPr>
            <a:xfrm>
              <a:off x="5879900" y="3146950"/>
              <a:ext cx="515550" cy="203325"/>
            </a:xfrm>
            <a:custGeom>
              <a:rect b="b" l="l" r="r" t="t"/>
              <a:pathLst>
                <a:path extrusionOk="0" h="8133" w="20622">
                  <a:moveTo>
                    <a:pt x="20622" y="0"/>
                  </a:moveTo>
                  <a:lnTo>
                    <a:pt x="20622" y="0"/>
                  </a:lnTo>
                  <a:cubicBezTo>
                    <a:pt x="18764" y="869"/>
                    <a:pt x="16097" y="1870"/>
                    <a:pt x="14478" y="2572"/>
                  </a:cubicBezTo>
                  <a:cubicBezTo>
                    <a:pt x="12561" y="3394"/>
                    <a:pt x="9168" y="4799"/>
                    <a:pt x="6203" y="5632"/>
                  </a:cubicBezTo>
                  <a:cubicBezTo>
                    <a:pt x="4393" y="6156"/>
                    <a:pt x="2560" y="6632"/>
                    <a:pt x="714" y="7049"/>
                  </a:cubicBezTo>
                  <a:cubicBezTo>
                    <a:pt x="679" y="7108"/>
                    <a:pt x="643" y="7180"/>
                    <a:pt x="595" y="7239"/>
                  </a:cubicBezTo>
                  <a:cubicBezTo>
                    <a:pt x="405" y="7525"/>
                    <a:pt x="202" y="7835"/>
                    <a:pt x="0" y="8132"/>
                  </a:cubicBezTo>
                  <a:cubicBezTo>
                    <a:pt x="703" y="7989"/>
                    <a:pt x="1393" y="7823"/>
                    <a:pt x="2096" y="7644"/>
                  </a:cubicBezTo>
                  <a:cubicBezTo>
                    <a:pt x="8608" y="6096"/>
                    <a:pt x="15061" y="3810"/>
                    <a:pt x="20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20"/>
            <p:cNvSpPr/>
            <p:nvPr/>
          </p:nvSpPr>
          <p:spPr>
            <a:xfrm>
              <a:off x="4510375" y="3122525"/>
              <a:ext cx="556650" cy="219700"/>
            </a:xfrm>
            <a:custGeom>
              <a:rect b="b" l="l" r="r" t="t"/>
              <a:pathLst>
                <a:path extrusionOk="0" h="8788" w="22266">
                  <a:moveTo>
                    <a:pt x="0" y="1"/>
                  </a:moveTo>
                  <a:lnTo>
                    <a:pt x="0" y="1"/>
                  </a:lnTo>
                  <a:cubicBezTo>
                    <a:pt x="751" y="596"/>
                    <a:pt x="1560" y="1156"/>
                    <a:pt x="2382" y="1668"/>
                  </a:cubicBezTo>
                  <a:cubicBezTo>
                    <a:pt x="6168" y="3978"/>
                    <a:pt x="10395" y="5418"/>
                    <a:pt x="14597" y="6811"/>
                  </a:cubicBezTo>
                  <a:cubicBezTo>
                    <a:pt x="17038" y="7561"/>
                    <a:pt x="19503" y="8252"/>
                    <a:pt x="21991" y="8788"/>
                  </a:cubicBezTo>
                  <a:cubicBezTo>
                    <a:pt x="22003" y="8502"/>
                    <a:pt x="22075" y="8240"/>
                    <a:pt x="22265" y="8026"/>
                  </a:cubicBezTo>
                  <a:cubicBezTo>
                    <a:pt x="20610" y="7669"/>
                    <a:pt x="18955" y="7264"/>
                    <a:pt x="17312" y="6776"/>
                  </a:cubicBezTo>
                  <a:cubicBezTo>
                    <a:pt x="14621" y="6002"/>
                    <a:pt x="11954" y="5097"/>
                    <a:pt x="9359" y="4073"/>
                  </a:cubicBezTo>
                  <a:cubicBezTo>
                    <a:pt x="7382" y="3275"/>
                    <a:pt x="5608" y="2466"/>
                    <a:pt x="3656" y="1656"/>
                  </a:cubicBezTo>
                  <a:cubicBezTo>
                    <a:pt x="2751" y="1263"/>
                    <a:pt x="1405" y="692"/>
                    <a:pt x="298" y="156"/>
                  </a:cubicBezTo>
                  <a:cubicBezTo>
                    <a:pt x="191" y="108"/>
                    <a:pt x="96" y="6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20"/>
            <p:cNvSpPr/>
            <p:nvPr/>
          </p:nvSpPr>
          <p:spPr>
            <a:xfrm>
              <a:off x="4243075" y="2929650"/>
              <a:ext cx="228625" cy="171175"/>
            </a:xfrm>
            <a:custGeom>
              <a:rect b="b" l="l" r="r" t="t"/>
              <a:pathLst>
                <a:path extrusionOk="0" h="6847" w="9145">
                  <a:moveTo>
                    <a:pt x="1" y="1"/>
                  </a:moveTo>
                  <a:lnTo>
                    <a:pt x="1" y="1"/>
                  </a:lnTo>
                  <a:cubicBezTo>
                    <a:pt x="60" y="72"/>
                    <a:pt x="120" y="156"/>
                    <a:pt x="179" y="239"/>
                  </a:cubicBezTo>
                  <a:cubicBezTo>
                    <a:pt x="2501" y="3180"/>
                    <a:pt x="5608" y="5537"/>
                    <a:pt x="9145" y="6847"/>
                  </a:cubicBezTo>
                  <a:cubicBezTo>
                    <a:pt x="7359" y="5740"/>
                    <a:pt x="5763" y="4442"/>
                    <a:pt x="4751" y="3668"/>
                  </a:cubicBezTo>
                  <a:cubicBezTo>
                    <a:pt x="3787" y="2930"/>
                    <a:pt x="1834" y="1441"/>
                    <a:pt x="1013" y="798"/>
                  </a:cubicBezTo>
                  <a:cubicBezTo>
                    <a:pt x="822" y="656"/>
                    <a:pt x="298"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20"/>
            <p:cNvSpPr/>
            <p:nvPr/>
          </p:nvSpPr>
          <p:spPr>
            <a:xfrm>
              <a:off x="4273450" y="2853450"/>
              <a:ext cx="434000" cy="282200"/>
            </a:xfrm>
            <a:custGeom>
              <a:rect b="b" l="l" r="r" t="t"/>
              <a:pathLst>
                <a:path extrusionOk="0" h="11288" w="17360">
                  <a:moveTo>
                    <a:pt x="0" y="1"/>
                  </a:moveTo>
                  <a:lnTo>
                    <a:pt x="0" y="1"/>
                  </a:lnTo>
                  <a:cubicBezTo>
                    <a:pt x="1488" y="1751"/>
                    <a:pt x="3167" y="3323"/>
                    <a:pt x="4989" y="4680"/>
                  </a:cubicBezTo>
                  <a:cubicBezTo>
                    <a:pt x="6477" y="5775"/>
                    <a:pt x="8072" y="6716"/>
                    <a:pt x="9668" y="7609"/>
                  </a:cubicBezTo>
                  <a:cubicBezTo>
                    <a:pt x="12133" y="9026"/>
                    <a:pt x="14680" y="10288"/>
                    <a:pt x="17359" y="11288"/>
                  </a:cubicBezTo>
                  <a:cubicBezTo>
                    <a:pt x="17121" y="11038"/>
                    <a:pt x="16966" y="10704"/>
                    <a:pt x="17002" y="10335"/>
                  </a:cubicBezTo>
                  <a:cubicBezTo>
                    <a:pt x="16145" y="10002"/>
                    <a:pt x="15300" y="9681"/>
                    <a:pt x="14549" y="9335"/>
                  </a:cubicBezTo>
                  <a:cubicBezTo>
                    <a:pt x="13073" y="8669"/>
                    <a:pt x="11656" y="7895"/>
                    <a:pt x="10263" y="7109"/>
                  </a:cubicBezTo>
                  <a:cubicBezTo>
                    <a:pt x="8846" y="6299"/>
                    <a:pt x="7430" y="5478"/>
                    <a:pt x="6096" y="4561"/>
                  </a:cubicBezTo>
                  <a:cubicBezTo>
                    <a:pt x="3941" y="3096"/>
                    <a:pt x="1941" y="16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20"/>
            <p:cNvSpPr/>
            <p:nvPr/>
          </p:nvSpPr>
          <p:spPr>
            <a:xfrm>
              <a:off x="6018900" y="2963875"/>
              <a:ext cx="432800" cy="195300"/>
            </a:xfrm>
            <a:custGeom>
              <a:rect b="b" l="l" r="r" t="t"/>
              <a:pathLst>
                <a:path extrusionOk="0" h="7812" w="17312">
                  <a:moveTo>
                    <a:pt x="17312" y="1"/>
                  </a:moveTo>
                  <a:lnTo>
                    <a:pt x="17312" y="1"/>
                  </a:lnTo>
                  <a:cubicBezTo>
                    <a:pt x="16895" y="203"/>
                    <a:pt x="16490" y="406"/>
                    <a:pt x="16074" y="620"/>
                  </a:cubicBezTo>
                  <a:cubicBezTo>
                    <a:pt x="9573" y="3787"/>
                    <a:pt x="5799" y="5383"/>
                    <a:pt x="60" y="7716"/>
                  </a:cubicBezTo>
                  <a:cubicBezTo>
                    <a:pt x="48" y="7740"/>
                    <a:pt x="36" y="7764"/>
                    <a:pt x="0" y="7811"/>
                  </a:cubicBezTo>
                  <a:cubicBezTo>
                    <a:pt x="3179" y="7121"/>
                    <a:pt x="6287" y="6168"/>
                    <a:pt x="9228" y="4799"/>
                  </a:cubicBezTo>
                  <a:cubicBezTo>
                    <a:pt x="11835" y="3668"/>
                    <a:pt x="14324" y="2287"/>
                    <a:pt x="16586" y="561"/>
                  </a:cubicBezTo>
                  <a:cubicBezTo>
                    <a:pt x="16836" y="370"/>
                    <a:pt x="17074" y="191"/>
                    <a:pt x="17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20"/>
            <p:cNvSpPr/>
            <p:nvPr/>
          </p:nvSpPr>
          <p:spPr>
            <a:xfrm>
              <a:off x="1931175" y="1688775"/>
              <a:ext cx="1724350" cy="921525"/>
            </a:xfrm>
            <a:custGeom>
              <a:rect b="b" l="l" r="r" t="t"/>
              <a:pathLst>
                <a:path extrusionOk="0" h="36861" w="68974">
                  <a:moveTo>
                    <a:pt x="3890" y="1"/>
                  </a:moveTo>
                  <a:cubicBezTo>
                    <a:pt x="2594" y="1"/>
                    <a:pt x="1297" y="73"/>
                    <a:pt x="1" y="237"/>
                  </a:cubicBezTo>
                  <a:cubicBezTo>
                    <a:pt x="2156" y="249"/>
                    <a:pt x="4299" y="463"/>
                    <a:pt x="6442" y="701"/>
                  </a:cubicBezTo>
                  <a:cubicBezTo>
                    <a:pt x="8692" y="951"/>
                    <a:pt x="10550" y="1189"/>
                    <a:pt x="12824" y="1606"/>
                  </a:cubicBezTo>
                  <a:cubicBezTo>
                    <a:pt x="17515" y="2463"/>
                    <a:pt x="22158" y="3594"/>
                    <a:pt x="26647" y="5190"/>
                  </a:cubicBezTo>
                  <a:cubicBezTo>
                    <a:pt x="30326" y="6511"/>
                    <a:pt x="33553" y="8047"/>
                    <a:pt x="37148" y="9881"/>
                  </a:cubicBezTo>
                  <a:cubicBezTo>
                    <a:pt x="42578" y="12655"/>
                    <a:pt x="48007" y="16155"/>
                    <a:pt x="52424" y="19775"/>
                  </a:cubicBezTo>
                  <a:cubicBezTo>
                    <a:pt x="55758" y="22394"/>
                    <a:pt x="58782" y="25383"/>
                    <a:pt x="61711" y="28443"/>
                  </a:cubicBezTo>
                  <a:cubicBezTo>
                    <a:pt x="63282" y="30086"/>
                    <a:pt x="64723" y="31848"/>
                    <a:pt x="66235" y="33550"/>
                  </a:cubicBezTo>
                  <a:cubicBezTo>
                    <a:pt x="67176" y="34646"/>
                    <a:pt x="68140" y="35694"/>
                    <a:pt x="68974" y="36860"/>
                  </a:cubicBezTo>
                  <a:cubicBezTo>
                    <a:pt x="68521" y="35729"/>
                    <a:pt x="67890" y="34682"/>
                    <a:pt x="67235" y="33658"/>
                  </a:cubicBezTo>
                  <a:cubicBezTo>
                    <a:pt x="65616" y="31110"/>
                    <a:pt x="63592" y="28883"/>
                    <a:pt x="61508" y="26728"/>
                  </a:cubicBezTo>
                  <a:cubicBezTo>
                    <a:pt x="59413" y="24585"/>
                    <a:pt x="57246" y="22466"/>
                    <a:pt x="54972" y="20513"/>
                  </a:cubicBezTo>
                  <a:cubicBezTo>
                    <a:pt x="51793" y="17870"/>
                    <a:pt x="48459" y="15370"/>
                    <a:pt x="44947" y="13167"/>
                  </a:cubicBezTo>
                  <a:cubicBezTo>
                    <a:pt x="42030" y="11333"/>
                    <a:pt x="38970" y="9714"/>
                    <a:pt x="35874" y="8214"/>
                  </a:cubicBezTo>
                  <a:cubicBezTo>
                    <a:pt x="32755" y="6702"/>
                    <a:pt x="29552" y="5309"/>
                    <a:pt x="26266" y="4190"/>
                  </a:cubicBezTo>
                  <a:cubicBezTo>
                    <a:pt x="22992" y="3106"/>
                    <a:pt x="19646" y="2273"/>
                    <a:pt x="16265" y="1558"/>
                  </a:cubicBezTo>
                  <a:cubicBezTo>
                    <a:pt x="12198" y="742"/>
                    <a:pt x="8049" y="1"/>
                    <a:pt x="38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20"/>
            <p:cNvSpPr/>
            <p:nvPr/>
          </p:nvSpPr>
          <p:spPr>
            <a:xfrm>
              <a:off x="2340450" y="2235525"/>
              <a:ext cx="156300" cy="39600"/>
            </a:xfrm>
            <a:custGeom>
              <a:rect b="b" l="l" r="r" t="t"/>
              <a:pathLst>
                <a:path extrusionOk="0" h="1584" w="6252">
                  <a:moveTo>
                    <a:pt x="382" y="0"/>
                  </a:moveTo>
                  <a:cubicBezTo>
                    <a:pt x="251" y="203"/>
                    <a:pt x="132" y="417"/>
                    <a:pt x="1" y="643"/>
                  </a:cubicBezTo>
                  <a:cubicBezTo>
                    <a:pt x="703" y="751"/>
                    <a:pt x="1430" y="858"/>
                    <a:pt x="2168" y="977"/>
                  </a:cubicBezTo>
                  <a:cubicBezTo>
                    <a:pt x="3311" y="1155"/>
                    <a:pt x="4466" y="1358"/>
                    <a:pt x="5609" y="1584"/>
                  </a:cubicBezTo>
                  <a:cubicBezTo>
                    <a:pt x="5716" y="1489"/>
                    <a:pt x="5799" y="1417"/>
                    <a:pt x="5906" y="1334"/>
                  </a:cubicBezTo>
                  <a:cubicBezTo>
                    <a:pt x="5930" y="1298"/>
                    <a:pt x="5978" y="1274"/>
                    <a:pt x="6025" y="1251"/>
                  </a:cubicBezTo>
                  <a:cubicBezTo>
                    <a:pt x="6085" y="1191"/>
                    <a:pt x="6144" y="1155"/>
                    <a:pt x="6204" y="1108"/>
                  </a:cubicBezTo>
                  <a:cubicBezTo>
                    <a:pt x="6216" y="1096"/>
                    <a:pt x="6228" y="1072"/>
                    <a:pt x="6252" y="1072"/>
                  </a:cubicBezTo>
                  <a:cubicBezTo>
                    <a:pt x="4311" y="655"/>
                    <a:pt x="2346" y="298"/>
                    <a:pt x="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20"/>
            <p:cNvSpPr/>
            <p:nvPr/>
          </p:nvSpPr>
          <p:spPr>
            <a:xfrm>
              <a:off x="2070475" y="2214100"/>
              <a:ext cx="75050" cy="19675"/>
            </a:xfrm>
            <a:custGeom>
              <a:rect b="b" l="l" r="r" t="t"/>
              <a:pathLst>
                <a:path extrusionOk="0" h="787" w="3002">
                  <a:moveTo>
                    <a:pt x="560" y="0"/>
                  </a:moveTo>
                  <a:cubicBezTo>
                    <a:pt x="382" y="262"/>
                    <a:pt x="203" y="536"/>
                    <a:pt x="1" y="786"/>
                  </a:cubicBezTo>
                  <a:cubicBezTo>
                    <a:pt x="340" y="780"/>
                    <a:pt x="680" y="777"/>
                    <a:pt x="1017" y="777"/>
                  </a:cubicBezTo>
                  <a:cubicBezTo>
                    <a:pt x="1355" y="777"/>
                    <a:pt x="1692" y="780"/>
                    <a:pt x="2025" y="786"/>
                  </a:cubicBezTo>
                  <a:cubicBezTo>
                    <a:pt x="2358" y="536"/>
                    <a:pt x="2668" y="286"/>
                    <a:pt x="3001" y="48"/>
                  </a:cubicBezTo>
                  <a:cubicBezTo>
                    <a:pt x="2180" y="12"/>
                    <a:pt x="1370" y="0"/>
                    <a:pt x="5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20"/>
            <p:cNvSpPr/>
            <p:nvPr/>
          </p:nvSpPr>
          <p:spPr>
            <a:xfrm>
              <a:off x="867650" y="2232250"/>
              <a:ext cx="904600" cy="426850"/>
            </a:xfrm>
            <a:custGeom>
              <a:rect b="b" l="l" r="r" t="t"/>
              <a:pathLst>
                <a:path extrusionOk="0" h="17074" w="36184">
                  <a:moveTo>
                    <a:pt x="36184" y="0"/>
                  </a:moveTo>
                  <a:lnTo>
                    <a:pt x="36184" y="0"/>
                  </a:lnTo>
                  <a:cubicBezTo>
                    <a:pt x="34803" y="167"/>
                    <a:pt x="33433" y="370"/>
                    <a:pt x="32064" y="643"/>
                  </a:cubicBezTo>
                  <a:cubicBezTo>
                    <a:pt x="25659" y="1977"/>
                    <a:pt x="19408" y="4096"/>
                    <a:pt x="13574" y="7085"/>
                  </a:cubicBezTo>
                  <a:cubicBezTo>
                    <a:pt x="10300" y="8752"/>
                    <a:pt x="7073" y="10573"/>
                    <a:pt x="4239" y="12919"/>
                  </a:cubicBezTo>
                  <a:cubicBezTo>
                    <a:pt x="2787" y="14157"/>
                    <a:pt x="1406" y="15490"/>
                    <a:pt x="120" y="16943"/>
                  </a:cubicBezTo>
                  <a:cubicBezTo>
                    <a:pt x="72" y="16979"/>
                    <a:pt x="48" y="17026"/>
                    <a:pt x="1" y="17074"/>
                  </a:cubicBezTo>
                  <a:cubicBezTo>
                    <a:pt x="132" y="16979"/>
                    <a:pt x="286" y="16860"/>
                    <a:pt x="453" y="16764"/>
                  </a:cubicBezTo>
                  <a:cubicBezTo>
                    <a:pt x="775" y="16526"/>
                    <a:pt x="1120" y="16288"/>
                    <a:pt x="1441" y="16062"/>
                  </a:cubicBezTo>
                  <a:cubicBezTo>
                    <a:pt x="2799" y="15109"/>
                    <a:pt x="4156" y="14157"/>
                    <a:pt x="5513" y="13193"/>
                  </a:cubicBezTo>
                  <a:cubicBezTo>
                    <a:pt x="8133" y="11252"/>
                    <a:pt x="10931" y="9585"/>
                    <a:pt x="13848" y="8132"/>
                  </a:cubicBezTo>
                  <a:cubicBezTo>
                    <a:pt x="17253" y="6406"/>
                    <a:pt x="20134" y="5156"/>
                    <a:pt x="23647" y="3989"/>
                  </a:cubicBezTo>
                  <a:cubicBezTo>
                    <a:pt x="26587" y="3013"/>
                    <a:pt x="29576" y="2203"/>
                    <a:pt x="32600" y="1548"/>
                  </a:cubicBezTo>
                  <a:cubicBezTo>
                    <a:pt x="33529" y="1370"/>
                    <a:pt x="34457" y="1227"/>
                    <a:pt x="35362" y="1072"/>
                  </a:cubicBezTo>
                  <a:cubicBezTo>
                    <a:pt x="35589" y="691"/>
                    <a:pt x="35850" y="310"/>
                    <a:pt x="36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20"/>
            <p:cNvSpPr/>
            <p:nvPr/>
          </p:nvSpPr>
          <p:spPr>
            <a:xfrm>
              <a:off x="2545250" y="2272725"/>
              <a:ext cx="860850" cy="453350"/>
            </a:xfrm>
            <a:custGeom>
              <a:rect b="b" l="l" r="r" t="t"/>
              <a:pathLst>
                <a:path extrusionOk="0" h="18134" w="34434">
                  <a:moveTo>
                    <a:pt x="36" y="1"/>
                  </a:moveTo>
                  <a:cubicBezTo>
                    <a:pt x="0" y="25"/>
                    <a:pt x="0" y="36"/>
                    <a:pt x="24" y="36"/>
                  </a:cubicBezTo>
                  <a:cubicBezTo>
                    <a:pt x="96" y="167"/>
                    <a:pt x="108" y="322"/>
                    <a:pt x="108" y="465"/>
                  </a:cubicBezTo>
                  <a:cubicBezTo>
                    <a:pt x="143" y="525"/>
                    <a:pt x="155" y="596"/>
                    <a:pt x="155" y="667"/>
                  </a:cubicBezTo>
                  <a:cubicBezTo>
                    <a:pt x="4549" y="1691"/>
                    <a:pt x="8847" y="3025"/>
                    <a:pt x="13038" y="4692"/>
                  </a:cubicBezTo>
                  <a:cubicBezTo>
                    <a:pt x="16657" y="6132"/>
                    <a:pt x="20408" y="7966"/>
                    <a:pt x="23837" y="10145"/>
                  </a:cubicBezTo>
                  <a:cubicBezTo>
                    <a:pt x="26051" y="11574"/>
                    <a:pt x="28182" y="13145"/>
                    <a:pt x="30266" y="14764"/>
                  </a:cubicBezTo>
                  <a:cubicBezTo>
                    <a:pt x="31671" y="15860"/>
                    <a:pt x="33076" y="16931"/>
                    <a:pt x="34433" y="18134"/>
                  </a:cubicBezTo>
                  <a:cubicBezTo>
                    <a:pt x="31945" y="15395"/>
                    <a:pt x="28992" y="13086"/>
                    <a:pt x="25980" y="10978"/>
                  </a:cubicBezTo>
                  <a:cubicBezTo>
                    <a:pt x="22146" y="8276"/>
                    <a:pt x="17943" y="6156"/>
                    <a:pt x="13621" y="4346"/>
                  </a:cubicBezTo>
                  <a:cubicBezTo>
                    <a:pt x="9633" y="2727"/>
                    <a:pt x="5537" y="1358"/>
                    <a:pt x="1370" y="334"/>
                  </a:cubicBezTo>
                  <a:cubicBezTo>
                    <a:pt x="929" y="227"/>
                    <a:pt x="477" y="108"/>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20"/>
            <p:cNvSpPr/>
            <p:nvPr/>
          </p:nvSpPr>
          <p:spPr>
            <a:xfrm>
              <a:off x="3139975" y="2007825"/>
              <a:ext cx="491450" cy="480425"/>
            </a:xfrm>
            <a:custGeom>
              <a:rect b="b" l="l" r="r" t="t"/>
              <a:pathLst>
                <a:path extrusionOk="0" h="19217" w="19658">
                  <a:moveTo>
                    <a:pt x="0" y="0"/>
                  </a:moveTo>
                  <a:lnTo>
                    <a:pt x="0" y="0"/>
                  </a:lnTo>
                  <a:cubicBezTo>
                    <a:pt x="762" y="643"/>
                    <a:pt x="1548" y="1274"/>
                    <a:pt x="2334" y="1893"/>
                  </a:cubicBezTo>
                  <a:cubicBezTo>
                    <a:pt x="4572" y="3679"/>
                    <a:pt x="6894" y="5394"/>
                    <a:pt x="8977" y="7370"/>
                  </a:cubicBezTo>
                  <a:cubicBezTo>
                    <a:pt x="11454" y="9739"/>
                    <a:pt x="13799" y="12264"/>
                    <a:pt x="16038" y="14859"/>
                  </a:cubicBezTo>
                  <a:cubicBezTo>
                    <a:pt x="17276" y="16288"/>
                    <a:pt x="18407" y="17800"/>
                    <a:pt x="19657" y="19217"/>
                  </a:cubicBezTo>
                  <a:cubicBezTo>
                    <a:pt x="18633" y="17657"/>
                    <a:pt x="17621" y="16074"/>
                    <a:pt x="16478" y="14609"/>
                  </a:cubicBezTo>
                  <a:cubicBezTo>
                    <a:pt x="15323" y="13133"/>
                    <a:pt x="14061" y="11775"/>
                    <a:pt x="12787" y="10418"/>
                  </a:cubicBezTo>
                  <a:cubicBezTo>
                    <a:pt x="9632" y="7013"/>
                    <a:pt x="6096" y="3977"/>
                    <a:pt x="2203" y="1453"/>
                  </a:cubicBezTo>
                  <a:cubicBezTo>
                    <a:pt x="1476" y="953"/>
                    <a:pt x="726" y="47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20"/>
            <p:cNvSpPr/>
            <p:nvPr/>
          </p:nvSpPr>
          <p:spPr>
            <a:xfrm>
              <a:off x="2170800" y="1627425"/>
              <a:ext cx="934950" cy="358700"/>
            </a:xfrm>
            <a:custGeom>
              <a:rect b="b" l="l" r="r" t="t"/>
              <a:pathLst>
                <a:path extrusionOk="0" h="14348" w="37398">
                  <a:moveTo>
                    <a:pt x="0" y="0"/>
                  </a:moveTo>
                  <a:cubicBezTo>
                    <a:pt x="1429" y="381"/>
                    <a:pt x="2858" y="786"/>
                    <a:pt x="4298" y="1167"/>
                  </a:cubicBezTo>
                  <a:cubicBezTo>
                    <a:pt x="8644" y="2310"/>
                    <a:pt x="13038" y="3286"/>
                    <a:pt x="17241" y="4893"/>
                  </a:cubicBezTo>
                  <a:cubicBezTo>
                    <a:pt x="21324" y="6429"/>
                    <a:pt x="24980" y="8013"/>
                    <a:pt x="28909" y="9930"/>
                  </a:cubicBezTo>
                  <a:cubicBezTo>
                    <a:pt x="31766" y="11335"/>
                    <a:pt x="34552" y="12906"/>
                    <a:pt x="37398" y="14347"/>
                  </a:cubicBezTo>
                  <a:cubicBezTo>
                    <a:pt x="35505" y="13073"/>
                    <a:pt x="33635" y="11799"/>
                    <a:pt x="31647" y="10716"/>
                  </a:cubicBezTo>
                  <a:cubicBezTo>
                    <a:pt x="29040" y="9311"/>
                    <a:pt x="26349" y="8061"/>
                    <a:pt x="23646" y="6858"/>
                  </a:cubicBezTo>
                  <a:cubicBezTo>
                    <a:pt x="20610" y="5548"/>
                    <a:pt x="17562" y="4298"/>
                    <a:pt x="14395" y="3274"/>
                  </a:cubicBezTo>
                  <a:cubicBezTo>
                    <a:pt x="10906" y="2215"/>
                    <a:pt x="7358" y="1250"/>
                    <a:pt x="3763" y="607"/>
                  </a:cubicBezTo>
                  <a:cubicBezTo>
                    <a:pt x="2513" y="381"/>
                    <a:pt x="1239" y="19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20"/>
            <p:cNvSpPr/>
            <p:nvPr/>
          </p:nvSpPr>
          <p:spPr>
            <a:xfrm>
              <a:off x="2608350" y="1675325"/>
              <a:ext cx="1009375" cy="727500"/>
            </a:xfrm>
            <a:custGeom>
              <a:rect b="b" l="l" r="r" t="t"/>
              <a:pathLst>
                <a:path extrusionOk="0" h="29100" w="40375">
                  <a:moveTo>
                    <a:pt x="0" y="1"/>
                  </a:moveTo>
                  <a:lnTo>
                    <a:pt x="0" y="1"/>
                  </a:lnTo>
                  <a:cubicBezTo>
                    <a:pt x="2584" y="1192"/>
                    <a:pt x="5132" y="2442"/>
                    <a:pt x="7740" y="3597"/>
                  </a:cubicBezTo>
                  <a:cubicBezTo>
                    <a:pt x="10299" y="4811"/>
                    <a:pt x="12812" y="6097"/>
                    <a:pt x="15300" y="7454"/>
                  </a:cubicBezTo>
                  <a:cubicBezTo>
                    <a:pt x="17479" y="8645"/>
                    <a:pt x="19658" y="9871"/>
                    <a:pt x="21729" y="11264"/>
                  </a:cubicBezTo>
                  <a:cubicBezTo>
                    <a:pt x="25682" y="13895"/>
                    <a:pt x="29230" y="16491"/>
                    <a:pt x="32588" y="19837"/>
                  </a:cubicBezTo>
                  <a:cubicBezTo>
                    <a:pt x="35457" y="22742"/>
                    <a:pt x="38243" y="25671"/>
                    <a:pt x="40375" y="29100"/>
                  </a:cubicBezTo>
                  <a:cubicBezTo>
                    <a:pt x="38708" y="25266"/>
                    <a:pt x="35803" y="22206"/>
                    <a:pt x="32886" y="19301"/>
                  </a:cubicBezTo>
                  <a:cubicBezTo>
                    <a:pt x="29052" y="15503"/>
                    <a:pt x="24611" y="12336"/>
                    <a:pt x="20074" y="9431"/>
                  </a:cubicBezTo>
                  <a:cubicBezTo>
                    <a:pt x="17955" y="8145"/>
                    <a:pt x="15788" y="6954"/>
                    <a:pt x="13597" y="5787"/>
                  </a:cubicBezTo>
                  <a:cubicBezTo>
                    <a:pt x="11466" y="4668"/>
                    <a:pt x="9323" y="3561"/>
                    <a:pt x="7109" y="2608"/>
                  </a:cubicBezTo>
                  <a:cubicBezTo>
                    <a:pt x="4787" y="1620"/>
                    <a:pt x="2394" y="79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20"/>
            <p:cNvSpPr/>
            <p:nvPr/>
          </p:nvSpPr>
          <p:spPr>
            <a:xfrm>
              <a:off x="2673250" y="1643200"/>
              <a:ext cx="493525" cy="256000"/>
            </a:xfrm>
            <a:custGeom>
              <a:rect b="b" l="l" r="r" t="t"/>
              <a:pathLst>
                <a:path extrusionOk="0" h="10240" w="19741">
                  <a:moveTo>
                    <a:pt x="0" y="0"/>
                  </a:moveTo>
                  <a:lnTo>
                    <a:pt x="0" y="0"/>
                  </a:lnTo>
                  <a:cubicBezTo>
                    <a:pt x="322" y="155"/>
                    <a:pt x="643" y="298"/>
                    <a:pt x="953" y="464"/>
                  </a:cubicBezTo>
                  <a:cubicBezTo>
                    <a:pt x="7287" y="3608"/>
                    <a:pt x="13609" y="6727"/>
                    <a:pt x="19741" y="10239"/>
                  </a:cubicBezTo>
                  <a:cubicBezTo>
                    <a:pt x="16764" y="7953"/>
                    <a:pt x="13514" y="6060"/>
                    <a:pt x="10180" y="4358"/>
                  </a:cubicBezTo>
                  <a:cubicBezTo>
                    <a:pt x="8489" y="3489"/>
                    <a:pt x="6787" y="2608"/>
                    <a:pt x="5036" y="1857"/>
                  </a:cubicBezTo>
                  <a:cubicBezTo>
                    <a:pt x="3548" y="1203"/>
                    <a:pt x="2012" y="691"/>
                    <a:pt x="476" y="167"/>
                  </a:cubicBezTo>
                  <a:cubicBezTo>
                    <a:pt x="310" y="107"/>
                    <a:pt x="155" y="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20"/>
            <p:cNvSpPr/>
            <p:nvPr/>
          </p:nvSpPr>
          <p:spPr>
            <a:xfrm>
              <a:off x="3208425" y="1916725"/>
              <a:ext cx="506050" cy="541775"/>
            </a:xfrm>
            <a:custGeom>
              <a:rect b="b" l="l" r="r" t="t"/>
              <a:pathLst>
                <a:path extrusionOk="0" h="21671" w="20242">
                  <a:moveTo>
                    <a:pt x="0" y="1"/>
                  </a:moveTo>
                  <a:lnTo>
                    <a:pt x="0" y="1"/>
                  </a:lnTo>
                  <a:cubicBezTo>
                    <a:pt x="3299" y="2835"/>
                    <a:pt x="6858" y="5406"/>
                    <a:pt x="9966" y="8490"/>
                  </a:cubicBezTo>
                  <a:cubicBezTo>
                    <a:pt x="13240" y="11657"/>
                    <a:pt x="15729" y="14991"/>
                    <a:pt x="18288" y="18682"/>
                  </a:cubicBezTo>
                  <a:cubicBezTo>
                    <a:pt x="18931" y="19599"/>
                    <a:pt x="19539" y="20539"/>
                    <a:pt x="20134" y="21492"/>
                  </a:cubicBezTo>
                  <a:cubicBezTo>
                    <a:pt x="20170" y="21551"/>
                    <a:pt x="20205" y="21611"/>
                    <a:pt x="20241" y="21670"/>
                  </a:cubicBezTo>
                  <a:cubicBezTo>
                    <a:pt x="19836" y="20730"/>
                    <a:pt x="19408" y="19825"/>
                    <a:pt x="18920" y="18932"/>
                  </a:cubicBezTo>
                  <a:cubicBezTo>
                    <a:pt x="16931" y="15300"/>
                    <a:pt x="14312" y="12074"/>
                    <a:pt x="11454" y="9109"/>
                  </a:cubicBezTo>
                  <a:cubicBezTo>
                    <a:pt x="9728" y="7359"/>
                    <a:pt x="7930" y="5692"/>
                    <a:pt x="5989" y="4168"/>
                  </a:cubicBezTo>
                  <a:cubicBezTo>
                    <a:pt x="4072" y="2680"/>
                    <a:pt x="2048" y="129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20"/>
            <p:cNvSpPr/>
            <p:nvPr/>
          </p:nvSpPr>
          <p:spPr>
            <a:xfrm>
              <a:off x="3004825" y="1729800"/>
              <a:ext cx="684350" cy="587000"/>
            </a:xfrm>
            <a:custGeom>
              <a:rect b="b" l="l" r="r" t="t"/>
              <a:pathLst>
                <a:path extrusionOk="0" h="23480" w="27374">
                  <a:moveTo>
                    <a:pt x="1" y="1"/>
                  </a:moveTo>
                  <a:cubicBezTo>
                    <a:pt x="1501" y="989"/>
                    <a:pt x="2989" y="2013"/>
                    <a:pt x="4525" y="2965"/>
                  </a:cubicBezTo>
                  <a:cubicBezTo>
                    <a:pt x="8645" y="5501"/>
                    <a:pt x="12693" y="8002"/>
                    <a:pt x="16229" y="11097"/>
                  </a:cubicBezTo>
                  <a:cubicBezTo>
                    <a:pt x="18705" y="13193"/>
                    <a:pt x="20968" y="15562"/>
                    <a:pt x="23075" y="18051"/>
                  </a:cubicBezTo>
                  <a:cubicBezTo>
                    <a:pt x="24635" y="19860"/>
                    <a:pt x="26016" y="21599"/>
                    <a:pt x="27373" y="23480"/>
                  </a:cubicBezTo>
                  <a:cubicBezTo>
                    <a:pt x="24337" y="17967"/>
                    <a:pt x="19955" y="13348"/>
                    <a:pt x="15122" y="9395"/>
                  </a:cubicBezTo>
                  <a:cubicBezTo>
                    <a:pt x="13252" y="7883"/>
                    <a:pt x="11288" y="6478"/>
                    <a:pt x="9276" y="5144"/>
                  </a:cubicBezTo>
                  <a:cubicBezTo>
                    <a:pt x="7549" y="4013"/>
                    <a:pt x="5787" y="2906"/>
                    <a:pt x="3965" y="1965"/>
                  </a:cubicBezTo>
                  <a:cubicBezTo>
                    <a:pt x="2656" y="1287"/>
                    <a:pt x="1322" y="65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20"/>
            <p:cNvSpPr/>
            <p:nvPr/>
          </p:nvSpPr>
          <p:spPr>
            <a:xfrm>
              <a:off x="2716400" y="1590800"/>
              <a:ext cx="248275" cy="109850"/>
            </a:xfrm>
            <a:custGeom>
              <a:rect b="b" l="l" r="r" t="t"/>
              <a:pathLst>
                <a:path extrusionOk="0" h="4394" w="9931">
                  <a:moveTo>
                    <a:pt x="0" y="1"/>
                  </a:moveTo>
                  <a:lnTo>
                    <a:pt x="0" y="1"/>
                  </a:lnTo>
                  <a:cubicBezTo>
                    <a:pt x="2965" y="1548"/>
                    <a:pt x="6597" y="3203"/>
                    <a:pt x="9930" y="4394"/>
                  </a:cubicBezTo>
                  <a:cubicBezTo>
                    <a:pt x="8251" y="3394"/>
                    <a:pt x="6537" y="2429"/>
                    <a:pt x="4739" y="1620"/>
                  </a:cubicBezTo>
                  <a:cubicBezTo>
                    <a:pt x="3203" y="953"/>
                    <a:pt x="1608" y="4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20"/>
            <p:cNvSpPr/>
            <p:nvPr/>
          </p:nvSpPr>
          <p:spPr>
            <a:xfrm>
              <a:off x="2847975" y="1581875"/>
              <a:ext cx="556925" cy="334575"/>
            </a:xfrm>
            <a:custGeom>
              <a:rect b="b" l="l" r="r" t="t"/>
              <a:pathLst>
                <a:path extrusionOk="0" h="13383" w="22277">
                  <a:moveTo>
                    <a:pt x="0" y="0"/>
                  </a:moveTo>
                  <a:lnTo>
                    <a:pt x="0" y="0"/>
                  </a:lnTo>
                  <a:cubicBezTo>
                    <a:pt x="1584" y="631"/>
                    <a:pt x="3108" y="1417"/>
                    <a:pt x="4620" y="2191"/>
                  </a:cubicBezTo>
                  <a:cubicBezTo>
                    <a:pt x="6822" y="3322"/>
                    <a:pt x="8989" y="4501"/>
                    <a:pt x="11097" y="5787"/>
                  </a:cubicBezTo>
                  <a:cubicBezTo>
                    <a:pt x="14061" y="7597"/>
                    <a:pt x="16871" y="9597"/>
                    <a:pt x="19729" y="11573"/>
                  </a:cubicBezTo>
                  <a:cubicBezTo>
                    <a:pt x="20574" y="12192"/>
                    <a:pt x="21443" y="12764"/>
                    <a:pt x="22277" y="13383"/>
                  </a:cubicBezTo>
                  <a:cubicBezTo>
                    <a:pt x="21669" y="12811"/>
                    <a:pt x="21050" y="12240"/>
                    <a:pt x="20431" y="11680"/>
                  </a:cubicBezTo>
                  <a:cubicBezTo>
                    <a:pt x="17681" y="9204"/>
                    <a:pt x="14549" y="7156"/>
                    <a:pt x="11394" y="5239"/>
                  </a:cubicBezTo>
                  <a:cubicBezTo>
                    <a:pt x="7811" y="3072"/>
                    <a:pt x="4048" y="113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20"/>
            <p:cNvSpPr/>
            <p:nvPr/>
          </p:nvSpPr>
          <p:spPr>
            <a:xfrm>
              <a:off x="3439400" y="1940250"/>
              <a:ext cx="386675" cy="507525"/>
            </a:xfrm>
            <a:custGeom>
              <a:rect b="b" l="l" r="r" t="t"/>
              <a:pathLst>
                <a:path extrusionOk="0" h="20301" w="15467">
                  <a:moveTo>
                    <a:pt x="1" y="0"/>
                  </a:moveTo>
                  <a:lnTo>
                    <a:pt x="1" y="0"/>
                  </a:lnTo>
                  <a:cubicBezTo>
                    <a:pt x="1537" y="1477"/>
                    <a:pt x="2977" y="3025"/>
                    <a:pt x="4358" y="4608"/>
                  </a:cubicBezTo>
                  <a:cubicBezTo>
                    <a:pt x="6013" y="6454"/>
                    <a:pt x="7656" y="8347"/>
                    <a:pt x="9169" y="10311"/>
                  </a:cubicBezTo>
                  <a:cubicBezTo>
                    <a:pt x="10716" y="12276"/>
                    <a:pt x="12490" y="15324"/>
                    <a:pt x="13979" y="17741"/>
                  </a:cubicBezTo>
                  <a:cubicBezTo>
                    <a:pt x="14467" y="18538"/>
                    <a:pt x="14943" y="19360"/>
                    <a:pt x="15407" y="20182"/>
                  </a:cubicBezTo>
                  <a:cubicBezTo>
                    <a:pt x="15418" y="20212"/>
                    <a:pt x="15445" y="20242"/>
                    <a:pt x="15460" y="20280"/>
                  </a:cubicBezTo>
                  <a:lnTo>
                    <a:pt x="15460" y="20280"/>
                  </a:lnTo>
                  <a:cubicBezTo>
                    <a:pt x="15223" y="19560"/>
                    <a:pt x="14928" y="18829"/>
                    <a:pt x="14610" y="18122"/>
                  </a:cubicBezTo>
                  <a:cubicBezTo>
                    <a:pt x="13800" y="16264"/>
                    <a:pt x="12848" y="14467"/>
                    <a:pt x="11740" y="12752"/>
                  </a:cubicBezTo>
                  <a:cubicBezTo>
                    <a:pt x="10550" y="10907"/>
                    <a:pt x="9180" y="9180"/>
                    <a:pt x="7764" y="7501"/>
                  </a:cubicBezTo>
                  <a:cubicBezTo>
                    <a:pt x="5466" y="4715"/>
                    <a:pt x="2965" y="2060"/>
                    <a:pt x="1" y="0"/>
                  </a:cubicBezTo>
                  <a:close/>
                  <a:moveTo>
                    <a:pt x="15460" y="20280"/>
                  </a:moveTo>
                  <a:cubicBezTo>
                    <a:pt x="15462" y="20287"/>
                    <a:pt x="15465" y="20294"/>
                    <a:pt x="15467" y="20301"/>
                  </a:cubicBezTo>
                  <a:cubicBezTo>
                    <a:pt x="15465" y="20294"/>
                    <a:pt x="15463" y="20287"/>
                    <a:pt x="15460" y="2028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20"/>
            <p:cNvSpPr/>
            <p:nvPr/>
          </p:nvSpPr>
          <p:spPr>
            <a:xfrm>
              <a:off x="3020900" y="1589025"/>
              <a:ext cx="878100" cy="884650"/>
            </a:xfrm>
            <a:custGeom>
              <a:rect b="b" l="l" r="r" t="t"/>
              <a:pathLst>
                <a:path extrusionOk="0" h="35386" w="35124">
                  <a:moveTo>
                    <a:pt x="1" y="0"/>
                  </a:moveTo>
                  <a:cubicBezTo>
                    <a:pt x="132" y="60"/>
                    <a:pt x="286" y="143"/>
                    <a:pt x="417" y="238"/>
                  </a:cubicBezTo>
                  <a:cubicBezTo>
                    <a:pt x="2799" y="1869"/>
                    <a:pt x="5204" y="3501"/>
                    <a:pt x="7692" y="4965"/>
                  </a:cubicBezTo>
                  <a:cubicBezTo>
                    <a:pt x="10371" y="6608"/>
                    <a:pt x="12966" y="8382"/>
                    <a:pt x="15443" y="10287"/>
                  </a:cubicBezTo>
                  <a:cubicBezTo>
                    <a:pt x="17884" y="12085"/>
                    <a:pt x="20408" y="14311"/>
                    <a:pt x="22682" y="16657"/>
                  </a:cubicBezTo>
                  <a:cubicBezTo>
                    <a:pt x="24111" y="18109"/>
                    <a:pt x="25432" y="19657"/>
                    <a:pt x="26694" y="21265"/>
                  </a:cubicBezTo>
                  <a:cubicBezTo>
                    <a:pt x="28028" y="22920"/>
                    <a:pt x="29278" y="24610"/>
                    <a:pt x="30445" y="26503"/>
                  </a:cubicBezTo>
                  <a:cubicBezTo>
                    <a:pt x="31207" y="27706"/>
                    <a:pt x="31874" y="28956"/>
                    <a:pt x="32564" y="30206"/>
                  </a:cubicBezTo>
                  <a:cubicBezTo>
                    <a:pt x="33481" y="31909"/>
                    <a:pt x="34374" y="33623"/>
                    <a:pt x="35124" y="35385"/>
                  </a:cubicBezTo>
                  <a:cubicBezTo>
                    <a:pt x="33600" y="30290"/>
                    <a:pt x="30778" y="25658"/>
                    <a:pt x="27516" y="21491"/>
                  </a:cubicBezTo>
                  <a:cubicBezTo>
                    <a:pt x="24075" y="16966"/>
                    <a:pt x="20015" y="12930"/>
                    <a:pt x="15491" y="9489"/>
                  </a:cubicBezTo>
                  <a:cubicBezTo>
                    <a:pt x="12919" y="7453"/>
                    <a:pt x="9716" y="5144"/>
                    <a:pt x="6656" y="3286"/>
                  </a:cubicBezTo>
                  <a:cubicBezTo>
                    <a:pt x="4537" y="1988"/>
                    <a:pt x="2263" y="97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20"/>
            <p:cNvSpPr/>
            <p:nvPr/>
          </p:nvSpPr>
          <p:spPr>
            <a:xfrm>
              <a:off x="3147100" y="1603900"/>
              <a:ext cx="385800" cy="260475"/>
            </a:xfrm>
            <a:custGeom>
              <a:rect b="b" l="l" r="r" t="t"/>
              <a:pathLst>
                <a:path extrusionOk="0" h="10419" w="15432">
                  <a:moveTo>
                    <a:pt x="1" y="0"/>
                  </a:moveTo>
                  <a:lnTo>
                    <a:pt x="1" y="0"/>
                  </a:lnTo>
                  <a:cubicBezTo>
                    <a:pt x="2632" y="1370"/>
                    <a:pt x="5144" y="2917"/>
                    <a:pt x="7621" y="4537"/>
                  </a:cubicBezTo>
                  <a:cubicBezTo>
                    <a:pt x="10062" y="6215"/>
                    <a:pt x="12217" y="7918"/>
                    <a:pt x="14479" y="9668"/>
                  </a:cubicBezTo>
                  <a:cubicBezTo>
                    <a:pt x="14800" y="9930"/>
                    <a:pt x="15122" y="10168"/>
                    <a:pt x="15431" y="10418"/>
                  </a:cubicBezTo>
                  <a:cubicBezTo>
                    <a:pt x="15217" y="10204"/>
                    <a:pt x="15026" y="9990"/>
                    <a:pt x="14824" y="9775"/>
                  </a:cubicBezTo>
                  <a:cubicBezTo>
                    <a:pt x="10728" y="5406"/>
                    <a:pt x="5632" y="19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20"/>
            <p:cNvSpPr/>
            <p:nvPr/>
          </p:nvSpPr>
          <p:spPr>
            <a:xfrm>
              <a:off x="3570075" y="1901850"/>
              <a:ext cx="210175" cy="239650"/>
            </a:xfrm>
            <a:custGeom>
              <a:rect b="b" l="l" r="r" t="t"/>
              <a:pathLst>
                <a:path extrusionOk="0" h="9586" w="8407">
                  <a:moveTo>
                    <a:pt x="1" y="1"/>
                  </a:moveTo>
                  <a:lnTo>
                    <a:pt x="1" y="1"/>
                  </a:lnTo>
                  <a:cubicBezTo>
                    <a:pt x="2822" y="2858"/>
                    <a:pt x="5299" y="6013"/>
                    <a:pt x="7930" y="9025"/>
                  </a:cubicBezTo>
                  <a:cubicBezTo>
                    <a:pt x="8097" y="9216"/>
                    <a:pt x="8240" y="9395"/>
                    <a:pt x="8406" y="9585"/>
                  </a:cubicBezTo>
                  <a:cubicBezTo>
                    <a:pt x="8299" y="9406"/>
                    <a:pt x="8180" y="9228"/>
                    <a:pt x="8085" y="9049"/>
                  </a:cubicBezTo>
                  <a:cubicBezTo>
                    <a:pt x="7001" y="7299"/>
                    <a:pt x="5811" y="5608"/>
                    <a:pt x="4477" y="4061"/>
                  </a:cubicBezTo>
                  <a:cubicBezTo>
                    <a:pt x="3120" y="2560"/>
                    <a:pt x="1620" y="120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20"/>
            <p:cNvSpPr/>
            <p:nvPr/>
          </p:nvSpPr>
          <p:spPr>
            <a:xfrm>
              <a:off x="3822200" y="2213200"/>
              <a:ext cx="101225" cy="196475"/>
            </a:xfrm>
            <a:custGeom>
              <a:rect b="b" l="l" r="r" t="t"/>
              <a:pathLst>
                <a:path extrusionOk="0" h="7859" w="4049">
                  <a:moveTo>
                    <a:pt x="0" y="0"/>
                  </a:moveTo>
                  <a:lnTo>
                    <a:pt x="0" y="0"/>
                  </a:lnTo>
                  <a:cubicBezTo>
                    <a:pt x="1405" y="2382"/>
                    <a:pt x="2596" y="4882"/>
                    <a:pt x="3810" y="7382"/>
                  </a:cubicBezTo>
                  <a:cubicBezTo>
                    <a:pt x="3894" y="7549"/>
                    <a:pt x="3965" y="7704"/>
                    <a:pt x="4048" y="7859"/>
                  </a:cubicBezTo>
                  <a:cubicBezTo>
                    <a:pt x="4024" y="7728"/>
                    <a:pt x="3989" y="7597"/>
                    <a:pt x="3953" y="7466"/>
                  </a:cubicBezTo>
                  <a:cubicBezTo>
                    <a:pt x="3251" y="4703"/>
                    <a:pt x="1929" y="2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20"/>
            <p:cNvSpPr/>
            <p:nvPr/>
          </p:nvSpPr>
          <p:spPr>
            <a:xfrm>
              <a:off x="2794075" y="1976575"/>
              <a:ext cx="807575" cy="623300"/>
            </a:xfrm>
            <a:custGeom>
              <a:rect b="b" l="l" r="r" t="t"/>
              <a:pathLst>
                <a:path extrusionOk="0" h="24932" w="32303">
                  <a:moveTo>
                    <a:pt x="1" y="0"/>
                  </a:moveTo>
                  <a:lnTo>
                    <a:pt x="1" y="0"/>
                  </a:lnTo>
                  <a:cubicBezTo>
                    <a:pt x="1382" y="798"/>
                    <a:pt x="2763" y="1548"/>
                    <a:pt x="4156" y="2298"/>
                  </a:cubicBezTo>
                  <a:cubicBezTo>
                    <a:pt x="10264" y="5560"/>
                    <a:pt x="15705" y="9442"/>
                    <a:pt x="20813" y="13930"/>
                  </a:cubicBezTo>
                  <a:cubicBezTo>
                    <a:pt x="22551" y="15454"/>
                    <a:pt x="24314" y="16966"/>
                    <a:pt x="25992" y="18562"/>
                  </a:cubicBezTo>
                  <a:cubicBezTo>
                    <a:pt x="28147" y="20634"/>
                    <a:pt x="30219" y="22789"/>
                    <a:pt x="32303" y="24932"/>
                  </a:cubicBezTo>
                  <a:cubicBezTo>
                    <a:pt x="30898" y="23062"/>
                    <a:pt x="29445" y="21241"/>
                    <a:pt x="27802" y="19574"/>
                  </a:cubicBezTo>
                  <a:cubicBezTo>
                    <a:pt x="25385" y="17109"/>
                    <a:pt x="22742" y="14859"/>
                    <a:pt x="20111" y="12609"/>
                  </a:cubicBezTo>
                  <a:cubicBezTo>
                    <a:pt x="17110" y="10049"/>
                    <a:pt x="13979" y="7620"/>
                    <a:pt x="10657" y="5465"/>
                  </a:cubicBezTo>
                  <a:cubicBezTo>
                    <a:pt x="8490" y="4012"/>
                    <a:pt x="6252" y="2619"/>
                    <a:pt x="3847" y="1595"/>
                  </a:cubicBezTo>
                  <a:cubicBezTo>
                    <a:pt x="2585" y="1036"/>
                    <a:pt x="1299" y="5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20"/>
            <p:cNvSpPr/>
            <p:nvPr/>
          </p:nvSpPr>
          <p:spPr>
            <a:xfrm>
              <a:off x="1556425" y="1782800"/>
              <a:ext cx="1209100" cy="174150"/>
            </a:xfrm>
            <a:custGeom>
              <a:rect b="b" l="l" r="r" t="t"/>
              <a:pathLst>
                <a:path extrusionOk="0" h="6966" w="48364">
                  <a:moveTo>
                    <a:pt x="13353" y="1"/>
                  </a:moveTo>
                  <a:cubicBezTo>
                    <a:pt x="12360" y="1"/>
                    <a:pt x="11366" y="22"/>
                    <a:pt x="10371" y="72"/>
                  </a:cubicBezTo>
                  <a:cubicBezTo>
                    <a:pt x="8621" y="167"/>
                    <a:pt x="6871" y="274"/>
                    <a:pt x="5144" y="595"/>
                  </a:cubicBezTo>
                  <a:cubicBezTo>
                    <a:pt x="3406" y="929"/>
                    <a:pt x="1703" y="1381"/>
                    <a:pt x="1" y="1857"/>
                  </a:cubicBezTo>
                  <a:cubicBezTo>
                    <a:pt x="2037" y="1536"/>
                    <a:pt x="4085" y="1357"/>
                    <a:pt x="6133" y="1179"/>
                  </a:cubicBezTo>
                  <a:cubicBezTo>
                    <a:pt x="8758" y="902"/>
                    <a:pt x="11383" y="775"/>
                    <a:pt x="14011" y="775"/>
                  </a:cubicBezTo>
                  <a:cubicBezTo>
                    <a:pt x="16018" y="775"/>
                    <a:pt x="18028" y="849"/>
                    <a:pt x="20039" y="988"/>
                  </a:cubicBezTo>
                  <a:cubicBezTo>
                    <a:pt x="25683" y="1334"/>
                    <a:pt x="30909" y="2119"/>
                    <a:pt x="36446" y="3512"/>
                  </a:cubicBezTo>
                  <a:cubicBezTo>
                    <a:pt x="38637" y="4048"/>
                    <a:pt x="40804" y="4644"/>
                    <a:pt x="42982" y="5251"/>
                  </a:cubicBezTo>
                  <a:cubicBezTo>
                    <a:pt x="44792" y="5763"/>
                    <a:pt x="46626" y="6251"/>
                    <a:pt x="48364" y="6965"/>
                  </a:cubicBezTo>
                  <a:cubicBezTo>
                    <a:pt x="44935" y="5048"/>
                    <a:pt x="41054" y="4096"/>
                    <a:pt x="37279" y="3108"/>
                  </a:cubicBezTo>
                  <a:cubicBezTo>
                    <a:pt x="31529" y="1619"/>
                    <a:pt x="25671" y="655"/>
                    <a:pt x="19741" y="238"/>
                  </a:cubicBezTo>
                  <a:cubicBezTo>
                    <a:pt x="17613" y="100"/>
                    <a:pt x="15485" y="1"/>
                    <a:pt x="133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20"/>
            <p:cNvSpPr/>
            <p:nvPr/>
          </p:nvSpPr>
          <p:spPr>
            <a:xfrm>
              <a:off x="2420825" y="1922975"/>
              <a:ext cx="835250" cy="414975"/>
            </a:xfrm>
            <a:custGeom>
              <a:rect b="b" l="l" r="r" t="t"/>
              <a:pathLst>
                <a:path extrusionOk="0" h="16599" w="33410">
                  <a:moveTo>
                    <a:pt x="1" y="1"/>
                  </a:moveTo>
                  <a:lnTo>
                    <a:pt x="1" y="1"/>
                  </a:lnTo>
                  <a:cubicBezTo>
                    <a:pt x="1394" y="465"/>
                    <a:pt x="2775" y="930"/>
                    <a:pt x="4168" y="1418"/>
                  </a:cubicBezTo>
                  <a:cubicBezTo>
                    <a:pt x="9240" y="3097"/>
                    <a:pt x="13883" y="4847"/>
                    <a:pt x="18574" y="7288"/>
                  </a:cubicBezTo>
                  <a:cubicBezTo>
                    <a:pt x="21813" y="8966"/>
                    <a:pt x="24956" y="10824"/>
                    <a:pt x="27980" y="12883"/>
                  </a:cubicBezTo>
                  <a:cubicBezTo>
                    <a:pt x="29802" y="14086"/>
                    <a:pt x="31647" y="15289"/>
                    <a:pt x="33409" y="16598"/>
                  </a:cubicBezTo>
                  <a:cubicBezTo>
                    <a:pt x="30659" y="13907"/>
                    <a:pt x="27444" y="11752"/>
                    <a:pt x="24182" y="9728"/>
                  </a:cubicBezTo>
                  <a:cubicBezTo>
                    <a:pt x="20479" y="7490"/>
                    <a:pt x="16634" y="5466"/>
                    <a:pt x="12633" y="3799"/>
                  </a:cubicBezTo>
                  <a:cubicBezTo>
                    <a:pt x="9740" y="2608"/>
                    <a:pt x="6823" y="1430"/>
                    <a:pt x="3775" y="775"/>
                  </a:cubicBezTo>
                  <a:cubicBezTo>
                    <a:pt x="2525" y="501"/>
                    <a:pt x="1263"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20"/>
            <p:cNvSpPr/>
            <p:nvPr/>
          </p:nvSpPr>
          <p:spPr>
            <a:xfrm>
              <a:off x="1336750" y="1880175"/>
              <a:ext cx="1023675" cy="94025"/>
            </a:xfrm>
            <a:custGeom>
              <a:rect b="b" l="l" r="r" t="t"/>
              <a:pathLst>
                <a:path extrusionOk="0" h="3761" w="40947">
                  <a:moveTo>
                    <a:pt x="23312" y="0"/>
                  </a:moveTo>
                  <a:cubicBezTo>
                    <a:pt x="20309" y="0"/>
                    <a:pt x="17300" y="137"/>
                    <a:pt x="14312" y="439"/>
                  </a:cubicBezTo>
                  <a:cubicBezTo>
                    <a:pt x="10717" y="760"/>
                    <a:pt x="7133" y="1308"/>
                    <a:pt x="3728" y="2487"/>
                  </a:cubicBezTo>
                  <a:cubicBezTo>
                    <a:pt x="2477" y="2904"/>
                    <a:pt x="1239" y="3320"/>
                    <a:pt x="1" y="3761"/>
                  </a:cubicBezTo>
                  <a:cubicBezTo>
                    <a:pt x="96" y="3737"/>
                    <a:pt x="191" y="3713"/>
                    <a:pt x="287" y="3701"/>
                  </a:cubicBezTo>
                  <a:cubicBezTo>
                    <a:pt x="1715" y="3380"/>
                    <a:pt x="3144" y="3130"/>
                    <a:pt x="4573" y="2880"/>
                  </a:cubicBezTo>
                  <a:cubicBezTo>
                    <a:pt x="6430" y="2546"/>
                    <a:pt x="8264" y="2058"/>
                    <a:pt x="10133" y="1761"/>
                  </a:cubicBezTo>
                  <a:cubicBezTo>
                    <a:pt x="13765" y="1201"/>
                    <a:pt x="17848" y="820"/>
                    <a:pt x="21825" y="749"/>
                  </a:cubicBezTo>
                  <a:cubicBezTo>
                    <a:pt x="22448" y="737"/>
                    <a:pt x="23070" y="731"/>
                    <a:pt x="23692" y="731"/>
                  </a:cubicBezTo>
                  <a:cubicBezTo>
                    <a:pt x="29451" y="731"/>
                    <a:pt x="35209" y="1202"/>
                    <a:pt x="40947" y="1653"/>
                  </a:cubicBezTo>
                  <a:cubicBezTo>
                    <a:pt x="36184" y="463"/>
                    <a:pt x="31255" y="201"/>
                    <a:pt x="26361" y="46"/>
                  </a:cubicBezTo>
                  <a:cubicBezTo>
                    <a:pt x="25346" y="16"/>
                    <a:pt x="24329" y="0"/>
                    <a:pt x="233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20"/>
            <p:cNvSpPr/>
            <p:nvPr/>
          </p:nvSpPr>
          <p:spPr>
            <a:xfrm>
              <a:off x="2349675" y="1596750"/>
              <a:ext cx="230425" cy="64925"/>
            </a:xfrm>
            <a:custGeom>
              <a:rect b="b" l="l" r="r" t="t"/>
              <a:pathLst>
                <a:path extrusionOk="0" h="2597" w="9217">
                  <a:moveTo>
                    <a:pt x="1" y="1"/>
                  </a:moveTo>
                  <a:lnTo>
                    <a:pt x="1" y="1"/>
                  </a:lnTo>
                  <a:cubicBezTo>
                    <a:pt x="1430" y="465"/>
                    <a:pt x="2870" y="929"/>
                    <a:pt x="4335" y="1310"/>
                  </a:cubicBezTo>
                  <a:cubicBezTo>
                    <a:pt x="5954" y="1739"/>
                    <a:pt x="7609" y="2084"/>
                    <a:pt x="9216" y="2596"/>
                  </a:cubicBezTo>
                  <a:cubicBezTo>
                    <a:pt x="6383" y="1048"/>
                    <a:pt x="3204"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20"/>
            <p:cNvSpPr/>
            <p:nvPr/>
          </p:nvSpPr>
          <p:spPr>
            <a:xfrm>
              <a:off x="2527375" y="1588725"/>
              <a:ext cx="102725" cy="27400"/>
            </a:xfrm>
            <a:custGeom>
              <a:rect b="b" l="l" r="r" t="t"/>
              <a:pathLst>
                <a:path extrusionOk="0" h="1096" w="4109">
                  <a:moveTo>
                    <a:pt x="1" y="0"/>
                  </a:moveTo>
                  <a:cubicBezTo>
                    <a:pt x="1168" y="393"/>
                    <a:pt x="2775" y="810"/>
                    <a:pt x="4109" y="1096"/>
                  </a:cubicBezTo>
                  <a:cubicBezTo>
                    <a:pt x="2847" y="393"/>
                    <a:pt x="1418"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20"/>
            <p:cNvSpPr/>
            <p:nvPr/>
          </p:nvSpPr>
          <p:spPr>
            <a:xfrm>
              <a:off x="3276600" y="2373050"/>
              <a:ext cx="259875" cy="253025"/>
            </a:xfrm>
            <a:custGeom>
              <a:rect b="b" l="l" r="r" t="t"/>
              <a:pathLst>
                <a:path extrusionOk="0" h="10121" w="10395">
                  <a:moveTo>
                    <a:pt x="0" y="0"/>
                  </a:moveTo>
                  <a:lnTo>
                    <a:pt x="0" y="0"/>
                  </a:lnTo>
                  <a:cubicBezTo>
                    <a:pt x="1738" y="1369"/>
                    <a:pt x="3286" y="2941"/>
                    <a:pt x="4834" y="4524"/>
                  </a:cubicBezTo>
                  <a:cubicBezTo>
                    <a:pt x="6489" y="6168"/>
                    <a:pt x="8168" y="7811"/>
                    <a:pt x="9799" y="9489"/>
                  </a:cubicBezTo>
                  <a:cubicBezTo>
                    <a:pt x="10013" y="9704"/>
                    <a:pt x="10204" y="9906"/>
                    <a:pt x="10394" y="10120"/>
                  </a:cubicBezTo>
                  <a:cubicBezTo>
                    <a:pt x="10275" y="9918"/>
                    <a:pt x="10144" y="9728"/>
                    <a:pt x="10013" y="9549"/>
                  </a:cubicBezTo>
                  <a:cubicBezTo>
                    <a:pt x="7346" y="5751"/>
                    <a:pt x="4012" y="2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20"/>
            <p:cNvSpPr/>
            <p:nvPr/>
          </p:nvSpPr>
          <p:spPr>
            <a:xfrm>
              <a:off x="1209950" y="1968525"/>
              <a:ext cx="848350" cy="162250"/>
            </a:xfrm>
            <a:custGeom>
              <a:rect b="b" l="l" r="r" t="t"/>
              <a:pathLst>
                <a:path extrusionOk="0" h="6490" w="33934">
                  <a:moveTo>
                    <a:pt x="33934" y="1"/>
                  </a:moveTo>
                  <a:cubicBezTo>
                    <a:pt x="33196" y="1"/>
                    <a:pt x="32457" y="1"/>
                    <a:pt x="31719" y="12"/>
                  </a:cubicBezTo>
                  <a:cubicBezTo>
                    <a:pt x="26742" y="132"/>
                    <a:pt x="21766" y="465"/>
                    <a:pt x="16848" y="1251"/>
                  </a:cubicBezTo>
                  <a:cubicBezTo>
                    <a:pt x="11026" y="2156"/>
                    <a:pt x="5109" y="3406"/>
                    <a:pt x="1" y="6489"/>
                  </a:cubicBezTo>
                  <a:cubicBezTo>
                    <a:pt x="1846" y="5680"/>
                    <a:pt x="3763" y="5025"/>
                    <a:pt x="5680" y="4418"/>
                  </a:cubicBezTo>
                  <a:cubicBezTo>
                    <a:pt x="7442" y="3882"/>
                    <a:pt x="9204" y="3358"/>
                    <a:pt x="10990" y="2977"/>
                  </a:cubicBezTo>
                  <a:cubicBezTo>
                    <a:pt x="16253" y="1846"/>
                    <a:pt x="21182" y="1167"/>
                    <a:pt x="26540" y="870"/>
                  </a:cubicBezTo>
                  <a:cubicBezTo>
                    <a:pt x="28531" y="766"/>
                    <a:pt x="30567" y="698"/>
                    <a:pt x="32608" y="698"/>
                  </a:cubicBezTo>
                  <a:cubicBezTo>
                    <a:pt x="32911" y="698"/>
                    <a:pt x="33214" y="700"/>
                    <a:pt x="33517" y="703"/>
                  </a:cubicBezTo>
                  <a:cubicBezTo>
                    <a:pt x="33648" y="453"/>
                    <a:pt x="33803" y="239"/>
                    <a:pt x="339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20"/>
            <p:cNvSpPr/>
            <p:nvPr/>
          </p:nvSpPr>
          <p:spPr>
            <a:xfrm>
              <a:off x="2135975" y="1969125"/>
              <a:ext cx="415250" cy="69975"/>
            </a:xfrm>
            <a:custGeom>
              <a:rect b="b" l="l" r="r" t="t"/>
              <a:pathLst>
                <a:path extrusionOk="0" h="2799" w="16610">
                  <a:moveTo>
                    <a:pt x="0" y="0"/>
                  </a:moveTo>
                  <a:lnTo>
                    <a:pt x="0" y="0"/>
                  </a:lnTo>
                  <a:cubicBezTo>
                    <a:pt x="84" y="250"/>
                    <a:pt x="119" y="512"/>
                    <a:pt x="155" y="750"/>
                  </a:cubicBezTo>
                  <a:cubicBezTo>
                    <a:pt x="3251" y="870"/>
                    <a:pt x="6299" y="1131"/>
                    <a:pt x="9156" y="1584"/>
                  </a:cubicBezTo>
                  <a:cubicBezTo>
                    <a:pt x="11573" y="1941"/>
                    <a:pt x="13966" y="2310"/>
                    <a:pt x="16359" y="2763"/>
                  </a:cubicBezTo>
                  <a:cubicBezTo>
                    <a:pt x="16455" y="2775"/>
                    <a:pt x="16526" y="2786"/>
                    <a:pt x="16609" y="2798"/>
                  </a:cubicBezTo>
                  <a:lnTo>
                    <a:pt x="15502" y="2405"/>
                  </a:lnTo>
                  <a:cubicBezTo>
                    <a:pt x="13728" y="1751"/>
                    <a:pt x="11883" y="1251"/>
                    <a:pt x="10025" y="929"/>
                  </a:cubicBezTo>
                  <a:cubicBezTo>
                    <a:pt x="6703" y="381"/>
                    <a:pt x="3358" y="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20"/>
            <p:cNvSpPr/>
            <p:nvPr/>
          </p:nvSpPr>
          <p:spPr>
            <a:xfrm>
              <a:off x="2642575" y="2071525"/>
              <a:ext cx="294700" cy="129200"/>
            </a:xfrm>
            <a:custGeom>
              <a:rect b="b" l="l" r="r" t="t"/>
              <a:pathLst>
                <a:path extrusionOk="0" h="5168" w="11788">
                  <a:moveTo>
                    <a:pt x="1" y="0"/>
                  </a:moveTo>
                  <a:cubicBezTo>
                    <a:pt x="1918" y="643"/>
                    <a:pt x="3549" y="1441"/>
                    <a:pt x="5430" y="2358"/>
                  </a:cubicBezTo>
                  <a:cubicBezTo>
                    <a:pt x="7299" y="3251"/>
                    <a:pt x="9228" y="4084"/>
                    <a:pt x="11097" y="4870"/>
                  </a:cubicBezTo>
                  <a:cubicBezTo>
                    <a:pt x="11252" y="4929"/>
                    <a:pt x="11574" y="5072"/>
                    <a:pt x="11788" y="5167"/>
                  </a:cubicBezTo>
                  <a:cubicBezTo>
                    <a:pt x="11621" y="5060"/>
                    <a:pt x="11455" y="4941"/>
                    <a:pt x="11276" y="4834"/>
                  </a:cubicBezTo>
                  <a:cubicBezTo>
                    <a:pt x="7859" y="2560"/>
                    <a:pt x="4108" y="5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20"/>
            <p:cNvSpPr/>
            <p:nvPr/>
          </p:nvSpPr>
          <p:spPr>
            <a:xfrm>
              <a:off x="2981025" y="2234625"/>
              <a:ext cx="484000" cy="386100"/>
            </a:xfrm>
            <a:custGeom>
              <a:rect b="b" l="l" r="r" t="t"/>
              <a:pathLst>
                <a:path extrusionOk="0" h="15444" w="19360">
                  <a:moveTo>
                    <a:pt x="0" y="1"/>
                  </a:moveTo>
                  <a:lnTo>
                    <a:pt x="0" y="1"/>
                  </a:lnTo>
                  <a:cubicBezTo>
                    <a:pt x="3393" y="2049"/>
                    <a:pt x="7120" y="4585"/>
                    <a:pt x="10001" y="6799"/>
                  </a:cubicBezTo>
                  <a:cubicBezTo>
                    <a:pt x="12478" y="8811"/>
                    <a:pt x="14764" y="11026"/>
                    <a:pt x="17074" y="13229"/>
                  </a:cubicBezTo>
                  <a:cubicBezTo>
                    <a:pt x="17836" y="13967"/>
                    <a:pt x="18610" y="14693"/>
                    <a:pt x="19360" y="15443"/>
                  </a:cubicBezTo>
                  <a:cubicBezTo>
                    <a:pt x="18907" y="14800"/>
                    <a:pt x="18407" y="14157"/>
                    <a:pt x="17919" y="13550"/>
                  </a:cubicBezTo>
                  <a:cubicBezTo>
                    <a:pt x="15502" y="10502"/>
                    <a:pt x="12609" y="7883"/>
                    <a:pt x="9513" y="5537"/>
                  </a:cubicBezTo>
                  <a:cubicBezTo>
                    <a:pt x="6560" y="3334"/>
                    <a:pt x="3429" y="134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20"/>
            <p:cNvSpPr/>
            <p:nvPr/>
          </p:nvSpPr>
          <p:spPr>
            <a:xfrm>
              <a:off x="2595550" y="2162300"/>
              <a:ext cx="864425" cy="522125"/>
            </a:xfrm>
            <a:custGeom>
              <a:rect b="b" l="l" r="r" t="t"/>
              <a:pathLst>
                <a:path extrusionOk="0" h="20885" w="34577">
                  <a:moveTo>
                    <a:pt x="1" y="1"/>
                  </a:moveTo>
                  <a:lnTo>
                    <a:pt x="1" y="1"/>
                  </a:lnTo>
                  <a:cubicBezTo>
                    <a:pt x="1536" y="524"/>
                    <a:pt x="3049" y="1108"/>
                    <a:pt x="4561" y="1679"/>
                  </a:cubicBezTo>
                  <a:cubicBezTo>
                    <a:pt x="11252" y="4156"/>
                    <a:pt x="17669" y="7680"/>
                    <a:pt x="23623" y="11978"/>
                  </a:cubicBezTo>
                  <a:cubicBezTo>
                    <a:pt x="27361" y="14645"/>
                    <a:pt x="30897" y="17836"/>
                    <a:pt x="34576" y="20884"/>
                  </a:cubicBezTo>
                  <a:cubicBezTo>
                    <a:pt x="30314" y="16145"/>
                    <a:pt x="25254" y="12204"/>
                    <a:pt x="19943" y="8752"/>
                  </a:cubicBezTo>
                  <a:cubicBezTo>
                    <a:pt x="17384" y="7085"/>
                    <a:pt x="14740" y="5585"/>
                    <a:pt x="12014" y="4215"/>
                  </a:cubicBezTo>
                  <a:cubicBezTo>
                    <a:pt x="9454" y="2929"/>
                    <a:pt x="6799" y="1786"/>
                    <a:pt x="4049" y="989"/>
                  </a:cubicBezTo>
                  <a:cubicBezTo>
                    <a:pt x="2715" y="596"/>
                    <a:pt x="1358" y="27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20"/>
            <p:cNvSpPr/>
            <p:nvPr/>
          </p:nvSpPr>
          <p:spPr>
            <a:xfrm>
              <a:off x="2139550" y="2083125"/>
              <a:ext cx="413750" cy="70275"/>
            </a:xfrm>
            <a:custGeom>
              <a:rect b="b" l="l" r="r" t="t"/>
              <a:pathLst>
                <a:path extrusionOk="0" h="2811" w="16550">
                  <a:moveTo>
                    <a:pt x="179" y="0"/>
                  </a:moveTo>
                  <a:cubicBezTo>
                    <a:pt x="179" y="191"/>
                    <a:pt x="131" y="417"/>
                    <a:pt x="24" y="620"/>
                  </a:cubicBezTo>
                  <a:cubicBezTo>
                    <a:pt x="12" y="655"/>
                    <a:pt x="0" y="667"/>
                    <a:pt x="0" y="703"/>
                  </a:cubicBezTo>
                  <a:cubicBezTo>
                    <a:pt x="929" y="727"/>
                    <a:pt x="1869" y="774"/>
                    <a:pt x="2810" y="834"/>
                  </a:cubicBezTo>
                  <a:cubicBezTo>
                    <a:pt x="5858" y="1012"/>
                    <a:pt x="8430" y="1334"/>
                    <a:pt x="10871" y="1703"/>
                  </a:cubicBezTo>
                  <a:cubicBezTo>
                    <a:pt x="12776" y="2025"/>
                    <a:pt x="14704" y="2263"/>
                    <a:pt x="16550" y="2810"/>
                  </a:cubicBezTo>
                  <a:cubicBezTo>
                    <a:pt x="15443" y="2298"/>
                    <a:pt x="14300" y="1917"/>
                    <a:pt x="13133" y="1620"/>
                  </a:cubicBezTo>
                  <a:cubicBezTo>
                    <a:pt x="11668" y="1215"/>
                    <a:pt x="10156" y="905"/>
                    <a:pt x="8656" y="715"/>
                  </a:cubicBezTo>
                  <a:cubicBezTo>
                    <a:pt x="6132" y="370"/>
                    <a:pt x="3584" y="143"/>
                    <a:pt x="1024" y="24"/>
                  </a:cubicBezTo>
                  <a:cubicBezTo>
                    <a:pt x="738" y="12"/>
                    <a:pt x="453" y="0"/>
                    <a:pt x="1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20"/>
            <p:cNvSpPr/>
            <p:nvPr/>
          </p:nvSpPr>
          <p:spPr>
            <a:xfrm>
              <a:off x="1871050" y="2079250"/>
              <a:ext cx="116125" cy="22350"/>
            </a:xfrm>
            <a:custGeom>
              <a:rect b="b" l="l" r="r" t="t"/>
              <a:pathLst>
                <a:path extrusionOk="0" h="894" w="4645">
                  <a:moveTo>
                    <a:pt x="4644" y="1"/>
                  </a:moveTo>
                  <a:lnTo>
                    <a:pt x="4644" y="1"/>
                  </a:lnTo>
                  <a:cubicBezTo>
                    <a:pt x="3096" y="24"/>
                    <a:pt x="1549" y="60"/>
                    <a:pt x="1" y="167"/>
                  </a:cubicBezTo>
                  <a:cubicBezTo>
                    <a:pt x="215" y="322"/>
                    <a:pt x="417" y="501"/>
                    <a:pt x="584" y="703"/>
                  </a:cubicBezTo>
                  <a:cubicBezTo>
                    <a:pt x="632" y="763"/>
                    <a:pt x="679" y="834"/>
                    <a:pt x="715" y="894"/>
                  </a:cubicBezTo>
                  <a:cubicBezTo>
                    <a:pt x="1453" y="858"/>
                    <a:pt x="2180" y="822"/>
                    <a:pt x="2906" y="810"/>
                  </a:cubicBezTo>
                  <a:cubicBezTo>
                    <a:pt x="3299" y="798"/>
                    <a:pt x="3680" y="798"/>
                    <a:pt x="4085" y="775"/>
                  </a:cubicBezTo>
                  <a:cubicBezTo>
                    <a:pt x="4108" y="739"/>
                    <a:pt x="4156" y="691"/>
                    <a:pt x="4180" y="644"/>
                  </a:cubicBezTo>
                  <a:cubicBezTo>
                    <a:pt x="4216" y="620"/>
                    <a:pt x="4239" y="584"/>
                    <a:pt x="4275" y="572"/>
                  </a:cubicBezTo>
                  <a:cubicBezTo>
                    <a:pt x="4287" y="536"/>
                    <a:pt x="4299" y="513"/>
                    <a:pt x="4335" y="465"/>
                  </a:cubicBezTo>
                  <a:cubicBezTo>
                    <a:pt x="4442" y="298"/>
                    <a:pt x="4537" y="155"/>
                    <a:pt x="4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20"/>
            <p:cNvSpPr/>
            <p:nvPr/>
          </p:nvSpPr>
          <p:spPr>
            <a:xfrm>
              <a:off x="1640975" y="2090575"/>
              <a:ext cx="150925" cy="25025"/>
            </a:xfrm>
            <a:custGeom>
              <a:rect b="b" l="l" r="r" t="t"/>
              <a:pathLst>
                <a:path extrusionOk="0" h="1001" w="6037">
                  <a:moveTo>
                    <a:pt x="6037" y="0"/>
                  </a:moveTo>
                  <a:lnTo>
                    <a:pt x="6037" y="0"/>
                  </a:lnTo>
                  <a:cubicBezTo>
                    <a:pt x="5298" y="83"/>
                    <a:pt x="4560" y="179"/>
                    <a:pt x="3822" y="298"/>
                  </a:cubicBezTo>
                  <a:cubicBezTo>
                    <a:pt x="2536" y="500"/>
                    <a:pt x="1274" y="774"/>
                    <a:pt x="0" y="1000"/>
                  </a:cubicBezTo>
                  <a:cubicBezTo>
                    <a:pt x="1572" y="893"/>
                    <a:pt x="3155" y="893"/>
                    <a:pt x="4727" y="786"/>
                  </a:cubicBezTo>
                  <a:cubicBezTo>
                    <a:pt x="5132" y="774"/>
                    <a:pt x="5501" y="738"/>
                    <a:pt x="5894" y="726"/>
                  </a:cubicBezTo>
                  <a:cubicBezTo>
                    <a:pt x="5870" y="488"/>
                    <a:pt x="5918" y="238"/>
                    <a:pt x="6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20"/>
            <p:cNvSpPr/>
            <p:nvPr/>
          </p:nvSpPr>
          <p:spPr>
            <a:xfrm>
              <a:off x="1005775" y="2128975"/>
              <a:ext cx="579550" cy="228325"/>
            </a:xfrm>
            <a:custGeom>
              <a:rect b="b" l="l" r="r" t="t"/>
              <a:pathLst>
                <a:path extrusionOk="0" h="9133" w="23182">
                  <a:moveTo>
                    <a:pt x="23182" y="0"/>
                  </a:moveTo>
                  <a:cubicBezTo>
                    <a:pt x="20943" y="310"/>
                    <a:pt x="18705" y="750"/>
                    <a:pt x="16514" y="1369"/>
                  </a:cubicBezTo>
                  <a:cubicBezTo>
                    <a:pt x="14776" y="1869"/>
                    <a:pt x="13085" y="2500"/>
                    <a:pt x="11383" y="3108"/>
                  </a:cubicBezTo>
                  <a:cubicBezTo>
                    <a:pt x="7680" y="4465"/>
                    <a:pt x="4108" y="5989"/>
                    <a:pt x="798" y="8489"/>
                  </a:cubicBezTo>
                  <a:cubicBezTo>
                    <a:pt x="536" y="8703"/>
                    <a:pt x="250" y="8930"/>
                    <a:pt x="0" y="9132"/>
                  </a:cubicBezTo>
                  <a:cubicBezTo>
                    <a:pt x="476" y="8870"/>
                    <a:pt x="953" y="8608"/>
                    <a:pt x="1441" y="8358"/>
                  </a:cubicBezTo>
                  <a:cubicBezTo>
                    <a:pt x="2810" y="7656"/>
                    <a:pt x="4215" y="7037"/>
                    <a:pt x="5596" y="6382"/>
                  </a:cubicBezTo>
                  <a:cubicBezTo>
                    <a:pt x="7311" y="5572"/>
                    <a:pt x="8477" y="5001"/>
                    <a:pt x="9930" y="4429"/>
                  </a:cubicBezTo>
                  <a:cubicBezTo>
                    <a:pt x="14252" y="2691"/>
                    <a:pt x="18717" y="1334"/>
                    <a:pt x="2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20"/>
            <p:cNvSpPr/>
            <p:nvPr/>
          </p:nvSpPr>
          <p:spPr>
            <a:xfrm>
              <a:off x="833725" y="2598675"/>
              <a:ext cx="303625" cy="219100"/>
            </a:xfrm>
            <a:custGeom>
              <a:rect b="b" l="l" r="r" t="t"/>
              <a:pathLst>
                <a:path extrusionOk="0" h="8764" w="12145">
                  <a:moveTo>
                    <a:pt x="12145" y="0"/>
                  </a:moveTo>
                  <a:lnTo>
                    <a:pt x="12145" y="0"/>
                  </a:lnTo>
                  <a:cubicBezTo>
                    <a:pt x="11954" y="95"/>
                    <a:pt x="11776" y="179"/>
                    <a:pt x="11585" y="274"/>
                  </a:cubicBezTo>
                  <a:cubicBezTo>
                    <a:pt x="7239" y="2346"/>
                    <a:pt x="3358" y="5298"/>
                    <a:pt x="0" y="8763"/>
                  </a:cubicBezTo>
                  <a:cubicBezTo>
                    <a:pt x="2167" y="7168"/>
                    <a:pt x="4382" y="5655"/>
                    <a:pt x="6585" y="4132"/>
                  </a:cubicBezTo>
                  <a:cubicBezTo>
                    <a:pt x="8311" y="2893"/>
                    <a:pt x="9990" y="1584"/>
                    <a:pt x="11704" y="333"/>
                  </a:cubicBezTo>
                  <a:cubicBezTo>
                    <a:pt x="11847" y="226"/>
                    <a:pt x="12002" y="119"/>
                    <a:pt x="12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20"/>
            <p:cNvSpPr/>
            <p:nvPr/>
          </p:nvSpPr>
          <p:spPr>
            <a:xfrm>
              <a:off x="1190625" y="2362025"/>
              <a:ext cx="512275" cy="203025"/>
            </a:xfrm>
            <a:custGeom>
              <a:rect b="b" l="l" r="r" t="t"/>
              <a:pathLst>
                <a:path extrusionOk="0" h="8121" w="20491">
                  <a:moveTo>
                    <a:pt x="20491" y="1"/>
                  </a:moveTo>
                  <a:lnTo>
                    <a:pt x="20491" y="1"/>
                  </a:lnTo>
                  <a:cubicBezTo>
                    <a:pt x="19836" y="155"/>
                    <a:pt x="19181" y="298"/>
                    <a:pt x="18526" y="465"/>
                  </a:cubicBezTo>
                  <a:cubicBezTo>
                    <a:pt x="12013" y="2013"/>
                    <a:pt x="5560" y="4311"/>
                    <a:pt x="0" y="8121"/>
                  </a:cubicBezTo>
                  <a:cubicBezTo>
                    <a:pt x="1857" y="7228"/>
                    <a:pt x="4524" y="6228"/>
                    <a:pt x="6144" y="5525"/>
                  </a:cubicBezTo>
                  <a:cubicBezTo>
                    <a:pt x="8072" y="4704"/>
                    <a:pt x="11466" y="3299"/>
                    <a:pt x="14418" y="2453"/>
                  </a:cubicBezTo>
                  <a:cubicBezTo>
                    <a:pt x="16193" y="1953"/>
                    <a:pt x="17967" y="1489"/>
                    <a:pt x="19764" y="1096"/>
                  </a:cubicBezTo>
                  <a:cubicBezTo>
                    <a:pt x="19836" y="965"/>
                    <a:pt x="19895" y="846"/>
                    <a:pt x="19979" y="739"/>
                  </a:cubicBezTo>
                  <a:cubicBezTo>
                    <a:pt x="20133" y="477"/>
                    <a:pt x="20312" y="227"/>
                    <a:pt x="2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20"/>
            <p:cNvSpPr/>
            <p:nvPr/>
          </p:nvSpPr>
          <p:spPr>
            <a:xfrm>
              <a:off x="2521125" y="2371550"/>
              <a:ext cx="554875" cy="217625"/>
            </a:xfrm>
            <a:custGeom>
              <a:rect b="b" l="l" r="r" t="t"/>
              <a:pathLst>
                <a:path extrusionOk="0" h="8705" w="22195">
                  <a:moveTo>
                    <a:pt x="453" y="1"/>
                  </a:moveTo>
                  <a:cubicBezTo>
                    <a:pt x="299" y="239"/>
                    <a:pt x="156" y="453"/>
                    <a:pt x="1" y="691"/>
                  </a:cubicBezTo>
                  <a:cubicBezTo>
                    <a:pt x="1644" y="1048"/>
                    <a:pt x="3263" y="1453"/>
                    <a:pt x="4871" y="1929"/>
                  </a:cubicBezTo>
                  <a:cubicBezTo>
                    <a:pt x="7561" y="2703"/>
                    <a:pt x="10228" y="3608"/>
                    <a:pt x="12836" y="4644"/>
                  </a:cubicBezTo>
                  <a:cubicBezTo>
                    <a:pt x="14812" y="5430"/>
                    <a:pt x="16586" y="6251"/>
                    <a:pt x="18527" y="7049"/>
                  </a:cubicBezTo>
                  <a:cubicBezTo>
                    <a:pt x="19444" y="7442"/>
                    <a:pt x="20777" y="8013"/>
                    <a:pt x="21897" y="8549"/>
                  </a:cubicBezTo>
                  <a:cubicBezTo>
                    <a:pt x="22004" y="8597"/>
                    <a:pt x="22087" y="8645"/>
                    <a:pt x="22194" y="8704"/>
                  </a:cubicBezTo>
                  <a:cubicBezTo>
                    <a:pt x="21420" y="8109"/>
                    <a:pt x="20634" y="7561"/>
                    <a:pt x="19813" y="7049"/>
                  </a:cubicBezTo>
                  <a:cubicBezTo>
                    <a:pt x="16015" y="4739"/>
                    <a:pt x="11788" y="3299"/>
                    <a:pt x="7597" y="1917"/>
                  </a:cubicBezTo>
                  <a:cubicBezTo>
                    <a:pt x="5240" y="1191"/>
                    <a:pt x="2858" y="513"/>
                    <a:pt x="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20"/>
            <p:cNvSpPr/>
            <p:nvPr/>
          </p:nvSpPr>
          <p:spPr>
            <a:xfrm>
              <a:off x="3114675" y="2610875"/>
              <a:ext cx="228325" cy="171175"/>
            </a:xfrm>
            <a:custGeom>
              <a:rect b="b" l="l" r="r" t="t"/>
              <a:pathLst>
                <a:path extrusionOk="0" h="6847" w="9133">
                  <a:moveTo>
                    <a:pt x="0" y="0"/>
                  </a:moveTo>
                  <a:lnTo>
                    <a:pt x="0" y="0"/>
                  </a:lnTo>
                  <a:cubicBezTo>
                    <a:pt x="1786" y="1107"/>
                    <a:pt x="3381" y="2405"/>
                    <a:pt x="4393" y="3179"/>
                  </a:cubicBezTo>
                  <a:cubicBezTo>
                    <a:pt x="5358" y="3917"/>
                    <a:pt x="7310" y="5406"/>
                    <a:pt x="8120" y="6049"/>
                  </a:cubicBezTo>
                  <a:cubicBezTo>
                    <a:pt x="8322" y="6191"/>
                    <a:pt x="8834" y="6608"/>
                    <a:pt x="9132" y="6846"/>
                  </a:cubicBezTo>
                  <a:cubicBezTo>
                    <a:pt x="9073" y="6775"/>
                    <a:pt x="9013" y="6691"/>
                    <a:pt x="8954" y="6608"/>
                  </a:cubicBezTo>
                  <a:cubicBezTo>
                    <a:pt x="6632" y="3667"/>
                    <a:pt x="3524" y="131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20"/>
            <p:cNvSpPr/>
            <p:nvPr/>
          </p:nvSpPr>
          <p:spPr>
            <a:xfrm>
              <a:off x="2871775" y="2573375"/>
              <a:ext cx="441150" cy="284875"/>
            </a:xfrm>
            <a:custGeom>
              <a:rect b="b" l="l" r="r" t="t"/>
              <a:pathLst>
                <a:path extrusionOk="0" h="11395" w="17646">
                  <a:moveTo>
                    <a:pt x="1" y="0"/>
                  </a:moveTo>
                  <a:lnTo>
                    <a:pt x="1" y="0"/>
                  </a:lnTo>
                  <a:cubicBezTo>
                    <a:pt x="262" y="298"/>
                    <a:pt x="501" y="619"/>
                    <a:pt x="727" y="941"/>
                  </a:cubicBezTo>
                  <a:cubicBezTo>
                    <a:pt x="763" y="1000"/>
                    <a:pt x="810" y="1072"/>
                    <a:pt x="846" y="1131"/>
                  </a:cubicBezTo>
                  <a:cubicBezTo>
                    <a:pt x="1644" y="1429"/>
                    <a:pt x="2406" y="1750"/>
                    <a:pt x="3108" y="2060"/>
                  </a:cubicBezTo>
                  <a:cubicBezTo>
                    <a:pt x="4573" y="2727"/>
                    <a:pt x="5989" y="3500"/>
                    <a:pt x="7394" y="4286"/>
                  </a:cubicBezTo>
                  <a:cubicBezTo>
                    <a:pt x="8799" y="5096"/>
                    <a:pt x="10216" y="5917"/>
                    <a:pt x="11561" y="6834"/>
                  </a:cubicBezTo>
                  <a:cubicBezTo>
                    <a:pt x="13717" y="8299"/>
                    <a:pt x="15705" y="9704"/>
                    <a:pt x="17646" y="11394"/>
                  </a:cubicBezTo>
                  <a:cubicBezTo>
                    <a:pt x="16157" y="9644"/>
                    <a:pt x="14479" y="8072"/>
                    <a:pt x="12645" y="6715"/>
                  </a:cubicBezTo>
                  <a:cubicBezTo>
                    <a:pt x="11157" y="5620"/>
                    <a:pt x="9561" y="4679"/>
                    <a:pt x="7978" y="3786"/>
                  </a:cubicBezTo>
                  <a:cubicBezTo>
                    <a:pt x="5418" y="2310"/>
                    <a:pt x="2763" y="100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20"/>
            <p:cNvSpPr/>
            <p:nvPr/>
          </p:nvSpPr>
          <p:spPr>
            <a:xfrm>
              <a:off x="1134350" y="2556100"/>
              <a:ext cx="418825" cy="192300"/>
            </a:xfrm>
            <a:custGeom>
              <a:rect b="b" l="l" r="r" t="t"/>
              <a:pathLst>
                <a:path extrusionOk="0" h="7692" w="16753">
                  <a:moveTo>
                    <a:pt x="16753" y="0"/>
                  </a:moveTo>
                  <a:lnTo>
                    <a:pt x="16753" y="0"/>
                  </a:lnTo>
                  <a:cubicBezTo>
                    <a:pt x="13776" y="667"/>
                    <a:pt x="10847" y="1584"/>
                    <a:pt x="8085" y="2882"/>
                  </a:cubicBezTo>
                  <a:cubicBezTo>
                    <a:pt x="5478" y="4013"/>
                    <a:pt x="3001" y="5394"/>
                    <a:pt x="739" y="7120"/>
                  </a:cubicBezTo>
                  <a:cubicBezTo>
                    <a:pt x="477" y="7323"/>
                    <a:pt x="239" y="7489"/>
                    <a:pt x="1" y="7692"/>
                  </a:cubicBezTo>
                  <a:cubicBezTo>
                    <a:pt x="417" y="7466"/>
                    <a:pt x="822" y="7263"/>
                    <a:pt x="1239" y="7061"/>
                  </a:cubicBezTo>
                  <a:cubicBezTo>
                    <a:pt x="7537" y="4001"/>
                    <a:pt x="11288" y="2406"/>
                    <a:pt x="16717" y="191"/>
                  </a:cubicBezTo>
                  <a:cubicBezTo>
                    <a:pt x="16717" y="131"/>
                    <a:pt x="16729" y="60"/>
                    <a:pt x="167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20"/>
            <p:cNvSpPr/>
            <p:nvPr/>
          </p:nvSpPr>
          <p:spPr>
            <a:xfrm>
              <a:off x="6501100" y="2696900"/>
              <a:ext cx="256900" cy="233075"/>
            </a:xfrm>
            <a:custGeom>
              <a:rect b="b" l="l" r="r" t="t"/>
              <a:pathLst>
                <a:path extrusionOk="0" h="9323" w="10276">
                  <a:moveTo>
                    <a:pt x="10276" y="0"/>
                  </a:moveTo>
                  <a:lnTo>
                    <a:pt x="9644" y="762"/>
                  </a:lnTo>
                  <a:cubicBezTo>
                    <a:pt x="8180" y="2488"/>
                    <a:pt x="6454" y="3941"/>
                    <a:pt x="4727" y="5406"/>
                  </a:cubicBezTo>
                  <a:cubicBezTo>
                    <a:pt x="3179" y="6751"/>
                    <a:pt x="1596" y="8132"/>
                    <a:pt x="0" y="9323"/>
                  </a:cubicBezTo>
                  <a:cubicBezTo>
                    <a:pt x="4132" y="7311"/>
                    <a:pt x="7906" y="4834"/>
                    <a:pt x="9990" y="619"/>
                  </a:cubicBezTo>
                  <a:cubicBezTo>
                    <a:pt x="10097" y="405"/>
                    <a:pt x="10180" y="214"/>
                    <a:pt x="102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20"/>
            <p:cNvSpPr/>
            <p:nvPr/>
          </p:nvSpPr>
          <p:spPr>
            <a:xfrm>
              <a:off x="5920675" y="2229575"/>
              <a:ext cx="392025" cy="797450"/>
            </a:xfrm>
            <a:custGeom>
              <a:rect b="b" l="l" r="r" t="t"/>
              <a:pathLst>
                <a:path extrusionOk="0" h="31898" w="15681">
                  <a:moveTo>
                    <a:pt x="0" y="0"/>
                  </a:moveTo>
                  <a:lnTo>
                    <a:pt x="0" y="0"/>
                  </a:lnTo>
                  <a:cubicBezTo>
                    <a:pt x="84" y="84"/>
                    <a:pt x="155" y="143"/>
                    <a:pt x="215" y="215"/>
                  </a:cubicBezTo>
                  <a:cubicBezTo>
                    <a:pt x="1179" y="1131"/>
                    <a:pt x="2060" y="2120"/>
                    <a:pt x="2977" y="3096"/>
                  </a:cubicBezTo>
                  <a:cubicBezTo>
                    <a:pt x="4096" y="4287"/>
                    <a:pt x="5239" y="5430"/>
                    <a:pt x="6334" y="6656"/>
                  </a:cubicBezTo>
                  <a:cubicBezTo>
                    <a:pt x="8716" y="9406"/>
                    <a:pt x="10823" y="12097"/>
                    <a:pt x="12323" y="15657"/>
                  </a:cubicBezTo>
                  <a:cubicBezTo>
                    <a:pt x="13395" y="18169"/>
                    <a:pt x="14169" y="22003"/>
                    <a:pt x="14169" y="25003"/>
                  </a:cubicBezTo>
                  <a:cubicBezTo>
                    <a:pt x="14169" y="27611"/>
                    <a:pt x="13871" y="29325"/>
                    <a:pt x="13145" y="31897"/>
                  </a:cubicBezTo>
                  <a:cubicBezTo>
                    <a:pt x="15681" y="27432"/>
                    <a:pt x="15538" y="23872"/>
                    <a:pt x="14490" y="19015"/>
                  </a:cubicBezTo>
                  <a:cubicBezTo>
                    <a:pt x="13359" y="13573"/>
                    <a:pt x="9930" y="9013"/>
                    <a:pt x="6251" y="5001"/>
                  </a:cubicBezTo>
                  <a:cubicBezTo>
                    <a:pt x="4763" y="3429"/>
                    <a:pt x="3060" y="2084"/>
                    <a:pt x="1250" y="881"/>
                  </a:cubicBezTo>
                  <a:cubicBezTo>
                    <a:pt x="834" y="584"/>
                    <a:pt x="417" y="28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20"/>
            <p:cNvSpPr/>
            <p:nvPr/>
          </p:nvSpPr>
          <p:spPr>
            <a:xfrm>
              <a:off x="6275475" y="2475125"/>
              <a:ext cx="102725" cy="443250"/>
            </a:xfrm>
            <a:custGeom>
              <a:rect b="b" l="l" r="r" t="t"/>
              <a:pathLst>
                <a:path extrusionOk="0" h="17730" w="4109">
                  <a:moveTo>
                    <a:pt x="0" y="1"/>
                  </a:moveTo>
                  <a:cubicBezTo>
                    <a:pt x="12" y="49"/>
                    <a:pt x="24" y="96"/>
                    <a:pt x="60" y="144"/>
                  </a:cubicBezTo>
                  <a:cubicBezTo>
                    <a:pt x="489" y="1275"/>
                    <a:pt x="834" y="2418"/>
                    <a:pt x="1215" y="3561"/>
                  </a:cubicBezTo>
                  <a:cubicBezTo>
                    <a:pt x="2025" y="5823"/>
                    <a:pt x="2822" y="9085"/>
                    <a:pt x="3037" y="11002"/>
                  </a:cubicBezTo>
                  <a:cubicBezTo>
                    <a:pt x="3310" y="12812"/>
                    <a:pt x="3406" y="15515"/>
                    <a:pt x="3096" y="17729"/>
                  </a:cubicBezTo>
                  <a:cubicBezTo>
                    <a:pt x="3763" y="15693"/>
                    <a:pt x="4108" y="13562"/>
                    <a:pt x="3989" y="11431"/>
                  </a:cubicBezTo>
                  <a:cubicBezTo>
                    <a:pt x="3822" y="8240"/>
                    <a:pt x="2918" y="5061"/>
                    <a:pt x="1322" y="2287"/>
                  </a:cubicBezTo>
                  <a:cubicBezTo>
                    <a:pt x="893" y="1525"/>
                    <a:pt x="429" y="7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20"/>
            <p:cNvSpPr/>
            <p:nvPr/>
          </p:nvSpPr>
          <p:spPr>
            <a:xfrm>
              <a:off x="5924825" y="2006325"/>
              <a:ext cx="534025" cy="829000"/>
            </a:xfrm>
            <a:custGeom>
              <a:rect b="b" l="l" r="r" t="t"/>
              <a:pathLst>
                <a:path extrusionOk="0" h="33160" w="21361">
                  <a:moveTo>
                    <a:pt x="1" y="1"/>
                  </a:moveTo>
                  <a:lnTo>
                    <a:pt x="1" y="1"/>
                  </a:lnTo>
                  <a:cubicBezTo>
                    <a:pt x="60" y="48"/>
                    <a:pt x="120" y="108"/>
                    <a:pt x="191" y="155"/>
                  </a:cubicBezTo>
                  <a:cubicBezTo>
                    <a:pt x="1251" y="977"/>
                    <a:pt x="2251" y="1870"/>
                    <a:pt x="3275" y="2727"/>
                  </a:cubicBezTo>
                  <a:cubicBezTo>
                    <a:pt x="4644" y="3870"/>
                    <a:pt x="6014" y="5025"/>
                    <a:pt x="7323" y="6228"/>
                  </a:cubicBezTo>
                  <a:cubicBezTo>
                    <a:pt x="9276" y="8037"/>
                    <a:pt x="11121" y="9966"/>
                    <a:pt x="12848" y="11990"/>
                  </a:cubicBezTo>
                  <a:cubicBezTo>
                    <a:pt x="14586" y="14086"/>
                    <a:pt x="16193" y="16276"/>
                    <a:pt x="17455" y="18920"/>
                  </a:cubicBezTo>
                  <a:cubicBezTo>
                    <a:pt x="18217" y="20587"/>
                    <a:pt x="18753" y="21849"/>
                    <a:pt x="19337" y="23694"/>
                  </a:cubicBezTo>
                  <a:cubicBezTo>
                    <a:pt x="19694" y="24873"/>
                    <a:pt x="19932" y="26099"/>
                    <a:pt x="20182" y="27302"/>
                  </a:cubicBezTo>
                  <a:cubicBezTo>
                    <a:pt x="20587" y="29326"/>
                    <a:pt x="20944" y="31124"/>
                    <a:pt x="20920" y="33159"/>
                  </a:cubicBezTo>
                  <a:cubicBezTo>
                    <a:pt x="21361" y="30957"/>
                    <a:pt x="21230" y="28695"/>
                    <a:pt x="20896" y="26528"/>
                  </a:cubicBezTo>
                  <a:cubicBezTo>
                    <a:pt x="20527" y="24039"/>
                    <a:pt x="19646" y="21658"/>
                    <a:pt x="18622" y="19384"/>
                  </a:cubicBezTo>
                  <a:cubicBezTo>
                    <a:pt x="17384" y="16550"/>
                    <a:pt x="15586" y="14002"/>
                    <a:pt x="13622" y="11657"/>
                  </a:cubicBezTo>
                  <a:cubicBezTo>
                    <a:pt x="11562" y="9228"/>
                    <a:pt x="9335" y="6942"/>
                    <a:pt x="6942" y="4858"/>
                  </a:cubicBezTo>
                  <a:cubicBezTo>
                    <a:pt x="5240" y="3358"/>
                    <a:pt x="3370" y="2072"/>
                    <a:pt x="1442" y="882"/>
                  </a:cubicBezTo>
                  <a:cubicBezTo>
                    <a:pt x="965" y="584"/>
                    <a:pt x="489" y="28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20"/>
            <p:cNvSpPr/>
            <p:nvPr/>
          </p:nvSpPr>
          <p:spPr>
            <a:xfrm>
              <a:off x="5903400" y="1843800"/>
              <a:ext cx="649225" cy="946875"/>
            </a:xfrm>
            <a:custGeom>
              <a:rect b="b" l="l" r="r" t="t"/>
              <a:pathLst>
                <a:path extrusionOk="0" h="37875" w="25969">
                  <a:moveTo>
                    <a:pt x="1" y="1"/>
                  </a:moveTo>
                  <a:lnTo>
                    <a:pt x="1" y="1"/>
                  </a:lnTo>
                  <a:cubicBezTo>
                    <a:pt x="1668" y="1299"/>
                    <a:pt x="3287" y="2656"/>
                    <a:pt x="4918" y="4001"/>
                  </a:cubicBezTo>
                  <a:cubicBezTo>
                    <a:pt x="6049" y="4930"/>
                    <a:pt x="7204" y="5835"/>
                    <a:pt x="8287" y="6799"/>
                  </a:cubicBezTo>
                  <a:cubicBezTo>
                    <a:pt x="12514" y="10550"/>
                    <a:pt x="15848" y="14348"/>
                    <a:pt x="18884" y="18682"/>
                  </a:cubicBezTo>
                  <a:cubicBezTo>
                    <a:pt x="20027" y="20349"/>
                    <a:pt x="21134" y="22063"/>
                    <a:pt x="22039" y="23873"/>
                  </a:cubicBezTo>
                  <a:cubicBezTo>
                    <a:pt x="23063" y="26004"/>
                    <a:pt x="23789" y="27778"/>
                    <a:pt x="24528" y="30159"/>
                  </a:cubicBezTo>
                  <a:cubicBezTo>
                    <a:pt x="24920" y="31386"/>
                    <a:pt x="25242" y="33398"/>
                    <a:pt x="25313" y="34100"/>
                  </a:cubicBezTo>
                  <a:cubicBezTo>
                    <a:pt x="25456" y="35350"/>
                    <a:pt x="25623" y="36612"/>
                    <a:pt x="25623" y="37875"/>
                  </a:cubicBezTo>
                  <a:cubicBezTo>
                    <a:pt x="25837" y="36863"/>
                    <a:pt x="25897" y="35815"/>
                    <a:pt x="25932" y="34767"/>
                  </a:cubicBezTo>
                  <a:cubicBezTo>
                    <a:pt x="25968" y="33565"/>
                    <a:pt x="25932" y="32338"/>
                    <a:pt x="25742" y="31148"/>
                  </a:cubicBezTo>
                  <a:cubicBezTo>
                    <a:pt x="25480" y="29588"/>
                    <a:pt x="24897" y="28100"/>
                    <a:pt x="24325" y="26623"/>
                  </a:cubicBezTo>
                  <a:cubicBezTo>
                    <a:pt x="22515" y="21730"/>
                    <a:pt x="19539" y="17503"/>
                    <a:pt x="16336" y="13824"/>
                  </a:cubicBezTo>
                  <a:cubicBezTo>
                    <a:pt x="13991" y="11169"/>
                    <a:pt x="11550" y="8585"/>
                    <a:pt x="8871" y="6264"/>
                  </a:cubicBezTo>
                  <a:cubicBezTo>
                    <a:pt x="6144" y="3858"/>
                    <a:pt x="3192" y="202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20"/>
            <p:cNvSpPr/>
            <p:nvPr/>
          </p:nvSpPr>
          <p:spPr>
            <a:xfrm>
              <a:off x="5970075" y="1809875"/>
              <a:ext cx="676600" cy="900125"/>
            </a:xfrm>
            <a:custGeom>
              <a:rect b="b" l="l" r="r" t="t"/>
              <a:pathLst>
                <a:path extrusionOk="0" h="36005" w="27064">
                  <a:moveTo>
                    <a:pt x="1" y="1"/>
                  </a:moveTo>
                  <a:lnTo>
                    <a:pt x="1" y="1"/>
                  </a:lnTo>
                  <a:cubicBezTo>
                    <a:pt x="2263" y="1644"/>
                    <a:pt x="4346" y="3430"/>
                    <a:pt x="6632" y="5251"/>
                  </a:cubicBezTo>
                  <a:cubicBezTo>
                    <a:pt x="11466" y="9145"/>
                    <a:pt x="16074" y="13383"/>
                    <a:pt x="19872" y="18324"/>
                  </a:cubicBezTo>
                  <a:cubicBezTo>
                    <a:pt x="22122" y="21325"/>
                    <a:pt x="24135" y="25599"/>
                    <a:pt x="25278" y="29468"/>
                  </a:cubicBezTo>
                  <a:cubicBezTo>
                    <a:pt x="25921" y="31588"/>
                    <a:pt x="26575" y="33683"/>
                    <a:pt x="27028" y="35838"/>
                  </a:cubicBezTo>
                  <a:cubicBezTo>
                    <a:pt x="27049" y="35891"/>
                    <a:pt x="27061" y="35943"/>
                    <a:pt x="27063" y="35988"/>
                  </a:cubicBezTo>
                  <a:lnTo>
                    <a:pt x="27063" y="35988"/>
                  </a:lnTo>
                  <a:cubicBezTo>
                    <a:pt x="27051" y="35577"/>
                    <a:pt x="27039" y="35178"/>
                    <a:pt x="27016" y="34767"/>
                  </a:cubicBezTo>
                  <a:cubicBezTo>
                    <a:pt x="26945" y="33278"/>
                    <a:pt x="26814" y="31790"/>
                    <a:pt x="26516" y="30338"/>
                  </a:cubicBezTo>
                  <a:cubicBezTo>
                    <a:pt x="26159" y="28552"/>
                    <a:pt x="25516" y="26849"/>
                    <a:pt x="24837" y="25182"/>
                  </a:cubicBezTo>
                  <a:cubicBezTo>
                    <a:pt x="23980" y="23194"/>
                    <a:pt x="23027" y="21241"/>
                    <a:pt x="21825" y="19443"/>
                  </a:cubicBezTo>
                  <a:cubicBezTo>
                    <a:pt x="20741" y="17753"/>
                    <a:pt x="19444" y="16229"/>
                    <a:pt x="18122" y="14740"/>
                  </a:cubicBezTo>
                  <a:cubicBezTo>
                    <a:pt x="16610" y="13038"/>
                    <a:pt x="15038" y="11407"/>
                    <a:pt x="13359" y="9883"/>
                  </a:cubicBezTo>
                  <a:cubicBezTo>
                    <a:pt x="9097" y="6085"/>
                    <a:pt x="5120" y="2620"/>
                    <a:pt x="1" y="1"/>
                  </a:cubicBezTo>
                  <a:close/>
                  <a:moveTo>
                    <a:pt x="27063" y="35988"/>
                  </a:moveTo>
                  <a:cubicBezTo>
                    <a:pt x="27063" y="35993"/>
                    <a:pt x="27063" y="35999"/>
                    <a:pt x="27064" y="36005"/>
                  </a:cubicBezTo>
                  <a:cubicBezTo>
                    <a:pt x="27064" y="35999"/>
                    <a:pt x="27063" y="35994"/>
                    <a:pt x="27063" y="3598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20"/>
            <p:cNvSpPr/>
            <p:nvPr/>
          </p:nvSpPr>
          <p:spPr>
            <a:xfrm>
              <a:off x="5905500" y="2114975"/>
              <a:ext cx="336375" cy="305125"/>
            </a:xfrm>
            <a:custGeom>
              <a:rect b="b" l="l" r="r" t="t"/>
              <a:pathLst>
                <a:path extrusionOk="0" h="12205" w="13455">
                  <a:moveTo>
                    <a:pt x="0" y="0"/>
                  </a:moveTo>
                  <a:lnTo>
                    <a:pt x="0" y="0"/>
                  </a:lnTo>
                  <a:cubicBezTo>
                    <a:pt x="310" y="239"/>
                    <a:pt x="583" y="453"/>
                    <a:pt x="869" y="655"/>
                  </a:cubicBezTo>
                  <a:cubicBezTo>
                    <a:pt x="2727" y="2191"/>
                    <a:pt x="4512" y="3834"/>
                    <a:pt x="6370" y="5358"/>
                  </a:cubicBezTo>
                  <a:cubicBezTo>
                    <a:pt x="7263" y="6108"/>
                    <a:pt x="8084" y="6930"/>
                    <a:pt x="8930" y="7716"/>
                  </a:cubicBezTo>
                  <a:cubicBezTo>
                    <a:pt x="10489" y="9156"/>
                    <a:pt x="12013" y="10645"/>
                    <a:pt x="13454" y="12204"/>
                  </a:cubicBezTo>
                  <a:cubicBezTo>
                    <a:pt x="11847" y="9442"/>
                    <a:pt x="9811" y="6942"/>
                    <a:pt x="7370" y="4870"/>
                  </a:cubicBezTo>
                  <a:cubicBezTo>
                    <a:pt x="5334" y="3084"/>
                    <a:pt x="3072" y="1548"/>
                    <a:pt x="655" y="346"/>
                  </a:cubicBezTo>
                  <a:cubicBezTo>
                    <a:pt x="429" y="227"/>
                    <a:pt x="226" y="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20"/>
            <p:cNvSpPr/>
            <p:nvPr/>
          </p:nvSpPr>
          <p:spPr>
            <a:xfrm>
              <a:off x="5931075" y="2370950"/>
              <a:ext cx="286375" cy="519450"/>
            </a:xfrm>
            <a:custGeom>
              <a:rect b="b" l="l" r="r" t="t"/>
              <a:pathLst>
                <a:path extrusionOk="0" h="20778" w="11455">
                  <a:moveTo>
                    <a:pt x="1" y="1"/>
                  </a:moveTo>
                  <a:lnTo>
                    <a:pt x="1" y="13"/>
                  </a:lnTo>
                  <a:cubicBezTo>
                    <a:pt x="144" y="287"/>
                    <a:pt x="180" y="560"/>
                    <a:pt x="168" y="787"/>
                  </a:cubicBezTo>
                  <a:cubicBezTo>
                    <a:pt x="394" y="1120"/>
                    <a:pt x="561" y="1477"/>
                    <a:pt x="680" y="1846"/>
                  </a:cubicBezTo>
                  <a:cubicBezTo>
                    <a:pt x="3990" y="4632"/>
                    <a:pt x="6478" y="7978"/>
                    <a:pt x="8490" y="12217"/>
                  </a:cubicBezTo>
                  <a:cubicBezTo>
                    <a:pt x="9526" y="14574"/>
                    <a:pt x="10705" y="17610"/>
                    <a:pt x="10990" y="20777"/>
                  </a:cubicBezTo>
                  <a:cubicBezTo>
                    <a:pt x="11455" y="16193"/>
                    <a:pt x="9966" y="12348"/>
                    <a:pt x="7764" y="8669"/>
                  </a:cubicBezTo>
                  <a:cubicBezTo>
                    <a:pt x="6180" y="5954"/>
                    <a:pt x="4132" y="3513"/>
                    <a:pt x="1787" y="1430"/>
                  </a:cubicBezTo>
                  <a:cubicBezTo>
                    <a:pt x="1215" y="941"/>
                    <a:pt x="620" y="46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20"/>
            <p:cNvSpPr/>
            <p:nvPr/>
          </p:nvSpPr>
          <p:spPr>
            <a:xfrm>
              <a:off x="4271050" y="2283450"/>
              <a:ext cx="473600" cy="357200"/>
            </a:xfrm>
            <a:custGeom>
              <a:rect b="b" l="l" r="r" t="t"/>
              <a:pathLst>
                <a:path extrusionOk="0" h="14288" w="18944">
                  <a:moveTo>
                    <a:pt x="18944" y="0"/>
                  </a:moveTo>
                  <a:lnTo>
                    <a:pt x="18944" y="0"/>
                  </a:lnTo>
                  <a:cubicBezTo>
                    <a:pt x="18122" y="322"/>
                    <a:pt x="17324" y="655"/>
                    <a:pt x="16515" y="1012"/>
                  </a:cubicBezTo>
                  <a:cubicBezTo>
                    <a:pt x="15062" y="1667"/>
                    <a:pt x="13622" y="2382"/>
                    <a:pt x="12229" y="3203"/>
                  </a:cubicBezTo>
                  <a:cubicBezTo>
                    <a:pt x="10705" y="4132"/>
                    <a:pt x="9252" y="5168"/>
                    <a:pt x="7823" y="6251"/>
                  </a:cubicBezTo>
                  <a:cubicBezTo>
                    <a:pt x="4835" y="8501"/>
                    <a:pt x="1918" y="11037"/>
                    <a:pt x="1" y="14288"/>
                  </a:cubicBezTo>
                  <a:cubicBezTo>
                    <a:pt x="1715" y="12109"/>
                    <a:pt x="3858" y="10323"/>
                    <a:pt x="5966" y="8537"/>
                  </a:cubicBezTo>
                  <a:cubicBezTo>
                    <a:pt x="7609" y="7227"/>
                    <a:pt x="9121" y="6049"/>
                    <a:pt x="10966" y="4799"/>
                  </a:cubicBezTo>
                  <a:cubicBezTo>
                    <a:pt x="12645" y="3703"/>
                    <a:pt x="14407" y="2715"/>
                    <a:pt x="16134" y="1679"/>
                  </a:cubicBezTo>
                  <a:cubicBezTo>
                    <a:pt x="17015" y="1131"/>
                    <a:pt x="17908" y="619"/>
                    <a:pt x="18801" y="96"/>
                  </a:cubicBezTo>
                  <a:cubicBezTo>
                    <a:pt x="18836" y="72"/>
                    <a:pt x="18896" y="36"/>
                    <a:pt x="18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20"/>
            <p:cNvSpPr/>
            <p:nvPr/>
          </p:nvSpPr>
          <p:spPr>
            <a:xfrm>
              <a:off x="4777075" y="2116650"/>
              <a:ext cx="594450" cy="142125"/>
            </a:xfrm>
            <a:custGeom>
              <a:rect b="b" l="l" r="r" t="t"/>
              <a:pathLst>
                <a:path extrusionOk="0" h="5685" w="23778">
                  <a:moveTo>
                    <a:pt x="20684" y="0"/>
                  </a:moveTo>
                  <a:cubicBezTo>
                    <a:pt x="19574" y="0"/>
                    <a:pt x="18462" y="48"/>
                    <a:pt x="17348" y="148"/>
                  </a:cubicBezTo>
                  <a:cubicBezTo>
                    <a:pt x="14728" y="326"/>
                    <a:pt x="12145" y="743"/>
                    <a:pt x="9609" y="1457"/>
                  </a:cubicBezTo>
                  <a:cubicBezTo>
                    <a:pt x="8097" y="1874"/>
                    <a:pt x="6573" y="2303"/>
                    <a:pt x="5132" y="2910"/>
                  </a:cubicBezTo>
                  <a:cubicBezTo>
                    <a:pt x="3334" y="3660"/>
                    <a:pt x="1632" y="4636"/>
                    <a:pt x="0" y="5684"/>
                  </a:cubicBezTo>
                  <a:cubicBezTo>
                    <a:pt x="2429" y="4565"/>
                    <a:pt x="4775" y="3589"/>
                    <a:pt x="7382" y="2815"/>
                  </a:cubicBezTo>
                  <a:cubicBezTo>
                    <a:pt x="9621" y="2124"/>
                    <a:pt x="11895" y="1529"/>
                    <a:pt x="14216" y="1184"/>
                  </a:cubicBezTo>
                  <a:cubicBezTo>
                    <a:pt x="16019" y="929"/>
                    <a:pt x="18561" y="743"/>
                    <a:pt x="20722" y="743"/>
                  </a:cubicBezTo>
                  <a:cubicBezTo>
                    <a:pt x="20788" y="743"/>
                    <a:pt x="20854" y="743"/>
                    <a:pt x="20920" y="743"/>
                  </a:cubicBezTo>
                  <a:cubicBezTo>
                    <a:pt x="21872" y="755"/>
                    <a:pt x="22825" y="826"/>
                    <a:pt x="23777" y="910"/>
                  </a:cubicBezTo>
                  <a:cubicBezTo>
                    <a:pt x="23753" y="767"/>
                    <a:pt x="23718" y="624"/>
                    <a:pt x="23706" y="493"/>
                  </a:cubicBezTo>
                  <a:cubicBezTo>
                    <a:pt x="23682" y="374"/>
                    <a:pt x="23682" y="231"/>
                    <a:pt x="23682" y="112"/>
                  </a:cubicBezTo>
                  <a:cubicBezTo>
                    <a:pt x="22683" y="39"/>
                    <a:pt x="21684" y="0"/>
                    <a:pt x="206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20"/>
            <p:cNvSpPr/>
            <p:nvPr/>
          </p:nvSpPr>
          <p:spPr>
            <a:xfrm>
              <a:off x="4249325" y="2332850"/>
              <a:ext cx="283700" cy="255125"/>
            </a:xfrm>
            <a:custGeom>
              <a:rect b="b" l="l" r="r" t="t"/>
              <a:pathLst>
                <a:path extrusionOk="0" h="10205" w="11348">
                  <a:moveTo>
                    <a:pt x="11347" y="1"/>
                  </a:moveTo>
                  <a:lnTo>
                    <a:pt x="11347" y="1"/>
                  </a:lnTo>
                  <a:cubicBezTo>
                    <a:pt x="11133" y="132"/>
                    <a:pt x="10907" y="251"/>
                    <a:pt x="10704" y="382"/>
                  </a:cubicBezTo>
                  <a:cubicBezTo>
                    <a:pt x="8621" y="1632"/>
                    <a:pt x="6656" y="3073"/>
                    <a:pt x="4870" y="4716"/>
                  </a:cubicBezTo>
                  <a:cubicBezTo>
                    <a:pt x="3096" y="6394"/>
                    <a:pt x="1477" y="8252"/>
                    <a:pt x="1" y="10204"/>
                  </a:cubicBezTo>
                  <a:cubicBezTo>
                    <a:pt x="3430" y="6787"/>
                    <a:pt x="7049" y="3525"/>
                    <a:pt x="10776" y="441"/>
                  </a:cubicBezTo>
                  <a:cubicBezTo>
                    <a:pt x="10978" y="298"/>
                    <a:pt x="11157" y="144"/>
                    <a:pt x="11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20"/>
            <p:cNvSpPr/>
            <p:nvPr/>
          </p:nvSpPr>
          <p:spPr>
            <a:xfrm>
              <a:off x="4576750" y="2045925"/>
              <a:ext cx="540875" cy="246775"/>
            </a:xfrm>
            <a:custGeom>
              <a:rect b="b" l="l" r="r" t="t"/>
              <a:pathLst>
                <a:path extrusionOk="0" h="9871" w="21635">
                  <a:moveTo>
                    <a:pt x="21634" y="0"/>
                  </a:moveTo>
                  <a:lnTo>
                    <a:pt x="21634" y="0"/>
                  </a:lnTo>
                  <a:cubicBezTo>
                    <a:pt x="21253" y="84"/>
                    <a:pt x="20896" y="191"/>
                    <a:pt x="20527" y="298"/>
                  </a:cubicBezTo>
                  <a:cubicBezTo>
                    <a:pt x="16312" y="1429"/>
                    <a:pt x="12181" y="2917"/>
                    <a:pt x="8216" y="4775"/>
                  </a:cubicBezTo>
                  <a:cubicBezTo>
                    <a:pt x="6704" y="5501"/>
                    <a:pt x="5192" y="6275"/>
                    <a:pt x="3763" y="7168"/>
                  </a:cubicBezTo>
                  <a:cubicBezTo>
                    <a:pt x="2477" y="8001"/>
                    <a:pt x="1239" y="8942"/>
                    <a:pt x="1" y="9870"/>
                  </a:cubicBezTo>
                  <a:cubicBezTo>
                    <a:pt x="3322" y="7942"/>
                    <a:pt x="6692" y="6096"/>
                    <a:pt x="10192" y="4572"/>
                  </a:cubicBezTo>
                  <a:cubicBezTo>
                    <a:pt x="11728" y="3882"/>
                    <a:pt x="13728" y="3155"/>
                    <a:pt x="15538" y="2465"/>
                  </a:cubicBezTo>
                  <a:cubicBezTo>
                    <a:pt x="17146" y="1858"/>
                    <a:pt x="18729" y="1191"/>
                    <a:pt x="20313" y="536"/>
                  </a:cubicBezTo>
                  <a:cubicBezTo>
                    <a:pt x="20753" y="357"/>
                    <a:pt x="21194" y="179"/>
                    <a:pt x="216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20"/>
            <p:cNvSpPr/>
            <p:nvPr/>
          </p:nvSpPr>
          <p:spPr>
            <a:xfrm>
              <a:off x="5178900" y="2023250"/>
              <a:ext cx="223875" cy="24175"/>
            </a:xfrm>
            <a:custGeom>
              <a:rect b="b" l="l" r="r" t="t"/>
              <a:pathLst>
                <a:path extrusionOk="0" h="967" w="8955">
                  <a:moveTo>
                    <a:pt x="6005" y="1"/>
                  </a:moveTo>
                  <a:cubicBezTo>
                    <a:pt x="3989" y="1"/>
                    <a:pt x="1984" y="222"/>
                    <a:pt x="1" y="574"/>
                  </a:cubicBezTo>
                  <a:cubicBezTo>
                    <a:pt x="345" y="566"/>
                    <a:pt x="697" y="562"/>
                    <a:pt x="1055" y="562"/>
                  </a:cubicBezTo>
                  <a:cubicBezTo>
                    <a:pt x="3453" y="562"/>
                    <a:pt x="6138" y="728"/>
                    <a:pt x="8561" y="967"/>
                  </a:cubicBezTo>
                  <a:cubicBezTo>
                    <a:pt x="8597" y="645"/>
                    <a:pt x="8716" y="348"/>
                    <a:pt x="8954" y="121"/>
                  </a:cubicBezTo>
                  <a:cubicBezTo>
                    <a:pt x="8085" y="38"/>
                    <a:pt x="7192" y="2"/>
                    <a:pt x="6311" y="2"/>
                  </a:cubicBezTo>
                  <a:cubicBezTo>
                    <a:pt x="6209" y="1"/>
                    <a:pt x="6107" y="1"/>
                    <a:pt x="6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20"/>
            <p:cNvSpPr/>
            <p:nvPr/>
          </p:nvSpPr>
          <p:spPr>
            <a:xfrm>
              <a:off x="4173425" y="2106650"/>
              <a:ext cx="597425" cy="421200"/>
            </a:xfrm>
            <a:custGeom>
              <a:rect b="b" l="l" r="r" t="t"/>
              <a:pathLst>
                <a:path extrusionOk="0" h="16848" w="23897">
                  <a:moveTo>
                    <a:pt x="23896" y="0"/>
                  </a:moveTo>
                  <a:lnTo>
                    <a:pt x="23896" y="0"/>
                  </a:lnTo>
                  <a:cubicBezTo>
                    <a:pt x="23015" y="333"/>
                    <a:pt x="22146" y="691"/>
                    <a:pt x="21277" y="1048"/>
                  </a:cubicBezTo>
                  <a:cubicBezTo>
                    <a:pt x="17705" y="2477"/>
                    <a:pt x="14193" y="4763"/>
                    <a:pt x="10978" y="7060"/>
                  </a:cubicBezTo>
                  <a:cubicBezTo>
                    <a:pt x="6966" y="9906"/>
                    <a:pt x="3239" y="13121"/>
                    <a:pt x="1" y="16847"/>
                  </a:cubicBezTo>
                  <a:cubicBezTo>
                    <a:pt x="1775" y="15311"/>
                    <a:pt x="3561" y="13823"/>
                    <a:pt x="5358" y="12335"/>
                  </a:cubicBezTo>
                  <a:cubicBezTo>
                    <a:pt x="7240" y="10739"/>
                    <a:pt x="8895" y="9382"/>
                    <a:pt x="10776" y="8037"/>
                  </a:cubicBezTo>
                  <a:cubicBezTo>
                    <a:pt x="14050" y="5596"/>
                    <a:pt x="17586" y="3572"/>
                    <a:pt x="21122" y="1572"/>
                  </a:cubicBezTo>
                  <a:cubicBezTo>
                    <a:pt x="22051" y="1036"/>
                    <a:pt x="22956" y="512"/>
                    <a:pt x="238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20"/>
            <p:cNvSpPr/>
            <p:nvPr/>
          </p:nvSpPr>
          <p:spPr>
            <a:xfrm>
              <a:off x="4847325" y="1950000"/>
              <a:ext cx="565275" cy="111425"/>
            </a:xfrm>
            <a:custGeom>
              <a:rect b="b" l="l" r="r" t="t"/>
              <a:pathLst>
                <a:path extrusionOk="0" h="4457" w="22611">
                  <a:moveTo>
                    <a:pt x="20367" y="0"/>
                  </a:moveTo>
                  <a:cubicBezTo>
                    <a:pt x="18370" y="0"/>
                    <a:pt x="16382" y="121"/>
                    <a:pt x="14395" y="337"/>
                  </a:cubicBezTo>
                  <a:cubicBezTo>
                    <a:pt x="11907" y="575"/>
                    <a:pt x="9418" y="932"/>
                    <a:pt x="7013" y="1587"/>
                  </a:cubicBezTo>
                  <a:cubicBezTo>
                    <a:pt x="4584" y="2266"/>
                    <a:pt x="2239" y="3254"/>
                    <a:pt x="0" y="4456"/>
                  </a:cubicBezTo>
                  <a:cubicBezTo>
                    <a:pt x="3870" y="3099"/>
                    <a:pt x="8382" y="1825"/>
                    <a:pt x="12097" y="1361"/>
                  </a:cubicBezTo>
                  <a:cubicBezTo>
                    <a:pt x="14514" y="1087"/>
                    <a:pt x="16919" y="849"/>
                    <a:pt x="19348" y="825"/>
                  </a:cubicBezTo>
                  <a:cubicBezTo>
                    <a:pt x="19490" y="823"/>
                    <a:pt x="19633" y="823"/>
                    <a:pt x="19775" y="823"/>
                  </a:cubicBezTo>
                  <a:cubicBezTo>
                    <a:pt x="20714" y="823"/>
                    <a:pt x="21647" y="855"/>
                    <a:pt x="22598" y="896"/>
                  </a:cubicBezTo>
                  <a:lnTo>
                    <a:pt x="22598" y="742"/>
                  </a:lnTo>
                  <a:lnTo>
                    <a:pt x="22598" y="111"/>
                  </a:lnTo>
                  <a:cubicBezTo>
                    <a:pt x="22598" y="87"/>
                    <a:pt x="22598" y="63"/>
                    <a:pt x="22610" y="51"/>
                  </a:cubicBezTo>
                  <a:cubicBezTo>
                    <a:pt x="22503" y="51"/>
                    <a:pt x="22420" y="51"/>
                    <a:pt x="22313" y="39"/>
                  </a:cubicBezTo>
                  <a:cubicBezTo>
                    <a:pt x="21663" y="13"/>
                    <a:pt x="21015" y="0"/>
                    <a:pt x="20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20"/>
            <p:cNvSpPr/>
            <p:nvPr/>
          </p:nvSpPr>
          <p:spPr>
            <a:xfrm>
              <a:off x="4124025" y="2032825"/>
              <a:ext cx="598600" cy="455425"/>
            </a:xfrm>
            <a:custGeom>
              <a:rect b="b" l="l" r="r" t="t"/>
              <a:pathLst>
                <a:path extrusionOk="0" h="18217" w="23944">
                  <a:moveTo>
                    <a:pt x="23944" y="0"/>
                  </a:moveTo>
                  <a:lnTo>
                    <a:pt x="23944" y="0"/>
                  </a:lnTo>
                  <a:cubicBezTo>
                    <a:pt x="23170" y="346"/>
                    <a:pt x="22396" y="703"/>
                    <a:pt x="21622" y="1036"/>
                  </a:cubicBezTo>
                  <a:cubicBezTo>
                    <a:pt x="19764" y="1834"/>
                    <a:pt x="17967" y="2739"/>
                    <a:pt x="16264" y="3846"/>
                  </a:cubicBezTo>
                  <a:cubicBezTo>
                    <a:pt x="14085" y="5287"/>
                    <a:pt x="11954" y="6846"/>
                    <a:pt x="9918" y="8513"/>
                  </a:cubicBezTo>
                  <a:cubicBezTo>
                    <a:pt x="6310" y="11430"/>
                    <a:pt x="2810" y="14514"/>
                    <a:pt x="0" y="18217"/>
                  </a:cubicBezTo>
                  <a:cubicBezTo>
                    <a:pt x="1429" y="16776"/>
                    <a:pt x="2929" y="15407"/>
                    <a:pt x="4453" y="14062"/>
                  </a:cubicBezTo>
                  <a:cubicBezTo>
                    <a:pt x="6620" y="12085"/>
                    <a:pt x="9406" y="9716"/>
                    <a:pt x="11478" y="8144"/>
                  </a:cubicBezTo>
                  <a:cubicBezTo>
                    <a:pt x="13121" y="6894"/>
                    <a:pt x="14835" y="5703"/>
                    <a:pt x="16562" y="4560"/>
                  </a:cubicBezTo>
                  <a:cubicBezTo>
                    <a:pt x="18086" y="3572"/>
                    <a:pt x="19634" y="2655"/>
                    <a:pt x="21146" y="1679"/>
                  </a:cubicBezTo>
                  <a:cubicBezTo>
                    <a:pt x="22074" y="1108"/>
                    <a:pt x="23015" y="548"/>
                    <a:pt x="23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20"/>
            <p:cNvSpPr/>
            <p:nvPr/>
          </p:nvSpPr>
          <p:spPr>
            <a:xfrm>
              <a:off x="4793750" y="1879450"/>
              <a:ext cx="1003725" cy="114400"/>
            </a:xfrm>
            <a:custGeom>
              <a:rect b="b" l="l" r="r" t="t"/>
              <a:pathLst>
                <a:path extrusionOk="0" h="4576" w="40149">
                  <a:moveTo>
                    <a:pt x="21524" y="1"/>
                  </a:moveTo>
                  <a:cubicBezTo>
                    <a:pt x="20381" y="1"/>
                    <a:pt x="19237" y="36"/>
                    <a:pt x="18098" y="99"/>
                  </a:cubicBezTo>
                  <a:cubicBezTo>
                    <a:pt x="14835" y="230"/>
                    <a:pt x="11609" y="647"/>
                    <a:pt x="8442" y="1420"/>
                  </a:cubicBezTo>
                  <a:cubicBezTo>
                    <a:pt x="5525" y="2111"/>
                    <a:pt x="2620" y="3087"/>
                    <a:pt x="0" y="4576"/>
                  </a:cubicBezTo>
                  <a:cubicBezTo>
                    <a:pt x="1881" y="3873"/>
                    <a:pt x="3810" y="3397"/>
                    <a:pt x="5751" y="2921"/>
                  </a:cubicBezTo>
                  <a:cubicBezTo>
                    <a:pt x="8013" y="2349"/>
                    <a:pt x="10287" y="1790"/>
                    <a:pt x="12609" y="1444"/>
                  </a:cubicBezTo>
                  <a:cubicBezTo>
                    <a:pt x="15140" y="1093"/>
                    <a:pt x="18194" y="893"/>
                    <a:pt x="21148" y="893"/>
                  </a:cubicBezTo>
                  <a:cubicBezTo>
                    <a:pt x="22002" y="893"/>
                    <a:pt x="22848" y="909"/>
                    <a:pt x="23670" y="944"/>
                  </a:cubicBezTo>
                  <a:cubicBezTo>
                    <a:pt x="26563" y="1111"/>
                    <a:pt x="29028" y="1432"/>
                    <a:pt x="31718" y="1944"/>
                  </a:cubicBezTo>
                  <a:cubicBezTo>
                    <a:pt x="31811" y="1833"/>
                    <a:pt x="31947" y="1758"/>
                    <a:pt x="32109" y="1758"/>
                  </a:cubicBezTo>
                  <a:cubicBezTo>
                    <a:pt x="32155" y="1758"/>
                    <a:pt x="32204" y="1764"/>
                    <a:pt x="32254" y="1778"/>
                  </a:cubicBezTo>
                  <a:cubicBezTo>
                    <a:pt x="33683" y="2087"/>
                    <a:pt x="35183" y="2349"/>
                    <a:pt x="36552" y="2909"/>
                  </a:cubicBezTo>
                  <a:cubicBezTo>
                    <a:pt x="37695" y="3147"/>
                    <a:pt x="38850" y="3385"/>
                    <a:pt x="39969" y="3647"/>
                  </a:cubicBezTo>
                  <a:lnTo>
                    <a:pt x="40148" y="3695"/>
                  </a:lnTo>
                  <a:cubicBezTo>
                    <a:pt x="40053" y="3647"/>
                    <a:pt x="39946" y="3587"/>
                    <a:pt x="39838" y="3552"/>
                  </a:cubicBezTo>
                  <a:cubicBezTo>
                    <a:pt x="38267" y="2802"/>
                    <a:pt x="36612" y="2206"/>
                    <a:pt x="34933" y="1718"/>
                  </a:cubicBezTo>
                  <a:cubicBezTo>
                    <a:pt x="32195" y="968"/>
                    <a:pt x="29361" y="539"/>
                    <a:pt x="26539" y="254"/>
                  </a:cubicBezTo>
                  <a:cubicBezTo>
                    <a:pt x="24876" y="77"/>
                    <a:pt x="23200" y="1"/>
                    <a:pt x="215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20"/>
            <p:cNvSpPr/>
            <p:nvPr/>
          </p:nvSpPr>
          <p:spPr>
            <a:xfrm>
              <a:off x="5305425" y="1803325"/>
              <a:ext cx="543225" cy="117600"/>
            </a:xfrm>
            <a:custGeom>
              <a:rect b="b" l="l" r="r" t="t"/>
              <a:pathLst>
                <a:path extrusionOk="0" h="4704" w="21729">
                  <a:moveTo>
                    <a:pt x="0" y="1"/>
                  </a:moveTo>
                  <a:cubicBezTo>
                    <a:pt x="476" y="60"/>
                    <a:pt x="941" y="132"/>
                    <a:pt x="1417" y="203"/>
                  </a:cubicBezTo>
                  <a:cubicBezTo>
                    <a:pt x="4346" y="715"/>
                    <a:pt x="7275" y="1144"/>
                    <a:pt x="10204" y="1667"/>
                  </a:cubicBezTo>
                  <a:cubicBezTo>
                    <a:pt x="14097" y="2465"/>
                    <a:pt x="17978" y="3394"/>
                    <a:pt x="21729" y="4704"/>
                  </a:cubicBezTo>
                  <a:cubicBezTo>
                    <a:pt x="18800" y="3120"/>
                    <a:pt x="15597" y="2156"/>
                    <a:pt x="12347" y="1477"/>
                  </a:cubicBezTo>
                  <a:cubicBezTo>
                    <a:pt x="8644" y="620"/>
                    <a:pt x="4870" y="132"/>
                    <a:pt x="1060" y="13"/>
                  </a:cubicBezTo>
                  <a:cubicBezTo>
                    <a:pt x="702" y="1"/>
                    <a:pt x="34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20"/>
            <p:cNvSpPr/>
            <p:nvPr/>
          </p:nvSpPr>
          <p:spPr>
            <a:xfrm>
              <a:off x="4311550" y="1798500"/>
              <a:ext cx="916500" cy="396875"/>
            </a:xfrm>
            <a:custGeom>
              <a:rect b="b" l="l" r="r" t="t"/>
              <a:pathLst>
                <a:path extrusionOk="0" h="15875" w="36660">
                  <a:moveTo>
                    <a:pt x="35416" y="1"/>
                  </a:moveTo>
                  <a:cubicBezTo>
                    <a:pt x="31620" y="1"/>
                    <a:pt x="27898" y="1037"/>
                    <a:pt x="24301" y="2218"/>
                  </a:cubicBezTo>
                  <a:cubicBezTo>
                    <a:pt x="20050" y="3635"/>
                    <a:pt x="15907" y="5420"/>
                    <a:pt x="11942" y="7528"/>
                  </a:cubicBezTo>
                  <a:cubicBezTo>
                    <a:pt x="9168" y="9028"/>
                    <a:pt x="6429" y="10635"/>
                    <a:pt x="3917" y="12528"/>
                  </a:cubicBezTo>
                  <a:cubicBezTo>
                    <a:pt x="2548" y="13552"/>
                    <a:pt x="1286" y="14731"/>
                    <a:pt x="0" y="15874"/>
                  </a:cubicBezTo>
                  <a:cubicBezTo>
                    <a:pt x="71" y="15850"/>
                    <a:pt x="131" y="15791"/>
                    <a:pt x="214" y="15743"/>
                  </a:cubicBezTo>
                  <a:cubicBezTo>
                    <a:pt x="1786" y="14683"/>
                    <a:pt x="3370" y="13755"/>
                    <a:pt x="4953" y="12648"/>
                  </a:cubicBezTo>
                  <a:cubicBezTo>
                    <a:pt x="11323" y="8314"/>
                    <a:pt x="18026" y="4968"/>
                    <a:pt x="25194" y="2682"/>
                  </a:cubicBezTo>
                  <a:cubicBezTo>
                    <a:pt x="26896" y="2122"/>
                    <a:pt x="28611" y="1670"/>
                    <a:pt x="30337" y="1218"/>
                  </a:cubicBezTo>
                  <a:cubicBezTo>
                    <a:pt x="32433" y="682"/>
                    <a:pt x="34540" y="229"/>
                    <a:pt x="36659" y="39"/>
                  </a:cubicBezTo>
                  <a:cubicBezTo>
                    <a:pt x="36244" y="13"/>
                    <a:pt x="35830" y="1"/>
                    <a:pt x="354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20"/>
            <p:cNvSpPr/>
            <p:nvPr/>
          </p:nvSpPr>
          <p:spPr>
            <a:xfrm>
              <a:off x="4119550" y="2236425"/>
              <a:ext cx="137850" cy="127700"/>
            </a:xfrm>
            <a:custGeom>
              <a:rect b="b" l="l" r="r" t="t"/>
              <a:pathLst>
                <a:path extrusionOk="0" h="5108" w="5514">
                  <a:moveTo>
                    <a:pt x="5513" y="0"/>
                  </a:moveTo>
                  <a:cubicBezTo>
                    <a:pt x="3382" y="1334"/>
                    <a:pt x="1489" y="3060"/>
                    <a:pt x="1" y="5108"/>
                  </a:cubicBezTo>
                  <a:cubicBezTo>
                    <a:pt x="1822" y="3655"/>
                    <a:pt x="3775" y="1738"/>
                    <a:pt x="55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20"/>
            <p:cNvSpPr/>
            <p:nvPr/>
          </p:nvSpPr>
          <p:spPr>
            <a:xfrm>
              <a:off x="4020725" y="1968825"/>
              <a:ext cx="468250" cy="423000"/>
            </a:xfrm>
            <a:custGeom>
              <a:rect b="b" l="l" r="r" t="t"/>
              <a:pathLst>
                <a:path extrusionOk="0" h="16920" w="18730">
                  <a:moveTo>
                    <a:pt x="18729" y="0"/>
                  </a:moveTo>
                  <a:lnTo>
                    <a:pt x="18729" y="0"/>
                  </a:lnTo>
                  <a:cubicBezTo>
                    <a:pt x="18062" y="358"/>
                    <a:pt x="17396" y="727"/>
                    <a:pt x="16729" y="1108"/>
                  </a:cubicBezTo>
                  <a:cubicBezTo>
                    <a:pt x="13383" y="2965"/>
                    <a:pt x="10478" y="5489"/>
                    <a:pt x="7680" y="8085"/>
                  </a:cubicBezTo>
                  <a:cubicBezTo>
                    <a:pt x="4835" y="10740"/>
                    <a:pt x="2025" y="13550"/>
                    <a:pt x="1" y="16919"/>
                  </a:cubicBezTo>
                  <a:cubicBezTo>
                    <a:pt x="1572" y="14871"/>
                    <a:pt x="3430" y="13097"/>
                    <a:pt x="5251" y="11299"/>
                  </a:cubicBezTo>
                  <a:cubicBezTo>
                    <a:pt x="8716" y="7775"/>
                    <a:pt x="12752" y="4501"/>
                    <a:pt x="16527" y="1560"/>
                  </a:cubicBezTo>
                  <a:cubicBezTo>
                    <a:pt x="17241" y="1012"/>
                    <a:pt x="17991" y="512"/>
                    <a:pt x="18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20"/>
            <p:cNvSpPr/>
            <p:nvPr/>
          </p:nvSpPr>
          <p:spPr>
            <a:xfrm>
              <a:off x="4522875" y="1697950"/>
              <a:ext cx="824525" cy="236975"/>
            </a:xfrm>
            <a:custGeom>
              <a:rect b="b" l="l" r="r" t="t"/>
              <a:pathLst>
                <a:path extrusionOk="0" h="9479" w="32981">
                  <a:moveTo>
                    <a:pt x="29760" y="1"/>
                  </a:moveTo>
                  <a:cubicBezTo>
                    <a:pt x="22960" y="1"/>
                    <a:pt x="16280" y="1831"/>
                    <a:pt x="10014" y="4358"/>
                  </a:cubicBezTo>
                  <a:cubicBezTo>
                    <a:pt x="6537" y="5763"/>
                    <a:pt x="3108" y="7371"/>
                    <a:pt x="0" y="9478"/>
                  </a:cubicBezTo>
                  <a:cubicBezTo>
                    <a:pt x="2072" y="8502"/>
                    <a:pt x="4203" y="7597"/>
                    <a:pt x="6311" y="6656"/>
                  </a:cubicBezTo>
                  <a:cubicBezTo>
                    <a:pt x="9466" y="5275"/>
                    <a:pt x="12645" y="3966"/>
                    <a:pt x="16133" y="2918"/>
                  </a:cubicBezTo>
                  <a:cubicBezTo>
                    <a:pt x="18515" y="2203"/>
                    <a:pt x="20944" y="1668"/>
                    <a:pt x="23396" y="1263"/>
                  </a:cubicBezTo>
                  <a:cubicBezTo>
                    <a:pt x="25111" y="1013"/>
                    <a:pt x="27147" y="810"/>
                    <a:pt x="29147" y="548"/>
                  </a:cubicBezTo>
                  <a:cubicBezTo>
                    <a:pt x="30242" y="429"/>
                    <a:pt x="31183" y="287"/>
                    <a:pt x="32266" y="167"/>
                  </a:cubicBezTo>
                  <a:cubicBezTo>
                    <a:pt x="32505" y="132"/>
                    <a:pt x="32743" y="120"/>
                    <a:pt x="32981" y="96"/>
                  </a:cubicBezTo>
                  <a:cubicBezTo>
                    <a:pt x="31921" y="60"/>
                    <a:pt x="30885" y="1"/>
                    <a:pt x="29826" y="1"/>
                  </a:cubicBezTo>
                  <a:cubicBezTo>
                    <a:pt x="29804" y="1"/>
                    <a:pt x="29782" y="1"/>
                    <a:pt x="297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20"/>
            <p:cNvSpPr/>
            <p:nvPr/>
          </p:nvSpPr>
          <p:spPr>
            <a:xfrm>
              <a:off x="5417625" y="1708550"/>
              <a:ext cx="395025" cy="95400"/>
            </a:xfrm>
            <a:custGeom>
              <a:rect b="b" l="l" r="r" t="t"/>
              <a:pathLst>
                <a:path extrusionOk="0" h="3816" w="15801">
                  <a:moveTo>
                    <a:pt x="1029" y="0"/>
                  </a:moveTo>
                  <a:cubicBezTo>
                    <a:pt x="687" y="0"/>
                    <a:pt x="344" y="13"/>
                    <a:pt x="1" y="41"/>
                  </a:cubicBezTo>
                  <a:cubicBezTo>
                    <a:pt x="2096" y="160"/>
                    <a:pt x="4156" y="839"/>
                    <a:pt x="6240" y="1363"/>
                  </a:cubicBezTo>
                  <a:cubicBezTo>
                    <a:pt x="9097" y="2125"/>
                    <a:pt x="11990" y="2791"/>
                    <a:pt x="14848" y="3553"/>
                  </a:cubicBezTo>
                  <a:cubicBezTo>
                    <a:pt x="15157" y="3637"/>
                    <a:pt x="15479" y="3732"/>
                    <a:pt x="15800" y="3815"/>
                  </a:cubicBezTo>
                  <a:cubicBezTo>
                    <a:pt x="15538" y="3696"/>
                    <a:pt x="15300" y="3601"/>
                    <a:pt x="15062" y="3482"/>
                  </a:cubicBezTo>
                  <a:cubicBezTo>
                    <a:pt x="12169" y="2184"/>
                    <a:pt x="9133" y="1232"/>
                    <a:pt x="6013" y="625"/>
                  </a:cubicBezTo>
                  <a:cubicBezTo>
                    <a:pt x="4372" y="308"/>
                    <a:pt x="2706" y="0"/>
                    <a:pt x="10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20"/>
            <p:cNvSpPr/>
            <p:nvPr/>
          </p:nvSpPr>
          <p:spPr>
            <a:xfrm>
              <a:off x="3964775" y="1881025"/>
              <a:ext cx="502450" cy="434600"/>
            </a:xfrm>
            <a:custGeom>
              <a:rect b="b" l="l" r="r" t="t"/>
              <a:pathLst>
                <a:path extrusionOk="0" h="17384" w="20098">
                  <a:moveTo>
                    <a:pt x="20098" y="0"/>
                  </a:moveTo>
                  <a:cubicBezTo>
                    <a:pt x="19348" y="417"/>
                    <a:pt x="18610" y="822"/>
                    <a:pt x="17860" y="1250"/>
                  </a:cubicBezTo>
                  <a:cubicBezTo>
                    <a:pt x="14145" y="3405"/>
                    <a:pt x="10692" y="6013"/>
                    <a:pt x="7513" y="8918"/>
                  </a:cubicBezTo>
                  <a:cubicBezTo>
                    <a:pt x="6168" y="10192"/>
                    <a:pt x="4834" y="11490"/>
                    <a:pt x="3584" y="12871"/>
                  </a:cubicBezTo>
                  <a:cubicBezTo>
                    <a:pt x="2310" y="14300"/>
                    <a:pt x="1131" y="15835"/>
                    <a:pt x="0" y="17383"/>
                  </a:cubicBezTo>
                  <a:cubicBezTo>
                    <a:pt x="3036" y="14240"/>
                    <a:pt x="6025" y="11073"/>
                    <a:pt x="9287" y="8215"/>
                  </a:cubicBezTo>
                  <a:cubicBezTo>
                    <a:pt x="12014" y="5858"/>
                    <a:pt x="14800" y="3989"/>
                    <a:pt x="17752" y="1738"/>
                  </a:cubicBezTo>
                  <a:cubicBezTo>
                    <a:pt x="18526" y="1167"/>
                    <a:pt x="19300" y="548"/>
                    <a:pt x="20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20"/>
            <p:cNvSpPr/>
            <p:nvPr/>
          </p:nvSpPr>
          <p:spPr>
            <a:xfrm>
              <a:off x="4560075" y="1637225"/>
              <a:ext cx="570050" cy="190250"/>
            </a:xfrm>
            <a:custGeom>
              <a:rect b="b" l="l" r="r" t="t"/>
              <a:pathLst>
                <a:path extrusionOk="0" h="7610" w="22802">
                  <a:moveTo>
                    <a:pt x="22801" y="1"/>
                  </a:moveTo>
                  <a:lnTo>
                    <a:pt x="22801" y="1"/>
                  </a:lnTo>
                  <a:cubicBezTo>
                    <a:pt x="22039" y="49"/>
                    <a:pt x="21277" y="96"/>
                    <a:pt x="20527" y="156"/>
                  </a:cubicBezTo>
                  <a:cubicBezTo>
                    <a:pt x="16836" y="465"/>
                    <a:pt x="13229" y="1394"/>
                    <a:pt x="9764" y="2668"/>
                  </a:cubicBezTo>
                  <a:cubicBezTo>
                    <a:pt x="6347" y="3918"/>
                    <a:pt x="2989" y="5502"/>
                    <a:pt x="1" y="7609"/>
                  </a:cubicBezTo>
                  <a:cubicBezTo>
                    <a:pt x="1882" y="6645"/>
                    <a:pt x="4097" y="5716"/>
                    <a:pt x="5597" y="5097"/>
                  </a:cubicBezTo>
                  <a:cubicBezTo>
                    <a:pt x="7478" y="4323"/>
                    <a:pt x="9359" y="3549"/>
                    <a:pt x="11300" y="2942"/>
                  </a:cubicBezTo>
                  <a:cubicBezTo>
                    <a:pt x="14086" y="2025"/>
                    <a:pt x="16955" y="1418"/>
                    <a:pt x="19777" y="715"/>
                  </a:cubicBezTo>
                  <a:cubicBezTo>
                    <a:pt x="20753" y="501"/>
                    <a:pt x="21718" y="227"/>
                    <a:pt x="22682" y="37"/>
                  </a:cubicBezTo>
                  <a:cubicBezTo>
                    <a:pt x="22730" y="25"/>
                    <a:pt x="22777" y="25"/>
                    <a:pt x="228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20"/>
            <p:cNvSpPr/>
            <p:nvPr/>
          </p:nvSpPr>
          <p:spPr>
            <a:xfrm>
              <a:off x="4207650" y="1632775"/>
              <a:ext cx="638200" cy="324775"/>
            </a:xfrm>
            <a:custGeom>
              <a:rect b="b" l="l" r="r" t="t"/>
              <a:pathLst>
                <a:path extrusionOk="0" h="12991" w="25528">
                  <a:moveTo>
                    <a:pt x="25528" y="0"/>
                  </a:moveTo>
                  <a:lnTo>
                    <a:pt x="25528" y="0"/>
                  </a:lnTo>
                  <a:cubicBezTo>
                    <a:pt x="20456" y="1584"/>
                    <a:pt x="15443" y="3394"/>
                    <a:pt x="10740" y="5882"/>
                  </a:cubicBezTo>
                  <a:cubicBezTo>
                    <a:pt x="7621" y="7513"/>
                    <a:pt x="4573" y="9299"/>
                    <a:pt x="1834" y="11502"/>
                  </a:cubicBezTo>
                  <a:cubicBezTo>
                    <a:pt x="1227" y="12002"/>
                    <a:pt x="596" y="12490"/>
                    <a:pt x="1" y="12990"/>
                  </a:cubicBezTo>
                  <a:cubicBezTo>
                    <a:pt x="751" y="12490"/>
                    <a:pt x="1513" y="12014"/>
                    <a:pt x="2287" y="11549"/>
                  </a:cubicBezTo>
                  <a:cubicBezTo>
                    <a:pt x="5954" y="9287"/>
                    <a:pt x="9633" y="6989"/>
                    <a:pt x="13562" y="5156"/>
                  </a:cubicBezTo>
                  <a:cubicBezTo>
                    <a:pt x="15622" y="4168"/>
                    <a:pt x="17360" y="3489"/>
                    <a:pt x="19467" y="2632"/>
                  </a:cubicBezTo>
                  <a:cubicBezTo>
                    <a:pt x="21515" y="1798"/>
                    <a:pt x="23539" y="929"/>
                    <a:pt x="255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20"/>
            <p:cNvSpPr/>
            <p:nvPr/>
          </p:nvSpPr>
          <p:spPr>
            <a:xfrm>
              <a:off x="3964775" y="2013175"/>
              <a:ext cx="169375" cy="168800"/>
            </a:xfrm>
            <a:custGeom>
              <a:rect b="b" l="l" r="r" t="t"/>
              <a:pathLst>
                <a:path extrusionOk="0" h="6752" w="6775">
                  <a:moveTo>
                    <a:pt x="6775" y="0"/>
                  </a:moveTo>
                  <a:lnTo>
                    <a:pt x="6775" y="0"/>
                  </a:lnTo>
                  <a:cubicBezTo>
                    <a:pt x="5406" y="965"/>
                    <a:pt x="4179" y="1917"/>
                    <a:pt x="2953" y="3108"/>
                  </a:cubicBezTo>
                  <a:cubicBezTo>
                    <a:pt x="1858" y="4180"/>
                    <a:pt x="941" y="5394"/>
                    <a:pt x="72" y="6656"/>
                  </a:cubicBezTo>
                  <a:cubicBezTo>
                    <a:pt x="55" y="6673"/>
                    <a:pt x="44" y="6702"/>
                    <a:pt x="27" y="6725"/>
                  </a:cubicBezTo>
                  <a:lnTo>
                    <a:pt x="27" y="6725"/>
                  </a:lnTo>
                  <a:cubicBezTo>
                    <a:pt x="196" y="6559"/>
                    <a:pt x="366" y="6422"/>
                    <a:pt x="536" y="6275"/>
                  </a:cubicBezTo>
                  <a:cubicBezTo>
                    <a:pt x="1346" y="5596"/>
                    <a:pt x="2120" y="4894"/>
                    <a:pt x="2870" y="4168"/>
                  </a:cubicBezTo>
                  <a:cubicBezTo>
                    <a:pt x="4263" y="2858"/>
                    <a:pt x="5489" y="1417"/>
                    <a:pt x="6775" y="0"/>
                  </a:cubicBezTo>
                  <a:close/>
                  <a:moveTo>
                    <a:pt x="27" y="6725"/>
                  </a:moveTo>
                  <a:lnTo>
                    <a:pt x="27" y="6725"/>
                  </a:lnTo>
                  <a:cubicBezTo>
                    <a:pt x="18" y="6734"/>
                    <a:pt x="9" y="6743"/>
                    <a:pt x="0" y="6751"/>
                  </a:cubicBezTo>
                  <a:cubicBezTo>
                    <a:pt x="11" y="6744"/>
                    <a:pt x="19" y="6735"/>
                    <a:pt x="27" y="672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20"/>
            <p:cNvSpPr/>
            <p:nvPr/>
          </p:nvSpPr>
          <p:spPr>
            <a:xfrm>
              <a:off x="3891550" y="1839050"/>
              <a:ext cx="382500" cy="336075"/>
            </a:xfrm>
            <a:custGeom>
              <a:rect b="b" l="l" r="r" t="t"/>
              <a:pathLst>
                <a:path extrusionOk="0" h="13443" w="15300">
                  <a:moveTo>
                    <a:pt x="15300" y="0"/>
                  </a:moveTo>
                  <a:lnTo>
                    <a:pt x="14359" y="536"/>
                  </a:lnTo>
                  <a:cubicBezTo>
                    <a:pt x="11549" y="2096"/>
                    <a:pt x="8918" y="3977"/>
                    <a:pt x="6489" y="6084"/>
                  </a:cubicBezTo>
                  <a:cubicBezTo>
                    <a:pt x="4001" y="8216"/>
                    <a:pt x="1739" y="10645"/>
                    <a:pt x="0" y="13442"/>
                  </a:cubicBezTo>
                  <a:cubicBezTo>
                    <a:pt x="2167" y="10883"/>
                    <a:pt x="4644" y="8644"/>
                    <a:pt x="7144" y="6454"/>
                  </a:cubicBezTo>
                  <a:cubicBezTo>
                    <a:pt x="9418" y="4537"/>
                    <a:pt x="11811" y="2763"/>
                    <a:pt x="14133" y="905"/>
                  </a:cubicBezTo>
                  <a:cubicBezTo>
                    <a:pt x="14526" y="596"/>
                    <a:pt x="14907" y="298"/>
                    <a:pt x="15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20"/>
            <p:cNvSpPr/>
            <p:nvPr/>
          </p:nvSpPr>
          <p:spPr>
            <a:xfrm>
              <a:off x="4340400" y="1609850"/>
              <a:ext cx="383725" cy="179800"/>
            </a:xfrm>
            <a:custGeom>
              <a:rect b="b" l="l" r="r" t="t"/>
              <a:pathLst>
                <a:path extrusionOk="0" h="7192" w="15349">
                  <a:moveTo>
                    <a:pt x="15348" y="1"/>
                  </a:moveTo>
                  <a:lnTo>
                    <a:pt x="14777" y="132"/>
                  </a:lnTo>
                  <a:cubicBezTo>
                    <a:pt x="12193" y="727"/>
                    <a:pt x="9669" y="1572"/>
                    <a:pt x="7264" y="2703"/>
                  </a:cubicBezTo>
                  <a:cubicBezTo>
                    <a:pt x="4704" y="3953"/>
                    <a:pt x="2287" y="5477"/>
                    <a:pt x="1" y="7192"/>
                  </a:cubicBezTo>
                  <a:cubicBezTo>
                    <a:pt x="2537" y="5882"/>
                    <a:pt x="5109" y="4632"/>
                    <a:pt x="7669" y="3358"/>
                  </a:cubicBezTo>
                  <a:cubicBezTo>
                    <a:pt x="9966" y="2310"/>
                    <a:pt x="12312" y="1275"/>
                    <a:pt x="14622" y="298"/>
                  </a:cubicBezTo>
                  <a:cubicBezTo>
                    <a:pt x="14800" y="227"/>
                    <a:pt x="15134" y="84"/>
                    <a:pt x="15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20"/>
            <p:cNvSpPr/>
            <p:nvPr/>
          </p:nvSpPr>
          <p:spPr>
            <a:xfrm>
              <a:off x="3889175" y="1617000"/>
              <a:ext cx="681350" cy="479250"/>
            </a:xfrm>
            <a:custGeom>
              <a:rect b="b" l="l" r="r" t="t"/>
              <a:pathLst>
                <a:path extrusionOk="0" h="19170" w="27254">
                  <a:moveTo>
                    <a:pt x="27253" y="0"/>
                  </a:moveTo>
                  <a:cubicBezTo>
                    <a:pt x="20955" y="1870"/>
                    <a:pt x="15169" y="5180"/>
                    <a:pt x="10001" y="9192"/>
                  </a:cubicBezTo>
                  <a:cubicBezTo>
                    <a:pt x="7537" y="11097"/>
                    <a:pt x="4453" y="13597"/>
                    <a:pt x="2286" y="16264"/>
                  </a:cubicBezTo>
                  <a:cubicBezTo>
                    <a:pt x="1476" y="17205"/>
                    <a:pt x="738" y="18169"/>
                    <a:pt x="0" y="19169"/>
                  </a:cubicBezTo>
                  <a:cubicBezTo>
                    <a:pt x="1131" y="18098"/>
                    <a:pt x="2250" y="17014"/>
                    <a:pt x="3381" y="15931"/>
                  </a:cubicBezTo>
                  <a:cubicBezTo>
                    <a:pt x="7180" y="12180"/>
                    <a:pt x="10990" y="8942"/>
                    <a:pt x="15419" y="6108"/>
                  </a:cubicBezTo>
                  <a:cubicBezTo>
                    <a:pt x="19205" y="3763"/>
                    <a:pt x="23265" y="1929"/>
                    <a:pt x="27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20"/>
            <p:cNvSpPr/>
            <p:nvPr/>
          </p:nvSpPr>
          <p:spPr>
            <a:xfrm>
              <a:off x="4186225" y="1605100"/>
              <a:ext cx="283700" cy="149150"/>
            </a:xfrm>
            <a:custGeom>
              <a:rect b="b" l="l" r="r" t="t"/>
              <a:pathLst>
                <a:path extrusionOk="0" h="5966" w="11348">
                  <a:moveTo>
                    <a:pt x="11347" y="0"/>
                  </a:moveTo>
                  <a:lnTo>
                    <a:pt x="11347" y="0"/>
                  </a:lnTo>
                  <a:cubicBezTo>
                    <a:pt x="9192" y="714"/>
                    <a:pt x="7085" y="1548"/>
                    <a:pt x="5073" y="2596"/>
                  </a:cubicBezTo>
                  <a:cubicBezTo>
                    <a:pt x="3465" y="3453"/>
                    <a:pt x="1965" y="4489"/>
                    <a:pt x="501" y="5572"/>
                  </a:cubicBezTo>
                  <a:cubicBezTo>
                    <a:pt x="334" y="5715"/>
                    <a:pt x="155" y="5834"/>
                    <a:pt x="1" y="5965"/>
                  </a:cubicBezTo>
                  <a:cubicBezTo>
                    <a:pt x="179" y="5846"/>
                    <a:pt x="358" y="5751"/>
                    <a:pt x="548" y="5656"/>
                  </a:cubicBezTo>
                  <a:cubicBezTo>
                    <a:pt x="4156" y="3762"/>
                    <a:pt x="7763" y="1905"/>
                    <a:pt x="11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20"/>
            <p:cNvSpPr/>
            <p:nvPr/>
          </p:nvSpPr>
          <p:spPr>
            <a:xfrm>
              <a:off x="3830825" y="1804825"/>
              <a:ext cx="286975" cy="273550"/>
            </a:xfrm>
            <a:custGeom>
              <a:rect b="b" l="l" r="r" t="t"/>
              <a:pathLst>
                <a:path extrusionOk="0" h="10942" w="11479">
                  <a:moveTo>
                    <a:pt x="11478" y="0"/>
                  </a:moveTo>
                  <a:lnTo>
                    <a:pt x="11478" y="0"/>
                  </a:lnTo>
                  <a:cubicBezTo>
                    <a:pt x="9216" y="1274"/>
                    <a:pt x="7180" y="2917"/>
                    <a:pt x="5251" y="4667"/>
                  </a:cubicBezTo>
                  <a:cubicBezTo>
                    <a:pt x="3441" y="6370"/>
                    <a:pt x="1882" y="8299"/>
                    <a:pt x="429" y="10323"/>
                  </a:cubicBezTo>
                  <a:cubicBezTo>
                    <a:pt x="286" y="10537"/>
                    <a:pt x="131" y="10728"/>
                    <a:pt x="0" y="10942"/>
                  </a:cubicBezTo>
                  <a:cubicBezTo>
                    <a:pt x="239" y="10704"/>
                    <a:pt x="465" y="10478"/>
                    <a:pt x="703" y="10251"/>
                  </a:cubicBezTo>
                  <a:cubicBezTo>
                    <a:pt x="2727" y="8346"/>
                    <a:pt x="4715" y="6394"/>
                    <a:pt x="6727" y="4465"/>
                  </a:cubicBezTo>
                  <a:cubicBezTo>
                    <a:pt x="8287" y="2941"/>
                    <a:pt x="9811" y="1381"/>
                    <a:pt x="11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20"/>
            <p:cNvSpPr/>
            <p:nvPr/>
          </p:nvSpPr>
          <p:spPr>
            <a:xfrm>
              <a:off x="3784675" y="1824750"/>
              <a:ext cx="216125" cy="237275"/>
            </a:xfrm>
            <a:custGeom>
              <a:rect b="b" l="l" r="r" t="t"/>
              <a:pathLst>
                <a:path extrusionOk="0" h="9491" w="8645">
                  <a:moveTo>
                    <a:pt x="8645" y="1"/>
                  </a:moveTo>
                  <a:lnTo>
                    <a:pt x="8645" y="1"/>
                  </a:lnTo>
                  <a:cubicBezTo>
                    <a:pt x="8490" y="132"/>
                    <a:pt x="8323" y="251"/>
                    <a:pt x="8157" y="394"/>
                  </a:cubicBezTo>
                  <a:cubicBezTo>
                    <a:pt x="6061" y="2049"/>
                    <a:pt x="4049" y="3847"/>
                    <a:pt x="2323" y="5894"/>
                  </a:cubicBezTo>
                  <a:cubicBezTo>
                    <a:pt x="1418" y="7002"/>
                    <a:pt x="489" y="8145"/>
                    <a:pt x="1" y="9490"/>
                  </a:cubicBezTo>
                  <a:cubicBezTo>
                    <a:pt x="811" y="8109"/>
                    <a:pt x="1977" y="7014"/>
                    <a:pt x="3109" y="5835"/>
                  </a:cubicBezTo>
                  <a:cubicBezTo>
                    <a:pt x="4763" y="4144"/>
                    <a:pt x="6371" y="2418"/>
                    <a:pt x="8014" y="691"/>
                  </a:cubicBezTo>
                  <a:cubicBezTo>
                    <a:pt x="8216" y="465"/>
                    <a:pt x="8443" y="227"/>
                    <a:pt x="86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20"/>
            <p:cNvSpPr/>
            <p:nvPr/>
          </p:nvSpPr>
          <p:spPr>
            <a:xfrm>
              <a:off x="4067450" y="1630450"/>
              <a:ext cx="215650" cy="137775"/>
            </a:xfrm>
            <a:custGeom>
              <a:rect b="b" l="l" r="r" t="t"/>
              <a:pathLst>
                <a:path extrusionOk="0" h="5511" w="8626">
                  <a:moveTo>
                    <a:pt x="8605" y="0"/>
                  </a:moveTo>
                  <a:cubicBezTo>
                    <a:pt x="8567" y="0"/>
                    <a:pt x="8320" y="114"/>
                    <a:pt x="8204" y="153"/>
                  </a:cubicBezTo>
                  <a:cubicBezTo>
                    <a:pt x="6871" y="701"/>
                    <a:pt x="5561" y="1296"/>
                    <a:pt x="4347" y="2058"/>
                  </a:cubicBezTo>
                  <a:cubicBezTo>
                    <a:pt x="2787" y="3058"/>
                    <a:pt x="1358" y="4249"/>
                    <a:pt x="1" y="5511"/>
                  </a:cubicBezTo>
                  <a:cubicBezTo>
                    <a:pt x="2799" y="3713"/>
                    <a:pt x="5644" y="1963"/>
                    <a:pt x="8431" y="129"/>
                  </a:cubicBezTo>
                  <a:cubicBezTo>
                    <a:pt x="8585" y="33"/>
                    <a:pt x="8625" y="0"/>
                    <a:pt x="86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20"/>
            <p:cNvSpPr/>
            <p:nvPr/>
          </p:nvSpPr>
          <p:spPr>
            <a:xfrm>
              <a:off x="3829325" y="1663125"/>
              <a:ext cx="313175" cy="247375"/>
            </a:xfrm>
            <a:custGeom>
              <a:rect b="b" l="l" r="r" t="t"/>
              <a:pathLst>
                <a:path extrusionOk="0" h="9895" w="12527">
                  <a:moveTo>
                    <a:pt x="12526" y="1"/>
                  </a:moveTo>
                  <a:lnTo>
                    <a:pt x="12526" y="1"/>
                  </a:lnTo>
                  <a:cubicBezTo>
                    <a:pt x="9931" y="1382"/>
                    <a:pt x="7442" y="2977"/>
                    <a:pt x="5168" y="4859"/>
                  </a:cubicBezTo>
                  <a:cubicBezTo>
                    <a:pt x="3501" y="6228"/>
                    <a:pt x="1989" y="7764"/>
                    <a:pt x="537" y="9323"/>
                  </a:cubicBezTo>
                  <a:cubicBezTo>
                    <a:pt x="358" y="9526"/>
                    <a:pt x="180" y="9716"/>
                    <a:pt x="1" y="9895"/>
                  </a:cubicBezTo>
                  <a:cubicBezTo>
                    <a:pt x="191" y="9728"/>
                    <a:pt x="406" y="9561"/>
                    <a:pt x="608" y="9383"/>
                  </a:cubicBezTo>
                  <a:cubicBezTo>
                    <a:pt x="4561" y="6085"/>
                    <a:pt x="8466" y="2977"/>
                    <a:pt x="12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20"/>
            <p:cNvSpPr/>
            <p:nvPr/>
          </p:nvSpPr>
          <p:spPr>
            <a:xfrm>
              <a:off x="3744800" y="1934000"/>
              <a:ext cx="56575" cy="62825"/>
            </a:xfrm>
            <a:custGeom>
              <a:rect b="b" l="l" r="r" t="t"/>
              <a:pathLst>
                <a:path extrusionOk="0" h="2513" w="2263">
                  <a:moveTo>
                    <a:pt x="2263" y="0"/>
                  </a:moveTo>
                  <a:lnTo>
                    <a:pt x="2263" y="0"/>
                  </a:lnTo>
                  <a:cubicBezTo>
                    <a:pt x="1358" y="667"/>
                    <a:pt x="572" y="1524"/>
                    <a:pt x="1" y="2513"/>
                  </a:cubicBezTo>
                  <a:cubicBezTo>
                    <a:pt x="834" y="1870"/>
                    <a:pt x="1632" y="870"/>
                    <a:pt x="2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20"/>
            <p:cNvSpPr/>
            <p:nvPr/>
          </p:nvSpPr>
          <p:spPr>
            <a:xfrm>
              <a:off x="3693900" y="1777725"/>
              <a:ext cx="202725" cy="170300"/>
            </a:xfrm>
            <a:custGeom>
              <a:rect b="b" l="l" r="r" t="t"/>
              <a:pathLst>
                <a:path extrusionOk="0" h="6812" w="8109">
                  <a:moveTo>
                    <a:pt x="8109" y="1"/>
                  </a:moveTo>
                  <a:lnTo>
                    <a:pt x="8109" y="1"/>
                  </a:lnTo>
                  <a:cubicBezTo>
                    <a:pt x="5025" y="1739"/>
                    <a:pt x="2048" y="3918"/>
                    <a:pt x="1" y="6811"/>
                  </a:cubicBezTo>
                  <a:cubicBezTo>
                    <a:pt x="965" y="5966"/>
                    <a:pt x="2370" y="4930"/>
                    <a:pt x="3644" y="3894"/>
                  </a:cubicBezTo>
                  <a:cubicBezTo>
                    <a:pt x="5168" y="2632"/>
                    <a:pt x="6609" y="1275"/>
                    <a:pt x="81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20"/>
            <p:cNvSpPr/>
            <p:nvPr/>
          </p:nvSpPr>
          <p:spPr>
            <a:xfrm>
              <a:off x="3653125" y="1804825"/>
              <a:ext cx="125925" cy="102400"/>
            </a:xfrm>
            <a:custGeom>
              <a:rect b="b" l="l" r="r" t="t"/>
              <a:pathLst>
                <a:path extrusionOk="0" h="4096" w="5037">
                  <a:moveTo>
                    <a:pt x="5037" y="0"/>
                  </a:moveTo>
                  <a:cubicBezTo>
                    <a:pt x="3965" y="524"/>
                    <a:pt x="2941" y="1155"/>
                    <a:pt x="2036" y="1929"/>
                  </a:cubicBezTo>
                  <a:cubicBezTo>
                    <a:pt x="1310" y="2560"/>
                    <a:pt x="679" y="3286"/>
                    <a:pt x="60" y="4036"/>
                  </a:cubicBezTo>
                  <a:cubicBezTo>
                    <a:pt x="36" y="4048"/>
                    <a:pt x="24" y="4072"/>
                    <a:pt x="0" y="4096"/>
                  </a:cubicBezTo>
                  <a:cubicBezTo>
                    <a:pt x="155" y="3989"/>
                    <a:pt x="334" y="3870"/>
                    <a:pt x="500" y="3763"/>
                  </a:cubicBezTo>
                  <a:cubicBezTo>
                    <a:pt x="1167" y="3334"/>
                    <a:pt x="1822" y="2870"/>
                    <a:pt x="2441" y="2369"/>
                  </a:cubicBezTo>
                  <a:cubicBezTo>
                    <a:pt x="3346" y="1619"/>
                    <a:pt x="4168" y="774"/>
                    <a:pt x="5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20"/>
            <p:cNvSpPr/>
            <p:nvPr/>
          </p:nvSpPr>
          <p:spPr>
            <a:xfrm>
              <a:off x="3613525" y="1803025"/>
              <a:ext cx="84875" cy="70275"/>
            </a:xfrm>
            <a:custGeom>
              <a:rect b="b" l="l" r="r" t="t"/>
              <a:pathLst>
                <a:path extrusionOk="0" h="2811" w="3395">
                  <a:moveTo>
                    <a:pt x="3394" y="1"/>
                  </a:moveTo>
                  <a:lnTo>
                    <a:pt x="3394" y="1"/>
                  </a:lnTo>
                  <a:cubicBezTo>
                    <a:pt x="2061" y="667"/>
                    <a:pt x="906" y="1632"/>
                    <a:pt x="1" y="2811"/>
                  </a:cubicBezTo>
                  <a:cubicBezTo>
                    <a:pt x="418" y="2572"/>
                    <a:pt x="1239" y="2001"/>
                    <a:pt x="1739" y="1608"/>
                  </a:cubicBezTo>
                  <a:cubicBezTo>
                    <a:pt x="2335" y="1108"/>
                    <a:pt x="2858" y="548"/>
                    <a:pt x="3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20"/>
            <p:cNvSpPr/>
            <p:nvPr/>
          </p:nvSpPr>
          <p:spPr>
            <a:xfrm>
              <a:off x="3580800" y="1769400"/>
              <a:ext cx="53300" cy="51525"/>
            </a:xfrm>
            <a:custGeom>
              <a:rect b="b" l="l" r="r" t="t"/>
              <a:pathLst>
                <a:path extrusionOk="0" h="2061" w="2132">
                  <a:moveTo>
                    <a:pt x="2131" y="0"/>
                  </a:moveTo>
                  <a:cubicBezTo>
                    <a:pt x="1310" y="548"/>
                    <a:pt x="596" y="1227"/>
                    <a:pt x="0" y="2060"/>
                  </a:cubicBezTo>
                  <a:cubicBezTo>
                    <a:pt x="786" y="1465"/>
                    <a:pt x="1536" y="810"/>
                    <a:pt x="2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20"/>
            <p:cNvSpPr/>
            <p:nvPr/>
          </p:nvSpPr>
          <p:spPr>
            <a:xfrm>
              <a:off x="828375" y="2781725"/>
              <a:ext cx="256600" cy="233075"/>
            </a:xfrm>
            <a:custGeom>
              <a:rect b="b" l="l" r="r" t="t"/>
              <a:pathLst>
                <a:path extrusionOk="0" h="9323" w="10264">
                  <a:moveTo>
                    <a:pt x="10263" y="0"/>
                  </a:moveTo>
                  <a:lnTo>
                    <a:pt x="10263" y="0"/>
                  </a:lnTo>
                  <a:cubicBezTo>
                    <a:pt x="6156" y="2013"/>
                    <a:pt x="2358" y="4489"/>
                    <a:pt x="274" y="8716"/>
                  </a:cubicBezTo>
                  <a:cubicBezTo>
                    <a:pt x="179" y="8918"/>
                    <a:pt x="83" y="9109"/>
                    <a:pt x="0" y="9323"/>
                  </a:cubicBezTo>
                  <a:lnTo>
                    <a:pt x="619" y="8561"/>
                  </a:lnTo>
                  <a:cubicBezTo>
                    <a:pt x="2096" y="6835"/>
                    <a:pt x="3822" y="5382"/>
                    <a:pt x="5548" y="3918"/>
                  </a:cubicBezTo>
                  <a:cubicBezTo>
                    <a:pt x="7096" y="2584"/>
                    <a:pt x="8668" y="1191"/>
                    <a:pt x="10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20"/>
            <p:cNvSpPr/>
            <p:nvPr/>
          </p:nvSpPr>
          <p:spPr>
            <a:xfrm>
              <a:off x="1273950" y="2684400"/>
              <a:ext cx="391750" cy="797425"/>
            </a:xfrm>
            <a:custGeom>
              <a:rect b="b" l="l" r="r" t="t"/>
              <a:pathLst>
                <a:path extrusionOk="0" h="31897" w="15670">
                  <a:moveTo>
                    <a:pt x="2525" y="0"/>
                  </a:moveTo>
                  <a:lnTo>
                    <a:pt x="2525" y="0"/>
                  </a:lnTo>
                  <a:cubicBezTo>
                    <a:pt x="1" y="4477"/>
                    <a:pt x="120" y="8037"/>
                    <a:pt x="1191" y="12883"/>
                  </a:cubicBezTo>
                  <a:cubicBezTo>
                    <a:pt x="2322" y="18324"/>
                    <a:pt x="5751" y="22884"/>
                    <a:pt x="9419" y="26896"/>
                  </a:cubicBezTo>
                  <a:cubicBezTo>
                    <a:pt x="10907" y="28468"/>
                    <a:pt x="12621" y="29813"/>
                    <a:pt x="14419" y="31016"/>
                  </a:cubicBezTo>
                  <a:cubicBezTo>
                    <a:pt x="14836" y="31313"/>
                    <a:pt x="15253" y="31611"/>
                    <a:pt x="15669" y="31897"/>
                  </a:cubicBezTo>
                  <a:cubicBezTo>
                    <a:pt x="15598" y="31813"/>
                    <a:pt x="15527" y="31754"/>
                    <a:pt x="15467" y="31683"/>
                  </a:cubicBezTo>
                  <a:cubicBezTo>
                    <a:pt x="14503" y="30766"/>
                    <a:pt x="13622" y="29778"/>
                    <a:pt x="12693" y="28801"/>
                  </a:cubicBezTo>
                  <a:cubicBezTo>
                    <a:pt x="11586" y="27611"/>
                    <a:pt x="10431" y="26456"/>
                    <a:pt x="9347" y="25241"/>
                  </a:cubicBezTo>
                  <a:cubicBezTo>
                    <a:pt x="6966" y="22491"/>
                    <a:pt x="4859" y="19788"/>
                    <a:pt x="3346" y="16240"/>
                  </a:cubicBezTo>
                  <a:cubicBezTo>
                    <a:pt x="2275" y="13716"/>
                    <a:pt x="1501" y="9894"/>
                    <a:pt x="1501" y="6894"/>
                  </a:cubicBezTo>
                  <a:cubicBezTo>
                    <a:pt x="1501" y="4286"/>
                    <a:pt x="1799" y="2572"/>
                    <a:pt x="2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20"/>
            <p:cNvSpPr/>
            <p:nvPr/>
          </p:nvSpPr>
          <p:spPr>
            <a:xfrm>
              <a:off x="1208175" y="2793325"/>
              <a:ext cx="102725" cy="443250"/>
            </a:xfrm>
            <a:custGeom>
              <a:rect b="b" l="l" r="r" t="t"/>
              <a:pathLst>
                <a:path extrusionOk="0" h="17730" w="4109">
                  <a:moveTo>
                    <a:pt x="1013" y="1"/>
                  </a:moveTo>
                  <a:cubicBezTo>
                    <a:pt x="358" y="2037"/>
                    <a:pt x="0" y="4168"/>
                    <a:pt x="120" y="6299"/>
                  </a:cubicBezTo>
                  <a:cubicBezTo>
                    <a:pt x="286" y="9502"/>
                    <a:pt x="1191" y="12669"/>
                    <a:pt x="2775" y="15455"/>
                  </a:cubicBezTo>
                  <a:cubicBezTo>
                    <a:pt x="3215" y="16205"/>
                    <a:pt x="3668" y="16967"/>
                    <a:pt x="4108" y="17729"/>
                  </a:cubicBezTo>
                  <a:cubicBezTo>
                    <a:pt x="4084" y="17681"/>
                    <a:pt x="4072" y="17634"/>
                    <a:pt x="4049" y="17598"/>
                  </a:cubicBezTo>
                  <a:cubicBezTo>
                    <a:pt x="3620" y="16455"/>
                    <a:pt x="3275" y="15312"/>
                    <a:pt x="2882" y="14169"/>
                  </a:cubicBezTo>
                  <a:cubicBezTo>
                    <a:pt x="2084" y="11907"/>
                    <a:pt x="1274" y="8645"/>
                    <a:pt x="1072" y="6728"/>
                  </a:cubicBezTo>
                  <a:cubicBezTo>
                    <a:pt x="786" y="4906"/>
                    <a:pt x="691" y="2215"/>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20"/>
            <p:cNvSpPr/>
            <p:nvPr/>
          </p:nvSpPr>
          <p:spPr>
            <a:xfrm>
              <a:off x="1127800" y="2876375"/>
              <a:ext cx="534025" cy="829000"/>
            </a:xfrm>
            <a:custGeom>
              <a:rect b="b" l="l" r="r" t="t"/>
              <a:pathLst>
                <a:path extrusionOk="0" h="33160" w="21361">
                  <a:moveTo>
                    <a:pt x="429" y="1"/>
                  </a:moveTo>
                  <a:cubicBezTo>
                    <a:pt x="1" y="2203"/>
                    <a:pt x="120" y="4465"/>
                    <a:pt x="465" y="6632"/>
                  </a:cubicBezTo>
                  <a:cubicBezTo>
                    <a:pt x="834" y="9121"/>
                    <a:pt x="1715" y="11502"/>
                    <a:pt x="2739" y="13776"/>
                  </a:cubicBezTo>
                  <a:cubicBezTo>
                    <a:pt x="3977" y="16610"/>
                    <a:pt x="5775" y="19158"/>
                    <a:pt x="7740" y="21503"/>
                  </a:cubicBezTo>
                  <a:cubicBezTo>
                    <a:pt x="9788" y="23932"/>
                    <a:pt x="12026" y="26218"/>
                    <a:pt x="14419" y="28302"/>
                  </a:cubicBezTo>
                  <a:cubicBezTo>
                    <a:pt x="16122" y="29814"/>
                    <a:pt x="17991" y="31088"/>
                    <a:pt x="19908" y="32278"/>
                  </a:cubicBezTo>
                  <a:cubicBezTo>
                    <a:pt x="20384" y="32576"/>
                    <a:pt x="20861" y="32874"/>
                    <a:pt x="21361" y="33159"/>
                  </a:cubicBezTo>
                  <a:cubicBezTo>
                    <a:pt x="21301" y="33112"/>
                    <a:pt x="21230" y="33052"/>
                    <a:pt x="21158" y="33005"/>
                  </a:cubicBezTo>
                  <a:cubicBezTo>
                    <a:pt x="20099" y="32195"/>
                    <a:pt x="19110" y="31302"/>
                    <a:pt x="18086" y="30433"/>
                  </a:cubicBezTo>
                  <a:cubicBezTo>
                    <a:pt x="16717" y="29290"/>
                    <a:pt x="15348" y="28147"/>
                    <a:pt x="14038" y="26932"/>
                  </a:cubicBezTo>
                  <a:cubicBezTo>
                    <a:pt x="12086" y="25123"/>
                    <a:pt x="10240" y="23206"/>
                    <a:pt x="8514" y="21182"/>
                  </a:cubicBezTo>
                  <a:cubicBezTo>
                    <a:pt x="6764" y="19074"/>
                    <a:pt x="5156" y="16895"/>
                    <a:pt x="3894" y="14240"/>
                  </a:cubicBezTo>
                  <a:cubicBezTo>
                    <a:pt x="3132" y="12574"/>
                    <a:pt x="2596" y="11311"/>
                    <a:pt x="2025" y="9466"/>
                  </a:cubicBezTo>
                  <a:cubicBezTo>
                    <a:pt x="1668" y="8287"/>
                    <a:pt x="1430" y="7073"/>
                    <a:pt x="1168" y="5858"/>
                  </a:cubicBezTo>
                  <a:cubicBezTo>
                    <a:pt x="775" y="3834"/>
                    <a:pt x="418" y="2037"/>
                    <a:pt x="4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20"/>
            <p:cNvSpPr/>
            <p:nvPr/>
          </p:nvSpPr>
          <p:spPr>
            <a:xfrm>
              <a:off x="1034050" y="2920725"/>
              <a:ext cx="649200" cy="946875"/>
            </a:xfrm>
            <a:custGeom>
              <a:rect b="b" l="l" r="r" t="t"/>
              <a:pathLst>
                <a:path extrusionOk="0" h="37875" w="25968">
                  <a:moveTo>
                    <a:pt x="346" y="1"/>
                  </a:moveTo>
                  <a:cubicBezTo>
                    <a:pt x="119" y="1025"/>
                    <a:pt x="60" y="2060"/>
                    <a:pt x="24" y="3108"/>
                  </a:cubicBezTo>
                  <a:cubicBezTo>
                    <a:pt x="0" y="4311"/>
                    <a:pt x="24" y="5525"/>
                    <a:pt x="227" y="6716"/>
                  </a:cubicBezTo>
                  <a:cubicBezTo>
                    <a:pt x="488" y="8287"/>
                    <a:pt x="1072" y="9776"/>
                    <a:pt x="1631" y="11240"/>
                  </a:cubicBezTo>
                  <a:cubicBezTo>
                    <a:pt x="3453" y="16145"/>
                    <a:pt x="6430" y="20372"/>
                    <a:pt x="9632" y="24039"/>
                  </a:cubicBezTo>
                  <a:cubicBezTo>
                    <a:pt x="11978" y="26706"/>
                    <a:pt x="14419" y="29290"/>
                    <a:pt x="17098" y="31600"/>
                  </a:cubicBezTo>
                  <a:cubicBezTo>
                    <a:pt x="19824" y="34017"/>
                    <a:pt x="22765" y="35850"/>
                    <a:pt x="25968" y="37874"/>
                  </a:cubicBezTo>
                  <a:cubicBezTo>
                    <a:pt x="24301" y="36577"/>
                    <a:pt x="22682" y="35219"/>
                    <a:pt x="21039" y="33862"/>
                  </a:cubicBezTo>
                  <a:cubicBezTo>
                    <a:pt x="19908" y="32945"/>
                    <a:pt x="18765" y="32040"/>
                    <a:pt x="17681" y="31076"/>
                  </a:cubicBezTo>
                  <a:cubicBezTo>
                    <a:pt x="13454" y="27313"/>
                    <a:pt x="10121" y="23527"/>
                    <a:pt x="7085" y="19193"/>
                  </a:cubicBezTo>
                  <a:cubicBezTo>
                    <a:pt x="5942" y="17527"/>
                    <a:pt x="4834" y="15812"/>
                    <a:pt x="3929" y="14002"/>
                  </a:cubicBezTo>
                  <a:cubicBezTo>
                    <a:pt x="2905" y="11871"/>
                    <a:pt x="2167" y="10097"/>
                    <a:pt x="1441" y="7716"/>
                  </a:cubicBezTo>
                  <a:cubicBezTo>
                    <a:pt x="1036" y="6489"/>
                    <a:pt x="727" y="4477"/>
                    <a:pt x="655" y="3775"/>
                  </a:cubicBezTo>
                  <a:cubicBezTo>
                    <a:pt x="500" y="2525"/>
                    <a:pt x="346" y="1263"/>
                    <a:pt x="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20"/>
            <p:cNvSpPr/>
            <p:nvPr/>
          </p:nvSpPr>
          <p:spPr>
            <a:xfrm>
              <a:off x="939400" y="3001700"/>
              <a:ext cx="676600" cy="900125"/>
            </a:xfrm>
            <a:custGeom>
              <a:rect b="b" l="l" r="r" t="t"/>
              <a:pathLst>
                <a:path extrusionOk="0" h="36005" w="27064">
                  <a:moveTo>
                    <a:pt x="0" y="0"/>
                  </a:moveTo>
                  <a:cubicBezTo>
                    <a:pt x="0" y="6"/>
                    <a:pt x="1" y="13"/>
                    <a:pt x="1" y="19"/>
                  </a:cubicBezTo>
                  <a:lnTo>
                    <a:pt x="1" y="19"/>
                  </a:lnTo>
                  <a:cubicBezTo>
                    <a:pt x="1" y="13"/>
                    <a:pt x="0" y="6"/>
                    <a:pt x="0" y="0"/>
                  </a:cubicBezTo>
                  <a:close/>
                  <a:moveTo>
                    <a:pt x="1" y="19"/>
                  </a:moveTo>
                  <a:lnTo>
                    <a:pt x="1" y="19"/>
                  </a:lnTo>
                  <a:cubicBezTo>
                    <a:pt x="24" y="418"/>
                    <a:pt x="36" y="828"/>
                    <a:pt x="48" y="1238"/>
                  </a:cubicBezTo>
                  <a:cubicBezTo>
                    <a:pt x="119" y="2727"/>
                    <a:pt x="262" y="4215"/>
                    <a:pt x="560" y="5667"/>
                  </a:cubicBezTo>
                  <a:cubicBezTo>
                    <a:pt x="917" y="7453"/>
                    <a:pt x="1548" y="9156"/>
                    <a:pt x="2239" y="10823"/>
                  </a:cubicBezTo>
                  <a:cubicBezTo>
                    <a:pt x="3084" y="12811"/>
                    <a:pt x="4036" y="14764"/>
                    <a:pt x="5239" y="16562"/>
                  </a:cubicBezTo>
                  <a:cubicBezTo>
                    <a:pt x="6334" y="18252"/>
                    <a:pt x="7620" y="19776"/>
                    <a:pt x="8954" y="21265"/>
                  </a:cubicBezTo>
                  <a:cubicBezTo>
                    <a:pt x="10454" y="22967"/>
                    <a:pt x="12025" y="24598"/>
                    <a:pt x="13716" y="26122"/>
                  </a:cubicBezTo>
                  <a:cubicBezTo>
                    <a:pt x="17967" y="29920"/>
                    <a:pt x="21943" y="33385"/>
                    <a:pt x="27063" y="36004"/>
                  </a:cubicBezTo>
                  <a:cubicBezTo>
                    <a:pt x="24801" y="34361"/>
                    <a:pt x="22717" y="32576"/>
                    <a:pt x="20443" y="30754"/>
                  </a:cubicBezTo>
                  <a:cubicBezTo>
                    <a:pt x="15597" y="26861"/>
                    <a:pt x="10990" y="22622"/>
                    <a:pt x="7192" y="17681"/>
                  </a:cubicBezTo>
                  <a:cubicBezTo>
                    <a:pt x="4941" y="14680"/>
                    <a:pt x="2941" y="10406"/>
                    <a:pt x="1786" y="6537"/>
                  </a:cubicBezTo>
                  <a:cubicBezTo>
                    <a:pt x="1155" y="4417"/>
                    <a:pt x="500" y="2322"/>
                    <a:pt x="36" y="167"/>
                  </a:cubicBezTo>
                  <a:cubicBezTo>
                    <a:pt x="25" y="115"/>
                    <a:pt x="6" y="63"/>
                    <a:pt x="1" y="1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20"/>
            <p:cNvSpPr/>
            <p:nvPr/>
          </p:nvSpPr>
          <p:spPr>
            <a:xfrm>
              <a:off x="1344200" y="3291600"/>
              <a:ext cx="336375" cy="305125"/>
            </a:xfrm>
            <a:custGeom>
              <a:rect b="b" l="l" r="r" t="t"/>
              <a:pathLst>
                <a:path extrusionOk="0" h="12205" w="13455">
                  <a:moveTo>
                    <a:pt x="1" y="1"/>
                  </a:moveTo>
                  <a:lnTo>
                    <a:pt x="1" y="1"/>
                  </a:lnTo>
                  <a:cubicBezTo>
                    <a:pt x="1608" y="2763"/>
                    <a:pt x="3668" y="5263"/>
                    <a:pt x="6097" y="7335"/>
                  </a:cubicBezTo>
                  <a:cubicBezTo>
                    <a:pt x="8133" y="9121"/>
                    <a:pt x="10395" y="10657"/>
                    <a:pt x="12800" y="11859"/>
                  </a:cubicBezTo>
                  <a:cubicBezTo>
                    <a:pt x="13026" y="11978"/>
                    <a:pt x="13240" y="12097"/>
                    <a:pt x="13455" y="12205"/>
                  </a:cubicBezTo>
                  <a:cubicBezTo>
                    <a:pt x="13145" y="11966"/>
                    <a:pt x="12883" y="11752"/>
                    <a:pt x="12597" y="11550"/>
                  </a:cubicBezTo>
                  <a:cubicBezTo>
                    <a:pt x="10740" y="10014"/>
                    <a:pt x="8954" y="8383"/>
                    <a:pt x="7085" y="6847"/>
                  </a:cubicBezTo>
                  <a:cubicBezTo>
                    <a:pt x="6192" y="6097"/>
                    <a:pt x="5382" y="5275"/>
                    <a:pt x="4525" y="4489"/>
                  </a:cubicBezTo>
                  <a:cubicBezTo>
                    <a:pt x="2965" y="3049"/>
                    <a:pt x="1453" y="15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20"/>
            <p:cNvSpPr/>
            <p:nvPr/>
          </p:nvSpPr>
          <p:spPr>
            <a:xfrm>
              <a:off x="1368600" y="2821300"/>
              <a:ext cx="298575" cy="528675"/>
            </a:xfrm>
            <a:custGeom>
              <a:rect b="b" l="l" r="r" t="t"/>
              <a:pathLst>
                <a:path extrusionOk="0" h="21147" w="11943">
                  <a:moveTo>
                    <a:pt x="477" y="1"/>
                  </a:moveTo>
                  <a:lnTo>
                    <a:pt x="477" y="1"/>
                  </a:lnTo>
                  <a:cubicBezTo>
                    <a:pt x="1" y="4597"/>
                    <a:pt x="1501" y="8454"/>
                    <a:pt x="3704" y="12121"/>
                  </a:cubicBezTo>
                  <a:cubicBezTo>
                    <a:pt x="5275" y="14836"/>
                    <a:pt x="7335" y="17277"/>
                    <a:pt x="9669" y="19360"/>
                  </a:cubicBezTo>
                  <a:cubicBezTo>
                    <a:pt x="10395" y="19991"/>
                    <a:pt x="11157" y="20587"/>
                    <a:pt x="11943" y="21146"/>
                  </a:cubicBezTo>
                  <a:cubicBezTo>
                    <a:pt x="11217" y="20444"/>
                    <a:pt x="10562" y="19634"/>
                    <a:pt x="10598" y="18777"/>
                  </a:cubicBezTo>
                  <a:lnTo>
                    <a:pt x="10598" y="18765"/>
                  </a:lnTo>
                  <a:cubicBezTo>
                    <a:pt x="7359" y="16015"/>
                    <a:pt x="4954" y="12717"/>
                    <a:pt x="2978" y="8550"/>
                  </a:cubicBezTo>
                  <a:cubicBezTo>
                    <a:pt x="1930" y="6204"/>
                    <a:pt x="751" y="3168"/>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20"/>
            <p:cNvSpPr/>
            <p:nvPr/>
          </p:nvSpPr>
          <p:spPr>
            <a:xfrm>
              <a:off x="2842000" y="3071050"/>
              <a:ext cx="473600" cy="357200"/>
            </a:xfrm>
            <a:custGeom>
              <a:rect b="b" l="l" r="r" t="t"/>
              <a:pathLst>
                <a:path extrusionOk="0" h="14288" w="18944">
                  <a:moveTo>
                    <a:pt x="18944" y="0"/>
                  </a:moveTo>
                  <a:lnTo>
                    <a:pt x="18944" y="0"/>
                  </a:lnTo>
                  <a:cubicBezTo>
                    <a:pt x="17229" y="2167"/>
                    <a:pt x="15074" y="3965"/>
                    <a:pt x="12979" y="5751"/>
                  </a:cubicBezTo>
                  <a:cubicBezTo>
                    <a:pt x="11336" y="7061"/>
                    <a:pt x="9824" y="8239"/>
                    <a:pt x="7978" y="9489"/>
                  </a:cubicBezTo>
                  <a:cubicBezTo>
                    <a:pt x="6287" y="10597"/>
                    <a:pt x="4537" y="11573"/>
                    <a:pt x="2811" y="12621"/>
                  </a:cubicBezTo>
                  <a:cubicBezTo>
                    <a:pt x="1930" y="13157"/>
                    <a:pt x="1037" y="13669"/>
                    <a:pt x="144" y="14192"/>
                  </a:cubicBezTo>
                  <a:cubicBezTo>
                    <a:pt x="96" y="14228"/>
                    <a:pt x="37" y="14252"/>
                    <a:pt x="1" y="14288"/>
                  </a:cubicBezTo>
                  <a:cubicBezTo>
                    <a:pt x="811" y="13966"/>
                    <a:pt x="1620" y="13633"/>
                    <a:pt x="2418" y="13276"/>
                  </a:cubicBezTo>
                  <a:cubicBezTo>
                    <a:pt x="3882" y="12621"/>
                    <a:pt x="5323" y="11906"/>
                    <a:pt x="6704" y="11085"/>
                  </a:cubicBezTo>
                  <a:cubicBezTo>
                    <a:pt x="8240" y="10156"/>
                    <a:pt x="9681" y="9120"/>
                    <a:pt x="11109" y="8037"/>
                  </a:cubicBezTo>
                  <a:cubicBezTo>
                    <a:pt x="14098" y="5787"/>
                    <a:pt x="17027" y="3251"/>
                    <a:pt x="18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20"/>
            <p:cNvSpPr/>
            <p:nvPr/>
          </p:nvSpPr>
          <p:spPr>
            <a:xfrm>
              <a:off x="2214250" y="3453525"/>
              <a:ext cx="594750" cy="142050"/>
            </a:xfrm>
            <a:custGeom>
              <a:rect b="b" l="l" r="r" t="t"/>
              <a:pathLst>
                <a:path extrusionOk="0" h="5682" w="23790">
                  <a:moveTo>
                    <a:pt x="23789" y="1"/>
                  </a:moveTo>
                  <a:cubicBezTo>
                    <a:pt x="21372" y="1096"/>
                    <a:pt x="19015" y="2096"/>
                    <a:pt x="16407" y="2870"/>
                  </a:cubicBezTo>
                  <a:cubicBezTo>
                    <a:pt x="14169" y="3537"/>
                    <a:pt x="11907" y="4132"/>
                    <a:pt x="9585" y="4477"/>
                  </a:cubicBezTo>
                  <a:cubicBezTo>
                    <a:pt x="7827" y="4725"/>
                    <a:pt x="5355" y="4920"/>
                    <a:pt x="3229" y="4920"/>
                  </a:cubicBezTo>
                  <a:cubicBezTo>
                    <a:pt x="3108" y="4920"/>
                    <a:pt x="2988" y="4919"/>
                    <a:pt x="2870" y="4918"/>
                  </a:cubicBezTo>
                  <a:cubicBezTo>
                    <a:pt x="1918" y="4906"/>
                    <a:pt x="965" y="4835"/>
                    <a:pt x="13" y="4763"/>
                  </a:cubicBezTo>
                  <a:lnTo>
                    <a:pt x="13" y="4763"/>
                  </a:lnTo>
                  <a:cubicBezTo>
                    <a:pt x="96" y="5013"/>
                    <a:pt x="120" y="5263"/>
                    <a:pt x="1" y="5549"/>
                  </a:cubicBezTo>
                  <a:cubicBezTo>
                    <a:pt x="1055" y="5637"/>
                    <a:pt x="2112" y="5682"/>
                    <a:pt x="3169" y="5682"/>
                  </a:cubicBezTo>
                  <a:cubicBezTo>
                    <a:pt x="4261" y="5682"/>
                    <a:pt x="5353" y="5634"/>
                    <a:pt x="6442" y="5537"/>
                  </a:cubicBezTo>
                  <a:cubicBezTo>
                    <a:pt x="9061" y="5347"/>
                    <a:pt x="11645" y="4942"/>
                    <a:pt x="14181" y="4227"/>
                  </a:cubicBezTo>
                  <a:cubicBezTo>
                    <a:pt x="15693" y="3811"/>
                    <a:pt x="17217" y="3370"/>
                    <a:pt x="18658" y="2763"/>
                  </a:cubicBezTo>
                  <a:cubicBezTo>
                    <a:pt x="20456" y="2025"/>
                    <a:pt x="22158" y="1037"/>
                    <a:pt x="23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20"/>
            <p:cNvSpPr/>
            <p:nvPr/>
          </p:nvSpPr>
          <p:spPr>
            <a:xfrm>
              <a:off x="3053350" y="3123725"/>
              <a:ext cx="283400" cy="255425"/>
            </a:xfrm>
            <a:custGeom>
              <a:rect b="b" l="l" r="r" t="t"/>
              <a:pathLst>
                <a:path extrusionOk="0" h="10217" w="11336">
                  <a:moveTo>
                    <a:pt x="11335" y="1"/>
                  </a:moveTo>
                  <a:cubicBezTo>
                    <a:pt x="7918" y="3430"/>
                    <a:pt x="4310" y="6680"/>
                    <a:pt x="560" y="9764"/>
                  </a:cubicBezTo>
                  <a:cubicBezTo>
                    <a:pt x="369" y="9919"/>
                    <a:pt x="191" y="10061"/>
                    <a:pt x="0" y="10216"/>
                  </a:cubicBezTo>
                  <a:cubicBezTo>
                    <a:pt x="203" y="10073"/>
                    <a:pt x="429" y="9954"/>
                    <a:pt x="631" y="9823"/>
                  </a:cubicBezTo>
                  <a:cubicBezTo>
                    <a:pt x="2715" y="8573"/>
                    <a:pt x="4679" y="7132"/>
                    <a:pt x="6465" y="5489"/>
                  </a:cubicBezTo>
                  <a:cubicBezTo>
                    <a:pt x="8239" y="3811"/>
                    <a:pt x="9859" y="1953"/>
                    <a:pt x="11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20"/>
            <p:cNvSpPr/>
            <p:nvPr/>
          </p:nvSpPr>
          <p:spPr>
            <a:xfrm>
              <a:off x="2468750" y="3419300"/>
              <a:ext cx="540575" cy="246475"/>
            </a:xfrm>
            <a:custGeom>
              <a:rect b="b" l="l" r="r" t="t"/>
              <a:pathLst>
                <a:path extrusionOk="0" h="9859" w="21623">
                  <a:moveTo>
                    <a:pt x="21622" y="1"/>
                  </a:moveTo>
                  <a:lnTo>
                    <a:pt x="21622" y="1"/>
                  </a:lnTo>
                  <a:cubicBezTo>
                    <a:pt x="18300" y="1906"/>
                    <a:pt x="14943" y="3763"/>
                    <a:pt x="11430" y="5299"/>
                  </a:cubicBezTo>
                  <a:cubicBezTo>
                    <a:pt x="9895" y="5977"/>
                    <a:pt x="7894" y="6704"/>
                    <a:pt x="6085" y="7394"/>
                  </a:cubicBezTo>
                  <a:cubicBezTo>
                    <a:pt x="4477" y="8001"/>
                    <a:pt x="2906" y="8668"/>
                    <a:pt x="1310" y="9323"/>
                  </a:cubicBezTo>
                  <a:cubicBezTo>
                    <a:pt x="882" y="9502"/>
                    <a:pt x="429" y="9680"/>
                    <a:pt x="0" y="9859"/>
                  </a:cubicBezTo>
                  <a:cubicBezTo>
                    <a:pt x="370" y="9776"/>
                    <a:pt x="727" y="9668"/>
                    <a:pt x="1096" y="9561"/>
                  </a:cubicBezTo>
                  <a:cubicBezTo>
                    <a:pt x="5311" y="8430"/>
                    <a:pt x="9454" y="6942"/>
                    <a:pt x="13407" y="5084"/>
                  </a:cubicBezTo>
                  <a:cubicBezTo>
                    <a:pt x="14931" y="4358"/>
                    <a:pt x="16431" y="3584"/>
                    <a:pt x="17860" y="2691"/>
                  </a:cubicBezTo>
                  <a:cubicBezTo>
                    <a:pt x="19158" y="1858"/>
                    <a:pt x="20384" y="917"/>
                    <a:pt x="21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20"/>
            <p:cNvSpPr/>
            <p:nvPr/>
          </p:nvSpPr>
          <p:spPr>
            <a:xfrm>
              <a:off x="2196700" y="3665450"/>
              <a:ext cx="211050" cy="23550"/>
            </a:xfrm>
            <a:custGeom>
              <a:rect b="b" l="l" r="r" t="t"/>
              <a:pathLst>
                <a:path extrusionOk="0" h="942" w="8442">
                  <a:moveTo>
                    <a:pt x="274" y="1"/>
                  </a:moveTo>
                  <a:cubicBezTo>
                    <a:pt x="274" y="299"/>
                    <a:pt x="179" y="608"/>
                    <a:pt x="0" y="846"/>
                  </a:cubicBezTo>
                  <a:cubicBezTo>
                    <a:pt x="703" y="894"/>
                    <a:pt x="1417" y="930"/>
                    <a:pt x="2131" y="942"/>
                  </a:cubicBezTo>
                  <a:cubicBezTo>
                    <a:pt x="2184" y="942"/>
                    <a:pt x="2237" y="942"/>
                    <a:pt x="2290" y="942"/>
                  </a:cubicBezTo>
                  <a:cubicBezTo>
                    <a:pt x="4345" y="942"/>
                    <a:pt x="6410" y="718"/>
                    <a:pt x="8442" y="358"/>
                  </a:cubicBezTo>
                  <a:lnTo>
                    <a:pt x="8442" y="358"/>
                  </a:lnTo>
                  <a:cubicBezTo>
                    <a:pt x="8197" y="362"/>
                    <a:pt x="7949" y="363"/>
                    <a:pt x="7698" y="363"/>
                  </a:cubicBezTo>
                  <a:cubicBezTo>
                    <a:pt x="5341" y="363"/>
                    <a:pt x="2705" y="216"/>
                    <a:pt x="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20"/>
            <p:cNvSpPr/>
            <p:nvPr/>
          </p:nvSpPr>
          <p:spPr>
            <a:xfrm>
              <a:off x="1835050" y="3617550"/>
              <a:ext cx="17575" cy="4775"/>
            </a:xfrm>
            <a:custGeom>
              <a:rect b="b" l="l" r="r" t="t"/>
              <a:pathLst>
                <a:path extrusionOk="0" h="191" w="703">
                  <a:moveTo>
                    <a:pt x="0" y="0"/>
                  </a:moveTo>
                  <a:cubicBezTo>
                    <a:pt x="226" y="71"/>
                    <a:pt x="429" y="131"/>
                    <a:pt x="655" y="191"/>
                  </a:cubicBezTo>
                  <a:lnTo>
                    <a:pt x="703" y="107"/>
                  </a:lnTo>
                  <a:cubicBezTo>
                    <a:pt x="464" y="71"/>
                    <a:pt x="238" y="2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20"/>
            <p:cNvSpPr/>
            <p:nvPr/>
          </p:nvSpPr>
          <p:spPr>
            <a:xfrm>
              <a:off x="2815525" y="3183850"/>
              <a:ext cx="597125" cy="421500"/>
            </a:xfrm>
            <a:custGeom>
              <a:rect b="b" l="l" r="r" t="t"/>
              <a:pathLst>
                <a:path extrusionOk="0" h="16860" w="23885">
                  <a:moveTo>
                    <a:pt x="23884" y="1"/>
                  </a:moveTo>
                  <a:cubicBezTo>
                    <a:pt x="22110" y="1537"/>
                    <a:pt x="20324" y="3025"/>
                    <a:pt x="18526" y="4513"/>
                  </a:cubicBezTo>
                  <a:cubicBezTo>
                    <a:pt x="16657" y="6109"/>
                    <a:pt x="15002" y="7466"/>
                    <a:pt x="13109" y="8823"/>
                  </a:cubicBezTo>
                  <a:cubicBezTo>
                    <a:pt x="9835" y="11264"/>
                    <a:pt x="6311" y="13288"/>
                    <a:pt x="2762" y="15276"/>
                  </a:cubicBezTo>
                  <a:cubicBezTo>
                    <a:pt x="1846" y="15812"/>
                    <a:pt x="941" y="16336"/>
                    <a:pt x="0" y="16860"/>
                  </a:cubicBezTo>
                  <a:cubicBezTo>
                    <a:pt x="881" y="16515"/>
                    <a:pt x="1739" y="16157"/>
                    <a:pt x="2620" y="15800"/>
                  </a:cubicBezTo>
                  <a:cubicBezTo>
                    <a:pt x="6191" y="14371"/>
                    <a:pt x="9704" y="12097"/>
                    <a:pt x="12919" y="9788"/>
                  </a:cubicBezTo>
                  <a:cubicBezTo>
                    <a:pt x="16919" y="6942"/>
                    <a:pt x="20658" y="3727"/>
                    <a:pt x="23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20"/>
            <p:cNvSpPr/>
            <p:nvPr/>
          </p:nvSpPr>
          <p:spPr>
            <a:xfrm>
              <a:off x="2169900" y="3650575"/>
              <a:ext cx="569450" cy="111425"/>
            </a:xfrm>
            <a:custGeom>
              <a:rect b="b" l="l" r="r" t="t"/>
              <a:pathLst>
                <a:path extrusionOk="0" h="4457" w="22778">
                  <a:moveTo>
                    <a:pt x="22777" y="1"/>
                  </a:moveTo>
                  <a:cubicBezTo>
                    <a:pt x="18908" y="1346"/>
                    <a:pt x="14383" y="2632"/>
                    <a:pt x="10669" y="3084"/>
                  </a:cubicBezTo>
                  <a:cubicBezTo>
                    <a:pt x="8264" y="3370"/>
                    <a:pt x="5835" y="3584"/>
                    <a:pt x="3430" y="3620"/>
                  </a:cubicBezTo>
                  <a:cubicBezTo>
                    <a:pt x="3248" y="3622"/>
                    <a:pt x="3066" y="3623"/>
                    <a:pt x="2884" y="3623"/>
                  </a:cubicBezTo>
                  <a:cubicBezTo>
                    <a:pt x="2007" y="3623"/>
                    <a:pt x="1133" y="3600"/>
                    <a:pt x="274" y="3561"/>
                  </a:cubicBezTo>
                  <a:lnTo>
                    <a:pt x="274" y="3561"/>
                  </a:lnTo>
                  <a:cubicBezTo>
                    <a:pt x="286" y="3858"/>
                    <a:pt x="191" y="4144"/>
                    <a:pt x="1" y="4406"/>
                  </a:cubicBezTo>
                  <a:cubicBezTo>
                    <a:pt x="155" y="4406"/>
                    <a:pt x="310" y="4418"/>
                    <a:pt x="465" y="4418"/>
                  </a:cubicBezTo>
                  <a:cubicBezTo>
                    <a:pt x="1112" y="4444"/>
                    <a:pt x="1759" y="4457"/>
                    <a:pt x="2405" y="4457"/>
                  </a:cubicBezTo>
                  <a:cubicBezTo>
                    <a:pt x="4401" y="4457"/>
                    <a:pt x="6395" y="4336"/>
                    <a:pt x="8383" y="4120"/>
                  </a:cubicBezTo>
                  <a:cubicBezTo>
                    <a:pt x="10871" y="3882"/>
                    <a:pt x="13347" y="3525"/>
                    <a:pt x="15764" y="2870"/>
                  </a:cubicBezTo>
                  <a:cubicBezTo>
                    <a:pt x="18193" y="2191"/>
                    <a:pt x="20539" y="1203"/>
                    <a:pt x="2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20"/>
            <p:cNvSpPr/>
            <p:nvPr/>
          </p:nvSpPr>
          <p:spPr>
            <a:xfrm>
              <a:off x="2863450" y="3223450"/>
              <a:ext cx="598600" cy="455425"/>
            </a:xfrm>
            <a:custGeom>
              <a:rect b="b" l="l" r="r" t="t"/>
              <a:pathLst>
                <a:path extrusionOk="0" h="18217" w="23944">
                  <a:moveTo>
                    <a:pt x="23944" y="0"/>
                  </a:moveTo>
                  <a:lnTo>
                    <a:pt x="23944" y="0"/>
                  </a:lnTo>
                  <a:cubicBezTo>
                    <a:pt x="22515" y="1441"/>
                    <a:pt x="21027" y="2810"/>
                    <a:pt x="19503" y="4155"/>
                  </a:cubicBezTo>
                  <a:cubicBezTo>
                    <a:pt x="17324" y="6132"/>
                    <a:pt x="14538" y="8501"/>
                    <a:pt x="12478" y="10073"/>
                  </a:cubicBezTo>
                  <a:cubicBezTo>
                    <a:pt x="10823" y="11323"/>
                    <a:pt x="9108" y="12514"/>
                    <a:pt x="7382" y="13669"/>
                  </a:cubicBezTo>
                  <a:cubicBezTo>
                    <a:pt x="5858" y="14645"/>
                    <a:pt x="4310" y="15574"/>
                    <a:pt x="2798" y="16538"/>
                  </a:cubicBezTo>
                  <a:cubicBezTo>
                    <a:pt x="1881" y="17121"/>
                    <a:pt x="941" y="17669"/>
                    <a:pt x="0" y="18217"/>
                  </a:cubicBezTo>
                  <a:cubicBezTo>
                    <a:pt x="774" y="17871"/>
                    <a:pt x="1548" y="17514"/>
                    <a:pt x="2322" y="17181"/>
                  </a:cubicBezTo>
                  <a:cubicBezTo>
                    <a:pt x="4179" y="16383"/>
                    <a:pt x="5989" y="15478"/>
                    <a:pt x="7680" y="14383"/>
                  </a:cubicBezTo>
                  <a:cubicBezTo>
                    <a:pt x="9870" y="12930"/>
                    <a:pt x="12002" y="11371"/>
                    <a:pt x="14038" y="9704"/>
                  </a:cubicBezTo>
                  <a:cubicBezTo>
                    <a:pt x="17633" y="6787"/>
                    <a:pt x="21134" y="3703"/>
                    <a:pt x="23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20"/>
            <p:cNvSpPr/>
            <p:nvPr/>
          </p:nvSpPr>
          <p:spPr>
            <a:xfrm>
              <a:off x="1788300" y="3717850"/>
              <a:ext cx="1003725" cy="114400"/>
            </a:xfrm>
            <a:custGeom>
              <a:rect b="b" l="l" r="r" t="t"/>
              <a:pathLst>
                <a:path extrusionOk="0" h="4576" w="40149">
                  <a:moveTo>
                    <a:pt x="40149" y="0"/>
                  </a:moveTo>
                  <a:lnTo>
                    <a:pt x="40149" y="0"/>
                  </a:lnTo>
                  <a:cubicBezTo>
                    <a:pt x="38291" y="703"/>
                    <a:pt x="36351" y="1179"/>
                    <a:pt x="34422" y="1655"/>
                  </a:cubicBezTo>
                  <a:cubicBezTo>
                    <a:pt x="32160" y="2215"/>
                    <a:pt x="29885" y="2787"/>
                    <a:pt x="27552" y="3132"/>
                  </a:cubicBezTo>
                  <a:cubicBezTo>
                    <a:pt x="25048" y="3490"/>
                    <a:pt x="22014" y="3685"/>
                    <a:pt x="19081" y="3685"/>
                  </a:cubicBezTo>
                  <a:cubicBezTo>
                    <a:pt x="18207" y="3685"/>
                    <a:pt x="17342" y="3667"/>
                    <a:pt x="16503" y="3632"/>
                  </a:cubicBezTo>
                  <a:cubicBezTo>
                    <a:pt x="12979" y="3441"/>
                    <a:pt x="10097" y="3001"/>
                    <a:pt x="6668" y="2275"/>
                  </a:cubicBezTo>
                  <a:cubicBezTo>
                    <a:pt x="4489" y="1846"/>
                    <a:pt x="2322" y="1417"/>
                    <a:pt x="167" y="929"/>
                  </a:cubicBezTo>
                  <a:lnTo>
                    <a:pt x="1" y="882"/>
                  </a:lnTo>
                  <a:lnTo>
                    <a:pt x="1" y="882"/>
                  </a:lnTo>
                  <a:cubicBezTo>
                    <a:pt x="96" y="929"/>
                    <a:pt x="203" y="989"/>
                    <a:pt x="310" y="1024"/>
                  </a:cubicBezTo>
                  <a:cubicBezTo>
                    <a:pt x="1882" y="1774"/>
                    <a:pt x="3537" y="2370"/>
                    <a:pt x="5216" y="2858"/>
                  </a:cubicBezTo>
                  <a:cubicBezTo>
                    <a:pt x="7954" y="3608"/>
                    <a:pt x="10788" y="4037"/>
                    <a:pt x="13610" y="4322"/>
                  </a:cubicBezTo>
                  <a:cubicBezTo>
                    <a:pt x="15273" y="4499"/>
                    <a:pt x="16949" y="4575"/>
                    <a:pt x="18625" y="4575"/>
                  </a:cubicBezTo>
                  <a:cubicBezTo>
                    <a:pt x="19768" y="4575"/>
                    <a:pt x="20912" y="4540"/>
                    <a:pt x="22051" y="4477"/>
                  </a:cubicBezTo>
                  <a:cubicBezTo>
                    <a:pt x="25313" y="4346"/>
                    <a:pt x="28540" y="3930"/>
                    <a:pt x="31707" y="3156"/>
                  </a:cubicBezTo>
                  <a:cubicBezTo>
                    <a:pt x="34624" y="2453"/>
                    <a:pt x="37529" y="1489"/>
                    <a:pt x="401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20"/>
            <p:cNvSpPr/>
            <p:nvPr/>
          </p:nvSpPr>
          <p:spPr>
            <a:xfrm>
              <a:off x="1737700" y="3790775"/>
              <a:ext cx="543250" cy="117600"/>
            </a:xfrm>
            <a:custGeom>
              <a:rect b="b" l="l" r="r" t="t"/>
              <a:pathLst>
                <a:path extrusionOk="0" h="4704" w="21730">
                  <a:moveTo>
                    <a:pt x="1" y="0"/>
                  </a:moveTo>
                  <a:lnTo>
                    <a:pt x="1" y="0"/>
                  </a:lnTo>
                  <a:cubicBezTo>
                    <a:pt x="2942" y="1584"/>
                    <a:pt x="6132" y="2537"/>
                    <a:pt x="9371" y="3239"/>
                  </a:cubicBezTo>
                  <a:cubicBezTo>
                    <a:pt x="13074" y="4084"/>
                    <a:pt x="16860" y="4572"/>
                    <a:pt x="20670" y="4692"/>
                  </a:cubicBezTo>
                  <a:cubicBezTo>
                    <a:pt x="21027" y="4703"/>
                    <a:pt x="21384" y="4703"/>
                    <a:pt x="21730" y="4703"/>
                  </a:cubicBezTo>
                  <a:cubicBezTo>
                    <a:pt x="21241" y="4644"/>
                    <a:pt x="20789" y="4572"/>
                    <a:pt x="20313" y="4501"/>
                  </a:cubicBezTo>
                  <a:cubicBezTo>
                    <a:pt x="17372" y="3989"/>
                    <a:pt x="14443" y="3560"/>
                    <a:pt x="11514" y="3037"/>
                  </a:cubicBezTo>
                  <a:cubicBezTo>
                    <a:pt x="7633" y="2239"/>
                    <a:pt x="3751" y="131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20"/>
            <p:cNvSpPr/>
            <p:nvPr/>
          </p:nvSpPr>
          <p:spPr>
            <a:xfrm>
              <a:off x="2358625" y="3515750"/>
              <a:ext cx="916500" cy="396925"/>
            </a:xfrm>
            <a:custGeom>
              <a:rect b="b" l="l" r="r" t="t"/>
              <a:pathLst>
                <a:path extrusionOk="0" h="15877" w="36660">
                  <a:moveTo>
                    <a:pt x="36659" y="0"/>
                  </a:moveTo>
                  <a:cubicBezTo>
                    <a:pt x="36564" y="48"/>
                    <a:pt x="36505" y="95"/>
                    <a:pt x="36445" y="143"/>
                  </a:cubicBezTo>
                  <a:cubicBezTo>
                    <a:pt x="34874" y="1203"/>
                    <a:pt x="33290" y="2131"/>
                    <a:pt x="31695" y="3239"/>
                  </a:cubicBezTo>
                  <a:cubicBezTo>
                    <a:pt x="25325" y="7572"/>
                    <a:pt x="18633" y="10918"/>
                    <a:pt x="11454" y="13204"/>
                  </a:cubicBezTo>
                  <a:cubicBezTo>
                    <a:pt x="9763" y="13764"/>
                    <a:pt x="8049" y="14216"/>
                    <a:pt x="6322" y="14669"/>
                  </a:cubicBezTo>
                  <a:cubicBezTo>
                    <a:pt x="4227" y="15204"/>
                    <a:pt x="2108" y="15645"/>
                    <a:pt x="0" y="15835"/>
                  </a:cubicBezTo>
                  <a:cubicBezTo>
                    <a:pt x="431" y="15863"/>
                    <a:pt x="861" y="15877"/>
                    <a:pt x="1290" y="15877"/>
                  </a:cubicBezTo>
                  <a:cubicBezTo>
                    <a:pt x="5068" y="15877"/>
                    <a:pt x="8765" y="14845"/>
                    <a:pt x="12347" y="13668"/>
                  </a:cubicBezTo>
                  <a:cubicBezTo>
                    <a:pt x="16609" y="12252"/>
                    <a:pt x="20741" y="10466"/>
                    <a:pt x="24718" y="8358"/>
                  </a:cubicBezTo>
                  <a:cubicBezTo>
                    <a:pt x="27492" y="6846"/>
                    <a:pt x="30230" y="5239"/>
                    <a:pt x="32742" y="3358"/>
                  </a:cubicBezTo>
                  <a:cubicBezTo>
                    <a:pt x="34112" y="2322"/>
                    <a:pt x="35374" y="1155"/>
                    <a:pt x="366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20"/>
            <p:cNvSpPr/>
            <p:nvPr/>
          </p:nvSpPr>
          <p:spPr>
            <a:xfrm>
              <a:off x="3328975" y="3347875"/>
              <a:ext cx="137550" cy="127400"/>
            </a:xfrm>
            <a:custGeom>
              <a:rect b="b" l="l" r="r" t="t"/>
              <a:pathLst>
                <a:path extrusionOk="0" h="5096" w="5502">
                  <a:moveTo>
                    <a:pt x="5501" y="0"/>
                  </a:moveTo>
                  <a:lnTo>
                    <a:pt x="5501" y="0"/>
                  </a:lnTo>
                  <a:cubicBezTo>
                    <a:pt x="3703" y="1441"/>
                    <a:pt x="1739" y="3358"/>
                    <a:pt x="1" y="5096"/>
                  </a:cubicBezTo>
                  <a:cubicBezTo>
                    <a:pt x="2132" y="3762"/>
                    <a:pt x="4013" y="2036"/>
                    <a:pt x="5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20"/>
            <p:cNvSpPr/>
            <p:nvPr/>
          </p:nvSpPr>
          <p:spPr>
            <a:xfrm>
              <a:off x="3097100" y="3319875"/>
              <a:ext cx="468525" cy="423000"/>
            </a:xfrm>
            <a:custGeom>
              <a:rect b="b" l="l" r="r" t="t"/>
              <a:pathLst>
                <a:path extrusionOk="0" h="16920" w="18741">
                  <a:moveTo>
                    <a:pt x="18741" y="1"/>
                  </a:moveTo>
                  <a:cubicBezTo>
                    <a:pt x="17157" y="2037"/>
                    <a:pt x="15300" y="3823"/>
                    <a:pt x="13490" y="5621"/>
                  </a:cubicBezTo>
                  <a:cubicBezTo>
                    <a:pt x="10014" y="9157"/>
                    <a:pt x="5989" y="12431"/>
                    <a:pt x="2203" y="15360"/>
                  </a:cubicBezTo>
                  <a:cubicBezTo>
                    <a:pt x="1489" y="15908"/>
                    <a:pt x="751" y="16420"/>
                    <a:pt x="1" y="16920"/>
                  </a:cubicBezTo>
                  <a:cubicBezTo>
                    <a:pt x="667" y="16562"/>
                    <a:pt x="1346" y="16193"/>
                    <a:pt x="2013" y="15824"/>
                  </a:cubicBezTo>
                  <a:cubicBezTo>
                    <a:pt x="5346" y="13955"/>
                    <a:pt x="8263" y="11431"/>
                    <a:pt x="11061" y="8835"/>
                  </a:cubicBezTo>
                  <a:cubicBezTo>
                    <a:pt x="13907" y="6180"/>
                    <a:pt x="16717" y="3382"/>
                    <a:pt x="18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20"/>
            <p:cNvSpPr/>
            <p:nvPr/>
          </p:nvSpPr>
          <p:spPr>
            <a:xfrm>
              <a:off x="2239250" y="3776775"/>
              <a:ext cx="824550" cy="236975"/>
            </a:xfrm>
            <a:custGeom>
              <a:rect b="b" l="l" r="r" t="t"/>
              <a:pathLst>
                <a:path extrusionOk="0" h="9479" w="32982">
                  <a:moveTo>
                    <a:pt x="32981" y="1"/>
                  </a:moveTo>
                  <a:lnTo>
                    <a:pt x="32981" y="1"/>
                  </a:lnTo>
                  <a:cubicBezTo>
                    <a:pt x="30909" y="977"/>
                    <a:pt x="28778" y="1894"/>
                    <a:pt x="26671" y="2823"/>
                  </a:cubicBezTo>
                  <a:cubicBezTo>
                    <a:pt x="23516" y="4216"/>
                    <a:pt x="20325" y="5525"/>
                    <a:pt x="16848" y="6561"/>
                  </a:cubicBezTo>
                  <a:cubicBezTo>
                    <a:pt x="14467" y="7276"/>
                    <a:pt x="12038" y="7811"/>
                    <a:pt x="9585" y="8216"/>
                  </a:cubicBezTo>
                  <a:cubicBezTo>
                    <a:pt x="7871" y="8466"/>
                    <a:pt x="5835" y="8681"/>
                    <a:pt x="3835" y="8931"/>
                  </a:cubicBezTo>
                  <a:cubicBezTo>
                    <a:pt x="2739" y="9050"/>
                    <a:pt x="1799" y="9192"/>
                    <a:pt x="715" y="9312"/>
                  </a:cubicBezTo>
                  <a:cubicBezTo>
                    <a:pt x="477" y="9347"/>
                    <a:pt x="239" y="9359"/>
                    <a:pt x="1" y="9395"/>
                  </a:cubicBezTo>
                  <a:cubicBezTo>
                    <a:pt x="1048" y="9419"/>
                    <a:pt x="2096" y="9478"/>
                    <a:pt x="3156" y="9478"/>
                  </a:cubicBezTo>
                  <a:cubicBezTo>
                    <a:pt x="3178" y="9478"/>
                    <a:pt x="3200" y="9478"/>
                    <a:pt x="3222" y="9478"/>
                  </a:cubicBezTo>
                  <a:cubicBezTo>
                    <a:pt x="10010" y="9478"/>
                    <a:pt x="16702" y="7660"/>
                    <a:pt x="22956" y="5121"/>
                  </a:cubicBezTo>
                  <a:cubicBezTo>
                    <a:pt x="26445" y="3716"/>
                    <a:pt x="29862" y="2108"/>
                    <a:pt x="329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20"/>
            <p:cNvSpPr/>
            <p:nvPr/>
          </p:nvSpPr>
          <p:spPr>
            <a:xfrm>
              <a:off x="1774025" y="3907750"/>
              <a:ext cx="394700" cy="95425"/>
            </a:xfrm>
            <a:custGeom>
              <a:rect b="b" l="l" r="r" t="t"/>
              <a:pathLst>
                <a:path extrusionOk="0" h="3817" w="15788">
                  <a:moveTo>
                    <a:pt x="0" y="1"/>
                  </a:moveTo>
                  <a:lnTo>
                    <a:pt x="0" y="1"/>
                  </a:lnTo>
                  <a:cubicBezTo>
                    <a:pt x="238" y="120"/>
                    <a:pt x="477" y="227"/>
                    <a:pt x="727" y="346"/>
                  </a:cubicBezTo>
                  <a:cubicBezTo>
                    <a:pt x="3632" y="1632"/>
                    <a:pt x="6668" y="2584"/>
                    <a:pt x="9775" y="3203"/>
                  </a:cubicBezTo>
                  <a:cubicBezTo>
                    <a:pt x="11426" y="3510"/>
                    <a:pt x="13084" y="3816"/>
                    <a:pt x="14758" y="3816"/>
                  </a:cubicBezTo>
                  <a:cubicBezTo>
                    <a:pt x="15100" y="3816"/>
                    <a:pt x="15444" y="3803"/>
                    <a:pt x="15788" y="3775"/>
                  </a:cubicBezTo>
                  <a:cubicBezTo>
                    <a:pt x="13692" y="3656"/>
                    <a:pt x="11645" y="2977"/>
                    <a:pt x="9561" y="2453"/>
                  </a:cubicBezTo>
                  <a:cubicBezTo>
                    <a:pt x="6703" y="1691"/>
                    <a:pt x="3810" y="1025"/>
                    <a:pt x="953" y="263"/>
                  </a:cubicBezTo>
                  <a:cubicBezTo>
                    <a:pt x="643" y="179"/>
                    <a:pt x="310" y="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20"/>
            <p:cNvSpPr/>
            <p:nvPr/>
          </p:nvSpPr>
          <p:spPr>
            <a:xfrm>
              <a:off x="3119125" y="3396075"/>
              <a:ext cx="502175" cy="434600"/>
            </a:xfrm>
            <a:custGeom>
              <a:rect b="b" l="l" r="r" t="t"/>
              <a:pathLst>
                <a:path extrusionOk="0" h="17384" w="20087">
                  <a:moveTo>
                    <a:pt x="20086" y="1"/>
                  </a:moveTo>
                  <a:lnTo>
                    <a:pt x="20086" y="1"/>
                  </a:lnTo>
                  <a:cubicBezTo>
                    <a:pt x="17074" y="3144"/>
                    <a:pt x="14074" y="6311"/>
                    <a:pt x="10800" y="9169"/>
                  </a:cubicBezTo>
                  <a:cubicBezTo>
                    <a:pt x="8085" y="11514"/>
                    <a:pt x="5299" y="13395"/>
                    <a:pt x="2334" y="15646"/>
                  </a:cubicBezTo>
                  <a:cubicBezTo>
                    <a:pt x="1560" y="16229"/>
                    <a:pt x="786" y="16836"/>
                    <a:pt x="1" y="17384"/>
                  </a:cubicBezTo>
                  <a:cubicBezTo>
                    <a:pt x="739" y="16967"/>
                    <a:pt x="1489" y="16562"/>
                    <a:pt x="2227" y="16134"/>
                  </a:cubicBezTo>
                  <a:cubicBezTo>
                    <a:pt x="5954" y="13979"/>
                    <a:pt x="9407" y="11371"/>
                    <a:pt x="12574" y="8466"/>
                  </a:cubicBezTo>
                  <a:cubicBezTo>
                    <a:pt x="13931" y="7192"/>
                    <a:pt x="15253" y="5894"/>
                    <a:pt x="16503" y="4513"/>
                  </a:cubicBezTo>
                  <a:cubicBezTo>
                    <a:pt x="17789" y="3085"/>
                    <a:pt x="18955" y="1549"/>
                    <a:pt x="20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20"/>
            <p:cNvSpPr/>
            <p:nvPr/>
          </p:nvSpPr>
          <p:spPr>
            <a:xfrm>
              <a:off x="2456550" y="3884250"/>
              <a:ext cx="570025" cy="190225"/>
            </a:xfrm>
            <a:custGeom>
              <a:rect b="b" l="l" r="r" t="t"/>
              <a:pathLst>
                <a:path extrusionOk="0" h="7609" w="22801">
                  <a:moveTo>
                    <a:pt x="22801" y="0"/>
                  </a:moveTo>
                  <a:lnTo>
                    <a:pt x="22801" y="0"/>
                  </a:lnTo>
                  <a:cubicBezTo>
                    <a:pt x="20920" y="953"/>
                    <a:pt x="18693" y="1893"/>
                    <a:pt x="17205" y="2512"/>
                  </a:cubicBezTo>
                  <a:cubicBezTo>
                    <a:pt x="15324" y="3286"/>
                    <a:pt x="13431" y="4060"/>
                    <a:pt x="11502" y="4679"/>
                  </a:cubicBezTo>
                  <a:cubicBezTo>
                    <a:pt x="8716" y="5584"/>
                    <a:pt x="5846" y="6191"/>
                    <a:pt x="3013" y="6894"/>
                  </a:cubicBezTo>
                  <a:cubicBezTo>
                    <a:pt x="2048" y="7120"/>
                    <a:pt x="1084" y="7382"/>
                    <a:pt x="119" y="7572"/>
                  </a:cubicBezTo>
                  <a:cubicBezTo>
                    <a:pt x="72" y="7596"/>
                    <a:pt x="24" y="7596"/>
                    <a:pt x="0" y="7608"/>
                  </a:cubicBezTo>
                  <a:cubicBezTo>
                    <a:pt x="750" y="7560"/>
                    <a:pt x="1512" y="7513"/>
                    <a:pt x="2274" y="7453"/>
                  </a:cubicBezTo>
                  <a:cubicBezTo>
                    <a:pt x="5965" y="7144"/>
                    <a:pt x="9561" y="6227"/>
                    <a:pt x="13038" y="4941"/>
                  </a:cubicBezTo>
                  <a:cubicBezTo>
                    <a:pt x="16455" y="3691"/>
                    <a:pt x="19800" y="2119"/>
                    <a:pt x="2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20"/>
            <p:cNvSpPr/>
            <p:nvPr/>
          </p:nvSpPr>
          <p:spPr>
            <a:xfrm>
              <a:off x="2740200" y="3754175"/>
              <a:ext cx="638200" cy="324750"/>
            </a:xfrm>
            <a:custGeom>
              <a:rect b="b" l="l" r="r" t="t"/>
              <a:pathLst>
                <a:path extrusionOk="0" h="12990" w="25528">
                  <a:moveTo>
                    <a:pt x="25528" y="0"/>
                  </a:moveTo>
                  <a:lnTo>
                    <a:pt x="25528" y="0"/>
                  </a:lnTo>
                  <a:cubicBezTo>
                    <a:pt x="24790" y="500"/>
                    <a:pt x="24028" y="976"/>
                    <a:pt x="23254" y="1441"/>
                  </a:cubicBezTo>
                  <a:cubicBezTo>
                    <a:pt x="19575" y="3703"/>
                    <a:pt x="15896" y="6013"/>
                    <a:pt x="11967" y="7834"/>
                  </a:cubicBezTo>
                  <a:cubicBezTo>
                    <a:pt x="9919" y="8823"/>
                    <a:pt x="8181" y="9501"/>
                    <a:pt x="6061" y="10358"/>
                  </a:cubicBezTo>
                  <a:cubicBezTo>
                    <a:pt x="4025" y="11192"/>
                    <a:pt x="2001" y="12061"/>
                    <a:pt x="1" y="12990"/>
                  </a:cubicBezTo>
                  <a:cubicBezTo>
                    <a:pt x="5085" y="11406"/>
                    <a:pt x="10097" y="9596"/>
                    <a:pt x="14800" y="7108"/>
                  </a:cubicBezTo>
                  <a:cubicBezTo>
                    <a:pt x="17908" y="5477"/>
                    <a:pt x="20956" y="3691"/>
                    <a:pt x="23694" y="1488"/>
                  </a:cubicBezTo>
                  <a:cubicBezTo>
                    <a:pt x="24314" y="988"/>
                    <a:pt x="24933" y="500"/>
                    <a:pt x="255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20"/>
            <p:cNvSpPr/>
            <p:nvPr/>
          </p:nvSpPr>
          <p:spPr>
            <a:xfrm>
              <a:off x="3452200" y="3529725"/>
              <a:ext cx="169100" cy="168800"/>
            </a:xfrm>
            <a:custGeom>
              <a:rect b="b" l="l" r="r" t="t"/>
              <a:pathLst>
                <a:path extrusionOk="0" h="6752" w="6764">
                  <a:moveTo>
                    <a:pt x="6763" y="1"/>
                  </a:moveTo>
                  <a:cubicBezTo>
                    <a:pt x="6585" y="179"/>
                    <a:pt x="6406" y="322"/>
                    <a:pt x="6228" y="477"/>
                  </a:cubicBezTo>
                  <a:cubicBezTo>
                    <a:pt x="5430" y="1156"/>
                    <a:pt x="4656" y="1858"/>
                    <a:pt x="3894" y="2584"/>
                  </a:cubicBezTo>
                  <a:cubicBezTo>
                    <a:pt x="2513" y="3894"/>
                    <a:pt x="1275" y="5347"/>
                    <a:pt x="1" y="6752"/>
                  </a:cubicBezTo>
                  <a:cubicBezTo>
                    <a:pt x="1370" y="5787"/>
                    <a:pt x="2584" y="4835"/>
                    <a:pt x="3823" y="3644"/>
                  </a:cubicBezTo>
                  <a:cubicBezTo>
                    <a:pt x="4906" y="2572"/>
                    <a:pt x="5835" y="1358"/>
                    <a:pt x="6692" y="108"/>
                  </a:cubicBezTo>
                  <a:cubicBezTo>
                    <a:pt x="6728" y="72"/>
                    <a:pt x="6740" y="25"/>
                    <a:pt x="6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20"/>
            <p:cNvSpPr/>
            <p:nvPr/>
          </p:nvSpPr>
          <p:spPr>
            <a:xfrm>
              <a:off x="3312300" y="3536875"/>
              <a:ext cx="382525" cy="335775"/>
            </a:xfrm>
            <a:custGeom>
              <a:rect b="b" l="l" r="r" t="t"/>
              <a:pathLst>
                <a:path extrusionOk="0" h="13431" w="15301">
                  <a:moveTo>
                    <a:pt x="15300" y="0"/>
                  </a:moveTo>
                  <a:lnTo>
                    <a:pt x="15300" y="0"/>
                  </a:lnTo>
                  <a:cubicBezTo>
                    <a:pt x="13133" y="2536"/>
                    <a:pt x="10657" y="4787"/>
                    <a:pt x="8157" y="6978"/>
                  </a:cubicBezTo>
                  <a:cubicBezTo>
                    <a:pt x="5871" y="8894"/>
                    <a:pt x="3477" y="10668"/>
                    <a:pt x="1156" y="12526"/>
                  </a:cubicBezTo>
                  <a:cubicBezTo>
                    <a:pt x="775" y="12835"/>
                    <a:pt x="382" y="13133"/>
                    <a:pt x="1" y="13431"/>
                  </a:cubicBezTo>
                  <a:lnTo>
                    <a:pt x="929" y="12895"/>
                  </a:lnTo>
                  <a:cubicBezTo>
                    <a:pt x="3751" y="11335"/>
                    <a:pt x="6383" y="9454"/>
                    <a:pt x="8811" y="7347"/>
                  </a:cubicBezTo>
                  <a:cubicBezTo>
                    <a:pt x="11288" y="5215"/>
                    <a:pt x="13550" y="2798"/>
                    <a:pt x="15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20"/>
            <p:cNvSpPr/>
            <p:nvPr/>
          </p:nvSpPr>
          <p:spPr>
            <a:xfrm>
              <a:off x="2862250" y="3921750"/>
              <a:ext cx="383700" cy="179800"/>
            </a:xfrm>
            <a:custGeom>
              <a:rect b="b" l="l" r="r" t="t"/>
              <a:pathLst>
                <a:path extrusionOk="0" h="7192" w="15348">
                  <a:moveTo>
                    <a:pt x="15348" y="0"/>
                  </a:moveTo>
                  <a:cubicBezTo>
                    <a:pt x="12800" y="1334"/>
                    <a:pt x="10240" y="2560"/>
                    <a:pt x="7680" y="3834"/>
                  </a:cubicBezTo>
                  <a:cubicBezTo>
                    <a:pt x="5394" y="4882"/>
                    <a:pt x="3037" y="5918"/>
                    <a:pt x="739" y="6894"/>
                  </a:cubicBezTo>
                  <a:cubicBezTo>
                    <a:pt x="548" y="6965"/>
                    <a:pt x="227" y="7108"/>
                    <a:pt x="1" y="7192"/>
                  </a:cubicBezTo>
                  <a:lnTo>
                    <a:pt x="584" y="7061"/>
                  </a:lnTo>
                  <a:cubicBezTo>
                    <a:pt x="3156" y="6465"/>
                    <a:pt x="5692" y="5620"/>
                    <a:pt x="8085" y="4489"/>
                  </a:cubicBezTo>
                  <a:cubicBezTo>
                    <a:pt x="10645" y="3239"/>
                    <a:pt x="13074" y="1715"/>
                    <a:pt x="15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20"/>
            <p:cNvSpPr/>
            <p:nvPr/>
          </p:nvSpPr>
          <p:spPr>
            <a:xfrm>
              <a:off x="3016150" y="3615750"/>
              <a:ext cx="681050" cy="479250"/>
            </a:xfrm>
            <a:custGeom>
              <a:rect b="b" l="l" r="r" t="t"/>
              <a:pathLst>
                <a:path extrusionOk="0" h="19170" w="27242">
                  <a:moveTo>
                    <a:pt x="27242" y="1"/>
                  </a:moveTo>
                  <a:cubicBezTo>
                    <a:pt x="26110" y="1072"/>
                    <a:pt x="24979" y="2144"/>
                    <a:pt x="23872" y="3227"/>
                  </a:cubicBezTo>
                  <a:cubicBezTo>
                    <a:pt x="20074" y="6978"/>
                    <a:pt x="16264" y="10216"/>
                    <a:pt x="11823" y="13050"/>
                  </a:cubicBezTo>
                  <a:cubicBezTo>
                    <a:pt x="8049" y="15395"/>
                    <a:pt x="3989" y="17229"/>
                    <a:pt x="0" y="19170"/>
                  </a:cubicBezTo>
                  <a:cubicBezTo>
                    <a:pt x="6287" y="17288"/>
                    <a:pt x="12085" y="13990"/>
                    <a:pt x="17240" y="9966"/>
                  </a:cubicBezTo>
                  <a:cubicBezTo>
                    <a:pt x="19717" y="8061"/>
                    <a:pt x="22801" y="5561"/>
                    <a:pt x="24967" y="2894"/>
                  </a:cubicBezTo>
                  <a:cubicBezTo>
                    <a:pt x="25777" y="1965"/>
                    <a:pt x="26515" y="989"/>
                    <a:pt x="27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20"/>
            <p:cNvSpPr/>
            <p:nvPr/>
          </p:nvSpPr>
          <p:spPr>
            <a:xfrm>
              <a:off x="3116150" y="3957450"/>
              <a:ext cx="284000" cy="149450"/>
            </a:xfrm>
            <a:custGeom>
              <a:rect b="b" l="l" r="r" t="t"/>
              <a:pathLst>
                <a:path extrusionOk="0" h="5978" w="11360">
                  <a:moveTo>
                    <a:pt x="11359" y="1"/>
                  </a:moveTo>
                  <a:lnTo>
                    <a:pt x="11359" y="1"/>
                  </a:lnTo>
                  <a:cubicBezTo>
                    <a:pt x="11181" y="108"/>
                    <a:pt x="11002" y="215"/>
                    <a:pt x="10800" y="322"/>
                  </a:cubicBezTo>
                  <a:cubicBezTo>
                    <a:pt x="7204" y="2204"/>
                    <a:pt x="3584" y="4073"/>
                    <a:pt x="1" y="5978"/>
                  </a:cubicBezTo>
                  <a:cubicBezTo>
                    <a:pt x="2156" y="5264"/>
                    <a:pt x="4275" y="4430"/>
                    <a:pt x="6275" y="3370"/>
                  </a:cubicBezTo>
                  <a:cubicBezTo>
                    <a:pt x="7882" y="2525"/>
                    <a:pt x="9395" y="1477"/>
                    <a:pt x="10847" y="394"/>
                  </a:cubicBezTo>
                  <a:cubicBezTo>
                    <a:pt x="11014" y="263"/>
                    <a:pt x="11192" y="144"/>
                    <a:pt x="113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20"/>
            <p:cNvSpPr/>
            <p:nvPr/>
          </p:nvSpPr>
          <p:spPr>
            <a:xfrm>
              <a:off x="3468575" y="3633600"/>
              <a:ext cx="286675" cy="273275"/>
            </a:xfrm>
            <a:custGeom>
              <a:rect b="b" l="l" r="r" t="t"/>
              <a:pathLst>
                <a:path extrusionOk="0" h="10931" w="11467">
                  <a:moveTo>
                    <a:pt x="11466" y="1"/>
                  </a:moveTo>
                  <a:lnTo>
                    <a:pt x="11466" y="1"/>
                  </a:lnTo>
                  <a:cubicBezTo>
                    <a:pt x="11228" y="239"/>
                    <a:pt x="11014" y="453"/>
                    <a:pt x="10776" y="680"/>
                  </a:cubicBezTo>
                  <a:cubicBezTo>
                    <a:pt x="8752" y="2585"/>
                    <a:pt x="6751" y="4537"/>
                    <a:pt x="4739" y="6466"/>
                  </a:cubicBezTo>
                  <a:cubicBezTo>
                    <a:pt x="3180" y="7990"/>
                    <a:pt x="1667" y="9550"/>
                    <a:pt x="1" y="10931"/>
                  </a:cubicBezTo>
                  <a:cubicBezTo>
                    <a:pt x="2263" y="9657"/>
                    <a:pt x="4299" y="8014"/>
                    <a:pt x="6216" y="6264"/>
                  </a:cubicBezTo>
                  <a:cubicBezTo>
                    <a:pt x="8037" y="4561"/>
                    <a:pt x="9597" y="2632"/>
                    <a:pt x="11038" y="608"/>
                  </a:cubicBezTo>
                  <a:cubicBezTo>
                    <a:pt x="11192" y="394"/>
                    <a:pt x="11335" y="203"/>
                    <a:pt x="11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20"/>
            <p:cNvSpPr/>
            <p:nvPr/>
          </p:nvSpPr>
          <p:spPr>
            <a:xfrm>
              <a:off x="3585550" y="3649975"/>
              <a:ext cx="216425" cy="236975"/>
            </a:xfrm>
            <a:custGeom>
              <a:rect b="b" l="l" r="r" t="t"/>
              <a:pathLst>
                <a:path extrusionOk="0" h="9479" w="8657">
                  <a:moveTo>
                    <a:pt x="8657" y="1"/>
                  </a:moveTo>
                  <a:lnTo>
                    <a:pt x="8657" y="1"/>
                  </a:lnTo>
                  <a:cubicBezTo>
                    <a:pt x="7835" y="1370"/>
                    <a:pt x="6656" y="2465"/>
                    <a:pt x="5537" y="3644"/>
                  </a:cubicBezTo>
                  <a:cubicBezTo>
                    <a:pt x="3894" y="5335"/>
                    <a:pt x="2287" y="7061"/>
                    <a:pt x="644" y="8788"/>
                  </a:cubicBezTo>
                  <a:cubicBezTo>
                    <a:pt x="441" y="9014"/>
                    <a:pt x="215" y="9252"/>
                    <a:pt x="1" y="9478"/>
                  </a:cubicBezTo>
                  <a:cubicBezTo>
                    <a:pt x="167" y="9347"/>
                    <a:pt x="334" y="9228"/>
                    <a:pt x="501" y="9085"/>
                  </a:cubicBezTo>
                  <a:cubicBezTo>
                    <a:pt x="2596" y="7442"/>
                    <a:pt x="4608" y="5632"/>
                    <a:pt x="6335" y="3585"/>
                  </a:cubicBezTo>
                  <a:cubicBezTo>
                    <a:pt x="7240" y="2477"/>
                    <a:pt x="8156" y="1334"/>
                    <a:pt x="86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20"/>
            <p:cNvSpPr/>
            <p:nvPr/>
          </p:nvSpPr>
          <p:spPr>
            <a:xfrm>
              <a:off x="3303150" y="3943475"/>
              <a:ext cx="215450" cy="137775"/>
            </a:xfrm>
            <a:custGeom>
              <a:rect b="b" l="l" r="r" t="t"/>
              <a:pathLst>
                <a:path extrusionOk="0" h="5511" w="8618">
                  <a:moveTo>
                    <a:pt x="8618" y="0"/>
                  </a:moveTo>
                  <a:lnTo>
                    <a:pt x="8618" y="0"/>
                  </a:lnTo>
                  <a:cubicBezTo>
                    <a:pt x="5820" y="1798"/>
                    <a:pt x="2998" y="3560"/>
                    <a:pt x="200" y="5382"/>
                  </a:cubicBezTo>
                  <a:cubicBezTo>
                    <a:pt x="42" y="5478"/>
                    <a:pt x="0" y="5511"/>
                    <a:pt x="20" y="5511"/>
                  </a:cubicBezTo>
                  <a:cubicBezTo>
                    <a:pt x="58" y="5511"/>
                    <a:pt x="310" y="5397"/>
                    <a:pt x="426" y="5358"/>
                  </a:cubicBezTo>
                  <a:cubicBezTo>
                    <a:pt x="1748" y="4799"/>
                    <a:pt x="3058" y="4203"/>
                    <a:pt x="4272" y="3453"/>
                  </a:cubicBezTo>
                  <a:cubicBezTo>
                    <a:pt x="5844" y="2453"/>
                    <a:pt x="7272" y="1262"/>
                    <a:pt x="8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20"/>
            <p:cNvSpPr/>
            <p:nvPr/>
          </p:nvSpPr>
          <p:spPr>
            <a:xfrm>
              <a:off x="3443575" y="3801200"/>
              <a:ext cx="313150" cy="247675"/>
            </a:xfrm>
            <a:custGeom>
              <a:rect b="b" l="l" r="r" t="t"/>
              <a:pathLst>
                <a:path extrusionOk="0" h="9907" w="12526">
                  <a:moveTo>
                    <a:pt x="12526" y="0"/>
                  </a:moveTo>
                  <a:lnTo>
                    <a:pt x="12526" y="0"/>
                  </a:lnTo>
                  <a:cubicBezTo>
                    <a:pt x="12335" y="167"/>
                    <a:pt x="12133" y="334"/>
                    <a:pt x="11919" y="512"/>
                  </a:cubicBezTo>
                  <a:cubicBezTo>
                    <a:pt x="7978" y="3810"/>
                    <a:pt x="4060" y="6930"/>
                    <a:pt x="0" y="9906"/>
                  </a:cubicBezTo>
                  <a:cubicBezTo>
                    <a:pt x="2608" y="8513"/>
                    <a:pt x="5084" y="6930"/>
                    <a:pt x="7370" y="5037"/>
                  </a:cubicBezTo>
                  <a:cubicBezTo>
                    <a:pt x="9037" y="3667"/>
                    <a:pt x="10537" y="2131"/>
                    <a:pt x="11990" y="572"/>
                  </a:cubicBezTo>
                  <a:cubicBezTo>
                    <a:pt x="12169" y="381"/>
                    <a:pt x="12347" y="179"/>
                    <a:pt x="125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20"/>
            <p:cNvSpPr/>
            <p:nvPr/>
          </p:nvSpPr>
          <p:spPr>
            <a:xfrm>
              <a:off x="3784975" y="3714875"/>
              <a:ext cx="56600" cy="63125"/>
            </a:xfrm>
            <a:custGeom>
              <a:rect b="b" l="l" r="r" t="t"/>
              <a:pathLst>
                <a:path extrusionOk="0" h="2525" w="2264">
                  <a:moveTo>
                    <a:pt x="2263" y="0"/>
                  </a:moveTo>
                  <a:lnTo>
                    <a:pt x="2263" y="0"/>
                  </a:lnTo>
                  <a:cubicBezTo>
                    <a:pt x="1430" y="643"/>
                    <a:pt x="632" y="1632"/>
                    <a:pt x="1" y="2525"/>
                  </a:cubicBezTo>
                  <a:cubicBezTo>
                    <a:pt x="918" y="1846"/>
                    <a:pt x="1703" y="989"/>
                    <a:pt x="2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20"/>
            <p:cNvSpPr/>
            <p:nvPr/>
          </p:nvSpPr>
          <p:spPr>
            <a:xfrm>
              <a:off x="3689725" y="3763700"/>
              <a:ext cx="203025" cy="170575"/>
            </a:xfrm>
            <a:custGeom>
              <a:rect b="b" l="l" r="r" t="t"/>
              <a:pathLst>
                <a:path extrusionOk="0" h="6823" w="8121">
                  <a:moveTo>
                    <a:pt x="8121" y="0"/>
                  </a:moveTo>
                  <a:cubicBezTo>
                    <a:pt x="7133" y="845"/>
                    <a:pt x="5740" y="1881"/>
                    <a:pt x="4466" y="2917"/>
                  </a:cubicBezTo>
                  <a:cubicBezTo>
                    <a:pt x="2954" y="4179"/>
                    <a:pt x="1513" y="5536"/>
                    <a:pt x="1" y="6822"/>
                  </a:cubicBezTo>
                  <a:cubicBezTo>
                    <a:pt x="3085" y="5072"/>
                    <a:pt x="6061" y="2893"/>
                    <a:pt x="8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20"/>
            <p:cNvSpPr/>
            <p:nvPr/>
          </p:nvSpPr>
          <p:spPr>
            <a:xfrm>
              <a:off x="3807000" y="3804775"/>
              <a:ext cx="126250" cy="102100"/>
            </a:xfrm>
            <a:custGeom>
              <a:rect b="b" l="l" r="r" t="t"/>
              <a:pathLst>
                <a:path extrusionOk="0" h="4084" w="5050">
                  <a:moveTo>
                    <a:pt x="5049" y="0"/>
                  </a:moveTo>
                  <a:lnTo>
                    <a:pt x="5049" y="0"/>
                  </a:lnTo>
                  <a:cubicBezTo>
                    <a:pt x="5035" y="5"/>
                    <a:pt x="5025" y="11"/>
                    <a:pt x="5017" y="18"/>
                  </a:cubicBezTo>
                  <a:lnTo>
                    <a:pt x="5017" y="18"/>
                  </a:lnTo>
                  <a:cubicBezTo>
                    <a:pt x="5028" y="12"/>
                    <a:pt x="5039" y="6"/>
                    <a:pt x="5049" y="0"/>
                  </a:cubicBezTo>
                  <a:close/>
                  <a:moveTo>
                    <a:pt x="5017" y="18"/>
                  </a:moveTo>
                  <a:cubicBezTo>
                    <a:pt x="4860" y="109"/>
                    <a:pt x="4693" y="210"/>
                    <a:pt x="4537" y="322"/>
                  </a:cubicBezTo>
                  <a:cubicBezTo>
                    <a:pt x="3870" y="750"/>
                    <a:pt x="3216" y="1215"/>
                    <a:pt x="2608" y="1726"/>
                  </a:cubicBezTo>
                  <a:cubicBezTo>
                    <a:pt x="1704" y="2465"/>
                    <a:pt x="882" y="3310"/>
                    <a:pt x="1" y="4084"/>
                  </a:cubicBezTo>
                  <a:cubicBezTo>
                    <a:pt x="1073" y="3572"/>
                    <a:pt x="2096" y="2929"/>
                    <a:pt x="3013" y="2155"/>
                  </a:cubicBezTo>
                  <a:cubicBezTo>
                    <a:pt x="3740" y="1524"/>
                    <a:pt x="4359" y="798"/>
                    <a:pt x="4990" y="60"/>
                  </a:cubicBezTo>
                  <a:cubicBezTo>
                    <a:pt x="4997" y="45"/>
                    <a:pt x="5004" y="30"/>
                    <a:pt x="5017"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20"/>
            <p:cNvSpPr/>
            <p:nvPr/>
          </p:nvSpPr>
          <p:spPr>
            <a:xfrm>
              <a:off x="3887675" y="3838400"/>
              <a:ext cx="84850" cy="70575"/>
            </a:xfrm>
            <a:custGeom>
              <a:rect b="b" l="l" r="r" t="t"/>
              <a:pathLst>
                <a:path extrusionOk="0" h="2823" w="3394">
                  <a:moveTo>
                    <a:pt x="3394" y="0"/>
                  </a:moveTo>
                  <a:cubicBezTo>
                    <a:pt x="2977" y="239"/>
                    <a:pt x="2167" y="798"/>
                    <a:pt x="1656" y="1215"/>
                  </a:cubicBezTo>
                  <a:cubicBezTo>
                    <a:pt x="1060" y="1703"/>
                    <a:pt x="536" y="2263"/>
                    <a:pt x="1" y="2822"/>
                  </a:cubicBezTo>
                  <a:cubicBezTo>
                    <a:pt x="1346" y="2144"/>
                    <a:pt x="2489" y="1179"/>
                    <a:pt x="3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20"/>
            <p:cNvSpPr/>
            <p:nvPr/>
          </p:nvSpPr>
          <p:spPr>
            <a:xfrm>
              <a:off x="3952275" y="3891075"/>
              <a:ext cx="53000" cy="51225"/>
            </a:xfrm>
            <a:custGeom>
              <a:rect b="b" l="l" r="r" t="t"/>
              <a:pathLst>
                <a:path extrusionOk="0" h="2049" w="2120">
                  <a:moveTo>
                    <a:pt x="2120" y="1"/>
                  </a:moveTo>
                  <a:lnTo>
                    <a:pt x="2120" y="1"/>
                  </a:lnTo>
                  <a:cubicBezTo>
                    <a:pt x="1334" y="596"/>
                    <a:pt x="596" y="1251"/>
                    <a:pt x="0" y="2049"/>
                  </a:cubicBezTo>
                  <a:cubicBezTo>
                    <a:pt x="810" y="1501"/>
                    <a:pt x="1524" y="834"/>
                    <a:pt x="2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20"/>
            <p:cNvSpPr/>
            <p:nvPr/>
          </p:nvSpPr>
          <p:spPr>
            <a:xfrm>
              <a:off x="4581225" y="2236500"/>
              <a:ext cx="575975" cy="210075"/>
            </a:xfrm>
            <a:custGeom>
              <a:rect b="b" l="l" r="r" t="t"/>
              <a:pathLst>
                <a:path extrusionOk="0" h="8403" w="23039">
                  <a:moveTo>
                    <a:pt x="22369" y="0"/>
                  </a:moveTo>
                  <a:cubicBezTo>
                    <a:pt x="21699" y="0"/>
                    <a:pt x="21030" y="27"/>
                    <a:pt x="20360" y="81"/>
                  </a:cubicBezTo>
                  <a:cubicBezTo>
                    <a:pt x="17395" y="366"/>
                    <a:pt x="14514" y="1247"/>
                    <a:pt x="11716" y="2212"/>
                  </a:cubicBezTo>
                  <a:cubicBezTo>
                    <a:pt x="7537" y="3676"/>
                    <a:pt x="3489" y="5653"/>
                    <a:pt x="0" y="8403"/>
                  </a:cubicBezTo>
                  <a:cubicBezTo>
                    <a:pt x="1488" y="7510"/>
                    <a:pt x="3072" y="6724"/>
                    <a:pt x="4644" y="5938"/>
                  </a:cubicBezTo>
                  <a:cubicBezTo>
                    <a:pt x="6537" y="5010"/>
                    <a:pt x="8192" y="4224"/>
                    <a:pt x="10013" y="3510"/>
                  </a:cubicBezTo>
                  <a:cubicBezTo>
                    <a:pt x="13264" y="2271"/>
                    <a:pt x="16609" y="1366"/>
                    <a:pt x="19991" y="581"/>
                  </a:cubicBezTo>
                  <a:cubicBezTo>
                    <a:pt x="21003" y="354"/>
                    <a:pt x="22015" y="176"/>
                    <a:pt x="23039" y="9"/>
                  </a:cubicBezTo>
                  <a:cubicBezTo>
                    <a:pt x="22815" y="3"/>
                    <a:pt x="22592" y="0"/>
                    <a:pt x="223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20"/>
            <p:cNvSpPr/>
            <p:nvPr/>
          </p:nvSpPr>
          <p:spPr>
            <a:xfrm>
              <a:off x="4783325" y="2334350"/>
              <a:ext cx="187550" cy="56575"/>
            </a:xfrm>
            <a:custGeom>
              <a:rect b="b" l="l" r="r" t="t"/>
              <a:pathLst>
                <a:path extrusionOk="0" h="2263" w="7502">
                  <a:moveTo>
                    <a:pt x="7501" y="0"/>
                  </a:moveTo>
                  <a:lnTo>
                    <a:pt x="7501" y="0"/>
                  </a:lnTo>
                  <a:cubicBezTo>
                    <a:pt x="4882" y="238"/>
                    <a:pt x="2322" y="1024"/>
                    <a:pt x="0" y="2262"/>
                  </a:cubicBezTo>
                  <a:cubicBezTo>
                    <a:pt x="2513" y="1524"/>
                    <a:pt x="5037" y="834"/>
                    <a:pt x="7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20"/>
            <p:cNvSpPr/>
            <p:nvPr/>
          </p:nvSpPr>
          <p:spPr>
            <a:xfrm>
              <a:off x="5039600" y="2295625"/>
              <a:ext cx="307200" cy="31600"/>
            </a:xfrm>
            <a:custGeom>
              <a:rect b="b" l="l" r="r" t="t"/>
              <a:pathLst>
                <a:path extrusionOk="0" h="1264" w="12288">
                  <a:moveTo>
                    <a:pt x="6307" y="1"/>
                  </a:moveTo>
                  <a:cubicBezTo>
                    <a:pt x="4163" y="1"/>
                    <a:pt x="2042" y="435"/>
                    <a:pt x="1" y="1049"/>
                  </a:cubicBezTo>
                  <a:cubicBezTo>
                    <a:pt x="1703" y="851"/>
                    <a:pt x="3428" y="772"/>
                    <a:pt x="5145" y="772"/>
                  </a:cubicBezTo>
                  <a:cubicBezTo>
                    <a:pt x="5590" y="772"/>
                    <a:pt x="6034" y="778"/>
                    <a:pt x="6478" y="787"/>
                  </a:cubicBezTo>
                  <a:cubicBezTo>
                    <a:pt x="8037" y="811"/>
                    <a:pt x="9823" y="894"/>
                    <a:pt x="11276" y="1085"/>
                  </a:cubicBezTo>
                  <a:cubicBezTo>
                    <a:pt x="11609" y="1133"/>
                    <a:pt x="11955" y="1192"/>
                    <a:pt x="12288" y="1264"/>
                  </a:cubicBezTo>
                  <a:cubicBezTo>
                    <a:pt x="12109" y="1168"/>
                    <a:pt x="11907" y="1085"/>
                    <a:pt x="11728" y="1014"/>
                  </a:cubicBezTo>
                  <a:cubicBezTo>
                    <a:pt x="10062" y="323"/>
                    <a:pt x="8264" y="61"/>
                    <a:pt x="6478" y="2"/>
                  </a:cubicBezTo>
                  <a:cubicBezTo>
                    <a:pt x="6421" y="1"/>
                    <a:pt x="6364" y="1"/>
                    <a:pt x="6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20"/>
            <p:cNvSpPr/>
            <p:nvPr/>
          </p:nvSpPr>
          <p:spPr>
            <a:xfrm>
              <a:off x="4982150" y="2352775"/>
              <a:ext cx="375975" cy="36075"/>
            </a:xfrm>
            <a:custGeom>
              <a:rect b="b" l="l" r="r" t="t"/>
              <a:pathLst>
                <a:path extrusionOk="0" h="1443" w="15039">
                  <a:moveTo>
                    <a:pt x="8070" y="1"/>
                  </a:moveTo>
                  <a:cubicBezTo>
                    <a:pt x="5246" y="1"/>
                    <a:pt x="2359" y="534"/>
                    <a:pt x="1" y="1383"/>
                  </a:cubicBezTo>
                  <a:cubicBezTo>
                    <a:pt x="2250" y="906"/>
                    <a:pt x="4561" y="754"/>
                    <a:pt x="6921" y="754"/>
                  </a:cubicBezTo>
                  <a:cubicBezTo>
                    <a:pt x="7272" y="754"/>
                    <a:pt x="7625" y="757"/>
                    <a:pt x="7978" y="763"/>
                  </a:cubicBezTo>
                  <a:cubicBezTo>
                    <a:pt x="9978" y="787"/>
                    <a:pt x="12038" y="811"/>
                    <a:pt x="13884" y="1180"/>
                  </a:cubicBezTo>
                  <a:cubicBezTo>
                    <a:pt x="14265" y="1252"/>
                    <a:pt x="14657" y="1347"/>
                    <a:pt x="15038" y="1442"/>
                  </a:cubicBezTo>
                  <a:cubicBezTo>
                    <a:pt x="14800" y="1323"/>
                    <a:pt x="14550" y="1192"/>
                    <a:pt x="14300" y="1085"/>
                  </a:cubicBezTo>
                  <a:cubicBezTo>
                    <a:pt x="12450" y="327"/>
                    <a:pt x="10279" y="1"/>
                    <a:pt x="8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20"/>
            <p:cNvSpPr/>
            <p:nvPr/>
          </p:nvSpPr>
          <p:spPr>
            <a:xfrm>
              <a:off x="5193800" y="2409250"/>
              <a:ext cx="150925" cy="17400"/>
            </a:xfrm>
            <a:custGeom>
              <a:rect b="b" l="l" r="r" t="t"/>
              <a:pathLst>
                <a:path extrusionOk="0" h="696" w="6037">
                  <a:moveTo>
                    <a:pt x="2491" y="1"/>
                  </a:moveTo>
                  <a:cubicBezTo>
                    <a:pt x="1755" y="1"/>
                    <a:pt x="1017" y="71"/>
                    <a:pt x="298" y="183"/>
                  </a:cubicBezTo>
                  <a:cubicBezTo>
                    <a:pt x="191" y="195"/>
                    <a:pt x="107" y="219"/>
                    <a:pt x="0" y="231"/>
                  </a:cubicBezTo>
                  <a:cubicBezTo>
                    <a:pt x="119" y="231"/>
                    <a:pt x="238" y="243"/>
                    <a:pt x="357" y="255"/>
                  </a:cubicBezTo>
                  <a:cubicBezTo>
                    <a:pt x="1274" y="338"/>
                    <a:pt x="2203" y="433"/>
                    <a:pt x="3120" y="481"/>
                  </a:cubicBezTo>
                  <a:cubicBezTo>
                    <a:pt x="4120" y="493"/>
                    <a:pt x="5132" y="540"/>
                    <a:pt x="6037" y="695"/>
                  </a:cubicBezTo>
                  <a:cubicBezTo>
                    <a:pt x="4917" y="191"/>
                    <a:pt x="3706" y="1"/>
                    <a:pt x="2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20"/>
            <p:cNvSpPr/>
            <p:nvPr/>
          </p:nvSpPr>
          <p:spPr>
            <a:xfrm>
              <a:off x="5296175" y="2454450"/>
              <a:ext cx="11350" cy="700"/>
            </a:xfrm>
            <a:custGeom>
              <a:rect b="b" l="l" r="r" t="t"/>
              <a:pathLst>
                <a:path extrusionOk="0" h="28" w="454">
                  <a:moveTo>
                    <a:pt x="227" y="0"/>
                  </a:moveTo>
                  <a:cubicBezTo>
                    <a:pt x="150" y="0"/>
                    <a:pt x="72" y="6"/>
                    <a:pt x="1" y="18"/>
                  </a:cubicBezTo>
                  <a:cubicBezTo>
                    <a:pt x="78" y="24"/>
                    <a:pt x="156" y="27"/>
                    <a:pt x="232" y="27"/>
                  </a:cubicBezTo>
                  <a:cubicBezTo>
                    <a:pt x="308" y="27"/>
                    <a:pt x="382" y="24"/>
                    <a:pt x="453" y="18"/>
                  </a:cubicBezTo>
                  <a:cubicBezTo>
                    <a:pt x="382" y="6"/>
                    <a:pt x="305" y="0"/>
                    <a:pt x="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20"/>
            <p:cNvSpPr/>
            <p:nvPr/>
          </p:nvSpPr>
          <p:spPr>
            <a:xfrm>
              <a:off x="4339525" y="2837375"/>
              <a:ext cx="301850" cy="181000"/>
            </a:xfrm>
            <a:custGeom>
              <a:rect b="b" l="l" r="r" t="t"/>
              <a:pathLst>
                <a:path extrusionOk="0" h="7240" w="12074">
                  <a:moveTo>
                    <a:pt x="0" y="1"/>
                  </a:moveTo>
                  <a:lnTo>
                    <a:pt x="0" y="1"/>
                  </a:lnTo>
                  <a:cubicBezTo>
                    <a:pt x="3441" y="3275"/>
                    <a:pt x="7573" y="5752"/>
                    <a:pt x="12073" y="7240"/>
                  </a:cubicBezTo>
                  <a:cubicBezTo>
                    <a:pt x="11942" y="7061"/>
                    <a:pt x="11835" y="6883"/>
                    <a:pt x="11716" y="6728"/>
                  </a:cubicBezTo>
                  <a:cubicBezTo>
                    <a:pt x="10192" y="5966"/>
                    <a:pt x="8704" y="5180"/>
                    <a:pt x="7227" y="4370"/>
                  </a:cubicBezTo>
                  <a:cubicBezTo>
                    <a:pt x="4751" y="3049"/>
                    <a:pt x="2310" y="163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20"/>
            <p:cNvSpPr/>
            <p:nvPr/>
          </p:nvSpPr>
          <p:spPr>
            <a:xfrm>
              <a:off x="4387450" y="2787075"/>
              <a:ext cx="206875" cy="128325"/>
            </a:xfrm>
            <a:custGeom>
              <a:rect b="b" l="l" r="r" t="t"/>
              <a:pathLst>
                <a:path extrusionOk="0" h="5133" w="8275">
                  <a:moveTo>
                    <a:pt x="0" y="1"/>
                  </a:moveTo>
                  <a:lnTo>
                    <a:pt x="0" y="1"/>
                  </a:lnTo>
                  <a:cubicBezTo>
                    <a:pt x="2298" y="1846"/>
                    <a:pt x="4834" y="3346"/>
                    <a:pt x="7430" y="4716"/>
                  </a:cubicBezTo>
                  <a:cubicBezTo>
                    <a:pt x="7692" y="4847"/>
                    <a:pt x="7977" y="5001"/>
                    <a:pt x="8251" y="5132"/>
                  </a:cubicBezTo>
                  <a:cubicBezTo>
                    <a:pt x="8251" y="5085"/>
                    <a:pt x="8263" y="5025"/>
                    <a:pt x="8275" y="4989"/>
                  </a:cubicBezTo>
                  <a:cubicBezTo>
                    <a:pt x="8192" y="4751"/>
                    <a:pt x="8084" y="4489"/>
                    <a:pt x="7989" y="4227"/>
                  </a:cubicBezTo>
                  <a:cubicBezTo>
                    <a:pt x="6894" y="3656"/>
                    <a:pt x="5810" y="3072"/>
                    <a:pt x="4703" y="2513"/>
                  </a:cubicBezTo>
                  <a:cubicBezTo>
                    <a:pt x="3131" y="1715"/>
                    <a:pt x="1524" y="90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20"/>
            <p:cNvSpPr/>
            <p:nvPr/>
          </p:nvSpPr>
          <p:spPr>
            <a:xfrm>
              <a:off x="4641050" y="2918350"/>
              <a:ext cx="192600" cy="83075"/>
            </a:xfrm>
            <a:custGeom>
              <a:rect b="b" l="l" r="r" t="t"/>
              <a:pathLst>
                <a:path extrusionOk="0" h="3323" w="7704">
                  <a:moveTo>
                    <a:pt x="0" y="0"/>
                  </a:moveTo>
                  <a:lnTo>
                    <a:pt x="0" y="0"/>
                  </a:lnTo>
                  <a:cubicBezTo>
                    <a:pt x="262" y="369"/>
                    <a:pt x="477" y="739"/>
                    <a:pt x="727" y="1108"/>
                  </a:cubicBezTo>
                  <a:cubicBezTo>
                    <a:pt x="1108" y="1262"/>
                    <a:pt x="1512" y="1429"/>
                    <a:pt x="1917" y="1584"/>
                  </a:cubicBezTo>
                  <a:cubicBezTo>
                    <a:pt x="3584" y="2215"/>
                    <a:pt x="5287" y="2691"/>
                    <a:pt x="7013" y="3144"/>
                  </a:cubicBezTo>
                  <a:cubicBezTo>
                    <a:pt x="7239" y="3203"/>
                    <a:pt x="7477" y="3263"/>
                    <a:pt x="7704" y="3322"/>
                  </a:cubicBezTo>
                  <a:cubicBezTo>
                    <a:pt x="7311" y="3167"/>
                    <a:pt x="6775" y="2929"/>
                    <a:pt x="6465" y="2798"/>
                  </a:cubicBezTo>
                  <a:cubicBezTo>
                    <a:pt x="4084" y="1762"/>
                    <a:pt x="2286" y="104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20"/>
            <p:cNvSpPr/>
            <p:nvPr/>
          </p:nvSpPr>
          <p:spPr>
            <a:xfrm>
              <a:off x="4883925" y="3016575"/>
              <a:ext cx="429550" cy="51150"/>
            </a:xfrm>
            <a:custGeom>
              <a:rect b="b" l="l" r="r" t="t"/>
              <a:pathLst>
                <a:path extrusionOk="0" h="2046" w="17182">
                  <a:moveTo>
                    <a:pt x="1" y="0"/>
                  </a:moveTo>
                  <a:lnTo>
                    <a:pt x="1" y="0"/>
                  </a:lnTo>
                  <a:cubicBezTo>
                    <a:pt x="3315" y="1462"/>
                    <a:pt x="6844" y="2046"/>
                    <a:pt x="10409" y="2046"/>
                  </a:cubicBezTo>
                  <a:cubicBezTo>
                    <a:pt x="11724" y="2046"/>
                    <a:pt x="13044" y="1966"/>
                    <a:pt x="14360" y="1822"/>
                  </a:cubicBezTo>
                  <a:cubicBezTo>
                    <a:pt x="14681" y="1798"/>
                    <a:pt x="14967" y="1774"/>
                    <a:pt x="15265" y="1739"/>
                  </a:cubicBezTo>
                  <a:cubicBezTo>
                    <a:pt x="15300" y="1727"/>
                    <a:pt x="15312" y="1703"/>
                    <a:pt x="15336" y="1679"/>
                  </a:cubicBezTo>
                  <a:cubicBezTo>
                    <a:pt x="15657" y="1536"/>
                    <a:pt x="15979" y="1382"/>
                    <a:pt x="16289" y="1239"/>
                  </a:cubicBezTo>
                  <a:cubicBezTo>
                    <a:pt x="16586" y="1060"/>
                    <a:pt x="16884" y="881"/>
                    <a:pt x="17181" y="715"/>
                  </a:cubicBezTo>
                  <a:lnTo>
                    <a:pt x="17181" y="715"/>
                  </a:lnTo>
                  <a:cubicBezTo>
                    <a:pt x="15217" y="953"/>
                    <a:pt x="13193" y="1143"/>
                    <a:pt x="10716" y="1239"/>
                  </a:cubicBezTo>
                  <a:cubicBezTo>
                    <a:pt x="10580" y="1241"/>
                    <a:pt x="10443" y="1242"/>
                    <a:pt x="10307" y="1242"/>
                  </a:cubicBezTo>
                  <a:cubicBezTo>
                    <a:pt x="9136" y="1242"/>
                    <a:pt x="7972" y="1155"/>
                    <a:pt x="6799" y="1048"/>
                  </a:cubicBezTo>
                  <a:cubicBezTo>
                    <a:pt x="4323" y="846"/>
                    <a:pt x="2525" y="5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20"/>
            <p:cNvSpPr/>
            <p:nvPr/>
          </p:nvSpPr>
          <p:spPr>
            <a:xfrm>
              <a:off x="4450250" y="2746000"/>
              <a:ext cx="121475" cy="75325"/>
            </a:xfrm>
            <a:custGeom>
              <a:rect b="b" l="l" r="r" t="t"/>
              <a:pathLst>
                <a:path extrusionOk="0" h="3013" w="4859">
                  <a:moveTo>
                    <a:pt x="0" y="1"/>
                  </a:moveTo>
                  <a:cubicBezTo>
                    <a:pt x="1524" y="1167"/>
                    <a:pt x="3156" y="2144"/>
                    <a:pt x="4858" y="3013"/>
                  </a:cubicBezTo>
                  <a:cubicBezTo>
                    <a:pt x="4799" y="2846"/>
                    <a:pt x="4751" y="2680"/>
                    <a:pt x="4691" y="2537"/>
                  </a:cubicBezTo>
                  <a:cubicBezTo>
                    <a:pt x="4656" y="2441"/>
                    <a:pt x="4703" y="2370"/>
                    <a:pt x="4775" y="2322"/>
                  </a:cubicBezTo>
                  <a:cubicBezTo>
                    <a:pt x="4322" y="2120"/>
                    <a:pt x="3810" y="1894"/>
                    <a:pt x="3263" y="1632"/>
                  </a:cubicBezTo>
                  <a:cubicBezTo>
                    <a:pt x="2155" y="1108"/>
                    <a:pt x="1060" y="62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20"/>
            <p:cNvSpPr/>
            <p:nvPr/>
          </p:nvSpPr>
          <p:spPr>
            <a:xfrm>
              <a:off x="4585375" y="2810900"/>
              <a:ext cx="332800" cy="119975"/>
            </a:xfrm>
            <a:custGeom>
              <a:rect b="b" l="l" r="r" t="t"/>
              <a:pathLst>
                <a:path extrusionOk="0" h="4799" w="13312">
                  <a:moveTo>
                    <a:pt x="1" y="0"/>
                  </a:moveTo>
                  <a:lnTo>
                    <a:pt x="1" y="0"/>
                  </a:lnTo>
                  <a:cubicBezTo>
                    <a:pt x="25" y="12"/>
                    <a:pt x="48" y="36"/>
                    <a:pt x="60" y="84"/>
                  </a:cubicBezTo>
                  <a:cubicBezTo>
                    <a:pt x="120" y="322"/>
                    <a:pt x="191" y="572"/>
                    <a:pt x="275" y="822"/>
                  </a:cubicBezTo>
                  <a:cubicBezTo>
                    <a:pt x="1775" y="1524"/>
                    <a:pt x="3311" y="2155"/>
                    <a:pt x="4870" y="2715"/>
                  </a:cubicBezTo>
                  <a:cubicBezTo>
                    <a:pt x="7264" y="3572"/>
                    <a:pt x="9752" y="4096"/>
                    <a:pt x="12240" y="4596"/>
                  </a:cubicBezTo>
                  <a:cubicBezTo>
                    <a:pt x="12598" y="4667"/>
                    <a:pt x="12955" y="4739"/>
                    <a:pt x="13312" y="4798"/>
                  </a:cubicBezTo>
                  <a:cubicBezTo>
                    <a:pt x="12848" y="4667"/>
                    <a:pt x="12395" y="4525"/>
                    <a:pt x="11931" y="4370"/>
                  </a:cubicBezTo>
                  <a:cubicBezTo>
                    <a:pt x="9169" y="3417"/>
                    <a:pt x="6359" y="2608"/>
                    <a:pt x="3620" y="1524"/>
                  </a:cubicBezTo>
                  <a:cubicBezTo>
                    <a:pt x="2263" y="965"/>
                    <a:pt x="1203" y="53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20"/>
            <p:cNvSpPr/>
            <p:nvPr/>
          </p:nvSpPr>
          <p:spPr>
            <a:xfrm>
              <a:off x="4975600" y="2887975"/>
              <a:ext cx="470025" cy="77375"/>
            </a:xfrm>
            <a:custGeom>
              <a:rect b="b" l="l" r="r" t="t"/>
              <a:pathLst>
                <a:path extrusionOk="0" h="3095" w="18801">
                  <a:moveTo>
                    <a:pt x="18801" y="1"/>
                  </a:moveTo>
                  <a:lnTo>
                    <a:pt x="18801" y="1"/>
                  </a:lnTo>
                  <a:cubicBezTo>
                    <a:pt x="18551" y="84"/>
                    <a:pt x="18301" y="156"/>
                    <a:pt x="18039" y="251"/>
                  </a:cubicBezTo>
                  <a:cubicBezTo>
                    <a:pt x="16348" y="870"/>
                    <a:pt x="14622" y="1453"/>
                    <a:pt x="12824" y="1751"/>
                  </a:cubicBezTo>
                  <a:cubicBezTo>
                    <a:pt x="10965" y="2072"/>
                    <a:pt x="8737" y="2218"/>
                    <a:pt x="6540" y="2218"/>
                  </a:cubicBezTo>
                  <a:cubicBezTo>
                    <a:pt x="6372" y="2218"/>
                    <a:pt x="6204" y="2217"/>
                    <a:pt x="6037" y="2215"/>
                  </a:cubicBezTo>
                  <a:cubicBezTo>
                    <a:pt x="4025" y="2215"/>
                    <a:pt x="2001" y="2156"/>
                    <a:pt x="1" y="1858"/>
                  </a:cubicBezTo>
                  <a:lnTo>
                    <a:pt x="1" y="1858"/>
                  </a:lnTo>
                  <a:cubicBezTo>
                    <a:pt x="2605" y="2686"/>
                    <a:pt x="5323" y="3095"/>
                    <a:pt x="8044" y="3095"/>
                  </a:cubicBezTo>
                  <a:cubicBezTo>
                    <a:pt x="8844" y="3095"/>
                    <a:pt x="9645" y="3060"/>
                    <a:pt x="10443" y="2989"/>
                  </a:cubicBezTo>
                  <a:cubicBezTo>
                    <a:pt x="12443" y="2835"/>
                    <a:pt x="14467" y="2513"/>
                    <a:pt x="16396" y="1870"/>
                  </a:cubicBezTo>
                  <a:cubicBezTo>
                    <a:pt x="16943" y="1692"/>
                    <a:pt x="17479" y="1501"/>
                    <a:pt x="18015" y="1287"/>
                  </a:cubicBezTo>
                  <a:lnTo>
                    <a:pt x="18098" y="1156"/>
                  </a:lnTo>
                  <a:cubicBezTo>
                    <a:pt x="18134" y="1072"/>
                    <a:pt x="18158" y="977"/>
                    <a:pt x="18217" y="906"/>
                  </a:cubicBezTo>
                  <a:cubicBezTo>
                    <a:pt x="18420" y="608"/>
                    <a:pt x="18610" y="299"/>
                    <a:pt x="188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20"/>
            <p:cNvSpPr/>
            <p:nvPr/>
          </p:nvSpPr>
          <p:spPr>
            <a:xfrm>
              <a:off x="4526150" y="2705225"/>
              <a:ext cx="372100" cy="128325"/>
            </a:xfrm>
            <a:custGeom>
              <a:rect b="b" l="l" r="r" t="t"/>
              <a:pathLst>
                <a:path extrusionOk="0" h="5133" w="14884">
                  <a:moveTo>
                    <a:pt x="0" y="0"/>
                  </a:moveTo>
                  <a:lnTo>
                    <a:pt x="0" y="0"/>
                  </a:lnTo>
                  <a:cubicBezTo>
                    <a:pt x="2382" y="1489"/>
                    <a:pt x="4942" y="2739"/>
                    <a:pt x="7609" y="3632"/>
                  </a:cubicBezTo>
                  <a:cubicBezTo>
                    <a:pt x="9740" y="4334"/>
                    <a:pt x="11942" y="4763"/>
                    <a:pt x="14169" y="5049"/>
                  </a:cubicBezTo>
                  <a:lnTo>
                    <a:pt x="14883" y="5132"/>
                  </a:lnTo>
                  <a:cubicBezTo>
                    <a:pt x="14514" y="5013"/>
                    <a:pt x="14157" y="4906"/>
                    <a:pt x="13800" y="4799"/>
                  </a:cubicBezTo>
                  <a:cubicBezTo>
                    <a:pt x="11228" y="4096"/>
                    <a:pt x="8668" y="3275"/>
                    <a:pt x="6156" y="2382"/>
                  </a:cubicBezTo>
                  <a:cubicBezTo>
                    <a:pt x="4072" y="1632"/>
                    <a:pt x="1965" y="89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20"/>
            <p:cNvSpPr/>
            <p:nvPr/>
          </p:nvSpPr>
          <p:spPr>
            <a:xfrm>
              <a:off x="5136050" y="2793025"/>
              <a:ext cx="346200" cy="72400"/>
            </a:xfrm>
            <a:custGeom>
              <a:rect b="b" l="l" r="r" t="t"/>
              <a:pathLst>
                <a:path extrusionOk="0" h="2896" w="13848">
                  <a:moveTo>
                    <a:pt x="13847" y="1"/>
                  </a:moveTo>
                  <a:lnTo>
                    <a:pt x="13847" y="1"/>
                  </a:lnTo>
                  <a:cubicBezTo>
                    <a:pt x="13526" y="84"/>
                    <a:pt x="13204" y="179"/>
                    <a:pt x="12871" y="287"/>
                  </a:cubicBezTo>
                  <a:cubicBezTo>
                    <a:pt x="10930" y="882"/>
                    <a:pt x="8942" y="1430"/>
                    <a:pt x="6942" y="1751"/>
                  </a:cubicBezTo>
                  <a:cubicBezTo>
                    <a:pt x="4537" y="2203"/>
                    <a:pt x="2513" y="2477"/>
                    <a:pt x="0" y="2561"/>
                  </a:cubicBezTo>
                  <a:cubicBezTo>
                    <a:pt x="1301" y="2788"/>
                    <a:pt x="2611" y="2896"/>
                    <a:pt x="3918" y="2896"/>
                  </a:cubicBezTo>
                  <a:cubicBezTo>
                    <a:pt x="6452" y="2896"/>
                    <a:pt x="8980" y="2489"/>
                    <a:pt x="11430" y="1751"/>
                  </a:cubicBezTo>
                  <a:cubicBezTo>
                    <a:pt x="12121" y="1561"/>
                    <a:pt x="12788" y="1370"/>
                    <a:pt x="13466" y="1144"/>
                  </a:cubicBezTo>
                  <a:cubicBezTo>
                    <a:pt x="13466" y="1049"/>
                    <a:pt x="13490" y="965"/>
                    <a:pt x="13526" y="882"/>
                  </a:cubicBezTo>
                  <a:cubicBezTo>
                    <a:pt x="13633" y="584"/>
                    <a:pt x="13740" y="298"/>
                    <a:pt x="13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20"/>
            <p:cNvSpPr/>
            <p:nvPr/>
          </p:nvSpPr>
          <p:spPr>
            <a:xfrm>
              <a:off x="4558300" y="2652825"/>
              <a:ext cx="319700" cy="78025"/>
            </a:xfrm>
            <a:custGeom>
              <a:rect b="b" l="l" r="r" t="t"/>
              <a:pathLst>
                <a:path extrusionOk="0" h="3121" w="12788">
                  <a:moveTo>
                    <a:pt x="0" y="1"/>
                  </a:moveTo>
                  <a:cubicBezTo>
                    <a:pt x="3869" y="2033"/>
                    <a:pt x="7373" y="3113"/>
                    <a:pt x="11685" y="3113"/>
                  </a:cubicBezTo>
                  <a:cubicBezTo>
                    <a:pt x="11845" y="3113"/>
                    <a:pt x="12006" y="3111"/>
                    <a:pt x="12169" y="3108"/>
                  </a:cubicBezTo>
                  <a:cubicBezTo>
                    <a:pt x="12383" y="3108"/>
                    <a:pt x="12585" y="3108"/>
                    <a:pt x="12788" y="3120"/>
                  </a:cubicBezTo>
                  <a:cubicBezTo>
                    <a:pt x="12526" y="3073"/>
                    <a:pt x="12276" y="3037"/>
                    <a:pt x="12026" y="2978"/>
                  </a:cubicBezTo>
                  <a:cubicBezTo>
                    <a:pt x="10466" y="2644"/>
                    <a:pt x="8930" y="2120"/>
                    <a:pt x="7370" y="1763"/>
                  </a:cubicBezTo>
                  <a:cubicBezTo>
                    <a:pt x="4906" y="1192"/>
                    <a:pt x="2441" y="6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20"/>
            <p:cNvSpPr/>
            <p:nvPr/>
          </p:nvSpPr>
          <p:spPr>
            <a:xfrm>
              <a:off x="4636875" y="2620700"/>
              <a:ext cx="174450" cy="44375"/>
            </a:xfrm>
            <a:custGeom>
              <a:rect b="b" l="l" r="r" t="t"/>
              <a:pathLst>
                <a:path extrusionOk="0" h="1775" w="6978">
                  <a:moveTo>
                    <a:pt x="1" y="0"/>
                  </a:moveTo>
                  <a:cubicBezTo>
                    <a:pt x="1191" y="524"/>
                    <a:pt x="2406" y="1000"/>
                    <a:pt x="3668" y="1286"/>
                  </a:cubicBezTo>
                  <a:cubicBezTo>
                    <a:pt x="4775" y="1524"/>
                    <a:pt x="5739" y="1596"/>
                    <a:pt x="6882" y="1762"/>
                  </a:cubicBezTo>
                  <a:cubicBezTo>
                    <a:pt x="6918" y="1762"/>
                    <a:pt x="6942" y="1774"/>
                    <a:pt x="6978" y="1774"/>
                  </a:cubicBezTo>
                  <a:cubicBezTo>
                    <a:pt x="6644" y="1667"/>
                    <a:pt x="6299" y="1548"/>
                    <a:pt x="5978" y="1441"/>
                  </a:cubicBezTo>
                  <a:cubicBezTo>
                    <a:pt x="5263" y="1203"/>
                    <a:pt x="4549" y="941"/>
                    <a:pt x="3822" y="726"/>
                  </a:cubicBezTo>
                  <a:cubicBezTo>
                    <a:pt x="2572" y="393"/>
                    <a:pt x="1275"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20"/>
            <p:cNvSpPr/>
            <p:nvPr/>
          </p:nvSpPr>
          <p:spPr>
            <a:xfrm>
              <a:off x="4734200" y="2581700"/>
              <a:ext cx="93500" cy="19075"/>
            </a:xfrm>
            <a:custGeom>
              <a:rect b="b" l="l" r="r" t="t"/>
              <a:pathLst>
                <a:path extrusionOk="0" h="763" w="3740">
                  <a:moveTo>
                    <a:pt x="1" y="0"/>
                  </a:moveTo>
                  <a:cubicBezTo>
                    <a:pt x="1192" y="500"/>
                    <a:pt x="2454" y="679"/>
                    <a:pt x="3739" y="762"/>
                  </a:cubicBezTo>
                  <a:cubicBezTo>
                    <a:pt x="2513" y="358"/>
                    <a:pt x="1287" y="6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20"/>
            <p:cNvSpPr/>
            <p:nvPr/>
          </p:nvSpPr>
          <p:spPr>
            <a:xfrm>
              <a:off x="5289625" y="2702550"/>
              <a:ext cx="212275" cy="50625"/>
            </a:xfrm>
            <a:custGeom>
              <a:rect b="b" l="l" r="r" t="t"/>
              <a:pathLst>
                <a:path extrusionOk="0" h="2025" w="8491">
                  <a:moveTo>
                    <a:pt x="8490" y="0"/>
                  </a:moveTo>
                  <a:lnTo>
                    <a:pt x="8490" y="0"/>
                  </a:lnTo>
                  <a:cubicBezTo>
                    <a:pt x="8395" y="12"/>
                    <a:pt x="8300" y="48"/>
                    <a:pt x="8204" y="60"/>
                  </a:cubicBezTo>
                  <a:cubicBezTo>
                    <a:pt x="5466" y="703"/>
                    <a:pt x="2787" y="1536"/>
                    <a:pt x="1" y="2012"/>
                  </a:cubicBezTo>
                  <a:cubicBezTo>
                    <a:pt x="257" y="2020"/>
                    <a:pt x="512" y="2024"/>
                    <a:pt x="768" y="2024"/>
                  </a:cubicBezTo>
                  <a:cubicBezTo>
                    <a:pt x="3224" y="2024"/>
                    <a:pt x="5667" y="1670"/>
                    <a:pt x="8062" y="1119"/>
                  </a:cubicBezTo>
                  <a:cubicBezTo>
                    <a:pt x="8157" y="1108"/>
                    <a:pt x="8252" y="1084"/>
                    <a:pt x="8335" y="1060"/>
                  </a:cubicBezTo>
                  <a:lnTo>
                    <a:pt x="8431" y="524"/>
                  </a:lnTo>
                  <a:cubicBezTo>
                    <a:pt x="8454" y="346"/>
                    <a:pt x="8478" y="179"/>
                    <a:pt x="8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20"/>
            <p:cNvSpPr/>
            <p:nvPr/>
          </p:nvSpPr>
          <p:spPr>
            <a:xfrm>
              <a:off x="4870825" y="2610275"/>
              <a:ext cx="175350" cy="23625"/>
            </a:xfrm>
            <a:custGeom>
              <a:rect b="b" l="l" r="r" t="t"/>
              <a:pathLst>
                <a:path extrusionOk="0" h="945" w="7014">
                  <a:moveTo>
                    <a:pt x="1" y="0"/>
                  </a:moveTo>
                  <a:cubicBezTo>
                    <a:pt x="1501" y="512"/>
                    <a:pt x="3061" y="893"/>
                    <a:pt x="4656" y="941"/>
                  </a:cubicBezTo>
                  <a:cubicBezTo>
                    <a:pt x="4738" y="943"/>
                    <a:pt x="4820" y="945"/>
                    <a:pt x="4902" y="945"/>
                  </a:cubicBezTo>
                  <a:cubicBezTo>
                    <a:pt x="5596" y="945"/>
                    <a:pt x="6300" y="859"/>
                    <a:pt x="7014" y="774"/>
                  </a:cubicBezTo>
                  <a:cubicBezTo>
                    <a:pt x="6133" y="691"/>
                    <a:pt x="5025" y="465"/>
                    <a:pt x="4001" y="274"/>
                  </a:cubicBezTo>
                  <a:cubicBezTo>
                    <a:pt x="2680" y="60"/>
                    <a:pt x="1334" y="6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20"/>
            <p:cNvSpPr/>
            <p:nvPr/>
          </p:nvSpPr>
          <p:spPr>
            <a:xfrm>
              <a:off x="4712775" y="2531700"/>
              <a:ext cx="435200" cy="64000"/>
            </a:xfrm>
            <a:custGeom>
              <a:rect b="b" l="l" r="r" t="t"/>
              <a:pathLst>
                <a:path extrusionOk="0" h="2560" w="17408">
                  <a:moveTo>
                    <a:pt x="1" y="0"/>
                  </a:moveTo>
                  <a:cubicBezTo>
                    <a:pt x="3096" y="631"/>
                    <a:pt x="6168" y="1357"/>
                    <a:pt x="9288" y="1834"/>
                  </a:cubicBezTo>
                  <a:cubicBezTo>
                    <a:pt x="11466" y="2191"/>
                    <a:pt x="13693" y="2536"/>
                    <a:pt x="15907" y="2536"/>
                  </a:cubicBezTo>
                  <a:cubicBezTo>
                    <a:pt x="16407" y="2548"/>
                    <a:pt x="16919" y="2548"/>
                    <a:pt x="17408" y="2560"/>
                  </a:cubicBezTo>
                  <a:cubicBezTo>
                    <a:pt x="17336" y="2536"/>
                    <a:pt x="17265" y="2524"/>
                    <a:pt x="17169" y="2524"/>
                  </a:cubicBezTo>
                  <a:cubicBezTo>
                    <a:pt x="15264" y="2250"/>
                    <a:pt x="13431" y="1643"/>
                    <a:pt x="11550" y="1298"/>
                  </a:cubicBezTo>
                  <a:cubicBezTo>
                    <a:pt x="7633" y="536"/>
                    <a:pt x="4108" y="14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20"/>
            <p:cNvSpPr/>
            <p:nvPr/>
          </p:nvSpPr>
          <p:spPr>
            <a:xfrm>
              <a:off x="4942275" y="2517350"/>
              <a:ext cx="57175" cy="9000"/>
            </a:xfrm>
            <a:custGeom>
              <a:rect b="b" l="l" r="r" t="t"/>
              <a:pathLst>
                <a:path extrusionOk="0" h="360" w="2287">
                  <a:moveTo>
                    <a:pt x="158" y="0"/>
                  </a:moveTo>
                  <a:cubicBezTo>
                    <a:pt x="106" y="0"/>
                    <a:pt x="53" y="1"/>
                    <a:pt x="0" y="3"/>
                  </a:cubicBezTo>
                  <a:cubicBezTo>
                    <a:pt x="739" y="253"/>
                    <a:pt x="1512" y="336"/>
                    <a:pt x="2286" y="360"/>
                  </a:cubicBezTo>
                  <a:cubicBezTo>
                    <a:pt x="1598" y="149"/>
                    <a:pt x="879" y="0"/>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20"/>
            <p:cNvSpPr/>
            <p:nvPr/>
          </p:nvSpPr>
          <p:spPr>
            <a:xfrm>
              <a:off x="5219400" y="2469675"/>
              <a:ext cx="190800" cy="38225"/>
            </a:xfrm>
            <a:custGeom>
              <a:rect b="b" l="l" r="r" t="t"/>
              <a:pathLst>
                <a:path extrusionOk="0" h="1529" w="7632">
                  <a:moveTo>
                    <a:pt x="1351" y="0"/>
                  </a:moveTo>
                  <a:cubicBezTo>
                    <a:pt x="900" y="0"/>
                    <a:pt x="450" y="9"/>
                    <a:pt x="0" y="28"/>
                  </a:cubicBezTo>
                  <a:cubicBezTo>
                    <a:pt x="2572" y="398"/>
                    <a:pt x="5096" y="1040"/>
                    <a:pt x="7632" y="1529"/>
                  </a:cubicBezTo>
                  <a:cubicBezTo>
                    <a:pt x="7489" y="1219"/>
                    <a:pt x="7489" y="862"/>
                    <a:pt x="7596" y="552"/>
                  </a:cubicBezTo>
                  <a:cubicBezTo>
                    <a:pt x="5539" y="200"/>
                    <a:pt x="3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20"/>
            <p:cNvSpPr/>
            <p:nvPr/>
          </p:nvSpPr>
          <p:spPr>
            <a:xfrm>
              <a:off x="2429150" y="3265125"/>
              <a:ext cx="576000" cy="210200"/>
            </a:xfrm>
            <a:custGeom>
              <a:rect b="b" l="l" r="r" t="t"/>
              <a:pathLst>
                <a:path extrusionOk="0" h="8408" w="23040">
                  <a:moveTo>
                    <a:pt x="23040" y="0"/>
                  </a:moveTo>
                  <a:lnTo>
                    <a:pt x="23040" y="0"/>
                  </a:lnTo>
                  <a:cubicBezTo>
                    <a:pt x="21539" y="893"/>
                    <a:pt x="19968" y="1679"/>
                    <a:pt x="18396" y="2477"/>
                  </a:cubicBezTo>
                  <a:cubicBezTo>
                    <a:pt x="16515" y="3393"/>
                    <a:pt x="14860" y="4179"/>
                    <a:pt x="13026" y="4894"/>
                  </a:cubicBezTo>
                  <a:cubicBezTo>
                    <a:pt x="9788" y="6132"/>
                    <a:pt x="6430" y="7037"/>
                    <a:pt x="3061" y="7834"/>
                  </a:cubicBezTo>
                  <a:cubicBezTo>
                    <a:pt x="2049" y="8049"/>
                    <a:pt x="1025" y="8227"/>
                    <a:pt x="1" y="8394"/>
                  </a:cubicBezTo>
                  <a:cubicBezTo>
                    <a:pt x="240" y="8404"/>
                    <a:pt x="479" y="8408"/>
                    <a:pt x="719" y="8408"/>
                  </a:cubicBezTo>
                  <a:cubicBezTo>
                    <a:pt x="1372" y="8408"/>
                    <a:pt x="2026" y="8375"/>
                    <a:pt x="2680" y="8323"/>
                  </a:cubicBezTo>
                  <a:cubicBezTo>
                    <a:pt x="5644" y="8037"/>
                    <a:pt x="8526" y="7156"/>
                    <a:pt x="11336" y="6191"/>
                  </a:cubicBezTo>
                  <a:cubicBezTo>
                    <a:pt x="15515" y="4739"/>
                    <a:pt x="19563" y="2750"/>
                    <a:pt x="23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20"/>
            <p:cNvSpPr/>
            <p:nvPr/>
          </p:nvSpPr>
          <p:spPr>
            <a:xfrm>
              <a:off x="2615200" y="3320475"/>
              <a:ext cx="187550" cy="56575"/>
            </a:xfrm>
            <a:custGeom>
              <a:rect b="b" l="l" r="r" t="t"/>
              <a:pathLst>
                <a:path extrusionOk="0" h="2263" w="7502">
                  <a:moveTo>
                    <a:pt x="7501" y="1"/>
                  </a:moveTo>
                  <a:cubicBezTo>
                    <a:pt x="5001" y="751"/>
                    <a:pt x="2477" y="1453"/>
                    <a:pt x="0" y="2263"/>
                  </a:cubicBezTo>
                  <a:cubicBezTo>
                    <a:pt x="2620" y="2025"/>
                    <a:pt x="5180" y="1239"/>
                    <a:pt x="7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20"/>
            <p:cNvSpPr/>
            <p:nvPr/>
          </p:nvSpPr>
          <p:spPr>
            <a:xfrm>
              <a:off x="2239550" y="3384475"/>
              <a:ext cx="306900" cy="31600"/>
            </a:xfrm>
            <a:custGeom>
              <a:rect b="b" l="l" r="r" t="t"/>
              <a:pathLst>
                <a:path extrusionOk="0" h="1264" w="12276">
                  <a:moveTo>
                    <a:pt x="1" y="0"/>
                  </a:moveTo>
                  <a:lnTo>
                    <a:pt x="1" y="0"/>
                  </a:lnTo>
                  <a:cubicBezTo>
                    <a:pt x="179" y="96"/>
                    <a:pt x="370" y="179"/>
                    <a:pt x="548" y="262"/>
                  </a:cubicBezTo>
                  <a:cubicBezTo>
                    <a:pt x="2215" y="941"/>
                    <a:pt x="4013" y="1215"/>
                    <a:pt x="5799" y="1263"/>
                  </a:cubicBezTo>
                  <a:cubicBezTo>
                    <a:pt x="5857" y="1263"/>
                    <a:pt x="5916" y="1263"/>
                    <a:pt x="5974" y="1263"/>
                  </a:cubicBezTo>
                  <a:cubicBezTo>
                    <a:pt x="8117" y="1263"/>
                    <a:pt x="10236" y="841"/>
                    <a:pt x="12276" y="215"/>
                  </a:cubicBezTo>
                  <a:lnTo>
                    <a:pt x="12276" y="215"/>
                  </a:lnTo>
                  <a:cubicBezTo>
                    <a:pt x="10574" y="413"/>
                    <a:pt x="8857" y="492"/>
                    <a:pt x="7136" y="492"/>
                  </a:cubicBezTo>
                  <a:cubicBezTo>
                    <a:pt x="6691" y="492"/>
                    <a:pt x="6245" y="487"/>
                    <a:pt x="5799" y="477"/>
                  </a:cubicBezTo>
                  <a:cubicBezTo>
                    <a:pt x="4239" y="453"/>
                    <a:pt x="2453" y="370"/>
                    <a:pt x="1013" y="179"/>
                  </a:cubicBezTo>
                  <a:cubicBezTo>
                    <a:pt x="667" y="143"/>
                    <a:pt x="322" y="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20"/>
            <p:cNvSpPr/>
            <p:nvPr/>
          </p:nvSpPr>
          <p:spPr>
            <a:xfrm>
              <a:off x="2227950" y="3322850"/>
              <a:ext cx="376250" cy="36075"/>
            </a:xfrm>
            <a:custGeom>
              <a:rect b="b" l="l" r="r" t="t"/>
              <a:pathLst>
                <a:path extrusionOk="0" h="1443" w="15050">
                  <a:moveTo>
                    <a:pt x="0" y="1"/>
                  </a:moveTo>
                  <a:lnTo>
                    <a:pt x="0" y="1"/>
                  </a:lnTo>
                  <a:cubicBezTo>
                    <a:pt x="238" y="120"/>
                    <a:pt x="488" y="251"/>
                    <a:pt x="738" y="358"/>
                  </a:cubicBezTo>
                  <a:cubicBezTo>
                    <a:pt x="2588" y="1116"/>
                    <a:pt x="4760" y="1442"/>
                    <a:pt x="6970" y="1442"/>
                  </a:cubicBezTo>
                  <a:cubicBezTo>
                    <a:pt x="9795" y="1442"/>
                    <a:pt x="12685" y="909"/>
                    <a:pt x="15050" y="60"/>
                  </a:cubicBezTo>
                  <a:lnTo>
                    <a:pt x="15050" y="60"/>
                  </a:lnTo>
                  <a:cubicBezTo>
                    <a:pt x="12775" y="530"/>
                    <a:pt x="10455" y="689"/>
                    <a:pt x="8081" y="689"/>
                  </a:cubicBezTo>
                  <a:cubicBezTo>
                    <a:pt x="7746" y="689"/>
                    <a:pt x="7410" y="685"/>
                    <a:pt x="7073" y="680"/>
                  </a:cubicBezTo>
                  <a:cubicBezTo>
                    <a:pt x="5060" y="656"/>
                    <a:pt x="3013" y="644"/>
                    <a:pt x="1155" y="263"/>
                  </a:cubicBezTo>
                  <a:cubicBezTo>
                    <a:pt x="774" y="191"/>
                    <a:pt x="381" y="10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20"/>
            <p:cNvSpPr/>
            <p:nvPr/>
          </p:nvSpPr>
          <p:spPr>
            <a:xfrm>
              <a:off x="2241625" y="3285350"/>
              <a:ext cx="151250" cy="17100"/>
            </a:xfrm>
            <a:custGeom>
              <a:rect b="b" l="l" r="r" t="t"/>
              <a:pathLst>
                <a:path extrusionOk="0" h="684" w="6050">
                  <a:moveTo>
                    <a:pt x="1" y="1"/>
                  </a:moveTo>
                  <a:lnTo>
                    <a:pt x="1" y="1"/>
                  </a:lnTo>
                  <a:cubicBezTo>
                    <a:pt x="1110" y="496"/>
                    <a:pt x="2319" y="684"/>
                    <a:pt x="3536" y="684"/>
                  </a:cubicBezTo>
                  <a:cubicBezTo>
                    <a:pt x="4279" y="684"/>
                    <a:pt x="5025" y="614"/>
                    <a:pt x="5752" y="501"/>
                  </a:cubicBezTo>
                  <a:cubicBezTo>
                    <a:pt x="5859" y="489"/>
                    <a:pt x="5942" y="465"/>
                    <a:pt x="6049" y="453"/>
                  </a:cubicBezTo>
                  <a:cubicBezTo>
                    <a:pt x="5930" y="453"/>
                    <a:pt x="5811" y="441"/>
                    <a:pt x="5692" y="429"/>
                  </a:cubicBezTo>
                  <a:cubicBezTo>
                    <a:pt x="4763" y="358"/>
                    <a:pt x="3847" y="251"/>
                    <a:pt x="2918" y="203"/>
                  </a:cubicBezTo>
                  <a:cubicBezTo>
                    <a:pt x="1930" y="191"/>
                    <a:pt x="918" y="1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20"/>
            <p:cNvSpPr/>
            <p:nvPr/>
          </p:nvSpPr>
          <p:spPr>
            <a:xfrm>
              <a:off x="2278550" y="3256550"/>
              <a:ext cx="11625" cy="700"/>
            </a:xfrm>
            <a:custGeom>
              <a:rect b="b" l="l" r="r" t="t"/>
              <a:pathLst>
                <a:path extrusionOk="0" h="28" w="465">
                  <a:moveTo>
                    <a:pt x="233" y="1"/>
                  </a:moveTo>
                  <a:cubicBezTo>
                    <a:pt x="155" y="1"/>
                    <a:pt x="78" y="4"/>
                    <a:pt x="0" y="10"/>
                  </a:cubicBezTo>
                  <a:cubicBezTo>
                    <a:pt x="78" y="22"/>
                    <a:pt x="155" y="28"/>
                    <a:pt x="233" y="28"/>
                  </a:cubicBezTo>
                  <a:cubicBezTo>
                    <a:pt x="310" y="28"/>
                    <a:pt x="387" y="22"/>
                    <a:pt x="465" y="10"/>
                  </a:cubicBezTo>
                  <a:cubicBezTo>
                    <a:pt x="387" y="4"/>
                    <a:pt x="310" y="1"/>
                    <a:pt x="2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20"/>
            <p:cNvSpPr/>
            <p:nvPr/>
          </p:nvSpPr>
          <p:spPr>
            <a:xfrm>
              <a:off x="2950650" y="2695400"/>
              <a:ext cx="296200" cy="179225"/>
            </a:xfrm>
            <a:custGeom>
              <a:rect b="b" l="l" r="r" t="t"/>
              <a:pathLst>
                <a:path extrusionOk="0" h="7169" w="11848">
                  <a:moveTo>
                    <a:pt x="1" y="1"/>
                  </a:moveTo>
                  <a:cubicBezTo>
                    <a:pt x="96" y="179"/>
                    <a:pt x="203" y="358"/>
                    <a:pt x="322" y="524"/>
                  </a:cubicBezTo>
                  <a:cubicBezTo>
                    <a:pt x="1763" y="1251"/>
                    <a:pt x="3192" y="2013"/>
                    <a:pt x="4608" y="2787"/>
                  </a:cubicBezTo>
                  <a:cubicBezTo>
                    <a:pt x="7097" y="4108"/>
                    <a:pt x="9538" y="5525"/>
                    <a:pt x="11847" y="7168"/>
                  </a:cubicBezTo>
                  <a:cubicBezTo>
                    <a:pt x="8466" y="3953"/>
                    <a:pt x="4406" y="15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20"/>
            <p:cNvSpPr/>
            <p:nvPr/>
          </p:nvSpPr>
          <p:spPr>
            <a:xfrm>
              <a:off x="2753000" y="2709975"/>
              <a:ext cx="190225" cy="82200"/>
            </a:xfrm>
            <a:custGeom>
              <a:rect b="b" l="l" r="r" t="t"/>
              <a:pathLst>
                <a:path extrusionOk="0" h="3288" w="7609">
                  <a:moveTo>
                    <a:pt x="1" y="1"/>
                  </a:moveTo>
                  <a:cubicBezTo>
                    <a:pt x="382" y="156"/>
                    <a:pt x="918" y="394"/>
                    <a:pt x="1239" y="525"/>
                  </a:cubicBezTo>
                  <a:cubicBezTo>
                    <a:pt x="3585" y="1549"/>
                    <a:pt x="5371" y="2263"/>
                    <a:pt x="7609" y="3287"/>
                  </a:cubicBezTo>
                  <a:cubicBezTo>
                    <a:pt x="7276" y="2894"/>
                    <a:pt x="6954" y="2501"/>
                    <a:pt x="6657" y="2085"/>
                  </a:cubicBezTo>
                  <a:cubicBezTo>
                    <a:pt x="6371" y="1965"/>
                    <a:pt x="6073" y="1846"/>
                    <a:pt x="5787" y="1739"/>
                  </a:cubicBezTo>
                  <a:cubicBezTo>
                    <a:pt x="4120" y="1108"/>
                    <a:pt x="2406" y="632"/>
                    <a:pt x="680" y="180"/>
                  </a:cubicBezTo>
                  <a:cubicBezTo>
                    <a:pt x="465" y="120"/>
                    <a:pt x="227" y="6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20"/>
            <p:cNvSpPr/>
            <p:nvPr/>
          </p:nvSpPr>
          <p:spPr>
            <a:xfrm>
              <a:off x="2991125" y="2796600"/>
              <a:ext cx="207500" cy="127725"/>
            </a:xfrm>
            <a:custGeom>
              <a:rect b="b" l="l" r="r" t="t"/>
              <a:pathLst>
                <a:path extrusionOk="0" h="5109" w="8300">
                  <a:moveTo>
                    <a:pt x="96" y="1"/>
                  </a:moveTo>
                  <a:cubicBezTo>
                    <a:pt x="72" y="48"/>
                    <a:pt x="49" y="96"/>
                    <a:pt x="1" y="120"/>
                  </a:cubicBezTo>
                  <a:cubicBezTo>
                    <a:pt x="120" y="394"/>
                    <a:pt x="239" y="656"/>
                    <a:pt x="358" y="906"/>
                  </a:cubicBezTo>
                  <a:cubicBezTo>
                    <a:pt x="1442" y="1465"/>
                    <a:pt x="2513" y="2037"/>
                    <a:pt x="3597" y="2596"/>
                  </a:cubicBezTo>
                  <a:cubicBezTo>
                    <a:pt x="5180" y="3394"/>
                    <a:pt x="6787" y="4204"/>
                    <a:pt x="8300" y="5108"/>
                  </a:cubicBezTo>
                  <a:cubicBezTo>
                    <a:pt x="6014" y="3275"/>
                    <a:pt x="3466" y="1763"/>
                    <a:pt x="882" y="394"/>
                  </a:cubicBezTo>
                  <a:cubicBezTo>
                    <a:pt x="620" y="263"/>
                    <a:pt x="358" y="120"/>
                    <a:pt x="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20"/>
            <p:cNvSpPr/>
            <p:nvPr/>
          </p:nvSpPr>
          <p:spPr>
            <a:xfrm>
              <a:off x="2281825" y="2644250"/>
              <a:ext cx="420300" cy="50875"/>
            </a:xfrm>
            <a:custGeom>
              <a:rect b="b" l="l" r="r" t="t"/>
              <a:pathLst>
                <a:path extrusionOk="0" h="2035" w="16812">
                  <a:moveTo>
                    <a:pt x="6398" y="1"/>
                  </a:moveTo>
                  <a:cubicBezTo>
                    <a:pt x="5080" y="1"/>
                    <a:pt x="3759" y="80"/>
                    <a:pt x="2441" y="225"/>
                  </a:cubicBezTo>
                  <a:cubicBezTo>
                    <a:pt x="2120" y="237"/>
                    <a:pt x="1786" y="261"/>
                    <a:pt x="1465" y="296"/>
                  </a:cubicBezTo>
                  <a:cubicBezTo>
                    <a:pt x="1131" y="523"/>
                    <a:pt x="822" y="713"/>
                    <a:pt x="536" y="904"/>
                  </a:cubicBezTo>
                  <a:lnTo>
                    <a:pt x="0" y="1261"/>
                  </a:lnTo>
                  <a:cubicBezTo>
                    <a:pt x="1846" y="1058"/>
                    <a:pt x="3763" y="880"/>
                    <a:pt x="6084" y="796"/>
                  </a:cubicBezTo>
                  <a:cubicBezTo>
                    <a:pt x="6209" y="794"/>
                    <a:pt x="6333" y="793"/>
                    <a:pt x="6457" y="793"/>
                  </a:cubicBezTo>
                  <a:cubicBezTo>
                    <a:pt x="7641" y="793"/>
                    <a:pt x="8816" y="891"/>
                    <a:pt x="10002" y="999"/>
                  </a:cubicBezTo>
                  <a:cubicBezTo>
                    <a:pt x="12478" y="1189"/>
                    <a:pt x="14276" y="1475"/>
                    <a:pt x="16812" y="2035"/>
                  </a:cubicBezTo>
                  <a:cubicBezTo>
                    <a:pt x="13491" y="583"/>
                    <a:pt x="9961" y="1"/>
                    <a:pt x="6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20"/>
            <p:cNvSpPr/>
            <p:nvPr/>
          </p:nvSpPr>
          <p:spPr>
            <a:xfrm>
              <a:off x="2668175" y="2780225"/>
              <a:ext cx="467950" cy="185475"/>
            </a:xfrm>
            <a:custGeom>
              <a:rect b="b" l="l" r="r" t="t"/>
              <a:pathLst>
                <a:path extrusionOk="0" h="7419" w="18718">
                  <a:moveTo>
                    <a:pt x="1" y="1"/>
                  </a:moveTo>
                  <a:lnTo>
                    <a:pt x="1" y="1"/>
                  </a:lnTo>
                  <a:cubicBezTo>
                    <a:pt x="465" y="156"/>
                    <a:pt x="917" y="298"/>
                    <a:pt x="1370" y="453"/>
                  </a:cubicBezTo>
                  <a:cubicBezTo>
                    <a:pt x="4132" y="1406"/>
                    <a:pt x="6954" y="2227"/>
                    <a:pt x="9692" y="3275"/>
                  </a:cubicBezTo>
                  <a:cubicBezTo>
                    <a:pt x="11788" y="4144"/>
                    <a:pt x="13157" y="4728"/>
                    <a:pt x="15455" y="5799"/>
                  </a:cubicBezTo>
                  <a:cubicBezTo>
                    <a:pt x="16562" y="6311"/>
                    <a:pt x="17658" y="6811"/>
                    <a:pt x="18717" y="7418"/>
                  </a:cubicBezTo>
                  <a:cubicBezTo>
                    <a:pt x="15634" y="5061"/>
                    <a:pt x="12062" y="3418"/>
                    <a:pt x="8430" y="2084"/>
                  </a:cubicBezTo>
                  <a:cubicBezTo>
                    <a:pt x="6037" y="1239"/>
                    <a:pt x="3549" y="715"/>
                    <a:pt x="1072" y="215"/>
                  </a:cubicBezTo>
                  <a:cubicBezTo>
                    <a:pt x="715" y="144"/>
                    <a:pt x="358" y="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20"/>
            <p:cNvSpPr/>
            <p:nvPr/>
          </p:nvSpPr>
          <p:spPr>
            <a:xfrm>
              <a:off x="2148475" y="2746050"/>
              <a:ext cx="462275" cy="74975"/>
            </a:xfrm>
            <a:custGeom>
              <a:rect b="b" l="l" r="r" t="t"/>
              <a:pathLst>
                <a:path extrusionOk="0" h="2999" w="18491">
                  <a:moveTo>
                    <a:pt x="10459" y="0"/>
                  </a:moveTo>
                  <a:cubicBezTo>
                    <a:pt x="9659" y="0"/>
                    <a:pt x="8859" y="35"/>
                    <a:pt x="8061" y="106"/>
                  </a:cubicBezTo>
                  <a:cubicBezTo>
                    <a:pt x="6037" y="249"/>
                    <a:pt x="4025" y="582"/>
                    <a:pt x="2108" y="1225"/>
                  </a:cubicBezTo>
                  <a:cubicBezTo>
                    <a:pt x="1691" y="1356"/>
                    <a:pt x="1262" y="1499"/>
                    <a:pt x="846" y="1665"/>
                  </a:cubicBezTo>
                  <a:cubicBezTo>
                    <a:pt x="619" y="1904"/>
                    <a:pt x="381" y="2130"/>
                    <a:pt x="155" y="2356"/>
                  </a:cubicBezTo>
                  <a:cubicBezTo>
                    <a:pt x="96" y="2416"/>
                    <a:pt x="48" y="2475"/>
                    <a:pt x="0" y="2535"/>
                  </a:cubicBezTo>
                  <a:cubicBezTo>
                    <a:pt x="12" y="2678"/>
                    <a:pt x="24" y="2844"/>
                    <a:pt x="12" y="2999"/>
                  </a:cubicBezTo>
                  <a:cubicBezTo>
                    <a:pt x="155" y="2951"/>
                    <a:pt x="310" y="2892"/>
                    <a:pt x="453" y="2844"/>
                  </a:cubicBezTo>
                  <a:cubicBezTo>
                    <a:pt x="2155" y="2225"/>
                    <a:pt x="3882" y="1642"/>
                    <a:pt x="5680" y="1344"/>
                  </a:cubicBezTo>
                  <a:cubicBezTo>
                    <a:pt x="7538" y="1023"/>
                    <a:pt x="9756" y="877"/>
                    <a:pt x="11962" y="877"/>
                  </a:cubicBezTo>
                  <a:cubicBezTo>
                    <a:pt x="12130" y="877"/>
                    <a:pt x="12298" y="878"/>
                    <a:pt x="12466" y="880"/>
                  </a:cubicBezTo>
                  <a:cubicBezTo>
                    <a:pt x="14478" y="880"/>
                    <a:pt x="16502" y="939"/>
                    <a:pt x="18491" y="1237"/>
                  </a:cubicBezTo>
                  <a:cubicBezTo>
                    <a:pt x="15896" y="409"/>
                    <a:pt x="13180" y="0"/>
                    <a:pt x="10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20"/>
            <p:cNvSpPr/>
            <p:nvPr/>
          </p:nvSpPr>
          <p:spPr>
            <a:xfrm>
              <a:off x="2688125" y="2878150"/>
              <a:ext cx="372100" cy="128325"/>
            </a:xfrm>
            <a:custGeom>
              <a:rect b="b" l="l" r="r" t="t"/>
              <a:pathLst>
                <a:path extrusionOk="0" h="5133" w="14884">
                  <a:moveTo>
                    <a:pt x="0" y="1"/>
                  </a:moveTo>
                  <a:lnTo>
                    <a:pt x="0" y="1"/>
                  </a:lnTo>
                  <a:cubicBezTo>
                    <a:pt x="358" y="120"/>
                    <a:pt x="715" y="227"/>
                    <a:pt x="1096" y="334"/>
                  </a:cubicBezTo>
                  <a:cubicBezTo>
                    <a:pt x="3667" y="1049"/>
                    <a:pt x="6227" y="1858"/>
                    <a:pt x="8740" y="2751"/>
                  </a:cubicBezTo>
                  <a:cubicBezTo>
                    <a:pt x="10823" y="3501"/>
                    <a:pt x="12919" y="4240"/>
                    <a:pt x="14883" y="5133"/>
                  </a:cubicBezTo>
                  <a:cubicBezTo>
                    <a:pt x="12502" y="3644"/>
                    <a:pt x="9942" y="2394"/>
                    <a:pt x="7275" y="1501"/>
                  </a:cubicBezTo>
                  <a:cubicBezTo>
                    <a:pt x="5156" y="811"/>
                    <a:pt x="2953" y="370"/>
                    <a:pt x="715" y="96"/>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20"/>
            <p:cNvSpPr/>
            <p:nvPr/>
          </p:nvSpPr>
          <p:spPr>
            <a:xfrm>
              <a:off x="2107700" y="2846275"/>
              <a:ext cx="342325" cy="71500"/>
            </a:xfrm>
            <a:custGeom>
              <a:rect b="b" l="l" r="r" t="t"/>
              <a:pathLst>
                <a:path extrusionOk="0" h="2860" w="13693">
                  <a:moveTo>
                    <a:pt x="9769" y="0"/>
                  </a:moveTo>
                  <a:cubicBezTo>
                    <a:pt x="7234" y="0"/>
                    <a:pt x="4709" y="407"/>
                    <a:pt x="2250" y="1145"/>
                  </a:cubicBezTo>
                  <a:cubicBezTo>
                    <a:pt x="1762" y="1288"/>
                    <a:pt x="1250" y="1443"/>
                    <a:pt x="738" y="1586"/>
                  </a:cubicBezTo>
                  <a:cubicBezTo>
                    <a:pt x="560" y="1919"/>
                    <a:pt x="381" y="2228"/>
                    <a:pt x="214" y="2502"/>
                  </a:cubicBezTo>
                  <a:cubicBezTo>
                    <a:pt x="143" y="2621"/>
                    <a:pt x="84" y="2740"/>
                    <a:pt x="0" y="2860"/>
                  </a:cubicBezTo>
                  <a:cubicBezTo>
                    <a:pt x="274" y="2776"/>
                    <a:pt x="560" y="2705"/>
                    <a:pt x="822" y="2621"/>
                  </a:cubicBezTo>
                  <a:cubicBezTo>
                    <a:pt x="2774" y="2026"/>
                    <a:pt x="4751" y="1466"/>
                    <a:pt x="6763" y="1145"/>
                  </a:cubicBezTo>
                  <a:cubicBezTo>
                    <a:pt x="9156" y="693"/>
                    <a:pt x="11180" y="419"/>
                    <a:pt x="13692" y="335"/>
                  </a:cubicBezTo>
                  <a:cubicBezTo>
                    <a:pt x="12387" y="108"/>
                    <a:pt x="11077" y="0"/>
                    <a:pt x="97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20"/>
            <p:cNvSpPr/>
            <p:nvPr/>
          </p:nvSpPr>
          <p:spPr>
            <a:xfrm>
              <a:off x="2708350" y="2980850"/>
              <a:ext cx="319725" cy="78300"/>
            </a:xfrm>
            <a:custGeom>
              <a:rect b="b" l="l" r="r" t="t"/>
              <a:pathLst>
                <a:path extrusionOk="0" h="3132" w="12789">
                  <a:moveTo>
                    <a:pt x="1" y="1"/>
                  </a:moveTo>
                  <a:cubicBezTo>
                    <a:pt x="251" y="48"/>
                    <a:pt x="501" y="96"/>
                    <a:pt x="763" y="155"/>
                  </a:cubicBezTo>
                  <a:cubicBezTo>
                    <a:pt x="2323" y="477"/>
                    <a:pt x="3859" y="1001"/>
                    <a:pt x="5418" y="1358"/>
                  </a:cubicBezTo>
                  <a:cubicBezTo>
                    <a:pt x="7871" y="1941"/>
                    <a:pt x="10348" y="2453"/>
                    <a:pt x="12788" y="3132"/>
                  </a:cubicBezTo>
                  <a:cubicBezTo>
                    <a:pt x="8919" y="1089"/>
                    <a:pt x="5405" y="8"/>
                    <a:pt x="1092" y="8"/>
                  </a:cubicBezTo>
                  <a:cubicBezTo>
                    <a:pt x="932" y="8"/>
                    <a:pt x="771" y="10"/>
                    <a:pt x="608" y="13"/>
                  </a:cubicBezTo>
                  <a:cubicBezTo>
                    <a:pt x="406" y="13"/>
                    <a:pt x="191" y="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20"/>
            <p:cNvSpPr/>
            <p:nvPr/>
          </p:nvSpPr>
          <p:spPr>
            <a:xfrm>
              <a:off x="2775025" y="3046625"/>
              <a:ext cx="174475" cy="44375"/>
            </a:xfrm>
            <a:custGeom>
              <a:rect b="b" l="l" r="r" t="t"/>
              <a:pathLst>
                <a:path extrusionOk="0" h="1775" w="6979">
                  <a:moveTo>
                    <a:pt x="1" y="1"/>
                  </a:moveTo>
                  <a:cubicBezTo>
                    <a:pt x="334" y="108"/>
                    <a:pt x="668" y="227"/>
                    <a:pt x="989" y="334"/>
                  </a:cubicBezTo>
                  <a:cubicBezTo>
                    <a:pt x="1704" y="572"/>
                    <a:pt x="2418" y="834"/>
                    <a:pt x="3156" y="1049"/>
                  </a:cubicBezTo>
                  <a:cubicBezTo>
                    <a:pt x="4406" y="1382"/>
                    <a:pt x="5692" y="1584"/>
                    <a:pt x="6978" y="1775"/>
                  </a:cubicBezTo>
                  <a:cubicBezTo>
                    <a:pt x="5787" y="1251"/>
                    <a:pt x="4561" y="775"/>
                    <a:pt x="3299" y="489"/>
                  </a:cubicBezTo>
                  <a:cubicBezTo>
                    <a:pt x="2204" y="251"/>
                    <a:pt x="1227" y="180"/>
                    <a:pt x="84" y="13"/>
                  </a:cubicBezTo>
                  <a:cubicBezTo>
                    <a:pt x="61" y="13"/>
                    <a:pt x="25"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20"/>
            <p:cNvSpPr/>
            <p:nvPr/>
          </p:nvSpPr>
          <p:spPr>
            <a:xfrm>
              <a:off x="2758675" y="3110625"/>
              <a:ext cx="93175" cy="19075"/>
            </a:xfrm>
            <a:custGeom>
              <a:rect b="b" l="l" r="r" t="t"/>
              <a:pathLst>
                <a:path extrusionOk="0" h="763" w="3727">
                  <a:moveTo>
                    <a:pt x="0" y="1"/>
                  </a:moveTo>
                  <a:cubicBezTo>
                    <a:pt x="1215" y="417"/>
                    <a:pt x="2453" y="715"/>
                    <a:pt x="3727" y="763"/>
                  </a:cubicBezTo>
                  <a:cubicBezTo>
                    <a:pt x="2536" y="263"/>
                    <a:pt x="1274" y="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20"/>
            <p:cNvSpPr/>
            <p:nvPr/>
          </p:nvSpPr>
          <p:spPr>
            <a:xfrm>
              <a:off x="2075550" y="2958525"/>
              <a:ext cx="221175" cy="52725"/>
            </a:xfrm>
            <a:custGeom>
              <a:rect b="b" l="l" r="r" t="t"/>
              <a:pathLst>
                <a:path extrusionOk="0" h="2109" w="8847">
                  <a:moveTo>
                    <a:pt x="8083" y="1"/>
                  </a:moveTo>
                  <a:cubicBezTo>
                    <a:pt x="5633" y="1"/>
                    <a:pt x="3181" y="356"/>
                    <a:pt x="798" y="906"/>
                  </a:cubicBezTo>
                  <a:cubicBezTo>
                    <a:pt x="738" y="906"/>
                    <a:pt x="691" y="917"/>
                    <a:pt x="655" y="941"/>
                  </a:cubicBezTo>
                  <a:cubicBezTo>
                    <a:pt x="488" y="1370"/>
                    <a:pt x="250" y="1775"/>
                    <a:pt x="0" y="2108"/>
                  </a:cubicBezTo>
                  <a:cubicBezTo>
                    <a:pt x="215" y="2072"/>
                    <a:pt x="429" y="2025"/>
                    <a:pt x="655" y="1965"/>
                  </a:cubicBezTo>
                  <a:cubicBezTo>
                    <a:pt x="3394" y="1322"/>
                    <a:pt x="6072" y="489"/>
                    <a:pt x="8847" y="13"/>
                  </a:cubicBezTo>
                  <a:cubicBezTo>
                    <a:pt x="8592" y="5"/>
                    <a:pt x="8337" y="1"/>
                    <a:pt x="80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20"/>
            <p:cNvSpPr/>
            <p:nvPr/>
          </p:nvSpPr>
          <p:spPr>
            <a:xfrm>
              <a:off x="2540175" y="3077800"/>
              <a:ext cx="175350" cy="23625"/>
            </a:xfrm>
            <a:custGeom>
              <a:rect b="b" l="l" r="r" t="t"/>
              <a:pathLst>
                <a:path extrusionOk="0" h="945" w="7014">
                  <a:moveTo>
                    <a:pt x="2122" y="1"/>
                  </a:moveTo>
                  <a:cubicBezTo>
                    <a:pt x="1421" y="1"/>
                    <a:pt x="711" y="95"/>
                    <a:pt x="1" y="171"/>
                  </a:cubicBezTo>
                  <a:cubicBezTo>
                    <a:pt x="882" y="266"/>
                    <a:pt x="1977" y="480"/>
                    <a:pt x="3001" y="671"/>
                  </a:cubicBezTo>
                  <a:cubicBezTo>
                    <a:pt x="4335" y="885"/>
                    <a:pt x="5668" y="885"/>
                    <a:pt x="7014" y="945"/>
                  </a:cubicBezTo>
                  <a:cubicBezTo>
                    <a:pt x="5502" y="433"/>
                    <a:pt x="3942" y="52"/>
                    <a:pt x="2346" y="4"/>
                  </a:cubicBezTo>
                  <a:cubicBezTo>
                    <a:pt x="2272" y="2"/>
                    <a:pt x="2197" y="1"/>
                    <a:pt x="21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20"/>
            <p:cNvSpPr/>
            <p:nvPr/>
          </p:nvSpPr>
          <p:spPr>
            <a:xfrm>
              <a:off x="2438100" y="3116000"/>
              <a:ext cx="435475" cy="64000"/>
            </a:xfrm>
            <a:custGeom>
              <a:rect b="b" l="l" r="r" t="t"/>
              <a:pathLst>
                <a:path extrusionOk="0" h="2560" w="17419">
                  <a:moveTo>
                    <a:pt x="0" y="0"/>
                  </a:moveTo>
                  <a:cubicBezTo>
                    <a:pt x="72" y="24"/>
                    <a:pt x="167" y="24"/>
                    <a:pt x="238" y="48"/>
                  </a:cubicBezTo>
                  <a:cubicBezTo>
                    <a:pt x="2143" y="310"/>
                    <a:pt x="3977" y="917"/>
                    <a:pt x="5870" y="1262"/>
                  </a:cubicBezTo>
                  <a:cubicBezTo>
                    <a:pt x="9775" y="2024"/>
                    <a:pt x="13311" y="2429"/>
                    <a:pt x="17419" y="2560"/>
                  </a:cubicBezTo>
                  <a:cubicBezTo>
                    <a:pt x="14323" y="1929"/>
                    <a:pt x="11240" y="1203"/>
                    <a:pt x="8132" y="726"/>
                  </a:cubicBezTo>
                  <a:cubicBezTo>
                    <a:pt x="5941" y="369"/>
                    <a:pt x="3727" y="24"/>
                    <a:pt x="1512" y="24"/>
                  </a:cubicBezTo>
                  <a:cubicBezTo>
                    <a:pt x="1000" y="12"/>
                    <a:pt x="500"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20"/>
            <p:cNvSpPr/>
            <p:nvPr/>
          </p:nvSpPr>
          <p:spPr>
            <a:xfrm>
              <a:off x="2586625" y="3185650"/>
              <a:ext cx="57475" cy="8950"/>
            </a:xfrm>
            <a:custGeom>
              <a:rect b="b" l="l" r="r" t="t"/>
              <a:pathLst>
                <a:path extrusionOk="0" h="358" w="2299">
                  <a:moveTo>
                    <a:pt x="0" y="0"/>
                  </a:moveTo>
                  <a:lnTo>
                    <a:pt x="0" y="0"/>
                  </a:lnTo>
                  <a:cubicBezTo>
                    <a:pt x="723" y="207"/>
                    <a:pt x="1468" y="358"/>
                    <a:pt x="2214" y="358"/>
                  </a:cubicBezTo>
                  <a:cubicBezTo>
                    <a:pt x="2242" y="358"/>
                    <a:pt x="2270" y="358"/>
                    <a:pt x="2298" y="357"/>
                  </a:cubicBezTo>
                  <a:cubicBezTo>
                    <a:pt x="1548" y="95"/>
                    <a:pt x="774"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20"/>
            <p:cNvSpPr/>
            <p:nvPr/>
          </p:nvSpPr>
          <p:spPr>
            <a:xfrm>
              <a:off x="2183600" y="3205275"/>
              <a:ext cx="183675" cy="36600"/>
            </a:xfrm>
            <a:custGeom>
              <a:rect b="b" l="l" r="r" t="t"/>
              <a:pathLst>
                <a:path extrusionOk="0" h="1464" w="7347">
                  <a:moveTo>
                    <a:pt x="0" y="1"/>
                  </a:moveTo>
                  <a:lnTo>
                    <a:pt x="0" y="1"/>
                  </a:lnTo>
                  <a:cubicBezTo>
                    <a:pt x="119" y="310"/>
                    <a:pt x="155" y="668"/>
                    <a:pt x="36" y="965"/>
                  </a:cubicBezTo>
                  <a:cubicBezTo>
                    <a:pt x="2022" y="1300"/>
                    <a:pt x="4049" y="1463"/>
                    <a:pt x="6069" y="1463"/>
                  </a:cubicBezTo>
                  <a:cubicBezTo>
                    <a:pt x="6495" y="1463"/>
                    <a:pt x="6921" y="1456"/>
                    <a:pt x="7346" y="1442"/>
                  </a:cubicBezTo>
                  <a:cubicBezTo>
                    <a:pt x="4870" y="1084"/>
                    <a:pt x="2441" y="47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20"/>
            <p:cNvSpPr/>
            <p:nvPr/>
          </p:nvSpPr>
          <p:spPr>
            <a:xfrm>
              <a:off x="1196575" y="1572950"/>
              <a:ext cx="501275" cy="314350"/>
            </a:xfrm>
            <a:custGeom>
              <a:rect b="b" l="l" r="r" t="t"/>
              <a:pathLst>
                <a:path extrusionOk="0" h="12574" w="20051">
                  <a:moveTo>
                    <a:pt x="20050" y="0"/>
                  </a:moveTo>
                  <a:cubicBezTo>
                    <a:pt x="17776" y="369"/>
                    <a:pt x="15550" y="1131"/>
                    <a:pt x="13454" y="2072"/>
                  </a:cubicBezTo>
                  <a:cubicBezTo>
                    <a:pt x="11740" y="2870"/>
                    <a:pt x="10156" y="3882"/>
                    <a:pt x="8585" y="4929"/>
                  </a:cubicBezTo>
                  <a:cubicBezTo>
                    <a:pt x="5906" y="6680"/>
                    <a:pt x="3405" y="8727"/>
                    <a:pt x="1298" y="11121"/>
                  </a:cubicBezTo>
                  <a:cubicBezTo>
                    <a:pt x="869" y="11609"/>
                    <a:pt x="429" y="12097"/>
                    <a:pt x="0" y="12573"/>
                  </a:cubicBezTo>
                  <a:cubicBezTo>
                    <a:pt x="191" y="12395"/>
                    <a:pt x="405" y="12228"/>
                    <a:pt x="607" y="12073"/>
                  </a:cubicBezTo>
                  <a:cubicBezTo>
                    <a:pt x="1226" y="11609"/>
                    <a:pt x="1822" y="11180"/>
                    <a:pt x="2298" y="10823"/>
                  </a:cubicBezTo>
                  <a:cubicBezTo>
                    <a:pt x="5096" y="8680"/>
                    <a:pt x="7322" y="6799"/>
                    <a:pt x="10228" y="4917"/>
                  </a:cubicBezTo>
                  <a:cubicBezTo>
                    <a:pt x="11942" y="3763"/>
                    <a:pt x="13740" y="2774"/>
                    <a:pt x="15597" y="1881"/>
                  </a:cubicBezTo>
                  <a:cubicBezTo>
                    <a:pt x="17121" y="1131"/>
                    <a:pt x="18467" y="524"/>
                    <a:pt x="20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20"/>
            <p:cNvSpPr/>
            <p:nvPr/>
          </p:nvSpPr>
          <p:spPr>
            <a:xfrm>
              <a:off x="1099225" y="1511325"/>
              <a:ext cx="594150" cy="385500"/>
            </a:xfrm>
            <a:custGeom>
              <a:rect b="b" l="l" r="r" t="t"/>
              <a:pathLst>
                <a:path extrusionOk="0" h="15420" w="23766">
                  <a:moveTo>
                    <a:pt x="23766" y="1"/>
                  </a:moveTo>
                  <a:lnTo>
                    <a:pt x="23766" y="1"/>
                  </a:lnTo>
                  <a:cubicBezTo>
                    <a:pt x="21313" y="394"/>
                    <a:pt x="18896" y="1144"/>
                    <a:pt x="16610" y="2108"/>
                  </a:cubicBezTo>
                  <a:cubicBezTo>
                    <a:pt x="14229" y="3132"/>
                    <a:pt x="11990" y="4489"/>
                    <a:pt x="9883" y="5978"/>
                  </a:cubicBezTo>
                  <a:cubicBezTo>
                    <a:pt x="7061" y="7918"/>
                    <a:pt x="4442" y="10133"/>
                    <a:pt x="2203" y="12705"/>
                  </a:cubicBezTo>
                  <a:cubicBezTo>
                    <a:pt x="1430" y="13586"/>
                    <a:pt x="691" y="14490"/>
                    <a:pt x="1" y="15419"/>
                  </a:cubicBezTo>
                  <a:cubicBezTo>
                    <a:pt x="72" y="15395"/>
                    <a:pt x="120" y="15360"/>
                    <a:pt x="156" y="15312"/>
                  </a:cubicBezTo>
                  <a:cubicBezTo>
                    <a:pt x="1203" y="14300"/>
                    <a:pt x="2358" y="13407"/>
                    <a:pt x="3430" y="12419"/>
                  </a:cubicBezTo>
                  <a:cubicBezTo>
                    <a:pt x="4799" y="11216"/>
                    <a:pt x="6144" y="9954"/>
                    <a:pt x="7537" y="8787"/>
                  </a:cubicBezTo>
                  <a:cubicBezTo>
                    <a:pt x="9347" y="7323"/>
                    <a:pt x="11216" y="5930"/>
                    <a:pt x="13372" y="4584"/>
                  </a:cubicBezTo>
                  <a:cubicBezTo>
                    <a:pt x="15003" y="3584"/>
                    <a:pt x="16729" y="2763"/>
                    <a:pt x="18467" y="1989"/>
                  </a:cubicBezTo>
                  <a:cubicBezTo>
                    <a:pt x="20146" y="1275"/>
                    <a:pt x="21884" y="548"/>
                    <a:pt x="23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20"/>
            <p:cNvSpPr/>
            <p:nvPr/>
          </p:nvSpPr>
          <p:spPr>
            <a:xfrm>
              <a:off x="1023925" y="1470550"/>
              <a:ext cx="549500" cy="414950"/>
            </a:xfrm>
            <a:custGeom>
              <a:rect b="b" l="l" r="r" t="t"/>
              <a:pathLst>
                <a:path extrusionOk="0" h="16598" w="21980">
                  <a:moveTo>
                    <a:pt x="21979" y="0"/>
                  </a:moveTo>
                  <a:lnTo>
                    <a:pt x="21979" y="0"/>
                  </a:lnTo>
                  <a:cubicBezTo>
                    <a:pt x="20277" y="512"/>
                    <a:pt x="18574" y="1108"/>
                    <a:pt x="16967" y="1894"/>
                  </a:cubicBezTo>
                  <a:cubicBezTo>
                    <a:pt x="14609" y="3060"/>
                    <a:pt x="12431" y="4513"/>
                    <a:pt x="10323" y="6073"/>
                  </a:cubicBezTo>
                  <a:cubicBezTo>
                    <a:pt x="7251" y="8406"/>
                    <a:pt x="4311" y="11002"/>
                    <a:pt x="1917" y="14038"/>
                  </a:cubicBezTo>
                  <a:cubicBezTo>
                    <a:pt x="1251" y="14859"/>
                    <a:pt x="655" y="15729"/>
                    <a:pt x="1" y="16598"/>
                  </a:cubicBezTo>
                  <a:cubicBezTo>
                    <a:pt x="72" y="16526"/>
                    <a:pt x="155" y="16431"/>
                    <a:pt x="239" y="16360"/>
                  </a:cubicBezTo>
                  <a:cubicBezTo>
                    <a:pt x="1084" y="15538"/>
                    <a:pt x="1941" y="14705"/>
                    <a:pt x="2787" y="13895"/>
                  </a:cubicBezTo>
                  <a:cubicBezTo>
                    <a:pt x="4061" y="12657"/>
                    <a:pt x="5299" y="11395"/>
                    <a:pt x="6597" y="10168"/>
                  </a:cubicBezTo>
                  <a:cubicBezTo>
                    <a:pt x="7787" y="9049"/>
                    <a:pt x="9585" y="7549"/>
                    <a:pt x="10597" y="6763"/>
                  </a:cubicBezTo>
                  <a:cubicBezTo>
                    <a:pt x="14121" y="4096"/>
                    <a:pt x="17967" y="1846"/>
                    <a:pt x="21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20"/>
            <p:cNvSpPr/>
            <p:nvPr/>
          </p:nvSpPr>
          <p:spPr>
            <a:xfrm>
              <a:off x="1068575" y="1411900"/>
              <a:ext cx="464075" cy="311675"/>
            </a:xfrm>
            <a:custGeom>
              <a:rect b="b" l="l" r="r" t="t"/>
              <a:pathLst>
                <a:path extrusionOk="0" h="12467" w="18563">
                  <a:moveTo>
                    <a:pt x="18562" y="1"/>
                  </a:moveTo>
                  <a:lnTo>
                    <a:pt x="18562" y="1"/>
                  </a:lnTo>
                  <a:cubicBezTo>
                    <a:pt x="14764" y="846"/>
                    <a:pt x="11264" y="2692"/>
                    <a:pt x="8132" y="4942"/>
                  </a:cubicBezTo>
                  <a:cubicBezTo>
                    <a:pt x="7001" y="5752"/>
                    <a:pt x="5882" y="6561"/>
                    <a:pt x="4822" y="7466"/>
                  </a:cubicBezTo>
                  <a:cubicBezTo>
                    <a:pt x="3691" y="8454"/>
                    <a:pt x="2667" y="9550"/>
                    <a:pt x="1655" y="10657"/>
                  </a:cubicBezTo>
                  <a:cubicBezTo>
                    <a:pt x="1132" y="11217"/>
                    <a:pt x="608" y="11788"/>
                    <a:pt x="96" y="12360"/>
                  </a:cubicBezTo>
                  <a:cubicBezTo>
                    <a:pt x="75" y="12381"/>
                    <a:pt x="58" y="12406"/>
                    <a:pt x="40" y="12428"/>
                  </a:cubicBezTo>
                  <a:lnTo>
                    <a:pt x="40" y="12428"/>
                  </a:lnTo>
                  <a:cubicBezTo>
                    <a:pt x="58" y="12412"/>
                    <a:pt x="75" y="12398"/>
                    <a:pt x="96" y="12383"/>
                  </a:cubicBezTo>
                  <a:cubicBezTo>
                    <a:pt x="870" y="11693"/>
                    <a:pt x="1667" y="11038"/>
                    <a:pt x="2477" y="10407"/>
                  </a:cubicBezTo>
                  <a:cubicBezTo>
                    <a:pt x="5751" y="7728"/>
                    <a:pt x="8704" y="5359"/>
                    <a:pt x="12442" y="3180"/>
                  </a:cubicBezTo>
                  <a:cubicBezTo>
                    <a:pt x="14419" y="2001"/>
                    <a:pt x="16419" y="846"/>
                    <a:pt x="18562" y="1"/>
                  </a:cubicBezTo>
                  <a:close/>
                  <a:moveTo>
                    <a:pt x="40" y="12428"/>
                  </a:moveTo>
                  <a:lnTo>
                    <a:pt x="40" y="12428"/>
                  </a:lnTo>
                  <a:cubicBezTo>
                    <a:pt x="28" y="12440"/>
                    <a:pt x="15" y="12452"/>
                    <a:pt x="0" y="12467"/>
                  </a:cubicBezTo>
                  <a:cubicBezTo>
                    <a:pt x="15" y="12457"/>
                    <a:pt x="28" y="12443"/>
                    <a:pt x="40" y="1242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20"/>
            <p:cNvSpPr/>
            <p:nvPr/>
          </p:nvSpPr>
          <p:spPr>
            <a:xfrm>
              <a:off x="1213225" y="1280650"/>
              <a:ext cx="489675" cy="240525"/>
            </a:xfrm>
            <a:custGeom>
              <a:rect b="b" l="l" r="r" t="t"/>
              <a:pathLst>
                <a:path extrusionOk="0" h="9621" w="19587">
                  <a:moveTo>
                    <a:pt x="19587" y="0"/>
                  </a:moveTo>
                  <a:cubicBezTo>
                    <a:pt x="18158" y="24"/>
                    <a:pt x="16765" y="310"/>
                    <a:pt x="15396" y="691"/>
                  </a:cubicBezTo>
                  <a:cubicBezTo>
                    <a:pt x="13241" y="1274"/>
                    <a:pt x="11181" y="2155"/>
                    <a:pt x="9204" y="3167"/>
                  </a:cubicBezTo>
                  <a:cubicBezTo>
                    <a:pt x="6609" y="4441"/>
                    <a:pt x="4168" y="6013"/>
                    <a:pt x="2013" y="7930"/>
                  </a:cubicBezTo>
                  <a:lnTo>
                    <a:pt x="1" y="9621"/>
                  </a:lnTo>
                  <a:cubicBezTo>
                    <a:pt x="49" y="9585"/>
                    <a:pt x="96" y="9549"/>
                    <a:pt x="144" y="9525"/>
                  </a:cubicBezTo>
                  <a:cubicBezTo>
                    <a:pt x="1061" y="8906"/>
                    <a:pt x="2013" y="8335"/>
                    <a:pt x="2966" y="7763"/>
                  </a:cubicBezTo>
                  <a:cubicBezTo>
                    <a:pt x="4728" y="6680"/>
                    <a:pt x="6466" y="5560"/>
                    <a:pt x="8264" y="4548"/>
                  </a:cubicBezTo>
                  <a:cubicBezTo>
                    <a:pt x="9824" y="3655"/>
                    <a:pt x="12133" y="2608"/>
                    <a:pt x="13479" y="2060"/>
                  </a:cubicBezTo>
                  <a:cubicBezTo>
                    <a:pt x="15205" y="1346"/>
                    <a:pt x="17444" y="369"/>
                    <a:pt x="195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20"/>
            <p:cNvSpPr/>
            <p:nvPr/>
          </p:nvSpPr>
          <p:spPr>
            <a:xfrm>
              <a:off x="1193600" y="1222900"/>
              <a:ext cx="407200" cy="216425"/>
            </a:xfrm>
            <a:custGeom>
              <a:rect b="b" l="l" r="r" t="t"/>
              <a:pathLst>
                <a:path extrusionOk="0" h="8657" w="16288">
                  <a:moveTo>
                    <a:pt x="16288" y="0"/>
                  </a:moveTo>
                  <a:lnTo>
                    <a:pt x="16288" y="0"/>
                  </a:lnTo>
                  <a:cubicBezTo>
                    <a:pt x="14419" y="262"/>
                    <a:pt x="12573" y="715"/>
                    <a:pt x="10823" y="1346"/>
                  </a:cubicBezTo>
                  <a:cubicBezTo>
                    <a:pt x="7120" y="2775"/>
                    <a:pt x="3822" y="5073"/>
                    <a:pt x="964" y="7799"/>
                  </a:cubicBezTo>
                  <a:cubicBezTo>
                    <a:pt x="655" y="8085"/>
                    <a:pt x="333" y="8382"/>
                    <a:pt x="0" y="8656"/>
                  </a:cubicBezTo>
                  <a:cubicBezTo>
                    <a:pt x="476" y="8335"/>
                    <a:pt x="976" y="8025"/>
                    <a:pt x="1488" y="7728"/>
                  </a:cubicBezTo>
                  <a:cubicBezTo>
                    <a:pt x="3822" y="6382"/>
                    <a:pt x="6048" y="4870"/>
                    <a:pt x="8394" y="3572"/>
                  </a:cubicBezTo>
                  <a:cubicBezTo>
                    <a:pt x="11073" y="2108"/>
                    <a:pt x="13609" y="917"/>
                    <a:pt x="16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20"/>
            <p:cNvSpPr/>
            <p:nvPr/>
          </p:nvSpPr>
          <p:spPr>
            <a:xfrm>
              <a:off x="1214725" y="1167250"/>
              <a:ext cx="293800" cy="173550"/>
            </a:xfrm>
            <a:custGeom>
              <a:rect b="b" l="l" r="r" t="t"/>
              <a:pathLst>
                <a:path extrusionOk="0" h="6942" w="11752">
                  <a:moveTo>
                    <a:pt x="11752" y="0"/>
                  </a:moveTo>
                  <a:lnTo>
                    <a:pt x="11752" y="0"/>
                  </a:lnTo>
                  <a:cubicBezTo>
                    <a:pt x="7382" y="1048"/>
                    <a:pt x="3656" y="3369"/>
                    <a:pt x="477" y="6477"/>
                  </a:cubicBezTo>
                  <a:cubicBezTo>
                    <a:pt x="310" y="6632"/>
                    <a:pt x="167" y="6787"/>
                    <a:pt x="0" y="6941"/>
                  </a:cubicBezTo>
                  <a:cubicBezTo>
                    <a:pt x="286" y="6763"/>
                    <a:pt x="536" y="6584"/>
                    <a:pt x="810" y="6406"/>
                  </a:cubicBezTo>
                  <a:cubicBezTo>
                    <a:pt x="2346" y="5453"/>
                    <a:pt x="3918" y="4584"/>
                    <a:pt x="5418" y="3619"/>
                  </a:cubicBezTo>
                  <a:cubicBezTo>
                    <a:pt x="7478" y="2322"/>
                    <a:pt x="9525" y="988"/>
                    <a:pt x="11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20"/>
            <p:cNvSpPr/>
            <p:nvPr/>
          </p:nvSpPr>
          <p:spPr>
            <a:xfrm>
              <a:off x="1213225" y="1134500"/>
              <a:ext cx="207800" cy="134275"/>
            </a:xfrm>
            <a:custGeom>
              <a:rect b="b" l="l" r="r" t="t"/>
              <a:pathLst>
                <a:path extrusionOk="0" h="5371" w="8312">
                  <a:moveTo>
                    <a:pt x="8311" y="0"/>
                  </a:moveTo>
                  <a:lnTo>
                    <a:pt x="8311" y="0"/>
                  </a:lnTo>
                  <a:cubicBezTo>
                    <a:pt x="5216" y="834"/>
                    <a:pt x="2382" y="2632"/>
                    <a:pt x="287" y="5037"/>
                  </a:cubicBezTo>
                  <a:cubicBezTo>
                    <a:pt x="203" y="5144"/>
                    <a:pt x="96" y="5251"/>
                    <a:pt x="1" y="5370"/>
                  </a:cubicBezTo>
                  <a:cubicBezTo>
                    <a:pt x="227" y="5168"/>
                    <a:pt x="453" y="4989"/>
                    <a:pt x="680" y="4810"/>
                  </a:cubicBezTo>
                  <a:cubicBezTo>
                    <a:pt x="1763" y="3965"/>
                    <a:pt x="3120" y="3179"/>
                    <a:pt x="4335" y="2417"/>
                  </a:cubicBezTo>
                  <a:cubicBezTo>
                    <a:pt x="5644" y="1572"/>
                    <a:pt x="6907" y="691"/>
                    <a:pt x="83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20"/>
            <p:cNvSpPr/>
            <p:nvPr/>
          </p:nvSpPr>
          <p:spPr>
            <a:xfrm>
              <a:off x="941475" y="946375"/>
              <a:ext cx="448900" cy="252725"/>
            </a:xfrm>
            <a:custGeom>
              <a:rect b="b" l="l" r="r" t="t"/>
              <a:pathLst>
                <a:path extrusionOk="0" h="10109" w="17956">
                  <a:moveTo>
                    <a:pt x="17955" y="1"/>
                  </a:moveTo>
                  <a:lnTo>
                    <a:pt x="17955" y="1"/>
                  </a:lnTo>
                  <a:cubicBezTo>
                    <a:pt x="15431" y="429"/>
                    <a:pt x="12954" y="1215"/>
                    <a:pt x="10633" y="2310"/>
                  </a:cubicBezTo>
                  <a:cubicBezTo>
                    <a:pt x="8775" y="3227"/>
                    <a:pt x="6942" y="4263"/>
                    <a:pt x="5251" y="5466"/>
                  </a:cubicBezTo>
                  <a:cubicBezTo>
                    <a:pt x="3644" y="6609"/>
                    <a:pt x="2227" y="8002"/>
                    <a:pt x="786" y="9359"/>
                  </a:cubicBezTo>
                  <a:cubicBezTo>
                    <a:pt x="512" y="9621"/>
                    <a:pt x="251" y="9859"/>
                    <a:pt x="0" y="10109"/>
                  </a:cubicBezTo>
                  <a:cubicBezTo>
                    <a:pt x="453" y="9764"/>
                    <a:pt x="953" y="9418"/>
                    <a:pt x="1441" y="9109"/>
                  </a:cubicBezTo>
                  <a:cubicBezTo>
                    <a:pt x="3668" y="7740"/>
                    <a:pt x="5811" y="6216"/>
                    <a:pt x="8061" y="4858"/>
                  </a:cubicBezTo>
                  <a:cubicBezTo>
                    <a:pt x="9609" y="3918"/>
                    <a:pt x="11204" y="3096"/>
                    <a:pt x="12812" y="2275"/>
                  </a:cubicBezTo>
                  <a:cubicBezTo>
                    <a:pt x="14550" y="1394"/>
                    <a:pt x="16157" y="644"/>
                    <a:pt x="17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20"/>
            <p:cNvSpPr/>
            <p:nvPr/>
          </p:nvSpPr>
          <p:spPr>
            <a:xfrm>
              <a:off x="954275" y="910950"/>
              <a:ext cx="339050" cy="172375"/>
            </a:xfrm>
            <a:custGeom>
              <a:rect b="b" l="l" r="r" t="t"/>
              <a:pathLst>
                <a:path extrusionOk="0" h="6895" w="13562">
                  <a:moveTo>
                    <a:pt x="13562" y="1"/>
                  </a:moveTo>
                  <a:lnTo>
                    <a:pt x="13562" y="1"/>
                  </a:lnTo>
                  <a:cubicBezTo>
                    <a:pt x="11002" y="537"/>
                    <a:pt x="8466" y="1346"/>
                    <a:pt x="6108" y="2489"/>
                  </a:cubicBezTo>
                  <a:cubicBezTo>
                    <a:pt x="3941" y="3656"/>
                    <a:pt x="2286" y="4823"/>
                    <a:pt x="596" y="6347"/>
                  </a:cubicBezTo>
                  <a:cubicBezTo>
                    <a:pt x="405" y="6525"/>
                    <a:pt x="203" y="6704"/>
                    <a:pt x="0" y="6894"/>
                  </a:cubicBezTo>
                  <a:cubicBezTo>
                    <a:pt x="262" y="6716"/>
                    <a:pt x="524" y="6549"/>
                    <a:pt x="774" y="6394"/>
                  </a:cubicBezTo>
                  <a:cubicBezTo>
                    <a:pt x="2215" y="5525"/>
                    <a:pt x="3775" y="4858"/>
                    <a:pt x="5239" y="4037"/>
                  </a:cubicBezTo>
                  <a:cubicBezTo>
                    <a:pt x="7966" y="2620"/>
                    <a:pt x="10752" y="1156"/>
                    <a:pt x="135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20"/>
            <p:cNvSpPr/>
            <p:nvPr/>
          </p:nvSpPr>
          <p:spPr>
            <a:xfrm>
              <a:off x="917950" y="904400"/>
              <a:ext cx="225050" cy="111950"/>
            </a:xfrm>
            <a:custGeom>
              <a:rect b="b" l="l" r="r" t="t"/>
              <a:pathLst>
                <a:path extrusionOk="0" h="4478" w="9002">
                  <a:moveTo>
                    <a:pt x="9002" y="1"/>
                  </a:moveTo>
                  <a:lnTo>
                    <a:pt x="9002" y="1"/>
                  </a:lnTo>
                  <a:cubicBezTo>
                    <a:pt x="7288" y="275"/>
                    <a:pt x="5621" y="882"/>
                    <a:pt x="4073" y="1668"/>
                  </a:cubicBezTo>
                  <a:cubicBezTo>
                    <a:pt x="2763" y="2382"/>
                    <a:pt x="1549" y="3275"/>
                    <a:pt x="406" y="4156"/>
                  </a:cubicBezTo>
                  <a:cubicBezTo>
                    <a:pt x="263" y="4251"/>
                    <a:pt x="132" y="4358"/>
                    <a:pt x="1" y="4478"/>
                  </a:cubicBezTo>
                  <a:cubicBezTo>
                    <a:pt x="108" y="4394"/>
                    <a:pt x="239" y="4311"/>
                    <a:pt x="370" y="4239"/>
                  </a:cubicBezTo>
                  <a:cubicBezTo>
                    <a:pt x="2013" y="3346"/>
                    <a:pt x="2989" y="3085"/>
                    <a:pt x="4430" y="2394"/>
                  </a:cubicBezTo>
                  <a:cubicBezTo>
                    <a:pt x="5978" y="1656"/>
                    <a:pt x="7442" y="715"/>
                    <a:pt x="9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20"/>
            <p:cNvSpPr/>
            <p:nvPr/>
          </p:nvSpPr>
          <p:spPr>
            <a:xfrm>
              <a:off x="845025" y="901425"/>
              <a:ext cx="108675" cy="68800"/>
            </a:xfrm>
            <a:custGeom>
              <a:rect b="b" l="l" r="r" t="t"/>
              <a:pathLst>
                <a:path extrusionOk="0" h="2752" w="4347">
                  <a:moveTo>
                    <a:pt x="4347" y="1"/>
                  </a:moveTo>
                  <a:lnTo>
                    <a:pt x="4347" y="1"/>
                  </a:lnTo>
                  <a:cubicBezTo>
                    <a:pt x="2656" y="596"/>
                    <a:pt x="1275" y="1596"/>
                    <a:pt x="1" y="2751"/>
                  </a:cubicBezTo>
                  <a:cubicBezTo>
                    <a:pt x="549" y="2430"/>
                    <a:pt x="1608" y="1799"/>
                    <a:pt x="2323" y="1358"/>
                  </a:cubicBezTo>
                  <a:cubicBezTo>
                    <a:pt x="3013" y="918"/>
                    <a:pt x="3656" y="429"/>
                    <a:pt x="4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20"/>
            <p:cNvSpPr/>
            <p:nvPr/>
          </p:nvSpPr>
          <p:spPr>
            <a:xfrm>
              <a:off x="533400" y="1434825"/>
              <a:ext cx="182775" cy="228625"/>
            </a:xfrm>
            <a:custGeom>
              <a:rect b="b" l="l" r="r" t="t"/>
              <a:pathLst>
                <a:path extrusionOk="0" h="9145" w="7311">
                  <a:moveTo>
                    <a:pt x="7310" y="1"/>
                  </a:moveTo>
                  <a:lnTo>
                    <a:pt x="7310" y="1"/>
                  </a:lnTo>
                  <a:cubicBezTo>
                    <a:pt x="4846" y="1572"/>
                    <a:pt x="2869" y="3799"/>
                    <a:pt x="1357" y="6275"/>
                  </a:cubicBezTo>
                  <a:cubicBezTo>
                    <a:pt x="905" y="7025"/>
                    <a:pt x="452" y="7740"/>
                    <a:pt x="179" y="8514"/>
                  </a:cubicBezTo>
                  <a:cubicBezTo>
                    <a:pt x="107" y="8728"/>
                    <a:pt x="48" y="8930"/>
                    <a:pt x="0" y="9145"/>
                  </a:cubicBezTo>
                  <a:cubicBezTo>
                    <a:pt x="95" y="8954"/>
                    <a:pt x="179" y="8776"/>
                    <a:pt x="310" y="8609"/>
                  </a:cubicBezTo>
                  <a:cubicBezTo>
                    <a:pt x="607" y="8156"/>
                    <a:pt x="881" y="7847"/>
                    <a:pt x="1274" y="7406"/>
                  </a:cubicBezTo>
                  <a:cubicBezTo>
                    <a:pt x="1917" y="6668"/>
                    <a:pt x="2536" y="5930"/>
                    <a:pt x="3143" y="5168"/>
                  </a:cubicBezTo>
                  <a:cubicBezTo>
                    <a:pt x="4453" y="3549"/>
                    <a:pt x="5620" y="1810"/>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20"/>
            <p:cNvSpPr/>
            <p:nvPr/>
          </p:nvSpPr>
          <p:spPr>
            <a:xfrm>
              <a:off x="611675" y="1422925"/>
              <a:ext cx="254525" cy="295900"/>
            </a:xfrm>
            <a:custGeom>
              <a:rect b="b" l="l" r="r" t="t"/>
              <a:pathLst>
                <a:path extrusionOk="0" h="11836" w="10181">
                  <a:moveTo>
                    <a:pt x="10180" y="0"/>
                  </a:moveTo>
                  <a:lnTo>
                    <a:pt x="10180" y="0"/>
                  </a:lnTo>
                  <a:cubicBezTo>
                    <a:pt x="7632" y="1655"/>
                    <a:pt x="5418" y="3799"/>
                    <a:pt x="3525" y="6168"/>
                  </a:cubicBezTo>
                  <a:cubicBezTo>
                    <a:pt x="2322" y="7728"/>
                    <a:pt x="1310" y="9442"/>
                    <a:pt x="369" y="11168"/>
                  </a:cubicBezTo>
                  <a:cubicBezTo>
                    <a:pt x="250" y="11395"/>
                    <a:pt x="119" y="11609"/>
                    <a:pt x="0" y="11835"/>
                  </a:cubicBezTo>
                  <a:cubicBezTo>
                    <a:pt x="227" y="11526"/>
                    <a:pt x="465" y="11228"/>
                    <a:pt x="715" y="10942"/>
                  </a:cubicBezTo>
                  <a:cubicBezTo>
                    <a:pt x="2453" y="8918"/>
                    <a:pt x="4168" y="6882"/>
                    <a:pt x="5894" y="4822"/>
                  </a:cubicBezTo>
                  <a:cubicBezTo>
                    <a:pt x="7263" y="3156"/>
                    <a:pt x="8597" y="1477"/>
                    <a:pt x="101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20"/>
            <p:cNvSpPr/>
            <p:nvPr/>
          </p:nvSpPr>
          <p:spPr>
            <a:xfrm>
              <a:off x="745325" y="1507450"/>
              <a:ext cx="185750" cy="228925"/>
            </a:xfrm>
            <a:custGeom>
              <a:rect b="b" l="l" r="r" t="t"/>
              <a:pathLst>
                <a:path extrusionOk="0" h="9157" w="7430">
                  <a:moveTo>
                    <a:pt x="7430" y="1"/>
                  </a:moveTo>
                  <a:cubicBezTo>
                    <a:pt x="5858" y="1203"/>
                    <a:pt x="4417" y="2573"/>
                    <a:pt x="3144" y="4061"/>
                  </a:cubicBezTo>
                  <a:cubicBezTo>
                    <a:pt x="1977" y="5490"/>
                    <a:pt x="917" y="7037"/>
                    <a:pt x="179" y="8728"/>
                  </a:cubicBezTo>
                  <a:cubicBezTo>
                    <a:pt x="119" y="8871"/>
                    <a:pt x="60" y="9026"/>
                    <a:pt x="0" y="9157"/>
                  </a:cubicBezTo>
                  <a:cubicBezTo>
                    <a:pt x="107" y="8942"/>
                    <a:pt x="250" y="8752"/>
                    <a:pt x="405" y="8561"/>
                  </a:cubicBezTo>
                  <a:cubicBezTo>
                    <a:pt x="1655" y="7121"/>
                    <a:pt x="3048" y="5609"/>
                    <a:pt x="4251" y="4061"/>
                  </a:cubicBezTo>
                  <a:cubicBezTo>
                    <a:pt x="4846" y="3335"/>
                    <a:pt x="6394" y="1203"/>
                    <a:pt x="7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20"/>
            <p:cNvSpPr/>
            <p:nvPr/>
          </p:nvSpPr>
          <p:spPr>
            <a:xfrm>
              <a:off x="464625" y="1311000"/>
              <a:ext cx="246775" cy="291425"/>
            </a:xfrm>
            <a:custGeom>
              <a:rect b="b" l="l" r="r" t="t"/>
              <a:pathLst>
                <a:path extrusionOk="0" h="11657" w="9871">
                  <a:moveTo>
                    <a:pt x="9871" y="1"/>
                  </a:moveTo>
                  <a:lnTo>
                    <a:pt x="9871" y="1"/>
                  </a:lnTo>
                  <a:cubicBezTo>
                    <a:pt x="7680" y="1263"/>
                    <a:pt x="5763" y="2965"/>
                    <a:pt x="4061" y="4823"/>
                  </a:cubicBezTo>
                  <a:cubicBezTo>
                    <a:pt x="2549" y="6621"/>
                    <a:pt x="1144" y="8811"/>
                    <a:pt x="346" y="10788"/>
                  </a:cubicBezTo>
                  <a:cubicBezTo>
                    <a:pt x="227" y="11074"/>
                    <a:pt x="108" y="11371"/>
                    <a:pt x="1" y="11657"/>
                  </a:cubicBezTo>
                  <a:cubicBezTo>
                    <a:pt x="179" y="11347"/>
                    <a:pt x="513" y="10847"/>
                    <a:pt x="656" y="10645"/>
                  </a:cubicBezTo>
                  <a:cubicBezTo>
                    <a:pt x="1894" y="8930"/>
                    <a:pt x="3215" y="7335"/>
                    <a:pt x="4882" y="5299"/>
                  </a:cubicBezTo>
                  <a:cubicBezTo>
                    <a:pt x="6478" y="3465"/>
                    <a:pt x="8025" y="1584"/>
                    <a:pt x="98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20"/>
            <p:cNvSpPr/>
            <p:nvPr/>
          </p:nvSpPr>
          <p:spPr>
            <a:xfrm>
              <a:off x="448550" y="1279750"/>
              <a:ext cx="211950" cy="213150"/>
            </a:xfrm>
            <a:custGeom>
              <a:rect b="b" l="l" r="r" t="t"/>
              <a:pathLst>
                <a:path extrusionOk="0" h="8526" w="8478">
                  <a:moveTo>
                    <a:pt x="8478" y="1"/>
                  </a:moveTo>
                  <a:lnTo>
                    <a:pt x="8478" y="1"/>
                  </a:lnTo>
                  <a:cubicBezTo>
                    <a:pt x="6752" y="882"/>
                    <a:pt x="5144" y="1989"/>
                    <a:pt x="3763" y="3334"/>
                  </a:cubicBezTo>
                  <a:cubicBezTo>
                    <a:pt x="2382" y="4715"/>
                    <a:pt x="1299" y="6358"/>
                    <a:pt x="298" y="8025"/>
                  </a:cubicBezTo>
                  <a:cubicBezTo>
                    <a:pt x="203" y="8180"/>
                    <a:pt x="108" y="8371"/>
                    <a:pt x="1" y="8525"/>
                  </a:cubicBezTo>
                  <a:cubicBezTo>
                    <a:pt x="227" y="8275"/>
                    <a:pt x="465" y="8025"/>
                    <a:pt x="691" y="7775"/>
                  </a:cubicBezTo>
                  <a:cubicBezTo>
                    <a:pt x="1513" y="6918"/>
                    <a:pt x="2394" y="6120"/>
                    <a:pt x="3192" y="5251"/>
                  </a:cubicBezTo>
                  <a:cubicBezTo>
                    <a:pt x="4894" y="3441"/>
                    <a:pt x="6537" y="1560"/>
                    <a:pt x="8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20"/>
            <p:cNvSpPr/>
            <p:nvPr/>
          </p:nvSpPr>
          <p:spPr>
            <a:xfrm>
              <a:off x="442300" y="1188375"/>
              <a:ext cx="169700" cy="177125"/>
            </a:xfrm>
            <a:custGeom>
              <a:rect b="b" l="l" r="r" t="t"/>
              <a:pathLst>
                <a:path extrusionOk="0" h="7085" w="6788">
                  <a:moveTo>
                    <a:pt x="6787" y="0"/>
                  </a:moveTo>
                  <a:lnTo>
                    <a:pt x="6787" y="0"/>
                  </a:lnTo>
                  <a:cubicBezTo>
                    <a:pt x="5442" y="715"/>
                    <a:pt x="4144" y="1548"/>
                    <a:pt x="3025" y="2596"/>
                  </a:cubicBezTo>
                  <a:cubicBezTo>
                    <a:pt x="1882" y="3775"/>
                    <a:pt x="894" y="5144"/>
                    <a:pt x="215" y="6632"/>
                  </a:cubicBezTo>
                  <a:cubicBezTo>
                    <a:pt x="144" y="6787"/>
                    <a:pt x="84" y="6930"/>
                    <a:pt x="1" y="7085"/>
                  </a:cubicBezTo>
                  <a:cubicBezTo>
                    <a:pt x="120" y="6918"/>
                    <a:pt x="227" y="6787"/>
                    <a:pt x="358" y="6620"/>
                  </a:cubicBezTo>
                  <a:cubicBezTo>
                    <a:pt x="1001" y="5858"/>
                    <a:pt x="1727" y="5191"/>
                    <a:pt x="2406" y="4477"/>
                  </a:cubicBezTo>
                  <a:cubicBezTo>
                    <a:pt x="3823" y="2941"/>
                    <a:pt x="5275" y="1441"/>
                    <a:pt x="67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20"/>
            <p:cNvSpPr/>
            <p:nvPr/>
          </p:nvSpPr>
          <p:spPr>
            <a:xfrm>
              <a:off x="477425" y="1095500"/>
              <a:ext cx="156900" cy="133675"/>
            </a:xfrm>
            <a:custGeom>
              <a:rect b="b" l="l" r="r" t="t"/>
              <a:pathLst>
                <a:path extrusionOk="0" h="5347" w="6276">
                  <a:moveTo>
                    <a:pt x="6275" y="1"/>
                  </a:moveTo>
                  <a:lnTo>
                    <a:pt x="6275" y="1"/>
                  </a:lnTo>
                  <a:cubicBezTo>
                    <a:pt x="3811" y="1001"/>
                    <a:pt x="1751" y="2846"/>
                    <a:pt x="239" y="5025"/>
                  </a:cubicBezTo>
                  <a:cubicBezTo>
                    <a:pt x="167" y="5120"/>
                    <a:pt x="72" y="5239"/>
                    <a:pt x="1" y="5347"/>
                  </a:cubicBezTo>
                  <a:cubicBezTo>
                    <a:pt x="120" y="5239"/>
                    <a:pt x="239" y="5120"/>
                    <a:pt x="358" y="5001"/>
                  </a:cubicBezTo>
                  <a:cubicBezTo>
                    <a:pt x="1322" y="4108"/>
                    <a:pt x="2406" y="3358"/>
                    <a:pt x="3394" y="2465"/>
                  </a:cubicBezTo>
                  <a:cubicBezTo>
                    <a:pt x="4346" y="1608"/>
                    <a:pt x="5299" y="679"/>
                    <a:pt x="62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20"/>
            <p:cNvSpPr/>
            <p:nvPr/>
          </p:nvSpPr>
          <p:spPr>
            <a:xfrm>
              <a:off x="706925" y="871975"/>
              <a:ext cx="156000" cy="97050"/>
            </a:xfrm>
            <a:custGeom>
              <a:rect b="b" l="l" r="r" t="t"/>
              <a:pathLst>
                <a:path extrusionOk="0" h="3882" w="6240">
                  <a:moveTo>
                    <a:pt x="6239" y="0"/>
                  </a:moveTo>
                  <a:lnTo>
                    <a:pt x="6239" y="0"/>
                  </a:lnTo>
                  <a:cubicBezTo>
                    <a:pt x="4941" y="333"/>
                    <a:pt x="3751" y="976"/>
                    <a:pt x="2632" y="1715"/>
                  </a:cubicBezTo>
                  <a:cubicBezTo>
                    <a:pt x="1727" y="2334"/>
                    <a:pt x="929" y="3108"/>
                    <a:pt x="72" y="3822"/>
                  </a:cubicBezTo>
                  <a:cubicBezTo>
                    <a:pt x="53" y="3840"/>
                    <a:pt x="42" y="3859"/>
                    <a:pt x="21" y="3872"/>
                  </a:cubicBezTo>
                  <a:lnTo>
                    <a:pt x="21" y="3872"/>
                  </a:lnTo>
                  <a:cubicBezTo>
                    <a:pt x="323" y="3731"/>
                    <a:pt x="614" y="3568"/>
                    <a:pt x="917" y="3405"/>
                  </a:cubicBezTo>
                  <a:cubicBezTo>
                    <a:pt x="1798" y="2965"/>
                    <a:pt x="2405" y="2667"/>
                    <a:pt x="3275" y="2096"/>
                  </a:cubicBezTo>
                  <a:cubicBezTo>
                    <a:pt x="4382" y="1369"/>
                    <a:pt x="5132" y="667"/>
                    <a:pt x="6239" y="0"/>
                  </a:cubicBezTo>
                  <a:close/>
                  <a:moveTo>
                    <a:pt x="21" y="3872"/>
                  </a:moveTo>
                  <a:cubicBezTo>
                    <a:pt x="14" y="3875"/>
                    <a:pt x="7" y="3878"/>
                    <a:pt x="0" y="3881"/>
                  </a:cubicBezTo>
                  <a:cubicBezTo>
                    <a:pt x="8" y="3879"/>
                    <a:pt x="15" y="3876"/>
                    <a:pt x="21" y="38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20"/>
            <p:cNvSpPr/>
            <p:nvPr/>
          </p:nvSpPr>
          <p:spPr>
            <a:xfrm>
              <a:off x="261325" y="855000"/>
              <a:ext cx="447400" cy="408700"/>
            </a:xfrm>
            <a:custGeom>
              <a:rect b="b" l="l" r="r" t="t"/>
              <a:pathLst>
                <a:path extrusionOk="0" h="16348" w="17896">
                  <a:moveTo>
                    <a:pt x="17896" y="0"/>
                  </a:moveTo>
                  <a:cubicBezTo>
                    <a:pt x="14645" y="1227"/>
                    <a:pt x="11490" y="2917"/>
                    <a:pt x="8788" y="5120"/>
                  </a:cubicBezTo>
                  <a:cubicBezTo>
                    <a:pt x="7454" y="6263"/>
                    <a:pt x="6216" y="7513"/>
                    <a:pt x="5025" y="8823"/>
                  </a:cubicBezTo>
                  <a:cubicBezTo>
                    <a:pt x="3668" y="10323"/>
                    <a:pt x="2406" y="11930"/>
                    <a:pt x="1394" y="13693"/>
                  </a:cubicBezTo>
                  <a:cubicBezTo>
                    <a:pt x="965" y="14466"/>
                    <a:pt x="191" y="15871"/>
                    <a:pt x="1" y="16348"/>
                  </a:cubicBezTo>
                  <a:cubicBezTo>
                    <a:pt x="679" y="15336"/>
                    <a:pt x="1406" y="14359"/>
                    <a:pt x="2108" y="13359"/>
                  </a:cubicBezTo>
                  <a:cubicBezTo>
                    <a:pt x="3954" y="10918"/>
                    <a:pt x="6561" y="7954"/>
                    <a:pt x="9240" y="5727"/>
                  </a:cubicBezTo>
                  <a:cubicBezTo>
                    <a:pt x="10502" y="4680"/>
                    <a:pt x="12157" y="3644"/>
                    <a:pt x="13752" y="2584"/>
                  </a:cubicBezTo>
                  <a:cubicBezTo>
                    <a:pt x="15122" y="1703"/>
                    <a:pt x="16455" y="774"/>
                    <a:pt x="178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20"/>
            <p:cNvSpPr/>
            <p:nvPr/>
          </p:nvSpPr>
          <p:spPr>
            <a:xfrm>
              <a:off x="264300" y="854400"/>
              <a:ext cx="312875" cy="272375"/>
            </a:xfrm>
            <a:custGeom>
              <a:rect b="b" l="l" r="r" t="t"/>
              <a:pathLst>
                <a:path extrusionOk="0" h="10895" w="12515">
                  <a:moveTo>
                    <a:pt x="12514" y="1"/>
                  </a:moveTo>
                  <a:cubicBezTo>
                    <a:pt x="9252" y="1286"/>
                    <a:pt x="6097" y="3013"/>
                    <a:pt x="3573" y="5442"/>
                  </a:cubicBezTo>
                  <a:cubicBezTo>
                    <a:pt x="2418" y="6609"/>
                    <a:pt x="1489" y="8002"/>
                    <a:pt x="644" y="9406"/>
                  </a:cubicBezTo>
                  <a:cubicBezTo>
                    <a:pt x="394" y="9883"/>
                    <a:pt x="191" y="10407"/>
                    <a:pt x="1" y="10895"/>
                  </a:cubicBezTo>
                  <a:cubicBezTo>
                    <a:pt x="25" y="10871"/>
                    <a:pt x="36" y="10823"/>
                    <a:pt x="60" y="10788"/>
                  </a:cubicBezTo>
                  <a:cubicBezTo>
                    <a:pt x="394" y="10168"/>
                    <a:pt x="751" y="9668"/>
                    <a:pt x="1191" y="9192"/>
                  </a:cubicBezTo>
                  <a:cubicBezTo>
                    <a:pt x="2037" y="8252"/>
                    <a:pt x="2858" y="7287"/>
                    <a:pt x="3763" y="6394"/>
                  </a:cubicBezTo>
                  <a:cubicBezTo>
                    <a:pt x="4739" y="5442"/>
                    <a:pt x="5799" y="4620"/>
                    <a:pt x="6668" y="3965"/>
                  </a:cubicBezTo>
                  <a:cubicBezTo>
                    <a:pt x="7883" y="3013"/>
                    <a:pt x="10562" y="1132"/>
                    <a:pt x="12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20"/>
            <p:cNvSpPr/>
            <p:nvPr/>
          </p:nvSpPr>
          <p:spPr>
            <a:xfrm>
              <a:off x="252700" y="864525"/>
              <a:ext cx="181600" cy="128300"/>
            </a:xfrm>
            <a:custGeom>
              <a:rect b="b" l="l" r="r" t="t"/>
              <a:pathLst>
                <a:path extrusionOk="0" h="5132" w="7264">
                  <a:moveTo>
                    <a:pt x="7263" y="0"/>
                  </a:moveTo>
                  <a:lnTo>
                    <a:pt x="7263" y="0"/>
                  </a:lnTo>
                  <a:cubicBezTo>
                    <a:pt x="4430" y="762"/>
                    <a:pt x="2144" y="2786"/>
                    <a:pt x="203" y="4894"/>
                  </a:cubicBezTo>
                  <a:cubicBezTo>
                    <a:pt x="131" y="4977"/>
                    <a:pt x="72" y="5049"/>
                    <a:pt x="0" y="5132"/>
                  </a:cubicBezTo>
                  <a:cubicBezTo>
                    <a:pt x="203" y="4953"/>
                    <a:pt x="429" y="4775"/>
                    <a:pt x="631" y="4608"/>
                  </a:cubicBezTo>
                  <a:cubicBezTo>
                    <a:pt x="1727" y="3798"/>
                    <a:pt x="3060" y="2977"/>
                    <a:pt x="4180" y="2096"/>
                  </a:cubicBezTo>
                  <a:cubicBezTo>
                    <a:pt x="5084" y="1429"/>
                    <a:pt x="5977" y="619"/>
                    <a:pt x="7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20"/>
            <p:cNvSpPr/>
            <p:nvPr/>
          </p:nvSpPr>
          <p:spPr>
            <a:xfrm>
              <a:off x="604525" y="1564600"/>
              <a:ext cx="541475" cy="838825"/>
            </a:xfrm>
            <a:custGeom>
              <a:rect b="b" l="l" r="r" t="t"/>
              <a:pathLst>
                <a:path extrusionOk="0" h="33553" w="21659">
                  <a:moveTo>
                    <a:pt x="21658" y="1"/>
                  </a:moveTo>
                  <a:cubicBezTo>
                    <a:pt x="19908" y="1251"/>
                    <a:pt x="18158" y="2549"/>
                    <a:pt x="16550" y="3989"/>
                  </a:cubicBezTo>
                  <a:cubicBezTo>
                    <a:pt x="14098" y="6240"/>
                    <a:pt x="11883" y="8716"/>
                    <a:pt x="9847" y="11336"/>
                  </a:cubicBezTo>
                  <a:cubicBezTo>
                    <a:pt x="5989" y="16229"/>
                    <a:pt x="1906" y="22289"/>
                    <a:pt x="572" y="28754"/>
                  </a:cubicBezTo>
                  <a:cubicBezTo>
                    <a:pt x="298" y="30183"/>
                    <a:pt x="1" y="32600"/>
                    <a:pt x="108" y="33553"/>
                  </a:cubicBezTo>
                  <a:cubicBezTo>
                    <a:pt x="227" y="32719"/>
                    <a:pt x="465" y="31898"/>
                    <a:pt x="679" y="31100"/>
                  </a:cubicBezTo>
                  <a:cubicBezTo>
                    <a:pt x="929" y="30112"/>
                    <a:pt x="1156" y="29147"/>
                    <a:pt x="1453" y="28183"/>
                  </a:cubicBezTo>
                  <a:cubicBezTo>
                    <a:pt x="2418" y="24813"/>
                    <a:pt x="3608" y="22027"/>
                    <a:pt x="5347" y="18979"/>
                  </a:cubicBezTo>
                  <a:cubicBezTo>
                    <a:pt x="7204" y="15753"/>
                    <a:pt x="9442" y="12776"/>
                    <a:pt x="11669" y="10050"/>
                  </a:cubicBezTo>
                  <a:cubicBezTo>
                    <a:pt x="14681" y="6394"/>
                    <a:pt x="18205" y="3215"/>
                    <a:pt x="216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20"/>
            <p:cNvSpPr/>
            <p:nvPr/>
          </p:nvSpPr>
          <p:spPr>
            <a:xfrm>
              <a:off x="869150" y="1745275"/>
              <a:ext cx="166400" cy="207800"/>
            </a:xfrm>
            <a:custGeom>
              <a:rect b="b" l="l" r="r" t="t"/>
              <a:pathLst>
                <a:path extrusionOk="0" h="8312" w="6656">
                  <a:moveTo>
                    <a:pt x="6656" y="1"/>
                  </a:moveTo>
                  <a:cubicBezTo>
                    <a:pt x="5132" y="1299"/>
                    <a:pt x="3667" y="2656"/>
                    <a:pt x="2441" y="4240"/>
                  </a:cubicBezTo>
                  <a:cubicBezTo>
                    <a:pt x="1477" y="5502"/>
                    <a:pt x="762" y="6918"/>
                    <a:pt x="0" y="8311"/>
                  </a:cubicBezTo>
                  <a:cubicBezTo>
                    <a:pt x="1108" y="7026"/>
                    <a:pt x="2215" y="5764"/>
                    <a:pt x="3251" y="4418"/>
                  </a:cubicBezTo>
                  <a:cubicBezTo>
                    <a:pt x="4179" y="3239"/>
                    <a:pt x="5525" y="1394"/>
                    <a:pt x="6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20"/>
            <p:cNvSpPr/>
            <p:nvPr/>
          </p:nvSpPr>
          <p:spPr>
            <a:xfrm>
              <a:off x="820925" y="2007525"/>
              <a:ext cx="199450" cy="291425"/>
            </a:xfrm>
            <a:custGeom>
              <a:rect b="b" l="l" r="r" t="t"/>
              <a:pathLst>
                <a:path extrusionOk="0" h="11657" w="7978">
                  <a:moveTo>
                    <a:pt x="7978" y="0"/>
                  </a:moveTo>
                  <a:lnTo>
                    <a:pt x="7978" y="0"/>
                  </a:lnTo>
                  <a:cubicBezTo>
                    <a:pt x="6037" y="1643"/>
                    <a:pt x="4406" y="3608"/>
                    <a:pt x="2989" y="5703"/>
                  </a:cubicBezTo>
                  <a:cubicBezTo>
                    <a:pt x="1870" y="7418"/>
                    <a:pt x="989" y="9263"/>
                    <a:pt x="250" y="11073"/>
                  </a:cubicBezTo>
                  <a:cubicBezTo>
                    <a:pt x="179" y="11252"/>
                    <a:pt x="84" y="11466"/>
                    <a:pt x="0" y="11656"/>
                  </a:cubicBezTo>
                  <a:lnTo>
                    <a:pt x="572" y="10811"/>
                  </a:lnTo>
                  <a:cubicBezTo>
                    <a:pt x="1965" y="8811"/>
                    <a:pt x="3298" y="6787"/>
                    <a:pt x="4656" y="4775"/>
                  </a:cubicBezTo>
                  <a:cubicBezTo>
                    <a:pt x="5715" y="3155"/>
                    <a:pt x="6787" y="1489"/>
                    <a:pt x="7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20"/>
            <p:cNvSpPr/>
            <p:nvPr/>
          </p:nvSpPr>
          <p:spPr>
            <a:xfrm>
              <a:off x="830400" y="2025375"/>
              <a:ext cx="112000" cy="145675"/>
            </a:xfrm>
            <a:custGeom>
              <a:rect b="b" l="l" r="r" t="t"/>
              <a:pathLst>
                <a:path extrusionOk="0" h="5827" w="4480">
                  <a:moveTo>
                    <a:pt x="4479" y="1"/>
                  </a:moveTo>
                  <a:cubicBezTo>
                    <a:pt x="3491" y="763"/>
                    <a:pt x="2574" y="1656"/>
                    <a:pt x="1836" y="2668"/>
                  </a:cubicBezTo>
                  <a:cubicBezTo>
                    <a:pt x="1134" y="3620"/>
                    <a:pt x="598" y="4680"/>
                    <a:pt x="62" y="5716"/>
                  </a:cubicBezTo>
                  <a:cubicBezTo>
                    <a:pt x="15" y="5796"/>
                    <a:pt x="0" y="5827"/>
                    <a:pt x="5" y="5827"/>
                  </a:cubicBezTo>
                  <a:cubicBezTo>
                    <a:pt x="17" y="5827"/>
                    <a:pt x="185" y="5581"/>
                    <a:pt x="229" y="5537"/>
                  </a:cubicBezTo>
                  <a:cubicBezTo>
                    <a:pt x="907" y="4656"/>
                    <a:pt x="1657" y="3846"/>
                    <a:pt x="2300" y="2930"/>
                  </a:cubicBezTo>
                  <a:cubicBezTo>
                    <a:pt x="3027" y="1894"/>
                    <a:pt x="3693" y="882"/>
                    <a:pt x="4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20"/>
            <p:cNvSpPr/>
            <p:nvPr/>
          </p:nvSpPr>
          <p:spPr>
            <a:xfrm>
              <a:off x="533675" y="1829525"/>
              <a:ext cx="267925" cy="484000"/>
            </a:xfrm>
            <a:custGeom>
              <a:rect b="b" l="l" r="r" t="t"/>
              <a:pathLst>
                <a:path extrusionOk="0" h="19360" w="10717">
                  <a:moveTo>
                    <a:pt x="10717" y="0"/>
                  </a:moveTo>
                  <a:lnTo>
                    <a:pt x="10717" y="0"/>
                  </a:lnTo>
                  <a:cubicBezTo>
                    <a:pt x="7454" y="3358"/>
                    <a:pt x="4680" y="7204"/>
                    <a:pt x="2656" y="11407"/>
                  </a:cubicBezTo>
                  <a:cubicBezTo>
                    <a:pt x="1608" y="13621"/>
                    <a:pt x="834" y="15967"/>
                    <a:pt x="251" y="18348"/>
                  </a:cubicBezTo>
                  <a:cubicBezTo>
                    <a:pt x="156" y="18681"/>
                    <a:pt x="72" y="19038"/>
                    <a:pt x="1" y="19360"/>
                  </a:cubicBezTo>
                  <a:cubicBezTo>
                    <a:pt x="168" y="18860"/>
                    <a:pt x="382" y="18372"/>
                    <a:pt x="596" y="17895"/>
                  </a:cubicBezTo>
                  <a:cubicBezTo>
                    <a:pt x="1906" y="15038"/>
                    <a:pt x="2775" y="12573"/>
                    <a:pt x="4371" y="9668"/>
                  </a:cubicBezTo>
                  <a:cubicBezTo>
                    <a:pt x="5216" y="8073"/>
                    <a:pt x="6252" y="6596"/>
                    <a:pt x="7240" y="5108"/>
                  </a:cubicBezTo>
                  <a:cubicBezTo>
                    <a:pt x="8395" y="3394"/>
                    <a:pt x="9490" y="1655"/>
                    <a:pt x="10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20"/>
            <p:cNvSpPr/>
            <p:nvPr/>
          </p:nvSpPr>
          <p:spPr>
            <a:xfrm>
              <a:off x="662575" y="2198900"/>
              <a:ext cx="69975" cy="227750"/>
            </a:xfrm>
            <a:custGeom>
              <a:rect b="b" l="l" r="r" t="t"/>
              <a:pathLst>
                <a:path extrusionOk="0" h="9110" w="2799">
                  <a:moveTo>
                    <a:pt x="2798" y="1"/>
                  </a:moveTo>
                  <a:lnTo>
                    <a:pt x="2798" y="1"/>
                  </a:lnTo>
                  <a:cubicBezTo>
                    <a:pt x="1191" y="2597"/>
                    <a:pt x="143" y="5597"/>
                    <a:pt x="0" y="8657"/>
                  </a:cubicBezTo>
                  <a:lnTo>
                    <a:pt x="0" y="9109"/>
                  </a:lnTo>
                  <a:cubicBezTo>
                    <a:pt x="24" y="8931"/>
                    <a:pt x="60" y="8752"/>
                    <a:pt x="96" y="8585"/>
                  </a:cubicBezTo>
                  <a:cubicBezTo>
                    <a:pt x="869" y="5680"/>
                    <a:pt x="1786" y="2823"/>
                    <a:pt x="2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20"/>
            <p:cNvSpPr/>
            <p:nvPr/>
          </p:nvSpPr>
          <p:spPr>
            <a:xfrm>
              <a:off x="700975" y="2323925"/>
              <a:ext cx="23825" cy="116125"/>
            </a:xfrm>
            <a:custGeom>
              <a:rect b="b" l="l" r="r" t="t"/>
              <a:pathLst>
                <a:path extrusionOk="0" h="4645" w="953">
                  <a:moveTo>
                    <a:pt x="953" y="1"/>
                  </a:moveTo>
                  <a:lnTo>
                    <a:pt x="953" y="1"/>
                  </a:lnTo>
                  <a:cubicBezTo>
                    <a:pt x="238" y="1429"/>
                    <a:pt x="0" y="3060"/>
                    <a:pt x="191" y="4644"/>
                  </a:cubicBezTo>
                  <a:cubicBezTo>
                    <a:pt x="334" y="3775"/>
                    <a:pt x="584" y="2941"/>
                    <a:pt x="691" y="2096"/>
                  </a:cubicBezTo>
                  <a:cubicBezTo>
                    <a:pt x="750" y="1667"/>
                    <a:pt x="846" y="608"/>
                    <a:pt x="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20"/>
            <p:cNvSpPr/>
            <p:nvPr/>
          </p:nvSpPr>
          <p:spPr>
            <a:xfrm>
              <a:off x="472075" y="1866125"/>
              <a:ext cx="212850" cy="404550"/>
            </a:xfrm>
            <a:custGeom>
              <a:rect b="b" l="l" r="r" t="t"/>
              <a:pathLst>
                <a:path extrusionOk="0" h="16182" w="8514">
                  <a:moveTo>
                    <a:pt x="8513" y="1"/>
                  </a:moveTo>
                  <a:cubicBezTo>
                    <a:pt x="7168" y="1620"/>
                    <a:pt x="5799" y="3251"/>
                    <a:pt x="4727" y="5061"/>
                  </a:cubicBezTo>
                  <a:cubicBezTo>
                    <a:pt x="2846" y="8264"/>
                    <a:pt x="1286" y="11669"/>
                    <a:pt x="250" y="15229"/>
                  </a:cubicBezTo>
                  <a:cubicBezTo>
                    <a:pt x="167" y="15538"/>
                    <a:pt x="72" y="15872"/>
                    <a:pt x="0" y="16181"/>
                  </a:cubicBezTo>
                  <a:cubicBezTo>
                    <a:pt x="179" y="15777"/>
                    <a:pt x="358" y="15396"/>
                    <a:pt x="548" y="14991"/>
                  </a:cubicBezTo>
                  <a:cubicBezTo>
                    <a:pt x="2132" y="11705"/>
                    <a:pt x="3632" y="8383"/>
                    <a:pt x="5382" y="5168"/>
                  </a:cubicBezTo>
                  <a:cubicBezTo>
                    <a:pt x="6334" y="3382"/>
                    <a:pt x="7477" y="1715"/>
                    <a:pt x="8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20"/>
            <p:cNvSpPr/>
            <p:nvPr/>
          </p:nvSpPr>
          <p:spPr>
            <a:xfrm>
              <a:off x="397950" y="1876850"/>
              <a:ext cx="197375" cy="417625"/>
            </a:xfrm>
            <a:custGeom>
              <a:rect b="b" l="l" r="r" t="t"/>
              <a:pathLst>
                <a:path extrusionOk="0" h="16705" w="7895">
                  <a:moveTo>
                    <a:pt x="7895" y="0"/>
                  </a:moveTo>
                  <a:cubicBezTo>
                    <a:pt x="5156" y="2917"/>
                    <a:pt x="3215" y="6477"/>
                    <a:pt x="1763" y="10168"/>
                  </a:cubicBezTo>
                  <a:cubicBezTo>
                    <a:pt x="1060" y="12014"/>
                    <a:pt x="632" y="13955"/>
                    <a:pt x="191" y="15883"/>
                  </a:cubicBezTo>
                  <a:cubicBezTo>
                    <a:pt x="132" y="16157"/>
                    <a:pt x="48" y="16431"/>
                    <a:pt x="1" y="16705"/>
                  </a:cubicBezTo>
                  <a:cubicBezTo>
                    <a:pt x="155" y="16288"/>
                    <a:pt x="310" y="15871"/>
                    <a:pt x="465" y="15467"/>
                  </a:cubicBezTo>
                  <a:cubicBezTo>
                    <a:pt x="1418" y="13193"/>
                    <a:pt x="2418" y="10621"/>
                    <a:pt x="3120" y="9013"/>
                  </a:cubicBezTo>
                  <a:cubicBezTo>
                    <a:pt x="4513" y="5918"/>
                    <a:pt x="6025" y="2858"/>
                    <a:pt x="78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20"/>
            <p:cNvSpPr/>
            <p:nvPr/>
          </p:nvSpPr>
          <p:spPr>
            <a:xfrm>
              <a:off x="308950" y="1861075"/>
              <a:ext cx="200350" cy="481325"/>
            </a:xfrm>
            <a:custGeom>
              <a:rect b="b" l="l" r="r" t="t"/>
              <a:pathLst>
                <a:path extrusionOk="0" h="19253" w="8014">
                  <a:moveTo>
                    <a:pt x="8014" y="0"/>
                  </a:moveTo>
                  <a:cubicBezTo>
                    <a:pt x="5275" y="3584"/>
                    <a:pt x="3287" y="7680"/>
                    <a:pt x="1822" y="11930"/>
                  </a:cubicBezTo>
                  <a:cubicBezTo>
                    <a:pt x="1132" y="14002"/>
                    <a:pt x="667" y="16145"/>
                    <a:pt x="203" y="18276"/>
                  </a:cubicBezTo>
                  <a:cubicBezTo>
                    <a:pt x="132" y="18598"/>
                    <a:pt x="72" y="18943"/>
                    <a:pt x="1" y="19253"/>
                  </a:cubicBezTo>
                  <a:cubicBezTo>
                    <a:pt x="144" y="18753"/>
                    <a:pt x="298" y="18276"/>
                    <a:pt x="453" y="17776"/>
                  </a:cubicBezTo>
                  <a:cubicBezTo>
                    <a:pt x="1382" y="15133"/>
                    <a:pt x="2215" y="12454"/>
                    <a:pt x="3287" y="9847"/>
                  </a:cubicBezTo>
                  <a:cubicBezTo>
                    <a:pt x="4597" y="6799"/>
                    <a:pt x="6323" y="3179"/>
                    <a:pt x="8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20"/>
            <p:cNvSpPr/>
            <p:nvPr/>
          </p:nvSpPr>
          <p:spPr>
            <a:xfrm>
              <a:off x="260425" y="1798575"/>
              <a:ext cx="175950" cy="464950"/>
            </a:xfrm>
            <a:custGeom>
              <a:rect b="b" l="l" r="r" t="t"/>
              <a:pathLst>
                <a:path extrusionOk="0" h="18598" w="7038">
                  <a:moveTo>
                    <a:pt x="7038" y="0"/>
                  </a:moveTo>
                  <a:lnTo>
                    <a:pt x="7038" y="0"/>
                  </a:lnTo>
                  <a:cubicBezTo>
                    <a:pt x="4466" y="3405"/>
                    <a:pt x="2561" y="7275"/>
                    <a:pt x="1358" y="11371"/>
                  </a:cubicBezTo>
                  <a:cubicBezTo>
                    <a:pt x="787" y="13430"/>
                    <a:pt x="442" y="15562"/>
                    <a:pt x="132" y="17693"/>
                  </a:cubicBezTo>
                  <a:cubicBezTo>
                    <a:pt x="84" y="17990"/>
                    <a:pt x="49" y="18300"/>
                    <a:pt x="1" y="18598"/>
                  </a:cubicBezTo>
                  <a:cubicBezTo>
                    <a:pt x="132" y="18121"/>
                    <a:pt x="275" y="17657"/>
                    <a:pt x="418" y="17181"/>
                  </a:cubicBezTo>
                  <a:cubicBezTo>
                    <a:pt x="823" y="15919"/>
                    <a:pt x="1239" y="14669"/>
                    <a:pt x="1620" y="13407"/>
                  </a:cubicBezTo>
                  <a:cubicBezTo>
                    <a:pt x="1989" y="12180"/>
                    <a:pt x="2323" y="10954"/>
                    <a:pt x="2751" y="9739"/>
                  </a:cubicBezTo>
                  <a:cubicBezTo>
                    <a:pt x="3287" y="8180"/>
                    <a:pt x="4037" y="6501"/>
                    <a:pt x="4394" y="5667"/>
                  </a:cubicBezTo>
                  <a:cubicBezTo>
                    <a:pt x="5121" y="3941"/>
                    <a:pt x="6049" y="1881"/>
                    <a:pt x="7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20"/>
            <p:cNvSpPr/>
            <p:nvPr/>
          </p:nvSpPr>
          <p:spPr>
            <a:xfrm>
              <a:off x="253000" y="1737550"/>
              <a:ext cx="111650" cy="296475"/>
            </a:xfrm>
            <a:custGeom>
              <a:rect b="b" l="l" r="r" t="t"/>
              <a:pathLst>
                <a:path extrusionOk="0" h="11859" w="4466">
                  <a:moveTo>
                    <a:pt x="4465" y="0"/>
                  </a:moveTo>
                  <a:lnTo>
                    <a:pt x="4465" y="0"/>
                  </a:lnTo>
                  <a:cubicBezTo>
                    <a:pt x="1989" y="3310"/>
                    <a:pt x="608" y="7180"/>
                    <a:pt x="84" y="11252"/>
                  </a:cubicBezTo>
                  <a:cubicBezTo>
                    <a:pt x="60" y="11454"/>
                    <a:pt x="24" y="11668"/>
                    <a:pt x="0" y="11859"/>
                  </a:cubicBezTo>
                  <a:cubicBezTo>
                    <a:pt x="72" y="11573"/>
                    <a:pt x="167" y="11287"/>
                    <a:pt x="274" y="11002"/>
                  </a:cubicBezTo>
                  <a:cubicBezTo>
                    <a:pt x="869" y="9299"/>
                    <a:pt x="1465" y="7930"/>
                    <a:pt x="2072" y="6192"/>
                  </a:cubicBezTo>
                  <a:cubicBezTo>
                    <a:pt x="2834" y="4072"/>
                    <a:pt x="3525" y="1965"/>
                    <a:pt x="4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20"/>
            <p:cNvSpPr/>
            <p:nvPr/>
          </p:nvSpPr>
          <p:spPr>
            <a:xfrm>
              <a:off x="242575" y="1641700"/>
              <a:ext cx="66400" cy="149750"/>
            </a:xfrm>
            <a:custGeom>
              <a:rect b="b" l="l" r="r" t="t"/>
              <a:pathLst>
                <a:path extrusionOk="0" h="5990" w="2656">
                  <a:moveTo>
                    <a:pt x="2656" y="1"/>
                  </a:moveTo>
                  <a:lnTo>
                    <a:pt x="2656" y="1"/>
                  </a:lnTo>
                  <a:cubicBezTo>
                    <a:pt x="1334" y="1644"/>
                    <a:pt x="179" y="3596"/>
                    <a:pt x="13" y="5751"/>
                  </a:cubicBezTo>
                  <a:cubicBezTo>
                    <a:pt x="1" y="5823"/>
                    <a:pt x="1" y="5894"/>
                    <a:pt x="1" y="5989"/>
                  </a:cubicBezTo>
                  <a:cubicBezTo>
                    <a:pt x="13" y="5882"/>
                    <a:pt x="48" y="5799"/>
                    <a:pt x="96" y="5692"/>
                  </a:cubicBezTo>
                  <a:cubicBezTo>
                    <a:pt x="370" y="4799"/>
                    <a:pt x="786" y="4049"/>
                    <a:pt x="1239" y="3179"/>
                  </a:cubicBezTo>
                  <a:cubicBezTo>
                    <a:pt x="1775" y="2025"/>
                    <a:pt x="2084" y="1227"/>
                    <a:pt x="2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20"/>
            <p:cNvSpPr/>
            <p:nvPr/>
          </p:nvSpPr>
          <p:spPr>
            <a:xfrm>
              <a:off x="260150" y="1537525"/>
              <a:ext cx="19950" cy="54200"/>
            </a:xfrm>
            <a:custGeom>
              <a:rect b="b" l="l" r="r" t="t"/>
              <a:pathLst>
                <a:path extrusionOk="0" h="2168" w="798">
                  <a:moveTo>
                    <a:pt x="798" y="0"/>
                  </a:moveTo>
                  <a:cubicBezTo>
                    <a:pt x="441" y="691"/>
                    <a:pt x="179" y="1417"/>
                    <a:pt x="0" y="2167"/>
                  </a:cubicBezTo>
                  <a:cubicBezTo>
                    <a:pt x="333" y="1465"/>
                    <a:pt x="619" y="750"/>
                    <a:pt x="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20"/>
            <p:cNvSpPr/>
            <p:nvPr/>
          </p:nvSpPr>
          <p:spPr>
            <a:xfrm>
              <a:off x="248225" y="2377500"/>
              <a:ext cx="47950" cy="297975"/>
            </a:xfrm>
            <a:custGeom>
              <a:rect b="b" l="l" r="r" t="t"/>
              <a:pathLst>
                <a:path extrusionOk="0" h="11919" w="1918">
                  <a:moveTo>
                    <a:pt x="1918" y="1"/>
                  </a:moveTo>
                  <a:lnTo>
                    <a:pt x="1918" y="1"/>
                  </a:lnTo>
                  <a:cubicBezTo>
                    <a:pt x="965" y="1870"/>
                    <a:pt x="429" y="3954"/>
                    <a:pt x="191" y="6037"/>
                  </a:cubicBezTo>
                  <a:cubicBezTo>
                    <a:pt x="1" y="7811"/>
                    <a:pt x="108" y="9597"/>
                    <a:pt x="346" y="11347"/>
                  </a:cubicBezTo>
                  <a:cubicBezTo>
                    <a:pt x="370" y="11550"/>
                    <a:pt x="382" y="11728"/>
                    <a:pt x="418" y="11919"/>
                  </a:cubicBezTo>
                  <a:lnTo>
                    <a:pt x="501" y="11026"/>
                  </a:lnTo>
                  <a:cubicBezTo>
                    <a:pt x="656" y="9061"/>
                    <a:pt x="894" y="7109"/>
                    <a:pt x="1108" y="5144"/>
                  </a:cubicBezTo>
                  <a:cubicBezTo>
                    <a:pt x="1334" y="3311"/>
                    <a:pt x="1453" y="1810"/>
                    <a:pt x="19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20"/>
            <p:cNvSpPr/>
            <p:nvPr/>
          </p:nvSpPr>
          <p:spPr>
            <a:xfrm>
              <a:off x="239300" y="2323925"/>
              <a:ext cx="8650" cy="41100"/>
            </a:xfrm>
            <a:custGeom>
              <a:rect b="b" l="l" r="r" t="t"/>
              <a:pathLst>
                <a:path extrusionOk="0" h="1644" w="346">
                  <a:moveTo>
                    <a:pt x="346" y="1"/>
                  </a:moveTo>
                  <a:lnTo>
                    <a:pt x="346" y="1"/>
                  </a:lnTo>
                  <a:cubicBezTo>
                    <a:pt x="144" y="536"/>
                    <a:pt x="24" y="1084"/>
                    <a:pt x="1" y="1644"/>
                  </a:cubicBezTo>
                  <a:cubicBezTo>
                    <a:pt x="191" y="1132"/>
                    <a:pt x="310" y="560"/>
                    <a:pt x="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20"/>
            <p:cNvSpPr/>
            <p:nvPr/>
          </p:nvSpPr>
          <p:spPr>
            <a:xfrm>
              <a:off x="461650" y="2423050"/>
              <a:ext cx="25325" cy="105700"/>
            </a:xfrm>
            <a:custGeom>
              <a:rect b="b" l="l" r="r" t="t"/>
              <a:pathLst>
                <a:path extrusionOk="0" h="4228" w="1013">
                  <a:moveTo>
                    <a:pt x="1013" y="0"/>
                  </a:moveTo>
                  <a:lnTo>
                    <a:pt x="1013" y="0"/>
                  </a:lnTo>
                  <a:cubicBezTo>
                    <a:pt x="334" y="1298"/>
                    <a:pt x="1" y="2775"/>
                    <a:pt x="96" y="4227"/>
                  </a:cubicBezTo>
                  <a:cubicBezTo>
                    <a:pt x="346" y="3477"/>
                    <a:pt x="644" y="2501"/>
                    <a:pt x="775" y="1643"/>
                  </a:cubicBezTo>
                  <a:cubicBezTo>
                    <a:pt x="882" y="989"/>
                    <a:pt x="917" y="703"/>
                    <a:pt x="1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20"/>
            <p:cNvSpPr/>
            <p:nvPr/>
          </p:nvSpPr>
          <p:spPr>
            <a:xfrm>
              <a:off x="545000" y="2455200"/>
              <a:ext cx="16975" cy="73250"/>
            </a:xfrm>
            <a:custGeom>
              <a:rect b="b" l="l" r="r" t="t"/>
              <a:pathLst>
                <a:path extrusionOk="0" h="2930" w="679">
                  <a:moveTo>
                    <a:pt x="679" y="0"/>
                  </a:moveTo>
                  <a:lnTo>
                    <a:pt x="679" y="0"/>
                  </a:lnTo>
                  <a:cubicBezTo>
                    <a:pt x="227" y="905"/>
                    <a:pt x="0" y="1917"/>
                    <a:pt x="60" y="2929"/>
                  </a:cubicBezTo>
                  <a:cubicBezTo>
                    <a:pt x="405" y="2084"/>
                    <a:pt x="631" y="965"/>
                    <a:pt x="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20"/>
            <p:cNvSpPr/>
            <p:nvPr/>
          </p:nvSpPr>
          <p:spPr>
            <a:xfrm>
              <a:off x="601550" y="2516500"/>
              <a:ext cx="5975" cy="44975"/>
            </a:xfrm>
            <a:custGeom>
              <a:rect b="b" l="l" r="r" t="t"/>
              <a:pathLst>
                <a:path extrusionOk="0" h="1799" w="239">
                  <a:moveTo>
                    <a:pt x="120" y="1"/>
                  </a:moveTo>
                  <a:lnTo>
                    <a:pt x="120" y="1"/>
                  </a:lnTo>
                  <a:cubicBezTo>
                    <a:pt x="24" y="596"/>
                    <a:pt x="1" y="1227"/>
                    <a:pt x="203" y="1799"/>
                  </a:cubicBezTo>
                  <a:cubicBezTo>
                    <a:pt x="215" y="1203"/>
                    <a:pt x="239" y="596"/>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20"/>
            <p:cNvSpPr/>
            <p:nvPr/>
          </p:nvSpPr>
          <p:spPr>
            <a:xfrm>
              <a:off x="2153525" y="1378750"/>
              <a:ext cx="601300" cy="71000"/>
            </a:xfrm>
            <a:custGeom>
              <a:rect b="b" l="l" r="r" t="t"/>
              <a:pathLst>
                <a:path extrusionOk="0" h="2840" w="24052">
                  <a:moveTo>
                    <a:pt x="12416" y="1"/>
                  </a:moveTo>
                  <a:cubicBezTo>
                    <a:pt x="10738" y="1"/>
                    <a:pt x="9056" y="125"/>
                    <a:pt x="7395" y="339"/>
                  </a:cubicBezTo>
                  <a:cubicBezTo>
                    <a:pt x="5478" y="624"/>
                    <a:pt x="3573" y="1255"/>
                    <a:pt x="1822" y="2006"/>
                  </a:cubicBezTo>
                  <a:cubicBezTo>
                    <a:pt x="1209" y="2277"/>
                    <a:pt x="608" y="2548"/>
                    <a:pt x="18" y="2831"/>
                  </a:cubicBezTo>
                  <a:lnTo>
                    <a:pt x="18" y="2831"/>
                  </a:lnTo>
                  <a:cubicBezTo>
                    <a:pt x="36" y="2826"/>
                    <a:pt x="63" y="2823"/>
                    <a:pt x="96" y="2815"/>
                  </a:cubicBezTo>
                  <a:cubicBezTo>
                    <a:pt x="894" y="2541"/>
                    <a:pt x="1715" y="2351"/>
                    <a:pt x="2525" y="2148"/>
                  </a:cubicBezTo>
                  <a:cubicBezTo>
                    <a:pt x="6077" y="1172"/>
                    <a:pt x="9257" y="696"/>
                    <a:pt x="12903" y="696"/>
                  </a:cubicBezTo>
                  <a:cubicBezTo>
                    <a:pt x="12948" y="696"/>
                    <a:pt x="12993" y="696"/>
                    <a:pt x="13038" y="696"/>
                  </a:cubicBezTo>
                  <a:cubicBezTo>
                    <a:pt x="16146" y="776"/>
                    <a:pt x="19238" y="1222"/>
                    <a:pt x="22341" y="1222"/>
                  </a:cubicBezTo>
                  <a:cubicBezTo>
                    <a:pt x="22910" y="1222"/>
                    <a:pt x="23481" y="1207"/>
                    <a:pt x="24051" y="1172"/>
                  </a:cubicBezTo>
                  <a:cubicBezTo>
                    <a:pt x="20337" y="839"/>
                    <a:pt x="18634" y="398"/>
                    <a:pt x="14955" y="101"/>
                  </a:cubicBezTo>
                  <a:cubicBezTo>
                    <a:pt x="14112" y="33"/>
                    <a:pt x="13264" y="1"/>
                    <a:pt x="12416" y="1"/>
                  </a:cubicBezTo>
                  <a:close/>
                  <a:moveTo>
                    <a:pt x="18" y="2831"/>
                  </a:moveTo>
                  <a:cubicBezTo>
                    <a:pt x="10" y="2833"/>
                    <a:pt x="4" y="2835"/>
                    <a:pt x="1" y="2839"/>
                  </a:cubicBezTo>
                  <a:cubicBezTo>
                    <a:pt x="6" y="2836"/>
                    <a:pt x="12" y="2834"/>
                    <a:pt x="18" y="28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20"/>
            <p:cNvSpPr/>
            <p:nvPr/>
          </p:nvSpPr>
          <p:spPr>
            <a:xfrm>
              <a:off x="2241050" y="1418125"/>
              <a:ext cx="324175" cy="37875"/>
            </a:xfrm>
            <a:custGeom>
              <a:rect b="b" l="l" r="r" t="t"/>
              <a:pathLst>
                <a:path extrusionOk="0" h="1515" w="12967">
                  <a:moveTo>
                    <a:pt x="8559" y="1"/>
                  </a:moveTo>
                  <a:cubicBezTo>
                    <a:pt x="6964" y="1"/>
                    <a:pt x="5374" y="123"/>
                    <a:pt x="3810" y="442"/>
                  </a:cubicBezTo>
                  <a:cubicBezTo>
                    <a:pt x="2524" y="728"/>
                    <a:pt x="1203" y="966"/>
                    <a:pt x="0" y="1514"/>
                  </a:cubicBezTo>
                  <a:cubicBezTo>
                    <a:pt x="1155" y="1204"/>
                    <a:pt x="2286" y="1193"/>
                    <a:pt x="3524" y="1062"/>
                  </a:cubicBezTo>
                  <a:cubicBezTo>
                    <a:pt x="6370" y="812"/>
                    <a:pt x="9216" y="669"/>
                    <a:pt x="12037" y="347"/>
                  </a:cubicBezTo>
                  <a:cubicBezTo>
                    <a:pt x="12347" y="312"/>
                    <a:pt x="12645" y="264"/>
                    <a:pt x="12966" y="252"/>
                  </a:cubicBezTo>
                  <a:cubicBezTo>
                    <a:pt x="12752" y="240"/>
                    <a:pt x="12549" y="204"/>
                    <a:pt x="12335" y="192"/>
                  </a:cubicBezTo>
                  <a:cubicBezTo>
                    <a:pt x="11080" y="77"/>
                    <a:pt x="9818" y="1"/>
                    <a:pt x="8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20"/>
            <p:cNvSpPr/>
            <p:nvPr/>
          </p:nvSpPr>
          <p:spPr>
            <a:xfrm>
              <a:off x="1735025" y="999050"/>
              <a:ext cx="174750" cy="501300"/>
            </a:xfrm>
            <a:custGeom>
              <a:rect b="b" l="l" r="r" t="t"/>
              <a:pathLst>
                <a:path extrusionOk="0" h="20052" w="6990">
                  <a:moveTo>
                    <a:pt x="1394" y="1"/>
                  </a:moveTo>
                  <a:lnTo>
                    <a:pt x="1394" y="1"/>
                  </a:lnTo>
                  <a:cubicBezTo>
                    <a:pt x="1441" y="61"/>
                    <a:pt x="1489" y="108"/>
                    <a:pt x="1513" y="168"/>
                  </a:cubicBezTo>
                  <a:cubicBezTo>
                    <a:pt x="2167" y="1037"/>
                    <a:pt x="2751" y="1954"/>
                    <a:pt x="3299" y="2882"/>
                  </a:cubicBezTo>
                  <a:cubicBezTo>
                    <a:pt x="3942" y="3954"/>
                    <a:pt x="4334" y="4692"/>
                    <a:pt x="4668" y="5799"/>
                  </a:cubicBezTo>
                  <a:cubicBezTo>
                    <a:pt x="5727" y="9074"/>
                    <a:pt x="5704" y="12062"/>
                    <a:pt x="4358" y="15265"/>
                  </a:cubicBezTo>
                  <a:cubicBezTo>
                    <a:pt x="4263" y="15455"/>
                    <a:pt x="4311" y="15384"/>
                    <a:pt x="4180" y="15646"/>
                  </a:cubicBezTo>
                  <a:cubicBezTo>
                    <a:pt x="3942" y="16146"/>
                    <a:pt x="3680" y="16622"/>
                    <a:pt x="3358" y="17075"/>
                  </a:cubicBezTo>
                  <a:cubicBezTo>
                    <a:pt x="3049" y="17527"/>
                    <a:pt x="2941" y="17646"/>
                    <a:pt x="2465" y="18182"/>
                  </a:cubicBezTo>
                  <a:cubicBezTo>
                    <a:pt x="1727" y="18968"/>
                    <a:pt x="1013" y="19658"/>
                    <a:pt x="1" y="20051"/>
                  </a:cubicBezTo>
                  <a:cubicBezTo>
                    <a:pt x="1536" y="19718"/>
                    <a:pt x="2799" y="18658"/>
                    <a:pt x="3811" y="17515"/>
                  </a:cubicBezTo>
                  <a:cubicBezTo>
                    <a:pt x="6632" y="14062"/>
                    <a:pt x="6990" y="7811"/>
                    <a:pt x="4668" y="3930"/>
                  </a:cubicBezTo>
                  <a:cubicBezTo>
                    <a:pt x="3811" y="2608"/>
                    <a:pt x="2787" y="1477"/>
                    <a:pt x="1679" y="287"/>
                  </a:cubicBezTo>
                  <a:cubicBezTo>
                    <a:pt x="1584" y="180"/>
                    <a:pt x="1489" y="84"/>
                    <a:pt x="1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20"/>
            <p:cNvSpPr/>
            <p:nvPr/>
          </p:nvSpPr>
          <p:spPr>
            <a:xfrm>
              <a:off x="1744550" y="1026750"/>
              <a:ext cx="99150" cy="415250"/>
            </a:xfrm>
            <a:custGeom>
              <a:rect b="b" l="l" r="r" t="t"/>
              <a:pathLst>
                <a:path extrusionOk="0" h="16610" w="3966">
                  <a:moveTo>
                    <a:pt x="1" y="0"/>
                  </a:moveTo>
                  <a:cubicBezTo>
                    <a:pt x="1465" y="1929"/>
                    <a:pt x="2239" y="3953"/>
                    <a:pt x="2727" y="6311"/>
                  </a:cubicBezTo>
                  <a:cubicBezTo>
                    <a:pt x="3370" y="8882"/>
                    <a:pt x="3025" y="11359"/>
                    <a:pt x="1965" y="13645"/>
                  </a:cubicBezTo>
                  <a:cubicBezTo>
                    <a:pt x="1513" y="14633"/>
                    <a:pt x="929" y="15550"/>
                    <a:pt x="286" y="16419"/>
                  </a:cubicBezTo>
                  <a:cubicBezTo>
                    <a:pt x="239" y="16478"/>
                    <a:pt x="179" y="16550"/>
                    <a:pt x="143" y="16609"/>
                  </a:cubicBezTo>
                  <a:cubicBezTo>
                    <a:pt x="155" y="16598"/>
                    <a:pt x="179" y="16562"/>
                    <a:pt x="215" y="16550"/>
                  </a:cubicBezTo>
                  <a:cubicBezTo>
                    <a:pt x="894" y="15978"/>
                    <a:pt x="1525" y="15347"/>
                    <a:pt x="2048" y="14633"/>
                  </a:cubicBezTo>
                  <a:cubicBezTo>
                    <a:pt x="3299" y="12978"/>
                    <a:pt x="3965" y="10906"/>
                    <a:pt x="3906" y="8835"/>
                  </a:cubicBezTo>
                  <a:cubicBezTo>
                    <a:pt x="3739" y="5560"/>
                    <a:pt x="2322" y="233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20"/>
            <p:cNvSpPr/>
            <p:nvPr/>
          </p:nvSpPr>
          <p:spPr>
            <a:xfrm>
              <a:off x="1976425" y="1258925"/>
              <a:ext cx="251850" cy="250050"/>
            </a:xfrm>
            <a:custGeom>
              <a:rect b="b" l="l" r="r" t="t"/>
              <a:pathLst>
                <a:path extrusionOk="0" h="10002" w="10074">
                  <a:moveTo>
                    <a:pt x="10073" y="0"/>
                  </a:moveTo>
                  <a:cubicBezTo>
                    <a:pt x="9514" y="95"/>
                    <a:pt x="8966" y="191"/>
                    <a:pt x="8406" y="357"/>
                  </a:cubicBezTo>
                  <a:cubicBezTo>
                    <a:pt x="6311" y="1012"/>
                    <a:pt x="4394" y="2298"/>
                    <a:pt x="3049" y="4048"/>
                  </a:cubicBezTo>
                  <a:cubicBezTo>
                    <a:pt x="1715" y="5846"/>
                    <a:pt x="798" y="7930"/>
                    <a:pt x="1" y="10001"/>
                  </a:cubicBezTo>
                  <a:cubicBezTo>
                    <a:pt x="2060" y="6263"/>
                    <a:pt x="4334" y="2846"/>
                    <a:pt x="8073" y="845"/>
                  </a:cubicBezTo>
                  <a:cubicBezTo>
                    <a:pt x="8644" y="536"/>
                    <a:pt x="9121" y="345"/>
                    <a:pt x="9752" y="119"/>
                  </a:cubicBezTo>
                  <a:cubicBezTo>
                    <a:pt x="9859" y="72"/>
                    <a:pt x="9954" y="48"/>
                    <a:pt x="10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20"/>
            <p:cNvSpPr/>
            <p:nvPr/>
          </p:nvSpPr>
          <p:spPr>
            <a:xfrm>
              <a:off x="1991300" y="1238075"/>
              <a:ext cx="187250" cy="172975"/>
            </a:xfrm>
            <a:custGeom>
              <a:rect b="b" l="l" r="r" t="t"/>
              <a:pathLst>
                <a:path extrusionOk="0" h="6919" w="7490">
                  <a:moveTo>
                    <a:pt x="7490" y="1"/>
                  </a:moveTo>
                  <a:lnTo>
                    <a:pt x="7490" y="1"/>
                  </a:lnTo>
                  <a:cubicBezTo>
                    <a:pt x="7228" y="60"/>
                    <a:pt x="6978" y="120"/>
                    <a:pt x="6740" y="191"/>
                  </a:cubicBezTo>
                  <a:cubicBezTo>
                    <a:pt x="5347" y="608"/>
                    <a:pt x="4001" y="1298"/>
                    <a:pt x="2906" y="2239"/>
                  </a:cubicBezTo>
                  <a:cubicBezTo>
                    <a:pt x="1525" y="3489"/>
                    <a:pt x="525" y="5132"/>
                    <a:pt x="1" y="6918"/>
                  </a:cubicBezTo>
                  <a:cubicBezTo>
                    <a:pt x="1656" y="4013"/>
                    <a:pt x="3823" y="2203"/>
                    <a:pt x="6537" y="548"/>
                  </a:cubicBezTo>
                  <a:cubicBezTo>
                    <a:pt x="6847" y="358"/>
                    <a:pt x="7180" y="179"/>
                    <a:pt x="7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20"/>
            <p:cNvSpPr/>
            <p:nvPr/>
          </p:nvSpPr>
          <p:spPr>
            <a:xfrm>
              <a:off x="2028825" y="1214575"/>
              <a:ext cx="108050" cy="89025"/>
            </a:xfrm>
            <a:custGeom>
              <a:rect b="b" l="l" r="r" t="t"/>
              <a:pathLst>
                <a:path extrusionOk="0" h="3561" w="4322">
                  <a:moveTo>
                    <a:pt x="4322" y="0"/>
                  </a:moveTo>
                  <a:lnTo>
                    <a:pt x="4322" y="0"/>
                  </a:lnTo>
                  <a:cubicBezTo>
                    <a:pt x="4251" y="36"/>
                    <a:pt x="4155" y="60"/>
                    <a:pt x="4084" y="95"/>
                  </a:cubicBezTo>
                  <a:cubicBezTo>
                    <a:pt x="2179" y="714"/>
                    <a:pt x="833" y="1715"/>
                    <a:pt x="0" y="3560"/>
                  </a:cubicBezTo>
                  <a:cubicBezTo>
                    <a:pt x="560" y="2917"/>
                    <a:pt x="1191" y="2405"/>
                    <a:pt x="1845" y="1881"/>
                  </a:cubicBezTo>
                  <a:cubicBezTo>
                    <a:pt x="2381" y="1429"/>
                    <a:pt x="2917" y="1072"/>
                    <a:pt x="3750" y="441"/>
                  </a:cubicBezTo>
                  <a:cubicBezTo>
                    <a:pt x="3953" y="274"/>
                    <a:pt x="4108" y="155"/>
                    <a:pt x="4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20"/>
            <p:cNvSpPr/>
            <p:nvPr/>
          </p:nvSpPr>
          <p:spPr>
            <a:xfrm>
              <a:off x="2038350" y="1192250"/>
              <a:ext cx="57150" cy="52100"/>
            </a:xfrm>
            <a:custGeom>
              <a:rect b="b" l="l" r="r" t="t"/>
              <a:pathLst>
                <a:path extrusionOk="0" h="2084" w="2286">
                  <a:moveTo>
                    <a:pt x="2286" y="0"/>
                  </a:moveTo>
                  <a:lnTo>
                    <a:pt x="2286" y="0"/>
                  </a:lnTo>
                  <a:cubicBezTo>
                    <a:pt x="1381" y="500"/>
                    <a:pt x="417" y="1107"/>
                    <a:pt x="0" y="2084"/>
                  </a:cubicBezTo>
                  <a:cubicBezTo>
                    <a:pt x="310" y="1750"/>
                    <a:pt x="667" y="1477"/>
                    <a:pt x="905" y="1310"/>
                  </a:cubicBezTo>
                  <a:cubicBezTo>
                    <a:pt x="1429" y="929"/>
                    <a:pt x="1845" y="453"/>
                    <a:pt x="22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20"/>
            <p:cNvSpPr/>
            <p:nvPr/>
          </p:nvSpPr>
          <p:spPr>
            <a:xfrm>
              <a:off x="2082975" y="855900"/>
              <a:ext cx="450100" cy="463475"/>
            </a:xfrm>
            <a:custGeom>
              <a:rect b="b" l="l" r="r" t="t"/>
              <a:pathLst>
                <a:path extrusionOk="0" h="18539" w="18004">
                  <a:moveTo>
                    <a:pt x="477" y="0"/>
                  </a:moveTo>
                  <a:lnTo>
                    <a:pt x="477" y="0"/>
                  </a:lnTo>
                  <a:cubicBezTo>
                    <a:pt x="1" y="2012"/>
                    <a:pt x="203" y="4167"/>
                    <a:pt x="906" y="6108"/>
                  </a:cubicBezTo>
                  <a:cubicBezTo>
                    <a:pt x="1442" y="7501"/>
                    <a:pt x="2299" y="8775"/>
                    <a:pt x="3251" y="9930"/>
                  </a:cubicBezTo>
                  <a:cubicBezTo>
                    <a:pt x="5597" y="12728"/>
                    <a:pt x="8585" y="15002"/>
                    <a:pt x="11883" y="16585"/>
                  </a:cubicBezTo>
                  <a:cubicBezTo>
                    <a:pt x="12776" y="17002"/>
                    <a:pt x="13479" y="17288"/>
                    <a:pt x="14610" y="17621"/>
                  </a:cubicBezTo>
                  <a:cubicBezTo>
                    <a:pt x="15729" y="17955"/>
                    <a:pt x="16872" y="18193"/>
                    <a:pt x="18003" y="18538"/>
                  </a:cubicBezTo>
                  <a:cubicBezTo>
                    <a:pt x="17872" y="18455"/>
                    <a:pt x="17717" y="18395"/>
                    <a:pt x="17575" y="18324"/>
                  </a:cubicBezTo>
                  <a:cubicBezTo>
                    <a:pt x="14479" y="16835"/>
                    <a:pt x="11360" y="15335"/>
                    <a:pt x="8478" y="13454"/>
                  </a:cubicBezTo>
                  <a:cubicBezTo>
                    <a:pt x="3811" y="10359"/>
                    <a:pt x="132" y="6060"/>
                    <a:pt x="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20"/>
            <p:cNvSpPr/>
            <p:nvPr/>
          </p:nvSpPr>
          <p:spPr>
            <a:xfrm>
              <a:off x="2123175" y="867200"/>
              <a:ext cx="354225" cy="407525"/>
            </a:xfrm>
            <a:custGeom>
              <a:rect b="b" l="l" r="r" t="t"/>
              <a:pathLst>
                <a:path extrusionOk="0" h="16301" w="14169">
                  <a:moveTo>
                    <a:pt x="0" y="1"/>
                  </a:moveTo>
                  <a:cubicBezTo>
                    <a:pt x="12" y="905"/>
                    <a:pt x="96" y="1763"/>
                    <a:pt x="238" y="2596"/>
                  </a:cubicBezTo>
                  <a:cubicBezTo>
                    <a:pt x="381" y="3668"/>
                    <a:pt x="834" y="4692"/>
                    <a:pt x="1322" y="5632"/>
                  </a:cubicBezTo>
                  <a:cubicBezTo>
                    <a:pt x="2358" y="7692"/>
                    <a:pt x="3846" y="9502"/>
                    <a:pt x="5596" y="10990"/>
                  </a:cubicBezTo>
                  <a:cubicBezTo>
                    <a:pt x="8120" y="13216"/>
                    <a:pt x="10990" y="15121"/>
                    <a:pt x="14169" y="16300"/>
                  </a:cubicBezTo>
                  <a:cubicBezTo>
                    <a:pt x="12466" y="15407"/>
                    <a:pt x="10906" y="14288"/>
                    <a:pt x="9382" y="13121"/>
                  </a:cubicBezTo>
                  <a:cubicBezTo>
                    <a:pt x="8061" y="12109"/>
                    <a:pt x="6739" y="11121"/>
                    <a:pt x="5275" y="9680"/>
                  </a:cubicBezTo>
                  <a:cubicBezTo>
                    <a:pt x="4132" y="8537"/>
                    <a:pt x="3525" y="7621"/>
                    <a:pt x="2643" y="6263"/>
                  </a:cubicBezTo>
                  <a:cubicBezTo>
                    <a:pt x="2120" y="5418"/>
                    <a:pt x="1322" y="4013"/>
                    <a:pt x="1036" y="3370"/>
                  </a:cubicBezTo>
                  <a:cubicBezTo>
                    <a:pt x="608" y="2275"/>
                    <a:pt x="262" y="114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20"/>
            <p:cNvSpPr/>
            <p:nvPr/>
          </p:nvSpPr>
          <p:spPr>
            <a:xfrm>
              <a:off x="2159775" y="897850"/>
              <a:ext cx="288750" cy="314950"/>
            </a:xfrm>
            <a:custGeom>
              <a:rect b="b" l="l" r="r" t="t"/>
              <a:pathLst>
                <a:path extrusionOk="0" h="12598" w="11550">
                  <a:moveTo>
                    <a:pt x="1" y="1"/>
                  </a:moveTo>
                  <a:lnTo>
                    <a:pt x="1" y="1"/>
                  </a:lnTo>
                  <a:cubicBezTo>
                    <a:pt x="941" y="2739"/>
                    <a:pt x="2346" y="5382"/>
                    <a:pt x="4251" y="7585"/>
                  </a:cubicBezTo>
                  <a:cubicBezTo>
                    <a:pt x="5847" y="9371"/>
                    <a:pt x="7847" y="10752"/>
                    <a:pt x="9931" y="11931"/>
                  </a:cubicBezTo>
                  <a:cubicBezTo>
                    <a:pt x="10443" y="12217"/>
                    <a:pt x="10990" y="12431"/>
                    <a:pt x="11550" y="12598"/>
                  </a:cubicBezTo>
                  <a:cubicBezTo>
                    <a:pt x="11490" y="12574"/>
                    <a:pt x="11455" y="12550"/>
                    <a:pt x="11419" y="12538"/>
                  </a:cubicBezTo>
                  <a:cubicBezTo>
                    <a:pt x="10693" y="12169"/>
                    <a:pt x="10204" y="11705"/>
                    <a:pt x="9585" y="11169"/>
                  </a:cubicBezTo>
                  <a:cubicBezTo>
                    <a:pt x="8002" y="9800"/>
                    <a:pt x="6394" y="8430"/>
                    <a:pt x="4942" y="6918"/>
                  </a:cubicBezTo>
                  <a:cubicBezTo>
                    <a:pt x="3025" y="4704"/>
                    <a:pt x="1572" y="278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20"/>
            <p:cNvSpPr/>
            <p:nvPr/>
          </p:nvSpPr>
          <p:spPr>
            <a:xfrm>
              <a:off x="2213350" y="921375"/>
              <a:ext cx="200225" cy="195475"/>
            </a:xfrm>
            <a:custGeom>
              <a:rect b="b" l="l" r="r" t="t"/>
              <a:pathLst>
                <a:path extrusionOk="0" h="7819" w="8009">
                  <a:moveTo>
                    <a:pt x="1" y="0"/>
                  </a:moveTo>
                  <a:lnTo>
                    <a:pt x="1" y="0"/>
                  </a:lnTo>
                  <a:cubicBezTo>
                    <a:pt x="1084" y="2429"/>
                    <a:pt x="2727" y="4668"/>
                    <a:pt x="4882" y="6239"/>
                  </a:cubicBezTo>
                  <a:cubicBezTo>
                    <a:pt x="5716" y="6882"/>
                    <a:pt x="6609" y="7478"/>
                    <a:pt x="7633" y="7763"/>
                  </a:cubicBezTo>
                  <a:cubicBezTo>
                    <a:pt x="7733" y="7763"/>
                    <a:pt x="7971" y="7819"/>
                    <a:pt x="7999" y="7819"/>
                  </a:cubicBezTo>
                  <a:cubicBezTo>
                    <a:pt x="8008" y="7819"/>
                    <a:pt x="7997" y="7813"/>
                    <a:pt x="7954" y="7799"/>
                  </a:cubicBezTo>
                  <a:cubicBezTo>
                    <a:pt x="7692" y="7704"/>
                    <a:pt x="7466" y="7549"/>
                    <a:pt x="7240" y="7382"/>
                  </a:cubicBezTo>
                  <a:cubicBezTo>
                    <a:pt x="6823" y="7085"/>
                    <a:pt x="6311" y="6597"/>
                    <a:pt x="5871" y="6168"/>
                  </a:cubicBezTo>
                  <a:cubicBezTo>
                    <a:pt x="5299" y="5596"/>
                    <a:pt x="4716" y="5049"/>
                    <a:pt x="4156" y="4489"/>
                  </a:cubicBezTo>
                  <a:cubicBezTo>
                    <a:pt x="2716" y="3060"/>
                    <a:pt x="1215" y="159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20"/>
            <p:cNvSpPr/>
            <p:nvPr/>
          </p:nvSpPr>
          <p:spPr>
            <a:xfrm>
              <a:off x="2277050" y="936250"/>
              <a:ext cx="146775" cy="121175"/>
            </a:xfrm>
            <a:custGeom>
              <a:rect b="b" l="l" r="r" t="t"/>
              <a:pathLst>
                <a:path extrusionOk="0" h="4847" w="5871">
                  <a:moveTo>
                    <a:pt x="1" y="1"/>
                  </a:moveTo>
                  <a:cubicBezTo>
                    <a:pt x="1311" y="2132"/>
                    <a:pt x="3263" y="3894"/>
                    <a:pt x="5621" y="4751"/>
                  </a:cubicBezTo>
                  <a:cubicBezTo>
                    <a:pt x="5704" y="4787"/>
                    <a:pt x="5811" y="4811"/>
                    <a:pt x="5871" y="4847"/>
                  </a:cubicBezTo>
                  <a:cubicBezTo>
                    <a:pt x="5716" y="4751"/>
                    <a:pt x="5549" y="4668"/>
                    <a:pt x="5406" y="4561"/>
                  </a:cubicBezTo>
                  <a:cubicBezTo>
                    <a:pt x="4680" y="4085"/>
                    <a:pt x="4037" y="3430"/>
                    <a:pt x="3323" y="2823"/>
                  </a:cubicBezTo>
                  <a:cubicBezTo>
                    <a:pt x="2251" y="1846"/>
                    <a:pt x="1060" y="100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20"/>
            <p:cNvSpPr/>
            <p:nvPr/>
          </p:nvSpPr>
          <p:spPr>
            <a:xfrm>
              <a:off x="1715975" y="855900"/>
              <a:ext cx="283100" cy="185750"/>
            </a:xfrm>
            <a:custGeom>
              <a:rect b="b" l="l" r="r" t="t"/>
              <a:pathLst>
                <a:path extrusionOk="0" h="7430" w="11324">
                  <a:moveTo>
                    <a:pt x="1" y="0"/>
                  </a:moveTo>
                  <a:cubicBezTo>
                    <a:pt x="286" y="179"/>
                    <a:pt x="548" y="357"/>
                    <a:pt x="822" y="536"/>
                  </a:cubicBezTo>
                  <a:cubicBezTo>
                    <a:pt x="4263" y="2917"/>
                    <a:pt x="8073" y="4858"/>
                    <a:pt x="11323" y="7430"/>
                  </a:cubicBezTo>
                  <a:cubicBezTo>
                    <a:pt x="9835" y="5679"/>
                    <a:pt x="8073" y="4155"/>
                    <a:pt x="6120" y="2917"/>
                  </a:cubicBezTo>
                  <a:cubicBezTo>
                    <a:pt x="4394" y="1869"/>
                    <a:pt x="2537" y="1012"/>
                    <a:pt x="655" y="262"/>
                  </a:cubicBezTo>
                  <a:cubicBezTo>
                    <a:pt x="429" y="167"/>
                    <a:pt x="227"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20"/>
            <p:cNvSpPr/>
            <p:nvPr/>
          </p:nvSpPr>
          <p:spPr>
            <a:xfrm>
              <a:off x="1770150" y="856750"/>
              <a:ext cx="213750" cy="118825"/>
            </a:xfrm>
            <a:custGeom>
              <a:rect b="b" l="l" r="r" t="t"/>
              <a:pathLst>
                <a:path extrusionOk="0" h="4753" w="8550">
                  <a:moveTo>
                    <a:pt x="56" y="1"/>
                  </a:moveTo>
                  <a:cubicBezTo>
                    <a:pt x="38" y="1"/>
                    <a:pt x="19" y="1"/>
                    <a:pt x="0" y="2"/>
                  </a:cubicBezTo>
                  <a:cubicBezTo>
                    <a:pt x="1227" y="442"/>
                    <a:pt x="2346" y="1240"/>
                    <a:pt x="3489" y="1847"/>
                  </a:cubicBezTo>
                  <a:cubicBezTo>
                    <a:pt x="4965" y="2740"/>
                    <a:pt x="6477" y="3562"/>
                    <a:pt x="8001" y="4371"/>
                  </a:cubicBezTo>
                  <a:cubicBezTo>
                    <a:pt x="8192" y="4490"/>
                    <a:pt x="8371" y="4610"/>
                    <a:pt x="8549" y="4752"/>
                  </a:cubicBezTo>
                  <a:cubicBezTo>
                    <a:pt x="8418" y="4621"/>
                    <a:pt x="8311" y="4514"/>
                    <a:pt x="8204" y="4395"/>
                  </a:cubicBezTo>
                  <a:cubicBezTo>
                    <a:pt x="6704" y="2824"/>
                    <a:pt x="4894" y="1514"/>
                    <a:pt x="2846" y="764"/>
                  </a:cubicBezTo>
                  <a:cubicBezTo>
                    <a:pt x="2215" y="502"/>
                    <a:pt x="1536" y="299"/>
                    <a:pt x="870" y="133"/>
                  </a:cubicBezTo>
                  <a:cubicBezTo>
                    <a:pt x="602" y="77"/>
                    <a:pt x="325" y="1"/>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20"/>
            <p:cNvSpPr/>
            <p:nvPr/>
          </p:nvSpPr>
          <p:spPr>
            <a:xfrm>
              <a:off x="1866600" y="857975"/>
              <a:ext cx="130525" cy="72125"/>
            </a:xfrm>
            <a:custGeom>
              <a:rect b="b" l="l" r="r" t="t"/>
              <a:pathLst>
                <a:path extrusionOk="0" h="2885" w="5221">
                  <a:moveTo>
                    <a:pt x="0" y="0"/>
                  </a:moveTo>
                  <a:lnTo>
                    <a:pt x="0" y="0"/>
                  </a:lnTo>
                  <a:cubicBezTo>
                    <a:pt x="953" y="477"/>
                    <a:pt x="1810" y="1143"/>
                    <a:pt x="2739" y="1679"/>
                  </a:cubicBezTo>
                  <a:cubicBezTo>
                    <a:pt x="3501" y="2120"/>
                    <a:pt x="4334" y="2429"/>
                    <a:pt x="5120" y="2834"/>
                  </a:cubicBezTo>
                  <a:cubicBezTo>
                    <a:pt x="5179" y="2864"/>
                    <a:pt x="5215" y="2885"/>
                    <a:pt x="5218" y="2885"/>
                  </a:cubicBezTo>
                  <a:cubicBezTo>
                    <a:pt x="5221" y="2885"/>
                    <a:pt x="5191" y="2864"/>
                    <a:pt x="5120" y="2810"/>
                  </a:cubicBezTo>
                  <a:cubicBezTo>
                    <a:pt x="3679" y="1524"/>
                    <a:pt x="2024" y="3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20"/>
            <p:cNvSpPr/>
            <p:nvPr/>
          </p:nvSpPr>
          <p:spPr>
            <a:xfrm>
              <a:off x="1962425" y="858275"/>
              <a:ext cx="57175" cy="28900"/>
            </a:xfrm>
            <a:custGeom>
              <a:rect b="b" l="l" r="r" t="t"/>
              <a:pathLst>
                <a:path extrusionOk="0" h="1156" w="2287">
                  <a:moveTo>
                    <a:pt x="1" y="0"/>
                  </a:moveTo>
                  <a:cubicBezTo>
                    <a:pt x="680" y="524"/>
                    <a:pt x="1465" y="881"/>
                    <a:pt x="2287" y="1155"/>
                  </a:cubicBezTo>
                  <a:cubicBezTo>
                    <a:pt x="1608" y="643"/>
                    <a:pt x="858"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20"/>
            <p:cNvSpPr/>
            <p:nvPr/>
          </p:nvSpPr>
          <p:spPr>
            <a:xfrm>
              <a:off x="2580075" y="853200"/>
              <a:ext cx="243500" cy="479850"/>
            </a:xfrm>
            <a:custGeom>
              <a:rect b="b" l="l" r="r" t="t"/>
              <a:pathLst>
                <a:path extrusionOk="0" h="19194" w="9740">
                  <a:moveTo>
                    <a:pt x="4834" y="1"/>
                  </a:moveTo>
                  <a:lnTo>
                    <a:pt x="4834" y="1"/>
                  </a:lnTo>
                  <a:cubicBezTo>
                    <a:pt x="4584" y="180"/>
                    <a:pt x="4322" y="382"/>
                    <a:pt x="4084" y="572"/>
                  </a:cubicBezTo>
                  <a:cubicBezTo>
                    <a:pt x="3048" y="1406"/>
                    <a:pt x="2096" y="2418"/>
                    <a:pt x="1512" y="3620"/>
                  </a:cubicBezTo>
                  <a:cubicBezTo>
                    <a:pt x="274" y="6371"/>
                    <a:pt x="0" y="10062"/>
                    <a:pt x="1155" y="13014"/>
                  </a:cubicBezTo>
                  <a:cubicBezTo>
                    <a:pt x="1965" y="14991"/>
                    <a:pt x="3394" y="16729"/>
                    <a:pt x="5239" y="17848"/>
                  </a:cubicBezTo>
                  <a:cubicBezTo>
                    <a:pt x="6608" y="18634"/>
                    <a:pt x="8168" y="19182"/>
                    <a:pt x="9740" y="19194"/>
                  </a:cubicBezTo>
                  <a:cubicBezTo>
                    <a:pt x="6275" y="18622"/>
                    <a:pt x="3358" y="16205"/>
                    <a:pt x="1941" y="13110"/>
                  </a:cubicBezTo>
                  <a:cubicBezTo>
                    <a:pt x="870" y="10740"/>
                    <a:pt x="977" y="7704"/>
                    <a:pt x="1834" y="4978"/>
                  </a:cubicBezTo>
                  <a:cubicBezTo>
                    <a:pt x="2286" y="3299"/>
                    <a:pt x="3346" y="1727"/>
                    <a:pt x="4501" y="394"/>
                  </a:cubicBezTo>
                  <a:cubicBezTo>
                    <a:pt x="4608" y="263"/>
                    <a:pt x="4727" y="144"/>
                    <a:pt x="48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20"/>
            <p:cNvSpPr/>
            <p:nvPr/>
          </p:nvSpPr>
          <p:spPr>
            <a:xfrm>
              <a:off x="2538700" y="872250"/>
              <a:ext cx="170875" cy="453075"/>
            </a:xfrm>
            <a:custGeom>
              <a:rect b="b" l="l" r="r" t="t"/>
              <a:pathLst>
                <a:path extrusionOk="0" h="18123" w="6835">
                  <a:moveTo>
                    <a:pt x="1358" y="5216"/>
                  </a:moveTo>
                  <a:cubicBezTo>
                    <a:pt x="1357" y="5222"/>
                    <a:pt x="1356" y="5229"/>
                    <a:pt x="1355" y="5235"/>
                  </a:cubicBezTo>
                  <a:lnTo>
                    <a:pt x="1355" y="5235"/>
                  </a:lnTo>
                  <a:cubicBezTo>
                    <a:pt x="1356" y="5228"/>
                    <a:pt x="1358" y="5221"/>
                    <a:pt x="1358" y="5216"/>
                  </a:cubicBezTo>
                  <a:close/>
                  <a:moveTo>
                    <a:pt x="3025" y="1"/>
                  </a:moveTo>
                  <a:cubicBezTo>
                    <a:pt x="2977" y="60"/>
                    <a:pt x="2917" y="132"/>
                    <a:pt x="2870" y="191"/>
                  </a:cubicBezTo>
                  <a:cubicBezTo>
                    <a:pt x="2096" y="1227"/>
                    <a:pt x="1370" y="2311"/>
                    <a:pt x="1001" y="3549"/>
                  </a:cubicBezTo>
                  <a:cubicBezTo>
                    <a:pt x="0" y="6585"/>
                    <a:pt x="215" y="9847"/>
                    <a:pt x="1513" y="12764"/>
                  </a:cubicBezTo>
                  <a:cubicBezTo>
                    <a:pt x="2048" y="13967"/>
                    <a:pt x="2703" y="15146"/>
                    <a:pt x="3644" y="16098"/>
                  </a:cubicBezTo>
                  <a:cubicBezTo>
                    <a:pt x="4191" y="16610"/>
                    <a:pt x="4822" y="17063"/>
                    <a:pt x="5477" y="17444"/>
                  </a:cubicBezTo>
                  <a:cubicBezTo>
                    <a:pt x="5906" y="17717"/>
                    <a:pt x="6346" y="17967"/>
                    <a:pt x="6835" y="18122"/>
                  </a:cubicBezTo>
                  <a:cubicBezTo>
                    <a:pt x="6311" y="17896"/>
                    <a:pt x="5882" y="17539"/>
                    <a:pt x="5477" y="17229"/>
                  </a:cubicBezTo>
                  <a:cubicBezTo>
                    <a:pt x="4930" y="16789"/>
                    <a:pt x="4406" y="16301"/>
                    <a:pt x="3941" y="15777"/>
                  </a:cubicBezTo>
                  <a:cubicBezTo>
                    <a:pt x="3358" y="15158"/>
                    <a:pt x="2525" y="13443"/>
                    <a:pt x="2263" y="12800"/>
                  </a:cubicBezTo>
                  <a:cubicBezTo>
                    <a:pt x="1075" y="10080"/>
                    <a:pt x="942" y="7799"/>
                    <a:pt x="1355" y="5235"/>
                  </a:cubicBezTo>
                  <a:lnTo>
                    <a:pt x="1355" y="5235"/>
                  </a:lnTo>
                  <a:cubicBezTo>
                    <a:pt x="1350" y="5254"/>
                    <a:pt x="1341" y="5276"/>
                    <a:pt x="1336" y="5294"/>
                  </a:cubicBezTo>
                  <a:lnTo>
                    <a:pt x="1336" y="5294"/>
                  </a:lnTo>
                  <a:cubicBezTo>
                    <a:pt x="1381" y="4995"/>
                    <a:pt x="1359" y="5151"/>
                    <a:pt x="1417" y="4871"/>
                  </a:cubicBezTo>
                  <a:cubicBezTo>
                    <a:pt x="1536" y="4109"/>
                    <a:pt x="1691" y="3370"/>
                    <a:pt x="1929" y="2632"/>
                  </a:cubicBezTo>
                  <a:cubicBezTo>
                    <a:pt x="2215" y="1823"/>
                    <a:pt x="2560" y="1025"/>
                    <a:pt x="2882" y="275"/>
                  </a:cubicBezTo>
                  <a:cubicBezTo>
                    <a:pt x="2929" y="180"/>
                    <a:pt x="2977" y="72"/>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20"/>
            <p:cNvSpPr/>
            <p:nvPr/>
          </p:nvSpPr>
          <p:spPr>
            <a:xfrm>
              <a:off x="2503275" y="868100"/>
              <a:ext cx="96175" cy="409600"/>
            </a:xfrm>
            <a:custGeom>
              <a:rect b="b" l="l" r="r" t="t"/>
              <a:pathLst>
                <a:path extrusionOk="0" h="16384" w="3847">
                  <a:moveTo>
                    <a:pt x="2453" y="0"/>
                  </a:moveTo>
                  <a:cubicBezTo>
                    <a:pt x="2441" y="24"/>
                    <a:pt x="2441" y="36"/>
                    <a:pt x="2429" y="48"/>
                  </a:cubicBezTo>
                  <a:cubicBezTo>
                    <a:pt x="1917" y="834"/>
                    <a:pt x="1453" y="1643"/>
                    <a:pt x="1096" y="2489"/>
                  </a:cubicBezTo>
                  <a:cubicBezTo>
                    <a:pt x="239" y="4489"/>
                    <a:pt x="1" y="6703"/>
                    <a:pt x="310" y="8847"/>
                  </a:cubicBezTo>
                  <a:cubicBezTo>
                    <a:pt x="465" y="10097"/>
                    <a:pt x="774" y="11335"/>
                    <a:pt x="1298" y="12478"/>
                  </a:cubicBezTo>
                  <a:cubicBezTo>
                    <a:pt x="1917" y="13907"/>
                    <a:pt x="2691" y="15312"/>
                    <a:pt x="3846" y="16383"/>
                  </a:cubicBezTo>
                  <a:cubicBezTo>
                    <a:pt x="3013" y="15288"/>
                    <a:pt x="2549" y="14157"/>
                    <a:pt x="2096" y="12954"/>
                  </a:cubicBezTo>
                  <a:cubicBezTo>
                    <a:pt x="965" y="9918"/>
                    <a:pt x="644" y="6823"/>
                    <a:pt x="1263" y="3858"/>
                  </a:cubicBezTo>
                  <a:cubicBezTo>
                    <a:pt x="1560" y="2620"/>
                    <a:pt x="1953" y="1405"/>
                    <a:pt x="2382" y="215"/>
                  </a:cubicBezTo>
                  <a:cubicBezTo>
                    <a:pt x="2418" y="143"/>
                    <a:pt x="2441" y="84"/>
                    <a:pt x="24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20"/>
            <p:cNvSpPr/>
            <p:nvPr/>
          </p:nvSpPr>
          <p:spPr>
            <a:xfrm>
              <a:off x="2471725" y="858275"/>
              <a:ext cx="52400" cy="257500"/>
            </a:xfrm>
            <a:custGeom>
              <a:rect b="b" l="l" r="r" t="t"/>
              <a:pathLst>
                <a:path extrusionOk="0" h="10300" w="2096">
                  <a:moveTo>
                    <a:pt x="2096" y="0"/>
                  </a:moveTo>
                  <a:lnTo>
                    <a:pt x="1786" y="405"/>
                  </a:lnTo>
                  <a:cubicBezTo>
                    <a:pt x="608" y="1870"/>
                    <a:pt x="24" y="3775"/>
                    <a:pt x="1" y="5656"/>
                  </a:cubicBezTo>
                  <a:cubicBezTo>
                    <a:pt x="24" y="7227"/>
                    <a:pt x="251" y="8823"/>
                    <a:pt x="834" y="10299"/>
                  </a:cubicBezTo>
                  <a:cubicBezTo>
                    <a:pt x="667" y="8978"/>
                    <a:pt x="679" y="7632"/>
                    <a:pt x="715" y="6323"/>
                  </a:cubicBezTo>
                  <a:cubicBezTo>
                    <a:pt x="763" y="4965"/>
                    <a:pt x="846" y="4418"/>
                    <a:pt x="1036" y="3322"/>
                  </a:cubicBezTo>
                  <a:cubicBezTo>
                    <a:pt x="1203" y="2489"/>
                    <a:pt x="1417" y="1655"/>
                    <a:pt x="1739" y="846"/>
                  </a:cubicBezTo>
                  <a:cubicBezTo>
                    <a:pt x="1846" y="560"/>
                    <a:pt x="1965" y="262"/>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20"/>
            <p:cNvSpPr/>
            <p:nvPr/>
          </p:nvSpPr>
          <p:spPr>
            <a:xfrm>
              <a:off x="2419925" y="894275"/>
              <a:ext cx="44075" cy="186975"/>
            </a:xfrm>
            <a:custGeom>
              <a:rect b="b" l="l" r="r" t="t"/>
              <a:pathLst>
                <a:path extrusionOk="0" h="7479" w="1763">
                  <a:moveTo>
                    <a:pt x="298" y="1"/>
                  </a:moveTo>
                  <a:cubicBezTo>
                    <a:pt x="275" y="120"/>
                    <a:pt x="251" y="227"/>
                    <a:pt x="239" y="346"/>
                  </a:cubicBezTo>
                  <a:cubicBezTo>
                    <a:pt x="1" y="1858"/>
                    <a:pt x="72" y="3418"/>
                    <a:pt x="537" y="4883"/>
                  </a:cubicBezTo>
                  <a:cubicBezTo>
                    <a:pt x="822" y="5787"/>
                    <a:pt x="1180" y="6716"/>
                    <a:pt x="1763" y="7478"/>
                  </a:cubicBezTo>
                  <a:cubicBezTo>
                    <a:pt x="1394" y="6466"/>
                    <a:pt x="1287" y="5359"/>
                    <a:pt x="1084" y="4287"/>
                  </a:cubicBezTo>
                  <a:cubicBezTo>
                    <a:pt x="834" y="2989"/>
                    <a:pt x="572" y="1704"/>
                    <a:pt x="358" y="406"/>
                  </a:cubicBezTo>
                  <a:cubicBezTo>
                    <a:pt x="334" y="251"/>
                    <a:pt x="310" y="156"/>
                    <a:pt x="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20"/>
            <p:cNvSpPr/>
            <p:nvPr/>
          </p:nvSpPr>
          <p:spPr>
            <a:xfrm>
              <a:off x="2359800" y="888325"/>
              <a:ext cx="59550" cy="147675"/>
            </a:xfrm>
            <a:custGeom>
              <a:rect b="b" l="l" r="r" t="t"/>
              <a:pathLst>
                <a:path extrusionOk="0" h="5907" w="2382">
                  <a:moveTo>
                    <a:pt x="1" y="1"/>
                  </a:moveTo>
                  <a:lnTo>
                    <a:pt x="1" y="1"/>
                  </a:lnTo>
                  <a:cubicBezTo>
                    <a:pt x="36" y="2358"/>
                    <a:pt x="810" y="4156"/>
                    <a:pt x="2382" y="5906"/>
                  </a:cubicBezTo>
                  <a:cubicBezTo>
                    <a:pt x="1394" y="3430"/>
                    <a:pt x="870" y="227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20"/>
            <p:cNvSpPr/>
            <p:nvPr/>
          </p:nvSpPr>
          <p:spPr>
            <a:xfrm>
              <a:off x="2777125" y="1335100"/>
              <a:ext cx="765000" cy="104225"/>
            </a:xfrm>
            <a:custGeom>
              <a:rect b="b" l="l" r="r" t="t"/>
              <a:pathLst>
                <a:path extrusionOk="0" h="4169" w="30600">
                  <a:moveTo>
                    <a:pt x="18700" y="0"/>
                  </a:moveTo>
                  <a:cubicBezTo>
                    <a:pt x="18634" y="0"/>
                    <a:pt x="18569" y="1"/>
                    <a:pt x="18503" y="1"/>
                  </a:cubicBezTo>
                  <a:cubicBezTo>
                    <a:pt x="16502" y="61"/>
                    <a:pt x="14538" y="465"/>
                    <a:pt x="12585" y="882"/>
                  </a:cubicBezTo>
                  <a:cubicBezTo>
                    <a:pt x="10466" y="1347"/>
                    <a:pt x="8347" y="1882"/>
                    <a:pt x="6227" y="2382"/>
                  </a:cubicBezTo>
                  <a:cubicBezTo>
                    <a:pt x="4481" y="2765"/>
                    <a:pt x="2879" y="3083"/>
                    <a:pt x="1137" y="3083"/>
                  </a:cubicBezTo>
                  <a:cubicBezTo>
                    <a:pt x="766" y="3083"/>
                    <a:pt x="388" y="3069"/>
                    <a:pt x="0" y="3037"/>
                  </a:cubicBezTo>
                  <a:lnTo>
                    <a:pt x="0" y="3037"/>
                  </a:lnTo>
                  <a:cubicBezTo>
                    <a:pt x="958" y="3297"/>
                    <a:pt x="1937" y="3380"/>
                    <a:pt x="2920" y="3380"/>
                  </a:cubicBezTo>
                  <a:cubicBezTo>
                    <a:pt x="3379" y="3380"/>
                    <a:pt x="3839" y="3361"/>
                    <a:pt x="4298" y="3335"/>
                  </a:cubicBezTo>
                  <a:cubicBezTo>
                    <a:pt x="6323" y="3216"/>
                    <a:pt x="8311" y="2716"/>
                    <a:pt x="10275" y="2239"/>
                  </a:cubicBezTo>
                  <a:cubicBezTo>
                    <a:pt x="12776" y="1656"/>
                    <a:pt x="15419" y="1037"/>
                    <a:pt x="17669" y="870"/>
                  </a:cubicBezTo>
                  <a:cubicBezTo>
                    <a:pt x="18093" y="848"/>
                    <a:pt x="18510" y="837"/>
                    <a:pt x="18922" y="837"/>
                  </a:cubicBezTo>
                  <a:cubicBezTo>
                    <a:pt x="21802" y="837"/>
                    <a:pt x="24408" y="1384"/>
                    <a:pt x="27242" y="2478"/>
                  </a:cubicBezTo>
                  <a:cubicBezTo>
                    <a:pt x="28040" y="2787"/>
                    <a:pt x="29349" y="3454"/>
                    <a:pt x="30349" y="4025"/>
                  </a:cubicBezTo>
                  <a:cubicBezTo>
                    <a:pt x="30433" y="4073"/>
                    <a:pt x="30516" y="4133"/>
                    <a:pt x="30599" y="4168"/>
                  </a:cubicBezTo>
                  <a:cubicBezTo>
                    <a:pt x="29897" y="3513"/>
                    <a:pt x="29159" y="2918"/>
                    <a:pt x="28349" y="2406"/>
                  </a:cubicBezTo>
                  <a:cubicBezTo>
                    <a:pt x="25592" y="619"/>
                    <a:pt x="22158" y="0"/>
                    <a:pt x="187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20"/>
            <p:cNvSpPr/>
            <p:nvPr/>
          </p:nvSpPr>
          <p:spPr>
            <a:xfrm>
              <a:off x="3089950" y="1282175"/>
              <a:ext cx="400075" cy="70825"/>
            </a:xfrm>
            <a:custGeom>
              <a:rect b="b" l="l" r="r" t="t"/>
              <a:pathLst>
                <a:path extrusionOk="0" h="2833" w="16003">
                  <a:moveTo>
                    <a:pt x="7184" y="1"/>
                  </a:moveTo>
                  <a:cubicBezTo>
                    <a:pt x="5668" y="1"/>
                    <a:pt x="4158" y="191"/>
                    <a:pt x="2739" y="582"/>
                  </a:cubicBezTo>
                  <a:cubicBezTo>
                    <a:pt x="1811" y="856"/>
                    <a:pt x="894" y="1201"/>
                    <a:pt x="1" y="1582"/>
                  </a:cubicBezTo>
                  <a:cubicBezTo>
                    <a:pt x="96" y="1570"/>
                    <a:pt x="167" y="1559"/>
                    <a:pt x="263" y="1547"/>
                  </a:cubicBezTo>
                  <a:cubicBezTo>
                    <a:pt x="1775" y="1308"/>
                    <a:pt x="2644" y="1142"/>
                    <a:pt x="4049" y="1035"/>
                  </a:cubicBezTo>
                  <a:cubicBezTo>
                    <a:pt x="4545" y="1022"/>
                    <a:pt x="5114" y="1013"/>
                    <a:pt x="5730" y="1013"/>
                  </a:cubicBezTo>
                  <a:cubicBezTo>
                    <a:pt x="9174" y="1013"/>
                    <a:pt x="14084" y="1297"/>
                    <a:pt x="16003" y="2832"/>
                  </a:cubicBezTo>
                  <a:cubicBezTo>
                    <a:pt x="15229" y="1856"/>
                    <a:pt x="14014" y="1356"/>
                    <a:pt x="12860" y="916"/>
                  </a:cubicBezTo>
                  <a:cubicBezTo>
                    <a:pt x="11080" y="314"/>
                    <a:pt x="9128"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20"/>
            <p:cNvSpPr/>
            <p:nvPr/>
          </p:nvSpPr>
          <p:spPr>
            <a:xfrm>
              <a:off x="3116450" y="1231300"/>
              <a:ext cx="328625" cy="44000"/>
            </a:xfrm>
            <a:custGeom>
              <a:rect b="b" l="l" r="r" t="t"/>
              <a:pathLst>
                <a:path extrusionOk="0" h="1760" w="13145">
                  <a:moveTo>
                    <a:pt x="6762" y="0"/>
                  </a:moveTo>
                  <a:cubicBezTo>
                    <a:pt x="4415" y="0"/>
                    <a:pt x="2042" y="606"/>
                    <a:pt x="0" y="1760"/>
                  </a:cubicBezTo>
                  <a:cubicBezTo>
                    <a:pt x="846" y="1474"/>
                    <a:pt x="1727" y="1331"/>
                    <a:pt x="2608" y="1212"/>
                  </a:cubicBezTo>
                  <a:cubicBezTo>
                    <a:pt x="3013" y="1153"/>
                    <a:pt x="4680" y="986"/>
                    <a:pt x="5596" y="986"/>
                  </a:cubicBezTo>
                  <a:cubicBezTo>
                    <a:pt x="5979" y="982"/>
                    <a:pt x="6360" y="977"/>
                    <a:pt x="6740" y="977"/>
                  </a:cubicBezTo>
                  <a:cubicBezTo>
                    <a:pt x="7366" y="977"/>
                    <a:pt x="7991" y="989"/>
                    <a:pt x="8621" y="1034"/>
                  </a:cubicBezTo>
                  <a:cubicBezTo>
                    <a:pt x="9704" y="1117"/>
                    <a:pt x="10776" y="1319"/>
                    <a:pt x="11823" y="1474"/>
                  </a:cubicBezTo>
                  <a:cubicBezTo>
                    <a:pt x="12264" y="1558"/>
                    <a:pt x="12716" y="1629"/>
                    <a:pt x="13145" y="1736"/>
                  </a:cubicBezTo>
                  <a:cubicBezTo>
                    <a:pt x="12859" y="1593"/>
                    <a:pt x="12562" y="1462"/>
                    <a:pt x="12276" y="1331"/>
                  </a:cubicBezTo>
                  <a:cubicBezTo>
                    <a:pt x="10823" y="688"/>
                    <a:pt x="9002" y="69"/>
                    <a:pt x="7275" y="10"/>
                  </a:cubicBezTo>
                  <a:cubicBezTo>
                    <a:pt x="7104" y="3"/>
                    <a:pt x="6933"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20"/>
            <p:cNvSpPr/>
            <p:nvPr/>
          </p:nvSpPr>
          <p:spPr>
            <a:xfrm>
              <a:off x="3296225" y="1219025"/>
              <a:ext cx="25" cy="25"/>
            </a:xfrm>
            <a:custGeom>
              <a:rect b="b" l="l" r="r" t="t"/>
              <a:pathLst>
                <a:path extrusionOk="0" h="1" w="1">
                  <a:moveTo>
                    <a:pt x="1" y="1"/>
                  </a:move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20"/>
            <p:cNvSpPr/>
            <p:nvPr/>
          </p:nvSpPr>
          <p:spPr>
            <a:xfrm>
              <a:off x="3281050" y="1203675"/>
              <a:ext cx="158675" cy="28775"/>
            </a:xfrm>
            <a:custGeom>
              <a:rect b="b" l="l" r="r" t="t"/>
              <a:pathLst>
                <a:path extrusionOk="0" h="1151" w="6347">
                  <a:moveTo>
                    <a:pt x="1653" y="1"/>
                  </a:moveTo>
                  <a:cubicBezTo>
                    <a:pt x="1043" y="1"/>
                    <a:pt x="474" y="77"/>
                    <a:pt x="1" y="258"/>
                  </a:cubicBezTo>
                  <a:cubicBezTo>
                    <a:pt x="49" y="256"/>
                    <a:pt x="97" y="255"/>
                    <a:pt x="145" y="255"/>
                  </a:cubicBezTo>
                  <a:cubicBezTo>
                    <a:pt x="1178" y="255"/>
                    <a:pt x="2190" y="610"/>
                    <a:pt x="3191" y="769"/>
                  </a:cubicBezTo>
                  <a:cubicBezTo>
                    <a:pt x="4239" y="948"/>
                    <a:pt x="5335" y="996"/>
                    <a:pt x="6347" y="1150"/>
                  </a:cubicBezTo>
                  <a:cubicBezTo>
                    <a:pt x="5235" y="560"/>
                    <a:pt x="3298" y="1"/>
                    <a:pt x="16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20"/>
            <p:cNvSpPr/>
            <p:nvPr/>
          </p:nvSpPr>
          <p:spPr>
            <a:xfrm>
              <a:off x="2768200" y="983000"/>
              <a:ext cx="177425" cy="308375"/>
            </a:xfrm>
            <a:custGeom>
              <a:rect b="b" l="l" r="r" t="t"/>
              <a:pathLst>
                <a:path extrusionOk="0" h="12335" w="7097">
                  <a:moveTo>
                    <a:pt x="1822" y="0"/>
                  </a:moveTo>
                  <a:lnTo>
                    <a:pt x="1822" y="0"/>
                  </a:lnTo>
                  <a:cubicBezTo>
                    <a:pt x="1798" y="24"/>
                    <a:pt x="1774" y="60"/>
                    <a:pt x="1762" y="71"/>
                  </a:cubicBezTo>
                  <a:cubicBezTo>
                    <a:pt x="1262" y="655"/>
                    <a:pt x="929" y="1334"/>
                    <a:pt x="715" y="2060"/>
                  </a:cubicBezTo>
                  <a:cubicBezTo>
                    <a:pt x="72" y="3870"/>
                    <a:pt x="0" y="5906"/>
                    <a:pt x="881" y="7644"/>
                  </a:cubicBezTo>
                  <a:cubicBezTo>
                    <a:pt x="1965" y="10156"/>
                    <a:pt x="4465" y="11787"/>
                    <a:pt x="7096" y="12335"/>
                  </a:cubicBezTo>
                  <a:cubicBezTo>
                    <a:pt x="4572" y="11287"/>
                    <a:pt x="2870" y="9823"/>
                    <a:pt x="1858" y="7572"/>
                  </a:cubicBezTo>
                  <a:cubicBezTo>
                    <a:pt x="1346" y="6501"/>
                    <a:pt x="869" y="5024"/>
                    <a:pt x="1024" y="3286"/>
                  </a:cubicBezTo>
                  <a:cubicBezTo>
                    <a:pt x="1131" y="2286"/>
                    <a:pt x="1191" y="1381"/>
                    <a:pt x="1619" y="417"/>
                  </a:cubicBezTo>
                  <a:cubicBezTo>
                    <a:pt x="1679" y="274"/>
                    <a:pt x="1738" y="131"/>
                    <a:pt x="1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20"/>
            <p:cNvSpPr/>
            <p:nvPr/>
          </p:nvSpPr>
          <p:spPr>
            <a:xfrm>
              <a:off x="2802725" y="988350"/>
              <a:ext cx="69975" cy="224150"/>
            </a:xfrm>
            <a:custGeom>
              <a:rect b="b" l="l" r="r" t="t"/>
              <a:pathLst>
                <a:path extrusionOk="0" h="8966" w="2799">
                  <a:moveTo>
                    <a:pt x="1489" y="0"/>
                  </a:moveTo>
                  <a:lnTo>
                    <a:pt x="1489" y="0"/>
                  </a:lnTo>
                  <a:cubicBezTo>
                    <a:pt x="0" y="2739"/>
                    <a:pt x="262" y="6215"/>
                    <a:pt x="2405" y="8549"/>
                  </a:cubicBezTo>
                  <a:cubicBezTo>
                    <a:pt x="2536" y="8692"/>
                    <a:pt x="2667" y="8835"/>
                    <a:pt x="2798" y="8966"/>
                  </a:cubicBezTo>
                  <a:cubicBezTo>
                    <a:pt x="2620" y="8692"/>
                    <a:pt x="2417" y="8311"/>
                    <a:pt x="2310" y="8073"/>
                  </a:cubicBezTo>
                  <a:cubicBezTo>
                    <a:pt x="1643" y="6287"/>
                    <a:pt x="1465" y="4989"/>
                    <a:pt x="1358" y="4025"/>
                  </a:cubicBezTo>
                  <a:cubicBezTo>
                    <a:pt x="1215" y="2655"/>
                    <a:pt x="1239" y="1286"/>
                    <a:pt x="1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20"/>
            <p:cNvSpPr/>
            <p:nvPr/>
          </p:nvSpPr>
          <p:spPr>
            <a:xfrm>
              <a:off x="2861950" y="1005900"/>
              <a:ext cx="23550" cy="116425"/>
            </a:xfrm>
            <a:custGeom>
              <a:rect b="b" l="l" r="r" t="t"/>
              <a:pathLst>
                <a:path extrusionOk="0" h="4657" w="942">
                  <a:moveTo>
                    <a:pt x="584" y="1"/>
                  </a:moveTo>
                  <a:lnTo>
                    <a:pt x="584" y="1"/>
                  </a:lnTo>
                  <a:cubicBezTo>
                    <a:pt x="1" y="1430"/>
                    <a:pt x="24" y="3108"/>
                    <a:pt x="822" y="4454"/>
                  </a:cubicBezTo>
                  <a:cubicBezTo>
                    <a:pt x="858" y="4525"/>
                    <a:pt x="894" y="4597"/>
                    <a:pt x="941" y="4656"/>
                  </a:cubicBezTo>
                  <a:cubicBezTo>
                    <a:pt x="894" y="4525"/>
                    <a:pt x="870" y="4394"/>
                    <a:pt x="834" y="4275"/>
                  </a:cubicBezTo>
                  <a:cubicBezTo>
                    <a:pt x="715" y="3751"/>
                    <a:pt x="727" y="3275"/>
                    <a:pt x="691" y="2692"/>
                  </a:cubicBezTo>
                  <a:cubicBezTo>
                    <a:pt x="608" y="1799"/>
                    <a:pt x="548" y="894"/>
                    <a:pt x="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20"/>
            <p:cNvSpPr/>
            <p:nvPr/>
          </p:nvSpPr>
          <p:spPr>
            <a:xfrm>
              <a:off x="2911375" y="1047275"/>
              <a:ext cx="2400" cy="5100"/>
            </a:xfrm>
            <a:custGeom>
              <a:rect b="b" l="l" r="r" t="t"/>
              <a:pathLst>
                <a:path extrusionOk="0" h="204" w="96">
                  <a:moveTo>
                    <a:pt x="0" y="1"/>
                  </a:moveTo>
                  <a:lnTo>
                    <a:pt x="0" y="1"/>
                  </a:lnTo>
                  <a:cubicBezTo>
                    <a:pt x="24" y="72"/>
                    <a:pt x="48" y="144"/>
                    <a:pt x="95" y="203"/>
                  </a:cubicBezTo>
                  <a:cubicBezTo>
                    <a:pt x="83" y="132"/>
                    <a:pt x="48" y="7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20"/>
            <p:cNvSpPr/>
            <p:nvPr/>
          </p:nvSpPr>
          <p:spPr>
            <a:xfrm>
              <a:off x="2640800" y="864825"/>
              <a:ext cx="279825" cy="186650"/>
            </a:xfrm>
            <a:custGeom>
              <a:rect b="b" l="l" r="r" t="t"/>
              <a:pathLst>
                <a:path extrusionOk="0" h="7466" w="11193">
                  <a:moveTo>
                    <a:pt x="11192" y="0"/>
                  </a:moveTo>
                  <a:cubicBezTo>
                    <a:pt x="10287" y="36"/>
                    <a:pt x="9382" y="107"/>
                    <a:pt x="8489" y="238"/>
                  </a:cubicBezTo>
                  <a:cubicBezTo>
                    <a:pt x="6049" y="596"/>
                    <a:pt x="3596" y="1608"/>
                    <a:pt x="2012" y="3560"/>
                  </a:cubicBezTo>
                  <a:cubicBezTo>
                    <a:pt x="1453" y="4251"/>
                    <a:pt x="953" y="4989"/>
                    <a:pt x="584" y="5799"/>
                  </a:cubicBezTo>
                  <a:cubicBezTo>
                    <a:pt x="346" y="6287"/>
                    <a:pt x="107" y="6834"/>
                    <a:pt x="0" y="7465"/>
                  </a:cubicBezTo>
                  <a:cubicBezTo>
                    <a:pt x="143" y="7049"/>
                    <a:pt x="488" y="6489"/>
                    <a:pt x="679" y="6227"/>
                  </a:cubicBezTo>
                  <a:cubicBezTo>
                    <a:pt x="1084" y="5680"/>
                    <a:pt x="1393" y="5275"/>
                    <a:pt x="1905" y="4739"/>
                  </a:cubicBezTo>
                  <a:cubicBezTo>
                    <a:pt x="3239" y="3274"/>
                    <a:pt x="5215" y="2167"/>
                    <a:pt x="6954" y="1417"/>
                  </a:cubicBezTo>
                  <a:cubicBezTo>
                    <a:pt x="8263" y="881"/>
                    <a:pt x="9621" y="441"/>
                    <a:pt x="10990" y="48"/>
                  </a:cubicBezTo>
                  <a:cubicBezTo>
                    <a:pt x="11061" y="36"/>
                    <a:pt x="11121" y="24"/>
                    <a:pt x="11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20"/>
            <p:cNvSpPr/>
            <p:nvPr/>
          </p:nvSpPr>
          <p:spPr>
            <a:xfrm>
              <a:off x="2655075" y="843675"/>
              <a:ext cx="157800" cy="120875"/>
            </a:xfrm>
            <a:custGeom>
              <a:rect b="b" l="l" r="r" t="t"/>
              <a:pathLst>
                <a:path extrusionOk="0" h="4835" w="6312">
                  <a:moveTo>
                    <a:pt x="6311" y="1"/>
                  </a:moveTo>
                  <a:lnTo>
                    <a:pt x="6311" y="1"/>
                  </a:lnTo>
                  <a:cubicBezTo>
                    <a:pt x="6121" y="49"/>
                    <a:pt x="5930" y="108"/>
                    <a:pt x="5728" y="156"/>
                  </a:cubicBezTo>
                  <a:cubicBezTo>
                    <a:pt x="3013" y="870"/>
                    <a:pt x="929" y="2037"/>
                    <a:pt x="1" y="4835"/>
                  </a:cubicBezTo>
                  <a:cubicBezTo>
                    <a:pt x="1489" y="2704"/>
                    <a:pt x="3287" y="1894"/>
                    <a:pt x="5525" y="430"/>
                  </a:cubicBezTo>
                  <a:cubicBezTo>
                    <a:pt x="5775" y="275"/>
                    <a:pt x="6049" y="132"/>
                    <a:pt x="6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20"/>
            <p:cNvSpPr/>
            <p:nvPr/>
          </p:nvSpPr>
          <p:spPr>
            <a:xfrm>
              <a:off x="2850050" y="915225"/>
              <a:ext cx="206300" cy="63325"/>
            </a:xfrm>
            <a:custGeom>
              <a:rect b="b" l="l" r="r" t="t"/>
              <a:pathLst>
                <a:path extrusionOk="0" h="2533" w="8252">
                  <a:moveTo>
                    <a:pt x="4405" y="1"/>
                  </a:moveTo>
                  <a:cubicBezTo>
                    <a:pt x="3968" y="1"/>
                    <a:pt x="3533" y="48"/>
                    <a:pt x="3108" y="151"/>
                  </a:cubicBezTo>
                  <a:cubicBezTo>
                    <a:pt x="1834" y="508"/>
                    <a:pt x="548" y="1282"/>
                    <a:pt x="0" y="2532"/>
                  </a:cubicBezTo>
                  <a:cubicBezTo>
                    <a:pt x="1322" y="1056"/>
                    <a:pt x="3406" y="782"/>
                    <a:pt x="4763" y="758"/>
                  </a:cubicBezTo>
                  <a:cubicBezTo>
                    <a:pt x="4943" y="753"/>
                    <a:pt x="5110" y="751"/>
                    <a:pt x="5266" y="751"/>
                  </a:cubicBezTo>
                  <a:cubicBezTo>
                    <a:pt x="6230" y="751"/>
                    <a:pt x="6814" y="843"/>
                    <a:pt x="7716" y="997"/>
                  </a:cubicBezTo>
                  <a:lnTo>
                    <a:pt x="8251" y="1080"/>
                  </a:lnTo>
                  <a:cubicBezTo>
                    <a:pt x="7739" y="818"/>
                    <a:pt x="7216" y="592"/>
                    <a:pt x="6680" y="401"/>
                  </a:cubicBezTo>
                  <a:cubicBezTo>
                    <a:pt x="5956" y="150"/>
                    <a:pt x="5179" y="1"/>
                    <a:pt x="4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20"/>
            <p:cNvSpPr/>
            <p:nvPr/>
          </p:nvSpPr>
          <p:spPr>
            <a:xfrm>
              <a:off x="2884575" y="954850"/>
              <a:ext cx="83075" cy="34125"/>
            </a:xfrm>
            <a:custGeom>
              <a:rect b="b" l="l" r="r" t="t"/>
              <a:pathLst>
                <a:path extrusionOk="0" h="1365" w="3323">
                  <a:moveTo>
                    <a:pt x="2575" y="0"/>
                  </a:moveTo>
                  <a:cubicBezTo>
                    <a:pt x="1550" y="0"/>
                    <a:pt x="444" y="383"/>
                    <a:pt x="0" y="1364"/>
                  </a:cubicBezTo>
                  <a:cubicBezTo>
                    <a:pt x="679" y="686"/>
                    <a:pt x="1584" y="507"/>
                    <a:pt x="2548" y="245"/>
                  </a:cubicBezTo>
                  <a:cubicBezTo>
                    <a:pt x="2798" y="174"/>
                    <a:pt x="3072" y="126"/>
                    <a:pt x="3322" y="66"/>
                  </a:cubicBezTo>
                  <a:lnTo>
                    <a:pt x="2965" y="19"/>
                  </a:lnTo>
                  <a:cubicBezTo>
                    <a:pt x="2838" y="7"/>
                    <a:pt x="2707" y="0"/>
                    <a:pt x="25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20"/>
            <p:cNvSpPr/>
            <p:nvPr/>
          </p:nvSpPr>
          <p:spPr>
            <a:xfrm>
              <a:off x="2832475" y="881875"/>
              <a:ext cx="185775" cy="46975"/>
            </a:xfrm>
            <a:custGeom>
              <a:rect b="b" l="l" r="r" t="t"/>
              <a:pathLst>
                <a:path extrusionOk="0" h="1879" w="7431">
                  <a:moveTo>
                    <a:pt x="4627" y="1"/>
                  </a:moveTo>
                  <a:cubicBezTo>
                    <a:pt x="3893" y="1"/>
                    <a:pt x="3161" y="115"/>
                    <a:pt x="2465" y="366"/>
                  </a:cubicBezTo>
                  <a:cubicBezTo>
                    <a:pt x="1573" y="711"/>
                    <a:pt x="691" y="1199"/>
                    <a:pt x="1" y="1878"/>
                  </a:cubicBezTo>
                  <a:cubicBezTo>
                    <a:pt x="691" y="1509"/>
                    <a:pt x="1477" y="1283"/>
                    <a:pt x="2251" y="1045"/>
                  </a:cubicBezTo>
                  <a:cubicBezTo>
                    <a:pt x="3781" y="645"/>
                    <a:pt x="4950" y="508"/>
                    <a:pt x="6472" y="508"/>
                  </a:cubicBezTo>
                  <a:cubicBezTo>
                    <a:pt x="6537" y="508"/>
                    <a:pt x="6602" y="508"/>
                    <a:pt x="6668" y="509"/>
                  </a:cubicBezTo>
                  <a:cubicBezTo>
                    <a:pt x="6930" y="509"/>
                    <a:pt x="7180" y="509"/>
                    <a:pt x="7430" y="545"/>
                  </a:cubicBezTo>
                  <a:cubicBezTo>
                    <a:pt x="7288" y="485"/>
                    <a:pt x="7133" y="426"/>
                    <a:pt x="6990" y="378"/>
                  </a:cubicBezTo>
                  <a:cubicBezTo>
                    <a:pt x="6227" y="136"/>
                    <a:pt x="5425" y="1"/>
                    <a:pt x="4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20"/>
            <p:cNvSpPr/>
            <p:nvPr/>
          </p:nvSpPr>
          <p:spPr>
            <a:xfrm>
              <a:off x="1190325" y="3808050"/>
              <a:ext cx="499175" cy="317600"/>
            </a:xfrm>
            <a:custGeom>
              <a:rect b="b" l="l" r="r" t="t"/>
              <a:pathLst>
                <a:path extrusionOk="0" h="12704" w="19967">
                  <a:moveTo>
                    <a:pt x="0" y="0"/>
                  </a:moveTo>
                  <a:cubicBezTo>
                    <a:pt x="441" y="488"/>
                    <a:pt x="857" y="976"/>
                    <a:pt x="1298" y="1476"/>
                  </a:cubicBezTo>
                  <a:cubicBezTo>
                    <a:pt x="3393" y="3881"/>
                    <a:pt x="5882" y="5941"/>
                    <a:pt x="8537" y="7703"/>
                  </a:cubicBezTo>
                  <a:cubicBezTo>
                    <a:pt x="10109" y="8763"/>
                    <a:pt x="11692" y="9775"/>
                    <a:pt x="13395" y="10597"/>
                  </a:cubicBezTo>
                  <a:cubicBezTo>
                    <a:pt x="15490" y="11549"/>
                    <a:pt x="17693" y="12323"/>
                    <a:pt x="19967" y="12704"/>
                  </a:cubicBezTo>
                  <a:cubicBezTo>
                    <a:pt x="18395" y="12168"/>
                    <a:pt x="17050" y="11549"/>
                    <a:pt x="15538" y="10799"/>
                  </a:cubicBezTo>
                  <a:cubicBezTo>
                    <a:pt x="13692" y="9894"/>
                    <a:pt x="11894" y="8894"/>
                    <a:pt x="10192" y="7739"/>
                  </a:cubicBezTo>
                  <a:cubicBezTo>
                    <a:pt x="7311" y="5834"/>
                    <a:pt x="5084" y="3941"/>
                    <a:pt x="2310" y="1786"/>
                  </a:cubicBezTo>
                  <a:cubicBezTo>
                    <a:pt x="1834" y="1417"/>
                    <a:pt x="1238" y="1000"/>
                    <a:pt x="619" y="524"/>
                  </a:cubicBezTo>
                  <a:cubicBezTo>
                    <a:pt x="417" y="357"/>
                    <a:pt x="203" y="17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20"/>
            <p:cNvSpPr/>
            <p:nvPr/>
          </p:nvSpPr>
          <p:spPr>
            <a:xfrm>
              <a:off x="1093875" y="3797625"/>
              <a:ext cx="591775" cy="389050"/>
            </a:xfrm>
            <a:custGeom>
              <a:rect b="b" l="l" r="r" t="t"/>
              <a:pathLst>
                <a:path extrusionOk="0" h="15562" w="23671">
                  <a:moveTo>
                    <a:pt x="0" y="0"/>
                  </a:moveTo>
                  <a:cubicBezTo>
                    <a:pt x="703" y="917"/>
                    <a:pt x="1417" y="1846"/>
                    <a:pt x="2191" y="2727"/>
                  </a:cubicBezTo>
                  <a:cubicBezTo>
                    <a:pt x="4418" y="5310"/>
                    <a:pt x="7025" y="7525"/>
                    <a:pt x="9823" y="9490"/>
                  </a:cubicBezTo>
                  <a:cubicBezTo>
                    <a:pt x="11919" y="11002"/>
                    <a:pt x="14145" y="12371"/>
                    <a:pt x="16526" y="13407"/>
                  </a:cubicBezTo>
                  <a:cubicBezTo>
                    <a:pt x="18812" y="14371"/>
                    <a:pt x="21206" y="15145"/>
                    <a:pt x="23670" y="15562"/>
                  </a:cubicBezTo>
                  <a:cubicBezTo>
                    <a:pt x="21789" y="15002"/>
                    <a:pt x="20051" y="14276"/>
                    <a:pt x="18384" y="13538"/>
                  </a:cubicBezTo>
                  <a:cubicBezTo>
                    <a:pt x="16645" y="12764"/>
                    <a:pt x="14931" y="11930"/>
                    <a:pt x="13312" y="10918"/>
                  </a:cubicBezTo>
                  <a:cubicBezTo>
                    <a:pt x="11145" y="9573"/>
                    <a:pt x="9275" y="8168"/>
                    <a:pt x="7490" y="6680"/>
                  </a:cubicBezTo>
                  <a:cubicBezTo>
                    <a:pt x="6073" y="5501"/>
                    <a:pt x="4763" y="4239"/>
                    <a:pt x="3394" y="3024"/>
                  </a:cubicBezTo>
                  <a:cubicBezTo>
                    <a:pt x="2322" y="2036"/>
                    <a:pt x="1179" y="1131"/>
                    <a:pt x="131" y="119"/>
                  </a:cubicBezTo>
                  <a:cubicBezTo>
                    <a:pt x="96" y="84"/>
                    <a:pt x="48" y="4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20"/>
            <p:cNvSpPr/>
            <p:nvPr/>
          </p:nvSpPr>
          <p:spPr>
            <a:xfrm>
              <a:off x="1018275" y="3808325"/>
              <a:ext cx="547100" cy="418550"/>
            </a:xfrm>
            <a:custGeom>
              <a:rect b="b" l="l" r="r" t="t"/>
              <a:pathLst>
                <a:path extrusionOk="0" h="16742" w="21884">
                  <a:moveTo>
                    <a:pt x="0" y="1"/>
                  </a:moveTo>
                  <a:lnTo>
                    <a:pt x="0" y="1"/>
                  </a:lnTo>
                  <a:cubicBezTo>
                    <a:pt x="27" y="43"/>
                    <a:pt x="58" y="84"/>
                    <a:pt x="92" y="124"/>
                  </a:cubicBezTo>
                  <a:lnTo>
                    <a:pt x="92" y="124"/>
                  </a:lnTo>
                  <a:cubicBezTo>
                    <a:pt x="62" y="83"/>
                    <a:pt x="31" y="42"/>
                    <a:pt x="0" y="1"/>
                  </a:cubicBezTo>
                  <a:close/>
                  <a:moveTo>
                    <a:pt x="92" y="124"/>
                  </a:moveTo>
                  <a:lnTo>
                    <a:pt x="92" y="124"/>
                  </a:lnTo>
                  <a:cubicBezTo>
                    <a:pt x="711" y="954"/>
                    <a:pt x="1281" y="1801"/>
                    <a:pt x="1905" y="2573"/>
                  </a:cubicBezTo>
                  <a:cubicBezTo>
                    <a:pt x="4287" y="5633"/>
                    <a:pt x="7204" y="8228"/>
                    <a:pt x="10275" y="10597"/>
                  </a:cubicBezTo>
                  <a:cubicBezTo>
                    <a:pt x="12359" y="12181"/>
                    <a:pt x="14538" y="13645"/>
                    <a:pt x="16883" y="14824"/>
                  </a:cubicBezTo>
                  <a:cubicBezTo>
                    <a:pt x="18479" y="15610"/>
                    <a:pt x="20169" y="16229"/>
                    <a:pt x="21884" y="16741"/>
                  </a:cubicBezTo>
                  <a:cubicBezTo>
                    <a:pt x="17883" y="14872"/>
                    <a:pt x="14050" y="12610"/>
                    <a:pt x="10537" y="9919"/>
                  </a:cubicBezTo>
                  <a:cubicBezTo>
                    <a:pt x="9513" y="9121"/>
                    <a:pt x="7727" y="7621"/>
                    <a:pt x="6549" y="6490"/>
                  </a:cubicBezTo>
                  <a:cubicBezTo>
                    <a:pt x="5263" y="5275"/>
                    <a:pt x="4025" y="3990"/>
                    <a:pt x="2763" y="2751"/>
                  </a:cubicBezTo>
                  <a:cubicBezTo>
                    <a:pt x="1905" y="1918"/>
                    <a:pt x="1072" y="1108"/>
                    <a:pt x="227" y="275"/>
                  </a:cubicBezTo>
                  <a:cubicBezTo>
                    <a:pt x="180" y="222"/>
                    <a:pt x="134" y="173"/>
                    <a:pt x="92" y="12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20"/>
            <p:cNvSpPr/>
            <p:nvPr/>
          </p:nvSpPr>
          <p:spPr>
            <a:xfrm>
              <a:off x="1061425" y="3971150"/>
              <a:ext cx="462000" cy="314950"/>
            </a:xfrm>
            <a:custGeom>
              <a:rect b="b" l="l" r="r" t="t"/>
              <a:pathLst>
                <a:path extrusionOk="0" h="12598" w="18480">
                  <a:moveTo>
                    <a:pt x="1" y="1"/>
                  </a:moveTo>
                  <a:cubicBezTo>
                    <a:pt x="36" y="36"/>
                    <a:pt x="60" y="84"/>
                    <a:pt x="96" y="108"/>
                  </a:cubicBezTo>
                  <a:cubicBezTo>
                    <a:pt x="596" y="691"/>
                    <a:pt x="1120" y="1275"/>
                    <a:pt x="1644" y="1834"/>
                  </a:cubicBezTo>
                  <a:cubicBezTo>
                    <a:pt x="2656" y="2941"/>
                    <a:pt x="3680" y="4037"/>
                    <a:pt x="4799" y="5037"/>
                  </a:cubicBezTo>
                  <a:cubicBezTo>
                    <a:pt x="5835" y="5942"/>
                    <a:pt x="6966" y="6763"/>
                    <a:pt x="8085" y="7585"/>
                  </a:cubicBezTo>
                  <a:cubicBezTo>
                    <a:pt x="11193" y="9859"/>
                    <a:pt x="14681" y="11716"/>
                    <a:pt x="18479" y="12597"/>
                  </a:cubicBezTo>
                  <a:cubicBezTo>
                    <a:pt x="16348" y="11728"/>
                    <a:pt x="14348" y="10561"/>
                    <a:pt x="12383" y="9371"/>
                  </a:cubicBezTo>
                  <a:cubicBezTo>
                    <a:pt x="8668" y="7168"/>
                    <a:pt x="5716" y="4775"/>
                    <a:pt x="2465" y="2072"/>
                  </a:cubicBezTo>
                  <a:cubicBezTo>
                    <a:pt x="1668" y="1417"/>
                    <a:pt x="870" y="763"/>
                    <a:pt x="96" y="84"/>
                  </a:cubicBezTo>
                  <a:cubicBezTo>
                    <a:pt x="60" y="48"/>
                    <a:pt x="36" y="3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20"/>
            <p:cNvSpPr/>
            <p:nvPr/>
          </p:nvSpPr>
          <p:spPr>
            <a:xfrm>
              <a:off x="1205200" y="4175350"/>
              <a:ext cx="488175" cy="243500"/>
            </a:xfrm>
            <a:custGeom>
              <a:rect b="b" l="l" r="r" t="t"/>
              <a:pathLst>
                <a:path extrusionOk="0" h="9740" w="19527">
                  <a:moveTo>
                    <a:pt x="0" y="0"/>
                  </a:moveTo>
                  <a:lnTo>
                    <a:pt x="0" y="0"/>
                  </a:lnTo>
                  <a:cubicBezTo>
                    <a:pt x="655" y="560"/>
                    <a:pt x="1322" y="1143"/>
                    <a:pt x="1989" y="1703"/>
                  </a:cubicBezTo>
                  <a:cubicBezTo>
                    <a:pt x="4132" y="3644"/>
                    <a:pt x="6573" y="5215"/>
                    <a:pt x="9144" y="6513"/>
                  </a:cubicBezTo>
                  <a:cubicBezTo>
                    <a:pt x="11133" y="7525"/>
                    <a:pt x="13169" y="8418"/>
                    <a:pt x="15324" y="9013"/>
                  </a:cubicBezTo>
                  <a:cubicBezTo>
                    <a:pt x="16693" y="9418"/>
                    <a:pt x="18098" y="9704"/>
                    <a:pt x="19527" y="9740"/>
                  </a:cubicBezTo>
                  <a:cubicBezTo>
                    <a:pt x="17395" y="9347"/>
                    <a:pt x="15145" y="8347"/>
                    <a:pt x="13419" y="7632"/>
                  </a:cubicBezTo>
                  <a:cubicBezTo>
                    <a:pt x="12097" y="7061"/>
                    <a:pt x="9787" y="5989"/>
                    <a:pt x="8228" y="5096"/>
                  </a:cubicBezTo>
                  <a:cubicBezTo>
                    <a:pt x="6430" y="4084"/>
                    <a:pt x="4703" y="2953"/>
                    <a:pt x="2941" y="1858"/>
                  </a:cubicBezTo>
                  <a:cubicBezTo>
                    <a:pt x="1989" y="1274"/>
                    <a:pt x="1060" y="679"/>
                    <a:pt x="131" y="72"/>
                  </a:cubicBezTo>
                  <a:cubicBezTo>
                    <a:pt x="84" y="36"/>
                    <a:pt x="24"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20"/>
            <p:cNvSpPr/>
            <p:nvPr/>
          </p:nvSpPr>
          <p:spPr>
            <a:xfrm>
              <a:off x="1184350" y="4256000"/>
              <a:ext cx="406325" cy="218800"/>
            </a:xfrm>
            <a:custGeom>
              <a:rect b="b" l="l" r="r" t="t"/>
              <a:pathLst>
                <a:path extrusionOk="0" h="8752" w="16253">
                  <a:moveTo>
                    <a:pt x="1" y="1"/>
                  </a:moveTo>
                  <a:cubicBezTo>
                    <a:pt x="322" y="287"/>
                    <a:pt x="656" y="560"/>
                    <a:pt x="965" y="858"/>
                  </a:cubicBezTo>
                  <a:cubicBezTo>
                    <a:pt x="3811" y="3597"/>
                    <a:pt x="7097" y="5906"/>
                    <a:pt x="10788" y="7371"/>
                  </a:cubicBezTo>
                  <a:cubicBezTo>
                    <a:pt x="12562" y="8026"/>
                    <a:pt x="14384" y="8478"/>
                    <a:pt x="16253" y="8752"/>
                  </a:cubicBezTo>
                  <a:cubicBezTo>
                    <a:pt x="13574" y="7811"/>
                    <a:pt x="11038" y="6609"/>
                    <a:pt x="8371" y="5132"/>
                  </a:cubicBezTo>
                  <a:cubicBezTo>
                    <a:pt x="6037" y="3823"/>
                    <a:pt x="3823" y="2287"/>
                    <a:pt x="1501" y="941"/>
                  </a:cubicBezTo>
                  <a:cubicBezTo>
                    <a:pt x="1001" y="644"/>
                    <a:pt x="489" y="32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20"/>
            <p:cNvSpPr/>
            <p:nvPr/>
          </p:nvSpPr>
          <p:spPr>
            <a:xfrm>
              <a:off x="1205800" y="4354525"/>
              <a:ext cx="292625" cy="175050"/>
            </a:xfrm>
            <a:custGeom>
              <a:rect b="b" l="l" r="r" t="t"/>
              <a:pathLst>
                <a:path extrusionOk="0" h="7002" w="11705">
                  <a:moveTo>
                    <a:pt x="0" y="1"/>
                  </a:moveTo>
                  <a:lnTo>
                    <a:pt x="0" y="1"/>
                  </a:lnTo>
                  <a:cubicBezTo>
                    <a:pt x="167" y="156"/>
                    <a:pt x="310" y="310"/>
                    <a:pt x="476" y="465"/>
                  </a:cubicBezTo>
                  <a:cubicBezTo>
                    <a:pt x="3620" y="3573"/>
                    <a:pt x="7358" y="5918"/>
                    <a:pt x="11704" y="7002"/>
                  </a:cubicBezTo>
                  <a:cubicBezTo>
                    <a:pt x="9478" y="6002"/>
                    <a:pt x="7442" y="4656"/>
                    <a:pt x="5394" y="3347"/>
                  </a:cubicBezTo>
                  <a:cubicBezTo>
                    <a:pt x="3894" y="2382"/>
                    <a:pt x="2310" y="1501"/>
                    <a:pt x="786" y="549"/>
                  </a:cubicBezTo>
                  <a:cubicBezTo>
                    <a:pt x="524" y="370"/>
                    <a:pt x="262" y="1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20"/>
            <p:cNvSpPr/>
            <p:nvPr/>
          </p:nvSpPr>
          <p:spPr>
            <a:xfrm>
              <a:off x="1203400" y="4426875"/>
              <a:ext cx="206900" cy="134850"/>
            </a:xfrm>
            <a:custGeom>
              <a:rect b="b" l="l" r="r" t="t"/>
              <a:pathLst>
                <a:path extrusionOk="0" h="5394" w="8276">
                  <a:moveTo>
                    <a:pt x="1" y="0"/>
                  </a:moveTo>
                  <a:lnTo>
                    <a:pt x="1" y="0"/>
                  </a:lnTo>
                  <a:cubicBezTo>
                    <a:pt x="84" y="95"/>
                    <a:pt x="191" y="214"/>
                    <a:pt x="275" y="322"/>
                  </a:cubicBezTo>
                  <a:cubicBezTo>
                    <a:pt x="2370" y="2750"/>
                    <a:pt x="5180" y="4536"/>
                    <a:pt x="8276" y="5394"/>
                  </a:cubicBezTo>
                  <a:cubicBezTo>
                    <a:pt x="6883" y="4703"/>
                    <a:pt x="5609" y="3810"/>
                    <a:pt x="4311" y="2953"/>
                  </a:cubicBezTo>
                  <a:cubicBezTo>
                    <a:pt x="3097" y="2203"/>
                    <a:pt x="1739" y="1393"/>
                    <a:pt x="668" y="548"/>
                  </a:cubicBezTo>
                  <a:cubicBezTo>
                    <a:pt x="442" y="381"/>
                    <a:pt x="215"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20"/>
            <p:cNvSpPr/>
            <p:nvPr/>
          </p:nvSpPr>
          <p:spPr>
            <a:xfrm>
              <a:off x="931050" y="4494725"/>
              <a:ext cx="447400" cy="255725"/>
            </a:xfrm>
            <a:custGeom>
              <a:rect b="b" l="l" r="r" t="t"/>
              <a:pathLst>
                <a:path extrusionOk="0" h="10229" w="17896">
                  <a:moveTo>
                    <a:pt x="1" y="1"/>
                  </a:moveTo>
                  <a:lnTo>
                    <a:pt x="1" y="1"/>
                  </a:lnTo>
                  <a:cubicBezTo>
                    <a:pt x="251" y="263"/>
                    <a:pt x="513" y="513"/>
                    <a:pt x="787" y="763"/>
                  </a:cubicBezTo>
                  <a:cubicBezTo>
                    <a:pt x="2215" y="2120"/>
                    <a:pt x="3608" y="3537"/>
                    <a:pt x="5216" y="4692"/>
                  </a:cubicBezTo>
                  <a:cubicBezTo>
                    <a:pt x="6906" y="5894"/>
                    <a:pt x="8716" y="6942"/>
                    <a:pt x="10574" y="7871"/>
                  </a:cubicBezTo>
                  <a:cubicBezTo>
                    <a:pt x="12895" y="8978"/>
                    <a:pt x="15372" y="9776"/>
                    <a:pt x="17896" y="10228"/>
                  </a:cubicBezTo>
                  <a:cubicBezTo>
                    <a:pt x="16098" y="9573"/>
                    <a:pt x="14503" y="8811"/>
                    <a:pt x="12764" y="7918"/>
                  </a:cubicBezTo>
                  <a:cubicBezTo>
                    <a:pt x="11157" y="7097"/>
                    <a:pt x="9561" y="6251"/>
                    <a:pt x="8037" y="5323"/>
                  </a:cubicBezTo>
                  <a:cubicBezTo>
                    <a:pt x="5799" y="3930"/>
                    <a:pt x="3668" y="2394"/>
                    <a:pt x="1441" y="1013"/>
                  </a:cubicBezTo>
                  <a:cubicBezTo>
                    <a:pt x="953" y="691"/>
                    <a:pt x="453" y="34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20"/>
            <p:cNvSpPr/>
            <p:nvPr/>
          </p:nvSpPr>
          <p:spPr>
            <a:xfrm>
              <a:off x="943850" y="4610525"/>
              <a:ext cx="337575" cy="174450"/>
            </a:xfrm>
            <a:custGeom>
              <a:rect b="b" l="l" r="r" t="t"/>
              <a:pathLst>
                <a:path extrusionOk="0" h="6978" w="13503">
                  <a:moveTo>
                    <a:pt x="1" y="0"/>
                  </a:moveTo>
                  <a:lnTo>
                    <a:pt x="1" y="0"/>
                  </a:lnTo>
                  <a:cubicBezTo>
                    <a:pt x="203" y="191"/>
                    <a:pt x="394" y="369"/>
                    <a:pt x="584" y="548"/>
                  </a:cubicBezTo>
                  <a:cubicBezTo>
                    <a:pt x="2251" y="2084"/>
                    <a:pt x="3906" y="3274"/>
                    <a:pt x="6061" y="4453"/>
                  </a:cubicBezTo>
                  <a:cubicBezTo>
                    <a:pt x="8418" y="5596"/>
                    <a:pt x="10943" y="6430"/>
                    <a:pt x="13502" y="6977"/>
                  </a:cubicBezTo>
                  <a:cubicBezTo>
                    <a:pt x="10704" y="5822"/>
                    <a:pt x="7942" y="4310"/>
                    <a:pt x="5216" y="2893"/>
                  </a:cubicBezTo>
                  <a:cubicBezTo>
                    <a:pt x="3739" y="2060"/>
                    <a:pt x="2203" y="1369"/>
                    <a:pt x="763" y="512"/>
                  </a:cubicBezTo>
                  <a:cubicBezTo>
                    <a:pt x="501" y="345"/>
                    <a:pt x="239"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20"/>
            <p:cNvSpPr/>
            <p:nvPr/>
          </p:nvSpPr>
          <p:spPr>
            <a:xfrm>
              <a:off x="906350" y="4677800"/>
              <a:ext cx="224450" cy="113125"/>
            </a:xfrm>
            <a:custGeom>
              <a:rect b="b" l="l" r="r" t="t"/>
              <a:pathLst>
                <a:path extrusionOk="0" h="4525" w="8978">
                  <a:moveTo>
                    <a:pt x="1" y="0"/>
                  </a:moveTo>
                  <a:lnTo>
                    <a:pt x="1" y="0"/>
                  </a:lnTo>
                  <a:cubicBezTo>
                    <a:pt x="132" y="107"/>
                    <a:pt x="262" y="226"/>
                    <a:pt x="405" y="333"/>
                  </a:cubicBezTo>
                  <a:cubicBezTo>
                    <a:pt x="1536" y="1203"/>
                    <a:pt x="2751" y="2119"/>
                    <a:pt x="4061" y="2834"/>
                  </a:cubicBezTo>
                  <a:cubicBezTo>
                    <a:pt x="5596" y="3620"/>
                    <a:pt x="7263" y="4227"/>
                    <a:pt x="8978" y="4524"/>
                  </a:cubicBezTo>
                  <a:cubicBezTo>
                    <a:pt x="7406" y="3798"/>
                    <a:pt x="5966" y="2858"/>
                    <a:pt x="4418" y="2107"/>
                  </a:cubicBezTo>
                  <a:cubicBezTo>
                    <a:pt x="2977" y="1405"/>
                    <a:pt x="2013" y="1119"/>
                    <a:pt x="370" y="226"/>
                  </a:cubicBezTo>
                  <a:cubicBezTo>
                    <a:pt x="239" y="155"/>
                    <a:pt x="120" y="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20"/>
            <p:cNvSpPr/>
            <p:nvPr/>
          </p:nvSpPr>
          <p:spPr>
            <a:xfrm>
              <a:off x="833125" y="4723025"/>
              <a:ext cx="108375" cy="69375"/>
            </a:xfrm>
            <a:custGeom>
              <a:rect b="b" l="l" r="r" t="t"/>
              <a:pathLst>
                <a:path extrusionOk="0" h="2775" w="4335">
                  <a:moveTo>
                    <a:pt x="1" y="1"/>
                  </a:moveTo>
                  <a:cubicBezTo>
                    <a:pt x="1275" y="1168"/>
                    <a:pt x="2644" y="2180"/>
                    <a:pt x="4334" y="2775"/>
                  </a:cubicBezTo>
                  <a:cubicBezTo>
                    <a:pt x="3644" y="2346"/>
                    <a:pt x="3001" y="1846"/>
                    <a:pt x="2322" y="1406"/>
                  </a:cubicBezTo>
                  <a:cubicBezTo>
                    <a:pt x="1608" y="965"/>
                    <a:pt x="548" y="32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20"/>
            <p:cNvSpPr/>
            <p:nvPr/>
          </p:nvSpPr>
          <p:spPr>
            <a:xfrm>
              <a:off x="526550" y="4027400"/>
              <a:ext cx="181300" cy="230125"/>
            </a:xfrm>
            <a:custGeom>
              <a:rect b="b" l="l" r="r" t="t"/>
              <a:pathLst>
                <a:path extrusionOk="0" h="9205" w="7252">
                  <a:moveTo>
                    <a:pt x="0" y="1"/>
                  </a:moveTo>
                  <a:lnTo>
                    <a:pt x="0" y="1"/>
                  </a:lnTo>
                  <a:cubicBezTo>
                    <a:pt x="24" y="215"/>
                    <a:pt x="84" y="418"/>
                    <a:pt x="167" y="632"/>
                  </a:cubicBezTo>
                  <a:cubicBezTo>
                    <a:pt x="429" y="1406"/>
                    <a:pt x="857" y="2132"/>
                    <a:pt x="1322" y="2894"/>
                  </a:cubicBezTo>
                  <a:cubicBezTo>
                    <a:pt x="2810" y="5394"/>
                    <a:pt x="4786" y="7621"/>
                    <a:pt x="7251" y="9204"/>
                  </a:cubicBezTo>
                  <a:cubicBezTo>
                    <a:pt x="5548" y="7383"/>
                    <a:pt x="4405" y="5644"/>
                    <a:pt x="3108" y="4013"/>
                  </a:cubicBezTo>
                  <a:cubicBezTo>
                    <a:pt x="2512" y="3251"/>
                    <a:pt x="1893" y="2489"/>
                    <a:pt x="1250" y="1763"/>
                  </a:cubicBezTo>
                  <a:cubicBezTo>
                    <a:pt x="857" y="1311"/>
                    <a:pt x="584" y="1013"/>
                    <a:pt x="286" y="561"/>
                  </a:cubicBezTo>
                  <a:cubicBezTo>
                    <a:pt x="155" y="394"/>
                    <a:pt x="72" y="21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20"/>
            <p:cNvSpPr/>
            <p:nvPr/>
          </p:nvSpPr>
          <p:spPr>
            <a:xfrm>
              <a:off x="604225" y="3973225"/>
              <a:ext cx="252750" cy="297400"/>
            </a:xfrm>
            <a:custGeom>
              <a:rect b="b" l="l" r="r" t="t"/>
              <a:pathLst>
                <a:path extrusionOk="0" h="11896" w="10110">
                  <a:moveTo>
                    <a:pt x="1" y="1"/>
                  </a:moveTo>
                  <a:lnTo>
                    <a:pt x="1" y="1"/>
                  </a:lnTo>
                  <a:cubicBezTo>
                    <a:pt x="120" y="215"/>
                    <a:pt x="251" y="442"/>
                    <a:pt x="370" y="668"/>
                  </a:cubicBezTo>
                  <a:cubicBezTo>
                    <a:pt x="1310" y="2394"/>
                    <a:pt x="2287" y="4121"/>
                    <a:pt x="3501" y="5680"/>
                  </a:cubicBezTo>
                  <a:cubicBezTo>
                    <a:pt x="5359" y="8062"/>
                    <a:pt x="7561" y="10217"/>
                    <a:pt x="10109" y="11895"/>
                  </a:cubicBezTo>
                  <a:cubicBezTo>
                    <a:pt x="8537" y="10407"/>
                    <a:pt x="7204" y="8704"/>
                    <a:pt x="5847" y="7038"/>
                  </a:cubicBezTo>
                  <a:cubicBezTo>
                    <a:pt x="4156" y="4990"/>
                    <a:pt x="2441" y="2930"/>
                    <a:pt x="715" y="894"/>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20"/>
            <p:cNvSpPr/>
            <p:nvPr/>
          </p:nvSpPr>
          <p:spPr>
            <a:xfrm>
              <a:off x="738175" y="3956875"/>
              <a:ext cx="184275" cy="229800"/>
            </a:xfrm>
            <a:custGeom>
              <a:rect b="b" l="l" r="r" t="t"/>
              <a:pathLst>
                <a:path extrusionOk="0" h="9192" w="7371">
                  <a:moveTo>
                    <a:pt x="1" y="0"/>
                  </a:moveTo>
                  <a:lnTo>
                    <a:pt x="1" y="0"/>
                  </a:lnTo>
                  <a:cubicBezTo>
                    <a:pt x="60" y="131"/>
                    <a:pt x="120" y="286"/>
                    <a:pt x="179" y="429"/>
                  </a:cubicBezTo>
                  <a:cubicBezTo>
                    <a:pt x="905" y="2108"/>
                    <a:pt x="1965" y="3655"/>
                    <a:pt x="3108" y="5108"/>
                  </a:cubicBezTo>
                  <a:cubicBezTo>
                    <a:pt x="4370" y="6608"/>
                    <a:pt x="5823" y="7977"/>
                    <a:pt x="7370" y="9192"/>
                  </a:cubicBezTo>
                  <a:cubicBezTo>
                    <a:pt x="6335" y="7977"/>
                    <a:pt x="4823" y="5834"/>
                    <a:pt x="4227" y="5108"/>
                  </a:cubicBezTo>
                  <a:cubicBezTo>
                    <a:pt x="3037" y="3536"/>
                    <a:pt x="1644" y="2024"/>
                    <a:pt x="405" y="584"/>
                  </a:cubicBezTo>
                  <a:cubicBezTo>
                    <a:pt x="251" y="381"/>
                    <a:pt x="108"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20"/>
            <p:cNvSpPr/>
            <p:nvPr/>
          </p:nvSpPr>
          <p:spPr>
            <a:xfrm>
              <a:off x="456900" y="4088425"/>
              <a:ext cx="244975" cy="293225"/>
            </a:xfrm>
            <a:custGeom>
              <a:rect b="b" l="l" r="r" t="t"/>
              <a:pathLst>
                <a:path extrusionOk="0" h="11729" w="9799">
                  <a:moveTo>
                    <a:pt x="0" y="1"/>
                  </a:moveTo>
                  <a:cubicBezTo>
                    <a:pt x="119" y="286"/>
                    <a:pt x="226" y="584"/>
                    <a:pt x="345" y="870"/>
                  </a:cubicBezTo>
                  <a:cubicBezTo>
                    <a:pt x="1131" y="2858"/>
                    <a:pt x="2512" y="5061"/>
                    <a:pt x="4024" y="6871"/>
                  </a:cubicBezTo>
                  <a:cubicBezTo>
                    <a:pt x="5703" y="8740"/>
                    <a:pt x="7620" y="10454"/>
                    <a:pt x="9799" y="11728"/>
                  </a:cubicBezTo>
                  <a:cubicBezTo>
                    <a:pt x="7965" y="10145"/>
                    <a:pt x="6418" y="8252"/>
                    <a:pt x="4834" y="6406"/>
                  </a:cubicBezTo>
                  <a:cubicBezTo>
                    <a:pt x="3203" y="4346"/>
                    <a:pt x="1881" y="2763"/>
                    <a:pt x="655" y="1037"/>
                  </a:cubicBezTo>
                  <a:cubicBezTo>
                    <a:pt x="512" y="810"/>
                    <a:pt x="179" y="32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20"/>
            <p:cNvSpPr/>
            <p:nvPr/>
          </p:nvSpPr>
          <p:spPr>
            <a:xfrm>
              <a:off x="440525" y="4197975"/>
              <a:ext cx="210175" cy="214325"/>
            </a:xfrm>
            <a:custGeom>
              <a:rect b="b" l="l" r="r" t="t"/>
              <a:pathLst>
                <a:path extrusionOk="0" h="8573" w="8407">
                  <a:moveTo>
                    <a:pt x="0" y="0"/>
                  </a:moveTo>
                  <a:lnTo>
                    <a:pt x="0" y="0"/>
                  </a:lnTo>
                  <a:cubicBezTo>
                    <a:pt x="107" y="167"/>
                    <a:pt x="191" y="334"/>
                    <a:pt x="298" y="500"/>
                  </a:cubicBezTo>
                  <a:cubicBezTo>
                    <a:pt x="1286" y="2167"/>
                    <a:pt x="2370" y="3810"/>
                    <a:pt x="3727" y="5203"/>
                  </a:cubicBezTo>
                  <a:cubicBezTo>
                    <a:pt x="5096" y="6549"/>
                    <a:pt x="6703" y="7692"/>
                    <a:pt x="8406" y="8573"/>
                  </a:cubicBezTo>
                  <a:cubicBezTo>
                    <a:pt x="6489" y="6989"/>
                    <a:pt x="4858" y="5108"/>
                    <a:pt x="3155" y="3274"/>
                  </a:cubicBezTo>
                  <a:cubicBezTo>
                    <a:pt x="2358" y="2393"/>
                    <a:pt x="1489" y="1596"/>
                    <a:pt x="667" y="738"/>
                  </a:cubicBezTo>
                  <a:cubicBezTo>
                    <a:pt x="453" y="500"/>
                    <a:pt x="226" y="25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20"/>
            <p:cNvSpPr/>
            <p:nvPr/>
          </p:nvSpPr>
          <p:spPr>
            <a:xfrm>
              <a:off x="433075" y="4325075"/>
              <a:ext cx="168500" cy="178025"/>
            </a:xfrm>
            <a:custGeom>
              <a:rect b="b" l="l" r="r" t="t"/>
              <a:pathLst>
                <a:path extrusionOk="0" h="7121" w="6740">
                  <a:moveTo>
                    <a:pt x="1" y="0"/>
                  </a:moveTo>
                  <a:lnTo>
                    <a:pt x="1" y="0"/>
                  </a:lnTo>
                  <a:cubicBezTo>
                    <a:pt x="60" y="155"/>
                    <a:pt x="120" y="298"/>
                    <a:pt x="191" y="453"/>
                  </a:cubicBezTo>
                  <a:cubicBezTo>
                    <a:pt x="882" y="1941"/>
                    <a:pt x="1846" y="3310"/>
                    <a:pt x="2989" y="4501"/>
                  </a:cubicBezTo>
                  <a:cubicBezTo>
                    <a:pt x="4108" y="5560"/>
                    <a:pt x="5406" y="6394"/>
                    <a:pt x="6740" y="7120"/>
                  </a:cubicBezTo>
                  <a:cubicBezTo>
                    <a:pt x="5239" y="5679"/>
                    <a:pt x="3799" y="4155"/>
                    <a:pt x="2382" y="2620"/>
                  </a:cubicBezTo>
                  <a:cubicBezTo>
                    <a:pt x="1715" y="1893"/>
                    <a:pt x="989" y="1226"/>
                    <a:pt x="358" y="464"/>
                  </a:cubicBezTo>
                  <a:cubicBezTo>
                    <a:pt x="227" y="322"/>
                    <a:pt x="120"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20"/>
            <p:cNvSpPr/>
            <p:nvPr/>
          </p:nvSpPr>
          <p:spPr>
            <a:xfrm>
              <a:off x="467300" y="4461400"/>
              <a:ext cx="156300" cy="135150"/>
            </a:xfrm>
            <a:custGeom>
              <a:rect b="b" l="l" r="r" t="t"/>
              <a:pathLst>
                <a:path extrusionOk="0" h="5406" w="6252">
                  <a:moveTo>
                    <a:pt x="1" y="0"/>
                  </a:moveTo>
                  <a:cubicBezTo>
                    <a:pt x="96" y="119"/>
                    <a:pt x="168" y="238"/>
                    <a:pt x="239" y="345"/>
                  </a:cubicBezTo>
                  <a:cubicBezTo>
                    <a:pt x="1739" y="2524"/>
                    <a:pt x="3787" y="4394"/>
                    <a:pt x="6252" y="5406"/>
                  </a:cubicBezTo>
                  <a:cubicBezTo>
                    <a:pt x="5275" y="4703"/>
                    <a:pt x="4335" y="3774"/>
                    <a:pt x="3382" y="2917"/>
                  </a:cubicBezTo>
                  <a:cubicBezTo>
                    <a:pt x="2394" y="2024"/>
                    <a:pt x="1322" y="1262"/>
                    <a:pt x="358" y="35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20"/>
            <p:cNvSpPr/>
            <p:nvPr/>
          </p:nvSpPr>
          <p:spPr>
            <a:xfrm>
              <a:off x="695025" y="4722725"/>
              <a:ext cx="155100" cy="98250"/>
            </a:xfrm>
            <a:custGeom>
              <a:rect b="b" l="l" r="r" t="t"/>
              <a:pathLst>
                <a:path extrusionOk="0" h="3930" w="6204">
                  <a:moveTo>
                    <a:pt x="0" y="1"/>
                  </a:moveTo>
                  <a:lnTo>
                    <a:pt x="0" y="1"/>
                  </a:lnTo>
                  <a:cubicBezTo>
                    <a:pt x="36" y="25"/>
                    <a:pt x="48" y="48"/>
                    <a:pt x="72" y="60"/>
                  </a:cubicBezTo>
                  <a:cubicBezTo>
                    <a:pt x="905" y="799"/>
                    <a:pt x="1715" y="1549"/>
                    <a:pt x="2619" y="2192"/>
                  </a:cubicBezTo>
                  <a:cubicBezTo>
                    <a:pt x="3727" y="2942"/>
                    <a:pt x="4917" y="3608"/>
                    <a:pt x="6203" y="3930"/>
                  </a:cubicBezTo>
                  <a:cubicBezTo>
                    <a:pt x="5108" y="3239"/>
                    <a:pt x="4346" y="2537"/>
                    <a:pt x="3262" y="1811"/>
                  </a:cubicBezTo>
                  <a:cubicBezTo>
                    <a:pt x="2417" y="1251"/>
                    <a:pt x="1786" y="941"/>
                    <a:pt x="929" y="501"/>
                  </a:cubicBezTo>
                  <a:cubicBezTo>
                    <a:pt x="631" y="334"/>
                    <a:pt x="310" y="1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20"/>
            <p:cNvSpPr/>
            <p:nvPr/>
          </p:nvSpPr>
          <p:spPr>
            <a:xfrm>
              <a:off x="251200" y="4425675"/>
              <a:ext cx="444725" cy="411675"/>
            </a:xfrm>
            <a:custGeom>
              <a:rect b="b" l="l" r="r" t="t"/>
              <a:pathLst>
                <a:path extrusionOk="0" h="16467" w="17789">
                  <a:moveTo>
                    <a:pt x="1" y="0"/>
                  </a:moveTo>
                  <a:lnTo>
                    <a:pt x="1" y="0"/>
                  </a:lnTo>
                  <a:cubicBezTo>
                    <a:pt x="179" y="477"/>
                    <a:pt x="941" y="1905"/>
                    <a:pt x="1370" y="2679"/>
                  </a:cubicBezTo>
                  <a:cubicBezTo>
                    <a:pt x="2370" y="4453"/>
                    <a:pt x="3620" y="6073"/>
                    <a:pt x="4966" y="7573"/>
                  </a:cubicBezTo>
                  <a:cubicBezTo>
                    <a:pt x="6145" y="8882"/>
                    <a:pt x="7371" y="10145"/>
                    <a:pt x="8704" y="11299"/>
                  </a:cubicBezTo>
                  <a:cubicBezTo>
                    <a:pt x="11383" y="13526"/>
                    <a:pt x="14527" y="15217"/>
                    <a:pt x="17789" y="16467"/>
                  </a:cubicBezTo>
                  <a:cubicBezTo>
                    <a:pt x="16372" y="15681"/>
                    <a:pt x="15027" y="14752"/>
                    <a:pt x="13657" y="13859"/>
                  </a:cubicBezTo>
                  <a:cubicBezTo>
                    <a:pt x="12086" y="12800"/>
                    <a:pt x="10443" y="11728"/>
                    <a:pt x="9181" y="10680"/>
                  </a:cubicBezTo>
                  <a:cubicBezTo>
                    <a:pt x="6514" y="8442"/>
                    <a:pt x="3930" y="5465"/>
                    <a:pt x="2096" y="3001"/>
                  </a:cubicBezTo>
                  <a:cubicBezTo>
                    <a:pt x="1394" y="2013"/>
                    <a:pt x="680" y="102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20"/>
            <p:cNvSpPr/>
            <p:nvPr/>
          </p:nvSpPr>
          <p:spPr>
            <a:xfrm>
              <a:off x="253600" y="4562000"/>
              <a:ext cx="310775" cy="274750"/>
            </a:xfrm>
            <a:custGeom>
              <a:rect b="b" l="l" r="r" t="t"/>
              <a:pathLst>
                <a:path extrusionOk="0" h="10990" w="12431">
                  <a:moveTo>
                    <a:pt x="0" y="1"/>
                  </a:moveTo>
                  <a:cubicBezTo>
                    <a:pt x="14" y="41"/>
                    <a:pt x="23" y="66"/>
                    <a:pt x="31" y="87"/>
                  </a:cubicBezTo>
                  <a:lnTo>
                    <a:pt x="31" y="87"/>
                  </a:lnTo>
                  <a:cubicBezTo>
                    <a:pt x="21" y="58"/>
                    <a:pt x="10" y="29"/>
                    <a:pt x="0" y="1"/>
                  </a:cubicBezTo>
                  <a:close/>
                  <a:moveTo>
                    <a:pt x="31" y="87"/>
                  </a:moveTo>
                  <a:cubicBezTo>
                    <a:pt x="203" y="559"/>
                    <a:pt x="407" y="1040"/>
                    <a:pt x="643" y="1489"/>
                  </a:cubicBezTo>
                  <a:cubicBezTo>
                    <a:pt x="1465" y="2918"/>
                    <a:pt x="2381" y="4287"/>
                    <a:pt x="3536" y="5477"/>
                  </a:cubicBezTo>
                  <a:cubicBezTo>
                    <a:pt x="6049" y="7942"/>
                    <a:pt x="9192" y="9680"/>
                    <a:pt x="12430" y="10990"/>
                  </a:cubicBezTo>
                  <a:cubicBezTo>
                    <a:pt x="10501" y="9859"/>
                    <a:pt x="7823" y="7954"/>
                    <a:pt x="6608" y="7001"/>
                  </a:cubicBezTo>
                  <a:cubicBezTo>
                    <a:pt x="5751" y="6335"/>
                    <a:pt x="4703" y="5501"/>
                    <a:pt x="3727" y="4549"/>
                  </a:cubicBezTo>
                  <a:cubicBezTo>
                    <a:pt x="2822" y="3656"/>
                    <a:pt x="2000" y="2679"/>
                    <a:pt x="1167" y="1739"/>
                  </a:cubicBezTo>
                  <a:cubicBezTo>
                    <a:pt x="750" y="1263"/>
                    <a:pt x="393" y="751"/>
                    <a:pt x="48" y="131"/>
                  </a:cubicBezTo>
                  <a:cubicBezTo>
                    <a:pt x="43" y="116"/>
                    <a:pt x="37" y="103"/>
                    <a:pt x="31" y="8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20"/>
            <p:cNvSpPr/>
            <p:nvPr/>
          </p:nvSpPr>
          <p:spPr>
            <a:xfrm>
              <a:off x="241100" y="4696850"/>
              <a:ext cx="181000" cy="129500"/>
            </a:xfrm>
            <a:custGeom>
              <a:rect b="b" l="l" r="r" t="t"/>
              <a:pathLst>
                <a:path extrusionOk="0" h="5180" w="7240">
                  <a:moveTo>
                    <a:pt x="0" y="0"/>
                  </a:moveTo>
                  <a:lnTo>
                    <a:pt x="0" y="0"/>
                  </a:lnTo>
                  <a:cubicBezTo>
                    <a:pt x="72" y="83"/>
                    <a:pt x="131" y="167"/>
                    <a:pt x="202" y="238"/>
                  </a:cubicBezTo>
                  <a:cubicBezTo>
                    <a:pt x="2131" y="2369"/>
                    <a:pt x="4405" y="4405"/>
                    <a:pt x="7239" y="5179"/>
                  </a:cubicBezTo>
                  <a:cubicBezTo>
                    <a:pt x="5953" y="4524"/>
                    <a:pt x="5072" y="3727"/>
                    <a:pt x="4167" y="3048"/>
                  </a:cubicBezTo>
                  <a:cubicBezTo>
                    <a:pt x="3048" y="2155"/>
                    <a:pt x="1726" y="1322"/>
                    <a:pt x="643" y="512"/>
                  </a:cubicBezTo>
                  <a:cubicBezTo>
                    <a:pt x="417" y="345"/>
                    <a:pt x="214" y="17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20"/>
            <p:cNvSpPr/>
            <p:nvPr/>
          </p:nvSpPr>
          <p:spPr>
            <a:xfrm>
              <a:off x="601250" y="3287725"/>
              <a:ext cx="536700" cy="842400"/>
            </a:xfrm>
            <a:custGeom>
              <a:rect b="b" l="l" r="r" t="t"/>
              <a:pathLst>
                <a:path extrusionOk="0" h="33696" w="21468">
                  <a:moveTo>
                    <a:pt x="108" y="1"/>
                  </a:moveTo>
                  <a:cubicBezTo>
                    <a:pt x="1" y="965"/>
                    <a:pt x="286" y="3370"/>
                    <a:pt x="536" y="4811"/>
                  </a:cubicBezTo>
                  <a:cubicBezTo>
                    <a:pt x="1846" y="11288"/>
                    <a:pt x="5882" y="17384"/>
                    <a:pt x="9704" y="22301"/>
                  </a:cubicBezTo>
                  <a:cubicBezTo>
                    <a:pt x="11728" y="24933"/>
                    <a:pt x="13931" y="27421"/>
                    <a:pt x="16372" y="29683"/>
                  </a:cubicBezTo>
                  <a:cubicBezTo>
                    <a:pt x="17979" y="31124"/>
                    <a:pt x="19705" y="32434"/>
                    <a:pt x="21468" y="33696"/>
                  </a:cubicBezTo>
                  <a:cubicBezTo>
                    <a:pt x="18027" y="30457"/>
                    <a:pt x="14514" y="27266"/>
                    <a:pt x="11538" y="23587"/>
                  </a:cubicBezTo>
                  <a:cubicBezTo>
                    <a:pt x="9335" y="20837"/>
                    <a:pt x="7121" y="17860"/>
                    <a:pt x="5275" y="14622"/>
                  </a:cubicBezTo>
                  <a:cubicBezTo>
                    <a:pt x="3549" y="11574"/>
                    <a:pt x="2370" y="8788"/>
                    <a:pt x="1429" y="5406"/>
                  </a:cubicBezTo>
                  <a:cubicBezTo>
                    <a:pt x="1144" y="4454"/>
                    <a:pt x="906" y="3478"/>
                    <a:pt x="667" y="2489"/>
                  </a:cubicBezTo>
                  <a:cubicBezTo>
                    <a:pt x="477" y="1668"/>
                    <a:pt x="251" y="858"/>
                    <a:pt x="1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20"/>
            <p:cNvSpPr/>
            <p:nvPr/>
          </p:nvSpPr>
          <p:spPr>
            <a:xfrm>
              <a:off x="864075" y="3740175"/>
              <a:ext cx="164625" cy="209275"/>
            </a:xfrm>
            <a:custGeom>
              <a:rect b="b" l="l" r="r" t="t"/>
              <a:pathLst>
                <a:path extrusionOk="0" h="8371" w="6585">
                  <a:moveTo>
                    <a:pt x="1" y="0"/>
                  </a:moveTo>
                  <a:lnTo>
                    <a:pt x="1" y="0"/>
                  </a:lnTo>
                  <a:cubicBezTo>
                    <a:pt x="739" y="1405"/>
                    <a:pt x="1453" y="2834"/>
                    <a:pt x="2406" y="4096"/>
                  </a:cubicBezTo>
                  <a:cubicBezTo>
                    <a:pt x="3608" y="5692"/>
                    <a:pt x="5085" y="7061"/>
                    <a:pt x="6585" y="8370"/>
                  </a:cubicBezTo>
                  <a:cubicBezTo>
                    <a:pt x="5478" y="6954"/>
                    <a:pt x="4144" y="5108"/>
                    <a:pt x="3216" y="3918"/>
                  </a:cubicBezTo>
                  <a:cubicBezTo>
                    <a:pt x="2168" y="2584"/>
                    <a:pt x="1072" y="129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20"/>
            <p:cNvSpPr/>
            <p:nvPr/>
          </p:nvSpPr>
          <p:spPr>
            <a:xfrm>
              <a:off x="817050" y="3394600"/>
              <a:ext cx="197975" cy="292625"/>
            </a:xfrm>
            <a:custGeom>
              <a:rect b="b" l="l" r="r" t="t"/>
              <a:pathLst>
                <a:path extrusionOk="0" h="11705" w="7919">
                  <a:moveTo>
                    <a:pt x="1" y="0"/>
                  </a:moveTo>
                  <a:lnTo>
                    <a:pt x="1" y="0"/>
                  </a:lnTo>
                  <a:cubicBezTo>
                    <a:pt x="96" y="179"/>
                    <a:pt x="179" y="393"/>
                    <a:pt x="251" y="584"/>
                  </a:cubicBezTo>
                  <a:cubicBezTo>
                    <a:pt x="977" y="2393"/>
                    <a:pt x="1858" y="4239"/>
                    <a:pt x="2965" y="5965"/>
                  </a:cubicBezTo>
                  <a:cubicBezTo>
                    <a:pt x="4358" y="8073"/>
                    <a:pt x="6001" y="10049"/>
                    <a:pt x="7918" y="11704"/>
                  </a:cubicBezTo>
                  <a:cubicBezTo>
                    <a:pt x="6740" y="10180"/>
                    <a:pt x="5692" y="8513"/>
                    <a:pt x="4632" y="6894"/>
                  </a:cubicBezTo>
                  <a:cubicBezTo>
                    <a:pt x="3275" y="4870"/>
                    <a:pt x="1953" y="2834"/>
                    <a:pt x="584" y="834"/>
                  </a:cubicBezTo>
                  <a:cubicBezTo>
                    <a:pt x="382" y="548"/>
                    <a:pt x="191" y="27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20"/>
            <p:cNvSpPr/>
            <p:nvPr/>
          </p:nvSpPr>
          <p:spPr>
            <a:xfrm>
              <a:off x="826150" y="3521825"/>
              <a:ext cx="111475" cy="146350"/>
            </a:xfrm>
            <a:custGeom>
              <a:rect b="b" l="l" r="r" t="t"/>
              <a:pathLst>
                <a:path extrusionOk="0" h="5854" w="4459">
                  <a:moveTo>
                    <a:pt x="3" y="0"/>
                  </a:moveTo>
                  <a:cubicBezTo>
                    <a:pt x="1" y="0"/>
                    <a:pt x="18" y="28"/>
                    <a:pt x="65" y="102"/>
                  </a:cubicBezTo>
                  <a:cubicBezTo>
                    <a:pt x="601" y="1150"/>
                    <a:pt x="1137" y="2222"/>
                    <a:pt x="1827" y="3174"/>
                  </a:cubicBezTo>
                  <a:cubicBezTo>
                    <a:pt x="2566" y="4186"/>
                    <a:pt x="3459" y="5091"/>
                    <a:pt x="4459" y="5853"/>
                  </a:cubicBezTo>
                  <a:cubicBezTo>
                    <a:pt x="3673" y="4960"/>
                    <a:pt x="3018" y="3948"/>
                    <a:pt x="2292" y="2900"/>
                  </a:cubicBezTo>
                  <a:cubicBezTo>
                    <a:pt x="1649" y="2007"/>
                    <a:pt x="899" y="1174"/>
                    <a:pt x="232" y="305"/>
                  </a:cubicBezTo>
                  <a:cubicBezTo>
                    <a:pt x="187" y="260"/>
                    <a:pt x="8"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20"/>
            <p:cNvSpPr/>
            <p:nvPr/>
          </p:nvSpPr>
          <p:spPr>
            <a:xfrm>
              <a:off x="529825" y="3378225"/>
              <a:ext cx="265525" cy="485500"/>
            </a:xfrm>
            <a:custGeom>
              <a:rect b="b" l="l" r="r" t="t"/>
              <a:pathLst>
                <a:path extrusionOk="0" h="19420" w="10621">
                  <a:moveTo>
                    <a:pt x="0" y="0"/>
                  </a:moveTo>
                  <a:lnTo>
                    <a:pt x="0" y="0"/>
                  </a:lnTo>
                  <a:cubicBezTo>
                    <a:pt x="83" y="322"/>
                    <a:pt x="179" y="691"/>
                    <a:pt x="250" y="1024"/>
                  </a:cubicBezTo>
                  <a:cubicBezTo>
                    <a:pt x="834" y="3406"/>
                    <a:pt x="1596" y="5763"/>
                    <a:pt x="2631" y="7978"/>
                  </a:cubicBezTo>
                  <a:cubicBezTo>
                    <a:pt x="4644" y="12192"/>
                    <a:pt x="7394" y="16050"/>
                    <a:pt x="10621" y="19419"/>
                  </a:cubicBezTo>
                  <a:cubicBezTo>
                    <a:pt x="9418" y="17753"/>
                    <a:pt x="8323" y="16014"/>
                    <a:pt x="7192" y="14288"/>
                  </a:cubicBezTo>
                  <a:cubicBezTo>
                    <a:pt x="6203" y="12788"/>
                    <a:pt x="5179" y="11299"/>
                    <a:pt x="4346" y="9704"/>
                  </a:cubicBezTo>
                  <a:cubicBezTo>
                    <a:pt x="2774" y="6787"/>
                    <a:pt x="1905" y="4322"/>
                    <a:pt x="607" y="1441"/>
                  </a:cubicBezTo>
                  <a:cubicBezTo>
                    <a:pt x="405" y="965"/>
                    <a:pt x="191" y="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20"/>
            <p:cNvSpPr/>
            <p:nvPr/>
          </p:nvSpPr>
          <p:spPr>
            <a:xfrm>
              <a:off x="659600" y="3265400"/>
              <a:ext cx="69075" cy="228350"/>
            </a:xfrm>
            <a:custGeom>
              <a:rect b="b" l="l" r="r" t="t"/>
              <a:pathLst>
                <a:path extrusionOk="0" h="9134" w="2763">
                  <a:moveTo>
                    <a:pt x="0" y="1"/>
                  </a:moveTo>
                  <a:lnTo>
                    <a:pt x="0" y="453"/>
                  </a:lnTo>
                  <a:cubicBezTo>
                    <a:pt x="119" y="3513"/>
                    <a:pt x="1167" y="6514"/>
                    <a:pt x="2763" y="9133"/>
                  </a:cubicBezTo>
                  <a:cubicBezTo>
                    <a:pt x="1762" y="6299"/>
                    <a:pt x="869" y="3430"/>
                    <a:pt x="107" y="525"/>
                  </a:cubicBezTo>
                  <a:cubicBezTo>
                    <a:pt x="60" y="358"/>
                    <a:pt x="36" y="18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20"/>
            <p:cNvSpPr/>
            <p:nvPr/>
          </p:nvSpPr>
          <p:spPr>
            <a:xfrm>
              <a:off x="698875" y="3252900"/>
              <a:ext cx="22950" cy="116125"/>
            </a:xfrm>
            <a:custGeom>
              <a:rect b="b" l="l" r="r" t="t"/>
              <a:pathLst>
                <a:path extrusionOk="0" h="4645" w="918">
                  <a:moveTo>
                    <a:pt x="191" y="1"/>
                  </a:moveTo>
                  <a:lnTo>
                    <a:pt x="191" y="1"/>
                  </a:lnTo>
                  <a:cubicBezTo>
                    <a:pt x="1" y="1573"/>
                    <a:pt x="215" y="3216"/>
                    <a:pt x="918" y="4644"/>
                  </a:cubicBezTo>
                  <a:cubicBezTo>
                    <a:pt x="811" y="4037"/>
                    <a:pt x="727" y="2977"/>
                    <a:pt x="668" y="2549"/>
                  </a:cubicBezTo>
                  <a:cubicBezTo>
                    <a:pt x="549" y="1680"/>
                    <a:pt x="310" y="846"/>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20"/>
            <p:cNvSpPr/>
            <p:nvPr/>
          </p:nvSpPr>
          <p:spPr>
            <a:xfrm>
              <a:off x="468500" y="3420200"/>
              <a:ext cx="210475" cy="406025"/>
            </a:xfrm>
            <a:custGeom>
              <a:rect b="b" l="l" r="r" t="t"/>
              <a:pathLst>
                <a:path extrusionOk="0" h="16241" w="8419">
                  <a:moveTo>
                    <a:pt x="0" y="0"/>
                  </a:moveTo>
                  <a:lnTo>
                    <a:pt x="0" y="0"/>
                  </a:lnTo>
                  <a:cubicBezTo>
                    <a:pt x="72" y="322"/>
                    <a:pt x="167" y="643"/>
                    <a:pt x="250" y="953"/>
                  </a:cubicBezTo>
                  <a:cubicBezTo>
                    <a:pt x="1251" y="4525"/>
                    <a:pt x="2798" y="7930"/>
                    <a:pt x="4656" y="11144"/>
                  </a:cubicBezTo>
                  <a:cubicBezTo>
                    <a:pt x="5727" y="12978"/>
                    <a:pt x="7085" y="14621"/>
                    <a:pt x="8418" y="16240"/>
                  </a:cubicBezTo>
                  <a:cubicBezTo>
                    <a:pt x="7382" y="14514"/>
                    <a:pt x="6251" y="12847"/>
                    <a:pt x="5311" y="11061"/>
                  </a:cubicBezTo>
                  <a:cubicBezTo>
                    <a:pt x="3584" y="7835"/>
                    <a:pt x="2096" y="4501"/>
                    <a:pt x="548" y="1215"/>
                  </a:cubicBezTo>
                  <a:cubicBezTo>
                    <a:pt x="358" y="810"/>
                    <a:pt x="179"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20"/>
            <p:cNvSpPr/>
            <p:nvPr/>
          </p:nvSpPr>
          <p:spPr>
            <a:xfrm>
              <a:off x="394675" y="3396075"/>
              <a:ext cx="194700" cy="418525"/>
            </a:xfrm>
            <a:custGeom>
              <a:rect b="b" l="l" r="r" t="t"/>
              <a:pathLst>
                <a:path extrusionOk="0" h="16741" w="7788">
                  <a:moveTo>
                    <a:pt x="1" y="1"/>
                  </a:moveTo>
                  <a:lnTo>
                    <a:pt x="1" y="1"/>
                  </a:lnTo>
                  <a:cubicBezTo>
                    <a:pt x="60" y="275"/>
                    <a:pt x="120" y="549"/>
                    <a:pt x="179" y="822"/>
                  </a:cubicBezTo>
                  <a:cubicBezTo>
                    <a:pt x="620" y="2739"/>
                    <a:pt x="1037" y="4680"/>
                    <a:pt x="1715" y="6537"/>
                  </a:cubicBezTo>
                  <a:cubicBezTo>
                    <a:pt x="3144" y="10240"/>
                    <a:pt x="5061" y="13812"/>
                    <a:pt x="7787" y="16741"/>
                  </a:cubicBezTo>
                  <a:cubicBezTo>
                    <a:pt x="5942" y="13883"/>
                    <a:pt x="4454" y="10812"/>
                    <a:pt x="3073" y="7716"/>
                  </a:cubicBezTo>
                  <a:cubicBezTo>
                    <a:pt x="2370" y="6109"/>
                    <a:pt x="1394" y="3513"/>
                    <a:pt x="453" y="1239"/>
                  </a:cubicBezTo>
                  <a:cubicBezTo>
                    <a:pt x="286" y="834"/>
                    <a:pt x="144" y="41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20"/>
            <p:cNvSpPr/>
            <p:nvPr/>
          </p:nvSpPr>
          <p:spPr>
            <a:xfrm>
              <a:off x="305375" y="3347275"/>
              <a:ext cx="197675" cy="482825"/>
            </a:xfrm>
            <a:custGeom>
              <a:rect b="b" l="l" r="r" t="t"/>
              <a:pathLst>
                <a:path extrusionOk="0" h="19313" w="7907">
                  <a:moveTo>
                    <a:pt x="1" y="0"/>
                  </a:moveTo>
                  <a:cubicBezTo>
                    <a:pt x="60" y="322"/>
                    <a:pt x="132" y="655"/>
                    <a:pt x="191" y="988"/>
                  </a:cubicBezTo>
                  <a:cubicBezTo>
                    <a:pt x="656" y="3132"/>
                    <a:pt x="1108" y="5275"/>
                    <a:pt x="1787" y="7346"/>
                  </a:cubicBezTo>
                  <a:cubicBezTo>
                    <a:pt x="3216" y="11597"/>
                    <a:pt x="5192" y="15705"/>
                    <a:pt x="7907" y="19312"/>
                  </a:cubicBezTo>
                  <a:cubicBezTo>
                    <a:pt x="6228" y="16109"/>
                    <a:pt x="4525" y="12490"/>
                    <a:pt x="3227" y="9430"/>
                  </a:cubicBezTo>
                  <a:cubicBezTo>
                    <a:pt x="2192" y="6822"/>
                    <a:pt x="1370" y="4144"/>
                    <a:pt x="465" y="1477"/>
                  </a:cubicBezTo>
                  <a:cubicBezTo>
                    <a:pt x="298" y="1000"/>
                    <a:pt x="156" y="5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20"/>
            <p:cNvSpPr/>
            <p:nvPr/>
          </p:nvSpPr>
          <p:spPr>
            <a:xfrm>
              <a:off x="256575" y="3425850"/>
              <a:ext cx="173250" cy="466150"/>
            </a:xfrm>
            <a:custGeom>
              <a:rect b="b" l="l" r="r" t="t"/>
              <a:pathLst>
                <a:path extrusionOk="0" h="18646" w="6930">
                  <a:moveTo>
                    <a:pt x="0" y="0"/>
                  </a:moveTo>
                  <a:lnTo>
                    <a:pt x="0" y="0"/>
                  </a:lnTo>
                  <a:cubicBezTo>
                    <a:pt x="48" y="298"/>
                    <a:pt x="95" y="608"/>
                    <a:pt x="143" y="905"/>
                  </a:cubicBezTo>
                  <a:cubicBezTo>
                    <a:pt x="441" y="3037"/>
                    <a:pt x="750" y="5168"/>
                    <a:pt x="1310" y="7251"/>
                  </a:cubicBezTo>
                  <a:cubicBezTo>
                    <a:pt x="2489" y="11347"/>
                    <a:pt x="4382" y="15229"/>
                    <a:pt x="6930" y="18646"/>
                  </a:cubicBezTo>
                  <a:cubicBezTo>
                    <a:pt x="5941" y="16764"/>
                    <a:pt x="5048" y="14693"/>
                    <a:pt x="4322" y="12966"/>
                  </a:cubicBezTo>
                  <a:cubicBezTo>
                    <a:pt x="3965" y="12121"/>
                    <a:pt x="3239" y="10430"/>
                    <a:pt x="2703" y="8871"/>
                  </a:cubicBezTo>
                  <a:cubicBezTo>
                    <a:pt x="2286" y="7668"/>
                    <a:pt x="1953" y="6430"/>
                    <a:pt x="1596" y="5192"/>
                  </a:cubicBezTo>
                  <a:cubicBezTo>
                    <a:pt x="1227" y="3929"/>
                    <a:pt x="810" y="2679"/>
                    <a:pt x="429" y="1417"/>
                  </a:cubicBezTo>
                  <a:cubicBezTo>
                    <a:pt x="274" y="953"/>
                    <a:pt x="143" y="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20"/>
            <p:cNvSpPr/>
            <p:nvPr/>
          </p:nvSpPr>
          <p:spPr>
            <a:xfrm>
              <a:off x="247350" y="3655925"/>
              <a:ext cx="110150" cy="297100"/>
            </a:xfrm>
            <a:custGeom>
              <a:rect b="b" l="l" r="r" t="t"/>
              <a:pathLst>
                <a:path extrusionOk="0" h="11884" w="4406">
                  <a:moveTo>
                    <a:pt x="0" y="1"/>
                  </a:moveTo>
                  <a:lnTo>
                    <a:pt x="0" y="1"/>
                  </a:lnTo>
                  <a:cubicBezTo>
                    <a:pt x="36" y="191"/>
                    <a:pt x="60" y="394"/>
                    <a:pt x="95" y="608"/>
                  </a:cubicBezTo>
                  <a:cubicBezTo>
                    <a:pt x="595" y="4680"/>
                    <a:pt x="1965" y="8550"/>
                    <a:pt x="4405" y="11883"/>
                  </a:cubicBezTo>
                  <a:cubicBezTo>
                    <a:pt x="3489" y="9919"/>
                    <a:pt x="2798" y="7811"/>
                    <a:pt x="2060" y="5680"/>
                  </a:cubicBezTo>
                  <a:cubicBezTo>
                    <a:pt x="1465" y="3930"/>
                    <a:pt x="869" y="2561"/>
                    <a:pt x="286" y="846"/>
                  </a:cubicBezTo>
                  <a:cubicBezTo>
                    <a:pt x="179" y="549"/>
                    <a:pt x="95" y="2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20"/>
            <p:cNvSpPr/>
            <p:nvPr/>
          </p:nvSpPr>
          <p:spPr>
            <a:xfrm>
              <a:off x="235725" y="3897625"/>
              <a:ext cx="65825" cy="150050"/>
            </a:xfrm>
            <a:custGeom>
              <a:rect b="b" l="l" r="r" t="t"/>
              <a:pathLst>
                <a:path extrusionOk="0" h="6002" w="2633">
                  <a:moveTo>
                    <a:pt x="1" y="1"/>
                  </a:moveTo>
                  <a:cubicBezTo>
                    <a:pt x="1" y="84"/>
                    <a:pt x="1" y="167"/>
                    <a:pt x="25" y="239"/>
                  </a:cubicBezTo>
                  <a:cubicBezTo>
                    <a:pt x="167" y="2394"/>
                    <a:pt x="1334" y="4347"/>
                    <a:pt x="2632" y="6002"/>
                  </a:cubicBezTo>
                  <a:cubicBezTo>
                    <a:pt x="2061" y="4775"/>
                    <a:pt x="1751" y="3989"/>
                    <a:pt x="1227" y="2834"/>
                  </a:cubicBezTo>
                  <a:cubicBezTo>
                    <a:pt x="775" y="1965"/>
                    <a:pt x="382" y="1203"/>
                    <a:pt x="96" y="310"/>
                  </a:cubicBezTo>
                  <a:cubicBezTo>
                    <a:pt x="60" y="215"/>
                    <a:pt x="36" y="1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20"/>
            <p:cNvSpPr/>
            <p:nvPr/>
          </p:nvSpPr>
          <p:spPr>
            <a:xfrm>
              <a:off x="252400" y="4097950"/>
              <a:ext cx="19675" cy="54200"/>
            </a:xfrm>
            <a:custGeom>
              <a:rect b="b" l="l" r="r" t="t"/>
              <a:pathLst>
                <a:path extrusionOk="0" h="2168" w="787">
                  <a:moveTo>
                    <a:pt x="1" y="1"/>
                  </a:moveTo>
                  <a:lnTo>
                    <a:pt x="1" y="1"/>
                  </a:lnTo>
                  <a:cubicBezTo>
                    <a:pt x="179" y="751"/>
                    <a:pt x="429" y="1489"/>
                    <a:pt x="786" y="2168"/>
                  </a:cubicBezTo>
                  <a:cubicBezTo>
                    <a:pt x="608" y="1429"/>
                    <a:pt x="322" y="69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20"/>
            <p:cNvSpPr/>
            <p:nvPr/>
          </p:nvSpPr>
          <p:spPr>
            <a:xfrm>
              <a:off x="246750" y="3013900"/>
              <a:ext cx="46450" cy="298575"/>
            </a:xfrm>
            <a:custGeom>
              <a:rect b="b" l="l" r="r" t="t"/>
              <a:pathLst>
                <a:path extrusionOk="0" h="11943" w="1858">
                  <a:moveTo>
                    <a:pt x="465" y="0"/>
                  </a:moveTo>
                  <a:cubicBezTo>
                    <a:pt x="429" y="191"/>
                    <a:pt x="405" y="381"/>
                    <a:pt x="369" y="572"/>
                  </a:cubicBezTo>
                  <a:cubicBezTo>
                    <a:pt x="107" y="2322"/>
                    <a:pt x="0" y="4108"/>
                    <a:pt x="179" y="5882"/>
                  </a:cubicBezTo>
                  <a:cubicBezTo>
                    <a:pt x="405" y="7977"/>
                    <a:pt x="917" y="10049"/>
                    <a:pt x="1858" y="11942"/>
                  </a:cubicBezTo>
                  <a:cubicBezTo>
                    <a:pt x="1417" y="10121"/>
                    <a:pt x="1310" y="8620"/>
                    <a:pt x="1084" y="6787"/>
                  </a:cubicBezTo>
                  <a:cubicBezTo>
                    <a:pt x="869" y="4822"/>
                    <a:pt x="643" y="2882"/>
                    <a:pt x="500" y="917"/>
                  </a:cubicBezTo>
                  <a:cubicBezTo>
                    <a:pt x="488" y="619"/>
                    <a:pt x="465" y="298"/>
                    <a:pt x="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20"/>
            <p:cNvSpPr/>
            <p:nvPr/>
          </p:nvSpPr>
          <p:spPr>
            <a:xfrm>
              <a:off x="236625" y="3324350"/>
              <a:ext cx="8350" cy="41400"/>
            </a:xfrm>
            <a:custGeom>
              <a:rect b="b" l="l" r="r" t="t"/>
              <a:pathLst>
                <a:path extrusionOk="0" h="1656" w="334">
                  <a:moveTo>
                    <a:pt x="0" y="0"/>
                  </a:moveTo>
                  <a:lnTo>
                    <a:pt x="0" y="0"/>
                  </a:lnTo>
                  <a:cubicBezTo>
                    <a:pt x="36" y="560"/>
                    <a:pt x="131" y="1120"/>
                    <a:pt x="334" y="1655"/>
                  </a:cubicBezTo>
                  <a:cubicBezTo>
                    <a:pt x="286" y="1084"/>
                    <a:pt x="167" y="53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20"/>
            <p:cNvSpPr/>
            <p:nvPr/>
          </p:nvSpPr>
          <p:spPr>
            <a:xfrm>
              <a:off x="459575" y="3161825"/>
              <a:ext cx="24425" cy="106000"/>
            </a:xfrm>
            <a:custGeom>
              <a:rect b="b" l="l" r="r" t="t"/>
              <a:pathLst>
                <a:path extrusionOk="0" h="4240" w="977">
                  <a:moveTo>
                    <a:pt x="84" y="1"/>
                  </a:moveTo>
                  <a:lnTo>
                    <a:pt x="84" y="1"/>
                  </a:lnTo>
                  <a:cubicBezTo>
                    <a:pt x="0" y="1465"/>
                    <a:pt x="310" y="2930"/>
                    <a:pt x="977" y="4239"/>
                  </a:cubicBezTo>
                  <a:cubicBezTo>
                    <a:pt x="893" y="3537"/>
                    <a:pt x="846" y="3251"/>
                    <a:pt x="750" y="2596"/>
                  </a:cubicBezTo>
                  <a:cubicBezTo>
                    <a:pt x="643" y="1739"/>
                    <a:pt x="346" y="775"/>
                    <a:pt x="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20"/>
            <p:cNvSpPr/>
            <p:nvPr/>
          </p:nvSpPr>
          <p:spPr>
            <a:xfrm>
              <a:off x="542925" y="3163025"/>
              <a:ext cx="16675" cy="73550"/>
            </a:xfrm>
            <a:custGeom>
              <a:rect b="b" l="l" r="r" t="t"/>
              <a:pathLst>
                <a:path extrusionOk="0" h="2942" w="667">
                  <a:moveTo>
                    <a:pt x="71" y="0"/>
                  </a:moveTo>
                  <a:cubicBezTo>
                    <a:pt x="0" y="1024"/>
                    <a:pt x="226" y="2024"/>
                    <a:pt x="667" y="2941"/>
                  </a:cubicBezTo>
                  <a:cubicBezTo>
                    <a:pt x="619" y="1953"/>
                    <a:pt x="417" y="857"/>
                    <a:pt x="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20"/>
            <p:cNvSpPr/>
            <p:nvPr/>
          </p:nvSpPr>
          <p:spPr>
            <a:xfrm>
              <a:off x="599775" y="3129975"/>
              <a:ext cx="5675" cy="44975"/>
            </a:xfrm>
            <a:custGeom>
              <a:rect b="b" l="l" r="r" t="t"/>
              <a:pathLst>
                <a:path extrusionOk="0" h="1799" w="227">
                  <a:moveTo>
                    <a:pt x="191" y="1"/>
                  </a:moveTo>
                  <a:lnTo>
                    <a:pt x="191" y="1"/>
                  </a:lnTo>
                  <a:cubicBezTo>
                    <a:pt x="0" y="584"/>
                    <a:pt x="0" y="1203"/>
                    <a:pt x="107" y="1798"/>
                  </a:cubicBezTo>
                  <a:cubicBezTo>
                    <a:pt x="226" y="1203"/>
                    <a:pt x="214" y="596"/>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20"/>
            <p:cNvSpPr/>
            <p:nvPr/>
          </p:nvSpPr>
          <p:spPr>
            <a:xfrm>
              <a:off x="2144300" y="4251550"/>
              <a:ext cx="601000" cy="72775"/>
            </a:xfrm>
            <a:custGeom>
              <a:rect b="b" l="l" r="r" t="t"/>
              <a:pathLst>
                <a:path extrusionOk="0" h="2911" w="24040">
                  <a:moveTo>
                    <a:pt x="1" y="0"/>
                  </a:moveTo>
                  <a:lnTo>
                    <a:pt x="1" y="0"/>
                  </a:lnTo>
                  <a:cubicBezTo>
                    <a:pt x="608" y="286"/>
                    <a:pt x="1203" y="584"/>
                    <a:pt x="1810" y="846"/>
                  </a:cubicBezTo>
                  <a:cubicBezTo>
                    <a:pt x="3549" y="1620"/>
                    <a:pt x="5466" y="2251"/>
                    <a:pt x="7383" y="2548"/>
                  </a:cubicBezTo>
                  <a:cubicBezTo>
                    <a:pt x="9096" y="2777"/>
                    <a:pt x="10827" y="2910"/>
                    <a:pt x="12558" y="2910"/>
                  </a:cubicBezTo>
                  <a:cubicBezTo>
                    <a:pt x="13353" y="2910"/>
                    <a:pt x="14149" y="2882"/>
                    <a:pt x="14943" y="2822"/>
                  </a:cubicBezTo>
                  <a:cubicBezTo>
                    <a:pt x="18622" y="2560"/>
                    <a:pt x="20313" y="2132"/>
                    <a:pt x="24039" y="1810"/>
                  </a:cubicBezTo>
                  <a:cubicBezTo>
                    <a:pt x="23397" y="1766"/>
                    <a:pt x="22755" y="1748"/>
                    <a:pt x="22113" y="1748"/>
                  </a:cubicBezTo>
                  <a:cubicBezTo>
                    <a:pt x="19079" y="1748"/>
                    <a:pt x="16051" y="2156"/>
                    <a:pt x="13014" y="2215"/>
                  </a:cubicBezTo>
                  <a:cubicBezTo>
                    <a:pt x="9311" y="2215"/>
                    <a:pt x="6120" y="1715"/>
                    <a:pt x="2525" y="715"/>
                  </a:cubicBezTo>
                  <a:cubicBezTo>
                    <a:pt x="1727" y="500"/>
                    <a:pt x="906" y="298"/>
                    <a:pt x="108" y="24"/>
                  </a:cubicBezTo>
                  <a:cubicBezTo>
                    <a:pt x="72" y="24"/>
                    <a:pt x="48" y="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20"/>
            <p:cNvSpPr/>
            <p:nvPr/>
          </p:nvSpPr>
          <p:spPr>
            <a:xfrm>
              <a:off x="2232400" y="4245600"/>
              <a:ext cx="323875" cy="39775"/>
            </a:xfrm>
            <a:custGeom>
              <a:rect b="b" l="l" r="r" t="t"/>
              <a:pathLst>
                <a:path extrusionOk="0" h="1591" w="12955">
                  <a:moveTo>
                    <a:pt x="1" y="0"/>
                  </a:moveTo>
                  <a:lnTo>
                    <a:pt x="1" y="0"/>
                  </a:lnTo>
                  <a:cubicBezTo>
                    <a:pt x="1192" y="560"/>
                    <a:pt x="2513" y="822"/>
                    <a:pt x="3799" y="1096"/>
                  </a:cubicBezTo>
                  <a:cubicBezTo>
                    <a:pt x="5428" y="1456"/>
                    <a:pt x="7086" y="1591"/>
                    <a:pt x="8749" y="1591"/>
                  </a:cubicBezTo>
                  <a:cubicBezTo>
                    <a:pt x="9941" y="1591"/>
                    <a:pt x="11136" y="1521"/>
                    <a:pt x="12324" y="1417"/>
                  </a:cubicBezTo>
                  <a:cubicBezTo>
                    <a:pt x="12538" y="1393"/>
                    <a:pt x="12741" y="1369"/>
                    <a:pt x="12955" y="1357"/>
                  </a:cubicBezTo>
                  <a:cubicBezTo>
                    <a:pt x="12633" y="1322"/>
                    <a:pt x="12336" y="1274"/>
                    <a:pt x="12026" y="1250"/>
                  </a:cubicBezTo>
                  <a:cubicBezTo>
                    <a:pt x="9204" y="905"/>
                    <a:pt x="6359" y="750"/>
                    <a:pt x="3513" y="488"/>
                  </a:cubicBezTo>
                  <a:cubicBezTo>
                    <a:pt x="2299" y="357"/>
                    <a:pt x="1144" y="32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20"/>
            <p:cNvSpPr/>
            <p:nvPr/>
          </p:nvSpPr>
          <p:spPr>
            <a:xfrm>
              <a:off x="1727275" y="4198275"/>
              <a:ext cx="172075" cy="501575"/>
            </a:xfrm>
            <a:custGeom>
              <a:rect b="b" l="l" r="r" t="t"/>
              <a:pathLst>
                <a:path extrusionOk="0" h="20063" w="6883">
                  <a:moveTo>
                    <a:pt x="1" y="0"/>
                  </a:moveTo>
                  <a:cubicBezTo>
                    <a:pt x="1013" y="417"/>
                    <a:pt x="1704" y="1107"/>
                    <a:pt x="2454" y="1893"/>
                  </a:cubicBezTo>
                  <a:cubicBezTo>
                    <a:pt x="2918" y="2429"/>
                    <a:pt x="3037" y="2548"/>
                    <a:pt x="3335" y="2989"/>
                  </a:cubicBezTo>
                  <a:cubicBezTo>
                    <a:pt x="3644" y="3441"/>
                    <a:pt x="3894" y="3929"/>
                    <a:pt x="4132" y="4417"/>
                  </a:cubicBezTo>
                  <a:cubicBezTo>
                    <a:pt x="4263" y="4703"/>
                    <a:pt x="4228" y="4632"/>
                    <a:pt x="4311" y="4822"/>
                  </a:cubicBezTo>
                  <a:cubicBezTo>
                    <a:pt x="5633" y="8049"/>
                    <a:pt x="5633" y="11049"/>
                    <a:pt x="4561" y="14299"/>
                  </a:cubicBezTo>
                  <a:cubicBezTo>
                    <a:pt x="4204" y="15395"/>
                    <a:pt x="3823" y="16133"/>
                    <a:pt x="3180" y="17205"/>
                  </a:cubicBezTo>
                  <a:cubicBezTo>
                    <a:pt x="2632" y="18133"/>
                    <a:pt x="2037" y="19038"/>
                    <a:pt x="1382" y="19895"/>
                  </a:cubicBezTo>
                  <a:cubicBezTo>
                    <a:pt x="1334" y="19955"/>
                    <a:pt x="1287" y="20003"/>
                    <a:pt x="1251" y="20062"/>
                  </a:cubicBezTo>
                  <a:lnTo>
                    <a:pt x="1525" y="19776"/>
                  </a:lnTo>
                  <a:cubicBezTo>
                    <a:pt x="2632" y="18610"/>
                    <a:pt x="3656" y="17478"/>
                    <a:pt x="4537" y="16145"/>
                  </a:cubicBezTo>
                  <a:cubicBezTo>
                    <a:pt x="6883" y="12311"/>
                    <a:pt x="6561" y="6048"/>
                    <a:pt x="3763" y="2572"/>
                  </a:cubicBezTo>
                  <a:cubicBezTo>
                    <a:pt x="2763" y="1429"/>
                    <a:pt x="1513" y="34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20"/>
            <p:cNvSpPr/>
            <p:nvPr/>
          </p:nvSpPr>
          <p:spPr>
            <a:xfrm>
              <a:off x="1732950" y="4256000"/>
              <a:ext cx="100625" cy="415550"/>
            </a:xfrm>
            <a:custGeom>
              <a:rect b="b" l="l" r="r" t="t"/>
              <a:pathLst>
                <a:path extrusionOk="0" h="16622" w="4025">
                  <a:moveTo>
                    <a:pt x="226" y="1"/>
                  </a:moveTo>
                  <a:cubicBezTo>
                    <a:pt x="250" y="40"/>
                    <a:pt x="268" y="58"/>
                    <a:pt x="288" y="76"/>
                  </a:cubicBezTo>
                  <a:lnTo>
                    <a:pt x="288" y="76"/>
                  </a:lnTo>
                  <a:cubicBezTo>
                    <a:pt x="266" y="50"/>
                    <a:pt x="245" y="25"/>
                    <a:pt x="226" y="1"/>
                  </a:cubicBezTo>
                  <a:close/>
                  <a:moveTo>
                    <a:pt x="288" y="76"/>
                  </a:moveTo>
                  <a:lnTo>
                    <a:pt x="288" y="76"/>
                  </a:lnTo>
                  <a:cubicBezTo>
                    <a:pt x="320" y="115"/>
                    <a:pt x="353" y="156"/>
                    <a:pt x="381" y="191"/>
                  </a:cubicBezTo>
                  <a:cubicBezTo>
                    <a:pt x="1024" y="1061"/>
                    <a:pt x="1596" y="1989"/>
                    <a:pt x="2048" y="2977"/>
                  </a:cubicBezTo>
                  <a:cubicBezTo>
                    <a:pt x="3084" y="5287"/>
                    <a:pt x="3417" y="7752"/>
                    <a:pt x="2762" y="10324"/>
                  </a:cubicBezTo>
                  <a:cubicBezTo>
                    <a:pt x="2262" y="12669"/>
                    <a:pt x="1477" y="14705"/>
                    <a:pt x="0" y="16622"/>
                  </a:cubicBezTo>
                  <a:cubicBezTo>
                    <a:pt x="2358" y="14312"/>
                    <a:pt x="3774" y="11086"/>
                    <a:pt x="3965" y="7811"/>
                  </a:cubicBezTo>
                  <a:cubicBezTo>
                    <a:pt x="4025" y="5764"/>
                    <a:pt x="3370" y="3692"/>
                    <a:pt x="2131" y="2025"/>
                  </a:cubicBezTo>
                  <a:cubicBezTo>
                    <a:pt x="1619" y="1311"/>
                    <a:pt x="1000" y="668"/>
                    <a:pt x="322" y="108"/>
                  </a:cubicBezTo>
                  <a:cubicBezTo>
                    <a:pt x="309" y="96"/>
                    <a:pt x="298" y="86"/>
                    <a:pt x="288" y="7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20"/>
            <p:cNvSpPr/>
            <p:nvPr/>
          </p:nvSpPr>
          <p:spPr>
            <a:xfrm>
              <a:off x="1967200" y="4191125"/>
              <a:ext cx="250650" cy="251550"/>
            </a:xfrm>
            <a:custGeom>
              <a:rect b="b" l="l" r="r" t="t"/>
              <a:pathLst>
                <a:path extrusionOk="0" h="10062" w="10026">
                  <a:moveTo>
                    <a:pt x="0" y="0"/>
                  </a:moveTo>
                  <a:cubicBezTo>
                    <a:pt x="786" y="2084"/>
                    <a:pt x="1679" y="4191"/>
                    <a:pt x="3025" y="5989"/>
                  </a:cubicBezTo>
                  <a:cubicBezTo>
                    <a:pt x="4358" y="7739"/>
                    <a:pt x="6263" y="9037"/>
                    <a:pt x="8359" y="9704"/>
                  </a:cubicBezTo>
                  <a:cubicBezTo>
                    <a:pt x="8918" y="9871"/>
                    <a:pt x="9466" y="9978"/>
                    <a:pt x="10025" y="10061"/>
                  </a:cubicBezTo>
                  <a:cubicBezTo>
                    <a:pt x="9930" y="10025"/>
                    <a:pt x="9823" y="9990"/>
                    <a:pt x="9716" y="9942"/>
                  </a:cubicBezTo>
                  <a:cubicBezTo>
                    <a:pt x="9097" y="9704"/>
                    <a:pt x="8621" y="9513"/>
                    <a:pt x="8037" y="9204"/>
                  </a:cubicBezTo>
                  <a:cubicBezTo>
                    <a:pt x="4334" y="7192"/>
                    <a:pt x="2072" y="375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20"/>
            <p:cNvSpPr/>
            <p:nvPr/>
          </p:nvSpPr>
          <p:spPr>
            <a:xfrm>
              <a:off x="1982375" y="4289350"/>
              <a:ext cx="186075" cy="174150"/>
            </a:xfrm>
            <a:custGeom>
              <a:rect b="b" l="l" r="r" t="t"/>
              <a:pathLst>
                <a:path extrusionOk="0" h="6966" w="7443">
                  <a:moveTo>
                    <a:pt x="1" y="0"/>
                  </a:moveTo>
                  <a:cubicBezTo>
                    <a:pt x="513" y="1786"/>
                    <a:pt x="1501" y="3441"/>
                    <a:pt x="2870" y="4703"/>
                  </a:cubicBezTo>
                  <a:cubicBezTo>
                    <a:pt x="3977" y="5656"/>
                    <a:pt x="5311" y="6346"/>
                    <a:pt x="6692" y="6775"/>
                  </a:cubicBezTo>
                  <a:cubicBezTo>
                    <a:pt x="6942" y="6846"/>
                    <a:pt x="7192" y="6906"/>
                    <a:pt x="7442" y="6966"/>
                  </a:cubicBezTo>
                  <a:cubicBezTo>
                    <a:pt x="7121" y="6787"/>
                    <a:pt x="6799" y="6596"/>
                    <a:pt x="6490" y="6406"/>
                  </a:cubicBezTo>
                  <a:cubicBezTo>
                    <a:pt x="3799" y="4739"/>
                    <a:pt x="1644" y="290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20"/>
            <p:cNvSpPr/>
            <p:nvPr/>
          </p:nvSpPr>
          <p:spPr>
            <a:xfrm>
              <a:off x="2019300" y="4397400"/>
              <a:ext cx="107475" cy="89325"/>
            </a:xfrm>
            <a:custGeom>
              <a:rect b="b" l="l" r="r" t="t"/>
              <a:pathLst>
                <a:path extrusionOk="0" h="3573" w="4299">
                  <a:moveTo>
                    <a:pt x="0" y="0"/>
                  </a:moveTo>
                  <a:cubicBezTo>
                    <a:pt x="833" y="1846"/>
                    <a:pt x="2167" y="2858"/>
                    <a:pt x="4060" y="3477"/>
                  </a:cubicBezTo>
                  <a:cubicBezTo>
                    <a:pt x="4131" y="3513"/>
                    <a:pt x="4227" y="3537"/>
                    <a:pt x="4298" y="3572"/>
                  </a:cubicBezTo>
                  <a:cubicBezTo>
                    <a:pt x="4096" y="3417"/>
                    <a:pt x="3929" y="3298"/>
                    <a:pt x="3739" y="3144"/>
                  </a:cubicBezTo>
                  <a:cubicBezTo>
                    <a:pt x="2917" y="2501"/>
                    <a:pt x="2381" y="2132"/>
                    <a:pt x="1845" y="1679"/>
                  </a:cubicBezTo>
                  <a:cubicBezTo>
                    <a:pt x="1191" y="1155"/>
                    <a:pt x="536" y="61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20"/>
            <p:cNvSpPr/>
            <p:nvPr/>
          </p:nvSpPr>
          <p:spPr>
            <a:xfrm>
              <a:off x="2028525" y="4456625"/>
              <a:ext cx="56875" cy="52425"/>
            </a:xfrm>
            <a:custGeom>
              <a:rect b="b" l="l" r="r" t="t"/>
              <a:pathLst>
                <a:path extrusionOk="0" h="2097" w="2275">
                  <a:moveTo>
                    <a:pt x="0" y="1"/>
                  </a:moveTo>
                  <a:cubicBezTo>
                    <a:pt x="417" y="977"/>
                    <a:pt x="1369" y="1584"/>
                    <a:pt x="2274" y="2096"/>
                  </a:cubicBezTo>
                  <a:cubicBezTo>
                    <a:pt x="1834" y="1632"/>
                    <a:pt x="1405" y="1156"/>
                    <a:pt x="893" y="775"/>
                  </a:cubicBezTo>
                  <a:cubicBezTo>
                    <a:pt x="655" y="596"/>
                    <a:pt x="298" y="33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20"/>
            <p:cNvSpPr/>
            <p:nvPr/>
          </p:nvSpPr>
          <p:spPr>
            <a:xfrm>
              <a:off x="2071075" y="4384600"/>
              <a:ext cx="452775" cy="460200"/>
            </a:xfrm>
            <a:custGeom>
              <a:rect b="b" l="l" r="r" t="t"/>
              <a:pathLst>
                <a:path extrusionOk="0" h="18408" w="18111">
                  <a:moveTo>
                    <a:pt x="18110" y="0"/>
                  </a:moveTo>
                  <a:cubicBezTo>
                    <a:pt x="16991" y="334"/>
                    <a:pt x="15848" y="548"/>
                    <a:pt x="14717" y="881"/>
                  </a:cubicBezTo>
                  <a:cubicBezTo>
                    <a:pt x="13586" y="1203"/>
                    <a:pt x="12871" y="1501"/>
                    <a:pt x="11978" y="1905"/>
                  </a:cubicBezTo>
                  <a:cubicBezTo>
                    <a:pt x="8657" y="3453"/>
                    <a:pt x="5644" y="5715"/>
                    <a:pt x="3299" y="8501"/>
                  </a:cubicBezTo>
                  <a:cubicBezTo>
                    <a:pt x="2358" y="9668"/>
                    <a:pt x="1489" y="10906"/>
                    <a:pt x="929" y="12311"/>
                  </a:cubicBezTo>
                  <a:cubicBezTo>
                    <a:pt x="215" y="14240"/>
                    <a:pt x="1" y="16407"/>
                    <a:pt x="453" y="18407"/>
                  </a:cubicBezTo>
                  <a:cubicBezTo>
                    <a:pt x="132" y="12359"/>
                    <a:pt x="3835" y="8085"/>
                    <a:pt x="8537" y="5001"/>
                  </a:cubicBezTo>
                  <a:cubicBezTo>
                    <a:pt x="11443" y="3144"/>
                    <a:pt x="14550" y="1667"/>
                    <a:pt x="17658" y="203"/>
                  </a:cubicBezTo>
                  <a:cubicBezTo>
                    <a:pt x="17812" y="143"/>
                    <a:pt x="17955" y="60"/>
                    <a:pt x="18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20"/>
            <p:cNvSpPr/>
            <p:nvPr/>
          </p:nvSpPr>
          <p:spPr>
            <a:xfrm>
              <a:off x="2110375" y="4427750"/>
              <a:ext cx="356325" cy="406025"/>
            </a:xfrm>
            <a:custGeom>
              <a:rect b="b" l="l" r="r" t="t"/>
              <a:pathLst>
                <a:path extrusionOk="0" h="16241" w="14253">
                  <a:moveTo>
                    <a:pt x="14252" y="1"/>
                  </a:moveTo>
                  <a:lnTo>
                    <a:pt x="14252" y="1"/>
                  </a:lnTo>
                  <a:cubicBezTo>
                    <a:pt x="11085" y="1168"/>
                    <a:pt x="8204" y="3049"/>
                    <a:pt x="5656" y="5251"/>
                  </a:cubicBezTo>
                  <a:cubicBezTo>
                    <a:pt x="3906" y="6740"/>
                    <a:pt x="2417" y="8561"/>
                    <a:pt x="1358" y="10597"/>
                  </a:cubicBezTo>
                  <a:cubicBezTo>
                    <a:pt x="869" y="11562"/>
                    <a:pt x="417" y="12562"/>
                    <a:pt x="250" y="13633"/>
                  </a:cubicBezTo>
                  <a:cubicBezTo>
                    <a:pt x="119" y="14467"/>
                    <a:pt x="12" y="15336"/>
                    <a:pt x="0" y="16241"/>
                  </a:cubicBezTo>
                  <a:cubicBezTo>
                    <a:pt x="286" y="15098"/>
                    <a:pt x="643" y="13967"/>
                    <a:pt x="1072" y="12860"/>
                  </a:cubicBezTo>
                  <a:cubicBezTo>
                    <a:pt x="1358" y="12217"/>
                    <a:pt x="2167" y="10835"/>
                    <a:pt x="2691" y="9990"/>
                  </a:cubicBezTo>
                  <a:cubicBezTo>
                    <a:pt x="3584" y="8633"/>
                    <a:pt x="4203" y="7728"/>
                    <a:pt x="5358" y="6585"/>
                  </a:cubicBezTo>
                  <a:cubicBezTo>
                    <a:pt x="6823" y="5168"/>
                    <a:pt x="8156" y="4168"/>
                    <a:pt x="9478" y="3180"/>
                  </a:cubicBezTo>
                  <a:cubicBezTo>
                    <a:pt x="11014" y="2049"/>
                    <a:pt x="12573" y="929"/>
                    <a:pt x="14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20"/>
            <p:cNvSpPr/>
            <p:nvPr/>
          </p:nvSpPr>
          <p:spPr>
            <a:xfrm>
              <a:off x="2147275" y="4489975"/>
              <a:ext cx="290550" cy="313450"/>
            </a:xfrm>
            <a:custGeom>
              <a:rect b="b" l="l" r="r" t="t"/>
              <a:pathLst>
                <a:path extrusionOk="0" h="12538" w="11622">
                  <a:moveTo>
                    <a:pt x="11621" y="0"/>
                  </a:moveTo>
                  <a:lnTo>
                    <a:pt x="11621" y="0"/>
                  </a:lnTo>
                  <a:cubicBezTo>
                    <a:pt x="11074" y="167"/>
                    <a:pt x="10502" y="393"/>
                    <a:pt x="10002" y="667"/>
                  </a:cubicBezTo>
                  <a:cubicBezTo>
                    <a:pt x="7895" y="1834"/>
                    <a:pt x="5894" y="3215"/>
                    <a:pt x="4287" y="4989"/>
                  </a:cubicBezTo>
                  <a:cubicBezTo>
                    <a:pt x="2370" y="7180"/>
                    <a:pt x="953" y="9799"/>
                    <a:pt x="1" y="12537"/>
                  </a:cubicBezTo>
                  <a:cubicBezTo>
                    <a:pt x="1596" y="9751"/>
                    <a:pt x="3049" y="7846"/>
                    <a:pt x="4989" y="5656"/>
                  </a:cubicBezTo>
                  <a:cubicBezTo>
                    <a:pt x="6442" y="4155"/>
                    <a:pt x="8061" y="2798"/>
                    <a:pt x="9657" y="1429"/>
                  </a:cubicBezTo>
                  <a:cubicBezTo>
                    <a:pt x="10276" y="893"/>
                    <a:pt x="10776" y="429"/>
                    <a:pt x="11502" y="72"/>
                  </a:cubicBezTo>
                  <a:cubicBezTo>
                    <a:pt x="11550" y="60"/>
                    <a:pt x="11574" y="48"/>
                    <a:pt x="11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20"/>
            <p:cNvSpPr/>
            <p:nvPr/>
          </p:nvSpPr>
          <p:spPr>
            <a:xfrm>
              <a:off x="2201150" y="4586225"/>
              <a:ext cx="201650" cy="194875"/>
            </a:xfrm>
            <a:custGeom>
              <a:rect b="b" l="l" r="r" t="t"/>
              <a:pathLst>
                <a:path extrusionOk="0" h="7795" w="8066">
                  <a:moveTo>
                    <a:pt x="8056" y="0"/>
                  </a:moveTo>
                  <a:cubicBezTo>
                    <a:pt x="8025" y="0"/>
                    <a:pt x="7772" y="61"/>
                    <a:pt x="7680" y="79"/>
                  </a:cubicBezTo>
                  <a:cubicBezTo>
                    <a:pt x="6668" y="365"/>
                    <a:pt x="5775" y="960"/>
                    <a:pt x="4930" y="1579"/>
                  </a:cubicBezTo>
                  <a:cubicBezTo>
                    <a:pt x="2751" y="3163"/>
                    <a:pt x="1096" y="5378"/>
                    <a:pt x="1" y="7794"/>
                  </a:cubicBezTo>
                  <a:cubicBezTo>
                    <a:pt x="1215" y="6199"/>
                    <a:pt x="2727" y="4735"/>
                    <a:pt x="4180" y="3330"/>
                  </a:cubicBezTo>
                  <a:cubicBezTo>
                    <a:pt x="4751" y="2758"/>
                    <a:pt x="5335" y="2210"/>
                    <a:pt x="5906" y="1663"/>
                  </a:cubicBezTo>
                  <a:cubicBezTo>
                    <a:pt x="6359" y="1210"/>
                    <a:pt x="6859" y="734"/>
                    <a:pt x="7275" y="436"/>
                  </a:cubicBezTo>
                  <a:cubicBezTo>
                    <a:pt x="7514" y="270"/>
                    <a:pt x="7752" y="127"/>
                    <a:pt x="8014" y="20"/>
                  </a:cubicBezTo>
                  <a:cubicBezTo>
                    <a:pt x="8055" y="6"/>
                    <a:pt x="8066" y="0"/>
                    <a:pt x="8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20"/>
            <p:cNvSpPr/>
            <p:nvPr/>
          </p:nvSpPr>
          <p:spPr>
            <a:xfrm>
              <a:off x="2265450" y="4645350"/>
              <a:ext cx="147375" cy="120275"/>
            </a:xfrm>
            <a:custGeom>
              <a:rect b="b" l="l" r="r" t="t"/>
              <a:pathLst>
                <a:path extrusionOk="0" h="4811" w="5895">
                  <a:moveTo>
                    <a:pt x="5894" y="0"/>
                  </a:moveTo>
                  <a:cubicBezTo>
                    <a:pt x="5835" y="36"/>
                    <a:pt x="5739" y="60"/>
                    <a:pt x="5656" y="95"/>
                  </a:cubicBezTo>
                  <a:cubicBezTo>
                    <a:pt x="3299" y="941"/>
                    <a:pt x="1322" y="2703"/>
                    <a:pt x="0" y="4810"/>
                  </a:cubicBezTo>
                  <a:cubicBezTo>
                    <a:pt x="1060" y="3834"/>
                    <a:pt x="2251" y="2989"/>
                    <a:pt x="3334" y="2024"/>
                  </a:cubicBezTo>
                  <a:cubicBezTo>
                    <a:pt x="4049" y="1417"/>
                    <a:pt x="4692" y="786"/>
                    <a:pt x="5418" y="310"/>
                  </a:cubicBezTo>
                  <a:cubicBezTo>
                    <a:pt x="5573" y="203"/>
                    <a:pt x="5739" y="107"/>
                    <a:pt x="58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20"/>
            <p:cNvSpPr/>
            <p:nvPr/>
          </p:nvSpPr>
          <p:spPr>
            <a:xfrm>
              <a:off x="1703775" y="4658450"/>
              <a:ext cx="284275" cy="184275"/>
            </a:xfrm>
            <a:custGeom>
              <a:rect b="b" l="l" r="r" t="t"/>
              <a:pathLst>
                <a:path extrusionOk="0" h="7371" w="11371">
                  <a:moveTo>
                    <a:pt x="11371" y="0"/>
                  </a:moveTo>
                  <a:cubicBezTo>
                    <a:pt x="8097" y="2560"/>
                    <a:pt x="4275" y="4465"/>
                    <a:pt x="822" y="6834"/>
                  </a:cubicBezTo>
                  <a:cubicBezTo>
                    <a:pt x="548" y="7013"/>
                    <a:pt x="286" y="7191"/>
                    <a:pt x="0" y="7370"/>
                  </a:cubicBezTo>
                  <a:cubicBezTo>
                    <a:pt x="227" y="7275"/>
                    <a:pt x="429" y="7203"/>
                    <a:pt x="655" y="7120"/>
                  </a:cubicBezTo>
                  <a:cubicBezTo>
                    <a:pt x="2525" y="6358"/>
                    <a:pt x="4394" y="5525"/>
                    <a:pt x="6132" y="4477"/>
                  </a:cubicBezTo>
                  <a:cubicBezTo>
                    <a:pt x="8085" y="3262"/>
                    <a:pt x="9847" y="1762"/>
                    <a:pt x="11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20"/>
            <p:cNvSpPr/>
            <p:nvPr/>
          </p:nvSpPr>
          <p:spPr>
            <a:xfrm>
              <a:off x="1757650" y="4724525"/>
              <a:ext cx="214025" cy="117700"/>
            </a:xfrm>
            <a:custGeom>
              <a:rect b="b" l="l" r="r" t="t"/>
              <a:pathLst>
                <a:path extrusionOk="0" h="4708" w="8561">
                  <a:moveTo>
                    <a:pt x="8561" y="0"/>
                  </a:moveTo>
                  <a:cubicBezTo>
                    <a:pt x="8382" y="131"/>
                    <a:pt x="8204" y="250"/>
                    <a:pt x="8001" y="369"/>
                  </a:cubicBezTo>
                  <a:cubicBezTo>
                    <a:pt x="6489" y="1191"/>
                    <a:pt x="4965" y="1989"/>
                    <a:pt x="3477" y="2870"/>
                  </a:cubicBezTo>
                  <a:cubicBezTo>
                    <a:pt x="2334" y="3477"/>
                    <a:pt x="1227" y="4251"/>
                    <a:pt x="0" y="4703"/>
                  </a:cubicBezTo>
                  <a:cubicBezTo>
                    <a:pt x="35" y="4706"/>
                    <a:pt x="69" y="4707"/>
                    <a:pt x="104" y="4707"/>
                  </a:cubicBezTo>
                  <a:cubicBezTo>
                    <a:pt x="357" y="4707"/>
                    <a:pt x="618" y="4637"/>
                    <a:pt x="870" y="4584"/>
                  </a:cubicBezTo>
                  <a:cubicBezTo>
                    <a:pt x="1536" y="4429"/>
                    <a:pt x="2203" y="4227"/>
                    <a:pt x="2846" y="3965"/>
                  </a:cubicBezTo>
                  <a:cubicBezTo>
                    <a:pt x="4894" y="3227"/>
                    <a:pt x="6716" y="1917"/>
                    <a:pt x="8228" y="369"/>
                  </a:cubicBezTo>
                  <a:cubicBezTo>
                    <a:pt x="8335" y="262"/>
                    <a:pt x="8454" y="131"/>
                    <a:pt x="85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20"/>
            <p:cNvSpPr/>
            <p:nvPr/>
          </p:nvSpPr>
          <p:spPr>
            <a:xfrm>
              <a:off x="1854100" y="4770425"/>
              <a:ext cx="131150" cy="71700"/>
            </a:xfrm>
            <a:custGeom>
              <a:rect b="b" l="l" r="r" t="t"/>
              <a:pathLst>
                <a:path extrusionOk="0" h="2868" w="5246">
                  <a:moveTo>
                    <a:pt x="5234" y="1"/>
                  </a:moveTo>
                  <a:cubicBezTo>
                    <a:pt x="5224" y="1"/>
                    <a:pt x="5187" y="18"/>
                    <a:pt x="5132" y="45"/>
                  </a:cubicBezTo>
                  <a:cubicBezTo>
                    <a:pt x="4346" y="438"/>
                    <a:pt x="3512" y="760"/>
                    <a:pt x="2750" y="1188"/>
                  </a:cubicBezTo>
                  <a:cubicBezTo>
                    <a:pt x="1810" y="1712"/>
                    <a:pt x="964" y="2379"/>
                    <a:pt x="0" y="2867"/>
                  </a:cubicBezTo>
                  <a:cubicBezTo>
                    <a:pt x="2036" y="2498"/>
                    <a:pt x="3691" y="1355"/>
                    <a:pt x="5144" y="81"/>
                  </a:cubicBezTo>
                  <a:cubicBezTo>
                    <a:pt x="5220" y="24"/>
                    <a:pt x="5245" y="1"/>
                    <a:pt x="52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20"/>
            <p:cNvSpPr/>
            <p:nvPr/>
          </p:nvSpPr>
          <p:spPr>
            <a:xfrm>
              <a:off x="1949925" y="4813225"/>
              <a:ext cx="57475" cy="28900"/>
            </a:xfrm>
            <a:custGeom>
              <a:rect b="b" l="l" r="r" t="t"/>
              <a:pathLst>
                <a:path extrusionOk="0" h="1156" w="2299">
                  <a:moveTo>
                    <a:pt x="2299" y="0"/>
                  </a:moveTo>
                  <a:lnTo>
                    <a:pt x="2299" y="0"/>
                  </a:lnTo>
                  <a:cubicBezTo>
                    <a:pt x="1477" y="286"/>
                    <a:pt x="703" y="643"/>
                    <a:pt x="1" y="1155"/>
                  </a:cubicBezTo>
                  <a:cubicBezTo>
                    <a:pt x="858" y="965"/>
                    <a:pt x="1608" y="524"/>
                    <a:pt x="2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20"/>
            <p:cNvSpPr/>
            <p:nvPr/>
          </p:nvSpPr>
          <p:spPr>
            <a:xfrm>
              <a:off x="2568750" y="4372400"/>
              <a:ext cx="245600" cy="478950"/>
            </a:xfrm>
            <a:custGeom>
              <a:rect b="b" l="l" r="r" t="t"/>
              <a:pathLst>
                <a:path extrusionOk="0" h="19158" w="9824">
                  <a:moveTo>
                    <a:pt x="9824" y="0"/>
                  </a:moveTo>
                  <a:cubicBezTo>
                    <a:pt x="8228" y="0"/>
                    <a:pt x="6668" y="536"/>
                    <a:pt x="5299" y="1310"/>
                  </a:cubicBezTo>
                  <a:cubicBezTo>
                    <a:pt x="3442" y="2417"/>
                    <a:pt x="2013" y="4144"/>
                    <a:pt x="1192" y="6120"/>
                  </a:cubicBezTo>
                  <a:cubicBezTo>
                    <a:pt x="1" y="9061"/>
                    <a:pt x="275" y="12776"/>
                    <a:pt x="1489" y="15526"/>
                  </a:cubicBezTo>
                  <a:cubicBezTo>
                    <a:pt x="2073" y="16728"/>
                    <a:pt x="3013" y="17741"/>
                    <a:pt x="4049" y="18586"/>
                  </a:cubicBezTo>
                  <a:cubicBezTo>
                    <a:pt x="4287" y="18788"/>
                    <a:pt x="4537" y="18979"/>
                    <a:pt x="4799" y="19157"/>
                  </a:cubicBezTo>
                  <a:cubicBezTo>
                    <a:pt x="4692" y="19026"/>
                    <a:pt x="4573" y="18907"/>
                    <a:pt x="4466" y="18764"/>
                  </a:cubicBezTo>
                  <a:cubicBezTo>
                    <a:pt x="3311" y="17407"/>
                    <a:pt x="2275" y="15847"/>
                    <a:pt x="1835" y="14169"/>
                  </a:cubicBezTo>
                  <a:cubicBezTo>
                    <a:pt x="989" y="11442"/>
                    <a:pt x="894" y="8406"/>
                    <a:pt x="1977" y="6049"/>
                  </a:cubicBezTo>
                  <a:cubicBezTo>
                    <a:pt x="3406" y="2953"/>
                    <a:pt x="6347" y="548"/>
                    <a:pt x="98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20"/>
            <p:cNvSpPr/>
            <p:nvPr/>
          </p:nvSpPr>
          <p:spPr>
            <a:xfrm>
              <a:off x="2526800" y="4379525"/>
              <a:ext cx="172650" cy="452475"/>
            </a:xfrm>
            <a:custGeom>
              <a:rect b="b" l="l" r="r" t="t"/>
              <a:pathLst>
                <a:path extrusionOk="0" h="18099" w="6906">
                  <a:moveTo>
                    <a:pt x="6906" y="1"/>
                  </a:moveTo>
                  <a:lnTo>
                    <a:pt x="6906" y="1"/>
                  </a:lnTo>
                  <a:cubicBezTo>
                    <a:pt x="6406" y="144"/>
                    <a:pt x="5965" y="382"/>
                    <a:pt x="5537" y="656"/>
                  </a:cubicBezTo>
                  <a:cubicBezTo>
                    <a:pt x="4882" y="1037"/>
                    <a:pt x="4263" y="1489"/>
                    <a:pt x="3703" y="2013"/>
                  </a:cubicBezTo>
                  <a:cubicBezTo>
                    <a:pt x="2762" y="2942"/>
                    <a:pt x="2096" y="4121"/>
                    <a:pt x="1560" y="5323"/>
                  </a:cubicBezTo>
                  <a:cubicBezTo>
                    <a:pt x="238" y="8240"/>
                    <a:pt x="0" y="11490"/>
                    <a:pt x="976" y="14538"/>
                  </a:cubicBezTo>
                  <a:cubicBezTo>
                    <a:pt x="1346" y="15777"/>
                    <a:pt x="2084" y="16872"/>
                    <a:pt x="2834" y="17908"/>
                  </a:cubicBezTo>
                  <a:cubicBezTo>
                    <a:pt x="2893" y="17956"/>
                    <a:pt x="2941" y="18039"/>
                    <a:pt x="2989" y="18098"/>
                  </a:cubicBezTo>
                  <a:cubicBezTo>
                    <a:pt x="2965" y="18015"/>
                    <a:pt x="2917" y="17920"/>
                    <a:pt x="2870" y="17825"/>
                  </a:cubicBezTo>
                  <a:cubicBezTo>
                    <a:pt x="2548" y="17063"/>
                    <a:pt x="2203" y="16277"/>
                    <a:pt x="1929" y="15455"/>
                  </a:cubicBezTo>
                  <a:cubicBezTo>
                    <a:pt x="1715" y="14729"/>
                    <a:pt x="1548" y="13991"/>
                    <a:pt x="1429" y="13229"/>
                  </a:cubicBezTo>
                  <a:cubicBezTo>
                    <a:pt x="1381" y="12943"/>
                    <a:pt x="1417" y="13110"/>
                    <a:pt x="1369" y="12776"/>
                  </a:cubicBezTo>
                  <a:lnTo>
                    <a:pt x="1369" y="12776"/>
                  </a:lnTo>
                  <a:cubicBezTo>
                    <a:pt x="1369" y="12812"/>
                    <a:pt x="1381" y="12860"/>
                    <a:pt x="1381" y="12884"/>
                  </a:cubicBezTo>
                  <a:cubicBezTo>
                    <a:pt x="976" y="10300"/>
                    <a:pt x="1131" y="8026"/>
                    <a:pt x="2334" y="5299"/>
                  </a:cubicBezTo>
                  <a:cubicBezTo>
                    <a:pt x="2608" y="4656"/>
                    <a:pt x="3453" y="2966"/>
                    <a:pt x="4036" y="2335"/>
                  </a:cubicBezTo>
                  <a:cubicBezTo>
                    <a:pt x="4489" y="1799"/>
                    <a:pt x="5013" y="1323"/>
                    <a:pt x="5560" y="894"/>
                  </a:cubicBezTo>
                  <a:cubicBezTo>
                    <a:pt x="5965" y="584"/>
                    <a:pt x="6394" y="227"/>
                    <a:pt x="69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20"/>
            <p:cNvSpPr/>
            <p:nvPr/>
          </p:nvSpPr>
          <p:spPr>
            <a:xfrm>
              <a:off x="2491975" y="4426275"/>
              <a:ext cx="97650" cy="409300"/>
            </a:xfrm>
            <a:custGeom>
              <a:rect b="b" l="l" r="r" t="t"/>
              <a:pathLst>
                <a:path extrusionOk="0" h="16372" w="3906">
                  <a:moveTo>
                    <a:pt x="3905" y="0"/>
                  </a:moveTo>
                  <a:cubicBezTo>
                    <a:pt x="2750" y="1060"/>
                    <a:pt x="1977" y="2453"/>
                    <a:pt x="1334" y="3894"/>
                  </a:cubicBezTo>
                  <a:cubicBezTo>
                    <a:pt x="810" y="5037"/>
                    <a:pt x="488" y="6275"/>
                    <a:pt x="334" y="7513"/>
                  </a:cubicBezTo>
                  <a:cubicBezTo>
                    <a:pt x="0" y="9644"/>
                    <a:pt x="226" y="11883"/>
                    <a:pt x="1084" y="13871"/>
                  </a:cubicBezTo>
                  <a:cubicBezTo>
                    <a:pt x="1441" y="14740"/>
                    <a:pt x="1893" y="15538"/>
                    <a:pt x="2381" y="16336"/>
                  </a:cubicBezTo>
                  <a:cubicBezTo>
                    <a:pt x="2405" y="16348"/>
                    <a:pt x="2405" y="16359"/>
                    <a:pt x="2417" y="16371"/>
                  </a:cubicBezTo>
                  <a:cubicBezTo>
                    <a:pt x="2405" y="16300"/>
                    <a:pt x="2369" y="16240"/>
                    <a:pt x="2346" y="16169"/>
                  </a:cubicBezTo>
                  <a:cubicBezTo>
                    <a:pt x="1929" y="14954"/>
                    <a:pt x="1536" y="13740"/>
                    <a:pt x="1262" y="12502"/>
                  </a:cubicBezTo>
                  <a:cubicBezTo>
                    <a:pt x="631" y="9561"/>
                    <a:pt x="988" y="6465"/>
                    <a:pt x="2131" y="3429"/>
                  </a:cubicBezTo>
                  <a:cubicBezTo>
                    <a:pt x="2584" y="2227"/>
                    <a:pt x="3072" y="1108"/>
                    <a:pt x="3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20"/>
            <p:cNvSpPr/>
            <p:nvPr/>
          </p:nvSpPr>
          <p:spPr>
            <a:xfrm>
              <a:off x="2461000" y="4587900"/>
              <a:ext cx="51225" cy="257500"/>
            </a:xfrm>
            <a:custGeom>
              <a:rect b="b" l="l" r="r" t="t"/>
              <a:pathLst>
                <a:path extrusionOk="0" h="10300" w="2049">
                  <a:moveTo>
                    <a:pt x="858" y="0"/>
                  </a:moveTo>
                  <a:cubicBezTo>
                    <a:pt x="275" y="1477"/>
                    <a:pt x="37" y="3060"/>
                    <a:pt x="1" y="4644"/>
                  </a:cubicBezTo>
                  <a:cubicBezTo>
                    <a:pt x="13" y="6501"/>
                    <a:pt x="560" y="8418"/>
                    <a:pt x="1739" y="9894"/>
                  </a:cubicBezTo>
                  <a:lnTo>
                    <a:pt x="2049" y="10299"/>
                  </a:lnTo>
                  <a:cubicBezTo>
                    <a:pt x="1918" y="10025"/>
                    <a:pt x="1799" y="9728"/>
                    <a:pt x="1692" y="9454"/>
                  </a:cubicBezTo>
                  <a:cubicBezTo>
                    <a:pt x="1382" y="8644"/>
                    <a:pt x="1168" y="7811"/>
                    <a:pt x="1013" y="6977"/>
                  </a:cubicBezTo>
                  <a:cubicBezTo>
                    <a:pt x="811" y="5882"/>
                    <a:pt x="739" y="5322"/>
                    <a:pt x="691" y="3977"/>
                  </a:cubicBezTo>
                  <a:cubicBezTo>
                    <a:pt x="668" y="2667"/>
                    <a:pt x="644" y="1322"/>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20"/>
            <p:cNvSpPr/>
            <p:nvPr/>
          </p:nvSpPr>
          <p:spPr>
            <a:xfrm>
              <a:off x="2408025" y="4622125"/>
              <a:ext cx="44675" cy="186650"/>
            </a:xfrm>
            <a:custGeom>
              <a:rect b="b" l="l" r="r" t="t"/>
              <a:pathLst>
                <a:path extrusionOk="0" h="7466" w="1787">
                  <a:moveTo>
                    <a:pt x="1787" y="1"/>
                  </a:moveTo>
                  <a:cubicBezTo>
                    <a:pt x="1203" y="774"/>
                    <a:pt x="834" y="1679"/>
                    <a:pt x="548" y="2584"/>
                  </a:cubicBezTo>
                  <a:cubicBezTo>
                    <a:pt x="72" y="4049"/>
                    <a:pt x="1" y="5608"/>
                    <a:pt x="227" y="7120"/>
                  </a:cubicBezTo>
                  <a:cubicBezTo>
                    <a:pt x="239" y="7240"/>
                    <a:pt x="251" y="7347"/>
                    <a:pt x="286" y="7466"/>
                  </a:cubicBezTo>
                  <a:cubicBezTo>
                    <a:pt x="298" y="7323"/>
                    <a:pt x="310" y="7216"/>
                    <a:pt x="346" y="7061"/>
                  </a:cubicBezTo>
                  <a:cubicBezTo>
                    <a:pt x="548" y="5751"/>
                    <a:pt x="846" y="4477"/>
                    <a:pt x="1108" y="3180"/>
                  </a:cubicBezTo>
                  <a:cubicBezTo>
                    <a:pt x="1298" y="2108"/>
                    <a:pt x="1417" y="1024"/>
                    <a:pt x="1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20"/>
            <p:cNvSpPr/>
            <p:nvPr/>
          </p:nvSpPr>
          <p:spPr>
            <a:xfrm>
              <a:off x="2347300" y="4667075"/>
              <a:ext cx="60450" cy="147350"/>
            </a:xfrm>
            <a:custGeom>
              <a:rect b="b" l="l" r="r" t="t"/>
              <a:pathLst>
                <a:path extrusionOk="0" h="5894" w="2418">
                  <a:moveTo>
                    <a:pt x="2418" y="0"/>
                  </a:moveTo>
                  <a:cubicBezTo>
                    <a:pt x="858" y="1739"/>
                    <a:pt x="60" y="3548"/>
                    <a:pt x="1" y="5894"/>
                  </a:cubicBezTo>
                  <a:cubicBezTo>
                    <a:pt x="894" y="3620"/>
                    <a:pt x="1418" y="2477"/>
                    <a:pt x="2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20"/>
            <p:cNvSpPr/>
            <p:nvPr/>
          </p:nvSpPr>
          <p:spPr>
            <a:xfrm>
              <a:off x="2768200" y="4270600"/>
              <a:ext cx="765000" cy="102225"/>
            </a:xfrm>
            <a:custGeom>
              <a:rect b="b" l="l" r="r" t="t"/>
              <a:pathLst>
                <a:path extrusionOk="0" h="4089" w="30600">
                  <a:moveTo>
                    <a:pt x="30599" y="0"/>
                  </a:moveTo>
                  <a:lnTo>
                    <a:pt x="30599" y="0"/>
                  </a:lnTo>
                  <a:cubicBezTo>
                    <a:pt x="30516" y="60"/>
                    <a:pt x="30433" y="96"/>
                    <a:pt x="30349" y="143"/>
                  </a:cubicBezTo>
                  <a:cubicBezTo>
                    <a:pt x="29349" y="715"/>
                    <a:pt x="28039" y="1370"/>
                    <a:pt x="27242" y="1703"/>
                  </a:cubicBezTo>
                  <a:cubicBezTo>
                    <a:pt x="24464" y="2761"/>
                    <a:pt x="21913" y="3297"/>
                    <a:pt x="19112" y="3297"/>
                  </a:cubicBezTo>
                  <a:cubicBezTo>
                    <a:pt x="18635" y="3297"/>
                    <a:pt x="18151" y="3282"/>
                    <a:pt x="17657" y="3251"/>
                  </a:cubicBezTo>
                  <a:cubicBezTo>
                    <a:pt x="15407" y="3072"/>
                    <a:pt x="12740" y="2453"/>
                    <a:pt x="10251" y="1846"/>
                  </a:cubicBezTo>
                  <a:cubicBezTo>
                    <a:pt x="8287" y="1346"/>
                    <a:pt x="6322" y="810"/>
                    <a:pt x="4298" y="691"/>
                  </a:cubicBezTo>
                  <a:cubicBezTo>
                    <a:pt x="3833" y="664"/>
                    <a:pt x="3364" y="645"/>
                    <a:pt x="2894" y="645"/>
                  </a:cubicBezTo>
                  <a:cubicBezTo>
                    <a:pt x="1922" y="645"/>
                    <a:pt x="947" y="724"/>
                    <a:pt x="0" y="965"/>
                  </a:cubicBezTo>
                  <a:cubicBezTo>
                    <a:pt x="379" y="934"/>
                    <a:pt x="748" y="920"/>
                    <a:pt x="1112" y="920"/>
                  </a:cubicBezTo>
                  <a:cubicBezTo>
                    <a:pt x="2864" y="920"/>
                    <a:pt x="4472" y="1249"/>
                    <a:pt x="6227" y="1643"/>
                  </a:cubicBezTo>
                  <a:cubicBezTo>
                    <a:pt x="8335" y="2155"/>
                    <a:pt x="10454" y="2703"/>
                    <a:pt x="12573" y="3179"/>
                  </a:cubicBezTo>
                  <a:cubicBezTo>
                    <a:pt x="14526" y="3596"/>
                    <a:pt x="16490" y="4025"/>
                    <a:pt x="18491" y="4084"/>
                  </a:cubicBezTo>
                  <a:cubicBezTo>
                    <a:pt x="18648" y="4087"/>
                    <a:pt x="18805" y="4088"/>
                    <a:pt x="18962" y="4088"/>
                  </a:cubicBezTo>
                  <a:cubicBezTo>
                    <a:pt x="22327" y="4088"/>
                    <a:pt x="25653" y="3468"/>
                    <a:pt x="28349" y="1751"/>
                  </a:cubicBezTo>
                  <a:cubicBezTo>
                    <a:pt x="29147" y="1227"/>
                    <a:pt x="29897" y="655"/>
                    <a:pt x="305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20"/>
            <p:cNvSpPr/>
            <p:nvPr/>
          </p:nvSpPr>
          <p:spPr>
            <a:xfrm>
              <a:off x="3080425" y="4356325"/>
              <a:ext cx="400375" cy="69675"/>
            </a:xfrm>
            <a:custGeom>
              <a:rect b="b" l="l" r="r" t="t"/>
              <a:pathLst>
                <a:path extrusionOk="0" h="2787" w="16015">
                  <a:moveTo>
                    <a:pt x="16015" y="0"/>
                  </a:moveTo>
                  <a:lnTo>
                    <a:pt x="16015" y="0"/>
                  </a:lnTo>
                  <a:cubicBezTo>
                    <a:pt x="14177" y="1463"/>
                    <a:pt x="9634" y="1767"/>
                    <a:pt x="6230" y="1767"/>
                  </a:cubicBezTo>
                  <a:cubicBezTo>
                    <a:pt x="5422" y="1767"/>
                    <a:pt x="4677" y="1750"/>
                    <a:pt x="4049" y="1727"/>
                  </a:cubicBezTo>
                  <a:cubicBezTo>
                    <a:pt x="2632" y="1631"/>
                    <a:pt x="1775" y="1465"/>
                    <a:pt x="251" y="1203"/>
                  </a:cubicBezTo>
                  <a:cubicBezTo>
                    <a:pt x="167" y="1191"/>
                    <a:pt x="84" y="1179"/>
                    <a:pt x="1" y="1167"/>
                  </a:cubicBezTo>
                  <a:lnTo>
                    <a:pt x="1" y="1167"/>
                  </a:lnTo>
                  <a:cubicBezTo>
                    <a:pt x="894" y="1548"/>
                    <a:pt x="1799" y="1893"/>
                    <a:pt x="2739" y="2179"/>
                  </a:cubicBezTo>
                  <a:cubicBezTo>
                    <a:pt x="4186" y="2586"/>
                    <a:pt x="5739" y="2786"/>
                    <a:pt x="7299" y="2786"/>
                  </a:cubicBezTo>
                  <a:cubicBezTo>
                    <a:pt x="9204" y="2786"/>
                    <a:pt x="11118" y="2488"/>
                    <a:pt x="12860" y="1905"/>
                  </a:cubicBezTo>
                  <a:cubicBezTo>
                    <a:pt x="14003" y="1465"/>
                    <a:pt x="15229" y="977"/>
                    <a:pt x="160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20"/>
            <p:cNvSpPr/>
            <p:nvPr/>
          </p:nvSpPr>
          <p:spPr>
            <a:xfrm>
              <a:off x="3107225" y="4431625"/>
              <a:ext cx="328625" cy="45100"/>
            </a:xfrm>
            <a:custGeom>
              <a:rect b="b" l="l" r="r" t="t"/>
              <a:pathLst>
                <a:path extrusionOk="0" h="1804" w="13145">
                  <a:moveTo>
                    <a:pt x="0" y="1"/>
                  </a:moveTo>
                  <a:lnTo>
                    <a:pt x="0" y="1"/>
                  </a:lnTo>
                  <a:cubicBezTo>
                    <a:pt x="2055" y="1186"/>
                    <a:pt x="4484" y="1804"/>
                    <a:pt x="6872" y="1804"/>
                  </a:cubicBezTo>
                  <a:cubicBezTo>
                    <a:pt x="7003" y="1804"/>
                    <a:pt x="7133" y="1802"/>
                    <a:pt x="7263" y="1798"/>
                  </a:cubicBezTo>
                  <a:cubicBezTo>
                    <a:pt x="9001" y="1751"/>
                    <a:pt x="10799" y="1132"/>
                    <a:pt x="12276" y="501"/>
                  </a:cubicBezTo>
                  <a:cubicBezTo>
                    <a:pt x="12561" y="370"/>
                    <a:pt x="12859" y="239"/>
                    <a:pt x="13145" y="108"/>
                  </a:cubicBezTo>
                  <a:lnTo>
                    <a:pt x="13145" y="108"/>
                  </a:lnTo>
                  <a:cubicBezTo>
                    <a:pt x="12692" y="203"/>
                    <a:pt x="12252" y="286"/>
                    <a:pt x="11799" y="358"/>
                  </a:cubicBezTo>
                  <a:cubicBezTo>
                    <a:pt x="10764" y="524"/>
                    <a:pt x="9692" y="703"/>
                    <a:pt x="8597" y="786"/>
                  </a:cubicBezTo>
                  <a:cubicBezTo>
                    <a:pt x="8024" y="827"/>
                    <a:pt x="7459" y="841"/>
                    <a:pt x="6893" y="841"/>
                  </a:cubicBezTo>
                  <a:cubicBezTo>
                    <a:pt x="6459" y="841"/>
                    <a:pt x="6024" y="832"/>
                    <a:pt x="5584" y="822"/>
                  </a:cubicBezTo>
                  <a:cubicBezTo>
                    <a:pt x="4656" y="822"/>
                    <a:pt x="2989" y="655"/>
                    <a:pt x="2584" y="584"/>
                  </a:cubicBezTo>
                  <a:cubicBezTo>
                    <a:pt x="1691" y="465"/>
                    <a:pt x="822" y="3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20"/>
            <p:cNvSpPr/>
            <p:nvPr/>
          </p:nvSpPr>
          <p:spPr>
            <a:xfrm>
              <a:off x="3285825" y="4489375"/>
              <a:ext cx="300" cy="25"/>
            </a:xfrm>
            <a:custGeom>
              <a:rect b="b" l="l" r="r" t="t"/>
              <a:pathLst>
                <a:path extrusionOk="0" h="1" w="12">
                  <a:moveTo>
                    <a:pt x="0" y="0"/>
                  </a:moveTo>
                  <a:cubicBezTo>
                    <a:pt x="0" y="0"/>
                    <a:pt x="1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20"/>
            <p:cNvSpPr/>
            <p:nvPr/>
          </p:nvSpPr>
          <p:spPr>
            <a:xfrm>
              <a:off x="3270925" y="4476875"/>
              <a:ext cx="158975" cy="28225"/>
            </a:xfrm>
            <a:custGeom>
              <a:rect b="b" l="l" r="r" t="t"/>
              <a:pathLst>
                <a:path extrusionOk="0" h="1129" w="6359">
                  <a:moveTo>
                    <a:pt x="6359" y="0"/>
                  </a:moveTo>
                  <a:lnTo>
                    <a:pt x="6359" y="0"/>
                  </a:lnTo>
                  <a:cubicBezTo>
                    <a:pt x="5347" y="167"/>
                    <a:pt x="4239" y="203"/>
                    <a:pt x="3215" y="358"/>
                  </a:cubicBezTo>
                  <a:cubicBezTo>
                    <a:pt x="2193" y="517"/>
                    <a:pt x="1181" y="860"/>
                    <a:pt x="149" y="860"/>
                  </a:cubicBezTo>
                  <a:cubicBezTo>
                    <a:pt x="100" y="860"/>
                    <a:pt x="50" y="859"/>
                    <a:pt x="1" y="858"/>
                  </a:cubicBezTo>
                  <a:lnTo>
                    <a:pt x="1" y="858"/>
                  </a:lnTo>
                  <a:cubicBezTo>
                    <a:pt x="490" y="1047"/>
                    <a:pt x="1083" y="1128"/>
                    <a:pt x="1717" y="1128"/>
                  </a:cubicBezTo>
                  <a:cubicBezTo>
                    <a:pt x="3349" y="1128"/>
                    <a:pt x="5252" y="592"/>
                    <a:pt x="6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20"/>
            <p:cNvSpPr/>
            <p:nvPr/>
          </p:nvSpPr>
          <p:spPr>
            <a:xfrm>
              <a:off x="2756575" y="4414650"/>
              <a:ext cx="178625" cy="307800"/>
            </a:xfrm>
            <a:custGeom>
              <a:rect b="b" l="l" r="r" t="t"/>
              <a:pathLst>
                <a:path extrusionOk="0" h="12312" w="7145">
                  <a:moveTo>
                    <a:pt x="7145" y="1"/>
                  </a:moveTo>
                  <a:lnTo>
                    <a:pt x="7145" y="1"/>
                  </a:lnTo>
                  <a:cubicBezTo>
                    <a:pt x="4513" y="525"/>
                    <a:pt x="2001" y="2144"/>
                    <a:pt x="894" y="4644"/>
                  </a:cubicBezTo>
                  <a:cubicBezTo>
                    <a:pt x="1" y="6395"/>
                    <a:pt x="84" y="8431"/>
                    <a:pt x="703" y="10228"/>
                  </a:cubicBezTo>
                  <a:cubicBezTo>
                    <a:pt x="929" y="10955"/>
                    <a:pt x="1251" y="11657"/>
                    <a:pt x="1751" y="12241"/>
                  </a:cubicBezTo>
                  <a:cubicBezTo>
                    <a:pt x="1763" y="12252"/>
                    <a:pt x="1787" y="12288"/>
                    <a:pt x="1811" y="12312"/>
                  </a:cubicBezTo>
                  <a:cubicBezTo>
                    <a:pt x="1727" y="12181"/>
                    <a:pt x="1668" y="12038"/>
                    <a:pt x="1608" y="11895"/>
                  </a:cubicBezTo>
                  <a:cubicBezTo>
                    <a:pt x="1191" y="10931"/>
                    <a:pt x="1132" y="10026"/>
                    <a:pt x="1049" y="9026"/>
                  </a:cubicBezTo>
                  <a:cubicBezTo>
                    <a:pt x="894" y="7276"/>
                    <a:pt x="1370" y="5799"/>
                    <a:pt x="1906" y="4740"/>
                  </a:cubicBezTo>
                  <a:cubicBezTo>
                    <a:pt x="2918" y="2489"/>
                    <a:pt x="4644" y="1037"/>
                    <a:pt x="71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20"/>
            <p:cNvSpPr/>
            <p:nvPr/>
          </p:nvSpPr>
          <p:spPr>
            <a:xfrm>
              <a:off x="2791700" y="4493825"/>
              <a:ext cx="70575" cy="223575"/>
            </a:xfrm>
            <a:custGeom>
              <a:rect b="b" l="l" r="r" t="t"/>
              <a:pathLst>
                <a:path extrusionOk="0" h="8943" w="2823">
                  <a:moveTo>
                    <a:pt x="2823" y="1"/>
                  </a:moveTo>
                  <a:lnTo>
                    <a:pt x="2823" y="1"/>
                  </a:lnTo>
                  <a:cubicBezTo>
                    <a:pt x="2692" y="132"/>
                    <a:pt x="2561" y="275"/>
                    <a:pt x="2430" y="418"/>
                  </a:cubicBezTo>
                  <a:cubicBezTo>
                    <a:pt x="286" y="2739"/>
                    <a:pt x="1" y="6192"/>
                    <a:pt x="1477" y="8943"/>
                  </a:cubicBezTo>
                  <a:cubicBezTo>
                    <a:pt x="1239" y="7657"/>
                    <a:pt x="1215" y="6276"/>
                    <a:pt x="1370" y="4918"/>
                  </a:cubicBezTo>
                  <a:cubicBezTo>
                    <a:pt x="1477" y="3942"/>
                    <a:pt x="1668" y="2644"/>
                    <a:pt x="2346" y="870"/>
                  </a:cubicBezTo>
                  <a:cubicBezTo>
                    <a:pt x="2442" y="632"/>
                    <a:pt x="2644" y="251"/>
                    <a:pt x="2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20"/>
            <p:cNvSpPr/>
            <p:nvPr/>
          </p:nvSpPr>
          <p:spPr>
            <a:xfrm>
              <a:off x="2850350" y="4583725"/>
              <a:ext cx="24125" cy="116400"/>
            </a:xfrm>
            <a:custGeom>
              <a:rect b="b" l="l" r="r" t="t"/>
              <a:pathLst>
                <a:path extrusionOk="0" h="4656" w="965">
                  <a:moveTo>
                    <a:pt x="965" y="1"/>
                  </a:moveTo>
                  <a:cubicBezTo>
                    <a:pt x="929" y="60"/>
                    <a:pt x="893" y="132"/>
                    <a:pt x="858" y="215"/>
                  </a:cubicBezTo>
                  <a:cubicBezTo>
                    <a:pt x="48" y="1548"/>
                    <a:pt x="0" y="3227"/>
                    <a:pt x="584" y="4656"/>
                  </a:cubicBezTo>
                  <a:cubicBezTo>
                    <a:pt x="560" y="3751"/>
                    <a:pt x="619" y="2858"/>
                    <a:pt x="703" y="1965"/>
                  </a:cubicBezTo>
                  <a:cubicBezTo>
                    <a:pt x="750" y="1382"/>
                    <a:pt x="750" y="906"/>
                    <a:pt x="869" y="394"/>
                  </a:cubicBezTo>
                  <a:cubicBezTo>
                    <a:pt x="893" y="251"/>
                    <a:pt x="929" y="120"/>
                    <a:pt x="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20"/>
            <p:cNvSpPr/>
            <p:nvPr/>
          </p:nvSpPr>
          <p:spPr>
            <a:xfrm>
              <a:off x="2900350" y="4653375"/>
              <a:ext cx="2100" cy="5100"/>
            </a:xfrm>
            <a:custGeom>
              <a:rect b="b" l="l" r="r" t="t"/>
              <a:pathLst>
                <a:path extrusionOk="0" h="204" w="84">
                  <a:moveTo>
                    <a:pt x="84" y="1"/>
                  </a:moveTo>
                  <a:cubicBezTo>
                    <a:pt x="48" y="60"/>
                    <a:pt x="12" y="132"/>
                    <a:pt x="1" y="203"/>
                  </a:cubicBezTo>
                  <a:cubicBezTo>
                    <a:pt x="48" y="144"/>
                    <a:pt x="72" y="84"/>
                    <a:pt x="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20"/>
            <p:cNvSpPr/>
            <p:nvPr/>
          </p:nvSpPr>
          <p:spPr>
            <a:xfrm>
              <a:off x="2629475" y="4653075"/>
              <a:ext cx="278650" cy="188150"/>
            </a:xfrm>
            <a:custGeom>
              <a:rect b="b" l="l" r="r" t="t"/>
              <a:pathLst>
                <a:path extrusionOk="0" h="7526" w="11146">
                  <a:moveTo>
                    <a:pt x="1" y="1"/>
                  </a:moveTo>
                  <a:lnTo>
                    <a:pt x="1" y="1"/>
                  </a:lnTo>
                  <a:cubicBezTo>
                    <a:pt x="84" y="620"/>
                    <a:pt x="322" y="1156"/>
                    <a:pt x="560" y="1668"/>
                  </a:cubicBezTo>
                  <a:cubicBezTo>
                    <a:pt x="941" y="2453"/>
                    <a:pt x="1418" y="3215"/>
                    <a:pt x="1977" y="3894"/>
                  </a:cubicBezTo>
                  <a:cubicBezTo>
                    <a:pt x="3537" y="5859"/>
                    <a:pt x="6002" y="6883"/>
                    <a:pt x="8442" y="7264"/>
                  </a:cubicBezTo>
                  <a:cubicBezTo>
                    <a:pt x="9335" y="7406"/>
                    <a:pt x="10240" y="7478"/>
                    <a:pt x="11145" y="7526"/>
                  </a:cubicBezTo>
                  <a:cubicBezTo>
                    <a:pt x="11074" y="7514"/>
                    <a:pt x="11014" y="7490"/>
                    <a:pt x="10943" y="7478"/>
                  </a:cubicBezTo>
                  <a:cubicBezTo>
                    <a:pt x="9585" y="7097"/>
                    <a:pt x="8228" y="6633"/>
                    <a:pt x="6918" y="6097"/>
                  </a:cubicBezTo>
                  <a:cubicBezTo>
                    <a:pt x="5180" y="5335"/>
                    <a:pt x="3216" y="4228"/>
                    <a:pt x="1894" y="2751"/>
                  </a:cubicBezTo>
                  <a:cubicBezTo>
                    <a:pt x="1382" y="2215"/>
                    <a:pt x="1060" y="1799"/>
                    <a:pt x="668" y="1251"/>
                  </a:cubicBezTo>
                  <a:cubicBezTo>
                    <a:pt x="477" y="965"/>
                    <a:pt x="132" y="42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20"/>
            <p:cNvSpPr/>
            <p:nvPr/>
          </p:nvSpPr>
          <p:spPr>
            <a:xfrm>
              <a:off x="2643475" y="4739700"/>
              <a:ext cx="157175" cy="122350"/>
            </a:xfrm>
            <a:custGeom>
              <a:rect b="b" l="l" r="r" t="t"/>
              <a:pathLst>
                <a:path extrusionOk="0" h="4894" w="6287">
                  <a:moveTo>
                    <a:pt x="0" y="1"/>
                  </a:moveTo>
                  <a:cubicBezTo>
                    <a:pt x="905" y="2810"/>
                    <a:pt x="2977" y="4001"/>
                    <a:pt x="5704" y="4727"/>
                  </a:cubicBezTo>
                  <a:cubicBezTo>
                    <a:pt x="5894" y="4787"/>
                    <a:pt x="6096" y="4846"/>
                    <a:pt x="6287" y="4894"/>
                  </a:cubicBezTo>
                  <a:cubicBezTo>
                    <a:pt x="6013" y="4763"/>
                    <a:pt x="5751" y="4608"/>
                    <a:pt x="5501" y="4453"/>
                  </a:cubicBezTo>
                  <a:cubicBezTo>
                    <a:pt x="3263" y="2977"/>
                    <a:pt x="1465" y="215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20"/>
            <p:cNvSpPr/>
            <p:nvPr/>
          </p:nvSpPr>
          <p:spPr>
            <a:xfrm>
              <a:off x="2837850" y="4727200"/>
              <a:ext cx="206000" cy="64525"/>
            </a:xfrm>
            <a:custGeom>
              <a:rect b="b" l="l" r="r" t="t"/>
              <a:pathLst>
                <a:path extrusionOk="0" h="2581" w="8240">
                  <a:moveTo>
                    <a:pt x="0" y="0"/>
                  </a:moveTo>
                  <a:lnTo>
                    <a:pt x="0" y="0"/>
                  </a:lnTo>
                  <a:cubicBezTo>
                    <a:pt x="548" y="1251"/>
                    <a:pt x="1810" y="2048"/>
                    <a:pt x="3096" y="2417"/>
                  </a:cubicBezTo>
                  <a:cubicBezTo>
                    <a:pt x="3537" y="2529"/>
                    <a:pt x="3990" y="2580"/>
                    <a:pt x="4444" y="2580"/>
                  </a:cubicBezTo>
                  <a:cubicBezTo>
                    <a:pt x="5201" y="2580"/>
                    <a:pt x="5960" y="2437"/>
                    <a:pt x="6668" y="2191"/>
                  </a:cubicBezTo>
                  <a:cubicBezTo>
                    <a:pt x="7203" y="1989"/>
                    <a:pt x="7739" y="1763"/>
                    <a:pt x="8239" y="1513"/>
                  </a:cubicBezTo>
                  <a:lnTo>
                    <a:pt x="8239" y="1513"/>
                  </a:lnTo>
                  <a:lnTo>
                    <a:pt x="7704" y="1596"/>
                  </a:lnTo>
                  <a:cubicBezTo>
                    <a:pt x="6815" y="1729"/>
                    <a:pt x="6224" y="1818"/>
                    <a:pt x="5269" y="1818"/>
                  </a:cubicBezTo>
                  <a:cubicBezTo>
                    <a:pt x="5111" y="1818"/>
                    <a:pt x="4943" y="1815"/>
                    <a:pt x="4763" y="1810"/>
                  </a:cubicBezTo>
                  <a:cubicBezTo>
                    <a:pt x="3405" y="1763"/>
                    <a:pt x="1334" y="1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20"/>
            <p:cNvSpPr/>
            <p:nvPr/>
          </p:nvSpPr>
          <p:spPr>
            <a:xfrm>
              <a:off x="2872675" y="4717375"/>
              <a:ext cx="83075" cy="34250"/>
            </a:xfrm>
            <a:custGeom>
              <a:rect b="b" l="l" r="r" t="t"/>
              <a:pathLst>
                <a:path extrusionOk="0" h="1370" w="3323">
                  <a:moveTo>
                    <a:pt x="0" y="1"/>
                  </a:moveTo>
                  <a:lnTo>
                    <a:pt x="0" y="1"/>
                  </a:lnTo>
                  <a:cubicBezTo>
                    <a:pt x="464" y="993"/>
                    <a:pt x="1602" y="1370"/>
                    <a:pt x="2645" y="1370"/>
                  </a:cubicBezTo>
                  <a:cubicBezTo>
                    <a:pt x="2753" y="1370"/>
                    <a:pt x="2860" y="1366"/>
                    <a:pt x="2965" y="1358"/>
                  </a:cubicBezTo>
                  <a:cubicBezTo>
                    <a:pt x="3084" y="1358"/>
                    <a:pt x="3203" y="1334"/>
                    <a:pt x="3322" y="1322"/>
                  </a:cubicBezTo>
                  <a:cubicBezTo>
                    <a:pt x="3072" y="1251"/>
                    <a:pt x="2798" y="1203"/>
                    <a:pt x="2548" y="1132"/>
                  </a:cubicBezTo>
                  <a:cubicBezTo>
                    <a:pt x="1584" y="846"/>
                    <a:pt x="679" y="65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20"/>
            <p:cNvSpPr/>
            <p:nvPr/>
          </p:nvSpPr>
          <p:spPr>
            <a:xfrm>
              <a:off x="2821175" y="4776900"/>
              <a:ext cx="185175" cy="47300"/>
            </a:xfrm>
            <a:custGeom>
              <a:rect b="b" l="l" r="r" t="t"/>
              <a:pathLst>
                <a:path extrusionOk="0" h="1892" w="7407">
                  <a:moveTo>
                    <a:pt x="0" y="1"/>
                  </a:moveTo>
                  <a:lnTo>
                    <a:pt x="0" y="1"/>
                  </a:lnTo>
                  <a:cubicBezTo>
                    <a:pt x="667" y="679"/>
                    <a:pt x="1548" y="1191"/>
                    <a:pt x="2441" y="1525"/>
                  </a:cubicBezTo>
                  <a:cubicBezTo>
                    <a:pt x="3141" y="1777"/>
                    <a:pt x="3877" y="1891"/>
                    <a:pt x="4615" y="1891"/>
                  </a:cubicBezTo>
                  <a:cubicBezTo>
                    <a:pt x="5409" y="1891"/>
                    <a:pt x="6207" y="1759"/>
                    <a:pt x="6966" y="1525"/>
                  </a:cubicBezTo>
                  <a:cubicBezTo>
                    <a:pt x="7108" y="1489"/>
                    <a:pt x="7263" y="1430"/>
                    <a:pt x="7406" y="1370"/>
                  </a:cubicBezTo>
                  <a:lnTo>
                    <a:pt x="7406" y="1370"/>
                  </a:lnTo>
                  <a:cubicBezTo>
                    <a:pt x="7156" y="1394"/>
                    <a:pt x="6906" y="1394"/>
                    <a:pt x="6644" y="1394"/>
                  </a:cubicBezTo>
                  <a:cubicBezTo>
                    <a:pt x="5025" y="1394"/>
                    <a:pt x="3810" y="1251"/>
                    <a:pt x="2227" y="834"/>
                  </a:cubicBezTo>
                  <a:cubicBezTo>
                    <a:pt x="1453" y="596"/>
                    <a:pt x="667" y="37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20"/>
            <p:cNvSpPr/>
            <p:nvPr/>
          </p:nvSpPr>
          <p:spPr>
            <a:xfrm>
              <a:off x="460175" y="2723075"/>
              <a:ext cx="31275" cy="244400"/>
            </a:xfrm>
            <a:custGeom>
              <a:rect b="b" l="l" r="r" t="t"/>
              <a:pathLst>
                <a:path extrusionOk="0" h="9776" w="1251">
                  <a:moveTo>
                    <a:pt x="202" y="1"/>
                  </a:moveTo>
                  <a:cubicBezTo>
                    <a:pt x="214" y="239"/>
                    <a:pt x="202" y="477"/>
                    <a:pt x="202" y="715"/>
                  </a:cubicBezTo>
                  <a:cubicBezTo>
                    <a:pt x="167" y="2192"/>
                    <a:pt x="143" y="3680"/>
                    <a:pt x="107" y="5144"/>
                  </a:cubicBezTo>
                  <a:cubicBezTo>
                    <a:pt x="107" y="6692"/>
                    <a:pt x="119" y="8228"/>
                    <a:pt x="0" y="9776"/>
                  </a:cubicBezTo>
                  <a:cubicBezTo>
                    <a:pt x="1119" y="6633"/>
                    <a:pt x="1250" y="3656"/>
                    <a:pt x="333" y="441"/>
                  </a:cubicBezTo>
                  <a:lnTo>
                    <a:pt x="2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20"/>
            <p:cNvSpPr/>
            <p:nvPr/>
          </p:nvSpPr>
          <p:spPr>
            <a:xfrm>
              <a:off x="525950" y="2749575"/>
              <a:ext cx="29200" cy="188450"/>
            </a:xfrm>
            <a:custGeom>
              <a:rect b="b" l="l" r="r" t="t"/>
              <a:pathLst>
                <a:path extrusionOk="0" h="7538" w="1168">
                  <a:moveTo>
                    <a:pt x="215" y="0"/>
                  </a:moveTo>
                  <a:lnTo>
                    <a:pt x="215" y="0"/>
                  </a:lnTo>
                  <a:cubicBezTo>
                    <a:pt x="227" y="179"/>
                    <a:pt x="250" y="346"/>
                    <a:pt x="262" y="548"/>
                  </a:cubicBezTo>
                  <a:cubicBezTo>
                    <a:pt x="262" y="1560"/>
                    <a:pt x="203" y="2572"/>
                    <a:pt x="179" y="3584"/>
                  </a:cubicBezTo>
                  <a:cubicBezTo>
                    <a:pt x="155" y="4906"/>
                    <a:pt x="143" y="6227"/>
                    <a:pt x="0" y="7537"/>
                  </a:cubicBezTo>
                  <a:cubicBezTo>
                    <a:pt x="1036" y="5299"/>
                    <a:pt x="1167" y="2679"/>
                    <a:pt x="346" y="346"/>
                  </a:cubicBezTo>
                  <a:lnTo>
                    <a:pt x="2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20"/>
            <p:cNvSpPr/>
            <p:nvPr/>
          </p:nvSpPr>
          <p:spPr>
            <a:xfrm>
              <a:off x="259250" y="2771300"/>
              <a:ext cx="20850" cy="168800"/>
            </a:xfrm>
            <a:custGeom>
              <a:rect b="b" l="l" r="r" t="t"/>
              <a:pathLst>
                <a:path extrusionOk="0" h="6752" w="834">
                  <a:moveTo>
                    <a:pt x="715" y="1"/>
                  </a:moveTo>
                  <a:cubicBezTo>
                    <a:pt x="703" y="48"/>
                    <a:pt x="703" y="96"/>
                    <a:pt x="691" y="155"/>
                  </a:cubicBezTo>
                  <a:cubicBezTo>
                    <a:pt x="155" y="2310"/>
                    <a:pt x="0" y="4549"/>
                    <a:pt x="346" y="6751"/>
                  </a:cubicBezTo>
                  <a:cubicBezTo>
                    <a:pt x="584" y="5025"/>
                    <a:pt x="834" y="3251"/>
                    <a:pt x="774" y="1477"/>
                  </a:cubicBezTo>
                  <a:cubicBezTo>
                    <a:pt x="762" y="989"/>
                    <a:pt x="739" y="501"/>
                    <a:pt x="7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20"/>
            <p:cNvSpPr/>
            <p:nvPr/>
          </p:nvSpPr>
          <p:spPr>
            <a:xfrm>
              <a:off x="340200" y="2683500"/>
              <a:ext cx="25925" cy="348275"/>
            </a:xfrm>
            <a:custGeom>
              <a:rect b="b" l="l" r="r" t="t"/>
              <a:pathLst>
                <a:path extrusionOk="0" h="13931" w="1037">
                  <a:moveTo>
                    <a:pt x="989" y="0"/>
                  </a:moveTo>
                  <a:lnTo>
                    <a:pt x="989" y="0"/>
                  </a:lnTo>
                  <a:cubicBezTo>
                    <a:pt x="977" y="48"/>
                    <a:pt x="965" y="107"/>
                    <a:pt x="953" y="155"/>
                  </a:cubicBezTo>
                  <a:cubicBezTo>
                    <a:pt x="310" y="2501"/>
                    <a:pt x="37" y="4965"/>
                    <a:pt x="1" y="7406"/>
                  </a:cubicBezTo>
                  <a:cubicBezTo>
                    <a:pt x="13" y="9585"/>
                    <a:pt x="239" y="11764"/>
                    <a:pt x="418" y="13931"/>
                  </a:cubicBezTo>
                  <a:cubicBezTo>
                    <a:pt x="739" y="11240"/>
                    <a:pt x="965" y="8513"/>
                    <a:pt x="1013" y="5775"/>
                  </a:cubicBezTo>
                  <a:cubicBezTo>
                    <a:pt x="1037" y="4346"/>
                    <a:pt x="1013" y="2905"/>
                    <a:pt x="965" y="1477"/>
                  </a:cubicBezTo>
                  <a:cubicBezTo>
                    <a:pt x="965" y="989"/>
                    <a:pt x="977" y="500"/>
                    <a:pt x="9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20"/>
            <p:cNvSpPr/>
            <p:nvPr/>
          </p:nvSpPr>
          <p:spPr>
            <a:xfrm>
              <a:off x="408675" y="2798100"/>
              <a:ext cx="12225" cy="129500"/>
            </a:xfrm>
            <a:custGeom>
              <a:rect b="b" l="l" r="r" t="t"/>
              <a:pathLst>
                <a:path extrusionOk="0" h="5180" w="489">
                  <a:moveTo>
                    <a:pt x="215" y="0"/>
                  </a:moveTo>
                  <a:cubicBezTo>
                    <a:pt x="119" y="810"/>
                    <a:pt x="0" y="1667"/>
                    <a:pt x="0" y="2524"/>
                  </a:cubicBezTo>
                  <a:cubicBezTo>
                    <a:pt x="12" y="3417"/>
                    <a:pt x="119" y="4310"/>
                    <a:pt x="238" y="5179"/>
                  </a:cubicBezTo>
                  <a:cubicBezTo>
                    <a:pt x="357" y="4334"/>
                    <a:pt x="477" y="3489"/>
                    <a:pt x="488" y="2643"/>
                  </a:cubicBezTo>
                  <a:cubicBezTo>
                    <a:pt x="488" y="1750"/>
                    <a:pt x="381" y="869"/>
                    <a:pt x="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20"/>
            <p:cNvSpPr/>
            <p:nvPr/>
          </p:nvSpPr>
          <p:spPr>
            <a:xfrm>
              <a:off x="5930200" y="1586050"/>
              <a:ext cx="499175" cy="317600"/>
            </a:xfrm>
            <a:custGeom>
              <a:rect b="b" l="l" r="r" t="t"/>
              <a:pathLst>
                <a:path extrusionOk="0" h="12704" w="19967">
                  <a:moveTo>
                    <a:pt x="0" y="0"/>
                  </a:moveTo>
                  <a:lnTo>
                    <a:pt x="0" y="0"/>
                  </a:lnTo>
                  <a:cubicBezTo>
                    <a:pt x="1572" y="536"/>
                    <a:pt x="2917" y="1155"/>
                    <a:pt x="4429" y="1905"/>
                  </a:cubicBezTo>
                  <a:cubicBezTo>
                    <a:pt x="6275" y="2810"/>
                    <a:pt x="8073" y="3810"/>
                    <a:pt x="9775" y="4965"/>
                  </a:cubicBezTo>
                  <a:cubicBezTo>
                    <a:pt x="12657" y="6870"/>
                    <a:pt x="14883" y="8763"/>
                    <a:pt x="17657" y="10918"/>
                  </a:cubicBezTo>
                  <a:cubicBezTo>
                    <a:pt x="18133" y="11299"/>
                    <a:pt x="18729" y="11716"/>
                    <a:pt x="19348" y="12192"/>
                  </a:cubicBezTo>
                  <a:cubicBezTo>
                    <a:pt x="19562" y="12371"/>
                    <a:pt x="19777" y="12525"/>
                    <a:pt x="19967" y="12704"/>
                  </a:cubicBezTo>
                  <a:cubicBezTo>
                    <a:pt x="19526" y="12216"/>
                    <a:pt x="19110" y="11728"/>
                    <a:pt x="18669" y="11240"/>
                  </a:cubicBezTo>
                  <a:cubicBezTo>
                    <a:pt x="16574" y="8823"/>
                    <a:pt x="14085" y="6775"/>
                    <a:pt x="11430" y="5001"/>
                  </a:cubicBezTo>
                  <a:cubicBezTo>
                    <a:pt x="9859" y="3941"/>
                    <a:pt x="8275" y="2929"/>
                    <a:pt x="6572" y="2107"/>
                  </a:cubicBezTo>
                  <a:cubicBezTo>
                    <a:pt x="4477" y="1155"/>
                    <a:pt x="2274" y="3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20"/>
            <p:cNvSpPr/>
            <p:nvPr/>
          </p:nvSpPr>
          <p:spPr>
            <a:xfrm>
              <a:off x="5934650" y="1525025"/>
              <a:ext cx="591475" cy="389050"/>
            </a:xfrm>
            <a:custGeom>
              <a:rect b="b" l="l" r="r" t="t"/>
              <a:pathLst>
                <a:path extrusionOk="0" h="15562" w="23659">
                  <a:moveTo>
                    <a:pt x="1" y="0"/>
                  </a:moveTo>
                  <a:lnTo>
                    <a:pt x="1" y="0"/>
                  </a:lnTo>
                  <a:cubicBezTo>
                    <a:pt x="1870" y="560"/>
                    <a:pt x="3608" y="1298"/>
                    <a:pt x="5275" y="2024"/>
                  </a:cubicBezTo>
                  <a:cubicBezTo>
                    <a:pt x="7014" y="2798"/>
                    <a:pt x="8728" y="3632"/>
                    <a:pt x="10359" y="4644"/>
                  </a:cubicBezTo>
                  <a:cubicBezTo>
                    <a:pt x="12514" y="6001"/>
                    <a:pt x="14384" y="7394"/>
                    <a:pt x="16170" y="8882"/>
                  </a:cubicBezTo>
                  <a:cubicBezTo>
                    <a:pt x="17586" y="10061"/>
                    <a:pt x="18896" y="11323"/>
                    <a:pt x="20265" y="12549"/>
                  </a:cubicBezTo>
                  <a:cubicBezTo>
                    <a:pt x="21337" y="13526"/>
                    <a:pt x="22480" y="14431"/>
                    <a:pt x="23528" y="15443"/>
                  </a:cubicBezTo>
                  <a:cubicBezTo>
                    <a:pt x="23575" y="15490"/>
                    <a:pt x="23611" y="15526"/>
                    <a:pt x="23659" y="15562"/>
                  </a:cubicBezTo>
                  <a:cubicBezTo>
                    <a:pt x="22956" y="14645"/>
                    <a:pt x="22242" y="13716"/>
                    <a:pt x="21468" y="12847"/>
                  </a:cubicBezTo>
                  <a:cubicBezTo>
                    <a:pt x="19241" y="10252"/>
                    <a:pt x="16634" y="8037"/>
                    <a:pt x="13836" y="6072"/>
                  </a:cubicBezTo>
                  <a:cubicBezTo>
                    <a:pt x="11740" y="4572"/>
                    <a:pt x="9526" y="3203"/>
                    <a:pt x="7145" y="2155"/>
                  </a:cubicBezTo>
                  <a:cubicBezTo>
                    <a:pt x="4847" y="1191"/>
                    <a:pt x="2454" y="41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20"/>
            <p:cNvSpPr/>
            <p:nvPr/>
          </p:nvSpPr>
          <p:spPr>
            <a:xfrm>
              <a:off x="6054625" y="1485125"/>
              <a:ext cx="547100" cy="418525"/>
            </a:xfrm>
            <a:custGeom>
              <a:rect b="b" l="l" r="r" t="t"/>
              <a:pathLst>
                <a:path extrusionOk="0" h="16741" w="21884">
                  <a:moveTo>
                    <a:pt x="0" y="1"/>
                  </a:moveTo>
                  <a:cubicBezTo>
                    <a:pt x="4012" y="1882"/>
                    <a:pt x="7834" y="4144"/>
                    <a:pt x="11347" y="6835"/>
                  </a:cubicBezTo>
                  <a:cubicBezTo>
                    <a:pt x="12371" y="7621"/>
                    <a:pt x="14157" y="9121"/>
                    <a:pt x="15335" y="10252"/>
                  </a:cubicBezTo>
                  <a:cubicBezTo>
                    <a:pt x="16633" y="11478"/>
                    <a:pt x="17859" y="12752"/>
                    <a:pt x="19133" y="13991"/>
                  </a:cubicBezTo>
                  <a:cubicBezTo>
                    <a:pt x="19979" y="14824"/>
                    <a:pt x="20812" y="15646"/>
                    <a:pt x="21658" y="16479"/>
                  </a:cubicBezTo>
                  <a:cubicBezTo>
                    <a:pt x="21692" y="16513"/>
                    <a:pt x="21732" y="16551"/>
                    <a:pt x="21771" y="16592"/>
                  </a:cubicBezTo>
                  <a:lnTo>
                    <a:pt x="21771" y="16592"/>
                  </a:lnTo>
                  <a:cubicBezTo>
                    <a:pt x="21160" y="15781"/>
                    <a:pt x="20596" y="14943"/>
                    <a:pt x="19979" y="14169"/>
                  </a:cubicBezTo>
                  <a:cubicBezTo>
                    <a:pt x="17597" y="11121"/>
                    <a:pt x="14680" y="8514"/>
                    <a:pt x="11609" y="6144"/>
                  </a:cubicBezTo>
                  <a:cubicBezTo>
                    <a:pt x="9525" y="4573"/>
                    <a:pt x="7346" y="3096"/>
                    <a:pt x="5001" y="1918"/>
                  </a:cubicBezTo>
                  <a:cubicBezTo>
                    <a:pt x="3417" y="1132"/>
                    <a:pt x="1715" y="525"/>
                    <a:pt x="0" y="1"/>
                  </a:cubicBezTo>
                  <a:close/>
                  <a:moveTo>
                    <a:pt x="21771" y="16592"/>
                  </a:moveTo>
                  <a:cubicBezTo>
                    <a:pt x="21808" y="16642"/>
                    <a:pt x="21846" y="16691"/>
                    <a:pt x="21884" y="16741"/>
                  </a:cubicBezTo>
                  <a:cubicBezTo>
                    <a:pt x="21853" y="16685"/>
                    <a:pt x="21812" y="16636"/>
                    <a:pt x="21771" y="1659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20"/>
            <p:cNvSpPr/>
            <p:nvPr/>
          </p:nvSpPr>
          <p:spPr>
            <a:xfrm>
              <a:off x="6096575" y="1425600"/>
              <a:ext cx="462000" cy="314950"/>
            </a:xfrm>
            <a:custGeom>
              <a:rect b="b" l="l" r="r" t="t"/>
              <a:pathLst>
                <a:path extrusionOk="0" h="12598" w="18480">
                  <a:moveTo>
                    <a:pt x="1" y="1"/>
                  </a:moveTo>
                  <a:lnTo>
                    <a:pt x="1" y="1"/>
                  </a:lnTo>
                  <a:cubicBezTo>
                    <a:pt x="2132" y="858"/>
                    <a:pt x="4132" y="2037"/>
                    <a:pt x="6097" y="3227"/>
                  </a:cubicBezTo>
                  <a:cubicBezTo>
                    <a:pt x="9812" y="5430"/>
                    <a:pt x="12764" y="7835"/>
                    <a:pt x="16015" y="10526"/>
                  </a:cubicBezTo>
                  <a:cubicBezTo>
                    <a:pt x="16812" y="11181"/>
                    <a:pt x="17610" y="11835"/>
                    <a:pt x="18384" y="12514"/>
                  </a:cubicBezTo>
                  <a:cubicBezTo>
                    <a:pt x="18408" y="12550"/>
                    <a:pt x="18432" y="12562"/>
                    <a:pt x="18479" y="12597"/>
                  </a:cubicBezTo>
                  <a:cubicBezTo>
                    <a:pt x="18444" y="12562"/>
                    <a:pt x="18420" y="12514"/>
                    <a:pt x="18384" y="12490"/>
                  </a:cubicBezTo>
                  <a:cubicBezTo>
                    <a:pt x="17884" y="11907"/>
                    <a:pt x="17360" y="11323"/>
                    <a:pt x="16836" y="10764"/>
                  </a:cubicBezTo>
                  <a:cubicBezTo>
                    <a:pt x="15824" y="9657"/>
                    <a:pt x="14800" y="8561"/>
                    <a:pt x="13681" y="7561"/>
                  </a:cubicBezTo>
                  <a:cubicBezTo>
                    <a:pt x="12645" y="6656"/>
                    <a:pt x="11514" y="5835"/>
                    <a:pt x="10395" y="5013"/>
                  </a:cubicBezTo>
                  <a:cubicBezTo>
                    <a:pt x="7287" y="2739"/>
                    <a:pt x="3799" y="88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20"/>
            <p:cNvSpPr/>
            <p:nvPr/>
          </p:nvSpPr>
          <p:spPr>
            <a:xfrm>
              <a:off x="5926625" y="1292850"/>
              <a:ext cx="488175" cy="243500"/>
            </a:xfrm>
            <a:custGeom>
              <a:rect b="b" l="l" r="r" t="t"/>
              <a:pathLst>
                <a:path extrusionOk="0" h="9740" w="19527">
                  <a:moveTo>
                    <a:pt x="0" y="0"/>
                  </a:moveTo>
                  <a:lnTo>
                    <a:pt x="0" y="0"/>
                  </a:lnTo>
                  <a:cubicBezTo>
                    <a:pt x="2132" y="405"/>
                    <a:pt x="4382" y="1393"/>
                    <a:pt x="6108" y="2108"/>
                  </a:cubicBezTo>
                  <a:cubicBezTo>
                    <a:pt x="7430" y="2679"/>
                    <a:pt x="9740" y="3751"/>
                    <a:pt x="11299" y="4644"/>
                  </a:cubicBezTo>
                  <a:cubicBezTo>
                    <a:pt x="13097" y="5656"/>
                    <a:pt x="14824" y="6787"/>
                    <a:pt x="16586" y="7882"/>
                  </a:cubicBezTo>
                  <a:cubicBezTo>
                    <a:pt x="17538" y="8466"/>
                    <a:pt x="18479" y="9061"/>
                    <a:pt x="19396" y="9668"/>
                  </a:cubicBezTo>
                  <a:cubicBezTo>
                    <a:pt x="19443" y="9704"/>
                    <a:pt x="19491" y="9728"/>
                    <a:pt x="19527" y="9740"/>
                  </a:cubicBezTo>
                  <a:cubicBezTo>
                    <a:pt x="18872" y="9180"/>
                    <a:pt x="18205" y="8597"/>
                    <a:pt x="17538" y="8037"/>
                  </a:cubicBezTo>
                  <a:cubicBezTo>
                    <a:pt x="15395" y="6096"/>
                    <a:pt x="12954" y="4525"/>
                    <a:pt x="10383" y="3227"/>
                  </a:cubicBezTo>
                  <a:cubicBezTo>
                    <a:pt x="8394" y="2215"/>
                    <a:pt x="6358" y="1322"/>
                    <a:pt x="4203" y="727"/>
                  </a:cubicBezTo>
                  <a:cubicBezTo>
                    <a:pt x="2834" y="322"/>
                    <a:pt x="1429" y="3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20"/>
            <p:cNvSpPr/>
            <p:nvPr/>
          </p:nvSpPr>
          <p:spPr>
            <a:xfrm>
              <a:off x="6029325" y="1236900"/>
              <a:ext cx="406325" cy="218800"/>
            </a:xfrm>
            <a:custGeom>
              <a:rect b="b" l="l" r="r" t="t"/>
              <a:pathLst>
                <a:path extrusionOk="0" h="8752" w="16253">
                  <a:moveTo>
                    <a:pt x="0" y="0"/>
                  </a:moveTo>
                  <a:lnTo>
                    <a:pt x="0" y="0"/>
                  </a:lnTo>
                  <a:cubicBezTo>
                    <a:pt x="2679" y="941"/>
                    <a:pt x="5215" y="2143"/>
                    <a:pt x="7882" y="3620"/>
                  </a:cubicBezTo>
                  <a:cubicBezTo>
                    <a:pt x="10216" y="4929"/>
                    <a:pt x="12430" y="6465"/>
                    <a:pt x="14752" y="7822"/>
                  </a:cubicBezTo>
                  <a:cubicBezTo>
                    <a:pt x="15264" y="8120"/>
                    <a:pt x="15752" y="8430"/>
                    <a:pt x="16252" y="8751"/>
                  </a:cubicBezTo>
                  <a:cubicBezTo>
                    <a:pt x="15931" y="8477"/>
                    <a:pt x="15597" y="8192"/>
                    <a:pt x="15288" y="7894"/>
                  </a:cubicBezTo>
                  <a:cubicBezTo>
                    <a:pt x="12442" y="5155"/>
                    <a:pt x="9156" y="2846"/>
                    <a:pt x="5465" y="1393"/>
                  </a:cubicBezTo>
                  <a:cubicBezTo>
                    <a:pt x="3691" y="738"/>
                    <a:pt x="1857" y="27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20"/>
            <p:cNvSpPr/>
            <p:nvPr/>
          </p:nvSpPr>
          <p:spPr>
            <a:xfrm>
              <a:off x="6121575" y="1182425"/>
              <a:ext cx="292625" cy="174750"/>
            </a:xfrm>
            <a:custGeom>
              <a:rect b="b" l="l" r="r" t="t"/>
              <a:pathLst>
                <a:path extrusionOk="0" h="6990" w="11705">
                  <a:moveTo>
                    <a:pt x="1" y="0"/>
                  </a:moveTo>
                  <a:lnTo>
                    <a:pt x="1" y="0"/>
                  </a:lnTo>
                  <a:cubicBezTo>
                    <a:pt x="2216" y="988"/>
                    <a:pt x="4263" y="2334"/>
                    <a:pt x="6311" y="3644"/>
                  </a:cubicBezTo>
                  <a:cubicBezTo>
                    <a:pt x="7823" y="4608"/>
                    <a:pt x="9395" y="5489"/>
                    <a:pt x="10919" y="6441"/>
                  </a:cubicBezTo>
                  <a:cubicBezTo>
                    <a:pt x="11169" y="6620"/>
                    <a:pt x="11431" y="6799"/>
                    <a:pt x="11705" y="6989"/>
                  </a:cubicBezTo>
                  <a:cubicBezTo>
                    <a:pt x="11538" y="6834"/>
                    <a:pt x="11383" y="6680"/>
                    <a:pt x="11229" y="6525"/>
                  </a:cubicBezTo>
                  <a:cubicBezTo>
                    <a:pt x="8085" y="3417"/>
                    <a:pt x="4347" y="10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20"/>
            <p:cNvSpPr/>
            <p:nvPr/>
          </p:nvSpPr>
          <p:spPr>
            <a:xfrm>
              <a:off x="6209400" y="1149975"/>
              <a:ext cx="206900" cy="135150"/>
            </a:xfrm>
            <a:custGeom>
              <a:rect b="b" l="l" r="r" t="t"/>
              <a:pathLst>
                <a:path extrusionOk="0" h="5406" w="8276">
                  <a:moveTo>
                    <a:pt x="0" y="0"/>
                  </a:moveTo>
                  <a:cubicBezTo>
                    <a:pt x="1393" y="691"/>
                    <a:pt x="2667" y="1584"/>
                    <a:pt x="3965" y="2441"/>
                  </a:cubicBezTo>
                  <a:cubicBezTo>
                    <a:pt x="5180" y="3203"/>
                    <a:pt x="6537" y="4001"/>
                    <a:pt x="7608" y="4846"/>
                  </a:cubicBezTo>
                  <a:cubicBezTo>
                    <a:pt x="7835" y="5025"/>
                    <a:pt x="8061" y="5203"/>
                    <a:pt x="8275" y="5406"/>
                  </a:cubicBezTo>
                  <a:cubicBezTo>
                    <a:pt x="8192" y="5299"/>
                    <a:pt x="8085" y="5180"/>
                    <a:pt x="8001" y="5072"/>
                  </a:cubicBezTo>
                  <a:cubicBezTo>
                    <a:pt x="5894" y="2644"/>
                    <a:pt x="3096" y="8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20"/>
            <p:cNvSpPr/>
            <p:nvPr/>
          </p:nvSpPr>
          <p:spPr>
            <a:xfrm>
              <a:off x="6241550" y="961550"/>
              <a:ext cx="447700" cy="255725"/>
            </a:xfrm>
            <a:custGeom>
              <a:rect b="b" l="l" r="r" t="t"/>
              <a:pathLst>
                <a:path extrusionOk="0" h="10229" w="17908">
                  <a:moveTo>
                    <a:pt x="0" y="1"/>
                  </a:moveTo>
                  <a:lnTo>
                    <a:pt x="0" y="1"/>
                  </a:lnTo>
                  <a:cubicBezTo>
                    <a:pt x="1798" y="656"/>
                    <a:pt x="3393" y="1418"/>
                    <a:pt x="5132" y="2311"/>
                  </a:cubicBezTo>
                  <a:cubicBezTo>
                    <a:pt x="6739" y="3132"/>
                    <a:pt x="8335" y="3977"/>
                    <a:pt x="9870" y="4918"/>
                  </a:cubicBezTo>
                  <a:cubicBezTo>
                    <a:pt x="12097" y="6299"/>
                    <a:pt x="14228" y="7835"/>
                    <a:pt x="16455" y="9216"/>
                  </a:cubicBezTo>
                  <a:cubicBezTo>
                    <a:pt x="16955" y="9526"/>
                    <a:pt x="17431" y="9871"/>
                    <a:pt x="17907" y="10228"/>
                  </a:cubicBezTo>
                  <a:cubicBezTo>
                    <a:pt x="17645" y="9978"/>
                    <a:pt x="17383" y="9728"/>
                    <a:pt x="17109" y="9466"/>
                  </a:cubicBezTo>
                  <a:cubicBezTo>
                    <a:pt x="15681" y="8121"/>
                    <a:pt x="14288" y="6704"/>
                    <a:pt x="12680" y="5537"/>
                  </a:cubicBezTo>
                  <a:cubicBezTo>
                    <a:pt x="11002" y="4335"/>
                    <a:pt x="9180" y="3299"/>
                    <a:pt x="7323" y="2358"/>
                  </a:cubicBezTo>
                  <a:cubicBezTo>
                    <a:pt x="5001" y="1251"/>
                    <a:pt x="2524" y="4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20"/>
            <p:cNvSpPr/>
            <p:nvPr/>
          </p:nvSpPr>
          <p:spPr>
            <a:xfrm>
              <a:off x="6338575" y="926725"/>
              <a:ext cx="337575" cy="174450"/>
            </a:xfrm>
            <a:custGeom>
              <a:rect b="b" l="l" r="r" t="t"/>
              <a:pathLst>
                <a:path extrusionOk="0" h="6978" w="13503">
                  <a:moveTo>
                    <a:pt x="1" y="1"/>
                  </a:moveTo>
                  <a:lnTo>
                    <a:pt x="1" y="1"/>
                  </a:lnTo>
                  <a:cubicBezTo>
                    <a:pt x="2799" y="1156"/>
                    <a:pt x="5573" y="2668"/>
                    <a:pt x="8287" y="4097"/>
                  </a:cubicBezTo>
                  <a:cubicBezTo>
                    <a:pt x="9764" y="4930"/>
                    <a:pt x="11300" y="5609"/>
                    <a:pt x="12740" y="6478"/>
                  </a:cubicBezTo>
                  <a:cubicBezTo>
                    <a:pt x="12990" y="6633"/>
                    <a:pt x="13264" y="6799"/>
                    <a:pt x="13502" y="6978"/>
                  </a:cubicBezTo>
                  <a:cubicBezTo>
                    <a:pt x="13300" y="6787"/>
                    <a:pt x="13109" y="6609"/>
                    <a:pt x="12919" y="6430"/>
                  </a:cubicBezTo>
                  <a:cubicBezTo>
                    <a:pt x="11252" y="4894"/>
                    <a:pt x="9597" y="3704"/>
                    <a:pt x="7442" y="2525"/>
                  </a:cubicBezTo>
                  <a:cubicBezTo>
                    <a:pt x="5096" y="1382"/>
                    <a:pt x="2560" y="54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20"/>
            <p:cNvSpPr/>
            <p:nvPr/>
          </p:nvSpPr>
          <p:spPr>
            <a:xfrm>
              <a:off x="6489200" y="921075"/>
              <a:ext cx="224450" cy="113125"/>
            </a:xfrm>
            <a:custGeom>
              <a:rect b="b" l="l" r="r" t="t"/>
              <a:pathLst>
                <a:path extrusionOk="0" h="4525" w="8978">
                  <a:moveTo>
                    <a:pt x="0" y="1"/>
                  </a:moveTo>
                  <a:lnTo>
                    <a:pt x="0" y="1"/>
                  </a:lnTo>
                  <a:cubicBezTo>
                    <a:pt x="1572" y="727"/>
                    <a:pt x="3012" y="1667"/>
                    <a:pt x="4560" y="2429"/>
                  </a:cubicBezTo>
                  <a:cubicBezTo>
                    <a:pt x="6001" y="3132"/>
                    <a:pt x="6965" y="3406"/>
                    <a:pt x="8608" y="4299"/>
                  </a:cubicBezTo>
                  <a:cubicBezTo>
                    <a:pt x="8727" y="4358"/>
                    <a:pt x="8858" y="4442"/>
                    <a:pt x="8977" y="4525"/>
                  </a:cubicBezTo>
                  <a:cubicBezTo>
                    <a:pt x="8847" y="4418"/>
                    <a:pt x="8716" y="4299"/>
                    <a:pt x="8573" y="4203"/>
                  </a:cubicBezTo>
                  <a:cubicBezTo>
                    <a:pt x="7442" y="3322"/>
                    <a:pt x="6227" y="2406"/>
                    <a:pt x="4917" y="1703"/>
                  </a:cubicBezTo>
                  <a:cubicBezTo>
                    <a:pt x="3382" y="905"/>
                    <a:pt x="1715" y="29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20"/>
            <p:cNvSpPr/>
            <p:nvPr/>
          </p:nvSpPr>
          <p:spPr>
            <a:xfrm>
              <a:off x="6678200" y="919300"/>
              <a:ext cx="108375" cy="69675"/>
            </a:xfrm>
            <a:custGeom>
              <a:rect b="b" l="l" r="r" t="t"/>
              <a:pathLst>
                <a:path extrusionOk="0" h="2787" w="4335">
                  <a:moveTo>
                    <a:pt x="1" y="0"/>
                  </a:moveTo>
                  <a:lnTo>
                    <a:pt x="1" y="0"/>
                  </a:lnTo>
                  <a:cubicBezTo>
                    <a:pt x="691" y="429"/>
                    <a:pt x="1334" y="941"/>
                    <a:pt x="2013" y="1369"/>
                  </a:cubicBezTo>
                  <a:cubicBezTo>
                    <a:pt x="2727" y="1810"/>
                    <a:pt x="3787" y="2453"/>
                    <a:pt x="4335" y="2786"/>
                  </a:cubicBezTo>
                  <a:cubicBezTo>
                    <a:pt x="3061" y="1607"/>
                    <a:pt x="1691" y="5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20"/>
            <p:cNvSpPr/>
            <p:nvPr/>
          </p:nvSpPr>
          <p:spPr>
            <a:xfrm>
              <a:off x="6912450" y="1454175"/>
              <a:ext cx="181000" cy="230125"/>
            </a:xfrm>
            <a:custGeom>
              <a:rect b="b" l="l" r="r" t="t"/>
              <a:pathLst>
                <a:path extrusionOk="0" h="9205" w="7240">
                  <a:moveTo>
                    <a:pt x="1" y="1"/>
                  </a:moveTo>
                  <a:lnTo>
                    <a:pt x="1" y="1"/>
                  </a:lnTo>
                  <a:cubicBezTo>
                    <a:pt x="1692" y="1822"/>
                    <a:pt x="2835" y="3561"/>
                    <a:pt x="4132" y="5204"/>
                  </a:cubicBezTo>
                  <a:cubicBezTo>
                    <a:pt x="4728" y="5954"/>
                    <a:pt x="5359" y="6716"/>
                    <a:pt x="5990" y="7442"/>
                  </a:cubicBezTo>
                  <a:cubicBezTo>
                    <a:pt x="6383" y="7894"/>
                    <a:pt x="6668" y="8192"/>
                    <a:pt x="6966" y="8656"/>
                  </a:cubicBezTo>
                  <a:cubicBezTo>
                    <a:pt x="7061" y="8811"/>
                    <a:pt x="7168" y="9014"/>
                    <a:pt x="7240" y="9204"/>
                  </a:cubicBezTo>
                  <a:cubicBezTo>
                    <a:pt x="7216" y="8990"/>
                    <a:pt x="7157" y="8787"/>
                    <a:pt x="7085" y="8573"/>
                  </a:cubicBezTo>
                  <a:cubicBezTo>
                    <a:pt x="6811" y="7799"/>
                    <a:pt x="6383" y="7073"/>
                    <a:pt x="5918" y="6311"/>
                  </a:cubicBezTo>
                  <a:cubicBezTo>
                    <a:pt x="4430" y="3811"/>
                    <a:pt x="2454" y="15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20"/>
            <p:cNvSpPr/>
            <p:nvPr/>
          </p:nvSpPr>
          <p:spPr>
            <a:xfrm>
              <a:off x="6762750" y="1441075"/>
              <a:ext cx="252725" cy="297400"/>
            </a:xfrm>
            <a:custGeom>
              <a:rect b="b" l="l" r="r" t="t"/>
              <a:pathLst>
                <a:path extrusionOk="0" h="11896" w="10109">
                  <a:moveTo>
                    <a:pt x="0" y="1"/>
                  </a:moveTo>
                  <a:lnTo>
                    <a:pt x="0" y="1"/>
                  </a:lnTo>
                  <a:cubicBezTo>
                    <a:pt x="1560" y="1501"/>
                    <a:pt x="2905" y="3192"/>
                    <a:pt x="4262" y="4858"/>
                  </a:cubicBezTo>
                  <a:cubicBezTo>
                    <a:pt x="5953" y="6918"/>
                    <a:pt x="7668" y="8966"/>
                    <a:pt x="9394" y="11002"/>
                  </a:cubicBezTo>
                  <a:lnTo>
                    <a:pt x="10108" y="11895"/>
                  </a:lnTo>
                  <a:cubicBezTo>
                    <a:pt x="9989" y="11681"/>
                    <a:pt x="9858" y="11455"/>
                    <a:pt x="9739" y="11228"/>
                  </a:cubicBezTo>
                  <a:cubicBezTo>
                    <a:pt x="8799" y="9502"/>
                    <a:pt x="7811" y="7775"/>
                    <a:pt x="6608" y="6216"/>
                  </a:cubicBezTo>
                  <a:cubicBezTo>
                    <a:pt x="4751" y="3835"/>
                    <a:pt x="2548" y="16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20"/>
            <p:cNvSpPr/>
            <p:nvPr/>
          </p:nvSpPr>
          <p:spPr>
            <a:xfrm>
              <a:off x="6697550" y="1525025"/>
              <a:ext cx="184275" cy="229800"/>
            </a:xfrm>
            <a:custGeom>
              <a:rect b="b" l="l" r="r" t="t"/>
              <a:pathLst>
                <a:path extrusionOk="0" h="9192" w="7371">
                  <a:moveTo>
                    <a:pt x="1" y="0"/>
                  </a:moveTo>
                  <a:lnTo>
                    <a:pt x="1" y="0"/>
                  </a:lnTo>
                  <a:cubicBezTo>
                    <a:pt x="1036" y="1215"/>
                    <a:pt x="2548" y="3358"/>
                    <a:pt x="3144" y="4096"/>
                  </a:cubicBezTo>
                  <a:cubicBezTo>
                    <a:pt x="4334" y="5656"/>
                    <a:pt x="5739" y="7168"/>
                    <a:pt x="6966" y="8620"/>
                  </a:cubicBezTo>
                  <a:cubicBezTo>
                    <a:pt x="7120" y="8811"/>
                    <a:pt x="7251" y="9001"/>
                    <a:pt x="7371" y="9192"/>
                  </a:cubicBezTo>
                  <a:cubicBezTo>
                    <a:pt x="7311" y="9061"/>
                    <a:pt x="7251" y="8918"/>
                    <a:pt x="7192" y="8763"/>
                  </a:cubicBezTo>
                  <a:cubicBezTo>
                    <a:pt x="6466" y="7084"/>
                    <a:pt x="5406" y="5537"/>
                    <a:pt x="4263" y="4096"/>
                  </a:cubicBezTo>
                  <a:cubicBezTo>
                    <a:pt x="3001" y="2584"/>
                    <a:pt x="1548" y="12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20"/>
            <p:cNvSpPr/>
            <p:nvPr/>
          </p:nvSpPr>
          <p:spPr>
            <a:xfrm>
              <a:off x="6918400" y="1330350"/>
              <a:ext cx="244700" cy="293225"/>
            </a:xfrm>
            <a:custGeom>
              <a:rect b="b" l="l" r="r" t="t"/>
              <a:pathLst>
                <a:path extrusionOk="0" h="11729" w="9788">
                  <a:moveTo>
                    <a:pt x="1" y="1"/>
                  </a:moveTo>
                  <a:cubicBezTo>
                    <a:pt x="1823" y="1596"/>
                    <a:pt x="3370" y="3489"/>
                    <a:pt x="4954" y="5335"/>
                  </a:cubicBezTo>
                  <a:cubicBezTo>
                    <a:pt x="6585" y="7382"/>
                    <a:pt x="7919" y="8978"/>
                    <a:pt x="9133" y="10704"/>
                  </a:cubicBezTo>
                  <a:cubicBezTo>
                    <a:pt x="9264" y="10907"/>
                    <a:pt x="9597" y="11419"/>
                    <a:pt x="9788" y="11728"/>
                  </a:cubicBezTo>
                  <a:cubicBezTo>
                    <a:pt x="9669" y="11442"/>
                    <a:pt x="9562" y="11145"/>
                    <a:pt x="9443" y="10871"/>
                  </a:cubicBezTo>
                  <a:cubicBezTo>
                    <a:pt x="8657" y="8871"/>
                    <a:pt x="7276" y="6668"/>
                    <a:pt x="5776" y="4870"/>
                  </a:cubicBezTo>
                  <a:cubicBezTo>
                    <a:pt x="4085" y="2989"/>
                    <a:pt x="2168" y="128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20"/>
            <p:cNvSpPr/>
            <p:nvPr/>
          </p:nvSpPr>
          <p:spPr>
            <a:xfrm>
              <a:off x="6969025" y="1299400"/>
              <a:ext cx="210150" cy="214325"/>
            </a:xfrm>
            <a:custGeom>
              <a:rect b="b" l="l" r="r" t="t"/>
              <a:pathLst>
                <a:path extrusionOk="0" h="8573" w="8406">
                  <a:moveTo>
                    <a:pt x="0" y="0"/>
                  </a:moveTo>
                  <a:lnTo>
                    <a:pt x="0" y="0"/>
                  </a:lnTo>
                  <a:cubicBezTo>
                    <a:pt x="1917" y="1596"/>
                    <a:pt x="3548" y="3489"/>
                    <a:pt x="5251" y="5299"/>
                  </a:cubicBezTo>
                  <a:cubicBezTo>
                    <a:pt x="6048" y="6180"/>
                    <a:pt x="6918" y="6989"/>
                    <a:pt x="7739" y="7835"/>
                  </a:cubicBezTo>
                  <a:cubicBezTo>
                    <a:pt x="7977" y="8073"/>
                    <a:pt x="8192" y="8323"/>
                    <a:pt x="8406" y="8573"/>
                  </a:cubicBezTo>
                  <a:cubicBezTo>
                    <a:pt x="8299" y="8418"/>
                    <a:pt x="8215" y="8239"/>
                    <a:pt x="8108" y="8073"/>
                  </a:cubicBezTo>
                  <a:cubicBezTo>
                    <a:pt x="7120" y="6406"/>
                    <a:pt x="6037" y="4763"/>
                    <a:pt x="4679" y="3370"/>
                  </a:cubicBezTo>
                  <a:cubicBezTo>
                    <a:pt x="3310" y="2024"/>
                    <a:pt x="1703" y="8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20"/>
            <p:cNvSpPr/>
            <p:nvPr/>
          </p:nvSpPr>
          <p:spPr>
            <a:xfrm>
              <a:off x="7018125" y="1208600"/>
              <a:ext cx="168500" cy="178025"/>
            </a:xfrm>
            <a:custGeom>
              <a:rect b="b" l="l" r="r" t="t"/>
              <a:pathLst>
                <a:path extrusionOk="0" h="7121" w="6740">
                  <a:moveTo>
                    <a:pt x="1" y="1"/>
                  </a:moveTo>
                  <a:lnTo>
                    <a:pt x="1" y="1"/>
                  </a:lnTo>
                  <a:cubicBezTo>
                    <a:pt x="1501" y="1454"/>
                    <a:pt x="2941" y="2966"/>
                    <a:pt x="4358" y="4502"/>
                  </a:cubicBezTo>
                  <a:cubicBezTo>
                    <a:pt x="5025" y="5228"/>
                    <a:pt x="5751" y="5895"/>
                    <a:pt x="6382" y="6657"/>
                  </a:cubicBezTo>
                  <a:cubicBezTo>
                    <a:pt x="6513" y="6823"/>
                    <a:pt x="6620" y="6954"/>
                    <a:pt x="6740" y="7121"/>
                  </a:cubicBezTo>
                  <a:cubicBezTo>
                    <a:pt x="6680" y="6966"/>
                    <a:pt x="6620" y="6823"/>
                    <a:pt x="6549" y="6668"/>
                  </a:cubicBezTo>
                  <a:cubicBezTo>
                    <a:pt x="5858" y="5180"/>
                    <a:pt x="4894" y="3811"/>
                    <a:pt x="3751" y="2620"/>
                  </a:cubicBezTo>
                  <a:cubicBezTo>
                    <a:pt x="2632" y="1573"/>
                    <a:pt x="1334" y="7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20"/>
            <p:cNvSpPr/>
            <p:nvPr/>
          </p:nvSpPr>
          <p:spPr>
            <a:xfrm>
              <a:off x="6996100" y="1115150"/>
              <a:ext cx="156300" cy="135150"/>
            </a:xfrm>
            <a:custGeom>
              <a:rect b="b" l="l" r="r" t="t"/>
              <a:pathLst>
                <a:path extrusionOk="0" h="5406" w="6252">
                  <a:moveTo>
                    <a:pt x="1" y="0"/>
                  </a:moveTo>
                  <a:lnTo>
                    <a:pt x="1" y="0"/>
                  </a:lnTo>
                  <a:cubicBezTo>
                    <a:pt x="977" y="703"/>
                    <a:pt x="1917" y="1632"/>
                    <a:pt x="2870" y="2489"/>
                  </a:cubicBezTo>
                  <a:cubicBezTo>
                    <a:pt x="3858" y="3382"/>
                    <a:pt x="4930" y="4144"/>
                    <a:pt x="5894" y="5049"/>
                  </a:cubicBezTo>
                  <a:lnTo>
                    <a:pt x="6251" y="5406"/>
                  </a:lnTo>
                  <a:cubicBezTo>
                    <a:pt x="6156" y="5287"/>
                    <a:pt x="6085" y="5168"/>
                    <a:pt x="6013" y="5061"/>
                  </a:cubicBezTo>
                  <a:cubicBezTo>
                    <a:pt x="4513" y="2882"/>
                    <a:pt x="2465" y="10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20"/>
            <p:cNvSpPr/>
            <p:nvPr/>
          </p:nvSpPr>
          <p:spPr>
            <a:xfrm>
              <a:off x="6769575" y="890425"/>
              <a:ext cx="155100" cy="98250"/>
            </a:xfrm>
            <a:custGeom>
              <a:rect b="b" l="l" r="r" t="t"/>
              <a:pathLst>
                <a:path extrusionOk="0" h="3930" w="6204">
                  <a:moveTo>
                    <a:pt x="1" y="0"/>
                  </a:moveTo>
                  <a:lnTo>
                    <a:pt x="1" y="0"/>
                  </a:lnTo>
                  <a:cubicBezTo>
                    <a:pt x="1096" y="703"/>
                    <a:pt x="1858" y="1405"/>
                    <a:pt x="2942" y="2131"/>
                  </a:cubicBezTo>
                  <a:cubicBezTo>
                    <a:pt x="3787" y="2679"/>
                    <a:pt x="4418" y="3001"/>
                    <a:pt x="5275" y="3441"/>
                  </a:cubicBezTo>
                  <a:cubicBezTo>
                    <a:pt x="5588" y="3603"/>
                    <a:pt x="5878" y="3765"/>
                    <a:pt x="6178" y="3916"/>
                  </a:cubicBezTo>
                  <a:lnTo>
                    <a:pt x="6178" y="3916"/>
                  </a:lnTo>
                  <a:cubicBezTo>
                    <a:pt x="6161" y="3904"/>
                    <a:pt x="6150" y="3887"/>
                    <a:pt x="6133" y="3870"/>
                  </a:cubicBezTo>
                  <a:cubicBezTo>
                    <a:pt x="5299" y="3143"/>
                    <a:pt x="4490" y="2381"/>
                    <a:pt x="3585" y="1750"/>
                  </a:cubicBezTo>
                  <a:cubicBezTo>
                    <a:pt x="2477" y="1000"/>
                    <a:pt x="1287" y="334"/>
                    <a:pt x="1" y="0"/>
                  </a:cubicBezTo>
                  <a:close/>
                  <a:moveTo>
                    <a:pt x="6178" y="3916"/>
                  </a:moveTo>
                  <a:cubicBezTo>
                    <a:pt x="6186" y="3921"/>
                    <a:pt x="6194" y="3926"/>
                    <a:pt x="6204" y="3929"/>
                  </a:cubicBezTo>
                  <a:cubicBezTo>
                    <a:pt x="6195" y="3925"/>
                    <a:pt x="6187" y="3921"/>
                    <a:pt x="6178" y="391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20"/>
            <p:cNvSpPr/>
            <p:nvPr/>
          </p:nvSpPr>
          <p:spPr>
            <a:xfrm>
              <a:off x="6923775" y="874350"/>
              <a:ext cx="444725" cy="411675"/>
            </a:xfrm>
            <a:custGeom>
              <a:rect b="b" l="l" r="r" t="t"/>
              <a:pathLst>
                <a:path extrusionOk="0" h="16467" w="17789">
                  <a:moveTo>
                    <a:pt x="0" y="0"/>
                  </a:moveTo>
                  <a:cubicBezTo>
                    <a:pt x="1417" y="786"/>
                    <a:pt x="2763" y="1727"/>
                    <a:pt x="4132" y="2620"/>
                  </a:cubicBezTo>
                  <a:cubicBezTo>
                    <a:pt x="5703" y="3667"/>
                    <a:pt x="7346" y="4739"/>
                    <a:pt x="8609" y="5787"/>
                  </a:cubicBezTo>
                  <a:cubicBezTo>
                    <a:pt x="11276" y="8037"/>
                    <a:pt x="13859" y="11014"/>
                    <a:pt x="15693" y="13466"/>
                  </a:cubicBezTo>
                  <a:cubicBezTo>
                    <a:pt x="16395" y="14466"/>
                    <a:pt x="17110" y="15443"/>
                    <a:pt x="17788" y="16467"/>
                  </a:cubicBezTo>
                  <a:cubicBezTo>
                    <a:pt x="17610" y="15990"/>
                    <a:pt x="16848" y="14562"/>
                    <a:pt x="16419" y="13788"/>
                  </a:cubicBezTo>
                  <a:cubicBezTo>
                    <a:pt x="15419" y="12026"/>
                    <a:pt x="14169" y="10394"/>
                    <a:pt x="12823" y="8894"/>
                  </a:cubicBezTo>
                  <a:cubicBezTo>
                    <a:pt x="11645" y="7585"/>
                    <a:pt x="10418" y="6322"/>
                    <a:pt x="9085" y="5179"/>
                  </a:cubicBezTo>
                  <a:cubicBezTo>
                    <a:pt x="6406" y="2941"/>
                    <a:pt x="3263" y="125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20"/>
            <p:cNvSpPr/>
            <p:nvPr/>
          </p:nvSpPr>
          <p:spPr>
            <a:xfrm>
              <a:off x="7055325" y="874950"/>
              <a:ext cx="310500" cy="274450"/>
            </a:xfrm>
            <a:custGeom>
              <a:rect b="b" l="l" r="r" t="t"/>
              <a:pathLst>
                <a:path extrusionOk="0" h="10978" w="12420">
                  <a:moveTo>
                    <a:pt x="1" y="0"/>
                  </a:moveTo>
                  <a:cubicBezTo>
                    <a:pt x="1930" y="1131"/>
                    <a:pt x="4609" y="3036"/>
                    <a:pt x="5811" y="3989"/>
                  </a:cubicBezTo>
                  <a:cubicBezTo>
                    <a:pt x="6680" y="4655"/>
                    <a:pt x="7716" y="5489"/>
                    <a:pt x="8704" y="6441"/>
                  </a:cubicBezTo>
                  <a:cubicBezTo>
                    <a:pt x="9609" y="7334"/>
                    <a:pt x="10431" y="8311"/>
                    <a:pt x="11264" y="9263"/>
                  </a:cubicBezTo>
                  <a:cubicBezTo>
                    <a:pt x="11671" y="9728"/>
                    <a:pt x="12022" y="10216"/>
                    <a:pt x="12359" y="10816"/>
                  </a:cubicBezTo>
                  <a:lnTo>
                    <a:pt x="12359" y="10816"/>
                  </a:lnTo>
                  <a:cubicBezTo>
                    <a:pt x="12196" y="10375"/>
                    <a:pt x="12011" y="9913"/>
                    <a:pt x="11788" y="9489"/>
                  </a:cubicBezTo>
                  <a:cubicBezTo>
                    <a:pt x="10967" y="8073"/>
                    <a:pt x="10038" y="6691"/>
                    <a:pt x="8895" y="5501"/>
                  </a:cubicBezTo>
                  <a:cubicBezTo>
                    <a:pt x="6383" y="3048"/>
                    <a:pt x="3239" y="1310"/>
                    <a:pt x="1" y="0"/>
                  </a:cubicBezTo>
                  <a:close/>
                  <a:moveTo>
                    <a:pt x="12359" y="10816"/>
                  </a:moveTo>
                  <a:cubicBezTo>
                    <a:pt x="12380" y="10870"/>
                    <a:pt x="12400" y="10924"/>
                    <a:pt x="12419" y="10978"/>
                  </a:cubicBezTo>
                  <a:cubicBezTo>
                    <a:pt x="12419" y="10930"/>
                    <a:pt x="12395" y="10894"/>
                    <a:pt x="12383" y="10859"/>
                  </a:cubicBezTo>
                  <a:cubicBezTo>
                    <a:pt x="12375" y="10844"/>
                    <a:pt x="12367" y="10830"/>
                    <a:pt x="12359" y="1081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20"/>
            <p:cNvSpPr/>
            <p:nvPr/>
          </p:nvSpPr>
          <p:spPr>
            <a:xfrm>
              <a:off x="7198200" y="885350"/>
              <a:ext cx="180700" cy="129525"/>
            </a:xfrm>
            <a:custGeom>
              <a:rect b="b" l="l" r="r" t="t"/>
              <a:pathLst>
                <a:path extrusionOk="0" h="5181" w="7228">
                  <a:moveTo>
                    <a:pt x="1" y="1"/>
                  </a:moveTo>
                  <a:lnTo>
                    <a:pt x="1" y="1"/>
                  </a:lnTo>
                  <a:cubicBezTo>
                    <a:pt x="1275" y="656"/>
                    <a:pt x="2156" y="1453"/>
                    <a:pt x="3061" y="2132"/>
                  </a:cubicBezTo>
                  <a:cubicBezTo>
                    <a:pt x="4180" y="3025"/>
                    <a:pt x="5502" y="3858"/>
                    <a:pt x="6585" y="4680"/>
                  </a:cubicBezTo>
                  <a:cubicBezTo>
                    <a:pt x="6799" y="4835"/>
                    <a:pt x="7002" y="5013"/>
                    <a:pt x="7228" y="5180"/>
                  </a:cubicBezTo>
                  <a:cubicBezTo>
                    <a:pt x="7157" y="5085"/>
                    <a:pt x="7097" y="5013"/>
                    <a:pt x="7026" y="4942"/>
                  </a:cubicBezTo>
                  <a:cubicBezTo>
                    <a:pt x="5097" y="2811"/>
                    <a:pt x="2823" y="77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20"/>
            <p:cNvSpPr/>
            <p:nvPr/>
          </p:nvSpPr>
          <p:spPr>
            <a:xfrm>
              <a:off x="6481750" y="1581575"/>
              <a:ext cx="536700" cy="842400"/>
            </a:xfrm>
            <a:custGeom>
              <a:rect b="b" l="l" r="r" t="t"/>
              <a:pathLst>
                <a:path extrusionOk="0" h="33696" w="21468">
                  <a:moveTo>
                    <a:pt x="1" y="0"/>
                  </a:moveTo>
                  <a:cubicBezTo>
                    <a:pt x="3441" y="3239"/>
                    <a:pt x="6954" y="6430"/>
                    <a:pt x="9930" y="10097"/>
                  </a:cubicBezTo>
                  <a:cubicBezTo>
                    <a:pt x="12133" y="12859"/>
                    <a:pt x="14348" y="15836"/>
                    <a:pt x="16193" y="19074"/>
                  </a:cubicBezTo>
                  <a:cubicBezTo>
                    <a:pt x="17919" y="22134"/>
                    <a:pt x="19098" y="24908"/>
                    <a:pt x="20039" y="28290"/>
                  </a:cubicBezTo>
                  <a:cubicBezTo>
                    <a:pt x="20324" y="29242"/>
                    <a:pt x="20563" y="30230"/>
                    <a:pt x="20801" y="31207"/>
                  </a:cubicBezTo>
                  <a:cubicBezTo>
                    <a:pt x="21003" y="32028"/>
                    <a:pt x="21229" y="32850"/>
                    <a:pt x="21360" y="33695"/>
                  </a:cubicBezTo>
                  <a:cubicBezTo>
                    <a:pt x="21467" y="32731"/>
                    <a:pt x="21182" y="30326"/>
                    <a:pt x="20932" y="28885"/>
                  </a:cubicBezTo>
                  <a:cubicBezTo>
                    <a:pt x="19622" y="22408"/>
                    <a:pt x="15586" y="16312"/>
                    <a:pt x="11764" y="11395"/>
                  </a:cubicBezTo>
                  <a:cubicBezTo>
                    <a:pt x="9740" y="8763"/>
                    <a:pt x="7537" y="6275"/>
                    <a:pt x="5096" y="4013"/>
                  </a:cubicBezTo>
                  <a:cubicBezTo>
                    <a:pt x="3489" y="2572"/>
                    <a:pt x="1763" y="12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20"/>
            <p:cNvSpPr/>
            <p:nvPr/>
          </p:nvSpPr>
          <p:spPr>
            <a:xfrm>
              <a:off x="6591300" y="1762250"/>
              <a:ext cx="164925" cy="209275"/>
            </a:xfrm>
            <a:custGeom>
              <a:rect b="b" l="l" r="r" t="t"/>
              <a:pathLst>
                <a:path extrusionOk="0" h="8371" w="6597">
                  <a:moveTo>
                    <a:pt x="0" y="1"/>
                  </a:moveTo>
                  <a:cubicBezTo>
                    <a:pt x="1119" y="1417"/>
                    <a:pt x="2441" y="3263"/>
                    <a:pt x="3381" y="4453"/>
                  </a:cubicBezTo>
                  <a:cubicBezTo>
                    <a:pt x="4405" y="5799"/>
                    <a:pt x="5501" y="7073"/>
                    <a:pt x="6596" y="8371"/>
                  </a:cubicBezTo>
                  <a:cubicBezTo>
                    <a:pt x="5846" y="6966"/>
                    <a:pt x="5132" y="5537"/>
                    <a:pt x="4179" y="4275"/>
                  </a:cubicBezTo>
                  <a:cubicBezTo>
                    <a:pt x="2977" y="2679"/>
                    <a:pt x="1500" y="13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20"/>
            <p:cNvSpPr/>
            <p:nvPr/>
          </p:nvSpPr>
          <p:spPr>
            <a:xfrm>
              <a:off x="6604675" y="2024775"/>
              <a:ext cx="197975" cy="292325"/>
            </a:xfrm>
            <a:custGeom>
              <a:rect b="b" l="l" r="r" t="t"/>
              <a:pathLst>
                <a:path extrusionOk="0" h="11693" w="7919">
                  <a:moveTo>
                    <a:pt x="1" y="1"/>
                  </a:moveTo>
                  <a:lnTo>
                    <a:pt x="1" y="1"/>
                  </a:lnTo>
                  <a:cubicBezTo>
                    <a:pt x="1180" y="1513"/>
                    <a:pt x="2227" y="3180"/>
                    <a:pt x="3287" y="4799"/>
                  </a:cubicBezTo>
                  <a:cubicBezTo>
                    <a:pt x="4644" y="6823"/>
                    <a:pt x="5966" y="8871"/>
                    <a:pt x="7335" y="10859"/>
                  </a:cubicBezTo>
                  <a:cubicBezTo>
                    <a:pt x="7526" y="11145"/>
                    <a:pt x="7728" y="11431"/>
                    <a:pt x="7918" y="11693"/>
                  </a:cubicBezTo>
                  <a:cubicBezTo>
                    <a:pt x="7823" y="11514"/>
                    <a:pt x="7740" y="11312"/>
                    <a:pt x="7668" y="11109"/>
                  </a:cubicBezTo>
                  <a:cubicBezTo>
                    <a:pt x="6930" y="9300"/>
                    <a:pt x="6061" y="7454"/>
                    <a:pt x="4954" y="5728"/>
                  </a:cubicBezTo>
                  <a:cubicBezTo>
                    <a:pt x="3561" y="3632"/>
                    <a:pt x="1918" y="16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20"/>
            <p:cNvSpPr/>
            <p:nvPr/>
          </p:nvSpPr>
          <p:spPr>
            <a:xfrm>
              <a:off x="6682375" y="2043525"/>
              <a:ext cx="111375" cy="146400"/>
            </a:xfrm>
            <a:custGeom>
              <a:rect b="b" l="l" r="r" t="t"/>
              <a:pathLst>
                <a:path extrusionOk="0" h="5856" w="4455">
                  <a:moveTo>
                    <a:pt x="0" y="1"/>
                  </a:moveTo>
                  <a:lnTo>
                    <a:pt x="0" y="1"/>
                  </a:lnTo>
                  <a:cubicBezTo>
                    <a:pt x="786" y="894"/>
                    <a:pt x="1441" y="1906"/>
                    <a:pt x="2179" y="2954"/>
                  </a:cubicBezTo>
                  <a:cubicBezTo>
                    <a:pt x="2810" y="3847"/>
                    <a:pt x="3560" y="4680"/>
                    <a:pt x="4227" y="5561"/>
                  </a:cubicBezTo>
                  <a:cubicBezTo>
                    <a:pt x="4271" y="5606"/>
                    <a:pt x="4442" y="5856"/>
                    <a:pt x="4451" y="5856"/>
                  </a:cubicBezTo>
                  <a:cubicBezTo>
                    <a:pt x="4454" y="5856"/>
                    <a:pt x="4439" y="5827"/>
                    <a:pt x="4394" y="5752"/>
                  </a:cubicBezTo>
                  <a:cubicBezTo>
                    <a:pt x="3858" y="4704"/>
                    <a:pt x="3322" y="3632"/>
                    <a:pt x="2632" y="2680"/>
                  </a:cubicBezTo>
                  <a:cubicBezTo>
                    <a:pt x="1893" y="1668"/>
                    <a:pt x="1000" y="7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20"/>
            <p:cNvSpPr/>
            <p:nvPr/>
          </p:nvSpPr>
          <p:spPr>
            <a:xfrm>
              <a:off x="6824650" y="1847975"/>
              <a:ext cx="265525" cy="485500"/>
            </a:xfrm>
            <a:custGeom>
              <a:rect b="b" l="l" r="r" t="t"/>
              <a:pathLst>
                <a:path extrusionOk="0" h="19420" w="10621">
                  <a:moveTo>
                    <a:pt x="1" y="1"/>
                  </a:moveTo>
                  <a:cubicBezTo>
                    <a:pt x="1203" y="1667"/>
                    <a:pt x="2298" y="3406"/>
                    <a:pt x="3430" y="5132"/>
                  </a:cubicBezTo>
                  <a:cubicBezTo>
                    <a:pt x="4418" y="6632"/>
                    <a:pt x="5442" y="8121"/>
                    <a:pt x="6275" y="9716"/>
                  </a:cubicBezTo>
                  <a:cubicBezTo>
                    <a:pt x="7859" y="12633"/>
                    <a:pt x="8716" y="15110"/>
                    <a:pt x="10014" y="17979"/>
                  </a:cubicBezTo>
                  <a:cubicBezTo>
                    <a:pt x="10216" y="18455"/>
                    <a:pt x="10418" y="18943"/>
                    <a:pt x="10621" y="19420"/>
                  </a:cubicBezTo>
                  <a:cubicBezTo>
                    <a:pt x="10538" y="19098"/>
                    <a:pt x="10442" y="18741"/>
                    <a:pt x="10371" y="18396"/>
                  </a:cubicBezTo>
                  <a:cubicBezTo>
                    <a:pt x="9787" y="16014"/>
                    <a:pt x="9025" y="13657"/>
                    <a:pt x="7990" y="11442"/>
                  </a:cubicBezTo>
                  <a:cubicBezTo>
                    <a:pt x="5977" y="7228"/>
                    <a:pt x="3227" y="337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20"/>
            <p:cNvSpPr/>
            <p:nvPr/>
          </p:nvSpPr>
          <p:spPr>
            <a:xfrm>
              <a:off x="6891625" y="2218250"/>
              <a:ext cx="68775" cy="228050"/>
            </a:xfrm>
            <a:custGeom>
              <a:rect b="b" l="l" r="r" t="t"/>
              <a:pathLst>
                <a:path extrusionOk="0" h="9122" w="2751">
                  <a:moveTo>
                    <a:pt x="0" y="1"/>
                  </a:moveTo>
                  <a:cubicBezTo>
                    <a:pt x="989" y="2823"/>
                    <a:pt x="1882" y="5692"/>
                    <a:pt x="2644" y="8597"/>
                  </a:cubicBezTo>
                  <a:cubicBezTo>
                    <a:pt x="2679" y="8764"/>
                    <a:pt x="2703" y="8942"/>
                    <a:pt x="2751" y="9121"/>
                  </a:cubicBezTo>
                  <a:lnTo>
                    <a:pt x="2751" y="8669"/>
                  </a:lnTo>
                  <a:cubicBezTo>
                    <a:pt x="2632" y="5609"/>
                    <a:pt x="1584" y="262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20"/>
            <p:cNvSpPr/>
            <p:nvPr/>
          </p:nvSpPr>
          <p:spPr>
            <a:xfrm>
              <a:off x="6898175" y="2342675"/>
              <a:ext cx="23250" cy="116125"/>
            </a:xfrm>
            <a:custGeom>
              <a:rect b="b" l="l" r="r" t="t"/>
              <a:pathLst>
                <a:path extrusionOk="0" h="4645" w="930">
                  <a:moveTo>
                    <a:pt x="0" y="1"/>
                  </a:moveTo>
                  <a:lnTo>
                    <a:pt x="0" y="1"/>
                  </a:lnTo>
                  <a:cubicBezTo>
                    <a:pt x="108" y="620"/>
                    <a:pt x="191" y="1668"/>
                    <a:pt x="250" y="2108"/>
                  </a:cubicBezTo>
                  <a:cubicBezTo>
                    <a:pt x="358" y="2965"/>
                    <a:pt x="596" y="3799"/>
                    <a:pt x="727" y="4644"/>
                  </a:cubicBezTo>
                  <a:cubicBezTo>
                    <a:pt x="929" y="3072"/>
                    <a:pt x="703" y="142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20"/>
            <p:cNvSpPr/>
            <p:nvPr/>
          </p:nvSpPr>
          <p:spPr>
            <a:xfrm>
              <a:off x="6941025" y="1885775"/>
              <a:ext cx="210475" cy="406025"/>
            </a:xfrm>
            <a:custGeom>
              <a:rect b="b" l="l" r="r" t="t"/>
              <a:pathLst>
                <a:path extrusionOk="0" h="16241" w="8419">
                  <a:moveTo>
                    <a:pt x="1" y="1"/>
                  </a:moveTo>
                  <a:lnTo>
                    <a:pt x="1" y="1"/>
                  </a:lnTo>
                  <a:cubicBezTo>
                    <a:pt x="1037" y="1727"/>
                    <a:pt x="2168" y="3394"/>
                    <a:pt x="3108" y="5180"/>
                  </a:cubicBezTo>
                  <a:cubicBezTo>
                    <a:pt x="4835" y="8395"/>
                    <a:pt x="6323" y="11728"/>
                    <a:pt x="7871" y="15038"/>
                  </a:cubicBezTo>
                  <a:cubicBezTo>
                    <a:pt x="8049" y="15443"/>
                    <a:pt x="8240" y="15824"/>
                    <a:pt x="8419" y="16241"/>
                  </a:cubicBezTo>
                  <a:cubicBezTo>
                    <a:pt x="8347" y="15931"/>
                    <a:pt x="8252" y="15598"/>
                    <a:pt x="8169" y="15288"/>
                  </a:cubicBezTo>
                  <a:cubicBezTo>
                    <a:pt x="7168" y="11716"/>
                    <a:pt x="5621" y="8311"/>
                    <a:pt x="3763" y="5096"/>
                  </a:cubicBezTo>
                  <a:cubicBezTo>
                    <a:pt x="2692" y="3263"/>
                    <a:pt x="1334" y="163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20"/>
            <p:cNvSpPr/>
            <p:nvPr/>
          </p:nvSpPr>
          <p:spPr>
            <a:xfrm>
              <a:off x="7030625" y="1897100"/>
              <a:ext cx="194700" cy="418525"/>
            </a:xfrm>
            <a:custGeom>
              <a:rect b="b" l="l" r="r" t="t"/>
              <a:pathLst>
                <a:path extrusionOk="0" h="16741" w="7788">
                  <a:moveTo>
                    <a:pt x="1" y="0"/>
                  </a:moveTo>
                  <a:lnTo>
                    <a:pt x="1" y="0"/>
                  </a:lnTo>
                  <a:cubicBezTo>
                    <a:pt x="1846" y="2858"/>
                    <a:pt x="3334" y="5941"/>
                    <a:pt x="4716" y="9037"/>
                  </a:cubicBezTo>
                  <a:cubicBezTo>
                    <a:pt x="5418" y="10644"/>
                    <a:pt x="6406" y="13228"/>
                    <a:pt x="7335" y="15502"/>
                  </a:cubicBezTo>
                  <a:cubicBezTo>
                    <a:pt x="7490" y="15919"/>
                    <a:pt x="7633" y="16324"/>
                    <a:pt x="7787" y="16740"/>
                  </a:cubicBezTo>
                  <a:cubicBezTo>
                    <a:pt x="7728" y="16466"/>
                    <a:pt x="7668" y="16193"/>
                    <a:pt x="7609" y="15919"/>
                  </a:cubicBezTo>
                  <a:cubicBezTo>
                    <a:pt x="7180" y="14002"/>
                    <a:pt x="6763" y="12073"/>
                    <a:pt x="6073" y="10204"/>
                  </a:cubicBezTo>
                  <a:cubicBezTo>
                    <a:pt x="4644" y="6501"/>
                    <a:pt x="2715" y="294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20"/>
            <p:cNvSpPr/>
            <p:nvPr/>
          </p:nvSpPr>
          <p:spPr>
            <a:xfrm>
              <a:off x="7116650" y="1881900"/>
              <a:ext cx="197675" cy="482525"/>
            </a:xfrm>
            <a:custGeom>
              <a:rect b="b" l="l" r="r" t="t"/>
              <a:pathLst>
                <a:path extrusionOk="0" h="19301" w="7907">
                  <a:moveTo>
                    <a:pt x="1" y="1"/>
                  </a:moveTo>
                  <a:cubicBezTo>
                    <a:pt x="1679" y="3192"/>
                    <a:pt x="3382" y="6811"/>
                    <a:pt x="4668" y="9883"/>
                  </a:cubicBezTo>
                  <a:cubicBezTo>
                    <a:pt x="5716" y="12479"/>
                    <a:pt x="6537" y="15157"/>
                    <a:pt x="7442" y="17824"/>
                  </a:cubicBezTo>
                  <a:cubicBezTo>
                    <a:pt x="7609" y="18301"/>
                    <a:pt x="7752" y="18789"/>
                    <a:pt x="7906" y="19301"/>
                  </a:cubicBezTo>
                  <a:cubicBezTo>
                    <a:pt x="7847" y="18991"/>
                    <a:pt x="7763" y="18646"/>
                    <a:pt x="7704" y="18313"/>
                  </a:cubicBezTo>
                  <a:cubicBezTo>
                    <a:pt x="7251" y="16170"/>
                    <a:pt x="6799" y="14026"/>
                    <a:pt x="6120" y="11967"/>
                  </a:cubicBezTo>
                  <a:cubicBezTo>
                    <a:pt x="4692" y="7704"/>
                    <a:pt x="2703" y="359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20"/>
            <p:cNvSpPr/>
            <p:nvPr/>
          </p:nvSpPr>
          <p:spPr>
            <a:xfrm>
              <a:off x="7189875" y="1819700"/>
              <a:ext cx="172950" cy="466150"/>
            </a:xfrm>
            <a:custGeom>
              <a:rect b="b" l="l" r="r" t="t"/>
              <a:pathLst>
                <a:path extrusionOk="0" h="18646" w="6918">
                  <a:moveTo>
                    <a:pt x="0" y="0"/>
                  </a:moveTo>
                  <a:lnTo>
                    <a:pt x="0" y="0"/>
                  </a:lnTo>
                  <a:cubicBezTo>
                    <a:pt x="977" y="1894"/>
                    <a:pt x="1870" y="3953"/>
                    <a:pt x="2608" y="5680"/>
                  </a:cubicBezTo>
                  <a:cubicBezTo>
                    <a:pt x="2965" y="6537"/>
                    <a:pt x="3691" y="8216"/>
                    <a:pt x="4227" y="9775"/>
                  </a:cubicBezTo>
                  <a:cubicBezTo>
                    <a:pt x="4644" y="10978"/>
                    <a:pt x="4965" y="12216"/>
                    <a:pt x="5323" y="13454"/>
                  </a:cubicBezTo>
                  <a:cubicBezTo>
                    <a:pt x="5704" y="14717"/>
                    <a:pt x="6120" y="15967"/>
                    <a:pt x="6501" y="17229"/>
                  </a:cubicBezTo>
                  <a:cubicBezTo>
                    <a:pt x="6656" y="17693"/>
                    <a:pt x="6799" y="18169"/>
                    <a:pt x="6918" y="18646"/>
                  </a:cubicBezTo>
                  <a:cubicBezTo>
                    <a:pt x="6870" y="18348"/>
                    <a:pt x="6835" y="18038"/>
                    <a:pt x="6787" y="17741"/>
                  </a:cubicBezTo>
                  <a:cubicBezTo>
                    <a:pt x="6489" y="15610"/>
                    <a:pt x="6180" y="13478"/>
                    <a:pt x="5608" y="11395"/>
                  </a:cubicBezTo>
                  <a:cubicBezTo>
                    <a:pt x="4430" y="7311"/>
                    <a:pt x="2548" y="341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20"/>
            <p:cNvSpPr/>
            <p:nvPr/>
          </p:nvSpPr>
          <p:spPr>
            <a:xfrm>
              <a:off x="7262500" y="1758975"/>
              <a:ext cx="110150" cy="297375"/>
            </a:xfrm>
            <a:custGeom>
              <a:rect b="b" l="l" r="r" t="t"/>
              <a:pathLst>
                <a:path extrusionOk="0" h="11895" w="4406">
                  <a:moveTo>
                    <a:pt x="1" y="1"/>
                  </a:moveTo>
                  <a:lnTo>
                    <a:pt x="1" y="1"/>
                  </a:lnTo>
                  <a:cubicBezTo>
                    <a:pt x="917" y="1965"/>
                    <a:pt x="1608" y="4073"/>
                    <a:pt x="2346" y="6204"/>
                  </a:cubicBezTo>
                  <a:cubicBezTo>
                    <a:pt x="2941" y="7966"/>
                    <a:pt x="3537" y="9335"/>
                    <a:pt x="4120" y="11038"/>
                  </a:cubicBezTo>
                  <a:cubicBezTo>
                    <a:pt x="4215" y="11323"/>
                    <a:pt x="4299" y="11609"/>
                    <a:pt x="4406" y="11895"/>
                  </a:cubicBezTo>
                  <a:cubicBezTo>
                    <a:pt x="4370" y="11704"/>
                    <a:pt x="4346" y="11490"/>
                    <a:pt x="4311" y="11288"/>
                  </a:cubicBezTo>
                  <a:cubicBezTo>
                    <a:pt x="3811" y="7204"/>
                    <a:pt x="2441" y="333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20"/>
            <p:cNvSpPr/>
            <p:nvPr/>
          </p:nvSpPr>
          <p:spPr>
            <a:xfrm>
              <a:off x="7318750" y="1664025"/>
              <a:ext cx="65525" cy="150050"/>
            </a:xfrm>
            <a:custGeom>
              <a:rect b="b" l="l" r="r" t="t"/>
              <a:pathLst>
                <a:path extrusionOk="0" h="6002" w="2621">
                  <a:moveTo>
                    <a:pt x="1" y="0"/>
                  </a:moveTo>
                  <a:cubicBezTo>
                    <a:pt x="560" y="1227"/>
                    <a:pt x="870" y="2013"/>
                    <a:pt x="1394" y="3168"/>
                  </a:cubicBezTo>
                  <a:cubicBezTo>
                    <a:pt x="1846" y="4037"/>
                    <a:pt x="2239" y="4799"/>
                    <a:pt x="2525" y="5692"/>
                  </a:cubicBezTo>
                  <a:cubicBezTo>
                    <a:pt x="2561" y="5799"/>
                    <a:pt x="2585" y="5882"/>
                    <a:pt x="2620" y="6001"/>
                  </a:cubicBezTo>
                  <a:cubicBezTo>
                    <a:pt x="2620" y="5906"/>
                    <a:pt x="2620" y="5835"/>
                    <a:pt x="2596" y="5763"/>
                  </a:cubicBezTo>
                  <a:cubicBezTo>
                    <a:pt x="2454" y="3608"/>
                    <a:pt x="1287" y="16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20"/>
            <p:cNvSpPr/>
            <p:nvPr/>
          </p:nvSpPr>
          <p:spPr>
            <a:xfrm>
              <a:off x="7347625" y="1559550"/>
              <a:ext cx="19675" cy="54500"/>
            </a:xfrm>
            <a:custGeom>
              <a:rect b="b" l="l" r="r" t="t"/>
              <a:pathLst>
                <a:path extrusionOk="0" h="2180" w="787">
                  <a:moveTo>
                    <a:pt x="1" y="0"/>
                  </a:moveTo>
                  <a:lnTo>
                    <a:pt x="1" y="0"/>
                  </a:lnTo>
                  <a:cubicBezTo>
                    <a:pt x="179" y="751"/>
                    <a:pt x="465" y="1477"/>
                    <a:pt x="787" y="2179"/>
                  </a:cubicBezTo>
                  <a:cubicBezTo>
                    <a:pt x="608" y="1417"/>
                    <a:pt x="358" y="6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20"/>
            <p:cNvSpPr/>
            <p:nvPr/>
          </p:nvSpPr>
          <p:spPr>
            <a:xfrm>
              <a:off x="7326500" y="2399225"/>
              <a:ext cx="46450" cy="298575"/>
            </a:xfrm>
            <a:custGeom>
              <a:rect b="b" l="l" r="r" t="t"/>
              <a:pathLst>
                <a:path extrusionOk="0" h="11943" w="1858">
                  <a:moveTo>
                    <a:pt x="0" y="1"/>
                  </a:moveTo>
                  <a:lnTo>
                    <a:pt x="0" y="1"/>
                  </a:lnTo>
                  <a:cubicBezTo>
                    <a:pt x="441" y="1823"/>
                    <a:pt x="548" y="3323"/>
                    <a:pt x="774" y="5156"/>
                  </a:cubicBezTo>
                  <a:cubicBezTo>
                    <a:pt x="977" y="7121"/>
                    <a:pt x="1215" y="9073"/>
                    <a:pt x="1358" y="11038"/>
                  </a:cubicBezTo>
                  <a:cubicBezTo>
                    <a:pt x="1382" y="11336"/>
                    <a:pt x="1393" y="11645"/>
                    <a:pt x="1393" y="11943"/>
                  </a:cubicBezTo>
                  <a:cubicBezTo>
                    <a:pt x="1429" y="11740"/>
                    <a:pt x="1453" y="11562"/>
                    <a:pt x="1489" y="11371"/>
                  </a:cubicBezTo>
                  <a:cubicBezTo>
                    <a:pt x="1751" y="9621"/>
                    <a:pt x="1858" y="7835"/>
                    <a:pt x="1679" y="6061"/>
                  </a:cubicBezTo>
                  <a:cubicBezTo>
                    <a:pt x="1453" y="3978"/>
                    <a:pt x="917" y="189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20"/>
            <p:cNvSpPr/>
            <p:nvPr/>
          </p:nvSpPr>
          <p:spPr>
            <a:xfrm>
              <a:off x="7375325" y="2346250"/>
              <a:ext cx="8050" cy="41100"/>
            </a:xfrm>
            <a:custGeom>
              <a:rect b="b" l="l" r="r" t="t"/>
              <a:pathLst>
                <a:path extrusionOk="0" h="1644" w="322">
                  <a:moveTo>
                    <a:pt x="0" y="1"/>
                  </a:moveTo>
                  <a:cubicBezTo>
                    <a:pt x="24" y="560"/>
                    <a:pt x="143" y="1132"/>
                    <a:pt x="322" y="1644"/>
                  </a:cubicBezTo>
                  <a:cubicBezTo>
                    <a:pt x="298" y="1084"/>
                    <a:pt x="191" y="53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20"/>
            <p:cNvSpPr/>
            <p:nvPr/>
          </p:nvSpPr>
          <p:spPr>
            <a:xfrm>
              <a:off x="7135700" y="2443875"/>
              <a:ext cx="24425" cy="106300"/>
            </a:xfrm>
            <a:custGeom>
              <a:rect b="b" l="l" r="r" t="t"/>
              <a:pathLst>
                <a:path extrusionOk="0" h="4252" w="977">
                  <a:moveTo>
                    <a:pt x="1" y="1"/>
                  </a:moveTo>
                  <a:lnTo>
                    <a:pt x="1" y="1"/>
                  </a:lnTo>
                  <a:cubicBezTo>
                    <a:pt x="84" y="703"/>
                    <a:pt x="132" y="989"/>
                    <a:pt x="215" y="1644"/>
                  </a:cubicBezTo>
                  <a:cubicBezTo>
                    <a:pt x="358" y="2501"/>
                    <a:pt x="632" y="3477"/>
                    <a:pt x="894" y="4251"/>
                  </a:cubicBezTo>
                  <a:cubicBezTo>
                    <a:pt x="977" y="2775"/>
                    <a:pt x="667" y="131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20"/>
            <p:cNvSpPr/>
            <p:nvPr/>
          </p:nvSpPr>
          <p:spPr>
            <a:xfrm>
              <a:off x="7060400" y="2475125"/>
              <a:ext cx="16675" cy="73550"/>
            </a:xfrm>
            <a:custGeom>
              <a:rect b="b" l="l" r="r" t="t"/>
              <a:pathLst>
                <a:path extrusionOk="0" h="2942" w="667">
                  <a:moveTo>
                    <a:pt x="0" y="1"/>
                  </a:moveTo>
                  <a:lnTo>
                    <a:pt x="0" y="1"/>
                  </a:lnTo>
                  <a:cubicBezTo>
                    <a:pt x="48" y="989"/>
                    <a:pt x="250" y="2085"/>
                    <a:pt x="596" y="2942"/>
                  </a:cubicBezTo>
                  <a:cubicBezTo>
                    <a:pt x="667" y="1930"/>
                    <a:pt x="453" y="91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20"/>
            <p:cNvSpPr/>
            <p:nvPr/>
          </p:nvSpPr>
          <p:spPr>
            <a:xfrm>
              <a:off x="7014250" y="2536750"/>
              <a:ext cx="5675" cy="44975"/>
            </a:xfrm>
            <a:custGeom>
              <a:rect b="b" l="l" r="r" t="t"/>
              <a:pathLst>
                <a:path extrusionOk="0" h="1799" w="227">
                  <a:moveTo>
                    <a:pt x="120" y="1"/>
                  </a:moveTo>
                  <a:lnTo>
                    <a:pt x="120" y="1"/>
                  </a:lnTo>
                  <a:cubicBezTo>
                    <a:pt x="1" y="596"/>
                    <a:pt x="13" y="1203"/>
                    <a:pt x="37" y="1798"/>
                  </a:cubicBezTo>
                  <a:cubicBezTo>
                    <a:pt x="227" y="1215"/>
                    <a:pt x="227" y="596"/>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20"/>
            <p:cNvSpPr/>
            <p:nvPr/>
          </p:nvSpPr>
          <p:spPr>
            <a:xfrm>
              <a:off x="4874400" y="1387250"/>
              <a:ext cx="601000" cy="72900"/>
            </a:xfrm>
            <a:custGeom>
              <a:rect b="b" l="l" r="r" t="t"/>
              <a:pathLst>
                <a:path extrusionOk="0" h="2916" w="24040">
                  <a:moveTo>
                    <a:pt x="11482" y="1"/>
                  </a:moveTo>
                  <a:cubicBezTo>
                    <a:pt x="10685" y="1"/>
                    <a:pt x="9889" y="30"/>
                    <a:pt x="9097" y="94"/>
                  </a:cubicBezTo>
                  <a:cubicBezTo>
                    <a:pt x="5418" y="356"/>
                    <a:pt x="3727" y="796"/>
                    <a:pt x="1" y="1106"/>
                  </a:cubicBezTo>
                  <a:cubicBezTo>
                    <a:pt x="643" y="1150"/>
                    <a:pt x="1285" y="1168"/>
                    <a:pt x="1927" y="1168"/>
                  </a:cubicBezTo>
                  <a:cubicBezTo>
                    <a:pt x="4960" y="1168"/>
                    <a:pt x="7987" y="760"/>
                    <a:pt x="11014" y="701"/>
                  </a:cubicBezTo>
                  <a:cubicBezTo>
                    <a:pt x="14729" y="701"/>
                    <a:pt x="17920" y="1213"/>
                    <a:pt x="21515" y="2201"/>
                  </a:cubicBezTo>
                  <a:cubicBezTo>
                    <a:pt x="22313" y="2416"/>
                    <a:pt x="23135" y="2618"/>
                    <a:pt x="23932" y="2892"/>
                  </a:cubicBezTo>
                  <a:cubicBezTo>
                    <a:pt x="23971" y="2892"/>
                    <a:pt x="24002" y="2900"/>
                    <a:pt x="24025" y="2909"/>
                  </a:cubicBezTo>
                  <a:lnTo>
                    <a:pt x="24025" y="2909"/>
                  </a:lnTo>
                  <a:cubicBezTo>
                    <a:pt x="23423" y="2637"/>
                    <a:pt x="22832" y="2342"/>
                    <a:pt x="22230" y="2070"/>
                  </a:cubicBezTo>
                  <a:cubicBezTo>
                    <a:pt x="20480" y="1296"/>
                    <a:pt x="18575" y="665"/>
                    <a:pt x="16658" y="368"/>
                  </a:cubicBezTo>
                  <a:cubicBezTo>
                    <a:pt x="14946" y="140"/>
                    <a:pt x="13212" y="1"/>
                    <a:pt x="11482" y="1"/>
                  </a:cubicBezTo>
                  <a:close/>
                  <a:moveTo>
                    <a:pt x="24025" y="2909"/>
                  </a:moveTo>
                  <a:lnTo>
                    <a:pt x="24025" y="2909"/>
                  </a:lnTo>
                  <a:cubicBezTo>
                    <a:pt x="24030" y="2911"/>
                    <a:pt x="24035" y="2914"/>
                    <a:pt x="24039" y="2916"/>
                  </a:cubicBezTo>
                  <a:cubicBezTo>
                    <a:pt x="24035" y="2913"/>
                    <a:pt x="24030" y="2911"/>
                    <a:pt x="24025" y="290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20"/>
            <p:cNvSpPr/>
            <p:nvPr/>
          </p:nvSpPr>
          <p:spPr>
            <a:xfrm>
              <a:off x="5063425" y="1426475"/>
              <a:ext cx="323875" cy="39625"/>
            </a:xfrm>
            <a:custGeom>
              <a:rect b="b" l="l" r="r" t="t"/>
              <a:pathLst>
                <a:path extrusionOk="0" h="1585" w="12955">
                  <a:moveTo>
                    <a:pt x="4205" y="0"/>
                  </a:moveTo>
                  <a:cubicBezTo>
                    <a:pt x="3011" y="0"/>
                    <a:pt x="1816" y="70"/>
                    <a:pt x="631" y="180"/>
                  </a:cubicBezTo>
                  <a:cubicBezTo>
                    <a:pt x="417" y="192"/>
                    <a:pt x="215" y="216"/>
                    <a:pt x="0" y="239"/>
                  </a:cubicBezTo>
                  <a:cubicBezTo>
                    <a:pt x="322" y="263"/>
                    <a:pt x="619" y="311"/>
                    <a:pt x="929" y="335"/>
                  </a:cubicBezTo>
                  <a:cubicBezTo>
                    <a:pt x="3751" y="680"/>
                    <a:pt x="6596" y="823"/>
                    <a:pt x="9442" y="1097"/>
                  </a:cubicBezTo>
                  <a:cubicBezTo>
                    <a:pt x="10680" y="1228"/>
                    <a:pt x="11811" y="1263"/>
                    <a:pt x="12954" y="1585"/>
                  </a:cubicBezTo>
                  <a:cubicBezTo>
                    <a:pt x="11764" y="1025"/>
                    <a:pt x="10430" y="775"/>
                    <a:pt x="9156" y="489"/>
                  </a:cubicBezTo>
                  <a:cubicBezTo>
                    <a:pt x="7528" y="136"/>
                    <a:pt x="5867" y="0"/>
                    <a:pt x="42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20"/>
            <p:cNvSpPr/>
            <p:nvPr/>
          </p:nvSpPr>
          <p:spPr>
            <a:xfrm>
              <a:off x="5720350" y="1012150"/>
              <a:ext cx="172075" cy="501575"/>
            </a:xfrm>
            <a:custGeom>
              <a:rect b="b" l="l" r="r" t="t"/>
              <a:pathLst>
                <a:path extrusionOk="0" h="20063" w="6883">
                  <a:moveTo>
                    <a:pt x="5632" y="1"/>
                  </a:moveTo>
                  <a:lnTo>
                    <a:pt x="5358" y="287"/>
                  </a:lnTo>
                  <a:cubicBezTo>
                    <a:pt x="4251" y="1465"/>
                    <a:pt x="3227" y="2596"/>
                    <a:pt x="2346" y="3918"/>
                  </a:cubicBezTo>
                  <a:cubicBezTo>
                    <a:pt x="0" y="7764"/>
                    <a:pt x="322" y="14026"/>
                    <a:pt x="3120" y="17491"/>
                  </a:cubicBezTo>
                  <a:cubicBezTo>
                    <a:pt x="4132" y="18622"/>
                    <a:pt x="5382" y="19706"/>
                    <a:pt x="6882" y="20063"/>
                  </a:cubicBezTo>
                  <a:cubicBezTo>
                    <a:pt x="5870" y="19646"/>
                    <a:pt x="5180" y="18967"/>
                    <a:pt x="4429" y="18182"/>
                  </a:cubicBezTo>
                  <a:cubicBezTo>
                    <a:pt x="3965" y="17646"/>
                    <a:pt x="3846" y="17515"/>
                    <a:pt x="3548" y="17074"/>
                  </a:cubicBezTo>
                  <a:cubicBezTo>
                    <a:pt x="3239" y="16622"/>
                    <a:pt x="2989" y="16134"/>
                    <a:pt x="2751" y="15646"/>
                  </a:cubicBezTo>
                  <a:cubicBezTo>
                    <a:pt x="2620" y="15360"/>
                    <a:pt x="2655" y="15443"/>
                    <a:pt x="2572" y="15241"/>
                  </a:cubicBezTo>
                  <a:cubicBezTo>
                    <a:pt x="1250" y="12014"/>
                    <a:pt x="1250" y="9026"/>
                    <a:pt x="2322" y="5763"/>
                  </a:cubicBezTo>
                  <a:cubicBezTo>
                    <a:pt x="2679" y="4680"/>
                    <a:pt x="3060" y="3930"/>
                    <a:pt x="3703" y="2858"/>
                  </a:cubicBezTo>
                  <a:cubicBezTo>
                    <a:pt x="4251" y="1942"/>
                    <a:pt x="4846" y="1037"/>
                    <a:pt x="5501" y="168"/>
                  </a:cubicBezTo>
                  <a:cubicBezTo>
                    <a:pt x="5549" y="108"/>
                    <a:pt x="5596" y="60"/>
                    <a:pt x="5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20"/>
            <p:cNvSpPr/>
            <p:nvPr/>
          </p:nvSpPr>
          <p:spPr>
            <a:xfrm>
              <a:off x="5786125" y="1040150"/>
              <a:ext cx="100325" cy="415550"/>
            </a:xfrm>
            <a:custGeom>
              <a:rect b="b" l="l" r="r" t="t"/>
              <a:pathLst>
                <a:path extrusionOk="0" h="16622" w="4013">
                  <a:moveTo>
                    <a:pt x="4013" y="0"/>
                  </a:moveTo>
                  <a:cubicBezTo>
                    <a:pt x="1667" y="2310"/>
                    <a:pt x="251" y="5536"/>
                    <a:pt x="60" y="8811"/>
                  </a:cubicBezTo>
                  <a:cubicBezTo>
                    <a:pt x="1" y="10870"/>
                    <a:pt x="655" y="12930"/>
                    <a:pt x="1894" y="14597"/>
                  </a:cubicBezTo>
                  <a:cubicBezTo>
                    <a:pt x="2406" y="15311"/>
                    <a:pt x="3025" y="15954"/>
                    <a:pt x="3703" y="16526"/>
                  </a:cubicBezTo>
                  <a:cubicBezTo>
                    <a:pt x="3739" y="16550"/>
                    <a:pt x="3763" y="16585"/>
                    <a:pt x="3799" y="16621"/>
                  </a:cubicBezTo>
                  <a:cubicBezTo>
                    <a:pt x="3751" y="16562"/>
                    <a:pt x="3692" y="16490"/>
                    <a:pt x="3644" y="16431"/>
                  </a:cubicBezTo>
                  <a:cubicBezTo>
                    <a:pt x="3001" y="15573"/>
                    <a:pt x="2429" y="14633"/>
                    <a:pt x="1977" y="13645"/>
                  </a:cubicBezTo>
                  <a:cubicBezTo>
                    <a:pt x="941" y="11335"/>
                    <a:pt x="608" y="8870"/>
                    <a:pt x="1263" y="6298"/>
                  </a:cubicBezTo>
                  <a:cubicBezTo>
                    <a:pt x="1751" y="3953"/>
                    <a:pt x="2537" y="1917"/>
                    <a:pt x="4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20"/>
            <p:cNvSpPr/>
            <p:nvPr/>
          </p:nvSpPr>
          <p:spPr>
            <a:xfrm>
              <a:off x="5401850" y="1269025"/>
              <a:ext cx="250650" cy="251550"/>
            </a:xfrm>
            <a:custGeom>
              <a:rect b="b" l="l" r="r" t="t"/>
              <a:pathLst>
                <a:path extrusionOk="0" h="10062" w="10026">
                  <a:moveTo>
                    <a:pt x="1" y="1"/>
                  </a:moveTo>
                  <a:lnTo>
                    <a:pt x="1" y="1"/>
                  </a:lnTo>
                  <a:cubicBezTo>
                    <a:pt x="96" y="49"/>
                    <a:pt x="203" y="72"/>
                    <a:pt x="310" y="120"/>
                  </a:cubicBezTo>
                  <a:cubicBezTo>
                    <a:pt x="929" y="358"/>
                    <a:pt x="1406" y="549"/>
                    <a:pt x="1989" y="858"/>
                  </a:cubicBezTo>
                  <a:cubicBezTo>
                    <a:pt x="5716" y="2870"/>
                    <a:pt x="7954" y="6311"/>
                    <a:pt x="10026" y="10062"/>
                  </a:cubicBezTo>
                  <a:cubicBezTo>
                    <a:pt x="9240" y="7978"/>
                    <a:pt x="8347" y="5883"/>
                    <a:pt x="7002" y="4073"/>
                  </a:cubicBezTo>
                  <a:cubicBezTo>
                    <a:pt x="5668" y="2323"/>
                    <a:pt x="3763" y="1025"/>
                    <a:pt x="1668" y="358"/>
                  </a:cubicBezTo>
                  <a:cubicBezTo>
                    <a:pt x="1108" y="191"/>
                    <a:pt x="560"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20"/>
            <p:cNvSpPr/>
            <p:nvPr/>
          </p:nvSpPr>
          <p:spPr>
            <a:xfrm>
              <a:off x="5451275" y="1248200"/>
              <a:ext cx="186050" cy="174150"/>
            </a:xfrm>
            <a:custGeom>
              <a:rect b="b" l="l" r="r" t="t"/>
              <a:pathLst>
                <a:path extrusionOk="0" h="6966" w="7442">
                  <a:moveTo>
                    <a:pt x="0" y="0"/>
                  </a:moveTo>
                  <a:lnTo>
                    <a:pt x="0" y="0"/>
                  </a:lnTo>
                  <a:cubicBezTo>
                    <a:pt x="322" y="179"/>
                    <a:pt x="643" y="370"/>
                    <a:pt x="953" y="560"/>
                  </a:cubicBezTo>
                  <a:cubicBezTo>
                    <a:pt x="3655" y="2227"/>
                    <a:pt x="5822" y="4061"/>
                    <a:pt x="7441" y="6966"/>
                  </a:cubicBezTo>
                  <a:cubicBezTo>
                    <a:pt x="6930" y="5180"/>
                    <a:pt x="5941" y="3525"/>
                    <a:pt x="4572" y="2263"/>
                  </a:cubicBezTo>
                  <a:cubicBezTo>
                    <a:pt x="3465" y="1310"/>
                    <a:pt x="2131" y="620"/>
                    <a:pt x="738" y="191"/>
                  </a:cubicBezTo>
                  <a:cubicBezTo>
                    <a:pt x="500" y="120"/>
                    <a:pt x="250" y="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20"/>
            <p:cNvSpPr/>
            <p:nvPr/>
          </p:nvSpPr>
          <p:spPr>
            <a:xfrm>
              <a:off x="5493225" y="1224975"/>
              <a:ext cx="107475" cy="89325"/>
            </a:xfrm>
            <a:custGeom>
              <a:rect b="b" l="l" r="r" t="t"/>
              <a:pathLst>
                <a:path extrusionOk="0" h="3573" w="4299">
                  <a:moveTo>
                    <a:pt x="1" y="1"/>
                  </a:moveTo>
                  <a:cubicBezTo>
                    <a:pt x="215" y="156"/>
                    <a:pt x="370" y="275"/>
                    <a:pt x="572" y="441"/>
                  </a:cubicBezTo>
                  <a:cubicBezTo>
                    <a:pt x="1382" y="1072"/>
                    <a:pt x="1918" y="1453"/>
                    <a:pt x="2454" y="1894"/>
                  </a:cubicBezTo>
                  <a:cubicBezTo>
                    <a:pt x="3096" y="2418"/>
                    <a:pt x="3751" y="2954"/>
                    <a:pt x="4299" y="3573"/>
                  </a:cubicBezTo>
                  <a:cubicBezTo>
                    <a:pt x="3466" y="1727"/>
                    <a:pt x="2132" y="715"/>
                    <a:pt x="239" y="96"/>
                  </a:cubicBezTo>
                  <a:cubicBezTo>
                    <a:pt x="168" y="60"/>
                    <a:pt x="72"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20"/>
            <p:cNvSpPr/>
            <p:nvPr/>
          </p:nvSpPr>
          <p:spPr>
            <a:xfrm>
              <a:off x="5534600" y="1202650"/>
              <a:ext cx="56875" cy="52425"/>
            </a:xfrm>
            <a:custGeom>
              <a:rect b="b" l="l" r="r" t="t"/>
              <a:pathLst>
                <a:path extrusionOk="0" h="2097" w="2275">
                  <a:moveTo>
                    <a:pt x="1" y="1"/>
                  </a:moveTo>
                  <a:lnTo>
                    <a:pt x="1" y="1"/>
                  </a:lnTo>
                  <a:cubicBezTo>
                    <a:pt x="441" y="465"/>
                    <a:pt x="882" y="941"/>
                    <a:pt x="1382" y="1334"/>
                  </a:cubicBezTo>
                  <a:cubicBezTo>
                    <a:pt x="1620" y="1513"/>
                    <a:pt x="1965" y="1763"/>
                    <a:pt x="2275" y="2096"/>
                  </a:cubicBezTo>
                  <a:cubicBezTo>
                    <a:pt x="1858" y="1120"/>
                    <a:pt x="906" y="5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20"/>
            <p:cNvSpPr/>
            <p:nvPr/>
          </p:nvSpPr>
          <p:spPr>
            <a:xfrm>
              <a:off x="5095875" y="866900"/>
              <a:ext cx="452750" cy="460200"/>
            </a:xfrm>
            <a:custGeom>
              <a:rect b="b" l="l" r="r" t="t"/>
              <a:pathLst>
                <a:path extrusionOk="0" h="18408" w="18110">
                  <a:moveTo>
                    <a:pt x="17645" y="1"/>
                  </a:moveTo>
                  <a:lnTo>
                    <a:pt x="17645" y="1"/>
                  </a:lnTo>
                  <a:cubicBezTo>
                    <a:pt x="17978" y="6049"/>
                    <a:pt x="14276" y="10323"/>
                    <a:pt x="9573" y="13407"/>
                  </a:cubicBezTo>
                  <a:cubicBezTo>
                    <a:pt x="6668" y="15264"/>
                    <a:pt x="3560" y="16741"/>
                    <a:pt x="441" y="18217"/>
                  </a:cubicBezTo>
                  <a:cubicBezTo>
                    <a:pt x="298" y="18265"/>
                    <a:pt x="143" y="18348"/>
                    <a:pt x="0" y="18408"/>
                  </a:cubicBezTo>
                  <a:cubicBezTo>
                    <a:pt x="1119" y="18074"/>
                    <a:pt x="2262" y="17860"/>
                    <a:pt x="3393" y="17527"/>
                  </a:cubicBezTo>
                  <a:cubicBezTo>
                    <a:pt x="4524" y="17205"/>
                    <a:pt x="5239" y="16907"/>
                    <a:pt x="6132" y="16503"/>
                  </a:cubicBezTo>
                  <a:cubicBezTo>
                    <a:pt x="9454" y="14955"/>
                    <a:pt x="12454" y="12693"/>
                    <a:pt x="14811" y="9907"/>
                  </a:cubicBezTo>
                  <a:cubicBezTo>
                    <a:pt x="15752" y="8752"/>
                    <a:pt x="16621" y="7502"/>
                    <a:pt x="17169" y="6097"/>
                  </a:cubicBezTo>
                  <a:cubicBezTo>
                    <a:pt x="17883" y="4168"/>
                    <a:pt x="18109" y="2001"/>
                    <a:pt x="176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20"/>
            <p:cNvSpPr/>
            <p:nvPr/>
          </p:nvSpPr>
          <p:spPr>
            <a:xfrm>
              <a:off x="5152725" y="877925"/>
              <a:ext cx="356600" cy="406025"/>
            </a:xfrm>
            <a:custGeom>
              <a:rect b="b" l="l" r="r" t="t"/>
              <a:pathLst>
                <a:path extrusionOk="0" h="16241" w="14264">
                  <a:moveTo>
                    <a:pt x="14264" y="0"/>
                  </a:moveTo>
                  <a:lnTo>
                    <a:pt x="14264" y="0"/>
                  </a:lnTo>
                  <a:cubicBezTo>
                    <a:pt x="13978" y="1143"/>
                    <a:pt x="13621" y="2274"/>
                    <a:pt x="13192" y="3382"/>
                  </a:cubicBezTo>
                  <a:cubicBezTo>
                    <a:pt x="12906" y="4024"/>
                    <a:pt x="12085" y="5406"/>
                    <a:pt x="11573" y="6251"/>
                  </a:cubicBezTo>
                  <a:cubicBezTo>
                    <a:pt x="10680" y="7608"/>
                    <a:pt x="10061" y="8513"/>
                    <a:pt x="8906" y="9656"/>
                  </a:cubicBezTo>
                  <a:cubicBezTo>
                    <a:pt x="7442" y="11073"/>
                    <a:pt x="6108" y="12073"/>
                    <a:pt x="4786" y="13073"/>
                  </a:cubicBezTo>
                  <a:cubicBezTo>
                    <a:pt x="3251" y="14216"/>
                    <a:pt x="1691" y="15312"/>
                    <a:pt x="0" y="16240"/>
                  </a:cubicBezTo>
                  <a:cubicBezTo>
                    <a:pt x="3179" y="15073"/>
                    <a:pt x="6060" y="13192"/>
                    <a:pt x="8608" y="10990"/>
                  </a:cubicBezTo>
                  <a:cubicBezTo>
                    <a:pt x="10359" y="9501"/>
                    <a:pt x="11847" y="7680"/>
                    <a:pt x="12906" y="5644"/>
                  </a:cubicBezTo>
                  <a:cubicBezTo>
                    <a:pt x="13395" y="4679"/>
                    <a:pt x="13847" y="3679"/>
                    <a:pt x="14014" y="2608"/>
                  </a:cubicBezTo>
                  <a:cubicBezTo>
                    <a:pt x="14145" y="1774"/>
                    <a:pt x="14252" y="905"/>
                    <a:pt x="1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20"/>
            <p:cNvSpPr/>
            <p:nvPr/>
          </p:nvSpPr>
          <p:spPr>
            <a:xfrm>
              <a:off x="5181875" y="908575"/>
              <a:ext cx="290550" cy="313150"/>
            </a:xfrm>
            <a:custGeom>
              <a:rect b="b" l="l" r="r" t="t"/>
              <a:pathLst>
                <a:path extrusionOk="0" h="12526" w="11622">
                  <a:moveTo>
                    <a:pt x="11621" y="0"/>
                  </a:moveTo>
                  <a:lnTo>
                    <a:pt x="11621" y="0"/>
                  </a:lnTo>
                  <a:cubicBezTo>
                    <a:pt x="10026" y="2775"/>
                    <a:pt x="8573" y="4680"/>
                    <a:pt x="6633" y="6870"/>
                  </a:cubicBezTo>
                  <a:cubicBezTo>
                    <a:pt x="5180" y="8371"/>
                    <a:pt x="3561" y="9728"/>
                    <a:pt x="1965" y="11097"/>
                  </a:cubicBezTo>
                  <a:cubicBezTo>
                    <a:pt x="1334" y="11633"/>
                    <a:pt x="846" y="12097"/>
                    <a:pt x="120" y="12454"/>
                  </a:cubicBezTo>
                  <a:cubicBezTo>
                    <a:pt x="84" y="12466"/>
                    <a:pt x="49" y="12478"/>
                    <a:pt x="1" y="12526"/>
                  </a:cubicBezTo>
                  <a:cubicBezTo>
                    <a:pt x="549" y="12359"/>
                    <a:pt x="1120" y="12145"/>
                    <a:pt x="1620" y="11859"/>
                  </a:cubicBezTo>
                  <a:cubicBezTo>
                    <a:pt x="3716" y="10692"/>
                    <a:pt x="5728" y="9311"/>
                    <a:pt x="7335" y="7537"/>
                  </a:cubicBezTo>
                  <a:cubicBezTo>
                    <a:pt x="9252" y="5358"/>
                    <a:pt x="10669" y="2739"/>
                    <a:pt x="11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20"/>
            <p:cNvSpPr/>
            <p:nvPr/>
          </p:nvSpPr>
          <p:spPr>
            <a:xfrm>
              <a:off x="5217100" y="930600"/>
              <a:ext cx="201450" cy="195000"/>
            </a:xfrm>
            <a:custGeom>
              <a:rect b="b" l="l" r="r" t="t"/>
              <a:pathLst>
                <a:path extrusionOk="0" h="7800" w="8058">
                  <a:moveTo>
                    <a:pt x="8057" y="1"/>
                  </a:moveTo>
                  <a:lnTo>
                    <a:pt x="8057" y="1"/>
                  </a:lnTo>
                  <a:cubicBezTo>
                    <a:pt x="6831" y="1596"/>
                    <a:pt x="5331" y="3060"/>
                    <a:pt x="3878" y="4465"/>
                  </a:cubicBezTo>
                  <a:cubicBezTo>
                    <a:pt x="3307" y="5037"/>
                    <a:pt x="2723" y="5585"/>
                    <a:pt x="2152" y="6144"/>
                  </a:cubicBezTo>
                  <a:cubicBezTo>
                    <a:pt x="1699" y="6585"/>
                    <a:pt x="1199" y="7061"/>
                    <a:pt x="783" y="7359"/>
                  </a:cubicBezTo>
                  <a:cubicBezTo>
                    <a:pt x="545" y="7525"/>
                    <a:pt x="306" y="7668"/>
                    <a:pt x="44" y="7775"/>
                  </a:cubicBezTo>
                  <a:cubicBezTo>
                    <a:pt x="7" y="7793"/>
                    <a:pt x="0" y="7800"/>
                    <a:pt x="13" y="7800"/>
                  </a:cubicBezTo>
                  <a:cubicBezTo>
                    <a:pt x="55" y="7800"/>
                    <a:pt x="288" y="7734"/>
                    <a:pt x="378" y="7716"/>
                  </a:cubicBezTo>
                  <a:cubicBezTo>
                    <a:pt x="1390" y="7430"/>
                    <a:pt x="2283" y="6835"/>
                    <a:pt x="3128" y="6216"/>
                  </a:cubicBezTo>
                  <a:cubicBezTo>
                    <a:pt x="5307" y="4632"/>
                    <a:pt x="6950" y="2418"/>
                    <a:pt x="8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20"/>
            <p:cNvSpPr/>
            <p:nvPr/>
          </p:nvSpPr>
          <p:spPr>
            <a:xfrm>
              <a:off x="5207175" y="946075"/>
              <a:ext cx="147375" cy="120275"/>
            </a:xfrm>
            <a:custGeom>
              <a:rect b="b" l="l" r="r" t="t"/>
              <a:pathLst>
                <a:path extrusionOk="0" h="4811" w="5895">
                  <a:moveTo>
                    <a:pt x="5895" y="1"/>
                  </a:moveTo>
                  <a:lnTo>
                    <a:pt x="5895" y="1"/>
                  </a:lnTo>
                  <a:cubicBezTo>
                    <a:pt x="4835" y="977"/>
                    <a:pt x="3644" y="1834"/>
                    <a:pt x="2561" y="2787"/>
                  </a:cubicBezTo>
                  <a:cubicBezTo>
                    <a:pt x="1846" y="3394"/>
                    <a:pt x="1203" y="4037"/>
                    <a:pt x="477" y="4513"/>
                  </a:cubicBezTo>
                  <a:cubicBezTo>
                    <a:pt x="311" y="4608"/>
                    <a:pt x="168" y="4704"/>
                    <a:pt x="1" y="4811"/>
                  </a:cubicBezTo>
                  <a:cubicBezTo>
                    <a:pt x="60" y="4775"/>
                    <a:pt x="168" y="4751"/>
                    <a:pt x="239" y="4716"/>
                  </a:cubicBezTo>
                  <a:cubicBezTo>
                    <a:pt x="2608" y="3870"/>
                    <a:pt x="4573" y="2108"/>
                    <a:pt x="5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20"/>
            <p:cNvSpPr/>
            <p:nvPr/>
          </p:nvSpPr>
          <p:spPr>
            <a:xfrm>
              <a:off x="5631650" y="868975"/>
              <a:ext cx="284275" cy="184275"/>
            </a:xfrm>
            <a:custGeom>
              <a:rect b="b" l="l" r="r" t="t"/>
              <a:pathLst>
                <a:path extrusionOk="0" h="7371" w="11371">
                  <a:moveTo>
                    <a:pt x="11371" y="1"/>
                  </a:moveTo>
                  <a:cubicBezTo>
                    <a:pt x="11145" y="96"/>
                    <a:pt x="10942" y="168"/>
                    <a:pt x="10716" y="251"/>
                  </a:cubicBezTo>
                  <a:cubicBezTo>
                    <a:pt x="8847" y="1013"/>
                    <a:pt x="6977" y="1846"/>
                    <a:pt x="5239" y="2894"/>
                  </a:cubicBezTo>
                  <a:cubicBezTo>
                    <a:pt x="3286" y="4109"/>
                    <a:pt x="1524" y="5633"/>
                    <a:pt x="0" y="7371"/>
                  </a:cubicBezTo>
                  <a:cubicBezTo>
                    <a:pt x="3274" y="4811"/>
                    <a:pt x="7096" y="2906"/>
                    <a:pt x="10549" y="537"/>
                  </a:cubicBezTo>
                  <a:cubicBezTo>
                    <a:pt x="10823" y="358"/>
                    <a:pt x="11085" y="180"/>
                    <a:pt x="11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20"/>
            <p:cNvSpPr/>
            <p:nvPr/>
          </p:nvSpPr>
          <p:spPr>
            <a:xfrm>
              <a:off x="5648325" y="869475"/>
              <a:ext cx="214025" cy="117700"/>
            </a:xfrm>
            <a:custGeom>
              <a:rect b="b" l="l" r="r" t="t"/>
              <a:pathLst>
                <a:path extrusionOk="0" h="4708" w="8561">
                  <a:moveTo>
                    <a:pt x="8457" y="1"/>
                  </a:moveTo>
                  <a:cubicBezTo>
                    <a:pt x="8204" y="1"/>
                    <a:pt x="7944" y="71"/>
                    <a:pt x="7703" y="124"/>
                  </a:cubicBezTo>
                  <a:cubicBezTo>
                    <a:pt x="7025" y="279"/>
                    <a:pt x="6358" y="481"/>
                    <a:pt x="5715" y="743"/>
                  </a:cubicBezTo>
                  <a:cubicBezTo>
                    <a:pt x="3667" y="1481"/>
                    <a:pt x="1845" y="2791"/>
                    <a:pt x="333" y="4339"/>
                  </a:cubicBezTo>
                  <a:cubicBezTo>
                    <a:pt x="214" y="4458"/>
                    <a:pt x="107" y="4577"/>
                    <a:pt x="0" y="4708"/>
                  </a:cubicBezTo>
                  <a:cubicBezTo>
                    <a:pt x="179" y="4577"/>
                    <a:pt x="357" y="4458"/>
                    <a:pt x="548" y="4339"/>
                  </a:cubicBezTo>
                  <a:cubicBezTo>
                    <a:pt x="2072" y="3529"/>
                    <a:pt x="3584" y="2719"/>
                    <a:pt x="5072" y="1838"/>
                  </a:cubicBezTo>
                  <a:cubicBezTo>
                    <a:pt x="6227" y="1231"/>
                    <a:pt x="7346" y="457"/>
                    <a:pt x="8561" y="5"/>
                  </a:cubicBezTo>
                  <a:cubicBezTo>
                    <a:pt x="8526" y="2"/>
                    <a:pt x="8492" y="1"/>
                    <a:pt x="8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20"/>
            <p:cNvSpPr/>
            <p:nvPr/>
          </p:nvSpPr>
          <p:spPr>
            <a:xfrm>
              <a:off x="5634875" y="869575"/>
              <a:ext cx="131025" cy="71800"/>
            </a:xfrm>
            <a:custGeom>
              <a:rect b="b" l="l" r="r" t="t"/>
              <a:pathLst>
                <a:path extrusionOk="0" h="2872" w="5241">
                  <a:moveTo>
                    <a:pt x="5241" y="1"/>
                  </a:moveTo>
                  <a:lnTo>
                    <a:pt x="5241" y="1"/>
                  </a:lnTo>
                  <a:cubicBezTo>
                    <a:pt x="3205" y="358"/>
                    <a:pt x="1550" y="1513"/>
                    <a:pt x="97" y="2787"/>
                  </a:cubicBezTo>
                  <a:cubicBezTo>
                    <a:pt x="30" y="2848"/>
                    <a:pt x="0" y="2872"/>
                    <a:pt x="6" y="2872"/>
                  </a:cubicBezTo>
                  <a:cubicBezTo>
                    <a:pt x="11" y="2872"/>
                    <a:pt x="46" y="2851"/>
                    <a:pt x="109" y="2823"/>
                  </a:cubicBezTo>
                  <a:cubicBezTo>
                    <a:pt x="895" y="2430"/>
                    <a:pt x="1729" y="2108"/>
                    <a:pt x="2491" y="1668"/>
                  </a:cubicBezTo>
                  <a:cubicBezTo>
                    <a:pt x="3431" y="1156"/>
                    <a:pt x="4277" y="477"/>
                    <a:pt x="5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20"/>
            <p:cNvSpPr/>
            <p:nvPr/>
          </p:nvSpPr>
          <p:spPr>
            <a:xfrm>
              <a:off x="5612300" y="870175"/>
              <a:ext cx="57475" cy="28600"/>
            </a:xfrm>
            <a:custGeom>
              <a:rect b="b" l="l" r="r" t="t"/>
              <a:pathLst>
                <a:path extrusionOk="0" h="1144" w="2299">
                  <a:moveTo>
                    <a:pt x="2298" y="1"/>
                  </a:moveTo>
                  <a:lnTo>
                    <a:pt x="2298" y="1"/>
                  </a:lnTo>
                  <a:cubicBezTo>
                    <a:pt x="1441" y="167"/>
                    <a:pt x="691" y="620"/>
                    <a:pt x="0" y="1144"/>
                  </a:cubicBezTo>
                  <a:cubicBezTo>
                    <a:pt x="822" y="858"/>
                    <a:pt x="1596" y="501"/>
                    <a:pt x="2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20"/>
            <p:cNvSpPr/>
            <p:nvPr/>
          </p:nvSpPr>
          <p:spPr>
            <a:xfrm>
              <a:off x="4920250" y="879700"/>
              <a:ext cx="172650" cy="452475"/>
            </a:xfrm>
            <a:custGeom>
              <a:rect b="b" l="l" r="r" t="t"/>
              <a:pathLst>
                <a:path extrusionOk="0" h="18099" w="6906">
                  <a:moveTo>
                    <a:pt x="3917" y="1"/>
                  </a:moveTo>
                  <a:lnTo>
                    <a:pt x="3917" y="1"/>
                  </a:lnTo>
                  <a:cubicBezTo>
                    <a:pt x="3941" y="84"/>
                    <a:pt x="3989" y="179"/>
                    <a:pt x="4037" y="274"/>
                  </a:cubicBezTo>
                  <a:cubicBezTo>
                    <a:pt x="4358" y="1036"/>
                    <a:pt x="4703" y="1822"/>
                    <a:pt x="4977" y="2644"/>
                  </a:cubicBezTo>
                  <a:cubicBezTo>
                    <a:pt x="5191" y="3370"/>
                    <a:pt x="5358" y="4108"/>
                    <a:pt x="5477" y="4870"/>
                  </a:cubicBezTo>
                  <a:cubicBezTo>
                    <a:pt x="5525" y="5156"/>
                    <a:pt x="5489" y="4989"/>
                    <a:pt x="5537" y="5323"/>
                  </a:cubicBezTo>
                  <a:cubicBezTo>
                    <a:pt x="5537" y="5287"/>
                    <a:pt x="5525" y="5239"/>
                    <a:pt x="5525" y="5216"/>
                  </a:cubicBezTo>
                  <a:lnTo>
                    <a:pt x="5525" y="5216"/>
                  </a:lnTo>
                  <a:cubicBezTo>
                    <a:pt x="5930" y="7799"/>
                    <a:pt x="5775" y="10085"/>
                    <a:pt x="4572" y="12800"/>
                  </a:cubicBezTo>
                  <a:cubicBezTo>
                    <a:pt x="4298" y="13443"/>
                    <a:pt x="3453" y="15145"/>
                    <a:pt x="2870" y="15764"/>
                  </a:cubicBezTo>
                  <a:cubicBezTo>
                    <a:pt x="2417" y="16300"/>
                    <a:pt x="1893" y="16776"/>
                    <a:pt x="1346" y="17205"/>
                  </a:cubicBezTo>
                  <a:cubicBezTo>
                    <a:pt x="941" y="17527"/>
                    <a:pt x="512" y="17884"/>
                    <a:pt x="0" y="18098"/>
                  </a:cubicBezTo>
                  <a:cubicBezTo>
                    <a:pt x="488" y="17955"/>
                    <a:pt x="941" y="17717"/>
                    <a:pt x="1370" y="17443"/>
                  </a:cubicBezTo>
                  <a:cubicBezTo>
                    <a:pt x="2024" y="17062"/>
                    <a:pt x="2632" y="16610"/>
                    <a:pt x="3203" y="16098"/>
                  </a:cubicBezTo>
                  <a:cubicBezTo>
                    <a:pt x="4144" y="15157"/>
                    <a:pt x="4810" y="13979"/>
                    <a:pt x="5346" y="12776"/>
                  </a:cubicBezTo>
                  <a:cubicBezTo>
                    <a:pt x="6668" y="9859"/>
                    <a:pt x="6906" y="6609"/>
                    <a:pt x="5930" y="3561"/>
                  </a:cubicBezTo>
                  <a:cubicBezTo>
                    <a:pt x="5549" y="2322"/>
                    <a:pt x="4822" y="1227"/>
                    <a:pt x="4060" y="203"/>
                  </a:cubicBezTo>
                  <a:cubicBezTo>
                    <a:pt x="4001" y="143"/>
                    <a:pt x="3965" y="60"/>
                    <a:pt x="3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20"/>
            <p:cNvSpPr/>
            <p:nvPr/>
          </p:nvSpPr>
          <p:spPr>
            <a:xfrm>
              <a:off x="5030375" y="876125"/>
              <a:ext cx="97650" cy="409300"/>
            </a:xfrm>
            <a:custGeom>
              <a:rect b="b" l="l" r="r" t="t"/>
              <a:pathLst>
                <a:path extrusionOk="0" h="16372" w="3906">
                  <a:moveTo>
                    <a:pt x="1489" y="1"/>
                  </a:moveTo>
                  <a:lnTo>
                    <a:pt x="1489" y="1"/>
                  </a:lnTo>
                  <a:cubicBezTo>
                    <a:pt x="1501" y="72"/>
                    <a:pt x="1537" y="132"/>
                    <a:pt x="1560" y="203"/>
                  </a:cubicBezTo>
                  <a:cubicBezTo>
                    <a:pt x="1977" y="1418"/>
                    <a:pt x="2370" y="2632"/>
                    <a:pt x="2656" y="3870"/>
                  </a:cubicBezTo>
                  <a:cubicBezTo>
                    <a:pt x="3275" y="6811"/>
                    <a:pt x="2918" y="9907"/>
                    <a:pt x="1775" y="12943"/>
                  </a:cubicBezTo>
                  <a:cubicBezTo>
                    <a:pt x="1310" y="14157"/>
                    <a:pt x="834" y="15264"/>
                    <a:pt x="1" y="16372"/>
                  </a:cubicBezTo>
                  <a:cubicBezTo>
                    <a:pt x="1167" y="15312"/>
                    <a:pt x="1941" y="13919"/>
                    <a:pt x="2572" y="12490"/>
                  </a:cubicBezTo>
                  <a:cubicBezTo>
                    <a:pt x="3096" y="11335"/>
                    <a:pt x="3430" y="10109"/>
                    <a:pt x="3573" y="8859"/>
                  </a:cubicBezTo>
                  <a:cubicBezTo>
                    <a:pt x="3906" y="6728"/>
                    <a:pt x="3680" y="4489"/>
                    <a:pt x="2834" y="2501"/>
                  </a:cubicBezTo>
                  <a:cubicBezTo>
                    <a:pt x="2477" y="1632"/>
                    <a:pt x="2013" y="834"/>
                    <a:pt x="1525" y="48"/>
                  </a:cubicBezTo>
                  <a:cubicBezTo>
                    <a:pt x="1501" y="25"/>
                    <a:pt x="1501" y="13"/>
                    <a:pt x="1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20"/>
            <p:cNvSpPr/>
            <p:nvPr/>
          </p:nvSpPr>
          <p:spPr>
            <a:xfrm>
              <a:off x="5107775" y="866300"/>
              <a:ext cx="51525" cy="257500"/>
            </a:xfrm>
            <a:custGeom>
              <a:rect b="b" l="l" r="r" t="t"/>
              <a:pathLst>
                <a:path extrusionOk="0" h="10300" w="2061">
                  <a:moveTo>
                    <a:pt x="0" y="1"/>
                  </a:moveTo>
                  <a:lnTo>
                    <a:pt x="0" y="1"/>
                  </a:lnTo>
                  <a:cubicBezTo>
                    <a:pt x="131" y="275"/>
                    <a:pt x="250" y="572"/>
                    <a:pt x="357" y="846"/>
                  </a:cubicBezTo>
                  <a:cubicBezTo>
                    <a:pt x="667" y="1656"/>
                    <a:pt x="881" y="2489"/>
                    <a:pt x="1048" y="3323"/>
                  </a:cubicBezTo>
                  <a:cubicBezTo>
                    <a:pt x="1239" y="4430"/>
                    <a:pt x="1310" y="4978"/>
                    <a:pt x="1358" y="6335"/>
                  </a:cubicBezTo>
                  <a:cubicBezTo>
                    <a:pt x="1381" y="7657"/>
                    <a:pt x="1381" y="8990"/>
                    <a:pt x="1191" y="10300"/>
                  </a:cubicBezTo>
                  <a:cubicBezTo>
                    <a:pt x="1774" y="8823"/>
                    <a:pt x="2012" y="7240"/>
                    <a:pt x="2060" y="5656"/>
                  </a:cubicBezTo>
                  <a:cubicBezTo>
                    <a:pt x="2036" y="3799"/>
                    <a:pt x="1489" y="1882"/>
                    <a:pt x="310" y="406"/>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20"/>
            <p:cNvSpPr/>
            <p:nvPr/>
          </p:nvSpPr>
          <p:spPr>
            <a:xfrm>
              <a:off x="5167300" y="902925"/>
              <a:ext cx="44675" cy="186650"/>
            </a:xfrm>
            <a:custGeom>
              <a:rect b="b" l="l" r="r" t="t"/>
              <a:pathLst>
                <a:path extrusionOk="0" h="7466" w="1787">
                  <a:moveTo>
                    <a:pt x="1501" y="0"/>
                  </a:moveTo>
                  <a:cubicBezTo>
                    <a:pt x="1489" y="143"/>
                    <a:pt x="1477" y="250"/>
                    <a:pt x="1441" y="393"/>
                  </a:cubicBezTo>
                  <a:cubicBezTo>
                    <a:pt x="1239" y="1715"/>
                    <a:pt x="941" y="2989"/>
                    <a:pt x="691" y="4287"/>
                  </a:cubicBezTo>
                  <a:cubicBezTo>
                    <a:pt x="477" y="5358"/>
                    <a:pt x="358" y="6442"/>
                    <a:pt x="1" y="7465"/>
                  </a:cubicBezTo>
                  <a:cubicBezTo>
                    <a:pt x="584" y="6692"/>
                    <a:pt x="953" y="5787"/>
                    <a:pt x="1239" y="4882"/>
                  </a:cubicBezTo>
                  <a:cubicBezTo>
                    <a:pt x="1715" y="3417"/>
                    <a:pt x="1786" y="1858"/>
                    <a:pt x="1560" y="334"/>
                  </a:cubicBezTo>
                  <a:cubicBezTo>
                    <a:pt x="1548" y="215"/>
                    <a:pt x="1536" y="119"/>
                    <a:pt x="1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20"/>
            <p:cNvSpPr/>
            <p:nvPr/>
          </p:nvSpPr>
          <p:spPr>
            <a:xfrm>
              <a:off x="5212250" y="897275"/>
              <a:ext cx="60450" cy="147350"/>
            </a:xfrm>
            <a:custGeom>
              <a:rect b="b" l="l" r="r" t="t"/>
              <a:pathLst>
                <a:path extrusionOk="0" h="5894" w="2418">
                  <a:moveTo>
                    <a:pt x="2417" y="0"/>
                  </a:moveTo>
                  <a:lnTo>
                    <a:pt x="2417" y="0"/>
                  </a:lnTo>
                  <a:cubicBezTo>
                    <a:pt x="1512" y="2274"/>
                    <a:pt x="989" y="3429"/>
                    <a:pt x="0" y="5894"/>
                  </a:cubicBezTo>
                  <a:cubicBezTo>
                    <a:pt x="1572" y="4155"/>
                    <a:pt x="2358" y="2357"/>
                    <a:pt x="24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20"/>
            <p:cNvSpPr/>
            <p:nvPr/>
          </p:nvSpPr>
          <p:spPr>
            <a:xfrm>
              <a:off x="4747000" y="947575"/>
              <a:ext cx="5975" cy="12225"/>
            </a:xfrm>
            <a:custGeom>
              <a:rect b="b" l="l" r="r" t="t"/>
              <a:pathLst>
                <a:path extrusionOk="0" h="489" w="239">
                  <a:moveTo>
                    <a:pt x="156" y="0"/>
                  </a:moveTo>
                  <a:cubicBezTo>
                    <a:pt x="96" y="143"/>
                    <a:pt x="37" y="286"/>
                    <a:pt x="1" y="429"/>
                  </a:cubicBezTo>
                  <a:cubicBezTo>
                    <a:pt x="37" y="441"/>
                    <a:pt x="72" y="476"/>
                    <a:pt x="120" y="488"/>
                  </a:cubicBezTo>
                  <a:cubicBezTo>
                    <a:pt x="156" y="345"/>
                    <a:pt x="191" y="191"/>
                    <a:pt x="239" y="60"/>
                  </a:cubicBezTo>
                  <a:cubicBezTo>
                    <a:pt x="203" y="48"/>
                    <a:pt x="191" y="12"/>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20"/>
            <p:cNvSpPr/>
            <p:nvPr/>
          </p:nvSpPr>
          <p:spPr>
            <a:xfrm>
              <a:off x="5921850" y="3824400"/>
              <a:ext cx="501275" cy="314350"/>
            </a:xfrm>
            <a:custGeom>
              <a:rect b="b" l="l" r="r" t="t"/>
              <a:pathLst>
                <a:path extrusionOk="0" h="12574" w="20051">
                  <a:moveTo>
                    <a:pt x="20051" y="1"/>
                  </a:moveTo>
                  <a:cubicBezTo>
                    <a:pt x="19860" y="179"/>
                    <a:pt x="19646" y="346"/>
                    <a:pt x="19444" y="501"/>
                  </a:cubicBezTo>
                  <a:cubicBezTo>
                    <a:pt x="18825" y="965"/>
                    <a:pt x="18229" y="1394"/>
                    <a:pt x="17753" y="1751"/>
                  </a:cubicBezTo>
                  <a:cubicBezTo>
                    <a:pt x="14955" y="3894"/>
                    <a:pt x="12729" y="5775"/>
                    <a:pt x="9824" y="7668"/>
                  </a:cubicBezTo>
                  <a:cubicBezTo>
                    <a:pt x="8109" y="8811"/>
                    <a:pt x="6311" y="9812"/>
                    <a:pt x="4454" y="10705"/>
                  </a:cubicBezTo>
                  <a:cubicBezTo>
                    <a:pt x="2930" y="11443"/>
                    <a:pt x="1584" y="12050"/>
                    <a:pt x="1" y="12574"/>
                  </a:cubicBezTo>
                  <a:cubicBezTo>
                    <a:pt x="2275" y="12205"/>
                    <a:pt x="4501" y="11443"/>
                    <a:pt x="6597" y="10502"/>
                  </a:cubicBezTo>
                  <a:cubicBezTo>
                    <a:pt x="8311" y="9704"/>
                    <a:pt x="9895" y="8692"/>
                    <a:pt x="11467" y="7645"/>
                  </a:cubicBezTo>
                  <a:cubicBezTo>
                    <a:pt x="14145" y="5894"/>
                    <a:pt x="16646" y="3858"/>
                    <a:pt x="18753" y="1453"/>
                  </a:cubicBezTo>
                  <a:cubicBezTo>
                    <a:pt x="19182" y="965"/>
                    <a:pt x="19622" y="477"/>
                    <a:pt x="20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20"/>
            <p:cNvSpPr/>
            <p:nvPr/>
          </p:nvSpPr>
          <p:spPr>
            <a:xfrm>
              <a:off x="5926625" y="3814875"/>
              <a:ext cx="594450" cy="385500"/>
            </a:xfrm>
            <a:custGeom>
              <a:rect b="b" l="l" r="r" t="t"/>
              <a:pathLst>
                <a:path extrusionOk="0" h="15420" w="23778">
                  <a:moveTo>
                    <a:pt x="23777" y="1"/>
                  </a:moveTo>
                  <a:lnTo>
                    <a:pt x="23777" y="1"/>
                  </a:lnTo>
                  <a:cubicBezTo>
                    <a:pt x="23694" y="25"/>
                    <a:pt x="23658" y="72"/>
                    <a:pt x="23610" y="108"/>
                  </a:cubicBezTo>
                  <a:cubicBezTo>
                    <a:pt x="22563" y="1120"/>
                    <a:pt x="21408" y="2013"/>
                    <a:pt x="20336" y="3001"/>
                  </a:cubicBezTo>
                  <a:cubicBezTo>
                    <a:pt x="18967" y="4204"/>
                    <a:pt x="17622" y="5466"/>
                    <a:pt x="16229" y="6633"/>
                  </a:cubicBezTo>
                  <a:cubicBezTo>
                    <a:pt x="14431" y="8109"/>
                    <a:pt x="12550" y="9490"/>
                    <a:pt x="10395" y="10836"/>
                  </a:cubicBezTo>
                  <a:cubicBezTo>
                    <a:pt x="8775" y="11836"/>
                    <a:pt x="7049" y="12657"/>
                    <a:pt x="5299" y="13431"/>
                  </a:cubicBezTo>
                  <a:cubicBezTo>
                    <a:pt x="3620" y="14145"/>
                    <a:pt x="1882" y="14872"/>
                    <a:pt x="0" y="15419"/>
                  </a:cubicBezTo>
                  <a:cubicBezTo>
                    <a:pt x="2465" y="15027"/>
                    <a:pt x="4870" y="14276"/>
                    <a:pt x="7168" y="13312"/>
                  </a:cubicBezTo>
                  <a:cubicBezTo>
                    <a:pt x="9549" y="12288"/>
                    <a:pt x="11776" y="10931"/>
                    <a:pt x="13895" y="9443"/>
                  </a:cubicBezTo>
                  <a:cubicBezTo>
                    <a:pt x="16705" y="7502"/>
                    <a:pt x="19324" y="5287"/>
                    <a:pt x="21574" y="2715"/>
                  </a:cubicBezTo>
                  <a:cubicBezTo>
                    <a:pt x="22348" y="1834"/>
                    <a:pt x="23075" y="930"/>
                    <a:pt x="23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20"/>
            <p:cNvSpPr/>
            <p:nvPr/>
          </p:nvSpPr>
          <p:spPr>
            <a:xfrm>
              <a:off x="6046275" y="3826200"/>
              <a:ext cx="549500" cy="414950"/>
            </a:xfrm>
            <a:custGeom>
              <a:rect b="b" l="l" r="r" t="t"/>
              <a:pathLst>
                <a:path extrusionOk="0" h="16598" w="21980">
                  <a:moveTo>
                    <a:pt x="21980" y="0"/>
                  </a:moveTo>
                  <a:lnTo>
                    <a:pt x="21980" y="0"/>
                  </a:lnTo>
                  <a:cubicBezTo>
                    <a:pt x="21920" y="72"/>
                    <a:pt x="21825" y="167"/>
                    <a:pt x="21741" y="238"/>
                  </a:cubicBezTo>
                  <a:cubicBezTo>
                    <a:pt x="20896" y="1060"/>
                    <a:pt x="20039" y="1893"/>
                    <a:pt x="19194" y="2715"/>
                  </a:cubicBezTo>
                  <a:cubicBezTo>
                    <a:pt x="17920" y="3941"/>
                    <a:pt x="16681" y="5215"/>
                    <a:pt x="15384" y="6430"/>
                  </a:cubicBezTo>
                  <a:cubicBezTo>
                    <a:pt x="14193" y="7549"/>
                    <a:pt x="12395" y="9049"/>
                    <a:pt x="11383" y="9835"/>
                  </a:cubicBezTo>
                  <a:cubicBezTo>
                    <a:pt x="7859" y="12502"/>
                    <a:pt x="4013" y="14752"/>
                    <a:pt x="1" y="16598"/>
                  </a:cubicBezTo>
                  <a:cubicBezTo>
                    <a:pt x="1703" y="16086"/>
                    <a:pt x="3406" y="15490"/>
                    <a:pt x="5013" y="14705"/>
                  </a:cubicBezTo>
                  <a:cubicBezTo>
                    <a:pt x="7359" y="13550"/>
                    <a:pt x="9549" y="12085"/>
                    <a:pt x="11645" y="10525"/>
                  </a:cubicBezTo>
                  <a:cubicBezTo>
                    <a:pt x="14729" y="8180"/>
                    <a:pt x="17658" y="5596"/>
                    <a:pt x="20063" y="2560"/>
                  </a:cubicBezTo>
                  <a:cubicBezTo>
                    <a:pt x="20729" y="1739"/>
                    <a:pt x="21325" y="858"/>
                    <a:pt x="21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20"/>
            <p:cNvSpPr/>
            <p:nvPr/>
          </p:nvSpPr>
          <p:spPr>
            <a:xfrm>
              <a:off x="6087350" y="3988125"/>
              <a:ext cx="464075" cy="311675"/>
            </a:xfrm>
            <a:custGeom>
              <a:rect b="b" l="l" r="r" t="t"/>
              <a:pathLst>
                <a:path extrusionOk="0" h="12467" w="18563">
                  <a:moveTo>
                    <a:pt x="18563" y="0"/>
                  </a:moveTo>
                  <a:lnTo>
                    <a:pt x="18479" y="84"/>
                  </a:lnTo>
                  <a:cubicBezTo>
                    <a:pt x="17705" y="774"/>
                    <a:pt x="16896" y="1429"/>
                    <a:pt x="16098" y="2072"/>
                  </a:cubicBezTo>
                  <a:cubicBezTo>
                    <a:pt x="12824" y="4751"/>
                    <a:pt x="9859" y="7108"/>
                    <a:pt x="6121" y="9287"/>
                  </a:cubicBezTo>
                  <a:cubicBezTo>
                    <a:pt x="4144" y="10454"/>
                    <a:pt x="2144" y="11621"/>
                    <a:pt x="1" y="12466"/>
                  </a:cubicBezTo>
                  <a:cubicBezTo>
                    <a:pt x="3799" y="11621"/>
                    <a:pt x="7299" y="9775"/>
                    <a:pt x="10443" y="7525"/>
                  </a:cubicBezTo>
                  <a:cubicBezTo>
                    <a:pt x="11574" y="6704"/>
                    <a:pt x="12681" y="5906"/>
                    <a:pt x="13741" y="5001"/>
                  </a:cubicBezTo>
                  <a:cubicBezTo>
                    <a:pt x="14872" y="4013"/>
                    <a:pt x="15896" y="2917"/>
                    <a:pt x="16908" y="1810"/>
                  </a:cubicBezTo>
                  <a:cubicBezTo>
                    <a:pt x="17431" y="1250"/>
                    <a:pt x="17955" y="679"/>
                    <a:pt x="18479" y="96"/>
                  </a:cubicBezTo>
                  <a:cubicBezTo>
                    <a:pt x="18503" y="72"/>
                    <a:pt x="18539" y="24"/>
                    <a:pt x="18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20"/>
            <p:cNvSpPr/>
            <p:nvPr/>
          </p:nvSpPr>
          <p:spPr>
            <a:xfrm>
              <a:off x="5916800" y="4190825"/>
              <a:ext cx="489675" cy="240825"/>
            </a:xfrm>
            <a:custGeom>
              <a:rect b="b" l="l" r="r" t="t"/>
              <a:pathLst>
                <a:path extrusionOk="0" h="9633" w="19587">
                  <a:moveTo>
                    <a:pt x="19586" y="0"/>
                  </a:moveTo>
                  <a:lnTo>
                    <a:pt x="19551" y="30"/>
                  </a:lnTo>
                  <a:lnTo>
                    <a:pt x="19551" y="30"/>
                  </a:lnTo>
                  <a:cubicBezTo>
                    <a:pt x="19564" y="21"/>
                    <a:pt x="19576" y="11"/>
                    <a:pt x="19586" y="0"/>
                  </a:cubicBezTo>
                  <a:close/>
                  <a:moveTo>
                    <a:pt x="19551" y="30"/>
                  </a:moveTo>
                  <a:cubicBezTo>
                    <a:pt x="19521" y="52"/>
                    <a:pt x="19485" y="74"/>
                    <a:pt x="19443" y="108"/>
                  </a:cubicBezTo>
                  <a:cubicBezTo>
                    <a:pt x="18527" y="715"/>
                    <a:pt x="17574" y="1298"/>
                    <a:pt x="16622" y="1858"/>
                  </a:cubicBezTo>
                  <a:cubicBezTo>
                    <a:pt x="14859" y="2941"/>
                    <a:pt x="13121" y="4060"/>
                    <a:pt x="11323" y="5072"/>
                  </a:cubicBezTo>
                  <a:cubicBezTo>
                    <a:pt x="9764" y="5965"/>
                    <a:pt x="7454" y="7013"/>
                    <a:pt x="6108" y="7561"/>
                  </a:cubicBezTo>
                  <a:cubicBezTo>
                    <a:pt x="4382" y="8275"/>
                    <a:pt x="2144" y="9263"/>
                    <a:pt x="0" y="9633"/>
                  </a:cubicBezTo>
                  <a:cubicBezTo>
                    <a:pt x="1429" y="9597"/>
                    <a:pt x="2822" y="9323"/>
                    <a:pt x="4191" y="8930"/>
                  </a:cubicBezTo>
                  <a:cubicBezTo>
                    <a:pt x="6346" y="8347"/>
                    <a:pt x="8406" y="7478"/>
                    <a:pt x="10383" y="6466"/>
                  </a:cubicBezTo>
                  <a:cubicBezTo>
                    <a:pt x="12978" y="5180"/>
                    <a:pt x="15419" y="3620"/>
                    <a:pt x="17574" y="1703"/>
                  </a:cubicBezTo>
                  <a:lnTo>
                    <a:pt x="19551" y="3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20"/>
            <p:cNvSpPr/>
            <p:nvPr/>
          </p:nvSpPr>
          <p:spPr>
            <a:xfrm>
              <a:off x="6019500" y="4272375"/>
              <a:ext cx="406900" cy="216425"/>
            </a:xfrm>
            <a:custGeom>
              <a:rect b="b" l="l" r="r" t="t"/>
              <a:pathLst>
                <a:path extrusionOk="0" h="8657" w="16276">
                  <a:moveTo>
                    <a:pt x="16276" y="1"/>
                  </a:moveTo>
                  <a:cubicBezTo>
                    <a:pt x="15788" y="322"/>
                    <a:pt x="15300" y="644"/>
                    <a:pt x="14788" y="941"/>
                  </a:cubicBezTo>
                  <a:cubicBezTo>
                    <a:pt x="12454" y="2275"/>
                    <a:pt x="10239" y="3799"/>
                    <a:pt x="7882" y="5085"/>
                  </a:cubicBezTo>
                  <a:cubicBezTo>
                    <a:pt x="5203" y="6549"/>
                    <a:pt x="2679" y="7740"/>
                    <a:pt x="0" y="8657"/>
                  </a:cubicBezTo>
                  <a:cubicBezTo>
                    <a:pt x="1857" y="8395"/>
                    <a:pt x="3703" y="7942"/>
                    <a:pt x="5453" y="7311"/>
                  </a:cubicBezTo>
                  <a:cubicBezTo>
                    <a:pt x="9168" y="5882"/>
                    <a:pt x="12454" y="3585"/>
                    <a:pt x="15312" y="858"/>
                  </a:cubicBezTo>
                  <a:cubicBezTo>
                    <a:pt x="15621" y="584"/>
                    <a:pt x="15954" y="286"/>
                    <a:pt x="16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20"/>
            <p:cNvSpPr/>
            <p:nvPr/>
          </p:nvSpPr>
          <p:spPr>
            <a:xfrm>
              <a:off x="6111175" y="4370900"/>
              <a:ext cx="293800" cy="173575"/>
            </a:xfrm>
            <a:custGeom>
              <a:rect b="b" l="l" r="r" t="t"/>
              <a:pathLst>
                <a:path extrusionOk="0" h="6943" w="11752">
                  <a:moveTo>
                    <a:pt x="11752" y="1"/>
                  </a:moveTo>
                  <a:lnTo>
                    <a:pt x="11752" y="1"/>
                  </a:lnTo>
                  <a:cubicBezTo>
                    <a:pt x="11478" y="191"/>
                    <a:pt x="11216" y="370"/>
                    <a:pt x="10942" y="536"/>
                  </a:cubicBezTo>
                  <a:cubicBezTo>
                    <a:pt x="9406" y="1489"/>
                    <a:pt x="7835" y="2358"/>
                    <a:pt x="6334" y="3323"/>
                  </a:cubicBezTo>
                  <a:cubicBezTo>
                    <a:pt x="4275" y="4620"/>
                    <a:pt x="2227" y="5954"/>
                    <a:pt x="0" y="6942"/>
                  </a:cubicBezTo>
                  <a:cubicBezTo>
                    <a:pt x="4370" y="5894"/>
                    <a:pt x="8096" y="3573"/>
                    <a:pt x="11275" y="465"/>
                  </a:cubicBezTo>
                  <a:cubicBezTo>
                    <a:pt x="11430" y="310"/>
                    <a:pt x="11585" y="155"/>
                    <a:pt x="1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20"/>
            <p:cNvSpPr/>
            <p:nvPr/>
          </p:nvSpPr>
          <p:spPr>
            <a:xfrm>
              <a:off x="6198975" y="4443225"/>
              <a:ext cx="207800" cy="133975"/>
            </a:xfrm>
            <a:custGeom>
              <a:rect b="b" l="l" r="r" t="t"/>
              <a:pathLst>
                <a:path extrusionOk="0" h="5359" w="8312">
                  <a:moveTo>
                    <a:pt x="8311" y="1"/>
                  </a:moveTo>
                  <a:lnTo>
                    <a:pt x="8311" y="1"/>
                  </a:lnTo>
                  <a:cubicBezTo>
                    <a:pt x="8085" y="191"/>
                    <a:pt x="7859" y="370"/>
                    <a:pt x="7644" y="549"/>
                  </a:cubicBezTo>
                  <a:cubicBezTo>
                    <a:pt x="6549" y="1394"/>
                    <a:pt x="5204" y="2180"/>
                    <a:pt x="3977" y="2942"/>
                  </a:cubicBezTo>
                  <a:cubicBezTo>
                    <a:pt x="2668" y="3787"/>
                    <a:pt x="1406" y="4668"/>
                    <a:pt x="1" y="5359"/>
                  </a:cubicBezTo>
                  <a:cubicBezTo>
                    <a:pt x="3096" y="4525"/>
                    <a:pt x="5930" y="2739"/>
                    <a:pt x="8025" y="322"/>
                  </a:cubicBezTo>
                  <a:cubicBezTo>
                    <a:pt x="8121" y="215"/>
                    <a:pt x="8216" y="120"/>
                    <a:pt x="8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20"/>
            <p:cNvSpPr/>
            <p:nvPr/>
          </p:nvSpPr>
          <p:spPr>
            <a:xfrm>
              <a:off x="6229350" y="4512600"/>
              <a:ext cx="448875" cy="252725"/>
            </a:xfrm>
            <a:custGeom>
              <a:rect b="b" l="l" r="r" t="t"/>
              <a:pathLst>
                <a:path extrusionOk="0" h="10109" w="17955">
                  <a:moveTo>
                    <a:pt x="17955" y="0"/>
                  </a:moveTo>
                  <a:lnTo>
                    <a:pt x="17955" y="0"/>
                  </a:lnTo>
                  <a:cubicBezTo>
                    <a:pt x="17502" y="345"/>
                    <a:pt x="17026" y="691"/>
                    <a:pt x="16514" y="1000"/>
                  </a:cubicBezTo>
                  <a:cubicBezTo>
                    <a:pt x="14288" y="2369"/>
                    <a:pt x="12144" y="3893"/>
                    <a:pt x="9894" y="5263"/>
                  </a:cubicBezTo>
                  <a:cubicBezTo>
                    <a:pt x="8346" y="6191"/>
                    <a:pt x="6751" y="7013"/>
                    <a:pt x="5144" y="7834"/>
                  </a:cubicBezTo>
                  <a:cubicBezTo>
                    <a:pt x="3405" y="8715"/>
                    <a:pt x="1798" y="9466"/>
                    <a:pt x="0" y="10108"/>
                  </a:cubicBezTo>
                  <a:cubicBezTo>
                    <a:pt x="2524" y="9680"/>
                    <a:pt x="5001" y="8894"/>
                    <a:pt x="7322" y="7799"/>
                  </a:cubicBezTo>
                  <a:cubicBezTo>
                    <a:pt x="9180" y="6882"/>
                    <a:pt x="11013" y="5858"/>
                    <a:pt x="12704" y="4643"/>
                  </a:cubicBezTo>
                  <a:cubicBezTo>
                    <a:pt x="14311" y="3500"/>
                    <a:pt x="15728" y="2107"/>
                    <a:pt x="17169" y="750"/>
                  </a:cubicBezTo>
                  <a:cubicBezTo>
                    <a:pt x="17443" y="488"/>
                    <a:pt x="17705" y="262"/>
                    <a:pt x="17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20"/>
            <p:cNvSpPr/>
            <p:nvPr/>
          </p:nvSpPr>
          <p:spPr>
            <a:xfrm>
              <a:off x="6326375" y="4628375"/>
              <a:ext cx="339050" cy="172375"/>
            </a:xfrm>
            <a:custGeom>
              <a:rect b="b" l="l" r="r" t="t"/>
              <a:pathLst>
                <a:path extrusionOk="0" h="6895" w="13562">
                  <a:moveTo>
                    <a:pt x="13562" y="1"/>
                  </a:moveTo>
                  <a:lnTo>
                    <a:pt x="13562" y="1"/>
                  </a:lnTo>
                  <a:cubicBezTo>
                    <a:pt x="13300" y="179"/>
                    <a:pt x="13050" y="346"/>
                    <a:pt x="12788" y="513"/>
                  </a:cubicBezTo>
                  <a:cubicBezTo>
                    <a:pt x="11335" y="1370"/>
                    <a:pt x="9787" y="2037"/>
                    <a:pt x="8323" y="2858"/>
                  </a:cubicBezTo>
                  <a:cubicBezTo>
                    <a:pt x="5596" y="4275"/>
                    <a:pt x="2810" y="5751"/>
                    <a:pt x="0" y="6894"/>
                  </a:cubicBezTo>
                  <a:cubicBezTo>
                    <a:pt x="2560" y="6359"/>
                    <a:pt x="5084" y="5549"/>
                    <a:pt x="7454" y="4406"/>
                  </a:cubicBezTo>
                  <a:cubicBezTo>
                    <a:pt x="9609" y="3239"/>
                    <a:pt x="11276" y="2072"/>
                    <a:pt x="12966" y="548"/>
                  </a:cubicBezTo>
                  <a:cubicBezTo>
                    <a:pt x="13157" y="370"/>
                    <a:pt x="13359" y="191"/>
                    <a:pt x="135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20"/>
            <p:cNvSpPr/>
            <p:nvPr/>
          </p:nvSpPr>
          <p:spPr>
            <a:xfrm>
              <a:off x="6477000" y="4695350"/>
              <a:ext cx="225050" cy="111950"/>
            </a:xfrm>
            <a:custGeom>
              <a:rect b="b" l="l" r="r" t="t"/>
              <a:pathLst>
                <a:path extrusionOk="0" h="4478" w="9002">
                  <a:moveTo>
                    <a:pt x="9001" y="0"/>
                  </a:moveTo>
                  <a:cubicBezTo>
                    <a:pt x="8882" y="96"/>
                    <a:pt x="8751" y="167"/>
                    <a:pt x="8632" y="239"/>
                  </a:cubicBezTo>
                  <a:cubicBezTo>
                    <a:pt x="7001" y="1132"/>
                    <a:pt x="6013" y="1405"/>
                    <a:pt x="4572" y="2084"/>
                  </a:cubicBezTo>
                  <a:cubicBezTo>
                    <a:pt x="3024" y="2834"/>
                    <a:pt x="1560" y="3763"/>
                    <a:pt x="0" y="4477"/>
                  </a:cubicBezTo>
                  <a:cubicBezTo>
                    <a:pt x="1715" y="4191"/>
                    <a:pt x="3381" y="3596"/>
                    <a:pt x="4929" y="2810"/>
                  </a:cubicBezTo>
                  <a:cubicBezTo>
                    <a:pt x="6239" y="2096"/>
                    <a:pt x="7453" y="1203"/>
                    <a:pt x="8608" y="322"/>
                  </a:cubicBezTo>
                  <a:cubicBezTo>
                    <a:pt x="8739" y="227"/>
                    <a:pt x="8870" y="120"/>
                    <a:pt x="9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20"/>
            <p:cNvSpPr/>
            <p:nvPr/>
          </p:nvSpPr>
          <p:spPr>
            <a:xfrm>
              <a:off x="6666000" y="4741475"/>
              <a:ext cx="108675" cy="68800"/>
            </a:xfrm>
            <a:custGeom>
              <a:rect b="b" l="l" r="r" t="t"/>
              <a:pathLst>
                <a:path extrusionOk="0" h="2752" w="4347">
                  <a:moveTo>
                    <a:pt x="4346" y="1"/>
                  </a:moveTo>
                  <a:lnTo>
                    <a:pt x="4346" y="1"/>
                  </a:lnTo>
                  <a:cubicBezTo>
                    <a:pt x="3799" y="334"/>
                    <a:pt x="2739" y="965"/>
                    <a:pt x="2025" y="1406"/>
                  </a:cubicBezTo>
                  <a:cubicBezTo>
                    <a:pt x="1322" y="1835"/>
                    <a:pt x="691" y="2323"/>
                    <a:pt x="0" y="2751"/>
                  </a:cubicBezTo>
                  <a:cubicBezTo>
                    <a:pt x="1679" y="2156"/>
                    <a:pt x="3072" y="1156"/>
                    <a:pt x="4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20"/>
            <p:cNvSpPr/>
            <p:nvPr/>
          </p:nvSpPr>
          <p:spPr>
            <a:xfrm>
              <a:off x="6903525" y="4048250"/>
              <a:ext cx="182500" cy="228625"/>
            </a:xfrm>
            <a:custGeom>
              <a:rect b="b" l="l" r="r" t="t"/>
              <a:pathLst>
                <a:path extrusionOk="0" h="9145" w="7300">
                  <a:moveTo>
                    <a:pt x="7299" y="0"/>
                  </a:moveTo>
                  <a:cubicBezTo>
                    <a:pt x="7228" y="203"/>
                    <a:pt x="7121" y="381"/>
                    <a:pt x="7002" y="536"/>
                  </a:cubicBezTo>
                  <a:cubicBezTo>
                    <a:pt x="6704" y="989"/>
                    <a:pt x="6430" y="1298"/>
                    <a:pt x="6037" y="1751"/>
                  </a:cubicBezTo>
                  <a:cubicBezTo>
                    <a:pt x="5394" y="2477"/>
                    <a:pt x="4775" y="3215"/>
                    <a:pt x="4168" y="3977"/>
                  </a:cubicBezTo>
                  <a:cubicBezTo>
                    <a:pt x="2858" y="5596"/>
                    <a:pt x="1691" y="7346"/>
                    <a:pt x="1" y="9144"/>
                  </a:cubicBezTo>
                  <a:cubicBezTo>
                    <a:pt x="2465" y="7585"/>
                    <a:pt x="4442" y="5346"/>
                    <a:pt x="5954" y="2882"/>
                  </a:cubicBezTo>
                  <a:cubicBezTo>
                    <a:pt x="6406" y="2120"/>
                    <a:pt x="6859" y="1405"/>
                    <a:pt x="7121" y="631"/>
                  </a:cubicBezTo>
                  <a:cubicBezTo>
                    <a:pt x="7204" y="417"/>
                    <a:pt x="7263" y="215"/>
                    <a:pt x="7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20"/>
            <p:cNvSpPr/>
            <p:nvPr/>
          </p:nvSpPr>
          <p:spPr>
            <a:xfrm>
              <a:off x="6753800" y="3992875"/>
              <a:ext cx="254525" cy="295900"/>
            </a:xfrm>
            <a:custGeom>
              <a:rect b="b" l="l" r="r" t="t"/>
              <a:pathLst>
                <a:path extrusionOk="0" h="11836" w="10181">
                  <a:moveTo>
                    <a:pt x="10181" y="1"/>
                  </a:moveTo>
                  <a:lnTo>
                    <a:pt x="10181" y="1"/>
                  </a:lnTo>
                  <a:cubicBezTo>
                    <a:pt x="9943" y="310"/>
                    <a:pt x="9704" y="608"/>
                    <a:pt x="9466" y="894"/>
                  </a:cubicBezTo>
                  <a:cubicBezTo>
                    <a:pt x="7728" y="2918"/>
                    <a:pt x="6013" y="4954"/>
                    <a:pt x="4287" y="7014"/>
                  </a:cubicBezTo>
                  <a:cubicBezTo>
                    <a:pt x="2918" y="8680"/>
                    <a:pt x="1584" y="10359"/>
                    <a:pt x="1" y="11836"/>
                  </a:cubicBezTo>
                  <a:cubicBezTo>
                    <a:pt x="2549" y="10181"/>
                    <a:pt x="4763" y="8038"/>
                    <a:pt x="6656" y="5668"/>
                  </a:cubicBezTo>
                  <a:cubicBezTo>
                    <a:pt x="7859" y="4108"/>
                    <a:pt x="8871" y="2394"/>
                    <a:pt x="9812" y="668"/>
                  </a:cubicBezTo>
                  <a:cubicBezTo>
                    <a:pt x="9931" y="453"/>
                    <a:pt x="10062" y="227"/>
                    <a:pt x="101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20"/>
            <p:cNvSpPr/>
            <p:nvPr/>
          </p:nvSpPr>
          <p:spPr>
            <a:xfrm>
              <a:off x="6689225" y="3975325"/>
              <a:ext cx="185450" cy="228925"/>
            </a:xfrm>
            <a:custGeom>
              <a:rect b="b" l="l" r="r" t="t"/>
              <a:pathLst>
                <a:path extrusionOk="0" h="9157" w="7418">
                  <a:moveTo>
                    <a:pt x="7418" y="0"/>
                  </a:moveTo>
                  <a:cubicBezTo>
                    <a:pt x="7299" y="215"/>
                    <a:pt x="7168" y="405"/>
                    <a:pt x="7025" y="596"/>
                  </a:cubicBezTo>
                  <a:cubicBezTo>
                    <a:pt x="5775" y="2048"/>
                    <a:pt x="4370" y="3548"/>
                    <a:pt x="3167" y="5096"/>
                  </a:cubicBezTo>
                  <a:cubicBezTo>
                    <a:pt x="2572" y="5822"/>
                    <a:pt x="1024" y="7954"/>
                    <a:pt x="0" y="9156"/>
                  </a:cubicBezTo>
                  <a:cubicBezTo>
                    <a:pt x="1560" y="7954"/>
                    <a:pt x="3001" y="6584"/>
                    <a:pt x="4286" y="5096"/>
                  </a:cubicBezTo>
                  <a:cubicBezTo>
                    <a:pt x="5441" y="3667"/>
                    <a:pt x="6501" y="2120"/>
                    <a:pt x="7239" y="441"/>
                  </a:cubicBezTo>
                  <a:cubicBezTo>
                    <a:pt x="7299" y="286"/>
                    <a:pt x="7358" y="143"/>
                    <a:pt x="7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20"/>
            <p:cNvSpPr/>
            <p:nvPr/>
          </p:nvSpPr>
          <p:spPr>
            <a:xfrm>
              <a:off x="6908300" y="4109850"/>
              <a:ext cx="246175" cy="291150"/>
            </a:xfrm>
            <a:custGeom>
              <a:rect b="b" l="l" r="r" t="t"/>
              <a:pathLst>
                <a:path extrusionOk="0" h="11646" w="9847">
                  <a:moveTo>
                    <a:pt x="9847" y="1"/>
                  </a:moveTo>
                  <a:cubicBezTo>
                    <a:pt x="9692" y="299"/>
                    <a:pt x="9358" y="787"/>
                    <a:pt x="9216" y="1013"/>
                  </a:cubicBezTo>
                  <a:cubicBezTo>
                    <a:pt x="7977" y="2716"/>
                    <a:pt x="6656" y="4311"/>
                    <a:pt x="4977" y="6347"/>
                  </a:cubicBezTo>
                  <a:cubicBezTo>
                    <a:pt x="3393" y="8181"/>
                    <a:pt x="1846" y="10074"/>
                    <a:pt x="0" y="11645"/>
                  </a:cubicBezTo>
                  <a:cubicBezTo>
                    <a:pt x="2191" y="10383"/>
                    <a:pt x="4108" y="8692"/>
                    <a:pt x="5799" y="6823"/>
                  </a:cubicBezTo>
                  <a:cubicBezTo>
                    <a:pt x="7323" y="5025"/>
                    <a:pt x="8716" y="2835"/>
                    <a:pt x="9513" y="858"/>
                  </a:cubicBezTo>
                  <a:cubicBezTo>
                    <a:pt x="9632" y="572"/>
                    <a:pt x="9739" y="275"/>
                    <a:pt x="9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20"/>
            <p:cNvSpPr/>
            <p:nvPr/>
          </p:nvSpPr>
          <p:spPr>
            <a:xfrm>
              <a:off x="6959200" y="4218800"/>
              <a:ext cx="211650" cy="213150"/>
            </a:xfrm>
            <a:custGeom>
              <a:rect b="b" l="l" r="r" t="t"/>
              <a:pathLst>
                <a:path extrusionOk="0" h="8526" w="8466">
                  <a:moveTo>
                    <a:pt x="8465" y="1"/>
                  </a:moveTo>
                  <a:lnTo>
                    <a:pt x="8465" y="1"/>
                  </a:lnTo>
                  <a:cubicBezTo>
                    <a:pt x="8251" y="263"/>
                    <a:pt x="8025" y="501"/>
                    <a:pt x="7787" y="763"/>
                  </a:cubicBezTo>
                  <a:cubicBezTo>
                    <a:pt x="6965" y="1608"/>
                    <a:pt x="6084" y="2406"/>
                    <a:pt x="5287" y="3275"/>
                  </a:cubicBezTo>
                  <a:cubicBezTo>
                    <a:pt x="3584" y="5085"/>
                    <a:pt x="1941" y="6966"/>
                    <a:pt x="0" y="8525"/>
                  </a:cubicBezTo>
                  <a:cubicBezTo>
                    <a:pt x="1727" y="7644"/>
                    <a:pt x="3334" y="6537"/>
                    <a:pt x="4715" y="5192"/>
                  </a:cubicBezTo>
                  <a:cubicBezTo>
                    <a:pt x="6084" y="3811"/>
                    <a:pt x="7180" y="2168"/>
                    <a:pt x="8168" y="501"/>
                  </a:cubicBezTo>
                  <a:cubicBezTo>
                    <a:pt x="8275" y="334"/>
                    <a:pt x="8370" y="167"/>
                    <a:pt x="8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20"/>
            <p:cNvSpPr/>
            <p:nvPr/>
          </p:nvSpPr>
          <p:spPr>
            <a:xfrm>
              <a:off x="7007700" y="4346500"/>
              <a:ext cx="169700" cy="177125"/>
            </a:xfrm>
            <a:custGeom>
              <a:rect b="b" l="l" r="r" t="t"/>
              <a:pathLst>
                <a:path extrusionOk="0" h="7085" w="6788">
                  <a:moveTo>
                    <a:pt x="6787" y="0"/>
                  </a:moveTo>
                  <a:cubicBezTo>
                    <a:pt x="6668" y="155"/>
                    <a:pt x="6561" y="298"/>
                    <a:pt x="6430" y="453"/>
                  </a:cubicBezTo>
                  <a:cubicBezTo>
                    <a:pt x="5787" y="1215"/>
                    <a:pt x="5061" y="1882"/>
                    <a:pt x="4382" y="2596"/>
                  </a:cubicBezTo>
                  <a:cubicBezTo>
                    <a:pt x="2954" y="4132"/>
                    <a:pt x="1513" y="5632"/>
                    <a:pt x="1" y="7085"/>
                  </a:cubicBezTo>
                  <a:cubicBezTo>
                    <a:pt x="1346" y="6370"/>
                    <a:pt x="2644" y="5537"/>
                    <a:pt x="3763" y="4477"/>
                  </a:cubicBezTo>
                  <a:cubicBezTo>
                    <a:pt x="4906" y="3298"/>
                    <a:pt x="5883" y="1929"/>
                    <a:pt x="6573" y="441"/>
                  </a:cubicBezTo>
                  <a:cubicBezTo>
                    <a:pt x="6645" y="298"/>
                    <a:pt x="6704" y="143"/>
                    <a:pt x="67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20"/>
            <p:cNvSpPr/>
            <p:nvPr/>
          </p:nvSpPr>
          <p:spPr>
            <a:xfrm>
              <a:off x="6985375" y="4482525"/>
              <a:ext cx="156900" cy="133675"/>
            </a:xfrm>
            <a:custGeom>
              <a:rect b="b" l="l" r="r" t="t"/>
              <a:pathLst>
                <a:path extrusionOk="0" h="5347" w="6276">
                  <a:moveTo>
                    <a:pt x="6275" y="1"/>
                  </a:moveTo>
                  <a:lnTo>
                    <a:pt x="6275" y="1"/>
                  </a:lnTo>
                  <a:cubicBezTo>
                    <a:pt x="6156" y="108"/>
                    <a:pt x="6037" y="227"/>
                    <a:pt x="5918" y="346"/>
                  </a:cubicBezTo>
                  <a:cubicBezTo>
                    <a:pt x="4954" y="1239"/>
                    <a:pt x="3870" y="2001"/>
                    <a:pt x="2882" y="2894"/>
                  </a:cubicBezTo>
                  <a:cubicBezTo>
                    <a:pt x="1930" y="3739"/>
                    <a:pt x="977" y="4680"/>
                    <a:pt x="1" y="5346"/>
                  </a:cubicBezTo>
                  <a:cubicBezTo>
                    <a:pt x="2465" y="4346"/>
                    <a:pt x="4525" y="2501"/>
                    <a:pt x="6037" y="334"/>
                  </a:cubicBezTo>
                  <a:cubicBezTo>
                    <a:pt x="6109" y="227"/>
                    <a:pt x="6204" y="108"/>
                    <a:pt x="62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20"/>
            <p:cNvSpPr/>
            <p:nvPr/>
          </p:nvSpPr>
          <p:spPr>
            <a:xfrm>
              <a:off x="6756775" y="4742675"/>
              <a:ext cx="156000" cy="97050"/>
            </a:xfrm>
            <a:custGeom>
              <a:rect b="b" l="l" r="r" t="t"/>
              <a:pathLst>
                <a:path extrusionOk="0" h="3882" w="6240">
                  <a:moveTo>
                    <a:pt x="6240" y="1"/>
                  </a:moveTo>
                  <a:cubicBezTo>
                    <a:pt x="6226" y="5"/>
                    <a:pt x="6216" y="11"/>
                    <a:pt x="6208" y="18"/>
                  </a:cubicBezTo>
                  <a:lnTo>
                    <a:pt x="6208" y="18"/>
                  </a:lnTo>
                  <a:cubicBezTo>
                    <a:pt x="6218" y="13"/>
                    <a:pt x="6229" y="7"/>
                    <a:pt x="6240" y="1"/>
                  </a:cubicBezTo>
                  <a:close/>
                  <a:moveTo>
                    <a:pt x="6208" y="18"/>
                  </a:moveTo>
                  <a:lnTo>
                    <a:pt x="6208" y="18"/>
                  </a:lnTo>
                  <a:cubicBezTo>
                    <a:pt x="5920" y="178"/>
                    <a:pt x="5621" y="316"/>
                    <a:pt x="5311" y="477"/>
                  </a:cubicBezTo>
                  <a:cubicBezTo>
                    <a:pt x="4442" y="917"/>
                    <a:pt x="3823" y="1215"/>
                    <a:pt x="2966" y="1787"/>
                  </a:cubicBezTo>
                  <a:cubicBezTo>
                    <a:pt x="1858" y="2513"/>
                    <a:pt x="1108" y="3215"/>
                    <a:pt x="1" y="3882"/>
                  </a:cubicBezTo>
                  <a:cubicBezTo>
                    <a:pt x="1299" y="3549"/>
                    <a:pt x="2489" y="2894"/>
                    <a:pt x="3608" y="2168"/>
                  </a:cubicBezTo>
                  <a:cubicBezTo>
                    <a:pt x="4513" y="1548"/>
                    <a:pt x="5311" y="774"/>
                    <a:pt x="6168" y="60"/>
                  </a:cubicBezTo>
                  <a:cubicBezTo>
                    <a:pt x="6183" y="45"/>
                    <a:pt x="6193" y="30"/>
                    <a:pt x="6208"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20"/>
            <p:cNvSpPr/>
            <p:nvPr/>
          </p:nvSpPr>
          <p:spPr>
            <a:xfrm>
              <a:off x="6910975" y="4448300"/>
              <a:ext cx="447400" cy="408700"/>
            </a:xfrm>
            <a:custGeom>
              <a:rect b="b" l="l" r="r" t="t"/>
              <a:pathLst>
                <a:path extrusionOk="0" h="16348" w="17896">
                  <a:moveTo>
                    <a:pt x="17895" y="0"/>
                  </a:moveTo>
                  <a:cubicBezTo>
                    <a:pt x="17217" y="1012"/>
                    <a:pt x="16502" y="1977"/>
                    <a:pt x="15788" y="2977"/>
                  </a:cubicBezTo>
                  <a:cubicBezTo>
                    <a:pt x="13943" y="5418"/>
                    <a:pt x="11335" y="8382"/>
                    <a:pt x="8656" y="10609"/>
                  </a:cubicBezTo>
                  <a:cubicBezTo>
                    <a:pt x="7394" y="11657"/>
                    <a:pt x="5739" y="12692"/>
                    <a:pt x="4144" y="13752"/>
                  </a:cubicBezTo>
                  <a:cubicBezTo>
                    <a:pt x="2774" y="14633"/>
                    <a:pt x="1441" y="15562"/>
                    <a:pt x="0" y="16348"/>
                  </a:cubicBezTo>
                  <a:cubicBezTo>
                    <a:pt x="3251" y="15109"/>
                    <a:pt x="6406" y="13431"/>
                    <a:pt x="9109" y="11216"/>
                  </a:cubicBezTo>
                  <a:cubicBezTo>
                    <a:pt x="10442" y="10073"/>
                    <a:pt x="11680" y="8823"/>
                    <a:pt x="12871" y="7525"/>
                  </a:cubicBezTo>
                  <a:cubicBezTo>
                    <a:pt x="14216" y="6025"/>
                    <a:pt x="15490" y="4418"/>
                    <a:pt x="16502" y="2667"/>
                  </a:cubicBezTo>
                  <a:cubicBezTo>
                    <a:pt x="16931" y="1893"/>
                    <a:pt x="17705" y="477"/>
                    <a:pt x="178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20"/>
            <p:cNvSpPr/>
            <p:nvPr/>
          </p:nvSpPr>
          <p:spPr>
            <a:xfrm>
              <a:off x="7042825" y="4584325"/>
              <a:ext cx="312575" cy="272975"/>
            </a:xfrm>
            <a:custGeom>
              <a:rect b="b" l="l" r="r" t="t"/>
              <a:pathLst>
                <a:path extrusionOk="0" h="10919" w="12503">
                  <a:moveTo>
                    <a:pt x="12502" y="0"/>
                  </a:moveTo>
                  <a:lnTo>
                    <a:pt x="12502" y="0"/>
                  </a:lnTo>
                  <a:cubicBezTo>
                    <a:pt x="12488" y="37"/>
                    <a:pt x="12474" y="74"/>
                    <a:pt x="12460" y="111"/>
                  </a:cubicBezTo>
                  <a:lnTo>
                    <a:pt x="12460" y="111"/>
                  </a:lnTo>
                  <a:cubicBezTo>
                    <a:pt x="12483" y="78"/>
                    <a:pt x="12493" y="39"/>
                    <a:pt x="12502" y="0"/>
                  </a:cubicBezTo>
                  <a:close/>
                  <a:moveTo>
                    <a:pt x="12460" y="111"/>
                  </a:moveTo>
                  <a:cubicBezTo>
                    <a:pt x="12455" y="118"/>
                    <a:pt x="12449" y="125"/>
                    <a:pt x="12443" y="131"/>
                  </a:cubicBezTo>
                  <a:cubicBezTo>
                    <a:pt x="12109" y="751"/>
                    <a:pt x="11752" y="1263"/>
                    <a:pt x="11312" y="1739"/>
                  </a:cubicBezTo>
                  <a:cubicBezTo>
                    <a:pt x="10466" y="2667"/>
                    <a:pt x="9645" y="3656"/>
                    <a:pt x="8740" y="4537"/>
                  </a:cubicBezTo>
                  <a:cubicBezTo>
                    <a:pt x="7764" y="5489"/>
                    <a:pt x="6704" y="6299"/>
                    <a:pt x="5835" y="6954"/>
                  </a:cubicBezTo>
                  <a:cubicBezTo>
                    <a:pt x="4620" y="7894"/>
                    <a:pt x="1942" y="9787"/>
                    <a:pt x="1" y="10918"/>
                  </a:cubicBezTo>
                  <a:cubicBezTo>
                    <a:pt x="3263" y="9621"/>
                    <a:pt x="6418" y="7906"/>
                    <a:pt x="8930" y="5465"/>
                  </a:cubicBezTo>
                  <a:cubicBezTo>
                    <a:pt x="10085" y="4287"/>
                    <a:pt x="11014" y="2906"/>
                    <a:pt x="11848" y="1489"/>
                  </a:cubicBezTo>
                  <a:cubicBezTo>
                    <a:pt x="12090" y="1047"/>
                    <a:pt x="12282" y="575"/>
                    <a:pt x="12460" y="11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20"/>
            <p:cNvSpPr/>
            <p:nvPr/>
          </p:nvSpPr>
          <p:spPr>
            <a:xfrm>
              <a:off x="7185400" y="4718875"/>
              <a:ext cx="181600" cy="128300"/>
            </a:xfrm>
            <a:custGeom>
              <a:rect b="b" l="l" r="r" t="t"/>
              <a:pathLst>
                <a:path extrusionOk="0" h="5132" w="7264">
                  <a:moveTo>
                    <a:pt x="7264" y="0"/>
                  </a:moveTo>
                  <a:lnTo>
                    <a:pt x="7264" y="0"/>
                  </a:lnTo>
                  <a:cubicBezTo>
                    <a:pt x="7061" y="179"/>
                    <a:pt x="6847" y="357"/>
                    <a:pt x="6621" y="524"/>
                  </a:cubicBezTo>
                  <a:cubicBezTo>
                    <a:pt x="5537" y="1334"/>
                    <a:pt x="4204" y="2155"/>
                    <a:pt x="3085" y="3036"/>
                  </a:cubicBezTo>
                  <a:cubicBezTo>
                    <a:pt x="2180" y="3703"/>
                    <a:pt x="1287" y="4513"/>
                    <a:pt x="1" y="5132"/>
                  </a:cubicBezTo>
                  <a:cubicBezTo>
                    <a:pt x="2846" y="4370"/>
                    <a:pt x="5121" y="2346"/>
                    <a:pt x="7061" y="238"/>
                  </a:cubicBezTo>
                  <a:cubicBezTo>
                    <a:pt x="7133" y="167"/>
                    <a:pt x="7192" y="83"/>
                    <a:pt x="7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20"/>
            <p:cNvSpPr/>
            <p:nvPr/>
          </p:nvSpPr>
          <p:spPr>
            <a:xfrm>
              <a:off x="6474000" y="3308575"/>
              <a:ext cx="541475" cy="838825"/>
            </a:xfrm>
            <a:custGeom>
              <a:rect b="b" l="l" r="r" t="t"/>
              <a:pathLst>
                <a:path extrusionOk="0" h="33553" w="21659">
                  <a:moveTo>
                    <a:pt x="21551" y="0"/>
                  </a:moveTo>
                  <a:lnTo>
                    <a:pt x="21551" y="0"/>
                  </a:lnTo>
                  <a:cubicBezTo>
                    <a:pt x="21420" y="822"/>
                    <a:pt x="21194" y="1643"/>
                    <a:pt x="20992" y="2465"/>
                  </a:cubicBezTo>
                  <a:cubicBezTo>
                    <a:pt x="20730" y="3441"/>
                    <a:pt x="20515" y="4406"/>
                    <a:pt x="20218" y="5382"/>
                  </a:cubicBezTo>
                  <a:cubicBezTo>
                    <a:pt x="19241" y="8740"/>
                    <a:pt x="18051" y="11526"/>
                    <a:pt x="16313" y="14574"/>
                  </a:cubicBezTo>
                  <a:cubicBezTo>
                    <a:pt x="14455" y="17800"/>
                    <a:pt x="12217" y="20777"/>
                    <a:pt x="9990" y="23503"/>
                  </a:cubicBezTo>
                  <a:cubicBezTo>
                    <a:pt x="6978" y="27170"/>
                    <a:pt x="3454" y="30337"/>
                    <a:pt x="1" y="33552"/>
                  </a:cubicBezTo>
                  <a:cubicBezTo>
                    <a:pt x="1763" y="32302"/>
                    <a:pt x="3501" y="31004"/>
                    <a:pt x="5109" y="29564"/>
                  </a:cubicBezTo>
                  <a:cubicBezTo>
                    <a:pt x="7561" y="27313"/>
                    <a:pt x="9776" y="24849"/>
                    <a:pt x="11824" y="22229"/>
                  </a:cubicBezTo>
                  <a:cubicBezTo>
                    <a:pt x="15670" y="17324"/>
                    <a:pt x="19753" y="11276"/>
                    <a:pt x="21087" y="4799"/>
                  </a:cubicBezTo>
                  <a:cubicBezTo>
                    <a:pt x="21361" y="3370"/>
                    <a:pt x="21658" y="953"/>
                    <a:pt x="215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20"/>
            <p:cNvSpPr/>
            <p:nvPr/>
          </p:nvSpPr>
          <p:spPr>
            <a:xfrm>
              <a:off x="6584150" y="3758625"/>
              <a:ext cx="166400" cy="207800"/>
            </a:xfrm>
            <a:custGeom>
              <a:rect b="b" l="l" r="r" t="t"/>
              <a:pathLst>
                <a:path extrusionOk="0" h="8312" w="6656">
                  <a:moveTo>
                    <a:pt x="6656" y="1"/>
                  </a:moveTo>
                  <a:lnTo>
                    <a:pt x="6656" y="1"/>
                  </a:lnTo>
                  <a:cubicBezTo>
                    <a:pt x="5572" y="1286"/>
                    <a:pt x="4453" y="2560"/>
                    <a:pt x="3405" y="3894"/>
                  </a:cubicBezTo>
                  <a:cubicBezTo>
                    <a:pt x="2477" y="5073"/>
                    <a:pt x="1131" y="6918"/>
                    <a:pt x="0" y="8311"/>
                  </a:cubicBezTo>
                  <a:cubicBezTo>
                    <a:pt x="1524" y="7025"/>
                    <a:pt x="2989" y="5656"/>
                    <a:pt x="4215" y="4073"/>
                  </a:cubicBezTo>
                  <a:cubicBezTo>
                    <a:pt x="5179" y="2810"/>
                    <a:pt x="5894" y="1394"/>
                    <a:pt x="6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20"/>
            <p:cNvSpPr/>
            <p:nvPr/>
          </p:nvSpPr>
          <p:spPr>
            <a:xfrm>
              <a:off x="6599925" y="3412750"/>
              <a:ext cx="199450" cy="291425"/>
            </a:xfrm>
            <a:custGeom>
              <a:rect b="b" l="l" r="r" t="t"/>
              <a:pathLst>
                <a:path extrusionOk="0" h="11657" w="7978">
                  <a:moveTo>
                    <a:pt x="7977" y="1"/>
                  </a:moveTo>
                  <a:lnTo>
                    <a:pt x="7394" y="858"/>
                  </a:lnTo>
                  <a:cubicBezTo>
                    <a:pt x="6013" y="2846"/>
                    <a:pt x="4668" y="4870"/>
                    <a:pt x="3310" y="6882"/>
                  </a:cubicBezTo>
                  <a:cubicBezTo>
                    <a:pt x="2262" y="8502"/>
                    <a:pt x="1191" y="10168"/>
                    <a:pt x="0" y="11657"/>
                  </a:cubicBezTo>
                  <a:cubicBezTo>
                    <a:pt x="1929" y="10026"/>
                    <a:pt x="3572" y="8061"/>
                    <a:pt x="4977" y="5954"/>
                  </a:cubicBezTo>
                  <a:cubicBezTo>
                    <a:pt x="6096" y="4251"/>
                    <a:pt x="6977" y="2406"/>
                    <a:pt x="7716" y="584"/>
                  </a:cubicBezTo>
                  <a:cubicBezTo>
                    <a:pt x="7799" y="405"/>
                    <a:pt x="7882" y="203"/>
                    <a:pt x="7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20"/>
            <p:cNvSpPr/>
            <p:nvPr/>
          </p:nvSpPr>
          <p:spPr>
            <a:xfrm>
              <a:off x="6677300" y="3540650"/>
              <a:ext cx="112125" cy="145675"/>
            </a:xfrm>
            <a:custGeom>
              <a:rect b="b" l="l" r="r" t="t"/>
              <a:pathLst>
                <a:path extrusionOk="0" h="5827" w="4485">
                  <a:moveTo>
                    <a:pt x="4480" y="0"/>
                  </a:moveTo>
                  <a:cubicBezTo>
                    <a:pt x="4470" y="0"/>
                    <a:pt x="4295" y="246"/>
                    <a:pt x="4251" y="290"/>
                  </a:cubicBezTo>
                  <a:cubicBezTo>
                    <a:pt x="3573" y="1171"/>
                    <a:pt x="2823" y="1993"/>
                    <a:pt x="2180" y="2897"/>
                  </a:cubicBezTo>
                  <a:cubicBezTo>
                    <a:pt x="1453" y="3933"/>
                    <a:pt x="787" y="4945"/>
                    <a:pt x="1" y="5826"/>
                  </a:cubicBezTo>
                  <a:cubicBezTo>
                    <a:pt x="989" y="5064"/>
                    <a:pt x="1906" y="4171"/>
                    <a:pt x="2644" y="3159"/>
                  </a:cubicBezTo>
                  <a:cubicBezTo>
                    <a:pt x="3347" y="2207"/>
                    <a:pt x="3882" y="1159"/>
                    <a:pt x="4418" y="111"/>
                  </a:cubicBezTo>
                  <a:cubicBezTo>
                    <a:pt x="4468" y="31"/>
                    <a:pt x="4484" y="0"/>
                    <a:pt x="44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20"/>
            <p:cNvSpPr/>
            <p:nvPr/>
          </p:nvSpPr>
          <p:spPr>
            <a:xfrm>
              <a:off x="6818100" y="3398475"/>
              <a:ext cx="267925" cy="483700"/>
            </a:xfrm>
            <a:custGeom>
              <a:rect b="b" l="l" r="r" t="t"/>
              <a:pathLst>
                <a:path extrusionOk="0" h="19348" w="10717">
                  <a:moveTo>
                    <a:pt x="10716" y="0"/>
                  </a:moveTo>
                  <a:lnTo>
                    <a:pt x="10716" y="0"/>
                  </a:lnTo>
                  <a:cubicBezTo>
                    <a:pt x="10538" y="488"/>
                    <a:pt x="10335" y="976"/>
                    <a:pt x="10121" y="1453"/>
                  </a:cubicBezTo>
                  <a:cubicBezTo>
                    <a:pt x="8811" y="4310"/>
                    <a:pt x="7942" y="6787"/>
                    <a:pt x="6347" y="9680"/>
                  </a:cubicBezTo>
                  <a:cubicBezTo>
                    <a:pt x="5501" y="11275"/>
                    <a:pt x="4465" y="12752"/>
                    <a:pt x="3477" y="14240"/>
                  </a:cubicBezTo>
                  <a:cubicBezTo>
                    <a:pt x="2322" y="15954"/>
                    <a:pt x="1227" y="17693"/>
                    <a:pt x="1" y="19348"/>
                  </a:cubicBezTo>
                  <a:cubicBezTo>
                    <a:pt x="3263" y="15990"/>
                    <a:pt x="6037" y="12144"/>
                    <a:pt x="8061" y="7942"/>
                  </a:cubicBezTo>
                  <a:cubicBezTo>
                    <a:pt x="9109" y="5727"/>
                    <a:pt x="9883" y="3381"/>
                    <a:pt x="10466" y="1000"/>
                  </a:cubicBezTo>
                  <a:cubicBezTo>
                    <a:pt x="10561" y="667"/>
                    <a:pt x="10645" y="310"/>
                    <a:pt x="10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20"/>
            <p:cNvSpPr/>
            <p:nvPr/>
          </p:nvSpPr>
          <p:spPr>
            <a:xfrm>
              <a:off x="6887150" y="3285350"/>
              <a:ext cx="69975" cy="227725"/>
            </a:xfrm>
            <a:custGeom>
              <a:rect b="b" l="l" r="r" t="t"/>
              <a:pathLst>
                <a:path extrusionOk="0" h="9109" w="2799">
                  <a:moveTo>
                    <a:pt x="2799" y="1"/>
                  </a:moveTo>
                  <a:cubicBezTo>
                    <a:pt x="2775" y="179"/>
                    <a:pt x="2751" y="358"/>
                    <a:pt x="2704" y="513"/>
                  </a:cubicBezTo>
                  <a:cubicBezTo>
                    <a:pt x="1930" y="3418"/>
                    <a:pt x="1013" y="6275"/>
                    <a:pt x="1" y="9109"/>
                  </a:cubicBezTo>
                  <a:cubicBezTo>
                    <a:pt x="1608" y="6502"/>
                    <a:pt x="2656" y="3513"/>
                    <a:pt x="2799" y="441"/>
                  </a:cubicBezTo>
                  <a:lnTo>
                    <a:pt x="27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20"/>
            <p:cNvSpPr/>
            <p:nvPr/>
          </p:nvSpPr>
          <p:spPr>
            <a:xfrm>
              <a:off x="6894900" y="3272250"/>
              <a:ext cx="23825" cy="116125"/>
            </a:xfrm>
            <a:custGeom>
              <a:rect b="b" l="l" r="r" t="t"/>
              <a:pathLst>
                <a:path extrusionOk="0" h="4645" w="953">
                  <a:moveTo>
                    <a:pt x="762" y="1"/>
                  </a:moveTo>
                  <a:lnTo>
                    <a:pt x="762" y="1"/>
                  </a:lnTo>
                  <a:cubicBezTo>
                    <a:pt x="620" y="846"/>
                    <a:pt x="381" y="1680"/>
                    <a:pt x="262" y="2549"/>
                  </a:cubicBezTo>
                  <a:cubicBezTo>
                    <a:pt x="203" y="2977"/>
                    <a:pt x="108" y="4037"/>
                    <a:pt x="0" y="4644"/>
                  </a:cubicBezTo>
                  <a:cubicBezTo>
                    <a:pt x="715" y="3216"/>
                    <a:pt x="953" y="1572"/>
                    <a:pt x="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20"/>
            <p:cNvSpPr/>
            <p:nvPr/>
          </p:nvSpPr>
          <p:spPr>
            <a:xfrm>
              <a:off x="6935075" y="3441025"/>
              <a:ext cx="212850" cy="404550"/>
            </a:xfrm>
            <a:custGeom>
              <a:rect b="b" l="l" r="r" t="t"/>
              <a:pathLst>
                <a:path extrusionOk="0" h="16182" w="8514">
                  <a:moveTo>
                    <a:pt x="8514" y="1"/>
                  </a:moveTo>
                  <a:lnTo>
                    <a:pt x="8514" y="1"/>
                  </a:lnTo>
                  <a:cubicBezTo>
                    <a:pt x="8335" y="405"/>
                    <a:pt x="8145" y="810"/>
                    <a:pt x="7966" y="1191"/>
                  </a:cubicBezTo>
                  <a:cubicBezTo>
                    <a:pt x="6382" y="4489"/>
                    <a:pt x="4882" y="7799"/>
                    <a:pt x="3144" y="11014"/>
                  </a:cubicBezTo>
                  <a:cubicBezTo>
                    <a:pt x="2191" y="12800"/>
                    <a:pt x="1037" y="14467"/>
                    <a:pt x="1" y="16181"/>
                  </a:cubicBezTo>
                  <a:cubicBezTo>
                    <a:pt x="1358" y="14562"/>
                    <a:pt x="2727" y="12943"/>
                    <a:pt x="3799" y="11121"/>
                  </a:cubicBezTo>
                  <a:cubicBezTo>
                    <a:pt x="5668" y="7918"/>
                    <a:pt x="7228" y="4513"/>
                    <a:pt x="8264" y="953"/>
                  </a:cubicBezTo>
                  <a:cubicBezTo>
                    <a:pt x="8347" y="644"/>
                    <a:pt x="8442" y="322"/>
                    <a:pt x="8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20"/>
            <p:cNvSpPr/>
            <p:nvPr/>
          </p:nvSpPr>
          <p:spPr>
            <a:xfrm>
              <a:off x="7024675" y="3417225"/>
              <a:ext cx="197375" cy="417625"/>
            </a:xfrm>
            <a:custGeom>
              <a:rect b="b" l="l" r="r" t="t"/>
              <a:pathLst>
                <a:path extrusionOk="0" h="16705" w="7895">
                  <a:moveTo>
                    <a:pt x="7894" y="0"/>
                  </a:moveTo>
                  <a:lnTo>
                    <a:pt x="7894" y="0"/>
                  </a:lnTo>
                  <a:cubicBezTo>
                    <a:pt x="7740" y="417"/>
                    <a:pt x="7597" y="834"/>
                    <a:pt x="7430" y="1238"/>
                  </a:cubicBezTo>
                  <a:cubicBezTo>
                    <a:pt x="6478" y="3512"/>
                    <a:pt x="5477" y="6096"/>
                    <a:pt x="4775" y="7703"/>
                  </a:cubicBezTo>
                  <a:cubicBezTo>
                    <a:pt x="3382" y="10799"/>
                    <a:pt x="1882" y="13847"/>
                    <a:pt x="1" y="16705"/>
                  </a:cubicBezTo>
                  <a:cubicBezTo>
                    <a:pt x="2739" y="13788"/>
                    <a:pt x="4680" y="10228"/>
                    <a:pt x="6132" y="6537"/>
                  </a:cubicBezTo>
                  <a:cubicBezTo>
                    <a:pt x="6835" y="4691"/>
                    <a:pt x="7263" y="2762"/>
                    <a:pt x="7716" y="822"/>
                  </a:cubicBezTo>
                  <a:cubicBezTo>
                    <a:pt x="7775" y="560"/>
                    <a:pt x="7847" y="274"/>
                    <a:pt x="78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20"/>
            <p:cNvSpPr/>
            <p:nvPr/>
          </p:nvSpPr>
          <p:spPr>
            <a:xfrm>
              <a:off x="7110400" y="3369300"/>
              <a:ext cx="200350" cy="481625"/>
            </a:xfrm>
            <a:custGeom>
              <a:rect b="b" l="l" r="r" t="t"/>
              <a:pathLst>
                <a:path extrusionOk="0" h="19265" w="8014">
                  <a:moveTo>
                    <a:pt x="8013" y="0"/>
                  </a:moveTo>
                  <a:cubicBezTo>
                    <a:pt x="7882" y="512"/>
                    <a:pt x="7716" y="988"/>
                    <a:pt x="7561" y="1477"/>
                  </a:cubicBezTo>
                  <a:cubicBezTo>
                    <a:pt x="6632" y="4120"/>
                    <a:pt x="5799" y="6799"/>
                    <a:pt x="4727" y="9406"/>
                  </a:cubicBezTo>
                  <a:cubicBezTo>
                    <a:pt x="3418" y="12454"/>
                    <a:pt x="1691" y="16074"/>
                    <a:pt x="1" y="19265"/>
                  </a:cubicBezTo>
                  <a:cubicBezTo>
                    <a:pt x="2739" y="15669"/>
                    <a:pt x="4727" y="11585"/>
                    <a:pt x="6192" y="7323"/>
                  </a:cubicBezTo>
                  <a:cubicBezTo>
                    <a:pt x="6882" y="5251"/>
                    <a:pt x="7347" y="3108"/>
                    <a:pt x="7811" y="977"/>
                  </a:cubicBezTo>
                  <a:cubicBezTo>
                    <a:pt x="7882" y="655"/>
                    <a:pt x="7942" y="310"/>
                    <a:pt x="8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20"/>
            <p:cNvSpPr/>
            <p:nvPr/>
          </p:nvSpPr>
          <p:spPr>
            <a:xfrm>
              <a:off x="7183325" y="3448175"/>
              <a:ext cx="175950" cy="465250"/>
            </a:xfrm>
            <a:custGeom>
              <a:rect b="b" l="l" r="r" t="t"/>
              <a:pathLst>
                <a:path extrusionOk="0" h="18610" w="7038">
                  <a:moveTo>
                    <a:pt x="7037" y="0"/>
                  </a:moveTo>
                  <a:cubicBezTo>
                    <a:pt x="6918" y="477"/>
                    <a:pt x="6763" y="941"/>
                    <a:pt x="6620" y="1417"/>
                  </a:cubicBezTo>
                  <a:cubicBezTo>
                    <a:pt x="6216" y="2679"/>
                    <a:pt x="5799" y="3929"/>
                    <a:pt x="5418" y="5192"/>
                  </a:cubicBezTo>
                  <a:cubicBezTo>
                    <a:pt x="5037" y="6418"/>
                    <a:pt x="4715" y="7656"/>
                    <a:pt x="4287" y="8859"/>
                  </a:cubicBezTo>
                  <a:cubicBezTo>
                    <a:pt x="3751" y="10418"/>
                    <a:pt x="3001" y="12097"/>
                    <a:pt x="2644" y="12931"/>
                  </a:cubicBezTo>
                  <a:cubicBezTo>
                    <a:pt x="1917" y="14645"/>
                    <a:pt x="989" y="16717"/>
                    <a:pt x="1" y="18610"/>
                  </a:cubicBezTo>
                  <a:cubicBezTo>
                    <a:pt x="2572" y="15193"/>
                    <a:pt x="4477" y="11323"/>
                    <a:pt x="5680" y="7239"/>
                  </a:cubicBezTo>
                  <a:cubicBezTo>
                    <a:pt x="6251" y="5168"/>
                    <a:pt x="6585" y="3036"/>
                    <a:pt x="6906" y="905"/>
                  </a:cubicBezTo>
                  <a:cubicBezTo>
                    <a:pt x="6942" y="608"/>
                    <a:pt x="6990" y="298"/>
                    <a:pt x="7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20"/>
            <p:cNvSpPr/>
            <p:nvPr/>
          </p:nvSpPr>
          <p:spPr>
            <a:xfrm>
              <a:off x="7255350" y="3677375"/>
              <a:ext cx="111650" cy="297075"/>
            </a:xfrm>
            <a:custGeom>
              <a:rect b="b" l="l" r="r" t="t"/>
              <a:pathLst>
                <a:path extrusionOk="0" h="11883" w="4466">
                  <a:moveTo>
                    <a:pt x="4466" y="0"/>
                  </a:moveTo>
                  <a:cubicBezTo>
                    <a:pt x="4382" y="298"/>
                    <a:pt x="4287" y="584"/>
                    <a:pt x="4204" y="869"/>
                  </a:cubicBezTo>
                  <a:cubicBezTo>
                    <a:pt x="3608" y="2572"/>
                    <a:pt x="3013" y="3941"/>
                    <a:pt x="2394" y="5691"/>
                  </a:cubicBezTo>
                  <a:cubicBezTo>
                    <a:pt x="1644" y="7799"/>
                    <a:pt x="941" y="9918"/>
                    <a:pt x="1" y="11883"/>
                  </a:cubicBezTo>
                  <a:cubicBezTo>
                    <a:pt x="2454" y="8561"/>
                    <a:pt x="3858" y="4691"/>
                    <a:pt x="4382" y="607"/>
                  </a:cubicBezTo>
                  <a:cubicBezTo>
                    <a:pt x="4406" y="405"/>
                    <a:pt x="4442" y="191"/>
                    <a:pt x="4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20"/>
            <p:cNvSpPr/>
            <p:nvPr/>
          </p:nvSpPr>
          <p:spPr>
            <a:xfrm>
              <a:off x="7311325" y="3920250"/>
              <a:ext cx="66100" cy="149750"/>
            </a:xfrm>
            <a:custGeom>
              <a:rect b="b" l="l" r="r" t="t"/>
              <a:pathLst>
                <a:path extrusionOk="0" h="5990" w="2644">
                  <a:moveTo>
                    <a:pt x="2643" y="1"/>
                  </a:moveTo>
                  <a:cubicBezTo>
                    <a:pt x="2620" y="108"/>
                    <a:pt x="2584" y="203"/>
                    <a:pt x="2560" y="298"/>
                  </a:cubicBezTo>
                  <a:cubicBezTo>
                    <a:pt x="2274" y="1191"/>
                    <a:pt x="1858" y="1941"/>
                    <a:pt x="1405" y="2822"/>
                  </a:cubicBezTo>
                  <a:cubicBezTo>
                    <a:pt x="869" y="3965"/>
                    <a:pt x="560" y="4763"/>
                    <a:pt x="0" y="5990"/>
                  </a:cubicBezTo>
                  <a:cubicBezTo>
                    <a:pt x="1310" y="4346"/>
                    <a:pt x="2465" y="2406"/>
                    <a:pt x="2632" y="239"/>
                  </a:cubicBezTo>
                  <a:cubicBezTo>
                    <a:pt x="2643" y="167"/>
                    <a:pt x="2643" y="96"/>
                    <a:pt x="26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20"/>
            <p:cNvSpPr/>
            <p:nvPr/>
          </p:nvSpPr>
          <p:spPr>
            <a:xfrm>
              <a:off x="7339600" y="4120575"/>
              <a:ext cx="19975" cy="53900"/>
            </a:xfrm>
            <a:custGeom>
              <a:rect b="b" l="l" r="r" t="t"/>
              <a:pathLst>
                <a:path extrusionOk="0" h="2156" w="799">
                  <a:moveTo>
                    <a:pt x="798" y="1"/>
                  </a:moveTo>
                  <a:cubicBezTo>
                    <a:pt x="477" y="679"/>
                    <a:pt x="191" y="1394"/>
                    <a:pt x="0" y="2156"/>
                  </a:cubicBezTo>
                  <a:cubicBezTo>
                    <a:pt x="358" y="1477"/>
                    <a:pt x="619" y="739"/>
                    <a:pt x="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20"/>
            <p:cNvSpPr/>
            <p:nvPr/>
          </p:nvSpPr>
          <p:spPr>
            <a:xfrm>
              <a:off x="7323825" y="3036825"/>
              <a:ext cx="47950" cy="297975"/>
            </a:xfrm>
            <a:custGeom>
              <a:rect b="b" l="l" r="r" t="t"/>
              <a:pathLst>
                <a:path extrusionOk="0" h="11919" w="1918">
                  <a:moveTo>
                    <a:pt x="1500" y="0"/>
                  </a:moveTo>
                  <a:cubicBezTo>
                    <a:pt x="1465" y="274"/>
                    <a:pt x="1441" y="572"/>
                    <a:pt x="1417" y="893"/>
                  </a:cubicBezTo>
                  <a:cubicBezTo>
                    <a:pt x="1262" y="2857"/>
                    <a:pt x="1024" y="4798"/>
                    <a:pt x="810" y="6763"/>
                  </a:cubicBezTo>
                  <a:cubicBezTo>
                    <a:pt x="584" y="8596"/>
                    <a:pt x="465" y="10096"/>
                    <a:pt x="0" y="11918"/>
                  </a:cubicBezTo>
                  <a:cubicBezTo>
                    <a:pt x="941" y="10025"/>
                    <a:pt x="1477" y="7953"/>
                    <a:pt x="1727" y="5870"/>
                  </a:cubicBezTo>
                  <a:cubicBezTo>
                    <a:pt x="1917" y="4108"/>
                    <a:pt x="1822" y="2322"/>
                    <a:pt x="1584" y="560"/>
                  </a:cubicBezTo>
                  <a:cubicBezTo>
                    <a:pt x="1548" y="369"/>
                    <a:pt x="1536" y="191"/>
                    <a:pt x="1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20"/>
            <p:cNvSpPr/>
            <p:nvPr/>
          </p:nvSpPr>
          <p:spPr>
            <a:xfrm>
              <a:off x="7371750" y="3346675"/>
              <a:ext cx="8650" cy="41400"/>
            </a:xfrm>
            <a:custGeom>
              <a:rect b="b" l="l" r="r" t="t"/>
              <a:pathLst>
                <a:path extrusionOk="0" h="1656" w="346">
                  <a:moveTo>
                    <a:pt x="345" y="0"/>
                  </a:moveTo>
                  <a:cubicBezTo>
                    <a:pt x="167" y="536"/>
                    <a:pt x="48" y="1084"/>
                    <a:pt x="0" y="1655"/>
                  </a:cubicBezTo>
                  <a:cubicBezTo>
                    <a:pt x="203" y="1120"/>
                    <a:pt x="322" y="560"/>
                    <a:pt x="3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20"/>
            <p:cNvSpPr/>
            <p:nvPr/>
          </p:nvSpPr>
          <p:spPr>
            <a:xfrm>
              <a:off x="7133025" y="3182950"/>
              <a:ext cx="25325" cy="105700"/>
            </a:xfrm>
            <a:custGeom>
              <a:rect b="b" l="l" r="r" t="t"/>
              <a:pathLst>
                <a:path extrusionOk="0" h="4228" w="1013">
                  <a:moveTo>
                    <a:pt x="917" y="1"/>
                  </a:moveTo>
                  <a:cubicBezTo>
                    <a:pt x="655" y="763"/>
                    <a:pt x="369" y="1727"/>
                    <a:pt x="239" y="2585"/>
                  </a:cubicBezTo>
                  <a:cubicBezTo>
                    <a:pt x="131" y="3239"/>
                    <a:pt x="108" y="3525"/>
                    <a:pt x="0" y="4228"/>
                  </a:cubicBezTo>
                  <a:cubicBezTo>
                    <a:pt x="679" y="2930"/>
                    <a:pt x="1012" y="1454"/>
                    <a:pt x="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20"/>
            <p:cNvSpPr/>
            <p:nvPr/>
          </p:nvSpPr>
          <p:spPr>
            <a:xfrm>
              <a:off x="7057725" y="3183250"/>
              <a:ext cx="16975" cy="73250"/>
            </a:xfrm>
            <a:custGeom>
              <a:rect b="b" l="l" r="r" t="t"/>
              <a:pathLst>
                <a:path extrusionOk="0" h="2930" w="679">
                  <a:moveTo>
                    <a:pt x="619" y="1"/>
                  </a:moveTo>
                  <a:lnTo>
                    <a:pt x="619" y="1"/>
                  </a:lnTo>
                  <a:cubicBezTo>
                    <a:pt x="274" y="846"/>
                    <a:pt x="60" y="1965"/>
                    <a:pt x="0" y="2930"/>
                  </a:cubicBezTo>
                  <a:cubicBezTo>
                    <a:pt x="453" y="2025"/>
                    <a:pt x="679" y="1013"/>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20"/>
            <p:cNvSpPr/>
            <p:nvPr/>
          </p:nvSpPr>
          <p:spPr>
            <a:xfrm>
              <a:off x="7012475" y="3150225"/>
              <a:ext cx="5975" cy="44975"/>
            </a:xfrm>
            <a:custGeom>
              <a:rect b="b" l="l" r="r" t="t"/>
              <a:pathLst>
                <a:path extrusionOk="0" h="1799" w="239">
                  <a:moveTo>
                    <a:pt x="48" y="0"/>
                  </a:moveTo>
                  <a:lnTo>
                    <a:pt x="48" y="0"/>
                  </a:lnTo>
                  <a:cubicBezTo>
                    <a:pt x="12" y="596"/>
                    <a:pt x="0" y="1203"/>
                    <a:pt x="119" y="1798"/>
                  </a:cubicBezTo>
                  <a:cubicBezTo>
                    <a:pt x="227" y="1203"/>
                    <a:pt x="238" y="584"/>
                    <a:pt x="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20"/>
            <p:cNvSpPr/>
            <p:nvPr/>
          </p:nvSpPr>
          <p:spPr>
            <a:xfrm>
              <a:off x="4865175" y="4261975"/>
              <a:ext cx="601300" cy="70975"/>
            </a:xfrm>
            <a:custGeom>
              <a:rect b="b" l="l" r="r" t="t"/>
              <a:pathLst>
                <a:path extrusionOk="0" h="2839" w="24052">
                  <a:moveTo>
                    <a:pt x="24051" y="0"/>
                  </a:moveTo>
                  <a:lnTo>
                    <a:pt x="24051" y="0"/>
                  </a:lnTo>
                  <a:cubicBezTo>
                    <a:pt x="24049" y="1"/>
                    <a:pt x="24047" y="2"/>
                    <a:pt x="24045" y="3"/>
                  </a:cubicBezTo>
                  <a:lnTo>
                    <a:pt x="24045" y="3"/>
                  </a:lnTo>
                  <a:cubicBezTo>
                    <a:pt x="24047" y="2"/>
                    <a:pt x="24049" y="1"/>
                    <a:pt x="24051" y="0"/>
                  </a:cubicBezTo>
                  <a:close/>
                  <a:moveTo>
                    <a:pt x="24045" y="3"/>
                  </a:moveTo>
                  <a:lnTo>
                    <a:pt x="24045" y="3"/>
                  </a:lnTo>
                  <a:cubicBezTo>
                    <a:pt x="24022" y="14"/>
                    <a:pt x="23990" y="24"/>
                    <a:pt x="23968" y="24"/>
                  </a:cubicBezTo>
                  <a:cubicBezTo>
                    <a:pt x="23158" y="298"/>
                    <a:pt x="22337" y="488"/>
                    <a:pt x="21515" y="702"/>
                  </a:cubicBezTo>
                  <a:cubicBezTo>
                    <a:pt x="17975" y="1667"/>
                    <a:pt x="14795" y="2143"/>
                    <a:pt x="11149" y="2143"/>
                  </a:cubicBezTo>
                  <a:cubicBezTo>
                    <a:pt x="11104" y="2143"/>
                    <a:pt x="11059" y="2143"/>
                    <a:pt x="11014" y="2143"/>
                  </a:cubicBezTo>
                  <a:cubicBezTo>
                    <a:pt x="7906" y="2063"/>
                    <a:pt x="4814" y="1617"/>
                    <a:pt x="1711" y="1617"/>
                  </a:cubicBezTo>
                  <a:cubicBezTo>
                    <a:pt x="1142" y="1617"/>
                    <a:pt x="571" y="1632"/>
                    <a:pt x="1" y="1667"/>
                  </a:cubicBezTo>
                  <a:cubicBezTo>
                    <a:pt x="3715" y="2012"/>
                    <a:pt x="5418" y="2441"/>
                    <a:pt x="9097" y="2738"/>
                  </a:cubicBezTo>
                  <a:cubicBezTo>
                    <a:pt x="9940" y="2806"/>
                    <a:pt x="10788" y="2838"/>
                    <a:pt x="11636" y="2838"/>
                  </a:cubicBezTo>
                  <a:cubicBezTo>
                    <a:pt x="13314" y="2838"/>
                    <a:pt x="14997" y="2714"/>
                    <a:pt x="16658" y="2500"/>
                  </a:cubicBezTo>
                  <a:cubicBezTo>
                    <a:pt x="18574" y="2215"/>
                    <a:pt x="20479" y="1595"/>
                    <a:pt x="22230" y="833"/>
                  </a:cubicBezTo>
                  <a:cubicBezTo>
                    <a:pt x="22847" y="561"/>
                    <a:pt x="23452" y="288"/>
                    <a:pt x="24045" y="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20"/>
            <p:cNvSpPr/>
            <p:nvPr/>
          </p:nvSpPr>
          <p:spPr>
            <a:xfrm>
              <a:off x="5054775" y="4255425"/>
              <a:ext cx="324175" cy="38125"/>
            </a:xfrm>
            <a:custGeom>
              <a:rect b="b" l="l" r="r" t="t"/>
              <a:pathLst>
                <a:path extrusionOk="0" h="1525" w="12967">
                  <a:moveTo>
                    <a:pt x="12967" y="0"/>
                  </a:moveTo>
                  <a:lnTo>
                    <a:pt x="12967" y="0"/>
                  </a:lnTo>
                  <a:cubicBezTo>
                    <a:pt x="11800" y="322"/>
                    <a:pt x="10669" y="333"/>
                    <a:pt x="9443" y="464"/>
                  </a:cubicBezTo>
                  <a:cubicBezTo>
                    <a:pt x="6597" y="726"/>
                    <a:pt x="3763" y="857"/>
                    <a:pt x="930" y="1179"/>
                  </a:cubicBezTo>
                  <a:cubicBezTo>
                    <a:pt x="620" y="1215"/>
                    <a:pt x="322" y="1250"/>
                    <a:pt x="1" y="1274"/>
                  </a:cubicBezTo>
                  <a:cubicBezTo>
                    <a:pt x="215" y="1286"/>
                    <a:pt x="418" y="1310"/>
                    <a:pt x="632" y="1334"/>
                  </a:cubicBezTo>
                  <a:cubicBezTo>
                    <a:pt x="1879" y="1448"/>
                    <a:pt x="3132" y="1524"/>
                    <a:pt x="4383" y="1524"/>
                  </a:cubicBezTo>
                  <a:cubicBezTo>
                    <a:pt x="5986" y="1524"/>
                    <a:pt x="7585" y="1399"/>
                    <a:pt x="9157" y="1072"/>
                  </a:cubicBezTo>
                  <a:cubicBezTo>
                    <a:pt x="10443" y="798"/>
                    <a:pt x="11764" y="560"/>
                    <a:pt x="129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20"/>
            <p:cNvSpPr/>
            <p:nvPr/>
          </p:nvSpPr>
          <p:spPr>
            <a:xfrm>
              <a:off x="5709925" y="4211350"/>
              <a:ext cx="174750" cy="501300"/>
            </a:xfrm>
            <a:custGeom>
              <a:rect b="b" l="l" r="r" t="t"/>
              <a:pathLst>
                <a:path extrusionOk="0" h="20052" w="6990">
                  <a:moveTo>
                    <a:pt x="6990" y="1"/>
                  </a:moveTo>
                  <a:cubicBezTo>
                    <a:pt x="5454" y="346"/>
                    <a:pt x="4192" y="1418"/>
                    <a:pt x="3180" y="2549"/>
                  </a:cubicBezTo>
                  <a:cubicBezTo>
                    <a:pt x="358" y="6002"/>
                    <a:pt x="1" y="12252"/>
                    <a:pt x="2322" y="16122"/>
                  </a:cubicBezTo>
                  <a:cubicBezTo>
                    <a:pt x="3180" y="17444"/>
                    <a:pt x="4204" y="18575"/>
                    <a:pt x="5311" y="19765"/>
                  </a:cubicBezTo>
                  <a:cubicBezTo>
                    <a:pt x="5394" y="19872"/>
                    <a:pt x="5501" y="19968"/>
                    <a:pt x="5597" y="20051"/>
                  </a:cubicBezTo>
                  <a:cubicBezTo>
                    <a:pt x="5549" y="19980"/>
                    <a:pt x="5501" y="19944"/>
                    <a:pt x="5477" y="19884"/>
                  </a:cubicBezTo>
                  <a:cubicBezTo>
                    <a:pt x="4823" y="19015"/>
                    <a:pt x="4239" y="18098"/>
                    <a:pt x="3692" y="17170"/>
                  </a:cubicBezTo>
                  <a:cubicBezTo>
                    <a:pt x="3049" y="16098"/>
                    <a:pt x="2656" y="15360"/>
                    <a:pt x="2322" y="14253"/>
                  </a:cubicBezTo>
                  <a:cubicBezTo>
                    <a:pt x="1263" y="10979"/>
                    <a:pt x="1286" y="7990"/>
                    <a:pt x="2632" y="4787"/>
                  </a:cubicBezTo>
                  <a:cubicBezTo>
                    <a:pt x="2715" y="4597"/>
                    <a:pt x="2680" y="4668"/>
                    <a:pt x="2810" y="4406"/>
                  </a:cubicBezTo>
                  <a:cubicBezTo>
                    <a:pt x="3049" y="3918"/>
                    <a:pt x="3311" y="3442"/>
                    <a:pt x="3632" y="2978"/>
                  </a:cubicBezTo>
                  <a:cubicBezTo>
                    <a:pt x="3942" y="2525"/>
                    <a:pt x="4049" y="2406"/>
                    <a:pt x="4525" y="1870"/>
                  </a:cubicBezTo>
                  <a:cubicBezTo>
                    <a:pt x="5263" y="1084"/>
                    <a:pt x="5978" y="406"/>
                    <a:pt x="6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20"/>
            <p:cNvSpPr/>
            <p:nvPr/>
          </p:nvSpPr>
          <p:spPr>
            <a:xfrm>
              <a:off x="5776000" y="4270000"/>
              <a:ext cx="99150" cy="415250"/>
            </a:xfrm>
            <a:custGeom>
              <a:rect b="b" l="l" r="r" t="t"/>
              <a:pathLst>
                <a:path extrusionOk="0" h="16610" w="3966">
                  <a:moveTo>
                    <a:pt x="3823" y="0"/>
                  </a:moveTo>
                  <a:lnTo>
                    <a:pt x="3823" y="0"/>
                  </a:lnTo>
                  <a:cubicBezTo>
                    <a:pt x="3811" y="0"/>
                    <a:pt x="3787" y="36"/>
                    <a:pt x="3751" y="60"/>
                  </a:cubicBezTo>
                  <a:cubicBezTo>
                    <a:pt x="3073" y="632"/>
                    <a:pt x="2442" y="1274"/>
                    <a:pt x="1918" y="1989"/>
                  </a:cubicBezTo>
                  <a:cubicBezTo>
                    <a:pt x="668" y="3632"/>
                    <a:pt x="1" y="5704"/>
                    <a:pt x="60" y="7775"/>
                  </a:cubicBezTo>
                  <a:cubicBezTo>
                    <a:pt x="227" y="11049"/>
                    <a:pt x="1644" y="14276"/>
                    <a:pt x="3966" y="16610"/>
                  </a:cubicBezTo>
                  <a:cubicBezTo>
                    <a:pt x="2501" y="14681"/>
                    <a:pt x="1727" y="12657"/>
                    <a:pt x="1239" y="10299"/>
                  </a:cubicBezTo>
                  <a:cubicBezTo>
                    <a:pt x="596" y="7728"/>
                    <a:pt x="941" y="5263"/>
                    <a:pt x="2001" y="2965"/>
                  </a:cubicBezTo>
                  <a:cubicBezTo>
                    <a:pt x="2453" y="1989"/>
                    <a:pt x="3037" y="1060"/>
                    <a:pt x="3680" y="203"/>
                  </a:cubicBezTo>
                  <a:cubicBezTo>
                    <a:pt x="3727" y="143"/>
                    <a:pt x="3787" y="60"/>
                    <a:pt x="38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20"/>
            <p:cNvSpPr/>
            <p:nvPr/>
          </p:nvSpPr>
          <p:spPr>
            <a:xfrm>
              <a:off x="5391725" y="4202725"/>
              <a:ext cx="251850" cy="250050"/>
            </a:xfrm>
            <a:custGeom>
              <a:rect b="b" l="l" r="r" t="t"/>
              <a:pathLst>
                <a:path extrusionOk="0" h="10002" w="10074">
                  <a:moveTo>
                    <a:pt x="10074" y="1"/>
                  </a:moveTo>
                  <a:lnTo>
                    <a:pt x="10074" y="1"/>
                  </a:lnTo>
                  <a:cubicBezTo>
                    <a:pt x="8002" y="3739"/>
                    <a:pt x="5728" y="7156"/>
                    <a:pt x="2013" y="9157"/>
                  </a:cubicBezTo>
                  <a:cubicBezTo>
                    <a:pt x="1430" y="9466"/>
                    <a:pt x="953" y="9657"/>
                    <a:pt x="322" y="9883"/>
                  </a:cubicBezTo>
                  <a:cubicBezTo>
                    <a:pt x="227" y="9930"/>
                    <a:pt x="120" y="9954"/>
                    <a:pt x="1" y="10002"/>
                  </a:cubicBezTo>
                  <a:cubicBezTo>
                    <a:pt x="560" y="9907"/>
                    <a:pt x="1120" y="9811"/>
                    <a:pt x="1668" y="9645"/>
                  </a:cubicBezTo>
                  <a:cubicBezTo>
                    <a:pt x="3763" y="8990"/>
                    <a:pt x="5680" y="7716"/>
                    <a:pt x="7026" y="5954"/>
                  </a:cubicBezTo>
                  <a:cubicBezTo>
                    <a:pt x="8359" y="4156"/>
                    <a:pt x="9276" y="2072"/>
                    <a:pt x="10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20"/>
            <p:cNvSpPr/>
            <p:nvPr/>
          </p:nvSpPr>
          <p:spPr>
            <a:xfrm>
              <a:off x="5441150" y="4300650"/>
              <a:ext cx="187250" cy="172975"/>
            </a:xfrm>
            <a:custGeom>
              <a:rect b="b" l="l" r="r" t="t"/>
              <a:pathLst>
                <a:path extrusionOk="0" h="6919" w="7490">
                  <a:moveTo>
                    <a:pt x="7489" y="1"/>
                  </a:moveTo>
                  <a:lnTo>
                    <a:pt x="7489" y="1"/>
                  </a:lnTo>
                  <a:cubicBezTo>
                    <a:pt x="5834" y="2906"/>
                    <a:pt x="3667" y="4716"/>
                    <a:pt x="953" y="6371"/>
                  </a:cubicBezTo>
                  <a:cubicBezTo>
                    <a:pt x="643" y="6561"/>
                    <a:pt x="310" y="6740"/>
                    <a:pt x="0" y="6918"/>
                  </a:cubicBezTo>
                  <a:cubicBezTo>
                    <a:pt x="250" y="6859"/>
                    <a:pt x="512" y="6799"/>
                    <a:pt x="750" y="6728"/>
                  </a:cubicBezTo>
                  <a:cubicBezTo>
                    <a:pt x="2143" y="6311"/>
                    <a:pt x="3489" y="5621"/>
                    <a:pt x="4584" y="4692"/>
                  </a:cubicBezTo>
                  <a:cubicBezTo>
                    <a:pt x="5965" y="3442"/>
                    <a:pt x="6965" y="1787"/>
                    <a:pt x="7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20"/>
            <p:cNvSpPr/>
            <p:nvPr/>
          </p:nvSpPr>
          <p:spPr>
            <a:xfrm>
              <a:off x="5482825" y="4408100"/>
              <a:ext cx="108075" cy="89025"/>
            </a:xfrm>
            <a:custGeom>
              <a:rect b="b" l="l" r="r" t="t"/>
              <a:pathLst>
                <a:path extrusionOk="0" h="3561" w="4323">
                  <a:moveTo>
                    <a:pt x="4322" y="1"/>
                  </a:moveTo>
                  <a:lnTo>
                    <a:pt x="4322" y="1"/>
                  </a:lnTo>
                  <a:cubicBezTo>
                    <a:pt x="3786" y="644"/>
                    <a:pt x="3131" y="1168"/>
                    <a:pt x="2477" y="1680"/>
                  </a:cubicBezTo>
                  <a:cubicBezTo>
                    <a:pt x="1941" y="2132"/>
                    <a:pt x="1405" y="2489"/>
                    <a:pt x="572" y="3132"/>
                  </a:cubicBezTo>
                  <a:cubicBezTo>
                    <a:pt x="369" y="3287"/>
                    <a:pt x="214" y="3406"/>
                    <a:pt x="0" y="3561"/>
                  </a:cubicBezTo>
                  <a:cubicBezTo>
                    <a:pt x="72" y="3525"/>
                    <a:pt x="167" y="3501"/>
                    <a:pt x="238" y="3466"/>
                  </a:cubicBezTo>
                  <a:cubicBezTo>
                    <a:pt x="2143" y="2847"/>
                    <a:pt x="3489" y="1846"/>
                    <a:pt x="4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20"/>
            <p:cNvSpPr/>
            <p:nvPr/>
          </p:nvSpPr>
          <p:spPr>
            <a:xfrm>
              <a:off x="5524200" y="4467650"/>
              <a:ext cx="57175" cy="52100"/>
            </a:xfrm>
            <a:custGeom>
              <a:rect b="b" l="l" r="r" t="t"/>
              <a:pathLst>
                <a:path extrusionOk="0" h="2084" w="2287">
                  <a:moveTo>
                    <a:pt x="2286" y="0"/>
                  </a:moveTo>
                  <a:lnTo>
                    <a:pt x="2286" y="0"/>
                  </a:lnTo>
                  <a:cubicBezTo>
                    <a:pt x="1977" y="346"/>
                    <a:pt x="1619" y="596"/>
                    <a:pt x="1381" y="774"/>
                  </a:cubicBezTo>
                  <a:cubicBezTo>
                    <a:pt x="857" y="1167"/>
                    <a:pt x="441" y="1643"/>
                    <a:pt x="0" y="2084"/>
                  </a:cubicBezTo>
                  <a:cubicBezTo>
                    <a:pt x="905" y="1596"/>
                    <a:pt x="1869" y="988"/>
                    <a:pt x="22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20"/>
            <p:cNvSpPr/>
            <p:nvPr/>
          </p:nvSpPr>
          <p:spPr>
            <a:xfrm>
              <a:off x="5086625" y="4392325"/>
              <a:ext cx="450100" cy="463475"/>
            </a:xfrm>
            <a:custGeom>
              <a:rect b="b" l="l" r="r" t="t"/>
              <a:pathLst>
                <a:path extrusionOk="0" h="18539" w="18004">
                  <a:moveTo>
                    <a:pt x="1" y="1"/>
                  </a:moveTo>
                  <a:cubicBezTo>
                    <a:pt x="144" y="84"/>
                    <a:pt x="287" y="144"/>
                    <a:pt x="430" y="215"/>
                  </a:cubicBezTo>
                  <a:cubicBezTo>
                    <a:pt x="3525" y="1704"/>
                    <a:pt x="6633" y="3204"/>
                    <a:pt x="9526" y="5085"/>
                  </a:cubicBezTo>
                  <a:cubicBezTo>
                    <a:pt x="14193" y="8181"/>
                    <a:pt x="17884" y="12479"/>
                    <a:pt x="17527" y="18539"/>
                  </a:cubicBezTo>
                  <a:cubicBezTo>
                    <a:pt x="18003" y="16527"/>
                    <a:pt x="17801" y="14372"/>
                    <a:pt x="17098" y="12431"/>
                  </a:cubicBezTo>
                  <a:cubicBezTo>
                    <a:pt x="16563" y="11038"/>
                    <a:pt x="15693" y="9776"/>
                    <a:pt x="14741" y="8609"/>
                  </a:cubicBezTo>
                  <a:cubicBezTo>
                    <a:pt x="12407" y="5811"/>
                    <a:pt x="9419" y="3537"/>
                    <a:pt x="6109" y="1954"/>
                  </a:cubicBezTo>
                  <a:cubicBezTo>
                    <a:pt x="5216" y="1537"/>
                    <a:pt x="4525" y="1251"/>
                    <a:pt x="3394" y="918"/>
                  </a:cubicBezTo>
                  <a:cubicBezTo>
                    <a:pt x="2275" y="584"/>
                    <a:pt x="1132" y="34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20"/>
            <p:cNvSpPr/>
            <p:nvPr/>
          </p:nvSpPr>
          <p:spPr>
            <a:xfrm>
              <a:off x="5142900" y="4437275"/>
              <a:ext cx="354225" cy="407225"/>
            </a:xfrm>
            <a:custGeom>
              <a:rect b="b" l="l" r="r" t="t"/>
              <a:pathLst>
                <a:path extrusionOk="0" h="16289" w="14169">
                  <a:moveTo>
                    <a:pt x="0" y="1"/>
                  </a:moveTo>
                  <a:lnTo>
                    <a:pt x="0" y="1"/>
                  </a:lnTo>
                  <a:cubicBezTo>
                    <a:pt x="1679" y="894"/>
                    <a:pt x="3239" y="2001"/>
                    <a:pt x="4775" y="3168"/>
                  </a:cubicBezTo>
                  <a:cubicBezTo>
                    <a:pt x="6096" y="4180"/>
                    <a:pt x="7418" y="5180"/>
                    <a:pt x="8882" y="6609"/>
                  </a:cubicBezTo>
                  <a:cubicBezTo>
                    <a:pt x="10025" y="7752"/>
                    <a:pt x="10632" y="8669"/>
                    <a:pt x="11514" y="10026"/>
                  </a:cubicBezTo>
                  <a:cubicBezTo>
                    <a:pt x="12037" y="10871"/>
                    <a:pt x="12835" y="12276"/>
                    <a:pt x="13121" y="12919"/>
                  </a:cubicBezTo>
                  <a:cubicBezTo>
                    <a:pt x="13550" y="14014"/>
                    <a:pt x="13895" y="15146"/>
                    <a:pt x="14169" y="16289"/>
                  </a:cubicBezTo>
                  <a:cubicBezTo>
                    <a:pt x="14145" y="15384"/>
                    <a:pt x="14061" y="14526"/>
                    <a:pt x="13931" y="13693"/>
                  </a:cubicBezTo>
                  <a:cubicBezTo>
                    <a:pt x="13776" y="12621"/>
                    <a:pt x="13335" y="11609"/>
                    <a:pt x="12835" y="10657"/>
                  </a:cubicBezTo>
                  <a:cubicBezTo>
                    <a:pt x="11799" y="8597"/>
                    <a:pt x="10311" y="6787"/>
                    <a:pt x="8573" y="5299"/>
                  </a:cubicBezTo>
                  <a:cubicBezTo>
                    <a:pt x="6037" y="3073"/>
                    <a:pt x="3167" y="11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20"/>
            <p:cNvSpPr/>
            <p:nvPr/>
          </p:nvSpPr>
          <p:spPr>
            <a:xfrm>
              <a:off x="5171475" y="4498900"/>
              <a:ext cx="288750" cy="314950"/>
            </a:xfrm>
            <a:custGeom>
              <a:rect b="b" l="l" r="r" t="t"/>
              <a:pathLst>
                <a:path extrusionOk="0" h="12598" w="11550">
                  <a:moveTo>
                    <a:pt x="0" y="0"/>
                  </a:moveTo>
                  <a:cubicBezTo>
                    <a:pt x="60" y="36"/>
                    <a:pt x="84" y="48"/>
                    <a:pt x="131" y="60"/>
                  </a:cubicBezTo>
                  <a:cubicBezTo>
                    <a:pt x="857" y="429"/>
                    <a:pt x="1358" y="893"/>
                    <a:pt x="1965" y="1429"/>
                  </a:cubicBezTo>
                  <a:cubicBezTo>
                    <a:pt x="3560" y="2798"/>
                    <a:pt x="5168" y="4168"/>
                    <a:pt x="6608" y="5692"/>
                  </a:cubicBezTo>
                  <a:cubicBezTo>
                    <a:pt x="8525" y="7894"/>
                    <a:pt x="9990" y="9811"/>
                    <a:pt x="11549" y="12597"/>
                  </a:cubicBezTo>
                  <a:cubicBezTo>
                    <a:pt x="10609" y="9859"/>
                    <a:pt x="9216" y="7216"/>
                    <a:pt x="7311" y="5013"/>
                  </a:cubicBezTo>
                  <a:cubicBezTo>
                    <a:pt x="5703" y="3227"/>
                    <a:pt x="3703" y="1846"/>
                    <a:pt x="1619" y="667"/>
                  </a:cubicBezTo>
                  <a:cubicBezTo>
                    <a:pt x="1119" y="393"/>
                    <a:pt x="560" y="16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20"/>
            <p:cNvSpPr/>
            <p:nvPr/>
          </p:nvSpPr>
          <p:spPr>
            <a:xfrm>
              <a:off x="5206325" y="4594875"/>
              <a:ext cx="200025" cy="195450"/>
            </a:xfrm>
            <a:custGeom>
              <a:rect b="b" l="l" r="r" t="t"/>
              <a:pathLst>
                <a:path extrusionOk="0" h="7818" w="8001">
                  <a:moveTo>
                    <a:pt x="7" y="1"/>
                  </a:moveTo>
                  <a:cubicBezTo>
                    <a:pt x="0" y="1"/>
                    <a:pt x="10" y="6"/>
                    <a:pt x="47" y="19"/>
                  </a:cubicBezTo>
                  <a:cubicBezTo>
                    <a:pt x="297" y="126"/>
                    <a:pt x="535" y="269"/>
                    <a:pt x="761" y="436"/>
                  </a:cubicBezTo>
                  <a:cubicBezTo>
                    <a:pt x="1178" y="733"/>
                    <a:pt x="1690" y="1222"/>
                    <a:pt x="2130" y="1650"/>
                  </a:cubicBezTo>
                  <a:cubicBezTo>
                    <a:pt x="2702" y="2222"/>
                    <a:pt x="3273" y="2769"/>
                    <a:pt x="3845" y="3341"/>
                  </a:cubicBezTo>
                  <a:cubicBezTo>
                    <a:pt x="5286" y="4758"/>
                    <a:pt x="6786" y="6222"/>
                    <a:pt x="8000" y="7818"/>
                  </a:cubicBezTo>
                  <a:cubicBezTo>
                    <a:pt x="6905" y="5389"/>
                    <a:pt x="5274" y="3150"/>
                    <a:pt x="3119" y="1579"/>
                  </a:cubicBezTo>
                  <a:cubicBezTo>
                    <a:pt x="2285" y="936"/>
                    <a:pt x="1392" y="340"/>
                    <a:pt x="356" y="55"/>
                  </a:cubicBezTo>
                  <a:cubicBezTo>
                    <a:pt x="351" y="55"/>
                    <a:pt x="345" y="56"/>
                    <a:pt x="339" y="56"/>
                  </a:cubicBezTo>
                  <a:cubicBezTo>
                    <a:pt x="249" y="56"/>
                    <a:pt x="32" y="1"/>
                    <a:pt x="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20"/>
            <p:cNvSpPr/>
            <p:nvPr/>
          </p:nvSpPr>
          <p:spPr>
            <a:xfrm>
              <a:off x="5196475" y="4654875"/>
              <a:ext cx="146475" cy="120875"/>
            </a:xfrm>
            <a:custGeom>
              <a:rect b="b" l="l" r="r" t="t"/>
              <a:pathLst>
                <a:path extrusionOk="0" h="4835" w="5859">
                  <a:moveTo>
                    <a:pt x="0" y="0"/>
                  </a:moveTo>
                  <a:cubicBezTo>
                    <a:pt x="131" y="72"/>
                    <a:pt x="298" y="179"/>
                    <a:pt x="453" y="286"/>
                  </a:cubicBezTo>
                  <a:cubicBezTo>
                    <a:pt x="1191" y="762"/>
                    <a:pt x="1822" y="1417"/>
                    <a:pt x="2536" y="2024"/>
                  </a:cubicBezTo>
                  <a:cubicBezTo>
                    <a:pt x="3608" y="2989"/>
                    <a:pt x="4799" y="3834"/>
                    <a:pt x="5858" y="4834"/>
                  </a:cubicBezTo>
                  <a:cubicBezTo>
                    <a:pt x="4549" y="2703"/>
                    <a:pt x="2596" y="953"/>
                    <a:pt x="238" y="84"/>
                  </a:cubicBezTo>
                  <a:cubicBezTo>
                    <a:pt x="155" y="60"/>
                    <a:pt x="60" y="2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20"/>
            <p:cNvSpPr/>
            <p:nvPr/>
          </p:nvSpPr>
          <p:spPr>
            <a:xfrm>
              <a:off x="5620625" y="4670050"/>
              <a:ext cx="283100" cy="185750"/>
            </a:xfrm>
            <a:custGeom>
              <a:rect b="b" l="l" r="r" t="t"/>
              <a:pathLst>
                <a:path extrusionOk="0" h="7430" w="11324">
                  <a:moveTo>
                    <a:pt x="1" y="0"/>
                  </a:moveTo>
                  <a:lnTo>
                    <a:pt x="1" y="0"/>
                  </a:lnTo>
                  <a:cubicBezTo>
                    <a:pt x="1501" y="1763"/>
                    <a:pt x="3251" y="3275"/>
                    <a:pt x="5204" y="4513"/>
                  </a:cubicBezTo>
                  <a:cubicBezTo>
                    <a:pt x="6930" y="5573"/>
                    <a:pt x="8788" y="6418"/>
                    <a:pt x="10669" y="7180"/>
                  </a:cubicBezTo>
                  <a:cubicBezTo>
                    <a:pt x="10895" y="7263"/>
                    <a:pt x="11097" y="7335"/>
                    <a:pt x="11324" y="7430"/>
                  </a:cubicBezTo>
                  <a:cubicBezTo>
                    <a:pt x="11038" y="7251"/>
                    <a:pt x="10776" y="7073"/>
                    <a:pt x="10502" y="6894"/>
                  </a:cubicBezTo>
                  <a:cubicBezTo>
                    <a:pt x="7061" y="4513"/>
                    <a:pt x="3251" y="25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20"/>
            <p:cNvSpPr/>
            <p:nvPr/>
          </p:nvSpPr>
          <p:spPr>
            <a:xfrm>
              <a:off x="5636100" y="4736425"/>
              <a:ext cx="213450" cy="118575"/>
            </a:xfrm>
            <a:custGeom>
              <a:rect b="b" l="l" r="r" t="t"/>
              <a:pathLst>
                <a:path extrusionOk="0" h="4743" w="8538">
                  <a:moveTo>
                    <a:pt x="1" y="1"/>
                  </a:moveTo>
                  <a:lnTo>
                    <a:pt x="1" y="1"/>
                  </a:lnTo>
                  <a:cubicBezTo>
                    <a:pt x="120" y="120"/>
                    <a:pt x="227" y="239"/>
                    <a:pt x="346" y="358"/>
                  </a:cubicBezTo>
                  <a:cubicBezTo>
                    <a:pt x="1846" y="1917"/>
                    <a:pt x="3668" y="3227"/>
                    <a:pt x="5704" y="3989"/>
                  </a:cubicBezTo>
                  <a:cubicBezTo>
                    <a:pt x="6347" y="4239"/>
                    <a:pt x="7014" y="4442"/>
                    <a:pt x="7680" y="4608"/>
                  </a:cubicBezTo>
                  <a:cubicBezTo>
                    <a:pt x="7935" y="4661"/>
                    <a:pt x="8200" y="4743"/>
                    <a:pt x="8449" y="4743"/>
                  </a:cubicBezTo>
                  <a:cubicBezTo>
                    <a:pt x="8478" y="4743"/>
                    <a:pt x="8508" y="4742"/>
                    <a:pt x="8538" y="4739"/>
                  </a:cubicBezTo>
                  <a:cubicBezTo>
                    <a:pt x="7323" y="4299"/>
                    <a:pt x="6204" y="3513"/>
                    <a:pt x="5061" y="2894"/>
                  </a:cubicBezTo>
                  <a:cubicBezTo>
                    <a:pt x="3585" y="2001"/>
                    <a:pt x="2073" y="1191"/>
                    <a:pt x="549" y="370"/>
                  </a:cubicBezTo>
                  <a:cubicBezTo>
                    <a:pt x="358" y="251"/>
                    <a:pt x="179" y="13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20"/>
            <p:cNvSpPr/>
            <p:nvPr/>
          </p:nvSpPr>
          <p:spPr>
            <a:xfrm>
              <a:off x="5622875" y="4781700"/>
              <a:ext cx="130225" cy="72325"/>
            </a:xfrm>
            <a:custGeom>
              <a:rect b="b" l="l" r="r" t="t"/>
              <a:pathLst>
                <a:path extrusionOk="0" h="2893" w="5209">
                  <a:moveTo>
                    <a:pt x="5" y="1"/>
                  </a:moveTo>
                  <a:lnTo>
                    <a:pt x="5" y="1"/>
                  </a:lnTo>
                  <a:cubicBezTo>
                    <a:pt x="1" y="1"/>
                    <a:pt x="27" y="21"/>
                    <a:pt x="89" y="71"/>
                  </a:cubicBezTo>
                  <a:cubicBezTo>
                    <a:pt x="1530" y="1357"/>
                    <a:pt x="3185" y="2512"/>
                    <a:pt x="5209" y="2893"/>
                  </a:cubicBezTo>
                  <a:cubicBezTo>
                    <a:pt x="4257" y="2416"/>
                    <a:pt x="3399" y="1738"/>
                    <a:pt x="2471" y="1202"/>
                  </a:cubicBezTo>
                  <a:cubicBezTo>
                    <a:pt x="1709" y="761"/>
                    <a:pt x="875" y="452"/>
                    <a:pt x="89" y="47"/>
                  </a:cubicBezTo>
                  <a:cubicBezTo>
                    <a:pt x="38" y="18"/>
                    <a:pt x="8" y="1"/>
                    <a:pt x="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20"/>
            <p:cNvSpPr/>
            <p:nvPr/>
          </p:nvSpPr>
          <p:spPr>
            <a:xfrm>
              <a:off x="5600100" y="4824525"/>
              <a:ext cx="57175" cy="28900"/>
            </a:xfrm>
            <a:custGeom>
              <a:rect b="b" l="l" r="r" t="t"/>
              <a:pathLst>
                <a:path extrusionOk="0" h="1156" w="2287">
                  <a:moveTo>
                    <a:pt x="0" y="1"/>
                  </a:moveTo>
                  <a:lnTo>
                    <a:pt x="0" y="1"/>
                  </a:lnTo>
                  <a:cubicBezTo>
                    <a:pt x="679" y="513"/>
                    <a:pt x="1441" y="977"/>
                    <a:pt x="2286" y="1156"/>
                  </a:cubicBezTo>
                  <a:cubicBezTo>
                    <a:pt x="1608" y="644"/>
                    <a:pt x="822" y="28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20"/>
            <p:cNvSpPr/>
            <p:nvPr/>
          </p:nvSpPr>
          <p:spPr>
            <a:xfrm>
              <a:off x="4910125" y="4386675"/>
              <a:ext cx="170875" cy="452775"/>
            </a:xfrm>
            <a:custGeom>
              <a:rect b="b" l="l" r="r" t="t"/>
              <a:pathLst>
                <a:path extrusionOk="0" h="18111" w="6835">
                  <a:moveTo>
                    <a:pt x="5489" y="12788"/>
                  </a:moveTo>
                  <a:lnTo>
                    <a:pt x="5489" y="12788"/>
                  </a:lnTo>
                  <a:cubicBezTo>
                    <a:pt x="5487" y="12811"/>
                    <a:pt x="5485" y="12832"/>
                    <a:pt x="5483" y="12850"/>
                  </a:cubicBezTo>
                  <a:lnTo>
                    <a:pt x="5483" y="12850"/>
                  </a:lnTo>
                  <a:cubicBezTo>
                    <a:pt x="5486" y="12830"/>
                    <a:pt x="5489" y="12807"/>
                    <a:pt x="5489" y="12788"/>
                  </a:cubicBezTo>
                  <a:close/>
                  <a:moveTo>
                    <a:pt x="1" y="1"/>
                  </a:moveTo>
                  <a:cubicBezTo>
                    <a:pt x="524" y="215"/>
                    <a:pt x="977" y="572"/>
                    <a:pt x="1358" y="894"/>
                  </a:cubicBezTo>
                  <a:cubicBezTo>
                    <a:pt x="1906" y="1322"/>
                    <a:pt x="2429" y="1810"/>
                    <a:pt x="2894" y="2334"/>
                  </a:cubicBezTo>
                  <a:cubicBezTo>
                    <a:pt x="3477" y="2953"/>
                    <a:pt x="4299" y="4668"/>
                    <a:pt x="4573" y="5311"/>
                  </a:cubicBezTo>
                  <a:cubicBezTo>
                    <a:pt x="5761" y="8034"/>
                    <a:pt x="5894" y="10317"/>
                    <a:pt x="5479" y="12884"/>
                  </a:cubicBezTo>
                  <a:lnTo>
                    <a:pt x="5479" y="12884"/>
                  </a:lnTo>
                  <a:cubicBezTo>
                    <a:pt x="5480" y="12874"/>
                    <a:pt x="5481" y="12862"/>
                    <a:pt x="5483" y="12850"/>
                  </a:cubicBezTo>
                  <a:lnTo>
                    <a:pt x="5483" y="12850"/>
                  </a:lnTo>
                  <a:cubicBezTo>
                    <a:pt x="5480" y="12868"/>
                    <a:pt x="5477" y="12884"/>
                    <a:pt x="5477" y="12895"/>
                  </a:cubicBezTo>
                  <a:cubicBezTo>
                    <a:pt x="5478" y="12892"/>
                    <a:pt x="5479" y="12888"/>
                    <a:pt x="5479" y="12884"/>
                  </a:cubicBezTo>
                  <a:lnTo>
                    <a:pt x="5479" y="12884"/>
                  </a:lnTo>
                  <a:cubicBezTo>
                    <a:pt x="5458" y="13089"/>
                    <a:pt x="5471" y="12987"/>
                    <a:pt x="5418" y="13240"/>
                  </a:cubicBezTo>
                  <a:cubicBezTo>
                    <a:pt x="5299" y="14002"/>
                    <a:pt x="5132" y="14741"/>
                    <a:pt x="4894" y="15467"/>
                  </a:cubicBezTo>
                  <a:cubicBezTo>
                    <a:pt x="4620" y="16288"/>
                    <a:pt x="4275" y="17074"/>
                    <a:pt x="3941" y="17836"/>
                  </a:cubicBezTo>
                  <a:cubicBezTo>
                    <a:pt x="3906" y="17932"/>
                    <a:pt x="3858" y="18027"/>
                    <a:pt x="3811" y="18110"/>
                  </a:cubicBezTo>
                  <a:cubicBezTo>
                    <a:pt x="3858" y="18051"/>
                    <a:pt x="3918" y="17967"/>
                    <a:pt x="3965" y="17920"/>
                  </a:cubicBezTo>
                  <a:cubicBezTo>
                    <a:pt x="4739" y="16884"/>
                    <a:pt x="5465" y="15800"/>
                    <a:pt x="5835" y="14562"/>
                  </a:cubicBezTo>
                  <a:cubicBezTo>
                    <a:pt x="6835" y="11526"/>
                    <a:pt x="6608" y="8276"/>
                    <a:pt x="5311" y="5359"/>
                  </a:cubicBezTo>
                  <a:cubicBezTo>
                    <a:pt x="4775" y="4144"/>
                    <a:pt x="4120" y="2977"/>
                    <a:pt x="3191" y="2025"/>
                  </a:cubicBezTo>
                  <a:cubicBezTo>
                    <a:pt x="2632" y="1501"/>
                    <a:pt x="2013" y="1048"/>
                    <a:pt x="1358" y="667"/>
                  </a:cubicBezTo>
                  <a:cubicBezTo>
                    <a:pt x="929" y="394"/>
                    <a:pt x="477" y="1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20"/>
            <p:cNvSpPr/>
            <p:nvPr/>
          </p:nvSpPr>
          <p:spPr>
            <a:xfrm>
              <a:off x="5020850" y="4434300"/>
              <a:ext cx="95875" cy="409300"/>
            </a:xfrm>
            <a:custGeom>
              <a:rect b="b" l="l" r="r" t="t"/>
              <a:pathLst>
                <a:path extrusionOk="0" h="16372" w="3835">
                  <a:moveTo>
                    <a:pt x="1" y="1"/>
                  </a:moveTo>
                  <a:cubicBezTo>
                    <a:pt x="810" y="1096"/>
                    <a:pt x="1287" y="2215"/>
                    <a:pt x="1739" y="3418"/>
                  </a:cubicBezTo>
                  <a:cubicBezTo>
                    <a:pt x="2870" y="6454"/>
                    <a:pt x="3192" y="9550"/>
                    <a:pt x="2572" y="12514"/>
                  </a:cubicBezTo>
                  <a:cubicBezTo>
                    <a:pt x="2275" y="13741"/>
                    <a:pt x="1882" y="14967"/>
                    <a:pt x="1453" y="16157"/>
                  </a:cubicBezTo>
                  <a:cubicBezTo>
                    <a:pt x="1417" y="16229"/>
                    <a:pt x="1394" y="16288"/>
                    <a:pt x="1382" y="16372"/>
                  </a:cubicBezTo>
                  <a:cubicBezTo>
                    <a:pt x="1394" y="16348"/>
                    <a:pt x="1394" y="16336"/>
                    <a:pt x="1406" y="16324"/>
                  </a:cubicBezTo>
                  <a:cubicBezTo>
                    <a:pt x="1918" y="15538"/>
                    <a:pt x="2370" y="14729"/>
                    <a:pt x="2739" y="13883"/>
                  </a:cubicBezTo>
                  <a:cubicBezTo>
                    <a:pt x="3596" y="11883"/>
                    <a:pt x="3834" y="9669"/>
                    <a:pt x="3525" y="7525"/>
                  </a:cubicBezTo>
                  <a:cubicBezTo>
                    <a:pt x="3370" y="6275"/>
                    <a:pt x="3061" y="5037"/>
                    <a:pt x="2537" y="3894"/>
                  </a:cubicBezTo>
                  <a:cubicBezTo>
                    <a:pt x="1918" y="2465"/>
                    <a:pt x="1144" y="107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20"/>
            <p:cNvSpPr/>
            <p:nvPr/>
          </p:nvSpPr>
          <p:spPr>
            <a:xfrm>
              <a:off x="5095575" y="4595925"/>
              <a:ext cx="52400" cy="257500"/>
            </a:xfrm>
            <a:custGeom>
              <a:rect b="b" l="l" r="r" t="t"/>
              <a:pathLst>
                <a:path extrusionOk="0" h="10300" w="2096">
                  <a:moveTo>
                    <a:pt x="1262" y="1"/>
                  </a:moveTo>
                  <a:cubicBezTo>
                    <a:pt x="1429" y="1334"/>
                    <a:pt x="1417" y="2668"/>
                    <a:pt x="1381" y="3977"/>
                  </a:cubicBezTo>
                  <a:cubicBezTo>
                    <a:pt x="1334" y="5335"/>
                    <a:pt x="1250" y="5882"/>
                    <a:pt x="1060" y="6990"/>
                  </a:cubicBezTo>
                  <a:cubicBezTo>
                    <a:pt x="893" y="7823"/>
                    <a:pt x="679" y="8657"/>
                    <a:pt x="357" y="9454"/>
                  </a:cubicBezTo>
                  <a:cubicBezTo>
                    <a:pt x="250" y="9740"/>
                    <a:pt x="131" y="10038"/>
                    <a:pt x="0" y="10300"/>
                  </a:cubicBezTo>
                  <a:lnTo>
                    <a:pt x="310" y="9907"/>
                  </a:lnTo>
                  <a:cubicBezTo>
                    <a:pt x="1488" y="8430"/>
                    <a:pt x="2060" y="6525"/>
                    <a:pt x="2096" y="4644"/>
                  </a:cubicBezTo>
                  <a:cubicBezTo>
                    <a:pt x="2060" y="3073"/>
                    <a:pt x="1846" y="1477"/>
                    <a:pt x="12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20"/>
            <p:cNvSpPr/>
            <p:nvPr/>
          </p:nvSpPr>
          <p:spPr>
            <a:xfrm>
              <a:off x="5156275" y="4630750"/>
              <a:ext cx="43800" cy="186675"/>
            </a:xfrm>
            <a:custGeom>
              <a:rect b="b" l="l" r="r" t="t"/>
              <a:pathLst>
                <a:path extrusionOk="0" h="7467" w="1752">
                  <a:moveTo>
                    <a:pt x="1" y="1"/>
                  </a:moveTo>
                  <a:lnTo>
                    <a:pt x="1" y="1"/>
                  </a:lnTo>
                  <a:cubicBezTo>
                    <a:pt x="358" y="1025"/>
                    <a:pt x="477" y="2108"/>
                    <a:pt x="668" y="3180"/>
                  </a:cubicBezTo>
                  <a:cubicBezTo>
                    <a:pt x="918" y="4478"/>
                    <a:pt x="1192" y="5775"/>
                    <a:pt x="1394" y="7061"/>
                  </a:cubicBezTo>
                  <a:cubicBezTo>
                    <a:pt x="1430" y="7216"/>
                    <a:pt x="1442" y="7323"/>
                    <a:pt x="1454" y="7466"/>
                  </a:cubicBezTo>
                  <a:cubicBezTo>
                    <a:pt x="1489" y="7347"/>
                    <a:pt x="1501" y="7240"/>
                    <a:pt x="1513" y="7121"/>
                  </a:cubicBezTo>
                  <a:cubicBezTo>
                    <a:pt x="1751" y="5609"/>
                    <a:pt x="1680" y="4049"/>
                    <a:pt x="1215" y="2584"/>
                  </a:cubicBezTo>
                  <a:cubicBezTo>
                    <a:pt x="930" y="1680"/>
                    <a:pt x="572" y="75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20"/>
            <p:cNvSpPr/>
            <p:nvPr/>
          </p:nvSpPr>
          <p:spPr>
            <a:xfrm>
              <a:off x="5200925" y="4675700"/>
              <a:ext cx="59575" cy="147675"/>
            </a:xfrm>
            <a:custGeom>
              <a:rect b="b" l="l" r="r" t="t"/>
              <a:pathLst>
                <a:path extrusionOk="0" h="5907" w="2383">
                  <a:moveTo>
                    <a:pt x="1" y="1"/>
                  </a:moveTo>
                  <a:lnTo>
                    <a:pt x="1" y="1"/>
                  </a:lnTo>
                  <a:cubicBezTo>
                    <a:pt x="977" y="2489"/>
                    <a:pt x="1489" y="3632"/>
                    <a:pt x="2382" y="5906"/>
                  </a:cubicBezTo>
                  <a:cubicBezTo>
                    <a:pt x="2335" y="3561"/>
                    <a:pt x="1561" y="175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20"/>
            <p:cNvSpPr/>
            <p:nvPr/>
          </p:nvSpPr>
          <p:spPr>
            <a:xfrm>
              <a:off x="7128550" y="2743925"/>
              <a:ext cx="30400" cy="244400"/>
            </a:xfrm>
            <a:custGeom>
              <a:rect b="b" l="l" r="r" t="t"/>
              <a:pathLst>
                <a:path extrusionOk="0" h="9776" w="1216">
                  <a:moveTo>
                    <a:pt x="1084" y="0"/>
                  </a:moveTo>
                  <a:lnTo>
                    <a:pt x="953" y="441"/>
                  </a:lnTo>
                  <a:cubicBezTo>
                    <a:pt x="1" y="3655"/>
                    <a:pt x="120" y="6632"/>
                    <a:pt x="1215" y="9775"/>
                  </a:cubicBezTo>
                  <a:cubicBezTo>
                    <a:pt x="1120" y="8227"/>
                    <a:pt x="1144" y="6692"/>
                    <a:pt x="1144" y="5144"/>
                  </a:cubicBezTo>
                  <a:cubicBezTo>
                    <a:pt x="1120" y="3667"/>
                    <a:pt x="1096" y="2179"/>
                    <a:pt x="1084" y="715"/>
                  </a:cubicBezTo>
                  <a:cubicBezTo>
                    <a:pt x="1072" y="477"/>
                    <a:pt x="1072" y="238"/>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20"/>
            <p:cNvSpPr/>
            <p:nvPr/>
          </p:nvSpPr>
          <p:spPr>
            <a:xfrm>
              <a:off x="7064850" y="2769825"/>
              <a:ext cx="28025" cy="188725"/>
            </a:xfrm>
            <a:custGeom>
              <a:rect b="b" l="l" r="r" t="t"/>
              <a:pathLst>
                <a:path extrusionOk="0" h="7549" w="1121">
                  <a:moveTo>
                    <a:pt x="953" y="0"/>
                  </a:moveTo>
                  <a:lnTo>
                    <a:pt x="822" y="357"/>
                  </a:lnTo>
                  <a:cubicBezTo>
                    <a:pt x="1" y="2679"/>
                    <a:pt x="120" y="5298"/>
                    <a:pt x="1120" y="7549"/>
                  </a:cubicBezTo>
                  <a:cubicBezTo>
                    <a:pt x="1001" y="6227"/>
                    <a:pt x="989" y="4894"/>
                    <a:pt x="965" y="3572"/>
                  </a:cubicBezTo>
                  <a:cubicBezTo>
                    <a:pt x="953" y="2560"/>
                    <a:pt x="894" y="1548"/>
                    <a:pt x="906" y="536"/>
                  </a:cubicBezTo>
                  <a:lnTo>
                    <a:pt x="9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20"/>
            <p:cNvSpPr/>
            <p:nvPr/>
          </p:nvSpPr>
          <p:spPr>
            <a:xfrm>
              <a:off x="7339600" y="2793325"/>
              <a:ext cx="20850" cy="168500"/>
            </a:xfrm>
            <a:custGeom>
              <a:rect b="b" l="l" r="r" t="t"/>
              <a:pathLst>
                <a:path extrusionOk="0" h="6740" w="834">
                  <a:moveTo>
                    <a:pt x="143" y="1"/>
                  </a:moveTo>
                  <a:cubicBezTo>
                    <a:pt x="131" y="489"/>
                    <a:pt x="84" y="989"/>
                    <a:pt x="72" y="1477"/>
                  </a:cubicBezTo>
                  <a:cubicBezTo>
                    <a:pt x="0" y="3251"/>
                    <a:pt x="238" y="5037"/>
                    <a:pt x="477" y="6740"/>
                  </a:cubicBezTo>
                  <a:cubicBezTo>
                    <a:pt x="834" y="4537"/>
                    <a:pt x="691" y="2311"/>
                    <a:pt x="179" y="155"/>
                  </a:cubicBezTo>
                  <a:cubicBezTo>
                    <a:pt x="155" y="96"/>
                    <a:pt x="155" y="48"/>
                    <a:pt x="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20"/>
            <p:cNvSpPr/>
            <p:nvPr/>
          </p:nvSpPr>
          <p:spPr>
            <a:xfrm>
              <a:off x="7254175" y="2705225"/>
              <a:ext cx="25325" cy="348275"/>
            </a:xfrm>
            <a:custGeom>
              <a:rect b="b" l="l" r="r" t="t"/>
              <a:pathLst>
                <a:path extrusionOk="0" h="13931" w="1013">
                  <a:moveTo>
                    <a:pt x="60" y="0"/>
                  </a:moveTo>
                  <a:cubicBezTo>
                    <a:pt x="95" y="489"/>
                    <a:pt x="95" y="977"/>
                    <a:pt x="95" y="1477"/>
                  </a:cubicBezTo>
                  <a:cubicBezTo>
                    <a:pt x="36" y="2906"/>
                    <a:pt x="0" y="4346"/>
                    <a:pt x="24" y="5775"/>
                  </a:cubicBezTo>
                  <a:cubicBezTo>
                    <a:pt x="48" y="8513"/>
                    <a:pt x="238" y="11240"/>
                    <a:pt x="560" y="13931"/>
                  </a:cubicBezTo>
                  <a:cubicBezTo>
                    <a:pt x="750" y="11752"/>
                    <a:pt x="988" y="9585"/>
                    <a:pt x="1012" y="7394"/>
                  </a:cubicBezTo>
                  <a:cubicBezTo>
                    <a:pt x="988" y="4965"/>
                    <a:pt x="738" y="2501"/>
                    <a:pt x="107" y="143"/>
                  </a:cubicBezTo>
                  <a:cubicBezTo>
                    <a:pt x="95" y="108"/>
                    <a:pt x="72" y="48"/>
                    <a:pt x="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20"/>
            <p:cNvSpPr/>
            <p:nvPr/>
          </p:nvSpPr>
          <p:spPr>
            <a:xfrm>
              <a:off x="7198800" y="2819225"/>
              <a:ext cx="12225" cy="129500"/>
            </a:xfrm>
            <a:custGeom>
              <a:rect b="b" l="l" r="r" t="t"/>
              <a:pathLst>
                <a:path extrusionOk="0" h="5180" w="489">
                  <a:moveTo>
                    <a:pt x="286" y="1"/>
                  </a:moveTo>
                  <a:cubicBezTo>
                    <a:pt x="120" y="870"/>
                    <a:pt x="1" y="1751"/>
                    <a:pt x="1" y="2644"/>
                  </a:cubicBezTo>
                  <a:cubicBezTo>
                    <a:pt x="13" y="3489"/>
                    <a:pt x="120" y="4334"/>
                    <a:pt x="239" y="5180"/>
                  </a:cubicBezTo>
                  <a:cubicBezTo>
                    <a:pt x="370" y="4311"/>
                    <a:pt x="477" y="3418"/>
                    <a:pt x="489" y="2525"/>
                  </a:cubicBezTo>
                  <a:cubicBezTo>
                    <a:pt x="489" y="1679"/>
                    <a:pt x="394" y="810"/>
                    <a:pt x="2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20"/>
            <p:cNvSpPr/>
            <p:nvPr/>
          </p:nvSpPr>
          <p:spPr>
            <a:xfrm>
              <a:off x="4945550" y="889225"/>
              <a:ext cx="103900" cy="380425"/>
            </a:xfrm>
            <a:custGeom>
              <a:rect b="b" l="l" r="r" t="t"/>
              <a:pathLst>
                <a:path extrusionOk="0" h="15217" w="4156">
                  <a:moveTo>
                    <a:pt x="0" y="1"/>
                  </a:moveTo>
                  <a:lnTo>
                    <a:pt x="0" y="1"/>
                  </a:lnTo>
                  <a:cubicBezTo>
                    <a:pt x="24" y="24"/>
                    <a:pt x="48" y="60"/>
                    <a:pt x="72" y="84"/>
                  </a:cubicBezTo>
                  <a:cubicBezTo>
                    <a:pt x="858" y="1203"/>
                    <a:pt x="1560" y="2382"/>
                    <a:pt x="2227" y="3572"/>
                  </a:cubicBezTo>
                  <a:cubicBezTo>
                    <a:pt x="3025" y="5156"/>
                    <a:pt x="3358" y="6811"/>
                    <a:pt x="3298" y="8716"/>
                  </a:cubicBezTo>
                  <a:cubicBezTo>
                    <a:pt x="3275" y="11014"/>
                    <a:pt x="2644" y="13240"/>
                    <a:pt x="1203" y="15217"/>
                  </a:cubicBezTo>
                  <a:cubicBezTo>
                    <a:pt x="2989" y="13526"/>
                    <a:pt x="3977" y="11073"/>
                    <a:pt x="4025" y="8597"/>
                  </a:cubicBezTo>
                  <a:cubicBezTo>
                    <a:pt x="4156" y="6394"/>
                    <a:pt x="3525" y="4168"/>
                    <a:pt x="2179" y="2418"/>
                  </a:cubicBezTo>
                  <a:cubicBezTo>
                    <a:pt x="1608" y="1644"/>
                    <a:pt x="989" y="917"/>
                    <a:pt x="286" y="263"/>
                  </a:cubicBezTo>
                  <a:cubicBezTo>
                    <a:pt x="191" y="179"/>
                    <a:pt x="96" y="7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20"/>
            <p:cNvSpPr/>
            <p:nvPr/>
          </p:nvSpPr>
          <p:spPr>
            <a:xfrm>
              <a:off x="4846125" y="884475"/>
              <a:ext cx="173550" cy="234275"/>
            </a:xfrm>
            <a:custGeom>
              <a:rect b="b" l="l" r="r" t="t"/>
              <a:pathLst>
                <a:path extrusionOk="0" h="9371" w="6942">
                  <a:moveTo>
                    <a:pt x="1" y="0"/>
                  </a:moveTo>
                  <a:lnTo>
                    <a:pt x="1" y="0"/>
                  </a:lnTo>
                  <a:cubicBezTo>
                    <a:pt x="703" y="464"/>
                    <a:pt x="1227" y="941"/>
                    <a:pt x="1929" y="1512"/>
                  </a:cubicBezTo>
                  <a:cubicBezTo>
                    <a:pt x="4156" y="3274"/>
                    <a:pt x="6430" y="6334"/>
                    <a:pt x="6609" y="9370"/>
                  </a:cubicBezTo>
                  <a:cubicBezTo>
                    <a:pt x="6942" y="7334"/>
                    <a:pt x="6216" y="5155"/>
                    <a:pt x="5061" y="3477"/>
                  </a:cubicBezTo>
                  <a:cubicBezTo>
                    <a:pt x="4156" y="2215"/>
                    <a:pt x="2846" y="1322"/>
                    <a:pt x="1465" y="643"/>
                  </a:cubicBezTo>
                  <a:cubicBezTo>
                    <a:pt x="953" y="405"/>
                    <a:pt x="536" y="22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20"/>
            <p:cNvSpPr/>
            <p:nvPr/>
          </p:nvSpPr>
          <p:spPr>
            <a:xfrm>
              <a:off x="4816075" y="1208275"/>
              <a:ext cx="725" cy="1850"/>
            </a:xfrm>
            <a:custGeom>
              <a:rect b="b" l="l" r="r" t="t"/>
              <a:pathLst>
                <a:path extrusionOk="0" h="74" w="29">
                  <a:moveTo>
                    <a:pt x="28" y="1"/>
                  </a:moveTo>
                  <a:lnTo>
                    <a:pt x="28" y="1"/>
                  </a:lnTo>
                  <a:cubicBezTo>
                    <a:pt x="27" y="1"/>
                    <a:pt x="13" y="34"/>
                    <a:pt x="0" y="74"/>
                  </a:cubicBezTo>
                  <a:cubicBezTo>
                    <a:pt x="21" y="21"/>
                    <a:pt x="28" y="1"/>
                    <a:pt x="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20"/>
            <p:cNvSpPr/>
            <p:nvPr/>
          </p:nvSpPr>
          <p:spPr>
            <a:xfrm>
              <a:off x="4683325" y="892775"/>
              <a:ext cx="182775" cy="421225"/>
            </a:xfrm>
            <a:custGeom>
              <a:rect b="b" l="l" r="r" t="t"/>
              <a:pathLst>
                <a:path extrusionOk="0" h="16849" w="7311">
                  <a:moveTo>
                    <a:pt x="5319" y="12694"/>
                  </a:moveTo>
                  <a:cubicBezTo>
                    <a:pt x="5310" y="12694"/>
                    <a:pt x="5310" y="12696"/>
                    <a:pt x="5310" y="12717"/>
                  </a:cubicBezTo>
                  <a:cubicBezTo>
                    <a:pt x="5314" y="12709"/>
                    <a:pt x="5317" y="12701"/>
                    <a:pt x="5319" y="12694"/>
                  </a:cubicBezTo>
                  <a:close/>
                  <a:moveTo>
                    <a:pt x="37" y="0"/>
                  </a:moveTo>
                  <a:cubicBezTo>
                    <a:pt x="0" y="0"/>
                    <a:pt x="289" y="143"/>
                    <a:pt x="357" y="192"/>
                  </a:cubicBezTo>
                  <a:cubicBezTo>
                    <a:pt x="976" y="585"/>
                    <a:pt x="1453" y="1013"/>
                    <a:pt x="2000" y="1537"/>
                  </a:cubicBezTo>
                  <a:cubicBezTo>
                    <a:pt x="2881" y="2311"/>
                    <a:pt x="3298" y="2847"/>
                    <a:pt x="3869" y="3776"/>
                  </a:cubicBezTo>
                  <a:cubicBezTo>
                    <a:pt x="4905" y="5455"/>
                    <a:pt x="5453" y="6669"/>
                    <a:pt x="5846" y="8622"/>
                  </a:cubicBezTo>
                  <a:cubicBezTo>
                    <a:pt x="5965" y="9050"/>
                    <a:pt x="5953" y="10574"/>
                    <a:pt x="5846" y="10991"/>
                  </a:cubicBezTo>
                  <a:cubicBezTo>
                    <a:pt x="5751" y="11562"/>
                    <a:pt x="5560" y="12122"/>
                    <a:pt x="5334" y="12658"/>
                  </a:cubicBezTo>
                  <a:cubicBezTo>
                    <a:pt x="5326" y="12666"/>
                    <a:pt x="5323" y="12679"/>
                    <a:pt x="5319" y="12694"/>
                  </a:cubicBezTo>
                  <a:lnTo>
                    <a:pt x="5319" y="12694"/>
                  </a:lnTo>
                  <a:cubicBezTo>
                    <a:pt x="5320" y="12694"/>
                    <a:pt x="5321" y="12694"/>
                    <a:pt x="5322" y="12694"/>
                  </a:cubicBezTo>
                  <a:cubicBezTo>
                    <a:pt x="5310" y="12729"/>
                    <a:pt x="5298" y="12753"/>
                    <a:pt x="5298" y="12777"/>
                  </a:cubicBezTo>
                  <a:cubicBezTo>
                    <a:pt x="4370" y="14622"/>
                    <a:pt x="2953" y="16301"/>
                    <a:pt x="845" y="16849"/>
                  </a:cubicBezTo>
                  <a:cubicBezTo>
                    <a:pt x="2738" y="16718"/>
                    <a:pt x="4429" y="15515"/>
                    <a:pt x="5584" y="14003"/>
                  </a:cubicBezTo>
                  <a:cubicBezTo>
                    <a:pt x="7310" y="11896"/>
                    <a:pt x="7227" y="8919"/>
                    <a:pt x="6334" y="6467"/>
                  </a:cubicBezTo>
                  <a:cubicBezTo>
                    <a:pt x="5882" y="4954"/>
                    <a:pt x="5001" y="3633"/>
                    <a:pt x="3965" y="2454"/>
                  </a:cubicBezTo>
                  <a:cubicBezTo>
                    <a:pt x="2929" y="1347"/>
                    <a:pt x="1548" y="573"/>
                    <a:pt x="119" y="25"/>
                  </a:cubicBezTo>
                  <a:cubicBezTo>
                    <a:pt x="70" y="8"/>
                    <a:pt x="45" y="0"/>
                    <a:pt x="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20"/>
            <p:cNvSpPr/>
            <p:nvPr/>
          </p:nvSpPr>
          <p:spPr>
            <a:xfrm>
              <a:off x="4600275" y="897275"/>
              <a:ext cx="208975" cy="361675"/>
            </a:xfrm>
            <a:custGeom>
              <a:rect b="b" l="l" r="r" t="t"/>
              <a:pathLst>
                <a:path extrusionOk="0" h="14467" w="8359">
                  <a:moveTo>
                    <a:pt x="0" y="0"/>
                  </a:moveTo>
                  <a:cubicBezTo>
                    <a:pt x="691" y="345"/>
                    <a:pt x="1322" y="774"/>
                    <a:pt x="1941" y="1203"/>
                  </a:cubicBezTo>
                  <a:cubicBezTo>
                    <a:pt x="2655" y="1715"/>
                    <a:pt x="3024" y="1953"/>
                    <a:pt x="3608" y="2500"/>
                  </a:cubicBezTo>
                  <a:cubicBezTo>
                    <a:pt x="4417" y="3381"/>
                    <a:pt x="4834" y="3989"/>
                    <a:pt x="5537" y="5096"/>
                  </a:cubicBezTo>
                  <a:cubicBezTo>
                    <a:pt x="6287" y="6370"/>
                    <a:pt x="6668" y="7144"/>
                    <a:pt x="7001" y="8632"/>
                  </a:cubicBezTo>
                  <a:cubicBezTo>
                    <a:pt x="7156" y="9418"/>
                    <a:pt x="7191" y="10370"/>
                    <a:pt x="7072" y="11466"/>
                  </a:cubicBezTo>
                  <a:cubicBezTo>
                    <a:pt x="7013" y="12311"/>
                    <a:pt x="6715" y="13561"/>
                    <a:pt x="6191" y="14466"/>
                  </a:cubicBezTo>
                  <a:cubicBezTo>
                    <a:pt x="7751" y="12716"/>
                    <a:pt x="8358" y="9751"/>
                    <a:pt x="7739" y="7489"/>
                  </a:cubicBezTo>
                  <a:cubicBezTo>
                    <a:pt x="7096" y="5251"/>
                    <a:pt x="5417" y="2572"/>
                    <a:pt x="3393" y="1405"/>
                  </a:cubicBezTo>
                  <a:cubicBezTo>
                    <a:pt x="2441" y="833"/>
                    <a:pt x="726" y="15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20"/>
            <p:cNvSpPr/>
            <p:nvPr/>
          </p:nvSpPr>
          <p:spPr>
            <a:xfrm>
              <a:off x="4131125" y="925525"/>
              <a:ext cx="592400" cy="115525"/>
            </a:xfrm>
            <a:custGeom>
              <a:rect b="b" l="l" r="r" t="t"/>
              <a:pathLst>
                <a:path extrusionOk="0" h="4621" w="23696">
                  <a:moveTo>
                    <a:pt x="15537" y="0"/>
                  </a:moveTo>
                  <a:cubicBezTo>
                    <a:pt x="13166" y="0"/>
                    <a:pt x="10554" y="647"/>
                    <a:pt x="8658" y="835"/>
                  </a:cubicBezTo>
                  <a:cubicBezTo>
                    <a:pt x="7600" y="924"/>
                    <a:pt x="6537" y="980"/>
                    <a:pt x="5472" y="980"/>
                  </a:cubicBezTo>
                  <a:cubicBezTo>
                    <a:pt x="4979" y="980"/>
                    <a:pt x="4484" y="968"/>
                    <a:pt x="3990" y="942"/>
                  </a:cubicBezTo>
                  <a:cubicBezTo>
                    <a:pt x="2538" y="823"/>
                    <a:pt x="1443" y="704"/>
                    <a:pt x="109" y="418"/>
                  </a:cubicBezTo>
                  <a:cubicBezTo>
                    <a:pt x="48" y="402"/>
                    <a:pt x="21" y="395"/>
                    <a:pt x="15" y="395"/>
                  </a:cubicBezTo>
                  <a:cubicBezTo>
                    <a:pt x="0" y="395"/>
                    <a:pt x="143" y="443"/>
                    <a:pt x="204" y="477"/>
                  </a:cubicBezTo>
                  <a:cubicBezTo>
                    <a:pt x="2667" y="1552"/>
                    <a:pt x="4691" y="1946"/>
                    <a:pt x="6781" y="1946"/>
                  </a:cubicBezTo>
                  <a:cubicBezTo>
                    <a:pt x="8512" y="1946"/>
                    <a:pt x="10288" y="1676"/>
                    <a:pt x="12396" y="1299"/>
                  </a:cubicBezTo>
                  <a:cubicBezTo>
                    <a:pt x="13347" y="1139"/>
                    <a:pt x="14572" y="1024"/>
                    <a:pt x="15768" y="1024"/>
                  </a:cubicBezTo>
                  <a:cubicBezTo>
                    <a:pt x="16713" y="1024"/>
                    <a:pt x="17640" y="1096"/>
                    <a:pt x="18397" y="1275"/>
                  </a:cubicBezTo>
                  <a:cubicBezTo>
                    <a:pt x="19731" y="1680"/>
                    <a:pt x="20612" y="2037"/>
                    <a:pt x="21790" y="2859"/>
                  </a:cubicBezTo>
                  <a:cubicBezTo>
                    <a:pt x="22505" y="3347"/>
                    <a:pt x="23124" y="3883"/>
                    <a:pt x="23695" y="4621"/>
                  </a:cubicBezTo>
                  <a:cubicBezTo>
                    <a:pt x="22743" y="2859"/>
                    <a:pt x="21135" y="1466"/>
                    <a:pt x="19302" y="644"/>
                  </a:cubicBezTo>
                  <a:cubicBezTo>
                    <a:pt x="18302" y="168"/>
                    <a:pt x="17206" y="37"/>
                    <a:pt x="16099" y="13"/>
                  </a:cubicBezTo>
                  <a:cubicBezTo>
                    <a:pt x="15914" y="4"/>
                    <a:pt x="15726" y="0"/>
                    <a:pt x="15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20"/>
            <p:cNvSpPr/>
            <p:nvPr/>
          </p:nvSpPr>
          <p:spPr>
            <a:xfrm>
              <a:off x="4206475" y="887800"/>
              <a:ext cx="344400" cy="33000"/>
            </a:xfrm>
            <a:custGeom>
              <a:rect b="b" l="l" r="r" t="t"/>
              <a:pathLst>
                <a:path extrusionOk="0" h="1320" w="13776">
                  <a:moveTo>
                    <a:pt x="10455" y="1"/>
                  </a:moveTo>
                  <a:cubicBezTo>
                    <a:pt x="8211" y="1"/>
                    <a:pt x="5793" y="457"/>
                    <a:pt x="3798" y="581"/>
                  </a:cubicBezTo>
                  <a:cubicBezTo>
                    <a:pt x="2536" y="677"/>
                    <a:pt x="1274" y="748"/>
                    <a:pt x="0" y="748"/>
                  </a:cubicBezTo>
                  <a:cubicBezTo>
                    <a:pt x="965" y="974"/>
                    <a:pt x="1905" y="1153"/>
                    <a:pt x="2881" y="1236"/>
                  </a:cubicBezTo>
                  <a:cubicBezTo>
                    <a:pt x="3387" y="1294"/>
                    <a:pt x="3895" y="1320"/>
                    <a:pt x="4403" y="1320"/>
                  </a:cubicBezTo>
                  <a:cubicBezTo>
                    <a:pt x="5787" y="1320"/>
                    <a:pt x="7175" y="1128"/>
                    <a:pt x="8525" y="867"/>
                  </a:cubicBezTo>
                  <a:cubicBezTo>
                    <a:pt x="9856" y="648"/>
                    <a:pt x="11058" y="378"/>
                    <a:pt x="12344" y="378"/>
                  </a:cubicBezTo>
                  <a:cubicBezTo>
                    <a:pt x="12807" y="378"/>
                    <a:pt x="13281" y="413"/>
                    <a:pt x="13776" y="498"/>
                  </a:cubicBezTo>
                  <a:cubicBezTo>
                    <a:pt x="12776" y="128"/>
                    <a:pt x="11640" y="1"/>
                    <a:pt x="104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20"/>
            <p:cNvSpPr/>
            <p:nvPr/>
          </p:nvSpPr>
          <p:spPr>
            <a:xfrm>
              <a:off x="3123900" y="890125"/>
              <a:ext cx="1044800" cy="198850"/>
            </a:xfrm>
            <a:custGeom>
              <a:rect b="b" l="l" r="r" t="t"/>
              <a:pathLst>
                <a:path extrusionOk="0" h="7954" w="41792">
                  <a:moveTo>
                    <a:pt x="0" y="0"/>
                  </a:moveTo>
                  <a:lnTo>
                    <a:pt x="0" y="0"/>
                  </a:lnTo>
                  <a:cubicBezTo>
                    <a:pt x="464" y="584"/>
                    <a:pt x="1191" y="834"/>
                    <a:pt x="1857" y="1096"/>
                  </a:cubicBezTo>
                  <a:cubicBezTo>
                    <a:pt x="3439" y="1653"/>
                    <a:pt x="5095" y="1801"/>
                    <a:pt x="6764" y="1801"/>
                  </a:cubicBezTo>
                  <a:cubicBezTo>
                    <a:pt x="8160" y="1801"/>
                    <a:pt x="9564" y="1698"/>
                    <a:pt x="10942" y="1643"/>
                  </a:cubicBezTo>
                  <a:cubicBezTo>
                    <a:pt x="13021" y="1522"/>
                    <a:pt x="15109" y="1392"/>
                    <a:pt x="17194" y="1392"/>
                  </a:cubicBezTo>
                  <a:cubicBezTo>
                    <a:pt x="18394" y="1392"/>
                    <a:pt x="19593" y="1435"/>
                    <a:pt x="20788" y="1548"/>
                  </a:cubicBezTo>
                  <a:cubicBezTo>
                    <a:pt x="23277" y="1786"/>
                    <a:pt x="25551" y="2120"/>
                    <a:pt x="28170" y="2798"/>
                  </a:cubicBezTo>
                  <a:cubicBezTo>
                    <a:pt x="31099" y="3584"/>
                    <a:pt x="33921" y="4763"/>
                    <a:pt x="36731" y="5918"/>
                  </a:cubicBezTo>
                  <a:cubicBezTo>
                    <a:pt x="38279" y="6537"/>
                    <a:pt x="39827" y="7192"/>
                    <a:pt x="41386" y="7787"/>
                  </a:cubicBezTo>
                  <a:cubicBezTo>
                    <a:pt x="41517" y="7847"/>
                    <a:pt x="41660" y="7894"/>
                    <a:pt x="41791" y="7954"/>
                  </a:cubicBezTo>
                  <a:cubicBezTo>
                    <a:pt x="41660" y="7847"/>
                    <a:pt x="41505" y="7739"/>
                    <a:pt x="41374" y="7656"/>
                  </a:cubicBezTo>
                  <a:cubicBezTo>
                    <a:pt x="40410" y="6989"/>
                    <a:pt x="39398" y="6370"/>
                    <a:pt x="38362" y="5799"/>
                  </a:cubicBezTo>
                  <a:cubicBezTo>
                    <a:pt x="36278" y="4608"/>
                    <a:pt x="34040" y="3727"/>
                    <a:pt x="31778" y="2953"/>
                  </a:cubicBezTo>
                  <a:cubicBezTo>
                    <a:pt x="28266" y="1703"/>
                    <a:pt x="24587" y="989"/>
                    <a:pt x="20884" y="643"/>
                  </a:cubicBezTo>
                  <a:cubicBezTo>
                    <a:pt x="19716" y="529"/>
                    <a:pt x="18548" y="485"/>
                    <a:pt x="17380" y="485"/>
                  </a:cubicBezTo>
                  <a:cubicBezTo>
                    <a:pt x="15512" y="485"/>
                    <a:pt x="13644" y="597"/>
                    <a:pt x="11775" y="715"/>
                  </a:cubicBezTo>
                  <a:cubicBezTo>
                    <a:pt x="9989" y="834"/>
                    <a:pt x="8180" y="929"/>
                    <a:pt x="6382" y="989"/>
                  </a:cubicBezTo>
                  <a:cubicBezTo>
                    <a:pt x="5855" y="1011"/>
                    <a:pt x="5335" y="1028"/>
                    <a:pt x="4821" y="1028"/>
                  </a:cubicBezTo>
                  <a:cubicBezTo>
                    <a:pt x="3699" y="1028"/>
                    <a:pt x="2610" y="948"/>
                    <a:pt x="1548" y="679"/>
                  </a:cubicBezTo>
                  <a:cubicBezTo>
                    <a:pt x="1000" y="536"/>
                    <a:pt x="429" y="39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20"/>
            <p:cNvSpPr/>
            <p:nvPr/>
          </p:nvSpPr>
          <p:spPr>
            <a:xfrm>
              <a:off x="3731100" y="878225"/>
              <a:ext cx="348600" cy="117300"/>
            </a:xfrm>
            <a:custGeom>
              <a:rect b="b" l="l" r="r" t="t"/>
              <a:pathLst>
                <a:path extrusionOk="0" h="4692" w="13944">
                  <a:moveTo>
                    <a:pt x="1" y="0"/>
                  </a:moveTo>
                  <a:cubicBezTo>
                    <a:pt x="453" y="95"/>
                    <a:pt x="894" y="202"/>
                    <a:pt x="1346" y="322"/>
                  </a:cubicBezTo>
                  <a:cubicBezTo>
                    <a:pt x="3132" y="774"/>
                    <a:pt x="4894" y="1274"/>
                    <a:pt x="6656" y="1810"/>
                  </a:cubicBezTo>
                  <a:cubicBezTo>
                    <a:pt x="9443" y="2608"/>
                    <a:pt x="11526" y="3370"/>
                    <a:pt x="13943" y="4691"/>
                  </a:cubicBezTo>
                  <a:cubicBezTo>
                    <a:pt x="10193" y="1488"/>
                    <a:pt x="5942" y="179"/>
                    <a:pt x="1084" y="36"/>
                  </a:cubicBezTo>
                  <a:cubicBezTo>
                    <a:pt x="727" y="24"/>
                    <a:pt x="358" y="2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20"/>
            <p:cNvSpPr/>
            <p:nvPr/>
          </p:nvSpPr>
          <p:spPr>
            <a:xfrm>
              <a:off x="3971925" y="889225"/>
              <a:ext cx="107775" cy="46750"/>
            </a:xfrm>
            <a:custGeom>
              <a:rect b="b" l="l" r="r" t="t"/>
              <a:pathLst>
                <a:path extrusionOk="0" h="1870" w="4311">
                  <a:moveTo>
                    <a:pt x="0" y="1"/>
                  </a:moveTo>
                  <a:lnTo>
                    <a:pt x="0" y="1"/>
                  </a:lnTo>
                  <a:cubicBezTo>
                    <a:pt x="560" y="274"/>
                    <a:pt x="1572" y="774"/>
                    <a:pt x="1929" y="917"/>
                  </a:cubicBezTo>
                  <a:cubicBezTo>
                    <a:pt x="2727" y="1251"/>
                    <a:pt x="3560" y="1525"/>
                    <a:pt x="4310" y="1870"/>
                  </a:cubicBezTo>
                  <a:cubicBezTo>
                    <a:pt x="3108" y="810"/>
                    <a:pt x="1572" y="1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20"/>
            <p:cNvSpPr/>
            <p:nvPr/>
          </p:nvSpPr>
          <p:spPr>
            <a:xfrm>
              <a:off x="4232350" y="1107400"/>
              <a:ext cx="403950" cy="79700"/>
            </a:xfrm>
            <a:custGeom>
              <a:rect b="b" l="l" r="r" t="t"/>
              <a:pathLst>
                <a:path extrusionOk="0" h="3188" w="16158">
                  <a:moveTo>
                    <a:pt x="1" y="1"/>
                  </a:moveTo>
                  <a:cubicBezTo>
                    <a:pt x="727" y="596"/>
                    <a:pt x="1561" y="1037"/>
                    <a:pt x="2394" y="1453"/>
                  </a:cubicBezTo>
                  <a:cubicBezTo>
                    <a:pt x="4204" y="2370"/>
                    <a:pt x="6204" y="2906"/>
                    <a:pt x="8228" y="3085"/>
                  </a:cubicBezTo>
                  <a:cubicBezTo>
                    <a:pt x="8833" y="3150"/>
                    <a:pt x="9447" y="3188"/>
                    <a:pt x="10063" y="3188"/>
                  </a:cubicBezTo>
                  <a:cubicBezTo>
                    <a:pt x="11461" y="3188"/>
                    <a:pt x="12867" y="2993"/>
                    <a:pt x="14181" y="2489"/>
                  </a:cubicBezTo>
                  <a:cubicBezTo>
                    <a:pt x="14777" y="2251"/>
                    <a:pt x="15896" y="1751"/>
                    <a:pt x="16158" y="1489"/>
                  </a:cubicBezTo>
                  <a:lnTo>
                    <a:pt x="16158" y="1489"/>
                  </a:lnTo>
                  <a:cubicBezTo>
                    <a:pt x="15229" y="1834"/>
                    <a:pt x="14241" y="2025"/>
                    <a:pt x="13253" y="2192"/>
                  </a:cubicBezTo>
                  <a:cubicBezTo>
                    <a:pt x="12867" y="2262"/>
                    <a:pt x="12322" y="2291"/>
                    <a:pt x="11703" y="2291"/>
                  </a:cubicBezTo>
                  <a:cubicBezTo>
                    <a:pt x="9913" y="2291"/>
                    <a:pt x="7508" y="2050"/>
                    <a:pt x="6597" y="1882"/>
                  </a:cubicBezTo>
                  <a:cubicBezTo>
                    <a:pt x="5085" y="1644"/>
                    <a:pt x="3597" y="1311"/>
                    <a:pt x="2144" y="834"/>
                  </a:cubicBezTo>
                  <a:cubicBezTo>
                    <a:pt x="1382" y="596"/>
                    <a:pt x="668" y="38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20"/>
            <p:cNvSpPr/>
            <p:nvPr/>
          </p:nvSpPr>
          <p:spPr>
            <a:xfrm>
              <a:off x="4433875" y="1098175"/>
              <a:ext cx="201550" cy="32175"/>
            </a:xfrm>
            <a:custGeom>
              <a:rect b="b" l="l" r="r" t="t"/>
              <a:pathLst>
                <a:path extrusionOk="0" h="1287" w="8062">
                  <a:moveTo>
                    <a:pt x="8061" y="1"/>
                  </a:moveTo>
                  <a:cubicBezTo>
                    <a:pt x="6680" y="406"/>
                    <a:pt x="5585" y="465"/>
                    <a:pt x="4168" y="537"/>
                  </a:cubicBezTo>
                  <a:cubicBezTo>
                    <a:pt x="3037" y="608"/>
                    <a:pt x="1906" y="679"/>
                    <a:pt x="763" y="715"/>
                  </a:cubicBezTo>
                  <a:cubicBezTo>
                    <a:pt x="512" y="715"/>
                    <a:pt x="251" y="727"/>
                    <a:pt x="1" y="727"/>
                  </a:cubicBezTo>
                  <a:cubicBezTo>
                    <a:pt x="155" y="775"/>
                    <a:pt x="322" y="822"/>
                    <a:pt x="465" y="858"/>
                  </a:cubicBezTo>
                  <a:cubicBezTo>
                    <a:pt x="1447" y="1129"/>
                    <a:pt x="2491" y="1287"/>
                    <a:pt x="3529" y="1287"/>
                  </a:cubicBezTo>
                  <a:cubicBezTo>
                    <a:pt x="5133" y="1287"/>
                    <a:pt x="6724" y="911"/>
                    <a:pt x="80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20"/>
            <p:cNvSpPr/>
            <p:nvPr/>
          </p:nvSpPr>
          <p:spPr>
            <a:xfrm>
              <a:off x="3905525" y="1210100"/>
              <a:ext cx="101250" cy="392925"/>
            </a:xfrm>
            <a:custGeom>
              <a:rect b="b" l="l" r="r" t="t"/>
              <a:pathLst>
                <a:path extrusionOk="0" h="15717" w="4050">
                  <a:moveTo>
                    <a:pt x="4049" y="1"/>
                  </a:moveTo>
                  <a:lnTo>
                    <a:pt x="4049" y="1"/>
                  </a:lnTo>
                  <a:cubicBezTo>
                    <a:pt x="3930" y="179"/>
                    <a:pt x="3811" y="358"/>
                    <a:pt x="3716" y="536"/>
                  </a:cubicBezTo>
                  <a:cubicBezTo>
                    <a:pt x="537" y="5430"/>
                    <a:pt x="513" y="10145"/>
                    <a:pt x="1" y="15717"/>
                  </a:cubicBezTo>
                  <a:cubicBezTo>
                    <a:pt x="1215" y="10752"/>
                    <a:pt x="1894" y="5644"/>
                    <a:pt x="3716" y="858"/>
                  </a:cubicBezTo>
                  <a:cubicBezTo>
                    <a:pt x="3811" y="572"/>
                    <a:pt x="3930" y="274"/>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20"/>
            <p:cNvSpPr/>
            <p:nvPr/>
          </p:nvSpPr>
          <p:spPr>
            <a:xfrm>
              <a:off x="3882925" y="1216950"/>
              <a:ext cx="44075" cy="242325"/>
            </a:xfrm>
            <a:custGeom>
              <a:rect b="b" l="l" r="r" t="t"/>
              <a:pathLst>
                <a:path extrusionOk="0" h="9693" w="1763">
                  <a:moveTo>
                    <a:pt x="1762" y="0"/>
                  </a:moveTo>
                  <a:cubicBezTo>
                    <a:pt x="1715" y="143"/>
                    <a:pt x="1655" y="298"/>
                    <a:pt x="1607" y="441"/>
                  </a:cubicBezTo>
                  <a:cubicBezTo>
                    <a:pt x="512" y="3358"/>
                    <a:pt x="0" y="6620"/>
                    <a:pt x="726" y="9692"/>
                  </a:cubicBezTo>
                  <a:cubicBezTo>
                    <a:pt x="762" y="8061"/>
                    <a:pt x="953" y="7239"/>
                    <a:pt x="1191" y="5620"/>
                  </a:cubicBezTo>
                  <a:cubicBezTo>
                    <a:pt x="1429" y="4013"/>
                    <a:pt x="1595" y="2405"/>
                    <a:pt x="1679" y="786"/>
                  </a:cubicBezTo>
                  <a:cubicBezTo>
                    <a:pt x="1703" y="524"/>
                    <a:pt x="1726" y="262"/>
                    <a:pt x="1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20"/>
            <p:cNvSpPr/>
            <p:nvPr/>
          </p:nvSpPr>
          <p:spPr>
            <a:xfrm>
              <a:off x="3861775" y="1260400"/>
              <a:ext cx="11650" cy="85450"/>
            </a:xfrm>
            <a:custGeom>
              <a:rect b="b" l="l" r="r" t="t"/>
              <a:pathLst>
                <a:path extrusionOk="0" h="3418" w="466">
                  <a:moveTo>
                    <a:pt x="251" y="1"/>
                  </a:moveTo>
                  <a:cubicBezTo>
                    <a:pt x="251" y="36"/>
                    <a:pt x="239" y="60"/>
                    <a:pt x="239" y="84"/>
                  </a:cubicBezTo>
                  <a:cubicBezTo>
                    <a:pt x="72" y="1191"/>
                    <a:pt x="1" y="2322"/>
                    <a:pt x="298" y="3418"/>
                  </a:cubicBezTo>
                  <a:cubicBezTo>
                    <a:pt x="370" y="2715"/>
                    <a:pt x="465" y="1977"/>
                    <a:pt x="382" y="1251"/>
                  </a:cubicBezTo>
                  <a:cubicBezTo>
                    <a:pt x="358" y="834"/>
                    <a:pt x="298" y="417"/>
                    <a:pt x="2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20"/>
            <p:cNvSpPr/>
            <p:nvPr/>
          </p:nvSpPr>
          <p:spPr>
            <a:xfrm>
              <a:off x="3567100" y="1180625"/>
              <a:ext cx="178925" cy="432825"/>
            </a:xfrm>
            <a:custGeom>
              <a:rect b="b" l="l" r="r" t="t"/>
              <a:pathLst>
                <a:path extrusionOk="0" h="17313" w="7157">
                  <a:moveTo>
                    <a:pt x="1" y="1"/>
                  </a:moveTo>
                  <a:cubicBezTo>
                    <a:pt x="298" y="358"/>
                    <a:pt x="489" y="620"/>
                    <a:pt x="739" y="953"/>
                  </a:cubicBezTo>
                  <a:cubicBezTo>
                    <a:pt x="2727" y="3668"/>
                    <a:pt x="3894" y="5918"/>
                    <a:pt x="4775" y="8740"/>
                  </a:cubicBezTo>
                  <a:cubicBezTo>
                    <a:pt x="5656" y="11574"/>
                    <a:pt x="5942" y="14598"/>
                    <a:pt x="7156" y="17312"/>
                  </a:cubicBezTo>
                  <a:cubicBezTo>
                    <a:pt x="6573" y="15157"/>
                    <a:pt x="6573" y="13026"/>
                    <a:pt x="6180" y="10764"/>
                  </a:cubicBezTo>
                  <a:cubicBezTo>
                    <a:pt x="5835" y="8835"/>
                    <a:pt x="5251" y="6930"/>
                    <a:pt x="4394" y="5156"/>
                  </a:cubicBezTo>
                  <a:cubicBezTo>
                    <a:pt x="3465" y="3370"/>
                    <a:pt x="2144" y="1811"/>
                    <a:pt x="620" y="513"/>
                  </a:cubicBezTo>
                  <a:cubicBezTo>
                    <a:pt x="417" y="334"/>
                    <a:pt x="203" y="16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20"/>
            <p:cNvSpPr/>
            <p:nvPr/>
          </p:nvSpPr>
          <p:spPr>
            <a:xfrm>
              <a:off x="3654025" y="1179450"/>
              <a:ext cx="93775" cy="242000"/>
            </a:xfrm>
            <a:custGeom>
              <a:rect b="b" l="l" r="r" t="t"/>
              <a:pathLst>
                <a:path extrusionOk="0" h="9680" w="3751">
                  <a:moveTo>
                    <a:pt x="0" y="0"/>
                  </a:moveTo>
                  <a:lnTo>
                    <a:pt x="0" y="0"/>
                  </a:lnTo>
                  <a:cubicBezTo>
                    <a:pt x="167" y="298"/>
                    <a:pt x="334" y="595"/>
                    <a:pt x="476" y="893"/>
                  </a:cubicBezTo>
                  <a:cubicBezTo>
                    <a:pt x="1822" y="3655"/>
                    <a:pt x="2893" y="6334"/>
                    <a:pt x="3632" y="9680"/>
                  </a:cubicBezTo>
                  <a:cubicBezTo>
                    <a:pt x="3751" y="6049"/>
                    <a:pt x="2917" y="3072"/>
                    <a:pt x="393" y="417"/>
                  </a:cubicBezTo>
                  <a:cubicBezTo>
                    <a:pt x="262" y="274"/>
                    <a:pt x="143" y="13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20"/>
            <p:cNvSpPr/>
            <p:nvPr/>
          </p:nvSpPr>
          <p:spPr>
            <a:xfrm>
              <a:off x="3753425" y="1241350"/>
              <a:ext cx="33675" cy="100350"/>
            </a:xfrm>
            <a:custGeom>
              <a:rect b="b" l="l" r="r" t="t"/>
              <a:pathLst>
                <a:path extrusionOk="0" h="4014" w="1347">
                  <a:moveTo>
                    <a:pt x="1" y="1"/>
                  </a:moveTo>
                  <a:lnTo>
                    <a:pt x="1" y="1"/>
                  </a:lnTo>
                  <a:cubicBezTo>
                    <a:pt x="239" y="715"/>
                    <a:pt x="346" y="1465"/>
                    <a:pt x="549" y="2191"/>
                  </a:cubicBezTo>
                  <a:cubicBezTo>
                    <a:pt x="715" y="2799"/>
                    <a:pt x="989" y="3394"/>
                    <a:pt x="1049" y="4013"/>
                  </a:cubicBezTo>
                  <a:cubicBezTo>
                    <a:pt x="1346" y="2537"/>
                    <a:pt x="751" y="11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20"/>
            <p:cNvSpPr/>
            <p:nvPr/>
          </p:nvSpPr>
          <p:spPr>
            <a:xfrm>
              <a:off x="3015250" y="1008150"/>
              <a:ext cx="867100" cy="198700"/>
            </a:xfrm>
            <a:custGeom>
              <a:rect b="b" l="l" r="r" t="t"/>
              <a:pathLst>
                <a:path extrusionOk="0" h="7948" w="34684">
                  <a:moveTo>
                    <a:pt x="19377" y="1"/>
                  </a:moveTo>
                  <a:cubicBezTo>
                    <a:pt x="19193" y="1"/>
                    <a:pt x="19008" y="3"/>
                    <a:pt x="18824" y="6"/>
                  </a:cubicBezTo>
                  <a:cubicBezTo>
                    <a:pt x="15467" y="66"/>
                    <a:pt x="12073" y="447"/>
                    <a:pt x="8859" y="1494"/>
                  </a:cubicBezTo>
                  <a:cubicBezTo>
                    <a:pt x="5727" y="2518"/>
                    <a:pt x="2786" y="4078"/>
                    <a:pt x="0" y="5816"/>
                  </a:cubicBezTo>
                  <a:cubicBezTo>
                    <a:pt x="2120" y="4852"/>
                    <a:pt x="3989" y="4066"/>
                    <a:pt x="5656" y="3376"/>
                  </a:cubicBezTo>
                  <a:cubicBezTo>
                    <a:pt x="6501" y="3018"/>
                    <a:pt x="8097" y="2340"/>
                    <a:pt x="9275" y="1983"/>
                  </a:cubicBezTo>
                  <a:cubicBezTo>
                    <a:pt x="10597" y="1566"/>
                    <a:pt x="11954" y="1268"/>
                    <a:pt x="13323" y="1042"/>
                  </a:cubicBezTo>
                  <a:cubicBezTo>
                    <a:pt x="15156" y="770"/>
                    <a:pt x="17131" y="599"/>
                    <a:pt x="19117" y="599"/>
                  </a:cubicBezTo>
                  <a:cubicBezTo>
                    <a:pt x="21389" y="599"/>
                    <a:pt x="23675" y="823"/>
                    <a:pt x="25777" y="1375"/>
                  </a:cubicBezTo>
                  <a:cubicBezTo>
                    <a:pt x="27670" y="1852"/>
                    <a:pt x="29111" y="2340"/>
                    <a:pt x="30695" y="3459"/>
                  </a:cubicBezTo>
                  <a:cubicBezTo>
                    <a:pt x="32266" y="4566"/>
                    <a:pt x="33814" y="5995"/>
                    <a:pt x="34683" y="7948"/>
                  </a:cubicBezTo>
                  <a:cubicBezTo>
                    <a:pt x="34683" y="7590"/>
                    <a:pt x="34207" y="6447"/>
                    <a:pt x="33862" y="5876"/>
                  </a:cubicBezTo>
                  <a:cubicBezTo>
                    <a:pt x="33278" y="4900"/>
                    <a:pt x="32516" y="4030"/>
                    <a:pt x="31647" y="3316"/>
                  </a:cubicBezTo>
                  <a:cubicBezTo>
                    <a:pt x="30183" y="2054"/>
                    <a:pt x="28349" y="1340"/>
                    <a:pt x="26504" y="875"/>
                  </a:cubicBezTo>
                  <a:cubicBezTo>
                    <a:pt x="24182" y="289"/>
                    <a:pt x="21778" y="1"/>
                    <a:pt x="193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20"/>
            <p:cNvSpPr/>
            <p:nvPr/>
          </p:nvSpPr>
          <p:spPr>
            <a:xfrm>
              <a:off x="3835300" y="1056500"/>
              <a:ext cx="100025" cy="132800"/>
            </a:xfrm>
            <a:custGeom>
              <a:rect b="b" l="l" r="r" t="t"/>
              <a:pathLst>
                <a:path extrusionOk="0" h="5312" w="4001">
                  <a:moveTo>
                    <a:pt x="0" y="1"/>
                  </a:moveTo>
                  <a:cubicBezTo>
                    <a:pt x="298" y="179"/>
                    <a:pt x="488" y="334"/>
                    <a:pt x="750" y="549"/>
                  </a:cubicBezTo>
                  <a:cubicBezTo>
                    <a:pt x="1881" y="1537"/>
                    <a:pt x="2369" y="2180"/>
                    <a:pt x="3048" y="3275"/>
                  </a:cubicBezTo>
                  <a:cubicBezTo>
                    <a:pt x="3500" y="4025"/>
                    <a:pt x="3739" y="4513"/>
                    <a:pt x="3941" y="5311"/>
                  </a:cubicBezTo>
                  <a:cubicBezTo>
                    <a:pt x="4001" y="4156"/>
                    <a:pt x="3631" y="3132"/>
                    <a:pt x="3108" y="2239"/>
                  </a:cubicBezTo>
                  <a:cubicBezTo>
                    <a:pt x="2500" y="1239"/>
                    <a:pt x="1500" y="537"/>
                    <a:pt x="417" y="132"/>
                  </a:cubicBezTo>
                  <a:cubicBezTo>
                    <a:pt x="286" y="96"/>
                    <a:pt x="155" y="4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20"/>
            <p:cNvSpPr/>
            <p:nvPr/>
          </p:nvSpPr>
          <p:spPr>
            <a:xfrm>
              <a:off x="3973600" y="1110775"/>
              <a:ext cx="25425" cy="67200"/>
            </a:xfrm>
            <a:custGeom>
              <a:rect b="b" l="l" r="r" t="t"/>
              <a:pathLst>
                <a:path extrusionOk="0" h="2688" w="1017">
                  <a:moveTo>
                    <a:pt x="2" y="0"/>
                  </a:moveTo>
                  <a:cubicBezTo>
                    <a:pt x="0" y="0"/>
                    <a:pt x="4" y="12"/>
                    <a:pt x="16" y="44"/>
                  </a:cubicBezTo>
                  <a:cubicBezTo>
                    <a:pt x="76" y="211"/>
                    <a:pt x="124" y="390"/>
                    <a:pt x="183" y="556"/>
                  </a:cubicBezTo>
                  <a:cubicBezTo>
                    <a:pt x="397" y="1295"/>
                    <a:pt x="659" y="1973"/>
                    <a:pt x="659" y="2688"/>
                  </a:cubicBezTo>
                  <a:cubicBezTo>
                    <a:pt x="1016" y="1795"/>
                    <a:pt x="647" y="795"/>
                    <a:pt x="64" y="68"/>
                  </a:cubicBezTo>
                  <a:cubicBezTo>
                    <a:pt x="33" y="45"/>
                    <a:pt x="6" y="0"/>
                    <a:pt x="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20"/>
            <p:cNvSpPr/>
            <p:nvPr/>
          </p:nvSpPr>
          <p:spPr>
            <a:xfrm>
              <a:off x="4002275" y="1335700"/>
              <a:ext cx="356025" cy="270300"/>
            </a:xfrm>
            <a:custGeom>
              <a:rect b="b" l="l" r="r" t="t"/>
              <a:pathLst>
                <a:path extrusionOk="0" h="10812" w="14241">
                  <a:moveTo>
                    <a:pt x="14205" y="1"/>
                  </a:moveTo>
                  <a:cubicBezTo>
                    <a:pt x="13609" y="72"/>
                    <a:pt x="13014" y="191"/>
                    <a:pt x="12431" y="322"/>
                  </a:cubicBezTo>
                  <a:cubicBezTo>
                    <a:pt x="10466" y="799"/>
                    <a:pt x="8525" y="1561"/>
                    <a:pt x="6906" y="2763"/>
                  </a:cubicBezTo>
                  <a:cubicBezTo>
                    <a:pt x="4108" y="4954"/>
                    <a:pt x="1774" y="7740"/>
                    <a:pt x="0" y="10812"/>
                  </a:cubicBezTo>
                  <a:cubicBezTo>
                    <a:pt x="1644" y="8669"/>
                    <a:pt x="3537" y="6728"/>
                    <a:pt x="5525" y="4894"/>
                  </a:cubicBezTo>
                  <a:cubicBezTo>
                    <a:pt x="7275" y="3180"/>
                    <a:pt x="9394" y="1942"/>
                    <a:pt x="11823" y="930"/>
                  </a:cubicBezTo>
                  <a:cubicBezTo>
                    <a:pt x="12609" y="596"/>
                    <a:pt x="13193" y="310"/>
                    <a:pt x="14026" y="60"/>
                  </a:cubicBezTo>
                  <a:cubicBezTo>
                    <a:pt x="14097" y="37"/>
                    <a:pt x="14169" y="13"/>
                    <a:pt x="142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20"/>
            <p:cNvSpPr/>
            <p:nvPr/>
          </p:nvSpPr>
          <p:spPr>
            <a:xfrm>
              <a:off x="4104375" y="1284225"/>
              <a:ext cx="201525" cy="140800"/>
            </a:xfrm>
            <a:custGeom>
              <a:rect b="b" l="l" r="r" t="t"/>
              <a:pathLst>
                <a:path extrusionOk="0" h="5632" w="8061">
                  <a:moveTo>
                    <a:pt x="7977" y="0"/>
                  </a:moveTo>
                  <a:cubicBezTo>
                    <a:pt x="7870" y="0"/>
                    <a:pt x="7787" y="12"/>
                    <a:pt x="7680" y="12"/>
                  </a:cubicBezTo>
                  <a:cubicBezTo>
                    <a:pt x="7096" y="60"/>
                    <a:pt x="6549" y="274"/>
                    <a:pt x="6013" y="488"/>
                  </a:cubicBezTo>
                  <a:cubicBezTo>
                    <a:pt x="5049" y="881"/>
                    <a:pt x="4132" y="1417"/>
                    <a:pt x="3322" y="2072"/>
                  </a:cubicBezTo>
                  <a:cubicBezTo>
                    <a:pt x="2036" y="3084"/>
                    <a:pt x="1060" y="4405"/>
                    <a:pt x="0" y="5632"/>
                  </a:cubicBezTo>
                  <a:cubicBezTo>
                    <a:pt x="1989" y="4120"/>
                    <a:pt x="3096" y="3227"/>
                    <a:pt x="4477" y="2191"/>
                  </a:cubicBezTo>
                  <a:cubicBezTo>
                    <a:pt x="4668" y="2036"/>
                    <a:pt x="5882" y="1179"/>
                    <a:pt x="6430" y="834"/>
                  </a:cubicBezTo>
                  <a:cubicBezTo>
                    <a:pt x="6763" y="607"/>
                    <a:pt x="7108" y="357"/>
                    <a:pt x="7477" y="191"/>
                  </a:cubicBezTo>
                  <a:cubicBezTo>
                    <a:pt x="7632" y="119"/>
                    <a:pt x="7858" y="48"/>
                    <a:pt x="8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20"/>
            <p:cNvSpPr/>
            <p:nvPr/>
          </p:nvSpPr>
          <p:spPr>
            <a:xfrm>
              <a:off x="4168950" y="1237475"/>
              <a:ext cx="55700" cy="77725"/>
            </a:xfrm>
            <a:custGeom>
              <a:rect b="b" l="l" r="r" t="t"/>
              <a:pathLst>
                <a:path extrusionOk="0" h="3109" w="2228">
                  <a:moveTo>
                    <a:pt x="2227" y="1"/>
                  </a:moveTo>
                  <a:lnTo>
                    <a:pt x="2227" y="1"/>
                  </a:lnTo>
                  <a:cubicBezTo>
                    <a:pt x="1251" y="834"/>
                    <a:pt x="334" y="1823"/>
                    <a:pt x="1" y="3108"/>
                  </a:cubicBezTo>
                  <a:cubicBezTo>
                    <a:pt x="311" y="2596"/>
                    <a:pt x="537" y="2346"/>
                    <a:pt x="894" y="1906"/>
                  </a:cubicBezTo>
                  <a:cubicBezTo>
                    <a:pt x="1394" y="1311"/>
                    <a:pt x="1763" y="620"/>
                    <a:pt x="22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20"/>
            <p:cNvSpPr/>
            <p:nvPr/>
          </p:nvSpPr>
          <p:spPr>
            <a:xfrm>
              <a:off x="4479425" y="1311300"/>
              <a:ext cx="366125" cy="124025"/>
            </a:xfrm>
            <a:custGeom>
              <a:rect b="b" l="l" r="r" t="t"/>
              <a:pathLst>
                <a:path extrusionOk="0" h="4961" w="14645">
                  <a:moveTo>
                    <a:pt x="0" y="1"/>
                  </a:moveTo>
                  <a:cubicBezTo>
                    <a:pt x="6" y="10"/>
                    <a:pt x="14" y="17"/>
                    <a:pt x="22" y="24"/>
                  </a:cubicBezTo>
                  <a:lnTo>
                    <a:pt x="22" y="24"/>
                  </a:lnTo>
                  <a:cubicBezTo>
                    <a:pt x="15" y="16"/>
                    <a:pt x="7" y="8"/>
                    <a:pt x="0" y="1"/>
                  </a:cubicBezTo>
                  <a:close/>
                  <a:moveTo>
                    <a:pt x="22" y="24"/>
                  </a:moveTo>
                  <a:cubicBezTo>
                    <a:pt x="517" y="550"/>
                    <a:pt x="1080" y="1007"/>
                    <a:pt x="1643" y="1465"/>
                  </a:cubicBezTo>
                  <a:cubicBezTo>
                    <a:pt x="3239" y="2727"/>
                    <a:pt x="5037" y="3775"/>
                    <a:pt x="6989" y="4334"/>
                  </a:cubicBezTo>
                  <a:cubicBezTo>
                    <a:pt x="8379" y="4735"/>
                    <a:pt x="9833" y="4960"/>
                    <a:pt x="11283" y="4960"/>
                  </a:cubicBezTo>
                  <a:cubicBezTo>
                    <a:pt x="12416" y="4960"/>
                    <a:pt x="13548" y="4823"/>
                    <a:pt x="14645" y="4525"/>
                  </a:cubicBezTo>
                  <a:lnTo>
                    <a:pt x="14645" y="4525"/>
                  </a:lnTo>
                  <a:cubicBezTo>
                    <a:pt x="14157" y="4580"/>
                    <a:pt x="13660" y="4606"/>
                    <a:pt x="13158" y="4606"/>
                  </a:cubicBezTo>
                  <a:cubicBezTo>
                    <a:pt x="9558" y="4606"/>
                    <a:pt x="5692" y="3262"/>
                    <a:pt x="2881" y="1715"/>
                  </a:cubicBezTo>
                  <a:cubicBezTo>
                    <a:pt x="1953" y="1179"/>
                    <a:pt x="1012" y="655"/>
                    <a:pt x="95" y="84"/>
                  </a:cubicBezTo>
                  <a:cubicBezTo>
                    <a:pt x="78" y="57"/>
                    <a:pt x="46" y="44"/>
                    <a:pt x="22" y="2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20"/>
            <p:cNvSpPr/>
            <p:nvPr/>
          </p:nvSpPr>
          <p:spPr>
            <a:xfrm>
              <a:off x="4477625" y="1353875"/>
              <a:ext cx="139025" cy="83950"/>
            </a:xfrm>
            <a:custGeom>
              <a:rect b="b" l="l" r="r" t="t"/>
              <a:pathLst>
                <a:path extrusionOk="0" h="3358" w="5561">
                  <a:moveTo>
                    <a:pt x="1" y="0"/>
                  </a:moveTo>
                  <a:lnTo>
                    <a:pt x="1" y="0"/>
                  </a:lnTo>
                  <a:cubicBezTo>
                    <a:pt x="596" y="834"/>
                    <a:pt x="1370" y="1536"/>
                    <a:pt x="2227" y="2060"/>
                  </a:cubicBezTo>
                  <a:cubicBezTo>
                    <a:pt x="3132" y="2596"/>
                    <a:pt x="4132" y="2917"/>
                    <a:pt x="5132" y="3227"/>
                  </a:cubicBezTo>
                  <a:cubicBezTo>
                    <a:pt x="5275" y="3274"/>
                    <a:pt x="5418" y="3322"/>
                    <a:pt x="5561" y="3358"/>
                  </a:cubicBezTo>
                  <a:cubicBezTo>
                    <a:pt x="5418" y="3274"/>
                    <a:pt x="5263" y="3179"/>
                    <a:pt x="5120" y="3108"/>
                  </a:cubicBezTo>
                  <a:cubicBezTo>
                    <a:pt x="4406" y="2703"/>
                    <a:pt x="3727" y="2215"/>
                    <a:pt x="3013" y="1798"/>
                  </a:cubicBezTo>
                  <a:cubicBezTo>
                    <a:pt x="1989" y="1227"/>
                    <a:pt x="918" y="7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20"/>
            <p:cNvSpPr/>
            <p:nvPr/>
          </p:nvSpPr>
          <p:spPr>
            <a:xfrm>
              <a:off x="4613650" y="1256825"/>
              <a:ext cx="117600" cy="32975"/>
            </a:xfrm>
            <a:custGeom>
              <a:rect b="b" l="l" r="r" t="t"/>
              <a:pathLst>
                <a:path extrusionOk="0" h="1319" w="4704">
                  <a:moveTo>
                    <a:pt x="4704" y="1"/>
                  </a:moveTo>
                  <a:lnTo>
                    <a:pt x="4704" y="1"/>
                  </a:lnTo>
                  <a:cubicBezTo>
                    <a:pt x="4073" y="334"/>
                    <a:pt x="3430" y="537"/>
                    <a:pt x="2692" y="679"/>
                  </a:cubicBezTo>
                  <a:cubicBezTo>
                    <a:pt x="1965" y="846"/>
                    <a:pt x="1239" y="1025"/>
                    <a:pt x="489" y="1132"/>
                  </a:cubicBezTo>
                  <a:cubicBezTo>
                    <a:pt x="430" y="1144"/>
                    <a:pt x="168" y="1168"/>
                    <a:pt x="1" y="1191"/>
                  </a:cubicBezTo>
                  <a:cubicBezTo>
                    <a:pt x="60" y="1203"/>
                    <a:pt x="108" y="1215"/>
                    <a:pt x="168" y="1227"/>
                  </a:cubicBezTo>
                  <a:cubicBezTo>
                    <a:pt x="500" y="1288"/>
                    <a:pt x="842" y="1318"/>
                    <a:pt x="1186" y="1318"/>
                  </a:cubicBezTo>
                  <a:cubicBezTo>
                    <a:pt x="2467" y="1318"/>
                    <a:pt x="3774" y="893"/>
                    <a:pt x="47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20"/>
            <p:cNvSpPr/>
            <p:nvPr/>
          </p:nvSpPr>
          <p:spPr>
            <a:xfrm>
              <a:off x="4933650" y="4449200"/>
              <a:ext cx="104500" cy="380425"/>
            </a:xfrm>
            <a:custGeom>
              <a:rect b="b" l="l" r="r" t="t"/>
              <a:pathLst>
                <a:path extrusionOk="0" h="15217" w="4180">
                  <a:moveTo>
                    <a:pt x="1274" y="0"/>
                  </a:moveTo>
                  <a:cubicBezTo>
                    <a:pt x="2727" y="1988"/>
                    <a:pt x="3334" y="4227"/>
                    <a:pt x="3346" y="6513"/>
                  </a:cubicBezTo>
                  <a:cubicBezTo>
                    <a:pt x="3405" y="8418"/>
                    <a:pt x="3048" y="10085"/>
                    <a:pt x="2250" y="11668"/>
                  </a:cubicBezTo>
                  <a:cubicBezTo>
                    <a:pt x="1572" y="12859"/>
                    <a:pt x="857" y="14014"/>
                    <a:pt x="72" y="15133"/>
                  </a:cubicBezTo>
                  <a:cubicBezTo>
                    <a:pt x="48" y="15157"/>
                    <a:pt x="24" y="15192"/>
                    <a:pt x="0" y="15216"/>
                  </a:cubicBezTo>
                  <a:cubicBezTo>
                    <a:pt x="83" y="15145"/>
                    <a:pt x="191" y="15038"/>
                    <a:pt x="286" y="14954"/>
                  </a:cubicBezTo>
                  <a:cubicBezTo>
                    <a:pt x="965" y="14299"/>
                    <a:pt x="1596" y="13561"/>
                    <a:pt x="2167" y="12811"/>
                  </a:cubicBezTo>
                  <a:cubicBezTo>
                    <a:pt x="3548" y="11085"/>
                    <a:pt x="4179" y="8846"/>
                    <a:pt x="4060" y="6644"/>
                  </a:cubicBezTo>
                  <a:cubicBezTo>
                    <a:pt x="4024" y="4179"/>
                    <a:pt x="3060" y="1726"/>
                    <a:pt x="1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20"/>
            <p:cNvSpPr/>
            <p:nvPr/>
          </p:nvSpPr>
          <p:spPr>
            <a:xfrm>
              <a:off x="4833625" y="4600100"/>
              <a:ext cx="174750" cy="233100"/>
            </a:xfrm>
            <a:custGeom>
              <a:rect b="b" l="l" r="r" t="t"/>
              <a:pathLst>
                <a:path extrusionOk="0" h="9324" w="6990">
                  <a:moveTo>
                    <a:pt x="6656" y="0"/>
                  </a:moveTo>
                  <a:cubicBezTo>
                    <a:pt x="6454" y="3037"/>
                    <a:pt x="4168" y="6073"/>
                    <a:pt x="1918" y="7835"/>
                  </a:cubicBezTo>
                  <a:cubicBezTo>
                    <a:pt x="1227" y="8394"/>
                    <a:pt x="703" y="8859"/>
                    <a:pt x="1" y="9323"/>
                  </a:cubicBezTo>
                  <a:cubicBezTo>
                    <a:pt x="536" y="9109"/>
                    <a:pt x="965" y="8930"/>
                    <a:pt x="1477" y="8692"/>
                  </a:cubicBezTo>
                  <a:cubicBezTo>
                    <a:pt x="2858" y="8037"/>
                    <a:pt x="4180" y="7156"/>
                    <a:pt x="5085" y="5894"/>
                  </a:cubicBezTo>
                  <a:cubicBezTo>
                    <a:pt x="6251" y="4227"/>
                    <a:pt x="6990" y="2060"/>
                    <a:pt x="6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20"/>
            <p:cNvSpPr/>
            <p:nvPr/>
          </p:nvSpPr>
          <p:spPr>
            <a:xfrm>
              <a:off x="4805950" y="4507825"/>
              <a:ext cx="825" cy="1850"/>
            </a:xfrm>
            <a:custGeom>
              <a:rect b="b" l="l" r="r" t="t"/>
              <a:pathLst>
                <a:path extrusionOk="0" h="74" w="33">
                  <a:moveTo>
                    <a:pt x="0" y="1"/>
                  </a:moveTo>
                  <a:cubicBezTo>
                    <a:pt x="21" y="53"/>
                    <a:pt x="31" y="73"/>
                    <a:pt x="32" y="73"/>
                  </a:cubicBezTo>
                  <a:cubicBezTo>
                    <a:pt x="33" y="73"/>
                    <a:pt x="20" y="4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20"/>
            <p:cNvSpPr/>
            <p:nvPr/>
          </p:nvSpPr>
          <p:spPr>
            <a:xfrm>
              <a:off x="4671275" y="4403050"/>
              <a:ext cx="184400" cy="421050"/>
            </a:xfrm>
            <a:custGeom>
              <a:rect b="b" l="l" r="r" t="t"/>
              <a:pathLst>
                <a:path extrusionOk="0" h="16842" w="7376">
                  <a:moveTo>
                    <a:pt x="5375" y="4168"/>
                  </a:moveTo>
                  <a:cubicBezTo>
                    <a:pt x="5375" y="4178"/>
                    <a:pt x="5375" y="4179"/>
                    <a:pt x="5383" y="4180"/>
                  </a:cubicBezTo>
                  <a:lnTo>
                    <a:pt x="5383" y="4180"/>
                  </a:lnTo>
                  <a:cubicBezTo>
                    <a:pt x="5381" y="4175"/>
                    <a:pt x="5379" y="4171"/>
                    <a:pt x="5375" y="4168"/>
                  </a:cubicBezTo>
                  <a:close/>
                  <a:moveTo>
                    <a:pt x="922" y="1"/>
                  </a:moveTo>
                  <a:lnTo>
                    <a:pt x="922" y="1"/>
                  </a:lnTo>
                  <a:cubicBezTo>
                    <a:pt x="3054" y="560"/>
                    <a:pt x="4447" y="2263"/>
                    <a:pt x="5364" y="4108"/>
                  </a:cubicBezTo>
                  <a:cubicBezTo>
                    <a:pt x="5364" y="4120"/>
                    <a:pt x="5375" y="4144"/>
                    <a:pt x="5387" y="4180"/>
                  </a:cubicBezTo>
                  <a:cubicBezTo>
                    <a:pt x="5386" y="4180"/>
                    <a:pt x="5384" y="4180"/>
                    <a:pt x="5383" y="4180"/>
                  </a:cubicBezTo>
                  <a:lnTo>
                    <a:pt x="5383" y="4180"/>
                  </a:lnTo>
                  <a:cubicBezTo>
                    <a:pt x="5388" y="4192"/>
                    <a:pt x="5391" y="4210"/>
                    <a:pt x="5399" y="4227"/>
                  </a:cubicBezTo>
                  <a:cubicBezTo>
                    <a:pt x="5625" y="4763"/>
                    <a:pt x="5816" y="5311"/>
                    <a:pt x="5911" y="5894"/>
                  </a:cubicBezTo>
                  <a:cubicBezTo>
                    <a:pt x="6018" y="6311"/>
                    <a:pt x="6018" y="7823"/>
                    <a:pt x="5899" y="8252"/>
                  </a:cubicBezTo>
                  <a:cubicBezTo>
                    <a:pt x="5494" y="10216"/>
                    <a:pt x="4947" y="11419"/>
                    <a:pt x="3887" y="13097"/>
                  </a:cubicBezTo>
                  <a:cubicBezTo>
                    <a:pt x="3304" y="14026"/>
                    <a:pt x="2887" y="14550"/>
                    <a:pt x="2018" y="15324"/>
                  </a:cubicBezTo>
                  <a:cubicBezTo>
                    <a:pt x="1446" y="15848"/>
                    <a:pt x="970" y="16264"/>
                    <a:pt x="351" y="16645"/>
                  </a:cubicBezTo>
                  <a:cubicBezTo>
                    <a:pt x="284" y="16693"/>
                    <a:pt x="1" y="16842"/>
                    <a:pt x="30" y="16842"/>
                  </a:cubicBezTo>
                  <a:cubicBezTo>
                    <a:pt x="37" y="16842"/>
                    <a:pt x="62" y="16833"/>
                    <a:pt x="113" y="16812"/>
                  </a:cubicBezTo>
                  <a:cubicBezTo>
                    <a:pt x="1542" y="16288"/>
                    <a:pt x="2923" y="15538"/>
                    <a:pt x="3982" y="14419"/>
                  </a:cubicBezTo>
                  <a:cubicBezTo>
                    <a:pt x="5018" y="13252"/>
                    <a:pt x="5899" y="11931"/>
                    <a:pt x="6376" y="10430"/>
                  </a:cubicBezTo>
                  <a:cubicBezTo>
                    <a:pt x="7280" y="7978"/>
                    <a:pt x="7376" y="5013"/>
                    <a:pt x="5661" y="2882"/>
                  </a:cubicBezTo>
                  <a:cubicBezTo>
                    <a:pt x="4530" y="1382"/>
                    <a:pt x="2827" y="143"/>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20"/>
            <p:cNvSpPr/>
            <p:nvPr/>
          </p:nvSpPr>
          <p:spPr>
            <a:xfrm>
              <a:off x="4588050" y="4458425"/>
              <a:ext cx="210475" cy="361375"/>
            </a:xfrm>
            <a:custGeom>
              <a:rect b="b" l="l" r="r" t="t"/>
              <a:pathLst>
                <a:path extrusionOk="0" h="14455" w="8419">
                  <a:moveTo>
                    <a:pt x="6276" y="0"/>
                  </a:moveTo>
                  <a:lnTo>
                    <a:pt x="6276" y="0"/>
                  </a:lnTo>
                  <a:cubicBezTo>
                    <a:pt x="6788" y="917"/>
                    <a:pt x="7061" y="2167"/>
                    <a:pt x="7133" y="3024"/>
                  </a:cubicBezTo>
                  <a:cubicBezTo>
                    <a:pt x="7252" y="4108"/>
                    <a:pt x="7204" y="5060"/>
                    <a:pt x="7038" y="5846"/>
                  </a:cubicBezTo>
                  <a:cubicBezTo>
                    <a:pt x="6692" y="7346"/>
                    <a:pt x="6311" y="8108"/>
                    <a:pt x="5561" y="9394"/>
                  </a:cubicBezTo>
                  <a:cubicBezTo>
                    <a:pt x="4871" y="10490"/>
                    <a:pt x="4430" y="11097"/>
                    <a:pt x="3620" y="11966"/>
                  </a:cubicBezTo>
                  <a:cubicBezTo>
                    <a:pt x="3049" y="12514"/>
                    <a:pt x="2668" y="12752"/>
                    <a:pt x="1954" y="13264"/>
                  </a:cubicBezTo>
                  <a:cubicBezTo>
                    <a:pt x="1323" y="13692"/>
                    <a:pt x="680" y="14121"/>
                    <a:pt x="1" y="14454"/>
                  </a:cubicBezTo>
                  <a:cubicBezTo>
                    <a:pt x="727" y="14300"/>
                    <a:pt x="2430" y="13621"/>
                    <a:pt x="3394" y="13061"/>
                  </a:cubicBezTo>
                  <a:cubicBezTo>
                    <a:pt x="5430" y="11906"/>
                    <a:pt x="7133" y="9239"/>
                    <a:pt x="7788" y="7013"/>
                  </a:cubicBezTo>
                  <a:cubicBezTo>
                    <a:pt x="8419" y="4751"/>
                    <a:pt x="7823" y="1786"/>
                    <a:pt x="62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20"/>
            <p:cNvSpPr/>
            <p:nvPr/>
          </p:nvSpPr>
          <p:spPr>
            <a:xfrm>
              <a:off x="4118650" y="4676600"/>
              <a:ext cx="593250" cy="113925"/>
            </a:xfrm>
            <a:custGeom>
              <a:rect b="b" l="l" r="r" t="t"/>
              <a:pathLst>
                <a:path extrusionOk="0" h="4557" w="23730">
                  <a:moveTo>
                    <a:pt x="23730" y="0"/>
                  </a:moveTo>
                  <a:cubicBezTo>
                    <a:pt x="23147" y="739"/>
                    <a:pt x="22527" y="1251"/>
                    <a:pt x="21813" y="1751"/>
                  </a:cubicBezTo>
                  <a:cubicBezTo>
                    <a:pt x="20634" y="2548"/>
                    <a:pt x="19741" y="2906"/>
                    <a:pt x="18396" y="3298"/>
                  </a:cubicBezTo>
                  <a:cubicBezTo>
                    <a:pt x="17671" y="3466"/>
                    <a:pt x="16785" y="3534"/>
                    <a:pt x="15875" y="3534"/>
                  </a:cubicBezTo>
                  <a:cubicBezTo>
                    <a:pt x="14648" y="3534"/>
                    <a:pt x="13378" y="3410"/>
                    <a:pt x="12407" y="3239"/>
                  </a:cubicBezTo>
                  <a:cubicBezTo>
                    <a:pt x="10262" y="2837"/>
                    <a:pt x="8461" y="2553"/>
                    <a:pt x="6698" y="2553"/>
                  </a:cubicBezTo>
                  <a:cubicBezTo>
                    <a:pt x="4644" y="2553"/>
                    <a:pt x="2643" y="2939"/>
                    <a:pt x="215" y="3977"/>
                  </a:cubicBezTo>
                  <a:cubicBezTo>
                    <a:pt x="146" y="4012"/>
                    <a:pt x="0" y="4059"/>
                    <a:pt x="14" y="4059"/>
                  </a:cubicBezTo>
                  <a:cubicBezTo>
                    <a:pt x="20" y="4059"/>
                    <a:pt x="47" y="4053"/>
                    <a:pt x="108" y="4037"/>
                  </a:cubicBezTo>
                  <a:cubicBezTo>
                    <a:pt x="1465" y="3775"/>
                    <a:pt x="2561" y="3668"/>
                    <a:pt x="4013" y="3548"/>
                  </a:cubicBezTo>
                  <a:cubicBezTo>
                    <a:pt x="4462" y="3528"/>
                    <a:pt x="4911" y="3518"/>
                    <a:pt x="5360" y="3518"/>
                  </a:cubicBezTo>
                  <a:cubicBezTo>
                    <a:pt x="6470" y="3518"/>
                    <a:pt x="7578" y="3578"/>
                    <a:pt x="8680" y="3679"/>
                  </a:cubicBezTo>
                  <a:cubicBezTo>
                    <a:pt x="10617" y="3892"/>
                    <a:pt x="13268" y="4557"/>
                    <a:pt x="15666" y="4557"/>
                  </a:cubicBezTo>
                  <a:cubicBezTo>
                    <a:pt x="15819" y="4557"/>
                    <a:pt x="15971" y="4554"/>
                    <a:pt x="16122" y="4549"/>
                  </a:cubicBezTo>
                  <a:cubicBezTo>
                    <a:pt x="17205" y="4537"/>
                    <a:pt x="18325" y="4418"/>
                    <a:pt x="19325" y="3941"/>
                  </a:cubicBezTo>
                  <a:cubicBezTo>
                    <a:pt x="21158" y="3132"/>
                    <a:pt x="22777" y="1751"/>
                    <a:pt x="237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20"/>
            <p:cNvSpPr/>
            <p:nvPr/>
          </p:nvSpPr>
          <p:spPr>
            <a:xfrm>
              <a:off x="4194250" y="4793675"/>
              <a:ext cx="344425" cy="34075"/>
            </a:xfrm>
            <a:custGeom>
              <a:rect b="b" l="l" r="r" t="t"/>
              <a:pathLst>
                <a:path extrusionOk="0" h="1363" w="13777">
                  <a:moveTo>
                    <a:pt x="4181" y="0"/>
                  </a:moveTo>
                  <a:cubicBezTo>
                    <a:pt x="3746" y="0"/>
                    <a:pt x="3309" y="18"/>
                    <a:pt x="2870" y="56"/>
                  </a:cubicBezTo>
                  <a:cubicBezTo>
                    <a:pt x="1906" y="151"/>
                    <a:pt x="953" y="330"/>
                    <a:pt x="1" y="532"/>
                  </a:cubicBezTo>
                  <a:cubicBezTo>
                    <a:pt x="1275" y="544"/>
                    <a:pt x="2537" y="628"/>
                    <a:pt x="3799" y="723"/>
                  </a:cubicBezTo>
                  <a:cubicBezTo>
                    <a:pt x="5829" y="874"/>
                    <a:pt x="8293" y="1362"/>
                    <a:pt x="10570" y="1362"/>
                  </a:cubicBezTo>
                  <a:cubicBezTo>
                    <a:pt x="11711" y="1362"/>
                    <a:pt x="12806" y="1239"/>
                    <a:pt x="13777" y="890"/>
                  </a:cubicBezTo>
                  <a:lnTo>
                    <a:pt x="13777" y="890"/>
                  </a:lnTo>
                  <a:cubicBezTo>
                    <a:pt x="13307" y="968"/>
                    <a:pt x="12855" y="1000"/>
                    <a:pt x="12412" y="1000"/>
                  </a:cubicBezTo>
                  <a:cubicBezTo>
                    <a:pt x="11104" y="1000"/>
                    <a:pt x="9878" y="716"/>
                    <a:pt x="8526" y="485"/>
                  </a:cubicBezTo>
                  <a:cubicBezTo>
                    <a:pt x="7093" y="200"/>
                    <a:pt x="5647" y="0"/>
                    <a:pt x="41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20"/>
            <p:cNvSpPr/>
            <p:nvPr/>
          </p:nvSpPr>
          <p:spPr>
            <a:xfrm>
              <a:off x="3111675" y="4625400"/>
              <a:ext cx="1045100" cy="192025"/>
            </a:xfrm>
            <a:custGeom>
              <a:rect b="b" l="l" r="r" t="t"/>
              <a:pathLst>
                <a:path extrusionOk="0" h="7681" w="41804">
                  <a:moveTo>
                    <a:pt x="41804" y="1"/>
                  </a:moveTo>
                  <a:cubicBezTo>
                    <a:pt x="41673" y="60"/>
                    <a:pt x="41542" y="120"/>
                    <a:pt x="41399" y="167"/>
                  </a:cubicBezTo>
                  <a:cubicBezTo>
                    <a:pt x="39839" y="763"/>
                    <a:pt x="38291" y="1382"/>
                    <a:pt x="36744" y="2013"/>
                  </a:cubicBezTo>
                  <a:cubicBezTo>
                    <a:pt x="33934" y="3144"/>
                    <a:pt x="31124" y="4287"/>
                    <a:pt x="28171" y="5061"/>
                  </a:cubicBezTo>
                  <a:cubicBezTo>
                    <a:pt x="25552" y="5727"/>
                    <a:pt x="23278" y="6049"/>
                    <a:pt x="20789" y="6263"/>
                  </a:cubicBezTo>
                  <a:cubicBezTo>
                    <a:pt x="19678" y="6360"/>
                    <a:pt x="18565" y="6398"/>
                    <a:pt x="17450" y="6398"/>
                  </a:cubicBezTo>
                  <a:cubicBezTo>
                    <a:pt x="15280" y="6398"/>
                    <a:pt x="13106" y="6254"/>
                    <a:pt x="10943" y="6120"/>
                  </a:cubicBezTo>
                  <a:cubicBezTo>
                    <a:pt x="9496" y="6058"/>
                    <a:pt x="8021" y="5935"/>
                    <a:pt x="6558" y="5935"/>
                  </a:cubicBezTo>
                  <a:cubicBezTo>
                    <a:pt x="4962" y="5935"/>
                    <a:pt x="3380" y="6081"/>
                    <a:pt x="1858" y="6608"/>
                  </a:cubicBezTo>
                  <a:cubicBezTo>
                    <a:pt x="1192" y="6859"/>
                    <a:pt x="465" y="7097"/>
                    <a:pt x="1" y="7680"/>
                  </a:cubicBezTo>
                  <a:cubicBezTo>
                    <a:pt x="430" y="7299"/>
                    <a:pt x="989" y="7144"/>
                    <a:pt x="1549" y="7013"/>
                  </a:cubicBezTo>
                  <a:cubicBezTo>
                    <a:pt x="2562" y="6756"/>
                    <a:pt x="3602" y="6682"/>
                    <a:pt x="4670" y="6682"/>
                  </a:cubicBezTo>
                  <a:cubicBezTo>
                    <a:pt x="5233" y="6682"/>
                    <a:pt x="5803" y="6703"/>
                    <a:pt x="6383" y="6728"/>
                  </a:cubicBezTo>
                  <a:cubicBezTo>
                    <a:pt x="8181" y="6787"/>
                    <a:pt x="9990" y="6894"/>
                    <a:pt x="11776" y="7025"/>
                  </a:cubicBezTo>
                  <a:cubicBezTo>
                    <a:pt x="13720" y="7170"/>
                    <a:pt x="15663" y="7300"/>
                    <a:pt x="17606" y="7300"/>
                  </a:cubicBezTo>
                  <a:cubicBezTo>
                    <a:pt x="18699" y="7300"/>
                    <a:pt x="19792" y="7259"/>
                    <a:pt x="20885" y="7156"/>
                  </a:cubicBezTo>
                  <a:cubicBezTo>
                    <a:pt x="24587" y="6847"/>
                    <a:pt x="28278" y="6168"/>
                    <a:pt x="31791" y="4930"/>
                  </a:cubicBezTo>
                  <a:cubicBezTo>
                    <a:pt x="34053" y="4168"/>
                    <a:pt x="36303" y="3310"/>
                    <a:pt x="38399" y="2132"/>
                  </a:cubicBezTo>
                  <a:cubicBezTo>
                    <a:pt x="39423" y="1548"/>
                    <a:pt x="40435" y="941"/>
                    <a:pt x="41411" y="286"/>
                  </a:cubicBezTo>
                  <a:cubicBezTo>
                    <a:pt x="41554" y="191"/>
                    <a:pt x="41697" y="96"/>
                    <a:pt x="41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20"/>
            <p:cNvSpPr/>
            <p:nvPr/>
          </p:nvSpPr>
          <p:spPr>
            <a:xfrm>
              <a:off x="3718600" y="4717975"/>
              <a:ext cx="348875" cy="114925"/>
            </a:xfrm>
            <a:custGeom>
              <a:rect b="b" l="l" r="r" t="t"/>
              <a:pathLst>
                <a:path extrusionOk="0" h="4597" w="13955">
                  <a:moveTo>
                    <a:pt x="13955" y="0"/>
                  </a:moveTo>
                  <a:lnTo>
                    <a:pt x="13955" y="0"/>
                  </a:lnTo>
                  <a:cubicBezTo>
                    <a:pt x="11526" y="1310"/>
                    <a:pt x="9431" y="2060"/>
                    <a:pt x="6644" y="2846"/>
                  </a:cubicBezTo>
                  <a:cubicBezTo>
                    <a:pt x="4894" y="3370"/>
                    <a:pt x="3120" y="3858"/>
                    <a:pt x="1334" y="4299"/>
                  </a:cubicBezTo>
                  <a:cubicBezTo>
                    <a:pt x="894" y="4406"/>
                    <a:pt x="441" y="4513"/>
                    <a:pt x="1" y="4596"/>
                  </a:cubicBezTo>
                  <a:cubicBezTo>
                    <a:pt x="358" y="4596"/>
                    <a:pt x="727" y="4596"/>
                    <a:pt x="1084" y="4584"/>
                  </a:cubicBezTo>
                  <a:cubicBezTo>
                    <a:pt x="5954" y="4453"/>
                    <a:pt x="10204" y="3179"/>
                    <a:pt x="13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20"/>
            <p:cNvSpPr/>
            <p:nvPr/>
          </p:nvSpPr>
          <p:spPr>
            <a:xfrm>
              <a:off x="3959700" y="4777500"/>
              <a:ext cx="107775" cy="46175"/>
            </a:xfrm>
            <a:custGeom>
              <a:rect b="b" l="l" r="r" t="t"/>
              <a:pathLst>
                <a:path extrusionOk="0" h="1847" w="4311">
                  <a:moveTo>
                    <a:pt x="4311" y="1"/>
                  </a:moveTo>
                  <a:lnTo>
                    <a:pt x="4311" y="1"/>
                  </a:lnTo>
                  <a:cubicBezTo>
                    <a:pt x="3549" y="346"/>
                    <a:pt x="2715" y="620"/>
                    <a:pt x="1930" y="941"/>
                  </a:cubicBezTo>
                  <a:cubicBezTo>
                    <a:pt x="1584" y="1096"/>
                    <a:pt x="560" y="1572"/>
                    <a:pt x="1" y="1846"/>
                  </a:cubicBezTo>
                  <a:cubicBezTo>
                    <a:pt x="1572" y="1703"/>
                    <a:pt x="3108" y="1060"/>
                    <a:pt x="4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20"/>
            <p:cNvSpPr/>
            <p:nvPr/>
          </p:nvSpPr>
          <p:spPr>
            <a:xfrm>
              <a:off x="4220750" y="4529000"/>
              <a:ext cx="404550" cy="77675"/>
            </a:xfrm>
            <a:custGeom>
              <a:rect b="b" l="l" r="r" t="t"/>
              <a:pathLst>
                <a:path extrusionOk="0" h="3107" w="16182">
                  <a:moveTo>
                    <a:pt x="9998" y="0"/>
                  </a:moveTo>
                  <a:cubicBezTo>
                    <a:pt x="9417" y="0"/>
                    <a:pt x="8836" y="31"/>
                    <a:pt x="8264" y="82"/>
                  </a:cubicBezTo>
                  <a:cubicBezTo>
                    <a:pt x="6240" y="237"/>
                    <a:pt x="4239" y="773"/>
                    <a:pt x="2418" y="1678"/>
                  </a:cubicBezTo>
                  <a:cubicBezTo>
                    <a:pt x="1584" y="2106"/>
                    <a:pt x="727" y="2511"/>
                    <a:pt x="1" y="3106"/>
                  </a:cubicBezTo>
                  <a:cubicBezTo>
                    <a:pt x="691" y="2737"/>
                    <a:pt x="1406" y="2535"/>
                    <a:pt x="2156" y="2297"/>
                  </a:cubicBezTo>
                  <a:cubicBezTo>
                    <a:pt x="3620" y="1832"/>
                    <a:pt x="5108" y="1511"/>
                    <a:pt x="6609" y="1285"/>
                  </a:cubicBezTo>
                  <a:cubicBezTo>
                    <a:pt x="7517" y="1128"/>
                    <a:pt x="9873" y="913"/>
                    <a:pt x="11656" y="913"/>
                  </a:cubicBezTo>
                  <a:cubicBezTo>
                    <a:pt x="12304" y="913"/>
                    <a:pt x="12876" y="941"/>
                    <a:pt x="13276" y="1011"/>
                  </a:cubicBezTo>
                  <a:cubicBezTo>
                    <a:pt x="14264" y="1178"/>
                    <a:pt x="15241" y="1392"/>
                    <a:pt x="16181" y="1725"/>
                  </a:cubicBezTo>
                  <a:cubicBezTo>
                    <a:pt x="15931" y="1475"/>
                    <a:pt x="14812" y="951"/>
                    <a:pt x="14217" y="713"/>
                  </a:cubicBezTo>
                  <a:cubicBezTo>
                    <a:pt x="12877" y="188"/>
                    <a:pt x="11435" y="0"/>
                    <a:pt x="9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20"/>
            <p:cNvSpPr/>
            <p:nvPr/>
          </p:nvSpPr>
          <p:spPr>
            <a:xfrm>
              <a:off x="4422850" y="4585950"/>
              <a:ext cx="201250" cy="32925"/>
            </a:xfrm>
            <a:custGeom>
              <a:rect b="b" l="l" r="r" t="t"/>
              <a:pathLst>
                <a:path extrusionOk="0" h="1317" w="8050">
                  <a:moveTo>
                    <a:pt x="3498" y="0"/>
                  </a:moveTo>
                  <a:cubicBezTo>
                    <a:pt x="2473" y="0"/>
                    <a:pt x="1441" y="155"/>
                    <a:pt x="465" y="424"/>
                  </a:cubicBezTo>
                  <a:cubicBezTo>
                    <a:pt x="311" y="459"/>
                    <a:pt x="144" y="507"/>
                    <a:pt x="1" y="555"/>
                  </a:cubicBezTo>
                  <a:cubicBezTo>
                    <a:pt x="251" y="555"/>
                    <a:pt x="501" y="555"/>
                    <a:pt x="763" y="566"/>
                  </a:cubicBezTo>
                  <a:cubicBezTo>
                    <a:pt x="1906" y="590"/>
                    <a:pt x="3037" y="686"/>
                    <a:pt x="4168" y="757"/>
                  </a:cubicBezTo>
                  <a:cubicBezTo>
                    <a:pt x="5585" y="828"/>
                    <a:pt x="6692" y="900"/>
                    <a:pt x="8050" y="1317"/>
                  </a:cubicBezTo>
                  <a:cubicBezTo>
                    <a:pt x="6710" y="385"/>
                    <a:pt x="5112" y="0"/>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20"/>
            <p:cNvSpPr/>
            <p:nvPr/>
          </p:nvSpPr>
          <p:spPr>
            <a:xfrm>
              <a:off x="3898100" y="4109275"/>
              <a:ext cx="98850" cy="393525"/>
            </a:xfrm>
            <a:custGeom>
              <a:rect b="b" l="l" r="r" t="t"/>
              <a:pathLst>
                <a:path extrusionOk="0" h="15741" w="3954">
                  <a:moveTo>
                    <a:pt x="0" y="0"/>
                  </a:moveTo>
                  <a:cubicBezTo>
                    <a:pt x="465" y="5584"/>
                    <a:pt x="465" y="10287"/>
                    <a:pt x="3608" y="15204"/>
                  </a:cubicBezTo>
                  <a:cubicBezTo>
                    <a:pt x="3703" y="15383"/>
                    <a:pt x="3834" y="15562"/>
                    <a:pt x="3953" y="15740"/>
                  </a:cubicBezTo>
                  <a:cubicBezTo>
                    <a:pt x="3834" y="15466"/>
                    <a:pt x="3715" y="15169"/>
                    <a:pt x="3608" y="14883"/>
                  </a:cubicBezTo>
                  <a:cubicBezTo>
                    <a:pt x="1822" y="10097"/>
                    <a:pt x="1167" y="49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20"/>
            <p:cNvSpPr/>
            <p:nvPr/>
          </p:nvSpPr>
          <p:spPr>
            <a:xfrm>
              <a:off x="3873675" y="4253025"/>
              <a:ext cx="42900" cy="242625"/>
            </a:xfrm>
            <a:custGeom>
              <a:rect b="b" l="l" r="r" t="t"/>
              <a:pathLst>
                <a:path extrusionOk="0" h="9705" w="1716">
                  <a:moveTo>
                    <a:pt x="739" y="1"/>
                  </a:moveTo>
                  <a:lnTo>
                    <a:pt x="739" y="1"/>
                  </a:lnTo>
                  <a:cubicBezTo>
                    <a:pt x="1" y="3085"/>
                    <a:pt x="477" y="6323"/>
                    <a:pt x="1561" y="9252"/>
                  </a:cubicBezTo>
                  <a:cubicBezTo>
                    <a:pt x="1608" y="9407"/>
                    <a:pt x="1668" y="9550"/>
                    <a:pt x="1715" y="9704"/>
                  </a:cubicBezTo>
                  <a:cubicBezTo>
                    <a:pt x="1680" y="9431"/>
                    <a:pt x="1668" y="9181"/>
                    <a:pt x="1656" y="8919"/>
                  </a:cubicBezTo>
                  <a:cubicBezTo>
                    <a:pt x="1561" y="7311"/>
                    <a:pt x="1418" y="5680"/>
                    <a:pt x="1192" y="4073"/>
                  </a:cubicBezTo>
                  <a:cubicBezTo>
                    <a:pt x="965" y="2442"/>
                    <a:pt x="775" y="1620"/>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20"/>
            <p:cNvSpPr/>
            <p:nvPr/>
          </p:nvSpPr>
          <p:spPr>
            <a:xfrm>
              <a:off x="3852550" y="4365850"/>
              <a:ext cx="11050" cy="85450"/>
            </a:xfrm>
            <a:custGeom>
              <a:rect b="b" l="l" r="r" t="t"/>
              <a:pathLst>
                <a:path extrusionOk="0" h="3418" w="442">
                  <a:moveTo>
                    <a:pt x="298" y="0"/>
                  </a:moveTo>
                  <a:cubicBezTo>
                    <a:pt x="1" y="1096"/>
                    <a:pt x="60" y="2227"/>
                    <a:pt x="215" y="3334"/>
                  </a:cubicBezTo>
                  <a:cubicBezTo>
                    <a:pt x="215" y="3358"/>
                    <a:pt x="239" y="3382"/>
                    <a:pt x="239" y="3417"/>
                  </a:cubicBezTo>
                  <a:cubicBezTo>
                    <a:pt x="274" y="3013"/>
                    <a:pt x="322" y="2596"/>
                    <a:pt x="370" y="2179"/>
                  </a:cubicBezTo>
                  <a:cubicBezTo>
                    <a:pt x="441" y="1465"/>
                    <a:pt x="370" y="738"/>
                    <a:pt x="2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20"/>
            <p:cNvSpPr/>
            <p:nvPr/>
          </p:nvSpPr>
          <p:spPr>
            <a:xfrm>
              <a:off x="3556675" y="4097950"/>
              <a:ext cx="181600" cy="431625"/>
            </a:xfrm>
            <a:custGeom>
              <a:rect b="b" l="l" r="r" t="t"/>
              <a:pathLst>
                <a:path extrusionOk="0" h="17265" w="7264">
                  <a:moveTo>
                    <a:pt x="7264" y="1"/>
                  </a:moveTo>
                  <a:cubicBezTo>
                    <a:pt x="6013" y="2703"/>
                    <a:pt x="5716" y="5728"/>
                    <a:pt x="4823" y="8549"/>
                  </a:cubicBezTo>
                  <a:cubicBezTo>
                    <a:pt x="3930" y="11395"/>
                    <a:pt x="2739" y="13633"/>
                    <a:pt x="739" y="16324"/>
                  </a:cubicBezTo>
                  <a:cubicBezTo>
                    <a:pt x="489" y="16646"/>
                    <a:pt x="298" y="16908"/>
                    <a:pt x="1" y="17265"/>
                  </a:cubicBezTo>
                  <a:cubicBezTo>
                    <a:pt x="203" y="17098"/>
                    <a:pt x="418" y="16919"/>
                    <a:pt x="620" y="16753"/>
                  </a:cubicBezTo>
                  <a:cubicBezTo>
                    <a:pt x="2156" y="15479"/>
                    <a:pt x="3477" y="13907"/>
                    <a:pt x="4418" y="12145"/>
                  </a:cubicBezTo>
                  <a:cubicBezTo>
                    <a:pt x="5287" y="10371"/>
                    <a:pt x="5882" y="8478"/>
                    <a:pt x="6240" y="6549"/>
                  </a:cubicBezTo>
                  <a:cubicBezTo>
                    <a:pt x="6656" y="4287"/>
                    <a:pt x="6680" y="2156"/>
                    <a:pt x="7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20"/>
            <p:cNvSpPr/>
            <p:nvPr/>
          </p:nvSpPr>
          <p:spPr>
            <a:xfrm>
              <a:off x="3643600" y="4289950"/>
              <a:ext cx="94975" cy="241725"/>
            </a:xfrm>
            <a:custGeom>
              <a:rect b="b" l="l" r="r" t="t"/>
              <a:pathLst>
                <a:path extrusionOk="0" h="9669" w="3799">
                  <a:moveTo>
                    <a:pt x="3691" y="0"/>
                  </a:moveTo>
                  <a:lnTo>
                    <a:pt x="3691" y="0"/>
                  </a:lnTo>
                  <a:cubicBezTo>
                    <a:pt x="2917" y="3346"/>
                    <a:pt x="1846" y="6013"/>
                    <a:pt x="477" y="8775"/>
                  </a:cubicBezTo>
                  <a:cubicBezTo>
                    <a:pt x="334" y="9073"/>
                    <a:pt x="179" y="9370"/>
                    <a:pt x="0" y="9668"/>
                  </a:cubicBezTo>
                  <a:cubicBezTo>
                    <a:pt x="119" y="9537"/>
                    <a:pt x="262" y="9382"/>
                    <a:pt x="393" y="9251"/>
                  </a:cubicBezTo>
                  <a:cubicBezTo>
                    <a:pt x="2953" y="6584"/>
                    <a:pt x="3799" y="3632"/>
                    <a:pt x="3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20"/>
            <p:cNvSpPr/>
            <p:nvPr/>
          </p:nvSpPr>
          <p:spPr>
            <a:xfrm>
              <a:off x="3743325" y="4370000"/>
              <a:ext cx="33950" cy="100050"/>
            </a:xfrm>
            <a:custGeom>
              <a:rect b="b" l="l" r="r" t="t"/>
              <a:pathLst>
                <a:path extrusionOk="0" h="4002" w="1358">
                  <a:moveTo>
                    <a:pt x="1072" y="1"/>
                  </a:moveTo>
                  <a:cubicBezTo>
                    <a:pt x="1012" y="620"/>
                    <a:pt x="750" y="1215"/>
                    <a:pt x="572" y="1823"/>
                  </a:cubicBezTo>
                  <a:cubicBezTo>
                    <a:pt x="357" y="2537"/>
                    <a:pt x="262" y="3287"/>
                    <a:pt x="0" y="4001"/>
                  </a:cubicBezTo>
                  <a:cubicBezTo>
                    <a:pt x="750" y="2823"/>
                    <a:pt x="1357" y="1465"/>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20"/>
            <p:cNvSpPr/>
            <p:nvPr/>
          </p:nvSpPr>
          <p:spPr>
            <a:xfrm>
              <a:off x="3003625" y="4505750"/>
              <a:ext cx="867700" cy="196675"/>
            </a:xfrm>
            <a:custGeom>
              <a:rect b="b" l="l" r="r" t="t"/>
              <a:pathLst>
                <a:path extrusionOk="0" h="7867" w="34708">
                  <a:moveTo>
                    <a:pt x="34708" y="0"/>
                  </a:moveTo>
                  <a:cubicBezTo>
                    <a:pt x="33839" y="1929"/>
                    <a:pt x="32291" y="3358"/>
                    <a:pt x="30695" y="4465"/>
                  </a:cubicBezTo>
                  <a:cubicBezTo>
                    <a:pt x="29100" y="5560"/>
                    <a:pt x="27659" y="6049"/>
                    <a:pt x="25766" y="6513"/>
                  </a:cubicBezTo>
                  <a:cubicBezTo>
                    <a:pt x="23743" y="7020"/>
                    <a:pt x="21551" y="7226"/>
                    <a:pt x="19366" y="7226"/>
                  </a:cubicBezTo>
                  <a:cubicBezTo>
                    <a:pt x="17292" y="7226"/>
                    <a:pt x="15225" y="7041"/>
                    <a:pt x="13312" y="6751"/>
                  </a:cubicBezTo>
                  <a:cubicBezTo>
                    <a:pt x="11955" y="6513"/>
                    <a:pt x="10598" y="6215"/>
                    <a:pt x="9276" y="5787"/>
                  </a:cubicBezTo>
                  <a:cubicBezTo>
                    <a:pt x="8121" y="5429"/>
                    <a:pt x="6526" y="4739"/>
                    <a:pt x="5645" y="4406"/>
                  </a:cubicBezTo>
                  <a:cubicBezTo>
                    <a:pt x="3990" y="3703"/>
                    <a:pt x="2108" y="2882"/>
                    <a:pt x="1" y="1917"/>
                  </a:cubicBezTo>
                  <a:lnTo>
                    <a:pt x="1" y="1917"/>
                  </a:lnTo>
                  <a:cubicBezTo>
                    <a:pt x="2775" y="3691"/>
                    <a:pt x="5704" y="5251"/>
                    <a:pt x="8835" y="6311"/>
                  </a:cubicBezTo>
                  <a:cubicBezTo>
                    <a:pt x="12050" y="7382"/>
                    <a:pt x="15443" y="7775"/>
                    <a:pt x="18801" y="7858"/>
                  </a:cubicBezTo>
                  <a:cubicBezTo>
                    <a:pt x="19032" y="7864"/>
                    <a:pt x="19264" y="7866"/>
                    <a:pt x="19495" y="7866"/>
                  </a:cubicBezTo>
                  <a:cubicBezTo>
                    <a:pt x="21857" y="7866"/>
                    <a:pt x="24204" y="7589"/>
                    <a:pt x="26492" y="7025"/>
                  </a:cubicBezTo>
                  <a:cubicBezTo>
                    <a:pt x="28362" y="6561"/>
                    <a:pt x="30183" y="5870"/>
                    <a:pt x="31648" y="4608"/>
                  </a:cubicBezTo>
                  <a:cubicBezTo>
                    <a:pt x="32529" y="3894"/>
                    <a:pt x="33279" y="3036"/>
                    <a:pt x="33874" y="2060"/>
                  </a:cubicBezTo>
                  <a:cubicBezTo>
                    <a:pt x="34231" y="1500"/>
                    <a:pt x="34696" y="357"/>
                    <a:pt x="347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20"/>
            <p:cNvSpPr/>
            <p:nvPr/>
          </p:nvSpPr>
          <p:spPr>
            <a:xfrm>
              <a:off x="3824275" y="4522400"/>
              <a:ext cx="100325" cy="132500"/>
            </a:xfrm>
            <a:custGeom>
              <a:rect b="b" l="l" r="r" t="t"/>
              <a:pathLst>
                <a:path extrusionOk="0" h="5300" w="4013">
                  <a:moveTo>
                    <a:pt x="3965" y="1"/>
                  </a:moveTo>
                  <a:lnTo>
                    <a:pt x="3965" y="1"/>
                  </a:lnTo>
                  <a:cubicBezTo>
                    <a:pt x="3763" y="799"/>
                    <a:pt x="3525" y="1287"/>
                    <a:pt x="3072" y="2037"/>
                  </a:cubicBezTo>
                  <a:cubicBezTo>
                    <a:pt x="2382" y="3132"/>
                    <a:pt x="1870" y="3763"/>
                    <a:pt x="739" y="4740"/>
                  </a:cubicBezTo>
                  <a:cubicBezTo>
                    <a:pt x="489" y="4966"/>
                    <a:pt x="298" y="5121"/>
                    <a:pt x="1" y="5299"/>
                  </a:cubicBezTo>
                  <a:cubicBezTo>
                    <a:pt x="143" y="5264"/>
                    <a:pt x="274" y="5216"/>
                    <a:pt x="405" y="5180"/>
                  </a:cubicBezTo>
                  <a:cubicBezTo>
                    <a:pt x="1501" y="4811"/>
                    <a:pt x="2489" y="4097"/>
                    <a:pt x="3120" y="3108"/>
                  </a:cubicBezTo>
                  <a:cubicBezTo>
                    <a:pt x="3644" y="2216"/>
                    <a:pt x="4013" y="1192"/>
                    <a:pt x="3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20"/>
            <p:cNvSpPr/>
            <p:nvPr/>
          </p:nvSpPr>
          <p:spPr>
            <a:xfrm>
              <a:off x="3962750" y="4534925"/>
              <a:ext cx="25850" cy="67200"/>
            </a:xfrm>
            <a:custGeom>
              <a:rect b="b" l="l" r="r" t="t"/>
              <a:pathLst>
                <a:path extrusionOk="0" h="2688" w="1034">
                  <a:moveTo>
                    <a:pt x="677" y="0"/>
                  </a:moveTo>
                  <a:lnTo>
                    <a:pt x="677" y="0"/>
                  </a:lnTo>
                  <a:cubicBezTo>
                    <a:pt x="665" y="714"/>
                    <a:pt x="391" y="1393"/>
                    <a:pt x="188" y="2131"/>
                  </a:cubicBezTo>
                  <a:cubicBezTo>
                    <a:pt x="129" y="2298"/>
                    <a:pt x="81" y="2477"/>
                    <a:pt x="22" y="2643"/>
                  </a:cubicBezTo>
                  <a:cubicBezTo>
                    <a:pt x="6" y="2676"/>
                    <a:pt x="0" y="2687"/>
                    <a:pt x="2" y="2687"/>
                  </a:cubicBezTo>
                  <a:cubicBezTo>
                    <a:pt x="6" y="2687"/>
                    <a:pt x="38" y="2643"/>
                    <a:pt x="69" y="2619"/>
                  </a:cubicBezTo>
                  <a:cubicBezTo>
                    <a:pt x="653" y="1905"/>
                    <a:pt x="1034" y="917"/>
                    <a:pt x="6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20"/>
            <p:cNvSpPr/>
            <p:nvPr/>
          </p:nvSpPr>
          <p:spPr>
            <a:xfrm>
              <a:off x="3994225" y="4106875"/>
              <a:ext cx="354550" cy="272975"/>
            </a:xfrm>
            <a:custGeom>
              <a:rect b="b" l="l" r="r" t="t"/>
              <a:pathLst>
                <a:path extrusionOk="0" h="10919" w="14182">
                  <a:moveTo>
                    <a:pt x="1" y="1"/>
                  </a:moveTo>
                  <a:cubicBezTo>
                    <a:pt x="1751" y="3085"/>
                    <a:pt x="4073" y="5894"/>
                    <a:pt x="6859" y="8085"/>
                  </a:cubicBezTo>
                  <a:cubicBezTo>
                    <a:pt x="8478" y="9323"/>
                    <a:pt x="10395" y="10085"/>
                    <a:pt x="12360" y="10574"/>
                  </a:cubicBezTo>
                  <a:cubicBezTo>
                    <a:pt x="12943" y="10728"/>
                    <a:pt x="13538" y="10847"/>
                    <a:pt x="14134" y="10919"/>
                  </a:cubicBezTo>
                  <a:lnTo>
                    <a:pt x="14181" y="10919"/>
                  </a:lnTo>
                  <a:cubicBezTo>
                    <a:pt x="14110" y="10907"/>
                    <a:pt x="14038" y="10871"/>
                    <a:pt x="13955" y="10859"/>
                  </a:cubicBezTo>
                  <a:cubicBezTo>
                    <a:pt x="13122" y="10597"/>
                    <a:pt x="12550" y="10312"/>
                    <a:pt x="11752" y="9966"/>
                  </a:cubicBezTo>
                  <a:cubicBezTo>
                    <a:pt x="9347" y="8942"/>
                    <a:pt x="7228" y="7692"/>
                    <a:pt x="5490" y="5966"/>
                  </a:cubicBezTo>
                  <a:cubicBezTo>
                    <a:pt x="3513" y="4120"/>
                    <a:pt x="1632" y="215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20"/>
            <p:cNvSpPr/>
            <p:nvPr/>
          </p:nvSpPr>
          <p:spPr>
            <a:xfrm>
              <a:off x="4095450" y="4287850"/>
              <a:ext cx="200325" cy="142600"/>
            </a:xfrm>
            <a:custGeom>
              <a:rect b="b" l="l" r="r" t="t"/>
              <a:pathLst>
                <a:path extrusionOk="0" h="5704" w="8013">
                  <a:moveTo>
                    <a:pt x="0" y="1"/>
                  </a:moveTo>
                  <a:cubicBezTo>
                    <a:pt x="1036" y="1251"/>
                    <a:pt x="2024" y="2561"/>
                    <a:pt x="3286" y="3585"/>
                  </a:cubicBezTo>
                  <a:cubicBezTo>
                    <a:pt x="4096" y="4251"/>
                    <a:pt x="5001" y="4775"/>
                    <a:pt x="5965" y="5180"/>
                  </a:cubicBezTo>
                  <a:cubicBezTo>
                    <a:pt x="6501" y="5406"/>
                    <a:pt x="7049" y="5633"/>
                    <a:pt x="7632" y="5668"/>
                  </a:cubicBezTo>
                  <a:cubicBezTo>
                    <a:pt x="7739" y="5692"/>
                    <a:pt x="7823" y="5704"/>
                    <a:pt x="7930" y="5704"/>
                  </a:cubicBezTo>
                  <a:lnTo>
                    <a:pt x="8013" y="5704"/>
                  </a:lnTo>
                  <a:cubicBezTo>
                    <a:pt x="7823" y="5656"/>
                    <a:pt x="7608" y="5585"/>
                    <a:pt x="7453" y="5513"/>
                  </a:cubicBezTo>
                  <a:cubicBezTo>
                    <a:pt x="7072" y="5347"/>
                    <a:pt x="6739" y="5097"/>
                    <a:pt x="6394" y="4859"/>
                  </a:cubicBezTo>
                  <a:cubicBezTo>
                    <a:pt x="5858" y="4513"/>
                    <a:pt x="4655" y="3656"/>
                    <a:pt x="4465" y="3489"/>
                  </a:cubicBezTo>
                  <a:cubicBezTo>
                    <a:pt x="3060" y="2442"/>
                    <a:pt x="1988" y="154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20"/>
            <p:cNvSpPr/>
            <p:nvPr/>
          </p:nvSpPr>
          <p:spPr>
            <a:xfrm>
              <a:off x="4159150" y="4398875"/>
              <a:ext cx="54775" cy="78025"/>
            </a:xfrm>
            <a:custGeom>
              <a:rect b="b" l="l" r="r" t="t"/>
              <a:pathLst>
                <a:path extrusionOk="0" h="3121" w="2191">
                  <a:moveTo>
                    <a:pt x="0" y="1"/>
                  </a:moveTo>
                  <a:cubicBezTo>
                    <a:pt x="322" y="1275"/>
                    <a:pt x="1226" y="2287"/>
                    <a:pt x="2191" y="3120"/>
                  </a:cubicBezTo>
                  <a:cubicBezTo>
                    <a:pt x="1750" y="2489"/>
                    <a:pt x="1381" y="1799"/>
                    <a:pt x="893" y="1203"/>
                  </a:cubicBezTo>
                  <a:cubicBezTo>
                    <a:pt x="548" y="775"/>
                    <a:pt x="310" y="50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20"/>
            <p:cNvSpPr/>
            <p:nvPr/>
          </p:nvSpPr>
          <p:spPr>
            <a:xfrm>
              <a:off x="4470200" y="4282550"/>
              <a:ext cx="366425" cy="122025"/>
            </a:xfrm>
            <a:custGeom>
              <a:rect b="b" l="l" r="r" t="t"/>
              <a:pathLst>
                <a:path extrusionOk="0" h="4881" w="14657">
                  <a:moveTo>
                    <a:pt x="11211" y="1"/>
                  </a:moveTo>
                  <a:cubicBezTo>
                    <a:pt x="9788" y="1"/>
                    <a:pt x="8364" y="208"/>
                    <a:pt x="7001" y="582"/>
                  </a:cubicBezTo>
                  <a:cubicBezTo>
                    <a:pt x="5060" y="1153"/>
                    <a:pt x="3239" y="2165"/>
                    <a:pt x="1643" y="3428"/>
                  </a:cubicBezTo>
                  <a:cubicBezTo>
                    <a:pt x="1081" y="3873"/>
                    <a:pt x="518" y="4341"/>
                    <a:pt x="24" y="4855"/>
                  </a:cubicBezTo>
                  <a:lnTo>
                    <a:pt x="24" y="4855"/>
                  </a:lnTo>
                  <a:cubicBezTo>
                    <a:pt x="48" y="4836"/>
                    <a:pt x="78" y="4823"/>
                    <a:pt x="95" y="4797"/>
                  </a:cubicBezTo>
                  <a:cubicBezTo>
                    <a:pt x="1012" y="4225"/>
                    <a:pt x="1941" y="3701"/>
                    <a:pt x="2881" y="3178"/>
                  </a:cubicBezTo>
                  <a:cubicBezTo>
                    <a:pt x="5679" y="1670"/>
                    <a:pt x="9529" y="353"/>
                    <a:pt x="13117" y="353"/>
                  </a:cubicBezTo>
                  <a:cubicBezTo>
                    <a:pt x="13637" y="353"/>
                    <a:pt x="14152" y="380"/>
                    <a:pt x="14657" y="439"/>
                  </a:cubicBezTo>
                  <a:cubicBezTo>
                    <a:pt x="13533" y="139"/>
                    <a:pt x="12372" y="1"/>
                    <a:pt x="11211" y="1"/>
                  </a:cubicBezTo>
                  <a:close/>
                  <a:moveTo>
                    <a:pt x="24" y="4855"/>
                  </a:moveTo>
                  <a:cubicBezTo>
                    <a:pt x="15" y="4862"/>
                    <a:pt x="7" y="4870"/>
                    <a:pt x="0" y="4880"/>
                  </a:cubicBezTo>
                  <a:cubicBezTo>
                    <a:pt x="8" y="4872"/>
                    <a:pt x="16" y="4864"/>
                    <a:pt x="24" y="485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20"/>
            <p:cNvSpPr/>
            <p:nvPr/>
          </p:nvSpPr>
          <p:spPr>
            <a:xfrm>
              <a:off x="4467800" y="4279525"/>
              <a:ext cx="139625" cy="82775"/>
            </a:xfrm>
            <a:custGeom>
              <a:rect b="b" l="l" r="r" t="t"/>
              <a:pathLst>
                <a:path extrusionOk="0" h="3311" w="5585">
                  <a:moveTo>
                    <a:pt x="5585" y="0"/>
                  </a:moveTo>
                  <a:lnTo>
                    <a:pt x="5585" y="0"/>
                  </a:lnTo>
                  <a:cubicBezTo>
                    <a:pt x="5442" y="36"/>
                    <a:pt x="5299" y="84"/>
                    <a:pt x="5144" y="131"/>
                  </a:cubicBezTo>
                  <a:cubicBezTo>
                    <a:pt x="4168" y="429"/>
                    <a:pt x="3156" y="739"/>
                    <a:pt x="2251" y="1263"/>
                  </a:cubicBezTo>
                  <a:cubicBezTo>
                    <a:pt x="1382" y="1798"/>
                    <a:pt x="596" y="2477"/>
                    <a:pt x="1" y="3310"/>
                  </a:cubicBezTo>
                  <a:cubicBezTo>
                    <a:pt x="941" y="2596"/>
                    <a:pt x="2013" y="2084"/>
                    <a:pt x="3037" y="1524"/>
                  </a:cubicBezTo>
                  <a:cubicBezTo>
                    <a:pt x="3763" y="1132"/>
                    <a:pt x="4442" y="632"/>
                    <a:pt x="5156" y="239"/>
                  </a:cubicBezTo>
                  <a:cubicBezTo>
                    <a:pt x="5299" y="143"/>
                    <a:pt x="5454" y="72"/>
                    <a:pt x="5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20"/>
            <p:cNvSpPr/>
            <p:nvPr/>
          </p:nvSpPr>
          <p:spPr>
            <a:xfrm>
              <a:off x="4603550" y="4427300"/>
              <a:ext cx="117600" cy="33825"/>
            </a:xfrm>
            <a:custGeom>
              <a:rect b="b" l="l" r="r" t="t"/>
              <a:pathLst>
                <a:path extrusionOk="0" h="1353" w="4704">
                  <a:moveTo>
                    <a:pt x="1178" y="1"/>
                  </a:moveTo>
                  <a:cubicBezTo>
                    <a:pt x="838" y="1"/>
                    <a:pt x="498" y="31"/>
                    <a:pt x="167" y="90"/>
                  </a:cubicBezTo>
                  <a:cubicBezTo>
                    <a:pt x="107" y="90"/>
                    <a:pt x="60" y="114"/>
                    <a:pt x="0" y="126"/>
                  </a:cubicBezTo>
                  <a:cubicBezTo>
                    <a:pt x="167" y="138"/>
                    <a:pt x="441" y="174"/>
                    <a:pt x="500" y="185"/>
                  </a:cubicBezTo>
                  <a:cubicBezTo>
                    <a:pt x="1238" y="293"/>
                    <a:pt x="1965" y="483"/>
                    <a:pt x="2703" y="650"/>
                  </a:cubicBezTo>
                  <a:cubicBezTo>
                    <a:pt x="3429" y="793"/>
                    <a:pt x="4084" y="995"/>
                    <a:pt x="4703" y="1352"/>
                  </a:cubicBezTo>
                  <a:cubicBezTo>
                    <a:pt x="3779" y="437"/>
                    <a:pt x="2474" y="1"/>
                    <a:pt x="11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1" name="Google Shape;9831;p20"/>
          <p:cNvGrpSpPr/>
          <p:nvPr/>
        </p:nvGrpSpPr>
        <p:grpSpPr>
          <a:xfrm flipH="1">
            <a:off x="-10" y="-1528"/>
            <a:ext cx="1218286" cy="1217209"/>
            <a:chOff x="7872825" y="18625"/>
            <a:chExt cx="1218286" cy="1217209"/>
          </a:xfrm>
        </p:grpSpPr>
        <p:sp>
          <p:nvSpPr>
            <p:cNvPr id="9832" name="Google Shape;9832;p20"/>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20"/>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20"/>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20"/>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20"/>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20"/>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20"/>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20"/>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20"/>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20"/>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20"/>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20"/>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20"/>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20"/>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20"/>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20"/>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20"/>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20"/>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20"/>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20"/>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20"/>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20"/>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20"/>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20"/>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20"/>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20"/>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20"/>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20"/>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20"/>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1" name="Google Shape;9861;p20"/>
          <p:cNvGrpSpPr/>
          <p:nvPr/>
        </p:nvGrpSpPr>
        <p:grpSpPr>
          <a:xfrm rot="5400000">
            <a:off x="7928022" y="3927878"/>
            <a:ext cx="1218286" cy="1217209"/>
            <a:chOff x="7872825" y="18625"/>
            <a:chExt cx="1218286" cy="1217209"/>
          </a:xfrm>
        </p:grpSpPr>
        <p:sp>
          <p:nvSpPr>
            <p:cNvPr id="9862" name="Google Shape;9862;p20"/>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20"/>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20"/>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20"/>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20"/>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20"/>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20"/>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20"/>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20"/>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20"/>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20"/>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20"/>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20"/>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20"/>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20"/>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20"/>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20"/>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20"/>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20"/>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20"/>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20"/>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20"/>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20"/>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20"/>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20"/>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20"/>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20"/>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20"/>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20"/>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1" name="Google Shape;9891;p20"/>
          <p:cNvGrpSpPr/>
          <p:nvPr/>
        </p:nvGrpSpPr>
        <p:grpSpPr>
          <a:xfrm flipH="1" rot="-5400000">
            <a:off x="-10" y="3927878"/>
            <a:ext cx="1218286" cy="1217209"/>
            <a:chOff x="7872825" y="18625"/>
            <a:chExt cx="1218286" cy="1217209"/>
          </a:xfrm>
        </p:grpSpPr>
        <p:sp>
          <p:nvSpPr>
            <p:cNvPr id="9892" name="Google Shape;9892;p20"/>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20"/>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20"/>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20"/>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20"/>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20"/>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20"/>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20"/>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20"/>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20"/>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20"/>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20"/>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20"/>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20"/>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20"/>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20"/>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20"/>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20"/>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20"/>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20"/>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20"/>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20"/>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20"/>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20"/>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20"/>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20"/>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20"/>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20"/>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20"/>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1" name="Google Shape;9921;p20"/>
          <p:cNvGrpSpPr/>
          <p:nvPr/>
        </p:nvGrpSpPr>
        <p:grpSpPr>
          <a:xfrm rot="-5400000">
            <a:off x="2107037" y="-1888488"/>
            <a:ext cx="4929801" cy="8925225"/>
            <a:chOff x="2350526" y="266952"/>
            <a:chExt cx="2910669" cy="5176744"/>
          </a:xfrm>
        </p:grpSpPr>
        <p:sp>
          <p:nvSpPr>
            <p:cNvPr id="9922" name="Google Shape;9922;p20"/>
            <p:cNvSpPr/>
            <p:nvPr/>
          </p:nvSpPr>
          <p:spPr>
            <a:xfrm>
              <a:off x="3055642" y="266952"/>
              <a:ext cx="1500598" cy="17300"/>
            </a:xfrm>
            <a:custGeom>
              <a:rect b="b" l="l" r="r" t="t"/>
              <a:pathLst>
                <a:path extrusionOk="0" h="692" w="34574">
                  <a:moveTo>
                    <a:pt x="443" y="0"/>
                  </a:moveTo>
                  <a:cubicBezTo>
                    <a:pt x="1" y="0"/>
                    <a:pt x="1" y="692"/>
                    <a:pt x="443" y="692"/>
                  </a:cubicBezTo>
                  <a:lnTo>
                    <a:pt x="34122" y="692"/>
                  </a:lnTo>
                  <a:cubicBezTo>
                    <a:pt x="34574" y="692"/>
                    <a:pt x="34574" y="0"/>
                    <a:pt x="34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20"/>
            <p:cNvSpPr/>
            <p:nvPr/>
          </p:nvSpPr>
          <p:spPr>
            <a:xfrm>
              <a:off x="3024435" y="304974"/>
              <a:ext cx="1547820" cy="17325"/>
            </a:xfrm>
            <a:custGeom>
              <a:rect b="b" l="l" r="r" t="t"/>
              <a:pathLst>
                <a:path extrusionOk="0" h="693" w="35662">
                  <a:moveTo>
                    <a:pt x="443" y="1"/>
                  </a:moveTo>
                  <a:cubicBezTo>
                    <a:pt x="1" y="1"/>
                    <a:pt x="1" y="692"/>
                    <a:pt x="443" y="692"/>
                  </a:cubicBezTo>
                  <a:lnTo>
                    <a:pt x="35219" y="692"/>
                  </a:lnTo>
                  <a:cubicBezTo>
                    <a:pt x="35661" y="692"/>
                    <a:pt x="35661" y="1"/>
                    <a:pt x="352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20"/>
            <p:cNvSpPr/>
            <p:nvPr/>
          </p:nvSpPr>
          <p:spPr>
            <a:xfrm>
              <a:off x="3069675" y="5426369"/>
              <a:ext cx="1454787" cy="17327"/>
            </a:xfrm>
            <a:custGeom>
              <a:rect b="b" l="l" r="r" t="t"/>
              <a:pathLst>
                <a:path extrusionOk="0" h="693" w="34574">
                  <a:moveTo>
                    <a:pt x="452" y="1"/>
                  </a:moveTo>
                  <a:cubicBezTo>
                    <a:pt x="10" y="1"/>
                    <a:pt x="0" y="692"/>
                    <a:pt x="452" y="692"/>
                  </a:cubicBezTo>
                  <a:lnTo>
                    <a:pt x="34131" y="692"/>
                  </a:lnTo>
                  <a:cubicBezTo>
                    <a:pt x="34573" y="692"/>
                    <a:pt x="34573" y="1"/>
                    <a:pt x="341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20"/>
            <p:cNvSpPr/>
            <p:nvPr/>
          </p:nvSpPr>
          <p:spPr>
            <a:xfrm>
              <a:off x="3054148" y="5388566"/>
              <a:ext cx="1500568" cy="17302"/>
            </a:xfrm>
            <a:custGeom>
              <a:rect b="b" l="l" r="r" t="t"/>
              <a:pathLst>
                <a:path extrusionOk="0" h="692" w="35662">
                  <a:moveTo>
                    <a:pt x="443" y="0"/>
                  </a:moveTo>
                  <a:cubicBezTo>
                    <a:pt x="1" y="0"/>
                    <a:pt x="1" y="692"/>
                    <a:pt x="443" y="692"/>
                  </a:cubicBezTo>
                  <a:lnTo>
                    <a:pt x="35219" y="692"/>
                  </a:lnTo>
                  <a:cubicBezTo>
                    <a:pt x="35661" y="692"/>
                    <a:pt x="35661" y="0"/>
                    <a:pt x="352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20"/>
            <p:cNvSpPr/>
            <p:nvPr/>
          </p:nvSpPr>
          <p:spPr>
            <a:xfrm>
              <a:off x="5243881" y="963054"/>
              <a:ext cx="17315" cy="3786153"/>
            </a:xfrm>
            <a:custGeom>
              <a:rect b="b" l="l" r="r" t="t"/>
              <a:pathLst>
                <a:path extrusionOk="0" h="125859" w="693">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20"/>
            <p:cNvSpPr/>
            <p:nvPr/>
          </p:nvSpPr>
          <p:spPr>
            <a:xfrm>
              <a:off x="2350526" y="960169"/>
              <a:ext cx="17300" cy="3789300"/>
            </a:xfrm>
            <a:custGeom>
              <a:rect b="b" l="l" r="r" t="t"/>
              <a:pathLst>
                <a:path extrusionOk="0" h="125859" w="692">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20"/>
          <p:cNvGrpSpPr/>
          <p:nvPr/>
        </p:nvGrpSpPr>
        <p:grpSpPr>
          <a:xfrm>
            <a:off x="7928022" y="-1528"/>
            <a:ext cx="1218286" cy="1217209"/>
            <a:chOff x="7872825" y="18625"/>
            <a:chExt cx="1218286" cy="1217209"/>
          </a:xfrm>
        </p:grpSpPr>
        <p:sp>
          <p:nvSpPr>
            <p:cNvPr id="9929" name="Google Shape;9929;p20"/>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20"/>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20"/>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20"/>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20"/>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20"/>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20"/>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20"/>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20"/>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20"/>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20"/>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20"/>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20"/>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20"/>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20"/>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20"/>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20"/>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20"/>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20"/>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20"/>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20"/>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20"/>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20"/>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20"/>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20"/>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20"/>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20"/>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20"/>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20"/>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8" name="Google Shape;9958;p20"/>
          <p:cNvSpPr txBox="1"/>
          <p:nvPr>
            <p:ph idx="1" type="body"/>
          </p:nvPr>
        </p:nvSpPr>
        <p:spPr>
          <a:xfrm>
            <a:off x="720000" y="1552750"/>
            <a:ext cx="4764900" cy="2146500"/>
          </a:xfrm>
          <a:prstGeom prst="rect">
            <a:avLst/>
          </a:prstGeom>
        </p:spPr>
        <p:txBody>
          <a:bodyPr anchorCtr="0" anchor="ctr" bIns="91425" lIns="91425" spcFirstLastPara="1" rIns="91425" wrap="square" tIns="91425">
            <a:noAutofit/>
          </a:bodyPr>
          <a:lstStyle>
            <a:lvl1pPr indent="-317500" lvl="0" marL="457200" rtl="0">
              <a:lnSpc>
                <a:spcPct val="100000"/>
              </a:lnSpc>
              <a:spcBef>
                <a:spcPts val="0"/>
              </a:spcBef>
              <a:spcAft>
                <a:spcPts val="0"/>
              </a:spcAft>
              <a:buSzPts val="1400"/>
              <a:buChar char="●"/>
              <a:defRPr>
                <a:latin typeface="Josefin Sans"/>
                <a:ea typeface="Josefin Sans"/>
                <a:cs typeface="Josefin Sans"/>
                <a:sym typeface="Josefin Sans"/>
              </a:defRPr>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sp>
        <p:nvSpPr>
          <p:cNvPr id="9959" name="Google Shape;9959;p2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53" name="Shape 253"/>
        <p:cNvGrpSpPr/>
        <p:nvPr/>
      </p:nvGrpSpPr>
      <p:grpSpPr>
        <a:xfrm>
          <a:off x="0" y="0"/>
          <a:ext cx="0" cy="0"/>
          <a:chOff x="0" y="0"/>
          <a:chExt cx="0" cy="0"/>
        </a:xfrm>
      </p:grpSpPr>
      <p:grpSp>
        <p:nvGrpSpPr>
          <p:cNvPr id="254" name="Google Shape;254;p3"/>
          <p:cNvGrpSpPr/>
          <p:nvPr/>
        </p:nvGrpSpPr>
        <p:grpSpPr>
          <a:xfrm>
            <a:off x="1" y="4"/>
            <a:ext cx="9150144" cy="5143520"/>
            <a:chOff x="235725" y="843675"/>
            <a:chExt cx="7148550" cy="4018375"/>
          </a:xfrm>
        </p:grpSpPr>
        <p:sp>
          <p:nvSpPr>
            <p:cNvPr id="255" name="Google Shape;255;p3"/>
            <p:cNvSpPr/>
            <p:nvPr/>
          </p:nvSpPr>
          <p:spPr>
            <a:xfrm>
              <a:off x="3930550" y="3101400"/>
              <a:ext cx="1724625" cy="921400"/>
            </a:xfrm>
            <a:custGeom>
              <a:rect b="b" l="l" r="r" t="t"/>
              <a:pathLst>
                <a:path extrusionOk="0" h="36856" w="68985">
                  <a:moveTo>
                    <a:pt x="0" y="1"/>
                  </a:moveTo>
                  <a:lnTo>
                    <a:pt x="0" y="1"/>
                  </a:lnTo>
                  <a:cubicBezTo>
                    <a:pt x="464" y="1132"/>
                    <a:pt x="1084" y="2168"/>
                    <a:pt x="1738" y="3203"/>
                  </a:cubicBezTo>
                  <a:cubicBezTo>
                    <a:pt x="3358" y="5739"/>
                    <a:pt x="5382" y="7978"/>
                    <a:pt x="7465" y="10133"/>
                  </a:cubicBezTo>
                  <a:cubicBezTo>
                    <a:pt x="9573" y="12276"/>
                    <a:pt x="11728" y="14395"/>
                    <a:pt x="14002" y="16348"/>
                  </a:cubicBezTo>
                  <a:cubicBezTo>
                    <a:pt x="17193" y="18991"/>
                    <a:pt x="20526" y="21491"/>
                    <a:pt x="24039" y="23694"/>
                  </a:cubicBezTo>
                  <a:cubicBezTo>
                    <a:pt x="26956" y="25528"/>
                    <a:pt x="30004" y="27147"/>
                    <a:pt x="33099" y="28647"/>
                  </a:cubicBezTo>
                  <a:cubicBezTo>
                    <a:pt x="36231" y="30147"/>
                    <a:pt x="39422" y="31552"/>
                    <a:pt x="42720" y="32671"/>
                  </a:cubicBezTo>
                  <a:cubicBezTo>
                    <a:pt x="45994" y="33755"/>
                    <a:pt x="49340" y="34588"/>
                    <a:pt x="52721" y="35303"/>
                  </a:cubicBezTo>
                  <a:cubicBezTo>
                    <a:pt x="56784" y="36121"/>
                    <a:pt x="60937" y="36855"/>
                    <a:pt x="65106" y="36855"/>
                  </a:cubicBezTo>
                  <a:cubicBezTo>
                    <a:pt x="66398" y="36855"/>
                    <a:pt x="67692" y="36785"/>
                    <a:pt x="68985" y="36624"/>
                  </a:cubicBezTo>
                  <a:cubicBezTo>
                    <a:pt x="66830" y="36612"/>
                    <a:pt x="64687" y="36410"/>
                    <a:pt x="62544" y="36172"/>
                  </a:cubicBezTo>
                  <a:cubicBezTo>
                    <a:pt x="60293" y="35910"/>
                    <a:pt x="58436" y="35672"/>
                    <a:pt x="56150" y="35255"/>
                  </a:cubicBezTo>
                  <a:cubicBezTo>
                    <a:pt x="51471" y="34398"/>
                    <a:pt x="46827" y="33267"/>
                    <a:pt x="42327" y="31671"/>
                  </a:cubicBezTo>
                  <a:cubicBezTo>
                    <a:pt x="38648" y="30350"/>
                    <a:pt x="35421" y="28814"/>
                    <a:pt x="31837" y="26980"/>
                  </a:cubicBezTo>
                  <a:cubicBezTo>
                    <a:pt x="26408" y="24194"/>
                    <a:pt x="20967" y="20706"/>
                    <a:pt x="16550" y="17086"/>
                  </a:cubicBezTo>
                  <a:cubicBezTo>
                    <a:pt x="13216" y="14467"/>
                    <a:pt x="10192" y="11478"/>
                    <a:pt x="7263" y="8418"/>
                  </a:cubicBezTo>
                  <a:cubicBezTo>
                    <a:pt x="5703" y="6775"/>
                    <a:pt x="4251" y="5013"/>
                    <a:pt x="2738" y="3299"/>
                  </a:cubicBezTo>
                  <a:cubicBezTo>
                    <a:pt x="1798" y="2215"/>
                    <a:pt x="833" y="115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3"/>
            <p:cNvSpPr/>
            <p:nvPr/>
          </p:nvSpPr>
          <p:spPr>
            <a:xfrm>
              <a:off x="5820050" y="3052600"/>
              <a:ext cx="898075" cy="426250"/>
            </a:xfrm>
            <a:custGeom>
              <a:rect b="b" l="l" r="r" t="t"/>
              <a:pathLst>
                <a:path extrusionOk="0" h="17050" w="35923">
                  <a:moveTo>
                    <a:pt x="35922" y="0"/>
                  </a:moveTo>
                  <a:lnTo>
                    <a:pt x="35922" y="0"/>
                  </a:lnTo>
                  <a:cubicBezTo>
                    <a:pt x="35779" y="107"/>
                    <a:pt x="35613" y="226"/>
                    <a:pt x="35458" y="333"/>
                  </a:cubicBezTo>
                  <a:cubicBezTo>
                    <a:pt x="35160" y="560"/>
                    <a:pt x="34839" y="774"/>
                    <a:pt x="34493" y="1012"/>
                  </a:cubicBezTo>
                  <a:cubicBezTo>
                    <a:pt x="33136" y="1965"/>
                    <a:pt x="31791" y="2917"/>
                    <a:pt x="30433" y="3893"/>
                  </a:cubicBezTo>
                  <a:cubicBezTo>
                    <a:pt x="27814" y="5822"/>
                    <a:pt x="25016" y="7489"/>
                    <a:pt x="22099" y="8954"/>
                  </a:cubicBezTo>
                  <a:cubicBezTo>
                    <a:pt x="18694" y="10680"/>
                    <a:pt x="15801" y="11930"/>
                    <a:pt x="12288" y="13085"/>
                  </a:cubicBezTo>
                  <a:cubicBezTo>
                    <a:pt x="9359" y="14073"/>
                    <a:pt x="6371" y="14871"/>
                    <a:pt x="3347" y="15526"/>
                  </a:cubicBezTo>
                  <a:cubicBezTo>
                    <a:pt x="2466" y="15692"/>
                    <a:pt x="1620" y="15835"/>
                    <a:pt x="775" y="15978"/>
                  </a:cubicBezTo>
                  <a:cubicBezTo>
                    <a:pt x="561" y="16359"/>
                    <a:pt x="299" y="16728"/>
                    <a:pt x="1" y="17050"/>
                  </a:cubicBezTo>
                  <a:cubicBezTo>
                    <a:pt x="1287" y="16883"/>
                    <a:pt x="2585" y="16693"/>
                    <a:pt x="3870" y="16431"/>
                  </a:cubicBezTo>
                  <a:cubicBezTo>
                    <a:pt x="10264" y="15097"/>
                    <a:pt x="16515" y="12978"/>
                    <a:pt x="22349" y="9989"/>
                  </a:cubicBezTo>
                  <a:cubicBezTo>
                    <a:pt x="25623" y="8322"/>
                    <a:pt x="28850" y="6513"/>
                    <a:pt x="31683" y="4155"/>
                  </a:cubicBezTo>
                  <a:cubicBezTo>
                    <a:pt x="33136" y="2917"/>
                    <a:pt x="34529" y="1584"/>
                    <a:pt x="35803" y="131"/>
                  </a:cubicBezTo>
                  <a:cubicBezTo>
                    <a:pt x="35851" y="95"/>
                    <a:pt x="35874" y="48"/>
                    <a:pt x="35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3"/>
            <p:cNvSpPr/>
            <p:nvPr/>
          </p:nvSpPr>
          <p:spPr>
            <a:xfrm>
              <a:off x="5086350" y="3435675"/>
              <a:ext cx="159250" cy="41100"/>
            </a:xfrm>
            <a:custGeom>
              <a:rect b="b" l="l" r="r" t="t"/>
              <a:pathLst>
                <a:path extrusionOk="0" h="1644" w="6370">
                  <a:moveTo>
                    <a:pt x="572" y="0"/>
                  </a:moveTo>
                  <a:cubicBezTo>
                    <a:pt x="441" y="238"/>
                    <a:pt x="250" y="429"/>
                    <a:pt x="0" y="536"/>
                  </a:cubicBezTo>
                  <a:cubicBezTo>
                    <a:pt x="1988" y="965"/>
                    <a:pt x="4012" y="1334"/>
                    <a:pt x="6036" y="1643"/>
                  </a:cubicBezTo>
                  <a:cubicBezTo>
                    <a:pt x="6144" y="1429"/>
                    <a:pt x="6251" y="1203"/>
                    <a:pt x="6370" y="977"/>
                  </a:cubicBezTo>
                  <a:cubicBezTo>
                    <a:pt x="5667" y="870"/>
                    <a:pt x="4953" y="774"/>
                    <a:pt x="4203" y="655"/>
                  </a:cubicBezTo>
                  <a:cubicBezTo>
                    <a:pt x="2988" y="453"/>
                    <a:pt x="1786" y="238"/>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
            <p:cNvSpPr/>
            <p:nvPr/>
          </p:nvSpPr>
          <p:spPr>
            <a:xfrm>
              <a:off x="4180575" y="2985625"/>
              <a:ext cx="854000" cy="451850"/>
            </a:xfrm>
            <a:custGeom>
              <a:rect b="b" l="l" r="r" t="t"/>
              <a:pathLst>
                <a:path extrusionOk="0" h="18074" w="34160">
                  <a:moveTo>
                    <a:pt x="0" y="0"/>
                  </a:moveTo>
                  <a:lnTo>
                    <a:pt x="0" y="0"/>
                  </a:lnTo>
                  <a:cubicBezTo>
                    <a:pt x="2501" y="2739"/>
                    <a:pt x="5430" y="5048"/>
                    <a:pt x="8454" y="7156"/>
                  </a:cubicBezTo>
                  <a:cubicBezTo>
                    <a:pt x="12276" y="9858"/>
                    <a:pt x="16490" y="11978"/>
                    <a:pt x="20812" y="13788"/>
                  </a:cubicBezTo>
                  <a:cubicBezTo>
                    <a:pt x="24801" y="15407"/>
                    <a:pt x="28885" y="16776"/>
                    <a:pt x="33052" y="17800"/>
                  </a:cubicBezTo>
                  <a:cubicBezTo>
                    <a:pt x="33433" y="17895"/>
                    <a:pt x="33790" y="17979"/>
                    <a:pt x="34159" y="18074"/>
                  </a:cubicBezTo>
                  <a:cubicBezTo>
                    <a:pt x="34064" y="17859"/>
                    <a:pt x="34028" y="17621"/>
                    <a:pt x="34052" y="17407"/>
                  </a:cubicBezTo>
                  <a:cubicBezTo>
                    <a:pt x="29754" y="16395"/>
                    <a:pt x="25515" y="15062"/>
                    <a:pt x="21384" y="13442"/>
                  </a:cubicBezTo>
                  <a:cubicBezTo>
                    <a:pt x="17776" y="12002"/>
                    <a:pt x="14026" y="10168"/>
                    <a:pt x="10597" y="7989"/>
                  </a:cubicBezTo>
                  <a:cubicBezTo>
                    <a:pt x="8382" y="6560"/>
                    <a:pt x="6251" y="4989"/>
                    <a:pt x="4167" y="3370"/>
                  </a:cubicBezTo>
                  <a:cubicBezTo>
                    <a:pt x="2751" y="2274"/>
                    <a:pt x="1358" y="120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
            <p:cNvSpPr/>
            <p:nvPr/>
          </p:nvSpPr>
          <p:spPr>
            <a:xfrm>
              <a:off x="5442325" y="3477950"/>
              <a:ext cx="74150" cy="20250"/>
            </a:xfrm>
            <a:custGeom>
              <a:rect b="b" l="l" r="r" t="t"/>
              <a:pathLst>
                <a:path extrusionOk="0" h="810" w="2966">
                  <a:moveTo>
                    <a:pt x="882" y="0"/>
                  </a:moveTo>
                  <a:cubicBezTo>
                    <a:pt x="584" y="250"/>
                    <a:pt x="287" y="512"/>
                    <a:pt x="1" y="762"/>
                  </a:cubicBezTo>
                  <a:cubicBezTo>
                    <a:pt x="882" y="786"/>
                    <a:pt x="1775" y="810"/>
                    <a:pt x="2668" y="810"/>
                  </a:cubicBezTo>
                  <a:cubicBezTo>
                    <a:pt x="2632" y="536"/>
                    <a:pt x="2704" y="250"/>
                    <a:pt x="2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
            <p:cNvSpPr/>
            <p:nvPr/>
          </p:nvSpPr>
          <p:spPr>
            <a:xfrm>
              <a:off x="3954650" y="3223450"/>
              <a:ext cx="491750" cy="480425"/>
            </a:xfrm>
            <a:custGeom>
              <a:rect b="b" l="l" r="r" t="t"/>
              <a:pathLst>
                <a:path extrusionOk="0" h="19217" w="19670">
                  <a:moveTo>
                    <a:pt x="0" y="0"/>
                  </a:moveTo>
                  <a:cubicBezTo>
                    <a:pt x="1036" y="1560"/>
                    <a:pt x="2048" y="3143"/>
                    <a:pt x="3191" y="4620"/>
                  </a:cubicBezTo>
                  <a:cubicBezTo>
                    <a:pt x="4334" y="6084"/>
                    <a:pt x="5596" y="7442"/>
                    <a:pt x="6882" y="8799"/>
                  </a:cubicBezTo>
                  <a:cubicBezTo>
                    <a:pt x="10037" y="12204"/>
                    <a:pt x="13562" y="15240"/>
                    <a:pt x="17467" y="17776"/>
                  </a:cubicBezTo>
                  <a:cubicBezTo>
                    <a:pt x="18193" y="18264"/>
                    <a:pt x="18931" y="18741"/>
                    <a:pt x="19670" y="19217"/>
                  </a:cubicBezTo>
                  <a:cubicBezTo>
                    <a:pt x="18908" y="18574"/>
                    <a:pt x="18110" y="17955"/>
                    <a:pt x="17324" y="17324"/>
                  </a:cubicBezTo>
                  <a:cubicBezTo>
                    <a:pt x="15098" y="15538"/>
                    <a:pt x="12776" y="13823"/>
                    <a:pt x="10692" y="11847"/>
                  </a:cubicBezTo>
                  <a:cubicBezTo>
                    <a:pt x="8204" y="9478"/>
                    <a:pt x="5870" y="6953"/>
                    <a:pt x="3620" y="4358"/>
                  </a:cubicBezTo>
                  <a:cubicBezTo>
                    <a:pt x="2382" y="2929"/>
                    <a:pt x="1251" y="141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
            <p:cNvSpPr/>
            <p:nvPr/>
          </p:nvSpPr>
          <p:spPr>
            <a:xfrm>
              <a:off x="4480900" y="3725875"/>
              <a:ext cx="934975" cy="358700"/>
            </a:xfrm>
            <a:custGeom>
              <a:rect b="b" l="l" r="r" t="t"/>
              <a:pathLst>
                <a:path extrusionOk="0" h="14348" w="37399">
                  <a:moveTo>
                    <a:pt x="1" y="1"/>
                  </a:moveTo>
                  <a:cubicBezTo>
                    <a:pt x="1894" y="1263"/>
                    <a:pt x="3763" y="2537"/>
                    <a:pt x="5740" y="3632"/>
                  </a:cubicBezTo>
                  <a:cubicBezTo>
                    <a:pt x="8347" y="5025"/>
                    <a:pt x="11038" y="6275"/>
                    <a:pt x="13752" y="7478"/>
                  </a:cubicBezTo>
                  <a:cubicBezTo>
                    <a:pt x="16789" y="8788"/>
                    <a:pt x="19837" y="10038"/>
                    <a:pt x="22992" y="11074"/>
                  </a:cubicBezTo>
                  <a:cubicBezTo>
                    <a:pt x="26492" y="12121"/>
                    <a:pt x="30028" y="13098"/>
                    <a:pt x="33636" y="13729"/>
                  </a:cubicBezTo>
                  <a:cubicBezTo>
                    <a:pt x="34886" y="13955"/>
                    <a:pt x="36148" y="14146"/>
                    <a:pt x="37398" y="14348"/>
                  </a:cubicBezTo>
                  <a:cubicBezTo>
                    <a:pt x="35958" y="13955"/>
                    <a:pt x="34529" y="13550"/>
                    <a:pt x="33100" y="13169"/>
                  </a:cubicBezTo>
                  <a:cubicBezTo>
                    <a:pt x="28754" y="12014"/>
                    <a:pt x="24361" y="11050"/>
                    <a:pt x="20146" y="9443"/>
                  </a:cubicBezTo>
                  <a:cubicBezTo>
                    <a:pt x="16074" y="7919"/>
                    <a:pt x="12407" y="6323"/>
                    <a:pt x="8478" y="4406"/>
                  </a:cubicBezTo>
                  <a:cubicBezTo>
                    <a:pt x="5620" y="3001"/>
                    <a:pt x="2834" y="143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
            <p:cNvSpPr/>
            <p:nvPr/>
          </p:nvSpPr>
          <p:spPr>
            <a:xfrm>
              <a:off x="3968925" y="3309175"/>
              <a:ext cx="1009400" cy="727200"/>
            </a:xfrm>
            <a:custGeom>
              <a:rect b="b" l="l" r="r" t="t"/>
              <a:pathLst>
                <a:path extrusionOk="0" h="29088" w="40376">
                  <a:moveTo>
                    <a:pt x="1" y="0"/>
                  </a:moveTo>
                  <a:lnTo>
                    <a:pt x="1" y="0"/>
                  </a:lnTo>
                  <a:cubicBezTo>
                    <a:pt x="1668" y="3822"/>
                    <a:pt x="4573" y="6882"/>
                    <a:pt x="7490" y="9787"/>
                  </a:cubicBezTo>
                  <a:cubicBezTo>
                    <a:pt x="11324" y="13585"/>
                    <a:pt x="15753" y="16752"/>
                    <a:pt x="20301" y="19657"/>
                  </a:cubicBezTo>
                  <a:cubicBezTo>
                    <a:pt x="22409" y="20943"/>
                    <a:pt x="24587" y="22134"/>
                    <a:pt x="26766" y="23301"/>
                  </a:cubicBezTo>
                  <a:cubicBezTo>
                    <a:pt x="28897" y="24420"/>
                    <a:pt x="31041" y="25527"/>
                    <a:pt x="33255" y="26480"/>
                  </a:cubicBezTo>
                  <a:cubicBezTo>
                    <a:pt x="35577" y="27468"/>
                    <a:pt x="37982" y="28289"/>
                    <a:pt x="40375" y="29087"/>
                  </a:cubicBezTo>
                  <a:cubicBezTo>
                    <a:pt x="37779" y="27896"/>
                    <a:pt x="35232" y="26646"/>
                    <a:pt x="32636" y="25491"/>
                  </a:cubicBezTo>
                  <a:cubicBezTo>
                    <a:pt x="30076" y="24289"/>
                    <a:pt x="27564" y="22991"/>
                    <a:pt x="25076" y="21634"/>
                  </a:cubicBezTo>
                  <a:cubicBezTo>
                    <a:pt x="22885" y="20443"/>
                    <a:pt x="20718" y="19229"/>
                    <a:pt x="18646" y="17824"/>
                  </a:cubicBezTo>
                  <a:cubicBezTo>
                    <a:pt x="14693" y="15193"/>
                    <a:pt x="11145" y="12597"/>
                    <a:pt x="7788" y="9251"/>
                  </a:cubicBezTo>
                  <a:cubicBezTo>
                    <a:pt x="4906" y="6346"/>
                    <a:pt x="2132" y="341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
            <p:cNvSpPr/>
            <p:nvPr/>
          </p:nvSpPr>
          <p:spPr>
            <a:xfrm>
              <a:off x="4419600" y="3812500"/>
              <a:ext cx="493225" cy="256000"/>
            </a:xfrm>
            <a:custGeom>
              <a:rect b="b" l="l" r="r" t="t"/>
              <a:pathLst>
                <a:path extrusionOk="0" h="10240" w="19729">
                  <a:moveTo>
                    <a:pt x="0" y="1"/>
                  </a:moveTo>
                  <a:lnTo>
                    <a:pt x="0" y="1"/>
                  </a:lnTo>
                  <a:cubicBezTo>
                    <a:pt x="2977" y="2287"/>
                    <a:pt x="6215" y="4180"/>
                    <a:pt x="9549" y="5870"/>
                  </a:cubicBezTo>
                  <a:cubicBezTo>
                    <a:pt x="11251" y="6751"/>
                    <a:pt x="12942" y="7633"/>
                    <a:pt x="14692" y="8371"/>
                  </a:cubicBezTo>
                  <a:cubicBezTo>
                    <a:pt x="16181" y="9026"/>
                    <a:pt x="17717" y="9549"/>
                    <a:pt x="19252" y="10073"/>
                  </a:cubicBezTo>
                  <a:cubicBezTo>
                    <a:pt x="19419" y="10133"/>
                    <a:pt x="19574" y="10180"/>
                    <a:pt x="19729" y="10240"/>
                  </a:cubicBezTo>
                  <a:cubicBezTo>
                    <a:pt x="19431" y="10085"/>
                    <a:pt x="19110" y="9942"/>
                    <a:pt x="18776" y="9776"/>
                  </a:cubicBezTo>
                  <a:cubicBezTo>
                    <a:pt x="12454" y="6632"/>
                    <a:pt x="6132" y="351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
            <p:cNvSpPr/>
            <p:nvPr/>
          </p:nvSpPr>
          <p:spPr>
            <a:xfrm>
              <a:off x="3871600" y="3253200"/>
              <a:ext cx="506050" cy="541775"/>
            </a:xfrm>
            <a:custGeom>
              <a:rect b="b" l="l" r="r" t="t"/>
              <a:pathLst>
                <a:path extrusionOk="0" h="21671" w="20242">
                  <a:moveTo>
                    <a:pt x="1" y="1"/>
                  </a:moveTo>
                  <a:cubicBezTo>
                    <a:pt x="405" y="941"/>
                    <a:pt x="846" y="1846"/>
                    <a:pt x="1334" y="2739"/>
                  </a:cubicBezTo>
                  <a:cubicBezTo>
                    <a:pt x="3311" y="6371"/>
                    <a:pt x="5930" y="9597"/>
                    <a:pt x="8787" y="12562"/>
                  </a:cubicBezTo>
                  <a:cubicBezTo>
                    <a:pt x="10514" y="14312"/>
                    <a:pt x="12312" y="15991"/>
                    <a:pt x="14252" y="17503"/>
                  </a:cubicBezTo>
                  <a:cubicBezTo>
                    <a:pt x="16169" y="18991"/>
                    <a:pt x="18193" y="20372"/>
                    <a:pt x="20241" y="21670"/>
                  </a:cubicBezTo>
                  <a:cubicBezTo>
                    <a:pt x="16943" y="18848"/>
                    <a:pt x="13395" y="16265"/>
                    <a:pt x="10276" y="13193"/>
                  </a:cubicBezTo>
                  <a:cubicBezTo>
                    <a:pt x="7001" y="10014"/>
                    <a:pt x="4513" y="6680"/>
                    <a:pt x="1953" y="2989"/>
                  </a:cubicBezTo>
                  <a:cubicBezTo>
                    <a:pt x="1322" y="2073"/>
                    <a:pt x="703" y="1132"/>
                    <a:pt x="108" y="179"/>
                  </a:cubicBezTo>
                  <a:cubicBezTo>
                    <a:pt x="84" y="120"/>
                    <a:pt x="36" y="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
            <p:cNvSpPr/>
            <p:nvPr/>
          </p:nvSpPr>
          <p:spPr>
            <a:xfrm>
              <a:off x="3897500" y="3394900"/>
              <a:ext cx="684325" cy="587000"/>
            </a:xfrm>
            <a:custGeom>
              <a:rect b="b" l="l" r="r" t="t"/>
              <a:pathLst>
                <a:path extrusionOk="0" h="23480" w="27373">
                  <a:moveTo>
                    <a:pt x="0" y="0"/>
                  </a:moveTo>
                  <a:lnTo>
                    <a:pt x="0" y="0"/>
                  </a:lnTo>
                  <a:cubicBezTo>
                    <a:pt x="3037" y="5513"/>
                    <a:pt x="7406" y="10144"/>
                    <a:pt x="12252" y="14085"/>
                  </a:cubicBezTo>
                  <a:cubicBezTo>
                    <a:pt x="14121" y="15597"/>
                    <a:pt x="16086" y="17002"/>
                    <a:pt x="18098" y="18336"/>
                  </a:cubicBezTo>
                  <a:cubicBezTo>
                    <a:pt x="19824" y="19467"/>
                    <a:pt x="21575" y="20574"/>
                    <a:pt x="23408" y="21515"/>
                  </a:cubicBezTo>
                  <a:cubicBezTo>
                    <a:pt x="24718" y="22193"/>
                    <a:pt x="26039" y="22824"/>
                    <a:pt x="27373" y="23479"/>
                  </a:cubicBezTo>
                  <a:cubicBezTo>
                    <a:pt x="25849" y="22491"/>
                    <a:pt x="24361" y="21467"/>
                    <a:pt x="22849" y="20515"/>
                  </a:cubicBezTo>
                  <a:cubicBezTo>
                    <a:pt x="18717" y="17979"/>
                    <a:pt x="14669" y="15478"/>
                    <a:pt x="11145" y="12383"/>
                  </a:cubicBezTo>
                  <a:cubicBezTo>
                    <a:pt x="8656" y="10287"/>
                    <a:pt x="6394" y="7918"/>
                    <a:pt x="4299" y="5441"/>
                  </a:cubicBezTo>
                  <a:cubicBezTo>
                    <a:pt x="2739" y="3620"/>
                    <a:pt x="1358" y="18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
            <p:cNvSpPr/>
            <p:nvPr/>
          </p:nvSpPr>
          <p:spPr>
            <a:xfrm>
              <a:off x="4621400" y="4011050"/>
              <a:ext cx="248275" cy="109850"/>
            </a:xfrm>
            <a:custGeom>
              <a:rect b="b" l="l" r="r" t="t"/>
              <a:pathLst>
                <a:path extrusionOk="0" h="4394" w="9931">
                  <a:moveTo>
                    <a:pt x="0" y="0"/>
                  </a:moveTo>
                  <a:lnTo>
                    <a:pt x="0" y="0"/>
                  </a:lnTo>
                  <a:cubicBezTo>
                    <a:pt x="1679" y="1000"/>
                    <a:pt x="3394" y="1965"/>
                    <a:pt x="5203" y="2774"/>
                  </a:cubicBezTo>
                  <a:cubicBezTo>
                    <a:pt x="6727" y="3441"/>
                    <a:pt x="8323" y="3953"/>
                    <a:pt x="9930" y="4393"/>
                  </a:cubicBezTo>
                  <a:cubicBezTo>
                    <a:pt x="6966" y="2846"/>
                    <a:pt x="3346" y="119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
            <p:cNvSpPr/>
            <p:nvPr/>
          </p:nvSpPr>
          <p:spPr>
            <a:xfrm>
              <a:off x="4181475" y="3795250"/>
              <a:ext cx="556925" cy="334575"/>
            </a:xfrm>
            <a:custGeom>
              <a:rect b="b" l="l" r="r" t="t"/>
              <a:pathLst>
                <a:path extrusionOk="0" h="13383" w="22277">
                  <a:moveTo>
                    <a:pt x="0" y="0"/>
                  </a:moveTo>
                  <a:lnTo>
                    <a:pt x="0" y="0"/>
                  </a:lnTo>
                  <a:cubicBezTo>
                    <a:pt x="607" y="572"/>
                    <a:pt x="1214" y="1155"/>
                    <a:pt x="1845" y="1703"/>
                  </a:cubicBezTo>
                  <a:cubicBezTo>
                    <a:pt x="4596" y="4191"/>
                    <a:pt x="7715" y="6227"/>
                    <a:pt x="10870" y="8144"/>
                  </a:cubicBezTo>
                  <a:cubicBezTo>
                    <a:pt x="14466" y="10323"/>
                    <a:pt x="18228" y="12252"/>
                    <a:pt x="22277" y="13383"/>
                  </a:cubicBezTo>
                  <a:cubicBezTo>
                    <a:pt x="20681" y="12764"/>
                    <a:pt x="19157" y="11966"/>
                    <a:pt x="17645" y="11192"/>
                  </a:cubicBezTo>
                  <a:cubicBezTo>
                    <a:pt x="15442" y="10061"/>
                    <a:pt x="13287" y="8894"/>
                    <a:pt x="11168" y="7596"/>
                  </a:cubicBezTo>
                  <a:cubicBezTo>
                    <a:pt x="8215" y="5798"/>
                    <a:pt x="5394" y="3786"/>
                    <a:pt x="2536" y="1810"/>
                  </a:cubicBezTo>
                  <a:cubicBezTo>
                    <a:pt x="1691" y="1191"/>
                    <a:pt x="833" y="61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
            <p:cNvSpPr/>
            <p:nvPr/>
          </p:nvSpPr>
          <p:spPr>
            <a:xfrm>
              <a:off x="3760275" y="3263925"/>
              <a:ext cx="386375" cy="507525"/>
            </a:xfrm>
            <a:custGeom>
              <a:rect b="b" l="l" r="r" t="t"/>
              <a:pathLst>
                <a:path extrusionOk="0" h="20301" w="15455">
                  <a:moveTo>
                    <a:pt x="1" y="0"/>
                  </a:moveTo>
                  <a:lnTo>
                    <a:pt x="1" y="0"/>
                  </a:lnTo>
                  <a:cubicBezTo>
                    <a:pt x="4" y="12"/>
                    <a:pt x="7" y="23"/>
                    <a:pt x="11" y="33"/>
                  </a:cubicBezTo>
                  <a:lnTo>
                    <a:pt x="11" y="33"/>
                  </a:lnTo>
                  <a:cubicBezTo>
                    <a:pt x="8" y="22"/>
                    <a:pt x="4" y="11"/>
                    <a:pt x="1" y="0"/>
                  </a:cubicBezTo>
                  <a:close/>
                  <a:moveTo>
                    <a:pt x="11" y="33"/>
                  </a:moveTo>
                  <a:cubicBezTo>
                    <a:pt x="248" y="760"/>
                    <a:pt x="541" y="1475"/>
                    <a:pt x="846" y="2179"/>
                  </a:cubicBezTo>
                  <a:cubicBezTo>
                    <a:pt x="1668" y="4037"/>
                    <a:pt x="2620" y="5835"/>
                    <a:pt x="3715" y="7549"/>
                  </a:cubicBezTo>
                  <a:cubicBezTo>
                    <a:pt x="4906" y="9394"/>
                    <a:pt x="6275" y="11121"/>
                    <a:pt x="7692" y="12800"/>
                  </a:cubicBezTo>
                  <a:cubicBezTo>
                    <a:pt x="10002" y="15586"/>
                    <a:pt x="12502" y="18241"/>
                    <a:pt x="15455" y="20301"/>
                  </a:cubicBezTo>
                  <a:cubicBezTo>
                    <a:pt x="13931" y="18836"/>
                    <a:pt x="12478" y="17288"/>
                    <a:pt x="11097" y="15693"/>
                  </a:cubicBezTo>
                  <a:cubicBezTo>
                    <a:pt x="9442" y="13847"/>
                    <a:pt x="7811" y="11954"/>
                    <a:pt x="6287" y="9990"/>
                  </a:cubicBezTo>
                  <a:cubicBezTo>
                    <a:pt x="4739" y="8025"/>
                    <a:pt x="2977" y="4977"/>
                    <a:pt x="1489" y="2560"/>
                  </a:cubicBezTo>
                  <a:cubicBezTo>
                    <a:pt x="989" y="1763"/>
                    <a:pt x="513" y="941"/>
                    <a:pt x="60" y="120"/>
                  </a:cubicBezTo>
                  <a:cubicBezTo>
                    <a:pt x="42" y="92"/>
                    <a:pt x="24" y="65"/>
                    <a:pt x="11" y="3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
            <p:cNvSpPr/>
            <p:nvPr/>
          </p:nvSpPr>
          <p:spPr>
            <a:xfrm>
              <a:off x="3687050" y="3238025"/>
              <a:ext cx="878425" cy="884650"/>
            </a:xfrm>
            <a:custGeom>
              <a:rect b="b" l="l" r="r" t="t"/>
              <a:pathLst>
                <a:path extrusionOk="0" h="35386" w="35137">
                  <a:moveTo>
                    <a:pt x="1" y="1"/>
                  </a:moveTo>
                  <a:lnTo>
                    <a:pt x="1" y="1"/>
                  </a:lnTo>
                  <a:cubicBezTo>
                    <a:pt x="1525" y="5108"/>
                    <a:pt x="4358" y="9728"/>
                    <a:pt x="7609" y="13895"/>
                  </a:cubicBezTo>
                  <a:cubicBezTo>
                    <a:pt x="11050" y="18420"/>
                    <a:pt x="15110" y="22456"/>
                    <a:pt x="19634" y="25897"/>
                  </a:cubicBezTo>
                  <a:cubicBezTo>
                    <a:pt x="22206" y="27933"/>
                    <a:pt x="25409" y="30242"/>
                    <a:pt x="28480" y="32100"/>
                  </a:cubicBezTo>
                  <a:cubicBezTo>
                    <a:pt x="30578" y="33391"/>
                    <a:pt x="32852" y="34400"/>
                    <a:pt x="35104" y="35372"/>
                  </a:cubicBezTo>
                  <a:lnTo>
                    <a:pt x="35104" y="35372"/>
                  </a:lnTo>
                  <a:cubicBezTo>
                    <a:pt x="34973" y="35314"/>
                    <a:pt x="34851" y="35236"/>
                    <a:pt x="34719" y="35148"/>
                  </a:cubicBezTo>
                  <a:cubicBezTo>
                    <a:pt x="32338" y="33517"/>
                    <a:pt x="29921" y="31897"/>
                    <a:pt x="27433" y="30421"/>
                  </a:cubicBezTo>
                  <a:cubicBezTo>
                    <a:pt x="24754" y="28778"/>
                    <a:pt x="22170" y="27016"/>
                    <a:pt x="19682" y="25111"/>
                  </a:cubicBezTo>
                  <a:cubicBezTo>
                    <a:pt x="17241" y="23301"/>
                    <a:pt x="14729" y="21075"/>
                    <a:pt x="12455" y="18741"/>
                  </a:cubicBezTo>
                  <a:cubicBezTo>
                    <a:pt x="11026" y="17277"/>
                    <a:pt x="9692" y="15729"/>
                    <a:pt x="8430" y="14121"/>
                  </a:cubicBezTo>
                  <a:cubicBezTo>
                    <a:pt x="7109" y="12466"/>
                    <a:pt x="5859" y="10776"/>
                    <a:pt x="4680" y="8883"/>
                  </a:cubicBezTo>
                  <a:cubicBezTo>
                    <a:pt x="3918" y="7680"/>
                    <a:pt x="3251" y="6430"/>
                    <a:pt x="2572" y="5180"/>
                  </a:cubicBezTo>
                  <a:cubicBezTo>
                    <a:pt x="1644" y="3477"/>
                    <a:pt x="751" y="1775"/>
                    <a:pt x="1" y="1"/>
                  </a:cubicBezTo>
                  <a:close/>
                  <a:moveTo>
                    <a:pt x="35104" y="35372"/>
                  </a:moveTo>
                  <a:cubicBezTo>
                    <a:pt x="35115" y="35377"/>
                    <a:pt x="35125" y="35381"/>
                    <a:pt x="35136" y="35386"/>
                  </a:cubicBezTo>
                  <a:cubicBezTo>
                    <a:pt x="35125" y="35381"/>
                    <a:pt x="35115" y="35377"/>
                    <a:pt x="35104" y="353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
            <p:cNvSpPr/>
            <p:nvPr/>
          </p:nvSpPr>
          <p:spPr>
            <a:xfrm>
              <a:off x="4053475" y="3847325"/>
              <a:ext cx="385775" cy="260475"/>
            </a:xfrm>
            <a:custGeom>
              <a:rect b="b" l="l" r="r" t="t"/>
              <a:pathLst>
                <a:path extrusionOk="0" h="10419" w="15431">
                  <a:moveTo>
                    <a:pt x="0" y="1"/>
                  </a:moveTo>
                  <a:lnTo>
                    <a:pt x="0" y="1"/>
                  </a:lnTo>
                  <a:cubicBezTo>
                    <a:pt x="203" y="215"/>
                    <a:pt x="393" y="441"/>
                    <a:pt x="608" y="644"/>
                  </a:cubicBezTo>
                  <a:cubicBezTo>
                    <a:pt x="4703" y="5025"/>
                    <a:pt x="9787" y="8430"/>
                    <a:pt x="15431" y="10419"/>
                  </a:cubicBezTo>
                  <a:cubicBezTo>
                    <a:pt x="12811" y="9049"/>
                    <a:pt x="10275" y="7502"/>
                    <a:pt x="7811" y="5882"/>
                  </a:cubicBezTo>
                  <a:cubicBezTo>
                    <a:pt x="5370" y="4204"/>
                    <a:pt x="3215" y="2501"/>
                    <a:pt x="953" y="751"/>
                  </a:cubicBezTo>
                  <a:cubicBezTo>
                    <a:pt x="619" y="501"/>
                    <a:pt x="310" y="2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
            <p:cNvSpPr/>
            <p:nvPr/>
          </p:nvSpPr>
          <p:spPr>
            <a:xfrm>
              <a:off x="3805825" y="3570200"/>
              <a:ext cx="210475" cy="239650"/>
            </a:xfrm>
            <a:custGeom>
              <a:rect b="b" l="l" r="r" t="t"/>
              <a:pathLst>
                <a:path extrusionOk="0" h="9586" w="8419">
                  <a:moveTo>
                    <a:pt x="0" y="1"/>
                  </a:moveTo>
                  <a:lnTo>
                    <a:pt x="0" y="1"/>
                  </a:lnTo>
                  <a:cubicBezTo>
                    <a:pt x="107" y="180"/>
                    <a:pt x="227" y="358"/>
                    <a:pt x="334" y="537"/>
                  </a:cubicBezTo>
                  <a:cubicBezTo>
                    <a:pt x="1405" y="2299"/>
                    <a:pt x="2596" y="3978"/>
                    <a:pt x="3929" y="5525"/>
                  </a:cubicBezTo>
                  <a:cubicBezTo>
                    <a:pt x="5287" y="7026"/>
                    <a:pt x="6787" y="8383"/>
                    <a:pt x="8418" y="9585"/>
                  </a:cubicBezTo>
                  <a:cubicBezTo>
                    <a:pt x="5596" y="6728"/>
                    <a:pt x="3120" y="3573"/>
                    <a:pt x="477" y="572"/>
                  </a:cubicBezTo>
                  <a:cubicBezTo>
                    <a:pt x="322" y="370"/>
                    <a:pt x="167" y="1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
            <p:cNvSpPr/>
            <p:nvPr/>
          </p:nvSpPr>
          <p:spPr>
            <a:xfrm>
              <a:off x="3662650" y="3302025"/>
              <a:ext cx="101225" cy="196475"/>
            </a:xfrm>
            <a:custGeom>
              <a:rect b="b" l="l" r="r" t="t"/>
              <a:pathLst>
                <a:path extrusionOk="0" h="7859" w="4049">
                  <a:moveTo>
                    <a:pt x="0" y="0"/>
                  </a:moveTo>
                  <a:lnTo>
                    <a:pt x="0" y="0"/>
                  </a:lnTo>
                  <a:cubicBezTo>
                    <a:pt x="36" y="131"/>
                    <a:pt x="60" y="262"/>
                    <a:pt x="108" y="405"/>
                  </a:cubicBezTo>
                  <a:cubicBezTo>
                    <a:pt x="810" y="3156"/>
                    <a:pt x="2132" y="5763"/>
                    <a:pt x="4049" y="7859"/>
                  </a:cubicBezTo>
                  <a:cubicBezTo>
                    <a:pt x="2656" y="5477"/>
                    <a:pt x="1465" y="2965"/>
                    <a:pt x="239" y="477"/>
                  </a:cubicBezTo>
                  <a:cubicBezTo>
                    <a:pt x="167" y="310"/>
                    <a:pt x="96" y="16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
            <p:cNvSpPr/>
            <p:nvPr/>
          </p:nvSpPr>
          <p:spPr>
            <a:xfrm>
              <a:off x="3984700" y="3111825"/>
              <a:ext cx="807575" cy="623300"/>
            </a:xfrm>
            <a:custGeom>
              <a:rect b="b" l="l" r="r" t="t"/>
              <a:pathLst>
                <a:path extrusionOk="0" h="24932" w="32303">
                  <a:moveTo>
                    <a:pt x="1" y="0"/>
                  </a:moveTo>
                  <a:lnTo>
                    <a:pt x="1" y="0"/>
                  </a:lnTo>
                  <a:cubicBezTo>
                    <a:pt x="1406" y="1882"/>
                    <a:pt x="2858" y="3691"/>
                    <a:pt x="4502" y="5358"/>
                  </a:cubicBezTo>
                  <a:cubicBezTo>
                    <a:pt x="6930" y="7835"/>
                    <a:pt x="9562" y="10073"/>
                    <a:pt x="12193" y="12323"/>
                  </a:cubicBezTo>
                  <a:cubicBezTo>
                    <a:pt x="15205" y="14883"/>
                    <a:pt x="18325" y="17312"/>
                    <a:pt x="21647" y="19467"/>
                  </a:cubicBezTo>
                  <a:cubicBezTo>
                    <a:pt x="23813" y="20920"/>
                    <a:pt x="26052" y="22313"/>
                    <a:pt x="28457" y="23337"/>
                  </a:cubicBezTo>
                  <a:cubicBezTo>
                    <a:pt x="29731" y="23896"/>
                    <a:pt x="31005" y="24420"/>
                    <a:pt x="32303" y="24932"/>
                  </a:cubicBezTo>
                  <a:cubicBezTo>
                    <a:pt x="30922" y="24146"/>
                    <a:pt x="29540" y="23384"/>
                    <a:pt x="28147" y="22634"/>
                  </a:cubicBezTo>
                  <a:cubicBezTo>
                    <a:pt x="22051" y="19384"/>
                    <a:pt x="16598" y="15490"/>
                    <a:pt x="11491" y="11002"/>
                  </a:cubicBezTo>
                  <a:cubicBezTo>
                    <a:pt x="9752" y="9478"/>
                    <a:pt x="8002" y="7966"/>
                    <a:pt x="6311" y="6370"/>
                  </a:cubicBezTo>
                  <a:cubicBezTo>
                    <a:pt x="4156" y="4299"/>
                    <a:pt x="2085" y="214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
            <p:cNvSpPr/>
            <p:nvPr/>
          </p:nvSpPr>
          <p:spPr>
            <a:xfrm>
              <a:off x="4820525" y="3754750"/>
              <a:ext cx="1209400" cy="174350"/>
            </a:xfrm>
            <a:custGeom>
              <a:rect b="b" l="l" r="r" t="t"/>
              <a:pathLst>
                <a:path extrusionOk="0" h="6974" w="48376">
                  <a:moveTo>
                    <a:pt x="1" y="1"/>
                  </a:moveTo>
                  <a:lnTo>
                    <a:pt x="1" y="1"/>
                  </a:lnTo>
                  <a:cubicBezTo>
                    <a:pt x="3442" y="1918"/>
                    <a:pt x="7311" y="2870"/>
                    <a:pt x="11085" y="3858"/>
                  </a:cubicBezTo>
                  <a:cubicBezTo>
                    <a:pt x="16836" y="5347"/>
                    <a:pt x="22694" y="6311"/>
                    <a:pt x="28623" y="6728"/>
                  </a:cubicBezTo>
                  <a:cubicBezTo>
                    <a:pt x="30721" y="6872"/>
                    <a:pt x="32825" y="6973"/>
                    <a:pt x="34927" y="6973"/>
                  </a:cubicBezTo>
                  <a:cubicBezTo>
                    <a:pt x="35950" y="6973"/>
                    <a:pt x="36972" y="6949"/>
                    <a:pt x="37994" y="6895"/>
                  </a:cubicBezTo>
                  <a:cubicBezTo>
                    <a:pt x="39756" y="6799"/>
                    <a:pt x="41494" y="6704"/>
                    <a:pt x="43220" y="6371"/>
                  </a:cubicBezTo>
                  <a:cubicBezTo>
                    <a:pt x="44959" y="6049"/>
                    <a:pt x="46661" y="5585"/>
                    <a:pt x="48376" y="5109"/>
                  </a:cubicBezTo>
                  <a:lnTo>
                    <a:pt x="48376" y="5109"/>
                  </a:lnTo>
                  <a:cubicBezTo>
                    <a:pt x="46328" y="5430"/>
                    <a:pt x="44280" y="5609"/>
                    <a:pt x="42244" y="5787"/>
                  </a:cubicBezTo>
                  <a:cubicBezTo>
                    <a:pt x="39618" y="6071"/>
                    <a:pt x="36987" y="6197"/>
                    <a:pt x="34355" y="6197"/>
                  </a:cubicBezTo>
                  <a:cubicBezTo>
                    <a:pt x="32346" y="6197"/>
                    <a:pt x="30336" y="6124"/>
                    <a:pt x="28326" y="5990"/>
                  </a:cubicBezTo>
                  <a:cubicBezTo>
                    <a:pt x="22682" y="5632"/>
                    <a:pt x="17455" y="4859"/>
                    <a:pt x="11919" y="3454"/>
                  </a:cubicBezTo>
                  <a:cubicBezTo>
                    <a:pt x="9728" y="2918"/>
                    <a:pt x="7561" y="2323"/>
                    <a:pt x="5382" y="1715"/>
                  </a:cubicBezTo>
                  <a:cubicBezTo>
                    <a:pt x="3573" y="1203"/>
                    <a:pt x="1739" y="71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
            <p:cNvSpPr/>
            <p:nvPr/>
          </p:nvSpPr>
          <p:spPr>
            <a:xfrm>
              <a:off x="4330300" y="3373750"/>
              <a:ext cx="835250" cy="414975"/>
            </a:xfrm>
            <a:custGeom>
              <a:rect b="b" l="l" r="r" t="t"/>
              <a:pathLst>
                <a:path extrusionOk="0" h="16599" w="33410">
                  <a:moveTo>
                    <a:pt x="0" y="1"/>
                  </a:moveTo>
                  <a:lnTo>
                    <a:pt x="0" y="1"/>
                  </a:lnTo>
                  <a:cubicBezTo>
                    <a:pt x="2750" y="2692"/>
                    <a:pt x="5965" y="4859"/>
                    <a:pt x="9227" y="6883"/>
                  </a:cubicBezTo>
                  <a:cubicBezTo>
                    <a:pt x="12930" y="9109"/>
                    <a:pt x="16764" y="11133"/>
                    <a:pt x="20765" y="12800"/>
                  </a:cubicBezTo>
                  <a:cubicBezTo>
                    <a:pt x="23658" y="13991"/>
                    <a:pt x="26575" y="15169"/>
                    <a:pt x="29623" y="15824"/>
                  </a:cubicBezTo>
                  <a:cubicBezTo>
                    <a:pt x="30873" y="16110"/>
                    <a:pt x="32147" y="16360"/>
                    <a:pt x="33409" y="16598"/>
                  </a:cubicBezTo>
                  <a:cubicBezTo>
                    <a:pt x="32004" y="16134"/>
                    <a:pt x="30623" y="15669"/>
                    <a:pt x="29242" y="15181"/>
                  </a:cubicBezTo>
                  <a:cubicBezTo>
                    <a:pt x="24170" y="13503"/>
                    <a:pt x="19526" y="11764"/>
                    <a:pt x="14835" y="9323"/>
                  </a:cubicBezTo>
                  <a:cubicBezTo>
                    <a:pt x="11585" y="7633"/>
                    <a:pt x="8442" y="5775"/>
                    <a:pt x="5429" y="3728"/>
                  </a:cubicBezTo>
                  <a:cubicBezTo>
                    <a:pt x="3596" y="2513"/>
                    <a:pt x="1750" y="131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
            <p:cNvSpPr/>
            <p:nvPr/>
          </p:nvSpPr>
          <p:spPr>
            <a:xfrm>
              <a:off x="5225950" y="3737800"/>
              <a:ext cx="1023650" cy="93725"/>
            </a:xfrm>
            <a:custGeom>
              <a:rect b="b" l="l" r="r" t="t"/>
              <a:pathLst>
                <a:path extrusionOk="0" h="3749" w="40946">
                  <a:moveTo>
                    <a:pt x="40946" y="0"/>
                  </a:moveTo>
                  <a:cubicBezTo>
                    <a:pt x="40862" y="12"/>
                    <a:pt x="40755" y="36"/>
                    <a:pt x="40660" y="60"/>
                  </a:cubicBezTo>
                  <a:cubicBezTo>
                    <a:pt x="39231" y="369"/>
                    <a:pt x="37802" y="619"/>
                    <a:pt x="36374" y="869"/>
                  </a:cubicBezTo>
                  <a:cubicBezTo>
                    <a:pt x="34516" y="1203"/>
                    <a:pt x="32683" y="1691"/>
                    <a:pt x="30813" y="1989"/>
                  </a:cubicBezTo>
                  <a:cubicBezTo>
                    <a:pt x="27182" y="2560"/>
                    <a:pt x="23098" y="2929"/>
                    <a:pt x="19133" y="3001"/>
                  </a:cubicBezTo>
                  <a:cubicBezTo>
                    <a:pt x="18510" y="3012"/>
                    <a:pt x="17886" y="3018"/>
                    <a:pt x="17263" y="3018"/>
                  </a:cubicBezTo>
                  <a:cubicBezTo>
                    <a:pt x="11495" y="3018"/>
                    <a:pt x="5738" y="2547"/>
                    <a:pt x="0" y="2096"/>
                  </a:cubicBezTo>
                  <a:lnTo>
                    <a:pt x="0" y="2096"/>
                  </a:lnTo>
                  <a:cubicBezTo>
                    <a:pt x="4763" y="3286"/>
                    <a:pt x="9692" y="3548"/>
                    <a:pt x="14585" y="3703"/>
                  </a:cubicBezTo>
                  <a:cubicBezTo>
                    <a:pt x="15601" y="3733"/>
                    <a:pt x="16617" y="3749"/>
                    <a:pt x="17635" y="3749"/>
                  </a:cubicBezTo>
                  <a:cubicBezTo>
                    <a:pt x="20639" y="3749"/>
                    <a:pt x="23649" y="3612"/>
                    <a:pt x="26646" y="3310"/>
                  </a:cubicBezTo>
                  <a:cubicBezTo>
                    <a:pt x="30230" y="2989"/>
                    <a:pt x="33826" y="2441"/>
                    <a:pt x="37231" y="1262"/>
                  </a:cubicBezTo>
                  <a:cubicBezTo>
                    <a:pt x="38481" y="846"/>
                    <a:pt x="39719" y="429"/>
                    <a:pt x="40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
            <p:cNvSpPr/>
            <p:nvPr/>
          </p:nvSpPr>
          <p:spPr>
            <a:xfrm>
              <a:off x="5006575" y="4050325"/>
              <a:ext cx="230400" cy="64625"/>
            </a:xfrm>
            <a:custGeom>
              <a:rect b="b" l="l" r="r" t="t"/>
              <a:pathLst>
                <a:path extrusionOk="0" h="2585" w="9216">
                  <a:moveTo>
                    <a:pt x="0" y="1"/>
                  </a:moveTo>
                  <a:lnTo>
                    <a:pt x="0" y="1"/>
                  </a:lnTo>
                  <a:cubicBezTo>
                    <a:pt x="2834" y="1549"/>
                    <a:pt x="6013" y="2346"/>
                    <a:pt x="9216" y="2584"/>
                  </a:cubicBezTo>
                  <a:cubicBezTo>
                    <a:pt x="7775" y="2120"/>
                    <a:pt x="6346" y="1644"/>
                    <a:pt x="4882" y="1275"/>
                  </a:cubicBezTo>
                  <a:cubicBezTo>
                    <a:pt x="3262" y="846"/>
                    <a:pt x="1607" y="50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
            <p:cNvSpPr/>
            <p:nvPr/>
          </p:nvSpPr>
          <p:spPr>
            <a:xfrm>
              <a:off x="4956250" y="4095575"/>
              <a:ext cx="102725" cy="27700"/>
            </a:xfrm>
            <a:custGeom>
              <a:rect b="b" l="l" r="r" t="t"/>
              <a:pathLst>
                <a:path extrusionOk="0" h="1108" w="4109">
                  <a:moveTo>
                    <a:pt x="1" y="0"/>
                  </a:moveTo>
                  <a:lnTo>
                    <a:pt x="1" y="0"/>
                  </a:lnTo>
                  <a:cubicBezTo>
                    <a:pt x="1263" y="703"/>
                    <a:pt x="2692" y="929"/>
                    <a:pt x="4109" y="1108"/>
                  </a:cubicBezTo>
                  <a:cubicBezTo>
                    <a:pt x="2954" y="703"/>
                    <a:pt x="1334" y="27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
            <p:cNvSpPr/>
            <p:nvPr/>
          </p:nvSpPr>
          <p:spPr>
            <a:xfrm>
              <a:off x="4049900" y="3085625"/>
              <a:ext cx="260175" cy="253325"/>
            </a:xfrm>
            <a:custGeom>
              <a:rect b="b" l="l" r="r" t="t"/>
              <a:pathLst>
                <a:path extrusionOk="0" h="10133" w="10407">
                  <a:moveTo>
                    <a:pt x="0" y="1"/>
                  </a:moveTo>
                  <a:lnTo>
                    <a:pt x="0" y="1"/>
                  </a:lnTo>
                  <a:cubicBezTo>
                    <a:pt x="120" y="203"/>
                    <a:pt x="262" y="394"/>
                    <a:pt x="393" y="572"/>
                  </a:cubicBezTo>
                  <a:cubicBezTo>
                    <a:pt x="3060" y="4370"/>
                    <a:pt x="6382" y="7787"/>
                    <a:pt x="10407" y="10133"/>
                  </a:cubicBezTo>
                  <a:cubicBezTo>
                    <a:pt x="8668" y="8764"/>
                    <a:pt x="7120" y="7180"/>
                    <a:pt x="5573" y="5608"/>
                  </a:cubicBezTo>
                  <a:cubicBezTo>
                    <a:pt x="3918" y="3953"/>
                    <a:pt x="2239" y="2310"/>
                    <a:pt x="596" y="632"/>
                  </a:cubicBezTo>
                  <a:cubicBezTo>
                    <a:pt x="393" y="429"/>
                    <a:pt x="203" y="21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
            <p:cNvSpPr/>
            <p:nvPr/>
          </p:nvSpPr>
          <p:spPr>
            <a:xfrm>
              <a:off x="5524200" y="3580925"/>
              <a:ext cx="851600" cy="162250"/>
            </a:xfrm>
            <a:custGeom>
              <a:rect b="b" l="l" r="r" t="t"/>
              <a:pathLst>
                <a:path extrusionOk="0" h="6490" w="34064">
                  <a:moveTo>
                    <a:pt x="34064" y="1"/>
                  </a:moveTo>
                  <a:cubicBezTo>
                    <a:pt x="32218" y="810"/>
                    <a:pt x="30302" y="1465"/>
                    <a:pt x="28385" y="2072"/>
                  </a:cubicBezTo>
                  <a:cubicBezTo>
                    <a:pt x="26634" y="2608"/>
                    <a:pt x="24884" y="3132"/>
                    <a:pt x="23098" y="3513"/>
                  </a:cubicBezTo>
                  <a:cubicBezTo>
                    <a:pt x="17824" y="4644"/>
                    <a:pt x="12906" y="5323"/>
                    <a:pt x="7549" y="5620"/>
                  </a:cubicBezTo>
                  <a:cubicBezTo>
                    <a:pt x="5395" y="5731"/>
                    <a:pt x="3191" y="5800"/>
                    <a:pt x="964" y="5800"/>
                  </a:cubicBezTo>
                  <a:cubicBezTo>
                    <a:pt x="790" y="5800"/>
                    <a:pt x="615" y="5800"/>
                    <a:pt x="441" y="5799"/>
                  </a:cubicBezTo>
                  <a:cubicBezTo>
                    <a:pt x="310" y="6001"/>
                    <a:pt x="167" y="6228"/>
                    <a:pt x="24" y="6454"/>
                  </a:cubicBezTo>
                  <a:cubicBezTo>
                    <a:pt x="12" y="6466"/>
                    <a:pt x="0" y="6478"/>
                    <a:pt x="0" y="6489"/>
                  </a:cubicBezTo>
                  <a:cubicBezTo>
                    <a:pt x="786" y="6489"/>
                    <a:pt x="1572" y="6489"/>
                    <a:pt x="2346" y="6478"/>
                  </a:cubicBezTo>
                  <a:cubicBezTo>
                    <a:pt x="7322" y="6359"/>
                    <a:pt x="12311" y="6037"/>
                    <a:pt x="17217" y="5239"/>
                  </a:cubicBezTo>
                  <a:cubicBezTo>
                    <a:pt x="23039" y="4334"/>
                    <a:pt x="28956" y="3084"/>
                    <a:pt x="34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
            <p:cNvSpPr/>
            <p:nvPr/>
          </p:nvSpPr>
          <p:spPr>
            <a:xfrm>
              <a:off x="5034850" y="3672600"/>
              <a:ext cx="412275" cy="69675"/>
            </a:xfrm>
            <a:custGeom>
              <a:rect b="b" l="l" r="r" t="t"/>
              <a:pathLst>
                <a:path extrusionOk="0" h="2787" w="16491">
                  <a:moveTo>
                    <a:pt x="0" y="1"/>
                  </a:moveTo>
                  <a:lnTo>
                    <a:pt x="1119" y="406"/>
                  </a:lnTo>
                  <a:cubicBezTo>
                    <a:pt x="2893" y="1060"/>
                    <a:pt x="4739" y="1549"/>
                    <a:pt x="6596" y="1870"/>
                  </a:cubicBezTo>
                  <a:cubicBezTo>
                    <a:pt x="9871" y="2430"/>
                    <a:pt x="13192" y="2692"/>
                    <a:pt x="16490" y="2787"/>
                  </a:cubicBezTo>
                  <a:cubicBezTo>
                    <a:pt x="16348" y="2572"/>
                    <a:pt x="16264" y="2322"/>
                    <a:pt x="16252" y="2037"/>
                  </a:cubicBezTo>
                  <a:cubicBezTo>
                    <a:pt x="13216" y="1918"/>
                    <a:pt x="10252" y="1656"/>
                    <a:pt x="7454" y="1215"/>
                  </a:cubicBezTo>
                  <a:cubicBezTo>
                    <a:pt x="5048" y="858"/>
                    <a:pt x="2655" y="489"/>
                    <a:pt x="250" y="48"/>
                  </a:cubicBezTo>
                  <a:cubicBezTo>
                    <a:pt x="167" y="25"/>
                    <a:pt x="95" y="1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
            <p:cNvSpPr/>
            <p:nvPr/>
          </p:nvSpPr>
          <p:spPr>
            <a:xfrm>
              <a:off x="4649075" y="3510975"/>
              <a:ext cx="294700" cy="129200"/>
            </a:xfrm>
            <a:custGeom>
              <a:rect b="b" l="l" r="r" t="t"/>
              <a:pathLst>
                <a:path extrusionOk="0" h="5168" w="11788">
                  <a:moveTo>
                    <a:pt x="1" y="1"/>
                  </a:moveTo>
                  <a:lnTo>
                    <a:pt x="1" y="1"/>
                  </a:lnTo>
                  <a:cubicBezTo>
                    <a:pt x="167" y="108"/>
                    <a:pt x="322" y="227"/>
                    <a:pt x="501" y="334"/>
                  </a:cubicBezTo>
                  <a:cubicBezTo>
                    <a:pt x="3930" y="2608"/>
                    <a:pt x="7680" y="4573"/>
                    <a:pt x="11788" y="5168"/>
                  </a:cubicBezTo>
                  <a:cubicBezTo>
                    <a:pt x="9871" y="4525"/>
                    <a:pt x="8228" y="3727"/>
                    <a:pt x="6359" y="2822"/>
                  </a:cubicBezTo>
                  <a:cubicBezTo>
                    <a:pt x="4477" y="1929"/>
                    <a:pt x="2561" y="1096"/>
                    <a:pt x="679" y="298"/>
                  </a:cubicBezTo>
                  <a:cubicBezTo>
                    <a:pt x="537" y="239"/>
                    <a:pt x="203" y="9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
            <p:cNvSpPr/>
            <p:nvPr/>
          </p:nvSpPr>
          <p:spPr>
            <a:xfrm>
              <a:off x="4121325" y="3090975"/>
              <a:ext cx="484325" cy="386400"/>
            </a:xfrm>
            <a:custGeom>
              <a:rect b="b" l="l" r="r" t="t"/>
              <a:pathLst>
                <a:path extrusionOk="0" h="15456" w="19373">
                  <a:moveTo>
                    <a:pt x="1" y="1"/>
                  </a:moveTo>
                  <a:lnTo>
                    <a:pt x="1" y="1"/>
                  </a:lnTo>
                  <a:cubicBezTo>
                    <a:pt x="465" y="644"/>
                    <a:pt x="953" y="1275"/>
                    <a:pt x="1442" y="1894"/>
                  </a:cubicBezTo>
                  <a:cubicBezTo>
                    <a:pt x="3859" y="4942"/>
                    <a:pt x="6764" y="7561"/>
                    <a:pt x="9859" y="9919"/>
                  </a:cubicBezTo>
                  <a:cubicBezTo>
                    <a:pt x="12800" y="12110"/>
                    <a:pt x="15943" y="14098"/>
                    <a:pt x="19372" y="15455"/>
                  </a:cubicBezTo>
                  <a:cubicBezTo>
                    <a:pt x="15979" y="13395"/>
                    <a:pt x="12252" y="10871"/>
                    <a:pt x="9359" y="8645"/>
                  </a:cubicBezTo>
                  <a:cubicBezTo>
                    <a:pt x="6895" y="6633"/>
                    <a:pt x="4597" y="4418"/>
                    <a:pt x="2299" y="2215"/>
                  </a:cubicBezTo>
                  <a:cubicBezTo>
                    <a:pt x="1537" y="1477"/>
                    <a:pt x="763" y="7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
            <p:cNvSpPr/>
            <p:nvPr/>
          </p:nvSpPr>
          <p:spPr>
            <a:xfrm>
              <a:off x="4126400" y="3027300"/>
              <a:ext cx="864125" cy="522100"/>
            </a:xfrm>
            <a:custGeom>
              <a:rect b="b" l="l" r="r" t="t"/>
              <a:pathLst>
                <a:path extrusionOk="0" h="20884" w="34565">
                  <a:moveTo>
                    <a:pt x="0" y="0"/>
                  </a:moveTo>
                  <a:lnTo>
                    <a:pt x="0" y="0"/>
                  </a:lnTo>
                  <a:cubicBezTo>
                    <a:pt x="4251" y="4739"/>
                    <a:pt x="9311" y="8680"/>
                    <a:pt x="14621" y="12132"/>
                  </a:cubicBezTo>
                  <a:cubicBezTo>
                    <a:pt x="17181" y="13799"/>
                    <a:pt x="19836" y="15300"/>
                    <a:pt x="22563" y="16669"/>
                  </a:cubicBezTo>
                  <a:cubicBezTo>
                    <a:pt x="25123" y="17955"/>
                    <a:pt x="27766" y="19098"/>
                    <a:pt x="30516" y="19907"/>
                  </a:cubicBezTo>
                  <a:cubicBezTo>
                    <a:pt x="31861" y="20288"/>
                    <a:pt x="33219" y="20622"/>
                    <a:pt x="34564" y="20884"/>
                  </a:cubicBezTo>
                  <a:cubicBezTo>
                    <a:pt x="33052" y="20348"/>
                    <a:pt x="31528" y="19788"/>
                    <a:pt x="30016" y="19205"/>
                  </a:cubicBezTo>
                  <a:cubicBezTo>
                    <a:pt x="23313" y="16728"/>
                    <a:pt x="16907" y="13204"/>
                    <a:pt x="10954" y="8906"/>
                  </a:cubicBezTo>
                  <a:cubicBezTo>
                    <a:pt x="7216" y="6239"/>
                    <a:pt x="3667" y="30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
            <p:cNvSpPr/>
            <p:nvPr/>
          </p:nvSpPr>
          <p:spPr>
            <a:xfrm>
              <a:off x="5604250" y="3609200"/>
              <a:ext cx="112250" cy="22950"/>
            </a:xfrm>
            <a:custGeom>
              <a:rect b="b" l="l" r="r" t="t"/>
              <a:pathLst>
                <a:path extrusionOk="0" h="918" w="4490">
                  <a:moveTo>
                    <a:pt x="3751" y="1"/>
                  </a:moveTo>
                  <a:cubicBezTo>
                    <a:pt x="3001" y="48"/>
                    <a:pt x="2275" y="84"/>
                    <a:pt x="1525" y="96"/>
                  </a:cubicBezTo>
                  <a:cubicBezTo>
                    <a:pt x="1168" y="120"/>
                    <a:pt x="834" y="144"/>
                    <a:pt x="477" y="144"/>
                  </a:cubicBezTo>
                  <a:cubicBezTo>
                    <a:pt x="441" y="239"/>
                    <a:pt x="394" y="358"/>
                    <a:pt x="322" y="453"/>
                  </a:cubicBezTo>
                  <a:cubicBezTo>
                    <a:pt x="215" y="596"/>
                    <a:pt x="96" y="751"/>
                    <a:pt x="1" y="917"/>
                  </a:cubicBezTo>
                  <a:cubicBezTo>
                    <a:pt x="1501" y="894"/>
                    <a:pt x="3001" y="858"/>
                    <a:pt x="4490" y="751"/>
                  </a:cubicBezTo>
                  <a:cubicBezTo>
                    <a:pt x="4406" y="703"/>
                    <a:pt x="4311" y="644"/>
                    <a:pt x="4240" y="584"/>
                  </a:cubicBezTo>
                  <a:cubicBezTo>
                    <a:pt x="4013" y="417"/>
                    <a:pt x="3847" y="227"/>
                    <a:pt x="37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
            <p:cNvSpPr/>
            <p:nvPr/>
          </p:nvSpPr>
          <p:spPr>
            <a:xfrm>
              <a:off x="5310175" y="3604150"/>
              <a:ext cx="131300" cy="24425"/>
            </a:xfrm>
            <a:custGeom>
              <a:rect b="b" l="l" r="r" t="t"/>
              <a:pathLst>
                <a:path extrusionOk="0" h="977" w="5252">
                  <a:moveTo>
                    <a:pt x="655" y="0"/>
                  </a:moveTo>
                  <a:cubicBezTo>
                    <a:pt x="429" y="226"/>
                    <a:pt x="227" y="429"/>
                    <a:pt x="1" y="643"/>
                  </a:cubicBezTo>
                  <a:cubicBezTo>
                    <a:pt x="1477" y="786"/>
                    <a:pt x="2965" y="893"/>
                    <a:pt x="4453" y="965"/>
                  </a:cubicBezTo>
                  <a:cubicBezTo>
                    <a:pt x="4620" y="977"/>
                    <a:pt x="4775" y="977"/>
                    <a:pt x="4942" y="977"/>
                  </a:cubicBezTo>
                  <a:cubicBezTo>
                    <a:pt x="4977" y="738"/>
                    <a:pt x="5073" y="500"/>
                    <a:pt x="5239" y="298"/>
                  </a:cubicBezTo>
                  <a:cubicBezTo>
                    <a:pt x="5239" y="286"/>
                    <a:pt x="5251" y="286"/>
                    <a:pt x="5251" y="262"/>
                  </a:cubicBezTo>
                  <a:cubicBezTo>
                    <a:pt x="4394" y="238"/>
                    <a:pt x="3525" y="191"/>
                    <a:pt x="2668" y="143"/>
                  </a:cubicBezTo>
                  <a:cubicBezTo>
                    <a:pt x="1965" y="107"/>
                    <a:pt x="1298" y="60"/>
                    <a:pt x="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
            <p:cNvSpPr/>
            <p:nvPr/>
          </p:nvSpPr>
          <p:spPr>
            <a:xfrm>
              <a:off x="5033050" y="3558300"/>
              <a:ext cx="184275" cy="50625"/>
            </a:xfrm>
            <a:custGeom>
              <a:rect b="b" l="l" r="r" t="t"/>
              <a:pathLst>
                <a:path extrusionOk="0" h="2025" w="7371">
                  <a:moveTo>
                    <a:pt x="1" y="1"/>
                  </a:moveTo>
                  <a:lnTo>
                    <a:pt x="1" y="1"/>
                  </a:lnTo>
                  <a:cubicBezTo>
                    <a:pt x="1096" y="513"/>
                    <a:pt x="2251" y="894"/>
                    <a:pt x="3406" y="1191"/>
                  </a:cubicBezTo>
                  <a:cubicBezTo>
                    <a:pt x="4716" y="1549"/>
                    <a:pt x="6025" y="1834"/>
                    <a:pt x="7371" y="2025"/>
                  </a:cubicBezTo>
                  <a:cubicBezTo>
                    <a:pt x="7264" y="1822"/>
                    <a:pt x="7204" y="1620"/>
                    <a:pt x="7204" y="1382"/>
                  </a:cubicBezTo>
                  <a:lnTo>
                    <a:pt x="7204" y="1322"/>
                  </a:lnTo>
                  <a:cubicBezTo>
                    <a:pt x="6680" y="1251"/>
                    <a:pt x="6168" y="1179"/>
                    <a:pt x="5668" y="1108"/>
                  </a:cubicBezTo>
                  <a:cubicBezTo>
                    <a:pt x="3763" y="787"/>
                    <a:pt x="1846" y="54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
            <p:cNvSpPr/>
            <p:nvPr/>
          </p:nvSpPr>
          <p:spPr>
            <a:xfrm>
              <a:off x="5792075" y="3595800"/>
              <a:ext cx="153325" cy="25325"/>
            </a:xfrm>
            <a:custGeom>
              <a:rect b="b" l="l" r="r" t="t"/>
              <a:pathLst>
                <a:path extrusionOk="0" h="1013" w="6133">
                  <a:moveTo>
                    <a:pt x="6132" y="1"/>
                  </a:moveTo>
                  <a:cubicBezTo>
                    <a:pt x="4549" y="108"/>
                    <a:pt x="2977" y="108"/>
                    <a:pt x="1394" y="215"/>
                  </a:cubicBezTo>
                  <a:cubicBezTo>
                    <a:pt x="1001" y="239"/>
                    <a:pt x="608" y="275"/>
                    <a:pt x="227" y="287"/>
                  </a:cubicBezTo>
                  <a:cubicBezTo>
                    <a:pt x="227" y="346"/>
                    <a:pt x="227" y="394"/>
                    <a:pt x="203" y="453"/>
                  </a:cubicBezTo>
                  <a:cubicBezTo>
                    <a:pt x="179" y="680"/>
                    <a:pt x="108" y="870"/>
                    <a:pt x="1" y="1013"/>
                  </a:cubicBezTo>
                  <a:cubicBezTo>
                    <a:pt x="775" y="930"/>
                    <a:pt x="1537" y="822"/>
                    <a:pt x="2311" y="703"/>
                  </a:cubicBezTo>
                  <a:cubicBezTo>
                    <a:pt x="3585" y="501"/>
                    <a:pt x="4847" y="227"/>
                    <a:pt x="6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
            <p:cNvSpPr/>
            <p:nvPr/>
          </p:nvSpPr>
          <p:spPr>
            <a:xfrm>
              <a:off x="6000750" y="3354125"/>
              <a:ext cx="579850" cy="228325"/>
            </a:xfrm>
            <a:custGeom>
              <a:rect b="b" l="l" r="r" t="t"/>
              <a:pathLst>
                <a:path extrusionOk="0" h="9133" w="23194">
                  <a:moveTo>
                    <a:pt x="23193" y="0"/>
                  </a:moveTo>
                  <a:cubicBezTo>
                    <a:pt x="22717" y="262"/>
                    <a:pt x="22229" y="524"/>
                    <a:pt x="21741" y="774"/>
                  </a:cubicBezTo>
                  <a:cubicBezTo>
                    <a:pt x="20372" y="1476"/>
                    <a:pt x="18979" y="2096"/>
                    <a:pt x="17586" y="2750"/>
                  </a:cubicBezTo>
                  <a:cubicBezTo>
                    <a:pt x="15883" y="3560"/>
                    <a:pt x="14704" y="4132"/>
                    <a:pt x="13264" y="4703"/>
                  </a:cubicBezTo>
                  <a:cubicBezTo>
                    <a:pt x="8930" y="6441"/>
                    <a:pt x="4465" y="7799"/>
                    <a:pt x="0" y="9132"/>
                  </a:cubicBezTo>
                  <a:cubicBezTo>
                    <a:pt x="2250" y="8834"/>
                    <a:pt x="4477" y="8394"/>
                    <a:pt x="6668" y="7763"/>
                  </a:cubicBezTo>
                  <a:cubicBezTo>
                    <a:pt x="8406" y="7263"/>
                    <a:pt x="10108" y="6632"/>
                    <a:pt x="11799" y="6025"/>
                  </a:cubicBezTo>
                  <a:cubicBezTo>
                    <a:pt x="15514" y="4667"/>
                    <a:pt x="19086" y="3143"/>
                    <a:pt x="22384" y="643"/>
                  </a:cubicBezTo>
                  <a:cubicBezTo>
                    <a:pt x="22646" y="429"/>
                    <a:pt x="22931" y="202"/>
                    <a:pt x="231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
            <p:cNvSpPr/>
            <p:nvPr/>
          </p:nvSpPr>
          <p:spPr>
            <a:xfrm>
              <a:off x="6448700" y="2893350"/>
              <a:ext cx="303650" cy="219400"/>
            </a:xfrm>
            <a:custGeom>
              <a:rect b="b" l="l" r="r" t="t"/>
              <a:pathLst>
                <a:path extrusionOk="0" h="8776" w="12146">
                  <a:moveTo>
                    <a:pt x="12145" y="0"/>
                  </a:moveTo>
                  <a:lnTo>
                    <a:pt x="12145" y="0"/>
                  </a:lnTo>
                  <a:cubicBezTo>
                    <a:pt x="9990" y="1608"/>
                    <a:pt x="7776" y="3120"/>
                    <a:pt x="5573" y="4644"/>
                  </a:cubicBezTo>
                  <a:cubicBezTo>
                    <a:pt x="3847" y="5882"/>
                    <a:pt x="2156" y="7192"/>
                    <a:pt x="441" y="8442"/>
                  </a:cubicBezTo>
                  <a:cubicBezTo>
                    <a:pt x="299" y="8549"/>
                    <a:pt x="144" y="8656"/>
                    <a:pt x="1" y="8775"/>
                  </a:cubicBezTo>
                  <a:cubicBezTo>
                    <a:pt x="191" y="8692"/>
                    <a:pt x="394" y="8608"/>
                    <a:pt x="572" y="8501"/>
                  </a:cubicBezTo>
                  <a:cubicBezTo>
                    <a:pt x="4918" y="6430"/>
                    <a:pt x="8800" y="3477"/>
                    <a:pt x="12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
            <p:cNvSpPr/>
            <p:nvPr/>
          </p:nvSpPr>
          <p:spPr>
            <a:xfrm>
              <a:off x="5879900" y="3146950"/>
              <a:ext cx="515550" cy="203325"/>
            </a:xfrm>
            <a:custGeom>
              <a:rect b="b" l="l" r="r" t="t"/>
              <a:pathLst>
                <a:path extrusionOk="0" h="8133" w="20622">
                  <a:moveTo>
                    <a:pt x="20622" y="0"/>
                  </a:moveTo>
                  <a:lnTo>
                    <a:pt x="20622" y="0"/>
                  </a:lnTo>
                  <a:cubicBezTo>
                    <a:pt x="18764" y="869"/>
                    <a:pt x="16097" y="1870"/>
                    <a:pt x="14478" y="2572"/>
                  </a:cubicBezTo>
                  <a:cubicBezTo>
                    <a:pt x="12561" y="3394"/>
                    <a:pt x="9168" y="4799"/>
                    <a:pt x="6203" y="5632"/>
                  </a:cubicBezTo>
                  <a:cubicBezTo>
                    <a:pt x="4393" y="6156"/>
                    <a:pt x="2560" y="6632"/>
                    <a:pt x="714" y="7049"/>
                  </a:cubicBezTo>
                  <a:cubicBezTo>
                    <a:pt x="679" y="7108"/>
                    <a:pt x="643" y="7180"/>
                    <a:pt x="595" y="7239"/>
                  </a:cubicBezTo>
                  <a:cubicBezTo>
                    <a:pt x="405" y="7525"/>
                    <a:pt x="202" y="7835"/>
                    <a:pt x="0" y="8132"/>
                  </a:cubicBezTo>
                  <a:cubicBezTo>
                    <a:pt x="703" y="7989"/>
                    <a:pt x="1393" y="7823"/>
                    <a:pt x="2096" y="7644"/>
                  </a:cubicBezTo>
                  <a:cubicBezTo>
                    <a:pt x="8608" y="6096"/>
                    <a:pt x="15061" y="3810"/>
                    <a:pt x="20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
            <p:cNvSpPr/>
            <p:nvPr/>
          </p:nvSpPr>
          <p:spPr>
            <a:xfrm>
              <a:off x="4510375" y="3122525"/>
              <a:ext cx="556650" cy="219700"/>
            </a:xfrm>
            <a:custGeom>
              <a:rect b="b" l="l" r="r" t="t"/>
              <a:pathLst>
                <a:path extrusionOk="0" h="8788" w="22266">
                  <a:moveTo>
                    <a:pt x="0" y="1"/>
                  </a:moveTo>
                  <a:lnTo>
                    <a:pt x="0" y="1"/>
                  </a:lnTo>
                  <a:cubicBezTo>
                    <a:pt x="751" y="596"/>
                    <a:pt x="1560" y="1156"/>
                    <a:pt x="2382" y="1668"/>
                  </a:cubicBezTo>
                  <a:cubicBezTo>
                    <a:pt x="6168" y="3978"/>
                    <a:pt x="10395" y="5418"/>
                    <a:pt x="14597" y="6811"/>
                  </a:cubicBezTo>
                  <a:cubicBezTo>
                    <a:pt x="17038" y="7561"/>
                    <a:pt x="19503" y="8252"/>
                    <a:pt x="21991" y="8788"/>
                  </a:cubicBezTo>
                  <a:cubicBezTo>
                    <a:pt x="22003" y="8502"/>
                    <a:pt x="22075" y="8240"/>
                    <a:pt x="22265" y="8026"/>
                  </a:cubicBezTo>
                  <a:cubicBezTo>
                    <a:pt x="20610" y="7669"/>
                    <a:pt x="18955" y="7264"/>
                    <a:pt x="17312" y="6776"/>
                  </a:cubicBezTo>
                  <a:cubicBezTo>
                    <a:pt x="14621" y="6002"/>
                    <a:pt x="11954" y="5097"/>
                    <a:pt x="9359" y="4073"/>
                  </a:cubicBezTo>
                  <a:cubicBezTo>
                    <a:pt x="7382" y="3275"/>
                    <a:pt x="5608" y="2466"/>
                    <a:pt x="3656" y="1656"/>
                  </a:cubicBezTo>
                  <a:cubicBezTo>
                    <a:pt x="2751" y="1263"/>
                    <a:pt x="1405" y="692"/>
                    <a:pt x="298" y="156"/>
                  </a:cubicBezTo>
                  <a:cubicBezTo>
                    <a:pt x="191" y="108"/>
                    <a:pt x="96" y="6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
            <p:cNvSpPr/>
            <p:nvPr/>
          </p:nvSpPr>
          <p:spPr>
            <a:xfrm>
              <a:off x="4243075" y="2929650"/>
              <a:ext cx="228625" cy="171175"/>
            </a:xfrm>
            <a:custGeom>
              <a:rect b="b" l="l" r="r" t="t"/>
              <a:pathLst>
                <a:path extrusionOk="0" h="6847" w="9145">
                  <a:moveTo>
                    <a:pt x="1" y="1"/>
                  </a:moveTo>
                  <a:lnTo>
                    <a:pt x="1" y="1"/>
                  </a:lnTo>
                  <a:cubicBezTo>
                    <a:pt x="60" y="72"/>
                    <a:pt x="120" y="156"/>
                    <a:pt x="179" y="239"/>
                  </a:cubicBezTo>
                  <a:cubicBezTo>
                    <a:pt x="2501" y="3180"/>
                    <a:pt x="5608" y="5537"/>
                    <a:pt x="9145" y="6847"/>
                  </a:cubicBezTo>
                  <a:cubicBezTo>
                    <a:pt x="7359" y="5740"/>
                    <a:pt x="5763" y="4442"/>
                    <a:pt x="4751" y="3668"/>
                  </a:cubicBezTo>
                  <a:cubicBezTo>
                    <a:pt x="3787" y="2930"/>
                    <a:pt x="1834" y="1441"/>
                    <a:pt x="1013" y="798"/>
                  </a:cubicBezTo>
                  <a:cubicBezTo>
                    <a:pt x="822" y="656"/>
                    <a:pt x="298"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
            <p:cNvSpPr/>
            <p:nvPr/>
          </p:nvSpPr>
          <p:spPr>
            <a:xfrm>
              <a:off x="4273450" y="2853450"/>
              <a:ext cx="434000" cy="282200"/>
            </a:xfrm>
            <a:custGeom>
              <a:rect b="b" l="l" r="r" t="t"/>
              <a:pathLst>
                <a:path extrusionOk="0" h="11288" w="17360">
                  <a:moveTo>
                    <a:pt x="0" y="1"/>
                  </a:moveTo>
                  <a:lnTo>
                    <a:pt x="0" y="1"/>
                  </a:lnTo>
                  <a:cubicBezTo>
                    <a:pt x="1488" y="1751"/>
                    <a:pt x="3167" y="3323"/>
                    <a:pt x="4989" y="4680"/>
                  </a:cubicBezTo>
                  <a:cubicBezTo>
                    <a:pt x="6477" y="5775"/>
                    <a:pt x="8072" y="6716"/>
                    <a:pt x="9668" y="7609"/>
                  </a:cubicBezTo>
                  <a:cubicBezTo>
                    <a:pt x="12133" y="9026"/>
                    <a:pt x="14680" y="10288"/>
                    <a:pt x="17359" y="11288"/>
                  </a:cubicBezTo>
                  <a:cubicBezTo>
                    <a:pt x="17121" y="11038"/>
                    <a:pt x="16966" y="10704"/>
                    <a:pt x="17002" y="10335"/>
                  </a:cubicBezTo>
                  <a:cubicBezTo>
                    <a:pt x="16145" y="10002"/>
                    <a:pt x="15300" y="9681"/>
                    <a:pt x="14549" y="9335"/>
                  </a:cubicBezTo>
                  <a:cubicBezTo>
                    <a:pt x="13073" y="8669"/>
                    <a:pt x="11656" y="7895"/>
                    <a:pt x="10263" y="7109"/>
                  </a:cubicBezTo>
                  <a:cubicBezTo>
                    <a:pt x="8846" y="6299"/>
                    <a:pt x="7430" y="5478"/>
                    <a:pt x="6096" y="4561"/>
                  </a:cubicBezTo>
                  <a:cubicBezTo>
                    <a:pt x="3941" y="3096"/>
                    <a:pt x="1941" y="16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
            <p:cNvSpPr/>
            <p:nvPr/>
          </p:nvSpPr>
          <p:spPr>
            <a:xfrm>
              <a:off x="6018900" y="2963875"/>
              <a:ext cx="432800" cy="195300"/>
            </a:xfrm>
            <a:custGeom>
              <a:rect b="b" l="l" r="r" t="t"/>
              <a:pathLst>
                <a:path extrusionOk="0" h="7812" w="17312">
                  <a:moveTo>
                    <a:pt x="17312" y="1"/>
                  </a:moveTo>
                  <a:lnTo>
                    <a:pt x="17312" y="1"/>
                  </a:lnTo>
                  <a:cubicBezTo>
                    <a:pt x="16895" y="203"/>
                    <a:pt x="16490" y="406"/>
                    <a:pt x="16074" y="620"/>
                  </a:cubicBezTo>
                  <a:cubicBezTo>
                    <a:pt x="9573" y="3787"/>
                    <a:pt x="5799" y="5383"/>
                    <a:pt x="60" y="7716"/>
                  </a:cubicBezTo>
                  <a:cubicBezTo>
                    <a:pt x="48" y="7740"/>
                    <a:pt x="36" y="7764"/>
                    <a:pt x="0" y="7811"/>
                  </a:cubicBezTo>
                  <a:cubicBezTo>
                    <a:pt x="3179" y="7121"/>
                    <a:pt x="6287" y="6168"/>
                    <a:pt x="9228" y="4799"/>
                  </a:cubicBezTo>
                  <a:cubicBezTo>
                    <a:pt x="11835" y="3668"/>
                    <a:pt x="14324" y="2287"/>
                    <a:pt x="16586" y="561"/>
                  </a:cubicBezTo>
                  <a:cubicBezTo>
                    <a:pt x="16836" y="370"/>
                    <a:pt x="17074" y="191"/>
                    <a:pt x="17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
            <p:cNvSpPr/>
            <p:nvPr/>
          </p:nvSpPr>
          <p:spPr>
            <a:xfrm>
              <a:off x="1931175" y="1688775"/>
              <a:ext cx="1724350" cy="921525"/>
            </a:xfrm>
            <a:custGeom>
              <a:rect b="b" l="l" r="r" t="t"/>
              <a:pathLst>
                <a:path extrusionOk="0" h="36861" w="68974">
                  <a:moveTo>
                    <a:pt x="3890" y="1"/>
                  </a:moveTo>
                  <a:cubicBezTo>
                    <a:pt x="2594" y="1"/>
                    <a:pt x="1297" y="73"/>
                    <a:pt x="1" y="237"/>
                  </a:cubicBezTo>
                  <a:cubicBezTo>
                    <a:pt x="2156" y="249"/>
                    <a:pt x="4299" y="463"/>
                    <a:pt x="6442" y="701"/>
                  </a:cubicBezTo>
                  <a:cubicBezTo>
                    <a:pt x="8692" y="951"/>
                    <a:pt x="10550" y="1189"/>
                    <a:pt x="12824" y="1606"/>
                  </a:cubicBezTo>
                  <a:cubicBezTo>
                    <a:pt x="17515" y="2463"/>
                    <a:pt x="22158" y="3594"/>
                    <a:pt x="26647" y="5190"/>
                  </a:cubicBezTo>
                  <a:cubicBezTo>
                    <a:pt x="30326" y="6511"/>
                    <a:pt x="33553" y="8047"/>
                    <a:pt x="37148" y="9881"/>
                  </a:cubicBezTo>
                  <a:cubicBezTo>
                    <a:pt x="42578" y="12655"/>
                    <a:pt x="48007" y="16155"/>
                    <a:pt x="52424" y="19775"/>
                  </a:cubicBezTo>
                  <a:cubicBezTo>
                    <a:pt x="55758" y="22394"/>
                    <a:pt x="58782" y="25383"/>
                    <a:pt x="61711" y="28443"/>
                  </a:cubicBezTo>
                  <a:cubicBezTo>
                    <a:pt x="63282" y="30086"/>
                    <a:pt x="64723" y="31848"/>
                    <a:pt x="66235" y="33550"/>
                  </a:cubicBezTo>
                  <a:cubicBezTo>
                    <a:pt x="67176" y="34646"/>
                    <a:pt x="68140" y="35694"/>
                    <a:pt x="68974" y="36860"/>
                  </a:cubicBezTo>
                  <a:cubicBezTo>
                    <a:pt x="68521" y="35729"/>
                    <a:pt x="67890" y="34682"/>
                    <a:pt x="67235" y="33658"/>
                  </a:cubicBezTo>
                  <a:cubicBezTo>
                    <a:pt x="65616" y="31110"/>
                    <a:pt x="63592" y="28883"/>
                    <a:pt x="61508" y="26728"/>
                  </a:cubicBezTo>
                  <a:cubicBezTo>
                    <a:pt x="59413" y="24585"/>
                    <a:pt x="57246" y="22466"/>
                    <a:pt x="54972" y="20513"/>
                  </a:cubicBezTo>
                  <a:cubicBezTo>
                    <a:pt x="51793" y="17870"/>
                    <a:pt x="48459" y="15370"/>
                    <a:pt x="44947" y="13167"/>
                  </a:cubicBezTo>
                  <a:cubicBezTo>
                    <a:pt x="42030" y="11333"/>
                    <a:pt x="38970" y="9714"/>
                    <a:pt x="35874" y="8214"/>
                  </a:cubicBezTo>
                  <a:cubicBezTo>
                    <a:pt x="32755" y="6702"/>
                    <a:pt x="29552" y="5309"/>
                    <a:pt x="26266" y="4190"/>
                  </a:cubicBezTo>
                  <a:cubicBezTo>
                    <a:pt x="22992" y="3106"/>
                    <a:pt x="19646" y="2273"/>
                    <a:pt x="16265" y="1558"/>
                  </a:cubicBezTo>
                  <a:cubicBezTo>
                    <a:pt x="12198" y="742"/>
                    <a:pt x="8049" y="1"/>
                    <a:pt x="38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
            <p:cNvSpPr/>
            <p:nvPr/>
          </p:nvSpPr>
          <p:spPr>
            <a:xfrm>
              <a:off x="2340450" y="2235525"/>
              <a:ext cx="156300" cy="39600"/>
            </a:xfrm>
            <a:custGeom>
              <a:rect b="b" l="l" r="r" t="t"/>
              <a:pathLst>
                <a:path extrusionOk="0" h="1584" w="6252">
                  <a:moveTo>
                    <a:pt x="382" y="0"/>
                  </a:moveTo>
                  <a:cubicBezTo>
                    <a:pt x="251" y="203"/>
                    <a:pt x="132" y="417"/>
                    <a:pt x="1" y="643"/>
                  </a:cubicBezTo>
                  <a:cubicBezTo>
                    <a:pt x="703" y="751"/>
                    <a:pt x="1430" y="858"/>
                    <a:pt x="2168" y="977"/>
                  </a:cubicBezTo>
                  <a:cubicBezTo>
                    <a:pt x="3311" y="1155"/>
                    <a:pt x="4466" y="1358"/>
                    <a:pt x="5609" y="1584"/>
                  </a:cubicBezTo>
                  <a:cubicBezTo>
                    <a:pt x="5716" y="1489"/>
                    <a:pt x="5799" y="1417"/>
                    <a:pt x="5906" y="1334"/>
                  </a:cubicBezTo>
                  <a:cubicBezTo>
                    <a:pt x="5930" y="1298"/>
                    <a:pt x="5978" y="1274"/>
                    <a:pt x="6025" y="1251"/>
                  </a:cubicBezTo>
                  <a:cubicBezTo>
                    <a:pt x="6085" y="1191"/>
                    <a:pt x="6144" y="1155"/>
                    <a:pt x="6204" y="1108"/>
                  </a:cubicBezTo>
                  <a:cubicBezTo>
                    <a:pt x="6216" y="1096"/>
                    <a:pt x="6228" y="1072"/>
                    <a:pt x="6252" y="1072"/>
                  </a:cubicBezTo>
                  <a:cubicBezTo>
                    <a:pt x="4311" y="655"/>
                    <a:pt x="2346" y="298"/>
                    <a:pt x="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
            <p:cNvSpPr/>
            <p:nvPr/>
          </p:nvSpPr>
          <p:spPr>
            <a:xfrm>
              <a:off x="2070475" y="2214100"/>
              <a:ext cx="75050" cy="19675"/>
            </a:xfrm>
            <a:custGeom>
              <a:rect b="b" l="l" r="r" t="t"/>
              <a:pathLst>
                <a:path extrusionOk="0" h="787" w="3002">
                  <a:moveTo>
                    <a:pt x="560" y="0"/>
                  </a:moveTo>
                  <a:cubicBezTo>
                    <a:pt x="382" y="262"/>
                    <a:pt x="203" y="536"/>
                    <a:pt x="1" y="786"/>
                  </a:cubicBezTo>
                  <a:cubicBezTo>
                    <a:pt x="340" y="780"/>
                    <a:pt x="680" y="777"/>
                    <a:pt x="1017" y="777"/>
                  </a:cubicBezTo>
                  <a:cubicBezTo>
                    <a:pt x="1355" y="777"/>
                    <a:pt x="1692" y="780"/>
                    <a:pt x="2025" y="786"/>
                  </a:cubicBezTo>
                  <a:cubicBezTo>
                    <a:pt x="2358" y="536"/>
                    <a:pt x="2668" y="286"/>
                    <a:pt x="3001" y="48"/>
                  </a:cubicBezTo>
                  <a:cubicBezTo>
                    <a:pt x="2180" y="12"/>
                    <a:pt x="1370" y="0"/>
                    <a:pt x="5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
            <p:cNvSpPr/>
            <p:nvPr/>
          </p:nvSpPr>
          <p:spPr>
            <a:xfrm>
              <a:off x="867650" y="2232250"/>
              <a:ext cx="904600" cy="426850"/>
            </a:xfrm>
            <a:custGeom>
              <a:rect b="b" l="l" r="r" t="t"/>
              <a:pathLst>
                <a:path extrusionOk="0" h="17074" w="36184">
                  <a:moveTo>
                    <a:pt x="36184" y="0"/>
                  </a:moveTo>
                  <a:lnTo>
                    <a:pt x="36184" y="0"/>
                  </a:lnTo>
                  <a:cubicBezTo>
                    <a:pt x="34803" y="167"/>
                    <a:pt x="33433" y="370"/>
                    <a:pt x="32064" y="643"/>
                  </a:cubicBezTo>
                  <a:cubicBezTo>
                    <a:pt x="25659" y="1977"/>
                    <a:pt x="19408" y="4096"/>
                    <a:pt x="13574" y="7085"/>
                  </a:cubicBezTo>
                  <a:cubicBezTo>
                    <a:pt x="10300" y="8752"/>
                    <a:pt x="7073" y="10573"/>
                    <a:pt x="4239" y="12919"/>
                  </a:cubicBezTo>
                  <a:cubicBezTo>
                    <a:pt x="2787" y="14157"/>
                    <a:pt x="1406" y="15490"/>
                    <a:pt x="120" y="16943"/>
                  </a:cubicBezTo>
                  <a:cubicBezTo>
                    <a:pt x="72" y="16979"/>
                    <a:pt x="48" y="17026"/>
                    <a:pt x="1" y="17074"/>
                  </a:cubicBezTo>
                  <a:cubicBezTo>
                    <a:pt x="132" y="16979"/>
                    <a:pt x="286" y="16860"/>
                    <a:pt x="453" y="16764"/>
                  </a:cubicBezTo>
                  <a:cubicBezTo>
                    <a:pt x="775" y="16526"/>
                    <a:pt x="1120" y="16288"/>
                    <a:pt x="1441" y="16062"/>
                  </a:cubicBezTo>
                  <a:cubicBezTo>
                    <a:pt x="2799" y="15109"/>
                    <a:pt x="4156" y="14157"/>
                    <a:pt x="5513" y="13193"/>
                  </a:cubicBezTo>
                  <a:cubicBezTo>
                    <a:pt x="8133" y="11252"/>
                    <a:pt x="10931" y="9585"/>
                    <a:pt x="13848" y="8132"/>
                  </a:cubicBezTo>
                  <a:cubicBezTo>
                    <a:pt x="17253" y="6406"/>
                    <a:pt x="20134" y="5156"/>
                    <a:pt x="23647" y="3989"/>
                  </a:cubicBezTo>
                  <a:cubicBezTo>
                    <a:pt x="26587" y="3013"/>
                    <a:pt x="29576" y="2203"/>
                    <a:pt x="32600" y="1548"/>
                  </a:cubicBezTo>
                  <a:cubicBezTo>
                    <a:pt x="33529" y="1370"/>
                    <a:pt x="34457" y="1227"/>
                    <a:pt x="35362" y="1072"/>
                  </a:cubicBezTo>
                  <a:cubicBezTo>
                    <a:pt x="35589" y="691"/>
                    <a:pt x="35850" y="310"/>
                    <a:pt x="36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
            <p:cNvSpPr/>
            <p:nvPr/>
          </p:nvSpPr>
          <p:spPr>
            <a:xfrm>
              <a:off x="2545250" y="2272725"/>
              <a:ext cx="860850" cy="453350"/>
            </a:xfrm>
            <a:custGeom>
              <a:rect b="b" l="l" r="r" t="t"/>
              <a:pathLst>
                <a:path extrusionOk="0" h="18134" w="34434">
                  <a:moveTo>
                    <a:pt x="36" y="1"/>
                  </a:moveTo>
                  <a:cubicBezTo>
                    <a:pt x="0" y="25"/>
                    <a:pt x="0" y="36"/>
                    <a:pt x="24" y="36"/>
                  </a:cubicBezTo>
                  <a:cubicBezTo>
                    <a:pt x="96" y="167"/>
                    <a:pt x="108" y="322"/>
                    <a:pt x="108" y="465"/>
                  </a:cubicBezTo>
                  <a:cubicBezTo>
                    <a:pt x="143" y="525"/>
                    <a:pt x="155" y="596"/>
                    <a:pt x="155" y="667"/>
                  </a:cubicBezTo>
                  <a:cubicBezTo>
                    <a:pt x="4549" y="1691"/>
                    <a:pt x="8847" y="3025"/>
                    <a:pt x="13038" y="4692"/>
                  </a:cubicBezTo>
                  <a:cubicBezTo>
                    <a:pt x="16657" y="6132"/>
                    <a:pt x="20408" y="7966"/>
                    <a:pt x="23837" y="10145"/>
                  </a:cubicBezTo>
                  <a:cubicBezTo>
                    <a:pt x="26051" y="11574"/>
                    <a:pt x="28182" y="13145"/>
                    <a:pt x="30266" y="14764"/>
                  </a:cubicBezTo>
                  <a:cubicBezTo>
                    <a:pt x="31671" y="15860"/>
                    <a:pt x="33076" y="16931"/>
                    <a:pt x="34433" y="18134"/>
                  </a:cubicBezTo>
                  <a:cubicBezTo>
                    <a:pt x="31945" y="15395"/>
                    <a:pt x="28992" y="13086"/>
                    <a:pt x="25980" y="10978"/>
                  </a:cubicBezTo>
                  <a:cubicBezTo>
                    <a:pt x="22146" y="8276"/>
                    <a:pt x="17943" y="6156"/>
                    <a:pt x="13621" y="4346"/>
                  </a:cubicBezTo>
                  <a:cubicBezTo>
                    <a:pt x="9633" y="2727"/>
                    <a:pt x="5537" y="1358"/>
                    <a:pt x="1370" y="334"/>
                  </a:cubicBezTo>
                  <a:cubicBezTo>
                    <a:pt x="929" y="227"/>
                    <a:pt x="477" y="108"/>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
            <p:cNvSpPr/>
            <p:nvPr/>
          </p:nvSpPr>
          <p:spPr>
            <a:xfrm>
              <a:off x="3139975" y="2007825"/>
              <a:ext cx="491450" cy="480425"/>
            </a:xfrm>
            <a:custGeom>
              <a:rect b="b" l="l" r="r" t="t"/>
              <a:pathLst>
                <a:path extrusionOk="0" h="19217" w="19658">
                  <a:moveTo>
                    <a:pt x="0" y="0"/>
                  </a:moveTo>
                  <a:lnTo>
                    <a:pt x="0" y="0"/>
                  </a:lnTo>
                  <a:cubicBezTo>
                    <a:pt x="762" y="643"/>
                    <a:pt x="1548" y="1274"/>
                    <a:pt x="2334" y="1893"/>
                  </a:cubicBezTo>
                  <a:cubicBezTo>
                    <a:pt x="4572" y="3679"/>
                    <a:pt x="6894" y="5394"/>
                    <a:pt x="8977" y="7370"/>
                  </a:cubicBezTo>
                  <a:cubicBezTo>
                    <a:pt x="11454" y="9739"/>
                    <a:pt x="13799" y="12264"/>
                    <a:pt x="16038" y="14859"/>
                  </a:cubicBezTo>
                  <a:cubicBezTo>
                    <a:pt x="17276" y="16288"/>
                    <a:pt x="18407" y="17800"/>
                    <a:pt x="19657" y="19217"/>
                  </a:cubicBezTo>
                  <a:cubicBezTo>
                    <a:pt x="18633" y="17657"/>
                    <a:pt x="17621" y="16074"/>
                    <a:pt x="16478" y="14609"/>
                  </a:cubicBezTo>
                  <a:cubicBezTo>
                    <a:pt x="15323" y="13133"/>
                    <a:pt x="14061" y="11775"/>
                    <a:pt x="12787" y="10418"/>
                  </a:cubicBezTo>
                  <a:cubicBezTo>
                    <a:pt x="9632" y="7013"/>
                    <a:pt x="6096" y="3977"/>
                    <a:pt x="2203" y="1453"/>
                  </a:cubicBezTo>
                  <a:cubicBezTo>
                    <a:pt x="1476" y="953"/>
                    <a:pt x="726" y="47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
            <p:cNvSpPr/>
            <p:nvPr/>
          </p:nvSpPr>
          <p:spPr>
            <a:xfrm>
              <a:off x="2170800" y="1627425"/>
              <a:ext cx="934950" cy="358700"/>
            </a:xfrm>
            <a:custGeom>
              <a:rect b="b" l="l" r="r" t="t"/>
              <a:pathLst>
                <a:path extrusionOk="0" h="14348" w="37398">
                  <a:moveTo>
                    <a:pt x="0" y="0"/>
                  </a:moveTo>
                  <a:cubicBezTo>
                    <a:pt x="1429" y="381"/>
                    <a:pt x="2858" y="786"/>
                    <a:pt x="4298" y="1167"/>
                  </a:cubicBezTo>
                  <a:cubicBezTo>
                    <a:pt x="8644" y="2310"/>
                    <a:pt x="13038" y="3286"/>
                    <a:pt x="17241" y="4893"/>
                  </a:cubicBezTo>
                  <a:cubicBezTo>
                    <a:pt x="21324" y="6429"/>
                    <a:pt x="24980" y="8013"/>
                    <a:pt x="28909" y="9930"/>
                  </a:cubicBezTo>
                  <a:cubicBezTo>
                    <a:pt x="31766" y="11335"/>
                    <a:pt x="34552" y="12906"/>
                    <a:pt x="37398" y="14347"/>
                  </a:cubicBezTo>
                  <a:cubicBezTo>
                    <a:pt x="35505" y="13073"/>
                    <a:pt x="33635" y="11799"/>
                    <a:pt x="31647" y="10716"/>
                  </a:cubicBezTo>
                  <a:cubicBezTo>
                    <a:pt x="29040" y="9311"/>
                    <a:pt x="26349" y="8061"/>
                    <a:pt x="23646" y="6858"/>
                  </a:cubicBezTo>
                  <a:cubicBezTo>
                    <a:pt x="20610" y="5548"/>
                    <a:pt x="17562" y="4298"/>
                    <a:pt x="14395" y="3274"/>
                  </a:cubicBezTo>
                  <a:cubicBezTo>
                    <a:pt x="10906" y="2215"/>
                    <a:pt x="7358" y="1250"/>
                    <a:pt x="3763" y="607"/>
                  </a:cubicBezTo>
                  <a:cubicBezTo>
                    <a:pt x="2513" y="381"/>
                    <a:pt x="1239" y="19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
            <p:cNvSpPr/>
            <p:nvPr/>
          </p:nvSpPr>
          <p:spPr>
            <a:xfrm>
              <a:off x="2608350" y="1675325"/>
              <a:ext cx="1009375" cy="727500"/>
            </a:xfrm>
            <a:custGeom>
              <a:rect b="b" l="l" r="r" t="t"/>
              <a:pathLst>
                <a:path extrusionOk="0" h="29100" w="40375">
                  <a:moveTo>
                    <a:pt x="0" y="1"/>
                  </a:moveTo>
                  <a:lnTo>
                    <a:pt x="0" y="1"/>
                  </a:lnTo>
                  <a:cubicBezTo>
                    <a:pt x="2584" y="1192"/>
                    <a:pt x="5132" y="2442"/>
                    <a:pt x="7740" y="3597"/>
                  </a:cubicBezTo>
                  <a:cubicBezTo>
                    <a:pt x="10299" y="4811"/>
                    <a:pt x="12812" y="6097"/>
                    <a:pt x="15300" y="7454"/>
                  </a:cubicBezTo>
                  <a:cubicBezTo>
                    <a:pt x="17479" y="8645"/>
                    <a:pt x="19658" y="9871"/>
                    <a:pt x="21729" y="11264"/>
                  </a:cubicBezTo>
                  <a:cubicBezTo>
                    <a:pt x="25682" y="13895"/>
                    <a:pt x="29230" y="16491"/>
                    <a:pt x="32588" y="19837"/>
                  </a:cubicBezTo>
                  <a:cubicBezTo>
                    <a:pt x="35457" y="22742"/>
                    <a:pt x="38243" y="25671"/>
                    <a:pt x="40375" y="29100"/>
                  </a:cubicBezTo>
                  <a:cubicBezTo>
                    <a:pt x="38708" y="25266"/>
                    <a:pt x="35803" y="22206"/>
                    <a:pt x="32886" y="19301"/>
                  </a:cubicBezTo>
                  <a:cubicBezTo>
                    <a:pt x="29052" y="15503"/>
                    <a:pt x="24611" y="12336"/>
                    <a:pt x="20074" y="9431"/>
                  </a:cubicBezTo>
                  <a:cubicBezTo>
                    <a:pt x="17955" y="8145"/>
                    <a:pt x="15788" y="6954"/>
                    <a:pt x="13597" y="5787"/>
                  </a:cubicBezTo>
                  <a:cubicBezTo>
                    <a:pt x="11466" y="4668"/>
                    <a:pt x="9323" y="3561"/>
                    <a:pt x="7109" y="2608"/>
                  </a:cubicBezTo>
                  <a:cubicBezTo>
                    <a:pt x="4787" y="1620"/>
                    <a:pt x="2394" y="79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
            <p:cNvSpPr/>
            <p:nvPr/>
          </p:nvSpPr>
          <p:spPr>
            <a:xfrm>
              <a:off x="2673250" y="1643200"/>
              <a:ext cx="493525" cy="256000"/>
            </a:xfrm>
            <a:custGeom>
              <a:rect b="b" l="l" r="r" t="t"/>
              <a:pathLst>
                <a:path extrusionOk="0" h="10240" w="19741">
                  <a:moveTo>
                    <a:pt x="0" y="0"/>
                  </a:moveTo>
                  <a:lnTo>
                    <a:pt x="0" y="0"/>
                  </a:lnTo>
                  <a:cubicBezTo>
                    <a:pt x="322" y="155"/>
                    <a:pt x="643" y="298"/>
                    <a:pt x="953" y="464"/>
                  </a:cubicBezTo>
                  <a:cubicBezTo>
                    <a:pt x="7287" y="3608"/>
                    <a:pt x="13609" y="6727"/>
                    <a:pt x="19741" y="10239"/>
                  </a:cubicBezTo>
                  <a:cubicBezTo>
                    <a:pt x="16764" y="7953"/>
                    <a:pt x="13514" y="6060"/>
                    <a:pt x="10180" y="4358"/>
                  </a:cubicBezTo>
                  <a:cubicBezTo>
                    <a:pt x="8489" y="3489"/>
                    <a:pt x="6787" y="2608"/>
                    <a:pt x="5036" y="1857"/>
                  </a:cubicBezTo>
                  <a:cubicBezTo>
                    <a:pt x="3548" y="1203"/>
                    <a:pt x="2012" y="691"/>
                    <a:pt x="476" y="167"/>
                  </a:cubicBezTo>
                  <a:cubicBezTo>
                    <a:pt x="310" y="107"/>
                    <a:pt x="155" y="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
            <p:cNvSpPr/>
            <p:nvPr/>
          </p:nvSpPr>
          <p:spPr>
            <a:xfrm>
              <a:off x="3208425" y="1916725"/>
              <a:ext cx="506050" cy="541775"/>
            </a:xfrm>
            <a:custGeom>
              <a:rect b="b" l="l" r="r" t="t"/>
              <a:pathLst>
                <a:path extrusionOk="0" h="21671" w="20242">
                  <a:moveTo>
                    <a:pt x="0" y="1"/>
                  </a:moveTo>
                  <a:lnTo>
                    <a:pt x="0" y="1"/>
                  </a:lnTo>
                  <a:cubicBezTo>
                    <a:pt x="3299" y="2835"/>
                    <a:pt x="6858" y="5406"/>
                    <a:pt x="9966" y="8490"/>
                  </a:cubicBezTo>
                  <a:cubicBezTo>
                    <a:pt x="13240" y="11657"/>
                    <a:pt x="15729" y="14991"/>
                    <a:pt x="18288" y="18682"/>
                  </a:cubicBezTo>
                  <a:cubicBezTo>
                    <a:pt x="18931" y="19599"/>
                    <a:pt x="19539" y="20539"/>
                    <a:pt x="20134" y="21492"/>
                  </a:cubicBezTo>
                  <a:cubicBezTo>
                    <a:pt x="20170" y="21551"/>
                    <a:pt x="20205" y="21611"/>
                    <a:pt x="20241" y="21670"/>
                  </a:cubicBezTo>
                  <a:cubicBezTo>
                    <a:pt x="19836" y="20730"/>
                    <a:pt x="19408" y="19825"/>
                    <a:pt x="18920" y="18932"/>
                  </a:cubicBezTo>
                  <a:cubicBezTo>
                    <a:pt x="16931" y="15300"/>
                    <a:pt x="14312" y="12074"/>
                    <a:pt x="11454" y="9109"/>
                  </a:cubicBezTo>
                  <a:cubicBezTo>
                    <a:pt x="9728" y="7359"/>
                    <a:pt x="7930" y="5692"/>
                    <a:pt x="5989" y="4168"/>
                  </a:cubicBezTo>
                  <a:cubicBezTo>
                    <a:pt x="4072" y="2680"/>
                    <a:pt x="2048" y="129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
            <p:cNvSpPr/>
            <p:nvPr/>
          </p:nvSpPr>
          <p:spPr>
            <a:xfrm>
              <a:off x="3004825" y="1729800"/>
              <a:ext cx="684350" cy="587000"/>
            </a:xfrm>
            <a:custGeom>
              <a:rect b="b" l="l" r="r" t="t"/>
              <a:pathLst>
                <a:path extrusionOk="0" h="23480" w="27374">
                  <a:moveTo>
                    <a:pt x="1" y="1"/>
                  </a:moveTo>
                  <a:cubicBezTo>
                    <a:pt x="1501" y="989"/>
                    <a:pt x="2989" y="2013"/>
                    <a:pt x="4525" y="2965"/>
                  </a:cubicBezTo>
                  <a:cubicBezTo>
                    <a:pt x="8645" y="5501"/>
                    <a:pt x="12693" y="8002"/>
                    <a:pt x="16229" y="11097"/>
                  </a:cubicBezTo>
                  <a:cubicBezTo>
                    <a:pt x="18705" y="13193"/>
                    <a:pt x="20968" y="15562"/>
                    <a:pt x="23075" y="18051"/>
                  </a:cubicBezTo>
                  <a:cubicBezTo>
                    <a:pt x="24635" y="19860"/>
                    <a:pt x="26016" y="21599"/>
                    <a:pt x="27373" y="23480"/>
                  </a:cubicBezTo>
                  <a:cubicBezTo>
                    <a:pt x="24337" y="17967"/>
                    <a:pt x="19955" y="13348"/>
                    <a:pt x="15122" y="9395"/>
                  </a:cubicBezTo>
                  <a:cubicBezTo>
                    <a:pt x="13252" y="7883"/>
                    <a:pt x="11288" y="6478"/>
                    <a:pt x="9276" y="5144"/>
                  </a:cubicBezTo>
                  <a:cubicBezTo>
                    <a:pt x="7549" y="4013"/>
                    <a:pt x="5787" y="2906"/>
                    <a:pt x="3965" y="1965"/>
                  </a:cubicBezTo>
                  <a:cubicBezTo>
                    <a:pt x="2656" y="1287"/>
                    <a:pt x="1322" y="65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
            <p:cNvSpPr/>
            <p:nvPr/>
          </p:nvSpPr>
          <p:spPr>
            <a:xfrm>
              <a:off x="2716400" y="1590800"/>
              <a:ext cx="248275" cy="109850"/>
            </a:xfrm>
            <a:custGeom>
              <a:rect b="b" l="l" r="r" t="t"/>
              <a:pathLst>
                <a:path extrusionOk="0" h="4394" w="9931">
                  <a:moveTo>
                    <a:pt x="0" y="1"/>
                  </a:moveTo>
                  <a:lnTo>
                    <a:pt x="0" y="1"/>
                  </a:lnTo>
                  <a:cubicBezTo>
                    <a:pt x="2965" y="1548"/>
                    <a:pt x="6597" y="3203"/>
                    <a:pt x="9930" y="4394"/>
                  </a:cubicBezTo>
                  <a:cubicBezTo>
                    <a:pt x="8251" y="3394"/>
                    <a:pt x="6537" y="2429"/>
                    <a:pt x="4739" y="1620"/>
                  </a:cubicBezTo>
                  <a:cubicBezTo>
                    <a:pt x="3203" y="953"/>
                    <a:pt x="1608" y="4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
            <p:cNvSpPr/>
            <p:nvPr/>
          </p:nvSpPr>
          <p:spPr>
            <a:xfrm>
              <a:off x="2847975" y="1581875"/>
              <a:ext cx="556925" cy="334575"/>
            </a:xfrm>
            <a:custGeom>
              <a:rect b="b" l="l" r="r" t="t"/>
              <a:pathLst>
                <a:path extrusionOk="0" h="13383" w="22277">
                  <a:moveTo>
                    <a:pt x="0" y="0"/>
                  </a:moveTo>
                  <a:lnTo>
                    <a:pt x="0" y="0"/>
                  </a:lnTo>
                  <a:cubicBezTo>
                    <a:pt x="1584" y="631"/>
                    <a:pt x="3108" y="1417"/>
                    <a:pt x="4620" y="2191"/>
                  </a:cubicBezTo>
                  <a:cubicBezTo>
                    <a:pt x="6822" y="3322"/>
                    <a:pt x="8989" y="4501"/>
                    <a:pt x="11097" y="5787"/>
                  </a:cubicBezTo>
                  <a:cubicBezTo>
                    <a:pt x="14061" y="7597"/>
                    <a:pt x="16871" y="9597"/>
                    <a:pt x="19729" y="11573"/>
                  </a:cubicBezTo>
                  <a:cubicBezTo>
                    <a:pt x="20574" y="12192"/>
                    <a:pt x="21443" y="12764"/>
                    <a:pt x="22277" y="13383"/>
                  </a:cubicBezTo>
                  <a:cubicBezTo>
                    <a:pt x="21669" y="12811"/>
                    <a:pt x="21050" y="12240"/>
                    <a:pt x="20431" y="11680"/>
                  </a:cubicBezTo>
                  <a:cubicBezTo>
                    <a:pt x="17681" y="9204"/>
                    <a:pt x="14549" y="7156"/>
                    <a:pt x="11394" y="5239"/>
                  </a:cubicBezTo>
                  <a:cubicBezTo>
                    <a:pt x="7811" y="3072"/>
                    <a:pt x="4048" y="113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
            <p:cNvSpPr/>
            <p:nvPr/>
          </p:nvSpPr>
          <p:spPr>
            <a:xfrm>
              <a:off x="3439400" y="1940250"/>
              <a:ext cx="386675" cy="507525"/>
            </a:xfrm>
            <a:custGeom>
              <a:rect b="b" l="l" r="r" t="t"/>
              <a:pathLst>
                <a:path extrusionOk="0" h="20301" w="15467">
                  <a:moveTo>
                    <a:pt x="1" y="0"/>
                  </a:moveTo>
                  <a:lnTo>
                    <a:pt x="1" y="0"/>
                  </a:lnTo>
                  <a:cubicBezTo>
                    <a:pt x="1537" y="1477"/>
                    <a:pt x="2977" y="3025"/>
                    <a:pt x="4358" y="4608"/>
                  </a:cubicBezTo>
                  <a:cubicBezTo>
                    <a:pt x="6013" y="6454"/>
                    <a:pt x="7656" y="8347"/>
                    <a:pt x="9169" y="10311"/>
                  </a:cubicBezTo>
                  <a:cubicBezTo>
                    <a:pt x="10716" y="12276"/>
                    <a:pt x="12490" y="15324"/>
                    <a:pt x="13979" y="17741"/>
                  </a:cubicBezTo>
                  <a:cubicBezTo>
                    <a:pt x="14467" y="18538"/>
                    <a:pt x="14943" y="19360"/>
                    <a:pt x="15407" y="20182"/>
                  </a:cubicBezTo>
                  <a:cubicBezTo>
                    <a:pt x="15418" y="20212"/>
                    <a:pt x="15445" y="20242"/>
                    <a:pt x="15460" y="20280"/>
                  </a:cubicBezTo>
                  <a:lnTo>
                    <a:pt x="15460" y="20280"/>
                  </a:lnTo>
                  <a:cubicBezTo>
                    <a:pt x="15223" y="19560"/>
                    <a:pt x="14928" y="18829"/>
                    <a:pt x="14610" y="18122"/>
                  </a:cubicBezTo>
                  <a:cubicBezTo>
                    <a:pt x="13800" y="16264"/>
                    <a:pt x="12848" y="14467"/>
                    <a:pt x="11740" y="12752"/>
                  </a:cubicBezTo>
                  <a:cubicBezTo>
                    <a:pt x="10550" y="10907"/>
                    <a:pt x="9180" y="9180"/>
                    <a:pt x="7764" y="7501"/>
                  </a:cubicBezTo>
                  <a:cubicBezTo>
                    <a:pt x="5466" y="4715"/>
                    <a:pt x="2965" y="2060"/>
                    <a:pt x="1" y="0"/>
                  </a:cubicBezTo>
                  <a:close/>
                  <a:moveTo>
                    <a:pt x="15460" y="20280"/>
                  </a:moveTo>
                  <a:cubicBezTo>
                    <a:pt x="15462" y="20287"/>
                    <a:pt x="15465" y="20294"/>
                    <a:pt x="15467" y="20301"/>
                  </a:cubicBezTo>
                  <a:cubicBezTo>
                    <a:pt x="15465" y="20294"/>
                    <a:pt x="15463" y="20287"/>
                    <a:pt x="15460" y="2028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
            <p:cNvSpPr/>
            <p:nvPr/>
          </p:nvSpPr>
          <p:spPr>
            <a:xfrm>
              <a:off x="3020900" y="1589025"/>
              <a:ext cx="878100" cy="884650"/>
            </a:xfrm>
            <a:custGeom>
              <a:rect b="b" l="l" r="r" t="t"/>
              <a:pathLst>
                <a:path extrusionOk="0" h="35386" w="35124">
                  <a:moveTo>
                    <a:pt x="1" y="0"/>
                  </a:moveTo>
                  <a:cubicBezTo>
                    <a:pt x="132" y="60"/>
                    <a:pt x="286" y="143"/>
                    <a:pt x="417" y="238"/>
                  </a:cubicBezTo>
                  <a:cubicBezTo>
                    <a:pt x="2799" y="1869"/>
                    <a:pt x="5204" y="3501"/>
                    <a:pt x="7692" y="4965"/>
                  </a:cubicBezTo>
                  <a:cubicBezTo>
                    <a:pt x="10371" y="6608"/>
                    <a:pt x="12966" y="8382"/>
                    <a:pt x="15443" y="10287"/>
                  </a:cubicBezTo>
                  <a:cubicBezTo>
                    <a:pt x="17884" y="12085"/>
                    <a:pt x="20408" y="14311"/>
                    <a:pt x="22682" y="16657"/>
                  </a:cubicBezTo>
                  <a:cubicBezTo>
                    <a:pt x="24111" y="18109"/>
                    <a:pt x="25432" y="19657"/>
                    <a:pt x="26694" y="21265"/>
                  </a:cubicBezTo>
                  <a:cubicBezTo>
                    <a:pt x="28028" y="22920"/>
                    <a:pt x="29278" y="24610"/>
                    <a:pt x="30445" y="26503"/>
                  </a:cubicBezTo>
                  <a:cubicBezTo>
                    <a:pt x="31207" y="27706"/>
                    <a:pt x="31874" y="28956"/>
                    <a:pt x="32564" y="30206"/>
                  </a:cubicBezTo>
                  <a:cubicBezTo>
                    <a:pt x="33481" y="31909"/>
                    <a:pt x="34374" y="33623"/>
                    <a:pt x="35124" y="35385"/>
                  </a:cubicBezTo>
                  <a:cubicBezTo>
                    <a:pt x="33600" y="30290"/>
                    <a:pt x="30778" y="25658"/>
                    <a:pt x="27516" y="21491"/>
                  </a:cubicBezTo>
                  <a:cubicBezTo>
                    <a:pt x="24075" y="16966"/>
                    <a:pt x="20015" y="12930"/>
                    <a:pt x="15491" y="9489"/>
                  </a:cubicBezTo>
                  <a:cubicBezTo>
                    <a:pt x="12919" y="7453"/>
                    <a:pt x="9716" y="5144"/>
                    <a:pt x="6656" y="3286"/>
                  </a:cubicBezTo>
                  <a:cubicBezTo>
                    <a:pt x="4537" y="1988"/>
                    <a:pt x="2263" y="97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
            <p:cNvSpPr/>
            <p:nvPr/>
          </p:nvSpPr>
          <p:spPr>
            <a:xfrm>
              <a:off x="3147100" y="1603900"/>
              <a:ext cx="385800" cy="260475"/>
            </a:xfrm>
            <a:custGeom>
              <a:rect b="b" l="l" r="r" t="t"/>
              <a:pathLst>
                <a:path extrusionOk="0" h="10419" w="15432">
                  <a:moveTo>
                    <a:pt x="1" y="0"/>
                  </a:moveTo>
                  <a:lnTo>
                    <a:pt x="1" y="0"/>
                  </a:lnTo>
                  <a:cubicBezTo>
                    <a:pt x="2632" y="1370"/>
                    <a:pt x="5144" y="2917"/>
                    <a:pt x="7621" y="4537"/>
                  </a:cubicBezTo>
                  <a:cubicBezTo>
                    <a:pt x="10062" y="6215"/>
                    <a:pt x="12217" y="7918"/>
                    <a:pt x="14479" y="9668"/>
                  </a:cubicBezTo>
                  <a:cubicBezTo>
                    <a:pt x="14800" y="9930"/>
                    <a:pt x="15122" y="10168"/>
                    <a:pt x="15431" y="10418"/>
                  </a:cubicBezTo>
                  <a:cubicBezTo>
                    <a:pt x="15217" y="10204"/>
                    <a:pt x="15026" y="9990"/>
                    <a:pt x="14824" y="9775"/>
                  </a:cubicBezTo>
                  <a:cubicBezTo>
                    <a:pt x="10728" y="5406"/>
                    <a:pt x="5632" y="19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
            <p:cNvSpPr/>
            <p:nvPr/>
          </p:nvSpPr>
          <p:spPr>
            <a:xfrm>
              <a:off x="3570075" y="1901850"/>
              <a:ext cx="210175" cy="239650"/>
            </a:xfrm>
            <a:custGeom>
              <a:rect b="b" l="l" r="r" t="t"/>
              <a:pathLst>
                <a:path extrusionOk="0" h="9586" w="8407">
                  <a:moveTo>
                    <a:pt x="1" y="1"/>
                  </a:moveTo>
                  <a:lnTo>
                    <a:pt x="1" y="1"/>
                  </a:lnTo>
                  <a:cubicBezTo>
                    <a:pt x="2822" y="2858"/>
                    <a:pt x="5299" y="6013"/>
                    <a:pt x="7930" y="9025"/>
                  </a:cubicBezTo>
                  <a:cubicBezTo>
                    <a:pt x="8097" y="9216"/>
                    <a:pt x="8240" y="9395"/>
                    <a:pt x="8406" y="9585"/>
                  </a:cubicBezTo>
                  <a:cubicBezTo>
                    <a:pt x="8299" y="9406"/>
                    <a:pt x="8180" y="9228"/>
                    <a:pt x="8085" y="9049"/>
                  </a:cubicBezTo>
                  <a:cubicBezTo>
                    <a:pt x="7001" y="7299"/>
                    <a:pt x="5811" y="5608"/>
                    <a:pt x="4477" y="4061"/>
                  </a:cubicBezTo>
                  <a:cubicBezTo>
                    <a:pt x="3120" y="2560"/>
                    <a:pt x="1620" y="120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
            <p:cNvSpPr/>
            <p:nvPr/>
          </p:nvSpPr>
          <p:spPr>
            <a:xfrm>
              <a:off x="3822200" y="2213200"/>
              <a:ext cx="101225" cy="196475"/>
            </a:xfrm>
            <a:custGeom>
              <a:rect b="b" l="l" r="r" t="t"/>
              <a:pathLst>
                <a:path extrusionOk="0" h="7859" w="4049">
                  <a:moveTo>
                    <a:pt x="0" y="0"/>
                  </a:moveTo>
                  <a:lnTo>
                    <a:pt x="0" y="0"/>
                  </a:lnTo>
                  <a:cubicBezTo>
                    <a:pt x="1405" y="2382"/>
                    <a:pt x="2596" y="4882"/>
                    <a:pt x="3810" y="7382"/>
                  </a:cubicBezTo>
                  <a:cubicBezTo>
                    <a:pt x="3894" y="7549"/>
                    <a:pt x="3965" y="7704"/>
                    <a:pt x="4048" y="7859"/>
                  </a:cubicBezTo>
                  <a:cubicBezTo>
                    <a:pt x="4024" y="7728"/>
                    <a:pt x="3989" y="7597"/>
                    <a:pt x="3953" y="7466"/>
                  </a:cubicBezTo>
                  <a:cubicBezTo>
                    <a:pt x="3251" y="4703"/>
                    <a:pt x="1929" y="2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
            <p:cNvSpPr/>
            <p:nvPr/>
          </p:nvSpPr>
          <p:spPr>
            <a:xfrm>
              <a:off x="2794075" y="1976575"/>
              <a:ext cx="807575" cy="623300"/>
            </a:xfrm>
            <a:custGeom>
              <a:rect b="b" l="l" r="r" t="t"/>
              <a:pathLst>
                <a:path extrusionOk="0" h="24932" w="32303">
                  <a:moveTo>
                    <a:pt x="1" y="0"/>
                  </a:moveTo>
                  <a:lnTo>
                    <a:pt x="1" y="0"/>
                  </a:lnTo>
                  <a:cubicBezTo>
                    <a:pt x="1382" y="798"/>
                    <a:pt x="2763" y="1548"/>
                    <a:pt x="4156" y="2298"/>
                  </a:cubicBezTo>
                  <a:cubicBezTo>
                    <a:pt x="10264" y="5560"/>
                    <a:pt x="15705" y="9442"/>
                    <a:pt x="20813" y="13930"/>
                  </a:cubicBezTo>
                  <a:cubicBezTo>
                    <a:pt x="22551" y="15454"/>
                    <a:pt x="24314" y="16966"/>
                    <a:pt x="25992" y="18562"/>
                  </a:cubicBezTo>
                  <a:cubicBezTo>
                    <a:pt x="28147" y="20634"/>
                    <a:pt x="30219" y="22789"/>
                    <a:pt x="32303" y="24932"/>
                  </a:cubicBezTo>
                  <a:cubicBezTo>
                    <a:pt x="30898" y="23062"/>
                    <a:pt x="29445" y="21241"/>
                    <a:pt x="27802" y="19574"/>
                  </a:cubicBezTo>
                  <a:cubicBezTo>
                    <a:pt x="25385" y="17109"/>
                    <a:pt x="22742" y="14859"/>
                    <a:pt x="20111" y="12609"/>
                  </a:cubicBezTo>
                  <a:cubicBezTo>
                    <a:pt x="17110" y="10049"/>
                    <a:pt x="13979" y="7620"/>
                    <a:pt x="10657" y="5465"/>
                  </a:cubicBezTo>
                  <a:cubicBezTo>
                    <a:pt x="8490" y="4012"/>
                    <a:pt x="6252" y="2619"/>
                    <a:pt x="3847" y="1595"/>
                  </a:cubicBezTo>
                  <a:cubicBezTo>
                    <a:pt x="2585" y="1036"/>
                    <a:pt x="1299" y="5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
            <p:cNvSpPr/>
            <p:nvPr/>
          </p:nvSpPr>
          <p:spPr>
            <a:xfrm>
              <a:off x="1556425" y="1782800"/>
              <a:ext cx="1209100" cy="174150"/>
            </a:xfrm>
            <a:custGeom>
              <a:rect b="b" l="l" r="r" t="t"/>
              <a:pathLst>
                <a:path extrusionOk="0" h="6966" w="48364">
                  <a:moveTo>
                    <a:pt x="13353" y="1"/>
                  </a:moveTo>
                  <a:cubicBezTo>
                    <a:pt x="12360" y="1"/>
                    <a:pt x="11366" y="22"/>
                    <a:pt x="10371" y="72"/>
                  </a:cubicBezTo>
                  <a:cubicBezTo>
                    <a:pt x="8621" y="167"/>
                    <a:pt x="6871" y="274"/>
                    <a:pt x="5144" y="595"/>
                  </a:cubicBezTo>
                  <a:cubicBezTo>
                    <a:pt x="3406" y="929"/>
                    <a:pt x="1703" y="1381"/>
                    <a:pt x="1" y="1857"/>
                  </a:cubicBezTo>
                  <a:cubicBezTo>
                    <a:pt x="2037" y="1536"/>
                    <a:pt x="4085" y="1357"/>
                    <a:pt x="6133" y="1179"/>
                  </a:cubicBezTo>
                  <a:cubicBezTo>
                    <a:pt x="8758" y="902"/>
                    <a:pt x="11383" y="775"/>
                    <a:pt x="14011" y="775"/>
                  </a:cubicBezTo>
                  <a:cubicBezTo>
                    <a:pt x="16018" y="775"/>
                    <a:pt x="18028" y="849"/>
                    <a:pt x="20039" y="988"/>
                  </a:cubicBezTo>
                  <a:cubicBezTo>
                    <a:pt x="25683" y="1334"/>
                    <a:pt x="30909" y="2119"/>
                    <a:pt x="36446" y="3512"/>
                  </a:cubicBezTo>
                  <a:cubicBezTo>
                    <a:pt x="38637" y="4048"/>
                    <a:pt x="40804" y="4644"/>
                    <a:pt x="42982" y="5251"/>
                  </a:cubicBezTo>
                  <a:cubicBezTo>
                    <a:pt x="44792" y="5763"/>
                    <a:pt x="46626" y="6251"/>
                    <a:pt x="48364" y="6965"/>
                  </a:cubicBezTo>
                  <a:cubicBezTo>
                    <a:pt x="44935" y="5048"/>
                    <a:pt x="41054" y="4096"/>
                    <a:pt x="37279" y="3108"/>
                  </a:cubicBezTo>
                  <a:cubicBezTo>
                    <a:pt x="31529" y="1619"/>
                    <a:pt x="25671" y="655"/>
                    <a:pt x="19741" y="238"/>
                  </a:cubicBezTo>
                  <a:cubicBezTo>
                    <a:pt x="17613" y="100"/>
                    <a:pt x="15485" y="1"/>
                    <a:pt x="133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
            <p:cNvSpPr/>
            <p:nvPr/>
          </p:nvSpPr>
          <p:spPr>
            <a:xfrm>
              <a:off x="2420825" y="1922975"/>
              <a:ext cx="835250" cy="414975"/>
            </a:xfrm>
            <a:custGeom>
              <a:rect b="b" l="l" r="r" t="t"/>
              <a:pathLst>
                <a:path extrusionOk="0" h="16599" w="33410">
                  <a:moveTo>
                    <a:pt x="1" y="1"/>
                  </a:moveTo>
                  <a:lnTo>
                    <a:pt x="1" y="1"/>
                  </a:lnTo>
                  <a:cubicBezTo>
                    <a:pt x="1394" y="465"/>
                    <a:pt x="2775" y="930"/>
                    <a:pt x="4168" y="1418"/>
                  </a:cubicBezTo>
                  <a:cubicBezTo>
                    <a:pt x="9240" y="3097"/>
                    <a:pt x="13883" y="4847"/>
                    <a:pt x="18574" y="7288"/>
                  </a:cubicBezTo>
                  <a:cubicBezTo>
                    <a:pt x="21813" y="8966"/>
                    <a:pt x="24956" y="10824"/>
                    <a:pt x="27980" y="12883"/>
                  </a:cubicBezTo>
                  <a:cubicBezTo>
                    <a:pt x="29802" y="14086"/>
                    <a:pt x="31647" y="15289"/>
                    <a:pt x="33409" y="16598"/>
                  </a:cubicBezTo>
                  <a:cubicBezTo>
                    <a:pt x="30659" y="13907"/>
                    <a:pt x="27444" y="11752"/>
                    <a:pt x="24182" y="9728"/>
                  </a:cubicBezTo>
                  <a:cubicBezTo>
                    <a:pt x="20479" y="7490"/>
                    <a:pt x="16634" y="5466"/>
                    <a:pt x="12633" y="3799"/>
                  </a:cubicBezTo>
                  <a:cubicBezTo>
                    <a:pt x="9740" y="2608"/>
                    <a:pt x="6823" y="1430"/>
                    <a:pt x="3775" y="775"/>
                  </a:cubicBezTo>
                  <a:cubicBezTo>
                    <a:pt x="2525" y="501"/>
                    <a:pt x="1263"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
            <p:cNvSpPr/>
            <p:nvPr/>
          </p:nvSpPr>
          <p:spPr>
            <a:xfrm>
              <a:off x="1336750" y="1880175"/>
              <a:ext cx="1023675" cy="94025"/>
            </a:xfrm>
            <a:custGeom>
              <a:rect b="b" l="l" r="r" t="t"/>
              <a:pathLst>
                <a:path extrusionOk="0" h="3761" w="40947">
                  <a:moveTo>
                    <a:pt x="23312" y="0"/>
                  </a:moveTo>
                  <a:cubicBezTo>
                    <a:pt x="20309" y="0"/>
                    <a:pt x="17300" y="137"/>
                    <a:pt x="14312" y="439"/>
                  </a:cubicBezTo>
                  <a:cubicBezTo>
                    <a:pt x="10717" y="760"/>
                    <a:pt x="7133" y="1308"/>
                    <a:pt x="3728" y="2487"/>
                  </a:cubicBezTo>
                  <a:cubicBezTo>
                    <a:pt x="2477" y="2904"/>
                    <a:pt x="1239" y="3320"/>
                    <a:pt x="1" y="3761"/>
                  </a:cubicBezTo>
                  <a:cubicBezTo>
                    <a:pt x="96" y="3737"/>
                    <a:pt x="191" y="3713"/>
                    <a:pt x="287" y="3701"/>
                  </a:cubicBezTo>
                  <a:cubicBezTo>
                    <a:pt x="1715" y="3380"/>
                    <a:pt x="3144" y="3130"/>
                    <a:pt x="4573" y="2880"/>
                  </a:cubicBezTo>
                  <a:cubicBezTo>
                    <a:pt x="6430" y="2546"/>
                    <a:pt x="8264" y="2058"/>
                    <a:pt x="10133" y="1761"/>
                  </a:cubicBezTo>
                  <a:cubicBezTo>
                    <a:pt x="13765" y="1201"/>
                    <a:pt x="17848" y="820"/>
                    <a:pt x="21825" y="749"/>
                  </a:cubicBezTo>
                  <a:cubicBezTo>
                    <a:pt x="22448" y="737"/>
                    <a:pt x="23070" y="731"/>
                    <a:pt x="23692" y="731"/>
                  </a:cubicBezTo>
                  <a:cubicBezTo>
                    <a:pt x="29451" y="731"/>
                    <a:pt x="35209" y="1202"/>
                    <a:pt x="40947" y="1653"/>
                  </a:cubicBezTo>
                  <a:cubicBezTo>
                    <a:pt x="36184" y="463"/>
                    <a:pt x="31255" y="201"/>
                    <a:pt x="26361" y="46"/>
                  </a:cubicBezTo>
                  <a:cubicBezTo>
                    <a:pt x="25346" y="16"/>
                    <a:pt x="24329" y="0"/>
                    <a:pt x="233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
            <p:cNvSpPr/>
            <p:nvPr/>
          </p:nvSpPr>
          <p:spPr>
            <a:xfrm>
              <a:off x="2349675" y="1596750"/>
              <a:ext cx="230425" cy="64925"/>
            </a:xfrm>
            <a:custGeom>
              <a:rect b="b" l="l" r="r" t="t"/>
              <a:pathLst>
                <a:path extrusionOk="0" h="2597" w="9217">
                  <a:moveTo>
                    <a:pt x="1" y="1"/>
                  </a:moveTo>
                  <a:lnTo>
                    <a:pt x="1" y="1"/>
                  </a:lnTo>
                  <a:cubicBezTo>
                    <a:pt x="1430" y="465"/>
                    <a:pt x="2870" y="929"/>
                    <a:pt x="4335" y="1310"/>
                  </a:cubicBezTo>
                  <a:cubicBezTo>
                    <a:pt x="5954" y="1739"/>
                    <a:pt x="7609" y="2084"/>
                    <a:pt x="9216" y="2596"/>
                  </a:cubicBezTo>
                  <a:cubicBezTo>
                    <a:pt x="6383" y="1048"/>
                    <a:pt x="3204"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
            <p:cNvSpPr/>
            <p:nvPr/>
          </p:nvSpPr>
          <p:spPr>
            <a:xfrm>
              <a:off x="2527375" y="1588725"/>
              <a:ext cx="102725" cy="27400"/>
            </a:xfrm>
            <a:custGeom>
              <a:rect b="b" l="l" r="r" t="t"/>
              <a:pathLst>
                <a:path extrusionOk="0" h="1096" w="4109">
                  <a:moveTo>
                    <a:pt x="1" y="0"/>
                  </a:moveTo>
                  <a:cubicBezTo>
                    <a:pt x="1168" y="393"/>
                    <a:pt x="2775" y="810"/>
                    <a:pt x="4109" y="1096"/>
                  </a:cubicBezTo>
                  <a:cubicBezTo>
                    <a:pt x="2847" y="393"/>
                    <a:pt x="1418"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
            <p:cNvSpPr/>
            <p:nvPr/>
          </p:nvSpPr>
          <p:spPr>
            <a:xfrm>
              <a:off x="3276600" y="2373050"/>
              <a:ext cx="259875" cy="253025"/>
            </a:xfrm>
            <a:custGeom>
              <a:rect b="b" l="l" r="r" t="t"/>
              <a:pathLst>
                <a:path extrusionOk="0" h="10121" w="10395">
                  <a:moveTo>
                    <a:pt x="0" y="0"/>
                  </a:moveTo>
                  <a:lnTo>
                    <a:pt x="0" y="0"/>
                  </a:lnTo>
                  <a:cubicBezTo>
                    <a:pt x="1738" y="1369"/>
                    <a:pt x="3286" y="2941"/>
                    <a:pt x="4834" y="4524"/>
                  </a:cubicBezTo>
                  <a:cubicBezTo>
                    <a:pt x="6489" y="6168"/>
                    <a:pt x="8168" y="7811"/>
                    <a:pt x="9799" y="9489"/>
                  </a:cubicBezTo>
                  <a:cubicBezTo>
                    <a:pt x="10013" y="9704"/>
                    <a:pt x="10204" y="9906"/>
                    <a:pt x="10394" y="10120"/>
                  </a:cubicBezTo>
                  <a:cubicBezTo>
                    <a:pt x="10275" y="9918"/>
                    <a:pt x="10144" y="9728"/>
                    <a:pt x="10013" y="9549"/>
                  </a:cubicBezTo>
                  <a:cubicBezTo>
                    <a:pt x="7346" y="5751"/>
                    <a:pt x="4012" y="2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
            <p:cNvSpPr/>
            <p:nvPr/>
          </p:nvSpPr>
          <p:spPr>
            <a:xfrm>
              <a:off x="1209950" y="1968525"/>
              <a:ext cx="848350" cy="162250"/>
            </a:xfrm>
            <a:custGeom>
              <a:rect b="b" l="l" r="r" t="t"/>
              <a:pathLst>
                <a:path extrusionOk="0" h="6490" w="33934">
                  <a:moveTo>
                    <a:pt x="33934" y="1"/>
                  </a:moveTo>
                  <a:cubicBezTo>
                    <a:pt x="33196" y="1"/>
                    <a:pt x="32457" y="1"/>
                    <a:pt x="31719" y="12"/>
                  </a:cubicBezTo>
                  <a:cubicBezTo>
                    <a:pt x="26742" y="132"/>
                    <a:pt x="21766" y="465"/>
                    <a:pt x="16848" y="1251"/>
                  </a:cubicBezTo>
                  <a:cubicBezTo>
                    <a:pt x="11026" y="2156"/>
                    <a:pt x="5109" y="3406"/>
                    <a:pt x="1" y="6489"/>
                  </a:cubicBezTo>
                  <a:cubicBezTo>
                    <a:pt x="1846" y="5680"/>
                    <a:pt x="3763" y="5025"/>
                    <a:pt x="5680" y="4418"/>
                  </a:cubicBezTo>
                  <a:cubicBezTo>
                    <a:pt x="7442" y="3882"/>
                    <a:pt x="9204" y="3358"/>
                    <a:pt x="10990" y="2977"/>
                  </a:cubicBezTo>
                  <a:cubicBezTo>
                    <a:pt x="16253" y="1846"/>
                    <a:pt x="21182" y="1167"/>
                    <a:pt x="26540" y="870"/>
                  </a:cubicBezTo>
                  <a:cubicBezTo>
                    <a:pt x="28531" y="766"/>
                    <a:pt x="30567" y="698"/>
                    <a:pt x="32608" y="698"/>
                  </a:cubicBezTo>
                  <a:cubicBezTo>
                    <a:pt x="32911" y="698"/>
                    <a:pt x="33214" y="700"/>
                    <a:pt x="33517" y="703"/>
                  </a:cubicBezTo>
                  <a:cubicBezTo>
                    <a:pt x="33648" y="453"/>
                    <a:pt x="33803" y="239"/>
                    <a:pt x="339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
            <p:cNvSpPr/>
            <p:nvPr/>
          </p:nvSpPr>
          <p:spPr>
            <a:xfrm>
              <a:off x="2135975" y="1969125"/>
              <a:ext cx="415250" cy="69975"/>
            </a:xfrm>
            <a:custGeom>
              <a:rect b="b" l="l" r="r" t="t"/>
              <a:pathLst>
                <a:path extrusionOk="0" h="2799" w="16610">
                  <a:moveTo>
                    <a:pt x="0" y="0"/>
                  </a:moveTo>
                  <a:lnTo>
                    <a:pt x="0" y="0"/>
                  </a:lnTo>
                  <a:cubicBezTo>
                    <a:pt x="84" y="250"/>
                    <a:pt x="119" y="512"/>
                    <a:pt x="155" y="750"/>
                  </a:cubicBezTo>
                  <a:cubicBezTo>
                    <a:pt x="3251" y="870"/>
                    <a:pt x="6299" y="1131"/>
                    <a:pt x="9156" y="1584"/>
                  </a:cubicBezTo>
                  <a:cubicBezTo>
                    <a:pt x="11573" y="1941"/>
                    <a:pt x="13966" y="2310"/>
                    <a:pt x="16359" y="2763"/>
                  </a:cubicBezTo>
                  <a:cubicBezTo>
                    <a:pt x="16455" y="2775"/>
                    <a:pt x="16526" y="2786"/>
                    <a:pt x="16609" y="2798"/>
                  </a:cubicBezTo>
                  <a:lnTo>
                    <a:pt x="15502" y="2405"/>
                  </a:lnTo>
                  <a:cubicBezTo>
                    <a:pt x="13728" y="1751"/>
                    <a:pt x="11883" y="1251"/>
                    <a:pt x="10025" y="929"/>
                  </a:cubicBezTo>
                  <a:cubicBezTo>
                    <a:pt x="6703" y="381"/>
                    <a:pt x="3358" y="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
            <p:cNvSpPr/>
            <p:nvPr/>
          </p:nvSpPr>
          <p:spPr>
            <a:xfrm>
              <a:off x="2642575" y="2071525"/>
              <a:ext cx="294700" cy="129200"/>
            </a:xfrm>
            <a:custGeom>
              <a:rect b="b" l="l" r="r" t="t"/>
              <a:pathLst>
                <a:path extrusionOk="0" h="5168" w="11788">
                  <a:moveTo>
                    <a:pt x="1" y="0"/>
                  </a:moveTo>
                  <a:cubicBezTo>
                    <a:pt x="1918" y="643"/>
                    <a:pt x="3549" y="1441"/>
                    <a:pt x="5430" y="2358"/>
                  </a:cubicBezTo>
                  <a:cubicBezTo>
                    <a:pt x="7299" y="3251"/>
                    <a:pt x="9228" y="4084"/>
                    <a:pt x="11097" y="4870"/>
                  </a:cubicBezTo>
                  <a:cubicBezTo>
                    <a:pt x="11252" y="4929"/>
                    <a:pt x="11574" y="5072"/>
                    <a:pt x="11788" y="5167"/>
                  </a:cubicBezTo>
                  <a:cubicBezTo>
                    <a:pt x="11621" y="5060"/>
                    <a:pt x="11455" y="4941"/>
                    <a:pt x="11276" y="4834"/>
                  </a:cubicBezTo>
                  <a:cubicBezTo>
                    <a:pt x="7859" y="2560"/>
                    <a:pt x="4108" y="5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
            <p:cNvSpPr/>
            <p:nvPr/>
          </p:nvSpPr>
          <p:spPr>
            <a:xfrm>
              <a:off x="2981025" y="2234625"/>
              <a:ext cx="484000" cy="386100"/>
            </a:xfrm>
            <a:custGeom>
              <a:rect b="b" l="l" r="r" t="t"/>
              <a:pathLst>
                <a:path extrusionOk="0" h="15444" w="19360">
                  <a:moveTo>
                    <a:pt x="0" y="1"/>
                  </a:moveTo>
                  <a:lnTo>
                    <a:pt x="0" y="1"/>
                  </a:lnTo>
                  <a:cubicBezTo>
                    <a:pt x="3393" y="2049"/>
                    <a:pt x="7120" y="4585"/>
                    <a:pt x="10001" y="6799"/>
                  </a:cubicBezTo>
                  <a:cubicBezTo>
                    <a:pt x="12478" y="8811"/>
                    <a:pt x="14764" y="11026"/>
                    <a:pt x="17074" y="13229"/>
                  </a:cubicBezTo>
                  <a:cubicBezTo>
                    <a:pt x="17836" y="13967"/>
                    <a:pt x="18610" y="14693"/>
                    <a:pt x="19360" y="15443"/>
                  </a:cubicBezTo>
                  <a:cubicBezTo>
                    <a:pt x="18907" y="14800"/>
                    <a:pt x="18407" y="14157"/>
                    <a:pt x="17919" y="13550"/>
                  </a:cubicBezTo>
                  <a:cubicBezTo>
                    <a:pt x="15502" y="10502"/>
                    <a:pt x="12609" y="7883"/>
                    <a:pt x="9513" y="5537"/>
                  </a:cubicBezTo>
                  <a:cubicBezTo>
                    <a:pt x="6560" y="3334"/>
                    <a:pt x="3429" y="134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
            <p:cNvSpPr/>
            <p:nvPr/>
          </p:nvSpPr>
          <p:spPr>
            <a:xfrm>
              <a:off x="2595550" y="2162300"/>
              <a:ext cx="864425" cy="522125"/>
            </a:xfrm>
            <a:custGeom>
              <a:rect b="b" l="l" r="r" t="t"/>
              <a:pathLst>
                <a:path extrusionOk="0" h="20885" w="34577">
                  <a:moveTo>
                    <a:pt x="1" y="1"/>
                  </a:moveTo>
                  <a:lnTo>
                    <a:pt x="1" y="1"/>
                  </a:lnTo>
                  <a:cubicBezTo>
                    <a:pt x="1536" y="524"/>
                    <a:pt x="3049" y="1108"/>
                    <a:pt x="4561" y="1679"/>
                  </a:cubicBezTo>
                  <a:cubicBezTo>
                    <a:pt x="11252" y="4156"/>
                    <a:pt x="17669" y="7680"/>
                    <a:pt x="23623" y="11978"/>
                  </a:cubicBezTo>
                  <a:cubicBezTo>
                    <a:pt x="27361" y="14645"/>
                    <a:pt x="30897" y="17836"/>
                    <a:pt x="34576" y="20884"/>
                  </a:cubicBezTo>
                  <a:cubicBezTo>
                    <a:pt x="30314" y="16145"/>
                    <a:pt x="25254" y="12204"/>
                    <a:pt x="19943" y="8752"/>
                  </a:cubicBezTo>
                  <a:cubicBezTo>
                    <a:pt x="17384" y="7085"/>
                    <a:pt x="14740" y="5585"/>
                    <a:pt x="12014" y="4215"/>
                  </a:cubicBezTo>
                  <a:cubicBezTo>
                    <a:pt x="9454" y="2929"/>
                    <a:pt x="6799" y="1786"/>
                    <a:pt x="4049" y="989"/>
                  </a:cubicBezTo>
                  <a:cubicBezTo>
                    <a:pt x="2715" y="596"/>
                    <a:pt x="1358" y="27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
            <p:cNvSpPr/>
            <p:nvPr/>
          </p:nvSpPr>
          <p:spPr>
            <a:xfrm>
              <a:off x="2139550" y="2083125"/>
              <a:ext cx="413750" cy="70275"/>
            </a:xfrm>
            <a:custGeom>
              <a:rect b="b" l="l" r="r" t="t"/>
              <a:pathLst>
                <a:path extrusionOk="0" h="2811" w="16550">
                  <a:moveTo>
                    <a:pt x="179" y="0"/>
                  </a:moveTo>
                  <a:cubicBezTo>
                    <a:pt x="179" y="191"/>
                    <a:pt x="131" y="417"/>
                    <a:pt x="24" y="620"/>
                  </a:cubicBezTo>
                  <a:cubicBezTo>
                    <a:pt x="12" y="655"/>
                    <a:pt x="0" y="667"/>
                    <a:pt x="0" y="703"/>
                  </a:cubicBezTo>
                  <a:cubicBezTo>
                    <a:pt x="929" y="727"/>
                    <a:pt x="1869" y="774"/>
                    <a:pt x="2810" y="834"/>
                  </a:cubicBezTo>
                  <a:cubicBezTo>
                    <a:pt x="5858" y="1012"/>
                    <a:pt x="8430" y="1334"/>
                    <a:pt x="10871" y="1703"/>
                  </a:cubicBezTo>
                  <a:cubicBezTo>
                    <a:pt x="12776" y="2025"/>
                    <a:pt x="14704" y="2263"/>
                    <a:pt x="16550" y="2810"/>
                  </a:cubicBezTo>
                  <a:cubicBezTo>
                    <a:pt x="15443" y="2298"/>
                    <a:pt x="14300" y="1917"/>
                    <a:pt x="13133" y="1620"/>
                  </a:cubicBezTo>
                  <a:cubicBezTo>
                    <a:pt x="11668" y="1215"/>
                    <a:pt x="10156" y="905"/>
                    <a:pt x="8656" y="715"/>
                  </a:cubicBezTo>
                  <a:cubicBezTo>
                    <a:pt x="6132" y="370"/>
                    <a:pt x="3584" y="143"/>
                    <a:pt x="1024" y="24"/>
                  </a:cubicBezTo>
                  <a:cubicBezTo>
                    <a:pt x="738" y="12"/>
                    <a:pt x="453" y="0"/>
                    <a:pt x="1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
            <p:cNvSpPr/>
            <p:nvPr/>
          </p:nvSpPr>
          <p:spPr>
            <a:xfrm>
              <a:off x="1871050" y="2079250"/>
              <a:ext cx="116125" cy="22350"/>
            </a:xfrm>
            <a:custGeom>
              <a:rect b="b" l="l" r="r" t="t"/>
              <a:pathLst>
                <a:path extrusionOk="0" h="894" w="4645">
                  <a:moveTo>
                    <a:pt x="4644" y="1"/>
                  </a:moveTo>
                  <a:lnTo>
                    <a:pt x="4644" y="1"/>
                  </a:lnTo>
                  <a:cubicBezTo>
                    <a:pt x="3096" y="24"/>
                    <a:pt x="1549" y="60"/>
                    <a:pt x="1" y="167"/>
                  </a:cubicBezTo>
                  <a:cubicBezTo>
                    <a:pt x="215" y="322"/>
                    <a:pt x="417" y="501"/>
                    <a:pt x="584" y="703"/>
                  </a:cubicBezTo>
                  <a:cubicBezTo>
                    <a:pt x="632" y="763"/>
                    <a:pt x="679" y="834"/>
                    <a:pt x="715" y="894"/>
                  </a:cubicBezTo>
                  <a:cubicBezTo>
                    <a:pt x="1453" y="858"/>
                    <a:pt x="2180" y="822"/>
                    <a:pt x="2906" y="810"/>
                  </a:cubicBezTo>
                  <a:cubicBezTo>
                    <a:pt x="3299" y="798"/>
                    <a:pt x="3680" y="798"/>
                    <a:pt x="4085" y="775"/>
                  </a:cubicBezTo>
                  <a:cubicBezTo>
                    <a:pt x="4108" y="739"/>
                    <a:pt x="4156" y="691"/>
                    <a:pt x="4180" y="644"/>
                  </a:cubicBezTo>
                  <a:cubicBezTo>
                    <a:pt x="4216" y="620"/>
                    <a:pt x="4239" y="584"/>
                    <a:pt x="4275" y="572"/>
                  </a:cubicBezTo>
                  <a:cubicBezTo>
                    <a:pt x="4287" y="536"/>
                    <a:pt x="4299" y="513"/>
                    <a:pt x="4335" y="465"/>
                  </a:cubicBezTo>
                  <a:cubicBezTo>
                    <a:pt x="4442" y="298"/>
                    <a:pt x="4537" y="155"/>
                    <a:pt x="4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
            <p:cNvSpPr/>
            <p:nvPr/>
          </p:nvSpPr>
          <p:spPr>
            <a:xfrm>
              <a:off x="1640975" y="2090575"/>
              <a:ext cx="150925" cy="25025"/>
            </a:xfrm>
            <a:custGeom>
              <a:rect b="b" l="l" r="r" t="t"/>
              <a:pathLst>
                <a:path extrusionOk="0" h="1001" w="6037">
                  <a:moveTo>
                    <a:pt x="6037" y="0"/>
                  </a:moveTo>
                  <a:lnTo>
                    <a:pt x="6037" y="0"/>
                  </a:lnTo>
                  <a:cubicBezTo>
                    <a:pt x="5298" y="83"/>
                    <a:pt x="4560" y="179"/>
                    <a:pt x="3822" y="298"/>
                  </a:cubicBezTo>
                  <a:cubicBezTo>
                    <a:pt x="2536" y="500"/>
                    <a:pt x="1274" y="774"/>
                    <a:pt x="0" y="1000"/>
                  </a:cubicBezTo>
                  <a:cubicBezTo>
                    <a:pt x="1572" y="893"/>
                    <a:pt x="3155" y="893"/>
                    <a:pt x="4727" y="786"/>
                  </a:cubicBezTo>
                  <a:cubicBezTo>
                    <a:pt x="5132" y="774"/>
                    <a:pt x="5501" y="738"/>
                    <a:pt x="5894" y="726"/>
                  </a:cubicBezTo>
                  <a:cubicBezTo>
                    <a:pt x="5870" y="488"/>
                    <a:pt x="5918" y="238"/>
                    <a:pt x="6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
            <p:cNvSpPr/>
            <p:nvPr/>
          </p:nvSpPr>
          <p:spPr>
            <a:xfrm>
              <a:off x="1005775" y="2128975"/>
              <a:ext cx="579550" cy="228325"/>
            </a:xfrm>
            <a:custGeom>
              <a:rect b="b" l="l" r="r" t="t"/>
              <a:pathLst>
                <a:path extrusionOk="0" h="9133" w="23182">
                  <a:moveTo>
                    <a:pt x="23182" y="0"/>
                  </a:moveTo>
                  <a:cubicBezTo>
                    <a:pt x="20943" y="310"/>
                    <a:pt x="18705" y="750"/>
                    <a:pt x="16514" y="1369"/>
                  </a:cubicBezTo>
                  <a:cubicBezTo>
                    <a:pt x="14776" y="1869"/>
                    <a:pt x="13085" y="2500"/>
                    <a:pt x="11383" y="3108"/>
                  </a:cubicBezTo>
                  <a:cubicBezTo>
                    <a:pt x="7680" y="4465"/>
                    <a:pt x="4108" y="5989"/>
                    <a:pt x="798" y="8489"/>
                  </a:cubicBezTo>
                  <a:cubicBezTo>
                    <a:pt x="536" y="8703"/>
                    <a:pt x="250" y="8930"/>
                    <a:pt x="0" y="9132"/>
                  </a:cubicBezTo>
                  <a:cubicBezTo>
                    <a:pt x="476" y="8870"/>
                    <a:pt x="953" y="8608"/>
                    <a:pt x="1441" y="8358"/>
                  </a:cubicBezTo>
                  <a:cubicBezTo>
                    <a:pt x="2810" y="7656"/>
                    <a:pt x="4215" y="7037"/>
                    <a:pt x="5596" y="6382"/>
                  </a:cubicBezTo>
                  <a:cubicBezTo>
                    <a:pt x="7311" y="5572"/>
                    <a:pt x="8477" y="5001"/>
                    <a:pt x="9930" y="4429"/>
                  </a:cubicBezTo>
                  <a:cubicBezTo>
                    <a:pt x="14252" y="2691"/>
                    <a:pt x="18717" y="1334"/>
                    <a:pt x="2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
            <p:cNvSpPr/>
            <p:nvPr/>
          </p:nvSpPr>
          <p:spPr>
            <a:xfrm>
              <a:off x="833725" y="2598675"/>
              <a:ext cx="303625" cy="219100"/>
            </a:xfrm>
            <a:custGeom>
              <a:rect b="b" l="l" r="r" t="t"/>
              <a:pathLst>
                <a:path extrusionOk="0" h="8764" w="12145">
                  <a:moveTo>
                    <a:pt x="12145" y="0"/>
                  </a:moveTo>
                  <a:lnTo>
                    <a:pt x="12145" y="0"/>
                  </a:lnTo>
                  <a:cubicBezTo>
                    <a:pt x="11954" y="95"/>
                    <a:pt x="11776" y="179"/>
                    <a:pt x="11585" y="274"/>
                  </a:cubicBezTo>
                  <a:cubicBezTo>
                    <a:pt x="7239" y="2346"/>
                    <a:pt x="3358" y="5298"/>
                    <a:pt x="0" y="8763"/>
                  </a:cubicBezTo>
                  <a:cubicBezTo>
                    <a:pt x="2167" y="7168"/>
                    <a:pt x="4382" y="5655"/>
                    <a:pt x="6585" y="4132"/>
                  </a:cubicBezTo>
                  <a:cubicBezTo>
                    <a:pt x="8311" y="2893"/>
                    <a:pt x="9990" y="1584"/>
                    <a:pt x="11704" y="333"/>
                  </a:cubicBezTo>
                  <a:cubicBezTo>
                    <a:pt x="11847" y="226"/>
                    <a:pt x="12002" y="119"/>
                    <a:pt x="12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
            <p:cNvSpPr/>
            <p:nvPr/>
          </p:nvSpPr>
          <p:spPr>
            <a:xfrm>
              <a:off x="1190625" y="2362025"/>
              <a:ext cx="512275" cy="203025"/>
            </a:xfrm>
            <a:custGeom>
              <a:rect b="b" l="l" r="r" t="t"/>
              <a:pathLst>
                <a:path extrusionOk="0" h="8121" w="20491">
                  <a:moveTo>
                    <a:pt x="20491" y="1"/>
                  </a:moveTo>
                  <a:lnTo>
                    <a:pt x="20491" y="1"/>
                  </a:lnTo>
                  <a:cubicBezTo>
                    <a:pt x="19836" y="155"/>
                    <a:pt x="19181" y="298"/>
                    <a:pt x="18526" y="465"/>
                  </a:cubicBezTo>
                  <a:cubicBezTo>
                    <a:pt x="12013" y="2013"/>
                    <a:pt x="5560" y="4311"/>
                    <a:pt x="0" y="8121"/>
                  </a:cubicBezTo>
                  <a:cubicBezTo>
                    <a:pt x="1857" y="7228"/>
                    <a:pt x="4524" y="6228"/>
                    <a:pt x="6144" y="5525"/>
                  </a:cubicBezTo>
                  <a:cubicBezTo>
                    <a:pt x="8072" y="4704"/>
                    <a:pt x="11466" y="3299"/>
                    <a:pt x="14418" y="2453"/>
                  </a:cubicBezTo>
                  <a:cubicBezTo>
                    <a:pt x="16193" y="1953"/>
                    <a:pt x="17967" y="1489"/>
                    <a:pt x="19764" y="1096"/>
                  </a:cubicBezTo>
                  <a:cubicBezTo>
                    <a:pt x="19836" y="965"/>
                    <a:pt x="19895" y="846"/>
                    <a:pt x="19979" y="739"/>
                  </a:cubicBezTo>
                  <a:cubicBezTo>
                    <a:pt x="20133" y="477"/>
                    <a:pt x="20312" y="227"/>
                    <a:pt x="2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
            <p:cNvSpPr/>
            <p:nvPr/>
          </p:nvSpPr>
          <p:spPr>
            <a:xfrm>
              <a:off x="2521125" y="2371550"/>
              <a:ext cx="554875" cy="217625"/>
            </a:xfrm>
            <a:custGeom>
              <a:rect b="b" l="l" r="r" t="t"/>
              <a:pathLst>
                <a:path extrusionOk="0" h="8705" w="22195">
                  <a:moveTo>
                    <a:pt x="453" y="1"/>
                  </a:moveTo>
                  <a:cubicBezTo>
                    <a:pt x="299" y="239"/>
                    <a:pt x="156" y="453"/>
                    <a:pt x="1" y="691"/>
                  </a:cubicBezTo>
                  <a:cubicBezTo>
                    <a:pt x="1644" y="1048"/>
                    <a:pt x="3263" y="1453"/>
                    <a:pt x="4871" y="1929"/>
                  </a:cubicBezTo>
                  <a:cubicBezTo>
                    <a:pt x="7561" y="2703"/>
                    <a:pt x="10228" y="3608"/>
                    <a:pt x="12836" y="4644"/>
                  </a:cubicBezTo>
                  <a:cubicBezTo>
                    <a:pt x="14812" y="5430"/>
                    <a:pt x="16586" y="6251"/>
                    <a:pt x="18527" y="7049"/>
                  </a:cubicBezTo>
                  <a:cubicBezTo>
                    <a:pt x="19444" y="7442"/>
                    <a:pt x="20777" y="8013"/>
                    <a:pt x="21897" y="8549"/>
                  </a:cubicBezTo>
                  <a:cubicBezTo>
                    <a:pt x="22004" y="8597"/>
                    <a:pt x="22087" y="8645"/>
                    <a:pt x="22194" y="8704"/>
                  </a:cubicBezTo>
                  <a:cubicBezTo>
                    <a:pt x="21420" y="8109"/>
                    <a:pt x="20634" y="7561"/>
                    <a:pt x="19813" y="7049"/>
                  </a:cubicBezTo>
                  <a:cubicBezTo>
                    <a:pt x="16015" y="4739"/>
                    <a:pt x="11788" y="3299"/>
                    <a:pt x="7597" y="1917"/>
                  </a:cubicBezTo>
                  <a:cubicBezTo>
                    <a:pt x="5240" y="1191"/>
                    <a:pt x="2858" y="513"/>
                    <a:pt x="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
            <p:cNvSpPr/>
            <p:nvPr/>
          </p:nvSpPr>
          <p:spPr>
            <a:xfrm>
              <a:off x="3114675" y="2610875"/>
              <a:ext cx="228325" cy="171175"/>
            </a:xfrm>
            <a:custGeom>
              <a:rect b="b" l="l" r="r" t="t"/>
              <a:pathLst>
                <a:path extrusionOk="0" h="6847" w="9133">
                  <a:moveTo>
                    <a:pt x="0" y="0"/>
                  </a:moveTo>
                  <a:lnTo>
                    <a:pt x="0" y="0"/>
                  </a:lnTo>
                  <a:cubicBezTo>
                    <a:pt x="1786" y="1107"/>
                    <a:pt x="3381" y="2405"/>
                    <a:pt x="4393" y="3179"/>
                  </a:cubicBezTo>
                  <a:cubicBezTo>
                    <a:pt x="5358" y="3917"/>
                    <a:pt x="7310" y="5406"/>
                    <a:pt x="8120" y="6049"/>
                  </a:cubicBezTo>
                  <a:cubicBezTo>
                    <a:pt x="8322" y="6191"/>
                    <a:pt x="8834" y="6608"/>
                    <a:pt x="9132" y="6846"/>
                  </a:cubicBezTo>
                  <a:cubicBezTo>
                    <a:pt x="9073" y="6775"/>
                    <a:pt x="9013" y="6691"/>
                    <a:pt x="8954" y="6608"/>
                  </a:cubicBezTo>
                  <a:cubicBezTo>
                    <a:pt x="6632" y="3667"/>
                    <a:pt x="3524" y="131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
            <p:cNvSpPr/>
            <p:nvPr/>
          </p:nvSpPr>
          <p:spPr>
            <a:xfrm>
              <a:off x="2871775" y="2573375"/>
              <a:ext cx="441150" cy="284875"/>
            </a:xfrm>
            <a:custGeom>
              <a:rect b="b" l="l" r="r" t="t"/>
              <a:pathLst>
                <a:path extrusionOk="0" h="11395" w="17646">
                  <a:moveTo>
                    <a:pt x="1" y="0"/>
                  </a:moveTo>
                  <a:lnTo>
                    <a:pt x="1" y="0"/>
                  </a:lnTo>
                  <a:cubicBezTo>
                    <a:pt x="262" y="298"/>
                    <a:pt x="501" y="619"/>
                    <a:pt x="727" y="941"/>
                  </a:cubicBezTo>
                  <a:cubicBezTo>
                    <a:pt x="763" y="1000"/>
                    <a:pt x="810" y="1072"/>
                    <a:pt x="846" y="1131"/>
                  </a:cubicBezTo>
                  <a:cubicBezTo>
                    <a:pt x="1644" y="1429"/>
                    <a:pt x="2406" y="1750"/>
                    <a:pt x="3108" y="2060"/>
                  </a:cubicBezTo>
                  <a:cubicBezTo>
                    <a:pt x="4573" y="2727"/>
                    <a:pt x="5989" y="3500"/>
                    <a:pt x="7394" y="4286"/>
                  </a:cubicBezTo>
                  <a:cubicBezTo>
                    <a:pt x="8799" y="5096"/>
                    <a:pt x="10216" y="5917"/>
                    <a:pt x="11561" y="6834"/>
                  </a:cubicBezTo>
                  <a:cubicBezTo>
                    <a:pt x="13717" y="8299"/>
                    <a:pt x="15705" y="9704"/>
                    <a:pt x="17646" y="11394"/>
                  </a:cubicBezTo>
                  <a:cubicBezTo>
                    <a:pt x="16157" y="9644"/>
                    <a:pt x="14479" y="8072"/>
                    <a:pt x="12645" y="6715"/>
                  </a:cubicBezTo>
                  <a:cubicBezTo>
                    <a:pt x="11157" y="5620"/>
                    <a:pt x="9561" y="4679"/>
                    <a:pt x="7978" y="3786"/>
                  </a:cubicBezTo>
                  <a:cubicBezTo>
                    <a:pt x="5418" y="2310"/>
                    <a:pt x="2763" y="100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
            <p:cNvSpPr/>
            <p:nvPr/>
          </p:nvSpPr>
          <p:spPr>
            <a:xfrm>
              <a:off x="1134350" y="2556100"/>
              <a:ext cx="418825" cy="192300"/>
            </a:xfrm>
            <a:custGeom>
              <a:rect b="b" l="l" r="r" t="t"/>
              <a:pathLst>
                <a:path extrusionOk="0" h="7692" w="16753">
                  <a:moveTo>
                    <a:pt x="16753" y="0"/>
                  </a:moveTo>
                  <a:lnTo>
                    <a:pt x="16753" y="0"/>
                  </a:lnTo>
                  <a:cubicBezTo>
                    <a:pt x="13776" y="667"/>
                    <a:pt x="10847" y="1584"/>
                    <a:pt x="8085" y="2882"/>
                  </a:cubicBezTo>
                  <a:cubicBezTo>
                    <a:pt x="5478" y="4013"/>
                    <a:pt x="3001" y="5394"/>
                    <a:pt x="739" y="7120"/>
                  </a:cubicBezTo>
                  <a:cubicBezTo>
                    <a:pt x="477" y="7323"/>
                    <a:pt x="239" y="7489"/>
                    <a:pt x="1" y="7692"/>
                  </a:cubicBezTo>
                  <a:cubicBezTo>
                    <a:pt x="417" y="7466"/>
                    <a:pt x="822" y="7263"/>
                    <a:pt x="1239" y="7061"/>
                  </a:cubicBezTo>
                  <a:cubicBezTo>
                    <a:pt x="7537" y="4001"/>
                    <a:pt x="11288" y="2406"/>
                    <a:pt x="16717" y="191"/>
                  </a:cubicBezTo>
                  <a:cubicBezTo>
                    <a:pt x="16717" y="131"/>
                    <a:pt x="16729" y="60"/>
                    <a:pt x="167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
            <p:cNvSpPr/>
            <p:nvPr/>
          </p:nvSpPr>
          <p:spPr>
            <a:xfrm>
              <a:off x="6501100" y="2696900"/>
              <a:ext cx="256900" cy="233075"/>
            </a:xfrm>
            <a:custGeom>
              <a:rect b="b" l="l" r="r" t="t"/>
              <a:pathLst>
                <a:path extrusionOk="0" h="9323" w="10276">
                  <a:moveTo>
                    <a:pt x="10276" y="0"/>
                  </a:moveTo>
                  <a:lnTo>
                    <a:pt x="9644" y="762"/>
                  </a:lnTo>
                  <a:cubicBezTo>
                    <a:pt x="8180" y="2488"/>
                    <a:pt x="6454" y="3941"/>
                    <a:pt x="4727" y="5406"/>
                  </a:cubicBezTo>
                  <a:cubicBezTo>
                    <a:pt x="3179" y="6751"/>
                    <a:pt x="1596" y="8132"/>
                    <a:pt x="0" y="9323"/>
                  </a:cubicBezTo>
                  <a:cubicBezTo>
                    <a:pt x="4132" y="7311"/>
                    <a:pt x="7906" y="4834"/>
                    <a:pt x="9990" y="619"/>
                  </a:cubicBezTo>
                  <a:cubicBezTo>
                    <a:pt x="10097" y="405"/>
                    <a:pt x="10180" y="214"/>
                    <a:pt x="102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
            <p:cNvSpPr/>
            <p:nvPr/>
          </p:nvSpPr>
          <p:spPr>
            <a:xfrm>
              <a:off x="5920675" y="2229575"/>
              <a:ext cx="392025" cy="797450"/>
            </a:xfrm>
            <a:custGeom>
              <a:rect b="b" l="l" r="r" t="t"/>
              <a:pathLst>
                <a:path extrusionOk="0" h="31898" w="15681">
                  <a:moveTo>
                    <a:pt x="0" y="0"/>
                  </a:moveTo>
                  <a:lnTo>
                    <a:pt x="0" y="0"/>
                  </a:lnTo>
                  <a:cubicBezTo>
                    <a:pt x="84" y="84"/>
                    <a:pt x="155" y="143"/>
                    <a:pt x="215" y="215"/>
                  </a:cubicBezTo>
                  <a:cubicBezTo>
                    <a:pt x="1179" y="1131"/>
                    <a:pt x="2060" y="2120"/>
                    <a:pt x="2977" y="3096"/>
                  </a:cubicBezTo>
                  <a:cubicBezTo>
                    <a:pt x="4096" y="4287"/>
                    <a:pt x="5239" y="5430"/>
                    <a:pt x="6334" y="6656"/>
                  </a:cubicBezTo>
                  <a:cubicBezTo>
                    <a:pt x="8716" y="9406"/>
                    <a:pt x="10823" y="12097"/>
                    <a:pt x="12323" y="15657"/>
                  </a:cubicBezTo>
                  <a:cubicBezTo>
                    <a:pt x="13395" y="18169"/>
                    <a:pt x="14169" y="22003"/>
                    <a:pt x="14169" y="25003"/>
                  </a:cubicBezTo>
                  <a:cubicBezTo>
                    <a:pt x="14169" y="27611"/>
                    <a:pt x="13871" y="29325"/>
                    <a:pt x="13145" y="31897"/>
                  </a:cubicBezTo>
                  <a:cubicBezTo>
                    <a:pt x="15681" y="27432"/>
                    <a:pt x="15538" y="23872"/>
                    <a:pt x="14490" y="19015"/>
                  </a:cubicBezTo>
                  <a:cubicBezTo>
                    <a:pt x="13359" y="13573"/>
                    <a:pt x="9930" y="9013"/>
                    <a:pt x="6251" y="5001"/>
                  </a:cubicBezTo>
                  <a:cubicBezTo>
                    <a:pt x="4763" y="3429"/>
                    <a:pt x="3060" y="2084"/>
                    <a:pt x="1250" y="881"/>
                  </a:cubicBezTo>
                  <a:cubicBezTo>
                    <a:pt x="834" y="584"/>
                    <a:pt x="417" y="28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
            <p:cNvSpPr/>
            <p:nvPr/>
          </p:nvSpPr>
          <p:spPr>
            <a:xfrm>
              <a:off x="6275475" y="2475125"/>
              <a:ext cx="102725" cy="443250"/>
            </a:xfrm>
            <a:custGeom>
              <a:rect b="b" l="l" r="r" t="t"/>
              <a:pathLst>
                <a:path extrusionOk="0" h="17730" w="4109">
                  <a:moveTo>
                    <a:pt x="0" y="1"/>
                  </a:moveTo>
                  <a:cubicBezTo>
                    <a:pt x="12" y="49"/>
                    <a:pt x="24" y="96"/>
                    <a:pt x="60" y="144"/>
                  </a:cubicBezTo>
                  <a:cubicBezTo>
                    <a:pt x="489" y="1275"/>
                    <a:pt x="834" y="2418"/>
                    <a:pt x="1215" y="3561"/>
                  </a:cubicBezTo>
                  <a:cubicBezTo>
                    <a:pt x="2025" y="5823"/>
                    <a:pt x="2822" y="9085"/>
                    <a:pt x="3037" y="11002"/>
                  </a:cubicBezTo>
                  <a:cubicBezTo>
                    <a:pt x="3310" y="12812"/>
                    <a:pt x="3406" y="15515"/>
                    <a:pt x="3096" y="17729"/>
                  </a:cubicBezTo>
                  <a:cubicBezTo>
                    <a:pt x="3763" y="15693"/>
                    <a:pt x="4108" y="13562"/>
                    <a:pt x="3989" y="11431"/>
                  </a:cubicBezTo>
                  <a:cubicBezTo>
                    <a:pt x="3822" y="8240"/>
                    <a:pt x="2918" y="5061"/>
                    <a:pt x="1322" y="2287"/>
                  </a:cubicBezTo>
                  <a:cubicBezTo>
                    <a:pt x="893" y="1525"/>
                    <a:pt x="429" y="7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
            <p:cNvSpPr/>
            <p:nvPr/>
          </p:nvSpPr>
          <p:spPr>
            <a:xfrm>
              <a:off x="5924825" y="2006325"/>
              <a:ext cx="534025" cy="829000"/>
            </a:xfrm>
            <a:custGeom>
              <a:rect b="b" l="l" r="r" t="t"/>
              <a:pathLst>
                <a:path extrusionOk="0" h="33160" w="21361">
                  <a:moveTo>
                    <a:pt x="1" y="1"/>
                  </a:moveTo>
                  <a:lnTo>
                    <a:pt x="1" y="1"/>
                  </a:lnTo>
                  <a:cubicBezTo>
                    <a:pt x="60" y="48"/>
                    <a:pt x="120" y="108"/>
                    <a:pt x="191" y="155"/>
                  </a:cubicBezTo>
                  <a:cubicBezTo>
                    <a:pt x="1251" y="977"/>
                    <a:pt x="2251" y="1870"/>
                    <a:pt x="3275" y="2727"/>
                  </a:cubicBezTo>
                  <a:cubicBezTo>
                    <a:pt x="4644" y="3870"/>
                    <a:pt x="6014" y="5025"/>
                    <a:pt x="7323" y="6228"/>
                  </a:cubicBezTo>
                  <a:cubicBezTo>
                    <a:pt x="9276" y="8037"/>
                    <a:pt x="11121" y="9966"/>
                    <a:pt x="12848" y="11990"/>
                  </a:cubicBezTo>
                  <a:cubicBezTo>
                    <a:pt x="14586" y="14086"/>
                    <a:pt x="16193" y="16276"/>
                    <a:pt x="17455" y="18920"/>
                  </a:cubicBezTo>
                  <a:cubicBezTo>
                    <a:pt x="18217" y="20587"/>
                    <a:pt x="18753" y="21849"/>
                    <a:pt x="19337" y="23694"/>
                  </a:cubicBezTo>
                  <a:cubicBezTo>
                    <a:pt x="19694" y="24873"/>
                    <a:pt x="19932" y="26099"/>
                    <a:pt x="20182" y="27302"/>
                  </a:cubicBezTo>
                  <a:cubicBezTo>
                    <a:pt x="20587" y="29326"/>
                    <a:pt x="20944" y="31124"/>
                    <a:pt x="20920" y="33159"/>
                  </a:cubicBezTo>
                  <a:cubicBezTo>
                    <a:pt x="21361" y="30957"/>
                    <a:pt x="21230" y="28695"/>
                    <a:pt x="20896" y="26528"/>
                  </a:cubicBezTo>
                  <a:cubicBezTo>
                    <a:pt x="20527" y="24039"/>
                    <a:pt x="19646" y="21658"/>
                    <a:pt x="18622" y="19384"/>
                  </a:cubicBezTo>
                  <a:cubicBezTo>
                    <a:pt x="17384" y="16550"/>
                    <a:pt x="15586" y="14002"/>
                    <a:pt x="13622" y="11657"/>
                  </a:cubicBezTo>
                  <a:cubicBezTo>
                    <a:pt x="11562" y="9228"/>
                    <a:pt x="9335" y="6942"/>
                    <a:pt x="6942" y="4858"/>
                  </a:cubicBezTo>
                  <a:cubicBezTo>
                    <a:pt x="5240" y="3358"/>
                    <a:pt x="3370" y="2072"/>
                    <a:pt x="1442" y="882"/>
                  </a:cubicBezTo>
                  <a:cubicBezTo>
                    <a:pt x="965" y="584"/>
                    <a:pt x="489" y="28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
            <p:cNvSpPr/>
            <p:nvPr/>
          </p:nvSpPr>
          <p:spPr>
            <a:xfrm>
              <a:off x="5903400" y="1843800"/>
              <a:ext cx="649225" cy="946875"/>
            </a:xfrm>
            <a:custGeom>
              <a:rect b="b" l="l" r="r" t="t"/>
              <a:pathLst>
                <a:path extrusionOk="0" h="37875" w="25969">
                  <a:moveTo>
                    <a:pt x="1" y="1"/>
                  </a:moveTo>
                  <a:lnTo>
                    <a:pt x="1" y="1"/>
                  </a:lnTo>
                  <a:cubicBezTo>
                    <a:pt x="1668" y="1299"/>
                    <a:pt x="3287" y="2656"/>
                    <a:pt x="4918" y="4001"/>
                  </a:cubicBezTo>
                  <a:cubicBezTo>
                    <a:pt x="6049" y="4930"/>
                    <a:pt x="7204" y="5835"/>
                    <a:pt x="8287" y="6799"/>
                  </a:cubicBezTo>
                  <a:cubicBezTo>
                    <a:pt x="12514" y="10550"/>
                    <a:pt x="15848" y="14348"/>
                    <a:pt x="18884" y="18682"/>
                  </a:cubicBezTo>
                  <a:cubicBezTo>
                    <a:pt x="20027" y="20349"/>
                    <a:pt x="21134" y="22063"/>
                    <a:pt x="22039" y="23873"/>
                  </a:cubicBezTo>
                  <a:cubicBezTo>
                    <a:pt x="23063" y="26004"/>
                    <a:pt x="23789" y="27778"/>
                    <a:pt x="24528" y="30159"/>
                  </a:cubicBezTo>
                  <a:cubicBezTo>
                    <a:pt x="24920" y="31386"/>
                    <a:pt x="25242" y="33398"/>
                    <a:pt x="25313" y="34100"/>
                  </a:cubicBezTo>
                  <a:cubicBezTo>
                    <a:pt x="25456" y="35350"/>
                    <a:pt x="25623" y="36612"/>
                    <a:pt x="25623" y="37875"/>
                  </a:cubicBezTo>
                  <a:cubicBezTo>
                    <a:pt x="25837" y="36863"/>
                    <a:pt x="25897" y="35815"/>
                    <a:pt x="25932" y="34767"/>
                  </a:cubicBezTo>
                  <a:cubicBezTo>
                    <a:pt x="25968" y="33565"/>
                    <a:pt x="25932" y="32338"/>
                    <a:pt x="25742" y="31148"/>
                  </a:cubicBezTo>
                  <a:cubicBezTo>
                    <a:pt x="25480" y="29588"/>
                    <a:pt x="24897" y="28100"/>
                    <a:pt x="24325" y="26623"/>
                  </a:cubicBezTo>
                  <a:cubicBezTo>
                    <a:pt x="22515" y="21730"/>
                    <a:pt x="19539" y="17503"/>
                    <a:pt x="16336" y="13824"/>
                  </a:cubicBezTo>
                  <a:cubicBezTo>
                    <a:pt x="13991" y="11169"/>
                    <a:pt x="11550" y="8585"/>
                    <a:pt x="8871" y="6264"/>
                  </a:cubicBezTo>
                  <a:cubicBezTo>
                    <a:pt x="6144" y="3858"/>
                    <a:pt x="3192" y="202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
            <p:cNvSpPr/>
            <p:nvPr/>
          </p:nvSpPr>
          <p:spPr>
            <a:xfrm>
              <a:off x="5970075" y="1809875"/>
              <a:ext cx="676600" cy="900125"/>
            </a:xfrm>
            <a:custGeom>
              <a:rect b="b" l="l" r="r" t="t"/>
              <a:pathLst>
                <a:path extrusionOk="0" h="36005" w="27064">
                  <a:moveTo>
                    <a:pt x="1" y="1"/>
                  </a:moveTo>
                  <a:lnTo>
                    <a:pt x="1" y="1"/>
                  </a:lnTo>
                  <a:cubicBezTo>
                    <a:pt x="2263" y="1644"/>
                    <a:pt x="4346" y="3430"/>
                    <a:pt x="6632" y="5251"/>
                  </a:cubicBezTo>
                  <a:cubicBezTo>
                    <a:pt x="11466" y="9145"/>
                    <a:pt x="16074" y="13383"/>
                    <a:pt x="19872" y="18324"/>
                  </a:cubicBezTo>
                  <a:cubicBezTo>
                    <a:pt x="22122" y="21325"/>
                    <a:pt x="24135" y="25599"/>
                    <a:pt x="25278" y="29468"/>
                  </a:cubicBezTo>
                  <a:cubicBezTo>
                    <a:pt x="25921" y="31588"/>
                    <a:pt x="26575" y="33683"/>
                    <a:pt x="27028" y="35838"/>
                  </a:cubicBezTo>
                  <a:cubicBezTo>
                    <a:pt x="27049" y="35891"/>
                    <a:pt x="27061" y="35943"/>
                    <a:pt x="27063" y="35988"/>
                  </a:cubicBezTo>
                  <a:lnTo>
                    <a:pt x="27063" y="35988"/>
                  </a:lnTo>
                  <a:cubicBezTo>
                    <a:pt x="27051" y="35577"/>
                    <a:pt x="27039" y="35178"/>
                    <a:pt x="27016" y="34767"/>
                  </a:cubicBezTo>
                  <a:cubicBezTo>
                    <a:pt x="26945" y="33278"/>
                    <a:pt x="26814" y="31790"/>
                    <a:pt x="26516" y="30338"/>
                  </a:cubicBezTo>
                  <a:cubicBezTo>
                    <a:pt x="26159" y="28552"/>
                    <a:pt x="25516" y="26849"/>
                    <a:pt x="24837" y="25182"/>
                  </a:cubicBezTo>
                  <a:cubicBezTo>
                    <a:pt x="23980" y="23194"/>
                    <a:pt x="23027" y="21241"/>
                    <a:pt x="21825" y="19443"/>
                  </a:cubicBezTo>
                  <a:cubicBezTo>
                    <a:pt x="20741" y="17753"/>
                    <a:pt x="19444" y="16229"/>
                    <a:pt x="18122" y="14740"/>
                  </a:cubicBezTo>
                  <a:cubicBezTo>
                    <a:pt x="16610" y="13038"/>
                    <a:pt x="15038" y="11407"/>
                    <a:pt x="13359" y="9883"/>
                  </a:cubicBezTo>
                  <a:cubicBezTo>
                    <a:pt x="9097" y="6085"/>
                    <a:pt x="5120" y="2620"/>
                    <a:pt x="1" y="1"/>
                  </a:cubicBezTo>
                  <a:close/>
                  <a:moveTo>
                    <a:pt x="27063" y="35988"/>
                  </a:moveTo>
                  <a:cubicBezTo>
                    <a:pt x="27063" y="35993"/>
                    <a:pt x="27063" y="35999"/>
                    <a:pt x="27064" y="36005"/>
                  </a:cubicBezTo>
                  <a:cubicBezTo>
                    <a:pt x="27064" y="35999"/>
                    <a:pt x="27063" y="35994"/>
                    <a:pt x="27063" y="3598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
            <p:cNvSpPr/>
            <p:nvPr/>
          </p:nvSpPr>
          <p:spPr>
            <a:xfrm>
              <a:off x="5905500" y="2114975"/>
              <a:ext cx="336375" cy="305125"/>
            </a:xfrm>
            <a:custGeom>
              <a:rect b="b" l="l" r="r" t="t"/>
              <a:pathLst>
                <a:path extrusionOk="0" h="12205" w="13455">
                  <a:moveTo>
                    <a:pt x="0" y="0"/>
                  </a:moveTo>
                  <a:lnTo>
                    <a:pt x="0" y="0"/>
                  </a:lnTo>
                  <a:cubicBezTo>
                    <a:pt x="310" y="239"/>
                    <a:pt x="583" y="453"/>
                    <a:pt x="869" y="655"/>
                  </a:cubicBezTo>
                  <a:cubicBezTo>
                    <a:pt x="2727" y="2191"/>
                    <a:pt x="4512" y="3834"/>
                    <a:pt x="6370" y="5358"/>
                  </a:cubicBezTo>
                  <a:cubicBezTo>
                    <a:pt x="7263" y="6108"/>
                    <a:pt x="8084" y="6930"/>
                    <a:pt x="8930" y="7716"/>
                  </a:cubicBezTo>
                  <a:cubicBezTo>
                    <a:pt x="10489" y="9156"/>
                    <a:pt x="12013" y="10645"/>
                    <a:pt x="13454" y="12204"/>
                  </a:cubicBezTo>
                  <a:cubicBezTo>
                    <a:pt x="11847" y="9442"/>
                    <a:pt x="9811" y="6942"/>
                    <a:pt x="7370" y="4870"/>
                  </a:cubicBezTo>
                  <a:cubicBezTo>
                    <a:pt x="5334" y="3084"/>
                    <a:pt x="3072" y="1548"/>
                    <a:pt x="655" y="346"/>
                  </a:cubicBezTo>
                  <a:cubicBezTo>
                    <a:pt x="429" y="227"/>
                    <a:pt x="226" y="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
            <p:cNvSpPr/>
            <p:nvPr/>
          </p:nvSpPr>
          <p:spPr>
            <a:xfrm>
              <a:off x="5931075" y="2370950"/>
              <a:ext cx="286375" cy="519450"/>
            </a:xfrm>
            <a:custGeom>
              <a:rect b="b" l="l" r="r" t="t"/>
              <a:pathLst>
                <a:path extrusionOk="0" h="20778" w="11455">
                  <a:moveTo>
                    <a:pt x="1" y="1"/>
                  </a:moveTo>
                  <a:lnTo>
                    <a:pt x="1" y="13"/>
                  </a:lnTo>
                  <a:cubicBezTo>
                    <a:pt x="144" y="287"/>
                    <a:pt x="180" y="560"/>
                    <a:pt x="168" y="787"/>
                  </a:cubicBezTo>
                  <a:cubicBezTo>
                    <a:pt x="394" y="1120"/>
                    <a:pt x="561" y="1477"/>
                    <a:pt x="680" y="1846"/>
                  </a:cubicBezTo>
                  <a:cubicBezTo>
                    <a:pt x="3990" y="4632"/>
                    <a:pt x="6478" y="7978"/>
                    <a:pt x="8490" y="12217"/>
                  </a:cubicBezTo>
                  <a:cubicBezTo>
                    <a:pt x="9526" y="14574"/>
                    <a:pt x="10705" y="17610"/>
                    <a:pt x="10990" y="20777"/>
                  </a:cubicBezTo>
                  <a:cubicBezTo>
                    <a:pt x="11455" y="16193"/>
                    <a:pt x="9966" y="12348"/>
                    <a:pt x="7764" y="8669"/>
                  </a:cubicBezTo>
                  <a:cubicBezTo>
                    <a:pt x="6180" y="5954"/>
                    <a:pt x="4132" y="3513"/>
                    <a:pt x="1787" y="1430"/>
                  </a:cubicBezTo>
                  <a:cubicBezTo>
                    <a:pt x="1215" y="941"/>
                    <a:pt x="620" y="46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
            <p:cNvSpPr/>
            <p:nvPr/>
          </p:nvSpPr>
          <p:spPr>
            <a:xfrm>
              <a:off x="4271050" y="2283450"/>
              <a:ext cx="473600" cy="357200"/>
            </a:xfrm>
            <a:custGeom>
              <a:rect b="b" l="l" r="r" t="t"/>
              <a:pathLst>
                <a:path extrusionOk="0" h="14288" w="18944">
                  <a:moveTo>
                    <a:pt x="18944" y="0"/>
                  </a:moveTo>
                  <a:lnTo>
                    <a:pt x="18944" y="0"/>
                  </a:lnTo>
                  <a:cubicBezTo>
                    <a:pt x="18122" y="322"/>
                    <a:pt x="17324" y="655"/>
                    <a:pt x="16515" y="1012"/>
                  </a:cubicBezTo>
                  <a:cubicBezTo>
                    <a:pt x="15062" y="1667"/>
                    <a:pt x="13622" y="2382"/>
                    <a:pt x="12229" y="3203"/>
                  </a:cubicBezTo>
                  <a:cubicBezTo>
                    <a:pt x="10705" y="4132"/>
                    <a:pt x="9252" y="5168"/>
                    <a:pt x="7823" y="6251"/>
                  </a:cubicBezTo>
                  <a:cubicBezTo>
                    <a:pt x="4835" y="8501"/>
                    <a:pt x="1918" y="11037"/>
                    <a:pt x="1" y="14288"/>
                  </a:cubicBezTo>
                  <a:cubicBezTo>
                    <a:pt x="1715" y="12109"/>
                    <a:pt x="3858" y="10323"/>
                    <a:pt x="5966" y="8537"/>
                  </a:cubicBezTo>
                  <a:cubicBezTo>
                    <a:pt x="7609" y="7227"/>
                    <a:pt x="9121" y="6049"/>
                    <a:pt x="10966" y="4799"/>
                  </a:cubicBezTo>
                  <a:cubicBezTo>
                    <a:pt x="12645" y="3703"/>
                    <a:pt x="14407" y="2715"/>
                    <a:pt x="16134" y="1679"/>
                  </a:cubicBezTo>
                  <a:cubicBezTo>
                    <a:pt x="17015" y="1131"/>
                    <a:pt x="17908" y="619"/>
                    <a:pt x="18801" y="96"/>
                  </a:cubicBezTo>
                  <a:cubicBezTo>
                    <a:pt x="18836" y="72"/>
                    <a:pt x="18896" y="36"/>
                    <a:pt x="18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
            <p:cNvSpPr/>
            <p:nvPr/>
          </p:nvSpPr>
          <p:spPr>
            <a:xfrm>
              <a:off x="4777075" y="2116650"/>
              <a:ext cx="594450" cy="142125"/>
            </a:xfrm>
            <a:custGeom>
              <a:rect b="b" l="l" r="r" t="t"/>
              <a:pathLst>
                <a:path extrusionOk="0" h="5685" w="23778">
                  <a:moveTo>
                    <a:pt x="20684" y="0"/>
                  </a:moveTo>
                  <a:cubicBezTo>
                    <a:pt x="19574" y="0"/>
                    <a:pt x="18462" y="48"/>
                    <a:pt x="17348" y="148"/>
                  </a:cubicBezTo>
                  <a:cubicBezTo>
                    <a:pt x="14728" y="326"/>
                    <a:pt x="12145" y="743"/>
                    <a:pt x="9609" y="1457"/>
                  </a:cubicBezTo>
                  <a:cubicBezTo>
                    <a:pt x="8097" y="1874"/>
                    <a:pt x="6573" y="2303"/>
                    <a:pt x="5132" y="2910"/>
                  </a:cubicBezTo>
                  <a:cubicBezTo>
                    <a:pt x="3334" y="3660"/>
                    <a:pt x="1632" y="4636"/>
                    <a:pt x="0" y="5684"/>
                  </a:cubicBezTo>
                  <a:cubicBezTo>
                    <a:pt x="2429" y="4565"/>
                    <a:pt x="4775" y="3589"/>
                    <a:pt x="7382" y="2815"/>
                  </a:cubicBezTo>
                  <a:cubicBezTo>
                    <a:pt x="9621" y="2124"/>
                    <a:pt x="11895" y="1529"/>
                    <a:pt x="14216" y="1184"/>
                  </a:cubicBezTo>
                  <a:cubicBezTo>
                    <a:pt x="16019" y="929"/>
                    <a:pt x="18561" y="743"/>
                    <a:pt x="20722" y="743"/>
                  </a:cubicBezTo>
                  <a:cubicBezTo>
                    <a:pt x="20788" y="743"/>
                    <a:pt x="20854" y="743"/>
                    <a:pt x="20920" y="743"/>
                  </a:cubicBezTo>
                  <a:cubicBezTo>
                    <a:pt x="21872" y="755"/>
                    <a:pt x="22825" y="826"/>
                    <a:pt x="23777" y="910"/>
                  </a:cubicBezTo>
                  <a:cubicBezTo>
                    <a:pt x="23753" y="767"/>
                    <a:pt x="23718" y="624"/>
                    <a:pt x="23706" y="493"/>
                  </a:cubicBezTo>
                  <a:cubicBezTo>
                    <a:pt x="23682" y="374"/>
                    <a:pt x="23682" y="231"/>
                    <a:pt x="23682" y="112"/>
                  </a:cubicBezTo>
                  <a:cubicBezTo>
                    <a:pt x="22683" y="39"/>
                    <a:pt x="21684" y="0"/>
                    <a:pt x="206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
            <p:cNvSpPr/>
            <p:nvPr/>
          </p:nvSpPr>
          <p:spPr>
            <a:xfrm>
              <a:off x="4249325" y="2332850"/>
              <a:ext cx="283700" cy="255125"/>
            </a:xfrm>
            <a:custGeom>
              <a:rect b="b" l="l" r="r" t="t"/>
              <a:pathLst>
                <a:path extrusionOk="0" h="10205" w="11348">
                  <a:moveTo>
                    <a:pt x="11347" y="1"/>
                  </a:moveTo>
                  <a:lnTo>
                    <a:pt x="11347" y="1"/>
                  </a:lnTo>
                  <a:cubicBezTo>
                    <a:pt x="11133" y="132"/>
                    <a:pt x="10907" y="251"/>
                    <a:pt x="10704" y="382"/>
                  </a:cubicBezTo>
                  <a:cubicBezTo>
                    <a:pt x="8621" y="1632"/>
                    <a:pt x="6656" y="3073"/>
                    <a:pt x="4870" y="4716"/>
                  </a:cubicBezTo>
                  <a:cubicBezTo>
                    <a:pt x="3096" y="6394"/>
                    <a:pt x="1477" y="8252"/>
                    <a:pt x="1" y="10204"/>
                  </a:cubicBezTo>
                  <a:cubicBezTo>
                    <a:pt x="3430" y="6787"/>
                    <a:pt x="7049" y="3525"/>
                    <a:pt x="10776" y="441"/>
                  </a:cubicBezTo>
                  <a:cubicBezTo>
                    <a:pt x="10978" y="298"/>
                    <a:pt x="11157" y="144"/>
                    <a:pt x="11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
            <p:cNvSpPr/>
            <p:nvPr/>
          </p:nvSpPr>
          <p:spPr>
            <a:xfrm>
              <a:off x="4576750" y="2045925"/>
              <a:ext cx="540875" cy="246775"/>
            </a:xfrm>
            <a:custGeom>
              <a:rect b="b" l="l" r="r" t="t"/>
              <a:pathLst>
                <a:path extrusionOk="0" h="9871" w="21635">
                  <a:moveTo>
                    <a:pt x="21634" y="0"/>
                  </a:moveTo>
                  <a:lnTo>
                    <a:pt x="21634" y="0"/>
                  </a:lnTo>
                  <a:cubicBezTo>
                    <a:pt x="21253" y="84"/>
                    <a:pt x="20896" y="191"/>
                    <a:pt x="20527" y="298"/>
                  </a:cubicBezTo>
                  <a:cubicBezTo>
                    <a:pt x="16312" y="1429"/>
                    <a:pt x="12181" y="2917"/>
                    <a:pt x="8216" y="4775"/>
                  </a:cubicBezTo>
                  <a:cubicBezTo>
                    <a:pt x="6704" y="5501"/>
                    <a:pt x="5192" y="6275"/>
                    <a:pt x="3763" y="7168"/>
                  </a:cubicBezTo>
                  <a:cubicBezTo>
                    <a:pt x="2477" y="8001"/>
                    <a:pt x="1239" y="8942"/>
                    <a:pt x="1" y="9870"/>
                  </a:cubicBezTo>
                  <a:cubicBezTo>
                    <a:pt x="3322" y="7942"/>
                    <a:pt x="6692" y="6096"/>
                    <a:pt x="10192" y="4572"/>
                  </a:cubicBezTo>
                  <a:cubicBezTo>
                    <a:pt x="11728" y="3882"/>
                    <a:pt x="13728" y="3155"/>
                    <a:pt x="15538" y="2465"/>
                  </a:cubicBezTo>
                  <a:cubicBezTo>
                    <a:pt x="17146" y="1858"/>
                    <a:pt x="18729" y="1191"/>
                    <a:pt x="20313" y="536"/>
                  </a:cubicBezTo>
                  <a:cubicBezTo>
                    <a:pt x="20753" y="357"/>
                    <a:pt x="21194" y="179"/>
                    <a:pt x="216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
            <p:cNvSpPr/>
            <p:nvPr/>
          </p:nvSpPr>
          <p:spPr>
            <a:xfrm>
              <a:off x="5178900" y="2023250"/>
              <a:ext cx="223875" cy="24175"/>
            </a:xfrm>
            <a:custGeom>
              <a:rect b="b" l="l" r="r" t="t"/>
              <a:pathLst>
                <a:path extrusionOk="0" h="967" w="8955">
                  <a:moveTo>
                    <a:pt x="6005" y="1"/>
                  </a:moveTo>
                  <a:cubicBezTo>
                    <a:pt x="3989" y="1"/>
                    <a:pt x="1984" y="222"/>
                    <a:pt x="1" y="574"/>
                  </a:cubicBezTo>
                  <a:cubicBezTo>
                    <a:pt x="345" y="566"/>
                    <a:pt x="697" y="562"/>
                    <a:pt x="1055" y="562"/>
                  </a:cubicBezTo>
                  <a:cubicBezTo>
                    <a:pt x="3453" y="562"/>
                    <a:pt x="6138" y="728"/>
                    <a:pt x="8561" y="967"/>
                  </a:cubicBezTo>
                  <a:cubicBezTo>
                    <a:pt x="8597" y="645"/>
                    <a:pt x="8716" y="348"/>
                    <a:pt x="8954" y="121"/>
                  </a:cubicBezTo>
                  <a:cubicBezTo>
                    <a:pt x="8085" y="38"/>
                    <a:pt x="7192" y="2"/>
                    <a:pt x="6311" y="2"/>
                  </a:cubicBezTo>
                  <a:cubicBezTo>
                    <a:pt x="6209" y="1"/>
                    <a:pt x="6107" y="1"/>
                    <a:pt x="6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
            <p:cNvSpPr/>
            <p:nvPr/>
          </p:nvSpPr>
          <p:spPr>
            <a:xfrm>
              <a:off x="4173425" y="2106650"/>
              <a:ext cx="597425" cy="421200"/>
            </a:xfrm>
            <a:custGeom>
              <a:rect b="b" l="l" r="r" t="t"/>
              <a:pathLst>
                <a:path extrusionOk="0" h="16848" w="23897">
                  <a:moveTo>
                    <a:pt x="23896" y="0"/>
                  </a:moveTo>
                  <a:lnTo>
                    <a:pt x="23896" y="0"/>
                  </a:lnTo>
                  <a:cubicBezTo>
                    <a:pt x="23015" y="333"/>
                    <a:pt x="22146" y="691"/>
                    <a:pt x="21277" y="1048"/>
                  </a:cubicBezTo>
                  <a:cubicBezTo>
                    <a:pt x="17705" y="2477"/>
                    <a:pt x="14193" y="4763"/>
                    <a:pt x="10978" y="7060"/>
                  </a:cubicBezTo>
                  <a:cubicBezTo>
                    <a:pt x="6966" y="9906"/>
                    <a:pt x="3239" y="13121"/>
                    <a:pt x="1" y="16847"/>
                  </a:cubicBezTo>
                  <a:cubicBezTo>
                    <a:pt x="1775" y="15311"/>
                    <a:pt x="3561" y="13823"/>
                    <a:pt x="5358" y="12335"/>
                  </a:cubicBezTo>
                  <a:cubicBezTo>
                    <a:pt x="7240" y="10739"/>
                    <a:pt x="8895" y="9382"/>
                    <a:pt x="10776" y="8037"/>
                  </a:cubicBezTo>
                  <a:cubicBezTo>
                    <a:pt x="14050" y="5596"/>
                    <a:pt x="17586" y="3572"/>
                    <a:pt x="21122" y="1572"/>
                  </a:cubicBezTo>
                  <a:cubicBezTo>
                    <a:pt x="22051" y="1036"/>
                    <a:pt x="22956" y="512"/>
                    <a:pt x="238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
            <p:cNvSpPr/>
            <p:nvPr/>
          </p:nvSpPr>
          <p:spPr>
            <a:xfrm>
              <a:off x="4847325" y="1950000"/>
              <a:ext cx="565275" cy="111425"/>
            </a:xfrm>
            <a:custGeom>
              <a:rect b="b" l="l" r="r" t="t"/>
              <a:pathLst>
                <a:path extrusionOk="0" h="4457" w="22611">
                  <a:moveTo>
                    <a:pt x="20367" y="0"/>
                  </a:moveTo>
                  <a:cubicBezTo>
                    <a:pt x="18370" y="0"/>
                    <a:pt x="16382" y="121"/>
                    <a:pt x="14395" y="337"/>
                  </a:cubicBezTo>
                  <a:cubicBezTo>
                    <a:pt x="11907" y="575"/>
                    <a:pt x="9418" y="932"/>
                    <a:pt x="7013" y="1587"/>
                  </a:cubicBezTo>
                  <a:cubicBezTo>
                    <a:pt x="4584" y="2266"/>
                    <a:pt x="2239" y="3254"/>
                    <a:pt x="0" y="4456"/>
                  </a:cubicBezTo>
                  <a:cubicBezTo>
                    <a:pt x="3870" y="3099"/>
                    <a:pt x="8382" y="1825"/>
                    <a:pt x="12097" y="1361"/>
                  </a:cubicBezTo>
                  <a:cubicBezTo>
                    <a:pt x="14514" y="1087"/>
                    <a:pt x="16919" y="849"/>
                    <a:pt x="19348" y="825"/>
                  </a:cubicBezTo>
                  <a:cubicBezTo>
                    <a:pt x="19490" y="823"/>
                    <a:pt x="19633" y="823"/>
                    <a:pt x="19775" y="823"/>
                  </a:cubicBezTo>
                  <a:cubicBezTo>
                    <a:pt x="20714" y="823"/>
                    <a:pt x="21647" y="855"/>
                    <a:pt x="22598" y="896"/>
                  </a:cubicBezTo>
                  <a:lnTo>
                    <a:pt x="22598" y="742"/>
                  </a:lnTo>
                  <a:lnTo>
                    <a:pt x="22598" y="111"/>
                  </a:lnTo>
                  <a:cubicBezTo>
                    <a:pt x="22598" y="87"/>
                    <a:pt x="22598" y="63"/>
                    <a:pt x="22610" y="51"/>
                  </a:cubicBezTo>
                  <a:cubicBezTo>
                    <a:pt x="22503" y="51"/>
                    <a:pt x="22420" y="51"/>
                    <a:pt x="22313" y="39"/>
                  </a:cubicBezTo>
                  <a:cubicBezTo>
                    <a:pt x="21663" y="13"/>
                    <a:pt x="21015" y="0"/>
                    <a:pt x="20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
            <p:cNvSpPr/>
            <p:nvPr/>
          </p:nvSpPr>
          <p:spPr>
            <a:xfrm>
              <a:off x="4124025" y="2032825"/>
              <a:ext cx="598600" cy="455425"/>
            </a:xfrm>
            <a:custGeom>
              <a:rect b="b" l="l" r="r" t="t"/>
              <a:pathLst>
                <a:path extrusionOk="0" h="18217" w="23944">
                  <a:moveTo>
                    <a:pt x="23944" y="0"/>
                  </a:moveTo>
                  <a:lnTo>
                    <a:pt x="23944" y="0"/>
                  </a:lnTo>
                  <a:cubicBezTo>
                    <a:pt x="23170" y="346"/>
                    <a:pt x="22396" y="703"/>
                    <a:pt x="21622" y="1036"/>
                  </a:cubicBezTo>
                  <a:cubicBezTo>
                    <a:pt x="19764" y="1834"/>
                    <a:pt x="17967" y="2739"/>
                    <a:pt x="16264" y="3846"/>
                  </a:cubicBezTo>
                  <a:cubicBezTo>
                    <a:pt x="14085" y="5287"/>
                    <a:pt x="11954" y="6846"/>
                    <a:pt x="9918" y="8513"/>
                  </a:cubicBezTo>
                  <a:cubicBezTo>
                    <a:pt x="6310" y="11430"/>
                    <a:pt x="2810" y="14514"/>
                    <a:pt x="0" y="18217"/>
                  </a:cubicBezTo>
                  <a:cubicBezTo>
                    <a:pt x="1429" y="16776"/>
                    <a:pt x="2929" y="15407"/>
                    <a:pt x="4453" y="14062"/>
                  </a:cubicBezTo>
                  <a:cubicBezTo>
                    <a:pt x="6620" y="12085"/>
                    <a:pt x="9406" y="9716"/>
                    <a:pt x="11478" y="8144"/>
                  </a:cubicBezTo>
                  <a:cubicBezTo>
                    <a:pt x="13121" y="6894"/>
                    <a:pt x="14835" y="5703"/>
                    <a:pt x="16562" y="4560"/>
                  </a:cubicBezTo>
                  <a:cubicBezTo>
                    <a:pt x="18086" y="3572"/>
                    <a:pt x="19634" y="2655"/>
                    <a:pt x="21146" y="1679"/>
                  </a:cubicBezTo>
                  <a:cubicBezTo>
                    <a:pt x="22074" y="1108"/>
                    <a:pt x="23015" y="548"/>
                    <a:pt x="23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
            <p:cNvSpPr/>
            <p:nvPr/>
          </p:nvSpPr>
          <p:spPr>
            <a:xfrm>
              <a:off x="4793750" y="1879450"/>
              <a:ext cx="1003725" cy="114400"/>
            </a:xfrm>
            <a:custGeom>
              <a:rect b="b" l="l" r="r" t="t"/>
              <a:pathLst>
                <a:path extrusionOk="0" h="4576" w="40149">
                  <a:moveTo>
                    <a:pt x="21524" y="1"/>
                  </a:moveTo>
                  <a:cubicBezTo>
                    <a:pt x="20381" y="1"/>
                    <a:pt x="19237" y="36"/>
                    <a:pt x="18098" y="99"/>
                  </a:cubicBezTo>
                  <a:cubicBezTo>
                    <a:pt x="14835" y="230"/>
                    <a:pt x="11609" y="647"/>
                    <a:pt x="8442" y="1420"/>
                  </a:cubicBezTo>
                  <a:cubicBezTo>
                    <a:pt x="5525" y="2111"/>
                    <a:pt x="2620" y="3087"/>
                    <a:pt x="0" y="4576"/>
                  </a:cubicBezTo>
                  <a:cubicBezTo>
                    <a:pt x="1881" y="3873"/>
                    <a:pt x="3810" y="3397"/>
                    <a:pt x="5751" y="2921"/>
                  </a:cubicBezTo>
                  <a:cubicBezTo>
                    <a:pt x="8013" y="2349"/>
                    <a:pt x="10287" y="1790"/>
                    <a:pt x="12609" y="1444"/>
                  </a:cubicBezTo>
                  <a:cubicBezTo>
                    <a:pt x="15140" y="1093"/>
                    <a:pt x="18194" y="893"/>
                    <a:pt x="21148" y="893"/>
                  </a:cubicBezTo>
                  <a:cubicBezTo>
                    <a:pt x="22002" y="893"/>
                    <a:pt x="22848" y="909"/>
                    <a:pt x="23670" y="944"/>
                  </a:cubicBezTo>
                  <a:cubicBezTo>
                    <a:pt x="26563" y="1111"/>
                    <a:pt x="29028" y="1432"/>
                    <a:pt x="31718" y="1944"/>
                  </a:cubicBezTo>
                  <a:cubicBezTo>
                    <a:pt x="31811" y="1833"/>
                    <a:pt x="31947" y="1758"/>
                    <a:pt x="32109" y="1758"/>
                  </a:cubicBezTo>
                  <a:cubicBezTo>
                    <a:pt x="32155" y="1758"/>
                    <a:pt x="32204" y="1764"/>
                    <a:pt x="32254" y="1778"/>
                  </a:cubicBezTo>
                  <a:cubicBezTo>
                    <a:pt x="33683" y="2087"/>
                    <a:pt x="35183" y="2349"/>
                    <a:pt x="36552" y="2909"/>
                  </a:cubicBezTo>
                  <a:cubicBezTo>
                    <a:pt x="37695" y="3147"/>
                    <a:pt x="38850" y="3385"/>
                    <a:pt x="39969" y="3647"/>
                  </a:cubicBezTo>
                  <a:lnTo>
                    <a:pt x="40148" y="3695"/>
                  </a:lnTo>
                  <a:cubicBezTo>
                    <a:pt x="40053" y="3647"/>
                    <a:pt x="39946" y="3587"/>
                    <a:pt x="39838" y="3552"/>
                  </a:cubicBezTo>
                  <a:cubicBezTo>
                    <a:pt x="38267" y="2802"/>
                    <a:pt x="36612" y="2206"/>
                    <a:pt x="34933" y="1718"/>
                  </a:cubicBezTo>
                  <a:cubicBezTo>
                    <a:pt x="32195" y="968"/>
                    <a:pt x="29361" y="539"/>
                    <a:pt x="26539" y="254"/>
                  </a:cubicBezTo>
                  <a:cubicBezTo>
                    <a:pt x="24876" y="77"/>
                    <a:pt x="23200" y="1"/>
                    <a:pt x="215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
            <p:cNvSpPr/>
            <p:nvPr/>
          </p:nvSpPr>
          <p:spPr>
            <a:xfrm>
              <a:off x="5305425" y="1803325"/>
              <a:ext cx="543225" cy="117600"/>
            </a:xfrm>
            <a:custGeom>
              <a:rect b="b" l="l" r="r" t="t"/>
              <a:pathLst>
                <a:path extrusionOk="0" h="4704" w="21729">
                  <a:moveTo>
                    <a:pt x="0" y="1"/>
                  </a:moveTo>
                  <a:cubicBezTo>
                    <a:pt x="476" y="60"/>
                    <a:pt x="941" y="132"/>
                    <a:pt x="1417" y="203"/>
                  </a:cubicBezTo>
                  <a:cubicBezTo>
                    <a:pt x="4346" y="715"/>
                    <a:pt x="7275" y="1144"/>
                    <a:pt x="10204" y="1667"/>
                  </a:cubicBezTo>
                  <a:cubicBezTo>
                    <a:pt x="14097" y="2465"/>
                    <a:pt x="17978" y="3394"/>
                    <a:pt x="21729" y="4704"/>
                  </a:cubicBezTo>
                  <a:cubicBezTo>
                    <a:pt x="18800" y="3120"/>
                    <a:pt x="15597" y="2156"/>
                    <a:pt x="12347" y="1477"/>
                  </a:cubicBezTo>
                  <a:cubicBezTo>
                    <a:pt x="8644" y="620"/>
                    <a:pt x="4870" y="132"/>
                    <a:pt x="1060" y="13"/>
                  </a:cubicBezTo>
                  <a:cubicBezTo>
                    <a:pt x="702" y="1"/>
                    <a:pt x="34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
            <p:cNvSpPr/>
            <p:nvPr/>
          </p:nvSpPr>
          <p:spPr>
            <a:xfrm>
              <a:off x="4311550" y="1798500"/>
              <a:ext cx="916500" cy="396875"/>
            </a:xfrm>
            <a:custGeom>
              <a:rect b="b" l="l" r="r" t="t"/>
              <a:pathLst>
                <a:path extrusionOk="0" h="15875" w="36660">
                  <a:moveTo>
                    <a:pt x="35416" y="1"/>
                  </a:moveTo>
                  <a:cubicBezTo>
                    <a:pt x="31620" y="1"/>
                    <a:pt x="27898" y="1037"/>
                    <a:pt x="24301" y="2218"/>
                  </a:cubicBezTo>
                  <a:cubicBezTo>
                    <a:pt x="20050" y="3635"/>
                    <a:pt x="15907" y="5420"/>
                    <a:pt x="11942" y="7528"/>
                  </a:cubicBezTo>
                  <a:cubicBezTo>
                    <a:pt x="9168" y="9028"/>
                    <a:pt x="6429" y="10635"/>
                    <a:pt x="3917" y="12528"/>
                  </a:cubicBezTo>
                  <a:cubicBezTo>
                    <a:pt x="2548" y="13552"/>
                    <a:pt x="1286" y="14731"/>
                    <a:pt x="0" y="15874"/>
                  </a:cubicBezTo>
                  <a:cubicBezTo>
                    <a:pt x="71" y="15850"/>
                    <a:pt x="131" y="15791"/>
                    <a:pt x="214" y="15743"/>
                  </a:cubicBezTo>
                  <a:cubicBezTo>
                    <a:pt x="1786" y="14683"/>
                    <a:pt x="3370" y="13755"/>
                    <a:pt x="4953" y="12648"/>
                  </a:cubicBezTo>
                  <a:cubicBezTo>
                    <a:pt x="11323" y="8314"/>
                    <a:pt x="18026" y="4968"/>
                    <a:pt x="25194" y="2682"/>
                  </a:cubicBezTo>
                  <a:cubicBezTo>
                    <a:pt x="26896" y="2122"/>
                    <a:pt x="28611" y="1670"/>
                    <a:pt x="30337" y="1218"/>
                  </a:cubicBezTo>
                  <a:cubicBezTo>
                    <a:pt x="32433" y="682"/>
                    <a:pt x="34540" y="229"/>
                    <a:pt x="36659" y="39"/>
                  </a:cubicBezTo>
                  <a:cubicBezTo>
                    <a:pt x="36244" y="13"/>
                    <a:pt x="35830" y="1"/>
                    <a:pt x="354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
            <p:cNvSpPr/>
            <p:nvPr/>
          </p:nvSpPr>
          <p:spPr>
            <a:xfrm>
              <a:off x="4119550" y="2236425"/>
              <a:ext cx="137850" cy="127700"/>
            </a:xfrm>
            <a:custGeom>
              <a:rect b="b" l="l" r="r" t="t"/>
              <a:pathLst>
                <a:path extrusionOk="0" h="5108" w="5514">
                  <a:moveTo>
                    <a:pt x="5513" y="0"/>
                  </a:moveTo>
                  <a:cubicBezTo>
                    <a:pt x="3382" y="1334"/>
                    <a:pt x="1489" y="3060"/>
                    <a:pt x="1" y="5108"/>
                  </a:cubicBezTo>
                  <a:cubicBezTo>
                    <a:pt x="1822" y="3655"/>
                    <a:pt x="3775" y="1738"/>
                    <a:pt x="55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
            <p:cNvSpPr/>
            <p:nvPr/>
          </p:nvSpPr>
          <p:spPr>
            <a:xfrm>
              <a:off x="4020725" y="1968825"/>
              <a:ext cx="468250" cy="423000"/>
            </a:xfrm>
            <a:custGeom>
              <a:rect b="b" l="l" r="r" t="t"/>
              <a:pathLst>
                <a:path extrusionOk="0" h="16920" w="18730">
                  <a:moveTo>
                    <a:pt x="18729" y="0"/>
                  </a:moveTo>
                  <a:lnTo>
                    <a:pt x="18729" y="0"/>
                  </a:lnTo>
                  <a:cubicBezTo>
                    <a:pt x="18062" y="358"/>
                    <a:pt x="17396" y="727"/>
                    <a:pt x="16729" y="1108"/>
                  </a:cubicBezTo>
                  <a:cubicBezTo>
                    <a:pt x="13383" y="2965"/>
                    <a:pt x="10478" y="5489"/>
                    <a:pt x="7680" y="8085"/>
                  </a:cubicBezTo>
                  <a:cubicBezTo>
                    <a:pt x="4835" y="10740"/>
                    <a:pt x="2025" y="13550"/>
                    <a:pt x="1" y="16919"/>
                  </a:cubicBezTo>
                  <a:cubicBezTo>
                    <a:pt x="1572" y="14871"/>
                    <a:pt x="3430" y="13097"/>
                    <a:pt x="5251" y="11299"/>
                  </a:cubicBezTo>
                  <a:cubicBezTo>
                    <a:pt x="8716" y="7775"/>
                    <a:pt x="12752" y="4501"/>
                    <a:pt x="16527" y="1560"/>
                  </a:cubicBezTo>
                  <a:cubicBezTo>
                    <a:pt x="17241" y="1012"/>
                    <a:pt x="17991" y="512"/>
                    <a:pt x="18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
            <p:cNvSpPr/>
            <p:nvPr/>
          </p:nvSpPr>
          <p:spPr>
            <a:xfrm>
              <a:off x="4522875" y="1697950"/>
              <a:ext cx="824525" cy="236975"/>
            </a:xfrm>
            <a:custGeom>
              <a:rect b="b" l="l" r="r" t="t"/>
              <a:pathLst>
                <a:path extrusionOk="0" h="9479" w="32981">
                  <a:moveTo>
                    <a:pt x="29760" y="1"/>
                  </a:moveTo>
                  <a:cubicBezTo>
                    <a:pt x="22960" y="1"/>
                    <a:pt x="16280" y="1831"/>
                    <a:pt x="10014" y="4358"/>
                  </a:cubicBezTo>
                  <a:cubicBezTo>
                    <a:pt x="6537" y="5763"/>
                    <a:pt x="3108" y="7371"/>
                    <a:pt x="0" y="9478"/>
                  </a:cubicBezTo>
                  <a:cubicBezTo>
                    <a:pt x="2072" y="8502"/>
                    <a:pt x="4203" y="7597"/>
                    <a:pt x="6311" y="6656"/>
                  </a:cubicBezTo>
                  <a:cubicBezTo>
                    <a:pt x="9466" y="5275"/>
                    <a:pt x="12645" y="3966"/>
                    <a:pt x="16133" y="2918"/>
                  </a:cubicBezTo>
                  <a:cubicBezTo>
                    <a:pt x="18515" y="2203"/>
                    <a:pt x="20944" y="1668"/>
                    <a:pt x="23396" y="1263"/>
                  </a:cubicBezTo>
                  <a:cubicBezTo>
                    <a:pt x="25111" y="1013"/>
                    <a:pt x="27147" y="810"/>
                    <a:pt x="29147" y="548"/>
                  </a:cubicBezTo>
                  <a:cubicBezTo>
                    <a:pt x="30242" y="429"/>
                    <a:pt x="31183" y="287"/>
                    <a:pt x="32266" y="167"/>
                  </a:cubicBezTo>
                  <a:cubicBezTo>
                    <a:pt x="32505" y="132"/>
                    <a:pt x="32743" y="120"/>
                    <a:pt x="32981" y="96"/>
                  </a:cubicBezTo>
                  <a:cubicBezTo>
                    <a:pt x="31921" y="60"/>
                    <a:pt x="30885" y="1"/>
                    <a:pt x="29826" y="1"/>
                  </a:cubicBezTo>
                  <a:cubicBezTo>
                    <a:pt x="29804" y="1"/>
                    <a:pt x="29782" y="1"/>
                    <a:pt x="297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
            <p:cNvSpPr/>
            <p:nvPr/>
          </p:nvSpPr>
          <p:spPr>
            <a:xfrm>
              <a:off x="5417625" y="1708550"/>
              <a:ext cx="395025" cy="95400"/>
            </a:xfrm>
            <a:custGeom>
              <a:rect b="b" l="l" r="r" t="t"/>
              <a:pathLst>
                <a:path extrusionOk="0" h="3816" w="15801">
                  <a:moveTo>
                    <a:pt x="1029" y="0"/>
                  </a:moveTo>
                  <a:cubicBezTo>
                    <a:pt x="687" y="0"/>
                    <a:pt x="344" y="13"/>
                    <a:pt x="1" y="41"/>
                  </a:cubicBezTo>
                  <a:cubicBezTo>
                    <a:pt x="2096" y="160"/>
                    <a:pt x="4156" y="839"/>
                    <a:pt x="6240" y="1363"/>
                  </a:cubicBezTo>
                  <a:cubicBezTo>
                    <a:pt x="9097" y="2125"/>
                    <a:pt x="11990" y="2791"/>
                    <a:pt x="14848" y="3553"/>
                  </a:cubicBezTo>
                  <a:cubicBezTo>
                    <a:pt x="15157" y="3637"/>
                    <a:pt x="15479" y="3732"/>
                    <a:pt x="15800" y="3815"/>
                  </a:cubicBezTo>
                  <a:cubicBezTo>
                    <a:pt x="15538" y="3696"/>
                    <a:pt x="15300" y="3601"/>
                    <a:pt x="15062" y="3482"/>
                  </a:cubicBezTo>
                  <a:cubicBezTo>
                    <a:pt x="12169" y="2184"/>
                    <a:pt x="9133" y="1232"/>
                    <a:pt x="6013" y="625"/>
                  </a:cubicBezTo>
                  <a:cubicBezTo>
                    <a:pt x="4372" y="308"/>
                    <a:pt x="2706" y="0"/>
                    <a:pt x="10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
            <p:cNvSpPr/>
            <p:nvPr/>
          </p:nvSpPr>
          <p:spPr>
            <a:xfrm>
              <a:off x="3964775" y="1881025"/>
              <a:ext cx="502450" cy="434600"/>
            </a:xfrm>
            <a:custGeom>
              <a:rect b="b" l="l" r="r" t="t"/>
              <a:pathLst>
                <a:path extrusionOk="0" h="17384" w="20098">
                  <a:moveTo>
                    <a:pt x="20098" y="0"/>
                  </a:moveTo>
                  <a:cubicBezTo>
                    <a:pt x="19348" y="417"/>
                    <a:pt x="18610" y="822"/>
                    <a:pt x="17860" y="1250"/>
                  </a:cubicBezTo>
                  <a:cubicBezTo>
                    <a:pt x="14145" y="3405"/>
                    <a:pt x="10692" y="6013"/>
                    <a:pt x="7513" y="8918"/>
                  </a:cubicBezTo>
                  <a:cubicBezTo>
                    <a:pt x="6168" y="10192"/>
                    <a:pt x="4834" y="11490"/>
                    <a:pt x="3584" y="12871"/>
                  </a:cubicBezTo>
                  <a:cubicBezTo>
                    <a:pt x="2310" y="14300"/>
                    <a:pt x="1131" y="15835"/>
                    <a:pt x="0" y="17383"/>
                  </a:cubicBezTo>
                  <a:cubicBezTo>
                    <a:pt x="3036" y="14240"/>
                    <a:pt x="6025" y="11073"/>
                    <a:pt x="9287" y="8215"/>
                  </a:cubicBezTo>
                  <a:cubicBezTo>
                    <a:pt x="12014" y="5858"/>
                    <a:pt x="14800" y="3989"/>
                    <a:pt x="17752" y="1738"/>
                  </a:cubicBezTo>
                  <a:cubicBezTo>
                    <a:pt x="18526" y="1167"/>
                    <a:pt x="19300" y="548"/>
                    <a:pt x="20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
            <p:cNvSpPr/>
            <p:nvPr/>
          </p:nvSpPr>
          <p:spPr>
            <a:xfrm>
              <a:off x="4560075" y="1637225"/>
              <a:ext cx="570050" cy="190250"/>
            </a:xfrm>
            <a:custGeom>
              <a:rect b="b" l="l" r="r" t="t"/>
              <a:pathLst>
                <a:path extrusionOk="0" h="7610" w="22802">
                  <a:moveTo>
                    <a:pt x="22801" y="1"/>
                  </a:moveTo>
                  <a:lnTo>
                    <a:pt x="22801" y="1"/>
                  </a:lnTo>
                  <a:cubicBezTo>
                    <a:pt x="22039" y="49"/>
                    <a:pt x="21277" y="96"/>
                    <a:pt x="20527" y="156"/>
                  </a:cubicBezTo>
                  <a:cubicBezTo>
                    <a:pt x="16836" y="465"/>
                    <a:pt x="13229" y="1394"/>
                    <a:pt x="9764" y="2668"/>
                  </a:cubicBezTo>
                  <a:cubicBezTo>
                    <a:pt x="6347" y="3918"/>
                    <a:pt x="2989" y="5502"/>
                    <a:pt x="1" y="7609"/>
                  </a:cubicBezTo>
                  <a:cubicBezTo>
                    <a:pt x="1882" y="6645"/>
                    <a:pt x="4097" y="5716"/>
                    <a:pt x="5597" y="5097"/>
                  </a:cubicBezTo>
                  <a:cubicBezTo>
                    <a:pt x="7478" y="4323"/>
                    <a:pt x="9359" y="3549"/>
                    <a:pt x="11300" y="2942"/>
                  </a:cubicBezTo>
                  <a:cubicBezTo>
                    <a:pt x="14086" y="2025"/>
                    <a:pt x="16955" y="1418"/>
                    <a:pt x="19777" y="715"/>
                  </a:cubicBezTo>
                  <a:cubicBezTo>
                    <a:pt x="20753" y="501"/>
                    <a:pt x="21718" y="227"/>
                    <a:pt x="22682" y="37"/>
                  </a:cubicBezTo>
                  <a:cubicBezTo>
                    <a:pt x="22730" y="25"/>
                    <a:pt x="22777" y="25"/>
                    <a:pt x="228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
            <p:cNvSpPr/>
            <p:nvPr/>
          </p:nvSpPr>
          <p:spPr>
            <a:xfrm>
              <a:off x="4207650" y="1632775"/>
              <a:ext cx="638200" cy="324775"/>
            </a:xfrm>
            <a:custGeom>
              <a:rect b="b" l="l" r="r" t="t"/>
              <a:pathLst>
                <a:path extrusionOk="0" h="12991" w="25528">
                  <a:moveTo>
                    <a:pt x="25528" y="0"/>
                  </a:moveTo>
                  <a:lnTo>
                    <a:pt x="25528" y="0"/>
                  </a:lnTo>
                  <a:cubicBezTo>
                    <a:pt x="20456" y="1584"/>
                    <a:pt x="15443" y="3394"/>
                    <a:pt x="10740" y="5882"/>
                  </a:cubicBezTo>
                  <a:cubicBezTo>
                    <a:pt x="7621" y="7513"/>
                    <a:pt x="4573" y="9299"/>
                    <a:pt x="1834" y="11502"/>
                  </a:cubicBezTo>
                  <a:cubicBezTo>
                    <a:pt x="1227" y="12002"/>
                    <a:pt x="596" y="12490"/>
                    <a:pt x="1" y="12990"/>
                  </a:cubicBezTo>
                  <a:cubicBezTo>
                    <a:pt x="751" y="12490"/>
                    <a:pt x="1513" y="12014"/>
                    <a:pt x="2287" y="11549"/>
                  </a:cubicBezTo>
                  <a:cubicBezTo>
                    <a:pt x="5954" y="9287"/>
                    <a:pt x="9633" y="6989"/>
                    <a:pt x="13562" y="5156"/>
                  </a:cubicBezTo>
                  <a:cubicBezTo>
                    <a:pt x="15622" y="4168"/>
                    <a:pt x="17360" y="3489"/>
                    <a:pt x="19467" y="2632"/>
                  </a:cubicBezTo>
                  <a:cubicBezTo>
                    <a:pt x="21515" y="1798"/>
                    <a:pt x="23539" y="929"/>
                    <a:pt x="255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
            <p:cNvSpPr/>
            <p:nvPr/>
          </p:nvSpPr>
          <p:spPr>
            <a:xfrm>
              <a:off x="3964775" y="2013175"/>
              <a:ext cx="169375" cy="168800"/>
            </a:xfrm>
            <a:custGeom>
              <a:rect b="b" l="l" r="r" t="t"/>
              <a:pathLst>
                <a:path extrusionOk="0" h="6752" w="6775">
                  <a:moveTo>
                    <a:pt x="6775" y="0"/>
                  </a:moveTo>
                  <a:lnTo>
                    <a:pt x="6775" y="0"/>
                  </a:lnTo>
                  <a:cubicBezTo>
                    <a:pt x="5406" y="965"/>
                    <a:pt x="4179" y="1917"/>
                    <a:pt x="2953" y="3108"/>
                  </a:cubicBezTo>
                  <a:cubicBezTo>
                    <a:pt x="1858" y="4180"/>
                    <a:pt x="941" y="5394"/>
                    <a:pt x="72" y="6656"/>
                  </a:cubicBezTo>
                  <a:cubicBezTo>
                    <a:pt x="55" y="6673"/>
                    <a:pt x="44" y="6702"/>
                    <a:pt x="27" y="6725"/>
                  </a:cubicBezTo>
                  <a:lnTo>
                    <a:pt x="27" y="6725"/>
                  </a:lnTo>
                  <a:cubicBezTo>
                    <a:pt x="196" y="6559"/>
                    <a:pt x="366" y="6422"/>
                    <a:pt x="536" y="6275"/>
                  </a:cubicBezTo>
                  <a:cubicBezTo>
                    <a:pt x="1346" y="5596"/>
                    <a:pt x="2120" y="4894"/>
                    <a:pt x="2870" y="4168"/>
                  </a:cubicBezTo>
                  <a:cubicBezTo>
                    <a:pt x="4263" y="2858"/>
                    <a:pt x="5489" y="1417"/>
                    <a:pt x="6775" y="0"/>
                  </a:cubicBezTo>
                  <a:close/>
                  <a:moveTo>
                    <a:pt x="27" y="6725"/>
                  </a:moveTo>
                  <a:lnTo>
                    <a:pt x="27" y="6725"/>
                  </a:lnTo>
                  <a:cubicBezTo>
                    <a:pt x="18" y="6734"/>
                    <a:pt x="9" y="6743"/>
                    <a:pt x="0" y="6751"/>
                  </a:cubicBezTo>
                  <a:cubicBezTo>
                    <a:pt x="11" y="6744"/>
                    <a:pt x="19" y="6735"/>
                    <a:pt x="27" y="672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
            <p:cNvSpPr/>
            <p:nvPr/>
          </p:nvSpPr>
          <p:spPr>
            <a:xfrm>
              <a:off x="3891550" y="1839050"/>
              <a:ext cx="382500" cy="336075"/>
            </a:xfrm>
            <a:custGeom>
              <a:rect b="b" l="l" r="r" t="t"/>
              <a:pathLst>
                <a:path extrusionOk="0" h="13443" w="15300">
                  <a:moveTo>
                    <a:pt x="15300" y="0"/>
                  </a:moveTo>
                  <a:lnTo>
                    <a:pt x="14359" y="536"/>
                  </a:lnTo>
                  <a:cubicBezTo>
                    <a:pt x="11549" y="2096"/>
                    <a:pt x="8918" y="3977"/>
                    <a:pt x="6489" y="6084"/>
                  </a:cubicBezTo>
                  <a:cubicBezTo>
                    <a:pt x="4001" y="8216"/>
                    <a:pt x="1739" y="10645"/>
                    <a:pt x="0" y="13442"/>
                  </a:cubicBezTo>
                  <a:cubicBezTo>
                    <a:pt x="2167" y="10883"/>
                    <a:pt x="4644" y="8644"/>
                    <a:pt x="7144" y="6454"/>
                  </a:cubicBezTo>
                  <a:cubicBezTo>
                    <a:pt x="9418" y="4537"/>
                    <a:pt x="11811" y="2763"/>
                    <a:pt x="14133" y="905"/>
                  </a:cubicBezTo>
                  <a:cubicBezTo>
                    <a:pt x="14526" y="596"/>
                    <a:pt x="14907" y="298"/>
                    <a:pt x="15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
            <p:cNvSpPr/>
            <p:nvPr/>
          </p:nvSpPr>
          <p:spPr>
            <a:xfrm>
              <a:off x="4340400" y="1609850"/>
              <a:ext cx="383725" cy="179800"/>
            </a:xfrm>
            <a:custGeom>
              <a:rect b="b" l="l" r="r" t="t"/>
              <a:pathLst>
                <a:path extrusionOk="0" h="7192" w="15349">
                  <a:moveTo>
                    <a:pt x="15348" y="1"/>
                  </a:moveTo>
                  <a:lnTo>
                    <a:pt x="14777" y="132"/>
                  </a:lnTo>
                  <a:cubicBezTo>
                    <a:pt x="12193" y="727"/>
                    <a:pt x="9669" y="1572"/>
                    <a:pt x="7264" y="2703"/>
                  </a:cubicBezTo>
                  <a:cubicBezTo>
                    <a:pt x="4704" y="3953"/>
                    <a:pt x="2287" y="5477"/>
                    <a:pt x="1" y="7192"/>
                  </a:cubicBezTo>
                  <a:cubicBezTo>
                    <a:pt x="2537" y="5882"/>
                    <a:pt x="5109" y="4632"/>
                    <a:pt x="7669" y="3358"/>
                  </a:cubicBezTo>
                  <a:cubicBezTo>
                    <a:pt x="9966" y="2310"/>
                    <a:pt x="12312" y="1275"/>
                    <a:pt x="14622" y="298"/>
                  </a:cubicBezTo>
                  <a:cubicBezTo>
                    <a:pt x="14800" y="227"/>
                    <a:pt x="15134" y="84"/>
                    <a:pt x="15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
            <p:cNvSpPr/>
            <p:nvPr/>
          </p:nvSpPr>
          <p:spPr>
            <a:xfrm>
              <a:off x="3889175" y="1617000"/>
              <a:ext cx="681350" cy="479250"/>
            </a:xfrm>
            <a:custGeom>
              <a:rect b="b" l="l" r="r" t="t"/>
              <a:pathLst>
                <a:path extrusionOk="0" h="19170" w="27254">
                  <a:moveTo>
                    <a:pt x="27253" y="0"/>
                  </a:moveTo>
                  <a:cubicBezTo>
                    <a:pt x="20955" y="1870"/>
                    <a:pt x="15169" y="5180"/>
                    <a:pt x="10001" y="9192"/>
                  </a:cubicBezTo>
                  <a:cubicBezTo>
                    <a:pt x="7537" y="11097"/>
                    <a:pt x="4453" y="13597"/>
                    <a:pt x="2286" y="16264"/>
                  </a:cubicBezTo>
                  <a:cubicBezTo>
                    <a:pt x="1476" y="17205"/>
                    <a:pt x="738" y="18169"/>
                    <a:pt x="0" y="19169"/>
                  </a:cubicBezTo>
                  <a:cubicBezTo>
                    <a:pt x="1131" y="18098"/>
                    <a:pt x="2250" y="17014"/>
                    <a:pt x="3381" y="15931"/>
                  </a:cubicBezTo>
                  <a:cubicBezTo>
                    <a:pt x="7180" y="12180"/>
                    <a:pt x="10990" y="8942"/>
                    <a:pt x="15419" y="6108"/>
                  </a:cubicBezTo>
                  <a:cubicBezTo>
                    <a:pt x="19205" y="3763"/>
                    <a:pt x="23265" y="1929"/>
                    <a:pt x="27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
            <p:cNvSpPr/>
            <p:nvPr/>
          </p:nvSpPr>
          <p:spPr>
            <a:xfrm>
              <a:off x="4186225" y="1605100"/>
              <a:ext cx="283700" cy="149150"/>
            </a:xfrm>
            <a:custGeom>
              <a:rect b="b" l="l" r="r" t="t"/>
              <a:pathLst>
                <a:path extrusionOk="0" h="5966" w="11348">
                  <a:moveTo>
                    <a:pt x="11347" y="0"/>
                  </a:moveTo>
                  <a:lnTo>
                    <a:pt x="11347" y="0"/>
                  </a:lnTo>
                  <a:cubicBezTo>
                    <a:pt x="9192" y="714"/>
                    <a:pt x="7085" y="1548"/>
                    <a:pt x="5073" y="2596"/>
                  </a:cubicBezTo>
                  <a:cubicBezTo>
                    <a:pt x="3465" y="3453"/>
                    <a:pt x="1965" y="4489"/>
                    <a:pt x="501" y="5572"/>
                  </a:cubicBezTo>
                  <a:cubicBezTo>
                    <a:pt x="334" y="5715"/>
                    <a:pt x="155" y="5834"/>
                    <a:pt x="1" y="5965"/>
                  </a:cubicBezTo>
                  <a:cubicBezTo>
                    <a:pt x="179" y="5846"/>
                    <a:pt x="358" y="5751"/>
                    <a:pt x="548" y="5656"/>
                  </a:cubicBezTo>
                  <a:cubicBezTo>
                    <a:pt x="4156" y="3762"/>
                    <a:pt x="7763" y="1905"/>
                    <a:pt x="11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
            <p:cNvSpPr/>
            <p:nvPr/>
          </p:nvSpPr>
          <p:spPr>
            <a:xfrm>
              <a:off x="3830825" y="1804825"/>
              <a:ext cx="286975" cy="273550"/>
            </a:xfrm>
            <a:custGeom>
              <a:rect b="b" l="l" r="r" t="t"/>
              <a:pathLst>
                <a:path extrusionOk="0" h="10942" w="11479">
                  <a:moveTo>
                    <a:pt x="11478" y="0"/>
                  </a:moveTo>
                  <a:lnTo>
                    <a:pt x="11478" y="0"/>
                  </a:lnTo>
                  <a:cubicBezTo>
                    <a:pt x="9216" y="1274"/>
                    <a:pt x="7180" y="2917"/>
                    <a:pt x="5251" y="4667"/>
                  </a:cubicBezTo>
                  <a:cubicBezTo>
                    <a:pt x="3441" y="6370"/>
                    <a:pt x="1882" y="8299"/>
                    <a:pt x="429" y="10323"/>
                  </a:cubicBezTo>
                  <a:cubicBezTo>
                    <a:pt x="286" y="10537"/>
                    <a:pt x="131" y="10728"/>
                    <a:pt x="0" y="10942"/>
                  </a:cubicBezTo>
                  <a:cubicBezTo>
                    <a:pt x="239" y="10704"/>
                    <a:pt x="465" y="10478"/>
                    <a:pt x="703" y="10251"/>
                  </a:cubicBezTo>
                  <a:cubicBezTo>
                    <a:pt x="2727" y="8346"/>
                    <a:pt x="4715" y="6394"/>
                    <a:pt x="6727" y="4465"/>
                  </a:cubicBezTo>
                  <a:cubicBezTo>
                    <a:pt x="8287" y="2941"/>
                    <a:pt x="9811" y="1381"/>
                    <a:pt x="11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
            <p:cNvSpPr/>
            <p:nvPr/>
          </p:nvSpPr>
          <p:spPr>
            <a:xfrm>
              <a:off x="3784675" y="1824750"/>
              <a:ext cx="216125" cy="237275"/>
            </a:xfrm>
            <a:custGeom>
              <a:rect b="b" l="l" r="r" t="t"/>
              <a:pathLst>
                <a:path extrusionOk="0" h="9491" w="8645">
                  <a:moveTo>
                    <a:pt x="8645" y="1"/>
                  </a:moveTo>
                  <a:lnTo>
                    <a:pt x="8645" y="1"/>
                  </a:lnTo>
                  <a:cubicBezTo>
                    <a:pt x="8490" y="132"/>
                    <a:pt x="8323" y="251"/>
                    <a:pt x="8157" y="394"/>
                  </a:cubicBezTo>
                  <a:cubicBezTo>
                    <a:pt x="6061" y="2049"/>
                    <a:pt x="4049" y="3847"/>
                    <a:pt x="2323" y="5894"/>
                  </a:cubicBezTo>
                  <a:cubicBezTo>
                    <a:pt x="1418" y="7002"/>
                    <a:pt x="489" y="8145"/>
                    <a:pt x="1" y="9490"/>
                  </a:cubicBezTo>
                  <a:cubicBezTo>
                    <a:pt x="811" y="8109"/>
                    <a:pt x="1977" y="7014"/>
                    <a:pt x="3109" y="5835"/>
                  </a:cubicBezTo>
                  <a:cubicBezTo>
                    <a:pt x="4763" y="4144"/>
                    <a:pt x="6371" y="2418"/>
                    <a:pt x="8014" y="691"/>
                  </a:cubicBezTo>
                  <a:cubicBezTo>
                    <a:pt x="8216" y="465"/>
                    <a:pt x="8443" y="227"/>
                    <a:pt x="86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
            <p:cNvSpPr/>
            <p:nvPr/>
          </p:nvSpPr>
          <p:spPr>
            <a:xfrm>
              <a:off x="4067450" y="1630450"/>
              <a:ext cx="215650" cy="137775"/>
            </a:xfrm>
            <a:custGeom>
              <a:rect b="b" l="l" r="r" t="t"/>
              <a:pathLst>
                <a:path extrusionOk="0" h="5511" w="8626">
                  <a:moveTo>
                    <a:pt x="8605" y="0"/>
                  </a:moveTo>
                  <a:cubicBezTo>
                    <a:pt x="8567" y="0"/>
                    <a:pt x="8320" y="114"/>
                    <a:pt x="8204" y="153"/>
                  </a:cubicBezTo>
                  <a:cubicBezTo>
                    <a:pt x="6871" y="701"/>
                    <a:pt x="5561" y="1296"/>
                    <a:pt x="4347" y="2058"/>
                  </a:cubicBezTo>
                  <a:cubicBezTo>
                    <a:pt x="2787" y="3058"/>
                    <a:pt x="1358" y="4249"/>
                    <a:pt x="1" y="5511"/>
                  </a:cubicBezTo>
                  <a:cubicBezTo>
                    <a:pt x="2799" y="3713"/>
                    <a:pt x="5644" y="1963"/>
                    <a:pt x="8431" y="129"/>
                  </a:cubicBezTo>
                  <a:cubicBezTo>
                    <a:pt x="8585" y="33"/>
                    <a:pt x="8625" y="0"/>
                    <a:pt x="86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
            <p:cNvSpPr/>
            <p:nvPr/>
          </p:nvSpPr>
          <p:spPr>
            <a:xfrm>
              <a:off x="3829325" y="1663125"/>
              <a:ext cx="313175" cy="247375"/>
            </a:xfrm>
            <a:custGeom>
              <a:rect b="b" l="l" r="r" t="t"/>
              <a:pathLst>
                <a:path extrusionOk="0" h="9895" w="12527">
                  <a:moveTo>
                    <a:pt x="12526" y="1"/>
                  </a:moveTo>
                  <a:lnTo>
                    <a:pt x="12526" y="1"/>
                  </a:lnTo>
                  <a:cubicBezTo>
                    <a:pt x="9931" y="1382"/>
                    <a:pt x="7442" y="2977"/>
                    <a:pt x="5168" y="4859"/>
                  </a:cubicBezTo>
                  <a:cubicBezTo>
                    <a:pt x="3501" y="6228"/>
                    <a:pt x="1989" y="7764"/>
                    <a:pt x="537" y="9323"/>
                  </a:cubicBezTo>
                  <a:cubicBezTo>
                    <a:pt x="358" y="9526"/>
                    <a:pt x="180" y="9716"/>
                    <a:pt x="1" y="9895"/>
                  </a:cubicBezTo>
                  <a:cubicBezTo>
                    <a:pt x="191" y="9728"/>
                    <a:pt x="406" y="9561"/>
                    <a:pt x="608" y="9383"/>
                  </a:cubicBezTo>
                  <a:cubicBezTo>
                    <a:pt x="4561" y="6085"/>
                    <a:pt x="8466" y="2977"/>
                    <a:pt x="12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
            <p:cNvSpPr/>
            <p:nvPr/>
          </p:nvSpPr>
          <p:spPr>
            <a:xfrm>
              <a:off x="3744800" y="1934000"/>
              <a:ext cx="56575" cy="62825"/>
            </a:xfrm>
            <a:custGeom>
              <a:rect b="b" l="l" r="r" t="t"/>
              <a:pathLst>
                <a:path extrusionOk="0" h="2513" w="2263">
                  <a:moveTo>
                    <a:pt x="2263" y="0"/>
                  </a:moveTo>
                  <a:lnTo>
                    <a:pt x="2263" y="0"/>
                  </a:lnTo>
                  <a:cubicBezTo>
                    <a:pt x="1358" y="667"/>
                    <a:pt x="572" y="1524"/>
                    <a:pt x="1" y="2513"/>
                  </a:cubicBezTo>
                  <a:cubicBezTo>
                    <a:pt x="834" y="1870"/>
                    <a:pt x="1632" y="870"/>
                    <a:pt x="2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
            <p:cNvSpPr/>
            <p:nvPr/>
          </p:nvSpPr>
          <p:spPr>
            <a:xfrm>
              <a:off x="3693900" y="1777725"/>
              <a:ext cx="202725" cy="170300"/>
            </a:xfrm>
            <a:custGeom>
              <a:rect b="b" l="l" r="r" t="t"/>
              <a:pathLst>
                <a:path extrusionOk="0" h="6812" w="8109">
                  <a:moveTo>
                    <a:pt x="8109" y="1"/>
                  </a:moveTo>
                  <a:lnTo>
                    <a:pt x="8109" y="1"/>
                  </a:lnTo>
                  <a:cubicBezTo>
                    <a:pt x="5025" y="1739"/>
                    <a:pt x="2048" y="3918"/>
                    <a:pt x="1" y="6811"/>
                  </a:cubicBezTo>
                  <a:cubicBezTo>
                    <a:pt x="965" y="5966"/>
                    <a:pt x="2370" y="4930"/>
                    <a:pt x="3644" y="3894"/>
                  </a:cubicBezTo>
                  <a:cubicBezTo>
                    <a:pt x="5168" y="2632"/>
                    <a:pt x="6609" y="1275"/>
                    <a:pt x="81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
            <p:cNvSpPr/>
            <p:nvPr/>
          </p:nvSpPr>
          <p:spPr>
            <a:xfrm>
              <a:off x="3653125" y="1804825"/>
              <a:ext cx="125925" cy="102400"/>
            </a:xfrm>
            <a:custGeom>
              <a:rect b="b" l="l" r="r" t="t"/>
              <a:pathLst>
                <a:path extrusionOk="0" h="4096" w="5037">
                  <a:moveTo>
                    <a:pt x="5037" y="0"/>
                  </a:moveTo>
                  <a:cubicBezTo>
                    <a:pt x="3965" y="524"/>
                    <a:pt x="2941" y="1155"/>
                    <a:pt x="2036" y="1929"/>
                  </a:cubicBezTo>
                  <a:cubicBezTo>
                    <a:pt x="1310" y="2560"/>
                    <a:pt x="679" y="3286"/>
                    <a:pt x="60" y="4036"/>
                  </a:cubicBezTo>
                  <a:cubicBezTo>
                    <a:pt x="36" y="4048"/>
                    <a:pt x="24" y="4072"/>
                    <a:pt x="0" y="4096"/>
                  </a:cubicBezTo>
                  <a:cubicBezTo>
                    <a:pt x="155" y="3989"/>
                    <a:pt x="334" y="3870"/>
                    <a:pt x="500" y="3763"/>
                  </a:cubicBezTo>
                  <a:cubicBezTo>
                    <a:pt x="1167" y="3334"/>
                    <a:pt x="1822" y="2870"/>
                    <a:pt x="2441" y="2369"/>
                  </a:cubicBezTo>
                  <a:cubicBezTo>
                    <a:pt x="3346" y="1619"/>
                    <a:pt x="4168" y="774"/>
                    <a:pt x="5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
            <p:cNvSpPr/>
            <p:nvPr/>
          </p:nvSpPr>
          <p:spPr>
            <a:xfrm>
              <a:off x="3613525" y="1803025"/>
              <a:ext cx="84875" cy="70275"/>
            </a:xfrm>
            <a:custGeom>
              <a:rect b="b" l="l" r="r" t="t"/>
              <a:pathLst>
                <a:path extrusionOk="0" h="2811" w="3395">
                  <a:moveTo>
                    <a:pt x="3394" y="1"/>
                  </a:moveTo>
                  <a:lnTo>
                    <a:pt x="3394" y="1"/>
                  </a:lnTo>
                  <a:cubicBezTo>
                    <a:pt x="2061" y="667"/>
                    <a:pt x="906" y="1632"/>
                    <a:pt x="1" y="2811"/>
                  </a:cubicBezTo>
                  <a:cubicBezTo>
                    <a:pt x="418" y="2572"/>
                    <a:pt x="1239" y="2001"/>
                    <a:pt x="1739" y="1608"/>
                  </a:cubicBezTo>
                  <a:cubicBezTo>
                    <a:pt x="2335" y="1108"/>
                    <a:pt x="2858" y="548"/>
                    <a:pt x="3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
            <p:cNvSpPr/>
            <p:nvPr/>
          </p:nvSpPr>
          <p:spPr>
            <a:xfrm>
              <a:off x="3580800" y="1769400"/>
              <a:ext cx="53300" cy="51525"/>
            </a:xfrm>
            <a:custGeom>
              <a:rect b="b" l="l" r="r" t="t"/>
              <a:pathLst>
                <a:path extrusionOk="0" h="2061" w="2132">
                  <a:moveTo>
                    <a:pt x="2131" y="0"/>
                  </a:moveTo>
                  <a:cubicBezTo>
                    <a:pt x="1310" y="548"/>
                    <a:pt x="596" y="1227"/>
                    <a:pt x="0" y="2060"/>
                  </a:cubicBezTo>
                  <a:cubicBezTo>
                    <a:pt x="786" y="1465"/>
                    <a:pt x="1536" y="810"/>
                    <a:pt x="2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
            <p:cNvSpPr/>
            <p:nvPr/>
          </p:nvSpPr>
          <p:spPr>
            <a:xfrm>
              <a:off x="828375" y="2781725"/>
              <a:ext cx="256600" cy="233075"/>
            </a:xfrm>
            <a:custGeom>
              <a:rect b="b" l="l" r="r" t="t"/>
              <a:pathLst>
                <a:path extrusionOk="0" h="9323" w="10264">
                  <a:moveTo>
                    <a:pt x="10263" y="0"/>
                  </a:moveTo>
                  <a:lnTo>
                    <a:pt x="10263" y="0"/>
                  </a:lnTo>
                  <a:cubicBezTo>
                    <a:pt x="6156" y="2013"/>
                    <a:pt x="2358" y="4489"/>
                    <a:pt x="274" y="8716"/>
                  </a:cubicBezTo>
                  <a:cubicBezTo>
                    <a:pt x="179" y="8918"/>
                    <a:pt x="83" y="9109"/>
                    <a:pt x="0" y="9323"/>
                  </a:cubicBezTo>
                  <a:lnTo>
                    <a:pt x="619" y="8561"/>
                  </a:lnTo>
                  <a:cubicBezTo>
                    <a:pt x="2096" y="6835"/>
                    <a:pt x="3822" y="5382"/>
                    <a:pt x="5548" y="3918"/>
                  </a:cubicBezTo>
                  <a:cubicBezTo>
                    <a:pt x="7096" y="2584"/>
                    <a:pt x="8668" y="1191"/>
                    <a:pt x="10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
            <p:cNvSpPr/>
            <p:nvPr/>
          </p:nvSpPr>
          <p:spPr>
            <a:xfrm>
              <a:off x="1273950" y="2684400"/>
              <a:ext cx="391750" cy="797425"/>
            </a:xfrm>
            <a:custGeom>
              <a:rect b="b" l="l" r="r" t="t"/>
              <a:pathLst>
                <a:path extrusionOk="0" h="31897" w="15670">
                  <a:moveTo>
                    <a:pt x="2525" y="0"/>
                  </a:moveTo>
                  <a:lnTo>
                    <a:pt x="2525" y="0"/>
                  </a:lnTo>
                  <a:cubicBezTo>
                    <a:pt x="1" y="4477"/>
                    <a:pt x="120" y="8037"/>
                    <a:pt x="1191" y="12883"/>
                  </a:cubicBezTo>
                  <a:cubicBezTo>
                    <a:pt x="2322" y="18324"/>
                    <a:pt x="5751" y="22884"/>
                    <a:pt x="9419" y="26896"/>
                  </a:cubicBezTo>
                  <a:cubicBezTo>
                    <a:pt x="10907" y="28468"/>
                    <a:pt x="12621" y="29813"/>
                    <a:pt x="14419" y="31016"/>
                  </a:cubicBezTo>
                  <a:cubicBezTo>
                    <a:pt x="14836" y="31313"/>
                    <a:pt x="15253" y="31611"/>
                    <a:pt x="15669" y="31897"/>
                  </a:cubicBezTo>
                  <a:cubicBezTo>
                    <a:pt x="15598" y="31813"/>
                    <a:pt x="15527" y="31754"/>
                    <a:pt x="15467" y="31683"/>
                  </a:cubicBezTo>
                  <a:cubicBezTo>
                    <a:pt x="14503" y="30766"/>
                    <a:pt x="13622" y="29778"/>
                    <a:pt x="12693" y="28801"/>
                  </a:cubicBezTo>
                  <a:cubicBezTo>
                    <a:pt x="11586" y="27611"/>
                    <a:pt x="10431" y="26456"/>
                    <a:pt x="9347" y="25241"/>
                  </a:cubicBezTo>
                  <a:cubicBezTo>
                    <a:pt x="6966" y="22491"/>
                    <a:pt x="4859" y="19788"/>
                    <a:pt x="3346" y="16240"/>
                  </a:cubicBezTo>
                  <a:cubicBezTo>
                    <a:pt x="2275" y="13716"/>
                    <a:pt x="1501" y="9894"/>
                    <a:pt x="1501" y="6894"/>
                  </a:cubicBezTo>
                  <a:cubicBezTo>
                    <a:pt x="1501" y="4286"/>
                    <a:pt x="1799" y="2572"/>
                    <a:pt x="2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
            <p:cNvSpPr/>
            <p:nvPr/>
          </p:nvSpPr>
          <p:spPr>
            <a:xfrm>
              <a:off x="1208175" y="2793325"/>
              <a:ext cx="102725" cy="443250"/>
            </a:xfrm>
            <a:custGeom>
              <a:rect b="b" l="l" r="r" t="t"/>
              <a:pathLst>
                <a:path extrusionOk="0" h="17730" w="4109">
                  <a:moveTo>
                    <a:pt x="1013" y="1"/>
                  </a:moveTo>
                  <a:cubicBezTo>
                    <a:pt x="358" y="2037"/>
                    <a:pt x="0" y="4168"/>
                    <a:pt x="120" y="6299"/>
                  </a:cubicBezTo>
                  <a:cubicBezTo>
                    <a:pt x="286" y="9502"/>
                    <a:pt x="1191" y="12669"/>
                    <a:pt x="2775" y="15455"/>
                  </a:cubicBezTo>
                  <a:cubicBezTo>
                    <a:pt x="3215" y="16205"/>
                    <a:pt x="3668" y="16967"/>
                    <a:pt x="4108" y="17729"/>
                  </a:cubicBezTo>
                  <a:cubicBezTo>
                    <a:pt x="4084" y="17681"/>
                    <a:pt x="4072" y="17634"/>
                    <a:pt x="4049" y="17598"/>
                  </a:cubicBezTo>
                  <a:cubicBezTo>
                    <a:pt x="3620" y="16455"/>
                    <a:pt x="3275" y="15312"/>
                    <a:pt x="2882" y="14169"/>
                  </a:cubicBezTo>
                  <a:cubicBezTo>
                    <a:pt x="2084" y="11907"/>
                    <a:pt x="1274" y="8645"/>
                    <a:pt x="1072" y="6728"/>
                  </a:cubicBezTo>
                  <a:cubicBezTo>
                    <a:pt x="786" y="4906"/>
                    <a:pt x="691" y="2215"/>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
            <p:cNvSpPr/>
            <p:nvPr/>
          </p:nvSpPr>
          <p:spPr>
            <a:xfrm>
              <a:off x="1127800" y="2876375"/>
              <a:ext cx="534025" cy="829000"/>
            </a:xfrm>
            <a:custGeom>
              <a:rect b="b" l="l" r="r" t="t"/>
              <a:pathLst>
                <a:path extrusionOk="0" h="33160" w="21361">
                  <a:moveTo>
                    <a:pt x="429" y="1"/>
                  </a:moveTo>
                  <a:cubicBezTo>
                    <a:pt x="1" y="2203"/>
                    <a:pt x="120" y="4465"/>
                    <a:pt x="465" y="6632"/>
                  </a:cubicBezTo>
                  <a:cubicBezTo>
                    <a:pt x="834" y="9121"/>
                    <a:pt x="1715" y="11502"/>
                    <a:pt x="2739" y="13776"/>
                  </a:cubicBezTo>
                  <a:cubicBezTo>
                    <a:pt x="3977" y="16610"/>
                    <a:pt x="5775" y="19158"/>
                    <a:pt x="7740" y="21503"/>
                  </a:cubicBezTo>
                  <a:cubicBezTo>
                    <a:pt x="9788" y="23932"/>
                    <a:pt x="12026" y="26218"/>
                    <a:pt x="14419" y="28302"/>
                  </a:cubicBezTo>
                  <a:cubicBezTo>
                    <a:pt x="16122" y="29814"/>
                    <a:pt x="17991" y="31088"/>
                    <a:pt x="19908" y="32278"/>
                  </a:cubicBezTo>
                  <a:cubicBezTo>
                    <a:pt x="20384" y="32576"/>
                    <a:pt x="20861" y="32874"/>
                    <a:pt x="21361" y="33159"/>
                  </a:cubicBezTo>
                  <a:cubicBezTo>
                    <a:pt x="21301" y="33112"/>
                    <a:pt x="21230" y="33052"/>
                    <a:pt x="21158" y="33005"/>
                  </a:cubicBezTo>
                  <a:cubicBezTo>
                    <a:pt x="20099" y="32195"/>
                    <a:pt x="19110" y="31302"/>
                    <a:pt x="18086" y="30433"/>
                  </a:cubicBezTo>
                  <a:cubicBezTo>
                    <a:pt x="16717" y="29290"/>
                    <a:pt x="15348" y="28147"/>
                    <a:pt x="14038" y="26932"/>
                  </a:cubicBezTo>
                  <a:cubicBezTo>
                    <a:pt x="12086" y="25123"/>
                    <a:pt x="10240" y="23206"/>
                    <a:pt x="8514" y="21182"/>
                  </a:cubicBezTo>
                  <a:cubicBezTo>
                    <a:pt x="6764" y="19074"/>
                    <a:pt x="5156" y="16895"/>
                    <a:pt x="3894" y="14240"/>
                  </a:cubicBezTo>
                  <a:cubicBezTo>
                    <a:pt x="3132" y="12574"/>
                    <a:pt x="2596" y="11311"/>
                    <a:pt x="2025" y="9466"/>
                  </a:cubicBezTo>
                  <a:cubicBezTo>
                    <a:pt x="1668" y="8287"/>
                    <a:pt x="1430" y="7073"/>
                    <a:pt x="1168" y="5858"/>
                  </a:cubicBezTo>
                  <a:cubicBezTo>
                    <a:pt x="775" y="3834"/>
                    <a:pt x="418" y="2037"/>
                    <a:pt x="4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
            <p:cNvSpPr/>
            <p:nvPr/>
          </p:nvSpPr>
          <p:spPr>
            <a:xfrm>
              <a:off x="1034050" y="2920725"/>
              <a:ext cx="649200" cy="946875"/>
            </a:xfrm>
            <a:custGeom>
              <a:rect b="b" l="l" r="r" t="t"/>
              <a:pathLst>
                <a:path extrusionOk="0" h="37875" w="25968">
                  <a:moveTo>
                    <a:pt x="346" y="1"/>
                  </a:moveTo>
                  <a:cubicBezTo>
                    <a:pt x="119" y="1025"/>
                    <a:pt x="60" y="2060"/>
                    <a:pt x="24" y="3108"/>
                  </a:cubicBezTo>
                  <a:cubicBezTo>
                    <a:pt x="0" y="4311"/>
                    <a:pt x="24" y="5525"/>
                    <a:pt x="227" y="6716"/>
                  </a:cubicBezTo>
                  <a:cubicBezTo>
                    <a:pt x="488" y="8287"/>
                    <a:pt x="1072" y="9776"/>
                    <a:pt x="1631" y="11240"/>
                  </a:cubicBezTo>
                  <a:cubicBezTo>
                    <a:pt x="3453" y="16145"/>
                    <a:pt x="6430" y="20372"/>
                    <a:pt x="9632" y="24039"/>
                  </a:cubicBezTo>
                  <a:cubicBezTo>
                    <a:pt x="11978" y="26706"/>
                    <a:pt x="14419" y="29290"/>
                    <a:pt x="17098" y="31600"/>
                  </a:cubicBezTo>
                  <a:cubicBezTo>
                    <a:pt x="19824" y="34017"/>
                    <a:pt x="22765" y="35850"/>
                    <a:pt x="25968" y="37874"/>
                  </a:cubicBezTo>
                  <a:cubicBezTo>
                    <a:pt x="24301" y="36577"/>
                    <a:pt x="22682" y="35219"/>
                    <a:pt x="21039" y="33862"/>
                  </a:cubicBezTo>
                  <a:cubicBezTo>
                    <a:pt x="19908" y="32945"/>
                    <a:pt x="18765" y="32040"/>
                    <a:pt x="17681" y="31076"/>
                  </a:cubicBezTo>
                  <a:cubicBezTo>
                    <a:pt x="13454" y="27313"/>
                    <a:pt x="10121" y="23527"/>
                    <a:pt x="7085" y="19193"/>
                  </a:cubicBezTo>
                  <a:cubicBezTo>
                    <a:pt x="5942" y="17527"/>
                    <a:pt x="4834" y="15812"/>
                    <a:pt x="3929" y="14002"/>
                  </a:cubicBezTo>
                  <a:cubicBezTo>
                    <a:pt x="2905" y="11871"/>
                    <a:pt x="2167" y="10097"/>
                    <a:pt x="1441" y="7716"/>
                  </a:cubicBezTo>
                  <a:cubicBezTo>
                    <a:pt x="1036" y="6489"/>
                    <a:pt x="727" y="4477"/>
                    <a:pt x="655" y="3775"/>
                  </a:cubicBezTo>
                  <a:cubicBezTo>
                    <a:pt x="500" y="2525"/>
                    <a:pt x="346" y="1263"/>
                    <a:pt x="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
            <p:cNvSpPr/>
            <p:nvPr/>
          </p:nvSpPr>
          <p:spPr>
            <a:xfrm>
              <a:off x="939400" y="3001700"/>
              <a:ext cx="676600" cy="900125"/>
            </a:xfrm>
            <a:custGeom>
              <a:rect b="b" l="l" r="r" t="t"/>
              <a:pathLst>
                <a:path extrusionOk="0" h="36005" w="27064">
                  <a:moveTo>
                    <a:pt x="0" y="0"/>
                  </a:moveTo>
                  <a:cubicBezTo>
                    <a:pt x="0" y="6"/>
                    <a:pt x="1" y="13"/>
                    <a:pt x="1" y="19"/>
                  </a:cubicBezTo>
                  <a:lnTo>
                    <a:pt x="1" y="19"/>
                  </a:lnTo>
                  <a:cubicBezTo>
                    <a:pt x="1" y="13"/>
                    <a:pt x="0" y="6"/>
                    <a:pt x="0" y="0"/>
                  </a:cubicBezTo>
                  <a:close/>
                  <a:moveTo>
                    <a:pt x="1" y="19"/>
                  </a:moveTo>
                  <a:lnTo>
                    <a:pt x="1" y="19"/>
                  </a:lnTo>
                  <a:cubicBezTo>
                    <a:pt x="24" y="418"/>
                    <a:pt x="36" y="828"/>
                    <a:pt x="48" y="1238"/>
                  </a:cubicBezTo>
                  <a:cubicBezTo>
                    <a:pt x="119" y="2727"/>
                    <a:pt x="262" y="4215"/>
                    <a:pt x="560" y="5667"/>
                  </a:cubicBezTo>
                  <a:cubicBezTo>
                    <a:pt x="917" y="7453"/>
                    <a:pt x="1548" y="9156"/>
                    <a:pt x="2239" y="10823"/>
                  </a:cubicBezTo>
                  <a:cubicBezTo>
                    <a:pt x="3084" y="12811"/>
                    <a:pt x="4036" y="14764"/>
                    <a:pt x="5239" y="16562"/>
                  </a:cubicBezTo>
                  <a:cubicBezTo>
                    <a:pt x="6334" y="18252"/>
                    <a:pt x="7620" y="19776"/>
                    <a:pt x="8954" y="21265"/>
                  </a:cubicBezTo>
                  <a:cubicBezTo>
                    <a:pt x="10454" y="22967"/>
                    <a:pt x="12025" y="24598"/>
                    <a:pt x="13716" y="26122"/>
                  </a:cubicBezTo>
                  <a:cubicBezTo>
                    <a:pt x="17967" y="29920"/>
                    <a:pt x="21943" y="33385"/>
                    <a:pt x="27063" y="36004"/>
                  </a:cubicBezTo>
                  <a:cubicBezTo>
                    <a:pt x="24801" y="34361"/>
                    <a:pt x="22717" y="32576"/>
                    <a:pt x="20443" y="30754"/>
                  </a:cubicBezTo>
                  <a:cubicBezTo>
                    <a:pt x="15597" y="26861"/>
                    <a:pt x="10990" y="22622"/>
                    <a:pt x="7192" y="17681"/>
                  </a:cubicBezTo>
                  <a:cubicBezTo>
                    <a:pt x="4941" y="14680"/>
                    <a:pt x="2941" y="10406"/>
                    <a:pt x="1786" y="6537"/>
                  </a:cubicBezTo>
                  <a:cubicBezTo>
                    <a:pt x="1155" y="4417"/>
                    <a:pt x="500" y="2322"/>
                    <a:pt x="36" y="167"/>
                  </a:cubicBezTo>
                  <a:cubicBezTo>
                    <a:pt x="25" y="115"/>
                    <a:pt x="6" y="63"/>
                    <a:pt x="1" y="1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
            <p:cNvSpPr/>
            <p:nvPr/>
          </p:nvSpPr>
          <p:spPr>
            <a:xfrm>
              <a:off x="1344200" y="3291600"/>
              <a:ext cx="336375" cy="305125"/>
            </a:xfrm>
            <a:custGeom>
              <a:rect b="b" l="l" r="r" t="t"/>
              <a:pathLst>
                <a:path extrusionOk="0" h="12205" w="13455">
                  <a:moveTo>
                    <a:pt x="1" y="1"/>
                  </a:moveTo>
                  <a:lnTo>
                    <a:pt x="1" y="1"/>
                  </a:lnTo>
                  <a:cubicBezTo>
                    <a:pt x="1608" y="2763"/>
                    <a:pt x="3668" y="5263"/>
                    <a:pt x="6097" y="7335"/>
                  </a:cubicBezTo>
                  <a:cubicBezTo>
                    <a:pt x="8133" y="9121"/>
                    <a:pt x="10395" y="10657"/>
                    <a:pt x="12800" y="11859"/>
                  </a:cubicBezTo>
                  <a:cubicBezTo>
                    <a:pt x="13026" y="11978"/>
                    <a:pt x="13240" y="12097"/>
                    <a:pt x="13455" y="12205"/>
                  </a:cubicBezTo>
                  <a:cubicBezTo>
                    <a:pt x="13145" y="11966"/>
                    <a:pt x="12883" y="11752"/>
                    <a:pt x="12597" y="11550"/>
                  </a:cubicBezTo>
                  <a:cubicBezTo>
                    <a:pt x="10740" y="10014"/>
                    <a:pt x="8954" y="8383"/>
                    <a:pt x="7085" y="6847"/>
                  </a:cubicBezTo>
                  <a:cubicBezTo>
                    <a:pt x="6192" y="6097"/>
                    <a:pt x="5382" y="5275"/>
                    <a:pt x="4525" y="4489"/>
                  </a:cubicBezTo>
                  <a:cubicBezTo>
                    <a:pt x="2965" y="3049"/>
                    <a:pt x="1453" y="15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
            <p:cNvSpPr/>
            <p:nvPr/>
          </p:nvSpPr>
          <p:spPr>
            <a:xfrm>
              <a:off x="1368600" y="2821300"/>
              <a:ext cx="298575" cy="528675"/>
            </a:xfrm>
            <a:custGeom>
              <a:rect b="b" l="l" r="r" t="t"/>
              <a:pathLst>
                <a:path extrusionOk="0" h="21147" w="11943">
                  <a:moveTo>
                    <a:pt x="477" y="1"/>
                  </a:moveTo>
                  <a:lnTo>
                    <a:pt x="477" y="1"/>
                  </a:lnTo>
                  <a:cubicBezTo>
                    <a:pt x="1" y="4597"/>
                    <a:pt x="1501" y="8454"/>
                    <a:pt x="3704" y="12121"/>
                  </a:cubicBezTo>
                  <a:cubicBezTo>
                    <a:pt x="5275" y="14836"/>
                    <a:pt x="7335" y="17277"/>
                    <a:pt x="9669" y="19360"/>
                  </a:cubicBezTo>
                  <a:cubicBezTo>
                    <a:pt x="10395" y="19991"/>
                    <a:pt x="11157" y="20587"/>
                    <a:pt x="11943" y="21146"/>
                  </a:cubicBezTo>
                  <a:cubicBezTo>
                    <a:pt x="11217" y="20444"/>
                    <a:pt x="10562" y="19634"/>
                    <a:pt x="10598" y="18777"/>
                  </a:cubicBezTo>
                  <a:lnTo>
                    <a:pt x="10598" y="18765"/>
                  </a:lnTo>
                  <a:cubicBezTo>
                    <a:pt x="7359" y="16015"/>
                    <a:pt x="4954" y="12717"/>
                    <a:pt x="2978" y="8550"/>
                  </a:cubicBezTo>
                  <a:cubicBezTo>
                    <a:pt x="1930" y="6204"/>
                    <a:pt x="751" y="3168"/>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
            <p:cNvSpPr/>
            <p:nvPr/>
          </p:nvSpPr>
          <p:spPr>
            <a:xfrm>
              <a:off x="2842000" y="3071050"/>
              <a:ext cx="473600" cy="357200"/>
            </a:xfrm>
            <a:custGeom>
              <a:rect b="b" l="l" r="r" t="t"/>
              <a:pathLst>
                <a:path extrusionOk="0" h="14288" w="18944">
                  <a:moveTo>
                    <a:pt x="18944" y="0"/>
                  </a:moveTo>
                  <a:lnTo>
                    <a:pt x="18944" y="0"/>
                  </a:lnTo>
                  <a:cubicBezTo>
                    <a:pt x="17229" y="2167"/>
                    <a:pt x="15074" y="3965"/>
                    <a:pt x="12979" y="5751"/>
                  </a:cubicBezTo>
                  <a:cubicBezTo>
                    <a:pt x="11336" y="7061"/>
                    <a:pt x="9824" y="8239"/>
                    <a:pt x="7978" y="9489"/>
                  </a:cubicBezTo>
                  <a:cubicBezTo>
                    <a:pt x="6287" y="10597"/>
                    <a:pt x="4537" y="11573"/>
                    <a:pt x="2811" y="12621"/>
                  </a:cubicBezTo>
                  <a:cubicBezTo>
                    <a:pt x="1930" y="13157"/>
                    <a:pt x="1037" y="13669"/>
                    <a:pt x="144" y="14192"/>
                  </a:cubicBezTo>
                  <a:cubicBezTo>
                    <a:pt x="96" y="14228"/>
                    <a:pt x="37" y="14252"/>
                    <a:pt x="1" y="14288"/>
                  </a:cubicBezTo>
                  <a:cubicBezTo>
                    <a:pt x="811" y="13966"/>
                    <a:pt x="1620" y="13633"/>
                    <a:pt x="2418" y="13276"/>
                  </a:cubicBezTo>
                  <a:cubicBezTo>
                    <a:pt x="3882" y="12621"/>
                    <a:pt x="5323" y="11906"/>
                    <a:pt x="6704" y="11085"/>
                  </a:cubicBezTo>
                  <a:cubicBezTo>
                    <a:pt x="8240" y="10156"/>
                    <a:pt x="9681" y="9120"/>
                    <a:pt x="11109" y="8037"/>
                  </a:cubicBezTo>
                  <a:cubicBezTo>
                    <a:pt x="14098" y="5787"/>
                    <a:pt x="17027" y="3251"/>
                    <a:pt x="18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
            <p:cNvSpPr/>
            <p:nvPr/>
          </p:nvSpPr>
          <p:spPr>
            <a:xfrm>
              <a:off x="2214250" y="3453525"/>
              <a:ext cx="594750" cy="142050"/>
            </a:xfrm>
            <a:custGeom>
              <a:rect b="b" l="l" r="r" t="t"/>
              <a:pathLst>
                <a:path extrusionOk="0" h="5682" w="23790">
                  <a:moveTo>
                    <a:pt x="23789" y="1"/>
                  </a:moveTo>
                  <a:cubicBezTo>
                    <a:pt x="21372" y="1096"/>
                    <a:pt x="19015" y="2096"/>
                    <a:pt x="16407" y="2870"/>
                  </a:cubicBezTo>
                  <a:cubicBezTo>
                    <a:pt x="14169" y="3537"/>
                    <a:pt x="11907" y="4132"/>
                    <a:pt x="9585" y="4477"/>
                  </a:cubicBezTo>
                  <a:cubicBezTo>
                    <a:pt x="7827" y="4725"/>
                    <a:pt x="5355" y="4920"/>
                    <a:pt x="3229" y="4920"/>
                  </a:cubicBezTo>
                  <a:cubicBezTo>
                    <a:pt x="3108" y="4920"/>
                    <a:pt x="2988" y="4919"/>
                    <a:pt x="2870" y="4918"/>
                  </a:cubicBezTo>
                  <a:cubicBezTo>
                    <a:pt x="1918" y="4906"/>
                    <a:pt x="965" y="4835"/>
                    <a:pt x="13" y="4763"/>
                  </a:cubicBezTo>
                  <a:lnTo>
                    <a:pt x="13" y="4763"/>
                  </a:lnTo>
                  <a:cubicBezTo>
                    <a:pt x="96" y="5013"/>
                    <a:pt x="120" y="5263"/>
                    <a:pt x="1" y="5549"/>
                  </a:cubicBezTo>
                  <a:cubicBezTo>
                    <a:pt x="1055" y="5637"/>
                    <a:pt x="2112" y="5682"/>
                    <a:pt x="3169" y="5682"/>
                  </a:cubicBezTo>
                  <a:cubicBezTo>
                    <a:pt x="4261" y="5682"/>
                    <a:pt x="5353" y="5634"/>
                    <a:pt x="6442" y="5537"/>
                  </a:cubicBezTo>
                  <a:cubicBezTo>
                    <a:pt x="9061" y="5347"/>
                    <a:pt x="11645" y="4942"/>
                    <a:pt x="14181" y="4227"/>
                  </a:cubicBezTo>
                  <a:cubicBezTo>
                    <a:pt x="15693" y="3811"/>
                    <a:pt x="17217" y="3370"/>
                    <a:pt x="18658" y="2763"/>
                  </a:cubicBezTo>
                  <a:cubicBezTo>
                    <a:pt x="20456" y="2025"/>
                    <a:pt x="22158" y="1037"/>
                    <a:pt x="23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
            <p:cNvSpPr/>
            <p:nvPr/>
          </p:nvSpPr>
          <p:spPr>
            <a:xfrm>
              <a:off x="3053350" y="3123725"/>
              <a:ext cx="283400" cy="255425"/>
            </a:xfrm>
            <a:custGeom>
              <a:rect b="b" l="l" r="r" t="t"/>
              <a:pathLst>
                <a:path extrusionOk="0" h="10217" w="11336">
                  <a:moveTo>
                    <a:pt x="11335" y="1"/>
                  </a:moveTo>
                  <a:cubicBezTo>
                    <a:pt x="7918" y="3430"/>
                    <a:pt x="4310" y="6680"/>
                    <a:pt x="560" y="9764"/>
                  </a:cubicBezTo>
                  <a:cubicBezTo>
                    <a:pt x="369" y="9919"/>
                    <a:pt x="191" y="10061"/>
                    <a:pt x="0" y="10216"/>
                  </a:cubicBezTo>
                  <a:cubicBezTo>
                    <a:pt x="203" y="10073"/>
                    <a:pt x="429" y="9954"/>
                    <a:pt x="631" y="9823"/>
                  </a:cubicBezTo>
                  <a:cubicBezTo>
                    <a:pt x="2715" y="8573"/>
                    <a:pt x="4679" y="7132"/>
                    <a:pt x="6465" y="5489"/>
                  </a:cubicBezTo>
                  <a:cubicBezTo>
                    <a:pt x="8239" y="3811"/>
                    <a:pt x="9859" y="1953"/>
                    <a:pt x="11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
            <p:cNvSpPr/>
            <p:nvPr/>
          </p:nvSpPr>
          <p:spPr>
            <a:xfrm>
              <a:off x="2468750" y="3419300"/>
              <a:ext cx="540575" cy="246475"/>
            </a:xfrm>
            <a:custGeom>
              <a:rect b="b" l="l" r="r" t="t"/>
              <a:pathLst>
                <a:path extrusionOk="0" h="9859" w="21623">
                  <a:moveTo>
                    <a:pt x="21622" y="1"/>
                  </a:moveTo>
                  <a:lnTo>
                    <a:pt x="21622" y="1"/>
                  </a:lnTo>
                  <a:cubicBezTo>
                    <a:pt x="18300" y="1906"/>
                    <a:pt x="14943" y="3763"/>
                    <a:pt x="11430" y="5299"/>
                  </a:cubicBezTo>
                  <a:cubicBezTo>
                    <a:pt x="9895" y="5977"/>
                    <a:pt x="7894" y="6704"/>
                    <a:pt x="6085" y="7394"/>
                  </a:cubicBezTo>
                  <a:cubicBezTo>
                    <a:pt x="4477" y="8001"/>
                    <a:pt x="2906" y="8668"/>
                    <a:pt x="1310" y="9323"/>
                  </a:cubicBezTo>
                  <a:cubicBezTo>
                    <a:pt x="882" y="9502"/>
                    <a:pt x="429" y="9680"/>
                    <a:pt x="0" y="9859"/>
                  </a:cubicBezTo>
                  <a:cubicBezTo>
                    <a:pt x="370" y="9776"/>
                    <a:pt x="727" y="9668"/>
                    <a:pt x="1096" y="9561"/>
                  </a:cubicBezTo>
                  <a:cubicBezTo>
                    <a:pt x="5311" y="8430"/>
                    <a:pt x="9454" y="6942"/>
                    <a:pt x="13407" y="5084"/>
                  </a:cubicBezTo>
                  <a:cubicBezTo>
                    <a:pt x="14931" y="4358"/>
                    <a:pt x="16431" y="3584"/>
                    <a:pt x="17860" y="2691"/>
                  </a:cubicBezTo>
                  <a:cubicBezTo>
                    <a:pt x="19158" y="1858"/>
                    <a:pt x="20384" y="917"/>
                    <a:pt x="21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
            <p:cNvSpPr/>
            <p:nvPr/>
          </p:nvSpPr>
          <p:spPr>
            <a:xfrm>
              <a:off x="2196700" y="3665450"/>
              <a:ext cx="211050" cy="23550"/>
            </a:xfrm>
            <a:custGeom>
              <a:rect b="b" l="l" r="r" t="t"/>
              <a:pathLst>
                <a:path extrusionOk="0" h="942" w="8442">
                  <a:moveTo>
                    <a:pt x="274" y="1"/>
                  </a:moveTo>
                  <a:cubicBezTo>
                    <a:pt x="274" y="299"/>
                    <a:pt x="179" y="608"/>
                    <a:pt x="0" y="846"/>
                  </a:cubicBezTo>
                  <a:cubicBezTo>
                    <a:pt x="703" y="894"/>
                    <a:pt x="1417" y="930"/>
                    <a:pt x="2131" y="942"/>
                  </a:cubicBezTo>
                  <a:cubicBezTo>
                    <a:pt x="2184" y="942"/>
                    <a:pt x="2237" y="942"/>
                    <a:pt x="2290" y="942"/>
                  </a:cubicBezTo>
                  <a:cubicBezTo>
                    <a:pt x="4345" y="942"/>
                    <a:pt x="6410" y="718"/>
                    <a:pt x="8442" y="358"/>
                  </a:cubicBezTo>
                  <a:lnTo>
                    <a:pt x="8442" y="358"/>
                  </a:lnTo>
                  <a:cubicBezTo>
                    <a:pt x="8197" y="362"/>
                    <a:pt x="7949" y="363"/>
                    <a:pt x="7698" y="363"/>
                  </a:cubicBezTo>
                  <a:cubicBezTo>
                    <a:pt x="5341" y="363"/>
                    <a:pt x="2705" y="216"/>
                    <a:pt x="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
            <p:cNvSpPr/>
            <p:nvPr/>
          </p:nvSpPr>
          <p:spPr>
            <a:xfrm>
              <a:off x="1835050" y="3617550"/>
              <a:ext cx="17575" cy="4775"/>
            </a:xfrm>
            <a:custGeom>
              <a:rect b="b" l="l" r="r" t="t"/>
              <a:pathLst>
                <a:path extrusionOk="0" h="191" w="703">
                  <a:moveTo>
                    <a:pt x="0" y="0"/>
                  </a:moveTo>
                  <a:cubicBezTo>
                    <a:pt x="226" y="71"/>
                    <a:pt x="429" y="131"/>
                    <a:pt x="655" y="191"/>
                  </a:cubicBezTo>
                  <a:lnTo>
                    <a:pt x="703" y="107"/>
                  </a:lnTo>
                  <a:cubicBezTo>
                    <a:pt x="464" y="71"/>
                    <a:pt x="238" y="2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
            <p:cNvSpPr/>
            <p:nvPr/>
          </p:nvSpPr>
          <p:spPr>
            <a:xfrm>
              <a:off x="2815525" y="3183850"/>
              <a:ext cx="597125" cy="421500"/>
            </a:xfrm>
            <a:custGeom>
              <a:rect b="b" l="l" r="r" t="t"/>
              <a:pathLst>
                <a:path extrusionOk="0" h="16860" w="23885">
                  <a:moveTo>
                    <a:pt x="23884" y="1"/>
                  </a:moveTo>
                  <a:cubicBezTo>
                    <a:pt x="22110" y="1537"/>
                    <a:pt x="20324" y="3025"/>
                    <a:pt x="18526" y="4513"/>
                  </a:cubicBezTo>
                  <a:cubicBezTo>
                    <a:pt x="16657" y="6109"/>
                    <a:pt x="15002" y="7466"/>
                    <a:pt x="13109" y="8823"/>
                  </a:cubicBezTo>
                  <a:cubicBezTo>
                    <a:pt x="9835" y="11264"/>
                    <a:pt x="6311" y="13288"/>
                    <a:pt x="2762" y="15276"/>
                  </a:cubicBezTo>
                  <a:cubicBezTo>
                    <a:pt x="1846" y="15812"/>
                    <a:pt x="941" y="16336"/>
                    <a:pt x="0" y="16860"/>
                  </a:cubicBezTo>
                  <a:cubicBezTo>
                    <a:pt x="881" y="16515"/>
                    <a:pt x="1739" y="16157"/>
                    <a:pt x="2620" y="15800"/>
                  </a:cubicBezTo>
                  <a:cubicBezTo>
                    <a:pt x="6191" y="14371"/>
                    <a:pt x="9704" y="12097"/>
                    <a:pt x="12919" y="9788"/>
                  </a:cubicBezTo>
                  <a:cubicBezTo>
                    <a:pt x="16919" y="6942"/>
                    <a:pt x="20658" y="3727"/>
                    <a:pt x="23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
            <p:cNvSpPr/>
            <p:nvPr/>
          </p:nvSpPr>
          <p:spPr>
            <a:xfrm>
              <a:off x="2169900" y="3650575"/>
              <a:ext cx="569450" cy="111425"/>
            </a:xfrm>
            <a:custGeom>
              <a:rect b="b" l="l" r="r" t="t"/>
              <a:pathLst>
                <a:path extrusionOk="0" h="4457" w="22778">
                  <a:moveTo>
                    <a:pt x="22777" y="1"/>
                  </a:moveTo>
                  <a:cubicBezTo>
                    <a:pt x="18908" y="1346"/>
                    <a:pt x="14383" y="2632"/>
                    <a:pt x="10669" y="3084"/>
                  </a:cubicBezTo>
                  <a:cubicBezTo>
                    <a:pt x="8264" y="3370"/>
                    <a:pt x="5835" y="3584"/>
                    <a:pt x="3430" y="3620"/>
                  </a:cubicBezTo>
                  <a:cubicBezTo>
                    <a:pt x="3248" y="3622"/>
                    <a:pt x="3066" y="3623"/>
                    <a:pt x="2884" y="3623"/>
                  </a:cubicBezTo>
                  <a:cubicBezTo>
                    <a:pt x="2007" y="3623"/>
                    <a:pt x="1133" y="3600"/>
                    <a:pt x="274" y="3561"/>
                  </a:cubicBezTo>
                  <a:lnTo>
                    <a:pt x="274" y="3561"/>
                  </a:lnTo>
                  <a:cubicBezTo>
                    <a:pt x="286" y="3858"/>
                    <a:pt x="191" y="4144"/>
                    <a:pt x="1" y="4406"/>
                  </a:cubicBezTo>
                  <a:cubicBezTo>
                    <a:pt x="155" y="4406"/>
                    <a:pt x="310" y="4418"/>
                    <a:pt x="465" y="4418"/>
                  </a:cubicBezTo>
                  <a:cubicBezTo>
                    <a:pt x="1112" y="4444"/>
                    <a:pt x="1759" y="4457"/>
                    <a:pt x="2405" y="4457"/>
                  </a:cubicBezTo>
                  <a:cubicBezTo>
                    <a:pt x="4401" y="4457"/>
                    <a:pt x="6395" y="4336"/>
                    <a:pt x="8383" y="4120"/>
                  </a:cubicBezTo>
                  <a:cubicBezTo>
                    <a:pt x="10871" y="3882"/>
                    <a:pt x="13347" y="3525"/>
                    <a:pt x="15764" y="2870"/>
                  </a:cubicBezTo>
                  <a:cubicBezTo>
                    <a:pt x="18193" y="2191"/>
                    <a:pt x="20539" y="1203"/>
                    <a:pt x="2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
            <p:cNvSpPr/>
            <p:nvPr/>
          </p:nvSpPr>
          <p:spPr>
            <a:xfrm>
              <a:off x="2863450" y="3223450"/>
              <a:ext cx="598600" cy="455425"/>
            </a:xfrm>
            <a:custGeom>
              <a:rect b="b" l="l" r="r" t="t"/>
              <a:pathLst>
                <a:path extrusionOk="0" h="18217" w="23944">
                  <a:moveTo>
                    <a:pt x="23944" y="0"/>
                  </a:moveTo>
                  <a:lnTo>
                    <a:pt x="23944" y="0"/>
                  </a:lnTo>
                  <a:cubicBezTo>
                    <a:pt x="22515" y="1441"/>
                    <a:pt x="21027" y="2810"/>
                    <a:pt x="19503" y="4155"/>
                  </a:cubicBezTo>
                  <a:cubicBezTo>
                    <a:pt x="17324" y="6132"/>
                    <a:pt x="14538" y="8501"/>
                    <a:pt x="12478" y="10073"/>
                  </a:cubicBezTo>
                  <a:cubicBezTo>
                    <a:pt x="10823" y="11323"/>
                    <a:pt x="9108" y="12514"/>
                    <a:pt x="7382" y="13669"/>
                  </a:cubicBezTo>
                  <a:cubicBezTo>
                    <a:pt x="5858" y="14645"/>
                    <a:pt x="4310" y="15574"/>
                    <a:pt x="2798" y="16538"/>
                  </a:cubicBezTo>
                  <a:cubicBezTo>
                    <a:pt x="1881" y="17121"/>
                    <a:pt x="941" y="17669"/>
                    <a:pt x="0" y="18217"/>
                  </a:cubicBezTo>
                  <a:cubicBezTo>
                    <a:pt x="774" y="17871"/>
                    <a:pt x="1548" y="17514"/>
                    <a:pt x="2322" y="17181"/>
                  </a:cubicBezTo>
                  <a:cubicBezTo>
                    <a:pt x="4179" y="16383"/>
                    <a:pt x="5989" y="15478"/>
                    <a:pt x="7680" y="14383"/>
                  </a:cubicBezTo>
                  <a:cubicBezTo>
                    <a:pt x="9870" y="12930"/>
                    <a:pt x="12002" y="11371"/>
                    <a:pt x="14038" y="9704"/>
                  </a:cubicBezTo>
                  <a:cubicBezTo>
                    <a:pt x="17633" y="6787"/>
                    <a:pt x="21134" y="3703"/>
                    <a:pt x="23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
            <p:cNvSpPr/>
            <p:nvPr/>
          </p:nvSpPr>
          <p:spPr>
            <a:xfrm>
              <a:off x="1788300" y="3717850"/>
              <a:ext cx="1003725" cy="114400"/>
            </a:xfrm>
            <a:custGeom>
              <a:rect b="b" l="l" r="r" t="t"/>
              <a:pathLst>
                <a:path extrusionOk="0" h="4576" w="40149">
                  <a:moveTo>
                    <a:pt x="40149" y="0"/>
                  </a:moveTo>
                  <a:lnTo>
                    <a:pt x="40149" y="0"/>
                  </a:lnTo>
                  <a:cubicBezTo>
                    <a:pt x="38291" y="703"/>
                    <a:pt x="36351" y="1179"/>
                    <a:pt x="34422" y="1655"/>
                  </a:cubicBezTo>
                  <a:cubicBezTo>
                    <a:pt x="32160" y="2215"/>
                    <a:pt x="29885" y="2787"/>
                    <a:pt x="27552" y="3132"/>
                  </a:cubicBezTo>
                  <a:cubicBezTo>
                    <a:pt x="25048" y="3490"/>
                    <a:pt x="22014" y="3685"/>
                    <a:pt x="19081" y="3685"/>
                  </a:cubicBezTo>
                  <a:cubicBezTo>
                    <a:pt x="18207" y="3685"/>
                    <a:pt x="17342" y="3667"/>
                    <a:pt x="16503" y="3632"/>
                  </a:cubicBezTo>
                  <a:cubicBezTo>
                    <a:pt x="12979" y="3441"/>
                    <a:pt x="10097" y="3001"/>
                    <a:pt x="6668" y="2275"/>
                  </a:cubicBezTo>
                  <a:cubicBezTo>
                    <a:pt x="4489" y="1846"/>
                    <a:pt x="2322" y="1417"/>
                    <a:pt x="167" y="929"/>
                  </a:cubicBezTo>
                  <a:lnTo>
                    <a:pt x="1" y="882"/>
                  </a:lnTo>
                  <a:lnTo>
                    <a:pt x="1" y="882"/>
                  </a:lnTo>
                  <a:cubicBezTo>
                    <a:pt x="96" y="929"/>
                    <a:pt x="203" y="989"/>
                    <a:pt x="310" y="1024"/>
                  </a:cubicBezTo>
                  <a:cubicBezTo>
                    <a:pt x="1882" y="1774"/>
                    <a:pt x="3537" y="2370"/>
                    <a:pt x="5216" y="2858"/>
                  </a:cubicBezTo>
                  <a:cubicBezTo>
                    <a:pt x="7954" y="3608"/>
                    <a:pt x="10788" y="4037"/>
                    <a:pt x="13610" y="4322"/>
                  </a:cubicBezTo>
                  <a:cubicBezTo>
                    <a:pt x="15273" y="4499"/>
                    <a:pt x="16949" y="4575"/>
                    <a:pt x="18625" y="4575"/>
                  </a:cubicBezTo>
                  <a:cubicBezTo>
                    <a:pt x="19768" y="4575"/>
                    <a:pt x="20912" y="4540"/>
                    <a:pt x="22051" y="4477"/>
                  </a:cubicBezTo>
                  <a:cubicBezTo>
                    <a:pt x="25313" y="4346"/>
                    <a:pt x="28540" y="3930"/>
                    <a:pt x="31707" y="3156"/>
                  </a:cubicBezTo>
                  <a:cubicBezTo>
                    <a:pt x="34624" y="2453"/>
                    <a:pt x="37529" y="1489"/>
                    <a:pt x="401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
            <p:cNvSpPr/>
            <p:nvPr/>
          </p:nvSpPr>
          <p:spPr>
            <a:xfrm>
              <a:off x="1737700" y="3790775"/>
              <a:ext cx="543250" cy="117600"/>
            </a:xfrm>
            <a:custGeom>
              <a:rect b="b" l="l" r="r" t="t"/>
              <a:pathLst>
                <a:path extrusionOk="0" h="4704" w="21730">
                  <a:moveTo>
                    <a:pt x="1" y="0"/>
                  </a:moveTo>
                  <a:lnTo>
                    <a:pt x="1" y="0"/>
                  </a:lnTo>
                  <a:cubicBezTo>
                    <a:pt x="2942" y="1584"/>
                    <a:pt x="6132" y="2537"/>
                    <a:pt x="9371" y="3239"/>
                  </a:cubicBezTo>
                  <a:cubicBezTo>
                    <a:pt x="13074" y="4084"/>
                    <a:pt x="16860" y="4572"/>
                    <a:pt x="20670" y="4692"/>
                  </a:cubicBezTo>
                  <a:cubicBezTo>
                    <a:pt x="21027" y="4703"/>
                    <a:pt x="21384" y="4703"/>
                    <a:pt x="21730" y="4703"/>
                  </a:cubicBezTo>
                  <a:cubicBezTo>
                    <a:pt x="21241" y="4644"/>
                    <a:pt x="20789" y="4572"/>
                    <a:pt x="20313" y="4501"/>
                  </a:cubicBezTo>
                  <a:cubicBezTo>
                    <a:pt x="17372" y="3989"/>
                    <a:pt x="14443" y="3560"/>
                    <a:pt x="11514" y="3037"/>
                  </a:cubicBezTo>
                  <a:cubicBezTo>
                    <a:pt x="7633" y="2239"/>
                    <a:pt x="3751" y="131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
            <p:cNvSpPr/>
            <p:nvPr/>
          </p:nvSpPr>
          <p:spPr>
            <a:xfrm>
              <a:off x="2358625" y="3515750"/>
              <a:ext cx="916500" cy="396925"/>
            </a:xfrm>
            <a:custGeom>
              <a:rect b="b" l="l" r="r" t="t"/>
              <a:pathLst>
                <a:path extrusionOk="0" h="15877" w="36660">
                  <a:moveTo>
                    <a:pt x="36659" y="0"/>
                  </a:moveTo>
                  <a:cubicBezTo>
                    <a:pt x="36564" y="48"/>
                    <a:pt x="36505" y="95"/>
                    <a:pt x="36445" y="143"/>
                  </a:cubicBezTo>
                  <a:cubicBezTo>
                    <a:pt x="34874" y="1203"/>
                    <a:pt x="33290" y="2131"/>
                    <a:pt x="31695" y="3239"/>
                  </a:cubicBezTo>
                  <a:cubicBezTo>
                    <a:pt x="25325" y="7572"/>
                    <a:pt x="18633" y="10918"/>
                    <a:pt x="11454" y="13204"/>
                  </a:cubicBezTo>
                  <a:cubicBezTo>
                    <a:pt x="9763" y="13764"/>
                    <a:pt x="8049" y="14216"/>
                    <a:pt x="6322" y="14669"/>
                  </a:cubicBezTo>
                  <a:cubicBezTo>
                    <a:pt x="4227" y="15204"/>
                    <a:pt x="2108" y="15645"/>
                    <a:pt x="0" y="15835"/>
                  </a:cubicBezTo>
                  <a:cubicBezTo>
                    <a:pt x="431" y="15863"/>
                    <a:pt x="861" y="15877"/>
                    <a:pt x="1290" y="15877"/>
                  </a:cubicBezTo>
                  <a:cubicBezTo>
                    <a:pt x="5068" y="15877"/>
                    <a:pt x="8765" y="14845"/>
                    <a:pt x="12347" y="13668"/>
                  </a:cubicBezTo>
                  <a:cubicBezTo>
                    <a:pt x="16609" y="12252"/>
                    <a:pt x="20741" y="10466"/>
                    <a:pt x="24718" y="8358"/>
                  </a:cubicBezTo>
                  <a:cubicBezTo>
                    <a:pt x="27492" y="6846"/>
                    <a:pt x="30230" y="5239"/>
                    <a:pt x="32742" y="3358"/>
                  </a:cubicBezTo>
                  <a:cubicBezTo>
                    <a:pt x="34112" y="2322"/>
                    <a:pt x="35374" y="1155"/>
                    <a:pt x="366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
            <p:cNvSpPr/>
            <p:nvPr/>
          </p:nvSpPr>
          <p:spPr>
            <a:xfrm>
              <a:off x="3328975" y="3347875"/>
              <a:ext cx="137550" cy="127400"/>
            </a:xfrm>
            <a:custGeom>
              <a:rect b="b" l="l" r="r" t="t"/>
              <a:pathLst>
                <a:path extrusionOk="0" h="5096" w="5502">
                  <a:moveTo>
                    <a:pt x="5501" y="0"/>
                  </a:moveTo>
                  <a:lnTo>
                    <a:pt x="5501" y="0"/>
                  </a:lnTo>
                  <a:cubicBezTo>
                    <a:pt x="3703" y="1441"/>
                    <a:pt x="1739" y="3358"/>
                    <a:pt x="1" y="5096"/>
                  </a:cubicBezTo>
                  <a:cubicBezTo>
                    <a:pt x="2132" y="3762"/>
                    <a:pt x="4013" y="2036"/>
                    <a:pt x="5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
            <p:cNvSpPr/>
            <p:nvPr/>
          </p:nvSpPr>
          <p:spPr>
            <a:xfrm>
              <a:off x="3097100" y="3319875"/>
              <a:ext cx="468525" cy="423000"/>
            </a:xfrm>
            <a:custGeom>
              <a:rect b="b" l="l" r="r" t="t"/>
              <a:pathLst>
                <a:path extrusionOk="0" h="16920" w="18741">
                  <a:moveTo>
                    <a:pt x="18741" y="1"/>
                  </a:moveTo>
                  <a:cubicBezTo>
                    <a:pt x="17157" y="2037"/>
                    <a:pt x="15300" y="3823"/>
                    <a:pt x="13490" y="5621"/>
                  </a:cubicBezTo>
                  <a:cubicBezTo>
                    <a:pt x="10014" y="9157"/>
                    <a:pt x="5989" y="12431"/>
                    <a:pt x="2203" y="15360"/>
                  </a:cubicBezTo>
                  <a:cubicBezTo>
                    <a:pt x="1489" y="15908"/>
                    <a:pt x="751" y="16420"/>
                    <a:pt x="1" y="16920"/>
                  </a:cubicBezTo>
                  <a:cubicBezTo>
                    <a:pt x="667" y="16562"/>
                    <a:pt x="1346" y="16193"/>
                    <a:pt x="2013" y="15824"/>
                  </a:cubicBezTo>
                  <a:cubicBezTo>
                    <a:pt x="5346" y="13955"/>
                    <a:pt x="8263" y="11431"/>
                    <a:pt x="11061" y="8835"/>
                  </a:cubicBezTo>
                  <a:cubicBezTo>
                    <a:pt x="13907" y="6180"/>
                    <a:pt x="16717" y="3382"/>
                    <a:pt x="18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
            <p:cNvSpPr/>
            <p:nvPr/>
          </p:nvSpPr>
          <p:spPr>
            <a:xfrm>
              <a:off x="2239250" y="3776775"/>
              <a:ext cx="824550" cy="236975"/>
            </a:xfrm>
            <a:custGeom>
              <a:rect b="b" l="l" r="r" t="t"/>
              <a:pathLst>
                <a:path extrusionOk="0" h="9479" w="32982">
                  <a:moveTo>
                    <a:pt x="32981" y="1"/>
                  </a:moveTo>
                  <a:lnTo>
                    <a:pt x="32981" y="1"/>
                  </a:lnTo>
                  <a:cubicBezTo>
                    <a:pt x="30909" y="977"/>
                    <a:pt x="28778" y="1894"/>
                    <a:pt x="26671" y="2823"/>
                  </a:cubicBezTo>
                  <a:cubicBezTo>
                    <a:pt x="23516" y="4216"/>
                    <a:pt x="20325" y="5525"/>
                    <a:pt x="16848" y="6561"/>
                  </a:cubicBezTo>
                  <a:cubicBezTo>
                    <a:pt x="14467" y="7276"/>
                    <a:pt x="12038" y="7811"/>
                    <a:pt x="9585" y="8216"/>
                  </a:cubicBezTo>
                  <a:cubicBezTo>
                    <a:pt x="7871" y="8466"/>
                    <a:pt x="5835" y="8681"/>
                    <a:pt x="3835" y="8931"/>
                  </a:cubicBezTo>
                  <a:cubicBezTo>
                    <a:pt x="2739" y="9050"/>
                    <a:pt x="1799" y="9192"/>
                    <a:pt x="715" y="9312"/>
                  </a:cubicBezTo>
                  <a:cubicBezTo>
                    <a:pt x="477" y="9347"/>
                    <a:pt x="239" y="9359"/>
                    <a:pt x="1" y="9395"/>
                  </a:cubicBezTo>
                  <a:cubicBezTo>
                    <a:pt x="1048" y="9419"/>
                    <a:pt x="2096" y="9478"/>
                    <a:pt x="3156" y="9478"/>
                  </a:cubicBezTo>
                  <a:cubicBezTo>
                    <a:pt x="3178" y="9478"/>
                    <a:pt x="3200" y="9478"/>
                    <a:pt x="3222" y="9478"/>
                  </a:cubicBezTo>
                  <a:cubicBezTo>
                    <a:pt x="10010" y="9478"/>
                    <a:pt x="16702" y="7660"/>
                    <a:pt x="22956" y="5121"/>
                  </a:cubicBezTo>
                  <a:cubicBezTo>
                    <a:pt x="26445" y="3716"/>
                    <a:pt x="29862" y="2108"/>
                    <a:pt x="329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
            <p:cNvSpPr/>
            <p:nvPr/>
          </p:nvSpPr>
          <p:spPr>
            <a:xfrm>
              <a:off x="1774025" y="3907750"/>
              <a:ext cx="394700" cy="95425"/>
            </a:xfrm>
            <a:custGeom>
              <a:rect b="b" l="l" r="r" t="t"/>
              <a:pathLst>
                <a:path extrusionOk="0" h="3817" w="15788">
                  <a:moveTo>
                    <a:pt x="0" y="1"/>
                  </a:moveTo>
                  <a:lnTo>
                    <a:pt x="0" y="1"/>
                  </a:lnTo>
                  <a:cubicBezTo>
                    <a:pt x="238" y="120"/>
                    <a:pt x="477" y="227"/>
                    <a:pt x="727" y="346"/>
                  </a:cubicBezTo>
                  <a:cubicBezTo>
                    <a:pt x="3632" y="1632"/>
                    <a:pt x="6668" y="2584"/>
                    <a:pt x="9775" y="3203"/>
                  </a:cubicBezTo>
                  <a:cubicBezTo>
                    <a:pt x="11426" y="3510"/>
                    <a:pt x="13084" y="3816"/>
                    <a:pt x="14758" y="3816"/>
                  </a:cubicBezTo>
                  <a:cubicBezTo>
                    <a:pt x="15100" y="3816"/>
                    <a:pt x="15444" y="3803"/>
                    <a:pt x="15788" y="3775"/>
                  </a:cubicBezTo>
                  <a:cubicBezTo>
                    <a:pt x="13692" y="3656"/>
                    <a:pt x="11645" y="2977"/>
                    <a:pt x="9561" y="2453"/>
                  </a:cubicBezTo>
                  <a:cubicBezTo>
                    <a:pt x="6703" y="1691"/>
                    <a:pt x="3810" y="1025"/>
                    <a:pt x="953" y="263"/>
                  </a:cubicBezTo>
                  <a:cubicBezTo>
                    <a:pt x="643" y="179"/>
                    <a:pt x="310" y="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
            <p:cNvSpPr/>
            <p:nvPr/>
          </p:nvSpPr>
          <p:spPr>
            <a:xfrm>
              <a:off x="3119125" y="3396075"/>
              <a:ext cx="502175" cy="434600"/>
            </a:xfrm>
            <a:custGeom>
              <a:rect b="b" l="l" r="r" t="t"/>
              <a:pathLst>
                <a:path extrusionOk="0" h="17384" w="20087">
                  <a:moveTo>
                    <a:pt x="20086" y="1"/>
                  </a:moveTo>
                  <a:lnTo>
                    <a:pt x="20086" y="1"/>
                  </a:lnTo>
                  <a:cubicBezTo>
                    <a:pt x="17074" y="3144"/>
                    <a:pt x="14074" y="6311"/>
                    <a:pt x="10800" y="9169"/>
                  </a:cubicBezTo>
                  <a:cubicBezTo>
                    <a:pt x="8085" y="11514"/>
                    <a:pt x="5299" y="13395"/>
                    <a:pt x="2334" y="15646"/>
                  </a:cubicBezTo>
                  <a:cubicBezTo>
                    <a:pt x="1560" y="16229"/>
                    <a:pt x="786" y="16836"/>
                    <a:pt x="1" y="17384"/>
                  </a:cubicBezTo>
                  <a:cubicBezTo>
                    <a:pt x="739" y="16967"/>
                    <a:pt x="1489" y="16562"/>
                    <a:pt x="2227" y="16134"/>
                  </a:cubicBezTo>
                  <a:cubicBezTo>
                    <a:pt x="5954" y="13979"/>
                    <a:pt x="9407" y="11371"/>
                    <a:pt x="12574" y="8466"/>
                  </a:cubicBezTo>
                  <a:cubicBezTo>
                    <a:pt x="13931" y="7192"/>
                    <a:pt x="15253" y="5894"/>
                    <a:pt x="16503" y="4513"/>
                  </a:cubicBezTo>
                  <a:cubicBezTo>
                    <a:pt x="17789" y="3085"/>
                    <a:pt x="18955" y="1549"/>
                    <a:pt x="20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
            <p:cNvSpPr/>
            <p:nvPr/>
          </p:nvSpPr>
          <p:spPr>
            <a:xfrm>
              <a:off x="2456550" y="3884250"/>
              <a:ext cx="570025" cy="190225"/>
            </a:xfrm>
            <a:custGeom>
              <a:rect b="b" l="l" r="r" t="t"/>
              <a:pathLst>
                <a:path extrusionOk="0" h="7609" w="22801">
                  <a:moveTo>
                    <a:pt x="22801" y="0"/>
                  </a:moveTo>
                  <a:lnTo>
                    <a:pt x="22801" y="0"/>
                  </a:lnTo>
                  <a:cubicBezTo>
                    <a:pt x="20920" y="953"/>
                    <a:pt x="18693" y="1893"/>
                    <a:pt x="17205" y="2512"/>
                  </a:cubicBezTo>
                  <a:cubicBezTo>
                    <a:pt x="15324" y="3286"/>
                    <a:pt x="13431" y="4060"/>
                    <a:pt x="11502" y="4679"/>
                  </a:cubicBezTo>
                  <a:cubicBezTo>
                    <a:pt x="8716" y="5584"/>
                    <a:pt x="5846" y="6191"/>
                    <a:pt x="3013" y="6894"/>
                  </a:cubicBezTo>
                  <a:cubicBezTo>
                    <a:pt x="2048" y="7120"/>
                    <a:pt x="1084" y="7382"/>
                    <a:pt x="119" y="7572"/>
                  </a:cubicBezTo>
                  <a:cubicBezTo>
                    <a:pt x="72" y="7596"/>
                    <a:pt x="24" y="7596"/>
                    <a:pt x="0" y="7608"/>
                  </a:cubicBezTo>
                  <a:cubicBezTo>
                    <a:pt x="750" y="7560"/>
                    <a:pt x="1512" y="7513"/>
                    <a:pt x="2274" y="7453"/>
                  </a:cubicBezTo>
                  <a:cubicBezTo>
                    <a:pt x="5965" y="7144"/>
                    <a:pt x="9561" y="6227"/>
                    <a:pt x="13038" y="4941"/>
                  </a:cubicBezTo>
                  <a:cubicBezTo>
                    <a:pt x="16455" y="3691"/>
                    <a:pt x="19800" y="2119"/>
                    <a:pt x="2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
            <p:cNvSpPr/>
            <p:nvPr/>
          </p:nvSpPr>
          <p:spPr>
            <a:xfrm>
              <a:off x="2740200" y="3754175"/>
              <a:ext cx="638200" cy="324750"/>
            </a:xfrm>
            <a:custGeom>
              <a:rect b="b" l="l" r="r" t="t"/>
              <a:pathLst>
                <a:path extrusionOk="0" h="12990" w="25528">
                  <a:moveTo>
                    <a:pt x="25528" y="0"/>
                  </a:moveTo>
                  <a:lnTo>
                    <a:pt x="25528" y="0"/>
                  </a:lnTo>
                  <a:cubicBezTo>
                    <a:pt x="24790" y="500"/>
                    <a:pt x="24028" y="976"/>
                    <a:pt x="23254" y="1441"/>
                  </a:cubicBezTo>
                  <a:cubicBezTo>
                    <a:pt x="19575" y="3703"/>
                    <a:pt x="15896" y="6013"/>
                    <a:pt x="11967" y="7834"/>
                  </a:cubicBezTo>
                  <a:cubicBezTo>
                    <a:pt x="9919" y="8823"/>
                    <a:pt x="8181" y="9501"/>
                    <a:pt x="6061" y="10358"/>
                  </a:cubicBezTo>
                  <a:cubicBezTo>
                    <a:pt x="4025" y="11192"/>
                    <a:pt x="2001" y="12061"/>
                    <a:pt x="1" y="12990"/>
                  </a:cubicBezTo>
                  <a:cubicBezTo>
                    <a:pt x="5085" y="11406"/>
                    <a:pt x="10097" y="9596"/>
                    <a:pt x="14800" y="7108"/>
                  </a:cubicBezTo>
                  <a:cubicBezTo>
                    <a:pt x="17908" y="5477"/>
                    <a:pt x="20956" y="3691"/>
                    <a:pt x="23694" y="1488"/>
                  </a:cubicBezTo>
                  <a:cubicBezTo>
                    <a:pt x="24314" y="988"/>
                    <a:pt x="24933" y="500"/>
                    <a:pt x="255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
            <p:cNvSpPr/>
            <p:nvPr/>
          </p:nvSpPr>
          <p:spPr>
            <a:xfrm>
              <a:off x="3452200" y="3529725"/>
              <a:ext cx="169100" cy="168800"/>
            </a:xfrm>
            <a:custGeom>
              <a:rect b="b" l="l" r="r" t="t"/>
              <a:pathLst>
                <a:path extrusionOk="0" h="6752" w="6764">
                  <a:moveTo>
                    <a:pt x="6763" y="1"/>
                  </a:moveTo>
                  <a:cubicBezTo>
                    <a:pt x="6585" y="179"/>
                    <a:pt x="6406" y="322"/>
                    <a:pt x="6228" y="477"/>
                  </a:cubicBezTo>
                  <a:cubicBezTo>
                    <a:pt x="5430" y="1156"/>
                    <a:pt x="4656" y="1858"/>
                    <a:pt x="3894" y="2584"/>
                  </a:cubicBezTo>
                  <a:cubicBezTo>
                    <a:pt x="2513" y="3894"/>
                    <a:pt x="1275" y="5347"/>
                    <a:pt x="1" y="6752"/>
                  </a:cubicBezTo>
                  <a:cubicBezTo>
                    <a:pt x="1370" y="5787"/>
                    <a:pt x="2584" y="4835"/>
                    <a:pt x="3823" y="3644"/>
                  </a:cubicBezTo>
                  <a:cubicBezTo>
                    <a:pt x="4906" y="2572"/>
                    <a:pt x="5835" y="1358"/>
                    <a:pt x="6692" y="108"/>
                  </a:cubicBezTo>
                  <a:cubicBezTo>
                    <a:pt x="6728" y="72"/>
                    <a:pt x="6740" y="25"/>
                    <a:pt x="6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
            <p:cNvSpPr/>
            <p:nvPr/>
          </p:nvSpPr>
          <p:spPr>
            <a:xfrm>
              <a:off x="3312300" y="3536875"/>
              <a:ext cx="382525" cy="335775"/>
            </a:xfrm>
            <a:custGeom>
              <a:rect b="b" l="l" r="r" t="t"/>
              <a:pathLst>
                <a:path extrusionOk="0" h="13431" w="15301">
                  <a:moveTo>
                    <a:pt x="15300" y="0"/>
                  </a:moveTo>
                  <a:lnTo>
                    <a:pt x="15300" y="0"/>
                  </a:lnTo>
                  <a:cubicBezTo>
                    <a:pt x="13133" y="2536"/>
                    <a:pt x="10657" y="4787"/>
                    <a:pt x="8157" y="6978"/>
                  </a:cubicBezTo>
                  <a:cubicBezTo>
                    <a:pt x="5871" y="8894"/>
                    <a:pt x="3477" y="10668"/>
                    <a:pt x="1156" y="12526"/>
                  </a:cubicBezTo>
                  <a:cubicBezTo>
                    <a:pt x="775" y="12835"/>
                    <a:pt x="382" y="13133"/>
                    <a:pt x="1" y="13431"/>
                  </a:cubicBezTo>
                  <a:lnTo>
                    <a:pt x="929" y="12895"/>
                  </a:lnTo>
                  <a:cubicBezTo>
                    <a:pt x="3751" y="11335"/>
                    <a:pt x="6383" y="9454"/>
                    <a:pt x="8811" y="7347"/>
                  </a:cubicBezTo>
                  <a:cubicBezTo>
                    <a:pt x="11288" y="5215"/>
                    <a:pt x="13550" y="2798"/>
                    <a:pt x="15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
            <p:cNvSpPr/>
            <p:nvPr/>
          </p:nvSpPr>
          <p:spPr>
            <a:xfrm>
              <a:off x="2862250" y="3921750"/>
              <a:ext cx="383700" cy="179800"/>
            </a:xfrm>
            <a:custGeom>
              <a:rect b="b" l="l" r="r" t="t"/>
              <a:pathLst>
                <a:path extrusionOk="0" h="7192" w="15348">
                  <a:moveTo>
                    <a:pt x="15348" y="0"/>
                  </a:moveTo>
                  <a:cubicBezTo>
                    <a:pt x="12800" y="1334"/>
                    <a:pt x="10240" y="2560"/>
                    <a:pt x="7680" y="3834"/>
                  </a:cubicBezTo>
                  <a:cubicBezTo>
                    <a:pt x="5394" y="4882"/>
                    <a:pt x="3037" y="5918"/>
                    <a:pt x="739" y="6894"/>
                  </a:cubicBezTo>
                  <a:cubicBezTo>
                    <a:pt x="548" y="6965"/>
                    <a:pt x="227" y="7108"/>
                    <a:pt x="1" y="7192"/>
                  </a:cubicBezTo>
                  <a:lnTo>
                    <a:pt x="584" y="7061"/>
                  </a:lnTo>
                  <a:cubicBezTo>
                    <a:pt x="3156" y="6465"/>
                    <a:pt x="5692" y="5620"/>
                    <a:pt x="8085" y="4489"/>
                  </a:cubicBezTo>
                  <a:cubicBezTo>
                    <a:pt x="10645" y="3239"/>
                    <a:pt x="13074" y="1715"/>
                    <a:pt x="15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
            <p:cNvSpPr/>
            <p:nvPr/>
          </p:nvSpPr>
          <p:spPr>
            <a:xfrm>
              <a:off x="3016150" y="3615750"/>
              <a:ext cx="681050" cy="479250"/>
            </a:xfrm>
            <a:custGeom>
              <a:rect b="b" l="l" r="r" t="t"/>
              <a:pathLst>
                <a:path extrusionOk="0" h="19170" w="27242">
                  <a:moveTo>
                    <a:pt x="27242" y="1"/>
                  </a:moveTo>
                  <a:cubicBezTo>
                    <a:pt x="26110" y="1072"/>
                    <a:pt x="24979" y="2144"/>
                    <a:pt x="23872" y="3227"/>
                  </a:cubicBezTo>
                  <a:cubicBezTo>
                    <a:pt x="20074" y="6978"/>
                    <a:pt x="16264" y="10216"/>
                    <a:pt x="11823" y="13050"/>
                  </a:cubicBezTo>
                  <a:cubicBezTo>
                    <a:pt x="8049" y="15395"/>
                    <a:pt x="3989" y="17229"/>
                    <a:pt x="0" y="19170"/>
                  </a:cubicBezTo>
                  <a:cubicBezTo>
                    <a:pt x="6287" y="17288"/>
                    <a:pt x="12085" y="13990"/>
                    <a:pt x="17240" y="9966"/>
                  </a:cubicBezTo>
                  <a:cubicBezTo>
                    <a:pt x="19717" y="8061"/>
                    <a:pt x="22801" y="5561"/>
                    <a:pt x="24967" y="2894"/>
                  </a:cubicBezTo>
                  <a:cubicBezTo>
                    <a:pt x="25777" y="1965"/>
                    <a:pt x="26515" y="989"/>
                    <a:pt x="27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
            <p:cNvSpPr/>
            <p:nvPr/>
          </p:nvSpPr>
          <p:spPr>
            <a:xfrm>
              <a:off x="3116150" y="3957450"/>
              <a:ext cx="284000" cy="149450"/>
            </a:xfrm>
            <a:custGeom>
              <a:rect b="b" l="l" r="r" t="t"/>
              <a:pathLst>
                <a:path extrusionOk="0" h="5978" w="11360">
                  <a:moveTo>
                    <a:pt x="11359" y="1"/>
                  </a:moveTo>
                  <a:lnTo>
                    <a:pt x="11359" y="1"/>
                  </a:lnTo>
                  <a:cubicBezTo>
                    <a:pt x="11181" y="108"/>
                    <a:pt x="11002" y="215"/>
                    <a:pt x="10800" y="322"/>
                  </a:cubicBezTo>
                  <a:cubicBezTo>
                    <a:pt x="7204" y="2204"/>
                    <a:pt x="3584" y="4073"/>
                    <a:pt x="1" y="5978"/>
                  </a:cubicBezTo>
                  <a:cubicBezTo>
                    <a:pt x="2156" y="5264"/>
                    <a:pt x="4275" y="4430"/>
                    <a:pt x="6275" y="3370"/>
                  </a:cubicBezTo>
                  <a:cubicBezTo>
                    <a:pt x="7882" y="2525"/>
                    <a:pt x="9395" y="1477"/>
                    <a:pt x="10847" y="394"/>
                  </a:cubicBezTo>
                  <a:cubicBezTo>
                    <a:pt x="11014" y="263"/>
                    <a:pt x="11192" y="144"/>
                    <a:pt x="113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
            <p:cNvSpPr/>
            <p:nvPr/>
          </p:nvSpPr>
          <p:spPr>
            <a:xfrm>
              <a:off x="3468575" y="3633600"/>
              <a:ext cx="286675" cy="273275"/>
            </a:xfrm>
            <a:custGeom>
              <a:rect b="b" l="l" r="r" t="t"/>
              <a:pathLst>
                <a:path extrusionOk="0" h="10931" w="11467">
                  <a:moveTo>
                    <a:pt x="11466" y="1"/>
                  </a:moveTo>
                  <a:lnTo>
                    <a:pt x="11466" y="1"/>
                  </a:lnTo>
                  <a:cubicBezTo>
                    <a:pt x="11228" y="239"/>
                    <a:pt x="11014" y="453"/>
                    <a:pt x="10776" y="680"/>
                  </a:cubicBezTo>
                  <a:cubicBezTo>
                    <a:pt x="8752" y="2585"/>
                    <a:pt x="6751" y="4537"/>
                    <a:pt x="4739" y="6466"/>
                  </a:cubicBezTo>
                  <a:cubicBezTo>
                    <a:pt x="3180" y="7990"/>
                    <a:pt x="1667" y="9550"/>
                    <a:pt x="1" y="10931"/>
                  </a:cubicBezTo>
                  <a:cubicBezTo>
                    <a:pt x="2263" y="9657"/>
                    <a:pt x="4299" y="8014"/>
                    <a:pt x="6216" y="6264"/>
                  </a:cubicBezTo>
                  <a:cubicBezTo>
                    <a:pt x="8037" y="4561"/>
                    <a:pt x="9597" y="2632"/>
                    <a:pt x="11038" y="608"/>
                  </a:cubicBezTo>
                  <a:cubicBezTo>
                    <a:pt x="11192" y="394"/>
                    <a:pt x="11335" y="203"/>
                    <a:pt x="11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
            <p:cNvSpPr/>
            <p:nvPr/>
          </p:nvSpPr>
          <p:spPr>
            <a:xfrm>
              <a:off x="3585550" y="3649975"/>
              <a:ext cx="216425" cy="236975"/>
            </a:xfrm>
            <a:custGeom>
              <a:rect b="b" l="l" r="r" t="t"/>
              <a:pathLst>
                <a:path extrusionOk="0" h="9479" w="8657">
                  <a:moveTo>
                    <a:pt x="8657" y="1"/>
                  </a:moveTo>
                  <a:lnTo>
                    <a:pt x="8657" y="1"/>
                  </a:lnTo>
                  <a:cubicBezTo>
                    <a:pt x="7835" y="1370"/>
                    <a:pt x="6656" y="2465"/>
                    <a:pt x="5537" y="3644"/>
                  </a:cubicBezTo>
                  <a:cubicBezTo>
                    <a:pt x="3894" y="5335"/>
                    <a:pt x="2287" y="7061"/>
                    <a:pt x="644" y="8788"/>
                  </a:cubicBezTo>
                  <a:cubicBezTo>
                    <a:pt x="441" y="9014"/>
                    <a:pt x="215" y="9252"/>
                    <a:pt x="1" y="9478"/>
                  </a:cubicBezTo>
                  <a:cubicBezTo>
                    <a:pt x="167" y="9347"/>
                    <a:pt x="334" y="9228"/>
                    <a:pt x="501" y="9085"/>
                  </a:cubicBezTo>
                  <a:cubicBezTo>
                    <a:pt x="2596" y="7442"/>
                    <a:pt x="4608" y="5632"/>
                    <a:pt x="6335" y="3585"/>
                  </a:cubicBezTo>
                  <a:cubicBezTo>
                    <a:pt x="7240" y="2477"/>
                    <a:pt x="8156" y="1334"/>
                    <a:pt x="86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
            <p:cNvSpPr/>
            <p:nvPr/>
          </p:nvSpPr>
          <p:spPr>
            <a:xfrm>
              <a:off x="3303150" y="3943475"/>
              <a:ext cx="215450" cy="137775"/>
            </a:xfrm>
            <a:custGeom>
              <a:rect b="b" l="l" r="r" t="t"/>
              <a:pathLst>
                <a:path extrusionOk="0" h="5511" w="8618">
                  <a:moveTo>
                    <a:pt x="8618" y="0"/>
                  </a:moveTo>
                  <a:lnTo>
                    <a:pt x="8618" y="0"/>
                  </a:lnTo>
                  <a:cubicBezTo>
                    <a:pt x="5820" y="1798"/>
                    <a:pt x="2998" y="3560"/>
                    <a:pt x="200" y="5382"/>
                  </a:cubicBezTo>
                  <a:cubicBezTo>
                    <a:pt x="42" y="5478"/>
                    <a:pt x="0" y="5511"/>
                    <a:pt x="20" y="5511"/>
                  </a:cubicBezTo>
                  <a:cubicBezTo>
                    <a:pt x="58" y="5511"/>
                    <a:pt x="310" y="5397"/>
                    <a:pt x="426" y="5358"/>
                  </a:cubicBezTo>
                  <a:cubicBezTo>
                    <a:pt x="1748" y="4799"/>
                    <a:pt x="3058" y="4203"/>
                    <a:pt x="4272" y="3453"/>
                  </a:cubicBezTo>
                  <a:cubicBezTo>
                    <a:pt x="5844" y="2453"/>
                    <a:pt x="7272" y="1262"/>
                    <a:pt x="8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
            <p:cNvSpPr/>
            <p:nvPr/>
          </p:nvSpPr>
          <p:spPr>
            <a:xfrm>
              <a:off x="3443575" y="3801200"/>
              <a:ext cx="313150" cy="247675"/>
            </a:xfrm>
            <a:custGeom>
              <a:rect b="b" l="l" r="r" t="t"/>
              <a:pathLst>
                <a:path extrusionOk="0" h="9907" w="12526">
                  <a:moveTo>
                    <a:pt x="12526" y="0"/>
                  </a:moveTo>
                  <a:lnTo>
                    <a:pt x="12526" y="0"/>
                  </a:lnTo>
                  <a:cubicBezTo>
                    <a:pt x="12335" y="167"/>
                    <a:pt x="12133" y="334"/>
                    <a:pt x="11919" y="512"/>
                  </a:cubicBezTo>
                  <a:cubicBezTo>
                    <a:pt x="7978" y="3810"/>
                    <a:pt x="4060" y="6930"/>
                    <a:pt x="0" y="9906"/>
                  </a:cubicBezTo>
                  <a:cubicBezTo>
                    <a:pt x="2608" y="8513"/>
                    <a:pt x="5084" y="6930"/>
                    <a:pt x="7370" y="5037"/>
                  </a:cubicBezTo>
                  <a:cubicBezTo>
                    <a:pt x="9037" y="3667"/>
                    <a:pt x="10537" y="2131"/>
                    <a:pt x="11990" y="572"/>
                  </a:cubicBezTo>
                  <a:cubicBezTo>
                    <a:pt x="12169" y="381"/>
                    <a:pt x="12347" y="179"/>
                    <a:pt x="125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
            <p:cNvSpPr/>
            <p:nvPr/>
          </p:nvSpPr>
          <p:spPr>
            <a:xfrm>
              <a:off x="3784975" y="3714875"/>
              <a:ext cx="56600" cy="63125"/>
            </a:xfrm>
            <a:custGeom>
              <a:rect b="b" l="l" r="r" t="t"/>
              <a:pathLst>
                <a:path extrusionOk="0" h="2525" w="2264">
                  <a:moveTo>
                    <a:pt x="2263" y="0"/>
                  </a:moveTo>
                  <a:lnTo>
                    <a:pt x="2263" y="0"/>
                  </a:lnTo>
                  <a:cubicBezTo>
                    <a:pt x="1430" y="643"/>
                    <a:pt x="632" y="1632"/>
                    <a:pt x="1" y="2525"/>
                  </a:cubicBezTo>
                  <a:cubicBezTo>
                    <a:pt x="918" y="1846"/>
                    <a:pt x="1703" y="989"/>
                    <a:pt x="2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
            <p:cNvSpPr/>
            <p:nvPr/>
          </p:nvSpPr>
          <p:spPr>
            <a:xfrm>
              <a:off x="3689725" y="3763700"/>
              <a:ext cx="203025" cy="170575"/>
            </a:xfrm>
            <a:custGeom>
              <a:rect b="b" l="l" r="r" t="t"/>
              <a:pathLst>
                <a:path extrusionOk="0" h="6823" w="8121">
                  <a:moveTo>
                    <a:pt x="8121" y="0"/>
                  </a:moveTo>
                  <a:cubicBezTo>
                    <a:pt x="7133" y="845"/>
                    <a:pt x="5740" y="1881"/>
                    <a:pt x="4466" y="2917"/>
                  </a:cubicBezTo>
                  <a:cubicBezTo>
                    <a:pt x="2954" y="4179"/>
                    <a:pt x="1513" y="5536"/>
                    <a:pt x="1" y="6822"/>
                  </a:cubicBezTo>
                  <a:cubicBezTo>
                    <a:pt x="3085" y="5072"/>
                    <a:pt x="6061" y="2893"/>
                    <a:pt x="8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
            <p:cNvSpPr/>
            <p:nvPr/>
          </p:nvSpPr>
          <p:spPr>
            <a:xfrm>
              <a:off x="3807000" y="3804775"/>
              <a:ext cx="126250" cy="102100"/>
            </a:xfrm>
            <a:custGeom>
              <a:rect b="b" l="l" r="r" t="t"/>
              <a:pathLst>
                <a:path extrusionOk="0" h="4084" w="5050">
                  <a:moveTo>
                    <a:pt x="5049" y="0"/>
                  </a:moveTo>
                  <a:lnTo>
                    <a:pt x="5049" y="0"/>
                  </a:lnTo>
                  <a:cubicBezTo>
                    <a:pt x="5035" y="5"/>
                    <a:pt x="5025" y="11"/>
                    <a:pt x="5017" y="18"/>
                  </a:cubicBezTo>
                  <a:lnTo>
                    <a:pt x="5017" y="18"/>
                  </a:lnTo>
                  <a:cubicBezTo>
                    <a:pt x="5028" y="12"/>
                    <a:pt x="5039" y="6"/>
                    <a:pt x="5049" y="0"/>
                  </a:cubicBezTo>
                  <a:close/>
                  <a:moveTo>
                    <a:pt x="5017" y="18"/>
                  </a:moveTo>
                  <a:cubicBezTo>
                    <a:pt x="4860" y="109"/>
                    <a:pt x="4693" y="210"/>
                    <a:pt x="4537" y="322"/>
                  </a:cubicBezTo>
                  <a:cubicBezTo>
                    <a:pt x="3870" y="750"/>
                    <a:pt x="3216" y="1215"/>
                    <a:pt x="2608" y="1726"/>
                  </a:cubicBezTo>
                  <a:cubicBezTo>
                    <a:pt x="1704" y="2465"/>
                    <a:pt x="882" y="3310"/>
                    <a:pt x="1" y="4084"/>
                  </a:cubicBezTo>
                  <a:cubicBezTo>
                    <a:pt x="1073" y="3572"/>
                    <a:pt x="2096" y="2929"/>
                    <a:pt x="3013" y="2155"/>
                  </a:cubicBezTo>
                  <a:cubicBezTo>
                    <a:pt x="3740" y="1524"/>
                    <a:pt x="4359" y="798"/>
                    <a:pt x="4990" y="60"/>
                  </a:cubicBezTo>
                  <a:cubicBezTo>
                    <a:pt x="4997" y="45"/>
                    <a:pt x="5004" y="30"/>
                    <a:pt x="5017"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
            <p:cNvSpPr/>
            <p:nvPr/>
          </p:nvSpPr>
          <p:spPr>
            <a:xfrm>
              <a:off x="3887675" y="3838400"/>
              <a:ext cx="84850" cy="70575"/>
            </a:xfrm>
            <a:custGeom>
              <a:rect b="b" l="l" r="r" t="t"/>
              <a:pathLst>
                <a:path extrusionOk="0" h="2823" w="3394">
                  <a:moveTo>
                    <a:pt x="3394" y="0"/>
                  </a:moveTo>
                  <a:cubicBezTo>
                    <a:pt x="2977" y="239"/>
                    <a:pt x="2167" y="798"/>
                    <a:pt x="1656" y="1215"/>
                  </a:cubicBezTo>
                  <a:cubicBezTo>
                    <a:pt x="1060" y="1703"/>
                    <a:pt x="536" y="2263"/>
                    <a:pt x="1" y="2822"/>
                  </a:cubicBezTo>
                  <a:cubicBezTo>
                    <a:pt x="1346" y="2144"/>
                    <a:pt x="2489" y="1179"/>
                    <a:pt x="3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
            <p:cNvSpPr/>
            <p:nvPr/>
          </p:nvSpPr>
          <p:spPr>
            <a:xfrm>
              <a:off x="3952275" y="3891075"/>
              <a:ext cx="53000" cy="51225"/>
            </a:xfrm>
            <a:custGeom>
              <a:rect b="b" l="l" r="r" t="t"/>
              <a:pathLst>
                <a:path extrusionOk="0" h="2049" w="2120">
                  <a:moveTo>
                    <a:pt x="2120" y="1"/>
                  </a:moveTo>
                  <a:lnTo>
                    <a:pt x="2120" y="1"/>
                  </a:lnTo>
                  <a:cubicBezTo>
                    <a:pt x="1334" y="596"/>
                    <a:pt x="596" y="1251"/>
                    <a:pt x="0" y="2049"/>
                  </a:cubicBezTo>
                  <a:cubicBezTo>
                    <a:pt x="810" y="1501"/>
                    <a:pt x="1524" y="834"/>
                    <a:pt x="2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
            <p:cNvSpPr/>
            <p:nvPr/>
          </p:nvSpPr>
          <p:spPr>
            <a:xfrm>
              <a:off x="4581225" y="2236500"/>
              <a:ext cx="575975" cy="210075"/>
            </a:xfrm>
            <a:custGeom>
              <a:rect b="b" l="l" r="r" t="t"/>
              <a:pathLst>
                <a:path extrusionOk="0" h="8403" w="23039">
                  <a:moveTo>
                    <a:pt x="22369" y="0"/>
                  </a:moveTo>
                  <a:cubicBezTo>
                    <a:pt x="21699" y="0"/>
                    <a:pt x="21030" y="27"/>
                    <a:pt x="20360" y="81"/>
                  </a:cubicBezTo>
                  <a:cubicBezTo>
                    <a:pt x="17395" y="366"/>
                    <a:pt x="14514" y="1247"/>
                    <a:pt x="11716" y="2212"/>
                  </a:cubicBezTo>
                  <a:cubicBezTo>
                    <a:pt x="7537" y="3676"/>
                    <a:pt x="3489" y="5653"/>
                    <a:pt x="0" y="8403"/>
                  </a:cubicBezTo>
                  <a:cubicBezTo>
                    <a:pt x="1488" y="7510"/>
                    <a:pt x="3072" y="6724"/>
                    <a:pt x="4644" y="5938"/>
                  </a:cubicBezTo>
                  <a:cubicBezTo>
                    <a:pt x="6537" y="5010"/>
                    <a:pt x="8192" y="4224"/>
                    <a:pt x="10013" y="3510"/>
                  </a:cubicBezTo>
                  <a:cubicBezTo>
                    <a:pt x="13264" y="2271"/>
                    <a:pt x="16609" y="1366"/>
                    <a:pt x="19991" y="581"/>
                  </a:cubicBezTo>
                  <a:cubicBezTo>
                    <a:pt x="21003" y="354"/>
                    <a:pt x="22015" y="176"/>
                    <a:pt x="23039" y="9"/>
                  </a:cubicBezTo>
                  <a:cubicBezTo>
                    <a:pt x="22815" y="3"/>
                    <a:pt x="22592" y="0"/>
                    <a:pt x="223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
            <p:cNvSpPr/>
            <p:nvPr/>
          </p:nvSpPr>
          <p:spPr>
            <a:xfrm>
              <a:off x="4783325" y="2334350"/>
              <a:ext cx="187550" cy="56575"/>
            </a:xfrm>
            <a:custGeom>
              <a:rect b="b" l="l" r="r" t="t"/>
              <a:pathLst>
                <a:path extrusionOk="0" h="2263" w="7502">
                  <a:moveTo>
                    <a:pt x="7501" y="0"/>
                  </a:moveTo>
                  <a:lnTo>
                    <a:pt x="7501" y="0"/>
                  </a:lnTo>
                  <a:cubicBezTo>
                    <a:pt x="4882" y="238"/>
                    <a:pt x="2322" y="1024"/>
                    <a:pt x="0" y="2262"/>
                  </a:cubicBezTo>
                  <a:cubicBezTo>
                    <a:pt x="2513" y="1524"/>
                    <a:pt x="5037" y="834"/>
                    <a:pt x="7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
            <p:cNvSpPr/>
            <p:nvPr/>
          </p:nvSpPr>
          <p:spPr>
            <a:xfrm>
              <a:off x="5039600" y="2295625"/>
              <a:ext cx="307200" cy="31600"/>
            </a:xfrm>
            <a:custGeom>
              <a:rect b="b" l="l" r="r" t="t"/>
              <a:pathLst>
                <a:path extrusionOk="0" h="1264" w="12288">
                  <a:moveTo>
                    <a:pt x="6307" y="1"/>
                  </a:moveTo>
                  <a:cubicBezTo>
                    <a:pt x="4163" y="1"/>
                    <a:pt x="2042" y="435"/>
                    <a:pt x="1" y="1049"/>
                  </a:cubicBezTo>
                  <a:cubicBezTo>
                    <a:pt x="1703" y="851"/>
                    <a:pt x="3428" y="772"/>
                    <a:pt x="5145" y="772"/>
                  </a:cubicBezTo>
                  <a:cubicBezTo>
                    <a:pt x="5590" y="772"/>
                    <a:pt x="6034" y="778"/>
                    <a:pt x="6478" y="787"/>
                  </a:cubicBezTo>
                  <a:cubicBezTo>
                    <a:pt x="8037" y="811"/>
                    <a:pt x="9823" y="894"/>
                    <a:pt x="11276" y="1085"/>
                  </a:cubicBezTo>
                  <a:cubicBezTo>
                    <a:pt x="11609" y="1133"/>
                    <a:pt x="11955" y="1192"/>
                    <a:pt x="12288" y="1264"/>
                  </a:cubicBezTo>
                  <a:cubicBezTo>
                    <a:pt x="12109" y="1168"/>
                    <a:pt x="11907" y="1085"/>
                    <a:pt x="11728" y="1014"/>
                  </a:cubicBezTo>
                  <a:cubicBezTo>
                    <a:pt x="10062" y="323"/>
                    <a:pt x="8264" y="61"/>
                    <a:pt x="6478" y="2"/>
                  </a:cubicBezTo>
                  <a:cubicBezTo>
                    <a:pt x="6421" y="1"/>
                    <a:pt x="6364" y="1"/>
                    <a:pt x="6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
            <p:cNvSpPr/>
            <p:nvPr/>
          </p:nvSpPr>
          <p:spPr>
            <a:xfrm>
              <a:off x="4982150" y="2352775"/>
              <a:ext cx="375975" cy="36075"/>
            </a:xfrm>
            <a:custGeom>
              <a:rect b="b" l="l" r="r" t="t"/>
              <a:pathLst>
                <a:path extrusionOk="0" h="1443" w="15039">
                  <a:moveTo>
                    <a:pt x="8070" y="1"/>
                  </a:moveTo>
                  <a:cubicBezTo>
                    <a:pt x="5246" y="1"/>
                    <a:pt x="2359" y="534"/>
                    <a:pt x="1" y="1383"/>
                  </a:cubicBezTo>
                  <a:cubicBezTo>
                    <a:pt x="2250" y="906"/>
                    <a:pt x="4561" y="754"/>
                    <a:pt x="6921" y="754"/>
                  </a:cubicBezTo>
                  <a:cubicBezTo>
                    <a:pt x="7272" y="754"/>
                    <a:pt x="7625" y="757"/>
                    <a:pt x="7978" y="763"/>
                  </a:cubicBezTo>
                  <a:cubicBezTo>
                    <a:pt x="9978" y="787"/>
                    <a:pt x="12038" y="811"/>
                    <a:pt x="13884" y="1180"/>
                  </a:cubicBezTo>
                  <a:cubicBezTo>
                    <a:pt x="14265" y="1252"/>
                    <a:pt x="14657" y="1347"/>
                    <a:pt x="15038" y="1442"/>
                  </a:cubicBezTo>
                  <a:cubicBezTo>
                    <a:pt x="14800" y="1323"/>
                    <a:pt x="14550" y="1192"/>
                    <a:pt x="14300" y="1085"/>
                  </a:cubicBezTo>
                  <a:cubicBezTo>
                    <a:pt x="12450" y="327"/>
                    <a:pt x="10279" y="1"/>
                    <a:pt x="8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
            <p:cNvSpPr/>
            <p:nvPr/>
          </p:nvSpPr>
          <p:spPr>
            <a:xfrm>
              <a:off x="5193800" y="2409250"/>
              <a:ext cx="150925" cy="17400"/>
            </a:xfrm>
            <a:custGeom>
              <a:rect b="b" l="l" r="r" t="t"/>
              <a:pathLst>
                <a:path extrusionOk="0" h="696" w="6037">
                  <a:moveTo>
                    <a:pt x="2491" y="1"/>
                  </a:moveTo>
                  <a:cubicBezTo>
                    <a:pt x="1755" y="1"/>
                    <a:pt x="1017" y="71"/>
                    <a:pt x="298" y="183"/>
                  </a:cubicBezTo>
                  <a:cubicBezTo>
                    <a:pt x="191" y="195"/>
                    <a:pt x="107" y="219"/>
                    <a:pt x="0" y="231"/>
                  </a:cubicBezTo>
                  <a:cubicBezTo>
                    <a:pt x="119" y="231"/>
                    <a:pt x="238" y="243"/>
                    <a:pt x="357" y="255"/>
                  </a:cubicBezTo>
                  <a:cubicBezTo>
                    <a:pt x="1274" y="338"/>
                    <a:pt x="2203" y="433"/>
                    <a:pt x="3120" y="481"/>
                  </a:cubicBezTo>
                  <a:cubicBezTo>
                    <a:pt x="4120" y="493"/>
                    <a:pt x="5132" y="540"/>
                    <a:pt x="6037" y="695"/>
                  </a:cubicBezTo>
                  <a:cubicBezTo>
                    <a:pt x="4917" y="191"/>
                    <a:pt x="3706" y="1"/>
                    <a:pt x="2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
            <p:cNvSpPr/>
            <p:nvPr/>
          </p:nvSpPr>
          <p:spPr>
            <a:xfrm>
              <a:off x="5296175" y="2454450"/>
              <a:ext cx="11350" cy="700"/>
            </a:xfrm>
            <a:custGeom>
              <a:rect b="b" l="l" r="r" t="t"/>
              <a:pathLst>
                <a:path extrusionOk="0" h="28" w="454">
                  <a:moveTo>
                    <a:pt x="227" y="0"/>
                  </a:moveTo>
                  <a:cubicBezTo>
                    <a:pt x="150" y="0"/>
                    <a:pt x="72" y="6"/>
                    <a:pt x="1" y="18"/>
                  </a:cubicBezTo>
                  <a:cubicBezTo>
                    <a:pt x="78" y="24"/>
                    <a:pt x="156" y="27"/>
                    <a:pt x="232" y="27"/>
                  </a:cubicBezTo>
                  <a:cubicBezTo>
                    <a:pt x="308" y="27"/>
                    <a:pt x="382" y="24"/>
                    <a:pt x="453" y="18"/>
                  </a:cubicBezTo>
                  <a:cubicBezTo>
                    <a:pt x="382" y="6"/>
                    <a:pt x="305" y="0"/>
                    <a:pt x="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
            <p:cNvSpPr/>
            <p:nvPr/>
          </p:nvSpPr>
          <p:spPr>
            <a:xfrm>
              <a:off x="4339525" y="2837375"/>
              <a:ext cx="301850" cy="181000"/>
            </a:xfrm>
            <a:custGeom>
              <a:rect b="b" l="l" r="r" t="t"/>
              <a:pathLst>
                <a:path extrusionOk="0" h="7240" w="12074">
                  <a:moveTo>
                    <a:pt x="0" y="1"/>
                  </a:moveTo>
                  <a:lnTo>
                    <a:pt x="0" y="1"/>
                  </a:lnTo>
                  <a:cubicBezTo>
                    <a:pt x="3441" y="3275"/>
                    <a:pt x="7573" y="5752"/>
                    <a:pt x="12073" y="7240"/>
                  </a:cubicBezTo>
                  <a:cubicBezTo>
                    <a:pt x="11942" y="7061"/>
                    <a:pt x="11835" y="6883"/>
                    <a:pt x="11716" y="6728"/>
                  </a:cubicBezTo>
                  <a:cubicBezTo>
                    <a:pt x="10192" y="5966"/>
                    <a:pt x="8704" y="5180"/>
                    <a:pt x="7227" y="4370"/>
                  </a:cubicBezTo>
                  <a:cubicBezTo>
                    <a:pt x="4751" y="3049"/>
                    <a:pt x="2310" y="163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
            <p:cNvSpPr/>
            <p:nvPr/>
          </p:nvSpPr>
          <p:spPr>
            <a:xfrm>
              <a:off x="4387450" y="2787075"/>
              <a:ext cx="206875" cy="128325"/>
            </a:xfrm>
            <a:custGeom>
              <a:rect b="b" l="l" r="r" t="t"/>
              <a:pathLst>
                <a:path extrusionOk="0" h="5133" w="8275">
                  <a:moveTo>
                    <a:pt x="0" y="1"/>
                  </a:moveTo>
                  <a:lnTo>
                    <a:pt x="0" y="1"/>
                  </a:lnTo>
                  <a:cubicBezTo>
                    <a:pt x="2298" y="1846"/>
                    <a:pt x="4834" y="3346"/>
                    <a:pt x="7430" y="4716"/>
                  </a:cubicBezTo>
                  <a:cubicBezTo>
                    <a:pt x="7692" y="4847"/>
                    <a:pt x="7977" y="5001"/>
                    <a:pt x="8251" y="5132"/>
                  </a:cubicBezTo>
                  <a:cubicBezTo>
                    <a:pt x="8251" y="5085"/>
                    <a:pt x="8263" y="5025"/>
                    <a:pt x="8275" y="4989"/>
                  </a:cubicBezTo>
                  <a:cubicBezTo>
                    <a:pt x="8192" y="4751"/>
                    <a:pt x="8084" y="4489"/>
                    <a:pt x="7989" y="4227"/>
                  </a:cubicBezTo>
                  <a:cubicBezTo>
                    <a:pt x="6894" y="3656"/>
                    <a:pt x="5810" y="3072"/>
                    <a:pt x="4703" y="2513"/>
                  </a:cubicBezTo>
                  <a:cubicBezTo>
                    <a:pt x="3131" y="1715"/>
                    <a:pt x="1524" y="90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
            <p:cNvSpPr/>
            <p:nvPr/>
          </p:nvSpPr>
          <p:spPr>
            <a:xfrm>
              <a:off x="4641050" y="2918350"/>
              <a:ext cx="192600" cy="83075"/>
            </a:xfrm>
            <a:custGeom>
              <a:rect b="b" l="l" r="r" t="t"/>
              <a:pathLst>
                <a:path extrusionOk="0" h="3323" w="7704">
                  <a:moveTo>
                    <a:pt x="0" y="0"/>
                  </a:moveTo>
                  <a:lnTo>
                    <a:pt x="0" y="0"/>
                  </a:lnTo>
                  <a:cubicBezTo>
                    <a:pt x="262" y="369"/>
                    <a:pt x="477" y="739"/>
                    <a:pt x="727" y="1108"/>
                  </a:cubicBezTo>
                  <a:cubicBezTo>
                    <a:pt x="1108" y="1262"/>
                    <a:pt x="1512" y="1429"/>
                    <a:pt x="1917" y="1584"/>
                  </a:cubicBezTo>
                  <a:cubicBezTo>
                    <a:pt x="3584" y="2215"/>
                    <a:pt x="5287" y="2691"/>
                    <a:pt x="7013" y="3144"/>
                  </a:cubicBezTo>
                  <a:cubicBezTo>
                    <a:pt x="7239" y="3203"/>
                    <a:pt x="7477" y="3263"/>
                    <a:pt x="7704" y="3322"/>
                  </a:cubicBezTo>
                  <a:cubicBezTo>
                    <a:pt x="7311" y="3167"/>
                    <a:pt x="6775" y="2929"/>
                    <a:pt x="6465" y="2798"/>
                  </a:cubicBezTo>
                  <a:cubicBezTo>
                    <a:pt x="4084" y="1762"/>
                    <a:pt x="2286" y="104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
            <p:cNvSpPr/>
            <p:nvPr/>
          </p:nvSpPr>
          <p:spPr>
            <a:xfrm>
              <a:off x="4883925" y="3016575"/>
              <a:ext cx="429550" cy="51150"/>
            </a:xfrm>
            <a:custGeom>
              <a:rect b="b" l="l" r="r" t="t"/>
              <a:pathLst>
                <a:path extrusionOk="0" h="2046" w="17182">
                  <a:moveTo>
                    <a:pt x="1" y="0"/>
                  </a:moveTo>
                  <a:lnTo>
                    <a:pt x="1" y="0"/>
                  </a:lnTo>
                  <a:cubicBezTo>
                    <a:pt x="3315" y="1462"/>
                    <a:pt x="6844" y="2046"/>
                    <a:pt x="10409" y="2046"/>
                  </a:cubicBezTo>
                  <a:cubicBezTo>
                    <a:pt x="11724" y="2046"/>
                    <a:pt x="13044" y="1966"/>
                    <a:pt x="14360" y="1822"/>
                  </a:cubicBezTo>
                  <a:cubicBezTo>
                    <a:pt x="14681" y="1798"/>
                    <a:pt x="14967" y="1774"/>
                    <a:pt x="15265" y="1739"/>
                  </a:cubicBezTo>
                  <a:cubicBezTo>
                    <a:pt x="15300" y="1727"/>
                    <a:pt x="15312" y="1703"/>
                    <a:pt x="15336" y="1679"/>
                  </a:cubicBezTo>
                  <a:cubicBezTo>
                    <a:pt x="15657" y="1536"/>
                    <a:pt x="15979" y="1382"/>
                    <a:pt x="16289" y="1239"/>
                  </a:cubicBezTo>
                  <a:cubicBezTo>
                    <a:pt x="16586" y="1060"/>
                    <a:pt x="16884" y="881"/>
                    <a:pt x="17181" y="715"/>
                  </a:cubicBezTo>
                  <a:lnTo>
                    <a:pt x="17181" y="715"/>
                  </a:lnTo>
                  <a:cubicBezTo>
                    <a:pt x="15217" y="953"/>
                    <a:pt x="13193" y="1143"/>
                    <a:pt x="10716" y="1239"/>
                  </a:cubicBezTo>
                  <a:cubicBezTo>
                    <a:pt x="10580" y="1241"/>
                    <a:pt x="10443" y="1242"/>
                    <a:pt x="10307" y="1242"/>
                  </a:cubicBezTo>
                  <a:cubicBezTo>
                    <a:pt x="9136" y="1242"/>
                    <a:pt x="7972" y="1155"/>
                    <a:pt x="6799" y="1048"/>
                  </a:cubicBezTo>
                  <a:cubicBezTo>
                    <a:pt x="4323" y="846"/>
                    <a:pt x="2525" y="5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
            <p:cNvSpPr/>
            <p:nvPr/>
          </p:nvSpPr>
          <p:spPr>
            <a:xfrm>
              <a:off x="4450250" y="2746000"/>
              <a:ext cx="121475" cy="75325"/>
            </a:xfrm>
            <a:custGeom>
              <a:rect b="b" l="l" r="r" t="t"/>
              <a:pathLst>
                <a:path extrusionOk="0" h="3013" w="4859">
                  <a:moveTo>
                    <a:pt x="0" y="1"/>
                  </a:moveTo>
                  <a:cubicBezTo>
                    <a:pt x="1524" y="1167"/>
                    <a:pt x="3156" y="2144"/>
                    <a:pt x="4858" y="3013"/>
                  </a:cubicBezTo>
                  <a:cubicBezTo>
                    <a:pt x="4799" y="2846"/>
                    <a:pt x="4751" y="2680"/>
                    <a:pt x="4691" y="2537"/>
                  </a:cubicBezTo>
                  <a:cubicBezTo>
                    <a:pt x="4656" y="2441"/>
                    <a:pt x="4703" y="2370"/>
                    <a:pt x="4775" y="2322"/>
                  </a:cubicBezTo>
                  <a:cubicBezTo>
                    <a:pt x="4322" y="2120"/>
                    <a:pt x="3810" y="1894"/>
                    <a:pt x="3263" y="1632"/>
                  </a:cubicBezTo>
                  <a:cubicBezTo>
                    <a:pt x="2155" y="1108"/>
                    <a:pt x="1060" y="62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
            <p:cNvSpPr/>
            <p:nvPr/>
          </p:nvSpPr>
          <p:spPr>
            <a:xfrm>
              <a:off x="4585375" y="2810900"/>
              <a:ext cx="332800" cy="119975"/>
            </a:xfrm>
            <a:custGeom>
              <a:rect b="b" l="l" r="r" t="t"/>
              <a:pathLst>
                <a:path extrusionOk="0" h="4799" w="13312">
                  <a:moveTo>
                    <a:pt x="1" y="0"/>
                  </a:moveTo>
                  <a:lnTo>
                    <a:pt x="1" y="0"/>
                  </a:lnTo>
                  <a:cubicBezTo>
                    <a:pt x="25" y="12"/>
                    <a:pt x="48" y="36"/>
                    <a:pt x="60" y="84"/>
                  </a:cubicBezTo>
                  <a:cubicBezTo>
                    <a:pt x="120" y="322"/>
                    <a:pt x="191" y="572"/>
                    <a:pt x="275" y="822"/>
                  </a:cubicBezTo>
                  <a:cubicBezTo>
                    <a:pt x="1775" y="1524"/>
                    <a:pt x="3311" y="2155"/>
                    <a:pt x="4870" y="2715"/>
                  </a:cubicBezTo>
                  <a:cubicBezTo>
                    <a:pt x="7264" y="3572"/>
                    <a:pt x="9752" y="4096"/>
                    <a:pt x="12240" y="4596"/>
                  </a:cubicBezTo>
                  <a:cubicBezTo>
                    <a:pt x="12598" y="4667"/>
                    <a:pt x="12955" y="4739"/>
                    <a:pt x="13312" y="4798"/>
                  </a:cubicBezTo>
                  <a:cubicBezTo>
                    <a:pt x="12848" y="4667"/>
                    <a:pt x="12395" y="4525"/>
                    <a:pt x="11931" y="4370"/>
                  </a:cubicBezTo>
                  <a:cubicBezTo>
                    <a:pt x="9169" y="3417"/>
                    <a:pt x="6359" y="2608"/>
                    <a:pt x="3620" y="1524"/>
                  </a:cubicBezTo>
                  <a:cubicBezTo>
                    <a:pt x="2263" y="965"/>
                    <a:pt x="1203" y="53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
            <p:cNvSpPr/>
            <p:nvPr/>
          </p:nvSpPr>
          <p:spPr>
            <a:xfrm>
              <a:off x="4975600" y="2887975"/>
              <a:ext cx="470025" cy="77375"/>
            </a:xfrm>
            <a:custGeom>
              <a:rect b="b" l="l" r="r" t="t"/>
              <a:pathLst>
                <a:path extrusionOk="0" h="3095" w="18801">
                  <a:moveTo>
                    <a:pt x="18801" y="1"/>
                  </a:moveTo>
                  <a:lnTo>
                    <a:pt x="18801" y="1"/>
                  </a:lnTo>
                  <a:cubicBezTo>
                    <a:pt x="18551" y="84"/>
                    <a:pt x="18301" y="156"/>
                    <a:pt x="18039" y="251"/>
                  </a:cubicBezTo>
                  <a:cubicBezTo>
                    <a:pt x="16348" y="870"/>
                    <a:pt x="14622" y="1453"/>
                    <a:pt x="12824" y="1751"/>
                  </a:cubicBezTo>
                  <a:cubicBezTo>
                    <a:pt x="10965" y="2072"/>
                    <a:pt x="8737" y="2218"/>
                    <a:pt x="6540" y="2218"/>
                  </a:cubicBezTo>
                  <a:cubicBezTo>
                    <a:pt x="6372" y="2218"/>
                    <a:pt x="6204" y="2217"/>
                    <a:pt x="6037" y="2215"/>
                  </a:cubicBezTo>
                  <a:cubicBezTo>
                    <a:pt x="4025" y="2215"/>
                    <a:pt x="2001" y="2156"/>
                    <a:pt x="1" y="1858"/>
                  </a:cubicBezTo>
                  <a:lnTo>
                    <a:pt x="1" y="1858"/>
                  </a:lnTo>
                  <a:cubicBezTo>
                    <a:pt x="2605" y="2686"/>
                    <a:pt x="5323" y="3095"/>
                    <a:pt x="8044" y="3095"/>
                  </a:cubicBezTo>
                  <a:cubicBezTo>
                    <a:pt x="8844" y="3095"/>
                    <a:pt x="9645" y="3060"/>
                    <a:pt x="10443" y="2989"/>
                  </a:cubicBezTo>
                  <a:cubicBezTo>
                    <a:pt x="12443" y="2835"/>
                    <a:pt x="14467" y="2513"/>
                    <a:pt x="16396" y="1870"/>
                  </a:cubicBezTo>
                  <a:cubicBezTo>
                    <a:pt x="16943" y="1692"/>
                    <a:pt x="17479" y="1501"/>
                    <a:pt x="18015" y="1287"/>
                  </a:cubicBezTo>
                  <a:lnTo>
                    <a:pt x="18098" y="1156"/>
                  </a:lnTo>
                  <a:cubicBezTo>
                    <a:pt x="18134" y="1072"/>
                    <a:pt x="18158" y="977"/>
                    <a:pt x="18217" y="906"/>
                  </a:cubicBezTo>
                  <a:cubicBezTo>
                    <a:pt x="18420" y="608"/>
                    <a:pt x="18610" y="299"/>
                    <a:pt x="188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
            <p:cNvSpPr/>
            <p:nvPr/>
          </p:nvSpPr>
          <p:spPr>
            <a:xfrm>
              <a:off x="4526150" y="2705225"/>
              <a:ext cx="372100" cy="128325"/>
            </a:xfrm>
            <a:custGeom>
              <a:rect b="b" l="l" r="r" t="t"/>
              <a:pathLst>
                <a:path extrusionOk="0" h="5133" w="14884">
                  <a:moveTo>
                    <a:pt x="0" y="0"/>
                  </a:moveTo>
                  <a:lnTo>
                    <a:pt x="0" y="0"/>
                  </a:lnTo>
                  <a:cubicBezTo>
                    <a:pt x="2382" y="1489"/>
                    <a:pt x="4942" y="2739"/>
                    <a:pt x="7609" y="3632"/>
                  </a:cubicBezTo>
                  <a:cubicBezTo>
                    <a:pt x="9740" y="4334"/>
                    <a:pt x="11942" y="4763"/>
                    <a:pt x="14169" y="5049"/>
                  </a:cubicBezTo>
                  <a:lnTo>
                    <a:pt x="14883" y="5132"/>
                  </a:lnTo>
                  <a:cubicBezTo>
                    <a:pt x="14514" y="5013"/>
                    <a:pt x="14157" y="4906"/>
                    <a:pt x="13800" y="4799"/>
                  </a:cubicBezTo>
                  <a:cubicBezTo>
                    <a:pt x="11228" y="4096"/>
                    <a:pt x="8668" y="3275"/>
                    <a:pt x="6156" y="2382"/>
                  </a:cubicBezTo>
                  <a:cubicBezTo>
                    <a:pt x="4072" y="1632"/>
                    <a:pt x="1965" y="89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
            <p:cNvSpPr/>
            <p:nvPr/>
          </p:nvSpPr>
          <p:spPr>
            <a:xfrm>
              <a:off x="5136050" y="2793025"/>
              <a:ext cx="346200" cy="72400"/>
            </a:xfrm>
            <a:custGeom>
              <a:rect b="b" l="l" r="r" t="t"/>
              <a:pathLst>
                <a:path extrusionOk="0" h="2896" w="13848">
                  <a:moveTo>
                    <a:pt x="13847" y="1"/>
                  </a:moveTo>
                  <a:lnTo>
                    <a:pt x="13847" y="1"/>
                  </a:lnTo>
                  <a:cubicBezTo>
                    <a:pt x="13526" y="84"/>
                    <a:pt x="13204" y="179"/>
                    <a:pt x="12871" y="287"/>
                  </a:cubicBezTo>
                  <a:cubicBezTo>
                    <a:pt x="10930" y="882"/>
                    <a:pt x="8942" y="1430"/>
                    <a:pt x="6942" y="1751"/>
                  </a:cubicBezTo>
                  <a:cubicBezTo>
                    <a:pt x="4537" y="2203"/>
                    <a:pt x="2513" y="2477"/>
                    <a:pt x="0" y="2561"/>
                  </a:cubicBezTo>
                  <a:cubicBezTo>
                    <a:pt x="1301" y="2788"/>
                    <a:pt x="2611" y="2896"/>
                    <a:pt x="3918" y="2896"/>
                  </a:cubicBezTo>
                  <a:cubicBezTo>
                    <a:pt x="6452" y="2896"/>
                    <a:pt x="8980" y="2489"/>
                    <a:pt x="11430" y="1751"/>
                  </a:cubicBezTo>
                  <a:cubicBezTo>
                    <a:pt x="12121" y="1561"/>
                    <a:pt x="12788" y="1370"/>
                    <a:pt x="13466" y="1144"/>
                  </a:cubicBezTo>
                  <a:cubicBezTo>
                    <a:pt x="13466" y="1049"/>
                    <a:pt x="13490" y="965"/>
                    <a:pt x="13526" y="882"/>
                  </a:cubicBezTo>
                  <a:cubicBezTo>
                    <a:pt x="13633" y="584"/>
                    <a:pt x="13740" y="298"/>
                    <a:pt x="13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
            <p:cNvSpPr/>
            <p:nvPr/>
          </p:nvSpPr>
          <p:spPr>
            <a:xfrm>
              <a:off x="4558300" y="2652825"/>
              <a:ext cx="319700" cy="78025"/>
            </a:xfrm>
            <a:custGeom>
              <a:rect b="b" l="l" r="r" t="t"/>
              <a:pathLst>
                <a:path extrusionOk="0" h="3121" w="12788">
                  <a:moveTo>
                    <a:pt x="0" y="1"/>
                  </a:moveTo>
                  <a:cubicBezTo>
                    <a:pt x="3869" y="2033"/>
                    <a:pt x="7373" y="3113"/>
                    <a:pt x="11685" y="3113"/>
                  </a:cubicBezTo>
                  <a:cubicBezTo>
                    <a:pt x="11845" y="3113"/>
                    <a:pt x="12006" y="3111"/>
                    <a:pt x="12169" y="3108"/>
                  </a:cubicBezTo>
                  <a:cubicBezTo>
                    <a:pt x="12383" y="3108"/>
                    <a:pt x="12585" y="3108"/>
                    <a:pt x="12788" y="3120"/>
                  </a:cubicBezTo>
                  <a:cubicBezTo>
                    <a:pt x="12526" y="3073"/>
                    <a:pt x="12276" y="3037"/>
                    <a:pt x="12026" y="2978"/>
                  </a:cubicBezTo>
                  <a:cubicBezTo>
                    <a:pt x="10466" y="2644"/>
                    <a:pt x="8930" y="2120"/>
                    <a:pt x="7370" y="1763"/>
                  </a:cubicBezTo>
                  <a:cubicBezTo>
                    <a:pt x="4906" y="1192"/>
                    <a:pt x="2441" y="6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
            <p:cNvSpPr/>
            <p:nvPr/>
          </p:nvSpPr>
          <p:spPr>
            <a:xfrm>
              <a:off x="4636875" y="2620700"/>
              <a:ext cx="174450" cy="44375"/>
            </a:xfrm>
            <a:custGeom>
              <a:rect b="b" l="l" r="r" t="t"/>
              <a:pathLst>
                <a:path extrusionOk="0" h="1775" w="6978">
                  <a:moveTo>
                    <a:pt x="1" y="0"/>
                  </a:moveTo>
                  <a:cubicBezTo>
                    <a:pt x="1191" y="524"/>
                    <a:pt x="2406" y="1000"/>
                    <a:pt x="3668" y="1286"/>
                  </a:cubicBezTo>
                  <a:cubicBezTo>
                    <a:pt x="4775" y="1524"/>
                    <a:pt x="5739" y="1596"/>
                    <a:pt x="6882" y="1762"/>
                  </a:cubicBezTo>
                  <a:cubicBezTo>
                    <a:pt x="6918" y="1762"/>
                    <a:pt x="6942" y="1774"/>
                    <a:pt x="6978" y="1774"/>
                  </a:cubicBezTo>
                  <a:cubicBezTo>
                    <a:pt x="6644" y="1667"/>
                    <a:pt x="6299" y="1548"/>
                    <a:pt x="5978" y="1441"/>
                  </a:cubicBezTo>
                  <a:cubicBezTo>
                    <a:pt x="5263" y="1203"/>
                    <a:pt x="4549" y="941"/>
                    <a:pt x="3822" y="726"/>
                  </a:cubicBezTo>
                  <a:cubicBezTo>
                    <a:pt x="2572" y="393"/>
                    <a:pt x="1275"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
            <p:cNvSpPr/>
            <p:nvPr/>
          </p:nvSpPr>
          <p:spPr>
            <a:xfrm>
              <a:off x="4734200" y="2581700"/>
              <a:ext cx="93500" cy="19075"/>
            </a:xfrm>
            <a:custGeom>
              <a:rect b="b" l="l" r="r" t="t"/>
              <a:pathLst>
                <a:path extrusionOk="0" h="763" w="3740">
                  <a:moveTo>
                    <a:pt x="1" y="0"/>
                  </a:moveTo>
                  <a:cubicBezTo>
                    <a:pt x="1192" y="500"/>
                    <a:pt x="2454" y="679"/>
                    <a:pt x="3739" y="762"/>
                  </a:cubicBezTo>
                  <a:cubicBezTo>
                    <a:pt x="2513" y="358"/>
                    <a:pt x="1287" y="6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
            <p:cNvSpPr/>
            <p:nvPr/>
          </p:nvSpPr>
          <p:spPr>
            <a:xfrm>
              <a:off x="5289625" y="2702550"/>
              <a:ext cx="212275" cy="50625"/>
            </a:xfrm>
            <a:custGeom>
              <a:rect b="b" l="l" r="r" t="t"/>
              <a:pathLst>
                <a:path extrusionOk="0" h="2025" w="8491">
                  <a:moveTo>
                    <a:pt x="8490" y="0"/>
                  </a:moveTo>
                  <a:lnTo>
                    <a:pt x="8490" y="0"/>
                  </a:lnTo>
                  <a:cubicBezTo>
                    <a:pt x="8395" y="12"/>
                    <a:pt x="8300" y="48"/>
                    <a:pt x="8204" y="60"/>
                  </a:cubicBezTo>
                  <a:cubicBezTo>
                    <a:pt x="5466" y="703"/>
                    <a:pt x="2787" y="1536"/>
                    <a:pt x="1" y="2012"/>
                  </a:cubicBezTo>
                  <a:cubicBezTo>
                    <a:pt x="257" y="2020"/>
                    <a:pt x="512" y="2024"/>
                    <a:pt x="768" y="2024"/>
                  </a:cubicBezTo>
                  <a:cubicBezTo>
                    <a:pt x="3224" y="2024"/>
                    <a:pt x="5667" y="1670"/>
                    <a:pt x="8062" y="1119"/>
                  </a:cubicBezTo>
                  <a:cubicBezTo>
                    <a:pt x="8157" y="1108"/>
                    <a:pt x="8252" y="1084"/>
                    <a:pt x="8335" y="1060"/>
                  </a:cubicBezTo>
                  <a:lnTo>
                    <a:pt x="8431" y="524"/>
                  </a:lnTo>
                  <a:cubicBezTo>
                    <a:pt x="8454" y="346"/>
                    <a:pt x="8478" y="179"/>
                    <a:pt x="8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
            <p:cNvSpPr/>
            <p:nvPr/>
          </p:nvSpPr>
          <p:spPr>
            <a:xfrm>
              <a:off x="4870825" y="2610275"/>
              <a:ext cx="175350" cy="23625"/>
            </a:xfrm>
            <a:custGeom>
              <a:rect b="b" l="l" r="r" t="t"/>
              <a:pathLst>
                <a:path extrusionOk="0" h="945" w="7014">
                  <a:moveTo>
                    <a:pt x="1" y="0"/>
                  </a:moveTo>
                  <a:cubicBezTo>
                    <a:pt x="1501" y="512"/>
                    <a:pt x="3061" y="893"/>
                    <a:pt x="4656" y="941"/>
                  </a:cubicBezTo>
                  <a:cubicBezTo>
                    <a:pt x="4738" y="943"/>
                    <a:pt x="4820" y="945"/>
                    <a:pt x="4902" y="945"/>
                  </a:cubicBezTo>
                  <a:cubicBezTo>
                    <a:pt x="5596" y="945"/>
                    <a:pt x="6300" y="859"/>
                    <a:pt x="7014" y="774"/>
                  </a:cubicBezTo>
                  <a:cubicBezTo>
                    <a:pt x="6133" y="691"/>
                    <a:pt x="5025" y="465"/>
                    <a:pt x="4001" y="274"/>
                  </a:cubicBezTo>
                  <a:cubicBezTo>
                    <a:pt x="2680" y="60"/>
                    <a:pt x="1334" y="6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
            <p:cNvSpPr/>
            <p:nvPr/>
          </p:nvSpPr>
          <p:spPr>
            <a:xfrm>
              <a:off x="4712775" y="2531700"/>
              <a:ext cx="435200" cy="64000"/>
            </a:xfrm>
            <a:custGeom>
              <a:rect b="b" l="l" r="r" t="t"/>
              <a:pathLst>
                <a:path extrusionOk="0" h="2560" w="17408">
                  <a:moveTo>
                    <a:pt x="1" y="0"/>
                  </a:moveTo>
                  <a:cubicBezTo>
                    <a:pt x="3096" y="631"/>
                    <a:pt x="6168" y="1357"/>
                    <a:pt x="9288" y="1834"/>
                  </a:cubicBezTo>
                  <a:cubicBezTo>
                    <a:pt x="11466" y="2191"/>
                    <a:pt x="13693" y="2536"/>
                    <a:pt x="15907" y="2536"/>
                  </a:cubicBezTo>
                  <a:cubicBezTo>
                    <a:pt x="16407" y="2548"/>
                    <a:pt x="16919" y="2548"/>
                    <a:pt x="17408" y="2560"/>
                  </a:cubicBezTo>
                  <a:cubicBezTo>
                    <a:pt x="17336" y="2536"/>
                    <a:pt x="17265" y="2524"/>
                    <a:pt x="17169" y="2524"/>
                  </a:cubicBezTo>
                  <a:cubicBezTo>
                    <a:pt x="15264" y="2250"/>
                    <a:pt x="13431" y="1643"/>
                    <a:pt x="11550" y="1298"/>
                  </a:cubicBezTo>
                  <a:cubicBezTo>
                    <a:pt x="7633" y="536"/>
                    <a:pt x="4108" y="14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
            <p:cNvSpPr/>
            <p:nvPr/>
          </p:nvSpPr>
          <p:spPr>
            <a:xfrm>
              <a:off x="4942275" y="2517350"/>
              <a:ext cx="57175" cy="9000"/>
            </a:xfrm>
            <a:custGeom>
              <a:rect b="b" l="l" r="r" t="t"/>
              <a:pathLst>
                <a:path extrusionOk="0" h="360" w="2287">
                  <a:moveTo>
                    <a:pt x="158" y="0"/>
                  </a:moveTo>
                  <a:cubicBezTo>
                    <a:pt x="106" y="0"/>
                    <a:pt x="53" y="1"/>
                    <a:pt x="0" y="3"/>
                  </a:cubicBezTo>
                  <a:cubicBezTo>
                    <a:pt x="739" y="253"/>
                    <a:pt x="1512" y="336"/>
                    <a:pt x="2286" y="360"/>
                  </a:cubicBezTo>
                  <a:cubicBezTo>
                    <a:pt x="1598" y="149"/>
                    <a:pt x="879" y="0"/>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
            <p:cNvSpPr/>
            <p:nvPr/>
          </p:nvSpPr>
          <p:spPr>
            <a:xfrm>
              <a:off x="5219400" y="2469675"/>
              <a:ext cx="190800" cy="38225"/>
            </a:xfrm>
            <a:custGeom>
              <a:rect b="b" l="l" r="r" t="t"/>
              <a:pathLst>
                <a:path extrusionOk="0" h="1529" w="7632">
                  <a:moveTo>
                    <a:pt x="1351" y="0"/>
                  </a:moveTo>
                  <a:cubicBezTo>
                    <a:pt x="900" y="0"/>
                    <a:pt x="450" y="9"/>
                    <a:pt x="0" y="28"/>
                  </a:cubicBezTo>
                  <a:cubicBezTo>
                    <a:pt x="2572" y="398"/>
                    <a:pt x="5096" y="1040"/>
                    <a:pt x="7632" y="1529"/>
                  </a:cubicBezTo>
                  <a:cubicBezTo>
                    <a:pt x="7489" y="1219"/>
                    <a:pt x="7489" y="862"/>
                    <a:pt x="7596" y="552"/>
                  </a:cubicBezTo>
                  <a:cubicBezTo>
                    <a:pt x="5539" y="200"/>
                    <a:pt x="3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
            <p:cNvSpPr/>
            <p:nvPr/>
          </p:nvSpPr>
          <p:spPr>
            <a:xfrm>
              <a:off x="2429150" y="3265125"/>
              <a:ext cx="576000" cy="210200"/>
            </a:xfrm>
            <a:custGeom>
              <a:rect b="b" l="l" r="r" t="t"/>
              <a:pathLst>
                <a:path extrusionOk="0" h="8408" w="23040">
                  <a:moveTo>
                    <a:pt x="23040" y="0"/>
                  </a:moveTo>
                  <a:lnTo>
                    <a:pt x="23040" y="0"/>
                  </a:lnTo>
                  <a:cubicBezTo>
                    <a:pt x="21539" y="893"/>
                    <a:pt x="19968" y="1679"/>
                    <a:pt x="18396" y="2477"/>
                  </a:cubicBezTo>
                  <a:cubicBezTo>
                    <a:pt x="16515" y="3393"/>
                    <a:pt x="14860" y="4179"/>
                    <a:pt x="13026" y="4894"/>
                  </a:cubicBezTo>
                  <a:cubicBezTo>
                    <a:pt x="9788" y="6132"/>
                    <a:pt x="6430" y="7037"/>
                    <a:pt x="3061" y="7834"/>
                  </a:cubicBezTo>
                  <a:cubicBezTo>
                    <a:pt x="2049" y="8049"/>
                    <a:pt x="1025" y="8227"/>
                    <a:pt x="1" y="8394"/>
                  </a:cubicBezTo>
                  <a:cubicBezTo>
                    <a:pt x="240" y="8404"/>
                    <a:pt x="479" y="8408"/>
                    <a:pt x="719" y="8408"/>
                  </a:cubicBezTo>
                  <a:cubicBezTo>
                    <a:pt x="1372" y="8408"/>
                    <a:pt x="2026" y="8375"/>
                    <a:pt x="2680" y="8323"/>
                  </a:cubicBezTo>
                  <a:cubicBezTo>
                    <a:pt x="5644" y="8037"/>
                    <a:pt x="8526" y="7156"/>
                    <a:pt x="11336" y="6191"/>
                  </a:cubicBezTo>
                  <a:cubicBezTo>
                    <a:pt x="15515" y="4739"/>
                    <a:pt x="19563" y="2750"/>
                    <a:pt x="23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
            <p:cNvSpPr/>
            <p:nvPr/>
          </p:nvSpPr>
          <p:spPr>
            <a:xfrm>
              <a:off x="2615200" y="3320475"/>
              <a:ext cx="187550" cy="56575"/>
            </a:xfrm>
            <a:custGeom>
              <a:rect b="b" l="l" r="r" t="t"/>
              <a:pathLst>
                <a:path extrusionOk="0" h="2263" w="7502">
                  <a:moveTo>
                    <a:pt x="7501" y="1"/>
                  </a:moveTo>
                  <a:cubicBezTo>
                    <a:pt x="5001" y="751"/>
                    <a:pt x="2477" y="1453"/>
                    <a:pt x="0" y="2263"/>
                  </a:cubicBezTo>
                  <a:cubicBezTo>
                    <a:pt x="2620" y="2025"/>
                    <a:pt x="5180" y="1239"/>
                    <a:pt x="7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
            <p:cNvSpPr/>
            <p:nvPr/>
          </p:nvSpPr>
          <p:spPr>
            <a:xfrm>
              <a:off x="2239550" y="3384475"/>
              <a:ext cx="306900" cy="31600"/>
            </a:xfrm>
            <a:custGeom>
              <a:rect b="b" l="l" r="r" t="t"/>
              <a:pathLst>
                <a:path extrusionOk="0" h="1264" w="12276">
                  <a:moveTo>
                    <a:pt x="1" y="0"/>
                  </a:moveTo>
                  <a:lnTo>
                    <a:pt x="1" y="0"/>
                  </a:lnTo>
                  <a:cubicBezTo>
                    <a:pt x="179" y="96"/>
                    <a:pt x="370" y="179"/>
                    <a:pt x="548" y="262"/>
                  </a:cubicBezTo>
                  <a:cubicBezTo>
                    <a:pt x="2215" y="941"/>
                    <a:pt x="4013" y="1215"/>
                    <a:pt x="5799" y="1263"/>
                  </a:cubicBezTo>
                  <a:cubicBezTo>
                    <a:pt x="5857" y="1263"/>
                    <a:pt x="5916" y="1263"/>
                    <a:pt x="5974" y="1263"/>
                  </a:cubicBezTo>
                  <a:cubicBezTo>
                    <a:pt x="8117" y="1263"/>
                    <a:pt x="10236" y="841"/>
                    <a:pt x="12276" y="215"/>
                  </a:cubicBezTo>
                  <a:lnTo>
                    <a:pt x="12276" y="215"/>
                  </a:lnTo>
                  <a:cubicBezTo>
                    <a:pt x="10574" y="413"/>
                    <a:pt x="8857" y="492"/>
                    <a:pt x="7136" y="492"/>
                  </a:cubicBezTo>
                  <a:cubicBezTo>
                    <a:pt x="6691" y="492"/>
                    <a:pt x="6245" y="487"/>
                    <a:pt x="5799" y="477"/>
                  </a:cubicBezTo>
                  <a:cubicBezTo>
                    <a:pt x="4239" y="453"/>
                    <a:pt x="2453" y="370"/>
                    <a:pt x="1013" y="179"/>
                  </a:cubicBezTo>
                  <a:cubicBezTo>
                    <a:pt x="667" y="143"/>
                    <a:pt x="322" y="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
            <p:cNvSpPr/>
            <p:nvPr/>
          </p:nvSpPr>
          <p:spPr>
            <a:xfrm>
              <a:off x="2227950" y="3322850"/>
              <a:ext cx="376250" cy="36075"/>
            </a:xfrm>
            <a:custGeom>
              <a:rect b="b" l="l" r="r" t="t"/>
              <a:pathLst>
                <a:path extrusionOk="0" h="1443" w="15050">
                  <a:moveTo>
                    <a:pt x="0" y="1"/>
                  </a:moveTo>
                  <a:lnTo>
                    <a:pt x="0" y="1"/>
                  </a:lnTo>
                  <a:cubicBezTo>
                    <a:pt x="238" y="120"/>
                    <a:pt x="488" y="251"/>
                    <a:pt x="738" y="358"/>
                  </a:cubicBezTo>
                  <a:cubicBezTo>
                    <a:pt x="2588" y="1116"/>
                    <a:pt x="4760" y="1442"/>
                    <a:pt x="6970" y="1442"/>
                  </a:cubicBezTo>
                  <a:cubicBezTo>
                    <a:pt x="9795" y="1442"/>
                    <a:pt x="12685" y="909"/>
                    <a:pt x="15050" y="60"/>
                  </a:cubicBezTo>
                  <a:lnTo>
                    <a:pt x="15050" y="60"/>
                  </a:lnTo>
                  <a:cubicBezTo>
                    <a:pt x="12775" y="530"/>
                    <a:pt x="10455" y="689"/>
                    <a:pt x="8081" y="689"/>
                  </a:cubicBezTo>
                  <a:cubicBezTo>
                    <a:pt x="7746" y="689"/>
                    <a:pt x="7410" y="685"/>
                    <a:pt x="7073" y="680"/>
                  </a:cubicBezTo>
                  <a:cubicBezTo>
                    <a:pt x="5060" y="656"/>
                    <a:pt x="3013" y="644"/>
                    <a:pt x="1155" y="263"/>
                  </a:cubicBezTo>
                  <a:cubicBezTo>
                    <a:pt x="774" y="191"/>
                    <a:pt x="381" y="10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
            <p:cNvSpPr/>
            <p:nvPr/>
          </p:nvSpPr>
          <p:spPr>
            <a:xfrm>
              <a:off x="2241625" y="3285350"/>
              <a:ext cx="151250" cy="17100"/>
            </a:xfrm>
            <a:custGeom>
              <a:rect b="b" l="l" r="r" t="t"/>
              <a:pathLst>
                <a:path extrusionOk="0" h="684" w="6050">
                  <a:moveTo>
                    <a:pt x="1" y="1"/>
                  </a:moveTo>
                  <a:lnTo>
                    <a:pt x="1" y="1"/>
                  </a:lnTo>
                  <a:cubicBezTo>
                    <a:pt x="1110" y="496"/>
                    <a:pt x="2319" y="684"/>
                    <a:pt x="3536" y="684"/>
                  </a:cubicBezTo>
                  <a:cubicBezTo>
                    <a:pt x="4279" y="684"/>
                    <a:pt x="5025" y="614"/>
                    <a:pt x="5752" y="501"/>
                  </a:cubicBezTo>
                  <a:cubicBezTo>
                    <a:pt x="5859" y="489"/>
                    <a:pt x="5942" y="465"/>
                    <a:pt x="6049" y="453"/>
                  </a:cubicBezTo>
                  <a:cubicBezTo>
                    <a:pt x="5930" y="453"/>
                    <a:pt x="5811" y="441"/>
                    <a:pt x="5692" y="429"/>
                  </a:cubicBezTo>
                  <a:cubicBezTo>
                    <a:pt x="4763" y="358"/>
                    <a:pt x="3847" y="251"/>
                    <a:pt x="2918" y="203"/>
                  </a:cubicBezTo>
                  <a:cubicBezTo>
                    <a:pt x="1930" y="191"/>
                    <a:pt x="918" y="1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
            <p:cNvSpPr/>
            <p:nvPr/>
          </p:nvSpPr>
          <p:spPr>
            <a:xfrm>
              <a:off x="2278550" y="3256550"/>
              <a:ext cx="11625" cy="700"/>
            </a:xfrm>
            <a:custGeom>
              <a:rect b="b" l="l" r="r" t="t"/>
              <a:pathLst>
                <a:path extrusionOk="0" h="28" w="465">
                  <a:moveTo>
                    <a:pt x="233" y="1"/>
                  </a:moveTo>
                  <a:cubicBezTo>
                    <a:pt x="155" y="1"/>
                    <a:pt x="78" y="4"/>
                    <a:pt x="0" y="10"/>
                  </a:cubicBezTo>
                  <a:cubicBezTo>
                    <a:pt x="78" y="22"/>
                    <a:pt x="155" y="28"/>
                    <a:pt x="233" y="28"/>
                  </a:cubicBezTo>
                  <a:cubicBezTo>
                    <a:pt x="310" y="28"/>
                    <a:pt x="387" y="22"/>
                    <a:pt x="465" y="10"/>
                  </a:cubicBezTo>
                  <a:cubicBezTo>
                    <a:pt x="387" y="4"/>
                    <a:pt x="310" y="1"/>
                    <a:pt x="2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
            <p:cNvSpPr/>
            <p:nvPr/>
          </p:nvSpPr>
          <p:spPr>
            <a:xfrm>
              <a:off x="2950650" y="2695400"/>
              <a:ext cx="296200" cy="179225"/>
            </a:xfrm>
            <a:custGeom>
              <a:rect b="b" l="l" r="r" t="t"/>
              <a:pathLst>
                <a:path extrusionOk="0" h="7169" w="11848">
                  <a:moveTo>
                    <a:pt x="1" y="1"/>
                  </a:moveTo>
                  <a:cubicBezTo>
                    <a:pt x="96" y="179"/>
                    <a:pt x="203" y="358"/>
                    <a:pt x="322" y="524"/>
                  </a:cubicBezTo>
                  <a:cubicBezTo>
                    <a:pt x="1763" y="1251"/>
                    <a:pt x="3192" y="2013"/>
                    <a:pt x="4608" y="2787"/>
                  </a:cubicBezTo>
                  <a:cubicBezTo>
                    <a:pt x="7097" y="4108"/>
                    <a:pt x="9538" y="5525"/>
                    <a:pt x="11847" y="7168"/>
                  </a:cubicBezTo>
                  <a:cubicBezTo>
                    <a:pt x="8466" y="3953"/>
                    <a:pt x="4406" y="15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
            <p:cNvSpPr/>
            <p:nvPr/>
          </p:nvSpPr>
          <p:spPr>
            <a:xfrm>
              <a:off x="2753000" y="2709975"/>
              <a:ext cx="190225" cy="82200"/>
            </a:xfrm>
            <a:custGeom>
              <a:rect b="b" l="l" r="r" t="t"/>
              <a:pathLst>
                <a:path extrusionOk="0" h="3288" w="7609">
                  <a:moveTo>
                    <a:pt x="1" y="1"/>
                  </a:moveTo>
                  <a:cubicBezTo>
                    <a:pt x="382" y="156"/>
                    <a:pt x="918" y="394"/>
                    <a:pt x="1239" y="525"/>
                  </a:cubicBezTo>
                  <a:cubicBezTo>
                    <a:pt x="3585" y="1549"/>
                    <a:pt x="5371" y="2263"/>
                    <a:pt x="7609" y="3287"/>
                  </a:cubicBezTo>
                  <a:cubicBezTo>
                    <a:pt x="7276" y="2894"/>
                    <a:pt x="6954" y="2501"/>
                    <a:pt x="6657" y="2085"/>
                  </a:cubicBezTo>
                  <a:cubicBezTo>
                    <a:pt x="6371" y="1965"/>
                    <a:pt x="6073" y="1846"/>
                    <a:pt x="5787" y="1739"/>
                  </a:cubicBezTo>
                  <a:cubicBezTo>
                    <a:pt x="4120" y="1108"/>
                    <a:pt x="2406" y="632"/>
                    <a:pt x="680" y="180"/>
                  </a:cubicBezTo>
                  <a:cubicBezTo>
                    <a:pt x="465" y="120"/>
                    <a:pt x="227" y="6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
            <p:cNvSpPr/>
            <p:nvPr/>
          </p:nvSpPr>
          <p:spPr>
            <a:xfrm>
              <a:off x="2991125" y="2796600"/>
              <a:ext cx="207500" cy="127725"/>
            </a:xfrm>
            <a:custGeom>
              <a:rect b="b" l="l" r="r" t="t"/>
              <a:pathLst>
                <a:path extrusionOk="0" h="5109" w="8300">
                  <a:moveTo>
                    <a:pt x="96" y="1"/>
                  </a:moveTo>
                  <a:cubicBezTo>
                    <a:pt x="72" y="48"/>
                    <a:pt x="49" y="96"/>
                    <a:pt x="1" y="120"/>
                  </a:cubicBezTo>
                  <a:cubicBezTo>
                    <a:pt x="120" y="394"/>
                    <a:pt x="239" y="656"/>
                    <a:pt x="358" y="906"/>
                  </a:cubicBezTo>
                  <a:cubicBezTo>
                    <a:pt x="1442" y="1465"/>
                    <a:pt x="2513" y="2037"/>
                    <a:pt x="3597" y="2596"/>
                  </a:cubicBezTo>
                  <a:cubicBezTo>
                    <a:pt x="5180" y="3394"/>
                    <a:pt x="6787" y="4204"/>
                    <a:pt x="8300" y="5108"/>
                  </a:cubicBezTo>
                  <a:cubicBezTo>
                    <a:pt x="6014" y="3275"/>
                    <a:pt x="3466" y="1763"/>
                    <a:pt x="882" y="394"/>
                  </a:cubicBezTo>
                  <a:cubicBezTo>
                    <a:pt x="620" y="263"/>
                    <a:pt x="358" y="120"/>
                    <a:pt x="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
            <p:cNvSpPr/>
            <p:nvPr/>
          </p:nvSpPr>
          <p:spPr>
            <a:xfrm>
              <a:off x="2281825" y="2644250"/>
              <a:ext cx="420300" cy="50875"/>
            </a:xfrm>
            <a:custGeom>
              <a:rect b="b" l="l" r="r" t="t"/>
              <a:pathLst>
                <a:path extrusionOk="0" h="2035" w="16812">
                  <a:moveTo>
                    <a:pt x="6398" y="1"/>
                  </a:moveTo>
                  <a:cubicBezTo>
                    <a:pt x="5080" y="1"/>
                    <a:pt x="3759" y="80"/>
                    <a:pt x="2441" y="225"/>
                  </a:cubicBezTo>
                  <a:cubicBezTo>
                    <a:pt x="2120" y="237"/>
                    <a:pt x="1786" y="261"/>
                    <a:pt x="1465" y="296"/>
                  </a:cubicBezTo>
                  <a:cubicBezTo>
                    <a:pt x="1131" y="523"/>
                    <a:pt x="822" y="713"/>
                    <a:pt x="536" y="904"/>
                  </a:cubicBezTo>
                  <a:lnTo>
                    <a:pt x="0" y="1261"/>
                  </a:lnTo>
                  <a:cubicBezTo>
                    <a:pt x="1846" y="1058"/>
                    <a:pt x="3763" y="880"/>
                    <a:pt x="6084" y="796"/>
                  </a:cubicBezTo>
                  <a:cubicBezTo>
                    <a:pt x="6209" y="794"/>
                    <a:pt x="6333" y="793"/>
                    <a:pt x="6457" y="793"/>
                  </a:cubicBezTo>
                  <a:cubicBezTo>
                    <a:pt x="7641" y="793"/>
                    <a:pt x="8816" y="891"/>
                    <a:pt x="10002" y="999"/>
                  </a:cubicBezTo>
                  <a:cubicBezTo>
                    <a:pt x="12478" y="1189"/>
                    <a:pt x="14276" y="1475"/>
                    <a:pt x="16812" y="2035"/>
                  </a:cubicBezTo>
                  <a:cubicBezTo>
                    <a:pt x="13491" y="583"/>
                    <a:pt x="9961" y="1"/>
                    <a:pt x="6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
            <p:cNvSpPr/>
            <p:nvPr/>
          </p:nvSpPr>
          <p:spPr>
            <a:xfrm>
              <a:off x="2668175" y="2780225"/>
              <a:ext cx="467950" cy="185475"/>
            </a:xfrm>
            <a:custGeom>
              <a:rect b="b" l="l" r="r" t="t"/>
              <a:pathLst>
                <a:path extrusionOk="0" h="7419" w="18718">
                  <a:moveTo>
                    <a:pt x="1" y="1"/>
                  </a:moveTo>
                  <a:lnTo>
                    <a:pt x="1" y="1"/>
                  </a:lnTo>
                  <a:cubicBezTo>
                    <a:pt x="465" y="156"/>
                    <a:pt x="917" y="298"/>
                    <a:pt x="1370" y="453"/>
                  </a:cubicBezTo>
                  <a:cubicBezTo>
                    <a:pt x="4132" y="1406"/>
                    <a:pt x="6954" y="2227"/>
                    <a:pt x="9692" y="3275"/>
                  </a:cubicBezTo>
                  <a:cubicBezTo>
                    <a:pt x="11788" y="4144"/>
                    <a:pt x="13157" y="4728"/>
                    <a:pt x="15455" y="5799"/>
                  </a:cubicBezTo>
                  <a:cubicBezTo>
                    <a:pt x="16562" y="6311"/>
                    <a:pt x="17658" y="6811"/>
                    <a:pt x="18717" y="7418"/>
                  </a:cubicBezTo>
                  <a:cubicBezTo>
                    <a:pt x="15634" y="5061"/>
                    <a:pt x="12062" y="3418"/>
                    <a:pt x="8430" y="2084"/>
                  </a:cubicBezTo>
                  <a:cubicBezTo>
                    <a:pt x="6037" y="1239"/>
                    <a:pt x="3549" y="715"/>
                    <a:pt x="1072" y="215"/>
                  </a:cubicBezTo>
                  <a:cubicBezTo>
                    <a:pt x="715" y="144"/>
                    <a:pt x="358" y="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
            <p:cNvSpPr/>
            <p:nvPr/>
          </p:nvSpPr>
          <p:spPr>
            <a:xfrm>
              <a:off x="2148475" y="2746050"/>
              <a:ext cx="462275" cy="74975"/>
            </a:xfrm>
            <a:custGeom>
              <a:rect b="b" l="l" r="r" t="t"/>
              <a:pathLst>
                <a:path extrusionOk="0" h="2999" w="18491">
                  <a:moveTo>
                    <a:pt x="10459" y="0"/>
                  </a:moveTo>
                  <a:cubicBezTo>
                    <a:pt x="9659" y="0"/>
                    <a:pt x="8859" y="35"/>
                    <a:pt x="8061" y="106"/>
                  </a:cubicBezTo>
                  <a:cubicBezTo>
                    <a:pt x="6037" y="249"/>
                    <a:pt x="4025" y="582"/>
                    <a:pt x="2108" y="1225"/>
                  </a:cubicBezTo>
                  <a:cubicBezTo>
                    <a:pt x="1691" y="1356"/>
                    <a:pt x="1262" y="1499"/>
                    <a:pt x="846" y="1665"/>
                  </a:cubicBezTo>
                  <a:cubicBezTo>
                    <a:pt x="619" y="1904"/>
                    <a:pt x="381" y="2130"/>
                    <a:pt x="155" y="2356"/>
                  </a:cubicBezTo>
                  <a:cubicBezTo>
                    <a:pt x="96" y="2416"/>
                    <a:pt x="48" y="2475"/>
                    <a:pt x="0" y="2535"/>
                  </a:cubicBezTo>
                  <a:cubicBezTo>
                    <a:pt x="12" y="2678"/>
                    <a:pt x="24" y="2844"/>
                    <a:pt x="12" y="2999"/>
                  </a:cubicBezTo>
                  <a:cubicBezTo>
                    <a:pt x="155" y="2951"/>
                    <a:pt x="310" y="2892"/>
                    <a:pt x="453" y="2844"/>
                  </a:cubicBezTo>
                  <a:cubicBezTo>
                    <a:pt x="2155" y="2225"/>
                    <a:pt x="3882" y="1642"/>
                    <a:pt x="5680" y="1344"/>
                  </a:cubicBezTo>
                  <a:cubicBezTo>
                    <a:pt x="7538" y="1023"/>
                    <a:pt x="9756" y="877"/>
                    <a:pt x="11962" y="877"/>
                  </a:cubicBezTo>
                  <a:cubicBezTo>
                    <a:pt x="12130" y="877"/>
                    <a:pt x="12298" y="878"/>
                    <a:pt x="12466" y="880"/>
                  </a:cubicBezTo>
                  <a:cubicBezTo>
                    <a:pt x="14478" y="880"/>
                    <a:pt x="16502" y="939"/>
                    <a:pt x="18491" y="1237"/>
                  </a:cubicBezTo>
                  <a:cubicBezTo>
                    <a:pt x="15896" y="409"/>
                    <a:pt x="13180" y="0"/>
                    <a:pt x="10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
            <p:cNvSpPr/>
            <p:nvPr/>
          </p:nvSpPr>
          <p:spPr>
            <a:xfrm>
              <a:off x="2688125" y="2878150"/>
              <a:ext cx="372100" cy="128325"/>
            </a:xfrm>
            <a:custGeom>
              <a:rect b="b" l="l" r="r" t="t"/>
              <a:pathLst>
                <a:path extrusionOk="0" h="5133" w="14884">
                  <a:moveTo>
                    <a:pt x="0" y="1"/>
                  </a:moveTo>
                  <a:lnTo>
                    <a:pt x="0" y="1"/>
                  </a:lnTo>
                  <a:cubicBezTo>
                    <a:pt x="358" y="120"/>
                    <a:pt x="715" y="227"/>
                    <a:pt x="1096" y="334"/>
                  </a:cubicBezTo>
                  <a:cubicBezTo>
                    <a:pt x="3667" y="1049"/>
                    <a:pt x="6227" y="1858"/>
                    <a:pt x="8740" y="2751"/>
                  </a:cubicBezTo>
                  <a:cubicBezTo>
                    <a:pt x="10823" y="3501"/>
                    <a:pt x="12919" y="4240"/>
                    <a:pt x="14883" y="5133"/>
                  </a:cubicBezTo>
                  <a:cubicBezTo>
                    <a:pt x="12502" y="3644"/>
                    <a:pt x="9942" y="2394"/>
                    <a:pt x="7275" y="1501"/>
                  </a:cubicBezTo>
                  <a:cubicBezTo>
                    <a:pt x="5156" y="811"/>
                    <a:pt x="2953" y="370"/>
                    <a:pt x="715" y="96"/>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
            <p:cNvSpPr/>
            <p:nvPr/>
          </p:nvSpPr>
          <p:spPr>
            <a:xfrm>
              <a:off x="2107700" y="2846275"/>
              <a:ext cx="342325" cy="71500"/>
            </a:xfrm>
            <a:custGeom>
              <a:rect b="b" l="l" r="r" t="t"/>
              <a:pathLst>
                <a:path extrusionOk="0" h="2860" w="13693">
                  <a:moveTo>
                    <a:pt x="9769" y="0"/>
                  </a:moveTo>
                  <a:cubicBezTo>
                    <a:pt x="7234" y="0"/>
                    <a:pt x="4709" y="407"/>
                    <a:pt x="2250" y="1145"/>
                  </a:cubicBezTo>
                  <a:cubicBezTo>
                    <a:pt x="1762" y="1288"/>
                    <a:pt x="1250" y="1443"/>
                    <a:pt x="738" y="1586"/>
                  </a:cubicBezTo>
                  <a:cubicBezTo>
                    <a:pt x="560" y="1919"/>
                    <a:pt x="381" y="2228"/>
                    <a:pt x="214" y="2502"/>
                  </a:cubicBezTo>
                  <a:cubicBezTo>
                    <a:pt x="143" y="2621"/>
                    <a:pt x="84" y="2740"/>
                    <a:pt x="0" y="2860"/>
                  </a:cubicBezTo>
                  <a:cubicBezTo>
                    <a:pt x="274" y="2776"/>
                    <a:pt x="560" y="2705"/>
                    <a:pt x="822" y="2621"/>
                  </a:cubicBezTo>
                  <a:cubicBezTo>
                    <a:pt x="2774" y="2026"/>
                    <a:pt x="4751" y="1466"/>
                    <a:pt x="6763" y="1145"/>
                  </a:cubicBezTo>
                  <a:cubicBezTo>
                    <a:pt x="9156" y="693"/>
                    <a:pt x="11180" y="419"/>
                    <a:pt x="13692" y="335"/>
                  </a:cubicBezTo>
                  <a:cubicBezTo>
                    <a:pt x="12387" y="108"/>
                    <a:pt x="11077" y="0"/>
                    <a:pt x="97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
            <p:cNvSpPr/>
            <p:nvPr/>
          </p:nvSpPr>
          <p:spPr>
            <a:xfrm>
              <a:off x="2708350" y="2980850"/>
              <a:ext cx="319725" cy="78300"/>
            </a:xfrm>
            <a:custGeom>
              <a:rect b="b" l="l" r="r" t="t"/>
              <a:pathLst>
                <a:path extrusionOk="0" h="3132" w="12789">
                  <a:moveTo>
                    <a:pt x="1" y="1"/>
                  </a:moveTo>
                  <a:cubicBezTo>
                    <a:pt x="251" y="48"/>
                    <a:pt x="501" y="96"/>
                    <a:pt x="763" y="155"/>
                  </a:cubicBezTo>
                  <a:cubicBezTo>
                    <a:pt x="2323" y="477"/>
                    <a:pt x="3859" y="1001"/>
                    <a:pt x="5418" y="1358"/>
                  </a:cubicBezTo>
                  <a:cubicBezTo>
                    <a:pt x="7871" y="1941"/>
                    <a:pt x="10348" y="2453"/>
                    <a:pt x="12788" y="3132"/>
                  </a:cubicBezTo>
                  <a:cubicBezTo>
                    <a:pt x="8919" y="1089"/>
                    <a:pt x="5405" y="8"/>
                    <a:pt x="1092" y="8"/>
                  </a:cubicBezTo>
                  <a:cubicBezTo>
                    <a:pt x="932" y="8"/>
                    <a:pt x="771" y="10"/>
                    <a:pt x="608" y="13"/>
                  </a:cubicBezTo>
                  <a:cubicBezTo>
                    <a:pt x="406" y="13"/>
                    <a:pt x="191" y="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
            <p:cNvSpPr/>
            <p:nvPr/>
          </p:nvSpPr>
          <p:spPr>
            <a:xfrm>
              <a:off x="2775025" y="3046625"/>
              <a:ext cx="174475" cy="44375"/>
            </a:xfrm>
            <a:custGeom>
              <a:rect b="b" l="l" r="r" t="t"/>
              <a:pathLst>
                <a:path extrusionOk="0" h="1775" w="6979">
                  <a:moveTo>
                    <a:pt x="1" y="1"/>
                  </a:moveTo>
                  <a:cubicBezTo>
                    <a:pt x="334" y="108"/>
                    <a:pt x="668" y="227"/>
                    <a:pt x="989" y="334"/>
                  </a:cubicBezTo>
                  <a:cubicBezTo>
                    <a:pt x="1704" y="572"/>
                    <a:pt x="2418" y="834"/>
                    <a:pt x="3156" y="1049"/>
                  </a:cubicBezTo>
                  <a:cubicBezTo>
                    <a:pt x="4406" y="1382"/>
                    <a:pt x="5692" y="1584"/>
                    <a:pt x="6978" y="1775"/>
                  </a:cubicBezTo>
                  <a:cubicBezTo>
                    <a:pt x="5787" y="1251"/>
                    <a:pt x="4561" y="775"/>
                    <a:pt x="3299" y="489"/>
                  </a:cubicBezTo>
                  <a:cubicBezTo>
                    <a:pt x="2204" y="251"/>
                    <a:pt x="1227" y="180"/>
                    <a:pt x="84" y="13"/>
                  </a:cubicBezTo>
                  <a:cubicBezTo>
                    <a:pt x="61" y="13"/>
                    <a:pt x="25"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
            <p:cNvSpPr/>
            <p:nvPr/>
          </p:nvSpPr>
          <p:spPr>
            <a:xfrm>
              <a:off x="2758675" y="3110625"/>
              <a:ext cx="93175" cy="19075"/>
            </a:xfrm>
            <a:custGeom>
              <a:rect b="b" l="l" r="r" t="t"/>
              <a:pathLst>
                <a:path extrusionOk="0" h="763" w="3727">
                  <a:moveTo>
                    <a:pt x="0" y="1"/>
                  </a:moveTo>
                  <a:cubicBezTo>
                    <a:pt x="1215" y="417"/>
                    <a:pt x="2453" y="715"/>
                    <a:pt x="3727" y="763"/>
                  </a:cubicBezTo>
                  <a:cubicBezTo>
                    <a:pt x="2536" y="263"/>
                    <a:pt x="1274" y="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
            <p:cNvSpPr/>
            <p:nvPr/>
          </p:nvSpPr>
          <p:spPr>
            <a:xfrm>
              <a:off x="2075550" y="2958525"/>
              <a:ext cx="221175" cy="52725"/>
            </a:xfrm>
            <a:custGeom>
              <a:rect b="b" l="l" r="r" t="t"/>
              <a:pathLst>
                <a:path extrusionOk="0" h="2109" w="8847">
                  <a:moveTo>
                    <a:pt x="8083" y="1"/>
                  </a:moveTo>
                  <a:cubicBezTo>
                    <a:pt x="5633" y="1"/>
                    <a:pt x="3181" y="356"/>
                    <a:pt x="798" y="906"/>
                  </a:cubicBezTo>
                  <a:cubicBezTo>
                    <a:pt x="738" y="906"/>
                    <a:pt x="691" y="917"/>
                    <a:pt x="655" y="941"/>
                  </a:cubicBezTo>
                  <a:cubicBezTo>
                    <a:pt x="488" y="1370"/>
                    <a:pt x="250" y="1775"/>
                    <a:pt x="0" y="2108"/>
                  </a:cubicBezTo>
                  <a:cubicBezTo>
                    <a:pt x="215" y="2072"/>
                    <a:pt x="429" y="2025"/>
                    <a:pt x="655" y="1965"/>
                  </a:cubicBezTo>
                  <a:cubicBezTo>
                    <a:pt x="3394" y="1322"/>
                    <a:pt x="6072" y="489"/>
                    <a:pt x="8847" y="13"/>
                  </a:cubicBezTo>
                  <a:cubicBezTo>
                    <a:pt x="8592" y="5"/>
                    <a:pt x="8337" y="1"/>
                    <a:pt x="80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
            <p:cNvSpPr/>
            <p:nvPr/>
          </p:nvSpPr>
          <p:spPr>
            <a:xfrm>
              <a:off x="2540175" y="3077800"/>
              <a:ext cx="175350" cy="23625"/>
            </a:xfrm>
            <a:custGeom>
              <a:rect b="b" l="l" r="r" t="t"/>
              <a:pathLst>
                <a:path extrusionOk="0" h="945" w="7014">
                  <a:moveTo>
                    <a:pt x="2122" y="1"/>
                  </a:moveTo>
                  <a:cubicBezTo>
                    <a:pt x="1421" y="1"/>
                    <a:pt x="711" y="95"/>
                    <a:pt x="1" y="171"/>
                  </a:cubicBezTo>
                  <a:cubicBezTo>
                    <a:pt x="882" y="266"/>
                    <a:pt x="1977" y="480"/>
                    <a:pt x="3001" y="671"/>
                  </a:cubicBezTo>
                  <a:cubicBezTo>
                    <a:pt x="4335" y="885"/>
                    <a:pt x="5668" y="885"/>
                    <a:pt x="7014" y="945"/>
                  </a:cubicBezTo>
                  <a:cubicBezTo>
                    <a:pt x="5502" y="433"/>
                    <a:pt x="3942" y="52"/>
                    <a:pt x="2346" y="4"/>
                  </a:cubicBezTo>
                  <a:cubicBezTo>
                    <a:pt x="2272" y="2"/>
                    <a:pt x="2197" y="1"/>
                    <a:pt x="21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
            <p:cNvSpPr/>
            <p:nvPr/>
          </p:nvSpPr>
          <p:spPr>
            <a:xfrm>
              <a:off x="2438100" y="3116000"/>
              <a:ext cx="435475" cy="64000"/>
            </a:xfrm>
            <a:custGeom>
              <a:rect b="b" l="l" r="r" t="t"/>
              <a:pathLst>
                <a:path extrusionOk="0" h="2560" w="17419">
                  <a:moveTo>
                    <a:pt x="0" y="0"/>
                  </a:moveTo>
                  <a:cubicBezTo>
                    <a:pt x="72" y="24"/>
                    <a:pt x="167" y="24"/>
                    <a:pt x="238" y="48"/>
                  </a:cubicBezTo>
                  <a:cubicBezTo>
                    <a:pt x="2143" y="310"/>
                    <a:pt x="3977" y="917"/>
                    <a:pt x="5870" y="1262"/>
                  </a:cubicBezTo>
                  <a:cubicBezTo>
                    <a:pt x="9775" y="2024"/>
                    <a:pt x="13311" y="2429"/>
                    <a:pt x="17419" y="2560"/>
                  </a:cubicBezTo>
                  <a:cubicBezTo>
                    <a:pt x="14323" y="1929"/>
                    <a:pt x="11240" y="1203"/>
                    <a:pt x="8132" y="726"/>
                  </a:cubicBezTo>
                  <a:cubicBezTo>
                    <a:pt x="5941" y="369"/>
                    <a:pt x="3727" y="24"/>
                    <a:pt x="1512" y="24"/>
                  </a:cubicBezTo>
                  <a:cubicBezTo>
                    <a:pt x="1000" y="12"/>
                    <a:pt x="500"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
            <p:cNvSpPr/>
            <p:nvPr/>
          </p:nvSpPr>
          <p:spPr>
            <a:xfrm>
              <a:off x="2586625" y="3185650"/>
              <a:ext cx="57475" cy="8950"/>
            </a:xfrm>
            <a:custGeom>
              <a:rect b="b" l="l" r="r" t="t"/>
              <a:pathLst>
                <a:path extrusionOk="0" h="358" w="2299">
                  <a:moveTo>
                    <a:pt x="0" y="0"/>
                  </a:moveTo>
                  <a:lnTo>
                    <a:pt x="0" y="0"/>
                  </a:lnTo>
                  <a:cubicBezTo>
                    <a:pt x="723" y="207"/>
                    <a:pt x="1468" y="358"/>
                    <a:pt x="2214" y="358"/>
                  </a:cubicBezTo>
                  <a:cubicBezTo>
                    <a:pt x="2242" y="358"/>
                    <a:pt x="2270" y="358"/>
                    <a:pt x="2298" y="357"/>
                  </a:cubicBezTo>
                  <a:cubicBezTo>
                    <a:pt x="1548" y="95"/>
                    <a:pt x="774"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
            <p:cNvSpPr/>
            <p:nvPr/>
          </p:nvSpPr>
          <p:spPr>
            <a:xfrm>
              <a:off x="2183600" y="3205275"/>
              <a:ext cx="183675" cy="36600"/>
            </a:xfrm>
            <a:custGeom>
              <a:rect b="b" l="l" r="r" t="t"/>
              <a:pathLst>
                <a:path extrusionOk="0" h="1464" w="7347">
                  <a:moveTo>
                    <a:pt x="0" y="1"/>
                  </a:moveTo>
                  <a:lnTo>
                    <a:pt x="0" y="1"/>
                  </a:lnTo>
                  <a:cubicBezTo>
                    <a:pt x="119" y="310"/>
                    <a:pt x="155" y="668"/>
                    <a:pt x="36" y="965"/>
                  </a:cubicBezTo>
                  <a:cubicBezTo>
                    <a:pt x="2022" y="1300"/>
                    <a:pt x="4049" y="1463"/>
                    <a:pt x="6069" y="1463"/>
                  </a:cubicBezTo>
                  <a:cubicBezTo>
                    <a:pt x="6495" y="1463"/>
                    <a:pt x="6921" y="1456"/>
                    <a:pt x="7346" y="1442"/>
                  </a:cubicBezTo>
                  <a:cubicBezTo>
                    <a:pt x="4870" y="1084"/>
                    <a:pt x="2441" y="47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
            <p:cNvSpPr/>
            <p:nvPr/>
          </p:nvSpPr>
          <p:spPr>
            <a:xfrm>
              <a:off x="1196575" y="1572950"/>
              <a:ext cx="501275" cy="314350"/>
            </a:xfrm>
            <a:custGeom>
              <a:rect b="b" l="l" r="r" t="t"/>
              <a:pathLst>
                <a:path extrusionOk="0" h="12574" w="20051">
                  <a:moveTo>
                    <a:pt x="20050" y="0"/>
                  </a:moveTo>
                  <a:cubicBezTo>
                    <a:pt x="17776" y="369"/>
                    <a:pt x="15550" y="1131"/>
                    <a:pt x="13454" y="2072"/>
                  </a:cubicBezTo>
                  <a:cubicBezTo>
                    <a:pt x="11740" y="2870"/>
                    <a:pt x="10156" y="3882"/>
                    <a:pt x="8585" y="4929"/>
                  </a:cubicBezTo>
                  <a:cubicBezTo>
                    <a:pt x="5906" y="6680"/>
                    <a:pt x="3405" y="8727"/>
                    <a:pt x="1298" y="11121"/>
                  </a:cubicBezTo>
                  <a:cubicBezTo>
                    <a:pt x="869" y="11609"/>
                    <a:pt x="429" y="12097"/>
                    <a:pt x="0" y="12573"/>
                  </a:cubicBezTo>
                  <a:cubicBezTo>
                    <a:pt x="191" y="12395"/>
                    <a:pt x="405" y="12228"/>
                    <a:pt x="607" y="12073"/>
                  </a:cubicBezTo>
                  <a:cubicBezTo>
                    <a:pt x="1226" y="11609"/>
                    <a:pt x="1822" y="11180"/>
                    <a:pt x="2298" y="10823"/>
                  </a:cubicBezTo>
                  <a:cubicBezTo>
                    <a:pt x="5096" y="8680"/>
                    <a:pt x="7322" y="6799"/>
                    <a:pt x="10228" y="4917"/>
                  </a:cubicBezTo>
                  <a:cubicBezTo>
                    <a:pt x="11942" y="3763"/>
                    <a:pt x="13740" y="2774"/>
                    <a:pt x="15597" y="1881"/>
                  </a:cubicBezTo>
                  <a:cubicBezTo>
                    <a:pt x="17121" y="1131"/>
                    <a:pt x="18467" y="524"/>
                    <a:pt x="20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
            <p:cNvSpPr/>
            <p:nvPr/>
          </p:nvSpPr>
          <p:spPr>
            <a:xfrm>
              <a:off x="1099225" y="1511325"/>
              <a:ext cx="594150" cy="385500"/>
            </a:xfrm>
            <a:custGeom>
              <a:rect b="b" l="l" r="r" t="t"/>
              <a:pathLst>
                <a:path extrusionOk="0" h="15420" w="23766">
                  <a:moveTo>
                    <a:pt x="23766" y="1"/>
                  </a:moveTo>
                  <a:lnTo>
                    <a:pt x="23766" y="1"/>
                  </a:lnTo>
                  <a:cubicBezTo>
                    <a:pt x="21313" y="394"/>
                    <a:pt x="18896" y="1144"/>
                    <a:pt x="16610" y="2108"/>
                  </a:cubicBezTo>
                  <a:cubicBezTo>
                    <a:pt x="14229" y="3132"/>
                    <a:pt x="11990" y="4489"/>
                    <a:pt x="9883" y="5978"/>
                  </a:cubicBezTo>
                  <a:cubicBezTo>
                    <a:pt x="7061" y="7918"/>
                    <a:pt x="4442" y="10133"/>
                    <a:pt x="2203" y="12705"/>
                  </a:cubicBezTo>
                  <a:cubicBezTo>
                    <a:pt x="1430" y="13586"/>
                    <a:pt x="691" y="14490"/>
                    <a:pt x="1" y="15419"/>
                  </a:cubicBezTo>
                  <a:cubicBezTo>
                    <a:pt x="72" y="15395"/>
                    <a:pt x="120" y="15360"/>
                    <a:pt x="156" y="15312"/>
                  </a:cubicBezTo>
                  <a:cubicBezTo>
                    <a:pt x="1203" y="14300"/>
                    <a:pt x="2358" y="13407"/>
                    <a:pt x="3430" y="12419"/>
                  </a:cubicBezTo>
                  <a:cubicBezTo>
                    <a:pt x="4799" y="11216"/>
                    <a:pt x="6144" y="9954"/>
                    <a:pt x="7537" y="8787"/>
                  </a:cubicBezTo>
                  <a:cubicBezTo>
                    <a:pt x="9347" y="7323"/>
                    <a:pt x="11216" y="5930"/>
                    <a:pt x="13372" y="4584"/>
                  </a:cubicBezTo>
                  <a:cubicBezTo>
                    <a:pt x="15003" y="3584"/>
                    <a:pt x="16729" y="2763"/>
                    <a:pt x="18467" y="1989"/>
                  </a:cubicBezTo>
                  <a:cubicBezTo>
                    <a:pt x="20146" y="1275"/>
                    <a:pt x="21884" y="548"/>
                    <a:pt x="23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
            <p:cNvSpPr/>
            <p:nvPr/>
          </p:nvSpPr>
          <p:spPr>
            <a:xfrm>
              <a:off x="1023925" y="1470550"/>
              <a:ext cx="549500" cy="414950"/>
            </a:xfrm>
            <a:custGeom>
              <a:rect b="b" l="l" r="r" t="t"/>
              <a:pathLst>
                <a:path extrusionOk="0" h="16598" w="21980">
                  <a:moveTo>
                    <a:pt x="21979" y="0"/>
                  </a:moveTo>
                  <a:lnTo>
                    <a:pt x="21979" y="0"/>
                  </a:lnTo>
                  <a:cubicBezTo>
                    <a:pt x="20277" y="512"/>
                    <a:pt x="18574" y="1108"/>
                    <a:pt x="16967" y="1894"/>
                  </a:cubicBezTo>
                  <a:cubicBezTo>
                    <a:pt x="14609" y="3060"/>
                    <a:pt x="12431" y="4513"/>
                    <a:pt x="10323" y="6073"/>
                  </a:cubicBezTo>
                  <a:cubicBezTo>
                    <a:pt x="7251" y="8406"/>
                    <a:pt x="4311" y="11002"/>
                    <a:pt x="1917" y="14038"/>
                  </a:cubicBezTo>
                  <a:cubicBezTo>
                    <a:pt x="1251" y="14859"/>
                    <a:pt x="655" y="15729"/>
                    <a:pt x="1" y="16598"/>
                  </a:cubicBezTo>
                  <a:cubicBezTo>
                    <a:pt x="72" y="16526"/>
                    <a:pt x="155" y="16431"/>
                    <a:pt x="239" y="16360"/>
                  </a:cubicBezTo>
                  <a:cubicBezTo>
                    <a:pt x="1084" y="15538"/>
                    <a:pt x="1941" y="14705"/>
                    <a:pt x="2787" y="13895"/>
                  </a:cubicBezTo>
                  <a:cubicBezTo>
                    <a:pt x="4061" y="12657"/>
                    <a:pt x="5299" y="11395"/>
                    <a:pt x="6597" y="10168"/>
                  </a:cubicBezTo>
                  <a:cubicBezTo>
                    <a:pt x="7787" y="9049"/>
                    <a:pt x="9585" y="7549"/>
                    <a:pt x="10597" y="6763"/>
                  </a:cubicBezTo>
                  <a:cubicBezTo>
                    <a:pt x="14121" y="4096"/>
                    <a:pt x="17967" y="1846"/>
                    <a:pt x="21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
            <p:cNvSpPr/>
            <p:nvPr/>
          </p:nvSpPr>
          <p:spPr>
            <a:xfrm>
              <a:off x="1068575" y="1411900"/>
              <a:ext cx="464075" cy="311675"/>
            </a:xfrm>
            <a:custGeom>
              <a:rect b="b" l="l" r="r" t="t"/>
              <a:pathLst>
                <a:path extrusionOk="0" h="12467" w="18563">
                  <a:moveTo>
                    <a:pt x="18562" y="1"/>
                  </a:moveTo>
                  <a:lnTo>
                    <a:pt x="18562" y="1"/>
                  </a:lnTo>
                  <a:cubicBezTo>
                    <a:pt x="14764" y="846"/>
                    <a:pt x="11264" y="2692"/>
                    <a:pt x="8132" y="4942"/>
                  </a:cubicBezTo>
                  <a:cubicBezTo>
                    <a:pt x="7001" y="5752"/>
                    <a:pt x="5882" y="6561"/>
                    <a:pt x="4822" y="7466"/>
                  </a:cubicBezTo>
                  <a:cubicBezTo>
                    <a:pt x="3691" y="8454"/>
                    <a:pt x="2667" y="9550"/>
                    <a:pt x="1655" y="10657"/>
                  </a:cubicBezTo>
                  <a:cubicBezTo>
                    <a:pt x="1132" y="11217"/>
                    <a:pt x="608" y="11788"/>
                    <a:pt x="96" y="12360"/>
                  </a:cubicBezTo>
                  <a:cubicBezTo>
                    <a:pt x="75" y="12381"/>
                    <a:pt x="58" y="12406"/>
                    <a:pt x="40" y="12428"/>
                  </a:cubicBezTo>
                  <a:lnTo>
                    <a:pt x="40" y="12428"/>
                  </a:lnTo>
                  <a:cubicBezTo>
                    <a:pt x="58" y="12412"/>
                    <a:pt x="75" y="12398"/>
                    <a:pt x="96" y="12383"/>
                  </a:cubicBezTo>
                  <a:cubicBezTo>
                    <a:pt x="870" y="11693"/>
                    <a:pt x="1667" y="11038"/>
                    <a:pt x="2477" y="10407"/>
                  </a:cubicBezTo>
                  <a:cubicBezTo>
                    <a:pt x="5751" y="7728"/>
                    <a:pt x="8704" y="5359"/>
                    <a:pt x="12442" y="3180"/>
                  </a:cubicBezTo>
                  <a:cubicBezTo>
                    <a:pt x="14419" y="2001"/>
                    <a:pt x="16419" y="846"/>
                    <a:pt x="18562" y="1"/>
                  </a:cubicBezTo>
                  <a:close/>
                  <a:moveTo>
                    <a:pt x="40" y="12428"/>
                  </a:moveTo>
                  <a:lnTo>
                    <a:pt x="40" y="12428"/>
                  </a:lnTo>
                  <a:cubicBezTo>
                    <a:pt x="28" y="12440"/>
                    <a:pt x="15" y="12452"/>
                    <a:pt x="0" y="12467"/>
                  </a:cubicBezTo>
                  <a:cubicBezTo>
                    <a:pt x="15" y="12457"/>
                    <a:pt x="28" y="12443"/>
                    <a:pt x="40" y="1242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
            <p:cNvSpPr/>
            <p:nvPr/>
          </p:nvSpPr>
          <p:spPr>
            <a:xfrm>
              <a:off x="1213225" y="1280650"/>
              <a:ext cx="489675" cy="240525"/>
            </a:xfrm>
            <a:custGeom>
              <a:rect b="b" l="l" r="r" t="t"/>
              <a:pathLst>
                <a:path extrusionOk="0" h="9621" w="19587">
                  <a:moveTo>
                    <a:pt x="19587" y="0"/>
                  </a:moveTo>
                  <a:cubicBezTo>
                    <a:pt x="18158" y="24"/>
                    <a:pt x="16765" y="310"/>
                    <a:pt x="15396" y="691"/>
                  </a:cubicBezTo>
                  <a:cubicBezTo>
                    <a:pt x="13241" y="1274"/>
                    <a:pt x="11181" y="2155"/>
                    <a:pt x="9204" y="3167"/>
                  </a:cubicBezTo>
                  <a:cubicBezTo>
                    <a:pt x="6609" y="4441"/>
                    <a:pt x="4168" y="6013"/>
                    <a:pt x="2013" y="7930"/>
                  </a:cubicBezTo>
                  <a:lnTo>
                    <a:pt x="1" y="9621"/>
                  </a:lnTo>
                  <a:cubicBezTo>
                    <a:pt x="49" y="9585"/>
                    <a:pt x="96" y="9549"/>
                    <a:pt x="144" y="9525"/>
                  </a:cubicBezTo>
                  <a:cubicBezTo>
                    <a:pt x="1061" y="8906"/>
                    <a:pt x="2013" y="8335"/>
                    <a:pt x="2966" y="7763"/>
                  </a:cubicBezTo>
                  <a:cubicBezTo>
                    <a:pt x="4728" y="6680"/>
                    <a:pt x="6466" y="5560"/>
                    <a:pt x="8264" y="4548"/>
                  </a:cubicBezTo>
                  <a:cubicBezTo>
                    <a:pt x="9824" y="3655"/>
                    <a:pt x="12133" y="2608"/>
                    <a:pt x="13479" y="2060"/>
                  </a:cubicBezTo>
                  <a:cubicBezTo>
                    <a:pt x="15205" y="1346"/>
                    <a:pt x="17444" y="369"/>
                    <a:pt x="195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
            <p:cNvSpPr/>
            <p:nvPr/>
          </p:nvSpPr>
          <p:spPr>
            <a:xfrm>
              <a:off x="1193600" y="1222900"/>
              <a:ext cx="407200" cy="216425"/>
            </a:xfrm>
            <a:custGeom>
              <a:rect b="b" l="l" r="r" t="t"/>
              <a:pathLst>
                <a:path extrusionOk="0" h="8657" w="16288">
                  <a:moveTo>
                    <a:pt x="16288" y="0"/>
                  </a:moveTo>
                  <a:lnTo>
                    <a:pt x="16288" y="0"/>
                  </a:lnTo>
                  <a:cubicBezTo>
                    <a:pt x="14419" y="262"/>
                    <a:pt x="12573" y="715"/>
                    <a:pt x="10823" y="1346"/>
                  </a:cubicBezTo>
                  <a:cubicBezTo>
                    <a:pt x="7120" y="2775"/>
                    <a:pt x="3822" y="5073"/>
                    <a:pt x="964" y="7799"/>
                  </a:cubicBezTo>
                  <a:cubicBezTo>
                    <a:pt x="655" y="8085"/>
                    <a:pt x="333" y="8382"/>
                    <a:pt x="0" y="8656"/>
                  </a:cubicBezTo>
                  <a:cubicBezTo>
                    <a:pt x="476" y="8335"/>
                    <a:pt x="976" y="8025"/>
                    <a:pt x="1488" y="7728"/>
                  </a:cubicBezTo>
                  <a:cubicBezTo>
                    <a:pt x="3822" y="6382"/>
                    <a:pt x="6048" y="4870"/>
                    <a:pt x="8394" y="3572"/>
                  </a:cubicBezTo>
                  <a:cubicBezTo>
                    <a:pt x="11073" y="2108"/>
                    <a:pt x="13609" y="917"/>
                    <a:pt x="16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
            <p:cNvSpPr/>
            <p:nvPr/>
          </p:nvSpPr>
          <p:spPr>
            <a:xfrm>
              <a:off x="1214725" y="1167250"/>
              <a:ext cx="293800" cy="173550"/>
            </a:xfrm>
            <a:custGeom>
              <a:rect b="b" l="l" r="r" t="t"/>
              <a:pathLst>
                <a:path extrusionOk="0" h="6942" w="11752">
                  <a:moveTo>
                    <a:pt x="11752" y="0"/>
                  </a:moveTo>
                  <a:lnTo>
                    <a:pt x="11752" y="0"/>
                  </a:lnTo>
                  <a:cubicBezTo>
                    <a:pt x="7382" y="1048"/>
                    <a:pt x="3656" y="3369"/>
                    <a:pt x="477" y="6477"/>
                  </a:cubicBezTo>
                  <a:cubicBezTo>
                    <a:pt x="310" y="6632"/>
                    <a:pt x="167" y="6787"/>
                    <a:pt x="0" y="6941"/>
                  </a:cubicBezTo>
                  <a:cubicBezTo>
                    <a:pt x="286" y="6763"/>
                    <a:pt x="536" y="6584"/>
                    <a:pt x="810" y="6406"/>
                  </a:cubicBezTo>
                  <a:cubicBezTo>
                    <a:pt x="2346" y="5453"/>
                    <a:pt x="3918" y="4584"/>
                    <a:pt x="5418" y="3619"/>
                  </a:cubicBezTo>
                  <a:cubicBezTo>
                    <a:pt x="7478" y="2322"/>
                    <a:pt x="9525" y="988"/>
                    <a:pt x="11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
            <p:cNvSpPr/>
            <p:nvPr/>
          </p:nvSpPr>
          <p:spPr>
            <a:xfrm>
              <a:off x="1213225" y="1134500"/>
              <a:ext cx="207800" cy="134275"/>
            </a:xfrm>
            <a:custGeom>
              <a:rect b="b" l="l" r="r" t="t"/>
              <a:pathLst>
                <a:path extrusionOk="0" h="5371" w="8312">
                  <a:moveTo>
                    <a:pt x="8311" y="0"/>
                  </a:moveTo>
                  <a:lnTo>
                    <a:pt x="8311" y="0"/>
                  </a:lnTo>
                  <a:cubicBezTo>
                    <a:pt x="5216" y="834"/>
                    <a:pt x="2382" y="2632"/>
                    <a:pt x="287" y="5037"/>
                  </a:cubicBezTo>
                  <a:cubicBezTo>
                    <a:pt x="203" y="5144"/>
                    <a:pt x="96" y="5251"/>
                    <a:pt x="1" y="5370"/>
                  </a:cubicBezTo>
                  <a:cubicBezTo>
                    <a:pt x="227" y="5168"/>
                    <a:pt x="453" y="4989"/>
                    <a:pt x="680" y="4810"/>
                  </a:cubicBezTo>
                  <a:cubicBezTo>
                    <a:pt x="1763" y="3965"/>
                    <a:pt x="3120" y="3179"/>
                    <a:pt x="4335" y="2417"/>
                  </a:cubicBezTo>
                  <a:cubicBezTo>
                    <a:pt x="5644" y="1572"/>
                    <a:pt x="6907" y="691"/>
                    <a:pt x="83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
            <p:cNvSpPr/>
            <p:nvPr/>
          </p:nvSpPr>
          <p:spPr>
            <a:xfrm>
              <a:off x="941475" y="946375"/>
              <a:ext cx="448900" cy="252725"/>
            </a:xfrm>
            <a:custGeom>
              <a:rect b="b" l="l" r="r" t="t"/>
              <a:pathLst>
                <a:path extrusionOk="0" h="10109" w="17956">
                  <a:moveTo>
                    <a:pt x="17955" y="1"/>
                  </a:moveTo>
                  <a:lnTo>
                    <a:pt x="17955" y="1"/>
                  </a:lnTo>
                  <a:cubicBezTo>
                    <a:pt x="15431" y="429"/>
                    <a:pt x="12954" y="1215"/>
                    <a:pt x="10633" y="2310"/>
                  </a:cubicBezTo>
                  <a:cubicBezTo>
                    <a:pt x="8775" y="3227"/>
                    <a:pt x="6942" y="4263"/>
                    <a:pt x="5251" y="5466"/>
                  </a:cubicBezTo>
                  <a:cubicBezTo>
                    <a:pt x="3644" y="6609"/>
                    <a:pt x="2227" y="8002"/>
                    <a:pt x="786" y="9359"/>
                  </a:cubicBezTo>
                  <a:cubicBezTo>
                    <a:pt x="512" y="9621"/>
                    <a:pt x="251" y="9859"/>
                    <a:pt x="0" y="10109"/>
                  </a:cubicBezTo>
                  <a:cubicBezTo>
                    <a:pt x="453" y="9764"/>
                    <a:pt x="953" y="9418"/>
                    <a:pt x="1441" y="9109"/>
                  </a:cubicBezTo>
                  <a:cubicBezTo>
                    <a:pt x="3668" y="7740"/>
                    <a:pt x="5811" y="6216"/>
                    <a:pt x="8061" y="4858"/>
                  </a:cubicBezTo>
                  <a:cubicBezTo>
                    <a:pt x="9609" y="3918"/>
                    <a:pt x="11204" y="3096"/>
                    <a:pt x="12812" y="2275"/>
                  </a:cubicBezTo>
                  <a:cubicBezTo>
                    <a:pt x="14550" y="1394"/>
                    <a:pt x="16157" y="644"/>
                    <a:pt x="17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
            <p:cNvSpPr/>
            <p:nvPr/>
          </p:nvSpPr>
          <p:spPr>
            <a:xfrm>
              <a:off x="954275" y="910950"/>
              <a:ext cx="339050" cy="172375"/>
            </a:xfrm>
            <a:custGeom>
              <a:rect b="b" l="l" r="r" t="t"/>
              <a:pathLst>
                <a:path extrusionOk="0" h="6895" w="13562">
                  <a:moveTo>
                    <a:pt x="13562" y="1"/>
                  </a:moveTo>
                  <a:lnTo>
                    <a:pt x="13562" y="1"/>
                  </a:lnTo>
                  <a:cubicBezTo>
                    <a:pt x="11002" y="537"/>
                    <a:pt x="8466" y="1346"/>
                    <a:pt x="6108" y="2489"/>
                  </a:cubicBezTo>
                  <a:cubicBezTo>
                    <a:pt x="3941" y="3656"/>
                    <a:pt x="2286" y="4823"/>
                    <a:pt x="596" y="6347"/>
                  </a:cubicBezTo>
                  <a:cubicBezTo>
                    <a:pt x="405" y="6525"/>
                    <a:pt x="203" y="6704"/>
                    <a:pt x="0" y="6894"/>
                  </a:cubicBezTo>
                  <a:cubicBezTo>
                    <a:pt x="262" y="6716"/>
                    <a:pt x="524" y="6549"/>
                    <a:pt x="774" y="6394"/>
                  </a:cubicBezTo>
                  <a:cubicBezTo>
                    <a:pt x="2215" y="5525"/>
                    <a:pt x="3775" y="4858"/>
                    <a:pt x="5239" y="4037"/>
                  </a:cubicBezTo>
                  <a:cubicBezTo>
                    <a:pt x="7966" y="2620"/>
                    <a:pt x="10752" y="1156"/>
                    <a:pt x="135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
            <p:cNvSpPr/>
            <p:nvPr/>
          </p:nvSpPr>
          <p:spPr>
            <a:xfrm>
              <a:off x="917950" y="904400"/>
              <a:ext cx="225050" cy="111950"/>
            </a:xfrm>
            <a:custGeom>
              <a:rect b="b" l="l" r="r" t="t"/>
              <a:pathLst>
                <a:path extrusionOk="0" h="4478" w="9002">
                  <a:moveTo>
                    <a:pt x="9002" y="1"/>
                  </a:moveTo>
                  <a:lnTo>
                    <a:pt x="9002" y="1"/>
                  </a:lnTo>
                  <a:cubicBezTo>
                    <a:pt x="7288" y="275"/>
                    <a:pt x="5621" y="882"/>
                    <a:pt x="4073" y="1668"/>
                  </a:cubicBezTo>
                  <a:cubicBezTo>
                    <a:pt x="2763" y="2382"/>
                    <a:pt x="1549" y="3275"/>
                    <a:pt x="406" y="4156"/>
                  </a:cubicBezTo>
                  <a:cubicBezTo>
                    <a:pt x="263" y="4251"/>
                    <a:pt x="132" y="4358"/>
                    <a:pt x="1" y="4478"/>
                  </a:cubicBezTo>
                  <a:cubicBezTo>
                    <a:pt x="108" y="4394"/>
                    <a:pt x="239" y="4311"/>
                    <a:pt x="370" y="4239"/>
                  </a:cubicBezTo>
                  <a:cubicBezTo>
                    <a:pt x="2013" y="3346"/>
                    <a:pt x="2989" y="3085"/>
                    <a:pt x="4430" y="2394"/>
                  </a:cubicBezTo>
                  <a:cubicBezTo>
                    <a:pt x="5978" y="1656"/>
                    <a:pt x="7442" y="715"/>
                    <a:pt x="9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
            <p:cNvSpPr/>
            <p:nvPr/>
          </p:nvSpPr>
          <p:spPr>
            <a:xfrm>
              <a:off x="845025" y="901425"/>
              <a:ext cx="108675" cy="68800"/>
            </a:xfrm>
            <a:custGeom>
              <a:rect b="b" l="l" r="r" t="t"/>
              <a:pathLst>
                <a:path extrusionOk="0" h="2752" w="4347">
                  <a:moveTo>
                    <a:pt x="4347" y="1"/>
                  </a:moveTo>
                  <a:lnTo>
                    <a:pt x="4347" y="1"/>
                  </a:lnTo>
                  <a:cubicBezTo>
                    <a:pt x="2656" y="596"/>
                    <a:pt x="1275" y="1596"/>
                    <a:pt x="1" y="2751"/>
                  </a:cubicBezTo>
                  <a:cubicBezTo>
                    <a:pt x="549" y="2430"/>
                    <a:pt x="1608" y="1799"/>
                    <a:pt x="2323" y="1358"/>
                  </a:cubicBezTo>
                  <a:cubicBezTo>
                    <a:pt x="3013" y="918"/>
                    <a:pt x="3656" y="429"/>
                    <a:pt x="4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
            <p:cNvSpPr/>
            <p:nvPr/>
          </p:nvSpPr>
          <p:spPr>
            <a:xfrm>
              <a:off x="533400" y="1434825"/>
              <a:ext cx="182775" cy="228625"/>
            </a:xfrm>
            <a:custGeom>
              <a:rect b="b" l="l" r="r" t="t"/>
              <a:pathLst>
                <a:path extrusionOk="0" h="9145" w="7311">
                  <a:moveTo>
                    <a:pt x="7310" y="1"/>
                  </a:moveTo>
                  <a:lnTo>
                    <a:pt x="7310" y="1"/>
                  </a:lnTo>
                  <a:cubicBezTo>
                    <a:pt x="4846" y="1572"/>
                    <a:pt x="2869" y="3799"/>
                    <a:pt x="1357" y="6275"/>
                  </a:cubicBezTo>
                  <a:cubicBezTo>
                    <a:pt x="905" y="7025"/>
                    <a:pt x="452" y="7740"/>
                    <a:pt x="179" y="8514"/>
                  </a:cubicBezTo>
                  <a:cubicBezTo>
                    <a:pt x="107" y="8728"/>
                    <a:pt x="48" y="8930"/>
                    <a:pt x="0" y="9145"/>
                  </a:cubicBezTo>
                  <a:cubicBezTo>
                    <a:pt x="95" y="8954"/>
                    <a:pt x="179" y="8776"/>
                    <a:pt x="310" y="8609"/>
                  </a:cubicBezTo>
                  <a:cubicBezTo>
                    <a:pt x="607" y="8156"/>
                    <a:pt x="881" y="7847"/>
                    <a:pt x="1274" y="7406"/>
                  </a:cubicBezTo>
                  <a:cubicBezTo>
                    <a:pt x="1917" y="6668"/>
                    <a:pt x="2536" y="5930"/>
                    <a:pt x="3143" y="5168"/>
                  </a:cubicBezTo>
                  <a:cubicBezTo>
                    <a:pt x="4453" y="3549"/>
                    <a:pt x="5620" y="1810"/>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
            <p:cNvSpPr/>
            <p:nvPr/>
          </p:nvSpPr>
          <p:spPr>
            <a:xfrm>
              <a:off x="611675" y="1422925"/>
              <a:ext cx="254525" cy="295900"/>
            </a:xfrm>
            <a:custGeom>
              <a:rect b="b" l="l" r="r" t="t"/>
              <a:pathLst>
                <a:path extrusionOk="0" h="11836" w="10181">
                  <a:moveTo>
                    <a:pt x="10180" y="0"/>
                  </a:moveTo>
                  <a:lnTo>
                    <a:pt x="10180" y="0"/>
                  </a:lnTo>
                  <a:cubicBezTo>
                    <a:pt x="7632" y="1655"/>
                    <a:pt x="5418" y="3799"/>
                    <a:pt x="3525" y="6168"/>
                  </a:cubicBezTo>
                  <a:cubicBezTo>
                    <a:pt x="2322" y="7728"/>
                    <a:pt x="1310" y="9442"/>
                    <a:pt x="369" y="11168"/>
                  </a:cubicBezTo>
                  <a:cubicBezTo>
                    <a:pt x="250" y="11395"/>
                    <a:pt x="119" y="11609"/>
                    <a:pt x="0" y="11835"/>
                  </a:cubicBezTo>
                  <a:cubicBezTo>
                    <a:pt x="227" y="11526"/>
                    <a:pt x="465" y="11228"/>
                    <a:pt x="715" y="10942"/>
                  </a:cubicBezTo>
                  <a:cubicBezTo>
                    <a:pt x="2453" y="8918"/>
                    <a:pt x="4168" y="6882"/>
                    <a:pt x="5894" y="4822"/>
                  </a:cubicBezTo>
                  <a:cubicBezTo>
                    <a:pt x="7263" y="3156"/>
                    <a:pt x="8597" y="1477"/>
                    <a:pt x="101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
            <p:cNvSpPr/>
            <p:nvPr/>
          </p:nvSpPr>
          <p:spPr>
            <a:xfrm>
              <a:off x="745325" y="1507450"/>
              <a:ext cx="185750" cy="228925"/>
            </a:xfrm>
            <a:custGeom>
              <a:rect b="b" l="l" r="r" t="t"/>
              <a:pathLst>
                <a:path extrusionOk="0" h="9157" w="7430">
                  <a:moveTo>
                    <a:pt x="7430" y="1"/>
                  </a:moveTo>
                  <a:cubicBezTo>
                    <a:pt x="5858" y="1203"/>
                    <a:pt x="4417" y="2573"/>
                    <a:pt x="3144" y="4061"/>
                  </a:cubicBezTo>
                  <a:cubicBezTo>
                    <a:pt x="1977" y="5490"/>
                    <a:pt x="917" y="7037"/>
                    <a:pt x="179" y="8728"/>
                  </a:cubicBezTo>
                  <a:cubicBezTo>
                    <a:pt x="119" y="8871"/>
                    <a:pt x="60" y="9026"/>
                    <a:pt x="0" y="9157"/>
                  </a:cubicBezTo>
                  <a:cubicBezTo>
                    <a:pt x="107" y="8942"/>
                    <a:pt x="250" y="8752"/>
                    <a:pt x="405" y="8561"/>
                  </a:cubicBezTo>
                  <a:cubicBezTo>
                    <a:pt x="1655" y="7121"/>
                    <a:pt x="3048" y="5609"/>
                    <a:pt x="4251" y="4061"/>
                  </a:cubicBezTo>
                  <a:cubicBezTo>
                    <a:pt x="4846" y="3335"/>
                    <a:pt x="6394" y="1203"/>
                    <a:pt x="7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
            <p:cNvSpPr/>
            <p:nvPr/>
          </p:nvSpPr>
          <p:spPr>
            <a:xfrm>
              <a:off x="464625" y="1311000"/>
              <a:ext cx="246775" cy="291425"/>
            </a:xfrm>
            <a:custGeom>
              <a:rect b="b" l="l" r="r" t="t"/>
              <a:pathLst>
                <a:path extrusionOk="0" h="11657" w="9871">
                  <a:moveTo>
                    <a:pt x="9871" y="1"/>
                  </a:moveTo>
                  <a:lnTo>
                    <a:pt x="9871" y="1"/>
                  </a:lnTo>
                  <a:cubicBezTo>
                    <a:pt x="7680" y="1263"/>
                    <a:pt x="5763" y="2965"/>
                    <a:pt x="4061" y="4823"/>
                  </a:cubicBezTo>
                  <a:cubicBezTo>
                    <a:pt x="2549" y="6621"/>
                    <a:pt x="1144" y="8811"/>
                    <a:pt x="346" y="10788"/>
                  </a:cubicBezTo>
                  <a:cubicBezTo>
                    <a:pt x="227" y="11074"/>
                    <a:pt x="108" y="11371"/>
                    <a:pt x="1" y="11657"/>
                  </a:cubicBezTo>
                  <a:cubicBezTo>
                    <a:pt x="179" y="11347"/>
                    <a:pt x="513" y="10847"/>
                    <a:pt x="656" y="10645"/>
                  </a:cubicBezTo>
                  <a:cubicBezTo>
                    <a:pt x="1894" y="8930"/>
                    <a:pt x="3215" y="7335"/>
                    <a:pt x="4882" y="5299"/>
                  </a:cubicBezTo>
                  <a:cubicBezTo>
                    <a:pt x="6478" y="3465"/>
                    <a:pt x="8025" y="1584"/>
                    <a:pt x="98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
            <p:cNvSpPr/>
            <p:nvPr/>
          </p:nvSpPr>
          <p:spPr>
            <a:xfrm>
              <a:off x="448550" y="1279750"/>
              <a:ext cx="211950" cy="213150"/>
            </a:xfrm>
            <a:custGeom>
              <a:rect b="b" l="l" r="r" t="t"/>
              <a:pathLst>
                <a:path extrusionOk="0" h="8526" w="8478">
                  <a:moveTo>
                    <a:pt x="8478" y="1"/>
                  </a:moveTo>
                  <a:lnTo>
                    <a:pt x="8478" y="1"/>
                  </a:lnTo>
                  <a:cubicBezTo>
                    <a:pt x="6752" y="882"/>
                    <a:pt x="5144" y="1989"/>
                    <a:pt x="3763" y="3334"/>
                  </a:cubicBezTo>
                  <a:cubicBezTo>
                    <a:pt x="2382" y="4715"/>
                    <a:pt x="1299" y="6358"/>
                    <a:pt x="298" y="8025"/>
                  </a:cubicBezTo>
                  <a:cubicBezTo>
                    <a:pt x="203" y="8180"/>
                    <a:pt x="108" y="8371"/>
                    <a:pt x="1" y="8525"/>
                  </a:cubicBezTo>
                  <a:cubicBezTo>
                    <a:pt x="227" y="8275"/>
                    <a:pt x="465" y="8025"/>
                    <a:pt x="691" y="7775"/>
                  </a:cubicBezTo>
                  <a:cubicBezTo>
                    <a:pt x="1513" y="6918"/>
                    <a:pt x="2394" y="6120"/>
                    <a:pt x="3192" y="5251"/>
                  </a:cubicBezTo>
                  <a:cubicBezTo>
                    <a:pt x="4894" y="3441"/>
                    <a:pt x="6537" y="1560"/>
                    <a:pt x="8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
            <p:cNvSpPr/>
            <p:nvPr/>
          </p:nvSpPr>
          <p:spPr>
            <a:xfrm>
              <a:off x="442300" y="1188375"/>
              <a:ext cx="169700" cy="177125"/>
            </a:xfrm>
            <a:custGeom>
              <a:rect b="b" l="l" r="r" t="t"/>
              <a:pathLst>
                <a:path extrusionOk="0" h="7085" w="6788">
                  <a:moveTo>
                    <a:pt x="6787" y="0"/>
                  </a:moveTo>
                  <a:lnTo>
                    <a:pt x="6787" y="0"/>
                  </a:lnTo>
                  <a:cubicBezTo>
                    <a:pt x="5442" y="715"/>
                    <a:pt x="4144" y="1548"/>
                    <a:pt x="3025" y="2596"/>
                  </a:cubicBezTo>
                  <a:cubicBezTo>
                    <a:pt x="1882" y="3775"/>
                    <a:pt x="894" y="5144"/>
                    <a:pt x="215" y="6632"/>
                  </a:cubicBezTo>
                  <a:cubicBezTo>
                    <a:pt x="144" y="6787"/>
                    <a:pt x="84" y="6930"/>
                    <a:pt x="1" y="7085"/>
                  </a:cubicBezTo>
                  <a:cubicBezTo>
                    <a:pt x="120" y="6918"/>
                    <a:pt x="227" y="6787"/>
                    <a:pt x="358" y="6620"/>
                  </a:cubicBezTo>
                  <a:cubicBezTo>
                    <a:pt x="1001" y="5858"/>
                    <a:pt x="1727" y="5191"/>
                    <a:pt x="2406" y="4477"/>
                  </a:cubicBezTo>
                  <a:cubicBezTo>
                    <a:pt x="3823" y="2941"/>
                    <a:pt x="5275" y="1441"/>
                    <a:pt x="67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
            <p:cNvSpPr/>
            <p:nvPr/>
          </p:nvSpPr>
          <p:spPr>
            <a:xfrm>
              <a:off x="477425" y="1095500"/>
              <a:ext cx="156900" cy="133675"/>
            </a:xfrm>
            <a:custGeom>
              <a:rect b="b" l="l" r="r" t="t"/>
              <a:pathLst>
                <a:path extrusionOk="0" h="5347" w="6276">
                  <a:moveTo>
                    <a:pt x="6275" y="1"/>
                  </a:moveTo>
                  <a:lnTo>
                    <a:pt x="6275" y="1"/>
                  </a:lnTo>
                  <a:cubicBezTo>
                    <a:pt x="3811" y="1001"/>
                    <a:pt x="1751" y="2846"/>
                    <a:pt x="239" y="5025"/>
                  </a:cubicBezTo>
                  <a:cubicBezTo>
                    <a:pt x="167" y="5120"/>
                    <a:pt x="72" y="5239"/>
                    <a:pt x="1" y="5347"/>
                  </a:cubicBezTo>
                  <a:cubicBezTo>
                    <a:pt x="120" y="5239"/>
                    <a:pt x="239" y="5120"/>
                    <a:pt x="358" y="5001"/>
                  </a:cubicBezTo>
                  <a:cubicBezTo>
                    <a:pt x="1322" y="4108"/>
                    <a:pt x="2406" y="3358"/>
                    <a:pt x="3394" y="2465"/>
                  </a:cubicBezTo>
                  <a:cubicBezTo>
                    <a:pt x="4346" y="1608"/>
                    <a:pt x="5299" y="679"/>
                    <a:pt x="62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
            <p:cNvSpPr/>
            <p:nvPr/>
          </p:nvSpPr>
          <p:spPr>
            <a:xfrm>
              <a:off x="706925" y="871975"/>
              <a:ext cx="156000" cy="97050"/>
            </a:xfrm>
            <a:custGeom>
              <a:rect b="b" l="l" r="r" t="t"/>
              <a:pathLst>
                <a:path extrusionOk="0" h="3882" w="6240">
                  <a:moveTo>
                    <a:pt x="6239" y="0"/>
                  </a:moveTo>
                  <a:lnTo>
                    <a:pt x="6239" y="0"/>
                  </a:lnTo>
                  <a:cubicBezTo>
                    <a:pt x="4941" y="333"/>
                    <a:pt x="3751" y="976"/>
                    <a:pt x="2632" y="1715"/>
                  </a:cubicBezTo>
                  <a:cubicBezTo>
                    <a:pt x="1727" y="2334"/>
                    <a:pt x="929" y="3108"/>
                    <a:pt x="72" y="3822"/>
                  </a:cubicBezTo>
                  <a:cubicBezTo>
                    <a:pt x="53" y="3840"/>
                    <a:pt x="42" y="3859"/>
                    <a:pt x="21" y="3872"/>
                  </a:cubicBezTo>
                  <a:lnTo>
                    <a:pt x="21" y="3872"/>
                  </a:lnTo>
                  <a:cubicBezTo>
                    <a:pt x="323" y="3731"/>
                    <a:pt x="614" y="3568"/>
                    <a:pt x="917" y="3405"/>
                  </a:cubicBezTo>
                  <a:cubicBezTo>
                    <a:pt x="1798" y="2965"/>
                    <a:pt x="2405" y="2667"/>
                    <a:pt x="3275" y="2096"/>
                  </a:cubicBezTo>
                  <a:cubicBezTo>
                    <a:pt x="4382" y="1369"/>
                    <a:pt x="5132" y="667"/>
                    <a:pt x="6239" y="0"/>
                  </a:cubicBezTo>
                  <a:close/>
                  <a:moveTo>
                    <a:pt x="21" y="3872"/>
                  </a:moveTo>
                  <a:cubicBezTo>
                    <a:pt x="14" y="3875"/>
                    <a:pt x="7" y="3878"/>
                    <a:pt x="0" y="3881"/>
                  </a:cubicBezTo>
                  <a:cubicBezTo>
                    <a:pt x="8" y="3879"/>
                    <a:pt x="15" y="3876"/>
                    <a:pt x="21" y="38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
            <p:cNvSpPr/>
            <p:nvPr/>
          </p:nvSpPr>
          <p:spPr>
            <a:xfrm>
              <a:off x="261325" y="855000"/>
              <a:ext cx="447400" cy="408700"/>
            </a:xfrm>
            <a:custGeom>
              <a:rect b="b" l="l" r="r" t="t"/>
              <a:pathLst>
                <a:path extrusionOk="0" h="16348" w="17896">
                  <a:moveTo>
                    <a:pt x="17896" y="0"/>
                  </a:moveTo>
                  <a:cubicBezTo>
                    <a:pt x="14645" y="1227"/>
                    <a:pt x="11490" y="2917"/>
                    <a:pt x="8788" y="5120"/>
                  </a:cubicBezTo>
                  <a:cubicBezTo>
                    <a:pt x="7454" y="6263"/>
                    <a:pt x="6216" y="7513"/>
                    <a:pt x="5025" y="8823"/>
                  </a:cubicBezTo>
                  <a:cubicBezTo>
                    <a:pt x="3668" y="10323"/>
                    <a:pt x="2406" y="11930"/>
                    <a:pt x="1394" y="13693"/>
                  </a:cubicBezTo>
                  <a:cubicBezTo>
                    <a:pt x="965" y="14466"/>
                    <a:pt x="191" y="15871"/>
                    <a:pt x="1" y="16348"/>
                  </a:cubicBezTo>
                  <a:cubicBezTo>
                    <a:pt x="679" y="15336"/>
                    <a:pt x="1406" y="14359"/>
                    <a:pt x="2108" y="13359"/>
                  </a:cubicBezTo>
                  <a:cubicBezTo>
                    <a:pt x="3954" y="10918"/>
                    <a:pt x="6561" y="7954"/>
                    <a:pt x="9240" y="5727"/>
                  </a:cubicBezTo>
                  <a:cubicBezTo>
                    <a:pt x="10502" y="4680"/>
                    <a:pt x="12157" y="3644"/>
                    <a:pt x="13752" y="2584"/>
                  </a:cubicBezTo>
                  <a:cubicBezTo>
                    <a:pt x="15122" y="1703"/>
                    <a:pt x="16455" y="774"/>
                    <a:pt x="178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
            <p:cNvSpPr/>
            <p:nvPr/>
          </p:nvSpPr>
          <p:spPr>
            <a:xfrm>
              <a:off x="264300" y="854400"/>
              <a:ext cx="312875" cy="272375"/>
            </a:xfrm>
            <a:custGeom>
              <a:rect b="b" l="l" r="r" t="t"/>
              <a:pathLst>
                <a:path extrusionOk="0" h="10895" w="12515">
                  <a:moveTo>
                    <a:pt x="12514" y="1"/>
                  </a:moveTo>
                  <a:cubicBezTo>
                    <a:pt x="9252" y="1286"/>
                    <a:pt x="6097" y="3013"/>
                    <a:pt x="3573" y="5442"/>
                  </a:cubicBezTo>
                  <a:cubicBezTo>
                    <a:pt x="2418" y="6609"/>
                    <a:pt x="1489" y="8002"/>
                    <a:pt x="644" y="9406"/>
                  </a:cubicBezTo>
                  <a:cubicBezTo>
                    <a:pt x="394" y="9883"/>
                    <a:pt x="191" y="10407"/>
                    <a:pt x="1" y="10895"/>
                  </a:cubicBezTo>
                  <a:cubicBezTo>
                    <a:pt x="25" y="10871"/>
                    <a:pt x="36" y="10823"/>
                    <a:pt x="60" y="10788"/>
                  </a:cubicBezTo>
                  <a:cubicBezTo>
                    <a:pt x="394" y="10168"/>
                    <a:pt x="751" y="9668"/>
                    <a:pt x="1191" y="9192"/>
                  </a:cubicBezTo>
                  <a:cubicBezTo>
                    <a:pt x="2037" y="8252"/>
                    <a:pt x="2858" y="7287"/>
                    <a:pt x="3763" y="6394"/>
                  </a:cubicBezTo>
                  <a:cubicBezTo>
                    <a:pt x="4739" y="5442"/>
                    <a:pt x="5799" y="4620"/>
                    <a:pt x="6668" y="3965"/>
                  </a:cubicBezTo>
                  <a:cubicBezTo>
                    <a:pt x="7883" y="3013"/>
                    <a:pt x="10562" y="1132"/>
                    <a:pt x="12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
            <p:cNvSpPr/>
            <p:nvPr/>
          </p:nvSpPr>
          <p:spPr>
            <a:xfrm>
              <a:off x="252700" y="864525"/>
              <a:ext cx="181600" cy="128300"/>
            </a:xfrm>
            <a:custGeom>
              <a:rect b="b" l="l" r="r" t="t"/>
              <a:pathLst>
                <a:path extrusionOk="0" h="5132" w="7264">
                  <a:moveTo>
                    <a:pt x="7263" y="0"/>
                  </a:moveTo>
                  <a:lnTo>
                    <a:pt x="7263" y="0"/>
                  </a:lnTo>
                  <a:cubicBezTo>
                    <a:pt x="4430" y="762"/>
                    <a:pt x="2144" y="2786"/>
                    <a:pt x="203" y="4894"/>
                  </a:cubicBezTo>
                  <a:cubicBezTo>
                    <a:pt x="131" y="4977"/>
                    <a:pt x="72" y="5049"/>
                    <a:pt x="0" y="5132"/>
                  </a:cubicBezTo>
                  <a:cubicBezTo>
                    <a:pt x="203" y="4953"/>
                    <a:pt x="429" y="4775"/>
                    <a:pt x="631" y="4608"/>
                  </a:cubicBezTo>
                  <a:cubicBezTo>
                    <a:pt x="1727" y="3798"/>
                    <a:pt x="3060" y="2977"/>
                    <a:pt x="4180" y="2096"/>
                  </a:cubicBezTo>
                  <a:cubicBezTo>
                    <a:pt x="5084" y="1429"/>
                    <a:pt x="5977" y="619"/>
                    <a:pt x="7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
            <p:cNvSpPr/>
            <p:nvPr/>
          </p:nvSpPr>
          <p:spPr>
            <a:xfrm>
              <a:off x="604525" y="1564600"/>
              <a:ext cx="541475" cy="838825"/>
            </a:xfrm>
            <a:custGeom>
              <a:rect b="b" l="l" r="r" t="t"/>
              <a:pathLst>
                <a:path extrusionOk="0" h="33553" w="21659">
                  <a:moveTo>
                    <a:pt x="21658" y="1"/>
                  </a:moveTo>
                  <a:cubicBezTo>
                    <a:pt x="19908" y="1251"/>
                    <a:pt x="18158" y="2549"/>
                    <a:pt x="16550" y="3989"/>
                  </a:cubicBezTo>
                  <a:cubicBezTo>
                    <a:pt x="14098" y="6240"/>
                    <a:pt x="11883" y="8716"/>
                    <a:pt x="9847" y="11336"/>
                  </a:cubicBezTo>
                  <a:cubicBezTo>
                    <a:pt x="5989" y="16229"/>
                    <a:pt x="1906" y="22289"/>
                    <a:pt x="572" y="28754"/>
                  </a:cubicBezTo>
                  <a:cubicBezTo>
                    <a:pt x="298" y="30183"/>
                    <a:pt x="1" y="32600"/>
                    <a:pt x="108" y="33553"/>
                  </a:cubicBezTo>
                  <a:cubicBezTo>
                    <a:pt x="227" y="32719"/>
                    <a:pt x="465" y="31898"/>
                    <a:pt x="679" y="31100"/>
                  </a:cubicBezTo>
                  <a:cubicBezTo>
                    <a:pt x="929" y="30112"/>
                    <a:pt x="1156" y="29147"/>
                    <a:pt x="1453" y="28183"/>
                  </a:cubicBezTo>
                  <a:cubicBezTo>
                    <a:pt x="2418" y="24813"/>
                    <a:pt x="3608" y="22027"/>
                    <a:pt x="5347" y="18979"/>
                  </a:cubicBezTo>
                  <a:cubicBezTo>
                    <a:pt x="7204" y="15753"/>
                    <a:pt x="9442" y="12776"/>
                    <a:pt x="11669" y="10050"/>
                  </a:cubicBezTo>
                  <a:cubicBezTo>
                    <a:pt x="14681" y="6394"/>
                    <a:pt x="18205" y="3215"/>
                    <a:pt x="216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
            <p:cNvSpPr/>
            <p:nvPr/>
          </p:nvSpPr>
          <p:spPr>
            <a:xfrm>
              <a:off x="869150" y="1745275"/>
              <a:ext cx="166400" cy="207800"/>
            </a:xfrm>
            <a:custGeom>
              <a:rect b="b" l="l" r="r" t="t"/>
              <a:pathLst>
                <a:path extrusionOk="0" h="8312" w="6656">
                  <a:moveTo>
                    <a:pt x="6656" y="1"/>
                  </a:moveTo>
                  <a:cubicBezTo>
                    <a:pt x="5132" y="1299"/>
                    <a:pt x="3667" y="2656"/>
                    <a:pt x="2441" y="4240"/>
                  </a:cubicBezTo>
                  <a:cubicBezTo>
                    <a:pt x="1477" y="5502"/>
                    <a:pt x="762" y="6918"/>
                    <a:pt x="0" y="8311"/>
                  </a:cubicBezTo>
                  <a:cubicBezTo>
                    <a:pt x="1108" y="7026"/>
                    <a:pt x="2215" y="5764"/>
                    <a:pt x="3251" y="4418"/>
                  </a:cubicBezTo>
                  <a:cubicBezTo>
                    <a:pt x="4179" y="3239"/>
                    <a:pt x="5525" y="1394"/>
                    <a:pt x="6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
            <p:cNvSpPr/>
            <p:nvPr/>
          </p:nvSpPr>
          <p:spPr>
            <a:xfrm>
              <a:off x="820925" y="2007525"/>
              <a:ext cx="199450" cy="291425"/>
            </a:xfrm>
            <a:custGeom>
              <a:rect b="b" l="l" r="r" t="t"/>
              <a:pathLst>
                <a:path extrusionOk="0" h="11657" w="7978">
                  <a:moveTo>
                    <a:pt x="7978" y="0"/>
                  </a:moveTo>
                  <a:lnTo>
                    <a:pt x="7978" y="0"/>
                  </a:lnTo>
                  <a:cubicBezTo>
                    <a:pt x="6037" y="1643"/>
                    <a:pt x="4406" y="3608"/>
                    <a:pt x="2989" y="5703"/>
                  </a:cubicBezTo>
                  <a:cubicBezTo>
                    <a:pt x="1870" y="7418"/>
                    <a:pt x="989" y="9263"/>
                    <a:pt x="250" y="11073"/>
                  </a:cubicBezTo>
                  <a:cubicBezTo>
                    <a:pt x="179" y="11252"/>
                    <a:pt x="84" y="11466"/>
                    <a:pt x="0" y="11656"/>
                  </a:cubicBezTo>
                  <a:lnTo>
                    <a:pt x="572" y="10811"/>
                  </a:lnTo>
                  <a:cubicBezTo>
                    <a:pt x="1965" y="8811"/>
                    <a:pt x="3298" y="6787"/>
                    <a:pt x="4656" y="4775"/>
                  </a:cubicBezTo>
                  <a:cubicBezTo>
                    <a:pt x="5715" y="3155"/>
                    <a:pt x="6787" y="1489"/>
                    <a:pt x="7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
            <p:cNvSpPr/>
            <p:nvPr/>
          </p:nvSpPr>
          <p:spPr>
            <a:xfrm>
              <a:off x="830400" y="2025375"/>
              <a:ext cx="112000" cy="145675"/>
            </a:xfrm>
            <a:custGeom>
              <a:rect b="b" l="l" r="r" t="t"/>
              <a:pathLst>
                <a:path extrusionOk="0" h="5827" w="4480">
                  <a:moveTo>
                    <a:pt x="4479" y="1"/>
                  </a:moveTo>
                  <a:cubicBezTo>
                    <a:pt x="3491" y="763"/>
                    <a:pt x="2574" y="1656"/>
                    <a:pt x="1836" y="2668"/>
                  </a:cubicBezTo>
                  <a:cubicBezTo>
                    <a:pt x="1134" y="3620"/>
                    <a:pt x="598" y="4680"/>
                    <a:pt x="62" y="5716"/>
                  </a:cubicBezTo>
                  <a:cubicBezTo>
                    <a:pt x="15" y="5796"/>
                    <a:pt x="0" y="5827"/>
                    <a:pt x="5" y="5827"/>
                  </a:cubicBezTo>
                  <a:cubicBezTo>
                    <a:pt x="17" y="5827"/>
                    <a:pt x="185" y="5581"/>
                    <a:pt x="229" y="5537"/>
                  </a:cubicBezTo>
                  <a:cubicBezTo>
                    <a:pt x="907" y="4656"/>
                    <a:pt x="1657" y="3846"/>
                    <a:pt x="2300" y="2930"/>
                  </a:cubicBezTo>
                  <a:cubicBezTo>
                    <a:pt x="3027" y="1894"/>
                    <a:pt x="3693" y="882"/>
                    <a:pt x="4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
            <p:cNvSpPr/>
            <p:nvPr/>
          </p:nvSpPr>
          <p:spPr>
            <a:xfrm>
              <a:off x="533675" y="1829525"/>
              <a:ext cx="267925" cy="484000"/>
            </a:xfrm>
            <a:custGeom>
              <a:rect b="b" l="l" r="r" t="t"/>
              <a:pathLst>
                <a:path extrusionOk="0" h="19360" w="10717">
                  <a:moveTo>
                    <a:pt x="10717" y="0"/>
                  </a:moveTo>
                  <a:lnTo>
                    <a:pt x="10717" y="0"/>
                  </a:lnTo>
                  <a:cubicBezTo>
                    <a:pt x="7454" y="3358"/>
                    <a:pt x="4680" y="7204"/>
                    <a:pt x="2656" y="11407"/>
                  </a:cubicBezTo>
                  <a:cubicBezTo>
                    <a:pt x="1608" y="13621"/>
                    <a:pt x="834" y="15967"/>
                    <a:pt x="251" y="18348"/>
                  </a:cubicBezTo>
                  <a:cubicBezTo>
                    <a:pt x="156" y="18681"/>
                    <a:pt x="72" y="19038"/>
                    <a:pt x="1" y="19360"/>
                  </a:cubicBezTo>
                  <a:cubicBezTo>
                    <a:pt x="168" y="18860"/>
                    <a:pt x="382" y="18372"/>
                    <a:pt x="596" y="17895"/>
                  </a:cubicBezTo>
                  <a:cubicBezTo>
                    <a:pt x="1906" y="15038"/>
                    <a:pt x="2775" y="12573"/>
                    <a:pt x="4371" y="9668"/>
                  </a:cubicBezTo>
                  <a:cubicBezTo>
                    <a:pt x="5216" y="8073"/>
                    <a:pt x="6252" y="6596"/>
                    <a:pt x="7240" y="5108"/>
                  </a:cubicBezTo>
                  <a:cubicBezTo>
                    <a:pt x="8395" y="3394"/>
                    <a:pt x="9490" y="1655"/>
                    <a:pt x="10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
            <p:cNvSpPr/>
            <p:nvPr/>
          </p:nvSpPr>
          <p:spPr>
            <a:xfrm>
              <a:off x="662575" y="2198900"/>
              <a:ext cx="69975" cy="227750"/>
            </a:xfrm>
            <a:custGeom>
              <a:rect b="b" l="l" r="r" t="t"/>
              <a:pathLst>
                <a:path extrusionOk="0" h="9110" w="2799">
                  <a:moveTo>
                    <a:pt x="2798" y="1"/>
                  </a:moveTo>
                  <a:lnTo>
                    <a:pt x="2798" y="1"/>
                  </a:lnTo>
                  <a:cubicBezTo>
                    <a:pt x="1191" y="2597"/>
                    <a:pt x="143" y="5597"/>
                    <a:pt x="0" y="8657"/>
                  </a:cubicBezTo>
                  <a:lnTo>
                    <a:pt x="0" y="9109"/>
                  </a:lnTo>
                  <a:cubicBezTo>
                    <a:pt x="24" y="8931"/>
                    <a:pt x="60" y="8752"/>
                    <a:pt x="96" y="8585"/>
                  </a:cubicBezTo>
                  <a:cubicBezTo>
                    <a:pt x="869" y="5680"/>
                    <a:pt x="1786" y="2823"/>
                    <a:pt x="2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
            <p:cNvSpPr/>
            <p:nvPr/>
          </p:nvSpPr>
          <p:spPr>
            <a:xfrm>
              <a:off x="700975" y="2323925"/>
              <a:ext cx="23825" cy="116125"/>
            </a:xfrm>
            <a:custGeom>
              <a:rect b="b" l="l" r="r" t="t"/>
              <a:pathLst>
                <a:path extrusionOk="0" h="4645" w="953">
                  <a:moveTo>
                    <a:pt x="953" y="1"/>
                  </a:moveTo>
                  <a:lnTo>
                    <a:pt x="953" y="1"/>
                  </a:lnTo>
                  <a:cubicBezTo>
                    <a:pt x="238" y="1429"/>
                    <a:pt x="0" y="3060"/>
                    <a:pt x="191" y="4644"/>
                  </a:cubicBezTo>
                  <a:cubicBezTo>
                    <a:pt x="334" y="3775"/>
                    <a:pt x="584" y="2941"/>
                    <a:pt x="691" y="2096"/>
                  </a:cubicBezTo>
                  <a:cubicBezTo>
                    <a:pt x="750" y="1667"/>
                    <a:pt x="846" y="608"/>
                    <a:pt x="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
            <p:cNvSpPr/>
            <p:nvPr/>
          </p:nvSpPr>
          <p:spPr>
            <a:xfrm>
              <a:off x="472075" y="1866125"/>
              <a:ext cx="212850" cy="404550"/>
            </a:xfrm>
            <a:custGeom>
              <a:rect b="b" l="l" r="r" t="t"/>
              <a:pathLst>
                <a:path extrusionOk="0" h="16182" w="8514">
                  <a:moveTo>
                    <a:pt x="8513" y="1"/>
                  </a:moveTo>
                  <a:cubicBezTo>
                    <a:pt x="7168" y="1620"/>
                    <a:pt x="5799" y="3251"/>
                    <a:pt x="4727" y="5061"/>
                  </a:cubicBezTo>
                  <a:cubicBezTo>
                    <a:pt x="2846" y="8264"/>
                    <a:pt x="1286" y="11669"/>
                    <a:pt x="250" y="15229"/>
                  </a:cubicBezTo>
                  <a:cubicBezTo>
                    <a:pt x="167" y="15538"/>
                    <a:pt x="72" y="15872"/>
                    <a:pt x="0" y="16181"/>
                  </a:cubicBezTo>
                  <a:cubicBezTo>
                    <a:pt x="179" y="15777"/>
                    <a:pt x="358" y="15396"/>
                    <a:pt x="548" y="14991"/>
                  </a:cubicBezTo>
                  <a:cubicBezTo>
                    <a:pt x="2132" y="11705"/>
                    <a:pt x="3632" y="8383"/>
                    <a:pt x="5382" y="5168"/>
                  </a:cubicBezTo>
                  <a:cubicBezTo>
                    <a:pt x="6334" y="3382"/>
                    <a:pt x="7477" y="1715"/>
                    <a:pt x="8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
            <p:cNvSpPr/>
            <p:nvPr/>
          </p:nvSpPr>
          <p:spPr>
            <a:xfrm>
              <a:off x="397950" y="1876850"/>
              <a:ext cx="197375" cy="417625"/>
            </a:xfrm>
            <a:custGeom>
              <a:rect b="b" l="l" r="r" t="t"/>
              <a:pathLst>
                <a:path extrusionOk="0" h="16705" w="7895">
                  <a:moveTo>
                    <a:pt x="7895" y="0"/>
                  </a:moveTo>
                  <a:cubicBezTo>
                    <a:pt x="5156" y="2917"/>
                    <a:pt x="3215" y="6477"/>
                    <a:pt x="1763" y="10168"/>
                  </a:cubicBezTo>
                  <a:cubicBezTo>
                    <a:pt x="1060" y="12014"/>
                    <a:pt x="632" y="13955"/>
                    <a:pt x="191" y="15883"/>
                  </a:cubicBezTo>
                  <a:cubicBezTo>
                    <a:pt x="132" y="16157"/>
                    <a:pt x="48" y="16431"/>
                    <a:pt x="1" y="16705"/>
                  </a:cubicBezTo>
                  <a:cubicBezTo>
                    <a:pt x="155" y="16288"/>
                    <a:pt x="310" y="15871"/>
                    <a:pt x="465" y="15467"/>
                  </a:cubicBezTo>
                  <a:cubicBezTo>
                    <a:pt x="1418" y="13193"/>
                    <a:pt x="2418" y="10621"/>
                    <a:pt x="3120" y="9013"/>
                  </a:cubicBezTo>
                  <a:cubicBezTo>
                    <a:pt x="4513" y="5918"/>
                    <a:pt x="6025" y="2858"/>
                    <a:pt x="78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
            <p:cNvSpPr/>
            <p:nvPr/>
          </p:nvSpPr>
          <p:spPr>
            <a:xfrm>
              <a:off x="308950" y="1861075"/>
              <a:ext cx="200350" cy="481325"/>
            </a:xfrm>
            <a:custGeom>
              <a:rect b="b" l="l" r="r" t="t"/>
              <a:pathLst>
                <a:path extrusionOk="0" h="19253" w="8014">
                  <a:moveTo>
                    <a:pt x="8014" y="0"/>
                  </a:moveTo>
                  <a:cubicBezTo>
                    <a:pt x="5275" y="3584"/>
                    <a:pt x="3287" y="7680"/>
                    <a:pt x="1822" y="11930"/>
                  </a:cubicBezTo>
                  <a:cubicBezTo>
                    <a:pt x="1132" y="14002"/>
                    <a:pt x="667" y="16145"/>
                    <a:pt x="203" y="18276"/>
                  </a:cubicBezTo>
                  <a:cubicBezTo>
                    <a:pt x="132" y="18598"/>
                    <a:pt x="72" y="18943"/>
                    <a:pt x="1" y="19253"/>
                  </a:cubicBezTo>
                  <a:cubicBezTo>
                    <a:pt x="144" y="18753"/>
                    <a:pt x="298" y="18276"/>
                    <a:pt x="453" y="17776"/>
                  </a:cubicBezTo>
                  <a:cubicBezTo>
                    <a:pt x="1382" y="15133"/>
                    <a:pt x="2215" y="12454"/>
                    <a:pt x="3287" y="9847"/>
                  </a:cubicBezTo>
                  <a:cubicBezTo>
                    <a:pt x="4597" y="6799"/>
                    <a:pt x="6323" y="3179"/>
                    <a:pt x="8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
            <p:cNvSpPr/>
            <p:nvPr/>
          </p:nvSpPr>
          <p:spPr>
            <a:xfrm>
              <a:off x="260425" y="1798575"/>
              <a:ext cx="175950" cy="464950"/>
            </a:xfrm>
            <a:custGeom>
              <a:rect b="b" l="l" r="r" t="t"/>
              <a:pathLst>
                <a:path extrusionOk="0" h="18598" w="7038">
                  <a:moveTo>
                    <a:pt x="7038" y="0"/>
                  </a:moveTo>
                  <a:lnTo>
                    <a:pt x="7038" y="0"/>
                  </a:lnTo>
                  <a:cubicBezTo>
                    <a:pt x="4466" y="3405"/>
                    <a:pt x="2561" y="7275"/>
                    <a:pt x="1358" y="11371"/>
                  </a:cubicBezTo>
                  <a:cubicBezTo>
                    <a:pt x="787" y="13430"/>
                    <a:pt x="442" y="15562"/>
                    <a:pt x="132" y="17693"/>
                  </a:cubicBezTo>
                  <a:cubicBezTo>
                    <a:pt x="84" y="17990"/>
                    <a:pt x="49" y="18300"/>
                    <a:pt x="1" y="18598"/>
                  </a:cubicBezTo>
                  <a:cubicBezTo>
                    <a:pt x="132" y="18121"/>
                    <a:pt x="275" y="17657"/>
                    <a:pt x="418" y="17181"/>
                  </a:cubicBezTo>
                  <a:cubicBezTo>
                    <a:pt x="823" y="15919"/>
                    <a:pt x="1239" y="14669"/>
                    <a:pt x="1620" y="13407"/>
                  </a:cubicBezTo>
                  <a:cubicBezTo>
                    <a:pt x="1989" y="12180"/>
                    <a:pt x="2323" y="10954"/>
                    <a:pt x="2751" y="9739"/>
                  </a:cubicBezTo>
                  <a:cubicBezTo>
                    <a:pt x="3287" y="8180"/>
                    <a:pt x="4037" y="6501"/>
                    <a:pt x="4394" y="5667"/>
                  </a:cubicBezTo>
                  <a:cubicBezTo>
                    <a:pt x="5121" y="3941"/>
                    <a:pt x="6049" y="1881"/>
                    <a:pt x="7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
            <p:cNvSpPr/>
            <p:nvPr/>
          </p:nvSpPr>
          <p:spPr>
            <a:xfrm>
              <a:off x="253000" y="1737550"/>
              <a:ext cx="111650" cy="296475"/>
            </a:xfrm>
            <a:custGeom>
              <a:rect b="b" l="l" r="r" t="t"/>
              <a:pathLst>
                <a:path extrusionOk="0" h="11859" w="4466">
                  <a:moveTo>
                    <a:pt x="4465" y="0"/>
                  </a:moveTo>
                  <a:lnTo>
                    <a:pt x="4465" y="0"/>
                  </a:lnTo>
                  <a:cubicBezTo>
                    <a:pt x="1989" y="3310"/>
                    <a:pt x="608" y="7180"/>
                    <a:pt x="84" y="11252"/>
                  </a:cubicBezTo>
                  <a:cubicBezTo>
                    <a:pt x="60" y="11454"/>
                    <a:pt x="24" y="11668"/>
                    <a:pt x="0" y="11859"/>
                  </a:cubicBezTo>
                  <a:cubicBezTo>
                    <a:pt x="72" y="11573"/>
                    <a:pt x="167" y="11287"/>
                    <a:pt x="274" y="11002"/>
                  </a:cubicBezTo>
                  <a:cubicBezTo>
                    <a:pt x="869" y="9299"/>
                    <a:pt x="1465" y="7930"/>
                    <a:pt x="2072" y="6192"/>
                  </a:cubicBezTo>
                  <a:cubicBezTo>
                    <a:pt x="2834" y="4072"/>
                    <a:pt x="3525" y="1965"/>
                    <a:pt x="4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
            <p:cNvSpPr/>
            <p:nvPr/>
          </p:nvSpPr>
          <p:spPr>
            <a:xfrm>
              <a:off x="242575" y="1641700"/>
              <a:ext cx="66400" cy="149750"/>
            </a:xfrm>
            <a:custGeom>
              <a:rect b="b" l="l" r="r" t="t"/>
              <a:pathLst>
                <a:path extrusionOk="0" h="5990" w="2656">
                  <a:moveTo>
                    <a:pt x="2656" y="1"/>
                  </a:moveTo>
                  <a:lnTo>
                    <a:pt x="2656" y="1"/>
                  </a:lnTo>
                  <a:cubicBezTo>
                    <a:pt x="1334" y="1644"/>
                    <a:pt x="179" y="3596"/>
                    <a:pt x="13" y="5751"/>
                  </a:cubicBezTo>
                  <a:cubicBezTo>
                    <a:pt x="1" y="5823"/>
                    <a:pt x="1" y="5894"/>
                    <a:pt x="1" y="5989"/>
                  </a:cubicBezTo>
                  <a:cubicBezTo>
                    <a:pt x="13" y="5882"/>
                    <a:pt x="48" y="5799"/>
                    <a:pt x="96" y="5692"/>
                  </a:cubicBezTo>
                  <a:cubicBezTo>
                    <a:pt x="370" y="4799"/>
                    <a:pt x="786" y="4049"/>
                    <a:pt x="1239" y="3179"/>
                  </a:cubicBezTo>
                  <a:cubicBezTo>
                    <a:pt x="1775" y="2025"/>
                    <a:pt x="2084" y="1227"/>
                    <a:pt x="2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
            <p:cNvSpPr/>
            <p:nvPr/>
          </p:nvSpPr>
          <p:spPr>
            <a:xfrm>
              <a:off x="260150" y="1537525"/>
              <a:ext cx="19950" cy="54200"/>
            </a:xfrm>
            <a:custGeom>
              <a:rect b="b" l="l" r="r" t="t"/>
              <a:pathLst>
                <a:path extrusionOk="0" h="2168" w="798">
                  <a:moveTo>
                    <a:pt x="798" y="0"/>
                  </a:moveTo>
                  <a:cubicBezTo>
                    <a:pt x="441" y="691"/>
                    <a:pt x="179" y="1417"/>
                    <a:pt x="0" y="2167"/>
                  </a:cubicBezTo>
                  <a:cubicBezTo>
                    <a:pt x="333" y="1465"/>
                    <a:pt x="619" y="750"/>
                    <a:pt x="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
            <p:cNvSpPr/>
            <p:nvPr/>
          </p:nvSpPr>
          <p:spPr>
            <a:xfrm>
              <a:off x="248225" y="2377500"/>
              <a:ext cx="47950" cy="297975"/>
            </a:xfrm>
            <a:custGeom>
              <a:rect b="b" l="l" r="r" t="t"/>
              <a:pathLst>
                <a:path extrusionOk="0" h="11919" w="1918">
                  <a:moveTo>
                    <a:pt x="1918" y="1"/>
                  </a:moveTo>
                  <a:lnTo>
                    <a:pt x="1918" y="1"/>
                  </a:lnTo>
                  <a:cubicBezTo>
                    <a:pt x="965" y="1870"/>
                    <a:pt x="429" y="3954"/>
                    <a:pt x="191" y="6037"/>
                  </a:cubicBezTo>
                  <a:cubicBezTo>
                    <a:pt x="1" y="7811"/>
                    <a:pt x="108" y="9597"/>
                    <a:pt x="346" y="11347"/>
                  </a:cubicBezTo>
                  <a:cubicBezTo>
                    <a:pt x="370" y="11550"/>
                    <a:pt x="382" y="11728"/>
                    <a:pt x="418" y="11919"/>
                  </a:cubicBezTo>
                  <a:lnTo>
                    <a:pt x="501" y="11026"/>
                  </a:lnTo>
                  <a:cubicBezTo>
                    <a:pt x="656" y="9061"/>
                    <a:pt x="894" y="7109"/>
                    <a:pt x="1108" y="5144"/>
                  </a:cubicBezTo>
                  <a:cubicBezTo>
                    <a:pt x="1334" y="3311"/>
                    <a:pt x="1453" y="1810"/>
                    <a:pt x="19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
            <p:cNvSpPr/>
            <p:nvPr/>
          </p:nvSpPr>
          <p:spPr>
            <a:xfrm>
              <a:off x="239300" y="2323925"/>
              <a:ext cx="8650" cy="41100"/>
            </a:xfrm>
            <a:custGeom>
              <a:rect b="b" l="l" r="r" t="t"/>
              <a:pathLst>
                <a:path extrusionOk="0" h="1644" w="346">
                  <a:moveTo>
                    <a:pt x="346" y="1"/>
                  </a:moveTo>
                  <a:lnTo>
                    <a:pt x="346" y="1"/>
                  </a:lnTo>
                  <a:cubicBezTo>
                    <a:pt x="144" y="536"/>
                    <a:pt x="24" y="1084"/>
                    <a:pt x="1" y="1644"/>
                  </a:cubicBezTo>
                  <a:cubicBezTo>
                    <a:pt x="191" y="1132"/>
                    <a:pt x="310" y="560"/>
                    <a:pt x="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
            <p:cNvSpPr/>
            <p:nvPr/>
          </p:nvSpPr>
          <p:spPr>
            <a:xfrm>
              <a:off x="461650" y="2423050"/>
              <a:ext cx="25325" cy="105700"/>
            </a:xfrm>
            <a:custGeom>
              <a:rect b="b" l="l" r="r" t="t"/>
              <a:pathLst>
                <a:path extrusionOk="0" h="4228" w="1013">
                  <a:moveTo>
                    <a:pt x="1013" y="0"/>
                  </a:moveTo>
                  <a:lnTo>
                    <a:pt x="1013" y="0"/>
                  </a:lnTo>
                  <a:cubicBezTo>
                    <a:pt x="334" y="1298"/>
                    <a:pt x="1" y="2775"/>
                    <a:pt x="96" y="4227"/>
                  </a:cubicBezTo>
                  <a:cubicBezTo>
                    <a:pt x="346" y="3477"/>
                    <a:pt x="644" y="2501"/>
                    <a:pt x="775" y="1643"/>
                  </a:cubicBezTo>
                  <a:cubicBezTo>
                    <a:pt x="882" y="989"/>
                    <a:pt x="917" y="703"/>
                    <a:pt x="1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
            <p:cNvSpPr/>
            <p:nvPr/>
          </p:nvSpPr>
          <p:spPr>
            <a:xfrm>
              <a:off x="545000" y="2455200"/>
              <a:ext cx="16975" cy="73250"/>
            </a:xfrm>
            <a:custGeom>
              <a:rect b="b" l="l" r="r" t="t"/>
              <a:pathLst>
                <a:path extrusionOk="0" h="2930" w="679">
                  <a:moveTo>
                    <a:pt x="679" y="0"/>
                  </a:moveTo>
                  <a:lnTo>
                    <a:pt x="679" y="0"/>
                  </a:lnTo>
                  <a:cubicBezTo>
                    <a:pt x="227" y="905"/>
                    <a:pt x="0" y="1917"/>
                    <a:pt x="60" y="2929"/>
                  </a:cubicBezTo>
                  <a:cubicBezTo>
                    <a:pt x="405" y="2084"/>
                    <a:pt x="631" y="965"/>
                    <a:pt x="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
            <p:cNvSpPr/>
            <p:nvPr/>
          </p:nvSpPr>
          <p:spPr>
            <a:xfrm>
              <a:off x="601550" y="2516500"/>
              <a:ext cx="5975" cy="44975"/>
            </a:xfrm>
            <a:custGeom>
              <a:rect b="b" l="l" r="r" t="t"/>
              <a:pathLst>
                <a:path extrusionOk="0" h="1799" w="239">
                  <a:moveTo>
                    <a:pt x="120" y="1"/>
                  </a:moveTo>
                  <a:lnTo>
                    <a:pt x="120" y="1"/>
                  </a:lnTo>
                  <a:cubicBezTo>
                    <a:pt x="24" y="596"/>
                    <a:pt x="1" y="1227"/>
                    <a:pt x="203" y="1799"/>
                  </a:cubicBezTo>
                  <a:cubicBezTo>
                    <a:pt x="215" y="1203"/>
                    <a:pt x="239" y="596"/>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
            <p:cNvSpPr/>
            <p:nvPr/>
          </p:nvSpPr>
          <p:spPr>
            <a:xfrm>
              <a:off x="2153525" y="1378750"/>
              <a:ext cx="601300" cy="71000"/>
            </a:xfrm>
            <a:custGeom>
              <a:rect b="b" l="l" r="r" t="t"/>
              <a:pathLst>
                <a:path extrusionOk="0" h="2840" w="24052">
                  <a:moveTo>
                    <a:pt x="12416" y="1"/>
                  </a:moveTo>
                  <a:cubicBezTo>
                    <a:pt x="10738" y="1"/>
                    <a:pt x="9056" y="125"/>
                    <a:pt x="7395" y="339"/>
                  </a:cubicBezTo>
                  <a:cubicBezTo>
                    <a:pt x="5478" y="624"/>
                    <a:pt x="3573" y="1255"/>
                    <a:pt x="1822" y="2006"/>
                  </a:cubicBezTo>
                  <a:cubicBezTo>
                    <a:pt x="1209" y="2277"/>
                    <a:pt x="608" y="2548"/>
                    <a:pt x="18" y="2831"/>
                  </a:cubicBezTo>
                  <a:lnTo>
                    <a:pt x="18" y="2831"/>
                  </a:lnTo>
                  <a:cubicBezTo>
                    <a:pt x="36" y="2826"/>
                    <a:pt x="63" y="2823"/>
                    <a:pt x="96" y="2815"/>
                  </a:cubicBezTo>
                  <a:cubicBezTo>
                    <a:pt x="894" y="2541"/>
                    <a:pt x="1715" y="2351"/>
                    <a:pt x="2525" y="2148"/>
                  </a:cubicBezTo>
                  <a:cubicBezTo>
                    <a:pt x="6077" y="1172"/>
                    <a:pt x="9257" y="696"/>
                    <a:pt x="12903" y="696"/>
                  </a:cubicBezTo>
                  <a:cubicBezTo>
                    <a:pt x="12948" y="696"/>
                    <a:pt x="12993" y="696"/>
                    <a:pt x="13038" y="696"/>
                  </a:cubicBezTo>
                  <a:cubicBezTo>
                    <a:pt x="16146" y="776"/>
                    <a:pt x="19238" y="1222"/>
                    <a:pt x="22341" y="1222"/>
                  </a:cubicBezTo>
                  <a:cubicBezTo>
                    <a:pt x="22910" y="1222"/>
                    <a:pt x="23481" y="1207"/>
                    <a:pt x="24051" y="1172"/>
                  </a:cubicBezTo>
                  <a:cubicBezTo>
                    <a:pt x="20337" y="839"/>
                    <a:pt x="18634" y="398"/>
                    <a:pt x="14955" y="101"/>
                  </a:cubicBezTo>
                  <a:cubicBezTo>
                    <a:pt x="14112" y="33"/>
                    <a:pt x="13264" y="1"/>
                    <a:pt x="12416" y="1"/>
                  </a:cubicBezTo>
                  <a:close/>
                  <a:moveTo>
                    <a:pt x="18" y="2831"/>
                  </a:moveTo>
                  <a:cubicBezTo>
                    <a:pt x="10" y="2833"/>
                    <a:pt x="4" y="2835"/>
                    <a:pt x="1" y="2839"/>
                  </a:cubicBezTo>
                  <a:cubicBezTo>
                    <a:pt x="6" y="2836"/>
                    <a:pt x="12" y="2834"/>
                    <a:pt x="18" y="28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
            <p:cNvSpPr/>
            <p:nvPr/>
          </p:nvSpPr>
          <p:spPr>
            <a:xfrm>
              <a:off x="2241050" y="1418125"/>
              <a:ext cx="324175" cy="37875"/>
            </a:xfrm>
            <a:custGeom>
              <a:rect b="b" l="l" r="r" t="t"/>
              <a:pathLst>
                <a:path extrusionOk="0" h="1515" w="12967">
                  <a:moveTo>
                    <a:pt x="8559" y="1"/>
                  </a:moveTo>
                  <a:cubicBezTo>
                    <a:pt x="6964" y="1"/>
                    <a:pt x="5374" y="123"/>
                    <a:pt x="3810" y="442"/>
                  </a:cubicBezTo>
                  <a:cubicBezTo>
                    <a:pt x="2524" y="728"/>
                    <a:pt x="1203" y="966"/>
                    <a:pt x="0" y="1514"/>
                  </a:cubicBezTo>
                  <a:cubicBezTo>
                    <a:pt x="1155" y="1204"/>
                    <a:pt x="2286" y="1193"/>
                    <a:pt x="3524" y="1062"/>
                  </a:cubicBezTo>
                  <a:cubicBezTo>
                    <a:pt x="6370" y="812"/>
                    <a:pt x="9216" y="669"/>
                    <a:pt x="12037" y="347"/>
                  </a:cubicBezTo>
                  <a:cubicBezTo>
                    <a:pt x="12347" y="312"/>
                    <a:pt x="12645" y="264"/>
                    <a:pt x="12966" y="252"/>
                  </a:cubicBezTo>
                  <a:cubicBezTo>
                    <a:pt x="12752" y="240"/>
                    <a:pt x="12549" y="204"/>
                    <a:pt x="12335" y="192"/>
                  </a:cubicBezTo>
                  <a:cubicBezTo>
                    <a:pt x="11080" y="77"/>
                    <a:pt x="9818" y="1"/>
                    <a:pt x="8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
            <p:cNvSpPr/>
            <p:nvPr/>
          </p:nvSpPr>
          <p:spPr>
            <a:xfrm>
              <a:off x="1735025" y="999050"/>
              <a:ext cx="174750" cy="501300"/>
            </a:xfrm>
            <a:custGeom>
              <a:rect b="b" l="l" r="r" t="t"/>
              <a:pathLst>
                <a:path extrusionOk="0" h="20052" w="6990">
                  <a:moveTo>
                    <a:pt x="1394" y="1"/>
                  </a:moveTo>
                  <a:lnTo>
                    <a:pt x="1394" y="1"/>
                  </a:lnTo>
                  <a:cubicBezTo>
                    <a:pt x="1441" y="61"/>
                    <a:pt x="1489" y="108"/>
                    <a:pt x="1513" y="168"/>
                  </a:cubicBezTo>
                  <a:cubicBezTo>
                    <a:pt x="2167" y="1037"/>
                    <a:pt x="2751" y="1954"/>
                    <a:pt x="3299" y="2882"/>
                  </a:cubicBezTo>
                  <a:cubicBezTo>
                    <a:pt x="3942" y="3954"/>
                    <a:pt x="4334" y="4692"/>
                    <a:pt x="4668" y="5799"/>
                  </a:cubicBezTo>
                  <a:cubicBezTo>
                    <a:pt x="5727" y="9074"/>
                    <a:pt x="5704" y="12062"/>
                    <a:pt x="4358" y="15265"/>
                  </a:cubicBezTo>
                  <a:cubicBezTo>
                    <a:pt x="4263" y="15455"/>
                    <a:pt x="4311" y="15384"/>
                    <a:pt x="4180" y="15646"/>
                  </a:cubicBezTo>
                  <a:cubicBezTo>
                    <a:pt x="3942" y="16146"/>
                    <a:pt x="3680" y="16622"/>
                    <a:pt x="3358" y="17075"/>
                  </a:cubicBezTo>
                  <a:cubicBezTo>
                    <a:pt x="3049" y="17527"/>
                    <a:pt x="2941" y="17646"/>
                    <a:pt x="2465" y="18182"/>
                  </a:cubicBezTo>
                  <a:cubicBezTo>
                    <a:pt x="1727" y="18968"/>
                    <a:pt x="1013" y="19658"/>
                    <a:pt x="1" y="20051"/>
                  </a:cubicBezTo>
                  <a:cubicBezTo>
                    <a:pt x="1536" y="19718"/>
                    <a:pt x="2799" y="18658"/>
                    <a:pt x="3811" y="17515"/>
                  </a:cubicBezTo>
                  <a:cubicBezTo>
                    <a:pt x="6632" y="14062"/>
                    <a:pt x="6990" y="7811"/>
                    <a:pt x="4668" y="3930"/>
                  </a:cubicBezTo>
                  <a:cubicBezTo>
                    <a:pt x="3811" y="2608"/>
                    <a:pt x="2787" y="1477"/>
                    <a:pt x="1679" y="287"/>
                  </a:cubicBezTo>
                  <a:cubicBezTo>
                    <a:pt x="1584" y="180"/>
                    <a:pt x="1489" y="84"/>
                    <a:pt x="1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
            <p:cNvSpPr/>
            <p:nvPr/>
          </p:nvSpPr>
          <p:spPr>
            <a:xfrm>
              <a:off x="1744550" y="1026750"/>
              <a:ext cx="99150" cy="415250"/>
            </a:xfrm>
            <a:custGeom>
              <a:rect b="b" l="l" r="r" t="t"/>
              <a:pathLst>
                <a:path extrusionOk="0" h="16610" w="3966">
                  <a:moveTo>
                    <a:pt x="1" y="0"/>
                  </a:moveTo>
                  <a:cubicBezTo>
                    <a:pt x="1465" y="1929"/>
                    <a:pt x="2239" y="3953"/>
                    <a:pt x="2727" y="6311"/>
                  </a:cubicBezTo>
                  <a:cubicBezTo>
                    <a:pt x="3370" y="8882"/>
                    <a:pt x="3025" y="11359"/>
                    <a:pt x="1965" y="13645"/>
                  </a:cubicBezTo>
                  <a:cubicBezTo>
                    <a:pt x="1513" y="14633"/>
                    <a:pt x="929" y="15550"/>
                    <a:pt x="286" y="16419"/>
                  </a:cubicBezTo>
                  <a:cubicBezTo>
                    <a:pt x="239" y="16478"/>
                    <a:pt x="179" y="16550"/>
                    <a:pt x="143" y="16609"/>
                  </a:cubicBezTo>
                  <a:cubicBezTo>
                    <a:pt x="155" y="16598"/>
                    <a:pt x="179" y="16562"/>
                    <a:pt x="215" y="16550"/>
                  </a:cubicBezTo>
                  <a:cubicBezTo>
                    <a:pt x="894" y="15978"/>
                    <a:pt x="1525" y="15347"/>
                    <a:pt x="2048" y="14633"/>
                  </a:cubicBezTo>
                  <a:cubicBezTo>
                    <a:pt x="3299" y="12978"/>
                    <a:pt x="3965" y="10906"/>
                    <a:pt x="3906" y="8835"/>
                  </a:cubicBezTo>
                  <a:cubicBezTo>
                    <a:pt x="3739" y="5560"/>
                    <a:pt x="2322" y="233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
            <p:cNvSpPr/>
            <p:nvPr/>
          </p:nvSpPr>
          <p:spPr>
            <a:xfrm>
              <a:off x="1976425" y="1258925"/>
              <a:ext cx="251850" cy="250050"/>
            </a:xfrm>
            <a:custGeom>
              <a:rect b="b" l="l" r="r" t="t"/>
              <a:pathLst>
                <a:path extrusionOk="0" h="10002" w="10074">
                  <a:moveTo>
                    <a:pt x="10073" y="0"/>
                  </a:moveTo>
                  <a:cubicBezTo>
                    <a:pt x="9514" y="95"/>
                    <a:pt x="8966" y="191"/>
                    <a:pt x="8406" y="357"/>
                  </a:cubicBezTo>
                  <a:cubicBezTo>
                    <a:pt x="6311" y="1012"/>
                    <a:pt x="4394" y="2298"/>
                    <a:pt x="3049" y="4048"/>
                  </a:cubicBezTo>
                  <a:cubicBezTo>
                    <a:pt x="1715" y="5846"/>
                    <a:pt x="798" y="7930"/>
                    <a:pt x="1" y="10001"/>
                  </a:cubicBezTo>
                  <a:cubicBezTo>
                    <a:pt x="2060" y="6263"/>
                    <a:pt x="4334" y="2846"/>
                    <a:pt x="8073" y="845"/>
                  </a:cubicBezTo>
                  <a:cubicBezTo>
                    <a:pt x="8644" y="536"/>
                    <a:pt x="9121" y="345"/>
                    <a:pt x="9752" y="119"/>
                  </a:cubicBezTo>
                  <a:cubicBezTo>
                    <a:pt x="9859" y="72"/>
                    <a:pt x="9954" y="48"/>
                    <a:pt x="10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
            <p:cNvSpPr/>
            <p:nvPr/>
          </p:nvSpPr>
          <p:spPr>
            <a:xfrm>
              <a:off x="1991300" y="1238075"/>
              <a:ext cx="187250" cy="172975"/>
            </a:xfrm>
            <a:custGeom>
              <a:rect b="b" l="l" r="r" t="t"/>
              <a:pathLst>
                <a:path extrusionOk="0" h="6919" w="7490">
                  <a:moveTo>
                    <a:pt x="7490" y="1"/>
                  </a:moveTo>
                  <a:lnTo>
                    <a:pt x="7490" y="1"/>
                  </a:lnTo>
                  <a:cubicBezTo>
                    <a:pt x="7228" y="60"/>
                    <a:pt x="6978" y="120"/>
                    <a:pt x="6740" y="191"/>
                  </a:cubicBezTo>
                  <a:cubicBezTo>
                    <a:pt x="5347" y="608"/>
                    <a:pt x="4001" y="1298"/>
                    <a:pt x="2906" y="2239"/>
                  </a:cubicBezTo>
                  <a:cubicBezTo>
                    <a:pt x="1525" y="3489"/>
                    <a:pt x="525" y="5132"/>
                    <a:pt x="1" y="6918"/>
                  </a:cubicBezTo>
                  <a:cubicBezTo>
                    <a:pt x="1656" y="4013"/>
                    <a:pt x="3823" y="2203"/>
                    <a:pt x="6537" y="548"/>
                  </a:cubicBezTo>
                  <a:cubicBezTo>
                    <a:pt x="6847" y="358"/>
                    <a:pt x="7180" y="179"/>
                    <a:pt x="7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
            <p:cNvSpPr/>
            <p:nvPr/>
          </p:nvSpPr>
          <p:spPr>
            <a:xfrm>
              <a:off x="2028825" y="1214575"/>
              <a:ext cx="108050" cy="89025"/>
            </a:xfrm>
            <a:custGeom>
              <a:rect b="b" l="l" r="r" t="t"/>
              <a:pathLst>
                <a:path extrusionOk="0" h="3561" w="4322">
                  <a:moveTo>
                    <a:pt x="4322" y="0"/>
                  </a:moveTo>
                  <a:lnTo>
                    <a:pt x="4322" y="0"/>
                  </a:lnTo>
                  <a:cubicBezTo>
                    <a:pt x="4251" y="36"/>
                    <a:pt x="4155" y="60"/>
                    <a:pt x="4084" y="95"/>
                  </a:cubicBezTo>
                  <a:cubicBezTo>
                    <a:pt x="2179" y="714"/>
                    <a:pt x="833" y="1715"/>
                    <a:pt x="0" y="3560"/>
                  </a:cubicBezTo>
                  <a:cubicBezTo>
                    <a:pt x="560" y="2917"/>
                    <a:pt x="1191" y="2405"/>
                    <a:pt x="1845" y="1881"/>
                  </a:cubicBezTo>
                  <a:cubicBezTo>
                    <a:pt x="2381" y="1429"/>
                    <a:pt x="2917" y="1072"/>
                    <a:pt x="3750" y="441"/>
                  </a:cubicBezTo>
                  <a:cubicBezTo>
                    <a:pt x="3953" y="274"/>
                    <a:pt x="4108" y="155"/>
                    <a:pt x="4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
            <p:cNvSpPr/>
            <p:nvPr/>
          </p:nvSpPr>
          <p:spPr>
            <a:xfrm>
              <a:off x="2038350" y="1192250"/>
              <a:ext cx="57150" cy="52100"/>
            </a:xfrm>
            <a:custGeom>
              <a:rect b="b" l="l" r="r" t="t"/>
              <a:pathLst>
                <a:path extrusionOk="0" h="2084" w="2286">
                  <a:moveTo>
                    <a:pt x="2286" y="0"/>
                  </a:moveTo>
                  <a:lnTo>
                    <a:pt x="2286" y="0"/>
                  </a:lnTo>
                  <a:cubicBezTo>
                    <a:pt x="1381" y="500"/>
                    <a:pt x="417" y="1107"/>
                    <a:pt x="0" y="2084"/>
                  </a:cubicBezTo>
                  <a:cubicBezTo>
                    <a:pt x="310" y="1750"/>
                    <a:pt x="667" y="1477"/>
                    <a:pt x="905" y="1310"/>
                  </a:cubicBezTo>
                  <a:cubicBezTo>
                    <a:pt x="1429" y="929"/>
                    <a:pt x="1845" y="453"/>
                    <a:pt x="22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
            <p:cNvSpPr/>
            <p:nvPr/>
          </p:nvSpPr>
          <p:spPr>
            <a:xfrm>
              <a:off x="2082975" y="855900"/>
              <a:ext cx="450100" cy="463475"/>
            </a:xfrm>
            <a:custGeom>
              <a:rect b="b" l="l" r="r" t="t"/>
              <a:pathLst>
                <a:path extrusionOk="0" h="18539" w="18004">
                  <a:moveTo>
                    <a:pt x="477" y="0"/>
                  </a:moveTo>
                  <a:lnTo>
                    <a:pt x="477" y="0"/>
                  </a:lnTo>
                  <a:cubicBezTo>
                    <a:pt x="1" y="2012"/>
                    <a:pt x="203" y="4167"/>
                    <a:pt x="906" y="6108"/>
                  </a:cubicBezTo>
                  <a:cubicBezTo>
                    <a:pt x="1442" y="7501"/>
                    <a:pt x="2299" y="8775"/>
                    <a:pt x="3251" y="9930"/>
                  </a:cubicBezTo>
                  <a:cubicBezTo>
                    <a:pt x="5597" y="12728"/>
                    <a:pt x="8585" y="15002"/>
                    <a:pt x="11883" y="16585"/>
                  </a:cubicBezTo>
                  <a:cubicBezTo>
                    <a:pt x="12776" y="17002"/>
                    <a:pt x="13479" y="17288"/>
                    <a:pt x="14610" y="17621"/>
                  </a:cubicBezTo>
                  <a:cubicBezTo>
                    <a:pt x="15729" y="17955"/>
                    <a:pt x="16872" y="18193"/>
                    <a:pt x="18003" y="18538"/>
                  </a:cubicBezTo>
                  <a:cubicBezTo>
                    <a:pt x="17872" y="18455"/>
                    <a:pt x="17717" y="18395"/>
                    <a:pt x="17575" y="18324"/>
                  </a:cubicBezTo>
                  <a:cubicBezTo>
                    <a:pt x="14479" y="16835"/>
                    <a:pt x="11360" y="15335"/>
                    <a:pt x="8478" y="13454"/>
                  </a:cubicBezTo>
                  <a:cubicBezTo>
                    <a:pt x="3811" y="10359"/>
                    <a:pt x="132" y="6060"/>
                    <a:pt x="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
            <p:cNvSpPr/>
            <p:nvPr/>
          </p:nvSpPr>
          <p:spPr>
            <a:xfrm>
              <a:off x="2123175" y="867200"/>
              <a:ext cx="354225" cy="407525"/>
            </a:xfrm>
            <a:custGeom>
              <a:rect b="b" l="l" r="r" t="t"/>
              <a:pathLst>
                <a:path extrusionOk="0" h="16301" w="14169">
                  <a:moveTo>
                    <a:pt x="0" y="1"/>
                  </a:moveTo>
                  <a:cubicBezTo>
                    <a:pt x="12" y="905"/>
                    <a:pt x="96" y="1763"/>
                    <a:pt x="238" y="2596"/>
                  </a:cubicBezTo>
                  <a:cubicBezTo>
                    <a:pt x="381" y="3668"/>
                    <a:pt x="834" y="4692"/>
                    <a:pt x="1322" y="5632"/>
                  </a:cubicBezTo>
                  <a:cubicBezTo>
                    <a:pt x="2358" y="7692"/>
                    <a:pt x="3846" y="9502"/>
                    <a:pt x="5596" y="10990"/>
                  </a:cubicBezTo>
                  <a:cubicBezTo>
                    <a:pt x="8120" y="13216"/>
                    <a:pt x="10990" y="15121"/>
                    <a:pt x="14169" y="16300"/>
                  </a:cubicBezTo>
                  <a:cubicBezTo>
                    <a:pt x="12466" y="15407"/>
                    <a:pt x="10906" y="14288"/>
                    <a:pt x="9382" y="13121"/>
                  </a:cubicBezTo>
                  <a:cubicBezTo>
                    <a:pt x="8061" y="12109"/>
                    <a:pt x="6739" y="11121"/>
                    <a:pt x="5275" y="9680"/>
                  </a:cubicBezTo>
                  <a:cubicBezTo>
                    <a:pt x="4132" y="8537"/>
                    <a:pt x="3525" y="7621"/>
                    <a:pt x="2643" y="6263"/>
                  </a:cubicBezTo>
                  <a:cubicBezTo>
                    <a:pt x="2120" y="5418"/>
                    <a:pt x="1322" y="4013"/>
                    <a:pt x="1036" y="3370"/>
                  </a:cubicBezTo>
                  <a:cubicBezTo>
                    <a:pt x="608" y="2275"/>
                    <a:pt x="262" y="114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
            <p:cNvSpPr/>
            <p:nvPr/>
          </p:nvSpPr>
          <p:spPr>
            <a:xfrm>
              <a:off x="2159775" y="897850"/>
              <a:ext cx="288750" cy="314950"/>
            </a:xfrm>
            <a:custGeom>
              <a:rect b="b" l="l" r="r" t="t"/>
              <a:pathLst>
                <a:path extrusionOk="0" h="12598" w="11550">
                  <a:moveTo>
                    <a:pt x="1" y="1"/>
                  </a:moveTo>
                  <a:lnTo>
                    <a:pt x="1" y="1"/>
                  </a:lnTo>
                  <a:cubicBezTo>
                    <a:pt x="941" y="2739"/>
                    <a:pt x="2346" y="5382"/>
                    <a:pt x="4251" y="7585"/>
                  </a:cubicBezTo>
                  <a:cubicBezTo>
                    <a:pt x="5847" y="9371"/>
                    <a:pt x="7847" y="10752"/>
                    <a:pt x="9931" y="11931"/>
                  </a:cubicBezTo>
                  <a:cubicBezTo>
                    <a:pt x="10443" y="12217"/>
                    <a:pt x="10990" y="12431"/>
                    <a:pt x="11550" y="12598"/>
                  </a:cubicBezTo>
                  <a:cubicBezTo>
                    <a:pt x="11490" y="12574"/>
                    <a:pt x="11455" y="12550"/>
                    <a:pt x="11419" y="12538"/>
                  </a:cubicBezTo>
                  <a:cubicBezTo>
                    <a:pt x="10693" y="12169"/>
                    <a:pt x="10204" y="11705"/>
                    <a:pt x="9585" y="11169"/>
                  </a:cubicBezTo>
                  <a:cubicBezTo>
                    <a:pt x="8002" y="9800"/>
                    <a:pt x="6394" y="8430"/>
                    <a:pt x="4942" y="6918"/>
                  </a:cubicBezTo>
                  <a:cubicBezTo>
                    <a:pt x="3025" y="4704"/>
                    <a:pt x="1572" y="278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
            <p:cNvSpPr/>
            <p:nvPr/>
          </p:nvSpPr>
          <p:spPr>
            <a:xfrm>
              <a:off x="2213350" y="921375"/>
              <a:ext cx="200225" cy="195475"/>
            </a:xfrm>
            <a:custGeom>
              <a:rect b="b" l="l" r="r" t="t"/>
              <a:pathLst>
                <a:path extrusionOk="0" h="7819" w="8009">
                  <a:moveTo>
                    <a:pt x="1" y="0"/>
                  </a:moveTo>
                  <a:lnTo>
                    <a:pt x="1" y="0"/>
                  </a:lnTo>
                  <a:cubicBezTo>
                    <a:pt x="1084" y="2429"/>
                    <a:pt x="2727" y="4668"/>
                    <a:pt x="4882" y="6239"/>
                  </a:cubicBezTo>
                  <a:cubicBezTo>
                    <a:pt x="5716" y="6882"/>
                    <a:pt x="6609" y="7478"/>
                    <a:pt x="7633" y="7763"/>
                  </a:cubicBezTo>
                  <a:cubicBezTo>
                    <a:pt x="7733" y="7763"/>
                    <a:pt x="7971" y="7819"/>
                    <a:pt x="7999" y="7819"/>
                  </a:cubicBezTo>
                  <a:cubicBezTo>
                    <a:pt x="8008" y="7819"/>
                    <a:pt x="7997" y="7813"/>
                    <a:pt x="7954" y="7799"/>
                  </a:cubicBezTo>
                  <a:cubicBezTo>
                    <a:pt x="7692" y="7704"/>
                    <a:pt x="7466" y="7549"/>
                    <a:pt x="7240" y="7382"/>
                  </a:cubicBezTo>
                  <a:cubicBezTo>
                    <a:pt x="6823" y="7085"/>
                    <a:pt x="6311" y="6597"/>
                    <a:pt x="5871" y="6168"/>
                  </a:cubicBezTo>
                  <a:cubicBezTo>
                    <a:pt x="5299" y="5596"/>
                    <a:pt x="4716" y="5049"/>
                    <a:pt x="4156" y="4489"/>
                  </a:cubicBezTo>
                  <a:cubicBezTo>
                    <a:pt x="2716" y="3060"/>
                    <a:pt x="1215" y="159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
            <p:cNvSpPr/>
            <p:nvPr/>
          </p:nvSpPr>
          <p:spPr>
            <a:xfrm>
              <a:off x="2277050" y="936250"/>
              <a:ext cx="146775" cy="121175"/>
            </a:xfrm>
            <a:custGeom>
              <a:rect b="b" l="l" r="r" t="t"/>
              <a:pathLst>
                <a:path extrusionOk="0" h="4847" w="5871">
                  <a:moveTo>
                    <a:pt x="1" y="1"/>
                  </a:moveTo>
                  <a:cubicBezTo>
                    <a:pt x="1311" y="2132"/>
                    <a:pt x="3263" y="3894"/>
                    <a:pt x="5621" y="4751"/>
                  </a:cubicBezTo>
                  <a:cubicBezTo>
                    <a:pt x="5704" y="4787"/>
                    <a:pt x="5811" y="4811"/>
                    <a:pt x="5871" y="4847"/>
                  </a:cubicBezTo>
                  <a:cubicBezTo>
                    <a:pt x="5716" y="4751"/>
                    <a:pt x="5549" y="4668"/>
                    <a:pt x="5406" y="4561"/>
                  </a:cubicBezTo>
                  <a:cubicBezTo>
                    <a:pt x="4680" y="4085"/>
                    <a:pt x="4037" y="3430"/>
                    <a:pt x="3323" y="2823"/>
                  </a:cubicBezTo>
                  <a:cubicBezTo>
                    <a:pt x="2251" y="1846"/>
                    <a:pt x="1060" y="100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
            <p:cNvSpPr/>
            <p:nvPr/>
          </p:nvSpPr>
          <p:spPr>
            <a:xfrm>
              <a:off x="1715975" y="855900"/>
              <a:ext cx="283100" cy="185750"/>
            </a:xfrm>
            <a:custGeom>
              <a:rect b="b" l="l" r="r" t="t"/>
              <a:pathLst>
                <a:path extrusionOk="0" h="7430" w="11324">
                  <a:moveTo>
                    <a:pt x="1" y="0"/>
                  </a:moveTo>
                  <a:cubicBezTo>
                    <a:pt x="286" y="179"/>
                    <a:pt x="548" y="357"/>
                    <a:pt x="822" y="536"/>
                  </a:cubicBezTo>
                  <a:cubicBezTo>
                    <a:pt x="4263" y="2917"/>
                    <a:pt x="8073" y="4858"/>
                    <a:pt x="11323" y="7430"/>
                  </a:cubicBezTo>
                  <a:cubicBezTo>
                    <a:pt x="9835" y="5679"/>
                    <a:pt x="8073" y="4155"/>
                    <a:pt x="6120" y="2917"/>
                  </a:cubicBezTo>
                  <a:cubicBezTo>
                    <a:pt x="4394" y="1869"/>
                    <a:pt x="2537" y="1012"/>
                    <a:pt x="655" y="262"/>
                  </a:cubicBezTo>
                  <a:cubicBezTo>
                    <a:pt x="429" y="167"/>
                    <a:pt x="227"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
            <p:cNvSpPr/>
            <p:nvPr/>
          </p:nvSpPr>
          <p:spPr>
            <a:xfrm>
              <a:off x="1770150" y="856750"/>
              <a:ext cx="213750" cy="118825"/>
            </a:xfrm>
            <a:custGeom>
              <a:rect b="b" l="l" r="r" t="t"/>
              <a:pathLst>
                <a:path extrusionOk="0" h="4753" w="8550">
                  <a:moveTo>
                    <a:pt x="56" y="1"/>
                  </a:moveTo>
                  <a:cubicBezTo>
                    <a:pt x="38" y="1"/>
                    <a:pt x="19" y="1"/>
                    <a:pt x="0" y="2"/>
                  </a:cubicBezTo>
                  <a:cubicBezTo>
                    <a:pt x="1227" y="442"/>
                    <a:pt x="2346" y="1240"/>
                    <a:pt x="3489" y="1847"/>
                  </a:cubicBezTo>
                  <a:cubicBezTo>
                    <a:pt x="4965" y="2740"/>
                    <a:pt x="6477" y="3562"/>
                    <a:pt x="8001" y="4371"/>
                  </a:cubicBezTo>
                  <a:cubicBezTo>
                    <a:pt x="8192" y="4490"/>
                    <a:pt x="8371" y="4610"/>
                    <a:pt x="8549" y="4752"/>
                  </a:cubicBezTo>
                  <a:cubicBezTo>
                    <a:pt x="8418" y="4621"/>
                    <a:pt x="8311" y="4514"/>
                    <a:pt x="8204" y="4395"/>
                  </a:cubicBezTo>
                  <a:cubicBezTo>
                    <a:pt x="6704" y="2824"/>
                    <a:pt x="4894" y="1514"/>
                    <a:pt x="2846" y="764"/>
                  </a:cubicBezTo>
                  <a:cubicBezTo>
                    <a:pt x="2215" y="502"/>
                    <a:pt x="1536" y="299"/>
                    <a:pt x="870" y="133"/>
                  </a:cubicBezTo>
                  <a:cubicBezTo>
                    <a:pt x="602" y="77"/>
                    <a:pt x="325" y="1"/>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
            <p:cNvSpPr/>
            <p:nvPr/>
          </p:nvSpPr>
          <p:spPr>
            <a:xfrm>
              <a:off x="1866600" y="857975"/>
              <a:ext cx="130525" cy="72125"/>
            </a:xfrm>
            <a:custGeom>
              <a:rect b="b" l="l" r="r" t="t"/>
              <a:pathLst>
                <a:path extrusionOk="0" h="2885" w="5221">
                  <a:moveTo>
                    <a:pt x="0" y="0"/>
                  </a:moveTo>
                  <a:lnTo>
                    <a:pt x="0" y="0"/>
                  </a:lnTo>
                  <a:cubicBezTo>
                    <a:pt x="953" y="477"/>
                    <a:pt x="1810" y="1143"/>
                    <a:pt x="2739" y="1679"/>
                  </a:cubicBezTo>
                  <a:cubicBezTo>
                    <a:pt x="3501" y="2120"/>
                    <a:pt x="4334" y="2429"/>
                    <a:pt x="5120" y="2834"/>
                  </a:cubicBezTo>
                  <a:cubicBezTo>
                    <a:pt x="5179" y="2864"/>
                    <a:pt x="5215" y="2885"/>
                    <a:pt x="5218" y="2885"/>
                  </a:cubicBezTo>
                  <a:cubicBezTo>
                    <a:pt x="5221" y="2885"/>
                    <a:pt x="5191" y="2864"/>
                    <a:pt x="5120" y="2810"/>
                  </a:cubicBezTo>
                  <a:cubicBezTo>
                    <a:pt x="3679" y="1524"/>
                    <a:pt x="2024" y="3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
            <p:cNvSpPr/>
            <p:nvPr/>
          </p:nvSpPr>
          <p:spPr>
            <a:xfrm>
              <a:off x="1962425" y="858275"/>
              <a:ext cx="57175" cy="28900"/>
            </a:xfrm>
            <a:custGeom>
              <a:rect b="b" l="l" r="r" t="t"/>
              <a:pathLst>
                <a:path extrusionOk="0" h="1156" w="2287">
                  <a:moveTo>
                    <a:pt x="1" y="0"/>
                  </a:moveTo>
                  <a:cubicBezTo>
                    <a:pt x="680" y="524"/>
                    <a:pt x="1465" y="881"/>
                    <a:pt x="2287" y="1155"/>
                  </a:cubicBezTo>
                  <a:cubicBezTo>
                    <a:pt x="1608" y="643"/>
                    <a:pt x="858"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
            <p:cNvSpPr/>
            <p:nvPr/>
          </p:nvSpPr>
          <p:spPr>
            <a:xfrm>
              <a:off x="2580075" y="853200"/>
              <a:ext cx="243500" cy="479850"/>
            </a:xfrm>
            <a:custGeom>
              <a:rect b="b" l="l" r="r" t="t"/>
              <a:pathLst>
                <a:path extrusionOk="0" h="19194" w="9740">
                  <a:moveTo>
                    <a:pt x="4834" y="1"/>
                  </a:moveTo>
                  <a:lnTo>
                    <a:pt x="4834" y="1"/>
                  </a:lnTo>
                  <a:cubicBezTo>
                    <a:pt x="4584" y="180"/>
                    <a:pt x="4322" y="382"/>
                    <a:pt x="4084" y="572"/>
                  </a:cubicBezTo>
                  <a:cubicBezTo>
                    <a:pt x="3048" y="1406"/>
                    <a:pt x="2096" y="2418"/>
                    <a:pt x="1512" y="3620"/>
                  </a:cubicBezTo>
                  <a:cubicBezTo>
                    <a:pt x="274" y="6371"/>
                    <a:pt x="0" y="10062"/>
                    <a:pt x="1155" y="13014"/>
                  </a:cubicBezTo>
                  <a:cubicBezTo>
                    <a:pt x="1965" y="14991"/>
                    <a:pt x="3394" y="16729"/>
                    <a:pt x="5239" y="17848"/>
                  </a:cubicBezTo>
                  <a:cubicBezTo>
                    <a:pt x="6608" y="18634"/>
                    <a:pt x="8168" y="19182"/>
                    <a:pt x="9740" y="19194"/>
                  </a:cubicBezTo>
                  <a:cubicBezTo>
                    <a:pt x="6275" y="18622"/>
                    <a:pt x="3358" y="16205"/>
                    <a:pt x="1941" y="13110"/>
                  </a:cubicBezTo>
                  <a:cubicBezTo>
                    <a:pt x="870" y="10740"/>
                    <a:pt x="977" y="7704"/>
                    <a:pt x="1834" y="4978"/>
                  </a:cubicBezTo>
                  <a:cubicBezTo>
                    <a:pt x="2286" y="3299"/>
                    <a:pt x="3346" y="1727"/>
                    <a:pt x="4501" y="394"/>
                  </a:cubicBezTo>
                  <a:cubicBezTo>
                    <a:pt x="4608" y="263"/>
                    <a:pt x="4727" y="144"/>
                    <a:pt x="48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
            <p:cNvSpPr/>
            <p:nvPr/>
          </p:nvSpPr>
          <p:spPr>
            <a:xfrm>
              <a:off x="2538700" y="872250"/>
              <a:ext cx="170875" cy="453075"/>
            </a:xfrm>
            <a:custGeom>
              <a:rect b="b" l="l" r="r" t="t"/>
              <a:pathLst>
                <a:path extrusionOk="0" h="18123" w="6835">
                  <a:moveTo>
                    <a:pt x="1358" y="5216"/>
                  </a:moveTo>
                  <a:cubicBezTo>
                    <a:pt x="1357" y="5222"/>
                    <a:pt x="1356" y="5229"/>
                    <a:pt x="1355" y="5235"/>
                  </a:cubicBezTo>
                  <a:lnTo>
                    <a:pt x="1355" y="5235"/>
                  </a:lnTo>
                  <a:cubicBezTo>
                    <a:pt x="1356" y="5228"/>
                    <a:pt x="1358" y="5221"/>
                    <a:pt x="1358" y="5216"/>
                  </a:cubicBezTo>
                  <a:close/>
                  <a:moveTo>
                    <a:pt x="3025" y="1"/>
                  </a:moveTo>
                  <a:cubicBezTo>
                    <a:pt x="2977" y="60"/>
                    <a:pt x="2917" y="132"/>
                    <a:pt x="2870" y="191"/>
                  </a:cubicBezTo>
                  <a:cubicBezTo>
                    <a:pt x="2096" y="1227"/>
                    <a:pt x="1370" y="2311"/>
                    <a:pt x="1001" y="3549"/>
                  </a:cubicBezTo>
                  <a:cubicBezTo>
                    <a:pt x="0" y="6585"/>
                    <a:pt x="215" y="9847"/>
                    <a:pt x="1513" y="12764"/>
                  </a:cubicBezTo>
                  <a:cubicBezTo>
                    <a:pt x="2048" y="13967"/>
                    <a:pt x="2703" y="15146"/>
                    <a:pt x="3644" y="16098"/>
                  </a:cubicBezTo>
                  <a:cubicBezTo>
                    <a:pt x="4191" y="16610"/>
                    <a:pt x="4822" y="17063"/>
                    <a:pt x="5477" y="17444"/>
                  </a:cubicBezTo>
                  <a:cubicBezTo>
                    <a:pt x="5906" y="17717"/>
                    <a:pt x="6346" y="17967"/>
                    <a:pt x="6835" y="18122"/>
                  </a:cubicBezTo>
                  <a:cubicBezTo>
                    <a:pt x="6311" y="17896"/>
                    <a:pt x="5882" y="17539"/>
                    <a:pt x="5477" y="17229"/>
                  </a:cubicBezTo>
                  <a:cubicBezTo>
                    <a:pt x="4930" y="16789"/>
                    <a:pt x="4406" y="16301"/>
                    <a:pt x="3941" y="15777"/>
                  </a:cubicBezTo>
                  <a:cubicBezTo>
                    <a:pt x="3358" y="15158"/>
                    <a:pt x="2525" y="13443"/>
                    <a:pt x="2263" y="12800"/>
                  </a:cubicBezTo>
                  <a:cubicBezTo>
                    <a:pt x="1075" y="10080"/>
                    <a:pt x="942" y="7799"/>
                    <a:pt x="1355" y="5235"/>
                  </a:cubicBezTo>
                  <a:lnTo>
                    <a:pt x="1355" y="5235"/>
                  </a:lnTo>
                  <a:cubicBezTo>
                    <a:pt x="1350" y="5254"/>
                    <a:pt x="1341" y="5276"/>
                    <a:pt x="1336" y="5294"/>
                  </a:cubicBezTo>
                  <a:lnTo>
                    <a:pt x="1336" y="5294"/>
                  </a:lnTo>
                  <a:cubicBezTo>
                    <a:pt x="1381" y="4995"/>
                    <a:pt x="1359" y="5151"/>
                    <a:pt x="1417" y="4871"/>
                  </a:cubicBezTo>
                  <a:cubicBezTo>
                    <a:pt x="1536" y="4109"/>
                    <a:pt x="1691" y="3370"/>
                    <a:pt x="1929" y="2632"/>
                  </a:cubicBezTo>
                  <a:cubicBezTo>
                    <a:pt x="2215" y="1823"/>
                    <a:pt x="2560" y="1025"/>
                    <a:pt x="2882" y="275"/>
                  </a:cubicBezTo>
                  <a:cubicBezTo>
                    <a:pt x="2929" y="180"/>
                    <a:pt x="2977" y="72"/>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
            <p:cNvSpPr/>
            <p:nvPr/>
          </p:nvSpPr>
          <p:spPr>
            <a:xfrm>
              <a:off x="2503275" y="868100"/>
              <a:ext cx="96175" cy="409600"/>
            </a:xfrm>
            <a:custGeom>
              <a:rect b="b" l="l" r="r" t="t"/>
              <a:pathLst>
                <a:path extrusionOk="0" h="16384" w="3847">
                  <a:moveTo>
                    <a:pt x="2453" y="0"/>
                  </a:moveTo>
                  <a:cubicBezTo>
                    <a:pt x="2441" y="24"/>
                    <a:pt x="2441" y="36"/>
                    <a:pt x="2429" y="48"/>
                  </a:cubicBezTo>
                  <a:cubicBezTo>
                    <a:pt x="1917" y="834"/>
                    <a:pt x="1453" y="1643"/>
                    <a:pt x="1096" y="2489"/>
                  </a:cubicBezTo>
                  <a:cubicBezTo>
                    <a:pt x="239" y="4489"/>
                    <a:pt x="1" y="6703"/>
                    <a:pt x="310" y="8847"/>
                  </a:cubicBezTo>
                  <a:cubicBezTo>
                    <a:pt x="465" y="10097"/>
                    <a:pt x="774" y="11335"/>
                    <a:pt x="1298" y="12478"/>
                  </a:cubicBezTo>
                  <a:cubicBezTo>
                    <a:pt x="1917" y="13907"/>
                    <a:pt x="2691" y="15312"/>
                    <a:pt x="3846" y="16383"/>
                  </a:cubicBezTo>
                  <a:cubicBezTo>
                    <a:pt x="3013" y="15288"/>
                    <a:pt x="2549" y="14157"/>
                    <a:pt x="2096" y="12954"/>
                  </a:cubicBezTo>
                  <a:cubicBezTo>
                    <a:pt x="965" y="9918"/>
                    <a:pt x="644" y="6823"/>
                    <a:pt x="1263" y="3858"/>
                  </a:cubicBezTo>
                  <a:cubicBezTo>
                    <a:pt x="1560" y="2620"/>
                    <a:pt x="1953" y="1405"/>
                    <a:pt x="2382" y="215"/>
                  </a:cubicBezTo>
                  <a:cubicBezTo>
                    <a:pt x="2418" y="143"/>
                    <a:pt x="2441" y="84"/>
                    <a:pt x="24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
            <p:cNvSpPr/>
            <p:nvPr/>
          </p:nvSpPr>
          <p:spPr>
            <a:xfrm>
              <a:off x="2471725" y="858275"/>
              <a:ext cx="52400" cy="257500"/>
            </a:xfrm>
            <a:custGeom>
              <a:rect b="b" l="l" r="r" t="t"/>
              <a:pathLst>
                <a:path extrusionOk="0" h="10300" w="2096">
                  <a:moveTo>
                    <a:pt x="2096" y="0"/>
                  </a:moveTo>
                  <a:lnTo>
                    <a:pt x="1786" y="405"/>
                  </a:lnTo>
                  <a:cubicBezTo>
                    <a:pt x="608" y="1870"/>
                    <a:pt x="24" y="3775"/>
                    <a:pt x="1" y="5656"/>
                  </a:cubicBezTo>
                  <a:cubicBezTo>
                    <a:pt x="24" y="7227"/>
                    <a:pt x="251" y="8823"/>
                    <a:pt x="834" y="10299"/>
                  </a:cubicBezTo>
                  <a:cubicBezTo>
                    <a:pt x="667" y="8978"/>
                    <a:pt x="679" y="7632"/>
                    <a:pt x="715" y="6323"/>
                  </a:cubicBezTo>
                  <a:cubicBezTo>
                    <a:pt x="763" y="4965"/>
                    <a:pt x="846" y="4418"/>
                    <a:pt x="1036" y="3322"/>
                  </a:cubicBezTo>
                  <a:cubicBezTo>
                    <a:pt x="1203" y="2489"/>
                    <a:pt x="1417" y="1655"/>
                    <a:pt x="1739" y="846"/>
                  </a:cubicBezTo>
                  <a:cubicBezTo>
                    <a:pt x="1846" y="560"/>
                    <a:pt x="1965" y="262"/>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
            <p:cNvSpPr/>
            <p:nvPr/>
          </p:nvSpPr>
          <p:spPr>
            <a:xfrm>
              <a:off x="2419925" y="894275"/>
              <a:ext cx="44075" cy="186975"/>
            </a:xfrm>
            <a:custGeom>
              <a:rect b="b" l="l" r="r" t="t"/>
              <a:pathLst>
                <a:path extrusionOk="0" h="7479" w="1763">
                  <a:moveTo>
                    <a:pt x="298" y="1"/>
                  </a:moveTo>
                  <a:cubicBezTo>
                    <a:pt x="275" y="120"/>
                    <a:pt x="251" y="227"/>
                    <a:pt x="239" y="346"/>
                  </a:cubicBezTo>
                  <a:cubicBezTo>
                    <a:pt x="1" y="1858"/>
                    <a:pt x="72" y="3418"/>
                    <a:pt x="537" y="4883"/>
                  </a:cubicBezTo>
                  <a:cubicBezTo>
                    <a:pt x="822" y="5787"/>
                    <a:pt x="1180" y="6716"/>
                    <a:pt x="1763" y="7478"/>
                  </a:cubicBezTo>
                  <a:cubicBezTo>
                    <a:pt x="1394" y="6466"/>
                    <a:pt x="1287" y="5359"/>
                    <a:pt x="1084" y="4287"/>
                  </a:cubicBezTo>
                  <a:cubicBezTo>
                    <a:pt x="834" y="2989"/>
                    <a:pt x="572" y="1704"/>
                    <a:pt x="358" y="406"/>
                  </a:cubicBezTo>
                  <a:cubicBezTo>
                    <a:pt x="334" y="251"/>
                    <a:pt x="310" y="156"/>
                    <a:pt x="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
            <p:cNvSpPr/>
            <p:nvPr/>
          </p:nvSpPr>
          <p:spPr>
            <a:xfrm>
              <a:off x="2359800" y="888325"/>
              <a:ext cx="59550" cy="147675"/>
            </a:xfrm>
            <a:custGeom>
              <a:rect b="b" l="l" r="r" t="t"/>
              <a:pathLst>
                <a:path extrusionOk="0" h="5907" w="2382">
                  <a:moveTo>
                    <a:pt x="1" y="1"/>
                  </a:moveTo>
                  <a:lnTo>
                    <a:pt x="1" y="1"/>
                  </a:lnTo>
                  <a:cubicBezTo>
                    <a:pt x="36" y="2358"/>
                    <a:pt x="810" y="4156"/>
                    <a:pt x="2382" y="5906"/>
                  </a:cubicBezTo>
                  <a:cubicBezTo>
                    <a:pt x="1394" y="3430"/>
                    <a:pt x="870" y="227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
            <p:cNvSpPr/>
            <p:nvPr/>
          </p:nvSpPr>
          <p:spPr>
            <a:xfrm>
              <a:off x="2777125" y="1335100"/>
              <a:ext cx="765000" cy="104225"/>
            </a:xfrm>
            <a:custGeom>
              <a:rect b="b" l="l" r="r" t="t"/>
              <a:pathLst>
                <a:path extrusionOk="0" h="4169" w="30600">
                  <a:moveTo>
                    <a:pt x="18700" y="0"/>
                  </a:moveTo>
                  <a:cubicBezTo>
                    <a:pt x="18634" y="0"/>
                    <a:pt x="18569" y="1"/>
                    <a:pt x="18503" y="1"/>
                  </a:cubicBezTo>
                  <a:cubicBezTo>
                    <a:pt x="16502" y="61"/>
                    <a:pt x="14538" y="465"/>
                    <a:pt x="12585" y="882"/>
                  </a:cubicBezTo>
                  <a:cubicBezTo>
                    <a:pt x="10466" y="1347"/>
                    <a:pt x="8347" y="1882"/>
                    <a:pt x="6227" y="2382"/>
                  </a:cubicBezTo>
                  <a:cubicBezTo>
                    <a:pt x="4481" y="2765"/>
                    <a:pt x="2879" y="3083"/>
                    <a:pt x="1137" y="3083"/>
                  </a:cubicBezTo>
                  <a:cubicBezTo>
                    <a:pt x="766" y="3083"/>
                    <a:pt x="388" y="3069"/>
                    <a:pt x="0" y="3037"/>
                  </a:cubicBezTo>
                  <a:lnTo>
                    <a:pt x="0" y="3037"/>
                  </a:lnTo>
                  <a:cubicBezTo>
                    <a:pt x="958" y="3297"/>
                    <a:pt x="1937" y="3380"/>
                    <a:pt x="2920" y="3380"/>
                  </a:cubicBezTo>
                  <a:cubicBezTo>
                    <a:pt x="3379" y="3380"/>
                    <a:pt x="3839" y="3361"/>
                    <a:pt x="4298" y="3335"/>
                  </a:cubicBezTo>
                  <a:cubicBezTo>
                    <a:pt x="6323" y="3216"/>
                    <a:pt x="8311" y="2716"/>
                    <a:pt x="10275" y="2239"/>
                  </a:cubicBezTo>
                  <a:cubicBezTo>
                    <a:pt x="12776" y="1656"/>
                    <a:pt x="15419" y="1037"/>
                    <a:pt x="17669" y="870"/>
                  </a:cubicBezTo>
                  <a:cubicBezTo>
                    <a:pt x="18093" y="848"/>
                    <a:pt x="18510" y="837"/>
                    <a:pt x="18922" y="837"/>
                  </a:cubicBezTo>
                  <a:cubicBezTo>
                    <a:pt x="21802" y="837"/>
                    <a:pt x="24408" y="1384"/>
                    <a:pt x="27242" y="2478"/>
                  </a:cubicBezTo>
                  <a:cubicBezTo>
                    <a:pt x="28040" y="2787"/>
                    <a:pt x="29349" y="3454"/>
                    <a:pt x="30349" y="4025"/>
                  </a:cubicBezTo>
                  <a:cubicBezTo>
                    <a:pt x="30433" y="4073"/>
                    <a:pt x="30516" y="4133"/>
                    <a:pt x="30599" y="4168"/>
                  </a:cubicBezTo>
                  <a:cubicBezTo>
                    <a:pt x="29897" y="3513"/>
                    <a:pt x="29159" y="2918"/>
                    <a:pt x="28349" y="2406"/>
                  </a:cubicBezTo>
                  <a:cubicBezTo>
                    <a:pt x="25592" y="619"/>
                    <a:pt x="22158" y="0"/>
                    <a:pt x="187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
            <p:cNvSpPr/>
            <p:nvPr/>
          </p:nvSpPr>
          <p:spPr>
            <a:xfrm>
              <a:off x="3089950" y="1282175"/>
              <a:ext cx="400075" cy="70825"/>
            </a:xfrm>
            <a:custGeom>
              <a:rect b="b" l="l" r="r" t="t"/>
              <a:pathLst>
                <a:path extrusionOk="0" h="2833" w="16003">
                  <a:moveTo>
                    <a:pt x="7184" y="1"/>
                  </a:moveTo>
                  <a:cubicBezTo>
                    <a:pt x="5668" y="1"/>
                    <a:pt x="4158" y="191"/>
                    <a:pt x="2739" y="582"/>
                  </a:cubicBezTo>
                  <a:cubicBezTo>
                    <a:pt x="1811" y="856"/>
                    <a:pt x="894" y="1201"/>
                    <a:pt x="1" y="1582"/>
                  </a:cubicBezTo>
                  <a:cubicBezTo>
                    <a:pt x="96" y="1570"/>
                    <a:pt x="167" y="1559"/>
                    <a:pt x="263" y="1547"/>
                  </a:cubicBezTo>
                  <a:cubicBezTo>
                    <a:pt x="1775" y="1308"/>
                    <a:pt x="2644" y="1142"/>
                    <a:pt x="4049" y="1035"/>
                  </a:cubicBezTo>
                  <a:cubicBezTo>
                    <a:pt x="4545" y="1022"/>
                    <a:pt x="5114" y="1013"/>
                    <a:pt x="5730" y="1013"/>
                  </a:cubicBezTo>
                  <a:cubicBezTo>
                    <a:pt x="9174" y="1013"/>
                    <a:pt x="14084" y="1297"/>
                    <a:pt x="16003" y="2832"/>
                  </a:cubicBezTo>
                  <a:cubicBezTo>
                    <a:pt x="15229" y="1856"/>
                    <a:pt x="14014" y="1356"/>
                    <a:pt x="12860" y="916"/>
                  </a:cubicBezTo>
                  <a:cubicBezTo>
                    <a:pt x="11080" y="314"/>
                    <a:pt x="9128"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
            <p:cNvSpPr/>
            <p:nvPr/>
          </p:nvSpPr>
          <p:spPr>
            <a:xfrm>
              <a:off x="3116450" y="1231300"/>
              <a:ext cx="328625" cy="44000"/>
            </a:xfrm>
            <a:custGeom>
              <a:rect b="b" l="l" r="r" t="t"/>
              <a:pathLst>
                <a:path extrusionOk="0" h="1760" w="13145">
                  <a:moveTo>
                    <a:pt x="6762" y="0"/>
                  </a:moveTo>
                  <a:cubicBezTo>
                    <a:pt x="4415" y="0"/>
                    <a:pt x="2042" y="606"/>
                    <a:pt x="0" y="1760"/>
                  </a:cubicBezTo>
                  <a:cubicBezTo>
                    <a:pt x="846" y="1474"/>
                    <a:pt x="1727" y="1331"/>
                    <a:pt x="2608" y="1212"/>
                  </a:cubicBezTo>
                  <a:cubicBezTo>
                    <a:pt x="3013" y="1153"/>
                    <a:pt x="4680" y="986"/>
                    <a:pt x="5596" y="986"/>
                  </a:cubicBezTo>
                  <a:cubicBezTo>
                    <a:pt x="5979" y="982"/>
                    <a:pt x="6360" y="977"/>
                    <a:pt x="6740" y="977"/>
                  </a:cubicBezTo>
                  <a:cubicBezTo>
                    <a:pt x="7366" y="977"/>
                    <a:pt x="7991" y="989"/>
                    <a:pt x="8621" y="1034"/>
                  </a:cubicBezTo>
                  <a:cubicBezTo>
                    <a:pt x="9704" y="1117"/>
                    <a:pt x="10776" y="1319"/>
                    <a:pt x="11823" y="1474"/>
                  </a:cubicBezTo>
                  <a:cubicBezTo>
                    <a:pt x="12264" y="1558"/>
                    <a:pt x="12716" y="1629"/>
                    <a:pt x="13145" y="1736"/>
                  </a:cubicBezTo>
                  <a:cubicBezTo>
                    <a:pt x="12859" y="1593"/>
                    <a:pt x="12562" y="1462"/>
                    <a:pt x="12276" y="1331"/>
                  </a:cubicBezTo>
                  <a:cubicBezTo>
                    <a:pt x="10823" y="688"/>
                    <a:pt x="9002" y="69"/>
                    <a:pt x="7275" y="10"/>
                  </a:cubicBezTo>
                  <a:cubicBezTo>
                    <a:pt x="7104" y="3"/>
                    <a:pt x="6933"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
            <p:cNvSpPr/>
            <p:nvPr/>
          </p:nvSpPr>
          <p:spPr>
            <a:xfrm>
              <a:off x="3296225" y="1219025"/>
              <a:ext cx="25" cy="25"/>
            </a:xfrm>
            <a:custGeom>
              <a:rect b="b" l="l" r="r" t="t"/>
              <a:pathLst>
                <a:path extrusionOk="0" h="1" w="1">
                  <a:moveTo>
                    <a:pt x="1" y="1"/>
                  </a:move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
            <p:cNvSpPr/>
            <p:nvPr/>
          </p:nvSpPr>
          <p:spPr>
            <a:xfrm>
              <a:off x="3281050" y="1203675"/>
              <a:ext cx="158675" cy="28775"/>
            </a:xfrm>
            <a:custGeom>
              <a:rect b="b" l="l" r="r" t="t"/>
              <a:pathLst>
                <a:path extrusionOk="0" h="1151" w="6347">
                  <a:moveTo>
                    <a:pt x="1653" y="1"/>
                  </a:moveTo>
                  <a:cubicBezTo>
                    <a:pt x="1043" y="1"/>
                    <a:pt x="474" y="77"/>
                    <a:pt x="1" y="258"/>
                  </a:cubicBezTo>
                  <a:cubicBezTo>
                    <a:pt x="49" y="256"/>
                    <a:pt x="97" y="255"/>
                    <a:pt x="145" y="255"/>
                  </a:cubicBezTo>
                  <a:cubicBezTo>
                    <a:pt x="1178" y="255"/>
                    <a:pt x="2190" y="610"/>
                    <a:pt x="3191" y="769"/>
                  </a:cubicBezTo>
                  <a:cubicBezTo>
                    <a:pt x="4239" y="948"/>
                    <a:pt x="5335" y="996"/>
                    <a:pt x="6347" y="1150"/>
                  </a:cubicBezTo>
                  <a:cubicBezTo>
                    <a:pt x="5235" y="560"/>
                    <a:pt x="3298" y="1"/>
                    <a:pt x="16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
            <p:cNvSpPr/>
            <p:nvPr/>
          </p:nvSpPr>
          <p:spPr>
            <a:xfrm>
              <a:off x="2768200" y="983000"/>
              <a:ext cx="177425" cy="308375"/>
            </a:xfrm>
            <a:custGeom>
              <a:rect b="b" l="l" r="r" t="t"/>
              <a:pathLst>
                <a:path extrusionOk="0" h="12335" w="7097">
                  <a:moveTo>
                    <a:pt x="1822" y="0"/>
                  </a:moveTo>
                  <a:lnTo>
                    <a:pt x="1822" y="0"/>
                  </a:lnTo>
                  <a:cubicBezTo>
                    <a:pt x="1798" y="24"/>
                    <a:pt x="1774" y="60"/>
                    <a:pt x="1762" y="71"/>
                  </a:cubicBezTo>
                  <a:cubicBezTo>
                    <a:pt x="1262" y="655"/>
                    <a:pt x="929" y="1334"/>
                    <a:pt x="715" y="2060"/>
                  </a:cubicBezTo>
                  <a:cubicBezTo>
                    <a:pt x="72" y="3870"/>
                    <a:pt x="0" y="5906"/>
                    <a:pt x="881" y="7644"/>
                  </a:cubicBezTo>
                  <a:cubicBezTo>
                    <a:pt x="1965" y="10156"/>
                    <a:pt x="4465" y="11787"/>
                    <a:pt x="7096" y="12335"/>
                  </a:cubicBezTo>
                  <a:cubicBezTo>
                    <a:pt x="4572" y="11287"/>
                    <a:pt x="2870" y="9823"/>
                    <a:pt x="1858" y="7572"/>
                  </a:cubicBezTo>
                  <a:cubicBezTo>
                    <a:pt x="1346" y="6501"/>
                    <a:pt x="869" y="5024"/>
                    <a:pt x="1024" y="3286"/>
                  </a:cubicBezTo>
                  <a:cubicBezTo>
                    <a:pt x="1131" y="2286"/>
                    <a:pt x="1191" y="1381"/>
                    <a:pt x="1619" y="417"/>
                  </a:cubicBezTo>
                  <a:cubicBezTo>
                    <a:pt x="1679" y="274"/>
                    <a:pt x="1738" y="131"/>
                    <a:pt x="1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
            <p:cNvSpPr/>
            <p:nvPr/>
          </p:nvSpPr>
          <p:spPr>
            <a:xfrm>
              <a:off x="2802725" y="988350"/>
              <a:ext cx="69975" cy="224150"/>
            </a:xfrm>
            <a:custGeom>
              <a:rect b="b" l="l" r="r" t="t"/>
              <a:pathLst>
                <a:path extrusionOk="0" h="8966" w="2799">
                  <a:moveTo>
                    <a:pt x="1489" y="0"/>
                  </a:moveTo>
                  <a:lnTo>
                    <a:pt x="1489" y="0"/>
                  </a:lnTo>
                  <a:cubicBezTo>
                    <a:pt x="0" y="2739"/>
                    <a:pt x="262" y="6215"/>
                    <a:pt x="2405" y="8549"/>
                  </a:cubicBezTo>
                  <a:cubicBezTo>
                    <a:pt x="2536" y="8692"/>
                    <a:pt x="2667" y="8835"/>
                    <a:pt x="2798" y="8966"/>
                  </a:cubicBezTo>
                  <a:cubicBezTo>
                    <a:pt x="2620" y="8692"/>
                    <a:pt x="2417" y="8311"/>
                    <a:pt x="2310" y="8073"/>
                  </a:cubicBezTo>
                  <a:cubicBezTo>
                    <a:pt x="1643" y="6287"/>
                    <a:pt x="1465" y="4989"/>
                    <a:pt x="1358" y="4025"/>
                  </a:cubicBezTo>
                  <a:cubicBezTo>
                    <a:pt x="1215" y="2655"/>
                    <a:pt x="1239" y="1286"/>
                    <a:pt x="1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
            <p:cNvSpPr/>
            <p:nvPr/>
          </p:nvSpPr>
          <p:spPr>
            <a:xfrm>
              <a:off x="2861950" y="1005900"/>
              <a:ext cx="23550" cy="116425"/>
            </a:xfrm>
            <a:custGeom>
              <a:rect b="b" l="l" r="r" t="t"/>
              <a:pathLst>
                <a:path extrusionOk="0" h="4657" w="942">
                  <a:moveTo>
                    <a:pt x="584" y="1"/>
                  </a:moveTo>
                  <a:lnTo>
                    <a:pt x="584" y="1"/>
                  </a:lnTo>
                  <a:cubicBezTo>
                    <a:pt x="1" y="1430"/>
                    <a:pt x="24" y="3108"/>
                    <a:pt x="822" y="4454"/>
                  </a:cubicBezTo>
                  <a:cubicBezTo>
                    <a:pt x="858" y="4525"/>
                    <a:pt x="894" y="4597"/>
                    <a:pt x="941" y="4656"/>
                  </a:cubicBezTo>
                  <a:cubicBezTo>
                    <a:pt x="894" y="4525"/>
                    <a:pt x="870" y="4394"/>
                    <a:pt x="834" y="4275"/>
                  </a:cubicBezTo>
                  <a:cubicBezTo>
                    <a:pt x="715" y="3751"/>
                    <a:pt x="727" y="3275"/>
                    <a:pt x="691" y="2692"/>
                  </a:cubicBezTo>
                  <a:cubicBezTo>
                    <a:pt x="608" y="1799"/>
                    <a:pt x="548" y="894"/>
                    <a:pt x="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
            <p:cNvSpPr/>
            <p:nvPr/>
          </p:nvSpPr>
          <p:spPr>
            <a:xfrm>
              <a:off x="2911375" y="1047275"/>
              <a:ext cx="2400" cy="5100"/>
            </a:xfrm>
            <a:custGeom>
              <a:rect b="b" l="l" r="r" t="t"/>
              <a:pathLst>
                <a:path extrusionOk="0" h="204" w="96">
                  <a:moveTo>
                    <a:pt x="0" y="1"/>
                  </a:moveTo>
                  <a:lnTo>
                    <a:pt x="0" y="1"/>
                  </a:lnTo>
                  <a:cubicBezTo>
                    <a:pt x="24" y="72"/>
                    <a:pt x="48" y="144"/>
                    <a:pt x="95" y="203"/>
                  </a:cubicBezTo>
                  <a:cubicBezTo>
                    <a:pt x="83" y="132"/>
                    <a:pt x="48" y="7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
            <p:cNvSpPr/>
            <p:nvPr/>
          </p:nvSpPr>
          <p:spPr>
            <a:xfrm>
              <a:off x="2640800" y="864825"/>
              <a:ext cx="279825" cy="186650"/>
            </a:xfrm>
            <a:custGeom>
              <a:rect b="b" l="l" r="r" t="t"/>
              <a:pathLst>
                <a:path extrusionOk="0" h="7466" w="11193">
                  <a:moveTo>
                    <a:pt x="11192" y="0"/>
                  </a:moveTo>
                  <a:cubicBezTo>
                    <a:pt x="10287" y="36"/>
                    <a:pt x="9382" y="107"/>
                    <a:pt x="8489" y="238"/>
                  </a:cubicBezTo>
                  <a:cubicBezTo>
                    <a:pt x="6049" y="596"/>
                    <a:pt x="3596" y="1608"/>
                    <a:pt x="2012" y="3560"/>
                  </a:cubicBezTo>
                  <a:cubicBezTo>
                    <a:pt x="1453" y="4251"/>
                    <a:pt x="953" y="4989"/>
                    <a:pt x="584" y="5799"/>
                  </a:cubicBezTo>
                  <a:cubicBezTo>
                    <a:pt x="346" y="6287"/>
                    <a:pt x="107" y="6834"/>
                    <a:pt x="0" y="7465"/>
                  </a:cubicBezTo>
                  <a:cubicBezTo>
                    <a:pt x="143" y="7049"/>
                    <a:pt x="488" y="6489"/>
                    <a:pt x="679" y="6227"/>
                  </a:cubicBezTo>
                  <a:cubicBezTo>
                    <a:pt x="1084" y="5680"/>
                    <a:pt x="1393" y="5275"/>
                    <a:pt x="1905" y="4739"/>
                  </a:cubicBezTo>
                  <a:cubicBezTo>
                    <a:pt x="3239" y="3274"/>
                    <a:pt x="5215" y="2167"/>
                    <a:pt x="6954" y="1417"/>
                  </a:cubicBezTo>
                  <a:cubicBezTo>
                    <a:pt x="8263" y="881"/>
                    <a:pt x="9621" y="441"/>
                    <a:pt x="10990" y="48"/>
                  </a:cubicBezTo>
                  <a:cubicBezTo>
                    <a:pt x="11061" y="36"/>
                    <a:pt x="11121" y="24"/>
                    <a:pt x="11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
            <p:cNvSpPr/>
            <p:nvPr/>
          </p:nvSpPr>
          <p:spPr>
            <a:xfrm>
              <a:off x="2655075" y="843675"/>
              <a:ext cx="157800" cy="120875"/>
            </a:xfrm>
            <a:custGeom>
              <a:rect b="b" l="l" r="r" t="t"/>
              <a:pathLst>
                <a:path extrusionOk="0" h="4835" w="6312">
                  <a:moveTo>
                    <a:pt x="6311" y="1"/>
                  </a:moveTo>
                  <a:lnTo>
                    <a:pt x="6311" y="1"/>
                  </a:lnTo>
                  <a:cubicBezTo>
                    <a:pt x="6121" y="49"/>
                    <a:pt x="5930" y="108"/>
                    <a:pt x="5728" y="156"/>
                  </a:cubicBezTo>
                  <a:cubicBezTo>
                    <a:pt x="3013" y="870"/>
                    <a:pt x="929" y="2037"/>
                    <a:pt x="1" y="4835"/>
                  </a:cubicBezTo>
                  <a:cubicBezTo>
                    <a:pt x="1489" y="2704"/>
                    <a:pt x="3287" y="1894"/>
                    <a:pt x="5525" y="430"/>
                  </a:cubicBezTo>
                  <a:cubicBezTo>
                    <a:pt x="5775" y="275"/>
                    <a:pt x="6049" y="132"/>
                    <a:pt x="6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
            <p:cNvSpPr/>
            <p:nvPr/>
          </p:nvSpPr>
          <p:spPr>
            <a:xfrm>
              <a:off x="2850050" y="915225"/>
              <a:ext cx="206300" cy="63325"/>
            </a:xfrm>
            <a:custGeom>
              <a:rect b="b" l="l" r="r" t="t"/>
              <a:pathLst>
                <a:path extrusionOk="0" h="2533" w="8252">
                  <a:moveTo>
                    <a:pt x="4405" y="1"/>
                  </a:moveTo>
                  <a:cubicBezTo>
                    <a:pt x="3968" y="1"/>
                    <a:pt x="3533" y="48"/>
                    <a:pt x="3108" y="151"/>
                  </a:cubicBezTo>
                  <a:cubicBezTo>
                    <a:pt x="1834" y="508"/>
                    <a:pt x="548" y="1282"/>
                    <a:pt x="0" y="2532"/>
                  </a:cubicBezTo>
                  <a:cubicBezTo>
                    <a:pt x="1322" y="1056"/>
                    <a:pt x="3406" y="782"/>
                    <a:pt x="4763" y="758"/>
                  </a:cubicBezTo>
                  <a:cubicBezTo>
                    <a:pt x="4943" y="753"/>
                    <a:pt x="5110" y="751"/>
                    <a:pt x="5266" y="751"/>
                  </a:cubicBezTo>
                  <a:cubicBezTo>
                    <a:pt x="6230" y="751"/>
                    <a:pt x="6814" y="843"/>
                    <a:pt x="7716" y="997"/>
                  </a:cubicBezTo>
                  <a:lnTo>
                    <a:pt x="8251" y="1080"/>
                  </a:lnTo>
                  <a:cubicBezTo>
                    <a:pt x="7739" y="818"/>
                    <a:pt x="7216" y="592"/>
                    <a:pt x="6680" y="401"/>
                  </a:cubicBezTo>
                  <a:cubicBezTo>
                    <a:pt x="5956" y="150"/>
                    <a:pt x="5179" y="1"/>
                    <a:pt x="4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
            <p:cNvSpPr/>
            <p:nvPr/>
          </p:nvSpPr>
          <p:spPr>
            <a:xfrm>
              <a:off x="2884575" y="954850"/>
              <a:ext cx="83075" cy="34125"/>
            </a:xfrm>
            <a:custGeom>
              <a:rect b="b" l="l" r="r" t="t"/>
              <a:pathLst>
                <a:path extrusionOk="0" h="1365" w="3323">
                  <a:moveTo>
                    <a:pt x="2575" y="0"/>
                  </a:moveTo>
                  <a:cubicBezTo>
                    <a:pt x="1550" y="0"/>
                    <a:pt x="444" y="383"/>
                    <a:pt x="0" y="1364"/>
                  </a:cubicBezTo>
                  <a:cubicBezTo>
                    <a:pt x="679" y="686"/>
                    <a:pt x="1584" y="507"/>
                    <a:pt x="2548" y="245"/>
                  </a:cubicBezTo>
                  <a:cubicBezTo>
                    <a:pt x="2798" y="174"/>
                    <a:pt x="3072" y="126"/>
                    <a:pt x="3322" y="66"/>
                  </a:cubicBezTo>
                  <a:lnTo>
                    <a:pt x="2965" y="19"/>
                  </a:lnTo>
                  <a:cubicBezTo>
                    <a:pt x="2838" y="7"/>
                    <a:pt x="2707" y="0"/>
                    <a:pt x="25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
            <p:cNvSpPr/>
            <p:nvPr/>
          </p:nvSpPr>
          <p:spPr>
            <a:xfrm>
              <a:off x="2832475" y="881875"/>
              <a:ext cx="185775" cy="46975"/>
            </a:xfrm>
            <a:custGeom>
              <a:rect b="b" l="l" r="r" t="t"/>
              <a:pathLst>
                <a:path extrusionOk="0" h="1879" w="7431">
                  <a:moveTo>
                    <a:pt x="4627" y="1"/>
                  </a:moveTo>
                  <a:cubicBezTo>
                    <a:pt x="3893" y="1"/>
                    <a:pt x="3161" y="115"/>
                    <a:pt x="2465" y="366"/>
                  </a:cubicBezTo>
                  <a:cubicBezTo>
                    <a:pt x="1573" y="711"/>
                    <a:pt x="691" y="1199"/>
                    <a:pt x="1" y="1878"/>
                  </a:cubicBezTo>
                  <a:cubicBezTo>
                    <a:pt x="691" y="1509"/>
                    <a:pt x="1477" y="1283"/>
                    <a:pt x="2251" y="1045"/>
                  </a:cubicBezTo>
                  <a:cubicBezTo>
                    <a:pt x="3781" y="645"/>
                    <a:pt x="4950" y="508"/>
                    <a:pt x="6472" y="508"/>
                  </a:cubicBezTo>
                  <a:cubicBezTo>
                    <a:pt x="6537" y="508"/>
                    <a:pt x="6602" y="508"/>
                    <a:pt x="6668" y="509"/>
                  </a:cubicBezTo>
                  <a:cubicBezTo>
                    <a:pt x="6930" y="509"/>
                    <a:pt x="7180" y="509"/>
                    <a:pt x="7430" y="545"/>
                  </a:cubicBezTo>
                  <a:cubicBezTo>
                    <a:pt x="7288" y="485"/>
                    <a:pt x="7133" y="426"/>
                    <a:pt x="6990" y="378"/>
                  </a:cubicBezTo>
                  <a:cubicBezTo>
                    <a:pt x="6227" y="136"/>
                    <a:pt x="5425" y="1"/>
                    <a:pt x="4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
            <p:cNvSpPr/>
            <p:nvPr/>
          </p:nvSpPr>
          <p:spPr>
            <a:xfrm>
              <a:off x="1190325" y="3808050"/>
              <a:ext cx="499175" cy="317600"/>
            </a:xfrm>
            <a:custGeom>
              <a:rect b="b" l="l" r="r" t="t"/>
              <a:pathLst>
                <a:path extrusionOk="0" h="12704" w="19967">
                  <a:moveTo>
                    <a:pt x="0" y="0"/>
                  </a:moveTo>
                  <a:cubicBezTo>
                    <a:pt x="441" y="488"/>
                    <a:pt x="857" y="976"/>
                    <a:pt x="1298" y="1476"/>
                  </a:cubicBezTo>
                  <a:cubicBezTo>
                    <a:pt x="3393" y="3881"/>
                    <a:pt x="5882" y="5941"/>
                    <a:pt x="8537" y="7703"/>
                  </a:cubicBezTo>
                  <a:cubicBezTo>
                    <a:pt x="10109" y="8763"/>
                    <a:pt x="11692" y="9775"/>
                    <a:pt x="13395" y="10597"/>
                  </a:cubicBezTo>
                  <a:cubicBezTo>
                    <a:pt x="15490" y="11549"/>
                    <a:pt x="17693" y="12323"/>
                    <a:pt x="19967" y="12704"/>
                  </a:cubicBezTo>
                  <a:cubicBezTo>
                    <a:pt x="18395" y="12168"/>
                    <a:pt x="17050" y="11549"/>
                    <a:pt x="15538" y="10799"/>
                  </a:cubicBezTo>
                  <a:cubicBezTo>
                    <a:pt x="13692" y="9894"/>
                    <a:pt x="11894" y="8894"/>
                    <a:pt x="10192" y="7739"/>
                  </a:cubicBezTo>
                  <a:cubicBezTo>
                    <a:pt x="7311" y="5834"/>
                    <a:pt x="5084" y="3941"/>
                    <a:pt x="2310" y="1786"/>
                  </a:cubicBezTo>
                  <a:cubicBezTo>
                    <a:pt x="1834" y="1417"/>
                    <a:pt x="1238" y="1000"/>
                    <a:pt x="619" y="524"/>
                  </a:cubicBezTo>
                  <a:cubicBezTo>
                    <a:pt x="417" y="357"/>
                    <a:pt x="203" y="17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
            <p:cNvSpPr/>
            <p:nvPr/>
          </p:nvSpPr>
          <p:spPr>
            <a:xfrm>
              <a:off x="1093875" y="3797625"/>
              <a:ext cx="591775" cy="389050"/>
            </a:xfrm>
            <a:custGeom>
              <a:rect b="b" l="l" r="r" t="t"/>
              <a:pathLst>
                <a:path extrusionOk="0" h="15562" w="23671">
                  <a:moveTo>
                    <a:pt x="0" y="0"/>
                  </a:moveTo>
                  <a:cubicBezTo>
                    <a:pt x="703" y="917"/>
                    <a:pt x="1417" y="1846"/>
                    <a:pt x="2191" y="2727"/>
                  </a:cubicBezTo>
                  <a:cubicBezTo>
                    <a:pt x="4418" y="5310"/>
                    <a:pt x="7025" y="7525"/>
                    <a:pt x="9823" y="9490"/>
                  </a:cubicBezTo>
                  <a:cubicBezTo>
                    <a:pt x="11919" y="11002"/>
                    <a:pt x="14145" y="12371"/>
                    <a:pt x="16526" y="13407"/>
                  </a:cubicBezTo>
                  <a:cubicBezTo>
                    <a:pt x="18812" y="14371"/>
                    <a:pt x="21206" y="15145"/>
                    <a:pt x="23670" y="15562"/>
                  </a:cubicBezTo>
                  <a:cubicBezTo>
                    <a:pt x="21789" y="15002"/>
                    <a:pt x="20051" y="14276"/>
                    <a:pt x="18384" y="13538"/>
                  </a:cubicBezTo>
                  <a:cubicBezTo>
                    <a:pt x="16645" y="12764"/>
                    <a:pt x="14931" y="11930"/>
                    <a:pt x="13312" y="10918"/>
                  </a:cubicBezTo>
                  <a:cubicBezTo>
                    <a:pt x="11145" y="9573"/>
                    <a:pt x="9275" y="8168"/>
                    <a:pt x="7490" y="6680"/>
                  </a:cubicBezTo>
                  <a:cubicBezTo>
                    <a:pt x="6073" y="5501"/>
                    <a:pt x="4763" y="4239"/>
                    <a:pt x="3394" y="3024"/>
                  </a:cubicBezTo>
                  <a:cubicBezTo>
                    <a:pt x="2322" y="2036"/>
                    <a:pt x="1179" y="1131"/>
                    <a:pt x="131" y="119"/>
                  </a:cubicBezTo>
                  <a:cubicBezTo>
                    <a:pt x="96" y="84"/>
                    <a:pt x="48" y="4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
            <p:cNvSpPr/>
            <p:nvPr/>
          </p:nvSpPr>
          <p:spPr>
            <a:xfrm>
              <a:off x="1018275" y="3808325"/>
              <a:ext cx="547100" cy="418550"/>
            </a:xfrm>
            <a:custGeom>
              <a:rect b="b" l="l" r="r" t="t"/>
              <a:pathLst>
                <a:path extrusionOk="0" h="16742" w="21884">
                  <a:moveTo>
                    <a:pt x="0" y="1"/>
                  </a:moveTo>
                  <a:lnTo>
                    <a:pt x="0" y="1"/>
                  </a:lnTo>
                  <a:cubicBezTo>
                    <a:pt x="27" y="43"/>
                    <a:pt x="58" y="84"/>
                    <a:pt x="92" y="124"/>
                  </a:cubicBezTo>
                  <a:lnTo>
                    <a:pt x="92" y="124"/>
                  </a:lnTo>
                  <a:cubicBezTo>
                    <a:pt x="62" y="83"/>
                    <a:pt x="31" y="42"/>
                    <a:pt x="0" y="1"/>
                  </a:cubicBezTo>
                  <a:close/>
                  <a:moveTo>
                    <a:pt x="92" y="124"/>
                  </a:moveTo>
                  <a:lnTo>
                    <a:pt x="92" y="124"/>
                  </a:lnTo>
                  <a:cubicBezTo>
                    <a:pt x="711" y="954"/>
                    <a:pt x="1281" y="1801"/>
                    <a:pt x="1905" y="2573"/>
                  </a:cubicBezTo>
                  <a:cubicBezTo>
                    <a:pt x="4287" y="5633"/>
                    <a:pt x="7204" y="8228"/>
                    <a:pt x="10275" y="10597"/>
                  </a:cubicBezTo>
                  <a:cubicBezTo>
                    <a:pt x="12359" y="12181"/>
                    <a:pt x="14538" y="13645"/>
                    <a:pt x="16883" y="14824"/>
                  </a:cubicBezTo>
                  <a:cubicBezTo>
                    <a:pt x="18479" y="15610"/>
                    <a:pt x="20169" y="16229"/>
                    <a:pt x="21884" y="16741"/>
                  </a:cubicBezTo>
                  <a:cubicBezTo>
                    <a:pt x="17883" y="14872"/>
                    <a:pt x="14050" y="12610"/>
                    <a:pt x="10537" y="9919"/>
                  </a:cubicBezTo>
                  <a:cubicBezTo>
                    <a:pt x="9513" y="9121"/>
                    <a:pt x="7727" y="7621"/>
                    <a:pt x="6549" y="6490"/>
                  </a:cubicBezTo>
                  <a:cubicBezTo>
                    <a:pt x="5263" y="5275"/>
                    <a:pt x="4025" y="3990"/>
                    <a:pt x="2763" y="2751"/>
                  </a:cubicBezTo>
                  <a:cubicBezTo>
                    <a:pt x="1905" y="1918"/>
                    <a:pt x="1072" y="1108"/>
                    <a:pt x="227" y="275"/>
                  </a:cubicBezTo>
                  <a:cubicBezTo>
                    <a:pt x="180" y="222"/>
                    <a:pt x="134" y="173"/>
                    <a:pt x="92" y="12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
            <p:cNvSpPr/>
            <p:nvPr/>
          </p:nvSpPr>
          <p:spPr>
            <a:xfrm>
              <a:off x="1061425" y="3971150"/>
              <a:ext cx="462000" cy="314950"/>
            </a:xfrm>
            <a:custGeom>
              <a:rect b="b" l="l" r="r" t="t"/>
              <a:pathLst>
                <a:path extrusionOk="0" h="12598" w="18480">
                  <a:moveTo>
                    <a:pt x="1" y="1"/>
                  </a:moveTo>
                  <a:cubicBezTo>
                    <a:pt x="36" y="36"/>
                    <a:pt x="60" y="84"/>
                    <a:pt x="96" y="108"/>
                  </a:cubicBezTo>
                  <a:cubicBezTo>
                    <a:pt x="596" y="691"/>
                    <a:pt x="1120" y="1275"/>
                    <a:pt x="1644" y="1834"/>
                  </a:cubicBezTo>
                  <a:cubicBezTo>
                    <a:pt x="2656" y="2941"/>
                    <a:pt x="3680" y="4037"/>
                    <a:pt x="4799" y="5037"/>
                  </a:cubicBezTo>
                  <a:cubicBezTo>
                    <a:pt x="5835" y="5942"/>
                    <a:pt x="6966" y="6763"/>
                    <a:pt x="8085" y="7585"/>
                  </a:cubicBezTo>
                  <a:cubicBezTo>
                    <a:pt x="11193" y="9859"/>
                    <a:pt x="14681" y="11716"/>
                    <a:pt x="18479" y="12597"/>
                  </a:cubicBezTo>
                  <a:cubicBezTo>
                    <a:pt x="16348" y="11728"/>
                    <a:pt x="14348" y="10561"/>
                    <a:pt x="12383" y="9371"/>
                  </a:cubicBezTo>
                  <a:cubicBezTo>
                    <a:pt x="8668" y="7168"/>
                    <a:pt x="5716" y="4775"/>
                    <a:pt x="2465" y="2072"/>
                  </a:cubicBezTo>
                  <a:cubicBezTo>
                    <a:pt x="1668" y="1417"/>
                    <a:pt x="870" y="763"/>
                    <a:pt x="96" y="84"/>
                  </a:cubicBezTo>
                  <a:cubicBezTo>
                    <a:pt x="60" y="48"/>
                    <a:pt x="36" y="3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
            <p:cNvSpPr/>
            <p:nvPr/>
          </p:nvSpPr>
          <p:spPr>
            <a:xfrm>
              <a:off x="1205200" y="4175350"/>
              <a:ext cx="488175" cy="243500"/>
            </a:xfrm>
            <a:custGeom>
              <a:rect b="b" l="l" r="r" t="t"/>
              <a:pathLst>
                <a:path extrusionOk="0" h="9740" w="19527">
                  <a:moveTo>
                    <a:pt x="0" y="0"/>
                  </a:moveTo>
                  <a:lnTo>
                    <a:pt x="0" y="0"/>
                  </a:lnTo>
                  <a:cubicBezTo>
                    <a:pt x="655" y="560"/>
                    <a:pt x="1322" y="1143"/>
                    <a:pt x="1989" y="1703"/>
                  </a:cubicBezTo>
                  <a:cubicBezTo>
                    <a:pt x="4132" y="3644"/>
                    <a:pt x="6573" y="5215"/>
                    <a:pt x="9144" y="6513"/>
                  </a:cubicBezTo>
                  <a:cubicBezTo>
                    <a:pt x="11133" y="7525"/>
                    <a:pt x="13169" y="8418"/>
                    <a:pt x="15324" y="9013"/>
                  </a:cubicBezTo>
                  <a:cubicBezTo>
                    <a:pt x="16693" y="9418"/>
                    <a:pt x="18098" y="9704"/>
                    <a:pt x="19527" y="9740"/>
                  </a:cubicBezTo>
                  <a:cubicBezTo>
                    <a:pt x="17395" y="9347"/>
                    <a:pt x="15145" y="8347"/>
                    <a:pt x="13419" y="7632"/>
                  </a:cubicBezTo>
                  <a:cubicBezTo>
                    <a:pt x="12097" y="7061"/>
                    <a:pt x="9787" y="5989"/>
                    <a:pt x="8228" y="5096"/>
                  </a:cubicBezTo>
                  <a:cubicBezTo>
                    <a:pt x="6430" y="4084"/>
                    <a:pt x="4703" y="2953"/>
                    <a:pt x="2941" y="1858"/>
                  </a:cubicBezTo>
                  <a:cubicBezTo>
                    <a:pt x="1989" y="1274"/>
                    <a:pt x="1060" y="679"/>
                    <a:pt x="131" y="72"/>
                  </a:cubicBezTo>
                  <a:cubicBezTo>
                    <a:pt x="84" y="36"/>
                    <a:pt x="24"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
            <p:cNvSpPr/>
            <p:nvPr/>
          </p:nvSpPr>
          <p:spPr>
            <a:xfrm>
              <a:off x="1184350" y="4256000"/>
              <a:ext cx="406325" cy="218800"/>
            </a:xfrm>
            <a:custGeom>
              <a:rect b="b" l="l" r="r" t="t"/>
              <a:pathLst>
                <a:path extrusionOk="0" h="8752" w="16253">
                  <a:moveTo>
                    <a:pt x="1" y="1"/>
                  </a:moveTo>
                  <a:cubicBezTo>
                    <a:pt x="322" y="287"/>
                    <a:pt x="656" y="560"/>
                    <a:pt x="965" y="858"/>
                  </a:cubicBezTo>
                  <a:cubicBezTo>
                    <a:pt x="3811" y="3597"/>
                    <a:pt x="7097" y="5906"/>
                    <a:pt x="10788" y="7371"/>
                  </a:cubicBezTo>
                  <a:cubicBezTo>
                    <a:pt x="12562" y="8026"/>
                    <a:pt x="14384" y="8478"/>
                    <a:pt x="16253" y="8752"/>
                  </a:cubicBezTo>
                  <a:cubicBezTo>
                    <a:pt x="13574" y="7811"/>
                    <a:pt x="11038" y="6609"/>
                    <a:pt x="8371" y="5132"/>
                  </a:cubicBezTo>
                  <a:cubicBezTo>
                    <a:pt x="6037" y="3823"/>
                    <a:pt x="3823" y="2287"/>
                    <a:pt x="1501" y="941"/>
                  </a:cubicBezTo>
                  <a:cubicBezTo>
                    <a:pt x="1001" y="644"/>
                    <a:pt x="489" y="32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
            <p:cNvSpPr/>
            <p:nvPr/>
          </p:nvSpPr>
          <p:spPr>
            <a:xfrm>
              <a:off x="1205800" y="4354525"/>
              <a:ext cx="292625" cy="175050"/>
            </a:xfrm>
            <a:custGeom>
              <a:rect b="b" l="l" r="r" t="t"/>
              <a:pathLst>
                <a:path extrusionOk="0" h="7002" w="11705">
                  <a:moveTo>
                    <a:pt x="0" y="1"/>
                  </a:moveTo>
                  <a:lnTo>
                    <a:pt x="0" y="1"/>
                  </a:lnTo>
                  <a:cubicBezTo>
                    <a:pt x="167" y="156"/>
                    <a:pt x="310" y="310"/>
                    <a:pt x="476" y="465"/>
                  </a:cubicBezTo>
                  <a:cubicBezTo>
                    <a:pt x="3620" y="3573"/>
                    <a:pt x="7358" y="5918"/>
                    <a:pt x="11704" y="7002"/>
                  </a:cubicBezTo>
                  <a:cubicBezTo>
                    <a:pt x="9478" y="6002"/>
                    <a:pt x="7442" y="4656"/>
                    <a:pt x="5394" y="3347"/>
                  </a:cubicBezTo>
                  <a:cubicBezTo>
                    <a:pt x="3894" y="2382"/>
                    <a:pt x="2310" y="1501"/>
                    <a:pt x="786" y="549"/>
                  </a:cubicBezTo>
                  <a:cubicBezTo>
                    <a:pt x="524" y="370"/>
                    <a:pt x="262" y="1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
            <p:cNvSpPr/>
            <p:nvPr/>
          </p:nvSpPr>
          <p:spPr>
            <a:xfrm>
              <a:off x="1203400" y="4426875"/>
              <a:ext cx="206900" cy="134850"/>
            </a:xfrm>
            <a:custGeom>
              <a:rect b="b" l="l" r="r" t="t"/>
              <a:pathLst>
                <a:path extrusionOk="0" h="5394" w="8276">
                  <a:moveTo>
                    <a:pt x="1" y="0"/>
                  </a:moveTo>
                  <a:lnTo>
                    <a:pt x="1" y="0"/>
                  </a:lnTo>
                  <a:cubicBezTo>
                    <a:pt x="84" y="95"/>
                    <a:pt x="191" y="214"/>
                    <a:pt x="275" y="322"/>
                  </a:cubicBezTo>
                  <a:cubicBezTo>
                    <a:pt x="2370" y="2750"/>
                    <a:pt x="5180" y="4536"/>
                    <a:pt x="8276" y="5394"/>
                  </a:cubicBezTo>
                  <a:cubicBezTo>
                    <a:pt x="6883" y="4703"/>
                    <a:pt x="5609" y="3810"/>
                    <a:pt x="4311" y="2953"/>
                  </a:cubicBezTo>
                  <a:cubicBezTo>
                    <a:pt x="3097" y="2203"/>
                    <a:pt x="1739" y="1393"/>
                    <a:pt x="668" y="548"/>
                  </a:cubicBezTo>
                  <a:cubicBezTo>
                    <a:pt x="442" y="381"/>
                    <a:pt x="215"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
            <p:cNvSpPr/>
            <p:nvPr/>
          </p:nvSpPr>
          <p:spPr>
            <a:xfrm>
              <a:off x="931050" y="4494725"/>
              <a:ext cx="447400" cy="255725"/>
            </a:xfrm>
            <a:custGeom>
              <a:rect b="b" l="l" r="r" t="t"/>
              <a:pathLst>
                <a:path extrusionOk="0" h="10229" w="17896">
                  <a:moveTo>
                    <a:pt x="1" y="1"/>
                  </a:moveTo>
                  <a:lnTo>
                    <a:pt x="1" y="1"/>
                  </a:lnTo>
                  <a:cubicBezTo>
                    <a:pt x="251" y="263"/>
                    <a:pt x="513" y="513"/>
                    <a:pt x="787" y="763"/>
                  </a:cubicBezTo>
                  <a:cubicBezTo>
                    <a:pt x="2215" y="2120"/>
                    <a:pt x="3608" y="3537"/>
                    <a:pt x="5216" y="4692"/>
                  </a:cubicBezTo>
                  <a:cubicBezTo>
                    <a:pt x="6906" y="5894"/>
                    <a:pt x="8716" y="6942"/>
                    <a:pt x="10574" y="7871"/>
                  </a:cubicBezTo>
                  <a:cubicBezTo>
                    <a:pt x="12895" y="8978"/>
                    <a:pt x="15372" y="9776"/>
                    <a:pt x="17896" y="10228"/>
                  </a:cubicBezTo>
                  <a:cubicBezTo>
                    <a:pt x="16098" y="9573"/>
                    <a:pt x="14503" y="8811"/>
                    <a:pt x="12764" y="7918"/>
                  </a:cubicBezTo>
                  <a:cubicBezTo>
                    <a:pt x="11157" y="7097"/>
                    <a:pt x="9561" y="6251"/>
                    <a:pt x="8037" y="5323"/>
                  </a:cubicBezTo>
                  <a:cubicBezTo>
                    <a:pt x="5799" y="3930"/>
                    <a:pt x="3668" y="2394"/>
                    <a:pt x="1441" y="1013"/>
                  </a:cubicBezTo>
                  <a:cubicBezTo>
                    <a:pt x="953" y="691"/>
                    <a:pt x="453" y="34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
            <p:cNvSpPr/>
            <p:nvPr/>
          </p:nvSpPr>
          <p:spPr>
            <a:xfrm>
              <a:off x="943850" y="4610525"/>
              <a:ext cx="337575" cy="174450"/>
            </a:xfrm>
            <a:custGeom>
              <a:rect b="b" l="l" r="r" t="t"/>
              <a:pathLst>
                <a:path extrusionOk="0" h="6978" w="13503">
                  <a:moveTo>
                    <a:pt x="1" y="0"/>
                  </a:moveTo>
                  <a:lnTo>
                    <a:pt x="1" y="0"/>
                  </a:lnTo>
                  <a:cubicBezTo>
                    <a:pt x="203" y="191"/>
                    <a:pt x="394" y="369"/>
                    <a:pt x="584" y="548"/>
                  </a:cubicBezTo>
                  <a:cubicBezTo>
                    <a:pt x="2251" y="2084"/>
                    <a:pt x="3906" y="3274"/>
                    <a:pt x="6061" y="4453"/>
                  </a:cubicBezTo>
                  <a:cubicBezTo>
                    <a:pt x="8418" y="5596"/>
                    <a:pt x="10943" y="6430"/>
                    <a:pt x="13502" y="6977"/>
                  </a:cubicBezTo>
                  <a:cubicBezTo>
                    <a:pt x="10704" y="5822"/>
                    <a:pt x="7942" y="4310"/>
                    <a:pt x="5216" y="2893"/>
                  </a:cubicBezTo>
                  <a:cubicBezTo>
                    <a:pt x="3739" y="2060"/>
                    <a:pt x="2203" y="1369"/>
                    <a:pt x="763" y="512"/>
                  </a:cubicBezTo>
                  <a:cubicBezTo>
                    <a:pt x="501" y="345"/>
                    <a:pt x="239"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
            <p:cNvSpPr/>
            <p:nvPr/>
          </p:nvSpPr>
          <p:spPr>
            <a:xfrm>
              <a:off x="906350" y="4677800"/>
              <a:ext cx="224450" cy="113125"/>
            </a:xfrm>
            <a:custGeom>
              <a:rect b="b" l="l" r="r" t="t"/>
              <a:pathLst>
                <a:path extrusionOk="0" h="4525" w="8978">
                  <a:moveTo>
                    <a:pt x="1" y="0"/>
                  </a:moveTo>
                  <a:lnTo>
                    <a:pt x="1" y="0"/>
                  </a:lnTo>
                  <a:cubicBezTo>
                    <a:pt x="132" y="107"/>
                    <a:pt x="262" y="226"/>
                    <a:pt x="405" y="333"/>
                  </a:cubicBezTo>
                  <a:cubicBezTo>
                    <a:pt x="1536" y="1203"/>
                    <a:pt x="2751" y="2119"/>
                    <a:pt x="4061" y="2834"/>
                  </a:cubicBezTo>
                  <a:cubicBezTo>
                    <a:pt x="5596" y="3620"/>
                    <a:pt x="7263" y="4227"/>
                    <a:pt x="8978" y="4524"/>
                  </a:cubicBezTo>
                  <a:cubicBezTo>
                    <a:pt x="7406" y="3798"/>
                    <a:pt x="5966" y="2858"/>
                    <a:pt x="4418" y="2107"/>
                  </a:cubicBezTo>
                  <a:cubicBezTo>
                    <a:pt x="2977" y="1405"/>
                    <a:pt x="2013" y="1119"/>
                    <a:pt x="370" y="226"/>
                  </a:cubicBezTo>
                  <a:cubicBezTo>
                    <a:pt x="239" y="155"/>
                    <a:pt x="120" y="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
            <p:cNvSpPr/>
            <p:nvPr/>
          </p:nvSpPr>
          <p:spPr>
            <a:xfrm>
              <a:off x="833125" y="4723025"/>
              <a:ext cx="108375" cy="69375"/>
            </a:xfrm>
            <a:custGeom>
              <a:rect b="b" l="l" r="r" t="t"/>
              <a:pathLst>
                <a:path extrusionOk="0" h="2775" w="4335">
                  <a:moveTo>
                    <a:pt x="1" y="1"/>
                  </a:moveTo>
                  <a:cubicBezTo>
                    <a:pt x="1275" y="1168"/>
                    <a:pt x="2644" y="2180"/>
                    <a:pt x="4334" y="2775"/>
                  </a:cubicBezTo>
                  <a:cubicBezTo>
                    <a:pt x="3644" y="2346"/>
                    <a:pt x="3001" y="1846"/>
                    <a:pt x="2322" y="1406"/>
                  </a:cubicBezTo>
                  <a:cubicBezTo>
                    <a:pt x="1608" y="965"/>
                    <a:pt x="548" y="32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
            <p:cNvSpPr/>
            <p:nvPr/>
          </p:nvSpPr>
          <p:spPr>
            <a:xfrm>
              <a:off x="526550" y="4027400"/>
              <a:ext cx="181300" cy="230125"/>
            </a:xfrm>
            <a:custGeom>
              <a:rect b="b" l="l" r="r" t="t"/>
              <a:pathLst>
                <a:path extrusionOk="0" h="9205" w="7252">
                  <a:moveTo>
                    <a:pt x="0" y="1"/>
                  </a:moveTo>
                  <a:lnTo>
                    <a:pt x="0" y="1"/>
                  </a:lnTo>
                  <a:cubicBezTo>
                    <a:pt x="24" y="215"/>
                    <a:pt x="84" y="418"/>
                    <a:pt x="167" y="632"/>
                  </a:cubicBezTo>
                  <a:cubicBezTo>
                    <a:pt x="429" y="1406"/>
                    <a:pt x="857" y="2132"/>
                    <a:pt x="1322" y="2894"/>
                  </a:cubicBezTo>
                  <a:cubicBezTo>
                    <a:pt x="2810" y="5394"/>
                    <a:pt x="4786" y="7621"/>
                    <a:pt x="7251" y="9204"/>
                  </a:cubicBezTo>
                  <a:cubicBezTo>
                    <a:pt x="5548" y="7383"/>
                    <a:pt x="4405" y="5644"/>
                    <a:pt x="3108" y="4013"/>
                  </a:cubicBezTo>
                  <a:cubicBezTo>
                    <a:pt x="2512" y="3251"/>
                    <a:pt x="1893" y="2489"/>
                    <a:pt x="1250" y="1763"/>
                  </a:cubicBezTo>
                  <a:cubicBezTo>
                    <a:pt x="857" y="1311"/>
                    <a:pt x="584" y="1013"/>
                    <a:pt x="286" y="561"/>
                  </a:cubicBezTo>
                  <a:cubicBezTo>
                    <a:pt x="155" y="394"/>
                    <a:pt x="72" y="21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
            <p:cNvSpPr/>
            <p:nvPr/>
          </p:nvSpPr>
          <p:spPr>
            <a:xfrm>
              <a:off x="604225" y="3973225"/>
              <a:ext cx="252750" cy="297400"/>
            </a:xfrm>
            <a:custGeom>
              <a:rect b="b" l="l" r="r" t="t"/>
              <a:pathLst>
                <a:path extrusionOk="0" h="11896" w="10110">
                  <a:moveTo>
                    <a:pt x="1" y="1"/>
                  </a:moveTo>
                  <a:lnTo>
                    <a:pt x="1" y="1"/>
                  </a:lnTo>
                  <a:cubicBezTo>
                    <a:pt x="120" y="215"/>
                    <a:pt x="251" y="442"/>
                    <a:pt x="370" y="668"/>
                  </a:cubicBezTo>
                  <a:cubicBezTo>
                    <a:pt x="1310" y="2394"/>
                    <a:pt x="2287" y="4121"/>
                    <a:pt x="3501" y="5680"/>
                  </a:cubicBezTo>
                  <a:cubicBezTo>
                    <a:pt x="5359" y="8062"/>
                    <a:pt x="7561" y="10217"/>
                    <a:pt x="10109" y="11895"/>
                  </a:cubicBezTo>
                  <a:cubicBezTo>
                    <a:pt x="8537" y="10407"/>
                    <a:pt x="7204" y="8704"/>
                    <a:pt x="5847" y="7038"/>
                  </a:cubicBezTo>
                  <a:cubicBezTo>
                    <a:pt x="4156" y="4990"/>
                    <a:pt x="2441" y="2930"/>
                    <a:pt x="715" y="894"/>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
            <p:cNvSpPr/>
            <p:nvPr/>
          </p:nvSpPr>
          <p:spPr>
            <a:xfrm>
              <a:off x="738175" y="3956875"/>
              <a:ext cx="184275" cy="229800"/>
            </a:xfrm>
            <a:custGeom>
              <a:rect b="b" l="l" r="r" t="t"/>
              <a:pathLst>
                <a:path extrusionOk="0" h="9192" w="7371">
                  <a:moveTo>
                    <a:pt x="1" y="0"/>
                  </a:moveTo>
                  <a:lnTo>
                    <a:pt x="1" y="0"/>
                  </a:lnTo>
                  <a:cubicBezTo>
                    <a:pt x="60" y="131"/>
                    <a:pt x="120" y="286"/>
                    <a:pt x="179" y="429"/>
                  </a:cubicBezTo>
                  <a:cubicBezTo>
                    <a:pt x="905" y="2108"/>
                    <a:pt x="1965" y="3655"/>
                    <a:pt x="3108" y="5108"/>
                  </a:cubicBezTo>
                  <a:cubicBezTo>
                    <a:pt x="4370" y="6608"/>
                    <a:pt x="5823" y="7977"/>
                    <a:pt x="7370" y="9192"/>
                  </a:cubicBezTo>
                  <a:cubicBezTo>
                    <a:pt x="6335" y="7977"/>
                    <a:pt x="4823" y="5834"/>
                    <a:pt x="4227" y="5108"/>
                  </a:cubicBezTo>
                  <a:cubicBezTo>
                    <a:pt x="3037" y="3536"/>
                    <a:pt x="1644" y="2024"/>
                    <a:pt x="405" y="584"/>
                  </a:cubicBezTo>
                  <a:cubicBezTo>
                    <a:pt x="251" y="381"/>
                    <a:pt x="108"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
            <p:cNvSpPr/>
            <p:nvPr/>
          </p:nvSpPr>
          <p:spPr>
            <a:xfrm>
              <a:off x="456900" y="4088425"/>
              <a:ext cx="244975" cy="293225"/>
            </a:xfrm>
            <a:custGeom>
              <a:rect b="b" l="l" r="r" t="t"/>
              <a:pathLst>
                <a:path extrusionOk="0" h="11729" w="9799">
                  <a:moveTo>
                    <a:pt x="0" y="1"/>
                  </a:moveTo>
                  <a:cubicBezTo>
                    <a:pt x="119" y="286"/>
                    <a:pt x="226" y="584"/>
                    <a:pt x="345" y="870"/>
                  </a:cubicBezTo>
                  <a:cubicBezTo>
                    <a:pt x="1131" y="2858"/>
                    <a:pt x="2512" y="5061"/>
                    <a:pt x="4024" y="6871"/>
                  </a:cubicBezTo>
                  <a:cubicBezTo>
                    <a:pt x="5703" y="8740"/>
                    <a:pt x="7620" y="10454"/>
                    <a:pt x="9799" y="11728"/>
                  </a:cubicBezTo>
                  <a:cubicBezTo>
                    <a:pt x="7965" y="10145"/>
                    <a:pt x="6418" y="8252"/>
                    <a:pt x="4834" y="6406"/>
                  </a:cubicBezTo>
                  <a:cubicBezTo>
                    <a:pt x="3203" y="4346"/>
                    <a:pt x="1881" y="2763"/>
                    <a:pt x="655" y="1037"/>
                  </a:cubicBezTo>
                  <a:cubicBezTo>
                    <a:pt x="512" y="810"/>
                    <a:pt x="179" y="32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
            <p:cNvSpPr/>
            <p:nvPr/>
          </p:nvSpPr>
          <p:spPr>
            <a:xfrm>
              <a:off x="440525" y="4197975"/>
              <a:ext cx="210175" cy="214325"/>
            </a:xfrm>
            <a:custGeom>
              <a:rect b="b" l="l" r="r" t="t"/>
              <a:pathLst>
                <a:path extrusionOk="0" h="8573" w="8407">
                  <a:moveTo>
                    <a:pt x="0" y="0"/>
                  </a:moveTo>
                  <a:lnTo>
                    <a:pt x="0" y="0"/>
                  </a:lnTo>
                  <a:cubicBezTo>
                    <a:pt x="107" y="167"/>
                    <a:pt x="191" y="334"/>
                    <a:pt x="298" y="500"/>
                  </a:cubicBezTo>
                  <a:cubicBezTo>
                    <a:pt x="1286" y="2167"/>
                    <a:pt x="2370" y="3810"/>
                    <a:pt x="3727" y="5203"/>
                  </a:cubicBezTo>
                  <a:cubicBezTo>
                    <a:pt x="5096" y="6549"/>
                    <a:pt x="6703" y="7692"/>
                    <a:pt x="8406" y="8573"/>
                  </a:cubicBezTo>
                  <a:cubicBezTo>
                    <a:pt x="6489" y="6989"/>
                    <a:pt x="4858" y="5108"/>
                    <a:pt x="3155" y="3274"/>
                  </a:cubicBezTo>
                  <a:cubicBezTo>
                    <a:pt x="2358" y="2393"/>
                    <a:pt x="1489" y="1596"/>
                    <a:pt x="667" y="738"/>
                  </a:cubicBezTo>
                  <a:cubicBezTo>
                    <a:pt x="453" y="500"/>
                    <a:pt x="226" y="25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
            <p:cNvSpPr/>
            <p:nvPr/>
          </p:nvSpPr>
          <p:spPr>
            <a:xfrm>
              <a:off x="433075" y="4325075"/>
              <a:ext cx="168500" cy="178025"/>
            </a:xfrm>
            <a:custGeom>
              <a:rect b="b" l="l" r="r" t="t"/>
              <a:pathLst>
                <a:path extrusionOk="0" h="7121" w="6740">
                  <a:moveTo>
                    <a:pt x="1" y="0"/>
                  </a:moveTo>
                  <a:lnTo>
                    <a:pt x="1" y="0"/>
                  </a:lnTo>
                  <a:cubicBezTo>
                    <a:pt x="60" y="155"/>
                    <a:pt x="120" y="298"/>
                    <a:pt x="191" y="453"/>
                  </a:cubicBezTo>
                  <a:cubicBezTo>
                    <a:pt x="882" y="1941"/>
                    <a:pt x="1846" y="3310"/>
                    <a:pt x="2989" y="4501"/>
                  </a:cubicBezTo>
                  <a:cubicBezTo>
                    <a:pt x="4108" y="5560"/>
                    <a:pt x="5406" y="6394"/>
                    <a:pt x="6740" y="7120"/>
                  </a:cubicBezTo>
                  <a:cubicBezTo>
                    <a:pt x="5239" y="5679"/>
                    <a:pt x="3799" y="4155"/>
                    <a:pt x="2382" y="2620"/>
                  </a:cubicBezTo>
                  <a:cubicBezTo>
                    <a:pt x="1715" y="1893"/>
                    <a:pt x="989" y="1226"/>
                    <a:pt x="358" y="464"/>
                  </a:cubicBezTo>
                  <a:cubicBezTo>
                    <a:pt x="227" y="322"/>
                    <a:pt x="120"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
            <p:cNvSpPr/>
            <p:nvPr/>
          </p:nvSpPr>
          <p:spPr>
            <a:xfrm>
              <a:off x="467300" y="4461400"/>
              <a:ext cx="156300" cy="135150"/>
            </a:xfrm>
            <a:custGeom>
              <a:rect b="b" l="l" r="r" t="t"/>
              <a:pathLst>
                <a:path extrusionOk="0" h="5406" w="6252">
                  <a:moveTo>
                    <a:pt x="1" y="0"/>
                  </a:moveTo>
                  <a:cubicBezTo>
                    <a:pt x="96" y="119"/>
                    <a:pt x="168" y="238"/>
                    <a:pt x="239" y="345"/>
                  </a:cubicBezTo>
                  <a:cubicBezTo>
                    <a:pt x="1739" y="2524"/>
                    <a:pt x="3787" y="4394"/>
                    <a:pt x="6252" y="5406"/>
                  </a:cubicBezTo>
                  <a:cubicBezTo>
                    <a:pt x="5275" y="4703"/>
                    <a:pt x="4335" y="3774"/>
                    <a:pt x="3382" y="2917"/>
                  </a:cubicBezTo>
                  <a:cubicBezTo>
                    <a:pt x="2394" y="2024"/>
                    <a:pt x="1322" y="1262"/>
                    <a:pt x="358" y="35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
            <p:cNvSpPr/>
            <p:nvPr/>
          </p:nvSpPr>
          <p:spPr>
            <a:xfrm>
              <a:off x="695025" y="4722725"/>
              <a:ext cx="155100" cy="98250"/>
            </a:xfrm>
            <a:custGeom>
              <a:rect b="b" l="l" r="r" t="t"/>
              <a:pathLst>
                <a:path extrusionOk="0" h="3930" w="6204">
                  <a:moveTo>
                    <a:pt x="0" y="1"/>
                  </a:moveTo>
                  <a:lnTo>
                    <a:pt x="0" y="1"/>
                  </a:lnTo>
                  <a:cubicBezTo>
                    <a:pt x="36" y="25"/>
                    <a:pt x="48" y="48"/>
                    <a:pt x="72" y="60"/>
                  </a:cubicBezTo>
                  <a:cubicBezTo>
                    <a:pt x="905" y="799"/>
                    <a:pt x="1715" y="1549"/>
                    <a:pt x="2619" y="2192"/>
                  </a:cubicBezTo>
                  <a:cubicBezTo>
                    <a:pt x="3727" y="2942"/>
                    <a:pt x="4917" y="3608"/>
                    <a:pt x="6203" y="3930"/>
                  </a:cubicBezTo>
                  <a:cubicBezTo>
                    <a:pt x="5108" y="3239"/>
                    <a:pt x="4346" y="2537"/>
                    <a:pt x="3262" y="1811"/>
                  </a:cubicBezTo>
                  <a:cubicBezTo>
                    <a:pt x="2417" y="1251"/>
                    <a:pt x="1786" y="941"/>
                    <a:pt x="929" y="501"/>
                  </a:cubicBezTo>
                  <a:cubicBezTo>
                    <a:pt x="631" y="334"/>
                    <a:pt x="310" y="1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
            <p:cNvSpPr/>
            <p:nvPr/>
          </p:nvSpPr>
          <p:spPr>
            <a:xfrm>
              <a:off x="251200" y="4425675"/>
              <a:ext cx="444725" cy="411675"/>
            </a:xfrm>
            <a:custGeom>
              <a:rect b="b" l="l" r="r" t="t"/>
              <a:pathLst>
                <a:path extrusionOk="0" h="16467" w="17789">
                  <a:moveTo>
                    <a:pt x="1" y="0"/>
                  </a:moveTo>
                  <a:lnTo>
                    <a:pt x="1" y="0"/>
                  </a:lnTo>
                  <a:cubicBezTo>
                    <a:pt x="179" y="477"/>
                    <a:pt x="941" y="1905"/>
                    <a:pt x="1370" y="2679"/>
                  </a:cubicBezTo>
                  <a:cubicBezTo>
                    <a:pt x="2370" y="4453"/>
                    <a:pt x="3620" y="6073"/>
                    <a:pt x="4966" y="7573"/>
                  </a:cubicBezTo>
                  <a:cubicBezTo>
                    <a:pt x="6145" y="8882"/>
                    <a:pt x="7371" y="10145"/>
                    <a:pt x="8704" y="11299"/>
                  </a:cubicBezTo>
                  <a:cubicBezTo>
                    <a:pt x="11383" y="13526"/>
                    <a:pt x="14527" y="15217"/>
                    <a:pt x="17789" y="16467"/>
                  </a:cubicBezTo>
                  <a:cubicBezTo>
                    <a:pt x="16372" y="15681"/>
                    <a:pt x="15027" y="14752"/>
                    <a:pt x="13657" y="13859"/>
                  </a:cubicBezTo>
                  <a:cubicBezTo>
                    <a:pt x="12086" y="12800"/>
                    <a:pt x="10443" y="11728"/>
                    <a:pt x="9181" y="10680"/>
                  </a:cubicBezTo>
                  <a:cubicBezTo>
                    <a:pt x="6514" y="8442"/>
                    <a:pt x="3930" y="5465"/>
                    <a:pt x="2096" y="3001"/>
                  </a:cubicBezTo>
                  <a:cubicBezTo>
                    <a:pt x="1394" y="2013"/>
                    <a:pt x="680" y="102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
            <p:cNvSpPr/>
            <p:nvPr/>
          </p:nvSpPr>
          <p:spPr>
            <a:xfrm>
              <a:off x="253600" y="4562000"/>
              <a:ext cx="310775" cy="274750"/>
            </a:xfrm>
            <a:custGeom>
              <a:rect b="b" l="l" r="r" t="t"/>
              <a:pathLst>
                <a:path extrusionOk="0" h="10990" w="12431">
                  <a:moveTo>
                    <a:pt x="0" y="1"/>
                  </a:moveTo>
                  <a:cubicBezTo>
                    <a:pt x="14" y="41"/>
                    <a:pt x="23" y="66"/>
                    <a:pt x="31" y="87"/>
                  </a:cubicBezTo>
                  <a:lnTo>
                    <a:pt x="31" y="87"/>
                  </a:lnTo>
                  <a:cubicBezTo>
                    <a:pt x="21" y="58"/>
                    <a:pt x="10" y="29"/>
                    <a:pt x="0" y="1"/>
                  </a:cubicBezTo>
                  <a:close/>
                  <a:moveTo>
                    <a:pt x="31" y="87"/>
                  </a:moveTo>
                  <a:cubicBezTo>
                    <a:pt x="203" y="559"/>
                    <a:pt x="407" y="1040"/>
                    <a:pt x="643" y="1489"/>
                  </a:cubicBezTo>
                  <a:cubicBezTo>
                    <a:pt x="1465" y="2918"/>
                    <a:pt x="2381" y="4287"/>
                    <a:pt x="3536" y="5477"/>
                  </a:cubicBezTo>
                  <a:cubicBezTo>
                    <a:pt x="6049" y="7942"/>
                    <a:pt x="9192" y="9680"/>
                    <a:pt x="12430" y="10990"/>
                  </a:cubicBezTo>
                  <a:cubicBezTo>
                    <a:pt x="10501" y="9859"/>
                    <a:pt x="7823" y="7954"/>
                    <a:pt x="6608" y="7001"/>
                  </a:cubicBezTo>
                  <a:cubicBezTo>
                    <a:pt x="5751" y="6335"/>
                    <a:pt x="4703" y="5501"/>
                    <a:pt x="3727" y="4549"/>
                  </a:cubicBezTo>
                  <a:cubicBezTo>
                    <a:pt x="2822" y="3656"/>
                    <a:pt x="2000" y="2679"/>
                    <a:pt x="1167" y="1739"/>
                  </a:cubicBezTo>
                  <a:cubicBezTo>
                    <a:pt x="750" y="1263"/>
                    <a:pt x="393" y="751"/>
                    <a:pt x="48" y="131"/>
                  </a:cubicBezTo>
                  <a:cubicBezTo>
                    <a:pt x="43" y="116"/>
                    <a:pt x="37" y="103"/>
                    <a:pt x="31" y="8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
            <p:cNvSpPr/>
            <p:nvPr/>
          </p:nvSpPr>
          <p:spPr>
            <a:xfrm>
              <a:off x="241100" y="4696850"/>
              <a:ext cx="181000" cy="129500"/>
            </a:xfrm>
            <a:custGeom>
              <a:rect b="b" l="l" r="r" t="t"/>
              <a:pathLst>
                <a:path extrusionOk="0" h="5180" w="7240">
                  <a:moveTo>
                    <a:pt x="0" y="0"/>
                  </a:moveTo>
                  <a:lnTo>
                    <a:pt x="0" y="0"/>
                  </a:lnTo>
                  <a:cubicBezTo>
                    <a:pt x="72" y="83"/>
                    <a:pt x="131" y="167"/>
                    <a:pt x="202" y="238"/>
                  </a:cubicBezTo>
                  <a:cubicBezTo>
                    <a:pt x="2131" y="2369"/>
                    <a:pt x="4405" y="4405"/>
                    <a:pt x="7239" y="5179"/>
                  </a:cubicBezTo>
                  <a:cubicBezTo>
                    <a:pt x="5953" y="4524"/>
                    <a:pt x="5072" y="3727"/>
                    <a:pt x="4167" y="3048"/>
                  </a:cubicBezTo>
                  <a:cubicBezTo>
                    <a:pt x="3048" y="2155"/>
                    <a:pt x="1726" y="1322"/>
                    <a:pt x="643" y="512"/>
                  </a:cubicBezTo>
                  <a:cubicBezTo>
                    <a:pt x="417" y="345"/>
                    <a:pt x="214" y="17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
            <p:cNvSpPr/>
            <p:nvPr/>
          </p:nvSpPr>
          <p:spPr>
            <a:xfrm>
              <a:off x="601250" y="3287725"/>
              <a:ext cx="536700" cy="842400"/>
            </a:xfrm>
            <a:custGeom>
              <a:rect b="b" l="l" r="r" t="t"/>
              <a:pathLst>
                <a:path extrusionOk="0" h="33696" w="21468">
                  <a:moveTo>
                    <a:pt x="108" y="1"/>
                  </a:moveTo>
                  <a:cubicBezTo>
                    <a:pt x="1" y="965"/>
                    <a:pt x="286" y="3370"/>
                    <a:pt x="536" y="4811"/>
                  </a:cubicBezTo>
                  <a:cubicBezTo>
                    <a:pt x="1846" y="11288"/>
                    <a:pt x="5882" y="17384"/>
                    <a:pt x="9704" y="22301"/>
                  </a:cubicBezTo>
                  <a:cubicBezTo>
                    <a:pt x="11728" y="24933"/>
                    <a:pt x="13931" y="27421"/>
                    <a:pt x="16372" y="29683"/>
                  </a:cubicBezTo>
                  <a:cubicBezTo>
                    <a:pt x="17979" y="31124"/>
                    <a:pt x="19705" y="32434"/>
                    <a:pt x="21468" y="33696"/>
                  </a:cubicBezTo>
                  <a:cubicBezTo>
                    <a:pt x="18027" y="30457"/>
                    <a:pt x="14514" y="27266"/>
                    <a:pt x="11538" y="23587"/>
                  </a:cubicBezTo>
                  <a:cubicBezTo>
                    <a:pt x="9335" y="20837"/>
                    <a:pt x="7121" y="17860"/>
                    <a:pt x="5275" y="14622"/>
                  </a:cubicBezTo>
                  <a:cubicBezTo>
                    <a:pt x="3549" y="11574"/>
                    <a:pt x="2370" y="8788"/>
                    <a:pt x="1429" y="5406"/>
                  </a:cubicBezTo>
                  <a:cubicBezTo>
                    <a:pt x="1144" y="4454"/>
                    <a:pt x="906" y="3478"/>
                    <a:pt x="667" y="2489"/>
                  </a:cubicBezTo>
                  <a:cubicBezTo>
                    <a:pt x="477" y="1668"/>
                    <a:pt x="251" y="858"/>
                    <a:pt x="1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
            <p:cNvSpPr/>
            <p:nvPr/>
          </p:nvSpPr>
          <p:spPr>
            <a:xfrm>
              <a:off x="864075" y="3740175"/>
              <a:ext cx="164625" cy="209275"/>
            </a:xfrm>
            <a:custGeom>
              <a:rect b="b" l="l" r="r" t="t"/>
              <a:pathLst>
                <a:path extrusionOk="0" h="8371" w="6585">
                  <a:moveTo>
                    <a:pt x="1" y="0"/>
                  </a:moveTo>
                  <a:lnTo>
                    <a:pt x="1" y="0"/>
                  </a:lnTo>
                  <a:cubicBezTo>
                    <a:pt x="739" y="1405"/>
                    <a:pt x="1453" y="2834"/>
                    <a:pt x="2406" y="4096"/>
                  </a:cubicBezTo>
                  <a:cubicBezTo>
                    <a:pt x="3608" y="5692"/>
                    <a:pt x="5085" y="7061"/>
                    <a:pt x="6585" y="8370"/>
                  </a:cubicBezTo>
                  <a:cubicBezTo>
                    <a:pt x="5478" y="6954"/>
                    <a:pt x="4144" y="5108"/>
                    <a:pt x="3216" y="3918"/>
                  </a:cubicBezTo>
                  <a:cubicBezTo>
                    <a:pt x="2168" y="2584"/>
                    <a:pt x="1072" y="129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
            <p:cNvSpPr/>
            <p:nvPr/>
          </p:nvSpPr>
          <p:spPr>
            <a:xfrm>
              <a:off x="817050" y="3394600"/>
              <a:ext cx="197975" cy="292625"/>
            </a:xfrm>
            <a:custGeom>
              <a:rect b="b" l="l" r="r" t="t"/>
              <a:pathLst>
                <a:path extrusionOk="0" h="11705" w="7919">
                  <a:moveTo>
                    <a:pt x="1" y="0"/>
                  </a:moveTo>
                  <a:lnTo>
                    <a:pt x="1" y="0"/>
                  </a:lnTo>
                  <a:cubicBezTo>
                    <a:pt x="96" y="179"/>
                    <a:pt x="179" y="393"/>
                    <a:pt x="251" y="584"/>
                  </a:cubicBezTo>
                  <a:cubicBezTo>
                    <a:pt x="977" y="2393"/>
                    <a:pt x="1858" y="4239"/>
                    <a:pt x="2965" y="5965"/>
                  </a:cubicBezTo>
                  <a:cubicBezTo>
                    <a:pt x="4358" y="8073"/>
                    <a:pt x="6001" y="10049"/>
                    <a:pt x="7918" y="11704"/>
                  </a:cubicBezTo>
                  <a:cubicBezTo>
                    <a:pt x="6740" y="10180"/>
                    <a:pt x="5692" y="8513"/>
                    <a:pt x="4632" y="6894"/>
                  </a:cubicBezTo>
                  <a:cubicBezTo>
                    <a:pt x="3275" y="4870"/>
                    <a:pt x="1953" y="2834"/>
                    <a:pt x="584" y="834"/>
                  </a:cubicBezTo>
                  <a:cubicBezTo>
                    <a:pt x="382" y="548"/>
                    <a:pt x="191" y="27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
            <p:cNvSpPr/>
            <p:nvPr/>
          </p:nvSpPr>
          <p:spPr>
            <a:xfrm>
              <a:off x="826150" y="3521825"/>
              <a:ext cx="111475" cy="146350"/>
            </a:xfrm>
            <a:custGeom>
              <a:rect b="b" l="l" r="r" t="t"/>
              <a:pathLst>
                <a:path extrusionOk="0" h="5854" w="4459">
                  <a:moveTo>
                    <a:pt x="3" y="0"/>
                  </a:moveTo>
                  <a:cubicBezTo>
                    <a:pt x="1" y="0"/>
                    <a:pt x="18" y="28"/>
                    <a:pt x="65" y="102"/>
                  </a:cubicBezTo>
                  <a:cubicBezTo>
                    <a:pt x="601" y="1150"/>
                    <a:pt x="1137" y="2222"/>
                    <a:pt x="1827" y="3174"/>
                  </a:cubicBezTo>
                  <a:cubicBezTo>
                    <a:pt x="2566" y="4186"/>
                    <a:pt x="3459" y="5091"/>
                    <a:pt x="4459" y="5853"/>
                  </a:cubicBezTo>
                  <a:cubicBezTo>
                    <a:pt x="3673" y="4960"/>
                    <a:pt x="3018" y="3948"/>
                    <a:pt x="2292" y="2900"/>
                  </a:cubicBezTo>
                  <a:cubicBezTo>
                    <a:pt x="1649" y="2007"/>
                    <a:pt x="899" y="1174"/>
                    <a:pt x="232" y="305"/>
                  </a:cubicBezTo>
                  <a:cubicBezTo>
                    <a:pt x="187" y="260"/>
                    <a:pt x="8"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
            <p:cNvSpPr/>
            <p:nvPr/>
          </p:nvSpPr>
          <p:spPr>
            <a:xfrm>
              <a:off x="529825" y="3378225"/>
              <a:ext cx="265525" cy="485500"/>
            </a:xfrm>
            <a:custGeom>
              <a:rect b="b" l="l" r="r" t="t"/>
              <a:pathLst>
                <a:path extrusionOk="0" h="19420" w="10621">
                  <a:moveTo>
                    <a:pt x="0" y="0"/>
                  </a:moveTo>
                  <a:lnTo>
                    <a:pt x="0" y="0"/>
                  </a:lnTo>
                  <a:cubicBezTo>
                    <a:pt x="83" y="322"/>
                    <a:pt x="179" y="691"/>
                    <a:pt x="250" y="1024"/>
                  </a:cubicBezTo>
                  <a:cubicBezTo>
                    <a:pt x="834" y="3406"/>
                    <a:pt x="1596" y="5763"/>
                    <a:pt x="2631" y="7978"/>
                  </a:cubicBezTo>
                  <a:cubicBezTo>
                    <a:pt x="4644" y="12192"/>
                    <a:pt x="7394" y="16050"/>
                    <a:pt x="10621" y="19419"/>
                  </a:cubicBezTo>
                  <a:cubicBezTo>
                    <a:pt x="9418" y="17753"/>
                    <a:pt x="8323" y="16014"/>
                    <a:pt x="7192" y="14288"/>
                  </a:cubicBezTo>
                  <a:cubicBezTo>
                    <a:pt x="6203" y="12788"/>
                    <a:pt x="5179" y="11299"/>
                    <a:pt x="4346" y="9704"/>
                  </a:cubicBezTo>
                  <a:cubicBezTo>
                    <a:pt x="2774" y="6787"/>
                    <a:pt x="1905" y="4322"/>
                    <a:pt x="607" y="1441"/>
                  </a:cubicBezTo>
                  <a:cubicBezTo>
                    <a:pt x="405" y="965"/>
                    <a:pt x="191" y="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
            <p:cNvSpPr/>
            <p:nvPr/>
          </p:nvSpPr>
          <p:spPr>
            <a:xfrm>
              <a:off x="659600" y="3265400"/>
              <a:ext cx="69075" cy="228350"/>
            </a:xfrm>
            <a:custGeom>
              <a:rect b="b" l="l" r="r" t="t"/>
              <a:pathLst>
                <a:path extrusionOk="0" h="9134" w="2763">
                  <a:moveTo>
                    <a:pt x="0" y="1"/>
                  </a:moveTo>
                  <a:lnTo>
                    <a:pt x="0" y="453"/>
                  </a:lnTo>
                  <a:cubicBezTo>
                    <a:pt x="119" y="3513"/>
                    <a:pt x="1167" y="6514"/>
                    <a:pt x="2763" y="9133"/>
                  </a:cubicBezTo>
                  <a:cubicBezTo>
                    <a:pt x="1762" y="6299"/>
                    <a:pt x="869" y="3430"/>
                    <a:pt x="107" y="525"/>
                  </a:cubicBezTo>
                  <a:cubicBezTo>
                    <a:pt x="60" y="358"/>
                    <a:pt x="36" y="18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
            <p:cNvSpPr/>
            <p:nvPr/>
          </p:nvSpPr>
          <p:spPr>
            <a:xfrm>
              <a:off x="698875" y="3252900"/>
              <a:ext cx="22950" cy="116125"/>
            </a:xfrm>
            <a:custGeom>
              <a:rect b="b" l="l" r="r" t="t"/>
              <a:pathLst>
                <a:path extrusionOk="0" h="4645" w="918">
                  <a:moveTo>
                    <a:pt x="191" y="1"/>
                  </a:moveTo>
                  <a:lnTo>
                    <a:pt x="191" y="1"/>
                  </a:lnTo>
                  <a:cubicBezTo>
                    <a:pt x="1" y="1573"/>
                    <a:pt x="215" y="3216"/>
                    <a:pt x="918" y="4644"/>
                  </a:cubicBezTo>
                  <a:cubicBezTo>
                    <a:pt x="811" y="4037"/>
                    <a:pt x="727" y="2977"/>
                    <a:pt x="668" y="2549"/>
                  </a:cubicBezTo>
                  <a:cubicBezTo>
                    <a:pt x="549" y="1680"/>
                    <a:pt x="310" y="846"/>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
            <p:cNvSpPr/>
            <p:nvPr/>
          </p:nvSpPr>
          <p:spPr>
            <a:xfrm>
              <a:off x="468500" y="3420200"/>
              <a:ext cx="210475" cy="406025"/>
            </a:xfrm>
            <a:custGeom>
              <a:rect b="b" l="l" r="r" t="t"/>
              <a:pathLst>
                <a:path extrusionOk="0" h="16241" w="8419">
                  <a:moveTo>
                    <a:pt x="0" y="0"/>
                  </a:moveTo>
                  <a:lnTo>
                    <a:pt x="0" y="0"/>
                  </a:lnTo>
                  <a:cubicBezTo>
                    <a:pt x="72" y="322"/>
                    <a:pt x="167" y="643"/>
                    <a:pt x="250" y="953"/>
                  </a:cubicBezTo>
                  <a:cubicBezTo>
                    <a:pt x="1251" y="4525"/>
                    <a:pt x="2798" y="7930"/>
                    <a:pt x="4656" y="11144"/>
                  </a:cubicBezTo>
                  <a:cubicBezTo>
                    <a:pt x="5727" y="12978"/>
                    <a:pt x="7085" y="14621"/>
                    <a:pt x="8418" y="16240"/>
                  </a:cubicBezTo>
                  <a:cubicBezTo>
                    <a:pt x="7382" y="14514"/>
                    <a:pt x="6251" y="12847"/>
                    <a:pt x="5311" y="11061"/>
                  </a:cubicBezTo>
                  <a:cubicBezTo>
                    <a:pt x="3584" y="7835"/>
                    <a:pt x="2096" y="4501"/>
                    <a:pt x="548" y="1215"/>
                  </a:cubicBezTo>
                  <a:cubicBezTo>
                    <a:pt x="358" y="810"/>
                    <a:pt x="179"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
            <p:cNvSpPr/>
            <p:nvPr/>
          </p:nvSpPr>
          <p:spPr>
            <a:xfrm>
              <a:off x="394675" y="3396075"/>
              <a:ext cx="194700" cy="418525"/>
            </a:xfrm>
            <a:custGeom>
              <a:rect b="b" l="l" r="r" t="t"/>
              <a:pathLst>
                <a:path extrusionOk="0" h="16741" w="7788">
                  <a:moveTo>
                    <a:pt x="1" y="1"/>
                  </a:moveTo>
                  <a:lnTo>
                    <a:pt x="1" y="1"/>
                  </a:lnTo>
                  <a:cubicBezTo>
                    <a:pt x="60" y="275"/>
                    <a:pt x="120" y="549"/>
                    <a:pt x="179" y="822"/>
                  </a:cubicBezTo>
                  <a:cubicBezTo>
                    <a:pt x="620" y="2739"/>
                    <a:pt x="1037" y="4680"/>
                    <a:pt x="1715" y="6537"/>
                  </a:cubicBezTo>
                  <a:cubicBezTo>
                    <a:pt x="3144" y="10240"/>
                    <a:pt x="5061" y="13812"/>
                    <a:pt x="7787" y="16741"/>
                  </a:cubicBezTo>
                  <a:cubicBezTo>
                    <a:pt x="5942" y="13883"/>
                    <a:pt x="4454" y="10812"/>
                    <a:pt x="3073" y="7716"/>
                  </a:cubicBezTo>
                  <a:cubicBezTo>
                    <a:pt x="2370" y="6109"/>
                    <a:pt x="1394" y="3513"/>
                    <a:pt x="453" y="1239"/>
                  </a:cubicBezTo>
                  <a:cubicBezTo>
                    <a:pt x="286" y="834"/>
                    <a:pt x="144" y="41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
            <p:cNvSpPr/>
            <p:nvPr/>
          </p:nvSpPr>
          <p:spPr>
            <a:xfrm>
              <a:off x="305375" y="3347275"/>
              <a:ext cx="197675" cy="482825"/>
            </a:xfrm>
            <a:custGeom>
              <a:rect b="b" l="l" r="r" t="t"/>
              <a:pathLst>
                <a:path extrusionOk="0" h="19313" w="7907">
                  <a:moveTo>
                    <a:pt x="1" y="0"/>
                  </a:moveTo>
                  <a:cubicBezTo>
                    <a:pt x="60" y="322"/>
                    <a:pt x="132" y="655"/>
                    <a:pt x="191" y="988"/>
                  </a:cubicBezTo>
                  <a:cubicBezTo>
                    <a:pt x="656" y="3132"/>
                    <a:pt x="1108" y="5275"/>
                    <a:pt x="1787" y="7346"/>
                  </a:cubicBezTo>
                  <a:cubicBezTo>
                    <a:pt x="3216" y="11597"/>
                    <a:pt x="5192" y="15705"/>
                    <a:pt x="7907" y="19312"/>
                  </a:cubicBezTo>
                  <a:cubicBezTo>
                    <a:pt x="6228" y="16109"/>
                    <a:pt x="4525" y="12490"/>
                    <a:pt x="3227" y="9430"/>
                  </a:cubicBezTo>
                  <a:cubicBezTo>
                    <a:pt x="2192" y="6822"/>
                    <a:pt x="1370" y="4144"/>
                    <a:pt x="465" y="1477"/>
                  </a:cubicBezTo>
                  <a:cubicBezTo>
                    <a:pt x="298" y="1000"/>
                    <a:pt x="156" y="5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
            <p:cNvSpPr/>
            <p:nvPr/>
          </p:nvSpPr>
          <p:spPr>
            <a:xfrm>
              <a:off x="256575" y="3425850"/>
              <a:ext cx="173250" cy="466150"/>
            </a:xfrm>
            <a:custGeom>
              <a:rect b="b" l="l" r="r" t="t"/>
              <a:pathLst>
                <a:path extrusionOk="0" h="18646" w="6930">
                  <a:moveTo>
                    <a:pt x="0" y="0"/>
                  </a:moveTo>
                  <a:lnTo>
                    <a:pt x="0" y="0"/>
                  </a:lnTo>
                  <a:cubicBezTo>
                    <a:pt x="48" y="298"/>
                    <a:pt x="95" y="608"/>
                    <a:pt x="143" y="905"/>
                  </a:cubicBezTo>
                  <a:cubicBezTo>
                    <a:pt x="441" y="3037"/>
                    <a:pt x="750" y="5168"/>
                    <a:pt x="1310" y="7251"/>
                  </a:cubicBezTo>
                  <a:cubicBezTo>
                    <a:pt x="2489" y="11347"/>
                    <a:pt x="4382" y="15229"/>
                    <a:pt x="6930" y="18646"/>
                  </a:cubicBezTo>
                  <a:cubicBezTo>
                    <a:pt x="5941" y="16764"/>
                    <a:pt x="5048" y="14693"/>
                    <a:pt x="4322" y="12966"/>
                  </a:cubicBezTo>
                  <a:cubicBezTo>
                    <a:pt x="3965" y="12121"/>
                    <a:pt x="3239" y="10430"/>
                    <a:pt x="2703" y="8871"/>
                  </a:cubicBezTo>
                  <a:cubicBezTo>
                    <a:pt x="2286" y="7668"/>
                    <a:pt x="1953" y="6430"/>
                    <a:pt x="1596" y="5192"/>
                  </a:cubicBezTo>
                  <a:cubicBezTo>
                    <a:pt x="1227" y="3929"/>
                    <a:pt x="810" y="2679"/>
                    <a:pt x="429" y="1417"/>
                  </a:cubicBezTo>
                  <a:cubicBezTo>
                    <a:pt x="274" y="953"/>
                    <a:pt x="143" y="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
            <p:cNvSpPr/>
            <p:nvPr/>
          </p:nvSpPr>
          <p:spPr>
            <a:xfrm>
              <a:off x="247350" y="3655925"/>
              <a:ext cx="110150" cy="297100"/>
            </a:xfrm>
            <a:custGeom>
              <a:rect b="b" l="l" r="r" t="t"/>
              <a:pathLst>
                <a:path extrusionOk="0" h="11884" w="4406">
                  <a:moveTo>
                    <a:pt x="0" y="1"/>
                  </a:moveTo>
                  <a:lnTo>
                    <a:pt x="0" y="1"/>
                  </a:lnTo>
                  <a:cubicBezTo>
                    <a:pt x="36" y="191"/>
                    <a:pt x="60" y="394"/>
                    <a:pt x="95" y="608"/>
                  </a:cubicBezTo>
                  <a:cubicBezTo>
                    <a:pt x="595" y="4680"/>
                    <a:pt x="1965" y="8550"/>
                    <a:pt x="4405" y="11883"/>
                  </a:cubicBezTo>
                  <a:cubicBezTo>
                    <a:pt x="3489" y="9919"/>
                    <a:pt x="2798" y="7811"/>
                    <a:pt x="2060" y="5680"/>
                  </a:cubicBezTo>
                  <a:cubicBezTo>
                    <a:pt x="1465" y="3930"/>
                    <a:pt x="869" y="2561"/>
                    <a:pt x="286" y="846"/>
                  </a:cubicBezTo>
                  <a:cubicBezTo>
                    <a:pt x="179" y="549"/>
                    <a:pt x="95" y="2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
            <p:cNvSpPr/>
            <p:nvPr/>
          </p:nvSpPr>
          <p:spPr>
            <a:xfrm>
              <a:off x="235725" y="3897625"/>
              <a:ext cx="65825" cy="150050"/>
            </a:xfrm>
            <a:custGeom>
              <a:rect b="b" l="l" r="r" t="t"/>
              <a:pathLst>
                <a:path extrusionOk="0" h="6002" w="2633">
                  <a:moveTo>
                    <a:pt x="1" y="1"/>
                  </a:moveTo>
                  <a:cubicBezTo>
                    <a:pt x="1" y="84"/>
                    <a:pt x="1" y="167"/>
                    <a:pt x="25" y="239"/>
                  </a:cubicBezTo>
                  <a:cubicBezTo>
                    <a:pt x="167" y="2394"/>
                    <a:pt x="1334" y="4347"/>
                    <a:pt x="2632" y="6002"/>
                  </a:cubicBezTo>
                  <a:cubicBezTo>
                    <a:pt x="2061" y="4775"/>
                    <a:pt x="1751" y="3989"/>
                    <a:pt x="1227" y="2834"/>
                  </a:cubicBezTo>
                  <a:cubicBezTo>
                    <a:pt x="775" y="1965"/>
                    <a:pt x="382" y="1203"/>
                    <a:pt x="96" y="310"/>
                  </a:cubicBezTo>
                  <a:cubicBezTo>
                    <a:pt x="60" y="215"/>
                    <a:pt x="36" y="1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
            <p:cNvSpPr/>
            <p:nvPr/>
          </p:nvSpPr>
          <p:spPr>
            <a:xfrm>
              <a:off x="252400" y="4097950"/>
              <a:ext cx="19675" cy="54200"/>
            </a:xfrm>
            <a:custGeom>
              <a:rect b="b" l="l" r="r" t="t"/>
              <a:pathLst>
                <a:path extrusionOk="0" h="2168" w="787">
                  <a:moveTo>
                    <a:pt x="1" y="1"/>
                  </a:moveTo>
                  <a:lnTo>
                    <a:pt x="1" y="1"/>
                  </a:lnTo>
                  <a:cubicBezTo>
                    <a:pt x="179" y="751"/>
                    <a:pt x="429" y="1489"/>
                    <a:pt x="786" y="2168"/>
                  </a:cubicBezTo>
                  <a:cubicBezTo>
                    <a:pt x="608" y="1429"/>
                    <a:pt x="322" y="69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
            <p:cNvSpPr/>
            <p:nvPr/>
          </p:nvSpPr>
          <p:spPr>
            <a:xfrm>
              <a:off x="246750" y="3013900"/>
              <a:ext cx="46450" cy="298575"/>
            </a:xfrm>
            <a:custGeom>
              <a:rect b="b" l="l" r="r" t="t"/>
              <a:pathLst>
                <a:path extrusionOk="0" h="11943" w="1858">
                  <a:moveTo>
                    <a:pt x="465" y="0"/>
                  </a:moveTo>
                  <a:cubicBezTo>
                    <a:pt x="429" y="191"/>
                    <a:pt x="405" y="381"/>
                    <a:pt x="369" y="572"/>
                  </a:cubicBezTo>
                  <a:cubicBezTo>
                    <a:pt x="107" y="2322"/>
                    <a:pt x="0" y="4108"/>
                    <a:pt x="179" y="5882"/>
                  </a:cubicBezTo>
                  <a:cubicBezTo>
                    <a:pt x="405" y="7977"/>
                    <a:pt x="917" y="10049"/>
                    <a:pt x="1858" y="11942"/>
                  </a:cubicBezTo>
                  <a:cubicBezTo>
                    <a:pt x="1417" y="10121"/>
                    <a:pt x="1310" y="8620"/>
                    <a:pt x="1084" y="6787"/>
                  </a:cubicBezTo>
                  <a:cubicBezTo>
                    <a:pt x="869" y="4822"/>
                    <a:pt x="643" y="2882"/>
                    <a:pt x="500" y="917"/>
                  </a:cubicBezTo>
                  <a:cubicBezTo>
                    <a:pt x="488" y="619"/>
                    <a:pt x="465" y="298"/>
                    <a:pt x="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
            <p:cNvSpPr/>
            <p:nvPr/>
          </p:nvSpPr>
          <p:spPr>
            <a:xfrm>
              <a:off x="236625" y="3324350"/>
              <a:ext cx="8350" cy="41400"/>
            </a:xfrm>
            <a:custGeom>
              <a:rect b="b" l="l" r="r" t="t"/>
              <a:pathLst>
                <a:path extrusionOk="0" h="1656" w="334">
                  <a:moveTo>
                    <a:pt x="0" y="0"/>
                  </a:moveTo>
                  <a:lnTo>
                    <a:pt x="0" y="0"/>
                  </a:lnTo>
                  <a:cubicBezTo>
                    <a:pt x="36" y="560"/>
                    <a:pt x="131" y="1120"/>
                    <a:pt x="334" y="1655"/>
                  </a:cubicBezTo>
                  <a:cubicBezTo>
                    <a:pt x="286" y="1084"/>
                    <a:pt x="167" y="53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
            <p:cNvSpPr/>
            <p:nvPr/>
          </p:nvSpPr>
          <p:spPr>
            <a:xfrm>
              <a:off x="459575" y="3161825"/>
              <a:ext cx="24425" cy="106000"/>
            </a:xfrm>
            <a:custGeom>
              <a:rect b="b" l="l" r="r" t="t"/>
              <a:pathLst>
                <a:path extrusionOk="0" h="4240" w="977">
                  <a:moveTo>
                    <a:pt x="84" y="1"/>
                  </a:moveTo>
                  <a:lnTo>
                    <a:pt x="84" y="1"/>
                  </a:lnTo>
                  <a:cubicBezTo>
                    <a:pt x="0" y="1465"/>
                    <a:pt x="310" y="2930"/>
                    <a:pt x="977" y="4239"/>
                  </a:cubicBezTo>
                  <a:cubicBezTo>
                    <a:pt x="893" y="3537"/>
                    <a:pt x="846" y="3251"/>
                    <a:pt x="750" y="2596"/>
                  </a:cubicBezTo>
                  <a:cubicBezTo>
                    <a:pt x="643" y="1739"/>
                    <a:pt x="346" y="775"/>
                    <a:pt x="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
            <p:cNvSpPr/>
            <p:nvPr/>
          </p:nvSpPr>
          <p:spPr>
            <a:xfrm>
              <a:off x="542925" y="3163025"/>
              <a:ext cx="16675" cy="73550"/>
            </a:xfrm>
            <a:custGeom>
              <a:rect b="b" l="l" r="r" t="t"/>
              <a:pathLst>
                <a:path extrusionOk="0" h="2942" w="667">
                  <a:moveTo>
                    <a:pt x="71" y="0"/>
                  </a:moveTo>
                  <a:cubicBezTo>
                    <a:pt x="0" y="1024"/>
                    <a:pt x="226" y="2024"/>
                    <a:pt x="667" y="2941"/>
                  </a:cubicBezTo>
                  <a:cubicBezTo>
                    <a:pt x="619" y="1953"/>
                    <a:pt x="417" y="857"/>
                    <a:pt x="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
            <p:cNvSpPr/>
            <p:nvPr/>
          </p:nvSpPr>
          <p:spPr>
            <a:xfrm>
              <a:off x="599775" y="3129975"/>
              <a:ext cx="5675" cy="44975"/>
            </a:xfrm>
            <a:custGeom>
              <a:rect b="b" l="l" r="r" t="t"/>
              <a:pathLst>
                <a:path extrusionOk="0" h="1799" w="227">
                  <a:moveTo>
                    <a:pt x="191" y="1"/>
                  </a:moveTo>
                  <a:lnTo>
                    <a:pt x="191" y="1"/>
                  </a:lnTo>
                  <a:cubicBezTo>
                    <a:pt x="0" y="584"/>
                    <a:pt x="0" y="1203"/>
                    <a:pt x="107" y="1798"/>
                  </a:cubicBezTo>
                  <a:cubicBezTo>
                    <a:pt x="226" y="1203"/>
                    <a:pt x="214" y="596"/>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
            <p:cNvSpPr/>
            <p:nvPr/>
          </p:nvSpPr>
          <p:spPr>
            <a:xfrm>
              <a:off x="2144300" y="4251550"/>
              <a:ext cx="601000" cy="72775"/>
            </a:xfrm>
            <a:custGeom>
              <a:rect b="b" l="l" r="r" t="t"/>
              <a:pathLst>
                <a:path extrusionOk="0" h="2911" w="24040">
                  <a:moveTo>
                    <a:pt x="1" y="0"/>
                  </a:moveTo>
                  <a:lnTo>
                    <a:pt x="1" y="0"/>
                  </a:lnTo>
                  <a:cubicBezTo>
                    <a:pt x="608" y="286"/>
                    <a:pt x="1203" y="584"/>
                    <a:pt x="1810" y="846"/>
                  </a:cubicBezTo>
                  <a:cubicBezTo>
                    <a:pt x="3549" y="1620"/>
                    <a:pt x="5466" y="2251"/>
                    <a:pt x="7383" y="2548"/>
                  </a:cubicBezTo>
                  <a:cubicBezTo>
                    <a:pt x="9096" y="2777"/>
                    <a:pt x="10827" y="2910"/>
                    <a:pt x="12558" y="2910"/>
                  </a:cubicBezTo>
                  <a:cubicBezTo>
                    <a:pt x="13353" y="2910"/>
                    <a:pt x="14149" y="2882"/>
                    <a:pt x="14943" y="2822"/>
                  </a:cubicBezTo>
                  <a:cubicBezTo>
                    <a:pt x="18622" y="2560"/>
                    <a:pt x="20313" y="2132"/>
                    <a:pt x="24039" y="1810"/>
                  </a:cubicBezTo>
                  <a:cubicBezTo>
                    <a:pt x="23397" y="1766"/>
                    <a:pt x="22755" y="1748"/>
                    <a:pt x="22113" y="1748"/>
                  </a:cubicBezTo>
                  <a:cubicBezTo>
                    <a:pt x="19079" y="1748"/>
                    <a:pt x="16051" y="2156"/>
                    <a:pt x="13014" y="2215"/>
                  </a:cubicBezTo>
                  <a:cubicBezTo>
                    <a:pt x="9311" y="2215"/>
                    <a:pt x="6120" y="1715"/>
                    <a:pt x="2525" y="715"/>
                  </a:cubicBezTo>
                  <a:cubicBezTo>
                    <a:pt x="1727" y="500"/>
                    <a:pt x="906" y="298"/>
                    <a:pt x="108" y="24"/>
                  </a:cubicBezTo>
                  <a:cubicBezTo>
                    <a:pt x="72" y="24"/>
                    <a:pt x="48" y="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
            <p:cNvSpPr/>
            <p:nvPr/>
          </p:nvSpPr>
          <p:spPr>
            <a:xfrm>
              <a:off x="2232400" y="4245600"/>
              <a:ext cx="323875" cy="39775"/>
            </a:xfrm>
            <a:custGeom>
              <a:rect b="b" l="l" r="r" t="t"/>
              <a:pathLst>
                <a:path extrusionOk="0" h="1591" w="12955">
                  <a:moveTo>
                    <a:pt x="1" y="0"/>
                  </a:moveTo>
                  <a:lnTo>
                    <a:pt x="1" y="0"/>
                  </a:lnTo>
                  <a:cubicBezTo>
                    <a:pt x="1192" y="560"/>
                    <a:pt x="2513" y="822"/>
                    <a:pt x="3799" y="1096"/>
                  </a:cubicBezTo>
                  <a:cubicBezTo>
                    <a:pt x="5428" y="1456"/>
                    <a:pt x="7086" y="1591"/>
                    <a:pt x="8749" y="1591"/>
                  </a:cubicBezTo>
                  <a:cubicBezTo>
                    <a:pt x="9941" y="1591"/>
                    <a:pt x="11136" y="1521"/>
                    <a:pt x="12324" y="1417"/>
                  </a:cubicBezTo>
                  <a:cubicBezTo>
                    <a:pt x="12538" y="1393"/>
                    <a:pt x="12741" y="1369"/>
                    <a:pt x="12955" y="1357"/>
                  </a:cubicBezTo>
                  <a:cubicBezTo>
                    <a:pt x="12633" y="1322"/>
                    <a:pt x="12336" y="1274"/>
                    <a:pt x="12026" y="1250"/>
                  </a:cubicBezTo>
                  <a:cubicBezTo>
                    <a:pt x="9204" y="905"/>
                    <a:pt x="6359" y="750"/>
                    <a:pt x="3513" y="488"/>
                  </a:cubicBezTo>
                  <a:cubicBezTo>
                    <a:pt x="2299" y="357"/>
                    <a:pt x="1144" y="32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
            <p:cNvSpPr/>
            <p:nvPr/>
          </p:nvSpPr>
          <p:spPr>
            <a:xfrm>
              <a:off x="1727275" y="4198275"/>
              <a:ext cx="172075" cy="501575"/>
            </a:xfrm>
            <a:custGeom>
              <a:rect b="b" l="l" r="r" t="t"/>
              <a:pathLst>
                <a:path extrusionOk="0" h="20063" w="6883">
                  <a:moveTo>
                    <a:pt x="1" y="0"/>
                  </a:moveTo>
                  <a:cubicBezTo>
                    <a:pt x="1013" y="417"/>
                    <a:pt x="1704" y="1107"/>
                    <a:pt x="2454" y="1893"/>
                  </a:cubicBezTo>
                  <a:cubicBezTo>
                    <a:pt x="2918" y="2429"/>
                    <a:pt x="3037" y="2548"/>
                    <a:pt x="3335" y="2989"/>
                  </a:cubicBezTo>
                  <a:cubicBezTo>
                    <a:pt x="3644" y="3441"/>
                    <a:pt x="3894" y="3929"/>
                    <a:pt x="4132" y="4417"/>
                  </a:cubicBezTo>
                  <a:cubicBezTo>
                    <a:pt x="4263" y="4703"/>
                    <a:pt x="4228" y="4632"/>
                    <a:pt x="4311" y="4822"/>
                  </a:cubicBezTo>
                  <a:cubicBezTo>
                    <a:pt x="5633" y="8049"/>
                    <a:pt x="5633" y="11049"/>
                    <a:pt x="4561" y="14299"/>
                  </a:cubicBezTo>
                  <a:cubicBezTo>
                    <a:pt x="4204" y="15395"/>
                    <a:pt x="3823" y="16133"/>
                    <a:pt x="3180" y="17205"/>
                  </a:cubicBezTo>
                  <a:cubicBezTo>
                    <a:pt x="2632" y="18133"/>
                    <a:pt x="2037" y="19038"/>
                    <a:pt x="1382" y="19895"/>
                  </a:cubicBezTo>
                  <a:cubicBezTo>
                    <a:pt x="1334" y="19955"/>
                    <a:pt x="1287" y="20003"/>
                    <a:pt x="1251" y="20062"/>
                  </a:cubicBezTo>
                  <a:lnTo>
                    <a:pt x="1525" y="19776"/>
                  </a:lnTo>
                  <a:cubicBezTo>
                    <a:pt x="2632" y="18610"/>
                    <a:pt x="3656" y="17478"/>
                    <a:pt x="4537" y="16145"/>
                  </a:cubicBezTo>
                  <a:cubicBezTo>
                    <a:pt x="6883" y="12311"/>
                    <a:pt x="6561" y="6048"/>
                    <a:pt x="3763" y="2572"/>
                  </a:cubicBezTo>
                  <a:cubicBezTo>
                    <a:pt x="2763" y="1429"/>
                    <a:pt x="1513" y="34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
            <p:cNvSpPr/>
            <p:nvPr/>
          </p:nvSpPr>
          <p:spPr>
            <a:xfrm>
              <a:off x="1732950" y="4256000"/>
              <a:ext cx="100625" cy="415550"/>
            </a:xfrm>
            <a:custGeom>
              <a:rect b="b" l="l" r="r" t="t"/>
              <a:pathLst>
                <a:path extrusionOk="0" h="16622" w="4025">
                  <a:moveTo>
                    <a:pt x="226" y="1"/>
                  </a:moveTo>
                  <a:cubicBezTo>
                    <a:pt x="250" y="40"/>
                    <a:pt x="268" y="58"/>
                    <a:pt x="288" y="76"/>
                  </a:cubicBezTo>
                  <a:lnTo>
                    <a:pt x="288" y="76"/>
                  </a:lnTo>
                  <a:cubicBezTo>
                    <a:pt x="266" y="50"/>
                    <a:pt x="245" y="25"/>
                    <a:pt x="226" y="1"/>
                  </a:cubicBezTo>
                  <a:close/>
                  <a:moveTo>
                    <a:pt x="288" y="76"/>
                  </a:moveTo>
                  <a:lnTo>
                    <a:pt x="288" y="76"/>
                  </a:lnTo>
                  <a:cubicBezTo>
                    <a:pt x="320" y="115"/>
                    <a:pt x="353" y="156"/>
                    <a:pt x="381" y="191"/>
                  </a:cubicBezTo>
                  <a:cubicBezTo>
                    <a:pt x="1024" y="1061"/>
                    <a:pt x="1596" y="1989"/>
                    <a:pt x="2048" y="2977"/>
                  </a:cubicBezTo>
                  <a:cubicBezTo>
                    <a:pt x="3084" y="5287"/>
                    <a:pt x="3417" y="7752"/>
                    <a:pt x="2762" y="10324"/>
                  </a:cubicBezTo>
                  <a:cubicBezTo>
                    <a:pt x="2262" y="12669"/>
                    <a:pt x="1477" y="14705"/>
                    <a:pt x="0" y="16622"/>
                  </a:cubicBezTo>
                  <a:cubicBezTo>
                    <a:pt x="2358" y="14312"/>
                    <a:pt x="3774" y="11086"/>
                    <a:pt x="3965" y="7811"/>
                  </a:cubicBezTo>
                  <a:cubicBezTo>
                    <a:pt x="4025" y="5764"/>
                    <a:pt x="3370" y="3692"/>
                    <a:pt x="2131" y="2025"/>
                  </a:cubicBezTo>
                  <a:cubicBezTo>
                    <a:pt x="1619" y="1311"/>
                    <a:pt x="1000" y="668"/>
                    <a:pt x="322" y="108"/>
                  </a:cubicBezTo>
                  <a:cubicBezTo>
                    <a:pt x="309" y="96"/>
                    <a:pt x="298" y="86"/>
                    <a:pt x="288" y="7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
            <p:cNvSpPr/>
            <p:nvPr/>
          </p:nvSpPr>
          <p:spPr>
            <a:xfrm>
              <a:off x="1967200" y="4191125"/>
              <a:ext cx="250650" cy="251550"/>
            </a:xfrm>
            <a:custGeom>
              <a:rect b="b" l="l" r="r" t="t"/>
              <a:pathLst>
                <a:path extrusionOk="0" h="10062" w="10026">
                  <a:moveTo>
                    <a:pt x="0" y="0"/>
                  </a:moveTo>
                  <a:cubicBezTo>
                    <a:pt x="786" y="2084"/>
                    <a:pt x="1679" y="4191"/>
                    <a:pt x="3025" y="5989"/>
                  </a:cubicBezTo>
                  <a:cubicBezTo>
                    <a:pt x="4358" y="7739"/>
                    <a:pt x="6263" y="9037"/>
                    <a:pt x="8359" y="9704"/>
                  </a:cubicBezTo>
                  <a:cubicBezTo>
                    <a:pt x="8918" y="9871"/>
                    <a:pt x="9466" y="9978"/>
                    <a:pt x="10025" y="10061"/>
                  </a:cubicBezTo>
                  <a:cubicBezTo>
                    <a:pt x="9930" y="10025"/>
                    <a:pt x="9823" y="9990"/>
                    <a:pt x="9716" y="9942"/>
                  </a:cubicBezTo>
                  <a:cubicBezTo>
                    <a:pt x="9097" y="9704"/>
                    <a:pt x="8621" y="9513"/>
                    <a:pt x="8037" y="9204"/>
                  </a:cubicBezTo>
                  <a:cubicBezTo>
                    <a:pt x="4334" y="7192"/>
                    <a:pt x="2072" y="375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
            <p:cNvSpPr/>
            <p:nvPr/>
          </p:nvSpPr>
          <p:spPr>
            <a:xfrm>
              <a:off x="1982375" y="4289350"/>
              <a:ext cx="186075" cy="174150"/>
            </a:xfrm>
            <a:custGeom>
              <a:rect b="b" l="l" r="r" t="t"/>
              <a:pathLst>
                <a:path extrusionOk="0" h="6966" w="7443">
                  <a:moveTo>
                    <a:pt x="1" y="0"/>
                  </a:moveTo>
                  <a:cubicBezTo>
                    <a:pt x="513" y="1786"/>
                    <a:pt x="1501" y="3441"/>
                    <a:pt x="2870" y="4703"/>
                  </a:cubicBezTo>
                  <a:cubicBezTo>
                    <a:pt x="3977" y="5656"/>
                    <a:pt x="5311" y="6346"/>
                    <a:pt x="6692" y="6775"/>
                  </a:cubicBezTo>
                  <a:cubicBezTo>
                    <a:pt x="6942" y="6846"/>
                    <a:pt x="7192" y="6906"/>
                    <a:pt x="7442" y="6966"/>
                  </a:cubicBezTo>
                  <a:cubicBezTo>
                    <a:pt x="7121" y="6787"/>
                    <a:pt x="6799" y="6596"/>
                    <a:pt x="6490" y="6406"/>
                  </a:cubicBezTo>
                  <a:cubicBezTo>
                    <a:pt x="3799" y="4739"/>
                    <a:pt x="1644" y="290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
            <p:cNvSpPr/>
            <p:nvPr/>
          </p:nvSpPr>
          <p:spPr>
            <a:xfrm>
              <a:off x="2019300" y="4397400"/>
              <a:ext cx="107475" cy="89325"/>
            </a:xfrm>
            <a:custGeom>
              <a:rect b="b" l="l" r="r" t="t"/>
              <a:pathLst>
                <a:path extrusionOk="0" h="3573" w="4299">
                  <a:moveTo>
                    <a:pt x="0" y="0"/>
                  </a:moveTo>
                  <a:cubicBezTo>
                    <a:pt x="833" y="1846"/>
                    <a:pt x="2167" y="2858"/>
                    <a:pt x="4060" y="3477"/>
                  </a:cubicBezTo>
                  <a:cubicBezTo>
                    <a:pt x="4131" y="3513"/>
                    <a:pt x="4227" y="3537"/>
                    <a:pt x="4298" y="3572"/>
                  </a:cubicBezTo>
                  <a:cubicBezTo>
                    <a:pt x="4096" y="3417"/>
                    <a:pt x="3929" y="3298"/>
                    <a:pt x="3739" y="3144"/>
                  </a:cubicBezTo>
                  <a:cubicBezTo>
                    <a:pt x="2917" y="2501"/>
                    <a:pt x="2381" y="2132"/>
                    <a:pt x="1845" y="1679"/>
                  </a:cubicBezTo>
                  <a:cubicBezTo>
                    <a:pt x="1191" y="1155"/>
                    <a:pt x="536" y="61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
            <p:cNvSpPr/>
            <p:nvPr/>
          </p:nvSpPr>
          <p:spPr>
            <a:xfrm>
              <a:off x="2028525" y="4456625"/>
              <a:ext cx="56875" cy="52425"/>
            </a:xfrm>
            <a:custGeom>
              <a:rect b="b" l="l" r="r" t="t"/>
              <a:pathLst>
                <a:path extrusionOk="0" h="2097" w="2275">
                  <a:moveTo>
                    <a:pt x="0" y="1"/>
                  </a:moveTo>
                  <a:cubicBezTo>
                    <a:pt x="417" y="977"/>
                    <a:pt x="1369" y="1584"/>
                    <a:pt x="2274" y="2096"/>
                  </a:cubicBezTo>
                  <a:cubicBezTo>
                    <a:pt x="1834" y="1632"/>
                    <a:pt x="1405" y="1156"/>
                    <a:pt x="893" y="775"/>
                  </a:cubicBezTo>
                  <a:cubicBezTo>
                    <a:pt x="655" y="596"/>
                    <a:pt x="298" y="33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
            <p:cNvSpPr/>
            <p:nvPr/>
          </p:nvSpPr>
          <p:spPr>
            <a:xfrm>
              <a:off x="2071075" y="4384600"/>
              <a:ext cx="452775" cy="460200"/>
            </a:xfrm>
            <a:custGeom>
              <a:rect b="b" l="l" r="r" t="t"/>
              <a:pathLst>
                <a:path extrusionOk="0" h="18408" w="18111">
                  <a:moveTo>
                    <a:pt x="18110" y="0"/>
                  </a:moveTo>
                  <a:cubicBezTo>
                    <a:pt x="16991" y="334"/>
                    <a:pt x="15848" y="548"/>
                    <a:pt x="14717" y="881"/>
                  </a:cubicBezTo>
                  <a:cubicBezTo>
                    <a:pt x="13586" y="1203"/>
                    <a:pt x="12871" y="1501"/>
                    <a:pt x="11978" y="1905"/>
                  </a:cubicBezTo>
                  <a:cubicBezTo>
                    <a:pt x="8657" y="3453"/>
                    <a:pt x="5644" y="5715"/>
                    <a:pt x="3299" y="8501"/>
                  </a:cubicBezTo>
                  <a:cubicBezTo>
                    <a:pt x="2358" y="9668"/>
                    <a:pt x="1489" y="10906"/>
                    <a:pt x="929" y="12311"/>
                  </a:cubicBezTo>
                  <a:cubicBezTo>
                    <a:pt x="215" y="14240"/>
                    <a:pt x="1" y="16407"/>
                    <a:pt x="453" y="18407"/>
                  </a:cubicBezTo>
                  <a:cubicBezTo>
                    <a:pt x="132" y="12359"/>
                    <a:pt x="3835" y="8085"/>
                    <a:pt x="8537" y="5001"/>
                  </a:cubicBezTo>
                  <a:cubicBezTo>
                    <a:pt x="11443" y="3144"/>
                    <a:pt x="14550" y="1667"/>
                    <a:pt x="17658" y="203"/>
                  </a:cubicBezTo>
                  <a:cubicBezTo>
                    <a:pt x="17812" y="143"/>
                    <a:pt x="17955" y="60"/>
                    <a:pt x="18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
            <p:cNvSpPr/>
            <p:nvPr/>
          </p:nvSpPr>
          <p:spPr>
            <a:xfrm>
              <a:off x="2110375" y="4427750"/>
              <a:ext cx="356325" cy="406025"/>
            </a:xfrm>
            <a:custGeom>
              <a:rect b="b" l="l" r="r" t="t"/>
              <a:pathLst>
                <a:path extrusionOk="0" h="16241" w="14253">
                  <a:moveTo>
                    <a:pt x="14252" y="1"/>
                  </a:moveTo>
                  <a:lnTo>
                    <a:pt x="14252" y="1"/>
                  </a:lnTo>
                  <a:cubicBezTo>
                    <a:pt x="11085" y="1168"/>
                    <a:pt x="8204" y="3049"/>
                    <a:pt x="5656" y="5251"/>
                  </a:cubicBezTo>
                  <a:cubicBezTo>
                    <a:pt x="3906" y="6740"/>
                    <a:pt x="2417" y="8561"/>
                    <a:pt x="1358" y="10597"/>
                  </a:cubicBezTo>
                  <a:cubicBezTo>
                    <a:pt x="869" y="11562"/>
                    <a:pt x="417" y="12562"/>
                    <a:pt x="250" y="13633"/>
                  </a:cubicBezTo>
                  <a:cubicBezTo>
                    <a:pt x="119" y="14467"/>
                    <a:pt x="12" y="15336"/>
                    <a:pt x="0" y="16241"/>
                  </a:cubicBezTo>
                  <a:cubicBezTo>
                    <a:pt x="286" y="15098"/>
                    <a:pt x="643" y="13967"/>
                    <a:pt x="1072" y="12860"/>
                  </a:cubicBezTo>
                  <a:cubicBezTo>
                    <a:pt x="1358" y="12217"/>
                    <a:pt x="2167" y="10835"/>
                    <a:pt x="2691" y="9990"/>
                  </a:cubicBezTo>
                  <a:cubicBezTo>
                    <a:pt x="3584" y="8633"/>
                    <a:pt x="4203" y="7728"/>
                    <a:pt x="5358" y="6585"/>
                  </a:cubicBezTo>
                  <a:cubicBezTo>
                    <a:pt x="6823" y="5168"/>
                    <a:pt x="8156" y="4168"/>
                    <a:pt x="9478" y="3180"/>
                  </a:cubicBezTo>
                  <a:cubicBezTo>
                    <a:pt x="11014" y="2049"/>
                    <a:pt x="12573" y="929"/>
                    <a:pt x="14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
            <p:cNvSpPr/>
            <p:nvPr/>
          </p:nvSpPr>
          <p:spPr>
            <a:xfrm>
              <a:off x="2147275" y="4489975"/>
              <a:ext cx="290550" cy="313450"/>
            </a:xfrm>
            <a:custGeom>
              <a:rect b="b" l="l" r="r" t="t"/>
              <a:pathLst>
                <a:path extrusionOk="0" h="12538" w="11622">
                  <a:moveTo>
                    <a:pt x="11621" y="0"/>
                  </a:moveTo>
                  <a:lnTo>
                    <a:pt x="11621" y="0"/>
                  </a:lnTo>
                  <a:cubicBezTo>
                    <a:pt x="11074" y="167"/>
                    <a:pt x="10502" y="393"/>
                    <a:pt x="10002" y="667"/>
                  </a:cubicBezTo>
                  <a:cubicBezTo>
                    <a:pt x="7895" y="1834"/>
                    <a:pt x="5894" y="3215"/>
                    <a:pt x="4287" y="4989"/>
                  </a:cubicBezTo>
                  <a:cubicBezTo>
                    <a:pt x="2370" y="7180"/>
                    <a:pt x="953" y="9799"/>
                    <a:pt x="1" y="12537"/>
                  </a:cubicBezTo>
                  <a:cubicBezTo>
                    <a:pt x="1596" y="9751"/>
                    <a:pt x="3049" y="7846"/>
                    <a:pt x="4989" y="5656"/>
                  </a:cubicBezTo>
                  <a:cubicBezTo>
                    <a:pt x="6442" y="4155"/>
                    <a:pt x="8061" y="2798"/>
                    <a:pt x="9657" y="1429"/>
                  </a:cubicBezTo>
                  <a:cubicBezTo>
                    <a:pt x="10276" y="893"/>
                    <a:pt x="10776" y="429"/>
                    <a:pt x="11502" y="72"/>
                  </a:cubicBezTo>
                  <a:cubicBezTo>
                    <a:pt x="11550" y="60"/>
                    <a:pt x="11574" y="48"/>
                    <a:pt x="11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
            <p:cNvSpPr/>
            <p:nvPr/>
          </p:nvSpPr>
          <p:spPr>
            <a:xfrm>
              <a:off x="2201150" y="4586225"/>
              <a:ext cx="201650" cy="194875"/>
            </a:xfrm>
            <a:custGeom>
              <a:rect b="b" l="l" r="r" t="t"/>
              <a:pathLst>
                <a:path extrusionOk="0" h="7795" w="8066">
                  <a:moveTo>
                    <a:pt x="8056" y="0"/>
                  </a:moveTo>
                  <a:cubicBezTo>
                    <a:pt x="8025" y="0"/>
                    <a:pt x="7772" y="61"/>
                    <a:pt x="7680" y="79"/>
                  </a:cubicBezTo>
                  <a:cubicBezTo>
                    <a:pt x="6668" y="365"/>
                    <a:pt x="5775" y="960"/>
                    <a:pt x="4930" y="1579"/>
                  </a:cubicBezTo>
                  <a:cubicBezTo>
                    <a:pt x="2751" y="3163"/>
                    <a:pt x="1096" y="5378"/>
                    <a:pt x="1" y="7794"/>
                  </a:cubicBezTo>
                  <a:cubicBezTo>
                    <a:pt x="1215" y="6199"/>
                    <a:pt x="2727" y="4735"/>
                    <a:pt x="4180" y="3330"/>
                  </a:cubicBezTo>
                  <a:cubicBezTo>
                    <a:pt x="4751" y="2758"/>
                    <a:pt x="5335" y="2210"/>
                    <a:pt x="5906" y="1663"/>
                  </a:cubicBezTo>
                  <a:cubicBezTo>
                    <a:pt x="6359" y="1210"/>
                    <a:pt x="6859" y="734"/>
                    <a:pt x="7275" y="436"/>
                  </a:cubicBezTo>
                  <a:cubicBezTo>
                    <a:pt x="7514" y="270"/>
                    <a:pt x="7752" y="127"/>
                    <a:pt x="8014" y="20"/>
                  </a:cubicBezTo>
                  <a:cubicBezTo>
                    <a:pt x="8055" y="6"/>
                    <a:pt x="8066" y="0"/>
                    <a:pt x="8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
            <p:cNvSpPr/>
            <p:nvPr/>
          </p:nvSpPr>
          <p:spPr>
            <a:xfrm>
              <a:off x="2265450" y="4645350"/>
              <a:ext cx="147375" cy="120275"/>
            </a:xfrm>
            <a:custGeom>
              <a:rect b="b" l="l" r="r" t="t"/>
              <a:pathLst>
                <a:path extrusionOk="0" h="4811" w="5895">
                  <a:moveTo>
                    <a:pt x="5894" y="0"/>
                  </a:moveTo>
                  <a:cubicBezTo>
                    <a:pt x="5835" y="36"/>
                    <a:pt x="5739" y="60"/>
                    <a:pt x="5656" y="95"/>
                  </a:cubicBezTo>
                  <a:cubicBezTo>
                    <a:pt x="3299" y="941"/>
                    <a:pt x="1322" y="2703"/>
                    <a:pt x="0" y="4810"/>
                  </a:cubicBezTo>
                  <a:cubicBezTo>
                    <a:pt x="1060" y="3834"/>
                    <a:pt x="2251" y="2989"/>
                    <a:pt x="3334" y="2024"/>
                  </a:cubicBezTo>
                  <a:cubicBezTo>
                    <a:pt x="4049" y="1417"/>
                    <a:pt x="4692" y="786"/>
                    <a:pt x="5418" y="310"/>
                  </a:cubicBezTo>
                  <a:cubicBezTo>
                    <a:pt x="5573" y="203"/>
                    <a:pt x="5739" y="107"/>
                    <a:pt x="58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
            <p:cNvSpPr/>
            <p:nvPr/>
          </p:nvSpPr>
          <p:spPr>
            <a:xfrm>
              <a:off x="1703775" y="4658450"/>
              <a:ext cx="284275" cy="184275"/>
            </a:xfrm>
            <a:custGeom>
              <a:rect b="b" l="l" r="r" t="t"/>
              <a:pathLst>
                <a:path extrusionOk="0" h="7371" w="11371">
                  <a:moveTo>
                    <a:pt x="11371" y="0"/>
                  </a:moveTo>
                  <a:cubicBezTo>
                    <a:pt x="8097" y="2560"/>
                    <a:pt x="4275" y="4465"/>
                    <a:pt x="822" y="6834"/>
                  </a:cubicBezTo>
                  <a:cubicBezTo>
                    <a:pt x="548" y="7013"/>
                    <a:pt x="286" y="7191"/>
                    <a:pt x="0" y="7370"/>
                  </a:cubicBezTo>
                  <a:cubicBezTo>
                    <a:pt x="227" y="7275"/>
                    <a:pt x="429" y="7203"/>
                    <a:pt x="655" y="7120"/>
                  </a:cubicBezTo>
                  <a:cubicBezTo>
                    <a:pt x="2525" y="6358"/>
                    <a:pt x="4394" y="5525"/>
                    <a:pt x="6132" y="4477"/>
                  </a:cubicBezTo>
                  <a:cubicBezTo>
                    <a:pt x="8085" y="3262"/>
                    <a:pt x="9847" y="1762"/>
                    <a:pt x="11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
            <p:cNvSpPr/>
            <p:nvPr/>
          </p:nvSpPr>
          <p:spPr>
            <a:xfrm>
              <a:off x="1757650" y="4724525"/>
              <a:ext cx="214025" cy="117700"/>
            </a:xfrm>
            <a:custGeom>
              <a:rect b="b" l="l" r="r" t="t"/>
              <a:pathLst>
                <a:path extrusionOk="0" h="4708" w="8561">
                  <a:moveTo>
                    <a:pt x="8561" y="0"/>
                  </a:moveTo>
                  <a:cubicBezTo>
                    <a:pt x="8382" y="131"/>
                    <a:pt x="8204" y="250"/>
                    <a:pt x="8001" y="369"/>
                  </a:cubicBezTo>
                  <a:cubicBezTo>
                    <a:pt x="6489" y="1191"/>
                    <a:pt x="4965" y="1989"/>
                    <a:pt x="3477" y="2870"/>
                  </a:cubicBezTo>
                  <a:cubicBezTo>
                    <a:pt x="2334" y="3477"/>
                    <a:pt x="1227" y="4251"/>
                    <a:pt x="0" y="4703"/>
                  </a:cubicBezTo>
                  <a:cubicBezTo>
                    <a:pt x="35" y="4706"/>
                    <a:pt x="69" y="4707"/>
                    <a:pt x="104" y="4707"/>
                  </a:cubicBezTo>
                  <a:cubicBezTo>
                    <a:pt x="357" y="4707"/>
                    <a:pt x="618" y="4637"/>
                    <a:pt x="870" y="4584"/>
                  </a:cubicBezTo>
                  <a:cubicBezTo>
                    <a:pt x="1536" y="4429"/>
                    <a:pt x="2203" y="4227"/>
                    <a:pt x="2846" y="3965"/>
                  </a:cubicBezTo>
                  <a:cubicBezTo>
                    <a:pt x="4894" y="3227"/>
                    <a:pt x="6716" y="1917"/>
                    <a:pt x="8228" y="369"/>
                  </a:cubicBezTo>
                  <a:cubicBezTo>
                    <a:pt x="8335" y="262"/>
                    <a:pt x="8454" y="131"/>
                    <a:pt x="85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
            <p:cNvSpPr/>
            <p:nvPr/>
          </p:nvSpPr>
          <p:spPr>
            <a:xfrm>
              <a:off x="1854100" y="4770425"/>
              <a:ext cx="131150" cy="71700"/>
            </a:xfrm>
            <a:custGeom>
              <a:rect b="b" l="l" r="r" t="t"/>
              <a:pathLst>
                <a:path extrusionOk="0" h="2868" w="5246">
                  <a:moveTo>
                    <a:pt x="5234" y="1"/>
                  </a:moveTo>
                  <a:cubicBezTo>
                    <a:pt x="5224" y="1"/>
                    <a:pt x="5187" y="18"/>
                    <a:pt x="5132" y="45"/>
                  </a:cubicBezTo>
                  <a:cubicBezTo>
                    <a:pt x="4346" y="438"/>
                    <a:pt x="3512" y="760"/>
                    <a:pt x="2750" y="1188"/>
                  </a:cubicBezTo>
                  <a:cubicBezTo>
                    <a:pt x="1810" y="1712"/>
                    <a:pt x="964" y="2379"/>
                    <a:pt x="0" y="2867"/>
                  </a:cubicBezTo>
                  <a:cubicBezTo>
                    <a:pt x="2036" y="2498"/>
                    <a:pt x="3691" y="1355"/>
                    <a:pt x="5144" y="81"/>
                  </a:cubicBezTo>
                  <a:cubicBezTo>
                    <a:pt x="5220" y="24"/>
                    <a:pt x="5245" y="1"/>
                    <a:pt x="52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
            <p:cNvSpPr/>
            <p:nvPr/>
          </p:nvSpPr>
          <p:spPr>
            <a:xfrm>
              <a:off x="1949925" y="4813225"/>
              <a:ext cx="57475" cy="28900"/>
            </a:xfrm>
            <a:custGeom>
              <a:rect b="b" l="l" r="r" t="t"/>
              <a:pathLst>
                <a:path extrusionOk="0" h="1156" w="2299">
                  <a:moveTo>
                    <a:pt x="2299" y="0"/>
                  </a:moveTo>
                  <a:lnTo>
                    <a:pt x="2299" y="0"/>
                  </a:lnTo>
                  <a:cubicBezTo>
                    <a:pt x="1477" y="286"/>
                    <a:pt x="703" y="643"/>
                    <a:pt x="1" y="1155"/>
                  </a:cubicBezTo>
                  <a:cubicBezTo>
                    <a:pt x="858" y="965"/>
                    <a:pt x="1608" y="524"/>
                    <a:pt x="2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
            <p:cNvSpPr/>
            <p:nvPr/>
          </p:nvSpPr>
          <p:spPr>
            <a:xfrm>
              <a:off x="2568750" y="4372400"/>
              <a:ext cx="245600" cy="478950"/>
            </a:xfrm>
            <a:custGeom>
              <a:rect b="b" l="l" r="r" t="t"/>
              <a:pathLst>
                <a:path extrusionOk="0" h="19158" w="9824">
                  <a:moveTo>
                    <a:pt x="9824" y="0"/>
                  </a:moveTo>
                  <a:cubicBezTo>
                    <a:pt x="8228" y="0"/>
                    <a:pt x="6668" y="536"/>
                    <a:pt x="5299" y="1310"/>
                  </a:cubicBezTo>
                  <a:cubicBezTo>
                    <a:pt x="3442" y="2417"/>
                    <a:pt x="2013" y="4144"/>
                    <a:pt x="1192" y="6120"/>
                  </a:cubicBezTo>
                  <a:cubicBezTo>
                    <a:pt x="1" y="9061"/>
                    <a:pt x="275" y="12776"/>
                    <a:pt x="1489" y="15526"/>
                  </a:cubicBezTo>
                  <a:cubicBezTo>
                    <a:pt x="2073" y="16728"/>
                    <a:pt x="3013" y="17741"/>
                    <a:pt x="4049" y="18586"/>
                  </a:cubicBezTo>
                  <a:cubicBezTo>
                    <a:pt x="4287" y="18788"/>
                    <a:pt x="4537" y="18979"/>
                    <a:pt x="4799" y="19157"/>
                  </a:cubicBezTo>
                  <a:cubicBezTo>
                    <a:pt x="4692" y="19026"/>
                    <a:pt x="4573" y="18907"/>
                    <a:pt x="4466" y="18764"/>
                  </a:cubicBezTo>
                  <a:cubicBezTo>
                    <a:pt x="3311" y="17407"/>
                    <a:pt x="2275" y="15847"/>
                    <a:pt x="1835" y="14169"/>
                  </a:cubicBezTo>
                  <a:cubicBezTo>
                    <a:pt x="989" y="11442"/>
                    <a:pt x="894" y="8406"/>
                    <a:pt x="1977" y="6049"/>
                  </a:cubicBezTo>
                  <a:cubicBezTo>
                    <a:pt x="3406" y="2953"/>
                    <a:pt x="6347" y="548"/>
                    <a:pt x="98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
            <p:cNvSpPr/>
            <p:nvPr/>
          </p:nvSpPr>
          <p:spPr>
            <a:xfrm>
              <a:off x="2526800" y="4379525"/>
              <a:ext cx="172650" cy="452475"/>
            </a:xfrm>
            <a:custGeom>
              <a:rect b="b" l="l" r="r" t="t"/>
              <a:pathLst>
                <a:path extrusionOk="0" h="18099" w="6906">
                  <a:moveTo>
                    <a:pt x="6906" y="1"/>
                  </a:moveTo>
                  <a:lnTo>
                    <a:pt x="6906" y="1"/>
                  </a:lnTo>
                  <a:cubicBezTo>
                    <a:pt x="6406" y="144"/>
                    <a:pt x="5965" y="382"/>
                    <a:pt x="5537" y="656"/>
                  </a:cubicBezTo>
                  <a:cubicBezTo>
                    <a:pt x="4882" y="1037"/>
                    <a:pt x="4263" y="1489"/>
                    <a:pt x="3703" y="2013"/>
                  </a:cubicBezTo>
                  <a:cubicBezTo>
                    <a:pt x="2762" y="2942"/>
                    <a:pt x="2096" y="4121"/>
                    <a:pt x="1560" y="5323"/>
                  </a:cubicBezTo>
                  <a:cubicBezTo>
                    <a:pt x="238" y="8240"/>
                    <a:pt x="0" y="11490"/>
                    <a:pt x="976" y="14538"/>
                  </a:cubicBezTo>
                  <a:cubicBezTo>
                    <a:pt x="1346" y="15777"/>
                    <a:pt x="2084" y="16872"/>
                    <a:pt x="2834" y="17908"/>
                  </a:cubicBezTo>
                  <a:cubicBezTo>
                    <a:pt x="2893" y="17956"/>
                    <a:pt x="2941" y="18039"/>
                    <a:pt x="2989" y="18098"/>
                  </a:cubicBezTo>
                  <a:cubicBezTo>
                    <a:pt x="2965" y="18015"/>
                    <a:pt x="2917" y="17920"/>
                    <a:pt x="2870" y="17825"/>
                  </a:cubicBezTo>
                  <a:cubicBezTo>
                    <a:pt x="2548" y="17063"/>
                    <a:pt x="2203" y="16277"/>
                    <a:pt x="1929" y="15455"/>
                  </a:cubicBezTo>
                  <a:cubicBezTo>
                    <a:pt x="1715" y="14729"/>
                    <a:pt x="1548" y="13991"/>
                    <a:pt x="1429" y="13229"/>
                  </a:cubicBezTo>
                  <a:cubicBezTo>
                    <a:pt x="1381" y="12943"/>
                    <a:pt x="1417" y="13110"/>
                    <a:pt x="1369" y="12776"/>
                  </a:cubicBezTo>
                  <a:lnTo>
                    <a:pt x="1369" y="12776"/>
                  </a:lnTo>
                  <a:cubicBezTo>
                    <a:pt x="1369" y="12812"/>
                    <a:pt x="1381" y="12860"/>
                    <a:pt x="1381" y="12884"/>
                  </a:cubicBezTo>
                  <a:cubicBezTo>
                    <a:pt x="976" y="10300"/>
                    <a:pt x="1131" y="8026"/>
                    <a:pt x="2334" y="5299"/>
                  </a:cubicBezTo>
                  <a:cubicBezTo>
                    <a:pt x="2608" y="4656"/>
                    <a:pt x="3453" y="2966"/>
                    <a:pt x="4036" y="2335"/>
                  </a:cubicBezTo>
                  <a:cubicBezTo>
                    <a:pt x="4489" y="1799"/>
                    <a:pt x="5013" y="1323"/>
                    <a:pt x="5560" y="894"/>
                  </a:cubicBezTo>
                  <a:cubicBezTo>
                    <a:pt x="5965" y="584"/>
                    <a:pt x="6394" y="227"/>
                    <a:pt x="69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
            <p:cNvSpPr/>
            <p:nvPr/>
          </p:nvSpPr>
          <p:spPr>
            <a:xfrm>
              <a:off x="2491975" y="4426275"/>
              <a:ext cx="97650" cy="409300"/>
            </a:xfrm>
            <a:custGeom>
              <a:rect b="b" l="l" r="r" t="t"/>
              <a:pathLst>
                <a:path extrusionOk="0" h="16372" w="3906">
                  <a:moveTo>
                    <a:pt x="3905" y="0"/>
                  </a:moveTo>
                  <a:cubicBezTo>
                    <a:pt x="2750" y="1060"/>
                    <a:pt x="1977" y="2453"/>
                    <a:pt x="1334" y="3894"/>
                  </a:cubicBezTo>
                  <a:cubicBezTo>
                    <a:pt x="810" y="5037"/>
                    <a:pt x="488" y="6275"/>
                    <a:pt x="334" y="7513"/>
                  </a:cubicBezTo>
                  <a:cubicBezTo>
                    <a:pt x="0" y="9644"/>
                    <a:pt x="226" y="11883"/>
                    <a:pt x="1084" y="13871"/>
                  </a:cubicBezTo>
                  <a:cubicBezTo>
                    <a:pt x="1441" y="14740"/>
                    <a:pt x="1893" y="15538"/>
                    <a:pt x="2381" y="16336"/>
                  </a:cubicBezTo>
                  <a:cubicBezTo>
                    <a:pt x="2405" y="16348"/>
                    <a:pt x="2405" y="16359"/>
                    <a:pt x="2417" y="16371"/>
                  </a:cubicBezTo>
                  <a:cubicBezTo>
                    <a:pt x="2405" y="16300"/>
                    <a:pt x="2369" y="16240"/>
                    <a:pt x="2346" y="16169"/>
                  </a:cubicBezTo>
                  <a:cubicBezTo>
                    <a:pt x="1929" y="14954"/>
                    <a:pt x="1536" y="13740"/>
                    <a:pt x="1262" y="12502"/>
                  </a:cubicBezTo>
                  <a:cubicBezTo>
                    <a:pt x="631" y="9561"/>
                    <a:pt x="988" y="6465"/>
                    <a:pt x="2131" y="3429"/>
                  </a:cubicBezTo>
                  <a:cubicBezTo>
                    <a:pt x="2584" y="2227"/>
                    <a:pt x="3072" y="1108"/>
                    <a:pt x="3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
            <p:cNvSpPr/>
            <p:nvPr/>
          </p:nvSpPr>
          <p:spPr>
            <a:xfrm>
              <a:off x="2461000" y="4587900"/>
              <a:ext cx="51225" cy="257500"/>
            </a:xfrm>
            <a:custGeom>
              <a:rect b="b" l="l" r="r" t="t"/>
              <a:pathLst>
                <a:path extrusionOk="0" h="10300" w="2049">
                  <a:moveTo>
                    <a:pt x="858" y="0"/>
                  </a:moveTo>
                  <a:cubicBezTo>
                    <a:pt x="275" y="1477"/>
                    <a:pt x="37" y="3060"/>
                    <a:pt x="1" y="4644"/>
                  </a:cubicBezTo>
                  <a:cubicBezTo>
                    <a:pt x="13" y="6501"/>
                    <a:pt x="560" y="8418"/>
                    <a:pt x="1739" y="9894"/>
                  </a:cubicBezTo>
                  <a:lnTo>
                    <a:pt x="2049" y="10299"/>
                  </a:lnTo>
                  <a:cubicBezTo>
                    <a:pt x="1918" y="10025"/>
                    <a:pt x="1799" y="9728"/>
                    <a:pt x="1692" y="9454"/>
                  </a:cubicBezTo>
                  <a:cubicBezTo>
                    <a:pt x="1382" y="8644"/>
                    <a:pt x="1168" y="7811"/>
                    <a:pt x="1013" y="6977"/>
                  </a:cubicBezTo>
                  <a:cubicBezTo>
                    <a:pt x="811" y="5882"/>
                    <a:pt x="739" y="5322"/>
                    <a:pt x="691" y="3977"/>
                  </a:cubicBezTo>
                  <a:cubicBezTo>
                    <a:pt x="668" y="2667"/>
                    <a:pt x="644" y="1322"/>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
            <p:cNvSpPr/>
            <p:nvPr/>
          </p:nvSpPr>
          <p:spPr>
            <a:xfrm>
              <a:off x="2408025" y="4622125"/>
              <a:ext cx="44675" cy="186650"/>
            </a:xfrm>
            <a:custGeom>
              <a:rect b="b" l="l" r="r" t="t"/>
              <a:pathLst>
                <a:path extrusionOk="0" h="7466" w="1787">
                  <a:moveTo>
                    <a:pt x="1787" y="1"/>
                  </a:moveTo>
                  <a:cubicBezTo>
                    <a:pt x="1203" y="774"/>
                    <a:pt x="834" y="1679"/>
                    <a:pt x="548" y="2584"/>
                  </a:cubicBezTo>
                  <a:cubicBezTo>
                    <a:pt x="72" y="4049"/>
                    <a:pt x="1" y="5608"/>
                    <a:pt x="227" y="7120"/>
                  </a:cubicBezTo>
                  <a:cubicBezTo>
                    <a:pt x="239" y="7240"/>
                    <a:pt x="251" y="7347"/>
                    <a:pt x="286" y="7466"/>
                  </a:cubicBezTo>
                  <a:cubicBezTo>
                    <a:pt x="298" y="7323"/>
                    <a:pt x="310" y="7216"/>
                    <a:pt x="346" y="7061"/>
                  </a:cubicBezTo>
                  <a:cubicBezTo>
                    <a:pt x="548" y="5751"/>
                    <a:pt x="846" y="4477"/>
                    <a:pt x="1108" y="3180"/>
                  </a:cubicBezTo>
                  <a:cubicBezTo>
                    <a:pt x="1298" y="2108"/>
                    <a:pt x="1417" y="1024"/>
                    <a:pt x="1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
            <p:cNvSpPr/>
            <p:nvPr/>
          </p:nvSpPr>
          <p:spPr>
            <a:xfrm>
              <a:off x="2347300" y="4667075"/>
              <a:ext cx="60450" cy="147350"/>
            </a:xfrm>
            <a:custGeom>
              <a:rect b="b" l="l" r="r" t="t"/>
              <a:pathLst>
                <a:path extrusionOk="0" h="5894" w="2418">
                  <a:moveTo>
                    <a:pt x="2418" y="0"/>
                  </a:moveTo>
                  <a:cubicBezTo>
                    <a:pt x="858" y="1739"/>
                    <a:pt x="60" y="3548"/>
                    <a:pt x="1" y="5894"/>
                  </a:cubicBezTo>
                  <a:cubicBezTo>
                    <a:pt x="894" y="3620"/>
                    <a:pt x="1418" y="2477"/>
                    <a:pt x="2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
            <p:cNvSpPr/>
            <p:nvPr/>
          </p:nvSpPr>
          <p:spPr>
            <a:xfrm>
              <a:off x="2768200" y="4270600"/>
              <a:ext cx="765000" cy="102225"/>
            </a:xfrm>
            <a:custGeom>
              <a:rect b="b" l="l" r="r" t="t"/>
              <a:pathLst>
                <a:path extrusionOk="0" h="4089" w="30600">
                  <a:moveTo>
                    <a:pt x="30599" y="0"/>
                  </a:moveTo>
                  <a:lnTo>
                    <a:pt x="30599" y="0"/>
                  </a:lnTo>
                  <a:cubicBezTo>
                    <a:pt x="30516" y="60"/>
                    <a:pt x="30433" y="96"/>
                    <a:pt x="30349" y="143"/>
                  </a:cubicBezTo>
                  <a:cubicBezTo>
                    <a:pt x="29349" y="715"/>
                    <a:pt x="28039" y="1370"/>
                    <a:pt x="27242" y="1703"/>
                  </a:cubicBezTo>
                  <a:cubicBezTo>
                    <a:pt x="24464" y="2761"/>
                    <a:pt x="21913" y="3297"/>
                    <a:pt x="19112" y="3297"/>
                  </a:cubicBezTo>
                  <a:cubicBezTo>
                    <a:pt x="18635" y="3297"/>
                    <a:pt x="18151" y="3282"/>
                    <a:pt x="17657" y="3251"/>
                  </a:cubicBezTo>
                  <a:cubicBezTo>
                    <a:pt x="15407" y="3072"/>
                    <a:pt x="12740" y="2453"/>
                    <a:pt x="10251" y="1846"/>
                  </a:cubicBezTo>
                  <a:cubicBezTo>
                    <a:pt x="8287" y="1346"/>
                    <a:pt x="6322" y="810"/>
                    <a:pt x="4298" y="691"/>
                  </a:cubicBezTo>
                  <a:cubicBezTo>
                    <a:pt x="3833" y="664"/>
                    <a:pt x="3364" y="645"/>
                    <a:pt x="2894" y="645"/>
                  </a:cubicBezTo>
                  <a:cubicBezTo>
                    <a:pt x="1922" y="645"/>
                    <a:pt x="947" y="724"/>
                    <a:pt x="0" y="965"/>
                  </a:cubicBezTo>
                  <a:cubicBezTo>
                    <a:pt x="379" y="934"/>
                    <a:pt x="748" y="920"/>
                    <a:pt x="1112" y="920"/>
                  </a:cubicBezTo>
                  <a:cubicBezTo>
                    <a:pt x="2864" y="920"/>
                    <a:pt x="4472" y="1249"/>
                    <a:pt x="6227" y="1643"/>
                  </a:cubicBezTo>
                  <a:cubicBezTo>
                    <a:pt x="8335" y="2155"/>
                    <a:pt x="10454" y="2703"/>
                    <a:pt x="12573" y="3179"/>
                  </a:cubicBezTo>
                  <a:cubicBezTo>
                    <a:pt x="14526" y="3596"/>
                    <a:pt x="16490" y="4025"/>
                    <a:pt x="18491" y="4084"/>
                  </a:cubicBezTo>
                  <a:cubicBezTo>
                    <a:pt x="18648" y="4087"/>
                    <a:pt x="18805" y="4088"/>
                    <a:pt x="18962" y="4088"/>
                  </a:cubicBezTo>
                  <a:cubicBezTo>
                    <a:pt x="22327" y="4088"/>
                    <a:pt x="25653" y="3468"/>
                    <a:pt x="28349" y="1751"/>
                  </a:cubicBezTo>
                  <a:cubicBezTo>
                    <a:pt x="29147" y="1227"/>
                    <a:pt x="29897" y="655"/>
                    <a:pt x="305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
            <p:cNvSpPr/>
            <p:nvPr/>
          </p:nvSpPr>
          <p:spPr>
            <a:xfrm>
              <a:off x="3080425" y="4356325"/>
              <a:ext cx="400375" cy="69675"/>
            </a:xfrm>
            <a:custGeom>
              <a:rect b="b" l="l" r="r" t="t"/>
              <a:pathLst>
                <a:path extrusionOk="0" h="2787" w="16015">
                  <a:moveTo>
                    <a:pt x="16015" y="0"/>
                  </a:moveTo>
                  <a:lnTo>
                    <a:pt x="16015" y="0"/>
                  </a:lnTo>
                  <a:cubicBezTo>
                    <a:pt x="14177" y="1463"/>
                    <a:pt x="9634" y="1767"/>
                    <a:pt x="6230" y="1767"/>
                  </a:cubicBezTo>
                  <a:cubicBezTo>
                    <a:pt x="5422" y="1767"/>
                    <a:pt x="4677" y="1750"/>
                    <a:pt x="4049" y="1727"/>
                  </a:cubicBezTo>
                  <a:cubicBezTo>
                    <a:pt x="2632" y="1631"/>
                    <a:pt x="1775" y="1465"/>
                    <a:pt x="251" y="1203"/>
                  </a:cubicBezTo>
                  <a:cubicBezTo>
                    <a:pt x="167" y="1191"/>
                    <a:pt x="84" y="1179"/>
                    <a:pt x="1" y="1167"/>
                  </a:cubicBezTo>
                  <a:lnTo>
                    <a:pt x="1" y="1167"/>
                  </a:lnTo>
                  <a:cubicBezTo>
                    <a:pt x="894" y="1548"/>
                    <a:pt x="1799" y="1893"/>
                    <a:pt x="2739" y="2179"/>
                  </a:cubicBezTo>
                  <a:cubicBezTo>
                    <a:pt x="4186" y="2586"/>
                    <a:pt x="5739" y="2786"/>
                    <a:pt x="7299" y="2786"/>
                  </a:cubicBezTo>
                  <a:cubicBezTo>
                    <a:pt x="9204" y="2786"/>
                    <a:pt x="11118" y="2488"/>
                    <a:pt x="12860" y="1905"/>
                  </a:cubicBezTo>
                  <a:cubicBezTo>
                    <a:pt x="14003" y="1465"/>
                    <a:pt x="15229" y="977"/>
                    <a:pt x="160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
            <p:cNvSpPr/>
            <p:nvPr/>
          </p:nvSpPr>
          <p:spPr>
            <a:xfrm>
              <a:off x="3107225" y="4431625"/>
              <a:ext cx="328625" cy="45100"/>
            </a:xfrm>
            <a:custGeom>
              <a:rect b="b" l="l" r="r" t="t"/>
              <a:pathLst>
                <a:path extrusionOk="0" h="1804" w="13145">
                  <a:moveTo>
                    <a:pt x="0" y="1"/>
                  </a:moveTo>
                  <a:lnTo>
                    <a:pt x="0" y="1"/>
                  </a:lnTo>
                  <a:cubicBezTo>
                    <a:pt x="2055" y="1186"/>
                    <a:pt x="4484" y="1804"/>
                    <a:pt x="6872" y="1804"/>
                  </a:cubicBezTo>
                  <a:cubicBezTo>
                    <a:pt x="7003" y="1804"/>
                    <a:pt x="7133" y="1802"/>
                    <a:pt x="7263" y="1798"/>
                  </a:cubicBezTo>
                  <a:cubicBezTo>
                    <a:pt x="9001" y="1751"/>
                    <a:pt x="10799" y="1132"/>
                    <a:pt x="12276" y="501"/>
                  </a:cubicBezTo>
                  <a:cubicBezTo>
                    <a:pt x="12561" y="370"/>
                    <a:pt x="12859" y="239"/>
                    <a:pt x="13145" y="108"/>
                  </a:cubicBezTo>
                  <a:lnTo>
                    <a:pt x="13145" y="108"/>
                  </a:lnTo>
                  <a:cubicBezTo>
                    <a:pt x="12692" y="203"/>
                    <a:pt x="12252" y="286"/>
                    <a:pt x="11799" y="358"/>
                  </a:cubicBezTo>
                  <a:cubicBezTo>
                    <a:pt x="10764" y="524"/>
                    <a:pt x="9692" y="703"/>
                    <a:pt x="8597" y="786"/>
                  </a:cubicBezTo>
                  <a:cubicBezTo>
                    <a:pt x="8024" y="827"/>
                    <a:pt x="7459" y="841"/>
                    <a:pt x="6893" y="841"/>
                  </a:cubicBezTo>
                  <a:cubicBezTo>
                    <a:pt x="6459" y="841"/>
                    <a:pt x="6024" y="832"/>
                    <a:pt x="5584" y="822"/>
                  </a:cubicBezTo>
                  <a:cubicBezTo>
                    <a:pt x="4656" y="822"/>
                    <a:pt x="2989" y="655"/>
                    <a:pt x="2584" y="584"/>
                  </a:cubicBezTo>
                  <a:cubicBezTo>
                    <a:pt x="1691" y="465"/>
                    <a:pt x="822" y="3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
            <p:cNvSpPr/>
            <p:nvPr/>
          </p:nvSpPr>
          <p:spPr>
            <a:xfrm>
              <a:off x="3285825" y="4489375"/>
              <a:ext cx="300" cy="25"/>
            </a:xfrm>
            <a:custGeom>
              <a:rect b="b" l="l" r="r" t="t"/>
              <a:pathLst>
                <a:path extrusionOk="0" h="1" w="12">
                  <a:moveTo>
                    <a:pt x="0" y="0"/>
                  </a:moveTo>
                  <a:cubicBezTo>
                    <a:pt x="0" y="0"/>
                    <a:pt x="1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
            <p:cNvSpPr/>
            <p:nvPr/>
          </p:nvSpPr>
          <p:spPr>
            <a:xfrm>
              <a:off x="3270925" y="4476875"/>
              <a:ext cx="158975" cy="28225"/>
            </a:xfrm>
            <a:custGeom>
              <a:rect b="b" l="l" r="r" t="t"/>
              <a:pathLst>
                <a:path extrusionOk="0" h="1129" w="6359">
                  <a:moveTo>
                    <a:pt x="6359" y="0"/>
                  </a:moveTo>
                  <a:lnTo>
                    <a:pt x="6359" y="0"/>
                  </a:lnTo>
                  <a:cubicBezTo>
                    <a:pt x="5347" y="167"/>
                    <a:pt x="4239" y="203"/>
                    <a:pt x="3215" y="358"/>
                  </a:cubicBezTo>
                  <a:cubicBezTo>
                    <a:pt x="2193" y="517"/>
                    <a:pt x="1181" y="860"/>
                    <a:pt x="149" y="860"/>
                  </a:cubicBezTo>
                  <a:cubicBezTo>
                    <a:pt x="100" y="860"/>
                    <a:pt x="50" y="859"/>
                    <a:pt x="1" y="858"/>
                  </a:cubicBezTo>
                  <a:lnTo>
                    <a:pt x="1" y="858"/>
                  </a:lnTo>
                  <a:cubicBezTo>
                    <a:pt x="490" y="1047"/>
                    <a:pt x="1083" y="1128"/>
                    <a:pt x="1717" y="1128"/>
                  </a:cubicBezTo>
                  <a:cubicBezTo>
                    <a:pt x="3349" y="1128"/>
                    <a:pt x="5252" y="592"/>
                    <a:pt x="6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
            <p:cNvSpPr/>
            <p:nvPr/>
          </p:nvSpPr>
          <p:spPr>
            <a:xfrm>
              <a:off x="2756575" y="4414650"/>
              <a:ext cx="178625" cy="307800"/>
            </a:xfrm>
            <a:custGeom>
              <a:rect b="b" l="l" r="r" t="t"/>
              <a:pathLst>
                <a:path extrusionOk="0" h="12312" w="7145">
                  <a:moveTo>
                    <a:pt x="7145" y="1"/>
                  </a:moveTo>
                  <a:lnTo>
                    <a:pt x="7145" y="1"/>
                  </a:lnTo>
                  <a:cubicBezTo>
                    <a:pt x="4513" y="525"/>
                    <a:pt x="2001" y="2144"/>
                    <a:pt x="894" y="4644"/>
                  </a:cubicBezTo>
                  <a:cubicBezTo>
                    <a:pt x="1" y="6395"/>
                    <a:pt x="84" y="8431"/>
                    <a:pt x="703" y="10228"/>
                  </a:cubicBezTo>
                  <a:cubicBezTo>
                    <a:pt x="929" y="10955"/>
                    <a:pt x="1251" y="11657"/>
                    <a:pt x="1751" y="12241"/>
                  </a:cubicBezTo>
                  <a:cubicBezTo>
                    <a:pt x="1763" y="12252"/>
                    <a:pt x="1787" y="12288"/>
                    <a:pt x="1811" y="12312"/>
                  </a:cubicBezTo>
                  <a:cubicBezTo>
                    <a:pt x="1727" y="12181"/>
                    <a:pt x="1668" y="12038"/>
                    <a:pt x="1608" y="11895"/>
                  </a:cubicBezTo>
                  <a:cubicBezTo>
                    <a:pt x="1191" y="10931"/>
                    <a:pt x="1132" y="10026"/>
                    <a:pt x="1049" y="9026"/>
                  </a:cubicBezTo>
                  <a:cubicBezTo>
                    <a:pt x="894" y="7276"/>
                    <a:pt x="1370" y="5799"/>
                    <a:pt x="1906" y="4740"/>
                  </a:cubicBezTo>
                  <a:cubicBezTo>
                    <a:pt x="2918" y="2489"/>
                    <a:pt x="4644" y="1037"/>
                    <a:pt x="71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
            <p:cNvSpPr/>
            <p:nvPr/>
          </p:nvSpPr>
          <p:spPr>
            <a:xfrm>
              <a:off x="2791700" y="4493825"/>
              <a:ext cx="70575" cy="223575"/>
            </a:xfrm>
            <a:custGeom>
              <a:rect b="b" l="l" r="r" t="t"/>
              <a:pathLst>
                <a:path extrusionOk="0" h="8943" w="2823">
                  <a:moveTo>
                    <a:pt x="2823" y="1"/>
                  </a:moveTo>
                  <a:lnTo>
                    <a:pt x="2823" y="1"/>
                  </a:lnTo>
                  <a:cubicBezTo>
                    <a:pt x="2692" y="132"/>
                    <a:pt x="2561" y="275"/>
                    <a:pt x="2430" y="418"/>
                  </a:cubicBezTo>
                  <a:cubicBezTo>
                    <a:pt x="286" y="2739"/>
                    <a:pt x="1" y="6192"/>
                    <a:pt x="1477" y="8943"/>
                  </a:cubicBezTo>
                  <a:cubicBezTo>
                    <a:pt x="1239" y="7657"/>
                    <a:pt x="1215" y="6276"/>
                    <a:pt x="1370" y="4918"/>
                  </a:cubicBezTo>
                  <a:cubicBezTo>
                    <a:pt x="1477" y="3942"/>
                    <a:pt x="1668" y="2644"/>
                    <a:pt x="2346" y="870"/>
                  </a:cubicBezTo>
                  <a:cubicBezTo>
                    <a:pt x="2442" y="632"/>
                    <a:pt x="2644" y="251"/>
                    <a:pt x="2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
            <p:cNvSpPr/>
            <p:nvPr/>
          </p:nvSpPr>
          <p:spPr>
            <a:xfrm>
              <a:off x="2850350" y="4583725"/>
              <a:ext cx="24125" cy="116400"/>
            </a:xfrm>
            <a:custGeom>
              <a:rect b="b" l="l" r="r" t="t"/>
              <a:pathLst>
                <a:path extrusionOk="0" h="4656" w="965">
                  <a:moveTo>
                    <a:pt x="965" y="1"/>
                  </a:moveTo>
                  <a:cubicBezTo>
                    <a:pt x="929" y="60"/>
                    <a:pt x="893" y="132"/>
                    <a:pt x="858" y="215"/>
                  </a:cubicBezTo>
                  <a:cubicBezTo>
                    <a:pt x="48" y="1548"/>
                    <a:pt x="0" y="3227"/>
                    <a:pt x="584" y="4656"/>
                  </a:cubicBezTo>
                  <a:cubicBezTo>
                    <a:pt x="560" y="3751"/>
                    <a:pt x="619" y="2858"/>
                    <a:pt x="703" y="1965"/>
                  </a:cubicBezTo>
                  <a:cubicBezTo>
                    <a:pt x="750" y="1382"/>
                    <a:pt x="750" y="906"/>
                    <a:pt x="869" y="394"/>
                  </a:cubicBezTo>
                  <a:cubicBezTo>
                    <a:pt x="893" y="251"/>
                    <a:pt x="929" y="120"/>
                    <a:pt x="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
            <p:cNvSpPr/>
            <p:nvPr/>
          </p:nvSpPr>
          <p:spPr>
            <a:xfrm>
              <a:off x="2900350" y="4653375"/>
              <a:ext cx="2100" cy="5100"/>
            </a:xfrm>
            <a:custGeom>
              <a:rect b="b" l="l" r="r" t="t"/>
              <a:pathLst>
                <a:path extrusionOk="0" h="204" w="84">
                  <a:moveTo>
                    <a:pt x="84" y="1"/>
                  </a:moveTo>
                  <a:cubicBezTo>
                    <a:pt x="48" y="60"/>
                    <a:pt x="12" y="132"/>
                    <a:pt x="1" y="203"/>
                  </a:cubicBezTo>
                  <a:cubicBezTo>
                    <a:pt x="48" y="144"/>
                    <a:pt x="72" y="84"/>
                    <a:pt x="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
            <p:cNvSpPr/>
            <p:nvPr/>
          </p:nvSpPr>
          <p:spPr>
            <a:xfrm>
              <a:off x="2629475" y="4653075"/>
              <a:ext cx="278650" cy="188150"/>
            </a:xfrm>
            <a:custGeom>
              <a:rect b="b" l="l" r="r" t="t"/>
              <a:pathLst>
                <a:path extrusionOk="0" h="7526" w="11146">
                  <a:moveTo>
                    <a:pt x="1" y="1"/>
                  </a:moveTo>
                  <a:lnTo>
                    <a:pt x="1" y="1"/>
                  </a:lnTo>
                  <a:cubicBezTo>
                    <a:pt x="84" y="620"/>
                    <a:pt x="322" y="1156"/>
                    <a:pt x="560" y="1668"/>
                  </a:cubicBezTo>
                  <a:cubicBezTo>
                    <a:pt x="941" y="2453"/>
                    <a:pt x="1418" y="3215"/>
                    <a:pt x="1977" y="3894"/>
                  </a:cubicBezTo>
                  <a:cubicBezTo>
                    <a:pt x="3537" y="5859"/>
                    <a:pt x="6002" y="6883"/>
                    <a:pt x="8442" y="7264"/>
                  </a:cubicBezTo>
                  <a:cubicBezTo>
                    <a:pt x="9335" y="7406"/>
                    <a:pt x="10240" y="7478"/>
                    <a:pt x="11145" y="7526"/>
                  </a:cubicBezTo>
                  <a:cubicBezTo>
                    <a:pt x="11074" y="7514"/>
                    <a:pt x="11014" y="7490"/>
                    <a:pt x="10943" y="7478"/>
                  </a:cubicBezTo>
                  <a:cubicBezTo>
                    <a:pt x="9585" y="7097"/>
                    <a:pt x="8228" y="6633"/>
                    <a:pt x="6918" y="6097"/>
                  </a:cubicBezTo>
                  <a:cubicBezTo>
                    <a:pt x="5180" y="5335"/>
                    <a:pt x="3216" y="4228"/>
                    <a:pt x="1894" y="2751"/>
                  </a:cubicBezTo>
                  <a:cubicBezTo>
                    <a:pt x="1382" y="2215"/>
                    <a:pt x="1060" y="1799"/>
                    <a:pt x="668" y="1251"/>
                  </a:cubicBezTo>
                  <a:cubicBezTo>
                    <a:pt x="477" y="965"/>
                    <a:pt x="132" y="42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
            <p:cNvSpPr/>
            <p:nvPr/>
          </p:nvSpPr>
          <p:spPr>
            <a:xfrm>
              <a:off x="2643475" y="4739700"/>
              <a:ext cx="157175" cy="122350"/>
            </a:xfrm>
            <a:custGeom>
              <a:rect b="b" l="l" r="r" t="t"/>
              <a:pathLst>
                <a:path extrusionOk="0" h="4894" w="6287">
                  <a:moveTo>
                    <a:pt x="0" y="1"/>
                  </a:moveTo>
                  <a:cubicBezTo>
                    <a:pt x="905" y="2810"/>
                    <a:pt x="2977" y="4001"/>
                    <a:pt x="5704" y="4727"/>
                  </a:cubicBezTo>
                  <a:cubicBezTo>
                    <a:pt x="5894" y="4787"/>
                    <a:pt x="6096" y="4846"/>
                    <a:pt x="6287" y="4894"/>
                  </a:cubicBezTo>
                  <a:cubicBezTo>
                    <a:pt x="6013" y="4763"/>
                    <a:pt x="5751" y="4608"/>
                    <a:pt x="5501" y="4453"/>
                  </a:cubicBezTo>
                  <a:cubicBezTo>
                    <a:pt x="3263" y="2977"/>
                    <a:pt x="1465" y="215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
            <p:cNvSpPr/>
            <p:nvPr/>
          </p:nvSpPr>
          <p:spPr>
            <a:xfrm>
              <a:off x="2837850" y="4727200"/>
              <a:ext cx="206000" cy="64525"/>
            </a:xfrm>
            <a:custGeom>
              <a:rect b="b" l="l" r="r" t="t"/>
              <a:pathLst>
                <a:path extrusionOk="0" h="2581" w="8240">
                  <a:moveTo>
                    <a:pt x="0" y="0"/>
                  </a:moveTo>
                  <a:lnTo>
                    <a:pt x="0" y="0"/>
                  </a:lnTo>
                  <a:cubicBezTo>
                    <a:pt x="548" y="1251"/>
                    <a:pt x="1810" y="2048"/>
                    <a:pt x="3096" y="2417"/>
                  </a:cubicBezTo>
                  <a:cubicBezTo>
                    <a:pt x="3537" y="2529"/>
                    <a:pt x="3990" y="2580"/>
                    <a:pt x="4444" y="2580"/>
                  </a:cubicBezTo>
                  <a:cubicBezTo>
                    <a:pt x="5201" y="2580"/>
                    <a:pt x="5960" y="2437"/>
                    <a:pt x="6668" y="2191"/>
                  </a:cubicBezTo>
                  <a:cubicBezTo>
                    <a:pt x="7203" y="1989"/>
                    <a:pt x="7739" y="1763"/>
                    <a:pt x="8239" y="1513"/>
                  </a:cubicBezTo>
                  <a:lnTo>
                    <a:pt x="8239" y="1513"/>
                  </a:lnTo>
                  <a:lnTo>
                    <a:pt x="7704" y="1596"/>
                  </a:lnTo>
                  <a:cubicBezTo>
                    <a:pt x="6815" y="1729"/>
                    <a:pt x="6224" y="1818"/>
                    <a:pt x="5269" y="1818"/>
                  </a:cubicBezTo>
                  <a:cubicBezTo>
                    <a:pt x="5111" y="1818"/>
                    <a:pt x="4943" y="1815"/>
                    <a:pt x="4763" y="1810"/>
                  </a:cubicBezTo>
                  <a:cubicBezTo>
                    <a:pt x="3405" y="1763"/>
                    <a:pt x="1334" y="1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
            <p:cNvSpPr/>
            <p:nvPr/>
          </p:nvSpPr>
          <p:spPr>
            <a:xfrm>
              <a:off x="2872675" y="4717375"/>
              <a:ext cx="83075" cy="34250"/>
            </a:xfrm>
            <a:custGeom>
              <a:rect b="b" l="l" r="r" t="t"/>
              <a:pathLst>
                <a:path extrusionOk="0" h="1370" w="3323">
                  <a:moveTo>
                    <a:pt x="0" y="1"/>
                  </a:moveTo>
                  <a:lnTo>
                    <a:pt x="0" y="1"/>
                  </a:lnTo>
                  <a:cubicBezTo>
                    <a:pt x="464" y="993"/>
                    <a:pt x="1602" y="1370"/>
                    <a:pt x="2645" y="1370"/>
                  </a:cubicBezTo>
                  <a:cubicBezTo>
                    <a:pt x="2753" y="1370"/>
                    <a:pt x="2860" y="1366"/>
                    <a:pt x="2965" y="1358"/>
                  </a:cubicBezTo>
                  <a:cubicBezTo>
                    <a:pt x="3084" y="1358"/>
                    <a:pt x="3203" y="1334"/>
                    <a:pt x="3322" y="1322"/>
                  </a:cubicBezTo>
                  <a:cubicBezTo>
                    <a:pt x="3072" y="1251"/>
                    <a:pt x="2798" y="1203"/>
                    <a:pt x="2548" y="1132"/>
                  </a:cubicBezTo>
                  <a:cubicBezTo>
                    <a:pt x="1584" y="846"/>
                    <a:pt x="679" y="65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
            <p:cNvSpPr/>
            <p:nvPr/>
          </p:nvSpPr>
          <p:spPr>
            <a:xfrm>
              <a:off x="2821175" y="4776900"/>
              <a:ext cx="185175" cy="47300"/>
            </a:xfrm>
            <a:custGeom>
              <a:rect b="b" l="l" r="r" t="t"/>
              <a:pathLst>
                <a:path extrusionOk="0" h="1892" w="7407">
                  <a:moveTo>
                    <a:pt x="0" y="1"/>
                  </a:moveTo>
                  <a:lnTo>
                    <a:pt x="0" y="1"/>
                  </a:lnTo>
                  <a:cubicBezTo>
                    <a:pt x="667" y="679"/>
                    <a:pt x="1548" y="1191"/>
                    <a:pt x="2441" y="1525"/>
                  </a:cubicBezTo>
                  <a:cubicBezTo>
                    <a:pt x="3141" y="1777"/>
                    <a:pt x="3877" y="1891"/>
                    <a:pt x="4615" y="1891"/>
                  </a:cubicBezTo>
                  <a:cubicBezTo>
                    <a:pt x="5409" y="1891"/>
                    <a:pt x="6207" y="1759"/>
                    <a:pt x="6966" y="1525"/>
                  </a:cubicBezTo>
                  <a:cubicBezTo>
                    <a:pt x="7108" y="1489"/>
                    <a:pt x="7263" y="1430"/>
                    <a:pt x="7406" y="1370"/>
                  </a:cubicBezTo>
                  <a:lnTo>
                    <a:pt x="7406" y="1370"/>
                  </a:lnTo>
                  <a:cubicBezTo>
                    <a:pt x="7156" y="1394"/>
                    <a:pt x="6906" y="1394"/>
                    <a:pt x="6644" y="1394"/>
                  </a:cubicBezTo>
                  <a:cubicBezTo>
                    <a:pt x="5025" y="1394"/>
                    <a:pt x="3810" y="1251"/>
                    <a:pt x="2227" y="834"/>
                  </a:cubicBezTo>
                  <a:cubicBezTo>
                    <a:pt x="1453" y="596"/>
                    <a:pt x="667" y="37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
            <p:cNvSpPr/>
            <p:nvPr/>
          </p:nvSpPr>
          <p:spPr>
            <a:xfrm>
              <a:off x="460175" y="2723075"/>
              <a:ext cx="31275" cy="244400"/>
            </a:xfrm>
            <a:custGeom>
              <a:rect b="b" l="l" r="r" t="t"/>
              <a:pathLst>
                <a:path extrusionOk="0" h="9776" w="1251">
                  <a:moveTo>
                    <a:pt x="202" y="1"/>
                  </a:moveTo>
                  <a:cubicBezTo>
                    <a:pt x="214" y="239"/>
                    <a:pt x="202" y="477"/>
                    <a:pt x="202" y="715"/>
                  </a:cubicBezTo>
                  <a:cubicBezTo>
                    <a:pt x="167" y="2192"/>
                    <a:pt x="143" y="3680"/>
                    <a:pt x="107" y="5144"/>
                  </a:cubicBezTo>
                  <a:cubicBezTo>
                    <a:pt x="107" y="6692"/>
                    <a:pt x="119" y="8228"/>
                    <a:pt x="0" y="9776"/>
                  </a:cubicBezTo>
                  <a:cubicBezTo>
                    <a:pt x="1119" y="6633"/>
                    <a:pt x="1250" y="3656"/>
                    <a:pt x="333" y="441"/>
                  </a:cubicBezTo>
                  <a:lnTo>
                    <a:pt x="2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
            <p:cNvSpPr/>
            <p:nvPr/>
          </p:nvSpPr>
          <p:spPr>
            <a:xfrm>
              <a:off x="525950" y="2749575"/>
              <a:ext cx="29200" cy="188450"/>
            </a:xfrm>
            <a:custGeom>
              <a:rect b="b" l="l" r="r" t="t"/>
              <a:pathLst>
                <a:path extrusionOk="0" h="7538" w="1168">
                  <a:moveTo>
                    <a:pt x="215" y="0"/>
                  </a:moveTo>
                  <a:lnTo>
                    <a:pt x="215" y="0"/>
                  </a:lnTo>
                  <a:cubicBezTo>
                    <a:pt x="227" y="179"/>
                    <a:pt x="250" y="346"/>
                    <a:pt x="262" y="548"/>
                  </a:cubicBezTo>
                  <a:cubicBezTo>
                    <a:pt x="262" y="1560"/>
                    <a:pt x="203" y="2572"/>
                    <a:pt x="179" y="3584"/>
                  </a:cubicBezTo>
                  <a:cubicBezTo>
                    <a:pt x="155" y="4906"/>
                    <a:pt x="143" y="6227"/>
                    <a:pt x="0" y="7537"/>
                  </a:cubicBezTo>
                  <a:cubicBezTo>
                    <a:pt x="1036" y="5299"/>
                    <a:pt x="1167" y="2679"/>
                    <a:pt x="346" y="346"/>
                  </a:cubicBezTo>
                  <a:lnTo>
                    <a:pt x="2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
            <p:cNvSpPr/>
            <p:nvPr/>
          </p:nvSpPr>
          <p:spPr>
            <a:xfrm>
              <a:off x="259250" y="2771300"/>
              <a:ext cx="20850" cy="168800"/>
            </a:xfrm>
            <a:custGeom>
              <a:rect b="b" l="l" r="r" t="t"/>
              <a:pathLst>
                <a:path extrusionOk="0" h="6752" w="834">
                  <a:moveTo>
                    <a:pt x="715" y="1"/>
                  </a:moveTo>
                  <a:cubicBezTo>
                    <a:pt x="703" y="48"/>
                    <a:pt x="703" y="96"/>
                    <a:pt x="691" y="155"/>
                  </a:cubicBezTo>
                  <a:cubicBezTo>
                    <a:pt x="155" y="2310"/>
                    <a:pt x="0" y="4549"/>
                    <a:pt x="346" y="6751"/>
                  </a:cubicBezTo>
                  <a:cubicBezTo>
                    <a:pt x="584" y="5025"/>
                    <a:pt x="834" y="3251"/>
                    <a:pt x="774" y="1477"/>
                  </a:cubicBezTo>
                  <a:cubicBezTo>
                    <a:pt x="762" y="989"/>
                    <a:pt x="739" y="501"/>
                    <a:pt x="7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
            <p:cNvSpPr/>
            <p:nvPr/>
          </p:nvSpPr>
          <p:spPr>
            <a:xfrm>
              <a:off x="340200" y="2683500"/>
              <a:ext cx="25925" cy="348275"/>
            </a:xfrm>
            <a:custGeom>
              <a:rect b="b" l="l" r="r" t="t"/>
              <a:pathLst>
                <a:path extrusionOk="0" h="13931" w="1037">
                  <a:moveTo>
                    <a:pt x="989" y="0"/>
                  </a:moveTo>
                  <a:lnTo>
                    <a:pt x="989" y="0"/>
                  </a:lnTo>
                  <a:cubicBezTo>
                    <a:pt x="977" y="48"/>
                    <a:pt x="965" y="107"/>
                    <a:pt x="953" y="155"/>
                  </a:cubicBezTo>
                  <a:cubicBezTo>
                    <a:pt x="310" y="2501"/>
                    <a:pt x="37" y="4965"/>
                    <a:pt x="1" y="7406"/>
                  </a:cubicBezTo>
                  <a:cubicBezTo>
                    <a:pt x="13" y="9585"/>
                    <a:pt x="239" y="11764"/>
                    <a:pt x="418" y="13931"/>
                  </a:cubicBezTo>
                  <a:cubicBezTo>
                    <a:pt x="739" y="11240"/>
                    <a:pt x="965" y="8513"/>
                    <a:pt x="1013" y="5775"/>
                  </a:cubicBezTo>
                  <a:cubicBezTo>
                    <a:pt x="1037" y="4346"/>
                    <a:pt x="1013" y="2905"/>
                    <a:pt x="965" y="1477"/>
                  </a:cubicBezTo>
                  <a:cubicBezTo>
                    <a:pt x="965" y="989"/>
                    <a:pt x="977" y="500"/>
                    <a:pt x="9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
            <p:cNvSpPr/>
            <p:nvPr/>
          </p:nvSpPr>
          <p:spPr>
            <a:xfrm>
              <a:off x="408675" y="2798100"/>
              <a:ext cx="12225" cy="129500"/>
            </a:xfrm>
            <a:custGeom>
              <a:rect b="b" l="l" r="r" t="t"/>
              <a:pathLst>
                <a:path extrusionOk="0" h="5180" w="489">
                  <a:moveTo>
                    <a:pt x="215" y="0"/>
                  </a:moveTo>
                  <a:cubicBezTo>
                    <a:pt x="119" y="810"/>
                    <a:pt x="0" y="1667"/>
                    <a:pt x="0" y="2524"/>
                  </a:cubicBezTo>
                  <a:cubicBezTo>
                    <a:pt x="12" y="3417"/>
                    <a:pt x="119" y="4310"/>
                    <a:pt x="238" y="5179"/>
                  </a:cubicBezTo>
                  <a:cubicBezTo>
                    <a:pt x="357" y="4334"/>
                    <a:pt x="477" y="3489"/>
                    <a:pt x="488" y="2643"/>
                  </a:cubicBezTo>
                  <a:cubicBezTo>
                    <a:pt x="488" y="1750"/>
                    <a:pt x="381" y="869"/>
                    <a:pt x="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
            <p:cNvSpPr/>
            <p:nvPr/>
          </p:nvSpPr>
          <p:spPr>
            <a:xfrm>
              <a:off x="5930200" y="1586050"/>
              <a:ext cx="499175" cy="317600"/>
            </a:xfrm>
            <a:custGeom>
              <a:rect b="b" l="l" r="r" t="t"/>
              <a:pathLst>
                <a:path extrusionOk="0" h="12704" w="19967">
                  <a:moveTo>
                    <a:pt x="0" y="0"/>
                  </a:moveTo>
                  <a:lnTo>
                    <a:pt x="0" y="0"/>
                  </a:lnTo>
                  <a:cubicBezTo>
                    <a:pt x="1572" y="536"/>
                    <a:pt x="2917" y="1155"/>
                    <a:pt x="4429" y="1905"/>
                  </a:cubicBezTo>
                  <a:cubicBezTo>
                    <a:pt x="6275" y="2810"/>
                    <a:pt x="8073" y="3810"/>
                    <a:pt x="9775" y="4965"/>
                  </a:cubicBezTo>
                  <a:cubicBezTo>
                    <a:pt x="12657" y="6870"/>
                    <a:pt x="14883" y="8763"/>
                    <a:pt x="17657" y="10918"/>
                  </a:cubicBezTo>
                  <a:cubicBezTo>
                    <a:pt x="18133" y="11299"/>
                    <a:pt x="18729" y="11716"/>
                    <a:pt x="19348" y="12192"/>
                  </a:cubicBezTo>
                  <a:cubicBezTo>
                    <a:pt x="19562" y="12371"/>
                    <a:pt x="19777" y="12525"/>
                    <a:pt x="19967" y="12704"/>
                  </a:cubicBezTo>
                  <a:cubicBezTo>
                    <a:pt x="19526" y="12216"/>
                    <a:pt x="19110" y="11728"/>
                    <a:pt x="18669" y="11240"/>
                  </a:cubicBezTo>
                  <a:cubicBezTo>
                    <a:pt x="16574" y="8823"/>
                    <a:pt x="14085" y="6775"/>
                    <a:pt x="11430" y="5001"/>
                  </a:cubicBezTo>
                  <a:cubicBezTo>
                    <a:pt x="9859" y="3941"/>
                    <a:pt x="8275" y="2929"/>
                    <a:pt x="6572" y="2107"/>
                  </a:cubicBezTo>
                  <a:cubicBezTo>
                    <a:pt x="4477" y="1155"/>
                    <a:pt x="2274" y="3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
            <p:cNvSpPr/>
            <p:nvPr/>
          </p:nvSpPr>
          <p:spPr>
            <a:xfrm>
              <a:off x="5934650" y="1525025"/>
              <a:ext cx="591475" cy="389050"/>
            </a:xfrm>
            <a:custGeom>
              <a:rect b="b" l="l" r="r" t="t"/>
              <a:pathLst>
                <a:path extrusionOk="0" h="15562" w="23659">
                  <a:moveTo>
                    <a:pt x="1" y="0"/>
                  </a:moveTo>
                  <a:lnTo>
                    <a:pt x="1" y="0"/>
                  </a:lnTo>
                  <a:cubicBezTo>
                    <a:pt x="1870" y="560"/>
                    <a:pt x="3608" y="1298"/>
                    <a:pt x="5275" y="2024"/>
                  </a:cubicBezTo>
                  <a:cubicBezTo>
                    <a:pt x="7014" y="2798"/>
                    <a:pt x="8728" y="3632"/>
                    <a:pt x="10359" y="4644"/>
                  </a:cubicBezTo>
                  <a:cubicBezTo>
                    <a:pt x="12514" y="6001"/>
                    <a:pt x="14384" y="7394"/>
                    <a:pt x="16170" y="8882"/>
                  </a:cubicBezTo>
                  <a:cubicBezTo>
                    <a:pt x="17586" y="10061"/>
                    <a:pt x="18896" y="11323"/>
                    <a:pt x="20265" y="12549"/>
                  </a:cubicBezTo>
                  <a:cubicBezTo>
                    <a:pt x="21337" y="13526"/>
                    <a:pt x="22480" y="14431"/>
                    <a:pt x="23528" y="15443"/>
                  </a:cubicBezTo>
                  <a:cubicBezTo>
                    <a:pt x="23575" y="15490"/>
                    <a:pt x="23611" y="15526"/>
                    <a:pt x="23659" y="15562"/>
                  </a:cubicBezTo>
                  <a:cubicBezTo>
                    <a:pt x="22956" y="14645"/>
                    <a:pt x="22242" y="13716"/>
                    <a:pt x="21468" y="12847"/>
                  </a:cubicBezTo>
                  <a:cubicBezTo>
                    <a:pt x="19241" y="10252"/>
                    <a:pt x="16634" y="8037"/>
                    <a:pt x="13836" y="6072"/>
                  </a:cubicBezTo>
                  <a:cubicBezTo>
                    <a:pt x="11740" y="4572"/>
                    <a:pt x="9526" y="3203"/>
                    <a:pt x="7145" y="2155"/>
                  </a:cubicBezTo>
                  <a:cubicBezTo>
                    <a:pt x="4847" y="1191"/>
                    <a:pt x="2454" y="41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
            <p:cNvSpPr/>
            <p:nvPr/>
          </p:nvSpPr>
          <p:spPr>
            <a:xfrm>
              <a:off x="6054625" y="1485125"/>
              <a:ext cx="547100" cy="418525"/>
            </a:xfrm>
            <a:custGeom>
              <a:rect b="b" l="l" r="r" t="t"/>
              <a:pathLst>
                <a:path extrusionOk="0" h="16741" w="21884">
                  <a:moveTo>
                    <a:pt x="0" y="1"/>
                  </a:moveTo>
                  <a:cubicBezTo>
                    <a:pt x="4012" y="1882"/>
                    <a:pt x="7834" y="4144"/>
                    <a:pt x="11347" y="6835"/>
                  </a:cubicBezTo>
                  <a:cubicBezTo>
                    <a:pt x="12371" y="7621"/>
                    <a:pt x="14157" y="9121"/>
                    <a:pt x="15335" y="10252"/>
                  </a:cubicBezTo>
                  <a:cubicBezTo>
                    <a:pt x="16633" y="11478"/>
                    <a:pt x="17859" y="12752"/>
                    <a:pt x="19133" y="13991"/>
                  </a:cubicBezTo>
                  <a:cubicBezTo>
                    <a:pt x="19979" y="14824"/>
                    <a:pt x="20812" y="15646"/>
                    <a:pt x="21658" y="16479"/>
                  </a:cubicBezTo>
                  <a:cubicBezTo>
                    <a:pt x="21692" y="16513"/>
                    <a:pt x="21732" y="16551"/>
                    <a:pt x="21771" y="16592"/>
                  </a:cubicBezTo>
                  <a:lnTo>
                    <a:pt x="21771" y="16592"/>
                  </a:lnTo>
                  <a:cubicBezTo>
                    <a:pt x="21160" y="15781"/>
                    <a:pt x="20596" y="14943"/>
                    <a:pt x="19979" y="14169"/>
                  </a:cubicBezTo>
                  <a:cubicBezTo>
                    <a:pt x="17597" y="11121"/>
                    <a:pt x="14680" y="8514"/>
                    <a:pt x="11609" y="6144"/>
                  </a:cubicBezTo>
                  <a:cubicBezTo>
                    <a:pt x="9525" y="4573"/>
                    <a:pt x="7346" y="3096"/>
                    <a:pt x="5001" y="1918"/>
                  </a:cubicBezTo>
                  <a:cubicBezTo>
                    <a:pt x="3417" y="1132"/>
                    <a:pt x="1715" y="525"/>
                    <a:pt x="0" y="1"/>
                  </a:cubicBezTo>
                  <a:close/>
                  <a:moveTo>
                    <a:pt x="21771" y="16592"/>
                  </a:moveTo>
                  <a:cubicBezTo>
                    <a:pt x="21808" y="16642"/>
                    <a:pt x="21846" y="16691"/>
                    <a:pt x="21884" y="16741"/>
                  </a:cubicBezTo>
                  <a:cubicBezTo>
                    <a:pt x="21853" y="16685"/>
                    <a:pt x="21812" y="16636"/>
                    <a:pt x="21771" y="1659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
            <p:cNvSpPr/>
            <p:nvPr/>
          </p:nvSpPr>
          <p:spPr>
            <a:xfrm>
              <a:off x="6096575" y="1425600"/>
              <a:ext cx="462000" cy="314950"/>
            </a:xfrm>
            <a:custGeom>
              <a:rect b="b" l="l" r="r" t="t"/>
              <a:pathLst>
                <a:path extrusionOk="0" h="12598" w="18480">
                  <a:moveTo>
                    <a:pt x="1" y="1"/>
                  </a:moveTo>
                  <a:lnTo>
                    <a:pt x="1" y="1"/>
                  </a:lnTo>
                  <a:cubicBezTo>
                    <a:pt x="2132" y="858"/>
                    <a:pt x="4132" y="2037"/>
                    <a:pt x="6097" y="3227"/>
                  </a:cubicBezTo>
                  <a:cubicBezTo>
                    <a:pt x="9812" y="5430"/>
                    <a:pt x="12764" y="7835"/>
                    <a:pt x="16015" y="10526"/>
                  </a:cubicBezTo>
                  <a:cubicBezTo>
                    <a:pt x="16812" y="11181"/>
                    <a:pt x="17610" y="11835"/>
                    <a:pt x="18384" y="12514"/>
                  </a:cubicBezTo>
                  <a:cubicBezTo>
                    <a:pt x="18408" y="12550"/>
                    <a:pt x="18432" y="12562"/>
                    <a:pt x="18479" y="12597"/>
                  </a:cubicBezTo>
                  <a:cubicBezTo>
                    <a:pt x="18444" y="12562"/>
                    <a:pt x="18420" y="12514"/>
                    <a:pt x="18384" y="12490"/>
                  </a:cubicBezTo>
                  <a:cubicBezTo>
                    <a:pt x="17884" y="11907"/>
                    <a:pt x="17360" y="11323"/>
                    <a:pt x="16836" y="10764"/>
                  </a:cubicBezTo>
                  <a:cubicBezTo>
                    <a:pt x="15824" y="9657"/>
                    <a:pt x="14800" y="8561"/>
                    <a:pt x="13681" y="7561"/>
                  </a:cubicBezTo>
                  <a:cubicBezTo>
                    <a:pt x="12645" y="6656"/>
                    <a:pt x="11514" y="5835"/>
                    <a:pt x="10395" y="5013"/>
                  </a:cubicBezTo>
                  <a:cubicBezTo>
                    <a:pt x="7287" y="2739"/>
                    <a:pt x="3799" y="88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
            <p:cNvSpPr/>
            <p:nvPr/>
          </p:nvSpPr>
          <p:spPr>
            <a:xfrm>
              <a:off x="5926625" y="1292850"/>
              <a:ext cx="488175" cy="243500"/>
            </a:xfrm>
            <a:custGeom>
              <a:rect b="b" l="l" r="r" t="t"/>
              <a:pathLst>
                <a:path extrusionOk="0" h="9740" w="19527">
                  <a:moveTo>
                    <a:pt x="0" y="0"/>
                  </a:moveTo>
                  <a:lnTo>
                    <a:pt x="0" y="0"/>
                  </a:lnTo>
                  <a:cubicBezTo>
                    <a:pt x="2132" y="405"/>
                    <a:pt x="4382" y="1393"/>
                    <a:pt x="6108" y="2108"/>
                  </a:cubicBezTo>
                  <a:cubicBezTo>
                    <a:pt x="7430" y="2679"/>
                    <a:pt x="9740" y="3751"/>
                    <a:pt x="11299" y="4644"/>
                  </a:cubicBezTo>
                  <a:cubicBezTo>
                    <a:pt x="13097" y="5656"/>
                    <a:pt x="14824" y="6787"/>
                    <a:pt x="16586" y="7882"/>
                  </a:cubicBezTo>
                  <a:cubicBezTo>
                    <a:pt x="17538" y="8466"/>
                    <a:pt x="18479" y="9061"/>
                    <a:pt x="19396" y="9668"/>
                  </a:cubicBezTo>
                  <a:cubicBezTo>
                    <a:pt x="19443" y="9704"/>
                    <a:pt x="19491" y="9728"/>
                    <a:pt x="19527" y="9740"/>
                  </a:cubicBezTo>
                  <a:cubicBezTo>
                    <a:pt x="18872" y="9180"/>
                    <a:pt x="18205" y="8597"/>
                    <a:pt x="17538" y="8037"/>
                  </a:cubicBezTo>
                  <a:cubicBezTo>
                    <a:pt x="15395" y="6096"/>
                    <a:pt x="12954" y="4525"/>
                    <a:pt x="10383" y="3227"/>
                  </a:cubicBezTo>
                  <a:cubicBezTo>
                    <a:pt x="8394" y="2215"/>
                    <a:pt x="6358" y="1322"/>
                    <a:pt x="4203" y="727"/>
                  </a:cubicBezTo>
                  <a:cubicBezTo>
                    <a:pt x="2834" y="322"/>
                    <a:pt x="1429" y="3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
            <p:cNvSpPr/>
            <p:nvPr/>
          </p:nvSpPr>
          <p:spPr>
            <a:xfrm>
              <a:off x="6029325" y="1236900"/>
              <a:ext cx="406325" cy="218800"/>
            </a:xfrm>
            <a:custGeom>
              <a:rect b="b" l="l" r="r" t="t"/>
              <a:pathLst>
                <a:path extrusionOk="0" h="8752" w="16253">
                  <a:moveTo>
                    <a:pt x="0" y="0"/>
                  </a:moveTo>
                  <a:lnTo>
                    <a:pt x="0" y="0"/>
                  </a:lnTo>
                  <a:cubicBezTo>
                    <a:pt x="2679" y="941"/>
                    <a:pt x="5215" y="2143"/>
                    <a:pt x="7882" y="3620"/>
                  </a:cubicBezTo>
                  <a:cubicBezTo>
                    <a:pt x="10216" y="4929"/>
                    <a:pt x="12430" y="6465"/>
                    <a:pt x="14752" y="7822"/>
                  </a:cubicBezTo>
                  <a:cubicBezTo>
                    <a:pt x="15264" y="8120"/>
                    <a:pt x="15752" y="8430"/>
                    <a:pt x="16252" y="8751"/>
                  </a:cubicBezTo>
                  <a:cubicBezTo>
                    <a:pt x="15931" y="8477"/>
                    <a:pt x="15597" y="8192"/>
                    <a:pt x="15288" y="7894"/>
                  </a:cubicBezTo>
                  <a:cubicBezTo>
                    <a:pt x="12442" y="5155"/>
                    <a:pt x="9156" y="2846"/>
                    <a:pt x="5465" y="1393"/>
                  </a:cubicBezTo>
                  <a:cubicBezTo>
                    <a:pt x="3691" y="738"/>
                    <a:pt x="1857" y="27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
            <p:cNvSpPr/>
            <p:nvPr/>
          </p:nvSpPr>
          <p:spPr>
            <a:xfrm>
              <a:off x="6121575" y="1182425"/>
              <a:ext cx="292625" cy="174750"/>
            </a:xfrm>
            <a:custGeom>
              <a:rect b="b" l="l" r="r" t="t"/>
              <a:pathLst>
                <a:path extrusionOk="0" h="6990" w="11705">
                  <a:moveTo>
                    <a:pt x="1" y="0"/>
                  </a:moveTo>
                  <a:lnTo>
                    <a:pt x="1" y="0"/>
                  </a:lnTo>
                  <a:cubicBezTo>
                    <a:pt x="2216" y="988"/>
                    <a:pt x="4263" y="2334"/>
                    <a:pt x="6311" y="3644"/>
                  </a:cubicBezTo>
                  <a:cubicBezTo>
                    <a:pt x="7823" y="4608"/>
                    <a:pt x="9395" y="5489"/>
                    <a:pt x="10919" y="6441"/>
                  </a:cubicBezTo>
                  <a:cubicBezTo>
                    <a:pt x="11169" y="6620"/>
                    <a:pt x="11431" y="6799"/>
                    <a:pt x="11705" y="6989"/>
                  </a:cubicBezTo>
                  <a:cubicBezTo>
                    <a:pt x="11538" y="6834"/>
                    <a:pt x="11383" y="6680"/>
                    <a:pt x="11229" y="6525"/>
                  </a:cubicBezTo>
                  <a:cubicBezTo>
                    <a:pt x="8085" y="3417"/>
                    <a:pt x="4347" y="10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
            <p:cNvSpPr/>
            <p:nvPr/>
          </p:nvSpPr>
          <p:spPr>
            <a:xfrm>
              <a:off x="6209400" y="1149975"/>
              <a:ext cx="206900" cy="135150"/>
            </a:xfrm>
            <a:custGeom>
              <a:rect b="b" l="l" r="r" t="t"/>
              <a:pathLst>
                <a:path extrusionOk="0" h="5406" w="8276">
                  <a:moveTo>
                    <a:pt x="0" y="0"/>
                  </a:moveTo>
                  <a:cubicBezTo>
                    <a:pt x="1393" y="691"/>
                    <a:pt x="2667" y="1584"/>
                    <a:pt x="3965" y="2441"/>
                  </a:cubicBezTo>
                  <a:cubicBezTo>
                    <a:pt x="5180" y="3203"/>
                    <a:pt x="6537" y="4001"/>
                    <a:pt x="7608" y="4846"/>
                  </a:cubicBezTo>
                  <a:cubicBezTo>
                    <a:pt x="7835" y="5025"/>
                    <a:pt x="8061" y="5203"/>
                    <a:pt x="8275" y="5406"/>
                  </a:cubicBezTo>
                  <a:cubicBezTo>
                    <a:pt x="8192" y="5299"/>
                    <a:pt x="8085" y="5180"/>
                    <a:pt x="8001" y="5072"/>
                  </a:cubicBezTo>
                  <a:cubicBezTo>
                    <a:pt x="5894" y="2644"/>
                    <a:pt x="3096" y="8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
            <p:cNvSpPr/>
            <p:nvPr/>
          </p:nvSpPr>
          <p:spPr>
            <a:xfrm>
              <a:off x="6241550" y="961550"/>
              <a:ext cx="447700" cy="255725"/>
            </a:xfrm>
            <a:custGeom>
              <a:rect b="b" l="l" r="r" t="t"/>
              <a:pathLst>
                <a:path extrusionOk="0" h="10229" w="17908">
                  <a:moveTo>
                    <a:pt x="0" y="1"/>
                  </a:moveTo>
                  <a:lnTo>
                    <a:pt x="0" y="1"/>
                  </a:lnTo>
                  <a:cubicBezTo>
                    <a:pt x="1798" y="656"/>
                    <a:pt x="3393" y="1418"/>
                    <a:pt x="5132" y="2311"/>
                  </a:cubicBezTo>
                  <a:cubicBezTo>
                    <a:pt x="6739" y="3132"/>
                    <a:pt x="8335" y="3977"/>
                    <a:pt x="9870" y="4918"/>
                  </a:cubicBezTo>
                  <a:cubicBezTo>
                    <a:pt x="12097" y="6299"/>
                    <a:pt x="14228" y="7835"/>
                    <a:pt x="16455" y="9216"/>
                  </a:cubicBezTo>
                  <a:cubicBezTo>
                    <a:pt x="16955" y="9526"/>
                    <a:pt x="17431" y="9871"/>
                    <a:pt x="17907" y="10228"/>
                  </a:cubicBezTo>
                  <a:cubicBezTo>
                    <a:pt x="17645" y="9978"/>
                    <a:pt x="17383" y="9728"/>
                    <a:pt x="17109" y="9466"/>
                  </a:cubicBezTo>
                  <a:cubicBezTo>
                    <a:pt x="15681" y="8121"/>
                    <a:pt x="14288" y="6704"/>
                    <a:pt x="12680" y="5537"/>
                  </a:cubicBezTo>
                  <a:cubicBezTo>
                    <a:pt x="11002" y="4335"/>
                    <a:pt x="9180" y="3299"/>
                    <a:pt x="7323" y="2358"/>
                  </a:cubicBezTo>
                  <a:cubicBezTo>
                    <a:pt x="5001" y="1251"/>
                    <a:pt x="2524" y="4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
            <p:cNvSpPr/>
            <p:nvPr/>
          </p:nvSpPr>
          <p:spPr>
            <a:xfrm>
              <a:off x="6338575" y="926725"/>
              <a:ext cx="337575" cy="174450"/>
            </a:xfrm>
            <a:custGeom>
              <a:rect b="b" l="l" r="r" t="t"/>
              <a:pathLst>
                <a:path extrusionOk="0" h="6978" w="13503">
                  <a:moveTo>
                    <a:pt x="1" y="1"/>
                  </a:moveTo>
                  <a:lnTo>
                    <a:pt x="1" y="1"/>
                  </a:lnTo>
                  <a:cubicBezTo>
                    <a:pt x="2799" y="1156"/>
                    <a:pt x="5573" y="2668"/>
                    <a:pt x="8287" y="4097"/>
                  </a:cubicBezTo>
                  <a:cubicBezTo>
                    <a:pt x="9764" y="4930"/>
                    <a:pt x="11300" y="5609"/>
                    <a:pt x="12740" y="6478"/>
                  </a:cubicBezTo>
                  <a:cubicBezTo>
                    <a:pt x="12990" y="6633"/>
                    <a:pt x="13264" y="6799"/>
                    <a:pt x="13502" y="6978"/>
                  </a:cubicBezTo>
                  <a:cubicBezTo>
                    <a:pt x="13300" y="6787"/>
                    <a:pt x="13109" y="6609"/>
                    <a:pt x="12919" y="6430"/>
                  </a:cubicBezTo>
                  <a:cubicBezTo>
                    <a:pt x="11252" y="4894"/>
                    <a:pt x="9597" y="3704"/>
                    <a:pt x="7442" y="2525"/>
                  </a:cubicBezTo>
                  <a:cubicBezTo>
                    <a:pt x="5096" y="1382"/>
                    <a:pt x="2560" y="54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
            <p:cNvSpPr/>
            <p:nvPr/>
          </p:nvSpPr>
          <p:spPr>
            <a:xfrm>
              <a:off x="6489200" y="921075"/>
              <a:ext cx="224450" cy="113125"/>
            </a:xfrm>
            <a:custGeom>
              <a:rect b="b" l="l" r="r" t="t"/>
              <a:pathLst>
                <a:path extrusionOk="0" h="4525" w="8978">
                  <a:moveTo>
                    <a:pt x="0" y="1"/>
                  </a:moveTo>
                  <a:lnTo>
                    <a:pt x="0" y="1"/>
                  </a:lnTo>
                  <a:cubicBezTo>
                    <a:pt x="1572" y="727"/>
                    <a:pt x="3012" y="1667"/>
                    <a:pt x="4560" y="2429"/>
                  </a:cubicBezTo>
                  <a:cubicBezTo>
                    <a:pt x="6001" y="3132"/>
                    <a:pt x="6965" y="3406"/>
                    <a:pt x="8608" y="4299"/>
                  </a:cubicBezTo>
                  <a:cubicBezTo>
                    <a:pt x="8727" y="4358"/>
                    <a:pt x="8858" y="4442"/>
                    <a:pt x="8977" y="4525"/>
                  </a:cubicBezTo>
                  <a:cubicBezTo>
                    <a:pt x="8847" y="4418"/>
                    <a:pt x="8716" y="4299"/>
                    <a:pt x="8573" y="4203"/>
                  </a:cubicBezTo>
                  <a:cubicBezTo>
                    <a:pt x="7442" y="3322"/>
                    <a:pt x="6227" y="2406"/>
                    <a:pt x="4917" y="1703"/>
                  </a:cubicBezTo>
                  <a:cubicBezTo>
                    <a:pt x="3382" y="905"/>
                    <a:pt x="1715" y="29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
            <p:cNvSpPr/>
            <p:nvPr/>
          </p:nvSpPr>
          <p:spPr>
            <a:xfrm>
              <a:off x="6678200" y="919300"/>
              <a:ext cx="108375" cy="69675"/>
            </a:xfrm>
            <a:custGeom>
              <a:rect b="b" l="l" r="r" t="t"/>
              <a:pathLst>
                <a:path extrusionOk="0" h="2787" w="4335">
                  <a:moveTo>
                    <a:pt x="1" y="0"/>
                  </a:moveTo>
                  <a:lnTo>
                    <a:pt x="1" y="0"/>
                  </a:lnTo>
                  <a:cubicBezTo>
                    <a:pt x="691" y="429"/>
                    <a:pt x="1334" y="941"/>
                    <a:pt x="2013" y="1369"/>
                  </a:cubicBezTo>
                  <a:cubicBezTo>
                    <a:pt x="2727" y="1810"/>
                    <a:pt x="3787" y="2453"/>
                    <a:pt x="4335" y="2786"/>
                  </a:cubicBezTo>
                  <a:cubicBezTo>
                    <a:pt x="3061" y="1607"/>
                    <a:pt x="1691" y="5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
            <p:cNvSpPr/>
            <p:nvPr/>
          </p:nvSpPr>
          <p:spPr>
            <a:xfrm>
              <a:off x="6912450" y="1454175"/>
              <a:ext cx="181000" cy="230125"/>
            </a:xfrm>
            <a:custGeom>
              <a:rect b="b" l="l" r="r" t="t"/>
              <a:pathLst>
                <a:path extrusionOk="0" h="9205" w="7240">
                  <a:moveTo>
                    <a:pt x="1" y="1"/>
                  </a:moveTo>
                  <a:lnTo>
                    <a:pt x="1" y="1"/>
                  </a:lnTo>
                  <a:cubicBezTo>
                    <a:pt x="1692" y="1822"/>
                    <a:pt x="2835" y="3561"/>
                    <a:pt x="4132" y="5204"/>
                  </a:cubicBezTo>
                  <a:cubicBezTo>
                    <a:pt x="4728" y="5954"/>
                    <a:pt x="5359" y="6716"/>
                    <a:pt x="5990" y="7442"/>
                  </a:cubicBezTo>
                  <a:cubicBezTo>
                    <a:pt x="6383" y="7894"/>
                    <a:pt x="6668" y="8192"/>
                    <a:pt x="6966" y="8656"/>
                  </a:cubicBezTo>
                  <a:cubicBezTo>
                    <a:pt x="7061" y="8811"/>
                    <a:pt x="7168" y="9014"/>
                    <a:pt x="7240" y="9204"/>
                  </a:cubicBezTo>
                  <a:cubicBezTo>
                    <a:pt x="7216" y="8990"/>
                    <a:pt x="7157" y="8787"/>
                    <a:pt x="7085" y="8573"/>
                  </a:cubicBezTo>
                  <a:cubicBezTo>
                    <a:pt x="6811" y="7799"/>
                    <a:pt x="6383" y="7073"/>
                    <a:pt x="5918" y="6311"/>
                  </a:cubicBezTo>
                  <a:cubicBezTo>
                    <a:pt x="4430" y="3811"/>
                    <a:pt x="2454" y="15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
            <p:cNvSpPr/>
            <p:nvPr/>
          </p:nvSpPr>
          <p:spPr>
            <a:xfrm>
              <a:off x="6762750" y="1441075"/>
              <a:ext cx="252725" cy="297400"/>
            </a:xfrm>
            <a:custGeom>
              <a:rect b="b" l="l" r="r" t="t"/>
              <a:pathLst>
                <a:path extrusionOk="0" h="11896" w="10109">
                  <a:moveTo>
                    <a:pt x="0" y="1"/>
                  </a:moveTo>
                  <a:lnTo>
                    <a:pt x="0" y="1"/>
                  </a:lnTo>
                  <a:cubicBezTo>
                    <a:pt x="1560" y="1501"/>
                    <a:pt x="2905" y="3192"/>
                    <a:pt x="4262" y="4858"/>
                  </a:cubicBezTo>
                  <a:cubicBezTo>
                    <a:pt x="5953" y="6918"/>
                    <a:pt x="7668" y="8966"/>
                    <a:pt x="9394" y="11002"/>
                  </a:cubicBezTo>
                  <a:lnTo>
                    <a:pt x="10108" y="11895"/>
                  </a:lnTo>
                  <a:cubicBezTo>
                    <a:pt x="9989" y="11681"/>
                    <a:pt x="9858" y="11455"/>
                    <a:pt x="9739" y="11228"/>
                  </a:cubicBezTo>
                  <a:cubicBezTo>
                    <a:pt x="8799" y="9502"/>
                    <a:pt x="7811" y="7775"/>
                    <a:pt x="6608" y="6216"/>
                  </a:cubicBezTo>
                  <a:cubicBezTo>
                    <a:pt x="4751" y="3835"/>
                    <a:pt x="2548" y="16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
            <p:cNvSpPr/>
            <p:nvPr/>
          </p:nvSpPr>
          <p:spPr>
            <a:xfrm>
              <a:off x="6697550" y="1525025"/>
              <a:ext cx="184275" cy="229800"/>
            </a:xfrm>
            <a:custGeom>
              <a:rect b="b" l="l" r="r" t="t"/>
              <a:pathLst>
                <a:path extrusionOk="0" h="9192" w="7371">
                  <a:moveTo>
                    <a:pt x="1" y="0"/>
                  </a:moveTo>
                  <a:lnTo>
                    <a:pt x="1" y="0"/>
                  </a:lnTo>
                  <a:cubicBezTo>
                    <a:pt x="1036" y="1215"/>
                    <a:pt x="2548" y="3358"/>
                    <a:pt x="3144" y="4096"/>
                  </a:cubicBezTo>
                  <a:cubicBezTo>
                    <a:pt x="4334" y="5656"/>
                    <a:pt x="5739" y="7168"/>
                    <a:pt x="6966" y="8620"/>
                  </a:cubicBezTo>
                  <a:cubicBezTo>
                    <a:pt x="7120" y="8811"/>
                    <a:pt x="7251" y="9001"/>
                    <a:pt x="7371" y="9192"/>
                  </a:cubicBezTo>
                  <a:cubicBezTo>
                    <a:pt x="7311" y="9061"/>
                    <a:pt x="7251" y="8918"/>
                    <a:pt x="7192" y="8763"/>
                  </a:cubicBezTo>
                  <a:cubicBezTo>
                    <a:pt x="6466" y="7084"/>
                    <a:pt x="5406" y="5537"/>
                    <a:pt x="4263" y="4096"/>
                  </a:cubicBezTo>
                  <a:cubicBezTo>
                    <a:pt x="3001" y="2584"/>
                    <a:pt x="1548" y="12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
            <p:cNvSpPr/>
            <p:nvPr/>
          </p:nvSpPr>
          <p:spPr>
            <a:xfrm>
              <a:off x="6918400" y="1330350"/>
              <a:ext cx="244700" cy="293225"/>
            </a:xfrm>
            <a:custGeom>
              <a:rect b="b" l="l" r="r" t="t"/>
              <a:pathLst>
                <a:path extrusionOk="0" h="11729" w="9788">
                  <a:moveTo>
                    <a:pt x="1" y="1"/>
                  </a:moveTo>
                  <a:cubicBezTo>
                    <a:pt x="1823" y="1596"/>
                    <a:pt x="3370" y="3489"/>
                    <a:pt x="4954" y="5335"/>
                  </a:cubicBezTo>
                  <a:cubicBezTo>
                    <a:pt x="6585" y="7382"/>
                    <a:pt x="7919" y="8978"/>
                    <a:pt x="9133" y="10704"/>
                  </a:cubicBezTo>
                  <a:cubicBezTo>
                    <a:pt x="9264" y="10907"/>
                    <a:pt x="9597" y="11419"/>
                    <a:pt x="9788" y="11728"/>
                  </a:cubicBezTo>
                  <a:cubicBezTo>
                    <a:pt x="9669" y="11442"/>
                    <a:pt x="9562" y="11145"/>
                    <a:pt x="9443" y="10871"/>
                  </a:cubicBezTo>
                  <a:cubicBezTo>
                    <a:pt x="8657" y="8871"/>
                    <a:pt x="7276" y="6668"/>
                    <a:pt x="5776" y="4870"/>
                  </a:cubicBezTo>
                  <a:cubicBezTo>
                    <a:pt x="4085" y="2989"/>
                    <a:pt x="2168" y="128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
            <p:cNvSpPr/>
            <p:nvPr/>
          </p:nvSpPr>
          <p:spPr>
            <a:xfrm>
              <a:off x="6969025" y="1299400"/>
              <a:ext cx="210150" cy="214325"/>
            </a:xfrm>
            <a:custGeom>
              <a:rect b="b" l="l" r="r" t="t"/>
              <a:pathLst>
                <a:path extrusionOk="0" h="8573" w="8406">
                  <a:moveTo>
                    <a:pt x="0" y="0"/>
                  </a:moveTo>
                  <a:lnTo>
                    <a:pt x="0" y="0"/>
                  </a:lnTo>
                  <a:cubicBezTo>
                    <a:pt x="1917" y="1596"/>
                    <a:pt x="3548" y="3489"/>
                    <a:pt x="5251" y="5299"/>
                  </a:cubicBezTo>
                  <a:cubicBezTo>
                    <a:pt x="6048" y="6180"/>
                    <a:pt x="6918" y="6989"/>
                    <a:pt x="7739" y="7835"/>
                  </a:cubicBezTo>
                  <a:cubicBezTo>
                    <a:pt x="7977" y="8073"/>
                    <a:pt x="8192" y="8323"/>
                    <a:pt x="8406" y="8573"/>
                  </a:cubicBezTo>
                  <a:cubicBezTo>
                    <a:pt x="8299" y="8418"/>
                    <a:pt x="8215" y="8239"/>
                    <a:pt x="8108" y="8073"/>
                  </a:cubicBezTo>
                  <a:cubicBezTo>
                    <a:pt x="7120" y="6406"/>
                    <a:pt x="6037" y="4763"/>
                    <a:pt x="4679" y="3370"/>
                  </a:cubicBezTo>
                  <a:cubicBezTo>
                    <a:pt x="3310" y="2024"/>
                    <a:pt x="1703" y="8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
            <p:cNvSpPr/>
            <p:nvPr/>
          </p:nvSpPr>
          <p:spPr>
            <a:xfrm>
              <a:off x="7018125" y="1208600"/>
              <a:ext cx="168500" cy="178025"/>
            </a:xfrm>
            <a:custGeom>
              <a:rect b="b" l="l" r="r" t="t"/>
              <a:pathLst>
                <a:path extrusionOk="0" h="7121" w="6740">
                  <a:moveTo>
                    <a:pt x="1" y="1"/>
                  </a:moveTo>
                  <a:lnTo>
                    <a:pt x="1" y="1"/>
                  </a:lnTo>
                  <a:cubicBezTo>
                    <a:pt x="1501" y="1454"/>
                    <a:pt x="2941" y="2966"/>
                    <a:pt x="4358" y="4502"/>
                  </a:cubicBezTo>
                  <a:cubicBezTo>
                    <a:pt x="5025" y="5228"/>
                    <a:pt x="5751" y="5895"/>
                    <a:pt x="6382" y="6657"/>
                  </a:cubicBezTo>
                  <a:cubicBezTo>
                    <a:pt x="6513" y="6823"/>
                    <a:pt x="6620" y="6954"/>
                    <a:pt x="6740" y="7121"/>
                  </a:cubicBezTo>
                  <a:cubicBezTo>
                    <a:pt x="6680" y="6966"/>
                    <a:pt x="6620" y="6823"/>
                    <a:pt x="6549" y="6668"/>
                  </a:cubicBezTo>
                  <a:cubicBezTo>
                    <a:pt x="5858" y="5180"/>
                    <a:pt x="4894" y="3811"/>
                    <a:pt x="3751" y="2620"/>
                  </a:cubicBezTo>
                  <a:cubicBezTo>
                    <a:pt x="2632" y="1573"/>
                    <a:pt x="1334" y="7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
            <p:cNvSpPr/>
            <p:nvPr/>
          </p:nvSpPr>
          <p:spPr>
            <a:xfrm>
              <a:off x="6996100" y="1115150"/>
              <a:ext cx="156300" cy="135150"/>
            </a:xfrm>
            <a:custGeom>
              <a:rect b="b" l="l" r="r" t="t"/>
              <a:pathLst>
                <a:path extrusionOk="0" h="5406" w="6252">
                  <a:moveTo>
                    <a:pt x="1" y="0"/>
                  </a:moveTo>
                  <a:lnTo>
                    <a:pt x="1" y="0"/>
                  </a:lnTo>
                  <a:cubicBezTo>
                    <a:pt x="977" y="703"/>
                    <a:pt x="1917" y="1632"/>
                    <a:pt x="2870" y="2489"/>
                  </a:cubicBezTo>
                  <a:cubicBezTo>
                    <a:pt x="3858" y="3382"/>
                    <a:pt x="4930" y="4144"/>
                    <a:pt x="5894" y="5049"/>
                  </a:cubicBezTo>
                  <a:lnTo>
                    <a:pt x="6251" y="5406"/>
                  </a:lnTo>
                  <a:cubicBezTo>
                    <a:pt x="6156" y="5287"/>
                    <a:pt x="6085" y="5168"/>
                    <a:pt x="6013" y="5061"/>
                  </a:cubicBezTo>
                  <a:cubicBezTo>
                    <a:pt x="4513" y="2882"/>
                    <a:pt x="2465" y="10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
            <p:cNvSpPr/>
            <p:nvPr/>
          </p:nvSpPr>
          <p:spPr>
            <a:xfrm>
              <a:off x="6769575" y="890425"/>
              <a:ext cx="155100" cy="98250"/>
            </a:xfrm>
            <a:custGeom>
              <a:rect b="b" l="l" r="r" t="t"/>
              <a:pathLst>
                <a:path extrusionOk="0" h="3930" w="6204">
                  <a:moveTo>
                    <a:pt x="1" y="0"/>
                  </a:moveTo>
                  <a:lnTo>
                    <a:pt x="1" y="0"/>
                  </a:lnTo>
                  <a:cubicBezTo>
                    <a:pt x="1096" y="703"/>
                    <a:pt x="1858" y="1405"/>
                    <a:pt x="2942" y="2131"/>
                  </a:cubicBezTo>
                  <a:cubicBezTo>
                    <a:pt x="3787" y="2679"/>
                    <a:pt x="4418" y="3001"/>
                    <a:pt x="5275" y="3441"/>
                  </a:cubicBezTo>
                  <a:cubicBezTo>
                    <a:pt x="5588" y="3603"/>
                    <a:pt x="5878" y="3765"/>
                    <a:pt x="6178" y="3916"/>
                  </a:cubicBezTo>
                  <a:lnTo>
                    <a:pt x="6178" y="3916"/>
                  </a:lnTo>
                  <a:cubicBezTo>
                    <a:pt x="6161" y="3904"/>
                    <a:pt x="6150" y="3887"/>
                    <a:pt x="6133" y="3870"/>
                  </a:cubicBezTo>
                  <a:cubicBezTo>
                    <a:pt x="5299" y="3143"/>
                    <a:pt x="4490" y="2381"/>
                    <a:pt x="3585" y="1750"/>
                  </a:cubicBezTo>
                  <a:cubicBezTo>
                    <a:pt x="2477" y="1000"/>
                    <a:pt x="1287" y="334"/>
                    <a:pt x="1" y="0"/>
                  </a:cubicBezTo>
                  <a:close/>
                  <a:moveTo>
                    <a:pt x="6178" y="3916"/>
                  </a:moveTo>
                  <a:cubicBezTo>
                    <a:pt x="6186" y="3921"/>
                    <a:pt x="6194" y="3926"/>
                    <a:pt x="6204" y="3929"/>
                  </a:cubicBezTo>
                  <a:cubicBezTo>
                    <a:pt x="6195" y="3925"/>
                    <a:pt x="6187" y="3921"/>
                    <a:pt x="6178" y="391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
            <p:cNvSpPr/>
            <p:nvPr/>
          </p:nvSpPr>
          <p:spPr>
            <a:xfrm>
              <a:off x="6923775" y="874350"/>
              <a:ext cx="444725" cy="411675"/>
            </a:xfrm>
            <a:custGeom>
              <a:rect b="b" l="l" r="r" t="t"/>
              <a:pathLst>
                <a:path extrusionOk="0" h="16467" w="17789">
                  <a:moveTo>
                    <a:pt x="0" y="0"/>
                  </a:moveTo>
                  <a:cubicBezTo>
                    <a:pt x="1417" y="786"/>
                    <a:pt x="2763" y="1727"/>
                    <a:pt x="4132" y="2620"/>
                  </a:cubicBezTo>
                  <a:cubicBezTo>
                    <a:pt x="5703" y="3667"/>
                    <a:pt x="7346" y="4739"/>
                    <a:pt x="8609" y="5787"/>
                  </a:cubicBezTo>
                  <a:cubicBezTo>
                    <a:pt x="11276" y="8037"/>
                    <a:pt x="13859" y="11014"/>
                    <a:pt x="15693" y="13466"/>
                  </a:cubicBezTo>
                  <a:cubicBezTo>
                    <a:pt x="16395" y="14466"/>
                    <a:pt x="17110" y="15443"/>
                    <a:pt x="17788" y="16467"/>
                  </a:cubicBezTo>
                  <a:cubicBezTo>
                    <a:pt x="17610" y="15990"/>
                    <a:pt x="16848" y="14562"/>
                    <a:pt x="16419" y="13788"/>
                  </a:cubicBezTo>
                  <a:cubicBezTo>
                    <a:pt x="15419" y="12026"/>
                    <a:pt x="14169" y="10394"/>
                    <a:pt x="12823" y="8894"/>
                  </a:cubicBezTo>
                  <a:cubicBezTo>
                    <a:pt x="11645" y="7585"/>
                    <a:pt x="10418" y="6322"/>
                    <a:pt x="9085" y="5179"/>
                  </a:cubicBezTo>
                  <a:cubicBezTo>
                    <a:pt x="6406" y="2941"/>
                    <a:pt x="3263" y="125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
            <p:cNvSpPr/>
            <p:nvPr/>
          </p:nvSpPr>
          <p:spPr>
            <a:xfrm>
              <a:off x="7055325" y="874950"/>
              <a:ext cx="310500" cy="274450"/>
            </a:xfrm>
            <a:custGeom>
              <a:rect b="b" l="l" r="r" t="t"/>
              <a:pathLst>
                <a:path extrusionOk="0" h="10978" w="12420">
                  <a:moveTo>
                    <a:pt x="1" y="0"/>
                  </a:moveTo>
                  <a:cubicBezTo>
                    <a:pt x="1930" y="1131"/>
                    <a:pt x="4609" y="3036"/>
                    <a:pt x="5811" y="3989"/>
                  </a:cubicBezTo>
                  <a:cubicBezTo>
                    <a:pt x="6680" y="4655"/>
                    <a:pt x="7716" y="5489"/>
                    <a:pt x="8704" y="6441"/>
                  </a:cubicBezTo>
                  <a:cubicBezTo>
                    <a:pt x="9609" y="7334"/>
                    <a:pt x="10431" y="8311"/>
                    <a:pt x="11264" y="9263"/>
                  </a:cubicBezTo>
                  <a:cubicBezTo>
                    <a:pt x="11671" y="9728"/>
                    <a:pt x="12022" y="10216"/>
                    <a:pt x="12359" y="10816"/>
                  </a:cubicBezTo>
                  <a:lnTo>
                    <a:pt x="12359" y="10816"/>
                  </a:lnTo>
                  <a:cubicBezTo>
                    <a:pt x="12196" y="10375"/>
                    <a:pt x="12011" y="9913"/>
                    <a:pt x="11788" y="9489"/>
                  </a:cubicBezTo>
                  <a:cubicBezTo>
                    <a:pt x="10967" y="8073"/>
                    <a:pt x="10038" y="6691"/>
                    <a:pt x="8895" y="5501"/>
                  </a:cubicBezTo>
                  <a:cubicBezTo>
                    <a:pt x="6383" y="3048"/>
                    <a:pt x="3239" y="1310"/>
                    <a:pt x="1" y="0"/>
                  </a:cubicBezTo>
                  <a:close/>
                  <a:moveTo>
                    <a:pt x="12359" y="10816"/>
                  </a:moveTo>
                  <a:cubicBezTo>
                    <a:pt x="12380" y="10870"/>
                    <a:pt x="12400" y="10924"/>
                    <a:pt x="12419" y="10978"/>
                  </a:cubicBezTo>
                  <a:cubicBezTo>
                    <a:pt x="12419" y="10930"/>
                    <a:pt x="12395" y="10894"/>
                    <a:pt x="12383" y="10859"/>
                  </a:cubicBezTo>
                  <a:cubicBezTo>
                    <a:pt x="12375" y="10844"/>
                    <a:pt x="12367" y="10830"/>
                    <a:pt x="12359" y="1081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
            <p:cNvSpPr/>
            <p:nvPr/>
          </p:nvSpPr>
          <p:spPr>
            <a:xfrm>
              <a:off x="7198200" y="885350"/>
              <a:ext cx="180700" cy="129525"/>
            </a:xfrm>
            <a:custGeom>
              <a:rect b="b" l="l" r="r" t="t"/>
              <a:pathLst>
                <a:path extrusionOk="0" h="5181" w="7228">
                  <a:moveTo>
                    <a:pt x="1" y="1"/>
                  </a:moveTo>
                  <a:lnTo>
                    <a:pt x="1" y="1"/>
                  </a:lnTo>
                  <a:cubicBezTo>
                    <a:pt x="1275" y="656"/>
                    <a:pt x="2156" y="1453"/>
                    <a:pt x="3061" y="2132"/>
                  </a:cubicBezTo>
                  <a:cubicBezTo>
                    <a:pt x="4180" y="3025"/>
                    <a:pt x="5502" y="3858"/>
                    <a:pt x="6585" y="4680"/>
                  </a:cubicBezTo>
                  <a:cubicBezTo>
                    <a:pt x="6799" y="4835"/>
                    <a:pt x="7002" y="5013"/>
                    <a:pt x="7228" y="5180"/>
                  </a:cubicBezTo>
                  <a:cubicBezTo>
                    <a:pt x="7157" y="5085"/>
                    <a:pt x="7097" y="5013"/>
                    <a:pt x="7026" y="4942"/>
                  </a:cubicBezTo>
                  <a:cubicBezTo>
                    <a:pt x="5097" y="2811"/>
                    <a:pt x="2823" y="77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
            <p:cNvSpPr/>
            <p:nvPr/>
          </p:nvSpPr>
          <p:spPr>
            <a:xfrm>
              <a:off x="6481750" y="1581575"/>
              <a:ext cx="536700" cy="842400"/>
            </a:xfrm>
            <a:custGeom>
              <a:rect b="b" l="l" r="r" t="t"/>
              <a:pathLst>
                <a:path extrusionOk="0" h="33696" w="21468">
                  <a:moveTo>
                    <a:pt x="1" y="0"/>
                  </a:moveTo>
                  <a:cubicBezTo>
                    <a:pt x="3441" y="3239"/>
                    <a:pt x="6954" y="6430"/>
                    <a:pt x="9930" y="10097"/>
                  </a:cubicBezTo>
                  <a:cubicBezTo>
                    <a:pt x="12133" y="12859"/>
                    <a:pt x="14348" y="15836"/>
                    <a:pt x="16193" y="19074"/>
                  </a:cubicBezTo>
                  <a:cubicBezTo>
                    <a:pt x="17919" y="22134"/>
                    <a:pt x="19098" y="24908"/>
                    <a:pt x="20039" y="28290"/>
                  </a:cubicBezTo>
                  <a:cubicBezTo>
                    <a:pt x="20324" y="29242"/>
                    <a:pt x="20563" y="30230"/>
                    <a:pt x="20801" y="31207"/>
                  </a:cubicBezTo>
                  <a:cubicBezTo>
                    <a:pt x="21003" y="32028"/>
                    <a:pt x="21229" y="32850"/>
                    <a:pt x="21360" y="33695"/>
                  </a:cubicBezTo>
                  <a:cubicBezTo>
                    <a:pt x="21467" y="32731"/>
                    <a:pt x="21182" y="30326"/>
                    <a:pt x="20932" y="28885"/>
                  </a:cubicBezTo>
                  <a:cubicBezTo>
                    <a:pt x="19622" y="22408"/>
                    <a:pt x="15586" y="16312"/>
                    <a:pt x="11764" y="11395"/>
                  </a:cubicBezTo>
                  <a:cubicBezTo>
                    <a:pt x="9740" y="8763"/>
                    <a:pt x="7537" y="6275"/>
                    <a:pt x="5096" y="4013"/>
                  </a:cubicBezTo>
                  <a:cubicBezTo>
                    <a:pt x="3489" y="2572"/>
                    <a:pt x="1763" y="12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
            <p:cNvSpPr/>
            <p:nvPr/>
          </p:nvSpPr>
          <p:spPr>
            <a:xfrm>
              <a:off x="6591300" y="1762250"/>
              <a:ext cx="164925" cy="209275"/>
            </a:xfrm>
            <a:custGeom>
              <a:rect b="b" l="l" r="r" t="t"/>
              <a:pathLst>
                <a:path extrusionOk="0" h="8371" w="6597">
                  <a:moveTo>
                    <a:pt x="0" y="1"/>
                  </a:moveTo>
                  <a:cubicBezTo>
                    <a:pt x="1119" y="1417"/>
                    <a:pt x="2441" y="3263"/>
                    <a:pt x="3381" y="4453"/>
                  </a:cubicBezTo>
                  <a:cubicBezTo>
                    <a:pt x="4405" y="5799"/>
                    <a:pt x="5501" y="7073"/>
                    <a:pt x="6596" y="8371"/>
                  </a:cubicBezTo>
                  <a:cubicBezTo>
                    <a:pt x="5846" y="6966"/>
                    <a:pt x="5132" y="5537"/>
                    <a:pt x="4179" y="4275"/>
                  </a:cubicBezTo>
                  <a:cubicBezTo>
                    <a:pt x="2977" y="2679"/>
                    <a:pt x="1500" y="13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
            <p:cNvSpPr/>
            <p:nvPr/>
          </p:nvSpPr>
          <p:spPr>
            <a:xfrm>
              <a:off x="6604675" y="2024775"/>
              <a:ext cx="197975" cy="292325"/>
            </a:xfrm>
            <a:custGeom>
              <a:rect b="b" l="l" r="r" t="t"/>
              <a:pathLst>
                <a:path extrusionOk="0" h="11693" w="7919">
                  <a:moveTo>
                    <a:pt x="1" y="1"/>
                  </a:moveTo>
                  <a:lnTo>
                    <a:pt x="1" y="1"/>
                  </a:lnTo>
                  <a:cubicBezTo>
                    <a:pt x="1180" y="1513"/>
                    <a:pt x="2227" y="3180"/>
                    <a:pt x="3287" y="4799"/>
                  </a:cubicBezTo>
                  <a:cubicBezTo>
                    <a:pt x="4644" y="6823"/>
                    <a:pt x="5966" y="8871"/>
                    <a:pt x="7335" y="10859"/>
                  </a:cubicBezTo>
                  <a:cubicBezTo>
                    <a:pt x="7526" y="11145"/>
                    <a:pt x="7728" y="11431"/>
                    <a:pt x="7918" y="11693"/>
                  </a:cubicBezTo>
                  <a:cubicBezTo>
                    <a:pt x="7823" y="11514"/>
                    <a:pt x="7740" y="11312"/>
                    <a:pt x="7668" y="11109"/>
                  </a:cubicBezTo>
                  <a:cubicBezTo>
                    <a:pt x="6930" y="9300"/>
                    <a:pt x="6061" y="7454"/>
                    <a:pt x="4954" y="5728"/>
                  </a:cubicBezTo>
                  <a:cubicBezTo>
                    <a:pt x="3561" y="3632"/>
                    <a:pt x="1918" y="16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
            <p:cNvSpPr/>
            <p:nvPr/>
          </p:nvSpPr>
          <p:spPr>
            <a:xfrm>
              <a:off x="6682375" y="2043525"/>
              <a:ext cx="111375" cy="146400"/>
            </a:xfrm>
            <a:custGeom>
              <a:rect b="b" l="l" r="r" t="t"/>
              <a:pathLst>
                <a:path extrusionOk="0" h="5856" w="4455">
                  <a:moveTo>
                    <a:pt x="0" y="1"/>
                  </a:moveTo>
                  <a:lnTo>
                    <a:pt x="0" y="1"/>
                  </a:lnTo>
                  <a:cubicBezTo>
                    <a:pt x="786" y="894"/>
                    <a:pt x="1441" y="1906"/>
                    <a:pt x="2179" y="2954"/>
                  </a:cubicBezTo>
                  <a:cubicBezTo>
                    <a:pt x="2810" y="3847"/>
                    <a:pt x="3560" y="4680"/>
                    <a:pt x="4227" y="5561"/>
                  </a:cubicBezTo>
                  <a:cubicBezTo>
                    <a:pt x="4271" y="5606"/>
                    <a:pt x="4442" y="5856"/>
                    <a:pt x="4451" y="5856"/>
                  </a:cubicBezTo>
                  <a:cubicBezTo>
                    <a:pt x="4454" y="5856"/>
                    <a:pt x="4439" y="5827"/>
                    <a:pt x="4394" y="5752"/>
                  </a:cubicBezTo>
                  <a:cubicBezTo>
                    <a:pt x="3858" y="4704"/>
                    <a:pt x="3322" y="3632"/>
                    <a:pt x="2632" y="2680"/>
                  </a:cubicBezTo>
                  <a:cubicBezTo>
                    <a:pt x="1893" y="1668"/>
                    <a:pt x="1000" y="7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
            <p:cNvSpPr/>
            <p:nvPr/>
          </p:nvSpPr>
          <p:spPr>
            <a:xfrm>
              <a:off x="6824650" y="1847975"/>
              <a:ext cx="265525" cy="485500"/>
            </a:xfrm>
            <a:custGeom>
              <a:rect b="b" l="l" r="r" t="t"/>
              <a:pathLst>
                <a:path extrusionOk="0" h="19420" w="10621">
                  <a:moveTo>
                    <a:pt x="1" y="1"/>
                  </a:moveTo>
                  <a:cubicBezTo>
                    <a:pt x="1203" y="1667"/>
                    <a:pt x="2298" y="3406"/>
                    <a:pt x="3430" y="5132"/>
                  </a:cubicBezTo>
                  <a:cubicBezTo>
                    <a:pt x="4418" y="6632"/>
                    <a:pt x="5442" y="8121"/>
                    <a:pt x="6275" y="9716"/>
                  </a:cubicBezTo>
                  <a:cubicBezTo>
                    <a:pt x="7859" y="12633"/>
                    <a:pt x="8716" y="15110"/>
                    <a:pt x="10014" y="17979"/>
                  </a:cubicBezTo>
                  <a:cubicBezTo>
                    <a:pt x="10216" y="18455"/>
                    <a:pt x="10418" y="18943"/>
                    <a:pt x="10621" y="19420"/>
                  </a:cubicBezTo>
                  <a:cubicBezTo>
                    <a:pt x="10538" y="19098"/>
                    <a:pt x="10442" y="18741"/>
                    <a:pt x="10371" y="18396"/>
                  </a:cubicBezTo>
                  <a:cubicBezTo>
                    <a:pt x="9787" y="16014"/>
                    <a:pt x="9025" y="13657"/>
                    <a:pt x="7990" y="11442"/>
                  </a:cubicBezTo>
                  <a:cubicBezTo>
                    <a:pt x="5977" y="7228"/>
                    <a:pt x="3227" y="337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
            <p:cNvSpPr/>
            <p:nvPr/>
          </p:nvSpPr>
          <p:spPr>
            <a:xfrm>
              <a:off x="6891625" y="2218250"/>
              <a:ext cx="68775" cy="228050"/>
            </a:xfrm>
            <a:custGeom>
              <a:rect b="b" l="l" r="r" t="t"/>
              <a:pathLst>
                <a:path extrusionOk="0" h="9122" w="2751">
                  <a:moveTo>
                    <a:pt x="0" y="1"/>
                  </a:moveTo>
                  <a:cubicBezTo>
                    <a:pt x="989" y="2823"/>
                    <a:pt x="1882" y="5692"/>
                    <a:pt x="2644" y="8597"/>
                  </a:cubicBezTo>
                  <a:cubicBezTo>
                    <a:pt x="2679" y="8764"/>
                    <a:pt x="2703" y="8942"/>
                    <a:pt x="2751" y="9121"/>
                  </a:cubicBezTo>
                  <a:lnTo>
                    <a:pt x="2751" y="8669"/>
                  </a:lnTo>
                  <a:cubicBezTo>
                    <a:pt x="2632" y="5609"/>
                    <a:pt x="1584" y="262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
            <p:cNvSpPr/>
            <p:nvPr/>
          </p:nvSpPr>
          <p:spPr>
            <a:xfrm>
              <a:off x="6898175" y="2342675"/>
              <a:ext cx="23250" cy="116125"/>
            </a:xfrm>
            <a:custGeom>
              <a:rect b="b" l="l" r="r" t="t"/>
              <a:pathLst>
                <a:path extrusionOk="0" h="4645" w="930">
                  <a:moveTo>
                    <a:pt x="0" y="1"/>
                  </a:moveTo>
                  <a:lnTo>
                    <a:pt x="0" y="1"/>
                  </a:lnTo>
                  <a:cubicBezTo>
                    <a:pt x="108" y="620"/>
                    <a:pt x="191" y="1668"/>
                    <a:pt x="250" y="2108"/>
                  </a:cubicBezTo>
                  <a:cubicBezTo>
                    <a:pt x="358" y="2965"/>
                    <a:pt x="596" y="3799"/>
                    <a:pt x="727" y="4644"/>
                  </a:cubicBezTo>
                  <a:cubicBezTo>
                    <a:pt x="929" y="3072"/>
                    <a:pt x="703" y="142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
            <p:cNvSpPr/>
            <p:nvPr/>
          </p:nvSpPr>
          <p:spPr>
            <a:xfrm>
              <a:off x="6941025" y="1885775"/>
              <a:ext cx="210475" cy="406025"/>
            </a:xfrm>
            <a:custGeom>
              <a:rect b="b" l="l" r="r" t="t"/>
              <a:pathLst>
                <a:path extrusionOk="0" h="16241" w="8419">
                  <a:moveTo>
                    <a:pt x="1" y="1"/>
                  </a:moveTo>
                  <a:lnTo>
                    <a:pt x="1" y="1"/>
                  </a:lnTo>
                  <a:cubicBezTo>
                    <a:pt x="1037" y="1727"/>
                    <a:pt x="2168" y="3394"/>
                    <a:pt x="3108" y="5180"/>
                  </a:cubicBezTo>
                  <a:cubicBezTo>
                    <a:pt x="4835" y="8395"/>
                    <a:pt x="6323" y="11728"/>
                    <a:pt x="7871" y="15038"/>
                  </a:cubicBezTo>
                  <a:cubicBezTo>
                    <a:pt x="8049" y="15443"/>
                    <a:pt x="8240" y="15824"/>
                    <a:pt x="8419" y="16241"/>
                  </a:cubicBezTo>
                  <a:cubicBezTo>
                    <a:pt x="8347" y="15931"/>
                    <a:pt x="8252" y="15598"/>
                    <a:pt x="8169" y="15288"/>
                  </a:cubicBezTo>
                  <a:cubicBezTo>
                    <a:pt x="7168" y="11716"/>
                    <a:pt x="5621" y="8311"/>
                    <a:pt x="3763" y="5096"/>
                  </a:cubicBezTo>
                  <a:cubicBezTo>
                    <a:pt x="2692" y="3263"/>
                    <a:pt x="1334" y="163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
            <p:cNvSpPr/>
            <p:nvPr/>
          </p:nvSpPr>
          <p:spPr>
            <a:xfrm>
              <a:off x="7030625" y="1897100"/>
              <a:ext cx="194700" cy="418525"/>
            </a:xfrm>
            <a:custGeom>
              <a:rect b="b" l="l" r="r" t="t"/>
              <a:pathLst>
                <a:path extrusionOk="0" h="16741" w="7788">
                  <a:moveTo>
                    <a:pt x="1" y="0"/>
                  </a:moveTo>
                  <a:lnTo>
                    <a:pt x="1" y="0"/>
                  </a:lnTo>
                  <a:cubicBezTo>
                    <a:pt x="1846" y="2858"/>
                    <a:pt x="3334" y="5941"/>
                    <a:pt x="4716" y="9037"/>
                  </a:cubicBezTo>
                  <a:cubicBezTo>
                    <a:pt x="5418" y="10644"/>
                    <a:pt x="6406" y="13228"/>
                    <a:pt x="7335" y="15502"/>
                  </a:cubicBezTo>
                  <a:cubicBezTo>
                    <a:pt x="7490" y="15919"/>
                    <a:pt x="7633" y="16324"/>
                    <a:pt x="7787" y="16740"/>
                  </a:cubicBezTo>
                  <a:cubicBezTo>
                    <a:pt x="7728" y="16466"/>
                    <a:pt x="7668" y="16193"/>
                    <a:pt x="7609" y="15919"/>
                  </a:cubicBezTo>
                  <a:cubicBezTo>
                    <a:pt x="7180" y="14002"/>
                    <a:pt x="6763" y="12073"/>
                    <a:pt x="6073" y="10204"/>
                  </a:cubicBezTo>
                  <a:cubicBezTo>
                    <a:pt x="4644" y="6501"/>
                    <a:pt x="2715" y="294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
            <p:cNvSpPr/>
            <p:nvPr/>
          </p:nvSpPr>
          <p:spPr>
            <a:xfrm>
              <a:off x="7116650" y="1881900"/>
              <a:ext cx="197675" cy="482525"/>
            </a:xfrm>
            <a:custGeom>
              <a:rect b="b" l="l" r="r" t="t"/>
              <a:pathLst>
                <a:path extrusionOk="0" h="19301" w="7907">
                  <a:moveTo>
                    <a:pt x="1" y="1"/>
                  </a:moveTo>
                  <a:cubicBezTo>
                    <a:pt x="1679" y="3192"/>
                    <a:pt x="3382" y="6811"/>
                    <a:pt x="4668" y="9883"/>
                  </a:cubicBezTo>
                  <a:cubicBezTo>
                    <a:pt x="5716" y="12479"/>
                    <a:pt x="6537" y="15157"/>
                    <a:pt x="7442" y="17824"/>
                  </a:cubicBezTo>
                  <a:cubicBezTo>
                    <a:pt x="7609" y="18301"/>
                    <a:pt x="7752" y="18789"/>
                    <a:pt x="7906" y="19301"/>
                  </a:cubicBezTo>
                  <a:cubicBezTo>
                    <a:pt x="7847" y="18991"/>
                    <a:pt x="7763" y="18646"/>
                    <a:pt x="7704" y="18313"/>
                  </a:cubicBezTo>
                  <a:cubicBezTo>
                    <a:pt x="7251" y="16170"/>
                    <a:pt x="6799" y="14026"/>
                    <a:pt x="6120" y="11967"/>
                  </a:cubicBezTo>
                  <a:cubicBezTo>
                    <a:pt x="4692" y="7704"/>
                    <a:pt x="2703" y="359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
            <p:cNvSpPr/>
            <p:nvPr/>
          </p:nvSpPr>
          <p:spPr>
            <a:xfrm>
              <a:off x="7189875" y="1819700"/>
              <a:ext cx="172950" cy="466150"/>
            </a:xfrm>
            <a:custGeom>
              <a:rect b="b" l="l" r="r" t="t"/>
              <a:pathLst>
                <a:path extrusionOk="0" h="18646" w="6918">
                  <a:moveTo>
                    <a:pt x="0" y="0"/>
                  </a:moveTo>
                  <a:lnTo>
                    <a:pt x="0" y="0"/>
                  </a:lnTo>
                  <a:cubicBezTo>
                    <a:pt x="977" y="1894"/>
                    <a:pt x="1870" y="3953"/>
                    <a:pt x="2608" y="5680"/>
                  </a:cubicBezTo>
                  <a:cubicBezTo>
                    <a:pt x="2965" y="6537"/>
                    <a:pt x="3691" y="8216"/>
                    <a:pt x="4227" y="9775"/>
                  </a:cubicBezTo>
                  <a:cubicBezTo>
                    <a:pt x="4644" y="10978"/>
                    <a:pt x="4965" y="12216"/>
                    <a:pt x="5323" y="13454"/>
                  </a:cubicBezTo>
                  <a:cubicBezTo>
                    <a:pt x="5704" y="14717"/>
                    <a:pt x="6120" y="15967"/>
                    <a:pt x="6501" y="17229"/>
                  </a:cubicBezTo>
                  <a:cubicBezTo>
                    <a:pt x="6656" y="17693"/>
                    <a:pt x="6799" y="18169"/>
                    <a:pt x="6918" y="18646"/>
                  </a:cubicBezTo>
                  <a:cubicBezTo>
                    <a:pt x="6870" y="18348"/>
                    <a:pt x="6835" y="18038"/>
                    <a:pt x="6787" y="17741"/>
                  </a:cubicBezTo>
                  <a:cubicBezTo>
                    <a:pt x="6489" y="15610"/>
                    <a:pt x="6180" y="13478"/>
                    <a:pt x="5608" y="11395"/>
                  </a:cubicBezTo>
                  <a:cubicBezTo>
                    <a:pt x="4430" y="7311"/>
                    <a:pt x="2548" y="341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
            <p:cNvSpPr/>
            <p:nvPr/>
          </p:nvSpPr>
          <p:spPr>
            <a:xfrm>
              <a:off x="7262500" y="1758975"/>
              <a:ext cx="110150" cy="297375"/>
            </a:xfrm>
            <a:custGeom>
              <a:rect b="b" l="l" r="r" t="t"/>
              <a:pathLst>
                <a:path extrusionOk="0" h="11895" w="4406">
                  <a:moveTo>
                    <a:pt x="1" y="1"/>
                  </a:moveTo>
                  <a:lnTo>
                    <a:pt x="1" y="1"/>
                  </a:lnTo>
                  <a:cubicBezTo>
                    <a:pt x="917" y="1965"/>
                    <a:pt x="1608" y="4073"/>
                    <a:pt x="2346" y="6204"/>
                  </a:cubicBezTo>
                  <a:cubicBezTo>
                    <a:pt x="2941" y="7966"/>
                    <a:pt x="3537" y="9335"/>
                    <a:pt x="4120" y="11038"/>
                  </a:cubicBezTo>
                  <a:cubicBezTo>
                    <a:pt x="4215" y="11323"/>
                    <a:pt x="4299" y="11609"/>
                    <a:pt x="4406" y="11895"/>
                  </a:cubicBezTo>
                  <a:cubicBezTo>
                    <a:pt x="4370" y="11704"/>
                    <a:pt x="4346" y="11490"/>
                    <a:pt x="4311" y="11288"/>
                  </a:cubicBezTo>
                  <a:cubicBezTo>
                    <a:pt x="3811" y="7204"/>
                    <a:pt x="2441" y="333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
            <p:cNvSpPr/>
            <p:nvPr/>
          </p:nvSpPr>
          <p:spPr>
            <a:xfrm>
              <a:off x="7318750" y="1664025"/>
              <a:ext cx="65525" cy="150050"/>
            </a:xfrm>
            <a:custGeom>
              <a:rect b="b" l="l" r="r" t="t"/>
              <a:pathLst>
                <a:path extrusionOk="0" h="6002" w="2621">
                  <a:moveTo>
                    <a:pt x="1" y="0"/>
                  </a:moveTo>
                  <a:cubicBezTo>
                    <a:pt x="560" y="1227"/>
                    <a:pt x="870" y="2013"/>
                    <a:pt x="1394" y="3168"/>
                  </a:cubicBezTo>
                  <a:cubicBezTo>
                    <a:pt x="1846" y="4037"/>
                    <a:pt x="2239" y="4799"/>
                    <a:pt x="2525" y="5692"/>
                  </a:cubicBezTo>
                  <a:cubicBezTo>
                    <a:pt x="2561" y="5799"/>
                    <a:pt x="2585" y="5882"/>
                    <a:pt x="2620" y="6001"/>
                  </a:cubicBezTo>
                  <a:cubicBezTo>
                    <a:pt x="2620" y="5906"/>
                    <a:pt x="2620" y="5835"/>
                    <a:pt x="2596" y="5763"/>
                  </a:cubicBezTo>
                  <a:cubicBezTo>
                    <a:pt x="2454" y="3608"/>
                    <a:pt x="1287" y="16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
            <p:cNvSpPr/>
            <p:nvPr/>
          </p:nvSpPr>
          <p:spPr>
            <a:xfrm>
              <a:off x="7347625" y="1559550"/>
              <a:ext cx="19675" cy="54500"/>
            </a:xfrm>
            <a:custGeom>
              <a:rect b="b" l="l" r="r" t="t"/>
              <a:pathLst>
                <a:path extrusionOk="0" h="2180" w="787">
                  <a:moveTo>
                    <a:pt x="1" y="0"/>
                  </a:moveTo>
                  <a:lnTo>
                    <a:pt x="1" y="0"/>
                  </a:lnTo>
                  <a:cubicBezTo>
                    <a:pt x="179" y="751"/>
                    <a:pt x="465" y="1477"/>
                    <a:pt x="787" y="2179"/>
                  </a:cubicBezTo>
                  <a:cubicBezTo>
                    <a:pt x="608" y="1417"/>
                    <a:pt x="358" y="6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
            <p:cNvSpPr/>
            <p:nvPr/>
          </p:nvSpPr>
          <p:spPr>
            <a:xfrm>
              <a:off x="7326500" y="2399225"/>
              <a:ext cx="46450" cy="298575"/>
            </a:xfrm>
            <a:custGeom>
              <a:rect b="b" l="l" r="r" t="t"/>
              <a:pathLst>
                <a:path extrusionOk="0" h="11943" w="1858">
                  <a:moveTo>
                    <a:pt x="0" y="1"/>
                  </a:moveTo>
                  <a:lnTo>
                    <a:pt x="0" y="1"/>
                  </a:lnTo>
                  <a:cubicBezTo>
                    <a:pt x="441" y="1823"/>
                    <a:pt x="548" y="3323"/>
                    <a:pt x="774" y="5156"/>
                  </a:cubicBezTo>
                  <a:cubicBezTo>
                    <a:pt x="977" y="7121"/>
                    <a:pt x="1215" y="9073"/>
                    <a:pt x="1358" y="11038"/>
                  </a:cubicBezTo>
                  <a:cubicBezTo>
                    <a:pt x="1382" y="11336"/>
                    <a:pt x="1393" y="11645"/>
                    <a:pt x="1393" y="11943"/>
                  </a:cubicBezTo>
                  <a:cubicBezTo>
                    <a:pt x="1429" y="11740"/>
                    <a:pt x="1453" y="11562"/>
                    <a:pt x="1489" y="11371"/>
                  </a:cubicBezTo>
                  <a:cubicBezTo>
                    <a:pt x="1751" y="9621"/>
                    <a:pt x="1858" y="7835"/>
                    <a:pt x="1679" y="6061"/>
                  </a:cubicBezTo>
                  <a:cubicBezTo>
                    <a:pt x="1453" y="3978"/>
                    <a:pt x="917" y="189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
            <p:cNvSpPr/>
            <p:nvPr/>
          </p:nvSpPr>
          <p:spPr>
            <a:xfrm>
              <a:off x="7375325" y="2346250"/>
              <a:ext cx="8050" cy="41100"/>
            </a:xfrm>
            <a:custGeom>
              <a:rect b="b" l="l" r="r" t="t"/>
              <a:pathLst>
                <a:path extrusionOk="0" h="1644" w="322">
                  <a:moveTo>
                    <a:pt x="0" y="1"/>
                  </a:moveTo>
                  <a:cubicBezTo>
                    <a:pt x="24" y="560"/>
                    <a:pt x="143" y="1132"/>
                    <a:pt x="322" y="1644"/>
                  </a:cubicBezTo>
                  <a:cubicBezTo>
                    <a:pt x="298" y="1084"/>
                    <a:pt x="191" y="53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
            <p:cNvSpPr/>
            <p:nvPr/>
          </p:nvSpPr>
          <p:spPr>
            <a:xfrm>
              <a:off x="7135700" y="2443875"/>
              <a:ext cx="24425" cy="106300"/>
            </a:xfrm>
            <a:custGeom>
              <a:rect b="b" l="l" r="r" t="t"/>
              <a:pathLst>
                <a:path extrusionOk="0" h="4252" w="977">
                  <a:moveTo>
                    <a:pt x="1" y="1"/>
                  </a:moveTo>
                  <a:lnTo>
                    <a:pt x="1" y="1"/>
                  </a:lnTo>
                  <a:cubicBezTo>
                    <a:pt x="84" y="703"/>
                    <a:pt x="132" y="989"/>
                    <a:pt x="215" y="1644"/>
                  </a:cubicBezTo>
                  <a:cubicBezTo>
                    <a:pt x="358" y="2501"/>
                    <a:pt x="632" y="3477"/>
                    <a:pt x="894" y="4251"/>
                  </a:cubicBezTo>
                  <a:cubicBezTo>
                    <a:pt x="977" y="2775"/>
                    <a:pt x="667" y="131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
            <p:cNvSpPr/>
            <p:nvPr/>
          </p:nvSpPr>
          <p:spPr>
            <a:xfrm>
              <a:off x="7060400" y="2475125"/>
              <a:ext cx="16675" cy="73550"/>
            </a:xfrm>
            <a:custGeom>
              <a:rect b="b" l="l" r="r" t="t"/>
              <a:pathLst>
                <a:path extrusionOk="0" h="2942" w="667">
                  <a:moveTo>
                    <a:pt x="0" y="1"/>
                  </a:moveTo>
                  <a:lnTo>
                    <a:pt x="0" y="1"/>
                  </a:lnTo>
                  <a:cubicBezTo>
                    <a:pt x="48" y="989"/>
                    <a:pt x="250" y="2085"/>
                    <a:pt x="596" y="2942"/>
                  </a:cubicBezTo>
                  <a:cubicBezTo>
                    <a:pt x="667" y="1930"/>
                    <a:pt x="453" y="91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
            <p:cNvSpPr/>
            <p:nvPr/>
          </p:nvSpPr>
          <p:spPr>
            <a:xfrm>
              <a:off x="7014250" y="2536750"/>
              <a:ext cx="5675" cy="44975"/>
            </a:xfrm>
            <a:custGeom>
              <a:rect b="b" l="l" r="r" t="t"/>
              <a:pathLst>
                <a:path extrusionOk="0" h="1799" w="227">
                  <a:moveTo>
                    <a:pt x="120" y="1"/>
                  </a:moveTo>
                  <a:lnTo>
                    <a:pt x="120" y="1"/>
                  </a:lnTo>
                  <a:cubicBezTo>
                    <a:pt x="1" y="596"/>
                    <a:pt x="13" y="1203"/>
                    <a:pt x="37" y="1798"/>
                  </a:cubicBezTo>
                  <a:cubicBezTo>
                    <a:pt x="227" y="1215"/>
                    <a:pt x="227" y="596"/>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
            <p:cNvSpPr/>
            <p:nvPr/>
          </p:nvSpPr>
          <p:spPr>
            <a:xfrm>
              <a:off x="4874400" y="1387250"/>
              <a:ext cx="601000" cy="72900"/>
            </a:xfrm>
            <a:custGeom>
              <a:rect b="b" l="l" r="r" t="t"/>
              <a:pathLst>
                <a:path extrusionOk="0" h="2916" w="24040">
                  <a:moveTo>
                    <a:pt x="11482" y="1"/>
                  </a:moveTo>
                  <a:cubicBezTo>
                    <a:pt x="10685" y="1"/>
                    <a:pt x="9889" y="30"/>
                    <a:pt x="9097" y="94"/>
                  </a:cubicBezTo>
                  <a:cubicBezTo>
                    <a:pt x="5418" y="356"/>
                    <a:pt x="3727" y="796"/>
                    <a:pt x="1" y="1106"/>
                  </a:cubicBezTo>
                  <a:cubicBezTo>
                    <a:pt x="643" y="1150"/>
                    <a:pt x="1285" y="1168"/>
                    <a:pt x="1927" y="1168"/>
                  </a:cubicBezTo>
                  <a:cubicBezTo>
                    <a:pt x="4960" y="1168"/>
                    <a:pt x="7987" y="760"/>
                    <a:pt x="11014" y="701"/>
                  </a:cubicBezTo>
                  <a:cubicBezTo>
                    <a:pt x="14729" y="701"/>
                    <a:pt x="17920" y="1213"/>
                    <a:pt x="21515" y="2201"/>
                  </a:cubicBezTo>
                  <a:cubicBezTo>
                    <a:pt x="22313" y="2416"/>
                    <a:pt x="23135" y="2618"/>
                    <a:pt x="23932" y="2892"/>
                  </a:cubicBezTo>
                  <a:cubicBezTo>
                    <a:pt x="23971" y="2892"/>
                    <a:pt x="24002" y="2900"/>
                    <a:pt x="24025" y="2909"/>
                  </a:cubicBezTo>
                  <a:lnTo>
                    <a:pt x="24025" y="2909"/>
                  </a:lnTo>
                  <a:cubicBezTo>
                    <a:pt x="23423" y="2637"/>
                    <a:pt x="22832" y="2342"/>
                    <a:pt x="22230" y="2070"/>
                  </a:cubicBezTo>
                  <a:cubicBezTo>
                    <a:pt x="20480" y="1296"/>
                    <a:pt x="18575" y="665"/>
                    <a:pt x="16658" y="368"/>
                  </a:cubicBezTo>
                  <a:cubicBezTo>
                    <a:pt x="14946" y="140"/>
                    <a:pt x="13212" y="1"/>
                    <a:pt x="11482" y="1"/>
                  </a:cubicBezTo>
                  <a:close/>
                  <a:moveTo>
                    <a:pt x="24025" y="2909"/>
                  </a:moveTo>
                  <a:lnTo>
                    <a:pt x="24025" y="2909"/>
                  </a:lnTo>
                  <a:cubicBezTo>
                    <a:pt x="24030" y="2911"/>
                    <a:pt x="24035" y="2914"/>
                    <a:pt x="24039" y="2916"/>
                  </a:cubicBezTo>
                  <a:cubicBezTo>
                    <a:pt x="24035" y="2913"/>
                    <a:pt x="24030" y="2911"/>
                    <a:pt x="24025" y="290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
            <p:cNvSpPr/>
            <p:nvPr/>
          </p:nvSpPr>
          <p:spPr>
            <a:xfrm>
              <a:off x="5063425" y="1426475"/>
              <a:ext cx="323875" cy="39625"/>
            </a:xfrm>
            <a:custGeom>
              <a:rect b="b" l="l" r="r" t="t"/>
              <a:pathLst>
                <a:path extrusionOk="0" h="1585" w="12955">
                  <a:moveTo>
                    <a:pt x="4205" y="0"/>
                  </a:moveTo>
                  <a:cubicBezTo>
                    <a:pt x="3011" y="0"/>
                    <a:pt x="1816" y="70"/>
                    <a:pt x="631" y="180"/>
                  </a:cubicBezTo>
                  <a:cubicBezTo>
                    <a:pt x="417" y="192"/>
                    <a:pt x="215" y="216"/>
                    <a:pt x="0" y="239"/>
                  </a:cubicBezTo>
                  <a:cubicBezTo>
                    <a:pt x="322" y="263"/>
                    <a:pt x="619" y="311"/>
                    <a:pt x="929" y="335"/>
                  </a:cubicBezTo>
                  <a:cubicBezTo>
                    <a:pt x="3751" y="680"/>
                    <a:pt x="6596" y="823"/>
                    <a:pt x="9442" y="1097"/>
                  </a:cubicBezTo>
                  <a:cubicBezTo>
                    <a:pt x="10680" y="1228"/>
                    <a:pt x="11811" y="1263"/>
                    <a:pt x="12954" y="1585"/>
                  </a:cubicBezTo>
                  <a:cubicBezTo>
                    <a:pt x="11764" y="1025"/>
                    <a:pt x="10430" y="775"/>
                    <a:pt x="9156" y="489"/>
                  </a:cubicBezTo>
                  <a:cubicBezTo>
                    <a:pt x="7528" y="136"/>
                    <a:pt x="5867" y="0"/>
                    <a:pt x="42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
            <p:cNvSpPr/>
            <p:nvPr/>
          </p:nvSpPr>
          <p:spPr>
            <a:xfrm>
              <a:off x="5720350" y="1012150"/>
              <a:ext cx="172075" cy="501575"/>
            </a:xfrm>
            <a:custGeom>
              <a:rect b="b" l="l" r="r" t="t"/>
              <a:pathLst>
                <a:path extrusionOk="0" h="20063" w="6883">
                  <a:moveTo>
                    <a:pt x="5632" y="1"/>
                  </a:moveTo>
                  <a:lnTo>
                    <a:pt x="5358" y="287"/>
                  </a:lnTo>
                  <a:cubicBezTo>
                    <a:pt x="4251" y="1465"/>
                    <a:pt x="3227" y="2596"/>
                    <a:pt x="2346" y="3918"/>
                  </a:cubicBezTo>
                  <a:cubicBezTo>
                    <a:pt x="0" y="7764"/>
                    <a:pt x="322" y="14026"/>
                    <a:pt x="3120" y="17491"/>
                  </a:cubicBezTo>
                  <a:cubicBezTo>
                    <a:pt x="4132" y="18622"/>
                    <a:pt x="5382" y="19706"/>
                    <a:pt x="6882" y="20063"/>
                  </a:cubicBezTo>
                  <a:cubicBezTo>
                    <a:pt x="5870" y="19646"/>
                    <a:pt x="5180" y="18967"/>
                    <a:pt x="4429" y="18182"/>
                  </a:cubicBezTo>
                  <a:cubicBezTo>
                    <a:pt x="3965" y="17646"/>
                    <a:pt x="3846" y="17515"/>
                    <a:pt x="3548" y="17074"/>
                  </a:cubicBezTo>
                  <a:cubicBezTo>
                    <a:pt x="3239" y="16622"/>
                    <a:pt x="2989" y="16134"/>
                    <a:pt x="2751" y="15646"/>
                  </a:cubicBezTo>
                  <a:cubicBezTo>
                    <a:pt x="2620" y="15360"/>
                    <a:pt x="2655" y="15443"/>
                    <a:pt x="2572" y="15241"/>
                  </a:cubicBezTo>
                  <a:cubicBezTo>
                    <a:pt x="1250" y="12014"/>
                    <a:pt x="1250" y="9026"/>
                    <a:pt x="2322" y="5763"/>
                  </a:cubicBezTo>
                  <a:cubicBezTo>
                    <a:pt x="2679" y="4680"/>
                    <a:pt x="3060" y="3930"/>
                    <a:pt x="3703" y="2858"/>
                  </a:cubicBezTo>
                  <a:cubicBezTo>
                    <a:pt x="4251" y="1942"/>
                    <a:pt x="4846" y="1037"/>
                    <a:pt x="5501" y="168"/>
                  </a:cubicBezTo>
                  <a:cubicBezTo>
                    <a:pt x="5549" y="108"/>
                    <a:pt x="5596" y="60"/>
                    <a:pt x="5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
            <p:cNvSpPr/>
            <p:nvPr/>
          </p:nvSpPr>
          <p:spPr>
            <a:xfrm>
              <a:off x="5786125" y="1040150"/>
              <a:ext cx="100325" cy="415550"/>
            </a:xfrm>
            <a:custGeom>
              <a:rect b="b" l="l" r="r" t="t"/>
              <a:pathLst>
                <a:path extrusionOk="0" h="16622" w="4013">
                  <a:moveTo>
                    <a:pt x="4013" y="0"/>
                  </a:moveTo>
                  <a:cubicBezTo>
                    <a:pt x="1667" y="2310"/>
                    <a:pt x="251" y="5536"/>
                    <a:pt x="60" y="8811"/>
                  </a:cubicBezTo>
                  <a:cubicBezTo>
                    <a:pt x="1" y="10870"/>
                    <a:pt x="655" y="12930"/>
                    <a:pt x="1894" y="14597"/>
                  </a:cubicBezTo>
                  <a:cubicBezTo>
                    <a:pt x="2406" y="15311"/>
                    <a:pt x="3025" y="15954"/>
                    <a:pt x="3703" y="16526"/>
                  </a:cubicBezTo>
                  <a:cubicBezTo>
                    <a:pt x="3739" y="16550"/>
                    <a:pt x="3763" y="16585"/>
                    <a:pt x="3799" y="16621"/>
                  </a:cubicBezTo>
                  <a:cubicBezTo>
                    <a:pt x="3751" y="16562"/>
                    <a:pt x="3692" y="16490"/>
                    <a:pt x="3644" y="16431"/>
                  </a:cubicBezTo>
                  <a:cubicBezTo>
                    <a:pt x="3001" y="15573"/>
                    <a:pt x="2429" y="14633"/>
                    <a:pt x="1977" y="13645"/>
                  </a:cubicBezTo>
                  <a:cubicBezTo>
                    <a:pt x="941" y="11335"/>
                    <a:pt x="608" y="8870"/>
                    <a:pt x="1263" y="6298"/>
                  </a:cubicBezTo>
                  <a:cubicBezTo>
                    <a:pt x="1751" y="3953"/>
                    <a:pt x="2537" y="1917"/>
                    <a:pt x="4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
            <p:cNvSpPr/>
            <p:nvPr/>
          </p:nvSpPr>
          <p:spPr>
            <a:xfrm>
              <a:off x="5401850" y="1269025"/>
              <a:ext cx="250650" cy="251550"/>
            </a:xfrm>
            <a:custGeom>
              <a:rect b="b" l="l" r="r" t="t"/>
              <a:pathLst>
                <a:path extrusionOk="0" h="10062" w="10026">
                  <a:moveTo>
                    <a:pt x="1" y="1"/>
                  </a:moveTo>
                  <a:lnTo>
                    <a:pt x="1" y="1"/>
                  </a:lnTo>
                  <a:cubicBezTo>
                    <a:pt x="96" y="49"/>
                    <a:pt x="203" y="72"/>
                    <a:pt x="310" y="120"/>
                  </a:cubicBezTo>
                  <a:cubicBezTo>
                    <a:pt x="929" y="358"/>
                    <a:pt x="1406" y="549"/>
                    <a:pt x="1989" y="858"/>
                  </a:cubicBezTo>
                  <a:cubicBezTo>
                    <a:pt x="5716" y="2870"/>
                    <a:pt x="7954" y="6311"/>
                    <a:pt x="10026" y="10062"/>
                  </a:cubicBezTo>
                  <a:cubicBezTo>
                    <a:pt x="9240" y="7978"/>
                    <a:pt x="8347" y="5883"/>
                    <a:pt x="7002" y="4073"/>
                  </a:cubicBezTo>
                  <a:cubicBezTo>
                    <a:pt x="5668" y="2323"/>
                    <a:pt x="3763" y="1025"/>
                    <a:pt x="1668" y="358"/>
                  </a:cubicBezTo>
                  <a:cubicBezTo>
                    <a:pt x="1108" y="191"/>
                    <a:pt x="560"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
            <p:cNvSpPr/>
            <p:nvPr/>
          </p:nvSpPr>
          <p:spPr>
            <a:xfrm>
              <a:off x="5451275" y="1248200"/>
              <a:ext cx="186050" cy="174150"/>
            </a:xfrm>
            <a:custGeom>
              <a:rect b="b" l="l" r="r" t="t"/>
              <a:pathLst>
                <a:path extrusionOk="0" h="6966" w="7442">
                  <a:moveTo>
                    <a:pt x="0" y="0"/>
                  </a:moveTo>
                  <a:lnTo>
                    <a:pt x="0" y="0"/>
                  </a:lnTo>
                  <a:cubicBezTo>
                    <a:pt x="322" y="179"/>
                    <a:pt x="643" y="370"/>
                    <a:pt x="953" y="560"/>
                  </a:cubicBezTo>
                  <a:cubicBezTo>
                    <a:pt x="3655" y="2227"/>
                    <a:pt x="5822" y="4061"/>
                    <a:pt x="7441" y="6966"/>
                  </a:cubicBezTo>
                  <a:cubicBezTo>
                    <a:pt x="6930" y="5180"/>
                    <a:pt x="5941" y="3525"/>
                    <a:pt x="4572" y="2263"/>
                  </a:cubicBezTo>
                  <a:cubicBezTo>
                    <a:pt x="3465" y="1310"/>
                    <a:pt x="2131" y="620"/>
                    <a:pt x="738" y="191"/>
                  </a:cubicBezTo>
                  <a:cubicBezTo>
                    <a:pt x="500" y="120"/>
                    <a:pt x="250" y="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
            <p:cNvSpPr/>
            <p:nvPr/>
          </p:nvSpPr>
          <p:spPr>
            <a:xfrm>
              <a:off x="5493225" y="1224975"/>
              <a:ext cx="107475" cy="89325"/>
            </a:xfrm>
            <a:custGeom>
              <a:rect b="b" l="l" r="r" t="t"/>
              <a:pathLst>
                <a:path extrusionOk="0" h="3573" w="4299">
                  <a:moveTo>
                    <a:pt x="1" y="1"/>
                  </a:moveTo>
                  <a:cubicBezTo>
                    <a:pt x="215" y="156"/>
                    <a:pt x="370" y="275"/>
                    <a:pt x="572" y="441"/>
                  </a:cubicBezTo>
                  <a:cubicBezTo>
                    <a:pt x="1382" y="1072"/>
                    <a:pt x="1918" y="1453"/>
                    <a:pt x="2454" y="1894"/>
                  </a:cubicBezTo>
                  <a:cubicBezTo>
                    <a:pt x="3096" y="2418"/>
                    <a:pt x="3751" y="2954"/>
                    <a:pt x="4299" y="3573"/>
                  </a:cubicBezTo>
                  <a:cubicBezTo>
                    <a:pt x="3466" y="1727"/>
                    <a:pt x="2132" y="715"/>
                    <a:pt x="239" y="96"/>
                  </a:cubicBezTo>
                  <a:cubicBezTo>
                    <a:pt x="168" y="60"/>
                    <a:pt x="72"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
            <p:cNvSpPr/>
            <p:nvPr/>
          </p:nvSpPr>
          <p:spPr>
            <a:xfrm>
              <a:off x="5534600" y="1202650"/>
              <a:ext cx="56875" cy="52425"/>
            </a:xfrm>
            <a:custGeom>
              <a:rect b="b" l="l" r="r" t="t"/>
              <a:pathLst>
                <a:path extrusionOk="0" h="2097" w="2275">
                  <a:moveTo>
                    <a:pt x="1" y="1"/>
                  </a:moveTo>
                  <a:lnTo>
                    <a:pt x="1" y="1"/>
                  </a:lnTo>
                  <a:cubicBezTo>
                    <a:pt x="441" y="465"/>
                    <a:pt x="882" y="941"/>
                    <a:pt x="1382" y="1334"/>
                  </a:cubicBezTo>
                  <a:cubicBezTo>
                    <a:pt x="1620" y="1513"/>
                    <a:pt x="1965" y="1763"/>
                    <a:pt x="2275" y="2096"/>
                  </a:cubicBezTo>
                  <a:cubicBezTo>
                    <a:pt x="1858" y="1120"/>
                    <a:pt x="906" y="5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
            <p:cNvSpPr/>
            <p:nvPr/>
          </p:nvSpPr>
          <p:spPr>
            <a:xfrm>
              <a:off x="5095875" y="866900"/>
              <a:ext cx="452750" cy="460200"/>
            </a:xfrm>
            <a:custGeom>
              <a:rect b="b" l="l" r="r" t="t"/>
              <a:pathLst>
                <a:path extrusionOk="0" h="18408" w="18110">
                  <a:moveTo>
                    <a:pt x="17645" y="1"/>
                  </a:moveTo>
                  <a:lnTo>
                    <a:pt x="17645" y="1"/>
                  </a:lnTo>
                  <a:cubicBezTo>
                    <a:pt x="17978" y="6049"/>
                    <a:pt x="14276" y="10323"/>
                    <a:pt x="9573" y="13407"/>
                  </a:cubicBezTo>
                  <a:cubicBezTo>
                    <a:pt x="6668" y="15264"/>
                    <a:pt x="3560" y="16741"/>
                    <a:pt x="441" y="18217"/>
                  </a:cubicBezTo>
                  <a:cubicBezTo>
                    <a:pt x="298" y="18265"/>
                    <a:pt x="143" y="18348"/>
                    <a:pt x="0" y="18408"/>
                  </a:cubicBezTo>
                  <a:cubicBezTo>
                    <a:pt x="1119" y="18074"/>
                    <a:pt x="2262" y="17860"/>
                    <a:pt x="3393" y="17527"/>
                  </a:cubicBezTo>
                  <a:cubicBezTo>
                    <a:pt x="4524" y="17205"/>
                    <a:pt x="5239" y="16907"/>
                    <a:pt x="6132" y="16503"/>
                  </a:cubicBezTo>
                  <a:cubicBezTo>
                    <a:pt x="9454" y="14955"/>
                    <a:pt x="12454" y="12693"/>
                    <a:pt x="14811" y="9907"/>
                  </a:cubicBezTo>
                  <a:cubicBezTo>
                    <a:pt x="15752" y="8752"/>
                    <a:pt x="16621" y="7502"/>
                    <a:pt x="17169" y="6097"/>
                  </a:cubicBezTo>
                  <a:cubicBezTo>
                    <a:pt x="17883" y="4168"/>
                    <a:pt x="18109" y="2001"/>
                    <a:pt x="176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
            <p:cNvSpPr/>
            <p:nvPr/>
          </p:nvSpPr>
          <p:spPr>
            <a:xfrm>
              <a:off x="5152725" y="877925"/>
              <a:ext cx="356600" cy="406025"/>
            </a:xfrm>
            <a:custGeom>
              <a:rect b="b" l="l" r="r" t="t"/>
              <a:pathLst>
                <a:path extrusionOk="0" h="16241" w="14264">
                  <a:moveTo>
                    <a:pt x="14264" y="0"/>
                  </a:moveTo>
                  <a:lnTo>
                    <a:pt x="14264" y="0"/>
                  </a:lnTo>
                  <a:cubicBezTo>
                    <a:pt x="13978" y="1143"/>
                    <a:pt x="13621" y="2274"/>
                    <a:pt x="13192" y="3382"/>
                  </a:cubicBezTo>
                  <a:cubicBezTo>
                    <a:pt x="12906" y="4024"/>
                    <a:pt x="12085" y="5406"/>
                    <a:pt x="11573" y="6251"/>
                  </a:cubicBezTo>
                  <a:cubicBezTo>
                    <a:pt x="10680" y="7608"/>
                    <a:pt x="10061" y="8513"/>
                    <a:pt x="8906" y="9656"/>
                  </a:cubicBezTo>
                  <a:cubicBezTo>
                    <a:pt x="7442" y="11073"/>
                    <a:pt x="6108" y="12073"/>
                    <a:pt x="4786" y="13073"/>
                  </a:cubicBezTo>
                  <a:cubicBezTo>
                    <a:pt x="3251" y="14216"/>
                    <a:pt x="1691" y="15312"/>
                    <a:pt x="0" y="16240"/>
                  </a:cubicBezTo>
                  <a:cubicBezTo>
                    <a:pt x="3179" y="15073"/>
                    <a:pt x="6060" y="13192"/>
                    <a:pt x="8608" y="10990"/>
                  </a:cubicBezTo>
                  <a:cubicBezTo>
                    <a:pt x="10359" y="9501"/>
                    <a:pt x="11847" y="7680"/>
                    <a:pt x="12906" y="5644"/>
                  </a:cubicBezTo>
                  <a:cubicBezTo>
                    <a:pt x="13395" y="4679"/>
                    <a:pt x="13847" y="3679"/>
                    <a:pt x="14014" y="2608"/>
                  </a:cubicBezTo>
                  <a:cubicBezTo>
                    <a:pt x="14145" y="1774"/>
                    <a:pt x="14252" y="905"/>
                    <a:pt x="1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
            <p:cNvSpPr/>
            <p:nvPr/>
          </p:nvSpPr>
          <p:spPr>
            <a:xfrm>
              <a:off x="5181875" y="908575"/>
              <a:ext cx="290550" cy="313150"/>
            </a:xfrm>
            <a:custGeom>
              <a:rect b="b" l="l" r="r" t="t"/>
              <a:pathLst>
                <a:path extrusionOk="0" h="12526" w="11622">
                  <a:moveTo>
                    <a:pt x="11621" y="0"/>
                  </a:moveTo>
                  <a:lnTo>
                    <a:pt x="11621" y="0"/>
                  </a:lnTo>
                  <a:cubicBezTo>
                    <a:pt x="10026" y="2775"/>
                    <a:pt x="8573" y="4680"/>
                    <a:pt x="6633" y="6870"/>
                  </a:cubicBezTo>
                  <a:cubicBezTo>
                    <a:pt x="5180" y="8371"/>
                    <a:pt x="3561" y="9728"/>
                    <a:pt x="1965" y="11097"/>
                  </a:cubicBezTo>
                  <a:cubicBezTo>
                    <a:pt x="1334" y="11633"/>
                    <a:pt x="846" y="12097"/>
                    <a:pt x="120" y="12454"/>
                  </a:cubicBezTo>
                  <a:cubicBezTo>
                    <a:pt x="84" y="12466"/>
                    <a:pt x="49" y="12478"/>
                    <a:pt x="1" y="12526"/>
                  </a:cubicBezTo>
                  <a:cubicBezTo>
                    <a:pt x="549" y="12359"/>
                    <a:pt x="1120" y="12145"/>
                    <a:pt x="1620" y="11859"/>
                  </a:cubicBezTo>
                  <a:cubicBezTo>
                    <a:pt x="3716" y="10692"/>
                    <a:pt x="5728" y="9311"/>
                    <a:pt x="7335" y="7537"/>
                  </a:cubicBezTo>
                  <a:cubicBezTo>
                    <a:pt x="9252" y="5358"/>
                    <a:pt x="10669" y="2739"/>
                    <a:pt x="11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
            <p:cNvSpPr/>
            <p:nvPr/>
          </p:nvSpPr>
          <p:spPr>
            <a:xfrm>
              <a:off x="5217100" y="930600"/>
              <a:ext cx="201450" cy="195000"/>
            </a:xfrm>
            <a:custGeom>
              <a:rect b="b" l="l" r="r" t="t"/>
              <a:pathLst>
                <a:path extrusionOk="0" h="7800" w="8058">
                  <a:moveTo>
                    <a:pt x="8057" y="1"/>
                  </a:moveTo>
                  <a:lnTo>
                    <a:pt x="8057" y="1"/>
                  </a:lnTo>
                  <a:cubicBezTo>
                    <a:pt x="6831" y="1596"/>
                    <a:pt x="5331" y="3060"/>
                    <a:pt x="3878" y="4465"/>
                  </a:cubicBezTo>
                  <a:cubicBezTo>
                    <a:pt x="3307" y="5037"/>
                    <a:pt x="2723" y="5585"/>
                    <a:pt x="2152" y="6144"/>
                  </a:cubicBezTo>
                  <a:cubicBezTo>
                    <a:pt x="1699" y="6585"/>
                    <a:pt x="1199" y="7061"/>
                    <a:pt x="783" y="7359"/>
                  </a:cubicBezTo>
                  <a:cubicBezTo>
                    <a:pt x="545" y="7525"/>
                    <a:pt x="306" y="7668"/>
                    <a:pt x="44" y="7775"/>
                  </a:cubicBezTo>
                  <a:cubicBezTo>
                    <a:pt x="7" y="7793"/>
                    <a:pt x="0" y="7800"/>
                    <a:pt x="13" y="7800"/>
                  </a:cubicBezTo>
                  <a:cubicBezTo>
                    <a:pt x="55" y="7800"/>
                    <a:pt x="288" y="7734"/>
                    <a:pt x="378" y="7716"/>
                  </a:cubicBezTo>
                  <a:cubicBezTo>
                    <a:pt x="1390" y="7430"/>
                    <a:pt x="2283" y="6835"/>
                    <a:pt x="3128" y="6216"/>
                  </a:cubicBezTo>
                  <a:cubicBezTo>
                    <a:pt x="5307" y="4632"/>
                    <a:pt x="6950" y="2418"/>
                    <a:pt x="8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
            <p:cNvSpPr/>
            <p:nvPr/>
          </p:nvSpPr>
          <p:spPr>
            <a:xfrm>
              <a:off x="5207175" y="946075"/>
              <a:ext cx="147375" cy="120275"/>
            </a:xfrm>
            <a:custGeom>
              <a:rect b="b" l="l" r="r" t="t"/>
              <a:pathLst>
                <a:path extrusionOk="0" h="4811" w="5895">
                  <a:moveTo>
                    <a:pt x="5895" y="1"/>
                  </a:moveTo>
                  <a:lnTo>
                    <a:pt x="5895" y="1"/>
                  </a:lnTo>
                  <a:cubicBezTo>
                    <a:pt x="4835" y="977"/>
                    <a:pt x="3644" y="1834"/>
                    <a:pt x="2561" y="2787"/>
                  </a:cubicBezTo>
                  <a:cubicBezTo>
                    <a:pt x="1846" y="3394"/>
                    <a:pt x="1203" y="4037"/>
                    <a:pt x="477" y="4513"/>
                  </a:cubicBezTo>
                  <a:cubicBezTo>
                    <a:pt x="311" y="4608"/>
                    <a:pt x="168" y="4704"/>
                    <a:pt x="1" y="4811"/>
                  </a:cubicBezTo>
                  <a:cubicBezTo>
                    <a:pt x="60" y="4775"/>
                    <a:pt x="168" y="4751"/>
                    <a:pt x="239" y="4716"/>
                  </a:cubicBezTo>
                  <a:cubicBezTo>
                    <a:pt x="2608" y="3870"/>
                    <a:pt x="4573" y="2108"/>
                    <a:pt x="5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
            <p:cNvSpPr/>
            <p:nvPr/>
          </p:nvSpPr>
          <p:spPr>
            <a:xfrm>
              <a:off x="5631650" y="868975"/>
              <a:ext cx="284275" cy="184275"/>
            </a:xfrm>
            <a:custGeom>
              <a:rect b="b" l="l" r="r" t="t"/>
              <a:pathLst>
                <a:path extrusionOk="0" h="7371" w="11371">
                  <a:moveTo>
                    <a:pt x="11371" y="1"/>
                  </a:moveTo>
                  <a:cubicBezTo>
                    <a:pt x="11145" y="96"/>
                    <a:pt x="10942" y="168"/>
                    <a:pt x="10716" y="251"/>
                  </a:cubicBezTo>
                  <a:cubicBezTo>
                    <a:pt x="8847" y="1013"/>
                    <a:pt x="6977" y="1846"/>
                    <a:pt x="5239" y="2894"/>
                  </a:cubicBezTo>
                  <a:cubicBezTo>
                    <a:pt x="3286" y="4109"/>
                    <a:pt x="1524" y="5633"/>
                    <a:pt x="0" y="7371"/>
                  </a:cubicBezTo>
                  <a:cubicBezTo>
                    <a:pt x="3274" y="4811"/>
                    <a:pt x="7096" y="2906"/>
                    <a:pt x="10549" y="537"/>
                  </a:cubicBezTo>
                  <a:cubicBezTo>
                    <a:pt x="10823" y="358"/>
                    <a:pt x="11085" y="180"/>
                    <a:pt x="11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
            <p:cNvSpPr/>
            <p:nvPr/>
          </p:nvSpPr>
          <p:spPr>
            <a:xfrm>
              <a:off x="5648325" y="869475"/>
              <a:ext cx="214025" cy="117700"/>
            </a:xfrm>
            <a:custGeom>
              <a:rect b="b" l="l" r="r" t="t"/>
              <a:pathLst>
                <a:path extrusionOk="0" h="4708" w="8561">
                  <a:moveTo>
                    <a:pt x="8457" y="1"/>
                  </a:moveTo>
                  <a:cubicBezTo>
                    <a:pt x="8204" y="1"/>
                    <a:pt x="7944" y="71"/>
                    <a:pt x="7703" y="124"/>
                  </a:cubicBezTo>
                  <a:cubicBezTo>
                    <a:pt x="7025" y="279"/>
                    <a:pt x="6358" y="481"/>
                    <a:pt x="5715" y="743"/>
                  </a:cubicBezTo>
                  <a:cubicBezTo>
                    <a:pt x="3667" y="1481"/>
                    <a:pt x="1845" y="2791"/>
                    <a:pt x="333" y="4339"/>
                  </a:cubicBezTo>
                  <a:cubicBezTo>
                    <a:pt x="214" y="4458"/>
                    <a:pt x="107" y="4577"/>
                    <a:pt x="0" y="4708"/>
                  </a:cubicBezTo>
                  <a:cubicBezTo>
                    <a:pt x="179" y="4577"/>
                    <a:pt x="357" y="4458"/>
                    <a:pt x="548" y="4339"/>
                  </a:cubicBezTo>
                  <a:cubicBezTo>
                    <a:pt x="2072" y="3529"/>
                    <a:pt x="3584" y="2719"/>
                    <a:pt x="5072" y="1838"/>
                  </a:cubicBezTo>
                  <a:cubicBezTo>
                    <a:pt x="6227" y="1231"/>
                    <a:pt x="7346" y="457"/>
                    <a:pt x="8561" y="5"/>
                  </a:cubicBezTo>
                  <a:cubicBezTo>
                    <a:pt x="8526" y="2"/>
                    <a:pt x="8492" y="1"/>
                    <a:pt x="8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
            <p:cNvSpPr/>
            <p:nvPr/>
          </p:nvSpPr>
          <p:spPr>
            <a:xfrm>
              <a:off x="5634875" y="869575"/>
              <a:ext cx="131025" cy="71800"/>
            </a:xfrm>
            <a:custGeom>
              <a:rect b="b" l="l" r="r" t="t"/>
              <a:pathLst>
                <a:path extrusionOk="0" h="2872" w="5241">
                  <a:moveTo>
                    <a:pt x="5241" y="1"/>
                  </a:moveTo>
                  <a:lnTo>
                    <a:pt x="5241" y="1"/>
                  </a:lnTo>
                  <a:cubicBezTo>
                    <a:pt x="3205" y="358"/>
                    <a:pt x="1550" y="1513"/>
                    <a:pt x="97" y="2787"/>
                  </a:cubicBezTo>
                  <a:cubicBezTo>
                    <a:pt x="30" y="2848"/>
                    <a:pt x="0" y="2872"/>
                    <a:pt x="6" y="2872"/>
                  </a:cubicBezTo>
                  <a:cubicBezTo>
                    <a:pt x="11" y="2872"/>
                    <a:pt x="46" y="2851"/>
                    <a:pt x="109" y="2823"/>
                  </a:cubicBezTo>
                  <a:cubicBezTo>
                    <a:pt x="895" y="2430"/>
                    <a:pt x="1729" y="2108"/>
                    <a:pt x="2491" y="1668"/>
                  </a:cubicBezTo>
                  <a:cubicBezTo>
                    <a:pt x="3431" y="1156"/>
                    <a:pt x="4277" y="477"/>
                    <a:pt x="5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
            <p:cNvSpPr/>
            <p:nvPr/>
          </p:nvSpPr>
          <p:spPr>
            <a:xfrm>
              <a:off x="5612300" y="870175"/>
              <a:ext cx="57475" cy="28600"/>
            </a:xfrm>
            <a:custGeom>
              <a:rect b="b" l="l" r="r" t="t"/>
              <a:pathLst>
                <a:path extrusionOk="0" h="1144" w="2299">
                  <a:moveTo>
                    <a:pt x="2298" y="1"/>
                  </a:moveTo>
                  <a:lnTo>
                    <a:pt x="2298" y="1"/>
                  </a:lnTo>
                  <a:cubicBezTo>
                    <a:pt x="1441" y="167"/>
                    <a:pt x="691" y="620"/>
                    <a:pt x="0" y="1144"/>
                  </a:cubicBezTo>
                  <a:cubicBezTo>
                    <a:pt x="822" y="858"/>
                    <a:pt x="1596" y="501"/>
                    <a:pt x="2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
            <p:cNvSpPr/>
            <p:nvPr/>
          </p:nvSpPr>
          <p:spPr>
            <a:xfrm>
              <a:off x="4920250" y="879700"/>
              <a:ext cx="172650" cy="452475"/>
            </a:xfrm>
            <a:custGeom>
              <a:rect b="b" l="l" r="r" t="t"/>
              <a:pathLst>
                <a:path extrusionOk="0" h="18099" w="6906">
                  <a:moveTo>
                    <a:pt x="3917" y="1"/>
                  </a:moveTo>
                  <a:lnTo>
                    <a:pt x="3917" y="1"/>
                  </a:lnTo>
                  <a:cubicBezTo>
                    <a:pt x="3941" y="84"/>
                    <a:pt x="3989" y="179"/>
                    <a:pt x="4037" y="274"/>
                  </a:cubicBezTo>
                  <a:cubicBezTo>
                    <a:pt x="4358" y="1036"/>
                    <a:pt x="4703" y="1822"/>
                    <a:pt x="4977" y="2644"/>
                  </a:cubicBezTo>
                  <a:cubicBezTo>
                    <a:pt x="5191" y="3370"/>
                    <a:pt x="5358" y="4108"/>
                    <a:pt x="5477" y="4870"/>
                  </a:cubicBezTo>
                  <a:cubicBezTo>
                    <a:pt x="5525" y="5156"/>
                    <a:pt x="5489" y="4989"/>
                    <a:pt x="5537" y="5323"/>
                  </a:cubicBezTo>
                  <a:cubicBezTo>
                    <a:pt x="5537" y="5287"/>
                    <a:pt x="5525" y="5239"/>
                    <a:pt x="5525" y="5216"/>
                  </a:cubicBezTo>
                  <a:lnTo>
                    <a:pt x="5525" y="5216"/>
                  </a:lnTo>
                  <a:cubicBezTo>
                    <a:pt x="5930" y="7799"/>
                    <a:pt x="5775" y="10085"/>
                    <a:pt x="4572" y="12800"/>
                  </a:cubicBezTo>
                  <a:cubicBezTo>
                    <a:pt x="4298" y="13443"/>
                    <a:pt x="3453" y="15145"/>
                    <a:pt x="2870" y="15764"/>
                  </a:cubicBezTo>
                  <a:cubicBezTo>
                    <a:pt x="2417" y="16300"/>
                    <a:pt x="1893" y="16776"/>
                    <a:pt x="1346" y="17205"/>
                  </a:cubicBezTo>
                  <a:cubicBezTo>
                    <a:pt x="941" y="17527"/>
                    <a:pt x="512" y="17884"/>
                    <a:pt x="0" y="18098"/>
                  </a:cubicBezTo>
                  <a:cubicBezTo>
                    <a:pt x="488" y="17955"/>
                    <a:pt x="941" y="17717"/>
                    <a:pt x="1370" y="17443"/>
                  </a:cubicBezTo>
                  <a:cubicBezTo>
                    <a:pt x="2024" y="17062"/>
                    <a:pt x="2632" y="16610"/>
                    <a:pt x="3203" y="16098"/>
                  </a:cubicBezTo>
                  <a:cubicBezTo>
                    <a:pt x="4144" y="15157"/>
                    <a:pt x="4810" y="13979"/>
                    <a:pt x="5346" y="12776"/>
                  </a:cubicBezTo>
                  <a:cubicBezTo>
                    <a:pt x="6668" y="9859"/>
                    <a:pt x="6906" y="6609"/>
                    <a:pt x="5930" y="3561"/>
                  </a:cubicBezTo>
                  <a:cubicBezTo>
                    <a:pt x="5549" y="2322"/>
                    <a:pt x="4822" y="1227"/>
                    <a:pt x="4060" y="203"/>
                  </a:cubicBezTo>
                  <a:cubicBezTo>
                    <a:pt x="4001" y="143"/>
                    <a:pt x="3965" y="60"/>
                    <a:pt x="3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
            <p:cNvSpPr/>
            <p:nvPr/>
          </p:nvSpPr>
          <p:spPr>
            <a:xfrm>
              <a:off x="5030375" y="876125"/>
              <a:ext cx="97650" cy="409300"/>
            </a:xfrm>
            <a:custGeom>
              <a:rect b="b" l="l" r="r" t="t"/>
              <a:pathLst>
                <a:path extrusionOk="0" h="16372" w="3906">
                  <a:moveTo>
                    <a:pt x="1489" y="1"/>
                  </a:moveTo>
                  <a:lnTo>
                    <a:pt x="1489" y="1"/>
                  </a:lnTo>
                  <a:cubicBezTo>
                    <a:pt x="1501" y="72"/>
                    <a:pt x="1537" y="132"/>
                    <a:pt x="1560" y="203"/>
                  </a:cubicBezTo>
                  <a:cubicBezTo>
                    <a:pt x="1977" y="1418"/>
                    <a:pt x="2370" y="2632"/>
                    <a:pt x="2656" y="3870"/>
                  </a:cubicBezTo>
                  <a:cubicBezTo>
                    <a:pt x="3275" y="6811"/>
                    <a:pt x="2918" y="9907"/>
                    <a:pt x="1775" y="12943"/>
                  </a:cubicBezTo>
                  <a:cubicBezTo>
                    <a:pt x="1310" y="14157"/>
                    <a:pt x="834" y="15264"/>
                    <a:pt x="1" y="16372"/>
                  </a:cubicBezTo>
                  <a:cubicBezTo>
                    <a:pt x="1167" y="15312"/>
                    <a:pt x="1941" y="13919"/>
                    <a:pt x="2572" y="12490"/>
                  </a:cubicBezTo>
                  <a:cubicBezTo>
                    <a:pt x="3096" y="11335"/>
                    <a:pt x="3430" y="10109"/>
                    <a:pt x="3573" y="8859"/>
                  </a:cubicBezTo>
                  <a:cubicBezTo>
                    <a:pt x="3906" y="6728"/>
                    <a:pt x="3680" y="4489"/>
                    <a:pt x="2834" y="2501"/>
                  </a:cubicBezTo>
                  <a:cubicBezTo>
                    <a:pt x="2477" y="1632"/>
                    <a:pt x="2013" y="834"/>
                    <a:pt x="1525" y="48"/>
                  </a:cubicBezTo>
                  <a:cubicBezTo>
                    <a:pt x="1501" y="25"/>
                    <a:pt x="1501" y="13"/>
                    <a:pt x="1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
            <p:cNvSpPr/>
            <p:nvPr/>
          </p:nvSpPr>
          <p:spPr>
            <a:xfrm>
              <a:off x="5107775" y="866300"/>
              <a:ext cx="51525" cy="257500"/>
            </a:xfrm>
            <a:custGeom>
              <a:rect b="b" l="l" r="r" t="t"/>
              <a:pathLst>
                <a:path extrusionOk="0" h="10300" w="2061">
                  <a:moveTo>
                    <a:pt x="0" y="1"/>
                  </a:moveTo>
                  <a:lnTo>
                    <a:pt x="0" y="1"/>
                  </a:lnTo>
                  <a:cubicBezTo>
                    <a:pt x="131" y="275"/>
                    <a:pt x="250" y="572"/>
                    <a:pt x="357" y="846"/>
                  </a:cubicBezTo>
                  <a:cubicBezTo>
                    <a:pt x="667" y="1656"/>
                    <a:pt x="881" y="2489"/>
                    <a:pt x="1048" y="3323"/>
                  </a:cubicBezTo>
                  <a:cubicBezTo>
                    <a:pt x="1239" y="4430"/>
                    <a:pt x="1310" y="4978"/>
                    <a:pt x="1358" y="6335"/>
                  </a:cubicBezTo>
                  <a:cubicBezTo>
                    <a:pt x="1381" y="7657"/>
                    <a:pt x="1381" y="8990"/>
                    <a:pt x="1191" y="10300"/>
                  </a:cubicBezTo>
                  <a:cubicBezTo>
                    <a:pt x="1774" y="8823"/>
                    <a:pt x="2012" y="7240"/>
                    <a:pt x="2060" y="5656"/>
                  </a:cubicBezTo>
                  <a:cubicBezTo>
                    <a:pt x="2036" y="3799"/>
                    <a:pt x="1489" y="1882"/>
                    <a:pt x="310" y="406"/>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
            <p:cNvSpPr/>
            <p:nvPr/>
          </p:nvSpPr>
          <p:spPr>
            <a:xfrm>
              <a:off x="5167300" y="902925"/>
              <a:ext cx="44675" cy="186650"/>
            </a:xfrm>
            <a:custGeom>
              <a:rect b="b" l="l" r="r" t="t"/>
              <a:pathLst>
                <a:path extrusionOk="0" h="7466" w="1787">
                  <a:moveTo>
                    <a:pt x="1501" y="0"/>
                  </a:moveTo>
                  <a:cubicBezTo>
                    <a:pt x="1489" y="143"/>
                    <a:pt x="1477" y="250"/>
                    <a:pt x="1441" y="393"/>
                  </a:cubicBezTo>
                  <a:cubicBezTo>
                    <a:pt x="1239" y="1715"/>
                    <a:pt x="941" y="2989"/>
                    <a:pt x="691" y="4287"/>
                  </a:cubicBezTo>
                  <a:cubicBezTo>
                    <a:pt x="477" y="5358"/>
                    <a:pt x="358" y="6442"/>
                    <a:pt x="1" y="7465"/>
                  </a:cubicBezTo>
                  <a:cubicBezTo>
                    <a:pt x="584" y="6692"/>
                    <a:pt x="953" y="5787"/>
                    <a:pt x="1239" y="4882"/>
                  </a:cubicBezTo>
                  <a:cubicBezTo>
                    <a:pt x="1715" y="3417"/>
                    <a:pt x="1786" y="1858"/>
                    <a:pt x="1560" y="334"/>
                  </a:cubicBezTo>
                  <a:cubicBezTo>
                    <a:pt x="1548" y="215"/>
                    <a:pt x="1536" y="119"/>
                    <a:pt x="1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
            <p:cNvSpPr/>
            <p:nvPr/>
          </p:nvSpPr>
          <p:spPr>
            <a:xfrm>
              <a:off x="5212250" y="897275"/>
              <a:ext cx="60450" cy="147350"/>
            </a:xfrm>
            <a:custGeom>
              <a:rect b="b" l="l" r="r" t="t"/>
              <a:pathLst>
                <a:path extrusionOk="0" h="5894" w="2418">
                  <a:moveTo>
                    <a:pt x="2417" y="0"/>
                  </a:moveTo>
                  <a:lnTo>
                    <a:pt x="2417" y="0"/>
                  </a:lnTo>
                  <a:cubicBezTo>
                    <a:pt x="1512" y="2274"/>
                    <a:pt x="989" y="3429"/>
                    <a:pt x="0" y="5894"/>
                  </a:cubicBezTo>
                  <a:cubicBezTo>
                    <a:pt x="1572" y="4155"/>
                    <a:pt x="2358" y="2357"/>
                    <a:pt x="24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
            <p:cNvSpPr/>
            <p:nvPr/>
          </p:nvSpPr>
          <p:spPr>
            <a:xfrm>
              <a:off x="4747000" y="947575"/>
              <a:ext cx="5975" cy="12225"/>
            </a:xfrm>
            <a:custGeom>
              <a:rect b="b" l="l" r="r" t="t"/>
              <a:pathLst>
                <a:path extrusionOk="0" h="489" w="239">
                  <a:moveTo>
                    <a:pt x="156" y="0"/>
                  </a:moveTo>
                  <a:cubicBezTo>
                    <a:pt x="96" y="143"/>
                    <a:pt x="37" y="286"/>
                    <a:pt x="1" y="429"/>
                  </a:cubicBezTo>
                  <a:cubicBezTo>
                    <a:pt x="37" y="441"/>
                    <a:pt x="72" y="476"/>
                    <a:pt x="120" y="488"/>
                  </a:cubicBezTo>
                  <a:cubicBezTo>
                    <a:pt x="156" y="345"/>
                    <a:pt x="191" y="191"/>
                    <a:pt x="239" y="60"/>
                  </a:cubicBezTo>
                  <a:cubicBezTo>
                    <a:pt x="203" y="48"/>
                    <a:pt x="191" y="12"/>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
            <p:cNvSpPr/>
            <p:nvPr/>
          </p:nvSpPr>
          <p:spPr>
            <a:xfrm>
              <a:off x="5921850" y="3824400"/>
              <a:ext cx="501275" cy="314350"/>
            </a:xfrm>
            <a:custGeom>
              <a:rect b="b" l="l" r="r" t="t"/>
              <a:pathLst>
                <a:path extrusionOk="0" h="12574" w="20051">
                  <a:moveTo>
                    <a:pt x="20051" y="1"/>
                  </a:moveTo>
                  <a:cubicBezTo>
                    <a:pt x="19860" y="179"/>
                    <a:pt x="19646" y="346"/>
                    <a:pt x="19444" y="501"/>
                  </a:cubicBezTo>
                  <a:cubicBezTo>
                    <a:pt x="18825" y="965"/>
                    <a:pt x="18229" y="1394"/>
                    <a:pt x="17753" y="1751"/>
                  </a:cubicBezTo>
                  <a:cubicBezTo>
                    <a:pt x="14955" y="3894"/>
                    <a:pt x="12729" y="5775"/>
                    <a:pt x="9824" y="7668"/>
                  </a:cubicBezTo>
                  <a:cubicBezTo>
                    <a:pt x="8109" y="8811"/>
                    <a:pt x="6311" y="9812"/>
                    <a:pt x="4454" y="10705"/>
                  </a:cubicBezTo>
                  <a:cubicBezTo>
                    <a:pt x="2930" y="11443"/>
                    <a:pt x="1584" y="12050"/>
                    <a:pt x="1" y="12574"/>
                  </a:cubicBezTo>
                  <a:cubicBezTo>
                    <a:pt x="2275" y="12205"/>
                    <a:pt x="4501" y="11443"/>
                    <a:pt x="6597" y="10502"/>
                  </a:cubicBezTo>
                  <a:cubicBezTo>
                    <a:pt x="8311" y="9704"/>
                    <a:pt x="9895" y="8692"/>
                    <a:pt x="11467" y="7645"/>
                  </a:cubicBezTo>
                  <a:cubicBezTo>
                    <a:pt x="14145" y="5894"/>
                    <a:pt x="16646" y="3858"/>
                    <a:pt x="18753" y="1453"/>
                  </a:cubicBezTo>
                  <a:cubicBezTo>
                    <a:pt x="19182" y="965"/>
                    <a:pt x="19622" y="477"/>
                    <a:pt x="20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
            <p:cNvSpPr/>
            <p:nvPr/>
          </p:nvSpPr>
          <p:spPr>
            <a:xfrm>
              <a:off x="5926625" y="3814875"/>
              <a:ext cx="594450" cy="385500"/>
            </a:xfrm>
            <a:custGeom>
              <a:rect b="b" l="l" r="r" t="t"/>
              <a:pathLst>
                <a:path extrusionOk="0" h="15420" w="23778">
                  <a:moveTo>
                    <a:pt x="23777" y="1"/>
                  </a:moveTo>
                  <a:lnTo>
                    <a:pt x="23777" y="1"/>
                  </a:lnTo>
                  <a:cubicBezTo>
                    <a:pt x="23694" y="25"/>
                    <a:pt x="23658" y="72"/>
                    <a:pt x="23610" y="108"/>
                  </a:cubicBezTo>
                  <a:cubicBezTo>
                    <a:pt x="22563" y="1120"/>
                    <a:pt x="21408" y="2013"/>
                    <a:pt x="20336" y="3001"/>
                  </a:cubicBezTo>
                  <a:cubicBezTo>
                    <a:pt x="18967" y="4204"/>
                    <a:pt x="17622" y="5466"/>
                    <a:pt x="16229" y="6633"/>
                  </a:cubicBezTo>
                  <a:cubicBezTo>
                    <a:pt x="14431" y="8109"/>
                    <a:pt x="12550" y="9490"/>
                    <a:pt x="10395" y="10836"/>
                  </a:cubicBezTo>
                  <a:cubicBezTo>
                    <a:pt x="8775" y="11836"/>
                    <a:pt x="7049" y="12657"/>
                    <a:pt x="5299" y="13431"/>
                  </a:cubicBezTo>
                  <a:cubicBezTo>
                    <a:pt x="3620" y="14145"/>
                    <a:pt x="1882" y="14872"/>
                    <a:pt x="0" y="15419"/>
                  </a:cubicBezTo>
                  <a:cubicBezTo>
                    <a:pt x="2465" y="15027"/>
                    <a:pt x="4870" y="14276"/>
                    <a:pt x="7168" y="13312"/>
                  </a:cubicBezTo>
                  <a:cubicBezTo>
                    <a:pt x="9549" y="12288"/>
                    <a:pt x="11776" y="10931"/>
                    <a:pt x="13895" y="9443"/>
                  </a:cubicBezTo>
                  <a:cubicBezTo>
                    <a:pt x="16705" y="7502"/>
                    <a:pt x="19324" y="5287"/>
                    <a:pt x="21574" y="2715"/>
                  </a:cubicBezTo>
                  <a:cubicBezTo>
                    <a:pt x="22348" y="1834"/>
                    <a:pt x="23075" y="930"/>
                    <a:pt x="23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
            <p:cNvSpPr/>
            <p:nvPr/>
          </p:nvSpPr>
          <p:spPr>
            <a:xfrm>
              <a:off x="6046275" y="3826200"/>
              <a:ext cx="549500" cy="414950"/>
            </a:xfrm>
            <a:custGeom>
              <a:rect b="b" l="l" r="r" t="t"/>
              <a:pathLst>
                <a:path extrusionOk="0" h="16598" w="21980">
                  <a:moveTo>
                    <a:pt x="21980" y="0"/>
                  </a:moveTo>
                  <a:lnTo>
                    <a:pt x="21980" y="0"/>
                  </a:lnTo>
                  <a:cubicBezTo>
                    <a:pt x="21920" y="72"/>
                    <a:pt x="21825" y="167"/>
                    <a:pt x="21741" y="238"/>
                  </a:cubicBezTo>
                  <a:cubicBezTo>
                    <a:pt x="20896" y="1060"/>
                    <a:pt x="20039" y="1893"/>
                    <a:pt x="19194" y="2715"/>
                  </a:cubicBezTo>
                  <a:cubicBezTo>
                    <a:pt x="17920" y="3941"/>
                    <a:pt x="16681" y="5215"/>
                    <a:pt x="15384" y="6430"/>
                  </a:cubicBezTo>
                  <a:cubicBezTo>
                    <a:pt x="14193" y="7549"/>
                    <a:pt x="12395" y="9049"/>
                    <a:pt x="11383" y="9835"/>
                  </a:cubicBezTo>
                  <a:cubicBezTo>
                    <a:pt x="7859" y="12502"/>
                    <a:pt x="4013" y="14752"/>
                    <a:pt x="1" y="16598"/>
                  </a:cubicBezTo>
                  <a:cubicBezTo>
                    <a:pt x="1703" y="16086"/>
                    <a:pt x="3406" y="15490"/>
                    <a:pt x="5013" y="14705"/>
                  </a:cubicBezTo>
                  <a:cubicBezTo>
                    <a:pt x="7359" y="13550"/>
                    <a:pt x="9549" y="12085"/>
                    <a:pt x="11645" y="10525"/>
                  </a:cubicBezTo>
                  <a:cubicBezTo>
                    <a:pt x="14729" y="8180"/>
                    <a:pt x="17658" y="5596"/>
                    <a:pt x="20063" y="2560"/>
                  </a:cubicBezTo>
                  <a:cubicBezTo>
                    <a:pt x="20729" y="1739"/>
                    <a:pt x="21325" y="858"/>
                    <a:pt x="21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
            <p:cNvSpPr/>
            <p:nvPr/>
          </p:nvSpPr>
          <p:spPr>
            <a:xfrm>
              <a:off x="6087350" y="3988125"/>
              <a:ext cx="464075" cy="311675"/>
            </a:xfrm>
            <a:custGeom>
              <a:rect b="b" l="l" r="r" t="t"/>
              <a:pathLst>
                <a:path extrusionOk="0" h="12467" w="18563">
                  <a:moveTo>
                    <a:pt x="18563" y="0"/>
                  </a:moveTo>
                  <a:lnTo>
                    <a:pt x="18479" y="84"/>
                  </a:lnTo>
                  <a:cubicBezTo>
                    <a:pt x="17705" y="774"/>
                    <a:pt x="16896" y="1429"/>
                    <a:pt x="16098" y="2072"/>
                  </a:cubicBezTo>
                  <a:cubicBezTo>
                    <a:pt x="12824" y="4751"/>
                    <a:pt x="9859" y="7108"/>
                    <a:pt x="6121" y="9287"/>
                  </a:cubicBezTo>
                  <a:cubicBezTo>
                    <a:pt x="4144" y="10454"/>
                    <a:pt x="2144" y="11621"/>
                    <a:pt x="1" y="12466"/>
                  </a:cubicBezTo>
                  <a:cubicBezTo>
                    <a:pt x="3799" y="11621"/>
                    <a:pt x="7299" y="9775"/>
                    <a:pt x="10443" y="7525"/>
                  </a:cubicBezTo>
                  <a:cubicBezTo>
                    <a:pt x="11574" y="6704"/>
                    <a:pt x="12681" y="5906"/>
                    <a:pt x="13741" y="5001"/>
                  </a:cubicBezTo>
                  <a:cubicBezTo>
                    <a:pt x="14872" y="4013"/>
                    <a:pt x="15896" y="2917"/>
                    <a:pt x="16908" y="1810"/>
                  </a:cubicBezTo>
                  <a:cubicBezTo>
                    <a:pt x="17431" y="1250"/>
                    <a:pt x="17955" y="679"/>
                    <a:pt x="18479" y="96"/>
                  </a:cubicBezTo>
                  <a:cubicBezTo>
                    <a:pt x="18503" y="72"/>
                    <a:pt x="18539" y="24"/>
                    <a:pt x="18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
            <p:cNvSpPr/>
            <p:nvPr/>
          </p:nvSpPr>
          <p:spPr>
            <a:xfrm>
              <a:off x="5916800" y="4190825"/>
              <a:ext cx="489675" cy="240825"/>
            </a:xfrm>
            <a:custGeom>
              <a:rect b="b" l="l" r="r" t="t"/>
              <a:pathLst>
                <a:path extrusionOk="0" h="9633" w="19587">
                  <a:moveTo>
                    <a:pt x="19586" y="0"/>
                  </a:moveTo>
                  <a:lnTo>
                    <a:pt x="19551" y="30"/>
                  </a:lnTo>
                  <a:lnTo>
                    <a:pt x="19551" y="30"/>
                  </a:lnTo>
                  <a:cubicBezTo>
                    <a:pt x="19564" y="21"/>
                    <a:pt x="19576" y="11"/>
                    <a:pt x="19586" y="0"/>
                  </a:cubicBezTo>
                  <a:close/>
                  <a:moveTo>
                    <a:pt x="19551" y="30"/>
                  </a:moveTo>
                  <a:cubicBezTo>
                    <a:pt x="19521" y="52"/>
                    <a:pt x="19485" y="74"/>
                    <a:pt x="19443" y="108"/>
                  </a:cubicBezTo>
                  <a:cubicBezTo>
                    <a:pt x="18527" y="715"/>
                    <a:pt x="17574" y="1298"/>
                    <a:pt x="16622" y="1858"/>
                  </a:cubicBezTo>
                  <a:cubicBezTo>
                    <a:pt x="14859" y="2941"/>
                    <a:pt x="13121" y="4060"/>
                    <a:pt x="11323" y="5072"/>
                  </a:cubicBezTo>
                  <a:cubicBezTo>
                    <a:pt x="9764" y="5965"/>
                    <a:pt x="7454" y="7013"/>
                    <a:pt x="6108" y="7561"/>
                  </a:cubicBezTo>
                  <a:cubicBezTo>
                    <a:pt x="4382" y="8275"/>
                    <a:pt x="2144" y="9263"/>
                    <a:pt x="0" y="9633"/>
                  </a:cubicBezTo>
                  <a:cubicBezTo>
                    <a:pt x="1429" y="9597"/>
                    <a:pt x="2822" y="9323"/>
                    <a:pt x="4191" y="8930"/>
                  </a:cubicBezTo>
                  <a:cubicBezTo>
                    <a:pt x="6346" y="8347"/>
                    <a:pt x="8406" y="7478"/>
                    <a:pt x="10383" y="6466"/>
                  </a:cubicBezTo>
                  <a:cubicBezTo>
                    <a:pt x="12978" y="5180"/>
                    <a:pt x="15419" y="3620"/>
                    <a:pt x="17574" y="1703"/>
                  </a:cubicBezTo>
                  <a:lnTo>
                    <a:pt x="19551" y="3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
            <p:cNvSpPr/>
            <p:nvPr/>
          </p:nvSpPr>
          <p:spPr>
            <a:xfrm>
              <a:off x="6019500" y="4272375"/>
              <a:ext cx="406900" cy="216425"/>
            </a:xfrm>
            <a:custGeom>
              <a:rect b="b" l="l" r="r" t="t"/>
              <a:pathLst>
                <a:path extrusionOk="0" h="8657" w="16276">
                  <a:moveTo>
                    <a:pt x="16276" y="1"/>
                  </a:moveTo>
                  <a:cubicBezTo>
                    <a:pt x="15788" y="322"/>
                    <a:pt x="15300" y="644"/>
                    <a:pt x="14788" y="941"/>
                  </a:cubicBezTo>
                  <a:cubicBezTo>
                    <a:pt x="12454" y="2275"/>
                    <a:pt x="10239" y="3799"/>
                    <a:pt x="7882" y="5085"/>
                  </a:cubicBezTo>
                  <a:cubicBezTo>
                    <a:pt x="5203" y="6549"/>
                    <a:pt x="2679" y="7740"/>
                    <a:pt x="0" y="8657"/>
                  </a:cubicBezTo>
                  <a:cubicBezTo>
                    <a:pt x="1857" y="8395"/>
                    <a:pt x="3703" y="7942"/>
                    <a:pt x="5453" y="7311"/>
                  </a:cubicBezTo>
                  <a:cubicBezTo>
                    <a:pt x="9168" y="5882"/>
                    <a:pt x="12454" y="3585"/>
                    <a:pt x="15312" y="858"/>
                  </a:cubicBezTo>
                  <a:cubicBezTo>
                    <a:pt x="15621" y="584"/>
                    <a:pt x="15954" y="286"/>
                    <a:pt x="16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
            <p:cNvSpPr/>
            <p:nvPr/>
          </p:nvSpPr>
          <p:spPr>
            <a:xfrm>
              <a:off x="6111175" y="4370900"/>
              <a:ext cx="293800" cy="173575"/>
            </a:xfrm>
            <a:custGeom>
              <a:rect b="b" l="l" r="r" t="t"/>
              <a:pathLst>
                <a:path extrusionOk="0" h="6943" w="11752">
                  <a:moveTo>
                    <a:pt x="11752" y="1"/>
                  </a:moveTo>
                  <a:lnTo>
                    <a:pt x="11752" y="1"/>
                  </a:lnTo>
                  <a:cubicBezTo>
                    <a:pt x="11478" y="191"/>
                    <a:pt x="11216" y="370"/>
                    <a:pt x="10942" y="536"/>
                  </a:cubicBezTo>
                  <a:cubicBezTo>
                    <a:pt x="9406" y="1489"/>
                    <a:pt x="7835" y="2358"/>
                    <a:pt x="6334" y="3323"/>
                  </a:cubicBezTo>
                  <a:cubicBezTo>
                    <a:pt x="4275" y="4620"/>
                    <a:pt x="2227" y="5954"/>
                    <a:pt x="0" y="6942"/>
                  </a:cubicBezTo>
                  <a:cubicBezTo>
                    <a:pt x="4370" y="5894"/>
                    <a:pt x="8096" y="3573"/>
                    <a:pt x="11275" y="465"/>
                  </a:cubicBezTo>
                  <a:cubicBezTo>
                    <a:pt x="11430" y="310"/>
                    <a:pt x="11585" y="155"/>
                    <a:pt x="1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
            <p:cNvSpPr/>
            <p:nvPr/>
          </p:nvSpPr>
          <p:spPr>
            <a:xfrm>
              <a:off x="6198975" y="4443225"/>
              <a:ext cx="207800" cy="133975"/>
            </a:xfrm>
            <a:custGeom>
              <a:rect b="b" l="l" r="r" t="t"/>
              <a:pathLst>
                <a:path extrusionOk="0" h="5359" w="8312">
                  <a:moveTo>
                    <a:pt x="8311" y="1"/>
                  </a:moveTo>
                  <a:lnTo>
                    <a:pt x="8311" y="1"/>
                  </a:lnTo>
                  <a:cubicBezTo>
                    <a:pt x="8085" y="191"/>
                    <a:pt x="7859" y="370"/>
                    <a:pt x="7644" y="549"/>
                  </a:cubicBezTo>
                  <a:cubicBezTo>
                    <a:pt x="6549" y="1394"/>
                    <a:pt x="5204" y="2180"/>
                    <a:pt x="3977" y="2942"/>
                  </a:cubicBezTo>
                  <a:cubicBezTo>
                    <a:pt x="2668" y="3787"/>
                    <a:pt x="1406" y="4668"/>
                    <a:pt x="1" y="5359"/>
                  </a:cubicBezTo>
                  <a:cubicBezTo>
                    <a:pt x="3096" y="4525"/>
                    <a:pt x="5930" y="2739"/>
                    <a:pt x="8025" y="322"/>
                  </a:cubicBezTo>
                  <a:cubicBezTo>
                    <a:pt x="8121" y="215"/>
                    <a:pt x="8216" y="120"/>
                    <a:pt x="8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
            <p:cNvSpPr/>
            <p:nvPr/>
          </p:nvSpPr>
          <p:spPr>
            <a:xfrm>
              <a:off x="6229350" y="4512600"/>
              <a:ext cx="448875" cy="252725"/>
            </a:xfrm>
            <a:custGeom>
              <a:rect b="b" l="l" r="r" t="t"/>
              <a:pathLst>
                <a:path extrusionOk="0" h="10109" w="17955">
                  <a:moveTo>
                    <a:pt x="17955" y="0"/>
                  </a:moveTo>
                  <a:lnTo>
                    <a:pt x="17955" y="0"/>
                  </a:lnTo>
                  <a:cubicBezTo>
                    <a:pt x="17502" y="345"/>
                    <a:pt x="17026" y="691"/>
                    <a:pt x="16514" y="1000"/>
                  </a:cubicBezTo>
                  <a:cubicBezTo>
                    <a:pt x="14288" y="2369"/>
                    <a:pt x="12144" y="3893"/>
                    <a:pt x="9894" y="5263"/>
                  </a:cubicBezTo>
                  <a:cubicBezTo>
                    <a:pt x="8346" y="6191"/>
                    <a:pt x="6751" y="7013"/>
                    <a:pt x="5144" y="7834"/>
                  </a:cubicBezTo>
                  <a:cubicBezTo>
                    <a:pt x="3405" y="8715"/>
                    <a:pt x="1798" y="9466"/>
                    <a:pt x="0" y="10108"/>
                  </a:cubicBezTo>
                  <a:cubicBezTo>
                    <a:pt x="2524" y="9680"/>
                    <a:pt x="5001" y="8894"/>
                    <a:pt x="7322" y="7799"/>
                  </a:cubicBezTo>
                  <a:cubicBezTo>
                    <a:pt x="9180" y="6882"/>
                    <a:pt x="11013" y="5858"/>
                    <a:pt x="12704" y="4643"/>
                  </a:cubicBezTo>
                  <a:cubicBezTo>
                    <a:pt x="14311" y="3500"/>
                    <a:pt x="15728" y="2107"/>
                    <a:pt x="17169" y="750"/>
                  </a:cubicBezTo>
                  <a:cubicBezTo>
                    <a:pt x="17443" y="488"/>
                    <a:pt x="17705" y="262"/>
                    <a:pt x="17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
            <p:cNvSpPr/>
            <p:nvPr/>
          </p:nvSpPr>
          <p:spPr>
            <a:xfrm>
              <a:off x="6326375" y="4628375"/>
              <a:ext cx="339050" cy="172375"/>
            </a:xfrm>
            <a:custGeom>
              <a:rect b="b" l="l" r="r" t="t"/>
              <a:pathLst>
                <a:path extrusionOk="0" h="6895" w="13562">
                  <a:moveTo>
                    <a:pt x="13562" y="1"/>
                  </a:moveTo>
                  <a:lnTo>
                    <a:pt x="13562" y="1"/>
                  </a:lnTo>
                  <a:cubicBezTo>
                    <a:pt x="13300" y="179"/>
                    <a:pt x="13050" y="346"/>
                    <a:pt x="12788" y="513"/>
                  </a:cubicBezTo>
                  <a:cubicBezTo>
                    <a:pt x="11335" y="1370"/>
                    <a:pt x="9787" y="2037"/>
                    <a:pt x="8323" y="2858"/>
                  </a:cubicBezTo>
                  <a:cubicBezTo>
                    <a:pt x="5596" y="4275"/>
                    <a:pt x="2810" y="5751"/>
                    <a:pt x="0" y="6894"/>
                  </a:cubicBezTo>
                  <a:cubicBezTo>
                    <a:pt x="2560" y="6359"/>
                    <a:pt x="5084" y="5549"/>
                    <a:pt x="7454" y="4406"/>
                  </a:cubicBezTo>
                  <a:cubicBezTo>
                    <a:pt x="9609" y="3239"/>
                    <a:pt x="11276" y="2072"/>
                    <a:pt x="12966" y="548"/>
                  </a:cubicBezTo>
                  <a:cubicBezTo>
                    <a:pt x="13157" y="370"/>
                    <a:pt x="13359" y="191"/>
                    <a:pt x="135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
            <p:cNvSpPr/>
            <p:nvPr/>
          </p:nvSpPr>
          <p:spPr>
            <a:xfrm>
              <a:off x="6477000" y="4695350"/>
              <a:ext cx="225050" cy="111950"/>
            </a:xfrm>
            <a:custGeom>
              <a:rect b="b" l="l" r="r" t="t"/>
              <a:pathLst>
                <a:path extrusionOk="0" h="4478" w="9002">
                  <a:moveTo>
                    <a:pt x="9001" y="0"/>
                  </a:moveTo>
                  <a:cubicBezTo>
                    <a:pt x="8882" y="96"/>
                    <a:pt x="8751" y="167"/>
                    <a:pt x="8632" y="239"/>
                  </a:cubicBezTo>
                  <a:cubicBezTo>
                    <a:pt x="7001" y="1132"/>
                    <a:pt x="6013" y="1405"/>
                    <a:pt x="4572" y="2084"/>
                  </a:cubicBezTo>
                  <a:cubicBezTo>
                    <a:pt x="3024" y="2834"/>
                    <a:pt x="1560" y="3763"/>
                    <a:pt x="0" y="4477"/>
                  </a:cubicBezTo>
                  <a:cubicBezTo>
                    <a:pt x="1715" y="4191"/>
                    <a:pt x="3381" y="3596"/>
                    <a:pt x="4929" y="2810"/>
                  </a:cubicBezTo>
                  <a:cubicBezTo>
                    <a:pt x="6239" y="2096"/>
                    <a:pt x="7453" y="1203"/>
                    <a:pt x="8608" y="322"/>
                  </a:cubicBezTo>
                  <a:cubicBezTo>
                    <a:pt x="8739" y="227"/>
                    <a:pt x="8870" y="120"/>
                    <a:pt x="9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
            <p:cNvSpPr/>
            <p:nvPr/>
          </p:nvSpPr>
          <p:spPr>
            <a:xfrm>
              <a:off x="6666000" y="4741475"/>
              <a:ext cx="108675" cy="68800"/>
            </a:xfrm>
            <a:custGeom>
              <a:rect b="b" l="l" r="r" t="t"/>
              <a:pathLst>
                <a:path extrusionOk="0" h="2752" w="4347">
                  <a:moveTo>
                    <a:pt x="4346" y="1"/>
                  </a:moveTo>
                  <a:lnTo>
                    <a:pt x="4346" y="1"/>
                  </a:lnTo>
                  <a:cubicBezTo>
                    <a:pt x="3799" y="334"/>
                    <a:pt x="2739" y="965"/>
                    <a:pt x="2025" y="1406"/>
                  </a:cubicBezTo>
                  <a:cubicBezTo>
                    <a:pt x="1322" y="1835"/>
                    <a:pt x="691" y="2323"/>
                    <a:pt x="0" y="2751"/>
                  </a:cubicBezTo>
                  <a:cubicBezTo>
                    <a:pt x="1679" y="2156"/>
                    <a:pt x="3072" y="1156"/>
                    <a:pt x="4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
            <p:cNvSpPr/>
            <p:nvPr/>
          </p:nvSpPr>
          <p:spPr>
            <a:xfrm>
              <a:off x="6903525" y="4048250"/>
              <a:ext cx="182500" cy="228625"/>
            </a:xfrm>
            <a:custGeom>
              <a:rect b="b" l="l" r="r" t="t"/>
              <a:pathLst>
                <a:path extrusionOk="0" h="9145" w="7300">
                  <a:moveTo>
                    <a:pt x="7299" y="0"/>
                  </a:moveTo>
                  <a:cubicBezTo>
                    <a:pt x="7228" y="203"/>
                    <a:pt x="7121" y="381"/>
                    <a:pt x="7002" y="536"/>
                  </a:cubicBezTo>
                  <a:cubicBezTo>
                    <a:pt x="6704" y="989"/>
                    <a:pt x="6430" y="1298"/>
                    <a:pt x="6037" y="1751"/>
                  </a:cubicBezTo>
                  <a:cubicBezTo>
                    <a:pt x="5394" y="2477"/>
                    <a:pt x="4775" y="3215"/>
                    <a:pt x="4168" y="3977"/>
                  </a:cubicBezTo>
                  <a:cubicBezTo>
                    <a:pt x="2858" y="5596"/>
                    <a:pt x="1691" y="7346"/>
                    <a:pt x="1" y="9144"/>
                  </a:cubicBezTo>
                  <a:cubicBezTo>
                    <a:pt x="2465" y="7585"/>
                    <a:pt x="4442" y="5346"/>
                    <a:pt x="5954" y="2882"/>
                  </a:cubicBezTo>
                  <a:cubicBezTo>
                    <a:pt x="6406" y="2120"/>
                    <a:pt x="6859" y="1405"/>
                    <a:pt x="7121" y="631"/>
                  </a:cubicBezTo>
                  <a:cubicBezTo>
                    <a:pt x="7204" y="417"/>
                    <a:pt x="7263" y="215"/>
                    <a:pt x="7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
            <p:cNvSpPr/>
            <p:nvPr/>
          </p:nvSpPr>
          <p:spPr>
            <a:xfrm>
              <a:off x="6753800" y="3992875"/>
              <a:ext cx="254525" cy="295900"/>
            </a:xfrm>
            <a:custGeom>
              <a:rect b="b" l="l" r="r" t="t"/>
              <a:pathLst>
                <a:path extrusionOk="0" h="11836" w="10181">
                  <a:moveTo>
                    <a:pt x="10181" y="1"/>
                  </a:moveTo>
                  <a:lnTo>
                    <a:pt x="10181" y="1"/>
                  </a:lnTo>
                  <a:cubicBezTo>
                    <a:pt x="9943" y="310"/>
                    <a:pt x="9704" y="608"/>
                    <a:pt x="9466" y="894"/>
                  </a:cubicBezTo>
                  <a:cubicBezTo>
                    <a:pt x="7728" y="2918"/>
                    <a:pt x="6013" y="4954"/>
                    <a:pt x="4287" y="7014"/>
                  </a:cubicBezTo>
                  <a:cubicBezTo>
                    <a:pt x="2918" y="8680"/>
                    <a:pt x="1584" y="10359"/>
                    <a:pt x="1" y="11836"/>
                  </a:cubicBezTo>
                  <a:cubicBezTo>
                    <a:pt x="2549" y="10181"/>
                    <a:pt x="4763" y="8038"/>
                    <a:pt x="6656" y="5668"/>
                  </a:cubicBezTo>
                  <a:cubicBezTo>
                    <a:pt x="7859" y="4108"/>
                    <a:pt x="8871" y="2394"/>
                    <a:pt x="9812" y="668"/>
                  </a:cubicBezTo>
                  <a:cubicBezTo>
                    <a:pt x="9931" y="453"/>
                    <a:pt x="10062" y="227"/>
                    <a:pt x="101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
            <p:cNvSpPr/>
            <p:nvPr/>
          </p:nvSpPr>
          <p:spPr>
            <a:xfrm>
              <a:off x="6689225" y="3975325"/>
              <a:ext cx="185450" cy="228925"/>
            </a:xfrm>
            <a:custGeom>
              <a:rect b="b" l="l" r="r" t="t"/>
              <a:pathLst>
                <a:path extrusionOk="0" h="9157" w="7418">
                  <a:moveTo>
                    <a:pt x="7418" y="0"/>
                  </a:moveTo>
                  <a:cubicBezTo>
                    <a:pt x="7299" y="215"/>
                    <a:pt x="7168" y="405"/>
                    <a:pt x="7025" y="596"/>
                  </a:cubicBezTo>
                  <a:cubicBezTo>
                    <a:pt x="5775" y="2048"/>
                    <a:pt x="4370" y="3548"/>
                    <a:pt x="3167" y="5096"/>
                  </a:cubicBezTo>
                  <a:cubicBezTo>
                    <a:pt x="2572" y="5822"/>
                    <a:pt x="1024" y="7954"/>
                    <a:pt x="0" y="9156"/>
                  </a:cubicBezTo>
                  <a:cubicBezTo>
                    <a:pt x="1560" y="7954"/>
                    <a:pt x="3001" y="6584"/>
                    <a:pt x="4286" y="5096"/>
                  </a:cubicBezTo>
                  <a:cubicBezTo>
                    <a:pt x="5441" y="3667"/>
                    <a:pt x="6501" y="2120"/>
                    <a:pt x="7239" y="441"/>
                  </a:cubicBezTo>
                  <a:cubicBezTo>
                    <a:pt x="7299" y="286"/>
                    <a:pt x="7358" y="143"/>
                    <a:pt x="7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
            <p:cNvSpPr/>
            <p:nvPr/>
          </p:nvSpPr>
          <p:spPr>
            <a:xfrm>
              <a:off x="6908300" y="4109850"/>
              <a:ext cx="246175" cy="291150"/>
            </a:xfrm>
            <a:custGeom>
              <a:rect b="b" l="l" r="r" t="t"/>
              <a:pathLst>
                <a:path extrusionOk="0" h="11646" w="9847">
                  <a:moveTo>
                    <a:pt x="9847" y="1"/>
                  </a:moveTo>
                  <a:cubicBezTo>
                    <a:pt x="9692" y="299"/>
                    <a:pt x="9358" y="787"/>
                    <a:pt x="9216" y="1013"/>
                  </a:cubicBezTo>
                  <a:cubicBezTo>
                    <a:pt x="7977" y="2716"/>
                    <a:pt x="6656" y="4311"/>
                    <a:pt x="4977" y="6347"/>
                  </a:cubicBezTo>
                  <a:cubicBezTo>
                    <a:pt x="3393" y="8181"/>
                    <a:pt x="1846" y="10074"/>
                    <a:pt x="0" y="11645"/>
                  </a:cubicBezTo>
                  <a:cubicBezTo>
                    <a:pt x="2191" y="10383"/>
                    <a:pt x="4108" y="8692"/>
                    <a:pt x="5799" y="6823"/>
                  </a:cubicBezTo>
                  <a:cubicBezTo>
                    <a:pt x="7323" y="5025"/>
                    <a:pt x="8716" y="2835"/>
                    <a:pt x="9513" y="858"/>
                  </a:cubicBezTo>
                  <a:cubicBezTo>
                    <a:pt x="9632" y="572"/>
                    <a:pt x="9739" y="275"/>
                    <a:pt x="9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
            <p:cNvSpPr/>
            <p:nvPr/>
          </p:nvSpPr>
          <p:spPr>
            <a:xfrm>
              <a:off x="6959200" y="4218800"/>
              <a:ext cx="211650" cy="213150"/>
            </a:xfrm>
            <a:custGeom>
              <a:rect b="b" l="l" r="r" t="t"/>
              <a:pathLst>
                <a:path extrusionOk="0" h="8526" w="8466">
                  <a:moveTo>
                    <a:pt x="8465" y="1"/>
                  </a:moveTo>
                  <a:lnTo>
                    <a:pt x="8465" y="1"/>
                  </a:lnTo>
                  <a:cubicBezTo>
                    <a:pt x="8251" y="263"/>
                    <a:pt x="8025" y="501"/>
                    <a:pt x="7787" y="763"/>
                  </a:cubicBezTo>
                  <a:cubicBezTo>
                    <a:pt x="6965" y="1608"/>
                    <a:pt x="6084" y="2406"/>
                    <a:pt x="5287" y="3275"/>
                  </a:cubicBezTo>
                  <a:cubicBezTo>
                    <a:pt x="3584" y="5085"/>
                    <a:pt x="1941" y="6966"/>
                    <a:pt x="0" y="8525"/>
                  </a:cubicBezTo>
                  <a:cubicBezTo>
                    <a:pt x="1727" y="7644"/>
                    <a:pt x="3334" y="6537"/>
                    <a:pt x="4715" y="5192"/>
                  </a:cubicBezTo>
                  <a:cubicBezTo>
                    <a:pt x="6084" y="3811"/>
                    <a:pt x="7180" y="2168"/>
                    <a:pt x="8168" y="501"/>
                  </a:cubicBezTo>
                  <a:cubicBezTo>
                    <a:pt x="8275" y="334"/>
                    <a:pt x="8370" y="167"/>
                    <a:pt x="8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
            <p:cNvSpPr/>
            <p:nvPr/>
          </p:nvSpPr>
          <p:spPr>
            <a:xfrm>
              <a:off x="7007700" y="4346500"/>
              <a:ext cx="169700" cy="177125"/>
            </a:xfrm>
            <a:custGeom>
              <a:rect b="b" l="l" r="r" t="t"/>
              <a:pathLst>
                <a:path extrusionOk="0" h="7085" w="6788">
                  <a:moveTo>
                    <a:pt x="6787" y="0"/>
                  </a:moveTo>
                  <a:cubicBezTo>
                    <a:pt x="6668" y="155"/>
                    <a:pt x="6561" y="298"/>
                    <a:pt x="6430" y="453"/>
                  </a:cubicBezTo>
                  <a:cubicBezTo>
                    <a:pt x="5787" y="1215"/>
                    <a:pt x="5061" y="1882"/>
                    <a:pt x="4382" y="2596"/>
                  </a:cubicBezTo>
                  <a:cubicBezTo>
                    <a:pt x="2954" y="4132"/>
                    <a:pt x="1513" y="5632"/>
                    <a:pt x="1" y="7085"/>
                  </a:cubicBezTo>
                  <a:cubicBezTo>
                    <a:pt x="1346" y="6370"/>
                    <a:pt x="2644" y="5537"/>
                    <a:pt x="3763" y="4477"/>
                  </a:cubicBezTo>
                  <a:cubicBezTo>
                    <a:pt x="4906" y="3298"/>
                    <a:pt x="5883" y="1929"/>
                    <a:pt x="6573" y="441"/>
                  </a:cubicBezTo>
                  <a:cubicBezTo>
                    <a:pt x="6645" y="298"/>
                    <a:pt x="6704" y="143"/>
                    <a:pt x="67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
            <p:cNvSpPr/>
            <p:nvPr/>
          </p:nvSpPr>
          <p:spPr>
            <a:xfrm>
              <a:off x="6985375" y="4482525"/>
              <a:ext cx="156900" cy="133675"/>
            </a:xfrm>
            <a:custGeom>
              <a:rect b="b" l="l" r="r" t="t"/>
              <a:pathLst>
                <a:path extrusionOk="0" h="5347" w="6276">
                  <a:moveTo>
                    <a:pt x="6275" y="1"/>
                  </a:moveTo>
                  <a:lnTo>
                    <a:pt x="6275" y="1"/>
                  </a:lnTo>
                  <a:cubicBezTo>
                    <a:pt x="6156" y="108"/>
                    <a:pt x="6037" y="227"/>
                    <a:pt x="5918" y="346"/>
                  </a:cubicBezTo>
                  <a:cubicBezTo>
                    <a:pt x="4954" y="1239"/>
                    <a:pt x="3870" y="2001"/>
                    <a:pt x="2882" y="2894"/>
                  </a:cubicBezTo>
                  <a:cubicBezTo>
                    <a:pt x="1930" y="3739"/>
                    <a:pt x="977" y="4680"/>
                    <a:pt x="1" y="5346"/>
                  </a:cubicBezTo>
                  <a:cubicBezTo>
                    <a:pt x="2465" y="4346"/>
                    <a:pt x="4525" y="2501"/>
                    <a:pt x="6037" y="334"/>
                  </a:cubicBezTo>
                  <a:cubicBezTo>
                    <a:pt x="6109" y="227"/>
                    <a:pt x="6204" y="108"/>
                    <a:pt x="62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
            <p:cNvSpPr/>
            <p:nvPr/>
          </p:nvSpPr>
          <p:spPr>
            <a:xfrm>
              <a:off x="6756775" y="4742675"/>
              <a:ext cx="156000" cy="97050"/>
            </a:xfrm>
            <a:custGeom>
              <a:rect b="b" l="l" r="r" t="t"/>
              <a:pathLst>
                <a:path extrusionOk="0" h="3882" w="6240">
                  <a:moveTo>
                    <a:pt x="6240" y="1"/>
                  </a:moveTo>
                  <a:cubicBezTo>
                    <a:pt x="6226" y="5"/>
                    <a:pt x="6216" y="11"/>
                    <a:pt x="6208" y="18"/>
                  </a:cubicBezTo>
                  <a:lnTo>
                    <a:pt x="6208" y="18"/>
                  </a:lnTo>
                  <a:cubicBezTo>
                    <a:pt x="6218" y="13"/>
                    <a:pt x="6229" y="7"/>
                    <a:pt x="6240" y="1"/>
                  </a:cubicBezTo>
                  <a:close/>
                  <a:moveTo>
                    <a:pt x="6208" y="18"/>
                  </a:moveTo>
                  <a:lnTo>
                    <a:pt x="6208" y="18"/>
                  </a:lnTo>
                  <a:cubicBezTo>
                    <a:pt x="5920" y="178"/>
                    <a:pt x="5621" y="316"/>
                    <a:pt x="5311" y="477"/>
                  </a:cubicBezTo>
                  <a:cubicBezTo>
                    <a:pt x="4442" y="917"/>
                    <a:pt x="3823" y="1215"/>
                    <a:pt x="2966" y="1787"/>
                  </a:cubicBezTo>
                  <a:cubicBezTo>
                    <a:pt x="1858" y="2513"/>
                    <a:pt x="1108" y="3215"/>
                    <a:pt x="1" y="3882"/>
                  </a:cubicBezTo>
                  <a:cubicBezTo>
                    <a:pt x="1299" y="3549"/>
                    <a:pt x="2489" y="2894"/>
                    <a:pt x="3608" y="2168"/>
                  </a:cubicBezTo>
                  <a:cubicBezTo>
                    <a:pt x="4513" y="1548"/>
                    <a:pt x="5311" y="774"/>
                    <a:pt x="6168" y="60"/>
                  </a:cubicBezTo>
                  <a:cubicBezTo>
                    <a:pt x="6183" y="45"/>
                    <a:pt x="6193" y="30"/>
                    <a:pt x="6208"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
            <p:cNvSpPr/>
            <p:nvPr/>
          </p:nvSpPr>
          <p:spPr>
            <a:xfrm>
              <a:off x="6910975" y="4448300"/>
              <a:ext cx="447400" cy="408700"/>
            </a:xfrm>
            <a:custGeom>
              <a:rect b="b" l="l" r="r" t="t"/>
              <a:pathLst>
                <a:path extrusionOk="0" h="16348" w="17896">
                  <a:moveTo>
                    <a:pt x="17895" y="0"/>
                  </a:moveTo>
                  <a:cubicBezTo>
                    <a:pt x="17217" y="1012"/>
                    <a:pt x="16502" y="1977"/>
                    <a:pt x="15788" y="2977"/>
                  </a:cubicBezTo>
                  <a:cubicBezTo>
                    <a:pt x="13943" y="5418"/>
                    <a:pt x="11335" y="8382"/>
                    <a:pt x="8656" y="10609"/>
                  </a:cubicBezTo>
                  <a:cubicBezTo>
                    <a:pt x="7394" y="11657"/>
                    <a:pt x="5739" y="12692"/>
                    <a:pt x="4144" y="13752"/>
                  </a:cubicBezTo>
                  <a:cubicBezTo>
                    <a:pt x="2774" y="14633"/>
                    <a:pt x="1441" y="15562"/>
                    <a:pt x="0" y="16348"/>
                  </a:cubicBezTo>
                  <a:cubicBezTo>
                    <a:pt x="3251" y="15109"/>
                    <a:pt x="6406" y="13431"/>
                    <a:pt x="9109" y="11216"/>
                  </a:cubicBezTo>
                  <a:cubicBezTo>
                    <a:pt x="10442" y="10073"/>
                    <a:pt x="11680" y="8823"/>
                    <a:pt x="12871" y="7525"/>
                  </a:cubicBezTo>
                  <a:cubicBezTo>
                    <a:pt x="14216" y="6025"/>
                    <a:pt x="15490" y="4418"/>
                    <a:pt x="16502" y="2667"/>
                  </a:cubicBezTo>
                  <a:cubicBezTo>
                    <a:pt x="16931" y="1893"/>
                    <a:pt x="17705" y="477"/>
                    <a:pt x="178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
            <p:cNvSpPr/>
            <p:nvPr/>
          </p:nvSpPr>
          <p:spPr>
            <a:xfrm>
              <a:off x="7042825" y="4584325"/>
              <a:ext cx="312575" cy="272975"/>
            </a:xfrm>
            <a:custGeom>
              <a:rect b="b" l="l" r="r" t="t"/>
              <a:pathLst>
                <a:path extrusionOk="0" h="10919" w="12503">
                  <a:moveTo>
                    <a:pt x="12502" y="0"/>
                  </a:moveTo>
                  <a:lnTo>
                    <a:pt x="12502" y="0"/>
                  </a:lnTo>
                  <a:cubicBezTo>
                    <a:pt x="12488" y="37"/>
                    <a:pt x="12474" y="74"/>
                    <a:pt x="12460" y="111"/>
                  </a:cubicBezTo>
                  <a:lnTo>
                    <a:pt x="12460" y="111"/>
                  </a:lnTo>
                  <a:cubicBezTo>
                    <a:pt x="12483" y="78"/>
                    <a:pt x="12493" y="39"/>
                    <a:pt x="12502" y="0"/>
                  </a:cubicBezTo>
                  <a:close/>
                  <a:moveTo>
                    <a:pt x="12460" y="111"/>
                  </a:moveTo>
                  <a:cubicBezTo>
                    <a:pt x="12455" y="118"/>
                    <a:pt x="12449" y="125"/>
                    <a:pt x="12443" y="131"/>
                  </a:cubicBezTo>
                  <a:cubicBezTo>
                    <a:pt x="12109" y="751"/>
                    <a:pt x="11752" y="1263"/>
                    <a:pt x="11312" y="1739"/>
                  </a:cubicBezTo>
                  <a:cubicBezTo>
                    <a:pt x="10466" y="2667"/>
                    <a:pt x="9645" y="3656"/>
                    <a:pt x="8740" y="4537"/>
                  </a:cubicBezTo>
                  <a:cubicBezTo>
                    <a:pt x="7764" y="5489"/>
                    <a:pt x="6704" y="6299"/>
                    <a:pt x="5835" y="6954"/>
                  </a:cubicBezTo>
                  <a:cubicBezTo>
                    <a:pt x="4620" y="7894"/>
                    <a:pt x="1942" y="9787"/>
                    <a:pt x="1" y="10918"/>
                  </a:cubicBezTo>
                  <a:cubicBezTo>
                    <a:pt x="3263" y="9621"/>
                    <a:pt x="6418" y="7906"/>
                    <a:pt x="8930" y="5465"/>
                  </a:cubicBezTo>
                  <a:cubicBezTo>
                    <a:pt x="10085" y="4287"/>
                    <a:pt x="11014" y="2906"/>
                    <a:pt x="11848" y="1489"/>
                  </a:cubicBezTo>
                  <a:cubicBezTo>
                    <a:pt x="12090" y="1047"/>
                    <a:pt x="12282" y="575"/>
                    <a:pt x="12460" y="11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
            <p:cNvSpPr/>
            <p:nvPr/>
          </p:nvSpPr>
          <p:spPr>
            <a:xfrm>
              <a:off x="7185400" y="4718875"/>
              <a:ext cx="181600" cy="128300"/>
            </a:xfrm>
            <a:custGeom>
              <a:rect b="b" l="l" r="r" t="t"/>
              <a:pathLst>
                <a:path extrusionOk="0" h="5132" w="7264">
                  <a:moveTo>
                    <a:pt x="7264" y="0"/>
                  </a:moveTo>
                  <a:lnTo>
                    <a:pt x="7264" y="0"/>
                  </a:lnTo>
                  <a:cubicBezTo>
                    <a:pt x="7061" y="179"/>
                    <a:pt x="6847" y="357"/>
                    <a:pt x="6621" y="524"/>
                  </a:cubicBezTo>
                  <a:cubicBezTo>
                    <a:pt x="5537" y="1334"/>
                    <a:pt x="4204" y="2155"/>
                    <a:pt x="3085" y="3036"/>
                  </a:cubicBezTo>
                  <a:cubicBezTo>
                    <a:pt x="2180" y="3703"/>
                    <a:pt x="1287" y="4513"/>
                    <a:pt x="1" y="5132"/>
                  </a:cubicBezTo>
                  <a:cubicBezTo>
                    <a:pt x="2846" y="4370"/>
                    <a:pt x="5121" y="2346"/>
                    <a:pt x="7061" y="238"/>
                  </a:cubicBezTo>
                  <a:cubicBezTo>
                    <a:pt x="7133" y="167"/>
                    <a:pt x="7192" y="83"/>
                    <a:pt x="7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
            <p:cNvSpPr/>
            <p:nvPr/>
          </p:nvSpPr>
          <p:spPr>
            <a:xfrm>
              <a:off x="6474000" y="3308575"/>
              <a:ext cx="541475" cy="838825"/>
            </a:xfrm>
            <a:custGeom>
              <a:rect b="b" l="l" r="r" t="t"/>
              <a:pathLst>
                <a:path extrusionOk="0" h="33553" w="21659">
                  <a:moveTo>
                    <a:pt x="21551" y="0"/>
                  </a:moveTo>
                  <a:lnTo>
                    <a:pt x="21551" y="0"/>
                  </a:lnTo>
                  <a:cubicBezTo>
                    <a:pt x="21420" y="822"/>
                    <a:pt x="21194" y="1643"/>
                    <a:pt x="20992" y="2465"/>
                  </a:cubicBezTo>
                  <a:cubicBezTo>
                    <a:pt x="20730" y="3441"/>
                    <a:pt x="20515" y="4406"/>
                    <a:pt x="20218" y="5382"/>
                  </a:cubicBezTo>
                  <a:cubicBezTo>
                    <a:pt x="19241" y="8740"/>
                    <a:pt x="18051" y="11526"/>
                    <a:pt x="16313" y="14574"/>
                  </a:cubicBezTo>
                  <a:cubicBezTo>
                    <a:pt x="14455" y="17800"/>
                    <a:pt x="12217" y="20777"/>
                    <a:pt x="9990" y="23503"/>
                  </a:cubicBezTo>
                  <a:cubicBezTo>
                    <a:pt x="6978" y="27170"/>
                    <a:pt x="3454" y="30337"/>
                    <a:pt x="1" y="33552"/>
                  </a:cubicBezTo>
                  <a:cubicBezTo>
                    <a:pt x="1763" y="32302"/>
                    <a:pt x="3501" y="31004"/>
                    <a:pt x="5109" y="29564"/>
                  </a:cubicBezTo>
                  <a:cubicBezTo>
                    <a:pt x="7561" y="27313"/>
                    <a:pt x="9776" y="24849"/>
                    <a:pt x="11824" y="22229"/>
                  </a:cubicBezTo>
                  <a:cubicBezTo>
                    <a:pt x="15670" y="17324"/>
                    <a:pt x="19753" y="11276"/>
                    <a:pt x="21087" y="4799"/>
                  </a:cubicBezTo>
                  <a:cubicBezTo>
                    <a:pt x="21361" y="3370"/>
                    <a:pt x="21658" y="953"/>
                    <a:pt x="215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
            <p:cNvSpPr/>
            <p:nvPr/>
          </p:nvSpPr>
          <p:spPr>
            <a:xfrm>
              <a:off x="6584150" y="3758625"/>
              <a:ext cx="166400" cy="207800"/>
            </a:xfrm>
            <a:custGeom>
              <a:rect b="b" l="l" r="r" t="t"/>
              <a:pathLst>
                <a:path extrusionOk="0" h="8312" w="6656">
                  <a:moveTo>
                    <a:pt x="6656" y="1"/>
                  </a:moveTo>
                  <a:lnTo>
                    <a:pt x="6656" y="1"/>
                  </a:lnTo>
                  <a:cubicBezTo>
                    <a:pt x="5572" y="1286"/>
                    <a:pt x="4453" y="2560"/>
                    <a:pt x="3405" y="3894"/>
                  </a:cubicBezTo>
                  <a:cubicBezTo>
                    <a:pt x="2477" y="5073"/>
                    <a:pt x="1131" y="6918"/>
                    <a:pt x="0" y="8311"/>
                  </a:cubicBezTo>
                  <a:cubicBezTo>
                    <a:pt x="1524" y="7025"/>
                    <a:pt x="2989" y="5656"/>
                    <a:pt x="4215" y="4073"/>
                  </a:cubicBezTo>
                  <a:cubicBezTo>
                    <a:pt x="5179" y="2810"/>
                    <a:pt x="5894" y="1394"/>
                    <a:pt x="6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
            <p:cNvSpPr/>
            <p:nvPr/>
          </p:nvSpPr>
          <p:spPr>
            <a:xfrm>
              <a:off x="6599925" y="3412750"/>
              <a:ext cx="199450" cy="291425"/>
            </a:xfrm>
            <a:custGeom>
              <a:rect b="b" l="l" r="r" t="t"/>
              <a:pathLst>
                <a:path extrusionOk="0" h="11657" w="7978">
                  <a:moveTo>
                    <a:pt x="7977" y="1"/>
                  </a:moveTo>
                  <a:lnTo>
                    <a:pt x="7394" y="858"/>
                  </a:lnTo>
                  <a:cubicBezTo>
                    <a:pt x="6013" y="2846"/>
                    <a:pt x="4668" y="4870"/>
                    <a:pt x="3310" y="6882"/>
                  </a:cubicBezTo>
                  <a:cubicBezTo>
                    <a:pt x="2262" y="8502"/>
                    <a:pt x="1191" y="10168"/>
                    <a:pt x="0" y="11657"/>
                  </a:cubicBezTo>
                  <a:cubicBezTo>
                    <a:pt x="1929" y="10026"/>
                    <a:pt x="3572" y="8061"/>
                    <a:pt x="4977" y="5954"/>
                  </a:cubicBezTo>
                  <a:cubicBezTo>
                    <a:pt x="6096" y="4251"/>
                    <a:pt x="6977" y="2406"/>
                    <a:pt x="7716" y="584"/>
                  </a:cubicBezTo>
                  <a:cubicBezTo>
                    <a:pt x="7799" y="405"/>
                    <a:pt x="7882" y="203"/>
                    <a:pt x="7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
            <p:cNvSpPr/>
            <p:nvPr/>
          </p:nvSpPr>
          <p:spPr>
            <a:xfrm>
              <a:off x="6677300" y="3540650"/>
              <a:ext cx="112125" cy="145675"/>
            </a:xfrm>
            <a:custGeom>
              <a:rect b="b" l="l" r="r" t="t"/>
              <a:pathLst>
                <a:path extrusionOk="0" h="5827" w="4485">
                  <a:moveTo>
                    <a:pt x="4480" y="0"/>
                  </a:moveTo>
                  <a:cubicBezTo>
                    <a:pt x="4470" y="0"/>
                    <a:pt x="4295" y="246"/>
                    <a:pt x="4251" y="290"/>
                  </a:cubicBezTo>
                  <a:cubicBezTo>
                    <a:pt x="3573" y="1171"/>
                    <a:pt x="2823" y="1993"/>
                    <a:pt x="2180" y="2897"/>
                  </a:cubicBezTo>
                  <a:cubicBezTo>
                    <a:pt x="1453" y="3933"/>
                    <a:pt x="787" y="4945"/>
                    <a:pt x="1" y="5826"/>
                  </a:cubicBezTo>
                  <a:cubicBezTo>
                    <a:pt x="989" y="5064"/>
                    <a:pt x="1906" y="4171"/>
                    <a:pt x="2644" y="3159"/>
                  </a:cubicBezTo>
                  <a:cubicBezTo>
                    <a:pt x="3347" y="2207"/>
                    <a:pt x="3882" y="1159"/>
                    <a:pt x="4418" y="111"/>
                  </a:cubicBezTo>
                  <a:cubicBezTo>
                    <a:pt x="4468" y="31"/>
                    <a:pt x="4484" y="0"/>
                    <a:pt x="44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
            <p:cNvSpPr/>
            <p:nvPr/>
          </p:nvSpPr>
          <p:spPr>
            <a:xfrm>
              <a:off x="6818100" y="3398475"/>
              <a:ext cx="267925" cy="483700"/>
            </a:xfrm>
            <a:custGeom>
              <a:rect b="b" l="l" r="r" t="t"/>
              <a:pathLst>
                <a:path extrusionOk="0" h="19348" w="10717">
                  <a:moveTo>
                    <a:pt x="10716" y="0"/>
                  </a:moveTo>
                  <a:lnTo>
                    <a:pt x="10716" y="0"/>
                  </a:lnTo>
                  <a:cubicBezTo>
                    <a:pt x="10538" y="488"/>
                    <a:pt x="10335" y="976"/>
                    <a:pt x="10121" y="1453"/>
                  </a:cubicBezTo>
                  <a:cubicBezTo>
                    <a:pt x="8811" y="4310"/>
                    <a:pt x="7942" y="6787"/>
                    <a:pt x="6347" y="9680"/>
                  </a:cubicBezTo>
                  <a:cubicBezTo>
                    <a:pt x="5501" y="11275"/>
                    <a:pt x="4465" y="12752"/>
                    <a:pt x="3477" y="14240"/>
                  </a:cubicBezTo>
                  <a:cubicBezTo>
                    <a:pt x="2322" y="15954"/>
                    <a:pt x="1227" y="17693"/>
                    <a:pt x="1" y="19348"/>
                  </a:cubicBezTo>
                  <a:cubicBezTo>
                    <a:pt x="3263" y="15990"/>
                    <a:pt x="6037" y="12144"/>
                    <a:pt x="8061" y="7942"/>
                  </a:cubicBezTo>
                  <a:cubicBezTo>
                    <a:pt x="9109" y="5727"/>
                    <a:pt x="9883" y="3381"/>
                    <a:pt x="10466" y="1000"/>
                  </a:cubicBezTo>
                  <a:cubicBezTo>
                    <a:pt x="10561" y="667"/>
                    <a:pt x="10645" y="310"/>
                    <a:pt x="10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
            <p:cNvSpPr/>
            <p:nvPr/>
          </p:nvSpPr>
          <p:spPr>
            <a:xfrm>
              <a:off x="6887150" y="3285350"/>
              <a:ext cx="69975" cy="227725"/>
            </a:xfrm>
            <a:custGeom>
              <a:rect b="b" l="l" r="r" t="t"/>
              <a:pathLst>
                <a:path extrusionOk="0" h="9109" w="2799">
                  <a:moveTo>
                    <a:pt x="2799" y="1"/>
                  </a:moveTo>
                  <a:cubicBezTo>
                    <a:pt x="2775" y="179"/>
                    <a:pt x="2751" y="358"/>
                    <a:pt x="2704" y="513"/>
                  </a:cubicBezTo>
                  <a:cubicBezTo>
                    <a:pt x="1930" y="3418"/>
                    <a:pt x="1013" y="6275"/>
                    <a:pt x="1" y="9109"/>
                  </a:cubicBezTo>
                  <a:cubicBezTo>
                    <a:pt x="1608" y="6502"/>
                    <a:pt x="2656" y="3513"/>
                    <a:pt x="2799" y="441"/>
                  </a:cubicBezTo>
                  <a:lnTo>
                    <a:pt x="27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
            <p:cNvSpPr/>
            <p:nvPr/>
          </p:nvSpPr>
          <p:spPr>
            <a:xfrm>
              <a:off x="6894900" y="3272250"/>
              <a:ext cx="23825" cy="116125"/>
            </a:xfrm>
            <a:custGeom>
              <a:rect b="b" l="l" r="r" t="t"/>
              <a:pathLst>
                <a:path extrusionOk="0" h="4645" w="953">
                  <a:moveTo>
                    <a:pt x="762" y="1"/>
                  </a:moveTo>
                  <a:lnTo>
                    <a:pt x="762" y="1"/>
                  </a:lnTo>
                  <a:cubicBezTo>
                    <a:pt x="620" y="846"/>
                    <a:pt x="381" y="1680"/>
                    <a:pt x="262" y="2549"/>
                  </a:cubicBezTo>
                  <a:cubicBezTo>
                    <a:pt x="203" y="2977"/>
                    <a:pt x="108" y="4037"/>
                    <a:pt x="0" y="4644"/>
                  </a:cubicBezTo>
                  <a:cubicBezTo>
                    <a:pt x="715" y="3216"/>
                    <a:pt x="953" y="1572"/>
                    <a:pt x="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
            <p:cNvSpPr/>
            <p:nvPr/>
          </p:nvSpPr>
          <p:spPr>
            <a:xfrm>
              <a:off x="6935075" y="3441025"/>
              <a:ext cx="212850" cy="404550"/>
            </a:xfrm>
            <a:custGeom>
              <a:rect b="b" l="l" r="r" t="t"/>
              <a:pathLst>
                <a:path extrusionOk="0" h="16182" w="8514">
                  <a:moveTo>
                    <a:pt x="8514" y="1"/>
                  </a:moveTo>
                  <a:lnTo>
                    <a:pt x="8514" y="1"/>
                  </a:lnTo>
                  <a:cubicBezTo>
                    <a:pt x="8335" y="405"/>
                    <a:pt x="8145" y="810"/>
                    <a:pt x="7966" y="1191"/>
                  </a:cubicBezTo>
                  <a:cubicBezTo>
                    <a:pt x="6382" y="4489"/>
                    <a:pt x="4882" y="7799"/>
                    <a:pt x="3144" y="11014"/>
                  </a:cubicBezTo>
                  <a:cubicBezTo>
                    <a:pt x="2191" y="12800"/>
                    <a:pt x="1037" y="14467"/>
                    <a:pt x="1" y="16181"/>
                  </a:cubicBezTo>
                  <a:cubicBezTo>
                    <a:pt x="1358" y="14562"/>
                    <a:pt x="2727" y="12943"/>
                    <a:pt x="3799" y="11121"/>
                  </a:cubicBezTo>
                  <a:cubicBezTo>
                    <a:pt x="5668" y="7918"/>
                    <a:pt x="7228" y="4513"/>
                    <a:pt x="8264" y="953"/>
                  </a:cubicBezTo>
                  <a:cubicBezTo>
                    <a:pt x="8347" y="644"/>
                    <a:pt x="8442" y="322"/>
                    <a:pt x="8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
            <p:cNvSpPr/>
            <p:nvPr/>
          </p:nvSpPr>
          <p:spPr>
            <a:xfrm>
              <a:off x="7024675" y="3417225"/>
              <a:ext cx="197375" cy="417625"/>
            </a:xfrm>
            <a:custGeom>
              <a:rect b="b" l="l" r="r" t="t"/>
              <a:pathLst>
                <a:path extrusionOk="0" h="16705" w="7895">
                  <a:moveTo>
                    <a:pt x="7894" y="0"/>
                  </a:moveTo>
                  <a:lnTo>
                    <a:pt x="7894" y="0"/>
                  </a:lnTo>
                  <a:cubicBezTo>
                    <a:pt x="7740" y="417"/>
                    <a:pt x="7597" y="834"/>
                    <a:pt x="7430" y="1238"/>
                  </a:cubicBezTo>
                  <a:cubicBezTo>
                    <a:pt x="6478" y="3512"/>
                    <a:pt x="5477" y="6096"/>
                    <a:pt x="4775" y="7703"/>
                  </a:cubicBezTo>
                  <a:cubicBezTo>
                    <a:pt x="3382" y="10799"/>
                    <a:pt x="1882" y="13847"/>
                    <a:pt x="1" y="16705"/>
                  </a:cubicBezTo>
                  <a:cubicBezTo>
                    <a:pt x="2739" y="13788"/>
                    <a:pt x="4680" y="10228"/>
                    <a:pt x="6132" y="6537"/>
                  </a:cubicBezTo>
                  <a:cubicBezTo>
                    <a:pt x="6835" y="4691"/>
                    <a:pt x="7263" y="2762"/>
                    <a:pt x="7716" y="822"/>
                  </a:cubicBezTo>
                  <a:cubicBezTo>
                    <a:pt x="7775" y="560"/>
                    <a:pt x="7847" y="274"/>
                    <a:pt x="78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
            <p:cNvSpPr/>
            <p:nvPr/>
          </p:nvSpPr>
          <p:spPr>
            <a:xfrm>
              <a:off x="7110400" y="3369300"/>
              <a:ext cx="200350" cy="481625"/>
            </a:xfrm>
            <a:custGeom>
              <a:rect b="b" l="l" r="r" t="t"/>
              <a:pathLst>
                <a:path extrusionOk="0" h="19265" w="8014">
                  <a:moveTo>
                    <a:pt x="8013" y="0"/>
                  </a:moveTo>
                  <a:cubicBezTo>
                    <a:pt x="7882" y="512"/>
                    <a:pt x="7716" y="988"/>
                    <a:pt x="7561" y="1477"/>
                  </a:cubicBezTo>
                  <a:cubicBezTo>
                    <a:pt x="6632" y="4120"/>
                    <a:pt x="5799" y="6799"/>
                    <a:pt x="4727" y="9406"/>
                  </a:cubicBezTo>
                  <a:cubicBezTo>
                    <a:pt x="3418" y="12454"/>
                    <a:pt x="1691" y="16074"/>
                    <a:pt x="1" y="19265"/>
                  </a:cubicBezTo>
                  <a:cubicBezTo>
                    <a:pt x="2739" y="15669"/>
                    <a:pt x="4727" y="11585"/>
                    <a:pt x="6192" y="7323"/>
                  </a:cubicBezTo>
                  <a:cubicBezTo>
                    <a:pt x="6882" y="5251"/>
                    <a:pt x="7347" y="3108"/>
                    <a:pt x="7811" y="977"/>
                  </a:cubicBezTo>
                  <a:cubicBezTo>
                    <a:pt x="7882" y="655"/>
                    <a:pt x="7942" y="310"/>
                    <a:pt x="8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
            <p:cNvSpPr/>
            <p:nvPr/>
          </p:nvSpPr>
          <p:spPr>
            <a:xfrm>
              <a:off x="7183325" y="3448175"/>
              <a:ext cx="175950" cy="465250"/>
            </a:xfrm>
            <a:custGeom>
              <a:rect b="b" l="l" r="r" t="t"/>
              <a:pathLst>
                <a:path extrusionOk="0" h="18610" w="7038">
                  <a:moveTo>
                    <a:pt x="7037" y="0"/>
                  </a:moveTo>
                  <a:cubicBezTo>
                    <a:pt x="6918" y="477"/>
                    <a:pt x="6763" y="941"/>
                    <a:pt x="6620" y="1417"/>
                  </a:cubicBezTo>
                  <a:cubicBezTo>
                    <a:pt x="6216" y="2679"/>
                    <a:pt x="5799" y="3929"/>
                    <a:pt x="5418" y="5192"/>
                  </a:cubicBezTo>
                  <a:cubicBezTo>
                    <a:pt x="5037" y="6418"/>
                    <a:pt x="4715" y="7656"/>
                    <a:pt x="4287" y="8859"/>
                  </a:cubicBezTo>
                  <a:cubicBezTo>
                    <a:pt x="3751" y="10418"/>
                    <a:pt x="3001" y="12097"/>
                    <a:pt x="2644" y="12931"/>
                  </a:cubicBezTo>
                  <a:cubicBezTo>
                    <a:pt x="1917" y="14645"/>
                    <a:pt x="989" y="16717"/>
                    <a:pt x="1" y="18610"/>
                  </a:cubicBezTo>
                  <a:cubicBezTo>
                    <a:pt x="2572" y="15193"/>
                    <a:pt x="4477" y="11323"/>
                    <a:pt x="5680" y="7239"/>
                  </a:cubicBezTo>
                  <a:cubicBezTo>
                    <a:pt x="6251" y="5168"/>
                    <a:pt x="6585" y="3036"/>
                    <a:pt x="6906" y="905"/>
                  </a:cubicBezTo>
                  <a:cubicBezTo>
                    <a:pt x="6942" y="608"/>
                    <a:pt x="6990" y="298"/>
                    <a:pt x="7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
            <p:cNvSpPr/>
            <p:nvPr/>
          </p:nvSpPr>
          <p:spPr>
            <a:xfrm>
              <a:off x="7255350" y="3677375"/>
              <a:ext cx="111650" cy="297075"/>
            </a:xfrm>
            <a:custGeom>
              <a:rect b="b" l="l" r="r" t="t"/>
              <a:pathLst>
                <a:path extrusionOk="0" h="11883" w="4466">
                  <a:moveTo>
                    <a:pt x="4466" y="0"/>
                  </a:moveTo>
                  <a:cubicBezTo>
                    <a:pt x="4382" y="298"/>
                    <a:pt x="4287" y="584"/>
                    <a:pt x="4204" y="869"/>
                  </a:cubicBezTo>
                  <a:cubicBezTo>
                    <a:pt x="3608" y="2572"/>
                    <a:pt x="3013" y="3941"/>
                    <a:pt x="2394" y="5691"/>
                  </a:cubicBezTo>
                  <a:cubicBezTo>
                    <a:pt x="1644" y="7799"/>
                    <a:pt x="941" y="9918"/>
                    <a:pt x="1" y="11883"/>
                  </a:cubicBezTo>
                  <a:cubicBezTo>
                    <a:pt x="2454" y="8561"/>
                    <a:pt x="3858" y="4691"/>
                    <a:pt x="4382" y="607"/>
                  </a:cubicBezTo>
                  <a:cubicBezTo>
                    <a:pt x="4406" y="405"/>
                    <a:pt x="4442" y="191"/>
                    <a:pt x="4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
            <p:cNvSpPr/>
            <p:nvPr/>
          </p:nvSpPr>
          <p:spPr>
            <a:xfrm>
              <a:off x="7311325" y="3920250"/>
              <a:ext cx="66100" cy="149750"/>
            </a:xfrm>
            <a:custGeom>
              <a:rect b="b" l="l" r="r" t="t"/>
              <a:pathLst>
                <a:path extrusionOk="0" h="5990" w="2644">
                  <a:moveTo>
                    <a:pt x="2643" y="1"/>
                  </a:moveTo>
                  <a:cubicBezTo>
                    <a:pt x="2620" y="108"/>
                    <a:pt x="2584" y="203"/>
                    <a:pt x="2560" y="298"/>
                  </a:cubicBezTo>
                  <a:cubicBezTo>
                    <a:pt x="2274" y="1191"/>
                    <a:pt x="1858" y="1941"/>
                    <a:pt x="1405" y="2822"/>
                  </a:cubicBezTo>
                  <a:cubicBezTo>
                    <a:pt x="869" y="3965"/>
                    <a:pt x="560" y="4763"/>
                    <a:pt x="0" y="5990"/>
                  </a:cubicBezTo>
                  <a:cubicBezTo>
                    <a:pt x="1310" y="4346"/>
                    <a:pt x="2465" y="2406"/>
                    <a:pt x="2632" y="239"/>
                  </a:cubicBezTo>
                  <a:cubicBezTo>
                    <a:pt x="2643" y="167"/>
                    <a:pt x="2643" y="96"/>
                    <a:pt x="26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
            <p:cNvSpPr/>
            <p:nvPr/>
          </p:nvSpPr>
          <p:spPr>
            <a:xfrm>
              <a:off x="7339600" y="4120575"/>
              <a:ext cx="19975" cy="53900"/>
            </a:xfrm>
            <a:custGeom>
              <a:rect b="b" l="l" r="r" t="t"/>
              <a:pathLst>
                <a:path extrusionOk="0" h="2156" w="799">
                  <a:moveTo>
                    <a:pt x="798" y="1"/>
                  </a:moveTo>
                  <a:cubicBezTo>
                    <a:pt x="477" y="679"/>
                    <a:pt x="191" y="1394"/>
                    <a:pt x="0" y="2156"/>
                  </a:cubicBezTo>
                  <a:cubicBezTo>
                    <a:pt x="358" y="1477"/>
                    <a:pt x="619" y="739"/>
                    <a:pt x="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
            <p:cNvSpPr/>
            <p:nvPr/>
          </p:nvSpPr>
          <p:spPr>
            <a:xfrm>
              <a:off x="7323825" y="3036825"/>
              <a:ext cx="47950" cy="297975"/>
            </a:xfrm>
            <a:custGeom>
              <a:rect b="b" l="l" r="r" t="t"/>
              <a:pathLst>
                <a:path extrusionOk="0" h="11919" w="1918">
                  <a:moveTo>
                    <a:pt x="1500" y="0"/>
                  </a:moveTo>
                  <a:cubicBezTo>
                    <a:pt x="1465" y="274"/>
                    <a:pt x="1441" y="572"/>
                    <a:pt x="1417" y="893"/>
                  </a:cubicBezTo>
                  <a:cubicBezTo>
                    <a:pt x="1262" y="2857"/>
                    <a:pt x="1024" y="4798"/>
                    <a:pt x="810" y="6763"/>
                  </a:cubicBezTo>
                  <a:cubicBezTo>
                    <a:pt x="584" y="8596"/>
                    <a:pt x="465" y="10096"/>
                    <a:pt x="0" y="11918"/>
                  </a:cubicBezTo>
                  <a:cubicBezTo>
                    <a:pt x="941" y="10025"/>
                    <a:pt x="1477" y="7953"/>
                    <a:pt x="1727" y="5870"/>
                  </a:cubicBezTo>
                  <a:cubicBezTo>
                    <a:pt x="1917" y="4108"/>
                    <a:pt x="1822" y="2322"/>
                    <a:pt x="1584" y="560"/>
                  </a:cubicBezTo>
                  <a:cubicBezTo>
                    <a:pt x="1548" y="369"/>
                    <a:pt x="1536" y="191"/>
                    <a:pt x="1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
            <p:cNvSpPr/>
            <p:nvPr/>
          </p:nvSpPr>
          <p:spPr>
            <a:xfrm>
              <a:off x="7371750" y="3346675"/>
              <a:ext cx="8650" cy="41400"/>
            </a:xfrm>
            <a:custGeom>
              <a:rect b="b" l="l" r="r" t="t"/>
              <a:pathLst>
                <a:path extrusionOk="0" h="1656" w="346">
                  <a:moveTo>
                    <a:pt x="345" y="0"/>
                  </a:moveTo>
                  <a:cubicBezTo>
                    <a:pt x="167" y="536"/>
                    <a:pt x="48" y="1084"/>
                    <a:pt x="0" y="1655"/>
                  </a:cubicBezTo>
                  <a:cubicBezTo>
                    <a:pt x="203" y="1120"/>
                    <a:pt x="322" y="560"/>
                    <a:pt x="3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
            <p:cNvSpPr/>
            <p:nvPr/>
          </p:nvSpPr>
          <p:spPr>
            <a:xfrm>
              <a:off x="7133025" y="3182950"/>
              <a:ext cx="25325" cy="105700"/>
            </a:xfrm>
            <a:custGeom>
              <a:rect b="b" l="l" r="r" t="t"/>
              <a:pathLst>
                <a:path extrusionOk="0" h="4228" w="1013">
                  <a:moveTo>
                    <a:pt x="917" y="1"/>
                  </a:moveTo>
                  <a:cubicBezTo>
                    <a:pt x="655" y="763"/>
                    <a:pt x="369" y="1727"/>
                    <a:pt x="239" y="2585"/>
                  </a:cubicBezTo>
                  <a:cubicBezTo>
                    <a:pt x="131" y="3239"/>
                    <a:pt x="108" y="3525"/>
                    <a:pt x="0" y="4228"/>
                  </a:cubicBezTo>
                  <a:cubicBezTo>
                    <a:pt x="679" y="2930"/>
                    <a:pt x="1012" y="1454"/>
                    <a:pt x="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
            <p:cNvSpPr/>
            <p:nvPr/>
          </p:nvSpPr>
          <p:spPr>
            <a:xfrm>
              <a:off x="7057725" y="3183250"/>
              <a:ext cx="16975" cy="73250"/>
            </a:xfrm>
            <a:custGeom>
              <a:rect b="b" l="l" r="r" t="t"/>
              <a:pathLst>
                <a:path extrusionOk="0" h="2930" w="679">
                  <a:moveTo>
                    <a:pt x="619" y="1"/>
                  </a:moveTo>
                  <a:lnTo>
                    <a:pt x="619" y="1"/>
                  </a:lnTo>
                  <a:cubicBezTo>
                    <a:pt x="274" y="846"/>
                    <a:pt x="60" y="1965"/>
                    <a:pt x="0" y="2930"/>
                  </a:cubicBezTo>
                  <a:cubicBezTo>
                    <a:pt x="453" y="2025"/>
                    <a:pt x="679" y="1013"/>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
            <p:cNvSpPr/>
            <p:nvPr/>
          </p:nvSpPr>
          <p:spPr>
            <a:xfrm>
              <a:off x="7012475" y="3150225"/>
              <a:ext cx="5975" cy="44975"/>
            </a:xfrm>
            <a:custGeom>
              <a:rect b="b" l="l" r="r" t="t"/>
              <a:pathLst>
                <a:path extrusionOk="0" h="1799" w="239">
                  <a:moveTo>
                    <a:pt x="48" y="0"/>
                  </a:moveTo>
                  <a:lnTo>
                    <a:pt x="48" y="0"/>
                  </a:lnTo>
                  <a:cubicBezTo>
                    <a:pt x="12" y="596"/>
                    <a:pt x="0" y="1203"/>
                    <a:pt x="119" y="1798"/>
                  </a:cubicBezTo>
                  <a:cubicBezTo>
                    <a:pt x="227" y="1203"/>
                    <a:pt x="238" y="584"/>
                    <a:pt x="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
            <p:cNvSpPr/>
            <p:nvPr/>
          </p:nvSpPr>
          <p:spPr>
            <a:xfrm>
              <a:off x="4865175" y="4261975"/>
              <a:ext cx="601300" cy="70975"/>
            </a:xfrm>
            <a:custGeom>
              <a:rect b="b" l="l" r="r" t="t"/>
              <a:pathLst>
                <a:path extrusionOk="0" h="2839" w="24052">
                  <a:moveTo>
                    <a:pt x="24051" y="0"/>
                  </a:moveTo>
                  <a:lnTo>
                    <a:pt x="24051" y="0"/>
                  </a:lnTo>
                  <a:cubicBezTo>
                    <a:pt x="24049" y="1"/>
                    <a:pt x="24047" y="2"/>
                    <a:pt x="24045" y="3"/>
                  </a:cubicBezTo>
                  <a:lnTo>
                    <a:pt x="24045" y="3"/>
                  </a:lnTo>
                  <a:cubicBezTo>
                    <a:pt x="24047" y="2"/>
                    <a:pt x="24049" y="1"/>
                    <a:pt x="24051" y="0"/>
                  </a:cubicBezTo>
                  <a:close/>
                  <a:moveTo>
                    <a:pt x="24045" y="3"/>
                  </a:moveTo>
                  <a:lnTo>
                    <a:pt x="24045" y="3"/>
                  </a:lnTo>
                  <a:cubicBezTo>
                    <a:pt x="24022" y="14"/>
                    <a:pt x="23990" y="24"/>
                    <a:pt x="23968" y="24"/>
                  </a:cubicBezTo>
                  <a:cubicBezTo>
                    <a:pt x="23158" y="298"/>
                    <a:pt x="22337" y="488"/>
                    <a:pt x="21515" y="702"/>
                  </a:cubicBezTo>
                  <a:cubicBezTo>
                    <a:pt x="17975" y="1667"/>
                    <a:pt x="14795" y="2143"/>
                    <a:pt x="11149" y="2143"/>
                  </a:cubicBezTo>
                  <a:cubicBezTo>
                    <a:pt x="11104" y="2143"/>
                    <a:pt x="11059" y="2143"/>
                    <a:pt x="11014" y="2143"/>
                  </a:cubicBezTo>
                  <a:cubicBezTo>
                    <a:pt x="7906" y="2063"/>
                    <a:pt x="4814" y="1617"/>
                    <a:pt x="1711" y="1617"/>
                  </a:cubicBezTo>
                  <a:cubicBezTo>
                    <a:pt x="1142" y="1617"/>
                    <a:pt x="571" y="1632"/>
                    <a:pt x="1" y="1667"/>
                  </a:cubicBezTo>
                  <a:cubicBezTo>
                    <a:pt x="3715" y="2012"/>
                    <a:pt x="5418" y="2441"/>
                    <a:pt x="9097" y="2738"/>
                  </a:cubicBezTo>
                  <a:cubicBezTo>
                    <a:pt x="9940" y="2806"/>
                    <a:pt x="10788" y="2838"/>
                    <a:pt x="11636" y="2838"/>
                  </a:cubicBezTo>
                  <a:cubicBezTo>
                    <a:pt x="13314" y="2838"/>
                    <a:pt x="14997" y="2714"/>
                    <a:pt x="16658" y="2500"/>
                  </a:cubicBezTo>
                  <a:cubicBezTo>
                    <a:pt x="18574" y="2215"/>
                    <a:pt x="20479" y="1595"/>
                    <a:pt x="22230" y="833"/>
                  </a:cubicBezTo>
                  <a:cubicBezTo>
                    <a:pt x="22847" y="561"/>
                    <a:pt x="23452" y="288"/>
                    <a:pt x="24045" y="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
            <p:cNvSpPr/>
            <p:nvPr/>
          </p:nvSpPr>
          <p:spPr>
            <a:xfrm>
              <a:off x="5054775" y="4255425"/>
              <a:ext cx="324175" cy="38125"/>
            </a:xfrm>
            <a:custGeom>
              <a:rect b="b" l="l" r="r" t="t"/>
              <a:pathLst>
                <a:path extrusionOk="0" h="1525" w="12967">
                  <a:moveTo>
                    <a:pt x="12967" y="0"/>
                  </a:moveTo>
                  <a:lnTo>
                    <a:pt x="12967" y="0"/>
                  </a:lnTo>
                  <a:cubicBezTo>
                    <a:pt x="11800" y="322"/>
                    <a:pt x="10669" y="333"/>
                    <a:pt x="9443" y="464"/>
                  </a:cubicBezTo>
                  <a:cubicBezTo>
                    <a:pt x="6597" y="726"/>
                    <a:pt x="3763" y="857"/>
                    <a:pt x="930" y="1179"/>
                  </a:cubicBezTo>
                  <a:cubicBezTo>
                    <a:pt x="620" y="1215"/>
                    <a:pt x="322" y="1250"/>
                    <a:pt x="1" y="1274"/>
                  </a:cubicBezTo>
                  <a:cubicBezTo>
                    <a:pt x="215" y="1286"/>
                    <a:pt x="418" y="1310"/>
                    <a:pt x="632" y="1334"/>
                  </a:cubicBezTo>
                  <a:cubicBezTo>
                    <a:pt x="1879" y="1448"/>
                    <a:pt x="3132" y="1524"/>
                    <a:pt x="4383" y="1524"/>
                  </a:cubicBezTo>
                  <a:cubicBezTo>
                    <a:pt x="5986" y="1524"/>
                    <a:pt x="7585" y="1399"/>
                    <a:pt x="9157" y="1072"/>
                  </a:cubicBezTo>
                  <a:cubicBezTo>
                    <a:pt x="10443" y="798"/>
                    <a:pt x="11764" y="560"/>
                    <a:pt x="129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
            <p:cNvSpPr/>
            <p:nvPr/>
          </p:nvSpPr>
          <p:spPr>
            <a:xfrm>
              <a:off x="5709925" y="4211350"/>
              <a:ext cx="174750" cy="501300"/>
            </a:xfrm>
            <a:custGeom>
              <a:rect b="b" l="l" r="r" t="t"/>
              <a:pathLst>
                <a:path extrusionOk="0" h="20052" w="6990">
                  <a:moveTo>
                    <a:pt x="6990" y="1"/>
                  </a:moveTo>
                  <a:cubicBezTo>
                    <a:pt x="5454" y="346"/>
                    <a:pt x="4192" y="1418"/>
                    <a:pt x="3180" y="2549"/>
                  </a:cubicBezTo>
                  <a:cubicBezTo>
                    <a:pt x="358" y="6002"/>
                    <a:pt x="1" y="12252"/>
                    <a:pt x="2322" y="16122"/>
                  </a:cubicBezTo>
                  <a:cubicBezTo>
                    <a:pt x="3180" y="17444"/>
                    <a:pt x="4204" y="18575"/>
                    <a:pt x="5311" y="19765"/>
                  </a:cubicBezTo>
                  <a:cubicBezTo>
                    <a:pt x="5394" y="19872"/>
                    <a:pt x="5501" y="19968"/>
                    <a:pt x="5597" y="20051"/>
                  </a:cubicBezTo>
                  <a:cubicBezTo>
                    <a:pt x="5549" y="19980"/>
                    <a:pt x="5501" y="19944"/>
                    <a:pt x="5477" y="19884"/>
                  </a:cubicBezTo>
                  <a:cubicBezTo>
                    <a:pt x="4823" y="19015"/>
                    <a:pt x="4239" y="18098"/>
                    <a:pt x="3692" y="17170"/>
                  </a:cubicBezTo>
                  <a:cubicBezTo>
                    <a:pt x="3049" y="16098"/>
                    <a:pt x="2656" y="15360"/>
                    <a:pt x="2322" y="14253"/>
                  </a:cubicBezTo>
                  <a:cubicBezTo>
                    <a:pt x="1263" y="10979"/>
                    <a:pt x="1286" y="7990"/>
                    <a:pt x="2632" y="4787"/>
                  </a:cubicBezTo>
                  <a:cubicBezTo>
                    <a:pt x="2715" y="4597"/>
                    <a:pt x="2680" y="4668"/>
                    <a:pt x="2810" y="4406"/>
                  </a:cubicBezTo>
                  <a:cubicBezTo>
                    <a:pt x="3049" y="3918"/>
                    <a:pt x="3311" y="3442"/>
                    <a:pt x="3632" y="2978"/>
                  </a:cubicBezTo>
                  <a:cubicBezTo>
                    <a:pt x="3942" y="2525"/>
                    <a:pt x="4049" y="2406"/>
                    <a:pt x="4525" y="1870"/>
                  </a:cubicBezTo>
                  <a:cubicBezTo>
                    <a:pt x="5263" y="1084"/>
                    <a:pt x="5978" y="406"/>
                    <a:pt x="6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
            <p:cNvSpPr/>
            <p:nvPr/>
          </p:nvSpPr>
          <p:spPr>
            <a:xfrm>
              <a:off x="5776000" y="4270000"/>
              <a:ext cx="99150" cy="415250"/>
            </a:xfrm>
            <a:custGeom>
              <a:rect b="b" l="l" r="r" t="t"/>
              <a:pathLst>
                <a:path extrusionOk="0" h="16610" w="3966">
                  <a:moveTo>
                    <a:pt x="3823" y="0"/>
                  </a:moveTo>
                  <a:lnTo>
                    <a:pt x="3823" y="0"/>
                  </a:lnTo>
                  <a:cubicBezTo>
                    <a:pt x="3811" y="0"/>
                    <a:pt x="3787" y="36"/>
                    <a:pt x="3751" y="60"/>
                  </a:cubicBezTo>
                  <a:cubicBezTo>
                    <a:pt x="3073" y="632"/>
                    <a:pt x="2442" y="1274"/>
                    <a:pt x="1918" y="1989"/>
                  </a:cubicBezTo>
                  <a:cubicBezTo>
                    <a:pt x="668" y="3632"/>
                    <a:pt x="1" y="5704"/>
                    <a:pt x="60" y="7775"/>
                  </a:cubicBezTo>
                  <a:cubicBezTo>
                    <a:pt x="227" y="11049"/>
                    <a:pt x="1644" y="14276"/>
                    <a:pt x="3966" y="16610"/>
                  </a:cubicBezTo>
                  <a:cubicBezTo>
                    <a:pt x="2501" y="14681"/>
                    <a:pt x="1727" y="12657"/>
                    <a:pt x="1239" y="10299"/>
                  </a:cubicBezTo>
                  <a:cubicBezTo>
                    <a:pt x="596" y="7728"/>
                    <a:pt x="941" y="5263"/>
                    <a:pt x="2001" y="2965"/>
                  </a:cubicBezTo>
                  <a:cubicBezTo>
                    <a:pt x="2453" y="1989"/>
                    <a:pt x="3037" y="1060"/>
                    <a:pt x="3680" y="203"/>
                  </a:cubicBezTo>
                  <a:cubicBezTo>
                    <a:pt x="3727" y="143"/>
                    <a:pt x="3787" y="60"/>
                    <a:pt x="38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
            <p:cNvSpPr/>
            <p:nvPr/>
          </p:nvSpPr>
          <p:spPr>
            <a:xfrm>
              <a:off x="5391725" y="4202725"/>
              <a:ext cx="251850" cy="250050"/>
            </a:xfrm>
            <a:custGeom>
              <a:rect b="b" l="l" r="r" t="t"/>
              <a:pathLst>
                <a:path extrusionOk="0" h="10002" w="10074">
                  <a:moveTo>
                    <a:pt x="10074" y="1"/>
                  </a:moveTo>
                  <a:lnTo>
                    <a:pt x="10074" y="1"/>
                  </a:lnTo>
                  <a:cubicBezTo>
                    <a:pt x="8002" y="3739"/>
                    <a:pt x="5728" y="7156"/>
                    <a:pt x="2013" y="9157"/>
                  </a:cubicBezTo>
                  <a:cubicBezTo>
                    <a:pt x="1430" y="9466"/>
                    <a:pt x="953" y="9657"/>
                    <a:pt x="322" y="9883"/>
                  </a:cubicBezTo>
                  <a:cubicBezTo>
                    <a:pt x="227" y="9930"/>
                    <a:pt x="120" y="9954"/>
                    <a:pt x="1" y="10002"/>
                  </a:cubicBezTo>
                  <a:cubicBezTo>
                    <a:pt x="560" y="9907"/>
                    <a:pt x="1120" y="9811"/>
                    <a:pt x="1668" y="9645"/>
                  </a:cubicBezTo>
                  <a:cubicBezTo>
                    <a:pt x="3763" y="8990"/>
                    <a:pt x="5680" y="7716"/>
                    <a:pt x="7026" y="5954"/>
                  </a:cubicBezTo>
                  <a:cubicBezTo>
                    <a:pt x="8359" y="4156"/>
                    <a:pt x="9276" y="2072"/>
                    <a:pt x="10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
            <p:cNvSpPr/>
            <p:nvPr/>
          </p:nvSpPr>
          <p:spPr>
            <a:xfrm>
              <a:off x="5441150" y="4300650"/>
              <a:ext cx="187250" cy="172975"/>
            </a:xfrm>
            <a:custGeom>
              <a:rect b="b" l="l" r="r" t="t"/>
              <a:pathLst>
                <a:path extrusionOk="0" h="6919" w="7490">
                  <a:moveTo>
                    <a:pt x="7489" y="1"/>
                  </a:moveTo>
                  <a:lnTo>
                    <a:pt x="7489" y="1"/>
                  </a:lnTo>
                  <a:cubicBezTo>
                    <a:pt x="5834" y="2906"/>
                    <a:pt x="3667" y="4716"/>
                    <a:pt x="953" y="6371"/>
                  </a:cubicBezTo>
                  <a:cubicBezTo>
                    <a:pt x="643" y="6561"/>
                    <a:pt x="310" y="6740"/>
                    <a:pt x="0" y="6918"/>
                  </a:cubicBezTo>
                  <a:cubicBezTo>
                    <a:pt x="250" y="6859"/>
                    <a:pt x="512" y="6799"/>
                    <a:pt x="750" y="6728"/>
                  </a:cubicBezTo>
                  <a:cubicBezTo>
                    <a:pt x="2143" y="6311"/>
                    <a:pt x="3489" y="5621"/>
                    <a:pt x="4584" y="4692"/>
                  </a:cubicBezTo>
                  <a:cubicBezTo>
                    <a:pt x="5965" y="3442"/>
                    <a:pt x="6965" y="1787"/>
                    <a:pt x="7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
            <p:cNvSpPr/>
            <p:nvPr/>
          </p:nvSpPr>
          <p:spPr>
            <a:xfrm>
              <a:off x="5482825" y="4408100"/>
              <a:ext cx="108075" cy="89025"/>
            </a:xfrm>
            <a:custGeom>
              <a:rect b="b" l="l" r="r" t="t"/>
              <a:pathLst>
                <a:path extrusionOk="0" h="3561" w="4323">
                  <a:moveTo>
                    <a:pt x="4322" y="1"/>
                  </a:moveTo>
                  <a:lnTo>
                    <a:pt x="4322" y="1"/>
                  </a:lnTo>
                  <a:cubicBezTo>
                    <a:pt x="3786" y="644"/>
                    <a:pt x="3131" y="1168"/>
                    <a:pt x="2477" y="1680"/>
                  </a:cubicBezTo>
                  <a:cubicBezTo>
                    <a:pt x="1941" y="2132"/>
                    <a:pt x="1405" y="2489"/>
                    <a:pt x="572" y="3132"/>
                  </a:cubicBezTo>
                  <a:cubicBezTo>
                    <a:pt x="369" y="3287"/>
                    <a:pt x="214" y="3406"/>
                    <a:pt x="0" y="3561"/>
                  </a:cubicBezTo>
                  <a:cubicBezTo>
                    <a:pt x="72" y="3525"/>
                    <a:pt x="167" y="3501"/>
                    <a:pt x="238" y="3466"/>
                  </a:cubicBezTo>
                  <a:cubicBezTo>
                    <a:pt x="2143" y="2847"/>
                    <a:pt x="3489" y="1846"/>
                    <a:pt x="4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
            <p:cNvSpPr/>
            <p:nvPr/>
          </p:nvSpPr>
          <p:spPr>
            <a:xfrm>
              <a:off x="5524200" y="4467650"/>
              <a:ext cx="57175" cy="52100"/>
            </a:xfrm>
            <a:custGeom>
              <a:rect b="b" l="l" r="r" t="t"/>
              <a:pathLst>
                <a:path extrusionOk="0" h="2084" w="2287">
                  <a:moveTo>
                    <a:pt x="2286" y="0"/>
                  </a:moveTo>
                  <a:lnTo>
                    <a:pt x="2286" y="0"/>
                  </a:lnTo>
                  <a:cubicBezTo>
                    <a:pt x="1977" y="346"/>
                    <a:pt x="1619" y="596"/>
                    <a:pt x="1381" y="774"/>
                  </a:cubicBezTo>
                  <a:cubicBezTo>
                    <a:pt x="857" y="1167"/>
                    <a:pt x="441" y="1643"/>
                    <a:pt x="0" y="2084"/>
                  </a:cubicBezTo>
                  <a:cubicBezTo>
                    <a:pt x="905" y="1596"/>
                    <a:pt x="1869" y="988"/>
                    <a:pt x="22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
            <p:cNvSpPr/>
            <p:nvPr/>
          </p:nvSpPr>
          <p:spPr>
            <a:xfrm>
              <a:off x="5086625" y="4392325"/>
              <a:ext cx="450100" cy="463475"/>
            </a:xfrm>
            <a:custGeom>
              <a:rect b="b" l="l" r="r" t="t"/>
              <a:pathLst>
                <a:path extrusionOk="0" h="18539" w="18004">
                  <a:moveTo>
                    <a:pt x="1" y="1"/>
                  </a:moveTo>
                  <a:cubicBezTo>
                    <a:pt x="144" y="84"/>
                    <a:pt x="287" y="144"/>
                    <a:pt x="430" y="215"/>
                  </a:cubicBezTo>
                  <a:cubicBezTo>
                    <a:pt x="3525" y="1704"/>
                    <a:pt x="6633" y="3204"/>
                    <a:pt x="9526" y="5085"/>
                  </a:cubicBezTo>
                  <a:cubicBezTo>
                    <a:pt x="14193" y="8181"/>
                    <a:pt x="17884" y="12479"/>
                    <a:pt x="17527" y="18539"/>
                  </a:cubicBezTo>
                  <a:cubicBezTo>
                    <a:pt x="18003" y="16527"/>
                    <a:pt x="17801" y="14372"/>
                    <a:pt x="17098" y="12431"/>
                  </a:cubicBezTo>
                  <a:cubicBezTo>
                    <a:pt x="16563" y="11038"/>
                    <a:pt x="15693" y="9776"/>
                    <a:pt x="14741" y="8609"/>
                  </a:cubicBezTo>
                  <a:cubicBezTo>
                    <a:pt x="12407" y="5811"/>
                    <a:pt x="9419" y="3537"/>
                    <a:pt x="6109" y="1954"/>
                  </a:cubicBezTo>
                  <a:cubicBezTo>
                    <a:pt x="5216" y="1537"/>
                    <a:pt x="4525" y="1251"/>
                    <a:pt x="3394" y="918"/>
                  </a:cubicBezTo>
                  <a:cubicBezTo>
                    <a:pt x="2275" y="584"/>
                    <a:pt x="1132" y="34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
            <p:cNvSpPr/>
            <p:nvPr/>
          </p:nvSpPr>
          <p:spPr>
            <a:xfrm>
              <a:off x="5142900" y="4437275"/>
              <a:ext cx="354225" cy="407225"/>
            </a:xfrm>
            <a:custGeom>
              <a:rect b="b" l="l" r="r" t="t"/>
              <a:pathLst>
                <a:path extrusionOk="0" h="16289" w="14169">
                  <a:moveTo>
                    <a:pt x="0" y="1"/>
                  </a:moveTo>
                  <a:lnTo>
                    <a:pt x="0" y="1"/>
                  </a:lnTo>
                  <a:cubicBezTo>
                    <a:pt x="1679" y="894"/>
                    <a:pt x="3239" y="2001"/>
                    <a:pt x="4775" y="3168"/>
                  </a:cubicBezTo>
                  <a:cubicBezTo>
                    <a:pt x="6096" y="4180"/>
                    <a:pt x="7418" y="5180"/>
                    <a:pt x="8882" y="6609"/>
                  </a:cubicBezTo>
                  <a:cubicBezTo>
                    <a:pt x="10025" y="7752"/>
                    <a:pt x="10632" y="8669"/>
                    <a:pt x="11514" y="10026"/>
                  </a:cubicBezTo>
                  <a:cubicBezTo>
                    <a:pt x="12037" y="10871"/>
                    <a:pt x="12835" y="12276"/>
                    <a:pt x="13121" y="12919"/>
                  </a:cubicBezTo>
                  <a:cubicBezTo>
                    <a:pt x="13550" y="14014"/>
                    <a:pt x="13895" y="15146"/>
                    <a:pt x="14169" y="16289"/>
                  </a:cubicBezTo>
                  <a:cubicBezTo>
                    <a:pt x="14145" y="15384"/>
                    <a:pt x="14061" y="14526"/>
                    <a:pt x="13931" y="13693"/>
                  </a:cubicBezTo>
                  <a:cubicBezTo>
                    <a:pt x="13776" y="12621"/>
                    <a:pt x="13335" y="11609"/>
                    <a:pt x="12835" y="10657"/>
                  </a:cubicBezTo>
                  <a:cubicBezTo>
                    <a:pt x="11799" y="8597"/>
                    <a:pt x="10311" y="6787"/>
                    <a:pt x="8573" y="5299"/>
                  </a:cubicBezTo>
                  <a:cubicBezTo>
                    <a:pt x="6037" y="3073"/>
                    <a:pt x="3167" y="11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
            <p:cNvSpPr/>
            <p:nvPr/>
          </p:nvSpPr>
          <p:spPr>
            <a:xfrm>
              <a:off x="5171475" y="4498900"/>
              <a:ext cx="288750" cy="314950"/>
            </a:xfrm>
            <a:custGeom>
              <a:rect b="b" l="l" r="r" t="t"/>
              <a:pathLst>
                <a:path extrusionOk="0" h="12598" w="11550">
                  <a:moveTo>
                    <a:pt x="0" y="0"/>
                  </a:moveTo>
                  <a:cubicBezTo>
                    <a:pt x="60" y="36"/>
                    <a:pt x="84" y="48"/>
                    <a:pt x="131" y="60"/>
                  </a:cubicBezTo>
                  <a:cubicBezTo>
                    <a:pt x="857" y="429"/>
                    <a:pt x="1358" y="893"/>
                    <a:pt x="1965" y="1429"/>
                  </a:cubicBezTo>
                  <a:cubicBezTo>
                    <a:pt x="3560" y="2798"/>
                    <a:pt x="5168" y="4168"/>
                    <a:pt x="6608" y="5692"/>
                  </a:cubicBezTo>
                  <a:cubicBezTo>
                    <a:pt x="8525" y="7894"/>
                    <a:pt x="9990" y="9811"/>
                    <a:pt x="11549" y="12597"/>
                  </a:cubicBezTo>
                  <a:cubicBezTo>
                    <a:pt x="10609" y="9859"/>
                    <a:pt x="9216" y="7216"/>
                    <a:pt x="7311" y="5013"/>
                  </a:cubicBezTo>
                  <a:cubicBezTo>
                    <a:pt x="5703" y="3227"/>
                    <a:pt x="3703" y="1846"/>
                    <a:pt x="1619" y="667"/>
                  </a:cubicBezTo>
                  <a:cubicBezTo>
                    <a:pt x="1119" y="393"/>
                    <a:pt x="560" y="16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
            <p:cNvSpPr/>
            <p:nvPr/>
          </p:nvSpPr>
          <p:spPr>
            <a:xfrm>
              <a:off x="5206325" y="4594875"/>
              <a:ext cx="200025" cy="195450"/>
            </a:xfrm>
            <a:custGeom>
              <a:rect b="b" l="l" r="r" t="t"/>
              <a:pathLst>
                <a:path extrusionOk="0" h="7818" w="8001">
                  <a:moveTo>
                    <a:pt x="7" y="1"/>
                  </a:moveTo>
                  <a:cubicBezTo>
                    <a:pt x="0" y="1"/>
                    <a:pt x="10" y="6"/>
                    <a:pt x="47" y="19"/>
                  </a:cubicBezTo>
                  <a:cubicBezTo>
                    <a:pt x="297" y="126"/>
                    <a:pt x="535" y="269"/>
                    <a:pt x="761" y="436"/>
                  </a:cubicBezTo>
                  <a:cubicBezTo>
                    <a:pt x="1178" y="733"/>
                    <a:pt x="1690" y="1222"/>
                    <a:pt x="2130" y="1650"/>
                  </a:cubicBezTo>
                  <a:cubicBezTo>
                    <a:pt x="2702" y="2222"/>
                    <a:pt x="3273" y="2769"/>
                    <a:pt x="3845" y="3341"/>
                  </a:cubicBezTo>
                  <a:cubicBezTo>
                    <a:pt x="5286" y="4758"/>
                    <a:pt x="6786" y="6222"/>
                    <a:pt x="8000" y="7818"/>
                  </a:cubicBezTo>
                  <a:cubicBezTo>
                    <a:pt x="6905" y="5389"/>
                    <a:pt x="5274" y="3150"/>
                    <a:pt x="3119" y="1579"/>
                  </a:cubicBezTo>
                  <a:cubicBezTo>
                    <a:pt x="2285" y="936"/>
                    <a:pt x="1392" y="340"/>
                    <a:pt x="356" y="55"/>
                  </a:cubicBezTo>
                  <a:cubicBezTo>
                    <a:pt x="351" y="55"/>
                    <a:pt x="345" y="56"/>
                    <a:pt x="339" y="56"/>
                  </a:cubicBezTo>
                  <a:cubicBezTo>
                    <a:pt x="249" y="56"/>
                    <a:pt x="32" y="1"/>
                    <a:pt x="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
            <p:cNvSpPr/>
            <p:nvPr/>
          </p:nvSpPr>
          <p:spPr>
            <a:xfrm>
              <a:off x="5196475" y="4654875"/>
              <a:ext cx="146475" cy="120875"/>
            </a:xfrm>
            <a:custGeom>
              <a:rect b="b" l="l" r="r" t="t"/>
              <a:pathLst>
                <a:path extrusionOk="0" h="4835" w="5859">
                  <a:moveTo>
                    <a:pt x="0" y="0"/>
                  </a:moveTo>
                  <a:cubicBezTo>
                    <a:pt x="131" y="72"/>
                    <a:pt x="298" y="179"/>
                    <a:pt x="453" y="286"/>
                  </a:cubicBezTo>
                  <a:cubicBezTo>
                    <a:pt x="1191" y="762"/>
                    <a:pt x="1822" y="1417"/>
                    <a:pt x="2536" y="2024"/>
                  </a:cubicBezTo>
                  <a:cubicBezTo>
                    <a:pt x="3608" y="2989"/>
                    <a:pt x="4799" y="3834"/>
                    <a:pt x="5858" y="4834"/>
                  </a:cubicBezTo>
                  <a:cubicBezTo>
                    <a:pt x="4549" y="2703"/>
                    <a:pt x="2596" y="953"/>
                    <a:pt x="238" y="84"/>
                  </a:cubicBezTo>
                  <a:cubicBezTo>
                    <a:pt x="155" y="60"/>
                    <a:pt x="60" y="2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
            <p:cNvSpPr/>
            <p:nvPr/>
          </p:nvSpPr>
          <p:spPr>
            <a:xfrm>
              <a:off x="5620625" y="4670050"/>
              <a:ext cx="283100" cy="185750"/>
            </a:xfrm>
            <a:custGeom>
              <a:rect b="b" l="l" r="r" t="t"/>
              <a:pathLst>
                <a:path extrusionOk="0" h="7430" w="11324">
                  <a:moveTo>
                    <a:pt x="1" y="0"/>
                  </a:moveTo>
                  <a:lnTo>
                    <a:pt x="1" y="0"/>
                  </a:lnTo>
                  <a:cubicBezTo>
                    <a:pt x="1501" y="1763"/>
                    <a:pt x="3251" y="3275"/>
                    <a:pt x="5204" y="4513"/>
                  </a:cubicBezTo>
                  <a:cubicBezTo>
                    <a:pt x="6930" y="5573"/>
                    <a:pt x="8788" y="6418"/>
                    <a:pt x="10669" y="7180"/>
                  </a:cubicBezTo>
                  <a:cubicBezTo>
                    <a:pt x="10895" y="7263"/>
                    <a:pt x="11097" y="7335"/>
                    <a:pt x="11324" y="7430"/>
                  </a:cubicBezTo>
                  <a:cubicBezTo>
                    <a:pt x="11038" y="7251"/>
                    <a:pt x="10776" y="7073"/>
                    <a:pt x="10502" y="6894"/>
                  </a:cubicBezTo>
                  <a:cubicBezTo>
                    <a:pt x="7061" y="4513"/>
                    <a:pt x="3251" y="25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
            <p:cNvSpPr/>
            <p:nvPr/>
          </p:nvSpPr>
          <p:spPr>
            <a:xfrm>
              <a:off x="5636100" y="4736425"/>
              <a:ext cx="213450" cy="118575"/>
            </a:xfrm>
            <a:custGeom>
              <a:rect b="b" l="l" r="r" t="t"/>
              <a:pathLst>
                <a:path extrusionOk="0" h="4743" w="8538">
                  <a:moveTo>
                    <a:pt x="1" y="1"/>
                  </a:moveTo>
                  <a:lnTo>
                    <a:pt x="1" y="1"/>
                  </a:lnTo>
                  <a:cubicBezTo>
                    <a:pt x="120" y="120"/>
                    <a:pt x="227" y="239"/>
                    <a:pt x="346" y="358"/>
                  </a:cubicBezTo>
                  <a:cubicBezTo>
                    <a:pt x="1846" y="1917"/>
                    <a:pt x="3668" y="3227"/>
                    <a:pt x="5704" y="3989"/>
                  </a:cubicBezTo>
                  <a:cubicBezTo>
                    <a:pt x="6347" y="4239"/>
                    <a:pt x="7014" y="4442"/>
                    <a:pt x="7680" y="4608"/>
                  </a:cubicBezTo>
                  <a:cubicBezTo>
                    <a:pt x="7935" y="4661"/>
                    <a:pt x="8200" y="4743"/>
                    <a:pt x="8449" y="4743"/>
                  </a:cubicBezTo>
                  <a:cubicBezTo>
                    <a:pt x="8478" y="4743"/>
                    <a:pt x="8508" y="4742"/>
                    <a:pt x="8538" y="4739"/>
                  </a:cubicBezTo>
                  <a:cubicBezTo>
                    <a:pt x="7323" y="4299"/>
                    <a:pt x="6204" y="3513"/>
                    <a:pt x="5061" y="2894"/>
                  </a:cubicBezTo>
                  <a:cubicBezTo>
                    <a:pt x="3585" y="2001"/>
                    <a:pt x="2073" y="1191"/>
                    <a:pt x="549" y="370"/>
                  </a:cubicBezTo>
                  <a:cubicBezTo>
                    <a:pt x="358" y="251"/>
                    <a:pt x="179" y="13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
            <p:cNvSpPr/>
            <p:nvPr/>
          </p:nvSpPr>
          <p:spPr>
            <a:xfrm>
              <a:off x="5622875" y="4781700"/>
              <a:ext cx="130225" cy="72325"/>
            </a:xfrm>
            <a:custGeom>
              <a:rect b="b" l="l" r="r" t="t"/>
              <a:pathLst>
                <a:path extrusionOk="0" h="2893" w="5209">
                  <a:moveTo>
                    <a:pt x="5" y="1"/>
                  </a:moveTo>
                  <a:lnTo>
                    <a:pt x="5" y="1"/>
                  </a:lnTo>
                  <a:cubicBezTo>
                    <a:pt x="1" y="1"/>
                    <a:pt x="27" y="21"/>
                    <a:pt x="89" y="71"/>
                  </a:cubicBezTo>
                  <a:cubicBezTo>
                    <a:pt x="1530" y="1357"/>
                    <a:pt x="3185" y="2512"/>
                    <a:pt x="5209" y="2893"/>
                  </a:cubicBezTo>
                  <a:cubicBezTo>
                    <a:pt x="4257" y="2416"/>
                    <a:pt x="3399" y="1738"/>
                    <a:pt x="2471" y="1202"/>
                  </a:cubicBezTo>
                  <a:cubicBezTo>
                    <a:pt x="1709" y="761"/>
                    <a:pt x="875" y="452"/>
                    <a:pt x="89" y="47"/>
                  </a:cubicBezTo>
                  <a:cubicBezTo>
                    <a:pt x="38" y="18"/>
                    <a:pt x="8" y="1"/>
                    <a:pt x="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
            <p:cNvSpPr/>
            <p:nvPr/>
          </p:nvSpPr>
          <p:spPr>
            <a:xfrm>
              <a:off x="5600100" y="4824525"/>
              <a:ext cx="57175" cy="28900"/>
            </a:xfrm>
            <a:custGeom>
              <a:rect b="b" l="l" r="r" t="t"/>
              <a:pathLst>
                <a:path extrusionOk="0" h="1156" w="2287">
                  <a:moveTo>
                    <a:pt x="0" y="1"/>
                  </a:moveTo>
                  <a:lnTo>
                    <a:pt x="0" y="1"/>
                  </a:lnTo>
                  <a:cubicBezTo>
                    <a:pt x="679" y="513"/>
                    <a:pt x="1441" y="977"/>
                    <a:pt x="2286" y="1156"/>
                  </a:cubicBezTo>
                  <a:cubicBezTo>
                    <a:pt x="1608" y="644"/>
                    <a:pt x="822" y="28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
            <p:cNvSpPr/>
            <p:nvPr/>
          </p:nvSpPr>
          <p:spPr>
            <a:xfrm>
              <a:off x="4910125" y="4386675"/>
              <a:ext cx="170875" cy="452775"/>
            </a:xfrm>
            <a:custGeom>
              <a:rect b="b" l="l" r="r" t="t"/>
              <a:pathLst>
                <a:path extrusionOk="0" h="18111" w="6835">
                  <a:moveTo>
                    <a:pt x="5489" y="12788"/>
                  </a:moveTo>
                  <a:lnTo>
                    <a:pt x="5489" y="12788"/>
                  </a:lnTo>
                  <a:cubicBezTo>
                    <a:pt x="5487" y="12811"/>
                    <a:pt x="5485" y="12832"/>
                    <a:pt x="5483" y="12850"/>
                  </a:cubicBezTo>
                  <a:lnTo>
                    <a:pt x="5483" y="12850"/>
                  </a:lnTo>
                  <a:cubicBezTo>
                    <a:pt x="5486" y="12830"/>
                    <a:pt x="5489" y="12807"/>
                    <a:pt x="5489" y="12788"/>
                  </a:cubicBezTo>
                  <a:close/>
                  <a:moveTo>
                    <a:pt x="1" y="1"/>
                  </a:moveTo>
                  <a:cubicBezTo>
                    <a:pt x="524" y="215"/>
                    <a:pt x="977" y="572"/>
                    <a:pt x="1358" y="894"/>
                  </a:cubicBezTo>
                  <a:cubicBezTo>
                    <a:pt x="1906" y="1322"/>
                    <a:pt x="2429" y="1810"/>
                    <a:pt x="2894" y="2334"/>
                  </a:cubicBezTo>
                  <a:cubicBezTo>
                    <a:pt x="3477" y="2953"/>
                    <a:pt x="4299" y="4668"/>
                    <a:pt x="4573" y="5311"/>
                  </a:cubicBezTo>
                  <a:cubicBezTo>
                    <a:pt x="5761" y="8034"/>
                    <a:pt x="5894" y="10317"/>
                    <a:pt x="5479" y="12884"/>
                  </a:cubicBezTo>
                  <a:lnTo>
                    <a:pt x="5479" y="12884"/>
                  </a:lnTo>
                  <a:cubicBezTo>
                    <a:pt x="5480" y="12874"/>
                    <a:pt x="5481" y="12862"/>
                    <a:pt x="5483" y="12850"/>
                  </a:cubicBezTo>
                  <a:lnTo>
                    <a:pt x="5483" y="12850"/>
                  </a:lnTo>
                  <a:cubicBezTo>
                    <a:pt x="5480" y="12868"/>
                    <a:pt x="5477" y="12884"/>
                    <a:pt x="5477" y="12895"/>
                  </a:cubicBezTo>
                  <a:cubicBezTo>
                    <a:pt x="5478" y="12892"/>
                    <a:pt x="5479" y="12888"/>
                    <a:pt x="5479" y="12884"/>
                  </a:cubicBezTo>
                  <a:lnTo>
                    <a:pt x="5479" y="12884"/>
                  </a:lnTo>
                  <a:cubicBezTo>
                    <a:pt x="5458" y="13089"/>
                    <a:pt x="5471" y="12987"/>
                    <a:pt x="5418" y="13240"/>
                  </a:cubicBezTo>
                  <a:cubicBezTo>
                    <a:pt x="5299" y="14002"/>
                    <a:pt x="5132" y="14741"/>
                    <a:pt x="4894" y="15467"/>
                  </a:cubicBezTo>
                  <a:cubicBezTo>
                    <a:pt x="4620" y="16288"/>
                    <a:pt x="4275" y="17074"/>
                    <a:pt x="3941" y="17836"/>
                  </a:cubicBezTo>
                  <a:cubicBezTo>
                    <a:pt x="3906" y="17932"/>
                    <a:pt x="3858" y="18027"/>
                    <a:pt x="3811" y="18110"/>
                  </a:cubicBezTo>
                  <a:cubicBezTo>
                    <a:pt x="3858" y="18051"/>
                    <a:pt x="3918" y="17967"/>
                    <a:pt x="3965" y="17920"/>
                  </a:cubicBezTo>
                  <a:cubicBezTo>
                    <a:pt x="4739" y="16884"/>
                    <a:pt x="5465" y="15800"/>
                    <a:pt x="5835" y="14562"/>
                  </a:cubicBezTo>
                  <a:cubicBezTo>
                    <a:pt x="6835" y="11526"/>
                    <a:pt x="6608" y="8276"/>
                    <a:pt x="5311" y="5359"/>
                  </a:cubicBezTo>
                  <a:cubicBezTo>
                    <a:pt x="4775" y="4144"/>
                    <a:pt x="4120" y="2977"/>
                    <a:pt x="3191" y="2025"/>
                  </a:cubicBezTo>
                  <a:cubicBezTo>
                    <a:pt x="2632" y="1501"/>
                    <a:pt x="2013" y="1048"/>
                    <a:pt x="1358" y="667"/>
                  </a:cubicBezTo>
                  <a:cubicBezTo>
                    <a:pt x="929" y="394"/>
                    <a:pt x="477" y="1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
            <p:cNvSpPr/>
            <p:nvPr/>
          </p:nvSpPr>
          <p:spPr>
            <a:xfrm>
              <a:off x="5020850" y="4434300"/>
              <a:ext cx="95875" cy="409300"/>
            </a:xfrm>
            <a:custGeom>
              <a:rect b="b" l="l" r="r" t="t"/>
              <a:pathLst>
                <a:path extrusionOk="0" h="16372" w="3835">
                  <a:moveTo>
                    <a:pt x="1" y="1"/>
                  </a:moveTo>
                  <a:cubicBezTo>
                    <a:pt x="810" y="1096"/>
                    <a:pt x="1287" y="2215"/>
                    <a:pt x="1739" y="3418"/>
                  </a:cubicBezTo>
                  <a:cubicBezTo>
                    <a:pt x="2870" y="6454"/>
                    <a:pt x="3192" y="9550"/>
                    <a:pt x="2572" y="12514"/>
                  </a:cubicBezTo>
                  <a:cubicBezTo>
                    <a:pt x="2275" y="13741"/>
                    <a:pt x="1882" y="14967"/>
                    <a:pt x="1453" y="16157"/>
                  </a:cubicBezTo>
                  <a:cubicBezTo>
                    <a:pt x="1417" y="16229"/>
                    <a:pt x="1394" y="16288"/>
                    <a:pt x="1382" y="16372"/>
                  </a:cubicBezTo>
                  <a:cubicBezTo>
                    <a:pt x="1394" y="16348"/>
                    <a:pt x="1394" y="16336"/>
                    <a:pt x="1406" y="16324"/>
                  </a:cubicBezTo>
                  <a:cubicBezTo>
                    <a:pt x="1918" y="15538"/>
                    <a:pt x="2370" y="14729"/>
                    <a:pt x="2739" y="13883"/>
                  </a:cubicBezTo>
                  <a:cubicBezTo>
                    <a:pt x="3596" y="11883"/>
                    <a:pt x="3834" y="9669"/>
                    <a:pt x="3525" y="7525"/>
                  </a:cubicBezTo>
                  <a:cubicBezTo>
                    <a:pt x="3370" y="6275"/>
                    <a:pt x="3061" y="5037"/>
                    <a:pt x="2537" y="3894"/>
                  </a:cubicBezTo>
                  <a:cubicBezTo>
                    <a:pt x="1918" y="2465"/>
                    <a:pt x="1144" y="107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
            <p:cNvSpPr/>
            <p:nvPr/>
          </p:nvSpPr>
          <p:spPr>
            <a:xfrm>
              <a:off x="5095575" y="4595925"/>
              <a:ext cx="52400" cy="257500"/>
            </a:xfrm>
            <a:custGeom>
              <a:rect b="b" l="l" r="r" t="t"/>
              <a:pathLst>
                <a:path extrusionOk="0" h="10300" w="2096">
                  <a:moveTo>
                    <a:pt x="1262" y="1"/>
                  </a:moveTo>
                  <a:cubicBezTo>
                    <a:pt x="1429" y="1334"/>
                    <a:pt x="1417" y="2668"/>
                    <a:pt x="1381" y="3977"/>
                  </a:cubicBezTo>
                  <a:cubicBezTo>
                    <a:pt x="1334" y="5335"/>
                    <a:pt x="1250" y="5882"/>
                    <a:pt x="1060" y="6990"/>
                  </a:cubicBezTo>
                  <a:cubicBezTo>
                    <a:pt x="893" y="7823"/>
                    <a:pt x="679" y="8657"/>
                    <a:pt x="357" y="9454"/>
                  </a:cubicBezTo>
                  <a:cubicBezTo>
                    <a:pt x="250" y="9740"/>
                    <a:pt x="131" y="10038"/>
                    <a:pt x="0" y="10300"/>
                  </a:cubicBezTo>
                  <a:lnTo>
                    <a:pt x="310" y="9907"/>
                  </a:lnTo>
                  <a:cubicBezTo>
                    <a:pt x="1488" y="8430"/>
                    <a:pt x="2060" y="6525"/>
                    <a:pt x="2096" y="4644"/>
                  </a:cubicBezTo>
                  <a:cubicBezTo>
                    <a:pt x="2060" y="3073"/>
                    <a:pt x="1846" y="1477"/>
                    <a:pt x="12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
            <p:cNvSpPr/>
            <p:nvPr/>
          </p:nvSpPr>
          <p:spPr>
            <a:xfrm>
              <a:off x="5156275" y="4630750"/>
              <a:ext cx="43800" cy="186675"/>
            </a:xfrm>
            <a:custGeom>
              <a:rect b="b" l="l" r="r" t="t"/>
              <a:pathLst>
                <a:path extrusionOk="0" h="7467" w="1752">
                  <a:moveTo>
                    <a:pt x="1" y="1"/>
                  </a:moveTo>
                  <a:lnTo>
                    <a:pt x="1" y="1"/>
                  </a:lnTo>
                  <a:cubicBezTo>
                    <a:pt x="358" y="1025"/>
                    <a:pt x="477" y="2108"/>
                    <a:pt x="668" y="3180"/>
                  </a:cubicBezTo>
                  <a:cubicBezTo>
                    <a:pt x="918" y="4478"/>
                    <a:pt x="1192" y="5775"/>
                    <a:pt x="1394" y="7061"/>
                  </a:cubicBezTo>
                  <a:cubicBezTo>
                    <a:pt x="1430" y="7216"/>
                    <a:pt x="1442" y="7323"/>
                    <a:pt x="1454" y="7466"/>
                  </a:cubicBezTo>
                  <a:cubicBezTo>
                    <a:pt x="1489" y="7347"/>
                    <a:pt x="1501" y="7240"/>
                    <a:pt x="1513" y="7121"/>
                  </a:cubicBezTo>
                  <a:cubicBezTo>
                    <a:pt x="1751" y="5609"/>
                    <a:pt x="1680" y="4049"/>
                    <a:pt x="1215" y="2584"/>
                  </a:cubicBezTo>
                  <a:cubicBezTo>
                    <a:pt x="930" y="1680"/>
                    <a:pt x="572" y="75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
            <p:cNvSpPr/>
            <p:nvPr/>
          </p:nvSpPr>
          <p:spPr>
            <a:xfrm>
              <a:off x="5200925" y="4675700"/>
              <a:ext cx="59575" cy="147675"/>
            </a:xfrm>
            <a:custGeom>
              <a:rect b="b" l="l" r="r" t="t"/>
              <a:pathLst>
                <a:path extrusionOk="0" h="5907" w="2383">
                  <a:moveTo>
                    <a:pt x="1" y="1"/>
                  </a:moveTo>
                  <a:lnTo>
                    <a:pt x="1" y="1"/>
                  </a:lnTo>
                  <a:cubicBezTo>
                    <a:pt x="977" y="2489"/>
                    <a:pt x="1489" y="3632"/>
                    <a:pt x="2382" y="5906"/>
                  </a:cubicBezTo>
                  <a:cubicBezTo>
                    <a:pt x="2335" y="3561"/>
                    <a:pt x="1561" y="175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
            <p:cNvSpPr/>
            <p:nvPr/>
          </p:nvSpPr>
          <p:spPr>
            <a:xfrm>
              <a:off x="7128550" y="2743925"/>
              <a:ext cx="30400" cy="244400"/>
            </a:xfrm>
            <a:custGeom>
              <a:rect b="b" l="l" r="r" t="t"/>
              <a:pathLst>
                <a:path extrusionOk="0" h="9776" w="1216">
                  <a:moveTo>
                    <a:pt x="1084" y="0"/>
                  </a:moveTo>
                  <a:lnTo>
                    <a:pt x="953" y="441"/>
                  </a:lnTo>
                  <a:cubicBezTo>
                    <a:pt x="1" y="3655"/>
                    <a:pt x="120" y="6632"/>
                    <a:pt x="1215" y="9775"/>
                  </a:cubicBezTo>
                  <a:cubicBezTo>
                    <a:pt x="1120" y="8227"/>
                    <a:pt x="1144" y="6692"/>
                    <a:pt x="1144" y="5144"/>
                  </a:cubicBezTo>
                  <a:cubicBezTo>
                    <a:pt x="1120" y="3667"/>
                    <a:pt x="1096" y="2179"/>
                    <a:pt x="1084" y="715"/>
                  </a:cubicBezTo>
                  <a:cubicBezTo>
                    <a:pt x="1072" y="477"/>
                    <a:pt x="1072" y="238"/>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
            <p:cNvSpPr/>
            <p:nvPr/>
          </p:nvSpPr>
          <p:spPr>
            <a:xfrm>
              <a:off x="7064850" y="2769825"/>
              <a:ext cx="28025" cy="188725"/>
            </a:xfrm>
            <a:custGeom>
              <a:rect b="b" l="l" r="r" t="t"/>
              <a:pathLst>
                <a:path extrusionOk="0" h="7549" w="1121">
                  <a:moveTo>
                    <a:pt x="953" y="0"/>
                  </a:moveTo>
                  <a:lnTo>
                    <a:pt x="822" y="357"/>
                  </a:lnTo>
                  <a:cubicBezTo>
                    <a:pt x="1" y="2679"/>
                    <a:pt x="120" y="5298"/>
                    <a:pt x="1120" y="7549"/>
                  </a:cubicBezTo>
                  <a:cubicBezTo>
                    <a:pt x="1001" y="6227"/>
                    <a:pt x="989" y="4894"/>
                    <a:pt x="965" y="3572"/>
                  </a:cubicBezTo>
                  <a:cubicBezTo>
                    <a:pt x="953" y="2560"/>
                    <a:pt x="894" y="1548"/>
                    <a:pt x="906" y="536"/>
                  </a:cubicBezTo>
                  <a:lnTo>
                    <a:pt x="9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
            <p:cNvSpPr/>
            <p:nvPr/>
          </p:nvSpPr>
          <p:spPr>
            <a:xfrm>
              <a:off x="7339600" y="2793325"/>
              <a:ext cx="20850" cy="168500"/>
            </a:xfrm>
            <a:custGeom>
              <a:rect b="b" l="l" r="r" t="t"/>
              <a:pathLst>
                <a:path extrusionOk="0" h="6740" w="834">
                  <a:moveTo>
                    <a:pt x="143" y="1"/>
                  </a:moveTo>
                  <a:cubicBezTo>
                    <a:pt x="131" y="489"/>
                    <a:pt x="84" y="989"/>
                    <a:pt x="72" y="1477"/>
                  </a:cubicBezTo>
                  <a:cubicBezTo>
                    <a:pt x="0" y="3251"/>
                    <a:pt x="238" y="5037"/>
                    <a:pt x="477" y="6740"/>
                  </a:cubicBezTo>
                  <a:cubicBezTo>
                    <a:pt x="834" y="4537"/>
                    <a:pt x="691" y="2311"/>
                    <a:pt x="179" y="155"/>
                  </a:cubicBezTo>
                  <a:cubicBezTo>
                    <a:pt x="155" y="96"/>
                    <a:pt x="155" y="48"/>
                    <a:pt x="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
            <p:cNvSpPr/>
            <p:nvPr/>
          </p:nvSpPr>
          <p:spPr>
            <a:xfrm>
              <a:off x="7254175" y="2705225"/>
              <a:ext cx="25325" cy="348275"/>
            </a:xfrm>
            <a:custGeom>
              <a:rect b="b" l="l" r="r" t="t"/>
              <a:pathLst>
                <a:path extrusionOk="0" h="13931" w="1013">
                  <a:moveTo>
                    <a:pt x="60" y="0"/>
                  </a:moveTo>
                  <a:cubicBezTo>
                    <a:pt x="95" y="489"/>
                    <a:pt x="95" y="977"/>
                    <a:pt x="95" y="1477"/>
                  </a:cubicBezTo>
                  <a:cubicBezTo>
                    <a:pt x="36" y="2906"/>
                    <a:pt x="0" y="4346"/>
                    <a:pt x="24" y="5775"/>
                  </a:cubicBezTo>
                  <a:cubicBezTo>
                    <a:pt x="48" y="8513"/>
                    <a:pt x="238" y="11240"/>
                    <a:pt x="560" y="13931"/>
                  </a:cubicBezTo>
                  <a:cubicBezTo>
                    <a:pt x="750" y="11752"/>
                    <a:pt x="988" y="9585"/>
                    <a:pt x="1012" y="7394"/>
                  </a:cubicBezTo>
                  <a:cubicBezTo>
                    <a:pt x="988" y="4965"/>
                    <a:pt x="738" y="2501"/>
                    <a:pt x="107" y="143"/>
                  </a:cubicBezTo>
                  <a:cubicBezTo>
                    <a:pt x="95" y="108"/>
                    <a:pt x="72" y="48"/>
                    <a:pt x="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
            <p:cNvSpPr/>
            <p:nvPr/>
          </p:nvSpPr>
          <p:spPr>
            <a:xfrm>
              <a:off x="7198800" y="2819225"/>
              <a:ext cx="12225" cy="129500"/>
            </a:xfrm>
            <a:custGeom>
              <a:rect b="b" l="l" r="r" t="t"/>
              <a:pathLst>
                <a:path extrusionOk="0" h="5180" w="489">
                  <a:moveTo>
                    <a:pt x="286" y="1"/>
                  </a:moveTo>
                  <a:cubicBezTo>
                    <a:pt x="120" y="870"/>
                    <a:pt x="1" y="1751"/>
                    <a:pt x="1" y="2644"/>
                  </a:cubicBezTo>
                  <a:cubicBezTo>
                    <a:pt x="13" y="3489"/>
                    <a:pt x="120" y="4334"/>
                    <a:pt x="239" y="5180"/>
                  </a:cubicBezTo>
                  <a:cubicBezTo>
                    <a:pt x="370" y="4311"/>
                    <a:pt x="477" y="3418"/>
                    <a:pt x="489" y="2525"/>
                  </a:cubicBezTo>
                  <a:cubicBezTo>
                    <a:pt x="489" y="1679"/>
                    <a:pt x="394" y="810"/>
                    <a:pt x="2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
            <p:cNvSpPr/>
            <p:nvPr/>
          </p:nvSpPr>
          <p:spPr>
            <a:xfrm>
              <a:off x="4945550" y="889225"/>
              <a:ext cx="103900" cy="380425"/>
            </a:xfrm>
            <a:custGeom>
              <a:rect b="b" l="l" r="r" t="t"/>
              <a:pathLst>
                <a:path extrusionOk="0" h="15217" w="4156">
                  <a:moveTo>
                    <a:pt x="0" y="1"/>
                  </a:moveTo>
                  <a:lnTo>
                    <a:pt x="0" y="1"/>
                  </a:lnTo>
                  <a:cubicBezTo>
                    <a:pt x="24" y="24"/>
                    <a:pt x="48" y="60"/>
                    <a:pt x="72" y="84"/>
                  </a:cubicBezTo>
                  <a:cubicBezTo>
                    <a:pt x="858" y="1203"/>
                    <a:pt x="1560" y="2382"/>
                    <a:pt x="2227" y="3572"/>
                  </a:cubicBezTo>
                  <a:cubicBezTo>
                    <a:pt x="3025" y="5156"/>
                    <a:pt x="3358" y="6811"/>
                    <a:pt x="3298" y="8716"/>
                  </a:cubicBezTo>
                  <a:cubicBezTo>
                    <a:pt x="3275" y="11014"/>
                    <a:pt x="2644" y="13240"/>
                    <a:pt x="1203" y="15217"/>
                  </a:cubicBezTo>
                  <a:cubicBezTo>
                    <a:pt x="2989" y="13526"/>
                    <a:pt x="3977" y="11073"/>
                    <a:pt x="4025" y="8597"/>
                  </a:cubicBezTo>
                  <a:cubicBezTo>
                    <a:pt x="4156" y="6394"/>
                    <a:pt x="3525" y="4168"/>
                    <a:pt x="2179" y="2418"/>
                  </a:cubicBezTo>
                  <a:cubicBezTo>
                    <a:pt x="1608" y="1644"/>
                    <a:pt x="989" y="917"/>
                    <a:pt x="286" y="263"/>
                  </a:cubicBezTo>
                  <a:cubicBezTo>
                    <a:pt x="191" y="179"/>
                    <a:pt x="96" y="7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
            <p:cNvSpPr/>
            <p:nvPr/>
          </p:nvSpPr>
          <p:spPr>
            <a:xfrm>
              <a:off x="4846125" y="884475"/>
              <a:ext cx="173550" cy="234275"/>
            </a:xfrm>
            <a:custGeom>
              <a:rect b="b" l="l" r="r" t="t"/>
              <a:pathLst>
                <a:path extrusionOk="0" h="9371" w="6942">
                  <a:moveTo>
                    <a:pt x="1" y="0"/>
                  </a:moveTo>
                  <a:lnTo>
                    <a:pt x="1" y="0"/>
                  </a:lnTo>
                  <a:cubicBezTo>
                    <a:pt x="703" y="464"/>
                    <a:pt x="1227" y="941"/>
                    <a:pt x="1929" y="1512"/>
                  </a:cubicBezTo>
                  <a:cubicBezTo>
                    <a:pt x="4156" y="3274"/>
                    <a:pt x="6430" y="6334"/>
                    <a:pt x="6609" y="9370"/>
                  </a:cubicBezTo>
                  <a:cubicBezTo>
                    <a:pt x="6942" y="7334"/>
                    <a:pt x="6216" y="5155"/>
                    <a:pt x="5061" y="3477"/>
                  </a:cubicBezTo>
                  <a:cubicBezTo>
                    <a:pt x="4156" y="2215"/>
                    <a:pt x="2846" y="1322"/>
                    <a:pt x="1465" y="643"/>
                  </a:cubicBezTo>
                  <a:cubicBezTo>
                    <a:pt x="953" y="405"/>
                    <a:pt x="536" y="22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
            <p:cNvSpPr/>
            <p:nvPr/>
          </p:nvSpPr>
          <p:spPr>
            <a:xfrm>
              <a:off x="4816075" y="1208275"/>
              <a:ext cx="725" cy="1850"/>
            </a:xfrm>
            <a:custGeom>
              <a:rect b="b" l="l" r="r" t="t"/>
              <a:pathLst>
                <a:path extrusionOk="0" h="74" w="29">
                  <a:moveTo>
                    <a:pt x="28" y="1"/>
                  </a:moveTo>
                  <a:lnTo>
                    <a:pt x="28" y="1"/>
                  </a:lnTo>
                  <a:cubicBezTo>
                    <a:pt x="27" y="1"/>
                    <a:pt x="13" y="34"/>
                    <a:pt x="0" y="74"/>
                  </a:cubicBezTo>
                  <a:cubicBezTo>
                    <a:pt x="21" y="21"/>
                    <a:pt x="28" y="1"/>
                    <a:pt x="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
            <p:cNvSpPr/>
            <p:nvPr/>
          </p:nvSpPr>
          <p:spPr>
            <a:xfrm>
              <a:off x="4683325" y="892775"/>
              <a:ext cx="182775" cy="421225"/>
            </a:xfrm>
            <a:custGeom>
              <a:rect b="b" l="l" r="r" t="t"/>
              <a:pathLst>
                <a:path extrusionOk="0" h="16849" w="7311">
                  <a:moveTo>
                    <a:pt x="5319" y="12694"/>
                  </a:moveTo>
                  <a:cubicBezTo>
                    <a:pt x="5310" y="12694"/>
                    <a:pt x="5310" y="12696"/>
                    <a:pt x="5310" y="12717"/>
                  </a:cubicBezTo>
                  <a:cubicBezTo>
                    <a:pt x="5314" y="12709"/>
                    <a:pt x="5317" y="12701"/>
                    <a:pt x="5319" y="12694"/>
                  </a:cubicBezTo>
                  <a:close/>
                  <a:moveTo>
                    <a:pt x="37" y="0"/>
                  </a:moveTo>
                  <a:cubicBezTo>
                    <a:pt x="0" y="0"/>
                    <a:pt x="289" y="143"/>
                    <a:pt x="357" y="192"/>
                  </a:cubicBezTo>
                  <a:cubicBezTo>
                    <a:pt x="976" y="585"/>
                    <a:pt x="1453" y="1013"/>
                    <a:pt x="2000" y="1537"/>
                  </a:cubicBezTo>
                  <a:cubicBezTo>
                    <a:pt x="2881" y="2311"/>
                    <a:pt x="3298" y="2847"/>
                    <a:pt x="3869" y="3776"/>
                  </a:cubicBezTo>
                  <a:cubicBezTo>
                    <a:pt x="4905" y="5455"/>
                    <a:pt x="5453" y="6669"/>
                    <a:pt x="5846" y="8622"/>
                  </a:cubicBezTo>
                  <a:cubicBezTo>
                    <a:pt x="5965" y="9050"/>
                    <a:pt x="5953" y="10574"/>
                    <a:pt x="5846" y="10991"/>
                  </a:cubicBezTo>
                  <a:cubicBezTo>
                    <a:pt x="5751" y="11562"/>
                    <a:pt x="5560" y="12122"/>
                    <a:pt x="5334" y="12658"/>
                  </a:cubicBezTo>
                  <a:cubicBezTo>
                    <a:pt x="5326" y="12666"/>
                    <a:pt x="5323" y="12679"/>
                    <a:pt x="5319" y="12694"/>
                  </a:cubicBezTo>
                  <a:lnTo>
                    <a:pt x="5319" y="12694"/>
                  </a:lnTo>
                  <a:cubicBezTo>
                    <a:pt x="5320" y="12694"/>
                    <a:pt x="5321" y="12694"/>
                    <a:pt x="5322" y="12694"/>
                  </a:cubicBezTo>
                  <a:cubicBezTo>
                    <a:pt x="5310" y="12729"/>
                    <a:pt x="5298" y="12753"/>
                    <a:pt x="5298" y="12777"/>
                  </a:cubicBezTo>
                  <a:cubicBezTo>
                    <a:pt x="4370" y="14622"/>
                    <a:pt x="2953" y="16301"/>
                    <a:pt x="845" y="16849"/>
                  </a:cubicBezTo>
                  <a:cubicBezTo>
                    <a:pt x="2738" y="16718"/>
                    <a:pt x="4429" y="15515"/>
                    <a:pt x="5584" y="14003"/>
                  </a:cubicBezTo>
                  <a:cubicBezTo>
                    <a:pt x="7310" y="11896"/>
                    <a:pt x="7227" y="8919"/>
                    <a:pt x="6334" y="6467"/>
                  </a:cubicBezTo>
                  <a:cubicBezTo>
                    <a:pt x="5882" y="4954"/>
                    <a:pt x="5001" y="3633"/>
                    <a:pt x="3965" y="2454"/>
                  </a:cubicBezTo>
                  <a:cubicBezTo>
                    <a:pt x="2929" y="1347"/>
                    <a:pt x="1548" y="573"/>
                    <a:pt x="119" y="25"/>
                  </a:cubicBezTo>
                  <a:cubicBezTo>
                    <a:pt x="70" y="8"/>
                    <a:pt x="45" y="0"/>
                    <a:pt x="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
            <p:cNvSpPr/>
            <p:nvPr/>
          </p:nvSpPr>
          <p:spPr>
            <a:xfrm>
              <a:off x="4600275" y="897275"/>
              <a:ext cx="208975" cy="361675"/>
            </a:xfrm>
            <a:custGeom>
              <a:rect b="b" l="l" r="r" t="t"/>
              <a:pathLst>
                <a:path extrusionOk="0" h="14467" w="8359">
                  <a:moveTo>
                    <a:pt x="0" y="0"/>
                  </a:moveTo>
                  <a:cubicBezTo>
                    <a:pt x="691" y="345"/>
                    <a:pt x="1322" y="774"/>
                    <a:pt x="1941" y="1203"/>
                  </a:cubicBezTo>
                  <a:cubicBezTo>
                    <a:pt x="2655" y="1715"/>
                    <a:pt x="3024" y="1953"/>
                    <a:pt x="3608" y="2500"/>
                  </a:cubicBezTo>
                  <a:cubicBezTo>
                    <a:pt x="4417" y="3381"/>
                    <a:pt x="4834" y="3989"/>
                    <a:pt x="5537" y="5096"/>
                  </a:cubicBezTo>
                  <a:cubicBezTo>
                    <a:pt x="6287" y="6370"/>
                    <a:pt x="6668" y="7144"/>
                    <a:pt x="7001" y="8632"/>
                  </a:cubicBezTo>
                  <a:cubicBezTo>
                    <a:pt x="7156" y="9418"/>
                    <a:pt x="7191" y="10370"/>
                    <a:pt x="7072" y="11466"/>
                  </a:cubicBezTo>
                  <a:cubicBezTo>
                    <a:pt x="7013" y="12311"/>
                    <a:pt x="6715" y="13561"/>
                    <a:pt x="6191" y="14466"/>
                  </a:cubicBezTo>
                  <a:cubicBezTo>
                    <a:pt x="7751" y="12716"/>
                    <a:pt x="8358" y="9751"/>
                    <a:pt x="7739" y="7489"/>
                  </a:cubicBezTo>
                  <a:cubicBezTo>
                    <a:pt x="7096" y="5251"/>
                    <a:pt x="5417" y="2572"/>
                    <a:pt x="3393" y="1405"/>
                  </a:cubicBezTo>
                  <a:cubicBezTo>
                    <a:pt x="2441" y="833"/>
                    <a:pt x="726" y="15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
            <p:cNvSpPr/>
            <p:nvPr/>
          </p:nvSpPr>
          <p:spPr>
            <a:xfrm>
              <a:off x="4131125" y="925525"/>
              <a:ext cx="592400" cy="115525"/>
            </a:xfrm>
            <a:custGeom>
              <a:rect b="b" l="l" r="r" t="t"/>
              <a:pathLst>
                <a:path extrusionOk="0" h="4621" w="23696">
                  <a:moveTo>
                    <a:pt x="15537" y="0"/>
                  </a:moveTo>
                  <a:cubicBezTo>
                    <a:pt x="13166" y="0"/>
                    <a:pt x="10554" y="647"/>
                    <a:pt x="8658" y="835"/>
                  </a:cubicBezTo>
                  <a:cubicBezTo>
                    <a:pt x="7600" y="924"/>
                    <a:pt x="6537" y="980"/>
                    <a:pt x="5472" y="980"/>
                  </a:cubicBezTo>
                  <a:cubicBezTo>
                    <a:pt x="4979" y="980"/>
                    <a:pt x="4484" y="968"/>
                    <a:pt x="3990" y="942"/>
                  </a:cubicBezTo>
                  <a:cubicBezTo>
                    <a:pt x="2538" y="823"/>
                    <a:pt x="1443" y="704"/>
                    <a:pt x="109" y="418"/>
                  </a:cubicBezTo>
                  <a:cubicBezTo>
                    <a:pt x="48" y="402"/>
                    <a:pt x="21" y="395"/>
                    <a:pt x="15" y="395"/>
                  </a:cubicBezTo>
                  <a:cubicBezTo>
                    <a:pt x="0" y="395"/>
                    <a:pt x="143" y="443"/>
                    <a:pt x="204" y="477"/>
                  </a:cubicBezTo>
                  <a:cubicBezTo>
                    <a:pt x="2667" y="1552"/>
                    <a:pt x="4691" y="1946"/>
                    <a:pt x="6781" y="1946"/>
                  </a:cubicBezTo>
                  <a:cubicBezTo>
                    <a:pt x="8512" y="1946"/>
                    <a:pt x="10288" y="1676"/>
                    <a:pt x="12396" y="1299"/>
                  </a:cubicBezTo>
                  <a:cubicBezTo>
                    <a:pt x="13347" y="1139"/>
                    <a:pt x="14572" y="1024"/>
                    <a:pt x="15768" y="1024"/>
                  </a:cubicBezTo>
                  <a:cubicBezTo>
                    <a:pt x="16713" y="1024"/>
                    <a:pt x="17640" y="1096"/>
                    <a:pt x="18397" y="1275"/>
                  </a:cubicBezTo>
                  <a:cubicBezTo>
                    <a:pt x="19731" y="1680"/>
                    <a:pt x="20612" y="2037"/>
                    <a:pt x="21790" y="2859"/>
                  </a:cubicBezTo>
                  <a:cubicBezTo>
                    <a:pt x="22505" y="3347"/>
                    <a:pt x="23124" y="3883"/>
                    <a:pt x="23695" y="4621"/>
                  </a:cubicBezTo>
                  <a:cubicBezTo>
                    <a:pt x="22743" y="2859"/>
                    <a:pt x="21135" y="1466"/>
                    <a:pt x="19302" y="644"/>
                  </a:cubicBezTo>
                  <a:cubicBezTo>
                    <a:pt x="18302" y="168"/>
                    <a:pt x="17206" y="37"/>
                    <a:pt x="16099" y="13"/>
                  </a:cubicBezTo>
                  <a:cubicBezTo>
                    <a:pt x="15914" y="4"/>
                    <a:pt x="15726" y="0"/>
                    <a:pt x="15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
            <p:cNvSpPr/>
            <p:nvPr/>
          </p:nvSpPr>
          <p:spPr>
            <a:xfrm>
              <a:off x="4206475" y="887800"/>
              <a:ext cx="344400" cy="33000"/>
            </a:xfrm>
            <a:custGeom>
              <a:rect b="b" l="l" r="r" t="t"/>
              <a:pathLst>
                <a:path extrusionOk="0" h="1320" w="13776">
                  <a:moveTo>
                    <a:pt x="10455" y="1"/>
                  </a:moveTo>
                  <a:cubicBezTo>
                    <a:pt x="8211" y="1"/>
                    <a:pt x="5793" y="457"/>
                    <a:pt x="3798" y="581"/>
                  </a:cubicBezTo>
                  <a:cubicBezTo>
                    <a:pt x="2536" y="677"/>
                    <a:pt x="1274" y="748"/>
                    <a:pt x="0" y="748"/>
                  </a:cubicBezTo>
                  <a:cubicBezTo>
                    <a:pt x="965" y="974"/>
                    <a:pt x="1905" y="1153"/>
                    <a:pt x="2881" y="1236"/>
                  </a:cubicBezTo>
                  <a:cubicBezTo>
                    <a:pt x="3387" y="1294"/>
                    <a:pt x="3895" y="1320"/>
                    <a:pt x="4403" y="1320"/>
                  </a:cubicBezTo>
                  <a:cubicBezTo>
                    <a:pt x="5787" y="1320"/>
                    <a:pt x="7175" y="1128"/>
                    <a:pt x="8525" y="867"/>
                  </a:cubicBezTo>
                  <a:cubicBezTo>
                    <a:pt x="9856" y="648"/>
                    <a:pt x="11058" y="378"/>
                    <a:pt x="12344" y="378"/>
                  </a:cubicBezTo>
                  <a:cubicBezTo>
                    <a:pt x="12807" y="378"/>
                    <a:pt x="13281" y="413"/>
                    <a:pt x="13776" y="498"/>
                  </a:cubicBezTo>
                  <a:cubicBezTo>
                    <a:pt x="12776" y="128"/>
                    <a:pt x="11640" y="1"/>
                    <a:pt x="104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
            <p:cNvSpPr/>
            <p:nvPr/>
          </p:nvSpPr>
          <p:spPr>
            <a:xfrm>
              <a:off x="3123900" y="890125"/>
              <a:ext cx="1044800" cy="198850"/>
            </a:xfrm>
            <a:custGeom>
              <a:rect b="b" l="l" r="r" t="t"/>
              <a:pathLst>
                <a:path extrusionOk="0" h="7954" w="41792">
                  <a:moveTo>
                    <a:pt x="0" y="0"/>
                  </a:moveTo>
                  <a:lnTo>
                    <a:pt x="0" y="0"/>
                  </a:lnTo>
                  <a:cubicBezTo>
                    <a:pt x="464" y="584"/>
                    <a:pt x="1191" y="834"/>
                    <a:pt x="1857" y="1096"/>
                  </a:cubicBezTo>
                  <a:cubicBezTo>
                    <a:pt x="3439" y="1653"/>
                    <a:pt x="5095" y="1801"/>
                    <a:pt x="6764" y="1801"/>
                  </a:cubicBezTo>
                  <a:cubicBezTo>
                    <a:pt x="8160" y="1801"/>
                    <a:pt x="9564" y="1698"/>
                    <a:pt x="10942" y="1643"/>
                  </a:cubicBezTo>
                  <a:cubicBezTo>
                    <a:pt x="13021" y="1522"/>
                    <a:pt x="15109" y="1392"/>
                    <a:pt x="17194" y="1392"/>
                  </a:cubicBezTo>
                  <a:cubicBezTo>
                    <a:pt x="18394" y="1392"/>
                    <a:pt x="19593" y="1435"/>
                    <a:pt x="20788" y="1548"/>
                  </a:cubicBezTo>
                  <a:cubicBezTo>
                    <a:pt x="23277" y="1786"/>
                    <a:pt x="25551" y="2120"/>
                    <a:pt x="28170" y="2798"/>
                  </a:cubicBezTo>
                  <a:cubicBezTo>
                    <a:pt x="31099" y="3584"/>
                    <a:pt x="33921" y="4763"/>
                    <a:pt x="36731" y="5918"/>
                  </a:cubicBezTo>
                  <a:cubicBezTo>
                    <a:pt x="38279" y="6537"/>
                    <a:pt x="39827" y="7192"/>
                    <a:pt x="41386" y="7787"/>
                  </a:cubicBezTo>
                  <a:cubicBezTo>
                    <a:pt x="41517" y="7847"/>
                    <a:pt x="41660" y="7894"/>
                    <a:pt x="41791" y="7954"/>
                  </a:cubicBezTo>
                  <a:cubicBezTo>
                    <a:pt x="41660" y="7847"/>
                    <a:pt x="41505" y="7739"/>
                    <a:pt x="41374" y="7656"/>
                  </a:cubicBezTo>
                  <a:cubicBezTo>
                    <a:pt x="40410" y="6989"/>
                    <a:pt x="39398" y="6370"/>
                    <a:pt x="38362" y="5799"/>
                  </a:cubicBezTo>
                  <a:cubicBezTo>
                    <a:pt x="36278" y="4608"/>
                    <a:pt x="34040" y="3727"/>
                    <a:pt x="31778" y="2953"/>
                  </a:cubicBezTo>
                  <a:cubicBezTo>
                    <a:pt x="28266" y="1703"/>
                    <a:pt x="24587" y="989"/>
                    <a:pt x="20884" y="643"/>
                  </a:cubicBezTo>
                  <a:cubicBezTo>
                    <a:pt x="19716" y="529"/>
                    <a:pt x="18548" y="485"/>
                    <a:pt x="17380" y="485"/>
                  </a:cubicBezTo>
                  <a:cubicBezTo>
                    <a:pt x="15512" y="485"/>
                    <a:pt x="13644" y="597"/>
                    <a:pt x="11775" y="715"/>
                  </a:cubicBezTo>
                  <a:cubicBezTo>
                    <a:pt x="9989" y="834"/>
                    <a:pt x="8180" y="929"/>
                    <a:pt x="6382" y="989"/>
                  </a:cubicBezTo>
                  <a:cubicBezTo>
                    <a:pt x="5855" y="1011"/>
                    <a:pt x="5335" y="1028"/>
                    <a:pt x="4821" y="1028"/>
                  </a:cubicBezTo>
                  <a:cubicBezTo>
                    <a:pt x="3699" y="1028"/>
                    <a:pt x="2610" y="948"/>
                    <a:pt x="1548" y="679"/>
                  </a:cubicBezTo>
                  <a:cubicBezTo>
                    <a:pt x="1000" y="536"/>
                    <a:pt x="429" y="39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
            <p:cNvSpPr/>
            <p:nvPr/>
          </p:nvSpPr>
          <p:spPr>
            <a:xfrm>
              <a:off x="3731100" y="878225"/>
              <a:ext cx="348600" cy="117300"/>
            </a:xfrm>
            <a:custGeom>
              <a:rect b="b" l="l" r="r" t="t"/>
              <a:pathLst>
                <a:path extrusionOk="0" h="4692" w="13944">
                  <a:moveTo>
                    <a:pt x="1" y="0"/>
                  </a:moveTo>
                  <a:cubicBezTo>
                    <a:pt x="453" y="95"/>
                    <a:pt x="894" y="202"/>
                    <a:pt x="1346" y="322"/>
                  </a:cubicBezTo>
                  <a:cubicBezTo>
                    <a:pt x="3132" y="774"/>
                    <a:pt x="4894" y="1274"/>
                    <a:pt x="6656" y="1810"/>
                  </a:cubicBezTo>
                  <a:cubicBezTo>
                    <a:pt x="9443" y="2608"/>
                    <a:pt x="11526" y="3370"/>
                    <a:pt x="13943" y="4691"/>
                  </a:cubicBezTo>
                  <a:cubicBezTo>
                    <a:pt x="10193" y="1488"/>
                    <a:pt x="5942" y="179"/>
                    <a:pt x="1084" y="36"/>
                  </a:cubicBezTo>
                  <a:cubicBezTo>
                    <a:pt x="727" y="24"/>
                    <a:pt x="358" y="2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
            <p:cNvSpPr/>
            <p:nvPr/>
          </p:nvSpPr>
          <p:spPr>
            <a:xfrm>
              <a:off x="3971925" y="889225"/>
              <a:ext cx="107775" cy="46750"/>
            </a:xfrm>
            <a:custGeom>
              <a:rect b="b" l="l" r="r" t="t"/>
              <a:pathLst>
                <a:path extrusionOk="0" h="1870" w="4311">
                  <a:moveTo>
                    <a:pt x="0" y="1"/>
                  </a:moveTo>
                  <a:lnTo>
                    <a:pt x="0" y="1"/>
                  </a:lnTo>
                  <a:cubicBezTo>
                    <a:pt x="560" y="274"/>
                    <a:pt x="1572" y="774"/>
                    <a:pt x="1929" y="917"/>
                  </a:cubicBezTo>
                  <a:cubicBezTo>
                    <a:pt x="2727" y="1251"/>
                    <a:pt x="3560" y="1525"/>
                    <a:pt x="4310" y="1870"/>
                  </a:cubicBezTo>
                  <a:cubicBezTo>
                    <a:pt x="3108" y="810"/>
                    <a:pt x="1572" y="1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
            <p:cNvSpPr/>
            <p:nvPr/>
          </p:nvSpPr>
          <p:spPr>
            <a:xfrm>
              <a:off x="4232350" y="1107400"/>
              <a:ext cx="403950" cy="79700"/>
            </a:xfrm>
            <a:custGeom>
              <a:rect b="b" l="l" r="r" t="t"/>
              <a:pathLst>
                <a:path extrusionOk="0" h="3188" w="16158">
                  <a:moveTo>
                    <a:pt x="1" y="1"/>
                  </a:moveTo>
                  <a:cubicBezTo>
                    <a:pt x="727" y="596"/>
                    <a:pt x="1561" y="1037"/>
                    <a:pt x="2394" y="1453"/>
                  </a:cubicBezTo>
                  <a:cubicBezTo>
                    <a:pt x="4204" y="2370"/>
                    <a:pt x="6204" y="2906"/>
                    <a:pt x="8228" y="3085"/>
                  </a:cubicBezTo>
                  <a:cubicBezTo>
                    <a:pt x="8833" y="3150"/>
                    <a:pt x="9447" y="3188"/>
                    <a:pt x="10063" y="3188"/>
                  </a:cubicBezTo>
                  <a:cubicBezTo>
                    <a:pt x="11461" y="3188"/>
                    <a:pt x="12867" y="2993"/>
                    <a:pt x="14181" y="2489"/>
                  </a:cubicBezTo>
                  <a:cubicBezTo>
                    <a:pt x="14777" y="2251"/>
                    <a:pt x="15896" y="1751"/>
                    <a:pt x="16158" y="1489"/>
                  </a:cubicBezTo>
                  <a:lnTo>
                    <a:pt x="16158" y="1489"/>
                  </a:lnTo>
                  <a:cubicBezTo>
                    <a:pt x="15229" y="1834"/>
                    <a:pt x="14241" y="2025"/>
                    <a:pt x="13253" y="2192"/>
                  </a:cubicBezTo>
                  <a:cubicBezTo>
                    <a:pt x="12867" y="2262"/>
                    <a:pt x="12322" y="2291"/>
                    <a:pt x="11703" y="2291"/>
                  </a:cubicBezTo>
                  <a:cubicBezTo>
                    <a:pt x="9913" y="2291"/>
                    <a:pt x="7508" y="2050"/>
                    <a:pt x="6597" y="1882"/>
                  </a:cubicBezTo>
                  <a:cubicBezTo>
                    <a:pt x="5085" y="1644"/>
                    <a:pt x="3597" y="1311"/>
                    <a:pt x="2144" y="834"/>
                  </a:cubicBezTo>
                  <a:cubicBezTo>
                    <a:pt x="1382" y="596"/>
                    <a:pt x="668" y="38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
            <p:cNvSpPr/>
            <p:nvPr/>
          </p:nvSpPr>
          <p:spPr>
            <a:xfrm>
              <a:off x="4433875" y="1098175"/>
              <a:ext cx="201550" cy="32175"/>
            </a:xfrm>
            <a:custGeom>
              <a:rect b="b" l="l" r="r" t="t"/>
              <a:pathLst>
                <a:path extrusionOk="0" h="1287" w="8062">
                  <a:moveTo>
                    <a:pt x="8061" y="1"/>
                  </a:moveTo>
                  <a:cubicBezTo>
                    <a:pt x="6680" y="406"/>
                    <a:pt x="5585" y="465"/>
                    <a:pt x="4168" y="537"/>
                  </a:cubicBezTo>
                  <a:cubicBezTo>
                    <a:pt x="3037" y="608"/>
                    <a:pt x="1906" y="679"/>
                    <a:pt x="763" y="715"/>
                  </a:cubicBezTo>
                  <a:cubicBezTo>
                    <a:pt x="512" y="715"/>
                    <a:pt x="251" y="727"/>
                    <a:pt x="1" y="727"/>
                  </a:cubicBezTo>
                  <a:cubicBezTo>
                    <a:pt x="155" y="775"/>
                    <a:pt x="322" y="822"/>
                    <a:pt x="465" y="858"/>
                  </a:cubicBezTo>
                  <a:cubicBezTo>
                    <a:pt x="1447" y="1129"/>
                    <a:pt x="2491" y="1287"/>
                    <a:pt x="3529" y="1287"/>
                  </a:cubicBezTo>
                  <a:cubicBezTo>
                    <a:pt x="5133" y="1287"/>
                    <a:pt x="6724" y="911"/>
                    <a:pt x="80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
            <p:cNvSpPr/>
            <p:nvPr/>
          </p:nvSpPr>
          <p:spPr>
            <a:xfrm>
              <a:off x="3905525" y="1210100"/>
              <a:ext cx="101250" cy="392925"/>
            </a:xfrm>
            <a:custGeom>
              <a:rect b="b" l="l" r="r" t="t"/>
              <a:pathLst>
                <a:path extrusionOk="0" h="15717" w="4050">
                  <a:moveTo>
                    <a:pt x="4049" y="1"/>
                  </a:moveTo>
                  <a:lnTo>
                    <a:pt x="4049" y="1"/>
                  </a:lnTo>
                  <a:cubicBezTo>
                    <a:pt x="3930" y="179"/>
                    <a:pt x="3811" y="358"/>
                    <a:pt x="3716" y="536"/>
                  </a:cubicBezTo>
                  <a:cubicBezTo>
                    <a:pt x="537" y="5430"/>
                    <a:pt x="513" y="10145"/>
                    <a:pt x="1" y="15717"/>
                  </a:cubicBezTo>
                  <a:cubicBezTo>
                    <a:pt x="1215" y="10752"/>
                    <a:pt x="1894" y="5644"/>
                    <a:pt x="3716" y="858"/>
                  </a:cubicBezTo>
                  <a:cubicBezTo>
                    <a:pt x="3811" y="572"/>
                    <a:pt x="3930" y="274"/>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
            <p:cNvSpPr/>
            <p:nvPr/>
          </p:nvSpPr>
          <p:spPr>
            <a:xfrm>
              <a:off x="3882925" y="1216950"/>
              <a:ext cx="44075" cy="242325"/>
            </a:xfrm>
            <a:custGeom>
              <a:rect b="b" l="l" r="r" t="t"/>
              <a:pathLst>
                <a:path extrusionOk="0" h="9693" w="1763">
                  <a:moveTo>
                    <a:pt x="1762" y="0"/>
                  </a:moveTo>
                  <a:cubicBezTo>
                    <a:pt x="1715" y="143"/>
                    <a:pt x="1655" y="298"/>
                    <a:pt x="1607" y="441"/>
                  </a:cubicBezTo>
                  <a:cubicBezTo>
                    <a:pt x="512" y="3358"/>
                    <a:pt x="0" y="6620"/>
                    <a:pt x="726" y="9692"/>
                  </a:cubicBezTo>
                  <a:cubicBezTo>
                    <a:pt x="762" y="8061"/>
                    <a:pt x="953" y="7239"/>
                    <a:pt x="1191" y="5620"/>
                  </a:cubicBezTo>
                  <a:cubicBezTo>
                    <a:pt x="1429" y="4013"/>
                    <a:pt x="1595" y="2405"/>
                    <a:pt x="1679" y="786"/>
                  </a:cubicBezTo>
                  <a:cubicBezTo>
                    <a:pt x="1703" y="524"/>
                    <a:pt x="1726" y="262"/>
                    <a:pt x="1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
            <p:cNvSpPr/>
            <p:nvPr/>
          </p:nvSpPr>
          <p:spPr>
            <a:xfrm>
              <a:off x="3861775" y="1260400"/>
              <a:ext cx="11650" cy="85450"/>
            </a:xfrm>
            <a:custGeom>
              <a:rect b="b" l="l" r="r" t="t"/>
              <a:pathLst>
                <a:path extrusionOk="0" h="3418" w="466">
                  <a:moveTo>
                    <a:pt x="251" y="1"/>
                  </a:moveTo>
                  <a:cubicBezTo>
                    <a:pt x="251" y="36"/>
                    <a:pt x="239" y="60"/>
                    <a:pt x="239" y="84"/>
                  </a:cubicBezTo>
                  <a:cubicBezTo>
                    <a:pt x="72" y="1191"/>
                    <a:pt x="1" y="2322"/>
                    <a:pt x="298" y="3418"/>
                  </a:cubicBezTo>
                  <a:cubicBezTo>
                    <a:pt x="370" y="2715"/>
                    <a:pt x="465" y="1977"/>
                    <a:pt x="382" y="1251"/>
                  </a:cubicBezTo>
                  <a:cubicBezTo>
                    <a:pt x="358" y="834"/>
                    <a:pt x="298" y="417"/>
                    <a:pt x="2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
            <p:cNvSpPr/>
            <p:nvPr/>
          </p:nvSpPr>
          <p:spPr>
            <a:xfrm>
              <a:off x="3567100" y="1180625"/>
              <a:ext cx="178925" cy="432825"/>
            </a:xfrm>
            <a:custGeom>
              <a:rect b="b" l="l" r="r" t="t"/>
              <a:pathLst>
                <a:path extrusionOk="0" h="17313" w="7157">
                  <a:moveTo>
                    <a:pt x="1" y="1"/>
                  </a:moveTo>
                  <a:cubicBezTo>
                    <a:pt x="298" y="358"/>
                    <a:pt x="489" y="620"/>
                    <a:pt x="739" y="953"/>
                  </a:cubicBezTo>
                  <a:cubicBezTo>
                    <a:pt x="2727" y="3668"/>
                    <a:pt x="3894" y="5918"/>
                    <a:pt x="4775" y="8740"/>
                  </a:cubicBezTo>
                  <a:cubicBezTo>
                    <a:pt x="5656" y="11574"/>
                    <a:pt x="5942" y="14598"/>
                    <a:pt x="7156" y="17312"/>
                  </a:cubicBezTo>
                  <a:cubicBezTo>
                    <a:pt x="6573" y="15157"/>
                    <a:pt x="6573" y="13026"/>
                    <a:pt x="6180" y="10764"/>
                  </a:cubicBezTo>
                  <a:cubicBezTo>
                    <a:pt x="5835" y="8835"/>
                    <a:pt x="5251" y="6930"/>
                    <a:pt x="4394" y="5156"/>
                  </a:cubicBezTo>
                  <a:cubicBezTo>
                    <a:pt x="3465" y="3370"/>
                    <a:pt x="2144" y="1811"/>
                    <a:pt x="620" y="513"/>
                  </a:cubicBezTo>
                  <a:cubicBezTo>
                    <a:pt x="417" y="334"/>
                    <a:pt x="203" y="16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
            <p:cNvSpPr/>
            <p:nvPr/>
          </p:nvSpPr>
          <p:spPr>
            <a:xfrm>
              <a:off x="3654025" y="1179450"/>
              <a:ext cx="93775" cy="242000"/>
            </a:xfrm>
            <a:custGeom>
              <a:rect b="b" l="l" r="r" t="t"/>
              <a:pathLst>
                <a:path extrusionOk="0" h="9680" w="3751">
                  <a:moveTo>
                    <a:pt x="0" y="0"/>
                  </a:moveTo>
                  <a:lnTo>
                    <a:pt x="0" y="0"/>
                  </a:lnTo>
                  <a:cubicBezTo>
                    <a:pt x="167" y="298"/>
                    <a:pt x="334" y="595"/>
                    <a:pt x="476" y="893"/>
                  </a:cubicBezTo>
                  <a:cubicBezTo>
                    <a:pt x="1822" y="3655"/>
                    <a:pt x="2893" y="6334"/>
                    <a:pt x="3632" y="9680"/>
                  </a:cubicBezTo>
                  <a:cubicBezTo>
                    <a:pt x="3751" y="6049"/>
                    <a:pt x="2917" y="3072"/>
                    <a:pt x="393" y="417"/>
                  </a:cubicBezTo>
                  <a:cubicBezTo>
                    <a:pt x="262" y="274"/>
                    <a:pt x="143" y="13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
            <p:cNvSpPr/>
            <p:nvPr/>
          </p:nvSpPr>
          <p:spPr>
            <a:xfrm>
              <a:off x="3753425" y="1241350"/>
              <a:ext cx="33675" cy="100350"/>
            </a:xfrm>
            <a:custGeom>
              <a:rect b="b" l="l" r="r" t="t"/>
              <a:pathLst>
                <a:path extrusionOk="0" h="4014" w="1347">
                  <a:moveTo>
                    <a:pt x="1" y="1"/>
                  </a:moveTo>
                  <a:lnTo>
                    <a:pt x="1" y="1"/>
                  </a:lnTo>
                  <a:cubicBezTo>
                    <a:pt x="239" y="715"/>
                    <a:pt x="346" y="1465"/>
                    <a:pt x="549" y="2191"/>
                  </a:cubicBezTo>
                  <a:cubicBezTo>
                    <a:pt x="715" y="2799"/>
                    <a:pt x="989" y="3394"/>
                    <a:pt x="1049" y="4013"/>
                  </a:cubicBezTo>
                  <a:cubicBezTo>
                    <a:pt x="1346" y="2537"/>
                    <a:pt x="751" y="11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
            <p:cNvSpPr/>
            <p:nvPr/>
          </p:nvSpPr>
          <p:spPr>
            <a:xfrm>
              <a:off x="3015250" y="1008150"/>
              <a:ext cx="867100" cy="198700"/>
            </a:xfrm>
            <a:custGeom>
              <a:rect b="b" l="l" r="r" t="t"/>
              <a:pathLst>
                <a:path extrusionOk="0" h="7948" w="34684">
                  <a:moveTo>
                    <a:pt x="19377" y="1"/>
                  </a:moveTo>
                  <a:cubicBezTo>
                    <a:pt x="19193" y="1"/>
                    <a:pt x="19008" y="3"/>
                    <a:pt x="18824" y="6"/>
                  </a:cubicBezTo>
                  <a:cubicBezTo>
                    <a:pt x="15467" y="66"/>
                    <a:pt x="12073" y="447"/>
                    <a:pt x="8859" y="1494"/>
                  </a:cubicBezTo>
                  <a:cubicBezTo>
                    <a:pt x="5727" y="2518"/>
                    <a:pt x="2786" y="4078"/>
                    <a:pt x="0" y="5816"/>
                  </a:cubicBezTo>
                  <a:cubicBezTo>
                    <a:pt x="2120" y="4852"/>
                    <a:pt x="3989" y="4066"/>
                    <a:pt x="5656" y="3376"/>
                  </a:cubicBezTo>
                  <a:cubicBezTo>
                    <a:pt x="6501" y="3018"/>
                    <a:pt x="8097" y="2340"/>
                    <a:pt x="9275" y="1983"/>
                  </a:cubicBezTo>
                  <a:cubicBezTo>
                    <a:pt x="10597" y="1566"/>
                    <a:pt x="11954" y="1268"/>
                    <a:pt x="13323" y="1042"/>
                  </a:cubicBezTo>
                  <a:cubicBezTo>
                    <a:pt x="15156" y="770"/>
                    <a:pt x="17131" y="599"/>
                    <a:pt x="19117" y="599"/>
                  </a:cubicBezTo>
                  <a:cubicBezTo>
                    <a:pt x="21389" y="599"/>
                    <a:pt x="23675" y="823"/>
                    <a:pt x="25777" y="1375"/>
                  </a:cubicBezTo>
                  <a:cubicBezTo>
                    <a:pt x="27670" y="1852"/>
                    <a:pt x="29111" y="2340"/>
                    <a:pt x="30695" y="3459"/>
                  </a:cubicBezTo>
                  <a:cubicBezTo>
                    <a:pt x="32266" y="4566"/>
                    <a:pt x="33814" y="5995"/>
                    <a:pt x="34683" y="7948"/>
                  </a:cubicBezTo>
                  <a:cubicBezTo>
                    <a:pt x="34683" y="7590"/>
                    <a:pt x="34207" y="6447"/>
                    <a:pt x="33862" y="5876"/>
                  </a:cubicBezTo>
                  <a:cubicBezTo>
                    <a:pt x="33278" y="4900"/>
                    <a:pt x="32516" y="4030"/>
                    <a:pt x="31647" y="3316"/>
                  </a:cubicBezTo>
                  <a:cubicBezTo>
                    <a:pt x="30183" y="2054"/>
                    <a:pt x="28349" y="1340"/>
                    <a:pt x="26504" y="875"/>
                  </a:cubicBezTo>
                  <a:cubicBezTo>
                    <a:pt x="24182" y="289"/>
                    <a:pt x="21778" y="1"/>
                    <a:pt x="193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
            <p:cNvSpPr/>
            <p:nvPr/>
          </p:nvSpPr>
          <p:spPr>
            <a:xfrm>
              <a:off x="3835300" y="1056500"/>
              <a:ext cx="100025" cy="132800"/>
            </a:xfrm>
            <a:custGeom>
              <a:rect b="b" l="l" r="r" t="t"/>
              <a:pathLst>
                <a:path extrusionOk="0" h="5312" w="4001">
                  <a:moveTo>
                    <a:pt x="0" y="1"/>
                  </a:moveTo>
                  <a:cubicBezTo>
                    <a:pt x="298" y="179"/>
                    <a:pt x="488" y="334"/>
                    <a:pt x="750" y="549"/>
                  </a:cubicBezTo>
                  <a:cubicBezTo>
                    <a:pt x="1881" y="1537"/>
                    <a:pt x="2369" y="2180"/>
                    <a:pt x="3048" y="3275"/>
                  </a:cubicBezTo>
                  <a:cubicBezTo>
                    <a:pt x="3500" y="4025"/>
                    <a:pt x="3739" y="4513"/>
                    <a:pt x="3941" y="5311"/>
                  </a:cubicBezTo>
                  <a:cubicBezTo>
                    <a:pt x="4001" y="4156"/>
                    <a:pt x="3631" y="3132"/>
                    <a:pt x="3108" y="2239"/>
                  </a:cubicBezTo>
                  <a:cubicBezTo>
                    <a:pt x="2500" y="1239"/>
                    <a:pt x="1500" y="537"/>
                    <a:pt x="417" y="132"/>
                  </a:cubicBezTo>
                  <a:cubicBezTo>
                    <a:pt x="286" y="96"/>
                    <a:pt x="155" y="4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
            <p:cNvSpPr/>
            <p:nvPr/>
          </p:nvSpPr>
          <p:spPr>
            <a:xfrm>
              <a:off x="3973600" y="1110775"/>
              <a:ext cx="25425" cy="67200"/>
            </a:xfrm>
            <a:custGeom>
              <a:rect b="b" l="l" r="r" t="t"/>
              <a:pathLst>
                <a:path extrusionOk="0" h="2688" w="1017">
                  <a:moveTo>
                    <a:pt x="2" y="0"/>
                  </a:moveTo>
                  <a:cubicBezTo>
                    <a:pt x="0" y="0"/>
                    <a:pt x="4" y="12"/>
                    <a:pt x="16" y="44"/>
                  </a:cubicBezTo>
                  <a:cubicBezTo>
                    <a:pt x="76" y="211"/>
                    <a:pt x="124" y="390"/>
                    <a:pt x="183" y="556"/>
                  </a:cubicBezTo>
                  <a:cubicBezTo>
                    <a:pt x="397" y="1295"/>
                    <a:pt x="659" y="1973"/>
                    <a:pt x="659" y="2688"/>
                  </a:cubicBezTo>
                  <a:cubicBezTo>
                    <a:pt x="1016" y="1795"/>
                    <a:pt x="647" y="795"/>
                    <a:pt x="64" y="68"/>
                  </a:cubicBezTo>
                  <a:cubicBezTo>
                    <a:pt x="33" y="45"/>
                    <a:pt x="6" y="0"/>
                    <a:pt x="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
            <p:cNvSpPr/>
            <p:nvPr/>
          </p:nvSpPr>
          <p:spPr>
            <a:xfrm>
              <a:off x="4002275" y="1335700"/>
              <a:ext cx="356025" cy="270300"/>
            </a:xfrm>
            <a:custGeom>
              <a:rect b="b" l="l" r="r" t="t"/>
              <a:pathLst>
                <a:path extrusionOk="0" h="10812" w="14241">
                  <a:moveTo>
                    <a:pt x="14205" y="1"/>
                  </a:moveTo>
                  <a:cubicBezTo>
                    <a:pt x="13609" y="72"/>
                    <a:pt x="13014" y="191"/>
                    <a:pt x="12431" y="322"/>
                  </a:cubicBezTo>
                  <a:cubicBezTo>
                    <a:pt x="10466" y="799"/>
                    <a:pt x="8525" y="1561"/>
                    <a:pt x="6906" y="2763"/>
                  </a:cubicBezTo>
                  <a:cubicBezTo>
                    <a:pt x="4108" y="4954"/>
                    <a:pt x="1774" y="7740"/>
                    <a:pt x="0" y="10812"/>
                  </a:cubicBezTo>
                  <a:cubicBezTo>
                    <a:pt x="1644" y="8669"/>
                    <a:pt x="3537" y="6728"/>
                    <a:pt x="5525" y="4894"/>
                  </a:cubicBezTo>
                  <a:cubicBezTo>
                    <a:pt x="7275" y="3180"/>
                    <a:pt x="9394" y="1942"/>
                    <a:pt x="11823" y="930"/>
                  </a:cubicBezTo>
                  <a:cubicBezTo>
                    <a:pt x="12609" y="596"/>
                    <a:pt x="13193" y="310"/>
                    <a:pt x="14026" y="60"/>
                  </a:cubicBezTo>
                  <a:cubicBezTo>
                    <a:pt x="14097" y="37"/>
                    <a:pt x="14169" y="13"/>
                    <a:pt x="142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
            <p:cNvSpPr/>
            <p:nvPr/>
          </p:nvSpPr>
          <p:spPr>
            <a:xfrm>
              <a:off x="4104375" y="1284225"/>
              <a:ext cx="201525" cy="140800"/>
            </a:xfrm>
            <a:custGeom>
              <a:rect b="b" l="l" r="r" t="t"/>
              <a:pathLst>
                <a:path extrusionOk="0" h="5632" w="8061">
                  <a:moveTo>
                    <a:pt x="7977" y="0"/>
                  </a:moveTo>
                  <a:cubicBezTo>
                    <a:pt x="7870" y="0"/>
                    <a:pt x="7787" y="12"/>
                    <a:pt x="7680" y="12"/>
                  </a:cubicBezTo>
                  <a:cubicBezTo>
                    <a:pt x="7096" y="60"/>
                    <a:pt x="6549" y="274"/>
                    <a:pt x="6013" y="488"/>
                  </a:cubicBezTo>
                  <a:cubicBezTo>
                    <a:pt x="5049" y="881"/>
                    <a:pt x="4132" y="1417"/>
                    <a:pt x="3322" y="2072"/>
                  </a:cubicBezTo>
                  <a:cubicBezTo>
                    <a:pt x="2036" y="3084"/>
                    <a:pt x="1060" y="4405"/>
                    <a:pt x="0" y="5632"/>
                  </a:cubicBezTo>
                  <a:cubicBezTo>
                    <a:pt x="1989" y="4120"/>
                    <a:pt x="3096" y="3227"/>
                    <a:pt x="4477" y="2191"/>
                  </a:cubicBezTo>
                  <a:cubicBezTo>
                    <a:pt x="4668" y="2036"/>
                    <a:pt x="5882" y="1179"/>
                    <a:pt x="6430" y="834"/>
                  </a:cubicBezTo>
                  <a:cubicBezTo>
                    <a:pt x="6763" y="607"/>
                    <a:pt x="7108" y="357"/>
                    <a:pt x="7477" y="191"/>
                  </a:cubicBezTo>
                  <a:cubicBezTo>
                    <a:pt x="7632" y="119"/>
                    <a:pt x="7858" y="48"/>
                    <a:pt x="8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
            <p:cNvSpPr/>
            <p:nvPr/>
          </p:nvSpPr>
          <p:spPr>
            <a:xfrm>
              <a:off x="4168950" y="1237475"/>
              <a:ext cx="55700" cy="77725"/>
            </a:xfrm>
            <a:custGeom>
              <a:rect b="b" l="l" r="r" t="t"/>
              <a:pathLst>
                <a:path extrusionOk="0" h="3109" w="2228">
                  <a:moveTo>
                    <a:pt x="2227" y="1"/>
                  </a:moveTo>
                  <a:lnTo>
                    <a:pt x="2227" y="1"/>
                  </a:lnTo>
                  <a:cubicBezTo>
                    <a:pt x="1251" y="834"/>
                    <a:pt x="334" y="1823"/>
                    <a:pt x="1" y="3108"/>
                  </a:cubicBezTo>
                  <a:cubicBezTo>
                    <a:pt x="311" y="2596"/>
                    <a:pt x="537" y="2346"/>
                    <a:pt x="894" y="1906"/>
                  </a:cubicBezTo>
                  <a:cubicBezTo>
                    <a:pt x="1394" y="1311"/>
                    <a:pt x="1763" y="620"/>
                    <a:pt x="22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
            <p:cNvSpPr/>
            <p:nvPr/>
          </p:nvSpPr>
          <p:spPr>
            <a:xfrm>
              <a:off x="4479425" y="1311300"/>
              <a:ext cx="366125" cy="124025"/>
            </a:xfrm>
            <a:custGeom>
              <a:rect b="b" l="l" r="r" t="t"/>
              <a:pathLst>
                <a:path extrusionOk="0" h="4961" w="14645">
                  <a:moveTo>
                    <a:pt x="0" y="1"/>
                  </a:moveTo>
                  <a:cubicBezTo>
                    <a:pt x="6" y="10"/>
                    <a:pt x="14" y="17"/>
                    <a:pt x="22" y="24"/>
                  </a:cubicBezTo>
                  <a:lnTo>
                    <a:pt x="22" y="24"/>
                  </a:lnTo>
                  <a:cubicBezTo>
                    <a:pt x="15" y="16"/>
                    <a:pt x="7" y="8"/>
                    <a:pt x="0" y="1"/>
                  </a:cubicBezTo>
                  <a:close/>
                  <a:moveTo>
                    <a:pt x="22" y="24"/>
                  </a:moveTo>
                  <a:cubicBezTo>
                    <a:pt x="517" y="550"/>
                    <a:pt x="1080" y="1007"/>
                    <a:pt x="1643" y="1465"/>
                  </a:cubicBezTo>
                  <a:cubicBezTo>
                    <a:pt x="3239" y="2727"/>
                    <a:pt x="5037" y="3775"/>
                    <a:pt x="6989" y="4334"/>
                  </a:cubicBezTo>
                  <a:cubicBezTo>
                    <a:pt x="8379" y="4735"/>
                    <a:pt x="9833" y="4960"/>
                    <a:pt x="11283" y="4960"/>
                  </a:cubicBezTo>
                  <a:cubicBezTo>
                    <a:pt x="12416" y="4960"/>
                    <a:pt x="13548" y="4823"/>
                    <a:pt x="14645" y="4525"/>
                  </a:cubicBezTo>
                  <a:lnTo>
                    <a:pt x="14645" y="4525"/>
                  </a:lnTo>
                  <a:cubicBezTo>
                    <a:pt x="14157" y="4580"/>
                    <a:pt x="13660" y="4606"/>
                    <a:pt x="13158" y="4606"/>
                  </a:cubicBezTo>
                  <a:cubicBezTo>
                    <a:pt x="9558" y="4606"/>
                    <a:pt x="5692" y="3262"/>
                    <a:pt x="2881" y="1715"/>
                  </a:cubicBezTo>
                  <a:cubicBezTo>
                    <a:pt x="1953" y="1179"/>
                    <a:pt x="1012" y="655"/>
                    <a:pt x="95" y="84"/>
                  </a:cubicBezTo>
                  <a:cubicBezTo>
                    <a:pt x="78" y="57"/>
                    <a:pt x="46" y="44"/>
                    <a:pt x="22" y="2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
            <p:cNvSpPr/>
            <p:nvPr/>
          </p:nvSpPr>
          <p:spPr>
            <a:xfrm>
              <a:off x="4477625" y="1353875"/>
              <a:ext cx="139025" cy="83950"/>
            </a:xfrm>
            <a:custGeom>
              <a:rect b="b" l="l" r="r" t="t"/>
              <a:pathLst>
                <a:path extrusionOk="0" h="3358" w="5561">
                  <a:moveTo>
                    <a:pt x="1" y="0"/>
                  </a:moveTo>
                  <a:lnTo>
                    <a:pt x="1" y="0"/>
                  </a:lnTo>
                  <a:cubicBezTo>
                    <a:pt x="596" y="834"/>
                    <a:pt x="1370" y="1536"/>
                    <a:pt x="2227" y="2060"/>
                  </a:cubicBezTo>
                  <a:cubicBezTo>
                    <a:pt x="3132" y="2596"/>
                    <a:pt x="4132" y="2917"/>
                    <a:pt x="5132" y="3227"/>
                  </a:cubicBezTo>
                  <a:cubicBezTo>
                    <a:pt x="5275" y="3274"/>
                    <a:pt x="5418" y="3322"/>
                    <a:pt x="5561" y="3358"/>
                  </a:cubicBezTo>
                  <a:cubicBezTo>
                    <a:pt x="5418" y="3274"/>
                    <a:pt x="5263" y="3179"/>
                    <a:pt x="5120" y="3108"/>
                  </a:cubicBezTo>
                  <a:cubicBezTo>
                    <a:pt x="4406" y="2703"/>
                    <a:pt x="3727" y="2215"/>
                    <a:pt x="3013" y="1798"/>
                  </a:cubicBezTo>
                  <a:cubicBezTo>
                    <a:pt x="1989" y="1227"/>
                    <a:pt x="918" y="7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
            <p:cNvSpPr/>
            <p:nvPr/>
          </p:nvSpPr>
          <p:spPr>
            <a:xfrm>
              <a:off x="4613650" y="1256825"/>
              <a:ext cx="117600" cy="32975"/>
            </a:xfrm>
            <a:custGeom>
              <a:rect b="b" l="l" r="r" t="t"/>
              <a:pathLst>
                <a:path extrusionOk="0" h="1319" w="4704">
                  <a:moveTo>
                    <a:pt x="4704" y="1"/>
                  </a:moveTo>
                  <a:lnTo>
                    <a:pt x="4704" y="1"/>
                  </a:lnTo>
                  <a:cubicBezTo>
                    <a:pt x="4073" y="334"/>
                    <a:pt x="3430" y="537"/>
                    <a:pt x="2692" y="679"/>
                  </a:cubicBezTo>
                  <a:cubicBezTo>
                    <a:pt x="1965" y="846"/>
                    <a:pt x="1239" y="1025"/>
                    <a:pt x="489" y="1132"/>
                  </a:cubicBezTo>
                  <a:cubicBezTo>
                    <a:pt x="430" y="1144"/>
                    <a:pt x="168" y="1168"/>
                    <a:pt x="1" y="1191"/>
                  </a:cubicBezTo>
                  <a:cubicBezTo>
                    <a:pt x="60" y="1203"/>
                    <a:pt x="108" y="1215"/>
                    <a:pt x="168" y="1227"/>
                  </a:cubicBezTo>
                  <a:cubicBezTo>
                    <a:pt x="500" y="1288"/>
                    <a:pt x="842" y="1318"/>
                    <a:pt x="1186" y="1318"/>
                  </a:cubicBezTo>
                  <a:cubicBezTo>
                    <a:pt x="2467" y="1318"/>
                    <a:pt x="3774" y="893"/>
                    <a:pt x="47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
            <p:cNvSpPr/>
            <p:nvPr/>
          </p:nvSpPr>
          <p:spPr>
            <a:xfrm>
              <a:off x="4933650" y="4449200"/>
              <a:ext cx="104500" cy="380425"/>
            </a:xfrm>
            <a:custGeom>
              <a:rect b="b" l="l" r="r" t="t"/>
              <a:pathLst>
                <a:path extrusionOk="0" h="15217" w="4180">
                  <a:moveTo>
                    <a:pt x="1274" y="0"/>
                  </a:moveTo>
                  <a:cubicBezTo>
                    <a:pt x="2727" y="1988"/>
                    <a:pt x="3334" y="4227"/>
                    <a:pt x="3346" y="6513"/>
                  </a:cubicBezTo>
                  <a:cubicBezTo>
                    <a:pt x="3405" y="8418"/>
                    <a:pt x="3048" y="10085"/>
                    <a:pt x="2250" y="11668"/>
                  </a:cubicBezTo>
                  <a:cubicBezTo>
                    <a:pt x="1572" y="12859"/>
                    <a:pt x="857" y="14014"/>
                    <a:pt x="72" y="15133"/>
                  </a:cubicBezTo>
                  <a:cubicBezTo>
                    <a:pt x="48" y="15157"/>
                    <a:pt x="24" y="15192"/>
                    <a:pt x="0" y="15216"/>
                  </a:cubicBezTo>
                  <a:cubicBezTo>
                    <a:pt x="83" y="15145"/>
                    <a:pt x="191" y="15038"/>
                    <a:pt x="286" y="14954"/>
                  </a:cubicBezTo>
                  <a:cubicBezTo>
                    <a:pt x="965" y="14299"/>
                    <a:pt x="1596" y="13561"/>
                    <a:pt x="2167" y="12811"/>
                  </a:cubicBezTo>
                  <a:cubicBezTo>
                    <a:pt x="3548" y="11085"/>
                    <a:pt x="4179" y="8846"/>
                    <a:pt x="4060" y="6644"/>
                  </a:cubicBezTo>
                  <a:cubicBezTo>
                    <a:pt x="4024" y="4179"/>
                    <a:pt x="3060" y="1726"/>
                    <a:pt x="1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
            <p:cNvSpPr/>
            <p:nvPr/>
          </p:nvSpPr>
          <p:spPr>
            <a:xfrm>
              <a:off x="4833625" y="4600100"/>
              <a:ext cx="174750" cy="233100"/>
            </a:xfrm>
            <a:custGeom>
              <a:rect b="b" l="l" r="r" t="t"/>
              <a:pathLst>
                <a:path extrusionOk="0" h="9324" w="6990">
                  <a:moveTo>
                    <a:pt x="6656" y="0"/>
                  </a:moveTo>
                  <a:cubicBezTo>
                    <a:pt x="6454" y="3037"/>
                    <a:pt x="4168" y="6073"/>
                    <a:pt x="1918" y="7835"/>
                  </a:cubicBezTo>
                  <a:cubicBezTo>
                    <a:pt x="1227" y="8394"/>
                    <a:pt x="703" y="8859"/>
                    <a:pt x="1" y="9323"/>
                  </a:cubicBezTo>
                  <a:cubicBezTo>
                    <a:pt x="536" y="9109"/>
                    <a:pt x="965" y="8930"/>
                    <a:pt x="1477" y="8692"/>
                  </a:cubicBezTo>
                  <a:cubicBezTo>
                    <a:pt x="2858" y="8037"/>
                    <a:pt x="4180" y="7156"/>
                    <a:pt x="5085" y="5894"/>
                  </a:cubicBezTo>
                  <a:cubicBezTo>
                    <a:pt x="6251" y="4227"/>
                    <a:pt x="6990" y="2060"/>
                    <a:pt x="6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
            <p:cNvSpPr/>
            <p:nvPr/>
          </p:nvSpPr>
          <p:spPr>
            <a:xfrm>
              <a:off x="4805950" y="4507825"/>
              <a:ext cx="825" cy="1850"/>
            </a:xfrm>
            <a:custGeom>
              <a:rect b="b" l="l" r="r" t="t"/>
              <a:pathLst>
                <a:path extrusionOk="0" h="74" w="33">
                  <a:moveTo>
                    <a:pt x="0" y="1"/>
                  </a:moveTo>
                  <a:cubicBezTo>
                    <a:pt x="21" y="53"/>
                    <a:pt x="31" y="73"/>
                    <a:pt x="32" y="73"/>
                  </a:cubicBezTo>
                  <a:cubicBezTo>
                    <a:pt x="33" y="73"/>
                    <a:pt x="20" y="4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
            <p:cNvSpPr/>
            <p:nvPr/>
          </p:nvSpPr>
          <p:spPr>
            <a:xfrm>
              <a:off x="4671275" y="4403050"/>
              <a:ext cx="184400" cy="421050"/>
            </a:xfrm>
            <a:custGeom>
              <a:rect b="b" l="l" r="r" t="t"/>
              <a:pathLst>
                <a:path extrusionOk="0" h="16842" w="7376">
                  <a:moveTo>
                    <a:pt x="5375" y="4168"/>
                  </a:moveTo>
                  <a:cubicBezTo>
                    <a:pt x="5375" y="4178"/>
                    <a:pt x="5375" y="4179"/>
                    <a:pt x="5383" y="4180"/>
                  </a:cubicBezTo>
                  <a:lnTo>
                    <a:pt x="5383" y="4180"/>
                  </a:lnTo>
                  <a:cubicBezTo>
                    <a:pt x="5381" y="4175"/>
                    <a:pt x="5379" y="4171"/>
                    <a:pt x="5375" y="4168"/>
                  </a:cubicBezTo>
                  <a:close/>
                  <a:moveTo>
                    <a:pt x="922" y="1"/>
                  </a:moveTo>
                  <a:lnTo>
                    <a:pt x="922" y="1"/>
                  </a:lnTo>
                  <a:cubicBezTo>
                    <a:pt x="3054" y="560"/>
                    <a:pt x="4447" y="2263"/>
                    <a:pt x="5364" y="4108"/>
                  </a:cubicBezTo>
                  <a:cubicBezTo>
                    <a:pt x="5364" y="4120"/>
                    <a:pt x="5375" y="4144"/>
                    <a:pt x="5387" y="4180"/>
                  </a:cubicBezTo>
                  <a:cubicBezTo>
                    <a:pt x="5386" y="4180"/>
                    <a:pt x="5384" y="4180"/>
                    <a:pt x="5383" y="4180"/>
                  </a:cubicBezTo>
                  <a:lnTo>
                    <a:pt x="5383" y="4180"/>
                  </a:lnTo>
                  <a:cubicBezTo>
                    <a:pt x="5388" y="4192"/>
                    <a:pt x="5391" y="4210"/>
                    <a:pt x="5399" y="4227"/>
                  </a:cubicBezTo>
                  <a:cubicBezTo>
                    <a:pt x="5625" y="4763"/>
                    <a:pt x="5816" y="5311"/>
                    <a:pt x="5911" y="5894"/>
                  </a:cubicBezTo>
                  <a:cubicBezTo>
                    <a:pt x="6018" y="6311"/>
                    <a:pt x="6018" y="7823"/>
                    <a:pt x="5899" y="8252"/>
                  </a:cubicBezTo>
                  <a:cubicBezTo>
                    <a:pt x="5494" y="10216"/>
                    <a:pt x="4947" y="11419"/>
                    <a:pt x="3887" y="13097"/>
                  </a:cubicBezTo>
                  <a:cubicBezTo>
                    <a:pt x="3304" y="14026"/>
                    <a:pt x="2887" y="14550"/>
                    <a:pt x="2018" y="15324"/>
                  </a:cubicBezTo>
                  <a:cubicBezTo>
                    <a:pt x="1446" y="15848"/>
                    <a:pt x="970" y="16264"/>
                    <a:pt x="351" y="16645"/>
                  </a:cubicBezTo>
                  <a:cubicBezTo>
                    <a:pt x="284" y="16693"/>
                    <a:pt x="1" y="16842"/>
                    <a:pt x="30" y="16842"/>
                  </a:cubicBezTo>
                  <a:cubicBezTo>
                    <a:pt x="37" y="16842"/>
                    <a:pt x="62" y="16833"/>
                    <a:pt x="113" y="16812"/>
                  </a:cubicBezTo>
                  <a:cubicBezTo>
                    <a:pt x="1542" y="16288"/>
                    <a:pt x="2923" y="15538"/>
                    <a:pt x="3982" y="14419"/>
                  </a:cubicBezTo>
                  <a:cubicBezTo>
                    <a:pt x="5018" y="13252"/>
                    <a:pt x="5899" y="11931"/>
                    <a:pt x="6376" y="10430"/>
                  </a:cubicBezTo>
                  <a:cubicBezTo>
                    <a:pt x="7280" y="7978"/>
                    <a:pt x="7376" y="5013"/>
                    <a:pt x="5661" y="2882"/>
                  </a:cubicBezTo>
                  <a:cubicBezTo>
                    <a:pt x="4530" y="1382"/>
                    <a:pt x="2827" y="143"/>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
            <p:cNvSpPr/>
            <p:nvPr/>
          </p:nvSpPr>
          <p:spPr>
            <a:xfrm>
              <a:off x="4588050" y="4458425"/>
              <a:ext cx="210475" cy="361375"/>
            </a:xfrm>
            <a:custGeom>
              <a:rect b="b" l="l" r="r" t="t"/>
              <a:pathLst>
                <a:path extrusionOk="0" h="14455" w="8419">
                  <a:moveTo>
                    <a:pt x="6276" y="0"/>
                  </a:moveTo>
                  <a:lnTo>
                    <a:pt x="6276" y="0"/>
                  </a:lnTo>
                  <a:cubicBezTo>
                    <a:pt x="6788" y="917"/>
                    <a:pt x="7061" y="2167"/>
                    <a:pt x="7133" y="3024"/>
                  </a:cubicBezTo>
                  <a:cubicBezTo>
                    <a:pt x="7252" y="4108"/>
                    <a:pt x="7204" y="5060"/>
                    <a:pt x="7038" y="5846"/>
                  </a:cubicBezTo>
                  <a:cubicBezTo>
                    <a:pt x="6692" y="7346"/>
                    <a:pt x="6311" y="8108"/>
                    <a:pt x="5561" y="9394"/>
                  </a:cubicBezTo>
                  <a:cubicBezTo>
                    <a:pt x="4871" y="10490"/>
                    <a:pt x="4430" y="11097"/>
                    <a:pt x="3620" y="11966"/>
                  </a:cubicBezTo>
                  <a:cubicBezTo>
                    <a:pt x="3049" y="12514"/>
                    <a:pt x="2668" y="12752"/>
                    <a:pt x="1954" y="13264"/>
                  </a:cubicBezTo>
                  <a:cubicBezTo>
                    <a:pt x="1323" y="13692"/>
                    <a:pt x="680" y="14121"/>
                    <a:pt x="1" y="14454"/>
                  </a:cubicBezTo>
                  <a:cubicBezTo>
                    <a:pt x="727" y="14300"/>
                    <a:pt x="2430" y="13621"/>
                    <a:pt x="3394" y="13061"/>
                  </a:cubicBezTo>
                  <a:cubicBezTo>
                    <a:pt x="5430" y="11906"/>
                    <a:pt x="7133" y="9239"/>
                    <a:pt x="7788" y="7013"/>
                  </a:cubicBezTo>
                  <a:cubicBezTo>
                    <a:pt x="8419" y="4751"/>
                    <a:pt x="7823" y="1786"/>
                    <a:pt x="62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
            <p:cNvSpPr/>
            <p:nvPr/>
          </p:nvSpPr>
          <p:spPr>
            <a:xfrm>
              <a:off x="4118650" y="4676600"/>
              <a:ext cx="593250" cy="113925"/>
            </a:xfrm>
            <a:custGeom>
              <a:rect b="b" l="l" r="r" t="t"/>
              <a:pathLst>
                <a:path extrusionOk="0" h="4557" w="23730">
                  <a:moveTo>
                    <a:pt x="23730" y="0"/>
                  </a:moveTo>
                  <a:cubicBezTo>
                    <a:pt x="23147" y="739"/>
                    <a:pt x="22527" y="1251"/>
                    <a:pt x="21813" y="1751"/>
                  </a:cubicBezTo>
                  <a:cubicBezTo>
                    <a:pt x="20634" y="2548"/>
                    <a:pt x="19741" y="2906"/>
                    <a:pt x="18396" y="3298"/>
                  </a:cubicBezTo>
                  <a:cubicBezTo>
                    <a:pt x="17671" y="3466"/>
                    <a:pt x="16785" y="3534"/>
                    <a:pt x="15875" y="3534"/>
                  </a:cubicBezTo>
                  <a:cubicBezTo>
                    <a:pt x="14648" y="3534"/>
                    <a:pt x="13378" y="3410"/>
                    <a:pt x="12407" y="3239"/>
                  </a:cubicBezTo>
                  <a:cubicBezTo>
                    <a:pt x="10262" y="2837"/>
                    <a:pt x="8461" y="2553"/>
                    <a:pt x="6698" y="2553"/>
                  </a:cubicBezTo>
                  <a:cubicBezTo>
                    <a:pt x="4644" y="2553"/>
                    <a:pt x="2643" y="2939"/>
                    <a:pt x="215" y="3977"/>
                  </a:cubicBezTo>
                  <a:cubicBezTo>
                    <a:pt x="146" y="4012"/>
                    <a:pt x="0" y="4059"/>
                    <a:pt x="14" y="4059"/>
                  </a:cubicBezTo>
                  <a:cubicBezTo>
                    <a:pt x="20" y="4059"/>
                    <a:pt x="47" y="4053"/>
                    <a:pt x="108" y="4037"/>
                  </a:cubicBezTo>
                  <a:cubicBezTo>
                    <a:pt x="1465" y="3775"/>
                    <a:pt x="2561" y="3668"/>
                    <a:pt x="4013" y="3548"/>
                  </a:cubicBezTo>
                  <a:cubicBezTo>
                    <a:pt x="4462" y="3528"/>
                    <a:pt x="4911" y="3518"/>
                    <a:pt x="5360" y="3518"/>
                  </a:cubicBezTo>
                  <a:cubicBezTo>
                    <a:pt x="6470" y="3518"/>
                    <a:pt x="7578" y="3578"/>
                    <a:pt x="8680" y="3679"/>
                  </a:cubicBezTo>
                  <a:cubicBezTo>
                    <a:pt x="10617" y="3892"/>
                    <a:pt x="13268" y="4557"/>
                    <a:pt x="15666" y="4557"/>
                  </a:cubicBezTo>
                  <a:cubicBezTo>
                    <a:pt x="15819" y="4557"/>
                    <a:pt x="15971" y="4554"/>
                    <a:pt x="16122" y="4549"/>
                  </a:cubicBezTo>
                  <a:cubicBezTo>
                    <a:pt x="17205" y="4537"/>
                    <a:pt x="18325" y="4418"/>
                    <a:pt x="19325" y="3941"/>
                  </a:cubicBezTo>
                  <a:cubicBezTo>
                    <a:pt x="21158" y="3132"/>
                    <a:pt x="22777" y="1751"/>
                    <a:pt x="237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
            <p:cNvSpPr/>
            <p:nvPr/>
          </p:nvSpPr>
          <p:spPr>
            <a:xfrm>
              <a:off x="4194250" y="4793675"/>
              <a:ext cx="344425" cy="34075"/>
            </a:xfrm>
            <a:custGeom>
              <a:rect b="b" l="l" r="r" t="t"/>
              <a:pathLst>
                <a:path extrusionOk="0" h="1363" w="13777">
                  <a:moveTo>
                    <a:pt x="4181" y="0"/>
                  </a:moveTo>
                  <a:cubicBezTo>
                    <a:pt x="3746" y="0"/>
                    <a:pt x="3309" y="18"/>
                    <a:pt x="2870" y="56"/>
                  </a:cubicBezTo>
                  <a:cubicBezTo>
                    <a:pt x="1906" y="151"/>
                    <a:pt x="953" y="330"/>
                    <a:pt x="1" y="532"/>
                  </a:cubicBezTo>
                  <a:cubicBezTo>
                    <a:pt x="1275" y="544"/>
                    <a:pt x="2537" y="628"/>
                    <a:pt x="3799" y="723"/>
                  </a:cubicBezTo>
                  <a:cubicBezTo>
                    <a:pt x="5829" y="874"/>
                    <a:pt x="8293" y="1362"/>
                    <a:pt x="10570" y="1362"/>
                  </a:cubicBezTo>
                  <a:cubicBezTo>
                    <a:pt x="11711" y="1362"/>
                    <a:pt x="12806" y="1239"/>
                    <a:pt x="13777" y="890"/>
                  </a:cubicBezTo>
                  <a:lnTo>
                    <a:pt x="13777" y="890"/>
                  </a:lnTo>
                  <a:cubicBezTo>
                    <a:pt x="13307" y="968"/>
                    <a:pt x="12855" y="1000"/>
                    <a:pt x="12412" y="1000"/>
                  </a:cubicBezTo>
                  <a:cubicBezTo>
                    <a:pt x="11104" y="1000"/>
                    <a:pt x="9878" y="716"/>
                    <a:pt x="8526" y="485"/>
                  </a:cubicBezTo>
                  <a:cubicBezTo>
                    <a:pt x="7093" y="200"/>
                    <a:pt x="5647" y="0"/>
                    <a:pt x="41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
            <p:cNvSpPr/>
            <p:nvPr/>
          </p:nvSpPr>
          <p:spPr>
            <a:xfrm>
              <a:off x="3111675" y="4625400"/>
              <a:ext cx="1045100" cy="192025"/>
            </a:xfrm>
            <a:custGeom>
              <a:rect b="b" l="l" r="r" t="t"/>
              <a:pathLst>
                <a:path extrusionOk="0" h="7681" w="41804">
                  <a:moveTo>
                    <a:pt x="41804" y="1"/>
                  </a:moveTo>
                  <a:cubicBezTo>
                    <a:pt x="41673" y="60"/>
                    <a:pt x="41542" y="120"/>
                    <a:pt x="41399" y="167"/>
                  </a:cubicBezTo>
                  <a:cubicBezTo>
                    <a:pt x="39839" y="763"/>
                    <a:pt x="38291" y="1382"/>
                    <a:pt x="36744" y="2013"/>
                  </a:cubicBezTo>
                  <a:cubicBezTo>
                    <a:pt x="33934" y="3144"/>
                    <a:pt x="31124" y="4287"/>
                    <a:pt x="28171" y="5061"/>
                  </a:cubicBezTo>
                  <a:cubicBezTo>
                    <a:pt x="25552" y="5727"/>
                    <a:pt x="23278" y="6049"/>
                    <a:pt x="20789" y="6263"/>
                  </a:cubicBezTo>
                  <a:cubicBezTo>
                    <a:pt x="19678" y="6360"/>
                    <a:pt x="18565" y="6398"/>
                    <a:pt x="17450" y="6398"/>
                  </a:cubicBezTo>
                  <a:cubicBezTo>
                    <a:pt x="15280" y="6398"/>
                    <a:pt x="13106" y="6254"/>
                    <a:pt x="10943" y="6120"/>
                  </a:cubicBezTo>
                  <a:cubicBezTo>
                    <a:pt x="9496" y="6058"/>
                    <a:pt x="8021" y="5935"/>
                    <a:pt x="6558" y="5935"/>
                  </a:cubicBezTo>
                  <a:cubicBezTo>
                    <a:pt x="4962" y="5935"/>
                    <a:pt x="3380" y="6081"/>
                    <a:pt x="1858" y="6608"/>
                  </a:cubicBezTo>
                  <a:cubicBezTo>
                    <a:pt x="1192" y="6859"/>
                    <a:pt x="465" y="7097"/>
                    <a:pt x="1" y="7680"/>
                  </a:cubicBezTo>
                  <a:cubicBezTo>
                    <a:pt x="430" y="7299"/>
                    <a:pt x="989" y="7144"/>
                    <a:pt x="1549" y="7013"/>
                  </a:cubicBezTo>
                  <a:cubicBezTo>
                    <a:pt x="2562" y="6756"/>
                    <a:pt x="3602" y="6682"/>
                    <a:pt x="4670" y="6682"/>
                  </a:cubicBezTo>
                  <a:cubicBezTo>
                    <a:pt x="5233" y="6682"/>
                    <a:pt x="5803" y="6703"/>
                    <a:pt x="6383" y="6728"/>
                  </a:cubicBezTo>
                  <a:cubicBezTo>
                    <a:pt x="8181" y="6787"/>
                    <a:pt x="9990" y="6894"/>
                    <a:pt x="11776" y="7025"/>
                  </a:cubicBezTo>
                  <a:cubicBezTo>
                    <a:pt x="13720" y="7170"/>
                    <a:pt x="15663" y="7300"/>
                    <a:pt x="17606" y="7300"/>
                  </a:cubicBezTo>
                  <a:cubicBezTo>
                    <a:pt x="18699" y="7300"/>
                    <a:pt x="19792" y="7259"/>
                    <a:pt x="20885" y="7156"/>
                  </a:cubicBezTo>
                  <a:cubicBezTo>
                    <a:pt x="24587" y="6847"/>
                    <a:pt x="28278" y="6168"/>
                    <a:pt x="31791" y="4930"/>
                  </a:cubicBezTo>
                  <a:cubicBezTo>
                    <a:pt x="34053" y="4168"/>
                    <a:pt x="36303" y="3310"/>
                    <a:pt x="38399" y="2132"/>
                  </a:cubicBezTo>
                  <a:cubicBezTo>
                    <a:pt x="39423" y="1548"/>
                    <a:pt x="40435" y="941"/>
                    <a:pt x="41411" y="286"/>
                  </a:cubicBezTo>
                  <a:cubicBezTo>
                    <a:pt x="41554" y="191"/>
                    <a:pt x="41697" y="96"/>
                    <a:pt x="41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
            <p:cNvSpPr/>
            <p:nvPr/>
          </p:nvSpPr>
          <p:spPr>
            <a:xfrm>
              <a:off x="3718600" y="4717975"/>
              <a:ext cx="348875" cy="114925"/>
            </a:xfrm>
            <a:custGeom>
              <a:rect b="b" l="l" r="r" t="t"/>
              <a:pathLst>
                <a:path extrusionOk="0" h="4597" w="13955">
                  <a:moveTo>
                    <a:pt x="13955" y="0"/>
                  </a:moveTo>
                  <a:lnTo>
                    <a:pt x="13955" y="0"/>
                  </a:lnTo>
                  <a:cubicBezTo>
                    <a:pt x="11526" y="1310"/>
                    <a:pt x="9431" y="2060"/>
                    <a:pt x="6644" y="2846"/>
                  </a:cubicBezTo>
                  <a:cubicBezTo>
                    <a:pt x="4894" y="3370"/>
                    <a:pt x="3120" y="3858"/>
                    <a:pt x="1334" y="4299"/>
                  </a:cubicBezTo>
                  <a:cubicBezTo>
                    <a:pt x="894" y="4406"/>
                    <a:pt x="441" y="4513"/>
                    <a:pt x="1" y="4596"/>
                  </a:cubicBezTo>
                  <a:cubicBezTo>
                    <a:pt x="358" y="4596"/>
                    <a:pt x="727" y="4596"/>
                    <a:pt x="1084" y="4584"/>
                  </a:cubicBezTo>
                  <a:cubicBezTo>
                    <a:pt x="5954" y="4453"/>
                    <a:pt x="10204" y="3179"/>
                    <a:pt x="13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
            <p:cNvSpPr/>
            <p:nvPr/>
          </p:nvSpPr>
          <p:spPr>
            <a:xfrm>
              <a:off x="3959700" y="4777500"/>
              <a:ext cx="107775" cy="46175"/>
            </a:xfrm>
            <a:custGeom>
              <a:rect b="b" l="l" r="r" t="t"/>
              <a:pathLst>
                <a:path extrusionOk="0" h="1847" w="4311">
                  <a:moveTo>
                    <a:pt x="4311" y="1"/>
                  </a:moveTo>
                  <a:lnTo>
                    <a:pt x="4311" y="1"/>
                  </a:lnTo>
                  <a:cubicBezTo>
                    <a:pt x="3549" y="346"/>
                    <a:pt x="2715" y="620"/>
                    <a:pt x="1930" y="941"/>
                  </a:cubicBezTo>
                  <a:cubicBezTo>
                    <a:pt x="1584" y="1096"/>
                    <a:pt x="560" y="1572"/>
                    <a:pt x="1" y="1846"/>
                  </a:cubicBezTo>
                  <a:cubicBezTo>
                    <a:pt x="1572" y="1703"/>
                    <a:pt x="3108" y="1060"/>
                    <a:pt x="4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
            <p:cNvSpPr/>
            <p:nvPr/>
          </p:nvSpPr>
          <p:spPr>
            <a:xfrm>
              <a:off x="4220750" y="4529000"/>
              <a:ext cx="404550" cy="77675"/>
            </a:xfrm>
            <a:custGeom>
              <a:rect b="b" l="l" r="r" t="t"/>
              <a:pathLst>
                <a:path extrusionOk="0" h="3107" w="16182">
                  <a:moveTo>
                    <a:pt x="9998" y="0"/>
                  </a:moveTo>
                  <a:cubicBezTo>
                    <a:pt x="9417" y="0"/>
                    <a:pt x="8836" y="31"/>
                    <a:pt x="8264" y="82"/>
                  </a:cubicBezTo>
                  <a:cubicBezTo>
                    <a:pt x="6240" y="237"/>
                    <a:pt x="4239" y="773"/>
                    <a:pt x="2418" y="1678"/>
                  </a:cubicBezTo>
                  <a:cubicBezTo>
                    <a:pt x="1584" y="2106"/>
                    <a:pt x="727" y="2511"/>
                    <a:pt x="1" y="3106"/>
                  </a:cubicBezTo>
                  <a:cubicBezTo>
                    <a:pt x="691" y="2737"/>
                    <a:pt x="1406" y="2535"/>
                    <a:pt x="2156" y="2297"/>
                  </a:cubicBezTo>
                  <a:cubicBezTo>
                    <a:pt x="3620" y="1832"/>
                    <a:pt x="5108" y="1511"/>
                    <a:pt x="6609" y="1285"/>
                  </a:cubicBezTo>
                  <a:cubicBezTo>
                    <a:pt x="7517" y="1128"/>
                    <a:pt x="9873" y="913"/>
                    <a:pt x="11656" y="913"/>
                  </a:cubicBezTo>
                  <a:cubicBezTo>
                    <a:pt x="12304" y="913"/>
                    <a:pt x="12876" y="941"/>
                    <a:pt x="13276" y="1011"/>
                  </a:cubicBezTo>
                  <a:cubicBezTo>
                    <a:pt x="14264" y="1178"/>
                    <a:pt x="15241" y="1392"/>
                    <a:pt x="16181" y="1725"/>
                  </a:cubicBezTo>
                  <a:cubicBezTo>
                    <a:pt x="15931" y="1475"/>
                    <a:pt x="14812" y="951"/>
                    <a:pt x="14217" y="713"/>
                  </a:cubicBezTo>
                  <a:cubicBezTo>
                    <a:pt x="12877" y="188"/>
                    <a:pt x="11435" y="0"/>
                    <a:pt x="9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
            <p:cNvSpPr/>
            <p:nvPr/>
          </p:nvSpPr>
          <p:spPr>
            <a:xfrm>
              <a:off x="4422850" y="4585950"/>
              <a:ext cx="201250" cy="32925"/>
            </a:xfrm>
            <a:custGeom>
              <a:rect b="b" l="l" r="r" t="t"/>
              <a:pathLst>
                <a:path extrusionOk="0" h="1317" w="8050">
                  <a:moveTo>
                    <a:pt x="3498" y="0"/>
                  </a:moveTo>
                  <a:cubicBezTo>
                    <a:pt x="2473" y="0"/>
                    <a:pt x="1441" y="155"/>
                    <a:pt x="465" y="424"/>
                  </a:cubicBezTo>
                  <a:cubicBezTo>
                    <a:pt x="311" y="459"/>
                    <a:pt x="144" y="507"/>
                    <a:pt x="1" y="555"/>
                  </a:cubicBezTo>
                  <a:cubicBezTo>
                    <a:pt x="251" y="555"/>
                    <a:pt x="501" y="555"/>
                    <a:pt x="763" y="566"/>
                  </a:cubicBezTo>
                  <a:cubicBezTo>
                    <a:pt x="1906" y="590"/>
                    <a:pt x="3037" y="686"/>
                    <a:pt x="4168" y="757"/>
                  </a:cubicBezTo>
                  <a:cubicBezTo>
                    <a:pt x="5585" y="828"/>
                    <a:pt x="6692" y="900"/>
                    <a:pt x="8050" y="1317"/>
                  </a:cubicBezTo>
                  <a:cubicBezTo>
                    <a:pt x="6710" y="385"/>
                    <a:pt x="5112" y="0"/>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
            <p:cNvSpPr/>
            <p:nvPr/>
          </p:nvSpPr>
          <p:spPr>
            <a:xfrm>
              <a:off x="3898100" y="4109275"/>
              <a:ext cx="98850" cy="393525"/>
            </a:xfrm>
            <a:custGeom>
              <a:rect b="b" l="l" r="r" t="t"/>
              <a:pathLst>
                <a:path extrusionOk="0" h="15741" w="3954">
                  <a:moveTo>
                    <a:pt x="0" y="0"/>
                  </a:moveTo>
                  <a:cubicBezTo>
                    <a:pt x="465" y="5584"/>
                    <a:pt x="465" y="10287"/>
                    <a:pt x="3608" y="15204"/>
                  </a:cubicBezTo>
                  <a:cubicBezTo>
                    <a:pt x="3703" y="15383"/>
                    <a:pt x="3834" y="15562"/>
                    <a:pt x="3953" y="15740"/>
                  </a:cubicBezTo>
                  <a:cubicBezTo>
                    <a:pt x="3834" y="15466"/>
                    <a:pt x="3715" y="15169"/>
                    <a:pt x="3608" y="14883"/>
                  </a:cubicBezTo>
                  <a:cubicBezTo>
                    <a:pt x="1822" y="10097"/>
                    <a:pt x="1167" y="49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
            <p:cNvSpPr/>
            <p:nvPr/>
          </p:nvSpPr>
          <p:spPr>
            <a:xfrm>
              <a:off x="3873675" y="4253025"/>
              <a:ext cx="42900" cy="242625"/>
            </a:xfrm>
            <a:custGeom>
              <a:rect b="b" l="l" r="r" t="t"/>
              <a:pathLst>
                <a:path extrusionOk="0" h="9705" w="1716">
                  <a:moveTo>
                    <a:pt x="739" y="1"/>
                  </a:moveTo>
                  <a:lnTo>
                    <a:pt x="739" y="1"/>
                  </a:lnTo>
                  <a:cubicBezTo>
                    <a:pt x="1" y="3085"/>
                    <a:pt x="477" y="6323"/>
                    <a:pt x="1561" y="9252"/>
                  </a:cubicBezTo>
                  <a:cubicBezTo>
                    <a:pt x="1608" y="9407"/>
                    <a:pt x="1668" y="9550"/>
                    <a:pt x="1715" y="9704"/>
                  </a:cubicBezTo>
                  <a:cubicBezTo>
                    <a:pt x="1680" y="9431"/>
                    <a:pt x="1668" y="9181"/>
                    <a:pt x="1656" y="8919"/>
                  </a:cubicBezTo>
                  <a:cubicBezTo>
                    <a:pt x="1561" y="7311"/>
                    <a:pt x="1418" y="5680"/>
                    <a:pt x="1192" y="4073"/>
                  </a:cubicBezTo>
                  <a:cubicBezTo>
                    <a:pt x="965" y="2442"/>
                    <a:pt x="775" y="1620"/>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
            <p:cNvSpPr/>
            <p:nvPr/>
          </p:nvSpPr>
          <p:spPr>
            <a:xfrm>
              <a:off x="3852550" y="4365850"/>
              <a:ext cx="11050" cy="85450"/>
            </a:xfrm>
            <a:custGeom>
              <a:rect b="b" l="l" r="r" t="t"/>
              <a:pathLst>
                <a:path extrusionOk="0" h="3418" w="442">
                  <a:moveTo>
                    <a:pt x="298" y="0"/>
                  </a:moveTo>
                  <a:cubicBezTo>
                    <a:pt x="1" y="1096"/>
                    <a:pt x="60" y="2227"/>
                    <a:pt x="215" y="3334"/>
                  </a:cubicBezTo>
                  <a:cubicBezTo>
                    <a:pt x="215" y="3358"/>
                    <a:pt x="239" y="3382"/>
                    <a:pt x="239" y="3417"/>
                  </a:cubicBezTo>
                  <a:cubicBezTo>
                    <a:pt x="274" y="3013"/>
                    <a:pt x="322" y="2596"/>
                    <a:pt x="370" y="2179"/>
                  </a:cubicBezTo>
                  <a:cubicBezTo>
                    <a:pt x="441" y="1465"/>
                    <a:pt x="370" y="738"/>
                    <a:pt x="2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
            <p:cNvSpPr/>
            <p:nvPr/>
          </p:nvSpPr>
          <p:spPr>
            <a:xfrm>
              <a:off x="3556675" y="4097950"/>
              <a:ext cx="181600" cy="431625"/>
            </a:xfrm>
            <a:custGeom>
              <a:rect b="b" l="l" r="r" t="t"/>
              <a:pathLst>
                <a:path extrusionOk="0" h="17265" w="7264">
                  <a:moveTo>
                    <a:pt x="7264" y="1"/>
                  </a:moveTo>
                  <a:cubicBezTo>
                    <a:pt x="6013" y="2703"/>
                    <a:pt x="5716" y="5728"/>
                    <a:pt x="4823" y="8549"/>
                  </a:cubicBezTo>
                  <a:cubicBezTo>
                    <a:pt x="3930" y="11395"/>
                    <a:pt x="2739" y="13633"/>
                    <a:pt x="739" y="16324"/>
                  </a:cubicBezTo>
                  <a:cubicBezTo>
                    <a:pt x="489" y="16646"/>
                    <a:pt x="298" y="16908"/>
                    <a:pt x="1" y="17265"/>
                  </a:cubicBezTo>
                  <a:cubicBezTo>
                    <a:pt x="203" y="17098"/>
                    <a:pt x="418" y="16919"/>
                    <a:pt x="620" y="16753"/>
                  </a:cubicBezTo>
                  <a:cubicBezTo>
                    <a:pt x="2156" y="15479"/>
                    <a:pt x="3477" y="13907"/>
                    <a:pt x="4418" y="12145"/>
                  </a:cubicBezTo>
                  <a:cubicBezTo>
                    <a:pt x="5287" y="10371"/>
                    <a:pt x="5882" y="8478"/>
                    <a:pt x="6240" y="6549"/>
                  </a:cubicBezTo>
                  <a:cubicBezTo>
                    <a:pt x="6656" y="4287"/>
                    <a:pt x="6680" y="2156"/>
                    <a:pt x="7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
            <p:cNvSpPr/>
            <p:nvPr/>
          </p:nvSpPr>
          <p:spPr>
            <a:xfrm>
              <a:off x="3643600" y="4289950"/>
              <a:ext cx="94975" cy="241725"/>
            </a:xfrm>
            <a:custGeom>
              <a:rect b="b" l="l" r="r" t="t"/>
              <a:pathLst>
                <a:path extrusionOk="0" h="9669" w="3799">
                  <a:moveTo>
                    <a:pt x="3691" y="0"/>
                  </a:moveTo>
                  <a:lnTo>
                    <a:pt x="3691" y="0"/>
                  </a:lnTo>
                  <a:cubicBezTo>
                    <a:pt x="2917" y="3346"/>
                    <a:pt x="1846" y="6013"/>
                    <a:pt x="477" y="8775"/>
                  </a:cubicBezTo>
                  <a:cubicBezTo>
                    <a:pt x="334" y="9073"/>
                    <a:pt x="179" y="9370"/>
                    <a:pt x="0" y="9668"/>
                  </a:cubicBezTo>
                  <a:cubicBezTo>
                    <a:pt x="119" y="9537"/>
                    <a:pt x="262" y="9382"/>
                    <a:pt x="393" y="9251"/>
                  </a:cubicBezTo>
                  <a:cubicBezTo>
                    <a:pt x="2953" y="6584"/>
                    <a:pt x="3799" y="3632"/>
                    <a:pt x="3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
            <p:cNvSpPr/>
            <p:nvPr/>
          </p:nvSpPr>
          <p:spPr>
            <a:xfrm>
              <a:off x="3743325" y="4370000"/>
              <a:ext cx="33950" cy="100050"/>
            </a:xfrm>
            <a:custGeom>
              <a:rect b="b" l="l" r="r" t="t"/>
              <a:pathLst>
                <a:path extrusionOk="0" h="4002" w="1358">
                  <a:moveTo>
                    <a:pt x="1072" y="1"/>
                  </a:moveTo>
                  <a:cubicBezTo>
                    <a:pt x="1012" y="620"/>
                    <a:pt x="750" y="1215"/>
                    <a:pt x="572" y="1823"/>
                  </a:cubicBezTo>
                  <a:cubicBezTo>
                    <a:pt x="357" y="2537"/>
                    <a:pt x="262" y="3287"/>
                    <a:pt x="0" y="4001"/>
                  </a:cubicBezTo>
                  <a:cubicBezTo>
                    <a:pt x="750" y="2823"/>
                    <a:pt x="1357" y="1465"/>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
            <p:cNvSpPr/>
            <p:nvPr/>
          </p:nvSpPr>
          <p:spPr>
            <a:xfrm>
              <a:off x="3003625" y="4505750"/>
              <a:ext cx="867700" cy="196675"/>
            </a:xfrm>
            <a:custGeom>
              <a:rect b="b" l="l" r="r" t="t"/>
              <a:pathLst>
                <a:path extrusionOk="0" h="7867" w="34708">
                  <a:moveTo>
                    <a:pt x="34708" y="0"/>
                  </a:moveTo>
                  <a:cubicBezTo>
                    <a:pt x="33839" y="1929"/>
                    <a:pt x="32291" y="3358"/>
                    <a:pt x="30695" y="4465"/>
                  </a:cubicBezTo>
                  <a:cubicBezTo>
                    <a:pt x="29100" y="5560"/>
                    <a:pt x="27659" y="6049"/>
                    <a:pt x="25766" y="6513"/>
                  </a:cubicBezTo>
                  <a:cubicBezTo>
                    <a:pt x="23743" y="7020"/>
                    <a:pt x="21551" y="7226"/>
                    <a:pt x="19366" y="7226"/>
                  </a:cubicBezTo>
                  <a:cubicBezTo>
                    <a:pt x="17292" y="7226"/>
                    <a:pt x="15225" y="7041"/>
                    <a:pt x="13312" y="6751"/>
                  </a:cubicBezTo>
                  <a:cubicBezTo>
                    <a:pt x="11955" y="6513"/>
                    <a:pt x="10598" y="6215"/>
                    <a:pt x="9276" y="5787"/>
                  </a:cubicBezTo>
                  <a:cubicBezTo>
                    <a:pt x="8121" y="5429"/>
                    <a:pt x="6526" y="4739"/>
                    <a:pt x="5645" y="4406"/>
                  </a:cubicBezTo>
                  <a:cubicBezTo>
                    <a:pt x="3990" y="3703"/>
                    <a:pt x="2108" y="2882"/>
                    <a:pt x="1" y="1917"/>
                  </a:cubicBezTo>
                  <a:lnTo>
                    <a:pt x="1" y="1917"/>
                  </a:lnTo>
                  <a:cubicBezTo>
                    <a:pt x="2775" y="3691"/>
                    <a:pt x="5704" y="5251"/>
                    <a:pt x="8835" y="6311"/>
                  </a:cubicBezTo>
                  <a:cubicBezTo>
                    <a:pt x="12050" y="7382"/>
                    <a:pt x="15443" y="7775"/>
                    <a:pt x="18801" y="7858"/>
                  </a:cubicBezTo>
                  <a:cubicBezTo>
                    <a:pt x="19032" y="7864"/>
                    <a:pt x="19264" y="7866"/>
                    <a:pt x="19495" y="7866"/>
                  </a:cubicBezTo>
                  <a:cubicBezTo>
                    <a:pt x="21857" y="7866"/>
                    <a:pt x="24204" y="7589"/>
                    <a:pt x="26492" y="7025"/>
                  </a:cubicBezTo>
                  <a:cubicBezTo>
                    <a:pt x="28362" y="6561"/>
                    <a:pt x="30183" y="5870"/>
                    <a:pt x="31648" y="4608"/>
                  </a:cubicBezTo>
                  <a:cubicBezTo>
                    <a:pt x="32529" y="3894"/>
                    <a:pt x="33279" y="3036"/>
                    <a:pt x="33874" y="2060"/>
                  </a:cubicBezTo>
                  <a:cubicBezTo>
                    <a:pt x="34231" y="1500"/>
                    <a:pt x="34696" y="357"/>
                    <a:pt x="347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
            <p:cNvSpPr/>
            <p:nvPr/>
          </p:nvSpPr>
          <p:spPr>
            <a:xfrm>
              <a:off x="3824275" y="4522400"/>
              <a:ext cx="100325" cy="132500"/>
            </a:xfrm>
            <a:custGeom>
              <a:rect b="b" l="l" r="r" t="t"/>
              <a:pathLst>
                <a:path extrusionOk="0" h="5300" w="4013">
                  <a:moveTo>
                    <a:pt x="3965" y="1"/>
                  </a:moveTo>
                  <a:lnTo>
                    <a:pt x="3965" y="1"/>
                  </a:lnTo>
                  <a:cubicBezTo>
                    <a:pt x="3763" y="799"/>
                    <a:pt x="3525" y="1287"/>
                    <a:pt x="3072" y="2037"/>
                  </a:cubicBezTo>
                  <a:cubicBezTo>
                    <a:pt x="2382" y="3132"/>
                    <a:pt x="1870" y="3763"/>
                    <a:pt x="739" y="4740"/>
                  </a:cubicBezTo>
                  <a:cubicBezTo>
                    <a:pt x="489" y="4966"/>
                    <a:pt x="298" y="5121"/>
                    <a:pt x="1" y="5299"/>
                  </a:cubicBezTo>
                  <a:cubicBezTo>
                    <a:pt x="143" y="5264"/>
                    <a:pt x="274" y="5216"/>
                    <a:pt x="405" y="5180"/>
                  </a:cubicBezTo>
                  <a:cubicBezTo>
                    <a:pt x="1501" y="4811"/>
                    <a:pt x="2489" y="4097"/>
                    <a:pt x="3120" y="3108"/>
                  </a:cubicBezTo>
                  <a:cubicBezTo>
                    <a:pt x="3644" y="2216"/>
                    <a:pt x="4013" y="1192"/>
                    <a:pt x="3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
            <p:cNvSpPr/>
            <p:nvPr/>
          </p:nvSpPr>
          <p:spPr>
            <a:xfrm>
              <a:off x="3962750" y="4534925"/>
              <a:ext cx="25850" cy="67200"/>
            </a:xfrm>
            <a:custGeom>
              <a:rect b="b" l="l" r="r" t="t"/>
              <a:pathLst>
                <a:path extrusionOk="0" h="2688" w="1034">
                  <a:moveTo>
                    <a:pt x="677" y="0"/>
                  </a:moveTo>
                  <a:lnTo>
                    <a:pt x="677" y="0"/>
                  </a:lnTo>
                  <a:cubicBezTo>
                    <a:pt x="665" y="714"/>
                    <a:pt x="391" y="1393"/>
                    <a:pt x="188" y="2131"/>
                  </a:cubicBezTo>
                  <a:cubicBezTo>
                    <a:pt x="129" y="2298"/>
                    <a:pt x="81" y="2477"/>
                    <a:pt x="22" y="2643"/>
                  </a:cubicBezTo>
                  <a:cubicBezTo>
                    <a:pt x="6" y="2676"/>
                    <a:pt x="0" y="2687"/>
                    <a:pt x="2" y="2687"/>
                  </a:cubicBezTo>
                  <a:cubicBezTo>
                    <a:pt x="6" y="2687"/>
                    <a:pt x="38" y="2643"/>
                    <a:pt x="69" y="2619"/>
                  </a:cubicBezTo>
                  <a:cubicBezTo>
                    <a:pt x="653" y="1905"/>
                    <a:pt x="1034" y="917"/>
                    <a:pt x="6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
            <p:cNvSpPr/>
            <p:nvPr/>
          </p:nvSpPr>
          <p:spPr>
            <a:xfrm>
              <a:off x="3994225" y="4106875"/>
              <a:ext cx="354550" cy="272975"/>
            </a:xfrm>
            <a:custGeom>
              <a:rect b="b" l="l" r="r" t="t"/>
              <a:pathLst>
                <a:path extrusionOk="0" h="10919" w="14182">
                  <a:moveTo>
                    <a:pt x="1" y="1"/>
                  </a:moveTo>
                  <a:cubicBezTo>
                    <a:pt x="1751" y="3085"/>
                    <a:pt x="4073" y="5894"/>
                    <a:pt x="6859" y="8085"/>
                  </a:cubicBezTo>
                  <a:cubicBezTo>
                    <a:pt x="8478" y="9323"/>
                    <a:pt x="10395" y="10085"/>
                    <a:pt x="12360" y="10574"/>
                  </a:cubicBezTo>
                  <a:cubicBezTo>
                    <a:pt x="12943" y="10728"/>
                    <a:pt x="13538" y="10847"/>
                    <a:pt x="14134" y="10919"/>
                  </a:cubicBezTo>
                  <a:lnTo>
                    <a:pt x="14181" y="10919"/>
                  </a:lnTo>
                  <a:cubicBezTo>
                    <a:pt x="14110" y="10907"/>
                    <a:pt x="14038" y="10871"/>
                    <a:pt x="13955" y="10859"/>
                  </a:cubicBezTo>
                  <a:cubicBezTo>
                    <a:pt x="13122" y="10597"/>
                    <a:pt x="12550" y="10312"/>
                    <a:pt x="11752" y="9966"/>
                  </a:cubicBezTo>
                  <a:cubicBezTo>
                    <a:pt x="9347" y="8942"/>
                    <a:pt x="7228" y="7692"/>
                    <a:pt x="5490" y="5966"/>
                  </a:cubicBezTo>
                  <a:cubicBezTo>
                    <a:pt x="3513" y="4120"/>
                    <a:pt x="1632" y="215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
            <p:cNvSpPr/>
            <p:nvPr/>
          </p:nvSpPr>
          <p:spPr>
            <a:xfrm>
              <a:off x="4095450" y="4287850"/>
              <a:ext cx="200325" cy="142600"/>
            </a:xfrm>
            <a:custGeom>
              <a:rect b="b" l="l" r="r" t="t"/>
              <a:pathLst>
                <a:path extrusionOk="0" h="5704" w="8013">
                  <a:moveTo>
                    <a:pt x="0" y="1"/>
                  </a:moveTo>
                  <a:cubicBezTo>
                    <a:pt x="1036" y="1251"/>
                    <a:pt x="2024" y="2561"/>
                    <a:pt x="3286" y="3585"/>
                  </a:cubicBezTo>
                  <a:cubicBezTo>
                    <a:pt x="4096" y="4251"/>
                    <a:pt x="5001" y="4775"/>
                    <a:pt x="5965" y="5180"/>
                  </a:cubicBezTo>
                  <a:cubicBezTo>
                    <a:pt x="6501" y="5406"/>
                    <a:pt x="7049" y="5633"/>
                    <a:pt x="7632" y="5668"/>
                  </a:cubicBezTo>
                  <a:cubicBezTo>
                    <a:pt x="7739" y="5692"/>
                    <a:pt x="7823" y="5704"/>
                    <a:pt x="7930" y="5704"/>
                  </a:cubicBezTo>
                  <a:lnTo>
                    <a:pt x="8013" y="5704"/>
                  </a:lnTo>
                  <a:cubicBezTo>
                    <a:pt x="7823" y="5656"/>
                    <a:pt x="7608" y="5585"/>
                    <a:pt x="7453" y="5513"/>
                  </a:cubicBezTo>
                  <a:cubicBezTo>
                    <a:pt x="7072" y="5347"/>
                    <a:pt x="6739" y="5097"/>
                    <a:pt x="6394" y="4859"/>
                  </a:cubicBezTo>
                  <a:cubicBezTo>
                    <a:pt x="5858" y="4513"/>
                    <a:pt x="4655" y="3656"/>
                    <a:pt x="4465" y="3489"/>
                  </a:cubicBezTo>
                  <a:cubicBezTo>
                    <a:pt x="3060" y="2442"/>
                    <a:pt x="1988" y="154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
            <p:cNvSpPr/>
            <p:nvPr/>
          </p:nvSpPr>
          <p:spPr>
            <a:xfrm>
              <a:off x="4159150" y="4398875"/>
              <a:ext cx="54775" cy="78025"/>
            </a:xfrm>
            <a:custGeom>
              <a:rect b="b" l="l" r="r" t="t"/>
              <a:pathLst>
                <a:path extrusionOk="0" h="3121" w="2191">
                  <a:moveTo>
                    <a:pt x="0" y="1"/>
                  </a:moveTo>
                  <a:cubicBezTo>
                    <a:pt x="322" y="1275"/>
                    <a:pt x="1226" y="2287"/>
                    <a:pt x="2191" y="3120"/>
                  </a:cubicBezTo>
                  <a:cubicBezTo>
                    <a:pt x="1750" y="2489"/>
                    <a:pt x="1381" y="1799"/>
                    <a:pt x="893" y="1203"/>
                  </a:cubicBezTo>
                  <a:cubicBezTo>
                    <a:pt x="548" y="775"/>
                    <a:pt x="310" y="50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
            <p:cNvSpPr/>
            <p:nvPr/>
          </p:nvSpPr>
          <p:spPr>
            <a:xfrm>
              <a:off x="4470200" y="4282550"/>
              <a:ext cx="366425" cy="122025"/>
            </a:xfrm>
            <a:custGeom>
              <a:rect b="b" l="l" r="r" t="t"/>
              <a:pathLst>
                <a:path extrusionOk="0" h="4881" w="14657">
                  <a:moveTo>
                    <a:pt x="11211" y="1"/>
                  </a:moveTo>
                  <a:cubicBezTo>
                    <a:pt x="9788" y="1"/>
                    <a:pt x="8364" y="208"/>
                    <a:pt x="7001" y="582"/>
                  </a:cubicBezTo>
                  <a:cubicBezTo>
                    <a:pt x="5060" y="1153"/>
                    <a:pt x="3239" y="2165"/>
                    <a:pt x="1643" y="3428"/>
                  </a:cubicBezTo>
                  <a:cubicBezTo>
                    <a:pt x="1081" y="3873"/>
                    <a:pt x="518" y="4341"/>
                    <a:pt x="24" y="4855"/>
                  </a:cubicBezTo>
                  <a:lnTo>
                    <a:pt x="24" y="4855"/>
                  </a:lnTo>
                  <a:cubicBezTo>
                    <a:pt x="48" y="4836"/>
                    <a:pt x="78" y="4823"/>
                    <a:pt x="95" y="4797"/>
                  </a:cubicBezTo>
                  <a:cubicBezTo>
                    <a:pt x="1012" y="4225"/>
                    <a:pt x="1941" y="3701"/>
                    <a:pt x="2881" y="3178"/>
                  </a:cubicBezTo>
                  <a:cubicBezTo>
                    <a:pt x="5679" y="1670"/>
                    <a:pt x="9529" y="353"/>
                    <a:pt x="13117" y="353"/>
                  </a:cubicBezTo>
                  <a:cubicBezTo>
                    <a:pt x="13637" y="353"/>
                    <a:pt x="14152" y="380"/>
                    <a:pt x="14657" y="439"/>
                  </a:cubicBezTo>
                  <a:cubicBezTo>
                    <a:pt x="13533" y="139"/>
                    <a:pt x="12372" y="1"/>
                    <a:pt x="11211" y="1"/>
                  </a:cubicBezTo>
                  <a:close/>
                  <a:moveTo>
                    <a:pt x="24" y="4855"/>
                  </a:moveTo>
                  <a:cubicBezTo>
                    <a:pt x="15" y="4862"/>
                    <a:pt x="7" y="4870"/>
                    <a:pt x="0" y="4880"/>
                  </a:cubicBezTo>
                  <a:cubicBezTo>
                    <a:pt x="8" y="4872"/>
                    <a:pt x="16" y="4864"/>
                    <a:pt x="24" y="485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
            <p:cNvSpPr/>
            <p:nvPr/>
          </p:nvSpPr>
          <p:spPr>
            <a:xfrm>
              <a:off x="4467800" y="4279525"/>
              <a:ext cx="139625" cy="82775"/>
            </a:xfrm>
            <a:custGeom>
              <a:rect b="b" l="l" r="r" t="t"/>
              <a:pathLst>
                <a:path extrusionOk="0" h="3311" w="5585">
                  <a:moveTo>
                    <a:pt x="5585" y="0"/>
                  </a:moveTo>
                  <a:lnTo>
                    <a:pt x="5585" y="0"/>
                  </a:lnTo>
                  <a:cubicBezTo>
                    <a:pt x="5442" y="36"/>
                    <a:pt x="5299" y="84"/>
                    <a:pt x="5144" y="131"/>
                  </a:cubicBezTo>
                  <a:cubicBezTo>
                    <a:pt x="4168" y="429"/>
                    <a:pt x="3156" y="739"/>
                    <a:pt x="2251" y="1263"/>
                  </a:cubicBezTo>
                  <a:cubicBezTo>
                    <a:pt x="1382" y="1798"/>
                    <a:pt x="596" y="2477"/>
                    <a:pt x="1" y="3310"/>
                  </a:cubicBezTo>
                  <a:cubicBezTo>
                    <a:pt x="941" y="2596"/>
                    <a:pt x="2013" y="2084"/>
                    <a:pt x="3037" y="1524"/>
                  </a:cubicBezTo>
                  <a:cubicBezTo>
                    <a:pt x="3763" y="1132"/>
                    <a:pt x="4442" y="632"/>
                    <a:pt x="5156" y="239"/>
                  </a:cubicBezTo>
                  <a:cubicBezTo>
                    <a:pt x="5299" y="143"/>
                    <a:pt x="5454" y="72"/>
                    <a:pt x="5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
            <p:cNvSpPr/>
            <p:nvPr/>
          </p:nvSpPr>
          <p:spPr>
            <a:xfrm>
              <a:off x="4603550" y="4427300"/>
              <a:ext cx="117600" cy="33825"/>
            </a:xfrm>
            <a:custGeom>
              <a:rect b="b" l="l" r="r" t="t"/>
              <a:pathLst>
                <a:path extrusionOk="0" h="1353" w="4704">
                  <a:moveTo>
                    <a:pt x="1178" y="1"/>
                  </a:moveTo>
                  <a:cubicBezTo>
                    <a:pt x="838" y="1"/>
                    <a:pt x="498" y="31"/>
                    <a:pt x="167" y="90"/>
                  </a:cubicBezTo>
                  <a:cubicBezTo>
                    <a:pt x="107" y="90"/>
                    <a:pt x="60" y="114"/>
                    <a:pt x="0" y="126"/>
                  </a:cubicBezTo>
                  <a:cubicBezTo>
                    <a:pt x="167" y="138"/>
                    <a:pt x="441" y="174"/>
                    <a:pt x="500" y="185"/>
                  </a:cubicBezTo>
                  <a:cubicBezTo>
                    <a:pt x="1238" y="293"/>
                    <a:pt x="1965" y="483"/>
                    <a:pt x="2703" y="650"/>
                  </a:cubicBezTo>
                  <a:cubicBezTo>
                    <a:pt x="3429" y="793"/>
                    <a:pt x="4084" y="995"/>
                    <a:pt x="4703" y="1352"/>
                  </a:cubicBezTo>
                  <a:cubicBezTo>
                    <a:pt x="3779" y="437"/>
                    <a:pt x="2474" y="1"/>
                    <a:pt x="11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 name="Google Shape;813;p3"/>
          <p:cNvSpPr txBox="1"/>
          <p:nvPr>
            <p:ph type="title"/>
          </p:nvPr>
        </p:nvSpPr>
        <p:spPr>
          <a:xfrm>
            <a:off x="1026963" y="2452902"/>
            <a:ext cx="4587900" cy="10593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814" name="Google Shape;814;p3"/>
          <p:cNvSpPr txBox="1"/>
          <p:nvPr>
            <p:ph hasCustomPrompt="1" idx="2" type="title"/>
          </p:nvPr>
        </p:nvSpPr>
        <p:spPr>
          <a:xfrm>
            <a:off x="1026963" y="1280795"/>
            <a:ext cx="1923900" cy="8418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85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815" name="Google Shape;815;p3"/>
          <p:cNvSpPr txBox="1"/>
          <p:nvPr>
            <p:ph idx="1" type="subTitle"/>
          </p:nvPr>
        </p:nvSpPr>
        <p:spPr>
          <a:xfrm>
            <a:off x="1026975" y="3338475"/>
            <a:ext cx="3002400" cy="682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800">
                <a:latin typeface="Josefin Sans"/>
                <a:ea typeface="Josefin Sans"/>
                <a:cs typeface="Josefin Sans"/>
                <a:sym typeface="Josefin Sans"/>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816" name="Google Shape;816;p3"/>
          <p:cNvGrpSpPr/>
          <p:nvPr/>
        </p:nvGrpSpPr>
        <p:grpSpPr>
          <a:xfrm flipH="1">
            <a:off x="-10" y="-1528"/>
            <a:ext cx="1218286" cy="1217209"/>
            <a:chOff x="7872825" y="18625"/>
            <a:chExt cx="1218286" cy="1217209"/>
          </a:xfrm>
        </p:grpSpPr>
        <p:sp>
          <p:nvSpPr>
            <p:cNvPr id="817" name="Google Shape;817;p3"/>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 name="Google Shape;846;p3"/>
          <p:cNvGrpSpPr/>
          <p:nvPr/>
        </p:nvGrpSpPr>
        <p:grpSpPr>
          <a:xfrm rot="5400000">
            <a:off x="7928022" y="3927878"/>
            <a:ext cx="1218286" cy="1217209"/>
            <a:chOff x="7872825" y="18625"/>
            <a:chExt cx="1218286" cy="1217209"/>
          </a:xfrm>
        </p:grpSpPr>
        <p:sp>
          <p:nvSpPr>
            <p:cNvPr id="847" name="Google Shape;847;p3"/>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 name="Google Shape;876;p3"/>
          <p:cNvGrpSpPr/>
          <p:nvPr/>
        </p:nvGrpSpPr>
        <p:grpSpPr>
          <a:xfrm flipH="1" rot="-5400000">
            <a:off x="-10" y="3927878"/>
            <a:ext cx="1218286" cy="1217209"/>
            <a:chOff x="7872825" y="18625"/>
            <a:chExt cx="1218286" cy="1217209"/>
          </a:xfrm>
        </p:grpSpPr>
        <p:sp>
          <p:nvSpPr>
            <p:cNvPr id="877" name="Google Shape;877;p3"/>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 name="Google Shape;906;p3"/>
          <p:cNvGrpSpPr/>
          <p:nvPr/>
        </p:nvGrpSpPr>
        <p:grpSpPr>
          <a:xfrm rot="-5400000">
            <a:off x="2107037" y="-1888488"/>
            <a:ext cx="4929801" cy="8925225"/>
            <a:chOff x="2350526" y="266952"/>
            <a:chExt cx="2910669" cy="5176744"/>
          </a:xfrm>
        </p:grpSpPr>
        <p:sp>
          <p:nvSpPr>
            <p:cNvPr id="907" name="Google Shape;907;p3"/>
            <p:cNvSpPr/>
            <p:nvPr/>
          </p:nvSpPr>
          <p:spPr>
            <a:xfrm>
              <a:off x="3055642" y="266952"/>
              <a:ext cx="1500598" cy="17300"/>
            </a:xfrm>
            <a:custGeom>
              <a:rect b="b" l="l" r="r" t="t"/>
              <a:pathLst>
                <a:path extrusionOk="0" h="692" w="34574">
                  <a:moveTo>
                    <a:pt x="443" y="0"/>
                  </a:moveTo>
                  <a:cubicBezTo>
                    <a:pt x="1" y="0"/>
                    <a:pt x="1" y="692"/>
                    <a:pt x="443" y="692"/>
                  </a:cubicBezTo>
                  <a:lnTo>
                    <a:pt x="34122" y="692"/>
                  </a:lnTo>
                  <a:cubicBezTo>
                    <a:pt x="34574" y="692"/>
                    <a:pt x="34574" y="0"/>
                    <a:pt x="34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
            <p:cNvSpPr/>
            <p:nvPr/>
          </p:nvSpPr>
          <p:spPr>
            <a:xfrm>
              <a:off x="3024435" y="304974"/>
              <a:ext cx="1547820" cy="17325"/>
            </a:xfrm>
            <a:custGeom>
              <a:rect b="b" l="l" r="r" t="t"/>
              <a:pathLst>
                <a:path extrusionOk="0" h="693" w="35662">
                  <a:moveTo>
                    <a:pt x="443" y="1"/>
                  </a:moveTo>
                  <a:cubicBezTo>
                    <a:pt x="1" y="1"/>
                    <a:pt x="1" y="692"/>
                    <a:pt x="443" y="692"/>
                  </a:cubicBezTo>
                  <a:lnTo>
                    <a:pt x="35219" y="692"/>
                  </a:lnTo>
                  <a:cubicBezTo>
                    <a:pt x="35661" y="692"/>
                    <a:pt x="35661" y="1"/>
                    <a:pt x="352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
            <p:cNvSpPr/>
            <p:nvPr/>
          </p:nvSpPr>
          <p:spPr>
            <a:xfrm>
              <a:off x="3069675" y="5426369"/>
              <a:ext cx="1454787" cy="17327"/>
            </a:xfrm>
            <a:custGeom>
              <a:rect b="b" l="l" r="r" t="t"/>
              <a:pathLst>
                <a:path extrusionOk="0" h="693" w="34574">
                  <a:moveTo>
                    <a:pt x="452" y="1"/>
                  </a:moveTo>
                  <a:cubicBezTo>
                    <a:pt x="10" y="1"/>
                    <a:pt x="0" y="692"/>
                    <a:pt x="452" y="692"/>
                  </a:cubicBezTo>
                  <a:lnTo>
                    <a:pt x="34131" y="692"/>
                  </a:lnTo>
                  <a:cubicBezTo>
                    <a:pt x="34573" y="692"/>
                    <a:pt x="34573" y="1"/>
                    <a:pt x="341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
            <p:cNvSpPr/>
            <p:nvPr/>
          </p:nvSpPr>
          <p:spPr>
            <a:xfrm>
              <a:off x="3054148" y="5388566"/>
              <a:ext cx="1500568" cy="17302"/>
            </a:xfrm>
            <a:custGeom>
              <a:rect b="b" l="l" r="r" t="t"/>
              <a:pathLst>
                <a:path extrusionOk="0" h="692" w="35662">
                  <a:moveTo>
                    <a:pt x="443" y="0"/>
                  </a:moveTo>
                  <a:cubicBezTo>
                    <a:pt x="1" y="0"/>
                    <a:pt x="1" y="692"/>
                    <a:pt x="443" y="692"/>
                  </a:cubicBezTo>
                  <a:lnTo>
                    <a:pt x="35219" y="692"/>
                  </a:lnTo>
                  <a:cubicBezTo>
                    <a:pt x="35661" y="692"/>
                    <a:pt x="35661" y="0"/>
                    <a:pt x="352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
            <p:cNvSpPr/>
            <p:nvPr/>
          </p:nvSpPr>
          <p:spPr>
            <a:xfrm>
              <a:off x="5243881" y="963054"/>
              <a:ext cx="17315" cy="3786153"/>
            </a:xfrm>
            <a:custGeom>
              <a:rect b="b" l="l" r="r" t="t"/>
              <a:pathLst>
                <a:path extrusionOk="0" h="125859" w="693">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
            <p:cNvSpPr/>
            <p:nvPr/>
          </p:nvSpPr>
          <p:spPr>
            <a:xfrm>
              <a:off x="2350526" y="960169"/>
              <a:ext cx="17300" cy="3789300"/>
            </a:xfrm>
            <a:custGeom>
              <a:rect b="b" l="l" r="r" t="t"/>
              <a:pathLst>
                <a:path extrusionOk="0" h="125859" w="692">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 name="Google Shape;913;p3"/>
          <p:cNvGrpSpPr/>
          <p:nvPr/>
        </p:nvGrpSpPr>
        <p:grpSpPr>
          <a:xfrm>
            <a:off x="7928022" y="-1528"/>
            <a:ext cx="1218286" cy="1217209"/>
            <a:chOff x="7872825" y="18625"/>
            <a:chExt cx="1218286" cy="1217209"/>
          </a:xfrm>
        </p:grpSpPr>
        <p:sp>
          <p:nvSpPr>
            <p:cNvPr id="914" name="Google Shape;914;p3"/>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9960" name="Shape 9960"/>
        <p:cNvGrpSpPr/>
        <p:nvPr/>
      </p:nvGrpSpPr>
      <p:grpSpPr>
        <a:xfrm>
          <a:off x="0" y="0"/>
          <a:ext cx="0" cy="0"/>
          <a:chOff x="0" y="0"/>
          <a:chExt cx="0" cy="0"/>
        </a:xfrm>
      </p:grpSpPr>
      <p:sp>
        <p:nvSpPr>
          <p:cNvPr id="9961" name="Google Shape;9961;p21"/>
          <p:cNvSpPr txBox="1"/>
          <p:nvPr>
            <p:ph hasCustomPrompt="1" type="title"/>
          </p:nvPr>
        </p:nvSpPr>
        <p:spPr>
          <a:xfrm>
            <a:off x="713363" y="688550"/>
            <a:ext cx="5004000" cy="828300"/>
          </a:xfrm>
          <a:prstGeom prst="rect">
            <a:avLst/>
          </a:prstGeom>
        </p:spPr>
        <p:txBody>
          <a:bodyPr anchorCtr="0" anchor="ctr" bIns="91425" lIns="91425" spcFirstLastPara="1" rIns="91425" wrap="square" tIns="91425">
            <a:noAutofit/>
          </a:bodyPr>
          <a:lstStyle>
            <a:lvl1pPr lvl="0" rtl="0">
              <a:spcBef>
                <a:spcPts val="0"/>
              </a:spcBef>
              <a:spcAft>
                <a:spcPts val="0"/>
              </a:spcAft>
              <a:buSzPts val="6200"/>
              <a:buNone/>
              <a:defRPr sz="4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9962" name="Google Shape;9962;p21"/>
          <p:cNvSpPr txBox="1"/>
          <p:nvPr>
            <p:ph idx="1" type="subTitle"/>
          </p:nvPr>
        </p:nvSpPr>
        <p:spPr>
          <a:xfrm>
            <a:off x="713363" y="1394563"/>
            <a:ext cx="5004000" cy="4452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800">
                <a:latin typeface="Josefin Sans"/>
                <a:ea typeface="Josefin Sans"/>
                <a:cs typeface="Josefin Sans"/>
                <a:sym typeface="Josefin Sans"/>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963" name="Google Shape;9963;p21"/>
          <p:cNvSpPr txBox="1"/>
          <p:nvPr>
            <p:ph hasCustomPrompt="1" idx="2" type="title"/>
          </p:nvPr>
        </p:nvSpPr>
        <p:spPr>
          <a:xfrm>
            <a:off x="2069988" y="1996134"/>
            <a:ext cx="5004000" cy="8283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4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9964" name="Google Shape;9964;p21"/>
          <p:cNvSpPr txBox="1"/>
          <p:nvPr>
            <p:ph idx="3" type="subTitle"/>
          </p:nvPr>
        </p:nvSpPr>
        <p:spPr>
          <a:xfrm>
            <a:off x="2069988" y="2702156"/>
            <a:ext cx="5004000" cy="4452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800">
                <a:latin typeface="Josefin Sans"/>
                <a:ea typeface="Josefin Sans"/>
                <a:cs typeface="Josefin Sans"/>
                <a:sym typeface="Josefin Sans"/>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965" name="Google Shape;9965;p21"/>
          <p:cNvSpPr txBox="1"/>
          <p:nvPr>
            <p:ph hasCustomPrompt="1" idx="4" type="title"/>
          </p:nvPr>
        </p:nvSpPr>
        <p:spPr>
          <a:xfrm>
            <a:off x="3426613" y="3303706"/>
            <a:ext cx="5004000" cy="8283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6200"/>
              <a:buNone/>
              <a:defRPr sz="4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9966" name="Google Shape;9966;p21"/>
          <p:cNvSpPr txBox="1"/>
          <p:nvPr>
            <p:ph idx="5" type="subTitle"/>
          </p:nvPr>
        </p:nvSpPr>
        <p:spPr>
          <a:xfrm>
            <a:off x="3426613" y="4009737"/>
            <a:ext cx="5004000" cy="4452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800">
                <a:latin typeface="Josefin Sans"/>
                <a:ea typeface="Josefin Sans"/>
                <a:cs typeface="Josefin Sans"/>
                <a:sym typeface="Josefin Sans"/>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9967" name="Google Shape;9967;p21"/>
          <p:cNvGrpSpPr/>
          <p:nvPr/>
        </p:nvGrpSpPr>
        <p:grpSpPr>
          <a:xfrm>
            <a:off x="1" y="4"/>
            <a:ext cx="9150144" cy="5143520"/>
            <a:chOff x="235725" y="843675"/>
            <a:chExt cx="7148550" cy="4018375"/>
          </a:xfrm>
        </p:grpSpPr>
        <p:sp>
          <p:nvSpPr>
            <p:cNvPr id="9968" name="Google Shape;9968;p21"/>
            <p:cNvSpPr/>
            <p:nvPr/>
          </p:nvSpPr>
          <p:spPr>
            <a:xfrm>
              <a:off x="3930550" y="3101400"/>
              <a:ext cx="1724625" cy="921400"/>
            </a:xfrm>
            <a:custGeom>
              <a:rect b="b" l="l" r="r" t="t"/>
              <a:pathLst>
                <a:path extrusionOk="0" h="36856" w="68985">
                  <a:moveTo>
                    <a:pt x="0" y="1"/>
                  </a:moveTo>
                  <a:lnTo>
                    <a:pt x="0" y="1"/>
                  </a:lnTo>
                  <a:cubicBezTo>
                    <a:pt x="464" y="1132"/>
                    <a:pt x="1084" y="2168"/>
                    <a:pt x="1738" y="3203"/>
                  </a:cubicBezTo>
                  <a:cubicBezTo>
                    <a:pt x="3358" y="5739"/>
                    <a:pt x="5382" y="7978"/>
                    <a:pt x="7465" y="10133"/>
                  </a:cubicBezTo>
                  <a:cubicBezTo>
                    <a:pt x="9573" y="12276"/>
                    <a:pt x="11728" y="14395"/>
                    <a:pt x="14002" y="16348"/>
                  </a:cubicBezTo>
                  <a:cubicBezTo>
                    <a:pt x="17193" y="18991"/>
                    <a:pt x="20526" y="21491"/>
                    <a:pt x="24039" y="23694"/>
                  </a:cubicBezTo>
                  <a:cubicBezTo>
                    <a:pt x="26956" y="25528"/>
                    <a:pt x="30004" y="27147"/>
                    <a:pt x="33099" y="28647"/>
                  </a:cubicBezTo>
                  <a:cubicBezTo>
                    <a:pt x="36231" y="30147"/>
                    <a:pt x="39422" y="31552"/>
                    <a:pt x="42720" y="32671"/>
                  </a:cubicBezTo>
                  <a:cubicBezTo>
                    <a:pt x="45994" y="33755"/>
                    <a:pt x="49340" y="34588"/>
                    <a:pt x="52721" y="35303"/>
                  </a:cubicBezTo>
                  <a:cubicBezTo>
                    <a:pt x="56784" y="36121"/>
                    <a:pt x="60937" y="36855"/>
                    <a:pt x="65106" y="36855"/>
                  </a:cubicBezTo>
                  <a:cubicBezTo>
                    <a:pt x="66398" y="36855"/>
                    <a:pt x="67692" y="36785"/>
                    <a:pt x="68985" y="36624"/>
                  </a:cubicBezTo>
                  <a:cubicBezTo>
                    <a:pt x="66830" y="36612"/>
                    <a:pt x="64687" y="36410"/>
                    <a:pt x="62544" y="36172"/>
                  </a:cubicBezTo>
                  <a:cubicBezTo>
                    <a:pt x="60293" y="35910"/>
                    <a:pt x="58436" y="35672"/>
                    <a:pt x="56150" y="35255"/>
                  </a:cubicBezTo>
                  <a:cubicBezTo>
                    <a:pt x="51471" y="34398"/>
                    <a:pt x="46827" y="33267"/>
                    <a:pt x="42327" y="31671"/>
                  </a:cubicBezTo>
                  <a:cubicBezTo>
                    <a:pt x="38648" y="30350"/>
                    <a:pt x="35421" y="28814"/>
                    <a:pt x="31837" y="26980"/>
                  </a:cubicBezTo>
                  <a:cubicBezTo>
                    <a:pt x="26408" y="24194"/>
                    <a:pt x="20967" y="20706"/>
                    <a:pt x="16550" y="17086"/>
                  </a:cubicBezTo>
                  <a:cubicBezTo>
                    <a:pt x="13216" y="14467"/>
                    <a:pt x="10192" y="11478"/>
                    <a:pt x="7263" y="8418"/>
                  </a:cubicBezTo>
                  <a:cubicBezTo>
                    <a:pt x="5703" y="6775"/>
                    <a:pt x="4251" y="5013"/>
                    <a:pt x="2738" y="3299"/>
                  </a:cubicBezTo>
                  <a:cubicBezTo>
                    <a:pt x="1798" y="2215"/>
                    <a:pt x="833" y="115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21"/>
            <p:cNvSpPr/>
            <p:nvPr/>
          </p:nvSpPr>
          <p:spPr>
            <a:xfrm>
              <a:off x="5820050" y="3052600"/>
              <a:ext cx="898075" cy="426250"/>
            </a:xfrm>
            <a:custGeom>
              <a:rect b="b" l="l" r="r" t="t"/>
              <a:pathLst>
                <a:path extrusionOk="0" h="17050" w="35923">
                  <a:moveTo>
                    <a:pt x="35922" y="0"/>
                  </a:moveTo>
                  <a:lnTo>
                    <a:pt x="35922" y="0"/>
                  </a:lnTo>
                  <a:cubicBezTo>
                    <a:pt x="35779" y="107"/>
                    <a:pt x="35613" y="226"/>
                    <a:pt x="35458" y="333"/>
                  </a:cubicBezTo>
                  <a:cubicBezTo>
                    <a:pt x="35160" y="560"/>
                    <a:pt x="34839" y="774"/>
                    <a:pt x="34493" y="1012"/>
                  </a:cubicBezTo>
                  <a:cubicBezTo>
                    <a:pt x="33136" y="1965"/>
                    <a:pt x="31791" y="2917"/>
                    <a:pt x="30433" y="3893"/>
                  </a:cubicBezTo>
                  <a:cubicBezTo>
                    <a:pt x="27814" y="5822"/>
                    <a:pt x="25016" y="7489"/>
                    <a:pt x="22099" y="8954"/>
                  </a:cubicBezTo>
                  <a:cubicBezTo>
                    <a:pt x="18694" y="10680"/>
                    <a:pt x="15801" y="11930"/>
                    <a:pt x="12288" y="13085"/>
                  </a:cubicBezTo>
                  <a:cubicBezTo>
                    <a:pt x="9359" y="14073"/>
                    <a:pt x="6371" y="14871"/>
                    <a:pt x="3347" y="15526"/>
                  </a:cubicBezTo>
                  <a:cubicBezTo>
                    <a:pt x="2466" y="15692"/>
                    <a:pt x="1620" y="15835"/>
                    <a:pt x="775" y="15978"/>
                  </a:cubicBezTo>
                  <a:cubicBezTo>
                    <a:pt x="561" y="16359"/>
                    <a:pt x="299" y="16728"/>
                    <a:pt x="1" y="17050"/>
                  </a:cubicBezTo>
                  <a:cubicBezTo>
                    <a:pt x="1287" y="16883"/>
                    <a:pt x="2585" y="16693"/>
                    <a:pt x="3870" y="16431"/>
                  </a:cubicBezTo>
                  <a:cubicBezTo>
                    <a:pt x="10264" y="15097"/>
                    <a:pt x="16515" y="12978"/>
                    <a:pt x="22349" y="9989"/>
                  </a:cubicBezTo>
                  <a:cubicBezTo>
                    <a:pt x="25623" y="8322"/>
                    <a:pt x="28850" y="6513"/>
                    <a:pt x="31683" y="4155"/>
                  </a:cubicBezTo>
                  <a:cubicBezTo>
                    <a:pt x="33136" y="2917"/>
                    <a:pt x="34529" y="1584"/>
                    <a:pt x="35803" y="131"/>
                  </a:cubicBezTo>
                  <a:cubicBezTo>
                    <a:pt x="35851" y="95"/>
                    <a:pt x="35874" y="48"/>
                    <a:pt x="35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21"/>
            <p:cNvSpPr/>
            <p:nvPr/>
          </p:nvSpPr>
          <p:spPr>
            <a:xfrm>
              <a:off x="5086350" y="3435675"/>
              <a:ext cx="159250" cy="41100"/>
            </a:xfrm>
            <a:custGeom>
              <a:rect b="b" l="l" r="r" t="t"/>
              <a:pathLst>
                <a:path extrusionOk="0" h="1644" w="6370">
                  <a:moveTo>
                    <a:pt x="572" y="0"/>
                  </a:moveTo>
                  <a:cubicBezTo>
                    <a:pt x="441" y="238"/>
                    <a:pt x="250" y="429"/>
                    <a:pt x="0" y="536"/>
                  </a:cubicBezTo>
                  <a:cubicBezTo>
                    <a:pt x="1988" y="965"/>
                    <a:pt x="4012" y="1334"/>
                    <a:pt x="6036" y="1643"/>
                  </a:cubicBezTo>
                  <a:cubicBezTo>
                    <a:pt x="6144" y="1429"/>
                    <a:pt x="6251" y="1203"/>
                    <a:pt x="6370" y="977"/>
                  </a:cubicBezTo>
                  <a:cubicBezTo>
                    <a:pt x="5667" y="870"/>
                    <a:pt x="4953" y="774"/>
                    <a:pt x="4203" y="655"/>
                  </a:cubicBezTo>
                  <a:cubicBezTo>
                    <a:pt x="2988" y="453"/>
                    <a:pt x="1786" y="238"/>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21"/>
            <p:cNvSpPr/>
            <p:nvPr/>
          </p:nvSpPr>
          <p:spPr>
            <a:xfrm>
              <a:off x="4180575" y="2985625"/>
              <a:ext cx="854000" cy="451850"/>
            </a:xfrm>
            <a:custGeom>
              <a:rect b="b" l="l" r="r" t="t"/>
              <a:pathLst>
                <a:path extrusionOk="0" h="18074" w="34160">
                  <a:moveTo>
                    <a:pt x="0" y="0"/>
                  </a:moveTo>
                  <a:lnTo>
                    <a:pt x="0" y="0"/>
                  </a:lnTo>
                  <a:cubicBezTo>
                    <a:pt x="2501" y="2739"/>
                    <a:pt x="5430" y="5048"/>
                    <a:pt x="8454" y="7156"/>
                  </a:cubicBezTo>
                  <a:cubicBezTo>
                    <a:pt x="12276" y="9858"/>
                    <a:pt x="16490" y="11978"/>
                    <a:pt x="20812" y="13788"/>
                  </a:cubicBezTo>
                  <a:cubicBezTo>
                    <a:pt x="24801" y="15407"/>
                    <a:pt x="28885" y="16776"/>
                    <a:pt x="33052" y="17800"/>
                  </a:cubicBezTo>
                  <a:cubicBezTo>
                    <a:pt x="33433" y="17895"/>
                    <a:pt x="33790" y="17979"/>
                    <a:pt x="34159" y="18074"/>
                  </a:cubicBezTo>
                  <a:cubicBezTo>
                    <a:pt x="34064" y="17859"/>
                    <a:pt x="34028" y="17621"/>
                    <a:pt x="34052" y="17407"/>
                  </a:cubicBezTo>
                  <a:cubicBezTo>
                    <a:pt x="29754" y="16395"/>
                    <a:pt x="25515" y="15062"/>
                    <a:pt x="21384" y="13442"/>
                  </a:cubicBezTo>
                  <a:cubicBezTo>
                    <a:pt x="17776" y="12002"/>
                    <a:pt x="14026" y="10168"/>
                    <a:pt x="10597" y="7989"/>
                  </a:cubicBezTo>
                  <a:cubicBezTo>
                    <a:pt x="8382" y="6560"/>
                    <a:pt x="6251" y="4989"/>
                    <a:pt x="4167" y="3370"/>
                  </a:cubicBezTo>
                  <a:cubicBezTo>
                    <a:pt x="2751" y="2274"/>
                    <a:pt x="1358" y="120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21"/>
            <p:cNvSpPr/>
            <p:nvPr/>
          </p:nvSpPr>
          <p:spPr>
            <a:xfrm>
              <a:off x="5442325" y="3477950"/>
              <a:ext cx="74150" cy="20250"/>
            </a:xfrm>
            <a:custGeom>
              <a:rect b="b" l="l" r="r" t="t"/>
              <a:pathLst>
                <a:path extrusionOk="0" h="810" w="2966">
                  <a:moveTo>
                    <a:pt x="882" y="0"/>
                  </a:moveTo>
                  <a:cubicBezTo>
                    <a:pt x="584" y="250"/>
                    <a:pt x="287" y="512"/>
                    <a:pt x="1" y="762"/>
                  </a:cubicBezTo>
                  <a:cubicBezTo>
                    <a:pt x="882" y="786"/>
                    <a:pt x="1775" y="810"/>
                    <a:pt x="2668" y="810"/>
                  </a:cubicBezTo>
                  <a:cubicBezTo>
                    <a:pt x="2632" y="536"/>
                    <a:pt x="2704" y="250"/>
                    <a:pt x="2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21"/>
            <p:cNvSpPr/>
            <p:nvPr/>
          </p:nvSpPr>
          <p:spPr>
            <a:xfrm>
              <a:off x="3954650" y="3223450"/>
              <a:ext cx="491750" cy="480425"/>
            </a:xfrm>
            <a:custGeom>
              <a:rect b="b" l="l" r="r" t="t"/>
              <a:pathLst>
                <a:path extrusionOk="0" h="19217" w="19670">
                  <a:moveTo>
                    <a:pt x="0" y="0"/>
                  </a:moveTo>
                  <a:cubicBezTo>
                    <a:pt x="1036" y="1560"/>
                    <a:pt x="2048" y="3143"/>
                    <a:pt x="3191" y="4620"/>
                  </a:cubicBezTo>
                  <a:cubicBezTo>
                    <a:pt x="4334" y="6084"/>
                    <a:pt x="5596" y="7442"/>
                    <a:pt x="6882" y="8799"/>
                  </a:cubicBezTo>
                  <a:cubicBezTo>
                    <a:pt x="10037" y="12204"/>
                    <a:pt x="13562" y="15240"/>
                    <a:pt x="17467" y="17776"/>
                  </a:cubicBezTo>
                  <a:cubicBezTo>
                    <a:pt x="18193" y="18264"/>
                    <a:pt x="18931" y="18741"/>
                    <a:pt x="19670" y="19217"/>
                  </a:cubicBezTo>
                  <a:cubicBezTo>
                    <a:pt x="18908" y="18574"/>
                    <a:pt x="18110" y="17955"/>
                    <a:pt x="17324" y="17324"/>
                  </a:cubicBezTo>
                  <a:cubicBezTo>
                    <a:pt x="15098" y="15538"/>
                    <a:pt x="12776" y="13823"/>
                    <a:pt x="10692" y="11847"/>
                  </a:cubicBezTo>
                  <a:cubicBezTo>
                    <a:pt x="8204" y="9478"/>
                    <a:pt x="5870" y="6953"/>
                    <a:pt x="3620" y="4358"/>
                  </a:cubicBezTo>
                  <a:cubicBezTo>
                    <a:pt x="2382" y="2929"/>
                    <a:pt x="1251" y="141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21"/>
            <p:cNvSpPr/>
            <p:nvPr/>
          </p:nvSpPr>
          <p:spPr>
            <a:xfrm>
              <a:off x="4480900" y="3725875"/>
              <a:ext cx="934975" cy="358700"/>
            </a:xfrm>
            <a:custGeom>
              <a:rect b="b" l="l" r="r" t="t"/>
              <a:pathLst>
                <a:path extrusionOk="0" h="14348" w="37399">
                  <a:moveTo>
                    <a:pt x="1" y="1"/>
                  </a:moveTo>
                  <a:cubicBezTo>
                    <a:pt x="1894" y="1263"/>
                    <a:pt x="3763" y="2537"/>
                    <a:pt x="5740" y="3632"/>
                  </a:cubicBezTo>
                  <a:cubicBezTo>
                    <a:pt x="8347" y="5025"/>
                    <a:pt x="11038" y="6275"/>
                    <a:pt x="13752" y="7478"/>
                  </a:cubicBezTo>
                  <a:cubicBezTo>
                    <a:pt x="16789" y="8788"/>
                    <a:pt x="19837" y="10038"/>
                    <a:pt x="22992" y="11074"/>
                  </a:cubicBezTo>
                  <a:cubicBezTo>
                    <a:pt x="26492" y="12121"/>
                    <a:pt x="30028" y="13098"/>
                    <a:pt x="33636" y="13729"/>
                  </a:cubicBezTo>
                  <a:cubicBezTo>
                    <a:pt x="34886" y="13955"/>
                    <a:pt x="36148" y="14146"/>
                    <a:pt x="37398" y="14348"/>
                  </a:cubicBezTo>
                  <a:cubicBezTo>
                    <a:pt x="35958" y="13955"/>
                    <a:pt x="34529" y="13550"/>
                    <a:pt x="33100" y="13169"/>
                  </a:cubicBezTo>
                  <a:cubicBezTo>
                    <a:pt x="28754" y="12014"/>
                    <a:pt x="24361" y="11050"/>
                    <a:pt x="20146" y="9443"/>
                  </a:cubicBezTo>
                  <a:cubicBezTo>
                    <a:pt x="16074" y="7919"/>
                    <a:pt x="12407" y="6323"/>
                    <a:pt x="8478" y="4406"/>
                  </a:cubicBezTo>
                  <a:cubicBezTo>
                    <a:pt x="5620" y="3001"/>
                    <a:pt x="2834" y="143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21"/>
            <p:cNvSpPr/>
            <p:nvPr/>
          </p:nvSpPr>
          <p:spPr>
            <a:xfrm>
              <a:off x="3968925" y="3309175"/>
              <a:ext cx="1009400" cy="727200"/>
            </a:xfrm>
            <a:custGeom>
              <a:rect b="b" l="l" r="r" t="t"/>
              <a:pathLst>
                <a:path extrusionOk="0" h="29088" w="40376">
                  <a:moveTo>
                    <a:pt x="1" y="0"/>
                  </a:moveTo>
                  <a:lnTo>
                    <a:pt x="1" y="0"/>
                  </a:lnTo>
                  <a:cubicBezTo>
                    <a:pt x="1668" y="3822"/>
                    <a:pt x="4573" y="6882"/>
                    <a:pt x="7490" y="9787"/>
                  </a:cubicBezTo>
                  <a:cubicBezTo>
                    <a:pt x="11324" y="13585"/>
                    <a:pt x="15753" y="16752"/>
                    <a:pt x="20301" y="19657"/>
                  </a:cubicBezTo>
                  <a:cubicBezTo>
                    <a:pt x="22409" y="20943"/>
                    <a:pt x="24587" y="22134"/>
                    <a:pt x="26766" y="23301"/>
                  </a:cubicBezTo>
                  <a:cubicBezTo>
                    <a:pt x="28897" y="24420"/>
                    <a:pt x="31041" y="25527"/>
                    <a:pt x="33255" y="26480"/>
                  </a:cubicBezTo>
                  <a:cubicBezTo>
                    <a:pt x="35577" y="27468"/>
                    <a:pt x="37982" y="28289"/>
                    <a:pt x="40375" y="29087"/>
                  </a:cubicBezTo>
                  <a:cubicBezTo>
                    <a:pt x="37779" y="27896"/>
                    <a:pt x="35232" y="26646"/>
                    <a:pt x="32636" y="25491"/>
                  </a:cubicBezTo>
                  <a:cubicBezTo>
                    <a:pt x="30076" y="24289"/>
                    <a:pt x="27564" y="22991"/>
                    <a:pt x="25076" y="21634"/>
                  </a:cubicBezTo>
                  <a:cubicBezTo>
                    <a:pt x="22885" y="20443"/>
                    <a:pt x="20718" y="19229"/>
                    <a:pt x="18646" y="17824"/>
                  </a:cubicBezTo>
                  <a:cubicBezTo>
                    <a:pt x="14693" y="15193"/>
                    <a:pt x="11145" y="12597"/>
                    <a:pt x="7788" y="9251"/>
                  </a:cubicBezTo>
                  <a:cubicBezTo>
                    <a:pt x="4906" y="6346"/>
                    <a:pt x="2132" y="341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21"/>
            <p:cNvSpPr/>
            <p:nvPr/>
          </p:nvSpPr>
          <p:spPr>
            <a:xfrm>
              <a:off x="4419600" y="3812500"/>
              <a:ext cx="493225" cy="256000"/>
            </a:xfrm>
            <a:custGeom>
              <a:rect b="b" l="l" r="r" t="t"/>
              <a:pathLst>
                <a:path extrusionOk="0" h="10240" w="19729">
                  <a:moveTo>
                    <a:pt x="0" y="1"/>
                  </a:moveTo>
                  <a:lnTo>
                    <a:pt x="0" y="1"/>
                  </a:lnTo>
                  <a:cubicBezTo>
                    <a:pt x="2977" y="2287"/>
                    <a:pt x="6215" y="4180"/>
                    <a:pt x="9549" y="5870"/>
                  </a:cubicBezTo>
                  <a:cubicBezTo>
                    <a:pt x="11251" y="6751"/>
                    <a:pt x="12942" y="7633"/>
                    <a:pt x="14692" y="8371"/>
                  </a:cubicBezTo>
                  <a:cubicBezTo>
                    <a:pt x="16181" y="9026"/>
                    <a:pt x="17717" y="9549"/>
                    <a:pt x="19252" y="10073"/>
                  </a:cubicBezTo>
                  <a:cubicBezTo>
                    <a:pt x="19419" y="10133"/>
                    <a:pt x="19574" y="10180"/>
                    <a:pt x="19729" y="10240"/>
                  </a:cubicBezTo>
                  <a:cubicBezTo>
                    <a:pt x="19431" y="10085"/>
                    <a:pt x="19110" y="9942"/>
                    <a:pt x="18776" y="9776"/>
                  </a:cubicBezTo>
                  <a:cubicBezTo>
                    <a:pt x="12454" y="6632"/>
                    <a:pt x="6132" y="351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21"/>
            <p:cNvSpPr/>
            <p:nvPr/>
          </p:nvSpPr>
          <p:spPr>
            <a:xfrm>
              <a:off x="3871600" y="3253200"/>
              <a:ext cx="506050" cy="541775"/>
            </a:xfrm>
            <a:custGeom>
              <a:rect b="b" l="l" r="r" t="t"/>
              <a:pathLst>
                <a:path extrusionOk="0" h="21671" w="20242">
                  <a:moveTo>
                    <a:pt x="1" y="1"/>
                  </a:moveTo>
                  <a:cubicBezTo>
                    <a:pt x="405" y="941"/>
                    <a:pt x="846" y="1846"/>
                    <a:pt x="1334" y="2739"/>
                  </a:cubicBezTo>
                  <a:cubicBezTo>
                    <a:pt x="3311" y="6371"/>
                    <a:pt x="5930" y="9597"/>
                    <a:pt x="8787" y="12562"/>
                  </a:cubicBezTo>
                  <a:cubicBezTo>
                    <a:pt x="10514" y="14312"/>
                    <a:pt x="12312" y="15991"/>
                    <a:pt x="14252" y="17503"/>
                  </a:cubicBezTo>
                  <a:cubicBezTo>
                    <a:pt x="16169" y="18991"/>
                    <a:pt x="18193" y="20372"/>
                    <a:pt x="20241" y="21670"/>
                  </a:cubicBezTo>
                  <a:cubicBezTo>
                    <a:pt x="16943" y="18848"/>
                    <a:pt x="13395" y="16265"/>
                    <a:pt x="10276" y="13193"/>
                  </a:cubicBezTo>
                  <a:cubicBezTo>
                    <a:pt x="7001" y="10014"/>
                    <a:pt x="4513" y="6680"/>
                    <a:pt x="1953" y="2989"/>
                  </a:cubicBezTo>
                  <a:cubicBezTo>
                    <a:pt x="1322" y="2073"/>
                    <a:pt x="703" y="1132"/>
                    <a:pt x="108" y="179"/>
                  </a:cubicBezTo>
                  <a:cubicBezTo>
                    <a:pt x="84" y="120"/>
                    <a:pt x="36" y="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21"/>
            <p:cNvSpPr/>
            <p:nvPr/>
          </p:nvSpPr>
          <p:spPr>
            <a:xfrm>
              <a:off x="3897500" y="3394900"/>
              <a:ext cx="684325" cy="587000"/>
            </a:xfrm>
            <a:custGeom>
              <a:rect b="b" l="l" r="r" t="t"/>
              <a:pathLst>
                <a:path extrusionOk="0" h="23480" w="27373">
                  <a:moveTo>
                    <a:pt x="0" y="0"/>
                  </a:moveTo>
                  <a:lnTo>
                    <a:pt x="0" y="0"/>
                  </a:lnTo>
                  <a:cubicBezTo>
                    <a:pt x="3037" y="5513"/>
                    <a:pt x="7406" y="10144"/>
                    <a:pt x="12252" y="14085"/>
                  </a:cubicBezTo>
                  <a:cubicBezTo>
                    <a:pt x="14121" y="15597"/>
                    <a:pt x="16086" y="17002"/>
                    <a:pt x="18098" y="18336"/>
                  </a:cubicBezTo>
                  <a:cubicBezTo>
                    <a:pt x="19824" y="19467"/>
                    <a:pt x="21575" y="20574"/>
                    <a:pt x="23408" y="21515"/>
                  </a:cubicBezTo>
                  <a:cubicBezTo>
                    <a:pt x="24718" y="22193"/>
                    <a:pt x="26039" y="22824"/>
                    <a:pt x="27373" y="23479"/>
                  </a:cubicBezTo>
                  <a:cubicBezTo>
                    <a:pt x="25849" y="22491"/>
                    <a:pt x="24361" y="21467"/>
                    <a:pt x="22849" y="20515"/>
                  </a:cubicBezTo>
                  <a:cubicBezTo>
                    <a:pt x="18717" y="17979"/>
                    <a:pt x="14669" y="15478"/>
                    <a:pt x="11145" y="12383"/>
                  </a:cubicBezTo>
                  <a:cubicBezTo>
                    <a:pt x="8656" y="10287"/>
                    <a:pt x="6394" y="7918"/>
                    <a:pt x="4299" y="5441"/>
                  </a:cubicBezTo>
                  <a:cubicBezTo>
                    <a:pt x="2739" y="3620"/>
                    <a:pt x="1358" y="18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21"/>
            <p:cNvSpPr/>
            <p:nvPr/>
          </p:nvSpPr>
          <p:spPr>
            <a:xfrm>
              <a:off x="4621400" y="4011050"/>
              <a:ext cx="248275" cy="109850"/>
            </a:xfrm>
            <a:custGeom>
              <a:rect b="b" l="l" r="r" t="t"/>
              <a:pathLst>
                <a:path extrusionOk="0" h="4394" w="9931">
                  <a:moveTo>
                    <a:pt x="0" y="0"/>
                  </a:moveTo>
                  <a:lnTo>
                    <a:pt x="0" y="0"/>
                  </a:lnTo>
                  <a:cubicBezTo>
                    <a:pt x="1679" y="1000"/>
                    <a:pt x="3394" y="1965"/>
                    <a:pt x="5203" y="2774"/>
                  </a:cubicBezTo>
                  <a:cubicBezTo>
                    <a:pt x="6727" y="3441"/>
                    <a:pt x="8323" y="3953"/>
                    <a:pt x="9930" y="4393"/>
                  </a:cubicBezTo>
                  <a:cubicBezTo>
                    <a:pt x="6966" y="2846"/>
                    <a:pt x="3346" y="119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21"/>
            <p:cNvSpPr/>
            <p:nvPr/>
          </p:nvSpPr>
          <p:spPr>
            <a:xfrm>
              <a:off x="4181475" y="3795250"/>
              <a:ext cx="556925" cy="334575"/>
            </a:xfrm>
            <a:custGeom>
              <a:rect b="b" l="l" r="r" t="t"/>
              <a:pathLst>
                <a:path extrusionOk="0" h="13383" w="22277">
                  <a:moveTo>
                    <a:pt x="0" y="0"/>
                  </a:moveTo>
                  <a:lnTo>
                    <a:pt x="0" y="0"/>
                  </a:lnTo>
                  <a:cubicBezTo>
                    <a:pt x="607" y="572"/>
                    <a:pt x="1214" y="1155"/>
                    <a:pt x="1845" y="1703"/>
                  </a:cubicBezTo>
                  <a:cubicBezTo>
                    <a:pt x="4596" y="4191"/>
                    <a:pt x="7715" y="6227"/>
                    <a:pt x="10870" y="8144"/>
                  </a:cubicBezTo>
                  <a:cubicBezTo>
                    <a:pt x="14466" y="10323"/>
                    <a:pt x="18228" y="12252"/>
                    <a:pt x="22277" y="13383"/>
                  </a:cubicBezTo>
                  <a:cubicBezTo>
                    <a:pt x="20681" y="12764"/>
                    <a:pt x="19157" y="11966"/>
                    <a:pt x="17645" y="11192"/>
                  </a:cubicBezTo>
                  <a:cubicBezTo>
                    <a:pt x="15442" y="10061"/>
                    <a:pt x="13287" y="8894"/>
                    <a:pt x="11168" y="7596"/>
                  </a:cubicBezTo>
                  <a:cubicBezTo>
                    <a:pt x="8215" y="5798"/>
                    <a:pt x="5394" y="3786"/>
                    <a:pt x="2536" y="1810"/>
                  </a:cubicBezTo>
                  <a:cubicBezTo>
                    <a:pt x="1691" y="1191"/>
                    <a:pt x="833" y="61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21"/>
            <p:cNvSpPr/>
            <p:nvPr/>
          </p:nvSpPr>
          <p:spPr>
            <a:xfrm>
              <a:off x="3760275" y="3263925"/>
              <a:ext cx="386375" cy="507525"/>
            </a:xfrm>
            <a:custGeom>
              <a:rect b="b" l="l" r="r" t="t"/>
              <a:pathLst>
                <a:path extrusionOk="0" h="20301" w="15455">
                  <a:moveTo>
                    <a:pt x="1" y="0"/>
                  </a:moveTo>
                  <a:lnTo>
                    <a:pt x="1" y="0"/>
                  </a:lnTo>
                  <a:cubicBezTo>
                    <a:pt x="4" y="12"/>
                    <a:pt x="7" y="23"/>
                    <a:pt x="11" y="33"/>
                  </a:cubicBezTo>
                  <a:lnTo>
                    <a:pt x="11" y="33"/>
                  </a:lnTo>
                  <a:cubicBezTo>
                    <a:pt x="8" y="22"/>
                    <a:pt x="4" y="11"/>
                    <a:pt x="1" y="0"/>
                  </a:cubicBezTo>
                  <a:close/>
                  <a:moveTo>
                    <a:pt x="11" y="33"/>
                  </a:moveTo>
                  <a:cubicBezTo>
                    <a:pt x="248" y="760"/>
                    <a:pt x="541" y="1475"/>
                    <a:pt x="846" y="2179"/>
                  </a:cubicBezTo>
                  <a:cubicBezTo>
                    <a:pt x="1668" y="4037"/>
                    <a:pt x="2620" y="5835"/>
                    <a:pt x="3715" y="7549"/>
                  </a:cubicBezTo>
                  <a:cubicBezTo>
                    <a:pt x="4906" y="9394"/>
                    <a:pt x="6275" y="11121"/>
                    <a:pt x="7692" y="12800"/>
                  </a:cubicBezTo>
                  <a:cubicBezTo>
                    <a:pt x="10002" y="15586"/>
                    <a:pt x="12502" y="18241"/>
                    <a:pt x="15455" y="20301"/>
                  </a:cubicBezTo>
                  <a:cubicBezTo>
                    <a:pt x="13931" y="18836"/>
                    <a:pt x="12478" y="17288"/>
                    <a:pt x="11097" y="15693"/>
                  </a:cubicBezTo>
                  <a:cubicBezTo>
                    <a:pt x="9442" y="13847"/>
                    <a:pt x="7811" y="11954"/>
                    <a:pt x="6287" y="9990"/>
                  </a:cubicBezTo>
                  <a:cubicBezTo>
                    <a:pt x="4739" y="8025"/>
                    <a:pt x="2977" y="4977"/>
                    <a:pt x="1489" y="2560"/>
                  </a:cubicBezTo>
                  <a:cubicBezTo>
                    <a:pt x="989" y="1763"/>
                    <a:pt x="513" y="941"/>
                    <a:pt x="60" y="120"/>
                  </a:cubicBezTo>
                  <a:cubicBezTo>
                    <a:pt x="42" y="92"/>
                    <a:pt x="24" y="65"/>
                    <a:pt x="11" y="3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21"/>
            <p:cNvSpPr/>
            <p:nvPr/>
          </p:nvSpPr>
          <p:spPr>
            <a:xfrm>
              <a:off x="3687050" y="3238025"/>
              <a:ext cx="878425" cy="884650"/>
            </a:xfrm>
            <a:custGeom>
              <a:rect b="b" l="l" r="r" t="t"/>
              <a:pathLst>
                <a:path extrusionOk="0" h="35386" w="35137">
                  <a:moveTo>
                    <a:pt x="1" y="1"/>
                  </a:moveTo>
                  <a:lnTo>
                    <a:pt x="1" y="1"/>
                  </a:lnTo>
                  <a:cubicBezTo>
                    <a:pt x="1525" y="5108"/>
                    <a:pt x="4358" y="9728"/>
                    <a:pt x="7609" y="13895"/>
                  </a:cubicBezTo>
                  <a:cubicBezTo>
                    <a:pt x="11050" y="18420"/>
                    <a:pt x="15110" y="22456"/>
                    <a:pt x="19634" y="25897"/>
                  </a:cubicBezTo>
                  <a:cubicBezTo>
                    <a:pt x="22206" y="27933"/>
                    <a:pt x="25409" y="30242"/>
                    <a:pt x="28480" y="32100"/>
                  </a:cubicBezTo>
                  <a:cubicBezTo>
                    <a:pt x="30578" y="33391"/>
                    <a:pt x="32852" y="34400"/>
                    <a:pt x="35104" y="35372"/>
                  </a:cubicBezTo>
                  <a:lnTo>
                    <a:pt x="35104" y="35372"/>
                  </a:lnTo>
                  <a:cubicBezTo>
                    <a:pt x="34973" y="35314"/>
                    <a:pt x="34851" y="35236"/>
                    <a:pt x="34719" y="35148"/>
                  </a:cubicBezTo>
                  <a:cubicBezTo>
                    <a:pt x="32338" y="33517"/>
                    <a:pt x="29921" y="31897"/>
                    <a:pt x="27433" y="30421"/>
                  </a:cubicBezTo>
                  <a:cubicBezTo>
                    <a:pt x="24754" y="28778"/>
                    <a:pt x="22170" y="27016"/>
                    <a:pt x="19682" y="25111"/>
                  </a:cubicBezTo>
                  <a:cubicBezTo>
                    <a:pt x="17241" y="23301"/>
                    <a:pt x="14729" y="21075"/>
                    <a:pt x="12455" y="18741"/>
                  </a:cubicBezTo>
                  <a:cubicBezTo>
                    <a:pt x="11026" y="17277"/>
                    <a:pt x="9692" y="15729"/>
                    <a:pt x="8430" y="14121"/>
                  </a:cubicBezTo>
                  <a:cubicBezTo>
                    <a:pt x="7109" y="12466"/>
                    <a:pt x="5859" y="10776"/>
                    <a:pt x="4680" y="8883"/>
                  </a:cubicBezTo>
                  <a:cubicBezTo>
                    <a:pt x="3918" y="7680"/>
                    <a:pt x="3251" y="6430"/>
                    <a:pt x="2572" y="5180"/>
                  </a:cubicBezTo>
                  <a:cubicBezTo>
                    <a:pt x="1644" y="3477"/>
                    <a:pt x="751" y="1775"/>
                    <a:pt x="1" y="1"/>
                  </a:cubicBezTo>
                  <a:close/>
                  <a:moveTo>
                    <a:pt x="35104" y="35372"/>
                  </a:moveTo>
                  <a:cubicBezTo>
                    <a:pt x="35115" y="35377"/>
                    <a:pt x="35125" y="35381"/>
                    <a:pt x="35136" y="35386"/>
                  </a:cubicBezTo>
                  <a:cubicBezTo>
                    <a:pt x="35125" y="35381"/>
                    <a:pt x="35115" y="35377"/>
                    <a:pt x="35104" y="353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21"/>
            <p:cNvSpPr/>
            <p:nvPr/>
          </p:nvSpPr>
          <p:spPr>
            <a:xfrm>
              <a:off x="4053475" y="3847325"/>
              <a:ext cx="385775" cy="260475"/>
            </a:xfrm>
            <a:custGeom>
              <a:rect b="b" l="l" r="r" t="t"/>
              <a:pathLst>
                <a:path extrusionOk="0" h="10419" w="15431">
                  <a:moveTo>
                    <a:pt x="0" y="1"/>
                  </a:moveTo>
                  <a:lnTo>
                    <a:pt x="0" y="1"/>
                  </a:lnTo>
                  <a:cubicBezTo>
                    <a:pt x="203" y="215"/>
                    <a:pt x="393" y="441"/>
                    <a:pt x="608" y="644"/>
                  </a:cubicBezTo>
                  <a:cubicBezTo>
                    <a:pt x="4703" y="5025"/>
                    <a:pt x="9787" y="8430"/>
                    <a:pt x="15431" y="10419"/>
                  </a:cubicBezTo>
                  <a:cubicBezTo>
                    <a:pt x="12811" y="9049"/>
                    <a:pt x="10275" y="7502"/>
                    <a:pt x="7811" y="5882"/>
                  </a:cubicBezTo>
                  <a:cubicBezTo>
                    <a:pt x="5370" y="4204"/>
                    <a:pt x="3215" y="2501"/>
                    <a:pt x="953" y="751"/>
                  </a:cubicBezTo>
                  <a:cubicBezTo>
                    <a:pt x="619" y="501"/>
                    <a:pt x="310" y="2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21"/>
            <p:cNvSpPr/>
            <p:nvPr/>
          </p:nvSpPr>
          <p:spPr>
            <a:xfrm>
              <a:off x="3805825" y="3570200"/>
              <a:ext cx="210475" cy="239650"/>
            </a:xfrm>
            <a:custGeom>
              <a:rect b="b" l="l" r="r" t="t"/>
              <a:pathLst>
                <a:path extrusionOk="0" h="9586" w="8419">
                  <a:moveTo>
                    <a:pt x="0" y="1"/>
                  </a:moveTo>
                  <a:lnTo>
                    <a:pt x="0" y="1"/>
                  </a:lnTo>
                  <a:cubicBezTo>
                    <a:pt x="107" y="180"/>
                    <a:pt x="227" y="358"/>
                    <a:pt x="334" y="537"/>
                  </a:cubicBezTo>
                  <a:cubicBezTo>
                    <a:pt x="1405" y="2299"/>
                    <a:pt x="2596" y="3978"/>
                    <a:pt x="3929" y="5525"/>
                  </a:cubicBezTo>
                  <a:cubicBezTo>
                    <a:pt x="5287" y="7026"/>
                    <a:pt x="6787" y="8383"/>
                    <a:pt x="8418" y="9585"/>
                  </a:cubicBezTo>
                  <a:cubicBezTo>
                    <a:pt x="5596" y="6728"/>
                    <a:pt x="3120" y="3573"/>
                    <a:pt x="477" y="572"/>
                  </a:cubicBezTo>
                  <a:cubicBezTo>
                    <a:pt x="322" y="370"/>
                    <a:pt x="167" y="1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21"/>
            <p:cNvSpPr/>
            <p:nvPr/>
          </p:nvSpPr>
          <p:spPr>
            <a:xfrm>
              <a:off x="3662650" y="3302025"/>
              <a:ext cx="101225" cy="196475"/>
            </a:xfrm>
            <a:custGeom>
              <a:rect b="b" l="l" r="r" t="t"/>
              <a:pathLst>
                <a:path extrusionOk="0" h="7859" w="4049">
                  <a:moveTo>
                    <a:pt x="0" y="0"/>
                  </a:moveTo>
                  <a:lnTo>
                    <a:pt x="0" y="0"/>
                  </a:lnTo>
                  <a:cubicBezTo>
                    <a:pt x="36" y="131"/>
                    <a:pt x="60" y="262"/>
                    <a:pt x="108" y="405"/>
                  </a:cubicBezTo>
                  <a:cubicBezTo>
                    <a:pt x="810" y="3156"/>
                    <a:pt x="2132" y="5763"/>
                    <a:pt x="4049" y="7859"/>
                  </a:cubicBezTo>
                  <a:cubicBezTo>
                    <a:pt x="2656" y="5477"/>
                    <a:pt x="1465" y="2965"/>
                    <a:pt x="239" y="477"/>
                  </a:cubicBezTo>
                  <a:cubicBezTo>
                    <a:pt x="167" y="310"/>
                    <a:pt x="96" y="16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21"/>
            <p:cNvSpPr/>
            <p:nvPr/>
          </p:nvSpPr>
          <p:spPr>
            <a:xfrm>
              <a:off x="3984700" y="3111825"/>
              <a:ext cx="807575" cy="623300"/>
            </a:xfrm>
            <a:custGeom>
              <a:rect b="b" l="l" r="r" t="t"/>
              <a:pathLst>
                <a:path extrusionOk="0" h="24932" w="32303">
                  <a:moveTo>
                    <a:pt x="1" y="0"/>
                  </a:moveTo>
                  <a:lnTo>
                    <a:pt x="1" y="0"/>
                  </a:lnTo>
                  <a:cubicBezTo>
                    <a:pt x="1406" y="1882"/>
                    <a:pt x="2858" y="3691"/>
                    <a:pt x="4502" y="5358"/>
                  </a:cubicBezTo>
                  <a:cubicBezTo>
                    <a:pt x="6930" y="7835"/>
                    <a:pt x="9562" y="10073"/>
                    <a:pt x="12193" y="12323"/>
                  </a:cubicBezTo>
                  <a:cubicBezTo>
                    <a:pt x="15205" y="14883"/>
                    <a:pt x="18325" y="17312"/>
                    <a:pt x="21647" y="19467"/>
                  </a:cubicBezTo>
                  <a:cubicBezTo>
                    <a:pt x="23813" y="20920"/>
                    <a:pt x="26052" y="22313"/>
                    <a:pt x="28457" y="23337"/>
                  </a:cubicBezTo>
                  <a:cubicBezTo>
                    <a:pt x="29731" y="23896"/>
                    <a:pt x="31005" y="24420"/>
                    <a:pt x="32303" y="24932"/>
                  </a:cubicBezTo>
                  <a:cubicBezTo>
                    <a:pt x="30922" y="24146"/>
                    <a:pt x="29540" y="23384"/>
                    <a:pt x="28147" y="22634"/>
                  </a:cubicBezTo>
                  <a:cubicBezTo>
                    <a:pt x="22051" y="19384"/>
                    <a:pt x="16598" y="15490"/>
                    <a:pt x="11491" y="11002"/>
                  </a:cubicBezTo>
                  <a:cubicBezTo>
                    <a:pt x="9752" y="9478"/>
                    <a:pt x="8002" y="7966"/>
                    <a:pt x="6311" y="6370"/>
                  </a:cubicBezTo>
                  <a:cubicBezTo>
                    <a:pt x="4156" y="4299"/>
                    <a:pt x="2085" y="214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21"/>
            <p:cNvSpPr/>
            <p:nvPr/>
          </p:nvSpPr>
          <p:spPr>
            <a:xfrm>
              <a:off x="4820525" y="3754750"/>
              <a:ext cx="1209400" cy="174350"/>
            </a:xfrm>
            <a:custGeom>
              <a:rect b="b" l="l" r="r" t="t"/>
              <a:pathLst>
                <a:path extrusionOk="0" h="6974" w="48376">
                  <a:moveTo>
                    <a:pt x="1" y="1"/>
                  </a:moveTo>
                  <a:lnTo>
                    <a:pt x="1" y="1"/>
                  </a:lnTo>
                  <a:cubicBezTo>
                    <a:pt x="3442" y="1918"/>
                    <a:pt x="7311" y="2870"/>
                    <a:pt x="11085" y="3858"/>
                  </a:cubicBezTo>
                  <a:cubicBezTo>
                    <a:pt x="16836" y="5347"/>
                    <a:pt x="22694" y="6311"/>
                    <a:pt x="28623" y="6728"/>
                  </a:cubicBezTo>
                  <a:cubicBezTo>
                    <a:pt x="30721" y="6872"/>
                    <a:pt x="32825" y="6973"/>
                    <a:pt x="34927" y="6973"/>
                  </a:cubicBezTo>
                  <a:cubicBezTo>
                    <a:pt x="35950" y="6973"/>
                    <a:pt x="36972" y="6949"/>
                    <a:pt x="37994" y="6895"/>
                  </a:cubicBezTo>
                  <a:cubicBezTo>
                    <a:pt x="39756" y="6799"/>
                    <a:pt x="41494" y="6704"/>
                    <a:pt x="43220" y="6371"/>
                  </a:cubicBezTo>
                  <a:cubicBezTo>
                    <a:pt x="44959" y="6049"/>
                    <a:pt x="46661" y="5585"/>
                    <a:pt x="48376" y="5109"/>
                  </a:cubicBezTo>
                  <a:lnTo>
                    <a:pt x="48376" y="5109"/>
                  </a:lnTo>
                  <a:cubicBezTo>
                    <a:pt x="46328" y="5430"/>
                    <a:pt x="44280" y="5609"/>
                    <a:pt x="42244" y="5787"/>
                  </a:cubicBezTo>
                  <a:cubicBezTo>
                    <a:pt x="39618" y="6071"/>
                    <a:pt x="36987" y="6197"/>
                    <a:pt x="34355" y="6197"/>
                  </a:cubicBezTo>
                  <a:cubicBezTo>
                    <a:pt x="32346" y="6197"/>
                    <a:pt x="30336" y="6124"/>
                    <a:pt x="28326" y="5990"/>
                  </a:cubicBezTo>
                  <a:cubicBezTo>
                    <a:pt x="22682" y="5632"/>
                    <a:pt x="17455" y="4859"/>
                    <a:pt x="11919" y="3454"/>
                  </a:cubicBezTo>
                  <a:cubicBezTo>
                    <a:pt x="9728" y="2918"/>
                    <a:pt x="7561" y="2323"/>
                    <a:pt x="5382" y="1715"/>
                  </a:cubicBezTo>
                  <a:cubicBezTo>
                    <a:pt x="3573" y="1203"/>
                    <a:pt x="1739" y="71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21"/>
            <p:cNvSpPr/>
            <p:nvPr/>
          </p:nvSpPr>
          <p:spPr>
            <a:xfrm>
              <a:off x="4330300" y="3373750"/>
              <a:ext cx="835250" cy="414975"/>
            </a:xfrm>
            <a:custGeom>
              <a:rect b="b" l="l" r="r" t="t"/>
              <a:pathLst>
                <a:path extrusionOk="0" h="16599" w="33410">
                  <a:moveTo>
                    <a:pt x="0" y="1"/>
                  </a:moveTo>
                  <a:lnTo>
                    <a:pt x="0" y="1"/>
                  </a:lnTo>
                  <a:cubicBezTo>
                    <a:pt x="2750" y="2692"/>
                    <a:pt x="5965" y="4859"/>
                    <a:pt x="9227" y="6883"/>
                  </a:cubicBezTo>
                  <a:cubicBezTo>
                    <a:pt x="12930" y="9109"/>
                    <a:pt x="16764" y="11133"/>
                    <a:pt x="20765" y="12800"/>
                  </a:cubicBezTo>
                  <a:cubicBezTo>
                    <a:pt x="23658" y="13991"/>
                    <a:pt x="26575" y="15169"/>
                    <a:pt x="29623" y="15824"/>
                  </a:cubicBezTo>
                  <a:cubicBezTo>
                    <a:pt x="30873" y="16110"/>
                    <a:pt x="32147" y="16360"/>
                    <a:pt x="33409" y="16598"/>
                  </a:cubicBezTo>
                  <a:cubicBezTo>
                    <a:pt x="32004" y="16134"/>
                    <a:pt x="30623" y="15669"/>
                    <a:pt x="29242" y="15181"/>
                  </a:cubicBezTo>
                  <a:cubicBezTo>
                    <a:pt x="24170" y="13503"/>
                    <a:pt x="19526" y="11764"/>
                    <a:pt x="14835" y="9323"/>
                  </a:cubicBezTo>
                  <a:cubicBezTo>
                    <a:pt x="11585" y="7633"/>
                    <a:pt x="8442" y="5775"/>
                    <a:pt x="5429" y="3728"/>
                  </a:cubicBezTo>
                  <a:cubicBezTo>
                    <a:pt x="3596" y="2513"/>
                    <a:pt x="1750" y="131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21"/>
            <p:cNvSpPr/>
            <p:nvPr/>
          </p:nvSpPr>
          <p:spPr>
            <a:xfrm>
              <a:off x="5225950" y="3737800"/>
              <a:ext cx="1023650" cy="93725"/>
            </a:xfrm>
            <a:custGeom>
              <a:rect b="b" l="l" r="r" t="t"/>
              <a:pathLst>
                <a:path extrusionOk="0" h="3749" w="40946">
                  <a:moveTo>
                    <a:pt x="40946" y="0"/>
                  </a:moveTo>
                  <a:cubicBezTo>
                    <a:pt x="40862" y="12"/>
                    <a:pt x="40755" y="36"/>
                    <a:pt x="40660" y="60"/>
                  </a:cubicBezTo>
                  <a:cubicBezTo>
                    <a:pt x="39231" y="369"/>
                    <a:pt x="37802" y="619"/>
                    <a:pt x="36374" y="869"/>
                  </a:cubicBezTo>
                  <a:cubicBezTo>
                    <a:pt x="34516" y="1203"/>
                    <a:pt x="32683" y="1691"/>
                    <a:pt x="30813" y="1989"/>
                  </a:cubicBezTo>
                  <a:cubicBezTo>
                    <a:pt x="27182" y="2560"/>
                    <a:pt x="23098" y="2929"/>
                    <a:pt x="19133" y="3001"/>
                  </a:cubicBezTo>
                  <a:cubicBezTo>
                    <a:pt x="18510" y="3012"/>
                    <a:pt x="17886" y="3018"/>
                    <a:pt x="17263" y="3018"/>
                  </a:cubicBezTo>
                  <a:cubicBezTo>
                    <a:pt x="11495" y="3018"/>
                    <a:pt x="5738" y="2547"/>
                    <a:pt x="0" y="2096"/>
                  </a:cubicBezTo>
                  <a:lnTo>
                    <a:pt x="0" y="2096"/>
                  </a:lnTo>
                  <a:cubicBezTo>
                    <a:pt x="4763" y="3286"/>
                    <a:pt x="9692" y="3548"/>
                    <a:pt x="14585" y="3703"/>
                  </a:cubicBezTo>
                  <a:cubicBezTo>
                    <a:pt x="15601" y="3733"/>
                    <a:pt x="16617" y="3749"/>
                    <a:pt x="17635" y="3749"/>
                  </a:cubicBezTo>
                  <a:cubicBezTo>
                    <a:pt x="20639" y="3749"/>
                    <a:pt x="23649" y="3612"/>
                    <a:pt x="26646" y="3310"/>
                  </a:cubicBezTo>
                  <a:cubicBezTo>
                    <a:pt x="30230" y="2989"/>
                    <a:pt x="33826" y="2441"/>
                    <a:pt x="37231" y="1262"/>
                  </a:cubicBezTo>
                  <a:cubicBezTo>
                    <a:pt x="38481" y="846"/>
                    <a:pt x="39719" y="429"/>
                    <a:pt x="40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21"/>
            <p:cNvSpPr/>
            <p:nvPr/>
          </p:nvSpPr>
          <p:spPr>
            <a:xfrm>
              <a:off x="5006575" y="4050325"/>
              <a:ext cx="230400" cy="64625"/>
            </a:xfrm>
            <a:custGeom>
              <a:rect b="b" l="l" r="r" t="t"/>
              <a:pathLst>
                <a:path extrusionOk="0" h="2585" w="9216">
                  <a:moveTo>
                    <a:pt x="0" y="1"/>
                  </a:moveTo>
                  <a:lnTo>
                    <a:pt x="0" y="1"/>
                  </a:lnTo>
                  <a:cubicBezTo>
                    <a:pt x="2834" y="1549"/>
                    <a:pt x="6013" y="2346"/>
                    <a:pt x="9216" y="2584"/>
                  </a:cubicBezTo>
                  <a:cubicBezTo>
                    <a:pt x="7775" y="2120"/>
                    <a:pt x="6346" y="1644"/>
                    <a:pt x="4882" y="1275"/>
                  </a:cubicBezTo>
                  <a:cubicBezTo>
                    <a:pt x="3262" y="846"/>
                    <a:pt x="1607" y="50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21"/>
            <p:cNvSpPr/>
            <p:nvPr/>
          </p:nvSpPr>
          <p:spPr>
            <a:xfrm>
              <a:off x="4956250" y="4095575"/>
              <a:ext cx="102725" cy="27700"/>
            </a:xfrm>
            <a:custGeom>
              <a:rect b="b" l="l" r="r" t="t"/>
              <a:pathLst>
                <a:path extrusionOk="0" h="1108" w="4109">
                  <a:moveTo>
                    <a:pt x="1" y="0"/>
                  </a:moveTo>
                  <a:lnTo>
                    <a:pt x="1" y="0"/>
                  </a:lnTo>
                  <a:cubicBezTo>
                    <a:pt x="1263" y="703"/>
                    <a:pt x="2692" y="929"/>
                    <a:pt x="4109" y="1108"/>
                  </a:cubicBezTo>
                  <a:cubicBezTo>
                    <a:pt x="2954" y="703"/>
                    <a:pt x="1334" y="27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21"/>
            <p:cNvSpPr/>
            <p:nvPr/>
          </p:nvSpPr>
          <p:spPr>
            <a:xfrm>
              <a:off x="4049900" y="3085625"/>
              <a:ext cx="260175" cy="253325"/>
            </a:xfrm>
            <a:custGeom>
              <a:rect b="b" l="l" r="r" t="t"/>
              <a:pathLst>
                <a:path extrusionOk="0" h="10133" w="10407">
                  <a:moveTo>
                    <a:pt x="0" y="1"/>
                  </a:moveTo>
                  <a:lnTo>
                    <a:pt x="0" y="1"/>
                  </a:lnTo>
                  <a:cubicBezTo>
                    <a:pt x="120" y="203"/>
                    <a:pt x="262" y="394"/>
                    <a:pt x="393" y="572"/>
                  </a:cubicBezTo>
                  <a:cubicBezTo>
                    <a:pt x="3060" y="4370"/>
                    <a:pt x="6382" y="7787"/>
                    <a:pt x="10407" y="10133"/>
                  </a:cubicBezTo>
                  <a:cubicBezTo>
                    <a:pt x="8668" y="8764"/>
                    <a:pt x="7120" y="7180"/>
                    <a:pt x="5573" y="5608"/>
                  </a:cubicBezTo>
                  <a:cubicBezTo>
                    <a:pt x="3918" y="3953"/>
                    <a:pt x="2239" y="2310"/>
                    <a:pt x="596" y="632"/>
                  </a:cubicBezTo>
                  <a:cubicBezTo>
                    <a:pt x="393" y="429"/>
                    <a:pt x="203" y="21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21"/>
            <p:cNvSpPr/>
            <p:nvPr/>
          </p:nvSpPr>
          <p:spPr>
            <a:xfrm>
              <a:off x="5524200" y="3580925"/>
              <a:ext cx="851600" cy="162250"/>
            </a:xfrm>
            <a:custGeom>
              <a:rect b="b" l="l" r="r" t="t"/>
              <a:pathLst>
                <a:path extrusionOk="0" h="6490" w="34064">
                  <a:moveTo>
                    <a:pt x="34064" y="1"/>
                  </a:moveTo>
                  <a:cubicBezTo>
                    <a:pt x="32218" y="810"/>
                    <a:pt x="30302" y="1465"/>
                    <a:pt x="28385" y="2072"/>
                  </a:cubicBezTo>
                  <a:cubicBezTo>
                    <a:pt x="26634" y="2608"/>
                    <a:pt x="24884" y="3132"/>
                    <a:pt x="23098" y="3513"/>
                  </a:cubicBezTo>
                  <a:cubicBezTo>
                    <a:pt x="17824" y="4644"/>
                    <a:pt x="12906" y="5323"/>
                    <a:pt x="7549" y="5620"/>
                  </a:cubicBezTo>
                  <a:cubicBezTo>
                    <a:pt x="5395" y="5731"/>
                    <a:pt x="3191" y="5800"/>
                    <a:pt x="964" y="5800"/>
                  </a:cubicBezTo>
                  <a:cubicBezTo>
                    <a:pt x="790" y="5800"/>
                    <a:pt x="615" y="5800"/>
                    <a:pt x="441" y="5799"/>
                  </a:cubicBezTo>
                  <a:cubicBezTo>
                    <a:pt x="310" y="6001"/>
                    <a:pt x="167" y="6228"/>
                    <a:pt x="24" y="6454"/>
                  </a:cubicBezTo>
                  <a:cubicBezTo>
                    <a:pt x="12" y="6466"/>
                    <a:pt x="0" y="6478"/>
                    <a:pt x="0" y="6489"/>
                  </a:cubicBezTo>
                  <a:cubicBezTo>
                    <a:pt x="786" y="6489"/>
                    <a:pt x="1572" y="6489"/>
                    <a:pt x="2346" y="6478"/>
                  </a:cubicBezTo>
                  <a:cubicBezTo>
                    <a:pt x="7322" y="6359"/>
                    <a:pt x="12311" y="6037"/>
                    <a:pt x="17217" y="5239"/>
                  </a:cubicBezTo>
                  <a:cubicBezTo>
                    <a:pt x="23039" y="4334"/>
                    <a:pt x="28956" y="3084"/>
                    <a:pt x="34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21"/>
            <p:cNvSpPr/>
            <p:nvPr/>
          </p:nvSpPr>
          <p:spPr>
            <a:xfrm>
              <a:off x="5034850" y="3672600"/>
              <a:ext cx="412275" cy="69675"/>
            </a:xfrm>
            <a:custGeom>
              <a:rect b="b" l="l" r="r" t="t"/>
              <a:pathLst>
                <a:path extrusionOk="0" h="2787" w="16491">
                  <a:moveTo>
                    <a:pt x="0" y="1"/>
                  </a:moveTo>
                  <a:lnTo>
                    <a:pt x="1119" y="406"/>
                  </a:lnTo>
                  <a:cubicBezTo>
                    <a:pt x="2893" y="1060"/>
                    <a:pt x="4739" y="1549"/>
                    <a:pt x="6596" y="1870"/>
                  </a:cubicBezTo>
                  <a:cubicBezTo>
                    <a:pt x="9871" y="2430"/>
                    <a:pt x="13192" y="2692"/>
                    <a:pt x="16490" y="2787"/>
                  </a:cubicBezTo>
                  <a:cubicBezTo>
                    <a:pt x="16348" y="2572"/>
                    <a:pt x="16264" y="2322"/>
                    <a:pt x="16252" y="2037"/>
                  </a:cubicBezTo>
                  <a:cubicBezTo>
                    <a:pt x="13216" y="1918"/>
                    <a:pt x="10252" y="1656"/>
                    <a:pt x="7454" y="1215"/>
                  </a:cubicBezTo>
                  <a:cubicBezTo>
                    <a:pt x="5048" y="858"/>
                    <a:pt x="2655" y="489"/>
                    <a:pt x="250" y="48"/>
                  </a:cubicBezTo>
                  <a:cubicBezTo>
                    <a:pt x="167" y="25"/>
                    <a:pt x="95" y="1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21"/>
            <p:cNvSpPr/>
            <p:nvPr/>
          </p:nvSpPr>
          <p:spPr>
            <a:xfrm>
              <a:off x="4649075" y="3510975"/>
              <a:ext cx="294700" cy="129200"/>
            </a:xfrm>
            <a:custGeom>
              <a:rect b="b" l="l" r="r" t="t"/>
              <a:pathLst>
                <a:path extrusionOk="0" h="5168" w="11788">
                  <a:moveTo>
                    <a:pt x="1" y="1"/>
                  </a:moveTo>
                  <a:lnTo>
                    <a:pt x="1" y="1"/>
                  </a:lnTo>
                  <a:cubicBezTo>
                    <a:pt x="167" y="108"/>
                    <a:pt x="322" y="227"/>
                    <a:pt x="501" y="334"/>
                  </a:cubicBezTo>
                  <a:cubicBezTo>
                    <a:pt x="3930" y="2608"/>
                    <a:pt x="7680" y="4573"/>
                    <a:pt x="11788" y="5168"/>
                  </a:cubicBezTo>
                  <a:cubicBezTo>
                    <a:pt x="9871" y="4525"/>
                    <a:pt x="8228" y="3727"/>
                    <a:pt x="6359" y="2822"/>
                  </a:cubicBezTo>
                  <a:cubicBezTo>
                    <a:pt x="4477" y="1929"/>
                    <a:pt x="2561" y="1096"/>
                    <a:pt x="679" y="298"/>
                  </a:cubicBezTo>
                  <a:cubicBezTo>
                    <a:pt x="537" y="239"/>
                    <a:pt x="203" y="9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21"/>
            <p:cNvSpPr/>
            <p:nvPr/>
          </p:nvSpPr>
          <p:spPr>
            <a:xfrm>
              <a:off x="4121325" y="3090975"/>
              <a:ext cx="484325" cy="386400"/>
            </a:xfrm>
            <a:custGeom>
              <a:rect b="b" l="l" r="r" t="t"/>
              <a:pathLst>
                <a:path extrusionOk="0" h="15456" w="19373">
                  <a:moveTo>
                    <a:pt x="1" y="1"/>
                  </a:moveTo>
                  <a:lnTo>
                    <a:pt x="1" y="1"/>
                  </a:lnTo>
                  <a:cubicBezTo>
                    <a:pt x="465" y="644"/>
                    <a:pt x="953" y="1275"/>
                    <a:pt x="1442" y="1894"/>
                  </a:cubicBezTo>
                  <a:cubicBezTo>
                    <a:pt x="3859" y="4942"/>
                    <a:pt x="6764" y="7561"/>
                    <a:pt x="9859" y="9919"/>
                  </a:cubicBezTo>
                  <a:cubicBezTo>
                    <a:pt x="12800" y="12110"/>
                    <a:pt x="15943" y="14098"/>
                    <a:pt x="19372" y="15455"/>
                  </a:cubicBezTo>
                  <a:cubicBezTo>
                    <a:pt x="15979" y="13395"/>
                    <a:pt x="12252" y="10871"/>
                    <a:pt x="9359" y="8645"/>
                  </a:cubicBezTo>
                  <a:cubicBezTo>
                    <a:pt x="6895" y="6633"/>
                    <a:pt x="4597" y="4418"/>
                    <a:pt x="2299" y="2215"/>
                  </a:cubicBezTo>
                  <a:cubicBezTo>
                    <a:pt x="1537" y="1477"/>
                    <a:pt x="763" y="7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21"/>
            <p:cNvSpPr/>
            <p:nvPr/>
          </p:nvSpPr>
          <p:spPr>
            <a:xfrm>
              <a:off x="4126400" y="3027300"/>
              <a:ext cx="864125" cy="522100"/>
            </a:xfrm>
            <a:custGeom>
              <a:rect b="b" l="l" r="r" t="t"/>
              <a:pathLst>
                <a:path extrusionOk="0" h="20884" w="34565">
                  <a:moveTo>
                    <a:pt x="0" y="0"/>
                  </a:moveTo>
                  <a:lnTo>
                    <a:pt x="0" y="0"/>
                  </a:lnTo>
                  <a:cubicBezTo>
                    <a:pt x="4251" y="4739"/>
                    <a:pt x="9311" y="8680"/>
                    <a:pt x="14621" y="12132"/>
                  </a:cubicBezTo>
                  <a:cubicBezTo>
                    <a:pt x="17181" y="13799"/>
                    <a:pt x="19836" y="15300"/>
                    <a:pt x="22563" y="16669"/>
                  </a:cubicBezTo>
                  <a:cubicBezTo>
                    <a:pt x="25123" y="17955"/>
                    <a:pt x="27766" y="19098"/>
                    <a:pt x="30516" y="19907"/>
                  </a:cubicBezTo>
                  <a:cubicBezTo>
                    <a:pt x="31861" y="20288"/>
                    <a:pt x="33219" y="20622"/>
                    <a:pt x="34564" y="20884"/>
                  </a:cubicBezTo>
                  <a:cubicBezTo>
                    <a:pt x="33052" y="20348"/>
                    <a:pt x="31528" y="19788"/>
                    <a:pt x="30016" y="19205"/>
                  </a:cubicBezTo>
                  <a:cubicBezTo>
                    <a:pt x="23313" y="16728"/>
                    <a:pt x="16907" y="13204"/>
                    <a:pt x="10954" y="8906"/>
                  </a:cubicBezTo>
                  <a:cubicBezTo>
                    <a:pt x="7216" y="6239"/>
                    <a:pt x="3667" y="30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21"/>
            <p:cNvSpPr/>
            <p:nvPr/>
          </p:nvSpPr>
          <p:spPr>
            <a:xfrm>
              <a:off x="5604250" y="3609200"/>
              <a:ext cx="112250" cy="22950"/>
            </a:xfrm>
            <a:custGeom>
              <a:rect b="b" l="l" r="r" t="t"/>
              <a:pathLst>
                <a:path extrusionOk="0" h="918" w="4490">
                  <a:moveTo>
                    <a:pt x="3751" y="1"/>
                  </a:moveTo>
                  <a:cubicBezTo>
                    <a:pt x="3001" y="48"/>
                    <a:pt x="2275" y="84"/>
                    <a:pt x="1525" y="96"/>
                  </a:cubicBezTo>
                  <a:cubicBezTo>
                    <a:pt x="1168" y="120"/>
                    <a:pt x="834" y="144"/>
                    <a:pt x="477" y="144"/>
                  </a:cubicBezTo>
                  <a:cubicBezTo>
                    <a:pt x="441" y="239"/>
                    <a:pt x="394" y="358"/>
                    <a:pt x="322" y="453"/>
                  </a:cubicBezTo>
                  <a:cubicBezTo>
                    <a:pt x="215" y="596"/>
                    <a:pt x="96" y="751"/>
                    <a:pt x="1" y="917"/>
                  </a:cubicBezTo>
                  <a:cubicBezTo>
                    <a:pt x="1501" y="894"/>
                    <a:pt x="3001" y="858"/>
                    <a:pt x="4490" y="751"/>
                  </a:cubicBezTo>
                  <a:cubicBezTo>
                    <a:pt x="4406" y="703"/>
                    <a:pt x="4311" y="644"/>
                    <a:pt x="4240" y="584"/>
                  </a:cubicBezTo>
                  <a:cubicBezTo>
                    <a:pt x="4013" y="417"/>
                    <a:pt x="3847" y="227"/>
                    <a:pt x="37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21"/>
            <p:cNvSpPr/>
            <p:nvPr/>
          </p:nvSpPr>
          <p:spPr>
            <a:xfrm>
              <a:off x="5310175" y="3604150"/>
              <a:ext cx="131300" cy="24425"/>
            </a:xfrm>
            <a:custGeom>
              <a:rect b="b" l="l" r="r" t="t"/>
              <a:pathLst>
                <a:path extrusionOk="0" h="977" w="5252">
                  <a:moveTo>
                    <a:pt x="655" y="0"/>
                  </a:moveTo>
                  <a:cubicBezTo>
                    <a:pt x="429" y="226"/>
                    <a:pt x="227" y="429"/>
                    <a:pt x="1" y="643"/>
                  </a:cubicBezTo>
                  <a:cubicBezTo>
                    <a:pt x="1477" y="786"/>
                    <a:pt x="2965" y="893"/>
                    <a:pt x="4453" y="965"/>
                  </a:cubicBezTo>
                  <a:cubicBezTo>
                    <a:pt x="4620" y="977"/>
                    <a:pt x="4775" y="977"/>
                    <a:pt x="4942" y="977"/>
                  </a:cubicBezTo>
                  <a:cubicBezTo>
                    <a:pt x="4977" y="738"/>
                    <a:pt x="5073" y="500"/>
                    <a:pt x="5239" y="298"/>
                  </a:cubicBezTo>
                  <a:cubicBezTo>
                    <a:pt x="5239" y="286"/>
                    <a:pt x="5251" y="286"/>
                    <a:pt x="5251" y="262"/>
                  </a:cubicBezTo>
                  <a:cubicBezTo>
                    <a:pt x="4394" y="238"/>
                    <a:pt x="3525" y="191"/>
                    <a:pt x="2668" y="143"/>
                  </a:cubicBezTo>
                  <a:cubicBezTo>
                    <a:pt x="1965" y="107"/>
                    <a:pt x="1298" y="60"/>
                    <a:pt x="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21"/>
            <p:cNvSpPr/>
            <p:nvPr/>
          </p:nvSpPr>
          <p:spPr>
            <a:xfrm>
              <a:off x="5033050" y="3558300"/>
              <a:ext cx="184275" cy="50625"/>
            </a:xfrm>
            <a:custGeom>
              <a:rect b="b" l="l" r="r" t="t"/>
              <a:pathLst>
                <a:path extrusionOk="0" h="2025" w="7371">
                  <a:moveTo>
                    <a:pt x="1" y="1"/>
                  </a:moveTo>
                  <a:lnTo>
                    <a:pt x="1" y="1"/>
                  </a:lnTo>
                  <a:cubicBezTo>
                    <a:pt x="1096" y="513"/>
                    <a:pt x="2251" y="894"/>
                    <a:pt x="3406" y="1191"/>
                  </a:cubicBezTo>
                  <a:cubicBezTo>
                    <a:pt x="4716" y="1549"/>
                    <a:pt x="6025" y="1834"/>
                    <a:pt x="7371" y="2025"/>
                  </a:cubicBezTo>
                  <a:cubicBezTo>
                    <a:pt x="7264" y="1822"/>
                    <a:pt x="7204" y="1620"/>
                    <a:pt x="7204" y="1382"/>
                  </a:cubicBezTo>
                  <a:lnTo>
                    <a:pt x="7204" y="1322"/>
                  </a:lnTo>
                  <a:cubicBezTo>
                    <a:pt x="6680" y="1251"/>
                    <a:pt x="6168" y="1179"/>
                    <a:pt x="5668" y="1108"/>
                  </a:cubicBezTo>
                  <a:cubicBezTo>
                    <a:pt x="3763" y="787"/>
                    <a:pt x="1846" y="54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21"/>
            <p:cNvSpPr/>
            <p:nvPr/>
          </p:nvSpPr>
          <p:spPr>
            <a:xfrm>
              <a:off x="5792075" y="3595800"/>
              <a:ext cx="153325" cy="25325"/>
            </a:xfrm>
            <a:custGeom>
              <a:rect b="b" l="l" r="r" t="t"/>
              <a:pathLst>
                <a:path extrusionOk="0" h="1013" w="6133">
                  <a:moveTo>
                    <a:pt x="6132" y="1"/>
                  </a:moveTo>
                  <a:cubicBezTo>
                    <a:pt x="4549" y="108"/>
                    <a:pt x="2977" y="108"/>
                    <a:pt x="1394" y="215"/>
                  </a:cubicBezTo>
                  <a:cubicBezTo>
                    <a:pt x="1001" y="239"/>
                    <a:pt x="608" y="275"/>
                    <a:pt x="227" y="287"/>
                  </a:cubicBezTo>
                  <a:cubicBezTo>
                    <a:pt x="227" y="346"/>
                    <a:pt x="227" y="394"/>
                    <a:pt x="203" y="453"/>
                  </a:cubicBezTo>
                  <a:cubicBezTo>
                    <a:pt x="179" y="680"/>
                    <a:pt x="108" y="870"/>
                    <a:pt x="1" y="1013"/>
                  </a:cubicBezTo>
                  <a:cubicBezTo>
                    <a:pt x="775" y="930"/>
                    <a:pt x="1537" y="822"/>
                    <a:pt x="2311" y="703"/>
                  </a:cubicBezTo>
                  <a:cubicBezTo>
                    <a:pt x="3585" y="501"/>
                    <a:pt x="4847" y="227"/>
                    <a:pt x="6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21"/>
            <p:cNvSpPr/>
            <p:nvPr/>
          </p:nvSpPr>
          <p:spPr>
            <a:xfrm>
              <a:off x="6000750" y="3354125"/>
              <a:ext cx="579850" cy="228325"/>
            </a:xfrm>
            <a:custGeom>
              <a:rect b="b" l="l" r="r" t="t"/>
              <a:pathLst>
                <a:path extrusionOk="0" h="9133" w="23194">
                  <a:moveTo>
                    <a:pt x="23193" y="0"/>
                  </a:moveTo>
                  <a:cubicBezTo>
                    <a:pt x="22717" y="262"/>
                    <a:pt x="22229" y="524"/>
                    <a:pt x="21741" y="774"/>
                  </a:cubicBezTo>
                  <a:cubicBezTo>
                    <a:pt x="20372" y="1476"/>
                    <a:pt x="18979" y="2096"/>
                    <a:pt x="17586" y="2750"/>
                  </a:cubicBezTo>
                  <a:cubicBezTo>
                    <a:pt x="15883" y="3560"/>
                    <a:pt x="14704" y="4132"/>
                    <a:pt x="13264" y="4703"/>
                  </a:cubicBezTo>
                  <a:cubicBezTo>
                    <a:pt x="8930" y="6441"/>
                    <a:pt x="4465" y="7799"/>
                    <a:pt x="0" y="9132"/>
                  </a:cubicBezTo>
                  <a:cubicBezTo>
                    <a:pt x="2250" y="8834"/>
                    <a:pt x="4477" y="8394"/>
                    <a:pt x="6668" y="7763"/>
                  </a:cubicBezTo>
                  <a:cubicBezTo>
                    <a:pt x="8406" y="7263"/>
                    <a:pt x="10108" y="6632"/>
                    <a:pt x="11799" y="6025"/>
                  </a:cubicBezTo>
                  <a:cubicBezTo>
                    <a:pt x="15514" y="4667"/>
                    <a:pt x="19086" y="3143"/>
                    <a:pt x="22384" y="643"/>
                  </a:cubicBezTo>
                  <a:cubicBezTo>
                    <a:pt x="22646" y="429"/>
                    <a:pt x="22931" y="202"/>
                    <a:pt x="231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21"/>
            <p:cNvSpPr/>
            <p:nvPr/>
          </p:nvSpPr>
          <p:spPr>
            <a:xfrm>
              <a:off x="6448700" y="2893350"/>
              <a:ext cx="303650" cy="219400"/>
            </a:xfrm>
            <a:custGeom>
              <a:rect b="b" l="l" r="r" t="t"/>
              <a:pathLst>
                <a:path extrusionOk="0" h="8776" w="12146">
                  <a:moveTo>
                    <a:pt x="12145" y="0"/>
                  </a:moveTo>
                  <a:lnTo>
                    <a:pt x="12145" y="0"/>
                  </a:lnTo>
                  <a:cubicBezTo>
                    <a:pt x="9990" y="1608"/>
                    <a:pt x="7776" y="3120"/>
                    <a:pt x="5573" y="4644"/>
                  </a:cubicBezTo>
                  <a:cubicBezTo>
                    <a:pt x="3847" y="5882"/>
                    <a:pt x="2156" y="7192"/>
                    <a:pt x="441" y="8442"/>
                  </a:cubicBezTo>
                  <a:cubicBezTo>
                    <a:pt x="299" y="8549"/>
                    <a:pt x="144" y="8656"/>
                    <a:pt x="1" y="8775"/>
                  </a:cubicBezTo>
                  <a:cubicBezTo>
                    <a:pt x="191" y="8692"/>
                    <a:pt x="394" y="8608"/>
                    <a:pt x="572" y="8501"/>
                  </a:cubicBezTo>
                  <a:cubicBezTo>
                    <a:pt x="4918" y="6430"/>
                    <a:pt x="8800" y="3477"/>
                    <a:pt x="12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21"/>
            <p:cNvSpPr/>
            <p:nvPr/>
          </p:nvSpPr>
          <p:spPr>
            <a:xfrm>
              <a:off x="5879900" y="3146950"/>
              <a:ext cx="515550" cy="203325"/>
            </a:xfrm>
            <a:custGeom>
              <a:rect b="b" l="l" r="r" t="t"/>
              <a:pathLst>
                <a:path extrusionOk="0" h="8133" w="20622">
                  <a:moveTo>
                    <a:pt x="20622" y="0"/>
                  </a:moveTo>
                  <a:lnTo>
                    <a:pt x="20622" y="0"/>
                  </a:lnTo>
                  <a:cubicBezTo>
                    <a:pt x="18764" y="869"/>
                    <a:pt x="16097" y="1870"/>
                    <a:pt x="14478" y="2572"/>
                  </a:cubicBezTo>
                  <a:cubicBezTo>
                    <a:pt x="12561" y="3394"/>
                    <a:pt x="9168" y="4799"/>
                    <a:pt x="6203" y="5632"/>
                  </a:cubicBezTo>
                  <a:cubicBezTo>
                    <a:pt x="4393" y="6156"/>
                    <a:pt x="2560" y="6632"/>
                    <a:pt x="714" y="7049"/>
                  </a:cubicBezTo>
                  <a:cubicBezTo>
                    <a:pt x="679" y="7108"/>
                    <a:pt x="643" y="7180"/>
                    <a:pt x="595" y="7239"/>
                  </a:cubicBezTo>
                  <a:cubicBezTo>
                    <a:pt x="405" y="7525"/>
                    <a:pt x="202" y="7835"/>
                    <a:pt x="0" y="8132"/>
                  </a:cubicBezTo>
                  <a:cubicBezTo>
                    <a:pt x="703" y="7989"/>
                    <a:pt x="1393" y="7823"/>
                    <a:pt x="2096" y="7644"/>
                  </a:cubicBezTo>
                  <a:cubicBezTo>
                    <a:pt x="8608" y="6096"/>
                    <a:pt x="15061" y="3810"/>
                    <a:pt x="20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21"/>
            <p:cNvSpPr/>
            <p:nvPr/>
          </p:nvSpPr>
          <p:spPr>
            <a:xfrm>
              <a:off x="4510375" y="3122525"/>
              <a:ext cx="556650" cy="219700"/>
            </a:xfrm>
            <a:custGeom>
              <a:rect b="b" l="l" r="r" t="t"/>
              <a:pathLst>
                <a:path extrusionOk="0" h="8788" w="22266">
                  <a:moveTo>
                    <a:pt x="0" y="1"/>
                  </a:moveTo>
                  <a:lnTo>
                    <a:pt x="0" y="1"/>
                  </a:lnTo>
                  <a:cubicBezTo>
                    <a:pt x="751" y="596"/>
                    <a:pt x="1560" y="1156"/>
                    <a:pt x="2382" y="1668"/>
                  </a:cubicBezTo>
                  <a:cubicBezTo>
                    <a:pt x="6168" y="3978"/>
                    <a:pt x="10395" y="5418"/>
                    <a:pt x="14597" y="6811"/>
                  </a:cubicBezTo>
                  <a:cubicBezTo>
                    <a:pt x="17038" y="7561"/>
                    <a:pt x="19503" y="8252"/>
                    <a:pt x="21991" y="8788"/>
                  </a:cubicBezTo>
                  <a:cubicBezTo>
                    <a:pt x="22003" y="8502"/>
                    <a:pt x="22075" y="8240"/>
                    <a:pt x="22265" y="8026"/>
                  </a:cubicBezTo>
                  <a:cubicBezTo>
                    <a:pt x="20610" y="7669"/>
                    <a:pt x="18955" y="7264"/>
                    <a:pt x="17312" y="6776"/>
                  </a:cubicBezTo>
                  <a:cubicBezTo>
                    <a:pt x="14621" y="6002"/>
                    <a:pt x="11954" y="5097"/>
                    <a:pt x="9359" y="4073"/>
                  </a:cubicBezTo>
                  <a:cubicBezTo>
                    <a:pt x="7382" y="3275"/>
                    <a:pt x="5608" y="2466"/>
                    <a:pt x="3656" y="1656"/>
                  </a:cubicBezTo>
                  <a:cubicBezTo>
                    <a:pt x="2751" y="1263"/>
                    <a:pt x="1405" y="692"/>
                    <a:pt x="298" y="156"/>
                  </a:cubicBezTo>
                  <a:cubicBezTo>
                    <a:pt x="191" y="108"/>
                    <a:pt x="96" y="6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21"/>
            <p:cNvSpPr/>
            <p:nvPr/>
          </p:nvSpPr>
          <p:spPr>
            <a:xfrm>
              <a:off x="4243075" y="2929650"/>
              <a:ext cx="228625" cy="171175"/>
            </a:xfrm>
            <a:custGeom>
              <a:rect b="b" l="l" r="r" t="t"/>
              <a:pathLst>
                <a:path extrusionOk="0" h="6847" w="9145">
                  <a:moveTo>
                    <a:pt x="1" y="1"/>
                  </a:moveTo>
                  <a:lnTo>
                    <a:pt x="1" y="1"/>
                  </a:lnTo>
                  <a:cubicBezTo>
                    <a:pt x="60" y="72"/>
                    <a:pt x="120" y="156"/>
                    <a:pt x="179" y="239"/>
                  </a:cubicBezTo>
                  <a:cubicBezTo>
                    <a:pt x="2501" y="3180"/>
                    <a:pt x="5608" y="5537"/>
                    <a:pt x="9145" y="6847"/>
                  </a:cubicBezTo>
                  <a:cubicBezTo>
                    <a:pt x="7359" y="5740"/>
                    <a:pt x="5763" y="4442"/>
                    <a:pt x="4751" y="3668"/>
                  </a:cubicBezTo>
                  <a:cubicBezTo>
                    <a:pt x="3787" y="2930"/>
                    <a:pt x="1834" y="1441"/>
                    <a:pt x="1013" y="798"/>
                  </a:cubicBezTo>
                  <a:cubicBezTo>
                    <a:pt x="822" y="656"/>
                    <a:pt x="298"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21"/>
            <p:cNvSpPr/>
            <p:nvPr/>
          </p:nvSpPr>
          <p:spPr>
            <a:xfrm>
              <a:off x="4273450" y="2853450"/>
              <a:ext cx="434000" cy="282200"/>
            </a:xfrm>
            <a:custGeom>
              <a:rect b="b" l="l" r="r" t="t"/>
              <a:pathLst>
                <a:path extrusionOk="0" h="11288" w="17360">
                  <a:moveTo>
                    <a:pt x="0" y="1"/>
                  </a:moveTo>
                  <a:lnTo>
                    <a:pt x="0" y="1"/>
                  </a:lnTo>
                  <a:cubicBezTo>
                    <a:pt x="1488" y="1751"/>
                    <a:pt x="3167" y="3323"/>
                    <a:pt x="4989" y="4680"/>
                  </a:cubicBezTo>
                  <a:cubicBezTo>
                    <a:pt x="6477" y="5775"/>
                    <a:pt x="8072" y="6716"/>
                    <a:pt x="9668" y="7609"/>
                  </a:cubicBezTo>
                  <a:cubicBezTo>
                    <a:pt x="12133" y="9026"/>
                    <a:pt x="14680" y="10288"/>
                    <a:pt x="17359" y="11288"/>
                  </a:cubicBezTo>
                  <a:cubicBezTo>
                    <a:pt x="17121" y="11038"/>
                    <a:pt x="16966" y="10704"/>
                    <a:pt x="17002" y="10335"/>
                  </a:cubicBezTo>
                  <a:cubicBezTo>
                    <a:pt x="16145" y="10002"/>
                    <a:pt x="15300" y="9681"/>
                    <a:pt x="14549" y="9335"/>
                  </a:cubicBezTo>
                  <a:cubicBezTo>
                    <a:pt x="13073" y="8669"/>
                    <a:pt x="11656" y="7895"/>
                    <a:pt x="10263" y="7109"/>
                  </a:cubicBezTo>
                  <a:cubicBezTo>
                    <a:pt x="8846" y="6299"/>
                    <a:pt x="7430" y="5478"/>
                    <a:pt x="6096" y="4561"/>
                  </a:cubicBezTo>
                  <a:cubicBezTo>
                    <a:pt x="3941" y="3096"/>
                    <a:pt x="1941" y="16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21"/>
            <p:cNvSpPr/>
            <p:nvPr/>
          </p:nvSpPr>
          <p:spPr>
            <a:xfrm>
              <a:off x="6018900" y="2963875"/>
              <a:ext cx="432800" cy="195300"/>
            </a:xfrm>
            <a:custGeom>
              <a:rect b="b" l="l" r="r" t="t"/>
              <a:pathLst>
                <a:path extrusionOk="0" h="7812" w="17312">
                  <a:moveTo>
                    <a:pt x="17312" y="1"/>
                  </a:moveTo>
                  <a:lnTo>
                    <a:pt x="17312" y="1"/>
                  </a:lnTo>
                  <a:cubicBezTo>
                    <a:pt x="16895" y="203"/>
                    <a:pt x="16490" y="406"/>
                    <a:pt x="16074" y="620"/>
                  </a:cubicBezTo>
                  <a:cubicBezTo>
                    <a:pt x="9573" y="3787"/>
                    <a:pt x="5799" y="5383"/>
                    <a:pt x="60" y="7716"/>
                  </a:cubicBezTo>
                  <a:cubicBezTo>
                    <a:pt x="48" y="7740"/>
                    <a:pt x="36" y="7764"/>
                    <a:pt x="0" y="7811"/>
                  </a:cubicBezTo>
                  <a:cubicBezTo>
                    <a:pt x="3179" y="7121"/>
                    <a:pt x="6287" y="6168"/>
                    <a:pt x="9228" y="4799"/>
                  </a:cubicBezTo>
                  <a:cubicBezTo>
                    <a:pt x="11835" y="3668"/>
                    <a:pt x="14324" y="2287"/>
                    <a:pt x="16586" y="561"/>
                  </a:cubicBezTo>
                  <a:cubicBezTo>
                    <a:pt x="16836" y="370"/>
                    <a:pt x="17074" y="191"/>
                    <a:pt x="17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21"/>
            <p:cNvSpPr/>
            <p:nvPr/>
          </p:nvSpPr>
          <p:spPr>
            <a:xfrm>
              <a:off x="1931175" y="1688775"/>
              <a:ext cx="1724350" cy="921525"/>
            </a:xfrm>
            <a:custGeom>
              <a:rect b="b" l="l" r="r" t="t"/>
              <a:pathLst>
                <a:path extrusionOk="0" h="36861" w="68974">
                  <a:moveTo>
                    <a:pt x="3890" y="1"/>
                  </a:moveTo>
                  <a:cubicBezTo>
                    <a:pt x="2594" y="1"/>
                    <a:pt x="1297" y="73"/>
                    <a:pt x="1" y="237"/>
                  </a:cubicBezTo>
                  <a:cubicBezTo>
                    <a:pt x="2156" y="249"/>
                    <a:pt x="4299" y="463"/>
                    <a:pt x="6442" y="701"/>
                  </a:cubicBezTo>
                  <a:cubicBezTo>
                    <a:pt x="8692" y="951"/>
                    <a:pt x="10550" y="1189"/>
                    <a:pt x="12824" y="1606"/>
                  </a:cubicBezTo>
                  <a:cubicBezTo>
                    <a:pt x="17515" y="2463"/>
                    <a:pt x="22158" y="3594"/>
                    <a:pt x="26647" y="5190"/>
                  </a:cubicBezTo>
                  <a:cubicBezTo>
                    <a:pt x="30326" y="6511"/>
                    <a:pt x="33553" y="8047"/>
                    <a:pt x="37148" y="9881"/>
                  </a:cubicBezTo>
                  <a:cubicBezTo>
                    <a:pt x="42578" y="12655"/>
                    <a:pt x="48007" y="16155"/>
                    <a:pt x="52424" y="19775"/>
                  </a:cubicBezTo>
                  <a:cubicBezTo>
                    <a:pt x="55758" y="22394"/>
                    <a:pt x="58782" y="25383"/>
                    <a:pt x="61711" y="28443"/>
                  </a:cubicBezTo>
                  <a:cubicBezTo>
                    <a:pt x="63282" y="30086"/>
                    <a:pt x="64723" y="31848"/>
                    <a:pt x="66235" y="33550"/>
                  </a:cubicBezTo>
                  <a:cubicBezTo>
                    <a:pt x="67176" y="34646"/>
                    <a:pt x="68140" y="35694"/>
                    <a:pt x="68974" y="36860"/>
                  </a:cubicBezTo>
                  <a:cubicBezTo>
                    <a:pt x="68521" y="35729"/>
                    <a:pt x="67890" y="34682"/>
                    <a:pt x="67235" y="33658"/>
                  </a:cubicBezTo>
                  <a:cubicBezTo>
                    <a:pt x="65616" y="31110"/>
                    <a:pt x="63592" y="28883"/>
                    <a:pt x="61508" y="26728"/>
                  </a:cubicBezTo>
                  <a:cubicBezTo>
                    <a:pt x="59413" y="24585"/>
                    <a:pt x="57246" y="22466"/>
                    <a:pt x="54972" y="20513"/>
                  </a:cubicBezTo>
                  <a:cubicBezTo>
                    <a:pt x="51793" y="17870"/>
                    <a:pt x="48459" y="15370"/>
                    <a:pt x="44947" y="13167"/>
                  </a:cubicBezTo>
                  <a:cubicBezTo>
                    <a:pt x="42030" y="11333"/>
                    <a:pt x="38970" y="9714"/>
                    <a:pt x="35874" y="8214"/>
                  </a:cubicBezTo>
                  <a:cubicBezTo>
                    <a:pt x="32755" y="6702"/>
                    <a:pt x="29552" y="5309"/>
                    <a:pt x="26266" y="4190"/>
                  </a:cubicBezTo>
                  <a:cubicBezTo>
                    <a:pt x="22992" y="3106"/>
                    <a:pt x="19646" y="2273"/>
                    <a:pt x="16265" y="1558"/>
                  </a:cubicBezTo>
                  <a:cubicBezTo>
                    <a:pt x="12198" y="742"/>
                    <a:pt x="8049" y="1"/>
                    <a:pt x="38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21"/>
            <p:cNvSpPr/>
            <p:nvPr/>
          </p:nvSpPr>
          <p:spPr>
            <a:xfrm>
              <a:off x="2340450" y="2235525"/>
              <a:ext cx="156300" cy="39600"/>
            </a:xfrm>
            <a:custGeom>
              <a:rect b="b" l="l" r="r" t="t"/>
              <a:pathLst>
                <a:path extrusionOk="0" h="1584" w="6252">
                  <a:moveTo>
                    <a:pt x="382" y="0"/>
                  </a:moveTo>
                  <a:cubicBezTo>
                    <a:pt x="251" y="203"/>
                    <a:pt x="132" y="417"/>
                    <a:pt x="1" y="643"/>
                  </a:cubicBezTo>
                  <a:cubicBezTo>
                    <a:pt x="703" y="751"/>
                    <a:pt x="1430" y="858"/>
                    <a:pt x="2168" y="977"/>
                  </a:cubicBezTo>
                  <a:cubicBezTo>
                    <a:pt x="3311" y="1155"/>
                    <a:pt x="4466" y="1358"/>
                    <a:pt x="5609" y="1584"/>
                  </a:cubicBezTo>
                  <a:cubicBezTo>
                    <a:pt x="5716" y="1489"/>
                    <a:pt x="5799" y="1417"/>
                    <a:pt x="5906" y="1334"/>
                  </a:cubicBezTo>
                  <a:cubicBezTo>
                    <a:pt x="5930" y="1298"/>
                    <a:pt x="5978" y="1274"/>
                    <a:pt x="6025" y="1251"/>
                  </a:cubicBezTo>
                  <a:cubicBezTo>
                    <a:pt x="6085" y="1191"/>
                    <a:pt x="6144" y="1155"/>
                    <a:pt x="6204" y="1108"/>
                  </a:cubicBezTo>
                  <a:cubicBezTo>
                    <a:pt x="6216" y="1096"/>
                    <a:pt x="6228" y="1072"/>
                    <a:pt x="6252" y="1072"/>
                  </a:cubicBezTo>
                  <a:cubicBezTo>
                    <a:pt x="4311" y="655"/>
                    <a:pt x="2346" y="298"/>
                    <a:pt x="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21"/>
            <p:cNvSpPr/>
            <p:nvPr/>
          </p:nvSpPr>
          <p:spPr>
            <a:xfrm>
              <a:off x="2070475" y="2214100"/>
              <a:ext cx="75050" cy="19675"/>
            </a:xfrm>
            <a:custGeom>
              <a:rect b="b" l="l" r="r" t="t"/>
              <a:pathLst>
                <a:path extrusionOk="0" h="787" w="3002">
                  <a:moveTo>
                    <a:pt x="560" y="0"/>
                  </a:moveTo>
                  <a:cubicBezTo>
                    <a:pt x="382" y="262"/>
                    <a:pt x="203" y="536"/>
                    <a:pt x="1" y="786"/>
                  </a:cubicBezTo>
                  <a:cubicBezTo>
                    <a:pt x="340" y="780"/>
                    <a:pt x="680" y="777"/>
                    <a:pt x="1017" y="777"/>
                  </a:cubicBezTo>
                  <a:cubicBezTo>
                    <a:pt x="1355" y="777"/>
                    <a:pt x="1692" y="780"/>
                    <a:pt x="2025" y="786"/>
                  </a:cubicBezTo>
                  <a:cubicBezTo>
                    <a:pt x="2358" y="536"/>
                    <a:pt x="2668" y="286"/>
                    <a:pt x="3001" y="48"/>
                  </a:cubicBezTo>
                  <a:cubicBezTo>
                    <a:pt x="2180" y="12"/>
                    <a:pt x="1370" y="0"/>
                    <a:pt x="5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21"/>
            <p:cNvSpPr/>
            <p:nvPr/>
          </p:nvSpPr>
          <p:spPr>
            <a:xfrm>
              <a:off x="867650" y="2232250"/>
              <a:ext cx="904600" cy="426850"/>
            </a:xfrm>
            <a:custGeom>
              <a:rect b="b" l="l" r="r" t="t"/>
              <a:pathLst>
                <a:path extrusionOk="0" h="17074" w="36184">
                  <a:moveTo>
                    <a:pt x="36184" y="0"/>
                  </a:moveTo>
                  <a:lnTo>
                    <a:pt x="36184" y="0"/>
                  </a:lnTo>
                  <a:cubicBezTo>
                    <a:pt x="34803" y="167"/>
                    <a:pt x="33433" y="370"/>
                    <a:pt x="32064" y="643"/>
                  </a:cubicBezTo>
                  <a:cubicBezTo>
                    <a:pt x="25659" y="1977"/>
                    <a:pt x="19408" y="4096"/>
                    <a:pt x="13574" y="7085"/>
                  </a:cubicBezTo>
                  <a:cubicBezTo>
                    <a:pt x="10300" y="8752"/>
                    <a:pt x="7073" y="10573"/>
                    <a:pt x="4239" y="12919"/>
                  </a:cubicBezTo>
                  <a:cubicBezTo>
                    <a:pt x="2787" y="14157"/>
                    <a:pt x="1406" y="15490"/>
                    <a:pt x="120" y="16943"/>
                  </a:cubicBezTo>
                  <a:cubicBezTo>
                    <a:pt x="72" y="16979"/>
                    <a:pt x="48" y="17026"/>
                    <a:pt x="1" y="17074"/>
                  </a:cubicBezTo>
                  <a:cubicBezTo>
                    <a:pt x="132" y="16979"/>
                    <a:pt x="286" y="16860"/>
                    <a:pt x="453" y="16764"/>
                  </a:cubicBezTo>
                  <a:cubicBezTo>
                    <a:pt x="775" y="16526"/>
                    <a:pt x="1120" y="16288"/>
                    <a:pt x="1441" y="16062"/>
                  </a:cubicBezTo>
                  <a:cubicBezTo>
                    <a:pt x="2799" y="15109"/>
                    <a:pt x="4156" y="14157"/>
                    <a:pt x="5513" y="13193"/>
                  </a:cubicBezTo>
                  <a:cubicBezTo>
                    <a:pt x="8133" y="11252"/>
                    <a:pt x="10931" y="9585"/>
                    <a:pt x="13848" y="8132"/>
                  </a:cubicBezTo>
                  <a:cubicBezTo>
                    <a:pt x="17253" y="6406"/>
                    <a:pt x="20134" y="5156"/>
                    <a:pt x="23647" y="3989"/>
                  </a:cubicBezTo>
                  <a:cubicBezTo>
                    <a:pt x="26587" y="3013"/>
                    <a:pt x="29576" y="2203"/>
                    <a:pt x="32600" y="1548"/>
                  </a:cubicBezTo>
                  <a:cubicBezTo>
                    <a:pt x="33529" y="1370"/>
                    <a:pt x="34457" y="1227"/>
                    <a:pt x="35362" y="1072"/>
                  </a:cubicBezTo>
                  <a:cubicBezTo>
                    <a:pt x="35589" y="691"/>
                    <a:pt x="35850" y="310"/>
                    <a:pt x="36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21"/>
            <p:cNvSpPr/>
            <p:nvPr/>
          </p:nvSpPr>
          <p:spPr>
            <a:xfrm>
              <a:off x="2545250" y="2272725"/>
              <a:ext cx="860850" cy="453350"/>
            </a:xfrm>
            <a:custGeom>
              <a:rect b="b" l="l" r="r" t="t"/>
              <a:pathLst>
                <a:path extrusionOk="0" h="18134" w="34434">
                  <a:moveTo>
                    <a:pt x="36" y="1"/>
                  </a:moveTo>
                  <a:cubicBezTo>
                    <a:pt x="0" y="25"/>
                    <a:pt x="0" y="36"/>
                    <a:pt x="24" y="36"/>
                  </a:cubicBezTo>
                  <a:cubicBezTo>
                    <a:pt x="96" y="167"/>
                    <a:pt x="108" y="322"/>
                    <a:pt x="108" y="465"/>
                  </a:cubicBezTo>
                  <a:cubicBezTo>
                    <a:pt x="143" y="525"/>
                    <a:pt x="155" y="596"/>
                    <a:pt x="155" y="667"/>
                  </a:cubicBezTo>
                  <a:cubicBezTo>
                    <a:pt x="4549" y="1691"/>
                    <a:pt x="8847" y="3025"/>
                    <a:pt x="13038" y="4692"/>
                  </a:cubicBezTo>
                  <a:cubicBezTo>
                    <a:pt x="16657" y="6132"/>
                    <a:pt x="20408" y="7966"/>
                    <a:pt x="23837" y="10145"/>
                  </a:cubicBezTo>
                  <a:cubicBezTo>
                    <a:pt x="26051" y="11574"/>
                    <a:pt x="28182" y="13145"/>
                    <a:pt x="30266" y="14764"/>
                  </a:cubicBezTo>
                  <a:cubicBezTo>
                    <a:pt x="31671" y="15860"/>
                    <a:pt x="33076" y="16931"/>
                    <a:pt x="34433" y="18134"/>
                  </a:cubicBezTo>
                  <a:cubicBezTo>
                    <a:pt x="31945" y="15395"/>
                    <a:pt x="28992" y="13086"/>
                    <a:pt x="25980" y="10978"/>
                  </a:cubicBezTo>
                  <a:cubicBezTo>
                    <a:pt x="22146" y="8276"/>
                    <a:pt x="17943" y="6156"/>
                    <a:pt x="13621" y="4346"/>
                  </a:cubicBezTo>
                  <a:cubicBezTo>
                    <a:pt x="9633" y="2727"/>
                    <a:pt x="5537" y="1358"/>
                    <a:pt x="1370" y="334"/>
                  </a:cubicBezTo>
                  <a:cubicBezTo>
                    <a:pt x="929" y="227"/>
                    <a:pt x="477" y="108"/>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21"/>
            <p:cNvSpPr/>
            <p:nvPr/>
          </p:nvSpPr>
          <p:spPr>
            <a:xfrm>
              <a:off x="3139975" y="2007825"/>
              <a:ext cx="491450" cy="480425"/>
            </a:xfrm>
            <a:custGeom>
              <a:rect b="b" l="l" r="r" t="t"/>
              <a:pathLst>
                <a:path extrusionOk="0" h="19217" w="19658">
                  <a:moveTo>
                    <a:pt x="0" y="0"/>
                  </a:moveTo>
                  <a:lnTo>
                    <a:pt x="0" y="0"/>
                  </a:lnTo>
                  <a:cubicBezTo>
                    <a:pt x="762" y="643"/>
                    <a:pt x="1548" y="1274"/>
                    <a:pt x="2334" y="1893"/>
                  </a:cubicBezTo>
                  <a:cubicBezTo>
                    <a:pt x="4572" y="3679"/>
                    <a:pt x="6894" y="5394"/>
                    <a:pt x="8977" y="7370"/>
                  </a:cubicBezTo>
                  <a:cubicBezTo>
                    <a:pt x="11454" y="9739"/>
                    <a:pt x="13799" y="12264"/>
                    <a:pt x="16038" y="14859"/>
                  </a:cubicBezTo>
                  <a:cubicBezTo>
                    <a:pt x="17276" y="16288"/>
                    <a:pt x="18407" y="17800"/>
                    <a:pt x="19657" y="19217"/>
                  </a:cubicBezTo>
                  <a:cubicBezTo>
                    <a:pt x="18633" y="17657"/>
                    <a:pt x="17621" y="16074"/>
                    <a:pt x="16478" y="14609"/>
                  </a:cubicBezTo>
                  <a:cubicBezTo>
                    <a:pt x="15323" y="13133"/>
                    <a:pt x="14061" y="11775"/>
                    <a:pt x="12787" y="10418"/>
                  </a:cubicBezTo>
                  <a:cubicBezTo>
                    <a:pt x="9632" y="7013"/>
                    <a:pt x="6096" y="3977"/>
                    <a:pt x="2203" y="1453"/>
                  </a:cubicBezTo>
                  <a:cubicBezTo>
                    <a:pt x="1476" y="953"/>
                    <a:pt x="726" y="47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21"/>
            <p:cNvSpPr/>
            <p:nvPr/>
          </p:nvSpPr>
          <p:spPr>
            <a:xfrm>
              <a:off x="2170800" y="1627425"/>
              <a:ext cx="934950" cy="358700"/>
            </a:xfrm>
            <a:custGeom>
              <a:rect b="b" l="l" r="r" t="t"/>
              <a:pathLst>
                <a:path extrusionOk="0" h="14348" w="37398">
                  <a:moveTo>
                    <a:pt x="0" y="0"/>
                  </a:moveTo>
                  <a:cubicBezTo>
                    <a:pt x="1429" y="381"/>
                    <a:pt x="2858" y="786"/>
                    <a:pt x="4298" y="1167"/>
                  </a:cubicBezTo>
                  <a:cubicBezTo>
                    <a:pt x="8644" y="2310"/>
                    <a:pt x="13038" y="3286"/>
                    <a:pt x="17241" y="4893"/>
                  </a:cubicBezTo>
                  <a:cubicBezTo>
                    <a:pt x="21324" y="6429"/>
                    <a:pt x="24980" y="8013"/>
                    <a:pt x="28909" y="9930"/>
                  </a:cubicBezTo>
                  <a:cubicBezTo>
                    <a:pt x="31766" y="11335"/>
                    <a:pt x="34552" y="12906"/>
                    <a:pt x="37398" y="14347"/>
                  </a:cubicBezTo>
                  <a:cubicBezTo>
                    <a:pt x="35505" y="13073"/>
                    <a:pt x="33635" y="11799"/>
                    <a:pt x="31647" y="10716"/>
                  </a:cubicBezTo>
                  <a:cubicBezTo>
                    <a:pt x="29040" y="9311"/>
                    <a:pt x="26349" y="8061"/>
                    <a:pt x="23646" y="6858"/>
                  </a:cubicBezTo>
                  <a:cubicBezTo>
                    <a:pt x="20610" y="5548"/>
                    <a:pt x="17562" y="4298"/>
                    <a:pt x="14395" y="3274"/>
                  </a:cubicBezTo>
                  <a:cubicBezTo>
                    <a:pt x="10906" y="2215"/>
                    <a:pt x="7358" y="1250"/>
                    <a:pt x="3763" y="607"/>
                  </a:cubicBezTo>
                  <a:cubicBezTo>
                    <a:pt x="2513" y="381"/>
                    <a:pt x="1239" y="19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21"/>
            <p:cNvSpPr/>
            <p:nvPr/>
          </p:nvSpPr>
          <p:spPr>
            <a:xfrm>
              <a:off x="2608350" y="1675325"/>
              <a:ext cx="1009375" cy="727500"/>
            </a:xfrm>
            <a:custGeom>
              <a:rect b="b" l="l" r="r" t="t"/>
              <a:pathLst>
                <a:path extrusionOk="0" h="29100" w="40375">
                  <a:moveTo>
                    <a:pt x="0" y="1"/>
                  </a:moveTo>
                  <a:lnTo>
                    <a:pt x="0" y="1"/>
                  </a:lnTo>
                  <a:cubicBezTo>
                    <a:pt x="2584" y="1192"/>
                    <a:pt x="5132" y="2442"/>
                    <a:pt x="7740" y="3597"/>
                  </a:cubicBezTo>
                  <a:cubicBezTo>
                    <a:pt x="10299" y="4811"/>
                    <a:pt x="12812" y="6097"/>
                    <a:pt x="15300" y="7454"/>
                  </a:cubicBezTo>
                  <a:cubicBezTo>
                    <a:pt x="17479" y="8645"/>
                    <a:pt x="19658" y="9871"/>
                    <a:pt x="21729" y="11264"/>
                  </a:cubicBezTo>
                  <a:cubicBezTo>
                    <a:pt x="25682" y="13895"/>
                    <a:pt x="29230" y="16491"/>
                    <a:pt x="32588" y="19837"/>
                  </a:cubicBezTo>
                  <a:cubicBezTo>
                    <a:pt x="35457" y="22742"/>
                    <a:pt x="38243" y="25671"/>
                    <a:pt x="40375" y="29100"/>
                  </a:cubicBezTo>
                  <a:cubicBezTo>
                    <a:pt x="38708" y="25266"/>
                    <a:pt x="35803" y="22206"/>
                    <a:pt x="32886" y="19301"/>
                  </a:cubicBezTo>
                  <a:cubicBezTo>
                    <a:pt x="29052" y="15503"/>
                    <a:pt x="24611" y="12336"/>
                    <a:pt x="20074" y="9431"/>
                  </a:cubicBezTo>
                  <a:cubicBezTo>
                    <a:pt x="17955" y="8145"/>
                    <a:pt x="15788" y="6954"/>
                    <a:pt x="13597" y="5787"/>
                  </a:cubicBezTo>
                  <a:cubicBezTo>
                    <a:pt x="11466" y="4668"/>
                    <a:pt x="9323" y="3561"/>
                    <a:pt x="7109" y="2608"/>
                  </a:cubicBezTo>
                  <a:cubicBezTo>
                    <a:pt x="4787" y="1620"/>
                    <a:pt x="2394" y="79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21"/>
            <p:cNvSpPr/>
            <p:nvPr/>
          </p:nvSpPr>
          <p:spPr>
            <a:xfrm>
              <a:off x="2673250" y="1643200"/>
              <a:ext cx="493525" cy="256000"/>
            </a:xfrm>
            <a:custGeom>
              <a:rect b="b" l="l" r="r" t="t"/>
              <a:pathLst>
                <a:path extrusionOk="0" h="10240" w="19741">
                  <a:moveTo>
                    <a:pt x="0" y="0"/>
                  </a:moveTo>
                  <a:lnTo>
                    <a:pt x="0" y="0"/>
                  </a:lnTo>
                  <a:cubicBezTo>
                    <a:pt x="322" y="155"/>
                    <a:pt x="643" y="298"/>
                    <a:pt x="953" y="464"/>
                  </a:cubicBezTo>
                  <a:cubicBezTo>
                    <a:pt x="7287" y="3608"/>
                    <a:pt x="13609" y="6727"/>
                    <a:pt x="19741" y="10239"/>
                  </a:cubicBezTo>
                  <a:cubicBezTo>
                    <a:pt x="16764" y="7953"/>
                    <a:pt x="13514" y="6060"/>
                    <a:pt x="10180" y="4358"/>
                  </a:cubicBezTo>
                  <a:cubicBezTo>
                    <a:pt x="8489" y="3489"/>
                    <a:pt x="6787" y="2608"/>
                    <a:pt x="5036" y="1857"/>
                  </a:cubicBezTo>
                  <a:cubicBezTo>
                    <a:pt x="3548" y="1203"/>
                    <a:pt x="2012" y="691"/>
                    <a:pt x="476" y="167"/>
                  </a:cubicBezTo>
                  <a:cubicBezTo>
                    <a:pt x="310" y="107"/>
                    <a:pt x="155" y="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21"/>
            <p:cNvSpPr/>
            <p:nvPr/>
          </p:nvSpPr>
          <p:spPr>
            <a:xfrm>
              <a:off x="3208425" y="1916725"/>
              <a:ext cx="506050" cy="541775"/>
            </a:xfrm>
            <a:custGeom>
              <a:rect b="b" l="l" r="r" t="t"/>
              <a:pathLst>
                <a:path extrusionOk="0" h="21671" w="20242">
                  <a:moveTo>
                    <a:pt x="0" y="1"/>
                  </a:moveTo>
                  <a:lnTo>
                    <a:pt x="0" y="1"/>
                  </a:lnTo>
                  <a:cubicBezTo>
                    <a:pt x="3299" y="2835"/>
                    <a:pt x="6858" y="5406"/>
                    <a:pt x="9966" y="8490"/>
                  </a:cubicBezTo>
                  <a:cubicBezTo>
                    <a:pt x="13240" y="11657"/>
                    <a:pt x="15729" y="14991"/>
                    <a:pt x="18288" y="18682"/>
                  </a:cubicBezTo>
                  <a:cubicBezTo>
                    <a:pt x="18931" y="19599"/>
                    <a:pt x="19539" y="20539"/>
                    <a:pt x="20134" y="21492"/>
                  </a:cubicBezTo>
                  <a:cubicBezTo>
                    <a:pt x="20170" y="21551"/>
                    <a:pt x="20205" y="21611"/>
                    <a:pt x="20241" y="21670"/>
                  </a:cubicBezTo>
                  <a:cubicBezTo>
                    <a:pt x="19836" y="20730"/>
                    <a:pt x="19408" y="19825"/>
                    <a:pt x="18920" y="18932"/>
                  </a:cubicBezTo>
                  <a:cubicBezTo>
                    <a:pt x="16931" y="15300"/>
                    <a:pt x="14312" y="12074"/>
                    <a:pt x="11454" y="9109"/>
                  </a:cubicBezTo>
                  <a:cubicBezTo>
                    <a:pt x="9728" y="7359"/>
                    <a:pt x="7930" y="5692"/>
                    <a:pt x="5989" y="4168"/>
                  </a:cubicBezTo>
                  <a:cubicBezTo>
                    <a:pt x="4072" y="2680"/>
                    <a:pt x="2048" y="129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21"/>
            <p:cNvSpPr/>
            <p:nvPr/>
          </p:nvSpPr>
          <p:spPr>
            <a:xfrm>
              <a:off x="3004825" y="1729800"/>
              <a:ext cx="684350" cy="587000"/>
            </a:xfrm>
            <a:custGeom>
              <a:rect b="b" l="l" r="r" t="t"/>
              <a:pathLst>
                <a:path extrusionOk="0" h="23480" w="27374">
                  <a:moveTo>
                    <a:pt x="1" y="1"/>
                  </a:moveTo>
                  <a:cubicBezTo>
                    <a:pt x="1501" y="989"/>
                    <a:pt x="2989" y="2013"/>
                    <a:pt x="4525" y="2965"/>
                  </a:cubicBezTo>
                  <a:cubicBezTo>
                    <a:pt x="8645" y="5501"/>
                    <a:pt x="12693" y="8002"/>
                    <a:pt x="16229" y="11097"/>
                  </a:cubicBezTo>
                  <a:cubicBezTo>
                    <a:pt x="18705" y="13193"/>
                    <a:pt x="20968" y="15562"/>
                    <a:pt x="23075" y="18051"/>
                  </a:cubicBezTo>
                  <a:cubicBezTo>
                    <a:pt x="24635" y="19860"/>
                    <a:pt x="26016" y="21599"/>
                    <a:pt x="27373" y="23480"/>
                  </a:cubicBezTo>
                  <a:cubicBezTo>
                    <a:pt x="24337" y="17967"/>
                    <a:pt x="19955" y="13348"/>
                    <a:pt x="15122" y="9395"/>
                  </a:cubicBezTo>
                  <a:cubicBezTo>
                    <a:pt x="13252" y="7883"/>
                    <a:pt x="11288" y="6478"/>
                    <a:pt x="9276" y="5144"/>
                  </a:cubicBezTo>
                  <a:cubicBezTo>
                    <a:pt x="7549" y="4013"/>
                    <a:pt x="5787" y="2906"/>
                    <a:pt x="3965" y="1965"/>
                  </a:cubicBezTo>
                  <a:cubicBezTo>
                    <a:pt x="2656" y="1287"/>
                    <a:pt x="1322" y="65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21"/>
            <p:cNvSpPr/>
            <p:nvPr/>
          </p:nvSpPr>
          <p:spPr>
            <a:xfrm>
              <a:off x="2716400" y="1590800"/>
              <a:ext cx="248275" cy="109850"/>
            </a:xfrm>
            <a:custGeom>
              <a:rect b="b" l="l" r="r" t="t"/>
              <a:pathLst>
                <a:path extrusionOk="0" h="4394" w="9931">
                  <a:moveTo>
                    <a:pt x="0" y="1"/>
                  </a:moveTo>
                  <a:lnTo>
                    <a:pt x="0" y="1"/>
                  </a:lnTo>
                  <a:cubicBezTo>
                    <a:pt x="2965" y="1548"/>
                    <a:pt x="6597" y="3203"/>
                    <a:pt x="9930" y="4394"/>
                  </a:cubicBezTo>
                  <a:cubicBezTo>
                    <a:pt x="8251" y="3394"/>
                    <a:pt x="6537" y="2429"/>
                    <a:pt x="4739" y="1620"/>
                  </a:cubicBezTo>
                  <a:cubicBezTo>
                    <a:pt x="3203" y="953"/>
                    <a:pt x="1608" y="4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21"/>
            <p:cNvSpPr/>
            <p:nvPr/>
          </p:nvSpPr>
          <p:spPr>
            <a:xfrm>
              <a:off x="2847975" y="1581875"/>
              <a:ext cx="556925" cy="334575"/>
            </a:xfrm>
            <a:custGeom>
              <a:rect b="b" l="l" r="r" t="t"/>
              <a:pathLst>
                <a:path extrusionOk="0" h="13383" w="22277">
                  <a:moveTo>
                    <a:pt x="0" y="0"/>
                  </a:moveTo>
                  <a:lnTo>
                    <a:pt x="0" y="0"/>
                  </a:lnTo>
                  <a:cubicBezTo>
                    <a:pt x="1584" y="631"/>
                    <a:pt x="3108" y="1417"/>
                    <a:pt x="4620" y="2191"/>
                  </a:cubicBezTo>
                  <a:cubicBezTo>
                    <a:pt x="6822" y="3322"/>
                    <a:pt x="8989" y="4501"/>
                    <a:pt x="11097" y="5787"/>
                  </a:cubicBezTo>
                  <a:cubicBezTo>
                    <a:pt x="14061" y="7597"/>
                    <a:pt x="16871" y="9597"/>
                    <a:pt x="19729" y="11573"/>
                  </a:cubicBezTo>
                  <a:cubicBezTo>
                    <a:pt x="20574" y="12192"/>
                    <a:pt x="21443" y="12764"/>
                    <a:pt x="22277" y="13383"/>
                  </a:cubicBezTo>
                  <a:cubicBezTo>
                    <a:pt x="21669" y="12811"/>
                    <a:pt x="21050" y="12240"/>
                    <a:pt x="20431" y="11680"/>
                  </a:cubicBezTo>
                  <a:cubicBezTo>
                    <a:pt x="17681" y="9204"/>
                    <a:pt x="14549" y="7156"/>
                    <a:pt x="11394" y="5239"/>
                  </a:cubicBezTo>
                  <a:cubicBezTo>
                    <a:pt x="7811" y="3072"/>
                    <a:pt x="4048" y="113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21"/>
            <p:cNvSpPr/>
            <p:nvPr/>
          </p:nvSpPr>
          <p:spPr>
            <a:xfrm>
              <a:off x="3439400" y="1940250"/>
              <a:ext cx="386675" cy="507525"/>
            </a:xfrm>
            <a:custGeom>
              <a:rect b="b" l="l" r="r" t="t"/>
              <a:pathLst>
                <a:path extrusionOk="0" h="20301" w="15467">
                  <a:moveTo>
                    <a:pt x="1" y="0"/>
                  </a:moveTo>
                  <a:lnTo>
                    <a:pt x="1" y="0"/>
                  </a:lnTo>
                  <a:cubicBezTo>
                    <a:pt x="1537" y="1477"/>
                    <a:pt x="2977" y="3025"/>
                    <a:pt x="4358" y="4608"/>
                  </a:cubicBezTo>
                  <a:cubicBezTo>
                    <a:pt x="6013" y="6454"/>
                    <a:pt x="7656" y="8347"/>
                    <a:pt x="9169" y="10311"/>
                  </a:cubicBezTo>
                  <a:cubicBezTo>
                    <a:pt x="10716" y="12276"/>
                    <a:pt x="12490" y="15324"/>
                    <a:pt x="13979" y="17741"/>
                  </a:cubicBezTo>
                  <a:cubicBezTo>
                    <a:pt x="14467" y="18538"/>
                    <a:pt x="14943" y="19360"/>
                    <a:pt x="15407" y="20182"/>
                  </a:cubicBezTo>
                  <a:cubicBezTo>
                    <a:pt x="15418" y="20212"/>
                    <a:pt x="15445" y="20242"/>
                    <a:pt x="15460" y="20280"/>
                  </a:cubicBezTo>
                  <a:lnTo>
                    <a:pt x="15460" y="20280"/>
                  </a:lnTo>
                  <a:cubicBezTo>
                    <a:pt x="15223" y="19560"/>
                    <a:pt x="14928" y="18829"/>
                    <a:pt x="14610" y="18122"/>
                  </a:cubicBezTo>
                  <a:cubicBezTo>
                    <a:pt x="13800" y="16264"/>
                    <a:pt x="12848" y="14467"/>
                    <a:pt x="11740" y="12752"/>
                  </a:cubicBezTo>
                  <a:cubicBezTo>
                    <a:pt x="10550" y="10907"/>
                    <a:pt x="9180" y="9180"/>
                    <a:pt x="7764" y="7501"/>
                  </a:cubicBezTo>
                  <a:cubicBezTo>
                    <a:pt x="5466" y="4715"/>
                    <a:pt x="2965" y="2060"/>
                    <a:pt x="1" y="0"/>
                  </a:cubicBezTo>
                  <a:close/>
                  <a:moveTo>
                    <a:pt x="15460" y="20280"/>
                  </a:moveTo>
                  <a:cubicBezTo>
                    <a:pt x="15462" y="20287"/>
                    <a:pt x="15465" y="20294"/>
                    <a:pt x="15467" y="20301"/>
                  </a:cubicBezTo>
                  <a:cubicBezTo>
                    <a:pt x="15465" y="20294"/>
                    <a:pt x="15463" y="20287"/>
                    <a:pt x="15460" y="2028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21"/>
            <p:cNvSpPr/>
            <p:nvPr/>
          </p:nvSpPr>
          <p:spPr>
            <a:xfrm>
              <a:off x="3020900" y="1589025"/>
              <a:ext cx="878100" cy="884650"/>
            </a:xfrm>
            <a:custGeom>
              <a:rect b="b" l="l" r="r" t="t"/>
              <a:pathLst>
                <a:path extrusionOk="0" h="35386" w="35124">
                  <a:moveTo>
                    <a:pt x="1" y="0"/>
                  </a:moveTo>
                  <a:cubicBezTo>
                    <a:pt x="132" y="60"/>
                    <a:pt x="286" y="143"/>
                    <a:pt x="417" y="238"/>
                  </a:cubicBezTo>
                  <a:cubicBezTo>
                    <a:pt x="2799" y="1869"/>
                    <a:pt x="5204" y="3501"/>
                    <a:pt x="7692" y="4965"/>
                  </a:cubicBezTo>
                  <a:cubicBezTo>
                    <a:pt x="10371" y="6608"/>
                    <a:pt x="12966" y="8382"/>
                    <a:pt x="15443" y="10287"/>
                  </a:cubicBezTo>
                  <a:cubicBezTo>
                    <a:pt x="17884" y="12085"/>
                    <a:pt x="20408" y="14311"/>
                    <a:pt x="22682" y="16657"/>
                  </a:cubicBezTo>
                  <a:cubicBezTo>
                    <a:pt x="24111" y="18109"/>
                    <a:pt x="25432" y="19657"/>
                    <a:pt x="26694" y="21265"/>
                  </a:cubicBezTo>
                  <a:cubicBezTo>
                    <a:pt x="28028" y="22920"/>
                    <a:pt x="29278" y="24610"/>
                    <a:pt x="30445" y="26503"/>
                  </a:cubicBezTo>
                  <a:cubicBezTo>
                    <a:pt x="31207" y="27706"/>
                    <a:pt x="31874" y="28956"/>
                    <a:pt x="32564" y="30206"/>
                  </a:cubicBezTo>
                  <a:cubicBezTo>
                    <a:pt x="33481" y="31909"/>
                    <a:pt x="34374" y="33623"/>
                    <a:pt x="35124" y="35385"/>
                  </a:cubicBezTo>
                  <a:cubicBezTo>
                    <a:pt x="33600" y="30290"/>
                    <a:pt x="30778" y="25658"/>
                    <a:pt x="27516" y="21491"/>
                  </a:cubicBezTo>
                  <a:cubicBezTo>
                    <a:pt x="24075" y="16966"/>
                    <a:pt x="20015" y="12930"/>
                    <a:pt x="15491" y="9489"/>
                  </a:cubicBezTo>
                  <a:cubicBezTo>
                    <a:pt x="12919" y="7453"/>
                    <a:pt x="9716" y="5144"/>
                    <a:pt x="6656" y="3286"/>
                  </a:cubicBezTo>
                  <a:cubicBezTo>
                    <a:pt x="4537" y="1988"/>
                    <a:pt x="2263" y="97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21"/>
            <p:cNvSpPr/>
            <p:nvPr/>
          </p:nvSpPr>
          <p:spPr>
            <a:xfrm>
              <a:off x="3147100" y="1603900"/>
              <a:ext cx="385800" cy="260475"/>
            </a:xfrm>
            <a:custGeom>
              <a:rect b="b" l="l" r="r" t="t"/>
              <a:pathLst>
                <a:path extrusionOk="0" h="10419" w="15432">
                  <a:moveTo>
                    <a:pt x="1" y="0"/>
                  </a:moveTo>
                  <a:lnTo>
                    <a:pt x="1" y="0"/>
                  </a:lnTo>
                  <a:cubicBezTo>
                    <a:pt x="2632" y="1370"/>
                    <a:pt x="5144" y="2917"/>
                    <a:pt x="7621" y="4537"/>
                  </a:cubicBezTo>
                  <a:cubicBezTo>
                    <a:pt x="10062" y="6215"/>
                    <a:pt x="12217" y="7918"/>
                    <a:pt x="14479" y="9668"/>
                  </a:cubicBezTo>
                  <a:cubicBezTo>
                    <a:pt x="14800" y="9930"/>
                    <a:pt x="15122" y="10168"/>
                    <a:pt x="15431" y="10418"/>
                  </a:cubicBezTo>
                  <a:cubicBezTo>
                    <a:pt x="15217" y="10204"/>
                    <a:pt x="15026" y="9990"/>
                    <a:pt x="14824" y="9775"/>
                  </a:cubicBezTo>
                  <a:cubicBezTo>
                    <a:pt x="10728" y="5406"/>
                    <a:pt x="5632" y="19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21"/>
            <p:cNvSpPr/>
            <p:nvPr/>
          </p:nvSpPr>
          <p:spPr>
            <a:xfrm>
              <a:off x="3570075" y="1901850"/>
              <a:ext cx="210175" cy="239650"/>
            </a:xfrm>
            <a:custGeom>
              <a:rect b="b" l="l" r="r" t="t"/>
              <a:pathLst>
                <a:path extrusionOk="0" h="9586" w="8407">
                  <a:moveTo>
                    <a:pt x="1" y="1"/>
                  </a:moveTo>
                  <a:lnTo>
                    <a:pt x="1" y="1"/>
                  </a:lnTo>
                  <a:cubicBezTo>
                    <a:pt x="2822" y="2858"/>
                    <a:pt x="5299" y="6013"/>
                    <a:pt x="7930" y="9025"/>
                  </a:cubicBezTo>
                  <a:cubicBezTo>
                    <a:pt x="8097" y="9216"/>
                    <a:pt x="8240" y="9395"/>
                    <a:pt x="8406" y="9585"/>
                  </a:cubicBezTo>
                  <a:cubicBezTo>
                    <a:pt x="8299" y="9406"/>
                    <a:pt x="8180" y="9228"/>
                    <a:pt x="8085" y="9049"/>
                  </a:cubicBezTo>
                  <a:cubicBezTo>
                    <a:pt x="7001" y="7299"/>
                    <a:pt x="5811" y="5608"/>
                    <a:pt x="4477" y="4061"/>
                  </a:cubicBezTo>
                  <a:cubicBezTo>
                    <a:pt x="3120" y="2560"/>
                    <a:pt x="1620" y="120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21"/>
            <p:cNvSpPr/>
            <p:nvPr/>
          </p:nvSpPr>
          <p:spPr>
            <a:xfrm>
              <a:off x="3822200" y="2213200"/>
              <a:ext cx="101225" cy="196475"/>
            </a:xfrm>
            <a:custGeom>
              <a:rect b="b" l="l" r="r" t="t"/>
              <a:pathLst>
                <a:path extrusionOk="0" h="7859" w="4049">
                  <a:moveTo>
                    <a:pt x="0" y="0"/>
                  </a:moveTo>
                  <a:lnTo>
                    <a:pt x="0" y="0"/>
                  </a:lnTo>
                  <a:cubicBezTo>
                    <a:pt x="1405" y="2382"/>
                    <a:pt x="2596" y="4882"/>
                    <a:pt x="3810" y="7382"/>
                  </a:cubicBezTo>
                  <a:cubicBezTo>
                    <a:pt x="3894" y="7549"/>
                    <a:pt x="3965" y="7704"/>
                    <a:pt x="4048" y="7859"/>
                  </a:cubicBezTo>
                  <a:cubicBezTo>
                    <a:pt x="4024" y="7728"/>
                    <a:pt x="3989" y="7597"/>
                    <a:pt x="3953" y="7466"/>
                  </a:cubicBezTo>
                  <a:cubicBezTo>
                    <a:pt x="3251" y="4703"/>
                    <a:pt x="1929" y="2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21"/>
            <p:cNvSpPr/>
            <p:nvPr/>
          </p:nvSpPr>
          <p:spPr>
            <a:xfrm>
              <a:off x="2794075" y="1976575"/>
              <a:ext cx="807575" cy="623300"/>
            </a:xfrm>
            <a:custGeom>
              <a:rect b="b" l="l" r="r" t="t"/>
              <a:pathLst>
                <a:path extrusionOk="0" h="24932" w="32303">
                  <a:moveTo>
                    <a:pt x="1" y="0"/>
                  </a:moveTo>
                  <a:lnTo>
                    <a:pt x="1" y="0"/>
                  </a:lnTo>
                  <a:cubicBezTo>
                    <a:pt x="1382" y="798"/>
                    <a:pt x="2763" y="1548"/>
                    <a:pt x="4156" y="2298"/>
                  </a:cubicBezTo>
                  <a:cubicBezTo>
                    <a:pt x="10264" y="5560"/>
                    <a:pt x="15705" y="9442"/>
                    <a:pt x="20813" y="13930"/>
                  </a:cubicBezTo>
                  <a:cubicBezTo>
                    <a:pt x="22551" y="15454"/>
                    <a:pt x="24314" y="16966"/>
                    <a:pt x="25992" y="18562"/>
                  </a:cubicBezTo>
                  <a:cubicBezTo>
                    <a:pt x="28147" y="20634"/>
                    <a:pt x="30219" y="22789"/>
                    <a:pt x="32303" y="24932"/>
                  </a:cubicBezTo>
                  <a:cubicBezTo>
                    <a:pt x="30898" y="23062"/>
                    <a:pt x="29445" y="21241"/>
                    <a:pt x="27802" y="19574"/>
                  </a:cubicBezTo>
                  <a:cubicBezTo>
                    <a:pt x="25385" y="17109"/>
                    <a:pt x="22742" y="14859"/>
                    <a:pt x="20111" y="12609"/>
                  </a:cubicBezTo>
                  <a:cubicBezTo>
                    <a:pt x="17110" y="10049"/>
                    <a:pt x="13979" y="7620"/>
                    <a:pt x="10657" y="5465"/>
                  </a:cubicBezTo>
                  <a:cubicBezTo>
                    <a:pt x="8490" y="4012"/>
                    <a:pt x="6252" y="2619"/>
                    <a:pt x="3847" y="1595"/>
                  </a:cubicBezTo>
                  <a:cubicBezTo>
                    <a:pt x="2585" y="1036"/>
                    <a:pt x="1299" y="5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21"/>
            <p:cNvSpPr/>
            <p:nvPr/>
          </p:nvSpPr>
          <p:spPr>
            <a:xfrm>
              <a:off x="1556425" y="1782800"/>
              <a:ext cx="1209100" cy="174150"/>
            </a:xfrm>
            <a:custGeom>
              <a:rect b="b" l="l" r="r" t="t"/>
              <a:pathLst>
                <a:path extrusionOk="0" h="6966" w="48364">
                  <a:moveTo>
                    <a:pt x="13353" y="1"/>
                  </a:moveTo>
                  <a:cubicBezTo>
                    <a:pt x="12360" y="1"/>
                    <a:pt x="11366" y="22"/>
                    <a:pt x="10371" y="72"/>
                  </a:cubicBezTo>
                  <a:cubicBezTo>
                    <a:pt x="8621" y="167"/>
                    <a:pt x="6871" y="274"/>
                    <a:pt x="5144" y="595"/>
                  </a:cubicBezTo>
                  <a:cubicBezTo>
                    <a:pt x="3406" y="929"/>
                    <a:pt x="1703" y="1381"/>
                    <a:pt x="1" y="1857"/>
                  </a:cubicBezTo>
                  <a:cubicBezTo>
                    <a:pt x="2037" y="1536"/>
                    <a:pt x="4085" y="1357"/>
                    <a:pt x="6133" y="1179"/>
                  </a:cubicBezTo>
                  <a:cubicBezTo>
                    <a:pt x="8758" y="902"/>
                    <a:pt x="11383" y="775"/>
                    <a:pt x="14011" y="775"/>
                  </a:cubicBezTo>
                  <a:cubicBezTo>
                    <a:pt x="16018" y="775"/>
                    <a:pt x="18028" y="849"/>
                    <a:pt x="20039" y="988"/>
                  </a:cubicBezTo>
                  <a:cubicBezTo>
                    <a:pt x="25683" y="1334"/>
                    <a:pt x="30909" y="2119"/>
                    <a:pt x="36446" y="3512"/>
                  </a:cubicBezTo>
                  <a:cubicBezTo>
                    <a:pt x="38637" y="4048"/>
                    <a:pt x="40804" y="4644"/>
                    <a:pt x="42982" y="5251"/>
                  </a:cubicBezTo>
                  <a:cubicBezTo>
                    <a:pt x="44792" y="5763"/>
                    <a:pt x="46626" y="6251"/>
                    <a:pt x="48364" y="6965"/>
                  </a:cubicBezTo>
                  <a:cubicBezTo>
                    <a:pt x="44935" y="5048"/>
                    <a:pt x="41054" y="4096"/>
                    <a:pt x="37279" y="3108"/>
                  </a:cubicBezTo>
                  <a:cubicBezTo>
                    <a:pt x="31529" y="1619"/>
                    <a:pt x="25671" y="655"/>
                    <a:pt x="19741" y="238"/>
                  </a:cubicBezTo>
                  <a:cubicBezTo>
                    <a:pt x="17613" y="100"/>
                    <a:pt x="15485" y="1"/>
                    <a:pt x="133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21"/>
            <p:cNvSpPr/>
            <p:nvPr/>
          </p:nvSpPr>
          <p:spPr>
            <a:xfrm>
              <a:off x="2420825" y="1922975"/>
              <a:ext cx="835250" cy="414975"/>
            </a:xfrm>
            <a:custGeom>
              <a:rect b="b" l="l" r="r" t="t"/>
              <a:pathLst>
                <a:path extrusionOk="0" h="16599" w="33410">
                  <a:moveTo>
                    <a:pt x="1" y="1"/>
                  </a:moveTo>
                  <a:lnTo>
                    <a:pt x="1" y="1"/>
                  </a:lnTo>
                  <a:cubicBezTo>
                    <a:pt x="1394" y="465"/>
                    <a:pt x="2775" y="930"/>
                    <a:pt x="4168" y="1418"/>
                  </a:cubicBezTo>
                  <a:cubicBezTo>
                    <a:pt x="9240" y="3097"/>
                    <a:pt x="13883" y="4847"/>
                    <a:pt x="18574" y="7288"/>
                  </a:cubicBezTo>
                  <a:cubicBezTo>
                    <a:pt x="21813" y="8966"/>
                    <a:pt x="24956" y="10824"/>
                    <a:pt x="27980" y="12883"/>
                  </a:cubicBezTo>
                  <a:cubicBezTo>
                    <a:pt x="29802" y="14086"/>
                    <a:pt x="31647" y="15289"/>
                    <a:pt x="33409" y="16598"/>
                  </a:cubicBezTo>
                  <a:cubicBezTo>
                    <a:pt x="30659" y="13907"/>
                    <a:pt x="27444" y="11752"/>
                    <a:pt x="24182" y="9728"/>
                  </a:cubicBezTo>
                  <a:cubicBezTo>
                    <a:pt x="20479" y="7490"/>
                    <a:pt x="16634" y="5466"/>
                    <a:pt x="12633" y="3799"/>
                  </a:cubicBezTo>
                  <a:cubicBezTo>
                    <a:pt x="9740" y="2608"/>
                    <a:pt x="6823" y="1430"/>
                    <a:pt x="3775" y="775"/>
                  </a:cubicBezTo>
                  <a:cubicBezTo>
                    <a:pt x="2525" y="501"/>
                    <a:pt x="1263"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21"/>
            <p:cNvSpPr/>
            <p:nvPr/>
          </p:nvSpPr>
          <p:spPr>
            <a:xfrm>
              <a:off x="1336750" y="1880175"/>
              <a:ext cx="1023675" cy="94025"/>
            </a:xfrm>
            <a:custGeom>
              <a:rect b="b" l="l" r="r" t="t"/>
              <a:pathLst>
                <a:path extrusionOk="0" h="3761" w="40947">
                  <a:moveTo>
                    <a:pt x="23312" y="0"/>
                  </a:moveTo>
                  <a:cubicBezTo>
                    <a:pt x="20309" y="0"/>
                    <a:pt x="17300" y="137"/>
                    <a:pt x="14312" y="439"/>
                  </a:cubicBezTo>
                  <a:cubicBezTo>
                    <a:pt x="10717" y="760"/>
                    <a:pt x="7133" y="1308"/>
                    <a:pt x="3728" y="2487"/>
                  </a:cubicBezTo>
                  <a:cubicBezTo>
                    <a:pt x="2477" y="2904"/>
                    <a:pt x="1239" y="3320"/>
                    <a:pt x="1" y="3761"/>
                  </a:cubicBezTo>
                  <a:cubicBezTo>
                    <a:pt x="96" y="3737"/>
                    <a:pt x="191" y="3713"/>
                    <a:pt x="287" y="3701"/>
                  </a:cubicBezTo>
                  <a:cubicBezTo>
                    <a:pt x="1715" y="3380"/>
                    <a:pt x="3144" y="3130"/>
                    <a:pt x="4573" y="2880"/>
                  </a:cubicBezTo>
                  <a:cubicBezTo>
                    <a:pt x="6430" y="2546"/>
                    <a:pt x="8264" y="2058"/>
                    <a:pt x="10133" y="1761"/>
                  </a:cubicBezTo>
                  <a:cubicBezTo>
                    <a:pt x="13765" y="1201"/>
                    <a:pt x="17848" y="820"/>
                    <a:pt x="21825" y="749"/>
                  </a:cubicBezTo>
                  <a:cubicBezTo>
                    <a:pt x="22448" y="737"/>
                    <a:pt x="23070" y="731"/>
                    <a:pt x="23692" y="731"/>
                  </a:cubicBezTo>
                  <a:cubicBezTo>
                    <a:pt x="29451" y="731"/>
                    <a:pt x="35209" y="1202"/>
                    <a:pt x="40947" y="1653"/>
                  </a:cubicBezTo>
                  <a:cubicBezTo>
                    <a:pt x="36184" y="463"/>
                    <a:pt x="31255" y="201"/>
                    <a:pt x="26361" y="46"/>
                  </a:cubicBezTo>
                  <a:cubicBezTo>
                    <a:pt x="25346" y="16"/>
                    <a:pt x="24329" y="0"/>
                    <a:pt x="233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21"/>
            <p:cNvSpPr/>
            <p:nvPr/>
          </p:nvSpPr>
          <p:spPr>
            <a:xfrm>
              <a:off x="2349675" y="1596750"/>
              <a:ext cx="230425" cy="64925"/>
            </a:xfrm>
            <a:custGeom>
              <a:rect b="b" l="l" r="r" t="t"/>
              <a:pathLst>
                <a:path extrusionOk="0" h="2597" w="9217">
                  <a:moveTo>
                    <a:pt x="1" y="1"/>
                  </a:moveTo>
                  <a:lnTo>
                    <a:pt x="1" y="1"/>
                  </a:lnTo>
                  <a:cubicBezTo>
                    <a:pt x="1430" y="465"/>
                    <a:pt x="2870" y="929"/>
                    <a:pt x="4335" y="1310"/>
                  </a:cubicBezTo>
                  <a:cubicBezTo>
                    <a:pt x="5954" y="1739"/>
                    <a:pt x="7609" y="2084"/>
                    <a:pt x="9216" y="2596"/>
                  </a:cubicBezTo>
                  <a:cubicBezTo>
                    <a:pt x="6383" y="1048"/>
                    <a:pt x="3204"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21"/>
            <p:cNvSpPr/>
            <p:nvPr/>
          </p:nvSpPr>
          <p:spPr>
            <a:xfrm>
              <a:off x="2527375" y="1588725"/>
              <a:ext cx="102725" cy="27400"/>
            </a:xfrm>
            <a:custGeom>
              <a:rect b="b" l="l" r="r" t="t"/>
              <a:pathLst>
                <a:path extrusionOk="0" h="1096" w="4109">
                  <a:moveTo>
                    <a:pt x="1" y="0"/>
                  </a:moveTo>
                  <a:cubicBezTo>
                    <a:pt x="1168" y="393"/>
                    <a:pt x="2775" y="810"/>
                    <a:pt x="4109" y="1096"/>
                  </a:cubicBezTo>
                  <a:cubicBezTo>
                    <a:pt x="2847" y="393"/>
                    <a:pt x="1418"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21"/>
            <p:cNvSpPr/>
            <p:nvPr/>
          </p:nvSpPr>
          <p:spPr>
            <a:xfrm>
              <a:off x="3276600" y="2373050"/>
              <a:ext cx="259875" cy="253025"/>
            </a:xfrm>
            <a:custGeom>
              <a:rect b="b" l="l" r="r" t="t"/>
              <a:pathLst>
                <a:path extrusionOk="0" h="10121" w="10395">
                  <a:moveTo>
                    <a:pt x="0" y="0"/>
                  </a:moveTo>
                  <a:lnTo>
                    <a:pt x="0" y="0"/>
                  </a:lnTo>
                  <a:cubicBezTo>
                    <a:pt x="1738" y="1369"/>
                    <a:pt x="3286" y="2941"/>
                    <a:pt x="4834" y="4524"/>
                  </a:cubicBezTo>
                  <a:cubicBezTo>
                    <a:pt x="6489" y="6168"/>
                    <a:pt x="8168" y="7811"/>
                    <a:pt x="9799" y="9489"/>
                  </a:cubicBezTo>
                  <a:cubicBezTo>
                    <a:pt x="10013" y="9704"/>
                    <a:pt x="10204" y="9906"/>
                    <a:pt x="10394" y="10120"/>
                  </a:cubicBezTo>
                  <a:cubicBezTo>
                    <a:pt x="10275" y="9918"/>
                    <a:pt x="10144" y="9728"/>
                    <a:pt x="10013" y="9549"/>
                  </a:cubicBezTo>
                  <a:cubicBezTo>
                    <a:pt x="7346" y="5751"/>
                    <a:pt x="4012" y="2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21"/>
            <p:cNvSpPr/>
            <p:nvPr/>
          </p:nvSpPr>
          <p:spPr>
            <a:xfrm>
              <a:off x="1209950" y="1968525"/>
              <a:ext cx="848350" cy="162250"/>
            </a:xfrm>
            <a:custGeom>
              <a:rect b="b" l="l" r="r" t="t"/>
              <a:pathLst>
                <a:path extrusionOk="0" h="6490" w="33934">
                  <a:moveTo>
                    <a:pt x="33934" y="1"/>
                  </a:moveTo>
                  <a:cubicBezTo>
                    <a:pt x="33196" y="1"/>
                    <a:pt x="32457" y="1"/>
                    <a:pt x="31719" y="12"/>
                  </a:cubicBezTo>
                  <a:cubicBezTo>
                    <a:pt x="26742" y="132"/>
                    <a:pt x="21766" y="465"/>
                    <a:pt x="16848" y="1251"/>
                  </a:cubicBezTo>
                  <a:cubicBezTo>
                    <a:pt x="11026" y="2156"/>
                    <a:pt x="5109" y="3406"/>
                    <a:pt x="1" y="6489"/>
                  </a:cubicBezTo>
                  <a:cubicBezTo>
                    <a:pt x="1846" y="5680"/>
                    <a:pt x="3763" y="5025"/>
                    <a:pt x="5680" y="4418"/>
                  </a:cubicBezTo>
                  <a:cubicBezTo>
                    <a:pt x="7442" y="3882"/>
                    <a:pt x="9204" y="3358"/>
                    <a:pt x="10990" y="2977"/>
                  </a:cubicBezTo>
                  <a:cubicBezTo>
                    <a:pt x="16253" y="1846"/>
                    <a:pt x="21182" y="1167"/>
                    <a:pt x="26540" y="870"/>
                  </a:cubicBezTo>
                  <a:cubicBezTo>
                    <a:pt x="28531" y="766"/>
                    <a:pt x="30567" y="698"/>
                    <a:pt x="32608" y="698"/>
                  </a:cubicBezTo>
                  <a:cubicBezTo>
                    <a:pt x="32911" y="698"/>
                    <a:pt x="33214" y="700"/>
                    <a:pt x="33517" y="703"/>
                  </a:cubicBezTo>
                  <a:cubicBezTo>
                    <a:pt x="33648" y="453"/>
                    <a:pt x="33803" y="239"/>
                    <a:pt x="339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21"/>
            <p:cNvSpPr/>
            <p:nvPr/>
          </p:nvSpPr>
          <p:spPr>
            <a:xfrm>
              <a:off x="2135975" y="1969125"/>
              <a:ext cx="415250" cy="69975"/>
            </a:xfrm>
            <a:custGeom>
              <a:rect b="b" l="l" r="r" t="t"/>
              <a:pathLst>
                <a:path extrusionOk="0" h="2799" w="16610">
                  <a:moveTo>
                    <a:pt x="0" y="0"/>
                  </a:moveTo>
                  <a:lnTo>
                    <a:pt x="0" y="0"/>
                  </a:lnTo>
                  <a:cubicBezTo>
                    <a:pt x="84" y="250"/>
                    <a:pt x="119" y="512"/>
                    <a:pt x="155" y="750"/>
                  </a:cubicBezTo>
                  <a:cubicBezTo>
                    <a:pt x="3251" y="870"/>
                    <a:pt x="6299" y="1131"/>
                    <a:pt x="9156" y="1584"/>
                  </a:cubicBezTo>
                  <a:cubicBezTo>
                    <a:pt x="11573" y="1941"/>
                    <a:pt x="13966" y="2310"/>
                    <a:pt x="16359" y="2763"/>
                  </a:cubicBezTo>
                  <a:cubicBezTo>
                    <a:pt x="16455" y="2775"/>
                    <a:pt x="16526" y="2786"/>
                    <a:pt x="16609" y="2798"/>
                  </a:cubicBezTo>
                  <a:lnTo>
                    <a:pt x="15502" y="2405"/>
                  </a:lnTo>
                  <a:cubicBezTo>
                    <a:pt x="13728" y="1751"/>
                    <a:pt x="11883" y="1251"/>
                    <a:pt x="10025" y="929"/>
                  </a:cubicBezTo>
                  <a:cubicBezTo>
                    <a:pt x="6703" y="381"/>
                    <a:pt x="3358" y="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21"/>
            <p:cNvSpPr/>
            <p:nvPr/>
          </p:nvSpPr>
          <p:spPr>
            <a:xfrm>
              <a:off x="2642575" y="2071525"/>
              <a:ext cx="294700" cy="129200"/>
            </a:xfrm>
            <a:custGeom>
              <a:rect b="b" l="l" r="r" t="t"/>
              <a:pathLst>
                <a:path extrusionOk="0" h="5168" w="11788">
                  <a:moveTo>
                    <a:pt x="1" y="0"/>
                  </a:moveTo>
                  <a:cubicBezTo>
                    <a:pt x="1918" y="643"/>
                    <a:pt x="3549" y="1441"/>
                    <a:pt x="5430" y="2358"/>
                  </a:cubicBezTo>
                  <a:cubicBezTo>
                    <a:pt x="7299" y="3251"/>
                    <a:pt x="9228" y="4084"/>
                    <a:pt x="11097" y="4870"/>
                  </a:cubicBezTo>
                  <a:cubicBezTo>
                    <a:pt x="11252" y="4929"/>
                    <a:pt x="11574" y="5072"/>
                    <a:pt x="11788" y="5167"/>
                  </a:cubicBezTo>
                  <a:cubicBezTo>
                    <a:pt x="11621" y="5060"/>
                    <a:pt x="11455" y="4941"/>
                    <a:pt x="11276" y="4834"/>
                  </a:cubicBezTo>
                  <a:cubicBezTo>
                    <a:pt x="7859" y="2560"/>
                    <a:pt x="4108" y="5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21"/>
            <p:cNvSpPr/>
            <p:nvPr/>
          </p:nvSpPr>
          <p:spPr>
            <a:xfrm>
              <a:off x="2981025" y="2234625"/>
              <a:ext cx="484000" cy="386100"/>
            </a:xfrm>
            <a:custGeom>
              <a:rect b="b" l="l" r="r" t="t"/>
              <a:pathLst>
                <a:path extrusionOk="0" h="15444" w="19360">
                  <a:moveTo>
                    <a:pt x="0" y="1"/>
                  </a:moveTo>
                  <a:lnTo>
                    <a:pt x="0" y="1"/>
                  </a:lnTo>
                  <a:cubicBezTo>
                    <a:pt x="3393" y="2049"/>
                    <a:pt x="7120" y="4585"/>
                    <a:pt x="10001" y="6799"/>
                  </a:cubicBezTo>
                  <a:cubicBezTo>
                    <a:pt x="12478" y="8811"/>
                    <a:pt x="14764" y="11026"/>
                    <a:pt x="17074" y="13229"/>
                  </a:cubicBezTo>
                  <a:cubicBezTo>
                    <a:pt x="17836" y="13967"/>
                    <a:pt x="18610" y="14693"/>
                    <a:pt x="19360" y="15443"/>
                  </a:cubicBezTo>
                  <a:cubicBezTo>
                    <a:pt x="18907" y="14800"/>
                    <a:pt x="18407" y="14157"/>
                    <a:pt x="17919" y="13550"/>
                  </a:cubicBezTo>
                  <a:cubicBezTo>
                    <a:pt x="15502" y="10502"/>
                    <a:pt x="12609" y="7883"/>
                    <a:pt x="9513" y="5537"/>
                  </a:cubicBezTo>
                  <a:cubicBezTo>
                    <a:pt x="6560" y="3334"/>
                    <a:pt x="3429" y="134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21"/>
            <p:cNvSpPr/>
            <p:nvPr/>
          </p:nvSpPr>
          <p:spPr>
            <a:xfrm>
              <a:off x="2595550" y="2162300"/>
              <a:ext cx="864425" cy="522125"/>
            </a:xfrm>
            <a:custGeom>
              <a:rect b="b" l="l" r="r" t="t"/>
              <a:pathLst>
                <a:path extrusionOk="0" h="20885" w="34577">
                  <a:moveTo>
                    <a:pt x="1" y="1"/>
                  </a:moveTo>
                  <a:lnTo>
                    <a:pt x="1" y="1"/>
                  </a:lnTo>
                  <a:cubicBezTo>
                    <a:pt x="1536" y="524"/>
                    <a:pt x="3049" y="1108"/>
                    <a:pt x="4561" y="1679"/>
                  </a:cubicBezTo>
                  <a:cubicBezTo>
                    <a:pt x="11252" y="4156"/>
                    <a:pt x="17669" y="7680"/>
                    <a:pt x="23623" y="11978"/>
                  </a:cubicBezTo>
                  <a:cubicBezTo>
                    <a:pt x="27361" y="14645"/>
                    <a:pt x="30897" y="17836"/>
                    <a:pt x="34576" y="20884"/>
                  </a:cubicBezTo>
                  <a:cubicBezTo>
                    <a:pt x="30314" y="16145"/>
                    <a:pt x="25254" y="12204"/>
                    <a:pt x="19943" y="8752"/>
                  </a:cubicBezTo>
                  <a:cubicBezTo>
                    <a:pt x="17384" y="7085"/>
                    <a:pt x="14740" y="5585"/>
                    <a:pt x="12014" y="4215"/>
                  </a:cubicBezTo>
                  <a:cubicBezTo>
                    <a:pt x="9454" y="2929"/>
                    <a:pt x="6799" y="1786"/>
                    <a:pt x="4049" y="989"/>
                  </a:cubicBezTo>
                  <a:cubicBezTo>
                    <a:pt x="2715" y="596"/>
                    <a:pt x="1358" y="27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21"/>
            <p:cNvSpPr/>
            <p:nvPr/>
          </p:nvSpPr>
          <p:spPr>
            <a:xfrm>
              <a:off x="2139550" y="2083125"/>
              <a:ext cx="413750" cy="70275"/>
            </a:xfrm>
            <a:custGeom>
              <a:rect b="b" l="l" r="r" t="t"/>
              <a:pathLst>
                <a:path extrusionOk="0" h="2811" w="16550">
                  <a:moveTo>
                    <a:pt x="179" y="0"/>
                  </a:moveTo>
                  <a:cubicBezTo>
                    <a:pt x="179" y="191"/>
                    <a:pt x="131" y="417"/>
                    <a:pt x="24" y="620"/>
                  </a:cubicBezTo>
                  <a:cubicBezTo>
                    <a:pt x="12" y="655"/>
                    <a:pt x="0" y="667"/>
                    <a:pt x="0" y="703"/>
                  </a:cubicBezTo>
                  <a:cubicBezTo>
                    <a:pt x="929" y="727"/>
                    <a:pt x="1869" y="774"/>
                    <a:pt x="2810" y="834"/>
                  </a:cubicBezTo>
                  <a:cubicBezTo>
                    <a:pt x="5858" y="1012"/>
                    <a:pt x="8430" y="1334"/>
                    <a:pt x="10871" y="1703"/>
                  </a:cubicBezTo>
                  <a:cubicBezTo>
                    <a:pt x="12776" y="2025"/>
                    <a:pt x="14704" y="2263"/>
                    <a:pt x="16550" y="2810"/>
                  </a:cubicBezTo>
                  <a:cubicBezTo>
                    <a:pt x="15443" y="2298"/>
                    <a:pt x="14300" y="1917"/>
                    <a:pt x="13133" y="1620"/>
                  </a:cubicBezTo>
                  <a:cubicBezTo>
                    <a:pt x="11668" y="1215"/>
                    <a:pt x="10156" y="905"/>
                    <a:pt x="8656" y="715"/>
                  </a:cubicBezTo>
                  <a:cubicBezTo>
                    <a:pt x="6132" y="370"/>
                    <a:pt x="3584" y="143"/>
                    <a:pt x="1024" y="24"/>
                  </a:cubicBezTo>
                  <a:cubicBezTo>
                    <a:pt x="738" y="12"/>
                    <a:pt x="453" y="0"/>
                    <a:pt x="1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21"/>
            <p:cNvSpPr/>
            <p:nvPr/>
          </p:nvSpPr>
          <p:spPr>
            <a:xfrm>
              <a:off x="1871050" y="2079250"/>
              <a:ext cx="116125" cy="22350"/>
            </a:xfrm>
            <a:custGeom>
              <a:rect b="b" l="l" r="r" t="t"/>
              <a:pathLst>
                <a:path extrusionOk="0" h="894" w="4645">
                  <a:moveTo>
                    <a:pt x="4644" y="1"/>
                  </a:moveTo>
                  <a:lnTo>
                    <a:pt x="4644" y="1"/>
                  </a:lnTo>
                  <a:cubicBezTo>
                    <a:pt x="3096" y="24"/>
                    <a:pt x="1549" y="60"/>
                    <a:pt x="1" y="167"/>
                  </a:cubicBezTo>
                  <a:cubicBezTo>
                    <a:pt x="215" y="322"/>
                    <a:pt x="417" y="501"/>
                    <a:pt x="584" y="703"/>
                  </a:cubicBezTo>
                  <a:cubicBezTo>
                    <a:pt x="632" y="763"/>
                    <a:pt x="679" y="834"/>
                    <a:pt x="715" y="894"/>
                  </a:cubicBezTo>
                  <a:cubicBezTo>
                    <a:pt x="1453" y="858"/>
                    <a:pt x="2180" y="822"/>
                    <a:pt x="2906" y="810"/>
                  </a:cubicBezTo>
                  <a:cubicBezTo>
                    <a:pt x="3299" y="798"/>
                    <a:pt x="3680" y="798"/>
                    <a:pt x="4085" y="775"/>
                  </a:cubicBezTo>
                  <a:cubicBezTo>
                    <a:pt x="4108" y="739"/>
                    <a:pt x="4156" y="691"/>
                    <a:pt x="4180" y="644"/>
                  </a:cubicBezTo>
                  <a:cubicBezTo>
                    <a:pt x="4216" y="620"/>
                    <a:pt x="4239" y="584"/>
                    <a:pt x="4275" y="572"/>
                  </a:cubicBezTo>
                  <a:cubicBezTo>
                    <a:pt x="4287" y="536"/>
                    <a:pt x="4299" y="513"/>
                    <a:pt x="4335" y="465"/>
                  </a:cubicBezTo>
                  <a:cubicBezTo>
                    <a:pt x="4442" y="298"/>
                    <a:pt x="4537" y="155"/>
                    <a:pt x="4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21"/>
            <p:cNvSpPr/>
            <p:nvPr/>
          </p:nvSpPr>
          <p:spPr>
            <a:xfrm>
              <a:off x="1640975" y="2090575"/>
              <a:ext cx="150925" cy="25025"/>
            </a:xfrm>
            <a:custGeom>
              <a:rect b="b" l="l" r="r" t="t"/>
              <a:pathLst>
                <a:path extrusionOk="0" h="1001" w="6037">
                  <a:moveTo>
                    <a:pt x="6037" y="0"/>
                  </a:moveTo>
                  <a:lnTo>
                    <a:pt x="6037" y="0"/>
                  </a:lnTo>
                  <a:cubicBezTo>
                    <a:pt x="5298" y="83"/>
                    <a:pt x="4560" y="179"/>
                    <a:pt x="3822" y="298"/>
                  </a:cubicBezTo>
                  <a:cubicBezTo>
                    <a:pt x="2536" y="500"/>
                    <a:pt x="1274" y="774"/>
                    <a:pt x="0" y="1000"/>
                  </a:cubicBezTo>
                  <a:cubicBezTo>
                    <a:pt x="1572" y="893"/>
                    <a:pt x="3155" y="893"/>
                    <a:pt x="4727" y="786"/>
                  </a:cubicBezTo>
                  <a:cubicBezTo>
                    <a:pt x="5132" y="774"/>
                    <a:pt x="5501" y="738"/>
                    <a:pt x="5894" y="726"/>
                  </a:cubicBezTo>
                  <a:cubicBezTo>
                    <a:pt x="5870" y="488"/>
                    <a:pt x="5918" y="238"/>
                    <a:pt x="6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21"/>
            <p:cNvSpPr/>
            <p:nvPr/>
          </p:nvSpPr>
          <p:spPr>
            <a:xfrm>
              <a:off x="1005775" y="2128975"/>
              <a:ext cx="579550" cy="228325"/>
            </a:xfrm>
            <a:custGeom>
              <a:rect b="b" l="l" r="r" t="t"/>
              <a:pathLst>
                <a:path extrusionOk="0" h="9133" w="23182">
                  <a:moveTo>
                    <a:pt x="23182" y="0"/>
                  </a:moveTo>
                  <a:cubicBezTo>
                    <a:pt x="20943" y="310"/>
                    <a:pt x="18705" y="750"/>
                    <a:pt x="16514" y="1369"/>
                  </a:cubicBezTo>
                  <a:cubicBezTo>
                    <a:pt x="14776" y="1869"/>
                    <a:pt x="13085" y="2500"/>
                    <a:pt x="11383" y="3108"/>
                  </a:cubicBezTo>
                  <a:cubicBezTo>
                    <a:pt x="7680" y="4465"/>
                    <a:pt x="4108" y="5989"/>
                    <a:pt x="798" y="8489"/>
                  </a:cubicBezTo>
                  <a:cubicBezTo>
                    <a:pt x="536" y="8703"/>
                    <a:pt x="250" y="8930"/>
                    <a:pt x="0" y="9132"/>
                  </a:cubicBezTo>
                  <a:cubicBezTo>
                    <a:pt x="476" y="8870"/>
                    <a:pt x="953" y="8608"/>
                    <a:pt x="1441" y="8358"/>
                  </a:cubicBezTo>
                  <a:cubicBezTo>
                    <a:pt x="2810" y="7656"/>
                    <a:pt x="4215" y="7037"/>
                    <a:pt x="5596" y="6382"/>
                  </a:cubicBezTo>
                  <a:cubicBezTo>
                    <a:pt x="7311" y="5572"/>
                    <a:pt x="8477" y="5001"/>
                    <a:pt x="9930" y="4429"/>
                  </a:cubicBezTo>
                  <a:cubicBezTo>
                    <a:pt x="14252" y="2691"/>
                    <a:pt x="18717" y="1334"/>
                    <a:pt x="2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21"/>
            <p:cNvSpPr/>
            <p:nvPr/>
          </p:nvSpPr>
          <p:spPr>
            <a:xfrm>
              <a:off x="833725" y="2598675"/>
              <a:ext cx="303625" cy="219100"/>
            </a:xfrm>
            <a:custGeom>
              <a:rect b="b" l="l" r="r" t="t"/>
              <a:pathLst>
                <a:path extrusionOk="0" h="8764" w="12145">
                  <a:moveTo>
                    <a:pt x="12145" y="0"/>
                  </a:moveTo>
                  <a:lnTo>
                    <a:pt x="12145" y="0"/>
                  </a:lnTo>
                  <a:cubicBezTo>
                    <a:pt x="11954" y="95"/>
                    <a:pt x="11776" y="179"/>
                    <a:pt x="11585" y="274"/>
                  </a:cubicBezTo>
                  <a:cubicBezTo>
                    <a:pt x="7239" y="2346"/>
                    <a:pt x="3358" y="5298"/>
                    <a:pt x="0" y="8763"/>
                  </a:cubicBezTo>
                  <a:cubicBezTo>
                    <a:pt x="2167" y="7168"/>
                    <a:pt x="4382" y="5655"/>
                    <a:pt x="6585" y="4132"/>
                  </a:cubicBezTo>
                  <a:cubicBezTo>
                    <a:pt x="8311" y="2893"/>
                    <a:pt x="9990" y="1584"/>
                    <a:pt x="11704" y="333"/>
                  </a:cubicBezTo>
                  <a:cubicBezTo>
                    <a:pt x="11847" y="226"/>
                    <a:pt x="12002" y="119"/>
                    <a:pt x="12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21"/>
            <p:cNvSpPr/>
            <p:nvPr/>
          </p:nvSpPr>
          <p:spPr>
            <a:xfrm>
              <a:off x="1190625" y="2362025"/>
              <a:ext cx="512275" cy="203025"/>
            </a:xfrm>
            <a:custGeom>
              <a:rect b="b" l="l" r="r" t="t"/>
              <a:pathLst>
                <a:path extrusionOk="0" h="8121" w="20491">
                  <a:moveTo>
                    <a:pt x="20491" y="1"/>
                  </a:moveTo>
                  <a:lnTo>
                    <a:pt x="20491" y="1"/>
                  </a:lnTo>
                  <a:cubicBezTo>
                    <a:pt x="19836" y="155"/>
                    <a:pt x="19181" y="298"/>
                    <a:pt x="18526" y="465"/>
                  </a:cubicBezTo>
                  <a:cubicBezTo>
                    <a:pt x="12013" y="2013"/>
                    <a:pt x="5560" y="4311"/>
                    <a:pt x="0" y="8121"/>
                  </a:cubicBezTo>
                  <a:cubicBezTo>
                    <a:pt x="1857" y="7228"/>
                    <a:pt x="4524" y="6228"/>
                    <a:pt x="6144" y="5525"/>
                  </a:cubicBezTo>
                  <a:cubicBezTo>
                    <a:pt x="8072" y="4704"/>
                    <a:pt x="11466" y="3299"/>
                    <a:pt x="14418" y="2453"/>
                  </a:cubicBezTo>
                  <a:cubicBezTo>
                    <a:pt x="16193" y="1953"/>
                    <a:pt x="17967" y="1489"/>
                    <a:pt x="19764" y="1096"/>
                  </a:cubicBezTo>
                  <a:cubicBezTo>
                    <a:pt x="19836" y="965"/>
                    <a:pt x="19895" y="846"/>
                    <a:pt x="19979" y="739"/>
                  </a:cubicBezTo>
                  <a:cubicBezTo>
                    <a:pt x="20133" y="477"/>
                    <a:pt x="20312" y="227"/>
                    <a:pt x="2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21"/>
            <p:cNvSpPr/>
            <p:nvPr/>
          </p:nvSpPr>
          <p:spPr>
            <a:xfrm>
              <a:off x="2521125" y="2371550"/>
              <a:ext cx="554875" cy="217625"/>
            </a:xfrm>
            <a:custGeom>
              <a:rect b="b" l="l" r="r" t="t"/>
              <a:pathLst>
                <a:path extrusionOk="0" h="8705" w="22195">
                  <a:moveTo>
                    <a:pt x="453" y="1"/>
                  </a:moveTo>
                  <a:cubicBezTo>
                    <a:pt x="299" y="239"/>
                    <a:pt x="156" y="453"/>
                    <a:pt x="1" y="691"/>
                  </a:cubicBezTo>
                  <a:cubicBezTo>
                    <a:pt x="1644" y="1048"/>
                    <a:pt x="3263" y="1453"/>
                    <a:pt x="4871" y="1929"/>
                  </a:cubicBezTo>
                  <a:cubicBezTo>
                    <a:pt x="7561" y="2703"/>
                    <a:pt x="10228" y="3608"/>
                    <a:pt x="12836" y="4644"/>
                  </a:cubicBezTo>
                  <a:cubicBezTo>
                    <a:pt x="14812" y="5430"/>
                    <a:pt x="16586" y="6251"/>
                    <a:pt x="18527" y="7049"/>
                  </a:cubicBezTo>
                  <a:cubicBezTo>
                    <a:pt x="19444" y="7442"/>
                    <a:pt x="20777" y="8013"/>
                    <a:pt x="21897" y="8549"/>
                  </a:cubicBezTo>
                  <a:cubicBezTo>
                    <a:pt x="22004" y="8597"/>
                    <a:pt x="22087" y="8645"/>
                    <a:pt x="22194" y="8704"/>
                  </a:cubicBezTo>
                  <a:cubicBezTo>
                    <a:pt x="21420" y="8109"/>
                    <a:pt x="20634" y="7561"/>
                    <a:pt x="19813" y="7049"/>
                  </a:cubicBezTo>
                  <a:cubicBezTo>
                    <a:pt x="16015" y="4739"/>
                    <a:pt x="11788" y="3299"/>
                    <a:pt x="7597" y="1917"/>
                  </a:cubicBezTo>
                  <a:cubicBezTo>
                    <a:pt x="5240" y="1191"/>
                    <a:pt x="2858" y="513"/>
                    <a:pt x="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21"/>
            <p:cNvSpPr/>
            <p:nvPr/>
          </p:nvSpPr>
          <p:spPr>
            <a:xfrm>
              <a:off x="3114675" y="2610875"/>
              <a:ext cx="228325" cy="171175"/>
            </a:xfrm>
            <a:custGeom>
              <a:rect b="b" l="l" r="r" t="t"/>
              <a:pathLst>
                <a:path extrusionOk="0" h="6847" w="9133">
                  <a:moveTo>
                    <a:pt x="0" y="0"/>
                  </a:moveTo>
                  <a:lnTo>
                    <a:pt x="0" y="0"/>
                  </a:lnTo>
                  <a:cubicBezTo>
                    <a:pt x="1786" y="1107"/>
                    <a:pt x="3381" y="2405"/>
                    <a:pt x="4393" y="3179"/>
                  </a:cubicBezTo>
                  <a:cubicBezTo>
                    <a:pt x="5358" y="3917"/>
                    <a:pt x="7310" y="5406"/>
                    <a:pt x="8120" y="6049"/>
                  </a:cubicBezTo>
                  <a:cubicBezTo>
                    <a:pt x="8322" y="6191"/>
                    <a:pt x="8834" y="6608"/>
                    <a:pt x="9132" y="6846"/>
                  </a:cubicBezTo>
                  <a:cubicBezTo>
                    <a:pt x="9073" y="6775"/>
                    <a:pt x="9013" y="6691"/>
                    <a:pt x="8954" y="6608"/>
                  </a:cubicBezTo>
                  <a:cubicBezTo>
                    <a:pt x="6632" y="3667"/>
                    <a:pt x="3524" y="131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21"/>
            <p:cNvSpPr/>
            <p:nvPr/>
          </p:nvSpPr>
          <p:spPr>
            <a:xfrm>
              <a:off x="2871775" y="2573375"/>
              <a:ext cx="441150" cy="284875"/>
            </a:xfrm>
            <a:custGeom>
              <a:rect b="b" l="l" r="r" t="t"/>
              <a:pathLst>
                <a:path extrusionOk="0" h="11395" w="17646">
                  <a:moveTo>
                    <a:pt x="1" y="0"/>
                  </a:moveTo>
                  <a:lnTo>
                    <a:pt x="1" y="0"/>
                  </a:lnTo>
                  <a:cubicBezTo>
                    <a:pt x="262" y="298"/>
                    <a:pt x="501" y="619"/>
                    <a:pt x="727" y="941"/>
                  </a:cubicBezTo>
                  <a:cubicBezTo>
                    <a:pt x="763" y="1000"/>
                    <a:pt x="810" y="1072"/>
                    <a:pt x="846" y="1131"/>
                  </a:cubicBezTo>
                  <a:cubicBezTo>
                    <a:pt x="1644" y="1429"/>
                    <a:pt x="2406" y="1750"/>
                    <a:pt x="3108" y="2060"/>
                  </a:cubicBezTo>
                  <a:cubicBezTo>
                    <a:pt x="4573" y="2727"/>
                    <a:pt x="5989" y="3500"/>
                    <a:pt x="7394" y="4286"/>
                  </a:cubicBezTo>
                  <a:cubicBezTo>
                    <a:pt x="8799" y="5096"/>
                    <a:pt x="10216" y="5917"/>
                    <a:pt x="11561" y="6834"/>
                  </a:cubicBezTo>
                  <a:cubicBezTo>
                    <a:pt x="13717" y="8299"/>
                    <a:pt x="15705" y="9704"/>
                    <a:pt x="17646" y="11394"/>
                  </a:cubicBezTo>
                  <a:cubicBezTo>
                    <a:pt x="16157" y="9644"/>
                    <a:pt x="14479" y="8072"/>
                    <a:pt x="12645" y="6715"/>
                  </a:cubicBezTo>
                  <a:cubicBezTo>
                    <a:pt x="11157" y="5620"/>
                    <a:pt x="9561" y="4679"/>
                    <a:pt x="7978" y="3786"/>
                  </a:cubicBezTo>
                  <a:cubicBezTo>
                    <a:pt x="5418" y="2310"/>
                    <a:pt x="2763" y="100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21"/>
            <p:cNvSpPr/>
            <p:nvPr/>
          </p:nvSpPr>
          <p:spPr>
            <a:xfrm>
              <a:off x="1134350" y="2556100"/>
              <a:ext cx="418825" cy="192300"/>
            </a:xfrm>
            <a:custGeom>
              <a:rect b="b" l="l" r="r" t="t"/>
              <a:pathLst>
                <a:path extrusionOk="0" h="7692" w="16753">
                  <a:moveTo>
                    <a:pt x="16753" y="0"/>
                  </a:moveTo>
                  <a:lnTo>
                    <a:pt x="16753" y="0"/>
                  </a:lnTo>
                  <a:cubicBezTo>
                    <a:pt x="13776" y="667"/>
                    <a:pt x="10847" y="1584"/>
                    <a:pt x="8085" y="2882"/>
                  </a:cubicBezTo>
                  <a:cubicBezTo>
                    <a:pt x="5478" y="4013"/>
                    <a:pt x="3001" y="5394"/>
                    <a:pt x="739" y="7120"/>
                  </a:cubicBezTo>
                  <a:cubicBezTo>
                    <a:pt x="477" y="7323"/>
                    <a:pt x="239" y="7489"/>
                    <a:pt x="1" y="7692"/>
                  </a:cubicBezTo>
                  <a:cubicBezTo>
                    <a:pt x="417" y="7466"/>
                    <a:pt x="822" y="7263"/>
                    <a:pt x="1239" y="7061"/>
                  </a:cubicBezTo>
                  <a:cubicBezTo>
                    <a:pt x="7537" y="4001"/>
                    <a:pt x="11288" y="2406"/>
                    <a:pt x="16717" y="191"/>
                  </a:cubicBezTo>
                  <a:cubicBezTo>
                    <a:pt x="16717" y="131"/>
                    <a:pt x="16729" y="60"/>
                    <a:pt x="167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21"/>
            <p:cNvSpPr/>
            <p:nvPr/>
          </p:nvSpPr>
          <p:spPr>
            <a:xfrm>
              <a:off x="6501100" y="2696900"/>
              <a:ext cx="256900" cy="233075"/>
            </a:xfrm>
            <a:custGeom>
              <a:rect b="b" l="l" r="r" t="t"/>
              <a:pathLst>
                <a:path extrusionOk="0" h="9323" w="10276">
                  <a:moveTo>
                    <a:pt x="10276" y="0"/>
                  </a:moveTo>
                  <a:lnTo>
                    <a:pt x="9644" y="762"/>
                  </a:lnTo>
                  <a:cubicBezTo>
                    <a:pt x="8180" y="2488"/>
                    <a:pt x="6454" y="3941"/>
                    <a:pt x="4727" y="5406"/>
                  </a:cubicBezTo>
                  <a:cubicBezTo>
                    <a:pt x="3179" y="6751"/>
                    <a:pt x="1596" y="8132"/>
                    <a:pt x="0" y="9323"/>
                  </a:cubicBezTo>
                  <a:cubicBezTo>
                    <a:pt x="4132" y="7311"/>
                    <a:pt x="7906" y="4834"/>
                    <a:pt x="9990" y="619"/>
                  </a:cubicBezTo>
                  <a:cubicBezTo>
                    <a:pt x="10097" y="405"/>
                    <a:pt x="10180" y="214"/>
                    <a:pt x="102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21"/>
            <p:cNvSpPr/>
            <p:nvPr/>
          </p:nvSpPr>
          <p:spPr>
            <a:xfrm>
              <a:off x="5920675" y="2229575"/>
              <a:ext cx="392025" cy="797450"/>
            </a:xfrm>
            <a:custGeom>
              <a:rect b="b" l="l" r="r" t="t"/>
              <a:pathLst>
                <a:path extrusionOk="0" h="31898" w="15681">
                  <a:moveTo>
                    <a:pt x="0" y="0"/>
                  </a:moveTo>
                  <a:lnTo>
                    <a:pt x="0" y="0"/>
                  </a:lnTo>
                  <a:cubicBezTo>
                    <a:pt x="84" y="84"/>
                    <a:pt x="155" y="143"/>
                    <a:pt x="215" y="215"/>
                  </a:cubicBezTo>
                  <a:cubicBezTo>
                    <a:pt x="1179" y="1131"/>
                    <a:pt x="2060" y="2120"/>
                    <a:pt x="2977" y="3096"/>
                  </a:cubicBezTo>
                  <a:cubicBezTo>
                    <a:pt x="4096" y="4287"/>
                    <a:pt x="5239" y="5430"/>
                    <a:pt x="6334" y="6656"/>
                  </a:cubicBezTo>
                  <a:cubicBezTo>
                    <a:pt x="8716" y="9406"/>
                    <a:pt x="10823" y="12097"/>
                    <a:pt x="12323" y="15657"/>
                  </a:cubicBezTo>
                  <a:cubicBezTo>
                    <a:pt x="13395" y="18169"/>
                    <a:pt x="14169" y="22003"/>
                    <a:pt x="14169" y="25003"/>
                  </a:cubicBezTo>
                  <a:cubicBezTo>
                    <a:pt x="14169" y="27611"/>
                    <a:pt x="13871" y="29325"/>
                    <a:pt x="13145" y="31897"/>
                  </a:cubicBezTo>
                  <a:cubicBezTo>
                    <a:pt x="15681" y="27432"/>
                    <a:pt x="15538" y="23872"/>
                    <a:pt x="14490" y="19015"/>
                  </a:cubicBezTo>
                  <a:cubicBezTo>
                    <a:pt x="13359" y="13573"/>
                    <a:pt x="9930" y="9013"/>
                    <a:pt x="6251" y="5001"/>
                  </a:cubicBezTo>
                  <a:cubicBezTo>
                    <a:pt x="4763" y="3429"/>
                    <a:pt x="3060" y="2084"/>
                    <a:pt x="1250" y="881"/>
                  </a:cubicBezTo>
                  <a:cubicBezTo>
                    <a:pt x="834" y="584"/>
                    <a:pt x="417" y="28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21"/>
            <p:cNvSpPr/>
            <p:nvPr/>
          </p:nvSpPr>
          <p:spPr>
            <a:xfrm>
              <a:off x="6275475" y="2475125"/>
              <a:ext cx="102725" cy="443250"/>
            </a:xfrm>
            <a:custGeom>
              <a:rect b="b" l="l" r="r" t="t"/>
              <a:pathLst>
                <a:path extrusionOk="0" h="17730" w="4109">
                  <a:moveTo>
                    <a:pt x="0" y="1"/>
                  </a:moveTo>
                  <a:cubicBezTo>
                    <a:pt x="12" y="49"/>
                    <a:pt x="24" y="96"/>
                    <a:pt x="60" y="144"/>
                  </a:cubicBezTo>
                  <a:cubicBezTo>
                    <a:pt x="489" y="1275"/>
                    <a:pt x="834" y="2418"/>
                    <a:pt x="1215" y="3561"/>
                  </a:cubicBezTo>
                  <a:cubicBezTo>
                    <a:pt x="2025" y="5823"/>
                    <a:pt x="2822" y="9085"/>
                    <a:pt x="3037" y="11002"/>
                  </a:cubicBezTo>
                  <a:cubicBezTo>
                    <a:pt x="3310" y="12812"/>
                    <a:pt x="3406" y="15515"/>
                    <a:pt x="3096" y="17729"/>
                  </a:cubicBezTo>
                  <a:cubicBezTo>
                    <a:pt x="3763" y="15693"/>
                    <a:pt x="4108" y="13562"/>
                    <a:pt x="3989" y="11431"/>
                  </a:cubicBezTo>
                  <a:cubicBezTo>
                    <a:pt x="3822" y="8240"/>
                    <a:pt x="2918" y="5061"/>
                    <a:pt x="1322" y="2287"/>
                  </a:cubicBezTo>
                  <a:cubicBezTo>
                    <a:pt x="893" y="1525"/>
                    <a:pt x="429" y="7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21"/>
            <p:cNvSpPr/>
            <p:nvPr/>
          </p:nvSpPr>
          <p:spPr>
            <a:xfrm>
              <a:off x="5924825" y="2006325"/>
              <a:ext cx="534025" cy="829000"/>
            </a:xfrm>
            <a:custGeom>
              <a:rect b="b" l="l" r="r" t="t"/>
              <a:pathLst>
                <a:path extrusionOk="0" h="33160" w="21361">
                  <a:moveTo>
                    <a:pt x="1" y="1"/>
                  </a:moveTo>
                  <a:lnTo>
                    <a:pt x="1" y="1"/>
                  </a:lnTo>
                  <a:cubicBezTo>
                    <a:pt x="60" y="48"/>
                    <a:pt x="120" y="108"/>
                    <a:pt x="191" y="155"/>
                  </a:cubicBezTo>
                  <a:cubicBezTo>
                    <a:pt x="1251" y="977"/>
                    <a:pt x="2251" y="1870"/>
                    <a:pt x="3275" y="2727"/>
                  </a:cubicBezTo>
                  <a:cubicBezTo>
                    <a:pt x="4644" y="3870"/>
                    <a:pt x="6014" y="5025"/>
                    <a:pt x="7323" y="6228"/>
                  </a:cubicBezTo>
                  <a:cubicBezTo>
                    <a:pt x="9276" y="8037"/>
                    <a:pt x="11121" y="9966"/>
                    <a:pt x="12848" y="11990"/>
                  </a:cubicBezTo>
                  <a:cubicBezTo>
                    <a:pt x="14586" y="14086"/>
                    <a:pt x="16193" y="16276"/>
                    <a:pt x="17455" y="18920"/>
                  </a:cubicBezTo>
                  <a:cubicBezTo>
                    <a:pt x="18217" y="20587"/>
                    <a:pt x="18753" y="21849"/>
                    <a:pt x="19337" y="23694"/>
                  </a:cubicBezTo>
                  <a:cubicBezTo>
                    <a:pt x="19694" y="24873"/>
                    <a:pt x="19932" y="26099"/>
                    <a:pt x="20182" y="27302"/>
                  </a:cubicBezTo>
                  <a:cubicBezTo>
                    <a:pt x="20587" y="29326"/>
                    <a:pt x="20944" y="31124"/>
                    <a:pt x="20920" y="33159"/>
                  </a:cubicBezTo>
                  <a:cubicBezTo>
                    <a:pt x="21361" y="30957"/>
                    <a:pt x="21230" y="28695"/>
                    <a:pt x="20896" y="26528"/>
                  </a:cubicBezTo>
                  <a:cubicBezTo>
                    <a:pt x="20527" y="24039"/>
                    <a:pt x="19646" y="21658"/>
                    <a:pt x="18622" y="19384"/>
                  </a:cubicBezTo>
                  <a:cubicBezTo>
                    <a:pt x="17384" y="16550"/>
                    <a:pt x="15586" y="14002"/>
                    <a:pt x="13622" y="11657"/>
                  </a:cubicBezTo>
                  <a:cubicBezTo>
                    <a:pt x="11562" y="9228"/>
                    <a:pt x="9335" y="6942"/>
                    <a:pt x="6942" y="4858"/>
                  </a:cubicBezTo>
                  <a:cubicBezTo>
                    <a:pt x="5240" y="3358"/>
                    <a:pt x="3370" y="2072"/>
                    <a:pt x="1442" y="882"/>
                  </a:cubicBezTo>
                  <a:cubicBezTo>
                    <a:pt x="965" y="584"/>
                    <a:pt x="489" y="28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21"/>
            <p:cNvSpPr/>
            <p:nvPr/>
          </p:nvSpPr>
          <p:spPr>
            <a:xfrm>
              <a:off x="5903400" y="1843800"/>
              <a:ext cx="649225" cy="946875"/>
            </a:xfrm>
            <a:custGeom>
              <a:rect b="b" l="l" r="r" t="t"/>
              <a:pathLst>
                <a:path extrusionOk="0" h="37875" w="25969">
                  <a:moveTo>
                    <a:pt x="1" y="1"/>
                  </a:moveTo>
                  <a:lnTo>
                    <a:pt x="1" y="1"/>
                  </a:lnTo>
                  <a:cubicBezTo>
                    <a:pt x="1668" y="1299"/>
                    <a:pt x="3287" y="2656"/>
                    <a:pt x="4918" y="4001"/>
                  </a:cubicBezTo>
                  <a:cubicBezTo>
                    <a:pt x="6049" y="4930"/>
                    <a:pt x="7204" y="5835"/>
                    <a:pt x="8287" y="6799"/>
                  </a:cubicBezTo>
                  <a:cubicBezTo>
                    <a:pt x="12514" y="10550"/>
                    <a:pt x="15848" y="14348"/>
                    <a:pt x="18884" y="18682"/>
                  </a:cubicBezTo>
                  <a:cubicBezTo>
                    <a:pt x="20027" y="20349"/>
                    <a:pt x="21134" y="22063"/>
                    <a:pt x="22039" y="23873"/>
                  </a:cubicBezTo>
                  <a:cubicBezTo>
                    <a:pt x="23063" y="26004"/>
                    <a:pt x="23789" y="27778"/>
                    <a:pt x="24528" y="30159"/>
                  </a:cubicBezTo>
                  <a:cubicBezTo>
                    <a:pt x="24920" y="31386"/>
                    <a:pt x="25242" y="33398"/>
                    <a:pt x="25313" y="34100"/>
                  </a:cubicBezTo>
                  <a:cubicBezTo>
                    <a:pt x="25456" y="35350"/>
                    <a:pt x="25623" y="36612"/>
                    <a:pt x="25623" y="37875"/>
                  </a:cubicBezTo>
                  <a:cubicBezTo>
                    <a:pt x="25837" y="36863"/>
                    <a:pt x="25897" y="35815"/>
                    <a:pt x="25932" y="34767"/>
                  </a:cubicBezTo>
                  <a:cubicBezTo>
                    <a:pt x="25968" y="33565"/>
                    <a:pt x="25932" y="32338"/>
                    <a:pt x="25742" y="31148"/>
                  </a:cubicBezTo>
                  <a:cubicBezTo>
                    <a:pt x="25480" y="29588"/>
                    <a:pt x="24897" y="28100"/>
                    <a:pt x="24325" y="26623"/>
                  </a:cubicBezTo>
                  <a:cubicBezTo>
                    <a:pt x="22515" y="21730"/>
                    <a:pt x="19539" y="17503"/>
                    <a:pt x="16336" y="13824"/>
                  </a:cubicBezTo>
                  <a:cubicBezTo>
                    <a:pt x="13991" y="11169"/>
                    <a:pt x="11550" y="8585"/>
                    <a:pt x="8871" y="6264"/>
                  </a:cubicBezTo>
                  <a:cubicBezTo>
                    <a:pt x="6144" y="3858"/>
                    <a:pt x="3192" y="202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21"/>
            <p:cNvSpPr/>
            <p:nvPr/>
          </p:nvSpPr>
          <p:spPr>
            <a:xfrm>
              <a:off x="5970075" y="1809875"/>
              <a:ext cx="676600" cy="900125"/>
            </a:xfrm>
            <a:custGeom>
              <a:rect b="b" l="l" r="r" t="t"/>
              <a:pathLst>
                <a:path extrusionOk="0" h="36005" w="27064">
                  <a:moveTo>
                    <a:pt x="1" y="1"/>
                  </a:moveTo>
                  <a:lnTo>
                    <a:pt x="1" y="1"/>
                  </a:lnTo>
                  <a:cubicBezTo>
                    <a:pt x="2263" y="1644"/>
                    <a:pt x="4346" y="3430"/>
                    <a:pt x="6632" y="5251"/>
                  </a:cubicBezTo>
                  <a:cubicBezTo>
                    <a:pt x="11466" y="9145"/>
                    <a:pt x="16074" y="13383"/>
                    <a:pt x="19872" y="18324"/>
                  </a:cubicBezTo>
                  <a:cubicBezTo>
                    <a:pt x="22122" y="21325"/>
                    <a:pt x="24135" y="25599"/>
                    <a:pt x="25278" y="29468"/>
                  </a:cubicBezTo>
                  <a:cubicBezTo>
                    <a:pt x="25921" y="31588"/>
                    <a:pt x="26575" y="33683"/>
                    <a:pt x="27028" y="35838"/>
                  </a:cubicBezTo>
                  <a:cubicBezTo>
                    <a:pt x="27049" y="35891"/>
                    <a:pt x="27061" y="35943"/>
                    <a:pt x="27063" y="35988"/>
                  </a:cubicBezTo>
                  <a:lnTo>
                    <a:pt x="27063" y="35988"/>
                  </a:lnTo>
                  <a:cubicBezTo>
                    <a:pt x="27051" y="35577"/>
                    <a:pt x="27039" y="35178"/>
                    <a:pt x="27016" y="34767"/>
                  </a:cubicBezTo>
                  <a:cubicBezTo>
                    <a:pt x="26945" y="33278"/>
                    <a:pt x="26814" y="31790"/>
                    <a:pt x="26516" y="30338"/>
                  </a:cubicBezTo>
                  <a:cubicBezTo>
                    <a:pt x="26159" y="28552"/>
                    <a:pt x="25516" y="26849"/>
                    <a:pt x="24837" y="25182"/>
                  </a:cubicBezTo>
                  <a:cubicBezTo>
                    <a:pt x="23980" y="23194"/>
                    <a:pt x="23027" y="21241"/>
                    <a:pt x="21825" y="19443"/>
                  </a:cubicBezTo>
                  <a:cubicBezTo>
                    <a:pt x="20741" y="17753"/>
                    <a:pt x="19444" y="16229"/>
                    <a:pt x="18122" y="14740"/>
                  </a:cubicBezTo>
                  <a:cubicBezTo>
                    <a:pt x="16610" y="13038"/>
                    <a:pt x="15038" y="11407"/>
                    <a:pt x="13359" y="9883"/>
                  </a:cubicBezTo>
                  <a:cubicBezTo>
                    <a:pt x="9097" y="6085"/>
                    <a:pt x="5120" y="2620"/>
                    <a:pt x="1" y="1"/>
                  </a:cubicBezTo>
                  <a:close/>
                  <a:moveTo>
                    <a:pt x="27063" y="35988"/>
                  </a:moveTo>
                  <a:cubicBezTo>
                    <a:pt x="27063" y="35993"/>
                    <a:pt x="27063" y="35999"/>
                    <a:pt x="27064" y="36005"/>
                  </a:cubicBezTo>
                  <a:cubicBezTo>
                    <a:pt x="27064" y="35999"/>
                    <a:pt x="27063" y="35994"/>
                    <a:pt x="27063" y="3598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21"/>
            <p:cNvSpPr/>
            <p:nvPr/>
          </p:nvSpPr>
          <p:spPr>
            <a:xfrm>
              <a:off x="5905500" y="2114975"/>
              <a:ext cx="336375" cy="305125"/>
            </a:xfrm>
            <a:custGeom>
              <a:rect b="b" l="l" r="r" t="t"/>
              <a:pathLst>
                <a:path extrusionOk="0" h="12205" w="13455">
                  <a:moveTo>
                    <a:pt x="0" y="0"/>
                  </a:moveTo>
                  <a:lnTo>
                    <a:pt x="0" y="0"/>
                  </a:lnTo>
                  <a:cubicBezTo>
                    <a:pt x="310" y="239"/>
                    <a:pt x="583" y="453"/>
                    <a:pt x="869" y="655"/>
                  </a:cubicBezTo>
                  <a:cubicBezTo>
                    <a:pt x="2727" y="2191"/>
                    <a:pt x="4512" y="3834"/>
                    <a:pt x="6370" y="5358"/>
                  </a:cubicBezTo>
                  <a:cubicBezTo>
                    <a:pt x="7263" y="6108"/>
                    <a:pt x="8084" y="6930"/>
                    <a:pt x="8930" y="7716"/>
                  </a:cubicBezTo>
                  <a:cubicBezTo>
                    <a:pt x="10489" y="9156"/>
                    <a:pt x="12013" y="10645"/>
                    <a:pt x="13454" y="12204"/>
                  </a:cubicBezTo>
                  <a:cubicBezTo>
                    <a:pt x="11847" y="9442"/>
                    <a:pt x="9811" y="6942"/>
                    <a:pt x="7370" y="4870"/>
                  </a:cubicBezTo>
                  <a:cubicBezTo>
                    <a:pt x="5334" y="3084"/>
                    <a:pt x="3072" y="1548"/>
                    <a:pt x="655" y="346"/>
                  </a:cubicBezTo>
                  <a:cubicBezTo>
                    <a:pt x="429" y="227"/>
                    <a:pt x="226" y="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21"/>
            <p:cNvSpPr/>
            <p:nvPr/>
          </p:nvSpPr>
          <p:spPr>
            <a:xfrm>
              <a:off x="5931075" y="2370950"/>
              <a:ext cx="286375" cy="519450"/>
            </a:xfrm>
            <a:custGeom>
              <a:rect b="b" l="l" r="r" t="t"/>
              <a:pathLst>
                <a:path extrusionOk="0" h="20778" w="11455">
                  <a:moveTo>
                    <a:pt x="1" y="1"/>
                  </a:moveTo>
                  <a:lnTo>
                    <a:pt x="1" y="13"/>
                  </a:lnTo>
                  <a:cubicBezTo>
                    <a:pt x="144" y="287"/>
                    <a:pt x="180" y="560"/>
                    <a:pt x="168" y="787"/>
                  </a:cubicBezTo>
                  <a:cubicBezTo>
                    <a:pt x="394" y="1120"/>
                    <a:pt x="561" y="1477"/>
                    <a:pt x="680" y="1846"/>
                  </a:cubicBezTo>
                  <a:cubicBezTo>
                    <a:pt x="3990" y="4632"/>
                    <a:pt x="6478" y="7978"/>
                    <a:pt x="8490" y="12217"/>
                  </a:cubicBezTo>
                  <a:cubicBezTo>
                    <a:pt x="9526" y="14574"/>
                    <a:pt x="10705" y="17610"/>
                    <a:pt x="10990" y="20777"/>
                  </a:cubicBezTo>
                  <a:cubicBezTo>
                    <a:pt x="11455" y="16193"/>
                    <a:pt x="9966" y="12348"/>
                    <a:pt x="7764" y="8669"/>
                  </a:cubicBezTo>
                  <a:cubicBezTo>
                    <a:pt x="6180" y="5954"/>
                    <a:pt x="4132" y="3513"/>
                    <a:pt x="1787" y="1430"/>
                  </a:cubicBezTo>
                  <a:cubicBezTo>
                    <a:pt x="1215" y="941"/>
                    <a:pt x="620" y="46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21"/>
            <p:cNvSpPr/>
            <p:nvPr/>
          </p:nvSpPr>
          <p:spPr>
            <a:xfrm>
              <a:off x="4271050" y="2283450"/>
              <a:ext cx="473600" cy="357200"/>
            </a:xfrm>
            <a:custGeom>
              <a:rect b="b" l="l" r="r" t="t"/>
              <a:pathLst>
                <a:path extrusionOk="0" h="14288" w="18944">
                  <a:moveTo>
                    <a:pt x="18944" y="0"/>
                  </a:moveTo>
                  <a:lnTo>
                    <a:pt x="18944" y="0"/>
                  </a:lnTo>
                  <a:cubicBezTo>
                    <a:pt x="18122" y="322"/>
                    <a:pt x="17324" y="655"/>
                    <a:pt x="16515" y="1012"/>
                  </a:cubicBezTo>
                  <a:cubicBezTo>
                    <a:pt x="15062" y="1667"/>
                    <a:pt x="13622" y="2382"/>
                    <a:pt x="12229" y="3203"/>
                  </a:cubicBezTo>
                  <a:cubicBezTo>
                    <a:pt x="10705" y="4132"/>
                    <a:pt x="9252" y="5168"/>
                    <a:pt x="7823" y="6251"/>
                  </a:cubicBezTo>
                  <a:cubicBezTo>
                    <a:pt x="4835" y="8501"/>
                    <a:pt x="1918" y="11037"/>
                    <a:pt x="1" y="14288"/>
                  </a:cubicBezTo>
                  <a:cubicBezTo>
                    <a:pt x="1715" y="12109"/>
                    <a:pt x="3858" y="10323"/>
                    <a:pt x="5966" y="8537"/>
                  </a:cubicBezTo>
                  <a:cubicBezTo>
                    <a:pt x="7609" y="7227"/>
                    <a:pt x="9121" y="6049"/>
                    <a:pt x="10966" y="4799"/>
                  </a:cubicBezTo>
                  <a:cubicBezTo>
                    <a:pt x="12645" y="3703"/>
                    <a:pt x="14407" y="2715"/>
                    <a:pt x="16134" y="1679"/>
                  </a:cubicBezTo>
                  <a:cubicBezTo>
                    <a:pt x="17015" y="1131"/>
                    <a:pt x="17908" y="619"/>
                    <a:pt x="18801" y="96"/>
                  </a:cubicBezTo>
                  <a:cubicBezTo>
                    <a:pt x="18836" y="72"/>
                    <a:pt x="18896" y="36"/>
                    <a:pt x="18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21"/>
            <p:cNvSpPr/>
            <p:nvPr/>
          </p:nvSpPr>
          <p:spPr>
            <a:xfrm>
              <a:off x="4777075" y="2116650"/>
              <a:ext cx="594450" cy="142125"/>
            </a:xfrm>
            <a:custGeom>
              <a:rect b="b" l="l" r="r" t="t"/>
              <a:pathLst>
                <a:path extrusionOk="0" h="5685" w="23778">
                  <a:moveTo>
                    <a:pt x="20684" y="0"/>
                  </a:moveTo>
                  <a:cubicBezTo>
                    <a:pt x="19574" y="0"/>
                    <a:pt x="18462" y="48"/>
                    <a:pt x="17348" y="148"/>
                  </a:cubicBezTo>
                  <a:cubicBezTo>
                    <a:pt x="14728" y="326"/>
                    <a:pt x="12145" y="743"/>
                    <a:pt x="9609" y="1457"/>
                  </a:cubicBezTo>
                  <a:cubicBezTo>
                    <a:pt x="8097" y="1874"/>
                    <a:pt x="6573" y="2303"/>
                    <a:pt x="5132" y="2910"/>
                  </a:cubicBezTo>
                  <a:cubicBezTo>
                    <a:pt x="3334" y="3660"/>
                    <a:pt x="1632" y="4636"/>
                    <a:pt x="0" y="5684"/>
                  </a:cubicBezTo>
                  <a:cubicBezTo>
                    <a:pt x="2429" y="4565"/>
                    <a:pt x="4775" y="3589"/>
                    <a:pt x="7382" y="2815"/>
                  </a:cubicBezTo>
                  <a:cubicBezTo>
                    <a:pt x="9621" y="2124"/>
                    <a:pt x="11895" y="1529"/>
                    <a:pt x="14216" y="1184"/>
                  </a:cubicBezTo>
                  <a:cubicBezTo>
                    <a:pt x="16019" y="929"/>
                    <a:pt x="18561" y="743"/>
                    <a:pt x="20722" y="743"/>
                  </a:cubicBezTo>
                  <a:cubicBezTo>
                    <a:pt x="20788" y="743"/>
                    <a:pt x="20854" y="743"/>
                    <a:pt x="20920" y="743"/>
                  </a:cubicBezTo>
                  <a:cubicBezTo>
                    <a:pt x="21872" y="755"/>
                    <a:pt x="22825" y="826"/>
                    <a:pt x="23777" y="910"/>
                  </a:cubicBezTo>
                  <a:cubicBezTo>
                    <a:pt x="23753" y="767"/>
                    <a:pt x="23718" y="624"/>
                    <a:pt x="23706" y="493"/>
                  </a:cubicBezTo>
                  <a:cubicBezTo>
                    <a:pt x="23682" y="374"/>
                    <a:pt x="23682" y="231"/>
                    <a:pt x="23682" y="112"/>
                  </a:cubicBezTo>
                  <a:cubicBezTo>
                    <a:pt x="22683" y="39"/>
                    <a:pt x="21684" y="0"/>
                    <a:pt x="206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21"/>
            <p:cNvSpPr/>
            <p:nvPr/>
          </p:nvSpPr>
          <p:spPr>
            <a:xfrm>
              <a:off x="4249325" y="2332850"/>
              <a:ext cx="283700" cy="255125"/>
            </a:xfrm>
            <a:custGeom>
              <a:rect b="b" l="l" r="r" t="t"/>
              <a:pathLst>
                <a:path extrusionOk="0" h="10205" w="11348">
                  <a:moveTo>
                    <a:pt x="11347" y="1"/>
                  </a:moveTo>
                  <a:lnTo>
                    <a:pt x="11347" y="1"/>
                  </a:lnTo>
                  <a:cubicBezTo>
                    <a:pt x="11133" y="132"/>
                    <a:pt x="10907" y="251"/>
                    <a:pt x="10704" y="382"/>
                  </a:cubicBezTo>
                  <a:cubicBezTo>
                    <a:pt x="8621" y="1632"/>
                    <a:pt x="6656" y="3073"/>
                    <a:pt x="4870" y="4716"/>
                  </a:cubicBezTo>
                  <a:cubicBezTo>
                    <a:pt x="3096" y="6394"/>
                    <a:pt x="1477" y="8252"/>
                    <a:pt x="1" y="10204"/>
                  </a:cubicBezTo>
                  <a:cubicBezTo>
                    <a:pt x="3430" y="6787"/>
                    <a:pt x="7049" y="3525"/>
                    <a:pt x="10776" y="441"/>
                  </a:cubicBezTo>
                  <a:cubicBezTo>
                    <a:pt x="10978" y="298"/>
                    <a:pt x="11157" y="144"/>
                    <a:pt x="11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21"/>
            <p:cNvSpPr/>
            <p:nvPr/>
          </p:nvSpPr>
          <p:spPr>
            <a:xfrm>
              <a:off x="4576750" y="2045925"/>
              <a:ext cx="540875" cy="246775"/>
            </a:xfrm>
            <a:custGeom>
              <a:rect b="b" l="l" r="r" t="t"/>
              <a:pathLst>
                <a:path extrusionOk="0" h="9871" w="21635">
                  <a:moveTo>
                    <a:pt x="21634" y="0"/>
                  </a:moveTo>
                  <a:lnTo>
                    <a:pt x="21634" y="0"/>
                  </a:lnTo>
                  <a:cubicBezTo>
                    <a:pt x="21253" y="84"/>
                    <a:pt x="20896" y="191"/>
                    <a:pt x="20527" y="298"/>
                  </a:cubicBezTo>
                  <a:cubicBezTo>
                    <a:pt x="16312" y="1429"/>
                    <a:pt x="12181" y="2917"/>
                    <a:pt x="8216" y="4775"/>
                  </a:cubicBezTo>
                  <a:cubicBezTo>
                    <a:pt x="6704" y="5501"/>
                    <a:pt x="5192" y="6275"/>
                    <a:pt x="3763" y="7168"/>
                  </a:cubicBezTo>
                  <a:cubicBezTo>
                    <a:pt x="2477" y="8001"/>
                    <a:pt x="1239" y="8942"/>
                    <a:pt x="1" y="9870"/>
                  </a:cubicBezTo>
                  <a:cubicBezTo>
                    <a:pt x="3322" y="7942"/>
                    <a:pt x="6692" y="6096"/>
                    <a:pt x="10192" y="4572"/>
                  </a:cubicBezTo>
                  <a:cubicBezTo>
                    <a:pt x="11728" y="3882"/>
                    <a:pt x="13728" y="3155"/>
                    <a:pt x="15538" y="2465"/>
                  </a:cubicBezTo>
                  <a:cubicBezTo>
                    <a:pt x="17146" y="1858"/>
                    <a:pt x="18729" y="1191"/>
                    <a:pt x="20313" y="536"/>
                  </a:cubicBezTo>
                  <a:cubicBezTo>
                    <a:pt x="20753" y="357"/>
                    <a:pt x="21194" y="179"/>
                    <a:pt x="216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21"/>
            <p:cNvSpPr/>
            <p:nvPr/>
          </p:nvSpPr>
          <p:spPr>
            <a:xfrm>
              <a:off x="5178900" y="2023250"/>
              <a:ext cx="223875" cy="24175"/>
            </a:xfrm>
            <a:custGeom>
              <a:rect b="b" l="l" r="r" t="t"/>
              <a:pathLst>
                <a:path extrusionOk="0" h="967" w="8955">
                  <a:moveTo>
                    <a:pt x="6005" y="1"/>
                  </a:moveTo>
                  <a:cubicBezTo>
                    <a:pt x="3989" y="1"/>
                    <a:pt x="1984" y="222"/>
                    <a:pt x="1" y="574"/>
                  </a:cubicBezTo>
                  <a:cubicBezTo>
                    <a:pt x="345" y="566"/>
                    <a:pt x="697" y="562"/>
                    <a:pt x="1055" y="562"/>
                  </a:cubicBezTo>
                  <a:cubicBezTo>
                    <a:pt x="3453" y="562"/>
                    <a:pt x="6138" y="728"/>
                    <a:pt x="8561" y="967"/>
                  </a:cubicBezTo>
                  <a:cubicBezTo>
                    <a:pt x="8597" y="645"/>
                    <a:pt x="8716" y="348"/>
                    <a:pt x="8954" y="121"/>
                  </a:cubicBezTo>
                  <a:cubicBezTo>
                    <a:pt x="8085" y="38"/>
                    <a:pt x="7192" y="2"/>
                    <a:pt x="6311" y="2"/>
                  </a:cubicBezTo>
                  <a:cubicBezTo>
                    <a:pt x="6209" y="1"/>
                    <a:pt x="6107" y="1"/>
                    <a:pt x="6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21"/>
            <p:cNvSpPr/>
            <p:nvPr/>
          </p:nvSpPr>
          <p:spPr>
            <a:xfrm>
              <a:off x="4173425" y="2106650"/>
              <a:ext cx="597425" cy="421200"/>
            </a:xfrm>
            <a:custGeom>
              <a:rect b="b" l="l" r="r" t="t"/>
              <a:pathLst>
                <a:path extrusionOk="0" h="16848" w="23897">
                  <a:moveTo>
                    <a:pt x="23896" y="0"/>
                  </a:moveTo>
                  <a:lnTo>
                    <a:pt x="23896" y="0"/>
                  </a:lnTo>
                  <a:cubicBezTo>
                    <a:pt x="23015" y="333"/>
                    <a:pt x="22146" y="691"/>
                    <a:pt x="21277" y="1048"/>
                  </a:cubicBezTo>
                  <a:cubicBezTo>
                    <a:pt x="17705" y="2477"/>
                    <a:pt x="14193" y="4763"/>
                    <a:pt x="10978" y="7060"/>
                  </a:cubicBezTo>
                  <a:cubicBezTo>
                    <a:pt x="6966" y="9906"/>
                    <a:pt x="3239" y="13121"/>
                    <a:pt x="1" y="16847"/>
                  </a:cubicBezTo>
                  <a:cubicBezTo>
                    <a:pt x="1775" y="15311"/>
                    <a:pt x="3561" y="13823"/>
                    <a:pt x="5358" y="12335"/>
                  </a:cubicBezTo>
                  <a:cubicBezTo>
                    <a:pt x="7240" y="10739"/>
                    <a:pt x="8895" y="9382"/>
                    <a:pt x="10776" y="8037"/>
                  </a:cubicBezTo>
                  <a:cubicBezTo>
                    <a:pt x="14050" y="5596"/>
                    <a:pt x="17586" y="3572"/>
                    <a:pt x="21122" y="1572"/>
                  </a:cubicBezTo>
                  <a:cubicBezTo>
                    <a:pt x="22051" y="1036"/>
                    <a:pt x="22956" y="512"/>
                    <a:pt x="238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21"/>
            <p:cNvSpPr/>
            <p:nvPr/>
          </p:nvSpPr>
          <p:spPr>
            <a:xfrm>
              <a:off x="4847325" y="1950000"/>
              <a:ext cx="565275" cy="111425"/>
            </a:xfrm>
            <a:custGeom>
              <a:rect b="b" l="l" r="r" t="t"/>
              <a:pathLst>
                <a:path extrusionOk="0" h="4457" w="22611">
                  <a:moveTo>
                    <a:pt x="20367" y="0"/>
                  </a:moveTo>
                  <a:cubicBezTo>
                    <a:pt x="18370" y="0"/>
                    <a:pt x="16382" y="121"/>
                    <a:pt x="14395" y="337"/>
                  </a:cubicBezTo>
                  <a:cubicBezTo>
                    <a:pt x="11907" y="575"/>
                    <a:pt x="9418" y="932"/>
                    <a:pt x="7013" y="1587"/>
                  </a:cubicBezTo>
                  <a:cubicBezTo>
                    <a:pt x="4584" y="2266"/>
                    <a:pt x="2239" y="3254"/>
                    <a:pt x="0" y="4456"/>
                  </a:cubicBezTo>
                  <a:cubicBezTo>
                    <a:pt x="3870" y="3099"/>
                    <a:pt x="8382" y="1825"/>
                    <a:pt x="12097" y="1361"/>
                  </a:cubicBezTo>
                  <a:cubicBezTo>
                    <a:pt x="14514" y="1087"/>
                    <a:pt x="16919" y="849"/>
                    <a:pt x="19348" y="825"/>
                  </a:cubicBezTo>
                  <a:cubicBezTo>
                    <a:pt x="19490" y="823"/>
                    <a:pt x="19633" y="823"/>
                    <a:pt x="19775" y="823"/>
                  </a:cubicBezTo>
                  <a:cubicBezTo>
                    <a:pt x="20714" y="823"/>
                    <a:pt x="21647" y="855"/>
                    <a:pt x="22598" y="896"/>
                  </a:cubicBezTo>
                  <a:lnTo>
                    <a:pt x="22598" y="742"/>
                  </a:lnTo>
                  <a:lnTo>
                    <a:pt x="22598" y="111"/>
                  </a:lnTo>
                  <a:cubicBezTo>
                    <a:pt x="22598" y="87"/>
                    <a:pt x="22598" y="63"/>
                    <a:pt x="22610" y="51"/>
                  </a:cubicBezTo>
                  <a:cubicBezTo>
                    <a:pt x="22503" y="51"/>
                    <a:pt x="22420" y="51"/>
                    <a:pt x="22313" y="39"/>
                  </a:cubicBezTo>
                  <a:cubicBezTo>
                    <a:pt x="21663" y="13"/>
                    <a:pt x="21015" y="0"/>
                    <a:pt x="20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21"/>
            <p:cNvSpPr/>
            <p:nvPr/>
          </p:nvSpPr>
          <p:spPr>
            <a:xfrm>
              <a:off x="4124025" y="2032825"/>
              <a:ext cx="598600" cy="455425"/>
            </a:xfrm>
            <a:custGeom>
              <a:rect b="b" l="l" r="r" t="t"/>
              <a:pathLst>
                <a:path extrusionOk="0" h="18217" w="23944">
                  <a:moveTo>
                    <a:pt x="23944" y="0"/>
                  </a:moveTo>
                  <a:lnTo>
                    <a:pt x="23944" y="0"/>
                  </a:lnTo>
                  <a:cubicBezTo>
                    <a:pt x="23170" y="346"/>
                    <a:pt x="22396" y="703"/>
                    <a:pt x="21622" y="1036"/>
                  </a:cubicBezTo>
                  <a:cubicBezTo>
                    <a:pt x="19764" y="1834"/>
                    <a:pt x="17967" y="2739"/>
                    <a:pt x="16264" y="3846"/>
                  </a:cubicBezTo>
                  <a:cubicBezTo>
                    <a:pt x="14085" y="5287"/>
                    <a:pt x="11954" y="6846"/>
                    <a:pt x="9918" y="8513"/>
                  </a:cubicBezTo>
                  <a:cubicBezTo>
                    <a:pt x="6310" y="11430"/>
                    <a:pt x="2810" y="14514"/>
                    <a:pt x="0" y="18217"/>
                  </a:cubicBezTo>
                  <a:cubicBezTo>
                    <a:pt x="1429" y="16776"/>
                    <a:pt x="2929" y="15407"/>
                    <a:pt x="4453" y="14062"/>
                  </a:cubicBezTo>
                  <a:cubicBezTo>
                    <a:pt x="6620" y="12085"/>
                    <a:pt x="9406" y="9716"/>
                    <a:pt x="11478" y="8144"/>
                  </a:cubicBezTo>
                  <a:cubicBezTo>
                    <a:pt x="13121" y="6894"/>
                    <a:pt x="14835" y="5703"/>
                    <a:pt x="16562" y="4560"/>
                  </a:cubicBezTo>
                  <a:cubicBezTo>
                    <a:pt x="18086" y="3572"/>
                    <a:pt x="19634" y="2655"/>
                    <a:pt x="21146" y="1679"/>
                  </a:cubicBezTo>
                  <a:cubicBezTo>
                    <a:pt x="22074" y="1108"/>
                    <a:pt x="23015" y="548"/>
                    <a:pt x="23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21"/>
            <p:cNvSpPr/>
            <p:nvPr/>
          </p:nvSpPr>
          <p:spPr>
            <a:xfrm>
              <a:off x="4793750" y="1879450"/>
              <a:ext cx="1003725" cy="114400"/>
            </a:xfrm>
            <a:custGeom>
              <a:rect b="b" l="l" r="r" t="t"/>
              <a:pathLst>
                <a:path extrusionOk="0" h="4576" w="40149">
                  <a:moveTo>
                    <a:pt x="21524" y="1"/>
                  </a:moveTo>
                  <a:cubicBezTo>
                    <a:pt x="20381" y="1"/>
                    <a:pt x="19237" y="36"/>
                    <a:pt x="18098" y="99"/>
                  </a:cubicBezTo>
                  <a:cubicBezTo>
                    <a:pt x="14835" y="230"/>
                    <a:pt x="11609" y="647"/>
                    <a:pt x="8442" y="1420"/>
                  </a:cubicBezTo>
                  <a:cubicBezTo>
                    <a:pt x="5525" y="2111"/>
                    <a:pt x="2620" y="3087"/>
                    <a:pt x="0" y="4576"/>
                  </a:cubicBezTo>
                  <a:cubicBezTo>
                    <a:pt x="1881" y="3873"/>
                    <a:pt x="3810" y="3397"/>
                    <a:pt x="5751" y="2921"/>
                  </a:cubicBezTo>
                  <a:cubicBezTo>
                    <a:pt x="8013" y="2349"/>
                    <a:pt x="10287" y="1790"/>
                    <a:pt x="12609" y="1444"/>
                  </a:cubicBezTo>
                  <a:cubicBezTo>
                    <a:pt x="15140" y="1093"/>
                    <a:pt x="18194" y="893"/>
                    <a:pt x="21148" y="893"/>
                  </a:cubicBezTo>
                  <a:cubicBezTo>
                    <a:pt x="22002" y="893"/>
                    <a:pt x="22848" y="909"/>
                    <a:pt x="23670" y="944"/>
                  </a:cubicBezTo>
                  <a:cubicBezTo>
                    <a:pt x="26563" y="1111"/>
                    <a:pt x="29028" y="1432"/>
                    <a:pt x="31718" y="1944"/>
                  </a:cubicBezTo>
                  <a:cubicBezTo>
                    <a:pt x="31811" y="1833"/>
                    <a:pt x="31947" y="1758"/>
                    <a:pt x="32109" y="1758"/>
                  </a:cubicBezTo>
                  <a:cubicBezTo>
                    <a:pt x="32155" y="1758"/>
                    <a:pt x="32204" y="1764"/>
                    <a:pt x="32254" y="1778"/>
                  </a:cubicBezTo>
                  <a:cubicBezTo>
                    <a:pt x="33683" y="2087"/>
                    <a:pt x="35183" y="2349"/>
                    <a:pt x="36552" y="2909"/>
                  </a:cubicBezTo>
                  <a:cubicBezTo>
                    <a:pt x="37695" y="3147"/>
                    <a:pt x="38850" y="3385"/>
                    <a:pt x="39969" y="3647"/>
                  </a:cubicBezTo>
                  <a:lnTo>
                    <a:pt x="40148" y="3695"/>
                  </a:lnTo>
                  <a:cubicBezTo>
                    <a:pt x="40053" y="3647"/>
                    <a:pt x="39946" y="3587"/>
                    <a:pt x="39838" y="3552"/>
                  </a:cubicBezTo>
                  <a:cubicBezTo>
                    <a:pt x="38267" y="2802"/>
                    <a:pt x="36612" y="2206"/>
                    <a:pt x="34933" y="1718"/>
                  </a:cubicBezTo>
                  <a:cubicBezTo>
                    <a:pt x="32195" y="968"/>
                    <a:pt x="29361" y="539"/>
                    <a:pt x="26539" y="254"/>
                  </a:cubicBezTo>
                  <a:cubicBezTo>
                    <a:pt x="24876" y="77"/>
                    <a:pt x="23200" y="1"/>
                    <a:pt x="215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21"/>
            <p:cNvSpPr/>
            <p:nvPr/>
          </p:nvSpPr>
          <p:spPr>
            <a:xfrm>
              <a:off x="5305425" y="1803325"/>
              <a:ext cx="543225" cy="117600"/>
            </a:xfrm>
            <a:custGeom>
              <a:rect b="b" l="l" r="r" t="t"/>
              <a:pathLst>
                <a:path extrusionOk="0" h="4704" w="21729">
                  <a:moveTo>
                    <a:pt x="0" y="1"/>
                  </a:moveTo>
                  <a:cubicBezTo>
                    <a:pt x="476" y="60"/>
                    <a:pt x="941" y="132"/>
                    <a:pt x="1417" y="203"/>
                  </a:cubicBezTo>
                  <a:cubicBezTo>
                    <a:pt x="4346" y="715"/>
                    <a:pt x="7275" y="1144"/>
                    <a:pt x="10204" y="1667"/>
                  </a:cubicBezTo>
                  <a:cubicBezTo>
                    <a:pt x="14097" y="2465"/>
                    <a:pt x="17978" y="3394"/>
                    <a:pt x="21729" y="4704"/>
                  </a:cubicBezTo>
                  <a:cubicBezTo>
                    <a:pt x="18800" y="3120"/>
                    <a:pt x="15597" y="2156"/>
                    <a:pt x="12347" y="1477"/>
                  </a:cubicBezTo>
                  <a:cubicBezTo>
                    <a:pt x="8644" y="620"/>
                    <a:pt x="4870" y="132"/>
                    <a:pt x="1060" y="13"/>
                  </a:cubicBezTo>
                  <a:cubicBezTo>
                    <a:pt x="702" y="1"/>
                    <a:pt x="34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21"/>
            <p:cNvSpPr/>
            <p:nvPr/>
          </p:nvSpPr>
          <p:spPr>
            <a:xfrm>
              <a:off x="4311550" y="1798500"/>
              <a:ext cx="916500" cy="396875"/>
            </a:xfrm>
            <a:custGeom>
              <a:rect b="b" l="l" r="r" t="t"/>
              <a:pathLst>
                <a:path extrusionOk="0" h="15875" w="36660">
                  <a:moveTo>
                    <a:pt x="35416" y="1"/>
                  </a:moveTo>
                  <a:cubicBezTo>
                    <a:pt x="31620" y="1"/>
                    <a:pt x="27898" y="1037"/>
                    <a:pt x="24301" y="2218"/>
                  </a:cubicBezTo>
                  <a:cubicBezTo>
                    <a:pt x="20050" y="3635"/>
                    <a:pt x="15907" y="5420"/>
                    <a:pt x="11942" y="7528"/>
                  </a:cubicBezTo>
                  <a:cubicBezTo>
                    <a:pt x="9168" y="9028"/>
                    <a:pt x="6429" y="10635"/>
                    <a:pt x="3917" y="12528"/>
                  </a:cubicBezTo>
                  <a:cubicBezTo>
                    <a:pt x="2548" y="13552"/>
                    <a:pt x="1286" y="14731"/>
                    <a:pt x="0" y="15874"/>
                  </a:cubicBezTo>
                  <a:cubicBezTo>
                    <a:pt x="71" y="15850"/>
                    <a:pt x="131" y="15791"/>
                    <a:pt x="214" y="15743"/>
                  </a:cubicBezTo>
                  <a:cubicBezTo>
                    <a:pt x="1786" y="14683"/>
                    <a:pt x="3370" y="13755"/>
                    <a:pt x="4953" y="12648"/>
                  </a:cubicBezTo>
                  <a:cubicBezTo>
                    <a:pt x="11323" y="8314"/>
                    <a:pt x="18026" y="4968"/>
                    <a:pt x="25194" y="2682"/>
                  </a:cubicBezTo>
                  <a:cubicBezTo>
                    <a:pt x="26896" y="2122"/>
                    <a:pt x="28611" y="1670"/>
                    <a:pt x="30337" y="1218"/>
                  </a:cubicBezTo>
                  <a:cubicBezTo>
                    <a:pt x="32433" y="682"/>
                    <a:pt x="34540" y="229"/>
                    <a:pt x="36659" y="39"/>
                  </a:cubicBezTo>
                  <a:cubicBezTo>
                    <a:pt x="36244" y="13"/>
                    <a:pt x="35830" y="1"/>
                    <a:pt x="354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21"/>
            <p:cNvSpPr/>
            <p:nvPr/>
          </p:nvSpPr>
          <p:spPr>
            <a:xfrm>
              <a:off x="4119550" y="2236425"/>
              <a:ext cx="137850" cy="127700"/>
            </a:xfrm>
            <a:custGeom>
              <a:rect b="b" l="l" r="r" t="t"/>
              <a:pathLst>
                <a:path extrusionOk="0" h="5108" w="5514">
                  <a:moveTo>
                    <a:pt x="5513" y="0"/>
                  </a:moveTo>
                  <a:cubicBezTo>
                    <a:pt x="3382" y="1334"/>
                    <a:pt x="1489" y="3060"/>
                    <a:pt x="1" y="5108"/>
                  </a:cubicBezTo>
                  <a:cubicBezTo>
                    <a:pt x="1822" y="3655"/>
                    <a:pt x="3775" y="1738"/>
                    <a:pt x="55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21"/>
            <p:cNvSpPr/>
            <p:nvPr/>
          </p:nvSpPr>
          <p:spPr>
            <a:xfrm>
              <a:off x="4020725" y="1968825"/>
              <a:ext cx="468250" cy="423000"/>
            </a:xfrm>
            <a:custGeom>
              <a:rect b="b" l="l" r="r" t="t"/>
              <a:pathLst>
                <a:path extrusionOk="0" h="16920" w="18730">
                  <a:moveTo>
                    <a:pt x="18729" y="0"/>
                  </a:moveTo>
                  <a:lnTo>
                    <a:pt x="18729" y="0"/>
                  </a:lnTo>
                  <a:cubicBezTo>
                    <a:pt x="18062" y="358"/>
                    <a:pt x="17396" y="727"/>
                    <a:pt x="16729" y="1108"/>
                  </a:cubicBezTo>
                  <a:cubicBezTo>
                    <a:pt x="13383" y="2965"/>
                    <a:pt x="10478" y="5489"/>
                    <a:pt x="7680" y="8085"/>
                  </a:cubicBezTo>
                  <a:cubicBezTo>
                    <a:pt x="4835" y="10740"/>
                    <a:pt x="2025" y="13550"/>
                    <a:pt x="1" y="16919"/>
                  </a:cubicBezTo>
                  <a:cubicBezTo>
                    <a:pt x="1572" y="14871"/>
                    <a:pt x="3430" y="13097"/>
                    <a:pt x="5251" y="11299"/>
                  </a:cubicBezTo>
                  <a:cubicBezTo>
                    <a:pt x="8716" y="7775"/>
                    <a:pt x="12752" y="4501"/>
                    <a:pt x="16527" y="1560"/>
                  </a:cubicBezTo>
                  <a:cubicBezTo>
                    <a:pt x="17241" y="1012"/>
                    <a:pt x="17991" y="512"/>
                    <a:pt x="18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21"/>
            <p:cNvSpPr/>
            <p:nvPr/>
          </p:nvSpPr>
          <p:spPr>
            <a:xfrm>
              <a:off x="4522875" y="1697950"/>
              <a:ext cx="824525" cy="236975"/>
            </a:xfrm>
            <a:custGeom>
              <a:rect b="b" l="l" r="r" t="t"/>
              <a:pathLst>
                <a:path extrusionOk="0" h="9479" w="32981">
                  <a:moveTo>
                    <a:pt x="29760" y="1"/>
                  </a:moveTo>
                  <a:cubicBezTo>
                    <a:pt x="22960" y="1"/>
                    <a:pt x="16280" y="1831"/>
                    <a:pt x="10014" y="4358"/>
                  </a:cubicBezTo>
                  <a:cubicBezTo>
                    <a:pt x="6537" y="5763"/>
                    <a:pt x="3108" y="7371"/>
                    <a:pt x="0" y="9478"/>
                  </a:cubicBezTo>
                  <a:cubicBezTo>
                    <a:pt x="2072" y="8502"/>
                    <a:pt x="4203" y="7597"/>
                    <a:pt x="6311" y="6656"/>
                  </a:cubicBezTo>
                  <a:cubicBezTo>
                    <a:pt x="9466" y="5275"/>
                    <a:pt x="12645" y="3966"/>
                    <a:pt x="16133" y="2918"/>
                  </a:cubicBezTo>
                  <a:cubicBezTo>
                    <a:pt x="18515" y="2203"/>
                    <a:pt x="20944" y="1668"/>
                    <a:pt x="23396" y="1263"/>
                  </a:cubicBezTo>
                  <a:cubicBezTo>
                    <a:pt x="25111" y="1013"/>
                    <a:pt x="27147" y="810"/>
                    <a:pt x="29147" y="548"/>
                  </a:cubicBezTo>
                  <a:cubicBezTo>
                    <a:pt x="30242" y="429"/>
                    <a:pt x="31183" y="287"/>
                    <a:pt x="32266" y="167"/>
                  </a:cubicBezTo>
                  <a:cubicBezTo>
                    <a:pt x="32505" y="132"/>
                    <a:pt x="32743" y="120"/>
                    <a:pt x="32981" y="96"/>
                  </a:cubicBezTo>
                  <a:cubicBezTo>
                    <a:pt x="31921" y="60"/>
                    <a:pt x="30885" y="1"/>
                    <a:pt x="29826" y="1"/>
                  </a:cubicBezTo>
                  <a:cubicBezTo>
                    <a:pt x="29804" y="1"/>
                    <a:pt x="29782" y="1"/>
                    <a:pt x="297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21"/>
            <p:cNvSpPr/>
            <p:nvPr/>
          </p:nvSpPr>
          <p:spPr>
            <a:xfrm>
              <a:off x="5417625" y="1708550"/>
              <a:ext cx="395025" cy="95400"/>
            </a:xfrm>
            <a:custGeom>
              <a:rect b="b" l="l" r="r" t="t"/>
              <a:pathLst>
                <a:path extrusionOk="0" h="3816" w="15801">
                  <a:moveTo>
                    <a:pt x="1029" y="0"/>
                  </a:moveTo>
                  <a:cubicBezTo>
                    <a:pt x="687" y="0"/>
                    <a:pt x="344" y="13"/>
                    <a:pt x="1" y="41"/>
                  </a:cubicBezTo>
                  <a:cubicBezTo>
                    <a:pt x="2096" y="160"/>
                    <a:pt x="4156" y="839"/>
                    <a:pt x="6240" y="1363"/>
                  </a:cubicBezTo>
                  <a:cubicBezTo>
                    <a:pt x="9097" y="2125"/>
                    <a:pt x="11990" y="2791"/>
                    <a:pt x="14848" y="3553"/>
                  </a:cubicBezTo>
                  <a:cubicBezTo>
                    <a:pt x="15157" y="3637"/>
                    <a:pt x="15479" y="3732"/>
                    <a:pt x="15800" y="3815"/>
                  </a:cubicBezTo>
                  <a:cubicBezTo>
                    <a:pt x="15538" y="3696"/>
                    <a:pt x="15300" y="3601"/>
                    <a:pt x="15062" y="3482"/>
                  </a:cubicBezTo>
                  <a:cubicBezTo>
                    <a:pt x="12169" y="2184"/>
                    <a:pt x="9133" y="1232"/>
                    <a:pt x="6013" y="625"/>
                  </a:cubicBezTo>
                  <a:cubicBezTo>
                    <a:pt x="4372" y="308"/>
                    <a:pt x="2706" y="0"/>
                    <a:pt x="10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21"/>
            <p:cNvSpPr/>
            <p:nvPr/>
          </p:nvSpPr>
          <p:spPr>
            <a:xfrm>
              <a:off x="3964775" y="1881025"/>
              <a:ext cx="502450" cy="434600"/>
            </a:xfrm>
            <a:custGeom>
              <a:rect b="b" l="l" r="r" t="t"/>
              <a:pathLst>
                <a:path extrusionOk="0" h="17384" w="20098">
                  <a:moveTo>
                    <a:pt x="20098" y="0"/>
                  </a:moveTo>
                  <a:cubicBezTo>
                    <a:pt x="19348" y="417"/>
                    <a:pt x="18610" y="822"/>
                    <a:pt x="17860" y="1250"/>
                  </a:cubicBezTo>
                  <a:cubicBezTo>
                    <a:pt x="14145" y="3405"/>
                    <a:pt x="10692" y="6013"/>
                    <a:pt x="7513" y="8918"/>
                  </a:cubicBezTo>
                  <a:cubicBezTo>
                    <a:pt x="6168" y="10192"/>
                    <a:pt x="4834" y="11490"/>
                    <a:pt x="3584" y="12871"/>
                  </a:cubicBezTo>
                  <a:cubicBezTo>
                    <a:pt x="2310" y="14300"/>
                    <a:pt x="1131" y="15835"/>
                    <a:pt x="0" y="17383"/>
                  </a:cubicBezTo>
                  <a:cubicBezTo>
                    <a:pt x="3036" y="14240"/>
                    <a:pt x="6025" y="11073"/>
                    <a:pt x="9287" y="8215"/>
                  </a:cubicBezTo>
                  <a:cubicBezTo>
                    <a:pt x="12014" y="5858"/>
                    <a:pt x="14800" y="3989"/>
                    <a:pt x="17752" y="1738"/>
                  </a:cubicBezTo>
                  <a:cubicBezTo>
                    <a:pt x="18526" y="1167"/>
                    <a:pt x="19300" y="548"/>
                    <a:pt x="20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21"/>
            <p:cNvSpPr/>
            <p:nvPr/>
          </p:nvSpPr>
          <p:spPr>
            <a:xfrm>
              <a:off x="4560075" y="1637225"/>
              <a:ext cx="570050" cy="190250"/>
            </a:xfrm>
            <a:custGeom>
              <a:rect b="b" l="l" r="r" t="t"/>
              <a:pathLst>
                <a:path extrusionOk="0" h="7610" w="22802">
                  <a:moveTo>
                    <a:pt x="22801" y="1"/>
                  </a:moveTo>
                  <a:lnTo>
                    <a:pt x="22801" y="1"/>
                  </a:lnTo>
                  <a:cubicBezTo>
                    <a:pt x="22039" y="49"/>
                    <a:pt x="21277" y="96"/>
                    <a:pt x="20527" y="156"/>
                  </a:cubicBezTo>
                  <a:cubicBezTo>
                    <a:pt x="16836" y="465"/>
                    <a:pt x="13229" y="1394"/>
                    <a:pt x="9764" y="2668"/>
                  </a:cubicBezTo>
                  <a:cubicBezTo>
                    <a:pt x="6347" y="3918"/>
                    <a:pt x="2989" y="5502"/>
                    <a:pt x="1" y="7609"/>
                  </a:cubicBezTo>
                  <a:cubicBezTo>
                    <a:pt x="1882" y="6645"/>
                    <a:pt x="4097" y="5716"/>
                    <a:pt x="5597" y="5097"/>
                  </a:cubicBezTo>
                  <a:cubicBezTo>
                    <a:pt x="7478" y="4323"/>
                    <a:pt x="9359" y="3549"/>
                    <a:pt x="11300" y="2942"/>
                  </a:cubicBezTo>
                  <a:cubicBezTo>
                    <a:pt x="14086" y="2025"/>
                    <a:pt x="16955" y="1418"/>
                    <a:pt x="19777" y="715"/>
                  </a:cubicBezTo>
                  <a:cubicBezTo>
                    <a:pt x="20753" y="501"/>
                    <a:pt x="21718" y="227"/>
                    <a:pt x="22682" y="37"/>
                  </a:cubicBezTo>
                  <a:cubicBezTo>
                    <a:pt x="22730" y="25"/>
                    <a:pt x="22777" y="25"/>
                    <a:pt x="228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21"/>
            <p:cNvSpPr/>
            <p:nvPr/>
          </p:nvSpPr>
          <p:spPr>
            <a:xfrm>
              <a:off x="4207650" y="1632775"/>
              <a:ext cx="638200" cy="324775"/>
            </a:xfrm>
            <a:custGeom>
              <a:rect b="b" l="l" r="r" t="t"/>
              <a:pathLst>
                <a:path extrusionOk="0" h="12991" w="25528">
                  <a:moveTo>
                    <a:pt x="25528" y="0"/>
                  </a:moveTo>
                  <a:lnTo>
                    <a:pt x="25528" y="0"/>
                  </a:lnTo>
                  <a:cubicBezTo>
                    <a:pt x="20456" y="1584"/>
                    <a:pt x="15443" y="3394"/>
                    <a:pt x="10740" y="5882"/>
                  </a:cubicBezTo>
                  <a:cubicBezTo>
                    <a:pt x="7621" y="7513"/>
                    <a:pt x="4573" y="9299"/>
                    <a:pt x="1834" y="11502"/>
                  </a:cubicBezTo>
                  <a:cubicBezTo>
                    <a:pt x="1227" y="12002"/>
                    <a:pt x="596" y="12490"/>
                    <a:pt x="1" y="12990"/>
                  </a:cubicBezTo>
                  <a:cubicBezTo>
                    <a:pt x="751" y="12490"/>
                    <a:pt x="1513" y="12014"/>
                    <a:pt x="2287" y="11549"/>
                  </a:cubicBezTo>
                  <a:cubicBezTo>
                    <a:pt x="5954" y="9287"/>
                    <a:pt x="9633" y="6989"/>
                    <a:pt x="13562" y="5156"/>
                  </a:cubicBezTo>
                  <a:cubicBezTo>
                    <a:pt x="15622" y="4168"/>
                    <a:pt x="17360" y="3489"/>
                    <a:pt x="19467" y="2632"/>
                  </a:cubicBezTo>
                  <a:cubicBezTo>
                    <a:pt x="21515" y="1798"/>
                    <a:pt x="23539" y="929"/>
                    <a:pt x="255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21"/>
            <p:cNvSpPr/>
            <p:nvPr/>
          </p:nvSpPr>
          <p:spPr>
            <a:xfrm>
              <a:off x="3964775" y="2013175"/>
              <a:ext cx="169375" cy="168800"/>
            </a:xfrm>
            <a:custGeom>
              <a:rect b="b" l="l" r="r" t="t"/>
              <a:pathLst>
                <a:path extrusionOk="0" h="6752" w="6775">
                  <a:moveTo>
                    <a:pt x="6775" y="0"/>
                  </a:moveTo>
                  <a:lnTo>
                    <a:pt x="6775" y="0"/>
                  </a:lnTo>
                  <a:cubicBezTo>
                    <a:pt x="5406" y="965"/>
                    <a:pt x="4179" y="1917"/>
                    <a:pt x="2953" y="3108"/>
                  </a:cubicBezTo>
                  <a:cubicBezTo>
                    <a:pt x="1858" y="4180"/>
                    <a:pt x="941" y="5394"/>
                    <a:pt x="72" y="6656"/>
                  </a:cubicBezTo>
                  <a:cubicBezTo>
                    <a:pt x="55" y="6673"/>
                    <a:pt x="44" y="6702"/>
                    <a:pt x="27" y="6725"/>
                  </a:cubicBezTo>
                  <a:lnTo>
                    <a:pt x="27" y="6725"/>
                  </a:lnTo>
                  <a:cubicBezTo>
                    <a:pt x="196" y="6559"/>
                    <a:pt x="366" y="6422"/>
                    <a:pt x="536" y="6275"/>
                  </a:cubicBezTo>
                  <a:cubicBezTo>
                    <a:pt x="1346" y="5596"/>
                    <a:pt x="2120" y="4894"/>
                    <a:pt x="2870" y="4168"/>
                  </a:cubicBezTo>
                  <a:cubicBezTo>
                    <a:pt x="4263" y="2858"/>
                    <a:pt x="5489" y="1417"/>
                    <a:pt x="6775" y="0"/>
                  </a:cubicBezTo>
                  <a:close/>
                  <a:moveTo>
                    <a:pt x="27" y="6725"/>
                  </a:moveTo>
                  <a:lnTo>
                    <a:pt x="27" y="6725"/>
                  </a:lnTo>
                  <a:cubicBezTo>
                    <a:pt x="18" y="6734"/>
                    <a:pt x="9" y="6743"/>
                    <a:pt x="0" y="6751"/>
                  </a:cubicBezTo>
                  <a:cubicBezTo>
                    <a:pt x="11" y="6744"/>
                    <a:pt x="19" y="6735"/>
                    <a:pt x="27" y="672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21"/>
            <p:cNvSpPr/>
            <p:nvPr/>
          </p:nvSpPr>
          <p:spPr>
            <a:xfrm>
              <a:off x="3891550" y="1839050"/>
              <a:ext cx="382500" cy="336075"/>
            </a:xfrm>
            <a:custGeom>
              <a:rect b="b" l="l" r="r" t="t"/>
              <a:pathLst>
                <a:path extrusionOk="0" h="13443" w="15300">
                  <a:moveTo>
                    <a:pt x="15300" y="0"/>
                  </a:moveTo>
                  <a:lnTo>
                    <a:pt x="14359" y="536"/>
                  </a:lnTo>
                  <a:cubicBezTo>
                    <a:pt x="11549" y="2096"/>
                    <a:pt x="8918" y="3977"/>
                    <a:pt x="6489" y="6084"/>
                  </a:cubicBezTo>
                  <a:cubicBezTo>
                    <a:pt x="4001" y="8216"/>
                    <a:pt x="1739" y="10645"/>
                    <a:pt x="0" y="13442"/>
                  </a:cubicBezTo>
                  <a:cubicBezTo>
                    <a:pt x="2167" y="10883"/>
                    <a:pt x="4644" y="8644"/>
                    <a:pt x="7144" y="6454"/>
                  </a:cubicBezTo>
                  <a:cubicBezTo>
                    <a:pt x="9418" y="4537"/>
                    <a:pt x="11811" y="2763"/>
                    <a:pt x="14133" y="905"/>
                  </a:cubicBezTo>
                  <a:cubicBezTo>
                    <a:pt x="14526" y="596"/>
                    <a:pt x="14907" y="298"/>
                    <a:pt x="15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21"/>
            <p:cNvSpPr/>
            <p:nvPr/>
          </p:nvSpPr>
          <p:spPr>
            <a:xfrm>
              <a:off x="4340400" y="1609850"/>
              <a:ext cx="383725" cy="179800"/>
            </a:xfrm>
            <a:custGeom>
              <a:rect b="b" l="l" r="r" t="t"/>
              <a:pathLst>
                <a:path extrusionOk="0" h="7192" w="15349">
                  <a:moveTo>
                    <a:pt x="15348" y="1"/>
                  </a:moveTo>
                  <a:lnTo>
                    <a:pt x="14777" y="132"/>
                  </a:lnTo>
                  <a:cubicBezTo>
                    <a:pt x="12193" y="727"/>
                    <a:pt x="9669" y="1572"/>
                    <a:pt x="7264" y="2703"/>
                  </a:cubicBezTo>
                  <a:cubicBezTo>
                    <a:pt x="4704" y="3953"/>
                    <a:pt x="2287" y="5477"/>
                    <a:pt x="1" y="7192"/>
                  </a:cubicBezTo>
                  <a:cubicBezTo>
                    <a:pt x="2537" y="5882"/>
                    <a:pt x="5109" y="4632"/>
                    <a:pt x="7669" y="3358"/>
                  </a:cubicBezTo>
                  <a:cubicBezTo>
                    <a:pt x="9966" y="2310"/>
                    <a:pt x="12312" y="1275"/>
                    <a:pt x="14622" y="298"/>
                  </a:cubicBezTo>
                  <a:cubicBezTo>
                    <a:pt x="14800" y="227"/>
                    <a:pt x="15134" y="84"/>
                    <a:pt x="15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21"/>
            <p:cNvSpPr/>
            <p:nvPr/>
          </p:nvSpPr>
          <p:spPr>
            <a:xfrm>
              <a:off x="3889175" y="1617000"/>
              <a:ext cx="681350" cy="479250"/>
            </a:xfrm>
            <a:custGeom>
              <a:rect b="b" l="l" r="r" t="t"/>
              <a:pathLst>
                <a:path extrusionOk="0" h="19170" w="27254">
                  <a:moveTo>
                    <a:pt x="27253" y="0"/>
                  </a:moveTo>
                  <a:cubicBezTo>
                    <a:pt x="20955" y="1870"/>
                    <a:pt x="15169" y="5180"/>
                    <a:pt x="10001" y="9192"/>
                  </a:cubicBezTo>
                  <a:cubicBezTo>
                    <a:pt x="7537" y="11097"/>
                    <a:pt x="4453" y="13597"/>
                    <a:pt x="2286" y="16264"/>
                  </a:cubicBezTo>
                  <a:cubicBezTo>
                    <a:pt x="1476" y="17205"/>
                    <a:pt x="738" y="18169"/>
                    <a:pt x="0" y="19169"/>
                  </a:cubicBezTo>
                  <a:cubicBezTo>
                    <a:pt x="1131" y="18098"/>
                    <a:pt x="2250" y="17014"/>
                    <a:pt x="3381" y="15931"/>
                  </a:cubicBezTo>
                  <a:cubicBezTo>
                    <a:pt x="7180" y="12180"/>
                    <a:pt x="10990" y="8942"/>
                    <a:pt x="15419" y="6108"/>
                  </a:cubicBezTo>
                  <a:cubicBezTo>
                    <a:pt x="19205" y="3763"/>
                    <a:pt x="23265" y="1929"/>
                    <a:pt x="27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21"/>
            <p:cNvSpPr/>
            <p:nvPr/>
          </p:nvSpPr>
          <p:spPr>
            <a:xfrm>
              <a:off x="4186225" y="1605100"/>
              <a:ext cx="283700" cy="149150"/>
            </a:xfrm>
            <a:custGeom>
              <a:rect b="b" l="l" r="r" t="t"/>
              <a:pathLst>
                <a:path extrusionOk="0" h="5966" w="11348">
                  <a:moveTo>
                    <a:pt x="11347" y="0"/>
                  </a:moveTo>
                  <a:lnTo>
                    <a:pt x="11347" y="0"/>
                  </a:lnTo>
                  <a:cubicBezTo>
                    <a:pt x="9192" y="714"/>
                    <a:pt x="7085" y="1548"/>
                    <a:pt x="5073" y="2596"/>
                  </a:cubicBezTo>
                  <a:cubicBezTo>
                    <a:pt x="3465" y="3453"/>
                    <a:pt x="1965" y="4489"/>
                    <a:pt x="501" y="5572"/>
                  </a:cubicBezTo>
                  <a:cubicBezTo>
                    <a:pt x="334" y="5715"/>
                    <a:pt x="155" y="5834"/>
                    <a:pt x="1" y="5965"/>
                  </a:cubicBezTo>
                  <a:cubicBezTo>
                    <a:pt x="179" y="5846"/>
                    <a:pt x="358" y="5751"/>
                    <a:pt x="548" y="5656"/>
                  </a:cubicBezTo>
                  <a:cubicBezTo>
                    <a:pt x="4156" y="3762"/>
                    <a:pt x="7763" y="1905"/>
                    <a:pt x="11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21"/>
            <p:cNvSpPr/>
            <p:nvPr/>
          </p:nvSpPr>
          <p:spPr>
            <a:xfrm>
              <a:off x="3830825" y="1804825"/>
              <a:ext cx="286975" cy="273550"/>
            </a:xfrm>
            <a:custGeom>
              <a:rect b="b" l="l" r="r" t="t"/>
              <a:pathLst>
                <a:path extrusionOk="0" h="10942" w="11479">
                  <a:moveTo>
                    <a:pt x="11478" y="0"/>
                  </a:moveTo>
                  <a:lnTo>
                    <a:pt x="11478" y="0"/>
                  </a:lnTo>
                  <a:cubicBezTo>
                    <a:pt x="9216" y="1274"/>
                    <a:pt x="7180" y="2917"/>
                    <a:pt x="5251" y="4667"/>
                  </a:cubicBezTo>
                  <a:cubicBezTo>
                    <a:pt x="3441" y="6370"/>
                    <a:pt x="1882" y="8299"/>
                    <a:pt x="429" y="10323"/>
                  </a:cubicBezTo>
                  <a:cubicBezTo>
                    <a:pt x="286" y="10537"/>
                    <a:pt x="131" y="10728"/>
                    <a:pt x="0" y="10942"/>
                  </a:cubicBezTo>
                  <a:cubicBezTo>
                    <a:pt x="239" y="10704"/>
                    <a:pt x="465" y="10478"/>
                    <a:pt x="703" y="10251"/>
                  </a:cubicBezTo>
                  <a:cubicBezTo>
                    <a:pt x="2727" y="8346"/>
                    <a:pt x="4715" y="6394"/>
                    <a:pt x="6727" y="4465"/>
                  </a:cubicBezTo>
                  <a:cubicBezTo>
                    <a:pt x="8287" y="2941"/>
                    <a:pt x="9811" y="1381"/>
                    <a:pt x="11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21"/>
            <p:cNvSpPr/>
            <p:nvPr/>
          </p:nvSpPr>
          <p:spPr>
            <a:xfrm>
              <a:off x="3784675" y="1824750"/>
              <a:ext cx="216125" cy="237275"/>
            </a:xfrm>
            <a:custGeom>
              <a:rect b="b" l="l" r="r" t="t"/>
              <a:pathLst>
                <a:path extrusionOk="0" h="9491" w="8645">
                  <a:moveTo>
                    <a:pt x="8645" y="1"/>
                  </a:moveTo>
                  <a:lnTo>
                    <a:pt x="8645" y="1"/>
                  </a:lnTo>
                  <a:cubicBezTo>
                    <a:pt x="8490" y="132"/>
                    <a:pt x="8323" y="251"/>
                    <a:pt x="8157" y="394"/>
                  </a:cubicBezTo>
                  <a:cubicBezTo>
                    <a:pt x="6061" y="2049"/>
                    <a:pt x="4049" y="3847"/>
                    <a:pt x="2323" y="5894"/>
                  </a:cubicBezTo>
                  <a:cubicBezTo>
                    <a:pt x="1418" y="7002"/>
                    <a:pt x="489" y="8145"/>
                    <a:pt x="1" y="9490"/>
                  </a:cubicBezTo>
                  <a:cubicBezTo>
                    <a:pt x="811" y="8109"/>
                    <a:pt x="1977" y="7014"/>
                    <a:pt x="3109" y="5835"/>
                  </a:cubicBezTo>
                  <a:cubicBezTo>
                    <a:pt x="4763" y="4144"/>
                    <a:pt x="6371" y="2418"/>
                    <a:pt x="8014" y="691"/>
                  </a:cubicBezTo>
                  <a:cubicBezTo>
                    <a:pt x="8216" y="465"/>
                    <a:pt x="8443" y="227"/>
                    <a:pt x="86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21"/>
            <p:cNvSpPr/>
            <p:nvPr/>
          </p:nvSpPr>
          <p:spPr>
            <a:xfrm>
              <a:off x="4067450" y="1630450"/>
              <a:ext cx="215650" cy="137775"/>
            </a:xfrm>
            <a:custGeom>
              <a:rect b="b" l="l" r="r" t="t"/>
              <a:pathLst>
                <a:path extrusionOk="0" h="5511" w="8626">
                  <a:moveTo>
                    <a:pt x="8605" y="0"/>
                  </a:moveTo>
                  <a:cubicBezTo>
                    <a:pt x="8567" y="0"/>
                    <a:pt x="8320" y="114"/>
                    <a:pt x="8204" y="153"/>
                  </a:cubicBezTo>
                  <a:cubicBezTo>
                    <a:pt x="6871" y="701"/>
                    <a:pt x="5561" y="1296"/>
                    <a:pt x="4347" y="2058"/>
                  </a:cubicBezTo>
                  <a:cubicBezTo>
                    <a:pt x="2787" y="3058"/>
                    <a:pt x="1358" y="4249"/>
                    <a:pt x="1" y="5511"/>
                  </a:cubicBezTo>
                  <a:cubicBezTo>
                    <a:pt x="2799" y="3713"/>
                    <a:pt x="5644" y="1963"/>
                    <a:pt x="8431" y="129"/>
                  </a:cubicBezTo>
                  <a:cubicBezTo>
                    <a:pt x="8585" y="33"/>
                    <a:pt x="8625" y="0"/>
                    <a:pt x="86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21"/>
            <p:cNvSpPr/>
            <p:nvPr/>
          </p:nvSpPr>
          <p:spPr>
            <a:xfrm>
              <a:off x="3829325" y="1663125"/>
              <a:ext cx="313175" cy="247375"/>
            </a:xfrm>
            <a:custGeom>
              <a:rect b="b" l="l" r="r" t="t"/>
              <a:pathLst>
                <a:path extrusionOk="0" h="9895" w="12527">
                  <a:moveTo>
                    <a:pt x="12526" y="1"/>
                  </a:moveTo>
                  <a:lnTo>
                    <a:pt x="12526" y="1"/>
                  </a:lnTo>
                  <a:cubicBezTo>
                    <a:pt x="9931" y="1382"/>
                    <a:pt x="7442" y="2977"/>
                    <a:pt x="5168" y="4859"/>
                  </a:cubicBezTo>
                  <a:cubicBezTo>
                    <a:pt x="3501" y="6228"/>
                    <a:pt x="1989" y="7764"/>
                    <a:pt x="537" y="9323"/>
                  </a:cubicBezTo>
                  <a:cubicBezTo>
                    <a:pt x="358" y="9526"/>
                    <a:pt x="180" y="9716"/>
                    <a:pt x="1" y="9895"/>
                  </a:cubicBezTo>
                  <a:cubicBezTo>
                    <a:pt x="191" y="9728"/>
                    <a:pt x="406" y="9561"/>
                    <a:pt x="608" y="9383"/>
                  </a:cubicBezTo>
                  <a:cubicBezTo>
                    <a:pt x="4561" y="6085"/>
                    <a:pt x="8466" y="2977"/>
                    <a:pt x="12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21"/>
            <p:cNvSpPr/>
            <p:nvPr/>
          </p:nvSpPr>
          <p:spPr>
            <a:xfrm>
              <a:off x="3744800" y="1934000"/>
              <a:ext cx="56575" cy="62825"/>
            </a:xfrm>
            <a:custGeom>
              <a:rect b="b" l="l" r="r" t="t"/>
              <a:pathLst>
                <a:path extrusionOk="0" h="2513" w="2263">
                  <a:moveTo>
                    <a:pt x="2263" y="0"/>
                  </a:moveTo>
                  <a:lnTo>
                    <a:pt x="2263" y="0"/>
                  </a:lnTo>
                  <a:cubicBezTo>
                    <a:pt x="1358" y="667"/>
                    <a:pt x="572" y="1524"/>
                    <a:pt x="1" y="2513"/>
                  </a:cubicBezTo>
                  <a:cubicBezTo>
                    <a:pt x="834" y="1870"/>
                    <a:pt x="1632" y="870"/>
                    <a:pt x="2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21"/>
            <p:cNvSpPr/>
            <p:nvPr/>
          </p:nvSpPr>
          <p:spPr>
            <a:xfrm>
              <a:off x="3693900" y="1777725"/>
              <a:ext cx="202725" cy="170300"/>
            </a:xfrm>
            <a:custGeom>
              <a:rect b="b" l="l" r="r" t="t"/>
              <a:pathLst>
                <a:path extrusionOk="0" h="6812" w="8109">
                  <a:moveTo>
                    <a:pt x="8109" y="1"/>
                  </a:moveTo>
                  <a:lnTo>
                    <a:pt x="8109" y="1"/>
                  </a:lnTo>
                  <a:cubicBezTo>
                    <a:pt x="5025" y="1739"/>
                    <a:pt x="2048" y="3918"/>
                    <a:pt x="1" y="6811"/>
                  </a:cubicBezTo>
                  <a:cubicBezTo>
                    <a:pt x="965" y="5966"/>
                    <a:pt x="2370" y="4930"/>
                    <a:pt x="3644" y="3894"/>
                  </a:cubicBezTo>
                  <a:cubicBezTo>
                    <a:pt x="5168" y="2632"/>
                    <a:pt x="6609" y="1275"/>
                    <a:pt x="81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21"/>
            <p:cNvSpPr/>
            <p:nvPr/>
          </p:nvSpPr>
          <p:spPr>
            <a:xfrm>
              <a:off x="3653125" y="1804825"/>
              <a:ext cx="125925" cy="102400"/>
            </a:xfrm>
            <a:custGeom>
              <a:rect b="b" l="l" r="r" t="t"/>
              <a:pathLst>
                <a:path extrusionOk="0" h="4096" w="5037">
                  <a:moveTo>
                    <a:pt x="5037" y="0"/>
                  </a:moveTo>
                  <a:cubicBezTo>
                    <a:pt x="3965" y="524"/>
                    <a:pt x="2941" y="1155"/>
                    <a:pt x="2036" y="1929"/>
                  </a:cubicBezTo>
                  <a:cubicBezTo>
                    <a:pt x="1310" y="2560"/>
                    <a:pt x="679" y="3286"/>
                    <a:pt x="60" y="4036"/>
                  </a:cubicBezTo>
                  <a:cubicBezTo>
                    <a:pt x="36" y="4048"/>
                    <a:pt x="24" y="4072"/>
                    <a:pt x="0" y="4096"/>
                  </a:cubicBezTo>
                  <a:cubicBezTo>
                    <a:pt x="155" y="3989"/>
                    <a:pt x="334" y="3870"/>
                    <a:pt x="500" y="3763"/>
                  </a:cubicBezTo>
                  <a:cubicBezTo>
                    <a:pt x="1167" y="3334"/>
                    <a:pt x="1822" y="2870"/>
                    <a:pt x="2441" y="2369"/>
                  </a:cubicBezTo>
                  <a:cubicBezTo>
                    <a:pt x="3346" y="1619"/>
                    <a:pt x="4168" y="774"/>
                    <a:pt x="5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21"/>
            <p:cNvSpPr/>
            <p:nvPr/>
          </p:nvSpPr>
          <p:spPr>
            <a:xfrm>
              <a:off x="3613525" y="1803025"/>
              <a:ext cx="84875" cy="70275"/>
            </a:xfrm>
            <a:custGeom>
              <a:rect b="b" l="l" r="r" t="t"/>
              <a:pathLst>
                <a:path extrusionOk="0" h="2811" w="3395">
                  <a:moveTo>
                    <a:pt x="3394" y="1"/>
                  </a:moveTo>
                  <a:lnTo>
                    <a:pt x="3394" y="1"/>
                  </a:lnTo>
                  <a:cubicBezTo>
                    <a:pt x="2061" y="667"/>
                    <a:pt x="906" y="1632"/>
                    <a:pt x="1" y="2811"/>
                  </a:cubicBezTo>
                  <a:cubicBezTo>
                    <a:pt x="418" y="2572"/>
                    <a:pt x="1239" y="2001"/>
                    <a:pt x="1739" y="1608"/>
                  </a:cubicBezTo>
                  <a:cubicBezTo>
                    <a:pt x="2335" y="1108"/>
                    <a:pt x="2858" y="548"/>
                    <a:pt x="3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21"/>
            <p:cNvSpPr/>
            <p:nvPr/>
          </p:nvSpPr>
          <p:spPr>
            <a:xfrm>
              <a:off x="3580800" y="1769400"/>
              <a:ext cx="53300" cy="51525"/>
            </a:xfrm>
            <a:custGeom>
              <a:rect b="b" l="l" r="r" t="t"/>
              <a:pathLst>
                <a:path extrusionOk="0" h="2061" w="2132">
                  <a:moveTo>
                    <a:pt x="2131" y="0"/>
                  </a:moveTo>
                  <a:cubicBezTo>
                    <a:pt x="1310" y="548"/>
                    <a:pt x="596" y="1227"/>
                    <a:pt x="0" y="2060"/>
                  </a:cubicBezTo>
                  <a:cubicBezTo>
                    <a:pt x="786" y="1465"/>
                    <a:pt x="1536" y="810"/>
                    <a:pt x="2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21"/>
            <p:cNvSpPr/>
            <p:nvPr/>
          </p:nvSpPr>
          <p:spPr>
            <a:xfrm>
              <a:off x="828375" y="2781725"/>
              <a:ext cx="256600" cy="233075"/>
            </a:xfrm>
            <a:custGeom>
              <a:rect b="b" l="l" r="r" t="t"/>
              <a:pathLst>
                <a:path extrusionOk="0" h="9323" w="10264">
                  <a:moveTo>
                    <a:pt x="10263" y="0"/>
                  </a:moveTo>
                  <a:lnTo>
                    <a:pt x="10263" y="0"/>
                  </a:lnTo>
                  <a:cubicBezTo>
                    <a:pt x="6156" y="2013"/>
                    <a:pt x="2358" y="4489"/>
                    <a:pt x="274" y="8716"/>
                  </a:cubicBezTo>
                  <a:cubicBezTo>
                    <a:pt x="179" y="8918"/>
                    <a:pt x="83" y="9109"/>
                    <a:pt x="0" y="9323"/>
                  </a:cubicBezTo>
                  <a:lnTo>
                    <a:pt x="619" y="8561"/>
                  </a:lnTo>
                  <a:cubicBezTo>
                    <a:pt x="2096" y="6835"/>
                    <a:pt x="3822" y="5382"/>
                    <a:pt x="5548" y="3918"/>
                  </a:cubicBezTo>
                  <a:cubicBezTo>
                    <a:pt x="7096" y="2584"/>
                    <a:pt x="8668" y="1191"/>
                    <a:pt x="10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21"/>
            <p:cNvSpPr/>
            <p:nvPr/>
          </p:nvSpPr>
          <p:spPr>
            <a:xfrm>
              <a:off x="1273950" y="2684400"/>
              <a:ext cx="391750" cy="797425"/>
            </a:xfrm>
            <a:custGeom>
              <a:rect b="b" l="l" r="r" t="t"/>
              <a:pathLst>
                <a:path extrusionOk="0" h="31897" w="15670">
                  <a:moveTo>
                    <a:pt x="2525" y="0"/>
                  </a:moveTo>
                  <a:lnTo>
                    <a:pt x="2525" y="0"/>
                  </a:lnTo>
                  <a:cubicBezTo>
                    <a:pt x="1" y="4477"/>
                    <a:pt x="120" y="8037"/>
                    <a:pt x="1191" y="12883"/>
                  </a:cubicBezTo>
                  <a:cubicBezTo>
                    <a:pt x="2322" y="18324"/>
                    <a:pt x="5751" y="22884"/>
                    <a:pt x="9419" y="26896"/>
                  </a:cubicBezTo>
                  <a:cubicBezTo>
                    <a:pt x="10907" y="28468"/>
                    <a:pt x="12621" y="29813"/>
                    <a:pt x="14419" y="31016"/>
                  </a:cubicBezTo>
                  <a:cubicBezTo>
                    <a:pt x="14836" y="31313"/>
                    <a:pt x="15253" y="31611"/>
                    <a:pt x="15669" y="31897"/>
                  </a:cubicBezTo>
                  <a:cubicBezTo>
                    <a:pt x="15598" y="31813"/>
                    <a:pt x="15527" y="31754"/>
                    <a:pt x="15467" y="31683"/>
                  </a:cubicBezTo>
                  <a:cubicBezTo>
                    <a:pt x="14503" y="30766"/>
                    <a:pt x="13622" y="29778"/>
                    <a:pt x="12693" y="28801"/>
                  </a:cubicBezTo>
                  <a:cubicBezTo>
                    <a:pt x="11586" y="27611"/>
                    <a:pt x="10431" y="26456"/>
                    <a:pt x="9347" y="25241"/>
                  </a:cubicBezTo>
                  <a:cubicBezTo>
                    <a:pt x="6966" y="22491"/>
                    <a:pt x="4859" y="19788"/>
                    <a:pt x="3346" y="16240"/>
                  </a:cubicBezTo>
                  <a:cubicBezTo>
                    <a:pt x="2275" y="13716"/>
                    <a:pt x="1501" y="9894"/>
                    <a:pt x="1501" y="6894"/>
                  </a:cubicBezTo>
                  <a:cubicBezTo>
                    <a:pt x="1501" y="4286"/>
                    <a:pt x="1799" y="2572"/>
                    <a:pt x="2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21"/>
            <p:cNvSpPr/>
            <p:nvPr/>
          </p:nvSpPr>
          <p:spPr>
            <a:xfrm>
              <a:off x="1208175" y="2793325"/>
              <a:ext cx="102725" cy="443250"/>
            </a:xfrm>
            <a:custGeom>
              <a:rect b="b" l="l" r="r" t="t"/>
              <a:pathLst>
                <a:path extrusionOk="0" h="17730" w="4109">
                  <a:moveTo>
                    <a:pt x="1013" y="1"/>
                  </a:moveTo>
                  <a:cubicBezTo>
                    <a:pt x="358" y="2037"/>
                    <a:pt x="0" y="4168"/>
                    <a:pt x="120" y="6299"/>
                  </a:cubicBezTo>
                  <a:cubicBezTo>
                    <a:pt x="286" y="9502"/>
                    <a:pt x="1191" y="12669"/>
                    <a:pt x="2775" y="15455"/>
                  </a:cubicBezTo>
                  <a:cubicBezTo>
                    <a:pt x="3215" y="16205"/>
                    <a:pt x="3668" y="16967"/>
                    <a:pt x="4108" y="17729"/>
                  </a:cubicBezTo>
                  <a:cubicBezTo>
                    <a:pt x="4084" y="17681"/>
                    <a:pt x="4072" y="17634"/>
                    <a:pt x="4049" y="17598"/>
                  </a:cubicBezTo>
                  <a:cubicBezTo>
                    <a:pt x="3620" y="16455"/>
                    <a:pt x="3275" y="15312"/>
                    <a:pt x="2882" y="14169"/>
                  </a:cubicBezTo>
                  <a:cubicBezTo>
                    <a:pt x="2084" y="11907"/>
                    <a:pt x="1274" y="8645"/>
                    <a:pt x="1072" y="6728"/>
                  </a:cubicBezTo>
                  <a:cubicBezTo>
                    <a:pt x="786" y="4906"/>
                    <a:pt x="691" y="2215"/>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21"/>
            <p:cNvSpPr/>
            <p:nvPr/>
          </p:nvSpPr>
          <p:spPr>
            <a:xfrm>
              <a:off x="1127800" y="2876375"/>
              <a:ext cx="534025" cy="829000"/>
            </a:xfrm>
            <a:custGeom>
              <a:rect b="b" l="l" r="r" t="t"/>
              <a:pathLst>
                <a:path extrusionOk="0" h="33160" w="21361">
                  <a:moveTo>
                    <a:pt x="429" y="1"/>
                  </a:moveTo>
                  <a:cubicBezTo>
                    <a:pt x="1" y="2203"/>
                    <a:pt x="120" y="4465"/>
                    <a:pt x="465" y="6632"/>
                  </a:cubicBezTo>
                  <a:cubicBezTo>
                    <a:pt x="834" y="9121"/>
                    <a:pt x="1715" y="11502"/>
                    <a:pt x="2739" y="13776"/>
                  </a:cubicBezTo>
                  <a:cubicBezTo>
                    <a:pt x="3977" y="16610"/>
                    <a:pt x="5775" y="19158"/>
                    <a:pt x="7740" y="21503"/>
                  </a:cubicBezTo>
                  <a:cubicBezTo>
                    <a:pt x="9788" y="23932"/>
                    <a:pt x="12026" y="26218"/>
                    <a:pt x="14419" y="28302"/>
                  </a:cubicBezTo>
                  <a:cubicBezTo>
                    <a:pt x="16122" y="29814"/>
                    <a:pt x="17991" y="31088"/>
                    <a:pt x="19908" y="32278"/>
                  </a:cubicBezTo>
                  <a:cubicBezTo>
                    <a:pt x="20384" y="32576"/>
                    <a:pt x="20861" y="32874"/>
                    <a:pt x="21361" y="33159"/>
                  </a:cubicBezTo>
                  <a:cubicBezTo>
                    <a:pt x="21301" y="33112"/>
                    <a:pt x="21230" y="33052"/>
                    <a:pt x="21158" y="33005"/>
                  </a:cubicBezTo>
                  <a:cubicBezTo>
                    <a:pt x="20099" y="32195"/>
                    <a:pt x="19110" y="31302"/>
                    <a:pt x="18086" y="30433"/>
                  </a:cubicBezTo>
                  <a:cubicBezTo>
                    <a:pt x="16717" y="29290"/>
                    <a:pt x="15348" y="28147"/>
                    <a:pt x="14038" y="26932"/>
                  </a:cubicBezTo>
                  <a:cubicBezTo>
                    <a:pt x="12086" y="25123"/>
                    <a:pt x="10240" y="23206"/>
                    <a:pt x="8514" y="21182"/>
                  </a:cubicBezTo>
                  <a:cubicBezTo>
                    <a:pt x="6764" y="19074"/>
                    <a:pt x="5156" y="16895"/>
                    <a:pt x="3894" y="14240"/>
                  </a:cubicBezTo>
                  <a:cubicBezTo>
                    <a:pt x="3132" y="12574"/>
                    <a:pt x="2596" y="11311"/>
                    <a:pt x="2025" y="9466"/>
                  </a:cubicBezTo>
                  <a:cubicBezTo>
                    <a:pt x="1668" y="8287"/>
                    <a:pt x="1430" y="7073"/>
                    <a:pt x="1168" y="5858"/>
                  </a:cubicBezTo>
                  <a:cubicBezTo>
                    <a:pt x="775" y="3834"/>
                    <a:pt x="418" y="2037"/>
                    <a:pt x="4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21"/>
            <p:cNvSpPr/>
            <p:nvPr/>
          </p:nvSpPr>
          <p:spPr>
            <a:xfrm>
              <a:off x="1034050" y="2920725"/>
              <a:ext cx="649200" cy="946875"/>
            </a:xfrm>
            <a:custGeom>
              <a:rect b="b" l="l" r="r" t="t"/>
              <a:pathLst>
                <a:path extrusionOk="0" h="37875" w="25968">
                  <a:moveTo>
                    <a:pt x="346" y="1"/>
                  </a:moveTo>
                  <a:cubicBezTo>
                    <a:pt x="119" y="1025"/>
                    <a:pt x="60" y="2060"/>
                    <a:pt x="24" y="3108"/>
                  </a:cubicBezTo>
                  <a:cubicBezTo>
                    <a:pt x="0" y="4311"/>
                    <a:pt x="24" y="5525"/>
                    <a:pt x="227" y="6716"/>
                  </a:cubicBezTo>
                  <a:cubicBezTo>
                    <a:pt x="488" y="8287"/>
                    <a:pt x="1072" y="9776"/>
                    <a:pt x="1631" y="11240"/>
                  </a:cubicBezTo>
                  <a:cubicBezTo>
                    <a:pt x="3453" y="16145"/>
                    <a:pt x="6430" y="20372"/>
                    <a:pt x="9632" y="24039"/>
                  </a:cubicBezTo>
                  <a:cubicBezTo>
                    <a:pt x="11978" y="26706"/>
                    <a:pt x="14419" y="29290"/>
                    <a:pt x="17098" y="31600"/>
                  </a:cubicBezTo>
                  <a:cubicBezTo>
                    <a:pt x="19824" y="34017"/>
                    <a:pt x="22765" y="35850"/>
                    <a:pt x="25968" y="37874"/>
                  </a:cubicBezTo>
                  <a:cubicBezTo>
                    <a:pt x="24301" y="36577"/>
                    <a:pt x="22682" y="35219"/>
                    <a:pt x="21039" y="33862"/>
                  </a:cubicBezTo>
                  <a:cubicBezTo>
                    <a:pt x="19908" y="32945"/>
                    <a:pt x="18765" y="32040"/>
                    <a:pt x="17681" y="31076"/>
                  </a:cubicBezTo>
                  <a:cubicBezTo>
                    <a:pt x="13454" y="27313"/>
                    <a:pt x="10121" y="23527"/>
                    <a:pt x="7085" y="19193"/>
                  </a:cubicBezTo>
                  <a:cubicBezTo>
                    <a:pt x="5942" y="17527"/>
                    <a:pt x="4834" y="15812"/>
                    <a:pt x="3929" y="14002"/>
                  </a:cubicBezTo>
                  <a:cubicBezTo>
                    <a:pt x="2905" y="11871"/>
                    <a:pt x="2167" y="10097"/>
                    <a:pt x="1441" y="7716"/>
                  </a:cubicBezTo>
                  <a:cubicBezTo>
                    <a:pt x="1036" y="6489"/>
                    <a:pt x="727" y="4477"/>
                    <a:pt x="655" y="3775"/>
                  </a:cubicBezTo>
                  <a:cubicBezTo>
                    <a:pt x="500" y="2525"/>
                    <a:pt x="346" y="1263"/>
                    <a:pt x="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21"/>
            <p:cNvSpPr/>
            <p:nvPr/>
          </p:nvSpPr>
          <p:spPr>
            <a:xfrm>
              <a:off x="939400" y="3001700"/>
              <a:ext cx="676600" cy="900125"/>
            </a:xfrm>
            <a:custGeom>
              <a:rect b="b" l="l" r="r" t="t"/>
              <a:pathLst>
                <a:path extrusionOk="0" h="36005" w="27064">
                  <a:moveTo>
                    <a:pt x="0" y="0"/>
                  </a:moveTo>
                  <a:cubicBezTo>
                    <a:pt x="0" y="6"/>
                    <a:pt x="1" y="13"/>
                    <a:pt x="1" y="19"/>
                  </a:cubicBezTo>
                  <a:lnTo>
                    <a:pt x="1" y="19"/>
                  </a:lnTo>
                  <a:cubicBezTo>
                    <a:pt x="1" y="13"/>
                    <a:pt x="0" y="6"/>
                    <a:pt x="0" y="0"/>
                  </a:cubicBezTo>
                  <a:close/>
                  <a:moveTo>
                    <a:pt x="1" y="19"/>
                  </a:moveTo>
                  <a:lnTo>
                    <a:pt x="1" y="19"/>
                  </a:lnTo>
                  <a:cubicBezTo>
                    <a:pt x="24" y="418"/>
                    <a:pt x="36" y="828"/>
                    <a:pt x="48" y="1238"/>
                  </a:cubicBezTo>
                  <a:cubicBezTo>
                    <a:pt x="119" y="2727"/>
                    <a:pt x="262" y="4215"/>
                    <a:pt x="560" y="5667"/>
                  </a:cubicBezTo>
                  <a:cubicBezTo>
                    <a:pt x="917" y="7453"/>
                    <a:pt x="1548" y="9156"/>
                    <a:pt x="2239" y="10823"/>
                  </a:cubicBezTo>
                  <a:cubicBezTo>
                    <a:pt x="3084" y="12811"/>
                    <a:pt x="4036" y="14764"/>
                    <a:pt x="5239" y="16562"/>
                  </a:cubicBezTo>
                  <a:cubicBezTo>
                    <a:pt x="6334" y="18252"/>
                    <a:pt x="7620" y="19776"/>
                    <a:pt x="8954" y="21265"/>
                  </a:cubicBezTo>
                  <a:cubicBezTo>
                    <a:pt x="10454" y="22967"/>
                    <a:pt x="12025" y="24598"/>
                    <a:pt x="13716" y="26122"/>
                  </a:cubicBezTo>
                  <a:cubicBezTo>
                    <a:pt x="17967" y="29920"/>
                    <a:pt x="21943" y="33385"/>
                    <a:pt x="27063" y="36004"/>
                  </a:cubicBezTo>
                  <a:cubicBezTo>
                    <a:pt x="24801" y="34361"/>
                    <a:pt x="22717" y="32576"/>
                    <a:pt x="20443" y="30754"/>
                  </a:cubicBezTo>
                  <a:cubicBezTo>
                    <a:pt x="15597" y="26861"/>
                    <a:pt x="10990" y="22622"/>
                    <a:pt x="7192" y="17681"/>
                  </a:cubicBezTo>
                  <a:cubicBezTo>
                    <a:pt x="4941" y="14680"/>
                    <a:pt x="2941" y="10406"/>
                    <a:pt x="1786" y="6537"/>
                  </a:cubicBezTo>
                  <a:cubicBezTo>
                    <a:pt x="1155" y="4417"/>
                    <a:pt x="500" y="2322"/>
                    <a:pt x="36" y="167"/>
                  </a:cubicBezTo>
                  <a:cubicBezTo>
                    <a:pt x="25" y="115"/>
                    <a:pt x="6" y="63"/>
                    <a:pt x="1" y="1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21"/>
            <p:cNvSpPr/>
            <p:nvPr/>
          </p:nvSpPr>
          <p:spPr>
            <a:xfrm>
              <a:off x="1344200" y="3291600"/>
              <a:ext cx="336375" cy="305125"/>
            </a:xfrm>
            <a:custGeom>
              <a:rect b="b" l="l" r="r" t="t"/>
              <a:pathLst>
                <a:path extrusionOk="0" h="12205" w="13455">
                  <a:moveTo>
                    <a:pt x="1" y="1"/>
                  </a:moveTo>
                  <a:lnTo>
                    <a:pt x="1" y="1"/>
                  </a:lnTo>
                  <a:cubicBezTo>
                    <a:pt x="1608" y="2763"/>
                    <a:pt x="3668" y="5263"/>
                    <a:pt x="6097" y="7335"/>
                  </a:cubicBezTo>
                  <a:cubicBezTo>
                    <a:pt x="8133" y="9121"/>
                    <a:pt x="10395" y="10657"/>
                    <a:pt x="12800" y="11859"/>
                  </a:cubicBezTo>
                  <a:cubicBezTo>
                    <a:pt x="13026" y="11978"/>
                    <a:pt x="13240" y="12097"/>
                    <a:pt x="13455" y="12205"/>
                  </a:cubicBezTo>
                  <a:cubicBezTo>
                    <a:pt x="13145" y="11966"/>
                    <a:pt x="12883" y="11752"/>
                    <a:pt x="12597" y="11550"/>
                  </a:cubicBezTo>
                  <a:cubicBezTo>
                    <a:pt x="10740" y="10014"/>
                    <a:pt x="8954" y="8383"/>
                    <a:pt x="7085" y="6847"/>
                  </a:cubicBezTo>
                  <a:cubicBezTo>
                    <a:pt x="6192" y="6097"/>
                    <a:pt x="5382" y="5275"/>
                    <a:pt x="4525" y="4489"/>
                  </a:cubicBezTo>
                  <a:cubicBezTo>
                    <a:pt x="2965" y="3049"/>
                    <a:pt x="1453" y="15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21"/>
            <p:cNvSpPr/>
            <p:nvPr/>
          </p:nvSpPr>
          <p:spPr>
            <a:xfrm>
              <a:off x="1368600" y="2821300"/>
              <a:ext cx="298575" cy="528675"/>
            </a:xfrm>
            <a:custGeom>
              <a:rect b="b" l="l" r="r" t="t"/>
              <a:pathLst>
                <a:path extrusionOk="0" h="21147" w="11943">
                  <a:moveTo>
                    <a:pt x="477" y="1"/>
                  </a:moveTo>
                  <a:lnTo>
                    <a:pt x="477" y="1"/>
                  </a:lnTo>
                  <a:cubicBezTo>
                    <a:pt x="1" y="4597"/>
                    <a:pt x="1501" y="8454"/>
                    <a:pt x="3704" y="12121"/>
                  </a:cubicBezTo>
                  <a:cubicBezTo>
                    <a:pt x="5275" y="14836"/>
                    <a:pt x="7335" y="17277"/>
                    <a:pt x="9669" y="19360"/>
                  </a:cubicBezTo>
                  <a:cubicBezTo>
                    <a:pt x="10395" y="19991"/>
                    <a:pt x="11157" y="20587"/>
                    <a:pt x="11943" y="21146"/>
                  </a:cubicBezTo>
                  <a:cubicBezTo>
                    <a:pt x="11217" y="20444"/>
                    <a:pt x="10562" y="19634"/>
                    <a:pt x="10598" y="18777"/>
                  </a:cubicBezTo>
                  <a:lnTo>
                    <a:pt x="10598" y="18765"/>
                  </a:lnTo>
                  <a:cubicBezTo>
                    <a:pt x="7359" y="16015"/>
                    <a:pt x="4954" y="12717"/>
                    <a:pt x="2978" y="8550"/>
                  </a:cubicBezTo>
                  <a:cubicBezTo>
                    <a:pt x="1930" y="6204"/>
                    <a:pt x="751" y="3168"/>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21"/>
            <p:cNvSpPr/>
            <p:nvPr/>
          </p:nvSpPr>
          <p:spPr>
            <a:xfrm>
              <a:off x="2842000" y="3071050"/>
              <a:ext cx="473600" cy="357200"/>
            </a:xfrm>
            <a:custGeom>
              <a:rect b="b" l="l" r="r" t="t"/>
              <a:pathLst>
                <a:path extrusionOk="0" h="14288" w="18944">
                  <a:moveTo>
                    <a:pt x="18944" y="0"/>
                  </a:moveTo>
                  <a:lnTo>
                    <a:pt x="18944" y="0"/>
                  </a:lnTo>
                  <a:cubicBezTo>
                    <a:pt x="17229" y="2167"/>
                    <a:pt x="15074" y="3965"/>
                    <a:pt x="12979" y="5751"/>
                  </a:cubicBezTo>
                  <a:cubicBezTo>
                    <a:pt x="11336" y="7061"/>
                    <a:pt x="9824" y="8239"/>
                    <a:pt x="7978" y="9489"/>
                  </a:cubicBezTo>
                  <a:cubicBezTo>
                    <a:pt x="6287" y="10597"/>
                    <a:pt x="4537" y="11573"/>
                    <a:pt x="2811" y="12621"/>
                  </a:cubicBezTo>
                  <a:cubicBezTo>
                    <a:pt x="1930" y="13157"/>
                    <a:pt x="1037" y="13669"/>
                    <a:pt x="144" y="14192"/>
                  </a:cubicBezTo>
                  <a:cubicBezTo>
                    <a:pt x="96" y="14228"/>
                    <a:pt x="37" y="14252"/>
                    <a:pt x="1" y="14288"/>
                  </a:cubicBezTo>
                  <a:cubicBezTo>
                    <a:pt x="811" y="13966"/>
                    <a:pt x="1620" y="13633"/>
                    <a:pt x="2418" y="13276"/>
                  </a:cubicBezTo>
                  <a:cubicBezTo>
                    <a:pt x="3882" y="12621"/>
                    <a:pt x="5323" y="11906"/>
                    <a:pt x="6704" y="11085"/>
                  </a:cubicBezTo>
                  <a:cubicBezTo>
                    <a:pt x="8240" y="10156"/>
                    <a:pt x="9681" y="9120"/>
                    <a:pt x="11109" y="8037"/>
                  </a:cubicBezTo>
                  <a:cubicBezTo>
                    <a:pt x="14098" y="5787"/>
                    <a:pt x="17027" y="3251"/>
                    <a:pt x="18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21"/>
            <p:cNvSpPr/>
            <p:nvPr/>
          </p:nvSpPr>
          <p:spPr>
            <a:xfrm>
              <a:off x="2214250" y="3453525"/>
              <a:ext cx="594750" cy="142050"/>
            </a:xfrm>
            <a:custGeom>
              <a:rect b="b" l="l" r="r" t="t"/>
              <a:pathLst>
                <a:path extrusionOk="0" h="5682" w="23790">
                  <a:moveTo>
                    <a:pt x="23789" y="1"/>
                  </a:moveTo>
                  <a:cubicBezTo>
                    <a:pt x="21372" y="1096"/>
                    <a:pt x="19015" y="2096"/>
                    <a:pt x="16407" y="2870"/>
                  </a:cubicBezTo>
                  <a:cubicBezTo>
                    <a:pt x="14169" y="3537"/>
                    <a:pt x="11907" y="4132"/>
                    <a:pt x="9585" y="4477"/>
                  </a:cubicBezTo>
                  <a:cubicBezTo>
                    <a:pt x="7827" y="4725"/>
                    <a:pt x="5355" y="4920"/>
                    <a:pt x="3229" y="4920"/>
                  </a:cubicBezTo>
                  <a:cubicBezTo>
                    <a:pt x="3108" y="4920"/>
                    <a:pt x="2988" y="4919"/>
                    <a:pt x="2870" y="4918"/>
                  </a:cubicBezTo>
                  <a:cubicBezTo>
                    <a:pt x="1918" y="4906"/>
                    <a:pt x="965" y="4835"/>
                    <a:pt x="13" y="4763"/>
                  </a:cubicBezTo>
                  <a:lnTo>
                    <a:pt x="13" y="4763"/>
                  </a:lnTo>
                  <a:cubicBezTo>
                    <a:pt x="96" y="5013"/>
                    <a:pt x="120" y="5263"/>
                    <a:pt x="1" y="5549"/>
                  </a:cubicBezTo>
                  <a:cubicBezTo>
                    <a:pt x="1055" y="5637"/>
                    <a:pt x="2112" y="5682"/>
                    <a:pt x="3169" y="5682"/>
                  </a:cubicBezTo>
                  <a:cubicBezTo>
                    <a:pt x="4261" y="5682"/>
                    <a:pt x="5353" y="5634"/>
                    <a:pt x="6442" y="5537"/>
                  </a:cubicBezTo>
                  <a:cubicBezTo>
                    <a:pt x="9061" y="5347"/>
                    <a:pt x="11645" y="4942"/>
                    <a:pt x="14181" y="4227"/>
                  </a:cubicBezTo>
                  <a:cubicBezTo>
                    <a:pt x="15693" y="3811"/>
                    <a:pt x="17217" y="3370"/>
                    <a:pt x="18658" y="2763"/>
                  </a:cubicBezTo>
                  <a:cubicBezTo>
                    <a:pt x="20456" y="2025"/>
                    <a:pt x="22158" y="1037"/>
                    <a:pt x="23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21"/>
            <p:cNvSpPr/>
            <p:nvPr/>
          </p:nvSpPr>
          <p:spPr>
            <a:xfrm>
              <a:off x="3053350" y="3123725"/>
              <a:ext cx="283400" cy="255425"/>
            </a:xfrm>
            <a:custGeom>
              <a:rect b="b" l="l" r="r" t="t"/>
              <a:pathLst>
                <a:path extrusionOk="0" h="10217" w="11336">
                  <a:moveTo>
                    <a:pt x="11335" y="1"/>
                  </a:moveTo>
                  <a:cubicBezTo>
                    <a:pt x="7918" y="3430"/>
                    <a:pt x="4310" y="6680"/>
                    <a:pt x="560" y="9764"/>
                  </a:cubicBezTo>
                  <a:cubicBezTo>
                    <a:pt x="369" y="9919"/>
                    <a:pt x="191" y="10061"/>
                    <a:pt x="0" y="10216"/>
                  </a:cubicBezTo>
                  <a:cubicBezTo>
                    <a:pt x="203" y="10073"/>
                    <a:pt x="429" y="9954"/>
                    <a:pt x="631" y="9823"/>
                  </a:cubicBezTo>
                  <a:cubicBezTo>
                    <a:pt x="2715" y="8573"/>
                    <a:pt x="4679" y="7132"/>
                    <a:pt x="6465" y="5489"/>
                  </a:cubicBezTo>
                  <a:cubicBezTo>
                    <a:pt x="8239" y="3811"/>
                    <a:pt x="9859" y="1953"/>
                    <a:pt x="11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21"/>
            <p:cNvSpPr/>
            <p:nvPr/>
          </p:nvSpPr>
          <p:spPr>
            <a:xfrm>
              <a:off x="2468750" y="3419300"/>
              <a:ext cx="540575" cy="246475"/>
            </a:xfrm>
            <a:custGeom>
              <a:rect b="b" l="l" r="r" t="t"/>
              <a:pathLst>
                <a:path extrusionOk="0" h="9859" w="21623">
                  <a:moveTo>
                    <a:pt x="21622" y="1"/>
                  </a:moveTo>
                  <a:lnTo>
                    <a:pt x="21622" y="1"/>
                  </a:lnTo>
                  <a:cubicBezTo>
                    <a:pt x="18300" y="1906"/>
                    <a:pt x="14943" y="3763"/>
                    <a:pt x="11430" y="5299"/>
                  </a:cubicBezTo>
                  <a:cubicBezTo>
                    <a:pt x="9895" y="5977"/>
                    <a:pt x="7894" y="6704"/>
                    <a:pt x="6085" y="7394"/>
                  </a:cubicBezTo>
                  <a:cubicBezTo>
                    <a:pt x="4477" y="8001"/>
                    <a:pt x="2906" y="8668"/>
                    <a:pt x="1310" y="9323"/>
                  </a:cubicBezTo>
                  <a:cubicBezTo>
                    <a:pt x="882" y="9502"/>
                    <a:pt x="429" y="9680"/>
                    <a:pt x="0" y="9859"/>
                  </a:cubicBezTo>
                  <a:cubicBezTo>
                    <a:pt x="370" y="9776"/>
                    <a:pt x="727" y="9668"/>
                    <a:pt x="1096" y="9561"/>
                  </a:cubicBezTo>
                  <a:cubicBezTo>
                    <a:pt x="5311" y="8430"/>
                    <a:pt x="9454" y="6942"/>
                    <a:pt x="13407" y="5084"/>
                  </a:cubicBezTo>
                  <a:cubicBezTo>
                    <a:pt x="14931" y="4358"/>
                    <a:pt x="16431" y="3584"/>
                    <a:pt x="17860" y="2691"/>
                  </a:cubicBezTo>
                  <a:cubicBezTo>
                    <a:pt x="19158" y="1858"/>
                    <a:pt x="20384" y="917"/>
                    <a:pt x="21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21"/>
            <p:cNvSpPr/>
            <p:nvPr/>
          </p:nvSpPr>
          <p:spPr>
            <a:xfrm>
              <a:off x="2196700" y="3665450"/>
              <a:ext cx="211050" cy="23550"/>
            </a:xfrm>
            <a:custGeom>
              <a:rect b="b" l="l" r="r" t="t"/>
              <a:pathLst>
                <a:path extrusionOk="0" h="942" w="8442">
                  <a:moveTo>
                    <a:pt x="274" y="1"/>
                  </a:moveTo>
                  <a:cubicBezTo>
                    <a:pt x="274" y="299"/>
                    <a:pt x="179" y="608"/>
                    <a:pt x="0" y="846"/>
                  </a:cubicBezTo>
                  <a:cubicBezTo>
                    <a:pt x="703" y="894"/>
                    <a:pt x="1417" y="930"/>
                    <a:pt x="2131" y="942"/>
                  </a:cubicBezTo>
                  <a:cubicBezTo>
                    <a:pt x="2184" y="942"/>
                    <a:pt x="2237" y="942"/>
                    <a:pt x="2290" y="942"/>
                  </a:cubicBezTo>
                  <a:cubicBezTo>
                    <a:pt x="4345" y="942"/>
                    <a:pt x="6410" y="718"/>
                    <a:pt x="8442" y="358"/>
                  </a:cubicBezTo>
                  <a:lnTo>
                    <a:pt x="8442" y="358"/>
                  </a:lnTo>
                  <a:cubicBezTo>
                    <a:pt x="8197" y="362"/>
                    <a:pt x="7949" y="363"/>
                    <a:pt x="7698" y="363"/>
                  </a:cubicBezTo>
                  <a:cubicBezTo>
                    <a:pt x="5341" y="363"/>
                    <a:pt x="2705" y="216"/>
                    <a:pt x="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21"/>
            <p:cNvSpPr/>
            <p:nvPr/>
          </p:nvSpPr>
          <p:spPr>
            <a:xfrm>
              <a:off x="1835050" y="3617550"/>
              <a:ext cx="17575" cy="4775"/>
            </a:xfrm>
            <a:custGeom>
              <a:rect b="b" l="l" r="r" t="t"/>
              <a:pathLst>
                <a:path extrusionOk="0" h="191" w="703">
                  <a:moveTo>
                    <a:pt x="0" y="0"/>
                  </a:moveTo>
                  <a:cubicBezTo>
                    <a:pt x="226" y="71"/>
                    <a:pt x="429" y="131"/>
                    <a:pt x="655" y="191"/>
                  </a:cubicBezTo>
                  <a:lnTo>
                    <a:pt x="703" y="107"/>
                  </a:lnTo>
                  <a:cubicBezTo>
                    <a:pt x="464" y="71"/>
                    <a:pt x="238" y="2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21"/>
            <p:cNvSpPr/>
            <p:nvPr/>
          </p:nvSpPr>
          <p:spPr>
            <a:xfrm>
              <a:off x="2815525" y="3183850"/>
              <a:ext cx="597125" cy="421500"/>
            </a:xfrm>
            <a:custGeom>
              <a:rect b="b" l="l" r="r" t="t"/>
              <a:pathLst>
                <a:path extrusionOk="0" h="16860" w="23885">
                  <a:moveTo>
                    <a:pt x="23884" y="1"/>
                  </a:moveTo>
                  <a:cubicBezTo>
                    <a:pt x="22110" y="1537"/>
                    <a:pt x="20324" y="3025"/>
                    <a:pt x="18526" y="4513"/>
                  </a:cubicBezTo>
                  <a:cubicBezTo>
                    <a:pt x="16657" y="6109"/>
                    <a:pt x="15002" y="7466"/>
                    <a:pt x="13109" y="8823"/>
                  </a:cubicBezTo>
                  <a:cubicBezTo>
                    <a:pt x="9835" y="11264"/>
                    <a:pt x="6311" y="13288"/>
                    <a:pt x="2762" y="15276"/>
                  </a:cubicBezTo>
                  <a:cubicBezTo>
                    <a:pt x="1846" y="15812"/>
                    <a:pt x="941" y="16336"/>
                    <a:pt x="0" y="16860"/>
                  </a:cubicBezTo>
                  <a:cubicBezTo>
                    <a:pt x="881" y="16515"/>
                    <a:pt x="1739" y="16157"/>
                    <a:pt x="2620" y="15800"/>
                  </a:cubicBezTo>
                  <a:cubicBezTo>
                    <a:pt x="6191" y="14371"/>
                    <a:pt x="9704" y="12097"/>
                    <a:pt x="12919" y="9788"/>
                  </a:cubicBezTo>
                  <a:cubicBezTo>
                    <a:pt x="16919" y="6942"/>
                    <a:pt x="20658" y="3727"/>
                    <a:pt x="23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21"/>
            <p:cNvSpPr/>
            <p:nvPr/>
          </p:nvSpPr>
          <p:spPr>
            <a:xfrm>
              <a:off x="2169900" y="3650575"/>
              <a:ext cx="569450" cy="111425"/>
            </a:xfrm>
            <a:custGeom>
              <a:rect b="b" l="l" r="r" t="t"/>
              <a:pathLst>
                <a:path extrusionOk="0" h="4457" w="22778">
                  <a:moveTo>
                    <a:pt x="22777" y="1"/>
                  </a:moveTo>
                  <a:cubicBezTo>
                    <a:pt x="18908" y="1346"/>
                    <a:pt x="14383" y="2632"/>
                    <a:pt x="10669" y="3084"/>
                  </a:cubicBezTo>
                  <a:cubicBezTo>
                    <a:pt x="8264" y="3370"/>
                    <a:pt x="5835" y="3584"/>
                    <a:pt x="3430" y="3620"/>
                  </a:cubicBezTo>
                  <a:cubicBezTo>
                    <a:pt x="3248" y="3622"/>
                    <a:pt x="3066" y="3623"/>
                    <a:pt x="2884" y="3623"/>
                  </a:cubicBezTo>
                  <a:cubicBezTo>
                    <a:pt x="2007" y="3623"/>
                    <a:pt x="1133" y="3600"/>
                    <a:pt x="274" y="3561"/>
                  </a:cubicBezTo>
                  <a:lnTo>
                    <a:pt x="274" y="3561"/>
                  </a:lnTo>
                  <a:cubicBezTo>
                    <a:pt x="286" y="3858"/>
                    <a:pt x="191" y="4144"/>
                    <a:pt x="1" y="4406"/>
                  </a:cubicBezTo>
                  <a:cubicBezTo>
                    <a:pt x="155" y="4406"/>
                    <a:pt x="310" y="4418"/>
                    <a:pt x="465" y="4418"/>
                  </a:cubicBezTo>
                  <a:cubicBezTo>
                    <a:pt x="1112" y="4444"/>
                    <a:pt x="1759" y="4457"/>
                    <a:pt x="2405" y="4457"/>
                  </a:cubicBezTo>
                  <a:cubicBezTo>
                    <a:pt x="4401" y="4457"/>
                    <a:pt x="6395" y="4336"/>
                    <a:pt x="8383" y="4120"/>
                  </a:cubicBezTo>
                  <a:cubicBezTo>
                    <a:pt x="10871" y="3882"/>
                    <a:pt x="13347" y="3525"/>
                    <a:pt x="15764" y="2870"/>
                  </a:cubicBezTo>
                  <a:cubicBezTo>
                    <a:pt x="18193" y="2191"/>
                    <a:pt x="20539" y="1203"/>
                    <a:pt x="2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21"/>
            <p:cNvSpPr/>
            <p:nvPr/>
          </p:nvSpPr>
          <p:spPr>
            <a:xfrm>
              <a:off x="2863450" y="3223450"/>
              <a:ext cx="598600" cy="455425"/>
            </a:xfrm>
            <a:custGeom>
              <a:rect b="b" l="l" r="r" t="t"/>
              <a:pathLst>
                <a:path extrusionOk="0" h="18217" w="23944">
                  <a:moveTo>
                    <a:pt x="23944" y="0"/>
                  </a:moveTo>
                  <a:lnTo>
                    <a:pt x="23944" y="0"/>
                  </a:lnTo>
                  <a:cubicBezTo>
                    <a:pt x="22515" y="1441"/>
                    <a:pt x="21027" y="2810"/>
                    <a:pt x="19503" y="4155"/>
                  </a:cubicBezTo>
                  <a:cubicBezTo>
                    <a:pt x="17324" y="6132"/>
                    <a:pt x="14538" y="8501"/>
                    <a:pt x="12478" y="10073"/>
                  </a:cubicBezTo>
                  <a:cubicBezTo>
                    <a:pt x="10823" y="11323"/>
                    <a:pt x="9108" y="12514"/>
                    <a:pt x="7382" y="13669"/>
                  </a:cubicBezTo>
                  <a:cubicBezTo>
                    <a:pt x="5858" y="14645"/>
                    <a:pt x="4310" y="15574"/>
                    <a:pt x="2798" y="16538"/>
                  </a:cubicBezTo>
                  <a:cubicBezTo>
                    <a:pt x="1881" y="17121"/>
                    <a:pt x="941" y="17669"/>
                    <a:pt x="0" y="18217"/>
                  </a:cubicBezTo>
                  <a:cubicBezTo>
                    <a:pt x="774" y="17871"/>
                    <a:pt x="1548" y="17514"/>
                    <a:pt x="2322" y="17181"/>
                  </a:cubicBezTo>
                  <a:cubicBezTo>
                    <a:pt x="4179" y="16383"/>
                    <a:pt x="5989" y="15478"/>
                    <a:pt x="7680" y="14383"/>
                  </a:cubicBezTo>
                  <a:cubicBezTo>
                    <a:pt x="9870" y="12930"/>
                    <a:pt x="12002" y="11371"/>
                    <a:pt x="14038" y="9704"/>
                  </a:cubicBezTo>
                  <a:cubicBezTo>
                    <a:pt x="17633" y="6787"/>
                    <a:pt x="21134" y="3703"/>
                    <a:pt x="23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21"/>
            <p:cNvSpPr/>
            <p:nvPr/>
          </p:nvSpPr>
          <p:spPr>
            <a:xfrm>
              <a:off x="1788300" y="3717850"/>
              <a:ext cx="1003725" cy="114400"/>
            </a:xfrm>
            <a:custGeom>
              <a:rect b="b" l="l" r="r" t="t"/>
              <a:pathLst>
                <a:path extrusionOk="0" h="4576" w="40149">
                  <a:moveTo>
                    <a:pt x="40149" y="0"/>
                  </a:moveTo>
                  <a:lnTo>
                    <a:pt x="40149" y="0"/>
                  </a:lnTo>
                  <a:cubicBezTo>
                    <a:pt x="38291" y="703"/>
                    <a:pt x="36351" y="1179"/>
                    <a:pt x="34422" y="1655"/>
                  </a:cubicBezTo>
                  <a:cubicBezTo>
                    <a:pt x="32160" y="2215"/>
                    <a:pt x="29885" y="2787"/>
                    <a:pt x="27552" y="3132"/>
                  </a:cubicBezTo>
                  <a:cubicBezTo>
                    <a:pt x="25048" y="3490"/>
                    <a:pt x="22014" y="3685"/>
                    <a:pt x="19081" y="3685"/>
                  </a:cubicBezTo>
                  <a:cubicBezTo>
                    <a:pt x="18207" y="3685"/>
                    <a:pt x="17342" y="3667"/>
                    <a:pt x="16503" y="3632"/>
                  </a:cubicBezTo>
                  <a:cubicBezTo>
                    <a:pt x="12979" y="3441"/>
                    <a:pt x="10097" y="3001"/>
                    <a:pt x="6668" y="2275"/>
                  </a:cubicBezTo>
                  <a:cubicBezTo>
                    <a:pt x="4489" y="1846"/>
                    <a:pt x="2322" y="1417"/>
                    <a:pt x="167" y="929"/>
                  </a:cubicBezTo>
                  <a:lnTo>
                    <a:pt x="1" y="882"/>
                  </a:lnTo>
                  <a:lnTo>
                    <a:pt x="1" y="882"/>
                  </a:lnTo>
                  <a:cubicBezTo>
                    <a:pt x="96" y="929"/>
                    <a:pt x="203" y="989"/>
                    <a:pt x="310" y="1024"/>
                  </a:cubicBezTo>
                  <a:cubicBezTo>
                    <a:pt x="1882" y="1774"/>
                    <a:pt x="3537" y="2370"/>
                    <a:pt x="5216" y="2858"/>
                  </a:cubicBezTo>
                  <a:cubicBezTo>
                    <a:pt x="7954" y="3608"/>
                    <a:pt x="10788" y="4037"/>
                    <a:pt x="13610" y="4322"/>
                  </a:cubicBezTo>
                  <a:cubicBezTo>
                    <a:pt x="15273" y="4499"/>
                    <a:pt x="16949" y="4575"/>
                    <a:pt x="18625" y="4575"/>
                  </a:cubicBezTo>
                  <a:cubicBezTo>
                    <a:pt x="19768" y="4575"/>
                    <a:pt x="20912" y="4540"/>
                    <a:pt x="22051" y="4477"/>
                  </a:cubicBezTo>
                  <a:cubicBezTo>
                    <a:pt x="25313" y="4346"/>
                    <a:pt x="28540" y="3930"/>
                    <a:pt x="31707" y="3156"/>
                  </a:cubicBezTo>
                  <a:cubicBezTo>
                    <a:pt x="34624" y="2453"/>
                    <a:pt x="37529" y="1489"/>
                    <a:pt x="401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21"/>
            <p:cNvSpPr/>
            <p:nvPr/>
          </p:nvSpPr>
          <p:spPr>
            <a:xfrm>
              <a:off x="1737700" y="3790775"/>
              <a:ext cx="543250" cy="117600"/>
            </a:xfrm>
            <a:custGeom>
              <a:rect b="b" l="l" r="r" t="t"/>
              <a:pathLst>
                <a:path extrusionOk="0" h="4704" w="21730">
                  <a:moveTo>
                    <a:pt x="1" y="0"/>
                  </a:moveTo>
                  <a:lnTo>
                    <a:pt x="1" y="0"/>
                  </a:lnTo>
                  <a:cubicBezTo>
                    <a:pt x="2942" y="1584"/>
                    <a:pt x="6132" y="2537"/>
                    <a:pt x="9371" y="3239"/>
                  </a:cubicBezTo>
                  <a:cubicBezTo>
                    <a:pt x="13074" y="4084"/>
                    <a:pt x="16860" y="4572"/>
                    <a:pt x="20670" y="4692"/>
                  </a:cubicBezTo>
                  <a:cubicBezTo>
                    <a:pt x="21027" y="4703"/>
                    <a:pt x="21384" y="4703"/>
                    <a:pt x="21730" y="4703"/>
                  </a:cubicBezTo>
                  <a:cubicBezTo>
                    <a:pt x="21241" y="4644"/>
                    <a:pt x="20789" y="4572"/>
                    <a:pt x="20313" y="4501"/>
                  </a:cubicBezTo>
                  <a:cubicBezTo>
                    <a:pt x="17372" y="3989"/>
                    <a:pt x="14443" y="3560"/>
                    <a:pt x="11514" y="3037"/>
                  </a:cubicBezTo>
                  <a:cubicBezTo>
                    <a:pt x="7633" y="2239"/>
                    <a:pt x="3751" y="131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21"/>
            <p:cNvSpPr/>
            <p:nvPr/>
          </p:nvSpPr>
          <p:spPr>
            <a:xfrm>
              <a:off x="2358625" y="3515750"/>
              <a:ext cx="916500" cy="396925"/>
            </a:xfrm>
            <a:custGeom>
              <a:rect b="b" l="l" r="r" t="t"/>
              <a:pathLst>
                <a:path extrusionOk="0" h="15877" w="36660">
                  <a:moveTo>
                    <a:pt x="36659" y="0"/>
                  </a:moveTo>
                  <a:cubicBezTo>
                    <a:pt x="36564" y="48"/>
                    <a:pt x="36505" y="95"/>
                    <a:pt x="36445" y="143"/>
                  </a:cubicBezTo>
                  <a:cubicBezTo>
                    <a:pt x="34874" y="1203"/>
                    <a:pt x="33290" y="2131"/>
                    <a:pt x="31695" y="3239"/>
                  </a:cubicBezTo>
                  <a:cubicBezTo>
                    <a:pt x="25325" y="7572"/>
                    <a:pt x="18633" y="10918"/>
                    <a:pt x="11454" y="13204"/>
                  </a:cubicBezTo>
                  <a:cubicBezTo>
                    <a:pt x="9763" y="13764"/>
                    <a:pt x="8049" y="14216"/>
                    <a:pt x="6322" y="14669"/>
                  </a:cubicBezTo>
                  <a:cubicBezTo>
                    <a:pt x="4227" y="15204"/>
                    <a:pt x="2108" y="15645"/>
                    <a:pt x="0" y="15835"/>
                  </a:cubicBezTo>
                  <a:cubicBezTo>
                    <a:pt x="431" y="15863"/>
                    <a:pt x="861" y="15877"/>
                    <a:pt x="1290" y="15877"/>
                  </a:cubicBezTo>
                  <a:cubicBezTo>
                    <a:pt x="5068" y="15877"/>
                    <a:pt x="8765" y="14845"/>
                    <a:pt x="12347" y="13668"/>
                  </a:cubicBezTo>
                  <a:cubicBezTo>
                    <a:pt x="16609" y="12252"/>
                    <a:pt x="20741" y="10466"/>
                    <a:pt x="24718" y="8358"/>
                  </a:cubicBezTo>
                  <a:cubicBezTo>
                    <a:pt x="27492" y="6846"/>
                    <a:pt x="30230" y="5239"/>
                    <a:pt x="32742" y="3358"/>
                  </a:cubicBezTo>
                  <a:cubicBezTo>
                    <a:pt x="34112" y="2322"/>
                    <a:pt x="35374" y="1155"/>
                    <a:pt x="366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21"/>
            <p:cNvSpPr/>
            <p:nvPr/>
          </p:nvSpPr>
          <p:spPr>
            <a:xfrm>
              <a:off x="3328975" y="3347875"/>
              <a:ext cx="137550" cy="127400"/>
            </a:xfrm>
            <a:custGeom>
              <a:rect b="b" l="l" r="r" t="t"/>
              <a:pathLst>
                <a:path extrusionOk="0" h="5096" w="5502">
                  <a:moveTo>
                    <a:pt x="5501" y="0"/>
                  </a:moveTo>
                  <a:lnTo>
                    <a:pt x="5501" y="0"/>
                  </a:lnTo>
                  <a:cubicBezTo>
                    <a:pt x="3703" y="1441"/>
                    <a:pt x="1739" y="3358"/>
                    <a:pt x="1" y="5096"/>
                  </a:cubicBezTo>
                  <a:cubicBezTo>
                    <a:pt x="2132" y="3762"/>
                    <a:pt x="4013" y="2036"/>
                    <a:pt x="5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21"/>
            <p:cNvSpPr/>
            <p:nvPr/>
          </p:nvSpPr>
          <p:spPr>
            <a:xfrm>
              <a:off x="3097100" y="3319875"/>
              <a:ext cx="468525" cy="423000"/>
            </a:xfrm>
            <a:custGeom>
              <a:rect b="b" l="l" r="r" t="t"/>
              <a:pathLst>
                <a:path extrusionOk="0" h="16920" w="18741">
                  <a:moveTo>
                    <a:pt x="18741" y="1"/>
                  </a:moveTo>
                  <a:cubicBezTo>
                    <a:pt x="17157" y="2037"/>
                    <a:pt x="15300" y="3823"/>
                    <a:pt x="13490" y="5621"/>
                  </a:cubicBezTo>
                  <a:cubicBezTo>
                    <a:pt x="10014" y="9157"/>
                    <a:pt x="5989" y="12431"/>
                    <a:pt x="2203" y="15360"/>
                  </a:cubicBezTo>
                  <a:cubicBezTo>
                    <a:pt x="1489" y="15908"/>
                    <a:pt x="751" y="16420"/>
                    <a:pt x="1" y="16920"/>
                  </a:cubicBezTo>
                  <a:cubicBezTo>
                    <a:pt x="667" y="16562"/>
                    <a:pt x="1346" y="16193"/>
                    <a:pt x="2013" y="15824"/>
                  </a:cubicBezTo>
                  <a:cubicBezTo>
                    <a:pt x="5346" y="13955"/>
                    <a:pt x="8263" y="11431"/>
                    <a:pt x="11061" y="8835"/>
                  </a:cubicBezTo>
                  <a:cubicBezTo>
                    <a:pt x="13907" y="6180"/>
                    <a:pt x="16717" y="3382"/>
                    <a:pt x="18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21"/>
            <p:cNvSpPr/>
            <p:nvPr/>
          </p:nvSpPr>
          <p:spPr>
            <a:xfrm>
              <a:off x="2239250" y="3776775"/>
              <a:ext cx="824550" cy="236975"/>
            </a:xfrm>
            <a:custGeom>
              <a:rect b="b" l="l" r="r" t="t"/>
              <a:pathLst>
                <a:path extrusionOk="0" h="9479" w="32982">
                  <a:moveTo>
                    <a:pt x="32981" y="1"/>
                  </a:moveTo>
                  <a:lnTo>
                    <a:pt x="32981" y="1"/>
                  </a:lnTo>
                  <a:cubicBezTo>
                    <a:pt x="30909" y="977"/>
                    <a:pt x="28778" y="1894"/>
                    <a:pt x="26671" y="2823"/>
                  </a:cubicBezTo>
                  <a:cubicBezTo>
                    <a:pt x="23516" y="4216"/>
                    <a:pt x="20325" y="5525"/>
                    <a:pt x="16848" y="6561"/>
                  </a:cubicBezTo>
                  <a:cubicBezTo>
                    <a:pt x="14467" y="7276"/>
                    <a:pt x="12038" y="7811"/>
                    <a:pt x="9585" y="8216"/>
                  </a:cubicBezTo>
                  <a:cubicBezTo>
                    <a:pt x="7871" y="8466"/>
                    <a:pt x="5835" y="8681"/>
                    <a:pt x="3835" y="8931"/>
                  </a:cubicBezTo>
                  <a:cubicBezTo>
                    <a:pt x="2739" y="9050"/>
                    <a:pt x="1799" y="9192"/>
                    <a:pt x="715" y="9312"/>
                  </a:cubicBezTo>
                  <a:cubicBezTo>
                    <a:pt x="477" y="9347"/>
                    <a:pt x="239" y="9359"/>
                    <a:pt x="1" y="9395"/>
                  </a:cubicBezTo>
                  <a:cubicBezTo>
                    <a:pt x="1048" y="9419"/>
                    <a:pt x="2096" y="9478"/>
                    <a:pt x="3156" y="9478"/>
                  </a:cubicBezTo>
                  <a:cubicBezTo>
                    <a:pt x="3178" y="9478"/>
                    <a:pt x="3200" y="9478"/>
                    <a:pt x="3222" y="9478"/>
                  </a:cubicBezTo>
                  <a:cubicBezTo>
                    <a:pt x="10010" y="9478"/>
                    <a:pt x="16702" y="7660"/>
                    <a:pt x="22956" y="5121"/>
                  </a:cubicBezTo>
                  <a:cubicBezTo>
                    <a:pt x="26445" y="3716"/>
                    <a:pt x="29862" y="2108"/>
                    <a:pt x="329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21"/>
            <p:cNvSpPr/>
            <p:nvPr/>
          </p:nvSpPr>
          <p:spPr>
            <a:xfrm>
              <a:off x="1774025" y="3907750"/>
              <a:ext cx="394700" cy="95425"/>
            </a:xfrm>
            <a:custGeom>
              <a:rect b="b" l="l" r="r" t="t"/>
              <a:pathLst>
                <a:path extrusionOk="0" h="3817" w="15788">
                  <a:moveTo>
                    <a:pt x="0" y="1"/>
                  </a:moveTo>
                  <a:lnTo>
                    <a:pt x="0" y="1"/>
                  </a:lnTo>
                  <a:cubicBezTo>
                    <a:pt x="238" y="120"/>
                    <a:pt x="477" y="227"/>
                    <a:pt x="727" y="346"/>
                  </a:cubicBezTo>
                  <a:cubicBezTo>
                    <a:pt x="3632" y="1632"/>
                    <a:pt x="6668" y="2584"/>
                    <a:pt x="9775" y="3203"/>
                  </a:cubicBezTo>
                  <a:cubicBezTo>
                    <a:pt x="11426" y="3510"/>
                    <a:pt x="13084" y="3816"/>
                    <a:pt x="14758" y="3816"/>
                  </a:cubicBezTo>
                  <a:cubicBezTo>
                    <a:pt x="15100" y="3816"/>
                    <a:pt x="15444" y="3803"/>
                    <a:pt x="15788" y="3775"/>
                  </a:cubicBezTo>
                  <a:cubicBezTo>
                    <a:pt x="13692" y="3656"/>
                    <a:pt x="11645" y="2977"/>
                    <a:pt x="9561" y="2453"/>
                  </a:cubicBezTo>
                  <a:cubicBezTo>
                    <a:pt x="6703" y="1691"/>
                    <a:pt x="3810" y="1025"/>
                    <a:pt x="953" y="263"/>
                  </a:cubicBezTo>
                  <a:cubicBezTo>
                    <a:pt x="643" y="179"/>
                    <a:pt x="310" y="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21"/>
            <p:cNvSpPr/>
            <p:nvPr/>
          </p:nvSpPr>
          <p:spPr>
            <a:xfrm>
              <a:off x="3119125" y="3396075"/>
              <a:ext cx="502175" cy="434600"/>
            </a:xfrm>
            <a:custGeom>
              <a:rect b="b" l="l" r="r" t="t"/>
              <a:pathLst>
                <a:path extrusionOk="0" h="17384" w="20087">
                  <a:moveTo>
                    <a:pt x="20086" y="1"/>
                  </a:moveTo>
                  <a:lnTo>
                    <a:pt x="20086" y="1"/>
                  </a:lnTo>
                  <a:cubicBezTo>
                    <a:pt x="17074" y="3144"/>
                    <a:pt x="14074" y="6311"/>
                    <a:pt x="10800" y="9169"/>
                  </a:cubicBezTo>
                  <a:cubicBezTo>
                    <a:pt x="8085" y="11514"/>
                    <a:pt x="5299" y="13395"/>
                    <a:pt x="2334" y="15646"/>
                  </a:cubicBezTo>
                  <a:cubicBezTo>
                    <a:pt x="1560" y="16229"/>
                    <a:pt x="786" y="16836"/>
                    <a:pt x="1" y="17384"/>
                  </a:cubicBezTo>
                  <a:cubicBezTo>
                    <a:pt x="739" y="16967"/>
                    <a:pt x="1489" y="16562"/>
                    <a:pt x="2227" y="16134"/>
                  </a:cubicBezTo>
                  <a:cubicBezTo>
                    <a:pt x="5954" y="13979"/>
                    <a:pt x="9407" y="11371"/>
                    <a:pt x="12574" y="8466"/>
                  </a:cubicBezTo>
                  <a:cubicBezTo>
                    <a:pt x="13931" y="7192"/>
                    <a:pt x="15253" y="5894"/>
                    <a:pt x="16503" y="4513"/>
                  </a:cubicBezTo>
                  <a:cubicBezTo>
                    <a:pt x="17789" y="3085"/>
                    <a:pt x="18955" y="1549"/>
                    <a:pt x="20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21"/>
            <p:cNvSpPr/>
            <p:nvPr/>
          </p:nvSpPr>
          <p:spPr>
            <a:xfrm>
              <a:off x="2456550" y="3884250"/>
              <a:ext cx="570025" cy="190225"/>
            </a:xfrm>
            <a:custGeom>
              <a:rect b="b" l="l" r="r" t="t"/>
              <a:pathLst>
                <a:path extrusionOk="0" h="7609" w="22801">
                  <a:moveTo>
                    <a:pt x="22801" y="0"/>
                  </a:moveTo>
                  <a:lnTo>
                    <a:pt x="22801" y="0"/>
                  </a:lnTo>
                  <a:cubicBezTo>
                    <a:pt x="20920" y="953"/>
                    <a:pt x="18693" y="1893"/>
                    <a:pt x="17205" y="2512"/>
                  </a:cubicBezTo>
                  <a:cubicBezTo>
                    <a:pt x="15324" y="3286"/>
                    <a:pt x="13431" y="4060"/>
                    <a:pt x="11502" y="4679"/>
                  </a:cubicBezTo>
                  <a:cubicBezTo>
                    <a:pt x="8716" y="5584"/>
                    <a:pt x="5846" y="6191"/>
                    <a:pt x="3013" y="6894"/>
                  </a:cubicBezTo>
                  <a:cubicBezTo>
                    <a:pt x="2048" y="7120"/>
                    <a:pt x="1084" y="7382"/>
                    <a:pt x="119" y="7572"/>
                  </a:cubicBezTo>
                  <a:cubicBezTo>
                    <a:pt x="72" y="7596"/>
                    <a:pt x="24" y="7596"/>
                    <a:pt x="0" y="7608"/>
                  </a:cubicBezTo>
                  <a:cubicBezTo>
                    <a:pt x="750" y="7560"/>
                    <a:pt x="1512" y="7513"/>
                    <a:pt x="2274" y="7453"/>
                  </a:cubicBezTo>
                  <a:cubicBezTo>
                    <a:pt x="5965" y="7144"/>
                    <a:pt x="9561" y="6227"/>
                    <a:pt x="13038" y="4941"/>
                  </a:cubicBezTo>
                  <a:cubicBezTo>
                    <a:pt x="16455" y="3691"/>
                    <a:pt x="19800" y="2119"/>
                    <a:pt x="2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21"/>
            <p:cNvSpPr/>
            <p:nvPr/>
          </p:nvSpPr>
          <p:spPr>
            <a:xfrm>
              <a:off x="2740200" y="3754175"/>
              <a:ext cx="638200" cy="324750"/>
            </a:xfrm>
            <a:custGeom>
              <a:rect b="b" l="l" r="r" t="t"/>
              <a:pathLst>
                <a:path extrusionOk="0" h="12990" w="25528">
                  <a:moveTo>
                    <a:pt x="25528" y="0"/>
                  </a:moveTo>
                  <a:lnTo>
                    <a:pt x="25528" y="0"/>
                  </a:lnTo>
                  <a:cubicBezTo>
                    <a:pt x="24790" y="500"/>
                    <a:pt x="24028" y="976"/>
                    <a:pt x="23254" y="1441"/>
                  </a:cubicBezTo>
                  <a:cubicBezTo>
                    <a:pt x="19575" y="3703"/>
                    <a:pt x="15896" y="6013"/>
                    <a:pt x="11967" y="7834"/>
                  </a:cubicBezTo>
                  <a:cubicBezTo>
                    <a:pt x="9919" y="8823"/>
                    <a:pt x="8181" y="9501"/>
                    <a:pt x="6061" y="10358"/>
                  </a:cubicBezTo>
                  <a:cubicBezTo>
                    <a:pt x="4025" y="11192"/>
                    <a:pt x="2001" y="12061"/>
                    <a:pt x="1" y="12990"/>
                  </a:cubicBezTo>
                  <a:cubicBezTo>
                    <a:pt x="5085" y="11406"/>
                    <a:pt x="10097" y="9596"/>
                    <a:pt x="14800" y="7108"/>
                  </a:cubicBezTo>
                  <a:cubicBezTo>
                    <a:pt x="17908" y="5477"/>
                    <a:pt x="20956" y="3691"/>
                    <a:pt x="23694" y="1488"/>
                  </a:cubicBezTo>
                  <a:cubicBezTo>
                    <a:pt x="24314" y="988"/>
                    <a:pt x="24933" y="500"/>
                    <a:pt x="255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21"/>
            <p:cNvSpPr/>
            <p:nvPr/>
          </p:nvSpPr>
          <p:spPr>
            <a:xfrm>
              <a:off x="3452200" y="3529725"/>
              <a:ext cx="169100" cy="168800"/>
            </a:xfrm>
            <a:custGeom>
              <a:rect b="b" l="l" r="r" t="t"/>
              <a:pathLst>
                <a:path extrusionOk="0" h="6752" w="6764">
                  <a:moveTo>
                    <a:pt x="6763" y="1"/>
                  </a:moveTo>
                  <a:cubicBezTo>
                    <a:pt x="6585" y="179"/>
                    <a:pt x="6406" y="322"/>
                    <a:pt x="6228" y="477"/>
                  </a:cubicBezTo>
                  <a:cubicBezTo>
                    <a:pt x="5430" y="1156"/>
                    <a:pt x="4656" y="1858"/>
                    <a:pt x="3894" y="2584"/>
                  </a:cubicBezTo>
                  <a:cubicBezTo>
                    <a:pt x="2513" y="3894"/>
                    <a:pt x="1275" y="5347"/>
                    <a:pt x="1" y="6752"/>
                  </a:cubicBezTo>
                  <a:cubicBezTo>
                    <a:pt x="1370" y="5787"/>
                    <a:pt x="2584" y="4835"/>
                    <a:pt x="3823" y="3644"/>
                  </a:cubicBezTo>
                  <a:cubicBezTo>
                    <a:pt x="4906" y="2572"/>
                    <a:pt x="5835" y="1358"/>
                    <a:pt x="6692" y="108"/>
                  </a:cubicBezTo>
                  <a:cubicBezTo>
                    <a:pt x="6728" y="72"/>
                    <a:pt x="6740" y="25"/>
                    <a:pt x="6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21"/>
            <p:cNvSpPr/>
            <p:nvPr/>
          </p:nvSpPr>
          <p:spPr>
            <a:xfrm>
              <a:off x="3312300" y="3536875"/>
              <a:ext cx="382525" cy="335775"/>
            </a:xfrm>
            <a:custGeom>
              <a:rect b="b" l="l" r="r" t="t"/>
              <a:pathLst>
                <a:path extrusionOk="0" h="13431" w="15301">
                  <a:moveTo>
                    <a:pt x="15300" y="0"/>
                  </a:moveTo>
                  <a:lnTo>
                    <a:pt x="15300" y="0"/>
                  </a:lnTo>
                  <a:cubicBezTo>
                    <a:pt x="13133" y="2536"/>
                    <a:pt x="10657" y="4787"/>
                    <a:pt x="8157" y="6978"/>
                  </a:cubicBezTo>
                  <a:cubicBezTo>
                    <a:pt x="5871" y="8894"/>
                    <a:pt x="3477" y="10668"/>
                    <a:pt x="1156" y="12526"/>
                  </a:cubicBezTo>
                  <a:cubicBezTo>
                    <a:pt x="775" y="12835"/>
                    <a:pt x="382" y="13133"/>
                    <a:pt x="1" y="13431"/>
                  </a:cubicBezTo>
                  <a:lnTo>
                    <a:pt x="929" y="12895"/>
                  </a:lnTo>
                  <a:cubicBezTo>
                    <a:pt x="3751" y="11335"/>
                    <a:pt x="6383" y="9454"/>
                    <a:pt x="8811" y="7347"/>
                  </a:cubicBezTo>
                  <a:cubicBezTo>
                    <a:pt x="11288" y="5215"/>
                    <a:pt x="13550" y="2798"/>
                    <a:pt x="15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21"/>
            <p:cNvSpPr/>
            <p:nvPr/>
          </p:nvSpPr>
          <p:spPr>
            <a:xfrm>
              <a:off x="2862250" y="3921750"/>
              <a:ext cx="383700" cy="179800"/>
            </a:xfrm>
            <a:custGeom>
              <a:rect b="b" l="l" r="r" t="t"/>
              <a:pathLst>
                <a:path extrusionOk="0" h="7192" w="15348">
                  <a:moveTo>
                    <a:pt x="15348" y="0"/>
                  </a:moveTo>
                  <a:cubicBezTo>
                    <a:pt x="12800" y="1334"/>
                    <a:pt x="10240" y="2560"/>
                    <a:pt x="7680" y="3834"/>
                  </a:cubicBezTo>
                  <a:cubicBezTo>
                    <a:pt x="5394" y="4882"/>
                    <a:pt x="3037" y="5918"/>
                    <a:pt x="739" y="6894"/>
                  </a:cubicBezTo>
                  <a:cubicBezTo>
                    <a:pt x="548" y="6965"/>
                    <a:pt x="227" y="7108"/>
                    <a:pt x="1" y="7192"/>
                  </a:cubicBezTo>
                  <a:lnTo>
                    <a:pt x="584" y="7061"/>
                  </a:lnTo>
                  <a:cubicBezTo>
                    <a:pt x="3156" y="6465"/>
                    <a:pt x="5692" y="5620"/>
                    <a:pt x="8085" y="4489"/>
                  </a:cubicBezTo>
                  <a:cubicBezTo>
                    <a:pt x="10645" y="3239"/>
                    <a:pt x="13074" y="1715"/>
                    <a:pt x="15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21"/>
            <p:cNvSpPr/>
            <p:nvPr/>
          </p:nvSpPr>
          <p:spPr>
            <a:xfrm>
              <a:off x="3016150" y="3615750"/>
              <a:ext cx="681050" cy="479250"/>
            </a:xfrm>
            <a:custGeom>
              <a:rect b="b" l="l" r="r" t="t"/>
              <a:pathLst>
                <a:path extrusionOk="0" h="19170" w="27242">
                  <a:moveTo>
                    <a:pt x="27242" y="1"/>
                  </a:moveTo>
                  <a:cubicBezTo>
                    <a:pt x="26110" y="1072"/>
                    <a:pt x="24979" y="2144"/>
                    <a:pt x="23872" y="3227"/>
                  </a:cubicBezTo>
                  <a:cubicBezTo>
                    <a:pt x="20074" y="6978"/>
                    <a:pt x="16264" y="10216"/>
                    <a:pt x="11823" y="13050"/>
                  </a:cubicBezTo>
                  <a:cubicBezTo>
                    <a:pt x="8049" y="15395"/>
                    <a:pt x="3989" y="17229"/>
                    <a:pt x="0" y="19170"/>
                  </a:cubicBezTo>
                  <a:cubicBezTo>
                    <a:pt x="6287" y="17288"/>
                    <a:pt x="12085" y="13990"/>
                    <a:pt x="17240" y="9966"/>
                  </a:cubicBezTo>
                  <a:cubicBezTo>
                    <a:pt x="19717" y="8061"/>
                    <a:pt x="22801" y="5561"/>
                    <a:pt x="24967" y="2894"/>
                  </a:cubicBezTo>
                  <a:cubicBezTo>
                    <a:pt x="25777" y="1965"/>
                    <a:pt x="26515" y="989"/>
                    <a:pt x="27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21"/>
            <p:cNvSpPr/>
            <p:nvPr/>
          </p:nvSpPr>
          <p:spPr>
            <a:xfrm>
              <a:off x="3116150" y="3957450"/>
              <a:ext cx="284000" cy="149450"/>
            </a:xfrm>
            <a:custGeom>
              <a:rect b="b" l="l" r="r" t="t"/>
              <a:pathLst>
                <a:path extrusionOk="0" h="5978" w="11360">
                  <a:moveTo>
                    <a:pt x="11359" y="1"/>
                  </a:moveTo>
                  <a:lnTo>
                    <a:pt x="11359" y="1"/>
                  </a:lnTo>
                  <a:cubicBezTo>
                    <a:pt x="11181" y="108"/>
                    <a:pt x="11002" y="215"/>
                    <a:pt x="10800" y="322"/>
                  </a:cubicBezTo>
                  <a:cubicBezTo>
                    <a:pt x="7204" y="2204"/>
                    <a:pt x="3584" y="4073"/>
                    <a:pt x="1" y="5978"/>
                  </a:cubicBezTo>
                  <a:cubicBezTo>
                    <a:pt x="2156" y="5264"/>
                    <a:pt x="4275" y="4430"/>
                    <a:pt x="6275" y="3370"/>
                  </a:cubicBezTo>
                  <a:cubicBezTo>
                    <a:pt x="7882" y="2525"/>
                    <a:pt x="9395" y="1477"/>
                    <a:pt x="10847" y="394"/>
                  </a:cubicBezTo>
                  <a:cubicBezTo>
                    <a:pt x="11014" y="263"/>
                    <a:pt x="11192" y="144"/>
                    <a:pt x="113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21"/>
            <p:cNvSpPr/>
            <p:nvPr/>
          </p:nvSpPr>
          <p:spPr>
            <a:xfrm>
              <a:off x="3468575" y="3633600"/>
              <a:ext cx="286675" cy="273275"/>
            </a:xfrm>
            <a:custGeom>
              <a:rect b="b" l="l" r="r" t="t"/>
              <a:pathLst>
                <a:path extrusionOk="0" h="10931" w="11467">
                  <a:moveTo>
                    <a:pt x="11466" y="1"/>
                  </a:moveTo>
                  <a:lnTo>
                    <a:pt x="11466" y="1"/>
                  </a:lnTo>
                  <a:cubicBezTo>
                    <a:pt x="11228" y="239"/>
                    <a:pt x="11014" y="453"/>
                    <a:pt x="10776" y="680"/>
                  </a:cubicBezTo>
                  <a:cubicBezTo>
                    <a:pt x="8752" y="2585"/>
                    <a:pt x="6751" y="4537"/>
                    <a:pt x="4739" y="6466"/>
                  </a:cubicBezTo>
                  <a:cubicBezTo>
                    <a:pt x="3180" y="7990"/>
                    <a:pt x="1667" y="9550"/>
                    <a:pt x="1" y="10931"/>
                  </a:cubicBezTo>
                  <a:cubicBezTo>
                    <a:pt x="2263" y="9657"/>
                    <a:pt x="4299" y="8014"/>
                    <a:pt x="6216" y="6264"/>
                  </a:cubicBezTo>
                  <a:cubicBezTo>
                    <a:pt x="8037" y="4561"/>
                    <a:pt x="9597" y="2632"/>
                    <a:pt x="11038" y="608"/>
                  </a:cubicBezTo>
                  <a:cubicBezTo>
                    <a:pt x="11192" y="394"/>
                    <a:pt x="11335" y="203"/>
                    <a:pt x="11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21"/>
            <p:cNvSpPr/>
            <p:nvPr/>
          </p:nvSpPr>
          <p:spPr>
            <a:xfrm>
              <a:off x="3585550" y="3649975"/>
              <a:ext cx="216425" cy="236975"/>
            </a:xfrm>
            <a:custGeom>
              <a:rect b="b" l="l" r="r" t="t"/>
              <a:pathLst>
                <a:path extrusionOk="0" h="9479" w="8657">
                  <a:moveTo>
                    <a:pt x="8657" y="1"/>
                  </a:moveTo>
                  <a:lnTo>
                    <a:pt x="8657" y="1"/>
                  </a:lnTo>
                  <a:cubicBezTo>
                    <a:pt x="7835" y="1370"/>
                    <a:pt x="6656" y="2465"/>
                    <a:pt x="5537" y="3644"/>
                  </a:cubicBezTo>
                  <a:cubicBezTo>
                    <a:pt x="3894" y="5335"/>
                    <a:pt x="2287" y="7061"/>
                    <a:pt x="644" y="8788"/>
                  </a:cubicBezTo>
                  <a:cubicBezTo>
                    <a:pt x="441" y="9014"/>
                    <a:pt x="215" y="9252"/>
                    <a:pt x="1" y="9478"/>
                  </a:cubicBezTo>
                  <a:cubicBezTo>
                    <a:pt x="167" y="9347"/>
                    <a:pt x="334" y="9228"/>
                    <a:pt x="501" y="9085"/>
                  </a:cubicBezTo>
                  <a:cubicBezTo>
                    <a:pt x="2596" y="7442"/>
                    <a:pt x="4608" y="5632"/>
                    <a:pt x="6335" y="3585"/>
                  </a:cubicBezTo>
                  <a:cubicBezTo>
                    <a:pt x="7240" y="2477"/>
                    <a:pt x="8156" y="1334"/>
                    <a:pt x="86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21"/>
            <p:cNvSpPr/>
            <p:nvPr/>
          </p:nvSpPr>
          <p:spPr>
            <a:xfrm>
              <a:off x="3303150" y="3943475"/>
              <a:ext cx="215450" cy="137775"/>
            </a:xfrm>
            <a:custGeom>
              <a:rect b="b" l="l" r="r" t="t"/>
              <a:pathLst>
                <a:path extrusionOk="0" h="5511" w="8618">
                  <a:moveTo>
                    <a:pt x="8618" y="0"/>
                  </a:moveTo>
                  <a:lnTo>
                    <a:pt x="8618" y="0"/>
                  </a:lnTo>
                  <a:cubicBezTo>
                    <a:pt x="5820" y="1798"/>
                    <a:pt x="2998" y="3560"/>
                    <a:pt x="200" y="5382"/>
                  </a:cubicBezTo>
                  <a:cubicBezTo>
                    <a:pt x="42" y="5478"/>
                    <a:pt x="0" y="5511"/>
                    <a:pt x="20" y="5511"/>
                  </a:cubicBezTo>
                  <a:cubicBezTo>
                    <a:pt x="58" y="5511"/>
                    <a:pt x="310" y="5397"/>
                    <a:pt x="426" y="5358"/>
                  </a:cubicBezTo>
                  <a:cubicBezTo>
                    <a:pt x="1748" y="4799"/>
                    <a:pt x="3058" y="4203"/>
                    <a:pt x="4272" y="3453"/>
                  </a:cubicBezTo>
                  <a:cubicBezTo>
                    <a:pt x="5844" y="2453"/>
                    <a:pt x="7272" y="1262"/>
                    <a:pt x="8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21"/>
            <p:cNvSpPr/>
            <p:nvPr/>
          </p:nvSpPr>
          <p:spPr>
            <a:xfrm>
              <a:off x="3443575" y="3801200"/>
              <a:ext cx="313150" cy="247675"/>
            </a:xfrm>
            <a:custGeom>
              <a:rect b="b" l="l" r="r" t="t"/>
              <a:pathLst>
                <a:path extrusionOk="0" h="9907" w="12526">
                  <a:moveTo>
                    <a:pt x="12526" y="0"/>
                  </a:moveTo>
                  <a:lnTo>
                    <a:pt x="12526" y="0"/>
                  </a:lnTo>
                  <a:cubicBezTo>
                    <a:pt x="12335" y="167"/>
                    <a:pt x="12133" y="334"/>
                    <a:pt x="11919" y="512"/>
                  </a:cubicBezTo>
                  <a:cubicBezTo>
                    <a:pt x="7978" y="3810"/>
                    <a:pt x="4060" y="6930"/>
                    <a:pt x="0" y="9906"/>
                  </a:cubicBezTo>
                  <a:cubicBezTo>
                    <a:pt x="2608" y="8513"/>
                    <a:pt x="5084" y="6930"/>
                    <a:pt x="7370" y="5037"/>
                  </a:cubicBezTo>
                  <a:cubicBezTo>
                    <a:pt x="9037" y="3667"/>
                    <a:pt x="10537" y="2131"/>
                    <a:pt x="11990" y="572"/>
                  </a:cubicBezTo>
                  <a:cubicBezTo>
                    <a:pt x="12169" y="381"/>
                    <a:pt x="12347" y="179"/>
                    <a:pt x="125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21"/>
            <p:cNvSpPr/>
            <p:nvPr/>
          </p:nvSpPr>
          <p:spPr>
            <a:xfrm>
              <a:off x="3784975" y="3714875"/>
              <a:ext cx="56600" cy="63125"/>
            </a:xfrm>
            <a:custGeom>
              <a:rect b="b" l="l" r="r" t="t"/>
              <a:pathLst>
                <a:path extrusionOk="0" h="2525" w="2264">
                  <a:moveTo>
                    <a:pt x="2263" y="0"/>
                  </a:moveTo>
                  <a:lnTo>
                    <a:pt x="2263" y="0"/>
                  </a:lnTo>
                  <a:cubicBezTo>
                    <a:pt x="1430" y="643"/>
                    <a:pt x="632" y="1632"/>
                    <a:pt x="1" y="2525"/>
                  </a:cubicBezTo>
                  <a:cubicBezTo>
                    <a:pt x="918" y="1846"/>
                    <a:pt x="1703" y="989"/>
                    <a:pt x="2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21"/>
            <p:cNvSpPr/>
            <p:nvPr/>
          </p:nvSpPr>
          <p:spPr>
            <a:xfrm>
              <a:off x="3689725" y="3763700"/>
              <a:ext cx="203025" cy="170575"/>
            </a:xfrm>
            <a:custGeom>
              <a:rect b="b" l="l" r="r" t="t"/>
              <a:pathLst>
                <a:path extrusionOk="0" h="6823" w="8121">
                  <a:moveTo>
                    <a:pt x="8121" y="0"/>
                  </a:moveTo>
                  <a:cubicBezTo>
                    <a:pt x="7133" y="845"/>
                    <a:pt x="5740" y="1881"/>
                    <a:pt x="4466" y="2917"/>
                  </a:cubicBezTo>
                  <a:cubicBezTo>
                    <a:pt x="2954" y="4179"/>
                    <a:pt x="1513" y="5536"/>
                    <a:pt x="1" y="6822"/>
                  </a:cubicBezTo>
                  <a:cubicBezTo>
                    <a:pt x="3085" y="5072"/>
                    <a:pt x="6061" y="2893"/>
                    <a:pt x="8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21"/>
            <p:cNvSpPr/>
            <p:nvPr/>
          </p:nvSpPr>
          <p:spPr>
            <a:xfrm>
              <a:off x="3807000" y="3804775"/>
              <a:ext cx="126250" cy="102100"/>
            </a:xfrm>
            <a:custGeom>
              <a:rect b="b" l="l" r="r" t="t"/>
              <a:pathLst>
                <a:path extrusionOk="0" h="4084" w="5050">
                  <a:moveTo>
                    <a:pt x="5049" y="0"/>
                  </a:moveTo>
                  <a:lnTo>
                    <a:pt x="5049" y="0"/>
                  </a:lnTo>
                  <a:cubicBezTo>
                    <a:pt x="5035" y="5"/>
                    <a:pt x="5025" y="11"/>
                    <a:pt x="5017" y="18"/>
                  </a:cubicBezTo>
                  <a:lnTo>
                    <a:pt x="5017" y="18"/>
                  </a:lnTo>
                  <a:cubicBezTo>
                    <a:pt x="5028" y="12"/>
                    <a:pt x="5039" y="6"/>
                    <a:pt x="5049" y="0"/>
                  </a:cubicBezTo>
                  <a:close/>
                  <a:moveTo>
                    <a:pt x="5017" y="18"/>
                  </a:moveTo>
                  <a:cubicBezTo>
                    <a:pt x="4860" y="109"/>
                    <a:pt x="4693" y="210"/>
                    <a:pt x="4537" y="322"/>
                  </a:cubicBezTo>
                  <a:cubicBezTo>
                    <a:pt x="3870" y="750"/>
                    <a:pt x="3216" y="1215"/>
                    <a:pt x="2608" y="1726"/>
                  </a:cubicBezTo>
                  <a:cubicBezTo>
                    <a:pt x="1704" y="2465"/>
                    <a:pt x="882" y="3310"/>
                    <a:pt x="1" y="4084"/>
                  </a:cubicBezTo>
                  <a:cubicBezTo>
                    <a:pt x="1073" y="3572"/>
                    <a:pt x="2096" y="2929"/>
                    <a:pt x="3013" y="2155"/>
                  </a:cubicBezTo>
                  <a:cubicBezTo>
                    <a:pt x="3740" y="1524"/>
                    <a:pt x="4359" y="798"/>
                    <a:pt x="4990" y="60"/>
                  </a:cubicBezTo>
                  <a:cubicBezTo>
                    <a:pt x="4997" y="45"/>
                    <a:pt x="5004" y="30"/>
                    <a:pt x="5017"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21"/>
            <p:cNvSpPr/>
            <p:nvPr/>
          </p:nvSpPr>
          <p:spPr>
            <a:xfrm>
              <a:off x="3887675" y="3838400"/>
              <a:ext cx="84850" cy="70575"/>
            </a:xfrm>
            <a:custGeom>
              <a:rect b="b" l="l" r="r" t="t"/>
              <a:pathLst>
                <a:path extrusionOk="0" h="2823" w="3394">
                  <a:moveTo>
                    <a:pt x="3394" y="0"/>
                  </a:moveTo>
                  <a:cubicBezTo>
                    <a:pt x="2977" y="239"/>
                    <a:pt x="2167" y="798"/>
                    <a:pt x="1656" y="1215"/>
                  </a:cubicBezTo>
                  <a:cubicBezTo>
                    <a:pt x="1060" y="1703"/>
                    <a:pt x="536" y="2263"/>
                    <a:pt x="1" y="2822"/>
                  </a:cubicBezTo>
                  <a:cubicBezTo>
                    <a:pt x="1346" y="2144"/>
                    <a:pt x="2489" y="1179"/>
                    <a:pt x="3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21"/>
            <p:cNvSpPr/>
            <p:nvPr/>
          </p:nvSpPr>
          <p:spPr>
            <a:xfrm>
              <a:off x="3952275" y="3891075"/>
              <a:ext cx="53000" cy="51225"/>
            </a:xfrm>
            <a:custGeom>
              <a:rect b="b" l="l" r="r" t="t"/>
              <a:pathLst>
                <a:path extrusionOk="0" h="2049" w="2120">
                  <a:moveTo>
                    <a:pt x="2120" y="1"/>
                  </a:moveTo>
                  <a:lnTo>
                    <a:pt x="2120" y="1"/>
                  </a:lnTo>
                  <a:cubicBezTo>
                    <a:pt x="1334" y="596"/>
                    <a:pt x="596" y="1251"/>
                    <a:pt x="0" y="2049"/>
                  </a:cubicBezTo>
                  <a:cubicBezTo>
                    <a:pt x="810" y="1501"/>
                    <a:pt x="1524" y="834"/>
                    <a:pt x="2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21"/>
            <p:cNvSpPr/>
            <p:nvPr/>
          </p:nvSpPr>
          <p:spPr>
            <a:xfrm>
              <a:off x="4581225" y="2236500"/>
              <a:ext cx="575975" cy="210075"/>
            </a:xfrm>
            <a:custGeom>
              <a:rect b="b" l="l" r="r" t="t"/>
              <a:pathLst>
                <a:path extrusionOk="0" h="8403" w="23039">
                  <a:moveTo>
                    <a:pt x="22369" y="0"/>
                  </a:moveTo>
                  <a:cubicBezTo>
                    <a:pt x="21699" y="0"/>
                    <a:pt x="21030" y="27"/>
                    <a:pt x="20360" y="81"/>
                  </a:cubicBezTo>
                  <a:cubicBezTo>
                    <a:pt x="17395" y="366"/>
                    <a:pt x="14514" y="1247"/>
                    <a:pt x="11716" y="2212"/>
                  </a:cubicBezTo>
                  <a:cubicBezTo>
                    <a:pt x="7537" y="3676"/>
                    <a:pt x="3489" y="5653"/>
                    <a:pt x="0" y="8403"/>
                  </a:cubicBezTo>
                  <a:cubicBezTo>
                    <a:pt x="1488" y="7510"/>
                    <a:pt x="3072" y="6724"/>
                    <a:pt x="4644" y="5938"/>
                  </a:cubicBezTo>
                  <a:cubicBezTo>
                    <a:pt x="6537" y="5010"/>
                    <a:pt x="8192" y="4224"/>
                    <a:pt x="10013" y="3510"/>
                  </a:cubicBezTo>
                  <a:cubicBezTo>
                    <a:pt x="13264" y="2271"/>
                    <a:pt x="16609" y="1366"/>
                    <a:pt x="19991" y="581"/>
                  </a:cubicBezTo>
                  <a:cubicBezTo>
                    <a:pt x="21003" y="354"/>
                    <a:pt x="22015" y="176"/>
                    <a:pt x="23039" y="9"/>
                  </a:cubicBezTo>
                  <a:cubicBezTo>
                    <a:pt x="22815" y="3"/>
                    <a:pt x="22592" y="0"/>
                    <a:pt x="223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21"/>
            <p:cNvSpPr/>
            <p:nvPr/>
          </p:nvSpPr>
          <p:spPr>
            <a:xfrm>
              <a:off x="4783325" y="2334350"/>
              <a:ext cx="187550" cy="56575"/>
            </a:xfrm>
            <a:custGeom>
              <a:rect b="b" l="l" r="r" t="t"/>
              <a:pathLst>
                <a:path extrusionOk="0" h="2263" w="7502">
                  <a:moveTo>
                    <a:pt x="7501" y="0"/>
                  </a:moveTo>
                  <a:lnTo>
                    <a:pt x="7501" y="0"/>
                  </a:lnTo>
                  <a:cubicBezTo>
                    <a:pt x="4882" y="238"/>
                    <a:pt x="2322" y="1024"/>
                    <a:pt x="0" y="2262"/>
                  </a:cubicBezTo>
                  <a:cubicBezTo>
                    <a:pt x="2513" y="1524"/>
                    <a:pt x="5037" y="834"/>
                    <a:pt x="7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21"/>
            <p:cNvSpPr/>
            <p:nvPr/>
          </p:nvSpPr>
          <p:spPr>
            <a:xfrm>
              <a:off x="5039600" y="2295625"/>
              <a:ext cx="307200" cy="31600"/>
            </a:xfrm>
            <a:custGeom>
              <a:rect b="b" l="l" r="r" t="t"/>
              <a:pathLst>
                <a:path extrusionOk="0" h="1264" w="12288">
                  <a:moveTo>
                    <a:pt x="6307" y="1"/>
                  </a:moveTo>
                  <a:cubicBezTo>
                    <a:pt x="4163" y="1"/>
                    <a:pt x="2042" y="435"/>
                    <a:pt x="1" y="1049"/>
                  </a:cubicBezTo>
                  <a:cubicBezTo>
                    <a:pt x="1703" y="851"/>
                    <a:pt x="3428" y="772"/>
                    <a:pt x="5145" y="772"/>
                  </a:cubicBezTo>
                  <a:cubicBezTo>
                    <a:pt x="5590" y="772"/>
                    <a:pt x="6034" y="778"/>
                    <a:pt x="6478" y="787"/>
                  </a:cubicBezTo>
                  <a:cubicBezTo>
                    <a:pt x="8037" y="811"/>
                    <a:pt x="9823" y="894"/>
                    <a:pt x="11276" y="1085"/>
                  </a:cubicBezTo>
                  <a:cubicBezTo>
                    <a:pt x="11609" y="1133"/>
                    <a:pt x="11955" y="1192"/>
                    <a:pt x="12288" y="1264"/>
                  </a:cubicBezTo>
                  <a:cubicBezTo>
                    <a:pt x="12109" y="1168"/>
                    <a:pt x="11907" y="1085"/>
                    <a:pt x="11728" y="1014"/>
                  </a:cubicBezTo>
                  <a:cubicBezTo>
                    <a:pt x="10062" y="323"/>
                    <a:pt x="8264" y="61"/>
                    <a:pt x="6478" y="2"/>
                  </a:cubicBezTo>
                  <a:cubicBezTo>
                    <a:pt x="6421" y="1"/>
                    <a:pt x="6364" y="1"/>
                    <a:pt x="6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21"/>
            <p:cNvSpPr/>
            <p:nvPr/>
          </p:nvSpPr>
          <p:spPr>
            <a:xfrm>
              <a:off x="4982150" y="2352775"/>
              <a:ext cx="375975" cy="36075"/>
            </a:xfrm>
            <a:custGeom>
              <a:rect b="b" l="l" r="r" t="t"/>
              <a:pathLst>
                <a:path extrusionOk="0" h="1443" w="15039">
                  <a:moveTo>
                    <a:pt x="8070" y="1"/>
                  </a:moveTo>
                  <a:cubicBezTo>
                    <a:pt x="5246" y="1"/>
                    <a:pt x="2359" y="534"/>
                    <a:pt x="1" y="1383"/>
                  </a:cubicBezTo>
                  <a:cubicBezTo>
                    <a:pt x="2250" y="906"/>
                    <a:pt x="4561" y="754"/>
                    <a:pt x="6921" y="754"/>
                  </a:cubicBezTo>
                  <a:cubicBezTo>
                    <a:pt x="7272" y="754"/>
                    <a:pt x="7625" y="757"/>
                    <a:pt x="7978" y="763"/>
                  </a:cubicBezTo>
                  <a:cubicBezTo>
                    <a:pt x="9978" y="787"/>
                    <a:pt x="12038" y="811"/>
                    <a:pt x="13884" y="1180"/>
                  </a:cubicBezTo>
                  <a:cubicBezTo>
                    <a:pt x="14265" y="1252"/>
                    <a:pt x="14657" y="1347"/>
                    <a:pt x="15038" y="1442"/>
                  </a:cubicBezTo>
                  <a:cubicBezTo>
                    <a:pt x="14800" y="1323"/>
                    <a:pt x="14550" y="1192"/>
                    <a:pt x="14300" y="1085"/>
                  </a:cubicBezTo>
                  <a:cubicBezTo>
                    <a:pt x="12450" y="327"/>
                    <a:pt x="10279" y="1"/>
                    <a:pt x="8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21"/>
            <p:cNvSpPr/>
            <p:nvPr/>
          </p:nvSpPr>
          <p:spPr>
            <a:xfrm>
              <a:off x="5193800" y="2409250"/>
              <a:ext cx="150925" cy="17400"/>
            </a:xfrm>
            <a:custGeom>
              <a:rect b="b" l="l" r="r" t="t"/>
              <a:pathLst>
                <a:path extrusionOk="0" h="696" w="6037">
                  <a:moveTo>
                    <a:pt x="2491" y="1"/>
                  </a:moveTo>
                  <a:cubicBezTo>
                    <a:pt x="1755" y="1"/>
                    <a:pt x="1017" y="71"/>
                    <a:pt x="298" y="183"/>
                  </a:cubicBezTo>
                  <a:cubicBezTo>
                    <a:pt x="191" y="195"/>
                    <a:pt x="107" y="219"/>
                    <a:pt x="0" y="231"/>
                  </a:cubicBezTo>
                  <a:cubicBezTo>
                    <a:pt x="119" y="231"/>
                    <a:pt x="238" y="243"/>
                    <a:pt x="357" y="255"/>
                  </a:cubicBezTo>
                  <a:cubicBezTo>
                    <a:pt x="1274" y="338"/>
                    <a:pt x="2203" y="433"/>
                    <a:pt x="3120" y="481"/>
                  </a:cubicBezTo>
                  <a:cubicBezTo>
                    <a:pt x="4120" y="493"/>
                    <a:pt x="5132" y="540"/>
                    <a:pt x="6037" y="695"/>
                  </a:cubicBezTo>
                  <a:cubicBezTo>
                    <a:pt x="4917" y="191"/>
                    <a:pt x="3706" y="1"/>
                    <a:pt x="2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21"/>
            <p:cNvSpPr/>
            <p:nvPr/>
          </p:nvSpPr>
          <p:spPr>
            <a:xfrm>
              <a:off x="5296175" y="2454450"/>
              <a:ext cx="11350" cy="700"/>
            </a:xfrm>
            <a:custGeom>
              <a:rect b="b" l="l" r="r" t="t"/>
              <a:pathLst>
                <a:path extrusionOk="0" h="28" w="454">
                  <a:moveTo>
                    <a:pt x="227" y="0"/>
                  </a:moveTo>
                  <a:cubicBezTo>
                    <a:pt x="150" y="0"/>
                    <a:pt x="72" y="6"/>
                    <a:pt x="1" y="18"/>
                  </a:cubicBezTo>
                  <a:cubicBezTo>
                    <a:pt x="78" y="24"/>
                    <a:pt x="156" y="27"/>
                    <a:pt x="232" y="27"/>
                  </a:cubicBezTo>
                  <a:cubicBezTo>
                    <a:pt x="308" y="27"/>
                    <a:pt x="382" y="24"/>
                    <a:pt x="453" y="18"/>
                  </a:cubicBezTo>
                  <a:cubicBezTo>
                    <a:pt x="382" y="6"/>
                    <a:pt x="305" y="0"/>
                    <a:pt x="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21"/>
            <p:cNvSpPr/>
            <p:nvPr/>
          </p:nvSpPr>
          <p:spPr>
            <a:xfrm>
              <a:off x="4339525" y="2837375"/>
              <a:ext cx="301850" cy="181000"/>
            </a:xfrm>
            <a:custGeom>
              <a:rect b="b" l="l" r="r" t="t"/>
              <a:pathLst>
                <a:path extrusionOk="0" h="7240" w="12074">
                  <a:moveTo>
                    <a:pt x="0" y="1"/>
                  </a:moveTo>
                  <a:lnTo>
                    <a:pt x="0" y="1"/>
                  </a:lnTo>
                  <a:cubicBezTo>
                    <a:pt x="3441" y="3275"/>
                    <a:pt x="7573" y="5752"/>
                    <a:pt x="12073" y="7240"/>
                  </a:cubicBezTo>
                  <a:cubicBezTo>
                    <a:pt x="11942" y="7061"/>
                    <a:pt x="11835" y="6883"/>
                    <a:pt x="11716" y="6728"/>
                  </a:cubicBezTo>
                  <a:cubicBezTo>
                    <a:pt x="10192" y="5966"/>
                    <a:pt x="8704" y="5180"/>
                    <a:pt x="7227" y="4370"/>
                  </a:cubicBezTo>
                  <a:cubicBezTo>
                    <a:pt x="4751" y="3049"/>
                    <a:pt x="2310" y="163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21"/>
            <p:cNvSpPr/>
            <p:nvPr/>
          </p:nvSpPr>
          <p:spPr>
            <a:xfrm>
              <a:off x="4387450" y="2787075"/>
              <a:ext cx="206875" cy="128325"/>
            </a:xfrm>
            <a:custGeom>
              <a:rect b="b" l="l" r="r" t="t"/>
              <a:pathLst>
                <a:path extrusionOk="0" h="5133" w="8275">
                  <a:moveTo>
                    <a:pt x="0" y="1"/>
                  </a:moveTo>
                  <a:lnTo>
                    <a:pt x="0" y="1"/>
                  </a:lnTo>
                  <a:cubicBezTo>
                    <a:pt x="2298" y="1846"/>
                    <a:pt x="4834" y="3346"/>
                    <a:pt x="7430" y="4716"/>
                  </a:cubicBezTo>
                  <a:cubicBezTo>
                    <a:pt x="7692" y="4847"/>
                    <a:pt x="7977" y="5001"/>
                    <a:pt x="8251" y="5132"/>
                  </a:cubicBezTo>
                  <a:cubicBezTo>
                    <a:pt x="8251" y="5085"/>
                    <a:pt x="8263" y="5025"/>
                    <a:pt x="8275" y="4989"/>
                  </a:cubicBezTo>
                  <a:cubicBezTo>
                    <a:pt x="8192" y="4751"/>
                    <a:pt x="8084" y="4489"/>
                    <a:pt x="7989" y="4227"/>
                  </a:cubicBezTo>
                  <a:cubicBezTo>
                    <a:pt x="6894" y="3656"/>
                    <a:pt x="5810" y="3072"/>
                    <a:pt x="4703" y="2513"/>
                  </a:cubicBezTo>
                  <a:cubicBezTo>
                    <a:pt x="3131" y="1715"/>
                    <a:pt x="1524" y="90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21"/>
            <p:cNvSpPr/>
            <p:nvPr/>
          </p:nvSpPr>
          <p:spPr>
            <a:xfrm>
              <a:off x="4641050" y="2918350"/>
              <a:ext cx="192600" cy="83075"/>
            </a:xfrm>
            <a:custGeom>
              <a:rect b="b" l="l" r="r" t="t"/>
              <a:pathLst>
                <a:path extrusionOk="0" h="3323" w="7704">
                  <a:moveTo>
                    <a:pt x="0" y="0"/>
                  </a:moveTo>
                  <a:lnTo>
                    <a:pt x="0" y="0"/>
                  </a:lnTo>
                  <a:cubicBezTo>
                    <a:pt x="262" y="369"/>
                    <a:pt x="477" y="739"/>
                    <a:pt x="727" y="1108"/>
                  </a:cubicBezTo>
                  <a:cubicBezTo>
                    <a:pt x="1108" y="1262"/>
                    <a:pt x="1512" y="1429"/>
                    <a:pt x="1917" y="1584"/>
                  </a:cubicBezTo>
                  <a:cubicBezTo>
                    <a:pt x="3584" y="2215"/>
                    <a:pt x="5287" y="2691"/>
                    <a:pt x="7013" y="3144"/>
                  </a:cubicBezTo>
                  <a:cubicBezTo>
                    <a:pt x="7239" y="3203"/>
                    <a:pt x="7477" y="3263"/>
                    <a:pt x="7704" y="3322"/>
                  </a:cubicBezTo>
                  <a:cubicBezTo>
                    <a:pt x="7311" y="3167"/>
                    <a:pt x="6775" y="2929"/>
                    <a:pt x="6465" y="2798"/>
                  </a:cubicBezTo>
                  <a:cubicBezTo>
                    <a:pt x="4084" y="1762"/>
                    <a:pt x="2286" y="104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21"/>
            <p:cNvSpPr/>
            <p:nvPr/>
          </p:nvSpPr>
          <p:spPr>
            <a:xfrm>
              <a:off x="4883925" y="3016575"/>
              <a:ext cx="429550" cy="51150"/>
            </a:xfrm>
            <a:custGeom>
              <a:rect b="b" l="l" r="r" t="t"/>
              <a:pathLst>
                <a:path extrusionOk="0" h="2046" w="17182">
                  <a:moveTo>
                    <a:pt x="1" y="0"/>
                  </a:moveTo>
                  <a:lnTo>
                    <a:pt x="1" y="0"/>
                  </a:lnTo>
                  <a:cubicBezTo>
                    <a:pt x="3315" y="1462"/>
                    <a:pt x="6844" y="2046"/>
                    <a:pt x="10409" y="2046"/>
                  </a:cubicBezTo>
                  <a:cubicBezTo>
                    <a:pt x="11724" y="2046"/>
                    <a:pt x="13044" y="1966"/>
                    <a:pt x="14360" y="1822"/>
                  </a:cubicBezTo>
                  <a:cubicBezTo>
                    <a:pt x="14681" y="1798"/>
                    <a:pt x="14967" y="1774"/>
                    <a:pt x="15265" y="1739"/>
                  </a:cubicBezTo>
                  <a:cubicBezTo>
                    <a:pt x="15300" y="1727"/>
                    <a:pt x="15312" y="1703"/>
                    <a:pt x="15336" y="1679"/>
                  </a:cubicBezTo>
                  <a:cubicBezTo>
                    <a:pt x="15657" y="1536"/>
                    <a:pt x="15979" y="1382"/>
                    <a:pt x="16289" y="1239"/>
                  </a:cubicBezTo>
                  <a:cubicBezTo>
                    <a:pt x="16586" y="1060"/>
                    <a:pt x="16884" y="881"/>
                    <a:pt x="17181" y="715"/>
                  </a:cubicBezTo>
                  <a:lnTo>
                    <a:pt x="17181" y="715"/>
                  </a:lnTo>
                  <a:cubicBezTo>
                    <a:pt x="15217" y="953"/>
                    <a:pt x="13193" y="1143"/>
                    <a:pt x="10716" y="1239"/>
                  </a:cubicBezTo>
                  <a:cubicBezTo>
                    <a:pt x="10580" y="1241"/>
                    <a:pt x="10443" y="1242"/>
                    <a:pt x="10307" y="1242"/>
                  </a:cubicBezTo>
                  <a:cubicBezTo>
                    <a:pt x="9136" y="1242"/>
                    <a:pt x="7972" y="1155"/>
                    <a:pt x="6799" y="1048"/>
                  </a:cubicBezTo>
                  <a:cubicBezTo>
                    <a:pt x="4323" y="846"/>
                    <a:pt x="2525" y="5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21"/>
            <p:cNvSpPr/>
            <p:nvPr/>
          </p:nvSpPr>
          <p:spPr>
            <a:xfrm>
              <a:off x="4450250" y="2746000"/>
              <a:ext cx="121475" cy="75325"/>
            </a:xfrm>
            <a:custGeom>
              <a:rect b="b" l="l" r="r" t="t"/>
              <a:pathLst>
                <a:path extrusionOk="0" h="3013" w="4859">
                  <a:moveTo>
                    <a:pt x="0" y="1"/>
                  </a:moveTo>
                  <a:cubicBezTo>
                    <a:pt x="1524" y="1167"/>
                    <a:pt x="3156" y="2144"/>
                    <a:pt x="4858" y="3013"/>
                  </a:cubicBezTo>
                  <a:cubicBezTo>
                    <a:pt x="4799" y="2846"/>
                    <a:pt x="4751" y="2680"/>
                    <a:pt x="4691" y="2537"/>
                  </a:cubicBezTo>
                  <a:cubicBezTo>
                    <a:pt x="4656" y="2441"/>
                    <a:pt x="4703" y="2370"/>
                    <a:pt x="4775" y="2322"/>
                  </a:cubicBezTo>
                  <a:cubicBezTo>
                    <a:pt x="4322" y="2120"/>
                    <a:pt x="3810" y="1894"/>
                    <a:pt x="3263" y="1632"/>
                  </a:cubicBezTo>
                  <a:cubicBezTo>
                    <a:pt x="2155" y="1108"/>
                    <a:pt x="1060" y="62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21"/>
            <p:cNvSpPr/>
            <p:nvPr/>
          </p:nvSpPr>
          <p:spPr>
            <a:xfrm>
              <a:off x="4585375" y="2810900"/>
              <a:ext cx="332800" cy="119975"/>
            </a:xfrm>
            <a:custGeom>
              <a:rect b="b" l="l" r="r" t="t"/>
              <a:pathLst>
                <a:path extrusionOk="0" h="4799" w="13312">
                  <a:moveTo>
                    <a:pt x="1" y="0"/>
                  </a:moveTo>
                  <a:lnTo>
                    <a:pt x="1" y="0"/>
                  </a:lnTo>
                  <a:cubicBezTo>
                    <a:pt x="25" y="12"/>
                    <a:pt x="48" y="36"/>
                    <a:pt x="60" y="84"/>
                  </a:cubicBezTo>
                  <a:cubicBezTo>
                    <a:pt x="120" y="322"/>
                    <a:pt x="191" y="572"/>
                    <a:pt x="275" y="822"/>
                  </a:cubicBezTo>
                  <a:cubicBezTo>
                    <a:pt x="1775" y="1524"/>
                    <a:pt x="3311" y="2155"/>
                    <a:pt x="4870" y="2715"/>
                  </a:cubicBezTo>
                  <a:cubicBezTo>
                    <a:pt x="7264" y="3572"/>
                    <a:pt x="9752" y="4096"/>
                    <a:pt x="12240" y="4596"/>
                  </a:cubicBezTo>
                  <a:cubicBezTo>
                    <a:pt x="12598" y="4667"/>
                    <a:pt x="12955" y="4739"/>
                    <a:pt x="13312" y="4798"/>
                  </a:cubicBezTo>
                  <a:cubicBezTo>
                    <a:pt x="12848" y="4667"/>
                    <a:pt x="12395" y="4525"/>
                    <a:pt x="11931" y="4370"/>
                  </a:cubicBezTo>
                  <a:cubicBezTo>
                    <a:pt x="9169" y="3417"/>
                    <a:pt x="6359" y="2608"/>
                    <a:pt x="3620" y="1524"/>
                  </a:cubicBezTo>
                  <a:cubicBezTo>
                    <a:pt x="2263" y="965"/>
                    <a:pt x="1203" y="53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21"/>
            <p:cNvSpPr/>
            <p:nvPr/>
          </p:nvSpPr>
          <p:spPr>
            <a:xfrm>
              <a:off x="4975600" y="2887975"/>
              <a:ext cx="470025" cy="77375"/>
            </a:xfrm>
            <a:custGeom>
              <a:rect b="b" l="l" r="r" t="t"/>
              <a:pathLst>
                <a:path extrusionOk="0" h="3095" w="18801">
                  <a:moveTo>
                    <a:pt x="18801" y="1"/>
                  </a:moveTo>
                  <a:lnTo>
                    <a:pt x="18801" y="1"/>
                  </a:lnTo>
                  <a:cubicBezTo>
                    <a:pt x="18551" y="84"/>
                    <a:pt x="18301" y="156"/>
                    <a:pt x="18039" y="251"/>
                  </a:cubicBezTo>
                  <a:cubicBezTo>
                    <a:pt x="16348" y="870"/>
                    <a:pt x="14622" y="1453"/>
                    <a:pt x="12824" y="1751"/>
                  </a:cubicBezTo>
                  <a:cubicBezTo>
                    <a:pt x="10965" y="2072"/>
                    <a:pt x="8737" y="2218"/>
                    <a:pt x="6540" y="2218"/>
                  </a:cubicBezTo>
                  <a:cubicBezTo>
                    <a:pt x="6372" y="2218"/>
                    <a:pt x="6204" y="2217"/>
                    <a:pt x="6037" y="2215"/>
                  </a:cubicBezTo>
                  <a:cubicBezTo>
                    <a:pt x="4025" y="2215"/>
                    <a:pt x="2001" y="2156"/>
                    <a:pt x="1" y="1858"/>
                  </a:cubicBezTo>
                  <a:lnTo>
                    <a:pt x="1" y="1858"/>
                  </a:lnTo>
                  <a:cubicBezTo>
                    <a:pt x="2605" y="2686"/>
                    <a:pt x="5323" y="3095"/>
                    <a:pt x="8044" y="3095"/>
                  </a:cubicBezTo>
                  <a:cubicBezTo>
                    <a:pt x="8844" y="3095"/>
                    <a:pt x="9645" y="3060"/>
                    <a:pt x="10443" y="2989"/>
                  </a:cubicBezTo>
                  <a:cubicBezTo>
                    <a:pt x="12443" y="2835"/>
                    <a:pt x="14467" y="2513"/>
                    <a:pt x="16396" y="1870"/>
                  </a:cubicBezTo>
                  <a:cubicBezTo>
                    <a:pt x="16943" y="1692"/>
                    <a:pt x="17479" y="1501"/>
                    <a:pt x="18015" y="1287"/>
                  </a:cubicBezTo>
                  <a:lnTo>
                    <a:pt x="18098" y="1156"/>
                  </a:lnTo>
                  <a:cubicBezTo>
                    <a:pt x="18134" y="1072"/>
                    <a:pt x="18158" y="977"/>
                    <a:pt x="18217" y="906"/>
                  </a:cubicBezTo>
                  <a:cubicBezTo>
                    <a:pt x="18420" y="608"/>
                    <a:pt x="18610" y="299"/>
                    <a:pt x="188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21"/>
            <p:cNvSpPr/>
            <p:nvPr/>
          </p:nvSpPr>
          <p:spPr>
            <a:xfrm>
              <a:off x="4526150" y="2705225"/>
              <a:ext cx="372100" cy="128325"/>
            </a:xfrm>
            <a:custGeom>
              <a:rect b="b" l="l" r="r" t="t"/>
              <a:pathLst>
                <a:path extrusionOk="0" h="5133" w="14884">
                  <a:moveTo>
                    <a:pt x="0" y="0"/>
                  </a:moveTo>
                  <a:lnTo>
                    <a:pt x="0" y="0"/>
                  </a:lnTo>
                  <a:cubicBezTo>
                    <a:pt x="2382" y="1489"/>
                    <a:pt x="4942" y="2739"/>
                    <a:pt x="7609" y="3632"/>
                  </a:cubicBezTo>
                  <a:cubicBezTo>
                    <a:pt x="9740" y="4334"/>
                    <a:pt x="11942" y="4763"/>
                    <a:pt x="14169" y="5049"/>
                  </a:cubicBezTo>
                  <a:lnTo>
                    <a:pt x="14883" y="5132"/>
                  </a:lnTo>
                  <a:cubicBezTo>
                    <a:pt x="14514" y="5013"/>
                    <a:pt x="14157" y="4906"/>
                    <a:pt x="13800" y="4799"/>
                  </a:cubicBezTo>
                  <a:cubicBezTo>
                    <a:pt x="11228" y="4096"/>
                    <a:pt x="8668" y="3275"/>
                    <a:pt x="6156" y="2382"/>
                  </a:cubicBezTo>
                  <a:cubicBezTo>
                    <a:pt x="4072" y="1632"/>
                    <a:pt x="1965" y="89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21"/>
            <p:cNvSpPr/>
            <p:nvPr/>
          </p:nvSpPr>
          <p:spPr>
            <a:xfrm>
              <a:off x="5136050" y="2793025"/>
              <a:ext cx="346200" cy="72400"/>
            </a:xfrm>
            <a:custGeom>
              <a:rect b="b" l="l" r="r" t="t"/>
              <a:pathLst>
                <a:path extrusionOk="0" h="2896" w="13848">
                  <a:moveTo>
                    <a:pt x="13847" y="1"/>
                  </a:moveTo>
                  <a:lnTo>
                    <a:pt x="13847" y="1"/>
                  </a:lnTo>
                  <a:cubicBezTo>
                    <a:pt x="13526" y="84"/>
                    <a:pt x="13204" y="179"/>
                    <a:pt x="12871" y="287"/>
                  </a:cubicBezTo>
                  <a:cubicBezTo>
                    <a:pt x="10930" y="882"/>
                    <a:pt x="8942" y="1430"/>
                    <a:pt x="6942" y="1751"/>
                  </a:cubicBezTo>
                  <a:cubicBezTo>
                    <a:pt x="4537" y="2203"/>
                    <a:pt x="2513" y="2477"/>
                    <a:pt x="0" y="2561"/>
                  </a:cubicBezTo>
                  <a:cubicBezTo>
                    <a:pt x="1301" y="2788"/>
                    <a:pt x="2611" y="2896"/>
                    <a:pt x="3918" y="2896"/>
                  </a:cubicBezTo>
                  <a:cubicBezTo>
                    <a:pt x="6452" y="2896"/>
                    <a:pt x="8980" y="2489"/>
                    <a:pt x="11430" y="1751"/>
                  </a:cubicBezTo>
                  <a:cubicBezTo>
                    <a:pt x="12121" y="1561"/>
                    <a:pt x="12788" y="1370"/>
                    <a:pt x="13466" y="1144"/>
                  </a:cubicBezTo>
                  <a:cubicBezTo>
                    <a:pt x="13466" y="1049"/>
                    <a:pt x="13490" y="965"/>
                    <a:pt x="13526" y="882"/>
                  </a:cubicBezTo>
                  <a:cubicBezTo>
                    <a:pt x="13633" y="584"/>
                    <a:pt x="13740" y="298"/>
                    <a:pt x="13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21"/>
            <p:cNvSpPr/>
            <p:nvPr/>
          </p:nvSpPr>
          <p:spPr>
            <a:xfrm>
              <a:off x="4558300" y="2652825"/>
              <a:ext cx="319700" cy="78025"/>
            </a:xfrm>
            <a:custGeom>
              <a:rect b="b" l="l" r="r" t="t"/>
              <a:pathLst>
                <a:path extrusionOk="0" h="3121" w="12788">
                  <a:moveTo>
                    <a:pt x="0" y="1"/>
                  </a:moveTo>
                  <a:cubicBezTo>
                    <a:pt x="3869" y="2033"/>
                    <a:pt x="7373" y="3113"/>
                    <a:pt x="11685" y="3113"/>
                  </a:cubicBezTo>
                  <a:cubicBezTo>
                    <a:pt x="11845" y="3113"/>
                    <a:pt x="12006" y="3111"/>
                    <a:pt x="12169" y="3108"/>
                  </a:cubicBezTo>
                  <a:cubicBezTo>
                    <a:pt x="12383" y="3108"/>
                    <a:pt x="12585" y="3108"/>
                    <a:pt x="12788" y="3120"/>
                  </a:cubicBezTo>
                  <a:cubicBezTo>
                    <a:pt x="12526" y="3073"/>
                    <a:pt x="12276" y="3037"/>
                    <a:pt x="12026" y="2978"/>
                  </a:cubicBezTo>
                  <a:cubicBezTo>
                    <a:pt x="10466" y="2644"/>
                    <a:pt x="8930" y="2120"/>
                    <a:pt x="7370" y="1763"/>
                  </a:cubicBezTo>
                  <a:cubicBezTo>
                    <a:pt x="4906" y="1192"/>
                    <a:pt x="2441" y="6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21"/>
            <p:cNvSpPr/>
            <p:nvPr/>
          </p:nvSpPr>
          <p:spPr>
            <a:xfrm>
              <a:off x="4636875" y="2620700"/>
              <a:ext cx="174450" cy="44375"/>
            </a:xfrm>
            <a:custGeom>
              <a:rect b="b" l="l" r="r" t="t"/>
              <a:pathLst>
                <a:path extrusionOk="0" h="1775" w="6978">
                  <a:moveTo>
                    <a:pt x="1" y="0"/>
                  </a:moveTo>
                  <a:cubicBezTo>
                    <a:pt x="1191" y="524"/>
                    <a:pt x="2406" y="1000"/>
                    <a:pt x="3668" y="1286"/>
                  </a:cubicBezTo>
                  <a:cubicBezTo>
                    <a:pt x="4775" y="1524"/>
                    <a:pt x="5739" y="1596"/>
                    <a:pt x="6882" y="1762"/>
                  </a:cubicBezTo>
                  <a:cubicBezTo>
                    <a:pt x="6918" y="1762"/>
                    <a:pt x="6942" y="1774"/>
                    <a:pt x="6978" y="1774"/>
                  </a:cubicBezTo>
                  <a:cubicBezTo>
                    <a:pt x="6644" y="1667"/>
                    <a:pt x="6299" y="1548"/>
                    <a:pt x="5978" y="1441"/>
                  </a:cubicBezTo>
                  <a:cubicBezTo>
                    <a:pt x="5263" y="1203"/>
                    <a:pt x="4549" y="941"/>
                    <a:pt x="3822" y="726"/>
                  </a:cubicBezTo>
                  <a:cubicBezTo>
                    <a:pt x="2572" y="393"/>
                    <a:pt x="1275"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21"/>
            <p:cNvSpPr/>
            <p:nvPr/>
          </p:nvSpPr>
          <p:spPr>
            <a:xfrm>
              <a:off x="4734200" y="2581700"/>
              <a:ext cx="93500" cy="19075"/>
            </a:xfrm>
            <a:custGeom>
              <a:rect b="b" l="l" r="r" t="t"/>
              <a:pathLst>
                <a:path extrusionOk="0" h="763" w="3740">
                  <a:moveTo>
                    <a:pt x="1" y="0"/>
                  </a:moveTo>
                  <a:cubicBezTo>
                    <a:pt x="1192" y="500"/>
                    <a:pt x="2454" y="679"/>
                    <a:pt x="3739" y="762"/>
                  </a:cubicBezTo>
                  <a:cubicBezTo>
                    <a:pt x="2513" y="358"/>
                    <a:pt x="1287" y="6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21"/>
            <p:cNvSpPr/>
            <p:nvPr/>
          </p:nvSpPr>
          <p:spPr>
            <a:xfrm>
              <a:off x="5289625" y="2702550"/>
              <a:ext cx="212275" cy="50625"/>
            </a:xfrm>
            <a:custGeom>
              <a:rect b="b" l="l" r="r" t="t"/>
              <a:pathLst>
                <a:path extrusionOk="0" h="2025" w="8491">
                  <a:moveTo>
                    <a:pt x="8490" y="0"/>
                  </a:moveTo>
                  <a:lnTo>
                    <a:pt x="8490" y="0"/>
                  </a:lnTo>
                  <a:cubicBezTo>
                    <a:pt x="8395" y="12"/>
                    <a:pt x="8300" y="48"/>
                    <a:pt x="8204" y="60"/>
                  </a:cubicBezTo>
                  <a:cubicBezTo>
                    <a:pt x="5466" y="703"/>
                    <a:pt x="2787" y="1536"/>
                    <a:pt x="1" y="2012"/>
                  </a:cubicBezTo>
                  <a:cubicBezTo>
                    <a:pt x="257" y="2020"/>
                    <a:pt x="512" y="2024"/>
                    <a:pt x="768" y="2024"/>
                  </a:cubicBezTo>
                  <a:cubicBezTo>
                    <a:pt x="3224" y="2024"/>
                    <a:pt x="5667" y="1670"/>
                    <a:pt x="8062" y="1119"/>
                  </a:cubicBezTo>
                  <a:cubicBezTo>
                    <a:pt x="8157" y="1108"/>
                    <a:pt x="8252" y="1084"/>
                    <a:pt x="8335" y="1060"/>
                  </a:cubicBezTo>
                  <a:lnTo>
                    <a:pt x="8431" y="524"/>
                  </a:lnTo>
                  <a:cubicBezTo>
                    <a:pt x="8454" y="346"/>
                    <a:pt x="8478" y="179"/>
                    <a:pt x="8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21"/>
            <p:cNvSpPr/>
            <p:nvPr/>
          </p:nvSpPr>
          <p:spPr>
            <a:xfrm>
              <a:off x="4870825" y="2610275"/>
              <a:ext cx="175350" cy="23625"/>
            </a:xfrm>
            <a:custGeom>
              <a:rect b="b" l="l" r="r" t="t"/>
              <a:pathLst>
                <a:path extrusionOk="0" h="945" w="7014">
                  <a:moveTo>
                    <a:pt x="1" y="0"/>
                  </a:moveTo>
                  <a:cubicBezTo>
                    <a:pt x="1501" y="512"/>
                    <a:pt x="3061" y="893"/>
                    <a:pt x="4656" y="941"/>
                  </a:cubicBezTo>
                  <a:cubicBezTo>
                    <a:pt x="4738" y="943"/>
                    <a:pt x="4820" y="945"/>
                    <a:pt x="4902" y="945"/>
                  </a:cubicBezTo>
                  <a:cubicBezTo>
                    <a:pt x="5596" y="945"/>
                    <a:pt x="6300" y="859"/>
                    <a:pt x="7014" y="774"/>
                  </a:cubicBezTo>
                  <a:cubicBezTo>
                    <a:pt x="6133" y="691"/>
                    <a:pt x="5025" y="465"/>
                    <a:pt x="4001" y="274"/>
                  </a:cubicBezTo>
                  <a:cubicBezTo>
                    <a:pt x="2680" y="60"/>
                    <a:pt x="1334" y="6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21"/>
            <p:cNvSpPr/>
            <p:nvPr/>
          </p:nvSpPr>
          <p:spPr>
            <a:xfrm>
              <a:off x="4712775" y="2531700"/>
              <a:ext cx="435200" cy="64000"/>
            </a:xfrm>
            <a:custGeom>
              <a:rect b="b" l="l" r="r" t="t"/>
              <a:pathLst>
                <a:path extrusionOk="0" h="2560" w="17408">
                  <a:moveTo>
                    <a:pt x="1" y="0"/>
                  </a:moveTo>
                  <a:cubicBezTo>
                    <a:pt x="3096" y="631"/>
                    <a:pt x="6168" y="1357"/>
                    <a:pt x="9288" y="1834"/>
                  </a:cubicBezTo>
                  <a:cubicBezTo>
                    <a:pt x="11466" y="2191"/>
                    <a:pt x="13693" y="2536"/>
                    <a:pt x="15907" y="2536"/>
                  </a:cubicBezTo>
                  <a:cubicBezTo>
                    <a:pt x="16407" y="2548"/>
                    <a:pt x="16919" y="2548"/>
                    <a:pt x="17408" y="2560"/>
                  </a:cubicBezTo>
                  <a:cubicBezTo>
                    <a:pt x="17336" y="2536"/>
                    <a:pt x="17265" y="2524"/>
                    <a:pt x="17169" y="2524"/>
                  </a:cubicBezTo>
                  <a:cubicBezTo>
                    <a:pt x="15264" y="2250"/>
                    <a:pt x="13431" y="1643"/>
                    <a:pt x="11550" y="1298"/>
                  </a:cubicBezTo>
                  <a:cubicBezTo>
                    <a:pt x="7633" y="536"/>
                    <a:pt x="4108" y="14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21"/>
            <p:cNvSpPr/>
            <p:nvPr/>
          </p:nvSpPr>
          <p:spPr>
            <a:xfrm>
              <a:off x="4942275" y="2517350"/>
              <a:ext cx="57175" cy="9000"/>
            </a:xfrm>
            <a:custGeom>
              <a:rect b="b" l="l" r="r" t="t"/>
              <a:pathLst>
                <a:path extrusionOk="0" h="360" w="2287">
                  <a:moveTo>
                    <a:pt x="158" y="0"/>
                  </a:moveTo>
                  <a:cubicBezTo>
                    <a:pt x="106" y="0"/>
                    <a:pt x="53" y="1"/>
                    <a:pt x="0" y="3"/>
                  </a:cubicBezTo>
                  <a:cubicBezTo>
                    <a:pt x="739" y="253"/>
                    <a:pt x="1512" y="336"/>
                    <a:pt x="2286" y="360"/>
                  </a:cubicBezTo>
                  <a:cubicBezTo>
                    <a:pt x="1598" y="149"/>
                    <a:pt x="879" y="0"/>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21"/>
            <p:cNvSpPr/>
            <p:nvPr/>
          </p:nvSpPr>
          <p:spPr>
            <a:xfrm>
              <a:off x="5219400" y="2469675"/>
              <a:ext cx="190800" cy="38225"/>
            </a:xfrm>
            <a:custGeom>
              <a:rect b="b" l="l" r="r" t="t"/>
              <a:pathLst>
                <a:path extrusionOk="0" h="1529" w="7632">
                  <a:moveTo>
                    <a:pt x="1351" y="0"/>
                  </a:moveTo>
                  <a:cubicBezTo>
                    <a:pt x="900" y="0"/>
                    <a:pt x="450" y="9"/>
                    <a:pt x="0" y="28"/>
                  </a:cubicBezTo>
                  <a:cubicBezTo>
                    <a:pt x="2572" y="398"/>
                    <a:pt x="5096" y="1040"/>
                    <a:pt x="7632" y="1529"/>
                  </a:cubicBezTo>
                  <a:cubicBezTo>
                    <a:pt x="7489" y="1219"/>
                    <a:pt x="7489" y="862"/>
                    <a:pt x="7596" y="552"/>
                  </a:cubicBezTo>
                  <a:cubicBezTo>
                    <a:pt x="5539" y="200"/>
                    <a:pt x="3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21"/>
            <p:cNvSpPr/>
            <p:nvPr/>
          </p:nvSpPr>
          <p:spPr>
            <a:xfrm>
              <a:off x="2429150" y="3265125"/>
              <a:ext cx="576000" cy="210200"/>
            </a:xfrm>
            <a:custGeom>
              <a:rect b="b" l="l" r="r" t="t"/>
              <a:pathLst>
                <a:path extrusionOk="0" h="8408" w="23040">
                  <a:moveTo>
                    <a:pt x="23040" y="0"/>
                  </a:moveTo>
                  <a:lnTo>
                    <a:pt x="23040" y="0"/>
                  </a:lnTo>
                  <a:cubicBezTo>
                    <a:pt x="21539" y="893"/>
                    <a:pt x="19968" y="1679"/>
                    <a:pt x="18396" y="2477"/>
                  </a:cubicBezTo>
                  <a:cubicBezTo>
                    <a:pt x="16515" y="3393"/>
                    <a:pt x="14860" y="4179"/>
                    <a:pt x="13026" y="4894"/>
                  </a:cubicBezTo>
                  <a:cubicBezTo>
                    <a:pt x="9788" y="6132"/>
                    <a:pt x="6430" y="7037"/>
                    <a:pt x="3061" y="7834"/>
                  </a:cubicBezTo>
                  <a:cubicBezTo>
                    <a:pt x="2049" y="8049"/>
                    <a:pt x="1025" y="8227"/>
                    <a:pt x="1" y="8394"/>
                  </a:cubicBezTo>
                  <a:cubicBezTo>
                    <a:pt x="240" y="8404"/>
                    <a:pt x="479" y="8408"/>
                    <a:pt x="719" y="8408"/>
                  </a:cubicBezTo>
                  <a:cubicBezTo>
                    <a:pt x="1372" y="8408"/>
                    <a:pt x="2026" y="8375"/>
                    <a:pt x="2680" y="8323"/>
                  </a:cubicBezTo>
                  <a:cubicBezTo>
                    <a:pt x="5644" y="8037"/>
                    <a:pt x="8526" y="7156"/>
                    <a:pt x="11336" y="6191"/>
                  </a:cubicBezTo>
                  <a:cubicBezTo>
                    <a:pt x="15515" y="4739"/>
                    <a:pt x="19563" y="2750"/>
                    <a:pt x="23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21"/>
            <p:cNvSpPr/>
            <p:nvPr/>
          </p:nvSpPr>
          <p:spPr>
            <a:xfrm>
              <a:off x="2615200" y="3320475"/>
              <a:ext cx="187550" cy="56575"/>
            </a:xfrm>
            <a:custGeom>
              <a:rect b="b" l="l" r="r" t="t"/>
              <a:pathLst>
                <a:path extrusionOk="0" h="2263" w="7502">
                  <a:moveTo>
                    <a:pt x="7501" y="1"/>
                  </a:moveTo>
                  <a:cubicBezTo>
                    <a:pt x="5001" y="751"/>
                    <a:pt x="2477" y="1453"/>
                    <a:pt x="0" y="2263"/>
                  </a:cubicBezTo>
                  <a:cubicBezTo>
                    <a:pt x="2620" y="2025"/>
                    <a:pt x="5180" y="1239"/>
                    <a:pt x="7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21"/>
            <p:cNvSpPr/>
            <p:nvPr/>
          </p:nvSpPr>
          <p:spPr>
            <a:xfrm>
              <a:off x="2239550" y="3384475"/>
              <a:ext cx="306900" cy="31600"/>
            </a:xfrm>
            <a:custGeom>
              <a:rect b="b" l="l" r="r" t="t"/>
              <a:pathLst>
                <a:path extrusionOk="0" h="1264" w="12276">
                  <a:moveTo>
                    <a:pt x="1" y="0"/>
                  </a:moveTo>
                  <a:lnTo>
                    <a:pt x="1" y="0"/>
                  </a:lnTo>
                  <a:cubicBezTo>
                    <a:pt x="179" y="96"/>
                    <a:pt x="370" y="179"/>
                    <a:pt x="548" y="262"/>
                  </a:cubicBezTo>
                  <a:cubicBezTo>
                    <a:pt x="2215" y="941"/>
                    <a:pt x="4013" y="1215"/>
                    <a:pt x="5799" y="1263"/>
                  </a:cubicBezTo>
                  <a:cubicBezTo>
                    <a:pt x="5857" y="1263"/>
                    <a:pt x="5916" y="1263"/>
                    <a:pt x="5974" y="1263"/>
                  </a:cubicBezTo>
                  <a:cubicBezTo>
                    <a:pt x="8117" y="1263"/>
                    <a:pt x="10236" y="841"/>
                    <a:pt x="12276" y="215"/>
                  </a:cubicBezTo>
                  <a:lnTo>
                    <a:pt x="12276" y="215"/>
                  </a:lnTo>
                  <a:cubicBezTo>
                    <a:pt x="10574" y="413"/>
                    <a:pt x="8857" y="492"/>
                    <a:pt x="7136" y="492"/>
                  </a:cubicBezTo>
                  <a:cubicBezTo>
                    <a:pt x="6691" y="492"/>
                    <a:pt x="6245" y="487"/>
                    <a:pt x="5799" y="477"/>
                  </a:cubicBezTo>
                  <a:cubicBezTo>
                    <a:pt x="4239" y="453"/>
                    <a:pt x="2453" y="370"/>
                    <a:pt x="1013" y="179"/>
                  </a:cubicBezTo>
                  <a:cubicBezTo>
                    <a:pt x="667" y="143"/>
                    <a:pt x="322" y="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21"/>
            <p:cNvSpPr/>
            <p:nvPr/>
          </p:nvSpPr>
          <p:spPr>
            <a:xfrm>
              <a:off x="2227950" y="3322850"/>
              <a:ext cx="376250" cy="36075"/>
            </a:xfrm>
            <a:custGeom>
              <a:rect b="b" l="l" r="r" t="t"/>
              <a:pathLst>
                <a:path extrusionOk="0" h="1443" w="15050">
                  <a:moveTo>
                    <a:pt x="0" y="1"/>
                  </a:moveTo>
                  <a:lnTo>
                    <a:pt x="0" y="1"/>
                  </a:lnTo>
                  <a:cubicBezTo>
                    <a:pt x="238" y="120"/>
                    <a:pt x="488" y="251"/>
                    <a:pt x="738" y="358"/>
                  </a:cubicBezTo>
                  <a:cubicBezTo>
                    <a:pt x="2588" y="1116"/>
                    <a:pt x="4760" y="1442"/>
                    <a:pt x="6970" y="1442"/>
                  </a:cubicBezTo>
                  <a:cubicBezTo>
                    <a:pt x="9795" y="1442"/>
                    <a:pt x="12685" y="909"/>
                    <a:pt x="15050" y="60"/>
                  </a:cubicBezTo>
                  <a:lnTo>
                    <a:pt x="15050" y="60"/>
                  </a:lnTo>
                  <a:cubicBezTo>
                    <a:pt x="12775" y="530"/>
                    <a:pt x="10455" y="689"/>
                    <a:pt x="8081" y="689"/>
                  </a:cubicBezTo>
                  <a:cubicBezTo>
                    <a:pt x="7746" y="689"/>
                    <a:pt x="7410" y="685"/>
                    <a:pt x="7073" y="680"/>
                  </a:cubicBezTo>
                  <a:cubicBezTo>
                    <a:pt x="5060" y="656"/>
                    <a:pt x="3013" y="644"/>
                    <a:pt x="1155" y="263"/>
                  </a:cubicBezTo>
                  <a:cubicBezTo>
                    <a:pt x="774" y="191"/>
                    <a:pt x="381" y="10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21"/>
            <p:cNvSpPr/>
            <p:nvPr/>
          </p:nvSpPr>
          <p:spPr>
            <a:xfrm>
              <a:off x="2241625" y="3285350"/>
              <a:ext cx="151250" cy="17100"/>
            </a:xfrm>
            <a:custGeom>
              <a:rect b="b" l="l" r="r" t="t"/>
              <a:pathLst>
                <a:path extrusionOk="0" h="684" w="6050">
                  <a:moveTo>
                    <a:pt x="1" y="1"/>
                  </a:moveTo>
                  <a:lnTo>
                    <a:pt x="1" y="1"/>
                  </a:lnTo>
                  <a:cubicBezTo>
                    <a:pt x="1110" y="496"/>
                    <a:pt x="2319" y="684"/>
                    <a:pt x="3536" y="684"/>
                  </a:cubicBezTo>
                  <a:cubicBezTo>
                    <a:pt x="4279" y="684"/>
                    <a:pt x="5025" y="614"/>
                    <a:pt x="5752" y="501"/>
                  </a:cubicBezTo>
                  <a:cubicBezTo>
                    <a:pt x="5859" y="489"/>
                    <a:pt x="5942" y="465"/>
                    <a:pt x="6049" y="453"/>
                  </a:cubicBezTo>
                  <a:cubicBezTo>
                    <a:pt x="5930" y="453"/>
                    <a:pt x="5811" y="441"/>
                    <a:pt x="5692" y="429"/>
                  </a:cubicBezTo>
                  <a:cubicBezTo>
                    <a:pt x="4763" y="358"/>
                    <a:pt x="3847" y="251"/>
                    <a:pt x="2918" y="203"/>
                  </a:cubicBezTo>
                  <a:cubicBezTo>
                    <a:pt x="1930" y="191"/>
                    <a:pt x="918" y="1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21"/>
            <p:cNvSpPr/>
            <p:nvPr/>
          </p:nvSpPr>
          <p:spPr>
            <a:xfrm>
              <a:off x="2278550" y="3256550"/>
              <a:ext cx="11625" cy="700"/>
            </a:xfrm>
            <a:custGeom>
              <a:rect b="b" l="l" r="r" t="t"/>
              <a:pathLst>
                <a:path extrusionOk="0" h="28" w="465">
                  <a:moveTo>
                    <a:pt x="233" y="1"/>
                  </a:moveTo>
                  <a:cubicBezTo>
                    <a:pt x="155" y="1"/>
                    <a:pt x="78" y="4"/>
                    <a:pt x="0" y="10"/>
                  </a:cubicBezTo>
                  <a:cubicBezTo>
                    <a:pt x="78" y="22"/>
                    <a:pt x="155" y="28"/>
                    <a:pt x="233" y="28"/>
                  </a:cubicBezTo>
                  <a:cubicBezTo>
                    <a:pt x="310" y="28"/>
                    <a:pt x="387" y="22"/>
                    <a:pt x="465" y="10"/>
                  </a:cubicBezTo>
                  <a:cubicBezTo>
                    <a:pt x="387" y="4"/>
                    <a:pt x="310" y="1"/>
                    <a:pt x="2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21"/>
            <p:cNvSpPr/>
            <p:nvPr/>
          </p:nvSpPr>
          <p:spPr>
            <a:xfrm>
              <a:off x="2950650" y="2695400"/>
              <a:ext cx="296200" cy="179225"/>
            </a:xfrm>
            <a:custGeom>
              <a:rect b="b" l="l" r="r" t="t"/>
              <a:pathLst>
                <a:path extrusionOk="0" h="7169" w="11848">
                  <a:moveTo>
                    <a:pt x="1" y="1"/>
                  </a:moveTo>
                  <a:cubicBezTo>
                    <a:pt x="96" y="179"/>
                    <a:pt x="203" y="358"/>
                    <a:pt x="322" y="524"/>
                  </a:cubicBezTo>
                  <a:cubicBezTo>
                    <a:pt x="1763" y="1251"/>
                    <a:pt x="3192" y="2013"/>
                    <a:pt x="4608" y="2787"/>
                  </a:cubicBezTo>
                  <a:cubicBezTo>
                    <a:pt x="7097" y="4108"/>
                    <a:pt x="9538" y="5525"/>
                    <a:pt x="11847" y="7168"/>
                  </a:cubicBezTo>
                  <a:cubicBezTo>
                    <a:pt x="8466" y="3953"/>
                    <a:pt x="4406" y="15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21"/>
            <p:cNvSpPr/>
            <p:nvPr/>
          </p:nvSpPr>
          <p:spPr>
            <a:xfrm>
              <a:off x="2753000" y="2709975"/>
              <a:ext cx="190225" cy="82200"/>
            </a:xfrm>
            <a:custGeom>
              <a:rect b="b" l="l" r="r" t="t"/>
              <a:pathLst>
                <a:path extrusionOk="0" h="3288" w="7609">
                  <a:moveTo>
                    <a:pt x="1" y="1"/>
                  </a:moveTo>
                  <a:cubicBezTo>
                    <a:pt x="382" y="156"/>
                    <a:pt x="918" y="394"/>
                    <a:pt x="1239" y="525"/>
                  </a:cubicBezTo>
                  <a:cubicBezTo>
                    <a:pt x="3585" y="1549"/>
                    <a:pt x="5371" y="2263"/>
                    <a:pt x="7609" y="3287"/>
                  </a:cubicBezTo>
                  <a:cubicBezTo>
                    <a:pt x="7276" y="2894"/>
                    <a:pt x="6954" y="2501"/>
                    <a:pt x="6657" y="2085"/>
                  </a:cubicBezTo>
                  <a:cubicBezTo>
                    <a:pt x="6371" y="1965"/>
                    <a:pt x="6073" y="1846"/>
                    <a:pt x="5787" y="1739"/>
                  </a:cubicBezTo>
                  <a:cubicBezTo>
                    <a:pt x="4120" y="1108"/>
                    <a:pt x="2406" y="632"/>
                    <a:pt x="680" y="180"/>
                  </a:cubicBezTo>
                  <a:cubicBezTo>
                    <a:pt x="465" y="120"/>
                    <a:pt x="227" y="6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21"/>
            <p:cNvSpPr/>
            <p:nvPr/>
          </p:nvSpPr>
          <p:spPr>
            <a:xfrm>
              <a:off x="2991125" y="2796600"/>
              <a:ext cx="207500" cy="127725"/>
            </a:xfrm>
            <a:custGeom>
              <a:rect b="b" l="l" r="r" t="t"/>
              <a:pathLst>
                <a:path extrusionOk="0" h="5109" w="8300">
                  <a:moveTo>
                    <a:pt x="96" y="1"/>
                  </a:moveTo>
                  <a:cubicBezTo>
                    <a:pt x="72" y="48"/>
                    <a:pt x="49" y="96"/>
                    <a:pt x="1" y="120"/>
                  </a:cubicBezTo>
                  <a:cubicBezTo>
                    <a:pt x="120" y="394"/>
                    <a:pt x="239" y="656"/>
                    <a:pt x="358" y="906"/>
                  </a:cubicBezTo>
                  <a:cubicBezTo>
                    <a:pt x="1442" y="1465"/>
                    <a:pt x="2513" y="2037"/>
                    <a:pt x="3597" y="2596"/>
                  </a:cubicBezTo>
                  <a:cubicBezTo>
                    <a:pt x="5180" y="3394"/>
                    <a:pt x="6787" y="4204"/>
                    <a:pt x="8300" y="5108"/>
                  </a:cubicBezTo>
                  <a:cubicBezTo>
                    <a:pt x="6014" y="3275"/>
                    <a:pt x="3466" y="1763"/>
                    <a:pt x="882" y="394"/>
                  </a:cubicBezTo>
                  <a:cubicBezTo>
                    <a:pt x="620" y="263"/>
                    <a:pt x="358" y="120"/>
                    <a:pt x="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21"/>
            <p:cNvSpPr/>
            <p:nvPr/>
          </p:nvSpPr>
          <p:spPr>
            <a:xfrm>
              <a:off x="2281825" y="2644250"/>
              <a:ext cx="420300" cy="50875"/>
            </a:xfrm>
            <a:custGeom>
              <a:rect b="b" l="l" r="r" t="t"/>
              <a:pathLst>
                <a:path extrusionOk="0" h="2035" w="16812">
                  <a:moveTo>
                    <a:pt x="6398" y="1"/>
                  </a:moveTo>
                  <a:cubicBezTo>
                    <a:pt x="5080" y="1"/>
                    <a:pt x="3759" y="80"/>
                    <a:pt x="2441" y="225"/>
                  </a:cubicBezTo>
                  <a:cubicBezTo>
                    <a:pt x="2120" y="237"/>
                    <a:pt x="1786" y="261"/>
                    <a:pt x="1465" y="296"/>
                  </a:cubicBezTo>
                  <a:cubicBezTo>
                    <a:pt x="1131" y="523"/>
                    <a:pt x="822" y="713"/>
                    <a:pt x="536" y="904"/>
                  </a:cubicBezTo>
                  <a:lnTo>
                    <a:pt x="0" y="1261"/>
                  </a:lnTo>
                  <a:cubicBezTo>
                    <a:pt x="1846" y="1058"/>
                    <a:pt x="3763" y="880"/>
                    <a:pt x="6084" y="796"/>
                  </a:cubicBezTo>
                  <a:cubicBezTo>
                    <a:pt x="6209" y="794"/>
                    <a:pt x="6333" y="793"/>
                    <a:pt x="6457" y="793"/>
                  </a:cubicBezTo>
                  <a:cubicBezTo>
                    <a:pt x="7641" y="793"/>
                    <a:pt x="8816" y="891"/>
                    <a:pt x="10002" y="999"/>
                  </a:cubicBezTo>
                  <a:cubicBezTo>
                    <a:pt x="12478" y="1189"/>
                    <a:pt x="14276" y="1475"/>
                    <a:pt x="16812" y="2035"/>
                  </a:cubicBezTo>
                  <a:cubicBezTo>
                    <a:pt x="13491" y="583"/>
                    <a:pt x="9961" y="1"/>
                    <a:pt x="6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21"/>
            <p:cNvSpPr/>
            <p:nvPr/>
          </p:nvSpPr>
          <p:spPr>
            <a:xfrm>
              <a:off x="2668175" y="2780225"/>
              <a:ext cx="467950" cy="185475"/>
            </a:xfrm>
            <a:custGeom>
              <a:rect b="b" l="l" r="r" t="t"/>
              <a:pathLst>
                <a:path extrusionOk="0" h="7419" w="18718">
                  <a:moveTo>
                    <a:pt x="1" y="1"/>
                  </a:moveTo>
                  <a:lnTo>
                    <a:pt x="1" y="1"/>
                  </a:lnTo>
                  <a:cubicBezTo>
                    <a:pt x="465" y="156"/>
                    <a:pt x="917" y="298"/>
                    <a:pt x="1370" y="453"/>
                  </a:cubicBezTo>
                  <a:cubicBezTo>
                    <a:pt x="4132" y="1406"/>
                    <a:pt x="6954" y="2227"/>
                    <a:pt x="9692" y="3275"/>
                  </a:cubicBezTo>
                  <a:cubicBezTo>
                    <a:pt x="11788" y="4144"/>
                    <a:pt x="13157" y="4728"/>
                    <a:pt x="15455" y="5799"/>
                  </a:cubicBezTo>
                  <a:cubicBezTo>
                    <a:pt x="16562" y="6311"/>
                    <a:pt x="17658" y="6811"/>
                    <a:pt x="18717" y="7418"/>
                  </a:cubicBezTo>
                  <a:cubicBezTo>
                    <a:pt x="15634" y="5061"/>
                    <a:pt x="12062" y="3418"/>
                    <a:pt x="8430" y="2084"/>
                  </a:cubicBezTo>
                  <a:cubicBezTo>
                    <a:pt x="6037" y="1239"/>
                    <a:pt x="3549" y="715"/>
                    <a:pt x="1072" y="215"/>
                  </a:cubicBezTo>
                  <a:cubicBezTo>
                    <a:pt x="715" y="144"/>
                    <a:pt x="358" y="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21"/>
            <p:cNvSpPr/>
            <p:nvPr/>
          </p:nvSpPr>
          <p:spPr>
            <a:xfrm>
              <a:off x="2148475" y="2746050"/>
              <a:ext cx="462275" cy="74975"/>
            </a:xfrm>
            <a:custGeom>
              <a:rect b="b" l="l" r="r" t="t"/>
              <a:pathLst>
                <a:path extrusionOk="0" h="2999" w="18491">
                  <a:moveTo>
                    <a:pt x="10459" y="0"/>
                  </a:moveTo>
                  <a:cubicBezTo>
                    <a:pt x="9659" y="0"/>
                    <a:pt x="8859" y="35"/>
                    <a:pt x="8061" y="106"/>
                  </a:cubicBezTo>
                  <a:cubicBezTo>
                    <a:pt x="6037" y="249"/>
                    <a:pt x="4025" y="582"/>
                    <a:pt x="2108" y="1225"/>
                  </a:cubicBezTo>
                  <a:cubicBezTo>
                    <a:pt x="1691" y="1356"/>
                    <a:pt x="1262" y="1499"/>
                    <a:pt x="846" y="1665"/>
                  </a:cubicBezTo>
                  <a:cubicBezTo>
                    <a:pt x="619" y="1904"/>
                    <a:pt x="381" y="2130"/>
                    <a:pt x="155" y="2356"/>
                  </a:cubicBezTo>
                  <a:cubicBezTo>
                    <a:pt x="96" y="2416"/>
                    <a:pt x="48" y="2475"/>
                    <a:pt x="0" y="2535"/>
                  </a:cubicBezTo>
                  <a:cubicBezTo>
                    <a:pt x="12" y="2678"/>
                    <a:pt x="24" y="2844"/>
                    <a:pt x="12" y="2999"/>
                  </a:cubicBezTo>
                  <a:cubicBezTo>
                    <a:pt x="155" y="2951"/>
                    <a:pt x="310" y="2892"/>
                    <a:pt x="453" y="2844"/>
                  </a:cubicBezTo>
                  <a:cubicBezTo>
                    <a:pt x="2155" y="2225"/>
                    <a:pt x="3882" y="1642"/>
                    <a:pt x="5680" y="1344"/>
                  </a:cubicBezTo>
                  <a:cubicBezTo>
                    <a:pt x="7538" y="1023"/>
                    <a:pt x="9756" y="877"/>
                    <a:pt x="11962" y="877"/>
                  </a:cubicBezTo>
                  <a:cubicBezTo>
                    <a:pt x="12130" y="877"/>
                    <a:pt x="12298" y="878"/>
                    <a:pt x="12466" y="880"/>
                  </a:cubicBezTo>
                  <a:cubicBezTo>
                    <a:pt x="14478" y="880"/>
                    <a:pt x="16502" y="939"/>
                    <a:pt x="18491" y="1237"/>
                  </a:cubicBezTo>
                  <a:cubicBezTo>
                    <a:pt x="15896" y="409"/>
                    <a:pt x="13180" y="0"/>
                    <a:pt x="10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21"/>
            <p:cNvSpPr/>
            <p:nvPr/>
          </p:nvSpPr>
          <p:spPr>
            <a:xfrm>
              <a:off x="2688125" y="2878150"/>
              <a:ext cx="372100" cy="128325"/>
            </a:xfrm>
            <a:custGeom>
              <a:rect b="b" l="l" r="r" t="t"/>
              <a:pathLst>
                <a:path extrusionOk="0" h="5133" w="14884">
                  <a:moveTo>
                    <a:pt x="0" y="1"/>
                  </a:moveTo>
                  <a:lnTo>
                    <a:pt x="0" y="1"/>
                  </a:lnTo>
                  <a:cubicBezTo>
                    <a:pt x="358" y="120"/>
                    <a:pt x="715" y="227"/>
                    <a:pt x="1096" y="334"/>
                  </a:cubicBezTo>
                  <a:cubicBezTo>
                    <a:pt x="3667" y="1049"/>
                    <a:pt x="6227" y="1858"/>
                    <a:pt x="8740" y="2751"/>
                  </a:cubicBezTo>
                  <a:cubicBezTo>
                    <a:pt x="10823" y="3501"/>
                    <a:pt x="12919" y="4240"/>
                    <a:pt x="14883" y="5133"/>
                  </a:cubicBezTo>
                  <a:cubicBezTo>
                    <a:pt x="12502" y="3644"/>
                    <a:pt x="9942" y="2394"/>
                    <a:pt x="7275" y="1501"/>
                  </a:cubicBezTo>
                  <a:cubicBezTo>
                    <a:pt x="5156" y="811"/>
                    <a:pt x="2953" y="370"/>
                    <a:pt x="715" y="96"/>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21"/>
            <p:cNvSpPr/>
            <p:nvPr/>
          </p:nvSpPr>
          <p:spPr>
            <a:xfrm>
              <a:off x="2107700" y="2846275"/>
              <a:ext cx="342325" cy="71500"/>
            </a:xfrm>
            <a:custGeom>
              <a:rect b="b" l="l" r="r" t="t"/>
              <a:pathLst>
                <a:path extrusionOk="0" h="2860" w="13693">
                  <a:moveTo>
                    <a:pt x="9769" y="0"/>
                  </a:moveTo>
                  <a:cubicBezTo>
                    <a:pt x="7234" y="0"/>
                    <a:pt x="4709" y="407"/>
                    <a:pt x="2250" y="1145"/>
                  </a:cubicBezTo>
                  <a:cubicBezTo>
                    <a:pt x="1762" y="1288"/>
                    <a:pt x="1250" y="1443"/>
                    <a:pt x="738" y="1586"/>
                  </a:cubicBezTo>
                  <a:cubicBezTo>
                    <a:pt x="560" y="1919"/>
                    <a:pt x="381" y="2228"/>
                    <a:pt x="214" y="2502"/>
                  </a:cubicBezTo>
                  <a:cubicBezTo>
                    <a:pt x="143" y="2621"/>
                    <a:pt x="84" y="2740"/>
                    <a:pt x="0" y="2860"/>
                  </a:cubicBezTo>
                  <a:cubicBezTo>
                    <a:pt x="274" y="2776"/>
                    <a:pt x="560" y="2705"/>
                    <a:pt x="822" y="2621"/>
                  </a:cubicBezTo>
                  <a:cubicBezTo>
                    <a:pt x="2774" y="2026"/>
                    <a:pt x="4751" y="1466"/>
                    <a:pt x="6763" y="1145"/>
                  </a:cubicBezTo>
                  <a:cubicBezTo>
                    <a:pt x="9156" y="693"/>
                    <a:pt x="11180" y="419"/>
                    <a:pt x="13692" y="335"/>
                  </a:cubicBezTo>
                  <a:cubicBezTo>
                    <a:pt x="12387" y="108"/>
                    <a:pt x="11077" y="0"/>
                    <a:pt x="97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21"/>
            <p:cNvSpPr/>
            <p:nvPr/>
          </p:nvSpPr>
          <p:spPr>
            <a:xfrm>
              <a:off x="2708350" y="2980850"/>
              <a:ext cx="319725" cy="78300"/>
            </a:xfrm>
            <a:custGeom>
              <a:rect b="b" l="l" r="r" t="t"/>
              <a:pathLst>
                <a:path extrusionOk="0" h="3132" w="12789">
                  <a:moveTo>
                    <a:pt x="1" y="1"/>
                  </a:moveTo>
                  <a:cubicBezTo>
                    <a:pt x="251" y="48"/>
                    <a:pt x="501" y="96"/>
                    <a:pt x="763" y="155"/>
                  </a:cubicBezTo>
                  <a:cubicBezTo>
                    <a:pt x="2323" y="477"/>
                    <a:pt x="3859" y="1001"/>
                    <a:pt x="5418" y="1358"/>
                  </a:cubicBezTo>
                  <a:cubicBezTo>
                    <a:pt x="7871" y="1941"/>
                    <a:pt x="10348" y="2453"/>
                    <a:pt x="12788" y="3132"/>
                  </a:cubicBezTo>
                  <a:cubicBezTo>
                    <a:pt x="8919" y="1089"/>
                    <a:pt x="5405" y="8"/>
                    <a:pt x="1092" y="8"/>
                  </a:cubicBezTo>
                  <a:cubicBezTo>
                    <a:pt x="932" y="8"/>
                    <a:pt x="771" y="10"/>
                    <a:pt x="608" y="13"/>
                  </a:cubicBezTo>
                  <a:cubicBezTo>
                    <a:pt x="406" y="13"/>
                    <a:pt x="191" y="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21"/>
            <p:cNvSpPr/>
            <p:nvPr/>
          </p:nvSpPr>
          <p:spPr>
            <a:xfrm>
              <a:off x="2775025" y="3046625"/>
              <a:ext cx="174475" cy="44375"/>
            </a:xfrm>
            <a:custGeom>
              <a:rect b="b" l="l" r="r" t="t"/>
              <a:pathLst>
                <a:path extrusionOk="0" h="1775" w="6979">
                  <a:moveTo>
                    <a:pt x="1" y="1"/>
                  </a:moveTo>
                  <a:cubicBezTo>
                    <a:pt x="334" y="108"/>
                    <a:pt x="668" y="227"/>
                    <a:pt x="989" y="334"/>
                  </a:cubicBezTo>
                  <a:cubicBezTo>
                    <a:pt x="1704" y="572"/>
                    <a:pt x="2418" y="834"/>
                    <a:pt x="3156" y="1049"/>
                  </a:cubicBezTo>
                  <a:cubicBezTo>
                    <a:pt x="4406" y="1382"/>
                    <a:pt x="5692" y="1584"/>
                    <a:pt x="6978" y="1775"/>
                  </a:cubicBezTo>
                  <a:cubicBezTo>
                    <a:pt x="5787" y="1251"/>
                    <a:pt x="4561" y="775"/>
                    <a:pt x="3299" y="489"/>
                  </a:cubicBezTo>
                  <a:cubicBezTo>
                    <a:pt x="2204" y="251"/>
                    <a:pt x="1227" y="180"/>
                    <a:pt x="84" y="13"/>
                  </a:cubicBezTo>
                  <a:cubicBezTo>
                    <a:pt x="61" y="13"/>
                    <a:pt x="25"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21"/>
            <p:cNvSpPr/>
            <p:nvPr/>
          </p:nvSpPr>
          <p:spPr>
            <a:xfrm>
              <a:off x="2758675" y="3110625"/>
              <a:ext cx="93175" cy="19075"/>
            </a:xfrm>
            <a:custGeom>
              <a:rect b="b" l="l" r="r" t="t"/>
              <a:pathLst>
                <a:path extrusionOk="0" h="763" w="3727">
                  <a:moveTo>
                    <a:pt x="0" y="1"/>
                  </a:moveTo>
                  <a:cubicBezTo>
                    <a:pt x="1215" y="417"/>
                    <a:pt x="2453" y="715"/>
                    <a:pt x="3727" y="763"/>
                  </a:cubicBezTo>
                  <a:cubicBezTo>
                    <a:pt x="2536" y="263"/>
                    <a:pt x="1274" y="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21"/>
            <p:cNvSpPr/>
            <p:nvPr/>
          </p:nvSpPr>
          <p:spPr>
            <a:xfrm>
              <a:off x="2075550" y="2958525"/>
              <a:ext cx="221175" cy="52725"/>
            </a:xfrm>
            <a:custGeom>
              <a:rect b="b" l="l" r="r" t="t"/>
              <a:pathLst>
                <a:path extrusionOk="0" h="2109" w="8847">
                  <a:moveTo>
                    <a:pt x="8083" y="1"/>
                  </a:moveTo>
                  <a:cubicBezTo>
                    <a:pt x="5633" y="1"/>
                    <a:pt x="3181" y="356"/>
                    <a:pt x="798" y="906"/>
                  </a:cubicBezTo>
                  <a:cubicBezTo>
                    <a:pt x="738" y="906"/>
                    <a:pt x="691" y="917"/>
                    <a:pt x="655" y="941"/>
                  </a:cubicBezTo>
                  <a:cubicBezTo>
                    <a:pt x="488" y="1370"/>
                    <a:pt x="250" y="1775"/>
                    <a:pt x="0" y="2108"/>
                  </a:cubicBezTo>
                  <a:cubicBezTo>
                    <a:pt x="215" y="2072"/>
                    <a:pt x="429" y="2025"/>
                    <a:pt x="655" y="1965"/>
                  </a:cubicBezTo>
                  <a:cubicBezTo>
                    <a:pt x="3394" y="1322"/>
                    <a:pt x="6072" y="489"/>
                    <a:pt x="8847" y="13"/>
                  </a:cubicBezTo>
                  <a:cubicBezTo>
                    <a:pt x="8592" y="5"/>
                    <a:pt x="8337" y="1"/>
                    <a:pt x="80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21"/>
            <p:cNvSpPr/>
            <p:nvPr/>
          </p:nvSpPr>
          <p:spPr>
            <a:xfrm>
              <a:off x="2540175" y="3077800"/>
              <a:ext cx="175350" cy="23625"/>
            </a:xfrm>
            <a:custGeom>
              <a:rect b="b" l="l" r="r" t="t"/>
              <a:pathLst>
                <a:path extrusionOk="0" h="945" w="7014">
                  <a:moveTo>
                    <a:pt x="2122" y="1"/>
                  </a:moveTo>
                  <a:cubicBezTo>
                    <a:pt x="1421" y="1"/>
                    <a:pt x="711" y="95"/>
                    <a:pt x="1" y="171"/>
                  </a:cubicBezTo>
                  <a:cubicBezTo>
                    <a:pt x="882" y="266"/>
                    <a:pt x="1977" y="480"/>
                    <a:pt x="3001" y="671"/>
                  </a:cubicBezTo>
                  <a:cubicBezTo>
                    <a:pt x="4335" y="885"/>
                    <a:pt x="5668" y="885"/>
                    <a:pt x="7014" y="945"/>
                  </a:cubicBezTo>
                  <a:cubicBezTo>
                    <a:pt x="5502" y="433"/>
                    <a:pt x="3942" y="52"/>
                    <a:pt x="2346" y="4"/>
                  </a:cubicBezTo>
                  <a:cubicBezTo>
                    <a:pt x="2272" y="2"/>
                    <a:pt x="2197" y="1"/>
                    <a:pt x="21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21"/>
            <p:cNvSpPr/>
            <p:nvPr/>
          </p:nvSpPr>
          <p:spPr>
            <a:xfrm>
              <a:off x="2438100" y="3116000"/>
              <a:ext cx="435475" cy="64000"/>
            </a:xfrm>
            <a:custGeom>
              <a:rect b="b" l="l" r="r" t="t"/>
              <a:pathLst>
                <a:path extrusionOk="0" h="2560" w="17419">
                  <a:moveTo>
                    <a:pt x="0" y="0"/>
                  </a:moveTo>
                  <a:cubicBezTo>
                    <a:pt x="72" y="24"/>
                    <a:pt x="167" y="24"/>
                    <a:pt x="238" y="48"/>
                  </a:cubicBezTo>
                  <a:cubicBezTo>
                    <a:pt x="2143" y="310"/>
                    <a:pt x="3977" y="917"/>
                    <a:pt x="5870" y="1262"/>
                  </a:cubicBezTo>
                  <a:cubicBezTo>
                    <a:pt x="9775" y="2024"/>
                    <a:pt x="13311" y="2429"/>
                    <a:pt x="17419" y="2560"/>
                  </a:cubicBezTo>
                  <a:cubicBezTo>
                    <a:pt x="14323" y="1929"/>
                    <a:pt x="11240" y="1203"/>
                    <a:pt x="8132" y="726"/>
                  </a:cubicBezTo>
                  <a:cubicBezTo>
                    <a:pt x="5941" y="369"/>
                    <a:pt x="3727" y="24"/>
                    <a:pt x="1512" y="24"/>
                  </a:cubicBezTo>
                  <a:cubicBezTo>
                    <a:pt x="1000" y="12"/>
                    <a:pt x="500"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21"/>
            <p:cNvSpPr/>
            <p:nvPr/>
          </p:nvSpPr>
          <p:spPr>
            <a:xfrm>
              <a:off x="2586625" y="3185650"/>
              <a:ext cx="57475" cy="8950"/>
            </a:xfrm>
            <a:custGeom>
              <a:rect b="b" l="l" r="r" t="t"/>
              <a:pathLst>
                <a:path extrusionOk="0" h="358" w="2299">
                  <a:moveTo>
                    <a:pt x="0" y="0"/>
                  </a:moveTo>
                  <a:lnTo>
                    <a:pt x="0" y="0"/>
                  </a:lnTo>
                  <a:cubicBezTo>
                    <a:pt x="723" y="207"/>
                    <a:pt x="1468" y="358"/>
                    <a:pt x="2214" y="358"/>
                  </a:cubicBezTo>
                  <a:cubicBezTo>
                    <a:pt x="2242" y="358"/>
                    <a:pt x="2270" y="358"/>
                    <a:pt x="2298" y="357"/>
                  </a:cubicBezTo>
                  <a:cubicBezTo>
                    <a:pt x="1548" y="95"/>
                    <a:pt x="774"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21"/>
            <p:cNvSpPr/>
            <p:nvPr/>
          </p:nvSpPr>
          <p:spPr>
            <a:xfrm>
              <a:off x="2183600" y="3205275"/>
              <a:ext cx="183675" cy="36600"/>
            </a:xfrm>
            <a:custGeom>
              <a:rect b="b" l="l" r="r" t="t"/>
              <a:pathLst>
                <a:path extrusionOk="0" h="1464" w="7347">
                  <a:moveTo>
                    <a:pt x="0" y="1"/>
                  </a:moveTo>
                  <a:lnTo>
                    <a:pt x="0" y="1"/>
                  </a:lnTo>
                  <a:cubicBezTo>
                    <a:pt x="119" y="310"/>
                    <a:pt x="155" y="668"/>
                    <a:pt x="36" y="965"/>
                  </a:cubicBezTo>
                  <a:cubicBezTo>
                    <a:pt x="2022" y="1300"/>
                    <a:pt x="4049" y="1463"/>
                    <a:pt x="6069" y="1463"/>
                  </a:cubicBezTo>
                  <a:cubicBezTo>
                    <a:pt x="6495" y="1463"/>
                    <a:pt x="6921" y="1456"/>
                    <a:pt x="7346" y="1442"/>
                  </a:cubicBezTo>
                  <a:cubicBezTo>
                    <a:pt x="4870" y="1084"/>
                    <a:pt x="2441" y="47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21"/>
            <p:cNvSpPr/>
            <p:nvPr/>
          </p:nvSpPr>
          <p:spPr>
            <a:xfrm>
              <a:off x="1196575" y="1572950"/>
              <a:ext cx="501275" cy="314350"/>
            </a:xfrm>
            <a:custGeom>
              <a:rect b="b" l="l" r="r" t="t"/>
              <a:pathLst>
                <a:path extrusionOk="0" h="12574" w="20051">
                  <a:moveTo>
                    <a:pt x="20050" y="0"/>
                  </a:moveTo>
                  <a:cubicBezTo>
                    <a:pt x="17776" y="369"/>
                    <a:pt x="15550" y="1131"/>
                    <a:pt x="13454" y="2072"/>
                  </a:cubicBezTo>
                  <a:cubicBezTo>
                    <a:pt x="11740" y="2870"/>
                    <a:pt x="10156" y="3882"/>
                    <a:pt x="8585" y="4929"/>
                  </a:cubicBezTo>
                  <a:cubicBezTo>
                    <a:pt x="5906" y="6680"/>
                    <a:pt x="3405" y="8727"/>
                    <a:pt x="1298" y="11121"/>
                  </a:cubicBezTo>
                  <a:cubicBezTo>
                    <a:pt x="869" y="11609"/>
                    <a:pt x="429" y="12097"/>
                    <a:pt x="0" y="12573"/>
                  </a:cubicBezTo>
                  <a:cubicBezTo>
                    <a:pt x="191" y="12395"/>
                    <a:pt x="405" y="12228"/>
                    <a:pt x="607" y="12073"/>
                  </a:cubicBezTo>
                  <a:cubicBezTo>
                    <a:pt x="1226" y="11609"/>
                    <a:pt x="1822" y="11180"/>
                    <a:pt x="2298" y="10823"/>
                  </a:cubicBezTo>
                  <a:cubicBezTo>
                    <a:pt x="5096" y="8680"/>
                    <a:pt x="7322" y="6799"/>
                    <a:pt x="10228" y="4917"/>
                  </a:cubicBezTo>
                  <a:cubicBezTo>
                    <a:pt x="11942" y="3763"/>
                    <a:pt x="13740" y="2774"/>
                    <a:pt x="15597" y="1881"/>
                  </a:cubicBezTo>
                  <a:cubicBezTo>
                    <a:pt x="17121" y="1131"/>
                    <a:pt x="18467" y="524"/>
                    <a:pt x="20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21"/>
            <p:cNvSpPr/>
            <p:nvPr/>
          </p:nvSpPr>
          <p:spPr>
            <a:xfrm>
              <a:off x="1099225" y="1511325"/>
              <a:ext cx="594150" cy="385500"/>
            </a:xfrm>
            <a:custGeom>
              <a:rect b="b" l="l" r="r" t="t"/>
              <a:pathLst>
                <a:path extrusionOk="0" h="15420" w="23766">
                  <a:moveTo>
                    <a:pt x="23766" y="1"/>
                  </a:moveTo>
                  <a:lnTo>
                    <a:pt x="23766" y="1"/>
                  </a:lnTo>
                  <a:cubicBezTo>
                    <a:pt x="21313" y="394"/>
                    <a:pt x="18896" y="1144"/>
                    <a:pt x="16610" y="2108"/>
                  </a:cubicBezTo>
                  <a:cubicBezTo>
                    <a:pt x="14229" y="3132"/>
                    <a:pt x="11990" y="4489"/>
                    <a:pt x="9883" y="5978"/>
                  </a:cubicBezTo>
                  <a:cubicBezTo>
                    <a:pt x="7061" y="7918"/>
                    <a:pt x="4442" y="10133"/>
                    <a:pt x="2203" y="12705"/>
                  </a:cubicBezTo>
                  <a:cubicBezTo>
                    <a:pt x="1430" y="13586"/>
                    <a:pt x="691" y="14490"/>
                    <a:pt x="1" y="15419"/>
                  </a:cubicBezTo>
                  <a:cubicBezTo>
                    <a:pt x="72" y="15395"/>
                    <a:pt x="120" y="15360"/>
                    <a:pt x="156" y="15312"/>
                  </a:cubicBezTo>
                  <a:cubicBezTo>
                    <a:pt x="1203" y="14300"/>
                    <a:pt x="2358" y="13407"/>
                    <a:pt x="3430" y="12419"/>
                  </a:cubicBezTo>
                  <a:cubicBezTo>
                    <a:pt x="4799" y="11216"/>
                    <a:pt x="6144" y="9954"/>
                    <a:pt x="7537" y="8787"/>
                  </a:cubicBezTo>
                  <a:cubicBezTo>
                    <a:pt x="9347" y="7323"/>
                    <a:pt x="11216" y="5930"/>
                    <a:pt x="13372" y="4584"/>
                  </a:cubicBezTo>
                  <a:cubicBezTo>
                    <a:pt x="15003" y="3584"/>
                    <a:pt x="16729" y="2763"/>
                    <a:pt x="18467" y="1989"/>
                  </a:cubicBezTo>
                  <a:cubicBezTo>
                    <a:pt x="20146" y="1275"/>
                    <a:pt x="21884" y="548"/>
                    <a:pt x="23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21"/>
            <p:cNvSpPr/>
            <p:nvPr/>
          </p:nvSpPr>
          <p:spPr>
            <a:xfrm>
              <a:off x="1023925" y="1470550"/>
              <a:ext cx="549500" cy="414950"/>
            </a:xfrm>
            <a:custGeom>
              <a:rect b="b" l="l" r="r" t="t"/>
              <a:pathLst>
                <a:path extrusionOk="0" h="16598" w="21980">
                  <a:moveTo>
                    <a:pt x="21979" y="0"/>
                  </a:moveTo>
                  <a:lnTo>
                    <a:pt x="21979" y="0"/>
                  </a:lnTo>
                  <a:cubicBezTo>
                    <a:pt x="20277" y="512"/>
                    <a:pt x="18574" y="1108"/>
                    <a:pt x="16967" y="1894"/>
                  </a:cubicBezTo>
                  <a:cubicBezTo>
                    <a:pt x="14609" y="3060"/>
                    <a:pt x="12431" y="4513"/>
                    <a:pt x="10323" y="6073"/>
                  </a:cubicBezTo>
                  <a:cubicBezTo>
                    <a:pt x="7251" y="8406"/>
                    <a:pt x="4311" y="11002"/>
                    <a:pt x="1917" y="14038"/>
                  </a:cubicBezTo>
                  <a:cubicBezTo>
                    <a:pt x="1251" y="14859"/>
                    <a:pt x="655" y="15729"/>
                    <a:pt x="1" y="16598"/>
                  </a:cubicBezTo>
                  <a:cubicBezTo>
                    <a:pt x="72" y="16526"/>
                    <a:pt x="155" y="16431"/>
                    <a:pt x="239" y="16360"/>
                  </a:cubicBezTo>
                  <a:cubicBezTo>
                    <a:pt x="1084" y="15538"/>
                    <a:pt x="1941" y="14705"/>
                    <a:pt x="2787" y="13895"/>
                  </a:cubicBezTo>
                  <a:cubicBezTo>
                    <a:pt x="4061" y="12657"/>
                    <a:pt x="5299" y="11395"/>
                    <a:pt x="6597" y="10168"/>
                  </a:cubicBezTo>
                  <a:cubicBezTo>
                    <a:pt x="7787" y="9049"/>
                    <a:pt x="9585" y="7549"/>
                    <a:pt x="10597" y="6763"/>
                  </a:cubicBezTo>
                  <a:cubicBezTo>
                    <a:pt x="14121" y="4096"/>
                    <a:pt x="17967" y="1846"/>
                    <a:pt x="21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21"/>
            <p:cNvSpPr/>
            <p:nvPr/>
          </p:nvSpPr>
          <p:spPr>
            <a:xfrm>
              <a:off x="1068575" y="1411900"/>
              <a:ext cx="464075" cy="311675"/>
            </a:xfrm>
            <a:custGeom>
              <a:rect b="b" l="l" r="r" t="t"/>
              <a:pathLst>
                <a:path extrusionOk="0" h="12467" w="18563">
                  <a:moveTo>
                    <a:pt x="18562" y="1"/>
                  </a:moveTo>
                  <a:lnTo>
                    <a:pt x="18562" y="1"/>
                  </a:lnTo>
                  <a:cubicBezTo>
                    <a:pt x="14764" y="846"/>
                    <a:pt x="11264" y="2692"/>
                    <a:pt x="8132" y="4942"/>
                  </a:cubicBezTo>
                  <a:cubicBezTo>
                    <a:pt x="7001" y="5752"/>
                    <a:pt x="5882" y="6561"/>
                    <a:pt x="4822" y="7466"/>
                  </a:cubicBezTo>
                  <a:cubicBezTo>
                    <a:pt x="3691" y="8454"/>
                    <a:pt x="2667" y="9550"/>
                    <a:pt x="1655" y="10657"/>
                  </a:cubicBezTo>
                  <a:cubicBezTo>
                    <a:pt x="1132" y="11217"/>
                    <a:pt x="608" y="11788"/>
                    <a:pt x="96" y="12360"/>
                  </a:cubicBezTo>
                  <a:cubicBezTo>
                    <a:pt x="75" y="12381"/>
                    <a:pt x="58" y="12406"/>
                    <a:pt x="40" y="12428"/>
                  </a:cubicBezTo>
                  <a:lnTo>
                    <a:pt x="40" y="12428"/>
                  </a:lnTo>
                  <a:cubicBezTo>
                    <a:pt x="58" y="12412"/>
                    <a:pt x="75" y="12398"/>
                    <a:pt x="96" y="12383"/>
                  </a:cubicBezTo>
                  <a:cubicBezTo>
                    <a:pt x="870" y="11693"/>
                    <a:pt x="1667" y="11038"/>
                    <a:pt x="2477" y="10407"/>
                  </a:cubicBezTo>
                  <a:cubicBezTo>
                    <a:pt x="5751" y="7728"/>
                    <a:pt x="8704" y="5359"/>
                    <a:pt x="12442" y="3180"/>
                  </a:cubicBezTo>
                  <a:cubicBezTo>
                    <a:pt x="14419" y="2001"/>
                    <a:pt x="16419" y="846"/>
                    <a:pt x="18562" y="1"/>
                  </a:cubicBezTo>
                  <a:close/>
                  <a:moveTo>
                    <a:pt x="40" y="12428"/>
                  </a:moveTo>
                  <a:lnTo>
                    <a:pt x="40" y="12428"/>
                  </a:lnTo>
                  <a:cubicBezTo>
                    <a:pt x="28" y="12440"/>
                    <a:pt x="15" y="12452"/>
                    <a:pt x="0" y="12467"/>
                  </a:cubicBezTo>
                  <a:cubicBezTo>
                    <a:pt x="15" y="12457"/>
                    <a:pt x="28" y="12443"/>
                    <a:pt x="40" y="1242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21"/>
            <p:cNvSpPr/>
            <p:nvPr/>
          </p:nvSpPr>
          <p:spPr>
            <a:xfrm>
              <a:off x="1213225" y="1280650"/>
              <a:ext cx="489675" cy="240525"/>
            </a:xfrm>
            <a:custGeom>
              <a:rect b="b" l="l" r="r" t="t"/>
              <a:pathLst>
                <a:path extrusionOk="0" h="9621" w="19587">
                  <a:moveTo>
                    <a:pt x="19587" y="0"/>
                  </a:moveTo>
                  <a:cubicBezTo>
                    <a:pt x="18158" y="24"/>
                    <a:pt x="16765" y="310"/>
                    <a:pt x="15396" y="691"/>
                  </a:cubicBezTo>
                  <a:cubicBezTo>
                    <a:pt x="13241" y="1274"/>
                    <a:pt x="11181" y="2155"/>
                    <a:pt x="9204" y="3167"/>
                  </a:cubicBezTo>
                  <a:cubicBezTo>
                    <a:pt x="6609" y="4441"/>
                    <a:pt x="4168" y="6013"/>
                    <a:pt x="2013" y="7930"/>
                  </a:cubicBezTo>
                  <a:lnTo>
                    <a:pt x="1" y="9621"/>
                  </a:lnTo>
                  <a:cubicBezTo>
                    <a:pt x="49" y="9585"/>
                    <a:pt x="96" y="9549"/>
                    <a:pt x="144" y="9525"/>
                  </a:cubicBezTo>
                  <a:cubicBezTo>
                    <a:pt x="1061" y="8906"/>
                    <a:pt x="2013" y="8335"/>
                    <a:pt x="2966" y="7763"/>
                  </a:cubicBezTo>
                  <a:cubicBezTo>
                    <a:pt x="4728" y="6680"/>
                    <a:pt x="6466" y="5560"/>
                    <a:pt x="8264" y="4548"/>
                  </a:cubicBezTo>
                  <a:cubicBezTo>
                    <a:pt x="9824" y="3655"/>
                    <a:pt x="12133" y="2608"/>
                    <a:pt x="13479" y="2060"/>
                  </a:cubicBezTo>
                  <a:cubicBezTo>
                    <a:pt x="15205" y="1346"/>
                    <a:pt x="17444" y="369"/>
                    <a:pt x="195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21"/>
            <p:cNvSpPr/>
            <p:nvPr/>
          </p:nvSpPr>
          <p:spPr>
            <a:xfrm>
              <a:off x="1193600" y="1222900"/>
              <a:ext cx="407200" cy="216425"/>
            </a:xfrm>
            <a:custGeom>
              <a:rect b="b" l="l" r="r" t="t"/>
              <a:pathLst>
                <a:path extrusionOk="0" h="8657" w="16288">
                  <a:moveTo>
                    <a:pt x="16288" y="0"/>
                  </a:moveTo>
                  <a:lnTo>
                    <a:pt x="16288" y="0"/>
                  </a:lnTo>
                  <a:cubicBezTo>
                    <a:pt x="14419" y="262"/>
                    <a:pt x="12573" y="715"/>
                    <a:pt x="10823" y="1346"/>
                  </a:cubicBezTo>
                  <a:cubicBezTo>
                    <a:pt x="7120" y="2775"/>
                    <a:pt x="3822" y="5073"/>
                    <a:pt x="964" y="7799"/>
                  </a:cubicBezTo>
                  <a:cubicBezTo>
                    <a:pt x="655" y="8085"/>
                    <a:pt x="333" y="8382"/>
                    <a:pt x="0" y="8656"/>
                  </a:cubicBezTo>
                  <a:cubicBezTo>
                    <a:pt x="476" y="8335"/>
                    <a:pt x="976" y="8025"/>
                    <a:pt x="1488" y="7728"/>
                  </a:cubicBezTo>
                  <a:cubicBezTo>
                    <a:pt x="3822" y="6382"/>
                    <a:pt x="6048" y="4870"/>
                    <a:pt x="8394" y="3572"/>
                  </a:cubicBezTo>
                  <a:cubicBezTo>
                    <a:pt x="11073" y="2108"/>
                    <a:pt x="13609" y="917"/>
                    <a:pt x="16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21"/>
            <p:cNvSpPr/>
            <p:nvPr/>
          </p:nvSpPr>
          <p:spPr>
            <a:xfrm>
              <a:off x="1214725" y="1167250"/>
              <a:ext cx="293800" cy="173550"/>
            </a:xfrm>
            <a:custGeom>
              <a:rect b="b" l="l" r="r" t="t"/>
              <a:pathLst>
                <a:path extrusionOk="0" h="6942" w="11752">
                  <a:moveTo>
                    <a:pt x="11752" y="0"/>
                  </a:moveTo>
                  <a:lnTo>
                    <a:pt x="11752" y="0"/>
                  </a:lnTo>
                  <a:cubicBezTo>
                    <a:pt x="7382" y="1048"/>
                    <a:pt x="3656" y="3369"/>
                    <a:pt x="477" y="6477"/>
                  </a:cubicBezTo>
                  <a:cubicBezTo>
                    <a:pt x="310" y="6632"/>
                    <a:pt x="167" y="6787"/>
                    <a:pt x="0" y="6941"/>
                  </a:cubicBezTo>
                  <a:cubicBezTo>
                    <a:pt x="286" y="6763"/>
                    <a:pt x="536" y="6584"/>
                    <a:pt x="810" y="6406"/>
                  </a:cubicBezTo>
                  <a:cubicBezTo>
                    <a:pt x="2346" y="5453"/>
                    <a:pt x="3918" y="4584"/>
                    <a:pt x="5418" y="3619"/>
                  </a:cubicBezTo>
                  <a:cubicBezTo>
                    <a:pt x="7478" y="2322"/>
                    <a:pt x="9525" y="988"/>
                    <a:pt x="11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21"/>
            <p:cNvSpPr/>
            <p:nvPr/>
          </p:nvSpPr>
          <p:spPr>
            <a:xfrm>
              <a:off x="1213225" y="1134500"/>
              <a:ext cx="207800" cy="134275"/>
            </a:xfrm>
            <a:custGeom>
              <a:rect b="b" l="l" r="r" t="t"/>
              <a:pathLst>
                <a:path extrusionOk="0" h="5371" w="8312">
                  <a:moveTo>
                    <a:pt x="8311" y="0"/>
                  </a:moveTo>
                  <a:lnTo>
                    <a:pt x="8311" y="0"/>
                  </a:lnTo>
                  <a:cubicBezTo>
                    <a:pt x="5216" y="834"/>
                    <a:pt x="2382" y="2632"/>
                    <a:pt x="287" y="5037"/>
                  </a:cubicBezTo>
                  <a:cubicBezTo>
                    <a:pt x="203" y="5144"/>
                    <a:pt x="96" y="5251"/>
                    <a:pt x="1" y="5370"/>
                  </a:cubicBezTo>
                  <a:cubicBezTo>
                    <a:pt x="227" y="5168"/>
                    <a:pt x="453" y="4989"/>
                    <a:pt x="680" y="4810"/>
                  </a:cubicBezTo>
                  <a:cubicBezTo>
                    <a:pt x="1763" y="3965"/>
                    <a:pt x="3120" y="3179"/>
                    <a:pt x="4335" y="2417"/>
                  </a:cubicBezTo>
                  <a:cubicBezTo>
                    <a:pt x="5644" y="1572"/>
                    <a:pt x="6907" y="691"/>
                    <a:pt x="83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21"/>
            <p:cNvSpPr/>
            <p:nvPr/>
          </p:nvSpPr>
          <p:spPr>
            <a:xfrm>
              <a:off x="941475" y="946375"/>
              <a:ext cx="448900" cy="252725"/>
            </a:xfrm>
            <a:custGeom>
              <a:rect b="b" l="l" r="r" t="t"/>
              <a:pathLst>
                <a:path extrusionOk="0" h="10109" w="17956">
                  <a:moveTo>
                    <a:pt x="17955" y="1"/>
                  </a:moveTo>
                  <a:lnTo>
                    <a:pt x="17955" y="1"/>
                  </a:lnTo>
                  <a:cubicBezTo>
                    <a:pt x="15431" y="429"/>
                    <a:pt x="12954" y="1215"/>
                    <a:pt x="10633" y="2310"/>
                  </a:cubicBezTo>
                  <a:cubicBezTo>
                    <a:pt x="8775" y="3227"/>
                    <a:pt x="6942" y="4263"/>
                    <a:pt x="5251" y="5466"/>
                  </a:cubicBezTo>
                  <a:cubicBezTo>
                    <a:pt x="3644" y="6609"/>
                    <a:pt x="2227" y="8002"/>
                    <a:pt x="786" y="9359"/>
                  </a:cubicBezTo>
                  <a:cubicBezTo>
                    <a:pt x="512" y="9621"/>
                    <a:pt x="251" y="9859"/>
                    <a:pt x="0" y="10109"/>
                  </a:cubicBezTo>
                  <a:cubicBezTo>
                    <a:pt x="453" y="9764"/>
                    <a:pt x="953" y="9418"/>
                    <a:pt x="1441" y="9109"/>
                  </a:cubicBezTo>
                  <a:cubicBezTo>
                    <a:pt x="3668" y="7740"/>
                    <a:pt x="5811" y="6216"/>
                    <a:pt x="8061" y="4858"/>
                  </a:cubicBezTo>
                  <a:cubicBezTo>
                    <a:pt x="9609" y="3918"/>
                    <a:pt x="11204" y="3096"/>
                    <a:pt x="12812" y="2275"/>
                  </a:cubicBezTo>
                  <a:cubicBezTo>
                    <a:pt x="14550" y="1394"/>
                    <a:pt x="16157" y="644"/>
                    <a:pt x="17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21"/>
            <p:cNvSpPr/>
            <p:nvPr/>
          </p:nvSpPr>
          <p:spPr>
            <a:xfrm>
              <a:off x="954275" y="910950"/>
              <a:ext cx="339050" cy="172375"/>
            </a:xfrm>
            <a:custGeom>
              <a:rect b="b" l="l" r="r" t="t"/>
              <a:pathLst>
                <a:path extrusionOk="0" h="6895" w="13562">
                  <a:moveTo>
                    <a:pt x="13562" y="1"/>
                  </a:moveTo>
                  <a:lnTo>
                    <a:pt x="13562" y="1"/>
                  </a:lnTo>
                  <a:cubicBezTo>
                    <a:pt x="11002" y="537"/>
                    <a:pt x="8466" y="1346"/>
                    <a:pt x="6108" y="2489"/>
                  </a:cubicBezTo>
                  <a:cubicBezTo>
                    <a:pt x="3941" y="3656"/>
                    <a:pt x="2286" y="4823"/>
                    <a:pt x="596" y="6347"/>
                  </a:cubicBezTo>
                  <a:cubicBezTo>
                    <a:pt x="405" y="6525"/>
                    <a:pt x="203" y="6704"/>
                    <a:pt x="0" y="6894"/>
                  </a:cubicBezTo>
                  <a:cubicBezTo>
                    <a:pt x="262" y="6716"/>
                    <a:pt x="524" y="6549"/>
                    <a:pt x="774" y="6394"/>
                  </a:cubicBezTo>
                  <a:cubicBezTo>
                    <a:pt x="2215" y="5525"/>
                    <a:pt x="3775" y="4858"/>
                    <a:pt x="5239" y="4037"/>
                  </a:cubicBezTo>
                  <a:cubicBezTo>
                    <a:pt x="7966" y="2620"/>
                    <a:pt x="10752" y="1156"/>
                    <a:pt x="135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21"/>
            <p:cNvSpPr/>
            <p:nvPr/>
          </p:nvSpPr>
          <p:spPr>
            <a:xfrm>
              <a:off x="917950" y="904400"/>
              <a:ext cx="225050" cy="111950"/>
            </a:xfrm>
            <a:custGeom>
              <a:rect b="b" l="l" r="r" t="t"/>
              <a:pathLst>
                <a:path extrusionOk="0" h="4478" w="9002">
                  <a:moveTo>
                    <a:pt x="9002" y="1"/>
                  </a:moveTo>
                  <a:lnTo>
                    <a:pt x="9002" y="1"/>
                  </a:lnTo>
                  <a:cubicBezTo>
                    <a:pt x="7288" y="275"/>
                    <a:pt x="5621" y="882"/>
                    <a:pt x="4073" y="1668"/>
                  </a:cubicBezTo>
                  <a:cubicBezTo>
                    <a:pt x="2763" y="2382"/>
                    <a:pt x="1549" y="3275"/>
                    <a:pt x="406" y="4156"/>
                  </a:cubicBezTo>
                  <a:cubicBezTo>
                    <a:pt x="263" y="4251"/>
                    <a:pt x="132" y="4358"/>
                    <a:pt x="1" y="4478"/>
                  </a:cubicBezTo>
                  <a:cubicBezTo>
                    <a:pt x="108" y="4394"/>
                    <a:pt x="239" y="4311"/>
                    <a:pt x="370" y="4239"/>
                  </a:cubicBezTo>
                  <a:cubicBezTo>
                    <a:pt x="2013" y="3346"/>
                    <a:pt x="2989" y="3085"/>
                    <a:pt x="4430" y="2394"/>
                  </a:cubicBezTo>
                  <a:cubicBezTo>
                    <a:pt x="5978" y="1656"/>
                    <a:pt x="7442" y="715"/>
                    <a:pt x="9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21"/>
            <p:cNvSpPr/>
            <p:nvPr/>
          </p:nvSpPr>
          <p:spPr>
            <a:xfrm>
              <a:off x="845025" y="901425"/>
              <a:ext cx="108675" cy="68800"/>
            </a:xfrm>
            <a:custGeom>
              <a:rect b="b" l="l" r="r" t="t"/>
              <a:pathLst>
                <a:path extrusionOk="0" h="2752" w="4347">
                  <a:moveTo>
                    <a:pt x="4347" y="1"/>
                  </a:moveTo>
                  <a:lnTo>
                    <a:pt x="4347" y="1"/>
                  </a:lnTo>
                  <a:cubicBezTo>
                    <a:pt x="2656" y="596"/>
                    <a:pt x="1275" y="1596"/>
                    <a:pt x="1" y="2751"/>
                  </a:cubicBezTo>
                  <a:cubicBezTo>
                    <a:pt x="549" y="2430"/>
                    <a:pt x="1608" y="1799"/>
                    <a:pt x="2323" y="1358"/>
                  </a:cubicBezTo>
                  <a:cubicBezTo>
                    <a:pt x="3013" y="918"/>
                    <a:pt x="3656" y="429"/>
                    <a:pt x="4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21"/>
            <p:cNvSpPr/>
            <p:nvPr/>
          </p:nvSpPr>
          <p:spPr>
            <a:xfrm>
              <a:off x="533400" y="1434825"/>
              <a:ext cx="182775" cy="228625"/>
            </a:xfrm>
            <a:custGeom>
              <a:rect b="b" l="l" r="r" t="t"/>
              <a:pathLst>
                <a:path extrusionOk="0" h="9145" w="7311">
                  <a:moveTo>
                    <a:pt x="7310" y="1"/>
                  </a:moveTo>
                  <a:lnTo>
                    <a:pt x="7310" y="1"/>
                  </a:lnTo>
                  <a:cubicBezTo>
                    <a:pt x="4846" y="1572"/>
                    <a:pt x="2869" y="3799"/>
                    <a:pt x="1357" y="6275"/>
                  </a:cubicBezTo>
                  <a:cubicBezTo>
                    <a:pt x="905" y="7025"/>
                    <a:pt x="452" y="7740"/>
                    <a:pt x="179" y="8514"/>
                  </a:cubicBezTo>
                  <a:cubicBezTo>
                    <a:pt x="107" y="8728"/>
                    <a:pt x="48" y="8930"/>
                    <a:pt x="0" y="9145"/>
                  </a:cubicBezTo>
                  <a:cubicBezTo>
                    <a:pt x="95" y="8954"/>
                    <a:pt x="179" y="8776"/>
                    <a:pt x="310" y="8609"/>
                  </a:cubicBezTo>
                  <a:cubicBezTo>
                    <a:pt x="607" y="8156"/>
                    <a:pt x="881" y="7847"/>
                    <a:pt x="1274" y="7406"/>
                  </a:cubicBezTo>
                  <a:cubicBezTo>
                    <a:pt x="1917" y="6668"/>
                    <a:pt x="2536" y="5930"/>
                    <a:pt x="3143" y="5168"/>
                  </a:cubicBezTo>
                  <a:cubicBezTo>
                    <a:pt x="4453" y="3549"/>
                    <a:pt x="5620" y="1810"/>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21"/>
            <p:cNvSpPr/>
            <p:nvPr/>
          </p:nvSpPr>
          <p:spPr>
            <a:xfrm>
              <a:off x="611675" y="1422925"/>
              <a:ext cx="254525" cy="295900"/>
            </a:xfrm>
            <a:custGeom>
              <a:rect b="b" l="l" r="r" t="t"/>
              <a:pathLst>
                <a:path extrusionOk="0" h="11836" w="10181">
                  <a:moveTo>
                    <a:pt x="10180" y="0"/>
                  </a:moveTo>
                  <a:lnTo>
                    <a:pt x="10180" y="0"/>
                  </a:lnTo>
                  <a:cubicBezTo>
                    <a:pt x="7632" y="1655"/>
                    <a:pt x="5418" y="3799"/>
                    <a:pt x="3525" y="6168"/>
                  </a:cubicBezTo>
                  <a:cubicBezTo>
                    <a:pt x="2322" y="7728"/>
                    <a:pt x="1310" y="9442"/>
                    <a:pt x="369" y="11168"/>
                  </a:cubicBezTo>
                  <a:cubicBezTo>
                    <a:pt x="250" y="11395"/>
                    <a:pt x="119" y="11609"/>
                    <a:pt x="0" y="11835"/>
                  </a:cubicBezTo>
                  <a:cubicBezTo>
                    <a:pt x="227" y="11526"/>
                    <a:pt x="465" y="11228"/>
                    <a:pt x="715" y="10942"/>
                  </a:cubicBezTo>
                  <a:cubicBezTo>
                    <a:pt x="2453" y="8918"/>
                    <a:pt x="4168" y="6882"/>
                    <a:pt x="5894" y="4822"/>
                  </a:cubicBezTo>
                  <a:cubicBezTo>
                    <a:pt x="7263" y="3156"/>
                    <a:pt x="8597" y="1477"/>
                    <a:pt x="101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21"/>
            <p:cNvSpPr/>
            <p:nvPr/>
          </p:nvSpPr>
          <p:spPr>
            <a:xfrm>
              <a:off x="745325" y="1507450"/>
              <a:ext cx="185750" cy="228925"/>
            </a:xfrm>
            <a:custGeom>
              <a:rect b="b" l="l" r="r" t="t"/>
              <a:pathLst>
                <a:path extrusionOk="0" h="9157" w="7430">
                  <a:moveTo>
                    <a:pt x="7430" y="1"/>
                  </a:moveTo>
                  <a:cubicBezTo>
                    <a:pt x="5858" y="1203"/>
                    <a:pt x="4417" y="2573"/>
                    <a:pt x="3144" y="4061"/>
                  </a:cubicBezTo>
                  <a:cubicBezTo>
                    <a:pt x="1977" y="5490"/>
                    <a:pt x="917" y="7037"/>
                    <a:pt x="179" y="8728"/>
                  </a:cubicBezTo>
                  <a:cubicBezTo>
                    <a:pt x="119" y="8871"/>
                    <a:pt x="60" y="9026"/>
                    <a:pt x="0" y="9157"/>
                  </a:cubicBezTo>
                  <a:cubicBezTo>
                    <a:pt x="107" y="8942"/>
                    <a:pt x="250" y="8752"/>
                    <a:pt x="405" y="8561"/>
                  </a:cubicBezTo>
                  <a:cubicBezTo>
                    <a:pt x="1655" y="7121"/>
                    <a:pt x="3048" y="5609"/>
                    <a:pt x="4251" y="4061"/>
                  </a:cubicBezTo>
                  <a:cubicBezTo>
                    <a:pt x="4846" y="3335"/>
                    <a:pt x="6394" y="1203"/>
                    <a:pt x="7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21"/>
            <p:cNvSpPr/>
            <p:nvPr/>
          </p:nvSpPr>
          <p:spPr>
            <a:xfrm>
              <a:off x="464625" y="1311000"/>
              <a:ext cx="246775" cy="291425"/>
            </a:xfrm>
            <a:custGeom>
              <a:rect b="b" l="l" r="r" t="t"/>
              <a:pathLst>
                <a:path extrusionOk="0" h="11657" w="9871">
                  <a:moveTo>
                    <a:pt x="9871" y="1"/>
                  </a:moveTo>
                  <a:lnTo>
                    <a:pt x="9871" y="1"/>
                  </a:lnTo>
                  <a:cubicBezTo>
                    <a:pt x="7680" y="1263"/>
                    <a:pt x="5763" y="2965"/>
                    <a:pt x="4061" y="4823"/>
                  </a:cubicBezTo>
                  <a:cubicBezTo>
                    <a:pt x="2549" y="6621"/>
                    <a:pt x="1144" y="8811"/>
                    <a:pt x="346" y="10788"/>
                  </a:cubicBezTo>
                  <a:cubicBezTo>
                    <a:pt x="227" y="11074"/>
                    <a:pt x="108" y="11371"/>
                    <a:pt x="1" y="11657"/>
                  </a:cubicBezTo>
                  <a:cubicBezTo>
                    <a:pt x="179" y="11347"/>
                    <a:pt x="513" y="10847"/>
                    <a:pt x="656" y="10645"/>
                  </a:cubicBezTo>
                  <a:cubicBezTo>
                    <a:pt x="1894" y="8930"/>
                    <a:pt x="3215" y="7335"/>
                    <a:pt x="4882" y="5299"/>
                  </a:cubicBezTo>
                  <a:cubicBezTo>
                    <a:pt x="6478" y="3465"/>
                    <a:pt x="8025" y="1584"/>
                    <a:pt x="98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21"/>
            <p:cNvSpPr/>
            <p:nvPr/>
          </p:nvSpPr>
          <p:spPr>
            <a:xfrm>
              <a:off x="448550" y="1279750"/>
              <a:ext cx="211950" cy="213150"/>
            </a:xfrm>
            <a:custGeom>
              <a:rect b="b" l="l" r="r" t="t"/>
              <a:pathLst>
                <a:path extrusionOk="0" h="8526" w="8478">
                  <a:moveTo>
                    <a:pt x="8478" y="1"/>
                  </a:moveTo>
                  <a:lnTo>
                    <a:pt x="8478" y="1"/>
                  </a:lnTo>
                  <a:cubicBezTo>
                    <a:pt x="6752" y="882"/>
                    <a:pt x="5144" y="1989"/>
                    <a:pt x="3763" y="3334"/>
                  </a:cubicBezTo>
                  <a:cubicBezTo>
                    <a:pt x="2382" y="4715"/>
                    <a:pt x="1299" y="6358"/>
                    <a:pt x="298" y="8025"/>
                  </a:cubicBezTo>
                  <a:cubicBezTo>
                    <a:pt x="203" y="8180"/>
                    <a:pt x="108" y="8371"/>
                    <a:pt x="1" y="8525"/>
                  </a:cubicBezTo>
                  <a:cubicBezTo>
                    <a:pt x="227" y="8275"/>
                    <a:pt x="465" y="8025"/>
                    <a:pt x="691" y="7775"/>
                  </a:cubicBezTo>
                  <a:cubicBezTo>
                    <a:pt x="1513" y="6918"/>
                    <a:pt x="2394" y="6120"/>
                    <a:pt x="3192" y="5251"/>
                  </a:cubicBezTo>
                  <a:cubicBezTo>
                    <a:pt x="4894" y="3441"/>
                    <a:pt x="6537" y="1560"/>
                    <a:pt x="8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21"/>
            <p:cNvSpPr/>
            <p:nvPr/>
          </p:nvSpPr>
          <p:spPr>
            <a:xfrm>
              <a:off x="442300" y="1188375"/>
              <a:ext cx="169700" cy="177125"/>
            </a:xfrm>
            <a:custGeom>
              <a:rect b="b" l="l" r="r" t="t"/>
              <a:pathLst>
                <a:path extrusionOk="0" h="7085" w="6788">
                  <a:moveTo>
                    <a:pt x="6787" y="0"/>
                  </a:moveTo>
                  <a:lnTo>
                    <a:pt x="6787" y="0"/>
                  </a:lnTo>
                  <a:cubicBezTo>
                    <a:pt x="5442" y="715"/>
                    <a:pt x="4144" y="1548"/>
                    <a:pt x="3025" y="2596"/>
                  </a:cubicBezTo>
                  <a:cubicBezTo>
                    <a:pt x="1882" y="3775"/>
                    <a:pt x="894" y="5144"/>
                    <a:pt x="215" y="6632"/>
                  </a:cubicBezTo>
                  <a:cubicBezTo>
                    <a:pt x="144" y="6787"/>
                    <a:pt x="84" y="6930"/>
                    <a:pt x="1" y="7085"/>
                  </a:cubicBezTo>
                  <a:cubicBezTo>
                    <a:pt x="120" y="6918"/>
                    <a:pt x="227" y="6787"/>
                    <a:pt x="358" y="6620"/>
                  </a:cubicBezTo>
                  <a:cubicBezTo>
                    <a:pt x="1001" y="5858"/>
                    <a:pt x="1727" y="5191"/>
                    <a:pt x="2406" y="4477"/>
                  </a:cubicBezTo>
                  <a:cubicBezTo>
                    <a:pt x="3823" y="2941"/>
                    <a:pt x="5275" y="1441"/>
                    <a:pt x="67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21"/>
            <p:cNvSpPr/>
            <p:nvPr/>
          </p:nvSpPr>
          <p:spPr>
            <a:xfrm>
              <a:off x="477425" y="1095500"/>
              <a:ext cx="156900" cy="133675"/>
            </a:xfrm>
            <a:custGeom>
              <a:rect b="b" l="l" r="r" t="t"/>
              <a:pathLst>
                <a:path extrusionOk="0" h="5347" w="6276">
                  <a:moveTo>
                    <a:pt x="6275" y="1"/>
                  </a:moveTo>
                  <a:lnTo>
                    <a:pt x="6275" y="1"/>
                  </a:lnTo>
                  <a:cubicBezTo>
                    <a:pt x="3811" y="1001"/>
                    <a:pt x="1751" y="2846"/>
                    <a:pt x="239" y="5025"/>
                  </a:cubicBezTo>
                  <a:cubicBezTo>
                    <a:pt x="167" y="5120"/>
                    <a:pt x="72" y="5239"/>
                    <a:pt x="1" y="5347"/>
                  </a:cubicBezTo>
                  <a:cubicBezTo>
                    <a:pt x="120" y="5239"/>
                    <a:pt x="239" y="5120"/>
                    <a:pt x="358" y="5001"/>
                  </a:cubicBezTo>
                  <a:cubicBezTo>
                    <a:pt x="1322" y="4108"/>
                    <a:pt x="2406" y="3358"/>
                    <a:pt x="3394" y="2465"/>
                  </a:cubicBezTo>
                  <a:cubicBezTo>
                    <a:pt x="4346" y="1608"/>
                    <a:pt x="5299" y="679"/>
                    <a:pt x="62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21"/>
            <p:cNvSpPr/>
            <p:nvPr/>
          </p:nvSpPr>
          <p:spPr>
            <a:xfrm>
              <a:off x="706925" y="871975"/>
              <a:ext cx="156000" cy="97050"/>
            </a:xfrm>
            <a:custGeom>
              <a:rect b="b" l="l" r="r" t="t"/>
              <a:pathLst>
                <a:path extrusionOk="0" h="3882" w="6240">
                  <a:moveTo>
                    <a:pt x="6239" y="0"/>
                  </a:moveTo>
                  <a:lnTo>
                    <a:pt x="6239" y="0"/>
                  </a:lnTo>
                  <a:cubicBezTo>
                    <a:pt x="4941" y="333"/>
                    <a:pt x="3751" y="976"/>
                    <a:pt x="2632" y="1715"/>
                  </a:cubicBezTo>
                  <a:cubicBezTo>
                    <a:pt x="1727" y="2334"/>
                    <a:pt x="929" y="3108"/>
                    <a:pt x="72" y="3822"/>
                  </a:cubicBezTo>
                  <a:cubicBezTo>
                    <a:pt x="53" y="3840"/>
                    <a:pt x="42" y="3859"/>
                    <a:pt x="21" y="3872"/>
                  </a:cubicBezTo>
                  <a:lnTo>
                    <a:pt x="21" y="3872"/>
                  </a:lnTo>
                  <a:cubicBezTo>
                    <a:pt x="323" y="3731"/>
                    <a:pt x="614" y="3568"/>
                    <a:pt x="917" y="3405"/>
                  </a:cubicBezTo>
                  <a:cubicBezTo>
                    <a:pt x="1798" y="2965"/>
                    <a:pt x="2405" y="2667"/>
                    <a:pt x="3275" y="2096"/>
                  </a:cubicBezTo>
                  <a:cubicBezTo>
                    <a:pt x="4382" y="1369"/>
                    <a:pt x="5132" y="667"/>
                    <a:pt x="6239" y="0"/>
                  </a:cubicBezTo>
                  <a:close/>
                  <a:moveTo>
                    <a:pt x="21" y="3872"/>
                  </a:moveTo>
                  <a:cubicBezTo>
                    <a:pt x="14" y="3875"/>
                    <a:pt x="7" y="3878"/>
                    <a:pt x="0" y="3881"/>
                  </a:cubicBezTo>
                  <a:cubicBezTo>
                    <a:pt x="8" y="3879"/>
                    <a:pt x="15" y="3876"/>
                    <a:pt x="21" y="38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21"/>
            <p:cNvSpPr/>
            <p:nvPr/>
          </p:nvSpPr>
          <p:spPr>
            <a:xfrm>
              <a:off x="261325" y="855000"/>
              <a:ext cx="447400" cy="408700"/>
            </a:xfrm>
            <a:custGeom>
              <a:rect b="b" l="l" r="r" t="t"/>
              <a:pathLst>
                <a:path extrusionOk="0" h="16348" w="17896">
                  <a:moveTo>
                    <a:pt x="17896" y="0"/>
                  </a:moveTo>
                  <a:cubicBezTo>
                    <a:pt x="14645" y="1227"/>
                    <a:pt x="11490" y="2917"/>
                    <a:pt x="8788" y="5120"/>
                  </a:cubicBezTo>
                  <a:cubicBezTo>
                    <a:pt x="7454" y="6263"/>
                    <a:pt x="6216" y="7513"/>
                    <a:pt x="5025" y="8823"/>
                  </a:cubicBezTo>
                  <a:cubicBezTo>
                    <a:pt x="3668" y="10323"/>
                    <a:pt x="2406" y="11930"/>
                    <a:pt x="1394" y="13693"/>
                  </a:cubicBezTo>
                  <a:cubicBezTo>
                    <a:pt x="965" y="14466"/>
                    <a:pt x="191" y="15871"/>
                    <a:pt x="1" y="16348"/>
                  </a:cubicBezTo>
                  <a:cubicBezTo>
                    <a:pt x="679" y="15336"/>
                    <a:pt x="1406" y="14359"/>
                    <a:pt x="2108" y="13359"/>
                  </a:cubicBezTo>
                  <a:cubicBezTo>
                    <a:pt x="3954" y="10918"/>
                    <a:pt x="6561" y="7954"/>
                    <a:pt x="9240" y="5727"/>
                  </a:cubicBezTo>
                  <a:cubicBezTo>
                    <a:pt x="10502" y="4680"/>
                    <a:pt x="12157" y="3644"/>
                    <a:pt x="13752" y="2584"/>
                  </a:cubicBezTo>
                  <a:cubicBezTo>
                    <a:pt x="15122" y="1703"/>
                    <a:pt x="16455" y="774"/>
                    <a:pt x="178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21"/>
            <p:cNvSpPr/>
            <p:nvPr/>
          </p:nvSpPr>
          <p:spPr>
            <a:xfrm>
              <a:off x="264300" y="854400"/>
              <a:ext cx="312875" cy="272375"/>
            </a:xfrm>
            <a:custGeom>
              <a:rect b="b" l="l" r="r" t="t"/>
              <a:pathLst>
                <a:path extrusionOk="0" h="10895" w="12515">
                  <a:moveTo>
                    <a:pt x="12514" y="1"/>
                  </a:moveTo>
                  <a:cubicBezTo>
                    <a:pt x="9252" y="1286"/>
                    <a:pt x="6097" y="3013"/>
                    <a:pt x="3573" y="5442"/>
                  </a:cubicBezTo>
                  <a:cubicBezTo>
                    <a:pt x="2418" y="6609"/>
                    <a:pt x="1489" y="8002"/>
                    <a:pt x="644" y="9406"/>
                  </a:cubicBezTo>
                  <a:cubicBezTo>
                    <a:pt x="394" y="9883"/>
                    <a:pt x="191" y="10407"/>
                    <a:pt x="1" y="10895"/>
                  </a:cubicBezTo>
                  <a:cubicBezTo>
                    <a:pt x="25" y="10871"/>
                    <a:pt x="36" y="10823"/>
                    <a:pt x="60" y="10788"/>
                  </a:cubicBezTo>
                  <a:cubicBezTo>
                    <a:pt x="394" y="10168"/>
                    <a:pt x="751" y="9668"/>
                    <a:pt x="1191" y="9192"/>
                  </a:cubicBezTo>
                  <a:cubicBezTo>
                    <a:pt x="2037" y="8252"/>
                    <a:pt x="2858" y="7287"/>
                    <a:pt x="3763" y="6394"/>
                  </a:cubicBezTo>
                  <a:cubicBezTo>
                    <a:pt x="4739" y="5442"/>
                    <a:pt x="5799" y="4620"/>
                    <a:pt x="6668" y="3965"/>
                  </a:cubicBezTo>
                  <a:cubicBezTo>
                    <a:pt x="7883" y="3013"/>
                    <a:pt x="10562" y="1132"/>
                    <a:pt x="12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21"/>
            <p:cNvSpPr/>
            <p:nvPr/>
          </p:nvSpPr>
          <p:spPr>
            <a:xfrm>
              <a:off x="252700" y="864525"/>
              <a:ext cx="181600" cy="128300"/>
            </a:xfrm>
            <a:custGeom>
              <a:rect b="b" l="l" r="r" t="t"/>
              <a:pathLst>
                <a:path extrusionOk="0" h="5132" w="7264">
                  <a:moveTo>
                    <a:pt x="7263" y="0"/>
                  </a:moveTo>
                  <a:lnTo>
                    <a:pt x="7263" y="0"/>
                  </a:lnTo>
                  <a:cubicBezTo>
                    <a:pt x="4430" y="762"/>
                    <a:pt x="2144" y="2786"/>
                    <a:pt x="203" y="4894"/>
                  </a:cubicBezTo>
                  <a:cubicBezTo>
                    <a:pt x="131" y="4977"/>
                    <a:pt x="72" y="5049"/>
                    <a:pt x="0" y="5132"/>
                  </a:cubicBezTo>
                  <a:cubicBezTo>
                    <a:pt x="203" y="4953"/>
                    <a:pt x="429" y="4775"/>
                    <a:pt x="631" y="4608"/>
                  </a:cubicBezTo>
                  <a:cubicBezTo>
                    <a:pt x="1727" y="3798"/>
                    <a:pt x="3060" y="2977"/>
                    <a:pt x="4180" y="2096"/>
                  </a:cubicBezTo>
                  <a:cubicBezTo>
                    <a:pt x="5084" y="1429"/>
                    <a:pt x="5977" y="619"/>
                    <a:pt x="7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21"/>
            <p:cNvSpPr/>
            <p:nvPr/>
          </p:nvSpPr>
          <p:spPr>
            <a:xfrm>
              <a:off x="604525" y="1564600"/>
              <a:ext cx="541475" cy="838825"/>
            </a:xfrm>
            <a:custGeom>
              <a:rect b="b" l="l" r="r" t="t"/>
              <a:pathLst>
                <a:path extrusionOk="0" h="33553" w="21659">
                  <a:moveTo>
                    <a:pt x="21658" y="1"/>
                  </a:moveTo>
                  <a:cubicBezTo>
                    <a:pt x="19908" y="1251"/>
                    <a:pt x="18158" y="2549"/>
                    <a:pt x="16550" y="3989"/>
                  </a:cubicBezTo>
                  <a:cubicBezTo>
                    <a:pt x="14098" y="6240"/>
                    <a:pt x="11883" y="8716"/>
                    <a:pt x="9847" y="11336"/>
                  </a:cubicBezTo>
                  <a:cubicBezTo>
                    <a:pt x="5989" y="16229"/>
                    <a:pt x="1906" y="22289"/>
                    <a:pt x="572" y="28754"/>
                  </a:cubicBezTo>
                  <a:cubicBezTo>
                    <a:pt x="298" y="30183"/>
                    <a:pt x="1" y="32600"/>
                    <a:pt x="108" y="33553"/>
                  </a:cubicBezTo>
                  <a:cubicBezTo>
                    <a:pt x="227" y="32719"/>
                    <a:pt x="465" y="31898"/>
                    <a:pt x="679" y="31100"/>
                  </a:cubicBezTo>
                  <a:cubicBezTo>
                    <a:pt x="929" y="30112"/>
                    <a:pt x="1156" y="29147"/>
                    <a:pt x="1453" y="28183"/>
                  </a:cubicBezTo>
                  <a:cubicBezTo>
                    <a:pt x="2418" y="24813"/>
                    <a:pt x="3608" y="22027"/>
                    <a:pt x="5347" y="18979"/>
                  </a:cubicBezTo>
                  <a:cubicBezTo>
                    <a:pt x="7204" y="15753"/>
                    <a:pt x="9442" y="12776"/>
                    <a:pt x="11669" y="10050"/>
                  </a:cubicBezTo>
                  <a:cubicBezTo>
                    <a:pt x="14681" y="6394"/>
                    <a:pt x="18205" y="3215"/>
                    <a:pt x="216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21"/>
            <p:cNvSpPr/>
            <p:nvPr/>
          </p:nvSpPr>
          <p:spPr>
            <a:xfrm>
              <a:off x="869150" y="1745275"/>
              <a:ext cx="166400" cy="207800"/>
            </a:xfrm>
            <a:custGeom>
              <a:rect b="b" l="l" r="r" t="t"/>
              <a:pathLst>
                <a:path extrusionOk="0" h="8312" w="6656">
                  <a:moveTo>
                    <a:pt x="6656" y="1"/>
                  </a:moveTo>
                  <a:cubicBezTo>
                    <a:pt x="5132" y="1299"/>
                    <a:pt x="3667" y="2656"/>
                    <a:pt x="2441" y="4240"/>
                  </a:cubicBezTo>
                  <a:cubicBezTo>
                    <a:pt x="1477" y="5502"/>
                    <a:pt x="762" y="6918"/>
                    <a:pt x="0" y="8311"/>
                  </a:cubicBezTo>
                  <a:cubicBezTo>
                    <a:pt x="1108" y="7026"/>
                    <a:pt x="2215" y="5764"/>
                    <a:pt x="3251" y="4418"/>
                  </a:cubicBezTo>
                  <a:cubicBezTo>
                    <a:pt x="4179" y="3239"/>
                    <a:pt x="5525" y="1394"/>
                    <a:pt x="6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21"/>
            <p:cNvSpPr/>
            <p:nvPr/>
          </p:nvSpPr>
          <p:spPr>
            <a:xfrm>
              <a:off x="820925" y="2007525"/>
              <a:ext cx="199450" cy="291425"/>
            </a:xfrm>
            <a:custGeom>
              <a:rect b="b" l="l" r="r" t="t"/>
              <a:pathLst>
                <a:path extrusionOk="0" h="11657" w="7978">
                  <a:moveTo>
                    <a:pt x="7978" y="0"/>
                  </a:moveTo>
                  <a:lnTo>
                    <a:pt x="7978" y="0"/>
                  </a:lnTo>
                  <a:cubicBezTo>
                    <a:pt x="6037" y="1643"/>
                    <a:pt x="4406" y="3608"/>
                    <a:pt x="2989" y="5703"/>
                  </a:cubicBezTo>
                  <a:cubicBezTo>
                    <a:pt x="1870" y="7418"/>
                    <a:pt x="989" y="9263"/>
                    <a:pt x="250" y="11073"/>
                  </a:cubicBezTo>
                  <a:cubicBezTo>
                    <a:pt x="179" y="11252"/>
                    <a:pt x="84" y="11466"/>
                    <a:pt x="0" y="11656"/>
                  </a:cubicBezTo>
                  <a:lnTo>
                    <a:pt x="572" y="10811"/>
                  </a:lnTo>
                  <a:cubicBezTo>
                    <a:pt x="1965" y="8811"/>
                    <a:pt x="3298" y="6787"/>
                    <a:pt x="4656" y="4775"/>
                  </a:cubicBezTo>
                  <a:cubicBezTo>
                    <a:pt x="5715" y="3155"/>
                    <a:pt x="6787" y="1489"/>
                    <a:pt x="7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21"/>
            <p:cNvSpPr/>
            <p:nvPr/>
          </p:nvSpPr>
          <p:spPr>
            <a:xfrm>
              <a:off x="830400" y="2025375"/>
              <a:ext cx="112000" cy="145675"/>
            </a:xfrm>
            <a:custGeom>
              <a:rect b="b" l="l" r="r" t="t"/>
              <a:pathLst>
                <a:path extrusionOk="0" h="5827" w="4480">
                  <a:moveTo>
                    <a:pt x="4479" y="1"/>
                  </a:moveTo>
                  <a:cubicBezTo>
                    <a:pt x="3491" y="763"/>
                    <a:pt x="2574" y="1656"/>
                    <a:pt x="1836" y="2668"/>
                  </a:cubicBezTo>
                  <a:cubicBezTo>
                    <a:pt x="1134" y="3620"/>
                    <a:pt x="598" y="4680"/>
                    <a:pt x="62" y="5716"/>
                  </a:cubicBezTo>
                  <a:cubicBezTo>
                    <a:pt x="15" y="5796"/>
                    <a:pt x="0" y="5827"/>
                    <a:pt x="5" y="5827"/>
                  </a:cubicBezTo>
                  <a:cubicBezTo>
                    <a:pt x="17" y="5827"/>
                    <a:pt x="185" y="5581"/>
                    <a:pt x="229" y="5537"/>
                  </a:cubicBezTo>
                  <a:cubicBezTo>
                    <a:pt x="907" y="4656"/>
                    <a:pt x="1657" y="3846"/>
                    <a:pt x="2300" y="2930"/>
                  </a:cubicBezTo>
                  <a:cubicBezTo>
                    <a:pt x="3027" y="1894"/>
                    <a:pt x="3693" y="882"/>
                    <a:pt x="4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21"/>
            <p:cNvSpPr/>
            <p:nvPr/>
          </p:nvSpPr>
          <p:spPr>
            <a:xfrm>
              <a:off x="533675" y="1829525"/>
              <a:ext cx="267925" cy="484000"/>
            </a:xfrm>
            <a:custGeom>
              <a:rect b="b" l="l" r="r" t="t"/>
              <a:pathLst>
                <a:path extrusionOk="0" h="19360" w="10717">
                  <a:moveTo>
                    <a:pt x="10717" y="0"/>
                  </a:moveTo>
                  <a:lnTo>
                    <a:pt x="10717" y="0"/>
                  </a:lnTo>
                  <a:cubicBezTo>
                    <a:pt x="7454" y="3358"/>
                    <a:pt x="4680" y="7204"/>
                    <a:pt x="2656" y="11407"/>
                  </a:cubicBezTo>
                  <a:cubicBezTo>
                    <a:pt x="1608" y="13621"/>
                    <a:pt x="834" y="15967"/>
                    <a:pt x="251" y="18348"/>
                  </a:cubicBezTo>
                  <a:cubicBezTo>
                    <a:pt x="156" y="18681"/>
                    <a:pt x="72" y="19038"/>
                    <a:pt x="1" y="19360"/>
                  </a:cubicBezTo>
                  <a:cubicBezTo>
                    <a:pt x="168" y="18860"/>
                    <a:pt x="382" y="18372"/>
                    <a:pt x="596" y="17895"/>
                  </a:cubicBezTo>
                  <a:cubicBezTo>
                    <a:pt x="1906" y="15038"/>
                    <a:pt x="2775" y="12573"/>
                    <a:pt x="4371" y="9668"/>
                  </a:cubicBezTo>
                  <a:cubicBezTo>
                    <a:pt x="5216" y="8073"/>
                    <a:pt x="6252" y="6596"/>
                    <a:pt x="7240" y="5108"/>
                  </a:cubicBezTo>
                  <a:cubicBezTo>
                    <a:pt x="8395" y="3394"/>
                    <a:pt x="9490" y="1655"/>
                    <a:pt x="10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21"/>
            <p:cNvSpPr/>
            <p:nvPr/>
          </p:nvSpPr>
          <p:spPr>
            <a:xfrm>
              <a:off x="662575" y="2198900"/>
              <a:ext cx="69975" cy="227750"/>
            </a:xfrm>
            <a:custGeom>
              <a:rect b="b" l="l" r="r" t="t"/>
              <a:pathLst>
                <a:path extrusionOk="0" h="9110" w="2799">
                  <a:moveTo>
                    <a:pt x="2798" y="1"/>
                  </a:moveTo>
                  <a:lnTo>
                    <a:pt x="2798" y="1"/>
                  </a:lnTo>
                  <a:cubicBezTo>
                    <a:pt x="1191" y="2597"/>
                    <a:pt x="143" y="5597"/>
                    <a:pt x="0" y="8657"/>
                  </a:cubicBezTo>
                  <a:lnTo>
                    <a:pt x="0" y="9109"/>
                  </a:lnTo>
                  <a:cubicBezTo>
                    <a:pt x="24" y="8931"/>
                    <a:pt x="60" y="8752"/>
                    <a:pt x="96" y="8585"/>
                  </a:cubicBezTo>
                  <a:cubicBezTo>
                    <a:pt x="869" y="5680"/>
                    <a:pt x="1786" y="2823"/>
                    <a:pt x="2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21"/>
            <p:cNvSpPr/>
            <p:nvPr/>
          </p:nvSpPr>
          <p:spPr>
            <a:xfrm>
              <a:off x="700975" y="2323925"/>
              <a:ext cx="23825" cy="116125"/>
            </a:xfrm>
            <a:custGeom>
              <a:rect b="b" l="l" r="r" t="t"/>
              <a:pathLst>
                <a:path extrusionOk="0" h="4645" w="953">
                  <a:moveTo>
                    <a:pt x="953" y="1"/>
                  </a:moveTo>
                  <a:lnTo>
                    <a:pt x="953" y="1"/>
                  </a:lnTo>
                  <a:cubicBezTo>
                    <a:pt x="238" y="1429"/>
                    <a:pt x="0" y="3060"/>
                    <a:pt x="191" y="4644"/>
                  </a:cubicBezTo>
                  <a:cubicBezTo>
                    <a:pt x="334" y="3775"/>
                    <a:pt x="584" y="2941"/>
                    <a:pt x="691" y="2096"/>
                  </a:cubicBezTo>
                  <a:cubicBezTo>
                    <a:pt x="750" y="1667"/>
                    <a:pt x="846" y="608"/>
                    <a:pt x="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21"/>
            <p:cNvSpPr/>
            <p:nvPr/>
          </p:nvSpPr>
          <p:spPr>
            <a:xfrm>
              <a:off x="472075" y="1866125"/>
              <a:ext cx="212850" cy="404550"/>
            </a:xfrm>
            <a:custGeom>
              <a:rect b="b" l="l" r="r" t="t"/>
              <a:pathLst>
                <a:path extrusionOk="0" h="16182" w="8514">
                  <a:moveTo>
                    <a:pt x="8513" y="1"/>
                  </a:moveTo>
                  <a:cubicBezTo>
                    <a:pt x="7168" y="1620"/>
                    <a:pt x="5799" y="3251"/>
                    <a:pt x="4727" y="5061"/>
                  </a:cubicBezTo>
                  <a:cubicBezTo>
                    <a:pt x="2846" y="8264"/>
                    <a:pt x="1286" y="11669"/>
                    <a:pt x="250" y="15229"/>
                  </a:cubicBezTo>
                  <a:cubicBezTo>
                    <a:pt x="167" y="15538"/>
                    <a:pt x="72" y="15872"/>
                    <a:pt x="0" y="16181"/>
                  </a:cubicBezTo>
                  <a:cubicBezTo>
                    <a:pt x="179" y="15777"/>
                    <a:pt x="358" y="15396"/>
                    <a:pt x="548" y="14991"/>
                  </a:cubicBezTo>
                  <a:cubicBezTo>
                    <a:pt x="2132" y="11705"/>
                    <a:pt x="3632" y="8383"/>
                    <a:pt x="5382" y="5168"/>
                  </a:cubicBezTo>
                  <a:cubicBezTo>
                    <a:pt x="6334" y="3382"/>
                    <a:pt x="7477" y="1715"/>
                    <a:pt x="8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21"/>
            <p:cNvSpPr/>
            <p:nvPr/>
          </p:nvSpPr>
          <p:spPr>
            <a:xfrm>
              <a:off x="397950" y="1876850"/>
              <a:ext cx="197375" cy="417625"/>
            </a:xfrm>
            <a:custGeom>
              <a:rect b="b" l="l" r="r" t="t"/>
              <a:pathLst>
                <a:path extrusionOk="0" h="16705" w="7895">
                  <a:moveTo>
                    <a:pt x="7895" y="0"/>
                  </a:moveTo>
                  <a:cubicBezTo>
                    <a:pt x="5156" y="2917"/>
                    <a:pt x="3215" y="6477"/>
                    <a:pt x="1763" y="10168"/>
                  </a:cubicBezTo>
                  <a:cubicBezTo>
                    <a:pt x="1060" y="12014"/>
                    <a:pt x="632" y="13955"/>
                    <a:pt x="191" y="15883"/>
                  </a:cubicBezTo>
                  <a:cubicBezTo>
                    <a:pt x="132" y="16157"/>
                    <a:pt x="48" y="16431"/>
                    <a:pt x="1" y="16705"/>
                  </a:cubicBezTo>
                  <a:cubicBezTo>
                    <a:pt x="155" y="16288"/>
                    <a:pt x="310" y="15871"/>
                    <a:pt x="465" y="15467"/>
                  </a:cubicBezTo>
                  <a:cubicBezTo>
                    <a:pt x="1418" y="13193"/>
                    <a:pt x="2418" y="10621"/>
                    <a:pt x="3120" y="9013"/>
                  </a:cubicBezTo>
                  <a:cubicBezTo>
                    <a:pt x="4513" y="5918"/>
                    <a:pt x="6025" y="2858"/>
                    <a:pt x="78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21"/>
            <p:cNvSpPr/>
            <p:nvPr/>
          </p:nvSpPr>
          <p:spPr>
            <a:xfrm>
              <a:off x="308950" y="1861075"/>
              <a:ext cx="200350" cy="481325"/>
            </a:xfrm>
            <a:custGeom>
              <a:rect b="b" l="l" r="r" t="t"/>
              <a:pathLst>
                <a:path extrusionOk="0" h="19253" w="8014">
                  <a:moveTo>
                    <a:pt x="8014" y="0"/>
                  </a:moveTo>
                  <a:cubicBezTo>
                    <a:pt x="5275" y="3584"/>
                    <a:pt x="3287" y="7680"/>
                    <a:pt x="1822" y="11930"/>
                  </a:cubicBezTo>
                  <a:cubicBezTo>
                    <a:pt x="1132" y="14002"/>
                    <a:pt x="667" y="16145"/>
                    <a:pt x="203" y="18276"/>
                  </a:cubicBezTo>
                  <a:cubicBezTo>
                    <a:pt x="132" y="18598"/>
                    <a:pt x="72" y="18943"/>
                    <a:pt x="1" y="19253"/>
                  </a:cubicBezTo>
                  <a:cubicBezTo>
                    <a:pt x="144" y="18753"/>
                    <a:pt x="298" y="18276"/>
                    <a:pt x="453" y="17776"/>
                  </a:cubicBezTo>
                  <a:cubicBezTo>
                    <a:pt x="1382" y="15133"/>
                    <a:pt x="2215" y="12454"/>
                    <a:pt x="3287" y="9847"/>
                  </a:cubicBezTo>
                  <a:cubicBezTo>
                    <a:pt x="4597" y="6799"/>
                    <a:pt x="6323" y="3179"/>
                    <a:pt x="8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21"/>
            <p:cNvSpPr/>
            <p:nvPr/>
          </p:nvSpPr>
          <p:spPr>
            <a:xfrm>
              <a:off x="260425" y="1798575"/>
              <a:ext cx="175950" cy="464950"/>
            </a:xfrm>
            <a:custGeom>
              <a:rect b="b" l="l" r="r" t="t"/>
              <a:pathLst>
                <a:path extrusionOk="0" h="18598" w="7038">
                  <a:moveTo>
                    <a:pt x="7038" y="0"/>
                  </a:moveTo>
                  <a:lnTo>
                    <a:pt x="7038" y="0"/>
                  </a:lnTo>
                  <a:cubicBezTo>
                    <a:pt x="4466" y="3405"/>
                    <a:pt x="2561" y="7275"/>
                    <a:pt x="1358" y="11371"/>
                  </a:cubicBezTo>
                  <a:cubicBezTo>
                    <a:pt x="787" y="13430"/>
                    <a:pt x="442" y="15562"/>
                    <a:pt x="132" y="17693"/>
                  </a:cubicBezTo>
                  <a:cubicBezTo>
                    <a:pt x="84" y="17990"/>
                    <a:pt x="49" y="18300"/>
                    <a:pt x="1" y="18598"/>
                  </a:cubicBezTo>
                  <a:cubicBezTo>
                    <a:pt x="132" y="18121"/>
                    <a:pt x="275" y="17657"/>
                    <a:pt x="418" y="17181"/>
                  </a:cubicBezTo>
                  <a:cubicBezTo>
                    <a:pt x="823" y="15919"/>
                    <a:pt x="1239" y="14669"/>
                    <a:pt x="1620" y="13407"/>
                  </a:cubicBezTo>
                  <a:cubicBezTo>
                    <a:pt x="1989" y="12180"/>
                    <a:pt x="2323" y="10954"/>
                    <a:pt x="2751" y="9739"/>
                  </a:cubicBezTo>
                  <a:cubicBezTo>
                    <a:pt x="3287" y="8180"/>
                    <a:pt x="4037" y="6501"/>
                    <a:pt x="4394" y="5667"/>
                  </a:cubicBezTo>
                  <a:cubicBezTo>
                    <a:pt x="5121" y="3941"/>
                    <a:pt x="6049" y="1881"/>
                    <a:pt x="7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21"/>
            <p:cNvSpPr/>
            <p:nvPr/>
          </p:nvSpPr>
          <p:spPr>
            <a:xfrm>
              <a:off x="253000" y="1737550"/>
              <a:ext cx="111650" cy="296475"/>
            </a:xfrm>
            <a:custGeom>
              <a:rect b="b" l="l" r="r" t="t"/>
              <a:pathLst>
                <a:path extrusionOk="0" h="11859" w="4466">
                  <a:moveTo>
                    <a:pt x="4465" y="0"/>
                  </a:moveTo>
                  <a:lnTo>
                    <a:pt x="4465" y="0"/>
                  </a:lnTo>
                  <a:cubicBezTo>
                    <a:pt x="1989" y="3310"/>
                    <a:pt x="608" y="7180"/>
                    <a:pt x="84" y="11252"/>
                  </a:cubicBezTo>
                  <a:cubicBezTo>
                    <a:pt x="60" y="11454"/>
                    <a:pt x="24" y="11668"/>
                    <a:pt x="0" y="11859"/>
                  </a:cubicBezTo>
                  <a:cubicBezTo>
                    <a:pt x="72" y="11573"/>
                    <a:pt x="167" y="11287"/>
                    <a:pt x="274" y="11002"/>
                  </a:cubicBezTo>
                  <a:cubicBezTo>
                    <a:pt x="869" y="9299"/>
                    <a:pt x="1465" y="7930"/>
                    <a:pt x="2072" y="6192"/>
                  </a:cubicBezTo>
                  <a:cubicBezTo>
                    <a:pt x="2834" y="4072"/>
                    <a:pt x="3525" y="1965"/>
                    <a:pt x="4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21"/>
            <p:cNvSpPr/>
            <p:nvPr/>
          </p:nvSpPr>
          <p:spPr>
            <a:xfrm>
              <a:off x="242575" y="1641700"/>
              <a:ext cx="66400" cy="149750"/>
            </a:xfrm>
            <a:custGeom>
              <a:rect b="b" l="l" r="r" t="t"/>
              <a:pathLst>
                <a:path extrusionOk="0" h="5990" w="2656">
                  <a:moveTo>
                    <a:pt x="2656" y="1"/>
                  </a:moveTo>
                  <a:lnTo>
                    <a:pt x="2656" y="1"/>
                  </a:lnTo>
                  <a:cubicBezTo>
                    <a:pt x="1334" y="1644"/>
                    <a:pt x="179" y="3596"/>
                    <a:pt x="13" y="5751"/>
                  </a:cubicBezTo>
                  <a:cubicBezTo>
                    <a:pt x="1" y="5823"/>
                    <a:pt x="1" y="5894"/>
                    <a:pt x="1" y="5989"/>
                  </a:cubicBezTo>
                  <a:cubicBezTo>
                    <a:pt x="13" y="5882"/>
                    <a:pt x="48" y="5799"/>
                    <a:pt x="96" y="5692"/>
                  </a:cubicBezTo>
                  <a:cubicBezTo>
                    <a:pt x="370" y="4799"/>
                    <a:pt x="786" y="4049"/>
                    <a:pt x="1239" y="3179"/>
                  </a:cubicBezTo>
                  <a:cubicBezTo>
                    <a:pt x="1775" y="2025"/>
                    <a:pt x="2084" y="1227"/>
                    <a:pt x="2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21"/>
            <p:cNvSpPr/>
            <p:nvPr/>
          </p:nvSpPr>
          <p:spPr>
            <a:xfrm>
              <a:off x="260150" y="1537525"/>
              <a:ext cx="19950" cy="54200"/>
            </a:xfrm>
            <a:custGeom>
              <a:rect b="b" l="l" r="r" t="t"/>
              <a:pathLst>
                <a:path extrusionOk="0" h="2168" w="798">
                  <a:moveTo>
                    <a:pt x="798" y="0"/>
                  </a:moveTo>
                  <a:cubicBezTo>
                    <a:pt x="441" y="691"/>
                    <a:pt x="179" y="1417"/>
                    <a:pt x="0" y="2167"/>
                  </a:cubicBezTo>
                  <a:cubicBezTo>
                    <a:pt x="333" y="1465"/>
                    <a:pt x="619" y="750"/>
                    <a:pt x="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21"/>
            <p:cNvSpPr/>
            <p:nvPr/>
          </p:nvSpPr>
          <p:spPr>
            <a:xfrm>
              <a:off x="248225" y="2377500"/>
              <a:ext cx="47950" cy="297975"/>
            </a:xfrm>
            <a:custGeom>
              <a:rect b="b" l="l" r="r" t="t"/>
              <a:pathLst>
                <a:path extrusionOk="0" h="11919" w="1918">
                  <a:moveTo>
                    <a:pt x="1918" y="1"/>
                  </a:moveTo>
                  <a:lnTo>
                    <a:pt x="1918" y="1"/>
                  </a:lnTo>
                  <a:cubicBezTo>
                    <a:pt x="965" y="1870"/>
                    <a:pt x="429" y="3954"/>
                    <a:pt x="191" y="6037"/>
                  </a:cubicBezTo>
                  <a:cubicBezTo>
                    <a:pt x="1" y="7811"/>
                    <a:pt x="108" y="9597"/>
                    <a:pt x="346" y="11347"/>
                  </a:cubicBezTo>
                  <a:cubicBezTo>
                    <a:pt x="370" y="11550"/>
                    <a:pt x="382" y="11728"/>
                    <a:pt x="418" y="11919"/>
                  </a:cubicBezTo>
                  <a:lnTo>
                    <a:pt x="501" y="11026"/>
                  </a:lnTo>
                  <a:cubicBezTo>
                    <a:pt x="656" y="9061"/>
                    <a:pt x="894" y="7109"/>
                    <a:pt x="1108" y="5144"/>
                  </a:cubicBezTo>
                  <a:cubicBezTo>
                    <a:pt x="1334" y="3311"/>
                    <a:pt x="1453" y="1810"/>
                    <a:pt x="19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21"/>
            <p:cNvSpPr/>
            <p:nvPr/>
          </p:nvSpPr>
          <p:spPr>
            <a:xfrm>
              <a:off x="239300" y="2323925"/>
              <a:ext cx="8650" cy="41100"/>
            </a:xfrm>
            <a:custGeom>
              <a:rect b="b" l="l" r="r" t="t"/>
              <a:pathLst>
                <a:path extrusionOk="0" h="1644" w="346">
                  <a:moveTo>
                    <a:pt x="346" y="1"/>
                  </a:moveTo>
                  <a:lnTo>
                    <a:pt x="346" y="1"/>
                  </a:lnTo>
                  <a:cubicBezTo>
                    <a:pt x="144" y="536"/>
                    <a:pt x="24" y="1084"/>
                    <a:pt x="1" y="1644"/>
                  </a:cubicBezTo>
                  <a:cubicBezTo>
                    <a:pt x="191" y="1132"/>
                    <a:pt x="310" y="560"/>
                    <a:pt x="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21"/>
            <p:cNvSpPr/>
            <p:nvPr/>
          </p:nvSpPr>
          <p:spPr>
            <a:xfrm>
              <a:off x="461650" y="2423050"/>
              <a:ext cx="25325" cy="105700"/>
            </a:xfrm>
            <a:custGeom>
              <a:rect b="b" l="l" r="r" t="t"/>
              <a:pathLst>
                <a:path extrusionOk="0" h="4228" w="1013">
                  <a:moveTo>
                    <a:pt x="1013" y="0"/>
                  </a:moveTo>
                  <a:lnTo>
                    <a:pt x="1013" y="0"/>
                  </a:lnTo>
                  <a:cubicBezTo>
                    <a:pt x="334" y="1298"/>
                    <a:pt x="1" y="2775"/>
                    <a:pt x="96" y="4227"/>
                  </a:cubicBezTo>
                  <a:cubicBezTo>
                    <a:pt x="346" y="3477"/>
                    <a:pt x="644" y="2501"/>
                    <a:pt x="775" y="1643"/>
                  </a:cubicBezTo>
                  <a:cubicBezTo>
                    <a:pt x="882" y="989"/>
                    <a:pt x="917" y="703"/>
                    <a:pt x="1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21"/>
            <p:cNvSpPr/>
            <p:nvPr/>
          </p:nvSpPr>
          <p:spPr>
            <a:xfrm>
              <a:off x="545000" y="2455200"/>
              <a:ext cx="16975" cy="73250"/>
            </a:xfrm>
            <a:custGeom>
              <a:rect b="b" l="l" r="r" t="t"/>
              <a:pathLst>
                <a:path extrusionOk="0" h="2930" w="679">
                  <a:moveTo>
                    <a:pt x="679" y="0"/>
                  </a:moveTo>
                  <a:lnTo>
                    <a:pt x="679" y="0"/>
                  </a:lnTo>
                  <a:cubicBezTo>
                    <a:pt x="227" y="905"/>
                    <a:pt x="0" y="1917"/>
                    <a:pt x="60" y="2929"/>
                  </a:cubicBezTo>
                  <a:cubicBezTo>
                    <a:pt x="405" y="2084"/>
                    <a:pt x="631" y="965"/>
                    <a:pt x="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21"/>
            <p:cNvSpPr/>
            <p:nvPr/>
          </p:nvSpPr>
          <p:spPr>
            <a:xfrm>
              <a:off x="601550" y="2516500"/>
              <a:ext cx="5975" cy="44975"/>
            </a:xfrm>
            <a:custGeom>
              <a:rect b="b" l="l" r="r" t="t"/>
              <a:pathLst>
                <a:path extrusionOk="0" h="1799" w="239">
                  <a:moveTo>
                    <a:pt x="120" y="1"/>
                  </a:moveTo>
                  <a:lnTo>
                    <a:pt x="120" y="1"/>
                  </a:lnTo>
                  <a:cubicBezTo>
                    <a:pt x="24" y="596"/>
                    <a:pt x="1" y="1227"/>
                    <a:pt x="203" y="1799"/>
                  </a:cubicBezTo>
                  <a:cubicBezTo>
                    <a:pt x="215" y="1203"/>
                    <a:pt x="239" y="596"/>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21"/>
            <p:cNvSpPr/>
            <p:nvPr/>
          </p:nvSpPr>
          <p:spPr>
            <a:xfrm>
              <a:off x="2153525" y="1378750"/>
              <a:ext cx="601300" cy="71000"/>
            </a:xfrm>
            <a:custGeom>
              <a:rect b="b" l="l" r="r" t="t"/>
              <a:pathLst>
                <a:path extrusionOk="0" h="2840" w="24052">
                  <a:moveTo>
                    <a:pt x="12416" y="1"/>
                  </a:moveTo>
                  <a:cubicBezTo>
                    <a:pt x="10738" y="1"/>
                    <a:pt x="9056" y="125"/>
                    <a:pt x="7395" y="339"/>
                  </a:cubicBezTo>
                  <a:cubicBezTo>
                    <a:pt x="5478" y="624"/>
                    <a:pt x="3573" y="1255"/>
                    <a:pt x="1822" y="2006"/>
                  </a:cubicBezTo>
                  <a:cubicBezTo>
                    <a:pt x="1209" y="2277"/>
                    <a:pt x="608" y="2548"/>
                    <a:pt x="18" y="2831"/>
                  </a:cubicBezTo>
                  <a:lnTo>
                    <a:pt x="18" y="2831"/>
                  </a:lnTo>
                  <a:cubicBezTo>
                    <a:pt x="36" y="2826"/>
                    <a:pt x="63" y="2823"/>
                    <a:pt x="96" y="2815"/>
                  </a:cubicBezTo>
                  <a:cubicBezTo>
                    <a:pt x="894" y="2541"/>
                    <a:pt x="1715" y="2351"/>
                    <a:pt x="2525" y="2148"/>
                  </a:cubicBezTo>
                  <a:cubicBezTo>
                    <a:pt x="6077" y="1172"/>
                    <a:pt x="9257" y="696"/>
                    <a:pt x="12903" y="696"/>
                  </a:cubicBezTo>
                  <a:cubicBezTo>
                    <a:pt x="12948" y="696"/>
                    <a:pt x="12993" y="696"/>
                    <a:pt x="13038" y="696"/>
                  </a:cubicBezTo>
                  <a:cubicBezTo>
                    <a:pt x="16146" y="776"/>
                    <a:pt x="19238" y="1222"/>
                    <a:pt x="22341" y="1222"/>
                  </a:cubicBezTo>
                  <a:cubicBezTo>
                    <a:pt x="22910" y="1222"/>
                    <a:pt x="23481" y="1207"/>
                    <a:pt x="24051" y="1172"/>
                  </a:cubicBezTo>
                  <a:cubicBezTo>
                    <a:pt x="20337" y="839"/>
                    <a:pt x="18634" y="398"/>
                    <a:pt x="14955" y="101"/>
                  </a:cubicBezTo>
                  <a:cubicBezTo>
                    <a:pt x="14112" y="33"/>
                    <a:pt x="13264" y="1"/>
                    <a:pt x="12416" y="1"/>
                  </a:cubicBezTo>
                  <a:close/>
                  <a:moveTo>
                    <a:pt x="18" y="2831"/>
                  </a:moveTo>
                  <a:cubicBezTo>
                    <a:pt x="10" y="2833"/>
                    <a:pt x="4" y="2835"/>
                    <a:pt x="1" y="2839"/>
                  </a:cubicBezTo>
                  <a:cubicBezTo>
                    <a:pt x="6" y="2836"/>
                    <a:pt x="12" y="2834"/>
                    <a:pt x="18" y="28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21"/>
            <p:cNvSpPr/>
            <p:nvPr/>
          </p:nvSpPr>
          <p:spPr>
            <a:xfrm>
              <a:off x="2241050" y="1418125"/>
              <a:ext cx="324175" cy="37875"/>
            </a:xfrm>
            <a:custGeom>
              <a:rect b="b" l="l" r="r" t="t"/>
              <a:pathLst>
                <a:path extrusionOk="0" h="1515" w="12967">
                  <a:moveTo>
                    <a:pt x="8559" y="1"/>
                  </a:moveTo>
                  <a:cubicBezTo>
                    <a:pt x="6964" y="1"/>
                    <a:pt x="5374" y="123"/>
                    <a:pt x="3810" y="442"/>
                  </a:cubicBezTo>
                  <a:cubicBezTo>
                    <a:pt x="2524" y="728"/>
                    <a:pt x="1203" y="966"/>
                    <a:pt x="0" y="1514"/>
                  </a:cubicBezTo>
                  <a:cubicBezTo>
                    <a:pt x="1155" y="1204"/>
                    <a:pt x="2286" y="1193"/>
                    <a:pt x="3524" y="1062"/>
                  </a:cubicBezTo>
                  <a:cubicBezTo>
                    <a:pt x="6370" y="812"/>
                    <a:pt x="9216" y="669"/>
                    <a:pt x="12037" y="347"/>
                  </a:cubicBezTo>
                  <a:cubicBezTo>
                    <a:pt x="12347" y="312"/>
                    <a:pt x="12645" y="264"/>
                    <a:pt x="12966" y="252"/>
                  </a:cubicBezTo>
                  <a:cubicBezTo>
                    <a:pt x="12752" y="240"/>
                    <a:pt x="12549" y="204"/>
                    <a:pt x="12335" y="192"/>
                  </a:cubicBezTo>
                  <a:cubicBezTo>
                    <a:pt x="11080" y="77"/>
                    <a:pt x="9818" y="1"/>
                    <a:pt x="8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21"/>
            <p:cNvSpPr/>
            <p:nvPr/>
          </p:nvSpPr>
          <p:spPr>
            <a:xfrm>
              <a:off x="1735025" y="999050"/>
              <a:ext cx="174750" cy="501300"/>
            </a:xfrm>
            <a:custGeom>
              <a:rect b="b" l="l" r="r" t="t"/>
              <a:pathLst>
                <a:path extrusionOk="0" h="20052" w="6990">
                  <a:moveTo>
                    <a:pt x="1394" y="1"/>
                  </a:moveTo>
                  <a:lnTo>
                    <a:pt x="1394" y="1"/>
                  </a:lnTo>
                  <a:cubicBezTo>
                    <a:pt x="1441" y="61"/>
                    <a:pt x="1489" y="108"/>
                    <a:pt x="1513" y="168"/>
                  </a:cubicBezTo>
                  <a:cubicBezTo>
                    <a:pt x="2167" y="1037"/>
                    <a:pt x="2751" y="1954"/>
                    <a:pt x="3299" y="2882"/>
                  </a:cubicBezTo>
                  <a:cubicBezTo>
                    <a:pt x="3942" y="3954"/>
                    <a:pt x="4334" y="4692"/>
                    <a:pt x="4668" y="5799"/>
                  </a:cubicBezTo>
                  <a:cubicBezTo>
                    <a:pt x="5727" y="9074"/>
                    <a:pt x="5704" y="12062"/>
                    <a:pt x="4358" y="15265"/>
                  </a:cubicBezTo>
                  <a:cubicBezTo>
                    <a:pt x="4263" y="15455"/>
                    <a:pt x="4311" y="15384"/>
                    <a:pt x="4180" y="15646"/>
                  </a:cubicBezTo>
                  <a:cubicBezTo>
                    <a:pt x="3942" y="16146"/>
                    <a:pt x="3680" y="16622"/>
                    <a:pt x="3358" y="17075"/>
                  </a:cubicBezTo>
                  <a:cubicBezTo>
                    <a:pt x="3049" y="17527"/>
                    <a:pt x="2941" y="17646"/>
                    <a:pt x="2465" y="18182"/>
                  </a:cubicBezTo>
                  <a:cubicBezTo>
                    <a:pt x="1727" y="18968"/>
                    <a:pt x="1013" y="19658"/>
                    <a:pt x="1" y="20051"/>
                  </a:cubicBezTo>
                  <a:cubicBezTo>
                    <a:pt x="1536" y="19718"/>
                    <a:pt x="2799" y="18658"/>
                    <a:pt x="3811" y="17515"/>
                  </a:cubicBezTo>
                  <a:cubicBezTo>
                    <a:pt x="6632" y="14062"/>
                    <a:pt x="6990" y="7811"/>
                    <a:pt x="4668" y="3930"/>
                  </a:cubicBezTo>
                  <a:cubicBezTo>
                    <a:pt x="3811" y="2608"/>
                    <a:pt x="2787" y="1477"/>
                    <a:pt x="1679" y="287"/>
                  </a:cubicBezTo>
                  <a:cubicBezTo>
                    <a:pt x="1584" y="180"/>
                    <a:pt x="1489" y="84"/>
                    <a:pt x="1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21"/>
            <p:cNvSpPr/>
            <p:nvPr/>
          </p:nvSpPr>
          <p:spPr>
            <a:xfrm>
              <a:off x="1744550" y="1026750"/>
              <a:ext cx="99150" cy="415250"/>
            </a:xfrm>
            <a:custGeom>
              <a:rect b="b" l="l" r="r" t="t"/>
              <a:pathLst>
                <a:path extrusionOk="0" h="16610" w="3966">
                  <a:moveTo>
                    <a:pt x="1" y="0"/>
                  </a:moveTo>
                  <a:cubicBezTo>
                    <a:pt x="1465" y="1929"/>
                    <a:pt x="2239" y="3953"/>
                    <a:pt x="2727" y="6311"/>
                  </a:cubicBezTo>
                  <a:cubicBezTo>
                    <a:pt x="3370" y="8882"/>
                    <a:pt x="3025" y="11359"/>
                    <a:pt x="1965" y="13645"/>
                  </a:cubicBezTo>
                  <a:cubicBezTo>
                    <a:pt x="1513" y="14633"/>
                    <a:pt x="929" y="15550"/>
                    <a:pt x="286" y="16419"/>
                  </a:cubicBezTo>
                  <a:cubicBezTo>
                    <a:pt x="239" y="16478"/>
                    <a:pt x="179" y="16550"/>
                    <a:pt x="143" y="16609"/>
                  </a:cubicBezTo>
                  <a:cubicBezTo>
                    <a:pt x="155" y="16598"/>
                    <a:pt x="179" y="16562"/>
                    <a:pt x="215" y="16550"/>
                  </a:cubicBezTo>
                  <a:cubicBezTo>
                    <a:pt x="894" y="15978"/>
                    <a:pt x="1525" y="15347"/>
                    <a:pt x="2048" y="14633"/>
                  </a:cubicBezTo>
                  <a:cubicBezTo>
                    <a:pt x="3299" y="12978"/>
                    <a:pt x="3965" y="10906"/>
                    <a:pt x="3906" y="8835"/>
                  </a:cubicBezTo>
                  <a:cubicBezTo>
                    <a:pt x="3739" y="5560"/>
                    <a:pt x="2322" y="233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21"/>
            <p:cNvSpPr/>
            <p:nvPr/>
          </p:nvSpPr>
          <p:spPr>
            <a:xfrm>
              <a:off x="1976425" y="1258925"/>
              <a:ext cx="251850" cy="250050"/>
            </a:xfrm>
            <a:custGeom>
              <a:rect b="b" l="l" r="r" t="t"/>
              <a:pathLst>
                <a:path extrusionOk="0" h="10002" w="10074">
                  <a:moveTo>
                    <a:pt x="10073" y="0"/>
                  </a:moveTo>
                  <a:cubicBezTo>
                    <a:pt x="9514" y="95"/>
                    <a:pt x="8966" y="191"/>
                    <a:pt x="8406" y="357"/>
                  </a:cubicBezTo>
                  <a:cubicBezTo>
                    <a:pt x="6311" y="1012"/>
                    <a:pt x="4394" y="2298"/>
                    <a:pt x="3049" y="4048"/>
                  </a:cubicBezTo>
                  <a:cubicBezTo>
                    <a:pt x="1715" y="5846"/>
                    <a:pt x="798" y="7930"/>
                    <a:pt x="1" y="10001"/>
                  </a:cubicBezTo>
                  <a:cubicBezTo>
                    <a:pt x="2060" y="6263"/>
                    <a:pt x="4334" y="2846"/>
                    <a:pt x="8073" y="845"/>
                  </a:cubicBezTo>
                  <a:cubicBezTo>
                    <a:pt x="8644" y="536"/>
                    <a:pt x="9121" y="345"/>
                    <a:pt x="9752" y="119"/>
                  </a:cubicBezTo>
                  <a:cubicBezTo>
                    <a:pt x="9859" y="72"/>
                    <a:pt x="9954" y="48"/>
                    <a:pt x="10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21"/>
            <p:cNvSpPr/>
            <p:nvPr/>
          </p:nvSpPr>
          <p:spPr>
            <a:xfrm>
              <a:off x="1991300" y="1238075"/>
              <a:ext cx="187250" cy="172975"/>
            </a:xfrm>
            <a:custGeom>
              <a:rect b="b" l="l" r="r" t="t"/>
              <a:pathLst>
                <a:path extrusionOk="0" h="6919" w="7490">
                  <a:moveTo>
                    <a:pt x="7490" y="1"/>
                  </a:moveTo>
                  <a:lnTo>
                    <a:pt x="7490" y="1"/>
                  </a:lnTo>
                  <a:cubicBezTo>
                    <a:pt x="7228" y="60"/>
                    <a:pt x="6978" y="120"/>
                    <a:pt x="6740" y="191"/>
                  </a:cubicBezTo>
                  <a:cubicBezTo>
                    <a:pt x="5347" y="608"/>
                    <a:pt x="4001" y="1298"/>
                    <a:pt x="2906" y="2239"/>
                  </a:cubicBezTo>
                  <a:cubicBezTo>
                    <a:pt x="1525" y="3489"/>
                    <a:pt x="525" y="5132"/>
                    <a:pt x="1" y="6918"/>
                  </a:cubicBezTo>
                  <a:cubicBezTo>
                    <a:pt x="1656" y="4013"/>
                    <a:pt x="3823" y="2203"/>
                    <a:pt x="6537" y="548"/>
                  </a:cubicBezTo>
                  <a:cubicBezTo>
                    <a:pt x="6847" y="358"/>
                    <a:pt x="7180" y="179"/>
                    <a:pt x="7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21"/>
            <p:cNvSpPr/>
            <p:nvPr/>
          </p:nvSpPr>
          <p:spPr>
            <a:xfrm>
              <a:off x="2028825" y="1214575"/>
              <a:ext cx="108050" cy="89025"/>
            </a:xfrm>
            <a:custGeom>
              <a:rect b="b" l="l" r="r" t="t"/>
              <a:pathLst>
                <a:path extrusionOk="0" h="3561" w="4322">
                  <a:moveTo>
                    <a:pt x="4322" y="0"/>
                  </a:moveTo>
                  <a:lnTo>
                    <a:pt x="4322" y="0"/>
                  </a:lnTo>
                  <a:cubicBezTo>
                    <a:pt x="4251" y="36"/>
                    <a:pt x="4155" y="60"/>
                    <a:pt x="4084" y="95"/>
                  </a:cubicBezTo>
                  <a:cubicBezTo>
                    <a:pt x="2179" y="714"/>
                    <a:pt x="833" y="1715"/>
                    <a:pt x="0" y="3560"/>
                  </a:cubicBezTo>
                  <a:cubicBezTo>
                    <a:pt x="560" y="2917"/>
                    <a:pt x="1191" y="2405"/>
                    <a:pt x="1845" y="1881"/>
                  </a:cubicBezTo>
                  <a:cubicBezTo>
                    <a:pt x="2381" y="1429"/>
                    <a:pt x="2917" y="1072"/>
                    <a:pt x="3750" y="441"/>
                  </a:cubicBezTo>
                  <a:cubicBezTo>
                    <a:pt x="3953" y="274"/>
                    <a:pt x="4108" y="155"/>
                    <a:pt x="4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21"/>
            <p:cNvSpPr/>
            <p:nvPr/>
          </p:nvSpPr>
          <p:spPr>
            <a:xfrm>
              <a:off x="2038350" y="1192250"/>
              <a:ext cx="57150" cy="52100"/>
            </a:xfrm>
            <a:custGeom>
              <a:rect b="b" l="l" r="r" t="t"/>
              <a:pathLst>
                <a:path extrusionOk="0" h="2084" w="2286">
                  <a:moveTo>
                    <a:pt x="2286" y="0"/>
                  </a:moveTo>
                  <a:lnTo>
                    <a:pt x="2286" y="0"/>
                  </a:lnTo>
                  <a:cubicBezTo>
                    <a:pt x="1381" y="500"/>
                    <a:pt x="417" y="1107"/>
                    <a:pt x="0" y="2084"/>
                  </a:cubicBezTo>
                  <a:cubicBezTo>
                    <a:pt x="310" y="1750"/>
                    <a:pt x="667" y="1477"/>
                    <a:pt x="905" y="1310"/>
                  </a:cubicBezTo>
                  <a:cubicBezTo>
                    <a:pt x="1429" y="929"/>
                    <a:pt x="1845" y="453"/>
                    <a:pt x="22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21"/>
            <p:cNvSpPr/>
            <p:nvPr/>
          </p:nvSpPr>
          <p:spPr>
            <a:xfrm>
              <a:off x="2082975" y="855900"/>
              <a:ext cx="450100" cy="463475"/>
            </a:xfrm>
            <a:custGeom>
              <a:rect b="b" l="l" r="r" t="t"/>
              <a:pathLst>
                <a:path extrusionOk="0" h="18539" w="18004">
                  <a:moveTo>
                    <a:pt x="477" y="0"/>
                  </a:moveTo>
                  <a:lnTo>
                    <a:pt x="477" y="0"/>
                  </a:lnTo>
                  <a:cubicBezTo>
                    <a:pt x="1" y="2012"/>
                    <a:pt x="203" y="4167"/>
                    <a:pt x="906" y="6108"/>
                  </a:cubicBezTo>
                  <a:cubicBezTo>
                    <a:pt x="1442" y="7501"/>
                    <a:pt x="2299" y="8775"/>
                    <a:pt x="3251" y="9930"/>
                  </a:cubicBezTo>
                  <a:cubicBezTo>
                    <a:pt x="5597" y="12728"/>
                    <a:pt x="8585" y="15002"/>
                    <a:pt x="11883" y="16585"/>
                  </a:cubicBezTo>
                  <a:cubicBezTo>
                    <a:pt x="12776" y="17002"/>
                    <a:pt x="13479" y="17288"/>
                    <a:pt x="14610" y="17621"/>
                  </a:cubicBezTo>
                  <a:cubicBezTo>
                    <a:pt x="15729" y="17955"/>
                    <a:pt x="16872" y="18193"/>
                    <a:pt x="18003" y="18538"/>
                  </a:cubicBezTo>
                  <a:cubicBezTo>
                    <a:pt x="17872" y="18455"/>
                    <a:pt x="17717" y="18395"/>
                    <a:pt x="17575" y="18324"/>
                  </a:cubicBezTo>
                  <a:cubicBezTo>
                    <a:pt x="14479" y="16835"/>
                    <a:pt x="11360" y="15335"/>
                    <a:pt x="8478" y="13454"/>
                  </a:cubicBezTo>
                  <a:cubicBezTo>
                    <a:pt x="3811" y="10359"/>
                    <a:pt x="132" y="6060"/>
                    <a:pt x="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21"/>
            <p:cNvSpPr/>
            <p:nvPr/>
          </p:nvSpPr>
          <p:spPr>
            <a:xfrm>
              <a:off x="2123175" y="867200"/>
              <a:ext cx="354225" cy="407525"/>
            </a:xfrm>
            <a:custGeom>
              <a:rect b="b" l="l" r="r" t="t"/>
              <a:pathLst>
                <a:path extrusionOk="0" h="16301" w="14169">
                  <a:moveTo>
                    <a:pt x="0" y="1"/>
                  </a:moveTo>
                  <a:cubicBezTo>
                    <a:pt x="12" y="905"/>
                    <a:pt x="96" y="1763"/>
                    <a:pt x="238" y="2596"/>
                  </a:cubicBezTo>
                  <a:cubicBezTo>
                    <a:pt x="381" y="3668"/>
                    <a:pt x="834" y="4692"/>
                    <a:pt x="1322" y="5632"/>
                  </a:cubicBezTo>
                  <a:cubicBezTo>
                    <a:pt x="2358" y="7692"/>
                    <a:pt x="3846" y="9502"/>
                    <a:pt x="5596" y="10990"/>
                  </a:cubicBezTo>
                  <a:cubicBezTo>
                    <a:pt x="8120" y="13216"/>
                    <a:pt x="10990" y="15121"/>
                    <a:pt x="14169" y="16300"/>
                  </a:cubicBezTo>
                  <a:cubicBezTo>
                    <a:pt x="12466" y="15407"/>
                    <a:pt x="10906" y="14288"/>
                    <a:pt x="9382" y="13121"/>
                  </a:cubicBezTo>
                  <a:cubicBezTo>
                    <a:pt x="8061" y="12109"/>
                    <a:pt x="6739" y="11121"/>
                    <a:pt x="5275" y="9680"/>
                  </a:cubicBezTo>
                  <a:cubicBezTo>
                    <a:pt x="4132" y="8537"/>
                    <a:pt x="3525" y="7621"/>
                    <a:pt x="2643" y="6263"/>
                  </a:cubicBezTo>
                  <a:cubicBezTo>
                    <a:pt x="2120" y="5418"/>
                    <a:pt x="1322" y="4013"/>
                    <a:pt x="1036" y="3370"/>
                  </a:cubicBezTo>
                  <a:cubicBezTo>
                    <a:pt x="608" y="2275"/>
                    <a:pt x="262" y="114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21"/>
            <p:cNvSpPr/>
            <p:nvPr/>
          </p:nvSpPr>
          <p:spPr>
            <a:xfrm>
              <a:off x="2159775" y="897850"/>
              <a:ext cx="288750" cy="314950"/>
            </a:xfrm>
            <a:custGeom>
              <a:rect b="b" l="l" r="r" t="t"/>
              <a:pathLst>
                <a:path extrusionOk="0" h="12598" w="11550">
                  <a:moveTo>
                    <a:pt x="1" y="1"/>
                  </a:moveTo>
                  <a:lnTo>
                    <a:pt x="1" y="1"/>
                  </a:lnTo>
                  <a:cubicBezTo>
                    <a:pt x="941" y="2739"/>
                    <a:pt x="2346" y="5382"/>
                    <a:pt x="4251" y="7585"/>
                  </a:cubicBezTo>
                  <a:cubicBezTo>
                    <a:pt x="5847" y="9371"/>
                    <a:pt x="7847" y="10752"/>
                    <a:pt x="9931" y="11931"/>
                  </a:cubicBezTo>
                  <a:cubicBezTo>
                    <a:pt x="10443" y="12217"/>
                    <a:pt x="10990" y="12431"/>
                    <a:pt x="11550" y="12598"/>
                  </a:cubicBezTo>
                  <a:cubicBezTo>
                    <a:pt x="11490" y="12574"/>
                    <a:pt x="11455" y="12550"/>
                    <a:pt x="11419" y="12538"/>
                  </a:cubicBezTo>
                  <a:cubicBezTo>
                    <a:pt x="10693" y="12169"/>
                    <a:pt x="10204" y="11705"/>
                    <a:pt x="9585" y="11169"/>
                  </a:cubicBezTo>
                  <a:cubicBezTo>
                    <a:pt x="8002" y="9800"/>
                    <a:pt x="6394" y="8430"/>
                    <a:pt x="4942" y="6918"/>
                  </a:cubicBezTo>
                  <a:cubicBezTo>
                    <a:pt x="3025" y="4704"/>
                    <a:pt x="1572" y="278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21"/>
            <p:cNvSpPr/>
            <p:nvPr/>
          </p:nvSpPr>
          <p:spPr>
            <a:xfrm>
              <a:off x="2213350" y="921375"/>
              <a:ext cx="200225" cy="195475"/>
            </a:xfrm>
            <a:custGeom>
              <a:rect b="b" l="l" r="r" t="t"/>
              <a:pathLst>
                <a:path extrusionOk="0" h="7819" w="8009">
                  <a:moveTo>
                    <a:pt x="1" y="0"/>
                  </a:moveTo>
                  <a:lnTo>
                    <a:pt x="1" y="0"/>
                  </a:lnTo>
                  <a:cubicBezTo>
                    <a:pt x="1084" y="2429"/>
                    <a:pt x="2727" y="4668"/>
                    <a:pt x="4882" y="6239"/>
                  </a:cubicBezTo>
                  <a:cubicBezTo>
                    <a:pt x="5716" y="6882"/>
                    <a:pt x="6609" y="7478"/>
                    <a:pt x="7633" y="7763"/>
                  </a:cubicBezTo>
                  <a:cubicBezTo>
                    <a:pt x="7733" y="7763"/>
                    <a:pt x="7971" y="7819"/>
                    <a:pt x="7999" y="7819"/>
                  </a:cubicBezTo>
                  <a:cubicBezTo>
                    <a:pt x="8008" y="7819"/>
                    <a:pt x="7997" y="7813"/>
                    <a:pt x="7954" y="7799"/>
                  </a:cubicBezTo>
                  <a:cubicBezTo>
                    <a:pt x="7692" y="7704"/>
                    <a:pt x="7466" y="7549"/>
                    <a:pt x="7240" y="7382"/>
                  </a:cubicBezTo>
                  <a:cubicBezTo>
                    <a:pt x="6823" y="7085"/>
                    <a:pt x="6311" y="6597"/>
                    <a:pt x="5871" y="6168"/>
                  </a:cubicBezTo>
                  <a:cubicBezTo>
                    <a:pt x="5299" y="5596"/>
                    <a:pt x="4716" y="5049"/>
                    <a:pt x="4156" y="4489"/>
                  </a:cubicBezTo>
                  <a:cubicBezTo>
                    <a:pt x="2716" y="3060"/>
                    <a:pt x="1215" y="159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21"/>
            <p:cNvSpPr/>
            <p:nvPr/>
          </p:nvSpPr>
          <p:spPr>
            <a:xfrm>
              <a:off x="2277050" y="936250"/>
              <a:ext cx="146775" cy="121175"/>
            </a:xfrm>
            <a:custGeom>
              <a:rect b="b" l="l" r="r" t="t"/>
              <a:pathLst>
                <a:path extrusionOk="0" h="4847" w="5871">
                  <a:moveTo>
                    <a:pt x="1" y="1"/>
                  </a:moveTo>
                  <a:cubicBezTo>
                    <a:pt x="1311" y="2132"/>
                    <a:pt x="3263" y="3894"/>
                    <a:pt x="5621" y="4751"/>
                  </a:cubicBezTo>
                  <a:cubicBezTo>
                    <a:pt x="5704" y="4787"/>
                    <a:pt x="5811" y="4811"/>
                    <a:pt x="5871" y="4847"/>
                  </a:cubicBezTo>
                  <a:cubicBezTo>
                    <a:pt x="5716" y="4751"/>
                    <a:pt x="5549" y="4668"/>
                    <a:pt x="5406" y="4561"/>
                  </a:cubicBezTo>
                  <a:cubicBezTo>
                    <a:pt x="4680" y="4085"/>
                    <a:pt x="4037" y="3430"/>
                    <a:pt x="3323" y="2823"/>
                  </a:cubicBezTo>
                  <a:cubicBezTo>
                    <a:pt x="2251" y="1846"/>
                    <a:pt x="1060" y="100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21"/>
            <p:cNvSpPr/>
            <p:nvPr/>
          </p:nvSpPr>
          <p:spPr>
            <a:xfrm>
              <a:off x="1715975" y="855900"/>
              <a:ext cx="283100" cy="185750"/>
            </a:xfrm>
            <a:custGeom>
              <a:rect b="b" l="l" r="r" t="t"/>
              <a:pathLst>
                <a:path extrusionOk="0" h="7430" w="11324">
                  <a:moveTo>
                    <a:pt x="1" y="0"/>
                  </a:moveTo>
                  <a:cubicBezTo>
                    <a:pt x="286" y="179"/>
                    <a:pt x="548" y="357"/>
                    <a:pt x="822" y="536"/>
                  </a:cubicBezTo>
                  <a:cubicBezTo>
                    <a:pt x="4263" y="2917"/>
                    <a:pt x="8073" y="4858"/>
                    <a:pt x="11323" y="7430"/>
                  </a:cubicBezTo>
                  <a:cubicBezTo>
                    <a:pt x="9835" y="5679"/>
                    <a:pt x="8073" y="4155"/>
                    <a:pt x="6120" y="2917"/>
                  </a:cubicBezTo>
                  <a:cubicBezTo>
                    <a:pt x="4394" y="1869"/>
                    <a:pt x="2537" y="1012"/>
                    <a:pt x="655" y="262"/>
                  </a:cubicBezTo>
                  <a:cubicBezTo>
                    <a:pt x="429" y="167"/>
                    <a:pt x="227"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21"/>
            <p:cNvSpPr/>
            <p:nvPr/>
          </p:nvSpPr>
          <p:spPr>
            <a:xfrm>
              <a:off x="1770150" y="856750"/>
              <a:ext cx="213750" cy="118825"/>
            </a:xfrm>
            <a:custGeom>
              <a:rect b="b" l="l" r="r" t="t"/>
              <a:pathLst>
                <a:path extrusionOk="0" h="4753" w="8550">
                  <a:moveTo>
                    <a:pt x="56" y="1"/>
                  </a:moveTo>
                  <a:cubicBezTo>
                    <a:pt x="38" y="1"/>
                    <a:pt x="19" y="1"/>
                    <a:pt x="0" y="2"/>
                  </a:cubicBezTo>
                  <a:cubicBezTo>
                    <a:pt x="1227" y="442"/>
                    <a:pt x="2346" y="1240"/>
                    <a:pt x="3489" y="1847"/>
                  </a:cubicBezTo>
                  <a:cubicBezTo>
                    <a:pt x="4965" y="2740"/>
                    <a:pt x="6477" y="3562"/>
                    <a:pt x="8001" y="4371"/>
                  </a:cubicBezTo>
                  <a:cubicBezTo>
                    <a:pt x="8192" y="4490"/>
                    <a:pt x="8371" y="4610"/>
                    <a:pt x="8549" y="4752"/>
                  </a:cubicBezTo>
                  <a:cubicBezTo>
                    <a:pt x="8418" y="4621"/>
                    <a:pt x="8311" y="4514"/>
                    <a:pt x="8204" y="4395"/>
                  </a:cubicBezTo>
                  <a:cubicBezTo>
                    <a:pt x="6704" y="2824"/>
                    <a:pt x="4894" y="1514"/>
                    <a:pt x="2846" y="764"/>
                  </a:cubicBezTo>
                  <a:cubicBezTo>
                    <a:pt x="2215" y="502"/>
                    <a:pt x="1536" y="299"/>
                    <a:pt x="870" y="133"/>
                  </a:cubicBezTo>
                  <a:cubicBezTo>
                    <a:pt x="602" y="77"/>
                    <a:pt x="325" y="1"/>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21"/>
            <p:cNvSpPr/>
            <p:nvPr/>
          </p:nvSpPr>
          <p:spPr>
            <a:xfrm>
              <a:off x="1866600" y="857975"/>
              <a:ext cx="130525" cy="72125"/>
            </a:xfrm>
            <a:custGeom>
              <a:rect b="b" l="l" r="r" t="t"/>
              <a:pathLst>
                <a:path extrusionOk="0" h="2885" w="5221">
                  <a:moveTo>
                    <a:pt x="0" y="0"/>
                  </a:moveTo>
                  <a:lnTo>
                    <a:pt x="0" y="0"/>
                  </a:lnTo>
                  <a:cubicBezTo>
                    <a:pt x="953" y="477"/>
                    <a:pt x="1810" y="1143"/>
                    <a:pt x="2739" y="1679"/>
                  </a:cubicBezTo>
                  <a:cubicBezTo>
                    <a:pt x="3501" y="2120"/>
                    <a:pt x="4334" y="2429"/>
                    <a:pt x="5120" y="2834"/>
                  </a:cubicBezTo>
                  <a:cubicBezTo>
                    <a:pt x="5179" y="2864"/>
                    <a:pt x="5215" y="2885"/>
                    <a:pt x="5218" y="2885"/>
                  </a:cubicBezTo>
                  <a:cubicBezTo>
                    <a:pt x="5221" y="2885"/>
                    <a:pt x="5191" y="2864"/>
                    <a:pt x="5120" y="2810"/>
                  </a:cubicBezTo>
                  <a:cubicBezTo>
                    <a:pt x="3679" y="1524"/>
                    <a:pt x="2024" y="3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21"/>
            <p:cNvSpPr/>
            <p:nvPr/>
          </p:nvSpPr>
          <p:spPr>
            <a:xfrm>
              <a:off x="1962425" y="858275"/>
              <a:ext cx="57175" cy="28900"/>
            </a:xfrm>
            <a:custGeom>
              <a:rect b="b" l="l" r="r" t="t"/>
              <a:pathLst>
                <a:path extrusionOk="0" h="1156" w="2287">
                  <a:moveTo>
                    <a:pt x="1" y="0"/>
                  </a:moveTo>
                  <a:cubicBezTo>
                    <a:pt x="680" y="524"/>
                    <a:pt x="1465" y="881"/>
                    <a:pt x="2287" y="1155"/>
                  </a:cubicBezTo>
                  <a:cubicBezTo>
                    <a:pt x="1608" y="643"/>
                    <a:pt x="858"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21"/>
            <p:cNvSpPr/>
            <p:nvPr/>
          </p:nvSpPr>
          <p:spPr>
            <a:xfrm>
              <a:off x="2580075" y="853200"/>
              <a:ext cx="243500" cy="479850"/>
            </a:xfrm>
            <a:custGeom>
              <a:rect b="b" l="l" r="r" t="t"/>
              <a:pathLst>
                <a:path extrusionOk="0" h="19194" w="9740">
                  <a:moveTo>
                    <a:pt x="4834" y="1"/>
                  </a:moveTo>
                  <a:lnTo>
                    <a:pt x="4834" y="1"/>
                  </a:lnTo>
                  <a:cubicBezTo>
                    <a:pt x="4584" y="180"/>
                    <a:pt x="4322" y="382"/>
                    <a:pt x="4084" y="572"/>
                  </a:cubicBezTo>
                  <a:cubicBezTo>
                    <a:pt x="3048" y="1406"/>
                    <a:pt x="2096" y="2418"/>
                    <a:pt x="1512" y="3620"/>
                  </a:cubicBezTo>
                  <a:cubicBezTo>
                    <a:pt x="274" y="6371"/>
                    <a:pt x="0" y="10062"/>
                    <a:pt x="1155" y="13014"/>
                  </a:cubicBezTo>
                  <a:cubicBezTo>
                    <a:pt x="1965" y="14991"/>
                    <a:pt x="3394" y="16729"/>
                    <a:pt x="5239" y="17848"/>
                  </a:cubicBezTo>
                  <a:cubicBezTo>
                    <a:pt x="6608" y="18634"/>
                    <a:pt x="8168" y="19182"/>
                    <a:pt x="9740" y="19194"/>
                  </a:cubicBezTo>
                  <a:cubicBezTo>
                    <a:pt x="6275" y="18622"/>
                    <a:pt x="3358" y="16205"/>
                    <a:pt x="1941" y="13110"/>
                  </a:cubicBezTo>
                  <a:cubicBezTo>
                    <a:pt x="870" y="10740"/>
                    <a:pt x="977" y="7704"/>
                    <a:pt x="1834" y="4978"/>
                  </a:cubicBezTo>
                  <a:cubicBezTo>
                    <a:pt x="2286" y="3299"/>
                    <a:pt x="3346" y="1727"/>
                    <a:pt x="4501" y="394"/>
                  </a:cubicBezTo>
                  <a:cubicBezTo>
                    <a:pt x="4608" y="263"/>
                    <a:pt x="4727" y="144"/>
                    <a:pt x="48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21"/>
            <p:cNvSpPr/>
            <p:nvPr/>
          </p:nvSpPr>
          <p:spPr>
            <a:xfrm>
              <a:off x="2538700" y="872250"/>
              <a:ext cx="170875" cy="453075"/>
            </a:xfrm>
            <a:custGeom>
              <a:rect b="b" l="l" r="r" t="t"/>
              <a:pathLst>
                <a:path extrusionOk="0" h="18123" w="6835">
                  <a:moveTo>
                    <a:pt x="1358" y="5216"/>
                  </a:moveTo>
                  <a:cubicBezTo>
                    <a:pt x="1357" y="5222"/>
                    <a:pt x="1356" y="5229"/>
                    <a:pt x="1355" y="5235"/>
                  </a:cubicBezTo>
                  <a:lnTo>
                    <a:pt x="1355" y="5235"/>
                  </a:lnTo>
                  <a:cubicBezTo>
                    <a:pt x="1356" y="5228"/>
                    <a:pt x="1358" y="5221"/>
                    <a:pt x="1358" y="5216"/>
                  </a:cubicBezTo>
                  <a:close/>
                  <a:moveTo>
                    <a:pt x="3025" y="1"/>
                  </a:moveTo>
                  <a:cubicBezTo>
                    <a:pt x="2977" y="60"/>
                    <a:pt x="2917" y="132"/>
                    <a:pt x="2870" y="191"/>
                  </a:cubicBezTo>
                  <a:cubicBezTo>
                    <a:pt x="2096" y="1227"/>
                    <a:pt x="1370" y="2311"/>
                    <a:pt x="1001" y="3549"/>
                  </a:cubicBezTo>
                  <a:cubicBezTo>
                    <a:pt x="0" y="6585"/>
                    <a:pt x="215" y="9847"/>
                    <a:pt x="1513" y="12764"/>
                  </a:cubicBezTo>
                  <a:cubicBezTo>
                    <a:pt x="2048" y="13967"/>
                    <a:pt x="2703" y="15146"/>
                    <a:pt x="3644" y="16098"/>
                  </a:cubicBezTo>
                  <a:cubicBezTo>
                    <a:pt x="4191" y="16610"/>
                    <a:pt x="4822" y="17063"/>
                    <a:pt x="5477" y="17444"/>
                  </a:cubicBezTo>
                  <a:cubicBezTo>
                    <a:pt x="5906" y="17717"/>
                    <a:pt x="6346" y="17967"/>
                    <a:pt x="6835" y="18122"/>
                  </a:cubicBezTo>
                  <a:cubicBezTo>
                    <a:pt x="6311" y="17896"/>
                    <a:pt x="5882" y="17539"/>
                    <a:pt x="5477" y="17229"/>
                  </a:cubicBezTo>
                  <a:cubicBezTo>
                    <a:pt x="4930" y="16789"/>
                    <a:pt x="4406" y="16301"/>
                    <a:pt x="3941" y="15777"/>
                  </a:cubicBezTo>
                  <a:cubicBezTo>
                    <a:pt x="3358" y="15158"/>
                    <a:pt x="2525" y="13443"/>
                    <a:pt x="2263" y="12800"/>
                  </a:cubicBezTo>
                  <a:cubicBezTo>
                    <a:pt x="1075" y="10080"/>
                    <a:pt x="942" y="7799"/>
                    <a:pt x="1355" y="5235"/>
                  </a:cubicBezTo>
                  <a:lnTo>
                    <a:pt x="1355" y="5235"/>
                  </a:lnTo>
                  <a:cubicBezTo>
                    <a:pt x="1350" y="5254"/>
                    <a:pt x="1341" y="5276"/>
                    <a:pt x="1336" y="5294"/>
                  </a:cubicBezTo>
                  <a:lnTo>
                    <a:pt x="1336" y="5294"/>
                  </a:lnTo>
                  <a:cubicBezTo>
                    <a:pt x="1381" y="4995"/>
                    <a:pt x="1359" y="5151"/>
                    <a:pt x="1417" y="4871"/>
                  </a:cubicBezTo>
                  <a:cubicBezTo>
                    <a:pt x="1536" y="4109"/>
                    <a:pt x="1691" y="3370"/>
                    <a:pt x="1929" y="2632"/>
                  </a:cubicBezTo>
                  <a:cubicBezTo>
                    <a:pt x="2215" y="1823"/>
                    <a:pt x="2560" y="1025"/>
                    <a:pt x="2882" y="275"/>
                  </a:cubicBezTo>
                  <a:cubicBezTo>
                    <a:pt x="2929" y="180"/>
                    <a:pt x="2977" y="72"/>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21"/>
            <p:cNvSpPr/>
            <p:nvPr/>
          </p:nvSpPr>
          <p:spPr>
            <a:xfrm>
              <a:off x="2503275" y="868100"/>
              <a:ext cx="96175" cy="409600"/>
            </a:xfrm>
            <a:custGeom>
              <a:rect b="b" l="l" r="r" t="t"/>
              <a:pathLst>
                <a:path extrusionOk="0" h="16384" w="3847">
                  <a:moveTo>
                    <a:pt x="2453" y="0"/>
                  </a:moveTo>
                  <a:cubicBezTo>
                    <a:pt x="2441" y="24"/>
                    <a:pt x="2441" y="36"/>
                    <a:pt x="2429" y="48"/>
                  </a:cubicBezTo>
                  <a:cubicBezTo>
                    <a:pt x="1917" y="834"/>
                    <a:pt x="1453" y="1643"/>
                    <a:pt x="1096" y="2489"/>
                  </a:cubicBezTo>
                  <a:cubicBezTo>
                    <a:pt x="239" y="4489"/>
                    <a:pt x="1" y="6703"/>
                    <a:pt x="310" y="8847"/>
                  </a:cubicBezTo>
                  <a:cubicBezTo>
                    <a:pt x="465" y="10097"/>
                    <a:pt x="774" y="11335"/>
                    <a:pt x="1298" y="12478"/>
                  </a:cubicBezTo>
                  <a:cubicBezTo>
                    <a:pt x="1917" y="13907"/>
                    <a:pt x="2691" y="15312"/>
                    <a:pt x="3846" y="16383"/>
                  </a:cubicBezTo>
                  <a:cubicBezTo>
                    <a:pt x="3013" y="15288"/>
                    <a:pt x="2549" y="14157"/>
                    <a:pt x="2096" y="12954"/>
                  </a:cubicBezTo>
                  <a:cubicBezTo>
                    <a:pt x="965" y="9918"/>
                    <a:pt x="644" y="6823"/>
                    <a:pt x="1263" y="3858"/>
                  </a:cubicBezTo>
                  <a:cubicBezTo>
                    <a:pt x="1560" y="2620"/>
                    <a:pt x="1953" y="1405"/>
                    <a:pt x="2382" y="215"/>
                  </a:cubicBezTo>
                  <a:cubicBezTo>
                    <a:pt x="2418" y="143"/>
                    <a:pt x="2441" y="84"/>
                    <a:pt x="24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21"/>
            <p:cNvSpPr/>
            <p:nvPr/>
          </p:nvSpPr>
          <p:spPr>
            <a:xfrm>
              <a:off x="2471725" y="858275"/>
              <a:ext cx="52400" cy="257500"/>
            </a:xfrm>
            <a:custGeom>
              <a:rect b="b" l="l" r="r" t="t"/>
              <a:pathLst>
                <a:path extrusionOk="0" h="10300" w="2096">
                  <a:moveTo>
                    <a:pt x="2096" y="0"/>
                  </a:moveTo>
                  <a:lnTo>
                    <a:pt x="1786" y="405"/>
                  </a:lnTo>
                  <a:cubicBezTo>
                    <a:pt x="608" y="1870"/>
                    <a:pt x="24" y="3775"/>
                    <a:pt x="1" y="5656"/>
                  </a:cubicBezTo>
                  <a:cubicBezTo>
                    <a:pt x="24" y="7227"/>
                    <a:pt x="251" y="8823"/>
                    <a:pt x="834" y="10299"/>
                  </a:cubicBezTo>
                  <a:cubicBezTo>
                    <a:pt x="667" y="8978"/>
                    <a:pt x="679" y="7632"/>
                    <a:pt x="715" y="6323"/>
                  </a:cubicBezTo>
                  <a:cubicBezTo>
                    <a:pt x="763" y="4965"/>
                    <a:pt x="846" y="4418"/>
                    <a:pt x="1036" y="3322"/>
                  </a:cubicBezTo>
                  <a:cubicBezTo>
                    <a:pt x="1203" y="2489"/>
                    <a:pt x="1417" y="1655"/>
                    <a:pt x="1739" y="846"/>
                  </a:cubicBezTo>
                  <a:cubicBezTo>
                    <a:pt x="1846" y="560"/>
                    <a:pt x="1965" y="262"/>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21"/>
            <p:cNvSpPr/>
            <p:nvPr/>
          </p:nvSpPr>
          <p:spPr>
            <a:xfrm>
              <a:off x="2419925" y="894275"/>
              <a:ext cx="44075" cy="186975"/>
            </a:xfrm>
            <a:custGeom>
              <a:rect b="b" l="l" r="r" t="t"/>
              <a:pathLst>
                <a:path extrusionOk="0" h="7479" w="1763">
                  <a:moveTo>
                    <a:pt x="298" y="1"/>
                  </a:moveTo>
                  <a:cubicBezTo>
                    <a:pt x="275" y="120"/>
                    <a:pt x="251" y="227"/>
                    <a:pt x="239" y="346"/>
                  </a:cubicBezTo>
                  <a:cubicBezTo>
                    <a:pt x="1" y="1858"/>
                    <a:pt x="72" y="3418"/>
                    <a:pt x="537" y="4883"/>
                  </a:cubicBezTo>
                  <a:cubicBezTo>
                    <a:pt x="822" y="5787"/>
                    <a:pt x="1180" y="6716"/>
                    <a:pt x="1763" y="7478"/>
                  </a:cubicBezTo>
                  <a:cubicBezTo>
                    <a:pt x="1394" y="6466"/>
                    <a:pt x="1287" y="5359"/>
                    <a:pt x="1084" y="4287"/>
                  </a:cubicBezTo>
                  <a:cubicBezTo>
                    <a:pt x="834" y="2989"/>
                    <a:pt x="572" y="1704"/>
                    <a:pt x="358" y="406"/>
                  </a:cubicBezTo>
                  <a:cubicBezTo>
                    <a:pt x="334" y="251"/>
                    <a:pt x="310" y="156"/>
                    <a:pt x="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21"/>
            <p:cNvSpPr/>
            <p:nvPr/>
          </p:nvSpPr>
          <p:spPr>
            <a:xfrm>
              <a:off x="2359800" y="888325"/>
              <a:ext cx="59550" cy="147675"/>
            </a:xfrm>
            <a:custGeom>
              <a:rect b="b" l="l" r="r" t="t"/>
              <a:pathLst>
                <a:path extrusionOk="0" h="5907" w="2382">
                  <a:moveTo>
                    <a:pt x="1" y="1"/>
                  </a:moveTo>
                  <a:lnTo>
                    <a:pt x="1" y="1"/>
                  </a:lnTo>
                  <a:cubicBezTo>
                    <a:pt x="36" y="2358"/>
                    <a:pt x="810" y="4156"/>
                    <a:pt x="2382" y="5906"/>
                  </a:cubicBezTo>
                  <a:cubicBezTo>
                    <a:pt x="1394" y="3430"/>
                    <a:pt x="870" y="227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21"/>
            <p:cNvSpPr/>
            <p:nvPr/>
          </p:nvSpPr>
          <p:spPr>
            <a:xfrm>
              <a:off x="2777125" y="1335100"/>
              <a:ext cx="765000" cy="104225"/>
            </a:xfrm>
            <a:custGeom>
              <a:rect b="b" l="l" r="r" t="t"/>
              <a:pathLst>
                <a:path extrusionOk="0" h="4169" w="30600">
                  <a:moveTo>
                    <a:pt x="18700" y="0"/>
                  </a:moveTo>
                  <a:cubicBezTo>
                    <a:pt x="18634" y="0"/>
                    <a:pt x="18569" y="1"/>
                    <a:pt x="18503" y="1"/>
                  </a:cubicBezTo>
                  <a:cubicBezTo>
                    <a:pt x="16502" y="61"/>
                    <a:pt x="14538" y="465"/>
                    <a:pt x="12585" y="882"/>
                  </a:cubicBezTo>
                  <a:cubicBezTo>
                    <a:pt x="10466" y="1347"/>
                    <a:pt x="8347" y="1882"/>
                    <a:pt x="6227" y="2382"/>
                  </a:cubicBezTo>
                  <a:cubicBezTo>
                    <a:pt x="4481" y="2765"/>
                    <a:pt x="2879" y="3083"/>
                    <a:pt x="1137" y="3083"/>
                  </a:cubicBezTo>
                  <a:cubicBezTo>
                    <a:pt x="766" y="3083"/>
                    <a:pt x="388" y="3069"/>
                    <a:pt x="0" y="3037"/>
                  </a:cubicBezTo>
                  <a:lnTo>
                    <a:pt x="0" y="3037"/>
                  </a:lnTo>
                  <a:cubicBezTo>
                    <a:pt x="958" y="3297"/>
                    <a:pt x="1937" y="3380"/>
                    <a:pt x="2920" y="3380"/>
                  </a:cubicBezTo>
                  <a:cubicBezTo>
                    <a:pt x="3379" y="3380"/>
                    <a:pt x="3839" y="3361"/>
                    <a:pt x="4298" y="3335"/>
                  </a:cubicBezTo>
                  <a:cubicBezTo>
                    <a:pt x="6323" y="3216"/>
                    <a:pt x="8311" y="2716"/>
                    <a:pt x="10275" y="2239"/>
                  </a:cubicBezTo>
                  <a:cubicBezTo>
                    <a:pt x="12776" y="1656"/>
                    <a:pt x="15419" y="1037"/>
                    <a:pt x="17669" y="870"/>
                  </a:cubicBezTo>
                  <a:cubicBezTo>
                    <a:pt x="18093" y="848"/>
                    <a:pt x="18510" y="837"/>
                    <a:pt x="18922" y="837"/>
                  </a:cubicBezTo>
                  <a:cubicBezTo>
                    <a:pt x="21802" y="837"/>
                    <a:pt x="24408" y="1384"/>
                    <a:pt x="27242" y="2478"/>
                  </a:cubicBezTo>
                  <a:cubicBezTo>
                    <a:pt x="28040" y="2787"/>
                    <a:pt x="29349" y="3454"/>
                    <a:pt x="30349" y="4025"/>
                  </a:cubicBezTo>
                  <a:cubicBezTo>
                    <a:pt x="30433" y="4073"/>
                    <a:pt x="30516" y="4133"/>
                    <a:pt x="30599" y="4168"/>
                  </a:cubicBezTo>
                  <a:cubicBezTo>
                    <a:pt x="29897" y="3513"/>
                    <a:pt x="29159" y="2918"/>
                    <a:pt x="28349" y="2406"/>
                  </a:cubicBezTo>
                  <a:cubicBezTo>
                    <a:pt x="25592" y="619"/>
                    <a:pt x="22158" y="0"/>
                    <a:pt x="187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21"/>
            <p:cNvSpPr/>
            <p:nvPr/>
          </p:nvSpPr>
          <p:spPr>
            <a:xfrm>
              <a:off x="3089950" y="1282175"/>
              <a:ext cx="400075" cy="70825"/>
            </a:xfrm>
            <a:custGeom>
              <a:rect b="b" l="l" r="r" t="t"/>
              <a:pathLst>
                <a:path extrusionOk="0" h="2833" w="16003">
                  <a:moveTo>
                    <a:pt x="7184" y="1"/>
                  </a:moveTo>
                  <a:cubicBezTo>
                    <a:pt x="5668" y="1"/>
                    <a:pt x="4158" y="191"/>
                    <a:pt x="2739" y="582"/>
                  </a:cubicBezTo>
                  <a:cubicBezTo>
                    <a:pt x="1811" y="856"/>
                    <a:pt x="894" y="1201"/>
                    <a:pt x="1" y="1582"/>
                  </a:cubicBezTo>
                  <a:cubicBezTo>
                    <a:pt x="96" y="1570"/>
                    <a:pt x="167" y="1559"/>
                    <a:pt x="263" y="1547"/>
                  </a:cubicBezTo>
                  <a:cubicBezTo>
                    <a:pt x="1775" y="1308"/>
                    <a:pt x="2644" y="1142"/>
                    <a:pt x="4049" y="1035"/>
                  </a:cubicBezTo>
                  <a:cubicBezTo>
                    <a:pt x="4545" y="1022"/>
                    <a:pt x="5114" y="1013"/>
                    <a:pt x="5730" y="1013"/>
                  </a:cubicBezTo>
                  <a:cubicBezTo>
                    <a:pt x="9174" y="1013"/>
                    <a:pt x="14084" y="1297"/>
                    <a:pt x="16003" y="2832"/>
                  </a:cubicBezTo>
                  <a:cubicBezTo>
                    <a:pt x="15229" y="1856"/>
                    <a:pt x="14014" y="1356"/>
                    <a:pt x="12860" y="916"/>
                  </a:cubicBezTo>
                  <a:cubicBezTo>
                    <a:pt x="11080" y="314"/>
                    <a:pt x="9128"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21"/>
            <p:cNvSpPr/>
            <p:nvPr/>
          </p:nvSpPr>
          <p:spPr>
            <a:xfrm>
              <a:off x="3116450" y="1231300"/>
              <a:ext cx="328625" cy="44000"/>
            </a:xfrm>
            <a:custGeom>
              <a:rect b="b" l="l" r="r" t="t"/>
              <a:pathLst>
                <a:path extrusionOk="0" h="1760" w="13145">
                  <a:moveTo>
                    <a:pt x="6762" y="0"/>
                  </a:moveTo>
                  <a:cubicBezTo>
                    <a:pt x="4415" y="0"/>
                    <a:pt x="2042" y="606"/>
                    <a:pt x="0" y="1760"/>
                  </a:cubicBezTo>
                  <a:cubicBezTo>
                    <a:pt x="846" y="1474"/>
                    <a:pt x="1727" y="1331"/>
                    <a:pt x="2608" y="1212"/>
                  </a:cubicBezTo>
                  <a:cubicBezTo>
                    <a:pt x="3013" y="1153"/>
                    <a:pt x="4680" y="986"/>
                    <a:pt x="5596" y="986"/>
                  </a:cubicBezTo>
                  <a:cubicBezTo>
                    <a:pt x="5979" y="982"/>
                    <a:pt x="6360" y="977"/>
                    <a:pt x="6740" y="977"/>
                  </a:cubicBezTo>
                  <a:cubicBezTo>
                    <a:pt x="7366" y="977"/>
                    <a:pt x="7991" y="989"/>
                    <a:pt x="8621" y="1034"/>
                  </a:cubicBezTo>
                  <a:cubicBezTo>
                    <a:pt x="9704" y="1117"/>
                    <a:pt x="10776" y="1319"/>
                    <a:pt x="11823" y="1474"/>
                  </a:cubicBezTo>
                  <a:cubicBezTo>
                    <a:pt x="12264" y="1558"/>
                    <a:pt x="12716" y="1629"/>
                    <a:pt x="13145" y="1736"/>
                  </a:cubicBezTo>
                  <a:cubicBezTo>
                    <a:pt x="12859" y="1593"/>
                    <a:pt x="12562" y="1462"/>
                    <a:pt x="12276" y="1331"/>
                  </a:cubicBezTo>
                  <a:cubicBezTo>
                    <a:pt x="10823" y="688"/>
                    <a:pt x="9002" y="69"/>
                    <a:pt x="7275" y="10"/>
                  </a:cubicBezTo>
                  <a:cubicBezTo>
                    <a:pt x="7104" y="3"/>
                    <a:pt x="6933"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21"/>
            <p:cNvSpPr/>
            <p:nvPr/>
          </p:nvSpPr>
          <p:spPr>
            <a:xfrm>
              <a:off x="3296225" y="1219025"/>
              <a:ext cx="25" cy="25"/>
            </a:xfrm>
            <a:custGeom>
              <a:rect b="b" l="l" r="r" t="t"/>
              <a:pathLst>
                <a:path extrusionOk="0" h="1" w="1">
                  <a:moveTo>
                    <a:pt x="1" y="1"/>
                  </a:move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21"/>
            <p:cNvSpPr/>
            <p:nvPr/>
          </p:nvSpPr>
          <p:spPr>
            <a:xfrm>
              <a:off x="3281050" y="1203675"/>
              <a:ext cx="158675" cy="28775"/>
            </a:xfrm>
            <a:custGeom>
              <a:rect b="b" l="l" r="r" t="t"/>
              <a:pathLst>
                <a:path extrusionOk="0" h="1151" w="6347">
                  <a:moveTo>
                    <a:pt x="1653" y="1"/>
                  </a:moveTo>
                  <a:cubicBezTo>
                    <a:pt x="1043" y="1"/>
                    <a:pt x="474" y="77"/>
                    <a:pt x="1" y="258"/>
                  </a:cubicBezTo>
                  <a:cubicBezTo>
                    <a:pt x="49" y="256"/>
                    <a:pt x="97" y="255"/>
                    <a:pt x="145" y="255"/>
                  </a:cubicBezTo>
                  <a:cubicBezTo>
                    <a:pt x="1178" y="255"/>
                    <a:pt x="2190" y="610"/>
                    <a:pt x="3191" y="769"/>
                  </a:cubicBezTo>
                  <a:cubicBezTo>
                    <a:pt x="4239" y="948"/>
                    <a:pt x="5335" y="996"/>
                    <a:pt x="6347" y="1150"/>
                  </a:cubicBezTo>
                  <a:cubicBezTo>
                    <a:pt x="5235" y="560"/>
                    <a:pt x="3298" y="1"/>
                    <a:pt x="16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21"/>
            <p:cNvSpPr/>
            <p:nvPr/>
          </p:nvSpPr>
          <p:spPr>
            <a:xfrm>
              <a:off x="2768200" y="983000"/>
              <a:ext cx="177425" cy="308375"/>
            </a:xfrm>
            <a:custGeom>
              <a:rect b="b" l="l" r="r" t="t"/>
              <a:pathLst>
                <a:path extrusionOk="0" h="12335" w="7097">
                  <a:moveTo>
                    <a:pt x="1822" y="0"/>
                  </a:moveTo>
                  <a:lnTo>
                    <a:pt x="1822" y="0"/>
                  </a:lnTo>
                  <a:cubicBezTo>
                    <a:pt x="1798" y="24"/>
                    <a:pt x="1774" y="60"/>
                    <a:pt x="1762" y="71"/>
                  </a:cubicBezTo>
                  <a:cubicBezTo>
                    <a:pt x="1262" y="655"/>
                    <a:pt x="929" y="1334"/>
                    <a:pt x="715" y="2060"/>
                  </a:cubicBezTo>
                  <a:cubicBezTo>
                    <a:pt x="72" y="3870"/>
                    <a:pt x="0" y="5906"/>
                    <a:pt x="881" y="7644"/>
                  </a:cubicBezTo>
                  <a:cubicBezTo>
                    <a:pt x="1965" y="10156"/>
                    <a:pt x="4465" y="11787"/>
                    <a:pt x="7096" y="12335"/>
                  </a:cubicBezTo>
                  <a:cubicBezTo>
                    <a:pt x="4572" y="11287"/>
                    <a:pt x="2870" y="9823"/>
                    <a:pt x="1858" y="7572"/>
                  </a:cubicBezTo>
                  <a:cubicBezTo>
                    <a:pt x="1346" y="6501"/>
                    <a:pt x="869" y="5024"/>
                    <a:pt x="1024" y="3286"/>
                  </a:cubicBezTo>
                  <a:cubicBezTo>
                    <a:pt x="1131" y="2286"/>
                    <a:pt x="1191" y="1381"/>
                    <a:pt x="1619" y="417"/>
                  </a:cubicBezTo>
                  <a:cubicBezTo>
                    <a:pt x="1679" y="274"/>
                    <a:pt x="1738" y="131"/>
                    <a:pt x="1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21"/>
            <p:cNvSpPr/>
            <p:nvPr/>
          </p:nvSpPr>
          <p:spPr>
            <a:xfrm>
              <a:off x="2802725" y="988350"/>
              <a:ext cx="69975" cy="224150"/>
            </a:xfrm>
            <a:custGeom>
              <a:rect b="b" l="l" r="r" t="t"/>
              <a:pathLst>
                <a:path extrusionOk="0" h="8966" w="2799">
                  <a:moveTo>
                    <a:pt x="1489" y="0"/>
                  </a:moveTo>
                  <a:lnTo>
                    <a:pt x="1489" y="0"/>
                  </a:lnTo>
                  <a:cubicBezTo>
                    <a:pt x="0" y="2739"/>
                    <a:pt x="262" y="6215"/>
                    <a:pt x="2405" y="8549"/>
                  </a:cubicBezTo>
                  <a:cubicBezTo>
                    <a:pt x="2536" y="8692"/>
                    <a:pt x="2667" y="8835"/>
                    <a:pt x="2798" y="8966"/>
                  </a:cubicBezTo>
                  <a:cubicBezTo>
                    <a:pt x="2620" y="8692"/>
                    <a:pt x="2417" y="8311"/>
                    <a:pt x="2310" y="8073"/>
                  </a:cubicBezTo>
                  <a:cubicBezTo>
                    <a:pt x="1643" y="6287"/>
                    <a:pt x="1465" y="4989"/>
                    <a:pt x="1358" y="4025"/>
                  </a:cubicBezTo>
                  <a:cubicBezTo>
                    <a:pt x="1215" y="2655"/>
                    <a:pt x="1239" y="1286"/>
                    <a:pt x="1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21"/>
            <p:cNvSpPr/>
            <p:nvPr/>
          </p:nvSpPr>
          <p:spPr>
            <a:xfrm>
              <a:off x="2861950" y="1005900"/>
              <a:ext cx="23550" cy="116425"/>
            </a:xfrm>
            <a:custGeom>
              <a:rect b="b" l="l" r="r" t="t"/>
              <a:pathLst>
                <a:path extrusionOk="0" h="4657" w="942">
                  <a:moveTo>
                    <a:pt x="584" y="1"/>
                  </a:moveTo>
                  <a:lnTo>
                    <a:pt x="584" y="1"/>
                  </a:lnTo>
                  <a:cubicBezTo>
                    <a:pt x="1" y="1430"/>
                    <a:pt x="24" y="3108"/>
                    <a:pt x="822" y="4454"/>
                  </a:cubicBezTo>
                  <a:cubicBezTo>
                    <a:pt x="858" y="4525"/>
                    <a:pt x="894" y="4597"/>
                    <a:pt x="941" y="4656"/>
                  </a:cubicBezTo>
                  <a:cubicBezTo>
                    <a:pt x="894" y="4525"/>
                    <a:pt x="870" y="4394"/>
                    <a:pt x="834" y="4275"/>
                  </a:cubicBezTo>
                  <a:cubicBezTo>
                    <a:pt x="715" y="3751"/>
                    <a:pt x="727" y="3275"/>
                    <a:pt x="691" y="2692"/>
                  </a:cubicBezTo>
                  <a:cubicBezTo>
                    <a:pt x="608" y="1799"/>
                    <a:pt x="548" y="894"/>
                    <a:pt x="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21"/>
            <p:cNvSpPr/>
            <p:nvPr/>
          </p:nvSpPr>
          <p:spPr>
            <a:xfrm>
              <a:off x="2911375" y="1047275"/>
              <a:ext cx="2400" cy="5100"/>
            </a:xfrm>
            <a:custGeom>
              <a:rect b="b" l="l" r="r" t="t"/>
              <a:pathLst>
                <a:path extrusionOk="0" h="204" w="96">
                  <a:moveTo>
                    <a:pt x="0" y="1"/>
                  </a:moveTo>
                  <a:lnTo>
                    <a:pt x="0" y="1"/>
                  </a:lnTo>
                  <a:cubicBezTo>
                    <a:pt x="24" y="72"/>
                    <a:pt x="48" y="144"/>
                    <a:pt x="95" y="203"/>
                  </a:cubicBezTo>
                  <a:cubicBezTo>
                    <a:pt x="83" y="132"/>
                    <a:pt x="48" y="7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21"/>
            <p:cNvSpPr/>
            <p:nvPr/>
          </p:nvSpPr>
          <p:spPr>
            <a:xfrm>
              <a:off x="2640800" y="864825"/>
              <a:ext cx="279825" cy="186650"/>
            </a:xfrm>
            <a:custGeom>
              <a:rect b="b" l="l" r="r" t="t"/>
              <a:pathLst>
                <a:path extrusionOk="0" h="7466" w="11193">
                  <a:moveTo>
                    <a:pt x="11192" y="0"/>
                  </a:moveTo>
                  <a:cubicBezTo>
                    <a:pt x="10287" y="36"/>
                    <a:pt x="9382" y="107"/>
                    <a:pt x="8489" y="238"/>
                  </a:cubicBezTo>
                  <a:cubicBezTo>
                    <a:pt x="6049" y="596"/>
                    <a:pt x="3596" y="1608"/>
                    <a:pt x="2012" y="3560"/>
                  </a:cubicBezTo>
                  <a:cubicBezTo>
                    <a:pt x="1453" y="4251"/>
                    <a:pt x="953" y="4989"/>
                    <a:pt x="584" y="5799"/>
                  </a:cubicBezTo>
                  <a:cubicBezTo>
                    <a:pt x="346" y="6287"/>
                    <a:pt x="107" y="6834"/>
                    <a:pt x="0" y="7465"/>
                  </a:cubicBezTo>
                  <a:cubicBezTo>
                    <a:pt x="143" y="7049"/>
                    <a:pt x="488" y="6489"/>
                    <a:pt x="679" y="6227"/>
                  </a:cubicBezTo>
                  <a:cubicBezTo>
                    <a:pt x="1084" y="5680"/>
                    <a:pt x="1393" y="5275"/>
                    <a:pt x="1905" y="4739"/>
                  </a:cubicBezTo>
                  <a:cubicBezTo>
                    <a:pt x="3239" y="3274"/>
                    <a:pt x="5215" y="2167"/>
                    <a:pt x="6954" y="1417"/>
                  </a:cubicBezTo>
                  <a:cubicBezTo>
                    <a:pt x="8263" y="881"/>
                    <a:pt x="9621" y="441"/>
                    <a:pt x="10990" y="48"/>
                  </a:cubicBezTo>
                  <a:cubicBezTo>
                    <a:pt x="11061" y="36"/>
                    <a:pt x="11121" y="24"/>
                    <a:pt x="11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21"/>
            <p:cNvSpPr/>
            <p:nvPr/>
          </p:nvSpPr>
          <p:spPr>
            <a:xfrm>
              <a:off x="2655075" y="843675"/>
              <a:ext cx="157800" cy="120875"/>
            </a:xfrm>
            <a:custGeom>
              <a:rect b="b" l="l" r="r" t="t"/>
              <a:pathLst>
                <a:path extrusionOk="0" h="4835" w="6312">
                  <a:moveTo>
                    <a:pt x="6311" y="1"/>
                  </a:moveTo>
                  <a:lnTo>
                    <a:pt x="6311" y="1"/>
                  </a:lnTo>
                  <a:cubicBezTo>
                    <a:pt x="6121" y="49"/>
                    <a:pt x="5930" y="108"/>
                    <a:pt x="5728" y="156"/>
                  </a:cubicBezTo>
                  <a:cubicBezTo>
                    <a:pt x="3013" y="870"/>
                    <a:pt x="929" y="2037"/>
                    <a:pt x="1" y="4835"/>
                  </a:cubicBezTo>
                  <a:cubicBezTo>
                    <a:pt x="1489" y="2704"/>
                    <a:pt x="3287" y="1894"/>
                    <a:pt x="5525" y="430"/>
                  </a:cubicBezTo>
                  <a:cubicBezTo>
                    <a:pt x="5775" y="275"/>
                    <a:pt x="6049" y="132"/>
                    <a:pt x="6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21"/>
            <p:cNvSpPr/>
            <p:nvPr/>
          </p:nvSpPr>
          <p:spPr>
            <a:xfrm>
              <a:off x="2850050" y="915225"/>
              <a:ext cx="206300" cy="63325"/>
            </a:xfrm>
            <a:custGeom>
              <a:rect b="b" l="l" r="r" t="t"/>
              <a:pathLst>
                <a:path extrusionOk="0" h="2533" w="8252">
                  <a:moveTo>
                    <a:pt x="4405" y="1"/>
                  </a:moveTo>
                  <a:cubicBezTo>
                    <a:pt x="3968" y="1"/>
                    <a:pt x="3533" y="48"/>
                    <a:pt x="3108" y="151"/>
                  </a:cubicBezTo>
                  <a:cubicBezTo>
                    <a:pt x="1834" y="508"/>
                    <a:pt x="548" y="1282"/>
                    <a:pt x="0" y="2532"/>
                  </a:cubicBezTo>
                  <a:cubicBezTo>
                    <a:pt x="1322" y="1056"/>
                    <a:pt x="3406" y="782"/>
                    <a:pt x="4763" y="758"/>
                  </a:cubicBezTo>
                  <a:cubicBezTo>
                    <a:pt x="4943" y="753"/>
                    <a:pt x="5110" y="751"/>
                    <a:pt x="5266" y="751"/>
                  </a:cubicBezTo>
                  <a:cubicBezTo>
                    <a:pt x="6230" y="751"/>
                    <a:pt x="6814" y="843"/>
                    <a:pt x="7716" y="997"/>
                  </a:cubicBezTo>
                  <a:lnTo>
                    <a:pt x="8251" y="1080"/>
                  </a:lnTo>
                  <a:cubicBezTo>
                    <a:pt x="7739" y="818"/>
                    <a:pt x="7216" y="592"/>
                    <a:pt x="6680" y="401"/>
                  </a:cubicBezTo>
                  <a:cubicBezTo>
                    <a:pt x="5956" y="150"/>
                    <a:pt x="5179" y="1"/>
                    <a:pt x="4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21"/>
            <p:cNvSpPr/>
            <p:nvPr/>
          </p:nvSpPr>
          <p:spPr>
            <a:xfrm>
              <a:off x="2884575" y="954850"/>
              <a:ext cx="83075" cy="34125"/>
            </a:xfrm>
            <a:custGeom>
              <a:rect b="b" l="l" r="r" t="t"/>
              <a:pathLst>
                <a:path extrusionOk="0" h="1365" w="3323">
                  <a:moveTo>
                    <a:pt x="2575" y="0"/>
                  </a:moveTo>
                  <a:cubicBezTo>
                    <a:pt x="1550" y="0"/>
                    <a:pt x="444" y="383"/>
                    <a:pt x="0" y="1364"/>
                  </a:cubicBezTo>
                  <a:cubicBezTo>
                    <a:pt x="679" y="686"/>
                    <a:pt x="1584" y="507"/>
                    <a:pt x="2548" y="245"/>
                  </a:cubicBezTo>
                  <a:cubicBezTo>
                    <a:pt x="2798" y="174"/>
                    <a:pt x="3072" y="126"/>
                    <a:pt x="3322" y="66"/>
                  </a:cubicBezTo>
                  <a:lnTo>
                    <a:pt x="2965" y="19"/>
                  </a:lnTo>
                  <a:cubicBezTo>
                    <a:pt x="2838" y="7"/>
                    <a:pt x="2707" y="0"/>
                    <a:pt x="25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21"/>
            <p:cNvSpPr/>
            <p:nvPr/>
          </p:nvSpPr>
          <p:spPr>
            <a:xfrm>
              <a:off x="2832475" y="881875"/>
              <a:ext cx="185775" cy="46975"/>
            </a:xfrm>
            <a:custGeom>
              <a:rect b="b" l="l" r="r" t="t"/>
              <a:pathLst>
                <a:path extrusionOk="0" h="1879" w="7431">
                  <a:moveTo>
                    <a:pt x="4627" y="1"/>
                  </a:moveTo>
                  <a:cubicBezTo>
                    <a:pt x="3893" y="1"/>
                    <a:pt x="3161" y="115"/>
                    <a:pt x="2465" y="366"/>
                  </a:cubicBezTo>
                  <a:cubicBezTo>
                    <a:pt x="1573" y="711"/>
                    <a:pt x="691" y="1199"/>
                    <a:pt x="1" y="1878"/>
                  </a:cubicBezTo>
                  <a:cubicBezTo>
                    <a:pt x="691" y="1509"/>
                    <a:pt x="1477" y="1283"/>
                    <a:pt x="2251" y="1045"/>
                  </a:cubicBezTo>
                  <a:cubicBezTo>
                    <a:pt x="3781" y="645"/>
                    <a:pt x="4950" y="508"/>
                    <a:pt x="6472" y="508"/>
                  </a:cubicBezTo>
                  <a:cubicBezTo>
                    <a:pt x="6537" y="508"/>
                    <a:pt x="6602" y="508"/>
                    <a:pt x="6668" y="509"/>
                  </a:cubicBezTo>
                  <a:cubicBezTo>
                    <a:pt x="6930" y="509"/>
                    <a:pt x="7180" y="509"/>
                    <a:pt x="7430" y="545"/>
                  </a:cubicBezTo>
                  <a:cubicBezTo>
                    <a:pt x="7288" y="485"/>
                    <a:pt x="7133" y="426"/>
                    <a:pt x="6990" y="378"/>
                  </a:cubicBezTo>
                  <a:cubicBezTo>
                    <a:pt x="6227" y="136"/>
                    <a:pt x="5425" y="1"/>
                    <a:pt x="4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21"/>
            <p:cNvSpPr/>
            <p:nvPr/>
          </p:nvSpPr>
          <p:spPr>
            <a:xfrm>
              <a:off x="1190325" y="3808050"/>
              <a:ext cx="499175" cy="317600"/>
            </a:xfrm>
            <a:custGeom>
              <a:rect b="b" l="l" r="r" t="t"/>
              <a:pathLst>
                <a:path extrusionOk="0" h="12704" w="19967">
                  <a:moveTo>
                    <a:pt x="0" y="0"/>
                  </a:moveTo>
                  <a:cubicBezTo>
                    <a:pt x="441" y="488"/>
                    <a:pt x="857" y="976"/>
                    <a:pt x="1298" y="1476"/>
                  </a:cubicBezTo>
                  <a:cubicBezTo>
                    <a:pt x="3393" y="3881"/>
                    <a:pt x="5882" y="5941"/>
                    <a:pt x="8537" y="7703"/>
                  </a:cubicBezTo>
                  <a:cubicBezTo>
                    <a:pt x="10109" y="8763"/>
                    <a:pt x="11692" y="9775"/>
                    <a:pt x="13395" y="10597"/>
                  </a:cubicBezTo>
                  <a:cubicBezTo>
                    <a:pt x="15490" y="11549"/>
                    <a:pt x="17693" y="12323"/>
                    <a:pt x="19967" y="12704"/>
                  </a:cubicBezTo>
                  <a:cubicBezTo>
                    <a:pt x="18395" y="12168"/>
                    <a:pt x="17050" y="11549"/>
                    <a:pt x="15538" y="10799"/>
                  </a:cubicBezTo>
                  <a:cubicBezTo>
                    <a:pt x="13692" y="9894"/>
                    <a:pt x="11894" y="8894"/>
                    <a:pt x="10192" y="7739"/>
                  </a:cubicBezTo>
                  <a:cubicBezTo>
                    <a:pt x="7311" y="5834"/>
                    <a:pt x="5084" y="3941"/>
                    <a:pt x="2310" y="1786"/>
                  </a:cubicBezTo>
                  <a:cubicBezTo>
                    <a:pt x="1834" y="1417"/>
                    <a:pt x="1238" y="1000"/>
                    <a:pt x="619" y="524"/>
                  </a:cubicBezTo>
                  <a:cubicBezTo>
                    <a:pt x="417" y="357"/>
                    <a:pt x="203" y="17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21"/>
            <p:cNvSpPr/>
            <p:nvPr/>
          </p:nvSpPr>
          <p:spPr>
            <a:xfrm>
              <a:off x="1093875" y="3797625"/>
              <a:ext cx="591775" cy="389050"/>
            </a:xfrm>
            <a:custGeom>
              <a:rect b="b" l="l" r="r" t="t"/>
              <a:pathLst>
                <a:path extrusionOk="0" h="15562" w="23671">
                  <a:moveTo>
                    <a:pt x="0" y="0"/>
                  </a:moveTo>
                  <a:cubicBezTo>
                    <a:pt x="703" y="917"/>
                    <a:pt x="1417" y="1846"/>
                    <a:pt x="2191" y="2727"/>
                  </a:cubicBezTo>
                  <a:cubicBezTo>
                    <a:pt x="4418" y="5310"/>
                    <a:pt x="7025" y="7525"/>
                    <a:pt x="9823" y="9490"/>
                  </a:cubicBezTo>
                  <a:cubicBezTo>
                    <a:pt x="11919" y="11002"/>
                    <a:pt x="14145" y="12371"/>
                    <a:pt x="16526" y="13407"/>
                  </a:cubicBezTo>
                  <a:cubicBezTo>
                    <a:pt x="18812" y="14371"/>
                    <a:pt x="21206" y="15145"/>
                    <a:pt x="23670" y="15562"/>
                  </a:cubicBezTo>
                  <a:cubicBezTo>
                    <a:pt x="21789" y="15002"/>
                    <a:pt x="20051" y="14276"/>
                    <a:pt x="18384" y="13538"/>
                  </a:cubicBezTo>
                  <a:cubicBezTo>
                    <a:pt x="16645" y="12764"/>
                    <a:pt x="14931" y="11930"/>
                    <a:pt x="13312" y="10918"/>
                  </a:cubicBezTo>
                  <a:cubicBezTo>
                    <a:pt x="11145" y="9573"/>
                    <a:pt x="9275" y="8168"/>
                    <a:pt x="7490" y="6680"/>
                  </a:cubicBezTo>
                  <a:cubicBezTo>
                    <a:pt x="6073" y="5501"/>
                    <a:pt x="4763" y="4239"/>
                    <a:pt x="3394" y="3024"/>
                  </a:cubicBezTo>
                  <a:cubicBezTo>
                    <a:pt x="2322" y="2036"/>
                    <a:pt x="1179" y="1131"/>
                    <a:pt x="131" y="119"/>
                  </a:cubicBezTo>
                  <a:cubicBezTo>
                    <a:pt x="96" y="84"/>
                    <a:pt x="48" y="4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21"/>
            <p:cNvSpPr/>
            <p:nvPr/>
          </p:nvSpPr>
          <p:spPr>
            <a:xfrm>
              <a:off x="1018275" y="3808325"/>
              <a:ext cx="547100" cy="418550"/>
            </a:xfrm>
            <a:custGeom>
              <a:rect b="b" l="l" r="r" t="t"/>
              <a:pathLst>
                <a:path extrusionOk="0" h="16742" w="21884">
                  <a:moveTo>
                    <a:pt x="0" y="1"/>
                  </a:moveTo>
                  <a:lnTo>
                    <a:pt x="0" y="1"/>
                  </a:lnTo>
                  <a:cubicBezTo>
                    <a:pt x="27" y="43"/>
                    <a:pt x="58" y="84"/>
                    <a:pt x="92" y="124"/>
                  </a:cubicBezTo>
                  <a:lnTo>
                    <a:pt x="92" y="124"/>
                  </a:lnTo>
                  <a:cubicBezTo>
                    <a:pt x="62" y="83"/>
                    <a:pt x="31" y="42"/>
                    <a:pt x="0" y="1"/>
                  </a:cubicBezTo>
                  <a:close/>
                  <a:moveTo>
                    <a:pt x="92" y="124"/>
                  </a:moveTo>
                  <a:lnTo>
                    <a:pt x="92" y="124"/>
                  </a:lnTo>
                  <a:cubicBezTo>
                    <a:pt x="711" y="954"/>
                    <a:pt x="1281" y="1801"/>
                    <a:pt x="1905" y="2573"/>
                  </a:cubicBezTo>
                  <a:cubicBezTo>
                    <a:pt x="4287" y="5633"/>
                    <a:pt x="7204" y="8228"/>
                    <a:pt x="10275" y="10597"/>
                  </a:cubicBezTo>
                  <a:cubicBezTo>
                    <a:pt x="12359" y="12181"/>
                    <a:pt x="14538" y="13645"/>
                    <a:pt x="16883" y="14824"/>
                  </a:cubicBezTo>
                  <a:cubicBezTo>
                    <a:pt x="18479" y="15610"/>
                    <a:pt x="20169" y="16229"/>
                    <a:pt x="21884" y="16741"/>
                  </a:cubicBezTo>
                  <a:cubicBezTo>
                    <a:pt x="17883" y="14872"/>
                    <a:pt x="14050" y="12610"/>
                    <a:pt x="10537" y="9919"/>
                  </a:cubicBezTo>
                  <a:cubicBezTo>
                    <a:pt x="9513" y="9121"/>
                    <a:pt x="7727" y="7621"/>
                    <a:pt x="6549" y="6490"/>
                  </a:cubicBezTo>
                  <a:cubicBezTo>
                    <a:pt x="5263" y="5275"/>
                    <a:pt x="4025" y="3990"/>
                    <a:pt x="2763" y="2751"/>
                  </a:cubicBezTo>
                  <a:cubicBezTo>
                    <a:pt x="1905" y="1918"/>
                    <a:pt x="1072" y="1108"/>
                    <a:pt x="227" y="275"/>
                  </a:cubicBezTo>
                  <a:cubicBezTo>
                    <a:pt x="180" y="222"/>
                    <a:pt x="134" y="173"/>
                    <a:pt x="92" y="12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21"/>
            <p:cNvSpPr/>
            <p:nvPr/>
          </p:nvSpPr>
          <p:spPr>
            <a:xfrm>
              <a:off x="1061425" y="3971150"/>
              <a:ext cx="462000" cy="314950"/>
            </a:xfrm>
            <a:custGeom>
              <a:rect b="b" l="l" r="r" t="t"/>
              <a:pathLst>
                <a:path extrusionOk="0" h="12598" w="18480">
                  <a:moveTo>
                    <a:pt x="1" y="1"/>
                  </a:moveTo>
                  <a:cubicBezTo>
                    <a:pt x="36" y="36"/>
                    <a:pt x="60" y="84"/>
                    <a:pt x="96" y="108"/>
                  </a:cubicBezTo>
                  <a:cubicBezTo>
                    <a:pt x="596" y="691"/>
                    <a:pt x="1120" y="1275"/>
                    <a:pt x="1644" y="1834"/>
                  </a:cubicBezTo>
                  <a:cubicBezTo>
                    <a:pt x="2656" y="2941"/>
                    <a:pt x="3680" y="4037"/>
                    <a:pt x="4799" y="5037"/>
                  </a:cubicBezTo>
                  <a:cubicBezTo>
                    <a:pt x="5835" y="5942"/>
                    <a:pt x="6966" y="6763"/>
                    <a:pt x="8085" y="7585"/>
                  </a:cubicBezTo>
                  <a:cubicBezTo>
                    <a:pt x="11193" y="9859"/>
                    <a:pt x="14681" y="11716"/>
                    <a:pt x="18479" y="12597"/>
                  </a:cubicBezTo>
                  <a:cubicBezTo>
                    <a:pt x="16348" y="11728"/>
                    <a:pt x="14348" y="10561"/>
                    <a:pt x="12383" y="9371"/>
                  </a:cubicBezTo>
                  <a:cubicBezTo>
                    <a:pt x="8668" y="7168"/>
                    <a:pt x="5716" y="4775"/>
                    <a:pt x="2465" y="2072"/>
                  </a:cubicBezTo>
                  <a:cubicBezTo>
                    <a:pt x="1668" y="1417"/>
                    <a:pt x="870" y="763"/>
                    <a:pt x="96" y="84"/>
                  </a:cubicBezTo>
                  <a:cubicBezTo>
                    <a:pt x="60" y="48"/>
                    <a:pt x="36" y="3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21"/>
            <p:cNvSpPr/>
            <p:nvPr/>
          </p:nvSpPr>
          <p:spPr>
            <a:xfrm>
              <a:off x="1205200" y="4175350"/>
              <a:ext cx="488175" cy="243500"/>
            </a:xfrm>
            <a:custGeom>
              <a:rect b="b" l="l" r="r" t="t"/>
              <a:pathLst>
                <a:path extrusionOk="0" h="9740" w="19527">
                  <a:moveTo>
                    <a:pt x="0" y="0"/>
                  </a:moveTo>
                  <a:lnTo>
                    <a:pt x="0" y="0"/>
                  </a:lnTo>
                  <a:cubicBezTo>
                    <a:pt x="655" y="560"/>
                    <a:pt x="1322" y="1143"/>
                    <a:pt x="1989" y="1703"/>
                  </a:cubicBezTo>
                  <a:cubicBezTo>
                    <a:pt x="4132" y="3644"/>
                    <a:pt x="6573" y="5215"/>
                    <a:pt x="9144" y="6513"/>
                  </a:cubicBezTo>
                  <a:cubicBezTo>
                    <a:pt x="11133" y="7525"/>
                    <a:pt x="13169" y="8418"/>
                    <a:pt x="15324" y="9013"/>
                  </a:cubicBezTo>
                  <a:cubicBezTo>
                    <a:pt x="16693" y="9418"/>
                    <a:pt x="18098" y="9704"/>
                    <a:pt x="19527" y="9740"/>
                  </a:cubicBezTo>
                  <a:cubicBezTo>
                    <a:pt x="17395" y="9347"/>
                    <a:pt x="15145" y="8347"/>
                    <a:pt x="13419" y="7632"/>
                  </a:cubicBezTo>
                  <a:cubicBezTo>
                    <a:pt x="12097" y="7061"/>
                    <a:pt x="9787" y="5989"/>
                    <a:pt x="8228" y="5096"/>
                  </a:cubicBezTo>
                  <a:cubicBezTo>
                    <a:pt x="6430" y="4084"/>
                    <a:pt x="4703" y="2953"/>
                    <a:pt x="2941" y="1858"/>
                  </a:cubicBezTo>
                  <a:cubicBezTo>
                    <a:pt x="1989" y="1274"/>
                    <a:pt x="1060" y="679"/>
                    <a:pt x="131" y="72"/>
                  </a:cubicBezTo>
                  <a:cubicBezTo>
                    <a:pt x="84" y="36"/>
                    <a:pt x="24"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21"/>
            <p:cNvSpPr/>
            <p:nvPr/>
          </p:nvSpPr>
          <p:spPr>
            <a:xfrm>
              <a:off x="1184350" y="4256000"/>
              <a:ext cx="406325" cy="218800"/>
            </a:xfrm>
            <a:custGeom>
              <a:rect b="b" l="l" r="r" t="t"/>
              <a:pathLst>
                <a:path extrusionOk="0" h="8752" w="16253">
                  <a:moveTo>
                    <a:pt x="1" y="1"/>
                  </a:moveTo>
                  <a:cubicBezTo>
                    <a:pt x="322" y="287"/>
                    <a:pt x="656" y="560"/>
                    <a:pt x="965" y="858"/>
                  </a:cubicBezTo>
                  <a:cubicBezTo>
                    <a:pt x="3811" y="3597"/>
                    <a:pt x="7097" y="5906"/>
                    <a:pt x="10788" y="7371"/>
                  </a:cubicBezTo>
                  <a:cubicBezTo>
                    <a:pt x="12562" y="8026"/>
                    <a:pt x="14384" y="8478"/>
                    <a:pt x="16253" y="8752"/>
                  </a:cubicBezTo>
                  <a:cubicBezTo>
                    <a:pt x="13574" y="7811"/>
                    <a:pt x="11038" y="6609"/>
                    <a:pt x="8371" y="5132"/>
                  </a:cubicBezTo>
                  <a:cubicBezTo>
                    <a:pt x="6037" y="3823"/>
                    <a:pt x="3823" y="2287"/>
                    <a:pt x="1501" y="941"/>
                  </a:cubicBezTo>
                  <a:cubicBezTo>
                    <a:pt x="1001" y="644"/>
                    <a:pt x="489" y="32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21"/>
            <p:cNvSpPr/>
            <p:nvPr/>
          </p:nvSpPr>
          <p:spPr>
            <a:xfrm>
              <a:off x="1205800" y="4354525"/>
              <a:ext cx="292625" cy="175050"/>
            </a:xfrm>
            <a:custGeom>
              <a:rect b="b" l="l" r="r" t="t"/>
              <a:pathLst>
                <a:path extrusionOk="0" h="7002" w="11705">
                  <a:moveTo>
                    <a:pt x="0" y="1"/>
                  </a:moveTo>
                  <a:lnTo>
                    <a:pt x="0" y="1"/>
                  </a:lnTo>
                  <a:cubicBezTo>
                    <a:pt x="167" y="156"/>
                    <a:pt x="310" y="310"/>
                    <a:pt x="476" y="465"/>
                  </a:cubicBezTo>
                  <a:cubicBezTo>
                    <a:pt x="3620" y="3573"/>
                    <a:pt x="7358" y="5918"/>
                    <a:pt x="11704" y="7002"/>
                  </a:cubicBezTo>
                  <a:cubicBezTo>
                    <a:pt x="9478" y="6002"/>
                    <a:pt x="7442" y="4656"/>
                    <a:pt x="5394" y="3347"/>
                  </a:cubicBezTo>
                  <a:cubicBezTo>
                    <a:pt x="3894" y="2382"/>
                    <a:pt x="2310" y="1501"/>
                    <a:pt x="786" y="549"/>
                  </a:cubicBezTo>
                  <a:cubicBezTo>
                    <a:pt x="524" y="370"/>
                    <a:pt x="262" y="1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21"/>
            <p:cNvSpPr/>
            <p:nvPr/>
          </p:nvSpPr>
          <p:spPr>
            <a:xfrm>
              <a:off x="1203400" y="4426875"/>
              <a:ext cx="206900" cy="134850"/>
            </a:xfrm>
            <a:custGeom>
              <a:rect b="b" l="l" r="r" t="t"/>
              <a:pathLst>
                <a:path extrusionOk="0" h="5394" w="8276">
                  <a:moveTo>
                    <a:pt x="1" y="0"/>
                  </a:moveTo>
                  <a:lnTo>
                    <a:pt x="1" y="0"/>
                  </a:lnTo>
                  <a:cubicBezTo>
                    <a:pt x="84" y="95"/>
                    <a:pt x="191" y="214"/>
                    <a:pt x="275" y="322"/>
                  </a:cubicBezTo>
                  <a:cubicBezTo>
                    <a:pt x="2370" y="2750"/>
                    <a:pt x="5180" y="4536"/>
                    <a:pt x="8276" y="5394"/>
                  </a:cubicBezTo>
                  <a:cubicBezTo>
                    <a:pt x="6883" y="4703"/>
                    <a:pt x="5609" y="3810"/>
                    <a:pt x="4311" y="2953"/>
                  </a:cubicBezTo>
                  <a:cubicBezTo>
                    <a:pt x="3097" y="2203"/>
                    <a:pt x="1739" y="1393"/>
                    <a:pt x="668" y="548"/>
                  </a:cubicBezTo>
                  <a:cubicBezTo>
                    <a:pt x="442" y="381"/>
                    <a:pt x="215"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21"/>
            <p:cNvSpPr/>
            <p:nvPr/>
          </p:nvSpPr>
          <p:spPr>
            <a:xfrm>
              <a:off x="931050" y="4494725"/>
              <a:ext cx="447400" cy="255725"/>
            </a:xfrm>
            <a:custGeom>
              <a:rect b="b" l="l" r="r" t="t"/>
              <a:pathLst>
                <a:path extrusionOk="0" h="10229" w="17896">
                  <a:moveTo>
                    <a:pt x="1" y="1"/>
                  </a:moveTo>
                  <a:lnTo>
                    <a:pt x="1" y="1"/>
                  </a:lnTo>
                  <a:cubicBezTo>
                    <a:pt x="251" y="263"/>
                    <a:pt x="513" y="513"/>
                    <a:pt x="787" y="763"/>
                  </a:cubicBezTo>
                  <a:cubicBezTo>
                    <a:pt x="2215" y="2120"/>
                    <a:pt x="3608" y="3537"/>
                    <a:pt x="5216" y="4692"/>
                  </a:cubicBezTo>
                  <a:cubicBezTo>
                    <a:pt x="6906" y="5894"/>
                    <a:pt x="8716" y="6942"/>
                    <a:pt x="10574" y="7871"/>
                  </a:cubicBezTo>
                  <a:cubicBezTo>
                    <a:pt x="12895" y="8978"/>
                    <a:pt x="15372" y="9776"/>
                    <a:pt x="17896" y="10228"/>
                  </a:cubicBezTo>
                  <a:cubicBezTo>
                    <a:pt x="16098" y="9573"/>
                    <a:pt x="14503" y="8811"/>
                    <a:pt x="12764" y="7918"/>
                  </a:cubicBezTo>
                  <a:cubicBezTo>
                    <a:pt x="11157" y="7097"/>
                    <a:pt x="9561" y="6251"/>
                    <a:pt x="8037" y="5323"/>
                  </a:cubicBezTo>
                  <a:cubicBezTo>
                    <a:pt x="5799" y="3930"/>
                    <a:pt x="3668" y="2394"/>
                    <a:pt x="1441" y="1013"/>
                  </a:cubicBezTo>
                  <a:cubicBezTo>
                    <a:pt x="953" y="691"/>
                    <a:pt x="453" y="34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21"/>
            <p:cNvSpPr/>
            <p:nvPr/>
          </p:nvSpPr>
          <p:spPr>
            <a:xfrm>
              <a:off x="943850" y="4610525"/>
              <a:ext cx="337575" cy="174450"/>
            </a:xfrm>
            <a:custGeom>
              <a:rect b="b" l="l" r="r" t="t"/>
              <a:pathLst>
                <a:path extrusionOk="0" h="6978" w="13503">
                  <a:moveTo>
                    <a:pt x="1" y="0"/>
                  </a:moveTo>
                  <a:lnTo>
                    <a:pt x="1" y="0"/>
                  </a:lnTo>
                  <a:cubicBezTo>
                    <a:pt x="203" y="191"/>
                    <a:pt x="394" y="369"/>
                    <a:pt x="584" y="548"/>
                  </a:cubicBezTo>
                  <a:cubicBezTo>
                    <a:pt x="2251" y="2084"/>
                    <a:pt x="3906" y="3274"/>
                    <a:pt x="6061" y="4453"/>
                  </a:cubicBezTo>
                  <a:cubicBezTo>
                    <a:pt x="8418" y="5596"/>
                    <a:pt x="10943" y="6430"/>
                    <a:pt x="13502" y="6977"/>
                  </a:cubicBezTo>
                  <a:cubicBezTo>
                    <a:pt x="10704" y="5822"/>
                    <a:pt x="7942" y="4310"/>
                    <a:pt x="5216" y="2893"/>
                  </a:cubicBezTo>
                  <a:cubicBezTo>
                    <a:pt x="3739" y="2060"/>
                    <a:pt x="2203" y="1369"/>
                    <a:pt x="763" y="512"/>
                  </a:cubicBezTo>
                  <a:cubicBezTo>
                    <a:pt x="501" y="345"/>
                    <a:pt x="239"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21"/>
            <p:cNvSpPr/>
            <p:nvPr/>
          </p:nvSpPr>
          <p:spPr>
            <a:xfrm>
              <a:off x="906350" y="4677800"/>
              <a:ext cx="224450" cy="113125"/>
            </a:xfrm>
            <a:custGeom>
              <a:rect b="b" l="l" r="r" t="t"/>
              <a:pathLst>
                <a:path extrusionOk="0" h="4525" w="8978">
                  <a:moveTo>
                    <a:pt x="1" y="0"/>
                  </a:moveTo>
                  <a:lnTo>
                    <a:pt x="1" y="0"/>
                  </a:lnTo>
                  <a:cubicBezTo>
                    <a:pt x="132" y="107"/>
                    <a:pt x="262" y="226"/>
                    <a:pt x="405" y="333"/>
                  </a:cubicBezTo>
                  <a:cubicBezTo>
                    <a:pt x="1536" y="1203"/>
                    <a:pt x="2751" y="2119"/>
                    <a:pt x="4061" y="2834"/>
                  </a:cubicBezTo>
                  <a:cubicBezTo>
                    <a:pt x="5596" y="3620"/>
                    <a:pt x="7263" y="4227"/>
                    <a:pt x="8978" y="4524"/>
                  </a:cubicBezTo>
                  <a:cubicBezTo>
                    <a:pt x="7406" y="3798"/>
                    <a:pt x="5966" y="2858"/>
                    <a:pt x="4418" y="2107"/>
                  </a:cubicBezTo>
                  <a:cubicBezTo>
                    <a:pt x="2977" y="1405"/>
                    <a:pt x="2013" y="1119"/>
                    <a:pt x="370" y="226"/>
                  </a:cubicBezTo>
                  <a:cubicBezTo>
                    <a:pt x="239" y="155"/>
                    <a:pt x="120" y="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21"/>
            <p:cNvSpPr/>
            <p:nvPr/>
          </p:nvSpPr>
          <p:spPr>
            <a:xfrm>
              <a:off x="833125" y="4723025"/>
              <a:ext cx="108375" cy="69375"/>
            </a:xfrm>
            <a:custGeom>
              <a:rect b="b" l="l" r="r" t="t"/>
              <a:pathLst>
                <a:path extrusionOk="0" h="2775" w="4335">
                  <a:moveTo>
                    <a:pt x="1" y="1"/>
                  </a:moveTo>
                  <a:cubicBezTo>
                    <a:pt x="1275" y="1168"/>
                    <a:pt x="2644" y="2180"/>
                    <a:pt x="4334" y="2775"/>
                  </a:cubicBezTo>
                  <a:cubicBezTo>
                    <a:pt x="3644" y="2346"/>
                    <a:pt x="3001" y="1846"/>
                    <a:pt x="2322" y="1406"/>
                  </a:cubicBezTo>
                  <a:cubicBezTo>
                    <a:pt x="1608" y="965"/>
                    <a:pt x="548" y="32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21"/>
            <p:cNvSpPr/>
            <p:nvPr/>
          </p:nvSpPr>
          <p:spPr>
            <a:xfrm>
              <a:off x="526550" y="4027400"/>
              <a:ext cx="181300" cy="230125"/>
            </a:xfrm>
            <a:custGeom>
              <a:rect b="b" l="l" r="r" t="t"/>
              <a:pathLst>
                <a:path extrusionOk="0" h="9205" w="7252">
                  <a:moveTo>
                    <a:pt x="0" y="1"/>
                  </a:moveTo>
                  <a:lnTo>
                    <a:pt x="0" y="1"/>
                  </a:lnTo>
                  <a:cubicBezTo>
                    <a:pt x="24" y="215"/>
                    <a:pt x="84" y="418"/>
                    <a:pt x="167" y="632"/>
                  </a:cubicBezTo>
                  <a:cubicBezTo>
                    <a:pt x="429" y="1406"/>
                    <a:pt x="857" y="2132"/>
                    <a:pt x="1322" y="2894"/>
                  </a:cubicBezTo>
                  <a:cubicBezTo>
                    <a:pt x="2810" y="5394"/>
                    <a:pt x="4786" y="7621"/>
                    <a:pt x="7251" y="9204"/>
                  </a:cubicBezTo>
                  <a:cubicBezTo>
                    <a:pt x="5548" y="7383"/>
                    <a:pt x="4405" y="5644"/>
                    <a:pt x="3108" y="4013"/>
                  </a:cubicBezTo>
                  <a:cubicBezTo>
                    <a:pt x="2512" y="3251"/>
                    <a:pt x="1893" y="2489"/>
                    <a:pt x="1250" y="1763"/>
                  </a:cubicBezTo>
                  <a:cubicBezTo>
                    <a:pt x="857" y="1311"/>
                    <a:pt x="584" y="1013"/>
                    <a:pt x="286" y="561"/>
                  </a:cubicBezTo>
                  <a:cubicBezTo>
                    <a:pt x="155" y="394"/>
                    <a:pt x="72" y="21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21"/>
            <p:cNvSpPr/>
            <p:nvPr/>
          </p:nvSpPr>
          <p:spPr>
            <a:xfrm>
              <a:off x="604225" y="3973225"/>
              <a:ext cx="252750" cy="297400"/>
            </a:xfrm>
            <a:custGeom>
              <a:rect b="b" l="l" r="r" t="t"/>
              <a:pathLst>
                <a:path extrusionOk="0" h="11896" w="10110">
                  <a:moveTo>
                    <a:pt x="1" y="1"/>
                  </a:moveTo>
                  <a:lnTo>
                    <a:pt x="1" y="1"/>
                  </a:lnTo>
                  <a:cubicBezTo>
                    <a:pt x="120" y="215"/>
                    <a:pt x="251" y="442"/>
                    <a:pt x="370" y="668"/>
                  </a:cubicBezTo>
                  <a:cubicBezTo>
                    <a:pt x="1310" y="2394"/>
                    <a:pt x="2287" y="4121"/>
                    <a:pt x="3501" y="5680"/>
                  </a:cubicBezTo>
                  <a:cubicBezTo>
                    <a:pt x="5359" y="8062"/>
                    <a:pt x="7561" y="10217"/>
                    <a:pt x="10109" y="11895"/>
                  </a:cubicBezTo>
                  <a:cubicBezTo>
                    <a:pt x="8537" y="10407"/>
                    <a:pt x="7204" y="8704"/>
                    <a:pt x="5847" y="7038"/>
                  </a:cubicBezTo>
                  <a:cubicBezTo>
                    <a:pt x="4156" y="4990"/>
                    <a:pt x="2441" y="2930"/>
                    <a:pt x="715" y="894"/>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21"/>
            <p:cNvSpPr/>
            <p:nvPr/>
          </p:nvSpPr>
          <p:spPr>
            <a:xfrm>
              <a:off x="738175" y="3956875"/>
              <a:ext cx="184275" cy="229800"/>
            </a:xfrm>
            <a:custGeom>
              <a:rect b="b" l="l" r="r" t="t"/>
              <a:pathLst>
                <a:path extrusionOk="0" h="9192" w="7371">
                  <a:moveTo>
                    <a:pt x="1" y="0"/>
                  </a:moveTo>
                  <a:lnTo>
                    <a:pt x="1" y="0"/>
                  </a:lnTo>
                  <a:cubicBezTo>
                    <a:pt x="60" y="131"/>
                    <a:pt x="120" y="286"/>
                    <a:pt x="179" y="429"/>
                  </a:cubicBezTo>
                  <a:cubicBezTo>
                    <a:pt x="905" y="2108"/>
                    <a:pt x="1965" y="3655"/>
                    <a:pt x="3108" y="5108"/>
                  </a:cubicBezTo>
                  <a:cubicBezTo>
                    <a:pt x="4370" y="6608"/>
                    <a:pt x="5823" y="7977"/>
                    <a:pt x="7370" y="9192"/>
                  </a:cubicBezTo>
                  <a:cubicBezTo>
                    <a:pt x="6335" y="7977"/>
                    <a:pt x="4823" y="5834"/>
                    <a:pt x="4227" y="5108"/>
                  </a:cubicBezTo>
                  <a:cubicBezTo>
                    <a:pt x="3037" y="3536"/>
                    <a:pt x="1644" y="2024"/>
                    <a:pt x="405" y="584"/>
                  </a:cubicBezTo>
                  <a:cubicBezTo>
                    <a:pt x="251" y="381"/>
                    <a:pt x="108"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21"/>
            <p:cNvSpPr/>
            <p:nvPr/>
          </p:nvSpPr>
          <p:spPr>
            <a:xfrm>
              <a:off x="456900" y="4088425"/>
              <a:ext cx="244975" cy="293225"/>
            </a:xfrm>
            <a:custGeom>
              <a:rect b="b" l="l" r="r" t="t"/>
              <a:pathLst>
                <a:path extrusionOk="0" h="11729" w="9799">
                  <a:moveTo>
                    <a:pt x="0" y="1"/>
                  </a:moveTo>
                  <a:cubicBezTo>
                    <a:pt x="119" y="286"/>
                    <a:pt x="226" y="584"/>
                    <a:pt x="345" y="870"/>
                  </a:cubicBezTo>
                  <a:cubicBezTo>
                    <a:pt x="1131" y="2858"/>
                    <a:pt x="2512" y="5061"/>
                    <a:pt x="4024" y="6871"/>
                  </a:cubicBezTo>
                  <a:cubicBezTo>
                    <a:pt x="5703" y="8740"/>
                    <a:pt x="7620" y="10454"/>
                    <a:pt x="9799" y="11728"/>
                  </a:cubicBezTo>
                  <a:cubicBezTo>
                    <a:pt x="7965" y="10145"/>
                    <a:pt x="6418" y="8252"/>
                    <a:pt x="4834" y="6406"/>
                  </a:cubicBezTo>
                  <a:cubicBezTo>
                    <a:pt x="3203" y="4346"/>
                    <a:pt x="1881" y="2763"/>
                    <a:pt x="655" y="1037"/>
                  </a:cubicBezTo>
                  <a:cubicBezTo>
                    <a:pt x="512" y="810"/>
                    <a:pt x="179" y="32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21"/>
            <p:cNvSpPr/>
            <p:nvPr/>
          </p:nvSpPr>
          <p:spPr>
            <a:xfrm>
              <a:off x="440525" y="4197975"/>
              <a:ext cx="210175" cy="214325"/>
            </a:xfrm>
            <a:custGeom>
              <a:rect b="b" l="l" r="r" t="t"/>
              <a:pathLst>
                <a:path extrusionOk="0" h="8573" w="8407">
                  <a:moveTo>
                    <a:pt x="0" y="0"/>
                  </a:moveTo>
                  <a:lnTo>
                    <a:pt x="0" y="0"/>
                  </a:lnTo>
                  <a:cubicBezTo>
                    <a:pt x="107" y="167"/>
                    <a:pt x="191" y="334"/>
                    <a:pt x="298" y="500"/>
                  </a:cubicBezTo>
                  <a:cubicBezTo>
                    <a:pt x="1286" y="2167"/>
                    <a:pt x="2370" y="3810"/>
                    <a:pt x="3727" y="5203"/>
                  </a:cubicBezTo>
                  <a:cubicBezTo>
                    <a:pt x="5096" y="6549"/>
                    <a:pt x="6703" y="7692"/>
                    <a:pt x="8406" y="8573"/>
                  </a:cubicBezTo>
                  <a:cubicBezTo>
                    <a:pt x="6489" y="6989"/>
                    <a:pt x="4858" y="5108"/>
                    <a:pt x="3155" y="3274"/>
                  </a:cubicBezTo>
                  <a:cubicBezTo>
                    <a:pt x="2358" y="2393"/>
                    <a:pt x="1489" y="1596"/>
                    <a:pt x="667" y="738"/>
                  </a:cubicBezTo>
                  <a:cubicBezTo>
                    <a:pt x="453" y="500"/>
                    <a:pt x="226" y="25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21"/>
            <p:cNvSpPr/>
            <p:nvPr/>
          </p:nvSpPr>
          <p:spPr>
            <a:xfrm>
              <a:off x="433075" y="4325075"/>
              <a:ext cx="168500" cy="178025"/>
            </a:xfrm>
            <a:custGeom>
              <a:rect b="b" l="l" r="r" t="t"/>
              <a:pathLst>
                <a:path extrusionOk="0" h="7121" w="6740">
                  <a:moveTo>
                    <a:pt x="1" y="0"/>
                  </a:moveTo>
                  <a:lnTo>
                    <a:pt x="1" y="0"/>
                  </a:lnTo>
                  <a:cubicBezTo>
                    <a:pt x="60" y="155"/>
                    <a:pt x="120" y="298"/>
                    <a:pt x="191" y="453"/>
                  </a:cubicBezTo>
                  <a:cubicBezTo>
                    <a:pt x="882" y="1941"/>
                    <a:pt x="1846" y="3310"/>
                    <a:pt x="2989" y="4501"/>
                  </a:cubicBezTo>
                  <a:cubicBezTo>
                    <a:pt x="4108" y="5560"/>
                    <a:pt x="5406" y="6394"/>
                    <a:pt x="6740" y="7120"/>
                  </a:cubicBezTo>
                  <a:cubicBezTo>
                    <a:pt x="5239" y="5679"/>
                    <a:pt x="3799" y="4155"/>
                    <a:pt x="2382" y="2620"/>
                  </a:cubicBezTo>
                  <a:cubicBezTo>
                    <a:pt x="1715" y="1893"/>
                    <a:pt x="989" y="1226"/>
                    <a:pt x="358" y="464"/>
                  </a:cubicBezTo>
                  <a:cubicBezTo>
                    <a:pt x="227" y="322"/>
                    <a:pt x="120"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21"/>
            <p:cNvSpPr/>
            <p:nvPr/>
          </p:nvSpPr>
          <p:spPr>
            <a:xfrm>
              <a:off x="467300" y="4461400"/>
              <a:ext cx="156300" cy="135150"/>
            </a:xfrm>
            <a:custGeom>
              <a:rect b="b" l="l" r="r" t="t"/>
              <a:pathLst>
                <a:path extrusionOk="0" h="5406" w="6252">
                  <a:moveTo>
                    <a:pt x="1" y="0"/>
                  </a:moveTo>
                  <a:cubicBezTo>
                    <a:pt x="96" y="119"/>
                    <a:pt x="168" y="238"/>
                    <a:pt x="239" y="345"/>
                  </a:cubicBezTo>
                  <a:cubicBezTo>
                    <a:pt x="1739" y="2524"/>
                    <a:pt x="3787" y="4394"/>
                    <a:pt x="6252" y="5406"/>
                  </a:cubicBezTo>
                  <a:cubicBezTo>
                    <a:pt x="5275" y="4703"/>
                    <a:pt x="4335" y="3774"/>
                    <a:pt x="3382" y="2917"/>
                  </a:cubicBezTo>
                  <a:cubicBezTo>
                    <a:pt x="2394" y="2024"/>
                    <a:pt x="1322" y="1262"/>
                    <a:pt x="358" y="35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21"/>
            <p:cNvSpPr/>
            <p:nvPr/>
          </p:nvSpPr>
          <p:spPr>
            <a:xfrm>
              <a:off x="695025" y="4722725"/>
              <a:ext cx="155100" cy="98250"/>
            </a:xfrm>
            <a:custGeom>
              <a:rect b="b" l="l" r="r" t="t"/>
              <a:pathLst>
                <a:path extrusionOk="0" h="3930" w="6204">
                  <a:moveTo>
                    <a:pt x="0" y="1"/>
                  </a:moveTo>
                  <a:lnTo>
                    <a:pt x="0" y="1"/>
                  </a:lnTo>
                  <a:cubicBezTo>
                    <a:pt x="36" y="25"/>
                    <a:pt x="48" y="48"/>
                    <a:pt x="72" y="60"/>
                  </a:cubicBezTo>
                  <a:cubicBezTo>
                    <a:pt x="905" y="799"/>
                    <a:pt x="1715" y="1549"/>
                    <a:pt x="2619" y="2192"/>
                  </a:cubicBezTo>
                  <a:cubicBezTo>
                    <a:pt x="3727" y="2942"/>
                    <a:pt x="4917" y="3608"/>
                    <a:pt x="6203" y="3930"/>
                  </a:cubicBezTo>
                  <a:cubicBezTo>
                    <a:pt x="5108" y="3239"/>
                    <a:pt x="4346" y="2537"/>
                    <a:pt x="3262" y="1811"/>
                  </a:cubicBezTo>
                  <a:cubicBezTo>
                    <a:pt x="2417" y="1251"/>
                    <a:pt x="1786" y="941"/>
                    <a:pt x="929" y="501"/>
                  </a:cubicBezTo>
                  <a:cubicBezTo>
                    <a:pt x="631" y="334"/>
                    <a:pt x="310" y="1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21"/>
            <p:cNvSpPr/>
            <p:nvPr/>
          </p:nvSpPr>
          <p:spPr>
            <a:xfrm>
              <a:off x="251200" y="4425675"/>
              <a:ext cx="444725" cy="411675"/>
            </a:xfrm>
            <a:custGeom>
              <a:rect b="b" l="l" r="r" t="t"/>
              <a:pathLst>
                <a:path extrusionOk="0" h="16467" w="17789">
                  <a:moveTo>
                    <a:pt x="1" y="0"/>
                  </a:moveTo>
                  <a:lnTo>
                    <a:pt x="1" y="0"/>
                  </a:lnTo>
                  <a:cubicBezTo>
                    <a:pt x="179" y="477"/>
                    <a:pt x="941" y="1905"/>
                    <a:pt x="1370" y="2679"/>
                  </a:cubicBezTo>
                  <a:cubicBezTo>
                    <a:pt x="2370" y="4453"/>
                    <a:pt x="3620" y="6073"/>
                    <a:pt x="4966" y="7573"/>
                  </a:cubicBezTo>
                  <a:cubicBezTo>
                    <a:pt x="6145" y="8882"/>
                    <a:pt x="7371" y="10145"/>
                    <a:pt x="8704" y="11299"/>
                  </a:cubicBezTo>
                  <a:cubicBezTo>
                    <a:pt x="11383" y="13526"/>
                    <a:pt x="14527" y="15217"/>
                    <a:pt x="17789" y="16467"/>
                  </a:cubicBezTo>
                  <a:cubicBezTo>
                    <a:pt x="16372" y="15681"/>
                    <a:pt x="15027" y="14752"/>
                    <a:pt x="13657" y="13859"/>
                  </a:cubicBezTo>
                  <a:cubicBezTo>
                    <a:pt x="12086" y="12800"/>
                    <a:pt x="10443" y="11728"/>
                    <a:pt x="9181" y="10680"/>
                  </a:cubicBezTo>
                  <a:cubicBezTo>
                    <a:pt x="6514" y="8442"/>
                    <a:pt x="3930" y="5465"/>
                    <a:pt x="2096" y="3001"/>
                  </a:cubicBezTo>
                  <a:cubicBezTo>
                    <a:pt x="1394" y="2013"/>
                    <a:pt x="680" y="102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21"/>
            <p:cNvSpPr/>
            <p:nvPr/>
          </p:nvSpPr>
          <p:spPr>
            <a:xfrm>
              <a:off x="253600" y="4562000"/>
              <a:ext cx="310775" cy="274750"/>
            </a:xfrm>
            <a:custGeom>
              <a:rect b="b" l="l" r="r" t="t"/>
              <a:pathLst>
                <a:path extrusionOk="0" h="10990" w="12431">
                  <a:moveTo>
                    <a:pt x="0" y="1"/>
                  </a:moveTo>
                  <a:cubicBezTo>
                    <a:pt x="14" y="41"/>
                    <a:pt x="23" y="66"/>
                    <a:pt x="31" y="87"/>
                  </a:cubicBezTo>
                  <a:lnTo>
                    <a:pt x="31" y="87"/>
                  </a:lnTo>
                  <a:cubicBezTo>
                    <a:pt x="21" y="58"/>
                    <a:pt x="10" y="29"/>
                    <a:pt x="0" y="1"/>
                  </a:cubicBezTo>
                  <a:close/>
                  <a:moveTo>
                    <a:pt x="31" y="87"/>
                  </a:moveTo>
                  <a:cubicBezTo>
                    <a:pt x="203" y="559"/>
                    <a:pt x="407" y="1040"/>
                    <a:pt x="643" y="1489"/>
                  </a:cubicBezTo>
                  <a:cubicBezTo>
                    <a:pt x="1465" y="2918"/>
                    <a:pt x="2381" y="4287"/>
                    <a:pt x="3536" y="5477"/>
                  </a:cubicBezTo>
                  <a:cubicBezTo>
                    <a:pt x="6049" y="7942"/>
                    <a:pt x="9192" y="9680"/>
                    <a:pt x="12430" y="10990"/>
                  </a:cubicBezTo>
                  <a:cubicBezTo>
                    <a:pt x="10501" y="9859"/>
                    <a:pt x="7823" y="7954"/>
                    <a:pt x="6608" y="7001"/>
                  </a:cubicBezTo>
                  <a:cubicBezTo>
                    <a:pt x="5751" y="6335"/>
                    <a:pt x="4703" y="5501"/>
                    <a:pt x="3727" y="4549"/>
                  </a:cubicBezTo>
                  <a:cubicBezTo>
                    <a:pt x="2822" y="3656"/>
                    <a:pt x="2000" y="2679"/>
                    <a:pt x="1167" y="1739"/>
                  </a:cubicBezTo>
                  <a:cubicBezTo>
                    <a:pt x="750" y="1263"/>
                    <a:pt x="393" y="751"/>
                    <a:pt x="48" y="131"/>
                  </a:cubicBezTo>
                  <a:cubicBezTo>
                    <a:pt x="43" y="116"/>
                    <a:pt x="37" y="103"/>
                    <a:pt x="31" y="8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21"/>
            <p:cNvSpPr/>
            <p:nvPr/>
          </p:nvSpPr>
          <p:spPr>
            <a:xfrm>
              <a:off x="241100" y="4696850"/>
              <a:ext cx="181000" cy="129500"/>
            </a:xfrm>
            <a:custGeom>
              <a:rect b="b" l="l" r="r" t="t"/>
              <a:pathLst>
                <a:path extrusionOk="0" h="5180" w="7240">
                  <a:moveTo>
                    <a:pt x="0" y="0"/>
                  </a:moveTo>
                  <a:lnTo>
                    <a:pt x="0" y="0"/>
                  </a:lnTo>
                  <a:cubicBezTo>
                    <a:pt x="72" y="83"/>
                    <a:pt x="131" y="167"/>
                    <a:pt x="202" y="238"/>
                  </a:cubicBezTo>
                  <a:cubicBezTo>
                    <a:pt x="2131" y="2369"/>
                    <a:pt x="4405" y="4405"/>
                    <a:pt x="7239" y="5179"/>
                  </a:cubicBezTo>
                  <a:cubicBezTo>
                    <a:pt x="5953" y="4524"/>
                    <a:pt x="5072" y="3727"/>
                    <a:pt x="4167" y="3048"/>
                  </a:cubicBezTo>
                  <a:cubicBezTo>
                    <a:pt x="3048" y="2155"/>
                    <a:pt x="1726" y="1322"/>
                    <a:pt x="643" y="512"/>
                  </a:cubicBezTo>
                  <a:cubicBezTo>
                    <a:pt x="417" y="345"/>
                    <a:pt x="214" y="17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21"/>
            <p:cNvSpPr/>
            <p:nvPr/>
          </p:nvSpPr>
          <p:spPr>
            <a:xfrm>
              <a:off x="601250" y="3287725"/>
              <a:ext cx="536700" cy="842400"/>
            </a:xfrm>
            <a:custGeom>
              <a:rect b="b" l="l" r="r" t="t"/>
              <a:pathLst>
                <a:path extrusionOk="0" h="33696" w="21468">
                  <a:moveTo>
                    <a:pt x="108" y="1"/>
                  </a:moveTo>
                  <a:cubicBezTo>
                    <a:pt x="1" y="965"/>
                    <a:pt x="286" y="3370"/>
                    <a:pt x="536" y="4811"/>
                  </a:cubicBezTo>
                  <a:cubicBezTo>
                    <a:pt x="1846" y="11288"/>
                    <a:pt x="5882" y="17384"/>
                    <a:pt x="9704" y="22301"/>
                  </a:cubicBezTo>
                  <a:cubicBezTo>
                    <a:pt x="11728" y="24933"/>
                    <a:pt x="13931" y="27421"/>
                    <a:pt x="16372" y="29683"/>
                  </a:cubicBezTo>
                  <a:cubicBezTo>
                    <a:pt x="17979" y="31124"/>
                    <a:pt x="19705" y="32434"/>
                    <a:pt x="21468" y="33696"/>
                  </a:cubicBezTo>
                  <a:cubicBezTo>
                    <a:pt x="18027" y="30457"/>
                    <a:pt x="14514" y="27266"/>
                    <a:pt x="11538" y="23587"/>
                  </a:cubicBezTo>
                  <a:cubicBezTo>
                    <a:pt x="9335" y="20837"/>
                    <a:pt x="7121" y="17860"/>
                    <a:pt x="5275" y="14622"/>
                  </a:cubicBezTo>
                  <a:cubicBezTo>
                    <a:pt x="3549" y="11574"/>
                    <a:pt x="2370" y="8788"/>
                    <a:pt x="1429" y="5406"/>
                  </a:cubicBezTo>
                  <a:cubicBezTo>
                    <a:pt x="1144" y="4454"/>
                    <a:pt x="906" y="3478"/>
                    <a:pt x="667" y="2489"/>
                  </a:cubicBezTo>
                  <a:cubicBezTo>
                    <a:pt x="477" y="1668"/>
                    <a:pt x="251" y="858"/>
                    <a:pt x="1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21"/>
            <p:cNvSpPr/>
            <p:nvPr/>
          </p:nvSpPr>
          <p:spPr>
            <a:xfrm>
              <a:off x="864075" y="3740175"/>
              <a:ext cx="164625" cy="209275"/>
            </a:xfrm>
            <a:custGeom>
              <a:rect b="b" l="l" r="r" t="t"/>
              <a:pathLst>
                <a:path extrusionOk="0" h="8371" w="6585">
                  <a:moveTo>
                    <a:pt x="1" y="0"/>
                  </a:moveTo>
                  <a:lnTo>
                    <a:pt x="1" y="0"/>
                  </a:lnTo>
                  <a:cubicBezTo>
                    <a:pt x="739" y="1405"/>
                    <a:pt x="1453" y="2834"/>
                    <a:pt x="2406" y="4096"/>
                  </a:cubicBezTo>
                  <a:cubicBezTo>
                    <a:pt x="3608" y="5692"/>
                    <a:pt x="5085" y="7061"/>
                    <a:pt x="6585" y="8370"/>
                  </a:cubicBezTo>
                  <a:cubicBezTo>
                    <a:pt x="5478" y="6954"/>
                    <a:pt x="4144" y="5108"/>
                    <a:pt x="3216" y="3918"/>
                  </a:cubicBezTo>
                  <a:cubicBezTo>
                    <a:pt x="2168" y="2584"/>
                    <a:pt x="1072" y="129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21"/>
            <p:cNvSpPr/>
            <p:nvPr/>
          </p:nvSpPr>
          <p:spPr>
            <a:xfrm>
              <a:off x="817050" y="3394600"/>
              <a:ext cx="197975" cy="292625"/>
            </a:xfrm>
            <a:custGeom>
              <a:rect b="b" l="l" r="r" t="t"/>
              <a:pathLst>
                <a:path extrusionOk="0" h="11705" w="7919">
                  <a:moveTo>
                    <a:pt x="1" y="0"/>
                  </a:moveTo>
                  <a:lnTo>
                    <a:pt x="1" y="0"/>
                  </a:lnTo>
                  <a:cubicBezTo>
                    <a:pt x="96" y="179"/>
                    <a:pt x="179" y="393"/>
                    <a:pt x="251" y="584"/>
                  </a:cubicBezTo>
                  <a:cubicBezTo>
                    <a:pt x="977" y="2393"/>
                    <a:pt x="1858" y="4239"/>
                    <a:pt x="2965" y="5965"/>
                  </a:cubicBezTo>
                  <a:cubicBezTo>
                    <a:pt x="4358" y="8073"/>
                    <a:pt x="6001" y="10049"/>
                    <a:pt x="7918" y="11704"/>
                  </a:cubicBezTo>
                  <a:cubicBezTo>
                    <a:pt x="6740" y="10180"/>
                    <a:pt x="5692" y="8513"/>
                    <a:pt x="4632" y="6894"/>
                  </a:cubicBezTo>
                  <a:cubicBezTo>
                    <a:pt x="3275" y="4870"/>
                    <a:pt x="1953" y="2834"/>
                    <a:pt x="584" y="834"/>
                  </a:cubicBezTo>
                  <a:cubicBezTo>
                    <a:pt x="382" y="548"/>
                    <a:pt x="191" y="27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21"/>
            <p:cNvSpPr/>
            <p:nvPr/>
          </p:nvSpPr>
          <p:spPr>
            <a:xfrm>
              <a:off x="826150" y="3521825"/>
              <a:ext cx="111475" cy="146350"/>
            </a:xfrm>
            <a:custGeom>
              <a:rect b="b" l="l" r="r" t="t"/>
              <a:pathLst>
                <a:path extrusionOk="0" h="5854" w="4459">
                  <a:moveTo>
                    <a:pt x="3" y="0"/>
                  </a:moveTo>
                  <a:cubicBezTo>
                    <a:pt x="1" y="0"/>
                    <a:pt x="18" y="28"/>
                    <a:pt x="65" y="102"/>
                  </a:cubicBezTo>
                  <a:cubicBezTo>
                    <a:pt x="601" y="1150"/>
                    <a:pt x="1137" y="2222"/>
                    <a:pt x="1827" y="3174"/>
                  </a:cubicBezTo>
                  <a:cubicBezTo>
                    <a:pt x="2566" y="4186"/>
                    <a:pt x="3459" y="5091"/>
                    <a:pt x="4459" y="5853"/>
                  </a:cubicBezTo>
                  <a:cubicBezTo>
                    <a:pt x="3673" y="4960"/>
                    <a:pt x="3018" y="3948"/>
                    <a:pt x="2292" y="2900"/>
                  </a:cubicBezTo>
                  <a:cubicBezTo>
                    <a:pt x="1649" y="2007"/>
                    <a:pt x="899" y="1174"/>
                    <a:pt x="232" y="305"/>
                  </a:cubicBezTo>
                  <a:cubicBezTo>
                    <a:pt x="187" y="260"/>
                    <a:pt x="8"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21"/>
            <p:cNvSpPr/>
            <p:nvPr/>
          </p:nvSpPr>
          <p:spPr>
            <a:xfrm>
              <a:off x="529825" y="3378225"/>
              <a:ext cx="265525" cy="485500"/>
            </a:xfrm>
            <a:custGeom>
              <a:rect b="b" l="l" r="r" t="t"/>
              <a:pathLst>
                <a:path extrusionOk="0" h="19420" w="10621">
                  <a:moveTo>
                    <a:pt x="0" y="0"/>
                  </a:moveTo>
                  <a:lnTo>
                    <a:pt x="0" y="0"/>
                  </a:lnTo>
                  <a:cubicBezTo>
                    <a:pt x="83" y="322"/>
                    <a:pt x="179" y="691"/>
                    <a:pt x="250" y="1024"/>
                  </a:cubicBezTo>
                  <a:cubicBezTo>
                    <a:pt x="834" y="3406"/>
                    <a:pt x="1596" y="5763"/>
                    <a:pt x="2631" y="7978"/>
                  </a:cubicBezTo>
                  <a:cubicBezTo>
                    <a:pt x="4644" y="12192"/>
                    <a:pt x="7394" y="16050"/>
                    <a:pt x="10621" y="19419"/>
                  </a:cubicBezTo>
                  <a:cubicBezTo>
                    <a:pt x="9418" y="17753"/>
                    <a:pt x="8323" y="16014"/>
                    <a:pt x="7192" y="14288"/>
                  </a:cubicBezTo>
                  <a:cubicBezTo>
                    <a:pt x="6203" y="12788"/>
                    <a:pt x="5179" y="11299"/>
                    <a:pt x="4346" y="9704"/>
                  </a:cubicBezTo>
                  <a:cubicBezTo>
                    <a:pt x="2774" y="6787"/>
                    <a:pt x="1905" y="4322"/>
                    <a:pt x="607" y="1441"/>
                  </a:cubicBezTo>
                  <a:cubicBezTo>
                    <a:pt x="405" y="965"/>
                    <a:pt x="191" y="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21"/>
            <p:cNvSpPr/>
            <p:nvPr/>
          </p:nvSpPr>
          <p:spPr>
            <a:xfrm>
              <a:off x="659600" y="3265400"/>
              <a:ext cx="69075" cy="228350"/>
            </a:xfrm>
            <a:custGeom>
              <a:rect b="b" l="l" r="r" t="t"/>
              <a:pathLst>
                <a:path extrusionOk="0" h="9134" w="2763">
                  <a:moveTo>
                    <a:pt x="0" y="1"/>
                  </a:moveTo>
                  <a:lnTo>
                    <a:pt x="0" y="453"/>
                  </a:lnTo>
                  <a:cubicBezTo>
                    <a:pt x="119" y="3513"/>
                    <a:pt x="1167" y="6514"/>
                    <a:pt x="2763" y="9133"/>
                  </a:cubicBezTo>
                  <a:cubicBezTo>
                    <a:pt x="1762" y="6299"/>
                    <a:pt x="869" y="3430"/>
                    <a:pt x="107" y="525"/>
                  </a:cubicBezTo>
                  <a:cubicBezTo>
                    <a:pt x="60" y="358"/>
                    <a:pt x="36" y="18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21"/>
            <p:cNvSpPr/>
            <p:nvPr/>
          </p:nvSpPr>
          <p:spPr>
            <a:xfrm>
              <a:off x="698875" y="3252900"/>
              <a:ext cx="22950" cy="116125"/>
            </a:xfrm>
            <a:custGeom>
              <a:rect b="b" l="l" r="r" t="t"/>
              <a:pathLst>
                <a:path extrusionOk="0" h="4645" w="918">
                  <a:moveTo>
                    <a:pt x="191" y="1"/>
                  </a:moveTo>
                  <a:lnTo>
                    <a:pt x="191" y="1"/>
                  </a:lnTo>
                  <a:cubicBezTo>
                    <a:pt x="1" y="1573"/>
                    <a:pt x="215" y="3216"/>
                    <a:pt x="918" y="4644"/>
                  </a:cubicBezTo>
                  <a:cubicBezTo>
                    <a:pt x="811" y="4037"/>
                    <a:pt x="727" y="2977"/>
                    <a:pt x="668" y="2549"/>
                  </a:cubicBezTo>
                  <a:cubicBezTo>
                    <a:pt x="549" y="1680"/>
                    <a:pt x="310" y="846"/>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21"/>
            <p:cNvSpPr/>
            <p:nvPr/>
          </p:nvSpPr>
          <p:spPr>
            <a:xfrm>
              <a:off x="468500" y="3420200"/>
              <a:ext cx="210475" cy="406025"/>
            </a:xfrm>
            <a:custGeom>
              <a:rect b="b" l="l" r="r" t="t"/>
              <a:pathLst>
                <a:path extrusionOk="0" h="16241" w="8419">
                  <a:moveTo>
                    <a:pt x="0" y="0"/>
                  </a:moveTo>
                  <a:lnTo>
                    <a:pt x="0" y="0"/>
                  </a:lnTo>
                  <a:cubicBezTo>
                    <a:pt x="72" y="322"/>
                    <a:pt x="167" y="643"/>
                    <a:pt x="250" y="953"/>
                  </a:cubicBezTo>
                  <a:cubicBezTo>
                    <a:pt x="1251" y="4525"/>
                    <a:pt x="2798" y="7930"/>
                    <a:pt x="4656" y="11144"/>
                  </a:cubicBezTo>
                  <a:cubicBezTo>
                    <a:pt x="5727" y="12978"/>
                    <a:pt x="7085" y="14621"/>
                    <a:pt x="8418" y="16240"/>
                  </a:cubicBezTo>
                  <a:cubicBezTo>
                    <a:pt x="7382" y="14514"/>
                    <a:pt x="6251" y="12847"/>
                    <a:pt x="5311" y="11061"/>
                  </a:cubicBezTo>
                  <a:cubicBezTo>
                    <a:pt x="3584" y="7835"/>
                    <a:pt x="2096" y="4501"/>
                    <a:pt x="548" y="1215"/>
                  </a:cubicBezTo>
                  <a:cubicBezTo>
                    <a:pt x="358" y="810"/>
                    <a:pt x="179"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21"/>
            <p:cNvSpPr/>
            <p:nvPr/>
          </p:nvSpPr>
          <p:spPr>
            <a:xfrm>
              <a:off x="394675" y="3396075"/>
              <a:ext cx="194700" cy="418525"/>
            </a:xfrm>
            <a:custGeom>
              <a:rect b="b" l="l" r="r" t="t"/>
              <a:pathLst>
                <a:path extrusionOk="0" h="16741" w="7788">
                  <a:moveTo>
                    <a:pt x="1" y="1"/>
                  </a:moveTo>
                  <a:lnTo>
                    <a:pt x="1" y="1"/>
                  </a:lnTo>
                  <a:cubicBezTo>
                    <a:pt x="60" y="275"/>
                    <a:pt x="120" y="549"/>
                    <a:pt x="179" y="822"/>
                  </a:cubicBezTo>
                  <a:cubicBezTo>
                    <a:pt x="620" y="2739"/>
                    <a:pt x="1037" y="4680"/>
                    <a:pt x="1715" y="6537"/>
                  </a:cubicBezTo>
                  <a:cubicBezTo>
                    <a:pt x="3144" y="10240"/>
                    <a:pt x="5061" y="13812"/>
                    <a:pt x="7787" y="16741"/>
                  </a:cubicBezTo>
                  <a:cubicBezTo>
                    <a:pt x="5942" y="13883"/>
                    <a:pt x="4454" y="10812"/>
                    <a:pt x="3073" y="7716"/>
                  </a:cubicBezTo>
                  <a:cubicBezTo>
                    <a:pt x="2370" y="6109"/>
                    <a:pt x="1394" y="3513"/>
                    <a:pt x="453" y="1239"/>
                  </a:cubicBezTo>
                  <a:cubicBezTo>
                    <a:pt x="286" y="834"/>
                    <a:pt x="144" y="41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21"/>
            <p:cNvSpPr/>
            <p:nvPr/>
          </p:nvSpPr>
          <p:spPr>
            <a:xfrm>
              <a:off x="305375" y="3347275"/>
              <a:ext cx="197675" cy="482825"/>
            </a:xfrm>
            <a:custGeom>
              <a:rect b="b" l="l" r="r" t="t"/>
              <a:pathLst>
                <a:path extrusionOk="0" h="19313" w="7907">
                  <a:moveTo>
                    <a:pt x="1" y="0"/>
                  </a:moveTo>
                  <a:cubicBezTo>
                    <a:pt x="60" y="322"/>
                    <a:pt x="132" y="655"/>
                    <a:pt x="191" y="988"/>
                  </a:cubicBezTo>
                  <a:cubicBezTo>
                    <a:pt x="656" y="3132"/>
                    <a:pt x="1108" y="5275"/>
                    <a:pt x="1787" y="7346"/>
                  </a:cubicBezTo>
                  <a:cubicBezTo>
                    <a:pt x="3216" y="11597"/>
                    <a:pt x="5192" y="15705"/>
                    <a:pt x="7907" y="19312"/>
                  </a:cubicBezTo>
                  <a:cubicBezTo>
                    <a:pt x="6228" y="16109"/>
                    <a:pt x="4525" y="12490"/>
                    <a:pt x="3227" y="9430"/>
                  </a:cubicBezTo>
                  <a:cubicBezTo>
                    <a:pt x="2192" y="6822"/>
                    <a:pt x="1370" y="4144"/>
                    <a:pt x="465" y="1477"/>
                  </a:cubicBezTo>
                  <a:cubicBezTo>
                    <a:pt x="298" y="1000"/>
                    <a:pt x="156" y="5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21"/>
            <p:cNvSpPr/>
            <p:nvPr/>
          </p:nvSpPr>
          <p:spPr>
            <a:xfrm>
              <a:off x="256575" y="3425850"/>
              <a:ext cx="173250" cy="466150"/>
            </a:xfrm>
            <a:custGeom>
              <a:rect b="b" l="l" r="r" t="t"/>
              <a:pathLst>
                <a:path extrusionOk="0" h="18646" w="6930">
                  <a:moveTo>
                    <a:pt x="0" y="0"/>
                  </a:moveTo>
                  <a:lnTo>
                    <a:pt x="0" y="0"/>
                  </a:lnTo>
                  <a:cubicBezTo>
                    <a:pt x="48" y="298"/>
                    <a:pt x="95" y="608"/>
                    <a:pt x="143" y="905"/>
                  </a:cubicBezTo>
                  <a:cubicBezTo>
                    <a:pt x="441" y="3037"/>
                    <a:pt x="750" y="5168"/>
                    <a:pt x="1310" y="7251"/>
                  </a:cubicBezTo>
                  <a:cubicBezTo>
                    <a:pt x="2489" y="11347"/>
                    <a:pt x="4382" y="15229"/>
                    <a:pt x="6930" y="18646"/>
                  </a:cubicBezTo>
                  <a:cubicBezTo>
                    <a:pt x="5941" y="16764"/>
                    <a:pt x="5048" y="14693"/>
                    <a:pt x="4322" y="12966"/>
                  </a:cubicBezTo>
                  <a:cubicBezTo>
                    <a:pt x="3965" y="12121"/>
                    <a:pt x="3239" y="10430"/>
                    <a:pt x="2703" y="8871"/>
                  </a:cubicBezTo>
                  <a:cubicBezTo>
                    <a:pt x="2286" y="7668"/>
                    <a:pt x="1953" y="6430"/>
                    <a:pt x="1596" y="5192"/>
                  </a:cubicBezTo>
                  <a:cubicBezTo>
                    <a:pt x="1227" y="3929"/>
                    <a:pt x="810" y="2679"/>
                    <a:pt x="429" y="1417"/>
                  </a:cubicBezTo>
                  <a:cubicBezTo>
                    <a:pt x="274" y="953"/>
                    <a:pt x="143" y="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21"/>
            <p:cNvSpPr/>
            <p:nvPr/>
          </p:nvSpPr>
          <p:spPr>
            <a:xfrm>
              <a:off x="247350" y="3655925"/>
              <a:ext cx="110150" cy="297100"/>
            </a:xfrm>
            <a:custGeom>
              <a:rect b="b" l="l" r="r" t="t"/>
              <a:pathLst>
                <a:path extrusionOk="0" h="11884" w="4406">
                  <a:moveTo>
                    <a:pt x="0" y="1"/>
                  </a:moveTo>
                  <a:lnTo>
                    <a:pt x="0" y="1"/>
                  </a:lnTo>
                  <a:cubicBezTo>
                    <a:pt x="36" y="191"/>
                    <a:pt x="60" y="394"/>
                    <a:pt x="95" y="608"/>
                  </a:cubicBezTo>
                  <a:cubicBezTo>
                    <a:pt x="595" y="4680"/>
                    <a:pt x="1965" y="8550"/>
                    <a:pt x="4405" y="11883"/>
                  </a:cubicBezTo>
                  <a:cubicBezTo>
                    <a:pt x="3489" y="9919"/>
                    <a:pt x="2798" y="7811"/>
                    <a:pt x="2060" y="5680"/>
                  </a:cubicBezTo>
                  <a:cubicBezTo>
                    <a:pt x="1465" y="3930"/>
                    <a:pt x="869" y="2561"/>
                    <a:pt x="286" y="846"/>
                  </a:cubicBezTo>
                  <a:cubicBezTo>
                    <a:pt x="179" y="549"/>
                    <a:pt x="95" y="2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21"/>
            <p:cNvSpPr/>
            <p:nvPr/>
          </p:nvSpPr>
          <p:spPr>
            <a:xfrm>
              <a:off x="235725" y="3897625"/>
              <a:ext cx="65825" cy="150050"/>
            </a:xfrm>
            <a:custGeom>
              <a:rect b="b" l="l" r="r" t="t"/>
              <a:pathLst>
                <a:path extrusionOk="0" h="6002" w="2633">
                  <a:moveTo>
                    <a:pt x="1" y="1"/>
                  </a:moveTo>
                  <a:cubicBezTo>
                    <a:pt x="1" y="84"/>
                    <a:pt x="1" y="167"/>
                    <a:pt x="25" y="239"/>
                  </a:cubicBezTo>
                  <a:cubicBezTo>
                    <a:pt x="167" y="2394"/>
                    <a:pt x="1334" y="4347"/>
                    <a:pt x="2632" y="6002"/>
                  </a:cubicBezTo>
                  <a:cubicBezTo>
                    <a:pt x="2061" y="4775"/>
                    <a:pt x="1751" y="3989"/>
                    <a:pt x="1227" y="2834"/>
                  </a:cubicBezTo>
                  <a:cubicBezTo>
                    <a:pt x="775" y="1965"/>
                    <a:pt x="382" y="1203"/>
                    <a:pt x="96" y="310"/>
                  </a:cubicBezTo>
                  <a:cubicBezTo>
                    <a:pt x="60" y="215"/>
                    <a:pt x="36" y="1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21"/>
            <p:cNvSpPr/>
            <p:nvPr/>
          </p:nvSpPr>
          <p:spPr>
            <a:xfrm>
              <a:off x="252400" y="4097950"/>
              <a:ext cx="19675" cy="54200"/>
            </a:xfrm>
            <a:custGeom>
              <a:rect b="b" l="l" r="r" t="t"/>
              <a:pathLst>
                <a:path extrusionOk="0" h="2168" w="787">
                  <a:moveTo>
                    <a:pt x="1" y="1"/>
                  </a:moveTo>
                  <a:lnTo>
                    <a:pt x="1" y="1"/>
                  </a:lnTo>
                  <a:cubicBezTo>
                    <a:pt x="179" y="751"/>
                    <a:pt x="429" y="1489"/>
                    <a:pt x="786" y="2168"/>
                  </a:cubicBezTo>
                  <a:cubicBezTo>
                    <a:pt x="608" y="1429"/>
                    <a:pt x="322" y="69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21"/>
            <p:cNvSpPr/>
            <p:nvPr/>
          </p:nvSpPr>
          <p:spPr>
            <a:xfrm>
              <a:off x="246750" y="3013900"/>
              <a:ext cx="46450" cy="298575"/>
            </a:xfrm>
            <a:custGeom>
              <a:rect b="b" l="l" r="r" t="t"/>
              <a:pathLst>
                <a:path extrusionOk="0" h="11943" w="1858">
                  <a:moveTo>
                    <a:pt x="465" y="0"/>
                  </a:moveTo>
                  <a:cubicBezTo>
                    <a:pt x="429" y="191"/>
                    <a:pt x="405" y="381"/>
                    <a:pt x="369" y="572"/>
                  </a:cubicBezTo>
                  <a:cubicBezTo>
                    <a:pt x="107" y="2322"/>
                    <a:pt x="0" y="4108"/>
                    <a:pt x="179" y="5882"/>
                  </a:cubicBezTo>
                  <a:cubicBezTo>
                    <a:pt x="405" y="7977"/>
                    <a:pt x="917" y="10049"/>
                    <a:pt x="1858" y="11942"/>
                  </a:cubicBezTo>
                  <a:cubicBezTo>
                    <a:pt x="1417" y="10121"/>
                    <a:pt x="1310" y="8620"/>
                    <a:pt x="1084" y="6787"/>
                  </a:cubicBezTo>
                  <a:cubicBezTo>
                    <a:pt x="869" y="4822"/>
                    <a:pt x="643" y="2882"/>
                    <a:pt x="500" y="917"/>
                  </a:cubicBezTo>
                  <a:cubicBezTo>
                    <a:pt x="488" y="619"/>
                    <a:pt x="465" y="298"/>
                    <a:pt x="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21"/>
            <p:cNvSpPr/>
            <p:nvPr/>
          </p:nvSpPr>
          <p:spPr>
            <a:xfrm>
              <a:off x="236625" y="3324350"/>
              <a:ext cx="8350" cy="41400"/>
            </a:xfrm>
            <a:custGeom>
              <a:rect b="b" l="l" r="r" t="t"/>
              <a:pathLst>
                <a:path extrusionOk="0" h="1656" w="334">
                  <a:moveTo>
                    <a:pt x="0" y="0"/>
                  </a:moveTo>
                  <a:lnTo>
                    <a:pt x="0" y="0"/>
                  </a:lnTo>
                  <a:cubicBezTo>
                    <a:pt x="36" y="560"/>
                    <a:pt x="131" y="1120"/>
                    <a:pt x="334" y="1655"/>
                  </a:cubicBezTo>
                  <a:cubicBezTo>
                    <a:pt x="286" y="1084"/>
                    <a:pt x="167" y="53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21"/>
            <p:cNvSpPr/>
            <p:nvPr/>
          </p:nvSpPr>
          <p:spPr>
            <a:xfrm>
              <a:off x="459575" y="3161825"/>
              <a:ext cx="24425" cy="106000"/>
            </a:xfrm>
            <a:custGeom>
              <a:rect b="b" l="l" r="r" t="t"/>
              <a:pathLst>
                <a:path extrusionOk="0" h="4240" w="977">
                  <a:moveTo>
                    <a:pt x="84" y="1"/>
                  </a:moveTo>
                  <a:lnTo>
                    <a:pt x="84" y="1"/>
                  </a:lnTo>
                  <a:cubicBezTo>
                    <a:pt x="0" y="1465"/>
                    <a:pt x="310" y="2930"/>
                    <a:pt x="977" y="4239"/>
                  </a:cubicBezTo>
                  <a:cubicBezTo>
                    <a:pt x="893" y="3537"/>
                    <a:pt x="846" y="3251"/>
                    <a:pt x="750" y="2596"/>
                  </a:cubicBezTo>
                  <a:cubicBezTo>
                    <a:pt x="643" y="1739"/>
                    <a:pt x="346" y="775"/>
                    <a:pt x="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21"/>
            <p:cNvSpPr/>
            <p:nvPr/>
          </p:nvSpPr>
          <p:spPr>
            <a:xfrm>
              <a:off x="542925" y="3163025"/>
              <a:ext cx="16675" cy="73550"/>
            </a:xfrm>
            <a:custGeom>
              <a:rect b="b" l="l" r="r" t="t"/>
              <a:pathLst>
                <a:path extrusionOk="0" h="2942" w="667">
                  <a:moveTo>
                    <a:pt x="71" y="0"/>
                  </a:moveTo>
                  <a:cubicBezTo>
                    <a:pt x="0" y="1024"/>
                    <a:pt x="226" y="2024"/>
                    <a:pt x="667" y="2941"/>
                  </a:cubicBezTo>
                  <a:cubicBezTo>
                    <a:pt x="619" y="1953"/>
                    <a:pt x="417" y="857"/>
                    <a:pt x="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21"/>
            <p:cNvSpPr/>
            <p:nvPr/>
          </p:nvSpPr>
          <p:spPr>
            <a:xfrm>
              <a:off x="599775" y="3129975"/>
              <a:ext cx="5675" cy="44975"/>
            </a:xfrm>
            <a:custGeom>
              <a:rect b="b" l="l" r="r" t="t"/>
              <a:pathLst>
                <a:path extrusionOk="0" h="1799" w="227">
                  <a:moveTo>
                    <a:pt x="191" y="1"/>
                  </a:moveTo>
                  <a:lnTo>
                    <a:pt x="191" y="1"/>
                  </a:lnTo>
                  <a:cubicBezTo>
                    <a:pt x="0" y="584"/>
                    <a:pt x="0" y="1203"/>
                    <a:pt x="107" y="1798"/>
                  </a:cubicBezTo>
                  <a:cubicBezTo>
                    <a:pt x="226" y="1203"/>
                    <a:pt x="214" y="596"/>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21"/>
            <p:cNvSpPr/>
            <p:nvPr/>
          </p:nvSpPr>
          <p:spPr>
            <a:xfrm>
              <a:off x="2144300" y="4251550"/>
              <a:ext cx="601000" cy="72775"/>
            </a:xfrm>
            <a:custGeom>
              <a:rect b="b" l="l" r="r" t="t"/>
              <a:pathLst>
                <a:path extrusionOk="0" h="2911" w="24040">
                  <a:moveTo>
                    <a:pt x="1" y="0"/>
                  </a:moveTo>
                  <a:lnTo>
                    <a:pt x="1" y="0"/>
                  </a:lnTo>
                  <a:cubicBezTo>
                    <a:pt x="608" y="286"/>
                    <a:pt x="1203" y="584"/>
                    <a:pt x="1810" y="846"/>
                  </a:cubicBezTo>
                  <a:cubicBezTo>
                    <a:pt x="3549" y="1620"/>
                    <a:pt x="5466" y="2251"/>
                    <a:pt x="7383" y="2548"/>
                  </a:cubicBezTo>
                  <a:cubicBezTo>
                    <a:pt x="9096" y="2777"/>
                    <a:pt x="10827" y="2910"/>
                    <a:pt x="12558" y="2910"/>
                  </a:cubicBezTo>
                  <a:cubicBezTo>
                    <a:pt x="13353" y="2910"/>
                    <a:pt x="14149" y="2882"/>
                    <a:pt x="14943" y="2822"/>
                  </a:cubicBezTo>
                  <a:cubicBezTo>
                    <a:pt x="18622" y="2560"/>
                    <a:pt x="20313" y="2132"/>
                    <a:pt x="24039" y="1810"/>
                  </a:cubicBezTo>
                  <a:cubicBezTo>
                    <a:pt x="23397" y="1766"/>
                    <a:pt x="22755" y="1748"/>
                    <a:pt x="22113" y="1748"/>
                  </a:cubicBezTo>
                  <a:cubicBezTo>
                    <a:pt x="19079" y="1748"/>
                    <a:pt x="16051" y="2156"/>
                    <a:pt x="13014" y="2215"/>
                  </a:cubicBezTo>
                  <a:cubicBezTo>
                    <a:pt x="9311" y="2215"/>
                    <a:pt x="6120" y="1715"/>
                    <a:pt x="2525" y="715"/>
                  </a:cubicBezTo>
                  <a:cubicBezTo>
                    <a:pt x="1727" y="500"/>
                    <a:pt x="906" y="298"/>
                    <a:pt x="108" y="24"/>
                  </a:cubicBezTo>
                  <a:cubicBezTo>
                    <a:pt x="72" y="24"/>
                    <a:pt x="48" y="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21"/>
            <p:cNvSpPr/>
            <p:nvPr/>
          </p:nvSpPr>
          <p:spPr>
            <a:xfrm>
              <a:off x="2232400" y="4245600"/>
              <a:ext cx="323875" cy="39775"/>
            </a:xfrm>
            <a:custGeom>
              <a:rect b="b" l="l" r="r" t="t"/>
              <a:pathLst>
                <a:path extrusionOk="0" h="1591" w="12955">
                  <a:moveTo>
                    <a:pt x="1" y="0"/>
                  </a:moveTo>
                  <a:lnTo>
                    <a:pt x="1" y="0"/>
                  </a:lnTo>
                  <a:cubicBezTo>
                    <a:pt x="1192" y="560"/>
                    <a:pt x="2513" y="822"/>
                    <a:pt x="3799" y="1096"/>
                  </a:cubicBezTo>
                  <a:cubicBezTo>
                    <a:pt x="5428" y="1456"/>
                    <a:pt x="7086" y="1591"/>
                    <a:pt x="8749" y="1591"/>
                  </a:cubicBezTo>
                  <a:cubicBezTo>
                    <a:pt x="9941" y="1591"/>
                    <a:pt x="11136" y="1521"/>
                    <a:pt x="12324" y="1417"/>
                  </a:cubicBezTo>
                  <a:cubicBezTo>
                    <a:pt x="12538" y="1393"/>
                    <a:pt x="12741" y="1369"/>
                    <a:pt x="12955" y="1357"/>
                  </a:cubicBezTo>
                  <a:cubicBezTo>
                    <a:pt x="12633" y="1322"/>
                    <a:pt x="12336" y="1274"/>
                    <a:pt x="12026" y="1250"/>
                  </a:cubicBezTo>
                  <a:cubicBezTo>
                    <a:pt x="9204" y="905"/>
                    <a:pt x="6359" y="750"/>
                    <a:pt x="3513" y="488"/>
                  </a:cubicBezTo>
                  <a:cubicBezTo>
                    <a:pt x="2299" y="357"/>
                    <a:pt x="1144" y="32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21"/>
            <p:cNvSpPr/>
            <p:nvPr/>
          </p:nvSpPr>
          <p:spPr>
            <a:xfrm>
              <a:off x="1727275" y="4198275"/>
              <a:ext cx="172075" cy="501575"/>
            </a:xfrm>
            <a:custGeom>
              <a:rect b="b" l="l" r="r" t="t"/>
              <a:pathLst>
                <a:path extrusionOk="0" h="20063" w="6883">
                  <a:moveTo>
                    <a:pt x="1" y="0"/>
                  </a:moveTo>
                  <a:cubicBezTo>
                    <a:pt x="1013" y="417"/>
                    <a:pt x="1704" y="1107"/>
                    <a:pt x="2454" y="1893"/>
                  </a:cubicBezTo>
                  <a:cubicBezTo>
                    <a:pt x="2918" y="2429"/>
                    <a:pt x="3037" y="2548"/>
                    <a:pt x="3335" y="2989"/>
                  </a:cubicBezTo>
                  <a:cubicBezTo>
                    <a:pt x="3644" y="3441"/>
                    <a:pt x="3894" y="3929"/>
                    <a:pt x="4132" y="4417"/>
                  </a:cubicBezTo>
                  <a:cubicBezTo>
                    <a:pt x="4263" y="4703"/>
                    <a:pt x="4228" y="4632"/>
                    <a:pt x="4311" y="4822"/>
                  </a:cubicBezTo>
                  <a:cubicBezTo>
                    <a:pt x="5633" y="8049"/>
                    <a:pt x="5633" y="11049"/>
                    <a:pt x="4561" y="14299"/>
                  </a:cubicBezTo>
                  <a:cubicBezTo>
                    <a:pt x="4204" y="15395"/>
                    <a:pt x="3823" y="16133"/>
                    <a:pt x="3180" y="17205"/>
                  </a:cubicBezTo>
                  <a:cubicBezTo>
                    <a:pt x="2632" y="18133"/>
                    <a:pt x="2037" y="19038"/>
                    <a:pt x="1382" y="19895"/>
                  </a:cubicBezTo>
                  <a:cubicBezTo>
                    <a:pt x="1334" y="19955"/>
                    <a:pt x="1287" y="20003"/>
                    <a:pt x="1251" y="20062"/>
                  </a:cubicBezTo>
                  <a:lnTo>
                    <a:pt x="1525" y="19776"/>
                  </a:lnTo>
                  <a:cubicBezTo>
                    <a:pt x="2632" y="18610"/>
                    <a:pt x="3656" y="17478"/>
                    <a:pt x="4537" y="16145"/>
                  </a:cubicBezTo>
                  <a:cubicBezTo>
                    <a:pt x="6883" y="12311"/>
                    <a:pt x="6561" y="6048"/>
                    <a:pt x="3763" y="2572"/>
                  </a:cubicBezTo>
                  <a:cubicBezTo>
                    <a:pt x="2763" y="1429"/>
                    <a:pt x="1513" y="34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21"/>
            <p:cNvSpPr/>
            <p:nvPr/>
          </p:nvSpPr>
          <p:spPr>
            <a:xfrm>
              <a:off x="1732950" y="4256000"/>
              <a:ext cx="100625" cy="415550"/>
            </a:xfrm>
            <a:custGeom>
              <a:rect b="b" l="l" r="r" t="t"/>
              <a:pathLst>
                <a:path extrusionOk="0" h="16622" w="4025">
                  <a:moveTo>
                    <a:pt x="226" y="1"/>
                  </a:moveTo>
                  <a:cubicBezTo>
                    <a:pt x="250" y="40"/>
                    <a:pt x="268" y="58"/>
                    <a:pt x="288" y="76"/>
                  </a:cubicBezTo>
                  <a:lnTo>
                    <a:pt x="288" y="76"/>
                  </a:lnTo>
                  <a:cubicBezTo>
                    <a:pt x="266" y="50"/>
                    <a:pt x="245" y="25"/>
                    <a:pt x="226" y="1"/>
                  </a:cubicBezTo>
                  <a:close/>
                  <a:moveTo>
                    <a:pt x="288" y="76"/>
                  </a:moveTo>
                  <a:lnTo>
                    <a:pt x="288" y="76"/>
                  </a:lnTo>
                  <a:cubicBezTo>
                    <a:pt x="320" y="115"/>
                    <a:pt x="353" y="156"/>
                    <a:pt x="381" y="191"/>
                  </a:cubicBezTo>
                  <a:cubicBezTo>
                    <a:pt x="1024" y="1061"/>
                    <a:pt x="1596" y="1989"/>
                    <a:pt x="2048" y="2977"/>
                  </a:cubicBezTo>
                  <a:cubicBezTo>
                    <a:pt x="3084" y="5287"/>
                    <a:pt x="3417" y="7752"/>
                    <a:pt x="2762" y="10324"/>
                  </a:cubicBezTo>
                  <a:cubicBezTo>
                    <a:pt x="2262" y="12669"/>
                    <a:pt x="1477" y="14705"/>
                    <a:pt x="0" y="16622"/>
                  </a:cubicBezTo>
                  <a:cubicBezTo>
                    <a:pt x="2358" y="14312"/>
                    <a:pt x="3774" y="11086"/>
                    <a:pt x="3965" y="7811"/>
                  </a:cubicBezTo>
                  <a:cubicBezTo>
                    <a:pt x="4025" y="5764"/>
                    <a:pt x="3370" y="3692"/>
                    <a:pt x="2131" y="2025"/>
                  </a:cubicBezTo>
                  <a:cubicBezTo>
                    <a:pt x="1619" y="1311"/>
                    <a:pt x="1000" y="668"/>
                    <a:pt x="322" y="108"/>
                  </a:cubicBezTo>
                  <a:cubicBezTo>
                    <a:pt x="309" y="96"/>
                    <a:pt x="298" y="86"/>
                    <a:pt x="288" y="7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21"/>
            <p:cNvSpPr/>
            <p:nvPr/>
          </p:nvSpPr>
          <p:spPr>
            <a:xfrm>
              <a:off x="1967200" y="4191125"/>
              <a:ext cx="250650" cy="251550"/>
            </a:xfrm>
            <a:custGeom>
              <a:rect b="b" l="l" r="r" t="t"/>
              <a:pathLst>
                <a:path extrusionOk="0" h="10062" w="10026">
                  <a:moveTo>
                    <a:pt x="0" y="0"/>
                  </a:moveTo>
                  <a:cubicBezTo>
                    <a:pt x="786" y="2084"/>
                    <a:pt x="1679" y="4191"/>
                    <a:pt x="3025" y="5989"/>
                  </a:cubicBezTo>
                  <a:cubicBezTo>
                    <a:pt x="4358" y="7739"/>
                    <a:pt x="6263" y="9037"/>
                    <a:pt x="8359" y="9704"/>
                  </a:cubicBezTo>
                  <a:cubicBezTo>
                    <a:pt x="8918" y="9871"/>
                    <a:pt x="9466" y="9978"/>
                    <a:pt x="10025" y="10061"/>
                  </a:cubicBezTo>
                  <a:cubicBezTo>
                    <a:pt x="9930" y="10025"/>
                    <a:pt x="9823" y="9990"/>
                    <a:pt x="9716" y="9942"/>
                  </a:cubicBezTo>
                  <a:cubicBezTo>
                    <a:pt x="9097" y="9704"/>
                    <a:pt x="8621" y="9513"/>
                    <a:pt x="8037" y="9204"/>
                  </a:cubicBezTo>
                  <a:cubicBezTo>
                    <a:pt x="4334" y="7192"/>
                    <a:pt x="2072" y="375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21"/>
            <p:cNvSpPr/>
            <p:nvPr/>
          </p:nvSpPr>
          <p:spPr>
            <a:xfrm>
              <a:off x="1982375" y="4289350"/>
              <a:ext cx="186075" cy="174150"/>
            </a:xfrm>
            <a:custGeom>
              <a:rect b="b" l="l" r="r" t="t"/>
              <a:pathLst>
                <a:path extrusionOk="0" h="6966" w="7443">
                  <a:moveTo>
                    <a:pt x="1" y="0"/>
                  </a:moveTo>
                  <a:cubicBezTo>
                    <a:pt x="513" y="1786"/>
                    <a:pt x="1501" y="3441"/>
                    <a:pt x="2870" y="4703"/>
                  </a:cubicBezTo>
                  <a:cubicBezTo>
                    <a:pt x="3977" y="5656"/>
                    <a:pt x="5311" y="6346"/>
                    <a:pt x="6692" y="6775"/>
                  </a:cubicBezTo>
                  <a:cubicBezTo>
                    <a:pt x="6942" y="6846"/>
                    <a:pt x="7192" y="6906"/>
                    <a:pt x="7442" y="6966"/>
                  </a:cubicBezTo>
                  <a:cubicBezTo>
                    <a:pt x="7121" y="6787"/>
                    <a:pt x="6799" y="6596"/>
                    <a:pt x="6490" y="6406"/>
                  </a:cubicBezTo>
                  <a:cubicBezTo>
                    <a:pt x="3799" y="4739"/>
                    <a:pt x="1644" y="290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21"/>
            <p:cNvSpPr/>
            <p:nvPr/>
          </p:nvSpPr>
          <p:spPr>
            <a:xfrm>
              <a:off x="2019300" y="4397400"/>
              <a:ext cx="107475" cy="89325"/>
            </a:xfrm>
            <a:custGeom>
              <a:rect b="b" l="l" r="r" t="t"/>
              <a:pathLst>
                <a:path extrusionOk="0" h="3573" w="4299">
                  <a:moveTo>
                    <a:pt x="0" y="0"/>
                  </a:moveTo>
                  <a:cubicBezTo>
                    <a:pt x="833" y="1846"/>
                    <a:pt x="2167" y="2858"/>
                    <a:pt x="4060" y="3477"/>
                  </a:cubicBezTo>
                  <a:cubicBezTo>
                    <a:pt x="4131" y="3513"/>
                    <a:pt x="4227" y="3537"/>
                    <a:pt x="4298" y="3572"/>
                  </a:cubicBezTo>
                  <a:cubicBezTo>
                    <a:pt x="4096" y="3417"/>
                    <a:pt x="3929" y="3298"/>
                    <a:pt x="3739" y="3144"/>
                  </a:cubicBezTo>
                  <a:cubicBezTo>
                    <a:pt x="2917" y="2501"/>
                    <a:pt x="2381" y="2132"/>
                    <a:pt x="1845" y="1679"/>
                  </a:cubicBezTo>
                  <a:cubicBezTo>
                    <a:pt x="1191" y="1155"/>
                    <a:pt x="536" y="61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21"/>
            <p:cNvSpPr/>
            <p:nvPr/>
          </p:nvSpPr>
          <p:spPr>
            <a:xfrm>
              <a:off x="2028525" y="4456625"/>
              <a:ext cx="56875" cy="52425"/>
            </a:xfrm>
            <a:custGeom>
              <a:rect b="b" l="l" r="r" t="t"/>
              <a:pathLst>
                <a:path extrusionOk="0" h="2097" w="2275">
                  <a:moveTo>
                    <a:pt x="0" y="1"/>
                  </a:moveTo>
                  <a:cubicBezTo>
                    <a:pt x="417" y="977"/>
                    <a:pt x="1369" y="1584"/>
                    <a:pt x="2274" y="2096"/>
                  </a:cubicBezTo>
                  <a:cubicBezTo>
                    <a:pt x="1834" y="1632"/>
                    <a:pt x="1405" y="1156"/>
                    <a:pt x="893" y="775"/>
                  </a:cubicBezTo>
                  <a:cubicBezTo>
                    <a:pt x="655" y="596"/>
                    <a:pt x="298" y="33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21"/>
            <p:cNvSpPr/>
            <p:nvPr/>
          </p:nvSpPr>
          <p:spPr>
            <a:xfrm>
              <a:off x="2071075" y="4384600"/>
              <a:ext cx="452775" cy="460200"/>
            </a:xfrm>
            <a:custGeom>
              <a:rect b="b" l="l" r="r" t="t"/>
              <a:pathLst>
                <a:path extrusionOk="0" h="18408" w="18111">
                  <a:moveTo>
                    <a:pt x="18110" y="0"/>
                  </a:moveTo>
                  <a:cubicBezTo>
                    <a:pt x="16991" y="334"/>
                    <a:pt x="15848" y="548"/>
                    <a:pt x="14717" y="881"/>
                  </a:cubicBezTo>
                  <a:cubicBezTo>
                    <a:pt x="13586" y="1203"/>
                    <a:pt x="12871" y="1501"/>
                    <a:pt x="11978" y="1905"/>
                  </a:cubicBezTo>
                  <a:cubicBezTo>
                    <a:pt x="8657" y="3453"/>
                    <a:pt x="5644" y="5715"/>
                    <a:pt x="3299" y="8501"/>
                  </a:cubicBezTo>
                  <a:cubicBezTo>
                    <a:pt x="2358" y="9668"/>
                    <a:pt x="1489" y="10906"/>
                    <a:pt x="929" y="12311"/>
                  </a:cubicBezTo>
                  <a:cubicBezTo>
                    <a:pt x="215" y="14240"/>
                    <a:pt x="1" y="16407"/>
                    <a:pt x="453" y="18407"/>
                  </a:cubicBezTo>
                  <a:cubicBezTo>
                    <a:pt x="132" y="12359"/>
                    <a:pt x="3835" y="8085"/>
                    <a:pt x="8537" y="5001"/>
                  </a:cubicBezTo>
                  <a:cubicBezTo>
                    <a:pt x="11443" y="3144"/>
                    <a:pt x="14550" y="1667"/>
                    <a:pt x="17658" y="203"/>
                  </a:cubicBezTo>
                  <a:cubicBezTo>
                    <a:pt x="17812" y="143"/>
                    <a:pt x="17955" y="60"/>
                    <a:pt x="18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21"/>
            <p:cNvSpPr/>
            <p:nvPr/>
          </p:nvSpPr>
          <p:spPr>
            <a:xfrm>
              <a:off x="2110375" y="4427750"/>
              <a:ext cx="356325" cy="406025"/>
            </a:xfrm>
            <a:custGeom>
              <a:rect b="b" l="l" r="r" t="t"/>
              <a:pathLst>
                <a:path extrusionOk="0" h="16241" w="14253">
                  <a:moveTo>
                    <a:pt x="14252" y="1"/>
                  </a:moveTo>
                  <a:lnTo>
                    <a:pt x="14252" y="1"/>
                  </a:lnTo>
                  <a:cubicBezTo>
                    <a:pt x="11085" y="1168"/>
                    <a:pt x="8204" y="3049"/>
                    <a:pt x="5656" y="5251"/>
                  </a:cubicBezTo>
                  <a:cubicBezTo>
                    <a:pt x="3906" y="6740"/>
                    <a:pt x="2417" y="8561"/>
                    <a:pt x="1358" y="10597"/>
                  </a:cubicBezTo>
                  <a:cubicBezTo>
                    <a:pt x="869" y="11562"/>
                    <a:pt x="417" y="12562"/>
                    <a:pt x="250" y="13633"/>
                  </a:cubicBezTo>
                  <a:cubicBezTo>
                    <a:pt x="119" y="14467"/>
                    <a:pt x="12" y="15336"/>
                    <a:pt x="0" y="16241"/>
                  </a:cubicBezTo>
                  <a:cubicBezTo>
                    <a:pt x="286" y="15098"/>
                    <a:pt x="643" y="13967"/>
                    <a:pt x="1072" y="12860"/>
                  </a:cubicBezTo>
                  <a:cubicBezTo>
                    <a:pt x="1358" y="12217"/>
                    <a:pt x="2167" y="10835"/>
                    <a:pt x="2691" y="9990"/>
                  </a:cubicBezTo>
                  <a:cubicBezTo>
                    <a:pt x="3584" y="8633"/>
                    <a:pt x="4203" y="7728"/>
                    <a:pt x="5358" y="6585"/>
                  </a:cubicBezTo>
                  <a:cubicBezTo>
                    <a:pt x="6823" y="5168"/>
                    <a:pt x="8156" y="4168"/>
                    <a:pt x="9478" y="3180"/>
                  </a:cubicBezTo>
                  <a:cubicBezTo>
                    <a:pt x="11014" y="2049"/>
                    <a:pt x="12573" y="929"/>
                    <a:pt x="14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21"/>
            <p:cNvSpPr/>
            <p:nvPr/>
          </p:nvSpPr>
          <p:spPr>
            <a:xfrm>
              <a:off x="2147275" y="4489975"/>
              <a:ext cx="290550" cy="313450"/>
            </a:xfrm>
            <a:custGeom>
              <a:rect b="b" l="l" r="r" t="t"/>
              <a:pathLst>
                <a:path extrusionOk="0" h="12538" w="11622">
                  <a:moveTo>
                    <a:pt x="11621" y="0"/>
                  </a:moveTo>
                  <a:lnTo>
                    <a:pt x="11621" y="0"/>
                  </a:lnTo>
                  <a:cubicBezTo>
                    <a:pt x="11074" y="167"/>
                    <a:pt x="10502" y="393"/>
                    <a:pt x="10002" y="667"/>
                  </a:cubicBezTo>
                  <a:cubicBezTo>
                    <a:pt x="7895" y="1834"/>
                    <a:pt x="5894" y="3215"/>
                    <a:pt x="4287" y="4989"/>
                  </a:cubicBezTo>
                  <a:cubicBezTo>
                    <a:pt x="2370" y="7180"/>
                    <a:pt x="953" y="9799"/>
                    <a:pt x="1" y="12537"/>
                  </a:cubicBezTo>
                  <a:cubicBezTo>
                    <a:pt x="1596" y="9751"/>
                    <a:pt x="3049" y="7846"/>
                    <a:pt x="4989" y="5656"/>
                  </a:cubicBezTo>
                  <a:cubicBezTo>
                    <a:pt x="6442" y="4155"/>
                    <a:pt x="8061" y="2798"/>
                    <a:pt x="9657" y="1429"/>
                  </a:cubicBezTo>
                  <a:cubicBezTo>
                    <a:pt x="10276" y="893"/>
                    <a:pt x="10776" y="429"/>
                    <a:pt x="11502" y="72"/>
                  </a:cubicBezTo>
                  <a:cubicBezTo>
                    <a:pt x="11550" y="60"/>
                    <a:pt x="11574" y="48"/>
                    <a:pt x="11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21"/>
            <p:cNvSpPr/>
            <p:nvPr/>
          </p:nvSpPr>
          <p:spPr>
            <a:xfrm>
              <a:off x="2201150" y="4586225"/>
              <a:ext cx="201650" cy="194875"/>
            </a:xfrm>
            <a:custGeom>
              <a:rect b="b" l="l" r="r" t="t"/>
              <a:pathLst>
                <a:path extrusionOk="0" h="7795" w="8066">
                  <a:moveTo>
                    <a:pt x="8056" y="0"/>
                  </a:moveTo>
                  <a:cubicBezTo>
                    <a:pt x="8025" y="0"/>
                    <a:pt x="7772" y="61"/>
                    <a:pt x="7680" y="79"/>
                  </a:cubicBezTo>
                  <a:cubicBezTo>
                    <a:pt x="6668" y="365"/>
                    <a:pt x="5775" y="960"/>
                    <a:pt x="4930" y="1579"/>
                  </a:cubicBezTo>
                  <a:cubicBezTo>
                    <a:pt x="2751" y="3163"/>
                    <a:pt x="1096" y="5378"/>
                    <a:pt x="1" y="7794"/>
                  </a:cubicBezTo>
                  <a:cubicBezTo>
                    <a:pt x="1215" y="6199"/>
                    <a:pt x="2727" y="4735"/>
                    <a:pt x="4180" y="3330"/>
                  </a:cubicBezTo>
                  <a:cubicBezTo>
                    <a:pt x="4751" y="2758"/>
                    <a:pt x="5335" y="2210"/>
                    <a:pt x="5906" y="1663"/>
                  </a:cubicBezTo>
                  <a:cubicBezTo>
                    <a:pt x="6359" y="1210"/>
                    <a:pt x="6859" y="734"/>
                    <a:pt x="7275" y="436"/>
                  </a:cubicBezTo>
                  <a:cubicBezTo>
                    <a:pt x="7514" y="270"/>
                    <a:pt x="7752" y="127"/>
                    <a:pt x="8014" y="20"/>
                  </a:cubicBezTo>
                  <a:cubicBezTo>
                    <a:pt x="8055" y="6"/>
                    <a:pt x="8066" y="0"/>
                    <a:pt x="8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21"/>
            <p:cNvSpPr/>
            <p:nvPr/>
          </p:nvSpPr>
          <p:spPr>
            <a:xfrm>
              <a:off x="2265450" y="4645350"/>
              <a:ext cx="147375" cy="120275"/>
            </a:xfrm>
            <a:custGeom>
              <a:rect b="b" l="l" r="r" t="t"/>
              <a:pathLst>
                <a:path extrusionOk="0" h="4811" w="5895">
                  <a:moveTo>
                    <a:pt x="5894" y="0"/>
                  </a:moveTo>
                  <a:cubicBezTo>
                    <a:pt x="5835" y="36"/>
                    <a:pt x="5739" y="60"/>
                    <a:pt x="5656" y="95"/>
                  </a:cubicBezTo>
                  <a:cubicBezTo>
                    <a:pt x="3299" y="941"/>
                    <a:pt x="1322" y="2703"/>
                    <a:pt x="0" y="4810"/>
                  </a:cubicBezTo>
                  <a:cubicBezTo>
                    <a:pt x="1060" y="3834"/>
                    <a:pt x="2251" y="2989"/>
                    <a:pt x="3334" y="2024"/>
                  </a:cubicBezTo>
                  <a:cubicBezTo>
                    <a:pt x="4049" y="1417"/>
                    <a:pt x="4692" y="786"/>
                    <a:pt x="5418" y="310"/>
                  </a:cubicBezTo>
                  <a:cubicBezTo>
                    <a:pt x="5573" y="203"/>
                    <a:pt x="5739" y="107"/>
                    <a:pt x="58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21"/>
            <p:cNvSpPr/>
            <p:nvPr/>
          </p:nvSpPr>
          <p:spPr>
            <a:xfrm>
              <a:off x="1703775" y="4658450"/>
              <a:ext cx="284275" cy="184275"/>
            </a:xfrm>
            <a:custGeom>
              <a:rect b="b" l="l" r="r" t="t"/>
              <a:pathLst>
                <a:path extrusionOk="0" h="7371" w="11371">
                  <a:moveTo>
                    <a:pt x="11371" y="0"/>
                  </a:moveTo>
                  <a:cubicBezTo>
                    <a:pt x="8097" y="2560"/>
                    <a:pt x="4275" y="4465"/>
                    <a:pt x="822" y="6834"/>
                  </a:cubicBezTo>
                  <a:cubicBezTo>
                    <a:pt x="548" y="7013"/>
                    <a:pt x="286" y="7191"/>
                    <a:pt x="0" y="7370"/>
                  </a:cubicBezTo>
                  <a:cubicBezTo>
                    <a:pt x="227" y="7275"/>
                    <a:pt x="429" y="7203"/>
                    <a:pt x="655" y="7120"/>
                  </a:cubicBezTo>
                  <a:cubicBezTo>
                    <a:pt x="2525" y="6358"/>
                    <a:pt x="4394" y="5525"/>
                    <a:pt x="6132" y="4477"/>
                  </a:cubicBezTo>
                  <a:cubicBezTo>
                    <a:pt x="8085" y="3262"/>
                    <a:pt x="9847" y="1762"/>
                    <a:pt x="11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21"/>
            <p:cNvSpPr/>
            <p:nvPr/>
          </p:nvSpPr>
          <p:spPr>
            <a:xfrm>
              <a:off x="1757650" y="4724525"/>
              <a:ext cx="214025" cy="117700"/>
            </a:xfrm>
            <a:custGeom>
              <a:rect b="b" l="l" r="r" t="t"/>
              <a:pathLst>
                <a:path extrusionOk="0" h="4708" w="8561">
                  <a:moveTo>
                    <a:pt x="8561" y="0"/>
                  </a:moveTo>
                  <a:cubicBezTo>
                    <a:pt x="8382" y="131"/>
                    <a:pt x="8204" y="250"/>
                    <a:pt x="8001" y="369"/>
                  </a:cubicBezTo>
                  <a:cubicBezTo>
                    <a:pt x="6489" y="1191"/>
                    <a:pt x="4965" y="1989"/>
                    <a:pt x="3477" y="2870"/>
                  </a:cubicBezTo>
                  <a:cubicBezTo>
                    <a:pt x="2334" y="3477"/>
                    <a:pt x="1227" y="4251"/>
                    <a:pt x="0" y="4703"/>
                  </a:cubicBezTo>
                  <a:cubicBezTo>
                    <a:pt x="35" y="4706"/>
                    <a:pt x="69" y="4707"/>
                    <a:pt x="104" y="4707"/>
                  </a:cubicBezTo>
                  <a:cubicBezTo>
                    <a:pt x="357" y="4707"/>
                    <a:pt x="618" y="4637"/>
                    <a:pt x="870" y="4584"/>
                  </a:cubicBezTo>
                  <a:cubicBezTo>
                    <a:pt x="1536" y="4429"/>
                    <a:pt x="2203" y="4227"/>
                    <a:pt x="2846" y="3965"/>
                  </a:cubicBezTo>
                  <a:cubicBezTo>
                    <a:pt x="4894" y="3227"/>
                    <a:pt x="6716" y="1917"/>
                    <a:pt x="8228" y="369"/>
                  </a:cubicBezTo>
                  <a:cubicBezTo>
                    <a:pt x="8335" y="262"/>
                    <a:pt x="8454" y="131"/>
                    <a:pt x="85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21"/>
            <p:cNvSpPr/>
            <p:nvPr/>
          </p:nvSpPr>
          <p:spPr>
            <a:xfrm>
              <a:off x="1854100" y="4770425"/>
              <a:ext cx="131150" cy="71700"/>
            </a:xfrm>
            <a:custGeom>
              <a:rect b="b" l="l" r="r" t="t"/>
              <a:pathLst>
                <a:path extrusionOk="0" h="2868" w="5246">
                  <a:moveTo>
                    <a:pt x="5234" y="1"/>
                  </a:moveTo>
                  <a:cubicBezTo>
                    <a:pt x="5224" y="1"/>
                    <a:pt x="5187" y="18"/>
                    <a:pt x="5132" y="45"/>
                  </a:cubicBezTo>
                  <a:cubicBezTo>
                    <a:pt x="4346" y="438"/>
                    <a:pt x="3512" y="760"/>
                    <a:pt x="2750" y="1188"/>
                  </a:cubicBezTo>
                  <a:cubicBezTo>
                    <a:pt x="1810" y="1712"/>
                    <a:pt x="964" y="2379"/>
                    <a:pt x="0" y="2867"/>
                  </a:cubicBezTo>
                  <a:cubicBezTo>
                    <a:pt x="2036" y="2498"/>
                    <a:pt x="3691" y="1355"/>
                    <a:pt x="5144" y="81"/>
                  </a:cubicBezTo>
                  <a:cubicBezTo>
                    <a:pt x="5220" y="24"/>
                    <a:pt x="5245" y="1"/>
                    <a:pt x="52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21"/>
            <p:cNvSpPr/>
            <p:nvPr/>
          </p:nvSpPr>
          <p:spPr>
            <a:xfrm>
              <a:off x="1949925" y="4813225"/>
              <a:ext cx="57475" cy="28900"/>
            </a:xfrm>
            <a:custGeom>
              <a:rect b="b" l="l" r="r" t="t"/>
              <a:pathLst>
                <a:path extrusionOk="0" h="1156" w="2299">
                  <a:moveTo>
                    <a:pt x="2299" y="0"/>
                  </a:moveTo>
                  <a:lnTo>
                    <a:pt x="2299" y="0"/>
                  </a:lnTo>
                  <a:cubicBezTo>
                    <a:pt x="1477" y="286"/>
                    <a:pt x="703" y="643"/>
                    <a:pt x="1" y="1155"/>
                  </a:cubicBezTo>
                  <a:cubicBezTo>
                    <a:pt x="858" y="965"/>
                    <a:pt x="1608" y="524"/>
                    <a:pt x="2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21"/>
            <p:cNvSpPr/>
            <p:nvPr/>
          </p:nvSpPr>
          <p:spPr>
            <a:xfrm>
              <a:off x="2568750" y="4372400"/>
              <a:ext cx="245600" cy="478950"/>
            </a:xfrm>
            <a:custGeom>
              <a:rect b="b" l="l" r="r" t="t"/>
              <a:pathLst>
                <a:path extrusionOk="0" h="19158" w="9824">
                  <a:moveTo>
                    <a:pt x="9824" y="0"/>
                  </a:moveTo>
                  <a:cubicBezTo>
                    <a:pt x="8228" y="0"/>
                    <a:pt x="6668" y="536"/>
                    <a:pt x="5299" y="1310"/>
                  </a:cubicBezTo>
                  <a:cubicBezTo>
                    <a:pt x="3442" y="2417"/>
                    <a:pt x="2013" y="4144"/>
                    <a:pt x="1192" y="6120"/>
                  </a:cubicBezTo>
                  <a:cubicBezTo>
                    <a:pt x="1" y="9061"/>
                    <a:pt x="275" y="12776"/>
                    <a:pt x="1489" y="15526"/>
                  </a:cubicBezTo>
                  <a:cubicBezTo>
                    <a:pt x="2073" y="16728"/>
                    <a:pt x="3013" y="17741"/>
                    <a:pt x="4049" y="18586"/>
                  </a:cubicBezTo>
                  <a:cubicBezTo>
                    <a:pt x="4287" y="18788"/>
                    <a:pt x="4537" y="18979"/>
                    <a:pt x="4799" y="19157"/>
                  </a:cubicBezTo>
                  <a:cubicBezTo>
                    <a:pt x="4692" y="19026"/>
                    <a:pt x="4573" y="18907"/>
                    <a:pt x="4466" y="18764"/>
                  </a:cubicBezTo>
                  <a:cubicBezTo>
                    <a:pt x="3311" y="17407"/>
                    <a:pt x="2275" y="15847"/>
                    <a:pt x="1835" y="14169"/>
                  </a:cubicBezTo>
                  <a:cubicBezTo>
                    <a:pt x="989" y="11442"/>
                    <a:pt x="894" y="8406"/>
                    <a:pt x="1977" y="6049"/>
                  </a:cubicBezTo>
                  <a:cubicBezTo>
                    <a:pt x="3406" y="2953"/>
                    <a:pt x="6347" y="548"/>
                    <a:pt x="98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21"/>
            <p:cNvSpPr/>
            <p:nvPr/>
          </p:nvSpPr>
          <p:spPr>
            <a:xfrm>
              <a:off x="2526800" y="4379525"/>
              <a:ext cx="172650" cy="452475"/>
            </a:xfrm>
            <a:custGeom>
              <a:rect b="b" l="l" r="r" t="t"/>
              <a:pathLst>
                <a:path extrusionOk="0" h="18099" w="6906">
                  <a:moveTo>
                    <a:pt x="6906" y="1"/>
                  </a:moveTo>
                  <a:lnTo>
                    <a:pt x="6906" y="1"/>
                  </a:lnTo>
                  <a:cubicBezTo>
                    <a:pt x="6406" y="144"/>
                    <a:pt x="5965" y="382"/>
                    <a:pt x="5537" y="656"/>
                  </a:cubicBezTo>
                  <a:cubicBezTo>
                    <a:pt x="4882" y="1037"/>
                    <a:pt x="4263" y="1489"/>
                    <a:pt x="3703" y="2013"/>
                  </a:cubicBezTo>
                  <a:cubicBezTo>
                    <a:pt x="2762" y="2942"/>
                    <a:pt x="2096" y="4121"/>
                    <a:pt x="1560" y="5323"/>
                  </a:cubicBezTo>
                  <a:cubicBezTo>
                    <a:pt x="238" y="8240"/>
                    <a:pt x="0" y="11490"/>
                    <a:pt x="976" y="14538"/>
                  </a:cubicBezTo>
                  <a:cubicBezTo>
                    <a:pt x="1346" y="15777"/>
                    <a:pt x="2084" y="16872"/>
                    <a:pt x="2834" y="17908"/>
                  </a:cubicBezTo>
                  <a:cubicBezTo>
                    <a:pt x="2893" y="17956"/>
                    <a:pt x="2941" y="18039"/>
                    <a:pt x="2989" y="18098"/>
                  </a:cubicBezTo>
                  <a:cubicBezTo>
                    <a:pt x="2965" y="18015"/>
                    <a:pt x="2917" y="17920"/>
                    <a:pt x="2870" y="17825"/>
                  </a:cubicBezTo>
                  <a:cubicBezTo>
                    <a:pt x="2548" y="17063"/>
                    <a:pt x="2203" y="16277"/>
                    <a:pt x="1929" y="15455"/>
                  </a:cubicBezTo>
                  <a:cubicBezTo>
                    <a:pt x="1715" y="14729"/>
                    <a:pt x="1548" y="13991"/>
                    <a:pt x="1429" y="13229"/>
                  </a:cubicBezTo>
                  <a:cubicBezTo>
                    <a:pt x="1381" y="12943"/>
                    <a:pt x="1417" y="13110"/>
                    <a:pt x="1369" y="12776"/>
                  </a:cubicBezTo>
                  <a:lnTo>
                    <a:pt x="1369" y="12776"/>
                  </a:lnTo>
                  <a:cubicBezTo>
                    <a:pt x="1369" y="12812"/>
                    <a:pt x="1381" y="12860"/>
                    <a:pt x="1381" y="12884"/>
                  </a:cubicBezTo>
                  <a:cubicBezTo>
                    <a:pt x="976" y="10300"/>
                    <a:pt x="1131" y="8026"/>
                    <a:pt x="2334" y="5299"/>
                  </a:cubicBezTo>
                  <a:cubicBezTo>
                    <a:pt x="2608" y="4656"/>
                    <a:pt x="3453" y="2966"/>
                    <a:pt x="4036" y="2335"/>
                  </a:cubicBezTo>
                  <a:cubicBezTo>
                    <a:pt x="4489" y="1799"/>
                    <a:pt x="5013" y="1323"/>
                    <a:pt x="5560" y="894"/>
                  </a:cubicBezTo>
                  <a:cubicBezTo>
                    <a:pt x="5965" y="584"/>
                    <a:pt x="6394" y="227"/>
                    <a:pt x="69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21"/>
            <p:cNvSpPr/>
            <p:nvPr/>
          </p:nvSpPr>
          <p:spPr>
            <a:xfrm>
              <a:off x="2491975" y="4426275"/>
              <a:ext cx="97650" cy="409300"/>
            </a:xfrm>
            <a:custGeom>
              <a:rect b="b" l="l" r="r" t="t"/>
              <a:pathLst>
                <a:path extrusionOk="0" h="16372" w="3906">
                  <a:moveTo>
                    <a:pt x="3905" y="0"/>
                  </a:moveTo>
                  <a:cubicBezTo>
                    <a:pt x="2750" y="1060"/>
                    <a:pt x="1977" y="2453"/>
                    <a:pt x="1334" y="3894"/>
                  </a:cubicBezTo>
                  <a:cubicBezTo>
                    <a:pt x="810" y="5037"/>
                    <a:pt x="488" y="6275"/>
                    <a:pt x="334" y="7513"/>
                  </a:cubicBezTo>
                  <a:cubicBezTo>
                    <a:pt x="0" y="9644"/>
                    <a:pt x="226" y="11883"/>
                    <a:pt x="1084" y="13871"/>
                  </a:cubicBezTo>
                  <a:cubicBezTo>
                    <a:pt x="1441" y="14740"/>
                    <a:pt x="1893" y="15538"/>
                    <a:pt x="2381" y="16336"/>
                  </a:cubicBezTo>
                  <a:cubicBezTo>
                    <a:pt x="2405" y="16348"/>
                    <a:pt x="2405" y="16359"/>
                    <a:pt x="2417" y="16371"/>
                  </a:cubicBezTo>
                  <a:cubicBezTo>
                    <a:pt x="2405" y="16300"/>
                    <a:pt x="2369" y="16240"/>
                    <a:pt x="2346" y="16169"/>
                  </a:cubicBezTo>
                  <a:cubicBezTo>
                    <a:pt x="1929" y="14954"/>
                    <a:pt x="1536" y="13740"/>
                    <a:pt x="1262" y="12502"/>
                  </a:cubicBezTo>
                  <a:cubicBezTo>
                    <a:pt x="631" y="9561"/>
                    <a:pt x="988" y="6465"/>
                    <a:pt x="2131" y="3429"/>
                  </a:cubicBezTo>
                  <a:cubicBezTo>
                    <a:pt x="2584" y="2227"/>
                    <a:pt x="3072" y="1108"/>
                    <a:pt x="3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21"/>
            <p:cNvSpPr/>
            <p:nvPr/>
          </p:nvSpPr>
          <p:spPr>
            <a:xfrm>
              <a:off x="2461000" y="4587900"/>
              <a:ext cx="51225" cy="257500"/>
            </a:xfrm>
            <a:custGeom>
              <a:rect b="b" l="l" r="r" t="t"/>
              <a:pathLst>
                <a:path extrusionOk="0" h="10300" w="2049">
                  <a:moveTo>
                    <a:pt x="858" y="0"/>
                  </a:moveTo>
                  <a:cubicBezTo>
                    <a:pt x="275" y="1477"/>
                    <a:pt x="37" y="3060"/>
                    <a:pt x="1" y="4644"/>
                  </a:cubicBezTo>
                  <a:cubicBezTo>
                    <a:pt x="13" y="6501"/>
                    <a:pt x="560" y="8418"/>
                    <a:pt x="1739" y="9894"/>
                  </a:cubicBezTo>
                  <a:lnTo>
                    <a:pt x="2049" y="10299"/>
                  </a:lnTo>
                  <a:cubicBezTo>
                    <a:pt x="1918" y="10025"/>
                    <a:pt x="1799" y="9728"/>
                    <a:pt x="1692" y="9454"/>
                  </a:cubicBezTo>
                  <a:cubicBezTo>
                    <a:pt x="1382" y="8644"/>
                    <a:pt x="1168" y="7811"/>
                    <a:pt x="1013" y="6977"/>
                  </a:cubicBezTo>
                  <a:cubicBezTo>
                    <a:pt x="811" y="5882"/>
                    <a:pt x="739" y="5322"/>
                    <a:pt x="691" y="3977"/>
                  </a:cubicBezTo>
                  <a:cubicBezTo>
                    <a:pt x="668" y="2667"/>
                    <a:pt x="644" y="1322"/>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21"/>
            <p:cNvSpPr/>
            <p:nvPr/>
          </p:nvSpPr>
          <p:spPr>
            <a:xfrm>
              <a:off x="2408025" y="4622125"/>
              <a:ext cx="44675" cy="186650"/>
            </a:xfrm>
            <a:custGeom>
              <a:rect b="b" l="l" r="r" t="t"/>
              <a:pathLst>
                <a:path extrusionOk="0" h="7466" w="1787">
                  <a:moveTo>
                    <a:pt x="1787" y="1"/>
                  </a:moveTo>
                  <a:cubicBezTo>
                    <a:pt x="1203" y="774"/>
                    <a:pt x="834" y="1679"/>
                    <a:pt x="548" y="2584"/>
                  </a:cubicBezTo>
                  <a:cubicBezTo>
                    <a:pt x="72" y="4049"/>
                    <a:pt x="1" y="5608"/>
                    <a:pt x="227" y="7120"/>
                  </a:cubicBezTo>
                  <a:cubicBezTo>
                    <a:pt x="239" y="7240"/>
                    <a:pt x="251" y="7347"/>
                    <a:pt x="286" y="7466"/>
                  </a:cubicBezTo>
                  <a:cubicBezTo>
                    <a:pt x="298" y="7323"/>
                    <a:pt x="310" y="7216"/>
                    <a:pt x="346" y="7061"/>
                  </a:cubicBezTo>
                  <a:cubicBezTo>
                    <a:pt x="548" y="5751"/>
                    <a:pt x="846" y="4477"/>
                    <a:pt x="1108" y="3180"/>
                  </a:cubicBezTo>
                  <a:cubicBezTo>
                    <a:pt x="1298" y="2108"/>
                    <a:pt x="1417" y="1024"/>
                    <a:pt x="1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21"/>
            <p:cNvSpPr/>
            <p:nvPr/>
          </p:nvSpPr>
          <p:spPr>
            <a:xfrm>
              <a:off x="2347300" y="4667075"/>
              <a:ext cx="60450" cy="147350"/>
            </a:xfrm>
            <a:custGeom>
              <a:rect b="b" l="l" r="r" t="t"/>
              <a:pathLst>
                <a:path extrusionOk="0" h="5894" w="2418">
                  <a:moveTo>
                    <a:pt x="2418" y="0"/>
                  </a:moveTo>
                  <a:cubicBezTo>
                    <a:pt x="858" y="1739"/>
                    <a:pt x="60" y="3548"/>
                    <a:pt x="1" y="5894"/>
                  </a:cubicBezTo>
                  <a:cubicBezTo>
                    <a:pt x="894" y="3620"/>
                    <a:pt x="1418" y="2477"/>
                    <a:pt x="2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21"/>
            <p:cNvSpPr/>
            <p:nvPr/>
          </p:nvSpPr>
          <p:spPr>
            <a:xfrm>
              <a:off x="2768200" y="4270600"/>
              <a:ext cx="765000" cy="102225"/>
            </a:xfrm>
            <a:custGeom>
              <a:rect b="b" l="l" r="r" t="t"/>
              <a:pathLst>
                <a:path extrusionOk="0" h="4089" w="30600">
                  <a:moveTo>
                    <a:pt x="30599" y="0"/>
                  </a:moveTo>
                  <a:lnTo>
                    <a:pt x="30599" y="0"/>
                  </a:lnTo>
                  <a:cubicBezTo>
                    <a:pt x="30516" y="60"/>
                    <a:pt x="30433" y="96"/>
                    <a:pt x="30349" y="143"/>
                  </a:cubicBezTo>
                  <a:cubicBezTo>
                    <a:pt x="29349" y="715"/>
                    <a:pt x="28039" y="1370"/>
                    <a:pt x="27242" y="1703"/>
                  </a:cubicBezTo>
                  <a:cubicBezTo>
                    <a:pt x="24464" y="2761"/>
                    <a:pt x="21913" y="3297"/>
                    <a:pt x="19112" y="3297"/>
                  </a:cubicBezTo>
                  <a:cubicBezTo>
                    <a:pt x="18635" y="3297"/>
                    <a:pt x="18151" y="3282"/>
                    <a:pt x="17657" y="3251"/>
                  </a:cubicBezTo>
                  <a:cubicBezTo>
                    <a:pt x="15407" y="3072"/>
                    <a:pt x="12740" y="2453"/>
                    <a:pt x="10251" y="1846"/>
                  </a:cubicBezTo>
                  <a:cubicBezTo>
                    <a:pt x="8287" y="1346"/>
                    <a:pt x="6322" y="810"/>
                    <a:pt x="4298" y="691"/>
                  </a:cubicBezTo>
                  <a:cubicBezTo>
                    <a:pt x="3833" y="664"/>
                    <a:pt x="3364" y="645"/>
                    <a:pt x="2894" y="645"/>
                  </a:cubicBezTo>
                  <a:cubicBezTo>
                    <a:pt x="1922" y="645"/>
                    <a:pt x="947" y="724"/>
                    <a:pt x="0" y="965"/>
                  </a:cubicBezTo>
                  <a:cubicBezTo>
                    <a:pt x="379" y="934"/>
                    <a:pt x="748" y="920"/>
                    <a:pt x="1112" y="920"/>
                  </a:cubicBezTo>
                  <a:cubicBezTo>
                    <a:pt x="2864" y="920"/>
                    <a:pt x="4472" y="1249"/>
                    <a:pt x="6227" y="1643"/>
                  </a:cubicBezTo>
                  <a:cubicBezTo>
                    <a:pt x="8335" y="2155"/>
                    <a:pt x="10454" y="2703"/>
                    <a:pt x="12573" y="3179"/>
                  </a:cubicBezTo>
                  <a:cubicBezTo>
                    <a:pt x="14526" y="3596"/>
                    <a:pt x="16490" y="4025"/>
                    <a:pt x="18491" y="4084"/>
                  </a:cubicBezTo>
                  <a:cubicBezTo>
                    <a:pt x="18648" y="4087"/>
                    <a:pt x="18805" y="4088"/>
                    <a:pt x="18962" y="4088"/>
                  </a:cubicBezTo>
                  <a:cubicBezTo>
                    <a:pt x="22327" y="4088"/>
                    <a:pt x="25653" y="3468"/>
                    <a:pt x="28349" y="1751"/>
                  </a:cubicBezTo>
                  <a:cubicBezTo>
                    <a:pt x="29147" y="1227"/>
                    <a:pt x="29897" y="655"/>
                    <a:pt x="305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21"/>
            <p:cNvSpPr/>
            <p:nvPr/>
          </p:nvSpPr>
          <p:spPr>
            <a:xfrm>
              <a:off x="3080425" y="4356325"/>
              <a:ext cx="400375" cy="69675"/>
            </a:xfrm>
            <a:custGeom>
              <a:rect b="b" l="l" r="r" t="t"/>
              <a:pathLst>
                <a:path extrusionOk="0" h="2787" w="16015">
                  <a:moveTo>
                    <a:pt x="16015" y="0"/>
                  </a:moveTo>
                  <a:lnTo>
                    <a:pt x="16015" y="0"/>
                  </a:lnTo>
                  <a:cubicBezTo>
                    <a:pt x="14177" y="1463"/>
                    <a:pt x="9634" y="1767"/>
                    <a:pt x="6230" y="1767"/>
                  </a:cubicBezTo>
                  <a:cubicBezTo>
                    <a:pt x="5422" y="1767"/>
                    <a:pt x="4677" y="1750"/>
                    <a:pt x="4049" y="1727"/>
                  </a:cubicBezTo>
                  <a:cubicBezTo>
                    <a:pt x="2632" y="1631"/>
                    <a:pt x="1775" y="1465"/>
                    <a:pt x="251" y="1203"/>
                  </a:cubicBezTo>
                  <a:cubicBezTo>
                    <a:pt x="167" y="1191"/>
                    <a:pt x="84" y="1179"/>
                    <a:pt x="1" y="1167"/>
                  </a:cubicBezTo>
                  <a:lnTo>
                    <a:pt x="1" y="1167"/>
                  </a:lnTo>
                  <a:cubicBezTo>
                    <a:pt x="894" y="1548"/>
                    <a:pt x="1799" y="1893"/>
                    <a:pt x="2739" y="2179"/>
                  </a:cubicBezTo>
                  <a:cubicBezTo>
                    <a:pt x="4186" y="2586"/>
                    <a:pt x="5739" y="2786"/>
                    <a:pt x="7299" y="2786"/>
                  </a:cubicBezTo>
                  <a:cubicBezTo>
                    <a:pt x="9204" y="2786"/>
                    <a:pt x="11118" y="2488"/>
                    <a:pt x="12860" y="1905"/>
                  </a:cubicBezTo>
                  <a:cubicBezTo>
                    <a:pt x="14003" y="1465"/>
                    <a:pt x="15229" y="977"/>
                    <a:pt x="160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21"/>
            <p:cNvSpPr/>
            <p:nvPr/>
          </p:nvSpPr>
          <p:spPr>
            <a:xfrm>
              <a:off x="3107225" y="4431625"/>
              <a:ext cx="328625" cy="45100"/>
            </a:xfrm>
            <a:custGeom>
              <a:rect b="b" l="l" r="r" t="t"/>
              <a:pathLst>
                <a:path extrusionOk="0" h="1804" w="13145">
                  <a:moveTo>
                    <a:pt x="0" y="1"/>
                  </a:moveTo>
                  <a:lnTo>
                    <a:pt x="0" y="1"/>
                  </a:lnTo>
                  <a:cubicBezTo>
                    <a:pt x="2055" y="1186"/>
                    <a:pt x="4484" y="1804"/>
                    <a:pt x="6872" y="1804"/>
                  </a:cubicBezTo>
                  <a:cubicBezTo>
                    <a:pt x="7003" y="1804"/>
                    <a:pt x="7133" y="1802"/>
                    <a:pt x="7263" y="1798"/>
                  </a:cubicBezTo>
                  <a:cubicBezTo>
                    <a:pt x="9001" y="1751"/>
                    <a:pt x="10799" y="1132"/>
                    <a:pt x="12276" y="501"/>
                  </a:cubicBezTo>
                  <a:cubicBezTo>
                    <a:pt x="12561" y="370"/>
                    <a:pt x="12859" y="239"/>
                    <a:pt x="13145" y="108"/>
                  </a:cubicBezTo>
                  <a:lnTo>
                    <a:pt x="13145" y="108"/>
                  </a:lnTo>
                  <a:cubicBezTo>
                    <a:pt x="12692" y="203"/>
                    <a:pt x="12252" y="286"/>
                    <a:pt x="11799" y="358"/>
                  </a:cubicBezTo>
                  <a:cubicBezTo>
                    <a:pt x="10764" y="524"/>
                    <a:pt x="9692" y="703"/>
                    <a:pt x="8597" y="786"/>
                  </a:cubicBezTo>
                  <a:cubicBezTo>
                    <a:pt x="8024" y="827"/>
                    <a:pt x="7459" y="841"/>
                    <a:pt x="6893" y="841"/>
                  </a:cubicBezTo>
                  <a:cubicBezTo>
                    <a:pt x="6459" y="841"/>
                    <a:pt x="6024" y="832"/>
                    <a:pt x="5584" y="822"/>
                  </a:cubicBezTo>
                  <a:cubicBezTo>
                    <a:pt x="4656" y="822"/>
                    <a:pt x="2989" y="655"/>
                    <a:pt x="2584" y="584"/>
                  </a:cubicBezTo>
                  <a:cubicBezTo>
                    <a:pt x="1691" y="465"/>
                    <a:pt x="822" y="3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21"/>
            <p:cNvSpPr/>
            <p:nvPr/>
          </p:nvSpPr>
          <p:spPr>
            <a:xfrm>
              <a:off x="3285825" y="4489375"/>
              <a:ext cx="300" cy="25"/>
            </a:xfrm>
            <a:custGeom>
              <a:rect b="b" l="l" r="r" t="t"/>
              <a:pathLst>
                <a:path extrusionOk="0" h="1" w="12">
                  <a:moveTo>
                    <a:pt x="0" y="0"/>
                  </a:moveTo>
                  <a:cubicBezTo>
                    <a:pt x="0" y="0"/>
                    <a:pt x="1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21"/>
            <p:cNvSpPr/>
            <p:nvPr/>
          </p:nvSpPr>
          <p:spPr>
            <a:xfrm>
              <a:off x="3270925" y="4476875"/>
              <a:ext cx="158975" cy="28225"/>
            </a:xfrm>
            <a:custGeom>
              <a:rect b="b" l="l" r="r" t="t"/>
              <a:pathLst>
                <a:path extrusionOk="0" h="1129" w="6359">
                  <a:moveTo>
                    <a:pt x="6359" y="0"/>
                  </a:moveTo>
                  <a:lnTo>
                    <a:pt x="6359" y="0"/>
                  </a:lnTo>
                  <a:cubicBezTo>
                    <a:pt x="5347" y="167"/>
                    <a:pt x="4239" y="203"/>
                    <a:pt x="3215" y="358"/>
                  </a:cubicBezTo>
                  <a:cubicBezTo>
                    <a:pt x="2193" y="517"/>
                    <a:pt x="1181" y="860"/>
                    <a:pt x="149" y="860"/>
                  </a:cubicBezTo>
                  <a:cubicBezTo>
                    <a:pt x="100" y="860"/>
                    <a:pt x="50" y="859"/>
                    <a:pt x="1" y="858"/>
                  </a:cubicBezTo>
                  <a:lnTo>
                    <a:pt x="1" y="858"/>
                  </a:lnTo>
                  <a:cubicBezTo>
                    <a:pt x="490" y="1047"/>
                    <a:pt x="1083" y="1128"/>
                    <a:pt x="1717" y="1128"/>
                  </a:cubicBezTo>
                  <a:cubicBezTo>
                    <a:pt x="3349" y="1128"/>
                    <a:pt x="5252" y="592"/>
                    <a:pt x="6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21"/>
            <p:cNvSpPr/>
            <p:nvPr/>
          </p:nvSpPr>
          <p:spPr>
            <a:xfrm>
              <a:off x="2756575" y="4414650"/>
              <a:ext cx="178625" cy="307800"/>
            </a:xfrm>
            <a:custGeom>
              <a:rect b="b" l="l" r="r" t="t"/>
              <a:pathLst>
                <a:path extrusionOk="0" h="12312" w="7145">
                  <a:moveTo>
                    <a:pt x="7145" y="1"/>
                  </a:moveTo>
                  <a:lnTo>
                    <a:pt x="7145" y="1"/>
                  </a:lnTo>
                  <a:cubicBezTo>
                    <a:pt x="4513" y="525"/>
                    <a:pt x="2001" y="2144"/>
                    <a:pt x="894" y="4644"/>
                  </a:cubicBezTo>
                  <a:cubicBezTo>
                    <a:pt x="1" y="6395"/>
                    <a:pt x="84" y="8431"/>
                    <a:pt x="703" y="10228"/>
                  </a:cubicBezTo>
                  <a:cubicBezTo>
                    <a:pt x="929" y="10955"/>
                    <a:pt x="1251" y="11657"/>
                    <a:pt x="1751" y="12241"/>
                  </a:cubicBezTo>
                  <a:cubicBezTo>
                    <a:pt x="1763" y="12252"/>
                    <a:pt x="1787" y="12288"/>
                    <a:pt x="1811" y="12312"/>
                  </a:cubicBezTo>
                  <a:cubicBezTo>
                    <a:pt x="1727" y="12181"/>
                    <a:pt x="1668" y="12038"/>
                    <a:pt x="1608" y="11895"/>
                  </a:cubicBezTo>
                  <a:cubicBezTo>
                    <a:pt x="1191" y="10931"/>
                    <a:pt x="1132" y="10026"/>
                    <a:pt x="1049" y="9026"/>
                  </a:cubicBezTo>
                  <a:cubicBezTo>
                    <a:pt x="894" y="7276"/>
                    <a:pt x="1370" y="5799"/>
                    <a:pt x="1906" y="4740"/>
                  </a:cubicBezTo>
                  <a:cubicBezTo>
                    <a:pt x="2918" y="2489"/>
                    <a:pt x="4644" y="1037"/>
                    <a:pt x="71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21"/>
            <p:cNvSpPr/>
            <p:nvPr/>
          </p:nvSpPr>
          <p:spPr>
            <a:xfrm>
              <a:off x="2791700" y="4493825"/>
              <a:ext cx="70575" cy="223575"/>
            </a:xfrm>
            <a:custGeom>
              <a:rect b="b" l="l" r="r" t="t"/>
              <a:pathLst>
                <a:path extrusionOk="0" h="8943" w="2823">
                  <a:moveTo>
                    <a:pt x="2823" y="1"/>
                  </a:moveTo>
                  <a:lnTo>
                    <a:pt x="2823" y="1"/>
                  </a:lnTo>
                  <a:cubicBezTo>
                    <a:pt x="2692" y="132"/>
                    <a:pt x="2561" y="275"/>
                    <a:pt x="2430" y="418"/>
                  </a:cubicBezTo>
                  <a:cubicBezTo>
                    <a:pt x="286" y="2739"/>
                    <a:pt x="1" y="6192"/>
                    <a:pt x="1477" y="8943"/>
                  </a:cubicBezTo>
                  <a:cubicBezTo>
                    <a:pt x="1239" y="7657"/>
                    <a:pt x="1215" y="6276"/>
                    <a:pt x="1370" y="4918"/>
                  </a:cubicBezTo>
                  <a:cubicBezTo>
                    <a:pt x="1477" y="3942"/>
                    <a:pt x="1668" y="2644"/>
                    <a:pt x="2346" y="870"/>
                  </a:cubicBezTo>
                  <a:cubicBezTo>
                    <a:pt x="2442" y="632"/>
                    <a:pt x="2644" y="251"/>
                    <a:pt x="2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21"/>
            <p:cNvSpPr/>
            <p:nvPr/>
          </p:nvSpPr>
          <p:spPr>
            <a:xfrm>
              <a:off x="2850350" y="4583725"/>
              <a:ext cx="24125" cy="116400"/>
            </a:xfrm>
            <a:custGeom>
              <a:rect b="b" l="l" r="r" t="t"/>
              <a:pathLst>
                <a:path extrusionOk="0" h="4656" w="965">
                  <a:moveTo>
                    <a:pt x="965" y="1"/>
                  </a:moveTo>
                  <a:cubicBezTo>
                    <a:pt x="929" y="60"/>
                    <a:pt x="893" y="132"/>
                    <a:pt x="858" y="215"/>
                  </a:cubicBezTo>
                  <a:cubicBezTo>
                    <a:pt x="48" y="1548"/>
                    <a:pt x="0" y="3227"/>
                    <a:pt x="584" y="4656"/>
                  </a:cubicBezTo>
                  <a:cubicBezTo>
                    <a:pt x="560" y="3751"/>
                    <a:pt x="619" y="2858"/>
                    <a:pt x="703" y="1965"/>
                  </a:cubicBezTo>
                  <a:cubicBezTo>
                    <a:pt x="750" y="1382"/>
                    <a:pt x="750" y="906"/>
                    <a:pt x="869" y="394"/>
                  </a:cubicBezTo>
                  <a:cubicBezTo>
                    <a:pt x="893" y="251"/>
                    <a:pt x="929" y="120"/>
                    <a:pt x="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21"/>
            <p:cNvSpPr/>
            <p:nvPr/>
          </p:nvSpPr>
          <p:spPr>
            <a:xfrm>
              <a:off x="2900350" y="4653375"/>
              <a:ext cx="2100" cy="5100"/>
            </a:xfrm>
            <a:custGeom>
              <a:rect b="b" l="l" r="r" t="t"/>
              <a:pathLst>
                <a:path extrusionOk="0" h="204" w="84">
                  <a:moveTo>
                    <a:pt x="84" y="1"/>
                  </a:moveTo>
                  <a:cubicBezTo>
                    <a:pt x="48" y="60"/>
                    <a:pt x="12" y="132"/>
                    <a:pt x="1" y="203"/>
                  </a:cubicBezTo>
                  <a:cubicBezTo>
                    <a:pt x="48" y="144"/>
                    <a:pt x="72" y="84"/>
                    <a:pt x="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21"/>
            <p:cNvSpPr/>
            <p:nvPr/>
          </p:nvSpPr>
          <p:spPr>
            <a:xfrm>
              <a:off x="2629475" y="4653075"/>
              <a:ext cx="278650" cy="188150"/>
            </a:xfrm>
            <a:custGeom>
              <a:rect b="b" l="l" r="r" t="t"/>
              <a:pathLst>
                <a:path extrusionOk="0" h="7526" w="11146">
                  <a:moveTo>
                    <a:pt x="1" y="1"/>
                  </a:moveTo>
                  <a:lnTo>
                    <a:pt x="1" y="1"/>
                  </a:lnTo>
                  <a:cubicBezTo>
                    <a:pt x="84" y="620"/>
                    <a:pt x="322" y="1156"/>
                    <a:pt x="560" y="1668"/>
                  </a:cubicBezTo>
                  <a:cubicBezTo>
                    <a:pt x="941" y="2453"/>
                    <a:pt x="1418" y="3215"/>
                    <a:pt x="1977" y="3894"/>
                  </a:cubicBezTo>
                  <a:cubicBezTo>
                    <a:pt x="3537" y="5859"/>
                    <a:pt x="6002" y="6883"/>
                    <a:pt x="8442" y="7264"/>
                  </a:cubicBezTo>
                  <a:cubicBezTo>
                    <a:pt x="9335" y="7406"/>
                    <a:pt x="10240" y="7478"/>
                    <a:pt x="11145" y="7526"/>
                  </a:cubicBezTo>
                  <a:cubicBezTo>
                    <a:pt x="11074" y="7514"/>
                    <a:pt x="11014" y="7490"/>
                    <a:pt x="10943" y="7478"/>
                  </a:cubicBezTo>
                  <a:cubicBezTo>
                    <a:pt x="9585" y="7097"/>
                    <a:pt x="8228" y="6633"/>
                    <a:pt x="6918" y="6097"/>
                  </a:cubicBezTo>
                  <a:cubicBezTo>
                    <a:pt x="5180" y="5335"/>
                    <a:pt x="3216" y="4228"/>
                    <a:pt x="1894" y="2751"/>
                  </a:cubicBezTo>
                  <a:cubicBezTo>
                    <a:pt x="1382" y="2215"/>
                    <a:pt x="1060" y="1799"/>
                    <a:pt x="668" y="1251"/>
                  </a:cubicBezTo>
                  <a:cubicBezTo>
                    <a:pt x="477" y="965"/>
                    <a:pt x="132" y="42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21"/>
            <p:cNvSpPr/>
            <p:nvPr/>
          </p:nvSpPr>
          <p:spPr>
            <a:xfrm>
              <a:off x="2643475" y="4739700"/>
              <a:ext cx="157175" cy="122350"/>
            </a:xfrm>
            <a:custGeom>
              <a:rect b="b" l="l" r="r" t="t"/>
              <a:pathLst>
                <a:path extrusionOk="0" h="4894" w="6287">
                  <a:moveTo>
                    <a:pt x="0" y="1"/>
                  </a:moveTo>
                  <a:cubicBezTo>
                    <a:pt x="905" y="2810"/>
                    <a:pt x="2977" y="4001"/>
                    <a:pt x="5704" y="4727"/>
                  </a:cubicBezTo>
                  <a:cubicBezTo>
                    <a:pt x="5894" y="4787"/>
                    <a:pt x="6096" y="4846"/>
                    <a:pt x="6287" y="4894"/>
                  </a:cubicBezTo>
                  <a:cubicBezTo>
                    <a:pt x="6013" y="4763"/>
                    <a:pt x="5751" y="4608"/>
                    <a:pt x="5501" y="4453"/>
                  </a:cubicBezTo>
                  <a:cubicBezTo>
                    <a:pt x="3263" y="2977"/>
                    <a:pt x="1465" y="215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21"/>
            <p:cNvSpPr/>
            <p:nvPr/>
          </p:nvSpPr>
          <p:spPr>
            <a:xfrm>
              <a:off x="2837850" y="4727200"/>
              <a:ext cx="206000" cy="64525"/>
            </a:xfrm>
            <a:custGeom>
              <a:rect b="b" l="l" r="r" t="t"/>
              <a:pathLst>
                <a:path extrusionOk="0" h="2581" w="8240">
                  <a:moveTo>
                    <a:pt x="0" y="0"/>
                  </a:moveTo>
                  <a:lnTo>
                    <a:pt x="0" y="0"/>
                  </a:lnTo>
                  <a:cubicBezTo>
                    <a:pt x="548" y="1251"/>
                    <a:pt x="1810" y="2048"/>
                    <a:pt x="3096" y="2417"/>
                  </a:cubicBezTo>
                  <a:cubicBezTo>
                    <a:pt x="3537" y="2529"/>
                    <a:pt x="3990" y="2580"/>
                    <a:pt x="4444" y="2580"/>
                  </a:cubicBezTo>
                  <a:cubicBezTo>
                    <a:pt x="5201" y="2580"/>
                    <a:pt x="5960" y="2437"/>
                    <a:pt x="6668" y="2191"/>
                  </a:cubicBezTo>
                  <a:cubicBezTo>
                    <a:pt x="7203" y="1989"/>
                    <a:pt x="7739" y="1763"/>
                    <a:pt x="8239" y="1513"/>
                  </a:cubicBezTo>
                  <a:lnTo>
                    <a:pt x="8239" y="1513"/>
                  </a:lnTo>
                  <a:lnTo>
                    <a:pt x="7704" y="1596"/>
                  </a:lnTo>
                  <a:cubicBezTo>
                    <a:pt x="6815" y="1729"/>
                    <a:pt x="6224" y="1818"/>
                    <a:pt x="5269" y="1818"/>
                  </a:cubicBezTo>
                  <a:cubicBezTo>
                    <a:pt x="5111" y="1818"/>
                    <a:pt x="4943" y="1815"/>
                    <a:pt x="4763" y="1810"/>
                  </a:cubicBezTo>
                  <a:cubicBezTo>
                    <a:pt x="3405" y="1763"/>
                    <a:pt x="1334" y="1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21"/>
            <p:cNvSpPr/>
            <p:nvPr/>
          </p:nvSpPr>
          <p:spPr>
            <a:xfrm>
              <a:off x="2872675" y="4717375"/>
              <a:ext cx="83075" cy="34250"/>
            </a:xfrm>
            <a:custGeom>
              <a:rect b="b" l="l" r="r" t="t"/>
              <a:pathLst>
                <a:path extrusionOk="0" h="1370" w="3323">
                  <a:moveTo>
                    <a:pt x="0" y="1"/>
                  </a:moveTo>
                  <a:lnTo>
                    <a:pt x="0" y="1"/>
                  </a:lnTo>
                  <a:cubicBezTo>
                    <a:pt x="464" y="993"/>
                    <a:pt x="1602" y="1370"/>
                    <a:pt x="2645" y="1370"/>
                  </a:cubicBezTo>
                  <a:cubicBezTo>
                    <a:pt x="2753" y="1370"/>
                    <a:pt x="2860" y="1366"/>
                    <a:pt x="2965" y="1358"/>
                  </a:cubicBezTo>
                  <a:cubicBezTo>
                    <a:pt x="3084" y="1358"/>
                    <a:pt x="3203" y="1334"/>
                    <a:pt x="3322" y="1322"/>
                  </a:cubicBezTo>
                  <a:cubicBezTo>
                    <a:pt x="3072" y="1251"/>
                    <a:pt x="2798" y="1203"/>
                    <a:pt x="2548" y="1132"/>
                  </a:cubicBezTo>
                  <a:cubicBezTo>
                    <a:pt x="1584" y="846"/>
                    <a:pt x="679" y="65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21"/>
            <p:cNvSpPr/>
            <p:nvPr/>
          </p:nvSpPr>
          <p:spPr>
            <a:xfrm>
              <a:off x="2821175" y="4776900"/>
              <a:ext cx="185175" cy="47300"/>
            </a:xfrm>
            <a:custGeom>
              <a:rect b="b" l="l" r="r" t="t"/>
              <a:pathLst>
                <a:path extrusionOk="0" h="1892" w="7407">
                  <a:moveTo>
                    <a:pt x="0" y="1"/>
                  </a:moveTo>
                  <a:lnTo>
                    <a:pt x="0" y="1"/>
                  </a:lnTo>
                  <a:cubicBezTo>
                    <a:pt x="667" y="679"/>
                    <a:pt x="1548" y="1191"/>
                    <a:pt x="2441" y="1525"/>
                  </a:cubicBezTo>
                  <a:cubicBezTo>
                    <a:pt x="3141" y="1777"/>
                    <a:pt x="3877" y="1891"/>
                    <a:pt x="4615" y="1891"/>
                  </a:cubicBezTo>
                  <a:cubicBezTo>
                    <a:pt x="5409" y="1891"/>
                    <a:pt x="6207" y="1759"/>
                    <a:pt x="6966" y="1525"/>
                  </a:cubicBezTo>
                  <a:cubicBezTo>
                    <a:pt x="7108" y="1489"/>
                    <a:pt x="7263" y="1430"/>
                    <a:pt x="7406" y="1370"/>
                  </a:cubicBezTo>
                  <a:lnTo>
                    <a:pt x="7406" y="1370"/>
                  </a:lnTo>
                  <a:cubicBezTo>
                    <a:pt x="7156" y="1394"/>
                    <a:pt x="6906" y="1394"/>
                    <a:pt x="6644" y="1394"/>
                  </a:cubicBezTo>
                  <a:cubicBezTo>
                    <a:pt x="5025" y="1394"/>
                    <a:pt x="3810" y="1251"/>
                    <a:pt x="2227" y="834"/>
                  </a:cubicBezTo>
                  <a:cubicBezTo>
                    <a:pt x="1453" y="596"/>
                    <a:pt x="667" y="37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21"/>
            <p:cNvSpPr/>
            <p:nvPr/>
          </p:nvSpPr>
          <p:spPr>
            <a:xfrm>
              <a:off x="460175" y="2723075"/>
              <a:ext cx="31275" cy="244400"/>
            </a:xfrm>
            <a:custGeom>
              <a:rect b="b" l="l" r="r" t="t"/>
              <a:pathLst>
                <a:path extrusionOk="0" h="9776" w="1251">
                  <a:moveTo>
                    <a:pt x="202" y="1"/>
                  </a:moveTo>
                  <a:cubicBezTo>
                    <a:pt x="214" y="239"/>
                    <a:pt x="202" y="477"/>
                    <a:pt x="202" y="715"/>
                  </a:cubicBezTo>
                  <a:cubicBezTo>
                    <a:pt x="167" y="2192"/>
                    <a:pt x="143" y="3680"/>
                    <a:pt x="107" y="5144"/>
                  </a:cubicBezTo>
                  <a:cubicBezTo>
                    <a:pt x="107" y="6692"/>
                    <a:pt x="119" y="8228"/>
                    <a:pt x="0" y="9776"/>
                  </a:cubicBezTo>
                  <a:cubicBezTo>
                    <a:pt x="1119" y="6633"/>
                    <a:pt x="1250" y="3656"/>
                    <a:pt x="333" y="441"/>
                  </a:cubicBezTo>
                  <a:lnTo>
                    <a:pt x="2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21"/>
            <p:cNvSpPr/>
            <p:nvPr/>
          </p:nvSpPr>
          <p:spPr>
            <a:xfrm>
              <a:off x="525950" y="2749575"/>
              <a:ext cx="29200" cy="188450"/>
            </a:xfrm>
            <a:custGeom>
              <a:rect b="b" l="l" r="r" t="t"/>
              <a:pathLst>
                <a:path extrusionOk="0" h="7538" w="1168">
                  <a:moveTo>
                    <a:pt x="215" y="0"/>
                  </a:moveTo>
                  <a:lnTo>
                    <a:pt x="215" y="0"/>
                  </a:lnTo>
                  <a:cubicBezTo>
                    <a:pt x="227" y="179"/>
                    <a:pt x="250" y="346"/>
                    <a:pt x="262" y="548"/>
                  </a:cubicBezTo>
                  <a:cubicBezTo>
                    <a:pt x="262" y="1560"/>
                    <a:pt x="203" y="2572"/>
                    <a:pt x="179" y="3584"/>
                  </a:cubicBezTo>
                  <a:cubicBezTo>
                    <a:pt x="155" y="4906"/>
                    <a:pt x="143" y="6227"/>
                    <a:pt x="0" y="7537"/>
                  </a:cubicBezTo>
                  <a:cubicBezTo>
                    <a:pt x="1036" y="5299"/>
                    <a:pt x="1167" y="2679"/>
                    <a:pt x="346" y="346"/>
                  </a:cubicBezTo>
                  <a:lnTo>
                    <a:pt x="2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21"/>
            <p:cNvSpPr/>
            <p:nvPr/>
          </p:nvSpPr>
          <p:spPr>
            <a:xfrm>
              <a:off x="259250" y="2771300"/>
              <a:ext cx="20850" cy="168800"/>
            </a:xfrm>
            <a:custGeom>
              <a:rect b="b" l="l" r="r" t="t"/>
              <a:pathLst>
                <a:path extrusionOk="0" h="6752" w="834">
                  <a:moveTo>
                    <a:pt x="715" y="1"/>
                  </a:moveTo>
                  <a:cubicBezTo>
                    <a:pt x="703" y="48"/>
                    <a:pt x="703" y="96"/>
                    <a:pt x="691" y="155"/>
                  </a:cubicBezTo>
                  <a:cubicBezTo>
                    <a:pt x="155" y="2310"/>
                    <a:pt x="0" y="4549"/>
                    <a:pt x="346" y="6751"/>
                  </a:cubicBezTo>
                  <a:cubicBezTo>
                    <a:pt x="584" y="5025"/>
                    <a:pt x="834" y="3251"/>
                    <a:pt x="774" y="1477"/>
                  </a:cubicBezTo>
                  <a:cubicBezTo>
                    <a:pt x="762" y="989"/>
                    <a:pt x="739" y="501"/>
                    <a:pt x="7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21"/>
            <p:cNvSpPr/>
            <p:nvPr/>
          </p:nvSpPr>
          <p:spPr>
            <a:xfrm>
              <a:off x="340200" y="2683500"/>
              <a:ext cx="25925" cy="348275"/>
            </a:xfrm>
            <a:custGeom>
              <a:rect b="b" l="l" r="r" t="t"/>
              <a:pathLst>
                <a:path extrusionOk="0" h="13931" w="1037">
                  <a:moveTo>
                    <a:pt x="989" y="0"/>
                  </a:moveTo>
                  <a:lnTo>
                    <a:pt x="989" y="0"/>
                  </a:lnTo>
                  <a:cubicBezTo>
                    <a:pt x="977" y="48"/>
                    <a:pt x="965" y="107"/>
                    <a:pt x="953" y="155"/>
                  </a:cubicBezTo>
                  <a:cubicBezTo>
                    <a:pt x="310" y="2501"/>
                    <a:pt x="37" y="4965"/>
                    <a:pt x="1" y="7406"/>
                  </a:cubicBezTo>
                  <a:cubicBezTo>
                    <a:pt x="13" y="9585"/>
                    <a:pt x="239" y="11764"/>
                    <a:pt x="418" y="13931"/>
                  </a:cubicBezTo>
                  <a:cubicBezTo>
                    <a:pt x="739" y="11240"/>
                    <a:pt x="965" y="8513"/>
                    <a:pt x="1013" y="5775"/>
                  </a:cubicBezTo>
                  <a:cubicBezTo>
                    <a:pt x="1037" y="4346"/>
                    <a:pt x="1013" y="2905"/>
                    <a:pt x="965" y="1477"/>
                  </a:cubicBezTo>
                  <a:cubicBezTo>
                    <a:pt x="965" y="989"/>
                    <a:pt x="977" y="500"/>
                    <a:pt x="9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21"/>
            <p:cNvSpPr/>
            <p:nvPr/>
          </p:nvSpPr>
          <p:spPr>
            <a:xfrm>
              <a:off x="408675" y="2798100"/>
              <a:ext cx="12225" cy="129500"/>
            </a:xfrm>
            <a:custGeom>
              <a:rect b="b" l="l" r="r" t="t"/>
              <a:pathLst>
                <a:path extrusionOk="0" h="5180" w="489">
                  <a:moveTo>
                    <a:pt x="215" y="0"/>
                  </a:moveTo>
                  <a:cubicBezTo>
                    <a:pt x="119" y="810"/>
                    <a:pt x="0" y="1667"/>
                    <a:pt x="0" y="2524"/>
                  </a:cubicBezTo>
                  <a:cubicBezTo>
                    <a:pt x="12" y="3417"/>
                    <a:pt x="119" y="4310"/>
                    <a:pt x="238" y="5179"/>
                  </a:cubicBezTo>
                  <a:cubicBezTo>
                    <a:pt x="357" y="4334"/>
                    <a:pt x="477" y="3489"/>
                    <a:pt x="488" y="2643"/>
                  </a:cubicBezTo>
                  <a:cubicBezTo>
                    <a:pt x="488" y="1750"/>
                    <a:pt x="381" y="869"/>
                    <a:pt x="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21"/>
            <p:cNvSpPr/>
            <p:nvPr/>
          </p:nvSpPr>
          <p:spPr>
            <a:xfrm>
              <a:off x="5930200" y="1586050"/>
              <a:ext cx="499175" cy="317600"/>
            </a:xfrm>
            <a:custGeom>
              <a:rect b="b" l="l" r="r" t="t"/>
              <a:pathLst>
                <a:path extrusionOk="0" h="12704" w="19967">
                  <a:moveTo>
                    <a:pt x="0" y="0"/>
                  </a:moveTo>
                  <a:lnTo>
                    <a:pt x="0" y="0"/>
                  </a:lnTo>
                  <a:cubicBezTo>
                    <a:pt x="1572" y="536"/>
                    <a:pt x="2917" y="1155"/>
                    <a:pt x="4429" y="1905"/>
                  </a:cubicBezTo>
                  <a:cubicBezTo>
                    <a:pt x="6275" y="2810"/>
                    <a:pt x="8073" y="3810"/>
                    <a:pt x="9775" y="4965"/>
                  </a:cubicBezTo>
                  <a:cubicBezTo>
                    <a:pt x="12657" y="6870"/>
                    <a:pt x="14883" y="8763"/>
                    <a:pt x="17657" y="10918"/>
                  </a:cubicBezTo>
                  <a:cubicBezTo>
                    <a:pt x="18133" y="11299"/>
                    <a:pt x="18729" y="11716"/>
                    <a:pt x="19348" y="12192"/>
                  </a:cubicBezTo>
                  <a:cubicBezTo>
                    <a:pt x="19562" y="12371"/>
                    <a:pt x="19777" y="12525"/>
                    <a:pt x="19967" y="12704"/>
                  </a:cubicBezTo>
                  <a:cubicBezTo>
                    <a:pt x="19526" y="12216"/>
                    <a:pt x="19110" y="11728"/>
                    <a:pt x="18669" y="11240"/>
                  </a:cubicBezTo>
                  <a:cubicBezTo>
                    <a:pt x="16574" y="8823"/>
                    <a:pt x="14085" y="6775"/>
                    <a:pt x="11430" y="5001"/>
                  </a:cubicBezTo>
                  <a:cubicBezTo>
                    <a:pt x="9859" y="3941"/>
                    <a:pt x="8275" y="2929"/>
                    <a:pt x="6572" y="2107"/>
                  </a:cubicBezTo>
                  <a:cubicBezTo>
                    <a:pt x="4477" y="1155"/>
                    <a:pt x="2274" y="3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21"/>
            <p:cNvSpPr/>
            <p:nvPr/>
          </p:nvSpPr>
          <p:spPr>
            <a:xfrm>
              <a:off x="5934650" y="1525025"/>
              <a:ext cx="591475" cy="389050"/>
            </a:xfrm>
            <a:custGeom>
              <a:rect b="b" l="l" r="r" t="t"/>
              <a:pathLst>
                <a:path extrusionOk="0" h="15562" w="23659">
                  <a:moveTo>
                    <a:pt x="1" y="0"/>
                  </a:moveTo>
                  <a:lnTo>
                    <a:pt x="1" y="0"/>
                  </a:lnTo>
                  <a:cubicBezTo>
                    <a:pt x="1870" y="560"/>
                    <a:pt x="3608" y="1298"/>
                    <a:pt x="5275" y="2024"/>
                  </a:cubicBezTo>
                  <a:cubicBezTo>
                    <a:pt x="7014" y="2798"/>
                    <a:pt x="8728" y="3632"/>
                    <a:pt x="10359" y="4644"/>
                  </a:cubicBezTo>
                  <a:cubicBezTo>
                    <a:pt x="12514" y="6001"/>
                    <a:pt x="14384" y="7394"/>
                    <a:pt x="16170" y="8882"/>
                  </a:cubicBezTo>
                  <a:cubicBezTo>
                    <a:pt x="17586" y="10061"/>
                    <a:pt x="18896" y="11323"/>
                    <a:pt x="20265" y="12549"/>
                  </a:cubicBezTo>
                  <a:cubicBezTo>
                    <a:pt x="21337" y="13526"/>
                    <a:pt x="22480" y="14431"/>
                    <a:pt x="23528" y="15443"/>
                  </a:cubicBezTo>
                  <a:cubicBezTo>
                    <a:pt x="23575" y="15490"/>
                    <a:pt x="23611" y="15526"/>
                    <a:pt x="23659" y="15562"/>
                  </a:cubicBezTo>
                  <a:cubicBezTo>
                    <a:pt x="22956" y="14645"/>
                    <a:pt x="22242" y="13716"/>
                    <a:pt x="21468" y="12847"/>
                  </a:cubicBezTo>
                  <a:cubicBezTo>
                    <a:pt x="19241" y="10252"/>
                    <a:pt x="16634" y="8037"/>
                    <a:pt x="13836" y="6072"/>
                  </a:cubicBezTo>
                  <a:cubicBezTo>
                    <a:pt x="11740" y="4572"/>
                    <a:pt x="9526" y="3203"/>
                    <a:pt x="7145" y="2155"/>
                  </a:cubicBezTo>
                  <a:cubicBezTo>
                    <a:pt x="4847" y="1191"/>
                    <a:pt x="2454" y="41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21"/>
            <p:cNvSpPr/>
            <p:nvPr/>
          </p:nvSpPr>
          <p:spPr>
            <a:xfrm>
              <a:off x="6054625" y="1485125"/>
              <a:ext cx="547100" cy="418525"/>
            </a:xfrm>
            <a:custGeom>
              <a:rect b="b" l="l" r="r" t="t"/>
              <a:pathLst>
                <a:path extrusionOk="0" h="16741" w="21884">
                  <a:moveTo>
                    <a:pt x="0" y="1"/>
                  </a:moveTo>
                  <a:cubicBezTo>
                    <a:pt x="4012" y="1882"/>
                    <a:pt x="7834" y="4144"/>
                    <a:pt x="11347" y="6835"/>
                  </a:cubicBezTo>
                  <a:cubicBezTo>
                    <a:pt x="12371" y="7621"/>
                    <a:pt x="14157" y="9121"/>
                    <a:pt x="15335" y="10252"/>
                  </a:cubicBezTo>
                  <a:cubicBezTo>
                    <a:pt x="16633" y="11478"/>
                    <a:pt x="17859" y="12752"/>
                    <a:pt x="19133" y="13991"/>
                  </a:cubicBezTo>
                  <a:cubicBezTo>
                    <a:pt x="19979" y="14824"/>
                    <a:pt x="20812" y="15646"/>
                    <a:pt x="21658" y="16479"/>
                  </a:cubicBezTo>
                  <a:cubicBezTo>
                    <a:pt x="21692" y="16513"/>
                    <a:pt x="21732" y="16551"/>
                    <a:pt x="21771" y="16592"/>
                  </a:cubicBezTo>
                  <a:lnTo>
                    <a:pt x="21771" y="16592"/>
                  </a:lnTo>
                  <a:cubicBezTo>
                    <a:pt x="21160" y="15781"/>
                    <a:pt x="20596" y="14943"/>
                    <a:pt x="19979" y="14169"/>
                  </a:cubicBezTo>
                  <a:cubicBezTo>
                    <a:pt x="17597" y="11121"/>
                    <a:pt x="14680" y="8514"/>
                    <a:pt x="11609" y="6144"/>
                  </a:cubicBezTo>
                  <a:cubicBezTo>
                    <a:pt x="9525" y="4573"/>
                    <a:pt x="7346" y="3096"/>
                    <a:pt x="5001" y="1918"/>
                  </a:cubicBezTo>
                  <a:cubicBezTo>
                    <a:pt x="3417" y="1132"/>
                    <a:pt x="1715" y="525"/>
                    <a:pt x="0" y="1"/>
                  </a:cubicBezTo>
                  <a:close/>
                  <a:moveTo>
                    <a:pt x="21771" y="16592"/>
                  </a:moveTo>
                  <a:cubicBezTo>
                    <a:pt x="21808" y="16642"/>
                    <a:pt x="21846" y="16691"/>
                    <a:pt x="21884" y="16741"/>
                  </a:cubicBezTo>
                  <a:cubicBezTo>
                    <a:pt x="21853" y="16685"/>
                    <a:pt x="21812" y="16636"/>
                    <a:pt x="21771" y="1659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21"/>
            <p:cNvSpPr/>
            <p:nvPr/>
          </p:nvSpPr>
          <p:spPr>
            <a:xfrm>
              <a:off x="6096575" y="1425600"/>
              <a:ext cx="462000" cy="314950"/>
            </a:xfrm>
            <a:custGeom>
              <a:rect b="b" l="l" r="r" t="t"/>
              <a:pathLst>
                <a:path extrusionOk="0" h="12598" w="18480">
                  <a:moveTo>
                    <a:pt x="1" y="1"/>
                  </a:moveTo>
                  <a:lnTo>
                    <a:pt x="1" y="1"/>
                  </a:lnTo>
                  <a:cubicBezTo>
                    <a:pt x="2132" y="858"/>
                    <a:pt x="4132" y="2037"/>
                    <a:pt x="6097" y="3227"/>
                  </a:cubicBezTo>
                  <a:cubicBezTo>
                    <a:pt x="9812" y="5430"/>
                    <a:pt x="12764" y="7835"/>
                    <a:pt x="16015" y="10526"/>
                  </a:cubicBezTo>
                  <a:cubicBezTo>
                    <a:pt x="16812" y="11181"/>
                    <a:pt x="17610" y="11835"/>
                    <a:pt x="18384" y="12514"/>
                  </a:cubicBezTo>
                  <a:cubicBezTo>
                    <a:pt x="18408" y="12550"/>
                    <a:pt x="18432" y="12562"/>
                    <a:pt x="18479" y="12597"/>
                  </a:cubicBezTo>
                  <a:cubicBezTo>
                    <a:pt x="18444" y="12562"/>
                    <a:pt x="18420" y="12514"/>
                    <a:pt x="18384" y="12490"/>
                  </a:cubicBezTo>
                  <a:cubicBezTo>
                    <a:pt x="17884" y="11907"/>
                    <a:pt x="17360" y="11323"/>
                    <a:pt x="16836" y="10764"/>
                  </a:cubicBezTo>
                  <a:cubicBezTo>
                    <a:pt x="15824" y="9657"/>
                    <a:pt x="14800" y="8561"/>
                    <a:pt x="13681" y="7561"/>
                  </a:cubicBezTo>
                  <a:cubicBezTo>
                    <a:pt x="12645" y="6656"/>
                    <a:pt x="11514" y="5835"/>
                    <a:pt x="10395" y="5013"/>
                  </a:cubicBezTo>
                  <a:cubicBezTo>
                    <a:pt x="7287" y="2739"/>
                    <a:pt x="3799" y="88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21"/>
            <p:cNvSpPr/>
            <p:nvPr/>
          </p:nvSpPr>
          <p:spPr>
            <a:xfrm>
              <a:off x="5926625" y="1292850"/>
              <a:ext cx="488175" cy="243500"/>
            </a:xfrm>
            <a:custGeom>
              <a:rect b="b" l="l" r="r" t="t"/>
              <a:pathLst>
                <a:path extrusionOk="0" h="9740" w="19527">
                  <a:moveTo>
                    <a:pt x="0" y="0"/>
                  </a:moveTo>
                  <a:lnTo>
                    <a:pt x="0" y="0"/>
                  </a:lnTo>
                  <a:cubicBezTo>
                    <a:pt x="2132" y="405"/>
                    <a:pt x="4382" y="1393"/>
                    <a:pt x="6108" y="2108"/>
                  </a:cubicBezTo>
                  <a:cubicBezTo>
                    <a:pt x="7430" y="2679"/>
                    <a:pt x="9740" y="3751"/>
                    <a:pt x="11299" y="4644"/>
                  </a:cubicBezTo>
                  <a:cubicBezTo>
                    <a:pt x="13097" y="5656"/>
                    <a:pt x="14824" y="6787"/>
                    <a:pt x="16586" y="7882"/>
                  </a:cubicBezTo>
                  <a:cubicBezTo>
                    <a:pt x="17538" y="8466"/>
                    <a:pt x="18479" y="9061"/>
                    <a:pt x="19396" y="9668"/>
                  </a:cubicBezTo>
                  <a:cubicBezTo>
                    <a:pt x="19443" y="9704"/>
                    <a:pt x="19491" y="9728"/>
                    <a:pt x="19527" y="9740"/>
                  </a:cubicBezTo>
                  <a:cubicBezTo>
                    <a:pt x="18872" y="9180"/>
                    <a:pt x="18205" y="8597"/>
                    <a:pt x="17538" y="8037"/>
                  </a:cubicBezTo>
                  <a:cubicBezTo>
                    <a:pt x="15395" y="6096"/>
                    <a:pt x="12954" y="4525"/>
                    <a:pt x="10383" y="3227"/>
                  </a:cubicBezTo>
                  <a:cubicBezTo>
                    <a:pt x="8394" y="2215"/>
                    <a:pt x="6358" y="1322"/>
                    <a:pt x="4203" y="727"/>
                  </a:cubicBezTo>
                  <a:cubicBezTo>
                    <a:pt x="2834" y="322"/>
                    <a:pt x="1429" y="3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21"/>
            <p:cNvSpPr/>
            <p:nvPr/>
          </p:nvSpPr>
          <p:spPr>
            <a:xfrm>
              <a:off x="6029325" y="1236900"/>
              <a:ext cx="406325" cy="218800"/>
            </a:xfrm>
            <a:custGeom>
              <a:rect b="b" l="l" r="r" t="t"/>
              <a:pathLst>
                <a:path extrusionOk="0" h="8752" w="16253">
                  <a:moveTo>
                    <a:pt x="0" y="0"/>
                  </a:moveTo>
                  <a:lnTo>
                    <a:pt x="0" y="0"/>
                  </a:lnTo>
                  <a:cubicBezTo>
                    <a:pt x="2679" y="941"/>
                    <a:pt x="5215" y="2143"/>
                    <a:pt x="7882" y="3620"/>
                  </a:cubicBezTo>
                  <a:cubicBezTo>
                    <a:pt x="10216" y="4929"/>
                    <a:pt x="12430" y="6465"/>
                    <a:pt x="14752" y="7822"/>
                  </a:cubicBezTo>
                  <a:cubicBezTo>
                    <a:pt x="15264" y="8120"/>
                    <a:pt x="15752" y="8430"/>
                    <a:pt x="16252" y="8751"/>
                  </a:cubicBezTo>
                  <a:cubicBezTo>
                    <a:pt x="15931" y="8477"/>
                    <a:pt x="15597" y="8192"/>
                    <a:pt x="15288" y="7894"/>
                  </a:cubicBezTo>
                  <a:cubicBezTo>
                    <a:pt x="12442" y="5155"/>
                    <a:pt x="9156" y="2846"/>
                    <a:pt x="5465" y="1393"/>
                  </a:cubicBezTo>
                  <a:cubicBezTo>
                    <a:pt x="3691" y="738"/>
                    <a:pt x="1857" y="27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21"/>
            <p:cNvSpPr/>
            <p:nvPr/>
          </p:nvSpPr>
          <p:spPr>
            <a:xfrm>
              <a:off x="6121575" y="1182425"/>
              <a:ext cx="292625" cy="174750"/>
            </a:xfrm>
            <a:custGeom>
              <a:rect b="b" l="l" r="r" t="t"/>
              <a:pathLst>
                <a:path extrusionOk="0" h="6990" w="11705">
                  <a:moveTo>
                    <a:pt x="1" y="0"/>
                  </a:moveTo>
                  <a:lnTo>
                    <a:pt x="1" y="0"/>
                  </a:lnTo>
                  <a:cubicBezTo>
                    <a:pt x="2216" y="988"/>
                    <a:pt x="4263" y="2334"/>
                    <a:pt x="6311" y="3644"/>
                  </a:cubicBezTo>
                  <a:cubicBezTo>
                    <a:pt x="7823" y="4608"/>
                    <a:pt x="9395" y="5489"/>
                    <a:pt x="10919" y="6441"/>
                  </a:cubicBezTo>
                  <a:cubicBezTo>
                    <a:pt x="11169" y="6620"/>
                    <a:pt x="11431" y="6799"/>
                    <a:pt x="11705" y="6989"/>
                  </a:cubicBezTo>
                  <a:cubicBezTo>
                    <a:pt x="11538" y="6834"/>
                    <a:pt x="11383" y="6680"/>
                    <a:pt x="11229" y="6525"/>
                  </a:cubicBezTo>
                  <a:cubicBezTo>
                    <a:pt x="8085" y="3417"/>
                    <a:pt x="4347" y="10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21"/>
            <p:cNvSpPr/>
            <p:nvPr/>
          </p:nvSpPr>
          <p:spPr>
            <a:xfrm>
              <a:off x="6209400" y="1149975"/>
              <a:ext cx="206900" cy="135150"/>
            </a:xfrm>
            <a:custGeom>
              <a:rect b="b" l="l" r="r" t="t"/>
              <a:pathLst>
                <a:path extrusionOk="0" h="5406" w="8276">
                  <a:moveTo>
                    <a:pt x="0" y="0"/>
                  </a:moveTo>
                  <a:cubicBezTo>
                    <a:pt x="1393" y="691"/>
                    <a:pt x="2667" y="1584"/>
                    <a:pt x="3965" y="2441"/>
                  </a:cubicBezTo>
                  <a:cubicBezTo>
                    <a:pt x="5180" y="3203"/>
                    <a:pt x="6537" y="4001"/>
                    <a:pt x="7608" y="4846"/>
                  </a:cubicBezTo>
                  <a:cubicBezTo>
                    <a:pt x="7835" y="5025"/>
                    <a:pt x="8061" y="5203"/>
                    <a:pt x="8275" y="5406"/>
                  </a:cubicBezTo>
                  <a:cubicBezTo>
                    <a:pt x="8192" y="5299"/>
                    <a:pt x="8085" y="5180"/>
                    <a:pt x="8001" y="5072"/>
                  </a:cubicBezTo>
                  <a:cubicBezTo>
                    <a:pt x="5894" y="2644"/>
                    <a:pt x="3096" y="8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21"/>
            <p:cNvSpPr/>
            <p:nvPr/>
          </p:nvSpPr>
          <p:spPr>
            <a:xfrm>
              <a:off x="6241550" y="961550"/>
              <a:ext cx="447700" cy="255725"/>
            </a:xfrm>
            <a:custGeom>
              <a:rect b="b" l="l" r="r" t="t"/>
              <a:pathLst>
                <a:path extrusionOk="0" h="10229" w="17908">
                  <a:moveTo>
                    <a:pt x="0" y="1"/>
                  </a:moveTo>
                  <a:lnTo>
                    <a:pt x="0" y="1"/>
                  </a:lnTo>
                  <a:cubicBezTo>
                    <a:pt x="1798" y="656"/>
                    <a:pt x="3393" y="1418"/>
                    <a:pt x="5132" y="2311"/>
                  </a:cubicBezTo>
                  <a:cubicBezTo>
                    <a:pt x="6739" y="3132"/>
                    <a:pt x="8335" y="3977"/>
                    <a:pt x="9870" y="4918"/>
                  </a:cubicBezTo>
                  <a:cubicBezTo>
                    <a:pt x="12097" y="6299"/>
                    <a:pt x="14228" y="7835"/>
                    <a:pt x="16455" y="9216"/>
                  </a:cubicBezTo>
                  <a:cubicBezTo>
                    <a:pt x="16955" y="9526"/>
                    <a:pt x="17431" y="9871"/>
                    <a:pt x="17907" y="10228"/>
                  </a:cubicBezTo>
                  <a:cubicBezTo>
                    <a:pt x="17645" y="9978"/>
                    <a:pt x="17383" y="9728"/>
                    <a:pt x="17109" y="9466"/>
                  </a:cubicBezTo>
                  <a:cubicBezTo>
                    <a:pt x="15681" y="8121"/>
                    <a:pt x="14288" y="6704"/>
                    <a:pt x="12680" y="5537"/>
                  </a:cubicBezTo>
                  <a:cubicBezTo>
                    <a:pt x="11002" y="4335"/>
                    <a:pt x="9180" y="3299"/>
                    <a:pt x="7323" y="2358"/>
                  </a:cubicBezTo>
                  <a:cubicBezTo>
                    <a:pt x="5001" y="1251"/>
                    <a:pt x="2524" y="4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21"/>
            <p:cNvSpPr/>
            <p:nvPr/>
          </p:nvSpPr>
          <p:spPr>
            <a:xfrm>
              <a:off x="6338575" y="926725"/>
              <a:ext cx="337575" cy="174450"/>
            </a:xfrm>
            <a:custGeom>
              <a:rect b="b" l="l" r="r" t="t"/>
              <a:pathLst>
                <a:path extrusionOk="0" h="6978" w="13503">
                  <a:moveTo>
                    <a:pt x="1" y="1"/>
                  </a:moveTo>
                  <a:lnTo>
                    <a:pt x="1" y="1"/>
                  </a:lnTo>
                  <a:cubicBezTo>
                    <a:pt x="2799" y="1156"/>
                    <a:pt x="5573" y="2668"/>
                    <a:pt x="8287" y="4097"/>
                  </a:cubicBezTo>
                  <a:cubicBezTo>
                    <a:pt x="9764" y="4930"/>
                    <a:pt x="11300" y="5609"/>
                    <a:pt x="12740" y="6478"/>
                  </a:cubicBezTo>
                  <a:cubicBezTo>
                    <a:pt x="12990" y="6633"/>
                    <a:pt x="13264" y="6799"/>
                    <a:pt x="13502" y="6978"/>
                  </a:cubicBezTo>
                  <a:cubicBezTo>
                    <a:pt x="13300" y="6787"/>
                    <a:pt x="13109" y="6609"/>
                    <a:pt x="12919" y="6430"/>
                  </a:cubicBezTo>
                  <a:cubicBezTo>
                    <a:pt x="11252" y="4894"/>
                    <a:pt x="9597" y="3704"/>
                    <a:pt x="7442" y="2525"/>
                  </a:cubicBezTo>
                  <a:cubicBezTo>
                    <a:pt x="5096" y="1382"/>
                    <a:pt x="2560" y="54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21"/>
            <p:cNvSpPr/>
            <p:nvPr/>
          </p:nvSpPr>
          <p:spPr>
            <a:xfrm>
              <a:off x="6489200" y="921075"/>
              <a:ext cx="224450" cy="113125"/>
            </a:xfrm>
            <a:custGeom>
              <a:rect b="b" l="l" r="r" t="t"/>
              <a:pathLst>
                <a:path extrusionOk="0" h="4525" w="8978">
                  <a:moveTo>
                    <a:pt x="0" y="1"/>
                  </a:moveTo>
                  <a:lnTo>
                    <a:pt x="0" y="1"/>
                  </a:lnTo>
                  <a:cubicBezTo>
                    <a:pt x="1572" y="727"/>
                    <a:pt x="3012" y="1667"/>
                    <a:pt x="4560" y="2429"/>
                  </a:cubicBezTo>
                  <a:cubicBezTo>
                    <a:pt x="6001" y="3132"/>
                    <a:pt x="6965" y="3406"/>
                    <a:pt x="8608" y="4299"/>
                  </a:cubicBezTo>
                  <a:cubicBezTo>
                    <a:pt x="8727" y="4358"/>
                    <a:pt x="8858" y="4442"/>
                    <a:pt x="8977" y="4525"/>
                  </a:cubicBezTo>
                  <a:cubicBezTo>
                    <a:pt x="8847" y="4418"/>
                    <a:pt x="8716" y="4299"/>
                    <a:pt x="8573" y="4203"/>
                  </a:cubicBezTo>
                  <a:cubicBezTo>
                    <a:pt x="7442" y="3322"/>
                    <a:pt x="6227" y="2406"/>
                    <a:pt x="4917" y="1703"/>
                  </a:cubicBezTo>
                  <a:cubicBezTo>
                    <a:pt x="3382" y="905"/>
                    <a:pt x="1715" y="29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21"/>
            <p:cNvSpPr/>
            <p:nvPr/>
          </p:nvSpPr>
          <p:spPr>
            <a:xfrm>
              <a:off x="6678200" y="919300"/>
              <a:ext cx="108375" cy="69675"/>
            </a:xfrm>
            <a:custGeom>
              <a:rect b="b" l="l" r="r" t="t"/>
              <a:pathLst>
                <a:path extrusionOk="0" h="2787" w="4335">
                  <a:moveTo>
                    <a:pt x="1" y="0"/>
                  </a:moveTo>
                  <a:lnTo>
                    <a:pt x="1" y="0"/>
                  </a:lnTo>
                  <a:cubicBezTo>
                    <a:pt x="691" y="429"/>
                    <a:pt x="1334" y="941"/>
                    <a:pt x="2013" y="1369"/>
                  </a:cubicBezTo>
                  <a:cubicBezTo>
                    <a:pt x="2727" y="1810"/>
                    <a:pt x="3787" y="2453"/>
                    <a:pt x="4335" y="2786"/>
                  </a:cubicBezTo>
                  <a:cubicBezTo>
                    <a:pt x="3061" y="1607"/>
                    <a:pt x="1691" y="5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21"/>
            <p:cNvSpPr/>
            <p:nvPr/>
          </p:nvSpPr>
          <p:spPr>
            <a:xfrm>
              <a:off x="6912450" y="1454175"/>
              <a:ext cx="181000" cy="230125"/>
            </a:xfrm>
            <a:custGeom>
              <a:rect b="b" l="l" r="r" t="t"/>
              <a:pathLst>
                <a:path extrusionOk="0" h="9205" w="7240">
                  <a:moveTo>
                    <a:pt x="1" y="1"/>
                  </a:moveTo>
                  <a:lnTo>
                    <a:pt x="1" y="1"/>
                  </a:lnTo>
                  <a:cubicBezTo>
                    <a:pt x="1692" y="1822"/>
                    <a:pt x="2835" y="3561"/>
                    <a:pt x="4132" y="5204"/>
                  </a:cubicBezTo>
                  <a:cubicBezTo>
                    <a:pt x="4728" y="5954"/>
                    <a:pt x="5359" y="6716"/>
                    <a:pt x="5990" y="7442"/>
                  </a:cubicBezTo>
                  <a:cubicBezTo>
                    <a:pt x="6383" y="7894"/>
                    <a:pt x="6668" y="8192"/>
                    <a:pt x="6966" y="8656"/>
                  </a:cubicBezTo>
                  <a:cubicBezTo>
                    <a:pt x="7061" y="8811"/>
                    <a:pt x="7168" y="9014"/>
                    <a:pt x="7240" y="9204"/>
                  </a:cubicBezTo>
                  <a:cubicBezTo>
                    <a:pt x="7216" y="8990"/>
                    <a:pt x="7157" y="8787"/>
                    <a:pt x="7085" y="8573"/>
                  </a:cubicBezTo>
                  <a:cubicBezTo>
                    <a:pt x="6811" y="7799"/>
                    <a:pt x="6383" y="7073"/>
                    <a:pt x="5918" y="6311"/>
                  </a:cubicBezTo>
                  <a:cubicBezTo>
                    <a:pt x="4430" y="3811"/>
                    <a:pt x="2454" y="15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21"/>
            <p:cNvSpPr/>
            <p:nvPr/>
          </p:nvSpPr>
          <p:spPr>
            <a:xfrm>
              <a:off x="6762750" y="1441075"/>
              <a:ext cx="252725" cy="297400"/>
            </a:xfrm>
            <a:custGeom>
              <a:rect b="b" l="l" r="r" t="t"/>
              <a:pathLst>
                <a:path extrusionOk="0" h="11896" w="10109">
                  <a:moveTo>
                    <a:pt x="0" y="1"/>
                  </a:moveTo>
                  <a:lnTo>
                    <a:pt x="0" y="1"/>
                  </a:lnTo>
                  <a:cubicBezTo>
                    <a:pt x="1560" y="1501"/>
                    <a:pt x="2905" y="3192"/>
                    <a:pt x="4262" y="4858"/>
                  </a:cubicBezTo>
                  <a:cubicBezTo>
                    <a:pt x="5953" y="6918"/>
                    <a:pt x="7668" y="8966"/>
                    <a:pt x="9394" y="11002"/>
                  </a:cubicBezTo>
                  <a:lnTo>
                    <a:pt x="10108" y="11895"/>
                  </a:lnTo>
                  <a:cubicBezTo>
                    <a:pt x="9989" y="11681"/>
                    <a:pt x="9858" y="11455"/>
                    <a:pt x="9739" y="11228"/>
                  </a:cubicBezTo>
                  <a:cubicBezTo>
                    <a:pt x="8799" y="9502"/>
                    <a:pt x="7811" y="7775"/>
                    <a:pt x="6608" y="6216"/>
                  </a:cubicBezTo>
                  <a:cubicBezTo>
                    <a:pt x="4751" y="3835"/>
                    <a:pt x="2548" y="16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21"/>
            <p:cNvSpPr/>
            <p:nvPr/>
          </p:nvSpPr>
          <p:spPr>
            <a:xfrm>
              <a:off x="6697550" y="1525025"/>
              <a:ext cx="184275" cy="229800"/>
            </a:xfrm>
            <a:custGeom>
              <a:rect b="b" l="l" r="r" t="t"/>
              <a:pathLst>
                <a:path extrusionOk="0" h="9192" w="7371">
                  <a:moveTo>
                    <a:pt x="1" y="0"/>
                  </a:moveTo>
                  <a:lnTo>
                    <a:pt x="1" y="0"/>
                  </a:lnTo>
                  <a:cubicBezTo>
                    <a:pt x="1036" y="1215"/>
                    <a:pt x="2548" y="3358"/>
                    <a:pt x="3144" y="4096"/>
                  </a:cubicBezTo>
                  <a:cubicBezTo>
                    <a:pt x="4334" y="5656"/>
                    <a:pt x="5739" y="7168"/>
                    <a:pt x="6966" y="8620"/>
                  </a:cubicBezTo>
                  <a:cubicBezTo>
                    <a:pt x="7120" y="8811"/>
                    <a:pt x="7251" y="9001"/>
                    <a:pt x="7371" y="9192"/>
                  </a:cubicBezTo>
                  <a:cubicBezTo>
                    <a:pt x="7311" y="9061"/>
                    <a:pt x="7251" y="8918"/>
                    <a:pt x="7192" y="8763"/>
                  </a:cubicBezTo>
                  <a:cubicBezTo>
                    <a:pt x="6466" y="7084"/>
                    <a:pt x="5406" y="5537"/>
                    <a:pt x="4263" y="4096"/>
                  </a:cubicBezTo>
                  <a:cubicBezTo>
                    <a:pt x="3001" y="2584"/>
                    <a:pt x="1548" y="12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21"/>
            <p:cNvSpPr/>
            <p:nvPr/>
          </p:nvSpPr>
          <p:spPr>
            <a:xfrm>
              <a:off x="6918400" y="1330350"/>
              <a:ext cx="244700" cy="293225"/>
            </a:xfrm>
            <a:custGeom>
              <a:rect b="b" l="l" r="r" t="t"/>
              <a:pathLst>
                <a:path extrusionOk="0" h="11729" w="9788">
                  <a:moveTo>
                    <a:pt x="1" y="1"/>
                  </a:moveTo>
                  <a:cubicBezTo>
                    <a:pt x="1823" y="1596"/>
                    <a:pt x="3370" y="3489"/>
                    <a:pt x="4954" y="5335"/>
                  </a:cubicBezTo>
                  <a:cubicBezTo>
                    <a:pt x="6585" y="7382"/>
                    <a:pt x="7919" y="8978"/>
                    <a:pt x="9133" y="10704"/>
                  </a:cubicBezTo>
                  <a:cubicBezTo>
                    <a:pt x="9264" y="10907"/>
                    <a:pt x="9597" y="11419"/>
                    <a:pt x="9788" y="11728"/>
                  </a:cubicBezTo>
                  <a:cubicBezTo>
                    <a:pt x="9669" y="11442"/>
                    <a:pt x="9562" y="11145"/>
                    <a:pt x="9443" y="10871"/>
                  </a:cubicBezTo>
                  <a:cubicBezTo>
                    <a:pt x="8657" y="8871"/>
                    <a:pt x="7276" y="6668"/>
                    <a:pt x="5776" y="4870"/>
                  </a:cubicBezTo>
                  <a:cubicBezTo>
                    <a:pt x="4085" y="2989"/>
                    <a:pt x="2168" y="128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21"/>
            <p:cNvSpPr/>
            <p:nvPr/>
          </p:nvSpPr>
          <p:spPr>
            <a:xfrm>
              <a:off x="6969025" y="1299400"/>
              <a:ext cx="210150" cy="214325"/>
            </a:xfrm>
            <a:custGeom>
              <a:rect b="b" l="l" r="r" t="t"/>
              <a:pathLst>
                <a:path extrusionOk="0" h="8573" w="8406">
                  <a:moveTo>
                    <a:pt x="0" y="0"/>
                  </a:moveTo>
                  <a:lnTo>
                    <a:pt x="0" y="0"/>
                  </a:lnTo>
                  <a:cubicBezTo>
                    <a:pt x="1917" y="1596"/>
                    <a:pt x="3548" y="3489"/>
                    <a:pt x="5251" y="5299"/>
                  </a:cubicBezTo>
                  <a:cubicBezTo>
                    <a:pt x="6048" y="6180"/>
                    <a:pt x="6918" y="6989"/>
                    <a:pt x="7739" y="7835"/>
                  </a:cubicBezTo>
                  <a:cubicBezTo>
                    <a:pt x="7977" y="8073"/>
                    <a:pt x="8192" y="8323"/>
                    <a:pt x="8406" y="8573"/>
                  </a:cubicBezTo>
                  <a:cubicBezTo>
                    <a:pt x="8299" y="8418"/>
                    <a:pt x="8215" y="8239"/>
                    <a:pt x="8108" y="8073"/>
                  </a:cubicBezTo>
                  <a:cubicBezTo>
                    <a:pt x="7120" y="6406"/>
                    <a:pt x="6037" y="4763"/>
                    <a:pt x="4679" y="3370"/>
                  </a:cubicBezTo>
                  <a:cubicBezTo>
                    <a:pt x="3310" y="2024"/>
                    <a:pt x="1703" y="8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21"/>
            <p:cNvSpPr/>
            <p:nvPr/>
          </p:nvSpPr>
          <p:spPr>
            <a:xfrm>
              <a:off x="7018125" y="1208600"/>
              <a:ext cx="168500" cy="178025"/>
            </a:xfrm>
            <a:custGeom>
              <a:rect b="b" l="l" r="r" t="t"/>
              <a:pathLst>
                <a:path extrusionOk="0" h="7121" w="6740">
                  <a:moveTo>
                    <a:pt x="1" y="1"/>
                  </a:moveTo>
                  <a:lnTo>
                    <a:pt x="1" y="1"/>
                  </a:lnTo>
                  <a:cubicBezTo>
                    <a:pt x="1501" y="1454"/>
                    <a:pt x="2941" y="2966"/>
                    <a:pt x="4358" y="4502"/>
                  </a:cubicBezTo>
                  <a:cubicBezTo>
                    <a:pt x="5025" y="5228"/>
                    <a:pt x="5751" y="5895"/>
                    <a:pt x="6382" y="6657"/>
                  </a:cubicBezTo>
                  <a:cubicBezTo>
                    <a:pt x="6513" y="6823"/>
                    <a:pt x="6620" y="6954"/>
                    <a:pt x="6740" y="7121"/>
                  </a:cubicBezTo>
                  <a:cubicBezTo>
                    <a:pt x="6680" y="6966"/>
                    <a:pt x="6620" y="6823"/>
                    <a:pt x="6549" y="6668"/>
                  </a:cubicBezTo>
                  <a:cubicBezTo>
                    <a:pt x="5858" y="5180"/>
                    <a:pt x="4894" y="3811"/>
                    <a:pt x="3751" y="2620"/>
                  </a:cubicBezTo>
                  <a:cubicBezTo>
                    <a:pt x="2632" y="1573"/>
                    <a:pt x="1334" y="7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21"/>
            <p:cNvSpPr/>
            <p:nvPr/>
          </p:nvSpPr>
          <p:spPr>
            <a:xfrm>
              <a:off x="6996100" y="1115150"/>
              <a:ext cx="156300" cy="135150"/>
            </a:xfrm>
            <a:custGeom>
              <a:rect b="b" l="l" r="r" t="t"/>
              <a:pathLst>
                <a:path extrusionOk="0" h="5406" w="6252">
                  <a:moveTo>
                    <a:pt x="1" y="0"/>
                  </a:moveTo>
                  <a:lnTo>
                    <a:pt x="1" y="0"/>
                  </a:lnTo>
                  <a:cubicBezTo>
                    <a:pt x="977" y="703"/>
                    <a:pt x="1917" y="1632"/>
                    <a:pt x="2870" y="2489"/>
                  </a:cubicBezTo>
                  <a:cubicBezTo>
                    <a:pt x="3858" y="3382"/>
                    <a:pt x="4930" y="4144"/>
                    <a:pt x="5894" y="5049"/>
                  </a:cubicBezTo>
                  <a:lnTo>
                    <a:pt x="6251" y="5406"/>
                  </a:lnTo>
                  <a:cubicBezTo>
                    <a:pt x="6156" y="5287"/>
                    <a:pt x="6085" y="5168"/>
                    <a:pt x="6013" y="5061"/>
                  </a:cubicBezTo>
                  <a:cubicBezTo>
                    <a:pt x="4513" y="2882"/>
                    <a:pt x="2465" y="10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21"/>
            <p:cNvSpPr/>
            <p:nvPr/>
          </p:nvSpPr>
          <p:spPr>
            <a:xfrm>
              <a:off x="6769575" y="890425"/>
              <a:ext cx="155100" cy="98250"/>
            </a:xfrm>
            <a:custGeom>
              <a:rect b="b" l="l" r="r" t="t"/>
              <a:pathLst>
                <a:path extrusionOk="0" h="3930" w="6204">
                  <a:moveTo>
                    <a:pt x="1" y="0"/>
                  </a:moveTo>
                  <a:lnTo>
                    <a:pt x="1" y="0"/>
                  </a:lnTo>
                  <a:cubicBezTo>
                    <a:pt x="1096" y="703"/>
                    <a:pt x="1858" y="1405"/>
                    <a:pt x="2942" y="2131"/>
                  </a:cubicBezTo>
                  <a:cubicBezTo>
                    <a:pt x="3787" y="2679"/>
                    <a:pt x="4418" y="3001"/>
                    <a:pt x="5275" y="3441"/>
                  </a:cubicBezTo>
                  <a:cubicBezTo>
                    <a:pt x="5588" y="3603"/>
                    <a:pt x="5878" y="3765"/>
                    <a:pt x="6178" y="3916"/>
                  </a:cubicBezTo>
                  <a:lnTo>
                    <a:pt x="6178" y="3916"/>
                  </a:lnTo>
                  <a:cubicBezTo>
                    <a:pt x="6161" y="3904"/>
                    <a:pt x="6150" y="3887"/>
                    <a:pt x="6133" y="3870"/>
                  </a:cubicBezTo>
                  <a:cubicBezTo>
                    <a:pt x="5299" y="3143"/>
                    <a:pt x="4490" y="2381"/>
                    <a:pt x="3585" y="1750"/>
                  </a:cubicBezTo>
                  <a:cubicBezTo>
                    <a:pt x="2477" y="1000"/>
                    <a:pt x="1287" y="334"/>
                    <a:pt x="1" y="0"/>
                  </a:cubicBezTo>
                  <a:close/>
                  <a:moveTo>
                    <a:pt x="6178" y="3916"/>
                  </a:moveTo>
                  <a:cubicBezTo>
                    <a:pt x="6186" y="3921"/>
                    <a:pt x="6194" y="3926"/>
                    <a:pt x="6204" y="3929"/>
                  </a:cubicBezTo>
                  <a:cubicBezTo>
                    <a:pt x="6195" y="3925"/>
                    <a:pt x="6187" y="3921"/>
                    <a:pt x="6178" y="391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21"/>
            <p:cNvSpPr/>
            <p:nvPr/>
          </p:nvSpPr>
          <p:spPr>
            <a:xfrm>
              <a:off x="6923775" y="874350"/>
              <a:ext cx="444725" cy="411675"/>
            </a:xfrm>
            <a:custGeom>
              <a:rect b="b" l="l" r="r" t="t"/>
              <a:pathLst>
                <a:path extrusionOk="0" h="16467" w="17789">
                  <a:moveTo>
                    <a:pt x="0" y="0"/>
                  </a:moveTo>
                  <a:cubicBezTo>
                    <a:pt x="1417" y="786"/>
                    <a:pt x="2763" y="1727"/>
                    <a:pt x="4132" y="2620"/>
                  </a:cubicBezTo>
                  <a:cubicBezTo>
                    <a:pt x="5703" y="3667"/>
                    <a:pt x="7346" y="4739"/>
                    <a:pt x="8609" y="5787"/>
                  </a:cubicBezTo>
                  <a:cubicBezTo>
                    <a:pt x="11276" y="8037"/>
                    <a:pt x="13859" y="11014"/>
                    <a:pt x="15693" y="13466"/>
                  </a:cubicBezTo>
                  <a:cubicBezTo>
                    <a:pt x="16395" y="14466"/>
                    <a:pt x="17110" y="15443"/>
                    <a:pt x="17788" y="16467"/>
                  </a:cubicBezTo>
                  <a:cubicBezTo>
                    <a:pt x="17610" y="15990"/>
                    <a:pt x="16848" y="14562"/>
                    <a:pt x="16419" y="13788"/>
                  </a:cubicBezTo>
                  <a:cubicBezTo>
                    <a:pt x="15419" y="12026"/>
                    <a:pt x="14169" y="10394"/>
                    <a:pt x="12823" y="8894"/>
                  </a:cubicBezTo>
                  <a:cubicBezTo>
                    <a:pt x="11645" y="7585"/>
                    <a:pt x="10418" y="6322"/>
                    <a:pt x="9085" y="5179"/>
                  </a:cubicBezTo>
                  <a:cubicBezTo>
                    <a:pt x="6406" y="2941"/>
                    <a:pt x="3263" y="125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21"/>
            <p:cNvSpPr/>
            <p:nvPr/>
          </p:nvSpPr>
          <p:spPr>
            <a:xfrm>
              <a:off x="7055325" y="874950"/>
              <a:ext cx="310500" cy="274450"/>
            </a:xfrm>
            <a:custGeom>
              <a:rect b="b" l="l" r="r" t="t"/>
              <a:pathLst>
                <a:path extrusionOk="0" h="10978" w="12420">
                  <a:moveTo>
                    <a:pt x="1" y="0"/>
                  </a:moveTo>
                  <a:cubicBezTo>
                    <a:pt x="1930" y="1131"/>
                    <a:pt x="4609" y="3036"/>
                    <a:pt x="5811" y="3989"/>
                  </a:cubicBezTo>
                  <a:cubicBezTo>
                    <a:pt x="6680" y="4655"/>
                    <a:pt x="7716" y="5489"/>
                    <a:pt x="8704" y="6441"/>
                  </a:cubicBezTo>
                  <a:cubicBezTo>
                    <a:pt x="9609" y="7334"/>
                    <a:pt x="10431" y="8311"/>
                    <a:pt x="11264" y="9263"/>
                  </a:cubicBezTo>
                  <a:cubicBezTo>
                    <a:pt x="11671" y="9728"/>
                    <a:pt x="12022" y="10216"/>
                    <a:pt x="12359" y="10816"/>
                  </a:cubicBezTo>
                  <a:lnTo>
                    <a:pt x="12359" y="10816"/>
                  </a:lnTo>
                  <a:cubicBezTo>
                    <a:pt x="12196" y="10375"/>
                    <a:pt x="12011" y="9913"/>
                    <a:pt x="11788" y="9489"/>
                  </a:cubicBezTo>
                  <a:cubicBezTo>
                    <a:pt x="10967" y="8073"/>
                    <a:pt x="10038" y="6691"/>
                    <a:pt x="8895" y="5501"/>
                  </a:cubicBezTo>
                  <a:cubicBezTo>
                    <a:pt x="6383" y="3048"/>
                    <a:pt x="3239" y="1310"/>
                    <a:pt x="1" y="0"/>
                  </a:cubicBezTo>
                  <a:close/>
                  <a:moveTo>
                    <a:pt x="12359" y="10816"/>
                  </a:moveTo>
                  <a:cubicBezTo>
                    <a:pt x="12380" y="10870"/>
                    <a:pt x="12400" y="10924"/>
                    <a:pt x="12419" y="10978"/>
                  </a:cubicBezTo>
                  <a:cubicBezTo>
                    <a:pt x="12419" y="10930"/>
                    <a:pt x="12395" y="10894"/>
                    <a:pt x="12383" y="10859"/>
                  </a:cubicBezTo>
                  <a:cubicBezTo>
                    <a:pt x="12375" y="10844"/>
                    <a:pt x="12367" y="10830"/>
                    <a:pt x="12359" y="1081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21"/>
            <p:cNvSpPr/>
            <p:nvPr/>
          </p:nvSpPr>
          <p:spPr>
            <a:xfrm>
              <a:off x="7198200" y="885350"/>
              <a:ext cx="180700" cy="129525"/>
            </a:xfrm>
            <a:custGeom>
              <a:rect b="b" l="l" r="r" t="t"/>
              <a:pathLst>
                <a:path extrusionOk="0" h="5181" w="7228">
                  <a:moveTo>
                    <a:pt x="1" y="1"/>
                  </a:moveTo>
                  <a:lnTo>
                    <a:pt x="1" y="1"/>
                  </a:lnTo>
                  <a:cubicBezTo>
                    <a:pt x="1275" y="656"/>
                    <a:pt x="2156" y="1453"/>
                    <a:pt x="3061" y="2132"/>
                  </a:cubicBezTo>
                  <a:cubicBezTo>
                    <a:pt x="4180" y="3025"/>
                    <a:pt x="5502" y="3858"/>
                    <a:pt x="6585" y="4680"/>
                  </a:cubicBezTo>
                  <a:cubicBezTo>
                    <a:pt x="6799" y="4835"/>
                    <a:pt x="7002" y="5013"/>
                    <a:pt x="7228" y="5180"/>
                  </a:cubicBezTo>
                  <a:cubicBezTo>
                    <a:pt x="7157" y="5085"/>
                    <a:pt x="7097" y="5013"/>
                    <a:pt x="7026" y="4942"/>
                  </a:cubicBezTo>
                  <a:cubicBezTo>
                    <a:pt x="5097" y="2811"/>
                    <a:pt x="2823" y="77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21"/>
            <p:cNvSpPr/>
            <p:nvPr/>
          </p:nvSpPr>
          <p:spPr>
            <a:xfrm>
              <a:off x="6481750" y="1581575"/>
              <a:ext cx="536700" cy="842400"/>
            </a:xfrm>
            <a:custGeom>
              <a:rect b="b" l="l" r="r" t="t"/>
              <a:pathLst>
                <a:path extrusionOk="0" h="33696" w="21468">
                  <a:moveTo>
                    <a:pt x="1" y="0"/>
                  </a:moveTo>
                  <a:cubicBezTo>
                    <a:pt x="3441" y="3239"/>
                    <a:pt x="6954" y="6430"/>
                    <a:pt x="9930" y="10097"/>
                  </a:cubicBezTo>
                  <a:cubicBezTo>
                    <a:pt x="12133" y="12859"/>
                    <a:pt x="14348" y="15836"/>
                    <a:pt x="16193" y="19074"/>
                  </a:cubicBezTo>
                  <a:cubicBezTo>
                    <a:pt x="17919" y="22134"/>
                    <a:pt x="19098" y="24908"/>
                    <a:pt x="20039" y="28290"/>
                  </a:cubicBezTo>
                  <a:cubicBezTo>
                    <a:pt x="20324" y="29242"/>
                    <a:pt x="20563" y="30230"/>
                    <a:pt x="20801" y="31207"/>
                  </a:cubicBezTo>
                  <a:cubicBezTo>
                    <a:pt x="21003" y="32028"/>
                    <a:pt x="21229" y="32850"/>
                    <a:pt x="21360" y="33695"/>
                  </a:cubicBezTo>
                  <a:cubicBezTo>
                    <a:pt x="21467" y="32731"/>
                    <a:pt x="21182" y="30326"/>
                    <a:pt x="20932" y="28885"/>
                  </a:cubicBezTo>
                  <a:cubicBezTo>
                    <a:pt x="19622" y="22408"/>
                    <a:pt x="15586" y="16312"/>
                    <a:pt x="11764" y="11395"/>
                  </a:cubicBezTo>
                  <a:cubicBezTo>
                    <a:pt x="9740" y="8763"/>
                    <a:pt x="7537" y="6275"/>
                    <a:pt x="5096" y="4013"/>
                  </a:cubicBezTo>
                  <a:cubicBezTo>
                    <a:pt x="3489" y="2572"/>
                    <a:pt x="1763" y="12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21"/>
            <p:cNvSpPr/>
            <p:nvPr/>
          </p:nvSpPr>
          <p:spPr>
            <a:xfrm>
              <a:off x="6591300" y="1762250"/>
              <a:ext cx="164925" cy="209275"/>
            </a:xfrm>
            <a:custGeom>
              <a:rect b="b" l="l" r="r" t="t"/>
              <a:pathLst>
                <a:path extrusionOk="0" h="8371" w="6597">
                  <a:moveTo>
                    <a:pt x="0" y="1"/>
                  </a:moveTo>
                  <a:cubicBezTo>
                    <a:pt x="1119" y="1417"/>
                    <a:pt x="2441" y="3263"/>
                    <a:pt x="3381" y="4453"/>
                  </a:cubicBezTo>
                  <a:cubicBezTo>
                    <a:pt x="4405" y="5799"/>
                    <a:pt x="5501" y="7073"/>
                    <a:pt x="6596" y="8371"/>
                  </a:cubicBezTo>
                  <a:cubicBezTo>
                    <a:pt x="5846" y="6966"/>
                    <a:pt x="5132" y="5537"/>
                    <a:pt x="4179" y="4275"/>
                  </a:cubicBezTo>
                  <a:cubicBezTo>
                    <a:pt x="2977" y="2679"/>
                    <a:pt x="1500" y="13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21"/>
            <p:cNvSpPr/>
            <p:nvPr/>
          </p:nvSpPr>
          <p:spPr>
            <a:xfrm>
              <a:off x="6604675" y="2024775"/>
              <a:ext cx="197975" cy="292325"/>
            </a:xfrm>
            <a:custGeom>
              <a:rect b="b" l="l" r="r" t="t"/>
              <a:pathLst>
                <a:path extrusionOk="0" h="11693" w="7919">
                  <a:moveTo>
                    <a:pt x="1" y="1"/>
                  </a:moveTo>
                  <a:lnTo>
                    <a:pt x="1" y="1"/>
                  </a:lnTo>
                  <a:cubicBezTo>
                    <a:pt x="1180" y="1513"/>
                    <a:pt x="2227" y="3180"/>
                    <a:pt x="3287" y="4799"/>
                  </a:cubicBezTo>
                  <a:cubicBezTo>
                    <a:pt x="4644" y="6823"/>
                    <a:pt x="5966" y="8871"/>
                    <a:pt x="7335" y="10859"/>
                  </a:cubicBezTo>
                  <a:cubicBezTo>
                    <a:pt x="7526" y="11145"/>
                    <a:pt x="7728" y="11431"/>
                    <a:pt x="7918" y="11693"/>
                  </a:cubicBezTo>
                  <a:cubicBezTo>
                    <a:pt x="7823" y="11514"/>
                    <a:pt x="7740" y="11312"/>
                    <a:pt x="7668" y="11109"/>
                  </a:cubicBezTo>
                  <a:cubicBezTo>
                    <a:pt x="6930" y="9300"/>
                    <a:pt x="6061" y="7454"/>
                    <a:pt x="4954" y="5728"/>
                  </a:cubicBezTo>
                  <a:cubicBezTo>
                    <a:pt x="3561" y="3632"/>
                    <a:pt x="1918" y="16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21"/>
            <p:cNvSpPr/>
            <p:nvPr/>
          </p:nvSpPr>
          <p:spPr>
            <a:xfrm>
              <a:off x="6682375" y="2043525"/>
              <a:ext cx="111375" cy="146400"/>
            </a:xfrm>
            <a:custGeom>
              <a:rect b="b" l="l" r="r" t="t"/>
              <a:pathLst>
                <a:path extrusionOk="0" h="5856" w="4455">
                  <a:moveTo>
                    <a:pt x="0" y="1"/>
                  </a:moveTo>
                  <a:lnTo>
                    <a:pt x="0" y="1"/>
                  </a:lnTo>
                  <a:cubicBezTo>
                    <a:pt x="786" y="894"/>
                    <a:pt x="1441" y="1906"/>
                    <a:pt x="2179" y="2954"/>
                  </a:cubicBezTo>
                  <a:cubicBezTo>
                    <a:pt x="2810" y="3847"/>
                    <a:pt x="3560" y="4680"/>
                    <a:pt x="4227" y="5561"/>
                  </a:cubicBezTo>
                  <a:cubicBezTo>
                    <a:pt x="4271" y="5606"/>
                    <a:pt x="4442" y="5856"/>
                    <a:pt x="4451" y="5856"/>
                  </a:cubicBezTo>
                  <a:cubicBezTo>
                    <a:pt x="4454" y="5856"/>
                    <a:pt x="4439" y="5827"/>
                    <a:pt x="4394" y="5752"/>
                  </a:cubicBezTo>
                  <a:cubicBezTo>
                    <a:pt x="3858" y="4704"/>
                    <a:pt x="3322" y="3632"/>
                    <a:pt x="2632" y="2680"/>
                  </a:cubicBezTo>
                  <a:cubicBezTo>
                    <a:pt x="1893" y="1668"/>
                    <a:pt x="1000" y="7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21"/>
            <p:cNvSpPr/>
            <p:nvPr/>
          </p:nvSpPr>
          <p:spPr>
            <a:xfrm>
              <a:off x="6824650" y="1847975"/>
              <a:ext cx="265525" cy="485500"/>
            </a:xfrm>
            <a:custGeom>
              <a:rect b="b" l="l" r="r" t="t"/>
              <a:pathLst>
                <a:path extrusionOk="0" h="19420" w="10621">
                  <a:moveTo>
                    <a:pt x="1" y="1"/>
                  </a:moveTo>
                  <a:cubicBezTo>
                    <a:pt x="1203" y="1667"/>
                    <a:pt x="2298" y="3406"/>
                    <a:pt x="3430" y="5132"/>
                  </a:cubicBezTo>
                  <a:cubicBezTo>
                    <a:pt x="4418" y="6632"/>
                    <a:pt x="5442" y="8121"/>
                    <a:pt x="6275" y="9716"/>
                  </a:cubicBezTo>
                  <a:cubicBezTo>
                    <a:pt x="7859" y="12633"/>
                    <a:pt x="8716" y="15110"/>
                    <a:pt x="10014" y="17979"/>
                  </a:cubicBezTo>
                  <a:cubicBezTo>
                    <a:pt x="10216" y="18455"/>
                    <a:pt x="10418" y="18943"/>
                    <a:pt x="10621" y="19420"/>
                  </a:cubicBezTo>
                  <a:cubicBezTo>
                    <a:pt x="10538" y="19098"/>
                    <a:pt x="10442" y="18741"/>
                    <a:pt x="10371" y="18396"/>
                  </a:cubicBezTo>
                  <a:cubicBezTo>
                    <a:pt x="9787" y="16014"/>
                    <a:pt x="9025" y="13657"/>
                    <a:pt x="7990" y="11442"/>
                  </a:cubicBezTo>
                  <a:cubicBezTo>
                    <a:pt x="5977" y="7228"/>
                    <a:pt x="3227" y="337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21"/>
            <p:cNvSpPr/>
            <p:nvPr/>
          </p:nvSpPr>
          <p:spPr>
            <a:xfrm>
              <a:off x="6891625" y="2218250"/>
              <a:ext cx="68775" cy="228050"/>
            </a:xfrm>
            <a:custGeom>
              <a:rect b="b" l="l" r="r" t="t"/>
              <a:pathLst>
                <a:path extrusionOk="0" h="9122" w="2751">
                  <a:moveTo>
                    <a:pt x="0" y="1"/>
                  </a:moveTo>
                  <a:cubicBezTo>
                    <a:pt x="989" y="2823"/>
                    <a:pt x="1882" y="5692"/>
                    <a:pt x="2644" y="8597"/>
                  </a:cubicBezTo>
                  <a:cubicBezTo>
                    <a:pt x="2679" y="8764"/>
                    <a:pt x="2703" y="8942"/>
                    <a:pt x="2751" y="9121"/>
                  </a:cubicBezTo>
                  <a:lnTo>
                    <a:pt x="2751" y="8669"/>
                  </a:lnTo>
                  <a:cubicBezTo>
                    <a:pt x="2632" y="5609"/>
                    <a:pt x="1584" y="262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21"/>
            <p:cNvSpPr/>
            <p:nvPr/>
          </p:nvSpPr>
          <p:spPr>
            <a:xfrm>
              <a:off x="6898175" y="2342675"/>
              <a:ext cx="23250" cy="116125"/>
            </a:xfrm>
            <a:custGeom>
              <a:rect b="b" l="l" r="r" t="t"/>
              <a:pathLst>
                <a:path extrusionOk="0" h="4645" w="930">
                  <a:moveTo>
                    <a:pt x="0" y="1"/>
                  </a:moveTo>
                  <a:lnTo>
                    <a:pt x="0" y="1"/>
                  </a:lnTo>
                  <a:cubicBezTo>
                    <a:pt x="108" y="620"/>
                    <a:pt x="191" y="1668"/>
                    <a:pt x="250" y="2108"/>
                  </a:cubicBezTo>
                  <a:cubicBezTo>
                    <a:pt x="358" y="2965"/>
                    <a:pt x="596" y="3799"/>
                    <a:pt x="727" y="4644"/>
                  </a:cubicBezTo>
                  <a:cubicBezTo>
                    <a:pt x="929" y="3072"/>
                    <a:pt x="703" y="142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21"/>
            <p:cNvSpPr/>
            <p:nvPr/>
          </p:nvSpPr>
          <p:spPr>
            <a:xfrm>
              <a:off x="6941025" y="1885775"/>
              <a:ext cx="210475" cy="406025"/>
            </a:xfrm>
            <a:custGeom>
              <a:rect b="b" l="l" r="r" t="t"/>
              <a:pathLst>
                <a:path extrusionOk="0" h="16241" w="8419">
                  <a:moveTo>
                    <a:pt x="1" y="1"/>
                  </a:moveTo>
                  <a:lnTo>
                    <a:pt x="1" y="1"/>
                  </a:lnTo>
                  <a:cubicBezTo>
                    <a:pt x="1037" y="1727"/>
                    <a:pt x="2168" y="3394"/>
                    <a:pt x="3108" y="5180"/>
                  </a:cubicBezTo>
                  <a:cubicBezTo>
                    <a:pt x="4835" y="8395"/>
                    <a:pt x="6323" y="11728"/>
                    <a:pt x="7871" y="15038"/>
                  </a:cubicBezTo>
                  <a:cubicBezTo>
                    <a:pt x="8049" y="15443"/>
                    <a:pt x="8240" y="15824"/>
                    <a:pt x="8419" y="16241"/>
                  </a:cubicBezTo>
                  <a:cubicBezTo>
                    <a:pt x="8347" y="15931"/>
                    <a:pt x="8252" y="15598"/>
                    <a:pt x="8169" y="15288"/>
                  </a:cubicBezTo>
                  <a:cubicBezTo>
                    <a:pt x="7168" y="11716"/>
                    <a:pt x="5621" y="8311"/>
                    <a:pt x="3763" y="5096"/>
                  </a:cubicBezTo>
                  <a:cubicBezTo>
                    <a:pt x="2692" y="3263"/>
                    <a:pt x="1334" y="163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21"/>
            <p:cNvSpPr/>
            <p:nvPr/>
          </p:nvSpPr>
          <p:spPr>
            <a:xfrm>
              <a:off x="7030625" y="1897100"/>
              <a:ext cx="194700" cy="418525"/>
            </a:xfrm>
            <a:custGeom>
              <a:rect b="b" l="l" r="r" t="t"/>
              <a:pathLst>
                <a:path extrusionOk="0" h="16741" w="7788">
                  <a:moveTo>
                    <a:pt x="1" y="0"/>
                  </a:moveTo>
                  <a:lnTo>
                    <a:pt x="1" y="0"/>
                  </a:lnTo>
                  <a:cubicBezTo>
                    <a:pt x="1846" y="2858"/>
                    <a:pt x="3334" y="5941"/>
                    <a:pt x="4716" y="9037"/>
                  </a:cubicBezTo>
                  <a:cubicBezTo>
                    <a:pt x="5418" y="10644"/>
                    <a:pt x="6406" y="13228"/>
                    <a:pt x="7335" y="15502"/>
                  </a:cubicBezTo>
                  <a:cubicBezTo>
                    <a:pt x="7490" y="15919"/>
                    <a:pt x="7633" y="16324"/>
                    <a:pt x="7787" y="16740"/>
                  </a:cubicBezTo>
                  <a:cubicBezTo>
                    <a:pt x="7728" y="16466"/>
                    <a:pt x="7668" y="16193"/>
                    <a:pt x="7609" y="15919"/>
                  </a:cubicBezTo>
                  <a:cubicBezTo>
                    <a:pt x="7180" y="14002"/>
                    <a:pt x="6763" y="12073"/>
                    <a:pt x="6073" y="10204"/>
                  </a:cubicBezTo>
                  <a:cubicBezTo>
                    <a:pt x="4644" y="6501"/>
                    <a:pt x="2715" y="294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21"/>
            <p:cNvSpPr/>
            <p:nvPr/>
          </p:nvSpPr>
          <p:spPr>
            <a:xfrm>
              <a:off x="7116650" y="1881900"/>
              <a:ext cx="197675" cy="482525"/>
            </a:xfrm>
            <a:custGeom>
              <a:rect b="b" l="l" r="r" t="t"/>
              <a:pathLst>
                <a:path extrusionOk="0" h="19301" w="7907">
                  <a:moveTo>
                    <a:pt x="1" y="1"/>
                  </a:moveTo>
                  <a:cubicBezTo>
                    <a:pt x="1679" y="3192"/>
                    <a:pt x="3382" y="6811"/>
                    <a:pt x="4668" y="9883"/>
                  </a:cubicBezTo>
                  <a:cubicBezTo>
                    <a:pt x="5716" y="12479"/>
                    <a:pt x="6537" y="15157"/>
                    <a:pt x="7442" y="17824"/>
                  </a:cubicBezTo>
                  <a:cubicBezTo>
                    <a:pt x="7609" y="18301"/>
                    <a:pt x="7752" y="18789"/>
                    <a:pt x="7906" y="19301"/>
                  </a:cubicBezTo>
                  <a:cubicBezTo>
                    <a:pt x="7847" y="18991"/>
                    <a:pt x="7763" y="18646"/>
                    <a:pt x="7704" y="18313"/>
                  </a:cubicBezTo>
                  <a:cubicBezTo>
                    <a:pt x="7251" y="16170"/>
                    <a:pt x="6799" y="14026"/>
                    <a:pt x="6120" y="11967"/>
                  </a:cubicBezTo>
                  <a:cubicBezTo>
                    <a:pt x="4692" y="7704"/>
                    <a:pt x="2703" y="359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21"/>
            <p:cNvSpPr/>
            <p:nvPr/>
          </p:nvSpPr>
          <p:spPr>
            <a:xfrm>
              <a:off x="7189875" y="1819700"/>
              <a:ext cx="172950" cy="466150"/>
            </a:xfrm>
            <a:custGeom>
              <a:rect b="b" l="l" r="r" t="t"/>
              <a:pathLst>
                <a:path extrusionOk="0" h="18646" w="6918">
                  <a:moveTo>
                    <a:pt x="0" y="0"/>
                  </a:moveTo>
                  <a:lnTo>
                    <a:pt x="0" y="0"/>
                  </a:lnTo>
                  <a:cubicBezTo>
                    <a:pt x="977" y="1894"/>
                    <a:pt x="1870" y="3953"/>
                    <a:pt x="2608" y="5680"/>
                  </a:cubicBezTo>
                  <a:cubicBezTo>
                    <a:pt x="2965" y="6537"/>
                    <a:pt x="3691" y="8216"/>
                    <a:pt x="4227" y="9775"/>
                  </a:cubicBezTo>
                  <a:cubicBezTo>
                    <a:pt x="4644" y="10978"/>
                    <a:pt x="4965" y="12216"/>
                    <a:pt x="5323" y="13454"/>
                  </a:cubicBezTo>
                  <a:cubicBezTo>
                    <a:pt x="5704" y="14717"/>
                    <a:pt x="6120" y="15967"/>
                    <a:pt x="6501" y="17229"/>
                  </a:cubicBezTo>
                  <a:cubicBezTo>
                    <a:pt x="6656" y="17693"/>
                    <a:pt x="6799" y="18169"/>
                    <a:pt x="6918" y="18646"/>
                  </a:cubicBezTo>
                  <a:cubicBezTo>
                    <a:pt x="6870" y="18348"/>
                    <a:pt x="6835" y="18038"/>
                    <a:pt x="6787" y="17741"/>
                  </a:cubicBezTo>
                  <a:cubicBezTo>
                    <a:pt x="6489" y="15610"/>
                    <a:pt x="6180" y="13478"/>
                    <a:pt x="5608" y="11395"/>
                  </a:cubicBezTo>
                  <a:cubicBezTo>
                    <a:pt x="4430" y="7311"/>
                    <a:pt x="2548" y="341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21"/>
            <p:cNvSpPr/>
            <p:nvPr/>
          </p:nvSpPr>
          <p:spPr>
            <a:xfrm>
              <a:off x="7262500" y="1758975"/>
              <a:ext cx="110150" cy="297375"/>
            </a:xfrm>
            <a:custGeom>
              <a:rect b="b" l="l" r="r" t="t"/>
              <a:pathLst>
                <a:path extrusionOk="0" h="11895" w="4406">
                  <a:moveTo>
                    <a:pt x="1" y="1"/>
                  </a:moveTo>
                  <a:lnTo>
                    <a:pt x="1" y="1"/>
                  </a:lnTo>
                  <a:cubicBezTo>
                    <a:pt x="917" y="1965"/>
                    <a:pt x="1608" y="4073"/>
                    <a:pt x="2346" y="6204"/>
                  </a:cubicBezTo>
                  <a:cubicBezTo>
                    <a:pt x="2941" y="7966"/>
                    <a:pt x="3537" y="9335"/>
                    <a:pt x="4120" y="11038"/>
                  </a:cubicBezTo>
                  <a:cubicBezTo>
                    <a:pt x="4215" y="11323"/>
                    <a:pt x="4299" y="11609"/>
                    <a:pt x="4406" y="11895"/>
                  </a:cubicBezTo>
                  <a:cubicBezTo>
                    <a:pt x="4370" y="11704"/>
                    <a:pt x="4346" y="11490"/>
                    <a:pt x="4311" y="11288"/>
                  </a:cubicBezTo>
                  <a:cubicBezTo>
                    <a:pt x="3811" y="7204"/>
                    <a:pt x="2441" y="333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21"/>
            <p:cNvSpPr/>
            <p:nvPr/>
          </p:nvSpPr>
          <p:spPr>
            <a:xfrm>
              <a:off x="7318750" y="1664025"/>
              <a:ext cx="65525" cy="150050"/>
            </a:xfrm>
            <a:custGeom>
              <a:rect b="b" l="l" r="r" t="t"/>
              <a:pathLst>
                <a:path extrusionOk="0" h="6002" w="2621">
                  <a:moveTo>
                    <a:pt x="1" y="0"/>
                  </a:moveTo>
                  <a:cubicBezTo>
                    <a:pt x="560" y="1227"/>
                    <a:pt x="870" y="2013"/>
                    <a:pt x="1394" y="3168"/>
                  </a:cubicBezTo>
                  <a:cubicBezTo>
                    <a:pt x="1846" y="4037"/>
                    <a:pt x="2239" y="4799"/>
                    <a:pt x="2525" y="5692"/>
                  </a:cubicBezTo>
                  <a:cubicBezTo>
                    <a:pt x="2561" y="5799"/>
                    <a:pt x="2585" y="5882"/>
                    <a:pt x="2620" y="6001"/>
                  </a:cubicBezTo>
                  <a:cubicBezTo>
                    <a:pt x="2620" y="5906"/>
                    <a:pt x="2620" y="5835"/>
                    <a:pt x="2596" y="5763"/>
                  </a:cubicBezTo>
                  <a:cubicBezTo>
                    <a:pt x="2454" y="3608"/>
                    <a:pt x="1287" y="16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21"/>
            <p:cNvSpPr/>
            <p:nvPr/>
          </p:nvSpPr>
          <p:spPr>
            <a:xfrm>
              <a:off x="7347625" y="1559550"/>
              <a:ext cx="19675" cy="54500"/>
            </a:xfrm>
            <a:custGeom>
              <a:rect b="b" l="l" r="r" t="t"/>
              <a:pathLst>
                <a:path extrusionOk="0" h="2180" w="787">
                  <a:moveTo>
                    <a:pt x="1" y="0"/>
                  </a:moveTo>
                  <a:lnTo>
                    <a:pt x="1" y="0"/>
                  </a:lnTo>
                  <a:cubicBezTo>
                    <a:pt x="179" y="751"/>
                    <a:pt x="465" y="1477"/>
                    <a:pt x="787" y="2179"/>
                  </a:cubicBezTo>
                  <a:cubicBezTo>
                    <a:pt x="608" y="1417"/>
                    <a:pt x="358" y="6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21"/>
            <p:cNvSpPr/>
            <p:nvPr/>
          </p:nvSpPr>
          <p:spPr>
            <a:xfrm>
              <a:off x="7326500" y="2399225"/>
              <a:ext cx="46450" cy="298575"/>
            </a:xfrm>
            <a:custGeom>
              <a:rect b="b" l="l" r="r" t="t"/>
              <a:pathLst>
                <a:path extrusionOk="0" h="11943" w="1858">
                  <a:moveTo>
                    <a:pt x="0" y="1"/>
                  </a:moveTo>
                  <a:lnTo>
                    <a:pt x="0" y="1"/>
                  </a:lnTo>
                  <a:cubicBezTo>
                    <a:pt x="441" y="1823"/>
                    <a:pt x="548" y="3323"/>
                    <a:pt x="774" y="5156"/>
                  </a:cubicBezTo>
                  <a:cubicBezTo>
                    <a:pt x="977" y="7121"/>
                    <a:pt x="1215" y="9073"/>
                    <a:pt x="1358" y="11038"/>
                  </a:cubicBezTo>
                  <a:cubicBezTo>
                    <a:pt x="1382" y="11336"/>
                    <a:pt x="1393" y="11645"/>
                    <a:pt x="1393" y="11943"/>
                  </a:cubicBezTo>
                  <a:cubicBezTo>
                    <a:pt x="1429" y="11740"/>
                    <a:pt x="1453" y="11562"/>
                    <a:pt x="1489" y="11371"/>
                  </a:cubicBezTo>
                  <a:cubicBezTo>
                    <a:pt x="1751" y="9621"/>
                    <a:pt x="1858" y="7835"/>
                    <a:pt x="1679" y="6061"/>
                  </a:cubicBezTo>
                  <a:cubicBezTo>
                    <a:pt x="1453" y="3978"/>
                    <a:pt x="917" y="189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21"/>
            <p:cNvSpPr/>
            <p:nvPr/>
          </p:nvSpPr>
          <p:spPr>
            <a:xfrm>
              <a:off x="7375325" y="2346250"/>
              <a:ext cx="8050" cy="41100"/>
            </a:xfrm>
            <a:custGeom>
              <a:rect b="b" l="l" r="r" t="t"/>
              <a:pathLst>
                <a:path extrusionOk="0" h="1644" w="322">
                  <a:moveTo>
                    <a:pt x="0" y="1"/>
                  </a:moveTo>
                  <a:cubicBezTo>
                    <a:pt x="24" y="560"/>
                    <a:pt x="143" y="1132"/>
                    <a:pt x="322" y="1644"/>
                  </a:cubicBezTo>
                  <a:cubicBezTo>
                    <a:pt x="298" y="1084"/>
                    <a:pt x="191" y="53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21"/>
            <p:cNvSpPr/>
            <p:nvPr/>
          </p:nvSpPr>
          <p:spPr>
            <a:xfrm>
              <a:off x="7135700" y="2443875"/>
              <a:ext cx="24425" cy="106300"/>
            </a:xfrm>
            <a:custGeom>
              <a:rect b="b" l="l" r="r" t="t"/>
              <a:pathLst>
                <a:path extrusionOk="0" h="4252" w="977">
                  <a:moveTo>
                    <a:pt x="1" y="1"/>
                  </a:moveTo>
                  <a:lnTo>
                    <a:pt x="1" y="1"/>
                  </a:lnTo>
                  <a:cubicBezTo>
                    <a:pt x="84" y="703"/>
                    <a:pt x="132" y="989"/>
                    <a:pt x="215" y="1644"/>
                  </a:cubicBezTo>
                  <a:cubicBezTo>
                    <a:pt x="358" y="2501"/>
                    <a:pt x="632" y="3477"/>
                    <a:pt x="894" y="4251"/>
                  </a:cubicBezTo>
                  <a:cubicBezTo>
                    <a:pt x="977" y="2775"/>
                    <a:pt x="667" y="131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21"/>
            <p:cNvSpPr/>
            <p:nvPr/>
          </p:nvSpPr>
          <p:spPr>
            <a:xfrm>
              <a:off x="7060400" y="2475125"/>
              <a:ext cx="16675" cy="73550"/>
            </a:xfrm>
            <a:custGeom>
              <a:rect b="b" l="l" r="r" t="t"/>
              <a:pathLst>
                <a:path extrusionOk="0" h="2942" w="667">
                  <a:moveTo>
                    <a:pt x="0" y="1"/>
                  </a:moveTo>
                  <a:lnTo>
                    <a:pt x="0" y="1"/>
                  </a:lnTo>
                  <a:cubicBezTo>
                    <a:pt x="48" y="989"/>
                    <a:pt x="250" y="2085"/>
                    <a:pt x="596" y="2942"/>
                  </a:cubicBezTo>
                  <a:cubicBezTo>
                    <a:pt x="667" y="1930"/>
                    <a:pt x="453" y="91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21"/>
            <p:cNvSpPr/>
            <p:nvPr/>
          </p:nvSpPr>
          <p:spPr>
            <a:xfrm>
              <a:off x="7014250" y="2536750"/>
              <a:ext cx="5675" cy="44975"/>
            </a:xfrm>
            <a:custGeom>
              <a:rect b="b" l="l" r="r" t="t"/>
              <a:pathLst>
                <a:path extrusionOk="0" h="1799" w="227">
                  <a:moveTo>
                    <a:pt x="120" y="1"/>
                  </a:moveTo>
                  <a:lnTo>
                    <a:pt x="120" y="1"/>
                  </a:lnTo>
                  <a:cubicBezTo>
                    <a:pt x="1" y="596"/>
                    <a:pt x="13" y="1203"/>
                    <a:pt x="37" y="1798"/>
                  </a:cubicBezTo>
                  <a:cubicBezTo>
                    <a:pt x="227" y="1215"/>
                    <a:pt x="227" y="596"/>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21"/>
            <p:cNvSpPr/>
            <p:nvPr/>
          </p:nvSpPr>
          <p:spPr>
            <a:xfrm>
              <a:off x="4874400" y="1387250"/>
              <a:ext cx="601000" cy="72900"/>
            </a:xfrm>
            <a:custGeom>
              <a:rect b="b" l="l" r="r" t="t"/>
              <a:pathLst>
                <a:path extrusionOk="0" h="2916" w="24040">
                  <a:moveTo>
                    <a:pt x="11482" y="1"/>
                  </a:moveTo>
                  <a:cubicBezTo>
                    <a:pt x="10685" y="1"/>
                    <a:pt x="9889" y="30"/>
                    <a:pt x="9097" y="94"/>
                  </a:cubicBezTo>
                  <a:cubicBezTo>
                    <a:pt x="5418" y="356"/>
                    <a:pt x="3727" y="796"/>
                    <a:pt x="1" y="1106"/>
                  </a:cubicBezTo>
                  <a:cubicBezTo>
                    <a:pt x="643" y="1150"/>
                    <a:pt x="1285" y="1168"/>
                    <a:pt x="1927" y="1168"/>
                  </a:cubicBezTo>
                  <a:cubicBezTo>
                    <a:pt x="4960" y="1168"/>
                    <a:pt x="7987" y="760"/>
                    <a:pt x="11014" y="701"/>
                  </a:cubicBezTo>
                  <a:cubicBezTo>
                    <a:pt x="14729" y="701"/>
                    <a:pt x="17920" y="1213"/>
                    <a:pt x="21515" y="2201"/>
                  </a:cubicBezTo>
                  <a:cubicBezTo>
                    <a:pt x="22313" y="2416"/>
                    <a:pt x="23135" y="2618"/>
                    <a:pt x="23932" y="2892"/>
                  </a:cubicBezTo>
                  <a:cubicBezTo>
                    <a:pt x="23971" y="2892"/>
                    <a:pt x="24002" y="2900"/>
                    <a:pt x="24025" y="2909"/>
                  </a:cubicBezTo>
                  <a:lnTo>
                    <a:pt x="24025" y="2909"/>
                  </a:lnTo>
                  <a:cubicBezTo>
                    <a:pt x="23423" y="2637"/>
                    <a:pt x="22832" y="2342"/>
                    <a:pt x="22230" y="2070"/>
                  </a:cubicBezTo>
                  <a:cubicBezTo>
                    <a:pt x="20480" y="1296"/>
                    <a:pt x="18575" y="665"/>
                    <a:pt x="16658" y="368"/>
                  </a:cubicBezTo>
                  <a:cubicBezTo>
                    <a:pt x="14946" y="140"/>
                    <a:pt x="13212" y="1"/>
                    <a:pt x="11482" y="1"/>
                  </a:cubicBezTo>
                  <a:close/>
                  <a:moveTo>
                    <a:pt x="24025" y="2909"/>
                  </a:moveTo>
                  <a:lnTo>
                    <a:pt x="24025" y="2909"/>
                  </a:lnTo>
                  <a:cubicBezTo>
                    <a:pt x="24030" y="2911"/>
                    <a:pt x="24035" y="2914"/>
                    <a:pt x="24039" y="2916"/>
                  </a:cubicBezTo>
                  <a:cubicBezTo>
                    <a:pt x="24035" y="2913"/>
                    <a:pt x="24030" y="2911"/>
                    <a:pt x="24025" y="290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21"/>
            <p:cNvSpPr/>
            <p:nvPr/>
          </p:nvSpPr>
          <p:spPr>
            <a:xfrm>
              <a:off x="5063425" y="1426475"/>
              <a:ext cx="323875" cy="39625"/>
            </a:xfrm>
            <a:custGeom>
              <a:rect b="b" l="l" r="r" t="t"/>
              <a:pathLst>
                <a:path extrusionOk="0" h="1585" w="12955">
                  <a:moveTo>
                    <a:pt x="4205" y="0"/>
                  </a:moveTo>
                  <a:cubicBezTo>
                    <a:pt x="3011" y="0"/>
                    <a:pt x="1816" y="70"/>
                    <a:pt x="631" y="180"/>
                  </a:cubicBezTo>
                  <a:cubicBezTo>
                    <a:pt x="417" y="192"/>
                    <a:pt x="215" y="216"/>
                    <a:pt x="0" y="239"/>
                  </a:cubicBezTo>
                  <a:cubicBezTo>
                    <a:pt x="322" y="263"/>
                    <a:pt x="619" y="311"/>
                    <a:pt x="929" y="335"/>
                  </a:cubicBezTo>
                  <a:cubicBezTo>
                    <a:pt x="3751" y="680"/>
                    <a:pt x="6596" y="823"/>
                    <a:pt x="9442" y="1097"/>
                  </a:cubicBezTo>
                  <a:cubicBezTo>
                    <a:pt x="10680" y="1228"/>
                    <a:pt x="11811" y="1263"/>
                    <a:pt x="12954" y="1585"/>
                  </a:cubicBezTo>
                  <a:cubicBezTo>
                    <a:pt x="11764" y="1025"/>
                    <a:pt x="10430" y="775"/>
                    <a:pt x="9156" y="489"/>
                  </a:cubicBezTo>
                  <a:cubicBezTo>
                    <a:pt x="7528" y="136"/>
                    <a:pt x="5867" y="0"/>
                    <a:pt x="42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21"/>
            <p:cNvSpPr/>
            <p:nvPr/>
          </p:nvSpPr>
          <p:spPr>
            <a:xfrm>
              <a:off x="5720350" y="1012150"/>
              <a:ext cx="172075" cy="501575"/>
            </a:xfrm>
            <a:custGeom>
              <a:rect b="b" l="l" r="r" t="t"/>
              <a:pathLst>
                <a:path extrusionOk="0" h="20063" w="6883">
                  <a:moveTo>
                    <a:pt x="5632" y="1"/>
                  </a:moveTo>
                  <a:lnTo>
                    <a:pt x="5358" y="287"/>
                  </a:lnTo>
                  <a:cubicBezTo>
                    <a:pt x="4251" y="1465"/>
                    <a:pt x="3227" y="2596"/>
                    <a:pt x="2346" y="3918"/>
                  </a:cubicBezTo>
                  <a:cubicBezTo>
                    <a:pt x="0" y="7764"/>
                    <a:pt x="322" y="14026"/>
                    <a:pt x="3120" y="17491"/>
                  </a:cubicBezTo>
                  <a:cubicBezTo>
                    <a:pt x="4132" y="18622"/>
                    <a:pt x="5382" y="19706"/>
                    <a:pt x="6882" y="20063"/>
                  </a:cubicBezTo>
                  <a:cubicBezTo>
                    <a:pt x="5870" y="19646"/>
                    <a:pt x="5180" y="18967"/>
                    <a:pt x="4429" y="18182"/>
                  </a:cubicBezTo>
                  <a:cubicBezTo>
                    <a:pt x="3965" y="17646"/>
                    <a:pt x="3846" y="17515"/>
                    <a:pt x="3548" y="17074"/>
                  </a:cubicBezTo>
                  <a:cubicBezTo>
                    <a:pt x="3239" y="16622"/>
                    <a:pt x="2989" y="16134"/>
                    <a:pt x="2751" y="15646"/>
                  </a:cubicBezTo>
                  <a:cubicBezTo>
                    <a:pt x="2620" y="15360"/>
                    <a:pt x="2655" y="15443"/>
                    <a:pt x="2572" y="15241"/>
                  </a:cubicBezTo>
                  <a:cubicBezTo>
                    <a:pt x="1250" y="12014"/>
                    <a:pt x="1250" y="9026"/>
                    <a:pt x="2322" y="5763"/>
                  </a:cubicBezTo>
                  <a:cubicBezTo>
                    <a:pt x="2679" y="4680"/>
                    <a:pt x="3060" y="3930"/>
                    <a:pt x="3703" y="2858"/>
                  </a:cubicBezTo>
                  <a:cubicBezTo>
                    <a:pt x="4251" y="1942"/>
                    <a:pt x="4846" y="1037"/>
                    <a:pt x="5501" y="168"/>
                  </a:cubicBezTo>
                  <a:cubicBezTo>
                    <a:pt x="5549" y="108"/>
                    <a:pt x="5596" y="60"/>
                    <a:pt x="5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21"/>
            <p:cNvSpPr/>
            <p:nvPr/>
          </p:nvSpPr>
          <p:spPr>
            <a:xfrm>
              <a:off x="5786125" y="1040150"/>
              <a:ext cx="100325" cy="415550"/>
            </a:xfrm>
            <a:custGeom>
              <a:rect b="b" l="l" r="r" t="t"/>
              <a:pathLst>
                <a:path extrusionOk="0" h="16622" w="4013">
                  <a:moveTo>
                    <a:pt x="4013" y="0"/>
                  </a:moveTo>
                  <a:cubicBezTo>
                    <a:pt x="1667" y="2310"/>
                    <a:pt x="251" y="5536"/>
                    <a:pt x="60" y="8811"/>
                  </a:cubicBezTo>
                  <a:cubicBezTo>
                    <a:pt x="1" y="10870"/>
                    <a:pt x="655" y="12930"/>
                    <a:pt x="1894" y="14597"/>
                  </a:cubicBezTo>
                  <a:cubicBezTo>
                    <a:pt x="2406" y="15311"/>
                    <a:pt x="3025" y="15954"/>
                    <a:pt x="3703" y="16526"/>
                  </a:cubicBezTo>
                  <a:cubicBezTo>
                    <a:pt x="3739" y="16550"/>
                    <a:pt x="3763" y="16585"/>
                    <a:pt x="3799" y="16621"/>
                  </a:cubicBezTo>
                  <a:cubicBezTo>
                    <a:pt x="3751" y="16562"/>
                    <a:pt x="3692" y="16490"/>
                    <a:pt x="3644" y="16431"/>
                  </a:cubicBezTo>
                  <a:cubicBezTo>
                    <a:pt x="3001" y="15573"/>
                    <a:pt x="2429" y="14633"/>
                    <a:pt x="1977" y="13645"/>
                  </a:cubicBezTo>
                  <a:cubicBezTo>
                    <a:pt x="941" y="11335"/>
                    <a:pt x="608" y="8870"/>
                    <a:pt x="1263" y="6298"/>
                  </a:cubicBezTo>
                  <a:cubicBezTo>
                    <a:pt x="1751" y="3953"/>
                    <a:pt x="2537" y="1917"/>
                    <a:pt x="4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21"/>
            <p:cNvSpPr/>
            <p:nvPr/>
          </p:nvSpPr>
          <p:spPr>
            <a:xfrm>
              <a:off x="5401850" y="1269025"/>
              <a:ext cx="250650" cy="251550"/>
            </a:xfrm>
            <a:custGeom>
              <a:rect b="b" l="l" r="r" t="t"/>
              <a:pathLst>
                <a:path extrusionOk="0" h="10062" w="10026">
                  <a:moveTo>
                    <a:pt x="1" y="1"/>
                  </a:moveTo>
                  <a:lnTo>
                    <a:pt x="1" y="1"/>
                  </a:lnTo>
                  <a:cubicBezTo>
                    <a:pt x="96" y="49"/>
                    <a:pt x="203" y="72"/>
                    <a:pt x="310" y="120"/>
                  </a:cubicBezTo>
                  <a:cubicBezTo>
                    <a:pt x="929" y="358"/>
                    <a:pt x="1406" y="549"/>
                    <a:pt x="1989" y="858"/>
                  </a:cubicBezTo>
                  <a:cubicBezTo>
                    <a:pt x="5716" y="2870"/>
                    <a:pt x="7954" y="6311"/>
                    <a:pt x="10026" y="10062"/>
                  </a:cubicBezTo>
                  <a:cubicBezTo>
                    <a:pt x="9240" y="7978"/>
                    <a:pt x="8347" y="5883"/>
                    <a:pt x="7002" y="4073"/>
                  </a:cubicBezTo>
                  <a:cubicBezTo>
                    <a:pt x="5668" y="2323"/>
                    <a:pt x="3763" y="1025"/>
                    <a:pt x="1668" y="358"/>
                  </a:cubicBezTo>
                  <a:cubicBezTo>
                    <a:pt x="1108" y="191"/>
                    <a:pt x="560"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21"/>
            <p:cNvSpPr/>
            <p:nvPr/>
          </p:nvSpPr>
          <p:spPr>
            <a:xfrm>
              <a:off x="5451275" y="1248200"/>
              <a:ext cx="186050" cy="174150"/>
            </a:xfrm>
            <a:custGeom>
              <a:rect b="b" l="l" r="r" t="t"/>
              <a:pathLst>
                <a:path extrusionOk="0" h="6966" w="7442">
                  <a:moveTo>
                    <a:pt x="0" y="0"/>
                  </a:moveTo>
                  <a:lnTo>
                    <a:pt x="0" y="0"/>
                  </a:lnTo>
                  <a:cubicBezTo>
                    <a:pt x="322" y="179"/>
                    <a:pt x="643" y="370"/>
                    <a:pt x="953" y="560"/>
                  </a:cubicBezTo>
                  <a:cubicBezTo>
                    <a:pt x="3655" y="2227"/>
                    <a:pt x="5822" y="4061"/>
                    <a:pt x="7441" y="6966"/>
                  </a:cubicBezTo>
                  <a:cubicBezTo>
                    <a:pt x="6930" y="5180"/>
                    <a:pt x="5941" y="3525"/>
                    <a:pt x="4572" y="2263"/>
                  </a:cubicBezTo>
                  <a:cubicBezTo>
                    <a:pt x="3465" y="1310"/>
                    <a:pt x="2131" y="620"/>
                    <a:pt x="738" y="191"/>
                  </a:cubicBezTo>
                  <a:cubicBezTo>
                    <a:pt x="500" y="120"/>
                    <a:pt x="250" y="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21"/>
            <p:cNvSpPr/>
            <p:nvPr/>
          </p:nvSpPr>
          <p:spPr>
            <a:xfrm>
              <a:off x="5493225" y="1224975"/>
              <a:ext cx="107475" cy="89325"/>
            </a:xfrm>
            <a:custGeom>
              <a:rect b="b" l="l" r="r" t="t"/>
              <a:pathLst>
                <a:path extrusionOk="0" h="3573" w="4299">
                  <a:moveTo>
                    <a:pt x="1" y="1"/>
                  </a:moveTo>
                  <a:cubicBezTo>
                    <a:pt x="215" y="156"/>
                    <a:pt x="370" y="275"/>
                    <a:pt x="572" y="441"/>
                  </a:cubicBezTo>
                  <a:cubicBezTo>
                    <a:pt x="1382" y="1072"/>
                    <a:pt x="1918" y="1453"/>
                    <a:pt x="2454" y="1894"/>
                  </a:cubicBezTo>
                  <a:cubicBezTo>
                    <a:pt x="3096" y="2418"/>
                    <a:pt x="3751" y="2954"/>
                    <a:pt x="4299" y="3573"/>
                  </a:cubicBezTo>
                  <a:cubicBezTo>
                    <a:pt x="3466" y="1727"/>
                    <a:pt x="2132" y="715"/>
                    <a:pt x="239" y="96"/>
                  </a:cubicBezTo>
                  <a:cubicBezTo>
                    <a:pt x="168" y="60"/>
                    <a:pt x="72"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21"/>
            <p:cNvSpPr/>
            <p:nvPr/>
          </p:nvSpPr>
          <p:spPr>
            <a:xfrm>
              <a:off x="5534600" y="1202650"/>
              <a:ext cx="56875" cy="52425"/>
            </a:xfrm>
            <a:custGeom>
              <a:rect b="b" l="l" r="r" t="t"/>
              <a:pathLst>
                <a:path extrusionOk="0" h="2097" w="2275">
                  <a:moveTo>
                    <a:pt x="1" y="1"/>
                  </a:moveTo>
                  <a:lnTo>
                    <a:pt x="1" y="1"/>
                  </a:lnTo>
                  <a:cubicBezTo>
                    <a:pt x="441" y="465"/>
                    <a:pt x="882" y="941"/>
                    <a:pt x="1382" y="1334"/>
                  </a:cubicBezTo>
                  <a:cubicBezTo>
                    <a:pt x="1620" y="1513"/>
                    <a:pt x="1965" y="1763"/>
                    <a:pt x="2275" y="2096"/>
                  </a:cubicBezTo>
                  <a:cubicBezTo>
                    <a:pt x="1858" y="1120"/>
                    <a:pt x="906" y="5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21"/>
            <p:cNvSpPr/>
            <p:nvPr/>
          </p:nvSpPr>
          <p:spPr>
            <a:xfrm>
              <a:off x="5095875" y="866900"/>
              <a:ext cx="452750" cy="460200"/>
            </a:xfrm>
            <a:custGeom>
              <a:rect b="b" l="l" r="r" t="t"/>
              <a:pathLst>
                <a:path extrusionOk="0" h="18408" w="18110">
                  <a:moveTo>
                    <a:pt x="17645" y="1"/>
                  </a:moveTo>
                  <a:lnTo>
                    <a:pt x="17645" y="1"/>
                  </a:lnTo>
                  <a:cubicBezTo>
                    <a:pt x="17978" y="6049"/>
                    <a:pt x="14276" y="10323"/>
                    <a:pt x="9573" y="13407"/>
                  </a:cubicBezTo>
                  <a:cubicBezTo>
                    <a:pt x="6668" y="15264"/>
                    <a:pt x="3560" y="16741"/>
                    <a:pt x="441" y="18217"/>
                  </a:cubicBezTo>
                  <a:cubicBezTo>
                    <a:pt x="298" y="18265"/>
                    <a:pt x="143" y="18348"/>
                    <a:pt x="0" y="18408"/>
                  </a:cubicBezTo>
                  <a:cubicBezTo>
                    <a:pt x="1119" y="18074"/>
                    <a:pt x="2262" y="17860"/>
                    <a:pt x="3393" y="17527"/>
                  </a:cubicBezTo>
                  <a:cubicBezTo>
                    <a:pt x="4524" y="17205"/>
                    <a:pt x="5239" y="16907"/>
                    <a:pt x="6132" y="16503"/>
                  </a:cubicBezTo>
                  <a:cubicBezTo>
                    <a:pt x="9454" y="14955"/>
                    <a:pt x="12454" y="12693"/>
                    <a:pt x="14811" y="9907"/>
                  </a:cubicBezTo>
                  <a:cubicBezTo>
                    <a:pt x="15752" y="8752"/>
                    <a:pt x="16621" y="7502"/>
                    <a:pt x="17169" y="6097"/>
                  </a:cubicBezTo>
                  <a:cubicBezTo>
                    <a:pt x="17883" y="4168"/>
                    <a:pt x="18109" y="2001"/>
                    <a:pt x="176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21"/>
            <p:cNvSpPr/>
            <p:nvPr/>
          </p:nvSpPr>
          <p:spPr>
            <a:xfrm>
              <a:off x="5152725" y="877925"/>
              <a:ext cx="356600" cy="406025"/>
            </a:xfrm>
            <a:custGeom>
              <a:rect b="b" l="l" r="r" t="t"/>
              <a:pathLst>
                <a:path extrusionOk="0" h="16241" w="14264">
                  <a:moveTo>
                    <a:pt x="14264" y="0"/>
                  </a:moveTo>
                  <a:lnTo>
                    <a:pt x="14264" y="0"/>
                  </a:lnTo>
                  <a:cubicBezTo>
                    <a:pt x="13978" y="1143"/>
                    <a:pt x="13621" y="2274"/>
                    <a:pt x="13192" y="3382"/>
                  </a:cubicBezTo>
                  <a:cubicBezTo>
                    <a:pt x="12906" y="4024"/>
                    <a:pt x="12085" y="5406"/>
                    <a:pt x="11573" y="6251"/>
                  </a:cubicBezTo>
                  <a:cubicBezTo>
                    <a:pt x="10680" y="7608"/>
                    <a:pt x="10061" y="8513"/>
                    <a:pt x="8906" y="9656"/>
                  </a:cubicBezTo>
                  <a:cubicBezTo>
                    <a:pt x="7442" y="11073"/>
                    <a:pt x="6108" y="12073"/>
                    <a:pt x="4786" y="13073"/>
                  </a:cubicBezTo>
                  <a:cubicBezTo>
                    <a:pt x="3251" y="14216"/>
                    <a:pt x="1691" y="15312"/>
                    <a:pt x="0" y="16240"/>
                  </a:cubicBezTo>
                  <a:cubicBezTo>
                    <a:pt x="3179" y="15073"/>
                    <a:pt x="6060" y="13192"/>
                    <a:pt x="8608" y="10990"/>
                  </a:cubicBezTo>
                  <a:cubicBezTo>
                    <a:pt x="10359" y="9501"/>
                    <a:pt x="11847" y="7680"/>
                    <a:pt x="12906" y="5644"/>
                  </a:cubicBezTo>
                  <a:cubicBezTo>
                    <a:pt x="13395" y="4679"/>
                    <a:pt x="13847" y="3679"/>
                    <a:pt x="14014" y="2608"/>
                  </a:cubicBezTo>
                  <a:cubicBezTo>
                    <a:pt x="14145" y="1774"/>
                    <a:pt x="14252" y="905"/>
                    <a:pt x="1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21"/>
            <p:cNvSpPr/>
            <p:nvPr/>
          </p:nvSpPr>
          <p:spPr>
            <a:xfrm>
              <a:off x="5181875" y="908575"/>
              <a:ext cx="290550" cy="313150"/>
            </a:xfrm>
            <a:custGeom>
              <a:rect b="b" l="l" r="r" t="t"/>
              <a:pathLst>
                <a:path extrusionOk="0" h="12526" w="11622">
                  <a:moveTo>
                    <a:pt x="11621" y="0"/>
                  </a:moveTo>
                  <a:lnTo>
                    <a:pt x="11621" y="0"/>
                  </a:lnTo>
                  <a:cubicBezTo>
                    <a:pt x="10026" y="2775"/>
                    <a:pt x="8573" y="4680"/>
                    <a:pt x="6633" y="6870"/>
                  </a:cubicBezTo>
                  <a:cubicBezTo>
                    <a:pt x="5180" y="8371"/>
                    <a:pt x="3561" y="9728"/>
                    <a:pt x="1965" y="11097"/>
                  </a:cubicBezTo>
                  <a:cubicBezTo>
                    <a:pt x="1334" y="11633"/>
                    <a:pt x="846" y="12097"/>
                    <a:pt x="120" y="12454"/>
                  </a:cubicBezTo>
                  <a:cubicBezTo>
                    <a:pt x="84" y="12466"/>
                    <a:pt x="49" y="12478"/>
                    <a:pt x="1" y="12526"/>
                  </a:cubicBezTo>
                  <a:cubicBezTo>
                    <a:pt x="549" y="12359"/>
                    <a:pt x="1120" y="12145"/>
                    <a:pt x="1620" y="11859"/>
                  </a:cubicBezTo>
                  <a:cubicBezTo>
                    <a:pt x="3716" y="10692"/>
                    <a:pt x="5728" y="9311"/>
                    <a:pt x="7335" y="7537"/>
                  </a:cubicBezTo>
                  <a:cubicBezTo>
                    <a:pt x="9252" y="5358"/>
                    <a:pt x="10669" y="2739"/>
                    <a:pt x="11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21"/>
            <p:cNvSpPr/>
            <p:nvPr/>
          </p:nvSpPr>
          <p:spPr>
            <a:xfrm>
              <a:off x="5217100" y="930600"/>
              <a:ext cx="201450" cy="195000"/>
            </a:xfrm>
            <a:custGeom>
              <a:rect b="b" l="l" r="r" t="t"/>
              <a:pathLst>
                <a:path extrusionOk="0" h="7800" w="8058">
                  <a:moveTo>
                    <a:pt x="8057" y="1"/>
                  </a:moveTo>
                  <a:lnTo>
                    <a:pt x="8057" y="1"/>
                  </a:lnTo>
                  <a:cubicBezTo>
                    <a:pt x="6831" y="1596"/>
                    <a:pt x="5331" y="3060"/>
                    <a:pt x="3878" y="4465"/>
                  </a:cubicBezTo>
                  <a:cubicBezTo>
                    <a:pt x="3307" y="5037"/>
                    <a:pt x="2723" y="5585"/>
                    <a:pt x="2152" y="6144"/>
                  </a:cubicBezTo>
                  <a:cubicBezTo>
                    <a:pt x="1699" y="6585"/>
                    <a:pt x="1199" y="7061"/>
                    <a:pt x="783" y="7359"/>
                  </a:cubicBezTo>
                  <a:cubicBezTo>
                    <a:pt x="545" y="7525"/>
                    <a:pt x="306" y="7668"/>
                    <a:pt x="44" y="7775"/>
                  </a:cubicBezTo>
                  <a:cubicBezTo>
                    <a:pt x="7" y="7793"/>
                    <a:pt x="0" y="7800"/>
                    <a:pt x="13" y="7800"/>
                  </a:cubicBezTo>
                  <a:cubicBezTo>
                    <a:pt x="55" y="7800"/>
                    <a:pt x="288" y="7734"/>
                    <a:pt x="378" y="7716"/>
                  </a:cubicBezTo>
                  <a:cubicBezTo>
                    <a:pt x="1390" y="7430"/>
                    <a:pt x="2283" y="6835"/>
                    <a:pt x="3128" y="6216"/>
                  </a:cubicBezTo>
                  <a:cubicBezTo>
                    <a:pt x="5307" y="4632"/>
                    <a:pt x="6950" y="2418"/>
                    <a:pt x="8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21"/>
            <p:cNvSpPr/>
            <p:nvPr/>
          </p:nvSpPr>
          <p:spPr>
            <a:xfrm>
              <a:off x="5207175" y="946075"/>
              <a:ext cx="147375" cy="120275"/>
            </a:xfrm>
            <a:custGeom>
              <a:rect b="b" l="l" r="r" t="t"/>
              <a:pathLst>
                <a:path extrusionOk="0" h="4811" w="5895">
                  <a:moveTo>
                    <a:pt x="5895" y="1"/>
                  </a:moveTo>
                  <a:lnTo>
                    <a:pt x="5895" y="1"/>
                  </a:lnTo>
                  <a:cubicBezTo>
                    <a:pt x="4835" y="977"/>
                    <a:pt x="3644" y="1834"/>
                    <a:pt x="2561" y="2787"/>
                  </a:cubicBezTo>
                  <a:cubicBezTo>
                    <a:pt x="1846" y="3394"/>
                    <a:pt x="1203" y="4037"/>
                    <a:pt x="477" y="4513"/>
                  </a:cubicBezTo>
                  <a:cubicBezTo>
                    <a:pt x="311" y="4608"/>
                    <a:pt x="168" y="4704"/>
                    <a:pt x="1" y="4811"/>
                  </a:cubicBezTo>
                  <a:cubicBezTo>
                    <a:pt x="60" y="4775"/>
                    <a:pt x="168" y="4751"/>
                    <a:pt x="239" y="4716"/>
                  </a:cubicBezTo>
                  <a:cubicBezTo>
                    <a:pt x="2608" y="3870"/>
                    <a:pt x="4573" y="2108"/>
                    <a:pt x="5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21"/>
            <p:cNvSpPr/>
            <p:nvPr/>
          </p:nvSpPr>
          <p:spPr>
            <a:xfrm>
              <a:off x="5631650" y="868975"/>
              <a:ext cx="284275" cy="184275"/>
            </a:xfrm>
            <a:custGeom>
              <a:rect b="b" l="l" r="r" t="t"/>
              <a:pathLst>
                <a:path extrusionOk="0" h="7371" w="11371">
                  <a:moveTo>
                    <a:pt x="11371" y="1"/>
                  </a:moveTo>
                  <a:cubicBezTo>
                    <a:pt x="11145" y="96"/>
                    <a:pt x="10942" y="168"/>
                    <a:pt x="10716" y="251"/>
                  </a:cubicBezTo>
                  <a:cubicBezTo>
                    <a:pt x="8847" y="1013"/>
                    <a:pt x="6977" y="1846"/>
                    <a:pt x="5239" y="2894"/>
                  </a:cubicBezTo>
                  <a:cubicBezTo>
                    <a:pt x="3286" y="4109"/>
                    <a:pt x="1524" y="5633"/>
                    <a:pt x="0" y="7371"/>
                  </a:cubicBezTo>
                  <a:cubicBezTo>
                    <a:pt x="3274" y="4811"/>
                    <a:pt x="7096" y="2906"/>
                    <a:pt x="10549" y="537"/>
                  </a:cubicBezTo>
                  <a:cubicBezTo>
                    <a:pt x="10823" y="358"/>
                    <a:pt x="11085" y="180"/>
                    <a:pt x="11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21"/>
            <p:cNvSpPr/>
            <p:nvPr/>
          </p:nvSpPr>
          <p:spPr>
            <a:xfrm>
              <a:off x="5648325" y="869475"/>
              <a:ext cx="214025" cy="117700"/>
            </a:xfrm>
            <a:custGeom>
              <a:rect b="b" l="l" r="r" t="t"/>
              <a:pathLst>
                <a:path extrusionOk="0" h="4708" w="8561">
                  <a:moveTo>
                    <a:pt x="8457" y="1"/>
                  </a:moveTo>
                  <a:cubicBezTo>
                    <a:pt x="8204" y="1"/>
                    <a:pt x="7944" y="71"/>
                    <a:pt x="7703" y="124"/>
                  </a:cubicBezTo>
                  <a:cubicBezTo>
                    <a:pt x="7025" y="279"/>
                    <a:pt x="6358" y="481"/>
                    <a:pt x="5715" y="743"/>
                  </a:cubicBezTo>
                  <a:cubicBezTo>
                    <a:pt x="3667" y="1481"/>
                    <a:pt x="1845" y="2791"/>
                    <a:pt x="333" y="4339"/>
                  </a:cubicBezTo>
                  <a:cubicBezTo>
                    <a:pt x="214" y="4458"/>
                    <a:pt x="107" y="4577"/>
                    <a:pt x="0" y="4708"/>
                  </a:cubicBezTo>
                  <a:cubicBezTo>
                    <a:pt x="179" y="4577"/>
                    <a:pt x="357" y="4458"/>
                    <a:pt x="548" y="4339"/>
                  </a:cubicBezTo>
                  <a:cubicBezTo>
                    <a:pt x="2072" y="3529"/>
                    <a:pt x="3584" y="2719"/>
                    <a:pt x="5072" y="1838"/>
                  </a:cubicBezTo>
                  <a:cubicBezTo>
                    <a:pt x="6227" y="1231"/>
                    <a:pt x="7346" y="457"/>
                    <a:pt x="8561" y="5"/>
                  </a:cubicBezTo>
                  <a:cubicBezTo>
                    <a:pt x="8526" y="2"/>
                    <a:pt x="8492" y="1"/>
                    <a:pt x="8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21"/>
            <p:cNvSpPr/>
            <p:nvPr/>
          </p:nvSpPr>
          <p:spPr>
            <a:xfrm>
              <a:off x="5634875" y="869575"/>
              <a:ext cx="131025" cy="71800"/>
            </a:xfrm>
            <a:custGeom>
              <a:rect b="b" l="l" r="r" t="t"/>
              <a:pathLst>
                <a:path extrusionOk="0" h="2872" w="5241">
                  <a:moveTo>
                    <a:pt x="5241" y="1"/>
                  </a:moveTo>
                  <a:lnTo>
                    <a:pt x="5241" y="1"/>
                  </a:lnTo>
                  <a:cubicBezTo>
                    <a:pt x="3205" y="358"/>
                    <a:pt x="1550" y="1513"/>
                    <a:pt x="97" y="2787"/>
                  </a:cubicBezTo>
                  <a:cubicBezTo>
                    <a:pt x="30" y="2848"/>
                    <a:pt x="0" y="2872"/>
                    <a:pt x="6" y="2872"/>
                  </a:cubicBezTo>
                  <a:cubicBezTo>
                    <a:pt x="11" y="2872"/>
                    <a:pt x="46" y="2851"/>
                    <a:pt x="109" y="2823"/>
                  </a:cubicBezTo>
                  <a:cubicBezTo>
                    <a:pt x="895" y="2430"/>
                    <a:pt x="1729" y="2108"/>
                    <a:pt x="2491" y="1668"/>
                  </a:cubicBezTo>
                  <a:cubicBezTo>
                    <a:pt x="3431" y="1156"/>
                    <a:pt x="4277" y="477"/>
                    <a:pt x="5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21"/>
            <p:cNvSpPr/>
            <p:nvPr/>
          </p:nvSpPr>
          <p:spPr>
            <a:xfrm>
              <a:off x="5612300" y="870175"/>
              <a:ext cx="57475" cy="28600"/>
            </a:xfrm>
            <a:custGeom>
              <a:rect b="b" l="l" r="r" t="t"/>
              <a:pathLst>
                <a:path extrusionOk="0" h="1144" w="2299">
                  <a:moveTo>
                    <a:pt x="2298" y="1"/>
                  </a:moveTo>
                  <a:lnTo>
                    <a:pt x="2298" y="1"/>
                  </a:lnTo>
                  <a:cubicBezTo>
                    <a:pt x="1441" y="167"/>
                    <a:pt x="691" y="620"/>
                    <a:pt x="0" y="1144"/>
                  </a:cubicBezTo>
                  <a:cubicBezTo>
                    <a:pt x="822" y="858"/>
                    <a:pt x="1596" y="501"/>
                    <a:pt x="2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21"/>
            <p:cNvSpPr/>
            <p:nvPr/>
          </p:nvSpPr>
          <p:spPr>
            <a:xfrm>
              <a:off x="4920250" y="879700"/>
              <a:ext cx="172650" cy="452475"/>
            </a:xfrm>
            <a:custGeom>
              <a:rect b="b" l="l" r="r" t="t"/>
              <a:pathLst>
                <a:path extrusionOk="0" h="18099" w="6906">
                  <a:moveTo>
                    <a:pt x="3917" y="1"/>
                  </a:moveTo>
                  <a:lnTo>
                    <a:pt x="3917" y="1"/>
                  </a:lnTo>
                  <a:cubicBezTo>
                    <a:pt x="3941" y="84"/>
                    <a:pt x="3989" y="179"/>
                    <a:pt x="4037" y="274"/>
                  </a:cubicBezTo>
                  <a:cubicBezTo>
                    <a:pt x="4358" y="1036"/>
                    <a:pt x="4703" y="1822"/>
                    <a:pt x="4977" y="2644"/>
                  </a:cubicBezTo>
                  <a:cubicBezTo>
                    <a:pt x="5191" y="3370"/>
                    <a:pt x="5358" y="4108"/>
                    <a:pt x="5477" y="4870"/>
                  </a:cubicBezTo>
                  <a:cubicBezTo>
                    <a:pt x="5525" y="5156"/>
                    <a:pt x="5489" y="4989"/>
                    <a:pt x="5537" y="5323"/>
                  </a:cubicBezTo>
                  <a:cubicBezTo>
                    <a:pt x="5537" y="5287"/>
                    <a:pt x="5525" y="5239"/>
                    <a:pt x="5525" y="5216"/>
                  </a:cubicBezTo>
                  <a:lnTo>
                    <a:pt x="5525" y="5216"/>
                  </a:lnTo>
                  <a:cubicBezTo>
                    <a:pt x="5930" y="7799"/>
                    <a:pt x="5775" y="10085"/>
                    <a:pt x="4572" y="12800"/>
                  </a:cubicBezTo>
                  <a:cubicBezTo>
                    <a:pt x="4298" y="13443"/>
                    <a:pt x="3453" y="15145"/>
                    <a:pt x="2870" y="15764"/>
                  </a:cubicBezTo>
                  <a:cubicBezTo>
                    <a:pt x="2417" y="16300"/>
                    <a:pt x="1893" y="16776"/>
                    <a:pt x="1346" y="17205"/>
                  </a:cubicBezTo>
                  <a:cubicBezTo>
                    <a:pt x="941" y="17527"/>
                    <a:pt x="512" y="17884"/>
                    <a:pt x="0" y="18098"/>
                  </a:cubicBezTo>
                  <a:cubicBezTo>
                    <a:pt x="488" y="17955"/>
                    <a:pt x="941" y="17717"/>
                    <a:pt x="1370" y="17443"/>
                  </a:cubicBezTo>
                  <a:cubicBezTo>
                    <a:pt x="2024" y="17062"/>
                    <a:pt x="2632" y="16610"/>
                    <a:pt x="3203" y="16098"/>
                  </a:cubicBezTo>
                  <a:cubicBezTo>
                    <a:pt x="4144" y="15157"/>
                    <a:pt x="4810" y="13979"/>
                    <a:pt x="5346" y="12776"/>
                  </a:cubicBezTo>
                  <a:cubicBezTo>
                    <a:pt x="6668" y="9859"/>
                    <a:pt x="6906" y="6609"/>
                    <a:pt x="5930" y="3561"/>
                  </a:cubicBezTo>
                  <a:cubicBezTo>
                    <a:pt x="5549" y="2322"/>
                    <a:pt x="4822" y="1227"/>
                    <a:pt x="4060" y="203"/>
                  </a:cubicBezTo>
                  <a:cubicBezTo>
                    <a:pt x="4001" y="143"/>
                    <a:pt x="3965" y="60"/>
                    <a:pt x="3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21"/>
            <p:cNvSpPr/>
            <p:nvPr/>
          </p:nvSpPr>
          <p:spPr>
            <a:xfrm>
              <a:off x="5030375" y="876125"/>
              <a:ext cx="97650" cy="409300"/>
            </a:xfrm>
            <a:custGeom>
              <a:rect b="b" l="l" r="r" t="t"/>
              <a:pathLst>
                <a:path extrusionOk="0" h="16372" w="3906">
                  <a:moveTo>
                    <a:pt x="1489" y="1"/>
                  </a:moveTo>
                  <a:lnTo>
                    <a:pt x="1489" y="1"/>
                  </a:lnTo>
                  <a:cubicBezTo>
                    <a:pt x="1501" y="72"/>
                    <a:pt x="1537" y="132"/>
                    <a:pt x="1560" y="203"/>
                  </a:cubicBezTo>
                  <a:cubicBezTo>
                    <a:pt x="1977" y="1418"/>
                    <a:pt x="2370" y="2632"/>
                    <a:pt x="2656" y="3870"/>
                  </a:cubicBezTo>
                  <a:cubicBezTo>
                    <a:pt x="3275" y="6811"/>
                    <a:pt x="2918" y="9907"/>
                    <a:pt x="1775" y="12943"/>
                  </a:cubicBezTo>
                  <a:cubicBezTo>
                    <a:pt x="1310" y="14157"/>
                    <a:pt x="834" y="15264"/>
                    <a:pt x="1" y="16372"/>
                  </a:cubicBezTo>
                  <a:cubicBezTo>
                    <a:pt x="1167" y="15312"/>
                    <a:pt x="1941" y="13919"/>
                    <a:pt x="2572" y="12490"/>
                  </a:cubicBezTo>
                  <a:cubicBezTo>
                    <a:pt x="3096" y="11335"/>
                    <a:pt x="3430" y="10109"/>
                    <a:pt x="3573" y="8859"/>
                  </a:cubicBezTo>
                  <a:cubicBezTo>
                    <a:pt x="3906" y="6728"/>
                    <a:pt x="3680" y="4489"/>
                    <a:pt x="2834" y="2501"/>
                  </a:cubicBezTo>
                  <a:cubicBezTo>
                    <a:pt x="2477" y="1632"/>
                    <a:pt x="2013" y="834"/>
                    <a:pt x="1525" y="48"/>
                  </a:cubicBezTo>
                  <a:cubicBezTo>
                    <a:pt x="1501" y="25"/>
                    <a:pt x="1501" y="13"/>
                    <a:pt x="1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21"/>
            <p:cNvSpPr/>
            <p:nvPr/>
          </p:nvSpPr>
          <p:spPr>
            <a:xfrm>
              <a:off x="5107775" y="866300"/>
              <a:ext cx="51525" cy="257500"/>
            </a:xfrm>
            <a:custGeom>
              <a:rect b="b" l="l" r="r" t="t"/>
              <a:pathLst>
                <a:path extrusionOk="0" h="10300" w="2061">
                  <a:moveTo>
                    <a:pt x="0" y="1"/>
                  </a:moveTo>
                  <a:lnTo>
                    <a:pt x="0" y="1"/>
                  </a:lnTo>
                  <a:cubicBezTo>
                    <a:pt x="131" y="275"/>
                    <a:pt x="250" y="572"/>
                    <a:pt x="357" y="846"/>
                  </a:cubicBezTo>
                  <a:cubicBezTo>
                    <a:pt x="667" y="1656"/>
                    <a:pt x="881" y="2489"/>
                    <a:pt x="1048" y="3323"/>
                  </a:cubicBezTo>
                  <a:cubicBezTo>
                    <a:pt x="1239" y="4430"/>
                    <a:pt x="1310" y="4978"/>
                    <a:pt x="1358" y="6335"/>
                  </a:cubicBezTo>
                  <a:cubicBezTo>
                    <a:pt x="1381" y="7657"/>
                    <a:pt x="1381" y="8990"/>
                    <a:pt x="1191" y="10300"/>
                  </a:cubicBezTo>
                  <a:cubicBezTo>
                    <a:pt x="1774" y="8823"/>
                    <a:pt x="2012" y="7240"/>
                    <a:pt x="2060" y="5656"/>
                  </a:cubicBezTo>
                  <a:cubicBezTo>
                    <a:pt x="2036" y="3799"/>
                    <a:pt x="1489" y="1882"/>
                    <a:pt x="310" y="406"/>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21"/>
            <p:cNvSpPr/>
            <p:nvPr/>
          </p:nvSpPr>
          <p:spPr>
            <a:xfrm>
              <a:off x="5167300" y="902925"/>
              <a:ext cx="44675" cy="186650"/>
            </a:xfrm>
            <a:custGeom>
              <a:rect b="b" l="l" r="r" t="t"/>
              <a:pathLst>
                <a:path extrusionOk="0" h="7466" w="1787">
                  <a:moveTo>
                    <a:pt x="1501" y="0"/>
                  </a:moveTo>
                  <a:cubicBezTo>
                    <a:pt x="1489" y="143"/>
                    <a:pt x="1477" y="250"/>
                    <a:pt x="1441" y="393"/>
                  </a:cubicBezTo>
                  <a:cubicBezTo>
                    <a:pt x="1239" y="1715"/>
                    <a:pt x="941" y="2989"/>
                    <a:pt x="691" y="4287"/>
                  </a:cubicBezTo>
                  <a:cubicBezTo>
                    <a:pt x="477" y="5358"/>
                    <a:pt x="358" y="6442"/>
                    <a:pt x="1" y="7465"/>
                  </a:cubicBezTo>
                  <a:cubicBezTo>
                    <a:pt x="584" y="6692"/>
                    <a:pt x="953" y="5787"/>
                    <a:pt x="1239" y="4882"/>
                  </a:cubicBezTo>
                  <a:cubicBezTo>
                    <a:pt x="1715" y="3417"/>
                    <a:pt x="1786" y="1858"/>
                    <a:pt x="1560" y="334"/>
                  </a:cubicBezTo>
                  <a:cubicBezTo>
                    <a:pt x="1548" y="215"/>
                    <a:pt x="1536" y="119"/>
                    <a:pt x="1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21"/>
            <p:cNvSpPr/>
            <p:nvPr/>
          </p:nvSpPr>
          <p:spPr>
            <a:xfrm>
              <a:off x="5212250" y="897275"/>
              <a:ext cx="60450" cy="147350"/>
            </a:xfrm>
            <a:custGeom>
              <a:rect b="b" l="l" r="r" t="t"/>
              <a:pathLst>
                <a:path extrusionOk="0" h="5894" w="2418">
                  <a:moveTo>
                    <a:pt x="2417" y="0"/>
                  </a:moveTo>
                  <a:lnTo>
                    <a:pt x="2417" y="0"/>
                  </a:lnTo>
                  <a:cubicBezTo>
                    <a:pt x="1512" y="2274"/>
                    <a:pt x="989" y="3429"/>
                    <a:pt x="0" y="5894"/>
                  </a:cubicBezTo>
                  <a:cubicBezTo>
                    <a:pt x="1572" y="4155"/>
                    <a:pt x="2358" y="2357"/>
                    <a:pt x="24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21"/>
            <p:cNvSpPr/>
            <p:nvPr/>
          </p:nvSpPr>
          <p:spPr>
            <a:xfrm>
              <a:off x="4747000" y="947575"/>
              <a:ext cx="5975" cy="12225"/>
            </a:xfrm>
            <a:custGeom>
              <a:rect b="b" l="l" r="r" t="t"/>
              <a:pathLst>
                <a:path extrusionOk="0" h="489" w="239">
                  <a:moveTo>
                    <a:pt x="156" y="0"/>
                  </a:moveTo>
                  <a:cubicBezTo>
                    <a:pt x="96" y="143"/>
                    <a:pt x="37" y="286"/>
                    <a:pt x="1" y="429"/>
                  </a:cubicBezTo>
                  <a:cubicBezTo>
                    <a:pt x="37" y="441"/>
                    <a:pt x="72" y="476"/>
                    <a:pt x="120" y="488"/>
                  </a:cubicBezTo>
                  <a:cubicBezTo>
                    <a:pt x="156" y="345"/>
                    <a:pt x="191" y="191"/>
                    <a:pt x="239" y="60"/>
                  </a:cubicBezTo>
                  <a:cubicBezTo>
                    <a:pt x="203" y="48"/>
                    <a:pt x="191" y="12"/>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21"/>
            <p:cNvSpPr/>
            <p:nvPr/>
          </p:nvSpPr>
          <p:spPr>
            <a:xfrm>
              <a:off x="5921850" y="3824400"/>
              <a:ext cx="501275" cy="314350"/>
            </a:xfrm>
            <a:custGeom>
              <a:rect b="b" l="l" r="r" t="t"/>
              <a:pathLst>
                <a:path extrusionOk="0" h="12574" w="20051">
                  <a:moveTo>
                    <a:pt x="20051" y="1"/>
                  </a:moveTo>
                  <a:cubicBezTo>
                    <a:pt x="19860" y="179"/>
                    <a:pt x="19646" y="346"/>
                    <a:pt x="19444" y="501"/>
                  </a:cubicBezTo>
                  <a:cubicBezTo>
                    <a:pt x="18825" y="965"/>
                    <a:pt x="18229" y="1394"/>
                    <a:pt x="17753" y="1751"/>
                  </a:cubicBezTo>
                  <a:cubicBezTo>
                    <a:pt x="14955" y="3894"/>
                    <a:pt x="12729" y="5775"/>
                    <a:pt x="9824" y="7668"/>
                  </a:cubicBezTo>
                  <a:cubicBezTo>
                    <a:pt x="8109" y="8811"/>
                    <a:pt x="6311" y="9812"/>
                    <a:pt x="4454" y="10705"/>
                  </a:cubicBezTo>
                  <a:cubicBezTo>
                    <a:pt x="2930" y="11443"/>
                    <a:pt x="1584" y="12050"/>
                    <a:pt x="1" y="12574"/>
                  </a:cubicBezTo>
                  <a:cubicBezTo>
                    <a:pt x="2275" y="12205"/>
                    <a:pt x="4501" y="11443"/>
                    <a:pt x="6597" y="10502"/>
                  </a:cubicBezTo>
                  <a:cubicBezTo>
                    <a:pt x="8311" y="9704"/>
                    <a:pt x="9895" y="8692"/>
                    <a:pt x="11467" y="7645"/>
                  </a:cubicBezTo>
                  <a:cubicBezTo>
                    <a:pt x="14145" y="5894"/>
                    <a:pt x="16646" y="3858"/>
                    <a:pt x="18753" y="1453"/>
                  </a:cubicBezTo>
                  <a:cubicBezTo>
                    <a:pt x="19182" y="965"/>
                    <a:pt x="19622" y="477"/>
                    <a:pt x="20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21"/>
            <p:cNvSpPr/>
            <p:nvPr/>
          </p:nvSpPr>
          <p:spPr>
            <a:xfrm>
              <a:off x="5926625" y="3814875"/>
              <a:ext cx="594450" cy="385500"/>
            </a:xfrm>
            <a:custGeom>
              <a:rect b="b" l="l" r="r" t="t"/>
              <a:pathLst>
                <a:path extrusionOk="0" h="15420" w="23778">
                  <a:moveTo>
                    <a:pt x="23777" y="1"/>
                  </a:moveTo>
                  <a:lnTo>
                    <a:pt x="23777" y="1"/>
                  </a:lnTo>
                  <a:cubicBezTo>
                    <a:pt x="23694" y="25"/>
                    <a:pt x="23658" y="72"/>
                    <a:pt x="23610" y="108"/>
                  </a:cubicBezTo>
                  <a:cubicBezTo>
                    <a:pt x="22563" y="1120"/>
                    <a:pt x="21408" y="2013"/>
                    <a:pt x="20336" y="3001"/>
                  </a:cubicBezTo>
                  <a:cubicBezTo>
                    <a:pt x="18967" y="4204"/>
                    <a:pt x="17622" y="5466"/>
                    <a:pt x="16229" y="6633"/>
                  </a:cubicBezTo>
                  <a:cubicBezTo>
                    <a:pt x="14431" y="8109"/>
                    <a:pt x="12550" y="9490"/>
                    <a:pt x="10395" y="10836"/>
                  </a:cubicBezTo>
                  <a:cubicBezTo>
                    <a:pt x="8775" y="11836"/>
                    <a:pt x="7049" y="12657"/>
                    <a:pt x="5299" y="13431"/>
                  </a:cubicBezTo>
                  <a:cubicBezTo>
                    <a:pt x="3620" y="14145"/>
                    <a:pt x="1882" y="14872"/>
                    <a:pt x="0" y="15419"/>
                  </a:cubicBezTo>
                  <a:cubicBezTo>
                    <a:pt x="2465" y="15027"/>
                    <a:pt x="4870" y="14276"/>
                    <a:pt x="7168" y="13312"/>
                  </a:cubicBezTo>
                  <a:cubicBezTo>
                    <a:pt x="9549" y="12288"/>
                    <a:pt x="11776" y="10931"/>
                    <a:pt x="13895" y="9443"/>
                  </a:cubicBezTo>
                  <a:cubicBezTo>
                    <a:pt x="16705" y="7502"/>
                    <a:pt x="19324" y="5287"/>
                    <a:pt x="21574" y="2715"/>
                  </a:cubicBezTo>
                  <a:cubicBezTo>
                    <a:pt x="22348" y="1834"/>
                    <a:pt x="23075" y="930"/>
                    <a:pt x="23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21"/>
            <p:cNvSpPr/>
            <p:nvPr/>
          </p:nvSpPr>
          <p:spPr>
            <a:xfrm>
              <a:off x="6046275" y="3826200"/>
              <a:ext cx="549500" cy="414950"/>
            </a:xfrm>
            <a:custGeom>
              <a:rect b="b" l="l" r="r" t="t"/>
              <a:pathLst>
                <a:path extrusionOk="0" h="16598" w="21980">
                  <a:moveTo>
                    <a:pt x="21980" y="0"/>
                  </a:moveTo>
                  <a:lnTo>
                    <a:pt x="21980" y="0"/>
                  </a:lnTo>
                  <a:cubicBezTo>
                    <a:pt x="21920" y="72"/>
                    <a:pt x="21825" y="167"/>
                    <a:pt x="21741" y="238"/>
                  </a:cubicBezTo>
                  <a:cubicBezTo>
                    <a:pt x="20896" y="1060"/>
                    <a:pt x="20039" y="1893"/>
                    <a:pt x="19194" y="2715"/>
                  </a:cubicBezTo>
                  <a:cubicBezTo>
                    <a:pt x="17920" y="3941"/>
                    <a:pt x="16681" y="5215"/>
                    <a:pt x="15384" y="6430"/>
                  </a:cubicBezTo>
                  <a:cubicBezTo>
                    <a:pt x="14193" y="7549"/>
                    <a:pt x="12395" y="9049"/>
                    <a:pt x="11383" y="9835"/>
                  </a:cubicBezTo>
                  <a:cubicBezTo>
                    <a:pt x="7859" y="12502"/>
                    <a:pt x="4013" y="14752"/>
                    <a:pt x="1" y="16598"/>
                  </a:cubicBezTo>
                  <a:cubicBezTo>
                    <a:pt x="1703" y="16086"/>
                    <a:pt x="3406" y="15490"/>
                    <a:pt x="5013" y="14705"/>
                  </a:cubicBezTo>
                  <a:cubicBezTo>
                    <a:pt x="7359" y="13550"/>
                    <a:pt x="9549" y="12085"/>
                    <a:pt x="11645" y="10525"/>
                  </a:cubicBezTo>
                  <a:cubicBezTo>
                    <a:pt x="14729" y="8180"/>
                    <a:pt x="17658" y="5596"/>
                    <a:pt x="20063" y="2560"/>
                  </a:cubicBezTo>
                  <a:cubicBezTo>
                    <a:pt x="20729" y="1739"/>
                    <a:pt x="21325" y="858"/>
                    <a:pt x="21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21"/>
            <p:cNvSpPr/>
            <p:nvPr/>
          </p:nvSpPr>
          <p:spPr>
            <a:xfrm>
              <a:off x="6087350" y="3988125"/>
              <a:ext cx="464075" cy="311675"/>
            </a:xfrm>
            <a:custGeom>
              <a:rect b="b" l="l" r="r" t="t"/>
              <a:pathLst>
                <a:path extrusionOk="0" h="12467" w="18563">
                  <a:moveTo>
                    <a:pt x="18563" y="0"/>
                  </a:moveTo>
                  <a:lnTo>
                    <a:pt x="18479" y="84"/>
                  </a:lnTo>
                  <a:cubicBezTo>
                    <a:pt x="17705" y="774"/>
                    <a:pt x="16896" y="1429"/>
                    <a:pt x="16098" y="2072"/>
                  </a:cubicBezTo>
                  <a:cubicBezTo>
                    <a:pt x="12824" y="4751"/>
                    <a:pt x="9859" y="7108"/>
                    <a:pt x="6121" y="9287"/>
                  </a:cubicBezTo>
                  <a:cubicBezTo>
                    <a:pt x="4144" y="10454"/>
                    <a:pt x="2144" y="11621"/>
                    <a:pt x="1" y="12466"/>
                  </a:cubicBezTo>
                  <a:cubicBezTo>
                    <a:pt x="3799" y="11621"/>
                    <a:pt x="7299" y="9775"/>
                    <a:pt x="10443" y="7525"/>
                  </a:cubicBezTo>
                  <a:cubicBezTo>
                    <a:pt x="11574" y="6704"/>
                    <a:pt x="12681" y="5906"/>
                    <a:pt x="13741" y="5001"/>
                  </a:cubicBezTo>
                  <a:cubicBezTo>
                    <a:pt x="14872" y="4013"/>
                    <a:pt x="15896" y="2917"/>
                    <a:pt x="16908" y="1810"/>
                  </a:cubicBezTo>
                  <a:cubicBezTo>
                    <a:pt x="17431" y="1250"/>
                    <a:pt x="17955" y="679"/>
                    <a:pt x="18479" y="96"/>
                  </a:cubicBezTo>
                  <a:cubicBezTo>
                    <a:pt x="18503" y="72"/>
                    <a:pt x="18539" y="24"/>
                    <a:pt x="18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21"/>
            <p:cNvSpPr/>
            <p:nvPr/>
          </p:nvSpPr>
          <p:spPr>
            <a:xfrm>
              <a:off x="5916800" y="4190825"/>
              <a:ext cx="489675" cy="240825"/>
            </a:xfrm>
            <a:custGeom>
              <a:rect b="b" l="l" r="r" t="t"/>
              <a:pathLst>
                <a:path extrusionOk="0" h="9633" w="19587">
                  <a:moveTo>
                    <a:pt x="19586" y="0"/>
                  </a:moveTo>
                  <a:lnTo>
                    <a:pt x="19551" y="30"/>
                  </a:lnTo>
                  <a:lnTo>
                    <a:pt x="19551" y="30"/>
                  </a:lnTo>
                  <a:cubicBezTo>
                    <a:pt x="19564" y="21"/>
                    <a:pt x="19576" y="11"/>
                    <a:pt x="19586" y="0"/>
                  </a:cubicBezTo>
                  <a:close/>
                  <a:moveTo>
                    <a:pt x="19551" y="30"/>
                  </a:moveTo>
                  <a:cubicBezTo>
                    <a:pt x="19521" y="52"/>
                    <a:pt x="19485" y="74"/>
                    <a:pt x="19443" y="108"/>
                  </a:cubicBezTo>
                  <a:cubicBezTo>
                    <a:pt x="18527" y="715"/>
                    <a:pt x="17574" y="1298"/>
                    <a:pt x="16622" y="1858"/>
                  </a:cubicBezTo>
                  <a:cubicBezTo>
                    <a:pt x="14859" y="2941"/>
                    <a:pt x="13121" y="4060"/>
                    <a:pt x="11323" y="5072"/>
                  </a:cubicBezTo>
                  <a:cubicBezTo>
                    <a:pt x="9764" y="5965"/>
                    <a:pt x="7454" y="7013"/>
                    <a:pt x="6108" y="7561"/>
                  </a:cubicBezTo>
                  <a:cubicBezTo>
                    <a:pt x="4382" y="8275"/>
                    <a:pt x="2144" y="9263"/>
                    <a:pt x="0" y="9633"/>
                  </a:cubicBezTo>
                  <a:cubicBezTo>
                    <a:pt x="1429" y="9597"/>
                    <a:pt x="2822" y="9323"/>
                    <a:pt x="4191" y="8930"/>
                  </a:cubicBezTo>
                  <a:cubicBezTo>
                    <a:pt x="6346" y="8347"/>
                    <a:pt x="8406" y="7478"/>
                    <a:pt x="10383" y="6466"/>
                  </a:cubicBezTo>
                  <a:cubicBezTo>
                    <a:pt x="12978" y="5180"/>
                    <a:pt x="15419" y="3620"/>
                    <a:pt x="17574" y="1703"/>
                  </a:cubicBezTo>
                  <a:lnTo>
                    <a:pt x="19551" y="3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21"/>
            <p:cNvSpPr/>
            <p:nvPr/>
          </p:nvSpPr>
          <p:spPr>
            <a:xfrm>
              <a:off x="6019500" y="4272375"/>
              <a:ext cx="406900" cy="216425"/>
            </a:xfrm>
            <a:custGeom>
              <a:rect b="b" l="l" r="r" t="t"/>
              <a:pathLst>
                <a:path extrusionOk="0" h="8657" w="16276">
                  <a:moveTo>
                    <a:pt x="16276" y="1"/>
                  </a:moveTo>
                  <a:cubicBezTo>
                    <a:pt x="15788" y="322"/>
                    <a:pt x="15300" y="644"/>
                    <a:pt x="14788" y="941"/>
                  </a:cubicBezTo>
                  <a:cubicBezTo>
                    <a:pt x="12454" y="2275"/>
                    <a:pt x="10239" y="3799"/>
                    <a:pt x="7882" y="5085"/>
                  </a:cubicBezTo>
                  <a:cubicBezTo>
                    <a:pt x="5203" y="6549"/>
                    <a:pt x="2679" y="7740"/>
                    <a:pt x="0" y="8657"/>
                  </a:cubicBezTo>
                  <a:cubicBezTo>
                    <a:pt x="1857" y="8395"/>
                    <a:pt x="3703" y="7942"/>
                    <a:pt x="5453" y="7311"/>
                  </a:cubicBezTo>
                  <a:cubicBezTo>
                    <a:pt x="9168" y="5882"/>
                    <a:pt x="12454" y="3585"/>
                    <a:pt x="15312" y="858"/>
                  </a:cubicBezTo>
                  <a:cubicBezTo>
                    <a:pt x="15621" y="584"/>
                    <a:pt x="15954" y="286"/>
                    <a:pt x="16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21"/>
            <p:cNvSpPr/>
            <p:nvPr/>
          </p:nvSpPr>
          <p:spPr>
            <a:xfrm>
              <a:off x="6111175" y="4370900"/>
              <a:ext cx="293800" cy="173575"/>
            </a:xfrm>
            <a:custGeom>
              <a:rect b="b" l="l" r="r" t="t"/>
              <a:pathLst>
                <a:path extrusionOk="0" h="6943" w="11752">
                  <a:moveTo>
                    <a:pt x="11752" y="1"/>
                  </a:moveTo>
                  <a:lnTo>
                    <a:pt x="11752" y="1"/>
                  </a:lnTo>
                  <a:cubicBezTo>
                    <a:pt x="11478" y="191"/>
                    <a:pt x="11216" y="370"/>
                    <a:pt x="10942" y="536"/>
                  </a:cubicBezTo>
                  <a:cubicBezTo>
                    <a:pt x="9406" y="1489"/>
                    <a:pt x="7835" y="2358"/>
                    <a:pt x="6334" y="3323"/>
                  </a:cubicBezTo>
                  <a:cubicBezTo>
                    <a:pt x="4275" y="4620"/>
                    <a:pt x="2227" y="5954"/>
                    <a:pt x="0" y="6942"/>
                  </a:cubicBezTo>
                  <a:cubicBezTo>
                    <a:pt x="4370" y="5894"/>
                    <a:pt x="8096" y="3573"/>
                    <a:pt x="11275" y="465"/>
                  </a:cubicBezTo>
                  <a:cubicBezTo>
                    <a:pt x="11430" y="310"/>
                    <a:pt x="11585" y="155"/>
                    <a:pt x="1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21"/>
            <p:cNvSpPr/>
            <p:nvPr/>
          </p:nvSpPr>
          <p:spPr>
            <a:xfrm>
              <a:off x="6198975" y="4443225"/>
              <a:ext cx="207800" cy="133975"/>
            </a:xfrm>
            <a:custGeom>
              <a:rect b="b" l="l" r="r" t="t"/>
              <a:pathLst>
                <a:path extrusionOk="0" h="5359" w="8312">
                  <a:moveTo>
                    <a:pt x="8311" y="1"/>
                  </a:moveTo>
                  <a:lnTo>
                    <a:pt x="8311" y="1"/>
                  </a:lnTo>
                  <a:cubicBezTo>
                    <a:pt x="8085" y="191"/>
                    <a:pt x="7859" y="370"/>
                    <a:pt x="7644" y="549"/>
                  </a:cubicBezTo>
                  <a:cubicBezTo>
                    <a:pt x="6549" y="1394"/>
                    <a:pt x="5204" y="2180"/>
                    <a:pt x="3977" y="2942"/>
                  </a:cubicBezTo>
                  <a:cubicBezTo>
                    <a:pt x="2668" y="3787"/>
                    <a:pt x="1406" y="4668"/>
                    <a:pt x="1" y="5359"/>
                  </a:cubicBezTo>
                  <a:cubicBezTo>
                    <a:pt x="3096" y="4525"/>
                    <a:pt x="5930" y="2739"/>
                    <a:pt x="8025" y="322"/>
                  </a:cubicBezTo>
                  <a:cubicBezTo>
                    <a:pt x="8121" y="215"/>
                    <a:pt x="8216" y="120"/>
                    <a:pt x="8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21"/>
            <p:cNvSpPr/>
            <p:nvPr/>
          </p:nvSpPr>
          <p:spPr>
            <a:xfrm>
              <a:off x="6229350" y="4512600"/>
              <a:ext cx="448875" cy="252725"/>
            </a:xfrm>
            <a:custGeom>
              <a:rect b="b" l="l" r="r" t="t"/>
              <a:pathLst>
                <a:path extrusionOk="0" h="10109" w="17955">
                  <a:moveTo>
                    <a:pt x="17955" y="0"/>
                  </a:moveTo>
                  <a:lnTo>
                    <a:pt x="17955" y="0"/>
                  </a:lnTo>
                  <a:cubicBezTo>
                    <a:pt x="17502" y="345"/>
                    <a:pt x="17026" y="691"/>
                    <a:pt x="16514" y="1000"/>
                  </a:cubicBezTo>
                  <a:cubicBezTo>
                    <a:pt x="14288" y="2369"/>
                    <a:pt x="12144" y="3893"/>
                    <a:pt x="9894" y="5263"/>
                  </a:cubicBezTo>
                  <a:cubicBezTo>
                    <a:pt x="8346" y="6191"/>
                    <a:pt x="6751" y="7013"/>
                    <a:pt x="5144" y="7834"/>
                  </a:cubicBezTo>
                  <a:cubicBezTo>
                    <a:pt x="3405" y="8715"/>
                    <a:pt x="1798" y="9466"/>
                    <a:pt x="0" y="10108"/>
                  </a:cubicBezTo>
                  <a:cubicBezTo>
                    <a:pt x="2524" y="9680"/>
                    <a:pt x="5001" y="8894"/>
                    <a:pt x="7322" y="7799"/>
                  </a:cubicBezTo>
                  <a:cubicBezTo>
                    <a:pt x="9180" y="6882"/>
                    <a:pt x="11013" y="5858"/>
                    <a:pt x="12704" y="4643"/>
                  </a:cubicBezTo>
                  <a:cubicBezTo>
                    <a:pt x="14311" y="3500"/>
                    <a:pt x="15728" y="2107"/>
                    <a:pt x="17169" y="750"/>
                  </a:cubicBezTo>
                  <a:cubicBezTo>
                    <a:pt x="17443" y="488"/>
                    <a:pt x="17705" y="262"/>
                    <a:pt x="17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21"/>
            <p:cNvSpPr/>
            <p:nvPr/>
          </p:nvSpPr>
          <p:spPr>
            <a:xfrm>
              <a:off x="6326375" y="4628375"/>
              <a:ext cx="339050" cy="172375"/>
            </a:xfrm>
            <a:custGeom>
              <a:rect b="b" l="l" r="r" t="t"/>
              <a:pathLst>
                <a:path extrusionOk="0" h="6895" w="13562">
                  <a:moveTo>
                    <a:pt x="13562" y="1"/>
                  </a:moveTo>
                  <a:lnTo>
                    <a:pt x="13562" y="1"/>
                  </a:lnTo>
                  <a:cubicBezTo>
                    <a:pt x="13300" y="179"/>
                    <a:pt x="13050" y="346"/>
                    <a:pt x="12788" y="513"/>
                  </a:cubicBezTo>
                  <a:cubicBezTo>
                    <a:pt x="11335" y="1370"/>
                    <a:pt x="9787" y="2037"/>
                    <a:pt x="8323" y="2858"/>
                  </a:cubicBezTo>
                  <a:cubicBezTo>
                    <a:pt x="5596" y="4275"/>
                    <a:pt x="2810" y="5751"/>
                    <a:pt x="0" y="6894"/>
                  </a:cubicBezTo>
                  <a:cubicBezTo>
                    <a:pt x="2560" y="6359"/>
                    <a:pt x="5084" y="5549"/>
                    <a:pt x="7454" y="4406"/>
                  </a:cubicBezTo>
                  <a:cubicBezTo>
                    <a:pt x="9609" y="3239"/>
                    <a:pt x="11276" y="2072"/>
                    <a:pt x="12966" y="548"/>
                  </a:cubicBezTo>
                  <a:cubicBezTo>
                    <a:pt x="13157" y="370"/>
                    <a:pt x="13359" y="191"/>
                    <a:pt x="135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21"/>
            <p:cNvSpPr/>
            <p:nvPr/>
          </p:nvSpPr>
          <p:spPr>
            <a:xfrm>
              <a:off x="6477000" y="4695350"/>
              <a:ext cx="225050" cy="111950"/>
            </a:xfrm>
            <a:custGeom>
              <a:rect b="b" l="l" r="r" t="t"/>
              <a:pathLst>
                <a:path extrusionOk="0" h="4478" w="9002">
                  <a:moveTo>
                    <a:pt x="9001" y="0"/>
                  </a:moveTo>
                  <a:cubicBezTo>
                    <a:pt x="8882" y="96"/>
                    <a:pt x="8751" y="167"/>
                    <a:pt x="8632" y="239"/>
                  </a:cubicBezTo>
                  <a:cubicBezTo>
                    <a:pt x="7001" y="1132"/>
                    <a:pt x="6013" y="1405"/>
                    <a:pt x="4572" y="2084"/>
                  </a:cubicBezTo>
                  <a:cubicBezTo>
                    <a:pt x="3024" y="2834"/>
                    <a:pt x="1560" y="3763"/>
                    <a:pt x="0" y="4477"/>
                  </a:cubicBezTo>
                  <a:cubicBezTo>
                    <a:pt x="1715" y="4191"/>
                    <a:pt x="3381" y="3596"/>
                    <a:pt x="4929" y="2810"/>
                  </a:cubicBezTo>
                  <a:cubicBezTo>
                    <a:pt x="6239" y="2096"/>
                    <a:pt x="7453" y="1203"/>
                    <a:pt x="8608" y="322"/>
                  </a:cubicBezTo>
                  <a:cubicBezTo>
                    <a:pt x="8739" y="227"/>
                    <a:pt x="8870" y="120"/>
                    <a:pt x="9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21"/>
            <p:cNvSpPr/>
            <p:nvPr/>
          </p:nvSpPr>
          <p:spPr>
            <a:xfrm>
              <a:off x="6666000" y="4741475"/>
              <a:ext cx="108675" cy="68800"/>
            </a:xfrm>
            <a:custGeom>
              <a:rect b="b" l="l" r="r" t="t"/>
              <a:pathLst>
                <a:path extrusionOk="0" h="2752" w="4347">
                  <a:moveTo>
                    <a:pt x="4346" y="1"/>
                  </a:moveTo>
                  <a:lnTo>
                    <a:pt x="4346" y="1"/>
                  </a:lnTo>
                  <a:cubicBezTo>
                    <a:pt x="3799" y="334"/>
                    <a:pt x="2739" y="965"/>
                    <a:pt x="2025" y="1406"/>
                  </a:cubicBezTo>
                  <a:cubicBezTo>
                    <a:pt x="1322" y="1835"/>
                    <a:pt x="691" y="2323"/>
                    <a:pt x="0" y="2751"/>
                  </a:cubicBezTo>
                  <a:cubicBezTo>
                    <a:pt x="1679" y="2156"/>
                    <a:pt x="3072" y="1156"/>
                    <a:pt x="4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21"/>
            <p:cNvSpPr/>
            <p:nvPr/>
          </p:nvSpPr>
          <p:spPr>
            <a:xfrm>
              <a:off x="6903525" y="4048250"/>
              <a:ext cx="182500" cy="228625"/>
            </a:xfrm>
            <a:custGeom>
              <a:rect b="b" l="l" r="r" t="t"/>
              <a:pathLst>
                <a:path extrusionOk="0" h="9145" w="7300">
                  <a:moveTo>
                    <a:pt x="7299" y="0"/>
                  </a:moveTo>
                  <a:cubicBezTo>
                    <a:pt x="7228" y="203"/>
                    <a:pt x="7121" y="381"/>
                    <a:pt x="7002" y="536"/>
                  </a:cubicBezTo>
                  <a:cubicBezTo>
                    <a:pt x="6704" y="989"/>
                    <a:pt x="6430" y="1298"/>
                    <a:pt x="6037" y="1751"/>
                  </a:cubicBezTo>
                  <a:cubicBezTo>
                    <a:pt x="5394" y="2477"/>
                    <a:pt x="4775" y="3215"/>
                    <a:pt x="4168" y="3977"/>
                  </a:cubicBezTo>
                  <a:cubicBezTo>
                    <a:pt x="2858" y="5596"/>
                    <a:pt x="1691" y="7346"/>
                    <a:pt x="1" y="9144"/>
                  </a:cubicBezTo>
                  <a:cubicBezTo>
                    <a:pt x="2465" y="7585"/>
                    <a:pt x="4442" y="5346"/>
                    <a:pt x="5954" y="2882"/>
                  </a:cubicBezTo>
                  <a:cubicBezTo>
                    <a:pt x="6406" y="2120"/>
                    <a:pt x="6859" y="1405"/>
                    <a:pt x="7121" y="631"/>
                  </a:cubicBezTo>
                  <a:cubicBezTo>
                    <a:pt x="7204" y="417"/>
                    <a:pt x="7263" y="215"/>
                    <a:pt x="7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21"/>
            <p:cNvSpPr/>
            <p:nvPr/>
          </p:nvSpPr>
          <p:spPr>
            <a:xfrm>
              <a:off x="6753800" y="3992875"/>
              <a:ext cx="254525" cy="295900"/>
            </a:xfrm>
            <a:custGeom>
              <a:rect b="b" l="l" r="r" t="t"/>
              <a:pathLst>
                <a:path extrusionOk="0" h="11836" w="10181">
                  <a:moveTo>
                    <a:pt x="10181" y="1"/>
                  </a:moveTo>
                  <a:lnTo>
                    <a:pt x="10181" y="1"/>
                  </a:lnTo>
                  <a:cubicBezTo>
                    <a:pt x="9943" y="310"/>
                    <a:pt x="9704" y="608"/>
                    <a:pt x="9466" y="894"/>
                  </a:cubicBezTo>
                  <a:cubicBezTo>
                    <a:pt x="7728" y="2918"/>
                    <a:pt x="6013" y="4954"/>
                    <a:pt x="4287" y="7014"/>
                  </a:cubicBezTo>
                  <a:cubicBezTo>
                    <a:pt x="2918" y="8680"/>
                    <a:pt x="1584" y="10359"/>
                    <a:pt x="1" y="11836"/>
                  </a:cubicBezTo>
                  <a:cubicBezTo>
                    <a:pt x="2549" y="10181"/>
                    <a:pt x="4763" y="8038"/>
                    <a:pt x="6656" y="5668"/>
                  </a:cubicBezTo>
                  <a:cubicBezTo>
                    <a:pt x="7859" y="4108"/>
                    <a:pt x="8871" y="2394"/>
                    <a:pt x="9812" y="668"/>
                  </a:cubicBezTo>
                  <a:cubicBezTo>
                    <a:pt x="9931" y="453"/>
                    <a:pt x="10062" y="227"/>
                    <a:pt x="101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21"/>
            <p:cNvSpPr/>
            <p:nvPr/>
          </p:nvSpPr>
          <p:spPr>
            <a:xfrm>
              <a:off x="6689225" y="3975325"/>
              <a:ext cx="185450" cy="228925"/>
            </a:xfrm>
            <a:custGeom>
              <a:rect b="b" l="l" r="r" t="t"/>
              <a:pathLst>
                <a:path extrusionOk="0" h="9157" w="7418">
                  <a:moveTo>
                    <a:pt x="7418" y="0"/>
                  </a:moveTo>
                  <a:cubicBezTo>
                    <a:pt x="7299" y="215"/>
                    <a:pt x="7168" y="405"/>
                    <a:pt x="7025" y="596"/>
                  </a:cubicBezTo>
                  <a:cubicBezTo>
                    <a:pt x="5775" y="2048"/>
                    <a:pt x="4370" y="3548"/>
                    <a:pt x="3167" y="5096"/>
                  </a:cubicBezTo>
                  <a:cubicBezTo>
                    <a:pt x="2572" y="5822"/>
                    <a:pt x="1024" y="7954"/>
                    <a:pt x="0" y="9156"/>
                  </a:cubicBezTo>
                  <a:cubicBezTo>
                    <a:pt x="1560" y="7954"/>
                    <a:pt x="3001" y="6584"/>
                    <a:pt x="4286" y="5096"/>
                  </a:cubicBezTo>
                  <a:cubicBezTo>
                    <a:pt x="5441" y="3667"/>
                    <a:pt x="6501" y="2120"/>
                    <a:pt x="7239" y="441"/>
                  </a:cubicBezTo>
                  <a:cubicBezTo>
                    <a:pt x="7299" y="286"/>
                    <a:pt x="7358" y="143"/>
                    <a:pt x="7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21"/>
            <p:cNvSpPr/>
            <p:nvPr/>
          </p:nvSpPr>
          <p:spPr>
            <a:xfrm>
              <a:off x="6908300" y="4109850"/>
              <a:ext cx="246175" cy="291150"/>
            </a:xfrm>
            <a:custGeom>
              <a:rect b="b" l="l" r="r" t="t"/>
              <a:pathLst>
                <a:path extrusionOk="0" h="11646" w="9847">
                  <a:moveTo>
                    <a:pt x="9847" y="1"/>
                  </a:moveTo>
                  <a:cubicBezTo>
                    <a:pt x="9692" y="299"/>
                    <a:pt x="9358" y="787"/>
                    <a:pt x="9216" y="1013"/>
                  </a:cubicBezTo>
                  <a:cubicBezTo>
                    <a:pt x="7977" y="2716"/>
                    <a:pt x="6656" y="4311"/>
                    <a:pt x="4977" y="6347"/>
                  </a:cubicBezTo>
                  <a:cubicBezTo>
                    <a:pt x="3393" y="8181"/>
                    <a:pt x="1846" y="10074"/>
                    <a:pt x="0" y="11645"/>
                  </a:cubicBezTo>
                  <a:cubicBezTo>
                    <a:pt x="2191" y="10383"/>
                    <a:pt x="4108" y="8692"/>
                    <a:pt x="5799" y="6823"/>
                  </a:cubicBezTo>
                  <a:cubicBezTo>
                    <a:pt x="7323" y="5025"/>
                    <a:pt x="8716" y="2835"/>
                    <a:pt x="9513" y="858"/>
                  </a:cubicBezTo>
                  <a:cubicBezTo>
                    <a:pt x="9632" y="572"/>
                    <a:pt x="9739" y="275"/>
                    <a:pt x="9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21"/>
            <p:cNvSpPr/>
            <p:nvPr/>
          </p:nvSpPr>
          <p:spPr>
            <a:xfrm>
              <a:off x="6959200" y="4218800"/>
              <a:ext cx="211650" cy="213150"/>
            </a:xfrm>
            <a:custGeom>
              <a:rect b="b" l="l" r="r" t="t"/>
              <a:pathLst>
                <a:path extrusionOk="0" h="8526" w="8466">
                  <a:moveTo>
                    <a:pt x="8465" y="1"/>
                  </a:moveTo>
                  <a:lnTo>
                    <a:pt x="8465" y="1"/>
                  </a:lnTo>
                  <a:cubicBezTo>
                    <a:pt x="8251" y="263"/>
                    <a:pt x="8025" y="501"/>
                    <a:pt x="7787" y="763"/>
                  </a:cubicBezTo>
                  <a:cubicBezTo>
                    <a:pt x="6965" y="1608"/>
                    <a:pt x="6084" y="2406"/>
                    <a:pt x="5287" y="3275"/>
                  </a:cubicBezTo>
                  <a:cubicBezTo>
                    <a:pt x="3584" y="5085"/>
                    <a:pt x="1941" y="6966"/>
                    <a:pt x="0" y="8525"/>
                  </a:cubicBezTo>
                  <a:cubicBezTo>
                    <a:pt x="1727" y="7644"/>
                    <a:pt x="3334" y="6537"/>
                    <a:pt x="4715" y="5192"/>
                  </a:cubicBezTo>
                  <a:cubicBezTo>
                    <a:pt x="6084" y="3811"/>
                    <a:pt x="7180" y="2168"/>
                    <a:pt x="8168" y="501"/>
                  </a:cubicBezTo>
                  <a:cubicBezTo>
                    <a:pt x="8275" y="334"/>
                    <a:pt x="8370" y="167"/>
                    <a:pt x="8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21"/>
            <p:cNvSpPr/>
            <p:nvPr/>
          </p:nvSpPr>
          <p:spPr>
            <a:xfrm>
              <a:off x="7007700" y="4346500"/>
              <a:ext cx="169700" cy="177125"/>
            </a:xfrm>
            <a:custGeom>
              <a:rect b="b" l="l" r="r" t="t"/>
              <a:pathLst>
                <a:path extrusionOk="0" h="7085" w="6788">
                  <a:moveTo>
                    <a:pt x="6787" y="0"/>
                  </a:moveTo>
                  <a:cubicBezTo>
                    <a:pt x="6668" y="155"/>
                    <a:pt x="6561" y="298"/>
                    <a:pt x="6430" y="453"/>
                  </a:cubicBezTo>
                  <a:cubicBezTo>
                    <a:pt x="5787" y="1215"/>
                    <a:pt x="5061" y="1882"/>
                    <a:pt x="4382" y="2596"/>
                  </a:cubicBezTo>
                  <a:cubicBezTo>
                    <a:pt x="2954" y="4132"/>
                    <a:pt x="1513" y="5632"/>
                    <a:pt x="1" y="7085"/>
                  </a:cubicBezTo>
                  <a:cubicBezTo>
                    <a:pt x="1346" y="6370"/>
                    <a:pt x="2644" y="5537"/>
                    <a:pt x="3763" y="4477"/>
                  </a:cubicBezTo>
                  <a:cubicBezTo>
                    <a:pt x="4906" y="3298"/>
                    <a:pt x="5883" y="1929"/>
                    <a:pt x="6573" y="441"/>
                  </a:cubicBezTo>
                  <a:cubicBezTo>
                    <a:pt x="6645" y="298"/>
                    <a:pt x="6704" y="143"/>
                    <a:pt x="67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21"/>
            <p:cNvSpPr/>
            <p:nvPr/>
          </p:nvSpPr>
          <p:spPr>
            <a:xfrm>
              <a:off x="6985375" y="4482525"/>
              <a:ext cx="156900" cy="133675"/>
            </a:xfrm>
            <a:custGeom>
              <a:rect b="b" l="l" r="r" t="t"/>
              <a:pathLst>
                <a:path extrusionOk="0" h="5347" w="6276">
                  <a:moveTo>
                    <a:pt x="6275" y="1"/>
                  </a:moveTo>
                  <a:lnTo>
                    <a:pt x="6275" y="1"/>
                  </a:lnTo>
                  <a:cubicBezTo>
                    <a:pt x="6156" y="108"/>
                    <a:pt x="6037" y="227"/>
                    <a:pt x="5918" y="346"/>
                  </a:cubicBezTo>
                  <a:cubicBezTo>
                    <a:pt x="4954" y="1239"/>
                    <a:pt x="3870" y="2001"/>
                    <a:pt x="2882" y="2894"/>
                  </a:cubicBezTo>
                  <a:cubicBezTo>
                    <a:pt x="1930" y="3739"/>
                    <a:pt x="977" y="4680"/>
                    <a:pt x="1" y="5346"/>
                  </a:cubicBezTo>
                  <a:cubicBezTo>
                    <a:pt x="2465" y="4346"/>
                    <a:pt x="4525" y="2501"/>
                    <a:pt x="6037" y="334"/>
                  </a:cubicBezTo>
                  <a:cubicBezTo>
                    <a:pt x="6109" y="227"/>
                    <a:pt x="6204" y="108"/>
                    <a:pt x="62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21"/>
            <p:cNvSpPr/>
            <p:nvPr/>
          </p:nvSpPr>
          <p:spPr>
            <a:xfrm>
              <a:off x="6756775" y="4742675"/>
              <a:ext cx="156000" cy="97050"/>
            </a:xfrm>
            <a:custGeom>
              <a:rect b="b" l="l" r="r" t="t"/>
              <a:pathLst>
                <a:path extrusionOk="0" h="3882" w="6240">
                  <a:moveTo>
                    <a:pt x="6240" y="1"/>
                  </a:moveTo>
                  <a:cubicBezTo>
                    <a:pt x="6226" y="5"/>
                    <a:pt x="6216" y="11"/>
                    <a:pt x="6208" y="18"/>
                  </a:cubicBezTo>
                  <a:lnTo>
                    <a:pt x="6208" y="18"/>
                  </a:lnTo>
                  <a:cubicBezTo>
                    <a:pt x="6218" y="13"/>
                    <a:pt x="6229" y="7"/>
                    <a:pt x="6240" y="1"/>
                  </a:cubicBezTo>
                  <a:close/>
                  <a:moveTo>
                    <a:pt x="6208" y="18"/>
                  </a:moveTo>
                  <a:lnTo>
                    <a:pt x="6208" y="18"/>
                  </a:lnTo>
                  <a:cubicBezTo>
                    <a:pt x="5920" y="178"/>
                    <a:pt x="5621" y="316"/>
                    <a:pt x="5311" y="477"/>
                  </a:cubicBezTo>
                  <a:cubicBezTo>
                    <a:pt x="4442" y="917"/>
                    <a:pt x="3823" y="1215"/>
                    <a:pt x="2966" y="1787"/>
                  </a:cubicBezTo>
                  <a:cubicBezTo>
                    <a:pt x="1858" y="2513"/>
                    <a:pt x="1108" y="3215"/>
                    <a:pt x="1" y="3882"/>
                  </a:cubicBezTo>
                  <a:cubicBezTo>
                    <a:pt x="1299" y="3549"/>
                    <a:pt x="2489" y="2894"/>
                    <a:pt x="3608" y="2168"/>
                  </a:cubicBezTo>
                  <a:cubicBezTo>
                    <a:pt x="4513" y="1548"/>
                    <a:pt x="5311" y="774"/>
                    <a:pt x="6168" y="60"/>
                  </a:cubicBezTo>
                  <a:cubicBezTo>
                    <a:pt x="6183" y="45"/>
                    <a:pt x="6193" y="30"/>
                    <a:pt x="6208"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21"/>
            <p:cNvSpPr/>
            <p:nvPr/>
          </p:nvSpPr>
          <p:spPr>
            <a:xfrm>
              <a:off x="6910975" y="4448300"/>
              <a:ext cx="447400" cy="408700"/>
            </a:xfrm>
            <a:custGeom>
              <a:rect b="b" l="l" r="r" t="t"/>
              <a:pathLst>
                <a:path extrusionOk="0" h="16348" w="17896">
                  <a:moveTo>
                    <a:pt x="17895" y="0"/>
                  </a:moveTo>
                  <a:cubicBezTo>
                    <a:pt x="17217" y="1012"/>
                    <a:pt x="16502" y="1977"/>
                    <a:pt x="15788" y="2977"/>
                  </a:cubicBezTo>
                  <a:cubicBezTo>
                    <a:pt x="13943" y="5418"/>
                    <a:pt x="11335" y="8382"/>
                    <a:pt x="8656" y="10609"/>
                  </a:cubicBezTo>
                  <a:cubicBezTo>
                    <a:pt x="7394" y="11657"/>
                    <a:pt x="5739" y="12692"/>
                    <a:pt x="4144" y="13752"/>
                  </a:cubicBezTo>
                  <a:cubicBezTo>
                    <a:pt x="2774" y="14633"/>
                    <a:pt x="1441" y="15562"/>
                    <a:pt x="0" y="16348"/>
                  </a:cubicBezTo>
                  <a:cubicBezTo>
                    <a:pt x="3251" y="15109"/>
                    <a:pt x="6406" y="13431"/>
                    <a:pt x="9109" y="11216"/>
                  </a:cubicBezTo>
                  <a:cubicBezTo>
                    <a:pt x="10442" y="10073"/>
                    <a:pt x="11680" y="8823"/>
                    <a:pt x="12871" y="7525"/>
                  </a:cubicBezTo>
                  <a:cubicBezTo>
                    <a:pt x="14216" y="6025"/>
                    <a:pt x="15490" y="4418"/>
                    <a:pt x="16502" y="2667"/>
                  </a:cubicBezTo>
                  <a:cubicBezTo>
                    <a:pt x="16931" y="1893"/>
                    <a:pt x="17705" y="477"/>
                    <a:pt x="178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21"/>
            <p:cNvSpPr/>
            <p:nvPr/>
          </p:nvSpPr>
          <p:spPr>
            <a:xfrm>
              <a:off x="7042825" y="4584325"/>
              <a:ext cx="312575" cy="272975"/>
            </a:xfrm>
            <a:custGeom>
              <a:rect b="b" l="l" r="r" t="t"/>
              <a:pathLst>
                <a:path extrusionOk="0" h="10919" w="12503">
                  <a:moveTo>
                    <a:pt x="12502" y="0"/>
                  </a:moveTo>
                  <a:lnTo>
                    <a:pt x="12502" y="0"/>
                  </a:lnTo>
                  <a:cubicBezTo>
                    <a:pt x="12488" y="37"/>
                    <a:pt x="12474" y="74"/>
                    <a:pt x="12460" y="111"/>
                  </a:cubicBezTo>
                  <a:lnTo>
                    <a:pt x="12460" y="111"/>
                  </a:lnTo>
                  <a:cubicBezTo>
                    <a:pt x="12483" y="78"/>
                    <a:pt x="12493" y="39"/>
                    <a:pt x="12502" y="0"/>
                  </a:cubicBezTo>
                  <a:close/>
                  <a:moveTo>
                    <a:pt x="12460" y="111"/>
                  </a:moveTo>
                  <a:cubicBezTo>
                    <a:pt x="12455" y="118"/>
                    <a:pt x="12449" y="125"/>
                    <a:pt x="12443" y="131"/>
                  </a:cubicBezTo>
                  <a:cubicBezTo>
                    <a:pt x="12109" y="751"/>
                    <a:pt x="11752" y="1263"/>
                    <a:pt x="11312" y="1739"/>
                  </a:cubicBezTo>
                  <a:cubicBezTo>
                    <a:pt x="10466" y="2667"/>
                    <a:pt x="9645" y="3656"/>
                    <a:pt x="8740" y="4537"/>
                  </a:cubicBezTo>
                  <a:cubicBezTo>
                    <a:pt x="7764" y="5489"/>
                    <a:pt x="6704" y="6299"/>
                    <a:pt x="5835" y="6954"/>
                  </a:cubicBezTo>
                  <a:cubicBezTo>
                    <a:pt x="4620" y="7894"/>
                    <a:pt x="1942" y="9787"/>
                    <a:pt x="1" y="10918"/>
                  </a:cubicBezTo>
                  <a:cubicBezTo>
                    <a:pt x="3263" y="9621"/>
                    <a:pt x="6418" y="7906"/>
                    <a:pt x="8930" y="5465"/>
                  </a:cubicBezTo>
                  <a:cubicBezTo>
                    <a:pt x="10085" y="4287"/>
                    <a:pt x="11014" y="2906"/>
                    <a:pt x="11848" y="1489"/>
                  </a:cubicBezTo>
                  <a:cubicBezTo>
                    <a:pt x="12090" y="1047"/>
                    <a:pt x="12282" y="575"/>
                    <a:pt x="12460" y="11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21"/>
            <p:cNvSpPr/>
            <p:nvPr/>
          </p:nvSpPr>
          <p:spPr>
            <a:xfrm>
              <a:off x="7185400" y="4718875"/>
              <a:ext cx="181600" cy="128300"/>
            </a:xfrm>
            <a:custGeom>
              <a:rect b="b" l="l" r="r" t="t"/>
              <a:pathLst>
                <a:path extrusionOk="0" h="5132" w="7264">
                  <a:moveTo>
                    <a:pt x="7264" y="0"/>
                  </a:moveTo>
                  <a:lnTo>
                    <a:pt x="7264" y="0"/>
                  </a:lnTo>
                  <a:cubicBezTo>
                    <a:pt x="7061" y="179"/>
                    <a:pt x="6847" y="357"/>
                    <a:pt x="6621" y="524"/>
                  </a:cubicBezTo>
                  <a:cubicBezTo>
                    <a:pt x="5537" y="1334"/>
                    <a:pt x="4204" y="2155"/>
                    <a:pt x="3085" y="3036"/>
                  </a:cubicBezTo>
                  <a:cubicBezTo>
                    <a:pt x="2180" y="3703"/>
                    <a:pt x="1287" y="4513"/>
                    <a:pt x="1" y="5132"/>
                  </a:cubicBezTo>
                  <a:cubicBezTo>
                    <a:pt x="2846" y="4370"/>
                    <a:pt x="5121" y="2346"/>
                    <a:pt x="7061" y="238"/>
                  </a:cubicBezTo>
                  <a:cubicBezTo>
                    <a:pt x="7133" y="167"/>
                    <a:pt x="7192" y="83"/>
                    <a:pt x="7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21"/>
            <p:cNvSpPr/>
            <p:nvPr/>
          </p:nvSpPr>
          <p:spPr>
            <a:xfrm>
              <a:off x="6474000" y="3308575"/>
              <a:ext cx="541475" cy="838825"/>
            </a:xfrm>
            <a:custGeom>
              <a:rect b="b" l="l" r="r" t="t"/>
              <a:pathLst>
                <a:path extrusionOk="0" h="33553" w="21659">
                  <a:moveTo>
                    <a:pt x="21551" y="0"/>
                  </a:moveTo>
                  <a:lnTo>
                    <a:pt x="21551" y="0"/>
                  </a:lnTo>
                  <a:cubicBezTo>
                    <a:pt x="21420" y="822"/>
                    <a:pt x="21194" y="1643"/>
                    <a:pt x="20992" y="2465"/>
                  </a:cubicBezTo>
                  <a:cubicBezTo>
                    <a:pt x="20730" y="3441"/>
                    <a:pt x="20515" y="4406"/>
                    <a:pt x="20218" y="5382"/>
                  </a:cubicBezTo>
                  <a:cubicBezTo>
                    <a:pt x="19241" y="8740"/>
                    <a:pt x="18051" y="11526"/>
                    <a:pt x="16313" y="14574"/>
                  </a:cubicBezTo>
                  <a:cubicBezTo>
                    <a:pt x="14455" y="17800"/>
                    <a:pt x="12217" y="20777"/>
                    <a:pt x="9990" y="23503"/>
                  </a:cubicBezTo>
                  <a:cubicBezTo>
                    <a:pt x="6978" y="27170"/>
                    <a:pt x="3454" y="30337"/>
                    <a:pt x="1" y="33552"/>
                  </a:cubicBezTo>
                  <a:cubicBezTo>
                    <a:pt x="1763" y="32302"/>
                    <a:pt x="3501" y="31004"/>
                    <a:pt x="5109" y="29564"/>
                  </a:cubicBezTo>
                  <a:cubicBezTo>
                    <a:pt x="7561" y="27313"/>
                    <a:pt x="9776" y="24849"/>
                    <a:pt x="11824" y="22229"/>
                  </a:cubicBezTo>
                  <a:cubicBezTo>
                    <a:pt x="15670" y="17324"/>
                    <a:pt x="19753" y="11276"/>
                    <a:pt x="21087" y="4799"/>
                  </a:cubicBezTo>
                  <a:cubicBezTo>
                    <a:pt x="21361" y="3370"/>
                    <a:pt x="21658" y="953"/>
                    <a:pt x="215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21"/>
            <p:cNvSpPr/>
            <p:nvPr/>
          </p:nvSpPr>
          <p:spPr>
            <a:xfrm>
              <a:off x="6584150" y="3758625"/>
              <a:ext cx="166400" cy="207800"/>
            </a:xfrm>
            <a:custGeom>
              <a:rect b="b" l="l" r="r" t="t"/>
              <a:pathLst>
                <a:path extrusionOk="0" h="8312" w="6656">
                  <a:moveTo>
                    <a:pt x="6656" y="1"/>
                  </a:moveTo>
                  <a:lnTo>
                    <a:pt x="6656" y="1"/>
                  </a:lnTo>
                  <a:cubicBezTo>
                    <a:pt x="5572" y="1286"/>
                    <a:pt x="4453" y="2560"/>
                    <a:pt x="3405" y="3894"/>
                  </a:cubicBezTo>
                  <a:cubicBezTo>
                    <a:pt x="2477" y="5073"/>
                    <a:pt x="1131" y="6918"/>
                    <a:pt x="0" y="8311"/>
                  </a:cubicBezTo>
                  <a:cubicBezTo>
                    <a:pt x="1524" y="7025"/>
                    <a:pt x="2989" y="5656"/>
                    <a:pt x="4215" y="4073"/>
                  </a:cubicBezTo>
                  <a:cubicBezTo>
                    <a:pt x="5179" y="2810"/>
                    <a:pt x="5894" y="1394"/>
                    <a:pt x="6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21"/>
            <p:cNvSpPr/>
            <p:nvPr/>
          </p:nvSpPr>
          <p:spPr>
            <a:xfrm>
              <a:off x="6599925" y="3412750"/>
              <a:ext cx="199450" cy="291425"/>
            </a:xfrm>
            <a:custGeom>
              <a:rect b="b" l="l" r="r" t="t"/>
              <a:pathLst>
                <a:path extrusionOk="0" h="11657" w="7978">
                  <a:moveTo>
                    <a:pt x="7977" y="1"/>
                  </a:moveTo>
                  <a:lnTo>
                    <a:pt x="7394" y="858"/>
                  </a:lnTo>
                  <a:cubicBezTo>
                    <a:pt x="6013" y="2846"/>
                    <a:pt x="4668" y="4870"/>
                    <a:pt x="3310" y="6882"/>
                  </a:cubicBezTo>
                  <a:cubicBezTo>
                    <a:pt x="2262" y="8502"/>
                    <a:pt x="1191" y="10168"/>
                    <a:pt x="0" y="11657"/>
                  </a:cubicBezTo>
                  <a:cubicBezTo>
                    <a:pt x="1929" y="10026"/>
                    <a:pt x="3572" y="8061"/>
                    <a:pt x="4977" y="5954"/>
                  </a:cubicBezTo>
                  <a:cubicBezTo>
                    <a:pt x="6096" y="4251"/>
                    <a:pt x="6977" y="2406"/>
                    <a:pt x="7716" y="584"/>
                  </a:cubicBezTo>
                  <a:cubicBezTo>
                    <a:pt x="7799" y="405"/>
                    <a:pt x="7882" y="203"/>
                    <a:pt x="7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21"/>
            <p:cNvSpPr/>
            <p:nvPr/>
          </p:nvSpPr>
          <p:spPr>
            <a:xfrm>
              <a:off x="6677300" y="3540650"/>
              <a:ext cx="112125" cy="145675"/>
            </a:xfrm>
            <a:custGeom>
              <a:rect b="b" l="l" r="r" t="t"/>
              <a:pathLst>
                <a:path extrusionOk="0" h="5827" w="4485">
                  <a:moveTo>
                    <a:pt x="4480" y="0"/>
                  </a:moveTo>
                  <a:cubicBezTo>
                    <a:pt x="4470" y="0"/>
                    <a:pt x="4295" y="246"/>
                    <a:pt x="4251" y="290"/>
                  </a:cubicBezTo>
                  <a:cubicBezTo>
                    <a:pt x="3573" y="1171"/>
                    <a:pt x="2823" y="1993"/>
                    <a:pt x="2180" y="2897"/>
                  </a:cubicBezTo>
                  <a:cubicBezTo>
                    <a:pt x="1453" y="3933"/>
                    <a:pt x="787" y="4945"/>
                    <a:pt x="1" y="5826"/>
                  </a:cubicBezTo>
                  <a:cubicBezTo>
                    <a:pt x="989" y="5064"/>
                    <a:pt x="1906" y="4171"/>
                    <a:pt x="2644" y="3159"/>
                  </a:cubicBezTo>
                  <a:cubicBezTo>
                    <a:pt x="3347" y="2207"/>
                    <a:pt x="3882" y="1159"/>
                    <a:pt x="4418" y="111"/>
                  </a:cubicBezTo>
                  <a:cubicBezTo>
                    <a:pt x="4468" y="31"/>
                    <a:pt x="4484" y="0"/>
                    <a:pt x="44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21"/>
            <p:cNvSpPr/>
            <p:nvPr/>
          </p:nvSpPr>
          <p:spPr>
            <a:xfrm>
              <a:off x="6818100" y="3398475"/>
              <a:ext cx="267925" cy="483700"/>
            </a:xfrm>
            <a:custGeom>
              <a:rect b="b" l="l" r="r" t="t"/>
              <a:pathLst>
                <a:path extrusionOk="0" h="19348" w="10717">
                  <a:moveTo>
                    <a:pt x="10716" y="0"/>
                  </a:moveTo>
                  <a:lnTo>
                    <a:pt x="10716" y="0"/>
                  </a:lnTo>
                  <a:cubicBezTo>
                    <a:pt x="10538" y="488"/>
                    <a:pt x="10335" y="976"/>
                    <a:pt x="10121" y="1453"/>
                  </a:cubicBezTo>
                  <a:cubicBezTo>
                    <a:pt x="8811" y="4310"/>
                    <a:pt x="7942" y="6787"/>
                    <a:pt x="6347" y="9680"/>
                  </a:cubicBezTo>
                  <a:cubicBezTo>
                    <a:pt x="5501" y="11275"/>
                    <a:pt x="4465" y="12752"/>
                    <a:pt x="3477" y="14240"/>
                  </a:cubicBezTo>
                  <a:cubicBezTo>
                    <a:pt x="2322" y="15954"/>
                    <a:pt x="1227" y="17693"/>
                    <a:pt x="1" y="19348"/>
                  </a:cubicBezTo>
                  <a:cubicBezTo>
                    <a:pt x="3263" y="15990"/>
                    <a:pt x="6037" y="12144"/>
                    <a:pt x="8061" y="7942"/>
                  </a:cubicBezTo>
                  <a:cubicBezTo>
                    <a:pt x="9109" y="5727"/>
                    <a:pt x="9883" y="3381"/>
                    <a:pt x="10466" y="1000"/>
                  </a:cubicBezTo>
                  <a:cubicBezTo>
                    <a:pt x="10561" y="667"/>
                    <a:pt x="10645" y="310"/>
                    <a:pt x="10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21"/>
            <p:cNvSpPr/>
            <p:nvPr/>
          </p:nvSpPr>
          <p:spPr>
            <a:xfrm>
              <a:off x="6887150" y="3285350"/>
              <a:ext cx="69975" cy="227725"/>
            </a:xfrm>
            <a:custGeom>
              <a:rect b="b" l="l" r="r" t="t"/>
              <a:pathLst>
                <a:path extrusionOk="0" h="9109" w="2799">
                  <a:moveTo>
                    <a:pt x="2799" y="1"/>
                  </a:moveTo>
                  <a:cubicBezTo>
                    <a:pt x="2775" y="179"/>
                    <a:pt x="2751" y="358"/>
                    <a:pt x="2704" y="513"/>
                  </a:cubicBezTo>
                  <a:cubicBezTo>
                    <a:pt x="1930" y="3418"/>
                    <a:pt x="1013" y="6275"/>
                    <a:pt x="1" y="9109"/>
                  </a:cubicBezTo>
                  <a:cubicBezTo>
                    <a:pt x="1608" y="6502"/>
                    <a:pt x="2656" y="3513"/>
                    <a:pt x="2799" y="441"/>
                  </a:cubicBezTo>
                  <a:lnTo>
                    <a:pt x="27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21"/>
            <p:cNvSpPr/>
            <p:nvPr/>
          </p:nvSpPr>
          <p:spPr>
            <a:xfrm>
              <a:off x="6894900" y="3272250"/>
              <a:ext cx="23825" cy="116125"/>
            </a:xfrm>
            <a:custGeom>
              <a:rect b="b" l="l" r="r" t="t"/>
              <a:pathLst>
                <a:path extrusionOk="0" h="4645" w="953">
                  <a:moveTo>
                    <a:pt x="762" y="1"/>
                  </a:moveTo>
                  <a:lnTo>
                    <a:pt x="762" y="1"/>
                  </a:lnTo>
                  <a:cubicBezTo>
                    <a:pt x="620" y="846"/>
                    <a:pt x="381" y="1680"/>
                    <a:pt x="262" y="2549"/>
                  </a:cubicBezTo>
                  <a:cubicBezTo>
                    <a:pt x="203" y="2977"/>
                    <a:pt x="108" y="4037"/>
                    <a:pt x="0" y="4644"/>
                  </a:cubicBezTo>
                  <a:cubicBezTo>
                    <a:pt x="715" y="3216"/>
                    <a:pt x="953" y="1572"/>
                    <a:pt x="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21"/>
            <p:cNvSpPr/>
            <p:nvPr/>
          </p:nvSpPr>
          <p:spPr>
            <a:xfrm>
              <a:off x="6935075" y="3441025"/>
              <a:ext cx="212850" cy="404550"/>
            </a:xfrm>
            <a:custGeom>
              <a:rect b="b" l="l" r="r" t="t"/>
              <a:pathLst>
                <a:path extrusionOk="0" h="16182" w="8514">
                  <a:moveTo>
                    <a:pt x="8514" y="1"/>
                  </a:moveTo>
                  <a:lnTo>
                    <a:pt x="8514" y="1"/>
                  </a:lnTo>
                  <a:cubicBezTo>
                    <a:pt x="8335" y="405"/>
                    <a:pt x="8145" y="810"/>
                    <a:pt x="7966" y="1191"/>
                  </a:cubicBezTo>
                  <a:cubicBezTo>
                    <a:pt x="6382" y="4489"/>
                    <a:pt x="4882" y="7799"/>
                    <a:pt x="3144" y="11014"/>
                  </a:cubicBezTo>
                  <a:cubicBezTo>
                    <a:pt x="2191" y="12800"/>
                    <a:pt x="1037" y="14467"/>
                    <a:pt x="1" y="16181"/>
                  </a:cubicBezTo>
                  <a:cubicBezTo>
                    <a:pt x="1358" y="14562"/>
                    <a:pt x="2727" y="12943"/>
                    <a:pt x="3799" y="11121"/>
                  </a:cubicBezTo>
                  <a:cubicBezTo>
                    <a:pt x="5668" y="7918"/>
                    <a:pt x="7228" y="4513"/>
                    <a:pt x="8264" y="953"/>
                  </a:cubicBezTo>
                  <a:cubicBezTo>
                    <a:pt x="8347" y="644"/>
                    <a:pt x="8442" y="322"/>
                    <a:pt x="8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21"/>
            <p:cNvSpPr/>
            <p:nvPr/>
          </p:nvSpPr>
          <p:spPr>
            <a:xfrm>
              <a:off x="7024675" y="3417225"/>
              <a:ext cx="197375" cy="417625"/>
            </a:xfrm>
            <a:custGeom>
              <a:rect b="b" l="l" r="r" t="t"/>
              <a:pathLst>
                <a:path extrusionOk="0" h="16705" w="7895">
                  <a:moveTo>
                    <a:pt x="7894" y="0"/>
                  </a:moveTo>
                  <a:lnTo>
                    <a:pt x="7894" y="0"/>
                  </a:lnTo>
                  <a:cubicBezTo>
                    <a:pt x="7740" y="417"/>
                    <a:pt x="7597" y="834"/>
                    <a:pt x="7430" y="1238"/>
                  </a:cubicBezTo>
                  <a:cubicBezTo>
                    <a:pt x="6478" y="3512"/>
                    <a:pt x="5477" y="6096"/>
                    <a:pt x="4775" y="7703"/>
                  </a:cubicBezTo>
                  <a:cubicBezTo>
                    <a:pt x="3382" y="10799"/>
                    <a:pt x="1882" y="13847"/>
                    <a:pt x="1" y="16705"/>
                  </a:cubicBezTo>
                  <a:cubicBezTo>
                    <a:pt x="2739" y="13788"/>
                    <a:pt x="4680" y="10228"/>
                    <a:pt x="6132" y="6537"/>
                  </a:cubicBezTo>
                  <a:cubicBezTo>
                    <a:pt x="6835" y="4691"/>
                    <a:pt x="7263" y="2762"/>
                    <a:pt x="7716" y="822"/>
                  </a:cubicBezTo>
                  <a:cubicBezTo>
                    <a:pt x="7775" y="560"/>
                    <a:pt x="7847" y="274"/>
                    <a:pt x="78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21"/>
            <p:cNvSpPr/>
            <p:nvPr/>
          </p:nvSpPr>
          <p:spPr>
            <a:xfrm>
              <a:off x="7110400" y="3369300"/>
              <a:ext cx="200350" cy="481625"/>
            </a:xfrm>
            <a:custGeom>
              <a:rect b="b" l="l" r="r" t="t"/>
              <a:pathLst>
                <a:path extrusionOk="0" h="19265" w="8014">
                  <a:moveTo>
                    <a:pt x="8013" y="0"/>
                  </a:moveTo>
                  <a:cubicBezTo>
                    <a:pt x="7882" y="512"/>
                    <a:pt x="7716" y="988"/>
                    <a:pt x="7561" y="1477"/>
                  </a:cubicBezTo>
                  <a:cubicBezTo>
                    <a:pt x="6632" y="4120"/>
                    <a:pt x="5799" y="6799"/>
                    <a:pt x="4727" y="9406"/>
                  </a:cubicBezTo>
                  <a:cubicBezTo>
                    <a:pt x="3418" y="12454"/>
                    <a:pt x="1691" y="16074"/>
                    <a:pt x="1" y="19265"/>
                  </a:cubicBezTo>
                  <a:cubicBezTo>
                    <a:pt x="2739" y="15669"/>
                    <a:pt x="4727" y="11585"/>
                    <a:pt x="6192" y="7323"/>
                  </a:cubicBezTo>
                  <a:cubicBezTo>
                    <a:pt x="6882" y="5251"/>
                    <a:pt x="7347" y="3108"/>
                    <a:pt x="7811" y="977"/>
                  </a:cubicBezTo>
                  <a:cubicBezTo>
                    <a:pt x="7882" y="655"/>
                    <a:pt x="7942" y="310"/>
                    <a:pt x="8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21"/>
            <p:cNvSpPr/>
            <p:nvPr/>
          </p:nvSpPr>
          <p:spPr>
            <a:xfrm>
              <a:off x="7183325" y="3448175"/>
              <a:ext cx="175950" cy="465250"/>
            </a:xfrm>
            <a:custGeom>
              <a:rect b="b" l="l" r="r" t="t"/>
              <a:pathLst>
                <a:path extrusionOk="0" h="18610" w="7038">
                  <a:moveTo>
                    <a:pt x="7037" y="0"/>
                  </a:moveTo>
                  <a:cubicBezTo>
                    <a:pt x="6918" y="477"/>
                    <a:pt x="6763" y="941"/>
                    <a:pt x="6620" y="1417"/>
                  </a:cubicBezTo>
                  <a:cubicBezTo>
                    <a:pt x="6216" y="2679"/>
                    <a:pt x="5799" y="3929"/>
                    <a:pt x="5418" y="5192"/>
                  </a:cubicBezTo>
                  <a:cubicBezTo>
                    <a:pt x="5037" y="6418"/>
                    <a:pt x="4715" y="7656"/>
                    <a:pt x="4287" y="8859"/>
                  </a:cubicBezTo>
                  <a:cubicBezTo>
                    <a:pt x="3751" y="10418"/>
                    <a:pt x="3001" y="12097"/>
                    <a:pt x="2644" y="12931"/>
                  </a:cubicBezTo>
                  <a:cubicBezTo>
                    <a:pt x="1917" y="14645"/>
                    <a:pt x="989" y="16717"/>
                    <a:pt x="1" y="18610"/>
                  </a:cubicBezTo>
                  <a:cubicBezTo>
                    <a:pt x="2572" y="15193"/>
                    <a:pt x="4477" y="11323"/>
                    <a:pt x="5680" y="7239"/>
                  </a:cubicBezTo>
                  <a:cubicBezTo>
                    <a:pt x="6251" y="5168"/>
                    <a:pt x="6585" y="3036"/>
                    <a:pt x="6906" y="905"/>
                  </a:cubicBezTo>
                  <a:cubicBezTo>
                    <a:pt x="6942" y="608"/>
                    <a:pt x="6990" y="298"/>
                    <a:pt x="7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21"/>
            <p:cNvSpPr/>
            <p:nvPr/>
          </p:nvSpPr>
          <p:spPr>
            <a:xfrm>
              <a:off x="7255350" y="3677375"/>
              <a:ext cx="111650" cy="297075"/>
            </a:xfrm>
            <a:custGeom>
              <a:rect b="b" l="l" r="r" t="t"/>
              <a:pathLst>
                <a:path extrusionOk="0" h="11883" w="4466">
                  <a:moveTo>
                    <a:pt x="4466" y="0"/>
                  </a:moveTo>
                  <a:cubicBezTo>
                    <a:pt x="4382" y="298"/>
                    <a:pt x="4287" y="584"/>
                    <a:pt x="4204" y="869"/>
                  </a:cubicBezTo>
                  <a:cubicBezTo>
                    <a:pt x="3608" y="2572"/>
                    <a:pt x="3013" y="3941"/>
                    <a:pt x="2394" y="5691"/>
                  </a:cubicBezTo>
                  <a:cubicBezTo>
                    <a:pt x="1644" y="7799"/>
                    <a:pt x="941" y="9918"/>
                    <a:pt x="1" y="11883"/>
                  </a:cubicBezTo>
                  <a:cubicBezTo>
                    <a:pt x="2454" y="8561"/>
                    <a:pt x="3858" y="4691"/>
                    <a:pt x="4382" y="607"/>
                  </a:cubicBezTo>
                  <a:cubicBezTo>
                    <a:pt x="4406" y="405"/>
                    <a:pt x="4442" y="191"/>
                    <a:pt x="4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21"/>
            <p:cNvSpPr/>
            <p:nvPr/>
          </p:nvSpPr>
          <p:spPr>
            <a:xfrm>
              <a:off x="7311325" y="3920250"/>
              <a:ext cx="66100" cy="149750"/>
            </a:xfrm>
            <a:custGeom>
              <a:rect b="b" l="l" r="r" t="t"/>
              <a:pathLst>
                <a:path extrusionOk="0" h="5990" w="2644">
                  <a:moveTo>
                    <a:pt x="2643" y="1"/>
                  </a:moveTo>
                  <a:cubicBezTo>
                    <a:pt x="2620" y="108"/>
                    <a:pt x="2584" y="203"/>
                    <a:pt x="2560" y="298"/>
                  </a:cubicBezTo>
                  <a:cubicBezTo>
                    <a:pt x="2274" y="1191"/>
                    <a:pt x="1858" y="1941"/>
                    <a:pt x="1405" y="2822"/>
                  </a:cubicBezTo>
                  <a:cubicBezTo>
                    <a:pt x="869" y="3965"/>
                    <a:pt x="560" y="4763"/>
                    <a:pt x="0" y="5990"/>
                  </a:cubicBezTo>
                  <a:cubicBezTo>
                    <a:pt x="1310" y="4346"/>
                    <a:pt x="2465" y="2406"/>
                    <a:pt x="2632" y="239"/>
                  </a:cubicBezTo>
                  <a:cubicBezTo>
                    <a:pt x="2643" y="167"/>
                    <a:pt x="2643" y="96"/>
                    <a:pt x="26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21"/>
            <p:cNvSpPr/>
            <p:nvPr/>
          </p:nvSpPr>
          <p:spPr>
            <a:xfrm>
              <a:off x="7339600" y="4120575"/>
              <a:ext cx="19975" cy="53900"/>
            </a:xfrm>
            <a:custGeom>
              <a:rect b="b" l="l" r="r" t="t"/>
              <a:pathLst>
                <a:path extrusionOk="0" h="2156" w="799">
                  <a:moveTo>
                    <a:pt x="798" y="1"/>
                  </a:moveTo>
                  <a:cubicBezTo>
                    <a:pt x="477" y="679"/>
                    <a:pt x="191" y="1394"/>
                    <a:pt x="0" y="2156"/>
                  </a:cubicBezTo>
                  <a:cubicBezTo>
                    <a:pt x="358" y="1477"/>
                    <a:pt x="619" y="739"/>
                    <a:pt x="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21"/>
            <p:cNvSpPr/>
            <p:nvPr/>
          </p:nvSpPr>
          <p:spPr>
            <a:xfrm>
              <a:off x="7323825" y="3036825"/>
              <a:ext cx="47950" cy="297975"/>
            </a:xfrm>
            <a:custGeom>
              <a:rect b="b" l="l" r="r" t="t"/>
              <a:pathLst>
                <a:path extrusionOk="0" h="11919" w="1918">
                  <a:moveTo>
                    <a:pt x="1500" y="0"/>
                  </a:moveTo>
                  <a:cubicBezTo>
                    <a:pt x="1465" y="274"/>
                    <a:pt x="1441" y="572"/>
                    <a:pt x="1417" y="893"/>
                  </a:cubicBezTo>
                  <a:cubicBezTo>
                    <a:pt x="1262" y="2857"/>
                    <a:pt x="1024" y="4798"/>
                    <a:pt x="810" y="6763"/>
                  </a:cubicBezTo>
                  <a:cubicBezTo>
                    <a:pt x="584" y="8596"/>
                    <a:pt x="465" y="10096"/>
                    <a:pt x="0" y="11918"/>
                  </a:cubicBezTo>
                  <a:cubicBezTo>
                    <a:pt x="941" y="10025"/>
                    <a:pt x="1477" y="7953"/>
                    <a:pt x="1727" y="5870"/>
                  </a:cubicBezTo>
                  <a:cubicBezTo>
                    <a:pt x="1917" y="4108"/>
                    <a:pt x="1822" y="2322"/>
                    <a:pt x="1584" y="560"/>
                  </a:cubicBezTo>
                  <a:cubicBezTo>
                    <a:pt x="1548" y="369"/>
                    <a:pt x="1536" y="191"/>
                    <a:pt x="1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21"/>
            <p:cNvSpPr/>
            <p:nvPr/>
          </p:nvSpPr>
          <p:spPr>
            <a:xfrm>
              <a:off x="7371750" y="3346675"/>
              <a:ext cx="8650" cy="41400"/>
            </a:xfrm>
            <a:custGeom>
              <a:rect b="b" l="l" r="r" t="t"/>
              <a:pathLst>
                <a:path extrusionOk="0" h="1656" w="346">
                  <a:moveTo>
                    <a:pt x="345" y="0"/>
                  </a:moveTo>
                  <a:cubicBezTo>
                    <a:pt x="167" y="536"/>
                    <a:pt x="48" y="1084"/>
                    <a:pt x="0" y="1655"/>
                  </a:cubicBezTo>
                  <a:cubicBezTo>
                    <a:pt x="203" y="1120"/>
                    <a:pt x="322" y="560"/>
                    <a:pt x="3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21"/>
            <p:cNvSpPr/>
            <p:nvPr/>
          </p:nvSpPr>
          <p:spPr>
            <a:xfrm>
              <a:off x="7133025" y="3182950"/>
              <a:ext cx="25325" cy="105700"/>
            </a:xfrm>
            <a:custGeom>
              <a:rect b="b" l="l" r="r" t="t"/>
              <a:pathLst>
                <a:path extrusionOk="0" h="4228" w="1013">
                  <a:moveTo>
                    <a:pt x="917" y="1"/>
                  </a:moveTo>
                  <a:cubicBezTo>
                    <a:pt x="655" y="763"/>
                    <a:pt x="369" y="1727"/>
                    <a:pt x="239" y="2585"/>
                  </a:cubicBezTo>
                  <a:cubicBezTo>
                    <a:pt x="131" y="3239"/>
                    <a:pt x="108" y="3525"/>
                    <a:pt x="0" y="4228"/>
                  </a:cubicBezTo>
                  <a:cubicBezTo>
                    <a:pt x="679" y="2930"/>
                    <a:pt x="1012" y="1454"/>
                    <a:pt x="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21"/>
            <p:cNvSpPr/>
            <p:nvPr/>
          </p:nvSpPr>
          <p:spPr>
            <a:xfrm>
              <a:off x="7057725" y="3183250"/>
              <a:ext cx="16975" cy="73250"/>
            </a:xfrm>
            <a:custGeom>
              <a:rect b="b" l="l" r="r" t="t"/>
              <a:pathLst>
                <a:path extrusionOk="0" h="2930" w="679">
                  <a:moveTo>
                    <a:pt x="619" y="1"/>
                  </a:moveTo>
                  <a:lnTo>
                    <a:pt x="619" y="1"/>
                  </a:lnTo>
                  <a:cubicBezTo>
                    <a:pt x="274" y="846"/>
                    <a:pt x="60" y="1965"/>
                    <a:pt x="0" y="2930"/>
                  </a:cubicBezTo>
                  <a:cubicBezTo>
                    <a:pt x="453" y="2025"/>
                    <a:pt x="679" y="1013"/>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21"/>
            <p:cNvSpPr/>
            <p:nvPr/>
          </p:nvSpPr>
          <p:spPr>
            <a:xfrm>
              <a:off x="7012475" y="3150225"/>
              <a:ext cx="5975" cy="44975"/>
            </a:xfrm>
            <a:custGeom>
              <a:rect b="b" l="l" r="r" t="t"/>
              <a:pathLst>
                <a:path extrusionOk="0" h="1799" w="239">
                  <a:moveTo>
                    <a:pt x="48" y="0"/>
                  </a:moveTo>
                  <a:lnTo>
                    <a:pt x="48" y="0"/>
                  </a:lnTo>
                  <a:cubicBezTo>
                    <a:pt x="12" y="596"/>
                    <a:pt x="0" y="1203"/>
                    <a:pt x="119" y="1798"/>
                  </a:cubicBezTo>
                  <a:cubicBezTo>
                    <a:pt x="227" y="1203"/>
                    <a:pt x="238" y="584"/>
                    <a:pt x="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21"/>
            <p:cNvSpPr/>
            <p:nvPr/>
          </p:nvSpPr>
          <p:spPr>
            <a:xfrm>
              <a:off x="4865175" y="4261975"/>
              <a:ext cx="601300" cy="70975"/>
            </a:xfrm>
            <a:custGeom>
              <a:rect b="b" l="l" r="r" t="t"/>
              <a:pathLst>
                <a:path extrusionOk="0" h="2839" w="24052">
                  <a:moveTo>
                    <a:pt x="24051" y="0"/>
                  </a:moveTo>
                  <a:lnTo>
                    <a:pt x="24051" y="0"/>
                  </a:lnTo>
                  <a:cubicBezTo>
                    <a:pt x="24049" y="1"/>
                    <a:pt x="24047" y="2"/>
                    <a:pt x="24045" y="3"/>
                  </a:cubicBezTo>
                  <a:lnTo>
                    <a:pt x="24045" y="3"/>
                  </a:lnTo>
                  <a:cubicBezTo>
                    <a:pt x="24047" y="2"/>
                    <a:pt x="24049" y="1"/>
                    <a:pt x="24051" y="0"/>
                  </a:cubicBezTo>
                  <a:close/>
                  <a:moveTo>
                    <a:pt x="24045" y="3"/>
                  </a:moveTo>
                  <a:lnTo>
                    <a:pt x="24045" y="3"/>
                  </a:lnTo>
                  <a:cubicBezTo>
                    <a:pt x="24022" y="14"/>
                    <a:pt x="23990" y="24"/>
                    <a:pt x="23968" y="24"/>
                  </a:cubicBezTo>
                  <a:cubicBezTo>
                    <a:pt x="23158" y="298"/>
                    <a:pt x="22337" y="488"/>
                    <a:pt x="21515" y="702"/>
                  </a:cubicBezTo>
                  <a:cubicBezTo>
                    <a:pt x="17975" y="1667"/>
                    <a:pt x="14795" y="2143"/>
                    <a:pt x="11149" y="2143"/>
                  </a:cubicBezTo>
                  <a:cubicBezTo>
                    <a:pt x="11104" y="2143"/>
                    <a:pt x="11059" y="2143"/>
                    <a:pt x="11014" y="2143"/>
                  </a:cubicBezTo>
                  <a:cubicBezTo>
                    <a:pt x="7906" y="2063"/>
                    <a:pt x="4814" y="1617"/>
                    <a:pt x="1711" y="1617"/>
                  </a:cubicBezTo>
                  <a:cubicBezTo>
                    <a:pt x="1142" y="1617"/>
                    <a:pt x="571" y="1632"/>
                    <a:pt x="1" y="1667"/>
                  </a:cubicBezTo>
                  <a:cubicBezTo>
                    <a:pt x="3715" y="2012"/>
                    <a:pt x="5418" y="2441"/>
                    <a:pt x="9097" y="2738"/>
                  </a:cubicBezTo>
                  <a:cubicBezTo>
                    <a:pt x="9940" y="2806"/>
                    <a:pt x="10788" y="2838"/>
                    <a:pt x="11636" y="2838"/>
                  </a:cubicBezTo>
                  <a:cubicBezTo>
                    <a:pt x="13314" y="2838"/>
                    <a:pt x="14997" y="2714"/>
                    <a:pt x="16658" y="2500"/>
                  </a:cubicBezTo>
                  <a:cubicBezTo>
                    <a:pt x="18574" y="2215"/>
                    <a:pt x="20479" y="1595"/>
                    <a:pt x="22230" y="833"/>
                  </a:cubicBezTo>
                  <a:cubicBezTo>
                    <a:pt x="22847" y="561"/>
                    <a:pt x="23452" y="288"/>
                    <a:pt x="24045" y="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21"/>
            <p:cNvSpPr/>
            <p:nvPr/>
          </p:nvSpPr>
          <p:spPr>
            <a:xfrm>
              <a:off x="5054775" y="4255425"/>
              <a:ext cx="324175" cy="38125"/>
            </a:xfrm>
            <a:custGeom>
              <a:rect b="b" l="l" r="r" t="t"/>
              <a:pathLst>
                <a:path extrusionOk="0" h="1525" w="12967">
                  <a:moveTo>
                    <a:pt x="12967" y="0"/>
                  </a:moveTo>
                  <a:lnTo>
                    <a:pt x="12967" y="0"/>
                  </a:lnTo>
                  <a:cubicBezTo>
                    <a:pt x="11800" y="322"/>
                    <a:pt x="10669" y="333"/>
                    <a:pt x="9443" y="464"/>
                  </a:cubicBezTo>
                  <a:cubicBezTo>
                    <a:pt x="6597" y="726"/>
                    <a:pt x="3763" y="857"/>
                    <a:pt x="930" y="1179"/>
                  </a:cubicBezTo>
                  <a:cubicBezTo>
                    <a:pt x="620" y="1215"/>
                    <a:pt x="322" y="1250"/>
                    <a:pt x="1" y="1274"/>
                  </a:cubicBezTo>
                  <a:cubicBezTo>
                    <a:pt x="215" y="1286"/>
                    <a:pt x="418" y="1310"/>
                    <a:pt x="632" y="1334"/>
                  </a:cubicBezTo>
                  <a:cubicBezTo>
                    <a:pt x="1879" y="1448"/>
                    <a:pt x="3132" y="1524"/>
                    <a:pt x="4383" y="1524"/>
                  </a:cubicBezTo>
                  <a:cubicBezTo>
                    <a:pt x="5986" y="1524"/>
                    <a:pt x="7585" y="1399"/>
                    <a:pt x="9157" y="1072"/>
                  </a:cubicBezTo>
                  <a:cubicBezTo>
                    <a:pt x="10443" y="798"/>
                    <a:pt x="11764" y="560"/>
                    <a:pt x="129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21"/>
            <p:cNvSpPr/>
            <p:nvPr/>
          </p:nvSpPr>
          <p:spPr>
            <a:xfrm>
              <a:off x="5709925" y="4211350"/>
              <a:ext cx="174750" cy="501300"/>
            </a:xfrm>
            <a:custGeom>
              <a:rect b="b" l="l" r="r" t="t"/>
              <a:pathLst>
                <a:path extrusionOk="0" h="20052" w="6990">
                  <a:moveTo>
                    <a:pt x="6990" y="1"/>
                  </a:moveTo>
                  <a:cubicBezTo>
                    <a:pt x="5454" y="346"/>
                    <a:pt x="4192" y="1418"/>
                    <a:pt x="3180" y="2549"/>
                  </a:cubicBezTo>
                  <a:cubicBezTo>
                    <a:pt x="358" y="6002"/>
                    <a:pt x="1" y="12252"/>
                    <a:pt x="2322" y="16122"/>
                  </a:cubicBezTo>
                  <a:cubicBezTo>
                    <a:pt x="3180" y="17444"/>
                    <a:pt x="4204" y="18575"/>
                    <a:pt x="5311" y="19765"/>
                  </a:cubicBezTo>
                  <a:cubicBezTo>
                    <a:pt x="5394" y="19872"/>
                    <a:pt x="5501" y="19968"/>
                    <a:pt x="5597" y="20051"/>
                  </a:cubicBezTo>
                  <a:cubicBezTo>
                    <a:pt x="5549" y="19980"/>
                    <a:pt x="5501" y="19944"/>
                    <a:pt x="5477" y="19884"/>
                  </a:cubicBezTo>
                  <a:cubicBezTo>
                    <a:pt x="4823" y="19015"/>
                    <a:pt x="4239" y="18098"/>
                    <a:pt x="3692" y="17170"/>
                  </a:cubicBezTo>
                  <a:cubicBezTo>
                    <a:pt x="3049" y="16098"/>
                    <a:pt x="2656" y="15360"/>
                    <a:pt x="2322" y="14253"/>
                  </a:cubicBezTo>
                  <a:cubicBezTo>
                    <a:pt x="1263" y="10979"/>
                    <a:pt x="1286" y="7990"/>
                    <a:pt x="2632" y="4787"/>
                  </a:cubicBezTo>
                  <a:cubicBezTo>
                    <a:pt x="2715" y="4597"/>
                    <a:pt x="2680" y="4668"/>
                    <a:pt x="2810" y="4406"/>
                  </a:cubicBezTo>
                  <a:cubicBezTo>
                    <a:pt x="3049" y="3918"/>
                    <a:pt x="3311" y="3442"/>
                    <a:pt x="3632" y="2978"/>
                  </a:cubicBezTo>
                  <a:cubicBezTo>
                    <a:pt x="3942" y="2525"/>
                    <a:pt x="4049" y="2406"/>
                    <a:pt x="4525" y="1870"/>
                  </a:cubicBezTo>
                  <a:cubicBezTo>
                    <a:pt x="5263" y="1084"/>
                    <a:pt x="5978" y="406"/>
                    <a:pt x="6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21"/>
            <p:cNvSpPr/>
            <p:nvPr/>
          </p:nvSpPr>
          <p:spPr>
            <a:xfrm>
              <a:off x="5776000" y="4270000"/>
              <a:ext cx="99150" cy="415250"/>
            </a:xfrm>
            <a:custGeom>
              <a:rect b="b" l="l" r="r" t="t"/>
              <a:pathLst>
                <a:path extrusionOk="0" h="16610" w="3966">
                  <a:moveTo>
                    <a:pt x="3823" y="0"/>
                  </a:moveTo>
                  <a:lnTo>
                    <a:pt x="3823" y="0"/>
                  </a:lnTo>
                  <a:cubicBezTo>
                    <a:pt x="3811" y="0"/>
                    <a:pt x="3787" y="36"/>
                    <a:pt x="3751" y="60"/>
                  </a:cubicBezTo>
                  <a:cubicBezTo>
                    <a:pt x="3073" y="632"/>
                    <a:pt x="2442" y="1274"/>
                    <a:pt x="1918" y="1989"/>
                  </a:cubicBezTo>
                  <a:cubicBezTo>
                    <a:pt x="668" y="3632"/>
                    <a:pt x="1" y="5704"/>
                    <a:pt x="60" y="7775"/>
                  </a:cubicBezTo>
                  <a:cubicBezTo>
                    <a:pt x="227" y="11049"/>
                    <a:pt x="1644" y="14276"/>
                    <a:pt x="3966" y="16610"/>
                  </a:cubicBezTo>
                  <a:cubicBezTo>
                    <a:pt x="2501" y="14681"/>
                    <a:pt x="1727" y="12657"/>
                    <a:pt x="1239" y="10299"/>
                  </a:cubicBezTo>
                  <a:cubicBezTo>
                    <a:pt x="596" y="7728"/>
                    <a:pt x="941" y="5263"/>
                    <a:pt x="2001" y="2965"/>
                  </a:cubicBezTo>
                  <a:cubicBezTo>
                    <a:pt x="2453" y="1989"/>
                    <a:pt x="3037" y="1060"/>
                    <a:pt x="3680" y="203"/>
                  </a:cubicBezTo>
                  <a:cubicBezTo>
                    <a:pt x="3727" y="143"/>
                    <a:pt x="3787" y="60"/>
                    <a:pt x="38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21"/>
            <p:cNvSpPr/>
            <p:nvPr/>
          </p:nvSpPr>
          <p:spPr>
            <a:xfrm>
              <a:off x="5391725" y="4202725"/>
              <a:ext cx="251850" cy="250050"/>
            </a:xfrm>
            <a:custGeom>
              <a:rect b="b" l="l" r="r" t="t"/>
              <a:pathLst>
                <a:path extrusionOk="0" h="10002" w="10074">
                  <a:moveTo>
                    <a:pt x="10074" y="1"/>
                  </a:moveTo>
                  <a:lnTo>
                    <a:pt x="10074" y="1"/>
                  </a:lnTo>
                  <a:cubicBezTo>
                    <a:pt x="8002" y="3739"/>
                    <a:pt x="5728" y="7156"/>
                    <a:pt x="2013" y="9157"/>
                  </a:cubicBezTo>
                  <a:cubicBezTo>
                    <a:pt x="1430" y="9466"/>
                    <a:pt x="953" y="9657"/>
                    <a:pt x="322" y="9883"/>
                  </a:cubicBezTo>
                  <a:cubicBezTo>
                    <a:pt x="227" y="9930"/>
                    <a:pt x="120" y="9954"/>
                    <a:pt x="1" y="10002"/>
                  </a:cubicBezTo>
                  <a:cubicBezTo>
                    <a:pt x="560" y="9907"/>
                    <a:pt x="1120" y="9811"/>
                    <a:pt x="1668" y="9645"/>
                  </a:cubicBezTo>
                  <a:cubicBezTo>
                    <a:pt x="3763" y="8990"/>
                    <a:pt x="5680" y="7716"/>
                    <a:pt x="7026" y="5954"/>
                  </a:cubicBezTo>
                  <a:cubicBezTo>
                    <a:pt x="8359" y="4156"/>
                    <a:pt x="9276" y="2072"/>
                    <a:pt x="10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21"/>
            <p:cNvSpPr/>
            <p:nvPr/>
          </p:nvSpPr>
          <p:spPr>
            <a:xfrm>
              <a:off x="5441150" y="4300650"/>
              <a:ext cx="187250" cy="172975"/>
            </a:xfrm>
            <a:custGeom>
              <a:rect b="b" l="l" r="r" t="t"/>
              <a:pathLst>
                <a:path extrusionOk="0" h="6919" w="7490">
                  <a:moveTo>
                    <a:pt x="7489" y="1"/>
                  </a:moveTo>
                  <a:lnTo>
                    <a:pt x="7489" y="1"/>
                  </a:lnTo>
                  <a:cubicBezTo>
                    <a:pt x="5834" y="2906"/>
                    <a:pt x="3667" y="4716"/>
                    <a:pt x="953" y="6371"/>
                  </a:cubicBezTo>
                  <a:cubicBezTo>
                    <a:pt x="643" y="6561"/>
                    <a:pt x="310" y="6740"/>
                    <a:pt x="0" y="6918"/>
                  </a:cubicBezTo>
                  <a:cubicBezTo>
                    <a:pt x="250" y="6859"/>
                    <a:pt x="512" y="6799"/>
                    <a:pt x="750" y="6728"/>
                  </a:cubicBezTo>
                  <a:cubicBezTo>
                    <a:pt x="2143" y="6311"/>
                    <a:pt x="3489" y="5621"/>
                    <a:pt x="4584" y="4692"/>
                  </a:cubicBezTo>
                  <a:cubicBezTo>
                    <a:pt x="5965" y="3442"/>
                    <a:pt x="6965" y="1787"/>
                    <a:pt x="7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21"/>
            <p:cNvSpPr/>
            <p:nvPr/>
          </p:nvSpPr>
          <p:spPr>
            <a:xfrm>
              <a:off x="5482825" y="4408100"/>
              <a:ext cx="108075" cy="89025"/>
            </a:xfrm>
            <a:custGeom>
              <a:rect b="b" l="l" r="r" t="t"/>
              <a:pathLst>
                <a:path extrusionOk="0" h="3561" w="4323">
                  <a:moveTo>
                    <a:pt x="4322" y="1"/>
                  </a:moveTo>
                  <a:lnTo>
                    <a:pt x="4322" y="1"/>
                  </a:lnTo>
                  <a:cubicBezTo>
                    <a:pt x="3786" y="644"/>
                    <a:pt x="3131" y="1168"/>
                    <a:pt x="2477" y="1680"/>
                  </a:cubicBezTo>
                  <a:cubicBezTo>
                    <a:pt x="1941" y="2132"/>
                    <a:pt x="1405" y="2489"/>
                    <a:pt x="572" y="3132"/>
                  </a:cubicBezTo>
                  <a:cubicBezTo>
                    <a:pt x="369" y="3287"/>
                    <a:pt x="214" y="3406"/>
                    <a:pt x="0" y="3561"/>
                  </a:cubicBezTo>
                  <a:cubicBezTo>
                    <a:pt x="72" y="3525"/>
                    <a:pt x="167" y="3501"/>
                    <a:pt x="238" y="3466"/>
                  </a:cubicBezTo>
                  <a:cubicBezTo>
                    <a:pt x="2143" y="2847"/>
                    <a:pt x="3489" y="1846"/>
                    <a:pt x="4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21"/>
            <p:cNvSpPr/>
            <p:nvPr/>
          </p:nvSpPr>
          <p:spPr>
            <a:xfrm>
              <a:off x="5524200" y="4467650"/>
              <a:ext cx="57175" cy="52100"/>
            </a:xfrm>
            <a:custGeom>
              <a:rect b="b" l="l" r="r" t="t"/>
              <a:pathLst>
                <a:path extrusionOk="0" h="2084" w="2287">
                  <a:moveTo>
                    <a:pt x="2286" y="0"/>
                  </a:moveTo>
                  <a:lnTo>
                    <a:pt x="2286" y="0"/>
                  </a:lnTo>
                  <a:cubicBezTo>
                    <a:pt x="1977" y="346"/>
                    <a:pt x="1619" y="596"/>
                    <a:pt x="1381" y="774"/>
                  </a:cubicBezTo>
                  <a:cubicBezTo>
                    <a:pt x="857" y="1167"/>
                    <a:pt x="441" y="1643"/>
                    <a:pt x="0" y="2084"/>
                  </a:cubicBezTo>
                  <a:cubicBezTo>
                    <a:pt x="905" y="1596"/>
                    <a:pt x="1869" y="988"/>
                    <a:pt x="22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21"/>
            <p:cNvSpPr/>
            <p:nvPr/>
          </p:nvSpPr>
          <p:spPr>
            <a:xfrm>
              <a:off x="5086625" y="4392325"/>
              <a:ext cx="450100" cy="463475"/>
            </a:xfrm>
            <a:custGeom>
              <a:rect b="b" l="l" r="r" t="t"/>
              <a:pathLst>
                <a:path extrusionOk="0" h="18539" w="18004">
                  <a:moveTo>
                    <a:pt x="1" y="1"/>
                  </a:moveTo>
                  <a:cubicBezTo>
                    <a:pt x="144" y="84"/>
                    <a:pt x="287" y="144"/>
                    <a:pt x="430" y="215"/>
                  </a:cubicBezTo>
                  <a:cubicBezTo>
                    <a:pt x="3525" y="1704"/>
                    <a:pt x="6633" y="3204"/>
                    <a:pt x="9526" y="5085"/>
                  </a:cubicBezTo>
                  <a:cubicBezTo>
                    <a:pt x="14193" y="8181"/>
                    <a:pt x="17884" y="12479"/>
                    <a:pt x="17527" y="18539"/>
                  </a:cubicBezTo>
                  <a:cubicBezTo>
                    <a:pt x="18003" y="16527"/>
                    <a:pt x="17801" y="14372"/>
                    <a:pt x="17098" y="12431"/>
                  </a:cubicBezTo>
                  <a:cubicBezTo>
                    <a:pt x="16563" y="11038"/>
                    <a:pt x="15693" y="9776"/>
                    <a:pt x="14741" y="8609"/>
                  </a:cubicBezTo>
                  <a:cubicBezTo>
                    <a:pt x="12407" y="5811"/>
                    <a:pt x="9419" y="3537"/>
                    <a:pt x="6109" y="1954"/>
                  </a:cubicBezTo>
                  <a:cubicBezTo>
                    <a:pt x="5216" y="1537"/>
                    <a:pt x="4525" y="1251"/>
                    <a:pt x="3394" y="918"/>
                  </a:cubicBezTo>
                  <a:cubicBezTo>
                    <a:pt x="2275" y="584"/>
                    <a:pt x="1132" y="34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21"/>
            <p:cNvSpPr/>
            <p:nvPr/>
          </p:nvSpPr>
          <p:spPr>
            <a:xfrm>
              <a:off x="5142900" y="4437275"/>
              <a:ext cx="354225" cy="407225"/>
            </a:xfrm>
            <a:custGeom>
              <a:rect b="b" l="l" r="r" t="t"/>
              <a:pathLst>
                <a:path extrusionOk="0" h="16289" w="14169">
                  <a:moveTo>
                    <a:pt x="0" y="1"/>
                  </a:moveTo>
                  <a:lnTo>
                    <a:pt x="0" y="1"/>
                  </a:lnTo>
                  <a:cubicBezTo>
                    <a:pt x="1679" y="894"/>
                    <a:pt x="3239" y="2001"/>
                    <a:pt x="4775" y="3168"/>
                  </a:cubicBezTo>
                  <a:cubicBezTo>
                    <a:pt x="6096" y="4180"/>
                    <a:pt x="7418" y="5180"/>
                    <a:pt x="8882" y="6609"/>
                  </a:cubicBezTo>
                  <a:cubicBezTo>
                    <a:pt x="10025" y="7752"/>
                    <a:pt x="10632" y="8669"/>
                    <a:pt x="11514" y="10026"/>
                  </a:cubicBezTo>
                  <a:cubicBezTo>
                    <a:pt x="12037" y="10871"/>
                    <a:pt x="12835" y="12276"/>
                    <a:pt x="13121" y="12919"/>
                  </a:cubicBezTo>
                  <a:cubicBezTo>
                    <a:pt x="13550" y="14014"/>
                    <a:pt x="13895" y="15146"/>
                    <a:pt x="14169" y="16289"/>
                  </a:cubicBezTo>
                  <a:cubicBezTo>
                    <a:pt x="14145" y="15384"/>
                    <a:pt x="14061" y="14526"/>
                    <a:pt x="13931" y="13693"/>
                  </a:cubicBezTo>
                  <a:cubicBezTo>
                    <a:pt x="13776" y="12621"/>
                    <a:pt x="13335" y="11609"/>
                    <a:pt x="12835" y="10657"/>
                  </a:cubicBezTo>
                  <a:cubicBezTo>
                    <a:pt x="11799" y="8597"/>
                    <a:pt x="10311" y="6787"/>
                    <a:pt x="8573" y="5299"/>
                  </a:cubicBezTo>
                  <a:cubicBezTo>
                    <a:pt x="6037" y="3073"/>
                    <a:pt x="3167" y="11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21"/>
            <p:cNvSpPr/>
            <p:nvPr/>
          </p:nvSpPr>
          <p:spPr>
            <a:xfrm>
              <a:off x="5171475" y="4498900"/>
              <a:ext cx="288750" cy="314950"/>
            </a:xfrm>
            <a:custGeom>
              <a:rect b="b" l="l" r="r" t="t"/>
              <a:pathLst>
                <a:path extrusionOk="0" h="12598" w="11550">
                  <a:moveTo>
                    <a:pt x="0" y="0"/>
                  </a:moveTo>
                  <a:cubicBezTo>
                    <a:pt x="60" y="36"/>
                    <a:pt x="84" y="48"/>
                    <a:pt x="131" y="60"/>
                  </a:cubicBezTo>
                  <a:cubicBezTo>
                    <a:pt x="857" y="429"/>
                    <a:pt x="1358" y="893"/>
                    <a:pt x="1965" y="1429"/>
                  </a:cubicBezTo>
                  <a:cubicBezTo>
                    <a:pt x="3560" y="2798"/>
                    <a:pt x="5168" y="4168"/>
                    <a:pt x="6608" y="5692"/>
                  </a:cubicBezTo>
                  <a:cubicBezTo>
                    <a:pt x="8525" y="7894"/>
                    <a:pt x="9990" y="9811"/>
                    <a:pt x="11549" y="12597"/>
                  </a:cubicBezTo>
                  <a:cubicBezTo>
                    <a:pt x="10609" y="9859"/>
                    <a:pt x="9216" y="7216"/>
                    <a:pt x="7311" y="5013"/>
                  </a:cubicBezTo>
                  <a:cubicBezTo>
                    <a:pt x="5703" y="3227"/>
                    <a:pt x="3703" y="1846"/>
                    <a:pt x="1619" y="667"/>
                  </a:cubicBezTo>
                  <a:cubicBezTo>
                    <a:pt x="1119" y="393"/>
                    <a:pt x="560" y="16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21"/>
            <p:cNvSpPr/>
            <p:nvPr/>
          </p:nvSpPr>
          <p:spPr>
            <a:xfrm>
              <a:off x="5206325" y="4594875"/>
              <a:ext cx="200025" cy="195450"/>
            </a:xfrm>
            <a:custGeom>
              <a:rect b="b" l="l" r="r" t="t"/>
              <a:pathLst>
                <a:path extrusionOk="0" h="7818" w="8001">
                  <a:moveTo>
                    <a:pt x="7" y="1"/>
                  </a:moveTo>
                  <a:cubicBezTo>
                    <a:pt x="0" y="1"/>
                    <a:pt x="10" y="6"/>
                    <a:pt x="47" y="19"/>
                  </a:cubicBezTo>
                  <a:cubicBezTo>
                    <a:pt x="297" y="126"/>
                    <a:pt x="535" y="269"/>
                    <a:pt x="761" y="436"/>
                  </a:cubicBezTo>
                  <a:cubicBezTo>
                    <a:pt x="1178" y="733"/>
                    <a:pt x="1690" y="1222"/>
                    <a:pt x="2130" y="1650"/>
                  </a:cubicBezTo>
                  <a:cubicBezTo>
                    <a:pt x="2702" y="2222"/>
                    <a:pt x="3273" y="2769"/>
                    <a:pt x="3845" y="3341"/>
                  </a:cubicBezTo>
                  <a:cubicBezTo>
                    <a:pt x="5286" y="4758"/>
                    <a:pt x="6786" y="6222"/>
                    <a:pt x="8000" y="7818"/>
                  </a:cubicBezTo>
                  <a:cubicBezTo>
                    <a:pt x="6905" y="5389"/>
                    <a:pt x="5274" y="3150"/>
                    <a:pt x="3119" y="1579"/>
                  </a:cubicBezTo>
                  <a:cubicBezTo>
                    <a:pt x="2285" y="936"/>
                    <a:pt x="1392" y="340"/>
                    <a:pt x="356" y="55"/>
                  </a:cubicBezTo>
                  <a:cubicBezTo>
                    <a:pt x="351" y="55"/>
                    <a:pt x="345" y="56"/>
                    <a:pt x="339" y="56"/>
                  </a:cubicBezTo>
                  <a:cubicBezTo>
                    <a:pt x="249" y="56"/>
                    <a:pt x="32" y="1"/>
                    <a:pt x="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21"/>
            <p:cNvSpPr/>
            <p:nvPr/>
          </p:nvSpPr>
          <p:spPr>
            <a:xfrm>
              <a:off x="5196475" y="4654875"/>
              <a:ext cx="146475" cy="120875"/>
            </a:xfrm>
            <a:custGeom>
              <a:rect b="b" l="l" r="r" t="t"/>
              <a:pathLst>
                <a:path extrusionOk="0" h="4835" w="5859">
                  <a:moveTo>
                    <a:pt x="0" y="0"/>
                  </a:moveTo>
                  <a:cubicBezTo>
                    <a:pt x="131" y="72"/>
                    <a:pt x="298" y="179"/>
                    <a:pt x="453" y="286"/>
                  </a:cubicBezTo>
                  <a:cubicBezTo>
                    <a:pt x="1191" y="762"/>
                    <a:pt x="1822" y="1417"/>
                    <a:pt x="2536" y="2024"/>
                  </a:cubicBezTo>
                  <a:cubicBezTo>
                    <a:pt x="3608" y="2989"/>
                    <a:pt x="4799" y="3834"/>
                    <a:pt x="5858" y="4834"/>
                  </a:cubicBezTo>
                  <a:cubicBezTo>
                    <a:pt x="4549" y="2703"/>
                    <a:pt x="2596" y="953"/>
                    <a:pt x="238" y="84"/>
                  </a:cubicBezTo>
                  <a:cubicBezTo>
                    <a:pt x="155" y="60"/>
                    <a:pt x="60" y="2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21"/>
            <p:cNvSpPr/>
            <p:nvPr/>
          </p:nvSpPr>
          <p:spPr>
            <a:xfrm>
              <a:off x="5620625" y="4670050"/>
              <a:ext cx="283100" cy="185750"/>
            </a:xfrm>
            <a:custGeom>
              <a:rect b="b" l="l" r="r" t="t"/>
              <a:pathLst>
                <a:path extrusionOk="0" h="7430" w="11324">
                  <a:moveTo>
                    <a:pt x="1" y="0"/>
                  </a:moveTo>
                  <a:lnTo>
                    <a:pt x="1" y="0"/>
                  </a:lnTo>
                  <a:cubicBezTo>
                    <a:pt x="1501" y="1763"/>
                    <a:pt x="3251" y="3275"/>
                    <a:pt x="5204" y="4513"/>
                  </a:cubicBezTo>
                  <a:cubicBezTo>
                    <a:pt x="6930" y="5573"/>
                    <a:pt x="8788" y="6418"/>
                    <a:pt x="10669" y="7180"/>
                  </a:cubicBezTo>
                  <a:cubicBezTo>
                    <a:pt x="10895" y="7263"/>
                    <a:pt x="11097" y="7335"/>
                    <a:pt x="11324" y="7430"/>
                  </a:cubicBezTo>
                  <a:cubicBezTo>
                    <a:pt x="11038" y="7251"/>
                    <a:pt x="10776" y="7073"/>
                    <a:pt x="10502" y="6894"/>
                  </a:cubicBezTo>
                  <a:cubicBezTo>
                    <a:pt x="7061" y="4513"/>
                    <a:pt x="3251" y="25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21"/>
            <p:cNvSpPr/>
            <p:nvPr/>
          </p:nvSpPr>
          <p:spPr>
            <a:xfrm>
              <a:off x="5636100" y="4736425"/>
              <a:ext cx="213450" cy="118575"/>
            </a:xfrm>
            <a:custGeom>
              <a:rect b="b" l="l" r="r" t="t"/>
              <a:pathLst>
                <a:path extrusionOk="0" h="4743" w="8538">
                  <a:moveTo>
                    <a:pt x="1" y="1"/>
                  </a:moveTo>
                  <a:lnTo>
                    <a:pt x="1" y="1"/>
                  </a:lnTo>
                  <a:cubicBezTo>
                    <a:pt x="120" y="120"/>
                    <a:pt x="227" y="239"/>
                    <a:pt x="346" y="358"/>
                  </a:cubicBezTo>
                  <a:cubicBezTo>
                    <a:pt x="1846" y="1917"/>
                    <a:pt x="3668" y="3227"/>
                    <a:pt x="5704" y="3989"/>
                  </a:cubicBezTo>
                  <a:cubicBezTo>
                    <a:pt x="6347" y="4239"/>
                    <a:pt x="7014" y="4442"/>
                    <a:pt x="7680" y="4608"/>
                  </a:cubicBezTo>
                  <a:cubicBezTo>
                    <a:pt x="7935" y="4661"/>
                    <a:pt x="8200" y="4743"/>
                    <a:pt x="8449" y="4743"/>
                  </a:cubicBezTo>
                  <a:cubicBezTo>
                    <a:pt x="8478" y="4743"/>
                    <a:pt x="8508" y="4742"/>
                    <a:pt x="8538" y="4739"/>
                  </a:cubicBezTo>
                  <a:cubicBezTo>
                    <a:pt x="7323" y="4299"/>
                    <a:pt x="6204" y="3513"/>
                    <a:pt x="5061" y="2894"/>
                  </a:cubicBezTo>
                  <a:cubicBezTo>
                    <a:pt x="3585" y="2001"/>
                    <a:pt x="2073" y="1191"/>
                    <a:pt x="549" y="370"/>
                  </a:cubicBezTo>
                  <a:cubicBezTo>
                    <a:pt x="358" y="251"/>
                    <a:pt x="179" y="13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21"/>
            <p:cNvSpPr/>
            <p:nvPr/>
          </p:nvSpPr>
          <p:spPr>
            <a:xfrm>
              <a:off x="5622875" y="4781700"/>
              <a:ext cx="130225" cy="72325"/>
            </a:xfrm>
            <a:custGeom>
              <a:rect b="b" l="l" r="r" t="t"/>
              <a:pathLst>
                <a:path extrusionOk="0" h="2893" w="5209">
                  <a:moveTo>
                    <a:pt x="5" y="1"/>
                  </a:moveTo>
                  <a:lnTo>
                    <a:pt x="5" y="1"/>
                  </a:lnTo>
                  <a:cubicBezTo>
                    <a:pt x="1" y="1"/>
                    <a:pt x="27" y="21"/>
                    <a:pt x="89" y="71"/>
                  </a:cubicBezTo>
                  <a:cubicBezTo>
                    <a:pt x="1530" y="1357"/>
                    <a:pt x="3185" y="2512"/>
                    <a:pt x="5209" y="2893"/>
                  </a:cubicBezTo>
                  <a:cubicBezTo>
                    <a:pt x="4257" y="2416"/>
                    <a:pt x="3399" y="1738"/>
                    <a:pt x="2471" y="1202"/>
                  </a:cubicBezTo>
                  <a:cubicBezTo>
                    <a:pt x="1709" y="761"/>
                    <a:pt x="875" y="452"/>
                    <a:pt x="89" y="47"/>
                  </a:cubicBezTo>
                  <a:cubicBezTo>
                    <a:pt x="38" y="18"/>
                    <a:pt x="8" y="1"/>
                    <a:pt x="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21"/>
            <p:cNvSpPr/>
            <p:nvPr/>
          </p:nvSpPr>
          <p:spPr>
            <a:xfrm>
              <a:off x="5600100" y="4824525"/>
              <a:ext cx="57175" cy="28900"/>
            </a:xfrm>
            <a:custGeom>
              <a:rect b="b" l="l" r="r" t="t"/>
              <a:pathLst>
                <a:path extrusionOk="0" h="1156" w="2287">
                  <a:moveTo>
                    <a:pt x="0" y="1"/>
                  </a:moveTo>
                  <a:lnTo>
                    <a:pt x="0" y="1"/>
                  </a:lnTo>
                  <a:cubicBezTo>
                    <a:pt x="679" y="513"/>
                    <a:pt x="1441" y="977"/>
                    <a:pt x="2286" y="1156"/>
                  </a:cubicBezTo>
                  <a:cubicBezTo>
                    <a:pt x="1608" y="644"/>
                    <a:pt x="822" y="28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21"/>
            <p:cNvSpPr/>
            <p:nvPr/>
          </p:nvSpPr>
          <p:spPr>
            <a:xfrm>
              <a:off x="4910125" y="4386675"/>
              <a:ext cx="170875" cy="452775"/>
            </a:xfrm>
            <a:custGeom>
              <a:rect b="b" l="l" r="r" t="t"/>
              <a:pathLst>
                <a:path extrusionOk="0" h="18111" w="6835">
                  <a:moveTo>
                    <a:pt x="5489" y="12788"/>
                  </a:moveTo>
                  <a:lnTo>
                    <a:pt x="5489" y="12788"/>
                  </a:lnTo>
                  <a:cubicBezTo>
                    <a:pt x="5487" y="12811"/>
                    <a:pt x="5485" y="12832"/>
                    <a:pt x="5483" y="12850"/>
                  </a:cubicBezTo>
                  <a:lnTo>
                    <a:pt x="5483" y="12850"/>
                  </a:lnTo>
                  <a:cubicBezTo>
                    <a:pt x="5486" y="12830"/>
                    <a:pt x="5489" y="12807"/>
                    <a:pt x="5489" y="12788"/>
                  </a:cubicBezTo>
                  <a:close/>
                  <a:moveTo>
                    <a:pt x="1" y="1"/>
                  </a:moveTo>
                  <a:cubicBezTo>
                    <a:pt x="524" y="215"/>
                    <a:pt x="977" y="572"/>
                    <a:pt x="1358" y="894"/>
                  </a:cubicBezTo>
                  <a:cubicBezTo>
                    <a:pt x="1906" y="1322"/>
                    <a:pt x="2429" y="1810"/>
                    <a:pt x="2894" y="2334"/>
                  </a:cubicBezTo>
                  <a:cubicBezTo>
                    <a:pt x="3477" y="2953"/>
                    <a:pt x="4299" y="4668"/>
                    <a:pt x="4573" y="5311"/>
                  </a:cubicBezTo>
                  <a:cubicBezTo>
                    <a:pt x="5761" y="8034"/>
                    <a:pt x="5894" y="10317"/>
                    <a:pt x="5479" y="12884"/>
                  </a:cubicBezTo>
                  <a:lnTo>
                    <a:pt x="5479" y="12884"/>
                  </a:lnTo>
                  <a:cubicBezTo>
                    <a:pt x="5480" y="12874"/>
                    <a:pt x="5481" y="12862"/>
                    <a:pt x="5483" y="12850"/>
                  </a:cubicBezTo>
                  <a:lnTo>
                    <a:pt x="5483" y="12850"/>
                  </a:lnTo>
                  <a:cubicBezTo>
                    <a:pt x="5480" y="12868"/>
                    <a:pt x="5477" y="12884"/>
                    <a:pt x="5477" y="12895"/>
                  </a:cubicBezTo>
                  <a:cubicBezTo>
                    <a:pt x="5478" y="12892"/>
                    <a:pt x="5479" y="12888"/>
                    <a:pt x="5479" y="12884"/>
                  </a:cubicBezTo>
                  <a:lnTo>
                    <a:pt x="5479" y="12884"/>
                  </a:lnTo>
                  <a:cubicBezTo>
                    <a:pt x="5458" y="13089"/>
                    <a:pt x="5471" y="12987"/>
                    <a:pt x="5418" y="13240"/>
                  </a:cubicBezTo>
                  <a:cubicBezTo>
                    <a:pt x="5299" y="14002"/>
                    <a:pt x="5132" y="14741"/>
                    <a:pt x="4894" y="15467"/>
                  </a:cubicBezTo>
                  <a:cubicBezTo>
                    <a:pt x="4620" y="16288"/>
                    <a:pt x="4275" y="17074"/>
                    <a:pt x="3941" y="17836"/>
                  </a:cubicBezTo>
                  <a:cubicBezTo>
                    <a:pt x="3906" y="17932"/>
                    <a:pt x="3858" y="18027"/>
                    <a:pt x="3811" y="18110"/>
                  </a:cubicBezTo>
                  <a:cubicBezTo>
                    <a:pt x="3858" y="18051"/>
                    <a:pt x="3918" y="17967"/>
                    <a:pt x="3965" y="17920"/>
                  </a:cubicBezTo>
                  <a:cubicBezTo>
                    <a:pt x="4739" y="16884"/>
                    <a:pt x="5465" y="15800"/>
                    <a:pt x="5835" y="14562"/>
                  </a:cubicBezTo>
                  <a:cubicBezTo>
                    <a:pt x="6835" y="11526"/>
                    <a:pt x="6608" y="8276"/>
                    <a:pt x="5311" y="5359"/>
                  </a:cubicBezTo>
                  <a:cubicBezTo>
                    <a:pt x="4775" y="4144"/>
                    <a:pt x="4120" y="2977"/>
                    <a:pt x="3191" y="2025"/>
                  </a:cubicBezTo>
                  <a:cubicBezTo>
                    <a:pt x="2632" y="1501"/>
                    <a:pt x="2013" y="1048"/>
                    <a:pt x="1358" y="667"/>
                  </a:cubicBezTo>
                  <a:cubicBezTo>
                    <a:pt x="929" y="394"/>
                    <a:pt x="477" y="1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21"/>
            <p:cNvSpPr/>
            <p:nvPr/>
          </p:nvSpPr>
          <p:spPr>
            <a:xfrm>
              <a:off x="5020850" y="4434300"/>
              <a:ext cx="95875" cy="409300"/>
            </a:xfrm>
            <a:custGeom>
              <a:rect b="b" l="l" r="r" t="t"/>
              <a:pathLst>
                <a:path extrusionOk="0" h="16372" w="3835">
                  <a:moveTo>
                    <a:pt x="1" y="1"/>
                  </a:moveTo>
                  <a:cubicBezTo>
                    <a:pt x="810" y="1096"/>
                    <a:pt x="1287" y="2215"/>
                    <a:pt x="1739" y="3418"/>
                  </a:cubicBezTo>
                  <a:cubicBezTo>
                    <a:pt x="2870" y="6454"/>
                    <a:pt x="3192" y="9550"/>
                    <a:pt x="2572" y="12514"/>
                  </a:cubicBezTo>
                  <a:cubicBezTo>
                    <a:pt x="2275" y="13741"/>
                    <a:pt x="1882" y="14967"/>
                    <a:pt x="1453" y="16157"/>
                  </a:cubicBezTo>
                  <a:cubicBezTo>
                    <a:pt x="1417" y="16229"/>
                    <a:pt x="1394" y="16288"/>
                    <a:pt x="1382" y="16372"/>
                  </a:cubicBezTo>
                  <a:cubicBezTo>
                    <a:pt x="1394" y="16348"/>
                    <a:pt x="1394" y="16336"/>
                    <a:pt x="1406" y="16324"/>
                  </a:cubicBezTo>
                  <a:cubicBezTo>
                    <a:pt x="1918" y="15538"/>
                    <a:pt x="2370" y="14729"/>
                    <a:pt x="2739" y="13883"/>
                  </a:cubicBezTo>
                  <a:cubicBezTo>
                    <a:pt x="3596" y="11883"/>
                    <a:pt x="3834" y="9669"/>
                    <a:pt x="3525" y="7525"/>
                  </a:cubicBezTo>
                  <a:cubicBezTo>
                    <a:pt x="3370" y="6275"/>
                    <a:pt x="3061" y="5037"/>
                    <a:pt x="2537" y="3894"/>
                  </a:cubicBezTo>
                  <a:cubicBezTo>
                    <a:pt x="1918" y="2465"/>
                    <a:pt x="1144" y="107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21"/>
            <p:cNvSpPr/>
            <p:nvPr/>
          </p:nvSpPr>
          <p:spPr>
            <a:xfrm>
              <a:off x="5095575" y="4595925"/>
              <a:ext cx="52400" cy="257500"/>
            </a:xfrm>
            <a:custGeom>
              <a:rect b="b" l="l" r="r" t="t"/>
              <a:pathLst>
                <a:path extrusionOk="0" h="10300" w="2096">
                  <a:moveTo>
                    <a:pt x="1262" y="1"/>
                  </a:moveTo>
                  <a:cubicBezTo>
                    <a:pt x="1429" y="1334"/>
                    <a:pt x="1417" y="2668"/>
                    <a:pt x="1381" y="3977"/>
                  </a:cubicBezTo>
                  <a:cubicBezTo>
                    <a:pt x="1334" y="5335"/>
                    <a:pt x="1250" y="5882"/>
                    <a:pt x="1060" y="6990"/>
                  </a:cubicBezTo>
                  <a:cubicBezTo>
                    <a:pt x="893" y="7823"/>
                    <a:pt x="679" y="8657"/>
                    <a:pt x="357" y="9454"/>
                  </a:cubicBezTo>
                  <a:cubicBezTo>
                    <a:pt x="250" y="9740"/>
                    <a:pt x="131" y="10038"/>
                    <a:pt x="0" y="10300"/>
                  </a:cubicBezTo>
                  <a:lnTo>
                    <a:pt x="310" y="9907"/>
                  </a:lnTo>
                  <a:cubicBezTo>
                    <a:pt x="1488" y="8430"/>
                    <a:pt x="2060" y="6525"/>
                    <a:pt x="2096" y="4644"/>
                  </a:cubicBezTo>
                  <a:cubicBezTo>
                    <a:pt x="2060" y="3073"/>
                    <a:pt x="1846" y="1477"/>
                    <a:pt x="12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21"/>
            <p:cNvSpPr/>
            <p:nvPr/>
          </p:nvSpPr>
          <p:spPr>
            <a:xfrm>
              <a:off x="5156275" y="4630750"/>
              <a:ext cx="43800" cy="186675"/>
            </a:xfrm>
            <a:custGeom>
              <a:rect b="b" l="l" r="r" t="t"/>
              <a:pathLst>
                <a:path extrusionOk="0" h="7467" w="1752">
                  <a:moveTo>
                    <a:pt x="1" y="1"/>
                  </a:moveTo>
                  <a:lnTo>
                    <a:pt x="1" y="1"/>
                  </a:lnTo>
                  <a:cubicBezTo>
                    <a:pt x="358" y="1025"/>
                    <a:pt x="477" y="2108"/>
                    <a:pt x="668" y="3180"/>
                  </a:cubicBezTo>
                  <a:cubicBezTo>
                    <a:pt x="918" y="4478"/>
                    <a:pt x="1192" y="5775"/>
                    <a:pt x="1394" y="7061"/>
                  </a:cubicBezTo>
                  <a:cubicBezTo>
                    <a:pt x="1430" y="7216"/>
                    <a:pt x="1442" y="7323"/>
                    <a:pt x="1454" y="7466"/>
                  </a:cubicBezTo>
                  <a:cubicBezTo>
                    <a:pt x="1489" y="7347"/>
                    <a:pt x="1501" y="7240"/>
                    <a:pt x="1513" y="7121"/>
                  </a:cubicBezTo>
                  <a:cubicBezTo>
                    <a:pt x="1751" y="5609"/>
                    <a:pt x="1680" y="4049"/>
                    <a:pt x="1215" y="2584"/>
                  </a:cubicBezTo>
                  <a:cubicBezTo>
                    <a:pt x="930" y="1680"/>
                    <a:pt x="572" y="75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21"/>
            <p:cNvSpPr/>
            <p:nvPr/>
          </p:nvSpPr>
          <p:spPr>
            <a:xfrm>
              <a:off x="5200925" y="4675700"/>
              <a:ext cx="59575" cy="147675"/>
            </a:xfrm>
            <a:custGeom>
              <a:rect b="b" l="l" r="r" t="t"/>
              <a:pathLst>
                <a:path extrusionOk="0" h="5907" w="2383">
                  <a:moveTo>
                    <a:pt x="1" y="1"/>
                  </a:moveTo>
                  <a:lnTo>
                    <a:pt x="1" y="1"/>
                  </a:lnTo>
                  <a:cubicBezTo>
                    <a:pt x="977" y="2489"/>
                    <a:pt x="1489" y="3632"/>
                    <a:pt x="2382" y="5906"/>
                  </a:cubicBezTo>
                  <a:cubicBezTo>
                    <a:pt x="2335" y="3561"/>
                    <a:pt x="1561" y="175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21"/>
            <p:cNvSpPr/>
            <p:nvPr/>
          </p:nvSpPr>
          <p:spPr>
            <a:xfrm>
              <a:off x="7128550" y="2743925"/>
              <a:ext cx="30400" cy="244400"/>
            </a:xfrm>
            <a:custGeom>
              <a:rect b="b" l="l" r="r" t="t"/>
              <a:pathLst>
                <a:path extrusionOk="0" h="9776" w="1216">
                  <a:moveTo>
                    <a:pt x="1084" y="0"/>
                  </a:moveTo>
                  <a:lnTo>
                    <a:pt x="953" y="441"/>
                  </a:lnTo>
                  <a:cubicBezTo>
                    <a:pt x="1" y="3655"/>
                    <a:pt x="120" y="6632"/>
                    <a:pt x="1215" y="9775"/>
                  </a:cubicBezTo>
                  <a:cubicBezTo>
                    <a:pt x="1120" y="8227"/>
                    <a:pt x="1144" y="6692"/>
                    <a:pt x="1144" y="5144"/>
                  </a:cubicBezTo>
                  <a:cubicBezTo>
                    <a:pt x="1120" y="3667"/>
                    <a:pt x="1096" y="2179"/>
                    <a:pt x="1084" y="715"/>
                  </a:cubicBezTo>
                  <a:cubicBezTo>
                    <a:pt x="1072" y="477"/>
                    <a:pt x="1072" y="238"/>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21"/>
            <p:cNvSpPr/>
            <p:nvPr/>
          </p:nvSpPr>
          <p:spPr>
            <a:xfrm>
              <a:off x="7064850" y="2769825"/>
              <a:ext cx="28025" cy="188725"/>
            </a:xfrm>
            <a:custGeom>
              <a:rect b="b" l="l" r="r" t="t"/>
              <a:pathLst>
                <a:path extrusionOk="0" h="7549" w="1121">
                  <a:moveTo>
                    <a:pt x="953" y="0"/>
                  </a:moveTo>
                  <a:lnTo>
                    <a:pt x="822" y="357"/>
                  </a:lnTo>
                  <a:cubicBezTo>
                    <a:pt x="1" y="2679"/>
                    <a:pt x="120" y="5298"/>
                    <a:pt x="1120" y="7549"/>
                  </a:cubicBezTo>
                  <a:cubicBezTo>
                    <a:pt x="1001" y="6227"/>
                    <a:pt x="989" y="4894"/>
                    <a:pt x="965" y="3572"/>
                  </a:cubicBezTo>
                  <a:cubicBezTo>
                    <a:pt x="953" y="2560"/>
                    <a:pt x="894" y="1548"/>
                    <a:pt x="906" y="536"/>
                  </a:cubicBezTo>
                  <a:lnTo>
                    <a:pt x="9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21"/>
            <p:cNvSpPr/>
            <p:nvPr/>
          </p:nvSpPr>
          <p:spPr>
            <a:xfrm>
              <a:off x="7339600" y="2793325"/>
              <a:ext cx="20850" cy="168500"/>
            </a:xfrm>
            <a:custGeom>
              <a:rect b="b" l="l" r="r" t="t"/>
              <a:pathLst>
                <a:path extrusionOk="0" h="6740" w="834">
                  <a:moveTo>
                    <a:pt x="143" y="1"/>
                  </a:moveTo>
                  <a:cubicBezTo>
                    <a:pt x="131" y="489"/>
                    <a:pt x="84" y="989"/>
                    <a:pt x="72" y="1477"/>
                  </a:cubicBezTo>
                  <a:cubicBezTo>
                    <a:pt x="0" y="3251"/>
                    <a:pt x="238" y="5037"/>
                    <a:pt x="477" y="6740"/>
                  </a:cubicBezTo>
                  <a:cubicBezTo>
                    <a:pt x="834" y="4537"/>
                    <a:pt x="691" y="2311"/>
                    <a:pt x="179" y="155"/>
                  </a:cubicBezTo>
                  <a:cubicBezTo>
                    <a:pt x="155" y="96"/>
                    <a:pt x="155" y="48"/>
                    <a:pt x="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21"/>
            <p:cNvSpPr/>
            <p:nvPr/>
          </p:nvSpPr>
          <p:spPr>
            <a:xfrm>
              <a:off x="7254175" y="2705225"/>
              <a:ext cx="25325" cy="348275"/>
            </a:xfrm>
            <a:custGeom>
              <a:rect b="b" l="l" r="r" t="t"/>
              <a:pathLst>
                <a:path extrusionOk="0" h="13931" w="1013">
                  <a:moveTo>
                    <a:pt x="60" y="0"/>
                  </a:moveTo>
                  <a:cubicBezTo>
                    <a:pt x="95" y="489"/>
                    <a:pt x="95" y="977"/>
                    <a:pt x="95" y="1477"/>
                  </a:cubicBezTo>
                  <a:cubicBezTo>
                    <a:pt x="36" y="2906"/>
                    <a:pt x="0" y="4346"/>
                    <a:pt x="24" y="5775"/>
                  </a:cubicBezTo>
                  <a:cubicBezTo>
                    <a:pt x="48" y="8513"/>
                    <a:pt x="238" y="11240"/>
                    <a:pt x="560" y="13931"/>
                  </a:cubicBezTo>
                  <a:cubicBezTo>
                    <a:pt x="750" y="11752"/>
                    <a:pt x="988" y="9585"/>
                    <a:pt x="1012" y="7394"/>
                  </a:cubicBezTo>
                  <a:cubicBezTo>
                    <a:pt x="988" y="4965"/>
                    <a:pt x="738" y="2501"/>
                    <a:pt x="107" y="143"/>
                  </a:cubicBezTo>
                  <a:cubicBezTo>
                    <a:pt x="95" y="108"/>
                    <a:pt x="72" y="48"/>
                    <a:pt x="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21"/>
            <p:cNvSpPr/>
            <p:nvPr/>
          </p:nvSpPr>
          <p:spPr>
            <a:xfrm>
              <a:off x="7198800" y="2819225"/>
              <a:ext cx="12225" cy="129500"/>
            </a:xfrm>
            <a:custGeom>
              <a:rect b="b" l="l" r="r" t="t"/>
              <a:pathLst>
                <a:path extrusionOk="0" h="5180" w="489">
                  <a:moveTo>
                    <a:pt x="286" y="1"/>
                  </a:moveTo>
                  <a:cubicBezTo>
                    <a:pt x="120" y="870"/>
                    <a:pt x="1" y="1751"/>
                    <a:pt x="1" y="2644"/>
                  </a:cubicBezTo>
                  <a:cubicBezTo>
                    <a:pt x="13" y="3489"/>
                    <a:pt x="120" y="4334"/>
                    <a:pt x="239" y="5180"/>
                  </a:cubicBezTo>
                  <a:cubicBezTo>
                    <a:pt x="370" y="4311"/>
                    <a:pt x="477" y="3418"/>
                    <a:pt x="489" y="2525"/>
                  </a:cubicBezTo>
                  <a:cubicBezTo>
                    <a:pt x="489" y="1679"/>
                    <a:pt x="394" y="810"/>
                    <a:pt x="2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21"/>
            <p:cNvSpPr/>
            <p:nvPr/>
          </p:nvSpPr>
          <p:spPr>
            <a:xfrm>
              <a:off x="4945550" y="889225"/>
              <a:ext cx="103900" cy="380425"/>
            </a:xfrm>
            <a:custGeom>
              <a:rect b="b" l="l" r="r" t="t"/>
              <a:pathLst>
                <a:path extrusionOk="0" h="15217" w="4156">
                  <a:moveTo>
                    <a:pt x="0" y="1"/>
                  </a:moveTo>
                  <a:lnTo>
                    <a:pt x="0" y="1"/>
                  </a:lnTo>
                  <a:cubicBezTo>
                    <a:pt x="24" y="24"/>
                    <a:pt x="48" y="60"/>
                    <a:pt x="72" y="84"/>
                  </a:cubicBezTo>
                  <a:cubicBezTo>
                    <a:pt x="858" y="1203"/>
                    <a:pt x="1560" y="2382"/>
                    <a:pt x="2227" y="3572"/>
                  </a:cubicBezTo>
                  <a:cubicBezTo>
                    <a:pt x="3025" y="5156"/>
                    <a:pt x="3358" y="6811"/>
                    <a:pt x="3298" y="8716"/>
                  </a:cubicBezTo>
                  <a:cubicBezTo>
                    <a:pt x="3275" y="11014"/>
                    <a:pt x="2644" y="13240"/>
                    <a:pt x="1203" y="15217"/>
                  </a:cubicBezTo>
                  <a:cubicBezTo>
                    <a:pt x="2989" y="13526"/>
                    <a:pt x="3977" y="11073"/>
                    <a:pt x="4025" y="8597"/>
                  </a:cubicBezTo>
                  <a:cubicBezTo>
                    <a:pt x="4156" y="6394"/>
                    <a:pt x="3525" y="4168"/>
                    <a:pt x="2179" y="2418"/>
                  </a:cubicBezTo>
                  <a:cubicBezTo>
                    <a:pt x="1608" y="1644"/>
                    <a:pt x="989" y="917"/>
                    <a:pt x="286" y="263"/>
                  </a:cubicBezTo>
                  <a:cubicBezTo>
                    <a:pt x="191" y="179"/>
                    <a:pt x="96" y="7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21"/>
            <p:cNvSpPr/>
            <p:nvPr/>
          </p:nvSpPr>
          <p:spPr>
            <a:xfrm>
              <a:off x="4846125" y="884475"/>
              <a:ext cx="173550" cy="234275"/>
            </a:xfrm>
            <a:custGeom>
              <a:rect b="b" l="l" r="r" t="t"/>
              <a:pathLst>
                <a:path extrusionOk="0" h="9371" w="6942">
                  <a:moveTo>
                    <a:pt x="1" y="0"/>
                  </a:moveTo>
                  <a:lnTo>
                    <a:pt x="1" y="0"/>
                  </a:lnTo>
                  <a:cubicBezTo>
                    <a:pt x="703" y="464"/>
                    <a:pt x="1227" y="941"/>
                    <a:pt x="1929" y="1512"/>
                  </a:cubicBezTo>
                  <a:cubicBezTo>
                    <a:pt x="4156" y="3274"/>
                    <a:pt x="6430" y="6334"/>
                    <a:pt x="6609" y="9370"/>
                  </a:cubicBezTo>
                  <a:cubicBezTo>
                    <a:pt x="6942" y="7334"/>
                    <a:pt x="6216" y="5155"/>
                    <a:pt x="5061" y="3477"/>
                  </a:cubicBezTo>
                  <a:cubicBezTo>
                    <a:pt x="4156" y="2215"/>
                    <a:pt x="2846" y="1322"/>
                    <a:pt x="1465" y="643"/>
                  </a:cubicBezTo>
                  <a:cubicBezTo>
                    <a:pt x="953" y="405"/>
                    <a:pt x="536" y="22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21"/>
            <p:cNvSpPr/>
            <p:nvPr/>
          </p:nvSpPr>
          <p:spPr>
            <a:xfrm>
              <a:off x="4816075" y="1208275"/>
              <a:ext cx="725" cy="1850"/>
            </a:xfrm>
            <a:custGeom>
              <a:rect b="b" l="l" r="r" t="t"/>
              <a:pathLst>
                <a:path extrusionOk="0" h="74" w="29">
                  <a:moveTo>
                    <a:pt x="28" y="1"/>
                  </a:moveTo>
                  <a:lnTo>
                    <a:pt x="28" y="1"/>
                  </a:lnTo>
                  <a:cubicBezTo>
                    <a:pt x="27" y="1"/>
                    <a:pt x="13" y="34"/>
                    <a:pt x="0" y="74"/>
                  </a:cubicBezTo>
                  <a:cubicBezTo>
                    <a:pt x="21" y="21"/>
                    <a:pt x="28" y="1"/>
                    <a:pt x="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21"/>
            <p:cNvSpPr/>
            <p:nvPr/>
          </p:nvSpPr>
          <p:spPr>
            <a:xfrm>
              <a:off x="4683325" y="892775"/>
              <a:ext cx="182775" cy="421225"/>
            </a:xfrm>
            <a:custGeom>
              <a:rect b="b" l="l" r="r" t="t"/>
              <a:pathLst>
                <a:path extrusionOk="0" h="16849" w="7311">
                  <a:moveTo>
                    <a:pt x="5319" y="12694"/>
                  </a:moveTo>
                  <a:cubicBezTo>
                    <a:pt x="5310" y="12694"/>
                    <a:pt x="5310" y="12696"/>
                    <a:pt x="5310" y="12717"/>
                  </a:cubicBezTo>
                  <a:cubicBezTo>
                    <a:pt x="5314" y="12709"/>
                    <a:pt x="5317" y="12701"/>
                    <a:pt x="5319" y="12694"/>
                  </a:cubicBezTo>
                  <a:close/>
                  <a:moveTo>
                    <a:pt x="37" y="0"/>
                  </a:moveTo>
                  <a:cubicBezTo>
                    <a:pt x="0" y="0"/>
                    <a:pt x="289" y="143"/>
                    <a:pt x="357" y="192"/>
                  </a:cubicBezTo>
                  <a:cubicBezTo>
                    <a:pt x="976" y="585"/>
                    <a:pt x="1453" y="1013"/>
                    <a:pt x="2000" y="1537"/>
                  </a:cubicBezTo>
                  <a:cubicBezTo>
                    <a:pt x="2881" y="2311"/>
                    <a:pt x="3298" y="2847"/>
                    <a:pt x="3869" y="3776"/>
                  </a:cubicBezTo>
                  <a:cubicBezTo>
                    <a:pt x="4905" y="5455"/>
                    <a:pt x="5453" y="6669"/>
                    <a:pt x="5846" y="8622"/>
                  </a:cubicBezTo>
                  <a:cubicBezTo>
                    <a:pt x="5965" y="9050"/>
                    <a:pt x="5953" y="10574"/>
                    <a:pt x="5846" y="10991"/>
                  </a:cubicBezTo>
                  <a:cubicBezTo>
                    <a:pt x="5751" y="11562"/>
                    <a:pt x="5560" y="12122"/>
                    <a:pt x="5334" y="12658"/>
                  </a:cubicBezTo>
                  <a:cubicBezTo>
                    <a:pt x="5326" y="12666"/>
                    <a:pt x="5323" y="12679"/>
                    <a:pt x="5319" y="12694"/>
                  </a:cubicBezTo>
                  <a:lnTo>
                    <a:pt x="5319" y="12694"/>
                  </a:lnTo>
                  <a:cubicBezTo>
                    <a:pt x="5320" y="12694"/>
                    <a:pt x="5321" y="12694"/>
                    <a:pt x="5322" y="12694"/>
                  </a:cubicBezTo>
                  <a:cubicBezTo>
                    <a:pt x="5310" y="12729"/>
                    <a:pt x="5298" y="12753"/>
                    <a:pt x="5298" y="12777"/>
                  </a:cubicBezTo>
                  <a:cubicBezTo>
                    <a:pt x="4370" y="14622"/>
                    <a:pt x="2953" y="16301"/>
                    <a:pt x="845" y="16849"/>
                  </a:cubicBezTo>
                  <a:cubicBezTo>
                    <a:pt x="2738" y="16718"/>
                    <a:pt x="4429" y="15515"/>
                    <a:pt x="5584" y="14003"/>
                  </a:cubicBezTo>
                  <a:cubicBezTo>
                    <a:pt x="7310" y="11896"/>
                    <a:pt x="7227" y="8919"/>
                    <a:pt x="6334" y="6467"/>
                  </a:cubicBezTo>
                  <a:cubicBezTo>
                    <a:pt x="5882" y="4954"/>
                    <a:pt x="5001" y="3633"/>
                    <a:pt x="3965" y="2454"/>
                  </a:cubicBezTo>
                  <a:cubicBezTo>
                    <a:pt x="2929" y="1347"/>
                    <a:pt x="1548" y="573"/>
                    <a:pt x="119" y="25"/>
                  </a:cubicBezTo>
                  <a:cubicBezTo>
                    <a:pt x="70" y="8"/>
                    <a:pt x="45" y="0"/>
                    <a:pt x="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21"/>
            <p:cNvSpPr/>
            <p:nvPr/>
          </p:nvSpPr>
          <p:spPr>
            <a:xfrm>
              <a:off x="4600275" y="897275"/>
              <a:ext cx="208975" cy="361675"/>
            </a:xfrm>
            <a:custGeom>
              <a:rect b="b" l="l" r="r" t="t"/>
              <a:pathLst>
                <a:path extrusionOk="0" h="14467" w="8359">
                  <a:moveTo>
                    <a:pt x="0" y="0"/>
                  </a:moveTo>
                  <a:cubicBezTo>
                    <a:pt x="691" y="345"/>
                    <a:pt x="1322" y="774"/>
                    <a:pt x="1941" y="1203"/>
                  </a:cubicBezTo>
                  <a:cubicBezTo>
                    <a:pt x="2655" y="1715"/>
                    <a:pt x="3024" y="1953"/>
                    <a:pt x="3608" y="2500"/>
                  </a:cubicBezTo>
                  <a:cubicBezTo>
                    <a:pt x="4417" y="3381"/>
                    <a:pt x="4834" y="3989"/>
                    <a:pt x="5537" y="5096"/>
                  </a:cubicBezTo>
                  <a:cubicBezTo>
                    <a:pt x="6287" y="6370"/>
                    <a:pt x="6668" y="7144"/>
                    <a:pt x="7001" y="8632"/>
                  </a:cubicBezTo>
                  <a:cubicBezTo>
                    <a:pt x="7156" y="9418"/>
                    <a:pt x="7191" y="10370"/>
                    <a:pt x="7072" y="11466"/>
                  </a:cubicBezTo>
                  <a:cubicBezTo>
                    <a:pt x="7013" y="12311"/>
                    <a:pt x="6715" y="13561"/>
                    <a:pt x="6191" y="14466"/>
                  </a:cubicBezTo>
                  <a:cubicBezTo>
                    <a:pt x="7751" y="12716"/>
                    <a:pt x="8358" y="9751"/>
                    <a:pt x="7739" y="7489"/>
                  </a:cubicBezTo>
                  <a:cubicBezTo>
                    <a:pt x="7096" y="5251"/>
                    <a:pt x="5417" y="2572"/>
                    <a:pt x="3393" y="1405"/>
                  </a:cubicBezTo>
                  <a:cubicBezTo>
                    <a:pt x="2441" y="833"/>
                    <a:pt x="726" y="15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21"/>
            <p:cNvSpPr/>
            <p:nvPr/>
          </p:nvSpPr>
          <p:spPr>
            <a:xfrm>
              <a:off x="4131125" y="925525"/>
              <a:ext cx="592400" cy="115525"/>
            </a:xfrm>
            <a:custGeom>
              <a:rect b="b" l="l" r="r" t="t"/>
              <a:pathLst>
                <a:path extrusionOk="0" h="4621" w="23696">
                  <a:moveTo>
                    <a:pt x="15537" y="0"/>
                  </a:moveTo>
                  <a:cubicBezTo>
                    <a:pt x="13166" y="0"/>
                    <a:pt x="10554" y="647"/>
                    <a:pt x="8658" y="835"/>
                  </a:cubicBezTo>
                  <a:cubicBezTo>
                    <a:pt x="7600" y="924"/>
                    <a:pt x="6537" y="980"/>
                    <a:pt x="5472" y="980"/>
                  </a:cubicBezTo>
                  <a:cubicBezTo>
                    <a:pt x="4979" y="980"/>
                    <a:pt x="4484" y="968"/>
                    <a:pt x="3990" y="942"/>
                  </a:cubicBezTo>
                  <a:cubicBezTo>
                    <a:pt x="2538" y="823"/>
                    <a:pt x="1443" y="704"/>
                    <a:pt x="109" y="418"/>
                  </a:cubicBezTo>
                  <a:cubicBezTo>
                    <a:pt x="48" y="402"/>
                    <a:pt x="21" y="395"/>
                    <a:pt x="15" y="395"/>
                  </a:cubicBezTo>
                  <a:cubicBezTo>
                    <a:pt x="0" y="395"/>
                    <a:pt x="143" y="443"/>
                    <a:pt x="204" y="477"/>
                  </a:cubicBezTo>
                  <a:cubicBezTo>
                    <a:pt x="2667" y="1552"/>
                    <a:pt x="4691" y="1946"/>
                    <a:pt x="6781" y="1946"/>
                  </a:cubicBezTo>
                  <a:cubicBezTo>
                    <a:pt x="8512" y="1946"/>
                    <a:pt x="10288" y="1676"/>
                    <a:pt x="12396" y="1299"/>
                  </a:cubicBezTo>
                  <a:cubicBezTo>
                    <a:pt x="13347" y="1139"/>
                    <a:pt x="14572" y="1024"/>
                    <a:pt x="15768" y="1024"/>
                  </a:cubicBezTo>
                  <a:cubicBezTo>
                    <a:pt x="16713" y="1024"/>
                    <a:pt x="17640" y="1096"/>
                    <a:pt x="18397" y="1275"/>
                  </a:cubicBezTo>
                  <a:cubicBezTo>
                    <a:pt x="19731" y="1680"/>
                    <a:pt x="20612" y="2037"/>
                    <a:pt x="21790" y="2859"/>
                  </a:cubicBezTo>
                  <a:cubicBezTo>
                    <a:pt x="22505" y="3347"/>
                    <a:pt x="23124" y="3883"/>
                    <a:pt x="23695" y="4621"/>
                  </a:cubicBezTo>
                  <a:cubicBezTo>
                    <a:pt x="22743" y="2859"/>
                    <a:pt x="21135" y="1466"/>
                    <a:pt x="19302" y="644"/>
                  </a:cubicBezTo>
                  <a:cubicBezTo>
                    <a:pt x="18302" y="168"/>
                    <a:pt x="17206" y="37"/>
                    <a:pt x="16099" y="13"/>
                  </a:cubicBezTo>
                  <a:cubicBezTo>
                    <a:pt x="15914" y="4"/>
                    <a:pt x="15726" y="0"/>
                    <a:pt x="15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21"/>
            <p:cNvSpPr/>
            <p:nvPr/>
          </p:nvSpPr>
          <p:spPr>
            <a:xfrm>
              <a:off x="4206475" y="887800"/>
              <a:ext cx="344400" cy="33000"/>
            </a:xfrm>
            <a:custGeom>
              <a:rect b="b" l="l" r="r" t="t"/>
              <a:pathLst>
                <a:path extrusionOk="0" h="1320" w="13776">
                  <a:moveTo>
                    <a:pt x="10455" y="1"/>
                  </a:moveTo>
                  <a:cubicBezTo>
                    <a:pt x="8211" y="1"/>
                    <a:pt x="5793" y="457"/>
                    <a:pt x="3798" y="581"/>
                  </a:cubicBezTo>
                  <a:cubicBezTo>
                    <a:pt x="2536" y="677"/>
                    <a:pt x="1274" y="748"/>
                    <a:pt x="0" y="748"/>
                  </a:cubicBezTo>
                  <a:cubicBezTo>
                    <a:pt x="965" y="974"/>
                    <a:pt x="1905" y="1153"/>
                    <a:pt x="2881" y="1236"/>
                  </a:cubicBezTo>
                  <a:cubicBezTo>
                    <a:pt x="3387" y="1294"/>
                    <a:pt x="3895" y="1320"/>
                    <a:pt x="4403" y="1320"/>
                  </a:cubicBezTo>
                  <a:cubicBezTo>
                    <a:pt x="5787" y="1320"/>
                    <a:pt x="7175" y="1128"/>
                    <a:pt x="8525" y="867"/>
                  </a:cubicBezTo>
                  <a:cubicBezTo>
                    <a:pt x="9856" y="648"/>
                    <a:pt x="11058" y="378"/>
                    <a:pt x="12344" y="378"/>
                  </a:cubicBezTo>
                  <a:cubicBezTo>
                    <a:pt x="12807" y="378"/>
                    <a:pt x="13281" y="413"/>
                    <a:pt x="13776" y="498"/>
                  </a:cubicBezTo>
                  <a:cubicBezTo>
                    <a:pt x="12776" y="128"/>
                    <a:pt x="11640" y="1"/>
                    <a:pt x="104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21"/>
            <p:cNvSpPr/>
            <p:nvPr/>
          </p:nvSpPr>
          <p:spPr>
            <a:xfrm>
              <a:off x="3123900" y="890125"/>
              <a:ext cx="1044800" cy="198850"/>
            </a:xfrm>
            <a:custGeom>
              <a:rect b="b" l="l" r="r" t="t"/>
              <a:pathLst>
                <a:path extrusionOk="0" h="7954" w="41792">
                  <a:moveTo>
                    <a:pt x="0" y="0"/>
                  </a:moveTo>
                  <a:lnTo>
                    <a:pt x="0" y="0"/>
                  </a:lnTo>
                  <a:cubicBezTo>
                    <a:pt x="464" y="584"/>
                    <a:pt x="1191" y="834"/>
                    <a:pt x="1857" y="1096"/>
                  </a:cubicBezTo>
                  <a:cubicBezTo>
                    <a:pt x="3439" y="1653"/>
                    <a:pt x="5095" y="1801"/>
                    <a:pt x="6764" y="1801"/>
                  </a:cubicBezTo>
                  <a:cubicBezTo>
                    <a:pt x="8160" y="1801"/>
                    <a:pt x="9564" y="1698"/>
                    <a:pt x="10942" y="1643"/>
                  </a:cubicBezTo>
                  <a:cubicBezTo>
                    <a:pt x="13021" y="1522"/>
                    <a:pt x="15109" y="1392"/>
                    <a:pt x="17194" y="1392"/>
                  </a:cubicBezTo>
                  <a:cubicBezTo>
                    <a:pt x="18394" y="1392"/>
                    <a:pt x="19593" y="1435"/>
                    <a:pt x="20788" y="1548"/>
                  </a:cubicBezTo>
                  <a:cubicBezTo>
                    <a:pt x="23277" y="1786"/>
                    <a:pt x="25551" y="2120"/>
                    <a:pt x="28170" y="2798"/>
                  </a:cubicBezTo>
                  <a:cubicBezTo>
                    <a:pt x="31099" y="3584"/>
                    <a:pt x="33921" y="4763"/>
                    <a:pt x="36731" y="5918"/>
                  </a:cubicBezTo>
                  <a:cubicBezTo>
                    <a:pt x="38279" y="6537"/>
                    <a:pt x="39827" y="7192"/>
                    <a:pt x="41386" y="7787"/>
                  </a:cubicBezTo>
                  <a:cubicBezTo>
                    <a:pt x="41517" y="7847"/>
                    <a:pt x="41660" y="7894"/>
                    <a:pt x="41791" y="7954"/>
                  </a:cubicBezTo>
                  <a:cubicBezTo>
                    <a:pt x="41660" y="7847"/>
                    <a:pt x="41505" y="7739"/>
                    <a:pt x="41374" y="7656"/>
                  </a:cubicBezTo>
                  <a:cubicBezTo>
                    <a:pt x="40410" y="6989"/>
                    <a:pt x="39398" y="6370"/>
                    <a:pt x="38362" y="5799"/>
                  </a:cubicBezTo>
                  <a:cubicBezTo>
                    <a:pt x="36278" y="4608"/>
                    <a:pt x="34040" y="3727"/>
                    <a:pt x="31778" y="2953"/>
                  </a:cubicBezTo>
                  <a:cubicBezTo>
                    <a:pt x="28266" y="1703"/>
                    <a:pt x="24587" y="989"/>
                    <a:pt x="20884" y="643"/>
                  </a:cubicBezTo>
                  <a:cubicBezTo>
                    <a:pt x="19716" y="529"/>
                    <a:pt x="18548" y="485"/>
                    <a:pt x="17380" y="485"/>
                  </a:cubicBezTo>
                  <a:cubicBezTo>
                    <a:pt x="15512" y="485"/>
                    <a:pt x="13644" y="597"/>
                    <a:pt x="11775" y="715"/>
                  </a:cubicBezTo>
                  <a:cubicBezTo>
                    <a:pt x="9989" y="834"/>
                    <a:pt x="8180" y="929"/>
                    <a:pt x="6382" y="989"/>
                  </a:cubicBezTo>
                  <a:cubicBezTo>
                    <a:pt x="5855" y="1011"/>
                    <a:pt x="5335" y="1028"/>
                    <a:pt x="4821" y="1028"/>
                  </a:cubicBezTo>
                  <a:cubicBezTo>
                    <a:pt x="3699" y="1028"/>
                    <a:pt x="2610" y="948"/>
                    <a:pt x="1548" y="679"/>
                  </a:cubicBezTo>
                  <a:cubicBezTo>
                    <a:pt x="1000" y="536"/>
                    <a:pt x="429" y="39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21"/>
            <p:cNvSpPr/>
            <p:nvPr/>
          </p:nvSpPr>
          <p:spPr>
            <a:xfrm>
              <a:off x="3731100" y="878225"/>
              <a:ext cx="348600" cy="117300"/>
            </a:xfrm>
            <a:custGeom>
              <a:rect b="b" l="l" r="r" t="t"/>
              <a:pathLst>
                <a:path extrusionOk="0" h="4692" w="13944">
                  <a:moveTo>
                    <a:pt x="1" y="0"/>
                  </a:moveTo>
                  <a:cubicBezTo>
                    <a:pt x="453" y="95"/>
                    <a:pt x="894" y="202"/>
                    <a:pt x="1346" y="322"/>
                  </a:cubicBezTo>
                  <a:cubicBezTo>
                    <a:pt x="3132" y="774"/>
                    <a:pt x="4894" y="1274"/>
                    <a:pt x="6656" y="1810"/>
                  </a:cubicBezTo>
                  <a:cubicBezTo>
                    <a:pt x="9443" y="2608"/>
                    <a:pt x="11526" y="3370"/>
                    <a:pt x="13943" y="4691"/>
                  </a:cubicBezTo>
                  <a:cubicBezTo>
                    <a:pt x="10193" y="1488"/>
                    <a:pt x="5942" y="179"/>
                    <a:pt x="1084" y="36"/>
                  </a:cubicBezTo>
                  <a:cubicBezTo>
                    <a:pt x="727" y="24"/>
                    <a:pt x="358" y="2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21"/>
            <p:cNvSpPr/>
            <p:nvPr/>
          </p:nvSpPr>
          <p:spPr>
            <a:xfrm>
              <a:off x="3971925" y="889225"/>
              <a:ext cx="107775" cy="46750"/>
            </a:xfrm>
            <a:custGeom>
              <a:rect b="b" l="l" r="r" t="t"/>
              <a:pathLst>
                <a:path extrusionOk="0" h="1870" w="4311">
                  <a:moveTo>
                    <a:pt x="0" y="1"/>
                  </a:moveTo>
                  <a:lnTo>
                    <a:pt x="0" y="1"/>
                  </a:lnTo>
                  <a:cubicBezTo>
                    <a:pt x="560" y="274"/>
                    <a:pt x="1572" y="774"/>
                    <a:pt x="1929" y="917"/>
                  </a:cubicBezTo>
                  <a:cubicBezTo>
                    <a:pt x="2727" y="1251"/>
                    <a:pt x="3560" y="1525"/>
                    <a:pt x="4310" y="1870"/>
                  </a:cubicBezTo>
                  <a:cubicBezTo>
                    <a:pt x="3108" y="810"/>
                    <a:pt x="1572" y="1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21"/>
            <p:cNvSpPr/>
            <p:nvPr/>
          </p:nvSpPr>
          <p:spPr>
            <a:xfrm>
              <a:off x="4232350" y="1107400"/>
              <a:ext cx="403950" cy="79700"/>
            </a:xfrm>
            <a:custGeom>
              <a:rect b="b" l="l" r="r" t="t"/>
              <a:pathLst>
                <a:path extrusionOk="0" h="3188" w="16158">
                  <a:moveTo>
                    <a:pt x="1" y="1"/>
                  </a:moveTo>
                  <a:cubicBezTo>
                    <a:pt x="727" y="596"/>
                    <a:pt x="1561" y="1037"/>
                    <a:pt x="2394" y="1453"/>
                  </a:cubicBezTo>
                  <a:cubicBezTo>
                    <a:pt x="4204" y="2370"/>
                    <a:pt x="6204" y="2906"/>
                    <a:pt x="8228" y="3085"/>
                  </a:cubicBezTo>
                  <a:cubicBezTo>
                    <a:pt x="8833" y="3150"/>
                    <a:pt x="9447" y="3188"/>
                    <a:pt x="10063" y="3188"/>
                  </a:cubicBezTo>
                  <a:cubicBezTo>
                    <a:pt x="11461" y="3188"/>
                    <a:pt x="12867" y="2993"/>
                    <a:pt x="14181" y="2489"/>
                  </a:cubicBezTo>
                  <a:cubicBezTo>
                    <a:pt x="14777" y="2251"/>
                    <a:pt x="15896" y="1751"/>
                    <a:pt x="16158" y="1489"/>
                  </a:cubicBezTo>
                  <a:lnTo>
                    <a:pt x="16158" y="1489"/>
                  </a:lnTo>
                  <a:cubicBezTo>
                    <a:pt x="15229" y="1834"/>
                    <a:pt x="14241" y="2025"/>
                    <a:pt x="13253" y="2192"/>
                  </a:cubicBezTo>
                  <a:cubicBezTo>
                    <a:pt x="12867" y="2262"/>
                    <a:pt x="12322" y="2291"/>
                    <a:pt x="11703" y="2291"/>
                  </a:cubicBezTo>
                  <a:cubicBezTo>
                    <a:pt x="9913" y="2291"/>
                    <a:pt x="7508" y="2050"/>
                    <a:pt x="6597" y="1882"/>
                  </a:cubicBezTo>
                  <a:cubicBezTo>
                    <a:pt x="5085" y="1644"/>
                    <a:pt x="3597" y="1311"/>
                    <a:pt x="2144" y="834"/>
                  </a:cubicBezTo>
                  <a:cubicBezTo>
                    <a:pt x="1382" y="596"/>
                    <a:pt x="668" y="38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21"/>
            <p:cNvSpPr/>
            <p:nvPr/>
          </p:nvSpPr>
          <p:spPr>
            <a:xfrm>
              <a:off x="4433875" y="1098175"/>
              <a:ext cx="201550" cy="32175"/>
            </a:xfrm>
            <a:custGeom>
              <a:rect b="b" l="l" r="r" t="t"/>
              <a:pathLst>
                <a:path extrusionOk="0" h="1287" w="8062">
                  <a:moveTo>
                    <a:pt x="8061" y="1"/>
                  </a:moveTo>
                  <a:cubicBezTo>
                    <a:pt x="6680" y="406"/>
                    <a:pt x="5585" y="465"/>
                    <a:pt x="4168" y="537"/>
                  </a:cubicBezTo>
                  <a:cubicBezTo>
                    <a:pt x="3037" y="608"/>
                    <a:pt x="1906" y="679"/>
                    <a:pt x="763" y="715"/>
                  </a:cubicBezTo>
                  <a:cubicBezTo>
                    <a:pt x="512" y="715"/>
                    <a:pt x="251" y="727"/>
                    <a:pt x="1" y="727"/>
                  </a:cubicBezTo>
                  <a:cubicBezTo>
                    <a:pt x="155" y="775"/>
                    <a:pt x="322" y="822"/>
                    <a:pt x="465" y="858"/>
                  </a:cubicBezTo>
                  <a:cubicBezTo>
                    <a:pt x="1447" y="1129"/>
                    <a:pt x="2491" y="1287"/>
                    <a:pt x="3529" y="1287"/>
                  </a:cubicBezTo>
                  <a:cubicBezTo>
                    <a:pt x="5133" y="1287"/>
                    <a:pt x="6724" y="911"/>
                    <a:pt x="80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21"/>
            <p:cNvSpPr/>
            <p:nvPr/>
          </p:nvSpPr>
          <p:spPr>
            <a:xfrm>
              <a:off x="3905525" y="1210100"/>
              <a:ext cx="101250" cy="392925"/>
            </a:xfrm>
            <a:custGeom>
              <a:rect b="b" l="l" r="r" t="t"/>
              <a:pathLst>
                <a:path extrusionOk="0" h="15717" w="4050">
                  <a:moveTo>
                    <a:pt x="4049" y="1"/>
                  </a:moveTo>
                  <a:lnTo>
                    <a:pt x="4049" y="1"/>
                  </a:lnTo>
                  <a:cubicBezTo>
                    <a:pt x="3930" y="179"/>
                    <a:pt x="3811" y="358"/>
                    <a:pt x="3716" y="536"/>
                  </a:cubicBezTo>
                  <a:cubicBezTo>
                    <a:pt x="537" y="5430"/>
                    <a:pt x="513" y="10145"/>
                    <a:pt x="1" y="15717"/>
                  </a:cubicBezTo>
                  <a:cubicBezTo>
                    <a:pt x="1215" y="10752"/>
                    <a:pt x="1894" y="5644"/>
                    <a:pt x="3716" y="858"/>
                  </a:cubicBezTo>
                  <a:cubicBezTo>
                    <a:pt x="3811" y="572"/>
                    <a:pt x="3930" y="274"/>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21"/>
            <p:cNvSpPr/>
            <p:nvPr/>
          </p:nvSpPr>
          <p:spPr>
            <a:xfrm>
              <a:off x="3882925" y="1216950"/>
              <a:ext cx="44075" cy="242325"/>
            </a:xfrm>
            <a:custGeom>
              <a:rect b="b" l="l" r="r" t="t"/>
              <a:pathLst>
                <a:path extrusionOk="0" h="9693" w="1763">
                  <a:moveTo>
                    <a:pt x="1762" y="0"/>
                  </a:moveTo>
                  <a:cubicBezTo>
                    <a:pt x="1715" y="143"/>
                    <a:pt x="1655" y="298"/>
                    <a:pt x="1607" y="441"/>
                  </a:cubicBezTo>
                  <a:cubicBezTo>
                    <a:pt x="512" y="3358"/>
                    <a:pt x="0" y="6620"/>
                    <a:pt x="726" y="9692"/>
                  </a:cubicBezTo>
                  <a:cubicBezTo>
                    <a:pt x="762" y="8061"/>
                    <a:pt x="953" y="7239"/>
                    <a:pt x="1191" y="5620"/>
                  </a:cubicBezTo>
                  <a:cubicBezTo>
                    <a:pt x="1429" y="4013"/>
                    <a:pt x="1595" y="2405"/>
                    <a:pt x="1679" y="786"/>
                  </a:cubicBezTo>
                  <a:cubicBezTo>
                    <a:pt x="1703" y="524"/>
                    <a:pt x="1726" y="262"/>
                    <a:pt x="1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21"/>
            <p:cNvSpPr/>
            <p:nvPr/>
          </p:nvSpPr>
          <p:spPr>
            <a:xfrm>
              <a:off x="3861775" y="1260400"/>
              <a:ext cx="11650" cy="85450"/>
            </a:xfrm>
            <a:custGeom>
              <a:rect b="b" l="l" r="r" t="t"/>
              <a:pathLst>
                <a:path extrusionOk="0" h="3418" w="466">
                  <a:moveTo>
                    <a:pt x="251" y="1"/>
                  </a:moveTo>
                  <a:cubicBezTo>
                    <a:pt x="251" y="36"/>
                    <a:pt x="239" y="60"/>
                    <a:pt x="239" y="84"/>
                  </a:cubicBezTo>
                  <a:cubicBezTo>
                    <a:pt x="72" y="1191"/>
                    <a:pt x="1" y="2322"/>
                    <a:pt x="298" y="3418"/>
                  </a:cubicBezTo>
                  <a:cubicBezTo>
                    <a:pt x="370" y="2715"/>
                    <a:pt x="465" y="1977"/>
                    <a:pt x="382" y="1251"/>
                  </a:cubicBezTo>
                  <a:cubicBezTo>
                    <a:pt x="358" y="834"/>
                    <a:pt x="298" y="417"/>
                    <a:pt x="2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21"/>
            <p:cNvSpPr/>
            <p:nvPr/>
          </p:nvSpPr>
          <p:spPr>
            <a:xfrm>
              <a:off x="3567100" y="1180625"/>
              <a:ext cx="178925" cy="432825"/>
            </a:xfrm>
            <a:custGeom>
              <a:rect b="b" l="l" r="r" t="t"/>
              <a:pathLst>
                <a:path extrusionOk="0" h="17313" w="7157">
                  <a:moveTo>
                    <a:pt x="1" y="1"/>
                  </a:moveTo>
                  <a:cubicBezTo>
                    <a:pt x="298" y="358"/>
                    <a:pt x="489" y="620"/>
                    <a:pt x="739" y="953"/>
                  </a:cubicBezTo>
                  <a:cubicBezTo>
                    <a:pt x="2727" y="3668"/>
                    <a:pt x="3894" y="5918"/>
                    <a:pt x="4775" y="8740"/>
                  </a:cubicBezTo>
                  <a:cubicBezTo>
                    <a:pt x="5656" y="11574"/>
                    <a:pt x="5942" y="14598"/>
                    <a:pt x="7156" y="17312"/>
                  </a:cubicBezTo>
                  <a:cubicBezTo>
                    <a:pt x="6573" y="15157"/>
                    <a:pt x="6573" y="13026"/>
                    <a:pt x="6180" y="10764"/>
                  </a:cubicBezTo>
                  <a:cubicBezTo>
                    <a:pt x="5835" y="8835"/>
                    <a:pt x="5251" y="6930"/>
                    <a:pt x="4394" y="5156"/>
                  </a:cubicBezTo>
                  <a:cubicBezTo>
                    <a:pt x="3465" y="3370"/>
                    <a:pt x="2144" y="1811"/>
                    <a:pt x="620" y="513"/>
                  </a:cubicBezTo>
                  <a:cubicBezTo>
                    <a:pt x="417" y="334"/>
                    <a:pt x="203" y="16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21"/>
            <p:cNvSpPr/>
            <p:nvPr/>
          </p:nvSpPr>
          <p:spPr>
            <a:xfrm>
              <a:off x="3654025" y="1179450"/>
              <a:ext cx="93775" cy="242000"/>
            </a:xfrm>
            <a:custGeom>
              <a:rect b="b" l="l" r="r" t="t"/>
              <a:pathLst>
                <a:path extrusionOk="0" h="9680" w="3751">
                  <a:moveTo>
                    <a:pt x="0" y="0"/>
                  </a:moveTo>
                  <a:lnTo>
                    <a:pt x="0" y="0"/>
                  </a:lnTo>
                  <a:cubicBezTo>
                    <a:pt x="167" y="298"/>
                    <a:pt x="334" y="595"/>
                    <a:pt x="476" y="893"/>
                  </a:cubicBezTo>
                  <a:cubicBezTo>
                    <a:pt x="1822" y="3655"/>
                    <a:pt x="2893" y="6334"/>
                    <a:pt x="3632" y="9680"/>
                  </a:cubicBezTo>
                  <a:cubicBezTo>
                    <a:pt x="3751" y="6049"/>
                    <a:pt x="2917" y="3072"/>
                    <a:pt x="393" y="417"/>
                  </a:cubicBezTo>
                  <a:cubicBezTo>
                    <a:pt x="262" y="274"/>
                    <a:pt x="143" y="13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21"/>
            <p:cNvSpPr/>
            <p:nvPr/>
          </p:nvSpPr>
          <p:spPr>
            <a:xfrm>
              <a:off x="3753425" y="1241350"/>
              <a:ext cx="33675" cy="100350"/>
            </a:xfrm>
            <a:custGeom>
              <a:rect b="b" l="l" r="r" t="t"/>
              <a:pathLst>
                <a:path extrusionOk="0" h="4014" w="1347">
                  <a:moveTo>
                    <a:pt x="1" y="1"/>
                  </a:moveTo>
                  <a:lnTo>
                    <a:pt x="1" y="1"/>
                  </a:lnTo>
                  <a:cubicBezTo>
                    <a:pt x="239" y="715"/>
                    <a:pt x="346" y="1465"/>
                    <a:pt x="549" y="2191"/>
                  </a:cubicBezTo>
                  <a:cubicBezTo>
                    <a:pt x="715" y="2799"/>
                    <a:pt x="989" y="3394"/>
                    <a:pt x="1049" y="4013"/>
                  </a:cubicBezTo>
                  <a:cubicBezTo>
                    <a:pt x="1346" y="2537"/>
                    <a:pt x="751" y="11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21"/>
            <p:cNvSpPr/>
            <p:nvPr/>
          </p:nvSpPr>
          <p:spPr>
            <a:xfrm>
              <a:off x="3015250" y="1008150"/>
              <a:ext cx="867100" cy="198700"/>
            </a:xfrm>
            <a:custGeom>
              <a:rect b="b" l="l" r="r" t="t"/>
              <a:pathLst>
                <a:path extrusionOk="0" h="7948" w="34684">
                  <a:moveTo>
                    <a:pt x="19377" y="1"/>
                  </a:moveTo>
                  <a:cubicBezTo>
                    <a:pt x="19193" y="1"/>
                    <a:pt x="19008" y="3"/>
                    <a:pt x="18824" y="6"/>
                  </a:cubicBezTo>
                  <a:cubicBezTo>
                    <a:pt x="15467" y="66"/>
                    <a:pt x="12073" y="447"/>
                    <a:pt x="8859" y="1494"/>
                  </a:cubicBezTo>
                  <a:cubicBezTo>
                    <a:pt x="5727" y="2518"/>
                    <a:pt x="2786" y="4078"/>
                    <a:pt x="0" y="5816"/>
                  </a:cubicBezTo>
                  <a:cubicBezTo>
                    <a:pt x="2120" y="4852"/>
                    <a:pt x="3989" y="4066"/>
                    <a:pt x="5656" y="3376"/>
                  </a:cubicBezTo>
                  <a:cubicBezTo>
                    <a:pt x="6501" y="3018"/>
                    <a:pt x="8097" y="2340"/>
                    <a:pt x="9275" y="1983"/>
                  </a:cubicBezTo>
                  <a:cubicBezTo>
                    <a:pt x="10597" y="1566"/>
                    <a:pt x="11954" y="1268"/>
                    <a:pt x="13323" y="1042"/>
                  </a:cubicBezTo>
                  <a:cubicBezTo>
                    <a:pt x="15156" y="770"/>
                    <a:pt x="17131" y="599"/>
                    <a:pt x="19117" y="599"/>
                  </a:cubicBezTo>
                  <a:cubicBezTo>
                    <a:pt x="21389" y="599"/>
                    <a:pt x="23675" y="823"/>
                    <a:pt x="25777" y="1375"/>
                  </a:cubicBezTo>
                  <a:cubicBezTo>
                    <a:pt x="27670" y="1852"/>
                    <a:pt x="29111" y="2340"/>
                    <a:pt x="30695" y="3459"/>
                  </a:cubicBezTo>
                  <a:cubicBezTo>
                    <a:pt x="32266" y="4566"/>
                    <a:pt x="33814" y="5995"/>
                    <a:pt x="34683" y="7948"/>
                  </a:cubicBezTo>
                  <a:cubicBezTo>
                    <a:pt x="34683" y="7590"/>
                    <a:pt x="34207" y="6447"/>
                    <a:pt x="33862" y="5876"/>
                  </a:cubicBezTo>
                  <a:cubicBezTo>
                    <a:pt x="33278" y="4900"/>
                    <a:pt x="32516" y="4030"/>
                    <a:pt x="31647" y="3316"/>
                  </a:cubicBezTo>
                  <a:cubicBezTo>
                    <a:pt x="30183" y="2054"/>
                    <a:pt x="28349" y="1340"/>
                    <a:pt x="26504" y="875"/>
                  </a:cubicBezTo>
                  <a:cubicBezTo>
                    <a:pt x="24182" y="289"/>
                    <a:pt x="21778" y="1"/>
                    <a:pt x="193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21"/>
            <p:cNvSpPr/>
            <p:nvPr/>
          </p:nvSpPr>
          <p:spPr>
            <a:xfrm>
              <a:off x="3835300" y="1056500"/>
              <a:ext cx="100025" cy="132800"/>
            </a:xfrm>
            <a:custGeom>
              <a:rect b="b" l="l" r="r" t="t"/>
              <a:pathLst>
                <a:path extrusionOk="0" h="5312" w="4001">
                  <a:moveTo>
                    <a:pt x="0" y="1"/>
                  </a:moveTo>
                  <a:cubicBezTo>
                    <a:pt x="298" y="179"/>
                    <a:pt x="488" y="334"/>
                    <a:pt x="750" y="549"/>
                  </a:cubicBezTo>
                  <a:cubicBezTo>
                    <a:pt x="1881" y="1537"/>
                    <a:pt x="2369" y="2180"/>
                    <a:pt x="3048" y="3275"/>
                  </a:cubicBezTo>
                  <a:cubicBezTo>
                    <a:pt x="3500" y="4025"/>
                    <a:pt x="3739" y="4513"/>
                    <a:pt x="3941" y="5311"/>
                  </a:cubicBezTo>
                  <a:cubicBezTo>
                    <a:pt x="4001" y="4156"/>
                    <a:pt x="3631" y="3132"/>
                    <a:pt x="3108" y="2239"/>
                  </a:cubicBezTo>
                  <a:cubicBezTo>
                    <a:pt x="2500" y="1239"/>
                    <a:pt x="1500" y="537"/>
                    <a:pt x="417" y="132"/>
                  </a:cubicBezTo>
                  <a:cubicBezTo>
                    <a:pt x="286" y="96"/>
                    <a:pt x="155" y="4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21"/>
            <p:cNvSpPr/>
            <p:nvPr/>
          </p:nvSpPr>
          <p:spPr>
            <a:xfrm>
              <a:off x="3973600" y="1110775"/>
              <a:ext cx="25425" cy="67200"/>
            </a:xfrm>
            <a:custGeom>
              <a:rect b="b" l="l" r="r" t="t"/>
              <a:pathLst>
                <a:path extrusionOk="0" h="2688" w="1017">
                  <a:moveTo>
                    <a:pt x="2" y="0"/>
                  </a:moveTo>
                  <a:cubicBezTo>
                    <a:pt x="0" y="0"/>
                    <a:pt x="4" y="12"/>
                    <a:pt x="16" y="44"/>
                  </a:cubicBezTo>
                  <a:cubicBezTo>
                    <a:pt x="76" y="211"/>
                    <a:pt x="124" y="390"/>
                    <a:pt x="183" y="556"/>
                  </a:cubicBezTo>
                  <a:cubicBezTo>
                    <a:pt x="397" y="1295"/>
                    <a:pt x="659" y="1973"/>
                    <a:pt x="659" y="2688"/>
                  </a:cubicBezTo>
                  <a:cubicBezTo>
                    <a:pt x="1016" y="1795"/>
                    <a:pt x="647" y="795"/>
                    <a:pt x="64" y="68"/>
                  </a:cubicBezTo>
                  <a:cubicBezTo>
                    <a:pt x="33" y="45"/>
                    <a:pt x="6" y="0"/>
                    <a:pt x="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21"/>
            <p:cNvSpPr/>
            <p:nvPr/>
          </p:nvSpPr>
          <p:spPr>
            <a:xfrm>
              <a:off x="4002275" y="1335700"/>
              <a:ext cx="356025" cy="270300"/>
            </a:xfrm>
            <a:custGeom>
              <a:rect b="b" l="l" r="r" t="t"/>
              <a:pathLst>
                <a:path extrusionOk="0" h="10812" w="14241">
                  <a:moveTo>
                    <a:pt x="14205" y="1"/>
                  </a:moveTo>
                  <a:cubicBezTo>
                    <a:pt x="13609" y="72"/>
                    <a:pt x="13014" y="191"/>
                    <a:pt x="12431" y="322"/>
                  </a:cubicBezTo>
                  <a:cubicBezTo>
                    <a:pt x="10466" y="799"/>
                    <a:pt x="8525" y="1561"/>
                    <a:pt x="6906" y="2763"/>
                  </a:cubicBezTo>
                  <a:cubicBezTo>
                    <a:pt x="4108" y="4954"/>
                    <a:pt x="1774" y="7740"/>
                    <a:pt x="0" y="10812"/>
                  </a:cubicBezTo>
                  <a:cubicBezTo>
                    <a:pt x="1644" y="8669"/>
                    <a:pt x="3537" y="6728"/>
                    <a:pt x="5525" y="4894"/>
                  </a:cubicBezTo>
                  <a:cubicBezTo>
                    <a:pt x="7275" y="3180"/>
                    <a:pt x="9394" y="1942"/>
                    <a:pt x="11823" y="930"/>
                  </a:cubicBezTo>
                  <a:cubicBezTo>
                    <a:pt x="12609" y="596"/>
                    <a:pt x="13193" y="310"/>
                    <a:pt x="14026" y="60"/>
                  </a:cubicBezTo>
                  <a:cubicBezTo>
                    <a:pt x="14097" y="37"/>
                    <a:pt x="14169" y="13"/>
                    <a:pt x="142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21"/>
            <p:cNvSpPr/>
            <p:nvPr/>
          </p:nvSpPr>
          <p:spPr>
            <a:xfrm>
              <a:off x="4104375" y="1284225"/>
              <a:ext cx="201525" cy="140800"/>
            </a:xfrm>
            <a:custGeom>
              <a:rect b="b" l="l" r="r" t="t"/>
              <a:pathLst>
                <a:path extrusionOk="0" h="5632" w="8061">
                  <a:moveTo>
                    <a:pt x="7977" y="0"/>
                  </a:moveTo>
                  <a:cubicBezTo>
                    <a:pt x="7870" y="0"/>
                    <a:pt x="7787" y="12"/>
                    <a:pt x="7680" y="12"/>
                  </a:cubicBezTo>
                  <a:cubicBezTo>
                    <a:pt x="7096" y="60"/>
                    <a:pt x="6549" y="274"/>
                    <a:pt x="6013" y="488"/>
                  </a:cubicBezTo>
                  <a:cubicBezTo>
                    <a:pt x="5049" y="881"/>
                    <a:pt x="4132" y="1417"/>
                    <a:pt x="3322" y="2072"/>
                  </a:cubicBezTo>
                  <a:cubicBezTo>
                    <a:pt x="2036" y="3084"/>
                    <a:pt x="1060" y="4405"/>
                    <a:pt x="0" y="5632"/>
                  </a:cubicBezTo>
                  <a:cubicBezTo>
                    <a:pt x="1989" y="4120"/>
                    <a:pt x="3096" y="3227"/>
                    <a:pt x="4477" y="2191"/>
                  </a:cubicBezTo>
                  <a:cubicBezTo>
                    <a:pt x="4668" y="2036"/>
                    <a:pt x="5882" y="1179"/>
                    <a:pt x="6430" y="834"/>
                  </a:cubicBezTo>
                  <a:cubicBezTo>
                    <a:pt x="6763" y="607"/>
                    <a:pt x="7108" y="357"/>
                    <a:pt x="7477" y="191"/>
                  </a:cubicBezTo>
                  <a:cubicBezTo>
                    <a:pt x="7632" y="119"/>
                    <a:pt x="7858" y="48"/>
                    <a:pt x="8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21"/>
            <p:cNvSpPr/>
            <p:nvPr/>
          </p:nvSpPr>
          <p:spPr>
            <a:xfrm>
              <a:off x="4168950" y="1237475"/>
              <a:ext cx="55700" cy="77725"/>
            </a:xfrm>
            <a:custGeom>
              <a:rect b="b" l="l" r="r" t="t"/>
              <a:pathLst>
                <a:path extrusionOk="0" h="3109" w="2228">
                  <a:moveTo>
                    <a:pt x="2227" y="1"/>
                  </a:moveTo>
                  <a:lnTo>
                    <a:pt x="2227" y="1"/>
                  </a:lnTo>
                  <a:cubicBezTo>
                    <a:pt x="1251" y="834"/>
                    <a:pt x="334" y="1823"/>
                    <a:pt x="1" y="3108"/>
                  </a:cubicBezTo>
                  <a:cubicBezTo>
                    <a:pt x="311" y="2596"/>
                    <a:pt x="537" y="2346"/>
                    <a:pt x="894" y="1906"/>
                  </a:cubicBezTo>
                  <a:cubicBezTo>
                    <a:pt x="1394" y="1311"/>
                    <a:pt x="1763" y="620"/>
                    <a:pt x="22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21"/>
            <p:cNvSpPr/>
            <p:nvPr/>
          </p:nvSpPr>
          <p:spPr>
            <a:xfrm>
              <a:off x="4479425" y="1311300"/>
              <a:ext cx="366125" cy="124025"/>
            </a:xfrm>
            <a:custGeom>
              <a:rect b="b" l="l" r="r" t="t"/>
              <a:pathLst>
                <a:path extrusionOk="0" h="4961" w="14645">
                  <a:moveTo>
                    <a:pt x="0" y="1"/>
                  </a:moveTo>
                  <a:cubicBezTo>
                    <a:pt x="6" y="10"/>
                    <a:pt x="14" y="17"/>
                    <a:pt x="22" y="24"/>
                  </a:cubicBezTo>
                  <a:lnTo>
                    <a:pt x="22" y="24"/>
                  </a:lnTo>
                  <a:cubicBezTo>
                    <a:pt x="15" y="16"/>
                    <a:pt x="7" y="8"/>
                    <a:pt x="0" y="1"/>
                  </a:cubicBezTo>
                  <a:close/>
                  <a:moveTo>
                    <a:pt x="22" y="24"/>
                  </a:moveTo>
                  <a:cubicBezTo>
                    <a:pt x="517" y="550"/>
                    <a:pt x="1080" y="1007"/>
                    <a:pt x="1643" y="1465"/>
                  </a:cubicBezTo>
                  <a:cubicBezTo>
                    <a:pt x="3239" y="2727"/>
                    <a:pt x="5037" y="3775"/>
                    <a:pt x="6989" y="4334"/>
                  </a:cubicBezTo>
                  <a:cubicBezTo>
                    <a:pt x="8379" y="4735"/>
                    <a:pt x="9833" y="4960"/>
                    <a:pt x="11283" y="4960"/>
                  </a:cubicBezTo>
                  <a:cubicBezTo>
                    <a:pt x="12416" y="4960"/>
                    <a:pt x="13548" y="4823"/>
                    <a:pt x="14645" y="4525"/>
                  </a:cubicBezTo>
                  <a:lnTo>
                    <a:pt x="14645" y="4525"/>
                  </a:lnTo>
                  <a:cubicBezTo>
                    <a:pt x="14157" y="4580"/>
                    <a:pt x="13660" y="4606"/>
                    <a:pt x="13158" y="4606"/>
                  </a:cubicBezTo>
                  <a:cubicBezTo>
                    <a:pt x="9558" y="4606"/>
                    <a:pt x="5692" y="3262"/>
                    <a:pt x="2881" y="1715"/>
                  </a:cubicBezTo>
                  <a:cubicBezTo>
                    <a:pt x="1953" y="1179"/>
                    <a:pt x="1012" y="655"/>
                    <a:pt x="95" y="84"/>
                  </a:cubicBezTo>
                  <a:cubicBezTo>
                    <a:pt x="78" y="57"/>
                    <a:pt x="46" y="44"/>
                    <a:pt x="22" y="2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21"/>
            <p:cNvSpPr/>
            <p:nvPr/>
          </p:nvSpPr>
          <p:spPr>
            <a:xfrm>
              <a:off x="4477625" y="1353875"/>
              <a:ext cx="139025" cy="83950"/>
            </a:xfrm>
            <a:custGeom>
              <a:rect b="b" l="l" r="r" t="t"/>
              <a:pathLst>
                <a:path extrusionOk="0" h="3358" w="5561">
                  <a:moveTo>
                    <a:pt x="1" y="0"/>
                  </a:moveTo>
                  <a:lnTo>
                    <a:pt x="1" y="0"/>
                  </a:lnTo>
                  <a:cubicBezTo>
                    <a:pt x="596" y="834"/>
                    <a:pt x="1370" y="1536"/>
                    <a:pt x="2227" y="2060"/>
                  </a:cubicBezTo>
                  <a:cubicBezTo>
                    <a:pt x="3132" y="2596"/>
                    <a:pt x="4132" y="2917"/>
                    <a:pt x="5132" y="3227"/>
                  </a:cubicBezTo>
                  <a:cubicBezTo>
                    <a:pt x="5275" y="3274"/>
                    <a:pt x="5418" y="3322"/>
                    <a:pt x="5561" y="3358"/>
                  </a:cubicBezTo>
                  <a:cubicBezTo>
                    <a:pt x="5418" y="3274"/>
                    <a:pt x="5263" y="3179"/>
                    <a:pt x="5120" y="3108"/>
                  </a:cubicBezTo>
                  <a:cubicBezTo>
                    <a:pt x="4406" y="2703"/>
                    <a:pt x="3727" y="2215"/>
                    <a:pt x="3013" y="1798"/>
                  </a:cubicBezTo>
                  <a:cubicBezTo>
                    <a:pt x="1989" y="1227"/>
                    <a:pt x="918" y="7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21"/>
            <p:cNvSpPr/>
            <p:nvPr/>
          </p:nvSpPr>
          <p:spPr>
            <a:xfrm>
              <a:off x="4613650" y="1256825"/>
              <a:ext cx="117600" cy="32975"/>
            </a:xfrm>
            <a:custGeom>
              <a:rect b="b" l="l" r="r" t="t"/>
              <a:pathLst>
                <a:path extrusionOk="0" h="1319" w="4704">
                  <a:moveTo>
                    <a:pt x="4704" y="1"/>
                  </a:moveTo>
                  <a:lnTo>
                    <a:pt x="4704" y="1"/>
                  </a:lnTo>
                  <a:cubicBezTo>
                    <a:pt x="4073" y="334"/>
                    <a:pt x="3430" y="537"/>
                    <a:pt x="2692" y="679"/>
                  </a:cubicBezTo>
                  <a:cubicBezTo>
                    <a:pt x="1965" y="846"/>
                    <a:pt x="1239" y="1025"/>
                    <a:pt x="489" y="1132"/>
                  </a:cubicBezTo>
                  <a:cubicBezTo>
                    <a:pt x="430" y="1144"/>
                    <a:pt x="168" y="1168"/>
                    <a:pt x="1" y="1191"/>
                  </a:cubicBezTo>
                  <a:cubicBezTo>
                    <a:pt x="60" y="1203"/>
                    <a:pt x="108" y="1215"/>
                    <a:pt x="168" y="1227"/>
                  </a:cubicBezTo>
                  <a:cubicBezTo>
                    <a:pt x="500" y="1288"/>
                    <a:pt x="842" y="1318"/>
                    <a:pt x="1186" y="1318"/>
                  </a:cubicBezTo>
                  <a:cubicBezTo>
                    <a:pt x="2467" y="1318"/>
                    <a:pt x="3774" y="893"/>
                    <a:pt x="47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21"/>
            <p:cNvSpPr/>
            <p:nvPr/>
          </p:nvSpPr>
          <p:spPr>
            <a:xfrm>
              <a:off x="4933650" y="4449200"/>
              <a:ext cx="104500" cy="380425"/>
            </a:xfrm>
            <a:custGeom>
              <a:rect b="b" l="l" r="r" t="t"/>
              <a:pathLst>
                <a:path extrusionOk="0" h="15217" w="4180">
                  <a:moveTo>
                    <a:pt x="1274" y="0"/>
                  </a:moveTo>
                  <a:cubicBezTo>
                    <a:pt x="2727" y="1988"/>
                    <a:pt x="3334" y="4227"/>
                    <a:pt x="3346" y="6513"/>
                  </a:cubicBezTo>
                  <a:cubicBezTo>
                    <a:pt x="3405" y="8418"/>
                    <a:pt x="3048" y="10085"/>
                    <a:pt x="2250" y="11668"/>
                  </a:cubicBezTo>
                  <a:cubicBezTo>
                    <a:pt x="1572" y="12859"/>
                    <a:pt x="857" y="14014"/>
                    <a:pt x="72" y="15133"/>
                  </a:cubicBezTo>
                  <a:cubicBezTo>
                    <a:pt x="48" y="15157"/>
                    <a:pt x="24" y="15192"/>
                    <a:pt x="0" y="15216"/>
                  </a:cubicBezTo>
                  <a:cubicBezTo>
                    <a:pt x="83" y="15145"/>
                    <a:pt x="191" y="15038"/>
                    <a:pt x="286" y="14954"/>
                  </a:cubicBezTo>
                  <a:cubicBezTo>
                    <a:pt x="965" y="14299"/>
                    <a:pt x="1596" y="13561"/>
                    <a:pt x="2167" y="12811"/>
                  </a:cubicBezTo>
                  <a:cubicBezTo>
                    <a:pt x="3548" y="11085"/>
                    <a:pt x="4179" y="8846"/>
                    <a:pt x="4060" y="6644"/>
                  </a:cubicBezTo>
                  <a:cubicBezTo>
                    <a:pt x="4024" y="4179"/>
                    <a:pt x="3060" y="1726"/>
                    <a:pt x="1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21"/>
            <p:cNvSpPr/>
            <p:nvPr/>
          </p:nvSpPr>
          <p:spPr>
            <a:xfrm>
              <a:off x="4833625" y="4600100"/>
              <a:ext cx="174750" cy="233100"/>
            </a:xfrm>
            <a:custGeom>
              <a:rect b="b" l="l" r="r" t="t"/>
              <a:pathLst>
                <a:path extrusionOk="0" h="9324" w="6990">
                  <a:moveTo>
                    <a:pt x="6656" y="0"/>
                  </a:moveTo>
                  <a:cubicBezTo>
                    <a:pt x="6454" y="3037"/>
                    <a:pt x="4168" y="6073"/>
                    <a:pt x="1918" y="7835"/>
                  </a:cubicBezTo>
                  <a:cubicBezTo>
                    <a:pt x="1227" y="8394"/>
                    <a:pt x="703" y="8859"/>
                    <a:pt x="1" y="9323"/>
                  </a:cubicBezTo>
                  <a:cubicBezTo>
                    <a:pt x="536" y="9109"/>
                    <a:pt x="965" y="8930"/>
                    <a:pt x="1477" y="8692"/>
                  </a:cubicBezTo>
                  <a:cubicBezTo>
                    <a:pt x="2858" y="8037"/>
                    <a:pt x="4180" y="7156"/>
                    <a:pt x="5085" y="5894"/>
                  </a:cubicBezTo>
                  <a:cubicBezTo>
                    <a:pt x="6251" y="4227"/>
                    <a:pt x="6990" y="2060"/>
                    <a:pt x="6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21"/>
            <p:cNvSpPr/>
            <p:nvPr/>
          </p:nvSpPr>
          <p:spPr>
            <a:xfrm>
              <a:off x="4805950" y="4507825"/>
              <a:ext cx="825" cy="1850"/>
            </a:xfrm>
            <a:custGeom>
              <a:rect b="b" l="l" r="r" t="t"/>
              <a:pathLst>
                <a:path extrusionOk="0" h="74" w="33">
                  <a:moveTo>
                    <a:pt x="0" y="1"/>
                  </a:moveTo>
                  <a:cubicBezTo>
                    <a:pt x="21" y="53"/>
                    <a:pt x="31" y="73"/>
                    <a:pt x="32" y="73"/>
                  </a:cubicBezTo>
                  <a:cubicBezTo>
                    <a:pt x="33" y="73"/>
                    <a:pt x="20" y="4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21"/>
            <p:cNvSpPr/>
            <p:nvPr/>
          </p:nvSpPr>
          <p:spPr>
            <a:xfrm>
              <a:off x="4671275" y="4403050"/>
              <a:ext cx="184400" cy="421050"/>
            </a:xfrm>
            <a:custGeom>
              <a:rect b="b" l="l" r="r" t="t"/>
              <a:pathLst>
                <a:path extrusionOk="0" h="16842" w="7376">
                  <a:moveTo>
                    <a:pt x="5375" y="4168"/>
                  </a:moveTo>
                  <a:cubicBezTo>
                    <a:pt x="5375" y="4178"/>
                    <a:pt x="5375" y="4179"/>
                    <a:pt x="5383" y="4180"/>
                  </a:cubicBezTo>
                  <a:lnTo>
                    <a:pt x="5383" y="4180"/>
                  </a:lnTo>
                  <a:cubicBezTo>
                    <a:pt x="5381" y="4175"/>
                    <a:pt x="5379" y="4171"/>
                    <a:pt x="5375" y="4168"/>
                  </a:cubicBezTo>
                  <a:close/>
                  <a:moveTo>
                    <a:pt x="922" y="1"/>
                  </a:moveTo>
                  <a:lnTo>
                    <a:pt x="922" y="1"/>
                  </a:lnTo>
                  <a:cubicBezTo>
                    <a:pt x="3054" y="560"/>
                    <a:pt x="4447" y="2263"/>
                    <a:pt x="5364" y="4108"/>
                  </a:cubicBezTo>
                  <a:cubicBezTo>
                    <a:pt x="5364" y="4120"/>
                    <a:pt x="5375" y="4144"/>
                    <a:pt x="5387" y="4180"/>
                  </a:cubicBezTo>
                  <a:cubicBezTo>
                    <a:pt x="5386" y="4180"/>
                    <a:pt x="5384" y="4180"/>
                    <a:pt x="5383" y="4180"/>
                  </a:cubicBezTo>
                  <a:lnTo>
                    <a:pt x="5383" y="4180"/>
                  </a:lnTo>
                  <a:cubicBezTo>
                    <a:pt x="5388" y="4192"/>
                    <a:pt x="5391" y="4210"/>
                    <a:pt x="5399" y="4227"/>
                  </a:cubicBezTo>
                  <a:cubicBezTo>
                    <a:pt x="5625" y="4763"/>
                    <a:pt x="5816" y="5311"/>
                    <a:pt x="5911" y="5894"/>
                  </a:cubicBezTo>
                  <a:cubicBezTo>
                    <a:pt x="6018" y="6311"/>
                    <a:pt x="6018" y="7823"/>
                    <a:pt x="5899" y="8252"/>
                  </a:cubicBezTo>
                  <a:cubicBezTo>
                    <a:pt x="5494" y="10216"/>
                    <a:pt x="4947" y="11419"/>
                    <a:pt x="3887" y="13097"/>
                  </a:cubicBezTo>
                  <a:cubicBezTo>
                    <a:pt x="3304" y="14026"/>
                    <a:pt x="2887" y="14550"/>
                    <a:pt x="2018" y="15324"/>
                  </a:cubicBezTo>
                  <a:cubicBezTo>
                    <a:pt x="1446" y="15848"/>
                    <a:pt x="970" y="16264"/>
                    <a:pt x="351" y="16645"/>
                  </a:cubicBezTo>
                  <a:cubicBezTo>
                    <a:pt x="284" y="16693"/>
                    <a:pt x="1" y="16842"/>
                    <a:pt x="30" y="16842"/>
                  </a:cubicBezTo>
                  <a:cubicBezTo>
                    <a:pt x="37" y="16842"/>
                    <a:pt x="62" y="16833"/>
                    <a:pt x="113" y="16812"/>
                  </a:cubicBezTo>
                  <a:cubicBezTo>
                    <a:pt x="1542" y="16288"/>
                    <a:pt x="2923" y="15538"/>
                    <a:pt x="3982" y="14419"/>
                  </a:cubicBezTo>
                  <a:cubicBezTo>
                    <a:pt x="5018" y="13252"/>
                    <a:pt x="5899" y="11931"/>
                    <a:pt x="6376" y="10430"/>
                  </a:cubicBezTo>
                  <a:cubicBezTo>
                    <a:pt x="7280" y="7978"/>
                    <a:pt x="7376" y="5013"/>
                    <a:pt x="5661" y="2882"/>
                  </a:cubicBezTo>
                  <a:cubicBezTo>
                    <a:pt x="4530" y="1382"/>
                    <a:pt x="2827" y="143"/>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21"/>
            <p:cNvSpPr/>
            <p:nvPr/>
          </p:nvSpPr>
          <p:spPr>
            <a:xfrm>
              <a:off x="4588050" y="4458425"/>
              <a:ext cx="210475" cy="361375"/>
            </a:xfrm>
            <a:custGeom>
              <a:rect b="b" l="l" r="r" t="t"/>
              <a:pathLst>
                <a:path extrusionOk="0" h="14455" w="8419">
                  <a:moveTo>
                    <a:pt x="6276" y="0"/>
                  </a:moveTo>
                  <a:lnTo>
                    <a:pt x="6276" y="0"/>
                  </a:lnTo>
                  <a:cubicBezTo>
                    <a:pt x="6788" y="917"/>
                    <a:pt x="7061" y="2167"/>
                    <a:pt x="7133" y="3024"/>
                  </a:cubicBezTo>
                  <a:cubicBezTo>
                    <a:pt x="7252" y="4108"/>
                    <a:pt x="7204" y="5060"/>
                    <a:pt x="7038" y="5846"/>
                  </a:cubicBezTo>
                  <a:cubicBezTo>
                    <a:pt x="6692" y="7346"/>
                    <a:pt x="6311" y="8108"/>
                    <a:pt x="5561" y="9394"/>
                  </a:cubicBezTo>
                  <a:cubicBezTo>
                    <a:pt x="4871" y="10490"/>
                    <a:pt x="4430" y="11097"/>
                    <a:pt x="3620" y="11966"/>
                  </a:cubicBezTo>
                  <a:cubicBezTo>
                    <a:pt x="3049" y="12514"/>
                    <a:pt x="2668" y="12752"/>
                    <a:pt x="1954" y="13264"/>
                  </a:cubicBezTo>
                  <a:cubicBezTo>
                    <a:pt x="1323" y="13692"/>
                    <a:pt x="680" y="14121"/>
                    <a:pt x="1" y="14454"/>
                  </a:cubicBezTo>
                  <a:cubicBezTo>
                    <a:pt x="727" y="14300"/>
                    <a:pt x="2430" y="13621"/>
                    <a:pt x="3394" y="13061"/>
                  </a:cubicBezTo>
                  <a:cubicBezTo>
                    <a:pt x="5430" y="11906"/>
                    <a:pt x="7133" y="9239"/>
                    <a:pt x="7788" y="7013"/>
                  </a:cubicBezTo>
                  <a:cubicBezTo>
                    <a:pt x="8419" y="4751"/>
                    <a:pt x="7823" y="1786"/>
                    <a:pt x="62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21"/>
            <p:cNvSpPr/>
            <p:nvPr/>
          </p:nvSpPr>
          <p:spPr>
            <a:xfrm>
              <a:off x="4118650" y="4676600"/>
              <a:ext cx="593250" cy="113925"/>
            </a:xfrm>
            <a:custGeom>
              <a:rect b="b" l="l" r="r" t="t"/>
              <a:pathLst>
                <a:path extrusionOk="0" h="4557" w="23730">
                  <a:moveTo>
                    <a:pt x="23730" y="0"/>
                  </a:moveTo>
                  <a:cubicBezTo>
                    <a:pt x="23147" y="739"/>
                    <a:pt x="22527" y="1251"/>
                    <a:pt x="21813" y="1751"/>
                  </a:cubicBezTo>
                  <a:cubicBezTo>
                    <a:pt x="20634" y="2548"/>
                    <a:pt x="19741" y="2906"/>
                    <a:pt x="18396" y="3298"/>
                  </a:cubicBezTo>
                  <a:cubicBezTo>
                    <a:pt x="17671" y="3466"/>
                    <a:pt x="16785" y="3534"/>
                    <a:pt x="15875" y="3534"/>
                  </a:cubicBezTo>
                  <a:cubicBezTo>
                    <a:pt x="14648" y="3534"/>
                    <a:pt x="13378" y="3410"/>
                    <a:pt x="12407" y="3239"/>
                  </a:cubicBezTo>
                  <a:cubicBezTo>
                    <a:pt x="10262" y="2837"/>
                    <a:pt x="8461" y="2553"/>
                    <a:pt x="6698" y="2553"/>
                  </a:cubicBezTo>
                  <a:cubicBezTo>
                    <a:pt x="4644" y="2553"/>
                    <a:pt x="2643" y="2939"/>
                    <a:pt x="215" y="3977"/>
                  </a:cubicBezTo>
                  <a:cubicBezTo>
                    <a:pt x="146" y="4012"/>
                    <a:pt x="0" y="4059"/>
                    <a:pt x="14" y="4059"/>
                  </a:cubicBezTo>
                  <a:cubicBezTo>
                    <a:pt x="20" y="4059"/>
                    <a:pt x="47" y="4053"/>
                    <a:pt x="108" y="4037"/>
                  </a:cubicBezTo>
                  <a:cubicBezTo>
                    <a:pt x="1465" y="3775"/>
                    <a:pt x="2561" y="3668"/>
                    <a:pt x="4013" y="3548"/>
                  </a:cubicBezTo>
                  <a:cubicBezTo>
                    <a:pt x="4462" y="3528"/>
                    <a:pt x="4911" y="3518"/>
                    <a:pt x="5360" y="3518"/>
                  </a:cubicBezTo>
                  <a:cubicBezTo>
                    <a:pt x="6470" y="3518"/>
                    <a:pt x="7578" y="3578"/>
                    <a:pt x="8680" y="3679"/>
                  </a:cubicBezTo>
                  <a:cubicBezTo>
                    <a:pt x="10617" y="3892"/>
                    <a:pt x="13268" y="4557"/>
                    <a:pt x="15666" y="4557"/>
                  </a:cubicBezTo>
                  <a:cubicBezTo>
                    <a:pt x="15819" y="4557"/>
                    <a:pt x="15971" y="4554"/>
                    <a:pt x="16122" y="4549"/>
                  </a:cubicBezTo>
                  <a:cubicBezTo>
                    <a:pt x="17205" y="4537"/>
                    <a:pt x="18325" y="4418"/>
                    <a:pt x="19325" y="3941"/>
                  </a:cubicBezTo>
                  <a:cubicBezTo>
                    <a:pt x="21158" y="3132"/>
                    <a:pt x="22777" y="1751"/>
                    <a:pt x="237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21"/>
            <p:cNvSpPr/>
            <p:nvPr/>
          </p:nvSpPr>
          <p:spPr>
            <a:xfrm>
              <a:off x="4194250" y="4793675"/>
              <a:ext cx="344425" cy="34075"/>
            </a:xfrm>
            <a:custGeom>
              <a:rect b="b" l="l" r="r" t="t"/>
              <a:pathLst>
                <a:path extrusionOk="0" h="1363" w="13777">
                  <a:moveTo>
                    <a:pt x="4181" y="0"/>
                  </a:moveTo>
                  <a:cubicBezTo>
                    <a:pt x="3746" y="0"/>
                    <a:pt x="3309" y="18"/>
                    <a:pt x="2870" y="56"/>
                  </a:cubicBezTo>
                  <a:cubicBezTo>
                    <a:pt x="1906" y="151"/>
                    <a:pt x="953" y="330"/>
                    <a:pt x="1" y="532"/>
                  </a:cubicBezTo>
                  <a:cubicBezTo>
                    <a:pt x="1275" y="544"/>
                    <a:pt x="2537" y="628"/>
                    <a:pt x="3799" y="723"/>
                  </a:cubicBezTo>
                  <a:cubicBezTo>
                    <a:pt x="5829" y="874"/>
                    <a:pt x="8293" y="1362"/>
                    <a:pt x="10570" y="1362"/>
                  </a:cubicBezTo>
                  <a:cubicBezTo>
                    <a:pt x="11711" y="1362"/>
                    <a:pt x="12806" y="1239"/>
                    <a:pt x="13777" y="890"/>
                  </a:cubicBezTo>
                  <a:lnTo>
                    <a:pt x="13777" y="890"/>
                  </a:lnTo>
                  <a:cubicBezTo>
                    <a:pt x="13307" y="968"/>
                    <a:pt x="12855" y="1000"/>
                    <a:pt x="12412" y="1000"/>
                  </a:cubicBezTo>
                  <a:cubicBezTo>
                    <a:pt x="11104" y="1000"/>
                    <a:pt x="9878" y="716"/>
                    <a:pt x="8526" y="485"/>
                  </a:cubicBezTo>
                  <a:cubicBezTo>
                    <a:pt x="7093" y="200"/>
                    <a:pt x="5647" y="0"/>
                    <a:pt x="41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21"/>
            <p:cNvSpPr/>
            <p:nvPr/>
          </p:nvSpPr>
          <p:spPr>
            <a:xfrm>
              <a:off x="3111675" y="4625400"/>
              <a:ext cx="1045100" cy="192025"/>
            </a:xfrm>
            <a:custGeom>
              <a:rect b="b" l="l" r="r" t="t"/>
              <a:pathLst>
                <a:path extrusionOk="0" h="7681" w="41804">
                  <a:moveTo>
                    <a:pt x="41804" y="1"/>
                  </a:moveTo>
                  <a:cubicBezTo>
                    <a:pt x="41673" y="60"/>
                    <a:pt x="41542" y="120"/>
                    <a:pt x="41399" y="167"/>
                  </a:cubicBezTo>
                  <a:cubicBezTo>
                    <a:pt x="39839" y="763"/>
                    <a:pt x="38291" y="1382"/>
                    <a:pt x="36744" y="2013"/>
                  </a:cubicBezTo>
                  <a:cubicBezTo>
                    <a:pt x="33934" y="3144"/>
                    <a:pt x="31124" y="4287"/>
                    <a:pt x="28171" y="5061"/>
                  </a:cubicBezTo>
                  <a:cubicBezTo>
                    <a:pt x="25552" y="5727"/>
                    <a:pt x="23278" y="6049"/>
                    <a:pt x="20789" y="6263"/>
                  </a:cubicBezTo>
                  <a:cubicBezTo>
                    <a:pt x="19678" y="6360"/>
                    <a:pt x="18565" y="6398"/>
                    <a:pt x="17450" y="6398"/>
                  </a:cubicBezTo>
                  <a:cubicBezTo>
                    <a:pt x="15280" y="6398"/>
                    <a:pt x="13106" y="6254"/>
                    <a:pt x="10943" y="6120"/>
                  </a:cubicBezTo>
                  <a:cubicBezTo>
                    <a:pt x="9496" y="6058"/>
                    <a:pt x="8021" y="5935"/>
                    <a:pt x="6558" y="5935"/>
                  </a:cubicBezTo>
                  <a:cubicBezTo>
                    <a:pt x="4962" y="5935"/>
                    <a:pt x="3380" y="6081"/>
                    <a:pt x="1858" y="6608"/>
                  </a:cubicBezTo>
                  <a:cubicBezTo>
                    <a:pt x="1192" y="6859"/>
                    <a:pt x="465" y="7097"/>
                    <a:pt x="1" y="7680"/>
                  </a:cubicBezTo>
                  <a:cubicBezTo>
                    <a:pt x="430" y="7299"/>
                    <a:pt x="989" y="7144"/>
                    <a:pt x="1549" y="7013"/>
                  </a:cubicBezTo>
                  <a:cubicBezTo>
                    <a:pt x="2562" y="6756"/>
                    <a:pt x="3602" y="6682"/>
                    <a:pt x="4670" y="6682"/>
                  </a:cubicBezTo>
                  <a:cubicBezTo>
                    <a:pt x="5233" y="6682"/>
                    <a:pt x="5803" y="6703"/>
                    <a:pt x="6383" y="6728"/>
                  </a:cubicBezTo>
                  <a:cubicBezTo>
                    <a:pt x="8181" y="6787"/>
                    <a:pt x="9990" y="6894"/>
                    <a:pt x="11776" y="7025"/>
                  </a:cubicBezTo>
                  <a:cubicBezTo>
                    <a:pt x="13720" y="7170"/>
                    <a:pt x="15663" y="7300"/>
                    <a:pt x="17606" y="7300"/>
                  </a:cubicBezTo>
                  <a:cubicBezTo>
                    <a:pt x="18699" y="7300"/>
                    <a:pt x="19792" y="7259"/>
                    <a:pt x="20885" y="7156"/>
                  </a:cubicBezTo>
                  <a:cubicBezTo>
                    <a:pt x="24587" y="6847"/>
                    <a:pt x="28278" y="6168"/>
                    <a:pt x="31791" y="4930"/>
                  </a:cubicBezTo>
                  <a:cubicBezTo>
                    <a:pt x="34053" y="4168"/>
                    <a:pt x="36303" y="3310"/>
                    <a:pt x="38399" y="2132"/>
                  </a:cubicBezTo>
                  <a:cubicBezTo>
                    <a:pt x="39423" y="1548"/>
                    <a:pt x="40435" y="941"/>
                    <a:pt x="41411" y="286"/>
                  </a:cubicBezTo>
                  <a:cubicBezTo>
                    <a:pt x="41554" y="191"/>
                    <a:pt x="41697" y="96"/>
                    <a:pt x="41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21"/>
            <p:cNvSpPr/>
            <p:nvPr/>
          </p:nvSpPr>
          <p:spPr>
            <a:xfrm>
              <a:off x="3718600" y="4717975"/>
              <a:ext cx="348875" cy="114925"/>
            </a:xfrm>
            <a:custGeom>
              <a:rect b="b" l="l" r="r" t="t"/>
              <a:pathLst>
                <a:path extrusionOk="0" h="4597" w="13955">
                  <a:moveTo>
                    <a:pt x="13955" y="0"/>
                  </a:moveTo>
                  <a:lnTo>
                    <a:pt x="13955" y="0"/>
                  </a:lnTo>
                  <a:cubicBezTo>
                    <a:pt x="11526" y="1310"/>
                    <a:pt x="9431" y="2060"/>
                    <a:pt x="6644" y="2846"/>
                  </a:cubicBezTo>
                  <a:cubicBezTo>
                    <a:pt x="4894" y="3370"/>
                    <a:pt x="3120" y="3858"/>
                    <a:pt x="1334" y="4299"/>
                  </a:cubicBezTo>
                  <a:cubicBezTo>
                    <a:pt x="894" y="4406"/>
                    <a:pt x="441" y="4513"/>
                    <a:pt x="1" y="4596"/>
                  </a:cubicBezTo>
                  <a:cubicBezTo>
                    <a:pt x="358" y="4596"/>
                    <a:pt x="727" y="4596"/>
                    <a:pt x="1084" y="4584"/>
                  </a:cubicBezTo>
                  <a:cubicBezTo>
                    <a:pt x="5954" y="4453"/>
                    <a:pt x="10204" y="3179"/>
                    <a:pt x="13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21"/>
            <p:cNvSpPr/>
            <p:nvPr/>
          </p:nvSpPr>
          <p:spPr>
            <a:xfrm>
              <a:off x="3959700" y="4777500"/>
              <a:ext cx="107775" cy="46175"/>
            </a:xfrm>
            <a:custGeom>
              <a:rect b="b" l="l" r="r" t="t"/>
              <a:pathLst>
                <a:path extrusionOk="0" h="1847" w="4311">
                  <a:moveTo>
                    <a:pt x="4311" y="1"/>
                  </a:moveTo>
                  <a:lnTo>
                    <a:pt x="4311" y="1"/>
                  </a:lnTo>
                  <a:cubicBezTo>
                    <a:pt x="3549" y="346"/>
                    <a:pt x="2715" y="620"/>
                    <a:pt x="1930" y="941"/>
                  </a:cubicBezTo>
                  <a:cubicBezTo>
                    <a:pt x="1584" y="1096"/>
                    <a:pt x="560" y="1572"/>
                    <a:pt x="1" y="1846"/>
                  </a:cubicBezTo>
                  <a:cubicBezTo>
                    <a:pt x="1572" y="1703"/>
                    <a:pt x="3108" y="1060"/>
                    <a:pt x="4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21"/>
            <p:cNvSpPr/>
            <p:nvPr/>
          </p:nvSpPr>
          <p:spPr>
            <a:xfrm>
              <a:off x="4220750" y="4529000"/>
              <a:ext cx="404550" cy="77675"/>
            </a:xfrm>
            <a:custGeom>
              <a:rect b="b" l="l" r="r" t="t"/>
              <a:pathLst>
                <a:path extrusionOk="0" h="3107" w="16182">
                  <a:moveTo>
                    <a:pt x="9998" y="0"/>
                  </a:moveTo>
                  <a:cubicBezTo>
                    <a:pt x="9417" y="0"/>
                    <a:pt x="8836" y="31"/>
                    <a:pt x="8264" y="82"/>
                  </a:cubicBezTo>
                  <a:cubicBezTo>
                    <a:pt x="6240" y="237"/>
                    <a:pt x="4239" y="773"/>
                    <a:pt x="2418" y="1678"/>
                  </a:cubicBezTo>
                  <a:cubicBezTo>
                    <a:pt x="1584" y="2106"/>
                    <a:pt x="727" y="2511"/>
                    <a:pt x="1" y="3106"/>
                  </a:cubicBezTo>
                  <a:cubicBezTo>
                    <a:pt x="691" y="2737"/>
                    <a:pt x="1406" y="2535"/>
                    <a:pt x="2156" y="2297"/>
                  </a:cubicBezTo>
                  <a:cubicBezTo>
                    <a:pt x="3620" y="1832"/>
                    <a:pt x="5108" y="1511"/>
                    <a:pt x="6609" y="1285"/>
                  </a:cubicBezTo>
                  <a:cubicBezTo>
                    <a:pt x="7517" y="1128"/>
                    <a:pt x="9873" y="913"/>
                    <a:pt x="11656" y="913"/>
                  </a:cubicBezTo>
                  <a:cubicBezTo>
                    <a:pt x="12304" y="913"/>
                    <a:pt x="12876" y="941"/>
                    <a:pt x="13276" y="1011"/>
                  </a:cubicBezTo>
                  <a:cubicBezTo>
                    <a:pt x="14264" y="1178"/>
                    <a:pt x="15241" y="1392"/>
                    <a:pt x="16181" y="1725"/>
                  </a:cubicBezTo>
                  <a:cubicBezTo>
                    <a:pt x="15931" y="1475"/>
                    <a:pt x="14812" y="951"/>
                    <a:pt x="14217" y="713"/>
                  </a:cubicBezTo>
                  <a:cubicBezTo>
                    <a:pt x="12877" y="188"/>
                    <a:pt x="11435" y="0"/>
                    <a:pt x="9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21"/>
            <p:cNvSpPr/>
            <p:nvPr/>
          </p:nvSpPr>
          <p:spPr>
            <a:xfrm>
              <a:off x="4422850" y="4585950"/>
              <a:ext cx="201250" cy="32925"/>
            </a:xfrm>
            <a:custGeom>
              <a:rect b="b" l="l" r="r" t="t"/>
              <a:pathLst>
                <a:path extrusionOk="0" h="1317" w="8050">
                  <a:moveTo>
                    <a:pt x="3498" y="0"/>
                  </a:moveTo>
                  <a:cubicBezTo>
                    <a:pt x="2473" y="0"/>
                    <a:pt x="1441" y="155"/>
                    <a:pt x="465" y="424"/>
                  </a:cubicBezTo>
                  <a:cubicBezTo>
                    <a:pt x="311" y="459"/>
                    <a:pt x="144" y="507"/>
                    <a:pt x="1" y="555"/>
                  </a:cubicBezTo>
                  <a:cubicBezTo>
                    <a:pt x="251" y="555"/>
                    <a:pt x="501" y="555"/>
                    <a:pt x="763" y="566"/>
                  </a:cubicBezTo>
                  <a:cubicBezTo>
                    <a:pt x="1906" y="590"/>
                    <a:pt x="3037" y="686"/>
                    <a:pt x="4168" y="757"/>
                  </a:cubicBezTo>
                  <a:cubicBezTo>
                    <a:pt x="5585" y="828"/>
                    <a:pt x="6692" y="900"/>
                    <a:pt x="8050" y="1317"/>
                  </a:cubicBezTo>
                  <a:cubicBezTo>
                    <a:pt x="6710" y="385"/>
                    <a:pt x="5112" y="0"/>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21"/>
            <p:cNvSpPr/>
            <p:nvPr/>
          </p:nvSpPr>
          <p:spPr>
            <a:xfrm>
              <a:off x="3898100" y="4109275"/>
              <a:ext cx="98850" cy="393525"/>
            </a:xfrm>
            <a:custGeom>
              <a:rect b="b" l="l" r="r" t="t"/>
              <a:pathLst>
                <a:path extrusionOk="0" h="15741" w="3954">
                  <a:moveTo>
                    <a:pt x="0" y="0"/>
                  </a:moveTo>
                  <a:cubicBezTo>
                    <a:pt x="465" y="5584"/>
                    <a:pt x="465" y="10287"/>
                    <a:pt x="3608" y="15204"/>
                  </a:cubicBezTo>
                  <a:cubicBezTo>
                    <a:pt x="3703" y="15383"/>
                    <a:pt x="3834" y="15562"/>
                    <a:pt x="3953" y="15740"/>
                  </a:cubicBezTo>
                  <a:cubicBezTo>
                    <a:pt x="3834" y="15466"/>
                    <a:pt x="3715" y="15169"/>
                    <a:pt x="3608" y="14883"/>
                  </a:cubicBezTo>
                  <a:cubicBezTo>
                    <a:pt x="1822" y="10097"/>
                    <a:pt x="1167" y="49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21"/>
            <p:cNvSpPr/>
            <p:nvPr/>
          </p:nvSpPr>
          <p:spPr>
            <a:xfrm>
              <a:off x="3873675" y="4253025"/>
              <a:ext cx="42900" cy="242625"/>
            </a:xfrm>
            <a:custGeom>
              <a:rect b="b" l="l" r="r" t="t"/>
              <a:pathLst>
                <a:path extrusionOk="0" h="9705" w="1716">
                  <a:moveTo>
                    <a:pt x="739" y="1"/>
                  </a:moveTo>
                  <a:lnTo>
                    <a:pt x="739" y="1"/>
                  </a:lnTo>
                  <a:cubicBezTo>
                    <a:pt x="1" y="3085"/>
                    <a:pt x="477" y="6323"/>
                    <a:pt x="1561" y="9252"/>
                  </a:cubicBezTo>
                  <a:cubicBezTo>
                    <a:pt x="1608" y="9407"/>
                    <a:pt x="1668" y="9550"/>
                    <a:pt x="1715" y="9704"/>
                  </a:cubicBezTo>
                  <a:cubicBezTo>
                    <a:pt x="1680" y="9431"/>
                    <a:pt x="1668" y="9181"/>
                    <a:pt x="1656" y="8919"/>
                  </a:cubicBezTo>
                  <a:cubicBezTo>
                    <a:pt x="1561" y="7311"/>
                    <a:pt x="1418" y="5680"/>
                    <a:pt x="1192" y="4073"/>
                  </a:cubicBezTo>
                  <a:cubicBezTo>
                    <a:pt x="965" y="2442"/>
                    <a:pt x="775" y="1620"/>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21"/>
            <p:cNvSpPr/>
            <p:nvPr/>
          </p:nvSpPr>
          <p:spPr>
            <a:xfrm>
              <a:off x="3852550" y="4365850"/>
              <a:ext cx="11050" cy="85450"/>
            </a:xfrm>
            <a:custGeom>
              <a:rect b="b" l="l" r="r" t="t"/>
              <a:pathLst>
                <a:path extrusionOk="0" h="3418" w="442">
                  <a:moveTo>
                    <a:pt x="298" y="0"/>
                  </a:moveTo>
                  <a:cubicBezTo>
                    <a:pt x="1" y="1096"/>
                    <a:pt x="60" y="2227"/>
                    <a:pt x="215" y="3334"/>
                  </a:cubicBezTo>
                  <a:cubicBezTo>
                    <a:pt x="215" y="3358"/>
                    <a:pt x="239" y="3382"/>
                    <a:pt x="239" y="3417"/>
                  </a:cubicBezTo>
                  <a:cubicBezTo>
                    <a:pt x="274" y="3013"/>
                    <a:pt x="322" y="2596"/>
                    <a:pt x="370" y="2179"/>
                  </a:cubicBezTo>
                  <a:cubicBezTo>
                    <a:pt x="441" y="1465"/>
                    <a:pt x="370" y="738"/>
                    <a:pt x="2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21"/>
            <p:cNvSpPr/>
            <p:nvPr/>
          </p:nvSpPr>
          <p:spPr>
            <a:xfrm>
              <a:off x="3556675" y="4097950"/>
              <a:ext cx="181600" cy="431625"/>
            </a:xfrm>
            <a:custGeom>
              <a:rect b="b" l="l" r="r" t="t"/>
              <a:pathLst>
                <a:path extrusionOk="0" h="17265" w="7264">
                  <a:moveTo>
                    <a:pt x="7264" y="1"/>
                  </a:moveTo>
                  <a:cubicBezTo>
                    <a:pt x="6013" y="2703"/>
                    <a:pt x="5716" y="5728"/>
                    <a:pt x="4823" y="8549"/>
                  </a:cubicBezTo>
                  <a:cubicBezTo>
                    <a:pt x="3930" y="11395"/>
                    <a:pt x="2739" y="13633"/>
                    <a:pt x="739" y="16324"/>
                  </a:cubicBezTo>
                  <a:cubicBezTo>
                    <a:pt x="489" y="16646"/>
                    <a:pt x="298" y="16908"/>
                    <a:pt x="1" y="17265"/>
                  </a:cubicBezTo>
                  <a:cubicBezTo>
                    <a:pt x="203" y="17098"/>
                    <a:pt x="418" y="16919"/>
                    <a:pt x="620" y="16753"/>
                  </a:cubicBezTo>
                  <a:cubicBezTo>
                    <a:pt x="2156" y="15479"/>
                    <a:pt x="3477" y="13907"/>
                    <a:pt x="4418" y="12145"/>
                  </a:cubicBezTo>
                  <a:cubicBezTo>
                    <a:pt x="5287" y="10371"/>
                    <a:pt x="5882" y="8478"/>
                    <a:pt x="6240" y="6549"/>
                  </a:cubicBezTo>
                  <a:cubicBezTo>
                    <a:pt x="6656" y="4287"/>
                    <a:pt x="6680" y="2156"/>
                    <a:pt x="7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21"/>
            <p:cNvSpPr/>
            <p:nvPr/>
          </p:nvSpPr>
          <p:spPr>
            <a:xfrm>
              <a:off x="3643600" y="4289950"/>
              <a:ext cx="94975" cy="241725"/>
            </a:xfrm>
            <a:custGeom>
              <a:rect b="b" l="l" r="r" t="t"/>
              <a:pathLst>
                <a:path extrusionOk="0" h="9669" w="3799">
                  <a:moveTo>
                    <a:pt x="3691" y="0"/>
                  </a:moveTo>
                  <a:lnTo>
                    <a:pt x="3691" y="0"/>
                  </a:lnTo>
                  <a:cubicBezTo>
                    <a:pt x="2917" y="3346"/>
                    <a:pt x="1846" y="6013"/>
                    <a:pt x="477" y="8775"/>
                  </a:cubicBezTo>
                  <a:cubicBezTo>
                    <a:pt x="334" y="9073"/>
                    <a:pt x="179" y="9370"/>
                    <a:pt x="0" y="9668"/>
                  </a:cubicBezTo>
                  <a:cubicBezTo>
                    <a:pt x="119" y="9537"/>
                    <a:pt x="262" y="9382"/>
                    <a:pt x="393" y="9251"/>
                  </a:cubicBezTo>
                  <a:cubicBezTo>
                    <a:pt x="2953" y="6584"/>
                    <a:pt x="3799" y="3632"/>
                    <a:pt x="3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21"/>
            <p:cNvSpPr/>
            <p:nvPr/>
          </p:nvSpPr>
          <p:spPr>
            <a:xfrm>
              <a:off x="3743325" y="4370000"/>
              <a:ext cx="33950" cy="100050"/>
            </a:xfrm>
            <a:custGeom>
              <a:rect b="b" l="l" r="r" t="t"/>
              <a:pathLst>
                <a:path extrusionOk="0" h="4002" w="1358">
                  <a:moveTo>
                    <a:pt x="1072" y="1"/>
                  </a:moveTo>
                  <a:cubicBezTo>
                    <a:pt x="1012" y="620"/>
                    <a:pt x="750" y="1215"/>
                    <a:pt x="572" y="1823"/>
                  </a:cubicBezTo>
                  <a:cubicBezTo>
                    <a:pt x="357" y="2537"/>
                    <a:pt x="262" y="3287"/>
                    <a:pt x="0" y="4001"/>
                  </a:cubicBezTo>
                  <a:cubicBezTo>
                    <a:pt x="750" y="2823"/>
                    <a:pt x="1357" y="1465"/>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21"/>
            <p:cNvSpPr/>
            <p:nvPr/>
          </p:nvSpPr>
          <p:spPr>
            <a:xfrm>
              <a:off x="3003625" y="4505750"/>
              <a:ext cx="867700" cy="196675"/>
            </a:xfrm>
            <a:custGeom>
              <a:rect b="b" l="l" r="r" t="t"/>
              <a:pathLst>
                <a:path extrusionOk="0" h="7867" w="34708">
                  <a:moveTo>
                    <a:pt x="34708" y="0"/>
                  </a:moveTo>
                  <a:cubicBezTo>
                    <a:pt x="33839" y="1929"/>
                    <a:pt x="32291" y="3358"/>
                    <a:pt x="30695" y="4465"/>
                  </a:cubicBezTo>
                  <a:cubicBezTo>
                    <a:pt x="29100" y="5560"/>
                    <a:pt x="27659" y="6049"/>
                    <a:pt x="25766" y="6513"/>
                  </a:cubicBezTo>
                  <a:cubicBezTo>
                    <a:pt x="23743" y="7020"/>
                    <a:pt x="21551" y="7226"/>
                    <a:pt x="19366" y="7226"/>
                  </a:cubicBezTo>
                  <a:cubicBezTo>
                    <a:pt x="17292" y="7226"/>
                    <a:pt x="15225" y="7041"/>
                    <a:pt x="13312" y="6751"/>
                  </a:cubicBezTo>
                  <a:cubicBezTo>
                    <a:pt x="11955" y="6513"/>
                    <a:pt x="10598" y="6215"/>
                    <a:pt x="9276" y="5787"/>
                  </a:cubicBezTo>
                  <a:cubicBezTo>
                    <a:pt x="8121" y="5429"/>
                    <a:pt x="6526" y="4739"/>
                    <a:pt x="5645" y="4406"/>
                  </a:cubicBezTo>
                  <a:cubicBezTo>
                    <a:pt x="3990" y="3703"/>
                    <a:pt x="2108" y="2882"/>
                    <a:pt x="1" y="1917"/>
                  </a:cubicBezTo>
                  <a:lnTo>
                    <a:pt x="1" y="1917"/>
                  </a:lnTo>
                  <a:cubicBezTo>
                    <a:pt x="2775" y="3691"/>
                    <a:pt x="5704" y="5251"/>
                    <a:pt x="8835" y="6311"/>
                  </a:cubicBezTo>
                  <a:cubicBezTo>
                    <a:pt x="12050" y="7382"/>
                    <a:pt x="15443" y="7775"/>
                    <a:pt x="18801" y="7858"/>
                  </a:cubicBezTo>
                  <a:cubicBezTo>
                    <a:pt x="19032" y="7864"/>
                    <a:pt x="19264" y="7866"/>
                    <a:pt x="19495" y="7866"/>
                  </a:cubicBezTo>
                  <a:cubicBezTo>
                    <a:pt x="21857" y="7866"/>
                    <a:pt x="24204" y="7589"/>
                    <a:pt x="26492" y="7025"/>
                  </a:cubicBezTo>
                  <a:cubicBezTo>
                    <a:pt x="28362" y="6561"/>
                    <a:pt x="30183" y="5870"/>
                    <a:pt x="31648" y="4608"/>
                  </a:cubicBezTo>
                  <a:cubicBezTo>
                    <a:pt x="32529" y="3894"/>
                    <a:pt x="33279" y="3036"/>
                    <a:pt x="33874" y="2060"/>
                  </a:cubicBezTo>
                  <a:cubicBezTo>
                    <a:pt x="34231" y="1500"/>
                    <a:pt x="34696" y="357"/>
                    <a:pt x="347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21"/>
            <p:cNvSpPr/>
            <p:nvPr/>
          </p:nvSpPr>
          <p:spPr>
            <a:xfrm>
              <a:off x="3824275" y="4522400"/>
              <a:ext cx="100325" cy="132500"/>
            </a:xfrm>
            <a:custGeom>
              <a:rect b="b" l="l" r="r" t="t"/>
              <a:pathLst>
                <a:path extrusionOk="0" h="5300" w="4013">
                  <a:moveTo>
                    <a:pt x="3965" y="1"/>
                  </a:moveTo>
                  <a:lnTo>
                    <a:pt x="3965" y="1"/>
                  </a:lnTo>
                  <a:cubicBezTo>
                    <a:pt x="3763" y="799"/>
                    <a:pt x="3525" y="1287"/>
                    <a:pt x="3072" y="2037"/>
                  </a:cubicBezTo>
                  <a:cubicBezTo>
                    <a:pt x="2382" y="3132"/>
                    <a:pt x="1870" y="3763"/>
                    <a:pt x="739" y="4740"/>
                  </a:cubicBezTo>
                  <a:cubicBezTo>
                    <a:pt x="489" y="4966"/>
                    <a:pt x="298" y="5121"/>
                    <a:pt x="1" y="5299"/>
                  </a:cubicBezTo>
                  <a:cubicBezTo>
                    <a:pt x="143" y="5264"/>
                    <a:pt x="274" y="5216"/>
                    <a:pt x="405" y="5180"/>
                  </a:cubicBezTo>
                  <a:cubicBezTo>
                    <a:pt x="1501" y="4811"/>
                    <a:pt x="2489" y="4097"/>
                    <a:pt x="3120" y="3108"/>
                  </a:cubicBezTo>
                  <a:cubicBezTo>
                    <a:pt x="3644" y="2216"/>
                    <a:pt x="4013" y="1192"/>
                    <a:pt x="3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21"/>
            <p:cNvSpPr/>
            <p:nvPr/>
          </p:nvSpPr>
          <p:spPr>
            <a:xfrm>
              <a:off x="3962750" y="4534925"/>
              <a:ext cx="25850" cy="67200"/>
            </a:xfrm>
            <a:custGeom>
              <a:rect b="b" l="l" r="r" t="t"/>
              <a:pathLst>
                <a:path extrusionOk="0" h="2688" w="1034">
                  <a:moveTo>
                    <a:pt x="677" y="0"/>
                  </a:moveTo>
                  <a:lnTo>
                    <a:pt x="677" y="0"/>
                  </a:lnTo>
                  <a:cubicBezTo>
                    <a:pt x="665" y="714"/>
                    <a:pt x="391" y="1393"/>
                    <a:pt x="188" y="2131"/>
                  </a:cubicBezTo>
                  <a:cubicBezTo>
                    <a:pt x="129" y="2298"/>
                    <a:pt x="81" y="2477"/>
                    <a:pt x="22" y="2643"/>
                  </a:cubicBezTo>
                  <a:cubicBezTo>
                    <a:pt x="6" y="2676"/>
                    <a:pt x="0" y="2687"/>
                    <a:pt x="2" y="2687"/>
                  </a:cubicBezTo>
                  <a:cubicBezTo>
                    <a:pt x="6" y="2687"/>
                    <a:pt x="38" y="2643"/>
                    <a:pt x="69" y="2619"/>
                  </a:cubicBezTo>
                  <a:cubicBezTo>
                    <a:pt x="653" y="1905"/>
                    <a:pt x="1034" y="917"/>
                    <a:pt x="6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21"/>
            <p:cNvSpPr/>
            <p:nvPr/>
          </p:nvSpPr>
          <p:spPr>
            <a:xfrm>
              <a:off x="3994225" y="4106875"/>
              <a:ext cx="354550" cy="272975"/>
            </a:xfrm>
            <a:custGeom>
              <a:rect b="b" l="l" r="r" t="t"/>
              <a:pathLst>
                <a:path extrusionOk="0" h="10919" w="14182">
                  <a:moveTo>
                    <a:pt x="1" y="1"/>
                  </a:moveTo>
                  <a:cubicBezTo>
                    <a:pt x="1751" y="3085"/>
                    <a:pt x="4073" y="5894"/>
                    <a:pt x="6859" y="8085"/>
                  </a:cubicBezTo>
                  <a:cubicBezTo>
                    <a:pt x="8478" y="9323"/>
                    <a:pt x="10395" y="10085"/>
                    <a:pt x="12360" y="10574"/>
                  </a:cubicBezTo>
                  <a:cubicBezTo>
                    <a:pt x="12943" y="10728"/>
                    <a:pt x="13538" y="10847"/>
                    <a:pt x="14134" y="10919"/>
                  </a:cubicBezTo>
                  <a:lnTo>
                    <a:pt x="14181" y="10919"/>
                  </a:lnTo>
                  <a:cubicBezTo>
                    <a:pt x="14110" y="10907"/>
                    <a:pt x="14038" y="10871"/>
                    <a:pt x="13955" y="10859"/>
                  </a:cubicBezTo>
                  <a:cubicBezTo>
                    <a:pt x="13122" y="10597"/>
                    <a:pt x="12550" y="10312"/>
                    <a:pt x="11752" y="9966"/>
                  </a:cubicBezTo>
                  <a:cubicBezTo>
                    <a:pt x="9347" y="8942"/>
                    <a:pt x="7228" y="7692"/>
                    <a:pt x="5490" y="5966"/>
                  </a:cubicBezTo>
                  <a:cubicBezTo>
                    <a:pt x="3513" y="4120"/>
                    <a:pt x="1632" y="215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21"/>
            <p:cNvSpPr/>
            <p:nvPr/>
          </p:nvSpPr>
          <p:spPr>
            <a:xfrm>
              <a:off x="4095450" y="4287850"/>
              <a:ext cx="200325" cy="142600"/>
            </a:xfrm>
            <a:custGeom>
              <a:rect b="b" l="l" r="r" t="t"/>
              <a:pathLst>
                <a:path extrusionOk="0" h="5704" w="8013">
                  <a:moveTo>
                    <a:pt x="0" y="1"/>
                  </a:moveTo>
                  <a:cubicBezTo>
                    <a:pt x="1036" y="1251"/>
                    <a:pt x="2024" y="2561"/>
                    <a:pt x="3286" y="3585"/>
                  </a:cubicBezTo>
                  <a:cubicBezTo>
                    <a:pt x="4096" y="4251"/>
                    <a:pt x="5001" y="4775"/>
                    <a:pt x="5965" y="5180"/>
                  </a:cubicBezTo>
                  <a:cubicBezTo>
                    <a:pt x="6501" y="5406"/>
                    <a:pt x="7049" y="5633"/>
                    <a:pt x="7632" y="5668"/>
                  </a:cubicBezTo>
                  <a:cubicBezTo>
                    <a:pt x="7739" y="5692"/>
                    <a:pt x="7823" y="5704"/>
                    <a:pt x="7930" y="5704"/>
                  </a:cubicBezTo>
                  <a:lnTo>
                    <a:pt x="8013" y="5704"/>
                  </a:lnTo>
                  <a:cubicBezTo>
                    <a:pt x="7823" y="5656"/>
                    <a:pt x="7608" y="5585"/>
                    <a:pt x="7453" y="5513"/>
                  </a:cubicBezTo>
                  <a:cubicBezTo>
                    <a:pt x="7072" y="5347"/>
                    <a:pt x="6739" y="5097"/>
                    <a:pt x="6394" y="4859"/>
                  </a:cubicBezTo>
                  <a:cubicBezTo>
                    <a:pt x="5858" y="4513"/>
                    <a:pt x="4655" y="3656"/>
                    <a:pt x="4465" y="3489"/>
                  </a:cubicBezTo>
                  <a:cubicBezTo>
                    <a:pt x="3060" y="2442"/>
                    <a:pt x="1988" y="154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21"/>
            <p:cNvSpPr/>
            <p:nvPr/>
          </p:nvSpPr>
          <p:spPr>
            <a:xfrm>
              <a:off x="4159150" y="4398875"/>
              <a:ext cx="54775" cy="78025"/>
            </a:xfrm>
            <a:custGeom>
              <a:rect b="b" l="l" r="r" t="t"/>
              <a:pathLst>
                <a:path extrusionOk="0" h="3121" w="2191">
                  <a:moveTo>
                    <a:pt x="0" y="1"/>
                  </a:moveTo>
                  <a:cubicBezTo>
                    <a:pt x="322" y="1275"/>
                    <a:pt x="1226" y="2287"/>
                    <a:pt x="2191" y="3120"/>
                  </a:cubicBezTo>
                  <a:cubicBezTo>
                    <a:pt x="1750" y="2489"/>
                    <a:pt x="1381" y="1799"/>
                    <a:pt x="893" y="1203"/>
                  </a:cubicBezTo>
                  <a:cubicBezTo>
                    <a:pt x="548" y="775"/>
                    <a:pt x="310" y="50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21"/>
            <p:cNvSpPr/>
            <p:nvPr/>
          </p:nvSpPr>
          <p:spPr>
            <a:xfrm>
              <a:off x="4470200" y="4282550"/>
              <a:ext cx="366425" cy="122025"/>
            </a:xfrm>
            <a:custGeom>
              <a:rect b="b" l="l" r="r" t="t"/>
              <a:pathLst>
                <a:path extrusionOk="0" h="4881" w="14657">
                  <a:moveTo>
                    <a:pt x="11211" y="1"/>
                  </a:moveTo>
                  <a:cubicBezTo>
                    <a:pt x="9788" y="1"/>
                    <a:pt x="8364" y="208"/>
                    <a:pt x="7001" y="582"/>
                  </a:cubicBezTo>
                  <a:cubicBezTo>
                    <a:pt x="5060" y="1153"/>
                    <a:pt x="3239" y="2165"/>
                    <a:pt x="1643" y="3428"/>
                  </a:cubicBezTo>
                  <a:cubicBezTo>
                    <a:pt x="1081" y="3873"/>
                    <a:pt x="518" y="4341"/>
                    <a:pt x="24" y="4855"/>
                  </a:cubicBezTo>
                  <a:lnTo>
                    <a:pt x="24" y="4855"/>
                  </a:lnTo>
                  <a:cubicBezTo>
                    <a:pt x="48" y="4836"/>
                    <a:pt x="78" y="4823"/>
                    <a:pt x="95" y="4797"/>
                  </a:cubicBezTo>
                  <a:cubicBezTo>
                    <a:pt x="1012" y="4225"/>
                    <a:pt x="1941" y="3701"/>
                    <a:pt x="2881" y="3178"/>
                  </a:cubicBezTo>
                  <a:cubicBezTo>
                    <a:pt x="5679" y="1670"/>
                    <a:pt x="9529" y="353"/>
                    <a:pt x="13117" y="353"/>
                  </a:cubicBezTo>
                  <a:cubicBezTo>
                    <a:pt x="13637" y="353"/>
                    <a:pt x="14152" y="380"/>
                    <a:pt x="14657" y="439"/>
                  </a:cubicBezTo>
                  <a:cubicBezTo>
                    <a:pt x="13533" y="139"/>
                    <a:pt x="12372" y="1"/>
                    <a:pt x="11211" y="1"/>
                  </a:cubicBezTo>
                  <a:close/>
                  <a:moveTo>
                    <a:pt x="24" y="4855"/>
                  </a:moveTo>
                  <a:cubicBezTo>
                    <a:pt x="15" y="4862"/>
                    <a:pt x="7" y="4870"/>
                    <a:pt x="0" y="4880"/>
                  </a:cubicBezTo>
                  <a:cubicBezTo>
                    <a:pt x="8" y="4872"/>
                    <a:pt x="16" y="4864"/>
                    <a:pt x="24" y="485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21"/>
            <p:cNvSpPr/>
            <p:nvPr/>
          </p:nvSpPr>
          <p:spPr>
            <a:xfrm>
              <a:off x="4467800" y="4279525"/>
              <a:ext cx="139625" cy="82775"/>
            </a:xfrm>
            <a:custGeom>
              <a:rect b="b" l="l" r="r" t="t"/>
              <a:pathLst>
                <a:path extrusionOk="0" h="3311" w="5585">
                  <a:moveTo>
                    <a:pt x="5585" y="0"/>
                  </a:moveTo>
                  <a:lnTo>
                    <a:pt x="5585" y="0"/>
                  </a:lnTo>
                  <a:cubicBezTo>
                    <a:pt x="5442" y="36"/>
                    <a:pt x="5299" y="84"/>
                    <a:pt x="5144" y="131"/>
                  </a:cubicBezTo>
                  <a:cubicBezTo>
                    <a:pt x="4168" y="429"/>
                    <a:pt x="3156" y="739"/>
                    <a:pt x="2251" y="1263"/>
                  </a:cubicBezTo>
                  <a:cubicBezTo>
                    <a:pt x="1382" y="1798"/>
                    <a:pt x="596" y="2477"/>
                    <a:pt x="1" y="3310"/>
                  </a:cubicBezTo>
                  <a:cubicBezTo>
                    <a:pt x="941" y="2596"/>
                    <a:pt x="2013" y="2084"/>
                    <a:pt x="3037" y="1524"/>
                  </a:cubicBezTo>
                  <a:cubicBezTo>
                    <a:pt x="3763" y="1132"/>
                    <a:pt x="4442" y="632"/>
                    <a:pt x="5156" y="239"/>
                  </a:cubicBezTo>
                  <a:cubicBezTo>
                    <a:pt x="5299" y="143"/>
                    <a:pt x="5454" y="72"/>
                    <a:pt x="5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21"/>
            <p:cNvSpPr/>
            <p:nvPr/>
          </p:nvSpPr>
          <p:spPr>
            <a:xfrm>
              <a:off x="4603550" y="4427300"/>
              <a:ext cx="117600" cy="33825"/>
            </a:xfrm>
            <a:custGeom>
              <a:rect b="b" l="l" r="r" t="t"/>
              <a:pathLst>
                <a:path extrusionOk="0" h="1353" w="4704">
                  <a:moveTo>
                    <a:pt x="1178" y="1"/>
                  </a:moveTo>
                  <a:cubicBezTo>
                    <a:pt x="838" y="1"/>
                    <a:pt x="498" y="31"/>
                    <a:pt x="167" y="90"/>
                  </a:cubicBezTo>
                  <a:cubicBezTo>
                    <a:pt x="107" y="90"/>
                    <a:pt x="60" y="114"/>
                    <a:pt x="0" y="126"/>
                  </a:cubicBezTo>
                  <a:cubicBezTo>
                    <a:pt x="167" y="138"/>
                    <a:pt x="441" y="174"/>
                    <a:pt x="500" y="185"/>
                  </a:cubicBezTo>
                  <a:cubicBezTo>
                    <a:pt x="1238" y="293"/>
                    <a:pt x="1965" y="483"/>
                    <a:pt x="2703" y="650"/>
                  </a:cubicBezTo>
                  <a:cubicBezTo>
                    <a:pt x="3429" y="793"/>
                    <a:pt x="4084" y="995"/>
                    <a:pt x="4703" y="1352"/>
                  </a:cubicBezTo>
                  <a:cubicBezTo>
                    <a:pt x="3779" y="437"/>
                    <a:pt x="2474" y="1"/>
                    <a:pt x="11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6" name="Google Shape;10526;p21"/>
          <p:cNvGrpSpPr/>
          <p:nvPr/>
        </p:nvGrpSpPr>
        <p:grpSpPr>
          <a:xfrm flipH="1">
            <a:off x="-10" y="-1528"/>
            <a:ext cx="1218286" cy="1217209"/>
            <a:chOff x="7872825" y="18625"/>
            <a:chExt cx="1218286" cy="1217209"/>
          </a:xfrm>
        </p:grpSpPr>
        <p:sp>
          <p:nvSpPr>
            <p:cNvPr id="10527" name="Google Shape;10527;p21"/>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21"/>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21"/>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21"/>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21"/>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21"/>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21"/>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21"/>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21"/>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21"/>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21"/>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21"/>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21"/>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21"/>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21"/>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21"/>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21"/>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21"/>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21"/>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21"/>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21"/>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21"/>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21"/>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21"/>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21"/>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21"/>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21"/>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21"/>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21"/>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6" name="Google Shape;10556;p21"/>
          <p:cNvGrpSpPr/>
          <p:nvPr/>
        </p:nvGrpSpPr>
        <p:grpSpPr>
          <a:xfrm rot="5400000">
            <a:off x="7928022" y="3927878"/>
            <a:ext cx="1218286" cy="1217209"/>
            <a:chOff x="7872825" y="18625"/>
            <a:chExt cx="1218286" cy="1217209"/>
          </a:xfrm>
        </p:grpSpPr>
        <p:sp>
          <p:nvSpPr>
            <p:cNvPr id="10557" name="Google Shape;10557;p21"/>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21"/>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21"/>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21"/>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21"/>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21"/>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21"/>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21"/>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21"/>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21"/>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21"/>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21"/>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21"/>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21"/>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21"/>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21"/>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21"/>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21"/>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21"/>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21"/>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21"/>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21"/>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21"/>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21"/>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21"/>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21"/>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21"/>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21"/>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21"/>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10586" name="Shape 10586"/>
        <p:cNvGrpSpPr/>
        <p:nvPr/>
      </p:nvGrpSpPr>
      <p:grpSpPr>
        <a:xfrm>
          <a:off x="0" y="0"/>
          <a:ext cx="0" cy="0"/>
          <a:chOff x="0" y="0"/>
          <a:chExt cx="0" cy="0"/>
        </a:xfrm>
      </p:grpSpPr>
      <p:grpSp>
        <p:nvGrpSpPr>
          <p:cNvPr id="10587" name="Google Shape;10587;p22"/>
          <p:cNvGrpSpPr/>
          <p:nvPr/>
        </p:nvGrpSpPr>
        <p:grpSpPr>
          <a:xfrm>
            <a:off x="60891" y="140468"/>
            <a:ext cx="9022219" cy="4862481"/>
            <a:chOff x="60891" y="140468"/>
            <a:chExt cx="9022219" cy="4862481"/>
          </a:xfrm>
        </p:grpSpPr>
        <p:grpSp>
          <p:nvGrpSpPr>
            <p:cNvPr id="10588" name="Google Shape;10588;p22"/>
            <p:cNvGrpSpPr/>
            <p:nvPr/>
          </p:nvGrpSpPr>
          <p:grpSpPr>
            <a:xfrm>
              <a:off x="60891" y="140468"/>
              <a:ext cx="9022219" cy="4862481"/>
              <a:chOff x="60891" y="140468"/>
              <a:chExt cx="9022219" cy="4862481"/>
            </a:xfrm>
          </p:grpSpPr>
          <p:grpSp>
            <p:nvGrpSpPr>
              <p:cNvPr id="10589" name="Google Shape;10589;p22"/>
              <p:cNvGrpSpPr/>
              <p:nvPr/>
            </p:nvGrpSpPr>
            <p:grpSpPr>
              <a:xfrm>
                <a:off x="60891" y="140468"/>
                <a:ext cx="9022219" cy="4862481"/>
                <a:chOff x="60891" y="140468"/>
                <a:chExt cx="9022219" cy="4862481"/>
              </a:xfrm>
            </p:grpSpPr>
            <p:sp>
              <p:nvSpPr>
                <p:cNvPr id="10590" name="Google Shape;10590;p22"/>
                <p:cNvSpPr/>
                <p:nvPr/>
              </p:nvSpPr>
              <p:spPr>
                <a:xfrm>
                  <a:off x="2466218" y="2561358"/>
                  <a:ext cx="268345" cy="27751"/>
                </a:xfrm>
                <a:custGeom>
                  <a:rect b="b" l="l" r="r" t="t"/>
                  <a:pathLst>
                    <a:path extrusionOk="0" h="551" w="5328">
                      <a:moveTo>
                        <a:pt x="5328" y="0"/>
                      </a:moveTo>
                      <a:lnTo>
                        <a:pt x="5328" y="0"/>
                      </a:lnTo>
                      <a:cubicBezTo>
                        <a:pt x="4298" y="20"/>
                        <a:pt x="3279" y="60"/>
                        <a:pt x="2249" y="91"/>
                      </a:cubicBezTo>
                      <a:cubicBezTo>
                        <a:pt x="1500" y="111"/>
                        <a:pt x="750" y="140"/>
                        <a:pt x="0" y="160"/>
                      </a:cubicBezTo>
                      <a:cubicBezTo>
                        <a:pt x="60" y="160"/>
                        <a:pt x="110" y="171"/>
                        <a:pt x="170" y="180"/>
                      </a:cubicBezTo>
                      <a:cubicBezTo>
                        <a:pt x="1800" y="370"/>
                        <a:pt x="3448" y="490"/>
                        <a:pt x="5098" y="550"/>
                      </a:cubicBezTo>
                      <a:cubicBezTo>
                        <a:pt x="5118" y="470"/>
                        <a:pt x="5138" y="390"/>
                        <a:pt x="5168" y="300"/>
                      </a:cubicBezTo>
                      <a:cubicBezTo>
                        <a:pt x="5198" y="191"/>
                        <a:pt x="5258" y="80"/>
                        <a:pt x="532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22"/>
                <p:cNvSpPr/>
                <p:nvPr/>
              </p:nvSpPr>
              <p:spPr>
                <a:xfrm>
                  <a:off x="2300115" y="2560854"/>
                  <a:ext cx="57416" cy="7605"/>
                </a:xfrm>
                <a:custGeom>
                  <a:rect b="b" l="l" r="r" t="t"/>
                  <a:pathLst>
                    <a:path extrusionOk="0" h="151" w="1140">
                      <a:moveTo>
                        <a:pt x="0" y="1"/>
                      </a:moveTo>
                      <a:cubicBezTo>
                        <a:pt x="10" y="41"/>
                        <a:pt x="20" y="90"/>
                        <a:pt x="20" y="150"/>
                      </a:cubicBezTo>
                      <a:cubicBezTo>
                        <a:pt x="389" y="110"/>
                        <a:pt x="769" y="70"/>
                        <a:pt x="1139" y="30"/>
                      </a:cubicBezTo>
                      <a:lnTo>
                        <a:pt x="0" y="1"/>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22"/>
                <p:cNvSpPr/>
                <p:nvPr/>
              </p:nvSpPr>
              <p:spPr>
                <a:xfrm>
                  <a:off x="1209715" y="2555314"/>
                  <a:ext cx="597581" cy="34802"/>
                </a:xfrm>
                <a:custGeom>
                  <a:rect b="b" l="l" r="r" t="t"/>
                  <a:pathLst>
                    <a:path extrusionOk="0" h="691" w="11865">
                      <a:moveTo>
                        <a:pt x="11755" y="0"/>
                      </a:moveTo>
                      <a:lnTo>
                        <a:pt x="11755" y="0"/>
                      </a:lnTo>
                      <a:cubicBezTo>
                        <a:pt x="8006" y="71"/>
                        <a:pt x="4258" y="131"/>
                        <a:pt x="530" y="400"/>
                      </a:cubicBezTo>
                      <a:cubicBezTo>
                        <a:pt x="350" y="410"/>
                        <a:pt x="180" y="420"/>
                        <a:pt x="0" y="430"/>
                      </a:cubicBezTo>
                      <a:cubicBezTo>
                        <a:pt x="180" y="450"/>
                        <a:pt x="360" y="460"/>
                        <a:pt x="540" y="470"/>
                      </a:cubicBezTo>
                      <a:cubicBezTo>
                        <a:pt x="2569" y="590"/>
                        <a:pt x="4588" y="680"/>
                        <a:pt x="6617" y="690"/>
                      </a:cubicBezTo>
                      <a:cubicBezTo>
                        <a:pt x="8366" y="690"/>
                        <a:pt x="10115" y="660"/>
                        <a:pt x="11864" y="620"/>
                      </a:cubicBezTo>
                      <a:cubicBezTo>
                        <a:pt x="11824" y="600"/>
                        <a:pt x="11784" y="590"/>
                        <a:pt x="11755" y="570"/>
                      </a:cubicBezTo>
                      <a:cubicBezTo>
                        <a:pt x="11664" y="560"/>
                        <a:pt x="11584" y="530"/>
                        <a:pt x="11504" y="480"/>
                      </a:cubicBezTo>
                      <a:cubicBezTo>
                        <a:pt x="11464" y="480"/>
                        <a:pt x="11424" y="480"/>
                        <a:pt x="11384" y="470"/>
                      </a:cubicBezTo>
                      <a:cubicBezTo>
                        <a:pt x="11324" y="470"/>
                        <a:pt x="11275" y="440"/>
                        <a:pt x="11244" y="410"/>
                      </a:cubicBezTo>
                      <a:cubicBezTo>
                        <a:pt x="11165" y="400"/>
                        <a:pt x="11075" y="390"/>
                        <a:pt x="10985" y="390"/>
                      </a:cubicBezTo>
                      <a:cubicBezTo>
                        <a:pt x="10935" y="390"/>
                        <a:pt x="10925" y="331"/>
                        <a:pt x="10945" y="300"/>
                      </a:cubicBezTo>
                      <a:cubicBezTo>
                        <a:pt x="10945" y="271"/>
                        <a:pt x="10965" y="251"/>
                        <a:pt x="10995" y="251"/>
                      </a:cubicBezTo>
                      <a:lnTo>
                        <a:pt x="11015" y="251"/>
                      </a:lnTo>
                      <a:cubicBezTo>
                        <a:pt x="11075" y="260"/>
                        <a:pt x="11145" y="271"/>
                        <a:pt x="11205" y="280"/>
                      </a:cubicBezTo>
                      <a:cubicBezTo>
                        <a:pt x="11205" y="191"/>
                        <a:pt x="11264" y="111"/>
                        <a:pt x="11384" y="100"/>
                      </a:cubicBezTo>
                      <a:cubicBezTo>
                        <a:pt x="11515" y="100"/>
                        <a:pt x="11635" y="60"/>
                        <a:pt x="11755"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22"/>
                <p:cNvSpPr/>
                <p:nvPr/>
              </p:nvSpPr>
              <p:spPr>
                <a:xfrm>
                  <a:off x="366455" y="3959336"/>
                  <a:ext cx="266380" cy="113321"/>
                </a:xfrm>
                <a:custGeom>
                  <a:rect b="b" l="l" r="r" t="t"/>
                  <a:pathLst>
                    <a:path extrusionOk="0" h="2250" w="5289">
                      <a:moveTo>
                        <a:pt x="4678" y="1"/>
                      </a:moveTo>
                      <a:cubicBezTo>
                        <a:pt x="3099" y="720"/>
                        <a:pt x="1540" y="1470"/>
                        <a:pt x="1" y="2249"/>
                      </a:cubicBezTo>
                      <a:cubicBezTo>
                        <a:pt x="1780" y="1660"/>
                        <a:pt x="3549" y="1050"/>
                        <a:pt x="5289" y="360"/>
                      </a:cubicBezTo>
                      <a:cubicBezTo>
                        <a:pt x="5089" y="241"/>
                        <a:pt x="4889" y="121"/>
                        <a:pt x="467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22"/>
                <p:cNvSpPr/>
                <p:nvPr/>
              </p:nvSpPr>
              <p:spPr>
                <a:xfrm>
                  <a:off x="2432977" y="2793439"/>
                  <a:ext cx="212490" cy="64467"/>
                </a:xfrm>
                <a:custGeom>
                  <a:rect b="b" l="l" r="r" t="t"/>
                  <a:pathLst>
                    <a:path extrusionOk="0" h="1280" w="4219">
                      <a:moveTo>
                        <a:pt x="4219" y="0"/>
                      </a:moveTo>
                      <a:lnTo>
                        <a:pt x="4219" y="0"/>
                      </a:lnTo>
                      <a:cubicBezTo>
                        <a:pt x="2799" y="380"/>
                        <a:pt x="1390" y="810"/>
                        <a:pt x="1" y="1280"/>
                      </a:cubicBezTo>
                      <a:cubicBezTo>
                        <a:pt x="1250" y="1070"/>
                        <a:pt x="2500" y="870"/>
                        <a:pt x="3739" y="630"/>
                      </a:cubicBezTo>
                      <a:cubicBezTo>
                        <a:pt x="3909" y="420"/>
                        <a:pt x="4059" y="210"/>
                        <a:pt x="421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22"/>
                <p:cNvSpPr/>
                <p:nvPr/>
              </p:nvSpPr>
              <p:spPr>
                <a:xfrm>
                  <a:off x="803925" y="2939447"/>
                  <a:ext cx="1288790" cy="368521"/>
                </a:xfrm>
                <a:custGeom>
                  <a:rect b="b" l="l" r="r" t="t"/>
                  <a:pathLst>
                    <a:path extrusionOk="0" h="7317" w="25589">
                      <a:moveTo>
                        <a:pt x="23152" y="536"/>
                      </a:moveTo>
                      <a:lnTo>
                        <a:pt x="23152" y="536"/>
                      </a:lnTo>
                      <a:cubicBezTo>
                        <a:pt x="23153" y="537"/>
                        <a:pt x="23156" y="538"/>
                        <a:pt x="23160" y="540"/>
                      </a:cubicBezTo>
                      <a:cubicBezTo>
                        <a:pt x="23157" y="538"/>
                        <a:pt x="23154" y="537"/>
                        <a:pt x="23152" y="536"/>
                      </a:cubicBezTo>
                      <a:close/>
                      <a:moveTo>
                        <a:pt x="22540" y="649"/>
                      </a:moveTo>
                      <a:cubicBezTo>
                        <a:pt x="22538" y="649"/>
                        <a:pt x="22537" y="650"/>
                        <a:pt x="22535" y="650"/>
                      </a:cubicBezTo>
                      <a:lnTo>
                        <a:pt x="22535" y="650"/>
                      </a:lnTo>
                      <a:cubicBezTo>
                        <a:pt x="22537" y="650"/>
                        <a:pt x="22538" y="650"/>
                        <a:pt x="22540" y="649"/>
                      </a:cubicBezTo>
                      <a:close/>
                      <a:moveTo>
                        <a:pt x="25589" y="0"/>
                      </a:moveTo>
                      <a:lnTo>
                        <a:pt x="25589" y="0"/>
                      </a:lnTo>
                      <a:cubicBezTo>
                        <a:pt x="25189" y="70"/>
                        <a:pt x="24789" y="150"/>
                        <a:pt x="24390" y="230"/>
                      </a:cubicBezTo>
                      <a:cubicBezTo>
                        <a:pt x="23950" y="320"/>
                        <a:pt x="23520" y="420"/>
                        <a:pt x="23080" y="520"/>
                      </a:cubicBezTo>
                      <a:cubicBezTo>
                        <a:pt x="23090" y="520"/>
                        <a:pt x="23100" y="529"/>
                        <a:pt x="23110" y="529"/>
                      </a:cubicBezTo>
                      <a:cubicBezTo>
                        <a:pt x="23118" y="529"/>
                        <a:pt x="23135" y="529"/>
                        <a:pt x="23152" y="536"/>
                      </a:cubicBezTo>
                      <a:lnTo>
                        <a:pt x="23152" y="536"/>
                      </a:lnTo>
                      <a:cubicBezTo>
                        <a:pt x="23148" y="533"/>
                        <a:pt x="23153" y="532"/>
                        <a:pt x="23160" y="532"/>
                      </a:cubicBezTo>
                      <a:cubicBezTo>
                        <a:pt x="23170" y="532"/>
                        <a:pt x="23185" y="535"/>
                        <a:pt x="23190" y="540"/>
                      </a:cubicBezTo>
                      <a:lnTo>
                        <a:pt x="23200" y="540"/>
                      </a:lnTo>
                      <a:cubicBezTo>
                        <a:pt x="23260" y="540"/>
                        <a:pt x="23310" y="580"/>
                        <a:pt x="23320" y="640"/>
                      </a:cubicBezTo>
                      <a:cubicBezTo>
                        <a:pt x="23340" y="709"/>
                        <a:pt x="23360" y="780"/>
                        <a:pt x="23390" y="860"/>
                      </a:cubicBezTo>
                      <a:cubicBezTo>
                        <a:pt x="23410" y="909"/>
                        <a:pt x="23380" y="980"/>
                        <a:pt x="23330" y="1009"/>
                      </a:cubicBezTo>
                      <a:cubicBezTo>
                        <a:pt x="23313" y="1019"/>
                        <a:pt x="23295" y="1024"/>
                        <a:pt x="23277" y="1024"/>
                      </a:cubicBezTo>
                      <a:cubicBezTo>
                        <a:pt x="23241" y="1024"/>
                        <a:pt x="23203" y="1006"/>
                        <a:pt x="23170" y="980"/>
                      </a:cubicBezTo>
                      <a:lnTo>
                        <a:pt x="23170" y="980"/>
                      </a:lnTo>
                      <a:cubicBezTo>
                        <a:pt x="23178" y="988"/>
                        <a:pt x="23180" y="991"/>
                        <a:pt x="23179" y="991"/>
                      </a:cubicBezTo>
                      <a:cubicBezTo>
                        <a:pt x="23177" y="991"/>
                        <a:pt x="23170" y="985"/>
                        <a:pt x="23170" y="980"/>
                      </a:cubicBezTo>
                      <a:lnTo>
                        <a:pt x="23170" y="980"/>
                      </a:lnTo>
                      <a:cubicBezTo>
                        <a:pt x="23170" y="980"/>
                        <a:pt x="23170" y="980"/>
                        <a:pt x="23170" y="980"/>
                      </a:cubicBezTo>
                      <a:cubicBezTo>
                        <a:pt x="23160" y="980"/>
                        <a:pt x="23150" y="969"/>
                        <a:pt x="23150" y="969"/>
                      </a:cubicBezTo>
                      <a:cubicBezTo>
                        <a:pt x="23140" y="960"/>
                        <a:pt x="23120" y="949"/>
                        <a:pt x="23110" y="949"/>
                      </a:cubicBezTo>
                      <a:cubicBezTo>
                        <a:pt x="23100" y="940"/>
                        <a:pt x="23090" y="929"/>
                        <a:pt x="23070" y="929"/>
                      </a:cubicBezTo>
                      <a:cubicBezTo>
                        <a:pt x="23070" y="920"/>
                        <a:pt x="23060" y="920"/>
                        <a:pt x="23050" y="920"/>
                      </a:cubicBezTo>
                      <a:cubicBezTo>
                        <a:pt x="23050" y="920"/>
                        <a:pt x="23050" y="909"/>
                        <a:pt x="23040" y="909"/>
                      </a:cubicBezTo>
                      <a:lnTo>
                        <a:pt x="23030" y="909"/>
                      </a:lnTo>
                      <a:cubicBezTo>
                        <a:pt x="23030" y="909"/>
                        <a:pt x="23020" y="900"/>
                        <a:pt x="23010" y="900"/>
                      </a:cubicBezTo>
                      <a:cubicBezTo>
                        <a:pt x="23000" y="900"/>
                        <a:pt x="22990" y="889"/>
                        <a:pt x="22970" y="889"/>
                      </a:cubicBezTo>
                      <a:cubicBezTo>
                        <a:pt x="22960" y="880"/>
                        <a:pt x="22950" y="880"/>
                        <a:pt x="22930" y="880"/>
                      </a:cubicBezTo>
                      <a:cubicBezTo>
                        <a:pt x="22920" y="880"/>
                        <a:pt x="22920" y="880"/>
                        <a:pt x="22910" y="869"/>
                      </a:cubicBezTo>
                      <a:lnTo>
                        <a:pt x="22740" y="869"/>
                      </a:lnTo>
                      <a:cubicBezTo>
                        <a:pt x="22740" y="869"/>
                        <a:pt x="22720" y="880"/>
                        <a:pt x="22710" y="880"/>
                      </a:cubicBezTo>
                      <a:cubicBezTo>
                        <a:pt x="22700" y="880"/>
                        <a:pt x="22680" y="880"/>
                        <a:pt x="22670" y="889"/>
                      </a:cubicBezTo>
                      <a:cubicBezTo>
                        <a:pt x="22643" y="896"/>
                        <a:pt x="22615" y="908"/>
                        <a:pt x="22584" y="908"/>
                      </a:cubicBezTo>
                      <a:cubicBezTo>
                        <a:pt x="22570" y="908"/>
                        <a:pt x="22556" y="906"/>
                        <a:pt x="22540" y="900"/>
                      </a:cubicBezTo>
                      <a:cubicBezTo>
                        <a:pt x="22470" y="880"/>
                        <a:pt x="22430" y="789"/>
                        <a:pt x="22470" y="720"/>
                      </a:cubicBezTo>
                      <a:cubicBezTo>
                        <a:pt x="22480" y="700"/>
                        <a:pt x="22500" y="689"/>
                        <a:pt x="22520" y="669"/>
                      </a:cubicBezTo>
                      <a:cubicBezTo>
                        <a:pt x="22520" y="669"/>
                        <a:pt x="22520" y="660"/>
                        <a:pt x="22530" y="660"/>
                      </a:cubicBezTo>
                      <a:cubicBezTo>
                        <a:pt x="22530" y="660"/>
                        <a:pt x="22530" y="653"/>
                        <a:pt x="22535" y="650"/>
                      </a:cubicBezTo>
                      <a:lnTo>
                        <a:pt x="22535" y="650"/>
                      </a:lnTo>
                      <a:cubicBezTo>
                        <a:pt x="20208" y="1190"/>
                        <a:pt x="17901" y="1800"/>
                        <a:pt x="15594" y="2409"/>
                      </a:cubicBezTo>
                      <a:cubicBezTo>
                        <a:pt x="12685" y="3168"/>
                        <a:pt x="9816" y="4018"/>
                        <a:pt x="6938" y="4878"/>
                      </a:cubicBezTo>
                      <a:cubicBezTo>
                        <a:pt x="4819" y="5538"/>
                        <a:pt x="2740" y="6297"/>
                        <a:pt x="661" y="7066"/>
                      </a:cubicBezTo>
                      <a:cubicBezTo>
                        <a:pt x="441" y="7157"/>
                        <a:pt x="221" y="7237"/>
                        <a:pt x="1" y="7317"/>
                      </a:cubicBezTo>
                      <a:cubicBezTo>
                        <a:pt x="490" y="7197"/>
                        <a:pt x="990" y="7077"/>
                        <a:pt x="1480" y="6946"/>
                      </a:cubicBezTo>
                      <a:cubicBezTo>
                        <a:pt x="6778" y="5607"/>
                        <a:pt x="12015" y="4038"/>
                        <a:pt x="17293" y="2639"/>
                      </a:cubicBezTo>
                      <a:cubicBezTo>
                        <a:pt x="19472" y="2039"/>
                        <a:pt x="21671" y="1499"/>
                        <a:pt x="23859" y="960"/>
                      </a:cubicBezTo>
                      <a:cubicBezTo>
                        <a:pt x="23859" y="769"/>
                        <a:pt x="23970" y="560"/>
                        <a:pt x="24210" y="540"/>
                      </a:cubicBezTo>
                      <a:cubicBezTo>
                        <a:pt x="24529" y="509"/>
                        <a:pt x="24879" y="430"/>
                        <a:pt x="25179" y="280"/>
                      </a:cubicBezTo>
                      <a:cubicBezTo>
                        <a:pt x="25309" y="170"/>
                        <a:pt x="25439" y="80"/>
                        <a:pt x="2558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22"/>
                <p:cNvSpPr/>
                <p:nvPr/>
              </p:nvSpPr>
              <p:spPr>
                <a:xfrm>
                  <a:off x="2139501" y="2898651"/>
                  <a:ext cx="201410" cy="54898"/>
                </a:xfrm>
                <a:custGeom>
                  <a:rect b="b" l="l" r="r" t="t"/>
                  <a:pathLst>
                    <a:path extrusionOk="0" h="1090" w="3999">
                      <a:moveTo>
                        <a:pt x="3998" y="0"/>
                      </a:moveTo>
                      <a:lnTo>
                        <a:pt x="3998" y="0"/>
                      </a:lnTo>
                      <a:cubicBezTo>
                        <a:pt x="3698" y="40"/>
                        <a:pt x="3389" y="80"/>
                        <a:pt x="3089" y="130"/>
                      </a:cubicBezTo>
                      <a:cubicBezTo>
                        <a:pt x="3069" y="150"/>
                        <a:pt x="3059" y="170"/>
                        <a:pt x="3039" y="190"/>
                      </a:cubicBezTo>
                      <a:cubicBezTo>
                        <a:pt x="2969" y="260"/>
                        <a:pt x="2867" y="298"/>
                        <a:pt x="2765" y="298"/>
                      </a:cubicBezTo>
                      <a:cubicBezTo>
                        <a:pt x="2677" y="298"/>
                        <a:pt x="2588" y="270"/>
                        <a:pt x="2519" y="210"/>
                      </a:cubicBezTo>
                      <a:cubicBezTo>
                        <a:pt x="1939" y="300"/>
                        <a:pt x="1359" y="400"/>
                        <a:pt x="790" y="500"/>
                      </a:cubicBezTo>
                      <a:cubicBezTo>
                        <a:pt x="780" y="500"/>
                        <a:pt x="770" y="510"/>
                        <a:pt x="760" y="520"/>
                      </a:cubicBezTo>
                      <a:cubicBezTo>
                        <a:pt x="510" y="710"/>
                        <a:pt x="260" y="910"/>
                        <a:pt x="0" y="1090"/>
                      </a:cubicBezTo>
                      <a:cubicBezTo>
                        <a:pt x="1339" y="740"/>
                        <a:pt x="2669" y="350"/>
                        <a:pt x="399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22"/>
                <p:cNvSpPr/>
                <p:nvPr/>
              </p:nvSpPr>
              <p:spPr>
                <a:xfrm>
                  <a:off x="2357480" y="2701271"/>
                  <a:ext cx="276907" cy="29816"/>
                </a:xfrm>
                <a:custGeom>
                  <a:rect b="b" l="l" r="r" t="t"/>
                  <a:pathLst>
                    <a:path extrusionOk="0" h="592" w="5498">
                      <a:moveTo>
                        <a:pt x="999" y="1"/>
                      </a:moveTo>
                      <a:cubicBezTo>
                        <a:pt x="666" y="1"/>
                        <a:pt x="333" y="4"/>
                        <a:pt x="0" y="11"/>
                      </a:cubicBezTo>
                      <a:cubicBezTo>
                        <a:pt x="60" y="191"/>
                        <a:pt x="50" y="391"/>
                        <a:pt x="20" y="591"/>
                      </a:cubicBezTo>
                      <a:cubicBezTo>
                        <a:pt x="1849" y="511"/>
                        <a:pt x="3679" y="361"/>
                        <a:pt x="5498" y="141"/>
                      </a:cubicBezTo>
                      <a:cubicBezTo>
                        <a:pt x="4001" y="68"/>
                        <a:pt x="2498" y="1"/>
                        <a:pt x="99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22"/>
                <p:cNvSpPr/>
                <p:nvPr/>
              </p:nvSpPr>
              <p:spPr>
                <a:xfrm>
                  <a:off x="2022201" y="2719957"/>
                  <a:ext cx="104759" cy="13599"/>
                </a:xfrm>
                <a:custGeom>
                  <a:rect b="b" l="l" r="r" t="t"/>
                  <a:pathLst>
                    <a:path extrusionOk="0" h="270" w="2080">
                      <a:moveTo>
                        <a:pt x="2080" y="0"/>
                      </a:moveTo>
                      <a:lnTo>
                        <a:pt x="2080" y="0"/>
                      </a:lnTo>
                      <a:cubicBezTo>
                        <a:pt x="1390" y="80"/>
                        <a:pt x="690" y="160"/>
                        <a:pt x="1" y="250"/>
                      </a:cubicBezTo>
                      <a:cubicBezTo>
                        <a:pt x="650" y="260"/>
                        <a:pt x="1310" y="270"/>
                        <a:pt x="1960" y="270"/>
                      </a:cubicBezTo>
                      <a:cubicBezTo>
                        <a:pt x="1969" y="260"/>
                        <a:pt x="1969" y="250"/>
                        <a:pt x="1969" y="230"/>
                      </a:cubicBezTo>
                      <a:cubicBezTo>
                        <a:pt x="2000" y="150"/>
                        <a:pt x="2040" y="70"/>
                        <a:pt x="208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22"/>
                <p:cNvSpPr/>
                <p:nvPr/>
              </p:nvSpPr>
              <p:spPr>
                <a:xfrm>
                  <a:off x="184738" y="2833177"/>
                  <a:ext cx="519565" cy="77562"/>
                </a:xfrm>
                <a:custGeom>
                  <a:rect b="b" l="l" r="r" t="t"/>
                  <a:pathLst>
                    <a:path extrusionOk="0" h="1540" w="10316">
                      <a:moveTo>
                        <a:pt x="10316" y="1"/>
                      </a:moveTo>
                      <a:lnTo>
                        <a:pt x="10316" y="1"/>
                      </a:lnTo>
                      <a:cubicBezTo>
                        <a:pt x="9036" y="141"/>
                        <a:pt x="7757" y="301"/>
                        <a:pt x="6478" y="471"/>
                      </a:cubicBezTo>
                      <a:cubicBezTo>
                        <a:pt x="4579" y="751"/>
                        <a:pt x="2679" y="1091"/>
                        <a:pt x="780" y="1410"/>
                      </a:cubicBezTo>
                      <a:cubicBezTo>
                        <a:pt x="520" y="1450"/>
                        <a:pt x="261" y="1490"/>
                        <a:pt x="1" y="1540"/>
                      </a:cubicBezTo>
                      <a:cubicBezTo>
                        <a:pt x="550" y="1510"/>
                        <a:pt x="1090" y="1480"/>
                        <a:pt x="1630" y="1450"/>
                      </a:cubicBezTo>
                      <a:cubicBezTo>
                        <a:pt x="4259" y="1300"/>
                        <a:pt x="6877" y="1000"/>
                        <a:pt x="9486" y="700"/>
                      </a:cubicBezTo>
                      <a:cubicBezTo>
                        <a:pt x="9566" y="691"/>
                        <a:pt x="9636" y="691"/>
                        <a:pt x="9706" y="680"/>
                      </a:cubicBezTo>
                      <a:cubicBezTo>
                        <a:pt x="9706" y="671"/>
                        <a:pt x="9716" y="671"/>
                        <a:pt x="9716" y="660"/>
                      </a:cubicBezTo>
                      <a:lnTo>
                        <a:pt x="10316" y="1"/>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22"/>
                <p:cNvSpPr/>
                <p:nvPr/>
              </p:nvSpPr>
              <p:spPr>
                <a:xfrm>
                  <a:off x="709793" y="2749622"/>
                  <a:ext cx="1100526" cy="113825"/>
                </a:xfrm>
                <a:custGeom>
                  <a:rect b="b" l="l" r="r" t="t"/>
                  <a:pathLst>
                    <a:path extrusionOk="0" h="2260" w="21851">
                      <a:moveTo>
                        <a:pt x="21810" y="0"/>
                      </a:moveTo>
                      <a:lnTo>
                        <a:pt x="21810" y="0"/>
                      </a:lnTo>
                      <a:cubicBezTo>
                        <a:pt x="20231" y="31"/>
                        <a:pt x="18652" y="31"/>
                        <a:pt x="17072" y="140"/>
                      </a:cubicBezTo>
                      <a:cubicBezTo>
                        <a:pt x="14284" y="320"/>
                        <a:pt x="11505" y="640"/>
                        <a:pt x="8716" y="850"/>
                      </a:cubicBezTo>
                      <a:cubicBezTo>
                        <a:pt x="6038" y="1060"/>
                        <a:pt x="3359" y="1300"/>
                        <a:pt x="690" y="1580"/>
                      </a:cubicBezTo>
                      <a:cubicBezTo>
                        <a:pt x="580" y="1680"/>
                        <a:pt x="471" y="1790"/>
                        <a:pt x="371" y="1890"/>
                      </a:cubicBezTo>
                      <a:cubicBezTo>
                        <a:pt x="251" y="2010"/>
                        <a:pt x="131" y="2139"/>
                        <a:pt x="0" y="2259"/>
                      </a:cubicBezTo>
                      <a:cubicBezTo>
                        <a:pt x="1959" y="2060"/>
                        <a:pt x="3919" y="1870"/>
                        <a:pt x="5878" y="1720"/>
                      </a:cubicBezTo>
                      <a:cubicBezTo>
                        <a:pt x="8936" y="1490"/>
                        <a:pt x="12005" y="1250"/>
                        <a:pt x="15064" y="980"/>
                      </a:cubicBezTo>
                      <a:cubicBezTo>
                        <a:pt x="17332" y="791"/>
                        <a:pt x="19602" y="600"/>
                        <a:pt x="21850" y="271"/>
                      </a:cubicBezTo>
                      <a:cubicBezTo>
                        <a:pt x="21841" y="260"/>
                        <a:pt x="21841" y="260"/>
                        <a:pt x="21841" y="251"/>
                      </a:cubicBezTo>
                      <a:cubicBezTo>
                        <a:pt x="21830" y="251"/>
                        <a:pt x="21830" y="260"/>
                        <a:pt x="21830" y="260"/>
                      </a:cubicBezTo>
                      <a:lnTo>
                        <a:pt x="21810" y="260"/>
                      </a:lnTo>
                      <a:cubicBezTo>
                        <a:pt x="21801" y="260"/>
                        <a:pt x="21801" y="271"/>
                        <a:pt x="21790" y="271"/>
                      </a:cubicBezTo>
                      <a:lnTo>
                        <a:pt x="21781" y="271"/>
                      </a:lnTo>
                      <a:cubicBezTo>
                        <a:pt x="21750" y="271"/>
                        <a:pt x="21721" y="251"/>
                        <a:pt x="21701" y="240"/>
                      </a:cubicBezTo>
                      <a:lnTo>
                        <a:pt x="21670" y="180"/>
                      </a:lnTo>
                      <a:cubicBezTo>
                        <a:pt x="21670" y="160"/>
                        <a:pt x="21670" y="151"/>
                        <a:pt x="21681" y="140"/>
                      </a:cubicBezTo>
                      <a:cubicBezTo>
                        <a:pt x="21681" y="131"/>
                        <a:pt x="21681" y="120"/>
                        <a:pt x="21690" y="111"/>
                      </a:cubicBezTo>
                      <a:cubicBezTo>
                        <a:pt x="21701" y="91"/>
                        <a:pt x="21721" y="71"/>
                        <a:pt x="21750" y="60"/>
                      </a:cubicBezTo>
                      <a:lnTo>
                        <a:pt x="21761" y="60"/>
                      </a:lnTo>
                      <a:cubicBezTo>
                        <a:pt x="21770" y="51"/>
                        <a:pt x="21781" y="51"/>
                        <a:pt x="21790" y="40"/>
                      </a:cubicBezTo>
                      <a:cubicBezTo>
                        <a:pt x="21790" y="31"/>
                        <a:pt x="21801" y="11"/>
                        <a:pt x="2181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22"/>
                <p:cNvSpPr/>
                <p:nvPr/>
              </p:nvSpPr>
              <p:spPr>
                <a:xfrm>
                  <a:off x="1854083" y="2747103"/>
                  <a:ext cx="49358" cy="9116"/>
                </a:xfrm>
                <a:custGeom>
                  <a:rect b="b" l="l" r="r" t="t"/>
                  <a:pathLst>
                    <a:path extrusionOk="0" h="181" w="980">
                      <a:moveTo>
                        <a:pt x="980" y="1"/>
                      </a:moveTo>
                      <a:cubicBezTo>
                        <a:pt x="669" y="21"/>
                        <a:pt x="370" y="21"/>
                        <a:pt x="60" y="30"/>
                      </a:cubicBezTo>
                      <a:cubicBezTo>
                        <a:pt x="60" y="41"/>
                        <a:pt x="50" y="50"/>
                        <a:pt x="50" y="61"/>
                      </a:cubicBezTo>
                      <a:cubicBezTo>
                        <a:pt x="40" y="101"/>
                        <a:pt x="20" y="141"/>
                        <a:pt x="0" y="181"/>
                      </a:cubicBezTo>
                      <a:cubicBezTo>
                        <a:pt x="330" y="130"/>
                        <a:pt x="660" y="70"/>
                        <a:pt x="98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22"/>
                <p:cNvSpPr/>
                <p:nvPr/>
              </p:nvSpPr>
              <p:spPr>
                <a:xfrm>
                  <a:off x="423367" y="3346194"/>
                  <a:ext cx="270359" cy="84110"/>
                </a:xfrm>
                <a:custGeom>
                  <a:rect b="b" l="l" r="r" t="t"/>
                  <a:pathLst>
                    <a:path extrusionOk="0" h="1670" w="5368">
                      <a:moveTo>
                        <a:pt x="5368" y="0"/>
                      </a:moveTo>
                      <a:lnTo>
                        <a:pt x="5368" y="0"/>
                      </a:lnTo>
                      <a:cubicBezTo>
                        <a:pt x="3559" y="210"/>
                        <a:pt x="1760" y="560"/>
                        <a:pt x="0" y="1049"/>
                      </a:cubicBezTo>
                      <a:cubicBezTo>
                        <a:pt x="20" y="1140"/>
                        <a:pt x="50" y="1220"/>
                        <a:pt x="70" y="1300"/>
                      </a:cubicBezTo>
                      <a:cubicBezTo>
                        <a:pt x="90" y="1360"/>
                        <a:pt x="110" y="1420"/>
                        <a:pt x="130" y="1489"/>
                      </a:cubicBezTo>
                      <a:cubicBezTo>
                        <a:pt x="150" y="1529"/>
                        <a:pt x="150" y="1569"/>
                        <a:pt x="150" y="1609"/>
                      </a:cubicBezTo>
                      <a:cubicBezTo>
                        <a:pt x="160" y="1629"/>
                        <a:pt x="160" y="1649"/>
                        <a:pt x="170" y="1669"/>
                      </a:cubicBezTo>
                      <a:cubicBezTo>
                        <a:pt x="1920" y="1189"/>
                        <a:pt x="3639" y="560"/>
                        <a:pt x="536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22"/>
                <p:cNvSpPr/>
                <p:nvPr/>
              </p:nvSpPr>
              <p:spPr>
                <a:xfrm>
                  <a:off x="160060" y="3414640"/>
                  <a:ext cx="210475" cy="83102"/>
                </a:xfrm>
                <a:custGeom>
                  <a:rect b="b" l="l" r="r" t="t"/>
                  <a:pathLst>
                    <a:path extrusionOk="0" h="1650" w="4179">
                      <a:moveTo>
                        <a:pt x="4179" y="1"/>
                      </a:moveTo>
                      <a:lnTo>
                        <a:pt x="4179" y="1"/>
                      </a:lnTo>
                      <a:cubicBezTo>
                        <a:pt x="2919" y="401"/>
                        <a:pt x="1680" y="880"/>
                        <a:pt x="471" y="1430"/>
                      </a:cubicBezTo>
                      <a:cubicBezTo>
                        <a:pt x="311" y="1500"/>
                        <a:pt x="160" y="1580"/>
                        <a:pt x="1" y="1650"/>
                      </a:cubicBezTo>
                      <a:cubicBezTo>
                        <a:pt x="80" y="1620"/>
                        <a:pt x="171" y="1600"/>
                        <a:pt x="260" y="1580"/>
                      </a:cubicBezTo>
                      <a:cubicBezTo>
                        <a:pt x="1510" y="1190"/>
                        <a:pt x="2799" y="930"/>
                        <a:pt x="4079" y="630"/>
                      </a:cubicBezTo>
                      <a:cubicBezTo>
                        <a:pt x="4109" y="421"/>
                        <a:pt x="4149" y="210"/>
                        <a:pt x="417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22"/>
                <p:cNvSpPr/>
                <p:nvPr/>
              </p:nvSpPr>
              <p:spPr>
                <a:xfrm>
                  <a:off x="2440028" y="1632578"/>
                  <a:ext cx="374061" cy="192344"/>
                </a:xfrm>
                <a:custGeom>
                  <a:rect b="b" l="l" r="r" t="t"/>
                  <a:pathLst>
                    <a:path extrusionOk="0" h="3819" w="7427">
                      <a:moveTo>
                        <a:pt x="1" y="0"/>
                      </a:moveTo>
                      <a:lnTo>
                        <a:pt x="1" y="0"/>
                      </a:lnTo>
                      <a:cubicBezTo>
                        <a:pt x="101" y="70"/>
                        <a:pt x="190" y="150"/>
                        <a:pt x="290" y="230"/>
                      </a:cubicBezTo>
                      <a:cubicBezTo>
                        <a:pt x="580" y="460"/>
                        <a:pt x="890" y="690"/>
                        <a:pt x="1190" y="929"/>
                      </a:cubicBezTo>
                      <a:cubicBezTo>
                        <a:pt x="2069" y="1469"/>
                        <a:pt x="2959" y="2009"/>
                        <a:pt x="3859" y="2509"/>
                      </a:cubicBezTo>
                      <a:cubicBezTo>
                        <a:pt x="4339" y="2779"/>
                        <a:pt x="4818" y="3048"/>
                        <a:pt x="5288" y="3308"/>
                      </a:cubicBezTo>
                      <a:cubicBezTo>
                        <a:pt x="5298" y="3303"/>
                        <a:pt x="5310" y="3301"/>
                        <a:pt x="5323" y="3301"/>
                      </a:cubicBezTo>
                      <a:cubicBezTo>
                        <a:pt x="5336" y="3301"/>
                        <a:pt x="5348" y="3303"/>
                        <a:pt x="5358" y="3308"/>
                      </a:cubicBezTo>
                      <a:cubicBezTo>
                        <a:pt x="5538" y="3379"/>
                        <a:pt x="5728" y="3448"/>
                        <a:pt x="5908" y="3528"/>
                      </a:cubicBezTo>
                      <a:lnTo>
                        <a:pt x="5938" y="3528"/>
                      </a:lnTo>
                      <a:cubicBezTo>
                        <a:pt x="5998" y="3548"/>
                        <a:pt x="6058" y="3559"/>
                        <a:pt x="6118" y="3579"/>
                      </a:cubicBezTo>
                      <a:cubicBezTo>
                        <a:pt x="6567" y="3599"/>
                        <a:pt x="7007" y="3679"/>
                        <a:pt x="7427" y="3818"/>
                      </a:cubicBezTo>
                      <a:cubicBezTo>
                        <a:pt x="6178" y="3119"/>
                        <a:pt x="4928" y="2419"/>
                        <a:pt x="3659" y="1779"/>
                      </a:cubicBezTo>
                      <a:cubicBezTo>
                        <a:pt x="2449" y="1160"/>
                        <a:pt x="1230" y="58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22"/>
                <p:cNvSpPr/>
                <p:nvPr/>
              </p:nvSpPr>
              <p:spPr>
                <a:xfrm>
                  <a:off x="1884151" y="1333562"/>
                  <a:ext cx="273482" cy="165147"/>
                </a:xfrm>
                <a:custGeom>
                  <a:rect b="b" l="l" r="r" t="t"/>
                  <a:pathLst>
                    <a:path extrusionOk="0" h="3279" w="5430">
                      <a:moveTo>
                        <a:pt x="7" y="1"/>
                      </a:moveTo>
                      <a:cubicBezTo>
                        <a:pt x="0" y="1"/>
                        <a:pt x="19" y="16"/>
                        <a:pt x="83" y="60"/>
                      </a:cubicBezTo>
                      <a:cubicBezTo>
                        <a:pt x="1392" y="960"/>
                        <a:pt x="2722" y="1849"/>
                        <a:pt x="4121" y="2608"/>
                      </a:cubicBezTo>
                      <a:cubicBezTo>
                        <a:pt x="4550" y="2848"/>
                        <a:pt x="4990" y="3068"/>
                        <a:pt x="5430" y="3278"/>
                      </a:cubicBezTo>
                      <a:lnTo>
                        <a:pt x="5280" y="3159"/>
                      </a:lnTo>
                      <a:cubicBezTo>
                        <a:pt x="5110" y="3028"/>
                        <a:pt x="5130" y="2819"/>
                        <a:pt x="5240" y="2668"/>
                      </a:cubicBezTo>
                      <a:cubicBezTo>
                        <a:pt x="4350" y="2149"/>
                        <a:pt x="3441" y="1659"/>
                        <a:pt x="2511" y="1199"/>
                      </a:cubicBezTo>
                      <a:cubicBezTo>
                        <a:pt x="1752" y="820"/>
                        <a:pt x="972" y="449"/>
                        <a:pt x="192" y="90"/>
                      </a:cubicBezTo>
                      <a:cubicBezTo>
                        <a:pt x="133" y="63"/>
                        <a:pt x="20" y="1"/>
                        <a:pt x="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22"/>
                <p:cNvSpPr/>
                <p:nvPr/>
              </p:nvSpPr>
              <p:spPr>
                <a:xfrm>
                  <a:off x="1138196" y="902086"/>
                  <a:ext cx="570434" cy="336841"/>
                </a:xfrm>
                <a:custGeom>
                  <a:rect b="b" l="l" r="r" t="t"/>
                  <a:pathLst>
                    <a:path extrusionOk="0" h="6688" w="11326">
                      <a:moveTo>
                        <a:pt x="141" y="1"/>
                      </a:moveTo>
                      <a:cubicBezTo>
                        <a:pt x="101" y="121"/>
                        <a:pt x="50" y="231"/>
                        <a:pt x="1" y="340"/>
                      </a:cubicBezTo>
                      <a:cubicBezTo>
                        <a:pt x="1690" y="1400"/>
                        <a:pt x="3389" y="2430"/>
                        <a:pt x="5138" y="3389"/>
                      </a:cubicBezTo>
                      <a:cubicBezTo>
                        <a:pt x="7078" y="4529"/>
                        <a:pt x="9037" y="5648"/>
                        <a:pt x="11045" y="6688"/>
                      </a:cubicBezTo>
                      <a:cubicBezTo>
                        <a:pt x="11076" y="6658"/>
                        <a:pt x="11116" y="6638"/>
                        <a:pt x="11165" y="6628"/>
                      </a:cubicBezTo>
                      <a:cubicBezTo>
                        <a:pt x="11216" y="6598"/>
                        <a:pt x="11265" y="6578"/>
                        <a:pt x="11325" y="6568"/>
                      </a:cubicBezTo>
                      <a:cubicBezTo>
                        <a:pt x="8537" y="4749"/>
                        <a:pt x="5718" y="2979"/>
                        <a:pt x="2800" y="1370"/>
                      </a:cubicBezTo>
                      <a:cubicBezTo>
                        <a:pt x="1920" y="900"/>
                        <a:pt x="1030" y="451"/>
                        <a:pt x="14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22"/>
                <p:cNvSpPr/>
                <p:nvPr/>
              </p:nvSpPr>
              <p:spPr>
                <a:xfrm>
                  <a:off x="3279712" y="999290"/>
                  <a:ext cx="97758" cy="146512"/>
                </a:xfrm>
                <a:custGeom>
                  <a:rect b="b" l="l" r="r" t="t"/>
                  <a:pathLst>
                    <a:path extrusionOk="0" h="2909" w="1941">
                      <a:moveTo>
                        <a:pt x="31" y="0"/>
                      </a:moveTo>
                      <a:cubicBezTo>
                        <a:pt x="61" y="210"/>
                        <a:pt x="50" y="430"/>
                        <a:pt x="1" y="649"/>
                      </a:cubicBezTo>
                      <a:cubicBezTo>
                        <a:pt x="641" y="1409"/>
                        <a:pt x="1290" y="2159"/>
                        <a:pt x="1940" y="2908"/>
                      </a:cubicBezTo>
                      <a:cubicBezTo>
                        <a:pt x="1320" y="1929"/>
                        <a:pt x="690" y="960"/>
                        <a:pt x="3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22"/>
                <p:cNvSpPr/>
                <p:nvPr/>
              </p:nvSpPr>
              <p:spPr>
                <a:xfrm>
                  <a:off x="2849797" y="474186"/>
                  <a:ext cx="338352" cy="436010"/>
                </a:xfrm>
                <a:custGeom>
                  <a:rect b="b" l="l" r="r" t="t"/>
                  <a:pathLst>
                    <a:path extrusionOk="0" h="8657" w="6718">
                      <a:moveTo>
                        <a:pt x="1" y="1"/>
                      </a:moveTo>
                      <a:lnTo>
                        <a:pt x="1" y="1"/>
                      </a:lnTo>
                      <a:cubicBezTo>
                        <a:pt x="81" y="101"/>
                        <a:pt x="150" y="211"/>
                        <a:pt x="230" y="311"/>
                      </a:cubicBezTo>
                      <a:cubicBezTo>
                        <a:pt x="1190" y="1640"/>
                        <a:pt x="2030" y="2839"/>
                        <a:pt x="3000" y="4169"/>
                      </a:cubicBezTo>
                      <a:cubicBezTo>
                        <a:pt x="4149" y="5688"/>
                        <a:pt x="5328" y="7177"/>
                        <a:pt x="6527" y="8657"/>
                      </a:cubicBezTo>
                      <a:cubicBezTo>
                        <a:pt x="6507" y="8507"/>
                        <a:pt x="6498" y="8357"/>
                        <a:pt x="6487" y="8207"/>
                      </a:cubicBezTo>
                      <a:cubicBezTo>
                        <a:pt x="6478" y="8037"/>
                        <a:pt x="6578" y="7917"/>
                        <a:pt x="6718" y="7867"/>
                      </a:cubicBezTo>
                      <a:cubicBezTo>
                        <a:pt x="5878" y="6757"/>
                        <a:pt x="5019" y="5668"/>
                        <a:pt x="4129" y="4609"/>
                      </a:cubicBezTo>
                      <a:cubicBezTo>
                        <a:pt x="2940" y="3179"/>
                        <a:pt x="1760" y="1960"/>
                        <a:pt x="561" y="611"/>
                      </a:cubicBezTo>
                      <a:cubicBezTo>
                        <a:pt x="370" y="400"/>
                        <a:pt x="190" y="20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22"/>
                <p:cNvSpPr/>
                <p:nvPr/>
              </p:nvSpPr>
              <p:spPr>
                <a:xfrm>
                  <a:off x="4083183" y="767712"/>
                  <a:ext cx="203424" cy="616216"/>
                </a:xfrm>
                <a:custGeom>
                  <a:rect b="b" l="l" r="r" t="t"/>
                  <a:pathLst>
                    <a:path extrusionOk="0" h="12235" w="4039">
                      <a:moveTo>
                        <a:pt x="0" y="0"/>
                      </a:moveTo>
                      <a:lnTo>
                        <a:pt x="0" y="0"/>
                      </a:lnTo>
                      <a:cubicBezTo>
                        <a:pt x="70" y="300"/>
                        <a:pt x="140" y="610"/>
                        <a:pt x="200" y="909"/>
                      </a:cubicBezTo>
                      <a:cubicBezTo>
                        <a:pt x="600" y="2709"/>
                        <a:pt x="1000" y="4508"/>
                        <a:pt x="1560" y="6257"/>
                      </a:cubicBezTo>
                      <a:cubicBezTo>
                        <a:pt x="2249" y="8306"/>
                        <a:pt x="3119" y="10285"/>
                        <a:pt x="4039" y="12235"/>
                      </a:cubicBezTo>
                      <a:cubicBezTo>
                        <a:pt x="3459" y="10125"/>
                        <a:pt x="2809" y="8037"/>
                        <a:pt x="2129" y="5947"/>
                      </a:cubicBezTo>
                      <a:cubicBezTo>
                        <a:pt x="1520" y="4038"/>
                        <a:pt x="870" y="2159"/>
                        <a:pt x="120" y="300"/>
                      </a:cubicBezTo>
                      <a:lnTo>
                        <a:pt x="0" y="0"/>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22"/>
                <p:cNvSpPr/>
                <p:nvPr/>
              </p:nvSpPr>
              <p:spPr>
                <a:xfrm>
                  <a:off x="3473063" y="422360"/>
                  <a:ext cx="333769" cy="680129"/>
                </a:xfrm>
                <a:custGeom>
                  <a:rect b="b" l="l" r="r" t="t"/>
                  <a:pathLst>
                    <a:path extrusionOk="0" h="13504" w="6627">
                      <a:moveTo>
                        <a:pt x="489" y="0"/>
                      </a:moveTo>
                      <a:cubicBezTo>
                        <a:pt x="330" y="90"/>
                        <a:pt x="160" y="190"/>
                        <a:pt x="0" y="280"/>
                      </a:cubicBezTo>
                      <a:cubicBezTo>
                        <a:pt x="80" y="470"/>
                        <a:pt x="150" y="650"/>
                        <a:pt x="230" y="830"/>
                      </a:cubicBezTo>
                      <a:cubicBezTo>
                        <a:pt x="1149" y="2869"/>
                        <a:pt x="2079" y="4908"/>
                        <a:pt x="3008" y="6937"/>
                      </a:cubicBezTo>
                      <a:cubicBezTo>
                        <a:pt x="4028" y="9136"/>
                        <a:pt x="5038" y="11345"/>
                        <a:pt x="6127" y="13504"/>
                      </a:cubicBezTo>
                      <a:cubicBezTo>
                        <a:pt x="6197" y="13444"/>
                        <a:pt x="6277" y="13384"/>
                        <a:pt x="6347" y="13324"/>
                      </a:cubicBezTo>
                      <a:cubicBezTo>
                        <a:pt x="6437" y="13254"/>
                        <a:pt x="6527" y="13204"/>
                        <a:pt x="6627" y="13164"/>
                      </a:cubicBezTo>
                      <a:cubicBezTo>
                        <a:pt x="5807" y="11325"/>
                        <a:pt x="4938" y="9506"/>
                        <a:pt x="4098" y="7666"/>
                      </a:cubicBezTo>
                      <a:cubicBezTo>
                        <a:pt x="2948" y="5088"/>
                        <a:pt x="1749" y="2529"/>
                        <a:pt x="48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22"/>
                <p:cNvSpPr/>
                <p:nvPr/>
              </p:nvSpPr>
              <p:spPr>
                <a:xfrm>
                  <a:off x="3361757" y="164593"/>
                  <a:ext cx="97255" cy="189372"/>
                </a:xfrm>
                <a:custGeom>
                  <a:rect b="b" l="l" r="r" t="t"/>
                  <a:pathLst>
                    <a:path extrusionOk="0" h="3760" w="1931">
                      <a:moveTo>
                        <a:pt x="1" y="1"/>
                      </a:moveTo>
                      <a:cubicBezTo>
                        <a:pt x="141" y="350"/>
                        <a:pt x="291" y="710"/>
                        <a:pt x="431" y="1070"/>
                      </a:cubicBezTo>
                      <a:cubicBezTo>
                        <a:pt x="800" y="1990"/>
                        <a:pt x="1160" y="2889"/>
                        <a:pt x="1520" y="3759"/>
                      </a:cubicBezTo>
                      <a:cubicBezTo>
                        <a:pt x="1650" y="3689"/>
                        <a:pt x="1790" y="3639"/>
                        <a:pt x="1930" y="3599"/>
                      </a:cubicBezTo>
                      <a:cubicBezTo>
                        <a:pt x="1400" y="2580"/>
                        <a:pt x="860" y="1560"/>
                        <a:pt x="301" y="561"/>
                      </a:cubicBezTo>
                      <a:cubicBezTo>
                        <a:pt x="201" y="370"/>
                        <a:pt x="101" y="18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22"/>
                <p:cNvSpPr/>
                <p:nvPr/>
              </p:nvSpPr>
              <p:spPr>
                <a:xfrm>
                  <a:off x="1817317" y="416820"/>
                  <a:ext cx="1401054" cy="1174008"/>
                </a:xfrm>
                <a:custGeom>
                  <a:rect b="b" l="l" r="r" t="t"/>
                  <a:pathLst>
                    <a:path extrusionOk="0" h="23310" w="27818">
                      <a:moveTo>
                        <a:pt x="0" y="0"/>
                      </a:moveTo>
                      <a:lnTo>
                        <a:pt x="0" y="0"/>
                      </a:lnTo>
                      <a:cubicBezTo>
                        <a:pt x="700" y="710"/>
                        <a:pt x="1399" y="1419"/>
                        <a:pt x="2110" y="2130"/>
                      </a:cubicBezTo>
                      <a:cubicBezTo>
                        <a:pt x="3079" y="3079"/>
                        <a:pt x="4049" y="4029"/>
                        <a:pt x="5058" y="4938"/>
                      </a:cubicBezTo>
                      <a:cubicBezTo>
                        <a:pt x="6467" y="6168"/>
                        <a:pt x="7907" y="7357"/>
                        <a:pt x="9346" y="8567"/>
                      </a:cubicBezTo>
                      <a:cubicBezTo>
                        <a:pt x="12605" y="11225"/>
                        <a:pt x="15913" y="13834"/>
                        <a:pt x="19202" y="16463"/>
                      </a:cubicBezTo>
                      <a:cubicBezTo>
                        <a:pt x="21550" y="18312"/>
                        <a:pt x="23749" y="20321"/>
                        <a:pt x="26048" y="22240"/>
                      </a:cubicBezTo>
                      <a:cubicBezTo>
                        <a:pt x="26478" y="22600"/>
                        <a:pt x="26928" y="22960"/>
                        <a:pt x="27367" y="23309"/>
                      </a:cubicBezTo>
                      <a:cubicBezTo>
                        <a:pt x="27487" y="23100"/>
                        <a:pt x="27667" y="22929"/>
                        <a:pt x="27817" y="22740"/>
                      </a:cubicBezTo>
                      <a:cubicBezTo>
                        <a:pt x="27427" y="22390"/>
                        <a:pt x="27038" y="22050"/>
                        <a:pt x="26638" y="21720"/>
                      </a:cubicBezTo>
                      <a:cubicBezTo>
                        <a:pt x="24479" y="19931"/>
                        <a:pt x="22370" y="18092"/>
                        <a:pt x="20191" y="16323"/>
                      </a:cubicBezTo>
                      <a:cubicBezTo>
                        <a:pt x="17692" y="14253"/>
                        <a:pt x="15233" y="12354"/>
                        <a:pt x="12964" y="10606"/>
                      </a:cubicBezTo>
                      <a:cubicBezTo>
                        <a:pt x="8976" y="7547"/>
                        <a:pt x="5188" y="4238"/>
                        <a:pt x="1300" y="1050"/>
                      </a:cubicBezTo>
                      <a:cubicBezTo>
                        <a:pt x="870" y="700"/>
                        <a:pt x="430" y="35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22"/>
                <p:cNvSpPr/>
                <p:nvPr/>
              </p:nvSpPr>
              <p:spPr>
                <a:xfrm>
                  <a:off x="1779039" y="872874"/>
                  <a:ext cx="996320" cy="719464"/>
                </a:xfrm>
                <a:custGeom>
                  <a:rect b="b" l="l" r="r" t="t"/>
                  <a:pathLst>
                    <a:path extrusionOk="0" h="14285" w="19782">
                      <a:moveTo>
                        <a:pt x="0" y="1"/>
                      </a:moveTo>
                      <a:lnTo>
                        <a:pt x="420" y="361"/>
                      </a:lnTo>
                      <a:cubicBezTo>
                        <a:pt x="1840" y="1571"/>
                        <a:pt x="3269" y="2780"/>
                        <a:pt x="4738" y="3919"/>
                      </a:cubicBezTo>
                      <a:cubicBezTo>
                        <a:pt x="6417" y="5218"/>
                        <a:pt x="8157" y="6428"/>
                        <a:pt x="9866" y="7688"/>
                      </a:cubicBezTo>
                      <a:cubicBezTo>
                        <a:pt x="11495" y="8857"/>
                        <a:pt x="13094" y="10076"/>
                        <a:pt x="14764" y="11196"/>
                      </a:cubicBezTo>
                      <a:cubicBezTo>
                        <a:pt x="16403" y="12286"/>
                        <a:pt x="18102" y="13275"/>
                        <a:pt x="19782" y="14285"/>
                      </a:cubicBezTo>
                      <a:cubicBezTo>
                        <a:pt x="16873" y="11915"/>
                        <a:pt x="13804" y="9747"/>
                        <a:pt x="10775" y="7528"/>
                      </a:cubicBezTo>
                      <a:cubicBezTo>
                        <a:pt x="8896" y="6168"/>
                        <a:pt x="7037" y="4789"/>
                        <a:pt x="5148" y="3439"/>
                      </a:cubicBezTo>
                      <a:cubicBezTo>
                        <a:pt x="3619" y="2360"/>
                        <a:pt x="2040" y="1340"/>
                        <a:pt x="480" y="311"/>
                      </a:cubicBezTo>
                      <a:cubicBezTo>
                        <a:pt x="320" y="211"/>
                        <a:pt x="160" y="10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22"/>
                <p:cNvSpPr/>
                <p:nvPr/>
              </p:nvSpPr>
              <p:spPr>
                <a:xfrm>
                  <a:off x="1438271" y="610120"/>
                  <a:ext cx="205892" cy="165701"/>
                </a:xfrm>
                <a:custGeom>
                  <a:rect b="b" l="l" r="r" t="t"/>
                  <a:pathLst>
                    <a:path extrusionOk="0" h="3290" w="4088">
                      <a:moveTo>
                        <a:pt x="0" y="0"/>
                      </a:moveTo>
                      <a:lnTo>
                        <a:pt x="0" y="0"/>
                      </a:lnTo>
                      <a:cubicBezTo>
                        <a:pt x="580" y="580"/>
                        <a:pt x="1159" y="1140"/>
                        <a:pt x="1779" y="1660"/>
                      </a:cubicBezTo>
                      <a:cubicBezTo>
                        <a:pt x="2519" y="2259"/>
                        <a:pt x="3288" y="2789"/>
                        <a:pt x="4088" y="3289"/>
                      </a:cubicBezTo>
                      <a:cubicBezTo>
                        <a:pt x="3458" y="2649"/>
                        <a:pt x="2808" y="2030"/>
                        <a:pt x="2109" y="1470"/>
                      </a:cubicBezTo>
                      <a:cubicBezTo>
                        <a:pt x="1429" y="950"/>
                        <a:pt x="709" y="48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22"/>
                <p:cNvSpPr/>
                <p:nvPr/>
              </p:nvSpPr>
              <p:spPr>
                <a:xfrm>
                  <a:off x="3100010" y="1178488"/>
                  <a:ext cx="146008" cy="181264"/>
                </a:xfrm>
                <a:custGeom>
                  <a:rect b="b" l="l" r="r" t="t"/>
                  <a:pathLst>
                    <a:path extrusionOk="0" h="3599" w="2899">
                      <a:moveTo>
                        <a:pt x="0" y="0"/>
                      </a:moveTo>
                      <a:lnTo>
                        <a:pt x="0" y="0"/>
                      </a:lnTo>
                      <a:cubicBezTo>
                        <a:pt x="950" y="1209"/>
                        <a:pt x="1899" y="2419"/>
                        <a:pt x="2899" y="3599"/>
                      </a:cubicBezTo>
                      <a:cubicBezTo>
                        <a:pt x="2839" y="3339"/>
                        <a:pt x="2789" y="3079"/>
                        <a:pt x="2769" y="2829"/>
                      </a:cubicBezTo>
                      <a:cubicBezTo>
                        <a:pt x="2759" y="2779"/>
                        <a:pt x="2759" y="2729"/>
                        <a:pt x="2759" y="2689"/>
                      </a:cubicBezTo>
                      <a:cubicBezTo>
                        <a:pt x="1850" y="1780"/>
                        <a:pt x="930" y="89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22"/>
                <p:cNvSpPr/>
                <p:nvPr/>
              </p:nvSpPr>
              <p:spPr>
                <a:xfrm>
                  <a:off x="2312656" y="303046"/>
                  <a:ext cx="722486" cy="819590"/>
                </a:xfrm>
                <a:custGeom>
                  <a:rect b="b" l="l" r="r" t="t"/>
                  <a:pathLst>
                    <a:path extrusionOk="0" h="16273" w="14345">
                      <a:moveTo>
                        <a:pt x="1" y="0"/>
                      </a:moveTo>
                      <a:lnTo>
                        <a:pt x="1" y="0"/>
                      </a:lnTo>
                      <a:cubicBezTo>
                        <a:pt x="100" y="131"/>
                        <a:pt x="211" y="250"/>
                        <a:pt x="311" y="370"/>
                      </a:cubicBezTo>
                      <a:cubicBezTo>
                        <a:pt x="2159" y="2629"/>
                        <a:pt x="3949" y="4928"/>
                        <a:pt x="5838" y="7157"/>
                      </a:cubicBezTo>
                      <a:cubicBezTo>
                        <a:pt x="8517" y="10326"/>
                        <a:pt x="11346" y="13394"/>
                        <a:pt x="14344" y="16273"/>
                      </a:cubicBezTo>
                      <a:cubicBezTo>
                        <a:pt x="13174" y="14733"/>
                        <a:pt x="11975" y="13194"/>
                        <a:pt x="10726" y="11715"/>
                      </a:cubicBezTo>
                      <a:cubicBezTo>
                        <a:pt x="9646" y="10426"/>
                        <a:pt x="8487" y="9226"/>
                        <a:pt x="7397" y="7947"/>
                      </a:cubicBezTo>
                      <a:cubicBezTo>
                        <a:pt x="6218" y="6607"/>
                        <a:pt x="5098" y="5198"/>
                        <a:pt x="3909" y="3878"/>
                      </a:cubicBezTo>
                      <a:cubicBezTo>
                        <a:pt x="2790" y="2639"/>
                        <a:pt x="1580" y="1490"/>
                        <a:pt x="371" y="340"/>
                      </a:cubicBezTo>
                      <a:cubicBezTo>
                        <a:pt x="251" y="230"/>
                        <a:pt x="120" y="12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22"/>
                <p:cNvSpPr/>
                <p:nvPr/>
              </p:nvSpPr>
              <p:spPr>
                <a:xfrm>
                  <a:off x="3457954" y="923743"/>
                  <a:ext cx="186804" cy="283001"/>
                </a:xfrm>
                <a:custGeom>
                  <a:rect b="b" l="l" r="r" t="t"/>
                  <a:pathLst>
                    <a:path extrusionOk="0" h="5619" w="3709">
                      <a:moveTo>
                        <a:pt x="0" y="1"/>
                      </a:moveTo>
                      <a:cubicBezTo>
                        <a:pt x="809" y="1570"/>
                        <a:pt x="1600" y="3169"/>
                        <a:pt x="2549" y="4659"/>
                      </a:cubicBezTo>
                      <a:cubicBezTo>
                        <a:pt x="2759" y="4978"/>
                        <a:pt x="2979" y="5298"/>
                        <a:pt x="3199" y="5618"/>
                      </a:cubicBezTo>
                      <a:cubicBezTo>
                        <a:pt x="3348" y="5488"/>
                        <a:pt x="3528" y="5368"/>
                        <a:pt x="3708" y="5248"/>
                      </a:cubicBezTo>
                      <a:cubicBezTo>
                        <a:pt x="3608" y="5088"/>
                        <a:pt x="3508" y="4919"/>
                        <a:pt x="3399" y="4759"/>
                      </a:cubicBezTo>
                      <a:cubicBezTo>
                        <a:pt x="2429" y="3239"/>
                        <a:pt x="849" y="104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22"/>
                <p:cNvSpPr/>
                <p:nvPr/>
              </p:nvSpPr>
              <p:spPr>
                <a:xfrm>
                  <a:off x="2981703" y="140468"/>
                  <a:ext cx="439032" cy="721932"/>
                </a:xfrm>
                <a:custGeom>
                  <a:rect b="b" l="l" r="r" t="t"/>
                  <a:pathLst>
                    <a:path extrusionOk="0" h="14334" w="8717">
                      <a:moveTo>
                        <a:pt x="1" y="0"/>
                      </a:moveTo>
                      <a:lnTo>
                        <a:pt x="1" y="0"/>
                      </a:lnTo>
                      <a:cubicBezTo>
                        <a:pt x="50" y="120"/>
                        <a:pt x="110" y="240"/>
                        <a:pt x="170" y="360"/>
                      </a:cubicBezTo>
                      <a:cubicBezTo>
                        <a:pt x="2520" y="5298"/>
                        <a:pt x="5258" y="10085"/>
                        <a:pt x="8717" y="14333"/>
                      </a:cubicBezTo>
                      <a:cubicBezTo>
                        <a:pt x="6977" y="11255"/>
                        <a:pt x="5238" y="8176"/>
                        <a:pt x="3399" y="5158"/>
                      </a:cubicBezTo>
                      <a:cubicBezTo>
                        <a:pt x="2369" y="3538"/>
                        <a:pt x="1280" y="1949"/>
                        <a:pt x="221" y="340"/>
                      </a:cubicBezTo>
                      <a:cubicBezTo>
                        <a:pt x="150" y="230"/>
                        <a:pt x="70" y="12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22"/>
                <p:cNvSpPr/>
                <p:nvPr/>
              </p:nvSpPr>
              <p:spPr>
                <a:xfrm>
                  <a:off x="3916073" y="910648"/>
                  <a:ext cx="200402" cy="501938"/>
                </a:xfrm>
                <a:custGeom>
                  <a:rect b="b" l="l" r="r" t="t"/>
                  <a:pathLst>
                    <a:path extrusionOk="0" h="9966" w="3979">
                      <a:moveTo>
                        <a:pt x="0" y="1"/>
                      </a:moveTo>
                      <a:cubicBezTo>
                        <a:pt x="10" y="41"/>
                        <a:pt x="20" y="71"/>
                        <a:pt x="40" y="110"/>
                      </a:cubicBezTo>
                      <a:cubicBezTo>
                        <a:pt x="560" y="1810"/>
                        <a:pt x="1060" y="3529"/>
                        <a:pt x="1699" y="5188"/>
                      </a:cubicBezTo>
                      <a:cubicBezTo>
                        <a:pt x="2359" y="6827"/>
                        <a:pt x="3119" y="8427"/>
                        <a:pt x="3978" y="9966"/>
                      </a:cubicBezTo>
                      <a:cubicBezTo>
                        <a:pt x="3318" y="7887"/>
                        <a:pt x="2628" y="5808"/>
                        <a:pt x="1789" y="3789"/>
                      </a:cubicBezTo>
                      <a:cubicBezTo>
                        <a:pt x="1389" y="2809"/>
                        <a:pt x="929" y="1860"/>
                        <a:pt x="449" y="921"/>
                      </a:cubicBezTo>
                      <a:cubicBezTo>
                        <a:pt x="320" y="650"/>
                        <a:pt x="190" y="381"/>
                        <a:pt x="50" y="110"/>
                      </a:cubicBezTo>
                      <a:cubicBezTo>
                        <a:pt x="40" y="71"/>
                        <a:pt x="20" y="3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22"/>
                <p:cNvSpPr/>
                <p:nvPr/>
              </p:nvSpPr>
              <p:spPr>
                <a:xfrm>
                  <a:off x="1190576" y="427397"/>
                  <a:ext cx="130949" cy="86124"/>
                </a:xfrm>
                <a:custGeom>
                  <a:rect b="b" l="l" r="r" t="t"/>
                  <a:pathLst>
                    <a:path extrusionOk="0" h="1710" w="2600">
                      <a:moveTo>
                        <a:pt x="280" y="0"/>
                      </a:moveTo>
                      <a:cubicBezTo>
                        <a:pt x="270" y="10"/>
                        <a:pt x="260" y="10"/>
                        <a:pt x="250" y="20"/>
                      </a:cubicBezTo>
                      <a:cubicBezTo>
                        <a:pt x="240" y="40"/>
                        <a:pt x="230" y="70"/>
                        <a:pt x="210" y="100"/>
                      </a:cubicBezTo>
                      <a:cubicBezTo>
                        <a:pt x="140" y="180"/>
                        <a:pt x="70" y="250"/>
                        <a:pt x="0" y="320"/>
                      </a:cubicBezTo>
                      <a:cubicBezTo>
                        <a:pt x="850" y="810"/>
                        <a:pt x="1729" y="1249"/>
                        <a:pt x="2599" y="1709"/>
                      </a:cubicBezTo>
                      <a:cubicBezTo>
                        <a:pt x="1829" y="1120"/>
                        <a:pt x="1060" y="560"/>
                        <a:pt x="28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22"/>
                <p:cNvSpPr/>
                <p:nvPr/>
              </p:nvSpPr>
              <p:spPr>
                <a:xfrm>
                  <a:off x="891157" y="219440"/>
                  <a:ext cx="261697" cy="187358"/>
                </a:xfrm>
                <a:custGeom>
                  <a:rect b="b" l="l" r="r" t="t"/>
                  <a:pathLst>
                    <a:path extrusionOk="0" h="3720" w="5196">
                      <a:moveTo>
                        <a:pt x="5" y="1"/>
                      </a:moveTo>
                      <a:cubicBezTo>
                        <a:pt x="1" y="1"/>
                        <a:pt x="81" y="57"/>
                        <a:pt x="88" y="71"/>
                      </a:cubicBezTo>
                      <a:cubicBezTo>
                        <a:pt x="1517" y="1320"/>
                        <a:pt x="2976" y="2550"/>
                        <a:pt x="4556" y="3610"/>
                      </a:cubicBezTo>
                      <a:cubicBezTo>
                        <a:pt x="4616" y="3639"/>
                        <a:pt x="4676" y="3679"/>
                        <a:pt x="4726" y="3719"/>
                      </a:cubicBezTo>
                      <a:cubicBezTo>
                        <a:pt x="4886" y="3610"/>
                        <a:pt x="5046" y="3510"/>
                        <a:pt x="5195" y="3399"/>
                      </a:cubicBezTo>
                      <a:cubicBezTo>
                        <a:pt x="4875" y="3170"/>
                        <a:pt x="4546" y="2930"/>
                        <a:pt x="4226" y="2700"/>
                      </a:cubicBezTo>
                      <a:cubicBezTo>
                        <a:pt x="3127" y="1940"/>
                        <a:pt x="2007" y="1211"/>
                        <a:pt x="868" y="521"/>
                      </a:cubicBezTo>
                      <a:cubicBezTo>
                        <a:pt x="597" y="351"/>
                        <a:pt x="328" y="191"/>
                        <a:pt x="58" y="31"/>
                      </a:cubicBezTo>
                      <a:cubicBezTo>
                        <a:pt x="22" y="9"/>
                        <a:pt x="7" y="1"/>
                        <a:pt x="5"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22"/>
                <p:cNvSpPr/>
                <p:nvPr/>
              </p:nvSpPr>
              <p:spPr>
                <a:xfrm>
                  <a:off x="2661130" y="219440"/>
                  <a:ext cx="141878" cy="197431"/>
                </a:xfrm>
                <a:custGeom>
                  <a:rect b="b" l="l" r="r" t="t"/>
                  <a:pathLst>
                    <a:path extrusionOk="0" h="3920" w="2817">
                      <a:moveTo>
                        <a:pt x="7" y="0"/>
                      </a:moveTo>
                      <a:cubicBezTo>
                        <a:pt x="0" y="0"/>
                        <a:pt x="44" y="63"/>
                        <a:pt x="58" y="91"/>
                      </a:cubicBezTo>
                      <a:cubicBezTo>
                        <a:pt x="298" y="501"/>
                        <a:pt x="548" y="901"/>
                        <a:pt x="808" y="1291"/>
                      </a:cubicBezTo>
                      <a:cubicBezTo>
                        <a:pt x="1408" y="2220"/>
                        <a:pt x="2097" y="3090"/>
                        <a:pt x="2817" y="3919"/>
                      </a:cubicBezTo>
                      <a:cubicBezTo>
                        <a:pt x="2108" y="2490"/>
                        <a:pt x="1178" y="1171"/>
                        <a:pt x="49" y="41"/>
                      </a:cubicBezTo>
                      <a:cubicBezTo>
                        <a:pt x="22" y="11"/>
                        <a:pt x="10" y="0"/>
                        <a:pt x="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22"/>
                <p:cNvSpPr/>
                <p:nvPr/>
              </p:nvSpPr>
              <p:spPr>
                <a:xfrm>
                  <a:off x="3717182" y="448550"/>
                  <a:ext cx="154621" cy="352404"/>
                </a:xfrm>
                <a:custGeom>
                  <a:rect b="b" l="l" r="r" t="t"/>
                  <a:pathLst>
                    <a:path extrusionOk="0" h="6997" w="3070">
                      <a:moveTo>
                        <a:pt x="0" y="0"/>
                      </a:moveTo>
                      <a:cubicBezTo>
                        <a:pt x="131" y="430"/>
                        <a:pt x="271" y="860"/>
                        <a:pt x="420" y="1289"/>
                      </a:cubicBezTo>
                      <a:cubicBezTo>
                        <a:pt x="1150" y="3259"/>
                        <a:pt x="2110" y="5138"/>
                        <a:pt x="3069" y="6997"/>
                      </a:cubicBezTo>
                      <a:cubicBezTo>
                        <a:pt x="2450" y="5027"/>
                        <a:pt x="1740" y="3079"/>
                        <a:pt x="1040" y="1129"/>
                      </a:cubicBezTo>
                      <a:cubicBezTo>
                        <a:pt x="960" y="909"/>
                        <a:pt x="880" y="700"/>
                        <a:pt x="800" y="480"/>
                      </a:cubicBezTo>
                      <a:cubicBezTo>
                        <a:pt x="531" y="320"/>
                        <a:pt x="271" y="16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22"/>
                <p:cNvSpPr/>
                <p:nvPr/>
              </p:nvSpPr>
              <p:spPr>
                <a:xfrm>
                  <a:off x="3662334" y="222462"/>
                  <a:ext cx="83102" cy="217526"/>
                </a:xfrm>
                <a:custGeom>
                  <a:rect b="b" l="l" r="r" t="t"/>
                  <a:pathLst>
                    <a:path extrusionOk="0" h="4319" w="1650">
                      <a:moveTo>
                        <a:pt x="0" y="1"/>
                      </a:moveTo>
                      <a:lnTo>
                        <a:pt x="0" y="1"/>
                      </a:lnTo>
                      <a:cubicBezTo>
                        <a:pt x="20" y="101"/>
                        <a:pt x="50" y="191"/>
                        <a:pt x="70" y="291"/>
                      </a:cubicBezTo>
                      <a:cubicBezTo>
                        <a:pt x="320" y="1491"/>
                        <a:pt x="590" y="2690"/>
                        <a:pt x="910" y="3870"/>
                      </a:cubicBezTo>
                      <a:cubicBezTo>
                        <a:pt x="1160" y="4009"/>
                        <a:pt x="1409" y="4169"/>
                        <a:pt x="1649" y="4319"/>
                      </a:cubicBezTo>
                      <a:cubicBezTo>
                        <a:pt x="1189" y="3060"/>
                        <a:pt x="720" y="1790"/>
                        <a:pt x="220" y="541"/>
                      </a:cubicBezTo>
                      <a:cubicBezTo>
                        <a:pt x="140" y="361"/>
                        <a:pt x="70" y="18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22"/>
                <p:cNvSpPr/>
                <p:nvPr/>
              </p:nvSpPr>
              <p:spPr>
                <a:xfrm>
                  <a:off x="3945184" y="285166"/>
                  <a:ext cx="98766" cy="392444"/>
                </a:xfrm>
                <a:custGeom>
                  <a:rect b="b" l="l" r="r" t="t"/>
                  <a:pathLst>
                    <a:path extrusionOk="0" h="7792" w="1961">
                      <a:moveTo>
                        <a:pt x="3" y="1"/>
                      </a:moveTo>
                      <a:lnTo>
                        <a:pt x="3" y="1"/>
                      </a:lnTo>
                      <a:cubicBezTo>
                        <a:pt x="1" y="1"/>
                        <a:pt x="11" y="64"/>
                        <a:pt x="11" y="86"/>
                      </a:cubicBezTo>
                      <a:cubicBezTo>
                        <a:pt x="142" y="1425"/>
                        <a:pt x="351" y="2764"/>
                        <a:pt x="681" y="4073"/>
                      </a:cubicBezTo>
                      <a:cubicBezTo>
                        <a:pt x="1021" y="5343"/>
                        <a:pt x="1491" y="6563"/>
                        <a:pt x="1961" y="7792"/>
                      </a:cubicBezTo>
                      <a:cubicBezTo>
                        <a:pt x="1641" y="5653"/>
                        <a:pt x="1181" y="3524"/>
                        <a:pt x="511" y="1465"/>
                      </a:cubicBezTo>
                      <a:cubicBezTo>
                        <a:pt x="362" y="985"/>
                        <a:pt x="191" y="506"/>
                        <a:pt x="11" y="35"/>
                      </a:cubicBezTo>
                      <a:cubicBezTo>
                        <a:pt x="6" y="10"/>
                        <a:pt x="3" y="1"/>
                        <a:pt x="3"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22"/>
                <p:cNvSpPr/>
                <p:nvPr/>
              </p:nvSpPr>
              <p:spPr>
                <a:xfrm>
                  <a:off x="60891" y="291462"/>
                  <a:ext cx="752151" cy="452127"/>
                </a:xfrm>
                <a:custGeom>
                  <a:rect b="b" l="l" r="r" t="t"/>
                  <a:pathLst>
                    <a:path extrusionOk="0" h="8977" w="14934">
                      <a:moveTo>
                        <a:pt x="1" y="1"/>
                      </a:moveTo>
                      <a:lnTo>
                        <a:pt x="1" y="1"/>
                      </a:lnTo>
                      <a:cubicBezTo>
                        <a:pt x="121" y="81"/>
                        <a:pt x="230" y="170"/>
                        <a:pt x="350" y="250"/>
                      </a:cubicBezTo>
                      <a:cubicBezTo>
                        <a:pt x="1750" y="1260"/>
                        <a:pt x="3169" y="2249"/>
                        <a:pt x="4639" y="3159"/>
                      </a:cubicBezTo>
                      <a:cubicBezTo>
                        <a:pt x="5978" y="3999"/>
                        <a:pt x="7367" y="4778"/>
                        <a:pt x="8726" y="5578"/>
                      </a:cubicBezTo>
                      <a:cubicBezTo>
                        <a:pt x="10696" y="6758"/>
                        <a:pt x="12665" y="7927"/>
                        <a:pt x="14694" y="8976"/>
                      </a:cubicBezTo>
                      <a:lnTo>
                        <a:pt x="14934" y="8797"/>
                      </a:lnTo>
                      <a:cubicBezTo>
                        <a:pt x="13524" y="7827"/>
                        <a:pt x="12105" y="6877"/>
                        <a:pt x="10656" y="5978"/>
                      </a:cubicBezTo>
                      <a:cubicBezTo>
                        <a:pt x="8766" y="4848"/>
                        <a:pt x="6867" y="3739"/>
                        <a:pt x="4948" y="2669"/>
                      </a:cubicBezTo>
                      <a:cubicBezTo>
                        <a:pt x="3439" y="1840"/>
                        <a:pt x="1910" y="1050"/>
                        <a:pt x="401" y="221"/>
                      </a:cubicBezTo>
                      <a:cubicBezTo>
                        <a:pt x="270" y="150"/>
                        <a:pt x="141" y="7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22"/>
                <p:cNvSpPr/>
                <p:nvPr/>
              </p:nvSpPr>
              <p:spPr>
                <a:xfrm>
                  <a:off x="680128" y="1195058"/>
                  <a:ext cx="362477" cy="168723"/>
                </a:xfrm>
                <a:custGeom>
                  <a:rect b="b" l="l" r="r" t="t"/>
                  <a:pathLst>
                    <a:path extrusionOk="0" h="3350" w="7197">
                      <a:moveTo>
                        <a:pt x="489" y="1"/>
                      </a:moveTo>
                      <a:cubicBezTo>
                        <a:pt x="460" y="61"/>
                        <a:pt x="420" y="131"/>
                        <a:pt x="350" y="181"/>
                      </a:cubicBezTo>
                      <a:cubicBezTo>
                        <a:pt x="230" y="271"/>
                        <a:pt x="120" y="361"/>
                        <a:pt x="0" y="471"/>
                      </a:cubicBezTo>
                      <a:cubicBezTo>
                        <a:pt x="220" y="561"/>
                        <a:pt x="440" y="661"/>
                        <a:pt x="660" y="751"/>
                      </a:cubicBezTo>
                      <a:cubicBezTo>
                        <a:pt x="2719" y="1600"/>
                        <a:pt x="4807" y="2370"/>
                        <a:pt x="6866" y="3219"/>
                      </a:cubicBezTo>
                      <a:cubicBezTo>
                        <a:pt x="6977" y="3259"/>
                        <a:pt x="7086" y="3310"/>
                        <a:pt x="7197" y="3350"/>
                      </a:cubicBezTo>
                      <a:cubicBezTo>
                        <a:pt x="7106" y="3299"/>
                        <a:pt x="7006" y="3250"/>
                        <a:pt x="6906" y="3190"/>
                      </a:cubicBezTo>
                      <a:cubicBezTo>
                        <a:pt x="5038" y="2170"/>
                        <a:pt x="3159" y="1160"/>
                        <a:pt x="1209" y="311"/>
                      </a:cubicBezTo>
                      <a:cubicBezTo>
                        <a:pt x="969" y="201"/>
                        <a:pt x="729" y="101"/>
                        <a:pt x="48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22"/>
                <p:cNvSpPr/>
                <p:nvPr/>
              </p:nvSpPr>
              <p:spPr>
                <a:xfrm>
                  <a:off x="1137189" y="1395964"/>
                  <a:ext cx="461192" cy="208964"/>
                </a:xfrm>
                <a:custGeom>
                  <a:rect b="b" l="l" r="r" t="t"/>
                  <a:pathLst>
                    <a:path extrusionOk="0" h="4149" w="9157">
                      <a:moveTo>
                        <a:pt x="1" y="0"/>
                      </a:moveTo>
                      <a:lnTo>
                        <a:pt x="1" y="0"/>
                      </a:lnTo>
                      <a:cubicBezTo>
                        <a:pt x="2729" y="1480"/>
                        <a:pt x="5498" y="2899"/>
                        <a:pt x="8347" y="4148"/>
                      </a:cubicBezTo>
                      <a:cubicBezTo>
                        <a:pt x="8377" y="4128"/>
                        <a:pt x="8417" y="4108"/>
                        <a:pt x="8457" y="4088"/>
                      </a:cubicBezTo>
                      <a:cubicBezTo>
                        <a:pt x="8617" y="4039"/>
                        <a:pt x="8786" y="3979"/>
                        <a:pt x="8957" y="3928"/>
                      </a:cubicBezTo>
                      <a:cubicBezTo>
                        <a:pt x="9017" y="3899"/>
                        <a:pt x="9086" y="3879"/>
                        <a:pt x="9157" y="3859"/>
                      </a:cubicBezTo>
                      <a:cubicBezTo>
                        <a:pt x="6128" y="2509"/>
                        <a:pt x="3119" y="112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22"/>
                <p:cNvSpPr/>
                <p:nvPr/>
              </p:nvSpPr>
              <p:spPr>
                <a:xfrm>
                  <a:off x="2157582" y="1849500"/>
                  <a:ext cx="676654" cy="358498"/>
                </a:xfrm>
                <a:custGeom>
                  <a:rect b="b" l="l" r="r" t="t"/>
                  <a:pathLst>
                    <a:path extrusionOk="0" h="7118" w="13435">
                      <a:moveTo>
                        <a:pt x="1" y="1"/>
                      </a:moveTo>
                      <a:cubicBezTo>
                        <a:pt x="3599" y="2180"/>
                        <a:pt x="7388" y="4019"/>
                        <a:pt x="11116" y="5968"/>
                      </a:cubicBezTo>
                      <a:cubicBezTo>
                        <a:pt x="11826" y="6348"/>
                        <a:pt x="12545" y="6728"/>
                        <a:pt x="13255" y="7117"/>
                      </a:cubicBezTo>
                      <a:cubicBezTo>
                        <a:pt x="13265" y="7068"/>
                        <a:pt x="13285" y="7018"/>
                        <a:pt x="13305" y="6978"/>
                      </a:cubicBezTo>
                      <a:cubicBezTo>
                        <a:pt x="13335" y="6908"/>
                        <a:pt x="13355" y="6838"/>
                        <a:pt x="13385" y="6768"/>
                      </a:cubicBezTo>
                      <a:cubicBezTo>
                        <a:pt x="13395" y="6688"/>
                        <a:pt x="13415" y="6608"/>
                        <a:pt x="13435" y="6528"/>
                      </a:cubicBezTo>
                      <a:cubicBezTo>
                        <a:pt x="12306" y="5908"/>
                        <a:pt x="11156" y="5298"/>
                        <a:pt x="10007" y="4709"/>
                      </a:cubicBezTo>
                      <a:cubicBezTo>
                        <a:pt x="8357" y="3869"/>
                        <a:pt x="6728" y="3010"/>
                        <a:pt x="5049" y="2230"/>
                      </a:cubicBezTo>
                      <a:cubicBezTo>
                        <a:pt x="3390" y="1440"/>
                        <a:pt x="1691" y="72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22"/>
                <p:cNvSpPr/>
                <p:nvPr/>
              </p:nvSpPr>
              <p:spPr>
                <a:xfrm>
                  <a:off x="2432977" y="2285459"/>
                  <a:ext cx="350440" cy="96701"/>
                </a:xfrm>
                <a:custGeom>
                  <a:rect b="b" l="l" r="r" t="t"/>
                  <a:pathLst>
                    <a:path extrusionOk="0" h="1920" w="6958">
                      <a:moveTo>
                        <a:pt x="1" y="1"/>
                      </a:moveTo>
                      <a:lnTo>
                        <a:pt x="1" y="1"/>
                      </a:lnTo>
                      <a:cubicBezTo>
                        <a:pt x="1880" y="631"/>
                        <a:pt x="3789" y="1200"/>
                        <a:pt x="5718" y="1660"/>
                      </a:cubicBezTo>
                      <a:cubicBezTo>
                        <a:pt x="6128" y="1750"/>
                        <a:pt x="6527" y="1840"/>
                        <a:pt x="6938" y="1920"/>
                      </a:cubicBezTo>
                      <a:cubicBezTo>
                        <a:pt x="6947" y="1880"/>
                        <a:pt x="6947" y="1850"/>
                        <a:pt x="6958" y="1810"/>
                      </a:cubicBezTo>
                      <a:lnTo>
                        <a:pt x="6958" y="1790"/>
                      </a:lnTo>
                      <a:cubicBezTo>
                        <a:pt x="6907" y="1660"/>
                        <a:pt x="6887" y="1500"/>
                        <a:pt x="6927" y="1371"/>
                      </a:cubicBezTo>
                      <a:cubicBezTo>
                        <a:pt x="6478" y="1251"/>
                        <a:pt x="6028" y="1140"/>
                        <a:pt x="5578" y="1040"/>
                      </a:cubicBezTo>
                      <a:cubicBezTo>
                        <a:pt x="3729" y="620"/>
                        <a:pt x="1860" y="31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22"/>
                <p:cNvSpPr/>
                <p:nvPr/>
              </p:nvSpPr>
              <p:spPr>
                <a:xfrm>
                  <a:off x="2151085" y="2192838"/>
                  <a:ext cx="189826" cy="52430"/>
                </a:xfrm>
                <a:custGeom>
                  <a:rect b="b" l="l" r="r" t="t"/>
                  <a:pathLst>
                    <a:path extrusionOk="0" h="1041" w="3769">
                      <a:moveTo>
                        <a:pt x="0" y="1"/>
                      </a:moveTo>
                      <a:lnTo>
                        <a:pt x="0" y="1"/>
                      </a:lnTo>
                      <a:cubicBezTo>
                        <a:pt x="290" y="171"/>
                        <a:pt x="570" y="360"/>
                        <a:pt x="830" y="580"/>
                      </a:cubicBezTo>
                      <a:cubicBezTo>
                        <a:pt x="1809" y="751"/>
                        <a:pt x="2789" y="900"/>
                        <a:pt x="3768" y="1040"/>
                      </a:cubicBezTo>
                      <a:cubicBezTo>
                        <a:pt x="2509" y="700"/>
                        <a:pt x="1260" y="34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22"/>
                <p:cNvSpPr/>
                <p:nvPr/>
              </p:nvSpPr>
              <p:spPr>
                <a:xfrm>
                  <a:off x="803925" y="1835398"/>
                  <a:ext cx="1304907" cy="372097"/>
                </a:xfrm>
                <a:custGeom>
                  <a:rect b="b" l="l" r="r" t="t"/>
                  <a:pathLst>
                    <a:path extrusionOk="0" h="7388" w="25909">
                      <a:moveTo>
                        <a:pt x="1" y="1"/>
                      </a:moveTo>
                      <a:cubicBezTo>
                        <a:pt x="221" y="81"/>
                        <a:pt x="441" y="161"/>
                        <a:pt x="661" y="251"/>
                      </a:cubicBezTo>
                      <a:cubicBezTo>
                        <a:pt x="2740" y="1020"/>
                        <a:pt x="4819" y="1780"/>
                        <a:pt x="6938" y="2440"/>
                      </a:cubicBezTo>
                      <a:cubicBezTo>
                        <a:pt x="9816" y="3299"/>
                        <a:pt x="12685" y="4149"/>
                        <a:pt x="15594" y="4909"/>
                      </a:cubicBezTo>
                      <a:cubicBezTo>
                        <a:pt x="17893" y="5518"/>
                        <a:pt x="20191" y="6118"/>
                        <a:pt x="22510" y="6668"/>
                      </a:cubicBezTo>
                      <a:cubicBezTo>
                        <a:pt x="22490" y="6628"/>
                        <a:pt x="22470" y="6588"/>
                        <a:pt x="22460" y="6558"/>
                      </a:cubicBezTo>
                      <a:cubicBezTo>
                        <a:pt x="22440" y="6508"/>
                        <a:pt x="22460" y="6458"/>
                        <a:pt x="22490" y="6428"/>
                      </a:cubicBezTo>
                      <a:cubicBezTo>
                        <a:pt x="22521" y="6398"/>
                        <a:pt x="22551" y="6385"/>
                        <a:pt x="22586" y="6385"/>
                      </a:cubicBezTo>
                      <a:cubicBezTo>
                        <a:pt x="22597" y="6385"/>
                        <a:pt x="22608" y="6386"/>
                        <a:pt x="22620" y="6388"/>
                      </a:cubicBezTo>
                      <a:cubicBezTo>
                        <a:pt x="22650" y="6398"/>
                        <a:pt x="22670" y="6408"/>
                        <a:pt x="22700" y="6408"/>
                      </a:cubicBezTo>
                      <a:lnTo>
                        <a:pt x="22710" y="6408"/>
                      </a:lnTo>
                      <a:cubicBezTo>
                        <a:pt x="22720" y="6408"/>
                        <a:pt x="22730" y="6408"/>
                        <a:pt x="22740" y="6418"/>
                      </a:cubicBezTo>
                      <a:cubicBezTo>
                        <a:pt x="22790" y="6418"/>
                        <a:pt x="22850" y="6418"/>
                        <a:pt x="22900" y="6408"/>
                      </a:cubicBezTo>
                      <a:lnTo>
                        <a:pt x="22900" y="6408"/>
                      </a:lnTo>
                      <a:cubicBezTo>
                        <a:pt x="22886" y="6412"/>
                        <a:pt x="22883" y="6413"/>
                        <a:pt x="22885" y="6413"/>
                      </a:cubicBezTo>
                      <a:cubicBezTo>
                        <a:pt x="22888" y="6413"/>
                        <a:pt x="22910" y="6408"/>
                        <a:pt x="22910" y="6408"/>
                      </a:cubicBezTo>
                      <a:cubicBezTo>
                        <a:pt x="22920" y="6408"/>
                        <a:pt x="22930" y="6398"/>
                        <a:pt x="22940" y="6398"/>
                      </a:cubicBezTo>
                      <a:cubicBezTo>
                        <a:pt x="22970" y="6398"/>
                        <a:pt x="23000" y="6388"/>
                        <a:pt x="23020" y="6378"/>
                      </a:cubicBezTo>
                      <a:cubicBezTo>
                        <a:pt x="23040" y="6378"/>
                        <a:pt x="23050" y="6368"/>
                        <a:pt x="23060" y="6368"/>
                      </a:cubicBezTo>
                      <a:cubicBezTo>
                        <a:pt x="23060" y="6358"/>
                        <a:pt x="23070" y="6358"/>
                        <a:pt x="23070" y="6358"/>
                      </a:cubicBezTo>
                      <a:cubicBezTo>
                        <a:pt x="23100" y="6348"/>
                        <a:pt x="23120" y="6338"/>
                        <a:pt x="23150" y="6318"/>
                      </a:cubicBezTo>
                      <a:cubicBezTo>
                        <a:pt x="23171" y="6306"/>
                        <a:pt x="23192" y="6300"/>
                        <a:pt x="23213" y="6300"/>
                      </a:cubicBezTo>
                      <a:cubicBezTo>
                        <a:pt x="23293" y="6300"/>
                        <a:pt x="23364" y="6381"/>
                        <a:pt x="23340" y="6468"/>
                      </a:cubicBezTo>
                      <a:cubicBezTo>
                        <a:pt x="23300" y="6608"/>
                        <a:pt x="23200" y="6728"/>
                        <a:pt x="23070" y="6788"/>
                      </a:cubicBezTo>
                      <a:cubicBezTo>
                        <a:pt x="23070" y="6798"/>
                        <a:pt x="23070" y="6798"/>
                        <a:pt x="23060" y="6798"/>
                      </a:cubicBezTo>
                      <a:cubicBezTo>
                        <a:pt x="23510" y="6898"/>
                        <a:pt x="23950" y="6998"/>
                        <a:pt x="24390" y="7088"/>
                      </a:cubicBezTo>
                      <a:cubicBezTo>
                        <a:pt x="24899" y="7188"/>
                        <a:pt x="25409" y="7288"/>
                        <a:pt x="25909" y="7388"/>
                      </a:cubicBezTo>
                      <a:cubicBezTo>
                        <a:pt x="25889" y="7368"/>
                        <a:pt x="25869" y="7358"/>
                        <a:pt x="25849" y="7348"/>
                      </a:cubicBezTo>
                      <a:cubicBezTo>
                        <a:pt x="25379" y="7078"/>
                        <a:pt x="24869" y="6908"/>
                        <a:pt x="24359" y="6738"/>
                      </a:cubicBezTo>
                      <a:cubicBezTo>
                        <a:pt x="24350" y="6748"/>
                        <a:pt x="24330" y="6748"/>
                        <a:pt x="24319" y="6758"/>
                      </a:cubicBezTo>
                      <a:cubicBezTo>
                        <a:pt x="24290" y="6768"/>
                        <a:pt x="24270" y="6768"/>
                        <a:pt x="24239" y="6778"/>
                      </a:cubicBezTo>
                      <a:cubicBezTo>
                        <a:pt x="24197" y="6784"/>
                        <a:pt x="24155" y="6794"/>
                        <a:pt x="24112" y="6794"/>
                      </a:cubicBezTo>
                      <a:cubicBezTo>
                        <a:pt x="24085" y="6794"/>
                        <a:pt x="24057" y="6790"/>
                        <a:pt x="24030" y="6778"/>
                      </a:cubicBezTo>
                      <a:cubicBezTo>
                        <a:pt x="23939" y="6748"/>
                        <a:pt x="23870" y="6688"/>
                        <a:pt x="23850" y="6598"/>
                      </a:cubicBezTo>
                      <a:cubicBezTo>
                        <a:pt x="23830" y="6538"/>
                        <a:pt x="23839" y="6478"/>
                        <a:pt x="23870" y="6418"/>
                      </a:cubicBezTo>
                      <a:cubicBezTo>
                        <a:pt x="23859" y="6398"/>
                        <a:pt x="23859" y="6378"/>
                        <a:pt x="23850" y="6358"/>
                      </a:cubicBezTo>
                      <a:cubicBezTo>
                        <a:pt x="21660" y="5818"/>
                        <a:pt x="19472" y="5278"/>
                        <a:pt x="17293" y="4689"/>
                      </a:cubicBezTo>
                      <a:cubicBezTo>
                        <a:pt x="12015" y="3279"/>
                        <a:pt x="6778" y="1711"/>
                        <a:pt x="1480" y="371"/>
                      </a:cubicBezTo>
                      <a:cubicBezTo>
                        <a:pt x="990" y="241"/>
                        <a:pt x="490" y="12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22"/>
                <p:cNvSpPr/>
                <p:nvPr/>
              </p:nvSpPr>
              <p:spPr>
                <a:xfrm>
                  <a:off x="1614447" y="1848493"/>
                  <a:ext cx="820093" cy="287534"/>
                </a:xfrm>
                <a:custGeom>
                  <a:rect b="b" l="l" r="r" t="t"/>
                  <a:pathLst>
                    <a:path extrusionOk="0" h="5709" w="16283">
                      <a:moveTo>
                        <a:pt x="240" y="1"/>
                      </a:moveTo>
                      <a:cubicBezTo>
                        <a:pt x="230" y="11"/>
                        <a:pt x="230" y="21"/>
                        <a:pt x="220" y="31"/>
                      </a:cubicBezTo>
                      <a:cubicBezTo>
                        <a:pt x="150" y="151"/>
                        <a:pt x="80" y="261"/>
                        <a:pt x="0" y="381"/>
                      </a:cubicBezTo>
                      <a:cubicBezTo>
                        <a:pt x="2829" y="1491"/>
                        <a:pt x="5678" y="2530"/>
                        <a:pt x="8556" y="3499"/>
                      </a:cubicBezTo>
                      <a:cubicBezTo>
                        <a:pt x="10116" y="4029"/>
                        <a:pt x="11695" y="4489"/>
                        <a:pt x="13274" y="4949"/>
                      </a:cubicBezTo>
                      <a:cubicBezTo>
                        <a:pt x="14274" y="5229"/>
                        <a:pt x="15253" y="5569"/>
                        <a:pt x="16282" y="5709"/>
                      </a:cubicBezTo>
                      <a:cubicBezTo>
                        <a:pt x="15043" y="5358"/>
                        <a:pt x="13883" y="4789"/>
                        <a:pt x="12674" y="4349"/>
                      </a:cubicBezTo>
                      <a:cubicBezTo>
                        <a:pt x="11045" y="3719"/>
                        <a:pt x="9396" y="3179"/>
                        <a:pt x="7746" y="2610"/>
                      </a:cubicBezTo>
                      <a:cubicBezTo>
                        <a:pt x="5807" y="1960"/>
                        <a:pt x="3908" y="1231"/>
                        <a:pt x="1979" y="561"/>
                      </a:cubicBezTo>
                      <a:cubicBezTo>
                        <a:pt x="1400" y="361"/>
                        <a:pt x="820" y="181"/>
                        <a:pt x="24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22"/>
                <p:cNvSpPr/>
                <p:nvPr/>
              </p:nvSpPr>
              <p:spPr>
                <a:xfrm>
                  <a:off x="395667" y="1385891"/>
                  <a:ext cx="876502" cy="344849"/>
                </a:xfrm>
                <a:custGeom>
                  <a:rect b="b" l="l" r="r" t="t"/>
                  <a:pathLst>
                    <a:path extrusionOk="0" h="6847" w="17403">
                      <a:moveTo>
                        <a:pt x="0" y="1"/>
                      </a:moveTo>
                      <a:lnTo>
                        <a:pt x="0" y="1"/>
                      </a:lnTo>
                      <a:cubicBezTo>
                        <a:pt x="71" y="30"/>
                        <a:pt x="131" y="61"/>
                        <a:pt x="200" y="100"/>
                      </a:cubicBezTo>
                      <a:cubicBezTo>
                        <a:pt x="4238" y="2120"/>
                        <a:pt x="8416" y="3768"/>
                        <a:pt x="12674" y="5278"/>
                      </a:cubicBezTo>
                      <a:cubicBezTo>
                        <a:pt x="14244" y="5827"/>
                        <a:pt x="15853" y="6267"/>
                        <a:pt x="17403" y="6847"/>
                      </a:cubicBezTo>
                      <a:cubicBezTo>
                        <a:pt x="16193" y="6178"/>
                        <a:pt x="14913" y="5638"/>
                        <a:pt x="13644" y="5108"/>
                      </a:cubicBezTo>
                      <a:cubicBezTo>
                        <a:pt x="12315" y="4558"/>
                        <a:pt x="10995" y="4019"/>
                        <a:pt x="9646" y="3528"/>
                      </a:cubicBezTo>
                      <a:cubicBezTo>
                        <a:pt x="6728" y="2389"/>
                        <a:pt x="3799" y="1310"/>
                        <a:pt x="840" y="290"/>
                      </a:cubicBezTo>
                      <a:cubicBezTo>
                        <a:pt x="560" y="200"/>
                        <a:pt x="280" y="10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22"/>
                <p:cNvSpPr/>
                <p:nvPr/>
              </p:nvSpPr>
              <p:spPr>
                <a:xfrm>
                  <a:off x="2349926" y="2411874"/>
                  <a:ext cx="284462" cy="29967"/>
                </a:xfrm>
                <a:custGeom>
                  <a:rect b="b" l="l" r="r" t="t"/>
                  <a:pathLst>
                    <a:path extrusionOk="0" h="595" w="5648">
                      <a:moveTo>
                        <a:pt x="0" y="0"/>
                      </a:moveTo>
                      <a:cubicBezTo>
                        <a:pt x="0" y="10"/>
                        <a:pt x="11" y="10"/>
                        <a:pt x="11" y="10"/>
                      </a:cubicBezTo>
                      <a:cubicBezTo>
                        <a:pt x="31" y="40"/>
                        <a:pt x="51" y="80"/>
                        <a:pt x="60" y="110"/>
                      </a:cubicBezTo>
                      <a:lnTo>
                        <a:pt x="111" y="240"/>
                      </a:lnTo>
                      <a:cubicBezTo>
                        <a:pt x="140" y="380"/>
                        <a:pt x="120" y="489"/>
                        <a:pt x="51" y="580"/>
                      </a:cubicBezTo>
                      <a:cubicBezTo>
                        <a:pt x="447" y="590"/>
                        <a:pt x="844" y="595"/>
                        <a:pt x="1240" y="595"/>
                      </a:cubicBezTo>
                      <a:cubicBezTo>
                        <a:pt x="2712" y="595"/>
                        <a:pt x="4183" y="530"/>
                        <a:pt x="5648" y="460"/>
                      </a:cubicBezTo>
                      <a:cubicBezTo>
                        <a:pt x="3769" y="240"/>
                        <a:pt x="1890" y="9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22"/>
                <p:cNvSpPr/>
                <p:nvPr/>
              </p:nvSpPr>
              <p:spPr>
                <a:xfrm>
                  <a:off x="697705" y="2278407"/>
                  <a:ext cx="1111606" cy="115386"/>
                </a:xfrm>
                <a:custGeom>
                  <a:rect b="b" l="l" r="r" t="t"/>
                  <a:pathLst>
                    <a:path extrusionOk="0" h="2291" w="22071">
                      <a:moveTo>
                        <a:pt x="1" y="1"/>
                      </a:moveTo>
                      <a:cubicBezTo>
                        <a:pt x="60" y="71"/>
                        <a:pt x="120" y="141"/>
                        <a:pt x="180" y="201"/>
                      </a:cubicBezTo>
                      <a:cubicBezTo>
                        <a:pt x="340" y="361"/>
                        <a:pt x="511" y="531"/>
                        <a:pt x="680" y="691"/>
                      </a:cubicBezTo>
                      <a:cubicBezTo>
                        <a:pt x="3429" y="980"/>
                        <a:pt x="6198" y="1220"/>
                        <a:pt x="8956" y="1451"/>
                      </a:cubicBezTo>
                      <a:cubicBezTo>
                        <a:pt x="11745" y="1650"/>
                        <a:pt x="14524" y="1980"/>
                        <a:pt x="17312" y="2160"/>
                      </a:cubicBezTo>
                      <a:cubicBezTo>
                        <a:pt x="18892" y="2260"/>
                        <a:pt x="20481" y="2270"/>
                        <a:pt x="22070" y="2290"/>
                      </a:cubicBezTo>
                      <a:cubicBezTo>
                        <a:pt x="22061" y="2280"/>
                        <a:pt x="22050" y="2280"/>
                        <a:pt x="22041" y="2260"/>
                      </a:cubicBezTo>
                      <a:lnTo>
                        <a:pt x="21950" y="2200"/>
                      </a:lnTo>
                      <a:cubicBezTo>
                        <a:pt x="21950" y="2190"/>
                        <a:pt x="21950" y="2190"/>
                        <a:pt x="21941" y="2190"/>
                      </a:cubicBezTo>
                      <a:cubicBezTo>
                        <a:pt x="21910" y="2160"/>
                        <a:pt x="21921" y="2110"/>
                        <a:pt x="21950" y="2090"/>
                      </a:cubicBezTo>
                      <a:cubicBezTo>
                        <a:pt x="21930" y="2060"/>
                        <a:pt x="21941" y="2020"/>
                        <a:pt x="21970" y="2010"/>
                      </a:cubicBezTo>
                      <a:cubicBezTo>
                        <a:pt x="19762" y="1680"/>
                        <a:pt x="17532" y="1500"/>
                        <a:pt x="15304" y="1320"/>
                      </a:cubicBezTo>
                      <a:cubicBezTo>
                        <a:pt x="12245" y="1040"/>
                        <a:pt x="9176" y="811"/>
                        <a:pt x="6118" y="571"/>
                      </a:cubicBezTo>
                      <a:cubicBezTo>
                        <a:pt x="4079" y="411"/>
                        <a:pt x="2030" y="22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22"/>
                <p:cNvSpPr/>
                <p:nvPr/>
              </p:nvSpPr>
              <p:spPr>
                <a:xfrm>
                  <a:off x="184738" y="2232626"/>
                  <a:ext cx="505463" cy="76051"/>
                </a:xfrm>
                <a:custGeom>
                  <a:rect b="b" l="l" r="r" t="t"/>
                  <a:pathLst>
                    <a:path extrusionOk="0" h="1510" w="10036">
                      <a:moveTo>
                        <a:pt x="1" y="1"/>
                      </a:moveTo>
                      <a:lnTo>
                        <a:pt x="1" y="1"/>
                      </a:lnTo>
                      <a:cubicBezTo>
                        <a:pt x="261" y="50"/>
                        <a:pt x="520" y="90"/>
                        <a:pt x="780" y="141"/>
                      </a:cubicBezTo>
                      <a:cubicBezTo>
                        <a:pt x="2679" y="450"/>
                        <a:pt x="4579" y="790"/>
                        <a:pt x="6478" y="1080"/>
                      </a:cubicBezTo>
                      <a:cubicBezTo>
                        <a:pt x="7657" y="1230"/>
                        <a:pt x="8846" y="1380"/>
                        <a:pt x="10036" y="1510"/>
                      </a:cubicBezTo>
                      <a:cubicBezTo>
                        <a:pt x="9906" y="1360"/>
                        <a:pt x="9776" y="1220"/>
                        <a:pt x="9646" y="1080"/>
                      </a:cubicBezTo>
                      <a:cubicBezTo>
                        <a:pt x="9586" y="1010"/>
                        <a:pt x="9566" y="930"/>
                        <a:pt x="9586" y="850"/>
                      </a:cubicBezTo>
                      <a:cubicBezTo>
                        <a:pt x="9556" y="850"/>
                        <a:pt x="9526" y="840"/>
                        <a:pt x="9486" y="840"/>
                      </a:cubicBezTo>
                      <a:cubicBezTo>
                        <a:pt x="6877" y="540"/>
                        <a:pt x="4259" y="241"/>
                        <a:pt x="1630" y="90"/>
                      </a:cubicBezTo>
                      <a:cubicBezTo>
                        <a:pt x="1090" y="61"/>
                        <a:pt x="550" y="3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22"/>
                <p:cNvSpPr/>
                <p:nvPr/>
              </p:nvSpPr>
              <p:spPr>
                <a:xfrm>
                  <a:off x="427397" y="1714623"/>
                  <a:ext cx="266330" cy="82599"/>
                </a:xfrm>
                <a:custGeom>
                  <a:rect b="b" l="l" r="r" t="t"/>
                  <a:pathLst>
                    <a:path extrusionOk="0" h="1640" w="5288">
                      <a:moveTo>
                        <a:pt x="180" y="0"/>
                      </a:moveTo>
                      <a:cubicBezTo>
                        <a:pt x="150" y="140"/>
                        <a:pt x="110" y="280"/>
                        <a:pt x="70" y="410"/>
                      </a:cubicBezTo>
                      <a:cubicBezTo>
                        <a:pt x="60" y="450"/>
                        <a:pt x="40" y="480"/>
                        <a:pt x="30" y="510"/>
                      </a:cubicBezTo>
                      <a:cubicBezTo>
                        <a:pt x="20" y="540"/>
                        <a:pt x="10" y="580"/>
                        <a:pt x="0" y="610"/>
                      </a:cubicBezTo>
                      <a:cubicBezTo>
                        <a:pt x="1729" y="1090"/>
                        <a:pt x="3508" y="1430"/>
                        <a:pt x="5288" y="1639"/>
                      </a:cubicBezTo>
                      <a:cubicBezTo>
                        <a:pt x="3588" y="1100"/>
                        <a:pt x="1909" y="480"/>
                        <a:pt x="18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22"/>
                <p:cNvSpPr/>
                <p:nvPr/>
              </p:nvSpPr>
              <p:spPr>
                <a:xfrm>
                  <a:off x="160060" y="1645673"/>
                  <a:ext cx="213497" cy="83052"/>
                </a:xfrm>
                <a:custGeom>
                  <a:rect b="b" l="l" r="r" t="t"/>
                  <a:pathLst>
                    <a:path extrusionOk="0" h="1649" w="4239">
                      <a:moveTo>
                        <a:pt x="1" y="0"/>
                      </a:moveTo>
                      <a:cubicBezTo>
                        <a:pt x="160" y="80"/>
                        <a:pt x="311" y="150"/>
                        <a:pt x="471" y="220"/>
                      </a:cubicBezTo>
                      <a:cubicBezTo>
                        <a:pt x="1680" y="769"/>
                        <a:pt x="2930" y="1249"/>
                        <a:pt x="4199" y="1649"/>
                      </a:cubicBezTo>
                      <a:cubicBezTo>
                        <a:pt x="4179" y="1599"/>
                        <a:pt x="4169" y="1529"/>
                        <a:pt x="4179" y="1459"/>
                      </a:cubicBezTo>
                      <a:cubicBezTo>
                        <a:pt x="4199" y="1329"/>
                        <a:pt x="4229" y="1189"/>
                        <a:pt x="4239" y="1060"/>
                      </a:cubicBezTo>
                      <a:cubicBezTo>
                        <a:pt x="2910" y="740"/>
                        <a:pt x="1570" y="480"/>
                        <a:pt x="260" y="80"/>
                      </a:cubicBezTo>
                      <a:cubicBezTo>
                        <a:pt x="171" y="50"/>
                        <a:pt x="80" y="3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22"/>
                <p:cNvSpPr/>
                <p:nvPr/>
              </p:nvSpPr>
              <p:spPr>
                <a:xfrm>
                  <a:off x="6409941" y="2561358"/>
                  <a:ext cx="267891" cy="28204"/>
                </a:xfrm>
                <a:custGeom>
                  <a:rect b="b" l="l" r="r" t="t"/>
                  <a:pathLst>
                    <a:path extrusionOk="0" h="560" w="5319">
                      <a:moveTo>
                        <a:pt x="221" y="0"/>
                      </a:moveTo>
                      <a:cubicBezTo>
                        <a:pt x="161" y="191"/>
                        <a:pt x="81" y="380"/>
                        <a:pt x="1" y="560"/>
                      </a:cubicBezTo>
                      <a:cubicBezTo>
                        <a:pt x="1720" y="500"/>
                        <a:pt x="3439" y="380"/>
                        <a:pt x="5158" y="180"/>
                      </a:cubicBezTo>
                      <a:cubicBezTo>
                        <a:pt x="5208" y="171"/>
                        <a:pt x="5268" y="160"/>
                        <a:pt x="5318" y="160"/>
                      </a:cubicBezTo>
                      <a:cubicBezTo>
                        <a:pt x="4568" y="140"/>
                        <a:pt x="3819" y="111"/>
                        <a:pt x="3069" y="91"/>
                      </a:cubicBezTo>
                      <a:lnTo>
                        <a:pt x="221" y="0"/>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22"/>
                <p:cNvSpPr/>
                <p:nvPr/>
              </p:nvSpPr>
              <p:spPr>
                <a:xfrm>
                  <a:off x="6362095" y="2762716"/>
                  <a:ext cx="349432" cy="95190"/>
                </a:xfrm>
                <a:custGeom>
                  <a:rect b="b" l="l" r="r" t="t"/>
                  <a:pathLst>
                    <a:path extrusionOk="0" h="1890" w="6938">
                      <a:moveTo>
                        <a:pt x="111" y="0"/>
                      </a:moveTo>
                      <a:cubicBezTo>
                        <a:pt x="131" y="171"/>
                        <a:pt x="91" y="360"/>
                        <a:pt x="1" y="520"/>
                      </a:cubicBezTo>
                      <a:cubicBezTo>
                        <a:pt x="451" y="640"/>
                        <a:pt x="911" y="750"/>
                        <a:pt x="1360" y="850"/>
                      </a:cubicBezTo>
                      <a:cubicBezTo>
                        <a:pt x="3199" y="1280"/>
                        <a:pt x="5069" y="1580"/>
                        <a:pt x="6938" y="1890"/>
                      </a:cubicBezTo>
                      <a:cubicBezTo>
                        <a:pt x="5049" y="1260"/>
                        <a:pt x="3150" y="690"/>
                        <a:pt x="1211" y="231"/>
                      </a:cubicBezTo>
                      <a:cubicBezTo>
                        <a:pt x="851" y="151"/>
                        <a:pt x="481" y="71"/>
                        <a:pt x="11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22"/>
                <p:cNvSpPr/>
                <p:nvPr/>
              </p:nvSpPr>
              <p:spPr>
                <a:xfrm>
                  <a:off x="6510117" y="2701271"/>
                  <a:ext cx="335834" cy="31831"/>
                </a:xfrm>
                <a:custGeom>
                  <a:rect b="b" l="l" r="r" t="t"/>
                  <a:pathLst>
                    <a:path extrusionOk="0" h="632" w="6668">
                      <a:moveTo>
                        <a:pt x="4511" y="0"/>
                      </a:moveTo>
                      <a:cubicBezTo>
                        <a:pt x="3005" y="0"/>
                        <a:pt x="1500" y="65"/>
                        <a:pt x="0" y="141"/>
                      </a:cubicBezTo>
                      <a:cubicBezTo>
                        <a:pt x="2060" y="391"/>
                        <a:pt x="4139" y="551"/>
                        <a:pt x="6208" y="621"/>
                      </a:cubicBezTo>
                      <a:cubicBezTo>
                        <a:pt x="6368" y="621"/>
                        <a:pt x="6517" y="631"/>
                        <a:pt x="6668" y="631"/>
                      </a:cubicBezTo>
                      <a:cubicBezTo>
                        <a:pt x="6517" y="471"/>
                        <a:pt x="6517" y="201"/>
                        <a:pt x="6668" y="61"/>
                      </a:cubicBezTo>
                      <a:cubicBezTo>
                        <a:pt x="6417" y="41"/>
                        <a:pt x="6178" y="31"/>
                        <a:pt x="5928" y="21"/>
                      </a:cubicBezTo>
                      <a:cubicBezTo>
                        <a:pt x="5456" y="7"/>
                        <a:pt x="4983" y="0"/>
                        <a:pt x="451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22"/>
                <p:cNvSpPr/>
                <p:nvPr/>
              </p:nvSpPr>
              <p:spPr>
                <a:xfrm>
                  <a:off x="8447252" y="2834184"/>
                  <a:ext cx="512061" cy="76555"/>
                </a:xfrm>
                <a:custGeom>
                  <a:rect b="b" l="l" r="r" t="t"/>
                  <a:pathLst>
                    <a:path extrusionOk="0" h="1520" w="10167">
                      <a:moveTo>
                        <a:pt x="0" y="1"/>
                      </a:moveTo>
                      <a:lnTo>
                        <a:pt x="0" y="1"/>
                      </a:lnTo>
                      <a:cubicBezTo>
                        <a:pt x="191" y="171"/>
                        <a:pt x="360" y="351"/>
                        <a:pt x="471" y="560"/>
                      </a:cubicBezTo>
                      <a:cubicBezTo>
                        <a:pt x="491" y="600"/>
                        <a:pt x="500" y="631"/>
                        <a:pt x="500" y="660"/>
                      </a:cubicBezTo>
                      <a:cubicBezTo>
                        <a:pt x="560" y="671"/>
                        <a:pt x="620" y="671"/>
                        <a:pt x="680" y="680"/>
                      </a:cubicBezTo>
                      <a:cubicBezTo>
                        <a:pt x="3299" y="980"/>
                        <a:pt x="5918" y="1280"/>
                        <a:pt x="8547" y="1430"/>
                      </a:cubicBezTo>
                      <a:lnTo>
                        <a:pt x="10166" y="1520"/>
                      </a:lnTo>
                      <a:cubicBezTo>
                        <a:pt x="9906" y="1470"/>
                        <a:pt x="9646" y="1430"/>
                        <a:pt x="9396" y="1390"/>
                      </a:cubicBezTo>
                      <a:cubicBezTo>
                        <a:pt x="7497" y="1071"/>
                        <a:pt x="5598" y="731"/>
                        <a:pt x="3689" y="451"/>
                      </a:cubicBezTo>
                      <a:cubicBezTo>
                        <a:pt x="2459" y="281"/>
                        <a:pt x="1230" y="14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22"/>
                <p:cNvSpPr/>
                <p:nvPr/>
              </p:nvSpPr>
              <p:spPr>
                <a:xfrm>
                  <a:off x="7681051" y="2767249"/>
                  <a:ext cx="757187" cy="96701"/>
                </a:xfrm>
                <a:custGeom>
                  <a:rect b="b" l="l" r="r" t="t"/>
                  <a:pathLst>
                    <a:path extrusionOk="0" h="1920" w="15034">
                      <a:moveTo>
                        <a:pt x="631" y="1"/>
                      </a:moveTo>
                      <a:cubicBezTo>
                        <a:pt x="491" y="281"/>
                        <a:pt x="251" y="510"/>
                        <a:pt x="1" y="630"/>
                      </a:cubicBezTo>
                      <a:cubicBezTo>
                        <a:pt x="3019" y="910"/>
                        <a:pt x="6058" y="1140"/>
                        <a:pt x="9087" y="1370"/>
                      </a:cubicBezTo>
                      <a:cubicBezTo>
                        <a:pt x="11066" y="1530"/>
                        <a:pt x="13054" y="1710"/>
                        <a:pt x="15034" y="1920"/>
                      </a:cubicBezTo>
                      <a:cubicBezTo>
                        <a:pt x="14804" y="1680"/>
                        <a:pt x="14564" y="1440"/>
                        <a:pt x="14314" y="1230"/>
                      </a:cubicBezTo>
                      <a:cubicBezTo>
                        <a:pt x="11635" y="950"/>
                        <a:pt x="8936" y="720"/>
                        <a:pt x="6248" y="500"/>
                      </a:cubicBezTo>
                      <a:cubicBezTo>
                        <a:pt x="4369" y="361"/>
                        <a:pt x="2499" y="170"/>
                        <a:pt x="63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22"/>
                <p:cNvSpPr/>
                <p:nvPr/>
              </p:nvSpPr>
              <p:spPr>
                <a:xfrm>
                  <a:off x="7240610" y="2747103"/>
                  <a:ext cx="417878" cy="50415"/>
                </a:xfrm>
                <a:custGeom>
                  <a:rect b="b" l="l" r="r" t="t"/>
                  <a:pathLst>
                    <a:path extrusionOk="0" h="1001" w="8297">
                      <a:moveTo>
                        <a:pt x="0" y="1"/>
                      </a:moveTo>
                      <a:lnTo>
                        <a:pt x="0" y="1"/>
                      </a:lnTo>
                      <a:cubicBezTo>
                        <a:pt x="2739" y="530"/>
                        <a:pt x="5518" y="770"/>
                        <a:pt x="8296" y="1000"/>
                      </a:cubicBezTo>
                      <a:cubicBezTo>
                        <a:pt x="8266" y="970"/>
                        <a:pt x="8236" y="940"/>
                        <a:pt x="8226" y="900"/>
                      </a:cubicBezTo>
                      <a:cubicBezTo>
                        <a:pt x="8126" y="701"/>
                        <a:pt x="8006" y="501"/>
                        <a:pt x="7926" y="281"/>
                      </a:cubicBezTo>
                      <a:cubicBezTo>
                        <a:pt x="7497" y="250"/>
                        <a:pt x="7066" y="210"/>
                        <a:pt x="6637" y="190"/>
                      </a:cubicBezTo>
                      <a:cubicBezTo>
                        <a:pt x="4428" y="41"/>
                        <a:pt x="2209" y="8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22"/>
                <p:cNvSpPr/>
                <p:nvPr/>
              </p:nvSpPr>
              <p:spPr>
                <a:xfrm>
                  <a:off x="6374182" y="1600848"/>
                  <a:ext cx="396775" cy="233140"/>
                </a:xfrm>
                <a:custGeom>
                  <a:rect b="b" l="l" r="r" t="t"/>
                  <a:pathLst>
                    <a:path extrusionOk="0" h="4629" w="7878">
                      <a:moveTo>
                        <a:pt x="7877" y="0"/>
                      </a:moveTo>
                      <a:lnTo>
                        <a:pt x="7877" y="0"/>
                      </a:lnTo>
                      <a:cubicBezTo>
                        <a:pt x="7797" y="40"/>
                        <a:pt x="7717" y="80"/>
                        <a:pt x="7637" y="110"/>
                      </a:cubicBezTo>
                      <a:cubicBezTo>
                        <a:pt x="6048" y="870"/>
                        <a:pt x="4459" y="1610"/>
                        <a:pt x="2899" y="2409"/>
                      </a:cubicBezTo>
                      <a:cubicBezTo>
                        <a:pt x="1920" y="2899"/>
                        <a:pt x="960" y="3429"/>
                        <a:pt x="1" y="3958"/>
                      </a:cubicBezTo>
                      <a:cubicBezTo>
                        <a:pt x="41" y="4018"/>
                        <a:pt x="61" y="4089"/>
                        <a:pt x="71" y="4158"/>
                      </a:cubicBezTo>
                      <a:cubicBezTo>
                        <a:pt x="81" y="4318"/>
                        <a:pt x="61" y="4478"/>
                        <a:pt x="11" y="4628"/>
                      </a:cubicBezTo>
                      <a:cubicBezTo>
                        <a:pt x="900" y="4138"/>
                        <a:pt x="1800" y="3638"/>
                        <a:pt x="2690" y="3139"/>
                      </a:cubicBezTo>
                      <a:cubicBezTo>
                        <a:pt x="4139" y="2329"/>
                        <a:pt x="5549" y="1459"/>
                        <a:pt x="6958" y="580"/>
                      </a:cubicBezTo>
                      <a:cubicBezTo>
                        <a:pt x="7268" y="390"/>
                        <a:pt x="7568" y="190"/>
                        <a:pt x="787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22"/>
                <p:cNvSpPr/>
                <p:nvPr/>
              </p:nvSpPr>
              <p:spPr>
                <a:xfrm>
                  <a:off x="7014068" y="1333562"/>
                  <a:ext cx="246234" cy="151548"/>
                </a:xfrm>
                <a:custGeom>
                  <a:rect b="b" l="l" r="r" t="t"/>
                  <a:pathLst>
                    <a:path extrusionOk="0" h="3009" w="4889">
                      <a:moveTo>
                        <a:pt x="4881" y="1"/>
                      </a:moveTo>
                      <a:lnTo>
                        <a:pt x="4881" y="1"/>
                      </a:lnTo>
                      <a:cubicBezTo>
                        <a:pt x="4865" y="1"/>
                        <a:pt x="4748" y="63"/>
                        <a:pt x="4688" y="90"/>
                      </a:cubicBezTo>
                      <a:cubicBezTo>
                        <a:pt x="3908" y="449"/>
                        <a:pt x="3139" y="820"/>
                        <a:pt x="2369" y="1199"/>
                      </a:cubicBezTo>
                      <a:cubicBezTo>
                        <a:pt x="1719" y="1519"/>
                        <a:pt x="1089" y="1859"/>
                        <a:pt x="460" y="2209"/>
                      </a:cubicBezTo>
                      <a:lnTo>
                        <a:pt x="450" y="2209"/>
                      </a:lnTo>
                      <a:cubicBezTo>
                        <a:pt x="330" y="2488"/>
                        <a:pt x="180" y="2759"/>
                        <a:pt x="0" y="3008"/>
                      </a:cubicBezTo>
                      <a:cubicBezTo>
                        <a:pt x="260" y="2879"/>
                        <a:pt x="510" y="2748"/>
                        <a:pt x="769" y="2608"/>
                      </a:cubicBezTo>
                      <a:cubicBezTo>
                        <a:pt x="2169" y="1849"/>
                        <a:pt x="3488" y="960"/>
                        <a:pt x="4808" y="60"/>
                      </a:cubicBezTo>
                      <a:cubicBezTo>
                        <a:pt x="4871" y="16"/>
                        <a:pt x="4889" y="1"/>
                        <a:pt x="488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22"/>
                <p:cNvSpPr/>
                <p:nvPr/>
              </p:nvSpPr>
              <p:spPr>
                <a:xfrm>
                  <a:off x="7356398" y="904100"/>
                  <a:ext cx="645881" cy="381666"/>
                </a:xfrm>
                <a:custGeom>
                  <a:rect b="b" l="l" r="r" t="t"/>
                  <a:pathLst>
                    <a:path extrusionOk="0" h="7578" w="12824">
                      <a:moveTo>
                        <a:pt x="12694" y="1"/>
                      </a:moveTo>
                      <a:cubicBezTo>
                        <a:pt x="11824" y="431"/>
                        <a:pt x="10955" y="880"/>
                        <a:pt x="10095" y="1330"/>
                      </a:cubicBezTo>
                      <a:cubicBezTo>
                        <a:pt x="6627" y="3249"/>
                        <a:pt x="3288" y="5378"/>
                        <a:pt x="0" y="7577"/>
                      </a:cubicBezTo>
                      <a:cubicBezTo>
                        <a:pt x="2648" y="6298"/>
                        <a:pt x="5218" y="4849"/>
                        <a:pt x="7756" y="3349"/>
                      </a:cubicBezTo>
                      <a:cubicBezTo>
                        <a:pt x="9485" y="2410"/>
                        <a:pt x="11155" y="1390"/>
                        <a:pt x="12824" y="351"/>
                      </a:cubicBezTo>
                      <a:cubicBezTo>
                        <a:pt x="12784" y="231"/>
                        <a:pt x="12734" y="121"/>
                        <a:pt x="1269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22"/>
                <p:cNvSpPr/>
                <p:nvPr/>
              </p:nvSpPr>
              <p:spPr>
                <a:xfrm>
                  <a:off x="5369906" y="1194605"/>
                  <a:ext cx="352908" cy="446083"/>
                </a:xfrm>
                <a:custGeom>
                  <a:rect b="b" l="l" r="r" t="t"/>
                  <a:pathLst>
                    <a:path extrusionOk="0" h="8857" w="7007">
                      <a:moveTo>
                        <a:pt x="7007" y="0"/>
                      </a:moveTo>
                      <a:lnTo>
                        <a:pt x="7007" y="0"/>
                      </a:lnTo>
                      <a:cubicBezTo>
                        <a:pt x="6867" y="150"/>
                        <a:pt x="6737" y="310"/>
                        <a:pt x="6597" y="470"/>
                      </a:cubicBezTo>
                      <a:cubicBezTo>
                        <a:pt x="6038" y="1109"/>
                        <a:pt x="5468" y="1759"/>
                        <a:pt x="4918" y="2409"/>
                      </a:cubicBezTo>
                      <a:cubicBezTo>
                        <a:pt x="3039" y="4608"/>
                        <a:pt x="1660" y="6397"/>
                        <a:pt x="0" y="8856"/>
                      </a:cubicBezTo>
                      <a:cubicBezTo>
                        <a:pt x="1150" y="7677"/>
                        <a:pt x="2299" y="6497"/>
                        <a:pt x="3339" y="5207"/>
                      </a:cubicBezTo>
                      <a:cubicBezTo>
                        <a:pt x="4648" y="3588"/>
                        <a:pt x="5807" y="1849"/>
                        <a:pt x="6937" y="100"/>
                      </a:cubicBezTo>
                      <a:cubicBezTo>
                        <a:pt x="6967" y="70"/>
                        <a:pt x="6987" y="30"/>
                        <a:pt x="700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22"/>
                <p:cNvSpPr/>
                <p:nvPr/>
              </p:nvSpPr>
              <p:spPr>
                <a:xfrm>
                  <a:off x="5767084" y="1009816"/>
                  <a:ext cx="96197" cy="135985"/>
                </a:xfrm>
                <a:custGeom>
                  <a:rect b="b" l="l" r="r" t="t"/>
                  <a:pathLst>
                    <a:path extrusionOk="0" h="2700" w="1910">
                      <a:moveTo>
                        <a:pt x="1760" y="1"/>
                      </a:moveTo>
                      <a:cubicBezTo>
                        <a:pt x="1160" y="891"/>
                        <a:pt x="571" y="1790"/>
                        <a:pt x="0" y="2699"/>
                      </a:cubicBezTo>
                      <a:cubicBezTo>
                        <a:pt x="640" y="1960"/>
                        <a:pt x="1280" y="1220"/>
                        <a:pt x="1910" y="471"/>
                      </a:cubicBezTo>
                      <a:cubicBezTo>
                        <a:pt x="1850" y="320"/>
                        <a:pt x="1800" y="161"/>
                        <a:pt x="176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22"/>
                <p:cNvSpPr/>
                <p:nvPr/>
              </p:nvSpPr>
              <p:spPr>
                <a:xfrm>
                  <a:off x="5950311" y="474186"/>
                  <a:ext cx="343892" cy="445579"/>
                </a:xfrm>
                <a:custGeom>
                  <a:rect b="b" l="l" r="r" t="t"/>
                  <a:pathLst>
                    <a:path extrusionOk="0" h="8847" w="6828">
                      <a:moveTo>
                        <a:pt x="6828" y="1"/>
                      </a:moveTo>
                      <a:lnTo>
                        <a:pt x="6828" y="1"/>
                      </a:lnTo>
                      <a:cubicBezTo>
                        <a:pt x="6648" y="201"/>
                        <a:pt x="6458" y="400"/>
                        <a:pt x="6278" y="611"/>
                      </a:cubicBezTo>
                      <a:cubicBezTo>
                        <a:pt x="5078" y="1960"/>
                        <a:pt x="3899" y="3179"/>
                        <a:pt x="2710" y="4609"/>
                      </a:cubicBezTo>
                      <a:cubicBezTo>
                        <a:pt x="1780" y="5718"/>
                        <a:pt x="871" y="6857"/>
                        <a:pt x="1" y="8017"/>
                      </a:cubicBezTo>
                      <a:cubicBezTo>
                        <a:pt x="131" y="8117"/>
                        <a:pt x="231" y="8297"/>
                        <a:pt x="201" y="8467"/>
                      </a:cubicBezTo>
                      <a:cubicBezTo>
                        <a:pt x="171" y="8587"/>
                        <a:pt x="161" y="8717"/>
                        <a:pt x="151" y="8847"/>
                      </a:cubicBezTo>
                      <a:cubicBezTo>
                        <a:pt x="1410" y="7308"/>
                        <a:pt x="2639" y="5748"/>
                        <a:pt x="3839" y="4169"/>
                      </a:cubicBezTo>
                      <a:cubicBezTo>
                        <a:pt x="4809" y="2839"/>
                        <a:pt x="5648" y="1640"/>
                        <a:pt x="6608" y="311"/>
                      </a:cubicBezTo>
                      <a:cubicBezTo>
                        <a:pt x="6678" y="211"/>
                        <a:pt x="6758" y="101"/>
                        <a:pt x="682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22"/>
                <p:cNvSpPr/>
                <p:nvPr/>
              </p:nvSpPr>
              <p:spPr>
                <a:xfrm>
                  <a:off x="4857443" y="767712"/>
                  <a:ext cx="203878" cy="616216"/>
                </a:xfrm>
                <a:custGeom>
                  <a:rect b="b" l="l" r="r" t="t"/>
                  <a:pathLst>
                    <a:path extrusionOk="0" h="12235" w="4048">
                      <a:moveTo>
                        <a:pt x="4048" y="0"/>
                      </a:moveTo>
                      <a:lnTo>
                        <a:pt x="3928" y="300"/>
                      </a:lnTo>
                      <a:cubicBezTo>
                        <a:pt x="3179" y="2159"/>
                        <a:pt x="2519" y="4038"/>
                        <a:pt x="1919" y="5947"/>
                      </a:cubicBezTo>
                      <a:cubicBezTo>
                        <a:pt x="1240" y="8037"/>
                        <a:pt x="590" y="10125"/>
                        <a:pt x="0" y="12235"/>
                      </a:cubicBezTo>
                      <a:cubicBezTo>
                        <a:pt x="929" y="10285"/>
                        <a:pt x="1799" y="8306"/>
                        <a:pt x="2479" y="6257"/>
                      </a:cubicBezTo>
                      <a:cubicBezTo>
                        <a:pt x="3039" y="4508"/>
                        <a:pt x="3439" y="2709"/>
                        <a:pt x="3838" y="909"/>
                      </a:cubicBezTo>
                      <a:cubicBezTo>
                        <a:pt x="3908" y="610"/>
                        <a:pt x="3978" y="300"/>
                        <a:pt x="404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22"/>
                <p:cNvSpPr/>
                <p:nvPr/>
              </p:nvSpPr>
              <p:spPr>
                <a:xfrm>
                  <a:off x="5212314" y="420345"/>
                  <a:ext cx="462200" cy="951999"/>
                </a:xfrm>
                <a:custGeom>
                  <a:rect b="b" l="l" r="r" t="t"/>
                  <a:pathLst>
                    <a:path extrusionOk="0" h="18902" w="9177">
                      <a:moveTo>
                        <a:pt x="8637" y="0"/>
                      </a:moveTo>
                      <a:cubicBezTo>
                        <a:pt x="7368" y="2539"/>
                        <a:pt x="6178" y="5118"/>
                        <a:pt x="5009" y="7706"/>
                      </a:cubicBezTo>
                      <a:cubicBezTo>
                        <a:pt x="4119" y="9676"/>
                        <a:pt x="3179" y="11625"/>
                        <a:pt x="2310" y="13604"/>
                      </a:cubicBezTo>
                      <a:cubicBezTo>
                        <a:pt x="1540" y="15363"/>
                        <a:pt x="780" y="17142"/>
                        <a:pt x="1" y="18901"/>
                      </a:cubicBezTo>
                      <a:cubicBezTo>
                        <a:pt x="2379" y="15113"/>
                        <a:pt x="4229" y="11035"/>
                        <a:pt x="6108" y="6977"/>
                      </a:cubicBezTo>
                      <a:cubicBezTo>
                        <a:pt x="7028" y="4948"/>
                        <a:pt x="7967" y="2909"/>
                        <a:pt x="8876" y="870"/>
                      </a:cubicBezTo>
                      <a:cubicBezTo>
                        <a:pt x="8976" y="640"/>
                        <a:pt x="9076" y="410"/>
                        <a:pt x="9176" y="170"/>
                      </a:cubicBezTo>
                      <a:cubicBezTo>
                        <a:pt x="9167" y="170"/>
                        <a:pt x="9147" y="170"/>
                        <a:pt x="9136" y="160"/>
                      </a:cubicBezTo>
                      <a:cubicBezTo>
                        <a:pt x="8967" y="100"/>
                        <a:pt x="8807" y="50"/>
                        <a:pt x="863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22"/>
                <p:cNvSpPr/>
                <p:nvPr/>
              </p:nvSpPr>
              <p:spPr>
                <a:xfrm>
                  <a:off x="5902011" y="416820"/>
                  <a:ext cx="1424675" cy="1188110"/>
                </a:xfrm>
                <a:custGeom>
                  <a:rect b="b" l="l" r="r" t="t"/>
                  <a:pathLst>
                    <a:path extrusionOk="0" h="23590" w="28287">
                      <a:moveTo>
                        <a:pt x="28287" y="0"/>
                      </a:moveTo>
                      <a:lnTo>
                        <a:pt x="26998" y="1050"/>
                      </a:lnTo>
                      <a:cubicBezTo>
                        <a:pt x="23109" y="4238"/>
                        <a:pt x="19322" y="7547"/>
                        <a:pt x="15333" y="10606"/>
                      </a:cubicBezTo>
                      <a:cubicBezTo>
                        <a:pt x="13064" y="12354"/>
                        <a:pt x="10606" y="14253"/>
                        <a:pt x="8096" y="16323"/>
                      </a:cubicBezTo>
                      <a:cubicBezTo>
                        <a:pt x="5928" y="18092"/>
                        <a:pt x="3809" y="19931"/>
                        <a:pt x="1650" y="21720"/>
                      </a:cubicBezTo>
                      <a:cubicBezTo>
                        <a:pt x="1090" y="22190"/>
                        <a:pt x="540" y="22670"/>
                        <a:pt x="0" y="23169"/>
                      </a:cubicBezTo>
                      <a:cubicBezTo>
                        <a:pt x="200" y="23249"/>
                        <a:pt x="380" y="23380"/>
                        <a:pt x="530" y="23560"/>
                      </a:cubicBezTo>
                      <a:lnTo>
                        <a:pt x="560" y="23589"/>
                      </a:lnTo>
                      <a:cubicBezTo>
                        <a:pt x="1130" y="23149"/>
                        <a:pt x="1690" y="22700"/>
                        <a:pt x="2249" y="22240"/>
                      </a:cubicBezTo>
                      <a:cubicBezTo>
                        <a:pt x="4538" y="20321"/>
                        <a:pt x="6737" y="18312"/>
                        <a:pt x="9086" y="16463"/>
                      </a:cubicBezTo>
                      <a:cubicBezTo>
                        <a:pt x="12374" y="13834"/>
                        <a:pt x="15683" y="11225"/>
                        <a:pt x="18942" y="8567"/>
                      </a:cubicBezTo>
                      <a:cubicBezTo>
                        <a:pt x="20381" y="7357"/>
                        <a:pt x="21830" y="6168"/>
                        <a:pt x="23229" y="4938"/>
                      </a:cubicBezTo>
                      <a:cubicBezTo>
                        <a:pt x="24249" y="4029"/>
                        <a:pt x="25208" y="3079"/>
                        <a:pt x="26178" y="2130"/>
                      </a:cubicBezTo>
                      <a:cubicBezTo>
                        <a:pt x="26888" y="1419"/>
                        <a:pt x="27598" y="710"/>
                        <a:pt x="2828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22"/>
                <p:cNvSpPr/>
                <p:nvPr/>
              </p:nvSpPr>
              <p:spPr>
                <a:xfrm>
                  <a:off x="6368692" y="872874"/>
                  <a:ext cx="996774" cy="719464"/>
                </a:xfrm>
                <a:custGeom>
                  <a:rect b="b" l="l" r="r" t="t"/>
                  <a:pathLst>
                    <a:path extrusionOk="0" h="14285" w="19791">
                      <a:moveTo>
                        <a:pt x="19791" y="1"/>
                      </a:moveTo>
                      <a:lnTo>
                        <a:pt x="19791" y="1"/>
                      </a:lnTo>
                      <a:cubicBezTo>
                        <a:pt x="19631" y="101"/>
                        <a:pt x="19471" y="211"/>
                        <a:pt x="19311" y="311"/>
                      </a:cubicBezTo>
                      <a:cubicBezTo>
                        <a:pt x="17742" y="1340"/>
                        <a:pt x="16173" y="2360"/>
                        <a:pt x="14643" y="3439"/>
                      </a:cubicBezTo>
                      <a:cubicBezTo>
                        <a:pt x="12754" y="4789"/>
                        <a:pt x="10885" y="6168"/>
                        <a:pt x="9016" y="7528"/>
                      </a:cubicBezTo>
                      <a:cubicBezTo>
                        <a:pt x="5977" y="9747"/>
                        <a:pt x="2908" y="11915"/>
                        <a:pt x="0" y="14285"/>
                      </a:cubicBezTo>
                      <a:cubicBezTo>
                        <a:pt x="1679" y="13275"/>
                        <a:pt x="3388" y="12286"/>
                        <a:pt x="5018" y="11196"/>
                      </a:cubicBezTo>
                      <a:cubicBezTo>
                        <a:pt x="6687" y="10076"/>
                        <a:pt x="8286" y="8857"/>
                        <a:pt x="9925" y="7688"/>
                      </a:cubicBezTo>
                      <a:cubicBezTo>
                        <a:pt x="11635" y="6428"/>
                        <a:pt x="13364" y="5218"/>
                        <a:pt x="15043" y="3919"/>
                      </a:cubicBezTo>
                      <a:cubicBezTo>
                        <a:pt x="16522" y="2780"/>
                        <a:pt x="17941" y="1571"/>
                        <a:pt x="19361" y="361"/>
                      </a:cubicBezTo>
                      <a:cubicBezTo>
                        <a:pt x="19511" y="241"/>
                        <a:pt x="19651" y="121"/>
                        <a:pt x="1979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22"/>
                <p:cNvSpPr/>
                <p:nvPr/>
              </p:nvSpPr>
              <p:spPr>
                <a:xfrm>
                  <a:off x="6052552" y="1758440"/>
                  <a:ext cx="64467" cy="42810"/>
                </a:xfrm>
                <a:custGeom>
                  <a:rect b="b" l="l" r="r" t="t"/>
                  <a:pathLst>
                    <a:path extrusionOk="0" h="850" w="1280">
                      <a:moveTo>
                        <a:pt x="1280" y="0"/>
                      </a:moveTo>
                      <a:cubicBezTo>
                        <a:pt x="849" y="220"/>
                        <a:pt x="420" y="429"/>
                        <a:pt x="0" y="649"/>
                      </a:cubicBezTo>
                      <a:cubicBezTo>
                        <a:pt x="90" y="689"/>
                        <a:pt x="160" y="760"/>
                        <a:pt x="200" y="849"/>
                      </a:cubicBezTo>
                      <a:cubicBezTo>
                        <a:pt x="560" y="569"/>
                        <a:pt x="920" y="290"/>
                        <a:pt x="128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22"/>
                <p:cNvSpPr/>
                <p:nvPr/>
              </p:nvSpPr>
              <p:spPr>
                <a:xfrm>
                  <a:off x="7500341" y="610120"/>
                  <a:ext cx="205439" cy="165701"/>
                </a:xfrm>
                <a:custGeom>
                  <a:rect b="b" l="l" r="r" t="t"/>
                  <a:pathLst>
                    <a:path extrusionOk="0" h="3290" w="4079">
                      <a:moveTo>
                        <a:pt x="4079" y="0"/>
                      </a:moveTo>
                      <a:cubicBezTo>
                        <a:pt x="3369" y="480"/>
                        <a:pt x="2649" y="950"/>
                        <a:pt x="1969" y="1470"/>
                      </a:cubicBezTo>
                      <a:cubicBezTo>
                        <a:pt x="1270" y="2030"/>
                        <a:pt x="620" y="2649"/>
                        <a:pt x="1" y="3289"/>
                      </a:cubicBezTo>
                      <a:cubicBezTo>
                        <a:pt x="790" y="2789"/>
                        <a:pt x="1570" y="2259"/>
                        <a:pt x="2300" y="1660"/>
                      </a:cubicBezTo>
                      <a:cubicBezTo>
                        <a:pt x="2919" y="1140"/>
                        <a:pt x="3509" y="580"/>
                        <a:pt x="407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22"/>
                <p:cNvSpPr/>
                <p:nvPr/>
              </p:nvSpPr>
              <p:spPr>
                <a:xfrm>
                  <a:off x="5498236" y="1600345"/>
                  <a:ext cx="136993" cy="160614"/>
                </a:xfrm>
                <a:custGeom>
                  <a:rect b="b" l="l" r="r" t="t"/>
                  <a:pathLst>
                    <a:path extrusionOk="0" h="3189" w="2720">
                      <a:moveTo>
                        <a:pt x="2690" y="1"/>
                      </a:moveTo>
                      <a:lnTo>
                        <a:pt x="2690" y="1"/>
                      </a:lnTo>
                      <a:cubicBezTo>
                        <a:pt x="1790" y="1060"/>
                        <a:pt x="911" y="2140"/>
                        <a:pt x="1" y="3189"/>
                      </a:cubicBezTo>
                      <a:cubicBezTo>
                        <a:pt x="940" y="2389"/>
                        <a:pt x="1840" y="1549"/>
                        <a:pt x="2720" y="690"/>
                      </a:cubicBezTo>
                      <a:cubicBezTo>
                        <a:pt x="2680" y="460"/>
                        <a:pt x="2670" y="230"/>
                        <a:pt x="269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22"/>
                <p:cNvSpPr/>
                <p:nvPr/>
              </p:nvSpPr>
              <p:spPr>
                <a:xfrm>
                  <a:off x="5699141" y="1201102"/>
                  <a:ext cx="326718" cy="352454"/>
                </a:xfrm>
                <a:custGeom>
                  <a:rect b="b" l="l" r="r" t="t"/>
                  <a:pathLst>
                    <a:path extrusionOk="0" h="6998" w="6487">
                      <a:moveTo>
                        <a:pt x="6387" y="1"/>
                      </a:moveTo>
                      <a:cubicBezTo>
                        <a:pt x="4198" y="2100"/>
                        <a:pt x="2049" y="4229"/>
                        <a:pt x="0" y="6468"/>
                      </a:cubicBezTo>
                      <a:cubicBezTo>
                        <a:pt x="110" y="6568"/>
                        <a:pt x="180" y="6668"/>
                        <a:pt x="240" y="6818"/>
                      </a:cubicBezTo>
                      <a:cubicBezTo>
                        <a:pt x="250" y="6858"/>
                        <a:pt x="260" y="6898"/>
                        <a:pt x="250" y="6928"/>
                      </a:cubicBezTo>
                      <a:cubicBezTo>
                        <a:pt x="290" y="6948"/>
                        <a:pt x="330" y="6978"/>
                        <a:pt x="360" y="6998"/>
                      </a:cubicBezTo>
                      <a:cubicBezTo>
                        <a:pt x="960" y="6388"/>
                        <a:pt x="1560" y="5769"/>
                        <a:pt x="2159" y="5149"/>
                      </a:cubicBezTo>
                      <a:cubicBezTo>
                        <a:pt x="3708" y="3530"/>
                        <a:pt x="5098" y="1770"/>
                        <a:pt x="6487" y="21"/>
                      </a:cubicBezTo>
                      <a:cubicBezTo>
                        <a:pt x="6447" y="11"/>
                        <a:pt x="6417" y="1"/>
                        <a:pt x="638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22"/>
                <p:cNvSpPr/>
                <p:nvPr/>
              </p:nvSpPr>
              <p:spPr>
                <a:xfrm>
                  <a:off x="6120494" y="303046"/>
                  <a:ext cx="710852" cy="804480"/>
                </a:xfrm>
                <a:custGeom>
                  <a:rect b="b" l="l" r="r" t="t"/>
                  <a:pathLst>
                    <a:path extrusionOk="0" h="15973" w="14114">
                      <a:moveTo>
                        <a:pt x="14114" y="0"/>
                      </a:moveTo>
                      <a:cubicBezTo>
                        <a:pt x="13994" y="120"/>
                        <a:pt x="13874" y="230"/>
                        <a:pt x="13754" y="340"/>
                      </a:cubicBezTo>
                      <a:cubicBezTo>
                        <a:pt x="12545" y="1490"/>
                        <a:pt x="11335" y="2639"/>
                        <a:pt x="10215" y="3878"/>
                      </a:cubicBezTo>
                      <a:cubicBezTo>
                        <a:pt x="9016" y="5198"/>
                        <a:pt x="7907" y="6607"/>
                        <a:pt x="6727" y="7947"/>
                      </a:cubicBezTo>
                      <a:cubicBezTo>
                        <a:pt x="5637" y="9226"/>
                        <a:pt x="4468" y="10426"/>
                        <a:pt x="3389" y="11715"/>
                      </a:cubicBezTo>
                      <a:cubicBezTo>
                        <a:pt x="2219" y="13104"/>
                        <a:pt x="1110" y="14524"/>
                        <a:pt x="0" y="15973"/>
                      </a:cubicBezTo>
                      <a:lnTo>
                        <a:pt x="80" y="15973"/>
                      </a:lnTo>
                      <a:cubicBezTo>
                        <a:pt x="2969" y="13184"/>
                        <a:pt x="5697" y="10215"/>
                        <a:pt x="8287" y="7157"/>
                      </a:cubicBezTo>
                      <a:cubicBezTo>
                        <a:pt x="10166" y="4928"/>
                        <a:pt x="11965" y="2629"/>
                        <a:pt x="13814" y="370"/>
                      </a:cubicBezTo>
                      <a:cubicBezTo>
                        <a:pt x="13914" y="250"/>
                        <a:pt x="14014" y="131"/>
                        <a:pt x="14114"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22"/>
                <p:cNvSpPr/>
                <p:nvPr/>
              </p:nvSpPr>
              <p:spPr>
                <a:xfrm>
                  <a:off x="5383001" y="923743"/>
                  <a:ext cx="303097" cy="463207"/>
                </a:xfrm>
                <a:custGeom>
                  <a:rect b="b" l="l" r="r" t="t"/>
                  <a:pathLst>
                    <a:path extrusionOk="0" h="9197" w="6018">
                      <a:moveTo>
                        <a:pt x="6018" y="1"/>
                      </a:moveTo>
                      <a:lnTo>
                        <a:pt x="6018" y="1"/>
                      </a:lnTo>
                      <a:cubicBezTo>
                        <a:pt x="5168" y="1040"/>
                        <a:pt x="3588" y="3239"/>
                        <a:pt x="2619" y="4759"/>
                      </a:cubicBezTo>
                      <a:cubicBezTo>
                        <a:pt x="2039" y="5688"/>
                        <a:pt x="1489" y="6638"/>
                        <a:pt x="950" y="7597"/>
                      </a:cubicBezTo>
                      <a:cubicBezTo>
                        <a:pt x="630" y="8127"/>
                        <a:pt x="360" y="8686"/>
                        <a:pt x="0" y="9197"/>
                      </a:cubicBezTo>
                      <a:cubicBezTo>
                        <a:pt x="500" y="8697"/>
                        <a:pt x="920" y="8127"/>
                        <a:pt x="1360" y="7577"/>
                      </a:cubicBezTo>
                      <a:cubicBezTo>
                        <a:pt x="2099" y="6627"/>
                        <a:pt x="2819" y="5668"/>
                        <a:pt x="3479" y="4659"/>
                      </a:cubicBezTo>
                      <a:cubicBezTo>
                        <a:pt x="4428" y="3169"/>
                        <a:pt x="5208" y="1570"/>
                        <a:pt x="601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22"/>
                <p:cNvSpPr/>
                <p:nvPr/>
              </p:nvSpPr>
              <p:spPr>
                <a:xfrm>
                  <a:off x="5723317" y="140468"/>
                  <a:ext cx="439485" cy="721932"/>
                </a:xfrm>
                <a:custGeom>
                  <a:rect b="b" l="l" r="r" t="t"/>
                  <a:pathLst>
                    <a:path extrusionOk="0" h="14334" w="8726">
                      <a:moveTo>
                        <a:pt x="8726" y="0"/>
                      </a:moveTo>
                      <a:cubicBezTo>
                        <a:pt x="8646" y="120"/>
                        <a:pt x="8576" y="230"/>
                        <a:pt x="8496" y="340"/>
                      </a:cubicBezTo>
                      <a:cubicBezTo>
                        <a:pt x="7437" y="1949"/>
                        <a:pt x="6357" y="3538"/>
                        <a:pt x="5318" y="5158"/>
                      </a:cubicBezTo>
                      <a:cubicBezTo>
                        <a:pt x="3479" y="8176"/>
                        <a:pt x="1739" y="11255"/>
                        <a:pt x="0" y="14333"/>
                      </a:cubicBezTo>
                      <a:cubicBezTo>
                        <a:pt x="3459" y="10085"/>
                        <a:pt x="6197" y="5298"/>
                        <a:pt x="8556" y="360"/>
                      </a:cubicBezTo>
                      <a:cubicBezTo>
                        <a:pt x="8606" y="240"/>
                        <a:pt x="8666" y="120"/>
                        <a:pt x="8726"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22"/>
                <p:cNvSpPr/>
                <p:nvPr/>
              </p:nvSpPr>
              <p:spPr>
                <a:xfrm>
                  <a:off x="5027576" y="910648"/>
                  <a:ext cx="200402" cy="501938"/>
                </a:xfrm>
                <a:custGeom>
                  <a:rect b="b" l="l" r="r" t="t"/>
                  <a:pathLst>
                    <a:path extrusionOk="0" h="9966" w="3979">
                      <a:moveTo>
                        <a:pt x="3979" y="1"/>
                      </a:moveTo>
                      <a:cubicBezTo>
                        <a:pt x="3968" y="31"/>
                        <a:pt x="3948" y="71"/>
                        <a:pt x="3928" y="110"/>
                      </a:cubicBezTo>
                      <a:cubicBezTo>
                        <a:pt x="3799" y="381"/>
                        <a:pt x="3669" y="650"/>
                        <a:pt x="3529" y="921"/>
                      </a:cubicBezTo>
                      <a:cubicBezTo>
                        <a:pt x="3059" y="1860"/>
                        <a:pt x="2589" y="2809"/>
                        <a:pt x="2189" y="3789"/>
                      </a:cubicBezTo>
                      <a:cubicBezTo>
                        <a:pt x="1350" y="5808"/>
                        <a:pt x="670" y="7887"/>
                        <a:pt x="1" y="9966"/>
                      </a:cubicBezTo>
                      <a:cubicBezTo>
                        <a:pt x="870" y="8427"/>
                        <a:pt x="1630" y="6827"/>
                        <a:pt x="2280" y="5188"/>
                      </a:cubicBezTo>
                      <a:cubicBezTo>
                        <a:pt x="2919" y="3529"/>
                        <a:pt x="3419" y="1810"/>
                        <a:pt x="3948" y="110"/>
                      </a:cubicBezTo>
                      <a:cubicBezTo>
                        <a:pt x="3959" y="71"/>
                        <a:pt x="3968" y="41"/>
                        <a:pt x="397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22"/>
                <p:cNvSpPr/>
                <p:nvPr/>
              </p:nvSpPr>
              <p:spPr>
                <a:xfrm>
                  <a:off x="7823029" y="432433"/>
                  <a:ext cx="127423" cy="81088"/>
                </a:xfrm>
                <a:custGeom>
                  <a:rect b="b" l="l" r="r" t="t"/>
                  <a:pathLst>
                    <a:path extrusionOk="0" h="1610" w="2530">
                      <a:moveTo>
                        <a:pt x="2179" y="0"/>
                      </a:moveTo>
                      <a:cubicBezTo>
                        <a:pt x="1450" y="530"/>
                        <a:pt x="720" y="1060"/>
                        <a:pt x="0" y="1609"/>
                      </a:cubicBezTo>
                      <a:cubicBezTo>
                        <a:pt x="840" y="1160"/>
                        <a:pt x="1690" y="730"/>
                        <a:pt x="2530" y="260"/>
                      </a:cubicBezTo>
                      <a:cubicBezTo>
                        <a:pt x="2410" y="170"/>
                        <a:pt x="2299" y="90"/>
                        <a:pt x="217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22"/>
                <p:cNvSpPr/>
                <p:nvPr/>
              </p:nvSpPr>
              <p:spPr>
                <a:xfrm>
                  <a:off x="7991147" y="219440"/>
                  <a:ext cx="261948" cy="188365"/>
                </a:xfrm>
                <a:custGeom>
                  <a:rect b="b" l="l" r="r" t="t"/>
                  <a:pathLst>
                    <a:path extrusionOk="0" h="3740" w="5201">
                      <a:moveTo>
                        <a:pt x="5197" y="1"/>
                      </a:moveTo>
                      <a:cubicBezTo>
                        <a:pt x="5195" y="1"/>
                        <a:pt x="5182" y="9"/>
                        <a:pt x="5149" y="31"/>
                      </a:cubicBezTo>
                      <a:cubicBezTo>
                        <a:pt x="4869" y="191"/>
                        <a:pt x="4599" y="351"/>
                        <a:pt x="4329" y="521"/>
                      </a:cubicBezTo>
                      <a:cubicBezTo>
                        <a:pt x="3190" y="1211"/>
                        <a:pt x="2080" y="1940"/>
                        <a:pt x="980" y="2700"/>
                      </a:cubicBezTo>
                      <a:cubicBezTo>
                        <a:pt x="651" y="2930"/>
                        <a:pt x="331" y="3170"/>
                        <a:pt x="1" y="3399"/>
                      </a:cubicBezTo>
                      <a:cubicBezTo>
                        <a:pt x="151" y="3510"/>
                        <a:pt x="301" y="3619"/>
                        <a:pt x="441" y="3739"/>
                      </a:cubicBezTo>
                      <a:cubicBezTo>
                        <a:pt x="511" y="3690"/>
                        <a:pt x="580" y="3650"/>
                        <a:pt x="651" y="3610"/>
                      </a:cubicBezTo>
                      <a:cubicBezTo>
                        <a:pt x="2230" y="2550"/>
                        <a:pt x="3679" y="1320"/>
                        <a:pt x="5109" y="71"/>
                      </a:cubicBezTo>
                      <a:cubicBezTo>
                        <a:pt x="5123" y="57"/>
                        <a:pt x="5200" y="1"/>
                        <a:pt x="519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22"/>
                <p:cNvSpPr/>
                <p:nvPr/>
              </p:nvSpPr>
              <p:spPr>
                <a:xfrm>
                  <a:off x="6340992" y="219440"/>
                  <a:ext cx="142130" cy="197431"/>
                </a:xfrm>
                <a:custGeom>
                  <a:rect b="b" l="l" r="r" t="t"/>
                  <a:pathLst>
                    <a:path extrusionOk="0" h="3920" w="2822">
                      <a:moveTo>
                        <a:pt x="2818" y="0"/>
                      </a:moveTo>
                      <a:cubicBezTo>
                        <a:pt x="2816" y="0"/>
                        <a:pt x="2806" y="11"/>
                        <a:pt x="2779" y="41"/>
                      </a:cubicBezTo>
                      <a:cubicBezTo>
                        <a:pt x="1639" y="1171"/>
                        <a:pt x="720" y="2490"/>
                        <a:pt x="0" y="3919"/>
                      </a:cubicBezTo>
                      <a:cubicBezTo>
                        <a:pt x="720" y="3090"/>
                        <a:pt x="1419" y="2220"/>
                        <a:pt x="2010" y="1291"/>
                      </a:cubicBezTo>
                      <a:cubicBezTo>
                        <a:pt x="2269" y="901"/>
                        <a:pt x="2519" y="501"/>
                        <a:pt x="2759" y="91"/>
                      </a:cubicBezTo>
                      <a:cubicBezTo>
                        <a:pt x="2773" y="63"/>
                        <a:pt x="2822" y="0"/>
                        <a:pt x="281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22"/>
                <p:cNvSpPr/>
                <p:nvPr/>
              </p:nvSpPr>
              <p:spPr>
                <a:xfrm>
                  <a:off x="5272248" y="453032"/>
                  <a:ext cx="153563" cy="347921"/>
                </a:xfrm>
                <a:custGeom>
                  <a:rect b="b" l="l" r="r" t="t"/>
                  <a:pathLst>
                    <a:path extrusionOk="0" h="6908" w="3049">
                      <a:moveTo>
                        <a:pt x="3049" y="1"/>
                      </a:moveTo>
                      <a:lnTo>
                        <a:pt x="3049" y="1"/>
                      </a:lnTo>
                      <a:cubicBezTo>
                        <a:pt x="2979" y="31"/>
                        <a:pt x="2919" y="61"/>
                        <a:pt x="2859" y="91"/>
                      </a:cubicBezTo>
                      <a:cubicBezTo>
                        <a:pt x="2669" y="191"/>
                        <a:pt x="2479" y="301"/>
                        <a:pt x="2279" y="371"/>
                      </a:cubicBezTo>
                      <a:cubicBezTo>
                        <a:pt x="2199" y="591"/>
                        <a:pt x="2119" y="811"/>
                        <a:pt x="2039" y="1040"/>
                      </a:cubicBezTo>
                      <a:cubicBezTo>
                        <a:pt x="1329" y="2990"/>
                        <a:pt x="630" y="4938"/>
                        <a:pt x="0" y="6908"/>
                      </a:cubicBezTo>
                      <a:cubicBezTo>
                        <a:pt x="960" y="5049"/>
                        <a:pt x="1929" y="3170"/>
                        <a:pt x="2659" y="1200"/>
                      </a:cubicBezTo>
                      <a:cubicBezTo>
                        <a:pt x="2799" y="800"/>
                        <a:pt x="2929" y="401"/>
                        <a:pt x="304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22"/>
                <p:cNvSpPr/>
                <p:nvPr/>
              </p:nvSpPr>
              <p:spPr>
                <a:xfrm>
                  <a:off x="5100554" y="285166"/>
                  <a:ext cx="98766" cy="392444"/>
                </a:xfrm>
                <a:custGeom>
                  <a:rect b="b" l="l" r="r" t="t"/>
                  <a:pathLst>
                    <a:path extrusionOk="0" h="7792" w="1961">
                      <a:moveTo>
                        <a:pt x="1955" y="1"/>
                      </a:moveTo>
                      <a:cubicBezTo>
                        <a:pt x="1953" y="1"/>
                        <a:pt x="1948" y="10"/>
                        <a:pt x="1940" y="35"/>
                      </a:cubicBezTo>
                      <a:cubicBezTo>
                        <a:pt x="1770" y="506"/>
                        <a:pt x="1600" y="985"/>
                        <a:pt x="1440" y="1465"/>
                      </a:cubicBezTo>
                      <a:cubicBezTo>
                        <a:pt x="780" y="3524"/>
                        <a:pt x="311" y="5653"/>
                        <a:pt x="1" y="7792"/>
                      </a:cubicBezTo>
                      <a:cubicBezTo>
                        <a:pt x="460" y="6563"/>
                        <a:pt x="940" y="5343"/>
                        <a:pt x="1270" y="4073"/>
                      </a:cubicBezTo>
                      <a:cubicBezTo>
                        <a:pt x="1600" y="2764"/>
                        <a:pt x="1810" y="1425"/>
                        <a:pt x="1950" y="86"/>
                      </a:cubicBezTo>
                      <a:cubicBezTo>
                        <a:pt x="1950" y="64"/>
                        <a:pt x="1960" y="1"/>
                        <a:pt x="1955"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22"/>
                <p:cNvSpPr/>
                <p:nvPr/>
              </p:nvSpPr>
              <p:spPr>
                <a:xfrm>
                  <a:off x="8331967" y="291462"/>
                  <a:ext cx="751144" cy="451623"/>
                </a:xfrm>
                <a:custGeom>
                  <a:rect b="b" l="l" r="r" t="t"/>
                  <a:pathLst>
                    <a:path extrusionOk="0" h="8967" w="14914">
                      <a:moveTo>
                        <a:pt x="14914" y="1"/>
                      </a:moveTo>
                      <a:lnTo>
                        <a:pt x="14914" y="1"/>
                      </a:lnTo>
                      <a:cubicBezTo>
                        <a:pt x="14784" y="70"/>
                        <a:pt x="14654" y="150"/>
                        <a:pt x="14514" y="221"/>
                      </a:cubicBezTo>
                      <a:cubicBezTo>
                        <a:pt x="13004" y="1050"/>
                        <a:pt x="11476" y="1840"/>
                        <a:pt x="9966" y="2669"/>
                      </a:cubicBezTo>
                      <a:cubicBezTo>
                        <a:pt x="8047" y="3739"/>
                        <a:pt x="6148" y="4848"/>
                        <a:pt x="4269" y="5978"/>
                      </a:cubicBezTo>
                      <a:cubicBezTo>
                        <a:pt x="2820" y="6877"/>
                        <a:pt x="1410" y="7827"/>
                        <a:pt x="1" y="8786"/>
                      </a:cubicBezTo>
                      <a:cubicBezTo>
                        <a:pt x="81" y="8846"/>
                        <a:pt x="161" y="8906"/>
                        <a:pt x="250" y="8966"/>
                      </a:cubicBezTo>
                      <a:cubicBezTo>
                        <a:pt x="2269" y="7917"/>
                        <a:pt x="4239" y="6758"/>
                        <a:pt x="6188" y="5578"/>
                      </a:cubicBezTo>
                      <a:cubicBezTo>
                        <a:pt x="7557" y="4778"/>
                        <a:pt x="8937" y="3999"/>
                        <a:pt x="10286" y="3159"/>
                      </a:cubicBezTo>
                      <a:cubicBezTo>
                        <a:pt x="11745" y="2249"/>
                        <a:pt x="13164" y="1260"/>
                        <a:pt x="14564" y="250"/>
                      </a:cubicBezTo>
                      <a:cubicBezTo>
                        <a:pt x="14684" y="170"/>
                        <a:pt x="14804" y="81"/>
                        <a:pt x="1491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22"/>
                <p:cNvSpPr/>
                <p:nvPr/>
              </p:nvSpPr>
              <p:spPr>
                <a:xfrm>
                  <a:off x="8505172" y="1070758"/>
                  <a:ext cx="272878" cy="115840"/>
                </a:xfrm>
                <a:custGeom>
                  <a:rect b="b" l="l" r="r" t="t"/>
                  <a:pathLst>
                    <a:path extrusionOk="0" h="2300" w="5418">
                      <a:moveTo>
                        <a:pt x="5418" y="0"/>
                      </a:moveTo>
                      <a:lnTo>
                        <a:pt x="5418" y="0"/>
                      </a:lnTo>
                      <a:cubicBezTo>
                        <a:pt x="3588" y="600"/>
                        <a:pt x="1780" y="1229"/>
                        <a:pt x="0" y="1940"/>
                      </a:cubicBezTo>
                      <a:lnTo>
                        <a:pt x="630" y="2299"/>
                      </a:lnTo>
                      <a:cubicBezTo>
                        <a:pt x="2239" y="1569"/>
                        <a:pt x="3839" y="800"/>
                        <a:pt x="541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22"/>
                <p:cNvSpPr/>
                <p:nvPr/>
              </p:nvSpPr>
              <p:spPr>
                <a:xfrm>
                  <a:off x="8101447" y="1199088"/>
                  <a:ext cx="353915" cy="164694"/>
                </a:xfrm>
                <a:custGeom>
                  <a:rect b="b" l="l" r="r" t="t"/>
                  <a:pathLst>
                    <a:path extrusionOk="0" h="3270" w="7027">
                      <a:moveTo>
                        <a:pt x="6527" y="1"/>
                      </a:moveTo>
                      <a:cubicBezTo>
                        <a:pt x="6347" y="81"/>
                        <a:pt x="6177" y="151"/>
                        <a:pt x="5997" y="231"/>
                      </a:cubicBezTo>
                      <a:cubicBezTo>
                        <a:pt x="4048" y="1080"/>
                        <a:pt x="2159" y="2090"/>
                        <a:pt x="290" y="3110"/>
                      </a:cubicBezTo>
                      <a:cubicBezTo>
                        <a:pt x="200" y="3170"/>
                        <a:pt x="100" y="3219"/>
                        <a:pt x="0" y="3270"/>
                      </a:cubicBezTo>
                      <a:cubicBezTo>
                        <a:pt x="110" y="3230"/>
                        <a:pt x="220" y="3179"/>
                        <a:pt x="330" y="3139"/>
                      </a:cubicBezTo>
                      <a:cubicBezTo>
                        <a:pt x="2389" y="2290"/>
                        <a:pt x="4488" y="1520"/>
                        <a:pt x="6547" y="671"/>
                      </a:cubicBezTo>
                      <a:lnTo>
                        <a:pt x="7026" y="461"/>
                      </a:lnTo>
                      <a:cubicBezTo>
                        <a:pt x="6857" y="321"/>
                        <a:pt x="6687" y="161"/>
                        <a:pt x="652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22"/>
                <p:cNvSpPr/>
                <p:nvPr/>
              </p:nvSpPr>
              <p:spPr>
                <a:xfrm>
                  <a:off x="7040711" y="1711601"/>
                  <a:ext cx="262855" cy="112818"/>
                </a:xfrm>
                <a:custGeom>
                  <a:rect b="b" l="l" r="r" t="t"/>
                  <a:pathLst>
                    <a:path extrusionOk="0" h="2240" w="5219">
                      <a:moveTo>
                        <a:pt x="4569" y="0"/>
                      </a:moveTo>
                      <a:cubicBezTo>
                        <a:pt x="3169" y="650"/>
                        <a:pt x="1800" y="1330"/>
                        <a:pt x="431" y="2019"/>
                      </a:cubicBezTo>
                      <a:cubicBezTo>
                        <a:pt x="280" y="2090"/>
                        <a:pt x="140" y="2159"/>
                        <a:pt x="1" y="2239"/>
                      </a:cubicBezTo>
                      <a:cubicBezTo>
                        <a:pt x="160" y="2179"/>
                        <a:pt x="311" y="2119"/>
                        <a:pt x="471" y="2059"/>
                      </a:cubicBezTo>
                      <a:cubicBezTo>
                        <a:pt x="2070" y="1499"/>
                        <a:pt x="3649" y="900"/>
                        <a:pt x="5218" y="280"/>
                      </a:cubicBezTo>
                      <a:cubicBezTo>
                        <a:pt x="5078" y="230"/>
                        <a:pt x="4938" y="170"/>
                        <a:pt x="4798" y="130"/>
                      </a:cubicBezTo>
                      <a:cubicBezTo>
                        <a:pt x="4718" y="90"/>
                        <a:pt x="4638" y="50"/>
                        <a:pt x="456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22"/>
                <p:cNvSpPr/>
                <p:nvPr/>
              </p:nvSpPr>
              <p:spPr>
                <a:xfrm>
                  <a:off x="7486239" y="1395964"/>
                  <a:ext cx="521076" cy="227045"/>
                </a:xfrm>
                <a:custGeom>
                  <a:rect b="b" l="l" r="r" t="t"/>
                  <a:pathLst>
                    <a:path extrusionOk="0" h="4508" w="10346">
                      <a:moveTo>
                        <a:pt x="10346" y="0"/>
                      </a:moveTo>
                      <a:cubicBezTo>
                        <a:pt x="7117" y="1160"/>
                        <a:pt x="4009" y="2599"/>
                        <a:pt x="870" y="3999"/>
                      </a:cubicBezTo>
                      <a:cubicBezTo>
                        <a:pt x="581" y="4128"/>
                        <a:pt x="290" y="4248"/>
                        <a:pt x="1" y="4378"/>
                      </a:cubicBezTo>
                      <a:cubicBezTo>
                        <a:pt x="155" y="4359"/>
                        <a:pt x="302" y="4344"/>
                        <a:pt x="448" y="4344"/>
                      </a:cubicBezTo>
                      <a:cubicBezTo>
                        <a:pt x="680" y="4344"/>
                        <a:pt x="909" y="4382"/>
                        <a:pt x="1160" y="4498"/>
                      </a:cubicBezTo>
                      <a:cubicBezTo>
                        <a:pt x="1170" y="4498"/>
                        <a:pt x="1180" y="4508"/>
                        <a:pt x="1190" y="4508"/>
                      </a:cubicBezTo>
                      <a:cubicBezTo>
                        <a:pt x="1340" y="4448"/>
                        <a:pt x="1490" y="4378"/>
                        <a:pt x="1640" y="4308"/>
                      </a:cubicBezTo>
                      <a:cubicBezTo>
                        <a:pt x="4608" y="3029"/>
                        <a:pt x="7497" y="1549"/>
                        <a:pt x="10346"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22"/>
                <p:cNvSpPr/>
                <p:nvPr/>
              </p:nvSpPr>
              <p:spPr>
                <a:xfrm>
                  <a:off x="6639504" y="1849500"/>
                  <a:ext cx="346914" cy="178292"/>
                </a:xfrm>
                <a:custGeom>
                  <a:rect b="b" l="l" r="r" t="t"/>
                  <a:pathLst>
                    <a:path extrusionOk="0" h="3540" w="6888">
                      <a:moveTo>
                        <a:pt x="6887" y="1"/>
                      </a:moveTo>
                      <a:cubicBezTo>
                        <a:pt x="5198" y="720"/>
                        <a:pt x="3509" y="1440"/>
                        <a:pt x="1840" y="2230"/>
                      </a:cubicBezTo>
                      <a:cubicBezTo>
                        <a:pt x="1220" y="2520"/>
                        <a:pt x="610" y="2820"/>
                        <a:pt x="1" y="3119"/>
                      </a:cubicBezTo>
                      <a:cubicBezTo>
                        <a:pt x="210" y="3190"/>
                        <a:pt x="381" y="3350"/>
                        <a:pt x="480" y="3539"/>
                      </a:cubicBezTo>
                      <a:cubicBezTo>
                        <a:pt x="2649" y="2420"/>
                        <a:pt x="4798" y="1271"/>
                        <a:pt x="688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22"/>
                <p:cNvSpPr/>
                <p:nvPr/>
              </p:nvSpPr>
              <p:spPr>
                <a:xfrm>
                  <a:off x="6507095" y="2285459"/>
                  <a:ext cx="204432" cy="61999"/>
                </a:xfrm>
                <a:custGeom>
                  <a:rect b="b" l="l" r="r" t="t"/>
                  <a:pathLst>
                    <a:path extrusionOk="0" h="1231" w="4059">
                      <a:moveTo>
                        <a:pt x="4059" y="1"/>
                      </a:moveTo>
                      <a:cubicBezTo>
                        <a:pt x="2819" y="211"/>
                        <a:pt x="1580" y="411"/>
                        <a:pt x="340" y="651"/>
                      </a:cubicBezTo>
                      <a:cubicBezTo>
                        <a:pt x="280" y="871"/>
                        <a:pt x="160" y="1060"/>
                        <a:pt x="1" y="1231"/>
                      </a:cubicBezTo>
                      <a:cubicBezTo>
                        <a:pt x="1370" y="860"/>
                        <a:pt x="2719" y="451"/>
                        <a:pt x="405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22"/>
                <p:cNvSpPr/>
                <p:nvPr/>
              </p:nvSpPr>
              <p:spPr>
                <a:xfrm>
                  <a:off x="6803090" y="2033282"/>
                  <a:ext cx="826187" cy="211986"/>
                </a:xfrm>
                <a:custGeom>
                  <a:rect b="b" l="l" r="r" t="t"/>
                  <a:pathLst>
                    <a:path extrusionOk="0" h="4209" w="16404">
                      <a:moveTo>
                        <a:pt x="16033" y="1"/>
                      </a:moveTo>
                      <a:cubicBezTo>
                        <a:pt x="15104" y="250"/>
                        <a:pt x="14165" y="510"/>
                        <a:pt x="13225" y="760"/>
                      </a:cubicBezTo>
                      <a:cubicBezTo>
                        <a:pt x="10526" y="1500"/>
                        <a:pt x="7788" y="2140"/>
                        <a:pt x="5069" y="2839"/>
                      </a:cubicBezTo>
                      <a:cubicBezTo>
                        <a:pt x="3370" y="3249"/>
                        <a:pt x="1690" y="3748"/>
                        <a:pt x="1" y="4208"/>
                      </a:cubicBezTo>
                      <a:cubicBezTo>
                        <a:pt x="2060" y="3928"/>
                        <a:pt x="4099" y="3568"/>
                        <a:pt x="6128" y="3159"/>
                      </a:cubicBezTo>
                      <a:cubicBezTo>
                        <a:pt x="9087" y="2529"/>
                        <a:pt x="12015" y="1749"/>
                        <a:pt x="14934" y="980"/>
                      </a:cubicBezTo>
                      <a:cubicBezTo>
                        <a:pt x="15424" y="850"/>
                        <a:pt x="15913" y="720"/>
                        <a:pt x="16403" y="580"/>
                      </a:cubicBezTo>
                      <a:cubicBezTo>
                        <a:pt x="16284" y="390"/>
                        <a:pt x="16153" y="190"/>
                        <a:pt x="16033"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22"/>
                <p:cNvSpPr/>
                <p:nvPr/>
              </p:nvSpPr>
              <p:spPr>
                <a:xfrm>
                  <a:off x="6709461" y="1855090"/>
                  <a:ext cx="801005" cy="280936"/>
                </a:xfrm>
                <a:custGeom>
                  <a:rect b="b" l="l" r="r" t="t"/>
                  <a:pathLst>
                    <a:path extrusionOk="0" h="5578" w="15904">
                      <a:moveTo>
                        <a:pt x="15604" y="0"/>
                      </a:moveTo>
                      <a:cubicBezTo>
                        <a:pt x="15174" y="140"/>
                        <a:pt x="14744" y="280"/>
                        <a:pt x="14304" y="430"/>
                      </a:cubicBezTo>
                      <a:cubicBezTo>
                        <a:pt x="12385" y="1100"/>
                        <a:pt x="10476" y="1829"/>
                        <a:pt x="8547" y="2479"/>
                      </a:cubicBezTo>
                      <a:cubicBezTo>
                        <a:pt x="6897" y="3048"/>
                        <a:pt x="5238" y="3588"/>
                        <a:pt x="3609" y="4218"/>
                      </a:cubicBezTo>
                      <a:cubicBezTo>
                        <a:pt x="2400" y="4658"/>
                        <a:pt x="1240" y="5227"/>
                        <a:pt x="1" y="5578"/>
                      </a:cubicBezTo>
                      <a:cubicBezTo>
                        <a:pt x="1031" y="5438"/>
                        <a:pt x="2020" y="5098"/>
                        <a:pt x="3019" y="4818"/>
                      </a:cubicBezTo>
                      <a:cubicBezTo>
                        <a:pt x="4598" y="4358"/>
                        <a:pt x="6168" y="3898"/>
                        <a:pt x="7727" y="3368"/>
                      </a:cubicBezTo>
                      <a:cubicBezTo>
                        <a:pt x="10476" y="2449"/>
                        <a:pt x="13205" y="1449"/>
                        <a:pt x="15904" y="400"/>
                      </a:cubicBezTo>
                      <a:lnTo>
                        <a:pt x="15813" y="280"/>
                      </a:lnTo>
                      <a:cubicBezTo>
                        <a:pt x="15744" y="190"/>
                        <a:pt x="15673" y="100"/>
                        <a:pt x="15604"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22"/>
                <p:cNvSpPr/>
                <p:nvPr/>
              </p:nvSpPr>
              <p:spPr>
                <a:xfrm>
                  <a:off x="7613108" y="1785083"/>
                  <a:ext cx="121380" cy="43868"/>
                </a:xfrm>
                <a:custGeom>
                  <a:rect b="b" l="l" r="r" t="t"/>
                  <a:pathLst>
                    <a:path extrusionOk="0" h="871" w="2410">
                      <a:moveTo>
                        <a:pt x="2409" y="0"/>
                      </a:moveTo>
                      <a:lnTo>
                        <a:pt x="2409" y="0"/>
                      </a:lnTo>
                      <a:cubicBezTo>
                        <a:pt x="2249" y="40"/>
                        <a:pt x="2089" y="80"/>
                        <a:pt x="1929" y="131"/>
                      </a:cubicBezTo>
                      <a:cubicBezTo>
                        <a:pt x="1280" y="311"/>
                        <a:pt x="640" y="500"/>
                        <a:pt x="1" y="680"/>
                      </a:cubicBezTo>
                      <a:cubicBezTo>
                        <a:pt x="90" y="740"/>
                        <a:pt x="181" y="810"/>
                        <a:pt x="261" y="870"/>
                      </a:cubicBezTo>
                      <a:cubicBezTo>
                        <a:pt x="830" y="651"/>
                        <a:pt x="1390" y="420"/>
                        <a:pt x="1949" y="191"/>
                      </a:cubicBezTo>
                      <a:cubicBezTo>
                        <a:pt x="2100" y="120"/>
                        <a:pt x="2249" y="60"/>
                        <a:pt x="240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22"/>
                <p:cNvSpPr/>
                <p:nvPr/>
              </p:nvSpPr>
              <p:spPr>
                <a:xfrm>
                  <a:off x="7871883" y="1385891"/>
                  <a:ext cx="877006" cy="344849"/>
                </a:xfrm>
                <a:custGeom>
                  <a:rect b="b" l="l" r="r" t="t"/>
                  <a:pathLst>
                    <a:path extrusionOk="0" h="6847" w="17413">
                      <a:moveTo>
                        <a:pt x="17412" y="1"/>
                      </a:moveTo>
                      <a:cubicBezTo>
                        <a:pt x="17132" y="100"/>
                        <a:pt x="16852" y="200"/>
                        <a:pt x="16572" y="290"/>
                      </a:cubicBezTo>
                      <a:cubicBezTo>
                        <a:pt x="13614" y="1310"/>
                        <a:pt x="10675" y="2389"/>
                        <a:pt x="7757" y="3528"/>
                      </a:cubicBezTo>
                      <a:cubicBezTo>
                        <a:pt x="6417" y="4019"/>
                        <a:pt x="5087" y="4558"/>
                        <a:pt x="3768" y="5108"/>
                      </a:cubicBezTo>
                      <a:cubicBezTo>
                        <a:pt x="2489" y="5638"/>
                        <a:pt x="1209" y="6178"/>
                        <a:pt x="0" y="6847"/>
                      </a:cubicBezTo>
                      <a:cubicBezTo>
                        <a:pt x="1560" y="6267"/>
                        <a:pt x="3168" y="5827"/>
                        <a:pt x="4728" y="5278"/>
                      </a:cubicBezTo>
                      <a:cubicBezTo>
                        <a:pt x="8996" y="3768"/>
                        <a:pt x="13174" y="2120"/>
                        <a:pt x="17202" y="100"/>
                      </a:cubicBezTo>
                      <a:cubicBezTo>
                        <a:pt x="17272" y="61"/>
                        <a:pt x="17342" y="30"/>
                        <a:pt x="17412"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22"/>
                <p:cNvSpPr/>
                <p:nvPr/>
              </p:nvSpPr>
              <p:spPr>
                <a:xfrm>
                  <a:off x="6510117" y="2410867"/>
                  <a:ext cx="322235" cy="31277"/>
                </a:xfrm>
                <a:custGeom>
                  <a:rect b="b" l="l" r="r" t="t"/>
                  <a:pathLst>
                    <a:path extrusionOk="0" h="621" w="6398">
                      <a:moveTo>
                        <a:pt x="6208" y="0"/>
                      </a:moveTo>
                      <a:cubicBezTo>
                        <a:pt x="4139" y="80"/>
                        <a:pt x="2060" y="240"/>
                        <a:pt x="0" y="480"/>
                      </a:cubicBezTo>
                      <a:cubicBezTo>
                        <a:pt x="1500" y="556"/>
                        <a:pt x="3005" y="620"/>
                        <a:pt x="4511" y="620"/>
                      </a:cubicBezTo>
                      <a:cubicBezTo>
                        <a:pt x="4983" y="620"/>
                        <a:pt x="5456" y="614"/>
                        <a:pt x="5928" y="600"/>
                      </a:cubicBezTo>
                      <a:cubicBezTo>
                        <a:pt x="6058" y="589"/>
                        <a:pt x="6188" y="589"/>
                        <a:pt x="6318" y="580"/>
                      </a:cubicBezTo>
                      <a:cubicBezTo>
                        <a:pt x="6288" y="500"/>
                        <a:pt x="6278" y="420"/>
                        <a:pt x="6298" y="329"/>
                      </a:cubicBezTo>
                      <a:cubicBezTo>
                        <a:pt x="6318" y="220"/>
                        <a:pt x="6358" y="110"/>
                        <a:pt x="639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22"/>
                <p:cNvSpPr/>
                <p:nvPr/>
              </p:nvSpPr>
              <p:spPr>
                <a:xfrm>
                  <a:off x="7240610" y="2345896"/>
                  <a:ext cx="420346" cy="50365"/>
                </a:xfrm>
                <a:custGeom>
                  <a:rect b="b" l="l" r="r" t="t"/>
                  <a:pathLst>
                    <a:path extrusionOk="0" h="1000" w="8346">
                      <a:moveTo>
                        <a:pt x="8346" y="0"/>
                      </a:moveTo>
                      <a:cubicBezTo>
                        <a:pt x="5558" y="231"/>
                        <a:pt x="2759" y="470"/>
                        <a:pt x="0" y="1000"/>
                      </a:cubicBezTo>
                      <a:cubicBezTo>
                        <a:pt x="2209" y="920"/>
                        <a:pt x="4428" y="960"/>
                        <a:pt x="6637" y="820"/>
                      </a:cubicBezTo>
                      <a:cubicBezTo>
                        <a:pt x="7057" y="790"/>
                        <a:pt x="7477" y="760"/>
                        <a:pt x="7906" y="720"/>
                      </a:cubicBezTo>
                      <a:cubicBezTo>
                        <a:pt x="7926" y="500"/>
                        <a:pt x="8066" y="280"/>
                        <a:pt x="8266" y="151"/>
                      </a:cubicBezTo>
                      <a:cubicBezTo>
                        <a:pt x="8266" y="131"/>
                        <a:pt x="8276" y="100"/>
                        <a:pt x="8286" y="80"/>
                      </a:cubicBezTo>
                      <a:cubicBezTo>
                        <a:pt x="8306" y="51"/>
                        <a:pt x="8326" y="20"/>
                        <a:pt x="8346"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22"/>
                <p:cNvSpPr/>
                <p:nvPr/>
              </p:nvSpPr>
              <p:spPr>
                <a:xfrm>
                  <a:off x="7686087" y="2278407"/>
                  <a:ext cx="760713" cy="97708"/>
                </a:xfrm>
                <a:custGeom>
                  <a:rect b="b" l="l" r="r" t="t"/>
                  <a:pathLst>
                    <a:path extrusionOk="0" h="1940" w="15104">
                      <a:moveTo>
                        <a:pt x="15104" y="1"/>
                      </a:moveTo>
                      <a:lnTo>
                        <a:pt x="15104" y="1"/>
                      </a:lnTo>
                      <a:cubicBezTo>
                        <a:pt x="13065" y="221"/>
                        <a:pt x="11026" y="411"/>
                        <a:pt x="8987" y="571"/>
                      </a:cubicBezTo>
                      <a:cubicBezTo>
                        <a:pt x="5988" y="800"/>
                        <a:pt x="2990" y="1031"/>
                        <a:pt x="1" y="1300"/>
                      </a:cubicBezTo>
                      <a:cubicBezTo>
                        <a:pt x="51" y="1331"/>
                        <a:pt x="101" y="1371"/>
                        <a:pt x="131" y="1431"/>
                      </a:cubicBezTo>
                      <a:cubicBezTo>
                        <a:pt x="131" y="1440"/>
                        <a:pt x="140" y="1451"/>
                        <a:pt x="151" y="1471"/>
                      </a:cubicBezTo>
                      <a:cubicBezTo>
                        <a:pt x="220" y="1511"/>
                        <a:pt x="291" y="1560"/>
                        <a:pt x="351" y="1630"/>
                      </a:cubicBezTo>
                      <a:cubicBezTo>
                        <a:pt x="440" y="1730"/>
                        <a:pt x="491" y="1830"/>
                        <a:pt x="511" y="1940"/>
                      </a:cubicBezTo>
                      <a:cubicBezTo>
                        <a:pt x="2390" y="1770"/>
                        <a:pt x="4269" y="1580"/>
                        <a:pt x="6148" y="1451"/>
                      </a:cubicBezTo>
                      <a:cubicBezTo>
                        <a:pt x="8867" y="1220"/>
                        <a:pt x="11586" y="991"/>
                        <a:pt x="14294" y="701"/>
                      </a:cubicBezTo>
                      <a:cubicBezTo>
                        <a:pt x="14594" y="491"/>
                        <a:pt x="14864" y="261"/>
                        <a:pt x="1510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22"/>
                <p:cNvSpPr/>
                <p:nvPr/>
              </p:nvSpPr>
              <p:spPr>
                <a:xfrm>
                  <a:off x="8450777" y="2232626"/>
                  <a:ext cx="508535" cy="76051"/>
                </a:xfrm>
                <a:custGeom>
                  <a:rect b="b" l="l" r="r" t="t"/>
                  <a:pathLst>
                    <a:path extrusionOk="0" h="1510" w="10097">
                      <a:moveTo>
                        <a:pt x="10096" y="1"/>
                      </a:moveTo>
                      <a:lnTo>
                        <a:pt x="8477" y="90"/>
                      </a:lnTo>
                      <a:cubicBezTo>
                        <a:pt x="5858" y="241"/>
                        <a:pt x="3249" y="540"/>
                        <a:pt x="650" y="840"/>
                      </a:cubicBezTo>
                      <a:cubicBezTo>
                        <a:pt x="490" y="1040"/>
                        <a:pt x="301" y="1210"/>
                        <a:pt x="121" y="1390"/>
                      </a:cubicBezTo>
                      <a:lnTo>
                        <a:pt x="1" y="1510"/>
                      </a:lnTo>
                      <a:cubicBezTo>
                        <a:pt x="1210" y="1380"/>
                        <a:pt x="2420" y="1240"/>
                        <a:pt x="3619" y="1080"/>
                      </a:cubicBezTo>
                      <a:cubicBezTo>
                        <a:pt x="5528" y="790"/>
                        <a:pt x="7427" y="450"/>
                        <a:pt x="9326" y="141"/>
                      </a:cubicBezTo>
                      <a:cubicBezTo>
                        <a:pt x="9576" y="90"/>
                        <a:pt x="9836" y="50"/>
                        <a:pt x="10096"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22"/>
                <p:cNvSpPr/>
                <p:nvPr/>
              </p:nvSpPr>
              <p:spPr>
                <a:xfrm>
                  <a:off x="8450274" y="1715126"/>
                  <a:ext cx="265826" cy="82095"/>
                </a:xfrm>
                <a:custGeom>
                  <a:rect b="b" l="l" r="r" t="t"/>
                  <a:pathLst>
                    <a:path extrusionOk="0" h="1630" w="5278">
                      <a:moveTo>
                        <a:pt x="5078" y="0"/>
                      </a:moveTo>
                      <a:cubicBezTo>
                        <a:pt x="3359" y="480"/>
                        <a:pt x="1690" y="1090"/>
                        <a:pt x="0" y="1629"/>
                      </a:cubicBezTo>
                      <a:cubicBezTo>
                        <a:pt x="1780" y="1420"/>
                        <a:pt x="3549" y="1080"/>
                        <a:pt x="5278" y="600"/>
                      </a:cubicBezTo>
                      <a:lnTo>
                        <a:pt x="5248" y="540"/>
                      </a:lnTo>
                      <a:lnTo>
                        <a:pt x="5078" y="0"/>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22"/>
                <p:cNvSpPr/>
                <p:nvPr/>
              </p:nvSpPr>
              <p:spPr>
                <a:xfrm>
                  <a:off x="8775480" y="1645673"/>
                  <a:ext cx="208964" cy="81037"/>
                </a:xfrm>
                <a:custGeom>
                  <a:rect b="b" l="l" r="r" t="t"/>
                  <a:pathLst>
                    <a:path extrusionOk="0" h="1609" w="4149">
                      <a:moveTo>
                        <a:pt x="4149" y="0"/>
                      </a:moveTo>
                      <a:cubicBezTo>
                        <a:pt x="4059" y="30"/>
                        <a:pt x="3979" y="50"/>
                        <a:pt x="3889" y="80"/>
                      </a:cubicBezTo>
                      <a:cubicBezTo>
                        <a:pt x="2610" y="470"/>
                        <a:pt x="1300" y="729"/>
                        <a:pt x="0" y="1029"/>
                      </a:cubicBezTo>
                      <a:cubicBezTo>
                        <a:pt x="60" y="1229"/>
                        <a:pt x="71" y="1449"/>
                        <a:pt x="60" y="1609"/>
                      </a:cubicBezTo>
                      <a:cubicBezTo>
                        <a:pt x="1290" y="1220"/>
                        <a:pt x="2499" y="760"/>
                        <a:pt x="3679" y="220"/>
                      </a:cubicBezTo>
                      <a:cubicBezTo>
                        <a:pt x="3829" y="150"/>
                        <a:pt x="3989" y="80"/>
                        <a:pt x="414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6" name="Google Shape;10686;p22"/>
                <p:cNvGrpSpPr/>
                <p:nvPr/>
              </p:nvGrpSpPr>
              <p:grpSpPr>
                <a:xfrm>
                  <a:off x="60891" y="2898651"/>
                  <a:ext cx="9022219" cy="2104297"/>
                  <a:chOff x="60891" y="2898651"/>
                  <a:chExt cx="9022219" cy="2104297"/>
                </a:xfrm>
              </p:grpSpPr>
              <p:sp>
                <p:nvSpPr>
                  <p:cNvPr id="10687" name="Google Shape;10687;p22"/>
                  <p:cNvSpPr/>
                  <p:nvPr/>
                </p:nvSpPr>
                <p:spPr>
                  <a:xfrm>
                    <a:off x="1129634" y="3857649"/>
                    <a:ext cx="658522" cy="387156"/>
                  </a:xfrm>
                  <a:custGeom>
                    <a:rect b="b" l="l" r="r" t="t"/>
                    <a:pathLst>
                      <a:path extrusionOk="0" h="7687" w="13075">
                        <a:moveTo>
                          <a:pt x="13074" y="1"/>
                        </a:moveTo>
                        <a:lnTo>
                          <a:pt x="13074" y="1"/>
                        </a:lnTo>
                        <a:cubicBezTo>
                          <a:pt x="10416" y="1280"/>
                          <a:pt x="7847" y="2739"/>
                          <a:pt x="5308" y="4228"/>
                        </a:cubicBezTo>
                        <a:cubicBezTo>
                          <a:pt x="3499" y="5218"/>
                          <a:pt x="1740" y="6287"/>
                          <a:pt x="1" y="7387"/>
                        </a:cubicBezTo>
                        <a:cubicBezTo>
                          <a:pt x="51" y="7487"/>
                          <a:pt x="100" y="7587"/>
                          <a:pt x="160" y="7687"/>
                        </a:cubicBezTo>
                        <a:cubicBezTo>
                          <a:pt x="1110" y="7217"/>
                          <a:pt x="2040" y="6737"/>
                          <a:pt x="2970" y="6247"/>
                        </a:cubicBezTo>
                        <a:cubicBezTo>
                          <a:pt x="6437" y="4328"/>
                          <a:pt x="9776" y="2200"/>
                          <a:pt x="1307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22"/>
                  <p:cNvSpPr/>
                  <p:nvPr/>
                </p:nvSpPr>
                <p:spPr>
                  <a:xfrm>
                    <a:off x="3421691" y="3502728"/>
                    <a:ext cx="352454" cy="446083"/>
                  </a:xfrm>
                  <a:custGeom>
                    <a:rect b="b" l="l" r="r" t="t"/>
                    <a:pathLst>
                      <a:path extrusionOk="0" h="8857" w="6998">
                        <a:moveTo>
                          <a:pt x="6997" y="0"/>
                        </a:moveTo>
                        <a:lnTo>
                          <a:pt x="6997" y="0"/>
                        </a:lnTo>
                        <a:cubicBezTo>
                          <a:pt x="5858" y="1190"/>
                          <a:pt x="4698" y="2370"/>
                          <a:pt x="3668" y="3649"/>
                        </a:cubicBezTo>
                        <a:cubicBezTo>
                          <a:pt x="2359" y="5268"/>
                          <a:pt x="1200" y="7008"/>
                          <a:pt x="61" y="8756"/>
                        </a:cubicBezTo>
                        <a:cubicBezTo>
                          <a:pt x="41" y="8787"/>
                          <a:pt x="21" y="8827"/>
                          <a:pt x="1" y="8856"/>
                        </a:cubicBezTo>
                        <a:cubicBezTo>
                          <a:pt x="130" y="8707"/>
                          <a:pt x="270" y="8547"/>
                          <a:pt x="410" y="8397"/>
                        </a:cubicBezTo>
                        <a:lnTo>
                          <a:pt x="2089" y="6448"/>
                        </a:lnTo>
                        <a:cubicBezTo>
                          <a:pt x="3959" y="4249"/>
                          <a:pt x="5338" y="2459"/>
                          <a:pt x="699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22"/>
                  <p:cNvSpPr/>
                  <p:nvPr/>
                </p:nvSpPr>
                <p:spPr>
                  <a:xfrm>
                    <a:off x="2849797" y="3997613"/>
                    <a:ext cx="527674" cy="671617"/>
                  </a:xfrm>
                  <a:custGeom>
                    <a:rect b="b" l="l" r="r" t="t"/>
                    <a:pathLst>
                      <a:path extrusionOk="0" h="13335" w="10477">
                        <a:moveTo>
                          <a:pt x="10476" y="0"/>
                        </a:moveTo>
                        <a:cubicBezTo>
                          <a:pt x="7887" y="2979"/>
                          <a:pt x="5368" y="6017"/>
                          <a:pt x="3000" y="9166"/>
                        </a:cubicBezTo>
                        <a:cubicBezTo>
                          <a:pt x="2030" y="10495"/>
                          <a:pt x="1190" y="11695"/>
                          <a:pt x="230" y="13024"/>
                        </a:cubicBezTo>
                        <a:cubicBezTo>
                          <a:pt x="150" y="13124"/>
                          <a:pt x="81" y="13234"/>
                          <a:pt x="1" y="13334"/>
                        </a:cubicBezTo>
                        <a:cubicBezTo>
                          <a:pt x="190" y="13134"/>
                          <a:pt x="370" y="12934"/>
                          <a:pt x="561" y="12734"/>
                        </a:cubicBezTo>
                        <a:cubicBezTo>
                          <a:pt x="1760" y="11375"/>
                          <a:pt x="2940" y="10156"/>
                          <a:pt x="4129" y="8736"/>
                        </a:cubicBezTo>
                        <a:cubicBezTo>
                          <a:pt x="6438" y="5967"/>
                          <a:pt x="8567" y="3059"/>
                          <a:pt x="10476"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22"/>
                  <p:cNvSpPr/>
                  <p:nvPr/>
                </p:nvSpPr>
                <p:spPr>
                  <a:xfrm>
                    <a:off x="4083183" y="3759488"/>
                    <a:ext cx="203424" cy="616216"/>
                  </a:xfrm>
                  <a:custGeom>
                    <a:rect b="b" l="l" r="r" t="t"/>
                    <a:pathLst>
                      <a:path extrusionOk="0" h="12235" w="4039">
                        <a:moveTo>
                          <a:pt x="4039" y="0"/>
                        </a:moveTo>
                        <a:lnTo>
                          <a:pt x="4039" y="0"/>
                        </a:lnTo>
                        <a:cubicBezTo>
                          <a:pt x="3119" y="1950"/>
                          <a:pt x="2249" y="3929"/>
                          <a:pt x="1560" y="5977"/>
                        </a:cubicBezTo>
                        <a:cubicBezTo>
                          <a:pt x="1000" y="7727"/>
                          <a:pt x="600" y="9526"/>
                          <a:pt x="200" y="11325"/>
                        </a:cubicBezTo>
                        <a:cubicBezTo>
                          <a:pt x="140" y="11625"/>
                          <a:pt x="70" y="11935"/>
                          <a:pt x="0" y="12234"/>
                        </a:cubicBezTo>
                        <a:lnTo>
                          <a:pt x="120" y="11935"/>
                        </a:lnTo>
                        <a:cubicBezTo>
                          <a:pt x="870" y="10086"/>
                          <a:pt x="1520" y="8196"/>
                          <a:pt x="2129" y="6288"/>
                        </a:cubicBezTo>
                        <a:cubicBezTo>
                          <a:pt x="2809" y="4209"/>
                          <a:pt x="3459" y="2110"/>
                          <a:pt x="403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22"/>
                  <p:cNvSpPr/>
                  <p:nvPr/>
                </p:nvSpPr>
                <p:spPr>
                  <a:xfrm>
                    <a:off x="3361757" y="3771072"/>
                    <a:ext cx="569930" cy="1207702"/>
                  </a:xfrm>
                  <a:custGeom>
                    <a:rect b="b" l="l" r="r" t="t"/>
                    <a:pathLst>
                      <a:path extrusionOk="0" h="23979" w="11316">
                        <a:moveTo>
                          <a:pt x="11315" y="0"/>
                        </a:moveTo>
                        <a:lnTo>
                          <a:pt x="11315" y="0"/>
                        </a:lnTo>
                        <a:cubicBezTo>
                          <a:pt x="8937" y="3788"/>
                          <a:pt x="7088" y="7866"/>
                          <a:pt x="5218" y="11924"/>
                        </a:cubicBezTo>
                        <a:cubicBezTo>
                          <a:pt x="4289" y="13954"/>
                          <a:pt x="3359" y="15993"/>
                          <a:pt x="2440" y="18032"/>
                        </a:cubicBezTo>
                        <a:cubicBezTo>
                          <a:pt x="1780" y="19571"/>
                          <a:pt x="1120" y="21200"/>
                          <a:pt x="431" y="22910"/>
                        </a:cubicBezTo>
                        <a:cubicBezTo>
                          <a:pt x="291" y="23270"/>
                          <a:pt x="141" y="23629"/>
                          <a:pt x="1" y="23979"/>
                        </a:cubicBezTo>
                        <a:cubicBezTo>
                          <a:pt x="101" y="23799"/>
                          <a:pt x="201" y="23609"/>
                          <a:pt x="301" y="23429"/>
                        </a:cubicBezTo>
                        <a:cubicBezTo>
                          <a:pt x="2500" y="19451"/>
                          <a:pt x="4449" y="15343"/>
                          <a:pt x="6308" y="11195"/>
                        </a:cubicBezTo>
                        <a:cubicBezTo>
                          <a:pt x="7208" y="9226"/>
                          <a:pt x="8137" y="7277"/>
                          <a:pt x="9017" y="5298"/>
                        </a:cubicBezTo>
                        <a:cubicBezTo>
                          <a:pt x="9787" y="3539"/>
                          <a:pt x="10536" y="1760"/>
                          <a:pt x="11315"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22"/>
                  <p:cNvSpPr/>
                  <p:nvPr/>
                </p:nvSpPr>
                <p:spPr>
                  <a:xfrm>
                    <a:off x="1817317" y="3523881"/>
                    <a:ext cx="1435302" cy="1202716"/>
                  </a:xfrm>
                  <a:custGeom>
                    <a:rect b="b" l="l" r="r" t="t"/>
                    <a:pathLst>
                      <a:path extrusionOk="0" h="23880" w="28498">
                        <a:moveTo>
                          <a:pt x="28107" y="0"/>
                        </a:moveTo>
                        <a:cubicBezTo>
                          <a:pt x="27407" y="530"/>
                          <a:pt x="26718" y="1090"/>
                          <a:pt x="26048" y="1640"/>
                        </a:cubicBezTo>
                        <a:cubicBezTo>
                          <a:pt x="23749" y="3559"/>
                          <a:pt x="21550" y="5578"/>
                          <a:pt x="19202" y="7417"/>
                        </a:cubicBezTo>
                        <a:cubicBezTo>
                          <a:pt x="15913" y="10046"/>
                          <a:pt x="12605" y="12654"/>
                          <a:pt x="9346" y="15324"/>
                        </a:cubicBezTo>
                        <a:cubicBezTo>
                          <a:pt x="7907" y="16523"/>
                          <a:pt x="6467" y="17712"/>
                          <a:pt x="5058" y="18951"/>
                        </a:cubicBezTo>
                        <a:cubicBezTo>
                          <a:pt x="4049" y="19851"/>
                          <a:pt x="3079" y="20801"/>
                          <a:pt x="2110" y="21761"/>
                        </a:cubicBezTo>
                        <a:cubicBezTo>
                          <a:pt x="1399" y="22460"/>
                          <a:pt x="700" y="23169"/>
                          <a:pt x="0" y="23880"/>
                        </a:cubicBezTo>
                        <a:cubicBezTo>
                          <a:pt x="430" y="23529"/>
                          <a:pt x="870" y="23180"/>
                          <a:pt x="1300" y="22830"/>
                        </a:cubicBezTo>
                        <a:cubicBezTo>
                          <a:pt x="5188" y="19641"/>
                          <a:pt x="8976" y="16333"/>
                          <a:pt x="12964" y="13274"/>
                        </a:cubicBezTo>
                        <a:cubicBezTo>
                          <a:pt x="15233" y="11525"/>
                          <a:pt x="17692" y="9626"/>
                          <a:pt x="20191" y="7557"/>
                        </a:cubicBezTo>
                        <a:cubicBezTo>
                          <a:pt x="22370" y="5788"/>
                          <a:pt x="24479" y="3949"/>
                          <a:pt x="26638" y="2159"/>
                        </a:cubicBezTo>
                        <a:cubicBezTo>
                          <a:pt x="27278" y="1630"/>
                          <a:pt x="27887" y="1080"/>
                          <a:pt x="28497" y="530"/>
                        </a:cubicBezTo>
                        <a:cubicBezTo>
                          <a:pt x="28417" y="430"/>
                          <a:pt x="28337" y="320"/>
                          <a:pt x="28257" y="211"/>
                        </a:cubicBezTo>
                        <a:lnTo>
                          <a:pt x="28107" y="0"/>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22"/>
                  <p:cNvSpPr/>
                  <p:nvPr/>
                </p:nvSpPr>
                <p:spPr>
                  <a:xfrm>
                    <a:off x="1779039" y="3551078"/>
                    <a:ext cx="996320" cy="719414"/>
                  </a:xfrm>
                  <a:custGeom>
                    <a:rect b="b" l="l" r="r" t="t"/>
                    <a:pathLst>
                      <a:path extrusionOk="0" h="14284" w="19782">
                        <a:moveTo>
                          <a:pt x="19782" y="0"/>
                        </a:moveTo>
                        <a:lnTo>
                          <a:pt x="19782" y="0"/>
                        </a:lnTo>
                        <a:cubicBezTo>
                          <a:pt x="18102" y="1010"/>
                          <a:pt x="16403" y="1999"/>
                          <a:pt x="14764" y="3089"/>
                        </a:cubicBezTo>
                        <a:cubicBezTo>
                          <a:pt x="13094" y="4208"/>
                          <a:pt x="11495" y="5428"/>
                          <a:pt x="9866" y="6597"/>
                        </a:cubicBezTo>
                        <a:cubicBezTo>
                          <a:pt x="8157" y="7856"/>
                          <a:pt x="6417" y="9076"/>
                          <a:pt x="4738" y="10366"/>
                        </a:cubicBezTo>
                        <a:cubicBezTo>
                          <a:pt x="3269" y="11505"/>
                          <a:pt x="1840" y="12714"/>
                          <a:pt x="420" y="13924"/>
                        </a:cubicBezTo>
                        <a:lnTo>
                          <a:pt x="0" y="14284"/>
                        </a:lnTo>
                        <a:cubicBezTo>
                          <a:pt x="160" y="14184"/>
                          <a:pt x="320" y="14073"/>
                          <a:pt x="480" y="13973"/>
                        </a:cubicBezTo>
                        <a:cubicBezTo>
                          <a:pt x="2040" y="12944"/>
                          <a:pt x="3619" y="11925"/>
                          <a:pt x="5148" y="10845"/>
                        </a:cubicBezTo>
                        <a:cubicBezTo>
                          <a:pt x="7037" y="9496"/>
                          <a:pt x="8896" y="8116"/>
                          <a:pt x="10775" y="6757"/>
                        </a:cubicBezTo>
                        <a:cubicBezTo>
                          <a:pt x="13804" y="4548"/>
                          <a:pt x="16873" y="2379"/>
                          <a:pt x="19782"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22"/>
                  <p:cNvSpPr/>
                  <p:nvPr/>
                </p:nvSpPr>
                <p:spPr>
                  <a:xfrm>
                    <a:off x="1438271" y="4367594"/>
                    <a:ext cx="205892" cy="165701"/>
                  </a:xfrm>
                  <a:custGeom>
                    <a:rect b="b" l="l" r="r" t="t"/>
                    <a:pathLst>
                      <a:path extrusionOk="0" h="3290" w="4088">
                        <a:moveTo>
                          <a:pt x="4088" y="0"/>
                        </a:moveTo>
                        <a:lnTo>
                          <a:pt x="4088" y="0"/>
                        </a:lnTo>
                        <a:cubicBezTo>
                          <a:pt x="3288" y="500"/>
                          <a:pt x="2519" y="1040"/>
                          <a:pt x="1779" y="1630"/>
                        </a:cubicBezTo>
                        <a:cubicBezTo>
                          <a:pt x="1159" y="2150"/>
                          <a:pt x="580" y="2710"/>
                          <a:pt x="0" y="3289"/>
                        </a:cubicBezTo>
                        <a:cubicBezTo>
                          <a:pt x="709" y="2810"/>
                          <a:pt x="1429" y="2339"/>
                          <a:pt x="2109" y="1820"/>
                        </a:cubicBezTo>
                        <a:cubicBezTo>
                          <a:pt x="2808" y="1260"/>
                          <a:pt x="3458" y="640"/>
                          <a:pt x="408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22"/>
                  <p:cNvSpPr/>
                  <p:nvPr/>
                </p:nvSpPr>
                <p:spPr>
                  <a:xfrm>
                    <a:off x="3100010" y="3593888"/>
                    <a:ext cx="342331" cy="371039"/>
                  </a:xfrm>
                  <a:custGeom>
                    <a:rect b="b" l="l" r="r" t="t"/>
                    <a:pathLst>
                      <a:path extrusionOk="0" h="7367" w="6797">
                        <a:moveTo>
                          <a:pt x="6408" y="0"/>
                        </a:moveTo>
                        <a:cubicBezTo>
                          <a:pt x="5837" y="589"/>
                          <a:pt x="5258" y="1179"/>
                          <a:pt x="4698" y="1769"/>
                        </a:cubicBezTo>
                        <a:cubicBezTo>
                          <a:pt x="3009" y="3528"/>
                          <a:pt x="1499" y="5457"/>
                          <a:pt x="0" y="7366"/>
                        </a:cubicBezTo>
                        <a:cubicBezTo>
                          <a:pt x="2329" y="5138"/>
                          <a:pt x="4618" y="2879"/>
                          <a:pt x="6797" y="509"/>
                        </a:cubicBezTo>
                        <a:cubicBezTo>
                          <a:pt x="6697" y="469"/>
                          <a:pt x="6617" y="400"/>
                          <a:pt x="6557" y="300"/>
                        </a:cubicBezTo>
                        <a:cubicBezTo>
                          <a:pt x="6497" y="210"/>
                          <a:pt x="6448" y="110"/>
                          <a:pt x="640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22"/>
                  <p:cNvSpPr/>
                  <p:nvPr/>
                </p:nvSpPr>
                <p:spPr>
                  <a:xfrm>
                    <a:off x="2312656" y="4020781"/>
                    <a:ext cx="722486" cy="819590"/>
                  </a:xfrm>
                  <a:custGeom>
                    <a:rect b="b" l="l" r="r" t="t"/>
                    <a:pathLst>
                      <a:path extrusionOk="0" h="16273" w="14345">
                        <a:moveTo>
                          <a:pt x="14344" y="0"/>
                        </a:moveTo>
                        <a:cubicBezTo>
                          <a:pt x="11346" y="2879"/>
                          <a:pt x="8517" y="5947"/>
                          <a:pt x="5838" y="9125"/>
                        </a:cubicBezTo>
                        <a:cubicBezTo>
                          <a:pt x="3949" y="11344"/>
                          <a:pt x="2159" y="13643"/>
                          <a:pt x="311" y="15902"/>
                        </a:cubicBezTo>
                        <a:cubicBezTo>
                          <a:pt x="211" y="16022"/>
                          <a:pt x="100" y="16153"/>
                          <a:pt x="1" y="16272"/>
                        </a:cubicBezTo>
                        <a:cubicBezTo>
                          <a:pt x="120" y="16162"/>
                          <a:pt x="251" y="16042"/>
                          <a:pt x="371" y="15933"/>
                        </a:cubicBezTo>
                        <a:cubicBezTo>
                          <a:pt x="1580" y="14783"/>
                          <a:pt x="2790" y="13643"/>
                          <a:pt x="3909" y="12404"/>
                        </a:cubicBezTo>
                        <a:cubicBezTo>
                          <a:pt x="5098" y="11075"/>
                          <a:pt x="6218" y="9676"/>
                          <a:pt x="7397" y="8326"/>
                        </a:cubicBezTo>
                        <a:cubicBezTo>
                          <a:pt x="8487" y="7057"/>
                          <a:pt x="9646" y="5847"/>
                          <a:pt x="10726" y="4558"/>
                        </a:cubicBezTo>
                        <a:cubicBezTo>
                          <a:pt x="11975" y="3079"/>
                          <a:pt x="13174" y="1549"/>
                          <a:pt x="14344"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22"/>
                  <p:cNvSpPr/>
                  <p:nvPr/>
                </p:nvSpPr>
                <p:spPr>
                  <a:xfrm>
                    <a:off x="3457954" y="3756466"/>
                    <a:ext cx="303600" cy="463711"/>
                  </a:xfrm>
                  <a:custGeom>
                    <a:rect b="b" l="l" r="r" t="t"/>
                    <a:pathLst>
                      <a:path extrusionOk="0" h="9207" w="6028">
                        <a:moveTo>
                          <a:pt x="6027" y="0"/>
                        </a:moveTo>
                        <a:cubicBezTo>
                          <a:pt x="5527" y="500"/>
                          <a:pt x="5107" y="1070"/>
                          <a:pt x="4668" y="1630"/>
                        </a:cubicBezTo>
                        <a:cubicBezTo>
                          <a:pt x="3918" y="2569"/>
                          <a:pt x="3199" y="3529"/>
                          <a:pt x="2549" y="4538"/>
                        </a:cubicBezTo>
                        <a:cubicBezTo>
                          <a:pt x="1600" y="6037"/>
                          <a:pt x="809" y="7627"/>
                          <a:pt x="0" y="9206"/>
                        </a:cubicBezTo>
                        <a:cubicBezTo>
                          <a:pt x="849" y="8156"/>
                          <a:pt x="2429" y="5957"/>
                          <a:pt x="3399" y="4438"/>
                        </a:cubicBezTo>
                        <a:cubicBezTo>
                          <a:pt x="3978" y="3509"/>
                          <a:pt x="4538" y="2559"/>
                          <a:pt x="5078" y="1599"/>
                        </a:cubicBezTo>
                        <a:cubicBezTo>
                          <a:pt x="5387" y="1070"/>
                          <a:pt x="5658" y="510"/>
                          <a:pt x="602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22"/>
                  <p:cNvSpPr/>
                  <p:nvPr/>
                </p:nvSpPr>
                <p:spPr>
                  <a:xfrm>
                    <a:off x="2981703" y="4281017"/>
                    <a:ext cx="439032" cy="721932"/>
                  </a:xfrm>
                  <a:custGeom>
                    <a:rect b="b" l="l" r="r" t="t"/>
                    <a:pathLst>
                      <a:path extrusionOk="0" h="14334" w="8717">
                        <a:moveTo>
                          <a:pt x="8717" y="0"/>
                        </a:moveTo>
                        <a:lnTo>
                          <a:pt x="8717" y="0"/>
                        </a:lnTo>
                        <a:cubicBezTo>
                          <a:pt x="5258" y="4258"/>
                          <a:pt x="2520" y="9036"/>
                          <a:pt x="170" y="13974"/>
                        </a:cubicBezTo>
                        <a:cubicBezTo>
                          <a:pt x="110" y="14094"/>
                          <a:pt x="50" y="14214"/>
                          <a:pt x="1" y="14334"/>
                        </a:cubicBezTo>
                        <a:cubicBezTo>
                          <a:pt x="70" y="14214"/>
                          <a:pt x="150" y="14104"/>
                          <a:pt x="221" y="13994"/>
                        </a:cubicBezTo>
                        <a:cubicBezTo>
                          <a:pt x="1280" y="12385"/>
                          <a:pt x="2369" y="10795"/>
                          <a:pt x="3399" y="9176"/>
                        </a:cubicBezTo>
                        <a:cubicBezTo>
                          <a:pt x="5238" y="6157"/>
                          <a:pt x="6977" y="3079"/>
                          <a:pt x="871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22"/>
                  <p:cNvSpPr/>
                  <p:nvPr/>
                </p:nvSpPr>
                <p:spPr>
                  <a:xfrm>
                    <a:off x="3916073" y="3730780"/>
                    <a:ext cx="200402" cy="501938"/>
                  </a:xfrm>
                  <a:custGeom>
                    <a:rect b="b" l="l" r="r" t="t"/>
                    <a:pathLst>
                      <a:path extrusionOk="0" h="9966" w="3979">
                        <a:moveTo>
                          <a:pt x="3978" y="1"/>
                        </a:moveTo>
                        <a:lnTo>
                          <a:pt x="3978" y="1"/>
                        </a:lnTo>
                        <a:cubicBezTo>
                          <a:pt x="3119" y="1540"/>
                          <a:pt x="2359" y="3139"/>
                          <a:pt x="1699" y="4779"/>
                        </a:cubicBezTo>
                        <a:cubicBezTo>
                          <a:pt x="1060" y="6438"/>
                          <a:pt x="560" y="8157"/>
                          <a:pt x="40" y="9856"/>
                        </a:cubicBezTo>
                        <a:cubicBezTo>
                          <a:pt x="20" y="9896"/>
                          <a:pt x="10" y="9936"/>
                          <a:pt x="0" y="9966"/>
                        </a:cubicBezTo>
                        <a:cubicBezTo>
                          <a:pt x="20" y="9936"/>
                          <a:pt x="40" y="9896"/>
                          <a:pt x="50" y="9866"/>
                        </a:cubicBezTo>
                        <a:cubicBezTo>
                          <a:pt x="190" y="9586"/>
                          <a:pt x="320" y="9316"/>
                          <a:pt x="449" y="9046"/>
                        </a:cubicBezTo>
                        <a:cubicBezTo>
                          <a:pt x="929" y="8107"/>
                          <a:pt x="1389" y="7157"/>
                          <a:pt x="1789" y="6178"/>
                        </a:cubicBezTo>
                        <a:cubicBezTo>
                          <a:pt x="2628" y="4159"/>
                          <a:pt x="3318" y="2080"/>
                          <a:pt x="397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22"/>
                  <p:cNvSpPr/>
                  <p:nvPr/>
                </p:nvSpPr>
                <p:spPr>
                  <a:xfrm>
                    <a:off x="891207" y="4736618"/>
                    <a:ext cx="258121" cy="187559"/>
                  </a:xfrm>
                  <a:custGeom>
                    <a:rect b="b" l="l" r="r" t="t"/>
                    <a:pathLst>
                      <a:path extrusionOk="0" h="3724" w="5125">
                        <a:moveTo>
                          <a:pt x="4725" y="0"/>
                        </a:moveTo>
                        <a:cubicBezTo>
                          <a:pt x="4665" y="40"/>
                          <a:pt x="4605" y="80"/>
                          <a:pt x="4555" y="120"/>
                        </a:cubicBezTo>
                        <a:cubicBezTo>
                          <a:pt x="2975" y="1169"/>
                          <a:pt x="1516" y="2399"/>
                          <a:pt x="87" y="3648"/>
                        </a:cubicBezTo>
                        <a:cubicBezTo>
                          <a:pt x="80" y="3663"/>
                          <a:pt x="1" y="3723"/>
                          <a:pt x="4" y="3723"/>
                        </a:cubicBezTo>
                        <a:cubicBezTo>
                          <a:pt x="6" y="3723"/>
                          <a:pt x="20" y="3714"/>
                          <a:pt x="57" y="3688"/>
                        </a:cubicBezTo>
                        <a:cubicBezTo>
                          <a:pt x="327" y="3528"/>
                          <a:pt x="596" y="3368"/>
                          <a:pt x="867" y="3199"/>
                        </a:cubicBezTo>
                        <a:cubicBezTo>
                          <a:pt x="2006" y="2509"/>
                          <a:pt x="3126" y="1780"/>
                          <a:pt x="4225" y="1020"/>
                        </a:cubicBezTo>
                        <a:cubicBezTo>
                          <a:pt x="4525" y="810"/>
                          <a:pt x="4825" y="590"/>
                          <a:pt x="5125" y="370"/>
                        </a:cubicBezTo>
                        <a:cubicBezTo>
                          <a:pt x="4985" y="250"/>
                          <a:pt x="4854" y="130"/>
                          <a:pt x="4725"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22"/>
                  <p:cNvSpPr/>
                  <p:nvPr/>
                </p:nvSpPr>
                <p:spPr>
                  <a:xfrm>
                    <a:off x="2661130" y="4726545"/>
                    <a:ext cx="141878" cy="197431"/>
                  </a:xfrm>
                  <a:custGeom>
                    <a:rect b="b" l="l" r="r" t="t"/>
                    <a:pathLst>
                      <a:path extrusionOk="0" h="3920" w="2817">
                        <a:moveTo>
                          <a:pt x="2817" y="1"/>
                        </a:moveTo>
                        <a:cubicBezTo>
                          <a:pt x="2097" y="830"/>
                          <a:pt x="1408" y="1700"/>
                          <a:pt x="808" y="2629"/>
                        </a:cubicBezTo>
                        <a:cubicBezTo>
                          <a:pt x="548" y="3019"/>
                          <a:pt x="298" y="3419"/>
                          <a:pt x="58" y="3828"/>
                        </a:cubicBezTo>
                        <a:cubicBezTo>
                          <a:pt x="44" y="3856"/>
                          <a:pt x="0" y="3919"/>
                          <a:pt x="7" y="3919"/>
                        </a:cubicBezTo>
                        <a:cubicBezTo>
                          <a:pt x="10" y="3919"/>
                          <a:pt x="22" y="3908"/>
                          <a:pt x="49" y="3879"/>
                        </a:cubicBezTo>
                        <a:cubicBezTo>
                          <a:pt x="1178" y="2759"/>
                          <a:pt x="2108" y="1429"/>
                          <a:pt x="281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22"/>
                  <p:cNvSpPr/>
                  <p:nvPr/>
                </p:nvSpPr>
                <p:spPr>
                  <a:xfrm>
                    <a:off x="3662334" y="4342412"/>
                    <a:ext cx="209468" cy="578492"/>
                  </a:xfrm>
                  <a:custGeom>
                    <a:rect b="b" l="l" r="r" t="t"/>
                    <a:pathLst>
                      <a:path extrusionOk="0" h="11486" w="4159">
                        <a:moveTo>
                          <a:pt x="4158" y="1"/>
                        </a:moveTo>
                        <a:lnTo>
                          <a:pt x="4158" y="1"/>
                        </a:lnTo>
                        <a:cubicBezTo>
                          <a:pt x="3199" y="1870"/>
                          <a:pt x="2239" y="3739"/>
                          <a:pt x="1509" y="5708"/>
                        </a:cubicBezTo>
                        <a:cubicBezTo>
                          <a:pt x="870" y="7497"/>
                          <a:pt x="460" y="9347"/>
                          <a:pt x="70" y="11195"/>
                        </a:cubicBezTo>
                        <a:cubicBezTo>
                          <a:pt x="50" y="11295"/>
                          <a:pt x="20" y="11395"/>
                          <a:pt x="0" y="11486"/>
                        </a:cubicBezTo>
                        <a:cubicBezTo>
                          <a:pt x="70" y="11306"/>
                          <a:pt x="140" y="11126"/>
                          <a:pt x="220" y="10946"/>
                        </a:cubicBezTo>
                        <a:cubicBezTo>
                          <a:pt x="900" y="9276"/>
                          <a:pt x="1509" y="7568"/>
                          <a:pt x="2129" y="5868"/>
                        </a:cubicBezTo>
                        <a:cubicBezTo>
                          <a:pt x="2829" y="3919"/>
                          <a:pt x="3539" y="1970"/>
                          <a:pt x="415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22"/>
                  <p:cNvSpPr/>
                  <p:nvPr/>
                </p:nvSpPr>
                <p:spPr>
                  <a:xfrm>
                    <a:off x="3945234" y="4465755"/>
                    <a:ext cx="98715" cy="392545"/>
                  </a:xfrm>
                  <a:custGeom>
                    <a:rect b="b" l="l" r="r" t="t"/>
                    <a:pathLst>
                      <a:path extrusionOk="0" h="7794" w="1960">
                        <a:moveTo>
                          <a:pt x="1960" y="1"/>
                        </a:moveTo>
                        <a:lnTo>
                          <a:pt x="1960" y="1"/>
                        </a:lnTo>
                        <a:cubicBezTo>
                          <a:pt x="1490" y="1230"/>
                          <a:pt x="1020" y="2449"/>
                          <a:pt x="680" y="3729"/>
                        </a:cubicBezTo>
                        <a:cubicBezTo>
                          <a:pt x="350" y="5028"/>
                          <a:pt x="141" y="6368"/>
                          <a:pt x="10" y="7707"/>
                        </a:cubicBezTo>
                        <a:cubicBezTo>
                          <a:pt x="10" y="7735"/>
                          <a:pt x="0" y="7793"/>
                          <a:pt x="2" y="7793"/>
                        </a:cubicBezTo>
                        <a:cubicBezTo>
                          <a:pt x="2" y="7793"/>
                          <a:pt x="4" y="7784"/>
                          <a:pt x="10" y="7757"/>
                        </a:cubicBezTo>
                        <a:cubicBezTo>
                          <a:pt x="190" y="7287"/>
                          <a:pt x="361" y="6807"/>
                          <a:pt x="510" y="6328"/>
                        </a:cubicBezTo>
                        <a:cubicBezTo>
                          <a:pt x="1180" y="4269"/>
                          <a:pt x="1640" y="2140"/>
                          <a:pt x="196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22"/>
                  <p:cNvSpPr/>
                  <p:nvPr/>
                </p:nvSpPr>
                <p:spPr>
                  <a:xfrm>
                    <a:off x="60891" y="4402346"/>
                    <a:ext cx="746107" cy="449558"/>
                  </a:xfrm>
                  <a:custGeom>
                    <a:rect b="b" l="l" r="r" t="t"/>
                    <a:pathLst>
                      <a:path extrusionOk="0" h="8926" w="14814">
                        <a:moveTo>
                          <a:pt x="14594" y="1"/>
                        </a:moveTo>
                        <a:cubicBezTo>
                          <a:pt x="12595" y="1040"/>
                          <a:pt x="10656" y="2189"/>
                          <a:pt x="8726" y="3349"/>
                        </a:cubicBezTo>
                        <a:cubicBezTo>
                          <a:pt x="7367" y="4148"/>
                          <a:pt x="5978" y="4928"/>
                          <a:pt x="4639" y="5767"/>
                        </a:cubicBezTo>
                        <a:cubicBezTo>
                          <a:pt x="3169" y="6677"/>
                          <a:pt x="1750" y="7667"/>
                          <a:pt x="350" y="8676"/>
                        </a:cubicBezTo>
                        <a:cubicBezTo>
                          <a:pt x="230" y="8756"/>
                          <a:pt x="121" y="8846"/>
                          <a:pt x="1" y="8926"/>
                        </a:cubicBezTo>
                        <a:cubicBezTo>
                          <a:pt x="141" y="8856"/>
                          <a:pt x="270" y="8786"/>
                          <a:pt x="401" y="8706"/>
                        </a:cubicBezTo>
                        <a:cubicBezTo>
                          <a:pt x="1910" y="7877"/>
                          <a:pt x="3439" y="7087"/>
                          <a:pt x="4948" y="6258"/>
                        </a:cubicBezTo>
                        <a:cubicBezTo>
                          <a:pt x="6867" y="5188"/>
                          <a:pt x="8766" y="4079"/>
                          <a:pt x="10656" y="2949"/>
                        </a:cubicBezTo>
                        <a:cubicBezTo>
                          <a:pt x="12055" y="2069"/>
                          <a:pt x="13444" y="1150"/>
                          <a:pt x="14814" y="220"/>
                        </a:cubicBezTo>
                        <a:cubicBezTo>
                          <a:pt x="14734" y="150"/>
                          <a:pt x="14664" y="70"/>
                          <a:pt x="1459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22"/>
                  <p:cNvSpPr/>
                  <p:nvPr/>
                </p:nvSpPr>
                <p:spPr>
                  <a:xfrm>
                    <a:off x="680581" y="3779584"/>
                    <a:ext cx="362024" cy="167212"/>
                  </a:xfrm>
                  <a:custGeom>
                    <a:rect b="b" l="l" r="r" t="t"/>
                    <a:pathLst>
                      <a:path extrusionOk="0" h="3320" w="7188">
                        <a:moveTo>
                          <a:pt x="7188" y="1"/>
                        </a:moveTo>
                        <a:lnTo>
                          <a:pt x="7188" y="1"/>
                        </a:lnTo>
                        <a:cubicBezTo>
                          <a:pt x="7077" y="41"/>
                          <a:pt x="6968" y="91"/>
                          <a:pt x="6857" y="131"/>
                        </a:cubicBezTo>
                        <a:cubicBezTo>
                          <a:pt x="4798" y="980"/>
                          <a:pt x="2710" y="1750"/>
                          <a:pt x="651" y="2600"/>
                        </a:cubicBezTo>
                        <a:cubicBezTo>
                          <a:pt x="431" y="2690"/>
                          <a:pt x="221" y="2790"/>
                          <a:pt x="1" y="2880"/>
                        </a:cubicBezTo>
                        <a:cubicBezTo>
                          <a:pt x="191" y="3019"/>
                          <a:pt x="371" y="3170"/>
                          <a:pt x="551" y="3319"/>
                        </a:cubicBezTo>
                        <a:cubicBezTo>
                          <a:pt x="760" y="3230"/>
                          <a:pt x="980" y="3139"/>
                          <a:pt x="1200" y="3039"/>
                        </a:cubicBezTo>
                        <a:cubicBezTo>
                          <a:pt x="3150" y="2190"/>
                          <a:pt x="5029" y="1180"/>
                          <a:pt x="6897" y="161"/>
                        </a:cubicBezTo>
                        <a:cubicBezTo>
                          <a:pt x="6997" y="111"/>
                          <a:pt x="7097" y="51"/>
                          <a:pt x="718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22"/>
                  <p:cNvSpPr/>
                  <p:nvPr/>
                </p:nvSpPr>
                <p:spPr>
                  <a:xfrm>
                    <a:off x="1137189" y="3318997"/>
                    <a:ext cx="966605" cy="428455"/>
                  </a:xfrm>
                  <a:custGeom>
                    <a:rect b="b" l="l" r="r" t="t"/>
                    <a:pathLst>
                      <a:path extrusionOk="0" h="8507" w="19192">
                        <a:moveTo>
                          <a:pt x="19192" y="1"/>
                        </a:moveTo>
                        <a:lnTo>
                          <a:pt x="18712" y="181"/>
                        </a:lnTo>
                        <a:cubicBezTo>
                          <a:pt x="15323" y="1390"/>
                          <a:pt x="11985" y="2709"/>
                          <a:pt x="8706" y="4199"/>
                        </a:cubicBezTo>
                        <a:cubicBezTo>
                          <a:pt x="5728" y="5478"/>
                          <a:pt x="2840" y="6957"/>
                          <a:pt x="1" y="8506"/>
                        </a:cubicBezTo>
                        <a:cubicBezTo>
                          <a:pt x="3229" y="7347"/>
                          <a:pt x="6338" y="5907"/>
                          <a:pt x="9466" y="4508"/>
                        </a:cubicBezTo>
                        <a:cubicBezTo>
                          <a:pt x="11036" y="3819"/>
                          <a:pt x="12615" y="3169"/>
                          <a:pt x="14164" y="2449"/>
                        </a:cubicBezTo>
                        <a:cubicBezTo>
                          <a:pt x="15713" y="1749"/>
                          <a:pt x="17242" y="990"/>
                          <a:pt x="18762" y="220"/>
                        </a:cubicBezTo>
                        <a:cubicBezTo>
                          <a:pt x="18902" y="150"/>
                          <a:pt x="19052" y="81"/>
                          <a:pt x="19192"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22"/>
                  <p:cNvSpPr/>
                  <p:nvPr/>
                </p:nvSpPr>
                <p:spPr>
                  <a:xfrm>
                    <a:off x="2157582" y="3113609"/>
                    <a:ext cx="361520" cy="180256"/>
                  </a:xfrm>
                  <a:custGeom>
                    <a:rect b="b" l="l" r="r" t="t"/>
                    <a:pathLst>
                      <a:path extrusionOk="0" h="3579" w="7178">
                        <a:moveTo>
                          <a:pt x="6488" y="0"/>
                        </a:moveTo>
                        <a:cubicBezTo>
                          <a:pt x="4289" y="1140"/>
                          <a:pt x="2110" y="2299"/>
                          <a:pt x="1" y="3579"/>
                        </a:cubicBezTo>
                        <a:cubicBezTo>
                          <a:pt x="1691" y="2859"/>
                          <a:pt x="3390" y="2139"/>
                          <a:pt x="5049" y="1360"/>
                        </a:cubicBezTo>
                        <a:cubicBezTo>
                          <a:pt x="5769" y="1020"/>
                          <a:pt x="6478" y="670"/>
                          <a:pt x="7178" y="310"/>
                        </a:cubicBezTo>
                        <a:cubicBezTo>
                          <a:pt x="7068" y="300"/>
                          <a:pt x="6978" y="270"/>
                          <a:pt x="6888" y="230"/>
                        </a:cubicBezTo>
                        <a:cubicBezTo>
                          <a:pt x="6868" y="220"/>
                          <a:pt x="6848" y="220"/>
                          <a:pt x="6818" y="210"/>
                        </a:cubicBezTo>
                        <a:cubicBezTo>
                          <a:pt x="6688" y="180"/>
                          <a:pt x="6578" y="100"/>
                          <a:pt x="648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22"/>
                  <p:cNvSpPr/>
                  <p:nvPr/>
                </p:nvSpPr>
                <p:spPr>
                  <a:xfrm>
                    <a:off x="1410066" y="3007389"/>
                    <a:ext cx="1024474" cy="351397"/>
                  </a:xfrm>
                  <a:custGeom>
                    <a:rect b="b" l="l" r="r" t="t"/>
                    <a:pathLst>
                      <a:path extrusionOk="0" h="6977" w="20341">
                        <a:moveTo>
                          <a:pt x="20340" y="0"/>
                        </a:moveTo>
                        <a:lnTo>
                          <a:pt x="20340" y="0"/>
                        </a:lnTo>
                        <a:cubicBezTo>
                          <a:pt x="19311" y="140"/>
                          <a:pt x="18332" y="480"/>
                          <a:pt x="17332" y="760"/>
                        </a:cubicBezTo>
                        <a:cubicBezTo>
                          <a:pt x="15753" y="1220"/>
                          <a:pt x="14174" y="1679"/>
                          <a:pt x="12614" y="2209"/>
                        </a:cubicBezTo>
                        <a:cubicBezTo>
                          <a:pt x="8516" y="3589"/>
                          <a:pt x="4458" y="5128"/>
                          <a:pt x="460" y="6787"/>
                        </a:cubicBezTo>
                        <a:cubicBezTo>
                          <a:pt x="300" y="6847"/>
                          <a:pt x="150" y="6907"/>
                          <a:pt x="0" y="6977"/>
                        </a:cubicBezTo>
                        <a:cubicBezTo>
                          <a:pt x="160" y="6927"/>
                          <a:pt x="320" y="6887"/>
                          <a:pt x="480" y="6837"/>
                        </a:cubicBezTo>
                        <a:cubicBezTo>
                          <a:pt x="2339" y="6317"/>
                          <a:pt x="4198" y="5768"/>
                          <a:pt x="6037" y="5148"/>
                        </a:cubicBezTo>
                        <a:cubicBezTo>
                          <a:pt x="7966" y="4478"/>
                          <a:pt x="9865" y="3749"/>
                          <a:pt x="11804" y="3099"/>
                        </a:cubicBezTo>
                        <a:cubicBezTo>
                          <a:pt x="13454" y="2539"/>
                          <a:pt x="15103" y="1990"/>
                          <a:pt x="16732" y="1359"/>
                        </a:cubicBezTo>
                        <a:cubicBezTo>
                          <a:pt x="17941" y="920"/>
                          <a:pt x="19101" y="350"/>
                          <a:pt x="2034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22"/>
                  <p:cNvSpPr/>
                  <p:nvPr/>
                </p:nvSpPr>
                <p:spPr>
                  <a:xfrm>
                    <a:off x="395667" y="3412625"/>
                    <a:ext cx="876502" cy="344900"/>
                  </a:xfrm>
                  <a:custGeom>
                    <a:rect b="b" l="l" r="r" t="t"/>
                    <a:pathLst>
                      <a:path extrusionOk="0" h="6848" w="17403">
                        <a:moveTo>
                          <a:pt x="17403" y="1"/>
                        </a:moveTo>
                        <a:cubicBezTo>
                          <a:pt x="15853" y="580"/>
                          <a:pt x="14244" y="1020"/>
                          <a:pt x="12674" y="1570"/>
                        </a:cubicBezTo>
                        <a:cubicBezTo>
                          <a:pt x="8416" y="3079"/>
                          <a:pt x="4238" y="4728"/>
                          <a:pt x="200" y="6747"/>
                        </a:cubicBezTo>
                        <a:cubicBezTo>
                          <a:pt x="131" y="6787"/>
                          <a:pt x="71" y="6818"/>
                          <a:pt x="0" y="6847"/>
                        </a:cubicBezTo>
                        <a:cubicBezTo>
                          <a:pt x="280" y="6747"/>
                          <a:pt x="560" y="6658"/>
                          <a:pt x="840" y="6558"/>
                        </a:cubicBezTo>
                        <a:cubicBezTo>
                          <a:pt x="3799" y="5548"/>
                          <a:pt x="6728" y="4459"/>
                          <a:pt x="9646" y="3319"/>
                        </a:cubicBezTo>
                        <a:cubicBezTo>
                          <a:pt x="10995" y="2829"/>
                          <a:pt x="12315" y="2289"/>
                          <a:pt x="13644" y="1740"/>
                        </a:cubicBezTo>
                        <a:cubicBezTo>
                          <a:pt x="14913" y="1210"/>
                          <a:pt x="16193" y="670"/>
                          <a:pt x="17403"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22"/>
                  <p:cNvSpPr/>
                  <p:nvPr/>
                </p:nvSpPr>
                <p:spPr>
                  <a:xfrm>
                    <a:off x="6956652" y="3630101"/>
                    <a:ext cx="303550" cy="179853"/>
                  </a:xfrm>
                  <a:custGeom>
                    <a:rect b="b" l="l" r="r" t="t"/>
                    <a:pathLst>
                      <a:path extrusionOk="0" h="3571" w="6027">
                        <a:moveTo>
                          <a:pt x="1" y="1"/>
                        </a:moveTo>
                        <a:lnTo>
                          <a:pt x="1" y="1"/>
                        </a:lnTo>
                        <a:cubicBezTo>
                          <a:pt x="201" y="270"/>
                          <a:pt x="410" y="540"/>
                          <a:pt x="610" y="800"/>
                        </a:cubicBezTo>
                        <a:cubicBezTo>
                          <a:pt x="1560" y="1360"/>
                          <a:pt x="2520" y="1880"/>
                          <a:pt x="3509" y="2369"/>
                        </a:cubicBezTo>
                        <a:cubicBezTo>
                          <a:pt x="4279" y="2749"/>
                          <a:pt x="5048" y="3119"/>
                          <a:pt x="5828" y="3479"/>
                        </a:cubicBezTo>
                        <a:cubicBezTo>
                          <a:pt x="5889" y="3506"/>
                          <a:pt x="6011" y="3571"/>
                          <a:pt x="6022" y="3571"/>
                        </a:cubicBezTo>
                        <a:cubicBezTo>
                          <a:pt x="6027" y="3571"/>
                          <a:pt x="6008" y="3557"/>
                          <a:pt x="5948" y="3519"/>
                        </a:cubicBezTo>
                        <a:cubicBezTo>
                          <a:pt x="4628" y="2609"/>
                          <a:pt x="3309" y="1720"/>
                          <a:pt x="1909" y="960"/>
                        </a:cubicBezTo>
                        <a:cubicBezTo>
                          <a:pt x="1280" y="620"/>
                          <a:pt x="640" y="30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22"/>
                  <p:cNvSpPr/>
                  <p:nvPr/>
                </p:nvSpPr>
                <p:spPr>
                  <a:xfrm>
                    <a:off x="7356398" y="3857649"/>
                    <a:ext cx="787860" cy="454141"/>
                  </a:xfrm>
                  <a:custGeom>
                    <a:rect b="b" l="l" r="r" t="t"/>
                    <a:pathLst>
                      <a:path extrusionOk="0" h="9017" w="15643">
                        <a:moveTo>
                          <a:pt x="0" y="1"/>
                        </a:moveTo>
                        <a:lnTo>
                          <a:pt x="0" y="1"/>
                        </a:lnTo>
                        <a:cubicBezTo>
                          <a:pt x="3288" y="2200"/>
                          <a:pt x="6627" y="4328"/>
                          <a:pt x="10095" y="6247"/>
                        </a:cubicBezTo>
                        <a:cubicBezTo>
                          <a:pt x="11795" y="7147"/>
                          <a:pt x="13514" y="7997"/>
                          <a:pt x="15242" y="8826"/>
                        </a:cubicBezTo>
                        <a:cubicBezTo>
                          <a:pt x="15373" y="8886"/>
                          <a:pt x="15513" y="8956"/>
                          <a:pt x="15642" y="9016"/>
                        </a:cubicBezTo>
                        <a:cubicBezTo>
                          <a:pt x="15522" y="8946"/>
                          <a:pt x="15413" y="8866"/>
                          <a:pt x="15293" y="8796"/>
                        </a:cubicBezTo>
                        <a:cubicBezTo>
                          <a:pt x="12824" y="7217"/>
                          <a:pt x="10335" y="5638"/>
                          <a:pt x="7756" y="4228"/>
                        </a:cubicBezTo>
                        <a:cubicBezTo>
                          <a:pt x="5218" y="2739"/>
                          <a:pt x="2648" y="128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22"/>
                  <p:cNvSpPr/>
                  <p:nvPr/>
                </p:nvSpPr>
                <p:spPr>
                  <a:xfrm>
                    <a:off x="5767084" y="3997613"/>
                    <a:ext cx="97708" cy="149030"/>
                  </a:xfrm>
                  <a:custGeom>
                    <a:rect b="b" l="l" r="r" t="t"/>
                    <a:pathLst>
                      <a:path extrusionOk="0" h="2959" w="1940">
                        <a:moveTo>
                          <a:pt x="0" y="0"/>
                        </a:moveTo>
                        <a:lnTo>
                          <a:pt x="0" y="0"/>
                        </a:lnTo>
                        <a:cubicBezTo>
                          <a:pt x="620" y="1000"/>
                          <a:pt x="1270" y="1989"/>
                          <a:pt x="1939" y="2959"/>
                        </a:cubicBezTo>
                        <a:lnTo>
                          <a:pt x="1939" y="2559"/>
                        </a:lnTo>
                        <a:lnTo>
                          <a:pt x="1939" y="2269"/>
                        </a:lnTo>
                        <a:cubicBezTo>
                          <a:pt x="1300" y="1509"/>
                          <a:pt x="650" y="75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22"/>
                  <p:cNvSpPr/>
                  <p:nvPr/>
                </p:nvSpPr>
                <p:spPr>
                  <a:xfrm>
                    <a:off x="5950865" y="4222593"/>
                    <a:ext cx="343338" cy="446637"/>
                  </a:xfrm>
                  <a:custGeom>
                    <a:rect b="b" l="l" r="r" t="t"/>
                    <a:pathLst>
                      <a:path extrusionOk="0" h="8868" w="6817">
                        <a:moveTo>
                          <a:pt x="120" y="1"/>
                        </a:moveTo>
                        <a:cubicBezTo>
                          <a:pt x="160" y="241"/>
                          <a:pt x="180" y="491"/>
                          <a:pt x="170" y="740"/>
                        </a:cubicBezTo>
                        <a:cubicBezTo>
                          <a:pt x="170" y="817"/>
                          <a:pt x="105" y="865"/>
                          <a:pt x="36" y="865"/>
                        </a:cubicBezTo>
                        <a:cubicBezTo>
                          <a:pt x="24" y="865"/>
                          <a:pt x="12" y="863"/>
                          <a:pt x="0" y="860"/>
                        </a:cubicBezTo>
                        <a:lnTo>
                          <a:pt x="0" y="860"/>
                        </a:lnTo>
                        <a:cubicBezTo>
                          <a:pt x="869" y="2020"/>
                          <a:pt x="1769" y="3159"/>
                          <a:pt x="2699" y="4269"/>
                        </a:cubicBezTo>
                        <a:cubicBezTo>
                          <a:pt x="3888" y="5689"/>
                          <a:pt x="5067" y="6908"/>
                          <a:pt x="6267" y="8267"/>
                        </a:cubicBezTo>
                        <a:cubicBezTo>
                          <a:pt x="6447" y="8467"/>
                          <a:pt x="6637" y="8667"/>
                          <a:pt x="6817" y="8867"/>
                        </a:cubicBezTo>
                        <a:cubicBezTo>
                          <a:pt x="6747" y="8767"/>
                          <a:pt x="6667" y="8657"/>
                          <a:pt x="6597" y="8557"/>
                        </a:cubicBezTo>
                        <a:cubicBezTo>
                          <a:pt x="5637" y="7228"/>
                          <a:pt x="4798" y="6028"/>
                          <a:pt x="3828" y="4699"/>
                        </a:cubicBezTo>
                        <a:cubicBezTo>
                          <a:pt x="2619" y="3110"/>
                          <a:pt x="1379" y="1540"/>
                          <a:pt x="12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22"/>
                  <p:cNvSpPr/>
                  <p:nvPr/>
                </p:nvSpPr>
                <p:spPr>
                  <a:xfrm>
                    <a:off x="4857443" y="3759488"/>
                    <a:ext cx="203878" cy="616216"/>
                  </a:xfrm>
                  <a:custGeom>
                    <a:rect b="b" l="l" r="r" t="t"/>
                    <a:pathLst>
                      <a:path extrusionOk="0" h="12235" w="4048">
                        <a:moveTo>
                          <a:pt x="0" y="0"/>
                        </a:moveTo>
                        <a:lnTo>
                          <a:pt x="0" y="0"/>
                        </a:lnTo>
                        <a:cubicBezTo>
                          <a:pt x="590" y="2110"/>
                          <a:pt x="1240" y="4209"/>
                          <a:pt x="1919" y="6288"/>
                        </a:cubicBezTo>
                        <a:cubicBezTo>
                          <a:pt x="2519" y="8196"/>
                          <a:pt x="3179" y="10086"/>
                          <a:pt x="3928" y="11935"/>
                        </a:cubicBezTo>
                        <a:lnTo>
                          <a:pt x="4048" y="12234"/>
                        </a:lnTo>
                        <a:cubicBezTo>
                          <a:pt x="3978" y="11935"/>
                          <a:pt x="3908" y="11625"/>
                          <a:pt x="3838" y="11325"/>
                        </a:cubicBezTo>
                        <a:cubicBezTo>
                          <a:pt x="3439" y="9526"/>
                          <a:pt x="3039" y="7727"/>
                          <a:pt x="2479" y="5977"/>
                        </a:cubicBezTo>
                        <a:cubicBezTo>
                          <a:pt x="1799" y="3929"/>
                          <a:pt x="929" y="195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22"/>
                  <p:cNvSpPr/>
                  <p:nvPr/>
                </p:nvSpPr>
                <p:spPr>
                  <a:xfrm>
                    <a:off x="5332636" y="4033322"/>
                    <a:ext cx="450112" cy="945452"/>
                  </a:xfrm>
                  <a:custGeom>
                    <a:rect b="b" l="l" r="r" t="t"/>
                    <a:pathLst>
                      <a:path extrusionOk="0" h="18772" w="8937">
                        <a:moveTo>
                          <a:pt x="521" y="1"/>
                        </a:moveTo>
                        <a:cubicBezTo>
                          <a:pt x="390" y="151"/>
                          <a:pt x="201" y="260"/>
                          <a:pt x="1" y="280"/>
                        </a:cubicBezTo>
                        <a:cubicBezTo>
                          <a:pt x="850" y="2200"/>
                          <a:pt x="1760" y="4089"/>
                          <a:pt x="2620" y="5988"/>
                        </a:cubicBezTo>
                        <a:cubicBezTo>
                          <a:pt x="4488" y="10136"/>
                          <a:pt x="6427" y="14244"/>
                          <a:pt x="8626" y="18222"/>
                        </a:cubicBezTo>
                        <a:cubicBezTo>
                          <a:pt x="8726" y="18402"/>
                          <a:pt x="8826" y="18592"/>
                          <a:pt x="8937" y="18772"/>
                        </a:cubicBezTo>
                        <a:cubicBezTo>
                          <a:pt x="8786" y="18422"/>
                          <a:pt x="8646" y="18063"/>
                          <a:pt x="8506" y="17703"/>
                        </a:cubicBezTo>
                        <a:cubicBezTo>
                          <a:pt x="7807" y="15993"/>
                          <a:pt x="7157" y="14364"/>
                          <a:pt x="6487" y="12825"/>
                        </a:cubicBezTo>
                        <a:cubicBezTo>
                          <a:pt x="5578" y="10786"/>
                          <a:pt x="4639" y="8747"/>
                          <a:pt x="3719" y="6717"/>
                        </a:cubicBezTo>
                        <a:cubicBezTo>
                          <a:pt x="2680" y="4469"/>
                          <a:pt x="1640" y="2210"/>
                          <a:pt x="52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22"/>
                  <p:cNvSpPr/>
                  <p:nvPr/>
                </p:nvSpPr>
                <p:spPr>
                  <a:xfrm>
                    <a:off x="5921653" y="3553093"/>
                    <a:ext cx="1405032" cy="1173504"/>
                  </a:xfrm>
                  <a:custGeom>
                    <a:rect b="b" l="l" r="r" t="t"/>
                    <a:pathLst>
                      <a:path extrusionOk="0" h="23300" w="27897">
                        <a:moveTo>
                          <a:pt x="540" y="0"/>
                        </a:moveTo>
                        <a:cubicBezTo>
                          <a:pt x="420" y="150"/>
                          <a:pt x="260" y="280"/>
                          <a:pt x="80" y="420"/>
                        </a:cubicBezTo>
                        <a:cubicBezTo>
                          <a:pt x="60" y="440"/>
                          <a:pt x="30" y="460"/>
                          <a:pt x="0" y="480"/>
                        </a:cubicBezTo>
                        <a:cubicBezTo>
                          <a:pt x="410" y="860"/>
                          <a:pt x="830" y="1219"/>
                          <a:pt x="1260" y="1579"/>
                        </a:cubicBezTo>
                        <a:cubicBezTo>
                          <a:pt x="3419" y="3369"/>
                          <a:pt x="5538" y="5208"/>
                          <a:pt x="7706" y="6977"/>
                        </a:cubicBezTo>
                        <a:cubicBezTo>
                          <a:pt x="10216" y="9046"/>
                          <a:pt x="12674" y="10945"/>
                          <a:pt x="14943" y="12694"/>
                        </a:cubicBezTo>
                        <a:cubicBezTo>
                          <a:pt x="18932" y="15753"/>
                          <a:pt x="22719" y="19061"/>
                          <a:pt x="26608" y="22250"/>
                        </a:cubicBezTo>
                        <a:lnTo>
                          <a:pt x="27897" y="23300"/>
                        </a:lnTo>
                        <a:cubicBezTo>
                          <a:pt x="27208" y="22589"/>
                          <a:pt x="26498" y="21880"/>
                          <a:pt x="25788" y="21181"/>
                        </a:cubicBezTo>
                        <a:cubicBezTo>
                          <a:pt x="24818" y="20221"/>
                          <a:pt x="23859" y="19271"/>
                          <a:pt x="22839" y="18371"/>
                        </a:cubicBezTo>
                        <a:cubicBezTo>
                          <a:pt x="21440" y="17132"/>
                          <a:pt x="19991" y="15943"/>
                          <a:pt x="18552" y="14744"/>
                        </a:cubicBezTo>
                        <a:cubicBezTo>
                          <a:pt x="15293" y="12074"/>
                          <a:pt x="11984" y="9466"/>
                          <a:pt x="8696" y="6837"/>
                        </a:cubicBezTo>
                        <a:cubicBezTo>
                          <a:pt x="6347" y="4998"/>
                          <a:pt x="4148" y="2979"/>
                          <a:pt x="1859" y="1060"/>
                        </a:cubicBezTo>
                        <a:cubicBezTo>
                          <a:pt x="1420" y="710"/>
                          <a:pt x="990" y="350"/>
                          <a:pt x="5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22"/>
                  <p:cNvSpPr/>
                  <p:nvPr/>
                </p:nvSpPr>
                <p:spPr>
                  <a:xfrm>
                    <a:off x="6368692" y="3551078"/>
                    <a:ext cx="996774" cy="719414"/>
                  </a:xfrm>
                  <a:custGeom>
                    <a:rect b="b" l="l" r="r" t="t"/>
                    <a:pathLst>
                      <a:path extrusionOk="0" h="14284" w="19791">
                        <a:moveTo>
                          <a:pt x="0" y="0"/>
                        </a:moveTo>
                        <a:cubicBezTo>
                          <a:pt x="2908" y="2379"/>
                          <a:pt x="5977" y="4548"/>
                          <a:pt x="9016" y="6757"/>
                        </a:cubicBezTo>
                        <a:cubicBezTo>
                          <a:pt x="10885" y="8116"/>
                          <a:pt x="12754" y="9496"/>
                          <a:pt x="14643" y="10845"/>
                        </a:cubicBezTo>
                        <a:cubicBezTo>
                          <a:pt x="16173" y="11925"/>
                          <a:pt x="17742" y="12944"/>
                          <a:pt x="19311" y="13973"/>
                        </a:cubicBezTo>
                        <a:cubicBezTo>
                          <a:pt x="19471" y="14073"/>
                          <a:pt x="19631" y="14184"/>
                          <a:pt x="19791" y="14284"/>
                        </a:cubicBezTo>
                        <a:cubicBezTo>
                          <a:pt x="19651" y="14164"/>
                          <a:pt x="19511" y="14044"/>
                          <a:pt x="19361" y="13924"/>
                        </a:cubicBezTo>
                        <a:cubicBezTo>
                          <a:pt x="17941" y="12714"/>
                          <a:pt x="16522" y="11505"/>
                          <a:pt x="15043" y="10366"/>
                        </a:cubicBezTo>
                        <a:cubicBezTo>
                          <a:pt x="13364" y="9076"/>
                          <a:pt x="11635" y="7856"/>
                          <a:pt x="9925" y="6597"/>
                        </a:cubicBezTo>
                        <a:cubicBezTo>
                          <a:pt x="8286" y="5428"/>
                          <a:pt x="6687" y="4208"/>
                          <a:pt x="5018" y="3089"/>
                        </a:cubicBezTo>
                        <a:cubicBezTo>
                          <a:pt x="3388" y="1999"/>
                          <a:pt x="1679" y="101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22"/>
                  <p:cNvSpPr/>
                  <p:nvPr/>
                </p:nvSpPr>
                <p:spPr>
                  <a:xfrm>
                    <a:off x="7500341" y="4367594"/>
                    <a:ext cx="205439" cy="165701"/>
                  </a:xfrm>
                  <a:custGeom>
                    <a:rect b="b" l="l" r="r" t="t"/>
                    <a:pathLst>
                      <a:path extrusionOk="0" h="3290" w="4079">
                        <a:moveTo>
                          <a:pt x="1" y="0"/>
                        </a:moveTo>
                        <a:lnTo>
                          <a:pt x="1" y="0"/>
                        </a:lnTo>
                        <a:cubicBezTo>
                          <a:pt x="620" y="640"/>
                          <a:pt x="1270" y="1260"/>
                          <a:pt x="1969" y="1820"/>
                        </a:cubicBezTo>
                        <a:cubicBezTo>
                          <a:pt x="2649" y="2339"/>
                          <a:pt x="3369" y="2810"/>
                          <a:pt x="4079" y="3289"/>
                        </a:cubicBezTo>
                        <a:cubicBezTo>
                          <a:pt x="3509" y="2710"/>
                          <a:pt x="2919" y="2150"/>
                          <a:pt x="2300" y="1630"/>
                        </a:cubicBezTo>
                        <a:cubicBezTo>
                          <a:pt x="1570" y="1040"/>
                          <a:pt x="790" y="50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22"/>
                  <p:cNvSpPr/>
                  <p:nvPr/>
                </p:nvSpPr>
                <p:spPr>
                  <a:xfrm>
                    <a:off x="5900500" y="3786182"/>
                    <a:ext cx="126920" cy="157592"/>
                  </a:xfrm>
                  <a:custGeom>
                    <a:rect b="b" l="l" r="r" t="t"/>
                    <a:pathLst>
                      <a:path extrusionOk="0" h="3129" w="2520">
                        <a:moveTo>
                          <a:pt x="1" y="0"/>
                        </a:moveTo>
                        <a:cubicBezTo>
                          <a:pt x="41" y="100"/>
                          <a:pt x="70" y="190"/>
                          <a:pt x="90" y="290"/>
                        </a:cubicBezTo>
                        <a:cubicBezTo>
                          <a:pt x="130" y="480"/>
                          <a:pt x="110" y="660"/>
                          <a:pt x="41" y="809"/>
                        </a:cubicBezTo>
                        <a:cubicBezTo>
                          <a:pt x="820" y="1589"/>
                          <a:pt x="1609" y="2349"/>
                          <a:pt x="2399" y="3108"/>
                        </a:cubicBezTo>
                        <a:cubicBezTo>
                          <a:pt x="2439" y="3119"/>
                          <a:pt x="2479" y="3119"/>
                          <a:pt x="2519" y="3128"/>
                        </a:cubicBezTo>
                        <a:cubicBezTo>
                          <a:pt x="1700" y="2079"/>
                          <a:pt x="870" y="1029"/>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22"/>
                  <p:cNvSpPr/>
                  <p:nvPr/>
                </p:nvSpPr>
                <p:spPr>
                  <a:xfrm>
                    <a:off x="6120998" y="4036344"/>
                    <a:ext cx="710348" cy="804027"/>
                  </a:xfrm>
                  <a:custGeom>
                    <a:rect b="b" l="l" r="r" t="t"/>
                    <a:pathLst>
                      <a:path extrusionOk="0" h="15964" w="14104">
                        <a:moveTo>
                          <a:pt x="1" y="1"/>
                        </a:moveTo>
                        <a:cubicBezTo>
                          <a:pt x="1100" y="1440"/>
                          <a:pt x="2219" y="2870"/>
                          <a:pt x="3379" y="4249"/>
                        </a:cubicBezTo>
                        <a:cubicBezTo>
                          <a:pt x="4458" y="5538"/>
                          <a:pt x="5627" y="6748"/>
                          <a:pt x="6717" y="8017"/>
                        </a:cubicBezTo>
                        <a:cubicBezTo>
                          <a:pt x="7897" y="9367"/>
                          <a:pt x="9006" y="10766"/>
                          <a:pt x="10205" y="12095"/>
                        </a:cubicBezTo>
                        <a:cubicBezTo>
                          <a:pt x="11325" y="13334"/>
                          <a:pt x="12535" y="14474"/>
                          <a:pt x="13744" y="15624"/>
                        </a:cubicBezTo>
                        <a:cubicBezTo>
                          <a:pt x="13864" y="15733"/>
                          <a:pt x="13984" y="15853"/>
                          <a:pt x="14104" y="15963"/>
                        </a:cubicBezTo>
                        <a:cubicBezTo>
                          <a:pt x="14004" y="15844"/>
                          <a:pt x="13904" y="15713"/>
                          <a:pt x="13804" y="15593"/>
                        </a:cubicBezTo>
                        <a:cubicBezTo>
                          <a:pt x="11955" y="13334"/>
                          <a:pt x="10156" y="11035"/>
                          <a:pt x="8277" y="8816"/>
                        </a:cubicBezTo>
                        <a:cubicBezTo>
                          <a:pt x="5687" y="5748"/>
                          <a:pt x="2969" y="2790"/>
                          <a:pt x="8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22"/>
                  <p:cNvSpPr/>
                  <p:nvPr/>
                </p:nvSpPr>
                <p:spPr>
                  <a:xfrm>
                    <a:off x="5495214" y="3931635"/>
                    <a:ext cx="190883" cy="288541"/>
                  </a:xfrm>
                  <a:custGeom>
                    <a:rect b="b" l="l" r="r" t="t"/>
                    <a:pathLst>
                      <a:path extrusionOk="0" h="5729" w="3790">
                        <a:moveTo>
                          <a:pt x="521" y="0"/>
                        </a:moveTo>
                        <a:cubicBezTo>
                          <a:pt x="381" y="140"/>
                          <a:pt x="201" y="251"/>
                          <a:pt x="1" y="311"/>
                        </a:cubicBezTo>
                        <a:cubicBezTo>
                          <a:pt x="131" y="531"/>
                          <a:pt x="261" y="751"/>
                          <a:pt x="391" y="960"/>
                        </a:cubicBezTo>
                        <a:cubicBezTo>
                          <a:pt x="1360" y="2479"/>
                          <a:pt x="2940" y="4678"/>
                          <a:pt x="3790" y="5728"/>
                        </a:cubicBezTo>
                        <a:cubicBezTo>
                          <a:pt x="2980" y="4149"/>
                          <a:pt x="2200" y="2559"/>
                          <a:pt x="1251" y="1060"/>
                        </a:cubicBezTo>
                        <a:cubicBezTo>
                          <a:pt x="1011" y="700"/>
                          <a:pt x="771" y="351"/>
                          <a:pt x="52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22"/>
                  <p:cNvSpPr/>
                  <p:nvPr/>
                </p:nvSpPr>
                <p:spPr>
                  <a:xfrm>
                    <a:off x="5723317" y="4281017"/>
                    <a:ext cx="439485" cy="721932"/>
                  </a:xfrm>
                  <a:custGeom>
                    <a:rect b="b" l="l" r="r" t="t"/>
                    <a:pathLst>
                      <a:path extrusionOk="0" h="14334" w="8726">
                        <a:moveTo>
                          <a:pt x="0" y="0"/>
                        </a:moveTo>
                        <a:lnTo>
                          <a:pt x="0" y="0"/>
                        </a:lnTo>
                        <a:cubicBezTo>
                          <a:pt x="1739" y="3079"/>
                          <a:pt x="3479" y="6157"/>
                          <a:pt x="5318" y="9176"/>
                        </a:cubicBezTo>
                        <a:cubicBezTo>
                          <a:pt x="6357" y="10795"/>
                          <a:pt x="7437" y="12385"/>
                          <a:pt x="8496" y="13994"/>
                        </a:cubicBezTo>
                        <a:cubicBezTo>
                          <a:pt x="8576" y="14104"/>
                          <a:pt x="8646" y="14214"/>
                          <a:pt x="8726" y="14334"/>
                        </a:cubicBezTo>
                        <a:cubicBezTo>
                          <a:pt x="8666" y="14214"/>
                          <a:pt x="8606" y="14094"/>
                          <a:pt x="8556" y="13974"/>
                        </a:cubicBezTo>
                        <a:cubicBezTo>
                          <a:pt x="6197" y="9036"/>
                          <a:pt x="3459" y="4258"/>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22"/>
                  <p:cNvSpPr/>
                  <p:nvPr/>
                </p:nvSpPr>
                <p:spPr>
                  <a:xfrm>
                    <a:off x="5027576" y="3730780"/>
                    <a:ext cx="200402" cy="501938"/>
                  </a:xfrm>
                  <a:custGeom>
                    <a:rect b="b" l="l" r="r" t="t"/>
                    <a:pathLst>
                      <a:path extrusionOk="0" h="9966" w="3979">
                        <a:moveTo>
                          <a:pt x="1" y="1"/>
                        </a:moveTo>
                        <a:lnTo>
                          <a:pt x="1" y="1"/>
                        </a:lnTo>
                        <a:cubicBezTo>
                          <a:pt x="670" y="2080"/>
                          <a:pt x="1350" y="4159"/>
                          <a:pt x="2189" y="6178"/>
                        </a:cubicBezTo>
                        <a:cubicBezTo>
                          <a:pt x="2589" y="7157"/>
                          <a:pt x="3059" y="8107"/>
                          <a:pt x="3529" y="9046"/>
                        </a:cubicBezTo>
                        <a:cubicBezTo>
                          <a:pt x="3669" y="9316"/>
                          <a:pt x="3799" y="9586"/>
                          <a:pt x="3928" y="9866"/>
                        </a:cubicBezTo>
                        <a:cubicBezTo>
                          <a:pt x="3948" y="9896"/>
                          <a:pt x="3968" y="9936"/>
                          <a:pt x="3979" y="9966"/>
                        </a:cubicBezTo>
                        <a:cubicBezTo>
                          <a:pt x="3968" y="9936"/>
                          <a:pt x="3959" y="9896"/>
                          <a:pt x="3948" y="9856"/>
                        </a:cubicBezTo>
                        <a:cubicBezTo>
                          <a:pt x="3419" y="8157"/>
                          <a:pt x="2919" y="6438"/>
                          <a:pt x="2280" y="4779"/>
                        </a:cubicBezTo>
                        <a:cubicBezTo>
                          <a:pt x="1630" y="3139"/>
                          <a:pt x="870" y="154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22"/>
                  <p:cNvSpPr/>
                  <p:nvPr/>
                </p:nvSpPr>
                <p:spPr>
                  <a:xfrm>
                    <a:off x="7995731" y="4738129"/>
                    <a:ext cx="257264" cy="186048"/>
                  </a:xfrm>
                  <a:custGeom>
                    <a:rect b="b" l="l" r="r" t="t"/>
                    <a:pathLst>
                      <a:path extrusionOk="0" h="3694" w="5108">
                        <a:moveTo>
                          <a:pt x="420" y="0"/>
                        </a:moveTo>
                        <a:cubicBezTo>
                          <a:pt x="350" y="60"/>
                          <a:pt x="270" y="120"/>
                          <a:pt x="190" y="180"/>
                        </a:cubicBezTo>
                        <a:cubicBezTo>
                          <a:pt x="130" y="240"/>
                          <a:pt x="70" y="300"/>
                          <a:pt x="0" y="350"/>
                        </a:cubicBezTo>
                        <a:cubicBezTo>
                          <a:pt x="300" y="570"/>
                          <a:pt x="589" y="780"/>
                          <a:pt x="889" y="990"/>
                        </a:cubicBezTo>
                        <a:cubicBezTo>
                          <a:pt x="1989" y="1750"/>
                          <a:pt x="3099" y="2479"/>
                          <a:pt x="4238" y="3169"/>
                        </a:cubicBezTo>
                        <a:cubicBezTo>
                          <a:pt x="4508" y="3338"/>
                          <a:pt x="4778" y="3498"/>
                          <a:pt x="5058" y="3658"/>
                        </a:cubicBezTo>
                        <a:cubicBezTo>
                          <a:pt x="5092" y="3684"/>
                          <a:pt x="5105" y="3693"/>
                          <a:pt x="5106" y="3693"/>
                        </a:cubicBezTo>
                        <a:cubicBezTo>
                          <a:pt x="5108" y="3693"/>
                          <a:pt x="5032" y="3633"/>
                          <a:pt x="5018" y="3618"/>
                        </a:cubicBezTo>
                        <a:cubicBezTo>
                          <a:pt x="3588" y="2369"/>
                          <a:pt x="2139" y="1139"/>
                          <a:pt x="560" y="90"/>
                        </a:cubicBezTo>
                        <a:cubicBezTo>
                          <a:pt x="509" y="60"/>
                          <a:pt x="469" y="30"/>
                          <a:pt x="42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22"/>
                  <p:cNvSpPr/>
                  <p:nvPr/>
                </p:nvSpPr>
                <p:spPr>
                  <a:xfrm>
                    <a:off x="6340992" y="4726545"/>
                    <a:ext cx="142130" cy="197431"/>
                  </a:xfrm>
                  <a:custGeom>
                    <a:rect b="b" l="l" r="r" t="t"/>
                    <a:pathLst>
                      <a:path extrusionOk="0" h="3920" w="2822">
                        <a:moveTo>
                          <a:pt x="0" y="1"/>
                        </a:moveTo>
                        <a:lnTo>
                          <a:pt x="0" y="1"/>
                        </a:lnTo>
                        <a:cubicBezTo>
                          <a:pt x="720" y="1429"/>
                          <a:pt x="1639" y="2759"/>
                          <a:pt x="2779" y="3879"/>
                        </a:cubicBezTo>
                        <a:cubicBezTo>
                          <a:pt x="2806" y="3908"/>
                          <a:pt x="2816" y="3919"/>
                          <a:pt x="2818" y="3919"/>
                        </a:cubicBezTo>
                        <a:cubicBezTo>
                          <a:pt x="2822" y="3919"/>
                          <a:pt x="2773" y="3856"/>
                          <a:pt x="2759" y="3828"/>
                        </a:cubicBezTo>
                        <a:cubicBezTo>
                          <a:pt x="2519" y="3419"/>
                          <a:pt x="2269" y="3019"/>
                          <a:pt x="2010" y="2629"/>
                        </a:cubicBezTo>
                        <a:cubicBezTo>
                          <a:pt x="1419" y="1700"/>
                          <a:pt x="720" y="83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22"/>
                  <p:cNvSpPr/>
                  <p:nvPr/>
                </p:nvSpPr>
                <p:spPr>
                  <a:xfrm>
                    <a:off x="5272248" y="4342412"/>
                    <a:ext cx="209468" cy="578492"/>
                  </a:xfrm>
                  <a:custGeom>
                    <a:rect b="b" l="l" r="r" t="t"/>
                    <a:pathLst>
                      <a:path extrusionOk="0" h="11486" w="4159">
                        <a:moveTo>
                          <a:pt x="0" y="1"/>
                        </a:moveTo>
                        <a:cubicBezTo>
                          <a:pt x="630" y="1970"/>
                          <a:pt x="1329" y="3919"/>
                          <a:pt x="2039" y="5868"/>
                        </a:cubicBezTo>
                        <a:cubicBezTo>
                          <a:pt x="2659" y="7568"/>
                          <a:pt x="3268" y="9276"/>
                          <a:pt x="3948" y="10946"/>
                        </a:cubicBezTo>
                        <a:lnTo>
                          <a:pt x="4158" y="11486"/>
                        </a:lnTo>
                        <a:cubicBezTo>
                          <a:pt x="4138" y="11395"/>
                          <a:pt x="4118" y="11295"/>
                          <a:pt x="4098" y="11195"/>
                        </a:cubicBezTo>
                        <a:cubicBezTo>
                          <a:pt x="3699" y="9347"/>
                          <a:pt x="3288" y="7497"/>
                          <a:pt x="2659" y="5708"/>
                        </a:cubicBezTo>
                        <a:cubicBezTo>
                          <a:pt x="1929" y="3739"/>
                          <a:pt x="960" y="187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22"/>
                  <p:cNvSpPr/>
                  <p:nvPr/>
                </p:nvSpPr>
                <p:spPr>
                  <a:xfrm>
                    <a:off x="5100554" y="4465755"/>
                    <a:ext cx="98766" cy="392545"/>
                  </a:xfrm>
                  <a:custGeom>
                    <a:rect b="b" l="l" r="r" t="t"/>
                    <a:pathLst>
                      <a:path extrusionOk="0" h="7794" w="1961">
                        <a:moveTo>
                          <a:pt x="1" y="1"/>
                        </a:moveTo>
                        <a:cubicBezTo>
                          <a:pt x="311" y="2140"/>
                          <a:pt x="780" y="4269"/>
                          <a:pt x="1440" y="6328"/>
                        </a:cubicBezTo>
                        <a:cubicBezTo>
                          <a:pt x="1600" y="6807"/>
                          <a:pt x="1770" y="7287"/>
                          <a:pt x="1940" y="7757"/>
                        </a:cubicBezTo>
                        <a:cubicBezTo>
                          <a:pt x="1949" y="7784"/>
                          <a:pt x="1953" y="7793"/>
                          <a:pt x="1955" y="7793"/>
                        </a:cubicBezTo>
                        <a:cubicBezTo>
                          <a:pt x="1960" y="7793"/>
                          <a:pt x="1950" y="7735"/>
                          <a:pt x="1950" y="7707"/>
                        </a:cubicBezTo>
                        <a:cubicBezTo>
                          <a:pt x="1810" y="6368"/>
                          <a:pt x="1600" y="5028"/>
                          <a:pt x="1270" y="3729"/>
                        </a:cubicBezTo>
                        <a:cubicBezTo>
                          <a:pt x="940" y="2449"/>
                          <a:pt x="460" y="123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22"/>
                  <p:cNvSpPr/>
                  <p:nvPr/>
                </p:nvSpPr>
                <p:spPr>
                  <a:xfrm>
                    <a:off x="8336500" y="4401339"/>
                    <a:ext cx="746611" cy="450565"/>
                  </a:xfrm>
                  <a:custGeom>
                    <a:rect b="b" l="l" r="r" t="t"/>
                    <a:pathLst>
                      <a:path extrusionOk="0" h="8946" w="14824">
                        <a:moveTo>
                          <a:pt x="200" y="1"/>
                        </a:moveTo>
                        <a:cubicBezTo>
                          <a:pt x="180" y="30"/>
                          <a:pt x="160" y="50"/>
                          <a:pt x="140" y="70"/>
                        </a:cubicBezTo>
                        <a:cubicBezTo>
                          <a:pt x="91" y="120"/>
                          <a:pt x="40" y="170"/>
                          <a:pt x="1" y="230"/>
                        </a:cubicBezTo>
                        <a:cubicBezTo>
                          <a:pt x="1380" y="1160"/>
                          <a:pt x="2759" y="2089"/>
                          <a:pt x="4179" y="2969"/>
                        </a:cubicBezTo>
                        <a:cubicBezTo>
                          <a:pt x="6058" y="4099"/>
                          <a:pt x="7957" y="5208"/>
                          <a:pt x="9876" y="6278"/>
                        </a:cubicBezTo>
                        <a:cubicBezTo>
                          <a:pt x="11386" y="7107"/>
                          <a:pt x="12914" y="7897"/>
                          <a:pt x="14424" y="8726"/>
                        </a:cubicBezTo>
                        <a:cubicBezTo>
                          <a:pt x="14564" y="8806"/>
                          <a:pt x="14694" y="8876"/>
                          <a:pt x="14824" y="8946"/>
                        </a:cubicBezTo>
                        <a:cubicBezTo>
                          <a:pt x="14714" y="8866"/>
                          <a:pt x="14594" y="8776"/>
                          <a:pt x="14474" y="8696"/>
                        </a:cubicBezTo>
                        <a:cubicBezTo>
                          <a:pt x="13074" y="7687"/>
                          <a:pt x="11655" y="6697"/>
                          <a:pt x="10196" y="5787"/>
                        </a:cubicBezTo>
                        <a:cubicBezTo>
                          <a:pt x="8847" y="4948"/>
                          <a:pt x="7467" y="4168"/>
                          <a:pt x="6098" y="3369"/>
                        </a:cubicBezTo>
                        <a:cubicBezTo>
                          <a:pt x="4159" y="2200"/>
                          <a:pt x="2210" y="1050"/>
                          <a:pt x="20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22"/>
                  <p:cNvSpPr/>
                  <p:nvPr/>
                </p:nvSpPr>
                <p:spPr>
                  <a:xfrm>
                    <a:off x="8101447" y="3779584"/>
                    <a:ext cx="360462" cy="165197"/>
                  </a:xfrm>
                  <a:custGeom>
                    <a:rect b="b" l="l" r="r" t="t"/>
                    <a:pathLst>
                      <a:path extrusionOk="0" h="3280" w="7157">
                        <a:moveTo>
                          <a:pt x="0" y="1"/>
                        </a:moveTo>
                        <a:cubicBezTo>
                          <a:pt x="100" y="51"/>
                          <a:pt x="200" y="111"/>
                          <a:pt x="290" y="161"/>
                        </a:cubicBezTo>
                        <a:cubicBezTo>
                          <a:pt x="2159" y="1180"/>
                          <a:pt x="4048" y="2190"/>
                          <a:pt x="5997" y="3039"/>
                        </a:cubicBezTo>
                        <a:cubicBezTo>
                          <a:pt x="6177" y="3119"/>
                          <a:pt x="6367" y="3199"/>
                          <a:pt x="6557" y="3279"/>
                        </a:cubicBezTo>
                        <a:cubicBezTo>
                          <a:pt x="6747" y="3159"/>
                          <a:pt x="6957" y="3010"/>
                          <a:pt x="7157" y="2870"/>
                        </a:cubicBezTo>
                        <a:cubicBezTo>
                          <a:pt x="6957" y="2780"/>
                          <a:pt x="6747" y="2690"/>
                          <a:pt x="6547" y="2600"/>
                        </a:cubicBezTo>
                        <a:cubicBezTo>
                          <a:pt x="4488" y="1750"/>
                          <a:pt x="2389" y="980"/>
                          <a:pt x="330" y="131"/>
                        </a:cubicBezTo>
                        <a:cubicBezTo>
                          <a:pt x="220" y="91"/>
                          <a:pt x="110" y="4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22"/>
                  <p:cNvSpPr/>
                  <p:nvPr/>
                </p:nvSpPr>
                <p:spPr>
                  <a:xfrm>
                    <a:off x="7552721" y="3546042"/>
                    <a:ext cx="454594" cy="201410"/>
                  </a:xfrm>
                  <a:custGeom>
                    <a:rect b="b" l="l" r="r" t="t"/>
                    <a:pathLst>
                      <a:path extrusionOk="0" h="3999" w="9026">
                        <a:moveTo>
                          <a:pt x="1029" y="0"/>
                        </a:moveTo>
                        <a:cubicBezTo>
                          <a:pt x="689" y="80"/>
                          <a:pt x="350" y="150"/>
                          <a:pt x="0" y="200"/>
                        </a:cubicBezTo>
                        <a:cubicBezTo>
                          <a:pt x="2979" y="1539"/>
                          <a:pt x="5947" y="2899"/>
                          <a:pt x="9026" y="3998"/>
                        </a:cubicBezTo>
                        <a:cubicBezTo>
                          <a:pt x="6407" y="2579"/>
                          <a:pt x="3758" y="1220"/>
                          <a:pt x="102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22"/>
                  <p:cNvSpPr/>
                  <p:nvPr/>
                </p:nvSpPr>
                <p:spPr>
                  <a:xfrm>
                    <a:off x="7040711" y="3318997"/>
                    <a:ext cx="303651" cy="130949"/>
                  </a:xfrm>
                  <a:custGeom>
                    <a:rect b="b" l="l" r="r" t="t"/>
                    <a:pathLst>
                      <a:path extrusionOk="0" h="2600" w="6029">
                        <a:moveTo>
                          <a:pt x="1" y="1"/>
                        </a:moveTo>
                        <a:lnTo>
                          <a:pt x="1" y="1"/>
                        </a:lnTo>
                        <a:cubicBezTo>
                          <a:pt x="140" y="81"/>
                          <a:pt x="280" y="150"/>
                          <a:pt x="431" y="220"/>
                        </a:cubicBezTo>
                        <a:cubicBezTo>
                          <a:pt x="1950" y="990"/>
                          <a:pt x="3469" y="1749"/>
                          <a:pt x="5018" y="2449"/>
                        </a:cubicBezTo>
                        <a:cubicBezTo>
                          <a:pt x="5129" y="2499"/>
                          <a:pt x="5229" y="2549"/>
                          <a:pt x="5338" y="2599"/>
                        </a:cubicBezTo>
                        <a:cubicBezTo>
                          <a:pt x="5568" y="2489"/>
                          <a:pt x="5798" y="2389"/>
                          <a:pt x="6028" y="2289"/>
                        </a:cubicBezTo>
                        <a:cubicBezTo>
                          <a:pt x="4189" y="1540"/>
                          <a:pt x="2339" y="840"/>
                          <a:pt x="471" y="181"/>
                        </a:cubicBezTo>
                        <a:cubicBezTo>
                          <a:pt x="311" y="121"/>
                          <a:pt x="160" y="6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22"/>
                  <p:cNvSpPr/>
                  <p:nvPr/>
                </p:nvSpPr>
                <p:spPr>
                  <a:xfrm>
                    <a:off x="6295663" y="2925345"/>
                    <a:ext cx="690756" cy="368521"/>
                  </a:xfrm>
                  <a:custGeom>
                    <a:rect b="b" l="l" r="r" t="t"/>
                    <a:pathLst>
                      <a:path extrusionOk="0" h="7317" w="13715">
                        <a:moveTo>
                          <a:pt x="111" y="0"/>
                        </a:moveTo>
                        <a:cubicBezTo>
                          <a:pt x="71" y="210"/>
                          <a:pt x="40" y="420"/>
                          <a:pt x="0" y="630"/>
                        </a:cubicBezTo>
                        <a:cubicBezTo>
                          <a:pt x="1230" y="1309"/>
                          <a:pt x="2470" y="1969"/>
                          <a:pt x="3719" y="2609"/>
                        </a:cubicBezTo>
                        <a:cubicBezTo>
                          <a:pt x="5358" y="3448"/>
                          <a:pt x="6997" y="4308"/>
                          <a:pt x="8667" y="5098"/>
                        </a:cubicBezTo>
                        <a:cubicBezTo>
                          <a:pt x="10336" y="5877"/>
                          <a:pt x="12025" y="6597"/>
                          <a:pt x="13714" y="7317"/>
                        </a:cubicBezTo>
                        <a:cubicBezTo>
                          <a:pt x="10126" y="5138"/>
                          <a:pt x="6338" y="3299"/>
                          <a:pt x="2610" y="1349"/>
                        </a:cubicBezTo>
                        <a:cubicBezTo>
                          <a:pt x="1770" y="909"/>
                          <a:pt x="940" y="460"/>
                          <a:pt x="11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22"/>
                  <p:cNvSpPr/>
                  <p:nvPr/>
                </p:nvSpPr>
                <p:spPr>
                  <a:xfrm>
                    <a:off x="6803090" y="2898651"/>
                    <a:ext cx="1537492" cy="409316"/>
                  </a:xfrm>
                  <a:custGeom>
                    <a:rect b="b" l="l" r="r" t="t"/>
                    <a:pathLst>
                      <a:path extrusionOk="0" h="8127" w="30527">
                        <a:moveTo>
                          <a:pt x="1" y="0"/>
                        </a:moveTo>
                        <a:lnTo>
                          <a:pt x="1" y="0"/>
                        </a:lnTo>
                        <a:cubicBezTo>
                          <a:pt x="1690" y="450"/>
                          <a:pt x="3370" y="950"/>
                          <a:pt x="5069" y="1359"/>
                        </a:cubicBezTo>
                        <a:cubicBezTo>
                          <a:pt x="7788" y="2059"/>
                          <a:pt x="10526" y="2699"/>
                          <a:pt x="13225" y="3449"/>
                        </a:cubicBezTo>
                        <a:cubicBezTo>
                          <a:pt x="18512" y="4848"/>
                          <a:pt x="23740" y="6417"/>
                          <a:pt x="29038" y="7756"/>
                        </a:cubicBezTo>
                        <a:cubicBezTo>
                          <a:pt x="29537" y="7887"/>
                          <a:pt x="30027" y="8007"/>
                          <a:pt x="30526" y="8127"/>
                        </a:cubicBezTo>
                        <a:cubicBezTo>
                          <a:pt x="30307" y="8047"/>
                          <a:pt x="30087" y="7967"/>
                          <a:pt x="29867" y="7876"/>
                        </a:cubicBezTo>
                        <a:cubicBezTo>
                          <a:pt x="27788" y="7107"/>
                          <a:pt x="25699" y="6348"/>
                          <a:pt x="23590" y="5688"/>
                        </a:cubicBezTo>
                        <a:cubicBezTo>
                          <a:pt x="20711" y="4828"/>
                          <a:pt x="17832" y="3978"/>
                          <a:pt x="14934" y="3219"/>
                        </a:cubicBezTo>
                        <a:cubicBezTo>
                          <a:pt x="12015" y="2449"/>
                          <a:pt x="9087" y="1679"/>
                          <a:pt x="6128" y="1040"/>
                        </a:cubicBezTo>
                        <a:cubicBezTo>
                          <a:pt x="4099" y="640"/>
                          <a:pt x="2060" y="27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22"/>
                  <p:cNvSpPr/>
                  <p:nvPr/>
                </p:nvSpPr>
                <p:spPr>
                  <a:xfrm>
                    <a:off x="6709461" y="3007389"/>
                    <a:ext cx="824626" cy="288491"/>
                  </a:xfrm>
                  <a:custGeom>
                    <a:rect b="b" l="l" r="r" t="t"/>
                    <a:pathLst>
                      <a:path extrusionOk="0" h="5728" w="16373">
                        <a:moveTo>
                          <a:pt x="1" y="0"/>
                        </a:moveTo>
                        <a:lnTo>
                          <a:pt x="1" y="0"/>
                        </a:lnTo>
                        <a:cubicBezTo>
                          <a:pt x="1240" y="350"/>
                          <a:pt x="2400" y="920"/>
                          <a:pt x="3609" y="1359"/>
                        </a:cubicBezTo>
                        <a:cubicBezTo>
                          <a:pt x="5238" y="1990"/>
                          <a:pt x="6897" y="2539"/>
                          <a:pt x="8547" y="3099"/>
                        </a:cubicBezTo>
                        <a:cubicBezTo>
                          <a:pt x="10476" y="3749"/>
                          <a:pt x="12385" y="4478"/>
                          <a:pt x="14304" y="5148"/>
                        </a:cubicBezTo>
                        <a:cubicBezTo>
                          <a:pt x="14904" y="5348"/>
                          <a:pt x="15493" y="5537"/>
                          <a:pt x="16093" y="5728"/>
                        </a:cubicBezTo>
                        <a:cubicBezTo>
                          <a:pt x="16183" y="5608"/>
                          <a:pt x="16283" y="5488"/>
                          <a:pt x="16373" y="5368"/>
                        </a:cubicBezTo>
                        <a:cubicBezTo>
                          <a:pt x="13514" y="4238"/>
                          <a:pt x="10636" y="3189"/>
                          <a:pt x="7727" y="2209"/>
                        </a:cubicBezTo>
                        <a:cubicBezTo>
                          <a:pt x="6168" y="1679"/>
                          <a:pt x="4598" y="1220"/>
                          <a:pt x="3019" y="760"/>
                        </a:cubicBezTo>
                        <a:cubicBezTo>
                          <a:pt x="2020" y="480"/>
                          <a:pt x="1031" y="14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22"/>
                  <p:cNvSpPr/>
                  <p:nvPr/>
                </p:nvSpPr>
                <p:spPr>
                  <a:xfrm>
                    <a:off x="7871883" y="3412625"/>
                    <a:ext cx="877006" cy="344900"/>
                  </a:xfrm>
                  <a:custGeom>
                    <a:rect b="b" l="l" r="r" t="t"/>
                    <a:pathLst>
                      <a:path extrusionOk="0" h="6848" w="17413">
                        <a:moveTo>
                          <a:pt x="0" y="1"/>
                        </a:moveTo>
                        <a:lnTo>
                          <a:pt x="0" y="1"/>
                        </a:lnTo>
                        <a:cubicBezTo>
                          <a:pt x="1209" y="670"/>
                          <a:pt x="2489" y="1210"/>
                          <a:pt x="3768" y="1740"/>
                        </a:cubicBezTo>
                        <a:cubicBezTo>
                          <a:pt x="5087" y="2289"/>
                          <a:pt x="6417" y="2829"/>
                          <a:pt x="7757" y="3319"/>
                        </a:cubicBezTo>
                        <a:cubicBezTo>
                          <a:pt x="10675" y="4459"/>
                          <a:pt x="13614" y="5548"/>
                          <a:pt x="16572" y="6558"/>
                        </a:cubicBezTo>
                        <a:cubicBezTo>
                          <a:pt x="16852" y="6658"/>
                          <a:pt x="17132" y="6747"/>
                          <a:pt x="17412" y="6847"/>
                        </a:cubicBezTo>
                        <a:cubicBezTo>
                          <a:pt x="17342" y="6818"/>
                          <a:pt x="17272" y="6787"/>
                          <a:pt x="17202" y="6747"/>
                        </a:cubicBezTo>
                        <a:cubicBezTo>
                          <a:pt x="13174" y="4728"/>
                          <a:pt x="8996" y="3079"/>
                          <a:pt x="4728" y="1570"/>
                        </a:cubicBezTo>
                        <a:cubicBezTo>
                          <a:pt x="3168" y="1020"/>
                          <a:pt x="1560" y="58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22"/>
                  <p:cNvSpPr/>
                  <p:nvPr/>
                </p:nvSpPr>
                <p:spPr>
                  <a:xfrm>
                    <a:off x="8781524" y="3418165"/>
                    <a:ext cx="202921" cy="79577"/>
                  </a:xfrm>
                  <a:custGeom>
                    <a:rect b="b" l="l" r="r" t="t"/>
                    <a:pathLst>
                      <a:path extrusionOk="0" h="1580" w="4029">
                        <a:moveTo>
                          <a:pt x="40" y="0"/>
                        </a:moveTo>
                        <a:cubicBezTo>
                          <a:pt x="91" y="140"/>
                          <a:pt x="100" y="300"/>
                          <a:pt x="51" y="450"/>
                        </a:cubicBezTo>
                        <a:cubicBezTo>
                          <a:pt x="31" y="500"/>
                          <a:pt x="20" y="540"/>
                          <a:pt x="0" y="580"/>
                        </a:cubicBezTo>
                        <a:cubicBezTo>
                          <a:pt x="1260" y="870"/>
                          <a:pt x="2530" y="1130"/>
                          <a:pt x="3769" y="1510"/>
                        </a:cubicBezTo>
                        <a:cubicBezTo>
                          <a:pt x="3859" y="1530"/>
                          <a:pt x="3939" y="1550"/>
                          <a:pt x="4029" y="1580"/>
                        </a:cubicBezTo>
                        <a:cubicBezTo>
                          <a:pt x="3869" y="1510"/>
                          <a:pt x="3709" y="1430"/>
                          <a:pt x="3559" y="1360"/>
                        </a:cubicBezTo>
                        <a:cubicBezTo>
                          <a:pt x="2410" y="840"/>
                          <a:pt x="1240" y="390"/>
                          <a:pt x="4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22"/>
                  <p:cNvSpPr/>
                  <p:nvPr/>
                </p:nvSpPr>
                <p:spPr>
                  <a:xfrm>
                    <a:off x="4521610" y="3855635"/>
                    <a:ext cx="62503" cy="1081891"/>
                  </a:xfrm>
                  <a:custGeom>
                    <a:rect b="b" l="l" r="r" t="t"/>
                    <a:pathLst>
                      <a:path extrusionOk="0" h="21481" w="1241">
                        <a:moveTo>
                          <a:pt x="261" y="1"/>
                        </a:moveTo>
                        <a:cubicBezTo>
                          <a:pt x="231" y="2020"/>
                          <a:pt x="31" y="4039"/>
                          <a:pt x="11" y="6058"/>
                        </a:cubicBezTo>
                        <a:cubicBezTo>
                          <a:pt x="1" y="8776"/>
                          <a:pt x="121" y="11495"/>
                          <a:pt x="321" y="14214"/>
                        </a:cubicBezTo>
                        <a:cubicBezTo>
                          <a:pt x="491" y="16403"/>
                          <a:pt x="801" y="18582"/>
                          <a:pt x="1140" y="20751"/>
                        </a:cubicBezTo>
                        <a:cubicBezTo>
                          <a:pt x="1171" y="21000"/>
                          <a:pt x="1211" y="21240"/>
                          <a:pt x="1240" y="21480"/>
                        </a:cubicBezTo>
                        <a:lnTo>
                          <a:pt x="1240" y="20721"/>
                        </a:lnTo>
                        <a:cubicBezTo>
                          <a:pt x="1240" y="18901"/>
                          <a:pt x="1191" y="17093"/>
                          <a:pt x="1100" y="15273"/>
                        </a:cubicBezTo>
                        <a:cubicBezTo>
                          <a:pt x="1001" y="13604"/>
                          <a:pt x="871" y="11945"/>
                          <a:pt x="821" y="10276"/>
                        </a:cubicBezTo>
                        <a:cubicBezTo>
                          <a:pt x="741" y="8046"/>
                          <a:pt x="741" y="5818"/>
                          <a:pt x="601" y="3599"/>
                        </a:cubicBezTo>
                        <a:cubicBezTo>
                          <a:pt x="531" y="2399"/>
                          <a:pt x="471" y="1190"/>
                          <a:pt x="26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22"/>
                  <p:cNvSpPr/>
                  <p:nvPr/>
                </p:nvSpPr>
                <p:spPr>
                  <a:xfrm>
                    <a:off x="4369609" y="3875781"/>
                    <a:ext cx="56409" cy="504959"/>
                  </a:xfrm>
                  <a:custGeom>
                    <a:rect b="b" l="l" r="r" t="t"/>
                    <a:pathLst>
                      <a:path extrusionOk="0" h="10026" w="1120">
                        <a:moveTo>
                          <a:pt x="1120" y="0"/>
                        </a:moveTo>
                        <a:lnTo>
                          <a:pt x="1120" y="0"/>
                        </a:lnTo>
                        <a:cubicBezTo>
                          <a:pt x="730" y="1780"/>
                          <a:pt x="391" y="3568"/>
                          <a:pt x="211" y="5378"/>
                        </a:cubicBezTo>
                        <a:cubicBezTo>
                          <a:pt x="60" y="6927"/>
                          <a:pt x="40" y="8476"/>
                          <a:pt x="0" y="10025"/>
                        </a:cubicBezTo>
                        <a:cubicBezTo>
                          <a:pt x="291" y="8396"/>
                          <a:pt x="660" y="6427"/>
                          <a:pt x="820" y="5048"/>
                        </a:cubicBezTo>
                        <a:cubicBezTo>
                          <a:pt x="1040" y="3368"/>
                          <a:pt x="1110" y="1689"/>
                          <a:pt x="112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22"/>
                  <p:cNvSpPr/>
                  <p:nvPr/>
                </p:nvSpPr>
                <p:spPr>
                  <a:xfrm>
                    <a:off x="4160695" y="3980489"/>
                    <a:ext cx="158599" cy="866933"/>
                  </a:xfrm>
                  <a:custGeom>
                    <a:rect b="b" l="l" r="r" t="t"/>
                    <a:pathLst>
                      <a:path extrusionOk="0" h="17213" w="3149">
                        <a:moveTo>
                          <a:pt x="3149" y="0"/>
                        </a:moveTo>
                        <a:lnTo>
                          <a:pt x="3149" y="0"/>
                        </a:lnTo>
                        <a:cubicBezTo>
                          <a:pt x="2799" y="1200"/>
                          <a:pt x="2529" y="2419"/>
                          <a:pt x="2249" y="3628"/>
                        </a:cubicBezTo>
                        <a:cubicBezTo>
                          <a:pt x="1969" y="4828"/>
                          <a:pt x="1660" y="6027"/>
                          <a:pt x="1410" y="7247"/>
                        </a:cubicBezTo>
                        <a:cubicBezTo>
                          <a:pt x="1120" y="8676"/>
                          <a:pt x="810" y="10105"/>
                          <a:pt x="590" y="11555"/>
                        </a:cubicBezTo>
                        <a:cubicBezTo>
                          <a:pt x="341" y="13224"/>
                          <a:pt x="150" y="15083"/>
                          <a:pt x="21" y="16953"/>
                        </a:cubicBezTo>
                        <a:cubicBezTo>
                          <a:pt x="10" y="17042"/>
                          <a:pt x="10" y="17122"/>
                          <a:pt x="1" y="17212"/>
                        </a:cubicBezTo>
                        <a:cubicBezTo>
                          <a:pt x="30" y="17082"/>
                          <a:pt x="50" y="16953"/>
                          <a:pt x="81" y="16822"/>
                        </a:cubicBezTo>
                        <a:cubicBezTo>
                          <a:pt x="381" y="15143"/>
                          <a:pt x="780" y="13484"/>
                          <a:pt x="1140" y="11825"/>
                        </a:cubicBezTo>
                        <a:cubicBezTo>
                          <a:pt x="1580" y="9725"/>
                          <a:pt x="2020" y="7617"/>
                          <a:pt x="2409" y="5507"/>
                        </a:cubicBezTo>
                        <a:cubicBezTo>
                          <a:pt x="2759" y="3688"/>
                          <a:pt x="2889" y="1829"/>
                          <a:pt x="314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22"/>
                  <p:cNvSpPr/>
                  <p:nvPr/>
                </p:nvSpPr>
                <p:spPr>
                  <a:xfrm>
                    <a:off x="4349966" y="4498996"/>
                    <a:ext cx="32284" cy="378997"/>
                  </a:xfrm>
                  <a:custGeom>
                    <a:rect b="b" l="l" r="r" t="t"/>
                    <a:pathLst>
                      <a:path extrusionOk="0" h="7525" w="641">
                        <a:moveTo>
                          <a:pt x="590" y="1"/>
                        </a:moveTo>
                        <a:cubicBezTo>
                          <a:pt x="321" y="1270"/>
                          <a:pt x="121" y="2569"/>
                          <a:pt x="51" y="3868"/>
                        </a:cubicBezTo>
                        <a:cubicBezTo>
                          <a:pt x="1" y="5058"/>
                          <a:pt x="71" y="6247"/>
                          <a:pt x="131" y="7427"/>
                        </a:cubicBezTo>
                        <a:cubicBezTo>
                          <a:pt x="131" y="7450"/>
                          <a:pt x="131" y="7524"/>
                          <a:pt x="135" y="7524"/>
                        </a:cubicBezTo>
                        <a:cubicBezTo>
                          <a:pt x="136" y="7524"/>
                          <a:pt x="138" y="7517"/>
                          <a:pt x="141" y="7497"/>
                        </a:cubicBezTo>
                        <a:cubicBezTo>
                          <a:pt x="201" y="7017"/>
                          <a:pt x="261" y="6538"/>
                          <a:pt x="321" y="6067"/>
                        </a:cubicBezTo>
                        <a:cubicBezTo>
                          <a:pt x="410" y="5338"/>
                          <a:pt x="501" y="4608"/>
                          <a:pt x="550" y="3868"/>
                        </a:cubicBezTo>
                        <a:cubicBezTo>
                          <a:pt x="641" y="2579"/>
                          <a:pt x="610" y="1290"/>
                          <a:pt x="59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22"/>
                  <p:cNvSpPr/>
                  <p:nvPr/>
                </p:nvSpPr>
                <p:spPr>
                  <a:xfrm>
                    <a:off x="4741100" y="3872255"/>
                    <a:ext cx="105767" cy="644420"/>
                  </a:xfrm>
                  <a:custGeom>
                    <a:rect b="b" l="l" r="r" t="t"/>
                    <a:pathLst>
                      <a:path extrusionOk="0" h="12795" w="2100">
                        <a:moveTo>
                          <a:pt x="1" y="0"/>
                        </a:moveTo>
                        <a:lnTo>
                          <a:pt x="1" y="0"/>
                        </a:lnTo>
                        <a:cubicBezTo>
                          <a:pt x="111" y="2219"/>
                          <a:pt x="331" y="4448"/>
                          <a:pt x="681" y="6637"/>
                        </a:cubicBezTo>
                        <a:cubicBezTo>
                          <a:pt x="1040" y="8666"/>
                          <a:pt x="1571" y="10655"/>
                          <a:pt x="2070" y="12654"/>
                        </a:cubicBezTo>
                        <a:cubicBezTo>
                          <a:pt x="2080" y="12705"/>
                          <a:pt x="2090" y="12744"/>
                          <a:pt x="2100" y="12794"/>
                        </a:cubicBezTo>
                        <a:cubicBezTo>
                          <a:pt x="2090" y="12694"/>
                          <a:pt x="2080" y="12585"/>
                          <a:pt x="2070" y="12485"/>
                        </a:cubicBezTo>
                        <a:cubicBezTo>
                          <a:pt x="2030" y="12065"/>
                          <a:pt x="1980" y="11645"/>
                          <a:pt x="1940" y="11225"/>
                        </a:cubicBezTo>
                        <a:cubicBezTo>
                          <a:pt x="1790" y="9706"/>
                          <a:pt x="1600" y="8187"/>
                          <a:pt x="1371" y="6677"/>
                        </a:cubicBezTo>
                        <a:cubicBezTo>
                          <a:pt x="1020" y="4438"/>
                          <a:pt x="521" y="2209"/>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22"/>
                  <p:cNvSpPr/>
                  <p:nvPr/>
                </p:nvSpPr>
                <p:spPr>
                  <a:xfrm>
                    <a:off x="4893655" y="4634377"/>
                    <a:ext cx="50415" cy="238680"/>
                  </a:xfrm>
                  <a:custGeom>
                    <a:rect b="b" l="l" r="r" t="t"/>
                    <a:pathLst>
                      <a:path extrusionOk="0" h="4739" w="1001">
                        <a:moveTo>
                          <a:pt x="1" y="1"/>
                        </a:moveTo>
                        <a:lnTo>
                          <a:pt x="1" y="1"/>
                        </a:lnTo>
                        <a:cubicBezTo>
                          <a:pt x="50" y="881"/>
                          <a:pt x="150" y="1760"/>
                          <a:pt x="341" y="2630"/>
                        </a:cubicBezTo>
                        <a:cubicBezTo>
                          <a:pt x="510" y="3350"/>
                          <a:pt x="761" y="4049"/>
                          <a:pt x="1000" y="4739"/>
                        </a:cubicBezTo>
                        <a:cubicBezTo>
                          <a:pt x="900" y="3959"/>
                          <a:pt x="830" y="3159"/>
                          <a:pt x="670" y="2390"/>
                        </a:cubicBezTo>
                        <a:cubicBezTo>
                          <a:pt x="490" y="1580"/>
                          <a:pt x="241" y="79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22"/>
                  <p:cNvSpPr/>
                  <p:nvPr/>
                </p:nvSpPr>
                <p:spPr>
                  <a:xfrm>
                    <a:off x="4645004" y="4042892"/>
                    <a:ext cx="109242" cy="757187"/>
                  </a:xfrm>
                  <a:custGeom>
                    <a:rect b="b" l="l" r="r" t="t"/>
                    <a:pathLst>
                      <a:path extrusionOk="0" h="15034" w="2169">
                        <a:moveTo>
                          <a:pt x="20" y="1"/>
                        </a:moveTo>
                        <a:cubicBezTo>
                          <a:pt x="0" y="3189"/>
                          <a:pt x="250" y="6387"/>
                          <a:pt x="820" y="9526"/>
                        </a:cubicBezTo>
                        <a:cubicBezTo>
                          <a:pt x="1140" y="11265"/>
                          <a:pt x="1629" y="12975"/>
                          <a:pt x="2079" y="14684"/>
                        </a:cubicBezTo>
                        <a:cubicBezTo>
                          <a:pt x="2109" y="14804"/>
                          <a:pt x="2139" y="14923"/>
                          <a:pt x="2169" y="15034"/>
                        </a:cubicBezTo>
                        <a:cubicBezTo>
                          <a:pt x="2129" y="14734"/>
                          <a:pt x="2089" y="14424"/>
                          <a:pt x="2039" y="14114"/>
                        </a:cubicBezTo>
                        <a:cubicBezTo>
                          <a:pt x="1699" y="11645"/>
                          <a:pt x="1480" y="9786"/>
                          <a:pt x="1149" y="7247"/>
                        </a:cubicBezTo>
                        <a:cubicBezTo>
                          <a:pt x="800" y="4828"/>
                          <a:pt x="400" y="2420"/>
                          <a:pt x="2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4" name="Google Shape;10744;p22"/>
                <p:cNvSpPr/>
                <p:nvPr/>
              </p:nvSpPr>
              <p:spPr>
                <a:xfrm>
                  <a:off x="4553390" y="994707"/>
                  <a:ext cx="38781" cy="389221"/>
                </a:xfrm>
                <a:custGeom>
                  <a:rect b="b" l="l" r="r" t="t"/>
                  <a:pathLst>
                    <a:path extrusionOk="0" h="7728" w="770">
                      <a:moveTo>
                        <a:pt x="689" y="1"/>
                      </a:moveTo>
                      <a:lnTo>
                        <a:pt x="0" y="121"/>
                      </a:lnTo>
                      <a:cubicBezTo>
                        <a:pt x="80" y="2670"/>
                        <a:pt x="240" y="5209"/>
                        <a:pt x="649" y="7728"/>
                      </a:cubicBezTo>
                      <a:cubicBezTo>
                        <a:pt x="669" y="5808"/>
                        <a:pt x="769" y="3889"/>
                        <a:pt x="740" y="1980"/>
                      </a:cubicBezTo>
                      <a:cubicBezTo>
                        <a:pt x="729" y="1320"/>
                        <a:pt x="709" y="660"/>
                        <a:pt x="68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22"/>
                <p:cNvSpPr/>
                <p:nvPr/>
              </p:nvSpPr>
              <p:spPr>
                <a:xfrm>
                  <a:off x="4543317" y="207403"/>
                  <a:ext cx="42810" cy="735027"/>
                </a:xfrm>
                <a:custGeom>
                  <a:rect b="b" l="l" r="r" t="t"/>
                  <a:pathLst>
                    <a:path extrusionOk="0" h="14594" w="850">
                      <a:moveTo>
                        <a:pt x="110" y="0"/>
                      </a:moveTo>
                      <a:cubicBezTo>
                        <a:pt x="100" y="380"/>
                        <a:pt x="90" y="760"/>
                        <a:pt x="90" y="1140"/>
                      </a:cubicBezTo>
                      <a:cubicBezTo>
                        <a:pt x="50" y="3029"/>
                        <a:pt x="0" y="4918"/>
                        <a:pt x="10" y="6807"/>
                      </a:cubicBezTo>
                      <a:cubicBezTo>
                        <a:pt x="40" y="8706"/>
                        <a:pt x="90" y="10595"/>
                        <a:pt x="120" y="12494"/>
                      </a:cubicBezTo>
                      <a:cubicBezTo>
                        <a:pt x="130" y="13184"/>
                        <a:pt x="150" y="13874"/>
                        <a:pt x="160" y="14564"/>
                      </a:cubicBezTo>
                      <a:lnTo>
                        <a:pt x="849" y="14593"/>
                      </a:lnTo>
                      <a:cubicBezTo>
                        <a:pt x="820" y="13704"/>
                        <a:pt x="789" y="12814"/>
                        <a:pt x="769" y="11934"/>
                      </a:cubicBezTo>
                      <a:cubicBezTo>
                        <a:pt x="700" y="10006"/>
                        <a:pt x="669" y="8087"/>
                        <a:pt x="580" y="6157"/>
                      </a:cubicBezTo>
                      <a:cubicBezTo>
                        <a:pt x="490" y="4278"/>
                        <a:pt x="340" y="2399"/>
                        <a:pt x="160" y="520"/>
                      </a:cubicBezTo>
                      <a:cubicBezTo>
                        <a:pt x="140" y="350"/>
                        <a:pt x="130" y="180"/>
                        <a:pt x="11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22"/>
                <p:cNvSpPr/>
                <p:nvPr/>
              </p:nvSpPr>
              <p:spPr>
                <a:xfrm>
                  <a:off x="4324280" y="881940"/>
                  <a:ext cx="117854" cy="471265"/>
                </a:xfrm>
                <a:custGeom>
                  <a:rect b="b" l="l" r="r" t="t"/>
                  <a:pathLst>
                    <a:path extrusionOk="0" h="9357" w="2340">
                      <a:moveTo>
                        <a:pt x="1" y="1"/>
                      </a:moveTo>
                      <a:lnTo>
                        <a:pt x="1" y="1"/>
                      </a:lnTo>
                      <a:cubicBezTo>
                        <a:pt x="141" y="720"/>
                        <a:pt x="291" y="1451"/>
                        <a:pt x="441" y="2170"/>
                      </a:cubicBezTo>
                      <a:cubicBezTo>
                        <a:pt x="951" y="4589"/>
                        <a:pt x="1630" y="6988"/>
                        <a:pt x="2340" y="9356"/>
                      </a:cubicBezTo>
                      <a:cubicBezTo>
                        <a:pt x="2150" y="7708"/>
                        <a:pt x="1940" y="6058"/>
                        <a:pt x="1670" y="4429"/>
                      </a:cubicBezTo>
                      <a:cubicBezTo>
                        <a:pt x="1471" y="3179"/>
                        <a:pt x="1211" y="1940"/>
                        <a:pt x="951" y="711"/>
                      </a:cubicBezTo>
                      <a:cubicBezTo>
                        <a:pt x="680" y="531"/>
                        <a:pt x="421" y="331"/>
                        <a:pt x="181" y="141"/>
                      </a:cubicBezTo>
                      <a:cubicBezTo>
                        <a:pt x="121" y="101"/>
                        <a:pt x="61" y="5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22"/>
                <p:cNvSpPr/>
                <p:nvPr/>
              </p:nvSpPr>
              <p:spPr>
                <a:xfrm>
                  <a:off x="4229645" y="346863"/>
                  <a:ext cx="128431" cy="502441"/>
                </a:xfrm>
                <a:custGeom>
                  <a:rect b="b" l="l" r="r" t="t"/>
                  <a:pathLst>
                    <a:path extrusionOk="0" h="9976" w="2550">
                      <a:moveTo>
                        <a:pt x="1" y="0"/>
                      </a:moveTo>
                      <a:lnTo>
                        <a:pt x="1" y="0"/>
                      </a:lnTo>
                      <a:cubicBezTo>
                        <a:pt x="51" y="240"/>
                        <a:pt x="91" y="480"/>
                        <a:pt x="141" y="720"/>
                      </a:cubicBezTo>
                      <a:cubicBezTo>
                        <a:pt x="640" y="3519"/>
                        <a:pt x="1091" y="6327"/>
                        <a:pt x="1600" y="9116"/>
                      </a:cubicBezTo>
                      <a:cubicBezTo>
                        <a:pt x="1920" y="9396"/>
                        <a:pt x="2240" y="9685"/>
                        <a:pt x="2550" y="9976"/>
                      </a:cubicBezTo>
                      <a:cubicBezTo>
                        <a:pt x="2290" y="8716"/>
                        <a:pt x="2040" y="7446"/>
                        <a:pt x="1750" y="6197"/>
                      </a:cubicBezTo>
                      <a:cubicBezTo>
                        <a:pt x="1270" y="4268"/>
                        <a:pt x="731" y="2359"/>
                        <a:pt x="151" y="460"/>
                      </a:cubicBezTo>
                      <a:cubicBezTo>
                        <a:pt x="101" y="300"/>
                        <a:pt x="51" y="15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22"/>
                <p:cNvSpPr/>
                <p:nvPr/>
              </p:nvSpPr>
              <p:spPr>
                <a:xfrm>
                  <a:off x="4728559" y="1003319"/>
                  <a:ext cx="47343" cy="346360"/>
                </a:xfrm>
                <a:custGeom>
                  <a:rect b="b" l="l" r="r" t="t"/>
                  <a:pathLst>
                    <a:path extrusionOk="0" h="6877" w="940">
                      <a:moveTo>
                        <a:pt x="940" y="0"/>
                      </a:moveTo>
                      <a:cubicBezTo>
                        <a:pt x="640" y="1189"/>
                        <a:pt x="360" y="2399"/>
                        <a:pt x="190" y="3618"/>
                      </a:cubicBezTo>
                      <a:cubicBezTo>
                        <a:pt x="50" y="4698"/>
                        <a:pt x="20" y="5787"/>
                        <a:pt x="0" y="6877"/>
                      </a:cubicBezTo>
                      <a:cubicBezTo>
                        <a:pt x="280" y="5777"/>
                        <a:pt x="510" y="4668"/>
                        <a:pt x="670" y="3538"/>
                      </a:cubicBezTo>
                      <a:cubicBezTo>
                        <a:pt x="810" y="2399"/>
                        <a:pt x="900" y="1040"/>
                        <a:pt x="94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22"/>
                <p:cNvSpPr/>
                <p:nvPr/>
              </p:nvSpPr>
              <p:spPr>
                <a:xfrm>
                  <a:off x="4819669" y="228506"/>
                  <a:ext cx="130445" cy="608208"/>
                </a:xfrm>
                <a:custGeom>
                  <a:rect b="b" l="l" r="r" t="t"/>
                  <a:pathLst>
                    <a:path extrusionOk="0" h="12076" w="2590">
                      <a:moveTo>
                        <a:pt x="2589" y="1"/>
                      </a:moveTo>
                      <a:cubicBezTo>
                        <a:pt x="2519" y="201"/>
                        <a:pt x="2459" y="391"/>
                        <a:pt x="2399" y="591"/>
                      </a:cubicBezTo>
                      <a:cubicBezTo>
                        <a:pt x="1899" y="2200"/>
                        <a:pt x="1310" y="3799"/>
                        <a:pt x="910" y="5438"/>
                      </a:cubicBezTo>
                      <a:cubicBezTo>
                        <a:pt x="380" y="7617"/>
                        <a:pt x="71" y="9847"/>
                        <a:pt x="0" y="12075"/>
                      </a:cubicBezTo>
                      <a:cubicBezTo>
                        <a:pt x="520" y="9827"/>
                        <a:pt x="1130" y="7597"/>
                        <a:pt x="1619" y="5338"/>
                      </a:cubicBezTo>
                      <a:cubicBezTo>
                        <a:pt x="1979" y="3670"/>
                        <a:pt x="2230" y="1980"/>
                        <a:pt x="2529" y="301"/>
                      </a:cubicBezTo>
                      <a:lnTo>
                        <a:pt x="2589" y="1"/>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22"/>
                <p:cNvSpPr/>
                <p:nvPr/>
              </p:nvSpPr>
              <p:spPr>
                <a:xfrm>
                  <a:off x="366455" y="1070758"/>
                  <a:ext cx="270913" cy="115285"/>
                </a:xfrm>
                <a:custGeom>
                  <a:rect b="b" l="l" r="r" t="t"/>
                  <a:pathLst>
                    <a:path extrusionOk="0" h="2289" w="5379">
                      <a:moveTo>
                        <a:pt x="1" y="0"/>
                      </a:moveTo>
                      <a:lnTo>
                        <a:pt x="1" y="0"/>
                      </a:lnTo>
                      <a:cubicBezTo>
                        <a:pt x="1570" y="800"/>
                        <a:pt x="3159" y="1560"/>
                        <a:pt x="4769" y="2289"/>
                      </a:cubicBezTo>
                      <a:cubicBezTo>
                        <a:pt x="4969" y="2159"/>
                        <a:pt x="5169" y="2040"/>
                        <a:pt x="5378" y="1929"/>
                      </a:cubicBezTo>
                      <a:cubicBezTo>
                        <a:pt x="3609" y="1229"/>
                        <a:pt x="1810" y="60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1" name="Google Shape;10751;p22"/>
              <p:cNvSpPr/>
              <p:nvPr/>
            </p:nvSpPr>
            <p:spPr>
              <a:xfrm>
                <a:off x="8517712" y="3962358"/>
                <a:ext cx="260337" cy="110299"/>
              </a:xfrm>
              <a:custGeom>
                <a:rect b="b" l="l" r="r" t="t"/>
                <a:pathLst>
                  <a:path extrusionOk="0" h="2190" w="5169">
                    <a:moveTo>
                      <a:pt x="601" y="1"/>
                    </a:moveTo>
                    <a:cubicBezTo>
                      <a:pt x="411" y="121"/>
                      <a:pt x="201" y="240"/>
                      <a:pt x="1" y="350"/>
                    </a:cubicBezTo>
                    <a:cubicBezTo>
                      <a:pt x="1700" y="1010"/>
                      <a:pt x="3430" y="1620"/>
                      <a:pt x="5169" y="2189"/>
                    </a:cubicBezTo>
                    <a:cubicBezTo>
                      <a:pt x="3659" y="1430"/>
                      <a:pt x="2140" y="700"/>
                      <a:pt x="60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2" name="Google Shape;10752;p22"/>
            <p:cNvSpPr/>
            <p:nvPr/>
          </p:nvSpPr>
          <p:spPr>
            <a:xfrm>
              <a:off x="5687054" y="164593"/>
              <a:ext cx="95693" cy="183329"/>
            </a:xfrm>
            <a:custGeom>
              <a:rect b="b" l="l" r="r" t="t"/>
              <a:pathLst>
                <a:path extrusionOk="0" h="3640" w="1900">
                  <a:moveTo>
                    <a:pt x="1900" y="1"/>
                  </a:moveTo>
                  <a:lnTo>
                    <a:pt x="1900" y="1"/>
                  </a:lnTo>
                  <a:cubicBezTo>
                    <a:pt x="1789" y="181"/>
                    <a:pt x="1689" y="370"/>
                    <a:pt x="1589" y="561"/>
                  </a:cubicBezTo>
                  <a:cubicBezTo>
                    <a:pt x="1050" y="1540"/>
                    <a:pt x="520" y="2540"/>
                    <a:pt x="1" y="3539"/>
                  </a:cubicBezTo>
                  <a:cubicBezTo>
                    <a:pt x="1" y="3539"/>
                    <a:pt x="10" y="3539"/>
                    <a:pt x="10" y="3549"/>
                  </a:cubicBezTo>
                  <a:cubicBezTo>
                    <a:pt x="33" y="3541"/>
                    <a:pt x="55" y="3538"/>
                    <a:pt x="79" y="3538"/>
                  </a:cubicBezTo>
                  <a:cubicBezTo>
                    <a:pt x="117" y="3538"/>
                    <a:pt x="157" y="3547"/>
                    <a:pt x="200" y="3559"/>
                  </a:cubicBezTo>
                  <a:cubicBezTo>
                    <a:pt x="280" y="3579"/>
                    <a:pt x="350" y="3609"/>
                    <a:pt x="420" y="3639"/>
                  </a:cubicBezTo>
                  <a:cubicBezTo>
                    <a:pt x="760" y="2809"/>
                    <a:pt x="1110" y="1950"/>
                    <a:pt x="1469" y="1070"/>
                  </a:cubicBezTo>
                  <a:cubicBezTo>
                    <a:pt x="1609" y="710"/>
                    <a:pt x="1749" y="350"/>
                    <a:pt x="1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22"/>
            <p:cNvSpPr/>
            <p:nvPr/>
          </p:nvSpPr>
          <p:spPr>
            <a:xfrm>
              <a:off x="5400125" y="222462"/>
              <a:ext cx="81591" cy="213044"/>
            </a:xfrm>
            <a:custGeom>
              <a:rect b="b" l="l" r="r" t="t"/>
              <a:pathLst>
                <a:path extrusionOk="0" h="4230" w="1620">
                  <a:moveTo>
                    <a:pt x="1619" y="1"/>
                  </a:moveTo>
                  <a:lnTo>
                    <a:pt x="1409" y="541"/>
                  </a:lnTo>
                  <a:cubicBezTo>
                    <a:pt x="909" y="1760"/>
                    <a:pt x="460" y="3000"/>
                    <a:pt x="0" y="4229"/>
                  </a:cubicBezTo>
                  <a:cubicBezTo>
                    <a:pt x="20" y="4229"/>
                    <a:pt x="30" y="4219"/>
                    <a:pt x="50" y="4209"/>
                  </a:cubicBezTo>
                  <a:lnTo>
                    <a:pt x="709" y="3879"/>
                  </a:lnTo>
                  <a:cubicBezTo>
                    <a:pt x="1040" y="2690"/>
                    <a:pt x="1300" y="1491"/>
                    <a:pt x="1559" y="291"/>
                  </a:cubicBezTo>
                  <a:cubicBezTo>
                    <a:pt x="1579" y="191"/>
                    <a:pt x="1599" y="101"/>
                    <a:pt x="1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4" name="Google Shape;10754;p22"/>
          <p:cNvSpPr txBox="1"/>
          <p:nvPr>
            <p:ph type="ctrTitle"/>
          </p:nvPr>
        </p:nvSpPr>
        <p:spPr>
          <a:xfrm>
            <a:off x="2553325" y="670513"/>
            <a:ext cx="4156200" cy="741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5200"/>
              <a:buNone/>
              <a:defRPr sz="55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0755" name="Google Shape;10755;p22"/>
          <p:cNvSpPr txBox="1"/>
          <p:nvPr>
            <p:ph idx="1" type="subTitle"/>
          </p:nvPr>
        </p:nvSpPr>
        <p:spPr>
          <a:xfrm>
            <a:off x="3047275" y="1516025"/>
            <a:ext cx="3168300" cy="1254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atin typeface="Josefin Sans"/>
                <a:ea typeface="Josefin Sans"/>
                <a:cs typeface="Josefin Sans"/>
                <a:sym typeface="Josefin Sans"/>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10756" name="Google Shape;10756;p22"/>
          <p:cNvSpPr txBox="1"/>
          <p:nvPr>
            <p:ph idx="2" type="subTitle"/>
          </p:nvPr>
        </p:nvSpPr>
        <p:spPr>
          <a:xfrm>
            <a:off x="2624875" y="3526425"/>
            <a:ext cx="4013100" cy="391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atin typeface="Josefin Sans"/>
                <a:ea typeface="Josefin Sans"/>
                <a:cs typeface="Josefin Sans"/>
                <a:sym typeface="Josefin Sans"/>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grpSp>
        <p:nvGrpSpPr>
          <p:cNvPr id="10757" name="Google Shape;10757;p22"/>
          <p:cNvGrpSpPr/>
          <p:nvPr/>
        </p:nvGrpSpPr>
        <p:grpSpPr>
          <a:xfrm>
            <a:off x="217979" y="253235"/>
            <a:ext cx="8671829" cy="4634478"/>
            <a:chOff x="217979" y="253235"/>
            <a:chExt cx="8671829" cy="4634478"/>
          </a:xfrm>
        </p:grpSpPr>
        <p:sp>
          <p:nvSpPr>
            <p:cNvPr id="10758" name="Google Shape;10758;p22"/>
            <p:cNvSpPr/>
            <p:nvPr/>
          </p:nvSpPr>
          <p:spPr>
            <a:xfrm>
              <a:off x="3336574" y="1246431"/>
              <a:ext cx="31831" cy="21204"/>
            </a:xfrm>
            <a:custGeom>
              <a:rect b="b" l="l" r="r" t="t"/>
              <a:pathLst>
                <a:path extrusionOk="0" h="421" w="632">
                  <a:moveTo>
                    <a:pt x="618" y="0"/>
                  </a:moveTo>
                  <a:cubicBezTo>
                    <a:pt x="379" y="0"/>
                    <a:pt x="40" y="263"/>
                    <a:pt x="1" y="420"/>
                  </a:cubicBezTo>
                  <a:cubicBezTo>
                    <a:pt x="111" y="340"/>
                    <a:pt x="221" y="280"/>
                    <a:pt x="331" y="200"/>
                  </a:cubicBezTo>
                  <a:cubicBezTo>
                    <a:pt x="431" y="131"/>
                    <a:pt x="511" y="60"/>
                    <a:pt x="631" y="0"/>
                  </a:cubicBezTo>
                  <a:cubicBezTo>
                    <a:pt x="627" y="0"/>
                    <a:pt x="623" y="0"/>
                    <a:pt x="6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22"/>
            <p:cNvSpPr/>
            <p:nvPr/>
          </p:nvSpPr>
          <p:spPr>
            <a:xfrm>
              <a:off x="2658008" y="4648832"/>
              <a:ext cx="42861" cy="42508"/>
            </a:xfrm>
            <a:custGeom>
              <a:rect b="b" l="l" r="r" t="t"/>
              <a:pathLst>
                <a:path extrusionOk="0" h="844" w="851">
                  <a:moveTo>
                    <a:pt x="432" y="0"/>
                  </a:moveTo>
                  <a:cubicBezTo>
                    <a:pt x="222" y="0"/>
                    <a:pt x="10" y="143"/>
                    <a:pt x="0" y="424"/>
                  </a:cubicBezTo>
                  <a:cubicBezTo>
                    <a:pt x="10" y="704"/>
                    <a:pt x="220" y="844"/>
                    <a:pt x="429" y="844"/>
                  </a:cubicBezTo>
                  <a:cubicBezTo>
                    <a:pt x="638" y="844"/>
                    <a:pt x="845" y="704"/>
                    <a:pt x="850" y="424"/>
                  </a:cubicBezTo>
                  <a:cubicBezTo>
                    <a:pt x="845" y="140"/>
                    <a:pt x="640" y="0"/>
                    <a:pt x="4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22"/>
            <p:cNvSpPr/>
            <p:nvPr/>
          </p:nvSpPr>
          <p:spPr>
            <a:xfrm>
              <a:off x="1745345" y="4023803"/>
              <a:ext cx="42810" cy="42307"/>
            </a:xfrm>
            <a:custGeom>
              <a:rect b="b" l="l" r="r" t="t"/>
              <a:pathLst>
                <a:path extrusionOk="0" h="840" w="850">
                  <a:moveTo>
                    <a:pt x="425" y="0"/>
                  </a:moveTo>
                  <a:cubicBezTo>
                    <a:pt x="215" y="0"/>
                    <a:pt x="5" y="140"/>
                    <a:pt x="0" y="420"/>
                  </a:cubicBezTo>
                  <a:cubicBezTo>
                    <a:pt x="5" y="700"/>
                    <a:pt x="215" y="840"/>
                    <a:pt x="425" y="840"/>
                  </a:cubicBezTo>
                  <a:cubicBezTo>
                    <a:pt x="635" y="840"/>
                    <a:pt x="845" y="700"/>
                    <a:pt x="849" y="420"/>
                  </a:cubicBezTo>
                  <a:cubicBezTo>
                    <a:pt x="845" y="140"/>
                    <a:pt x="635" y="0"/>
                    <a:pt x="4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22"/>
            <p:cNvSpPr/>
            <p:nvPr/>
          </p:nvSpPr>
          <p:spPr>
            <a:xfrm>
              <a:off x="5426264" y="997578"/>
              <a:ext cx="42861" cy="42508"/>
            </a:xfrm>
            <a:custGeom>
              <a:rect b="b" l="l" r="r" t="t"/>
              <a:pathLst>
                <a:path extrusionOk="0" h="844" w="851">
                  <a:moveTo>
                    <a:pt x="432" y="0"/>
                  </a:moveTo>
                  <a:cubicBezTo>
                    <a:pt x="223" y="0"/>
                    <a:pt x="11" y="142"/>
                    <a:pt x="1" y="424"/>
                  </a:cubicBezTo>
                  <a:cubicBezTo>
                    <a:pt x="6" y="703"/>
                    <a:pt x="216" y="843"/>
                    <a:pt x="426" y="843"/>
                  </a:cubicBezTo>
                  <a:cubicBezTo>
                    <a:pt x="635" y="843"/>
                    <a:pt x="845" y="703"/>
                    <a:pt x="850" y="424"/>
                  </a:cubicBezTo>
                  <a:cubicBezTo>
                    <a:pt x="845" y="140"/>
                    <a:pt x="640" y="0"/>
                    <a:pt x="4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22"/>
            <p:cNvSpPr/>
            <p:nvPr/>
          </p:nvSpPr>
          <p:spPr>
            <a:xfrm>
              <a:off x="7844686" y="3810357"/>
              <a:ext cx="42810" cy="42307"/>
            </a:xfrm>
            <a:custGeom>
              <a:rect b="b" l="l" r="r" t="t"/>
              <a:pathLst>
                <a:path extrusionOk="0" h="840" w="850">
                  <a:moveTo>
                    <a:pt x="429" y="0"/>
                  </a:moveTo>
                  <a:cubicBezTo>
                    <a:pt x="220" y="0"/>
                    <a:pt x="10" y="140"/>
                    <a:pt x="0" y="420"/>
                  </a:cubicBezTo>
                  <a:cubicBezTo>
                    <a:pt x="10" y="700"/>
                    <a:pt x="220" y="840"/>
                    <a:pt x="429" y="840"/>
                  </a:cubicBezTo>
                  <a:cubicBezTo>
                    <a:pt x="638" y="840"/>
                    <a:pt x="845" y="700"/>
                    <a:pt x="850" y="420"/>
                  </a:cubicBezTo>
                  <a:cubicBezTo>
                    <a:pt x="845" y="140"/>
                    <a:pt x="638"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22"/>
            <p:cNvSpPr/>
            <p:nvPr/>
          </p:nvSpPr>
          <p:spPr>
            <a:xfrm>
              <a:off x="8271579" y="3462990"/>
              <a:ext cx="42810" cy="42307"/>
            </a:xfrm>
            <a:custGeom>
              <a:rect b="b" l="l" r="r" t="t"/>
              <a:pathLst>
                <a:path extrusionOk="0" h="840" w="850">
                  <a:moveTo>
                    <a:pt x="421" y="0"/>
                  </a:moveTo>
                  <a:cubicBezTo>
                    <a:pt x="213" y="0"/>
                    <a:pt x="5" y="140"/>
                    <a:pt x="1" y="420"/>
                  </a:cubicBezTo>
                  <a:cubicBezTo>
                    <a:pt x="5" y="700"/>
                    <a:pt x="213" y="840"/>
                    <a:pt x="421" y="840"/>
                  </a:cubicBezTo>
                  <a:cubicBezTo>
                    <a:pt x="630" y="840"/>
                    <a:pt x="840" y="700"/>
                    <a:pt x="850" y="420"/>
                  </a:cubicBezTo>
                  <a:cubicBezTo>
                    <a:pt x="840" y="140"/>
                    <a:pt x="630" y="0"/>
                    <a:pt x="4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22"/>
            <p:cNvSpPr/>
            <p:nvPr/>
          </p:nvSpPr>
          <p:spPr>
            <a:xfrm>
              <a:off x="7269267" y="754617"/>
              <a:ext cx="42861" cy="42307"/>
            </a:xfrm>
            <a:custGeom>
              <a:rect b="b" l="l" r="r" t="t"/>
              <a:pathLst>
                <a:path extrusionOk="0" h="840" w="851">
                  <a:moveTo>
                    <a:pt x="429" y="0"/>
                  </a:moveTo>
                  <a:cubicBezTo>
                    <a:pt x="220" y="0"/>
                    <a:pt x="10" y="140"/>
                    <a:pt x="0" y="420"/>
                  </a:cubicBezTo>
                  <a:cubicBezTo>
                    <a:pt x="6" y="700"/>
                    <a:pt x="216" y="840"/>
                    <a:pt x="425" y="840"/>
                  </a:cubicBezTo>
                  <a:cubicBezTo>
                    <a:pt x="635" y="840"/>
                    <a:pt x="845" y="700"/>
                    <a:pt x="850" y="420"/>
                  </a:cubicBezTo>
                  <a:cubicBezTo>
                    <a:pt x="845" y="140"/>
                    <a:pt x="638"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22"/>
            <p:cNvSpPr/>
            <p:nvPr/>
          </p:nvSpPr>
          <p:spPr>
            <a:xfrm>
              <a:off x="6703972" y="1210722"/>
              <a:ext cx="42810" cy="42307"/>
            </a:xfrm>
            <a:custGeom>
              <a:rect b="b" l="l" r="r" t="t"/>
              <a:pathLst>
                <a:path extrusionOk="0" h="840" w="850">
                  <a:moveTo>
                    <a:pt x="421" y="0"/>
                  </a:moveTo>
                  <a:cubicBezTo>
                    <a:pt x="212" y="0"/>
                    <a:pt x="5" y="140"/>
                    <a:pt x="0" y="420"/>
                  </a:cubicBezTo>
                  <a:cubicBezTo>
                    <a:pt x="5" y="700"/>
                    <a:pt x="212" y="840"/>
                    <a:pt x="421" y="840"/>
                  </a:cubicBezTo>
                  <a:cubicBezTo>
                    <a:pt x="629" y="840"/>
                    <a:pt x="839" y="700"/>
                    <a:pt x="849" y="420"/>
                  </a:cubicBezTo>
                  <a:cubicBezTo>
                    <a:pt x="839" y="140"/>
                    <a:pt x="629" y="0"/>
                    <a:pt x="4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22"/>
            <p:cNvSpPr/>
            <p:nvPr/>
          </p:nvSpPr>
          <p:spPr>
            <a:xfrm>
              <a:off x="7189741" y="2063954"/>
              <a:ext cx="43314" cy="42357"/>
            </a:xfrm>
            <a:custGeom>
              <a:rect b="b" l="l" r="r" t="t"/>
              <a:pathLst>
                <a:path extrusionOk="0" h="841" w="860">
                  <a:moveTo>
                    <a:pt x="430" y="1"/>
                  </a:moveTo>
                  <a:cubicBezTo>
                    <a:pt x="220" y="1"/>
                    <a:pt x="10" y="141"/>
                    <a:pt x="0" y="421"/>
                  </a:cubicBezTo>
                  <a:cubicBezTo>
                    <a:pt x="10" y="701"/>
                    <a:pt x="220" y="840"/>
                    <a:pt x="430" y="840"/>
                  </a:cubicBezTo>
                  <a:cubicBezTo>
                    <a:pt x="640" y="840"/>
                    <a:pt x="850" y="701"/>
                    <a:pt x="860" y="421"/>
                  </a:cubicBezTo>
                  <a:cubicBezTo>
                    <a:pt x="850" y="141"/>
                    <a:pt x="640" y="1"/>
                    <a:pt x="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22"/>
            <p:cNvSpPr/>
            <p:nvPr/>
          </p:nvSpPr>
          <p:spPr>
            <a:xfrm>
              <a:off x="6634468" y="2927359"/>
              <a:ext cx="42810" cy="42307"/>
            </a:xfrm>
            <a:custGeom>
              <a:rect b="b" l="l" r="r" t="t"/>
              <a:pathLst>
                <a:path extrusionOk="0" h="840" w="850">
                  <a:moveTo>
                    <a:pt x="421" y="0"/>
                  </a:moveTo>
                  <a:cubicBezTo>
                    <a:pt x="213" y="0"/>
                    <a:pt x="6" y="140"/>
                    <a:pt x="1" y="420"/>
                  </a:cubicBezTo>
                  <a:cubicBezTo>
                    <a:pt x="6" y="700"/>
                    <a:pt x="213" y="840"/>
                    <a:pt x="421" y="840"/>
                  </a:cubicBezTo>
                  <a:cubicBezTo>
                    <a:pt x="630" y="840"/>
                    <a:pt x="840" y="700"/>
                    <a:pt x="850" y="420"/>
                  </a:cubicBezTo>
                  <a:cubicBezTo>
                    <a:pt x="840" y="140"/>
                    <a:pt x="630" y="0"/>
                    <a:pt x="4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22"/>
            <p:cNvSpPr/>
            <p:nvPr/>
          </p:nvSpPr>
          <p:spPr>
            <a:xfrm>
              <a:off x="7288910" y="4157673"/>
              <a:ext cx="43364" cy="42357"/>
            </a:xfrm>
            <a:custGeom>
              <a:rect b="b" l="l" r="r" t="t"/>
              <a:pathLst>
                <a:path extrusionOk="0" h="841" w="861">
                  <a:moveTo>
                    <a:pt x="430" y="1"/>
                  </a:moveTo>
                  <a:cubicBezTo>
                    <a:pt x="221" y="1"/>
                    <a:pt x="11" y="141"/>
                    <a:pt x="1" y="421"/>
                  </a:cubicBezTo>
                  <a:cubicBezTo>
                    <a:pt x="11" y="700"/>
                    <a:pt x="221" y="840"/>
                    <a:pt x="430" y="840"/>
                  </a:cubicBezTo>
                  <a:cubicBezTo>
                    <a:pt x="640" y="840"/>
                    <a:pt x="850" y="700"/>
                    <a:pt x="860" y="421"/>
                  </a:cubicBezTo>
                  <a:cubicBezTo>
                    <a:pt x="850" y="141"/>
                    <a:pt x="640" y="1"/>
                    <a:pt x="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22"/>
            <p:cNvSpPr/>
            <p:nvPr/>
          </p:nvSpPr>
          <p:spPr>
            <a:xfrm>
              <a:off x="8618392" y="4802545"/>
              <a:ext cx="43364" cy="42357"/>
            </a:xfrm>
            <a:custGeom>
              <a:rect b="b" l="l" r="r" t="t"/>
              <a:pathLst>
                <a:path extrusionOk="0" h="841" w="861">
                  <a:moveTo>
                    <a:pt x="431" y="0"/>
                  </a:moveTo>
                  <a:cubicBezTo>
                    <a:pt x="221" y="0"/>
                    <a:pt x="11" y="140"/>
                    <a:pt x="1" y="420"/>
                  </a:cubicBezTo>
                  <a:cubicBezTo>
                    <a:pt x="11" y="700"/>
                    <a:pt x="221" y="840"/>
                    <a:pt x="431" y="840"/>
                  </a:cubicBezTo>
                  <a:cubicBezTo>
                    <a:pt x="641" y="840"/>
                    <a:pt x="850" y="700"/>
                    <a:pt x="860" y="420"/>
                  </a:cubicBezTo>
                  <a:cubicBezTo>
                    <a:pt x="850" y="140"/>
                    <a:pt x="641" y="0"/>
                    <a:pt x="4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22"/>
            <p:cNvSpPr/>
            <p:nvPr/>
          </p:nvSpPr>
          <p:spPr>
            <a:xfrm>
              <a:off x="8846948" y="2649446"/>
              <a:ext cx="42861" cy="42357"/>
            </a:xfrm>
            <a:custGeom>
              <a:rect b="b" l="l" r="r" t="t"/>
              <a:pathLst>
                <a:path extrusionOk="0" h="841" w="851">
                  <a:moveTo>
                    <a:pt x="426" y="1"/>
                  </a:moveTo>
                  <a:cubicBezTo>
                    <a:pt x="216" y="1"/>
                    <a:pt x="6" y="141"/>
                    <a:pt x="1" y="421"/>
                  </a:cubicBezTo>
                  <a:cubicBezTo>
                    <a:pt x="6" y="700"/>
                    <a:pt x="213" y="840"/>
                    <a:pt x="422" y="840"/>
                  </a:cubicBezTo>
                  <a:cubicBezTo>
                    <a:pt x="631" y="840"/>
                    <a:pt x="841" y="700"/>
                    <a:pt x="851" y="421"/>
                  </a:cubicBezTo>
                  <a:cubicBezTo>
                    <a:pt x="846" y="141"/>
                    <a:pt x="636" y="1"/>
                    <a:pt x="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22"/>
            <p:cNvSpPr/>
            <p:nvPr/>
          </p:nvSpPr>
          <p:spPr>
            <a:xfrm>
              <a:off x="8836875" y="357389"/>
              <a:ext cx="42861" cy="42357"/>
            </a:xfrm>
            <a:custGeom>
              <a:rect b="b" l="l" r="r" t="t"/>
              <a:pathLst>
                <a:path extrusionOk="0" h="841" w="851">
                  <a:moveTo>
                    <a:pt x="429" y="1"/>
                  </a:moveTo>
                  <a:cubicBezTo>
                    <a:pt x="221" y="1"/>
                    <a:pt x="11" y="141"/>
                    <a:pt x="1" y="420"/>
                  </a:cubicBezTo>
                  <a:cubicBezTo>
                    <a:pt x="6" y="700"/>
                    <a:pt x="216" y="840"/>
                    <a:pt x="426" y="840"/>
                  </a:cubicBezTo>
                  <a:cubicBezTo>
                    <a:pt x="636" y="840"/>
                    <a:pt x="846" y="700"/>
                    <a:pt x="851" y="420"/>
                  </a:cubicBezTo>
                  <a:cubicBezTo>
                    <a:pt x="846" y="141"/>
                    <a:pt x="63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22"/>
            <p:cNvSpPr/>
            <p:nvPr/>
          </p:nvSpPr>
          <p:spPr>
            <a:xfrm>
              <a:off x="4868150" y="326975"/>
              <a:ext cx="21250" cy="21100"/>
            </a:xfrm>
            <a:custGeom>
              <a:rect b="b" l="l" r="r" t="t"/>
              <a:pathLst>
                <a:path extrusionOk="0" h="844" w="850">
                  <a:moveTo>
                    <a:pt x="423" y="1"/>
                  </a:moveTo>
                  <a:cubicBezTo>
                    <a:pt x="214" y="1"/>
                    <a:pt x="5" y="143"/>
                    <a:pt x="0" y="424"/>
                  </a:cubicBezTo>
                  <a:cubicBezTo>
                    <a:pt x="5" y="704"/>
                    <a:pt x="212" y="844"/>
                    <a:pt x="421" y="844"/>
                  </a:cubicBezTo>
                  <a:cubicBezTo>
                    <a:pt x="629" y="844"/>
                    <a:pt x="839" y="704"/>
                    <a:pt x="849" y="424"/>
                  </a:cubicBezTo>
                  <a:cubicBezTo>
                    <a:pt x="839" y="141"/>
                    <a:pt x="631" y="1"/>
                    <a:pt x="4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22"/>
            <p:cNvSpPr/>
            <p:nvPr/>
          </p:nvSpPr>
          <p:spPr>
            <a:xfrm>
              <a:off x="6624395" y="3721211"/>
              <a:ext cx="42861" cy="42357"/>
            </a:xfrm>
            <a:custGeom>
              <a:rect b="b" l="l" r="r" t="t"/>
              <a:pathLst>
                <a:path extrusionOk="0" h="841" w="851">
                  <a:moveTo>
                    <a:pt x="425" y="0"/>
                  </a:moveTo>
                  <a:cubicBezTo>
                    <a:pt x="216" y="0"/>
                    <a:pt x="6" y="140"/>
                    <a:pt x="1" y="420"/>
                  </a:cubicBezTo>
                  <a:cubicBezTo>
                    <a:pt x="6" y="700"/>
                    <a:pt x="216" y="840"/>
                    <a:pt x="425" y="840"/>
                  </a:cubicBezTo>
                  <a:cubicBezTo>
                    <a:pt x="635" y="840"/>
                    <a:pt x="845" y="700"/>
                    <a:pt x="850" y="420"/>
                  </a:cubicBezTo>
                  <a:cubicBezTo>
                    <a:pt x="845" y="140"/>
                    <a:pt x="635" y="0"/>
                    <a:pt x="4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22"/>
            <p:cNvSpPr/>
            <p:nvPr/>
          </p:nvSpPr>
          <p:spPr>
            <a:xfrm>
              <a:off x="841698" y="3034385"/>
              <a:ext cx="42861" cy="42508"/>
            </a:xfrm>
            <a:custGeom>
              <a:rect b="b" l="l" r="r" t="t"/>
              <a:pathLst>
                <a:path extrusionOk="0" h="844" w="851">
                  <a:moveTo>
                    <a:pt x="424" y="0"/>
                  </a:moveTo>
                  <a:cubicBezTo>
                    <a:pt x="215" y="0"/>
                    <a:pt x="5" y="143"/>
                    <a:pt x="0" y="424"/>
                  </a:cubicBezTo>
                  <a:cubicBezTo>
                    <a:pt x="5" y="703"/>
                    <a:pt x="213" y="843"/>
                    <a:pt x="422" y="843"/>
                  </a:cubicBezTo>
                  <a:cubicBezTo>
                    <a:pt x="630" y="843"/>
                    <a:pt x="840" y="703"/>
                    <a:pt x="850" y="424"/>
                  </a:cubicBezTo>
                  <a:cubicBezTo>
                    <a:pt x="840" y="140"/>
                    <a:pt x="632" y="0"/>
                    <a:pt x="4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22"/>
            <p:cNvSpPr/>
            <p:nvPr/>
          </p:nvSpPr>
          <p:spPr>
            <a:xfrm>
              <a:off x="821552" y="3588298"/>
              <a:ext cx="42861" cy="42558"/>
            </a:xfrm>
            <a:custGeom>
              <a:rect b="b" l="l" r="r" t="t"/>
              <a:pathLst>
                <a:path extrusionOk="0" h="845" w="851">
                  <a:moveTo>
                    <a:pt x="429" y="1"/>
                  </a:moveTo>
                  <a:cubicBezTo>
                    <a:pt x="220" y="1"/>
                    <a:pt x="10" y="141"/>
                    <a:pt x="0" y="420"/>
                  </a:cubicBezTo>
                  <a:cubicBezTo>
                    <a:pt x="10" y="704"/>
                    <a:pt x="218" y="844"/>
                    <a:pt x="426" y="844"/>
                  </a:cubicBezTo>
                  <a:cubicBezTo>
                    <a:pt x="636" y="844"/>
                    <a:pt x="845" y="702"/>
                    <a:pt x="850" y="420"/>
                  </a:cubicBezTo>
                  <a:cubicBezTo>
                    <a:pt x="845" y="141"/>
                    <a:pt x="63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22"/>
            <p:cNvSpPr/>
            <p:nvPr/>
          </p:nvSpPr>
          <p:spPr>
            <a:xfrm>
              <a:off x="1158342" y="3934960"/>
              <a:ext cx="42810" cy="42357"/>
            </a:xfrm>
            <a:custGeom>
              <a:rect b="b" l="l" r="r" t="t"/>
              <a:pathLst>
                <a:path extrusionOk="0" h="841" w="850">
                  <a:moveTo>
                    <a:pt x="424" y="1"/>
                  </a:moveTo>
                  <a:cubicBezTo>
                    <a:pt x="215" y="1"/>
                    <a:pt x="5" y="144"/>
                    <a:pt x="1" y="425"/>
                  </a:cubicBezTo>
                  <a:cubicBezTo>
                    <a:pt x="5" y="703"/>
                    <a:pt x="211" y="841"/>
                    <a:pt x="418" y="841"/>
                  </a:cubicBezTo>
                  <a:cubicBezTo>
                    <a:pt x="628" y="841"/>
                    <a:pt x="840" y="701"/>
                    <a:pt x="850" y="425"/>
                  </a:cubicBezTo>
                  <a:cubicBezTo>
                    <a:pt x="840" y="141"/>
                    <a:pt x="632" y="1"/>
                    <a:pt x="4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22"/>
            <p:cNvSpPr/>
            <p:nvPr/>
          </p:nvSpPr>
          <p:spPr>
            <a:xfrm>
              <a:off x="425886" y="4677187"/>
              <a:ext cx="42861" cy="42357"/>
            </a:xfrm>
            <a:custGeom>
              <a:rect b="b" l="l" r="r" t="t"/>
              <a:pathLst>
                <a:path extrusionOk="0" h="841" w="851">
                  <a:moveTo>
                    <a:pt x="425" y="1"/>
                  </a:moveTo>
                  <a:cubicBezTo>
                    <a:pt x="215" y="1"/>
                    <a:pt x="5" y="141"/>
                    <a:pt x="0" y="421"/>
                  </a:cubicBezTo>
                  <a:cubicBezTo>
                    <a:pt x="5" y="701"/>
                    <a:pt x="215" y="841"/>
                    <a:pt x="425" y="841"/>
                  </a:cubicBezTo>
                  <a:cubicBezTo>
                    <a:pt x="635" y="841"/>
                    <a:pt x="845" y="701"/>
                    <a:pt x="850" y="421"/>
                  </a:cubicBezTo>
                  <a:cubicBezTo>
                    <a:pt x="845" y="141"/>
                    <a:pt x="635" y="1"/>
                    <a:pt x="4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22"/>
            <p:cNvSpPr/>
            <p:nvPr/>
          </p:nvSpPr>
          <p:spPr>
            <a:xfrm>
              <a:off x="702741" y="4845356"/>
              <a:ext cx="43364" cy="42357"/>
            </a:xfrm>
            <a:custGeom>
              <a:rect b="b" l="l" r="r" t="t"/>
              <a:pathLst>
                <a:path extrusionOk="0" h="841" w="861">
                  <a:moveTo>
                    <a:pt x="430" y="0"/>
                  </a:moveTo>
                  <a:cubicBezTo>
                    <a:pt x="220" y="0"/>
                    <a:pt x="10" y="140"/>
                    <a:pt x="0" y="420"/>
                  </a:cubicBezTo>
                  <a:cubicBezTo>
                    <a:pt x="10" y="700"/>
                    <a:pt x="220" y="840"/>
                    <a:pt x="430" y="840"/>
                  </a:cubicBezTo>
                  <a:cubicBezTo>
                    <a:pt x="640" y="840"/>
                    <a:pt x="850" y="700"/>
                    <a:pt x="860" y="420"/>
                  </a:cubicBezTo>
                  <a:cubicBezTo>
                    <a:pt x="850" y="140"/>
                    <a:pt x="640" y="0"/>
                    <a:pt x="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22"/>
            <p:cNvSpPr/>
            <p:nvPr/>
          </p:nvSpPr>
          <p:spPr>
            <a:xfrm>
              <a:off x="217979" y="4291090"/>
              <a:ext cx="42810" cy="42307"/>
            </a:xfrm>
            <a:custGeom>
              <a:rect b="b" l="l" r="r" t="t"/>
              <a:pathLst>
                <a:path extrusionOk="0" h="840" w="850">
                  <a:moveTo>
                    <a:pt x="429" y="0"/>
                  </a:moveTo>
                  <a:cubicBezTo>
                    <a:pt x="220" y="0"/>
                    <a:pt x="10" y="140"/>
                    <a:pt x="0" y="420"/>
                  </a:cubicBezTo>
                  <a:cubicBezTo>
                    <a:pt x="5" y="700"/>
                    <a:pt x="215" y="840"/>
                    <a:pt x="425" y="840"/>
                  </a:cubicBezTo>
                  <a:cubicBezTo>
                    <a:pt x="635" y="840"/>
                    <a:pt x="845" y="700"/>
                    <a:pt x="850" y="420"/>
                  </a:cubicBezTo>
                  <a:cubicBezTo>
                    <a:pt x="845" y="140"/>
                    <a:pt x="637"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22"/>
            <p:cNvSpPr/>
            <p:nvPr/>
          </p:nvSpPr>
          <p:spPr>
            <a:xfrm>
              <a:off x="1870653" y="4429694"/>
              <a:ext cx="42861" cy="42357"/>
            </a:xfrm>
            <a:custGeom>
              <a:rect b="b" l="l" r="r" t="t"/>
              <a:pathLst>
                <a:path extrusionOk="0" h="841" w="851">
                  <a:moveTo>
                    <a:pt x="432" y="1"/>
                  </a:moveTo>
                  <a:cubicBezTo>
                    <a:pt x="222" y="1"/>
                    <a:pt x="11" y="141"/>
                    <a:pt x="1" y="417"/>
                  </a:cubicBezTo>
                  <a:cubicBezTo>
                    <a:pt x="11" y="701"/>
                    <a:pt x="219" y="840"/>
                    <a:pt x="427" y="840"/>
                  </a:cubicBezTo>
                  <a:cubicBezTo>
                    <a:pt x="636" y="840"/>
                    <a:pt x="845" y="698"/>
                    <a:pt x="851" y="417"/>
                  </a:cubicBezTo>
                  <a:cubicBezTo>
                    <a:pt x="845" y="138"/>
                    <a:pt x="640" y="1"/>
                    <a:pt x="4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22"/>
            <p:cNvSpPr/>
            <p:nvPr/>
          </p:nvSpPr>
          <p:spPr>
            <a:xfrm>
              <a:off x="6218655" y="563382"/>
              <a:ext cx="167665" cy="166305"/>
            </a:xfrm>
            <a:custGeom>
              <a:rect b="b" l="l" r="r" t="t"/>
              <a:pathLst>
                <a:path extrusionOk="0" h="3302" w="3329">
                  <a:moveTo>
                    <a:pt x="1727" y="1"/>
                  </a:moveTo>
                  <a:cubicBezTo>
                    <a:pt x="1558" y="1"/>
                    <a:pt x="1386" y="27"/>
                    <a:pt x="1220" y="59"/>
                  </a:cubicBezTo>
                  <a:cubicBezTo>
                    <a:pt x="520" y="239"/>
                    <a:pt x="1" y="928"/>
                    <a:pt x="10" y="1648"/>
                  </a:cubicBezTo>
                  <a:cubicBezTo>
                    <a:pt x="1" y="2288"/>
                    <a:pt x="410" y="2958"/>
                    <a:pt x="1020" y="3167"/>
                  </a:cubicBezTo>
                  <a:cubicBezTo>
                    <a:pt x="1195" y="3268"/>
                    <a:pt x="1387" y="3301"/>
                    <a:pt x="1582" y="3301"/>
                  </a:cubicBezTo>
                  <a:cubicBezTo>
                    <a:pt x="1755" y="3301"/>
                    <a:pt x="1931" y="3275"/>
                    <a:pt x="2100" y="3247"/>
                  </a:cubicBezTo>
                  <a:cubicBezTo>
                    <a:pt x="2799" y="3058"/>
                    <a:pt x="3329" y="2378"/>
                    <a:pt x="3319" y="1648"/>
                  </a:cubicBezTo>
                  <a:cubicBezTo>
                    <a:pt x="3319" y="1008"/>
                    <a:pt x="2919" y="349"/>
                    <a:pt x="2300" y="139"/>
                  </a:cubicBezTo>
                  <a:cubicBezTo>
                    <a:pt x="2121" y="36"/>
                    <a:pt x="1926"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22"/>
            <p:cNvSpPr/>
            <p:nvPr/>
          </p:nvSpPr>
          <p:spPr>
            <a:xfrm>
              <a:off x="7280347" y="4384013"/>
              <a:ext cx="167715" cy="166104"/>
            </a:xfrm>
            <a:custGeom>
              <a:rect b="b" l="l" r="r" t="t"/>
              <a:pathLst>
                <a:path extrusionOk="0" h="3298" w="3330">
                  <a:moveTo>
                    <a:pt x="1736" y="0"/>
                  </a:moveTo>
                  <a:cubicBezTo>
                    <a:pt x="1564" y="0"/>
                    <a:pt x="1388" y="26"/>
                    <a:pt x="1220" y="54"/>
                  </a:cubicBezTo>
                  <a:cubicBezTo>
                    <a:pt x="520" y="245"/>
                    <a:pt x="0" y="924"/>
                    <a:pt x="11" y="1654"/>
                  </a:cubicBezTo>
                  <a:cubicBezTo>
                    <a:pt x="0" y="2284"/>
                    <a:pt x="411" y="2953"/>
                    <a:pt x="1020" y="3163"/>
                  </a:cubicBezTo>
                  <a:cubicBezTo>
                    <a:pt x="1195" y="3264"/>
                    <a:pt x="1388" y="3297"/>
                    <a:pt x="1583" y="3297"/>
                  </a:cubicBezTo>
                  <a:cubicBezTo>
                    <a:pt x="1756" y="3297"/>
                    <a:pt x="1931" y="3271"/>
                    <a:pt x="2099" y="3243"/>
                  </a:cubicBezTo>
                  <a:cubicBezTo>
                    <a:pt x="2799" y="3063"/>
                    <a:pt x="3329" y="2373"/>
                    <a:pt x="3319" y="1654"/>
                  </a:cubicBezTo>
                  <a:cubicBezTo>
                    <a:pt x="3319" y="1014"/>
                    <a:pt x="2919" y="345"/>
                    <a:pt x="2299" y="134"/>
                  </a:cubicBezTo>
                  <a:cubicBezTo>
                    <a:pt x="2124" y="34"/>
                    <a:pt x="1932" y="0"/>
                    <a:pt x="17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22"/>
            <p:cNvSpPr/>
            <p:nvPr/>
          </p:nvSpPr>
          <p:spPr>
            <a:xfrm>
              <a:off x="646333" y="4577313"/>
              <a:ext cx="167715" cy="166104"/>
            </a:xfrm>
            <a:custGeom>
              <a:rect b="b" l="l" r="r" t="t"/>
              <a:pathLst>
                <a:path extrusionOk="0" h="3298" w="3330">
                  <a:moveTo>
                    <a:pt x="1747" y="1"/>
                  </a:moveTo>
                  <a:cubicBezTo>
                    <a:pt x="1575" y="1"/>
                    <a:pt x="1399" y="26"/>
                    <a:pt x="1231" y="54"/>
                  </a:cubicBezTo>
                  <a:cubicBezTo>
                    <a:pt x="531" y="234"/>
                    <a:pt x="1" y="924"/>
                    <a:pt x="11" y="1644"/>
                  </a:cubicBezTo>
                  <a:cubicBezTo>
                    <a:pt x="11" y="2284"/>
                    <a:pt x="411" y="2953"/>
                    <a:pt x="1031" y="3163"/>
                  </a:cubicBezTo>
                  <a:cubicBezTo>
                    <a:pt x="1206" y="3264"/>
                    <a:pt x="1398" y="3297"/>
                    <a:pt x="1594" y="3297"/>
                  </a:cubicBezTo>
                  <a:cubicBezTo>
                    <a:pt x="1766" y="3297"/>
                    <a:pt x="1942" y="3271"/>
                    <a:pt x="2110" y="3243"/>
                  </a:cubicBezTo>
                  <a:cubicBezTo>
                    <a:pt x="2810" y="3063"/>
                    <a:pt x="3330" y="2373"/>
                    <a:pt x="3319" y="1644"/>
                  </a:cubicBezTo>
                  <a:cubicBezTo>
                    <a:pt x="3330" y="1014"/>
                    <a:pt x="2920" y="345"/>
                    <a:pt x="2310" y="134"/>
                  </a:cubicBezTo>
                  <a:cubicBezTo>
                    <a:pt x="2135" y="34"/>
                    <a:pt x="1943" y="1"/>
                    <a:pt x="17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22"/>
            <p:cNvSpPr/>
            <p:nvPr/>
          </p:nvSpPr>
          <p:spPr>
            <a:xfrm>
              <a:off x="2380094" y="838676"/>
              <a:ext cx="42861" cy="42307"/>
            </a:xfrm>
            <a:custGeom>
              <a:rect b="b" l="l" r="r" t="t"/>
              <a:pathLst>
                <a:path extrusionOk="0" h="840" w="851">
                  <a:moveTo>
                    <a:pt x="429" y="0"/>
                  </a:moveTo>
                  <a:cubicBezTo>
                    <a:pt x="221" y="0"/>
                    <a:pt x="11" y="140"/>
                    <a:pt x="1" y="420"/>
                  </a:cubicBezTo>
                  <a:cubicBezTo>
                    <a:pt x="11" y="700"/>
                    <a:pt x="221" y="840"/>
                    <a:pt x="429" y="840"/>
                  </a:cubicBezTo>
                  <a:cubicBezTo>
                    <a:pt x="638" y="840"/>
                    <a:pt x="846" y="700"/>
                    <a:pt x="851" y="420"/>
                  </a:cubicBezTo>
                  <a:cubicBezTo>
                    <a:pt x="846" y="140"/>
                    <a:pt x="638"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22"/>
            <p:cNvSpPr/>
            <p:nvPr/>
          </p:nvSpPr>
          <p:spPr>
            <a:xfrm>
              <a:off x="2082639" y="1076802"/>
              <a:ext cx="42810" cy="42357"/>
            </a:xfrm>
            <a:custGeom>
              <a:rect b="b" l="l" r="r" t="t"/>
              <a:pathLst>
                <a:path extrusionOk="0" h="841" w="850">
                  <a:moveTo>
                    <a:pt x="429" y="0"/>
                  </a:moveTo>
                  <a:cubicBezTo>
                    <a:pt x="220" y="0"/>
                    <a:pt x="10" y="140"/>
                    <a:pt x="0" y="420"/>
                  </a:cubicBezTo>
                  <a:cubicBezTo>
                    <a:pt x="5" y="700"/>
                    <a:pt x="215" y="840"/>
                    <a:pt x="425" y="840"/>
                  </a:cubicBezTo>
                  <a:cubicBezTo>
                    <a:pt x="635" y="840"/>
                    <a:pt x="844" y="700"/>
                    <a:pt x="849" y="420"/>
                  </a:cubicBezTo>
                  <a:cubicBezTo>
                    <a:pt x="844" y="140"/>
                    <a:pt x="637"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22"/>
            <p:cNvSpPr/>
            <p:nvPr/>
          </p:nvSpPr>
          <p:spPr>
            <a:xfrm>
              <a:off x="2840732" y="263257"/>
              <a:ext cx="42861" cy="42357"/>
            </a:xfrm>
            <a:custGeom>
              <a:rect b="b" l="l" r="r" t="t"/>
              <a:pathLst>
                <a:path extrusionOk="0" h="841" w="851">
                  <a:moveTo>
                    <a:pt x="426" y="1"/>
                  </a:moveTo>
                  <a:cubicBezTo>
                    <a:pt x="216" y="1"/>
                    <a:pt x="6" y="141"/>
                    <a:pt x="1" y="421"/>
                  </a:cubicBezTo>
                  <a:cubicBezTo>
                    <a:pt x="6" y="701"/>
                    <a:pt x="213" y="841"/>
                    <a:pt x="422" y="841"/>
                  </a:cubicBezTo>
                  <a:cubicBezTo>
                    <a:pt x="630" y="841"/>
                    <a:pt x="840" y="701"/>
                    <a:pt x="850" y="421"/>
                  </a:cubicBezTo>
                  <a:cubicBezTo>
                    <a:pt x="845" y="141"/>
                    <a:pt x="636" y="1"/>
                    <a:pt x="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22"/>
            <p:cNvSpPr/>
            <p:nvPr/>
          </p:nvSpPr>
          <p:spPr>
            <a:xfrm>
              <a:off x="2781351" y="658974"/>
              <a:ext cx="42810" cy="42307"/>
            </a:xfrm>
            <a:custGeom>
              <a:rect b="b" l="l" r="r" t="t"/>
              <a:pathLst>
                <a:path extrusionOk="0" h="840" w="850">
                  <a:moveTo>
                    <a:pt x="425" y="0"/>
                  </a:moveTo>
                  <a:cubicBezTo>
                    <a:pt x="215" y="0"/>
                    <a:pt x="5" y="140"/>
                    <a:pt x="1" y="420"/>
                  </a:cubicBezTo>
                  <a:cubicBezTo>
                    <a:pt x="5" y="700"/>
                    <a:pt x="213" y="840"/>
                    <a:pt x="421" y="840"/>
                  </a:cubicBezTo>
                  <a:cubicBezTo>
                    <a:pt x="630" y="840"/>
                    <a:pt x="840" y="700"/>
                    <a:pt x="850" y="420"/>
                  </a:cubicBezTo>
                  <a:cubicBezTo>
                    <a:pt x="845" y="140"/>
                    <a:pt x="635" y="0"/>
                    <a:pt x="4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22"/>
            <p:cNvSpPr/>
            <p:nvPr/>
          </p:nvSpPr>
          <p:spPr>
            <a:xfrm>
              <a:off x="237571" y="768014"/>
              <a:ext cx="43364" cy="42508"/>
            </a:xfrm>
            <a:custGeom>
              <a:rect b="b" l="l" r="r" t="t"/>
              <a:pathLst>
                <a:path extrusionOk="0" h="844" w="861">
                  <a:moveTo>
                    <a:pt x="433" y="0"/>
                  </a:moveTo>
                  <a:cubicBezTo>
                    <a:pt x="222" y="0"/>
                    <a:pt x="11" y="143"/>
                    <a:pt x="1" y="424"/>
                  </a:cubicBezTo>
                  <a:cubicBezTo>
                    <a:pt x="11" y="704"/>
                    <a:pt x="221" y="843"/>
                    <a:pt x="431" y="843"/>
                  </a:cubicBezTo>
                  <a:cubicBezTo>
                    <a:pt x="640" y="843"/>
                    <a:pt x="850" y="704"/>
                    <a:pt x="860" y="424"/>
                  </a:cubicBezTo>
                  <a:cubicBezTo>
                    <a:pt x="850" y="140"/>
                    <a:pt x="642" y="0"/>
                    <a:pt x="4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22"/>
            <p:cNvSpPr/>
            <p:nvPr/>
          </p:nvSpPr>
          <p:spPr>
            <a:xfrm>
              <a:off x="613646" y="253235"/>
              <a:ext cx="43364" cy="42307"/>
            </a:xfrm>
            <a:custGeom>
              <a:rect b="b" l="l" r="r" t="t"/>
              <a:pathLst>
                <a:path extrusionOk="0" h="840" w="861">
                  <a:moveTo>
                    <a:pt x="430" y="0"/>
                  </a:moveTo>
                  <a:cubicBezTo>
                    <a:pt x="221" y="0"/>
                    <a:pt x="11" y="140"/>
                    <a:pt x="1" y="420"/>
                  </a:cubicBezTo>
                  <a:cubicBezTo>
                    <a:pt x="11" y="700"/>
                    <a:pt x="221" y="840"/>
                    <a:pt x="430" y="840"/>
                  </a:cubicBezTo>
                  <a:cubicBezTo>
                    <a:pt x="640" y="840"/>
                    <a:pt x="850" y="700"/>
                    <a:pt x="860" y="420"/>
                  </a:cubicBezTo>
                  <a:cubicBezTo>
                    <a:pt x="850" y="140"/>
                    <a:pt x="640" y="0"/>
                    <a:pt x="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22"/>
            <p:cNvSpPr/>
            <p:nvPr/>
          </p:nvSpPr>
          <p:spPr>
            <a:xfrm>
              <a:off x="1762923" y="628604"/>
              <a:ext cx="167212" cy="166305"/>
            </a:xfrm>
            <a:custGeom>
              <a:rect b="b" l="l" r="r" t="t"/>
              <a:pathLst>
                <a:path extrusionOk="0" h="3302" w="3320">
                  <a:moveTo>
                    <a:pt x="1726" y="0"/>
                  </a:moveTo>
                  <a:cubicBezTo>
                    <a:pt x="1557" y="0"/>
                    <a:pt x="1385" y="26"/>
                    <a:pt x="1220" y="53"/>
                  </a:cubicBezTo>
                  <a:cubicBezTo>
                    <a:pt x="520" y="243"/>
                    <a:pt x="1" y="933"/>
                    <a:pt x="1" y="1652"/>
                  </a:cubicBezTo>
                  <a:cubicBezTo>
                    <a:pt x="1" y="2292"/>
                    <a:pt x="411" y="2952"/>
                    <a:pt x="1020" y="3162"/>
                  </a:cubicBezTo>
                  <a:cubicBezTo>
                    <a:pt x="1202" y="3267"/>
                    <a:pt x="1403" y="3301"/>
                    <a:pt x="1606" y="3301"/>
                  </a:cubicBezTo>
                  <a:cubicBezTo>
                    <a:pt x="1771" y="3301"/>
                    <a:pt x="1938" y="3279"/>
                    <a:pt x="2100" y="3252"/>
                  </a:cubicBezTo>
                  <a:cubicBezTo>
                    <a:pt x="2799" y="3062"/>
                    <a:pt x="3319" y="2372"/>
                    <a:pt x="3319" y="1652"/>
                  </a:cubicBezTo>
                  <a:cubicBezTo>
                    <a:pt x="3319" y="1013"/>
                    <a:pt x="2910" y="343"/>
                    <a:pt x="2300" y="143"/>
                  </a:cubicBezTo>
                  <a:cubicBezTo>
                    <a:pt x="2121" y="35"/>
                    <a:pt x="1925" y="0"/>
                    <a:pt x="17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91" name="Google Shape;10791;p22"/>
          <p:cNvSpPr txBox="1"/>
          <p:nvPr/>
        </p:nvSpPr>
        <p:spPr>
          <a:xfrm>
            <a:off x="2241813" y="4019475"/>
            <a:ext cx="4743000" cy="4245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300"/>
              </a:spcBef>
              <a:spcAft>
                <a:spcPts val="0"/>
              </a:spcAft>
              <a:buNone/>
            </a:pPr>
            <a:r>
              <a:rPr lang="en" sz="1200">
                <a:solidFill>
                  <a:schemeClr val="lt1"/>
                </a:solidFill>
                <a:latin typeface="Josefin Sans"/>
                <a:ea typeface="Josefin Sans"/>
                <a:cs typeface="Josefin Sans"/>
                <a:sym typeface="Josefin Sans"/>
              </a:rPr>
              <a:t>CREDITS: This presentation template was created by </a:t>
            </a:r>
            <a:r>
              <a:rPr b="1" lang="en" sz="1200">
                <a:solidFill>
                  <a:schemeClr val="lt1"/>
                </a:solidFill>
                <a:uFill>
                  <a:noFill/>
                </a:uFill>
                <a:latin typeface="Josefin Sans"/>
                <a:ea typeface="Josefin Sans"/>
                <a:cs typeface="Josefin Sans"/>
                <a:sym typeface="Josefin Sans"/>
                <a:hlinkClick r:id="rId2">
                  <a:extLst>
                    <a:ext uri="{A12FA001-AC4F-418D-AE19-62706E023703}">
                      <ahyp:hlinkClr val="tx"/>
                    </a:ext>
                  </a:extLst>
                </a:hlinkClick>
              </a:rPr>
              <a:t>Slidesgo</a:t>
            </a:r>
            <a:r>
              <a:rPr lang="en" sz="1200">
                <a:solidFill>
                  <a:schemeClr val="lt1"/>
                </a:solidFill>
                <a:latin typeface="Josefin Sans"/>
                <a:ea typeface="Josefin Sans"/>
                <a:cs typeface="Josefin Sans"/>
                <a:sym typeface="Josefin Sans"/>
              </a:rPr>
              <a:t>, including icons by </a:t>
            </a:r>
            <a:r>
              <a:rPr b="1" lang="en" sz="1200">
                <a:solidFill>
                  <a:schemeClr val="lt1"/>
                </a:solidFill>
                <a:uFill>
                  <a:noFill/>
                </a:uFill>
                <a:latin typeface="Josefin Sans"/>
                <a:ea typeface="Josefin Sans"/>
                <a:cs typeface="Josefin Sans"/>
                <a:sym typeface="Josefin Sans"/>
                <a:hlinkClick r:id="rId3">
                  <a:extLst>
                    <a:ext uri="{A12FA001-AC4F-418D-AE19-62706E023703}">
                      <ahyp:hlinkClr val="tx"/>
                    </a:ext>
                  </a:extLst>
                </a:hlinkClick>
              </a:rPr>
              <a:t>Flaticon</a:t>
            </a:r>
            <a:r>
              <a:rPr lang="en" sz="1200">
                <a:solidFill>
                  <a:schemeClr val="lt1"/>
                </a:solidFill>
                <a:latin typeface="Josefin Sans"/>
                <a:ea typeface="Josefin Sans"/>
                <a:cs typeface="Josefin Sans"/>
                <a:sym typeface="Josefin Sans"/>
              </a:rPr>
              <a:t> and infographics &amp; images by </a:t>
            </a:r>
            <a:r>
              <a:rPr b="1" lang="en" sz="1200">
                <a:solidFill>
                  <a:schemeClr val="lt1"/>
                </a:solidFill>
                <a:uFill>
                  <a:noFill/>
                </a:uFill>
                <a:latin typeface="Josefin Sans"/>
                <a:ea typeface="Josefin Sans"/>
                <a:cs typeface="Josefin Sans"/>
                <a:sym typeface="Josefin Sans"/>
                <a:hlinkClick r:id="rId4">
                  <a:extLst>
                    <a:ext uri="{A12FA001-AC4F-418D-AE19-62706E023703}">
                      <ahyp:hlinkClr val="tx"/>
                    </a:ext>
                  </a:extLst>
                </a:hlinkClick>
              </a:rPr>
              <a:t>Freepik</a:t>
            </a:r>
            <a:endParaRPr b="1" sz="1200">
              <a:solidFill>
                <a:schemeClr val="lt1"/>
              </a:solidFill>
              <a:latin typeface="Josefin Sans"/>
              <a:ea typeface="Josefin Sans"/>
              <a:cs typeface="Josefin Sans"/>
              <a:sym typeface="Josefin Sans"/>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_1_1_1_1">
    <p:spTree>
      <p:nvGrpSpPr>
        <p:cNvPr id="10792" name="Shape 10792"/>
        <p:cNvGrpSpPr/>
        <p:nvPr/>
      </p:nvGrpSpPr>
      <p:grpSpPr>
        <a:xfrm>
          <a:off x="0" y="0"/>
          <a:ext cx="0" cy="0"/>
          <a:chOff x="0" y="0"/>
          <a:chExt cx="0" cy="0"/>
        </a:xfrm>
      </p:grpSpPr>
      <p:grpSp>
        <p:nvGrpSpPr>
          <p:cNvPr id="10793" name="Google Shape;10793;p23"/>
          <p:cNvGrpSpPr/>
          <p:nvPr/>
        </p:nvGrpSpPr>
        <p:grpSpPr>
          <a:xfrm>
            <a:off x="1" y="4"/>
            <a:ext cx="9150144" cy="5143520"/>
            <a:chOff x="235725" y="843675"/>
            <a:chExt cx="7148550" cy="4018375"/>
          </a:xfrm>
        </p:grpSpPr>
        <p:sp>
          <p:nvSpPr>
            <p:cNvPr id="10794" name="Google Shape;10794;p23"/>
            <p:cNvSpPr/>
            <p:nvPr/>
          </p:nvSpPr>
          <p:spPr>
            <a:xfrm>
              <a:off x="3930550" y="3101400"/>
              <a:ext cx="1724625" cy="921400"/>
            </a:xfrm>
            <a:custGeom>
              <a:rect b="b" l="l" r="r" t="t"/>
              <a:pathLst>
                <a:path extrusionOk="0" h="36856" w="68985">
                  <a:moveTo>
                    <a:pt x="0" y="1"/>
                  </a:moveTo>
                  <a:lnTo>
                    <a:pt x="0" y="1"/>
                  </a:lnTo>
                  <a:cubicBezTo>
                    <a:pt x="464" y="1132"/>
                    <a:pt x="1084" y="2168"/>
                    <a:pt x="1738" y="3203"/>
                  </a:cubicBezTo>
                  <a:cubicBezTo>
                    <a:pt x="3358" y="5739"/>
                    <a:pt x="5382" y="7978"/>
                    <a:pt x="7465" y="10133"/>
                  </a:cubicBezTo>
                  <a:cubicBezTo>
                    <a:pt x="9573" y="12276"/>
                    <a:pt x="11728" y="14395"/>
                    <a:pt x="14002" y="16348"/>
                  </a:cubicBezTo>
                  <a:cubicBezTo>
                    <a:pt x="17193" y="18991"/>
                    <a:pt x="20526" y="21491"/>
                    <a:pt x="24039" y="23694"/>
                  </a:cubicBezTo>
                  <a:cubicBezTo>
                    <a:pt x="26956" y="25528"/>
                    <a:pt x="30004" y="27147"/>
                    <a:pt x="33099" y="28647"/>
                  </a:cubicBezTo>
                  <a:cubicBezTo>
                    <a:pt x="36231" y="30147"/>
                    <a:pt x="39422" y="31552"/>
                    <a:pt x="42720" y="32671"/>
                  </a:cubicBezTo>
                  <a:cubicBezTo>
                    <a:pt x="45994" y="33755"/>
                    <a:pt x="49340" y="34588"/>
                    <a:pt x="52721" y="35303"/>
                  </a:cubicBezTo>
                  <a:cubicBezTo>
                    <a:pt x="56784" y="36121"/>
                    <a:pt x="60937" y="36855"/>
                    <a:pt x="65106" y="36855"/>
                  </a:cubicBezTo>
                  <a:cubicBezTo>
                    <a:pt x="66398" y="36855"/>
                    <a:pt x="67692" y="36785"/>
                    <a:pt x="68985" y="36624"/>
                  </a:cubicBezTo>
                  <a:cubicBezTo>
                    <a:pt x="66830" y="36612"/>
                    <a:pt x="64687" y="36410"/>
                    <a:pt x="62544" y="36172"/>
                  </a:cubicBezTo>
                  <a:cubicBezTo>
                    <a:pt x="60293" y="35910"/>
                    <a:pt x="58436" y="35672"/>
                    <a:pt x="56150" y="35255"/>
                  </a:cubicBezTo>
                  <a:cubicBezTo>
                    <a:pt x="51471" y="34398"/>
                    <a:pt x="46827" y="33267"/>
                    <a:pt x="42327" y="31671"/>
                  </a:cubicBezTo>
                  <a:cubicBezTo>
                    <a:pt x="38648" y="30350"/>
                    <a:pt x="35421" y="28814"/>
                    <a:pt x="31837" y="26980"/>
                  </a:cubicBezTo>
                  <a:cubicBezTo>
                    <a:pt x="26408" y="24194"/>
                    <a:pt x="20967" y="20706"/>
                    <a:pt x="16550" y="17086"/>
                  </a:cubicBezTo>
                  <a:cubicBezTo>
                    <a:pt x="13216" y="14467"/>
                    <a:pt x="10192" y="11478"/>
                    <a:pt x="7263" y="8418"/>
                  </a:cubicBezTo>
                  <a:cubicBezTo>
                    <a:pt x="5703" y="6775"/>
                    <a:pt x="4251" y="5013"/>
                    <a:pt x="2738" y="3299"/>
                  </a:cubicBezTo>
                  <a:cubicBezTo>
                    <a:pt x="1798" y="2215"/>
                    <a:pt x="833" y="115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23"/>
            <p:cNvSpPr/>
            <p:nvPr/>
          </p:nvSpPr>
          <p:spPr>
            <a:xfrm>
              <a:off x="5820050" y="3052600"/>
              <a:ext cx="898075" cy="426250"/>
            </a:xfrm>
            <a:custGeom>
              <a:rect b="b" l="l" r="r" t="t"/>
              <a:pathLst>
                <a:path extrusionOk="0" h="17050" w="35923">
                  <a:moveTo>
                    <a:pt x="35922" y="0"/>
                  </a:moveTo>
                  <a:lnTo>
                    <a:pt x="35922" y="0"/>
                  </a:lnTo>
                  <a:cubicBezTo>
                    <a:pt x="35779" y="107"/>
                    <a:pt x="35613" y="226"/>
                    <a:pt x="35458" y="333"/>
                  </a:cubicBezTo>
                  <a:cubicBezTo>
                    <a:pt x="35160" y="560"/>
                    <a:pt x="34839" y="774"/>
                    <a:pt x="34493" y="1012"/>
                  </a:cubicBezTo>
                  <a:cubicBezTo>
                    <a:pt x="33136" y="1965"/>
                    <a:pt x="31791" y="2917"/>
                    <a:pt x="30433" y="3893"/>
                  </a:cubicBezTo>
                  <a:cubicBezTo>
                    <a:pt x="27814" y="5822"/>
                    <a:pt x="25016" y="7489"/>
                    <a:pt x="22099" y="8954"/>
                  </a:cubicBezTo>
                  <a:cubicBezTo>
                    <a:pt x="18694" y="10680"/>
                    <a:pt x="15801" y="11930"/>
                    <a:pt x="12288" y="13085"/>
                  </a:cubicBezTo>
                  <a:cubicBezTo>
                    <a:pt x="9359" y="14073"/>
                    <a:pt x="6371" y="14871"/>
                    <a:pt x="3347" y="15526"/>
                  </a:cubicBezTo>
                  <a:cubicBezTo>
                    <a:pt x="2466" y="15692"/>
                    <a:pt x="1620" y="15835"/>
                    <a:pt x="775" y="15978"/>
                  </a:cubicBezTo>
                  <a:cubicBezTo>
                    <a:pt x="561" y="16359"/>
                    <a:pt x="299" y="16728"/>
                    <a:pt x="1" y="17050"/>
                  </a:cubicBezTo>
                  <a:cubicBezTo>
                    <a:pt x="1287" y="16883"/>
                    <a:pt x="2585" y="16693"/>
                    <a:pt x="3870" y="16431"/>
                  </a:cubicBezTo>
                  <a:cubicBezTo>
                    <a:pt x="10264" y="15097"/>
                    <a:pt x="16515" y="12978"/>
                    <a:pt x="22349" y="9989"/>
                  </a:cubicBezTo>
                  <a:cubicBezTo>
                    <a:pt x="25623" y="8322"/>
                    <a:pt x="28850" y="6513"/>
                    <a:pt x="31683" y="4155"/>
                  </a:cubicBezTo>
                  <a:cubicBezTo>
                    <a:pt x="33136" y="2917"/>
                    <a:pt x="34529" y="1584"/>
                    <a:pt x="35803" y="131"/>
                  </a:cubicBezTo>
                  <a:cubicBezTo>
                    <a:pt x="35851" y="95"/>
                    <a:pt x="35874" y="48"/>
                    <a:pt x="35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23"/>
            <p:cNvSpPr/>
            <p:nvPr/>
          </p:nvSpPr>
          <p:spPr>
            <a:xfrm>
              <a:off x="5086350" y="3435675"/>
              <a:ext cx="159250" cy="41100"/>
            </a:xfrm>
            <a:custGeom>
              <a:rect b="b" l="l" r="r" t="t"/>
              <a:pathLst>
                <a:path extrusionOk="0" h="1644" w="6370">
                  <a:moveTo>
                    <a:pt x="572" y="0"/>
                  </a:moveTo>
                  <a:cubicBezTo>
                    <a:pt x="441" y="238"/>
                    <a:pt x="250" y="429"/>
                    <a:pt x="0" y="536"/>
                  </a:cubicBezTo>
                  <a:cubicBezTo>
                    <a:pt x="1988" y="965"/>
                    <a:pt x="4012" y="1334"/>
                    <a:pt x="6036" y="1643"/>
                  </a:cubicBezTo>
                  <a:cubicBezTo>
                    <a:pt x="6144" y="1429"/>
                    <a:pt x="6251" y="1203"/>
                    <a:pt x="6370" y="977"/>
                  </a:cubicBezTo>
                  <a:cubicBezTo>
                    <a:pt x="5667" y="870"/>
                    <a:pt x="4953" y="774"/>
                    <a:pt x="4203" y="655"/>
                  </a:cubicBezTo>
                  <a:cubicBezTo>
                    <a:pt x="2988" y="453"/>
                    <a:pt x="1786" y="238"/>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23"/>
            <p:cNvSpPr/>
            <p:nvPr/>
          </p:nvSpPr>
          <p:spPr>
            <a:xfrm>
              <a:off x="4180575" y="2985625"/>
              <a:ext cx="854000" cy="451850"/>
            </a:xfrm>
            <a:custGeom>
              <a:rect b="b" l="l" r="r" t="t"/>
              <a:pathLst>
                <a:path extrusionOk="0" h="18074" w="34160">
                  <a:moveTo>
                    <a:pt x="0" y="0"/>
                  </a:moveTo>
                  <a:lnTo>
                    <a:pt x="0" y="0"/>
                  </a:lnTo>
                  <a:cubicBezTo>
                    <a:pt x="2501" y="2739"/>
                    <a:pt x="5430" y="5048"/>
                    <a:pt x="8454" y="7156"/>
                  </a:cubicBezTo>
                  <a:cubicBezTo>
                    <a:pt x="12276" y="9858"/>
                    <a:pt x="16490" y="11978"/>
                    <a:pt x="20812" y="13788"/>
                  </a:cubicBezTo>
                  <a:cubicBezTo>
                    <a:pt x="24801" y="15407"/>
                    <a:pt x="28885" y="16776"/>
                    <a:pt x="33052" y="17800"/>
                  </a:cubicBezTo>
                  <a:cubicBezTo>
                    <a:pt x="33433" y="17895"/>
                    <a:pt x="33790" y="17979"/>
                    <a:pt x="34159" y="18074"/>
                  </a:cubicBezTo>
                  <a:cubicBezTo>
                    <a:pt x="34064" y="17859"/>
                    <a:pt x="34028" y="17621"/>
                    <a:pt x="34052" y="17407"/>
                  </a:cubicBezTo>
                  <a:cubicBezTo>
                    <a:pt x="29754" y="16395"/>
                    <a:pt x="25515" y="15062"/>
                    <a:pt x="21384" y="13442"/>
                  </a:cubicBezTo>
                  <a:cubicBezTo>
                    <a:pt x="17776" y="12002"/>
                    <a:pt x="14026" y="10168"/>
                    <a:pt x="10597" y="7989"/>
                  </a:cubicBezTo>
                  <a:cubicBezTo>
                    <a:pt x="8382" y="6560"/>
                    <a:pt x="6251" y="4989"/>
                    <a:pt x="4167" y="3370"/>
                  </a:cubicBezTo>
                  <a:cubicBezTo>
                    <a:pt x="2751" y="2274"/>
                    <a:pt x="1358" y="120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23"/>
            <p:cNvSpPr/>
            <p:nvPr/>
          </p:nvSpPr>
          <p:spPr>
            <a:xfrm>
              <a:off x="5442325" y="3477950"/>
              <a:ext cx="74150" cy="20250"/>
            </a:xfrm>
            <a:custGeom>
              <a:rect b="b" l="l" r="r" t="t"/>
              <a:pathLst>
                <a:path extrusionOk="0" h="810" w="2966">
                  <a:moveTo>
                    <a:pt x="882" y="0"/>
                  </a:moveTo>
                  <a:cubicBezTo>
                    <a:pt x="584" y="250"/>
                    <a:pt x="287" y="512"/>
                    <a:pt x="1" y="762"/>
                  </a:cubicBezTo>
                  <a:cubicBezTo>
                    <a:pt x="882" y="786"/>
                    <a:pt x="1775" y="810"/>
                    <a:pt x="2668" y="810"/>
                  </a:cubicBezTo>
                  <a:cubicBezTo>
                    <a:pt x="2632" y="536"/>
                    <a:pt x="2704" y="250"/>
                    <a:pt x="2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23"/>
            <p:cNvSpPr/>
            <p:nvPr/>
          </p:nvSpPr>
          <p:spPr>
            <a:xfrm>
              <a:off x="3954650" y="3223450"/>
              <a:ext cx="491750" cy="480425"/>
            </a:xfrm>
            <a:custGeom>
              <a:rect b="b" l="l" r="r" t="t"/>
              <a:pathLst>
                <a:path extrusionOk="0" h="19217" w="19670">
                  <a:moveTo>
                    <a:pt x="0" y="0"/>
                  </a:moveTo>
                  <a:cubicBezTo>
                    <a:pt x="1036" y="1560"/>
                    <a:pt x="2048" y="3143"/>
                    <a:pt x="3191" y="4620"/>
                  </a:cubicBezTo>
                  <a:cubicBezTo>
                    <a:pt x="4334" y="6084"/>
                    <a:pt x="5596" y="7442"/>
                    <a:pt x="6882" y="8799"/>
                  </a:cubicBezTo>
                  <a:cubicBezTo>
                    <a:pt x="10037" y="12204"/>
                    <a:pt x="13562" y="15240"/>
                    <a:pt x="17467" y="17776"/>
                  </a:cubicBezTo>
                  <a:cubicBezTo>
                    <a:pt x="18193" y="18264"/>
                    <a:pt x="18931" y="18741"/>
                    <a:pt x="19670" y="19217"/>
                  </a:cubicBezTo>
                  <a:cubicBezTo>
                    <a:pt x="18908" y="18574"/>
                    <a:pt x="18110" y="17955"/>
                    <a:pt x="17324" y="17324"/>
                  </a:cubicBezTo>
                  <a:cubicBezTo>
                    <a:pt x="15098" y="15538"/>
                    <a:pt x="12776" y="13823"/>
                    <a:pt x="10692" y="11847"/>
                  </a:cubicBezTo>
                  <a:cubicBezTo>
                    <a:pt x="8204" y="9478"/>
                    <a:pt x="5870" y="6953"/>
                    <a:pt x="3620" y="4358"/>
                  </a:cubicBezTo>
                  <a:cubicBezTo>
                    <a:pt x="2382" y="2929"/>
                    <a:pt x="1251" y="141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23"/>
            <p:cNvSpPr/>
            <p:nvPr/>
          </p:nvSpPr>
          <p:spPr>
            <a:xfrm>
              <a:off x="4480900" y="3725875"/>
              <a:ext cx="934975" cy="358700"/>
            </a:xfrm>
            <a:custGeom>
              <a:rect b="b" l="l" r="r" t="t"/>
              <a:pathLst>
                <a:path extrusionOk="0" h="14348" w="37399">
                  <a:moveTo>
                    <a:pt x="1" y="1"/>
                  </a:moveTo>
                  <a:cubicBezTo>
                    <a:pt x="1894" y="1263"/>
                    <a:pt x="3763" y="2537"/>
                    <a:pt x="5740" y="3632"/>
                  </a:cubicBezTo>
                  <a:cubicBezTo>
                    <a:pt x="8347" y="5025"/>
                    <a:pt x="11038" y="6275"/>
                    <a:pt x="13752" y="7478"/>
                  </a:cubicBezTo>
                  <a:cubicBezTo>
                    <a:pt x="16789" y="8788"/>
                    <a:pt x="19837" y="10038"/>
                    <a:pt x="22992" y="11074"/>
                  </a:cubicBezTo>
                  <a:cubicBezTo>
                    <a:pt x="26492" y="12121"/>
                    <a:pt x="30028" y="13098"/>
                    <a:pt x="33636" y="13729"/>
                  </a:cubicBezTo>
                  <a:cubicBezTo>
                    <a:pt x="34886" y="13955"/>
                    <a:pt x="36148" y="14146"/>
                    <a:pt x="37398" y="14348"/>
                  </a:cubicBezTo>
                  <a:cubicBezTo>
                    <a:pt x="35958" y="13955"/>
                    <a:pt x="34529" y="13550"/>
                    <a:pt x="33100" y="13169"/>
                  </a:cubicBezTo>
                  <a:cubicBezTo>
                    <a:pt x="28754" y="12014"/>
                    <a:pt x="24361" y="11050"/>
                    <a:pt x="20146" y="9443"/>
                  </a:cubicBezTo>
                  <a:cubicBezTo>
                    <a:pt x="16074" y="7919"/>
                    <a:pt x="12407" y="6323"/>
                    <a:pt x="8478" y="4406"/>
                  </a:cubicBezTo>
                  <a:cubicBezTo>
                    <a:pt x="5620" y="3001"/>
                    <a:pt x="2834" y="143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23"/>
            <p:cNvSpPr/>
            <p:nvPr/>
          </p:nvSpPr>
          <p:spPr>
            <a:xfrm>
              <a:off x="3968925" y="3309175"/>
              <a:ext cx="1009400" cy="727200"/>
            </a:xfrm>
            <a:custGeom>
              <a:rect b="b" l="l" r="r" t="t"/>
              <a:pathLst>
                <a:path extrusionOk="0" h="29088" w="40376">
                  <a:moveTo>
                    <a:pt x="1" y="0"/>
                  </a:moveTo>
                  <a:lnTo>
                    <a:pt x="1" y="0"/>
                  </a:lnTo>
                  <a:cubicBezTo>
                    <a:pt x="1668" y="3822"/>
                    <a:pt x="4573" y="6882"/>
                    <a:pt x="7490" y="9787"/>
                  </a:cubicBezTo>
                  <a:cubicBezTo>
                    <a:pt x="11324" y="13585"/>
                    <a:pt x="15753" y="16752"/>
                    <a:pt x="20301" y="19657"/>
                  </a:cubicBezTo>
                  <a:cubicBezTo>
                    <a:pt x="22409" y="20943"/>
                    <a:pt x="24587" y="22134"/>
                    <a:pt x="26766" y="23301"/>
                  </a:cubicBezTo>
                  <a:cubicBezTo>
                    <a:pt x="28897" y="24420"/>
                    <a:pt x="31041" y="25527"/>
                    <a:pt x="33255" y="26480"/>
                  </a:cubicBezTo>
                  <a:cubicBezTo>
                    <a:pt x="35577" y="27468"/>
                    <a:pt x="37982" y="28289"/>
                    <a:pt x="40375" y="29087"/>
                  </a:cubicBezTo>
                  <a:cubicBezTo>
                    <a:pt x="37779" y="27896"/>
                    <a:pt x="35232" y="26646"/>
                    <a:pt x="32636" y="25491"/>
                  </a:cubicBezTo>
                  <a:cubicBezTo>
                    <a:pt x="30076" y="24289"/>
                    <a:pt x="27564" y="22991"/>
                    <a:pt x="25076" y="21634"/>
                  </a:cubicBezTo>
                  <a:cubicBezTo>
                    <a:pt x="22885" y="20443"/>
                    <a:pt x="20718" y="19229"/>
                    <a:pt x="18646" y="17824"/>
                  </a:cubicBezTo>
                  <a:cubicBezTo>
                    <a:pt x="14693" y="15193"/>
                    <a:pt x="11145" y="12597"/>
                    <a:pt x="7788" y="9251"/>
                  </a:cubicBezTo>
                  <a:cubicBezTo>
                    <a:pt x="4906" y="6346"/>
                    <a:pt x="2132" y="341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23"/>
            <p:cNvSpPr/>
            <p:nvPr/>
          </p:nvSpPr>
          <p:spPr>
            <a:xfrm>
              <a:off x="4419600" y="3812500"/>
              <a:ext cx="493225" cy="256000"/>
            </a:xfrm>
            <a:custGeom>
              <a:rect b="b" l="l" r="r" t="t"/>
              <a:pathLst>
                <a:path extrusionOk="0" h="10240" w="19729">
                  <a:moveTo>
                    <a:pt x="0" y="1"/>
                  </a:moveTo>
                  <a:lnTo>
                    <a:pt x="0" y="1"/>
                  </a:lnTo>
                  <a:cubicBezTo>
                    <a:pt x="2977" y="2287"/>
                    <a:pt x="6215" y="4180"/>
                    <a:pt x="9549" y="5870"/>
                  </a:cubicBezTo>
                  <a:cubicBezTo>
                    <a:pt x="11251" y="6751"/>
                    <a:pt x="12942" y="7633"/>
                    <a:pt x="14692" y="8371"/>
                  </a:cubicBezTo>
                  <a:cubicBezTo>
                    <a:pt x="16181" y="9026"/>
                    <a:pt x="17717" y="9549"/>
                    <a:pt x="19252" y="10073"/>
                  </a:cubicBezTo>
                  <a:cubicBezTo>
                    <a:pt x="19419" y="10133"/>
                    <a:pt x="19574" y="10180"/>
                    <a:pt x="19729" y="10240"/>
                  </a:cubicBezTo>
                  <a:cubicBezTo>
                    <a:pt x="19431" y="10085"/>
                    <a:pt x="19110" y="9942"/>
                    <a:pt x="18776" y="9776"/>
                  </a:cubicBezTo>
                  <a:cubicBezTo>
                    <a:pt x="12454" y="6632"/>
                    <a:pt x="6132" y="351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23"/>
            <p:cNvSpPr/>
            <p:nvPr/>
          </p:nvSpPr>
          <p:spPr>
            <a:xfrm>
              <a:off x="3871600" y="3253200"/>
              <a:ext cx="506050" cy="541775"/>
            </a:xfrm>
            <a:custGeom>
              <a:rect b="b" l="l" r="r" t="t"/>
              <a:pathLst>
                <a:path extrusionOk="0" h="21671" w="20242">
                  <a:moveTo>
                    <a:pt x="1" y="1"/>
                  </a:moveTo>
                  <a:cubicBezTo>
                    <a:pt x="405" y="941"/>
                    <a:pt x="846" y="1846"/>
                    <a:pt x="1334" y="2739"/>
                  </a:cubicBezTo>
                  <a:cubicBezTo>
                    <a:pt x="3311" y="6371"/>
                    <a:pt x="5930" y="9597"/>
                    <a:pt x="8787" y="12562"/>
                  </a:cubicBezTo>
                  <a:cubicBezTo>
                    <a:pt x="10514" y="14312"/>
                    <a:pt x="12312" y="15991"/>
                    <a:pt x="14252" y="17503"/>
                  </a:cubicBezTo>
                  <a:cubicBezTo>
                    <a:pt x="16169" y="18991"/>
                    <a:pt x="18193" y="20372"/>
                    <a:pt x="20241" y="21670"/>
                  </a:cubicBezTo>
                  <a:cubicBezTo>
                    <a:pt x="16943" y="18848"/>
                    <a:pt x="13395" y="16265"/>
                    <a:pt x="10276" y="13193"/>
                  </a:cubicBezTo>
                  <a:cubicBezTo>
                    <a:pt x="7001" y="10014"/>
                    <a:pt x="4513" y="6680"/>
                    <a:pt x="1953" y="2989"/>
                  </a:cubicBezTo>
                  <a:cubicBezTo>
                    <a:pt x="1322" y="2073"/>
                    <a:pt x="703" y="1132"/>
                    <a:pt x="108" y="179"/>
                  </a:cubicBezTo>
                  <a:cubicBezTo>
                    <a:pt x="84" y="120"/>
                    <a:pt x="36" y="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23"/>
            <p:cNvSpPr/>
            <p:nvPr/>
          </p:nvSpPr>
          <p:spPr>
            <a:xfrm>
              <a:off x="3897500" y="3394900"/>
              <a:ext cx="684325" cy="587000"/>
            </a:xfrm>
            <a:custGeom>
              <a:rect b="b" l="l" r="r" t="t"/>
              <a:pathLst>
                <a:path extrusionOk="0" h="23480" w="27373">
                  <a:moveTo>
                    <a:pt x="0" y="0"/>
                  </a:moveTo>
                  <a:lnTo>
                    <a:pt x="0" y="0"/>
                  </a:lnTo>
                  <a:cubicBezTo>
                    <a:pt x="3037" y="5513"/>
                    <a:pt x="7406" y="10144"/>
                    <a:pt x="12252" y="14085"/>
                  </a:cubicBezTo>
                  <a:cubicBezTo>
                    <a:pt x="14121" y="15597"/>
                    <a:pt x="16086" y="17002"/>
                    <a:pt x="18098" y="18336"/>
                  </a:cubicBezTo>
                  <a:cubicBezTo>
                    <a:pt x="19824" y="19467"/>
                    <a:pt x="21575" y="20574"/>
                    <a:pt x="23408" y="21515"/>
                  </a:cubicBezTo>
                  <a:cubicBezTo>
                    <a:pt x="24718" y="22193"/>
                    <a:pt x="26039" y="22824"/>
                    <a:pt x="27373" y="23479"/>
                  </a:cubicBezTo>
                  <a:cubicBezTo>
                    <a:pt x="25849" y="22491"/>
                    <a:pt x="24361" y="21467"/>
                    <a:pt x="22849" y="20515"/>
                  </a:cubicBezTo>
                  <a:cubicBezTo>
                    <a:pt x="18717" y="17979"/>
                    <a:pt x="14669" y="15478"/>
                    <a:pt x="11145" y="12383"/>
                  </a:cubicBezTo>
                  <a:cubicBezTo>
                    <a:pt x="8656" y="10287"/>
                    <a:pt x="6394" y="7918"/>
                    <a:pt x="4299" y="5441"/>
                  </a:cubicBezTo>
                  <a:cubicBezTo>
                    <a:pt x="2739" y="3620"/>
                    <a:pt x="1358" y="18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23"/>
            <p:cNvSpPr/>
            <p:nvPr/>
          </p:nvSpPr>
          <p:spPr>
            <a:xfrm>
              <a:off x="4621400" y="4011050"/>
              <a:ext cx="248275" cy="109850"/>
            </a:xfrm>
            <a:custGeom>
              <a:rect b="b" l="l" r="r" t="t"/>
              <a:pathLst>
                <a:path extrusionOk="0" h="4394" w="9931">
                  <a:moveTo>
                    <a:pt x="0" y="0"/>
                  </a:moveTo>
                  <a:lnTo>
                    <a:pt x="0" y="0"/>
                  </a:lnTo>
                  <a:cubicBezTo>
                    <a:pt x="1679" y="1000"/>
                    <a:pt x="3394" y="1965"/>
                    <a:pt x="5203" y="2774"/>
                  </a:cubicBezTo>
                  <a:cubicBezTo>
                    <a:pt x="6727" y="3441"/>
                    <a:pt x="8323" y="3953"/>
                    <a:pt x="9930" y="4393"/>
                  </a:cubicBezTo>
                  <a:cubicBezTo>
                    <a:pt x="6966" y="2846"/>
                    <a:pt x="3346" y="119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23"/>
            <p:cNvSpPr/>
            <p:nvPr/>
          </p:nvSpPr>
          <p:spPr>
            <a:xfrm>
              <a:off x="4181475" y="3795250"/>
              <a:ext cx="556925" cy="334575"/>
            </a:xfrm>
            <a:custGeom>
              <a:rect b="b" l="l" r="r" t="t"/>
              <a:pathLst>
                <a:path extrusionOk="0" h="13383" w="22277">
                  <a:moveTo>
                    <a:pt x="0" y="0"/>
                  </a:moveTo>
                  <a:lnTo>
                    <a:pt x="0" y="0"/>
                  </a:lnTo>
                  <a:cubicBezTo>
                    <a:pt x="607" y="572"/>
                    <a:pt x="1214" y="1155"/>
                    <a:pt x="1845" y="1703"/>
                  </a:cubicBezTo>
                  <a:cubicBezTo>
                    <a:pt x="4596" y="4191"/>
                    <a:pt x="7715" y="6227"/>
                    <a:pt x="10870" y="8144"/>
                  </a:cubicBezTo>
                  <a:cubicBezTo>
                    <a:pt x="14466" y="10323"/>
                    <a:pt x="18228" y="12252"/>
                    <a:pt x="22277" y="13383"/>
                  </a:cubicBezTo>
                  <a:cubicBezTo>
                    <a:pt x="20681" y="12764"/>
                    <a:pt x="19157" y="11966"/>
                    <a:pt x="17645" y="11192"/>
                  </a:cubicBezTo>
                  <a:cubicBezTo>
                    <a:pt x="15442" y="10061"/>
                    <a:pt x="13287" y="8894"/>
                    <a:pt x="11168" y="7596"/>
                  </a:cubicBezTo>
                  <a:cubicBezTo>
                    <a:pt x="8215" y="5798"/>
                    <a:pt x="5394" y="3786"/>
                    <a:pt x="2536" y="1810"/>
                  </a:cubicBezTo>
                  <a:cubicBezTo>
                    <a:pt x="1691" y="1191"/>
                    <a:pt x="833" y="61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23"/>
            <p:cNvSpPr/>
            <p:nvPr/>
          </p:nvSpPr>
          <p:spPr>
            <a:xfrm>
              <a:off x="3760275" y="3263925"/>
              <a:ext cx="386375" cy="507525"/>
            </a:xfrm>
            <a:custGeom>
              <a:rect b="b" l="l" r="r" t="t"/>
              <a:pathLst>
                <a:path extrusionOk="0" h="20301" w="15455">
                  <a:moveTo>
                    <a:pt x="1" y="0"/>
                  </a:moveTo>
                  <a:lnTo>
                    <a:pt x="1" y="0"/>
                  </a:lnTo>
                  <a:cubicBezTo>
                    <a:pt x="4" y="12"/>
                    <a:pt x="7" y="23"/>
                    <a:pt x="11" y="33"/>
                  </a:cubicBezTo>
                  <a:lnTo>
                    <a:pt x="11" y="33"/>
                  </a:lnTo>
                  <a:cubicBezTo>
                    <a:pt x="8" y="22"/>
                    <a:pt x="4" y="11"/>
                    <a:pt x="1" y="0"/>
                  </a:cubicBezTo>
                  <a:close/>
                  <a:moveTo>
                    <a:pt x="11" y="33"/>
                  </a:moveTo>
                  <a:cubicBezTo>
                    <a:pt x="248" y="760"/>
                    <a:pt x="541" y="1475"/>
                    <a:pt x="846" y="2179"/>
                  </a:cubicBezTo>
                  <a:cubicBezTo>
                    <a:pt x="1668" y="4037"/>
                    <a:pt x="2620" y="5835"/>
                    <a:pt x="3715" y="7549"/>
                  </a:cubicBezTo>
                  <a:cubicBezTo>
                    <a:pt x="4906" y="9394"/>
                    <a:pt x="6275" y="11121"/>
                    <a:pt x="7692" y="12800"/>
                  </a:cubicBezTo>
                  <a:cubicBezTo>
                    <a:pt x="10002" y="15586"/>
                    <a:pt x="12502" y="18241"/>
                    <a:pt x="15455" y="20301"/>
                  </a:cubicBezTo>
                  <a:cubicBezTo>
                    <a:pt x="13931" y="18836"/>
                    <a:pt x="12478" y="17288"/>
                    <a:pt x="11097" y="15693"/>
                  </a:cubicBezTo>
                  <a:cubicBezTo>
                    <a:pt x="9442" y="13847"/>
                    <a:pt x="7811" y="11954"/>
                    <a:pt x="6287" y="9990"/>
                  </a:cubicBezTo>
                  <a:cubicBezTo>
                    <a:pt x="4739" y="8025"/>
                    <a:pt x="2977" y="4977"/>
                    <a:pt x="1489" y="2560"/>
                  </a:cubicBezTo>
                  <a:cubicBezTo>
                    <a:pt x="989" y="1763"/>
                    <a:pt x="513" y="941"/>
                    <a:pt x="60" y="120"/>
                  </a:cubicBezTo>
                  <a:cubicBezTo>
                    <a:pt x="42" y="92"/>
                    <a:pt x="24" y="65"/>
                    <a:pt x="11" y="3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23"/>
            <p:cNvSpPr/>
            <p:nvPr/>
          </p:nvSpPr>
          <p:spPr>
            <a:xfrm>
              <a:off x="3687050" y="3238025"/>
              <a:ext cx="878425" cy="884650"/>
            </a:xfrm>
            <a:custGeom>
              <a:rect b="b" l="l" r="r" t="t"/>
              <a:pathLst>
                <a:path extrusionOk="0" h="35386" w="35137">
                  <a:moveTo>
                    <a:pt x="1" y="1"/>
                  </a:moveTo>
                  <a:lnTo>
                    <a:pt x="1" y="1"/>
                  </a:lnTo>
                  <a:cubicBezTo>
                    <a:pt x="1525" y="5108"/>
                    <a:pt x="4358" y="9728"/>
                    <a:pt x="7609" y="13895"/>
                  </a:cubicBezTo>
                  <a:cubicBezTo>
                    <a:pt x="11050" y="18420"/>
                    <a:pt x="15110" y="22456"/>
                    <a:pt x="19634" y="25897"/>
                  </a:cubicBezTo>
                  <a:cubicBezTo>
                    <a:pt x="22206" y="27933"/>
                    <a:pt x="25409" y="30242"/>
                    <a:pt x="28480" y="32100"/>
                  </a:cubicBezTo>
                  <a:cubicBezTo>
                    <a:pt x="30578" y="33391"/>
                    <a:pt x="32852" y="34400"/>
                    <a:pt x="35104" y="35372"/>
                  </a:cubicBezTo>
                  <a:lnTo>
                    <a:pt x="35104" y="35372"/>
                  </a:lnTo>
                  <a:cubicBezTo>
                    <a:pt x="34973" y="35314"/>
                    <a:pt x="34851" y="35236"/>
                    <a:pt x="34719" y="35148"/>
                  </a:cubicBezTo>
                  <a:cubicBezTo>
                    <a:pt x="32338" y="33517"/>
                    <a:pt x="29921" y="31897"/>
                    <a:pt x="27433" y="30421"/>
                  </a:cubicBezTo>
                  <a:cubicBezTo>
                    <a:pt x="24754" y="28778"/>
                    <a:pt x="22170" y="27016"/>
                    <a:pt x="19682" y="25111"/>
                  </a:cubicBezTo>
                  <a:cubicBezTo>
                    <a:pt x="17241" y="23301"/>
                    <a:pt x="14729" y="21075"/>
                    <a:pt x="12455" y="18741"/>
                  </a:cubicBezTo>
                  <a:cubicBezTo>
                    <a:pt x="11026" y="17277"/>
                    <a:pt x="9692" y="15729"/>
                    <a:pt x="8430" y="14121"/>
                  </a:cubicBezTo>
                  <a:cubicBezTo>
                    <a:pt x="7109" y="12466"/>
                    <a:pt x="5859" y="10776"/>
                    <a:pt x="4680" y="8883"/>
                  </a:cubicBezTo>
                  <a:cubicBezTo>
                    <a:pt x="3918" y="7680"/>
                    <a:pt x="3251" y="6430"/>
                    <a:pt x="2572" y="5180"/>
                  </a:cubicBezTo>
                  <a:cubicBezTo>
                    <a:pt x="1644" y="3477"/>
                    <a:pt x="751" y="1775"/>
                    <a:pt x="1" y="1"/>
                  </a:cubicBezTo>
                  <a:close/>
                  <a:moveTo>
                    <a:pt x="35104" y="35372"/>
                  </a:moveTo>
                  <a:cubicBezTo>
                    <a:pt x="35115" y="35377"/>
                    <a:pt x="35125" y="35381"/>
                    <a:pt x="35136" y="35386"/>
                  </a:cubicBezTo>
                  <a:cubicBezTo>
                    <a:pt x="35125" y="35381"/>
                    <a:pt x="35115" y="35377"/>
                    <a:pt x="35104" y="353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23"/>
            <p:cNvSpPr/>
            <p:nvPr/>
          </p:nvSpPr>
          <p:spPr>
            <a:xfrm>
              <a:off x="4053475" y="3847325"/>
              <a:ext cx="385775" cy="260475"/>
            </a:xfrm>
            <a:custGeom>
              <a:rect b="b" l="l" r="r" t="t"/>
              <a:pathLst>
                <a:path extrusionOk="0" h="10419" w="15431">
                  <a:moveTo>
                    <a:pt x="0" y="1"/>
                  </a:moveTo>
                  <a:lnTo>
                    <a:pt x="0" y="1"/>
                  </a:lnTo>
                  <a:cubicBezTo>
                    <a:pt x="203" y="215"/>
                    <a:pt x="393" y="441"/>
                    <a:pt x="608" y="644"/>
                  </a:cubicBezTo>
                  <a:cubicBezTo>
                    <a:pt x="4703" y="5025"/>
                    <a:pt x="9787" y="8430"/>
                    <a:pt x="15431" y="10419"/>
                  </a:cubicBezTo>
                  <a:cubicBezTo>
                    <a:pt x="12811" y="9049"/>
                    <a:pt x="10275" y="7502"/>
                    <a:pt x="7811" y="5882"/>
                  </a:cubicBezTo>
                  <a:cubicBezTo>
                    <a:pt x="5370" y="4204"/>
                    <a:pt x="3215" y="2501"/>
                    <a:pt x="953" y="751"/>
                  </a:cubicBezTo>
                  <a:cubicBezTo>
                    <a:pt x="619" y="501"/>
                    <a:pt x="310" y="2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23"/>
            <p:cNvSpPr/>
            <p:nvPr/>
          </p:nvSpPr>
          <p:spPr>
            <a:xfrm>
              <a:off x="3805825" y="3570200"/>
              <a:ext cx="210475" cy="239650"/>
            </a:xfrm>
            <a:custGeom>
              <a:rect b="b" l="l" r="r" t="t"/>
              <a:pathLst>
                <a:path extrusionOk="0" h="9586" w="8419">
                  <a:moveTo>
                    <a:pt x="0" y="1"/>
                  </a:moveTo>
                  <a:lnTo>
                    <a:pt x="0" y="1"/>
                  </a:lnTo>
                  <a:cubicBezTo>
                    <a:pt x="107" y="180"/>
                    <a:pt x="227" y="358"/>
                    <a:pt x="334" y="537"/>
                  </a:cubicBezTo>
                  <a:cubicBezTo>
                    <a:pt x="1405" y="2299"/>
                    <a:pt x="2596" y="3978"/>
                    <a:pt x="3929" y="5525"/>
                  </a:cubicBezTo>
                  <a:cubicBezTo>
                    <a:pt x="5287" y="7026"/>
                    <a:pt x="6787" y="8383"/>
                    <a:pt x="8418" y="9585"/>
                  </a:cubicBezTo>
                  <a:cubicBezTo>
                    <a:pt x="5596" y="6728"/>
                    <a:pt x="3120" y="3573"/>
                    <a:pt x="477" y="572"/>
                  </a:cubicBezTo>
                  <a:cubicBezTo>
                    <a:pt x="322" y="370"/>
                    <a:pt x="167" y="1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23"/>
            <p:cNvSpPr/>
            <p:nvPr/>
          </p:nvSpPr>
          <p:spPr>
            <a:xfrm>
              <a:off x="3662650" y="3302025"/>
              <a:ext cx="101225" cy="196475"/>
            </a:xfrm>
            <a:custGeom>
              <a:rect b="b" l="l" r="r" t="t"/>
              <a:pathLst>
                <a:path extrusionOk="0" h="7859" w="4049">
                  <a:moveTo>
                    <a:pt x="0" y="0"/>
                  </a:moveTo>
                  <a:lnTo>
                    <a:pt x="0" y="0"/>
                  </a:lnTo>
                  <a:cubicBezTo>
                    <a:pt x="36" y="131"/>
                    <a:pt x="60" y="262"/>
                    <a:pt x="108" y="405"/>
                  </a:cubicBezTo>
                  <a:cubicBezTo>
                    <a:pt x="810" y="3156"/>
                    <a:pt x="2132" y="5763"/>
                    <a:pt x="4049" y="7859"/>
                  </a:cubicBezTo>
                  <a:cubicBezTo>
                    <a:pt x="2656" y="5477"/>
                    <a:pt x="1465" y="2965"/>
                    <a:pt x="239" y="477"/>
                  </a:cubicBezTo>
                  <a:cubicBezTo>
                    <a:pt x="167" y="310"/>
                    <a:pt x="96" y="16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23"/>
            <p:cNvSpPr/>
            <p:nvPr/>
          </p:nvSpPr>
          <p:spPr>
            <a:xfrm>
              <a:off x="3984700" y="3111825"/>
              <a:ext cx="807575" cy="623300"/>
            </a:xfrm>
            <a:custGeom>
              <a:rect b="b" l="l" r="r" t="t"/>
              <a:pathLst>
                <a:path extrusionOk="0" h="24932" w="32303">
                  <a:moveTo>
                    <a:pt x="1" y="0"/>
                  </a:moveTo>
                  <a:lnTo>
                    <a:pt x="1" y="0"/>
                  </a:lnTo>
                  <a:cubicBezTo>
                    <a:pt x="1406" y="1882"/>
                    <a:pt x="2858" y="3691"/>
                    <a:pt x="4502" y="5358"/>
                  </a:cubicBezTo>
                  <a:cubicBezTo>
                    <a:pt x="6930" y="7835"/>
                    <a:pt x="9562" y="10073"/>
                    <a:pt x="12193" y="12323"/>
                  </a:cubicBezTo>
                  <a:cubicBezTo>
                    <a:pt x="15205" y="14883"/>
                    <a:pt x="18325" y="17312"/>
                    <a:pt x="21647" y="19467"/>
                  </a:cubicBezTo>
                  <a:cubicBezTo>
                    <a:pt x="23813" y="20920"/>
                    <a:pt x="26052" y="22313"/>
                    <a:pt x="28457" y="23337"/>
                  </a:cubicBezTo>
                  <a:cubicBezTo>
                    <a:pt x="29731" y="23896"/>
                    <a:pt x="31005" y="24420"/>
                    <a:pt x="32303" y="24932"/>
                  </a:cubicBezTo>
                  <a:cubicBezTo>
                    <a:pt x="30922" y="24146"/>
                    <a:pt x="29540" y="23384"/>
                    <a:pt x="28147" y="22634"/>
                  </a:cubicBezTo>
                  <a:cubicBezTo>
                    <a:pt x="22051" y="19384"/>
                    <a:pt x="16598" y="15490"/>
                    <a:pt x="11491" y="11002"/>
                  </a:cubicBezTo>
                  <a:cubicBezTo>
                    <a:pt x="9752" y="9478"/>
                    <a:pt x="8002" y="7966"/>
                    <a:pt x="6311" y="6370"/>
                  </a:cubicBezTo>
                  <a:cubicBezTo>
                    <a:pt x="4156" y="4299"/>
                    <a:pt x="2085" y="214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23"/>
            <p:cNvSpPr/>
            <p:nvPr/>
          </p:nvSpPr>
          <p:spPr>
            <a:xfrm>
              <a:off x="4820525" y="3754750"/>
              <a:ext cx="1209400" cy="174350"/>
            </a:xfrm>
            <a:custGeom>
              <a:rect b="b" l="l" r="r" t="t"/>
              <a:pathLst>
                <a:path extrusionOk="0" h="6974" w="48376">
                  <a:moveTo>
                    <a:pt x="1" y="1"/>
                  </a:moveTo>
                  <a:lnTo>
                    <a:pt x="1" y="1"/>
                  </a:lnTo>
                  <a:cubicBezTo>
                    <a:pt x="3442" y="1918"/>
                    <a:pt x="7311" y="2870"/>
                    <a:pt x="11085" y="3858"/>
                  </a:cubicBezTo>
                  <a:cubicBezTo>
                    <a:pt x="16836" y="5347"/>
                    <a:pt x="22694" y="6311"/>
                    <a:pt x="28623" y="6728"/>
                  </a:cubicBezTo>
                  <a:cubicBezTo>
                    <a:pt x="30721" y="6872"/>
                    <a:pt x="32825" y="6973"/>
                    <a:pt x="34927" y="6973"/>
                  </a:cubicBezTo>
                  <a:cubicBezTo>
                    <a:pt x="35950" y="6973"/>
                    <a:pt x="36972" y="6949"/>
                    <a:pt x="37994" y="6895"/>
                  </a:cubicBezTo>
                  <a:cubicBezTo>
                    <a:pt x="39756" y="6799"/>
                    <a:pt x="41494" y="6704"/>
                    <a:pt x="43220" y="6371"/>
                  </a:cubicBezTo>
                  <a:cubicBezTo>
                    <a:pt x="44959" y="6049"/>
                    <a:pt x="46661" y="5585"/>
                    <a:pt x="48376" y="5109"/>
                  </a:cubicBezTo>
                  <a:lnTo>
                    <a:pt x="48376" y="5109"/>
                  </a:lnTo>
                  <a:cubicBezTo>
                    <a:pt x="46328" y="5430"/>
                    <a:pt x="44280" y="5609"/>
                    <a:pt x="42244" y="5787"/>
                  </a:cubicBezTo>
                  <a:cubicBezTo>
                    <a:pt x="39618" y="6071"/>
                    <a:pt x="36987" y="6197"/>
                    <a:pt x="34355" y="6197"/>
                  </a:cubicBezTo>
                  <a:cubicBezTo>
                    <a:pt x="32346" y="6197"/>
                    <a:pt x="30336" y="6124"/>
                    <a:pt x="28326" y="5990"/>
                  </a:cubicBezTo>
                  <a:cubicBezTo>
                    <a:pt x="22682" y="5632"/>
                    <a:pt x="17455" y="4859"/>
                    <a:pt x="11919" y="3454"/>
                  </a:cubicBezTo>
                  <a:cubicBezTo>
                    <a:pt x="9728" y="2918"/>
                    <a:pt x="7561" y="2323"/>
                    <a:pt x="5382" y="1715"/>
                  </a:cubicBezTo>
                  <a:cubicBezTo>
                    <a:pt x="3573" y="1203"/>
                    <a:pt x="1739" y="71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23"/>
            <p:cNvSpPr/>
            <p:nvPr/>
          </p:nvSpPr>
          <p:spPr>
            <a:xfrm>
              <a:off x="4330300" y="3373750"/>
              <a:ext cx="835250" cy="414975"/>
            </a:xfrm>
            <a:custGeom>
              <a:rect b="b" l="l" r="r" t="t"/>
              <a:pathLst>
                <a:path extrusionOk="0" h="16599" w="33410">
                  <a:moveTo>
                    <a:pt x="0" y="1"/>
                  </a:moveTo>
                  <a:lnTo>
                    <a:pt x="0" y="1"/>
                  </a:lnTo>
                  <a:cubicBezTo>
                    <a:pt x="2750" y="2692"/>
                    <a:pt x="5965" y="4859"/>
                    <a:pt x="9227" y="6883"/>
                  </a:cubicBezTo>
                  <a:cubicBezTo>
                    <a:pt x="12930" y="9109"/>
                    <a:pt x="16764" y="11133"/>
                    <a:pt x="20765" y="12800"/>
                  </a:cubicBezTo>
                  <a:cubicBezTo>
                    <a:pt x="23658" y="13991"/>
                    <a:pt x="26575" y="15169"/>
                    <a:pt x="29623" y="15824"/>
                  </a:cubicBezTo>
                  <a:cubicBezTo>
                    <a:pt x="30873" y="16110"/>
                    <a:pt x="32147" y="16360"/>
                    <a:pt x="33409" y="16598"/>
                  </a:cubicBezTo>
                  <a:cubicBezTo>
                    <a:pt x="32004" y="16134"/>
                    <a:pt x="30623" y="15669"/>
                    <a:pt x="29242" y="15181"/>
                  </a:cubicBezTo>
                  <a:cubicBezTo>
                    <a:pt x="24170" y="13503"/>
                    <a:pt x="19526" y="11764"/>
                    <a:pt x="14835" y="9323"/>
                  </a:cubicBezTo>
                  <a:cubicBezTo>
                    <a:pt x="11585" y="7633"/>
                    <a:pt x="8442" y="5775"/>
                    <a:pt x="5429" y="3728"/>
                  </a:cubicBezTo>
                  <a:cubicBezTo>
                    <a:pt x="3596" y="2513"/>
                    <a:pt x="1750" y="131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23"/>
            <p:cNvSpPr/>
            <p:nvPr/>
          </p:nvSpPr>
          <p:spPr>
            <a:xfrm>
              <a:off x="5225950" y="3737800"/>
              <a:ext cx="1023650" cy="93725"/>
            </a:xfrm>
            <a:custGeom>
              <a:rect b="b" l="l" r="r" t="t"/>
              <a:pathLst>
                <a:path extrusionOk="0" h="3749" w="40946">
                  <a:moveTo>
                    <a:pt x="40946" y="0"/>
                  </a:moveTo>
                  <a:cubicBezTo>
                    <a:pt x="40862" y="12"/>
                    <a:pt x="40755" y="36"/>
                    <a:pt x="40660" y="60"/>
                  </a:cubicBezTo>
                  <a:cubicBezTo>
                    <a:pt x="39231" y="369"/>
                    <a:pt x="37802" y="619"/>
                    <a:pt x="36374" y="869"/>
                  </a:cubicBezTo>
                  <a:cubicBezTo>
                    <a:pt x="34516" y="1203"/>
                    <a:pt x="32683" y="1691"/>
                    <a:pt x="30813" y="1989"/>
                  </a:cubicBezTo>
                  <a:cubicBezTo>
                    <a:pt x="27182" y="2560"/>
                    <a:pt x="23098" y="2929"/>
                    <a:pt x="19133" y="3001"/>
                  </a:cubicBezTo>
                  <a:cubicBezTo>
                    <a:pt x="18510" y="3012"/>
                    <a:pt x="17886" y="3018"/>
                    <a:pt x="17263" y="3018"/>
                  </a:cubicBezTo>
                  <a:cubicBezTo>
                    <a:pt x="11495" y="3018"/>
                    <a:pt x="5738" y="2547"/>
                    <a:pt x="0" y="2096"/>
                  </a:cubicBezTo>
                  <a:lnTo>
                    <a:pt x="0" y="2096"/>
                  </a:lnTo>
                  <a:cubicBezTo>
                    <a:pt x="4763" y="3286"/>
                    <a:pt x="9692" y="3548"/>
                    <a:pt x="14585" y="3703"/>
                  </a:cubicBezTo>
                  <a:cubicBezTo>
                    <a:pt x="15601" y="3733"/>
                    <a:pt x="16617" y="3749"/>
                    <a:pt x="17635" y="3749"/>
                  </a:cubicBezTo>
                  <a:cubicBezTo>
                    <a:pt x="20639" y="3749"/>
                    <a:pt x="23649" y="3612"/>
                    <a:pt x="26646" y="3310"/>
                  </a:cubicBezTo>
                  <a:cubicBezTo>
                    <a:pt x="30230" y="2989"/>
                    <a:pt x="33826" y="2441"/>
                    <a:pt x="37231" y="1262"/>
                  </a:cubicBezTo>
                  <a:cubicBezTo>
                    <a:pt x="38481" y="846"/>
                    <a:pt x="39719" y="429"/>
                    <a:pt x="40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23"/>
            <p:cNvSpPr/>
            <p:nvPr/>
          </p:nvSpPr>
          <p:spPr>
            <a:xfrm>
              <a:off x="5006575" y="4050325"/>
              <a:ext cx="230400" cy="64625"/>
            </a:xfrm>
            <a:custGeom>
              <a:rect b="b" l="l" r="r" t="t"/>
              <a:pathLst>
                <a:path extrusionOk="0" h="2585" w="9216">
                  <a:moveTo>
                    <a:pt x="0" y="1"/>
                  </a:moveTo>
                  <a:lnTo>
                    <a:pt x="0" y="1"/>
                  </a:lnTo>
                  <a:cubicBezTo>
                    <a:pt x="2834" y="1549"/>
                    <a:pt x="6013" y="2346"/>
                    <a:pt x="9216" y="2584"/>
                  </a:cubicBezTo>
                  <a:cubicBezTo>
                    <a:pt x="7775" y="2120"/>
                    <a:pt x="6346" y="1644"/>
                    <a:pt x="4882" y="1275"/>
                  </a:cubicBezTo>
                  <a:cubicBezTo>
                    <a:pt x="3262" y="846"/>
                    <a:pt x="1607" y="50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23"/>
            <p:cNvSpPr/>
            <p:nvPr/>
          </p:nvSpPr>
          <p:spPr>
            <a:xfrm>
              <a:off x="4956250" y="4095575"/>
              <a:ext cx="102725" cy="27700"/>
            </a:xfrm>
            <a:custGeom>
              <a:rect b="b" l="l" r="r" t="t"/>
              <a:pathLst>
                <a:path extrusionOk="0" h="1108" w="4109">
                  <a:moveTo>
                    <a:pt x="1" y="0"/>
                  </a:moveTo>
                  <a:lnTo>
                    <a:pt x="1" y="0"/>
                  </a:lnTo>
                  <a:cubicBezTo>
                    <a:pt x="1263" y="703"/>
                    <a:pt x="2692" y="929"/>
                    <a:pt x="4109" y="1108"/>
                  </a:cubicBezTo>
                  <a:cubicBezTo>
                    <a:pt x="2954" y="703"/>
                    <a:pt x="1334" y="27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23"/>
            <p:cNvSpPr/>
            <p:nvPr/>
          </p:nvSpPr>
          <p:spPr>
            <a:xfrm>
              <a:off x="4049900" y="3085625"/>
              <a:ext cx="260175" cy="253325"/>
            </a:xfrm>
            <a:custGeom>
              <a:rect b="b" l="l" r="r" t="t"/>
              <a:pathLst>
                <a:path extrusionOk="0" h="10133" w="10407">
                  <a:moveTo>
                    <a:pt x="0" y="1"/>
                  </a:moveTo>
                  <a:lnTo>
                    <a:pt x="0" y="1"/>
                  </a:lnTo>
                  <a:cubicBezTo>
                    <a:pt x="120" y="203"/>
                    <a:pt x="262" y="394"/>
                    <a:pt x="393" y="572"/>
                  </a:cubicBezTo>
                  <a:cubicBezTo>
                    <a:pt x="3060" y="4370"/>
                    <a:pt x="6382" y="7787"/>
                    <a:pt x="10407" y="10133"/>
                  </a:cubicBezTo>
                  <a:cubicBezTo>
                    <a:pt x="8668" y="8764"/>
                    <a:pt x="7120" y="7180"/>
                    <a:pt x="5573" y="5608"/>
                  </a:cubicBezTo>
                  <a:cubicBezTo>
                    <a:pt x="3918" y="3953"/>
                    <a:pt x="2239" y="2310"/>
                    <a:pt x="596" y="632"/>
                  </a:cubicBezTo>
                  <a:cubicBezTo>
                    <a:pt x="393" y="429"/>
                    <a:pt x="203" y="21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23"/>
            <p:cNvSpPr/>
            <p:nvPr/>
          </p:nvSpPr>
          <p:spPr>
            <a:xfrm>
              <a:off x="5524200" y="3580925"/>
              <a:ext cx="851600" cy="162250"/>
            </a:xfrm>
            <a:custGeom>
              <a:rect b="b" l="l" r="r" t="t"/>
              <a:pathLst>
                <a:path extrusionOk="0" h="6490" w="34064">
                  <a:moveTo>
                    <a:pt x="34064" y="1"/>
                  </a:moveTo>
                  <a:cubicBezTo>
                    <a:pt x="32218" y="810"/>
                    <a:pt x="30302" y="1465"/>
                    <a:pt x="28385" y="2072"/>
                  </a:cubicBezTo>
                  <a:cubicBezTo>
                    <a:pt x="26634" y="2608"/>
                    <a:pt x="24884" y="3132"/>
                    <a:pt x="23098" y="3513"/>
                  </a:cubicBezTo>
                  <a:cubicBezTo>
                    <a:pt x="17824" y="4644"/>
                    <a:pt x="12906" y="5323"/>
                    <a:pt x="7549" y="5620"/>
                  </a:cubicBezTo>
                  <a:cubicBezTo>
                    <a:pt x="5395" y="5731"/>
                    <a:pt x="3191" y="5800"/>
                    <a:pt x="964" y="5800"/>
                  </a:cubicBezTo>
                  <a:cubicBezTo>
                    <a:pt x="790" y="5800"/>
                    <a:pt x="615" y="5800"/>
                    <a:pt x="441" y="5799"/>
                  </a:cubicBezTo>
                  <a:cubicBezTo>
                    <a:pt x="310" y="6001"/>
                    <a:pt x="167" y="6228"/>
                    <a:pt x="24" y="6454"/>
                  </a:cubicBezTo>
                  <a:cubicBezTo>
                    <a:pt x="12" y="6466"/>
                    <a:pt x="0" y="6478"/>
                    <a:pt x="0" y="6489"/>
                  </a:cubicBezTo>
                  <a:cubicBezTo>
                    <a:pt x="786" y="6489"/>
                    <a:pt x="1572" y="6489"/>
                    <a:pt x="2346" y="6478"/>
                  </a:cubicBezTo>
                  <a:cubicBezTo>
                    <a:pt x="7322" y="6359"/>
                    <a:pt x="12311" y="6037"/>
                    <a:pt x="17217" y="5239"/>
                  </a:cubicBezTo>
                  <a:cubicBezTo>
                    <a:pt x="23039" y="4334"/>
                    <a:pt x="28956" y="3084"/>
                    <a:pt x="34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23"/>
            <p:cNvSpPr/>
            <p:nvPr/>
          </p:nvSpPr>
          <p:spPr>
            <a:xfrm>
              <a:off x="5034850" y="3672600"/>
              <a:ext cx="412275" cy="69675"/>
            </a:xfrm>
            <a:custGeom>
              <a:rect b="b" l="l" r="r" t="t"/>
              <a:pathLst>
                <a:path extrusionOk="0" h="2787" w="16491">
                  <a:moveTo>
                    <a:pt x="0" y="1"/>
                  </a:moveTo>
                  <a:lnTo>
                    <a:pt x="1119" y="406"/>
                  </a:lnTo>
                  <a:cubicBezTo>
                    <a:pt x="2893" y="1060"/>
                    <a:pt x="4739" y="1549"/>
                    <a:pt x="6596" y="1870"/>
                  </a:cubicBezTo>
                  <a:cubicBezTo>
                    <a:pt x="9871" y="2430"/>
                    <a:pt x="13192" y="2692"/>
                    <a:pt x="16490" y="2787"/>
                  </a:cubicBezTo>
                  <a:cubicBezTo>
                    <a:pt x="16348" y="2572"/>
                    <a:pt x="16264" y="2322"/>
                    <a:pt x="16252" y="2037"/>
                  </a:cubicBezTo>
                  <a:cubicBezTo>
                    <a:pt x="13216" y="1918"/>
                    <a:pt x="10252" y="1656"/>
                    <a:pt x="7454" y="1215"/>
                  </a:cubicBezTo>
                  <a:cubicBezTo>
                    <a:pt x="5048" y="858"/>
                    <a:pt x="2655" y="489"/>
                    <a:pt x="250" y="48"/>
                  </a:cubicBezTo>
                  <a:cubicBezTo>
                    <a:pt x="167" y="25"/>
                    <a:pt x="95" y="1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23"/>
            <p:cNvSpPr/>
            <p:nvPr/>
          </p:nvSpPr>
          <p:spPr>
            <a:xfrm>
              <a:off x="4649075" y="3510975"/>
              <a:ext cx="294700" cy="129200"/>
            </a:xfrm>
            <a:custGeom>
              <a:rect b="b" l="l" r="r" t="t"/>
              <a:pathLst>
                <a:path extrusionOk="0" h="5168" w="11788">
                  <a:moveTo>
                    <a:pt x="1" y="1"/>
                  </a:moveTo>
                  <a:lnTo>
                    <a:pt x="1" y="1"/>
                  </a:lnTo>
                  <a:cubicBezTo>
                    <a:pt x="167" y="108"/>
                    <a:pt x="322" y="227"/>
                    <a:pt x="501" y="334"/>
                  </a:cubicBezTo>
                  <a:cubicBezTo>
                    <a:pt x="3930" y="2608"/>
                    <a:pt x="7680" y="4573"/>
                    <a:pt x="11788" y="5168"/>
                  </a:cubicBezTo>
                  <a:cubicBezTo>
                    <a:pt x="9871" y="4525"/>
                    <a:pt x="8228" y="3727"/>
                    <a:pt x="6359" y="2822"/>
                  </a:cubicBezTo>
                  <a:cubicBezTo>
                    <a:pt x="4477" y="1929"/>
                    <a:pt x="2561" y="1096"/>
                    <a:pt x="679" y="298"/>
                  </a:cubicBezTo>
                  <a:cubicBezTo>
                    <a:pt x="537" y="239"/>
                    <a:pt x="203" y="9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23"/>
            <p:cNvSpPr/>
            <p:nvPr/>
          </p:nvSpPr>
          <p:spPr>
            <a:xfrm>
              <a:off x="4121325" y="3090975"/>
              <a:ext cx="484325" cy="386400"/>
            </a:xfrm>
            <a:custGeom>
              <a:rect b="b" l="l" r="r" t="t"/>
              <a:pathLst>
                <a:path extrusionOk="0" h="15456" w="19373">
                  <a:moveTo>
                    <a:pt x="1" y="1"/>
                  </a:moveTo>
                  <a:lnTo>
                    <a:pt x="1" y="1"/>
                  </a:lnTo>
                  <a:cubicBezTo>
                    <a:pt x="465" y="644"/>
                    <a:pt x="953" y="1275"/>
                    <a:pt x="1442" y="1894"/>
                  </a:cubicBezTo>
                  <a:cubicBezTo>
                    <a:pt x="3859" y="4942"/>
                    <a:pt x="6764" y="7561"/>
                    <a:pt x="9859" y="9919"/>
                  </a:cubicBezTo>
                  <a:cubicBezTo>
                    <a:pt x="12800" y="12110"/>
                    <a:pt x="15943" y="14098"/>
                    <a:pt x="19372" y="15455"/>
                  </a:cubicBezTo>
                  <a:cubicBezTo>
                    <a:pt x="15979" y="13395"/>
                    <a:pt x="12252" y="10871"/>
                    <a:pt x="9359" y="8645"/>
                  </a:cubicBezTo>
                  <a:cubicBezTo>
                    <a:pt x="6895" y="6633"/>
                    <a:pt x="4597" y="4418"/>
                    <a:pt x="2299" y="2215"/>
                  </a:cubicBezTo>
                  <a:cubicBezTo>
                    <a:pt x="1537" y="1477"/>
                    <a:pt x="763" y="7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23"/>
            <p:cNvSpPr/>
            <p:nvPr/>
          </p:nvSpPr>
          <p:spPr>
            <a:xfrm>
              <a:off x="4126400" y="3027300"/>
              <a:ext cx="864125" cy="522100"/>
            </a:xfrm>
            <a:custGeom>
              <a:rect b="b" l="l" r="r" t="t"/>
              <a:pathLst>
                <a:path extrusionOk="0" h="20884" w="34565">
                  <a:moveTo>
                    <a:pt x="0" y="0"/>
                  </a:moveTo>
                  <a:lnTo>
                    <a:pt x="0" y="0"/>
                  </a:lnTo>
                  <a:cubicBezTo>
                    <a:pt x="4251" y="4739"/>
                    <a:pt x="9311" y="8680"/>
                    <a:pt x="14621" y="12132"/>
                  </a:cubicBezTo>
                  <a:cubicBezTo>
                    <a:pt x="17181" y="13799"/>
                    <a:pt x="19836" y="15300"/>
                    <a:pt x="22563" y="16669"/>
                  </a:cubicBezTo>
                  <a:cubicBezTo>
                    <a:pt x="25123" y="17955"/>
                    <a:pt x="27766" y="19098"/>
                    <a:pt x="30516" y="19907"/>
                  </a:cubicBezTo>
                  <a:cubicBezTo>
                    <a:pt x="31861" y="20288"/>
                    <a:pt x="33219" y="20622"/>
                    <a:pt x="34564" y="20884"/>
                  </a:cubicBezTo>
                  <a:cubicBezTo>
                    <a:pt x="33052" y="20348"/>
                    <a:pt x="31528" y="19788"/>
                    <a:pt x="30016" y="19205"/>
                  </a:cubicBezTo>
                  <a:cubicBezTo>
                    <a:pt x="23313" y="16728"/>
                    <a:pt x="16907" y="13204"/>
                    <a:pt x="10954" y="8906"/>
                  </a:cubicBezTo>
                  <a:cubicBezTo>
                    <a:pt x="7216" y="6239"/>
                    <a:pt x="3667" y="30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23"/>
            <p:cNvSpPr/>
            <p:nvPr/>
          </p:nvSpPr>
          <p:spPr>
            <a:xfrm>
              <a:off x="5604250" y="3609200"/>
              <a:ext cx="112250" cy="22950"/>
            </a:xfrm>
            <a:custGeom>
              <a:rect b="b" l="l" r="r" t="t"/>
              <a:pathLst>
                <a:path extrusionOk="0" h="918" w="4490">
                  <a:moveTo>
                    <a:pt x="3751" y="1"/>
                  </a:moveTo>
                  <a:cubicBezTo>
                    <a:pt x="3001" y="48"/>
                    <a:pt x="2275" y="84"/>
                    <a:pt x="1525" y="96"/>
                  </a:cubicBezTo>
                  <a:cubicBezTo>
                    <a:pt x="1168" y="120"/>
                    <a:pt x="834" y="144"/>
                    <a:pt x="477" y="144"/>
                  </a:cubicBezTo>
                  <a:cubicBezTo>
                    <a:pt x="441" y="239"/>
                    <a:pt x="394" y="358"/>
                    <a:pt x="322" y="453"/>
                  </a:cubicBezTo>
                  <a:cubicBezTo>
                    <a:pt x="215" y="596"/>
                    <a:pt x="96" y="751"/>
                    <a:pt x="1" y="917"/>
                  </a:cubicBezTo>
                  <a:cubicBezTo>
                    <a:pt x="1501" y="894"/>
                    <a:pt x="3001" y="858"/>
                    <a:pt x="4490" y="751"/>
                  </a:cubicBezTo>
                  <a:cubicBezTo>
                    <a:pt x="4406" y="703"/>
                    <a:pt x="4311" y="644"/>
                    <a:pt x="4240" y="584"/>
                  </a:cubicBezTo>
                  <a:cubicBezTo>
                    <a:pt x="4013" y="417"/>
                    <a:pt x="3847" y="227"/>
                    <a:pt x="37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23"/>
            <p:cNvSpPr/>
            <p:nvPr/>
          </p:nvSpPr>
          <p:spPr>
            <a:xfrm>
              <a:off x="5310175" y="3604150"/>
              <a:ext cx="131300" cy="24425"/>
            </a:xfrm>
            <a:custGeom>
              <a:rect b="b" l="l" r="r" t="t"/>
              <a:pathLst>
                <a:path extrusionOk="0" h="977" w="5252">
                  <a:moveTo>
                    <a:pt x="655" y="0"/>
                  </a:moveTo>
                  <a:cubicBezTo>
                    <a:pt x="429" y="226"/>
                    <a:pt x="227" y="429"/>
                    <a:pt x="1" y="643"/>
                  </a:cubicBezTo>
                  <a:cubicBezTo>
                    <a:pt x="1477" y="786"/>
                    <a:pt x="2965" y="893"/>
                    <a:pt x="4453" y="965"/>
                  </a:cubicBezTo>
                  <a:cubicBezTo>
                    <a:pt x="4620" y="977"/>
                    <a:pt x="4775" y="977"/>
                    <a:pt x="4942" y="977"/>
                  </a:cubicBezTo>
                  <a:cubicBezTo>
                    <a:pt x="4977" y="738"/>
                    <a:pt x="5073" y="500"/>
                    <a:pt x="5239" y="298"/>
                  </a:cubicBezTo>
                  <a:cubicBezTo>
                    <a:pt x="5239" y="286"/>
                    <a:pt x="5251" y="286"/>
                    <a:pt x="5251" y="262"/>
                  </a:cubicBezTo>
                  <a:cubicBezTo>
                    <a:pt x="4394" y="238"/>
                    <a:pt x="3525" y="191"/>
                    <a:pt x="2668" y="143"/>
                  </a:cubicBezTo>
                  <a:cubicBezTo>
                    <a:pt x="1965" y="107"/>
                    <a:pt x="1298" y="60"/>
                    <a:pt x="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23"/>
            <p:cNvSpPr/>
            <p:nvPr/>
          </p:nvSpPr>
          <p:spPr>
            <a:xfrm>
              <a:off x="5033050" y="3558300"/>
              <a:ext cx="184275" cy="50625"/>
            </a:xfrm>
            <a:custGeom>
              <a:rect b="b" l="l" r="r" t="t"/>
              <a:pathLst>
                <a:path extrusionOk="0" h="2025" w="7371">
                  <a:moveTo>
                    <a:pt x="1" y="1"/>
                  </a:moveTo>
                  <a:lnTo>
                    <a:pt x="1" y="1"/>
                  </a:lnTo>
                  <a:cubicBezTo>
                    <a:pt x="1096" y="513"/>
                    <a:pt x="2251" y="894"/>
                    <a:pt x="3406" y="1191"/>
                  </a:cubicBezTo>
                  <a:cubicBezTo>
                    <a:pt x="4716" y="1549"/>
                    <a:pt x="6025" y="1834"/>
                    <a:pt x="7371" y="2025"/>
                  </a:cubicBezTo>
                  <a:cubicBezTo>
                    <a:pt x="7264" y="1822"/>
                    <a:pt x="7204" y="1620"/>
                    <a:pt x="7204" y="1382"/>
                  </a:cubicBezTo>
                  <a:lnTo>
                    <a:pt x="7204" y="1322"/>
                  </a:lnTo>
                  <a:cubicBezTo>
                    <a:pt x="6680" y="1251"/>
                    <a:pt x="6168" y="1179"/>
                    <a:pt x="5668" y="1108"/>
                  </a:cubicBezTo>
                  <a:cubicBezTo>
                    <a:pt x="3763" y="787"/>
                    <a:pt x="1846" y="54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23"/>
            <p:cNvSpPr/>
            <p:nvPr/>
          </p:nvSpPr>
          <p:spPr>
            <a:xfrm>
              <a:off x="5792075" y="3595800"/>
              <a:ext cx="153325" cy="25325"/>
            </a:xfrm>
            <a:custGeom>
              <a:rect b="b" l="l" r="r" t="t"/>
              <a:pathLst>
                <a:path extrusionOk="0" h="1013" w="6133">
                  <a:moveTo>
                    <a:pt x="6132" y="1"/>
                  </a:moveTo>
                  <a:cubicBezTo>
                    <a:pt x="4549" y="108"/>
                    <a:pt x="2977" y="108"/>
                    <a:pt x="1394" y="215"/>
                  </a:cubicBezTo>
                  <a:cubicBezTo>
                    <a:pt x="1001" y="239"/>
                    <a:pt x="608" y="275"/>
                    <a:pt x="227" y="287"/>
                  </a:cubicBezTo>
                  <a:cubicBezTo>
                    <a:pt x="227" y="346"/>
                    <a:pt x="227" y="394"/>
                    <a:pt x="203" y="453"/>
                  </a:cubicBezTo>
                  <a:cubicBezTo>
                    <a:pt x="179" y="680"/>
                    <a:pt x="108" y="870"/>
                    <a:pt x="1" y="1013"/>
                  </a:cubicBezTo>
                  <a:cubicBezTo>
                    <a:pt x="775" y="930"/>
                    <a:pt x="1537" y="822"/>
                    <a:pt x="2311" y="703"/>
                  </a:cubicBezTo>
                  <a:cubicBezTo>
                    <a:pt x="3585" y="501"/>
                    <a:pt x="4847" y="227"/>
                    <a:pt x="6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23"/>
            <p:cNvSpPr/>
            <p:nvPr/>
          </p:nvSpPr>
          <p:spPr>
            <a:xfrm>
              <a:off x="6000750" y="3354125"/>
              <a:ext cx="579850" cy="228325"/>
            </a:xfrm>
            <a:custGeom>
              <a:rect b="b" l="l" r="r" t="t"/>
              <a:pathLst>
                <a:path extrusionOk="0" h="9133" w="23194">
                  <a:moveTo>
                    <a:pt x="23193" y="0"/>
                  </a:moveTo>
                  <a:cubicBezTo>
                    <a:pt x="22717" y="262"/>
                    <a:pt x="22229" y="524"/>
                    <a:pt x="21741" y="774"/>
                  </a:cubicBezTo>
                  <a:cubicBezTo>
                    <a:pt x="20372" y="1476"/>
                    <a:pt x="18979" y="2096"/>
                    <a:pt x="17586" y="2750"/>
                  </a:cubicBezTo>
                  <a:cubicBezTo>
                    <a:pt x="15883" y="3560"/>
                    <a:pt x="14704" y="4132"/>
                    <a:pt x="13264" y="4703"/>
                  </a:cubicBezTo>
                  <a:cubicBezTo>
                    <a:pt x="8930" y="6441"/>
                    <a:pt x="4465" y="7799"/>
                    <a:pt x="0" y="9132"/>
                  </a:cubicBezTo>
                  <a:cubicBezTo>
                    <a:pt x="2250" y="8834"/>
                    <a:pt x="4477" y="8394"/>
                    <a:pt x="6668" y="7763"/>
                  </a:cubicBezTo>
                  <a:cubicBezTo>
                    <a:pt x="8406" y="7263"/>
                    <a:pt x="10108" y="6632"/>
                    <a:pt x="11799" y="6025"/>
                  </a:cubicBezTo>
                  <a:cubicBezTo>
                    <a:pt x="15514" y="4667"/>
                    <a:pt x="19086" y="3143"/>
                    <a:pt x="22384" y="643"/>
                  </a:cubicBezTo>
                  <a:cubicBezTo>
                    <a:pt x="22646" y="429"/>
                    <a:pt x="22931" y="202"/>
                    <a:pt x="231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23"/>
            <p:cNvSpPr/>
            <p:nvPr/>
          </p:nvSpPr>
          <p:spPr>
            <a:xfrm>
              <a:off x="6448700" y="2893350"/>
              <a:ext cx="303650" cy="219400"/>
            </a:xfrm>
            <a:custGeom>
              <a:rect b="b" l="l" r="r" t="t"/>
              <a:pathLst>
                <a:path extrusionOk="0" h="8776" w="12146">
                  <a:moveTo>
                    <a:pt x="12145" y="0"/>
                  </a:moveTo>
                  <a:lnTo>
                    <a:pt x="12145" y="0"/>
                  </a:lnTo>
                  <a:cubicBezTo>
                    <a:pt x="9990" y="1608"/>
                    <a:pt x="7776" y="3120"/>
                    <a:pt x="5573" y="4644"/>
                  </a:cubicBezTo>
                  <a:cubicBezTo>
                    <a:pt x="3847" y="5882"/>
                    <a:pt x="2156" y="7192"/>
                    <a:pt x="441" y="8442"/>
                  </a:cubicBezTo>
                  <a:cubicBezTo>
                    <a:pt x="299" y="8549"/>
                    <a:pt x="144" y="8656"/>
                    <a:pt x="1" y="8775"/>
                  </a:cubicBezTo>
                  <a:cubicBezTo>
                    <a:pt x="191" y="8692"/>
                    <a:pt x="394" y="8608"/>
                    <a:pt x="572" y="8501"/>
                  </a:cubicBezTo>
                  <a:cubicBezTo>
                    <a:pt x="4918" y="6430"/>
                    <a:pt x="8800" y="3477"/>
                    <a:pt x="12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23"/>
            <p:cNvSpPr/>
            <p:nvPr/>
          </p:nvSpPr>
          <p:spPr>
            <a:xfrm>
              <a:off x="5879900" y="3146950"/>
              <a:ext cx="515550" cy="203325"/>
            </a:xfrm>
            <a:custGeom>
              <a:rect b="b" l="l" r="r" t="t"/>
              <a:pathLst>
                <a:path extrusionOk="0" h="8133" w="20622">
                  <a:moveTo>
                    <a:pt x="20622" y="0"/>
                  </a:moveTo>
                  <a:lnTo>
                    <a:pt x="20622" y="0"/>
                  </a:lnTo>
                  <a:cubicBezTo>
                    <a:pt x="18764" y="869"/>
                    <a:pt x="16097" y="1870"/>
                    <a:pt x="14478" y="2572"/>
                  </a:cubicBezTo>
                  <a:cubicBezTo>
                    <a:pt x="12561" y="3394"/>
                    <a:pt x="9168" y="4799"/>
                    <a:pt x="6203" y="5632"/>
                  </a:cubicBezTo>
                  <a:cubicBezTo>
                    <a:pt x="4393" y="6156"/>
                    <a:pt x="2560" y="6632"/>
                    <a:pt x="714" y="7049"/>
                  </a:cubicBezTo>
                  <a:cubicBezTo>
                    <a:pt x="679" y="7108"/>
                    <a:pt x="643" y="7180"/>
                    <a:pt x="595" y="7239"/>
                  </a:cubicBezTo>
                  <a:cubicBezTo>
                    <a:pt x="405" y="7525"/>
                    <a:pt x="202" y="7835"/>
                    <a:pt x="0" y="8132"/>
                  </a:cubicBezTo>
                  <a:cubicBezTo>
                    <a:pt x="703" y="7989"/>
                    <a:pt x="1393" y="7823"/>
                    <a:pt x="2096" y="7644"/>
                  </a:cubicBezTo>
                  <a:cubicBezTo>
                    <a:pt x="8608" y="6096"/>
                    <a:pt x="15061" y="3810"/>
                    <a:pt x="20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23"/>
            <p:cNvSpPr/>
            <p:nvPr/>
          </p:nvSpPr>
          <p:spPr>
            <a:xfrm>
              <a:off x="4510375" y="3122525"/>
              <a:ext cx="556650" cy="219700"/>
            </a:xfrm>
            <a:custGeom>
              <a:rect b="b" l="l" r="r" t="t"/>
              <a:pathLst>
                <a:path extrusionOk="0" h="8788" w="22266">
                  <a:moveTo>
                    <a:pt x="0" y="1"/>
                  </a:moveTo>
                  <a:lnTo>
                    <a:pt x="0" y="1"/>
                  </a:lnTo>
                  <a:cubicBezTo>
                    <a:pt x="751" y="596"/>
                    <a:pt x="1560" y="1156"/>
                    <a:pt x="2382" y="1668"/>
                  </a:cubicBezTo>
                  <a:cubicBezTo>
                    <a:pt x="6168" y="3978"/>
                    <a:pt x="10395" y="5418"/>
                    <a:pt x="14597" y="6811"/>
                  </a:cubicBezTo>
                  <a:cubicBezTo>
                    <a:pt x="17038" y="7561"/>
                    <a:pt x="19503" y="8252"/>
                    <a:pt x="21991" y="8788"/>
                  </a:cubicBezTo>
                  <a:cubicBezTo>
                    <a:pt x="22003" y="8502"/>
                    <a:pt x="22075" y="8240"/>
                    <a:pt x="22265" y="8026"/>
                  </a:cubicBezTo>
                  <a:cubicBezTo>
                    <a:pt x="20610" y="7669"/>
                    <a:pt x="18955" y="7264"/>
                    <a:pt x="17312" y="6776"/>
                  </a:cubicBezTo>
                  <a:cubicBezTo>
                    <a:pt x="14621" y="6002"/>
                    <a:pt x="11954" y="5097"/>
                    <a:pt x="9359" y="4073"/>
                  </a:cubicBezTo>
                  <a:cubicBezTo>
                    <a:pt x="7382" y="3275"/>
                    <a:pt x="5608" y="2466"/>
                    <a:pt x="3656" y="1656"/>
                  </a:cubicBezTo>
                  <a:cubicBezTo>
                    <a:pt x="2751" y="1263"/>
                    <a:pt x="1405" y="692"/>
                    <a:pt x="298" y="156"/>
                  </a:cubicBezTo>
                  <a:cubicBezTo>
                    <a:pt x="191" y="108"/>
                    <a:pt x="96" y="6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23"/>
            <p:cNvSpPr/>
            <p:nvPr/>
          </p:nvSpPr>
          <p:spPr>
            <a:xfrm>
              <a:off x="4243075" y="2929650"/>
              <a:ext cx="228625" cy="171175"/>
            </a:xfrm>
            <a:custGeom>
              <a:rect b="b" l="l" r="r" t="t"/>
              <a:pathLst>
                <a:path extrusionOk="0" h="6847" w="9145">
                  <a:moveTo>
                    <a:pt x="1" y="1"/>
                  </a:moveTo>
                  <a:lnTo>
                    <a:pt x="1" y="1"/>
                  </a:lnTo>
                  <a:cubicBezTo>
                    <a:pt x="60" y="72"/>
                    <a:pt x="120" y="156"/>
                    <a:pt x="179" y="239"/>
                  </a:cubicBezTo>
                  <a:cubicBezTo>
                    <a:pt x="2501" y="3180"/>
                    <a:pt x="5608" y="5537"/>
                    <a:pt x="9145" y="6847"/>
                  </a:cubicBezTo>
                  <a:cubicBezTo>
                    <a:pt x="7359" y="5740"/>
                    <a:pt x="5763" y="4442"/>
                    <a:pt x="4751" y="3668"/>
                  </a:cubicBezTo>
                  <a:cubicBezTo>
                    <a:pt x="3787" y="2930"/>
                    <a:pt x="1834" y="1441"/>
                    <a:pt x="1013" y="798"/>
                  </a:cubicBezTo>
                  <a:cubicBezTo>
                    <a:pt x="822" y="656"/>
                    <a:pt x="298"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23"/>
            <p:cNvSpPr/>
            <p:nvPr/>
          </p:nvSpPr>
          <p:spPr>
            <a:xfrm>
              <a:off x="4273450" y="2853450"/>
              <a:ext cx="434000" cy="282200"/>
            </a:xfrm>
            <a:custGeom>
              <a:rect b="b" l="l" r="r" t="t"/>
              <a:pathLst>
                <a:path extrusionOk="0" h="11288" w="17360">
                  <a:moveTo>
                    <a:pt x="0" y="1"/>
                  </a:moveTo>
                  <a:lnTo>
                    <a:pt x="0" y="1"/>
                  </a:lnTo>
                  <a:cubicBezTo>
                    <a:pt x="1488" y="1751"/>
                    <a:pt x="3167" y="3323"/>
                    <a:pt x="4989" y="4680"/>
                  </a:cubicBezTo>
                  <a:cubicBezTo>
                    <a:pt x="6477" y="5775"/>
                    <a:pt x="8072" y="6716"/>
                    <a:pt x="9668" y="7609"/>
                  </a:cubicBezTo>
                  <a:cubicBezTo>
                    <a:pt x="12133" y="9026"/>
                    <a:pt x="14680" y="10288"/>
                    <a:pt x="17359" y="11288"/>
                  </a:cubicBezTo>
                  <a:cubicBezTo>
                    <a:pt x="17121" y="11038"/>
                    <a:pt x="16966" y="10704"/>
                    <a:pt x="17002" y="10335"/>
                  </a:cubicBezTo>
                  <a:cubicBezTo>
                    <a:pt x="16145" y="10002"/>
                    <a:pt x="15300" y="9681"/>
                    <a:pt x="14549" y="9335"/>
                  </a:cubicBezTo>
                  <a:cubicBezTo>
                    <a:pt x="13073" y="8669"/>
                    <a:pt x="11656" y="7895"/>
                    <a:pt x="10263" y="7109"/>
                  </a:cubicBezTo>
                  <a:cubicBezTo>
                    <a:pt x="8846" y="6299"/>
                    <a:pt x="7430" y="5478"/>
                    <a:pt x="6096" y="4561"/>
                  </a:cubicBezTo>
                  <a:cubicBezTo>
                    <a:pt x="3941" y="3096"/>
                    <a:pt x="1941" y="16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23"/>
            <p:cNvSpPr/>
            <p:nvPr/>
          </p:nvSpPr>
          <p:spPr>
            <a:xfrm>
              <a:off x="6018900" y="2963875"/>
              <a:ext cx="432800" cy="195300"/>
            </a:xfrm>
            <a:custGeom>
              <a:rect b="b" l="l" r="r" t="t"/>
              <a:pathLst>
                <a:path extrusionOk="0" h="7812" w="17312">
                  <a:moveTo>
                    <a:pt x="17312" y="1"/>
                  </a:moveTo>
                  <a:lnTo>
                    <a:pt x="17312" y="1"/>
                  </a:lnTo>
                  <a:cubicBezTo>
                    <a:pt x="16895" y="203"/>
                    <a:pt x="16490" y="406"/>
                    <a:pt x="16074" y="620"/>
                  </a:cubicBezTo>
                  <a:cubicBezTo>
                    <a:pt x="9573" y="3787"/>
                    <a:pt x="5799" y="5383"/>
                    <a:pt x="60" y="7716"/>
                  </a:cubicBezTo>
                  <a:cubicBezTo>
                    <a:pt x="48" y="7740"/>
                    <a:pt x="36" y="7764"/>
                    <a:pt x="0" y="7811"/>
                  </a:cubicBezTo>
                  <a:cubicBezTo>
                    <a:pt x="3179" y="7121"/>
                    <a:pt x="6287" y="6168"/>
                    <a:pt x="9228" y="4799"/>
                  </a:cubicBezTo>
                  <a:cubicBezTo>
                    <a:pt x="11835" y="3668"/>
                    <a:pt x="14324" y="2287"/>
                    <a:pt x="16586" y="561"/>
                  </a:cubicBezTo>
                  <a:cubicBezTo>
                    <a:pt x="16836" y="370"/>
                    <a:pt x="17074" y="191"/>
                    <a:pt x="17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23"/>
            <p:cNvSpPr/>
            <p:nvPr/>
          </p:nvSpPr>
          <p:spPr>
            <a:xfrm>
              <a:off x="1931175" y="1688775"/>
              <a:ext cx="1724350" cy="921525"/>
            </a:xfrm>
            <a:custGeom>
              <a:rect b="b" l="l" r="r" t="t"/>
              <a:pathLst>
                <a:path extrusionOk="0" h="36861" w="68974">
                  <a:moveTo>
                    <a:pt x="3890" y="1"/>
                  </a:moveTo>
                  <a:cubicBezTo>
                    <a:pt x="2594" y="1"/>
                    <a:pt x="1297" y="73"/>
                    <a:pt x="1" y="237"/>
                  </a:cubicBezTo>
                  <a:cubicBezTo>
                    <a:pt x="2156" y="249"/>
                    <a:pt x="4299" y="463"/>
                    <a:pt x="6442" y="701"/>
                  </a:cubicBezTo>
                  <a:cubicBezTo>
                    <a:pt x="8692" y="951"/>
                    <a:pt x="10550" y="1189"/>
                    <a:pt x="12824" y="1606"/>
                  </a:cubicBezTo>
                  <a:cubicBezTo>
                    <a:pt x="17515" y="2463"/>
                    <a:pt x="22158" y="3594"/>
                    <a:pt x="26647" y="5190"/>
                  </a:cubicBezTo>
                  <a:cubicBezTo>
                    <a:pt x="30326" y="6511"/>
                    <a:pt x="33553" y="8047"/>
                    <a:pt x="37148" y="9881"/>
                  </a:cubicBezTo>
                  <a:cubicBezTo>
                    <a:pt x="42578" y="12655"/>
                    <a:pt x="48007" y="16155"/>
                    <a:pt x="52424" y="19775"/>
                  </a:cubicBezTo>
                  <a:cubicBezTo>
                    <a:pt x="55758" y="22394"/>
                    <a:pt x="58782" y="25383"/>
                    <a:pt x="61711" y="28443"/>
                  </a:cubicBezTo>
                  <a:cubicBezTo>
                    <a:pt x="63282" y="30086"/>
                    <a:pt x="64723" y="31848"/>
                    <a:pt x="66235" y="33550"/>
                  </a:cubicBezTo>
                  <a:cubicBezTo>
                    <a:pt x="67176" y="34646"/>
                    <a:pt x="68140" y="35694"/>
                    <a:pt x="68974" y="36860"/>
                  </a:cubicBezTo>
                  <a:cubicBezTo>
                    <a:pt x="68521" y="35729"/>
                    <a:pt x="67890" y="34682"/>
                    <a:pt x="67235" y="33658"/>
                  </a:cubicBezTo>
                  <a:cubicBezTo>
                    <a:pt x="65616" y="31110"/>
                    <a:pt x="63592" y="28883"/>
                    <a:pt x="61508" y="26728"/>
                  </a:cubicBezTo>
                  <a:cubicBezTo>
                    <a:pt x="59413" y="24585"/>
                    <a:pt x="57246" y="22466"/>
                    <a:pt x="54972" y="20513"/>
                  </a:cubicBezTo>
                  <a:cubicBezTo>
                    <a:pt x="51793" y="17870"/>
                    <a:pt x="48459" y="15370"/>
                    <a:pt x="44947" y="13167"/>
                  </a:cubicBezTo>
                  <a:cubicBezTo>
                    <a:pt x="42030" y="11333"/>
                    <a:pt x="38970" y="9714"/>
                    <a:pt x="35874" y="8214"/>
                  </a:cubicBezTo>
                  <a:cubicBezTo>
                    <a:pt x="32755" y="6702"/>
                    <a:pt x="29552" y="5309"/>
                    <a:pt x="26266" y="4190"/>
                  </a:cubicBezTo>
                  <a:cubicBezTo>
                    <a:pt x="22992" y="3106"/>
                    <a:pt x="19646" y="2273"/>
                    <a:pt x="16265" y="1558"/>
                  </a:cubicBezTo>
                  <a:cubicBezTo>
                    <a:pt x="12198" y="742"/>
                    <a:pt x="8049" y="1"/>
                    <a:pt x="38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23"/>
            <p:cNvSpPr/>
            <p:nvPr/>
          </p:nvSpPr>
          <p:spPr>
            <a:xfrm>
              <a:off x="2340450" y="2235525"/>
              <a:ext cx="156300" cy="39600"/>
            </a:xfrm>
            <a:custGeom>
              <a:rect b="b" l="l" r="r" t="t"/>
              <a:pathLst>
                <a:path extrusionOk="0" h="1584" w="6252">
                  <a:moveTo>
                    <a:pt x="382" y="0"/>
                  </a:moveTo>
                  <a:cubicBezTo>
                    <a:pt x="251" y="203"/>
                    <a:pt x="132" y="417"/>
                    <a:pt x="1" y="643"/>
                  </a:cubicBezTo>
                  <a:cubicBezTo>
                    <a:pt x="703" y="751"/>
                    <a:pt x="1430" y="858"/>
                    <a:pt x="2168" y="977"/>
                  </a:cubicBezTo>
                  <a:cubicBezTo>
                    <a:pt x="3311" y="1155"/>
                    <a:pt x="4466" y="1358"/>
                    <a:pt x="5609" y="1584"/>
                  </a:cubicBezTo>
                  <a:cubicBezTo>
                    <a:pt x="5716" y="1489"/>
                    <a:pt x="5799" y="1417"/>
                    <a:pt x="5906" y="1334"/>
                  </a:cubicBezTo>
                  <a:cubicBezTo>
                    <a:pt x="5930" y="1298"/>
                    <a:pt x="5978" y="1274"/>
                    <a:pt x="6025" y="1251"/>
                  </a:cubicBezTo>
                  <a:cubicBezTo>
                    <a:pt x="6085" y="1191"/>
                    <a:pt x="6144" y="1155"/>
                    <a:pt x="6204" y="1108"/>
                  </a:cubicBezTo>
                  <a:cubicBezTo>
                    <a:pt x="6216" y="1096"/>
                    <a:pt x="6228" y="1072"/>
                    <a:pt x="6252" y="1072"/>
                  </a:cubicBezTo>
                  <a:cubicBezTo>
                    <a:pt x="4311" y="655"/>
                    <a:pt x="2346" y="298"/>
                    <a:pt x="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23"/>
            <p:cNvSpPr/>
            <p:nvPr/>
          </p:nvSpPr>
          <p:spPr>
            <a:xfrm>
              <a:off x="2070475" y="2214100"/>
              <a:ext cx="75050" cy="19675"/>
            </a:xfrm>
            <a:custGeom>
              <a:rect b="b" l="l" r="r" t="t"/>
              <a:pathLst>
                <a:path extrusionOk="0" h="787" w="3002">
                  <a:moveTo>
                    <a:pt x="560" y="0"/>
                  </a:moveTo>
                  <a:cubicBezTo>
                    <a:pt x="382" y="262"/>
                    <a:pt x="203" y="536"/>
                    <a:pt x="1" y="786"/>
                  </a:cubicBezTo>
                  <a:cubicBezTo>
                    <a:pt x="340" y="780"/>
                    <a:pt x="680" y="777"/>
                    <a:pt x="1017" y="777"/>
                  </a:cubicBezTo>
                  <a:cubicBezTo>
                    <a:pt x="1355" y="777"/>
                    <a:pt x="1692" y="780"/>
                    <a:pt x="2025" y="786"/>
                  </a:cubicBezTo>
                  <a:cubicBezTo>
                    <a:pt x="2358" y="536"/>
                    <a:pt x="2668" y="286"/>
                    <a:pt x="3001" y="48"/>
                  </a:cubicBezTo>
                  <a:cubicBezTo>
                    <a:pt x="2180" y="12"/>
                    <a:pt x="1370" y="0"/>
                    <a:pt x="5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23"/>
            <p:cNvSpPr/>
            <p:nvPr/>
          </p:nvSpPr>
          <p:spPr>
            <a:xfrm>
              <a:off x="867650" y="2232250"/>
              <a:ext cx="904600" cy="426850"/>
            </a:xfrm>
            <a:custGeom>
              <a:rect b="b" l="l" r="r" t="t"/>
              <a:pathLst>
                <a:path extrusionOk="0" h="17074" w="36184">
                  <a:moveTo>
                    <a:pt x="36184" y="0"/>
                  </a:moveTo>
                  <a:lnTo>
                    <a:pt x="36184" y="0"/>
                  </a:lnTo>
                  <a:cubicBezTo>
                    <a:pt x="34803" y="167"/>
                    <a:pt x="33433" y="370"/>
                    <a:pt x="32064" y="643"/>
                  </a:cubicBezTo>
                  <a:cubicBezTo>
                    <a:pt x="25659" y="1977"/>
                    <a:pt x="19408" y="4096"/>
                    <a:pt x="13574" y="7085"/>
                  </a:cubicBezTo>
                  <a:cubicBezTo>
                    <a:pt x="10300" y="8752"/>
                    <a:pt x="7073" y="10573"/>
                    <a:pt x="4239" y="12919"/>
                  </a:cubicBezTo>
                  <a:cubicBezTo>
                    <a:pt x="2787" y="14157"/>
                    <a:pt x="1406" y="15490"/>
                    <a:pt x="120" y="16943"/>
                  </a:cubicBezTo>
                  <a:cubicBezTo>
                    <a:pt x="72" y="16979"/>
                    <a:pt x="48" y="17026"/>
                    <a:pt x="1" y="17074"/>
                  </a:cubicBezTo>
                  <a:cubicBezTo>
                    <a:pt x="132" y="16979"/>
                    <a:pt x="286" y="16860"/>
                    <a:pt x="453" y="16764"/>
                  </a:cubicBezTo>
                  <a:cubicBezTo>
                    <a:pt x="775" y="16526"/>
                    <a:pt x="1120" y="16288"/>
                    <a:pt x="1441" y="16062"/>
                  </a:cubicBezTo>
                  <a:cubicBezTo>
                    <a:pt x="2799" y="15109"/>
                    <a:pt x="4156" y="14157"/>
                    <a:pt x="5513" y="13193"/>
                  </a:cubicBezTo>
                  <a:cubicBezTo>
                    <a:pt x="8133" y="11252"/>
                    <a:pt x="10931" y="9585"/>
                    <a:pt x="13848" y="8132"/>
                  </a:cubicBezTo>
                  <a:cubicBezTo>
                    <a:pt x="17253" y="6406"/>
                    <a:pt x="20134" y="5156"/>
                    <a:pt x="23647" y="3989"/>
                  </a:cubicBezTo>
                  <a:cubicBezTo>
                    <a:pt x="26587" y="3013"/>
                    <a:pt x="29576" y="2203"/>
                    <a:pt x="32600" y="1548"/>
                  </a:cubicBezTo>
                  <a:cubicBezTo>
                    <a:pt x="33529" y="1370"/>
                    <a:pt x="34457" y="1227"/>
                    <a:pt x="35362" y="1072"/>
                  </a:cubicBezTo>
                  <a:cubicBezTo>
                    <a:pt x="35589" y="691"/>
                    <a:pt x="35850" y="310"/>
                    <a:pt x="36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23"/>
            <p:cNvSpPr/>
            <p:nvPr/>
          </p:nvSpPr>
          <p:spPr>
            <a:xfrm>
              <a:off x="2545250" y="2272725"/>
              <a:ext cx="860850" cy="453350"/>
            </a:xfrm>
            <a:custGeom>
              <a:rect b="b" l="l" r="r" t="t"/>
              <a:pathLst>
                <a:path extrusionOk="0" h="18134" w="34434">
                  <a:moveTo>
                    <a:pt x="36" y="1"/>
                  </a:moveTo>
                  <a:cubicBezTo>
                    <a:pt x="0" y="25"/>
                    <a:pt x="0" y="36"/>
                    <a:pt x="24" y="36"/>
                  </a:cubicBezTo>
                  <a:cubicBezTo>
                    <a:pt x="96" y="167"/>
                    <a:pt x="108" y="322"/>
                    <a:pt x="108" y="465"/>
                  </a:cubicBezTo>
                  <a:cubicBezTo>
                    <a:pt x="143" y="525"/>
                    <a:pt x="155" y="596"/>
                    <a:pt x="155" y="667"/>
                  </a:cubicBezTo>
                  <a:cubicBezTo>
                    <a:pt x="4549" y="1691"/>
                    <a:pt x="8847" y="3025"/>
                    <a:pt x="13038" y="4692"/>
                  </a:cubicBezTo>
                  <a:cubicBezTo>
                    <a:pt x="16657" y="6132"/>
                    <a:pt x="20408" y="7966"/>
                    <a:pt x="23837" y="10145"/>
                  </a:cubicBezTo>
                  <a:cubicBezTo>
                    <a:pt x="26051" y="11574"/>
                    <a:pt x="28182" y="13145"/>
                    <a:pt x="30266" y="14764"/>
                  </a:cubicBezTo>
                  <a:cubicBezTo>
                    <a:pt x="31671" y="15860"/>
                    <a:pt x="33076" y="16931"/>
                    <a:pt x="34433" y="18134"/>
                  </a:cubicBezTo>
                  <a:cubicBezTo>
                    <a:pt x="31945" y="15395"/>
                    <a:pt x="28992" y="13086"/>
                    <a:pt x="25980" y="10978"/>
                  </a:cubicBezTo>
                  <a:cubicBezTo>
                    <a:pt x="22146" y="8276"/>
                    <a:pt x="17943" y="6156"/>
                    <a:pt x="13621" y="4346"/>
                  </a:cubicBezTo>
                  <a:cubicBezTo>
                    <a:pt x="9633" y="2727"/>
                    <a:pt x="5537" y="1358"/>
                    <a:pt x="1370" y="334"/>
                  </a:cubicBezTo>
                  <a:cubicBezTo>
                    <a:pt x="929" y="227"/>
                    <a:pt x="477" y="108"/>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23"/>
            <p:cNvSpPr/>
            <p:nvPr/>
          </p:nvSpPr>
          <p:spPr>
            <a:xfrm>
              <a:off x="3139975" y="2007825"/>
              <a:ext cx="491450" cy="480425"/>
            </a:xfrm>
            <a:custGeom>
              <a:rect b="b" l="l" r="r" t="t"/>
              <a:pathLst>
                <a:path extrusionOk="0" h="19217" w="19658">
                  <a:moveTo>
                    <a:pt x="0" y="0"/>
                  </a:moveTo>
                  <a:lnTo>
                    <a:pt x="0" y="0"/>
                  </a:lnTo>
                  <a:cubicBezTo>
                    <a:pt x="762" y="643"/>
                    <a:pt x="1548" y="1274"/>
                    <a:pt x="2334" y="1893"/>
                  </a:cubicBezTo>
                  <a:cubicBezTo>
                    <a:pt x="4572" y="3679"/>
                    <a:pt x="6894" y="5394"/>
                    <a:pt x="8977" y="7370"/>
                  </a:cubicBezTo>
                  <a:cubicBezTo>
                    <a:pt x="11454" y="9739"/>
                    <a:pt x="13799" y="12264"/>
                    <a:pt x="16038" y="14859"/>
                  </a:cubicBezTo>
                  <a:cubicBezTo>
                    <a:pt x="17276" y="16288"/>
                    <a:pt x="18407" y="17800"/>
                    <a:pt x="19657" y="19217"/>
                  </a:cubicBezTo>
                  <a:cubicBezTo>
                    <a:pt x="18633" y="17657"/>
                    <a:pt x="17621" y="16074"/>
                    <a:pt x="16478" y="14609"/>
                  </a:cubicBezTo>
                  <a:cubicBezTo>
                    <a:pt x="15323" y="13133"/>
                    <a:pt x="14061" y="11775"/>
                    <a:pt x="12787" y="10418"/>
                  </a:cubicBezTo>
                  <a:cubicBezTo>
                    <a:pt x="9632" y="7013"/>
                    <a:pt x="6096" y="3977"/>
                    <a:pt x="2203" y="1453"/>
                  </a:cubicBezTo>
                  <a:cubicBezTo>
                    <a:pt x="1476" y="953"/>
                    <a:pt x="726" y="47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23"/>
            <p:cNvSpPr/>
            <p:nvPr/>
          </p:nvSpPr>
          <p:spPr>
            <a:xfrm>
              <a:off x="2170800" y="1627425"/>
              <a:ext cx="934950" cy="358700"/>
            </a:xfrm>
            <a:custGeom>
              <a:rect b="b" l="l" r="r" t="t"/>
              <a:pathLst>
                <a:path extrusionOk="0" h="14348" w="37398">
                  <a:moveTo>
                    <a:pt x="0" y="0"/>
                  </a:moveTo>
                  <a:cubicBezTo>
                    <a:pt x="1429" y="381"/>
                    <a:pt x="2858" y="786"/>
                    <a:pt x="4298" y="1167"/>
                  </a:cubicBezTo>
                  <a:cubicBezTo>
                    <a:pt x="8644" y="2310"/>
                    <a:pt x="13038" y="3286"/>
                    <a:pt x="17241" y="4893"/>
                  </a:cubicBezTo>
                  <a:cubicBezTo>
                    <a:pt x="21324" y="6429"/>
                    <a:pt x="24980" y="8013"/>
                    <a:pt x="28909" y="9930"/>
                  </a:cubicBezTo>
                  <a:cubicBezTo>
                    <a:pt x="31766" y="11335"/>
                    <a:pt x="34552" y="12906"/>
                    <a:pt x="37398" y="14347"/>
                  </a:cubicBezTo>
                  <a:cubicBezTo>
                    <a:pt x="35505" y="13073"/>
                    <a:pt x="33635" y="11799"/>
                    <a:pt x="31647" y="10716"/>
                  </a:cubicBezTo>
                  <a:cubicBezTo>
                    <a:pt x="29040" y="9311"/>
                    <a:pt x="26349" y="8061"/>
                    <a:pt x="23646" y="6858"/>
                  </a:cubicBezTo>
                  <a:cubicBezTo>
                    <a:pt x="20610" y="5548"/>
                    <a:pt x="17562" y="4298"/>
                    <a:pt x="14395" y="3274"/>
                  </a:cubicBezTo>
                  <a:cubicBezTo>
                    <a:pt x="10906" y="2215"/>
                    <a:pt x="7358" y="1250"/>
                    <a:pt x="3763" y="607"/>
                  </a:cubicBezTo>
                  <a:cubicBezTo>
                    <a:pt x="2513" y="381"/>
                    <a:pt x="1239" y="19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23"/>
            <p:cNvSpPr/>
            <p:nvPr/>
          </p:nvSpPr>
          <p:spPr>
            <a:xfrm>
              <a:off x="2608350" y="1675325"/>
              <a:ext cx="1009375" cy="727500"/>
            </a:xfrm>
            <a:custGeom>
              <a:rect b="b" l="l" r="r" t="t"/>
              <a:pathLst>
                <a:path extrusionOk="0" h="29100" w="40375">
                  <a:moveTo>
                    <a:pt x="0" y="1"/>
                  </a:moveTo>
                  <a:lnTo>
                    <a:pt x="0" y="1"/>
                  </a:lnTo>
                  <a:cubicBezTo>
                    <a:pt x="2584" y="1192"/>
                    <a:pt x="5132" y="2442"/>
                    <a:pt x="7740" y="3597"/>
                  </a:cubicBezTo>
                  <a:cubicBezTo>
                    <a:pt x="10299" y="4811"/>
                    <a:pt x="12812" y="6097"/>
                    <a:pt x="15300" y="7454"/>
                  </a:cubicBezTo>
                  <a:cubicBezTo>
                    <a:pt x="17479" y="8645"/>
                    <a:pt x="19658" y="9871"/>
                    <a:pt x="21729" y="11264"/>
                  </a:cubicBezTo>
                  <a:cubicBezTo>
                    <a:pt x="25682" y="13895"/>
                    <a:pt x="29230" y="16491"/>
                    <a:pt x="32588" y="19837"/>
                  </a:cubicBezTo>
                  <a:cubicBezTo>
                    <a:pt x="35457" y="22742"/>
                    <a:pt x="38243" y="25671"/>
                    <a:pt x="40375" y="29100"/>
                  </a:cubicBezTo>
                  <a:cubicBezTo>
                    <a:pt x="38708" y="25266"/>
                    <a:pt x="35803" y="22206"/>
                    <a:pt x="32886" y="19301"/>
                  </a:cubicBezTo>
                  <a:cubicBezTo>
                    <a:pt x="29052" y="15503"/>
                    <a:pt x="24611" y="12336"/>
                    <a:pt x="20074" y="9431"/>
                  </a:cubicBezTo>
                  <a:cubicBezTo>
                    <a:pt x="17955" y="8145"/>
                    <a:pt x="15788" y="6954"/>
                    <a:pt x="13597" y="5787"/>
                  </a:cubicBezTo>
                  <a:cubicBezTo>
                    <a:pt x="11466" y="4668"/>
                    <a:pt x="9323" y="3561"/>
                    <a:pt x="7109" y="2608"/>
                  </a:cubicBezTo>
                  <a:cubicBezTo>
                    <a:pt x="4787" y="1620"/>
                    <a:pt x="2394" y="79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23"/>
            <p:cNvSpPr/>
            <p:nvPr/>
          </p:nvSpPr>
          <p:spPr>
            <a:xfrm>
              <a:off x="2673250" y="1643200"/>
              <a:ext cx="493525" cy="256000"/>
            </a:xfrm>
            <a:custGeom>
              <a:rect b="b" l="l" r="r" t="t"/>
              <a:pathLst>
                <a:path extrusionOk="0" h="10240" w="19741">
                  <a:moveTo>
                    <a:pt x="0" y="0"/>
                  </a:moveTo>
                  <a:lnTo>
                    <a:pt x="0" y="0"/>
                  </a:lnTo>
                  <a:cubicBezTo>
                    <a:pt x="322" y="155"/>
                    <a:pt x="643" y="298"/>
                    <a:pt x="953" y="464"/>
                  </a:cubicBezTo>
                  <a:cubicBezTo>
                    <a:pt x="7287" y="3608"/>
                    <a:pt x="13609" y="6727"/>
                    <a:pt x="19741" y="10239"/>
                  </a:cubicBezTo>
                  <a:cubicBezTo>
                    <a:pt x="16764" y="7953"/>
                    <a:pt x="13514" y="6060"/>
                    <a:pt x="10180" y="4358"/>
                  </a:cubicBezTo>
                  <a:cubicBezTo>
                    <a:pt x="8489" y="3489"/>
                    <a:pt x="6787" y="2608"/>
                    <a:pt x="5036" y="1857"/>
                  </a:cubicBezTo>
                  <a:cubicBezTo>
                    <a:pt x="3548" y="1203"/>
                    <a:pt x="2012" y="691"/>
                    <a:pt x="476" y="167"/>
                  </a:cubicBezTo>
                  <a:cubicBezTo>
                    <a:pt x="310" y="107"/>
                    <a:pt x="155" y="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23"/>
            <p:cNvSpPr/>
            <p:nvPr/>
          </p:nvSpPr>
          <p:spPr>
            <a:xfrm>
              <a:off x="3208425" y="1916725"/>
              <a:ext cx="506050" cy="541775"/>
            </a:xfrm>
            <a:custGeom>
              <a:rect b="b" l="l" r="r" t="t"/>
              <a:pathLst>
                <a:path extrusionOk="0" h="21671" w="20242">
                  <a:moveTo>
                    <a:pt x="0" y="1"/>
                  </a:moveTo>
                  <a:lnTo>
                    <a:pt x="0" y="1"/>
                  </a:lnTo>
                  <a:cubicBezTo>
                    <a:pt x="3299" y="2835"/>
                    <a:pt x="6858" y="5406"/>
                    <a:pt x="9966" y="8490"/>
                  </a:cubicBezTo>
                  <a:cubicBezTo>
                    <a:pt x="13240" y="11657"/>
                    <a:pt x="15729" y="14991"/>
                    <a:pt x="18288" y="18682"/>
                  </a:cubicBezTo>
                  <a:cubicBezTo>
                    <a:pt x="18931" y="19599"/>
                    <a:pt x="19539" y="20539"/>
                    <a:pt x="20134" y="21492"/>
                  </a:cubicBezTo>
                  <a:cubicBezTo>
                    <a:pt x="20170" y="21551"/>
                    <a:pt x="20205" y="21611"/>
                    <a:pt x="20241" y="21670"/>
                  </a:cubicBezTo>
                  <a:cubicBezTo>
                    <a:pt x="19836" y="20730"/>
                    <a:pt x="19408" y="19825"/>
                    <a:pt x="18920" y="18932"/>
                  </a:cubicBezTo>
                  <a:cubicBezTo>
                    <a:pt x="16931" y="15300"/>
                    <a:pt x="14312" y="12074"/>
                    <a:pt x="11454" y="9109"/>
                  </a:cubicBezTo>
                  <a:cubicBezTo>
                    <a:pt x="9728" y="7359"/>
                    <a:pt x="7930" y="5692"/>
                    <a:pt x="5989" y="4168"/>
                  </a:cubicBezTo>
                  <a:cubicBezTo>
                    <a:pt x="4072" y="2680"/>
                    <a:pt x="2048" y="129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23"/>
            <p:cNvSpPr/>
            <p:nvPr/>
          </p:nvSpPr>
          <p:spPr>
            <a:xfrm>
              <a:off x="3004825" y="1729800"/>
              <a:ext cx="684350" cy="587000"/>
            </a:xfrm>
            <a:custGeom>
              <a:rect b="b" l="l" r="r" t="t"/>
              <a:pathLst>
                <a:path extrusionOk="0" h="23480" w="27374">
                  <a:moveTo>
                    <a:pt x="1" y="1"/>
                  </a:moveTo>
                  <a:cubicBezTo>
                    <a:pt x="1501" y="989"/>
                    <a:pt x="2989" y="2013"/>
                    <a:pt x="4525" y="2965"/>
                  </a:cubicBezTo>
                  <a:cubicBezTo>
                    <a:pt x="8645" y="5501"/>
                    <a:pt x="12693" y="8002"/>
                    <a:pt x="16229" y="11097"/>
                  </a:cubicBezTo>
                  <a:cubicBezTo>
                    <a:pt x="18705" y="13193"/>
                    <a:pt x="20968" y="15562"/>
                    <a:pt x="23075" y="18051"/>
                  </a:cubicBezTo>
                  <a:cubicBezTo>
                    <a:pt x="24635" y="19860"/>
                    <a:pt x="26016" y="21599"/>
                    <a:pt x="27373" y="23480"/>
                  </a:cubicBezTo>
                  <a:cubicBezTo>
                    <a:pt x="24337" y="17967"/>
                    <a:pt x="19955" y="13348"/>
                    <a:pt x="15122" y="9395"/>
                  </a:cubicBezTo>
                  <a:cubicBezTo>
                    <a:pt x="13252" y="7883"/>
                    <a:pt x="11288" y="6478"/>
                    <a:pt x="9276" y="5144"/>
                  </a:cubicBezTo>
                  <a:cubicBezTo>
                    <a:pt x="7549" y="4013"/>
                    <a:pt x="5787" y="2906"/>
                    <a:pt x="3965" y="1965"/>
                  </a:cubicBezTo>
                  <a:cubicBezTo>
                    <a:pt x="2656" y="1287"/>
                    <a:pt x="1322" y="65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23"/>
            <p:cNvSpPr/>
            <p:nvPr/>
          </p:nvSpPr>
          <p:spPr>
            <a:xfrm>
              <a:off x="2716400" y="1590800"/>
              <a:ext cx="248275" cy="109850"/>
            </a:xfrm>
            <a:custGeom>
              <a:rect b="b" l="l" r="r" t="t"/>
              <a:pathLst>
                <a:path extrusionOk="0" h="4394" w="9931">
                  <a:moveTo>
                    <a:pt x="0" y="1"/>
                  </a:moveTo>
                  <a:lnTo>
                    <a:pt x="0" y="1"/>
                  </a:lnTo>
                  <a:cubicBezTo>
                    <a:pt x="2965" y="1548"/>
                    <a:pt x="6597" y="3203"/>
                    <a:pt x="9930" y="4394"/>
                  </a:cubicBezTo>
                  <a:cubicBezTo>
                    <a:pt x="8251" y="3394"/>
                    <a:pt x="6537" y="2429"/>
                    <a:pt x="4739" y="1620"/>
                  </a:cubicBezTo>
                  <a:cubicBezTo>
                    <a:pt x="3203" y="953"/>
                    <a:pt x="1608" y="4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23"/>
            <p:cNvSpPr/>
            <p:nvPr/>
          </p:nvSpPr>
          <p:spPr>
            <a:xfrm>
              <a:off x="2847975" y="1581875"/>
              <a:ext cx="556925" cy="334575"/>
            </a:xfrm>
            <a:custGeom>
              <a:rect b="b" l="l" r="r" t="t"/>
              <a:pathLst>
                <a:path extrusionOk="0" h="13383" w="22277">
                  <a:moveTo>
                    <a:pt x="0" y="0"/>
                  </a:moveTo>
                  <a:lnTo>
                    <a:pt x="0" y="0"/>
                  </a:lnTo>
                  <a:cubicBezTo>
                    <a:pt x="1584" y="631"/>
                    <a:pt x="3108" y="1417"/>
                    <a:pt x="4620" y="2191"/>
                  </a:cubicBezTo>
                  <a:cubicBezTo>
                    <a:pt x="6822" y="3322"/>
                    <a:pt x="8989" y="4501"/>
                    <a:pt x="11097" y="5787"/>
                  </a:cubicBezTo>
                  <a:cubicBezTo>
                    <a:pt x="14061" y="7597"/>
                    <a:pt x="16871" y="9597"/>
                    <a:pt x="19729" y="11573"/>
                  </a:cubicBezTo>
                  <a:cubicBezTo>
                    <a:pt x="20574" y="12192"/>
                    <a:pt x="21443" y="12764"/>
                    <a:pt x="22277" y="13383"/>
                  </a:cubicBezTo>
                  <a:cubicBezTo>
                    <a:pt x="21669" y="12811"/>
                    <a:pt x="21050" y="12240"/>
                    <a:pt x="20431" y="11680"/>
                  </a:cubicBezTo>
                  <a:cubicBezTo>
                    <a:pt x="17681" y="9204"/>
                    <a:pt x="14549" y="7156"/>
                    <a:pt x="11394" y="5239"/>
                  </a:cubicBezTo>
                  <a:cubicBezTo>
                    <a:pt x="7811" y="3072"/>
                    <a:pt x="4048" y="113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23"/>
            <p:cNvSpPr/>
            <p:nvPr/>
          </p:nvSpPr>
          <p:spPr>
            <a:xfrm>
              <a:off x="3439400" y="1940250"/>
              <a:ext cx="386675" cy="507525"/>
            </a:xfrm>
            <a:custGeom>
              <a:rect b="b" l="l" r="r" t="t"/>
              <a:pathLst>
                <a:path extrusionOk="0" h="20301" w="15467">
                  <a:moveTo>
                    <a:pt x="1" y="0"/>
                  </a:moveTo>
                  <a:lnTo>
                    <a:pt x="1" y="0"/>
                  </a:lnTo>
                  <a:cubicBezTo>
                    <a:pt x="1537" y="1477"/>
                    <a:pt x="2977" y="3025"/>
                    <a:pt x="4358" y="4608"/>
                  </a:cubicBezTo>
                  <a:cubicBezTo>
                    <a:pt x="6013" y="6454"/>
                    <a:pt x="7656" y="8347"/>
                    <a:pt x="9169" y="10311"/>
                  </a:cubicBezTo>
                  <a:cubicBezTo>
                    <a:pt x="10716" y="12276"/>
                    <a:pt x="12490" y="15324"/>
                    <a:pt x="13979" y="17741"/>
                  </a:cubicBezTo>
                  <a:cubicBezTo>
                    <a:pt x="14467" y="18538"/>
                    <a:pt x="14943" y="19360"/>
                    <a:pt x="15407" y="20182"/>
                  </a:cubicBezTo>
                  <a:cubicBezTo>
                    <a:pt x="15418" y="20212"/>
                    <a:pt x="15445" y="20242"/>
                    <a:pt x="15460" y="20280"/>
                  </a:cubicBezTo>
                  <a:lnTo>
                    <a:pt x="15460" y="20280"/>
                  </a:lnTo>
                  <a:cubicBezTo>
                    <a:pt x="15223" y="19560"/>
                    <a:pt x="14928" y="18829"/>
                    <a:pt x="14610" y="18122"/>
                  </a:cubicBezTo>
                  <a:cubicBezTo>
                    <a:pt x="13800" y="16264"/>
                    <a:pt x="12848" y="14467"/>
                    <a:pt x="11740" y="12752"/>
                  </a:cubicBezTo>
                  <a:cubicBezTo>
                    <a:pt x="10550" y="10907"/>
                    <a:pt x="9180" y="9180"/>
                    <a:pt x="7764" y="7501"/>
                  </a:cubicBezTo>
                  <a:cubicBezTo>
                    <a:pt x="5466" y="4715"/>
                    <a:pt x="2965" y="2060"/>
                    <a:pt x="1" y="0"/>
                  </a:cubicBezTo>
                  <a:close/>
                  <a:moveTo>
                    <a:pt x="15460" y="20280"/>
                  </a:moveTo>
                  <a:cubicBezTo>
                    <a:pt x="15462" y="20287"/>
                    <a:pt x="15465" y="20294"/>
                    <a:pt x="15467" y="20301"/>
                  </a:cubicBezTo>
                  <a:cubicBezTo>
                    <a:pt x="15465" y="20294"/>
                    <a:pt x="15463" y="20287"/>
                    <a:pt x="15460" y="2028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23"/>
            <p:cNvSpPr/>
            <p:nvPr/>
          </p:nvSpPr>
          <p:spPr>
            <a:xfrm>
              <a:off x="3020900" y="1589025"/>
              <a:ext cx="878100" cy="884650"/>
            </a:xfrm>
            <a:custGeom>
              <a:rect b="b" l="l" r="r" t="t"/>
              <a:pathLst>
                <a:path extrusionOk="0" h="35386" w="35124">
                  <a:moveTo>
                    <a:pt x="1" y="0"/>
                  </a:moveTo>
                  <a:cubicBezTo>
                    <a:pt x="132" y="60"/>
                    <a:pt x="286" y="143"/>
                    <a:pt x="417" y="238"/>
                  </a:cubicBezTo>
                  <a:cubicBezTo>
                    <a:pt x="2799" y="1869"/>
                    <a:pt x="5204" y="3501"/>
                    <a:pt x="7692" y="4965"/>
                  </a:cubicBezTo>
                  <a:cubicBezTo>
                    <a:pt x="10371" y="6608"/>
                    <a:pt x="12966" y="8382"/>
                    <a:pt x="15443" y="10287"/>
                  </a:cubicBezTo>
                  <a:cubicBezTo>
                    <a:pt x="17884" y="12085"/>
                    <a:pt x="20408" y="14311"/>
                    <a:pt x="22682" y="16657"/>
                  </a:cubicBezTo>
                  <a:cubicBezTo>
                    <a:pt x="24111" y="18109"/>
                    <a:pt x="25432" y="19657"/>
                    <a:pt x="26694" y="21265"/>
                  </a:cubicBezTo>
                  <a:cubicBezTo>
                    <a:pt x="28028" y="22920"/>
                    <a:pt x="29278" y="24610"/>
                    <a:pt x="30445" y="26503"/>
                  </a:cubicBezTo>
                  <a:cubicBezTo>
                    <a:pt x="31207" y="27706"/>
                    <a:pt x="31874" y="28956"/>
                    <a:pt x="32564" y="30206"/>
                  </a:cubicBezTo>
                  <a:cubicBezTo>
                    <a:pt x="33481" y="31909"/>
                    <a:pt x="34374" y="33623"/>
                    <a:pt x="35124" y="35385"/>
                  </a:cubicBezTo>
                  <a:cubicBezTo>
                    <a:pt x="33600" y="30290"/>
                    <a:pt x="30778" y="25658"/>
                    <a:pt x="27516" y="21491"/>
                  </a:cubicBezTo>
                  <a:cubicBezTo>
                    <a:pt x="24075" y="16966"/>
                    <a:pt x="20015" y="12930"/>
                    <a:pt x="15491" y="9489"/>
                  </a:cubicBezTo>
                  <a:cubicBezTo>
                    <a:pt x="12919" y="7453"/>
                    <a:pt x="9716" y="5144"/>
                    <a:pt x="6656" y="3286"/>
                  </a:cubicBezTo>
                  <a:cubicBezTo>
                    <a:pt x="4537" y="1988"/>
                    <a:pt x="2263" y="97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23"/>
            <p:cNvSpPr/>
            <p:nvPr/>
          </p:nvSpPr>
          <p:spPr>
            <a:xfrm>
              <a:off x="3147100" y="1603900"/>
              <a:ext cx="385800" cy="260475"/>
            </a:xfrm>
            <a:custGeom>
              <a:rect b="b" l="l" r="r" t="t"/>
              <a:pathLst>
                <a:path extrusionOk="0" h="10419" w="15432">
                  <a:moveTo>
                    <a:pt x="1" y="0"/>
                  </a:moveTo>
                  <a:lnTo>
                    <a:pt x="1" y="0"/>
                  </a:lnTo>
                  <a:cubicBezTo>
                    <a:pt x="2632" y="1370"/>
                    <a:pt x="5144" y="2917"/>
                    <a:pt x="7621" y="4537"/>
                  </a:cubicBezTo>
                  <a:cubicBezTo>
                    <a:pt x="10062" y="6215"/>
                    <a:pt x="12217" y="7918"/>
                    <a:pt x="14479" y="9668"/>
                  </a:cubicBezTo>
                  <a:cubicBezTo>
                    <a:pt x="14800" y="9930"/>
                    <a:pt x="15122" y="10168"/>
                    <a:pt x="15431" y="10418"/>
                  </a:cubicBezTo>
                  <a:cubicBezTo>
                    <a:pt x="15217" y="10204"/>
                    <a:pt x="15026" y="9990"/>
                    <a:pt x="14824" y="9775"/>
                  </a:cubicBezTo>
                  <a:cubicBezTo>
                    <a:pt x="10728" y="5406"/>
                    <a:pt x="5632" y="19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23"/>
            <p:cNvSpPr/>
            <p:nvPr/>
          </p:nvSpPr>
          <p:spPr>
            <a:xfrm>
              <a:off x="3570075" y="1901850"/>
              <a:ext cx="210175" cy="239650"/>
            </a:xfrm>
            <a:custGeom>
              <a:rect b="b" l="l" r="r" t="t"/>
              <a:pathLst>
                <a:path extrusionOk="0" h="9586" w="8407">
                  <a:moveTo>
                    <a:pt x="1" y="1"/>
                  </a:moveTo>
                  <a:lnTo>
                    <a:pt x="1" y="1"/>
                  </a:lnTo>
                  <a:cubicBezTo>
                    <a:pt x="2822" y="2858"/>
                    <a:pt x="5299" y="6013"/>
                    <a:pt x="7930" y="9025"/>
                  </a:cubicBezTo>
                  <a:cubicBezTo>
                    <a:pt x="8097" y="9216"/>
                    <a:pt x="8240" y="9395"/>
                    <a:pt x="8406" y="9585"/>
                  </a:cubicBezTo>
                  <a:cubicBezTo>
                    <a:pt x="8299" y="9406"/>
                    <a:pt x="8180" y="9228"/>
                    <a:pt x="8085" y="9049"/>
                  </a:cubicBezTo>
                  <a:cubicBezTo>
                    <a:pt x="7001" y="7299"/>
                    <a:pt x="5811" y="5608"/>
                    <a:pt x="4477" y="4061"/>
                  </a:cubicBezTo>
                  <a:cubicBezTo>
                    <a:pt x="3120" y="2560"/>
                    <a:pt x="1620" y="120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23"/>
            <p:cNvSpPr/>
            <p:nvPr/>
          </p:nvSpPr>
          <p:spPr>
            <a:xfrm>
              <a:off x="3822200" y="2213200"/>
              <a:ext cx="101225" cy="196475"/>
            </a:xfrm>
            <a:custGeom>
              <a:rect b="b" l="l" r="r" t="t"/>
              <a:pathLst>
                <a:path extrusionOk="0" h="7859" w="4049">
                  <a:moveTo>
                    <a:pt x="0" y="0"/>
                  </a:moveTo>
                  <a:lnTo>
                    <a:pt x="0" y="0"/>
                  </a:lnTo>
                  <a:cubicBezTo>
                    <a:pt x="1405" y="2382"/>
                    <a:pt x="2596" y="4882"/>
                    <a:pt x="3810" y="7382"/>
                  </a:cubicBezTo>
                  <a:cubicBezTo>
                    <a:pt x="3894" y="7549"/>
                    <a:pt x="3965" y="7704"/>
                    <a:pt x="4048" y="7859"/>
                  </a:cubicBezTo>
                  <a:cubicBezTo>
                    <a:pt x="4024" y="7728"/>
                    <a:pt x="3989" y="7597"/>
                    <a:pt x="3953" y="7466"/>
                  </a:cubicBezTo>
                  <a:cubicBezTo>
                    <a:pt x="3251" y="4703"/>
                    <a:pt x="1929" y="2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23"/>
            <p:cNvSpPr/>
            <p:nvPr/>
          </p:nvSpPr>
          <p:spPr>
            <a:xfrm>
              <a:off x="2794075" y="1976575"/>
              <a:ext cx="807575" cy="623300"/>
            </a:xfrm>
            <a:custGeom>
              <a:rect b="b" l="l" r="r" t="t"/>
              <a:pathLst>
                <a:path extrusionOk="0" h="24932" w="32303">
                  <a:moveTo>
                    <a:pt x="1" y="0"/>
                  </a:moveTo>
                  <a:lnTo>
                    <a:pt x="1" y="0"/>
                  </a:lnTo>
                  <a:cubicBezTo>
                    <a:pt x="1382" y="798"/>
                    <a:pt x="2763" y="1548"/>
                    <a:pt x="4156" y="2298"/>
                  </a:cubicBezTo>
                  <a:cubicBezTo>
                    <a:pt x="10264" y="5560"/>
                    <a:pt x="15705" y="9442"/>
                    <a:pt x="20813" y="13930"/>
                  </a:cubicBezTo>
                  <a:cubicBezTo>
                    <a:pt x="22551" y="15454"/>
                    <a:pt x="24314" y="16966"/>
                    <a:pt x="25992" y="18562"/>
                  </a:cubicBezTo>
                  <a:cubicBezTo>
                    <a:pt x="28147" y="20634"/>
                    <a:pt x="30219" y="22789"/>
                    <a:pt x="32303" y="24932"/>
                  </a:cubicBezTo>
                  <a:cubicBezTo>
                    <a:pt x="30898" y="23062"/>
                    <a:pt x="29445" y="21241"/>
                    <a:pt x="27802" y="19574"/>
                  </a:cubicBezTo>
                  <a:cubicBezTo>
                    <a:pt x="25385" y="17109"/>
                    <a:pt x="22742" y="14859"/>
                    <a:pt x="20111" y="12609"/>
                  </a:cubicBezTo>
                  <a:cubicBezTo>
                    <a:pt x="17110" y="10049"/>
                    <a:pt x="13979" y="7620"/>
                    <a:pt x="10657" y="5465"/>
                  </a:cubicBezTo>
                  <a:cubicBezTo>
                    <a:pt x="8490" y="4012"/>
                    <a:pt x="6252" y="2619"/>
                    <a:pt x="3847" y="1595"/>
                  </a:cubicBezTo>
                  <a:cubicBezTo>
                    <a:pt x="2585" y="1036"/>
                    <a:pt x="1299" y="5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23"/>
            <p:cNvSpPr/>
            <p:nvPr/>
          </p:nvSpPr>
          <p:spPr>
            <a:xfrm>
              <a:off x="1556425" y="1782800"/>
              <a:ext cx="1209100" cy="174150"/>
            </a:xfrm>
            <a:custGeom>
              <a:rect b="b" l="l" r="r" t="t"/>
              <a:pathLst>
                <a:path extrusionOk="0" h="6966" w="48364">
                  <a:moveTo>
                    <a:pt x="13353" y="1"/>
                  </a:moveTo>
                  <a:cubicBezTo>
                    <a:pt x="12360" y="1"/>
                    <a:pt x="11366" y="22"/>
                    <a:pt x="10371" y="72"/>
                  </a:cubicBezTo>
                  <a:cubicBezTo>
                    <a:pt x="8621" y="167"/>
                    <a:pt x="6871" y="274"/>
                    <a:pt x="5144" y="595"/>
                  </a:cubicBezTo>
                  <a:cubicBezTo>
                    <a:pt x="3406" y="929"/>
                    <a:pt x="1703" y="1381"/>
                    <a:pt x="1" y="1857"/>
                  </a:cubicBezTo>
                  <a:cubicBezTo>
                    <a:pt x="2037" y="1536"/>
                    <a:pt x="4085" y="1357"/>
                    <a:pt x="6133" y="1179"/>
                  </a:cubicBezTo>
                  <a:cubicBezTo>
                    <a:pt x="8758" y="902"/>
                    <a:pt x="11383" y="775"/>
                    <a:pt x="14011" y="775"/>
                  </a:cubicBezTo>
                  <a:cubicBezTo>
                    <a:pt x="16018" y="775"/>
                    <a:pt x="18028" y="849"/>
                    <a:pt x="20039" y="988"/>
                  </a:cubicBezTo>
                  <a:cubicBezTo>
                    <a:pt x="25683" y="1334"/>
                    <a:pt x="30909" y="2119"/>
                    <a:pt x="36446" y="3512"/>
                  </a:cubicBezTo>
                  <a:cubicBezTo>
                    <a:pt x="38637" y="4048"/>
                    <a:pt x="40804" y="4644"/>
                    <a:pt x="42982" y="5251"/>
                  </a:cubicBezTo>
                  <a:cubicBezTo>
                    <a:pt x="44792" y="5763"/>
                    <a:pt x="46626" y="6251"/>
                    <a:pt x="48364" y="6965"/>
                  </a:cubicBezTo>
                  <a:cubicBezTo>
                    <a:pt x="44935" y="5048"/>
                    <a:pt x="41054" y="4096"/>
                    <a:pt x="37279" y="3108"/>
                  </a:cubicBezTo>
                  <a:cubicBezTo>
                    <a:pt x="31529" y="1619"/>
                    <a:pt x="25671" y="655"/>
                    <a:pt x="19741" y="238"/>
                  </a:cubicBezTo>
                  <a:cubicBezTo>
                    <a:pt x="17613" y="100"/>
                    <a:pt x="15485" y="1"/>
                    <a:pt x="133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23"/>
            <p:cNvSpPr/>
            <p:nvPr/>
          </p:nvSpPr>
          <p:spPr>
            <a:xfrm>
              <a:off x="2420825" y="1922975"/>
              <a:ext cx="835250" cy="414975"/>
            </a:xfrm>
            <a:custGeom>
              <a:rect b="b" l="l" r="r" t="t"/>
              <a:pathLst>
                <a:path extrusionOk="0" h="16599" w="33410">
                  <a:moveTo>
                    <a:pt x="1" y="1"/>
                  </a:moveTo>
                  <a:lnTo>
                    <a:pt x="1" y="1"/>
                  </a:lnTo>
                  <a:cubicBezTo>
                    <a:pt x="1394" y="465"/>
                    <a:pt x="2775" y="930"/>
                    <a:pt x="4168" y="1418"/>
                  </a:cubicBezTo>
                  <a:cubicBezTo>
                    <a:pt x="9240" y="3097"/>
                    <a:pt x="13883" y="4847"/>
                    <a:pt x="18574" y="7288"/>
                  </a:cubicBezTo>
                  <a:cubicBezTo>
                    <a:pt x="21813" y="8966"/>
                    <a:pt x="24956" y="10824"/>
                    <a:pt x="27980" y="12883"/>
                  </a:cubicBezTo>
                  <a:cubicBezTo>
                    <a:pt x="29802" y="14086"/>
                    <a:pt x="31647" y="15289"/>
                    <a:pt x="33409" y="16598"/>
                  </a:cubicBezTo>
                  <a:cubicBezTo>
                    <a:pt x="30659" y="13907"/>
                    <a:pt x="27444" y="11752"/>
                    <a:pt x="24182" y="9728"/>
                  </a:cubicBezTo>
                  <a:cubicBezTo>
                    <a:pt x="20479" y="7490"/>
                    <a:pt x="16634" y="5466"/>
                    <a:pt x="12633" y="3799"/>
                  </a:cubicBezTo>
                  <a:cubicBezTo>
                    <a:pt x="9740" y="2608"/>
                    <a:pt x="6823" y="1430"/>
                    <a:pt x="3775" y="775"/>
                  </a:cubicBezTo>
                  <a:cubicBezTo>
                    <a:pt x="2525" y="501"/>
                    <a:pt x="1263"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23"/>
            <p:cNvSpPr/>
            <p:nvPr/>
          </p:nvSpPr>
          <p:spPr>
            <a:xfrm>
              <a:off x="1336750" y="1880175"/>
              <a:ext cx="1023675" cy="94025"/>
            </a:xfrm>
            <a:custGeom>
              <a:rect b="b" l="l" r="r" t="t"/>
              <a:pathLst>
                <a:path extrusionOk="0" h="3761" w="40947">
                  <a:moveTo>
                    <a:pt x="23312" y="0"/>
                  </a:moveTo>
                  <a:cubicBezTo>
                    <a:pt x="20309" y="0"/>
                    <a:pt x="17300" y="137"/>
                    <a:pt x="14312" y="439"/>
                  </a:cubicBezTo>
                  <a:cubicBezTo>
                    <a:pt x="10717" y="760"/>
                    <a:pt x="7133" y="1308"/>
                    <a:pt x="3728" y="2487"/>
                  </a:cubicBezTo>
                  <a:cubicBezTo>
                    <a:pt x="2477" y="2904"/>
                    <a:pt x="1239" y="3320"/>
                    <a:pt x="1" y="3761"/>
                  </a:cubicBezTo>
                  <a:cubicBezTo>
                    <a:pt x="96" y="3737"/>
                    <a:pt x="191" y="3713"/>
                    <a:pt x="287" y="3701"/>
                  </a:cubicBezTo>
                  <a:cubicBezTo>
                    <a:pt x="1715" y="3380"/>
                    <a:pt x="3144" y="3130"/>
                    <a:pt x="4573" y="2880"/>
                  </a:cubicBezTo>
                  <a:cubicBezTo>
                    <a:pt x="6430" y="2546"/>
                    <a:pt x="8264" y="2058"/>
                    <a:pt x="10133" y="1761"/>
                  </a:cubicBezTo>
                  <a:cubicBezTo>
                    <a:pt x="13765" y="1201"/>
                    <a:pt x="17848" y="820"/>
                    <a:pt x="21825" y="749"/>
                  </a:cubicBezTo>
                  <a:cubicBezTo>
                    <a:pt x="22448" y="737"/>
                    <a:pt x="23070" y="731"/>
                    <a:pt x="23692" y="731"/>
                  </a:cubicBezTo>
                  <a:cubicBezTo>
                    <a:pt x="29451" y="731"/>
                    <a:pt x="35209" y="1202"/>
                    <a:pt x="40947" y="1653"/>
                  </a:cubicBezTo>
                  <a:cubicBezTo>
                    <a:pt x="36184" y="463"/>
                    <a:pt x="31255" y="201"/>
                    <a:pt x="26361" y="46"/>
                  </a:cubicBezTo>
                  <a:cubicBezTo>
                    <a:pt x="25346" y="16"/>
                    <a:pt x="24329" y="0"/>
                    <a:pt x="233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23"/>
            <p:cNvSpPr/>
            <p:nvPr/>
          </p:nvSpPr>
          <p:spPr>
            <a:xfrm>
              <a:off x="2349675" y="1596750"/>
              <a:ext cx="230425" cy="64925"/>
            </a:xfrm>
            <a:custGeom>
              <a:rect b="b" l="l" r="r" t="t"/>
              <a:pathLst>
                <a:path extrusionOk="0" h="2597" w="9217">
                  <a:moveTo>
                    <a:pt x="1" y="1"/>
                  </a:moveTo>
                  <a:lnTo>
                    <a:pt x="1" y="1"/>
                  </a:lnTo>
                  <a:cubicBezTo>
                    <a:pt x="1430" y="465"/>
                    <a:pt x="2870" y="929"/>
                    <a:pt x="4335" y="1310"/>
                  </a:cubicBezTo>
                  <a:cubicBezTo>
                    <a:pt x="5954" y="1739"/>
                    <a:pt x="7609" y="2084"/>
                    <a:pt x="9216" y="2596"/>
                  </a:cubicBezTo>
                  <a:cubicBezTo>
                    <a:pt x="6383" y="1048"/>
                    <a:pt x="3204"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23"/>
            <p:cNvSpPr/>
            <p:nvPr/>
          </p:nvSpPr>
          <p:spPr>
            <a:xfrm>
              <a:off x="2527375" y="1588725"/>
              <a:ext cx="102725" cy="27400"/>
            </a:xfrm>
            <a:custGeom>
              <a:rect b="b" l="l" r="r" t="t"/>
              <a:pathLst>
                <a:path extrusionOk="0" h="1096" w="4109">
                  <a:moveTo>
                    <a:pt x="1" y="0"/>
                  </a:moveTo>
                  <a:cubicBezTo>
                    <a:pt x="1168" y="393"/>
                    <a:pt x="2775" y="810"/>
                    <a:pt x="4109" y="1096"/>
                  </a:cubicBezTo>
                  <a:cubicBezTo>
                    <a:pt x="2847" y="393"/>
                    <a:pt x="1418"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23"/>
            <p:cNvSpPr/>
            <p:nvPr/>
          </p:nvSpPr>
          <p:spPr>
            <a:xfrm>
              <a:off x="3276600" y="2373050"/>
              <a:ext cx="259875" cy="253025"/>
            </a:xfrm>
            <a:custGeom>
              <a:rect b="b" l="l" r="r" t="t"/>
              <a:pathLst>
                <a:path extrusionOk="0" h="10121" w="10395">
                  <a:moveTo>
                    <a:pt x="0" y="0"/>
                  </a:moveTo>
                  <a:lnTo>
                    <a:pt x="0" y="0"/>
                  </a:lnTo>
                  <a:cubicBezTo>
                    <a:pt x="1738" y="1369"/>
                    <a:pt x="3286" y="2941"/>
                    <a:pt x="4834" y="4524"/>
                  </a:cubicBezTo>
                  <a:cubicBezTo>
                    <a:pt x="6489" y="6168"/>
                    <a:pt x="8168" y="7811"/>
                    <a:pt x="9799" y="9489"/>
                  </a:cubicBezTo>
                  <a:cubicBezTo>
                    <a:pt x="10013" y="9704"/>
                    <a:pt x="10204" y="9906"/>
                    <a:pt x="10394" y="10120"/>
                  </a:cubicBezTo>
                  <a:cubicBezTo>
                    <a:pt x="10275" y="9918"/>
                    <a:pt x="10144" y="9728"/>
                    <a:pt x="10013" y="9549"/>
                  </a:cubicBezTo>
                  <a:cubicBezTo>
                    <a:pt x="7346" y="5751"/>
                    <a:pt x="4012" y="2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23"/>
            <p:cNvSpPr/>
            <p:nvPr/>
          </p:nvSpPr>
          <p:spPr>
            <a:xfrm>
              <a:off x="1209950" y="1968525"/>
              <a:ext cx="848350" cy="162250"/>
            </a:xfrm>
            <a:custGeom>
              <a:rect b="b" l="l" r="r" t="t"/>
              <a:pathLst>
                <a:path extrusionOk="0" h="6490" w="33934">
                  <a:moveTo>
                    <a:pt x="33934" y="1"/>
                  </a:moveTo>
                  <a:cubicBezTo>
                    <a:pt x="33196" y="1"/>
                    <a:pt x="32457" y="1"/>
                    <a:pt x="31719" y="12"/>
                  </a:cubicBezTo>
                  <a:cubicBezTo>
                    <a:pt x="26742" y="132"/>
                    <a:pt x="21766" y="465"/>
                    <a:pt x="16848" y="1251"/>
                  </a:cubicBezTo>
                  <a:cubicBezTo>
                    <a:pt x="11026" y="2156"/>
                    <a:pt x="5109" y="3406"/>
                    <a:pt x="1" y="6489"/>
                  </a:cubicBezTo>
                  <a:cubicBezTo>
                    <a:pt x="1846" y="5680"/>
                    <a:pt x="3763" y="5025"/>
                    <a:pt x="5680" y="4418"/>
                  </a:cubicBezTo>
                  <a:cubicBezTo>
                    <a:pt x="7442" y="3882"/>
                    <a:pt x="9204" y="3358"/>
                    <a:pt x="10990" y="2977"/>
                  </a:cubicBezTo>
                  <a:cubicBezTo>
                    <a:pt x="16253" y="1846"/>
                    <a:pt x="21182" y="1167"/>
                    <a:pt x="26540" y="870"/>
                  </a:cubicBezTo>
                  <a:cubicBezTo>
                    <a:pt x="28531" y="766"/>
                    <a:pt x="30567" y="698"/>
                    <a:pt x="32608" y="698"/>
                  </a:cubicBezTo>
                  <a:cubicBezTo>
                    <a:pt x="32911" y="698"/>
                    <a:pt x="33214" y="700"/>
                    <a:pt x="33517" y="703"/>
                  </a:cubicBezTo>
                  <a:cubicBezTo>
                    <a:pt x="33648" y="453"/>
                    <a:pt x="33803" y="239"/>
                    <a:pt x="339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23"/>
            <p:cNvSpPr/>
            <p:nvPr/>
          </p:nvSpPr>
          <p:spPr>
            <a:xfrm>
              <a:off x="2135975" y="1969125"/>
              <a:ext cx="415250" cy="69975"/>
            </a:xfrm>
            <a:custGeom>
              <a:rect b="b" l="l" r="r" t="t"/>
              <a:pathLst>
                <a:path extrusionOk="0" h="2799" w="16610">
                  <a:moveTo>
                    <a:pt x="0" y="0"/>
                  </a:moveTo>
                  <a:lnTo>
                    <a:pt x="0" y="0"/>
                  </a:lnTo>
                  <a:cubicBezTo>
                    <a:pt x="84" y="250"/>
                    <a:pt x="119" y="512"/>
                    <a:pt x="155" y="750"/>
                  </a:cubicBezTo>
                  <a:cubicBezTo>
                    <a:pt x="3251" y="870"/>
                    <a:pt x="6299" y="1131"/>
                    <a:pt x="9156" y="1584"/>
                  </a:cubicBezTo>
                  <a:cubicBezTo>
                    <a:pt x="11573" y="1941"/>
                    <a:pt x="13966" y="2310"/>
                    <a:pt x="16359" y="2763"/>
                  </a:cubicBezTo>
                  <a:cubicBezTo>
                    <a:pt x="16455" y="2775"/>
                    <a:pt x="16526" y="2786"/>
                    <a:pt x="16609" y="2798"/>
                  </a:cubicBezTo>
                  <a:lnTo>
                    <a:pt x="15502" y="2405"/>
                  </a:lnTo>
                  <a:cubicBezTo>
                    <a:pt x="13728" y="1751"/>
                    <a:pt x="11883" y="1251"/>
                    <a:pt x="10025" y="929"/>
                  </a:cubicBezTo>
                  <a:cubicBezTo>
                    <a:pt x="6703" y="381"/>
                    <a:pt x="3358" y="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23"/>
            <p:cNvSpPr/>
            <p:nvPr/>
          </p:nvSpPr>
          <p:spPr>
            <a:xfrm>
              <a:off x="2642575" y="2071525"/>
              <a:ext cx="294700" cy="129200"/>
            </a:xfrm>
            <a:custGeom>
              <a:rect b="b" l="l" r="r" t="t"/>
              <a:pathLst>
                <a:path extrusionOk="0" h="5168" w="11788">
                  <a:moveTo>
                    <a:pt x="1" y="0"/>
                  </a:moveTo>
                  <a:cubicBezTo>
                    <a:pt x="1918" y="643"/>
                    <a:pt x="3549" y="1441"/>
                    <a:pt x="5430" y="2358"/>
                  </a:cubicBezTo>
                  <a:cubicBezTo>
                    <a:pt x="7299" y="3251"/>
                    <a:pt x="9228" y="4084"/>
                    <a:pt x="11097" y="4870"/>
                  </a:cubicBezTo>
                  <a:cubicBezTo>
                    <a:pt x="11252" y="4929"/>
                    <a:pt x="11574" y="5072"/>
                    <a:pt x="11788" y="5167"/>
                  </a:cubicBezTo>
                  <a:cubicBezTo>
                    <a:pt x="11621" y="5060"/>
                    <a:pt x="11455" y="4941"/>
                    <a:pt x="11276" y="4834"/>
                  </a:cubicBezTo>
                  <a:cubicBezTo>
                    <a:pt x="7859" y="2560"/>
                    <a:pt x="4108" y="5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23"/>
            <p:cNvSpPr/>
            <p:nvPr/>
          </p:nvSpPr>
          <p:spPr>
            <a:xfrm>
              <a:off x="2981025" y="2234625"/>
              <a:ext cx="484000" cy="386100"/>
            </a:xfrm>
            <a:custGeom>
              <a:rect b="b" l="l" r="r" t="t"/>
              <a:pathLst>
                <a:path extrusionOk="0" h="15444" w="19360">
                  <a:moveTo>
                    <a:pt x="0" y="1"/>
                  </a:moveTo>
                  <a:lnTo>
                    <a:pt x="0" y="1"/>
                  </a:lnTo>
                  <a:cubicBezTo>
                    <a:pt x="3393" y="2049"/>
                    <a:pt x="7120" y="4585"/>
                    <a:pt x="10001" y="6799"/>
                  </a:cubicBezTo>
                  <a:cubicBezTo>
                    <a:pt x="12478" y="8811"/>
                    <a:pt x="14764" y="11026"/>
                    <a:pt x="17074" y="13229"/>
                  </a:cubicBezTo>
                  <a:cubicBezTo>
                    <a:pt x="17836" y="13967"/>
                    <a:pt x="18610" y="14693"/>
                    <a:pt x="19360" y="15443"/>
                  </a:cubicBezTo>
                  <a:cubicBezTo>
                    <a:pt x="18907" y="14800"/>
                    <a:pt x="18407" y="14157"/>
                    <a:pt x="17919" y="13550"/>
                  </a:cubicBezTo>
                  <a:cubicBezTo>
                    <a:pt x="15502" y="10502"/>
                    <a:pt x="12609" y="7883"/>
                    <a:pt x="9513" y="5537"/>
                  </a:cubicBezTo>
                  <a:cubicBezTo>
                    <a:pt x="6560" y="3334"/>
                    <a:pt x="3429" y="134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23"/>
            <p:cNvSpPr/>
            <p:nvPr/>
          </p:nvSpPr>
          <p:spPr>
            <a:xfrm>
              <a:off x="2595550" y="2162300"/>
              <a:ext cx="864425" cy="522125"/>
            </a:xfrm>
            <a:custGeom>
              <a:rect b="b" l="l" r="r" t="t"/>
              <a:pathLst>
                <a:path extrusionOk="0" h="20885" w="34577">
                  <a:moveTo>
                    <a:pt x="1" y="1"/>
                  </a:moveTo>
                  <a:lnTo>
                    <a:pt x="1" y="1"/>
                  </a:lnTo>
                  <a:cubicBezTo>
                    <a:pt x="1536" y="524"/>
                    <a:pt x="3049" y="1108"/>
                    <a:pt x="4561" y="1679"/>
                  </a:cubicBezTo>
                  <a:cubicBezTo>
                    <a:pt x="11252" y="4156"/>
                    <a:pt x="17669" y="7680"/>
                    <a:pt x="23623" y="11978"/>
                  </a:cubicBezTo>
                  <a:cubicBezTo>
                    <a:pt x="27361" y="14645"/>
                    <a:pt x="30897" y="17836"/>
                    <a:pt x="34576" y="20884"/>
                  </a:cubicBezTo>
                  <a:cubicBezTo>
                    <a:pt x="30314" y="16145"/>
                    <a:pt x="25254" y="12204"/>
                    <a:pt x="19943" y="8752"/>
                  </a:cubicBezTo>
                  <a:cubicBezTo>
                    <a:pt x="17384" y="7085"/>
                    <a:pt x="14740" y="5585"/>
                    <a:pt x="12014" y="4215"/>
                  </a:cubicBezTo>
                  <a:cubicBezTo>
                    <a:pt x="9454" y="2929"/>
                    <a:pt x="6799" y="1786"/>
                    <a:pt x="4049" y="989"/>
                  </a:cubicBezTo>
                  <a:cubicBezTo>
                    <a:pt x="2715" y="596"/>
                    <a:pt x="1358" y="27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23"/>
            <p:cNvSpPr/>
            <p:nvPr/>
          </p:nvSpPr>
          <p:spPr>
            <a:xfrm>
              <a:off x="2139550" y="2083125"/>
              <a:ext cx="413750" cy="70275"/>
            </a:xfrm>
            <a:custGeom>
              <a:rect b="b" l="l" r="r" t="t"/>
              <a:pathLst>
                <a:path extrusionOk="0" h="2811" w="16550">
                  <a:moveTo>
                    <a:pt x="179" y="0"/>
                  </a:moveTo>
                  <a:cubicBezTo>
                    <a:pt x="179" y="191"/>
                    <a:pt x="131" y="417"/>
                    <a:pt x="24" y="620"/>
                  </a:cubicBezTo>
                  <a:cubicBezTo>
                    <a:pt x="12" y="655"/>
                    <a:pt x="0" y="667"/>
                    <a:pt x="0" y="703"/>
                  </a:cubicBezTo>
                  <a:cubicBezTo>
                    <a:pt x="929" y="727"/>
                    <a:pt x="1869" y="774"/>
                    <a:pt x="2810" y="834"/>
                  </a:cubicBezTo>
                  <a:cubicBezTo>
                    <a:pt x="5858" y="1012"/>
                    <a:pt x="8430" y="1334"/>
                    <a:pt x="10871" y="1703"/>
                  </a:cubicBezTo>
                  <a:cubicBezTo>
                    <a:pt x="12776" y="2025"/>
                    <a:pt x="14704" y="2263"/>
                    <a:pt x="16550" y="2810"/>
                  </a:cubicBezTo>
                  <a:cubicBezTo>
                    <a:pt x="15443" y="2298"/>
                    <a:pt x="14300" y="1917"/>
                    <a:pt x="13133" y="1620"/>
                  </a:cubicBezTo>
                  <a:cubicBezTo>
                    <a:pt x="11668" y="1215"/>
                    <a:pt x="10156" y="905"/>
                    <a:pt x="8656" y="715"/>
                  </a:cubicBezTo>
                  <a:cubicBezTo>
                    <a:pt x="6132" y="370"/>
                    <a:pt x="3584" y="143"/>
                    <a:pt x="1024" y="24"/>
                  </a:cubicBezTo>
                  <a:cubicBezTo>
                    <a:pt x="738" y="12"/>
                    <a:pt x="453" y="0"/>
                    <a:pt x="1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23"/>
            <p:cNvSpPr/>
            <p:nvPr/>
          </p:nvSpPr>
          <p:spPr>
            <a:xfrm>
              <a:off x="1871050" y="2079250"/>
              <a:ext cx="116125" cy="22350"/>
            </a:xfrm>
            <a:custGeom>
              <a:rect b="b" l="l" r="r" t="t"/>
              <a:pathLst>
                <a:path extrusionOk="0" h="894" w="4645">
                  <a:moveTo>
                    <a:pt x="4644" y="1"/>
                  </a:moveTo>
                  <a:lnTo>
                    <a:pt x="4644" y="1"/>
                  </a:lnTo>
                  <a:cubicBezTo>
                    <a:pt x="3096" y="24"/>
                    <a:pt x="1549" y="60"/>
                    <a:pt x="1" y="167"/>
                  </a:cubicBezTo>
                  <a:cubicBezTo>
                    <a:pt x="215" y="322"/>
                    <a:pt x="417" y="501"/>
                    <a:pt x="584" y="703"/>
                  </a:cubicBezTo>
                  <a:cubicBezTo>
                    <a:pt x="632" y="763"/>
                    <a:pt x="679" y="834"/>
                    <a:pt x="715" y="894"/>
                  </a:cubicBezTo>
                  <a:cubicBezTo>
                    <a:pt x="1453" y="858"/>
                    <a:pt x="2180" y="822"/>
                    <a:pt x="2906" y="810"/>
                  </a:cubicBezTo>
                  <a:cubicBezTo>
                    <a:pt x="3299" y="798"/>
                    <a:pt x="3680" y="798"/>
                    <a:pt x="4085" y="775"/>
                  </a:cubicBezTo>
                  <a:cubicBezTo>
                    <a:pt x="4108" y="739"/>
                    <a:pt x="4156" y="691"/>
                    <a:pt x="4180" y="644"/>
                  </a:cubicBezTo>
                  <a:cubicBezTo>
                    <a:pt x="4216" y="620"/>
                    <a:pt x="4239" y="584"/>
                    <a:pt x="4275" y="572"/>
                  </a:cubicBezTo>
                  <a:cubicBezTo>
                    <a:pt x="4287" y="536"/>
                    <a:pt x="4299" y="513"/>
                    <a:pt x="4335" y="465"/>
                  </a:cubicBezTo>
                  <a:cubicBezTo>
                    <a:pt x="4442" y="298"/>
                    <a:pt x="4537" y="155"/>
                    <a:pt x="4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23"/>
            <p:cNvSpPr/>
            <p:nvPr/>
          </p:nvSpPr>
          <p:spPr>
            <a:xfrm>
              <a:off x="1640975" y="2090575"/>
              <a:ext cx="150925" cy="25025"/>
            </a:xfrm>
            <a:custGeom>
              <a:rect b="b" l="l" r="r" t="t"/>
              <a:pathLst>
                <a:path extrusionOk="0" h="1001" w="6037">
                  <a:moveTo>
                    <a:pt x="6037" y="0"/>
                  </a:moveTo>
                  <a:lnTo>
                    <a:pt x="6037" y="0"/>
                  </a:lnTo>
                  <a:cubicBezTo>
                    <a:pt x="5298" y="83"/>
                    <a:pt x="4560" y="179"/>
                    <a:pt x="3822" y="298"/>
                  </a:cubicBezTo>
                  <a:cubicBezTo>
                    <a:pt x="2536" y="500"/>
                    <a:pt x="1274" y="774"/>
                    <a:pt x="0" y="1000"/>
                  </a:cubicBezTo>
                  <a:cubicBezTo>
                    <a:pt x="1572" y="893"/>
                    <a:pt x="3155" y="893"/>
                    <a:pt x="4727" y="786"/>
                  </a:cubicBezTo>
                  <a:cubicBezTo>
                    <a:pt x="5132" y="774"/>
                    <a:pt x="5501" y="738"/>
                    <a:pt x="5894" y="726"/>
                  </a:cubicBezTo>
                  <a:cubicBezTo>
                    <a:pt x="5870" y="488"/>
                    <a:pt x="5918" y="238"/>
                    <a:pt x="6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23"/>
            <p:cNvSpPr/>
            <p:nvPr/>
          </p:nvSpPr>
          <p:spPr>
            <a:xfrm>
              <a:off x="1005775" y="2128975"/>
              <a:ext cx="579550" cy="228325"/>
            </a:xfrm>
            <a:custGeom>
              <a:rect b="b" l="l" r="r" t="t"/>
              <a:pathLst>
                <a:path extrusionOk="0" h="9133" w="23182">
                  <a:moveTo>
                    <a:pt x="23182" y="0"/>
                  </a:moveTo>
                  <a:cubicBezTo>
                    <a:pt x="20943" y="310"/>
                    <a:pt x="18705" y="750"/>
                    <a:pt x="16514" y="1369"/>
                  </a:cubicBezTo>
                  <a:cubicBezTo>
                    <a:pt x="14776" y="1869"/>
                    <a:pt x="13085" y="2500"/>
                    <a:pt x="11383" y="3108"/>
                  </a:cubicBezTo>
                  <a:cubicBezTo>
                    <a:pt x="7680" y="4465"/>
                    <a:pt x="4108" y="5989"/>
                    <a:pt x="798" y="8489"/>
                  </a:cubicBezTo>
                  <a:cubicBezTo>
                    <a:pt x="536" y="8703"/>
                    <a:pt x="250" y="8930"/>
                    <a:pt x="0" y="9132"/>
                  </a:cubicBezTo>
                  <a:cubicBezTo>
                    <a:pt x="476" y="8870"/>
                    <a:pt x="953" y="8608"/>
                    <a:pt x="1441" y="8358"/>
                  </a:cubicBezTo>
                  <a:cubicBezTo>
                    <a:pt x="2810" y="7656"/>
                    <a:pt x="4215" y="7037"/>
                    <a:pt x="5596" y="6382"/>
                  </a:cubicBezTo>
                  <a:cubicBezTo>
                    <a:pt x="7311" y="5572"/>
                    <a:pt x="8477" y="5001"/>
                    <a:pt x="9930" y="4429"/>
                  </a:cubicBezTo>
                  <a:cubicBezTo>
                    <a:pt x="14252" y="2691"/>
                    <a:pt x="18717" y="1334"/>
                    <a:pt x="2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23"/>
            <p:cNvSpPr/>
            <p:nvPr/>
          </p:nvSpPr>
          <p:spPr>
            <a:xfrm>
              <a:off x="833725" y="2598675"/>
              <a:ext cx="303625" cy="219100"/>
            </a:xfrm>
            <a:custGeom>
              <a:rect b="b" l="l" r="r" t="t"/>
              <a:pathLst>
                <a:path extrusionOk="0" h="8764" w="12145">
                  <a:moveTo>
                    <a:pt x="12145" y="0"/>
                  </a:moveTo>
                  <a:lnTo>
                    <a:pt x="12145" y="0"/>
                  </a:lnTo>
                  <a:cubicBezTo>
                    <a:pt x="11954" y="95"/>
                    <a:pt x="11776" y="179"/>
                    <a:pt x="11585" y="274"/>
                  </a:cubicBezTo>
                  <a:cubicBezTo>
                    <a:pt x="7239" y="2346"/>
                    <a:pt x="3358" y="5298"/>
                    <a:pt x="0" y="8763"/>
                  </a:cubicBezTo>
                  <a:cubicBezTo>
                    <a:pt x="2167" y="7168"/>
                    <a:pt x="4382" y="5655"/>
                    <a:pt x="6585" y="4132"/>
                  </a:cubicBezTo>
                  <a:cubicBezTo>
                    <a:pt x="8311" y="2893"/>
                    <a:pt x="9990" y="1584"/>
                    <a:pt x="11704" y="333"/>
                  </a:cubicBezTo>
                  <a:cubicBezTo>
                    <a:pt x="11847" y="226"/>
                    <a:pt x="12002" y="119"/>
                    <a:pt x="12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23"/>
            <p:cNvSpPr/>
            <p:nvPr/>
          </p:nvSpPr>
          <p:spPr>
            <a:xfrm>
              <a:off x="1190625" y="2362025"/>
              <a:ext cx="512275" cy="203025"/>
            </a:xfrm>
            <a:custGeom>
              <a:rect b="b" l="l" r="r" t="t"/>
              <a:pathLst>
                <a:path extrusionOk="0" h="8121" w="20491">
                  <a:moveTo>
                    <a:pt x="20491" y="1"/>
                  </a:moveTo>
                  <a:lnTo>
                    <a:pt x="20491" y="1"/>
                  </a:lnTo>
                  <a:cubicBezTo>
                    <a:pt x="19836" y="155"/>
                    <a:pt x="19181" y="298"/>
                    <a:pt x="18526" y="465"/>
                  </a:cubicBezTo>
                  <a:cubicBezTo>
                    <a:pt x="12013" y="2013"/>
                    <a:pt x="5560" y="4311"/>
                    <a:pt x="0" y="8121"/>
                  </a:cubicBezTo>
                  <a:cubicBezTo>
                    <a:pt x="1857" y="7228"/>
                    <a:pt x="4524" y="6228"/>
                    <a:pt x="6144" y="5525"/>
                  </a:cubicBezTo>
                  <a:cubicBezTo>
                    <a:pt x="8072" y="4704"/>
                    <a:pt x="11466" y="3299"/>
                    <a:pt x="14418" y="2453"/>
                  </a:cubicBezTo>
                  <a:cubicBezTo>
                    <a:pt x="16193" y="1953"/>
                    <a:pt x="17967" y="1489"/>
                    <a:pt x="19764" y="1096"/>
                  </a:cubicBezTo>
                  <a:cubicBezTo>
                    <a:pt x="19836" y="965"/>
                    <a:pt x="19895" y="846"/>
                    <a:pt x="19979" y="739"/>
                  </a:cubicBezTo>
                  <a:cubicBezTo>
                    <a:pt x="20133" y="477"/>
                    <a:pt x="20312" y="227"/>
                    <a:pt x="2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23"/>
            <p:cNvSpPr/>
            <p:nvPr/>
          </p:nvSpPr>
          <p:spPr>
            <a:xfrm>
              <a:off x="2521125" y="2371550"/>
              <a:ext cx="554875" cy="217625"/>
            </a:xfrm>
            <a:custGeom>
              <a:rect b="b" l="l" r="r" t="t"/>
              <a:pathLst>
                <a:path extrusionOk="0" h="8705" w="22195">
                  <a:moveTo>
                    <a:pt x="453" y="1"/>
                  </a:moveTo>
                  <a:cubicBezTo>
                    <a:pt x="299" y="239"/>
                    <a:pt x="156" y="453"/>
                    <a:pt x="1" y="691"/>
                  </a:cubicBezTo>
                  <a:cubicBezTo>
                    <a:pt x="1644" y="1048"/>
                    <a:pt x="3263" y="1453"/>
                    <a:pt x="4871" y="1929"/>
                  </a:cubicBezTo>
                  <a:cubicBezTo>
                    <a:pt x="7561" y="2703"/>
                    <a:pt x="10228" y="3608"/>
                    <a:pt x="12836" y="4644"/>
                  </a:cubicBezTo>
                  <a:cubicBezTo>
                    <a:pt x="14812" y="5430"/>
                    <a:pt x="16586" y="6251"/>
                    <a:pt x="18527" y="7049"/>
                  </a:cubicBezTo>
                  <a:cubicBezTo>
                    <a:pt x="19444" y="7442"/>
                    <a:pt x="20777" y="8013"/>
                    <a:pt x="21897" y="8549"/>
                  </a:cubicBezTo>
                  <a:cubicBezTo>
                    <a:pt x="22004" y="8597"/>
                    <a:pt x="22087" y="8645"/>
                    <a:pt x="22194" y="8704"/>
                  </a:cubicBezTo>
                  <a:cubicBezTo>
                    <a:pt x="21420" y="8109"/>
                    <a:pt x="20634" y="7561"/>
                    <a:pt x="19813" y="7049"/>
                  </a:cubicBezTo>
                  <a:cubicBezTo>
                    <a:pt x="16015" y="4739"/>
                    <a:pt x="11788" y="3299"/>
                    <a:pt x="7597" y="1917"/>
                  </a:cubicBezTo>
                  <a:cubicBezTo>
                    <a:pt x="5240" y="1191"/>
                    <a:pt x="2858" y="513"/>
                    <a:pt x="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23"/>
            <p:cNvSpPr/>
            <p:nvPr/>
          </p:nvSpPr>
          <p:spPr>
            <a:xfrm>
              <a:off x="3114675" y="2610875"/>
              <a:ext cx="228325" cy="171175"/>
            </a:xfrm>
            <a:custGeom>
              <a:rect b="b" l="l" r="r" t="t"/>
              <a:pathLst>
                <a:path extrusionOk="0" h="6847" w="9133">
                  <a:moveTo>
                    <a:pt x="0" y="0"/>
                  </a:moveTo>
                  <a:lnTo>
                    <a:pt x="0" y="0"/>
                  </a:lnTo>
                  <a:cubicBezTo>
                    <a:pt x="1786" y="1107"/>
                    <a:pt x="3381" y="2405"/>
                    <a:pt x="4393" y="3179"/>
                  </a:cubicBezTo>
                  <a:cubicBezTo>
                    <a:pt x="5358" y="3917"/>
                    <a:pt x="7310" y="5406"/>
                    <a:pt x="8120" y="6049"/>
                  </a:cubicBezTo>
                  <a:cubicBezTo>
                    <a:pt x="8322" y="6191"/>
                    <a:pt x="8834" y="6608"/>
                    <a:pt x="9132" y="6846"/>
                  </a:cubicBezTo>
                  <a:cubicBezTo>
                    <a:pt x="9073" y="6775"/>
                    <a:pt x="9013" y="6691"/>
                    <a:pt x="8954" y="6608"/>
                  </a:cubicBezTo>
                  <a:cubicBezTo>
                    <a:pt x="6632" y="3667"/>
                    <a:pt x="3524" y="131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23"/>
            <p:cNvSpPr/>
            <p:nvPr/>
          </p:nvSpPr>
          <p:spPr>
            <a:xfrm>
              <a:off x="2871775" y="2573375"/>
              <a:ext cx="441150" cy="284875"/>
            </a:xfrm>
            <a:custGeom>
              <a:rect b="b" l="l" r="r" t="t"/>
              <a:pathLst>
                <a:path extrusionOk="0" h="11395" w="17646">
                  <a:moveTo>
                    <a:pt x="1" y="0"/>
                  </a:moveTo>
                  <a:lnTo>
                    <a:pt x="1" y="0"/>
                  </a:lnTo>
                  <a:cubicBezTo>
                    <a:pt x="262" y="298"/>
                    <a:pt x="501" y="619"/>
                    <a:pt x="727" y="941"/>
                  </a:cubicBezTo>
                  <a:cubicBezTo>
                    <a:pt x="763" y="1000"/>
                    <a:pt x="810" y="1072"/>
                    <a:pt x="846" y="1131"/>
                  </a:cubicBezTo>
                  <a:cubicBezTo>
                    <a:pt x="1644" y="1429"/>
                    <a:pt x="2406" y="1750"/>
                    <a:pt x="3108" y="2060"/>
                  </a:cubicBezTo>
                  <a:cubicBezTo>
                    <a:pt x="4573" y="2727"/>
                    <a:pt x="5989" y="3500"/>
                    <a:pt x="7394" y="4286"/>
                  </a:cubicBezTo>
                  <a:cubicBezTo>
                    <a:pt x="8799" y="5096"/>
                    <a:pt x="10216" y="5917"/>
                    <a:pt x="11561" y="6834"/>
                  </a:cubicBezTo>
                  <a:cubicBezTo>
                    <a:pt x="13717" y="8299"/>
                    <a:pt x="15705" y="9704"/>
                    <a:pt x="17646" y="11394"/>
                  </a:cubicBezTo>
                  <a:cubicBezTo>
                    <a:pt x="16157" y="9644"/>
                    <a:pt x="14479" y="8072"/>
                    <a:pt x="12645" y="6715"/>
                  </a:cubicBezTo>
                  <a:cubicBezTo>
                    <a:pt x="11157" y="5620"/>
                    <a:pt x="9561" y="4679"/>
                    <a:pt x="7978" y="3786"/>
                  </a:cubicBezTo>
                  <a:cubicBezTo>
                    <a:pt x="5418" y="2310"/>
                    <a:pt x="2763" y="100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23"/>
            <p:cNvSpPr/>
            <p:nvPr/>
          </p:nvSpPr>
          <p:spPr>
            <a:xfrm>
              <a:off x="1134350" y="2556100"/>
              <a:ext cx="418825" cy="192300"/>
            </a:xfrm>
            <a:custGeom>
              <a:rect b="b" l="l" r="r" t="t"/>
              <a:pathLst>
                <a:path extrusionOk="0" h="7692" w="16753">
                  <a:moveTo>
                    <a:pt x="16753" y="0"/>
                  </a:moveTo>
                  <a:lnTo>
                    <a:pt x="16753" y="0"/>
                  </a:lnTo>
                  <a:cubicBezTo>
                    <a:pt x="13776" y="667"/>
                    <a:pt x="10847" y="1584"/>
                    <a:pt x="8085" y="2882"/>
                  </a:cubicBezTo>
                  <a:cubicBezTo>
                    <a:pt x="5478" y="4013"/>
                    <a:pt x="3001" y="5394"/>
                    <a:pt x="739" y="7120"/>
                  </a:cubicBezTo>
                  <a:cubicBezTo>
                    <a:pt x="477" y="7323"/>
                    <a:pt x="239" y="7489"/>
                    <a:pt x="1" y="7692"/>
                  </a:cubicBezTo>
                  <a:cubicBezTo>
                    <a:pt x="417" y="7466"/>
                    <a:pt x="822" y="7263"/>
                    <a:pt x="1239" y="7061"/>
                  </a:cubicBezTo>
                  <a:cubicBezTo>
                    <a:pt x="7537" y="4001"/>
                    <a:pt x="11288" y="2406"/>
                    <a:pt x="16717" y="191"/>
                  </a:cubicBezTo>
                  <a:cubicBezTo>
                    <a:pt x="16717" y="131"/>
                    <a:pt x="16729" y="60"/>
                    <a:pt x="167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23"/>
            <p:cNvSpPr/>
            <p:nvPr/>
          </p:nvSpPr>
          <p:spPr>
            <a:xfrm>
              <a:off x="6501100" y="2696900"/>
              <a:ext cx="256900" cy="233075"/>
            </a:xfrm>
            <a:custGeom>
              <a:rect b="b" l="l" r="r" t="t"/>
              <a:pathLst>
                <a:path extrusionOk="0" h="9323" w="10276">
                  <a:moveTo>
                    <a:pt x="10276" y="0"/>
                  </a:moveTo>
                  <a:lnTo>
                    <a:pt x="9644" y="762"/>
                  </a:lnTo>
                  <a:cubicBezTo>
                    <a:pt x="8180" y="2488"/>
                    <a:pt x="6454" y="3941"/>
                    <a:pt x="4727" y="5406"/>
                  </a:cubicBezTo>
                  <a:cubicBezTo>
                    <a:pt x="3179" y="6751"/>
                    <a:pt x="1596" y="8132"/>
                    <a:pt x="0" y="9323"/>
                  </a:cubicBezTo>
                  <a:cubicBezTo>
                    <a:pt x="4132" y="7311"/>
                    <a:pt x="7906" y="4834"/>
                    <a:pt x="9990" y="619"/>
                  </a:cubicBezTo>
                  <a:cubicBezTo>
                    <a:pt x="10097" y="405"/>
                    <a:pt x="10180" y="214"/>
                    <a:pt x="102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23"/>
            <p:cNvSpPr/>
            <p:nvPr/>
          </p:nvSpPr>
          <p:spPr>
            <a:xfrm>
              <a:off x="5920675" y="2229575"/>
              <a:ext cx="392025" cy="797450"/>
            </a:xfrm>
            <a:custGeom>
              <a:rect b="b" l="l" r="r" t="t"/>
              <a:pathLst>
                <a:path extrusionOk="0" h="31898" w="15681">
                  <a:moveTo>
                    <a:pt x="0" y="0"/>
                  </a:moveTo>
                  <a:lnTo>
                    <a:pt x="0" y="0"/>
                  </a:lnTo>
                  <a:cubicBezTo>
                    <a:pt x="84" y="84"/>
                    <a:pt x="155" y="143"/>
                    <a:pt x="215" y="215"/>
                  </a:cubicBezTo>
                  <a:cubicBezTo>
                    <a:pt x="1179" y="1131"/>
                    <a:pt x="2060" y="2120"/>
                    <a:pt x="2977" y="3096"/>
                  </a:cubicBezTo>
                  <a:cubicBezTo>
                    <a:pt x="4096" y="4287"/>
                    <a:pt x="5239" y="5430"/>
                    <a:pt x="6334" y="6656"/>
                  </a:cubicBezTo>
                  <a:cubicBezTo>
                    <a:pt x="8716" y="9406"/>
                    <a:pt x="10823" y="12097"/>
                    <a:pt x="12323" y="15657"/>
                  </a:cubicBezTo>
                  <a:cubicBezTo>
                    <a:pt x="13395" y="18169"/>
                    <a:pt x="14169" y="22003"/>
                    <a:pt x="14169" y="25003"/>
                  </a:cubicBezTo>
                  <a:cubicBezTo>
                    <a:pt x="14169" y="27611"/>
                    <a:pt x="13871" y="29325"/>
                    <a:pt x="13145" y="31897"/>
                  </a:cubicBezTo>
                  <a:cubicBezTo>
                    <a:pt x="15681" y="27432"/>
                    <a:pt x="15538" y="23872"/>
                    <a:pt x="14490" y="19015"/>
                  </a:cubicBezTo>
                  <a:cubicBezTo>
                    <a:pt x="13359" y="13573"/>
                    <a:pt x="9930" y="9013"/>
                    <a:pt x="6251" y="5001"/>
                  </a:cubicBezTo>
                  <a:cubicBezTo>
                    <a:pt x="4763" y="3429"/>
                    <a:pt x="3060" y="2084"/>
                    <a:pt x="1250" y="881"/>
                  </a:cubicBezTo>
                  <a:cubicBezTo>
                    <a:pt x="834" y="584"/>
                    <a:pt x="417" y="28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23"/>
            <p:cNvSpPr/>
            <p:nvPr/>
          </p:nvSpPr>
          <p:spPr>
            <a:xfrm>
              <a:off x="6275475" y="2475125"/>
              <a:ext cx="102725" cy="443250"/>
            </a:xfrm>
            <a:custGeom>
              <a:rect b="b" l="l" r="r" t="t"/>
              <a:pathLst>
                <a:path extrusionOk="0" h="17730" w="4109">
                  <a:moveTo>
                    <a:pt x="0" y="1"/>
                  </a:moveTo>
                  <a:cubicBezTo>
                    <a:pt x="12" y="49"/>
                    <a:pt x="24" y="96"/>
                    <a:pt x="60" y="144"/>
                  </a:cubicBezTo>
                  <a:cubicBezTo>
                    <a:pt x="489" y="1275"/>
                    <a:pt x="834" y="2418"/>
                    <a:pt x="1215" y="3561"/>
                  </a:cubicBezTo>
                  <a:cubicBezTo>
                    <a:pt x="2025" y="5823"/>
                    <a:pt x="2822" y="9085"/>
                    <a:pt x="3037" y="11002"/>
                  </a:cubicBezTo>
                  <a:cubicBezTo>
                    <a:pt x="3310" y="12812"/>
                    <a:pt x="3406" y="15515"/>
                    <a:pt x="3096" y="17729"/>
                  </a:cubicBezTo>
                  <a:cubicBezTo>
                    <a:pt x="3763" y="15693"/>
                    <a:pt x="4108" y="13562"/>
                    <a:pt x="3989" y="11431"/>
                  </a:cubicBezTo>
                  <a:cubicBezTo>
                    <a:pt x="3822" y="8240"/>
                    <a:pt x="2918" y="5061"/>
                    <a:pt x="1322" y="2287"/>
                  </a:cubicBezTo>
                  <a:cubicBezTo>
                    <a:pt x="893" y="1525"/>
                    <a:pt x="429" y="7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23"/>
            <p:cNvSpPr/>
            <p:nvPr/>
          </p:nvSpPr>
          <p:spPr>
            <a:xfrm>
              <a:off x="5924825" y="2006325"/>
              <a:ext cx="534025" cy="829000"/>
            </a:xfrm>
            <a:custGeom>
              <a:rect b="b" l="l" r="r" t="t"/>
              <a:pathLst>
                <a:path extrusionOk="0" h="33160" w="21361">
                  <a:moveTo>
                    <a:pt x="1" y="1"/>
                  </a:moveTo>
                  <a:lnTo>
                    <a:pt x="1" y="1"/>
                  </a:lnTo>
                  <a:cubicBezTo>
                    <a:pt x="60" y="48"/>
                    <a:pt x="120" y="108"/>
                    <a:pt x="191" y="155"/>
                  </a:cubicBezTo>
                  <a:cubicBezTo>
                    <a:pt x="1251" y="977"/>
                    <a:pt x="2251" y="1870"/>
                    <a:pt x="3275" y="2727"/>
                  </a:cubicBezTo>
                  <a:cubicBezTo>
                    <a:pt x="4644" y="3870"/>
                    <a:pt x="6014" y="5025"/>
                    <a:pt x="7323" y="6228"/>
                  </a:cubicBezTo>
                  <a:cubicBezTo>
                    <a:pt x="9276" y="8037"/>
                    <a:pt x="11121" y="9966"/>
                    <a:pt x="12848" y="11990"/>
                  </a:cubicBezTo>
                  <a:cubicBezTo>
                    <a:pt x="14586" y="14086"/>
                    <a:pt x="16193" y="16276"/>
                    <a:pt x="17455" y="18920"/>
                  </a:cubicBezTo>
                  <a:cubicBezTo>
                    <a:pt x="18217" y="20587"/>
                    <a:pt x="18753" y="21849"/>
                    <a:pt x="19337" y="23694"/>
                  </a:cubicBezTo>
                  <a:cubicBezTo>
                    <a:pt x="19694" y="24873"/>
                    <a:pt x="19932" y="26099"/>
                    <a:pt x="20182" y="27302"/>
                  </a:cubicBezTo>
                  <a:cubicBezTo>
                    <a:pt x="20587" y="29326"/>
                    <a:pt x="20944" y="31124"/>
                    <a:pt x="20920" y="33159"/>
                  </a:cubicBezTo>
                  <a:cubicBezTo>
                    <a:pt x="21361" y="30957"/>
                    <a:pt x="21230" y="28695"/>
                    <a:pt x="20896" y="26528"/>
                  </a:cubicBezTo>
                  <a:cubicBezTo>
                    <a:pt x="20527" y="24039"/>
                    <a:pt x="19646" y="21658"/>
                    <a:pt x="18622" y="19384"/>
                  </a:cubicBezTo>
                  <a:cubicBezTo>
                    <a:pt x="17384" y="16550"/>
                    <a:pt x="15586" y="14002"/>
                    <a:pt x="13622" y="11657"/>
                  </a:cubicBezTo>
                  <a:cubicBezTo>
                    <a:pt x="11562" y="9228"/>
                    <a:pt x="9335" y="6942"/>
                    <a:pt x="6942" y="4858"/>
                  </a:cubicBezTo>
                  <a:cubicBezTo>
                    <a:pt x="5240" y="3358"/>
                    <a:pt x="3370" y="2072"/>
                    <a:pt x="1442" y="882"/>
                  </a:cubicBezTo>
                  <a:cubicBezTo>
                    <a:pt x="965" y="584"/>
                    <a:pt x="489" y="28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23"/>
            <p:cNvSpPr/>
            <p:nvPr/>
          </p:nvSpPr>
          <p:spPr>
            <a:xfrm>
              <a:off x="5903400" y="1843800"/>
              <a:ext cx="649225" cy="946875"/>
            </a:xfrm>
            <a:custGeom>
              <a:rect b="b" l="l" r="r" t="t"/>
              <a:pathLst>
                <a:path extrusionOk="0" h="37875" w="25969">
                  <a:moveTo>
                    <a:pt x="1" y="1"/>
                  </a:moveTo>
                  <a:lnTo>
                    <a:pt x="1" y="1"/>
                  </a:lnTo>
                  <a:cubicBezTo>
                    <a:pt x="1668" y="1299"/>
                    <a:pt x="3287" y="2656"/>
                    <a:pt x="4918" y="4001"/>
                  </a:cubicBezTo>
                  <a:cubicBezTo>
                    <a:pt x="6049" y="4930"/>
                    <a:pt x="7204" y="5835"/>
                    <a:pt x="8287" y="6799"/>
                  </a:cubicBezTo>
                  <a:cubicBezTo>
                    <a:pt x="12514" y="10550"/>
                    <a:pt x="15848" y="14348"/>
                    <a:pt x="18884" y="18682"/>
                  </a:cubicBezTo>
                  <a:cubicBezTo>
                    <a:pt x="20027" y="20349"/>
                    <a:pt x="21134" y="22063"/>
                    <a:pt x="22039" y="23873"/>
                  </a:cubicBezTo>
                  <a:cubicBezTo>
                    <a:pt x="23063" y="26004"/>
                    <a:pt x="23789" y="27778"/>
                    <a:pt x="24528" y="30159"/>
                  </a:cubicBezTo>
                  <a:cubicBezTo>
                    <a:pt x="24920" y="31386"/>
                    <a:pt x="25242" y="33398"/>
                    <a:pt x="25313" y="34100"/>
                  </a:cubicBezTo>
                  <a:cubicBezTo>
                    <a:pt x="25456" y="35350"/>
                    <a:pt x="25623" y="36612"/>
                    <a:pt x="25623" y="37875"/>
                  </a:cubicBezTo>
                  <a:cubicBezTo>
                    <a:pt x="25837" y="36863"/>
                    <a:pt x="25897" y="35815"/>
                    <a:pt x="25932" y="34767"/>
                  </a:cubicBezTo>
                  <a:cubicBezTo>
                    <a:pt x="25968" y="33565"/>
                    <a:pt x="25932" y="32338"/>
                    <a:pt x="25742" y="31148"/>
                  </a:cubicBezTo>
                  <a:cubicBezTo>
                    <a:pt x="25480" y="29588"/>
                    <a:pt x="24897" y="28100"/>
                    <a:pt x="24325" y="26623"/>
                  </a:cubicBezTo>
                  <a:cubicBezTo>
                    <a:pt x="22515" y="21730"/>
                    <a:pt x="19539" y="17503"/>
                    <a:pt x="16336" y="13824"/>
                  </a:cubicBezTo>
                  <a:cubicBezTo>
                    <a:pt x="13991" y="11169"/>
                    <a:pt x="11550" y="8585"/>
                    <a:pt x="8871" y="6264"/>
                  </a:cubicBezTo>
                  <a:cubicBezTo>
                    <a:pt x="6144" y="3858"/>
                    <a:pt x="3192" y="202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23"/>
            <p:cNvSpPr/>
            <p:nvPr/>
          </p:nvSpPr>
          <p:spPr>
            <a:xfrm>
              <a:off x="5970075" y="1809875"/>
              <a:ext cx="676600" cy="900125"/>
            </a:xfrm>
            <a:custGeom>
              <a:rect b="b" l="l" r="r" t="t"/>
              <a:pathLst>
                <a:path extrusionOk="0" h="36005" w="27064">
                  <a:moveTo>
                    <a:pt x="1" y="1"/>
                  </a:moveTo>
                  <a:lnTo>
                    <a:pt x="1" y="1"/>
                  </a:lnTo>
                  <a:cubicBezTo>
                    <a:pt x="2263" y="1644"/>
                    <a:pt x="4346" y="3430"/>
                    <a:pt x="6632" y="5251"/>
                  </a:cubicBezTo>
                  <a:cubicBezTo>
                    <a:pt x="11466" y="9145"/>
                    <a:pt x="16074" y="13383"/>
                    <a:pt x="19872" y="18324"/>
                  </a:cubicBezTo>
                  <a:cubicBezTo>
                    <a:pt x="22122" y="21325"/>
                    <a:pt x="24135" y="25599"/>
                    <a:pt x="25278" y="29468"/>
                  </a:cubicBezTo>
                  <a:cubicBezTo>
                    <a:pt x="25921" y="31588"/>
                    <a:pt x="26575" y="33683"/>
                    <a:pt x="27028" y="35838"/>
                  </a:cubicBezTo>
                  <a:cubicBezTo>
                    <a:pt x="27049" y="35891"/>
                    <a:pt x="27061" y="35943"/>
                    <a:pt x="27063" y="35988"/>
                  </a:cubicBezTo>
                  <a:lnTo>
                    <a:pt x="27063" y="35988"/>
                  </a:lnTo>
                  <a:cubicBezTo>
                    <a:pt x="27051" y="35577"/>
                    <a:pt x="27039" y="35178"/>
                    <a:pt x="27016" y="34767"/>
                  </a:cubicBezTo>
                  <a:cubicBezTo>
                    <a:pt x="26945" y="33278"/>
                    <a:pt x="26814" y="31790"/>
                    <a:pt x="26516" y="30338"/>
                  </a:cubicBezTo>
                  <a:cubicBezTo>
                    <a:pt x="26159" y="28552"/>
                    <a:pt x="25516" y="26849"/>
                    <a:pt x="24837" y="25182"/>
                  </a:cubicBezTo>
                  <a:cubicBezTo>
                    <a:pt x="23980" y="23194"/>
                    <a:pt x="23027" y="21241"/>
                    <a:pt x="21825" y="19443"/>
                  </a:cubicBezTo>
                  <a:cubicBezTo>
                    <a:pt x="20741" y="17753"/>
                    <a:pt x="19444" y="16229"/>
                    <a:pt x="18122" y="14740"/>
                  </a:cubicBezTo>
                  <a:cubicBezTo>
                    <a:pt x="16610" y="13038"/>
                    <a:pt x="15038" y="11407"/>
                    <a:pt x="13359" y="9883"/>
                  </a:cubicBezTo>
                  <a:cubicBezTo>
                    <a:pt x="9097" y="6085"/>
                    <a:pt x="5120" y="2620"/>
                    <a:pt x="1" y="1"/>
                  </a:cubicBezTo>
                  <a:close/>
                  <a:moveTo>
                    <a:pt x="27063" y="35988"/>
                  </a:moveTo>
                  <a:cubicBezTo>
                    <a:pt x="27063" y="35993"/>
                    <a:pt x="27063" y="35999"/>
                    <a:pt x="27064" y="36005"/>
                  </a:cubicBezTo>
                  <a:cubicBezTo>
                    <a:pt x="27064" y="35999"/>
                    <a:pt x="27063" y="35994"/>
                    <a:pt x="27063" y="3598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23"/>
            <p:cNvSpPr/>
            <p:nvPr/>
          </p:nvSpPr>
          <p:spPr>
            <a:xfrm>
              <a:off x="5905500" y="2114975"/>
              <a:ext cx="336375" cy="305125"/>
            </a:xfrm>
            <a:custGeom>
              <a:rect b="b" l="l" r="r" t="t"/>
              <a:pathLst>
                <a:path extrusionOk="0" h="12205" w="13455">
                  <a:moveTo>
                    <a:pt x="0" y="0"/>
                  </a:moveTo>
                  <a:lnTo>
                    <a:pt x="0" y="0"/>
                  </a:lnTo>
                  <a:cubicBezTo>
                    <a:pt x="310" y="239"/>
                    <a:pt x="583" y="453"/>
                    <a:pt x="869" y="655"/>
                  </a:cubicBezTo>
                  <a:cubicBezTo>
                    <a:pt x="2727" y="2191"/>
                    <a:pt x="4512" y="3834"/>
                    <a:pt x="6370" y="5358"/>
                  </a:cubicBezTo>
                  <a:cubicBezTo>
                    <a:pt x="7263" y="6108"/>
                    <a:pt x="8084" y="6930"/>
                    <a:pt x="8930" y="7716"/>
                  </a:cubicBezTo>
                  <a:cubicBezTo>
                    <a:pt x="10489" y="9156"/>
                    <a:pt x="12013" y="10645"/>
                    <a:pt x="13454" y="12204"/>
                  </a:cubicBezTo>
                  <a:cubicBezTo>
                    <a:pt x="11847" y="9442"/>
                    <a:pt x="9811" y="6942"/>
                    <a:pt x="7370" y="4870"/>
                  </a:cubicBezTo>
                  <a:cubicBezTo>
                    <a:pt x="5334" y="3084"/>
                    <a:pt x="3072" y="1548"/>
                    <a:pt x="655" y="346"/>
                  </a:cubicBezTo>
                  <a:cubicBezTo>
                    <a:pt x="429" y="227"/>
                    <a:pt x="226" y="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23"/>
            <p:cNvSpPr/>
            <p:nvPr/>
          </p:nvSpPr>
          <p:spPr>
            <a:xfrm>
              <a:off x="5931075" y="2370950"/>
              <a:ext cx="286375" cy="519450"/>
            </a:xfrm>
            <a:custGeom>
              <a:rect b="b" l="l" r="r" t="t"/>
              <a:pathLst>
                <a:path extrusionOk="0" h="20778" w="11455">
                  <a:moveTo>
                    <a:pt x="1" y="1"/>
                  </a:moveTo>
                  <a:lnTo>
                    <a:pt x="1" y="13"/>
                  </a:lnTo>
                  <a:cubicBezTo>
                    <a:pt x="144" y="287"/>
                    <a:pt x="180" y="560"/>
                    <a:pt x="168" y="787"/>
                  </a:cubicBezTo>
                  <a:cubicBezTo>
                    <a:pt x="394" y="1120"/>
                    <a:pt x="561" y="1477"/>
                    <a:pt x="680" y="1846"/>
                  </a:cubicBezTo>
                  <a:cubicBezTo>
                    <a:pt x="3990" y="4632"/>
                    <a:pt x="6478" y="7978"/>
                    <a:pt x="8490" y="12217"/>
                  </a:cubicBezTo>
                  <a:cubicBezTo>
                    <a:pt x="9526" y="14574"/>
                    <a:pt x="10705" y="17610"/>
                    <a:pt x="10990" y="20777"/>
                  </a:cubicBezTo>
                  <a:cubicBezTo>
                    <a:pt x="11455" y="16193"/>
                    <a:pt x="9966" y="12348"/>
                    <a:pt x="7764" y="8669"/>
                  </a:cubicBezTo>
                  <a:cubicBezTo>
                    <a:pt x="6180" y="5954"/>
                    <a:pt x="4132" y="3513"/>
                    <a:pt x="1787" y="1430"/>
                  </a:cubicBezTo>
                  <a:cubicBezTo>
                    <a:pt x="1215" y="941"/>
                    <a:pt x="620" y="46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23"/>
            <p:cNvSpPr/>
            <p:nvPr/>
          </p:nvSpPr>
          <p:spPr>
            <a:xfrm>
              <a:off x="4271050" y="2283450"/>
              <a:ext cx="473600" cy="357200"/>
            </a:xfrm>
            <a:custGeom>
              <a:rect b="b" l="l" r="r" t="t"/>
              <a:pathLst>
                <a:path extrusionOk="0" h="14288" w="18944">
                  <a:moveTo>
                    <a:pt x="18944" y="0"/>
                  </a:moveTo>
                  <a:lnTo>
                    <a:pt x="18944" y="0"/>
                  </a:lnTo>
                  <a:cubicBezTo>
                    <a:pt x="18122" y="322"/>
                    <a:pt x="17324" y="655"/>
                    <a:pt x="16515" y="1012"/>
                  </a:cubicBezTo>
                  <a:cubicBezTo>
                    <a:pt x="15062" y="1667"/>
                    <a:pt x="13622" y="2382"/>
                    <a:pt x="12229" y="3203"/>
                  </a:cubicBezTo>
                  <a:cubicBezTo>
                    <a:pt x="10705" y="4132"/>
                    <a:pt x="9252" y="5168"/>
                    <a:pt x="7823" y="6251"/>
                  </a:cubicBezTo>
                  <a:cubicBezTo>
                    <a:pt x="4835" y="8501"/>
                    <a:pt x="1918" y="11037"/>
                    <a:pt x="1" y="14288"/>
                  </a:cubicBezTo>
                  <a:cubicBezTo>
                    <a:pt x="1715" y="12109"/>
                    <a:pt x="3858" y="10323"/>
                    <a:pt x="5966" y="8537"/>
                  </a:cubicBezTo>
                  <a:cubicBezTo>
                    <a:pt x="7609" y="7227"/>
                    <a:pt x="9121" y="6049"/>
                    <a:pt x="10966" y="4799"/>
                  </a:cubicBezTo>
                  <a:cubicBezTo>
                    <a:pt x="12645" y="3703"/>
                    <a:pt x="14407" y="2715"/>
                    <a:pt x="16134" y="1679"/>
                  </a:cubicBezTo>
                  <a:cubicBezTo>
                    <a:pt x="17015" y="1131"/>
                    <a:pt x="17908" y="619"/>
                    <a:pt x="18801" y="96"/>
                  </a:cubicBezTo>
                  <a:cubicBezTo>
                    <a:pt x="18836" y="72"/>
                    <a:pt x="18896" y="36"/>
                    <a:pt x="18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23"/>
            <p:cNvSpPr/>
            <p:nvPr/>
          </p:nvSpPr>
          <p:spPr>
            <a:xfrm>
              <a:off x="4777075" y="2116650"/>
              <a:ext cx="594450" cy="142125"/>
            </a:xfrm>
            <a:custGeom>
              <a:rect b="b" l="l" r="r" t="t"/>
              <a:pathLst>
                <a:path extrusionOk="0" h="5685" w="23778">
                  <a:moveTo>
                    <a:pt x="20684" y="0"/>
                  </a:moveTo>
                  <a:cubicBezTo>
                    <a:pt x="19574" y="0"/>
                    <a:pt x="18462" y="48"/>
                    <a:pt x="17348" y="148"/>
                  </a:cubicBezTo>
                  <a:cubicBezTo>
                    <a:pt x="14728" y="326"/>
                    <a:pt x="12145" y="743"/>
                    <a:pt x="9609" y="1457"/>
                  </a:cubicBezTo>
                  <a:cubicBezTo>
                    <a:pt x="8097" y="1874"/>
                    <a:pt x="6573" y="2303"/>
                    <a:pt x="5132" y="2910"/>
                  </a:cubicBezTo>
                  <a:cubicBezTo>
                    <a:pt x="3334" y="3660"/>
                    <a:pt x="1632" y="4636"/>
                    <a:pt x="0" y="5684"/>
                  </a:cubicBezTo>
                  <a:cubicBezTo>
                    <a:pt x="2429" y="4565"/>
                    <a:pt x="4775" y="3589"/>
                    <a:pt x="7382" y="2815"/>
                  </a:cubicBezTo>
                  <a:cubicBezTo>
                    <a:pt x="9621" y="2124"/>
                    <a:pt x="11895" y="1529"/>
                    <a:pt x="14216" y="1184"/>
                  </a:cubicBezTo>
                  <a:cubicBezTo>
                    <a:pt x="16019" y="929"/>
                    <a:pt x="18561" y="743"/>
                    <a:pt x="20722" y="743"/>
                  </a:cubicBezTo>
                  <a:cubicBezTo>
                    <a:pt x="20788" y="743"/>
                    <a:pt x="20854" y="743"/>
                    <a:pt x="20920" y="743"/>
                  </a:cubicBezTo>
                  <a:cubicBezTo>
                    <a:pt x="21872" y="755"/>
                    <a:pt x="22825" y="826"/>
                    <a:pt x="23777" y="910"/>
                  </a:cubicBezTo>
                  <a:cubicBezTo>
                    <a:pt x="23753" y="767"/>
                    <a:pt x="23718" y="624"/>
                    <a:pt x="23706" y="493"/>
                  </a:cubicBezTo>
                  <a:cubicBezTo>
                    <a:pt x="23682" y="374"/>
                    <a:pt x="23682" y="231"/>
                    <a:pt x="23682" y="112"/>
                  </a:cubicBezTo>
                  <a:cubicBezTo>
                    <a:pt x="22683" y="39"/>
                    <a:pt x="21684" y="0"/>
                    <a:pt x="206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23"/>
            <p:cNvSpPr/>
            <p:nvPr/>
          </p:nvSpPr>
          <p:spPr>
            <a:xfrm>
              <a:off x="4249325" y="2332850"/>
              <a:ext cx="283700" cy="255125"/>
            </a:xfrm>
            <a:custGeom>
              <a:rect b="b" l="l" r="r" t="t"/>
              <a:pathLst>
                <a:path extrusionOk="0" h="10205" w="11348">
                  <a:moveTo>
                    <a:pt x="11347" y="1"/>
                  </a:moveTo>
                  <a:lnTo>
                    <a:pt x="11347" y="1"/>
                  </a:lnTo>
                  <a:cubicBezTo>
                    <a:pt x="11133" y="132"/>
                    <a:pt x="10907" y="251"/>
                    <a:pt x="10704" y="382"/>
                  </a:cubicBezTo>
                  <a:cubicBezTo>
                    <a:pt x="8621" y="1632"/>
                    <a:pt x="6656" y="3073"/>
                    <a:pt x="4870" y="4716"/>
                  </a:cubicBezTo>
                  <a:cubicBezTo>
                    <a:pt x="3096" y="6394"/>
                    <a:pt x="1477" y="8252"/>
                    <a:pt x="1" y="10204"/>
                  </a:cubicBezTo>
                  <a:cubicBezTo>
                    <a:pt x="3430" y="6787"/>
                    <a:pt x="7049" y="3525"/>
                    <a:pt x="10776" y="441"/>
                  </a:cubicBezTo>
                  <a:cubicBezTo>
                    <a:pt x="10978" y="298"/>
                    <a:pt x="11157" y="144"/>
                    <a:pt x="11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23"/>
            <p:cNvSpPr/>
            <p:nvPr/>
          </p:nvSpPr>
          <p:spPr>
            <a:xfrm>
              <a:off x="4576750" y="2045925"/>
              <a:ext cx="540875" cy="246775"/>
            </a:xfrm>
            <a:custGeom>
              <a:rect b="b" l="l" r="r" t="t"/>
              <a:pathLst>
                <a:path extrusionOk="0" h="9871" w="21635">
                  <a:moveTo>
                    <a:pt x="21634" y="0"/>
                  </a:moveTo>
                  <a:lnTo>
                    <a:pt x="21634" y="0"/>
                  </a:lnTo>
                  <a:cubicBezTo>
                    <a:pt x="21253" y="84"/>
                    <a:pt x="20896" y="191"/>
                    <a:pt x="20527" y="298"/>
                  </a:cubicBezTo>
                  <a:cubicBezTo>
                    <a:pt x="16312" y="1429"/>
                    <a:pt x="12181" y="2917"/>
                    <a:pt x="8216" y="4775"/>
                  </a:cubicBezTo>
                  <a:cubicBezTo>
                    <a:pt x="6704" y="5501"/>
                    <a:pt x="5192" y="6275"/>
                    <a:pt x="3763" y="7168"/>
                  </a:cubicBezTo>
                  <a:cubicBezTo>
                    <a:pt x="2477" y="8001"/>
                    <a:pt x="1239" y="8942"/>
                    <a:pt x="1" y="9870"/>
                  </a:cubicBezTo>
                  <a:cubicBezTo>
                    <a:pt x="3322" y="7942"/>
                    <a:pt x="6692" y="6096"/>
                    <a:pt x="10192" y="4572"/>
                  </a:cubicBezTo>
                  <a:cubicBezTo>
                    <a:pt x="11728" y="3882"/>
                    <a:pt x="13728" y="3155"/>
                    <a:pt x="15538" y="2465"/>
                  </a:cubicBezTo>
                  <a:cubicBezTo>
                    <a:pt x="17146" y="1858"/>
                    <a:pt x="18729" y="1191"/>
                    <a:pt x="20313" y="536"/>
                  </a:cubicBezTo>
                  <a:cubicBezTo>
                    <a:pt x="20753" y="357"/>
                    <a:pt x="21194" y="179"/>
                    <a:pt x="216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23"/>
            <p:cNvSpPr/>
            <p:nvPr/>
          </p:nvSpPr>
          <p:spPr>
            <a:xfrm>
              <a:off x="5178900" y="2023250"/>
              <a:ext cx="223875" cy="24175"/>
            </a:xfrm>
            <a:custGeom>
              <a:rect b="b" l="l" r="r" t="t"/>
              <a:pathLst>
                <a:path extrusionOk="0" h="967" w="8955">
                  <a:moveTo>
                    <a:pt x="6005" y="1"/>
                  </a:moveTo>
                  <a:cubicBezTo>
                    <a:pt x="3989" y="1"/>
                    <a:pt x="1984" y="222"/>
                    <a:pt x="1" y="574"/>
                  </a:cubicBezTo>
                  <a:cubicBezTo>
                    <a:pt x="345" y="566"/>
                    <a:pt x="697" y="562"/>
                    <a:pt x="1055" y="562"/>
                  </a:cubicBezTo>
                  <a:cubicBezTo>
                    <a:pt x="3453" y="562"/>
                    <a:pt x="6138" y="728"/>
                    <a:pt x="8561" y="967"/>
                  </a:cubicBezTo>
                  <a:cubicBezTo>
                    <a:pt x="8597" y="645"/>
                    <a:pt x="8716" y="348"/>
                    <a:pt x="8954" y="121"/>
                  </a:cubicBezTo>
                  <a:cubicBezTo>
                    <a:pt x="8085" y="38"/>
                    <a:pt x="7192" y="2"/>
                    <a:pt x="6311" y="2"/>
                  </a:cubicBezTo>
                  <a:cubicBezTo>
                    <a:pt x="6209" y="1"/>
                    <a:pt x="6107" y="1"/>
                    <a:pt x="6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23"/>
            <p:cNvSpPr/>
            <p:nvPr/>
          </p:nvSpPr>
          <p:spPr>
            <a:xfrm>
              <a:off x="4173425" y="2106650"/>
              <a:ext cx="597425" cy="421200"/>
            </a:xfrm>
            <a:custGeom>
              <a:rect b="b" l="l" r="r" t="t"/>
              <a:pathLst>
                <a:path extrusionOk="0" h="16848" w="23897">
                  <a:moveTo>
                    <a:pt x="23896" y="0"/>
                  </a:moveTo>
                  <a:lnTo>
                    <a:pt x="23896" y="0"/>
                  </a:lnTo>
                  <a:cubicBezTo>
                    <a:pt x="23015" y="333"/>
                    <a:pt x="22146" y="691"/>
                    <a:pt x="21277" y="1048"/>
                  </a:cubicBezTo>
                  <a:cubicBezTo>
                    <a:pt x="17705" y="2477"/>
                    <a:pt x="14193" y="4763"/>
                    <a:pt x="10978" y="7060"/>
                  </a:cubicBezTo>
                  <a:cubicBezTo>
                    <a:pt x="6966" y="9906"/>
                    <a:pt x="3239" y="13121"/>
                    <a:pt x="1" y="16847"/>
                  </a:cubicBezTo>
                  <a:cubicBezTo>
                    <a:pt x="1775" y="15311"/>
                    <a:pt x="3561" y="13823"/>
                    <a:pt x="5358" y="12335"/>
                  </a:cubicBezTo>
                  <a:cubicBezTo>
                    <a:pt x="7240" y="10739"/>
                    <a:pt x="8895" y="9382"/>
                    <a:pt x="10776" y="8037"/>
                  </a:cubicBezTo>
                  <a:cubicBezTo>
                    <a:pt x="14050" y="5596"/>
                    <a:pt x="17586" y="3572"/>
                    <a:pt x="21122" y="1572"/>
                  </a:cubicBezTo>
                  <a:cubicBezTo>
                    <a:pt x="22051" y="1036"/>
                    <a:pt x="22956" y="512"/>
                    <a:pt x="238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23"/>
            <p:cNvSpPr/>
            <p:nvPr/>
          </p:nvSpPr>
          <p:spPr>
            <a:xfrm>
              <a:off x="4847325" y="1950000"/>
              <a:ext cx="565275" cy="111425"/>
            </a:xfrm>
            <a:custGeom>
              <a:rect b="b" l="l" r="r" t="t"/>
              <a:pathLst>
                <a:path extrusionOk="0" h="4457" w="22611">
                  <a:moveTo>
                    <a:pt x="20367" y="0"/>
                  </a:moveTo>
                  <a:cubicBezTo>
                    <a:pt x="18370" y="0"/>
                    <a:pt x="16382" y="121"/>
                    <a:pt x="14395" y="337"/>
                  </a:cubicBezTo>
                  <a:cubicBezTo>
                    <a:pt x="11907" y="575"/>
                    <a:pt x="9418" y="932"/>
                    <a:pt x="7013" y="1587"/>
                  </a:cubicBezTo>
                  <a:cubicBezTo>
                    <a:pt x="4584" y="2266"/>
                    <a:pt x="2239" y="3254"/>
                    <a:pt x="0" y="4456"/>
                  </a:cubicBezTo>
                  <a:cubicBezTo>
                    <a:pt x="3870" y="3099"/>
                    <a:pt x="8382" y="1825"/>
                    <a:pt x="12097" y="1361"/>
                  </a:cubicBezTo>
                  <a:cubicBezTo>
                    <a:pt x="14514" y="1087"/>
                    <a:pt x="16919" y="849"/>
                    <a:pt x="19348" y="825"/>
                  </a:cubicBezTo>
                  <a:cubicBezTo>
                    <a:pt x="19490" y="823"/>
                    <a:pt x="19633" y="823"/>
                    <a:pt x="19775" y="823"/>
                  </a:cubicBezTo>
                  <a:cubicBezTo>
                    <a:pt x="20714" y="823"/>
                    <a:pt x="21647" y="855"/>
                    <a:pt x="22598" y="896"/>
                  </a:cubicBezTo>
                  <a:lnTo>
                    <a:pt x="22598" y="742"/>
                  </a:lnTo>
                  <a:lnTo>
                    <a:pt x="22598" y="111"/>
                  </a:lnTo>
                  <a:cubicBezTo>
                    <a:pt x="22598" y="87"/>
                    <a:pt x="22598" y="63"/>
                    <a:pt x="22610" y="51"/>
                  </a:cubicBezTo>
                  <a:cubicBezTo>
                    <a:pt x="22503" y="51"/>
                    <a:pt x="22420" y="51"/>
                    <a:pt x="22313" y="39"/>
                  </a:cubicBezTo>
                  <a:cubicBezTo>
                    <a:pt x="21663" y="13"/>
                    <a:pt x="21015" y="0"/>
                    <a:pt x="20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23"/>
            <p:cNvSpPr/>
            <p:nvPr/>
          </p:nvSpPr>
          <p:spPr>
            <a:xfrm>
              <a:off x="4124025" y="2032825"/>
              <a:ext cx="598600" cy="455425"/>
            </a:xfrm>
            <a:custGeom>
              <a:rect b="b" l="l" r="r" t="t"/>
              <a:pathLst>
                <a:path extrusionOk="0" h="18217" w="23944">
                  <a:moveTo>
                    <a:pt x="23944" y="0"/>
                  </a:moveTo>
                  <a:lnTo>
                    <a:pt x="23944" y="0"/>
                  </a:lnTo>
                  <a:cubicBezTo>
                    <a:pt x="23170" y="346"/>
                    <a:pt x="22396" y="703"/>
                    <a:pt x="21622" y="1036"/>
                  </a:cubicBezTo>
                  <a:cubicBezTo>
                    <a:pt x="19764" y="1834"/>
                    <a:pt x="17967" y="2739"/>
                    <a:pt x="16264" y="3846"/>
                  </a:cubicBezTo>
                  <a:cubicBezTo>
                    <a:pt x="14085" y="5287"/>
                    <a:pt x="11954" y="6846"/>
                    <a:pt x="9918" y="8513"/>
                  </a:cubicBezTo>
                  <a:cubicBezTo>
                    <a:pt x="6310" y="11430"/>
                    <a:pt x="2810" y="14514"/>
                    <a:pt x="0" y="18217"/>
                  </a:cubicBezTo>
                  <a:cubicBezTo>
                    <a:pt x="1429" y="16776"/>
                    <a:pt x="2929" y="15407"/>
                    <a:pt x="4453" y="14062"/>
                  </a:cubicBezTo>
                  <a:cubicBezTo>
                    <a:pt x="6620" y="12085"/>
                    <a:pt x="9406" y="9716"/>
                    <a:pt x="11478" y="8144"/>
                  </a:cubicBezTo>
                  <a:cubicBezTo>
                    <a:pt x="13121" y="6894"/>
                    <a:pt x="14835" y="5703"/>
                    <a:pt x="16562" y="4560"/>
                  </a:cubicBezTo>
                  <a:cubicBezTo>
                    <a:pt x="18086" y="3572"/>
                    <a:pt x="19634" y="2655"/>
                    <a:pt x="21146" y="1679"/>
                  </a:cubicBezTo>
                  <a:cubicBezTo>
                    <a:pt x="22074" y="1108"/>
                    <a:pt x="23015" y="548"/>
                    <a:pt x="23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23"/>
            <p:cNvSpPr/>
            <p:nvPr/>
          </p:nvSpPr>
          <p:spPr>
            <a:xfrm>
              <a:off x="4793750" y="1879450"/>
              <a:ext cx="1003725" cy="114400"/>
            </a:xfrm>
            <a:custGeom>
              <a:rect b="b" l="l" r="r" t="t"/>
              <a:pathLst>
                <a:path extrusionOk="0" h="4576" w="40149">
                  <a:moveTo>
                    <a:pt x="21524" y="1"/>
                  </a:moveTo>
                  <a:cubicBezTo>
                    <a:pt x="20381" y="1"/>
                    <a:pt x="19237" y="36"/>
                    <a:pt x="18098" y="99"/>
                  </a:cubicBezTo>
                  <a:cubicBezTo>
                    <a:pt x="14835" y="230"/>
                    <a:pt x="11609" y="647"/>
                    <a:pt x="8442" y="1420"/>
                  </a:cubicBezTo>
                  <a:cubicBezTo>
                    <a:pt x="5525" y="2111"/>
                    <a:pt x="2620" y="3087"/>
                    <a:pt x="0" y="4576"/>
                  </a:cubicBezTo>
                  <a:cubicBezTo>
                    <a:pt x="1881" y="3873"/>
                    <a:pt x="3810" y="3397"/>
                    <a:pt x="5751" y="2921"/>
                  </a:cubicBezTo>
                  <a:cubicBezTo>
                    <a:pt x="8013" y="2349"/>
                    <a:pt x="10287" y="1790"/>
                    <a:pt x="12609" y="1444"/>
                  </a:cubicBezTo>
                  <a:cubicBezTo>
                    <a:pt x="15140" y="1093"/>
                    <a:pt x="18194" y="893"/>
                    <a:pt x="21148" y="893"/>
                  </a:cubicBezTo>
                  <a:cubicBezTo>
                    <a:pt x="22002" y="893"/>
                    <a:pt x="22848" y="909"/>
                    <a:pt x="23670" y="944"/>
                  </a:cubicBezTo>
                  <a:cubicBezTo>
                    <a:pt x="26563" y="1111"/>
                    <a:pt x="29028" y="1432"/>
                    <a:pt x="31718" y="1944"/>
                  </a:cubicBezTo>
                  <a:cubicBezTo>
                    <a:pt x="31811" y="1833"/>
                    <a:pt x="31947" y="1758"/>
                    <a:pt x="32109" y="1758"/>
                  </a:cubicBezTo>
                  <a:cubicBezTo>
                    <a:pt x="32155" y="1758"/>
                    <a:pt x="32204" y="1764"/>
                    <a:pt x="32254" y="1778"/>
                  </a:cubicBezTo>
                  <a:cubicBezTo>
                    <a:pt x="33683" y="2087"/>
                    <a:pt x="35183" y="2349"/>
                    <a:pt x="36552" y="2909"/>
                  </a:cubicBezTo>
                  <a:cubicBezTo>
                    <a:pt x="37695" y="3147"/>
                    <a:pt x="38850" y="3385"/>
                    <a:pt x="39969" y="3647"/>
                  </a:cubicBezTo>
                  <a:lnTo>
                    <a:pt x="40148" y="3695"/>
                  </a:lnTo>
                  <a:cubicBezTo>
                    <a:pt x="40053" y="3647"/>
                    <a:pt x="39946" y="3587"/>
                    <a:pt x="39838" y="3552"/>
                  </a:cubicBezTo>
                  <a:cubicBezTo>
                    <a:pt x="38267" y="2802"/>
                    <a:pt x="36612" y="2206"/>
                    <a:pt x="34933" y="1718"/>
                  </a:cubicBezTo>
                  <a:cubicBezTo>
                    <a:pt x="32195" y="968"/>
                    <a:pt x="29361" y="539"/>
                    <a:pt x="26539" y="254"/>
                  </a:cubicBezTo>
                  <a:cubicBezTo>
                    <a:pt x="24876" y="77"/>
                    <a:pt x="23200" y="1"/>
                    <a:pt x="215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23"/>
            <p:cNvSpPr/>
            <p:nvPr/>
          </p:nvSpPr>
          <p:spPr>
            <a:xfrm>
              <a:off x="5305425" y="1803325"/>
              <a:ext cx="543225" cy="117600"/>
            </a:xfrm>
            <a:custGeom>
              <a:rect b="b" l="l" r="r" t="t"/>
              <a:pathLst>
                <a:path extrusionOk="0" h="4704" w="21729">
                  <a:moveTo>
                    <a:pt x="0" y="1"/>
                  </a:moveTo>
                  <a:cubicBezTo>
                    <a:pt x="476" y="60"/>
                    <a:pt x="941" y="132"/>
                    <a:pt x="1417" y="203"/>
                  </a:cubicBezTo>
                  <a:cubicBezTo>
                    <a:pt x="4346" y="715"/>
                    <a:pt x="7275" y="1144"/>
                    <a:pt x="10204" y="1667"/>
                  </a:cubicBezTo>
                  <a:cubicBezTo>
                    <a:pt x="14097" y="2465"/>
                    <a:pt x="17978" y="3394"/>
                    <a:pt x="21729" y="4704"/>
                  </a:cubicBezTo>
                  <a:cubicBezTo>
                    <a:pt x="18800" y="3120"/>
                    <a:pt x="15597" y="2156"/>
                    <a:pt x="12347" y="1477"/>
                  </a:cubicBezTo>
                  <a:cubicBezTo>
                    <a:pt x="8644" y="620"/>
                    <a:pt x="4870" y="132"/>
                    <a:pt x="1060" y="13"/>
                  </a:cubicBezTo>
                  <a:cubicBezTo>
                    <a:pt x="702" y="1"/>
                    <a:pt x="34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23"/>
            <p:cNvSpPr/>
            <p:nvPr/>
          </p:nvSpPr>
          <p:spPr>
            <a:xfrm>
              <a:off x="4311550" y="1798500"/>
              <a:ext cx="916500" cy="396875"/>
            </a:xfrm>
            <a:custGeom>
              <a:rect b="b" l="l" r="r" t="t"/>
              <a:pathLst>
                <a:path extrusionOk="0" h="15875" w="36660">
                  <a:moveTo>
                    <a:pt x="35416" y="1"/>
                  </a:moveTo>
                  <a:cubicBezTo>
                    <a:pt x="31620" y="1"/>
                    <a:pt x="27898" y="1037"/>
                    <a:pt x="24301" y="2218"/>
                  </a:cubicBezTo>
                  <a:cubicBezTo>
                    <a:pt x="20050" y="3635"/>
                    <a:pt x="15907" y="5420"/>
                    <a:pt x="11942" y="7528"/>
                  </a:cubicBezTo>
                  <a:cubicBezTo>
                    <a:pt x="9168" y="9028"/>
                    <a:pt x="6429" y="10635"/>
                    <a:pt x="3917" y="12528"/>
                  </a:cubicBezTo>
                  <a:cubicBezTo>
                    <a:pt x="2548" y="13552"/>
                    <a:pt x="1286" y="14731"/>
                    <a:pt x="0" y="15874"/>
                  </a:cubicBezTo>
                  <a:cubicBezTo>
                    <a:pt x="71" y="15850"/>
                    <a:pt x="131" y="15791"/>
                    <a:pt x="214" y="15743"/>
                  </a:cubicBezTo>
                  <a:cubicBezTo>
                    <a:pt x="1786" y="14683"/>
                    <a:pt x="3370" y="13755"/>
                    <a:pt x="4953" y="12648"/>
                  </a:cubicBezTo>
                  <a:cubicBezTo>
                    <a:pt x="11323" y="8314"/>
                    <a:pt x="18026" y="4968"/>
                    <a:pt x="25194" y="2682"/>
                  </a:cubicBezTo>
                  <a:cubicBezTo>
                    <a:pt x="26896" y="2122"/>
                    <a:pt x="28611" y="1670"/>
                    <a:pt x="30337" y="1218"/>
                  </a:cubicBezTo>
                  <a:cubicBezTo>
                    <a:pt x="32433" y="682"/>
                    <a:pt x="34540" y="229"/>
                    <a:pt x="36659" y="39"/>
                  </a:cubicBezTo>
                  <a:cubicBezTo>
                    <a:pt x="36244" y="13"/>
                    <a:pt x="35830" y="1"/>
                    <a:pt x="354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23"/>
            <p:cNvSpPr/>
            <p:nvPr/>
          </p:nvSpPr>
          <p:spPr>
            <a:xfrm>
              <a:off x="4119550" y="2236425"/>
              <a:ext cx="137850" cy="127700"/>
            </a:xfrm>
            <a:custGeom>
              <a:rect b="b" l="l" r="r" t="t"/>
              <a:pathLst>
                <a:path extrusionOk="0" h="5108" w="5514">
                  <a:moveTo>
                    <a:pt x="5513" y="0"/>
                  </a:moveTo>
                  <a:cubicBezTo>
                    <a:pt x="3382" y="1334"/>
                    <a:pt x="1489" y="3060"/>
                    <a:pt x="1" y="5108"/>
                  </a:cubicBezTo>
                  <a:cubicBezTo>
                    <a:pt x="1822" y="3655"/>
                    <a:pt x="3775" y="1738"/>
                    <a:pt x="55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23"/>
            <p:cNvSpPr/>
            <p:nvPr/>
          </p:nvSpPr>
          <p:spPr>
            <a:xfrm>
              <a:off x="4020725" y="1968825"/>
              <a:ext cx="468250" cy="423000"/>
            </a:xfrm>
            <a:custGeom>
              <a:rect b="b" l="l" r="r" t="t"/>
              <a:pathLst>
                <a:path extrusionOk="0" h="16920" w="18730">
                  <a:moveTo>
                    <a:pt x="18729" y="0"/>
                  </a:moveTo>
                  <a:lnTo>
                    <a:pt x="18729" y="0"/>
                  </a:lnTo>
                  <a:cubicBezTo>
                    <a:pt x="18062" y="358"/>
                    <a:pt x="17396" y="727"/>
                    <a:pt x="16729" y="1108"/>
                  </a:cubicBezTo>
                  <a:cubicBezTo>
                    <a:pt x="13383" y="2965"/>
                    <a:pt x="10478" y="5489"/>
                    <a:pt x="7680" y="8085"/>
                  </a:cubicBezTo>
                  <a:cubicBezTo>
                    <a:pt x="4835" y="10740"/>
                    <a:pt x="2025" y="13550"/>
                    <a:pt x="1" y="16919"/>
                  </a:cubicBezTo>
                  <a:cubicBezTo>
                    <a:pt x="1572" y="14871"/>
                    <a:pt x="3430" y="13097"/>
                    <a:pt x="5251" y="11299"/>
                  </a:cubicBezTo>
                  <a:cubicBezTo>
                    <a:pt x="8716" y="7775"/>
                    <a:pt x="12752" y="4501"/>
                    <a:pt x="16527" y="1560"/>
                  </a:cubicBezTo>
                  <a:cubicBezTo>
                    <a:pt x="17241" y="1012"/>
                    <a:pt x="17991" y="512"/>
                    <a:pt x="18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23"/>
            <p:cNvSpPr/>
            <p:nvPr/>
          </p:nvSpPr>
          <p:spPr>
            <a:xfrm>
              <a:off x="4522875" y="1697950"/>
              <a:ext cx="824525" cy="236975"/>
            </a:xfrm>
            <a:custGeom>
              <a:rect b="b" l="l" r="r" t="t"/>
              <a:pathLst>
                <a:path extrusionOk="0" h="9479" w="32981">
                  <a:moveTo>
                    <a:pt x="29760" y="1"/>
                  </a:moveTo>
                  <a:cubicBezTo>
                    <a:pt x="22960" y="1"/>
                    <a:pt x="16280" y="1831"/>
                    <a:pt x="10014" y="4358"/>
                  </a:cubicBezTo>
                  <a:cubicBezTo>
                    <a:pt x="6537" y="5763"/>
                    <a:pt x="3108" y="7371"/>
                    <a:pt x="0" y="9478"/>
                  </a:cubicBezTo>
                  <a:cubicBezTo>
                    <a:pt x="2072" y="8502"/>
                    <a:pt x="4203" y="7597"/>
                    <a:pt x="6311" y="6656"/>
                  </a:cubicBezTo>
                  <a:cubicBezTo>
                    <a:pt x="9466" y="5275"/>
                    <a:pt x="12645" y="3966"/>
                    <a:pt x="16133" y="2918"/>
                  </a:cubicBezTo>
                  <a:cubicBezTo>
                    <a:pt x="18515" y="2203"/>
                    <a:pt x="20944" y="1668"/>
                    <a:pt x="23396" y="1263"/>
                  </a:cubicBezTo>
                  <a:cubicBezTo>
                    <a:pt x="25111" y="1013"/>
                    <a:pt x="27147" y="810"/>
                    <a:pt x="29147" y="548"/>
                  </a:cubicBezTo>
                  <a:cubicBezTo>
                    <a:pt x="30242" y="429"/>
                    <a:pt x="31183" y="287"/>
                    <a:pt x="32266" y="167"/>
                  </a:cubicBezTo>
                  <a:cubicBezTo>
                    <a:pt x="32505" y="132"/>
                    <a:pt x="32743" y="120"/>
                    <a:pt x="32981" y="96"/>
                  </a:cubicBezTo>
                  <a:cubicBezTo>
                    <a:pt x="31921" y="60"/>
                    <a:pt x="30885" y="1"/>
                    <a:pt x="29826" y="1"/>
                  </a:cubicBezTo>
                  <a:cubicBezTo>
                    <a:pt x="29804" y="1"/>
                    <a:pt x="29782" y="1"/>
                    <a:pt x="297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23"/>
            <p:cNvSpPr/>
            <p:nvPr/>
          </p:nvSpPr>
          <p:spPr>
            <a:xfrm>
              <a:off x="5417625" y="1708550"/>
              <a:ext cx="395025" cy="95400"/>
            </a:xfrm>
            <a:custGeom>
              <a:rect b="b" l="l" r="r" t="t"/>
              <a:pathLst>
                <a:path extrusionOk="0" h="3816" w="15801">
                  <a:moveTo>
                    <a:pt x="1029" y="0"/>
                  </a:moveTo>
                  <a:cubicBezTo>
                    <a:pt x="687" y="0"/>
                    <a:pt x="344" y="13"/>
                    <a:pt x="1" y="41"/>
                  </a:cubicBezTo>
                  <a:cubicBezTo>
                    <a:pt x="2096" y="160"/>
                    <a:pt x="4156" y="839"/>
                    <a:pt x="6240" y="1363"/>
                  </a:cubicBezTo>
                  <a:cubicBezTo>
                    <a:pt x="9097" y="2125"/>
                    <a:pt x="11990" y="2791"/>
                    <a:pt x="14848" y="3553"/>
                  </a:cubicBezTo>
                  <a:cubicBezTo>
                    <a:pt x="15157" y="3637"/>
                    <a:pt x="15479" y="3732"/>
                    <a:pt x="15800" y="3815"/>
                  </a:cubicBezTo>
                  <a:cubicBezTo>
                    <a:pt x="15538" y="3696"/>
                    <a:pt x="15300" y="3601"/>
                    <a:pt x="15062" y="3482"/>
                  </a:cubicBezTo>
                  <a:cubicBezTo>
                    <a:pt x="12169" y="2184"/>
                    <a:pt x="9133" y="1232"/>
                    <a:pt x="6013" y="625"/>
                  </a:cubicBezTo>
                  <a:cubicBezTo>
                    <a:pt x="4372" y="308"/>
                    <a:pt x="2706" y="0"/>
                    <a:pt x="10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23"/>
            <p:cNvSpPr/>
            <p:nvPr/>
          </p:nvSpPr>
          <p:spPr>
            <a:xfrm>
              <a:off x="3964775" y="1881025"/>
              <a:ext cx="502450" cy="434600"/>
            </a:xfrm>
            <a:custGeom>
              <a:rect b="b" l="l" r="r" t="t"/>
              <a:pathLst>
                <a:path extrusionOk="0" h="17384" w="20098">
                  <a:moveTo>
                    <a:pt x="20098" y="0"/>
                  </a:moveTo>
                  <a:cubicBezTo>
                    <a:pt x="19348" y="417"/>
                    <a:pt x="18610" y="822"/>
                    <a:pt x="17860" y="1250"/>
                  </a:cubicBezTo>
                  <a:cubicBezTo>
                    <a:pt x="14145" y="3405"/>
                    <a:pt x="10692" y="6013"/>
                    <a:pt x="7513" y="8918"/>
                  </a:cubicBezTo>
                  <a:cubicBezTo>
                    <a:pt x="6168" y="10192"/>
                    <a:pt x="4834" y="11490"/>
                    <a:pt x="3584" y="12871"/>
                  </a:cubicBezTo>
                  <a:cubicBezTo>
                    <a:pt x="2310" y="14300"/>
                    <a:pt x="1131" y="15835"/>
                    <a:pt x="0" y="17383"/>
                  </a:cubicBezTo>
                  <a:cubicBezTo>
                    <a:pt x="3036" y="14240"/>
                    <a:pt x="6025" y="11073"/>
                    <a:pt x="9287" y="8215"/>
                  </a:cubicBezTo>
                  <a:cubicBezTo>
                    <a:pt x="12014" y="5858"/>
                    <a:pt x="14800" y="3989"/>
                    <a:pt x="17752" y="1738"/>
                  </a:cubicBezTo>
                  <a:cubicBezTo>
                    <a:pt x="18526" y="1167"/>
                    <a:pt x="19300" y="548"/>
                    <a:pt x="20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23"/>
            <p:cNvSpPr/>
            <p:nvPr/>
          </p:nvSpPr>
          <p:spPr>
            <a:xfrm>
              <a:off x="4560075" y="1637225"/>
              <a:ext cx="570050" cy="190250"/>
            </a:xfrm>
            <a:custGeom>
              <a:rect b="b" l="l" r="r" t="t"/>
              <a:pathLst>
                <a:path extrusionOk="0" h="7610" w="22802">
                  <a:moveTo>
                    <a:pt x="22801" y="1"/>
                  </a:moveTo>
                  <a:lnTo>
                    <a:pt x="22801" y="1"/>
                  </a:lnTo>
                  <a:cubicBezTo>
                    <a:pt x="22039" y="49"/>
                    <a:pt x="21277" y="96"/>
                    <a:pt x="20527" y="156"/>
                  </a:cubicBezTo>
                  <a:cubicBezTo>
                    <a:pt x="16836" y="465"/>
                    <a:pt x="13229" y="1394"/>
                    <a:pt x="9764" y="2668"/>
                  </a:cubicBezTo>
                  <a:cubicBezTo>
                    <a:pt x="6347" y="3918"/>
                    <a:pt x="2989" y="5502"/>
                    <a:pt x="1" y="7609"/>
                  </a:cubicBezTo>
                  <a:cubicBezTo>
                    <a:pt x="1882" y="6645"/>
                    <a:pt x="4097" y="5716"/>
                    <a:pt x="5597" y="5097"/>
                  </a:cubicBezTo>
                  <a:cubicBezTo>
                    <a:pt x="7478" y="4323"/>
                    <a:pt x="9359" y="3549"/>
                    <a:pt x="11300" y="2942"/>
                  </a:cubicBezTo>
                  <a:cubicBezTo>
                    <a:pt x="14086" y="2025"/>
                    <a:pt x="16955" y="1418"/>
                    <a:pt x="19777" y="715"/>
                  </a:cubicBezTo>
                  <a:cubicBezTo>
                    <a:pt x="20753" y="501"/>
                    <a:pt x="21718" y="227"/>
                    <a:pt x="22682" y="37"/>
                  </a:cubicBezTo>
                  <a:cubicBezTo>
                    <a:pt x="22730" y="25"/>
                    <a:pt x="22777" y="25"/>
                    <a:pt x="228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23"/>
            <p:cNvSpPr/>
            <p:nvPr/>
          </p:nvSpPr>
          <p:spPr>
            <a:xfrm>
              <a:off x="4207650" y="1632775"/>
              <a:ext cx="638200" cy="324775"/>
            </a:xfrm>
            <a:custGeom>
              <a:rect b="b" l="l" r="r" t="t"/>
              <a:pathLst>
                <a:path extrusionOk="0" h="12991" w="25528">
                  <a:moveTo>
                    <a:pt x="25528" y="0"/>
                  </a:moveTo>
                  <a:lnTo>
                    <a:pt x="25528" y="0"/>
                  </a:lnTo>
                  <a:cubicBezTo>
                    <a:pt x="20456" y="1584"/>
                    <a:pt x="15443" y="3394"/>
                    <a:pt x="10740" y="5882"/>
                  </a:cubicBezTo>
                  <a:cubicBezTo>
                    <a:pt x="7621" y="7513"/>
                    <a:pt x="4573" y="9299"/>
                    <a:pt x="1834" y="11502"/>
                  </a:cubicBezTo>
                  <a:cubicBezTo>
                    <a:pt x="1227" y="12002"/>
                    <a:pt x="596" y="12490"/>
                    <a:pt x="1" y="12990"/>
                  </a:cubicBezTo>
                  <a:cubicBezTo>
                    <a:pt x="751" y="12490"/>
                    <a:pt x="1513" y="12014"/>
                    <a:pt x="2287" y="11549"/>
                  </a:cubicBezTo>
                  <a:cubicBezTo>
                    <a:pt x="5954" y="9287"/>
                    <a:pt x="9633" y="6989"/>
                    <a:pt x="13562" y="5156"/>
                  </a:cubicBezTo>
                  <a:cubicBezTo>
                    <a:pt x="15622" y="4168"/>
                    <a:pt x="17360" y="3489"/>
                    <a:pt x="19467" y="2632"/>
                  </a:cubicBezTo>
                  <a:cubicBezTo>
                    <a:pt x="21515" y="1798"/>
                    <a:pt x="23539" y="929"/>
                    <a:pt x="255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23"/>
            <p:cNvSpPr/>
            <p:nvPr/>
          </p:nvSpPr>
          <p:spPr>
            <a:xfrm>
              <a:off x="3964775" y="2013175"/>
              <a:ext cx="169375" cy="168800"/>
            </a:xfrm>
            <a:custGeom>
              <a:rect b="b" l="l" r="r" t="t"/>
              <a:pathLst>
                <a:path extrusionOk="0" h="6752" w="6775">
                  <a:moveTo>
                    <a:pt x="6775" y="0"/>
                  </a:moveTo>
                  <a:lnTo>
                    <a:pt x="6775" y="0"/>
                  </a:lnTo>
                  <a:cubicBezTo>
                    <a:pt x="5406" y="965"/>
                    <a:pt x="4179" y="1917"/>
                    <a:pt x="2953" y="3108"/>
                  </a:cubicBezTo>
                  <a:cubicBezTo>
                    <a:pt x="1858" y="4180"/>
                    <a:pt x="941" y="5394"/>
                    <a:pt x="72" y="6656"/>
                  </a:cubicBezTo>
                  <a:cubicBezTo>
                    <a:pt x="55" y="6673"/>
                    <a:pt x="44" y="6702"/>
                    <a:pt x="27" y="6725"/>
                  </a:cubicBezTo>
                  <a:lnTo>
                    <a:pt x="27" y="6725"/>
                  </a:lnTo>
                  <a:cubicBezTo>
                    <a:pt x="196" y="6559"/>
                    <a:pt x="366" y="6422"/>
                    <a:pt x="536" y="6275"/>
                  </a:cubicBezTo>
                  <a:cubicBezTo>
                    <a:pt x="1346" y="5596"/>
                    <a:pt x="2120" y="4894"/>
                    <a:pt x="2870" y="4168"/>
                  </a:cubicBezTo>
                  <a:cubicBezTo>
                    <a:pt x="4263" y="2858"/>
                    <a:pt x="5489" y="1417"/>
                    <a:pt x="6775" y="0"/>
                  </a:cubicBezTo>
                  <a:close/>
                  <a:moveTo>
                    <a:pt x="27" y="6725"/>
                  </a:moveTo>
                  <a:lnTo>
                    <a:pt x="27" y="6725"/>
                  </a:lnTo>
                  <a:cubicBezTo>
                    <a:pt x="18" y="6734"/>
                    <a:pt x="9" y="6743"/>
                    <a:pt x="0" y="6751"/>
                  </a:cubicBezTo>
                  <a:cubicBezTo>
                    <a:pt x="11" y="6744"/>
                    <a:pt x="19" y="6735"/>
                    <a:pt x="27" y="672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23"/>
            <p:cNvSpPr/>
            <p:nvPr/>
          </p:nvSpPr>
          <p:spPr>
            <a:xfrm>
              <a:off x="3891550" y="1839050"/>
              <a:ext cx="382500" cy="336075"/>
            </a:xfrm>
            <a:custGeom>
              <a:rect b="b" l="l" r="r" t="t"/>
              <a:pathLst>
                <a:path extrusionOk="0" h="13443" w="15300">
                  <a:moveTo>
                    <a:pt x="15300" y="0"/>
                  </a:moveTo>
                  <a:lnTo>
                    <a:pt x="14359" y="536"/>
                  </a:lnTo>
                  <a:cubicBezTo>
                    <a:pt x="11549" y="2096"/>
                    <a:pt x="8918" y="3977"/>
                    <a:pt x="6489" y="6084"/>
                  </a:cubicBezTo>
                  <a:cubicBezTo>
                    <a:pt x="4001" y="8216"/>
                    <a:pt x="1739" y="10645"/>
                    <a:pt x="0" y="13442"/>
                  </a:cubicBezTo>
                  <a:cubicBezTo>
                    <a:pt x="2167" y="10883"/>
                    <a:pt x="4644" y="8644"/>
                    <a:pt x="7144" y="6454"/>
                  </a:cubicBezTo>
                  <a:cubicBezTo>
                    <a:pt x="9418" y="4537"/>
                    <a:pt x="11811" y="2763"/>
                    <a:pt x="14133" y="905"/>
                  </a:cubicBezTo>
                  <a:cubicBezTo>
                    <a:pt x="14526" y="596"/>
                    <a:pt x="14907" y="298"/>
                    <a:pt x="15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23"/>
            <p:cNvSpPr/>
            <p:nvPr/>
          </p:nvSpPr>
          <p:spPr>
            <a:xfrm>
              <a:off x="4340400" y="1609850"/>
              <a:ext cx="383725" cy="179800"/>
            </a:xfrm>
            <a:custGeom>
              <a:rect b="b" l="l" r="r" t="t"/>
              <a:pathLst>
                <a:path extrusionOk="0" h="7192" w="15349">
                  <a:moveTo>
                    <a:pt x="15348" y="1"/>
                  </a:moveTo>
                  <a:lnTo>
                    <a:pt x="14777" y="132"/>
                  </a:lnTo>
                  <a:cubicBezTo>
                    <a:pt x="12193" y="727"/>
                    <a:pt x="9669" y="1572"/>
                    <a:pt x="7264" y="2703"/>
                  </a:cubicBezTo>
                  <a:cubicBezTo>
                    <a:pt x="4704" y="3953"/>
                    <a:pt x="2287" y="5477"/>
                    <a:pt x="1" y="7192"/>
                  </a:cubicBezTo>
                  <a:cubicBezTo>
                    <a:pt x="2537" y="5882"/>
                    <a:pt x="5109" y="4632"/>
                    <a:pt x="7669" y="3358"/>
                  </a:cubicBezTo>
                  <a:cubicBezTo>
                    <a:pt x="9966" y="2310"/>
                    <a:pt x="12312" y="1275"/>
                    <a:pt x="14622" y="298"/>
                  </a:cubicBezTo>
                  <a:cubicBezTo>
                    <a:pt x="14800" y="227"/>
                    <a:pt x="15134" y="84"/>
                    <a:pt x="15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23"/>
            <p:cNvSpPr/>
            <p:nvPr/>
          </p:nvSpPr>
          <p:spPr>
            <a:xfrm>
              <a:off x="3889175" y="1617000"/>
              <a:ext cx="681350" cy="479250"/>
            </a:xfrm>
            <a:custGeom>
              <a:rect b="b" l="l" r="r" t="t"/>
              <a:pathLst>
                <a:path extrusionOk="0" h="19170" w="27254">
                  <a:moveTo>
                    <a:pt x="27253" y="0"/>
                  </a:moveTo>
                  <a:cubicBezTo>
                    <a:pt x="20955" y="1870"/>
                    <a:pt x="15169" y="5180"/>
                    <a:pt x="10001" y="9192"/>
                  </a:cubicBezTo>
                  <a:cubicBezTo>
                    <a:pt x="7537" y="11097"/>
                    <a:pt x="4453" y="13597"/>
                    <a:pt x="2286" y="16264"/>
                  </a:cubicBezTo>
                  <a:cubicBezTo>
                    <a:pt x="1476" y="17205"/>
                    <a:pt x="738" y="18169"/>
                    <a:pt x="0" y="19169"/>
                  </a:cubicBezTo>
                  <a:cubicBezTo>
                    <a:pt x="1131" y="18098"/>
                    <a:pt x="2250" y="17014"/>
                    <a:pt x="3381" y="15931"/>
                  </a:cubicBezTo>
                  <a:cubicBezTo>
                    <a:pt x="7180" y="12180"/>
                    <a:pt x="10990" y="8942"/>
                    <a:pt x="15419" y="6108"/>
                  </a:cubicBezTo>
                  <a:cubicBezTo>
                    <a:pt x="19205" y="3763"/>
                    <a:pt x="23265" y="1929"/>
                    <a:pt x="27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23"/>
            <p:cNvSpPr/>
            <p:nvPr/>
          </p:nvSpPr>
          <p:spPr>
            <a:xfrm>
              <a:off x="4186225" y="1605100"/>
              <a:ext cx="283700" cy="149150"/>
            </a:xfrm>
            <a:custGeom>
              <a:rect b="b" l="l" r="r" t="t"/>
              <a:pathLst>
                <a:path extrusionOk="0" h="5966" w="11348">
                  <a:moveTo>
                    <a:pt x="11347" y="0"/>
                  </a:moveTo>
                  <a:lnTo>
                    <a:pt x="11347" y="0"/>
                  </a:lnTo>
                  <a:cubicBezTo>
                    <a:pt x="9192" y="714"/>
                    <a:pt x="7085" y="1548"/>
                    <a:pt x="5073" y="2596"/>
                  </a:cubicBezTo>
                  <a:cubicBezTo>
                    <a:pt x="3465" y="3453"/>
                    <a:pt x="1965" y="4489"/>
                    <a:pt x="501" y="5572"/>
                  </a:cubicBezTo>
                  <a:cubicBezTo>
                    <a:pt x="334" y="5715"/>
                    <a:pt x="155" y="5834"/>
                    <a:pt x="1" y="5965"/>
                  </a:cubicBezTo>
                  <a:cubicBezTo>
                    <a:pt x="179" y="5846"/>
                    <a:pt x="358" y="5751"/>
                    <a:pt x="548" y="5656"/>
                  </a:cubicBezTo>
                  <a:cubicBezTo>
                    <a:pt x="4156" y="3762"/>
                    <a:pt x="7763" y="1905"/>
                    <a:pt x="11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23"/>
            <p:cNvSpPr/>
            <p:nvPr/>
          </p:nvSpPr>
          <p:spPr>
            <a:xfrm>
              <a:off x="3830825" y="1804825"/>
              <a:ext cx="286975" cy="273550"/>
            </a:xfrm>
            <a:custGeom>
              <a:rect b="b" l="l" r="r" t="t"/>
              <a:pathLst>
                <a:path extrusionOk="0" h="10942" w="11479">
                  <a:moveTo>
                    <a:pt x="11478" y="0"/>
                  </a:moveTo>
                  <a:lnTo>
                    <a:pt x="11478" y="0"/>
                  </a:lnTo>
                  <a:cubicBezTo>
                    <a:pt x="9216" y="1274"/>
                    <a:pt x="7180" y="2917"/>
                    <a:pt x="5251" y="4667"/>
                  </a:cubicBezTo>
                  <a:cubicBezTo>
                    <a:pt x="3441" y="6370"/>
                    <a:pt x="1882" y="8299"/>
                    <a:pt x="429" y="10323"/>
                  </a:cubicBezTo>
                  <a:cubicBezTo>
                    <a:pt x="286" y="10537"/>
                    <a:pt x="131" y="10728"/>
                    <a:pt x="0" y="10942"/>
                  </a:cubicBezTo>
                  <a:cubicBezTo>
                    <a:pt x="239" y="10704"/>
                    <a:pt x="465" y="10478"/>
                    <a:pt x="703" y="10251"/>
                  </a:cubicBezTo>
                  <a:cubicBezTo>
                    <a:pt x="2727" y="8346"/>
                    <a:pt x="4715" y="6394"/>
                    <a:pt x="6727" y="4465"/>
                  </a:cubicBezTo>
                  <a:cubicBezTo>
                    <a:pt x="8287" y="2941"/>
                    <a:pt x="9811" y="1381"/>
                    <a:pt x="11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23"/>
            <p:cNvSpPr/>
            <p:nvPr/>
          </p:nvSpPr>
          <p:spPr>
            <a:xfrm>
              <a:off x="3784675" y="1824750"/>
              <a:ext cx="216125" cy="237275"/>
            </a:xfrm>
            <a:custGeom>
              <a:rect b="b" l="l" r="r" t="t"/>
              <a:pathLst>
                <a:path extrusionOk="0" h="9491" w="8645">
                  <a:moveTo>
                    <a:pt x="8645" y="1"/>
                  </a:moveTo>
                  <a:lnTo>
                    <a:pt x="8645" y="1"/>
                  </a:lnTo>
                  <a:cubicBezTo>
                    <a:pt x="8490" y="132"/>
                    <a:pt x="8323" y="251"/>
                    <a:pt x="8157" y="394"/>
                  </a:cubicBezTo>
                  <a:cubicBezTo>
                    <a:pt x="6061" y="2049"/>
                    <a:pt x="4049" y="3847"/>
                    <a:pt x="2323" y="5894"/>
                  </a:cubicBezTo>
                  <a:cubicBezTo>
                    <a:pt x="1418" y="7002"/>
                    <a:pt x="489" y="8145"/>
                    <a:pt x="1" y="9490"/>
                  </a:cubicBezTo>
                  <a:cubicBezTo>
                    <a:pt x="811" y="8109"/>
                    <a:pt x="1977" y="7014"/>
                    <a:pt x="3109" y="5835"/>
                  </a:cubicBezTo>
                  <a:cubicBezTo>
                    <a:pt x="4763" y="4144"/>
                    <a:pt x="6371" y="2418"/>
                    <a:pt x="8014" y="691"/>
                  </a:cubicBezTo>
                  <a:cubicBezTo>
                    <a:pt x="8216" y="465"/>
                    <a:pt x="8443" y="227"/>
                    <a:pt x="86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23"/>
            <p:cNvSpPr/>
            <p:nvPr/>
          </p:nvSpPr>
          <p:spPr>
            <a:xfrm>
              <a:off x="4067450" y="1630450"/>
              <a:ext cx="215650" cy="137775"/>
            </a:xfrm>
            <a:custGeom>
              <a:rect b="b" l="l" r="r" t="t"/>
              <a:pathLst>
                <a:path extrusionOk="0" h="5511" w="8626">
                  <a:moveTo>
                    <a:pt x="8605" y="0"/>
                  </a:moveTo>
                  <a:cubicBezTo>
                    <a:pt x="8567" y="0"/>
                    <a:pt x="8320" y="114"/>
                    <a:pt x="8204" y="153"/>
                  </a:cubicBezTo>
                  <a:cubicBezTo>
                    <a:pt x="6871" y="701"/>
                    <a:pt x="5561" y="1296"/>
                    <a:pt x="4347" y="2058"/>
                  </a:cubicBezTo>
                  <a:cubicBezTo>
                    <a:pt x="2787" y="3058"/>
                    <a:pt x="1358" y="4249"/>
                    <a:pt x="1" y="5511"/>
                  </a:cubicBezTo>
                  <a:cubicBezTo>
                    <a:pt x="2799" y="3713"/>
                    <a:pt x="5644" y="1963"/>
                    <a:pt x="8431" y="129"/>
                  </a:cubicBezTo>
                  <a:cubicBezTo>
                    <a:pt x="8585" y="33"/>
                    <a:pt x="8625" y="0"/>
                    <a:pt x="86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23"/>
            <p:cNvSpPr/>
            <p:nvPr/>
          </p:nvSpPr>
          <p:spPr>
            <a:xfrm>
              <a:off x="3829325" y="1663125"/>
              <a:ext cx="313175" cy="247375"/>
            </a:xfrm>
            <a:custGeom>
              <a:rect b="b" l="l" r="r" t="t"/>
              <a:pathLst>
                <a:path extrusionOk="0" h="9895" w="12527">
                  <a:moveTo>
                    <a:pt x="12526" y="1"/>
                  </a:moveTo>
                  <a:lnTo>
                    <a:pt x="12526" y="1"/>
                  </a:lnTo>
                  <a:cubicBezTo>
                    <a:pt x="9931" y="1382"/>
                    <a:pt x="7442" y="2977"/>
                    <a:pt x="5168" y="4859"/>
                  </a:cubicBezTo>
                  <a:cubicBezTo>
                    <a:pt x="3501" y="6228"/>
                    <a:pt x="1989" y="7764"/>
                    <a:pt x="537" y="9323"/>
                  </a:cubicBezTo>
                  <a:cubicBezTo>
                    <a:pt x="358" y="9526"/>
                    <a:pt x="180" y="9716"/>
                    <a:pt x="1" y="9895"/>
                  </a:cubicBezTo>
                  <a:cubicBezTo>
                    <a:pt x="191" y="9728"/>
                    <a:pt x="406" y="9561"/>
                    <a:pt x="608" y="9383"/>
                  </a:cubicBezTo>
                  <a:cubicBezTo>
                    <a:pt x="4561" y="6085"/>
                    <a:pt x="8466" y="2977"/>
                    <a:pt x="12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23"/>
            <p:cNvSpPr/>
            <p:nvPr/>
          </p:nvSpPr>
          <p:spPr>
            <a:xfrm>
              <a:off x="3744800" y="1934000"/>
              <a:ext cx="56575" cy="62825"/>
            </a:xfrm>
            <a:custGeom>
              <a:rect b="b" l="l" r="r" t="t"/>
              <a:pathLst>
                <a:path extrusionOk="0" h="2513" w="2263">
                  <a:moveTo>
                    <a:pt x="2263" y="0"/>
                  </a:moveTo>
                  <a:lnTo>
                    <a:pt x="2263" y="0"/>
                  </a:lnTo>
                  <a:cubicBezTo>
                    <a:pt x="1358" y="667"/>
                    <a:pt x="572" y="1524"/>
                    <a:pt x="1" y="2513"/>
                  </a:cubicBezTo>
                  <a:cubicBezTo>
                    <a:pt x="834" y="1870"/>
                    <a:pt x="1632" y="870"/>
                    <a:pt x="2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23"/>
            <p:cNvSpPr/>
            <p:nvPr/>
          </p:nvSpPr>
          <p:spPr>
            <a:xfrm>
              <a:off x="3693900" y="1777725"/>
              <a:ext cx="202725" cy="170300"/>
            </a:xfrm>
            <a:custGeom>
              <a:rect b="b" l="l" r="r" t="t"/>
              <a:pathLst>
                <a:path extrusionOk="0" h="6812" w="8109">
                  <a:moveTo>
                    <a:pt x="8109" y="1"/>
                  </a:moveTo>
                  <a:lnTo>
                    <a:pt x="8109" y="1"/>
                  </a:lnTo>
                  <a:cubicBezTo>
                    <a:pt x="5025" y="1739"/>
                    <a:pt x="2048" y="3918"/>
                    <a:pt x="1" y="6811"/>
                  </a:cubicBezTo>
                  <a:cubicBezTo>
                    <a:pt x="965" y="5966"/>
                    <a:pt x="2370" y="4930"/>
                    <a:pt x="3644" y="3894"/>
                  </a:cubicBezTo>
                  <a:cubicBezTo>
                    <a:pt x="5168" y="2632"/>
                    <a:pt x="6609" y="1275"/>
                    <a:pt x="81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23"/>
            <p:cNvSpPr/>
            <p:nvPr/>
          </p:nvSpPr>
          <p:spPr>
            <a:xfrm>
              <a:off x="3653125" y="1804825"/>
              <a:ext cx="125925" cy="102400"/>
            </a:xfrm>
            <a:custGeom>
              <a:rect b="b" l="l" r="r" t="t"/>
              <a:pathLst>
                <a:path extrusionOk="0" h="4096" w="5037">
                  <a:moveTo>
                    <a:pt x="5037" y="0"/>
                  </a:moveTo>
                  <a:cubicBezTo>
                    <a:pt x="3965" y="524"/>
                    <a:pt x="2941" y="1155"/>
                    <a:pt x="2036" y="1929"/>
                  </a:cubicBezTo>
                  <a:cubicBezTo>
                    <a:pt x="1310" y="2560"/>
                    <a:pt x="679" y="3286"/>
                    <a:pt x="60" y="4036"/>
                  </a:cubicBezTo>
                  <a:cubicBezTo>
                    <a:pt x="36" y="4048"/>
                    <a:pt x="24" y="4072"/>
                    <a:pt x="0" y="4096"/>
                  </a:cubicBezTo>
                  <a:cubicBezTo>
                    <a:pt x="155" y="3989"/>
                    <a:pt x="334" y="3870"/>
                    <a:pt x="500" y="3763"/>
                  </a:cubicBezTo>
                  <a:cubicBezTo>
                    <a:pt x="1167" y="3334"/>
                    <a:pt x="1822" y="2870"/>
                    <a:pt x="2441" y="2369"/>
                  </a:cubicBezTo>
                  <a:cubicBezTo>
                    <a:pt x="3346" y="1619"/>
                    <a:pt x="4168" y="774"/>
                    <a:pt x="5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23"/>
            <p:cNvSpPr/>
            <p:nvPr/>
          </p:nvSpPr>
          <p:spPr>
            <a:xfrm>
              <a:off x="3613525" y="1803025"/>
              <a:ext cx="84875" cy="70275"/>
            </a:xfrm>
            <a:custGeom>
              <a:rect b="b" l="l" r="r" t="t"/>
              <a:pathLst>
                <a:path extrusionOk="0" h="2811" w="3395">
                  <a:moveTo>
                    <a:pt x="3394" y="1"/>
                  </a:moveTo>
                  <a:lnTo>
                    <a:pt x="3394" y="1"/>
                  </a:lnTo>
                  <a:cubicBezTo>
                    <a:pt x="2061" y="667"/>
                    <a:pt x="906" y="1632"/>
                    <a:pt x="1" y="2811"/>
                  </a:cubicBezTo>
                  <a:cubicBezTo>
                    <a:pt x="418" y="2572"/>
                    <a:pt x="1239" y="2001"/>
                    <a:pt x="1739" y="1608"/>
                  </a:cubicBezTo>
                  <a:cubicBezTo>
                    <a:pt x="2335" y="1108"/>
                    <a:pt x="2858" y="548"/>
                    <a:pt x="3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23"/>
            <p:cNvSpPr/>
            <p:nvPr/>
          </p:nvSpPr>
          <p:spPr>
            <a:xfrm>
              <a:off x="3580800" y="1769400"/>
              <a:ext cx="53300" cy="51525"/>
            </a:xfrm>
            <a:custGeom>
              <a:rect b="b" l="l" r="r" t="t"/>
              <a:pathLst>
                <a:path extrusionOk="0" h="2061" w="2132">
                  <a:moveTo>
                    <a:pt x="2131" y="0"/>
                  </a:moveTo>
                  <a:cubicBezTo>
                    <a:pt x="1310" y="548"/>
                    <a:pt x="596" y="1227"/>
                    <a:pt x="0" y="2060"/>
                  </a:cubicBezTo>
                  <a:cubicBezTo>
                    <a:pt x="786" y="1465"/>
                    <a:pt x="1536" y="810"/>
                    <a:pt x="2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23"/>
            <p:cNvSpPr/>
            <p:nvPr/>
          </p:nvSpPr>
          <p:spPr>
            <a:xfrm>
              <a:off x="828375" y="2781725"/>
              <a:ext cx="256600" cy="233075"/>
            </a:xfrm>
            <a:custGeom>
              <a:rect b="b" l="l" r="r" t="t"/>
              <a:pathLst>
                <a:path extrusionOk="0" h="9323" w="10264">
                  <a:moveTo>
                    <a:pt x="10263" y="0"/>
                  </a:moveTo>
                  <a:lnTo>
                    <a:pt x="10263" y="0"/>
                  </a:lnTo>
                  <a:cubicBezTo>
                    <a:pt x="6156" y="2013"/>
                    <a:pt x="2358" y="4489"/>
                    <a:pt x="274" y="8716"/>
                  </a:cubicBezTo>
                  <a:cubicBezTo>
                    <a:pt x="179" y="8918"/>
                    <a:pt x="83" y="9109"/>
                    <a:pt x="0" y="9323"/>
                  </a:cubicBezTo>
                  <a:lnTo>
                    <a:pt x="619" y="8561"/>
                  </a:lnTo>
                  <a:cubicBezTo>
                    <a:pt x="2096" y="6835"/>
                    <a:pt x="3822" y="5382"/>
                    <a:pt x="5548" y="3918"/>
                  </a:cubicBezTo>
                  <a:cubicBezTo>
                    <a:pt x="7096" y="2584"/>
                    <a:pt x="8668" y="1191"/>
                    <a:pt x="10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23"/>
            <p:cNvSpPr/>
            <p:nvPr/>
          </p:nvSpPr>
          <p:spPr>
            <a:xfrm>
              <a:off x="1273950" y="2684400"/>
              <a:ext cx="391750" cy="797425"/>
            </a:xfrm>
            <a:custGeom>
              <a:rect b="b" l="l" r="r" t="t"/>
              <a:pathLst>
                <a:path extrusionOk="0" h="31897" w="15670">
                  <a:moveTo>
                    <a:pt x="2525" y="0"/>
                  </a:moveTo>
                  <a:lnTo>
                    <a:pt x="2525" y="0"/>
                  </a:lnTo>
                  <a:cubicBezTo>
                    <a:pt x="1" y="4477"/>
                    <a:pt x="120" y="8037"/>
                    <a:pt x="1191" y="12883"/>
                  </a:cubicBezTo>
                  <a:cubicBezTo>
                    <a:pt x="2322" y="18324"/>
                    <a:pt x="5751" y="22884"/>
                    <a:pt x="9419" y="26896"/>
                  </a:cubicBezTo>
                  <a:cubicBezTo>
                    <a:pt x="10907" y="28468"/>
                    <a:pt x="12621" y="29813"/>
                    <a:pt x="14419" y="31016"/>
                  </a:cubicBezTo>
                  <a:cubicBezTo>
                    <a:pt x="14836" y="31313"/>
                    <a:pt x="15253" y="31611"/>
                    <a:pt x="15669" y="31897"/>
                  </a:cubicBezTo>
                  <a:cubicBezTo>
                    <a:pt x="15598" y="31813"/>
                    <a:pt x="15527" y="31754"/>
                    <a:pt x="15467" y="31683"/>
                  </a:cubicBezTo>
                  <a:cubicBezTo>
                    <a:pt x="14503" y="30766"/>
                    <a:pt x="13622" y="29778"/>
                    <a:pt x="12693" y="28801"/>
                  </a:cubicBezTo>
                  <a:cubicBezTo>
                    <a:pt x="11586" y="27611"/>
                    <a:pt x="10431" y="26456"/>
                    <a:pt x="9347" y="25241"/>
                  </a:cubicBezTo>
                  <a:cubicBezTo>
                    <a:pt x="6966" y="22491"/>
                    <a:pt x="4859" y="19788"/>
                    <a:pt x="3346" y="16240"/>
                  </a:cubicBezTo>
                  <a:cubicBezTo>
                    <a:pt x="2275" y="13716"/>
                    <a:pt x="1501" y="9894"/>
                    <a:pt x="1501" y="6894"/>
                  </a:cubicBezTo>
                  <a:cubicBezTo>
                    <a:pt x="1501" y="4286"/>
                    <a:pt x="1799" y="2572"/>
                    <a:pt x="2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23"/>
            <p:cNvSpPr/>
            <p:nvPr/>
          </p:nvSpPr>
          <p:spPr>
            <a:xfrm>
              <a:off x="1208175" y="2793325"/>
              <a:ext cx="102725" cy="443250"/>
            </a:xfrm>
            <a:custGeom>
              <a:rect b="b" l="l" r="r" t="t"/>
              <a:pathLst>
                <a:path extrusionOk="0" h="17730" w="4109">
                  <a:moveTo>
                    <a:pt x="1013" y="1"/>
                  </a:moveTo>
                  <a:cubicBezTo>
                    <a:pt x="358" y="2037"/>
                    <a:pt x="0" y="4168"/>
                    <a:pt x="120" y="6299"/>
                  </a:cubicBezTo>
                  <a:cubicBezTo>
                    <a:pt x="286" y="9502"/>
                    <a:pt x="1191" y="12669"/>
                    <a:pt x="2775" y="15455"/>
                  </a:cubicBezTo>
                  <a:cubicBezTo>
                    <a:pt x="3215" y="16205"/>
                    <a:pt x="3668" y="16967"/>
                    <a:pt x="4108" y="17729"/>
                  </a:cubicBezTo>
                  <a:cubicBezTo>
                    <a:pt x="4084" y="17681"/>
                    <a:pt x="4072" y="17634"/>
                    <a:pt x="4049" y="17598"/>
                  </a:cubicBezTo>
                  <a:cubicBezTo>
                    <a:pt x="3620" y="16455"/>
                    <a:pt x="3275" y="15312"/>
                    <a:pt x="2882" y="14169"/>
                  </a:cubicBezTo>
                  <a:cubicBezTo>
                    <a:pt x="2084" y="11907"/>
                    <a:pt x="1274" y="8645"/>
                    <a:pt x="1072" y="6728"/>
                  </a:cubicBezTo>
                  <a:cubicBezTo>
                    <a:pt x="786" y="4906"/>
                    <a:pt x="691" y="2215"/>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23"/>
            <p:cNvSpPr/>
            <p:nvPr/>
          </p:nvSpPr>
          <p:spPr>
            <a:xfrm>
              <a:off x="1127800" y="2876375"/>
              <a:ext cx="534025" cy="829000"/>
            </a:xfrm>
            <a:custGeom>
              <a:rect b="b" l="l" r="r" t="t"/>
              <a:pathLst>
                <a:path extrusionOk="0" h="33160" w="21361">
                  <a:moveTo>
                    <a:pt x="429" y="1"/>
                  </a:moveTo>
                  <a:cubicBezTo>
                    <a:pt x="1" y="2203"/>
                    <a:pt x="120" y="4465"/>
                    <a:pt x="465" y="6632"/>
                  </a:cubicBezTo>
                  <a:cubicBezTo>
                    <a:pt x="834" y="9121"/>
                    <a:pt x="1715" y="11502"/>
                    <a:pt x="2739" y="13776"/>
                  </a:cubicBezTo>
                  <a:cubicBezTo>
                    <a:pt x="3977" y="16610"/>
                    <a:pt x="5775" y="19158"/>
                    <a:pt x="7740" y="21503"/>
                  </a:cubicBezTo>
                  <a:cubicBezTo>
                    <a:pt x="9788" y="23932"/>
                    <a:pt x="12026" y="26218"/>
                    <a:pt x="14419" y="28302"/>
                  </a:cubicBezTo>
                  <a:cubicBezTo>
                    <a:pt x="16122" y="29814"/>
                    <a:pt x="17991" y="31088"/>
                    <a:pt x="19908" y="32278"/>
                  </a:cubicBezTo>
                  <a:cubicBezTo>
                    <a:pt x="20384" y="32576"/>
                    <a:pt x="20861" y="32874"/>
                    <a:pt x="21361" y="33159"/>
                  </a:cubicBezTo>
                  <a:cubicBezTo>
                    <a:pt x="21301" y="33112"/>
                    <a:pt x="21230" y="33052"/>
                    <a:pt x="21158" y="33005"/>
                  </a:cubicBezTo>
                  <a:cubicBezTo>
                    <a:pt x="20099" y="32195"/>
                    <a:pt x="19110" y="31302"/>
                    <a:pt x="18086" y="30433"/>
                  </a:cubicBezTo>
                  <a:cubicBezTo>
                    <a:pt x="16717" y="29290"/>
                    <a:pt x="15348" y="28147"/>
                    <a:pt x="14038" y="26932"/>
                  </a:cubicBezTo>
                  <a:cubicBezTo>
                    <a:pt x="12086" y="25123"/>
                    <a:pt x="10240" y="23206"/>
                    <a:pt x="8514" y="21182"/>
                  </a:cubicBezTo>
                  <a:cubicBezTo>
                    <a:pt x="6764" y="19074"/>
                    <a:pt x="5156" y="16895"/>
                    <a:pt x="3894" y="14240"/>
                  </a:cubicBezTo>
                  <a:cubicBezTo>
                    <a:pt x="3132" y="12574"/>
                    <a:pt x="2596" y="11311"/>
                    <a:pt x="2025" y="9466"/>
                  </a:cubicBezTo>
                  <a:cubicBezTo>
                    <a:pt x="1668" y="8287"/>
                    <a:pt x="1430" y="7073"/>
                    <a:pt x="1168" y="5858"/>
                  </a:cubicBezTo>
                  <a:cubicBezTo>
                    <a:pt x="775" y="3834"/>
                    <a:pt x="418" y="2037"/>
                    <a:pt x="4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23"/>
            <p:cNvSpPr/>
            <p:nvPr/>
          </p:nvSpPr>
          <p:spPr>
            <a:xfrm>
              <a:off x="1034050" y="2920725"/>
              <a:ext cx="649200" cy="946875"/>
            </a:xfrm>
            <a:custGeom>
              <a:rect b="b" l="l" r="r" t="t"/>
              <a:pathLst>
                <a:path extrusionOk="0" h="37875" w="25968">
                  <a:moveTo>
                    <a:pt x="346" y="1"/>
                  </a:moveTo>
                  <a:cubicBezTo>
                    <a:pt x="119" y="1025"/>
                    <a:pt x="60" y="2060"/>
                    <a:pt x="24" y="3108"/>
                  </a:cubicBezTo>
                  <a:cubicBezTo>
                    <a:pt x="0" y="4311"/>
                    <a:pt x="24" y="5525"/>
                    <a:pt x="227" y="6716"/>
                  </a:cubicBezTo>
                  <a:cubicBezTo>
                    <a:pt x="488" y="8287"/>
                    <a:pt x="1072" y="9776"/>
                    <a:pt x="1631" y="11240"/>
                  </a:cubicBezTo>
                  <a:cubicBezTo>
                    <a:pt x="3453" y="16145"/>
                    <a:pt x="6430" y="20372"/>
                    <a:pt x="9632" y="24039"/>
                  </a:cubicBezTo>
                  <a:cubicBezTo>
                    <a:pt x="11978" y="26706"/>
                    <a:pt x="14419" y="29290"/>
                    <a:pt x="17098" y="31600"/>
                  </a:cubicBezTo>
                  <a:cubicBezTo>
                    <a:pt x="19824" y="34017"/>
                    <a:pt x="22765" y="35850"/>
                    <a:pt x="25968" y="37874"/>
                  </a:cubicBezTo>
                  <a:cubicBezTo>
                    <a:pt x="24301" y="36577"/>
                    <a:pt x="22682" y="35219"/>
                    <a:pt x="21039" y="33862"/>
                  </a:cubicBezTo>
                  <a:cubicBezTo>
                    <a:pt x="19908" y="32945"/>
                    <a:pt x="18765" y="32040"/>
                    <a:pt x="17681" y="31076"/>
                  </a:cubicBezTo>
                  <a:cubicBezTo>
                    <a:pt x="13454" y="27313"/>
                    <a:pt x="10121" y="23527"/>
                    <a:pt x="7085" y="19193"/>
                  </a:cubicBezTo>
                  <a:cubicBezTo>
                    <a:pt x="5942" y="17527"/>
                    <a:pt x="4834" y="15812"/>
                    <a:pt x="3929" y="14002"/>
                  </a:cubicBezTo>
                  <a:cubicBezTo>
                    <a:pt x="2905" y="11871"/>
                    <a:pt x="2167" y="10097"/>
                    <a:pt x="1441" y="7716"/>
                  </a:cubicBezTo>
                  <a:cubicBezTo>
                    <a:pt x="1036" y="6489"/>
                    <a:pt x="727" y="4477"/>
                    <a:pt x="655" y="3775"/>
                  </a:cubicBezTo>
                  <a:cubicBezTo>
                    <a:pt x="500" y="2525"/>
                    <a:pt x="346" y="1263"/>
                    <a:pt x="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23"/>
            <p:cNvSpPr/>
            <p:nvPr/>
          </p:nvSpPr>
          <p:spPr>
            <a:xfrm>
              <a:off x="939400" y="3001700"/>
              <a:ext cx="676600" cy="900125"/>
            </a:xfrm>
            <a:custGeom>
              <a:rect b="b" l="l" r="r" t="t"/>
              <a:pathLst>
                <a:path extrusionOk="0" h="36005" w="27064">
                  <a:moveTo>
                    <a:pt x="0" y="0"/>
                  </a:moveTo>
                  <a:cubicBezTo>
                    <a:pt x="0" y="6"/>
                    <a:pt x="1" y="13"/>
                    <a:pt x="1" y="19"/>
                  </a:cubicBezTo>
                  <a:lnTo>
                    <a:pt x="1" y="19"/>
                  </a:lnTo>
                  <a:cubicBezTo>
                    <a:pt x="1" y="13"/>
                    <a:pt x="0" y="6"/>
                    <a:pt x="0" y="0"/>
                  </a:cubicBezTo>
                  <a:close/>
                  <a:moveTo>
                    <a:pt x="1" y="19"/>
                  </a:moveTo>
                  <a:lnTo>
                    <a:pt x="1" y="19"/>
                  </a:lnTo>
                  <a:cubicBezTo>
                    <a:pt x="24" y="418"/>
                    <a:pt x="36" y="828"/>
                    <a:pt x="48" y="1238"/>
                  </a:cubicBezTo>
                  <a:cubicBezTo>
                    <a:pt x="119" y="2727"/>
                    <a:pt x="262" y="4215"/>
                    <a:pt x="560" y="5667"/>
                  </a:cubicBezTo>
                  <a:cubicBezTo>
                    <a:pt x="917" y="7453"/>
                    <a:pt x="1548" y="9156"/>
                    <a:pt x="2239" y="10823"/>
                  </a:cubicBezTo>
                  <a:cubicBezTo>
                    <a:pt x="3084" y="12811"/>
                    <a:pt x="4036" y="14764"/>
                    <a:pt x="5239" y="16562"/>
                  </a:cubicBezTo>
                  <a:cubicBezTo>
                    <a:pt x="6334" y="18252"/>
                    <a:pt x="7620" y="19776"/>
                    <a:pt x="8954" y="21265"/>
                  </a:cubicBezTo>
                  <a:cubicBezTo>
                    <a:pt x="10454" y="22967"/>
                    <a:pt x="12025" y="24598"/>
                    <a:pt x="13716" y="26122"/>
                  </a:cubicBezTo>
                  <a:cubicBezTo>
                    <a:pt x="17967" y="29920"/>
                    <a:pt x="21943" y="33385"/>
                    <a:pt x="27063" y="36004"/>
                  </a:cubicBezTo>
                  <a:cubicBezTo>
                    <a:pt x="24801" y="34361"/>
                    <a:pt x="22717" y="32576"/>
                    <a:pt x="20443" y="30754"/>
                  </a:cubicBezTo>
                  <a:cubicBezTo>
                    <a:pt x="15597" y="26861"/>
                    <a:pt x="10990" y="22622"/>
                    <a:pt x="7192" y="17681"/>
                  </a:cubicBezTo>
                  <a:cubicBezTo>
                    <a:pt x="4941" y="14680"/>
                    <a:pt x="2941" y="10406"/>
                    <a:pt x="1786" y="6537"/>
                  </a:cubicBezTo>
                  <a:cubicBezTo>
                    <a:pt x="1155" y="4417"/>
                    <a:pt x="500" y="2322"/>
                    <a:pt x="36" y="167"/>
                  </a:cubicBezTo>
                  <a:cubicBezTo>
                    <a:pt x="25" y="115"/>
                    <a:pt x="6" y="63"/>
                    <a:pt x="1" y="1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23"/>
            <p:cNvSpPr/>
            <p:nvPr/>
          </p:nvSpPr>
          <p:spPr>
            <a:xfrm>
              <a:off x="1344200" y="3291600"/>
              <a:ext cx="336375" cy="305125"/>
            </a:xfrm>
            <a:custGeom>
              <a:rect b="b" l="l" r="r" t="t"/>
              <a:pathLst>
                <a:path extrusionOk="0" h="12205" w="13455">
                  <a:moveTo>
                    <a:pt x="1" y="1"/>
                  </a:moveTo>
                  <a:lnTo>
                    <a:pt x="1" y="1"/>
                  </a:lnTo>
                  <a:cubicBezTo>
                    <a:pt x="1608" y="2763"/>
                    <a:pt x="3668" y="5263"/>
                    <a:pt x="6097" y="7335"/>
                  </a:cubicBezTo>
                  <a:cubicBezTo>
                    <a:pt x="8133" y="9121"/>
                    <a:pt x="10395" y="10657"/>
                    <a:pt x="12800" y="11859"/>
                  </a:cubicBezTo>
                  <a:cubicBezTo>
                    <a:pt x="13026" y="11978"/>
                    <a:pt x="13240" y="12097"/>
                    <a:pt x="13455" y="12205"/>
                  </a:cubicBezTo>
                  <a:cubicBezTo>
                    <a:pt x="13145" y="11966"/>
                    <a:pt x="12883" y="11752"/>
                    <a:pt x="12597" y="11550"/>
                  </a:cubicBezTo>
                  <a:cubicBezTo>
                    <a:pt x="10740" y="10014"/>
                    <a:pt x="8954" y="8383"/>
                    <a:pt x="7085" y="6847"/>
                  </a:cubicBezTo>
                  <a:cubicBezTo>
                    <a:pt x="6192" y="6097"/>
                    <a:pt x="5382" y="5275"/>
                    <a:pt x="4525" y="4489"/>
                  </a:cubicBezTo>
                  <a:cubicBezTo>
                    <a:pt x="2965" y="3049"/>
                    <a:pt x="1453" y="15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23"/>
            <p:cNvSpPr/>
            <p:nvPr/>
          </p:nvSpPr>
          <p:spPr>
            <a:xfrm>
              <a:off x="1368600" y="2821300"/>
              <a:ext cx="298575" cy="528675"/>
            </a:xfrm>
            <a:custGeom>
              <a:rect b="b" l="l" r="r" t="t"/>
              <a:pathLst>
                <a:path extrusionOk="0" h="21147" w="11943">
                  <a:moveTo>
                    <a:pt x="477" y="1"/>
                  </a:moveTo>
                  <a:lnTo>
                    <a:pt x="477" y="1"/>
                  </a:lnTo>
                  <a:cubicBezTo>
                    <a:pt x="1" y="4597"/>
                    <a:pt x="1501" y="8454"/>
                    <a:pt x="3704" y="12121"/>
                  </a:cubicBezTo>
                  <a:cubicBezTo>
                    <a:pt x="5275" y="14836"/>
                    <a:pt x="7335" y="17277"/>
                    <a:pt x="9669" y="19360"/>
                  </a:cubicBezTo>
                  <a:cubicBezTo>
                    <a:pt x="10395" y="19991"/>
                    <a:pt x="11157" y="20587"/>
                    <a:pt x="11943" y="21146"/>
                  </a:cubicBezTo>
                  <a:cubicBezTo>
                    <a:pt x="11217" y="20444"/>
                    <a:pt x="10562" y="19634"/>
                    <a:pt x="10598" y="18777"/>
                  </a:cubicBezTo>
                  <a:lnTo>
                    <a:pt x="10598" y="18765"/>
                  </a:lnTo>
                  <a:cubicBezTo>
                    <a:pt x="7359" y="16015"/>
                    <a:pt x="4954" y="12717"/>
                    <a:pt x="2978" y="8550"/>
                  </a:cubicBezTo>
                  <a:cubicBezTo>
                    <a:pt x="1930" y="6204"/>
                    <a:pt x="751" y="3168"/>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23"/>
            <p:cNvSpPr/>
            <p:nvPr/>
          </p:nvSpPr>
          <p:spPr>
            <a:xfrm>
              <a:off x="2842000" y="3071050"/>
              <a:ext cx="473600" cy="357200"/>
            </a:xfrm>
            <a:custGeom>
              <a:rect b="b" l="l" r="r" t="t"/>
              <a:pathLst>
                <a:path extrusionOk="0" h="14288" w="18944">
                  <a:moveTo>
                    <a:pt x="18944" y="0"/>
                  </a:moveTo>
                  <a:lnTo>
                    <a:pt x="18944" y="0"/>
                  </a:lnTo>
                  <a:cubicBezTo>
                    <a:pt x="17229" y="2167"/>
                    <a:pt x="15074" y="3965"/>
                    <a:pt x="12979" y="5751"/>
                  </a:cubicBezTo>
                  <a:cubicBezTo>
                    <a:pt x="11336" y="7061"/>
                    <a:pt x="9824" y="8239"/>
                    <a:pt x="7978" y="9489"/>
                  </a:cubicBezTo>
                  <a:cubicBezTo>
                    <a:pt x="6287" y="10597"/>
                    <a:pt x="4537" y="11573"/>
                    <a:pt x="2811" y="12621"/>
                  </a:cubicBezTo>
                  <a:cubicBezTo>
                    <a:pt x="1930" y="13157"/>
                    <a:pt x="1037" y="13669"/>
                    <a:pt x="144" y="14192"/>
                  </a:cubicBezTo>
                  <a:cubicBezTo>
                    <a:pt x="96" y="14228"/>
                    <a:pt x="37" y="14252"/>
                    <a:pt x="1" y="14288"/>
                  </a:cubicBezTo>
                  <a:cubicBezTo>
                    <a:pt x="811" y="13966"/>
                    <a:pt x="1620" y="13633"/>
                    <a:pt x="2418" y="13276"/>
                  </a:cubicBezTo>
                  <a:cubicBezTo>
                    <a:pt x="3882" y="12621"/>
                    <a:pt x="5323" y="11906"/>
                    <a:pt x="6704" y="11085"/>
                  </a:cubicBezTo>
                  <a:cubicBezTo>
                    <a:pt x="8240" y="10156"/>
                    <a:pt x="9681" y="9120"/>
                    <a:pt x="11109" y="8037"/>
                  </a:cubicBezTo>
                  <a:cubicBezTo>
                    <a:pt x="14098" y="5787"/>
                    <a:pt x="17027" y="3251"/>
                    <a:pt x="18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23"/>
            <p:cNvSpPr/>
            <p:nvPr/>
          </p:nvSpPr>
          <p:spPr>
            <a:xfrm>
              <a:off x="2214250" y="3453525"/>
              <a:ext cx="594750" cy="142050"/>
            </a:xfrm>
            <a:custGeom>
              <a:rect b="b" l="l" r="r" t="t"/>
              <a:pathLst>
                <a:path extrusionOk="0" h="5682" w="23790">
                  <a:moveTo>
                    <a:pt x="23789" y="1"/>
                  </a:moveTo>
                  <a:cubicBezTo>
                    <a:pt x="21372" y="1096"/>
                    <a:pt x="19015" y="2096"/>
                    <a:pt x="16407" y="2870"/>
                  </a:cubicBezTo>
                  <a:cubicBezTo>
                    <a:pt x="14169" y="3537"/>
                    <a:pt x="11907" y="4132"/>
                    <a:pt x="9585" y="4477"/>
                  </a:cubicBezTo>
                  <a:cubicBezTo>
                    <a:pt x="7827" y="4725"/>
                    <a:pt x="5355" y="4920"/>
                    <a:pt x="3229" y="4920"/>
                  </a:cubicBezTo>
                  <a:cubicBezTo>
                    <a:pt x="3108" y="4920"/>
                    <a:pt x="2988" y="4919"/>
                    <a:pt x="2870" y="4918"/>
                  </a:cubicBezTo>
                  <a:cubicBezTo>
                    <a:pt x="1918" y="4906"/>
                    <a:pt x="965" y="4835"/>
                    <a:pt x="13" y="4763"/>
                  </a:cubicBezTo>
                  <a:lnTo>
                    <a:pt x="13" y="4763"/>
                  </a:lnTo>
                  <a:cubicBezTo>
                    <a:pt x="96" y="5013"/>
                    <a:pt x="120" y="5263"/>
                    <a:pt x="1" y="5549"/>
                  </a:cubicBezTo>
                  <a:cubicBezTo>
                    <a:pt x="1055" y="5637"/>
                    <a:pt x="2112" y="5682"/>
                    <a:pt x="3169" y="5682"/>
                  </a:cubicBezTo>
                  <a:cubicBezTo>
                    <a:pt x="4261" y="5682"/>
                    <a:pt x="5353" y="5634"/>
                    <a:pt x="6442" y="5537"/>
                  </a:cubicBezTo>
                  <a:cubicBezTo>
                    <a:pt x="9061" y="5347"/>
                    <a:pt x="11645" y="4942"/>
                    <a:pt x="14181" y="4227"/>
                  </a:cubicBezTo>
                  <a:cubicBezTo>
                    <a:pt x="15693" y="3811"/>
                    <a:pt x="17217" y="3370"/>
                    <a:pt x="18658" y="2763"/>
                  </a:cubicBezTo>
                  <a:cubicBezTo>
                    <a:pt x="20456" y="2025"/>
                    <a:pt x="22158" y="1037"/>
                    <a:pt x="23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23"/>
            <p:cNvSpPr/>
            <p:nvPr/>
          </p:nvSpPr>
          <p:spPr>
            <a:xfrm>
              <a:off x="3053350" y="3123725"/>
              <a:ext cx="283400" cy="255425"/>
            </a:xfrm>
            <a:custGeom>
              <a:rect b="b" l="l" r="r" t="t"/>
              <a:pathLst>
                <a:path extrusionOk="0" h="10217" w="11336">
                  <a:moveTo>
                    <a:pt x="11335" y="1"/>
                  </a:moveTo>
                  <a:cubicBezTo>
                    <a:pt x="7918" y="3430"/>
                    <a:pt x="4310" y="6680"/>
                    <a:pt x="560" y="9764"/>
                  </a:cubicBezTo>
                  <a:cubicBezTo>
                    <a:pt x="369" y="9919"/>
                    <a:pt x="191" y="10061"/>
                    <a:pt x="0" y="10216"/>
                  </a:cubicBezTo>
                  <a:cubicBezTo>
                    <a:pt x="203" y="10073"/>
                    <a:pt x="429" y="9954"/>
                    <a:pt x="631" y="9823"/>
                  </a:cubicBezTo>
                  <a:cubicBezTo>
                    <a:pt x="2715" y="8573"/>
                    <a:pt x="4679" y="7132"/>
                    <a:pt x="6465" y="5489"/>
                  </a:cubicBezTo>
                  <a:cubicBezTo>
                    <a:pt x="8239" y="3811"/>
                    <a:pt x="9859" y="1953"/>
                    <a:pt x="11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23"/>
            <p:cNvSpPr/>
            <p:nvPr/>
          </p:nvSpPr>
          <p:spPr>
            <a:xfrm>
              <a:off x="2468750" y="3419300"/>
              <a:ext cx="540575" cy="246475"/>
            </a:xfrm>
            <a:custGeom>
              <a:rect b="b" l="l" r="r" t="t"/>
              <a:pathLst>
                <a:path extrusionOk="0" h="9859" w="21623">
                  <a:moveTo>
                    <a:pt x="21622" y="1"/>
                  </a:moveTo>
                  <a:lnTo>
                    <a:pt x="21622" y="1"/>
                  </a:lnTo>
                  <a:cubicBezTo>
                    <a:pt x="18300" y="1906"/>
                    <a:pt x="14943" y="3763"/>
                    <a:pt x="11430" y="5299"/>
                  </a:cubicBezTo>
                  <a:cubicBezTo>
                    <a:pt x="9895" y="5977"/>
                    <a:pt x="7894" y="6704"/>
                    <a:pt x="6085" y="7394"/>
                  </a:cubicBezTo>
                  <a:cubicBezTo>
                    <a:pt x="4477" y="8001"/>
                    <a:pt x="2906" y="8668"/>
                    <a:pt x="1310" y="9323"/>
                  </a:cubicBezTo>
                  <a:cubicBezTo>
                    <a:pt x="882" y="9502"/>
                    <a:pt x="429" y="9680"/>
                    <a:pt x="0" y="9859"/>
                  </a:cubicBezTo>
                  <a:cubicBezTo>
                    <a:pt x="370" y="9776"/>
                    <a:pt x="727" y="9668"/>
                    <a:pt x="1096" y="9561"/>
                  </a:cubicBezTo>
                  <a:cubicBezTo>
                    <a:pt x="5311" y="8430"/>
                    <a:pt x="9454" y="6942"/>
                    <a:pt x="13407" y="5084"/>
                  </a:cubicBezTo>
                  <a:cubicBezTo>
                    <a:pt x="14931" y="4358"/>
                    <a:pt x="16431" y="3584"/>
                    <a:pt x="17860" y="2691"/>
                  </a:cubicBezTo>
                  <a:cubicBezTo>
                    <a:pt x="19158" y="1858"/>
                    <a:pt x="20384" y="917"/>
                    <a:pt x="21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23"/>
            <p:cNvSpPr/>
            <p:nvPr/>
          </p:nvSpPr>
          <p:spPr>
            <a:xfrm>
              <a:off x="2196700" y="3665450"/>
              <a:ext cx="211050" cy="23550"/>
            </a:xfrm>
            <a:custGeom>
              <a:rect b="b" l="l" r="r" t="t"/>
              <a:pathLst>
                <a:path extrusionOk="0" h="942" w="8442">
                  <a:moveTo>
                    <a:pt x="274" y="1"/>
                  </a:moveTo>
                  <a:cubicBezTo>
                    <a:pt x="274" y="299"/>
                    <a:pt x="179" y="608"/>
                    <a:pt x="0" y="846"/>
                  </a:cubicBezTo>
                  <a:cubicBezTo>
                    <a:pt x="703" y="894"/>
                    <a:pt x="1417" y="930"/>
                    <a:pt x="2131" y="942"/>
                  </a:cubicBezTo>
                  <a:cubicBezTo>
                    <a:pt x="2184" y="942"/>
                    <a:pt x="2237" y="942"/>
                    <a:pt x="2290" y="942"/>
                  </a:cubicBezTo>
                  <a:cubicBezTo>
                    <a:pt x="4345" y="942"/>
                    <a:pt x="6410" y="718"/>
                    <a:pt x="8442" y="358"/>
                  </a:cubicBezTo>
                  <a:lnTo>
                    <a:pt x="8442" y="358"/>
                  </a:lnTo>
                  <a:cubicBezTo>
                    <a:pt x="8197" y="362"/>
                    <a:pt x="7949" y="363"/>
                    <a:pt x="7698" y="363"/>
                  </a:cubicBezTo>
                  <a:cubicBezTo>
                    <a:pt x="5341" y="363"/>
                    <a:pt x="2705" y="216"/>
                    <a:pt x="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23"/>
            <p:cNvSpPr/>
            <p:nvPr/>
          </p:nvSpPr>
          <p:spPr>
            <a:xfrm>
              <a:off x="1835050" y="3617550"/>
              <a:ext cx="17575" cy="4775"/>
            </a:xfrm>
            <a:custGeom>
              <a:rect b="b" l="l" r="r" t="t"/>
              <a:pathLst>
                <a:path extrusionOk="0" h="191" w="703">
                  <a:moveTo>
                    <a:pt x="0" y="0"/>
                  </a:moveTo>
                  <a:cubicBezTo>
                    <a:pt x="226" y="71"/>
                    <a:pt x="429" y="131"/>
                    <a:pt x="655" y="191"/>
                  </a:cubicBezTo>
                  <a:lnTo>
                    <a:pt x="703" y="107"/>
                  </a:lnTo>
                  <a:cubicBezTo>
                    <a:pt x="464" y="71"/>
                    <a:pt x="238" y="2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23"/>
            <p:cNvSpPr/>
            <p:nvPr/>
          </p:nvSpPr>
          <p:spPr>
            <a:xfrm>
              <a:off x="2815525" y="3183850"/>
              <a:ext cx="597125" cy="421500"/>
            </a:xfrm>
            <a:custGeom>
              <a:rect b="b" l="l" r="r" t="t"/>
              <a:pathLst>
                <a:path extrusionOk="0" h="16860" w="23885">
                  <a:moveTo>
                    <a:pt x="23884" y="1"/>
                  </a:moveTo>
                  <a:cubicBezTo>
                    <a:pt x="22110" y="1537"/>
                    <a:pt x="20324" y="3025"/>
                    <a:pt x="18526" y="4513"/>
                  </a:cubicBezTo>
                  <a:cubicBezTo>
                    <a:pt x="16657" y="6109"/>
                    <a:pt x="15002" y="7466"/>
                    <a:pt x="13109" y="8823"/>
                  </a:cubicBezTo>
                  <a:cubicBezTo>
                    <a:pt x="9835" y="11264"/>
                    <a:pt x="6311" y="13288"/>
                    <a:pt x="2762" y="15276"/>
                  </a:cubicBezTo>
                  <a:cubicBezTo>
                    <a:pt x="1846" y="15812"/>
                    <a:pt x="941" y="16336"/>
                    <a:pt x="0" y="16860"/>
                  </a:cubicBezTo>
                  <a:cubicBezTo>
                    <a:pt x="881" y="16515"/>
                    <a:pt x="1739" y="16157"/>
                    <a:pt x="2620" y="15800"/>
                  </a:cubicBezTo>
                  <a:cubicBezTo>
                    <a:pt x="6191" y="14371"/>
                    <a:pt x="9704" y="12097"/>
                    <a:pt x="12919" y="9788"/>
                  </a:cubicBezTo>
                  <a:cubicBezTo>
                    <a:pt x="16919" y="6942"/>
                    <a:pt x="20658" y="3727"/>
                    <a:pt x="23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23"/>
            <p:cNvSpPr/>
            <p:nvPr/>
          </p:nvSpPr>
          <p:spPr>
            <a:xfrm>
              <a:off x="2169900" y="3650575"/>
              <a:ext cx="569450" cy="111425"/>
            </a:xfrm>
            <a:custGeom>
              <a:rect b="b" l="l" r="r" t="t"/>
              <a:pathLst>
                <a:path extrusionOk="0" h="4457" w="22778">
                  <a:moveTo>
                    <a:pt x="22777" y="1"/>
                  </a:moveTo>
                  <a:cubicBezTo>
                    <a:pt x="18908" y="1346"/>
                    <a:pt x="14383" y="2632"/>
                    <a:pt x="10669" y="3084"/>
                  </a:cubicBezTo>
                  <a:cubicBezTo>
                    <a:pt x="8264" y="3370"/>
                    <a:pt x="5835" y="3584"/>
                    <a:pt x="3430" y="3620"/>
                  </a:cubicBezTo>
                  <a:cubicBezTo>
                    <a:pt x="3248" y="3622"/>
                    <a:pt x="3066" y="3623"/>
                    <a:pt x="2884" y="3623"/>
                  </a:cubicBezTo>
                  <a:cubicBezTo>
                    <a:pt x="2007" y="3623"/>
                    <a:pt x="1133" y="3600"/>
                    <a:pt x="274" y="3561"/>
                  </a:cubicBezTo>
                  <a:lnTo>
                    <a:pt x="274" y="3561"/>
                  </a:lnTo>
                  <a:cubicBezTo>
                    <a:pt x="286" y="3858"/>
                    <a:pt x="191" y="4144"/>
                    <a:pt x="1" y="4406"/>
                  </a:cubicBezTo>
                  <a:cubicBezTo>
                    <a:pt x="155" y="4406"/>
                    <a:pt x="310" y="4418"/>
                    <a:pt x="465" y="4418"/>
                  </a:cubicBezTo>
                  <a:cubicBezTo>
                    <a:pt x="1112" y="4444"/>
                    <a:pt x="1759" y="4457"/>
                    <a:pt x="2405" y="4457"/>
                  </a:cubicBezTo>
                  <a:cubicBezTo>
                    <a:pt x="4401" y="4457"/>
                    <a:pt x="6395" y="4336"/>
                    <a:pt x="8383" y="4120"/>
                  </a:cubicBezTo>
                  <a:cubicBezTo>
                    <a:pt x="10871" y="3882"/>
                    <a:pt x="13347" y="3525"/>
                    <a:pt x="15764" y="2870"/>
                  </a:cubicBezTo>
                  <a:cubicBezTo>
                    <a:pt x="18193" y="2191"/>
                    <a:pt x="20539" y="1203"/>
                    <a:pt x="2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23"/>
            <p:cNvSpPr/>
            <p:nvPr/>
          </p:nvSpPr>
          <p:spPr>
            <a:xfrm>
              <a:off x="2863450" y="3223450"/>
              <a:ext cx="598600" cy="455425"/>
            </a:xfrm>
            <a:custGeom>
              <a:rect b="b" l="l" r="r" t="t"/>
              <a:pathLst>
                <a:path extrusionOk="0" h="18217" w="23944">
                  <a:moveTo>
                    <a:pt x="23944" y="0"/>
                  </a:moveTo>
                  <a:lnTo>
                    <a:pt x="23944" y="0"/>
                  </a:lnTo>
                  <a:cubicBezTo>
                    <a:pt x="22515" y="1441"/>
                    <a:pt x="21027" y="2810"/>
                    <a:pt x="19503" y="4155"/>
                  </a:cubicBezTo>
                  <a:cubicBezTo>
                    <a:pt x="17324" y="6132"/>
                    <a:pt x="14538" y="8501"/>
                    <a:pt x="12478" y="10073"/>
                  </a:cubicBezTo>
                  <a:cubicBezTo>
                    <a:pt x="10823" y="11323"/>
                    <a:pt x="9108" y="12514"/>
                    <a:pt x="7382" y="13669"/>
                  </a:cubicBezTo>
                  <a:cubicBezTo>
                    <a:pt x="5858" y="14645"/>
                    <a:pt x="4310" y="15574"/>
                    <a:pt x="2798" y="16538"/>
                  </a:cubicBezTo>
                  <a:cubicBezTo>
                    <a:pt x="1881" y="17121"/>
                    <a:pt x="941" y="17669"/>
                    <a:pt x="0" y="18217"/>
                  </a:cubicBezTo>
                  <a:cubicBezTo>
                    <a:pt x="774" y="17871"/>
                    <a:pt x="1548" y="17514"/>
                    <a:pt x="2322" y="17181"/>
                  </a:cubicBezTo>
                  <a:cubicBezTo>
                    <a:pt x="4179" y="16383"/>
                    <a:pt x="5989" y="15478"/>
                    <a:pt x="7680" y="14383"/>
                  </a:cubicBezTo>
                  <a:cubicBezTo>
                    <a:pt x="9870" y="12930"/>
                    <a:pt x="12002" y="11371"/>
                    <a:pt x="14038" y="9704"/>
                  </a:cubicBezTo>
                  <a:cubicBezTo>
                    <a:pt x="17633" y="6787"/>
                    <a:pt x="21134" y="3703"/>
                    <a:pt x="23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23"/>
            <p:cNvSpPr/>
            <p:nvPr/>
          </p:nvSpPr>
          <p:spPr>
            <a:xfrm>
              <a:off x="1788300" y="3717850"/>
              <a:ext cx="1003725" cy="114400"/>
            </a:xfrm>
            <a:custGeom>
              <a:rect b="b" l="l" r="r" t="t"/>
              <a:pathLst>
                <a:path extrusionOk="0" h="4576" w="40149">
                  <a:moveTo>
                    <a:pt x="40149" y="0"/>
                  </a:moveTo>
                  <a:lnTo>
                    <a:pt x="40149" y="0"/>
                  </a:lnTo>
                  <a:cubicBezTo>
                    <a:pt x="38291" y="703"/>
                    <a:pt x="36351" y="1179"/>
                    <a:pt x="34422" y="1655"/>
                  </a:cubicBezTo>
                  <a:cubicBezTo>
                    <a:pt x="32160" y="2215"/>
                    <a:pt x="29885" y="2787"/>
                    <a:pt x="27552" y="3132"/>
                  </a:cubicBezTo>
                  <a:cubicBezTo>
                    <a:pt x="25048" y="3490"/>
                    <a:pt x="22014" y="3685"/>
                    <a:pt x="19081" y="3685"/>
                  </a:cubicBezTo>
                  <a:cubicBezTo>
                    <a:pt x="18207" y="3685"/>
                    <a:pt x="17342" y="3667"/>
                    <a:pt x="16503" y="3632"/>
                  </a:cubicBezTo>
                  <a:cubicBezTo>
                    <a:pt x="12979" y="3441"/>
                    <a:pt x="10097" y="3001"/>
                    <a:pt x="6668" y="2275"/>
                  </a:cubicBezTo>
                  <a:cubicBezTo>
                    <a:pt x="4489" y="1846"/>
                    <a:pt x="2322" y="1417"/>
                    <a:pt x="167" y="929"/>
                  </a:cubicBezTo>
                  <a:lnTo>
                    <a:pt x="1" y="882"/>
                  </a:lnTo>
                  <a:lnTo>
                    <a:pt x="1" y="882"/>
                  </a:lnTo>
                  <a:cubicBezTo>
                    <a:pt x="96" y="929"/>
                    <a:pt x="203" y="989"/>
                    <a:pt x="310" y="1024"/>
                  </a:cubicBezTo>
                  <a:cubicBezTo>
                    <a:pt x="1882" y="1774"/>
                    <a:pt x="3537" y="2370"/>
                    <a:pt x="5216" y="2858"/>
                  </a:cubicBezTo>
                  <a:cubicBezTo>
                    <a:pt x="7954" y="3608"/>
                    <a:pt x="10788" y="4037"/>
                    <a:pt x="13610" y="4322"/>
                  </a:cubicBezTo>
                  <a:cubicBezTo>
                    <a:pt x="15273" y="4499"/>
                    <a:pt x="16949" y="4575"/>
                    <a:pt x="18625" y="4575"/>
                  </a:cubicBezTo>
                  <a:cubicBezTo>
                    <a:pt x="19768" y="4575"/>
                    <a:pt x="20912" y="4540"/>
                    <a:pt x="22051" y="4477"/>
                  </a:cubicBezTo>
                  <a:cubicBezTo>
                    <a:pt x="25313" y="4346"/>
                    <a:pt x="28540" y="3930"/>
                    <a:pt x="31707" y="3156"/>
                  </a:cubicBezTo>
                  <a:cubicBezTo>
                    <a:pt x="34624" y="2453"/>
                    <a:pt x="37529" y="1489"/>
                    <a:pt x="401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23"/>
            <p:cNvSpPr/>
            <p:nvPr/>
          </p:nvSpPr>
          <p:spPr>
            <a:xfrm>
              <a:off x="1737700" y="3790775"/>
              <a:ext cx="543250" cy="117600"/>
            </a:xfrm>
            <a:custGeom>
              <a:rect b="b" l="l" r="r" t="t"/>
              <a:pathLst>
                <a:path extrusionOk="0" h="4704" w="21730">
                  <a:moveTo>
                    <a:pt x="1" y="0"/>
                  </a:moveTo>
                  <a:lnTo>
                    <a:pt x="1" y="0"/>
                  </a:lnTo>
                  <a:cubicBezTo>
                    <a:pt x="2942" y="1584"/>
                    <a:pt x="6132" y="2537"/>
                    <a:pt x="9371" y="3239"/>
                  </a:cubicBezTo>
                  <a:cubicBezTo>
                    <a:pt x="13074" y="4084"/>
                    <a:pt x="16860" y="4572"/>
                    <a:pt x="20670" y="4692"/>
                  </a:cubicBezTo>
                  <a:cubicBezTo>
                    <a:pt x="21027" y="4703"/>
                    <a:pt x="21384" y="4703"/>
                    <a:pt x="21730" y="4703"/>
                  </a:cubicBezTo>
                  <a:cubicBezTo>
                    <a:pt x="21241" y="4644"/>
                    <a:pt x="20789" y="4572"/>
                    <a:pt x="20313" y="4501"/>
                  </a:cubicBezTo>
                  <a:cubicBezTo>
                    <a:pt x="17372" y="3989"/>
                    <a:pt x="14443" y="3560"/>
                    <a:pt x="11514" y="3037"/>
                  </a:cubicBezTo>
                  <a:cubicBezTo>
                    <a:pt x="7633" y="2239"/>
                    <a:pt x="3751" y="131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23"/>
            <p:cNvSpPr/>
            <p:nvPr/>
          </p:nvSpPr>
          <p:spPr>
            <a:xfrm>
              <a:off x="2358625" y="3515750"/>
              <a:ext cx="916500" cy="396925"/>
            </a:xfrm>
            <a:custGeom>
              <a:rect b="b" l="l" r="r" t="t"/>
              <a:pathLst>
                <a:path extrusionOk="0" h="15877" w="36660">
                  <a:moveTo>
                    <a:pt x="36659" y="0"/>
                  </a:moveTo>
                  <a:cubicBezTo>
                    <a:pt x="36564" y="48"/>
                    <a:pt x="36505" y="95"/>
                    <a:pt x="36445" y="143"/>
                  </a:cubicBezTo>
                  <a:cubicBezTo>
                    <a:pt x="34874" y="1203"/>
                    <a:pt x="33290" y="2131"/>
                    <a:pt x="31695" y="3239"/>
                  </a:cubicBezTo>
                  <a:cubicBezTo>
                    <a:pt x="25325" y="7572"/>
                    <a:pt x="18633" y="10918"/>
                    <a:pt x="11454" y="13204"/>
                  </a:cubicBezTo>
                  <a:cubicBezTo>
                    <a:pt x="9763" y="13764"/>
                    <a:pt x="8049" y="14216"/>
                    <a:pt x="6322" y="14669"/>
                  </a:cubicBezTo>
                  <a:cubicBezTo>
                    <a:pt x="4227" y="15204"/>
                    <a:pt x="2108" y="15645"/>
                    <a:pt x="0" y="15835"/>
                  </a:cubicBezTo>
                  <a:cubicBezTo>
                    <a:pt x="431" y="15863"/>
                    <a:pt x="861" y="15877"/>
                    <a:pt x="1290" y="15877"/>
                  </a:cubicBezTo>
                  <a:cubicBezTo>
                    <a:pt x="5068" y="15877"/>
                    <a:pt x="8765" y="14845"/>
                    <a:pt x="12347" y="13668"/>
                  </a:cubicBezTo>
                  <a:cubicBezTo>
                    <a:pt x="16609" y="12252"/>
                    <a:pt x="20741" y="10466"/>
                    <a:pt x="24718" y="8358"/>
                  </a:cubicBezTo>
                  <a:cubicBezTo>
                    <a:pt x="27492" y="6846"/>
                    <a:pt x="30230" y="5239"/>
                    <a:pt x="32742" y="3358"/>
                  </a:cubicBezTo>
                  <a:cubicBezTo>
                    <a:pt x="34112" y="2322"/>
                    <a:pt x="35374" y="1155"/>
                    <a:pt x="366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23"/>
            <p:cNvSpPr/>
            <p:nvPr/>
          </p:nvSpPr>
          <p:spPr>
            <a:xfrm>
              <a:off x="3328975" y="3347875"/>
              <a:ext cx="137550" cy="127400"/>
            </a:xfrm>
            <a:custGeom>
              <a:rect b="b" l="l" r="r" t="t"/>
              <a:pathLst>
                <a:path extrusionOk="0" h="5096" w="5502">
                  <a:moveTo>
                    <a:pt x="5501" y="0"/>
                  </a:moveTo>
                  <a:lnTo>
                    <a:pt x="5501" y="0"/>
                  </a:lnTo>
                  <a:cubicBezTo>
                    <a:pt x="3703" y="1441"/>
                    <a:pt x="1739" y="3358"/>
                    <a:pt x="1" y="5096"/>
                  </a:cubicBezTo>
                  <a:cubicBezTo>
                    <a:pt x="2132" y="3762"/>
                    <a:pt x="4013" y="2036"/>
                    <a:pt x="5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23"/>
            <p:cNvSpPr/>
            <p:nvPr/>
          </p:nvSpPr>
          <p:spPr>
            <a:xfrm>
              <a:off x="3097100" y="3319875"/>
              <a:ext cx="468525" cy="423000"/>
            </a:xfrm>
            <a:custGeom>
              <a:rect b="b" l="l" r="r" t="t"/>
              <a:pathLst>
                <a:path extrusionOk="0" h="16920" w="18741">
                  <a:moveTo>
                    <a:pt x="18741" y="1"/>
                  </a:moveTo>
                  <a:cubicBezTo>
                    <a:pt x="17157" y="2037"/>
                    <a:pt x="15300" y="3823"/>
                    <a:pt x="13490" y="5621"/>
                  </a:cubicBezTo>
                  <a:cubicBezTo>
                    <a:pt x="10014" y="9157"/>
                    <a:pt x="5989" y="12431"/>
                    <a:pt x="2203" y="15360"/>
                  </a:cubicBezTo>
                  <a:cubicBezTo>
                    <a:pt x="1489" y="15908"/>
                    <a:pt x="751" y="16420"/>
                    <a:pt x="1" y="16920"/>
                  </a:cubicBezTo>
                  <a:cubicBezTo>
                    <a:pt x="667" y="16562"/>
                    <a:pt x="1346" y="16193"/>
                    <a:pt x="2013" y="15824"/>
                  </a:cubicBezTo>
                  <a:cubicBezTo>
                    <a:pt x="5346" y="13955"/>
                    <a:pt x="8263" y="11431"/>
                    <a:pt x="11061" y="8835"/>
                  </a:cubicBezTo>
                  <a:cubicBezTo>
                    <a:pt x="13907" y="6180"/>
                    <a:pt x="16717" y="3382"/>
                    <a:pt x="18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23"/>
            <p:cNvSpPr/>
            <p:nvPr/>
          </p:nvSpPr>
          <p:spPr>
            <a:xfrm>
              <a:off x="2239250" y="3776775"/>
              <a:ext cx="824550" cy="236975"/>
            </a:xfrm>
            <a:custGeom>
              <a:rect b="b" l="l" r="r" t="t"/>
              <a:pathLst>
                <a:path extrusionOk="0" h="9479" w="32982">
                  <a:moveTo>
                    <a:pt x="32981" y="1"/>
                  </a:moveTo>
                  <a:lnTo>
                    <a:pt x="32981" y="1"/>
                  </a:lnTo>
                  <a:cubicBezTo>
                    <a:pt x="30909" y="977"/>
                    <a:pt x="28778" y="1894"/>
                    <a:pt x="26671" y="2823"/>
                  </a:cubicBezTo>
                  <a:cubicBezTo>
                    <a:pt x="23516" y="4216"/>
                    <a:pt x="20325" y="5525"/>
                    <a:pt x="16848" y="6561"/>
                  </a:cubicBezTo>
                  <a:cubicBezTo>
                    <a:pt x="14467" y="7276"/>
                    <a:pt x="12038" y="7811"/>
                    <a:pt x="9585" y="8216"/>
                  </a:cubicBezTo>
                  <a:cubicBezTo>
                    <a:pt x="7871" y="8466"/>
                    <a:pt x="5835" y="8681"/>
                    <a:pt x="3835" y="8931"/>
                  </a:cubicBezTo>
                  <a:cubicBezTo>
                    <a:pt x="2739" y="9050"/>
                    <a:pt x="1799" y="9192"/>
                    <a:pt x="715" y="9312"/>
                  </a:cubicBezTo>
                  <a:cubicBezTo>
                    <a:pt x="477" y="9347"/>
                    <a:pt x="239" y="9359"/>
                    <a:pt x="1" y="9395"/>
                  </a:cubicBezTo>
                  <a:cubicBezTo>
                    <a:pt x="1048" y="9419"/>
                    <a:pt x="2096" y="9478"/>
                    <a:pt x="3156" y="9478"/>
                  </a:cubicBezTo>
                  <a:cubicBezTo>
                    <a:pt x="3178" y="9478"/>
                    <a:pt x="3200" y="9478"/>
                    <a:pt x="3222" y="9478"/>
                  </a:cubicBezTo>
                  <a:cubicBezTo>
                    <a:pt x="10010" y="9478"/>
                    <a:pt x="16702" y="7660"/>
                    <a:pt x="22956" y="5121"/>
                  </a:cubicBezTo>
                  <a:cubicBezTo>
                    <a:pt x="26445" y="3716"/>
                    <a:pt x="29862" y="2108"/>
                    <a:pt x="329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23"/>
            <p:cNvSpPr/>
            <p:nvPr/>
          </p:nvSpPr>
          <p:spPr>
            <a:xfrm>
              <a:off x="1774025" y="3907750"/>
              <a:ext cx="394700" cy="95425"/>
            </a:xfrm>
            <a:custGeom>
              <a:rect b="b" l="l" r="r" t="t"/>
              <a:pathLst>
                <a:path extrusionOk="0" h="3817" w="15788">
                  <a:moveTo>
                    <a:pt x="0" y="1"/>
                  </a:moveTo>
                  <a:lnTo>
                    <a:pt x="0" y="1"/>
                  </a:lnTo>
                  <a:cubicBezTo>
                    <a:pt x="238" y="120"/>
                    <a:pt x="477" y="227"/>
                    <a:pt x="727" y="346"/>
                  </a:cubicBezTo>
                  <a:cubicBezTo>
                    <a:pt x="3632" y="1632"/>
                    <a:pt x="6668" y="2584"/>
                    <a:pt x="9775" y="3203"/>
                  </a:cubicBezTo>
                  <a:cubicBezTo>
                    <a:pt x="11426" y="3510"/>
                    <a:pt x="13084" y="3816"/>
                    <a:pt x="14758" y="3816"/>
                  </a:cubicBezTo>
                  <a:cubicBezTo>
                    <a:pt x="15100" y="3816"/>
                    <a:pt x="15444" y="3803"/>
                    <a:pt x="15788" y="3775"/>
                  </a:cubicBezTo>
                  <a:cubicBezTo>
                    <a:pt x="13692" y="3656"/>
                    <a:pt x="11645" y="2977"/>
                    <a:pt x="9561" y="2453"/>
                  </a:cubicBezTo>
                  <a:cubicBezTo>
                    <a:pt x="6703" y="1691"/>
                    <a:pt x="3810" y="1025"/>
                    <a:pt x="953" y="263"/>
                  </a:cubicBezTo>
                  <a:cubicBezTo>
                    <a:pt x="643" y="179"/>
                    <a:pt x="310" y="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23"/>
            <p:cNvSpPr/>
            <p:nvPr/>
          </p:nvSpPr>
          <p:spPr>
            <a:xfrm>
              <a:off x="3119125" y="3396075"/>
              <a:ext cx="502175" cy="434600"/>
            </a:xfrm>
            <a:custGeom>
              <a:rect b="b" l="l" r="r" t="t"/>
              <a:pathLst>
                <a:path extrusionOk="0" h="17384" w="20087">
                  <a:moveTo>
                    <a:pt x="20086" y="1"/>
                  </a:moveTo>
                  <a:lnTo>
                    <a:pt x="20086" y="1"/>
                  </a:lnTo>
                  <a:cubicBezTo>
                    <a:pt x="17074" y="3144"/>
                    <a:pt x="14074" y="6311"/>
                    <a:pt x="10800" y="9169"/>
                  </a:cubicBezTo>
                  <a:cubicBezTo>
                    <a:pt x="8085" y="11514"/>
                    <a:pt x="5299" y="13395"/>
                    <a:pt x="2334" y="15646"/>
                  </a:cubicBezTo>
                  <a:cubicBezTo>
                    <a:pt x="1560" y="16229"/>
                    <a:pt x="786" y="16836"/>
                    <a:pt x="1" y="17384"/>
                  </a:cubicBezTo>
                  <a:cubicBezTo>
                    <a:pt x="739" y="16967"/>
                    <a:pt x="1489" y="16562"/>
                    <a:pt x="2227" y="16134"/>
                  </a:cubicBezTo>
                  <a:cubicBezTo>
                    <a:pt x="5954" y="13979"/>
                    <a:pt x="9407" y="11371"/>
                    <a:pt x="12574" y="8466"/>
                  </a:cubicBezTo>
                  <a:cubicBezTo>
                    <a:pt x="13931" y="7192"/>
                    <a:pt x="15253" y="5894"/>
                    <a:pt x="16503" y="4513"/>
                  </a:cubicBezTo>
                  <a:cubicBezTo>
                    <a:pt x="17789" y="3085"/>
                    <a:pt x="18955" y="1549"/>
                    <a:pt x="20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23"/>
            <p:cNvSpPr/>
            <p:nvPr/>
          </p:nvSpPr>
          <p:spPr>
            <a:xfrm>
              <a:off x="2456550" y="3884250"/>
              <a:ext cx="570025" cy="190225"/>
            </a:xfrm>
            <a:custGeom>
              <a:rect b="b" l="l" r="r" t="t"/>
              <a:pathLst>
                <a:path extrusionOk="0" h="7609" w="22801">
                  <a:moveTo>
                    <a:pt x="22801" y="0"/>
                  </a:moveTo>
                  <a:lnTo>
                    <a:pt x="22801" y="0"/>
                  </a:lnTo>
                  <a:cubicBezTo>
                    <a:pt x="20920" y="953"/>
                    <a:pt x="18693" y="1893"/>
                    <a:pt x="17205" y="2512"/>
                  </a:cubicBezTo>
                  <a:cubicBezTo>
                    <a:pt x="15324" y="3286"/>
                    <a:pt x="13431" y="4060"/>
                    <a:pt x="11502" y="4679"/>
                  </a:cubicBezTo>
                  <a:cubicBezTo>
                    <a:pt x="8716" y="5584"/>
                    <a:pt x="5846" y="6191"/>
                    <a:pt x="3013" y="6894"/>
                  </a:cubicBezTo>
                  <a:cubicBezTo>
                    <a:pt x="2048" y="7120"/>
                    <a:pt x="1084" y="7382"/>
                    <a:pt x="119" y="7572"/>
                  </a:cubicBezTo>
                  <a:cubicBezTo>
                    <a:pt x="72" y="7596"/>
                    <a:pt x="24" y="7596"/>
                    <a:pt x="0" y="7608"/>
                  </a:cubicBezTo>
                  <a:cubicBezTo>
                    <a:pt x="750" y="7560"/>
                    <a:pt x="1512" y="7513"/>
                    <a:pt x="2274" y="7453"/>
                  </a:cubicBezTo>
                  <a:cubicBezTo>
                    <a:pt x="5965" y="7144"/>
                    <a:pt x="9561" y="6227"/>
                    <a:pt x="13038" y="4941"/>
                  </a:cubicBezTo>
                  <a:cubicBezTo>
                    <a:pt x="16455" y="3691"/>
                    <a:pt x="19800" y="2119"/>
                    <a:pt x="2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23"/>
            <p:cNvSpPr/>
            <p:nvPr/>
          </p:nvSpPr>
          <p:spPr>
            <a:xfrm>
              <a:off x="2740200" y="3754175"/>
              <a:ext cx="638200" cy="324750"/>
            </a:xfrm>
            <a:custGeom>
              <a:rect b="b" l="l" r="r" t="t"/>
              <a:pathLst>
                <a:path extrusionOk="0" h="12990" w="25528">
                  <a:moveTo>
                    <a:pt x="25528" y="0"/>
                  </a:moveTo>
                  <a:lnTo>
                    <a:pt x="25528" y="0"/>
                  </a:lnTo>
                  <a:cubicBezTo>
                    <a:pt x="24790" y="500"/>
                    <a:pt x="24028" y="976"/>
                    <a:pt x="23254" y="1441"/>
                  </a:cubicBezTo>
                  <a:cubicBezTo>
                    <a:pt x="19575" y="3703"/>
                    <a:pt x="15896" y="6013"/>
                    <a:pt x="11967" y="7834"/>
                  </a:cubicBezTo>
                  <a:cubicBezTo>
                    <a:pt x="9919" y="8823"/>
                    <a:pt x="8181" y="9501"/>
                    <a:pt x="6061" y="10358"/>
                  </a:cubicBezTo>
                  <a:cubicBezTo>
                    <a:pt x="4025" y="11192"/>
                    <a:pt x="2001" y="12061"/>
                    <a:pt x="1" y="12990"/>
                  </a:cubicBezTo>
                  <a:cubicBezTo>
                    <a:pt x="5085" y="11406"/>
                    <a:pt x="10097" y="9596"/>
                    <a:pt x="14800" y="7108"/>
                  </a:cubicBezTo>
                  <a:cubicBezTo>
                    <a:pt x="17908" y="5477"/>
                    <a:pt x="20956" y="3691"/>
                    <a:pt x="23694" y="1488"/>
                  </a:cubicBezTo>
                  <a:cubicBezTo>
                    <a:pt x="24314" y="988"/>
                    <a:pt x="24933" y="500"/>
                    <a:pt x="255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23"/>
            <p:cNvSpPr/>
            <p:nvPr/>
          </p:nvSpPr>
          <p:spPr>
            <a:xfrm>
              <a:off x="3452200" y="3529725"/>
              <a:ext cx="169100" cy="168800"/>
            </a:xfrm>
            <a:custGeom>
              <a:rect b="b" l="l" r="r" t="t"/>
              <a:pathLst>
                <a:path extrusionOk="0" h="6752" w="6764">
                  <a:moveTo>
                    <a:pt x="6763" y="1"/>
                  </a:moveTo>
                  <a:cubicBezTo>
                    <a:pt x="6585" y="179"/>
                    <a:pt x="6406" y="322"/>
                    <a:pt x="6228" y="477"/>
                  </a:cubicBezTo>
                  <a:cubicBezTo>
                    <a:pt x="5430" y="1156"/>
                    <a:pt x="4656" y="1858"/>
                    <a:pt x="3894" y="2584"/>
                  </a:cubicBezTo>
                  <a:cubicBezTo>
                    <a:pt x="2513" y="3894"/>
                    <a:pt x="1275" y="5347"/>
                    <a:pt x="1" y="6752"/>
                  </a:cubicBezTo>
                  <a:cubicBezTo>
                    <a:pt x="1370" y="5787"/>
                    <a:pt x="2584" y="4835"/>
                    <a:pt x="3823" y="3644"/>
                  </a:cubicBezTo>
                  <a:cubicBezTo>
                    <a:pt x="4906" y="2572"/>
                    <a:pt x="5835" y="1358"/>
                    <a:pt x="6692" y="108"/>
                  </a:cubicBezTo>
                  <a:cubicBezTo>
                    <a:pt x="6728" y="72"/>
                    <a:pt x="6740" y="25"/>
                    <a:pt x="6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23"/>
            <p:cNvSpPr/>
            <p:nvPr/>
          </p:nvSpPr>
          <p:spPr>
            <a:xfrm>
              <a:off x="3312300" y="3536875"/>
              <a:ext cx="382525" cy="335775"/>
            </a:xfrm>
            <a:custGeom>
              <a:rect b="b" l="l" r="r" t="t"/>
              <a:pathLst>
                <a:path extrusionOk="0" h="13431" w="15301">
                  <a:moveTo>
                    <a:pt x="15300" y="0"/>
                  </a:moveTo>
                  <a:lnTo>
                    <a:pt x="15300" y="0"/>
                  </a:lnTo>
                  <a:cubicBezTo>
                    <a:pt x="13133" y="2536"/>
                    <a:pt x="10657" y="4787"/>
                    <a:pt x="8157" y="6978"/>
                  </a:cubicBezTo>
                  <a:cubicBezTo>
                    <a:pt x="5871" y="8894"/>
                    <a:pt x="3477" y="10668"/>
                    <a:pt x="1156" y="12526"/>
                  </a:cubicBezTo>
                  <a:cubicBezTo>
                    <a:pt x="775" y="12835"/>
                    <a:pt x="382" y="13133"/>
                    <a:pt x="1" y="13431"/>
                  </a:cubicBezTo>
                  <a:lnTo>
                    <a:pt x="929" y="12895"/>
                  </a:lnTo>
                  <a:cubicBezTo>
                    <a:pt x="3751" y="11335"/>
                    <a:pt x="6383" y="9454"/>
                    <a:pt x="8811" y="7347"/>
                  </a:cubicBezTo>
                  <a:cubicBezTo>
                    <a:pt x="11288" y="5215"/>
                    <a:pt x="13550" y="2798"/>
                    <a:pt x="15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23"/>
            <p:cNvSpPr/>
            <p:nvPr/>
          </p:nvSpPr>
          <p:spPr>
            <a:xfrm>
              <a:off x="2862250" y="3921750"/>
              <a:ext cx="383700" cy="179800"/>
            </a:xfrm>
            <a:custGeom>
              <a:rect b="b" l="l" r="r" t="t"/>
              <a:pathLst>
                <a:path extrusionOk="0" h="7192" w="15348">
                  <a:moveTo>
                    <a:pt x="15348" y="0"/>
                  </a:moveTo>
                  <a:cubicBezTo>
                    <a:pt x="12800" y="1334"/>
                    <a:pt x="10240" y="2560"/>
                    <a:pt x="7680" y="3834"/>
                  </a:cubicBezTo>
                  <a:cubicBezTo>
                    <a:pt x="5394" y="4882"/>
                    <a:pt x="3037" y="5918"/>
                    <a:pt x="739" y="6894"/>
                  </a:cubicBezTo>
                  <a:cubicBezTo>
                    <a:pt x="548" y="6965"/>
                    <a:pt x="227" y="7108"/>
                    <a:pt x="1" y="7192"/>
                  </a:cubicBezTo>
                  <a:lnTo>
                    <a:pt x="584" y="7061"/>
                  </a:lnTo>
                  <a:cubicBezTo>
                    <a:pt x="3156" y="6465"/>
                    <a:pt x="5692" y="5620"/>
                    <a:pt x="8085" y="4489"/>
                  </a:cubicBezTo>
                  <a:cubicBezTo>
                    <a:pt x="10645" y="3239"/>
                    <a:pt x="13074" y="1715"/>
                    <a:pt x="15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23"/>
            <p:cNvSpPr/>
            <p:nvPr/>
          </p:nvSpPr>
          <p:spPr>
            <a:xfrm>
              <a:off x="3016150" y="3615750"/>
              <a:ext cx="681050" cy="479250"/>
            </a:xfrm>
            <a:custGeom>
              <a:rect b="b" l="l" r="r" t="t"/>
              <a:pathLst>
                <a:path extrusionOk="0" h="19170" w="27242">
                  <a:moveTo>
                    <a:pt x="27242" y="1"/>
                  </a:moveTo>
                  <a:cubicBezTo>
                    <a:pt x="26110" y="1072"/>
                    <a:pt x="24979" y="2144"/>
                    <a:pt x="23872" y="3227"/>
                  </a:cubicBezTo>
                  <a:cubicBezTo>
                    <a:pt x="20074" y="6978"/>
                    <a:pt x="16264" y="10216"/>
                    <a:pt x="11823" y="13050"/>
                  </a:cubicBezTo>
                  <a:cubicBezTo>
                    <a:pt x="8049" y="15395"/>
                    <a:pt x="3989" y="17229"/>
                    <a:pt x="0" y="19170"/>
                  </a:cubicBezTo>
                  <a:cubicBezTo>
                    <a:pt x="6287" y="17288"/>
                    <a:pt x="12085" y="13990"/>
                    <a:pt x="17240" y="9966"/>
                  </a:cubicBezTo>
                  <a:cubicBezTo>
                    <a:pt x="19717" y="8061"/>
                    <a:pt x="22801" y="5561"/>
                    <a:pt x="24967" y="2894"/>
                  </a:cubicBezTo>
                  <a:cubicBezTo>
                    <a:pt x="25777" y="1965"/>
                    <a:pt x="26515" y="989"/>
                    <a:pt x="27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23"/>
            <p:cNvSpPr/>
            <p:nvPr/>
          </p:nvSpPr>
          <p:spPr>
            <a:xfrm>
              <a:off x="3116150" y="3957450"/>
              <a:ext cx="284000" cy="149450"/>
            </a:xfrm>
            <a:custGeom>
              <a:rect b="b" l="l" r="r" t="t"/>
              <a:pathLst>
                <a:path extrusionOk="0" h="5978" w="11360">
                  <a:moveTo>
                    <a:pt x="11359" y="1"/>
                  </a:moveTo>
                  <a:lnTo>
                    <a:pt x="11359" y="1"/>
                  </a:lnTo>
                  <a:cubicBezTo>
                    <a:pt x="11181" y="108"/>
                    <a:pt x="11002" y="215"/>
                    <a:pt x="10800" y="322"/>
                  </a:cubicBezTo>
                  <a:cubicBezTo>
                    <a:pt x="7204" y="2204"/>
                    <a:pt x="3584" y="4073"/>
                    <a:pt x="1" y="5978"/>
                  </a:cubicBezTo>
                  <a:cubicBezTo>
                    <a:pt x="2156" y="5264"/>
                    <a:pt x="4275" y="4430"/>
                    <a:pt x="6275" y="3370"/>
                  </a:cubicBezTo>
                  <a:cubicBezTo>
                    <a:pt x="7882" y="2525"/>
                    <a:pt x="9395" y="1477"/>
                    <a:pt x="10847" y="394"/>
                  </a:cubicBezTo>
                  <a:cubicBezTo>
                    <a:pt x="11014" y="263"/>
                    <a:pt x="11192" y="144"/>
                    <a:pt x="113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23"/>
            <p:cNvSpPr/>
            <p:nvPr/>
          </p:nvSpPr>
          <p:spPr>
            <a:xfrm>
              <a:off x="3468575" y="3633600"/>
              <a:ext cx="286675" cy="273275"/>
            </a:xfrm>
            <a:custGeom>
              <a:rect b="b" l="l" r="r" t="t"/>
              <a:pathLst>
                <a:path extrusionOk="0" h="10931" w="11467">
                  <a:moveTo>
                    <a:pt x="11466" y="1"/>
                  </a:moveTo>
                  <a:lnTo>
                    <a:pt x="11466" y="1"/>
                  </a:lnTo>
                  <a:cubicBezTo>
                    <a:pt x="11228" y="239"/>
                    <a:pt x="11014" y="453"/>
                    <a:pt x="10776" y="680"/>
                  </a:cubicBezTo>
                  <a:cubicBezTo>
                    <a:pt x="8752" y="2585"/>
                    <a:pt x="6751" y="4537"/>
                    <a:pt x="4739" y="6466"/>
                  </a:cubicBezTo>
                  <a:cubicBezTo>
                    <a:pt x="3180" y="7990"/>
                    <a:pt x="1667" y="9550"/>
                    <a:pt x="1" y="10931"/>
                  </a:cubicBezTo>
                  <a:cubicBezTo>
                    <a:pt x="2263" y="9657"/>
                    <a:pt x="4299" y="8014"/>
                    <a:pt x="6216" y="6264"/>
                  </a:cubicBezTo>
                  <a:cubicBezTo>
                    <a:pt x="8037" y="4561"/>
                    <a:pt x="9597" y="2632"/>
                    <a:pt x="11038" y="608"/>
                  </a:cubicBezTo>
                  <a:cubicBezTo>
                    <a:pt x="11192" y="394"/>
                    <a:pt x="11335" y="203"/>
                    <a:pt x="11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23"/>
            <p:cNvSpPr/>
            <p:nvPr/>
          </p:nvSpPr>
          <p:spPr>
            <a:xfrm>
              <a:off x="3585550" y="3649975"/>
              <a:ext cx="216425" cy="236975"/>
            </a:xfrm>
            <a:custGeom>
              <a:rect b="b" l="l" r="r" t="t"/>
              <a:pathLst>
                <a:path extrusionOk="0" h="9479" w="8657">
                  <a:moveTo>
                    <a:pt x="8657" y="1"/>
                  </a:moveTo>
                  <a:lnTo>
                    <a:pt x="8657" y="1"/>
                  </a:lnTo>
                  <a:cubicBezTo>
                    <a:pt x="7835" y="1370"/>
                    <a:pt x="6656" y="2465"/>
                    <a:pt x="5537" y="3644"/>
                  </a:cubicBezTo>
                  <a:cubicBezTo>
                    <a:pt x="3894" y="5335"/>
                    <a:pt x="2287" y="7061"/>
                    <a:pt x="644" y="8788"/>
                  </a:cubicBezTo>
                  <a:cubicBezTo>
                    <a:pt x="441" y="9014"/>
                    <a:pt x="215" y="9252"/>
                    <a:pt x="1" y="9478"/>
                  </a:cubicBezTo>
                  <a:cubicBezTo>
                    <a:pt x="167" y="9347"/>
                    <a:pt x="334" y="9228"/>
                    <a:pt x="501" y="9085"/>
                  </a:cubicBezTo>
                  <a:cubicBezTo>
                    <a:pt x="2596" y="7442"/>
                    <a:pt x="4608" y="5632"/>
                    <a:pt x="6335" y="3585"/>
                  </a:cubicBezTo>
                  <a:cubicBezTo>
                    <a:pt x="7240" y="2477"/>
                    <a:pt x="8156" y="1334"/>
                    <a:pt x="86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23"/>
            <p:cNvSpPr/>
            <p:nvPr/>
          </p:nvSpPr>
          <p:spPr>
            <a:xfrm>
              <a:off x="3303150" y="3943475"/>
              <a:ext cx="215450" cy="137775"/>
            </a:xfrm>
            <a:custGeom>
              <a:rect b="b" l="l" r="r" t="t"/>
              <a:pathLst>
                <a:path extrusionOk="0" h="5511" w="8618">
                  <a:moveTo>
                    <a:pt x="8618" y="0"/>
                  </a:moveTo>
                  <a:lnTo>
                    <a:pt x="8618" y="0"/>
                  </a:lnTo>
                  <a:cubicBezTo>
                    <a:pt x="5820" y="1798"/>
                    <a:pt x="2998" y="3560"/>
                    <a:pt x="200" y="5382"/>
                  </a:cubicBezTo>
                  <a:cubicBezTo>
                    <a:pt x="42" y="5478"/>
                    <a:pt x="0" y="5511"/>
                    <a:pt x="20" y="5511"/>
                  </a:cubicBezTo>
                  <a:cubicBezTo>
                    <a:pt x="58" y="5511"/>
                    <a:pt x="310" y="5397"/>
                    <a:pt x="426" y="5358"/>
                  </a:cubicBezTo>
                  <a:cubicBezTo>
                    <a:pt x="1748" y="4799"/>
                    <a:pt x="3058" y="4203"/>
                    <a:pt x="4272" y="3453"/>
                  </a:cubicBezTo>
                  <a:cubicBezTo>
                    <a:pt x="5844" y="2453"/>
                    <a:pt x="7272" y="1262"/>
                    <a:pt x="8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23"/>
            <p:cNvSpPr/>
            <p:nvPr/>
          </p:nvSpPr>
          <p:spPr>
            <a:xfrm>
              <a:off x="3443575" y="3801200"/>
              <a:ext cx="313150" cy="247675"/>
            </a:xfrm>
            <a:custGeom>
              <a:rect b="b" l="l" r="r" t="t"/>
              <a:pathLst>
                <a:path extrusionOk="0" h="9907" w="12526">
                  <a:moveTo>
                    <a:pt x="12526" y="0"/>
                  </a:moveTo>
                  <a:lnTo>
                    <a:pt x="12526" y="0"/>
                  </a:lnTo>
                  <a:cubicBezTo>
                    <a:pt x="12335" y="167"/>
                    <a:pt x="12133" y="334"/>
                    <a:pt x="11919" y="512"/>
                  </a:cubicBezTo>
                  <a:cubicBezTo>
                    <a:pt x="7978" y="3810"/>
                    <a:pt x="4060" y="6930"/>
                    <a:pt x="0" y="9906"/>
                  </a:cubicBezTo>
                  <a:cubicBezTo>
                    <a:pt x="2608" y="8513"/>
                    <a:pt x="5084" y="6930"/>
                    <a:pt x="7370" y="5037"/>
                  </a:cubicBezTo>
                  <a:cubicBezTo>
                    <a:pt x="9037" y="3667"/>
                    <a:pt x="10537" y="2131"/>
                    <a:pt x="11990" y="572"/>
                  </a:cubicBezTo>
                  <a:cubicBezTo>
                    <a:pt x="12169" y="381"/>
                    <a:pt x="12347" y="179"/>
                    <a:pt x="125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23"/>
            <p:cNvSpPr/>
            <p:nvPr/>
          </p:nvSpPr>
          <p:spPr>
            <a:xfrm>
              <a:off x="3784975" y="3714875"/>
              <a:ext cx="56600" cy="63125"/>
            </a:xfrm>
            <a:custGeom>
              <a:rect b="b" l="l" r="r" t="t"/>
              <a:pathLst>
                <a:path extrusionOk="0" h="2525" w="2264">
                  <a:moveTo>
                    <a:pt x="2263" y="0"/>
                  </a:moveTo>
                  <a:lnTo>
                    <a:pt x="2263" y="0"/>
                  </a:lnTo>
                  <a:cubicBezTo>
                    <a:pt x="1430" y="643"/>
                    <a:pt x="632" y="1632"/>
                    <a:pt x="1" y="2525"/>
                  </a:cubicBezTo>
                  <a:cubicBezTo>
                    <a:pt x="918" y="1846"/>
                    <a:pt x="1703" y="989"/>
                    <a:pt x="2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23"/>
            <p:cNvSpPr/>
            <p:nvPr/>
          </p:nvSpPr>
          <p:spPr>
            <a:xfrm>
              <a:off x="3689725" y="3763700"/>
              <a:ext cx="203025" cy="170575"/>
            </a:xfrm>
            <a:custGeom>
              <a:rect b="b" l="l" r="r" t="t"/>
              <a:pathLst>
                <a:path extrusionOk="0" h="6823" w="8121">
                  <a:moveTo>
                    <a:pt x="8121" y="0"/>
                  </a:moveTo>
                  <a:cubicBezTo>
                    <a:pt x="7133" y="845"/>
                    <a:pt x="5740" y="1881"/>
                    <a:pt x="4466" y="2917"/>
                  </a:cubicBezTo>
                  <a:cubicBezTo>
                    <a:pt x="2954" y="4179"/>
                    <a:pt x="1513" y="5536"/>
                    <a:pt x="1" y="6822"/>
                  </a:cubicBezTo>
                  <a:cubicBezTo>
                    <a:pt x="3085" y="5072"/>
                    <a:pt x="6061" y="2893"/>
                    <a:pt x="8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23"/>
            <p:cNvSpPr/>
            <p:nvPr/>
          </p:nvSpPr>
          <p:spPr>
            <a:xfrm>
              <a:off x="3807000" y="3804775"/>
              <a:ext cx="126250" cy="102100"/>
            </a:xfrm>
            <a:custGeom>
              <a:rect b="b" l="l" r="r" t="t"/>
              <a:pathLst>
                <a:path extrusionOk="0" h="4084" w="5050">
                  <a:moveTo>
                    <a:pt x="5049" y="0"/>
                  </a:moveTo>
                  <a:lnTo>
                    <a:pt x="5049" y="0"/>
                  </a:lnTo>
                  <a:cubicBezTo>
                    <a:pt x="5035" y="5"/>
                    <a:pt x="5025" y="11"/>
                    <a:pt x="5017" y="18"/>
                  </a:cubicBezTo>
                  <a:lnTo>
                    <a:pt x="5017" y="18"/>
                  </a:lnTo>
                  <a:cubicBezTo>
                    <a:pt x="5028" y="12"/>
                    <a:pt x="5039" y="6"/>
                    <a:pt x="5049" y="0"/>
                  </a:cubicBezTo>
                  <a:close/>
                  <a:moveTo>
                    <a:pt x="5017" y="18"/>
                  </a:moveTo>
                  <a:cubicBezTo>
                    <a:pt x="4860" y="109"/>
                    <a:pt x="4693" y="210"/>
                    <a:pt x="4537" y="322"/>
                  </a:cubicBezTo>
                  <a:cubicBezTo>
                    <a:pt x="3870" y="750"/>
                    <a:pt x="3216" y="1215"/>
                    <a:pt x="2608" y="1726"/>
                  </a:cubicBezTo>
                  <a:cubicBezTo>
                    <a:pt x="1704" y="2465"/>
                    <a:pt x="882" y="3310"/>
                    <a:pt x="1" y="4084"/>
                  </a:cubicBezTo>
                  <a:cubicBezTo>
                    <a:pt x="1073" y="3572"/>
                    <a:pt x="2096" y="2929"/>
                    <a:pt x="3013" y="2155"/>
                  </a:cubicBezTo>
                  <a:cubicBezTo>
                    <a:pt x="3740" y="1524"/>
                    <a:pt x="4359" y="798"/>
                    <a:pt x="4990" y="60"/>
                  </a:cubicBezTo>
                  <a:cubicBezTo>
                    <a:pt x="4997" y="45"/>
                    <a:pt x="5004" y="30"/>
                    <a:pt x="5017"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23"/>
            <p:cNvSpPr/>
            <p:nvPr/>
          </p:nvSpPr>
          <p:spPr>
            <a:xfrm>
              <a:off x="3887675" y="3838400"/>
              <a:ext cx="84850" cy="70575"/>
            </a:xfrm>
            <a:custGeom>
              <a:rect b="b" l="l" r="r" t="t"/>
              <a:pathLst>
                <a:path extrusionOk="0" h="2823" w="3394">
                  <a:moveTo>
                    <a:pt x="3394" y="0"/>
                  </a:moveTo>
                  <a:cubicBezTo>
                    <a:pt x="2977" y="239"/>
                    <a:pt x="2167" y="798"/>
                    <a:pt x="1656" y="1215"/>
                  </a:cubicBezTo>
                  <a:cubicBezTo>
                    <a:pt x="1060" y="1703"/>
                    <a:pt x="536" y="2263"/>
                    <a:pt x="1" y="2822"/>
                  </a:cubicBezTo>
                  <a:cubicBezTo>
                    <a:pt x="1346" y="2144"/>
                    <a:pt x="2489" y="1179"/>
                    <a:pt x="3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23"/>
            <p:cNvSpPr/>
            <p:nvPr/>
          </p:nvSpPr>
          <p:spPr>
            <a:xfrm>
              <a:off x="3952275" y="3891075"/>
              <a:ext cx="53000" cy="51225"/>
            </a:xfrm>
            <a:custGeom>
              <a:rect b="b" l="l" r="r" t="t"/>
              <a:pathLst>
                <a:path extrusionOk="0" h="2049" w="2120">
                  <a:moveTo>
                    <a:pt x="2120" y="1"/>
                  </a:moveTo>
                  <a:lnTo>
                    <a:pt x="2120" y="1"/>
                  </a:lnTo>
                  <a:cubicBezTo>
                    <a:pt x="1334" y="596"/>
                    <a:pt x="596" y="1251"/>
                    <a:pt x="0" y="2049"/>
                  </a:cubicBezTo>
                  <a:cubicBezTo>
                    <a:pt x="810" y="1501"/>
                    <a:pt x="1524" y="834"/>
                    <a:pt x="2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23"/>
            <p:cNvSpPr/>
            <p:nvPr/>
          </p:nvSpPr>
          <p:spPr>
            <a:xfrm>
              <a:off x="4581225" y="2236500"/>
              <a:ext cx="575975" cy="210075"/>
            </a:xfrm>
            <a:custGeom>
              <a:rect b="b" l="l" r="r" t="t"/>
              <a:pathLst>
                <a:path extrusionOk="0" h="8403" w="23039">
                  <a:moveTo>
                    <a:pt x="22369" y="0"/>
                  </a:moveTo>
                  <a:cubicBezTo>
                    <a:pt x="21699" y="0"/>
                    <a:pt x="21030" y="27"/>
                    <a:pt x="20360" y="81"/>
                  </a:cubicBezTo>
                  <a:cubicBezTo>
                    <a:pt x="17395" y="366"/>
                    <a:pt x="14514" y="1247"/>
                    <a:pt x="11716" y="2212"/>
                  </a:cubicBezTo>
                  <a:cubicBezTo>
                    <a:pt x="7537" y="3676"/>
                    <a:pt x="3489" y="5653"/>
                    <a:pt x="0" y="8403"/>
                  </a:cubicBezTo>
                  <a:cubicBezTo>
                    <a:pt x="1488" y="7510"/>
                    <a:pt x="3072" y="6724"/>
                    <a:pt x="4644" y="5938"/>
                  </a:cubicBezTo>
                  <a:cubicBezTo>
                    <a:pt x="6537" y="5010"/>
                    <a:pt x="8192" y="4224"/>
                    <a:pt x="10013" y="3510"/>
                  </a:cubicBezTo>
                  <a:cubicBezTo>
                    <a:pt x="13264" y="2271"/>
                    <a:pt x="16609" y="1366"/>
                    <a:pt x="19991" y="581"/>
                  </a:cubicBezTo>
                  <a:cubicBezTo>
                    <a:pt x="21003" y="354"/>
                    <a:pt x="22015" y="176"/>
                    <a:pt x="23039" y="9"/>
                  </a:cubicBezTo>
                  <a:cubicBezTo>
                    <a:pt x="22815" y="3"/>
                    <a:pt x="22592" y="0"/>
                    <a:pt x="223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23"/>
            <p:cNvSpPr/>
            <p:nvPr/>
          </p:nvSpPr>
          <p:spPr>
            <a:xfrm>
              <a:off x="4783325" y="2334350"/>
              <a:ext cx="187550" cy="56575"/>
            </a:xfrm>
            <a:custGeom>
              <a:rect b="b" l="l" r="r" t="t"/>
              <a:pathLst>
                <a:path extrusionOk="0" h="2263" w="7502">
                  <a:moveTo>
                    <a:pt x="7501" y="0"/>
                  </a:moveTo>
                  <a:lnTo>
                    <a:pt x="7501" y="0"/>
                  </a:lnTo>
                  <a:cubicBezTo>
                    <a:pt x="4882" y="238"/>
                    <a:pt x="2322" y="1024"/>
                    <a:pt x="0" y="2262"/>
                  </a:cubicBezTo>
                  <a:cubicBezTo>
                    <a:pt x="2513" y="1524"/>
                    <a:pt x="5037" y="834"/>
                    <a:pt x="7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23"/>
            <p:cNvSpPr/>
            <p:nvPr/>
          </p:nvSpPr>
          <p:spPr>
            <a:xfrm>
              <a:off x="5039600" y="2295625"/>
              <a:ext cx="307200" cy="31600"/>
            </a:xfrm>
            <a:custGeom>
              <a:rect b="b" l="l" r="r" t="t"/>
              <a:pathLst>
                <a:path extrusionOk="0" h="1264" w="12288">
                  <a:moveTo>
                    <a:pt x="6307" y="1"/>
                  </a:moveTo>
                  <a:cubicBezTo>
                    <a:pt x="4163" y="1"/>
                    <a:pt x="2042" y="435"/>
                    <a:pt x="1" y="1049"/>
                  </a:cubicBezTo>
                  <a:cubicBezTo>
                    <a:pt x="1703" y="851"/>
                    <a:pt x="3428" y="772"/>
                    <a:pt x="5145" y="772"/>
                  </a:cubicBezTo>
                  <a:cubicBezTo>
                    <a:pt x="5590" y="772"/>
                    <a:pt x="6034" y="778"/>
                    <a:pt x="6478" y="787"/>
                  </a:cubicBezTo>
                  <a:cubicBezTo>
                    <a:pt x="8037" y="811"/>
                    <a:pt x="9823" y="894"/>
                    <a:pt x="11276" y="1085"/>
                  </a:cubicBezTo>
                  <a:cubicBezTo>
                    <a:pt x="11609" y="1133"/>
                    <a:pt x="11955" y="1192"/>
                    <a:pt x="12288" y="1264"/>
                  </a:cubicBezTo>
                  <a:cubicBezTo>
                    <a:pt x="12109" y="1168"/>
                    <a:pt x="11907" y="1085"/>
                    <a:pt x="11728" y="1014"/>
                  </a:cubicBezTo>
                  <a:cubicBezTo>
                    <a:pt x="10062" y="323"/>
                    <a:pt x="8264" y="61"/>
                    <a:pt x="6478" y="2"/>
                  </a:cubicBezTo>
                  <a:cubicBezTo>
                    <a:pt x="6421" y="1"/>
                    <a:pt x="6364" y="1"/>
                    <a:pt x="6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23"/>
            <p:cNvSpPr/>
            <p:nvPr/>
          </p:nvSpPr>
          <p:spPr>
            <a:xfrm>
              <a:off x="4982150" y="2352775"/>
              <a:ext cx="375975" cy="36075"/>
            </a:xfrm>
            <a:custGeom>
              <a:rect b="b" l="l" r="r" t="t"/>
              <a:pathLst>
                <a:path extrusionOk="0" h="1443" w="15039">
                  <a:moveTo>
                    <a:pt x="8070" y="1"/>
                  </a:moveTo>
                  <a:cubicBezTo>
                    <a:pt x="5246" y="1"/>
                    <a:pt x="2359" y="534"/>
                    <a:pt x="1" y="1383"/>
                  </a:cubicBezTo>
                  <a:cubicBezTo>
                    <a:pt x="2250" y="906"/>
                    <a:pt x="4561" y="754"/>
                    <a:pt x="6921" y="754"/>
                  </a:cubicBezTo>
                  <a:cubicBezTo>
                    <a:pt x="7272" y="754"/>
                    <a:pt x="7625" y="757"/>
                    <a:pt x="7978" y="763"/>
                  </a:cubicBezTo>
                  <a:cubicBezTo>
                    <a:pt x="9978" y="787"/>
                    <a:pt x="12038" y="811"/>
                    <a:pt x="13884" y="1180"/>
                  </a:cubicBezTo>
                  <a:cubicBezTo>
                    <a:pt x="14265" y="1252"/>
                    <a:pt x="14657" y="1347"/>
                    <a:pt x="15038" y="1442"/>
                  </a:cubicBezTo>
                  <a:cubicBezTo>
                    <a:pt x="14800" y="1323"/>
                    <a:pt x="14550" y="1192"/>
                    <a:pt x="14300" y="1085"/>
                  </a:cubicBezTo>
                  <a:cubicBezTo>
                    <a:pt x="12450" y="327"/>
                    <a:pt x="10279" y="1"/>
                    <a:pt x="8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23"/>
            <p:cNvSpPr/>
            <p:nvPr/>
          </p:nvSpPr>
          <p:spPr>
            <a:xfrm>
              <a:off x="5193800" y="2409250"/>
              <a:ext cx="150925" cy="17400"/>
            </a:xfrm>
            <a:custGeom>
              <a:rect b="b" l="l" r="r" t="t"/>
              <a:pathLst>
                <a:path extrusionOk="0" h="696" w="6037">
                  <a:moveTo>
                    <a:pt x="2491" y="1"/>
                  </a:moveTo>
                  <a:cubicBezTo>
                    <a:pt x="1755" y="1"/>
                    <a:pt x="1017" y="71"/>
                    <a:pt x="298" y="183"/>
                  </a:cubicBezTo>
                  <a:cubicBezTo>
                    <a:pt x="191" y="195"/>
                    <a:pt x="107" y="219"/>
                    <a:pt x="0" y="231"/>
                  </a:cubicBezTo>
                  <a:cubicBezTo>
                    <a:pt x="119" y="231"/>
                    <a:pt x="238" y="243"/>
                    <a:pt x="357" y="255"/>
                  </a:cubicBezTo>
                  <a:cubicBezTo>
                    <a:pt x="1274" y="338"/>
                    <a:pt x="2203" y="433"/>
                    <a:pt x="3120" y="481"/>
                  </a:cubicBezTo>
                  <a:cubicBezTo>
                    <a:pt x="4120" y="493"/>
                    <a:pt x="5132" y="540"/>
                    <a:pt x="6037" y="695"/>
                  </a:cubicBezTo>
                  <a:cubicBezTo>
                    <a:pt x="4917" y="191"/>
                    <a:pt x="3706" y="1"/>
                    <a:pt x="2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23"/>
            <p:cNvSpPr/>
            <p:nvPr/>
          </p:nvSpPr>
          <p:spPr>
            <a:xfrm>
              <a:off x="5296175" y="2454450"/>
              <a:ext cx="11350" cy="700"/>
            </a:xfrm>
            <a:custGeom>
              <a:rect b="b" l="l" r="r" t="t"/>
              <a:pathLst>
                <a:path extrusionOk="0" h="28" w="454">
                  <a:moveTo>
                    <a:pt x="227" y="0"/>
                  </a:moveTo>
                  <a:cubicBezTo>
                    <a:pt x="150" y="0"/>
                    <a:pt x="72" y="6"/>
                    <a:pt x="1" y="18"/>
                  </a:cubicBezTo>
                  <a:cubicBezTo>
                    <a:pt x="78" y="24"/>
                    <a:pt x="156" y="27"/>
                    <a:pt x="232" y="27"/>
                  </a:cubicBezTo>
                  <a:cubicBezTo>
                    <a:pt x="308" y="27"/>
                    <a:pt x="382" y="24"/>
                    <a:pt x="453" y="18"/>
                  </a:cubicBezTo>
                  <a:cubicBezTo>
                    <a:pt x="382" y="6"/>
                    <a:pt x="305" y="0"/>
                    <a:pt x="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23"/>
            <p:cNvSpPr/>
            <p:nvPr/>
          </p:nvSpPr>
          <p:spPr>
            <a:xfrm>
              <a:off x="4339525" y="2837375"/>
              <a:ext cx="301850" cy="181000"/>
            </a:xfrm>
            <a:custGeom>
              <a:rect b="b" l="l" r="r" t="t"/>
              <a:pathLst>
                <a:path extrusionOk="0" h="7240" w="12074">
                  <a:moveTo>
                    <a:pt x="0" y="1"/>
                  </a:moveTo>
                  <a:lnTo>
                    <a:pt x="0" y="1"/>
                  </a:lnTo>
                  <a:cubicBezTo>
                    <a:pt x="3441" y="3275"/>
                    <a:pt x="7573" y="5752"/>
                    <a:pt x="12073" y="7240"/>
                  </a:cubicBezTo>
                  <a:cubicBezTo>
                    <a:pt x="11942" y="7061"/>
                    <a:pt x="11835" y="6883"/>
                    <a:pt x="11716" y="6728"/>
                  </a:cubicBezTo>
                  <a:cubicBezTo>
                    <a:pt x="10192" y="5966"/>
                    <a:pt x="8704" y="5180"/>
                    <a:pt x="7227" y="4370"/>
                  </a:cubicBezTo>
                  <a:cubicBezTo>
                    <a:pt x="4751" y="3049"/>
                    <a:pt x="2310" y="163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23"/>
            <p:cNvSpPr/>
            <p:nvPr/>
          </p:nvSpPr>
          <p:spPr>
            <a:xfrm>
              <a:off x="4387450" y="2787075"/>
              <a:ext cx="206875" cy="128325"/>
            </a:xfrm>
            <a:custGeom>
              <a:rect b="b" l="l" r="r" t="t"/>
              <a:pathLst>
                <a:path extrusionOk="0" h="5133" w="8275">
                  <a:moveTo>
                    <a:pt x="0" y="1"/>
                  </a:moveTo>
                  <a:lnTo>
                    <a:pt x="0" y="1"/>
                  </a:lnTo>
                  <a:cubicBezTo>
                    <a:pt x="2298" y="1846"/>
                    <a:pt x="4834" y="3346"/>
                    <a:pt x="7430" y="4716"/>
                  </a:cubicBezTo>
                  <a:cubicBezTo>
                    <a:pt x="7692" y="4847"/>
                    <a:pt x="7977" y="5001"/>
                    <a:pt x="8251" y="5132"/>
                  </a:cubicBezTo>
                  <a:cubicBezTo>
                    <a:pt x="8251" y="5085"/>
                    <a:pt x="8263" y="5025"/>
                    <a:pt x="8275" y="4989"/>
                  </a:cubicBezTo>
                  <a:cubicBezTo>
                    <a:pt x="8192" y="4751"/>
                    <a:pt x="8084" y="4489"/>
                    <a:pt x="7989" y="4227"/>
                  </a:cubicBezTo>
                  <a:cubicBezTo>
                    <a:pt x="6894" y="3656"/>
                    <a:pt x="5810" y="3072"/>
                    <a:pt x="4703" y="2513"/>
                  </a:cubicBezTo>
                  <a:cubicBezTo>
                    <a:pt x="3131" y="1715"/>
                    <a:pt x="1524" y="90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23"/>
            <p:cNvSpPr/>
            <p:nvPr/>
          </p:nvSpPr>
          <p:spPr>
            <a:xfrm>
              <a:off x="4641050" y="2918350"/>
              <a:ext cx="192600" cy="83075"/>
            </a:xfrm>
            <a:custGeom>
              <a:rect b="b" l="l" r="r" t="t"/>
              <a:pathLst>
                <a:path extrusionOk="0" h="3323" w="7704">
                  <a:moveTo>
                    <a:pt x="0" y="0"/>
                  </a:moveTo>
                  <a:lnTo>
                    <a:pt x="0" y="0"/>
                  </a:lnTo>
                  <a:cubicBezTo>
                    <a:pt x="262" y="369"/>
                    <a:pt x="477" y="739"/>
                    <a:pt x="727" y="1108"/>
                  </a:cubicBezTo>
                  <a:cubicBezTo>
                    <a:pt x="1108" y="1262"/>
                    <a:pt x="1512" y="1429"/>
                    <a:pt x="1917" y="1584"/>
                  </a:cubicBezTo>
                  <a:cubicBezTo>
                    <a:pt x="3584" y="2215"/>
                    <a:pt x="5287" y="2691"/>
                    <a:pt x="7013" y="3144"/>
                  </a:cubicBezTo>
                  <a:cubicBezTo>
                    <a:pt x="7239" y="3203"/>
                    <a:pt x="7477" y="3263"/>
                    <a:pt x="7704" y="3322"/>
                  </a:cubicBezTo>
                  <a:cubicBezTo>
                    <a:pt x="7311" y="3167"/>
                    <a:pt x="6775" y="2929"/>
                    <a:pt x="6465" y="2798"/>
                  </a:cubicBezTo>
                  <a:cubicBezTo>
                    <a:pt x="4084" y="1762"/>
                    <a:pt x="2286" y="104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23"/>
            <p:cNvSpPr/>
            <p:nvPr/>
          </p:nvSpPr>
          <p:spPr>
            <a:xfrm>
              <a:off x="4883925" y="3016575"/>
              <a:ext cx="429550" cy="51150"/>
            </a:xfrm>
            <a:custGeom>
              <a:rect b="b" l="l" r="r" t="t"/>
              <a:pathLst>
                <a:path extrusionOk="0" h="2046" w="17182">
                  <a:moveTo>
                    <a:pt x="1" y="0"/>
                  </a:moveTo>
                  <a:lnTo>
                    <a:pt x="1" y="0"/>
                  </a:lnTo>
                  <a:cubicBezTo>
                    <a:pt x="3315" y="1462"/>
                    <a:pt x="6844" y="2046"/>
                    <a:pt x="10409" y="2046"/>
                  </a:cubicBezTo>
                  <a:cubicBezTo>
                    <a:pt x="11724" y="2046"/>
                    <a:pt x="13044" y="1966"/>
                    <a:pt x="14360" y="1822"/>
                  </a:cubicBezTo>
                  <a:cubicBezTo>
                    <a:pt x="14681" y="1798"/>
                    <a:pt x="14967" y="1774"/>
                    <a:pt x="15265" y="1739"/>
                  </a:cubicBezTo>
                  <a:cubicBezTo>
                    <a:pt x="15300" y="1727"/>
                    <a:pt x="15312" y="1703"/>
                    <a:pt x="15336" y="1679"/>
                  </a:cubicBezTo>
                  <a:cubicBezTo>
                    <a:pt x="15657" y="1536"/>
                    <a:pt x="15979" y="1382"/>
                    <a:pt x="16289" y="1239"/>
                  </a:cubicBezTo>
                  <a:cubicBezTo>
                    <a:pt x="16586" y="1060"/>
                    <a:pt x="16884" y="881"/>
                    <a:pt x="17181" y="715"/>
                  </a:cubicBezTo>
                  <a:lnTo>
                    <a:pt x="17181" y="715"/>
                  </a:lnTo>
                  <a:cubicBezTo>
                    <a:pt x="15217" y="953"/>
                    <a:pt x="13193" y="1143"/>
                    <a:pt x="10716" y="1239"/>
                  </a:cubicBezTo>
                  <a:cubicBezTo>
                    <a:pt x="10580" y="1241"/>
                    <a:pt x="10443" y="1242"/>
                    <a:pt x="10307" y="1242"/>
                  </a:cubicBezTo>
                  <a:cubicBezTo>
                    <a:pt x="9136" y="1242"/>
                    <a:pt x="7972" y="1155"/>
                    <a:pt x="6799" y="1048"/>
                  </a:cubicBezTo>
                  <a:cubicBezTo>
                    <a:pt x="4323" y="846"/>
                    <a:pt x="2525" y="5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23"/>
            <p:cNvSpPr/>
            <p:nvPr/>
          </p:nvSpPr>
          <p:spPr>
            <a:xfrm>
              <a:off x="4450250" y="2746000"/>
              <a:ext cx="121475" cy="75325"/>
            </a:xfrm>
            <a:custGeom>
              <a:rect b="b" l="l" r="r" t="t"/>
              <a:pathLst>
                <a:path extrusionOk="0" h="3013" w="4859">
                  <a:moveTo>
                    <a:pt x="0" y="1"/>
                  </a:moveTo>
                  <a:cubicBezTo>
                    <a:pt x="1524" y="1167"/>
                    <a:pt x="3156" y="2144"/>
                    <a:pt x="4858" y="3013"/>
                  </a:cubicBezTo>
                  <a:cubicBezTo>
                    <a:pt x="4799" y="2846"/>
                    <a:pt x="4751" y="2680"/>
                    <a:pt x="4691" y="2537"/>
                  </a:cubicBezTo>
                  <a:cubicBezTo>
                    <a:pt x="4656" y="2441"/>
                    <a:pt x="4703" y="2370"/>
                    <a:pt x="4775" y="2322"/>
                  </a:cubicBezTo>
                  <a:cubicBezTo>
                    <a:pt x="4322" y="2120"/>
                    <a:pt x="3810" y="1894"/>
                    <a:pt x="3263" y="1632"/>
                  </a:cubicBezTo>
                  <a:cubicBezTo>
                    <a:pt x="2155" y="1108"/>
                    <a:pt x="1060" y="62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23"/>
            <p:cNvSpPr/>
            <p:nvPr/>
          </p:nvSpPr>
          <p:spPr>
            <a:xfrm>
              <a:off x="4585375" y="2810900"/>
              <a:ext cx="332800" cy="119975"/>
            </a:xfrm>
            <a:custGeom>
              <a:rect b="b" l="l" r="r" t="t"/>
              <a:pathLst>
                <a:path extrusionOk="0" h="4799" w="13312">
                  <a:moveTo>
                    <a:pt x="1" y="0"/>
                  </a:moveTo>
                  <a:lnTo>
                    <a:pt x="1" y="0"/>
                  </a:lnTo>
                  <a:cubicBezTo>
                    <a:pt x="25" y="12"/>
                    <a:pt x="48" y="36"/>
                    <a:pt x="60" y="84"/>
                  </a:cubicBezTo>
                  <a:cubicBezTo>
                    <a:pt x="120" y="322"/>
                    <a:pt x="191" y="572"/>
                    <a:pt x="275" y="822"/>
                  </a:cubicBezTo>
                  <a:cubicBezTo>
                    <a:pt x="1775" y="1524"/>
                    <a:pt x="3311" y="2155"/>
                    <a:pt x="4870" y="2715"/>
                  </a:cubicBezTo>
                  <a:cubicBezTo>
                    <a:pt x="7264" y="3572"/>
                    <a:pt x="9752" y="4096"/>
                    <a:pt x="12240" y="4596"/>
                  </a:cubicBezTo>
                  <a:cubicBezTo>
                    <a:pt x="12598" y="4667"/>
                    <a:pt x="12955" y="4739"/>
                    <a:pt x="13312" y="4798"/>
                  </a:cubicBezTo>
                  <a:cubicBezTo>
                    <a:pt x="12848" y="4667"/>
                    <a:pt x="12395" y="4525"/>
                    <a:pt x="11931" y="4370"/>
                  </a:cubicBezTo>
                  <a:cubicBezTo>
                    <a:pt x="9169" y="3417"/>
                    <a:pt x="6359" y="2608"/>
                    <a:pt x="3620" y="1524"/>
                  </a:cubicBezTo>
                  <a:cubicBezTo>
                    <a:pt x="2263" y="965"/>
                    <a:pt x="1203" y="53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23"/>
            <p:cNvSpPr/>
            <p:nvPr/>
          </p:nvSpPr>
          <p:spPr>
            <a:xfrm>
              <a:off x="4975600" y="2887975"/>
              <a:ext cx="470025" cy="77375"/>
            </a:xfrm>
            <a:custGeom>
              <a:rect b="b" l="l" r="r" t="t"/>
              <a:pathLst>
                <a:path extrusionOk="0" h="3095" w="18801">
                  <a:moveTo>
                    <a:pt x="18801" y="1"/>
                  </a:moveTo>
                  <a:lnTo>
                    <a:pt x="18801" y="1"/>
                  </a:lnTo>
                  <a:cubicBezTo>
                    <a:pt x="18551" y="84"/>
                    <a:pt x="18301" y="156"/>
                    <a:pt x="18039" y="251"/>
                  </a:cubicBezTo>
                  <a:cubicBezTo>
                    <a:pt x="16348" y="870"/>
                    <a:pt x="14622" y="1453"/>
                    <a:pt x="12824" y="1751"/>
                  </a:cubicBezTo>
                  <a:cubicBezTo>
                    <a:pt x="10965" y="2072"/>
                    <a:pt x="8737" y="2218"/>
                    <a:pt x="6540" y="2218"/>
                  </a:cubicBezTo>
                  <a:cubicBezTo>
                    <a:pt x="6372" y="2218"/>
                    <a:pt x="6204" y="2217"/>
                    <a:pt x="6037" y="2215"/>
                  </a:cubicBezTo>
                  <a:cubicBezTo>
                    <a:pt x="4025" y="2215"/>
                    <a:pt x="2001" y="2156"/>
                    <a:pt x="1" y="1858"/>
                  </a:cubicBezTo>
                  <a:lnTo>
                    <a:pt x="1" y="1858"/>
                  </a:lnTo>
                  <a:cubicBezTo>
                    <a:pt x="2605" y="2686"/>
                    <a:pt x="5323" y="3095"/>
                    <a:pt x="8044" y="3095"/>
                  </a:cubicBezTo>
                  <a:cubicBezTo>
                    <a:pt x="8844" y="3095"/>
                    <a:pt x="9645" y="3060"/>
                    <a:pt x="10443" y="2989"/>
                  </a:cubicBezTo>
                  <a:cubicBezTo>
                    <a:pt x="12443" y="2835"/>
                    <a:pt x="14467" y="2513"/>
                    <a:pt x="16396" y="1870"/>
                  </a:cubicBezTo>
                  <a:cubicBezTo>
                    <a:pt x="16943" y="1692"/>
                    <a:pt x="17479" y="1501"/>
                    <a:pt x="18015" y="1287"/>
                  </a:cubicBezTo>
                  <a:lnTo>
                    <a:pt x="18098" y="1156"/>
                  </a:lnTo>
                  <a:cubicBezTo>
                    <a:pt x="18134" y="1072"/>
                    <a:pt x="18158" y="977"/>
                    <a:pt x="18217" y="906"/>
                  </a:cubicBezTo>
                  <a:cubicBezTo>
                    <a:pt x="18420" y="608"/>
                    <a:pt x="18610" y="299"/>
                    <a:pt x="188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23"/>
            <p:cNvSpPr/>
            <p:nvPr/>
          </p:nvSpPr>
          <p:spPr>
            <a:xfrm>
              <a:off x="4526150" y="2705225"/>
              <a:ext cx="372100" cy="128325"/>
            </a:xfrm>
            <a:custGeom>
              <a:rect b="b" l="l" r="r" t="t"/>
              <a:pathLst>
                <a:path extrusionOk="0" h="5133" w="14884">
                  <a:moveTo>
                    <a:pt x="0" y="0"/>
                  </a:moveTo>
                  <a:lnTo>
                    <a:pt x="0" y="0"/>
                  </a:lnTo>
                  <a:cubicBezTo>
                    <a:pt x="2382" y="1489"/>
                    <a:pt x="4942" y="2739"/>
                    <a:pt x="7609" y="3632"/>
                  </a:cubicBezTo>
                  <a:cubicBezTo>
                    <a:pt x="9740" y="4334"/>
                    <a:pt x="11942" y="4763"/>
                    <a:pt x="14169" y="5049"/>
                  </a:cubicBezTo>
                  <a:lnTo>
                    <a:pt x="14883" y="5132"/>
                  </a:lnTo>
                  <a:cubicBezTo>
                    <a:pt x="14514" y="5013"/>
                    <a:pt x="14157" y="4906"/>
                    <a:pt x="13800" y="4799"/>
                  </a:cubicBezTo>
                  <a:cubicBezTo>
                    <a:pt x="11228" y="4096"/>
                    <a:pt x="8668" y="3275"/>
                    <a:pt x="6156" y="2382"/>
                  </a:cubicBezTo>
                  <a:cubicBezTo>
                    <a:pt x="4072" y="1632"/>
                    <a:pt x="1965" y="89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23"/>
            <p:cNvSpPr/>
            <p:nvPr/>
          </p:nvSpPr>
          <p:spPr>
            <a:xfrm>
              <a:off x="5136050" y="2793025"/>
              <a:ext cx="346200" cy="72400"/>
            </a:xfrm>
            <a:custGeom>
              <a:rect b="b" l="l" r="r" t="t"/>
              <a:pathLst>
                <a:path extrusionOk="0" h="2896" w="13848">
                  <a:moveTo>
                    <a:pt x="13847" y="1"/>
                  </a:moveTo>
                  <a:lnTo>
                    <a:pt x="13847" y="1"/>
                  </a:lnTo>
                  <a:cubicBezTo>
                    <a:pt x="13526" y="84"/>
                    <a:pt x="13204" y="179"/>
                    <a:pt x="12871" y="287"/>
                  </a:cubicBezTo>
                  <a:cubicBezTo>
                    <a:pt x="10930" y="882"/>
                    <a:pt x="8942" y="1430"/>
                    <a:pt x="6942" y="1751"/>
                  </a:cubicBezTo>
                  <a:cubicBezTo>
                    <a:pt x="4537" y="2203"/>
                    <a:pt x="2513" y="2477"/>
                    <a:pt x="0" y="2561"/>
                  </a:cubicBezTo>
                  <a:cubicBezTo>
                    <a:pt x="1301" y="2788"/>
                    <a:pt x="2611" y="2896"/>
                    <a:pt x="3918" y="2896"/>
                  </a:cubicBezTo>
                  <a:cubicBezTo>
                    <a:pt x="6452" y="2896"/>
                    <a:pt x="8980" y="2489"/>
                    <a:pt x="11430" y="1751"/>
                  </a:cubicBezTo>
                  <a:cubicBezTo>
                    <a:pt x="12121" y="1561"/>
                    <a:pt x="12788" y="1370"/>
                    <a:pt x="13466" y="1144"/>
                  </a:cubicBezTo>
                  <a:cubicBezTo>
                    <a:pt x="13466" y="1049"/>
                    <a:pt x="13490" y="965"/>
                    <a:pt x="13526" y="882"/>
                  </a:cubicBezTo>
                  <a:cubicBezTo>
                    <a:pt x="13633" y="584"/>
                    <a:pt x="13740" y="298"/>
                    <a:pt x="13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23"/>
            <p:cNvSpPr/>
            <p:nvPr/>
          </p:nvSpPr>
          <p:spPr>
            <a:xfrm>
              <a:off x="4558300" y="2652825"/>
              <a:ext cx="319700" cy="78025"/>
            </a:xfrm>
            <a:custGeom>
              <a:rect b="b" l="l" r="r" t="t"/>
              <a:pathLst>
                <a:path extrusionOk="0" h="3121" w="12788">
                  <a:moveTo>
                    <a:pt x="0" y="1"/>
                  </a:moveTo>
                  <a:cubicBezTo>
                    <a:pt x="3869" y="2033"/>
                    <a:pt x="7373" y="3113"/>
                    <a:pt x="11685" y="3113"/>
                  </a:cubicBezTo>
                  <a:cubicBezTo>
                    <a:pt x="11845" y="3113"/>
                    <a:pt x="12006" y="3111"/>
                    <a:pt x="12169" y="3108"/>
                  </a:cubicBezTo>
                  <a:cubicBezTo>
                    <a:pt x="12383" y="3108"/>
                    <a:pt x="12585" y="3108"/>
                    <a:pt x="12788" y="3120"/>
                  </a:cubicBezTo>
                  <a:cubicBezTo>
                    <a:pt x="12526" y="3073"/>
                    <a:pt x="12276" y="3037"/>
                    <a:pt x="12026" y="2978"/>
                  </a:cubicBezTo>
                  <a:cubicBezTo>
                    <a:pt x="10466" y="2644"/>
                    <a:pt x="8930" y="2120"/>
                    <a:pt x="7370" y="1763"/>
                  </a:cubicBezTo>
                  <a:cubicBezTo>
                    <a:pt x="4906" y="1192"/>
                    <a:pt x="2441" y="6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23"/>
            <p:cNvSpPr/>
            <p:nvPr/>
          </p:nvSpPr>
          <p:spPr>
            <a:xfrm>
              <a:off x="4636875" y="2620700"/>
              <a:ext cx="174450" cy="44375"/>
            </a:xfrm>
            <a:custGeom>
              <a:rect b="b" l="l" r="r" t="t"/>
              <a:pathLst>
                <a:path extrusionOk="0" h="1775" w="6978">
                  <a:moveTo>
                    <a:pt x="1" y="0"/>
                  </a:moveTo>
                  <a:cubicBezTo>
                    <a:pt x="1191" y="524"/>
                    <a:pt x="2406" y="1000"/>
                    <a:pt x="3668" y="1286"/>
                  </a:cubicBezTo>
                  <a:cubicBezTo>
                    <a:pt x="4775" y="1524"/>
                    <a:pt x="5739" y="1596"/>
                    <a:pt x="6882" y="1762"/>
                  </a:cubicBezTo>
                  <a:cubicBezTo>
                    <a:pt x="6918" y="1762"/>
                    <a:pt x="6942" y="1774"/>
                    <a:pt x="6978" y="1774"/>
                  </a:cubicBezTo>
                  <a:cubicBezTo>
                    <a:pt x="6644" y="1667"/>
                    <a:pt x="6299" y="1548"/>
                    <a:pt x="5978" y="1441"/>
                  </a:cubicBezTo>
                  <a:cubicBezTo>
                    <a:pt x="5263" y="1203"/>
                    <a:pt x="4549" y="941"/>
                    <a:pt x="3822" y="726"/>
                  </a:cubicBezTo>
                  <a:cubicBezTo>
                    <a:pt x="2572" y="393"/>
                    <a:pt x="1275"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23"/>
            <p:cNvSpPr/>
            <p:nvPr/>
          </p:nvSpPr>
          <p:spPr>
            <a:xfrm>
              <a:off x="4734200" y="2581700"/>
              <a:ext cx="93500" cy="19075"/>
            </a:xfrm>
            <a:custGeom>
              <a:rect b="b" l="l" r="r" t="t"/>
              <a:pathLst>
                <a:path extrusionOk="0" h="763" w="3740">
                  <a:moveTo>
                    <a:pt x="1" y="0"/>
                  </a:moveTo>
                  <a:cubicBezTo>
                    <a:pt x="1192" y="500"/>
                    <a:pt x="2454" y="679"/>
                    <a:pt x="3739" y="762"/>
                  </a:cubicBezTo>
                  <a:cubicBezTo>
                    <a:pt x="2513" y="358"/>
                    <a:pt x="1287" y="6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23"/>
            <p:cNvSpPr/>
            <p:nvPr/>
          </p:nvSpPr>
          <p:spPr>
            <a:xfrm>
              <a:off x="5289625" y="2702550"/>
              <a:ext cx="212275" cy="50625"/>
            </a:xfrm>
            <a:custGeom>
              <a:rect b="b" l="l" r="r" t="t"/>
              <a:pathLst>
                <a:path extrusionOk="0" h="2025" w="8491">
                  <a:moveTo>
                    <a:pt x="8490" y="0"/>
                  </a:moveTo>
                  <a:lnTo>
                    <a:pt x="8490" y="0"/>
                  </a:lnTo>
                  <a:cubicBezTo>
                    <a:pt x="8395" y="12"/>
                    <a:pt x="8300" y="48"/>
                    <a:pt x="8204" y="60"/>
                  </a:cubicBezTo>
                  <a:cubicBezTo>
                    <a:pt x="5466" y="703"/>
                    <a:pt x="2787" y="1536"/>
                    <a:pt x="1" y="2012"/>
                  </a:cubicBezTo>
                  <a:cubicBezTo>
                    <a:pt x="257" y="2020"/>
                    <a:pt x="512" y="2024"/>
                    <a:pt x="768" y="2024"/>
                  </a:cubicBezTo>
                  <a:cubicBezTo>
                    <a:pt x="3224" y="2024"/>
                    <a:pt x="5667" y="1670"/>
                    <a:pt x="8062" y="1119"/>
                  </a:cubicBezTo>
                  <a:cubicBezTo>
                    <a:pt x="8157" y="1108"/>
                    <a:pt x="8252" y="1084"/>
                    <a:pt x="8335" y="1060"/>
                  </a:cubicBezTo>
                  <a:lnTo>
                    <a:pt x="8431" y="524"/>
                  </a:lnTo>
                  <a:cubicBezTo>
                    <a:pt x="8454" y="346"/>
                    <a:pt x="8478" y="179"/>
                    <a:pt x="8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23"/>
            <p:cNvSpPr/>
            <p:nvPr/>
          </p:nvSpPr>
          <p:spPr>
            <a:xfrm>
              <a:off x="4870825" y="2610275"/>
              <a:ext cx="175350" cy="23625"/>
            </a:xfrm>
            <a:custGeom>
              <a:rect b="b" l="l" r="r" t="t"/>
              <a:pathLst>
                <a:path extrusionOk="0" h="945" w="7014">
                  <a:moveTo>
                    <a:pt x="1" y="0"/>
                  </a:moveTo>
                  <a:cubicBezTo>
                    <a:pt x="1501" y="512"/>
                    <a:pt x="3061" y="893"/>
                    <a:pt x="4656" y="941"/>
                  </a:cubicBezTo>
                  <a:cubicBezTo>
                    <a:pt x="4738" y="943"/>
                    <a:pt x="4820" y="945"/>
                    <a:pt x="4902" y="945"/>
                  </a:cubicBezTo>
                  <a:cubicBezTo>
                    <a:pt x="5596" y="945"/>
                    <a:pt x="6300" y="859"/>
                    <a:pt x="7014" y="774"/>
                  </a:cubicBezTo>
                  <a:cubicBezTo>
                    <a:pt x="6133" y="691"/>
                    <a:pt x="5025" y="465"/>
                    <a:pt x="4001" y="274"/>
                  </a:cubicBezTo>
                  <a:cubicBezTo>
                    <a:pt x="2680" y="60"/>
                    <a:pt x="1334" y="6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23"/>
            <p:cNvSpPr/>
            <p:nvPr/>
          </p:nvSpPr>
          <p:spPr>
            <a:xfrm>
              <a:off x="4712775" y="2531700"/>
              <a:ext cx="435200" cy="64000"/>
            </a:xfrm>
            <a:custGeom>
              <a:rect b="b" l="l" r="r" t="t"/>
              <a:pathLst>
                <a:path extrusionOk="0" h="2560" w="17408">
                  <a:moveTo>
                    <a:pt x="1" y="0"/>
                  </a:moveTo>
                  <a:cubicBezTo>
                    <a:pt x="3096" y="631"/>
                    <a:pt x="6168" y="1357"/>
                    <a:pt x="9288" y="1834"/>
                  </a:cubicBezTo>
                  <a:cubicBezTo>
                    <a:pt x="11466" y="2191"/>
                    <a:pt x="13693" y="2536"/>
                    <a:pt x="15907" y="2536"/>
                  </a:cubicBezTo>
                  <a:cubicBezTo>
                    <a:pt x="16407" y="2548"/>
                    <a:pt x="16919" y="2548"/>
                    <a:pt x="17408" y="2560"/>
                  </a:cubicBezTo>
                  <a:cubicBezTo>
                    <a:pt x="17336" y="2536"/>
                    <a:pt x="17265" y="2524"/>
                    <a:pt x="17169" y="2524"/>
                  </a:cubicBezTo>
                  <a:cubicBezTo>
                    <a:pt x="15264" y="2250"/>
                    <a:pt x="13431" y="1643"/>
                    <a:pt x="11550" y="1298"/>
                  </a:cubicBezTo>
                  <a:cubicBezTo>
                    <a:pt x="7633" y="536"/>
                    <a:pt x="4108" y="14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23"/>
            <p:cNvSpPr/>
            <p:nvPr/>
          </p:nvSpPr>
          <p:spPr>
            <a:xfrm>
              <a:off x="4942275" y="2517350"/>
              <a:ext cx="57175" cy="9000"/>
            </a:xfrm>
            <a:custGeom>
              <a:rect b="b" l="l" r="r" t="t"/>
              <a:pathLst>
                <a:path extrusionOk="0" h="360" w="2287">
                  <a:moveTo>
                    <a:pt x="158" y="0"/>
                  </a:moveTo>
                  <a:cubicBezTo>
                    <a:pt x="106" y="0"/>
                    <a:pt x="53" y="1"/>
                    <a:pt x="0" y="3"/>
                  </a:cubicBezTo>
                  <a:cubicBezTo>
                    <a:pt x="739" y="253"/>
                    <a:pt x="1512" y="336"/>
                    <a:pt x="2286" y="360"/>
                  </a:cubicBezTo>
                  <a:cubicBezTo>
                    <a:pt x="1598" y="149"/>
                    <a:pt x="879" y="0"/>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23"/>
            <p:cNvSpPr/>
            <p:nvPr/>
          </p:nvSpPr>
          <p:spPr>
            <a:xfrm>
              <a:off x="5219400" y="2469675"/>
              <a:ext cx="190800" cy="38225"/>
            </a:xfrm>
            <a:custGeom>
              <a:rect b="b" l="l" r="r" t="t"/>
              <a:pathLst>
                <a:path extrusionOk="0" h="1529" w="7632">
                  <a:moveTo>
                    <a:pt x="1351" y="0"/>
                  </a:moveTo>
                  <a:cubicBezTo>
                    <a:pt x="900" y="0"/>
                    <a:pt x="450" y="9"/>
                    <a:pt x="0" y="28"/>
                  </a:cubicBezTo>
                  <a:cubicBezTo>
                    <a:pt x="2572" y="398"/>
                    <a:pt x="5096" y="1040"/>
                    <a:pt x="7632" y="1529"/>
                  </a:cubicBezTo>
                  <a:cubicBezTo>
                    <a:pt x="7489" y="1219"/>
                    <a:pt x="7489" y="862"/>
                    <a:pt x="7596" y="552"/>
                  </a:cubicBezTo>
                  <a:cubicBezTo>
                    <a:pt x="5539" y="200"/>
                    <a:pt x="3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23"/>
            <p:cNvSpPr/>
            <p:nvPr/>
          </p:nvSpPr>
          <p:spPr>
            <a:xfrm>
              <a:off x="2429150" y="3265125"/>
              <a:ext cx="576000" cy="210200"/>
            </a:xfrm>
            <a:custGeom>
              <a:rect b="b" l="l" r="r" t="t"/>
              <a:pathLst>
                <a:path extrusionOk="0" h="8408" w="23040">
                  <a:moveTo>
                    <a:pt x="23040" y="0"/>
                  </a:moveTo>
                  <a:lnTo>
                    <a:pt x="23040" y="0"/>
                  </a:lnTo>
                  <a:cubicBezTo>
                    <a:pt x="21539" y="893"/>
                    <a:pt x="19968" y="1679"/>
                    <a:pt x="18396" y="2477"/>
                  </a:cubicBezTo>
                  <a:cubicBezTo>
                    <a:pt x="16515" y="3393"/>
                    <a:pt x="14860" y="4179"/>
                    <a:pt x="13026" y="4894"/>
                  </a:cubicBezTo>
                  <a:cubicBezTo>
                    <a:pt x="9788" y="6132"/>
                    <a:pt x="6430" y="7037"/>
                    <a:pt x="3061" y="7834"/>
                  </a:cubicBezTo>
                  <a:cubicBezTo>
                    <a:pt x="2049" y="8049"/>
                    <a:pt x="1025" y="8227"/>
                    <a:pt x="1" y="8394"/>
                  </a:cubicBezTo>
                  <a:cubicBezTo>
                    <a:pt x="240" y="8404"/>
                    <a:pt x="479" y="8408"/>
                    <a:pt x="719" y="8408"/>
                  </a:cubicBezTo>
                  <a:cubicBezTo>
                    <a:pt x="1372" y="8408"/>
                    <a:pt x="2026" y="8375"/>
                    <a:pt x="2680" y="8323"/>
                  </a:cubicBezTo>
                  <a:cubicBezTo>
                    <a:pt x="5644" y="8037"/>
                    <a:pt x="8526" y="7156"/>
                    <a:pt x="11336" y="6191"/>
                  </a:cubicBezTo>
                  <a:cubicBezTo>
                    <a:pt x="15515" y="4739"/>
                    <a:pt x="19563" y="2750"/>
                    <a:pt x="23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23"/>
            <p:cNvSpPr/>
            <p:nvPr/>
          </p:nvSpPr>
          <p:spPr>
            <a:xfrm>
              <a:off x="2615200" y="3320475"/>
              <a:ext cx="187550" cy="56575"/>
            </a:xfrm>
            <a:custGeom>
              <a:rect b="b" l="l" r="r" t="t"/>
              <a:pathLst>
                <a:path extrusionOk="0" h="2263" w="7502">
                  <a:moveTo>
                    <a:pt x="7501" y="1"/>
                  </a:moveTo>
                  <a:cubicBezTo>
                    <a:pt x="5001" y="751"/>
                    <a:pt x="2477" y="1453"/>
                    <a:pt x="0" y="2263"/>
                  </a:cubicBezTo>
                  <a:cubicBezTo>
                    <a:pt x="2620" y="2025"/>
                    <a:pt x="5180" y="1239"/>
                    <a:pt x="7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23"/>
            <p:cNvSpPr/>
            <p:nvPr/>
          </p:nvSpPr>
          <p:spPr>
            <a:xfrm>
              <a:off x="2239550" y="3384475"/>
              <a:ext cx="306900" cy="31600"/>
            </a:xfrm>
            <a:custGeom>
              <a:rect b="b" l="l" r="r" t="t"/>
              <a:pathLst>
                <a:path extrusionOk="0" h="1264" w="12276">
                  <a:moveTo>
                    <a:pt x="1" y="0"/>
                  </a:moveTo>
                  <a:lnTo>
                    <a:pt x="1" y="0"/>
                  </a:lnTo>
                  <a:cubicBezTo>
                    <a:pt x="179" y="96"/>
                    <a:pt x="370" y="179"/>
                    <a:pt x="548" y="262"/>
                  </a:cubicBezTo>
                  <a:cubicBezTo>
                    <a:pt x="2215" y="941"/>
                    <a:pt x="4013" y="1215"/>
                    <a:pt x="5799" y="1263"/>
                  </a:cubicBezTo>
                  <a:cubicBezTo>
                    <a:pt x="5857" y="1263"/>
                    <a:pt x="5916" y="1263"/>
                    <a:pt x="5974" y="1263"/>
                  </a:cubicBezTo>
                  <a:cubicBezTo>
                    <a:pt x="8117" y="1263"/>
                    <a:pt x="10236" y="841"/>
                    <a:pt x="12276" y="215"/>
                  </a:cubicBezTo>
                  <a:lnTo>
                    <a:pt x="12276" y="215"/>
                  </a:lnTo>
                  <a:cubicBezTo>
                    <a:pt x="10574" y="413"/>
                    <a:pt x="8857" y="492"/>
                    <a:pt x="7136" y="492"/>
                  </a:cubicBezTo>
                  <a:cubicBezTo>
                    <a:pt x="6691" y="492"/>
                    <a:pt x="6245" y="487"/>
                    <a:pt x="5799" y="477"/>
                  </a:cubicBezTo>
                  <a:cubicBezTo>
                    <a:pt x="4239" y="453"/>
                    <a:pt x="2453" y="370"/>
                    <a:pt x="1013" y="179"/>
                  </a:cubicBezTo>
                  <a:cubicBezTo>
                    <a:pt x="667" y="143"/>
                    <a:pt x="322" y="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23"/>
            <p:cNvSpPr/>
            <p:nvPr/>
          </p:nvSpPr>
          <p:spPr>
            <a:xfrm>
              <a:off x="2227950" y="3322850"/>
              <a:ext cx="376250" cy="36075"/>
            </a:xfrm>
            <a:custGeom>
              <a:rect b="b" l="l" r="r" t="t"/>
              <a:pathLst>
                <a:path extrusionOk="0" h="1443" w="15050">
                  <a:moveTo>
                    <a:pt x="0" y="1"/>
                  </a:moveTo>
                  <a:lnTo>
                    <a:pt x="0" y="1"/>
                  </a:lnTo>
                  <a:cubicBezTo>
                    <a:pt x="238" y="120"/>
                    <a:pt x="488" y="251"/>
                    <a:pt x="738" y="358"/>
                  </a:cubicBezTo>
                  <a:cubicBezTo>
                    <a:pt x="2588" y="1116"/>
                    <a:pt x="4760" y="1442"/>
                    <a:pt x="6970" y="1442"/>
                  </a:cubicBezTo>
                  <a:cubicBezTo>
                    <a:pt x="9795" y="1442"/>
                    <a:pt x="12685" y="909"/>
                    <a:pt x="15050" y="60"/>
                  </a:cubicBezTo>
                  <a:lnTo>
                    <a:pt x="15050" y="60"/>
                  </a:lnTo>
                  <a:cubicBezTo>
                    <a:pt x="12775" y="530"/>
                    <a:pt x="10455" y="689"/>
                    <a:pt x="8081" y="689"/>
                  </a:cubicBezTo>
                  <a:cubicBezTo>
                    <a:pt x="7746" y="689"/>
                    <a:pt x="7410" y="685"/>
                    <a:pt x="7073" y="680"/>
                  </a:cubicBezTo>
                  <a:cubicBezTo>
                    <a:pt x="5060" y="656"/>
                    <a:pt x="3013" y="644"/>
                    <a:pt x="1155" y="263"/>
                  </a:cubicBezTo>
                  <a:cubicBezTo>
                    <a:pt x="774" y="191"/>
                    <a:pt x="381" y="10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23"/>
            <p:cNvSpPr/>
            <p:nvPr/>
          </p:nvSpPr>
          <p:spPr>
            <a:xfrm>
              <a:off x="2241625" y="3285350"/>
              <a:ext cx="151250" cy="17100"/>
            </a:xfrm>
            <a:custGeom>
              <a:rect b="b" l="l" r="r" t="t"/>
              <a:pathLst>
                <a:path extrusionOk="0" h="684" w="6050">
                  <a:moveTo>
                    <a:pt x="1" y="1"/>
                  </a:moveTo>
                  <a:lnTo>
                    <a:pt x="1" y="1"/>
                  </a:lnTo>
                  <a:cubicBezTo>
                    <a:pt x="1110" y="496"/>
                    <a:pt x="2319" y="684"/>
                    <a:pt x="3536" y="684"/>
                  </a:cubicBezTo>
                  <a:cubicBezTo>
                    <a:pt x="4279" y="684"/>
                    <a:pt x="5025" y="614"/>
                    <a:pt x="5752" y="501"/>
                  </a:cubicBezTo>
                  <a:cubicBezTo>
                    <a:pt x="5859" y="489"/>
                    <a:pt x="5942" y="465"/>
                    <a:pt x="6049" y="453"/>
                  </a:cubicBezTo>
                  <a:cubicBezTo>
                    <a:pt x="5930" y="453"/>
                    <a:pt x="5811" y="441"/>
                    <a:pt x="5692" y="429"/>
                  </a:cubicBezTo>
                  <a:cubicBezTo>
                    <a:pt x="4763" y="358"/>
                    <a:pt x="3847" y="251"/>
                    <a:pt x="2918" y="203"/>
                  </a:cubicBezTo>
                  <a:cubicBezTo>
                    <a:pt x="1930" y="191"/>
                    <a:pt x="918" y="1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23"/>
            <p:cNvSpPr/>
            <p:nvPr/>
          </p:nvSpPr>
          <p:spPr>
            <a:xfrm>
              <a:off x="2278550" y="3256550"/>
              <a:ext cx="11625" cy="700"/>
            </a:xfrm>
            <a:custGeom>
              <a:rect b="b" l="l" r="r" t="t"/>
              <a:pathLst>
                <a:path extrusionOk="0" h="28" w="465">
                  <a:moveTo>
                    <a:pt x="233" y="1"/>
                  </a:moveTo>
                  <a:cubicBezTo>
                    <a:pt x="155" y="1"/>
                    <a:pt x="78" y="4"/>
                    <a:pt x="0" y="10"/>
                  </a:cubicBezTo>
                  <a:cubicBezTo>
                    <a:pt x="78" y="22"/>
                    <a:pt x="155" y="28"/>
                    <a:pt x="233" y="28"/>
                  </a:cubicBezTo>
                  <a:cubicBezTo>
                    <a:pt x="310" y="28"/>
                    <a:pt x="387" y="22"/>
                    <a:pt x="465" y="10"/>
                  </a:cubicBezTo>
                  <a:cubicBezTo>
                    <a:pt x="387" y="4"/>
                    <a:pt x="310" y="1"/>
                    <a:pt x="2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23"/>
            <p:cNvSpPr/>
            <p:nvPr/>
          </p:nvSpPr>
          <p:spPr>
            <a:xfrm>
              <a:off x="2950650" y="2695400"/>
              <a:ext cx="296200" cy="179225"/>
            </a:xfrm>
            <a:custGeom>
              <a:rect b="b" l="l" r="r" t="t"/>
              <a:pathLst>
                <a:path extrusionOk="0" h="7169" w="11848">
                  <a:moveTo>
                    <a:pt x="1" y="1"/>
                  </a:moveTo>
                  <a:cubicBezTo>
                    <a:pt x="96" y="179"/>
                    <a:pt x="203" y="358"/>
                    <a:pt x="322" y="524"/>
                  </a:cubicBezTo>
                  <a:cubicBezTo>
                    <a:pt x="1763" y="1251"/>
                    <a:pt x="3192" y="2013"/>
                    <a:pt x="4608" y="2787"/>
                  </a:cubicBezTo>
                  <a:cubicBezTo>
                    <a:pt x="7097" y="4108"/>
                    <a:pt x="9538" y="5525"/>
                    <a:pt x="11847" y="7168"/>
                  </a:cubicBezTo>
                  <a:cubicBezTo>
                    <a:pt x="8466" y="3953"/>
                    <a:pt x="4406" y="15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23"/>
            <p:cNvSpPr/>
            <p:nvPr/>
          </p:nvSpPr>
          <p:spPr>
            <a:xfrm>
              <a:off x="2753000" y="2709975"/>
              <a:ext cx="190225" cy="82200"/>
            </a:xfrm>
            <a:custGeom>
              <a:rect b="b" l="l" r="r" t="t"/>
              <a:pathLst>
                <a:path extrusionOk="0" h="3288" w="7609">
                  <a:moveTo>
                    <a:pt x="1" y="1"/>
                  </a:moveTo>
                  <a:cubicBezTo>
                    <a:pt x="382" y="156"/>
                    <a:pt x="918" y="394"/>
                    <a:pt x="1239" y="525"/>
                  </a:cubicBezTo>
                  <a:cubicBezTo>
                    <a:pt x="3585" y="1549"/>
                    <a:pt x="5371" y="2263"/>
                    <a:pt x="7609" y="3287"/>
                  </a:cubicBezTo>
                  <a:cubicBezTo>
                    <a:pt x="7276" y="2894"/>
                    <a:pt x="6954" y="2501"/>
                    <a:pt x="6657" y="2085"/>
                  </a:cubicBezTo>
                  <a:cubicBezTo>
                    <a:pt x="6371" y="1965"/>
                    <a:pt x="6073" y="1846"/>
                    <a:pt x="5787" y="1739"/>
                  </a:cubicBezTo>
                  <a:cubicBezTo>
                    <a:pt x="4120" y="1108"/>
                    <a:pt x="2406" y="632"/>
                    <a:pt x="680" y="180"/>
                  </a:cubicBezTo>
                  <a:cubicBezTo>
                    <a:pt x="465" y="120"/>
                    <a:pt x="227" y="6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23"/>
            <p:cNvSpPr/>
            <p:nvPr/>
          </p:nvSpPr>
          <p:spPr>
            <a:xfrm>
              <a:off x="2991125" y="2796600"/>
              <a:ext cx="207500" cy="127725"/>
            </a:xfrm>
            <a:custGeom>
              <a:rect b="b" l="l" r="r" t="t"/>
              <a:pathLst>
                <a:path extrusionOk="0" h="5109" w="8300">
                  <a:moveTo>
                    <a:pt x="96" y="1"/>
                  </a:moveTo>
                  <a:cubicBezTo>
                    <a:pt x="72" y="48"/>
                    <a:pt x="49" y="96"/>
                    <a:pt x="1" y="120"/>
                  </a:cubicBezTo>
                  <a:cubicBezTo>
                    <a:pt x="120" y="394"/>
                    <a:pt x="239" y="656"/>
                    <a:pt x="358" y="906"/>
                  </a:cubicBezTo>
                  <a:cubicBezTo>
                    <a:pt x="1442" y="1465"/>
                    <a:pt x="2513" y="2037"/>
                    <a:pt x="3597" y="2596"/>
                  </a:cubicBezTo>
                  <a:cubicBezTo>
                    <a:pt x="5180" y="3394"/>
                    <a:pt x="6787" y="4204"/>
                    <a:pt x="8300" y="5108"/>
                  </a:cubicBezTo>
                  <a:cubicBezTo>
                    <a:pt x="6014" y="3275"/>
                    <a:pt x="3466" y="1763"/>
                    <a:pt x="882" y="394"/>
                  </a:cubicBezTo>
                  <a:cubicBezTo>
                    <a:pt x="620" y="263"/>
                    <a:pt x="358" y="120"/>
                    <a:pt x="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23"/>
            <p:cNvSpPr/>
            <p:nvPr/>
          </p:nvSpPr>
          <p:spPr>
            <a:xfrm>
              <a:off x="2281825" y="2644250"/>
              <a:ext cx="420300" cy="50875"/>
            </a:xfrm>
            <a:custGeom>
              <a:rect b="b" l="l" r="r" t="t"/>
              <a:pathLst>
                <a:path extrusionOk="0" h="2035" w="16812">
                  <a:moveTo>
                    <a:pt x="6398" y="1"/>
                  </a:moveTo>
                  <a:cubicBezTo>
                    <a:pt x="5080" y="1"/>
                    <a:pt x="3759" y="80"/>
                    <a:pt x="2441" y="225"/>
                  </a:cubicBezTo>
                  <a:cubicBezTo>
                    <a:pt x="2120" y="237"/>
                    <a:pt x="1786" y="261"/>
                    <a:pt x="1465" y="296"/>
                  </a:cubicBezTo>
                  <a:cubicBezTo>
                    <a:pt x="1131" y="523"/>
                    <a:pt x="822" y="713"/>
                    <a:pt x="536" y="904"/>
                  </a:cubicBezTo>
                  <a:lnTo>
                    <a:pt x="0" y="1261"/>
                  </a:lnTo>
                  <a:cubicBezTo>
                    <a:pt x="1846" y="1058"/>
                    <a:pt x="3763" y="880"/>
                    <a:pt x="6084" y="796"/>
                  </a:cubicBezTo>
                  <a:cubicBezTo>
                    <a:pt x="6209" y="794"/>
                    <a:pt x="6333" y="793"/>
                    <a:pt x="6457" y="793"/>
                  </a:cubicBezTo>
                  <a:cubicBezTo>
                    <a:pt x="7641" y="793"/>
                    <a:pt x="8816" y="891"/>
                    <a:pt x="10002" y="999"/>
                  </a:cubicBezTo>
                  <a:cubicBezTo>
                    <a:pt x="12478" y="1189"/>
                    <a:pt x="14276" y="1475"/>
                    <a:pt x="16812" y="2035"/>
                  </a:cubicBezTo>
                  <a:cubicBezTo>
                    <a:pt x="13491" y="583"/>
                    <a:pt x="9961" y="1"/>
                    <a:pt x="6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23"/>
            <p:cNvSpPr/>
            <p:nvPr/>
          </p:nvSpPr>
          <p:spPr>
            <a:xfrm>
              <a:off x="2668175" y="2780225"/>
              <a:ext cx="467950" cy="185475"/>
            </a:xfrm>
            <a:custGeom>
              <a:rect b="b" l="l" r="r" t="t"/>
              <a:pathLst>
                <a:path extrusionOk="0" h="7419" w="18718">
                  <a:moveTo>
                    <a:pt x="1" y="1"/>
                  </a:moveTo>
                  <a:lnTo>
                    <a:pt x="1" y="1"/>
                  </a:lnTo>
                  <a:cubicBezTo>
                    <a:pt x="465" y="156"/>
                    <a:pt x="917" y="298"/>
                    <a:pt x="1370" y="453"/>
                  </a:cubicBezTo>
                  <a:cubicBezTo>
                    <a:pt x="4132" y="1406"/>
                    <a:pt x="6954" y="2227"/>
                    <a:pt x="9692" y="3275"/>
                  </a:cubicBezTo>
                  <a:cubicBezTo>
                    <a:pt x="11788" y="4144"/>
                    <a:pt x="13157" y="4728"/>
                    <a:pt x="15455" y="5799"/>
                  </a:cubicBezTo>
                  <a:cubicBezTo>
                    <a:pt x="16562" y="6311"/>
                    <a:pt x="17658" y="6811"/>
                    <a:pt x="18717" y="7418"/>
                  </a:cubicBezTo>
                  <a:cubicBezTo>
                    <a:pt x="15634" y="5061"/>
                    <a:pt x="12062" y="3418"/>
                    <a:pt x="8430" y="2084"/>
                  </a:cubicBezTo>
                  <a:cubicBezTo>
                    <a:pt x="6037" y="1239"/>
                    <a:pt x="3549" y="715"/>
                    <a:pt x="1072" y="215"/>
                  </a:cubicBezTo>
                  <a:cubicBezTo>
                    <a:pt x="715" y="144"/>
                    <a:pt x="358" y="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23"/>
            <p:cNvSpPr/>
            <p:nvPr/>
          </p:nvSpPr>
          <p:spPr>
            <a:xfrm>
              <a:off x="2148475" y="2746050"/>
              <a:ext cx="462275" cy="74975"/>
            </a:xfrm>
            <a:custGeom>
              <a:rect b="b" l="l" r="r" t="t"/>
              <a:pathLst>
                <a:path extrusionOk="0" h="2999" w="18491">
                  <a:moveTo>
                    <a:pt x="10459" y="0"/>
                  </a:moveTo>
                  <a:cubicBezTo>
                    <a:pt x="9659" y="0"/>
                    <a:pt x="8859" y="35"/>
                    <a:pt x="8061" y="106"/>
                  </a:cubicBezTo>
                  <a:cubicBezTo>
                    <a:pt x="6037" y="249"/>
                    <a:pt x="4025" y="582"/>
                    <a:pt x="2108" y="1225"/>
                  </a:cubicBezTo>
                  <a:cubicBezTo>
                    <a:pt x="1691" y="1356"/>
                    <a:pt x="1262" y="1499"/>
                    <a:pt x="846" y="1665"/>
                  </a:cubicBezTo>
                  <a:cubicBezTo>
                    <a:pt x="619" y="1904"/>
                    <a:pt x="381" y="2130"/>
                    <a:pt x="155" y="2356"/>
                  </a:cubicBezTo>
                  <a:cubicBezTo>
                    <a:pt x="96" y="2416"/>
                    <a:pt x="48" y="2475"/>
                    <a:pt x="0" y="2535"/>
                  </a:cubicBezTo>
                  <a:cubicBezTo>
                    <a:pt x="12" y="2678"/>
                    <a:pt x="24" y="2844"/>
                    <a:pt x="12" y="2999"/>
                  </a:cubicBezTo>
                  <a:cubicBezTo>
                    <a:pt x="155" y="2951"/>
                    <a:pt x="310" y="2892"/>
                    <a:pt x="453" y="2844"/>
                  </a:cubicBezTo>
                  <a:cubicBezTo>
                    <a:pt x="2155" y="2225"/>
                    <a:pt x="3882" y="1642"/>
                    <a:pt x="5680" y="1344"/>
                  </a:cubicBezTo>
                  <a:cubicBezTo>
                    <a:pt x="7538" y="1023"/>
                    <a:pt x="9756" y="877"/>
                    <a:pt x="11962" y="877"/>
                  </a:cubicBezTo>
                  <a:cubicBezTo>
                    <a:pt x="12130" y="877"/>
                    <a:pt x="12298" y="878"/>
                    <a:pt x="12466" y="880"/>
                  </a:cubicBezTo>
                  <a:cubicBezTo>
                    <a:pt x="14478" y="880"/>
                    <a:pt x="16502" y="939"/>
                    <a:pt x="18491" y="1237"/>
                  </a:cubicBezTo>
                  <a:cubicBezTo>
                    <a:pt x="15896" y="409"/>
                    <a:pt x="13180" y="0"/>
                    <a:pt x="10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23"/>
            <p:cNvSpPr/>
            <p:nvPr/>
          </p:nvSpPr>
          <p:spPr>
            <a:xfrm>
              <a:off x="2688125" y="2878150"/>
              <a:ext cx="372100" cy="128325"/>
            </a:xfrm>
            <a:custGeom>
              <a:rect b="b" l="l" r="r" t="t"/>
              <a:pathLst>
                <a:path extrusionOk="0" h="5133" w="14884">
                  <a:moveTo>
                    <a:pt x="0" y="1"/>
                  </a:moveTo>
                  <a:lnTo>
                    <a:pt x="0" y="1"/>
                  </a:lnTo>
                  <a:cubicBezTo>
                    <a:pt x="358" y="120"/>
                    <a:pt x="715" y="227"/>
                    <a:pt x="1096" y="334"/>
                  </a:cubicBezTo>
                  <a:cubicBezTo>
                    <a:pt x="3667" y="1049"/>
                    <a:pt x="6227" y="1858"/>
                    <a:pt x="8740" y="2751"/>
                  </a:cubicBezTo>
                  <a:cubicBezTo>
                    <a:pt x="10823" y="3501"/>
                    <a:pt x="12919" y="4240"/>
                    <a:pt x="14883" y="5133"/>
                  </a:cubicBezTo>
                  <a:cubicBezTo>
                    <a:pt x="12502" y="3644"/>
                    <a:pt x="9942" y="2394"/>
                    <a:pt x="7275" y="1501"/>
                  </a:cubicBezTo>
                  <a:cubicBezTo>
                    <a:pt x="5156" y="811"/>
                    <a:pt x="2953" y="370"/>
                    <a:pt x="715" y="96"/>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23"/>
            <p:cNvSpPr/>
            <p:nvPr/>
          </p:nvSpPr>
          <p:spPr>
            <a:xfrm>
              <a:off x="2107700" y="2846275"/>
              <a:ext cx="342325" cy="71500"/>
            </a:xfrm>
            <a:custGeom>
              <a:rect b="b" l="l" r="r" t="t"/>
              <a:pathLst>
                <a:path extrusionOk="0" h="2860" w="13693">
                  <a:moveTo>
                    <a:pt x="9769" y="0"/>
                  </a:moveTo>
                  <a:cubicBezTo>
                    <a:pt x="7234" y="0"/>
                    <a:pt x="4709" y="407"/>
                    <a:pt x="2250" y="1145"/>
                  </a:cubicBezTo>
                  <a:cubicBezTo>
                    <a:pt x="1762" y="1288"/>
                    <a:pt x="1250" y="1443"/>
                    <a:pt x="738" y="1586"/>
                  </a:cubicBezTo>
                  <a:cubicBezTo>
                    <a:pt x="560" y="1919"/>
                    <a:pt x="381" y="2228"/>
                    <a:pt x="214" y="2502"/>
                  </a:cubicBezTo>
                  <a:cubicBezTo>
                    <a:pt x="143" y="2621"/>
                    <a:pt x="84" y="2740"/>
                    <a:pt x="0" y="2860"/>
                  </a:cubicBezTo>
                  <a:cubicBezTo>
                    <a:pt x="274" y="2776"/>
                    <a:pt x="560" y="2705"/>
                    <a:pt x="822" y="2621"/>
                  </a:cubicBezTo>
                  <a:cubicBezTo>
                    <a:pt x="2774" y="2026"/>
                    <a:pt x="4751" y="1466"/>
                    <a:pt x="6763" y="1145"/>
                  </a:cubicBezTo>
                  <a:cubicBezTo>
                    <a:pt x="9156" y="693"/>
                    <a:pt x="11180" y="419"/>
                    <a:pt x="13692" y="335"/>
                  </a:cubicBezTo>
                  <a:cubicBezTo>
                    <a:pt x="12387" y="108"/>
                    <a:pt x="11077" y="0"/>
                    <a:pt x="97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23"/>
            <p:cNvSpPr/>
            <p:nvPr/>
          </p:nvSpPr>
          <p:spPr>
            <a:xfrm>
              <a:off x="2708350" y="2980850"/>
              <a:ext cx="319725" cy="78300"/>
            </a:xfrm>
            <a:custGeom>
              <a:rect b="b" l="l" r="r" t="t"/>
              <a:pathLst>
                <a:path extrusionOk="0" h="3132" w="12789">
                  <a:moveTo>
                    <a:pt x="1" y="1"/>
                  </a:moveTo>
                  <a:cubicBezTo>
                    <a:pt x="251" y="48"/>
                    <a:pt x="501" y="96"/>
                    <a:pt x="763" y="155"/>
                  </a:cubicBezTo>
                  <a:cubicBezTo>
                    <a:pt x="2323" y="477"/>
                    <a:pt x="3859" y="1001"/>
                    <a:pt x="5418" y="1358"/>
                  </a:cubicBezTo>
                  <a:cubicBezTo>
                    <a:pt x="7871" y="1941"/>
                    <a:pt x="10348" y="2453"/>
                    <a:pt x="12788" y="3132"/>
                  </a:cubicBezTo>
                  <a:cubicBezTo>
                    <a:pt x="8919" y="1089"/>
                    <a:pt x="5405" y="8"/>
                    <a:pt x="1092" y="8"/>
                  </a:cubicBezTo>
                  <a:cubicBezTo>
                    <a:pt x="932" y="8"/>
                    <a:pt x="771" y="10"/>
                    <a:pt x="608" y="13"/>
                  </a:cubicBezTo>
                  <a:cubicBezTo>
                    <a:pt x="406" y="13"/>
                    <a:pt x="191" y="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23"/>
            <p:cNvSpPr/>
            <p:nvPr/>
          </p:nvSpPr>
          <p:spPr>
            <a:xfrm>
              <a:off x="2775025" y="3046625"/>
              <a:ext cx="174475" cy="44375"/>
            </a:xfrm>
            <a:custGeom>
              <a:rect b="b" l="l" r="r" t="t"/>
              <a:pathLst>
                <a:path extrusionOk="0" h="1775" w="6979">
                  <a:moveTo>
                    <a:pt x="1" y="1"/>
                  </a:moveTo>
                  <a:cubicBezTo>
                    <a:pt x="334" y="108"/>
                    <a:pt x="668" y="227"/>
                    <a:pt x="989" y="334"/>
                  </a:cubicBezTo>
                  <a:cubicBezTo>
                    <a:pt x="1704" y="572"/>
                    <a:pt x="2418" y="834"/>
                    <a:pt x="3156" y="1049"/>
                  </a:cubicBezTo>
                  <a:cubicBezTo>
                    <a:pt x="4406" y="1382"/>
                    <a:pt x="5692" y="1584"/>
                    <a:pt x="6978" y="1775"/>
                  </a:cubicBezTo>
                  <a:cubicBezTo>
                    <a:pt x="5787" y="1251"/>
                    <a:pt x="4561" y="775"/>
                    <a:pt x="3299" y="489"/>
                  </a:cubicBezTo>
                  <a:cubicBezTo>
                    <a:pt x="2204" y="251"/>
                    <a:pt x="1227" y="180"/>
                    <a:pt x="84" y="13"/>
                  </a:cubicBezTo>
                  <a:cubicBezTo>
                    <a:pt x="61" y="13"/>
                    <a:pt x="25"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23"/>
            <p:cNvSpPr/>
            <p:nvPr/>
          </p:nvSpPr>
          <p:spPr>
            <a:xfrm>
              <a:off x="2758675" y="3110625"/>
              <a:ext cx="93175" cy="19075"/>
            </a:xfrm>
            <a:custGeom>
              <a:rect b="b" l="l" r="r" t="t"/>
              <a:pathLst>
                <a:path extrusionOk="0" h="763" w="3727">
                  <a:moveTo>
                    <a:pt x="0" y="1"/>
                  </a:moveTo>
                  <a:cubicBezTo>
                    <a:pt x="1215" y="417"/>
                    <a:pt x="2453" y="715"/>
                    <a:pt x="3727" y="763"/>
                  </a:cubicBezTo>
                  <a:cubicBezTo>
                    <a:pt x="2536" y="263"/>
                    <a:pt x="1274" y="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23"/>
            <p:cNvSpPr/>
            <p:nvPr/>
          </p:nvSpPr>
          <p:spPr>
            <a:xfrm>
              <a:off x="2075550" y="2958525"/>
              <a:ext cx="221175" cy="52725"/>
            </a:xfrm>
            <a:custGeom>
              <a:rect b="b" l="l" r="r" t="t"/>
              <a:pathLst>
                <a:path extrusionOk="0" h="2109" w="8847">
                  <a:moveTo>
                    <a:pt x="8083" y="1"/>
                  </a:moveTo>
                  <a:cubicBezTo>
                    <a:pt x="5633" y="1"/>
                    <a:pt x="3181" y="356"/>
                    <a:pt x="798" y="906"/>
                  </a:cubicBezTo>
                  <a:cubicBezTo>
                    <a:pt x="738" y="906"/>
                    <a:pt x="691" y="917"/>
                    <a:pt x="655" y="941"/>
                  </a:cubicBezTo>
                  <a:cubicBezTo>
                    <a:pt x="488" y="1370"/>
                    <a:pt x="250" y="1775"/>
                    <a:pt x="0" y="2108"/>
                  </a:cubicBezTo>
                  <a:cubicBezTo>
                    <a:pt x="215" y="2072"/>
                    <a:pt x="429" y="2025"/>
                    <a:pt x="655" y="1965"/>
                  </a:cubicBezTo>
                  <a:cubicBezTo>
                    <a:pt x="3394" y="1322"/>
                    <a:pt x="6072" y="489"/>
                    <a:pt x="8847" y="13"/>
                  </a:cubicBezTo>
                  <a:cubicBezTo>
                    <a:pt x="8592" y="5"/>
                    <a:pt x="8337" y="1"/>
                    <a:pt x="80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23"/>
            <p:cNvSpPr/>
            <p:nvPr/>
          </p:nvSpPr>
          <p:spPr>
            <a:xfrm>
              <a:off x="2540175" y="3077800"/>
              <a:ext cx="175350" cy="23625"/>
            </a:xfrm>
            <a:custGeom>
              <a:rect b="b" l="l" r="r" t="t"/>
              <a:pathLst>
                <a:path extrusionOk="0" h="945" w="7014">
                  <a:moveTo>
                    <a:pt x="2122" y="1"/>
                  </a:moveTo>
                  <a:cubicBezTo>
                    <a:pt x="1421" y="1"/>
                    <a:pt x="711" y="95"/>
                    <a:pt x="1" y="171"/>
                  </a:cubicBezTo>
                  <a:cubicBezTo>
                    <a:pt x="882" y="266"/>
                    <a:pt x="1977" y="480"/>
                    <a:pt x="3001" y="671"/>
                  </a:cubicBezTo>
                  <a:cubicBezTo>
                    <a:pt x="4335" y="885"/>
                    <a:pt x="5668" y="885"/>
                    <a:pt x="7014" y="945"/>
                  </a:cubicBezTo>
                  <a:cubicBezTo>
                    <a:pt x="5502" y="433"/>
                    <a:pt x="3942" y="52"/>
                    <a:pt x="2346" y="4"/>
                  </a:cubicBezTo>
                  <a:cubicBezTo>
                    <a:pt x="2272" y="2"/>
                    <a:pt x="2197" y="1"/>
                    <a:pt x="21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23"/>
            <p:cNvSpPr/>
            <p:nvPr/>
          </p:nvSpPr>
          <p:spPr>
            <a:xfrm>
              <a:off x="2438100" y="3116000"/>
              <a:ext cx="435475" cy="64000"/>
            </a:xfrm>
            <a:custGeom>
              <a:rect b="b" l="l" r="r" t="t"/>
              <a:pathLst>
                <a:path extrusionOk="0" h="2560" w="17419">
                  <a:moveTo>
                    <a:pt x="0" y="0"/>
                  </a:moveTo>
                  <a:cubicBezTo>
                    <a:pt x="72" y="24"/>
                    <a:pt x="167" y="24"/>
                    <a:pt x="238" y="48"/>
                  </a:cubicBezTo>
                  <a:cubicBezTo>
                    <a:pt x="2143" y="310"/>
                    <a:pt x="3977" y="917"/>
                    <a:pt x="5870" y="1262"/>
                  </a:cubicBezTo>
                  <a:cubicBezTo>
                    <a:pt x="9775" y="2024"/>
                    <a:pt x="13311" y="2429"/>
                    <a:pt x="17419" y="2560"/>
                  </a:cubicBezTo>
                  <a:cubicBezTo>
                    <a:pt x="14323" y="1929"/>
                    <a:pt x="11240" y="1203"/>
                    <a:pt x="8132" y="726"/>
                  </a:cubicBezTo>
                  <a:cubicBezTo>
                    <a:pt x="5941" y="369"/>
                    <a:pt x="3727" y="24"/>
                    <a:pt x="1512" y="24"/>
                  </a:cubicBezTo>
                  <a:cubicBezTo>
                    <a:pt x="1000" y="12"/>
                    <a:pt x="500"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23"/>
            <p:cNvSpPr/>
            <p:nvPr/>
          </p:nvSpPr>
          <p:spPr>
            <a:xfrm>
              <a:off x="2586625" y="3185650"/>
              <a:ext cx="57475" cy="8950"/>
            </a:xfrm>
            <a:custGeom>
              <a:rect b="b" l="l" r="r" t="t"/>
              <a:pathLst>
                <a:path extrusionOk="0" h="358" w="2299">
                  <a:moveTo>
                    <a:pt x="0" y="0"/>
                  </a:moveTo>
                  <a:lnTo>
                    <a:pt x="0" y="0"/>
                  </a:lnTo>
                  <a:cubicBezTo>
                    <a:pt x="723" y="207"/>
                    <a:pt x="1468" y="358"/>
                    <a:pt x="2214" y="358"/>
                  </a:cubicBezTo>
                  <a:cubicBezTo>
                    <a:pt x="2242" y="358"/>
                    <a:pt x="2270" y="358"/>
                    <a:pt x="2298" y="357"/>
                  </a:cubicBezTo>
                  <a:cubicBezTo>
                    <a:pt x="1548" y="95"/>
                    <a:pt x="774"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23"/>
            <p:cNvSpPr/>
            <p:nvPr/>
          </p:nvSpPr>
          <p:spPr>
            <a:xfrm>
              <a:off x="2183600" y="3205275"/>
              <a:ext cx="183675" cy="36600"/>
            </a:xfrm>
            <a:custGeom>
              <a:rect b="b" l="l" r="r" t="t"/>
              <a:pathLst>
                <a:path extrusionOk="0" h="1464" w="7347">
                  <a:moveTo>
                    <a:pt x="0" y="1"/>
                  </a:moveTo>
                  <a:lnTo>
                    <a:pt x="0" y="1"/>
                  </a:lnTo>
                  <a:cubicBezTo>
                    <a:pt x="119" y="310"/>
                    <a:pt x="155" y="668"/>
                    <a:pt x="36" y="965"/>
                  </a:cubicBezTo>
                  <a:cubicBezTo>
                    <a:pt x="2022" y="1300"/>
                    <a:pt x="4049" y="1463"/>
                    <a:pt x="6069" y="1463"/>
                  </a:cubicBezTo>
                  <a:cubicBezTo>
                    <a:pt x="6495" y="1463"/>
                    <a:pt x="6921" y="1456"/>
                    <a:pt x="7346" y="1442"/>
                  </a:cubicBezTo>
                  <a:cubicBezTo>
                    <a:pt x="4870" y="1084"/>
                    <a:pt x="2441" y="47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23"/>
            <p:cNvSpPr/>
            <p:nvPr/>
          </p:nvSpPr>
          <p:spPr>
            <a:xfrm>
              <a:off x="1196575" y="1572950"/>
              <a:ext cx="501275" cy="314350"/>
            </a:xfrm>
            <a:custGeom>
              <a:rect b="b" l="l" r="r" t="t"/>
              <a:pathLst>
                <a:path extrusionOk="0" h="12574" w="20051">
                  <a:moveTo>
                    <a:pt x="20050" y="0"/>
                  </a:moveTo>
                  <a:cubicBezTo>
                    <a:pt x="17776" y="369"/>
                    <a:pt x="15550" y="1131"/>
                    <a:pt x="13454" y="2072"/>
                  </a:cubicBezTo>
                  <a:cubicBezTo>
                    <a:pt x="11740" y="2870"/>
                    <a:pt x="10156" y="3882"/>
                    <a:pt x="8585" y="4929"/>
                  </a:cubicBezTo>
                  <a:cubicBezTo>
                    <a:pt x="5906" y="6680"/>
                    <a:pt x="3405" y="8727"/>
                    <a:pt x="1298" y="11121"/>
                  </a:cubicBezTo>
                  <a:cubicBezTo>
                    <a:pt x="869" y="11609"/>
                    <a:pt x="429" y="12097"/>
                    <a:pt x="0" y="12573"/>
                  </a:cubicBezTo>
                  <a:cubicBezTo>
                    <a:pt x="191" y="12395"/>
                    <a:pt x="405" y="12228"/>
                    <a:pt x="607" y="12073"/>
                  </a:cubicBezTo>
                  <a:cubicBezTo>
                    <a:pt x="1226" y="11609"/>
                    <a:pt x="1822" y="11180"/>
                    <a:pt x="2298" y="10823"/>
                  </a:cubicBezTo>
                  <a:cubicBezTo>
                    <a:pt x="5096" y="8680"/>
                    <a:pt x="7322" y="6799"/>
                    <a:pt x="10228" y="4917"/>
                  </a:cubicBezTo>
                  <a:cubicBezTo>
                    <a:pt x="11942" y="3763"/>
                    <a:pt x="13740" y="2774"/>
                    <a:pt x="15597" y="1881"/>
                  </a:cubicBezTo>
                  <a:cubicBezTo>
                    <a:pt x="17121" y="1131"/>
                    <a:pt x="18467" y="524"/>
                    <a:pt x="20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23"/>
            <p:cNvSpPr/>
            <p:nvPr/>
          </p:nvSpPr>
          <p:spPr>
            <a:xfrm>
              <a:off x="1099225" y="1511325"/>
              <a:ext cx="594150" cy="385500"/>
            </a:xfrm>
            <a:custGeom>
              <a:rect b="b" l="l" r="r" t="t"/>
              <a:pathLst>
                <a:path extrusionOk="0" h="15420" w="23766">
                  <a:moveTo>
                    <a:pt x="23766" y="1"/>
                  </a:moveTo>
                  <a:lnTo>
                    <a:pt x="23766" y="1"/>
                  </a:lnTo>
                  <a:cubicBezTo>
                    <a:pt x="21313" y="394"/>
                    <a:pt x="18896" y="1144"/>
                    <a:pt x="16610" y="2108"/>
                  </a:cubicBezTo>
                  <a:cubicBezTo>
                    <a:pt x="14229" y="3132"/>
                    <a:pt x="11990" y="4489"/>
                    <a:pt x="9883" y="5978"/>
                  </a:cubicBezTo>
                  <a:cubicBezTo>
                    <a:pt x="7061" y="7918"/>
                    <a:pt x="4442" y="10133"/>
                    <a:pt x="2203" y="12705"/>
                  </a:cubicBezTo>
                  <a:cubicBezTo>
                    <a:pt x="1430" y="13586"/>
                    <a:pt x="691" y="14490"/>
                    <a:pt x="1" y="15419"/>
                  </a:cubicBezTo>
                  <a:cubicBezTo>
                    <a:pt x="72" y="15395"/>
                    <a:pt x="120" y="15360"/>
                    <a:pt x="156" y="15312"/>
                  </a:cubicBezTo>
                  <a:cubicBezTo>
                    <a:pt x="1203" y="14300"/>
                    <a:pt x="2358" y="13407"/>
                    <a:pt x="3430" y="12419"/>
                  </a:cubicBezTo>
                  <a:cubicBezTo>
                    <a:pt x="4799" y="11216"/>
                    <a:pt x="6144" y="9954"/>
                    <a:pt x="7537" y="8787"/>
                  </a:cubicBezTo>
                  <a:cubicBezTo>
                    <a:pt x="9347" y="7323"/>
                    <a:pt x="11216" y="5930"/>
                    <a:pt x="13372" y="4584"/>
                  </a:cubicBezTo>
                  <a:cubicBezTo>
                    <a:pt x="15003" y="3584"/>
                    <a:pt x="16729" y="2763"/>
                    <a:pt x="18467" y="1989"/>
                  </a:cubicBezTo>
                  <a:cubicBezTo>
                    <a:pt x="20146" y="1275"/>
                    <a:pt x="21884" y="548"/>
                    <a:pt x="23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23"/>
            <p:cNvSpPr/>
            <p:nvPr/>
          </p:nvSpPr>
          <p:spPr>
            <a:xfrm>
              <a:off x="1023925" y="1470550"/>
              <a:ext cx="549500" cy="414950"/>
            </a:xfrm>
            <a:custGeom>
              <a:rect b="b" l="l" r="r" t="t"/>
              <a:pathLst>
                <a:path extrusionOk="0" h="16598" w="21980">
                  <a:moveTo>
                    <a:pt x="21979" y="0"/>
                  </a:moveTo>
                  <a:lnTo>
                    <a:pt x="21979" y="0"/>
                  </a:lnTo>
                  <a:cubicBezTo>
                    <a:pt x="20277" y="512"/>
                    <a:pt x="18574" y="1108"/>
                    <a:pt x="16967" y="1894"/>
                  </a:cubicBezTo>
                  <a:cubicBezTo>
                    <a:pt x="14609" y="3060"/>
                    <a:pt x="12431" y="4513"/>
                    <a:pt x="10323" y="6073"/>
                  </a:cubicBezTo>
                  <a:cubicBezTo>
                    <a:pt x="7251" y="8406"/>
                    <a:pt x="4311" y="11002"/>
                    <a:pt x="1917" y="14038"/>
                  </a:cubicBezTo>
                  <a:cubicBezTo>
                    <a:pt x="1251" y="14859"/>
                    <a:pt x="655" y="15729"/>
                    <a:pt x="1" y="16598"/>
                  </a:cubicBezTo>
                  <a:cubicBezTo>
                    <a:pt x="72" y="16526"/>
                    <a:pt x="155" y="16431"/>
                    <a:pt x="239" y="16360"/>
                  </a:cubicBezTo>
                  <a:cubicBezTo>
                    <a:pt x="1084" y="15538"/>
                    <a:pt x="1941" y="14705"/>
                    <a:pt x="2787" y="13895"/>
                  </a:cubicBezTo>
                  <a:cubicBezTo>
                    <a:pt x="4061" y="12657"/>
                    <a:pt x="5299" y="11395"/>
                    <a:pt x="6597" y="10168"/>
                  </a:cubicBezTo>
                  <a:cubicBezTo>
                    <a:pt x="7787" y="9049"/>
                    <a:pt x="9585" y="7549"/>
                    <a:pt x="10597" y="6763"/>
                  </a:cubicBezTo>
                  <a:cubicBezTo>
                    <a:pt x="14121" y="4096"/>
                    <a:pt x="17967" y="1846"/>
                    <a:pt x="21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23"/>
            <p:cNvSpPr/>
            <p:nvPr/>
          </p:nvSpPr>
          <p:spPr>
            <a:xfrm>
              <a:off x="1068575" y="1411900"/>
              <a:ext cx="464075" cy="311675"/>
            </a:xfrm>
            <a:custGeom>
              <a:rect b="b" l="l" r="r" t="t"/>
              <a:pathLst>
                <a:path extrusionOk="0" h="12467" w="18563">
                  <a:moveTo>
                    <a:pt x="18562" y="1"/>
                  </a:moveTo>
                  <a:lnTo>
                    <a:pt x="18562" y="1"/>
                  </a:lnTo>
                  <a:cubicBezTo>
                    <a:pt x="14764" y="846"/>
                    <a:pt x="11264" y="2692"/>
                    <a:pt x="8132" y="4942"/>
                  </a:cubicBezTo>
                  <a:cubicBezTo>
                    <a:pt x="7001" y="5752"/>
                    <a:pt x="5882" y="6561"/>
                    <a:pt x="4822" y="7466"/>
                  </a:cubicBezTo>
                  <a:cubicBezTo>
                    <a:pt x="3691" y="8454"/>
                    <a:pt x="2667" y="9550"/>
                    <a:pt x="1655" y="10657"/>
                  </a:cubicBezTo>
                  <a:cubicBezTo>
                    <a:pt x="1132" y="11217"/>
                    <a:pt x="608" y="11788"/>
                    <a:pt x="96" y="12360"/>
                  </a:cubicBezTo>
                  <a:cubicBezTo>
                    <a:pt x="75" y="12381"/>
                    <a:pt x="58" y="12406"/>
                    <a:pt x="40" y="12428"/>
                  </a:cubicBezTo>
                  <a:lnTo>
                    <a:pt x="40" y="12428"/>
                  </a:lnTo>
                  <a:cubicBezTo>
                    <a:pt x="58" y="12412"/>
                    <a:pt x="75" y="12398"/>
                    <a:pt x="96" y="12383"/>
                  </a:cubicBezTo>
                  <a:cubicBezTo>
                    <a:pt x="870" y="11693"/>
                    <a:pt x="1667" y="11038"/>
                    <a:pt x="2477" y="10407"/>
                  </a:cubicBezTo>
                  <a:cubicBezTo>
                    <a:pt x="5751" y="7728"/>
                    <a:pt x="8704" y="5359"/>
                    <a:pt x="12442" y="3180"/>
                  </a:cubicBezTo>
                  <a:cubicBezTo>
                    <a:pt x="14419" y="2001"/>
                    <a:pt x="16419" y="846"/>
                    <a:pt x="18562" y="1"/>
                  </a:cubicBezTo>
                  <a:close/>
                  <a:moveTo>
                    <a:pt x="40" y="12428"/>
                  </a:moveTo>
                  <a:lnTo>
                    <a:pt x="40" y="12428"/>
                  </a:lnTo>
                  <a:cubicBezTo>
                    <a:pt x="28" y="12440"/>
                    <a:pt x="15" y="12452"/>
                    <a:pt x="0" y="12467"/>
                  </a:cubicBezTo>
                  <a:cubicBezTo>
                    <a:pt x="15" y="12457"/>
                    <a:pt x="28" y="12443"/>
                    <a:pt x="40" y="1242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23"/>
            <p:cNvSpPr/>
            <p:nvPr/>
          </p:nvSpPr>
          <p:spPr>
            <a:xfrm>
              <a:off x="1213225" y="1280650"/>
              <a:ext cx="489675" cy="240525"/>
            </a:xfrm>
            <a:custGeom>
              <a:rect b="b" l="l" r="r" t="t"/>
              <a:pathLst>
                <a:path extrusionOk="0" h="9621" w="19587">
                  <a:moveTo>
                    <a:pt x="19587" y="0"/>
                  </a:moveTo>
                  <a:cubicBezTo>
                    <a:pt x="18158" y="24"/>
                    <a:pt x="16765" y="310"/>
                    <a:pt x="15396" y="691"/>
                  </a:cubicBezTo>
                  <a:cubicBezTo>
                    <a:pt x="13241" y="1274"/>
                    <a:pt x="11181" y="2155"/>
                    <a:pt x="9204" y="3167"/>
                  </a:cubicBezTo>
                  <a:cubicBezTo>
                    <a:pt x="6609" y="4441"/>
                    <a:pt x="4168" y="6013"/>
                    <a:pt x="2013" y="7930"/>
                  </a:cubicBezTo>
                  <a:lnTo>
                    <a:pt x="1" y="9621"/>
                  </a:lnTo>
                  <a:cubicBezTo>
                    <a:pt x="49" y="9585"/>
                    <a:pt x="96" y="9549"/>
                    <a:pt x="144" y="9525"/>
                  </a:cubicBezTo>
                  <a:cubicBezTo>
                    <a:pt x="1061" y="8906"/>
                    <a:pt x="2013" y="8335"/>
                    <a:pt x="2966" y="7763"/>
                  </a:cubicBezTo>
                  <a:cubicBezTo>
                    <a:pt x="4728" y="6680"/>
                    <a:pt x="6466" y="5560"/>
                    <a:pt x="8264" y="4548"/>
                  </a:cubicBezTo>
                  <a:cubicBezTo>
                    <a:pt x="9824" y="3655"/>
                    <a:pt x="12133" y="2608"/>
                    <a:pt x="13479" y="2060"/>
                  </a:cubicBezTo>
                  <a:cubicBezTo>
                    <a:pt x="15205" y="1346"/>
                    <a:pt x="17444" y="369"/>
                    <a:pt x="195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23"/>
            <p:cNvSpPr/>
            <p:nvPr/>
          </p:nvSpPr>
          <p:spPr>
            <a:xfrm>
              <a:off x="1193600" y="1222900"/>
              <a:ext cx="407200" cy="216425"/>
            </a:xfrm>
            <a:custGeom>
              <a:rect b="b" l="l" r="r" t="t"/>
              <a:pathLst>
                <a:path extrusionOk="0" h="8657" w="16288">
                  <a:moveTo>
                    <a:pt x="16288" y="0"/>
                  </a:moveTo>
                  <a:lnTo>
                    <a:pt x="16288" y="0"/>
                  </a:lnTo>
                  <a:cubicBezTo>
                    <a:pt x="14419" y="262"/>
                    <a:pt x="12573" y="715"/>
                    <a:pt x="10823" y="1346"/>
                  </a:cubicBezTo>
                  <a:cubicBezTo>
                    <a:pt x="7120" y="2775"/>
                    <a:pt x="3822" y="5073"/>
                    <a:pt x="964" y="7799"/>
                  </a:cubicBezTo>
                  <a:cubicBezTo>
                    <a:pt x="655" y="8085"/>
                    <a:pt x="333" y="8382"/>
                    <a:pt x="0" y="8656"/>
                  </a:cubicBezTo>
                  <a:cubicBezTo>
                    <a:pt x="476" y="8335"/>
                    <a:pt x="976" y="8025"/>
                    <a:pt x="1488" y="7728"/>
                  </a:cubicBezTo>
                  <a:cubicBezTo>
                    <a:pt x="3822" y="6382"/>
                    <a:pt x="6048" y="4870"/>
                    <a:pt x="8394" y="3572"/>
                  </a:cubicBezTo>
                  <a:cubicBezTo>
                    <a:pt x="11073" y="2108"/>
                    <a:pt x="13609" y="917"/>
                    <a:pt x="16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23"/>
            <p:cNvSpPr/>
            <p:nvPr/>
          </p:nvSpPr>
          <p:spPr>
            <a:xfrm>
              <a:off x="1214725" y="1167250"/>
              <a:ext cx="293800" cy="173550"/>
            </a:xfrm>
            <a:custGeom>
              <a:rect b="b" l="l" r="r" t="t"/>
              <a:pathLst>
                <a:path extrusionOk="0" h="6942" w="11752">
                  <a:moveTo>
                    <a:pt x="11752" y="0"/>
                  </a:moveTo>
                  <a:lnTo>
                    <a:pt x="11752" y="0"/>
                  </a:lnTo>
                  <a:cubicBezTo>
                    <a:pt x="7382" y="1048"/>
                    <a:pt x="3656" y="3369"/>
                    <a:pt x="477" y="6477"/>
                  </a:cubicBezTo>
                  <a:cubicBezTo>
                    <a:pt x="310" y="6632"/>
                    <a:pt x="167" y="6787"/>
                    <a:pt x="0" y="6941"/>
                  </a:cubicBezTo>
                  <a:cubicBezTo>
                    <a:pt x="286" y="6763"/>
                    <a:pt x="536" y="6584"/>
                    <a:pt x="810" y="6406"/>
                  </a:cubicBezTo>
                  <a:cubicBezTo>
                    <a:pt x="2346" y="5453"/>
                    <a:pt x="3918" y="4584"/>
                    <a:pt x="5418" y="3619"/>
                  </a:cubicBezTo>
                  <a:cubicBezTo>
                    <a:pt x="7478" y="2322"/>
                    <a:pt x="9525" y="988"/>
                    <a:pt x="11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23"/>
            <p:cNvSpPr/>
            <p:nvPr/>
          </p:nvSpPr>
          <p:spPr>
            <a:xfrm>
              <a:off x="1213225" y="1134500"/>
              <a:ext cx="207800" cy="134275"/>
            </a:xfrm>
            <a:custGeom>
              <a:rect b="b" l="l" r="r" t="t"/>
              <a:pathLst>
                <a:path extrusionOk="0" h="5371" w="8312">
                  <a:moveTo>
                    <a:pt x="8311" y="0"/>
                  </a:moveTo>
                  <a:lnTo>
                    <a:pt x="8311" y="0"/>
                  </a:lnTo>
                  <a:cubicBezTo>
                    <a:pt x="5216" y="834"/>
                    <a:pt x="2382" y="2632"/>
                    <a:pt x="287" y="5037"/>
                  </a:cubicBezTo>
                  <a:cubicBezTo>
                    <a:pt x="203" y="5144"/>
                    <a:pt x="96" y="5251"/>
                    <a:pt x="1" y="5370"/>
                  </a:cubicBezTo>
                  <a:cubicBezTo>
                    <a:pt x="227" y="5168"/>
                    <a:pt x="453" y="4989"/>
                    <a:pt x="680" y="4810"/>
                  </a:cubicBezTo>
                  <a:cubicBezTo>
                    <a:pt x="1763" y="3965"/>
                    <a:pt x="3120" y="3179"/>
                    <a:pt x="4335" y="2417"/>
                  </a:cubicBezTo>
                  <a:cubicBezTo>
                    <a:pt x="5644" y="1572"/>
                    <a:pt x="6907" y="691"/>
                    <a:pt x="83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23"/>
            <p:cNvSpPr/>
            <p:nvPr/>
          </p:nvSpPr>
          <p:spPr>
            <a:xfrm>
              <a:off x="941475" y="946375"/>
              <a:ext cx="448900" cy="252725"/>
            </a:xfrm>
            <a:custGeom>
              <a:rect b="b" l="l" r="r" t="t"/>
              <a:pathLst>
                <a:path extrusionOk="0" h="10109" w="17956">
                  <a:moveTo>
                    <a:pt x="17955" y="1"/>
                  </a:moveTo>
                  <a:lnTo>
                    <a:pt x="17955" y="1"/>
                  </a:lnTo>
                  <a:cubicBezTo>
                    <a:pt x="15431" y="429"/>
                    <a:pt x="12954" y="1215"/>
                    <a:pt x="10633" y="2310"/>
                  </a:cubicBezTo>
                  <a:cubicBezTo>
                    <a:pt x="8775" y="3227"/>
                    <a:pt x="6942" y="4263"/>
                    <a:pt x="5251" y="5466"/>
                  </a:cubicBezTo>
                  <a:cubicBezTo>
                    <a:pt x="3644" y="6609"/>
                    <a:pt x="2227" y="8002"/>
                    <a:pt x="786" y="9359"/>
                  </a:cubicBezTo>
                  <a:cubicBezTo>
                    <a:pt x="512" y="9621"/>
                    <a:pt x="251" y="9859"/>
                    <a:pt x="0" y="10109"/>
                  </a:cubicBezTo>
                  <a:cubicBezTo>
                    <a:pt x="453" y="9764"/>
                    <a:pt x="953" y="9418"/>
                    <a:pt x="1441" y="9109"/>
                  </a:cubicBezTo>
                  <a:cubicBezTo>
                    <a:pt x="3668" y="7740"/>
                    <a:pt x="5811" y="6216"/>
                    <a:pt x="8061" y="4858"/>
                  </a:cubicBezTo>
                  <a:cubicBezTo>
                    <a:pt x="9609" y="3918"/>
                    <a:pt x="11204" y="3096"/>
                    <a:pt x="12812" y="2275"/>
                  </a:cubicBezTo>
                  <a:cubicBezTo>
                    <a:pt x="14550" y="1394"/>
                    <a:pt x="16157" y="644"/>
                    <a:pt x="17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23"/>
            <p:cNvSpPr/>
            <p:nvPr/>
          </p:nvSpPr>
          <p:spPr>
            <a:xfrm>
              <a:off x="954275" y="910950"/>
              <a:ext cx="339050" cy="172375"/>
            </a:xfrm>
            <a:custGeom>
              <a:rect b="b" l="l" r="r" t="t"/>
              <a:pathLst>
                <a:path extrusionOk="0" h="6895" w="13562">
                  <a:moveTo>
                    <a:pt x="13562" y="1"/>
                  </a:moveTo>
                  <a:lnTo>
                    <a:pt x="13562" y="1"/>
                  </a:lnTo>
                  <a:cubicBezTo>
                    <a:pt x="11002" y="537"/>
                    <a:pt x="8466" y="1346"/>
                    <a:pt x="6108" y="2489"/>
                  </a:cubicBezTo>
                  <a:cubicBezTo>
                    <a:pt x="3941" y="3656"/>
                    <a:pt x="2286" y="4823"/>
                    <a:pt x="596" y="6347"/>
                  </a:cubicBezTo>
                  <a:cubicBezTo>
                    <a:pt x="405" y="6525"/>
                    <a:pt x="203" y="6704"/>
                    <a:pt x="0" y="6894"/>
                  </a:cubicBezTo>
                  <a:cubicBezTo>
                    <a:pt x="262" y="6716"/>
                    <a:pt x="524" y="6549"/>
                    <a:pt x="774" y="6394"/>
                  </a:cubicBezTo>
                  <a:cubicBezTo>
                    <a:pt x="2215" y="5525"/>
                    <a:pt x="3775" y="4858"/>
                    <a:pt x="5239" y="4037"/>
                  </a:cubicBezTo>
                  <a:cubicBezTo>
                    <a:pt x="7966" y="2620"/>
                    <a:pt x="10752" y="1156"/>
                    <a:pt x="135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23"/>
            <p:cNvSpPr/>
            <p:nvPr/>
          </p:nvSpPr>
          <p:spPr>
            <a:xfrm>
              <a:off x="917950" y="904400"/>
              <a:ext cx="225050" cy="111950"/>
            </a:xfrm>
            <a:custGeom>
              <a:rect b="b" l="l" r="r" t="t"/>
              <a:pathLst>
                <a:path extrusionOk="0" h="4478" w="9002">
                  <a:moveTo>
                    <a:pt x="9002" y="1"/>
                  </a:moveTo>
                  <a:lnTo>
                    <a:pt x="9002" y="1"/>
                  </a:lnTo>
                  <a:cubicBezTo>
                    <a:pt x="7288" y="275"/>
                    <a:pt x="5621" y="882"/>
                    <a:pt x="4073" y="1668"/>
                  </a:cubicBezTo>
                  <a:cubicBezTo>
                    <a:pt x="2763" y="2382"/>
                    <a:pt x="1549" y="3275"/>
                    <a:pt x="406" y="4156"/>
                  </a:cubicBezTo>
                  <a:cubicBezTo>
                    <a:pt x="263" y="4251"/>
                    <a:pt x="132" y="4358"/>
                    <a:pt x="1" y="4478"/>
                  </a:cubicBezTo>
                  <a:cubicBezTo>
                    <a:pt x="108" y="4394"/>
                    <a:pt x="239" y="4311"/>
                    <a:pt x="370" y="4239"/>
                  </a:cubicBezTo>
                  <a:cubicBezTo>
                    <a:pt x="2013" y="3346"/>
                    <a:pt x="2989" y="3085"/>
                    <a:pt x="4430" y="2394"/>
                  </a:cubicBezTo>
                  <a:cubicBezTo>
                    <a:pt x="5978" y="1656"/>
                    <a:pt x="7442" y="715"/>
                    <a:pt x="9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23"/>
            <p:cNvSpPr/>
            <p:nvPr/>
          </p:nvSpPr>
          <p:spPr>
            <a:xfrm>
              <a:off x="845025" y="901425"/>
              <a:ext cx="108675" cy="68800"/>
            </a:xfrm>
            <a:custGeom>
              <a:rect b="b" l="l" r="r" t="t"/>
              <a:pathLst>
                <a:path extrusionOk="0" h="2752" w="4347">
                  <a:moveTo>
                    <a:pt x="4347" y="1"/>
                  </a:moveTo>
                  <a:lnTo>
                    <a:pt x="4347" y="1"/>
                  </a:lnTo>
                  <a:cubicBezTo>
                    <a:pt x="2656" y="596"/>
                    <a:pt x="1275" y="1596"/>
                    <a:pt x="1" y="2751"/>
                  </a:cubicBezTo>
                  <a:cubicBezTo>
                    <a:pt x="549" y="2430"/>
                    <a:pt x="1608" y="1799"/>
                    <a:pt x="2323" y="1358"/>
                  </a:cubicBezTo>
                  <a:cubicBezTo>
                    <a:pt x="3013" y="918"/>
                    <a:pt x="3656" y="429"/>
                    <a:pt x="4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23"/>
            <p:cNvSpPr/>
            <p:nvPr/>
          </p:nvSpPr>
          <p:spPr>
            <a:xfrm>
              <a:off x="533400" y="1434825"/>
              <a:ext cx="182775" cy="228625"/>
            </a:xfrm>
            <a:custGeom>
              <a:rect b="b" l="l" r="r" t="t"/>
              <a:pathLst>
                <a:path extrusionOk="0" h="9145" w="7311">
                  <a:moveTo>
                    <a:pt x="7310" y="1"/>
                  </a:moveTo>
                  <a:lnTo>
                    <a:pt x="7310" y="1"/>
                  </a:lnTo>
                  <a:cubicBezTo>
                    <a:pt x="4846" y="1572"/>
                    <a:pt x="2869" y="3799"/>
                    <a:pt x="1357" y="6275"/>
                  </a:cubicBezTo>
                  <a:cubicBezTo>
                    <a:pt x="905" y="7025"/>
                    <a:pt x="452" y="7740"/>
                    <a:pt x="179" y="8514"/>
                  </a:cubicBezTo>
                  <a:cubicBezTo>
                    <a:pt x="107" y="8728"/>
                    <a:pt x="48" y="8930"/>
                    <a:pt x="0" y="9145"/>
                  </a:cubicBezTo>
                  <a:cubicBezTo>
                    <a:pt x="95" y="8954"/>
                    <a:pt x="179" y="8776"/>
                    <a:pt x="310" y="8609"/>
                  </a:cubicBezTo>
                  <a:cubicBezTo>
                    <a:pt x="607" y="8156"/>
                    <a:pt x="881" y="7847"/>
                    <a:pt x="1274" y="7406"/>
                  </a:cubicBezTo>
                  <a:cubicBezTo>
                    <a:pt x="1917" y="6668"/>
                    <a:pt x="2536" y="5930"/>
                    <a:pt x="3143" y="5168"/>
                  </a:cubicBezTo>
                  <a:cubicBezTo>
                    <a:pt x="4453" y="3549"/>
                    <a:pt x="5620" y="1810"/>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23"/>
            <p:cNvSpPr/>
            <p:nvPr/>
          </p:nvSpPr>
          <p:spPr>
            <a:xfrm>
              <a:off x="611675" y="1422925"/>
              <a:ext cx="254525" cy="295900"/>
            </a:xfrm>
            <a:custGeom>
              <a:rect b="b" l="l" r="r" t="t"/>
              <a:pathLst>
                <a:path extrusionOk="0" h="11836" w="10181">
                  <a:moveTo>
                    <a:pt x="10180" y="0"/>
                  </a:moveTo>
                  <a:lnTo>
                    <a:pt x="10180" y="0"/>
                  </a:lnTo>
                  <a:cubicBezTo>
                    <a:pt x="7632" y="1655"/>
                    <a:pt x="5418" y="3799"/>
                    <a:pt x="3525" y="6168"/>
                  </a:cubicBezTo>
                  <a:cubicBezTo>
                    <a:pt x="2322" y="7728"/>
                    <a:pt x="1310" y="9442"/>
                    <a:pt x="369" y="11168"/>
                  </a:cubicBezTo>
                  <a:cubicBezTo>
                    <a:pt x="250" y="11395"/>
                    <a:pt x="119" y="11609"/>
                    <a:pt x="0" y="11835"/>
                  </a:cubicBezTo>
                  <a:cubicBezTo>
                    <a:pt x="227" y="11526"/>
                    <a:pt x="465" y="11228"/>
                    <a:pt x="715" y="10942"/>
                  </a:cubicBezTo>
                  <a:cubicBezTo>
                    <a:pt x="2453" y="8918"/>
                    <a:pt x="4168" y="6882"/>
                    <a:pt x="5894" y="4822"/>
                  </a:cubicBezTo>
                  <a:cubicBezTo>
                    <a:pt x="7263" y="3156"/>
                    <a:pt x="8597" y="1477"/>
                    <a:pt x="101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23"/>
            <p:cNvSpPr/>
            <p:nvPr/>
          </p:nvSpPr>
          <p:spPr>
            <a:xfrm>
              <a:off x="745325" y="1507450"/>
              <a:ext cx="185750" cy="228925"/>
            </a:xfrm>
            <a:custGeom>
              <a:rect b="b" l="l" r="r" t="t"/>
              <a:pathLst>
                <a:path extrusionOk="0" h="9157" w="7430">
                  <a:moveTo>
                    <a:pt x="7430" y="1"/>
                  </a:moveTo>
                  <a:cubicBezTo>
                    <a:pt x="5858" y="1203"/>
                    <a:pt x="4417" y="2573"/>
                    <a:pt x="3144" y="4061"/>
                  </a:cubicBezTo>
                  <a:cubicBezTo>
                    <a:pt x="1977" y="5490"/>
                    <a:pt x="917" y="7037"/>
                    <a:pt x="179" y="8728"/>
                  </a:cubicBezTo>
                  <a:cubicBezTo>
                    <a:pt x="119" y="8871"/>
                    <a:pt x="60" y="9026"/>
                    <a:pt x="0" y="9157"/>
                  </a:cubicBezTo>
                  <a:cubicBezTo>
                    <a:pt x="107" y="8942"/>
                    <a:pt x="250" y="8752"/>
                    <a:pt x="405" y="8561"/>
                  </a:cubicBezTo>
                  <a:cubicBezTo>
                    <a:pt x="1655" y="7121"/>
                    <a:pt x="3048" y="5609"/>
                    <a:pt x="4251" y="4061"/>
                  </a:cubicBezTo>
                  <a:cubicBezTo>
                    <a:pt x="4846" y="3335"/>
                    <a:pt x="6394" y="1203"/>
                    <a:pt x="7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23"/>
            <p:cNvSpPr/>
            <p:nvPr/>
          </p:nvSpPr>
          <p:spPr>
            <a:xfrm>
              <a:off x="464625" y="1311000"/>
              <a:ext cx="246775" cy="291425"/>
            </a:xfrm>
            <a:custGeom>
              <a:rect b="b" l="l" r="r" t="t"/>
              <a:pathLst>
                <a:path extrusionOk="0" h="11657" w="9871">
                  <a:moveTo>
                    <a:pt x="9871" y="1"/>
                  </a:moveTo>
                  <a:lnTo>
                    <a:pt x="9871" y="1"/>
                  </a:lnTo>
                  <a:cubicBezTo>
                    <a:pt x="7680" y="1263"/>
                    <a:pt x="5763" y="2965"/>
                    <a:pt x="4061" y="4823"/>
                  </a:cubicBezTo>
                  <a:cubicBezTo>
                    <a:pt x="2549" y="6621"/>
                    <a:pt x="1144" y="8811"/>
                    <a:pt x="346" y="10788"/>
                  </a:cubicBezTo>
                  <a:cubicBezTo>
                    <a:pt x="227" y="11074"/>
                    <a:pt x="108" y="11371"/>
                    <a:pt x="1" y="11657"/>
                  </a:cubicBezTo>
                  <a:cubicBezTo>
                    <a:pt x="179" y="11347"/>
                    <a:pt x="513" y="10847"/>
                    <a:pt x="656" y="10645"/>
                  </a:cubicBezTo>
                  <a:cubicBezTo>
                    <a:pt x="1894" y="8930"/>
                    <a:pt x="3215" y="7335"/>
                    <a:pt x="4882" y="5299"/>
                  </a:cubicBezTo>
                  <a:cubicBezTo>
                    <a:pt x="6478" y="3465"/>
                    <a:pt x="8025" y="1584"/>
                    <a:pt x="98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23"/>
            <p:cNvSpPr/>
            <p:nvPr/>
          </p:nvSpPr>
          <p:spPr>
            <a:xfrm>
              <a:off x="448550" y="1279750"/>
              <a:ext cx="211950" cy="213150"/>
            </a:xfrm>
            <a:custGeom>
              <a:rect b="b" l="l" r="r" t="t"/>
              <a:pathLst>
                <a:path extrusionOk="0" h="8526" w="8478">
                  <a:moveTo>
                    <a:pt x="8478" y="1"/>
                  </a:moveTo>
                  <a:lnTo>
                    <a:pt x="8478" y="1"/>
                  </a:lnTo>
                  <a:cubicBezTo>
                    <a:pt x="6752" y="882"/>
                    <a:pt x="5144" y="1989"/>
                    <a:pt x="3763" y="3334"/>
                  </a:cubicBezTo>
                  <a:cubicBezTo>
                    <a:pt x="2382" y="4715"/>
                    <a:pt x="1299" y="6358"/>
                    <a:pt x="298" y="8025"/>
                  </a:cubicBezTo>
                  <a:cubicBezTo>
                    <a:pt x="203" y="8180"/>
                    <a:pt x="108" y="8371"/>
                    <a:pt x="1" y="8525"/>
                  </a:cubicBezTo>
                  <a:cubicBezTo>
                    <a:pt x="227" y="8275"/>
                    <a:pt x="465" y="8025"/>
                    <a:pt x="691" y="7775"/>
                  </a:cubicBezTo>
                  <a:cubicBezTo>
                    <a:pt x="1513" y="6918"/>
                    <a:pt x="2394" y="6120"/>
                    <a:pt x="3192" y="5251"/>
                  </a:cubicBezTo>
                  <a:cubicBezTo>
                    <a:pt x="4894" y="3441"/>
                    <a:pt x="6537" y="1560"/>
                    <a:pt x="8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23"/>
            <p:cNvSpPr/>
            <p:nvPr/>
          </p:nvSpPr>
          <p:spPr>
            <a:xfrm>
              <a:off x="442300" y="1188375"/>
              <a:ext cx="169700" cy="177125"/>
            </a:xfrm>
            <a:custGeom>
              <a:rect b="b" l="l" r="r" t="t"/>
              <a:pathLst>
                <a:path extrusionOk="0" h="7085" w="6788">
                  <a:moveTo>
                    <a:pt x="6787" y="0"/>
                  </a:moveTo>
                  <a:lnTo>
                    <a:pt x="6787" y="0"/>
                  </a:lnTo>
                  <a:cubicBezTo>
                    <a:pt x="5442" y="715"/>
                    <a:pt x="4144" y="1548"/>
                    <a:pt x="3025" y="2596"/>
                  </a:cubicBezTo>
                  <a:cubicBezTo>
                    <a:pt x="1882" y="3775"/>
                    <a:pt x="894" y="5144"/>
                    <a:pt x="215" y="6632"/>
                  </a:cubicBezTo>
                  <a:cubicBezTo>
                    <a:pt x="144" y="6787"/>
                    <a:pt x="84" y="6930"/>
                    <a:pt x="1" y="7085"/>
                  </a:cubicBezTo>
                  <a:cubicBezTo>
                    <a:pt x="120" y="6918"/>
                    <a:pt x="227" y="6787"/>
                    <a:pt x="358" y="6620"/>
                  </a:cubicBezTo>
                  <a:cubicBezTo>
                    <a:pt x="1001" y="5858"/>
                    <a:pt x="1727" y="5191"/>
                    <a:pt x="2406" y="4477"/>
                  </a:cubicBezTo>
                  <a:cubicBezTo>
                    <a:pt x="3823" y="2941"/>
                    <a:pt x="5275" y="1441"/>
                    <a:pt x="67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23"/>
            <p:cNvSpPr/>
            <p:nvPr/>
          </p:nvSpPr>
          <p:spPr>
            <a:xfrm>
              <a:off x="477425" y="1095500"/>
              <a:ext cx="156900" cy="133675"/>
            </a:xfrm>
            <a:custGeom>
              <a:rect b="b" l="l" r="r" t="t"/>
              <a:pathLst>
                <a:path extrusionOk="0" h="5347" w="6276">
                  <a:moveTo>
                    <a:pt x="6275" y="1"/>
                  </a:moveTo>
                  <a:lnTo>
                    <a:pt x="6275" y="1"/>
                  </a:lnTo>
                  <a:cubicBezTo>
                    <a:pt x="3811" y="1001"/>
                    <a:pt x="1751" y="2846"/>
                    <a:pt x="239" y="5025"/>
                  </a:cubicBezTo>
                  <a:cubicBezTo>
                    <a:pt x="167" y="5120"/>
                    <a:pt x="72" y="5239"/>
                    <a:pt x="1" y="5347"/>
                  </a:cubicBezTo>
                  <a:cubicBezTo>
                    <a:pt x="120" y="5239"/>
                    <a:pt x="239" y="5120"/>
                    <a:pt x="358" y="5001"/>
                  </a:cubicBezTo>
                  <a:cubicBezTo>
                    <a:pt x="1322" y="4108"/>
                    <a:pt x="2406" y="3358"/>
                    <a:pt x="3394" y="2465"/>
                  </a:cubicBezTo>
                  <a:cubicBezTo>
                    <a:pt x="4346" y="1608"/>
                    <a:pt x="5299" y="679"/>
                    <a:pt x="62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23"/>
            <p:cNvSpPr/>
            <p:nvPr/>
          </p:nvSpPr>
          <p:spPr>
            <a:xfrm>
              <a:off x="706925" y="871975"/>
              <a:ext cx="156000" cy="97050"/>
            </a:xfrm>
            <a:custGeom>
              <a:rect b="b" l="l" r="r" t="t"/>
              <a:pathLst>
                <a:path extrusionOk="0" h="3882" w="6240">
                  <a:moveTo>
                    <a:pt x="6239" y="0"/>
                  </a:moveTo>
                  <a:lnTo>
                    <a:pt x="6239" y="0"/>
                  </a:lnTo>
                  <a:cubicBezTo>
                    <a:pt x="4941" y="333"/>
                    <a:pt x="3751" y="976"/>
                    <a:pt x="2632" y="1715"/>
                  </a:cubicBezTo>
                  <a:cubicBezTo>
                    <a:pt x="1727" y="2334"/>
                    <a:pt x="929" y="3108"/>
                    <a:pt x="72" y="3822"/>
                  </a:cubicBezTo>
                  <a:cubicBezTo>
                    <a:pt x="53" y="3840"/>
                    <a:pt x="42" y="3859"/>
                    <a:pt x="21" y="3872"/>
                  </a:cubicBezTo>
                  <a:lnTo>
                    <a:pt x="21" y="3872"/>
                  </a:lnTo>
                  <a:cubicBezTo>
                    <a:pt x="323" y="3731"/>
                    <a:pt x="614" y="3568"/>
                    <a:pt x="917" y="3405"/>
                  </a:cubicBezTo>
                  <a:cubicBezTo>
                    <a:pt x="1798" y="2965"/>
                    <a:pt x="2405" y="2667"/>
                    <a:pt x="3275" y="2096"/>
                  </a:cubicBezTo>
                  <a:cubicBezTo>
                    <a:pt x="4382" y="1369"/>
                    <a:pt x="5132" y="667"/>
                    <a:pt x="6239" y="0"/>
                  </a:cubicBezTo>
                  <a:close/>
                  <a:moveTo>
                    <a:pt x="21" y="3872"/>
                  </a:moveTo>
                  <a:cubicBezTo>
                    <a:pt x="14" y="3875"/>
                    <a:pt x="7" y="3878"/>
                    <a:pt x="0" y="3881"/>
                  </a:cubicBezTo>
                  <a:cubicBezTo>
                    <a:pt x="8" y="3879"/>
                    <a:pt x="15" y="3876"/>
                    <a:pt x="21" y="38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23"/>
            <p:cNvSpPr/>
            <p:nvPr/>
          </p:nvSpPr>
          <p:spPr>
            <a:xfrm>
              <a:off x="261325" y="855000"/>
              <a:ext cx="447400" cy="408700"/>
            </a:xfrm>
            <a:custGeom>
              <a:rect b="b" l="l" r="r" t="t"/>
              <a:pathLst>
                <a:path extrusionOk="0" h="16348" w="17896">
                  <a:moveTo>
                    <a:pt x="17896" y="0"/>
                  </a:moveTo>
                  <a:cubicBezTo>
                    <a:pt x="14645" y="1227"/>
                    <a:pt x="11490" y="2917"/>
                    <a:pt x="8788" y="5120"/>
                  </a:cubicBezTo>
                  <a:cubicBezTo>
                    <a:pt x="7454" y="6263"/>
                    <a:pt x="6216" y="7513"/>
                    <a:pt x="5025" y="8823"/>
                  </a:cubicBezTo>
                  <a:cubicBezTo>
                    <a:pt x="3668" y="10323"/>
                    <a:pt x="2406" y="11930"/>
                    <a:pt x="1394" y="13693"/>
                  </a:cubicBezTo>
                  <a:cubicBezTo>
                    <a:pt x="965" y="14466"/>
                    <a:pt x="191" y="15871"/>
                    <a:pt x="1" y="16348"/>
                  </a:cubicBezTo>
                  <a:cubicBezTo>
                    <a:pt x="679" y="15336"/>
                    <a:pt x="1406" y="14359"/>
                    <a:pt x="2108" y="13359"/>
                  </a:cubicBezTo>
                  <a:cubicBezTo>
                    <a:pt x="3954" y="10918"/>
                    <a:pt x="6561" y="7954"/>
                    <a:pt x="9240" y="5727"/>
                  </a:cubicBezTo>
                  <a:cubicBezTo>
                    <a:pt x="10502" y="4680"/>
                    <a:pt x="12157" y="3644"/>
                    <a:pt x="13752" y="2584"/>
                  </a:cubicBezTo>
                  <a:cubicBezTo>
                    <a:pt x="15122" y="1703"/>
                    <a:pt x="16455" y="774"/>
                    <a:pt x="178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23"/>
            <p:cNvSpPr/>
            <p:nvPr/>
          </p:nvSpPr>
          <p:spPr>
            <a:xfrm>
              <a:off x="264300" y="854400"/>
              <a:ext cx="312875" cy="272375"/>
            </a:xfrm>
            <a:custGeom>
              <a:rect b="b" l="l" r="r" t="t"/>
              <a:pathLst>
                <a:path extrusionOk="0" h="10895" w="12515">
                  <a:moveTo>
                    <a:pt x="12514" y="1"/>
                  </a:moveTo>
                  <a:cubicBezTo>
                    <a:pt x="9252" y="1286"/>
                    <a:pt x="6097" y="3013"/>
                    <a:pt x="3573" y="5442"/>
                  </a:cubicBezTo>
                  <a:cubicBezTo>
                    <a:pt x="2418" y="6609"/>
                    <a:pt x="1489" y="8002"/>
                    <a:pt x="644" y="9406"/>
                  </a:cubicBezTo>
                  <a:cubicBezTo>
                    <a:pt x="394" y="9883"/>
                    <a:pt x="191" y="10407"/>
                    <a:pt x="1" y="10895"/>
                  </a:cubicBezTo>
                  <a:cubicBezTo>
                    <a:pt x="25" y="10871"/>
                    <a:pt x="36" y="10823"/>
                    <a:pt x="60" y="10788"/>
                  </a:cubicBezTo>
                  <a:cubicBezTo>
                    <a:pt x="394" y="10168"/>
                    <a:pt x="751" y="9668"/>
                    <a:pt x="1191" y="9192"/>
                  </a:cubicBezTo>
                  <a:cubicBezTo>
                    <a:pt x="2037" y="8252"/>
                    <a:pt x="2858" y="7287"/>
                    <a:pt x="3763" y="6394"/>
                  </a:cubicBezTo>
                  <a:cubicBezTo>
                    <a:pt x="4739" y="5442"/>
                    <a:pt x="5799" y="4620"/>
                    <a:pt x="6668" y="3965"/>
                  </a:cubicBezTo>
                  <a:cubicBezTo>
                    <a:pt x="7883" y="3013"/>
                    <a:pt x="10562" y="1132"/>
                    <a:pt x="12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23"/>
            <p:cNvSpPr/>
            <p:nvPr/>
          </p:nvSpPr>
          <p:spPr>
            <a:xfrm>
              <a:off x="252700" y="864525"/>
              <a:ext cx="181600" cy="128300"/>
            </a:xfrm>
            <a:custGeom>
              <a:rect b="b" l="l" r="r" t="t"/>
              <a:pathLst>
                <a:path extrusionOk="0" h="5132" w="7264">
                  <a:moveTo>
                    <a:pt x="7263" y="0"/>
                  </a:moveTo>
                  <a:lnTo>
                    <a:pt x="7263" y="0"/>
                  </a:lnTo>
                  <a:cubicBezTo>
                    <a:pt x="4430" y="762"/>
                    <a:pt x="2144" y="2786"/>
                    <a:pt x="203" y="4894"/>
                  </a:cubicBezTo>
                  <a:cubicBezTo>
                    <a:pt x="131" y="4977"/>
                    <a:pt x="72" y="5049"/>
                    <a:pt x="0" y="5132"/>
                  </a:cubicBezTo>
                  <a:cubicBezTo>
                    <a:pt x="203" y="4953"/>
                    <a:pt x="429" y="4775"/>
                    <a:pt x="631" y="4608"/>
                  </a:cubicBezTo>
                  <a:cubicBezTo>
                    <a:pt x="1727" y="3798"/>
                    <a:pt x="3060" y="2977"/>
                    <a:pt x="4180" y="2096"/>
                  </a:cubicBezTo>
                  <a:cubicBezTo>
                    <a:pt x="5084" y="1429"/>
                    <a:pt x="5977" y="619"/>
                    <a:pt x="7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23"/>
            <p:cNvSpPr/>
            <p:nvPr/>
          </p:nvSpPr>
          <p:spPr>
            <a:xfrm>
              <a:off x="604525" y="1564600"/>
              <a:ext cx="541475" cy="838825"/>
            </a:xfrm>
            <a:custGeom>
              <a:rect b="b" l="l" r="r" t="t"/>
              <a:pathLst>
                <a:path extrusionOk="0" h="33553" w="21659">
                  <a:moveTo>
                    <a:pt x="21658" y="1"/>
                  </a:moveTo>
                  <a:cubicBezTo>
                    <a:pt x="19908" y="1251"/>
                    <a:pt x="18158" y="2549"/>
                    <a:pt x="16550" y="3989"/>
                  </a:cubicBezTo>
                  <a:cubicBezTo>
                    <a:pt x="14098" y="6240"/>
                    <a:pt x="11883" y="8716"/>
                    <a:pt x="9847" y="11336"/>
                  </a:cubicBezTo>
                  <a:cubicBezTo>
                    <a:pt x="5989" y="16229"/>
                    <a:pt x="1906" y="22289"/>
                    <a:pt x="572" y="28754"/>
                  </a:cubicBezTo>
                  <a:cubicBezTo>
                    <a:pt x="298" y="30183"/>
                    <a:pt x="1" y="32600"/>
                    <a:pt x="108" y="33553"/>
                  </a:cubicBezTo>
                  <a:cubicBezTo>
                    <a:pt x="227" y="32719"/>
                    <a:pt x="465" y="31898"/>
                    <a:pt x="679" y="31100"/>
                  </a:cubicBezTo>
                  <a:cubicBezTo>
                    <a:pt x="929" y="30112"/>
                    <a:pt x="1156" y="29147"/>
                    <a:pt x="1453" y="28183"/>
                  </a:cubicBezTo>
                  <a:cubicBezTo>
                    <a:pt x="2418" y="24813"/>
                    <a:pt x="3608" y="22027"/>
                    <a:pt x="5347" y="18979"/>
                  </a:cubicBezTo>
                  <a:cubicBezTo>
                    <a:pt x="7204" y="15753"/>
                    <a:pt x="9442" y="12776"/>
                    <a:pt x="11669" y="10050"/>
                  </a:cubicBezTo>
                  <a:cubicBezTo>
                    <a:pt x="14681" y="6394"/>
                    <a:pt x="18205" y="3215"/>
                    <a:pt x="216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23"/>
            <p:cNvSpPr/>
            <p:nvPr/>
          </p:nvSpPr>
          <p:spPr>
            <a:xfrm>
              <a:off x="869150" y="1745275"/>
              <a:ext cx="166400" cy="207800"/>
            </a:xfrm>
            <a:custGeom>
              <a:rect b="b" l="l" r="r" t="t"/>
              <a:pathLst>
                <a:path extrusionOk="0" h="8312" w="6656">
                  <a:moveTo>
                    <a:pt x="6656" y="1"/>
                  </a:moveTo>
                  <a:cubicBezTo>
                    <a:pt x="5132" y="1299"/>
                    <a:pt x="3667" y="2656"/>
                    <a:pt x="2441" y="4240"/>
                  </a:cubicBezTo>
                  <a:cubicBezTo>
                    <a:pt x="1477" y="5502"/>
                    <a:pt x="762" y="6918"/>
                    <a:pt x="0" y="8311"/>
                  </a:cubicBezTo>
                  <a:cubicBezTo>
                    <a:pt x="1108" y="7026"/>
                    <a:pt x="2215" y="5764"/>
                    <a:pt x="3251" y="4418"/>
                  </a:cubicBezTo>
                  <a:cubicBezTo>
                    <a:pt x="4179" y="3239"/>
                    <a:pt x="5525" y="1394"/>
                    <a:pt x="6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23"/>
            <p:cNvSpPr/>
            <p:nvPr/>
          </p:nvSpPr>
          <p:spPr>
            <a:xfrm>
              <a:off x="820925" y="2007525"/>
              <a:ext cx="199450" cy="291425"/>
            </a:xfrm>
            <a:custGeom>
              <a:rect b="b" l="l" r="r" t="t"/>
              <a:pathLst>
                <a:path extrusionOk="0" h="11657" w="7978">
                  <a:moveTo>
                    <a:pt x="7978" y="0"/>
                  </a:moveTo>
                  <a:lnTo>
                    <a:pt x="7978" y="0"/>
                  </a:lnTo>
                  <a:cubicBezTo>
                    <a:pt x="6037" y="1643"/>
                    <a:pt x="4406" y="3608"/>
                    <a:pt x="2989" y="5703"/>
                  </a:cubicBezTo>
                  <a:cubicBezTo>
                    <a:pt x="1870" y="7418"/>
                    <a:pt x="989" y="9263"/>
                    <a:pt x="250" y="11073"/>
                  </a:cubicBezTo>
                  <a:cubicBezTo>
                    <a:pt x="179" y="11252"/>
                    <a:pt x="84" y="11466"/>
                    <a:pt x="0" y="11656"/>
                  </a:cubicBezTo>
                  <a:lnTo>
                    <a:pt x="572" y="10811"/>
                  </a:lnTo>
                  <a:cubicBezTo>
                    <a:pt x="1965" y="8811"/>
                    <a:pt x="3298" y="6787"/>
                    <a:pt x="4656" y="4775"/>
                  </a:cubicBezTo>
                  <a:cubicBezTo>
                    <a:pt x="5715" y="3155"/>
                    <a:pt x="6787" y="1489"/>
                    <a:pt x="7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23"/>
            <p:cNvSpPr/>
            <p:nvPr/>
          </p:nvSpPr>
          <p:spPr>
            <a:xfrm>
              <a:off x="830400" y="2025375"/>
              <a:ext cx="112000" cy="145675"/>
            </a:xfrm>
            <a:custGeom>
              <a:rect b="b" l="l" r="r" t="t"/>
              <a:pathLst>
                <a:path extrusionOk="0" h="5827" w="4480">
                  <a:moveTo>
                    <a:pt x="4479" y="1"/>
                  </a:moveTo>
                  <a:cubicBezTo>
                    <a:pt x="3491" y="763"/>
                    <a:pt x="2574" y="1656"/>
                    <a:pt x="1836" y="2668"/>
                  </a:cubicBezTo>
                  <a:cubicBezTo>
                    <a:pt x="1134" y="3620"/>
                    <a:pt x="598" y="4680"/>
                    <a:pt x="62" y="5716"/>
                  </a:cubicBezTo>
                  <a:cubicBezTo>
                    <a:pt x="15" y="5796"/>
                    <a:pt x="0" y="5827"/>
                    <a:pt x="5" y="5827"/>
                  </a:cubicBezTo>
                  <a:cubicBezTo>
                    <a:pt x="17" y="5827"/>
                    <a:pt x="185" y="5581"/>
                    <a:pt x="229" y="5537"/>
                  </a:cubicBezTo>
                  <a:cubicBezTo>
                    <a:pt x="907" y="4656"/>
                    <a:pt x="1657" y="3846"/>
                    <a:pt x="2300" y="2930"/>
                  </a:cubicBezTo>
                  <a:cubicBezTo>
                    <a:pt x="3027" y="1894"/>
                    <a:pt x="3693" y="882"/>
                    <a:pt x="4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23"/>
            <p:cNvSpPr/>
            <p:nvPr/>
          </p:nvSpPr>
          <p:spPr>
            <a:xfrm>
              <a:off x="533675" y="1829525"/>
              <a:ext cx="267925" cy="484000"/>
            </a:xfrm>
            <a:custGeom>
              <a:rect b="b" l="l" r="r" t="t"/>
              <a:pathLst>
                <a:path extrusionOk="0" h="19360" w="10717">
                  <a:moveTo>
                    <a:pt x="10717" y="0"/>
                  </a:moveTo>
                  <a:lnTo>
                    <a:pt x="10717" y="0"/>
                  </a:lnTo>
                  <a:cubicBezTo>
                    <a:pt x="7454" y="3358"/>
                    <a:pt x="4680" y="7204"/>
                    <a:pt x="2656" y="11407"/>
                  </a:cubicBezTo>
                  <a:cubicBezTo>
                    <a:pt x="1608" y="13621"/>
                    <a:pt x="834" y="15967"/>
                    <a:pt x="251" y="18348"/>
                  </a:cubicBezTo>
                  <a:cubicBezTo>
                    <a:pt x="156" y="18681"/>
                    <a:pt x="72" y="19038"/>
                    <a:pt x="1" y="19360"/>
                  </a:cubicBezTo>
                  <a:cubicBezTo>
                    <a:pt x="168" y="18860"/>
                    <a:pt x="382" y="18372"/>
                    <a:pt x="596" y="17895"/>
                  </a:cubicBezTo>
                  <a:cubicBezTo>
                    <a:pt x="1906" y="15038"/>
                    <a:pt x="2775" y="12573"/>
                    <a:pt x="4371" y="9668"/>
                  </a:cubicBezTo>
                  <a:cubicBezTo>
                    <a:pt x="5216" y="8073"/>
                    <a:pt x="6252" y="6596"/>
                    <a:pt x="7240" y="5108"/>
                  </a:cubicBezTo>
                  <a:cubicBezTo>
                    <a:pt x="8395" y="3394"/>
                    <a:pt x="9490" y="1655"/>
                    <a:pt x="10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23"/>
            <p:cNvSpPr/>
            <p:nvPr/>
          </p:nvSpPr>
          <p:spPr>
            <a:xfrm>
              <a:off x="662575" y="2198900"/>
              <a:ext cx="69975" cy="227750"/>
            </a:xfrm>
            <a:custGeom>
              <a:rect b="b" l="l" r="r" t="t"/>
              <a:pathLst>
                <a:path extrusionOk="0" h="9110" w="2799">
                  <a:moveTo>
                    <a:pt x="2798" y="1"/>
                  </a:moveTo>
                  <a:lnTo>
                    <a:pt x="2798" y="1"/>
                  </a:lnTo>
                  <a:cubicBezTo>
                    <a:pt x="1191" y="2597"/>
                    <a:pt x="143" y="5597"/>
                    <a:pt x="0" y="8657"/>
                  </a:cubicBezTo>
                  <a:lnTo>
                    <a:pt x="0" y="9109"/>
                  </a:lnTo>
                  <a:cubicBezTo>
                    <a:pt x="24" y="8931"/>
                    <a:pt x="60" y="8752"/>
                    <a:pt x="96" y="8585"/>
                  </a:cubicBezTo>
                  <a:cubicBezTo>
                    <a:pt x="869" y="5680"/>
                    <a:pt x="1786" y="2823"/>
                    <a:pt x="2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23"/>
            <p:cNvSpPr/>
            <p:nvPr/>
          </p:nvSpPr>
          <p:spPr>
            <a:xfrm>
              <a:off x="700975" y="2323925"/>
              <a:ext cx="23825" cy="116125"/>
            </a:xfrm>
            <a:custGeom>
              <a:rect b="b" l="l" r="r" t="t"/>
              <a:pathLst>
                <a:path extrusionOk="0" h="4645" w="953">
                  <a:moveTo>
                    <a:pt x="953" y="1"/>
                  </a:moveTo>
                  <a:lnTo>
                    <a:pt x="953" y="1"/>
                  </a:lnTo>
                  <a:cubicBezTo>
                    <a:pt x="238" y="1429"/>
                    <a:pt x="0" y="3060"/>
                    <a:pt x="191" y="4644"/>
                  </a:cubicBezTo>
                  <a:cubicBezTo>
                    <a:pt x="334" y="3775"/>
                    <a:pt x="584" y="2941"/>
                    <a:pt x="691" y="2096"/>
                  </a:cubicBezTo>
                  <a:cubicBezTo>
                    <a:pt x="750" y="1667"/>
                    <a:pt x="846" y="608"/>
                    <a:pt x="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23"/>
            <p:cNvSpPr/>
            <p:nvPr/>
          </p:nvSpPr>
          <p:spPr>
            <a:xfrm>
              <a:off x="472075" y="1866125"/>
              <a:ext cx="212850" cy="404550"/>
            </a:xfrm>
            <a:custGeom>
              <a:rect b="b" l="l" r="r" t="t"/>
              <a:pathLst>
                <a:path extrusionOk="0" h="16182" w="8514">
                  <a:moveTo>
                    <a:pt x="8513" y="1"/>
                  </a:moveTo>
                  <a:cubicBezTo>
                    <a:pt x="7168" y="1620"/>
                    <a:pt x="5799" y="3251"/>
                    <a:pt x="4727" y="5061"/>
                  </a:cubicBezTo>
                  <a:cubicBezTo>
                    <a:pt x="2846" y="8264"/>
                    <a:pt x="1286" y="11669"/>
                    <a:pt x="250" y="15229"/>
                  </a:cubicBezTo>
                  <a:cubicBezTo>
                    <a:pt x="167" y="15538"/>
                    <a:pt x="72" y="15872"/>
                    <a:pt x="0" y="16181"/>
                  </a:cubicBezTo>
                  <a:cubicBezTo>
                    <a:pt x="179" y="15777"/>
                    <a:pt x="358" y="15396"/>
                    <a:pt x="548" y="14991"/>
                  </a:cubicBezTo>
                  <a:cubicBezTo>
                    <a:pt x="2132" y="11705"/>
                    <a:pt x="3632" y="8383"/>
                    <a:pt x="5382" y="5168"/>
                  </a:cubicBezTo>
                  <a:cubicBezTo>
                    <a:pt x="6334" y="3382"/>
                    <a:pt x="7477" y="1715"/>
                    <a:pt x="8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23"/>
            <p:cNvSpPr/>
            <p:nvPr/>
          </p:nvSpPr>
          <p:spPr>
            <a:xfrm>
              <a:off x="397950" y="1876850"/>
              <a:ext cx="197375" cy="417625"/>
            </a:xfrm>
            <a:custGeom>
              <a:rect b="b" l="l" r="r" t="t"/>
              <a:pathLst>
                <a:path extrusionOk="0" h="16705" w="7895">
                  <a:moveTo>
                    <a:pt x="7895" y="0"/>
                  </a:moveTo>
                  <a:cubicBezTo>
                    <a:pt x="5156" y="2917"/>
                    <a:pt x="3215" y="6477"/>
                    <a:pt x="1763" y="10168"/>
                  </a:cubicBezTo>
                  <a:cubicBezTo>
                    <a:pt x="1060" y="12014"/>
                    <a:pt x="632" y="13955"/>
                    <a:pt x="191" y="15883"/>
                  </a:cubicBezTo>
                  <a:cubicBezTo>
                    <a:pt x="132" y="16157"/>
                    <a:pt x="48" y="16431"/>
                    <a:pt x="1" y="16705"/>
                  </a:cubicBezTo>
                  <a:cubicBezTo>
                    <a:pt x="155" y="16288"/>
                    <a:pt x="310" y="15871"/>
                    <a:pt x="465" y="15467"/>
                  </a:cubicBezTo>
                  <a:cubicBezTo>
                    <a:pt x="1418" y="13193"/>
                    <a:pt x="2418" y="10621"/>
                    <a:pt x="3120" y="9013"/>
                  </a:cubicBezTo>
                  <a:cubicBezTo>
                    <a:pt x="4513" y="5918"/>
                    <a:pt x="6025" y="2858"/>
                    <a:pt x="78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23"/>
            <p:cNvSpPr/>
            <p:nvPr/>
          </p:nvSpPr>
          <p:spPr>
            <a:xfrm>
              <a:off x="308950" y="1861075"/>
              <a:ext cx="200350" cy="481325"/>
            </a:xfrm>
            <a:custGeom>
              <a:rect b="b" l="l" r="r" t="t"/>
              <a:pathLst>
                <a:path extrusionOk="0" h="19253" w="8014">
                  <a:moveTo>
                    <a:pt x="8014" y="0"/>
                  </a:moveTo>
                  <a:cubicBezTo>
                    <a:pt x="5275" y="3584"/>
                    <a:pt x="3287" y="7680"/>
                    <a:pt x="1822" y="11930"/>
                  </a:cubicBezTo>
                  <a:cubicBezTo>
                    <a:pt x="1132" y="14002"/>
                    <a:pt x="667" y="16145"/>
                    <a:pt x="203" y="18276"/>
                  </a:cubicBezTo>
                  <a:cubicBezTo>
                    <a:pt x="132" y="18598"/>
                    <a:pt x="72" y="18943"/>
                    <a:pt x="1" y="19253"/>
                  </a:cubicBezTo>
                  <a:cubicBezTo>
                    <a:pt x="144" y="18753"/>
                    <a:pt x="298" y="18276"/>
                    <a:pt x="453" y="17776"/>
                  </a:cubicBezTo>
                  <a:cubicBezTo>
                    <a:pt x="1382" y="15133"/>
                    <a:pt x="2215" y="12454"/>
                    <a:pt x="3287" y="9847"/>
                  </a:cubicBezTo>
                  <a:cubicBezTo>
                    <a:pt x="4597" y="6799"/>
                    <a:pt x="6323" y="3179"/>
                    <a:pt x="8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23"/>
            <p:cNvSpPr/>
            <p:nvPr/>
          </p:nvSpPr>
          <p:spPr>
            <a:xfrm>
              <a:off x="260425" y="1798575"/>
              <a:ext cx="175950" cy="464950"/>
            </a:xfrm>
            <a:custGeom>
              <a:rect b="b" l="l" r="r" t="t"/>
              <a:pathLst>
                <a:path extrusionOk="0" h="18598" w="7038">
                  <a:moveTo>
                    <a:pt x="7038" y="0"/>
                  </a:moveTo>
                  <a:lnTo>
                    <a:pt x="7038" y="0"/>
                  </a:lnTo>
                  <a:cubicBezTo>
                    <a:pt x="4466" y="3405"/>
                    <a:pt x="2561" y="7275"/>
                    <a:pt x="1358" y="11371"/>
                  </a:cubicBezTo>
                  <a:cubicBezTo>
                    <a:pt x="787" y="13430"/>
                    <a:pt x="442" y="15562"/>
                    <a:pt x="132" y="17693"/>
                  </a:cubicBezTo>
                  <a:cubicBezTo>
                    <a:pt x="84" y="17990"/>
                    <a:pt x="49" y="18300"/>
                    <a:pt x="1" y="18598"/>
                  </a:cubicBezTo>
                  <a:cubicBezTo>
                    <a:pt x="132" y="18121"/>
                    <a:pt x="275" y="17657"/>
                    <a:pt x="418" y="17181"/>
                  </a:cubicBezTo>
                  <a:cubicBezTo>
                    <a:pt x="823" y="15919"/>
                    <a:pt x="1239" y="14669"/>
                    <a:pt x="1620" y="13407"/>
                  </a:cubicBezTo>
                  <a:cubicBezTo>
                    <a:pt x="1989" y="12180"/>
                    <a:pt x="2323" y="10954"/>
                    <a:pt x="2751" y="9739"/>
                  </a:cubicBezTo>
                  <a:cubicBezTo>
                    <a:pt x="3287" y="8180"/>
                    <a:pt x="4037" y="6501"/>
                    <a:pt x="4394" y="5667"/>
                  </a:cubicBezTo>
                  <a:cubicBezTo>
                    <a:pt x="5121" y="3941"/>
                    <a:pt x="6049" y="1881"/>
                    <a:pt x="7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23"/>
            <p:cNvSpPr/>
            <p:nvPr/>
          </p:nvSpPr>
          <p:spPr>
            <a:xfrm>
              <a:off x="253000" y="1737550"/>
              <a:ext cx="111650" cy="296475"/>
            </a:xfrm>
            <a:custGeom>
              <a:rect b="b" l="l" r="r" t="t"/>
              <a:pathLst>
                <a:path extrusionOk="0" h="11859" w="4466">
                  <a:moveTo>
                    <a:pt x="4465" y="0"/>
                  </a:moveTo>
                  <a:lnTo>
                    <a:pt x="4465" y="0"/>
                  </a:lnTo>
                  <a:cubicBezTo>
                    <a:pt x="1989" y="3310"/>
                    <a:pt x="608" y="7180"/>
                    <a:pt x="84" y="11252"/>
                  </a:cubicBezTo>
                  <a:cubicBezTo>
                    <a:pt x="60" y="11454"/>
                    <a:pt x="24" y="11668"/>
                    <a:pt x="0" y="11859"/>
                  </a:cubicBezTo>
                  <a:cubicBezTo>
                    <a:pt x="72" y="11573"/>
                    <a:pt x="167" y="11287"/>
                    <a:pt x="274" y="11002"/>
                  </a:cubicBezTo>
                  <a:cubicBezTo>
                    <a:pt x="869" y="9299"/>
                    <a:pt x="1465" y="7930"/>
                    <a:pt x="2072" y="6192"/>
                  </a:cubicBezTo>
                  <a:cubicBezTo>
                    <a:pt x="2834" y="4072"/>
                    <a:pt x="3525" y="1965"/>
                    <a:pt x="4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23"/>
            <p:cNvSpPr/>
            <p:nvPr/>
          </p:nvSpPr>
          <p:spPr>
            <a:xfrm>
              <a:off x="242575" y="1641700"/>
              <a:ext cx="66400" cy="149750"/>
            </a:xfrm>
            <a:custGeom>
              <a:rect b="b" l="l" r="r" t="t"/>
              <a:pathLst>
                <a:path extrusionOk="0" h="5990" w="2656">
                  <a:moveTo>
                    <a:pt x="2656" y="1"/>
                  </a:moveTo>
                  <a:lnTo>
                    <a:pt x="2656" y="1"/>
                  </a:lnTo>
                  <a:cubicBezTo>
                    <a:pt x="1334" y="1644"/>
                    <a:pt x="179" y="3596"/>
                    <a:pt x="13" y="5751"/>
                  </a:cubicBezTo>
                  <a:cubicBezTo>
                    <a:pt x="1" y="5823"/>
                    <a:pt x="1" y="5894"/>
                    <a:pt x="1" y="5989"/>
                  </a:cubicBezTo>
                  <a:cubicBezTo>
                    <a:pt x="13" y="5882"/>
                    <a:pt x="48" y="5799"/>
                    <a:pt x="96" y="5692"/>
                  </a:cubicBezTo>
                  <a:cubicBezTo>
                    <a:pt x="370" y="4799"/>
                    <a:pt x="786" y="4049"/>
                    <a:pt x="1239" y="3179"/>
                  </a:cubicBezTo>
                  <a:cubicBezTo>
                    <a:pt x="1775" y="2025"/>
                    <a:pt x="2084" y="1227"/>
                    <a:pt x="2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23"/>
            <p:cNvSpPr/>
            <p:nvPr/>
          </p:nvSpPr>
          <p:spPr>
            <a:xfrm>
              <a:off x="260150" y="1537525"/>
              <a:ext cx="19950" cy="54200"/>
            </a:xfrm>
            <a:custGeom>
              <a:rect b="b" l="l" r="r" t="t"/>
              <a:pathLst>
                <a:path extrusionOk="0" h="2168" w="798">
                  <a:moveTo>
                    <a:pt x="798" y="0"/>
                  </a:moveTo>
                  <a:cubicBezTo>
                    <a:pt x="441" y="691"/>
                    <a:pt x="179" y="1417"/>
                    <a:pt x="0" y="2167"/>
                  </a:cubicBezTo>
                  <a:cubicBezTo>
                    <a:pt x="333" y="1465"/>
                    <a:pt x="619" y="750"/>
                    <a:pt x="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23"/>
            <p:cNvSpPr/>
            <p:nvPr/>
          </p:nvSpPr>
          <p:spPr>
            <a:xfrm>
              <a:off x="248225" y="2377500"/>
              <a:ext cx="47950" cy="297975"/>
            </a:xfrm>
            <a:custGeom>
              <a:rect b="b" l="l" r="r" t="t"/>
              <a:pathLst>
                <a:path extrusionOk="0" h="11919" w="1918">
                  <a:moveTo>
                    <a:pt x="1918" y="1"/>
                  </a:moveTo>
                  <a:lnTo>
                    <a:pt x="1918" y="1"/>
                  </a:lnTo>
                  <a:cubicBezTo>
                    <a:pt x="965" y="1870"/>
                    <a:pt x="429" y="3954"/>
                    <a:pt x="191" y="6037"/>
                  </a:cubicBezTo>
                  <a:cubicBezTo>
                    <a:pt x="1" y="7811"/>
                    <a:pt x="108" y="9597"/>
                    <a:pt x="346" y="11347"/>
                  </a:cubicBezTo>
                  <a:cubicBezTo>
                    <a:pt x="370" y="11550"/>
                    <a:pt x="382" y="11728"/>
                    <a:pt x="418" y="11919"/>
                  </a:cubicBezTo>
                  <a:lnTo>
                    <a:pt x="501" y="11026"/>
                  </a:lnTo>
                  <a:cubicBezTo>
                    <a:pt x="656" y="9061"/>
                    <a:pt x="894" y="7109"/>
                    <a:pt x="1108" y="5144"/>
                  </a:cubicBezTo>
                  <a:cubicBezTo>
                    <a:pt x="1334" y="3311"/>
                    <a:pt x="1453" y="1810"/>
                    <a:pt x="19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23"/>
            <p:cNvSpPr/>
            <p:nvPr/>
          </p:nvSpPr>
          <p:spPr>
            <a:xfrm>
              <a:off x="239300" y="2323925"/>
              <a:ext cx="8650" cy="41100"/>
            </a:xfrm>
            <a:custGeom>
              <a:rect b="b" l="l" r="r" t="t"/>
              <a:pathLst>
                <a:path extrusionOk="0" h="1644" w="346">
                  <a:moveTo>
                    <a:pt x="346" y="1"/>
                  </a:moveTo>
                  <a:lnTo>
                    <a:pt x="346" y="1"/>
                  </a:lnTo>
                  <a:cubicBezTo>
                    <a:pt x="144" y="536"/>
                    <a:pt x="24" y="1084"/>
                    <a:pt x="1" y="1644"/>
                  </a:cubicBezTo>
                  <a:cubicBezTo>
                    <a:pt x="191" y="1132"/>
                    <a:pt x="310" y="560"/>
                    <a:pt x="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23"/>
            <p:cNvSpPr/>
            <p:nvPr/>
          </p:nvSpPr>
          <p:spPr>
            <a:xfrm>
              <a:off x="461650" y="2423050"/>
              <a:ext cx="25325" cy="105700"/>
            </a:xfrm>
            <a:custGeom>
              <a:rect b="b" l="l" r="r" t="t"/>
              <a:pathLst>
                <a:path extrusionOk="0" h="4228" w="1013">
                  <a:moveTo>
                    <a:pt x="1013" y="0"/>
                  </a:moveTo>
                  <a:lnTo>
                    <a:pt x="1013" y="0"/>
                  </a:lnTo>
                  <a:cubicBezTo>
                    <a:pt x="334" y="1298"/>
                    <a:pt x="1" y="2775"/>
                    <a:pt x="96" y="4227"/>
                  </a:cubicBezTo>
                  <a:cubicBezTo>
                    <a:pt x="346" y="3477"/>
                    <a:pt x="644" y="2501"/>
                    <a:pt x="775" y="1643"/>
                  </a:cubicBezTo>
                  <a:cubicBezTo>
                    <a:pt x="882" y="989"/>
                    <a:pt x="917" y="703"/>
                    <a:pt x="1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23"/>
            <p:cNvSpPr/>
            <p:nvPr/>
          </p:nvSpPr>
          <p:spPr>
            <a:xfrm>
              <a:off x="545000" y="2455200"/>
              <a:ext cx="16975" cy="73250"/>
            </a:xfrm>
            <a:custGeom>
              <a:rect b="b" l="l" r="r" t="t"/>
              <a:pathLst>
                <a:path extrusionOk="0" h="2930" w="679">
                  <a:moveTo>
                    <a:pt x="679" y="0"/>
                  </a:moveTo>
                  <a:lnTo>
                    <a:pt x="679" y="0"/>
                  </a:lnTo>
                  <a:cubicBezTo>
                    <a:pt x="227" y="905"/>
                    <a:pt x="0" y="1917"/>
                    <a:pt x="60" y="2929"/>
                  </a:cubicBezTo>
                  <a:cubicBezTo>
                    <a:pt x="405" y="2084"/>
                    <a:pt x="631" y="965"/>
                    <a:pt x="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23"/>
            <p:cNvSpPr/>
            <p:nvPr/>
          </p:nvSpPr>
          <p:spPr>
            <a:xfrm>
              <a:off x="601550" y="2516500"/>
              <a:ext cx="5975" cy="44975"/>
            </a:xfrm>
            <a:custGeom>
              <a:rect b="b" l="l" r="r" t="t"/>
              <a:pathLst>
                <a:path extrusionOk="0" h="1799" w="239">
                  <a:moveTo>
                    <a:pt x="120" y="1"/>
                  </a:moveTo>
                  <a:lnTo>
                    <a:pt x="120" y="1"/>
                  </a:lnTo>
                  <a:cubicBezTo>
                    <a:pt x="24" y="596"/>
                    <a:pt x="1" y="1227"/>
                    <a:pt x="203" y="1799"/>
                  </a:cubicBezTo>
                  <a:cubicBezTo>
                    <a:pt x="215" y="1203"/>
                    <a:pt x="239" y="596"/>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23"/>
            <p:cNvSpPr/>
            <p:nvPr/>
          </p:nvSpPr>
          <p:spPr>
            <a:xfrm>
              <a:off x="2153525" y="1378750"/>
              <a:ext cx="601300" cy="71000"/>
            </a:xfrm>
            <a:custGeom>
              <a:rect b="b" l="l" r="r" t="t"/>
              <a:pathLst>
                <a:path extrusionOk="0" h="2840" w="24052">
                  <a:moveTo>
                    <a:pt x="12416" y="1"/>
                  </a:moveTo>
                  <a:cubicBezTo>
                    <a:pt x="10738" y="1"/>
                    <a:pt x="9056" y="125"/>
                    <a:pt x="7395" y="339"/>
                  </a:cubicBezTo>
                  <a:cubicBezTo>
                    <a:pt x="5478" y="624"/>
                    <a:pt x="3573" y="1255"/>
                    <a:pt x="1822" y="2006"/>
                  </a:cubicBezTo>
                  <a:cubicBezTo>
                    <a:pt x="1209" y="2277"/>
                    <a:pt x="608" y="2548"/>
                    <a:pt x="18" y="2831"/>
                  </a:cubicBezTo>
                  <a:lnTo>
                    <a:pt x="18" y="2831"/>
                  </a:lnTo>
                  <a:cubicBezTo>
                    <a:pt x="36" y="2826"/>
                    <a:pt x="63" y="2823"/>
                    <a:pt x="96" y="2815"/>
                  </a:cubicBezTo>
                  <a:cubicBezTo>
                    <a:pt x="894" y="2541"/>
                    <a:pt x="1715" y="2351"/>
                    <a:pt x="2525" y="2148"/>
                  </a:cubicBezTo>
                  <a:cubicBezTo>
                    <a:pt x="6077" y="1172"/>
                    <a:pt x="9257" y="696"/>
                    <a:pt x="12903" y="696"/>
                  </a:cubicBezTo>
                  <a:cubicBezTo>
                    <a:pt x="12948" y="696"/>
                    <a:pt x="12993" y="696"/>
                    <a:pt x="13038" y="696"/>
                  </a:cubicBezTo>
                  <a:cubicBezTo>
                    <a:pt x="16146" y="776"/>
                    <a:pt x="19238" y="1222"/>
                    <a:pt x="22341" y="1222"/>
                  </a:cubicBezTo>
                  <a:cubicBezTo>
                    <a:pt x="22910" y="1222"/>
                    <a:pt x="23481" y="1207"/>
                    <a:pt x="24051" y="1172"/>
                  </a:cubicBezTo>
                  <a:cubicBezTo>
                    <a:pt x="20337" y="839"/>
                    <a:pt x="18634" y="398"/>
                    <a:pt x="14955" y="101"/>
                  </a:cubicBezTo>
                  <a:cubicBezTo>
                    <a:pt x="14112" y="33"/>
                    <a:pt x="13264" y="1"/>
                    <a:pt x="12416" y="1"/>
                  </a:cubicBezTo>
                  <a:close/>
                  <a:moveTo>
                    <a:pt x="18" y="2831"/>
                  </a:moveTo>
                  <a:cubicBezTo>
                    <a:pt x="10" y="2833"/>
                    <a:pt x="4" y="2835"/>
                    <a:pt x="1" y="2839"/>
                  </a:cubicBezTo>
                  <a:cubicBezTo>
                    <a:pt x="6" y="2836"/>
                    <a:pt x="12" y="2834"/>
                    <a:pt x="18" y="28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23"/>
            <p:cNvSpPr/>
            <p:nvPr/>
          </p:nvSpPr>
          <p:spPr>
            <a:xfrm>
              <a:off x="2241050" y="1418125"/>
              <a:ext cx="324175" cy="37875"/>
            </a:xfrm>
            <a:custGeom>
              <a:rect b="b" l="l" r="r" t="t"/>
              <a:pathLst>
                <a:path extrusionOk="0" h="1515" w="12967">
                  <a:moveTo>
                    <a:pt x="8559" y="1"/>
                  </a:moveTo>
                  <a:cubicBezTo>
                    <a:pt x="6964" y="1"/>
                    <a:pt x="5374" y="123"/>
                    <a:pt x="3810" y="442"/>
                  </a:cubicBezTo>
                  <a:cubicBezTo>
                    <a:pt x="2524" y="728"/>
                    <a:pt x="1203" y="966"/>
                    <a:pt x="0" y="1514"/>
                  </a:cubicBezTo>
                  <a:cubicBezTo>
                    <a:pt x="1155" y="1204"/>
                    <a:pt x="2286" y="1193"/>
                    <a:pt x="3524" y="1062"/>
                  </a:cubicBezTo>
                  <a:cubicBezTo>
                    <a:pt x="6370" y="812"/>
                    <a:pt x="9216" y="669"/>
                    <a:pt x="12037" y="347"/>
                  </a:cubicBezTo>
                  <a:cubicBezTo>
                    <a:pt x="12347" y="312"/>
                    <a:pt x="12645" y="264"/>
                    <a:pt x="12966" y="252"/>
                  </a:cubicBezTo>
                  <a:cubicBezTo>
                    <a:pt x="12752" y="240"/>
                    <a:pt x="12549" y="204"/>
                    <a:pt x="12335" y="192"/>
                  </a:cubicBezTo>
                  <a:cubicBezTo>
                    <a:pt x="11080" y="77"/>
                    <a:pt x="9818" y="1"/>
                    <a:pt x="8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23"/>
            <p:cNvSpPr/>
            <p:nvPr/>
          </p:nvSpPr>
          <p:spPr>
            <a:xfrm>
              <a:off x="1735025" y="999050"/>
              <a:ext cx="174750" cy="501300"/>
            </a:xfrm>
            <a:custGeom>
              <a:rect b="b" l="l" r="r" t="t"/>
              <a:pathLst>
                <a:path extrusionOk="0" h="20052" w="6990">
                  <a:moveTo>
                    <a:pt x="1394" y="1"/>
                  </a:moveTo>
                  <a:lnTo>
                    <a:pt x="1394" y="1"/>
                  </a:lnTo>
                  <a:cubicBezTo>
                    <a:pt x="1441" y="61"/>
                    <a:pt x="1489" y="108"/>
                    <a:pt x="1513" y="168"/>
                  </a:cubicBezTo>
                  <a:cubicBezTo>
                    <a:pt x="2167" y="1037"/>
                    <a:pt x="2751" y="1954"/>
                    <a:pt x="3299" y="2882"/>
                  </a:cubicBezTo>
                  <a:cubicBezTo>
                    <a:pt x="3942" y="3954"/>
                    <a:pt x="4334" y="4692"/>
                    <a:pt x="4668" y="5799"/>
                  </a:cubicBezTo>
                  <a:cubicBezTo>
                    <a:pt x="5727" y="9074"/>
                    <a:pt x="5704" y="12062"/>
                    <a:pt x="4358" y="15265"/>
                  </a:cubicBezTo>
                  <a:cubicBezTo>
                    <a:pt x="4263" y="15455"/>
                    <a:pt x="4311" y="15384"/>
                    <a:pt x="4180" y="15646"/>
                  </a:cubicBezTo>
                  <a:cubicBezTo>
                    <a:pt x="3942" y="16146"/>
                    <a:pt x="3680" y="16622"/>
                    <a:pt x="3358" y="17075"/>
                  </a:cubicBezTo>
                  <a:cubicBezTo>
                    <a:pt x="3049" y="17527"/>
                    <a:pt x="2941" y="17646"/>
                    <a:pt x="2465" y="18182"/>
                  </a:cubicBezTo>
                  <a:cubicBezTo>
                    <a:pt x="1727" y="18968"/>
                    <a:pt x="1013" y="19658"/>
                    <a:pt x="1" y="20051"/>
                  </a:cubicBezTo>
                  <a:cubicBezTo>
                    <a:pt x="1536" y="19718"/>
                    <a:pt x="2799" y="18658"/>
                    <a:pt x="3811" y="17515"/>
                  </a:cubicBezTo>
                  <a:cubicBezTo>
                    <a:pt x="6632" y="14062"/>
                    <a:pt x="6990" y="7811"/>
                    <a:pt x="4668" y="3930"/>
                  </a:cubicBezTo>
                  <a:cubicBezTo>
                    <a:pt x="3811" y="2608"/>
                    <a:pt x="2787" y="1477"/>
                    <a:pt x="1679" y="287"/>
                  </a:cubicBezTo>
                  <a:cubicBezTo>
                    <a:pt x="1584" y="180"/>
                    <a:pt x="1489" y="84"/>
                    <a:pt x="1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23"/>
            <p:cNvSpPr/>
            <p:nvPr/>
          </p:nvSpPr>
          <p:spPr>
            <a:xfrm>
              <a:off x="1744550" y="1026750"/>
              <a:ext cx="99150" cy="415250"/>
            </a:xfrm>
            <a:custGeom>
              <a:rect b="b" l="l" r="r" t="t"/>
              <a:pathLst>
                <a:path extrusionOk="0" h="16610" w="3966">
                  <a:moveTo>
                    <a:pt x="1" y="0"/>
                  </a:moveTo>
                  <a:cubicBezTo>
                    <a:pt x="1465" y="1929"/>
                    <a:pt x="2239" y="3953"/>
                    <a:pt x="2727" y="6311"/>
                  </a:cubicBezTo>
                  <a:cubicBezTo>
                    <a:pt x="3370" y="8882"/>
                    <a:pt x="3025" y="11359"/>
                    <a:pt x="1965" y="13645"/>
                  </a:cubicBezTo>
                  <a:cubicBezTo>
                    <a:pt x="1513" y="14633"/>
                    <a:pt x="929" y="15550"/>
                    <a:pt x="286" y="16419"/>
                  </a:cubicBezTo>
                  <a:cubicBezTo>
                    <a:pt x="239" y="16478"/>
                    <a:pt x="179" y="16550"/>
                    <a:pt x="143" y="16609"/>
                  </a:cubicBezTo>
                  <a:cubicBezTo>
                    <a:pt x="155" y="16598"/>
                    <a:pt x="179" y="16562"/>
                    <a:pt x="215" y="16550"/>
                  </a:cubicBezTo>
                  <a:cubicBezTo>
                    <a:pt x="894" y="15978"/>
                    <a:pt x="1525" y="15347"/>
                    <a:pt x="2048" y="14633"/>
                  </a:cubicBezTo>
                  <a:cubicBezTo>
                    <a:pt x="3299" y="12978"/>
                    <a:pt x="3965" y="10906"/>
                    <a:pt x="3906" y="8835"/>
                  </a:cubicBezTo>
                  <a:cubicBezTo>
                    <a:pt x="3739" y="5560"/>
                    <a:pt x="2322" y="233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23"/>
            <p:cNvSpPr/>
            <p:nvPr/>
          </p:nvSpPr>
          <p:spPr>
            <a:xfrm>
              <a:off x="1976425" y="1258925"/>
              <a:ext cx="251850" cy="250050"/>
            </a:xfrm>
            <a:custGeom>
              <a:rect b="b" l="l" r="r" t="t"/>
              <a:pathLst>
                <a:path extrusionOk="0" h="10002" w="10074">
                  <a:moveTo>
                    <a:pt x="10073" y="0"/>
                  </a:moveTo>
                  <a:cubicBezTo>
                    <a:pt x="9514" y="95"/>
                    <a:pt x="8966" y="191"/>
                    <a:pt x="8406" y="357"/>
                  </a:cubicBezTo>
                  <a:cubicBezTo>
                    <a:pt x="6311" y="1012"/>
                    <a:pt x="4394" y="2298"/>
                    <a:pt x="3049" y="4048"/>
                  </a:cubicBezTo>
                  <a:cubicBezTo>
                    <a:pt x="1715" y="5846"/>
                    <a:pt x="798" y="7930"/>
                    <a:pt x="1" y="10001"/>
                  </a:cubicBezTo>
                  <a:cubicBezTo>
                    <a:pt x="2060" y="6263"/>
                    <a:pt x="4334" y="2846"/>
                    <a:pt x="8073" y="845"/>
                  </a:cubicBezTo>
                  <a:cubicBezTo>
                    <a:pt x="8644" y="536"/>
                    <a:pt x="9121" y="345"/>
                    <a:pt x="9752" y="119"/>
                  </a:cubicBezTo>
                  <a:cubicBezTo>
                    <a:pt x="9859" y="72"/>
                    <a:pt x="9954" y="48"/>
                    <a:pt x="10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23"/>
            <p:cNvSpPr/>
            <p:nvPr/>
          </p:nvSpPr>
          <p:spPr>
            <a:xfrm>
              <a:off x="1991300" y="1238075"/>
              <a:ext cx="187250" cy="172975"/>
            </a:xfrm>
            <a:custGeom>
              <a:rect b="b" l="l" r="r" t="t"/>
              <a:pathLst>
                <a:path extrusionOk="0" h="6919" w="7490">
                  <a:moveTo>
                    <a:pt x="7490" y="1"/>
                  </a:moveTo>
                  <a:lnTo>
                    <a:pt x="7490" y="1"/>
                  </a:lnTo>
                  <a:cubicBezTo>
                    <a:pt x="7228" y="60"/>
                    <a:pt x="6978" y="120"/>
                    <a:pt x="6740" y="191"/>
                  </a:cubicBezTo>
                  <a:cubicBezTo>
                    <a:pt x="5347" y="608"/>
                    <a:pt x="4001" y="1298"/>
                    <a:pt x="2906" y="2239"/>
                  </a:cubicBezTo>
                  <a:cubicBezTo>
                    <a:pt x="1525" y="3489"/>
                    <a:pt x="525" y="5132"/>
                    <a:pt x="1" y="6918"/>
                  </a:cubicBezTo>
                  <a:cubicBezTo>
                    <a:pt x="1656" y="4013"/>
                    <a:pt x="3823" y="2203"/>
                    <a:pt x="6537" y="548"/>
                  </a:cubicBezTo>
                  <a:cubicBezTo>
                    <a:pt x="6847" y="358"/>
                    <a:pt x="7180" y="179"/>
                    <a:pt x="7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23"/>
            <p:cNvSpPr/>
            <p:nvPr/>
          </p:nvSpPr>
          <p:spPr>
            <a:xfrm>
              <a:off x="2028825" y="1214575"/>
              <a:ext cx="108050" cy="89025"/>
            </a:xfrm>
            <a:custGeom>
              <a:rect b="b" l="l" r="r" t="t"/>
              <a:pathLst>
                <a:path extrusionOk="0" h="3561" w="4322">
                  <a:moveTo>
                    <a:pt x="4322" y="0"/>
                  </a:moveTo>
                  <a:lnTo>
                    <a:pt x="4322" y="0"/>
                  </a:lnTo>
                  <a:cubicBezTo>
                    <a:pt x="4251" y="36"/>
                    <a:pt x="4155" y="60"/>
                    <a:pt x="4084" y="95"/>
                  </a:cubicBezTo>
                  <a:cubicBezTo>
                    <a:pt x="2179" y="714"/>
                    <a:pt x="833" y="1715"/>
                    <a:pt x="0" y="3560"/>
                  </a:cubicBezTo>
                  <a:cubicBezTo>
                    <a:pt x="560" y="2917"/>
                    <a:pt x="1191" y="2405"/>
                    <a:pt x="1845" y="1881"/>
                  </a:cubicBezTo>
                  <a:cubicBezTo>
                    <a:pt x="2381" y="1429"/>
                    <a:pt x="2917" y="1072"/>
                    <a:pt x="3750" y="441"/>
                  </a:cubicBezTo>
                  <a:cubicBezTo>
                    <a:pt x="3953" y="274"/>
                    <a:pt x="4108" y="155"/>
                    <a:pt x="4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23"/>
            <p:cNvSpPr/>
            <p:nvPr/>
          </p:nvSpPr>
          <p:spPr>
            <a:xfrm>
              <a:off x="2038350" y="1192250"/>
              <a:ext cx="57150" cy="52100"/>
            </a:xfrm>
            <a:custGeom>
              <a:rect b="b" l="l" r="r" t="t"/>
              <a:pathLst>
                <a:path extrusionOk="0" h="2084" w="2286">
                  <a:moveTo>
                    <a:pt x="2286" y="0"/>
                  </a:moveTo>
                  <a:lnTo>
                    <a:pt x="2286" y="0"/>
                  </a:lnTo>
                  <a:cubicBezTo>
                    <a:pt x="1381" y="500"/>
                    <a:pt x="417" y="1107"/>
                    <a:pt x="0" y="2084"/>
                  </a:cubicBezTo>
                  <a:cubicBezTo>
                    <a:pt x="310" y="1750"/>
                    <a:pt x="667" y="1477"/>
                    <a:pt x="905" y="1310"/>
                  </a:cubicBezTo>
                  <a:cubicBezTo>
                    <a:pt x="1429" y="929"/>
                    <a:pt x="1845" y="453"/>
                    <a:pt x="22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23"/>
            <p:cNvSpPr/>
            <p:nvPr/>
          </p:nvSpPr>
          <p:spPr>
            <a:xfrm>
              <a:off x="2082975" y="855900"/>
              <a:ext cx="450100" cy="463475"/>
            </a:xfrm>
            <a:custGeom>
              <a:rect b="b" l="l" r="r" t="t"/>
              <a:pathLst>
                <a:path extrusionOk="0" h="18539" w="18004">
                  <a:moveTo>
                    <a:pt x="477" y="0"/>
                  </a:moveTo>
                  <a:lnTo>
                    <a:pt x="477" y="0"/>
                  </a:lnTo>
                  <a:cubicBezTo>
                    <a:pt x="1" y="2012"/>
                    <a:pt x="203" y="4167"/>
                    <a:pt x="906" y="6108"/>
                  </a:cubicBezTo>
                  <a:cubicBezTo>
                    <a:pt x="1442" y="7501"/>
                    <a:pt x="2299" y="8775"/>
                    <a:pt x="3251" y="9930"/>
                  </a:cubicBezTo>
                  <a:cubicBezTo>
                    <a:pt x="5597" y="12728"/>
                    <a:pt x="8585" y="15002"/>
                    <a:pt x="11883" y="16585"/>
                  </a:cubicBezTo>
                  <a:cubicBezTo>
                    <a:pt x="12776" y="17002"/>
                    <a:pt x="13479" y="17288"/>
                    <a:pt x="14610" y="17621"/>
                  </a:cubicBezTo>
                  <a:cubicBezTo>
                    <a:pt x="15729" y="17955"/>
                    <a:pt x="16872" y="18193"/>
                    <a:pt x="18003" y="18538"/>
                  </a:cubicBezTo>
                  <a:cubicBezTo>
                    <a:pt x="17872" y="18455"/>
                    <a:pt x="17717" y="18395"/>
                    <a:pt x="17575" y="18324"/>
                  </a:cubicBezTo>
                  <a:cubicBezTo>
                    <a:pt x="14479" y="16835"/>
                    <a:pt x="11360" y="15335"/>
                    <a:pt x="8478" y="13454"/>
                  </a:cubicBezTo>
                  <a:cubicBezTo>
                    <a:pt x="3811" y="10359"/>
                    <a:pt x="132" y="6060"/>
                    <a:pt x="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23"/>
            <p:cNvSpPr/>
            <p:nvPr/>
          </p:nvSpPr>
          <p:spPr>
            <a:xfrm>
              <a:off x="2123175" y="867200"/>
              <a:ext cx="354225" cy="407525"/>
            </a:xfrm>
            <a:custGeom>
              <a:rect b="b" l="l" r="r" t="t"/>
              <a:pathLst>
                <a:path extrusionOk="0" h="16301" w="14169">
                  <a:moveTo>
                    <a:pt x="0" y="1"/>
                  </a:moveTo>
                  <a:cubicBezTo>
                    <a:pt x="12" y="905"/>
                    <a:pt x="96" y="1763"/>
                    <a:pt x="238" y="2596"/>
                  </a:cubicBezTo>
                  <a:cubicBezTo>
                    <a:pt x="381" y="3668"/>
                    <a:pt x="834" y="4692"/>
                    <a:pt x="1322" y="5632"/>
                  </a:cubicBezTo>
                  <a:cubicBezTo>
                    <a:pt x="2358" y="7692"/>
                    <a:pt x="3846" y="9502"/>
                    <a:pt x="5596" y="10990"/>
                  </a:cubicBezTo>
                  <a:cubicBezTo>
                    <a:pt x="8120" y="13216"/>
                    <a:pt x="10990" y="15121"/>
                    <a:pt x="14169" y="16300"/>
                  </a:cubicBezTo>
                  <a:cubicBezTo>
                    <a:pt x="12466" y="15407"/>
                    <a:pt x="10906" y="14288"/>
                    <a:pt x="9382" y="13121"/>
                  </a:cubicBezTo>
                  <a:cubicBezTo>
                    <a:pt x="8061" y="12109"/>
                    <a:pt x="6739" y="11121"/>
                    <a:pt x="5275" y="9680"/>
                  </a:cubicBezTo>
                  <a:cubicBezTo>
                    <a:pt x="4132" y="8537"/>
                    <a:pt x="3525" y="7621"/>
                    <a:pt x="2643" y="6263"/>
                  </a:cubicBezTo>
                  <a:cubicBezTo>
                    <a:pt x="2120" y="5418"/>
                    <a:pt x="1322" y="4013"/>
                    <a:pt x="1036" y="3370"/>
                  </a:cubicBezTo>
                  <a:cubicBezTo>
                    <a:pt x="608" y="2275"/>
                    <a:pt x="262" y="114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23"/>
            <p:cNvSpPr/>
            <p:nvPr/>
          </p:nvSpPr>
          <p:spPr>
            <a:xfrm>
              <a:off x="2159775" y="897850"/>
              <a:ext cx="288750" cy="314950"/>
            </a:xfrm>
            <a:custGeom>
              <a:rect b="b" l="l" r="r" t="t"/>
              <a:pathLst>
                <a:path extrusionOk="0" h="12598" w="11550">
                  <a:moveTo>
                    <a:pt x="1" y="1"/>
                  </a:moveTo>
                  <a:lnTo>
                    <a:pt x="1" y="1"/>
                  </a:lnTo>
                  <a:cubicBezTo>
                    <a:pt x="941" y="2739"/>
                    <a:pt x="2346" y="5382"/>
                    <a:pt x="4251" y="7585"/>
                  </a:cubicBezTo>
                  <a:cubicBezTo>
                    <a:pt x="5847" y="9371"/>
                    <a:pt x="7847" y="10752"/>
                    <a:pt x="9931" y="11931"/>
                  </a:cubicBezTo>
                  <a:cubicBezTo>
                    <a:pt x="10443" y="12217"/>
                    <a:pt x="10990" y="12431"/>
                    <a:pt x="11550" y="12598"/>
                  </a:cubicBezTo>
                  <a:cubicBezTo>
                    <a:pt x="11490" y="12574"/>
                    <a:pt x="11455" y="12550"/>
                    <a:pt x="11419" y="12538"/>
                  </a:cubicBezTo>
                  <a:cubicBezTo>
                    <a:pt x="10693" y="12169"/>
                    <a:pt x="10204" y="11705"/>
                    <a:pt x="9585" y="11169"/>
                  </a:cubicBezTo>
                  <a:cubicBezTo>
                    <a:pt x="8002" y="9800"/>
                    <a:pt x="6394" y="8430"/>
                    <a:pt x="4942" y="6918"/>
                  </a:cubicBezTo>
                  <a:cubicBezTo>
                    <a:pt x="3025" y="4704"/>
                    <a:pt x="1572" y="278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23"/>
            <p:cNvSpPr/>
            <p:nvPr/>
          </p:nvSpPr>
          <p:spPr>
            <a:xfrm>
              <a:off x="2213350" y="921375"/>
              <a:ext cx="200225" cy="195475"/>
            </a:xfrm>
            <a:custGeom>
              <a:rect b="b" l="l" r="r" t="t"/>
              <a:pathLst>
                <a:path extrusionOk="0" h="7819" w="8009">
                  <a:moveTo>
                    <a:pt x="1" y="0"/>
                  </a:moveTo>
                  <a:lnTo>
                    <a:pt x="1" y="0"/>
                  </a:lnTo>
                  <a:cubicBezTo>
                    <a:pt x="1084" y="2429"/>
                    <a:pt x="2727" y="4668"/>
                    <a:pt x="4882" y="6239"/>
                  </a:cubicBezTo>
                  <a:cubicBezTo>
                    <a:pt x="5716" y="6882"/>
                    <a:pt x="6609" y="7478"/>
                    <a:pt x="7633" y="7763"/>
                  </a:cubicBezTo>
                  <a:cubicBezTo>
                    <a:pt x="7733" y="7763"/>
                    <a:pt x="7971" y="7819"/>
                    <a:pt x="7999" y="7819"/>
                  </a:cubicBezTo>
                  <a:cubicBezTo>
                    <a:pt x="8008" y="7819"/>
                    <a:pt x="7997" y="7813"/>
                    <a:pt x="7954" y="7799"/>
                  </a:cubicBezTo>
                  <a:cubicBezTo>
                    <a:pt x="7692" y="7704"/>
                    <a:pt x="7466" y="7549"/>
                    <a:pt x="7240" y="7382"/>
                  </a:cubicBezTo>
                  <a:cubicBezTo>
                    <a:pt x="6823" y="7085"/>
                    <a:pt x="6311" y="6597"/>
                    <a:pt x="5871" y="6168"/>
                  </a:cubicBezTo>
                  <a:cubicBezTo>
                    <a:pt x="5299" y="5596"/>
                    <a:pt x="4716" y="5049"/>
                    <a:pt x="4156" y="4489"/>
                  </a:cubicBezTo>
                  <a:cubicBezTo>
                    <a:pt x="2716" y="3060"/>
                    <a:pt x="1215" y="159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23"/>
            <p:cNvSpPr/>
            <p:nvPr/>
          </p:nvSpPr>
          <p:spPr>
            <a:xfrm>
              <a:off x="2277050" y="936250"/>
              <a:ext cx="146775" cy="121175"/>
            </a:xfrm>
            <a:custGeom>
              <a:rect b="b" l="l" r="r" t="t"/>
              <a:pathLst>
                <a:path extrusionOk="0" h="4847" w="5871">
                  <a:moveTo>
                    <a:pt x="1" y="1"/>
                  </a:moveTo>
                  <a:cubicBezTo>
                    <a:pt x="1311" y="2132"/>
                    <a:pt x="3263" y="3894"/>
                    <a:pt x="5621" y="4751"/>
                  </a:cubicBezTo>
                  <a:cubicBezTo>
                    <a:pt x="5704" y="4787"/>
                    <a:pt x="5811" y="4811"/>
                    <a:pt x="5871" y="4847"/>
                  </a:cubicBezTo>
                  <a:cubicBezTo>
                    <a:pt x="5716" y="4751"/>
                    <a:pt x="5549" y="4668"/>
                    <a:pt x="5406" y="4561"/>
                  </a:cubicBezTo>
                  <a:cubicBezTo>
                    <a:pt x="4680" y="4085"/>
                    <a:pt x="4037" y="3430"/>
                    <a:pt x="3323" y="2823"/>
                  </a:cubicBezTo>
                  <a:cubicBezTo>
                    <a:pt x="2251" y="1846"/>
                    <a:pt x="1060" y="100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23"/>
            <p:cNvSpPr/>
            <p:nvPr/>
          </p:nvSpPr>
          <p:spPr>
            <a:xfrm>
              <a:off x="1715975" y="855900"/>
              <a:ext cx="283100" cy="185750"/>
            </a:xfrm>
            <a:custGeom>
              <a:rect b="b" l="l" r="r" t="t"/>
              <a:pathLst>
                <a:path extrusionOk="0" h="7430" w="11324">
                  <a:moveTo>
                    <a:pt x="1" y="0"/>
                  </a:moveTo>
                  <a:cubicBezTo>
                    <a:pt x="286" y="179"/>
                    <a:pt x="548" y="357"/>
                    <a:pt x="822" y="536"/>
                  </a:cubicBezTo>
                  <a:cubicBezTo>
                    <a:pt x="4263" y="2917"/>
                    <a:pt x="8073" y="4858"/>
                    <a:pt x="11323" y="7430"/>
                  </a:cubicBezTo>
                  <a:cubicBezTo>
                    <a:pt x="9835" y="5679"/>
                    <a:pt x="8073" y="4155"/>
                    <a:pt x="6120" y="2917"/>
                  </a:cubicBezTo>
                  <a:cubicBezTo>
                    <a:pt x="4394" y="1869"/>
                    <a:pt x="2537" y="1012"/>
                    <a:pt x="655" y="262"/>
                  </a:cubicBezTo>
                  <a:cubicBezTo>
                    <a:pt x="429" y="167"/>
                    <a:pt x="227"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23"/>
            <p:cNvSpPr/>
            <p:nvPr/>
          </p:nvSpPr>
          <p:spPr>
            <a:xfrm>
              <a:off x="1770150" y="856750"/>
              <a:ext cx="213750" cy="118825"/>
            </a:xfrm>
            <a:custGeom>
              <a:rect b="b" l="l" r="r" t="t"/>
              <a:pathLst>
                <a:path extrusionOk="0" h="4753" w="8550">
                  <a:moveTo>
                    <a:pt x="56" y="1"/>
                  </a:moveTo>
                  <a:cubicBezTo>
                    <a:pt x="38" y="1"/>
                    <a:pt x="19" y="1"/>
                    <a:pt x="0" y="2"/>
                  </a:cubicBezTo>
                  <a:cubicBezTo>
                    <a:pt x="1227" y="442"/>
                    <a:pt x="2346" y="1240"/>
                    <a:pt x="3489" y="1847"/>
                  </a:cubicBezTo>
                  <a:cubicBezTo>
                    <a:pt x="4965" y="2740"/>
                    <a:pt x="6477" y="3562"/>
                    <a:pt x="8001" y="4371"/>
                  </a:cubicBezTo>
                  <a:cubicBezTo>
                    <a:pt x="8192" y="4490"/>
                    <a:pt x="8371" y="4610"/>
                    <a:pt x="8549" y="4752"/>
                  </a:cubicBezTo>
                  <a:cubicBezTo>
                    <a:pt x="8418" y="4621"/>
                    <a:pt x="8311" y="4514"/>
                    <a:pt x="8204" y="4395"/>
                  </a:cubicBezTo>
                  <a:cubicBezTo>
                    <a:pt x="6704" y="2824"/>
                    <a:pt x="4894" y="1514"/>
                    <a:pt x="2846" y="764"/>
                  </a:cubicBezTo>
                  <a:cubicBezTo>
                    <a:pt x="2215" y="502"/>
                    <a:pt x="1536" y="299"/>
                    <a:pt x="870" y="133"/>
                  </a:cubicBezTo>
                  <a:cubicBezTo>
                    <a:pt x="602" y="77"/>
                    <a:pt x="325" y="1"/>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23"/>
            <p:cNvSpPr/>
            <p:nvPr/>
          </p:nvSpPr>
          <p:spPr>
            <a:xfrm>
              <a:off x="1866600" y="857975"/>
              <a:ext cx="130525" cy="72125"/>
            </a:xfrm>
            <a:custGeom>
              <a:rect b="b" l="l" r="r" t="t"/>
              <a:pathLst>
                <a:path extrusionOk="0" h="2885" w="5221">
                  <a:moveTo>
                    <a:pt x="0" y="0"/>
                  </a:moveTo>
                  <a:lnTo>
                    <a:pt x="0" y="0"/>
                  </a:lnTo>
                  <a:cubicBezTo>
                    <a:pt x="953" y="477"/>
                    <a:pt x="1810" y="1143"/>
                    <a:pt x="2739" y="1679"/>
                  </a:cubicBezTo>
                  <a:cubicBezTo>
                    <a:pt x="3501" y="2120"/>
                    <a:pt x="4334" y="2429"/>
                    <a:pt x="5120" y="2834"/>
                  </a:cubicBezTo>
                  <a:cubicBezTo>
                    <a:pt x="5179" y="2864"/>
                    <a:pt x="5215" y="2885"/>
                    <a:pt x="5218" y="2885"/>
                  </a:cubicBezTo>
                  <a:cubicBezTo>
                    <a:pt x="5221" y="2885"/>
                    <a:pt x="5191" y="2864"/>
                    <a:pt x="5120" y="2810"/>
                  </a:cubicBezTo>
                  <a:cubicBezTo>
                    <a:pt x="3679" y="1524"/>
                    <a:pt x="2024" y="3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23"/>
            <p:cNvSpPr/>
            <p:nvPr/>
          </p:nvSpPr>
          <p:spPr>
            <a:xfrm>
              <a:off x="1962425" y="858275"/>
              <a:ext cx="57175" cy="28900"/>
            </a:xfrm>
            <a:custGeom>
              <a:rect b="b" l="l" r="r" t="t"/>
              <a:pathLst>
                <a:path extrusionOk="0" h="1156" w="2287">
                  <a:moveTo>
                    <a:pt x="1" y="0"/>
                  </a:moveTo>
                  <a:cubicBezTo>
                    <a:pt x="680" y="524"/>
                    <a:pt x="1465" y="881"/>
                    <a:pt x="2287" y="1155"/>
                  </a:cubicBezTo>
                  <a:cubicBezTo>
                    <a:pt x="1608" y="643"/>
                    <a:pt x="858"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23"/>
            <p:cNvSpPr/>
            <p:nvPr/>
          </p:nvSpPr>
          <p:spPr>
            <a:xfrm>
              <a:off x="2580075" y="853200"/>
              <a:ext cx="243500" cy="479850"/>
            </a:xfrm>
            <a:custGeom>
              <a:rect b="b" l="l" r="r" t="t"/>
              <a:pathLst>
                <a:path extrusionOk="0" h="19194" w="9740">
                  <a:moveTo>
                    <a:pt x="4834" y="1"/>
                  </a:moveTo>
                  <a:lnTo>
                    <a:pt x="4834" y="1"/>
                  </a:lnTo>
                  <a:cubicBezTo>
                    <a:pt x="4584" y="180"/>
                    <a:pt x="4322" y="382"/>
                    <a:pt x="4084" y="572"/>
                  </a:cubicBezTo>
                  <a:cubicBezTo>
                    <a:pt x="3048" y="1406"/>
                    <a:pt x="2096" y="2418"/>
                    <a:pt x="1512" y="3620"/>
                  </a:cubicBezTo>
                  <a:cubicBezTo>
                    <a:pt x="274" y="6371"/>
                    <a:pt x="0" y="10062"/>
                    <a:pt x="1155" y="13014"/>
                  </a:cubicBezTo>
                  <a:cubicBezTo>
                    <a:pt x="1965" y="14991"/>
                    <a:pt x="3394" y="16729"/>
                    <a:pt x="5239" y="17848"/>
                  </a:cubicBezTo>
                  <a:cubicBezTo>
                    <a:pt x="6608" y="18634"/>
                    <a:pt x="8168" y="19182"/>
                    <a:pt x="9740" y="19194"/>
                  </a:cubicBezTo>
                  <a:cubicBezTo>
                    <a:pt x="6275" y="18622"/>
                    <a:pt x="3358" y="16205"/>
                    <a:pt x="1941" y="13110"/>
                  </a:cubicBezTo>
                  <a:cubicBezTo>
                    <a:pt x="870" y="10740"/>
                    <a:pt x="977" y="7704"/>
                    <a:pt x="1834" y="4978"/>
                  </a:cubicBezTo>
                  <a:cubicBezTo>
                    <a:pt x="2286" y="3299"/>
                    <a:pt x="3346" y="1727"/>
                    <a:pt x="4501" y="394"/>
                  </a:cubicBezTo>
                  <a:cubicBezTo>
                    <a:pt x="4608" y="263"/>
                    <a:pt x="4727" y="144"/>
                    <a:pt x="48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23"/>
            <p:cNvSpPr/>
            <p:nvPr/>
          </p:nvSpPr>
          <p:spPr>
            <a:xfrm>
              <a:off x="2538700" y="872250"/>
              <a:ext cx="170875" cy="453075"/>
            </a:xfrm>
            <a:custGeom>
              <a:rect b="b" l="l" r="r" t="t"/>
              <a:pathLst>
                <a:path extrusionOk="0" h="18123" w="6835">
                  <a:moveTo>
                    <a:pt x="1358" y="5216"/>
                  </a:moveTo>
                  <a:cubicBezTo>
                    <a:pt x="1357" y="5222"/>
                    <a:pt x="1356" y="5229"/>
                    <a:pt x="1355" y="5235"/>
                  </a:cubicBezTo>
                  <a:lnTo>
                    <a:pt x="1355" y="5235"/>
                  </a:lnTo>
                  <a:cubicBezTo>
                    <a:pt x="1356" y="5228"/>
                    <a:pt x="1358" y="5221"/>
                    <a:pt x="1358" y="5216"/>
                  </a:cubicBezTo>
                  <a:close/>
                  <a:moveTo>
                    <a:pt x="3025" y="1"/>
                  </a:moveTo>
                  <a:cubicBezTo>
                    <a:pt x="2977" y="60"/>
                    <a:pt x="2917" y="132"/>
                    <a:pt x="2870" y="191"/>
                  </a:cubicBezTo>
                  <a:cubicBezTo>
                    <a:pt x="2096" y="1227"/>
                    <a:pt x="1370" y="2311"/>
                    <a:pt x="1001" y="3549"/>
                  </a:cubicBezTo>
                  <a:cubicBezTo>
                    <a:pt x="0" y="6585"/>
                    <a:pt x="215" y="9847"/>
                    <a:pt x="1513" y="12764"/>
                  </a:cubicBezTo>
                  <a:cubicBezTo>
                    <a:pt x="2048" y="13967"/>
                    <a:pt x="2703" y="15146"/>
                    <a:pt x="3644" y="16098"/>
                  </a:cubicBezTo>
                  <a:cubicBezTo>
                    <a:pt x="4191" y="16610"/>
                    <a:pt x="4822" y="17063"/>
                    <a:pt x="5477" y="17444"/>
                  </a:cubicBezTo>
                  <a:cubicBezTo>
                    <a:pt x="5906" y="17717"/>
                    <a:pt x="6346" y="17967"/>
                    <a:pt x="6835" y="18122"/>
                  </a:cubicBezTo>
                  <a:cubicBezTo>
                    <a:pt x="6311" y="17896"/>
                    <a:pt x="5882" y="17539"/>
                    <a:pt x="5477" y="17229"/>
                  </a:cubicBezTo>
                  <a:cubicBezTo>
                    <a:pt x="4930" y="16789"/>
                    <a:pt x="4406" y="16301"/>
                    <a:pt x="3941" y="15777"/>
                  </a:cubicBezTo>
                  <a:cubicBezTo>
                    <a:pt x="3358" y="15158"/>
                    <a:pt x="2525" y="13443"/>
                    <a:pt x="2263" y="12800"/>
                  </a:cubicBezTo>
                  <a:cubicBezTo>
                    <a:pt x="1075" y="10080"/>
                    <a:pt x="942" y="7799"/>
                    <a:pt x="1355" y="5235"/>
                  </a:cubicBezTo>
                  <a:lnTo>
                    <a:pt x="1355" y="5235"/>
                  </a:lnTo>
                  <a:cubicBezTo>
                    <a:pt x="1350" y="5254"/>
                    <a:pt x="1341" y="5276"/>
                    <a:pt x="1336" y="5294"/>
                  </a:cubicBezTo>
                  <a:lnTo>
                    <a:pt x="1336" y="5294"/>
                  </a:lnTo>
                  <a:cubicBezTo>
                    <a:pt x="1381" y="4995"/>
                    <a:pt x="1359" y="5151"/>
                    <a:pt x="1417" y="4871"/>
                  </a:cubicBezTo>
                  <a:cubicBezTo>
                    <a:pt x="1536" y="4109"/>
                    <a:pt x="1691" y="3370"/>
                    <a:pt x="1929" y="2632"/>
                  </a:cubicBezTo>
                  <a:cubicBezTo>
                    <a:pt x="2215" y="1823"/>
                    <a:pt x="2560" y="1025"/>
                    <a:pt x="2882" y="275"/>
                  </a:cubicBezTo>
                  <a:cubicBezTo>
                    <a:pt x="2929" y="180"/>
                    <a:pt x="2977" y="72"/>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23"/>
            <p:cNvSpPr/>
            <p:nvPr/>
          </p:nvSpPr>
          <p:spPr>
            <a:xfrm>
              <a:off x="2503275" y="868100"/>
              <a:ext cx="96175" cy="409600"/>
            </a:xfrm>
            <a:custGeom>
              <a:rect b="b" l="l" r="r" t="t"/>
              <a:pathLst>
                <a:path extrusionOk="0" h="16384" w="3847">
                  <a:moveTo>
                    <a:pt x="2453" y="0"/>
                  </a:moveTo>
                  <a:cubicBezTo>
                    <a:pt x="2441" y="24"/>
                    <a:pt x="2441" y="36"/>
                    <a:pt x="2429" y="48"/>
                  </a:cubicBezTo>
                  <a:cubicBezTo>
                    <a:pt x="1917" y="834"/>
                    <a:pt x="1453" y="1643"/>
                    <a:pt x="1096" y="2489"/>
                  </a:cubicBezTo>
                  <a:cubicBezTo>
                    <a:pt x="239" y="4489"/>
                    <a:pt x="1" y="6703"/>
                    <a:pt x="310" y="8847"/>
                  </a:cubicBezTo>
                  <a:cubicBezTo>
                    <a:pt x="465" y="10097"/>
                    <a:pt x="774" y="11335"/>
                    <a:pt x="1298" y="12478"/>
                  </a:cubicBezTo>
                  <a:cubicBezTo>
                    <a:pt x="1917" y="13907"/>
                    <a:pt x="2691" y="15312"/>
                    <a:pt x="3846" y="16383"/>
                  </a:cubicBezTo>
                  <a:cubicBezTo>
                    <a:pt x="3013" y="15288"/>
                    <a:pt x="2549" y="14157"/>
                    <a:pt x="2096" y="12954"/>
                  </a:cubicBezTo>
                  <a:cubicBezTo>
                    <a:pt x="965" y="9918"/>
                    <a:pt x="644" y="6823"/>
                    <a:pt x="1263" y="3858"/>
                  </a:cubicBezTo>
                  <a:cubicBezTo>
                    <a:pt x="1560" y="2620"/>
                    <a:pt x="1953" y="1405"/>
                    <a:pt x="2382" y="215"/>
                  </a:cubicBezTo>
                  <a:cubicBezTo>
                    <a:pt x="2418" y="143"/>
                    <a:pt x="2441" y="84"/>
                    <a:pt x="24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23"/>
            <p:cNvSpPr/>
            <p:nvPr/>
          </p:nvSpPr>
          <p:spPr>
            <a:xfrm>
              <a:off x="2471725" y="858275"/>
              <a:ext cx="52400" cy="257500"/>
            </a:xfrm>
            <a:custGeom>
              <a:rect b="b" l="l" r="r" t="t"/>
              <a:pathLst>
                <a:path extrusionOk="0" h="10300" w="2096">
                  <a:moveTo>
                    <a:pt x="2096" y="0"/>
                  </a:moveTo>
                  <a:lnTo>
                    <a:pt x="1786" y="405"/>
                  </a:lnTo>
                  <a:cubicBezTo>
                    <a:pt x="608" y="1870"/>
                    <a:pt x="24" y="3775"/>
                    <a:pt x="1" y="5656"/>
                  </a:cubicBezTo>
                  <a:cubicBezTo>
                    <a:pt x="24" y="7227"/>
                    <a:pt x="251" y="8823"/>
                    <a:pt x="834" y="10299"/>
                  </a:cubicBezTo>
                  <a:cubicBezTo>
                    <a:pt x="667" y="8978"/>
                    <a:pt x="679" y="7632"/>
                    <a:pt x="715" y="6323"/>
                  </a:cubicBezTo>
                  <a:cubicBezTo>
                    <a:pt x="763" y="4965"/>
                    <a:pt x="846" y="4418"/>
                    <a:pt x="1036" y="3322"/>
                  </a:cubicBezTo>
                  <a:cubicBezTo>
                    <a:pt x="1203" y="2489"/>
                    <a:pt x="1417" y="1655"/>
                    <a:pt x="1739" y="846"/>
                  </a:cubicBezTo>
                  <a:cubicBezTo>
                    <a:pt x="1846" y="560"/>
                    <a:pt x="1965" y="262"/>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23"/>
            <p:cNvSpPr/>
            <p:nvPr/>
          </p:nvSpPr>
          <p:spPr>
            <a:xfrm>
              <a:off x="2419925" y="894275"/>
              <a:ext cx="44075" cy="186975"/>
            </a:xfrm>
            <a:custGeom>
              <a:rect b="b" l="l" r="r" t="t"/>
              <a:pathLst>
                <a:path extrusionOk="0" h="7479" w="1763">
                  <a:moveTo>
                    <a:pt x="298" y="1"/>
                  </a:moveTo>
                  <a:cubicBezTo>
                    <a:pt x="275" y="120"/>
                    <a:pt x="251" y="227"/>
                    <a:pt x="239" y="346"/>
                  </a:cubicBezTo>
                  <a:cubicBezTo>
                    <a:pt x="1" y="1858"/>
                    <a:pt x="72" y="3418"/>
                    <a:pt x="537" y="4883"/>
                  </a:cubicBezTo>
                  <a:cubicBezTo>
                    <a:pt x="822" y="5787"/>
                    <a:pt x="1180" y="6716"/>
                    <a:pt x="1763" y="7478"/>
                  </a:cubicBezTo>
                  <a:cubicBezTo>
                    <a:pt x="1394" y="6466"/>
                    <a:pt x="1287" y="5359"/>
                    <a:pt x="1084" y="4287"/>
                  </a:cubicBezTo>
                  <a:cubicBezTo>
                    <a:pt x="834" y="2989"/>
                    <a:pt x="572" y="1704"/>
                    <a:pt x="358" y="406"/>
                  </a:cubicBezTo>
                  <a:cubicBezTo>
                    <a:pt x="334" y="251"/>
                    <a:pt x="310" y="156"/>
                    <a:pt x="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23"/>
            <p:cNvSpPr/>
            <p:nvPr/>
          </p:nvSpPr>
          <p:spPr>
            <a:xfrm>
              <a:off x="2359800" y="888325"/>
              <a:ext cx="59550" cy="147675"/>
            </a:xfrm>
            <a:custGeom>
              <a:rect b="b" l="l" r="r" t="t"/>
              <a:pathLst>
                <a:path extrusionOk="0" h="5907" w="2382">
                  <a:moveTo>
                    <a:pt x="1" y="1"/>
                  </a:moveTo>
                  <a:lnTo>
                    <a:pt x="1" y="1"/>
                  </a:lnTo>
                  <a:cubicBezTo>
                    <a:pt x="36" y="2358"/>
                    <a:pt x="810" y="4156"/>
                    <a:pt x="2382" y="5906"/>
                  </a:cubicBezTo>
                  <a:cubicBezTo>
                    <a:pt x="1394" y="3430"/>
                    <a:pt x="870" y="227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23"/>
            <p:cNvSpPr/>
            <p:nvPr/>
          </p:nvSpPr>
          <p:spPr>
            <a:xfrm>
              <a:off x="2777125" y="1335100"/>
              <a:ext cx="765000" cy="104225"/>
            </a:xfrm>
            <a:custGeom>
              <a:rect b="b" l="l" r="r" t="t"/>
              <a:pathLst>
                <a:path extrusionOk="0" h="4169" w="30600">
                  <a:moveTo>
                    <a:pt x="18700" y="0"/>
                  </a:moveTo>
                  <a:cubicBezTo>
                    <a:pt x="18634" y="0"/>
                    <a:pt x="18569" y="1"/>
                    <a:pt x="18503" y="1"/>
                  </a:cubicBezTo>
                  <a:cubicBezTo>
                    <a:pt x="16502" y="61"/>
                    <a:pt x="14538" y="465"/>
                    <a:pt x="12585" y="882"/>
                  </a:cubicBezTo>
                  <a:cubicBezTo>
                    <a:pt x="10466" y="1347"/>
                    <a:pt x="8347" y="1882"/>
                    <a:pt x="6227" y="2382"/>
                  </a:cubicBezTo>
                  <a:cubicBezTo>
                    <a:pt x="4481" y="2765"/>
                    <a:pt x="2879" y="3083"/>
                    <a:pt x="1137" y="3083"/>
                  </a:cubicBezTo>
                  <a:cubicBezTo>
                    <a:pt x="766" y="3083"/>
                    <a:pt x="388" y="3069"/>
                    <a:pt x="0" y="3037"/>
                  </a:cubicBezTo>
                  <a:lnTo>
                    <a:pt x="0" y="3037"/>
                  </a:lnTo>
                  <a:cubicBezTo>
                    <a:pt x="958" y="3297"/>
                    <a:pt x="1937" y="3380"/>
                    <a:pt x="2920" y="3380"/>
                  </a:cubicBezTo>
                  <a:cubicBezTo>
                    <a:pt x="3379" y="3380"/>
                    <a:pt x="3839" y="3361"/>
                    <a:pt x="4298" y="3335"/>
                  </a:cubicBezTo>
                  <a:cubicBezTo>
                    <a:pt x="6323" y="3216"/>
                    <a:pt x="8311" y="2716"/>
                    <a:pt x="10275" y="2239"/>
                  </a:cubicBezTo>
                  <a:cubicBezTo>
                    <a:pt x="12776" y="1656"/>
                    <a:pt x="15419" y="1037"/>
                    <a:pt x="17669" y="870"/>
                  </a:cubicBezTo>
                  <a:cubicBezTo>
                    <a:pt x="18093" y="848"/>
                    <a:pt x="18510" y="837"/>
                    <a:pt x="18922" y="837"/>
                  </a:cubicBezTo>
                  <a:cubicBezTo>
                    <a:pt x="21802" y="837"/>
                    <a:pt x="24408" y="1384"/>
                    <a:pt x="27242" y="2478"/>
                  </a:cubicBezTo>
                  <a:cubicBezTo>
                    <a:pt x="28040" y="2787"/>
                    <a:pt x="29349" y="3454"/>
                    <a:pt x="30349" y="4025"/>
                  </a:cubicBezTo>
                  <a:cubicBezTo>
                    <a:pt x="30433" y="4073"/>
                    <a:pt x="30516" y="4133"/>
                    <a:pt x="30599" y="4168"/>
                  </a:cubicBezTo>
                  <a:cubicBezTo>
                    <a:pt x="29897" y="3513"/>
                    <a:pt x="29159" y="2918"/>
                    <a:pt x="28349" y="2406"/>
                  </a:cubicBezTo>
                  <a:cubicBezTo>
                    <a:pt x="25592" y="619"/>
                    <a:pt x="22158" y="0"/>
                    <a:pt x="187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23"/>
            <p:cNvSpPr/>
            <p:nvPr/>
          </p:nvSpPr>
          <p:spPr>
            <a:xfrm>
              <a:off x="3089950" y="1282175"/>
              <a:ext cx="400075" cy="70825"/>
            </a:xfrm>
            <a:custGeom>
              <a:rect b="b" l="l" r="r" t="t"/>
              <a:pathLst>
                <a:path extrusionOk="0" h="2833" w="16003">
                  <a:moveTo>
                    <a:pt x="7184" y="1"/>
                  </a:moveTo>
                  <a:cubicBezTo>
                    <a:pt x="5668" y="1"/>
                    <a:pt x="4158" y="191"/>
                    <a:pt x="2739" y="582"/>
                  </a:cubicBezTo>
                  <a:cubicBezTo>
                    <a:pt x="1811" y="856"/>
                    <a:pt x="894" y="1201"/>
                    <a:pt x="1" y="1582"/>
                  </a:cubicBezTo>
                  <a:cubicBezTo>
                    <a:pt x="96" y="1570"/>
                    <a:pt x="167" y="1559"/>
                    <a:pt x="263" y="1547"/>
                  </a:cubicBezTo>
                  <a:cubicBezTo>
                    <a:pt x="1775" y="1308"/>
                    <a:pt x="2644" y="1142"/>
                    <a:pt x="4049" y="1035"/>
                  </a:cubicBezTo>
                  <a:cubicBezTo>
                    <a:pt x="4545" y="1022"/>
                    <a:pt x="5114" y="1013"/>
                    <a:pt x="5730" y="1013"/>
                  </a:cubicBezTo>
                  <a:cubicBezTo>
                    <a:pt x="9174" y="1013"/>
                    <a:pt x="14084" y="1297"/>
                    <a:pt x="16003" y="2832"/>
                  </a:cubicBezTo>
                  <a:cubicBezTo>
                    <a:pt x="15229" y="1856"/>
                    <a:pt x="14014" y="1356"/>
                    <a:pt x="12860" y="916"/>
                  </a:cubicBezTo>
                  <a:cubicBezTo>
                    <a:pt x="11080" y="314"/>
                    <a:pt x="9128"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23"/>
            <p:cNvSpPr/>
            <p:nvPr/>
          </p:nvSpPr>
          <p:spPr>
            <a:xfrm>
              <a:off x="3116450" y="1231300"/>
              <a:ext cx="328625" cy="44000"/>
            </a:xfrm>
            <a:custGeom>
              <a:rect b="b" l="l" r="r" t="t"/>
              <a:pathLst>
                <a:path extrusionOk="0" h="1760" w="13145">
                  <a:moveTo>
                    <a:pt x="6762" y="0"/>
                  </a:moveTo>
                  <a:cubicBezTo>
                    <a:pt x="4415" y="0"/>
                    <a:pt x="2042" y="606"/>
                    <a:pt x="0" y="1760"/>
                  </a:cubicBezTo>
                  <a:cubicBezTo>
                    <a:pt x="846" y="1474"/>
                    <a:pt x="1727" y="1331"/>
                    <a:pt x="2608" y="1212"/>
                  </a:cubicBezTo>
                  <a:cubicBezTo>
                    <a:pt x="3013" y="1153"/>
                    <a:pt x="4680" y="986"/>
                    <a:pt x="5596" y="986"/>
                  </a:cubicBezTo>
                  <a:cubicBezTo>
                    <a:pt x="5979" y="982"/>
                    <a:pt x="6360" y="977"/>
                    <a:pt x="6740" y="977"/>
                  </a:cubicBezTo>
                  <a:cubicBezTo>
                    <a:pt x="7366" y="977"/>
                    <a:pt x="7991" y="989"/>
                    <a:pt x="8621" y="1034"/>
                  </a:cubicBezTo>
                  <a:cubicBezTo>
                    <a:pt x="9704" y="1117"/>
                    <a:pt x="10776" y="1319"/>
                    <a:pt x="11823" y="1474"/>
                  </a:cubicBezTo>
                  <a:cubicBezTo>
                    <a:pt x="12264" y="1558"/>
                    <a:pt x="12716" y="1629"/>
                    <a:pt x="13145" y="1736"/>
                  </a:cubicBezTo>
                  <a:cubicBezTo>
                    <a:pt x="12859" y="1593"/>
                    <a:pt x="12562" y="1462"/>
                    <a:pt x="12276" y="1331"/>
                  </a:cubicBezTo>
                  <a:cubicBezTo>
                    <a:pt x="10823" y="688"/>
                    <a:pt x="9002" y="69"/>
                    <a:pt x="7275" y="10"/>
                  </a:cubicBezTo>
                  <a:cubicBezTo>
                    <a:pt x="7104" y="3"/>
                    <a:pt x="6933"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23"/>
            <p:cNvSpPr/>
            <p:nvPr/>
          </p:nvSpPr>
          <p:spPr>
            <a:xfrm>
              <a:off x="3296225" y="1219025"/>
              <a:ext cx="25" cy="25"/>
            </a:xfrm>
            <a:custGeom>
              <a:rect b="b" l="l" r="r" t="t"/>
              <a:pathLst>
                <a:path extrusionOk="0" h="1" w="1">
                  <a:moveTo>
                    <a:pt x="1" y="1"/>
                  </a:move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23"/>
            <p:cNvSpPr/>
            <p:nvPr/>
          </p:nvSpPr>
          <p:spPr>
            <a:xfrm>
              <a:off x="3281050" y="1203675"/>
              <a:ext cx="158675" cy="28775"/>
            </a:xfrm>
            <a:custGeom>
              <a:rect b="b" l="l" r="r" t="t"/>
              <a:pathLst>
                <a:path extrusionOk="0" h="1151" w="6347">
                  <a:moveTo>
                    <a:pt x="1653" y="1"/>
                  </a:moveTo>
                  <a:cubicBezTo>
                    <a:pt x="1043" y="1"/>
                    <a:pt x="474" y="77"/>
                    <a:pt x="1" y="258"/>
                  </a:cubicBezTo>
                  <a:cubicBezTo>
                    <a:pt x="49" y="256"/>
                    <a:pt x="97" y="255"/>
                    <a:pt x="145" y="255"/>
                  </a:cubicBezTo>
                  <a:cubicBezTo>
                    <a:pt x="1178" y="255"/>
                    <a:pt x="2190" y="610"/>
                    <a:pt x="3191" y="769"/>
                  </a:cubicBezTo>
                  <a:cubicBezTo>
                    <a:pt x="4239" y="948"/>
                    <a:pt x="5335" y="996"/>
                    <a:pt x="6347" y="1150"/>
                  </a:cubicBezTo>
                  <a:cubicBezTo>
                    <a:pt x="5235" y="560"/>
                    <a:pt x="3298" y="1"/>
                    <a:pt x="16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23"/>
            <p:cNvSpPr/>
            <p:nvPr/>
          </p:nvSpPr>
          <p:spPr>
            <a:xfrm>
              <a:off x="2768200" y="983000"/>
              <a:ext cx="177425" cy="308375"/>
            </a:xfrm>
            <a:custGeom>
              <a:rect b="b" l="l" r="r" t="t"/>
              <a:pathLst>
                <a:path extrusionOk="0" h="12335" w="7097">
                  <a:moveTo>
                    <a:pt x="1822" y="0"/>
                  </a:moveTo>
                  <a:lnTo>
                    <a:pt x="1822" y="0"/>
                  </a:lnTo>
                  <a:cubicBezTo>
                    <a:pt x="1798" y="24"/>
                    <a:pt x="1774" y="60"/>
                    <a:pt x="1762" y="71"/>
                  </a:cubicBezTo>
                  <a:cubicBezTo>
                    <a:pt x="1262" y="655"/>
                    <a:pt x="929" y="1334"/>
                    <a:pt x="715" y="2060"/>
                  </a:cubicBezTo>
                  <a:cubicBezTo>
                    <a:pt x="72" y="3870"/>
                    <a:pt x="0" y="5906"/>
                    <a:pt x="881" y="7644"/>
                  </a:cubicBezTo>
                  <a:cubicBezTo>
                    <a:pt x="1965" y="10156"/>
                    <a:pt x="4465" y="11787"/>
                    <a:pt x="7096" y="12335"/>
                  </a:cubicBezTo>
                  <a:cubicBezTo>
                    <a:pt x="4572" y="11287"/>
                    <a:pt x="2870" y="9823"/>
                    <a:pt x="1858" y="7572"/>
                  </a:cubicBezTo>
                  <a:cubicBezTo>
                    <a:pt x="1346" y="6501"/>
                    <a:pt x="869" y="5024"/>
                    <a:pt x="1024" y="3286"/>
                  </a:cubicBezTo>
                  <a:cubicBezTo>
                    <a:pt x="1131" y="2286"/>
                    <a:pt x="1191" y="1381"/>
                    <a:pt x="1619" y="417"/>
                  </a:cubicBezTo>
                  <a:cubicBezTo>
                    <a:pt x="1679" y="274"/>
                    <a:pt x="1738" y="131"/>
                    <a:pt x="1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23"/>
            <p:cNvSpPr/>
            <p:nvPr/>
          </p:nvSpPr>
          <p:spPr>
            <a:xfrm>
              <a:off x="2802725" y="988350"/>
              <a:ext cx="69975" cy="224150"/>
            </a:xfrm>
            <a:custGeom>
              <a:rect b="b" l="l" r="r" t="t"/>
              <a:pathLst>
                <a:path extrusionOk="0" h="8966" w="2799">
                  <a:moveTo>
                    <a:pt x="1489" y="0"/>
                  </a:moveTo>
                  <a:lnTo>
                    <a:pt x="1489" y="0"/>
                  </a:lnTo>
                  <a:cubicBezTo>
                    <a:pt x="0" y="2739"/>
                    <a:pt x="262" y="6215"/>
                    <a:pt x="2405" y="8549"/>
                  </a:cubicBezTo>
                  <a:cubicBezTo>
                    <a:pt x="2536" y="8692"/>
                    <a:pt x="2667" y="8835"/>
                    <a:pt x="2798" y="8966"/>
                  </a:cubicBezTo>
                  <a:cubicBezTo>
                    <a:pt x="2620" y="8692"/>
                    <a:pt x="2417" y="8311"/>
                    <a:pt x="2310" y="8073"/>
                  </a:cubicBezTo>
                  <a:cubicBezTo>
                    <a:pt x="1643" y="6287"/>
                    <a:pt x="1465" y="4989"/>
                    <a:pt x="1358" y="4025"/>
                  </a:cubicBezTo>
                  <a:cubicBezTo>
                    <a:pt x="1215" y="2655"/>
                    <a:pt x="1239" y="1286"/>
                    <a:pt x="1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23"/>
            <p:cNvSpPr/>
            <p:nvPr/>
          </p:nvSpPr>
          <p:spPr>
            <a:xfrm>
              <a:off x="2861950" y="1005900"/>
              <a:ext cx="23550" cy="116425"/>
            </a:xfrm>
            <a:custGeom>
              <a:rect b="b" l="l" r="r" t="t"/>
              <a:pathLst>
                <a:path extrusionOk="0" h="4657" w="942">
                  <a:moveTo>
                    <a:pt x="584" y="1"/>
                  </a:moveTo>
                  <a:lnTo>
                    <a:pt x="584" y="1"/>
                  </a:lnTo>
                  <a:cubicBezTo>
                    <a:pt x="1" y="1430"/>
                    <a:pt x="24" y="3108"/>
                    <a:pt x="822" y="4454"/>
                  </a:cubicBezTo>
                  <a:cubicBezTo>
                    <a:pt x="858" y="4525"/>
                    <a:pt x="894" y="4597"/>
                    <a:pt x="941" y="4656"/>
                  </a:cubicBezTo>
                  <a:cubicBezTo>
                    <a:pt x="894" y="4525"/>
                    <a:pt x="870" y="4394"/>
                    <a:pt x="834" y="4275"/>
                  </a:cubicBezTo>
                  <a:cubicBezTo>
                    <a:pt x="715" y="3751"/>
                    <a:pt x="727" y="3275"/>
                    <a:pt x="691" y="2692"/>
                  </a:cubicBezTo>
                  <a:cubicBezTo>
                    <a:pt x="608" y="1799"/>
                    <a:pt x="548" y="894"/>
                    <a:pt x="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23"/>
            <p:cNvSpPr/>
            <p:nvPr/>
          </p:nvSpPr>
          <p:spPr>
            <a:xfrm>
              <a:off x="2911375" y="1047275"/>
              <a:ext cx="2400" cy="5100"/>
            </a:xfrm>
            <a:custGeom>
              <a:rect b="b" l="l" r="r" t="t"/>
              <a:pathLst>
                <a:path extrusionOk="0" h="204" w="96">
                  <a:moveTo>
                    <a:pt x="0" y="1"/>
                  </a:moveTo>
                  <a:lnTo>
                    <a:pt x="0" y="1"/>
                  </a:lnTo>
                  <a:cubicBezTo>
                    <a:pt x="24" y="72"/>
                    <a:pt x="48" y="144"/>
                    <a:pt x="95" y="203"/>
                  </a:cubicBezTo>
                  <a:cubicBezTo>
                    <a:pt x="83" y="132"/>
                    <a:pt x="48" y="7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23"/>
            <p:cNvSpPr/>
            <p:nvPr/>
          </p:nvSpPr>
          <p:spPr>
            <a:xfrm>
              <a:off x="2640800" y="864825"/>
              <a:ext cx="279825" cy="186650"/>
            </a:xfrm>
            <a:custGeom>
              <a:rect b="b" l="l" r="r" t="t"/>
              <a:pathLst>
                <a:path extrusionOk="0" h="7466" w="11193">
                  <a:moveTo>
                    <a:pt x="11192" y="0"/>
                  </a:moveTo>
                  <a:cubicBezTo>
                    <a:pt x="10287" y="36"/>
                    <a:pt x="9382" y="107"/>
                    <a:pt x="8489" y="238"/>
                  </a:cubicBezTo>
                  <a:cubicBezTo>
                    <a:pt x="6049" y="596"/>
                    <a:pt x="3596" y="1608"/>
                    <a:pt x="2012" y="3560"/>
                  </a:cubicBezTo>
                  <a:cubicBezTo>
                    <a:pt x="1453" y="4251"/>
                    <a:pt x="953" y="4989"/>
                    <a:pt x="584" y="5799"/>
                  </a:cubicBezTo>
                  <a:cubicBezTo>
                    <a:pt x="346" y="6287"/>
                    <a:pt x="107" y="6834"/>
                    <a:pt x="0" y="7465"/>
                  </a:cubicBezTo>
                  <a:cubicBezTo>
                    <a:pt x="143" y="7049"/>
                    <a:pt x="488" y="6489"/>
                    <a:pt x="679" y="6227"/>
                  </a:cubicBezTo>
                  <a:cubicBezTo>
                    <a:pt x="1084" y="5680"/>
                    <a:pt x="1393" y="5275"/>
                    <a:pt x="1905" y="4739"/>
                  </a:cubicBezTo>
                  <a:cubicBezTo>
                    <a:pt x="3239" y="3274"/>
                    <a:pt x="5215" y="2167"/>
                    <a:pt x="6954" y="1417"/>
                  </a:cubicBezTo>
                  <a:cubicBezTo>
                    <a:pt x="8263" y="881"/>
                    <a:pt x="9621" y="441"/>
                    <a:pt x="10990" y="48"/>
                  </a:cubicBezTo>
                  <a:cubicBezTo>
                    <a:pt x="11061" y="36"/>
                    <a:pt x="11121" y="24"/>
                    <a:pt x="11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23"/>
            <p:cNvSpPr/>
            <p:nvPr/>
          </p:nvSpPr>
          <p:spPr>
            <a:xfrm>
              <a:off x="2655075" y="843675"/>
              <a:ext cx="157800" cy="120875"/>
            </a:xfrm>
            <a:custGeom>
              <a:rect b="b" l="l" r="r" t="t"/>
              <a:pathLst>
                <a:path extrusionOk="0" h="4835" w="6312">
                  <a:moveTo>
                    <a:pt x="6311" y="1"/>
                  </a:moveTo>
                  <a:lnTo>
                    <a:pt x="6311" y="1"/>
                  </a:lnTo>
                  <a:cubicBezTo>
                    <a:pt x="6121" y="49"/>
                    <a:pt x="5930" y="108"/>
                    <a:pt x="5728" y="156"/>
                  </a:cubicBezTo>
                  <a:cubicBezTo>
                    <a:pt x="3013" y="870"/>
                    <a:pt x="929" y="2037"/>
                    <a:pt x="1" y="4835"/>
                  </a:cubicBezTo>
                  <a:cubicBezTo>
                    <a:pt x="1489" y="2704"/>
                    <a:pt x="3287" y="1894"/>
                    <a:pt x="5525" y="430"/>
                  </a:cubicBezTo>
                  <a:cubicBezTo>
                    <a:pt x="5775" y="275"/>
                    <a:pt x="6049" y="132"/>
                    <a:pt x="6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23"/>
            <p:cNvSpPr/>
            <p:nvPr/>
          </p:nvSpPr>
          <p:spPr>
            <a:xfrm>
              <a:off x="2850050" y="915225"/>
              <a:ext cx="206300" cy="63325"/>
            </a:xfrm>
            <a:custGeom>
              <a:rect b="b" l="l" r="r" t="t"/>
              <a:pathLst>
                <a:path extrusionOk="0" h="2533" w="8252">
                  <a:moveTo>
                    <a:pt x="4405" y="1"/>
                  </a:moveTo>
                  <a:cubicBezTo>
                    <a:pt x="3968" y="1"/>
                    <a:pt x="3533" y="48"/>
                    <a:pt x="3108" y="151"/>
                  </a:cubicBezTo>
                  <a:cubicBezTo>
                    <a:pt x="1834" y="508"/>
                    <a:pt x="548" y="1282"/>
                    <a:pt x="0" y="2532"/>
                  </a:cubicBezTo>
                  <a:cubicBezTo>
                    <a:pt x="1322" y="1056"/>
                    <a:pt x="3406" y="782"/>
                    <a:pt x="4763" y="758"/>
                  </a:cubicBezTo>
                  <a:cubicBezTo>
                    <a:pt x="4943" y="753"/>
                    <a:pt x="5110" y="751"/>
                    <a:pt x="5266" y="751"/>
                  </a:cubicBezTo>
                  <a:cubicBezTo>
                    <a:pt x="6230" y="751"/>
                    <a:pt x="6814" y="843"/>
                    <a:pt x="7716" y="997"/>
                  </a:cubicBezTo>
                  <a:lnTo>
                    <a:pt x="8251" y="1080"/>
                  </a:lnTo>
                  <a:cubicBezTo>
                    <a:pt x="7739" y="818"/>
                    <a:pt x="7216" y="592"/>
                    <a:pt x="6680" y="401"/>
                  </a:cubicBezTo>
                  <a:cubicBezTo>
                    <a:pt x="5956" y="150"/>
                    <a:pt x="5179" y="1"/>
                    <a:pt x="4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23"/>
            <p:cNvSpPr/>
            <p:nvPr/>
          </p:nvSpPr>
          <p:spPr>
            <a:xfrm>
              <a:off x="2884575" y="954850"/>
              <a:ext cx="83075" cy="34125"/>
            </a:xfrm>
            <a:custGeom>
              <a:rect b="b" l="l" r="r" t="t"/>
              <a:pathLst>
                <a:path extrusionOk="0" h="1365" w="3323">
                  <a:moveTo>
                    <a:pt x="2575" y="0"/>
                  </a:moveTo>
                  <a:cubicBezTo>
                    <a:pt x="1550" y="0"/>
                    <a:pt x="444" y="383"/>
                    <a:pt x="0" y="1364"/>
                  </a:cubicBezTo>
                  <a:cubicBezTo>
                    <a:pt x="679" y="686"/>
                    <a:pt x="1584" y="507"/>
                    <a:pt x="2548" y="245"/>
                  </a:cubicBezTo>
                  <a:cubicBezTo>
                    <a:pt x="2798" y="174"/>
                    <a:pt x="3072" y="126"/>
                    <a:pt x="3322" y="66"/>
                  </a:cubicBezTo>
                  <a:lnTo>
                    <a:pt x="2965" y="19"/>
                  </a:lnTo>
                  <a:cubicBezTo>
                    <a:pt x="2838" y="7"/>
                    <a:pt x="2707" y="0"/>
                    <a:pt x="25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23"/>
            <p:cNvSpPr/>
            <p:nvPr/>
          </p:nvSpPr>
          <p:spPr>
            <a:xfrm>
              <a:off x="2832475" y="881875"/>
              <a:ext cx="185775" cy="46975"/>
            </a:xfrm>
            <a:custGeom>
              <a:rect b="b" l="l" r="r" t="t"/>
              <a:pathLst>
                <a:path extrusionOk="0" h="1879" w="7431">
                  <a:moveTo>
                    <a:pt x="4627" y="1"/>
                  </a:moveTo>
                  <a:cubicBezTo>
                    <a:pt x="3893" y="1"/>
                    <a:pt x="3161" y="115"/>
                    <a:pt x="2465" y="366"/>
                  </a:cubicBezTo>
                  <a:cubicBezTo>
                    <a:pt x="1573" y="711"/>
                    <a:pt x="691" y="1199"/>
                    <a:pt x="1" y="1878"/>
                  </a:cubicBezTo>
                  <a:cubicBezTo>
                    <a:pt x="691" y="1509"/>
                    <a:pt x="1477" y="1283"/>
                    <a:pt x="2251" y="1045"/>
                  </a:cubicBezTo>
                  <a:cubicBezTo>
                    <a:pt x="3781" y="645"/>
                    <a:pt x="4950" y="508"/>
                    <a:pt x="6472" y="508"/>
                  </a:cubicBezTo>
                  <a:cubicBezTo>
                    <a:pt x="6537" y="508"/>
                    <a:pt x="6602" y="508"/>
                    <a:pt x="6668" y="509"/>
                  </a:cubicBezTo>
                  <a:cubicBezTo>
                    <a:pt x="6930" y="509"/>
                    <a:pt x="7180" y="509"/>
                    <a:pt x="7430" y="545"/>
                  </a:cubicBezTo>
                  <a:cubicBezTo>
                    <a:pt x="7288" y="485"/>
                    <a:pt x="7133" y="426"/>
                    <a:pt x="6990" y="378"/>
                  </a:cubicBezTo>
                  <a:cubicBezTo>
                    <a:pt x="6227" y="136"/>
                    <a:pt x="5425" y="1"/>
                    <a:pt x="4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23"/>
            <p:cNvSpPr/>
            <p:nvPr/>
          </p:nvSpPr>
          <p:spPr>
            <a:xfrm>
              <a:off x="1190325" y="3808050"/>
              <a:ext cx="499175" cy="317600"/>
            </a:xfrm>
            <a:custGeom>
              <a:rect b="b" l="l" r="r" t="t"/>
              <a:pathLst>
                <a:path extrusionOk="0" h="12704" w="19967">
                  <a:moveTo>
                    <a:pt x="0" y="0"/>
                  </a:moveTo>
                  <a:cubicBezTo>
                    <a:pt x="441" y="488"/>
                    <a:pt x="857" y="976"/>
                    <a:pt x="1298" y="1476"/>
                  </a:cubicBezTo>
                  <a:cubicBezTo>
                    <a:pt x="3393" y="3881"/>
                    <a:pt x="5882" y="5941"/>
                    <a:pt x="8537" y="7703"/>
                  </a:cubicBezTo>
                  <a:cubicBezTo>
                    <a:pt x="10109" y="8763"/>
                    <a:pt x="11692" y="9775"/>
                    <a:pt x="13395" y="10597"/>
                  </a:cubicBezTo>
                  <a:cubicBezTo>
                    <a:pt x="15490" y="11549"/>
                    <a:pt x="17693" y="12323"/>
                    <a:pt x="19967" y="12704"/>
                  </a:cubicBezTo>
                  <a:cubicBezTo>
                    <a:pt x="18395" y="12168"/>
                    <a:pt x="17050" y="11549"/>
                    <a:pt x="15538" y="10799"/>
                  </a:cubicBezTo>
                  <a:cubicBezTo>
                    <a:pt x="13692" y="9894"/>
                    <a:pt x="11894" y="8894"/>
                    <a:pt x="10192" y="7739"/>
                  </a:cubicBezTo>
                  <a:cubicBezTo>
                    <a:pt x="7311" y="5834"/>
                    <a:pt x="5084" y="3941"/>
                    <a:pt x="2310" y="1786"/>
                  </a:cubicBezTo>
                  <a:cubicBezTo>
                    <a:pt x="1834" y="1417"/>
                    <a:pt x="1238" y="1000"/>
                    <a:pt x="619" y="524"/>
                  </a:cubicBezTo>
                  <a:cubicBezTo>
                    <a:pt x="417" y="357"/>
                    <a:pt x="203" y="17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23"/>
            <p:cNvSpPr/>
            <p:nvPr/>
          </p:nvSpPr>
          <p:spPr>
            <a:xfrm>
              <a:off x="1093875" y="3797625"/>
              <a:ext cx="591775" cy="389050"/>
            </a:xfrm>
            <a:custGeom>
              <a:rect b="b" l="l" r="r" t="t"/>
              <a:pathLst>
                <a:path extrusionOk="0" h="15562" w="23671">
                  <a:moveTo>
                    <a:pt x="0" y="0"/>
                  </a:moveTo>
                  <a:cubicBezTo>
                    <a:pt x="703" y="917"/>
                    <a:pt x="1417" y="1846"/>
                    <a:pt x="2191" y="2727"/>
                  </a:cubicBezTo>
                  <a:cubicBezTo>
                    <a:pt x="4418" y="5310"/>
                    <a:pt x="7025" y="7525"/>
                    <a:pt x="9823" y="9490"/>
                  </a:cubicBezTo>
                  <a:cubicBezTo>
                    <a:pt x="11919" y="11002"/>
                    <a:pt x="14145" y="12371"/>
                    <a:pt x="16526" y="13407"/>
                  </a:cubicBezTo>
                  <a:cubicBezTo>
                    <a:pt x="18812" y="14371"/>
                    <a:pt x="21206" y="15145"/>
                    <a:pt x="23670" y="15562"/>
                  </a:cubicBezTo>
                  <a:cubicBezTo>
                    <a:pt x="21789" y="15002"/>
                    <a:pt x="20051" y="14276"/>
                    <a:pt x="18384" y="13538"/>
                  </a:cubicBezTo>
                  <a:cubicBezTo>
                    <a:pt x="16645" y="12764"/>
                    <a:pt x="14931" y="11930"/>
                    <a:pt x="13312" y="10918"/>
                  </a:cubicBezTo>
                  <a:cubicBezTo>
                    <a:pt x="11145" y="9573"/>
                    <a:pt x="9275" y="8168"/>
                    <a:pt x="7490" y="6680"/>
                  </a:cubicBezTo>
                  <a:cubicBezTo>
                    <a:pt x="6073" y="5501"/>
                    <a:pt x="4763" y="4239"/>
                    <a:pt x="3394" y="3024"/>
                  </a:cubicBezTo>
                  <a:cubicBezTo>
                    <a:pt x="2322" y="2036"/>
                    <a:pt x="1179" y="1131"/>
                    <a:pt x="131" y="119"/>
                  </a:cubicBezTo>
                  <a:cubicBezTo>
                    <a:pt x="96" y="84"/>
                    <a:pt x="48" y="4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23"/>
            <p:cNvSpPr/>
            <p:nvPr/>
          </p:nvSpPr>
          <p:spPr>
            <a:xfrm>
              <a:off x="1018275" y="3808325"/>
              <a:ext cx="547100" cy="418550"/>
            </a:xfrm>
            <a:custGeom>
              <a:rect b="b" l="l" r="r" t="t"/>
              <a:pathLst>
                <a:path extrusionOk="0" h="16742" w="21884">
                  <a:moveTo>
                    <a:pt x="0" y="1"/>
                  </a:moveTo>
                  <a:lnTo>
                    <a:pt x="0" y="1"/>
                  </a:lnTo>
                  <a:cubicBezTo>
                    <a:pt x="27" y="43"/>
                    <a:pt x="58" y="84"/>
                    <a:pt x="92" y="124"/>
                  </a:cubicBezTo>
                  <a:lnTo>
                    <a:pt x="92" y="124"/>
                  </a:lnTo>
                  <a:cubicBezTo>
                    <a:pt x="62" y="83"/>
                    <a:pt x="31" y="42"/>
                    <a:pt x="0" y="1"/>
                  </a:cubicBezTo>
                  <a:close/>
                  <a:moveTo>
                    <a:pt x="92" y="124"/>
                  </a:moveTo>
                  <a:lnTo>
                    <a:pt x="92" y="124"/>
                  </a:lnTo>
                  <a:cubicBezTo>
                    <a:pt x="711" y="954"/>
                    <a:pt x="1281" y="1801"/>
                    <a:pt x="1905" y="2573"/>
                  </a:cubicBezTo>
                  <a:cubicBezTo>
                    <a:pt x="4287" y="5633"/>
                    <a:pt x="7204" y="8228"/>
                    <a:pt x="10275" y="10597"/>
                  </a:cubicBezTo>
                  <a:cubicBezTo>
                    <a:pt x="12359" y="12181"/>
                    <a:pt x="14538" y="13645"/>
                    <a:pt x="16883" y="14824"/>
                  </a:cubicBezTo>
                  <a:cubicBezTo>
                    <a:pt x="18479" y="15610"/>
                    <a:pt x="20169" y="16229"/>
                    <a:pt x="21884" y="16741"/>
                  </a:cubicBezTo>
                  <a:cubicBezTo>
                    <a:pt x="17883" y="14872"/>
                    <a:pt x="14050" y="12610"/>
                    <a:pt x="10537" y="9919"/>
                  </a:cubicBezTo>
                  <a:cubicBezTo>
                    <a:pt x="9513" y="9121"/>
                    <a:pt x="7727" y="7621"/>
                    <a:pt x="6549" y="6490"/>
                  </a:cubicBezTo>
                  <a:cubicBezTo>
                    <a:pt x="5263" y="5275"/>
                    <a:pt x="4025" y="3990"/>
                    <a:pt x="2763" y="2751"/>
                  </a:cubicBezTo>
                  <a:cubicBezTo>
                    <a:pt x="1905" y="1918"/>
                    <a:pt x="1072" y="1108"/>
                    <a:pt x="227" y="275"/>
                  </a:cubicBezTo>
                  <a:cubicBezTo>
                    <a:pt x="180" y="222"/>
                    <a:pt x="134" y="173"/>
                    <a:pt x="92" y="12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23"/>
            <p:cNvSpPr/>
            <p:nvPr/>
          </p:nvSpPr>
          <p:spPr>
            <a:xfrm>
              <a:off x="1061425" y="3971150"/>
              <a:ext cx="462000" cy="314950"/>
            </a:xfrm>
            <a:custGeom>
              <a:rect b="b" l="l" r="r" t="t"/>
              <a:pathLst>
                <a:path extrusionOk="0" h="12598" w="18480">
                  <a:moveTo>
                    <a:pt x="1" y="1"/>
                  </a:moveTo>
                  <a:cubicBezTo>
                    <a:pt x="36" y="36"/>
                    <a:pt x="60" y="84"/>
                    <a:pt x="96" y="108"/>
                  </a:cubicBezTo>
                  <a:cubicBezTo>
                    <a:pt x="596" y="691"/>
                    <a:pt x="1120" y="1275"/>
                    <a:pt x="1644" y="1834"/>
                  </a:cubicBezTo>
                  <a:cubicBezTo>
                    <a:pt x="2656" y="2941"/>
                    <a:pt x="3680" y="4037"/>
                    <a:pt x="4799" y="5037"/>
                  </a:cubicBezTo>
                  <a:cubicBezTo>
                    <a:pt x="5835" y="5942"/>
                    <a:pt x="6966" y="6763"/>
                    <a:pt x="8085" y="7585"/>
                  </a:cubicBezTo>
                  <a:cubicBezTo>
                    <a:pt x="11193" y="9859"/>
                    <a:pt x="14681" y="11716"/>
                    <a:pt x="18479" y="12597"/>
                  </a:cubicBezTo>
                  <a:cubicBezTo>
                    <a:pt x="16348" y="11728"/>
                    <a:pt x="14348" y="10561"/>
                    <a:pt x="12383" y="9371"/>
                  </a:cubicBezTo>
                  <a:cubicBezTo>
                    <a:pt x="8668" y="7168"/>
                    <a:pt x="5716" y="4775"/>
                    <a:pt x="2465" y="2072"/>
                  </a:cubicBezTo>
                  <a:cubicBezTo>
                    <a:pt x="1668" y="1417"/>
                    <a:pt x="870" y="763"/>
                    <a:pt x="96" y="84"/>
                  </a:cubicBezTo>
                  <a:cubicBezTo>
                    <a:pt x="60" y="48"/>
                    <a:pt x="36" y="3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23"/>
            <p:cNvSpPr/>
            <p:nvPr/>
          </p:nvSpPr>
          <p:spPr>
            <a:xfrm>
              <a:off x="1205200" y="4175350"/>
              <a:ext cx="488175" cy="243500"/>
            </a:xfrm>
            <a:custGeom>
              <a:rect b="b" l="l" r="r" t="t"/>
              <a:pathLst>
                <a:path extrusionOk="0" h="9740" w="19527">
                  <a:moveTo>
                    <a:pt x="0" y="0"/>
                  </a:moveTo>
                  <a:lnTo>
                    <a:pt x="0" y="0"/>
                  </a:lnTo>
                  <a:cubicBezTo>
                    <a:pt x="655" y="560"/>
                    <a:pt x="1322" y="1143"/>
                    <a:pt x="1989" y="1703"/>
                  </a:cubicBezTo>
                  <a:cubicBezTo>
                    <a:pt x="4132" y="3644"/>
                    <a:pt x="6573" y="5215"/>
                    <a:pt x="9144" y="6513"/>
                  </a:cubicBezTo>
                  <a:cubicBezTo>
                    <a:pt x="11133" y="7525"/>
                    <a:pt x="13169" y="8418"/>
                    <a:pt x="15324" y="9013"/>
                  </a:cubicBezTo>
                  <a:cubicBezTo>
                    <a:pt x="16693" y="9418"/>
                    <a:pt x="18098" y="9704"/>
                    <a:pt x="19527" y="9740"/>
                  </a:cubicBezTo>
                  <a:cubicBezTo>
                    <a:pt x="17395" y="9347"/>
                    <a:pt x="15145" y="8347"/>
                    <a:pt x="13419" y="7632"/>
                  </a:cubicBezTo>
                  <a:cubicBezTo>
                    <a:pt x="12097" y="7061"/>
                    <a:pt x="9787" y="5989"/>
                    <a:pt x="8228" y="5096"/>
                  </a:cubicBezTo>
                  <a:cubicBezTo>
                    <a:pt x="6430" y="4084"/>
                    <a:pt x="4703" y="2953"/>
                    <a:pt x="2941" y="1858"/>
                  </a:cubicBezTo>
                  <a:cubicBezTo>
                    <a:pt x="1989" y="1274"/>
                    <a:pt x="1060" y="679"/>
                    <a:pt x="131" y="72"/>
                  </a:cubicBezTo>
                  <a:cubicBezTo>
                    <a:pt x="84" y="36"/>
                    <a:pt x="24"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23"/>
            <p:cNvSpPr/>
            <p:nvPr/>
          </p:nvSpPr>
          <p:spPr>
            <a:xfrm>
              <a:off x="1184350" y="4256000"/>
              <a:ext cx="406325" cy="218800"/>
            </a:xfrm>
            <a:custGeom>
              <a:rect b="b" l="l" r="r" t="t"/>
              <a:pathLst>
                <a:path extrusionOk="0" h="8752" w="16253">
                  <a:moveTo>
                    <a:pt x="1" y="1"/>
                  </a:moveTo>
                  <a:cubicBezTo>
                    <a:pt x="322" y="287"/>
                    <a:pt x="656" y="560"/>
                    <a:pt x="965" y="858"/>
                  </a:cubicBezTo>
                  <a:cubicBezTo>
                    <a:pt x="3811" y="3597"/>
                    <a:pt x="7097" y="5906"/>
                    <a:pt x="10788" y="7371"/>
                  </a:cubicBezTo>
                  <a:cubicBezTo>
                    <a:pt x="12562" y="8026"/>
                    <a:pt x="14384" y="8478"/>
                    <a:pt x="16253" y="8752"/>
                  </a:cubicBezTo>
                  <a:cubicBezTo>
                    <a:pt x="13574" y="7811"/>
                    <a:pt x="11038" y="6609"/>
                    <a:pt x="8371" y="5132"/>
                  </a:cubicBezTo>
                  <a:cubicBezTo>
                    <a:pt x="6037" y="3823"/>
                    <a:pt x="3823" y="2287"/>
                    <a:pt x="1501" y="941"/>
                  </a:cubicBezTo>
                  <a:cubicBezTo>
                    <a:pt x="1001" y="644"/>
                    <a:pt x="489" y="32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23"/>
            <p:cNvSpPr/>
            <p:nvPr/>
          </p:nvSpPr>
          <p:spPr>
            <a:xfrm>
              <a:off x="1205800" y="4354525"/>
              <a:ext cx="292625" cy="175050"/>
            </a:xfrm>
            <a:custGeom>
              <a:rect b="b" l="l" r="r" t="t"/>
              <a:pathLst>
                <a:path extrusionOk="0" h="7002" w="11705">
                  <a:moveTo>
                    <a:pt x="0" y="1"/>
                  </a:moveTo>
                  <a:lnTo>
                    <a:pt x="0" y="1"/>
                  </a:lnTo>
                  <a:cubicBezTo>
                    <a:pt x="167" y="156"/>
                    <a:pt x="310" y="310"/>
                    <a:pt x="476" y="465"/>
                  </a:cubicBezTo>
                  <a:cubicBezTo>
                    <a:pt x="3620" y="3573"/>
                    <a:pt x="7358" y="5918"/>
                    <a:pt x="11704" y="7002"/>
                  </a:cubicBezTo>
                  <a:cubicBezTo>
                    <a:pt x="9478" y="6002"/>
                    <a:pt x="7442" y="4656"/>
                    <a:pt x="5394" y="3347"/>
                  </a:cubicBezTo>
                  <a:cubicBezTo>
                    <a:pt x="3894" y="2382"/>
                    <a:pt x="2310" y="1501"/>
                    <a:pt x="786" y="549"/>
                  </a:cubicBezTo>
                  <a:cubicBezTo>
                    <a:pt x="524" y="370"/>
                    <a:pt x="262" y="1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23"/>
            <p:cNvSpPr/>
            <p:nvPr/>
          </p:nvSpPr>
          <p:spPr>
            <a:xfrm>
              <a:off x="1203400" y="4426875"/>
              <a:ext cx="206900" cy="134850"/>
            </a:xfrm>
            <a:custGeom>
              <a:rect b="b" l="l" r="r" t="t"/>
              <a:pathLst>
                <a:path extrusionOk="0" h="5394" w="8276">
                  <a:moveTo>
                    <a:pt x="1" y="0"/>
                  </a:moveTo>
                  <a:lnTo>
                    <a:pt x="1" y="0"/>
                  </a:lnTo>
                  <a:cubicBezTo>
                    <a:pt x="84" y="95"/>
                    <a:pt x="191" y="214"/>
                    <a:pt x="275" y="322"/>
                  </a:cubicBezTo>
                  <a:cubicBezTo>
                    <a:pt x="2370" y="2750"/>
                    <a:pt x="5180" y="4536"/>
                    <a:pt x="8276" y="5394"/>
                  </a:cubicBezTo>
                  <a:cubicBezTo>
                    <a:pt x="6883" y="4703"/>
                    <a:pt x="5609" y="3810"/>
                    <a:pt x="4311" y="2953"/>
                  </a:cubicBezTo>
                  <a:cubicBezTo>
                    <a:pt x="3097" y="2203"/>
                    <a:pt x="1739" y="1393"/>
                    <a:pt x="668" y="548"/>
                  </a:cubicBezTo>
                  <a:cubicBezTo>
                    <a:pt x="442" y="381"/>
                    <a:pt x="215"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23"/>
            <p:cNvSpPr/>
            <p:nvPr/>
          </p:nvSpPr>
          <p:spPr>
            <a:xfrm>
              <a:off x="931050" y="4494725"/>
              <a:ext cx="447400" cy="255725"/>
            </a:xfrm>
            <a:custGeom>
              <a:rect b="b" l="l" r="r" t="t"/>
              <a:pathLst>
                <a:path extrusionOk="0" h="10229" w="17896">
                  <a:moveTo>
                    <a:pt x="1" y="1"/>
                  </a:moveTo>
                  <a:lnTo>
                    <a:pt x="1" y="1"/>
                  </a:lnTo>
                  <a:cubicBezTo>
                    <a:pt x="251" y="263"/>
                    <a:pt x="513" y="513"/>
                    <a:pt x="787" y="763"/>
                  </a:cubicBezTo>
                  <a:cubicBezTo>
                    <a:pt x="2215" y="2120"/>
                    <a:pt x="3608" y="3537"/>
                    <a:pt x="5216" y="4692"/>
                  </a:cubicBezTo>
                  <a:cubicBezTo>
                    <a:pt x="6906" y="5894"/>
                    <a:pt x="8716" y="6942"/>
                    <a:pt x="10574" y="7871"/>
                  </a:cubicBezTo>
                  <a:cubicBezTo>
                    <a:pt x="12895" y="8978"/>
                    <a:pt x="15372" y="9776"/>
                    <a:pt x="17896" y="10228"/>
                  </a:cubicBezTo>
                  <a:cubicBezTo>
                    <a:pt x="16098" y="9573"/>
                    <a:pt x="14503" y="8811"/>
                    <a:pt x="12764" y="7918"/>
                  </a:cubicBezTo>
                  <a:cubicBezTo>
                    <a:pt x="11157" y="7097"/>
                    <a:pt x="9561" y="6251"/>
                    <a:pt x="8037" y="5323"/>
                  </a:cubicBezTo>
                  <a:cubicBezTo>
                    <a:pt x="5799" y="3930"/>
                    <a:pt x="3668" y="2394"/>
                    <a:pt x="1441" y="1013"/>
                  </a:cubicBezTo>
                  <a:cubicBezTo>
                    <a:pt x="953" y="691"/>
                    <a:pt x="453" y="34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23"/>
            <p:cNvSpPr/>
            <p:nvPr/>
          </p:nvSpPr>
          <p:spPr>
            <a:xfrm>
              <a:off x="943850" y="4610525"/>
              <a:ext cx="337575" cy="174450"/>
            </a:xfrm>
            <a:custGeom>
              <a:rect b="b" l="l" r="r" t="t"/>
              <a:pathLst>
                <a:path extrusionOk="0" h="6978" w="13503">
                  <a:moveTo>
                    <a:pt x="1" y="0"/>
                  </a:moveTo>
                  <a:lnTo>
                    <a:pt x="1" y="0"/>
                  </a:lnTo>
                  <a:cubicBezTo>
                    <a:pt x="203" y="191"/>
                    <a:pt x="394" y="369"/>
                    <a:pt x="584" y="548"/>
                  </a:cubicBezTo>
                  <a:cubicBezTo>
                    <a:pt x="2251" y="2084"/>
                    <a:pt x="3906" y="3274"/>
                    <a:pt x="6061" y="4453"/>
                  </a:cubicBezTo>
                  <a:cubicBezTo>
                    <a:pt x="8418" y="5596"/>
                    <a:pt x="10943" y="6430"/>
                    <a:pt x="13502" y="6977"/>
                  </a:cubicBezTo>
                  <a:cubicBezTo>
                    <a:pt x="10704" y="5822"/>
                    <a:pt x="7942" y="4310"/>
                    <a:pt x="5216" y="2893"/>
                  </a:cubicBezTo>
                  <a:cubicBezTo>
                    <a:pt x="3739" y="2060"/>
                    <a:pt x="2203" y="1369"/>
                    <a:pt x="763" y="512"/>
                  </a:cubicBezTo>
                  <a:cubicBezTo>
                    <a:pt x="501" y="345"/>
                    <a:pt x="239"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23"/>
            <p:cNvSpPr/>
            <p:nvPr/>
          </p:nvSpPr>
          <p:spPr>
            <a:xfrm>
              <a:off x="906350" y="4677800"/>
              <a:ext cx="224450" cy="113125"/>
            </a:xfrm>
            <a:custGeom>
              <a:rect b="b" l="l" r="r" t="t"/>
              <a:pathLst>
                <a:path extrusionOk="0" h="4525" w="8978">
                  <a:moveTo>
                    <a:pt x="1" y="0"/>
                  </a:moveTo>
                  <a:lnTo>
                    <a:pt x="1" y="0"/>
                  </a:lnTo>
                  <a:cubicBezTo>
                    <a:pt x="132" y="107"/>
                    <a:pt x="262" y="226"/>
                    <a:pt x="405" y="333"/>
                  </a:cubicBezTo>
                  <a:cubicBezTo>
                    <a:pt x="1536" y="1203"/>
                    <a:pt x="2751" y="2119"/>
                    <a:pt x="4061" y="2834"/>
                  </a:cubicBezTo>
                  <a:cubicBezTo>
                    <a:pt x="5596" y="3620"/>
                    <a:pt x="7263" y="4227"/>
                    <a:pt x="8978" y="4524"/>
                  </a:cubicBezTo>
                  <a:cubicBezTo>
                    <a:pt x="7406" y="3798"/>
                    <a:pt x="5966" y="2858"/>
                    <a:pt x="4418" y="2107"/>
                  </a:cubicBezTo>
                  <a:cubicBezTo>
                    <a:pt x="2977" y="1405"/>
                    <a:pt x="2013" y="1119"/>
                    <a:pt x="370" y="226"/>
                  </a:cubicBezTo>
                  <a:cubicBezTo>
                    <a:pt x="239" y="155"/>
                    <a:pt x="120" y="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23"/>
            <p:cNvSpPr/>
            <p:nvPr/>
          </p:nvSpPr>
          <p:spPr>
            <a:xfrm>
              <a:off x="833125" y="4723025"/>
              <a:ext cx="108375" cy="69375"/>
            </a:xfrm>
            <a:custGeom>
              <a:rect b="b" l="l" r="r" t="t"/>
              <a:pathLst>
                <a:path extrusionOk="0" h="2775" w="4335">
                  <a:moveTo>
                    <a:pt x="1" y="1"/>
                  </a:moveTo>
                  <a:cubicBezTo>
                    <a:pt x="1275" y="1168"/>
                    <a:pt x="2644" y="2180"/>
                    <a:pt x="4334" y="2775"/>
                  </a:cubicBezTo>
                  <a:cubicBezTo>
                    <a:pt x="3644" y="2346"/>
                    <a:pt x="3001" y="1846"/>
                    <a:pt x="2322" y="1406"/>
                  </a:cubicBezTo>
                  <a:cubicBezTo>
                    <a:pt x="1608" y="965"/>
                    <a:pt x="548" y="32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23"/>
            <p:cNvSpPr/>
            <p:nvPr/>
          </p:nvSpPr>
          <p:spPr>
            <a:xfrm>
              <a:off x="526550" y="4027400"/>
              <a:ext cx="181300" cy="230125"/>
            </a:xfrm>
            <a:custGeom>
              <a:rect b="b" l="l" r="r" t="t"/>
              <a:pathLst>
                <a:path extrusionOk="0" h="9205" w="7252">
                  <a:moveTo>
                    <a:pt x="0" y="1"/>
                  </a:moveTo>
                  <a:lnTo>
                    <a:pt x="0" y="1"/>
                  </a:lnTo>
                  <a:cubicBezTo>
                    <a:pt x="24" y="215"/>
                    <a:pt x="84" y="418"/>
                    <a:pt x="167" y="632"/>
                  </a:cubicBezTo>
                  <a:cubicBezTo>
                    <a:pt x="429" y="1406"/>
                    <a:pt x="857" y="2132"/>
                    <a:pt x="1322" y="2894"/>
                  </a:cubicBezTo>
                  <a:cubicBezTo>
                    <a:pt x="2810" y="5394"/>
                    <a:pt x="4786" y="7621"/>
                    <a:pt x="7251" y="9204"/>
                  </a:cubicBezTo>
                  <a:cubicBezTo>
                    <a:pt x="5548" y="7383"/>
                    <a:pt x="4405" y="5644"/>
                    <a:pt x="3108" y="4013"/>
                  </a:cubicBezTo>
                  <a:cubicBezTo>
                    <a:pt x="2512" y="3251"/>
                    <a:pt x="1893" y="2489"/>
                    <a:pt x="1250" y="1763"/>
                  </a:cubicBezTo>
                  <a:cubicBezTo>
                    <a:pt x="857" y="1311"/>
                    <a:pt x="584" y="1013"/>
                    <a:pt x="286" y="561"/>
                  </a:cubicBezTo>
                  <a:cubicBezTo>
                    <a:pt x="155" y="394"/>
                    <a:pt x="72" y="21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23"/>
            <p:cNvSpPr/>
            <p:nvPr/>
          </p:nvSpPr>
          <p:spPr>
            <a:xfrm>
              <a:off x="604225" y="3973225"/>
              <a:ext cx="252750" cy="297400"/>
            </a:xfrm>
            <a:custGeom>
              <a:rect b="b" l="l" r="r" t="t"/>
              <a:pathLst>
                <a:path extrusionOk="0" h="11896" w="10110">
                  <a:moveTo>
                    <a:pt x="1" y="1"/>
                  </a:moveTo>
                  <a:lnTo>
                    <a:pt x="1" y="1"/>
                  </a:lnTo>
                  <a:cubicBezTo>
                    <a:pt x="120" y="215"/>
                    <a:pt x="251" y="442"/>
                    <a:pt x="370" y="668"/>
                  </a:cubicBezTo>
                  <a:cubicBezTo>
                    <a:pt x="1310" y="2394"/>
                    <a:pt x="2287" y="4121"/>
                    <a:pt x="3501" y="5680"/>
                  </a:cubicBezTo>
                  <a:cubicBezTo>
                    <a:pt x="5359" y="8062"/>
                    <a:pt x="7561" y="10217"/>
                    <a:pt x="10109" y="11895"/>
                  </a:cubicBezTo>
                  <a:cubicBezTo>
                    <a:pt x="8537" y="10407"/>
                    <a:pt x="7204" y="8704"/>
                    <a:pt x="5847" y="7038"/>
                  </a:cubicBezTo>
                  <a:cubicBezTo>
                    <a:pt x="4156" y="4990"/>
                    <a:pt x="2441" y="2930"/>
                    <a:pt x="715" y="894"/>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23"/>
            <p:cNvSpPr/>
            <p:nvPr/>
          </p:nvSpPr>
          <p:spPr>
            <a:xfrm>
              <a:off x="738175" y="3956875"/>
              <a:ext cx="184275" cy="229800"/>
            </a:xfrm>
            <a:custGeom>
              <a:rect b="b" l="l" r="r" t="t"/>
              <a:pathLst>
                <a:path extrusionOk="0" h="9192" w="7371">
                  <a:moveTo>
                    <a:pt x="1" y="0"/>
                  </a:moveTo>
                  <a:lnTo>
                    <a:pt x="1" y="0"/>
                  </a:lnTo>
                  <a:cubicBezTo>
                    <a:pt x="60" y="131"/>
                    <a:pt x="120" y="286"/>
                    <a:pt x="179" y="429"/>
                  </a:cubicBezTo>
                  <a:cubicBezTo>
                    <a:pt x="905" y="2108"/>
                    <a:pt x="1965" y="3655"/>
                    <a:pt x="3108" y="5108"/>
                  </a:cubicBezTo>
                  <a:cubicBezTo>
                    <a:pt x="4370" y="6608"/>
                    <a:pt x="5823" y="7977"/>
                    <a:pt x="7370" y="9192"/>
                  </a:cubicBezTo>
                  <a:cubicBezTo>
                    <a:pt x="6335" y="7977"/>
                    <a:pt x="4823" y="5834"/>
                    <a:pt x="4227" y="5108"/>
                  </a:cubicBezTo>
                  <a:cubicBezTo>
                    <a:pt x="3037" y="3536"/>
                    <a:pt x="1644" y="2024"/>
                    <a:pt x="405" y="584"/>
                  </a:cubicBezTo>
                  <a:cubicBezTo>
                    <a:pt x="251" y="381"/>
                    <a:pt x="108"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23"/>
            <p:cNvSpPr/>
            <p:nvPr/>
          </p:nvSpPr>
          <p:spPr>
            <a:xfrm>
              <a:off x="456900" y="4088425"/>
              <a:ext cx="244975" cy="293225"/>
            </a:xfrm>
            <a:custGeom>
              <a:rect b="b" l="l" r="r" t="t"/>
              <a:pathLst>
                <a:path extrusionOk="0" h="11729" w="9799">
                  <a:moveTo>
                    <a:pt x="0" y="1"/>
                  </a:moveTo>
                  <a:cubicBezTo>
                    <a:pt x="119" y="286"/>
                    <a:pt x="226" y="584"/>
                    <a:pt x="345" y="870"/>
                  </a:cubicBezTo>
                  <a:cubicBezTo>
                    <a:pt x="1131" y="2858"/>
                    <a:pt x="2512" y="5061"/>
                    <a:pt x="4024" y="6871"/>
                  </a:cubicBezTo>
                  <a:cubicBezTo>
                    <a:pt x="5703" y="8740"/>
                    <a:pt x="7620" y="10454"/>
                    <a:pt x="9799" y="11728"/>
                  </a:cubicBezTo>
                  <a:cubicBezTo>
                    <a:pt x="7965" y="10145"/>
                    <a:pt x="6418" y="8252"/>
                    <a:pt x="4834" y="6406"/>
                  </a:cubicBezTo>
                  <a:cubicBezTo>
                    <a:pt x="3203" y="4346"/>
                    <a:pt x="1881" y="2763"/>
                    <a:pt x="655" y="1037"/>
                  </a:cubicBezTo>
                  <a:cubicBezTo>
                    <a:pt x="512" y="810"/>
                    <a:pt x="179" y="32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23"/>
            <p:cNvSpPr/>
            <p:nvPr/>
          </p:nvSpPr>
          <p:spPr>
            <a:xfrm>
              <a:off x="440525" y="4197975"/>
              <a:ext cx="210175" cy="214325"/>
            </a:xfrm>
            <a:custGeom>
              <a:rect b="b" l="l" r="r" t="t"/>
              <a:pathLst>
                <a:path extrusionOk="0" h="8573" w="8407">
                  <a:moveTo>
                    <a:pt x="0" y="0"/>
                  </a:moveTo>
                  <a:lnTo>
                    <a:pt x="0" y="0"/>
                  </a:lnTo>
                  <a:cubicBezTo>
                    <a:pt x="107" y="167"/>
                    <a:pt x="191" y="334"/>
                    <a:pt x="298" y="500"/>
                  </a:cubicBezTo>
                  <a:cubicBezTo>
                    <a:pt x="1286" y="2167"/>
                    <a:pt x="2370" y="3810"/>
                    <a:pt x="3727" y="5203"/>
                  </a:cubicBezTo>
                  <a:cubicBezTo>
                    <a:pt x="5096" y="6549"/>
                    <a:pt x="6703" y="7692"/>
                    <a:pt x="8406" y="8573"/>
                  </a:cubicBezTo>
                  <a:cubicBezTo>
                    <a:pt x="6489" y="6989"/>
                    <a:pt x="4858" y="5108"/>
                    <a:pt x="3155" y="3274"/>
                  </a:cubicBezTo>
                  <a:cubicBezTo>
                    <a:pt x="2358" y="2393"/>
                    <a:pt x="1489" y="1596"/>
                    <a:pt x="667" y="738"/>
                  </a:cubicBezTo>
                  <a:cubicBezTo>
                    <a:pt x="453" y="500"/>
                    <a:pt x="226" y="25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23"/>
            <p:cNvSpPr/>
            <p:nvPr/>
          </p:nvSpPr>
          <p:spPr>
            <a:xfrm>
              <a:off x="433075" y="4325075"/>
              <a:ext cx="168500" cy="178025"/>
            </a:xfrm>
            <a:custGeom>
              <a:rect b="b" l="l" r="r" t="t"/>
              <a:pathLst>
                <a:path extrusionOk="0" h="7121" w="6740">
                  <a:moveTo>
                    <a:pt x="1" y="0"/>
                  </a:moveTo>
                  <a:lnTo>
                    <a:pt x="1" y="0"/>
                  </a:lnTo>
                  <a:cubicBezTo>
                    <a:pt x="60" y="155"/>
                    <a:pt x="120" y="298"/>
                    <a:pt x="191" y="453"/>
                  </a:cubicBezTo>
                  <a:cubicBezTo>
                    <a:pt x="882" y="1941"/>
                    <a:pt x="1846" y="3310"/>
                    <a:pt x="2989" y="4501"/>
                  </a:cubicBezTo>
                  <a:cubicBezTo>
                    <a:pt x="4108" y="5560"/>
                    <a:pt x="5406" y="6394"/>
                    <a:pt x="6740" y="7120"/>
                  </a:cubicBezTo>
                  <a:cubicBezTo>
                    <a:pt x="5239" y="5679"/>
                    <a:pt x="3799" y="4155"/>
                    <a:pt x="2382" y="2620"/>
                  </a:cubicBezTo>
                  <a:cubicBezTo>
                    <a:pt x="1715" y="1893"/>
                    <a:pt x="989" y="1226"/>
                    <a:pt x="358" y="464"/>
                  </a:cubicBezTo>
                  <a:cubicBezTo>
                    <a:pt x="227" y="322"/>
                    <a:pt x="120"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23"/>
            <p:cNvSpPr/>
            <p:nvPr/>
          </p:nvSpPr>
          <p:spPr>
            <a:xfrm>
              <a:off x="467300" y="4461400"/>
              <a:ext cx="156300" cy="135150"/>
            </a:xfrm>
            <a:custGeom>
              <a:rect b="b" l="l" r="r" t="t"/>
              <a:pathLst>
                <a:path extrusionOk="0" h="5406" w="6252">
                  <a:moveTo>
                    <a:pt x="1" y="0"/>
                  </a:moveTo>
                  <a:cubicBezTo>
                    <a:pt x="96" y="119"/>
                    <a:pt x="168" y="238"/>
                    <a:pt x="239" y="345"/>
                  </a:cubicBezTo>
                  <a:cubicBezTo>
                    <a:pt x="1739" y="2524"/>
                    <a:pt x="3787" y="4394"/>
                    <a:pt x="6252" y="5406"/>
                  </a:cubicBezTo>
                  <a:cubicBezTo>
                    <a:pt x="5275" y="4703"/>
                    <a:pt x="4335" y="3774"/>
                    <a:pt x="3382" y="2917"/>
                  </a:cubicBezTo>
                  <a:cubicBezTo>
                    <a:pt x="2394" y="2024"/>
                    <a:pt x="1322" y="1262"/>
                    <a:pt x="358" y="35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23"/>
            <p:cNvSpPr/>
            <p:nvPr/>
          </p:nvSpPr>
          <p:spPr>
            <a:xfrm>
              <a:off x="695025" y="4722725"/>
              <a:ext cx="155100" cy="98250"/>
            </a:xfrm>
            <a:custGeom>
              <a:rect b="b" l="l" r="r" t="t"/>
              <a:pathLst>
                <a:path extrusionOk="0" h="3930" w="6204">
                  <a:moveTo>
                    <a:pt x="0" y="1"/>
                  </a:moveTo>
                  <a:lnTo>
                    <a:pt x="0" y="1"/>
                  </a:lnTo>
                  <a:cubicBezTo>
                    <a:pt x="36" y="25"/>
                    <a:pt x="48" y="48"/>
                    <a:pt x="72" y="60"/>
                  </a:cubicBezTo>
                  <a:cubicBezTo>
                    <a:pt x="905" y="799"/>
                    <a:pt x="1715" y="1549"/>
                    <a:pt x="2619" y="2192"/>
                  </a:cubicBezTo>
                  <a:cubicBezTo>
                    <a:pt x="3727" y="2942"/>
                    <a:pt x="4917" y="3608"/>
                    <a:pt x="6203" y="3930"/>
                  </a:cubicBezTo>
                  <a:cubicBezTo>
                    <a:pt x="5108" y="3239"/>
                    <a:pt x="4346" y="2537"/>
                    <a:pt x="3262" y="1811"/>
                  </a:cubicBezTo>
                  <a:cubicBezTo>
                    <a:pt x="2417" y="1251"/>
                    <a:pt x="1786" y="941"/>
                    <a:pt x="929" y="501"/>
                  </a:cubicBezTo>
                  <a:cubicBezTo>
                    <a:pt x="631" y="334"/>
                    <a:pt x="310" y="1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23"/>
            <p:cNvSpPr/>
            <p:nvPr/>
          </p:nvSpPr>
          <p:spPr>
            <a:xfrm>
              <a:off x="251200" y="4425675"/>
              <a:ext cx="444725" cy="411675"/>
            </a:xfrm>
            <a:custGeom>
              <a:rect b="b" l="l" r="r" t="t"/>
              <a:pathLst>
                <a:path extrusionOk="0" h="16467" w="17789">
                  <a:moveTo>
                    <a:pt x="1" y="0"/>
                  </a:moveTo>
                  <a:lnTo>
                    <a:pt x="1" y="0"/>
                  </a:lnTo>
                  <a:cubicBezTo>
                    <a:pt x="179" y="477"/>
                    <a:pt x="941" y="1905"/>
                    <a:pt x="1370" y="2679"/>
                  </a:cubicBezTo>
                  <a:cubicBezTo>
                    <a:pt x="2370" y="4453"/>
                    <a:pt x="3620" y="6073"/>
                    <a:pt x="4966" y="7573"/>
                  </a:cubicBezTo>
                  <a:cubicBezTo>
                    <a:pt x="6145" y="8882"/>
                    <a:pt x="7371" y="10145"/>
                    <a:pt x="8704" y="11299"/>
                  </a:cubicBezTo>
                  <a:cubicBezTo>
                    <a:pt x="11383" y="13526"/>
                    <a:pt x="14527" y="15217"/>
                    <a:pt x="17789" y="16467"/>
                  </a:cubicBezTo>
                  <a:cubicBezTo>
                    <a:pt x="16372" y="15681"/>
                    <a:pt x="15027" y="14752"/>
                    <a:pt x="13657" y="13859"/>
                  </a:cubicBezTo>
                  <a:cubicBezTo>
                    <a:pt x="12086" y="12800"/>
                    <a:pt x="10443" y="11728"/>
                    <a:pt x="9181" y="10680"/>
                  </a:cubicBezTo>
                  <a:cubicBezTo>
                    <a:pt x="6514" y="8442"/>
                    <a:pt x="3930" y="5465"/>
                    <a:pt x="2096" y="3001"/>
                  </a:cubicBezTo>
                  <a:cubicBezTo>
                    <a:pt x="1394" y="2013"/>
                    <a:pt x="680" y="102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23"/>
            <p:cNvSpPr/>
            <p:nvPr/>
          </p:nvSpPr>
          <p:spPr>
            <a:xfrm>
              <a:off x="253600" y="4562000"/>
              <a:ext cx="310775" cy="274750"/>
            </a:xfrm>
            <a:custGeom>
              <a:rect b="b" l="l" r="r" t="t"/>
              <a:pathLst>
                <a:path extrusionOk="0" h="10990" w="12431">
                  <a:moveTo>
                    <a:pt x="0" y="1"/>
                  </a:moveTo>
                  <a:cubicBezTo>
                    <a:pt x="14" y="41"/>
                    <a:pt x="23" y="66"/>
                    <a:pt x="31" y="87"/>
                  </a:cubicBezTo>
                  <a:lnTo>
                    <a:pt x="31" y="87"/>
                  </a:lnTo>
                  <a:cubicBezTo>
                    <a:pt x="21" y="58"/>
                    <a:pt x="10" y="29"/>
                    <a:pt x="0" y="1"/>
                  </a:cubicBezTo>
                  <a:close/>
                  <a:moveTo>
                    <a:pt x="31" y="87"/>
                  </a:moveTo>
                  <a:cubicBezTo>
                    <a:pt x="203" y="559"/>
                    <a:pt x="407" y="1040"/>
                    <a:pt x="643" y="1489"/>
                  </a:cubicBezTo>
                  <a:cubicBezTo>
                    <a:pt x="1465" y="2918"/>
                    <a:pt x="2381" y="4287"/>
                    <a:pt x="3536" y="5477"/>
                  </a:cubicBezTo>
                  <a:cubicBezTo>
                    <a:pt x="6049" y="7942"/>
                    <a:pt x="9192" y="9680"/>
                    <a:pt x="12430" y="10990"/>
                  </a:cubicBezTo>
                  <a:cubicBezTo>
                    <a:pt x="10501" y="9859"/>
                    <a:pt x="7823" y="7954"/>
                    <a:pt x="6608" y="7001"/>
                  </a:cubicBezTo>
                  <a:cubicBezTo>
                    <a:pt x="5751" y="6335"/>
                    <a:pt x="4703" y="5501"/>
                    <a:pt x="3727" y="4549"/>
                  </a:cubicBezTo>
                  <a:cubicBezTo>
                    <a:pt x="2822" y="3656"/>
                    <a:pt x="2000" y="2679"/>
                    <a:pt x="1167" y="1739"/>
                  </a:cubicBezTo>
                  <a:cubicBezTo>
                    <a:pt x="750" y="1263"/>
                    <a:pt x="393" y="751"/>
                    <a:pt x="48" y="131"/>
                  </a:cubicBezTo>
                  <a:cubicBezTo>
                    <a:pt x="43" y="116"/>
                    <a:pt x="37" y="103"/>
                    <a:pt x="31" y="8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23"/>
            <p:cNvSpPr/>
            <p:nvPr/>
          </p:nvSpPr>
          <p:spPr>
            <a:xfrm>
              <a:off x="241100" y="4696850"/>
              <a:ext cx="181000" cy="129500"/>
            </a:xfrm>
            <a:custGeom>
              <a:rect b="b" l="l" r="r" t="t"/>
              <a:pathLst>
                <a:path extrusionOk="0" h="5180" w="7240">
                  <a:moveTo>
                    <a:pt x="0" y="0"/>
                  </a:moveTo>
                  <a:lnTo>
                    <a:pt x="0" y="0"/>
                  </a:lnTo>
                  <a:cubicBezTo>
                    <a:pt x="72" y="83"/>
                    <a:pt x="131" y="167"/>
                    <a:pt x="202" y="238"/>
                  </a:cubicBezTo>
                  <a:cubicBezTo>
                    <a:pt x="2131" y="2369"/>
                    <a:pt x="4405" y="4405"/>
                    <a:pt x="7239" y="5179"/>
                  </a:cubicBezTo>
                  <a:cubicBezTo>
                    <a:pt x="5953" y="4524"/>
                    <a:pt x="5072" y="3727"/>
                    <a:pt x="4167" y="3048"/>
                  </a:cubicBezTo>
                  <a:cubicBezTo>
                    <a:pt x="3048" y="2155"/>
                    <a:pt x="1726" y="1322"/>
                    <a:pt x="643" y="512"/>
                  </a:cubicBezTo>
                  <a:cubicBezTo>
                    <a:pt x="417" y="345"/>
                    <a:pt x="214" y="17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23"/>
            <p:cNvSpPr/>
            <p:nvPr/>
          </p:nvSpPr>
          <p:spPr>
            <a:xfrm>
              <a:off x="601250" y="3287725"/>
              <a:ext cx="536700" cy="842400"/>
            </a:xfrm>
            <a:custGeom>
              <a:rect b="b" l="l" r="r" t="t"/>
              <a:pathLst>
                <a:path extrusionOk="0" h="33696" w="21468">
                  <a:moveTo>
                    <a:pt x="108" y="1"/>
                  </a:moveTo>
                  <a:cubicBezTo>
                    <a:pt x="1" y="965"/>
                    <a:pt x="286" y="3370"/>
                    <a:pt x="536" y="4811"/>
                  </a:cubicBezTo>
                  <a:cubicBezTo>
                    <a:pt x="1846" y="11288"/>
                    <a:pt x="5882" y="17384"/>
                    <a:pt x="9704" y="22301"/>
                  </a:cubicBezTo>
                  <a:cubicBezTo>
                    <a:pt x="11728" y="24933"/>
                    <a:pt x="13931" y="27421"/>
                    <a:pt x="16372" y="29683"/>
                  </a:cubicBezTo>
                  <a:cubicBezTo>
                    <a:pt x="17979" y="31124"/>
                    <a:pt x="19705" y="32434"/>
                    <a:pt x="21468" y="33696"/>
                  </a:cubicBezTo>
                  <a:cubicBezTo>
                    <a:pt x="18027" y="30457"/>
                    <a:pt x="14514" y="27266"/>
                    <a:pt x="11538" y="23587"/>
                  </a:cubicBezTo>
                  <a:cubicBezTo>
                    <a:pt x="9335" y="20837"/>
                    <a:pt x="7121" y="17860"/>
                    <a:pt x="5275" y="14622"/>
                  </a:cubicBezTo>
                  <a:cubicBezTo>
                    <a:pt x="3549" y="11574"/>
                    <a:pt x="2370" y="8788"/>
                    <a:pt x="1429" y="5406"/>
                  </a:cubicBezTo>
                  <a:cubicBezTo>
                    <a:pt x="1144" y="4454"/>
                    <a:pt x="906" y="3478"/>
                    <a:pt x="667" y="2489"/>
                  </a:cubicBezTo>
                  <a:cubicBezTo>
                    <a:pt x="477" y="1668"/>
                    <a:pt x="251" y="858"/>
                    <a:pt x="1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23"/>
            <p:cNvSpPr/>
            <p:nvPr/>
          </p:nvSpPr>
          <p:spPr>
            <a:xfrm>
              <a:off x="864075" y="3740175"/>
              <a:ext cx="164625" cy="209275"/>
            </a:xfrm>
            <a:custGeom>
              <a:rect b="b" l="l" r="r" t="t"/>
              <a:pathLst>
                <a:path extrusionOk="0" h="8371" w="6585">
                  <a:moveTo>
                    <a:pt x="1" y="0"/>
                  </a:moveTo>
                  <a:lnTo>
                    <a:pt x="1" y="0"/>
                  </a:lnTo>
                  <a:cubicBezTo>
                    <a:pt x="739" y="1405"/>
                    <a:pt x="1453" y="2834"/>
                    <a:pt x="2406" y="4096"/>
                  </a:cubicBezTo>
                  <a:cubicBezTo>
                    <a:pt x="3608" y="5692"/>
                    <a:pt x="5085" y="7061"/>
                    <a:pt x="6585" y="8370"/>
                  </a:cubicBezTo>
                  <a:cubicBezTo>
                    <a:pt x="5478" y="6954"/>
                    <a:pt x="4144" y="5108"/>
                    <a:pt x="3216" y="3918"/>
                  </a:cubicBezTo>
                  <a:cubicBezTo>
                    <a:pt x="2168" y="2584"/>
                    <a:pt x="1072" y="129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23"/>
            <p:cNvSpPr/>
            <p:nvPr/>
          </p:nvSpPr>
          <p:spPr>
            <a:xfrm>
              <a:off x="817050" y="3394600"/>
              <a:ext cx="197975" cy="292625"/>
            </a:xfrm>
            <a:custGeom>
              <a:rect b="b" l="l" r="r" t="t"/>
              <a:pathLst>
                <a:path extrusionOk="0" h="11705" w="7919">
                  <a:moveTo>
                    <a:pt x="1" y="0"/>
                  </a:moveTo>
                  <a:lnTo>
                    <a:pt x="1" y="0"/>
                  </a:lnTo>
                  <a:cubicBezTo>
                    <a:pt x="96" y="179"/>
                    <a:pt x="179" y="393"/>
                    <a:pt x="251" y="584"/>
                  </a:cubicBezTo>
                  <a:cubicBezTo>
                    <a:pt x="977" y="2393"/>
                    <a:pt x="1858" y="4239"/>
                    <a:pt x="2965" y="5965"/>
                  </a:cubicBezTo>
                  <a:cubicBezTo>
                    <a:pt x="4358" y="8073"/>
                    <a:pt x="6001" y="10049"/>
                    <a:pt x="7918" y="11704"/>
                  </a:cubicBezTo>
                  <a:cubicBezTo>
                    <a:pt x="6740" y="10180"/>
                    <a:pt x="5692" y="8513"/>
                    <a:pt x="4632" y="6894"/>
                  </a:cubicBezTo>
                  <a:cubicBezTo>
                    <a:pt x="3275" y="4870"/>
                    <a:pt x="1953" y="2834"/>
                    <a:pt x="584" y="834"/>
                  </a:cubicBezTo>
                  <a:cubicBezTo>
                    <a:pt x="382" y="548"/>
                    <a:pt x="191" y="27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23"/>
            <p:cNvSpPr/>
            <p:nvPr/>
          </p:nvSpPr>
          <p:spPr>
            <a:xfrm>
              <a:off x="826150" y="3521825"/>
              <a:ext cx="111475" cy="146350"/>
            </a:xfrm>
            <a:custGeom>
              <a:rect b="b" l="l" r="r" t="t"/>
              <a:pathLst>
                <a:path extrusionOk="0" h="5854" w="4459">
                  <a:moveTo>
                    <a:pt x="3" y="0"/>
                  </a:moveTo>
                  <a:cubicBezTo>
                    <a:pt x="1" y="0"/>
                    <a:pt x="18" y="28"/>
                    <a:pt x="65" y="102"/>
                  </a:cubicBezTo>
                  <a:cubicBezTo>
                    <a:pt x="601" y="1150"/>
                    <a:pt x="1137" y="2222"/>
                    <a:pt x="1827" y="3174"/>
                  </a:cubicBezTo>
                  <a:cubicBezTo>
                    <a:pt x="2566" y="4186"/>
                    <a:pt x="3459" y="5091"/>
                    <a:pt x="4459" y="5853"/>
                  </a:cubicBezTo>
                  <a:cubicBezTo>
                    <a:pt x="3673" y="4960"/>
                    <a:pt x="3018" y="3948"/>
                    <a:pt x="2292" y="2900"/>
                  </a:cubicBezTo>
                  <a:cubicBezTo>
                    <a:pt x="1649" y="2007"/>
                    <a:pt x="899" y="1174"/>
                    <a:pt x="232" y="305"/>
                  </a:cubicBezTo>
                  <a:cubicBezTo>
                    <a:pt x="187" y="260"/>
                    <a:pt x="8"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23"/>
            <p:cNvSpPr/>
            <p:nvPr/>
          </p:nvSpPr>
          <p:spPr>
            <a:xfrm>
              <a:off x="529825" y="3378225"/>
              <a:ext cx="265525" cy="485500"/>
            </a:xfrm>
            <a:custGeom>
              <a:rect b="b" l="l" r="r" t="t"/>
              <a:pathLst>
                <a:path extrusionOk="0" h="19420" w="10621">
                  <a:moveTo>
                    <a:pt x="0" y="0"/>
                  </a:moveTo>
                  <a:lnTo>
                    <a:pt x="0" y="0"/>
                  </a:lnTo>
                  <a:cubicBezTo>
                    <a:pt x="83" y="322"/>
                    <a:pt x="179" y="691"/>
                    <a:pt x="250" y="1024"/>
                  </a:cubicBezTo>
                  <a:cubicBezTo>
                    <a:pt x="834" y="3406"/>
                    <a:pt x="1596" y="5763"/>
                    <a:pt x="2631" y="7978"/>
                  </a:cubicBezTo>
                  <a:cubicBezTo>
                    <a:pt x="4644" y="12192"/>
                    <a:pt x="7394" y="16050"/>
                    <a:pt x="10621" y="19419"/>
                  </a:cubicBezTo>
                  <a:cubicBezTo>
                    <a:pt x="9418" y="17753"/>
                    <a:pt x="8323" y="16014"/>
                    <a:pt x="7192" y="14288"/>
                  </a:cubicBezTo>
                  <a:cubicBezTo>
                    <a:pt x="6203" y="12788"/>
                    <a:pt x="5179" y="11299"/>
                    <a:pt x="4346" y="9704"/>
                  </a:cubicBezTo>
                  <a:cubicBezTo>
                    <a:pt x="2774" y="6787"/>
                    <a:pt x="1905" y="4322"/>
                    <a:pt x="607" y="1441"/>
                  </a:cubicBezTo>
                  <a:cubicBezTo>
                    <a:pt x="405" y="965"/>
                    <a:pt x="191" y="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23"/>
            <p:cNvSpPr/>
            <p:nvPr/>
          </p:nvSpPr>
          <p:spPr>
            <a:xfrm>
              <a:off x="659600" y="3265400"/>
              <a:ext cx="69075" cy="228350"/>
            </a:xfrm>
            <a:custGeom>
              <a:rect b="b" l="l" r="r" t="t"/>
              <a:pathLst>
                <a:path extrusionOk="0" h="9134" w="2763">
                  <a:moveTo>
                    <a:pt x="0" y="1"/>
                  </a:moveTo>
                  <a:lnTo>
                    <a:pt x="0" y="453"/>
                  </a:lnTo>
                  <a:cubicBezTo>
                    <a:pt x="119" y="3513"/>
                    <a:pt x="1167" y="6514"/>
                    <a:pt x="2763" y="9133"/>
                  </a:cubicBezTo>
                  <a:cubicBezTo>
                    <a:pt x="1762" y="6299"/>
                    <a:pt x="869" y="3430"/>
                    <a:pt x="107" y="525"/>
                  </a:cubicBezTo>
                  <a:cubicBezTo>
                    <a:pt x="60" y="358"/>
                    <a:pt x="36" y="18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23"/>
            <p:cNvSpPr/>
            <p:nvPr/>
          </p:nvSpPr>
          <p:spPr>
            <a:xfrm>
              <a:off x="698875" y="3252900"/>
              <a:ext cx="22950" cy="116125"/>
            </a:xfrm>
            <a:custGeom>
              <a:rect b="b" l="l" r="r" t="t"/>
              <a:pathLst>
                <a:path extrusionOk="0" h="4645" w="918">
                  <a:moveTo>
                    <a:pt x="191" y="1"/>
                  </a:moveTo>
                  <a:lnTo>
                    <a:pt x="191" y="1"/>
                  </a:lnTo>
                  <a:cubicBezTo>
                    <a:pt x="1" y="1573"/>
                    <a:pt x="215" y="3216"/>
                    <a:pt x="918" y="4644"/>
                  </a:cubicBezTo>
                  <a:cubicBezTo>
                    <a:pt x="811" y="4037"/>
                    <a:pt x="727" y="2977"/>
                    <a:pt x="668" y="2549"/>
                  </a:cubicBezTo>
                  <a:cubicBezTo>
                    <a:pt x="549" y="1680"/>
                    <a:pt x="310" y="846"/>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23"/>
            <p:cNvSpPr/>
            <p:nvPr/>
          </p:nvSpPr>
          <p:spPr>
            <a:xfrm>
              <a:off x="468500" y="3420200"/>
              <a:ext cx="210475" cy="406025"/>
            </a:xfrm>
            <a:custGeom>
              <a:rect b="b" l="l" r="r" t="t"/>
              <a:pathLst>
                <a:path extrusionOk="0" h="16241" w="8419">
                  <a:moveTo>
                    <a:pt x="0" y="0"/>
                  </a:moveTo>
                  <a:lnTo>
                    <a:pt x="0" y="0"/>
                  </a:lnTo>
                  <a:cubicBezTo>
                    <a:pt x="72" y="322"/>
                    <a:pt x="167" y="643"/>
                    <a:pt x="250" y="953"/>
                  </a:cubicBezTo>
                  <a:cubicBezTo>
                    <a:pt x="1251" y="4525"/>
                    <a:pt x="2798" y="7930"/>
                    <a:pt x="4656" y="11144"/>
                  </a:cubicBezTo>
                  <a:cubicBezTo>
                    <a:pt x="5727" y="12978"/>
                    <a:pt x="7085" y="14621"/>
                    <a:pt x="8418" y="16240"/>
                  </a:cubicBezTo>
                  <a:cubicBezTo>
                    <a:pt x="7382" y="14514"/>
                    <a:pt x="6251" y="12847"/>
                    <a:pt x="5311" y="11061"/>
                  </a:cubicBezTo>
                  <a:cubicBezTo>
                    <a:pt x="3584" y="7835"/>
                    <a:pt x="2096" y="4501"/>
                    <a:pt x="548" y="1215"/>
                  </a:cubicBezTo>
                  <a:cubicBezTo>
                    <a:pt x="358" y="810"/>
                    <a:pt x="179"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23"/>
            <p:cNvSpPr/>
            <p:nvPr/>
          </p:nvSpPr>
          <p:spPr>
            <a:xfrm>
              <a:off x="394675" y="3396075"/>
              <a:ext cx="194700" cy="418525"/>
            </a:xfrm>
            <a:custGeom>
              <a:rect b="b" l="l" r="r" t="t"/>
              <a:pathLst>
                <a:path extrusionOk="0" h="16741" w="7788">
                  <a:moveTo>
                    <a:pt x="1" y="1"/>
                  </a:moveTo>
                  <a:lnTo>
                    <a:pt x="1" y="1"/>
                  </a:lnTo>
                  <a:cubicBezTo>
                    <a:pt x="60" y="275"/>
                    <a:pt x="120" y="549"/>
                    <a:pt x="179" y="822"/>
                  </a:cubicBezTo>
                  <a:cubicBezTo>
                    <a:pt x="620" y="2739"/>
                    <a:pt x="1037" y="4680"/>
                    <a:pt x="1715" y="6537"/>
                  </a:cubicBezTo>
                  <a:cubicBezTo>
                    <a:pt x="3144" y="10240"/>
                    <a:pt x="5061" y="13812"/>
                    <a:pt x="7787" y="16741"/>
                  </a:cubicBezTo>
                  <a:cubicBezTo>
                    <a:pt x="5942" y="13883"/>
                    <a:pt x="4454" y="10812"/>
                    <a:pt x="3073" y="7716"/>
                  </a:cubicBezTo>
                  <a:cubicBezTo>
                    <a:pt x="2370" y="6109"/>
                    <a:pt x="1394" y="3513"/>
                    <a:pt x="453" y="1239"/>
                  </a:cubicBezTo>
                  <a:cubicBezTo>
                    <a:pt x="286" y="834"/>
                    <a:pt x="144" y="41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23"/>
            <p:cNvSpPr/>
            <p:nvPr/>
          </p:nvSpPr>
          <p:spPr>
            <a:xfrm>
              <a:off x="305375" y="3347275"/>
              <a:ext cx="197675" cy="482825"/>
            </a:xfrm>
            <a:custGeom>
              <a:rect b="b" l="l" r="r" t="t"/>
              <a:pathLst>
                <a:path extrusionOk="0" h="19313" w="7907">
                  <a:moveTo>
                    <a:pt x="1" y="0"/>
                  </a:moveTo>
                  <a:cubicBezTo>
                    <a:pt x="60" y="322"/>
                    <a:pt x="132" y="655"/>
                    <a:pt x="191" y="988"/>
                  </a:cubicBezTo>
                  <a:cubicBezTo>
                    <a:pt x="656" y="3132"/>
                    <a:pt x="1108" y="5275"/>
                    <a:pt x="1787" y="7346"/>
                  </a:cubicBezTo>
                  <a:cubicBezTo>
                    <a:pt x="3216" y="11597"/>
                    <a:pt x="5192" y="15705"/>
                    <a:pt x="7907" y="19312"/>
                  </a:cubicBezTo>
                  <a:cubicBezTo>
                    <a:pt x="6228" y="16109"/>
                    <a:pt x="4525" y="12490"/>
                    <a:pt x="3227" y="9430"/>
                  </a:cubicBezTo>
                  <a:cubicBezTo>
                    <a:pt x="2192" y="6822"/>
                    <a:pt x="1370" y="4144"/>
                    <a:pt x="465" y="1477"/>
                  </a:cubicBezTo>
                  <a:cubicBezTo>
                    <a:pt x="298" y="1000"/>
                    <a:pt x="156" y="5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23"/>
            <p:cNvSpPr/>
            <p:nvPr/>
          </p:nvSpPr>
          <p:spPr>
            <a:xfrm>
              <a:off x="256575" y="3425850"/>
              <a:ext cx="173250" cy="466150"/>
            </a:xfrm>
            <a:custGeom>
              <a:rect b="b" l="l" r="r" t="t"/>
              <a:pathLst>
                <a:path extrusionOk="0" h="18646" w="6930">
                  <a:moveTo>
                    <a:pt x="0" y="0"/>
                  </a:moveTo>
                  <a:lnTo>
                    <a:pt x="0" y="0"/>
                  </a:lnTo>
                  <a:cubicBezTo>
                    <a:pt x="48" y="298"/>
                    <a:pt x="95" y="608"/>
                    <a:pt x="143" y="905"/>
                  </a:cubicBezTo>
                  <a:cubicBezTo>
                    <a:pt x="441" y="3037"/>
                    <a:pt x="750" y="5168"/>
                    <a:pt x="1310" y="7251"/>
                  </a:cubicBezTo>
                  <a:cubicBezTo>
                    <a:pt x="2489" y="11347"/>
                    <a:pt x="4382" y="15229"/>
                    <a:pt x="6930" y="18646"/>
                  </a:cubicBezTo>
                  <a:cubicBezTo>
                    <a:pt x="5941" y="16764"/>
                    <a:pt x="5048" y="14693"/>
                    <a:pt x="4322" y="12966"/>
                  </a:cubicBezTo>
                  <a:cubicBezTo>
                    <a:pt x="3965" y="12121"/>
                    <a:pt x="3239" y="10430"/>
                    <a:pt x="2703" y="8871"/>
                  </a:cubicBezTo>
                  <a:cubicBezTo>
                    <a:pt x="2286" y="7668"/>
                    <a:pt x="1953" y="6430"/>
                    <a:pt x="1596" y="5192"/>
                  </a:cubicBezTo>
                  <a:cubicBezTo>
                    <a:pt x="1227" y="3929"/>
                    <a:pt x="810" y="2679"/>
                    <a:pt x="429" y="1417"/>
                  </a:cubicBezTo>
                  <a:cubicBezTo>
                    <a:pt x="274" y="953"/>
                    <a:pt x="143" y="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23"/>
            <p:cNvSpPr/>
            <p:nvPr/>
          </p:nvSpPr>
          <p:spPr>
            <a:xfrm>
              <a:off x="247350" y="3655925"/>
              <a:ext cx="110150" cy="297100"/>
            </a:xfrm>
            <a:custGeom>
              <a:rect b="b" l="l" r="r" t="t"/>
              <a:pathLst>
                <a:path extrusionOk="0" h="11884" w="4406">
                  <a:moveTo>
                    <a:pt x="0" y="1"/>
                  </a:moveTo>
                  <a:lnTo>
                    <a:pt x="0" y="1"/>
                  </a:lnTo>
                  <a:cubicBezTo>
                    <a:pt x="36" y="191"/>
                    <a:pt x="60" y="394"/>
                    <a:pt x="95" y="608"/>
                  </a:cubicBezTo>
                  <a:cubicBezTo>
                    <a:pt x="595" y="4680"/>
                    <a:pt x="1965" y="8550"/>
                    <a:pt x="4405" y="11883"/>
                  </a:cubicBezTo>
                  <a:cubicBezTo>
                    <a:pt x="3489" y="9919"/>
                    <a:pt x="2798" y="7811"/>
                    <a:pt x="2060" y="5680"/>
                  </a:cubicBezTo>
                  <a:cubicBezTo>
                    <a:pt x="1465" y="3930"/>
                    <a:pt x="869" y="2561"/>
                    <a:pt x="286" y="846"/>
                  </a:cubicBezTo>
                  <a:cubicBezTo>
                    <a:pt x="179" y="549"/>
                    <a:pt x="95" y="2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23"/>
            <p:cNvSpPr/>
            <p:nvPr/>
          </p:nvSpPr>
          <p:spPr>
            <a:xfrm>
              <a:off x="235725" y="3897625"/>
              <a:ext cx="65825" cy="150050"/>
            </a:xfrm>
            <a:custGeom>
              <a:rect b="b" l="l" r="r" t="t"/>
              <a:pathLst>
                <a:path extrusionOk="0" h="6002" w="2633">
                  <a:moveTo>
                    <a:pt x="1" y="1"/>
                  </a:moveTo>
                  <a:cubicBezTo>
                    <a:pt x="1" y="84"/>
                    <a:pt x="1" y="167"/>
                    <a:pt x="25" y="239"/>
                  </a:cubicBezTo>
                  <a:cubicBezTo>
                    <a:pt x="167" y="2394"/>
                    <a:pt x="1334" y="4347"/>
                    <a:pt x="2632" y="6002"/>
                  </a:cubicBezTo>
                  <a:cubicBezTo>
                    <a:pt x="2061" y="4775"/>
                    <a:pt x="1751" y="3989"/>
                    <a:pt x="1227" y="2834"/>
                  </a:cubicBezTo>
                  <a:cubicBezTo>
                    <a:pt x="775" y="1965"/>
                    <a:pt x="382" y="1203"/>
                    <a:pt x="96" y="310"/>
                  </a:cubicBezTo>
                  <a:cubicBezTo>
                    <a:pt x="60" y="215"/>
                    <a:pt x="36" y="1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23"/>
            <p:cNvSpPr/>
            <p:nvPr/>
          </p:nvSpPr>
          <p:spPr>
            <a:xfrm>
              <a:off x="252400" y="4097950"/>
              <a:ext cx="19675" cy="54200"/>
            </a:xfrm>
            <a:custGeom>
              <a:rect b="b" l="l" r="r" t="t"/>
              <a:pathLst>
                <a:path extrusionOk="0" h="2168" w="787">
                  <a:moveTo>
                    <a:pt x="1" y="1"/>
                  </a:moveTo>
                  <a:lnTo>
                    <a:pt x="1" y="1"/>
                  </a:lnTo>
                  <a:cubicBezTo>
                    <a:pt x="179" y="751"/>
                    <a:pt x="429" y="1489"/>
                    <a:pt x="786" y="2168"/>
                  </a:cubicBezTo>
                  <a:cubicBezTo>
                    <a:pt x="608" y="1429"/>
                    <a:pt x="322" y="69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23"/>
            <p:cNvSpPr/>
            <p:nvPr/>
          </p:nvSpPr>
          <p:spPr>
            <a:xfrm>
              <a:off x="246750" y="3013900"/>
              <a:ext cx="46450" cy="298575"/>
            </a:xfrm>
            <a:custGeom>
              <a:rect b="b" l="l" r="r" t="t"/>
              <a:pathLst>
                <a:path extrusionOk="0" h="11943" w="1858">
                  <a:moveTo>
                    <a:pt x="465" y="0"/>
                  </a:moveTo>
                  <a:cubicBezTo>
                    <a:pt x="429" y="191"/>
                    <a:pt x="405" y="381"/>
                    <a:pt x="369" y="572"/>
                  </a:cubicBezTo>
                  <a:cubicBezTo>
                    <a:pt x="107" y="2322"/>
                    <a:pt x="0" y="4108"/>
                    <a:pt x="179" y="5882"/>
                  </a:cubicBezTo>
                  <a:cubicBezTo>
                    <a:pt x="405" y="7977"/>
                    <a:pt x="917" y="10049"/>
                    <a:pt x="1858" y="11942"/>
                  </a:cubicBezTo>
                  <a:cubicBezTo>
                    <a:pt x="1417" y="10121"/>
                    <a:pt x="1310" y="8620"/>
                    <a:pt x="1084" y="6787"/>
                  </a:cubicBezTo>
                  <a:cubicBezTo>
                    <a:pt x="869" y="4822"/>
                    <a:pt x="643" y="2882"/>
                    <a:pt x="500" y="917"/>
                  </a:cubicBezTo>
                  <a:cubicBezTo>
                    <a:pt x="488" y="619"/>
                    <a:pt x="465" y="298"/>
                    <a:pt x="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23"/>
            <p:cNvSpPr/>
            <p:nvPr/>
          </p:nvSpPr>
          <p:spPr>
            <a:xfrm>
              <a:off x="236625" y="3324350"/>
              <a:ext cx="8350" cy="41400"/>
            </a:xfrm>
            <a:custGeom>
              <a:rect b="b" l="l" r="r" t="t"/>
              <a:pathLst>
                <a:path extrusionOk="0" h="1656" w="334">
                  <a:moveTo>
                    <a:pt x="0" y="0"/>
                  </a:moveTo>
                  <a:lnTo>
                    <a:pt x="0" y="0"/>
                  </a:lnTo>
                  <a:cubicBezTo>
                    <a:pt x="36" y="560"/>
                    <a:pt x="131" y="1120"/>
                    <a:pt x="334" y="1655"/>
                  </a:cubicBezTo>
                  <a:cubicBezTo>
                    <a:pt x="286" y="1084"/>
                    <a:pt x="167" y="53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23"/>
            <p:cNvSpPr/>
            <p:nvPr/>
          </p:nvSpPr>
          <p:spPr>
            <a:xfrm>
              <a:off x="459575" y="3161825"/>
              <a:ext cx="24425" cy="106000"/>
            </a:xfrm>
            <a:custGeom>
              <a:rect b="b" l="l" r="r" t="t"/>
              <a:pathLst>
                <a:path extrusionOk="0" h="4240" w="977">
                  <a:moveTo>
                    <a:pt x="84" y="1"/>
                  </a:moveTo>
                  <a:lnTo>
                    <a:pt x="84" y="1"/>
                  </a:lnTo>
                  <a:cubicBezTo>
                    <a:pt x="0" y="1465"/>
                    <a:pt x="310" y="2930"/>
                    <a:pt x="977" y="4239"/>
                  </a:cubicBezTo>
                  <a:cubicBezTo>
                    <a:pt x="893" y="3537"/>
                    <a:pt x="846" y="3251"/>
                    <a:pt x="750" y="2596"/>
                  </a:cubicBezTo>
                  <a:cubicBezTo>
                    <a:pt x="643" y="1739"/>
                    <a:pt x="346" y="775"/>
                    <a:pt x="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23"/>
            <p:cNvSpPr/>
            <p:nvPr/>
          </p:nvSpPr>
          <p:spPr>
            <a:xfrm>
              <a:off x="542925" y="3163025"/>
              <a:ext cx="16675" cy="73550"/>
            </a:xfrm>
            <a:custGeom>
              <a:rect b="b" l="l" r="r" t="t"/>
              <a:pathLst>
                <a:path extrusionOk="0" h="2942" w="667">
                  <a:moveTo>
                    <a:pt x="71" y="0"/>
                  </a:moveTo>
                  <a:cubicBezTo>
                    <a:pt x="0" y="1024"/>
                    <a:pt x="226" y="2024"/>
                    <a:pt x="667" y="2941"/>
                  </a:cubicBezTo>
                  <a:cubicBezTo>
                    <a:pt x="619" y="1953"/>
                    <a:pt x="417" y="857"/>
                    <a:pt x="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23"/>
            <p:cNvSpPr/>
            <p:nvPr/>
          </p:nvSpPr>
          <p:spPr>
            <a:xfrm>
              <a:off x="599775" y="3129975"/>
              <a:ext cx="5675" cy="44975"/>
            </a:xfrm>
            <a:custGeom>
              <a:rect b="b" l="l" r="r" t="t"/>
              <a:pathLst>
                <a:path extrusionOk="0" h="1799" w="227">
                  <a:moveTo>
                    <a:pt x="191" y="1"/>
                  </a:moveTo>
                  <a:lnTo>
                    <a:pt x="191" y="1"/>
                  </a:lnTo>
                  <a:cubicBezTo>
                    <a:pt x="0" y="584"/>
                    <a:pt x="0" y="1203"/>
                    <a:pt x="107" y="1798"/>
                  </a:cubicBezTo>
                  <a:cubicBezTo>
                    <a:pt x="226" y="1203"/>
                    <a:pt x="214" y="596"/>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23"/>
            <p:cNvSpPr/>
            <p:nvPr/>
          </p:nvSpPr>
          <p:spPr>
            <a:xfrm>
              <a:off x="2144300" y="4251550"/>
              <a:ext cx="601000" cy="72775"/>
            </a:xfrm>
            <a:custGeom>
              <a:rect b="b" l="l" r="r" t="t"/>
              <a:pathLst>
                <a:path extrusionOk="0" h="2911" w="24040">
                  <a:moveTo>
                    <a:pt x="1" y="0"/>
                  </a:moveTo>
                  <a:lnTo>
                    <a:pt x="1" y="0"/>
                  </a:lnTo>
                  <a:cubicBezTo>
                    <a:pt x="608" y="286"/>
                    <a:pt x="1203" y="584"/>
                    <a:pt x="1810" y="846"/>
                  </a:cubicBezTo>
                  <a:cubicBezTo>
                    <a:pt x="3549" y="1620"/>
                    <a:pt x="5466" y="2251"/>
                    <a:pt x="7383" y="2548"/>
                  </a:cubicBezTo>
                  <a:cubicBezTo>
                    <a:pt x="9096" y="2777"/>
                    <a:pt x="10827" y="2910"/>
                    <a:pt x="12558" y="2910"/>
                  </a:cubicBezTo>
                  <a:cubicBezTo>
                    <a:pt x="13353" y="2910"/>
                    <a:pt x="14149" y="2882"/>
                    <a:pt x="14943" y="2822"/>
                  </a:cubicBezTo>
                  <a:cubicBezTo>
                    <a:pt x="18622" y="2560"/>
                    <a:pt x="20313" y="2132"/>
                    <a:pt x="24039" y="1810"/>
                  </a:cubicBezTo>
                  <a:cubicBezTo>
                    <a:pt x="23397" y="1766"/>
                    <a:pt x="22755" y="1748"/>
                    <a:pt x="22113" y="1748"/>
                  </a:cubicBezTo>
                  <a:cubicBezTo>
                    <a:pt x="19079" y="1748"/>
                    <a:pt x="16051" y="2156"/>
                    <a:pt x="13014" y="2215"/>
                  </a:cubicBezTo>
                  <a:cubicBezTo>
                    <a:pt x="9311" y="2215"/>
                    <a:pt x="6120" y="1715"/>
                    <a:pt x="2525" y="715"/>
                  </a:cubicBezTo>
                  <a:cubicBezTo>
                    <a:pt x="1727" y="500"/>
                    <a:pt x="906" y="298"/>
                    <a:pt x="108" y="24"/>
                  </a:cubicBezTo>
                  <a:cubicBezTo>
                    <a:pt x="72" y="24"/>
                    <a:pt x="48" y="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23"/>
            <p:cNvSpPr/>
            <p:nvPr/>
          </p:nvSpPr>
          <p:spPr>
            <a:xfrm>
              <a:off x="2232400" y="4245600"/>
              <a:ext cx="323875" cy="39775"/>
            </a:xfrm>
            <a:custGeom>
              <a:rect b="b" l="l" r="r" t="t"/>
              <a:pathLst>
                <a:path extrusionOk="0" h="1591" w="12955">
                  <a:moveTo>
                    <a:pt x="1" y="0"/>
                  </a:moveTo>
                  <a:lnTo>
                    <a:pt x="1" y="0"/>
                  </a:lnTo>
                  <a:cubicBezTo>
                    <a:pt x="1192" y="560"/>
                    <a:pt x="2513" y="822"/>
                    <a:pt x="3799" y="1096"/>
                  </a:cubicBezTo>
                  <a:cubicBezTo>
                    <a:pt x="5428" y="1456"/>
                    <a:pt x="7086" y="1591"/>
                    <a:pt x="8749" y="1591"/>
                  </a:cubicBezTo>
                  <a:cubicBezTo>
                    <a:pt x="9941" y="1591"/>
                    <a:pt x="11136" y="1521"/>
                    <a:pt x="12324" y="1417"/>
                  </a:cubicBezTo>
                  <a:cubicBezTo>
                    <a:pt x="12538" y="1393"/>
                    <a:pt x="12741" y="1369"/>
                    <a:pt x="12955" y="1357"/>
                  </a:cubicBezTo>
                  <a:cubicBezTo>
                    <a:pt x="12633" y="1322"/>
                    <a:pt x="12336" y="1274"/>
                    <a:pt x="12026" y="1250"/>
                  </a:cubicBezTo>
                  <a:cubicBezTo>
                    <a:pt x="9204" y="905"/>
                    <a:pt x="6359" y="750"/>
                    <a:pt x="3513" y="488"/>
                  </a:cubicBezTo>
                  <a:cubicBezTo>
                    <a:pt x="2299" y="357"/>
                    <a:pt x="1144" y="32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23"/>
            <p:cNvSpPr/>
            <p:nvPr/>
          </p:nvSpPr>
          <p:spPr>
            <a:xfrm>
              <a:off x="1727275" y="4198275"/>
              <a:ext cx="172075" cy="501575"/>
            </a:xfrm>
            <a:custGeom>
              <a:rect b="b" l="l" r="r" t="t"/>
              <a:pathLst>
                <a:path extrusionOk="0" h="20063" w="6883">
                  <a:moveTo>
                    <a:pt x="1" y="0"/>
                  </a:moveTo>
                  <a:cubicBezTo>
                    <a:pt x="1013" y="417"/>
                    <a:pt x="1704" y="1107"/>
                    <a:pt x="2454" y="1893"/>
                  </a:cubicBezTo>
                  <a:cubicBezTo>
                    <a:pt x="2918" y="2429"/>
                    <a:pt x="3037" y="2548"/>
                    <a:pt x="3335" y="2989"/>
                  </a:cubicBezTo>
                  <a:cubicBezTo>
                    <a:pt x="3644" y="3441"/>
                    <a:pt x="3894" y="3929"/>
                    <a:pt x="4132" y="4417"/>
                  </a:cubicBezTo>
                  <a:cubicBezTo>
                    <a:pt x="4263" y="4703"/>
                    <a:pt x="4228" y="4632"/>
                    <a:pt x="4311" y="4822"/>
                  </a:cubicBezTo>
                  <a:cubicBezTo>
                    <a:pt x="5633" y="8049"/>
                    <a:pt x="5633" y="11049"/>
                    <a:pt x="4561" y="14299"/>
                  </a:cubicBezTo>
                  <a:cubicBezTo>
                    <a:pt x="4204" y="15395"/>
                    <a:pt x="3823" y="16133"/>
                    <a:pt x="3180" y="17205"/>
                  </a:cubicBezTo>
                  <a:cubicBezTo>
                    <a:pt x="2632" y="18133"/>
                    <a:pt x="2037" y="19038"/>
                    <a:pt x="1382" y="19895"/>
                  </a:cubicBezTo>
                  <a:cubicBezTo>
                    <a:pt x="1334" y="19955"/>
                    <a:pt x="1287" y="20003"/>
                    <a:pt x="1251" y="20062"/>
                  </a:cubicBezTo>
                  <a:lnTo>
                    <a:pt x="1525" y="19776"/>
                  </a:lnTo>
                  <a:cubicBezTo>
                    <a:pt x="2632" y="18610"/>
                    <a:pt x="3656" y="17478"/>
                    <a:pt x="4537" y="16145"/>
                  </a:cubicBezTo>
                  <a:cubicBezTo>
                    <a:pt x="6883" y="12311"/>
                    <a:pt x="6561" y="6048"/>
                    <a:pt x="3763" y="2572"/>
                  </a:cubicBezTo>
                  <a:cubicBezTo>
                    <a:pt x="2763" y="1429"/>
                    <a:pt x="1513" y="34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23"/>
            <p:cNvSpPr/>
            <p:nvPr/>
          </p:nvSpPr>
          <p:spPr>
            <a:xfrm>
              <a:off x="1732950" y="4256000"/>
              <a:ext cx="100625" cy="415550"/>
            </a:xfrm>
            <a:custGeom>
              <a:rect b="b" l="l" r="r" t="t"/>
              <a:pathLst>
                <a:path extrusionOk="0" h="16622" w="4025">
                  <a:moveTo>
                    <a:pt x="226" y="1"/>
                  </a:moveTo>
                  <a:cubicBezTo>
                    <a:pt x="250" y="40"/>
                    <a:pt x="268" y="58"/>
                    <a:pt x="288" y="76"/>
                  </a:cubicBezTo>
                  <a:lnTo>
                    <a:pt x="288" y="76"/>
                  </a:lnTo>
                  <a:cubicBezTo>
                    <a:pt x="266" y="50"/>
                    <a:pt x="245" y="25"/>
                    <a:pt x="226" y="1"/>
                  </a:cubicBezTo>
                  <a:close/>
                  <a:moveTo>
                    <a:pt x="288" y="76"/>
                  </a:moveTo>
                  <a:lnTo>
                    <a:pt x="288" y="76"/>
                  </a:lnTo>
                  <a:cubicBezTo>
                    <a:pt x="320" y="115"/>
                    <a:pt x="353" y="156"/>
                    <a:pt x="381" y="191"/>
                  </a:cubicBezTo>
                  <a:cubicBezTo>
                    <a:pt x="1024" y="1061"/>
                    <a:pt x="1596" y="1989"/>
                    <a:pt x="2048" y="2977"/>
                  </a:cubicBezTo>
                  <a:cubicBezTo>
                    <a:pt x="3084" y="5287"/>
                    <a:pt x="3417" y="7752"/>
                    <a:pt x="2762" y="10324"/>
                  </a:cubicBezTo>
                  <a:cubicBezTo>
                    <a:pt x="2262" y="12669"/>
                    <a:pt x="1477" y="14705"/>
                    <a:pt x="0" y="16622"/>
                  </a:cubicBezTo>
                  <a:cubicBezTo>
                    <a:pt x="2358" y="14312"/>
                    <a:pt x="3774" y="11086"/>
                    <a:pt x="3965" y="7811"/>
                  </a:cubicBezTo>
                  <a:cubicBezTo>
                    <a:pt x="4025" y="5764"/>
                    <a:pt x="3370" y="3692"/>
                    <a:pt x="2131" y="2025"/>
                  </a:cubicBezTo>
                  <a:cubicBezTo>
                    <a:pt x="1619" y="1311"/>
                    <a:pt x="1000" y="668"/>
                    <a:pt x="322" y="108"/>
                  </a:cubicBezTo>
                  <a:cubicBezTo>
                    <a:pt x="309" y="96"/>
                    <a:pt x="298" y="86"/>
                    <a:pt x="288" y="7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23"/>
            <p:cNvSpPr/>
            <p:nvPr/>
          </p:nvSpPr>
          <p:spPr>
            <a:xfrm>
              <a:off x="1967200" y="4191125"/>
              <a:ext cx="250650" cy="251550"/>
            </a:xfrm>
            <a:custGeom>
              <a:rect b="b" l="l" r="r" t="t"/>
              <a:pathLst>
                <a:path extrusionOk="0" h="10062" w="10026">
                  <a:moveTo>
                    <a:pt x="0" y="0"/>
                  </a:moveTo>
                  <a:cubicBezTo>
                    <a:pt x="786" y="2084"/>
                    <a:pt x="1679" y="4191"/>
                    <a:pt x="3025" y="5989"/>
                  </a:cubicBezTo>
                  <a:cubicBezTo>
                    <a:pt x="4358" y="7739"/>
                    <a:pt x="6263" y="9037"/>
                    <a:pt x="8359" y="9704"/>
                  </a:cubicBezTo>
                  <a:cubicBezTo>
                    <a:pt x="8918" y="9871"/>
                    <a:pt x="9466" y="9978"/>
                    <a:pt x="10025" y="10061"/>
                  </a:cubicBezTo>
                  <a:cubicBezTo>
                    <a:pt x="9930" y="10025"/>
                    <a:pt x="9823" y="9990"/>
                    <a:pt x="9716" y="9942"/>
                  </a:cubicBezTo>
                  <a:cubicBezTo>
                    <a:pt x="9097" y="9704"/>
                    <a:pt x="8621" y="9513"/>
                    <a:pt x="8037" y="9204"/>
                  </a:cubicBezTo>
                  <a:cubicBezTo>
                    <a:pt x="4334" y="7192"/>
                    <a:pt x="2072" y="375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23"/>
            <p:cNvSpPr/>
            <p:nvPr/>
          </p:nvSpPr>
          <p:spPr>
            <a:xfrm>
              <a:off x="1982375" y="4289350"/>
              <a:ext cx="186075" cy="174150"/>
            </a:xfrm>
            <a:custGeom>
              <a:rect b="b" l="l" r="r" t="t"/>
              <a:pathLst>
                <a:path extrusionOk="0" h="6966" w="7443">
                  <a:moveTo>
                    <a:pt x="1" y="0"/>
                  </a:moveTo>
                  <a:cubicBezTo>
                    <a:pt x="513" y="1786"/>
                    <a:pt x="1501" y="3441"/>
                    <a:pt x="2870" y="4703"/>
                  </a:cubicBezTo>
                  <a:cubicBezTo>
                    <a:pt x="3977" y="5656"/>
                    <a:pt x="5311" y="6346"/>
                    <a:pt x="6692" y="6775"/>
                  </a:cubicBezTo>
                  <a:cubicBezTo>
                    <a:pt x="6942" y="6846"/>
                    <a:pt x="7192" y="6906"/>
                    <a:pt x="7442" y="6966"/>
                  </a:cubicBezTo>
                  <a:cubicBezTo>
                    <a:pt x="7121" y="6787"/>
                    <a:pt x="6799" y="6596"/>
                    <a:pt x="6490" y="6406"/>
                  </a:cubicBezTo>
                  <a:cubicBezTo>
                    <a:pt x="3799" y="4739"/>
                    <a:pt x="1644" y="290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23"/>
            <p:cNvSpPr/>
            <p:nvPr/>
          </p:nvSpPr>
          <p:spPr>
            <a:xfrm>
              <a:off x="2019300" y="4397400"/>
              <a:ext cx="107475" cy="89325"/>
            </a:xfrm>
            <a:custGeom>
              <a:rect b="b" l="l" r="r" t="t"/>
              <a:pathLst>
                <a:path extrusionOk="0" h="3573" w="4299">
                  <a:moveTo>
                    <a:pt x="0" y="0"/>
                  </a:moveTo>
                  <a:cubicBezTo>
                    <a:pt x="833" y="1846"/>
                    <a:pt x="2167" y="2858"/>
                    <a:pt x="4060" y="3477"/>
                  </a:cubicBezTo>
                  <a:cubicBezTo>
                    <a:pt x="4131" y="3513"/>
                    <a:pt x="4227" y="3537"/>
                    <a:pt x="4298" y="3572"/>
                  </a:cubicBezTo>
                  <a:cubicBezTo>
                    <a:pt x="4096" y="3417"/>
                    <a:pt x="3929" y="3298"/>
                    <a:pt x="3739" y="3144"/>
                  </a:cubicBezTo>
                  <a:cubicBezTo>
                    <a:pt x="2917" y="2501"/>
                    <a:pt x="2381" y="2132"/>
                    <a:pt x="1845" y="1679"/>
                  </a:cubicBezTo>
                  <a:cubicBezTo>
                    <a:pt x="1191" y="1155"/>
                    <a:pt x="536" y="61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23"/>
            <p:cNvSpPr/>
            <p:nvPr/>
          </p:nvSpPr>
          <p:spPr>
            <a:xfrm>
              <a:off x="2028525" y="4456625"/>
              <a:ext cx="56875" cy="52425"/>
            </a:xfrm>
            <a:custGeom>
              <a:rect b="b" l="l" r="r" t="t"/>
              <a:pathLst>
                <a:path extrusionOk="0" h="2097" w="2275">
                  <a:moveTo>
                    <a:pt x="0" y="1"/>
                  </a:moveTo>
                  <a:cubicBezTo>
                    <a:pt x="417" y="977"/>
                    <a:pt x="1369" y="1584"/>
                    <a:pt x="2274" y="2096"/>
                  </a:cubicBezTo>
                  <a:cubicBezTo>
                    <a:pt x="1834" y="1632"/>
                    <a:pt x="1405" y="1156"/>
                    <a:pt x="893" y="775"/>
                  </a:cubicBezTo>
                  <a:cubicBezTo>
                    <a:pt x="655" y="596"/>
                    <a:pt x="298" y="33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23"/>
            <p:cNvSpPr/>
            <p:nvPr/>
          </p:nvSpPr>
          <p:spPr>
            <a:xfrm>
              <a:off x="2071075" y="4384600"/>
              <a:ext cx="452775" cy="460200"/>
            </a:xfrm>
            <a:custGeom>
              <a:rect b="b" l="l" r="r" t="t"/>
              <a:pathLst>
                <a:path extrusionOk="0" h="18408" w="18111">
                  <a:moveTo>
                    <a:pt x="18110" y="0"/>
                  </a:moveTo>
                  <a:cubicBezTo>
                    <a:pt x="16991" y="334"/>
                    <a:pt x="15848" y="548"/>
                    <a:pt x="14717" y="881"/>
                  </a:cubicBezTo>
                  <a:cubicBezTo>
                    <a:pt x="13586" y="1203"/>
                    <a:pt x="12871" y="1501"/>
                    <a:pt x="11978" y="1905"/>
                  </a:cubicBezTo>
                  <a:cubicBezTo>
                    <a:pt x="8657" y="3453"/>
                    <a:pt x="5644" y="5715"/>
                    <a:pt x="3299" y="8501"/>
                  </a:cubicBezTo>
                  <a:cubicBezTo>
                    <a:pt x="2358" y="9668"/>
                    <a:pt x="1489" y="10906"/>
                    <a:pt x="929" y="12311"/>
                  </a:cubicBezTo>
                  <a:cubicBezTo>
                    <a:pt x="215" y="14240"/>
                    <a:pt x="1" y="16407"/>
                    <a:pt x="453" y="18407"/>
                  </a:cubicBezTo>
                  <a:cubicBezTo>
                    <a:pt x="132" y="12359"/>
                    <a:pt x="3835" y="8085"/>
                    <a:pt x="8537" y="5001"/>
                  </a:cubicBezTo>
                  <a:cubicBezTo>
                    <a:pt x="11443" y="3144"/>
                    <a:pt x="14550" y="1667"/>
                    <a:pt x="17658" y="203"/>
                  </a:cubicBezTo>
                  <a:cubicBezTo>
                    <a:pt x="17812" y="143"/>
                    <a:pt x="17955" y="60"/>
                    <a:pt x="18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23"/>
            <p:cNvSpPr/>
            <p:nvPr/>
          </p:nvSpPr>
          <p:spPr>
            <a:xfrm>
              <a:off x="2110375" y="4427750"/>
              <a:ext cx="356325" cy="406025"/>
            </a:xfrm>
            <a:custGeom>
              <a:rect b="b" l="l" r="r" t="t"/>
              <a:pathLst>
                <a:path extrusionOk="0" h="16241" w="14253">
                  <a:moveTo>
                    <a:pt x="14252" y="1"/>
                  </a:moveTo>
                  <a:lnTo>
                    <a:pt x="14252" y="1"/>
                  </a:lnTo>
                  <a:cubicBezTo>
                    <a:pt x="11085" y="1168"/>
                    <a:pt x="8204" y="3049"/>
                    <a:pt x="5656" y="5251"/>
                  </a:cubicBezTo>
                  <a:cubicBezTo>
                    <a:pt x="3906" y="6740"/>
                    <a:pt x="2417" y="8561"/>
                    <a:pt x="1358" y="10597"/>
                  </a:cubicBezTo>
                  <a:cubicBezTo>
                    <a:pt x="869" y="11562"/>
                    <a:pt x="417" y="12562"/>
                    <a:pt x="250" y="13633"/>
                  </a:cubicBezTo>
                  <a:cubicBezTo>
                    <a:pt x="119" y="14467"/>
                    <a:pt x="12" y="15336"/>
                    <a:pt x="0" y="16241"/>
                  </a:cubicBezTo>
                  <a:cubicBezTo>
                    <a:pt x="286" y="15098"/>
                    <a:pt x="643" y="13967"/>
                    <a:pt x="1072" y="12860"/>
                  </a:cubicBezTo>
                  <a:cubicBezTo>
                    <a:pt x="1358" y="12217"/>
                    <a:pt x="2167" y="10835"/>
                    <a:pt x="2691" y="9990"/>
                  </a:cubicBezTo>
                  <a:cubicBezTo>
                    <a:pt x="3584" y="8633"/>
                    <a:pt x="4203" y="7728"/>
                    <a:pt x="5358" y="6585"/>
                  </a:cubicBezTo>
                  <a:cubicBezTo>
                    <a:pt x="6823" y="5168"/>
                    <a:pt x="8156" y="4168"/>
                    <a:pt x="9478" y="3180"/>
                  </a:cubicBezTo>
                  <a:cubicBezTo>
                    <a:pt x="11014" y="2049"/>
                    <a:pt x="12573" y="929"/>
                    <a:pt x="14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23"/>
            <p:cNvSpPr/>
            <p:nvPr/>
          </p:nvSpPr>
          <p:spPr>
            <a:xfrm>
              <a:off x="2147275" y="4489975"/>
              <a:ext cx="290550" cy="313450"/>
            </a:xfrm>
            <a:custGeom>
              <a:rect b="b" l="l" r="r" t="t"/>
              <a:pathLst>
                <a:path extrusionOk="0" h="12538" w="11622">
                  <a:moveTo>
                    <a:pt x="11621" y="0"/>
                  </a:moveTo>
                  <a:lnTo>
                    <a:pt x="11621" y="0"/>
                  </a:lnTo>
                  <a:cubicBezTo>
                    <a:pt x="11074" y="167"/>
                    <a:pt x="10502" y="393"/>
                    <a:pt x="10002" y="667"/>
                  </a:cubicBezTo>
                  <a:cubicBezTo>
                    <a:pt x="7895" y="1834"/>
                    <a:pt x="5894" y="3215"/>
                    <a:pt x="4287" y="4989"/>
                  </a:cubicBezTo>
                  <a:cubicBezTo>
                    <a:pt x="2370" y="7180"/>
                    <a:pt x="953" y="9799"/>
                    <a:pt x="1" y="12537"/>
                  </a:cubicBezTo>
                  <a:cubicBezTo>
                    <a:pt x="1596" y="9751"/>
                    <a:pt x="3049" y="7846"/>
                    <a:pt x="4989" y="5656"/>
                  </a:cubicBezTo>
                  <a:cubicBezTo>
                    <a:pt x="6442" y="4155"/>
                    <a:pt x="8061" y="2798"/>
                    <a:pt x="9657" y="1429"/>
                  </a:cubicBezTo>
                  <a:cubicBezTo>
                    <a:pt x="10276" y="893"/>
                    <a:pt x="10776" y="429"/>
                    <a:pt x="11502" y="72"/>
                  </a:cubicBezTo>
                  <a:cubicBezTo>
                    <a:pt x="11550" y="60"/>
                    <a:pt x="11574" y="48"/>
                    <a:pt x="11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23"/>
            <p:cNvSpPr/>
            <p:nvPr/>
          </p:nvSpPr>
          <p:spPr>
            <a:xfrm>
              <a:off x="2201150" y="4586225"/>
              <a:ext cx="201650" cy="194875"/>
            </a:xfrm>
            <a:custGeom>
              <a:rect b="b" l="l" r="r" t="t"/>
              <a:pathLst>
                <a:path extrusionOk="0" h="7795" w="8066">
                  <a:moveTo>
                    <a:pt x="8056" y="0"/>
                  </a:moveTo>
                  <a:cubicBezTo>
                    <a:pt x="8025" y="0"/>
                    <a:pt x="7772" y="61"/>
                    <a:pt x="7680" y="79"/>
                  </a:cubicBezTo>
                  <a:cubicBezTo>
                    <a:pt x="6668" y="365"/>
                    <a:pt x="5775" y="960"/>
                    <a:pt x="4930" y="1579"/>
                  </a:cubicBezTo>
                  <a:cubicBezTo>
                    <a:pt x="2751" y="3163"/>
                    <a:pt x="1096" y="5378"/>
                    <a:pt x="1" y="7794"/>
                  </a:cubicBezTo>
                  <a:cubicBezTo>
                    <a:pt x="1215" y="6199"/>
                    <a:pt x="2727" y="4735"/>
                    <a:pt x="4180" y="3330"/>
                  </a:cubicBezTo>
                  <a:cubicBezTo>
                    <a:pt x="4751" y="2758"/>
                    <a:pt x="5335" y="2210"/>
                    <a:pt x="5906" y="1663"/>
                  </a:cubicBezTo>
                  <a:cubicBezTo>
                    <a:pt x="6359" y="1210"/>
                    <a:pt x="6859" y="734"/>
                    <a:pt x="7275" y="436"/>
                  </a:cubicBezTo>
                  <a:cubicBezTo>
                    <a:pt x="7514" y="270"/>
                    <a:pt x="7752" y="127"/>
                    <a:pt x="8014" y="20"/>
                  </a:cubicBezTo>
                  <a:cubicBezTo>
                    <a:pt x="8055" y="6"/>
                    <a:pt x="8066" y="0"/>
                    <a:pt x="8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23"/>
            <p:cNvSpPr/>
            <p:nvPr/>
          </p:nvSpPr>
          <p:spPr>
            <a:xfrm>
              <a:off x="2265450" y="4645350"/>
              <a:ext cx="147375" cy="120275"/>
            </a:xfrm>
            <a:custGeom>
              <a:rect b="b" l="l" r="r" t="t"/>
              <a:pathLst>
                <a:path extrusionOk="0" h="4811" w="5895">
                  <a:moveTo>
                    <a:pt x="5894" y="0"/>
                  </a:moveTo>
                  <a:cubicBezTo>
                    <a:pt x="5835" y="36"/>
                    <a:pt x="5739" y="60"/>
                    <a:pt x="5656" y="95"/>
                  </a:cubicBezTo>
                  <a:cubicBezTo>
                    <a:pt x="3299" y="941"/>
                    <a:pt x="1322" y="2703"/>
                    <a:pt x="0" y="4810"/>
                  </a:cubicBezTo>
                  <a:cubicBezTo>
                    <a:pt x="1060" y="3834"/>
                    <a:pt x="2251" y="2989"/>
                    <a:pt x="3334" y="2024"/>
                  </a:cubicBezTo>
                  <a:cubicBezTo>
                    <a:pt x="4049" y="1417"/>
                    <a:pt x="4692" y="786"/>
                    <a:pt x="5418" y="310"/>
                  </a:cubicBezTo>
                  <a:cubicBezTo>
                    <a:pt x="5573" y="203"/>
                    <a:pt x="5739" y="107"/>
                    <a:pt x="58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23"/>
            <p:cNvSpPr/>
            <p:nvPr/>
          </p:nvSpPr>
          <p:spPr>
            <a:xfrm>
              <a:off x="1703775" y="4658450"/>
              <a:ext cx="284275" cy="184275"/>
            </a:xfrm>
            <a:custGeom>
              <a:rect b="b" l="l" r="r" t="t"/>
              <a:pathLst>
                <a:path extrusionOk="0" h="7371" w="11371">
                  <a:moveTo>
                    <a:pt x="11371" y="0"/>
                  </a:moveTo>
                  <a:cubicBezTo>
                    <a:pt x="8097" y="2560"/>
                    <a:pt x="4275" y="4465"/>
                    <a:pt x="822" y="6834"/>
                  </a:cubicBezTo>
                  <a:cubicBezTo>
                    <a:pt x="548" y="7013"/>
                    <a:pt x="286" y="7191"/>
                    <a:pt x="0" y="7370"/>
                  </a:cubicBezTo>
                  <a:cubicBezTo>
                    <a:pt x="227" y="7275"/>
                    <a:pt x="429" y="7203"/>
                    <a:pt x="655" y="7120"/>
                  </a:cubicBezTo>
                  <a:cubicBezTo>
                    <a:pt x="2525" y="6358"/>
                    <a:pt x="4394" y="5525"/>
                    <a:pt x="6132" y="4477"/>
                  </a:cubicBezTo>
                  <a:cubicBezTo>
                    <a:pt x="8085" y="3262"/>
                    <a:pt x="9847" y="1762"/>
                    <a:pt x="11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23"/>
            <p:cNvSpPr/>
            <p:nvPr/>
          </p:nvSpPr>
          <p:spPr>
            <a:xfrm>
              <a:off x="1757650" y="4724525"/>
              <a:ext cx="214025" cy="117700"/>
            </a:xfrm>
            <a:custGeom>
              <a:rect b="b" l="l" r="r" t="t"/>
              <a:pathLst>
                <a:path extrusionOk="0" h="4708" w="8561">
                  <a:moveTo>
                    <a:pt x="8561" y="0"/>
                  </a:moveTo>
                  <a:cubicBezTo>
                    <a:pt x="8382" y="131"/>
                    <a:pt x="8204" y="250"/>
                    <a:pt x="8001" y="369"/>
                  </a:cubicBezTo>
                  <a:cubicBezTo>
                    <a:pt x="6489" y="1191"/>
                    <a:pt x="4965" y="1989"/>
                    <a:pt x="3477" y="2870"/>
                  </a:cubicBezTo>
                  <a:cubicBezTo>
                    <a:pt x="2334" y="3477"/>
                    <a:pt x="1227" y="4251"/>
                    <a:pt x="0" y="4703"/>
                  </a:cubicBezTo>
                  <a:cubicBezTo>
                    <a:pt x="35" y="4706"/>
                    <a:pt x="69" y="4707"/>
                    <a:pt x="104" y="4707"/>
                  </a:cubicBezTo>
                  <a:cubicBezTo>
                    <a:pt x="357" y="4707"/>
                    <a:pt x="618" y="4637"/>
                    <a:pt x="870" y="4584"/>
                  </a:cubicBezTo>
                  <a:cubicBezTo>
                    <a:pt x="1536" y="4429"/>
                    <a:pt x="2203" y="4227"/>
                    <a:pt x="2846" y="3965"/>
                  </a:cubicBezTo>
                  <a:cubicBezTo>
                    <a:pt x="4894" y="3227"/>
                    <a:pt x="6716" y="1917"/>
                    <a:pt x="8228" y="369"/>
                  </a:cubicBezTo>
                  <a:cubicBezTo>
                    <a:pt x="8335" y="262"/>
                    <a:pt x="8454" y="131"/>
                    <a:pt x="85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23"/>
            <p:cNvSpPr/>
            <p:nvPr/>
          </p:nvSpPr>
          <p:spPr>
            <a:xfrm>
              <a:off x="1854100" y="4770425"/>
              <a:ext cx="131150" cy="71700"/>
            </a:xfrm>
            <a:custGeom>
              <a:rect b="b" l="l" r="r" t="t"/>
              <a:pathLst>
                <a:path extrusionOk="0" h="2868" w="5246">
                  <a:moveTo>
                    <a:pt x="5234" y="1"/>
                  </a:moveTo>
                  <a:cubicBezTo>
                    <a:pt x="5224" y="1"/>
                    <a:pt x="5187" y="18"/>
                    <a:pt x="5132" y="45"/>
                  </a:cubicBezTo>
                  <a:cubicBezTo>
                    <a:pt x="4346" y="438"/>
                    <a:pt x="3512" y="760"/>
                    <a:pt x="2750" y="1188"/>
                  </a:cubicBezTo>
                  <a:cubicBezTo>
                    <a:pt x="1810" y="1712"/>
                    <a:pt x="964" y="2379"/>
                    <a:pt x="0" y="2867"/>
                  </a:cubicBezTo>
                  <a:cubicBezTo>
                    <a:pt x="2036" y="2498"/>
                    <a:pt x="3691" y="1355"/>
                    <a:pt x="5144" y="81"/>
                  </a:cubicBezTo>
                  <a:cubicBezTo>
                    <a:pt x="5220" y="24"/>
                    <a:pt x="5245" y="1"/>
                    <a:pt x="52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23"/>
            <p:cNvSpPr/>
            <p:nvPr/>
          </p:nvSpPr>
          <p:spPr>
            <a:xfrm>
              <a:off x="1949925" y="4813225"/>
              <a:ext cx="57475" cy="28900"/>
            </a:xfrm>
            <a:custGeom>
              <a:rect b="b" l="l" r="r" t="t"/>
              <a:pathLst>
                <a:path extrusionOk="0" h="1156" w="2299">
                  <a:moveTo>
                    <a:pt x="2299" y="0"/>
                  </a:moveTo>
                  <a:lnTo>
                    <a:pt x="2299" y="0"/>
                  </a:lnTo>
                  <a:cubicBezTo>
                    <a:pt x="1477" y="286"/>
                    <a:pt x="703" y="643"/>
                    <a:pt x="1" y="1155"/>
                  </a:cubicBezTo>
                  <a:cubicBezTo>
                    <a:pt x="858" y="965"/>
                    <a:pt x="1608" y="524"/>
                    <a:pt x="2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23"/>
            <p:cNvSpPr/>
            <p:nvPr/>
          </p:nvSpPr>
          <p:spPr>
            <a:xfrm>
              <a:off x="2568750" y="4372400"/>
              <a:ext cx="245600" cy="478950"/>
            </a:xfrm>
            <a:custGeom>
              <a:rect b="b" l="l" r="r" t="t"/>
              <a:pathLst>
                <a:path extrusionOk="0" h="19158" w="9824">
                  <a:moveTo>
                    <a:pt x="9824" y="0"/>
                  </a:moveTo>
                  <a:cubicBezTo>
                    <a:pt x="8228" y="0"/>
                    <a:pt x="6668" y="536"/>
                    <a:pt x="5299" y="1310"/>
                  </a:cubicBezTo>
                  <a:cubicBezTo>
                    <a:pt x="3442" y="2417"/>
                    <a:pt x="2013" y="4144"/>
                    <a:pt x="1192" y="6120"/>
                  </a:cubicBezTo>
                  <a:cubicBezTo>
                    <a:pt x="1" y="9061"/>
                    <a:pt x="275" y="12776"/>
                    <a:pt x="1489" y="15526"/>
                  </a:cubicBezTo>
                  <a:cubicBezTo>
                    <a:pt x="2073" y="16728"/>
                    <a:pt x="3013" y="17741"/>
                    <a:pt x="4049" y="18586"/>
                  </a:cubicBezTo>
                  <a:cubicBezTo>
                    <a:pt x="4287" y="18788"/>
                    <a:pt x="4537" y="18979"/>
                    <a:pt x="4799" y="19157"/>
                  </a:cubicBezTo>
                  <a:cubicBezTo>
                    <a:pt x="4692" y="19026"/>
                    <a:pt x="4573" y="18907"/>
                    <a:pt x="4466" y="18764"/>
                  </a:cubicBezTo>
                  <a:cubicBezTo>
                    <a:pt x="3311" y="17407"/>
                    <a:pt x="2275" y="15847"/>
                    <a:pt x="1835" y="14169"/>
                  </a:cubicBezTo>
                  <a:cubicBezTo>
                    <a:pt x="989" y="11442"/>
                    <a:pt x="894" y="8406"/>
                    <a:pt x="1977" y="6049"/>
                  </a:cubicBezTo>
                  <a:cubicBezTo>
                    <a:pt x="3406" y="2953"/>
                    <a:pt x="6347" y="548"/>
                    <a:pt x="98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23"/>
            <p:cNvSpPr/>
            <p:nvPr/>
          </p:nvSpPr>
          <p:spPr>
            <a:xfrm>
              <a:off x="2526800" y="4379525"/>
              <a:ext cx="172650" cy="452475"/>
            </a:xfrm>
            <a:custGeom>
              <a:rect b="b" l="l" r="r" t="t"/>
              <a:pathLst>
                <a:path extrusionOk="0" h="18099" w="6906">
                  <a:moveTo>
                    <a:pt x="6906" y="1"/>
                  </a:moveTo>
                  <a:lnTo>
                    <a:pt x="6906" y="1"/>
                  </a:lnTo>
                  <a:cubicBezTo>
                    <a:pt x="6406" y="144"/>
                    <a:pt x="5965" y="382"/>
                    <a:pt x="5537" y="656"/>
                  </a:cubicBezTo>
                  <a:cubicBezTo>
                    <a:pt x="4882" y="1037"/>
                    <a:pt x="4263" y="1489"/>
                    <a:pt x="3703" y="2013"/>
                  </a:cubicBezTo>
                  <a:cubicBezTo>
                    <a:pt x="2762" y="2942"/>
                    <a:pt x="2096" y="4121"/>
                    <a:pt x="1560" y="5323"/>
                  </a:cubicBezTo>
                  <a:cubicBezTo>
                    <a:pt x="238" y="8240"/>
                    <a:pt x="0" y="11490"/>
                    <a:pt x="976" y="14538"/>
                  </a:cubicBezTo>
                  <a:cubicBezTo>
                    <a:pt x="1346" y="15777"/>
                    <a:pt x="2084" y="16872"/>
                    <a:pt x="2834" y="17908"/>
                  </a:cubicBezTo>
                  <a:cubicBezTo>
                    <a:pt x="2893" y="17956"/>
                    <a:pt x="2941" y="18039"/>
                    <a:pt x="2989" y="18098"/>
                  </a:cubicBezTo>
                  <a:cubicBezTo>
                    <a:pt x="2965" y="18015"/>
                    <a:pt x="2917" y="17920"/>
                    <a:pt x="2870" y="17825"/>
                  </a:cubicBezTo>
                  <a:cubicBezTo>
                    <a:pt x="2548" y="17063"/>
                    <a:pt x="2203" y="16277"/>
                    <a:pt x="1929" y="15455"/>
                  </a:cubicBezTo>
                  <a:cubicBezTo>
                    <a:pt x="1715" y="14729"/>
                    <a:pt x="1548" y="13991"/>
                    <a:pt x="1429" y="13229"/>
                  </a:cubicBezTo>
                  <a:cubicBezTo>
                    <a:pt x="1381" y="12943"/>
                    <a:pt x="1417" y="13110"/>
                    <a:pt x="1369" y="12776"/>
                  </a:cubicBezTo>
                  <a:lnTo>
                    <a:pt x="1369" y="12776"/>
                  </a:lnTo>
                  <a:cubicBezTo>
                    <a:pt x="1369" y="12812"/>
                    <a:pt x="1381" y="12860"/>
                    <a:pt x="1381" y="12884"/>
                  </a:cubicBezTo>
                  <a:cubicBezTo>
                    <a:pt x="976" y="10300"/>
                    <a:pt x="1131" y="8026"/>
                    <a:pt x="2334" y="5299"/>
                  </a:cubicBezTo>
                  <a:cubicBezTo>
                    <a:pt x="2608" y="4656"/>
                    <a:pt x="3453" y="2966"/>
                    <a:pt x="4036" y="2335"/>
                  </a:cubicBezTo>
                  <a:cubicBezTo>
                    <a:pt x="4489" y="1799"/>
                    <a:pt x="5013" y="1323"/>
                    <a:pt x="5560" y="894"/>
                  </a:cubicBezTo>
                  <a:cubicBezTo>
                    <a:pt x="5965" y="584"/>
                    <a:pt x="6394" y="227"/>
                    <a:pt x="69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23"/>
            <p:cNvSpPr/>
            <p:nvPr/>
          </p:nvSpPr>
          <p:spPr>
            <a:xfrm>
              <a:off x="2491975" y="4426275"/>
              <a:ext cx="97650" cy="409300"/>
            </a:xfrm>
            <a:custGeom>
              <a:rect b="b" l="l" r="r" t="t"/>
              <a:pathLst>
                <a:path extrusionOk="0" h="16372" w="3906">
                  <a:moveTo>
                    <a:pt x="3905" y="0"/>
                  </a:moveTo>
                  <a:cubicBezTo>
                    <a:pt x="2750" y="1060"/>
                    <a:pt x="1977" y="2453"/>
                    <a:pt x="1334" y="3894"/>
                  </a:cubicBezTo>
                  <a:cubicBezTo>
                    <a:pt x="810" y="5037"/>
                    <a:pt x="488" y="6275"/>
                    <a:pt x="334" y="7513"/>
                  </a:cubicBezTo>
                  <a:cubicBezTo>
                    <a:pt x="0" y="9644"/>
                    <a:pt x="226" y="11883"/>
                    <a:pt x="1084" y="13871"/>
                  </a:cubicBezTo>
                  <a:cubicBezTo>
                    <a:pt x="1441" y="14740"/>
                    <a:pt x="1893" y="15538"/>
                    <a:pt x="2381" y="16336"/>
                  </a:cubicBezTo>
                  <a:cubicBezTo>
                    <a:pt x="2405" y="16348"/>
                    <a:pt x="2405" y="16359"/>
                    <a:pt x="2417" y="16371"/>
                  </a:cubicBezTo>
                  <a:cubicBezTo>
                    <a:pt x="2405" y="16300"/>
                    <a:pt x="2369" y="16240"/>
                    <a:pt x="2346" y="16169"/>
                  </a:cubicBezTo>
                  <a:cubicBezTo>
                    <a:pt x="1929" y="14954"/>
                    <a:pt x="1536" y="13740"/>
                    <a:pt x="1262" y="12502"/>
                  </a:cubicBezTo>
                  <a:cubicBezTo>
                    <a:pt x="631" y="9561"/>
                    <a:pt x="988" y="6465"/>
                    <a:pt x="2131" y="3429"/>
                  </a:cubicBezTo>
                  <a:cubicBezTo>
                    <a:pt x="2584" y="2227"/>
                    <a:pt x="3072" y="1108"/>
                    <a:pt x="3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23"/>
            <p:cNvSpPr/>
            <p:nvPr/>
          </p:nvSpPr>
          <p:spPr>
            <a:xfrm>
              <a:off x="2461000" y="4587900"/>
              <a:ext cx="51225" cy="257500"/>
            </a:xfrm>
            <a:custGeom>
              <a:rect b="b" l="l" r="r" t="t"/>
              <a:pathLst>
                <a:path extrusionOk="0" h="10300" w="2049">
                  <a:moveTo>
                    <a:pt x="858" y="0"/>
                  </a:moveTo>
                  <a:cubicBezTo>
                    <a:pt x="275" y="1477"/>
                    <a:pt x="37" y="3060"/>
                    <a:pt x="1" y="4644"/>
                  </a:cubicBezTo>
                  <a:cubicBezTo>
                    <a:pt x="13" y="6501"/>
                    <a:pt x="560" y="8418"/>
                    <a:pt x="1739" y="9894"/>
                  </a:cubicBezTo>
                  <a:lnTo>
                    <a:pt x="2049" y="10299"/>
                  </a:lnTo>
                  <a:cubicBezTo>
                    <a:pt x="1918" y="10025"/>
                    <a:pt x="1799" y="9728"/>
                    <a:pt x="1692" y="9454"/>
                  </a:cubicBezTo>
                  <a:cubicBezTo>
                    <a:pt x="1382" y="8644"/>
                    <a:pt x="1168" y="7811"/>
                    <a:pt x="1013" y="6977"/>
                  </a:cubicBezTo>
                  <a:cubicBezTo>
                    <a:pt x="811" y="5882"/>
                    <a:pt x="739" y="5322"/>
                    <a:pt x="691" y="3977"/>
                  </a:cubicBezTo>
                  <a:cubicBezTo>
                    <a:pt x="668" y="2667"/>
                    <a:pt x="644" y="1322"/>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23"/>
            <p:cNvSpPr/>
            <p:nvPr/>
          </p:nvSpPr>
          <p:spPr>
            <a:xfrm>
              <a:off x="2408025" y="4622125"/>
              <a:ext cx="44675" cy="186650"/>
            </a:xfrm>
            <a:custGeom>
              <a:rect b="b" l="l" r="r" t="t"/>
              <a:pathLst>
                <a:path extrusionOk="0" h="7466" w="1787">
                  <a:moveTo>
                    <a:pt x="1787" y="1"/>
                  </a:moveTo>
                  <a:cubicBezTo>
                    <a:pt x="1203" y="774"/>
                    <a:pt x="834" y="1679"/>
                    <a:pt x="548" y="2584"/>
                  </a:cubicBezTo>
                  <a:cubicBezTo>
                    <a:pt x="72" y="4049"/>
                    <a:pt x="1" y="5608"/>
                    <a:pt x="227" y="7120"/>
                  </a:cubicBezTo>
                  <a:cubicBezTo>
                    <a:pt x="239" y="7240"/>
                    <a:pt x="251" y="7347"/>
                    <a:pt x="286" y="7466"/>
                  </a:cubicBezTo>
                  <a:cubicBezTo>
                    <a:pt x="298" y="7323"/>
                    <a:pt x="310" y="7216"/>
                    <a:pt x="346" y="7061"/>
                  </a:cubicBezTo>
                  <a:cubicBezTo>
                    <a:pt x="548" y="5751"/>
                    <a:pt x="846" y="4477"/>
                    <a:pt x="1108" y="3180"/>
                  </a:cubicBezTo>
                  <a:cubicBezTo>
                    <a:pt x="1298" y="2108"/>
                    <a:pt x="1417" y="1024"/>
                    <a:pt x="1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23"/>
            <p:cNvSpPr/>
            <p:nvPr/>
          </p:nvSpPr>
          <p:spPr>
            <a:xfrm>
              <a:off x="2347300" y="4667075"/>
              <a:ext cx="60450" cy="147350"/>
            </a:xfrm>
            <a:custGeom>
              <a:rect b="b" l="l" r="r" t="t"/>
              <a:pathLst>
                <a:path extrusionOk="0" h="5894" w="2418">
                  <a:moveTo>
                    <a:pt x="2418" y="0"/>
                  </a:moveTo>
                  <a:cubicBezTo>
                    <a:pt x="858" y="1739"/>
                    <a:pt x="60" y="3548"/>
                    <a:pt x="1" y="5894"/>
                  </a:cubicBezTo>
                  <a:cubicBezTo>
                    <a:pt x="894" y="3620"/>
                    <a:pt x="1418" y="2477"/>
                    <a:pt x="2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23"/>
            <p:cNvSpPr/>
            <p:nvPr/>
          </p:nvSpPr>
          <p:spPr>
            <a:xfrm>
              <a:off x="2768200" y="4270600"/>
              <a:ext cx="765000" cy="102225"/>
            </a:xfrm>
            <a:custGeom>
              <a:rect b="b" l="l" r="r" t="t"/>
              <a:pathLst>
                <a:path extrusionOk="0" h="4089" w="30600">
                  <a:moveTo>
                    <a:pt x="30599" y="0"/>
                  </a:moveTo>
                  <a:lnTo>
                    <a:pt x="30599" y="0"/>
                  </a:lnTo>
                  <a:cubicBezTo>
                    <a:pt x="30516" y="60"/>
                    <a:pt x="30433" y="96"/>
                    <a:pt x="30349" y="143"/>
                  </a:cubicBezTo>
                  <a:cubicBezTo>
                    <a:pt x="29349" y="715"/>
                    <a:pt x="28039" y="1370"/>
                    <a:pt x="27242" y="1703"/>
                  </a:cubicBezTo>
                  <a:cubicBezTo>
                    <a:pt x="24464" y="2761"/>
                    <a:pt x="21913" y="3297"/>
                    <a:pt x="19112" y="3297"/>
                  </a:cubicBezTo>
                  <a:cubicBezTo>
                    <a:pt x="18635" y="3297"/>
                    <a:pt x="18151" y="3282"/>
                    <a:pt x="17657" y="3251"/>
                  </a:cubicBezTo>
                  <a:cubicBezTo>
                    <a:pt x="15407" y="3072"/>
                    <a:pt x="12740" y="2453"/>
                    <a:pt x="10251" y="1846"/>
                  </a:cubicBezTo>
                  <a:cubicBezTo>
                    <a:pt x="8287" y="1346"/>
                    <a:pt x="6322" y="810"/>
                    <a:pt x="4298" y="691"/>
                  </a:cubicBezTo>
                  <a:cubicBezTo>
                    <a:pt x="3833" y="664"/>
                    <a:pt x="3364" y="645"/>
                    <a:pt x="2894" y="645"/>
                  </a:cubicBezTo>
                  <a:cubicBezTo>
                    <a:pt x="1922" y="645"/>
                    <a:pt x="947" y="724"/>
                    <a:pt x="0" y="965"/>
                  </a:cubicBezTo>
                  <a:cubicBezTo>
                    <a:pt x="379" y="934"/>
                    <a:pt x="748" y="920"/>
                    <a:pt x="1112" y="920"/>
                  </a:cubicBezTo>
                  <a:cubicBezTo>
                    <a:pt x="2864" y="920"/>
                    <a:pt x="4472" y="1249"/>
                    <a:pt x="6227" y="1643"/>
                  </a:cubicBezTo>
                  <a:cubicBezTo>
                    <a:pt x="8335" y="2155"/>
                    <a:pt x="10454" y="2703"/>
                    <a:pt x="12573" y="3179"/>
                  </a:cubicBezTo>
                  <a:cubicBezTo>
                    <a:pt x="14526" y="3596"/>
                    <a:pt x="16490" y="4025"/>
                    <a:pt x="18491" y="4084"/>
                  </a:cubicBezTo>
                  <a:cubicBezTo>
                    <a:pt x="18648" y="4087"/>
                    <a:pt x="18805" y="4088"/>
                    <a:pt x="18962" y="4088"/>
                  </a:cubicBezTo>
                  <a:cubicBezTo>
                    <a:pt x="22327" y="4088"/>
                    <a:pt x="25653" y="3468"/>
                    <a:pt x="28349" y="1751"/>
                  </a:cubicBezTo>
                  <a:cubicBezTo>
                    <a:pt x="29147" y="1227"/>
                    <a:pt x="29897" y="655"/>
                    <a:pt x="305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23"/>
            <p:cNvSpPr/>
            <p:nvPr/>
          </p:nvSpPr>
          <p:spPr>
            <a:xfrm>
              <a:off x="3080425" y="4356325"/>
              <a:ext cx="400375" cy="69675"/>
            </a:xfrm>
            <a:custGeom>
              <a:rect b="b" l="l" r="r" t="t"/>
              <a:pathLst>
                <a:path extrusionOk="0" h="2787" w="16015">
                  <a:moveTo>
                    <a:pt x="16015" y="0"/>
                  </a:moveTo>
                  <a:lnTo>
                    <a:pt x="16015" y="0"/>
                  </a:lnTo>
                  <a:cubicBezTo>
                    <a:pt x="14177" y="1463"/>
                    <a:pt x="9634" y="1767"/>
                    <a:pt x="6230" y="1767"/>
                  </a:cubicBezTo>
                  <a:cubicBezTo>
                    <a:pt x="5422" y="1767"/>
                    <a:pt x="4677" y="1750"/>
                    <a:pt x="4049" y="1727"/>
                  </a:cubicBezTo>
                  <a:cubicBezTo>
                    <a:pt x="2632" y="1631"/>
                    <a:pt x="1775" y="1465"/>
                    <a:pt x="251" y="1203"/>
                  </a:cubicBezTo>
                  <a:cubicBezTo>
                    <a:pt x="167" y="1191"/>
                    <a:pt x="84" y="1179"/>
                    <a:pt x="1" y="1167"/>
                  </a:cubicBezTo>
                  <a:lnTo>
                    <a:pt x="1" y="1167"/>
                  </a:lnTo>
                  <a:cubicBezTo>
                    <a:pt x="894" y="1548"/>
                    <a:pt x="1799" y="1893"/>
                    <a:pt x="2739" y="2179"/>
                  </a:cubicBezTo>
                  <a:cubicBezTo>
                    <a:pt x="4186" y="2586"/>
                    <a:pt x="5739" y="2786"/>
                    <a:pt x="7299" y="2786"/>
                  </a:cubicBezTo>
                  <a:cubicBezTo>
                    <a:pt x="9204" y="2786"/>
                    <a:pt x="11118" y="2488"/>
                    <a:pt x="12860" y="1905"/>
                  </a:cubicBezTo>
                  <a:cubicBezTo>
                    <a:pt x="14003" y="1465"/>
                    <a:pt x="15229" y="977"/>
                    <a:pt x="160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23"/>
            <p:cNvSpPr/>
            <p:nvPr/>
          </p:nvSpPr>
          <p:spPr>
            <a:xfrm>
              <a:off x="3107225" y="4431625"/>
              <a:ext cx="328625" cy="45100"/>
            </a:xfrm>
            <a:custGeom>
              <a:rect b="b" l="l" r="r" t="t"/>
              <a:pathLst>
                <a:path extrusionOk="0" h="1804" w="13145">
                  <a:moveTo>
                    <a:pt x="0" y="1"/>
                  </a:moveTo>
                  <a:lnTo>
                    <a:pt x="0" y="1"/>
                  </a:lnTo>
                  <a:cubicBezTo>
                    <a:pt x="2055" y="1186"/>
                    <a:pt x="4484" y="1804"/>
                    <a:pt x="6872" y="1804"/>
                  </a:cubicBezTo>
                  <a:cubicBezTo>
                    <a:pt x="7003" y="1804"/>
                    <a:pt x="7133" y="1802"/>
                    <a:pt x="7263" y="1798"/>
                  </a:cubicBezTo>
                  <a:cubicBezTo>
                    <a:pt x="9001" y="1751"/>
                    <a:pt x="10799" y="1132"/>
                    <a:pt x="12276" y="501"/>
                  </a:cubicBezTo>
                  <a:cubicBezTo>
                    <a:pt x="12561" y="370"/>
                    <a:pt x="12859" y="239"/>
                    <a:pt x="13145" y="108"/>
                  </a:cubicBezTo>
                  <a:lnTo>
                    <a:pt x="13145" y="108"/>
                  </a:lnTo>
                  <a:cubicBezTo>
                    <a:pt x="12692" y="203"/>
                    <a:pt x="12252" y="286"/>
                    <a:pt x="11799" y="358"/>
                  </a:cubicBezTo>
                  <a:cubicBezTo>
                    <a:pt x="10764" y="524"/>
                    <a:pt x="9692" y="703"/>
                    <a:pt x="8597" y="786"/>
                  </a:cubicBezTo>
                  <a:cubicBezTo>
                    <a:pt x="8024" y="827"/>
                    <a:pt x="7459" y="841"/>
                    <a:pt x="6893" y="841"/>
                  </a:cubicBezTo>
                  <a:cubicBezTo>
                    <a:pt x="6459" y="841"/>
                    <a:pt x="6024" y="832"/>
                    <a:pt x="5584" y="822"/>
                  </a:cubicBezTo>
                  <a:cubicBezTo>
                    <a:pt x="4656" y="822"/>
                    <a:pt x="2989" y="655"/>
                    <a:pt x="2584" y="584"/>
                  </a:cubicBezTo>
                  <a:cubicBezTo>
                    <a:pt x="1691" y="465"/>
                    <a:pt x="822" y="3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23"/>
            <p:cNvSpPr/>
            <p:nvPr/>
          </p:nvSpPr>
          <p:spPr>
            <a:xfrm>
              <a:off x="3285825" y="4489375"/>
              <a:ext cx="300" cy="25"/>
            </a:xfrm>
            <a:custGeom>
              <a:rect b="b" l="l" r="r" t="t"/>
              <a:pathLst>
                <a:path extrusionOk="0" h="1" w="12">
                  <a:moveTo>
                    <a:pt x="0" y="0"/>
                  </a:moveTo>
                  <a:cubicBezTo>
                    <a:pt x="0" y="0"/>
                    <a:pt x="1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23"/>
            <p:cNvSpPr/>
            <p:nvPr/>
          </p:nvSpPr>
          <p:spPr>
            <a:xfrm>
              <a:off x="3270925" y="4476875"/>
              <a:ext cx="158975" cy="28225"/>
            </a:xfrm>
            <a:custGeom>
              <a:rect b="b" l="l" r="r" t="t"/>
              <a:pathLst>
                <a:path extrusionOk="0" h="1129" w="6359">
                  <a:moveTo>
                    <a:pt x="6359" y="0"/>
                  </a:moveTo>
                  <a:lnTo>
                    <a:pt x="6359" y="0"/>
                  </a:lnTo>
                  <a:cubicBezTo>
                    <a:pt x="5347" y="167"/>
                    <a:pt x="4239" y="203"/>
                    <a:pt x="3215" y="358"/>
                  </a:cubicBezTo>
                  <a:cubicBezTo>
                    <a:pt x="2193" y="517"/>
                    <a:pt x="1181" y="860"/>
                    <a:pt x="149" y="860"/>
                  </a:cubicBezTo>
                  <a:cubicBezTo>
                    <a:pt x="100" y="860"/>
                    <a:pt x="50" y="859"/>
                    <a:pt x="1" y="858"/>
                  </a:cubicBezTo>
                  <a:lnTo>
                    <a:pt x="1" y="858"/>
                  </a:lnTo>
                  <a:cubicBezTo>
                    <a:pt x="490" y="1047"/>
                    <a:pt x="1083" y="1128"/>
                    <a:pt x="1717" y="1128"/>
                  </a:cubicBezTo>
                  <a:cubicBezTo>
                    <a:pt x="3349" y="1128"/>
                    <a:pt x="5252" y="592"/>
                    <a:pt x="6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23"/>
            <p:cNvSpPr/>
            <p:nvPr/>
          </p:nvSpPr>
          <p:spPr>
            <a:xfrm>
              <a:off x="2756575" y="4414650"/>
              <a:ext cx="178625" cy="307800"/>
            </a:xfrm>
            <a:custGeom>
              <a:rect b="b" l="l" r="r" t="t"/>
              <a:pathLst>
                <a:path extrusionOk="0" h="12312" w="7145">
                  <a:moveTo>
                    <a:pt x="7145" y="1"/>
                  </a:moveTo>
                  <a:lnTo>
                    <a:pt x="7145" y="1"/>
                  </a:lnTo>
                  <a:cubicBezTo>
                    <a:pt x="4513" y="525"/>
                    <a:pt x="2001" y="2144"/>
                    <a:pt x="894" y="4644"/>
                  </a:cubicBezTo>
                  <a:cubicBezTo>
                    <a:pt x="1" y="6395"/>
                    <a:pt x="84" y="8431"/>
                    <a:pt x="703" y="10228"/>
                  </a:cubicBezTo>
                  <a:cubicBezTo>
                    <a:pt x="929" y="10955"/>
                    <a:pt x="1251" y="11657"/>
                    <a:pt x="1751" y="12241"/>
                  </a:cubicBezTo>
                  <a:cubicBezTo>
                    <a:pt x="1763" y="12252"/>
                    <a:pt x="1787" y="12288"/>
                    <a:pt x="1811" y="12312"/>
                  </a:cubicBezTo>
                  <a:cubicBezTo>
                    <a:pt x="1727" y="12181"/>
                    <a:pt x="1668" y="12038"/>
                    <a:pt x="1608" y="11895"/>
                  </a:cubicBezTo>
                  <a:cubicBezTo>
                    <a:pt x="1191" y="10931"/>
                    <a:pt x="1132" y="10026"/>
                    <a:pt x="1049" y="9026"/>
                  </a:cubicBezTo>
                  <a:cubicBezTo>
                    <a:pt x="894" y="7276"/>
                    <a:pt x="1370" y="5799"/>
                    <a:pt x="1906" y="4740"/>
                  </a:cubicBezTo>
                  <a:cubicBezTo>
                    <a:pt x="2918" y="2489"/>
                    <a:pt x="4644" y="1037"/>
                    <a:pt x="71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23"/>
            <p:cNvSpPr/>
            <p:nvPr/>
          </p:nvSpPr>
          <p:spPr>
            <a:xfrm>
              <a:off x="2791700" y="4493825"/>
              <a:ext cx="70575" cy="223575"/>
            </a:xfrm>
            <a:custGeom>
              <a:rect b="b" l="l" r="r" t="t"/>
              <a:pathLst>
                <a:path extrusionOk="0" h="8943" w="2823">
                  <a:moveTo>
                    <a:pt x="2823" y="1"/>
                  </a:moveTo>
                  <a:lnTo>
                    <a:pt x="2823" y="1"/>
                  </a:lnTo>
                  <a:cubicBezTo>
                    <a:pt x="2692" y="132"/>
                    <a:pt x="2561" y="275"/>
                    <a:pt x="2430" y="418"/>
                  </a:cubicBezTo>
                  <a:cubicBezTo>
                    <a:pt x="286" y="2739"/>
                    <a:pt x="1" y="6192"/>
                    <a:pt x="1477" y="8943"/>
                  </a:cubicBezTo>
                  <a:cubicBezTo>
                    <a:pt x="1239" y="7657"/>
                    <a:pt x="1215" y="6276"/>
                    <a:pt x="1370" y="4918"/>
                  </a:cubicBezTo>
                  <a:cubicBezTo>
                    <a:pt x="1477" y="3942"/>
                    <a:pt x="1668" y="2644"/>
                    <a:pt x="2346" y="870"/>
                  </a:cubicBezTo>
                  <a:cubicBezTo>
                    <a:pt x="2442" y="632"/>
                    <a:pt x="2644" y="251"/>
                    <a:pt x="2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23"/>
            <p:cNvSpPr/>
            <p:nvPr/>
          </p:nvSpPr>
          <p:spPr>
            <a:xfrm>
              <a:off x="2850350" y="4583725"/>
              <a:ext cx="24125" cy="116400"/>
            </a:xfrm>
            <a:custGeom>
              <a:rect b="b" l="l" r="r" t="t"/>
              <a:pathLst>
                <a:path extrusionOk="0" h="4656" w="965">
                  <a:moveTo>
                    <a:pt x="965" y="1"/>
                  </a:moveTo>
                  <a:cubicBezTo>
                    <a:pt x="929" y="60"/>
                    <a:pt x="893" y="132"/>
                    <a:pt x="858" y="215"/>
                  </a:cubicBezTo>
                  <a:cubicBezTo>
                    <a:pt x="48" y="1548"/>
                    <a:pt x="0" y="3227"/>
                    <a:pt x="584" y="4656"/>
                  </a:cubicBezTo>
                  <a:cubicBezTo>
                    <a:pt x="560" y="3751"/>
                    <a:pt x="619" y="2858"/>
                    <a:pt x="703" y="1965"/>
                  </a:cubicBezTo>
                  <a:cubicBezTo>
                    <a:pt x="750" y="1382"/>
                    <a:pt x="750" y="906"/>
                    <a:pt x="869" y="394"/>
                  </a:cubicBezTo>
                  <a:cubicBezTo>
                    <a:pt x="893" y="251"/>
                    <a:pt x="929" y="120"/>
                    <a:pt x="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23"/>
            <p:cNvSpPr/>
            <p:nvPr/>
          </p:nvSpPr>
          <p:spPr>
            <a:xfrm>
              <a:off x="2900350" y="4653375"/>
              <a:ext cx="2100" cy="5100"/>
            </a:xfrm>
            <a:custGeom>
              <a:rect b="b" l="l" r="r" t="t"/>
              <a:pathLst>
                <a:path extrusionOk="0" h="204" w="84">
                  <a:moveTo>
                    <a:pt x="84" y="1"/>
                  </a:moveTo>
                  <a:cubicBezTo>
                    <a:pt x="48" y="60"/>
                    <a:pt x="12" y="132"/>
                    <a:pt x="1" y="203"/>
                  </a:cubicBezTo>
                  <a:cubicBezTo>
                    <a:pt x="48" y="144"/>
                    <a:pt x="72" y="84"/>
                    <a:pt x="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23"/>
            <p:cNvSpPr/>
            <p:nvPr/>
          </p:nvSpPr>
          <p:spPr>
            <a:xfrm>
              <a:off x="2629475" y="4653075"/>
              <a:ext cx="278650" cy="188150"/>
            </a:xfrm>
            <a:custGeom>
              <a:rect b="b" l="l" r="r" t="t"/>
              <a:pathLst>
                <a:path extrusionOk="0" h="7526" w="11146">
                  <a:moveTo>
                    <a:pt x="1" y="1"/>
                  </a:moveTo>
                  <a:lnTo>
                    <a:pt x="1" y="1"/>
                  </a:lnTo>
                  <a:cubicBezTo>
                    <a:pt x="84" y="620"/>
                    <a:pt x="322" y="1156"/>
                    <a:pt x="560" y="1668"/>
                  </a:cubicBezTo>
                  <a:cubicBezTo>
                    <a:pt x="941" y="2453"/>
                    <a:pt x="1418" y="3215"/>
                    <a:pt x="1977" y="3894"/>
                  </a:cubicBezTo>
                  <a:cubicBezTo>
                    <a:pt x="3537" y="5859"/>
                    <a:pt x="6002" y="6883"/>
                    <a:pt x="8442" y="7264"/>
                  </a:cubicBezTo>
                  <a:cubicBezTo>
                    <a:pt x="9335" y="7406"/>
                    <a:pt x="10240" y="7478"/>
                    <a:pt x="11145" y="7526"/>
                  </a:cubicBezTo>
                  <a:cubicBezTo>
                    <a:pt x="11074" y="7514"/>
                    <a:pt x="11014" y="7490"/>
                    <a:pt x="10943" y="7478"/>
                  </a:cubicBezTo>
                  <a:cubicBezTo>
                    <a:pt x="9585" y="7097"/>
                    <a:pt x="8228" y="6633"/>
                    <a:pt x="6918" y="6097"/>
                  </a:cubicBezTo>
                  <a:cubicBezTo>
                    <a:pt x="5180" y="5335"/>
                    <a:pt x="3216" y="4228"/>
                    <a:pt x="1894" y="2751"/>
                  </a:cubicBezTo>
                  <a:cubicBezTo>
                    <a:pt x="1382" y="2215"/>
                    <a:pt x="1060" y="1799"/>
                    <a:pt x="668" y="1251"/>
                  </a:cubicBezTo>
                  <a:cubicBezTo>
                    <a:pt x="477" y="965"/>
                    <a:pt x="132" y="42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23"/>
            <p:cNvSpPr/>
            <p:nvPr/>
          </p:nvSpPr>
          <p:spPr>
            <a:xfrm>
              <a:off x="2643475" y="4739700"/>
              <a:ext cx="157175" cy="122350"/>
            </a:xfrm>
            <a:custGeom>
              <a:rect b="b" l="l" r="r" t="t"/>
              <a:pathLst>
                <a:path extrusionOk="0" h="4894" w="6287">
                  <a:moveTo>
                    <a:pt x="0" y="1"/>
                  </a:moveTo>
                  <a:cubicBezTo>
                    <a:pt x="905" y="2810"/>
                    <a:pt x="2977" y="4001"/>
                    <a:pt x="5704" y="4727"/>
                  </a:cubicBezTo>
                  <a:cubicBezTo>
                    <a:pt x="5894" y="4787"/>
                    <a:pt x="6096" y="4846"/>
                    <a:pt x="6287" y="4894"/>
                  </a:cubicBezTo>
                  <a:cubicBezTo>
                    <a:pt x="6013" y="4763"/>
                    <a:pt x="5751" y="4608"/>
                    <a:pt x="5501" y="4453"/>
                  </a:cubicBezTo>
                  <a:cubicBezTo>
                    <a:pt x="3263" y="2977"/>
                    <a:pt x="1465" y="215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23"/>
            <p:cNvSpPr/>
            <p:nvPr/>
          </p:nvSpPr>
          <p:spPr>
            <a:xfrm>
              <a:off x="2837850" y="4727200"/>
              <a:ext cx="206000" cy="64525"/>
            </a:xfrm>
            <a:custGeom>
              <a:rect b="b" l="l" r="r" t="t"/>
              <a:pathLst>
                <a:path extrusionOk="0" h="2581" w="8240">
                  <a:moveTo>
                    <a:pt x="0" y="0"/>
                  </a:moveTo>
                  <a:lnTo>
                    <a:pt x="0" y="0"/>
                  </a:lnTo>
                  <a:cubicBezTo>
                    <a:pt x="548" y="1251"/>
                    <a:pt x="1810" y="2048"/>
                    <a:pt x="3096" y="2417"/>
                  </a:cubicBezTo>
                  <a:cubicBezTo>
                    <a:pt x="3537" y="2529"/>
                    <a:pt x="3990" y="2580"/>
                    <a:pt x="4444" y="2580"/>
                  </a:cubicBezTo>
                  <a:cubicBezTo>
                    <a:pt x="5201" y="2580"/>
                    <a:pt x="5960" y="2437"/>
                    <a:pt x="6668" y="2191"/>
                  </a:cubicBezTo>
                  <a:cubicBezTo>
                    <a:pt x="7203" y="1989"/>
                    <a:pt x="7739" y="1763"/>
                    <a:pt x="8239" y="1513"/>
                  </a:cubicBezTo>
                  <a:lnTo>
                    <a:pt x="8239" y="1513"/>
                  </a:lnTo>
                  <a:lnTo>
                    <a:pt x="7704" y="1596"/>
                  </a:lnTo>
                  <a:cubicBezTo>
                    <a:pt x="6815" y="1729"/>
                    <a:pt x="6224" y="1818"/>
                    <a:pt x="5269" y="1818"/>
                  </a:cubicBezTo>
                  <a:cubicBezTo>
                    <a:pt x="5111" y="1818"/>
                    <a:pt x="4943" y="1815"/>
                    <a:pt x="4763" y="1810"/>
                  </a:cubicBezTo>
                  <a:cubicBezTo>
                    <a:pt x="3405" y="1763"/>
                    <a:pt x="1334" y="1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23"/>
            <p:cNvSpPr/>
            <p:nvPr/>
          </p:nvSpPr>
          <p:spPr>
            <a:xfrm>
              <a:off x="2872675" y="4717375"/>
              <a:ext cx="83075" cy="34250"/>
            </a:xfrm>
            <a:custGeom>
              <a:rect b="b" l="l" r="r" t="t"/>
              <a:pathLst>
                <a:path extrusionOk="0" h="1370" w="3323">
                  <a:moveTo>
                    <a:pt x="0" y="1"/>
                  </a:moveTo>
                  <a:lnTo>
                    <a:pt x="0" y="1"/>
                  </a:lnTo>
                  <a:cubicBezTo>
                    <a:pt x="464" y="993"/>
                    <a:pt x="1602" y="1370"/>
                    <a:pt x="2645" y="1370"/>
                  </a:cubicBezTo>
                  <a:cubicBezTo>
                    <a:pt x="2753" y="1370"/>
                    <a:pt x="2860" y="1366"/>
                    <a:pt x="2965" y="1358"/>
                  </a:cubicBezTo>
                  <a:cubicBezTo>
                    <a:pt x="3084" y="1358"/>
                    <a:pt x="3203" y="1334"/>
                    <a:pt x="3322" y="1322"/>
                  </a:cubicBezTo>
                  <a:cubicBezTo>
                    <a:pt x="3072" y="1251"/>
                    <a:pt x="2798" y="1203"/>
                    <a:pt x="2548" y="1132"/>
                  </a:cubicBezTo>
                  <a:cubicBezTo>
                    <a:pt x="1584" y="846"/>
                    <a:pt x="679" y="65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23"/>
            <p:cNvSpPr/>
            <p:nvPr/>
          </p:nvSpPr>
          <p:spPr>
            <a:xfrm>
              <a:off x="2821175" y="4776900"/>
              <a:ext cx="185175" cy="47300"/>
            </a:xfrm>
            <a:custGeom>
              <a:rect b="b" l="l" r="r" t="t"/>
              <a:pathLst>
                <a:path extrusionOk="0" h="1892" w="7407">
                  <a:moveTo>
                    <a:pt x="0" y="1"/>
                  </a:moveTo>
                  <a:lnTo>
                    <a:pt x="0" y="1"/>
                  </a:lnTo>
                  <a:cubicBezTo>
                    <a:pt x="667" y="679"/>
                    <a:pt x="1548" y="1191"/>
                    <a:pt x="2441" y="1525"/>
                  </a:cubicBezTo>
                  <a:cubicBezTo>
                    <a:pt x="3141" y="1777"/>
                    <a:pt x="3877" y="1891"/>
                    <a:pt x="4615" y="1891"/>
                  </a:cubicBezTo>
                  <a:cubicBezTo>
                    <a:pt x="5409" y="1891"/>
                    <a:pt x="6207" y="1759"/>
                    <a:pt x="6966" y="1525"/>
                  </a:cubicBezTo>
                  <a:cubicBezTo>
                    <a:pt x="7108" y="1489"/>
                    <a:pt x="7263" y="1430"/>
                    <a:pt x="7406" y="1370"/>
                  </a:cubicBezTo>
                  <a:lnTo>
                    <a:pt x="7406" y="1370"/>
                  </a:lnTo>
                  <a:cubicBezTo>
                    <a:pt x="7156" y="1394"/>
                    <a:pt x="6906" y="1394"/>
                    <a:pt x="6644" y="1394"/>
                  </a:cubicBezTo>
                  <a:cubicBezTo>
                    <a:pt x="5025" y="1394"/>
                    <a:pt x="3810" y="1251"/>
                    <a:pt x="2227" y="834"/>
                  </a:cubicBezTo>
                  <a:cubicBezTo>
                    <a:pt x="1453" y="596"/>
                    <a:pt x="667" y="37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23"/>
            <p:cNvSpPr/>
            <p:nvPr/>
          </p:nvSpPr>
          <p:spPr>
            <a:xfrm>
              <a:off x="460175" y="2723075"/>
              <a:ext cx="31275" cy="244400"/>
            </a:xfrm>
            <a:custGeom>
              <a:rect b="b" l="l" r="r" t="t"/>
              <a:pathLst>
                <a:path extrusionOk="0" h="9776" w="1251">
                  <a:moveTo>
                    <a:pt x="202" y="1"/>
                  </a:moveTo>
                  <a:cubicBezTo>
                    <a:pt x="214" y="239"/>
                    <a:pt x="202" y="477"/>
                    <a:pt x="202" y="715"/>
                  </a:cubicBezTo>
                  <a:cubicBezTo>
                    <a:pt x="167" y="2192"/>
                    <a:pt x="143" y="3680"/>
                    <a:pt x="107" y="5144"/>
                  </a:cubicBezTo>
                  <a:cubicBezTo>
                    <a:pt x="107" y="6692"/>
                    <a:pt x="119" y="8228"/>
                    <a:pt x="0" y="9776"/>
                  </a:cubicBezTo>
                  <a:cubicBezTo>
                    <a:pt x="1119" y="6633"/>
                    <a:pt x="1250" y="3656"/>
                    <a:pt x="333" y="441"/>
                  </a:cubicBezTo>
                  <a:lnTo>
                    <a:pt x="2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23"/>
            <p:cNvSpPr/>
            <p:nvPr/>
          </p:nvSpPr>
          <p:spPr>
            <a:xfrm>
              <a:off x="525950" y="2749575"/>
              <a:ext cx="29200" cy="188450"/>
            </a:xfrm>
            <a:custGeom>
              <a:rect b="b" l="l" r="r" t="t"/>
              <a:pathLst>
                <a:path extrusionOk="0" h="7538" w="1168">
                  <a:moveTo>
                    <a:pt x="215" y="0"/>
                  </a:moveTo>
                  <a:lnTo>
                    <a:pt x="215" y="0"/>
                  </a:lnTo>
                  <a:cubicBezTo>
                    <a:pt x="227" y="179"/>
                    <a:pt x="250" y="346"/>
                    <a:pt x="262" y="548"/>
                  </a:cubicBezTo>
                  <a:cubicBezTo>
                    <a:pt x="262" y="1560"/>
                    <a:pt x="203" y="2572"/>
                    <a:pt x="179" y="3584"/>
                  </a:cubicBezTo>
                  <a:cubicBezTo>
                    <a:pt x="155" y="4906"/>
                    <a:pt x="143" y="6227"/>
                    <a:pt x="0" y="7537"/>
                  </a:cubicBezTo>
                  <a:cubicBezTo>
                    <a:pt x="1036" y="5299"/>
                    <a:pt x="1167" y="2679"/>
                    <a:pt x="346" y="346"/>
                  </a:cubicBezTo>
                  <a:lnTo>
                    <a:pt x="2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23"/>
            <p:cNvSpPr/>
            <p:nvPr/>
          </p:nvSpPr>
          <p:spPr>
            <a:xfrm>
              <a:off x="259250" y="2771300"/>
              <a:ext cx="20850" cy="168800"/>
            </a:xfrm>
            <a:custGeom>
              <a:rect b="b" l="l" r="r" t="t"/>
              <a:pathLst>
                <a:path extrusionOk="0" h="6752" w="834">
                  <a:moveTo>
                    <a:pt x="715" y="1"/>
                  </a:moveTo>
                  <a:cubicBezTo>
                    <a:pt x="703" y="48"/>
                    <a:pt x="703" y="96"/>
                    <a:pt x="691" y="155"/>
                  </a:cubicBezTo>
                  <a:cubicBezTo>
                    <a:pt x="155" y="2310"/>
                    <a:pt x="0" y="4549"/>
                    <a:pt x="346" y="6751"/>
                  </a:cubicBezTo>
                  <a:cubicBezTo>
                    <a:pt x="584" y="5025"/>
                    <a:pt x="834" y="3251"/>
                    <a:pt x="774" y="1477"/>
                  </a:cubicBezTo>
                  <a:cubicBezTo>
                    <a:pt x="762" y="989"/>
                    <a:pt x="739" y="501"/>
                    <a:pt x="7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23"/>
            <p:cNvSpPr/>
            <p:nvPr/>
          </p:nvSpPr>
          <p:spPr>
            <a:xfrm>
              <a:off x="340200" y="2683500"/>
              <a:ext cx="25925" cy="348275"/>
            </a:xfrm>
            <a:custGeom>
              <a:rect b="b" l="l" r="r" t="t"/>
              <a:pathLst>
                <a:path extrusionOk="0" h="13931" w="1037">
                  <a:moveTo>
                    <a:pt x="989" y="0"/>
                  </a:moveTo>
                  <a:lnTo>
                    <a:pt x="989" y="0"/>
                  </a:lnTo>
                  <a:cubicBezTo>
                    <a:pt x="977" y="48"/>
                    <a:pt x="965" y="107"/>
                    <a:pt x="953" y="155"/>
                  </a:cubicBezTo>
                  <a:cubicBezTo>
                    <a:pt x="310" y="2501"/>
                    <a:pt x="37" y="4965"/>
                    <a:pt x="1" y="7406"/>
                  </a:cubicBezTo>
                  <a:cubicBezTo>
                    <a:pt x="13" y="9585"/>
                    <a:pt x="239" y="11764"/>
                    <a:pt x="418" y="13931"/>
                  </a:cubicBezTo>
                  <a:cubicBezTo>
                    <a:pt x="739" y="11240"/>
                    <a:pt x="965" y="8513"/>
                    <a:pt x="1013" y="5775"/>
                  </a:cubicBezTo>
                  <a:cubicBezTo>
                    <a:pt x="1037" y="4346"/>
                    <a:pt x="1013" y="2905"/>
                    <a:pt x="965" y="1477"/>
                  </a:cubicBezTo>
                  <a:cubicBezTo>
                    <a:pt x="965" y="989"/>
                    <a:pt x="977" y="500"/>
                    <a:pt x="9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23"/>
            <p:cNvSpPr/>
            <p:nvPr/>
          </p:nvSpPr>
          <p:spPr>
            <a:xfrm>
              <a:off x="408675" y="2798100"/>
              <a:ext cx="12225" cy="129500"/>
            </a:xfrm>
            <a:custGeom>
              <a:rect b="b" l="l" r="r" t="t"/>
              <a:pathLst>
                <a:path extrusionOk="0" h="5180" w="489">
                  <a:moveTo>
                    <a:pt x="215" y="0"/>
                  </a:moveTo>
                  <a:cubicBezTo>
                    <a:pt x="119" y="810"/>
                    <a:pt x="0" y="1667"/>
                    <a:pt x="0" y="2524"/>
                  </a:cubicBezTo>
                  <a:cubicBezTo>
                    <a:pt x="12" y="3417"/>
                    <a:pt x="119" y="4310"/>
                    <a:pt x="238" y="5179"/>
                  </a:cubicBezTo>
                  <a:cubicBezTo>
                    <a:pt x="357" y="4334"/>
                    <a:pt x="477" y="3489"/>
                    <a:pt x="488" y="2643"/>
                  </a:cubicBezTo>
                  <a:cubicBezTo>
                    <a:pt x="488" y="1750"/>
                    <a:pt x="381" y="869"/>
                    <a:pt x="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23"/>
            <p:cNvSpPr/>
            <p:nvPr/>
          </p:nvSpPr>
          <p:spPr>
            <a:xfrm>
              <a:off x="5930200" y="1586050"/>
              <a:ext cx="499175" cy="317600"/>
            </a:xfrm>
            <a:custGeom>
              <a:rect b="b" l="l" r="r" t="t"/>
              <a:pathLst>
                <a:path extrusionOk="0" h="12704" w="19967">
                  <a:moveTo>
                    <a:pt x="0" y="0"/>
                  </a:moveTo>
                  <a:lnTo>
                    <a:pt x="0" y="0"/>
                  </a:lnTo>
                  <a:cubicBezTo>
                    <a:pt x="1572" y="536"/>
                    <a:pt x="2917" y="1155"/>
                    <a:pt x="4429" y="1905"/>
                  </a:cubicBezTo>
                  <a:cubicBezTo>
                    <a:pt x="6275" y="2810"/>
                    <a:pt x="8073" y="3810"/>
                    <a:pt x="9775" y="4965"/>
                  </a:cubicBezTo>
                  <a:cubicBezTo>
                    <a:pt x="12657" y="6870"/>
                    <a:pt x="14883" y="8763"/>
                    <a:pt x="17657" y="10918"/>
                  </a:cubicBezTo>
                  <a:cubicBezTo>
                    <a:pt x="18133" y="11299"/>
                    <a:pt x="18729" y="11716"/>
                    <a:pt x="19348" y="12192"/>
                  </a:cubicBezTo>
                  <a:cubicBezTo>
                    <a:pt x="19562" y="12371"/>
                    <a:pt x="19777" y="12525"/>
                    <a:pt x="19967" y="12704"/>
                  </a:cubicBezTo>
                  <a:cubicBezTo>
                    <a:pt x="19526" y="12216"/>
                    <a:pt x="19110" y="11728"/>
                    <a:pt x="18669" y="11240"/>
                  </a:cubicBezTo>
                  <a:cubicBezTo>
                    <a:pt x="16574" y="8823"/>
                    <a:pt x="14085" y="6775"/>
                    <a:pt x="11430" y="5001"/>
                  </a:cubicBezTo>
                  <a:cubicBezTo>
                    <a:pt x="9859" y="3941"/>
                    <a:pt x="8275" y="2929"/>
                    <a:pt x="6572" y="2107"/>
                  </a:cubicBezTo>
                  <a:cubicBezTo>
                    <a:pt x="4477" y="1155"/>
                    <a:pt x="2274" y="3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23"/>
            <p:cNvSpPr/>
            <p:nvPr/>
          </p:nvSpPr>
          <p:spPr>
            <a:xfrm>
              <a:off x="5934650" y="1525025"/>
              <a:ext cx="591475" cy="389050"/>
            </a:xfrm>
            <a:custGeom>
              <a:rect b="b" l="l" r="r" t="t"/>
              <a:pathLst>
                <a:path extrusionOk="0" h="15562" w="23659">
                  <a:moveTo>
                    <a:pt x="1" y="0"/>
                  </a:moveTo>
                  <a:lnTo>
                    <a:pt x="1" y="0"/>
                  </a:lnTo>
                  <a:cubicBezTo>
                    <a:pt x="1870" y="560"/>
                    <a:pt x="3608" y="1298"/>
                    <a:pt x="5275" y="2024"/>
                  </a:cubicBezTo>
                  <a:cubicBezTo>
                    <a:pt x="7014" y="2798"/>
                    <a:pt x="8728" y="3632"/>
                    <a:pt x="10359" y="4644"/>
                  </a:cubicBezTo>
                  <a:cubicBezTo>
                    <a:pt x="12514" y="6001"/>
                    <a:pt x="14384" y="7394"/>
                    <a:pt x="16170" y="8882"/>
                  </a:cubicBezTo>
                  <a:cubicBezTo>
                    <a:pt x="17586" y="10061"/>
                    <a:pt x="18896" y="11323"/>
                    <a:pt x="20265" y="12549"/>
                  </a:cubicBezTo>
                  <a:cubicBezTo>
                    <a:pt x="21337" y="13526"/>
                    <a:pt x="22480" y="14431"/>
                    <a:pt x="23528" y="15443"/>
                  </a:cubicBezTo>
                  <a:cubicBezTo>
                    <a:pt x="23575" y="15490"/>
                    <a:pt x="23611" y="15526"/>
                    <a:pt x="23659" y="15562"/>
                  </a:cubicBezTo>
                  <a:cubicBezTo>
                    <a:pt x="22956" y="14645"/>
                    <a:pt x="22242" y="13716"/>
                    <a:pt x="21468" y="12847"/>
                  </a:cubicBezTo>
                  <a:cubicBezTo>
                    <a:pt x="19241" y="10252"/>
                    <a:pt x="16634" y="8037"/>
                    <a:pt x="13836" y="6072"/>
                  </a:cubicBezTo>
                  <a:cubicBezTo>
                    <a:pt x="11740" y="4572"/>
                    <a:pt x="9526" y="3203"/>
                    <a:pt x="7145" y="2155"/>
                  </a:cubicBezTo>
                  <a:cubicBezTo>
                    <a:pt x="4847" y="1191"/>
                    <a:pt x="2454" y="41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23"/>
            <p:cNvSpPr/>
            <p:nvPr/>
          </p:nvSpPr>
          <p:spPr>
            <a:xfrm>
              <a:off x="6054625" y="1485125"/>
              <a:ext cx="547100" cy="418525"/>
            </a:xfrm>
            <a:custGeom>
              <a:rect b="b" l="l" r="r" t="t"/>
              <a:pathLst>
                <a:path extrusionOk="0" h="16741" w="21884">
                  <a:moveTo>
                    <a:pt x="0" y="1"/>
                  </a:moveTo>
                  <a:cubicBezTo>
                    <a:pt x="4012" y="1882"/>
                    <a:pt x="7834" y="4144"/>
                    <a:pt x="11347" y="6835"/>
                  </a:cubicBezTo>
                  <a:cubicBezTo>
                    <a:pt x="12371" y="7621"/>
                    <a:pt x="14157" y="9121"/>
                    <a:pt x="15335" y="10252"/>
                  </a:cubicBezTo>
                  <a:cubicBezTo>
                    <a:pt x="16633" y="11478"/>
                    <a:pt x="17859" y="12752"/>
                    <a:pt x="19133" y="13991"/>
                  </a:cubicBezTo>
                  <a:cubicBezTo>
                    <a:pt x="19979" y="14824"/>
                    <a:pt x="20812" y="15646"/>
                    <a:pt x="21658" y="16479"/>
                  </a:cubicBezTo>
                  <a:cubicBezTo>
                    <a:pt x="21692" y="16513"/>
                    <a:pt x="21732" y="16551"/>
                    <a:pt x="21771" y="16592"/>
                  </a:cubicBezTo>
                  <a:lnTo>
                    <a:pt x="21771" y="16592"/>
                  </a:lnTo>
                  <a:cubicBezTo>
                    <a:pt x="21160" y="15781"/>
                    <a:pt x="20596" y="14943"/>
                    <a:pt x="19979" y="14169"/>
                  </a:cubicBezTo>
                  <a:cubicBezTo>
                    <a:pt x="17597" y="11121"/>
                    <a:pt x="14680" y="8514"/>
                    <a:pt x="11609" y="6144"/>
                  </a:cubicBezTo>
                  <a:cubicBezTo>
                    <a:pt x="9525" y="4573"/>
                    <a:pt x="7346" y="3096"/>
                    <a:pt x="5001" y="1918"/>
                  </a:cubicBezTo>
                  <a:cubicBezTo>
                    <a:pt x="3417" y="1132"/>
                    <a:pt x="1715" y="525"/>
                    <a:pt x="0" y="1"/>
                  </a:cubicBezTo>
                  <a:close/>
                  <a:moveTo>
                    <a:pt x="21771" y="16592"/>
                  </a:moveTo>
                  <a:cubicBezTo>
                    <a:pt x="21808" y="16642"/>
                    <a:pt x="21846" y="16691"/>
                    <a:pt x="21884" y="16741"/>
                  </a:cubicBezTo>
                  <a:cubicBezTo>
                    <a:pt x="21853" y="16685"/>
                    <a:pt x="21812" y="16636"/>
                    <a:pt x="21771" y="1659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23"/>
            <p:cNvSpPr/>
            <p:nvPr/>
          </p:nvSpPr>
          <p:spPr>
            <a:xfrm>
              <a:off x="6096575" y="1425600"/>
              <a:ext cx="462000" cy="314950"/>
            </a:xfrm>
            <a:custGeom>
              <a:rect b="b" l="l" r="r" t="t"/>
              <a:pathLst>
                <a:path extrusionOk="0" h="12598" w="18480">
                  <a:moveTo>
                    <a:pt x="1" y="1"/>
                  </a:moveTo>
                  <a:lnTo>
                    <a:pt x="1" y="1"/>
                  </a:lnTo>
                  <a:cubicBezTo>
                    <a:pt x="2132" y="858"/>
                    <a:pt x="4132" y="2037"/>
                    <a:pt x="6097" y="3227"/>
                  </a:cubicBezTo>
                  <a:cubicBezTo>
                    <a:pt x="9812" y="5430"/>
                    <a:pt x="12764" y="7835"/>
                    <a:pt x="16015" y="10526"/>
                  </a:cubicBezTo>
                  <a:cubicBezTo>
                    <a:pt x="16812" y="11181"/>
                    <a:pt x="17610" y="11835"/>
                    <a:pt x="18384" y="12514"/>
                  </a:cubicBezTo>
                  <a:cubicBezTo>
                    <a:pt x="18408" y="12550"/>
                    <a:pt x="18432" y="12562"/>
                    <a:pt x="18479" y="12597"/>
                  </a:cubicBezTo>
                  <a:cubicBezTo>
                    <a:pt x="18444" y="12562"/>
                    <a:pt x="18420" y="12514"/>
                    <a:pt x="18384" y="12490"/>
                  </a:cubicBezTo>
                  <a:cubicBezTo>
                    <a:pt x="17884" y="11907"/>
                    <a:pt x="17360" y="11323"/>
                    <a:pt x="16836" y="10764"/>
                  </a:cubicBezTo>
                  <a:cubicBezTo>
                    <a:pt x="15824" y="9657"/>
                    <a:pt x="14800" y="8561"/>
                    <a:pt x="13681" y="7561"/>
                  </a:cubicBezTo>
                  <a:cubicBezTo>
                    <a:pt x="12645" y="6656"/>
                    <a:pt x="11514" y="5835"/>
                    <a:pt x="10395" y="5013"/>
                  </a:cubicBezTo>
                  <a:cubicBezTo>
                    <a:pt x="7287" y="2739"/>
                    <a:pt x="3799" y="88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23"/>
            <p:cNvSpPr/>
            <p:nvPr/>
          </p:nvSpPr>
          <p:spPr>
            <a:xfrm>
              <a:off x="5926625" y="1292850"/>
              <a:ext cx="488175" cy="243500"/>
            </a:xfrm>
            <a:custGeom>
              <a:rect b="b" l="l" r="r" t="t"/>
              <a:pathLst>
                <a:path extrusionOk="0" h="9740" w="19527">
                  <a:moveTo>
                    <a:pt x="0" y="0"/>
                  </a:moveTo>
                  <a:lnTo>
                    <a:pt x="0" y="0"/>
                  </a:lnTo>
                  <a:cubicBezTo>
                    <a:pt x="2132" y="405"/>
                    <a:pt x="4382" y="1393"/>
                    <a:pt x="6108" y="2108"/>
                  </a:cubicBezTo>
                  <a:cubicBezTo>
                    <a:pt x="7430" y="2679"/>
                    <a:pt x="9740" y="3751"/>
                    <a:pt x="11299" y="4644"/>
                  </a:cubicBezTo>
                  <a:cubicBezTo>
                    <a:pt x="13097" y="5656"/>
                    <a:pt x="14824" y="6787"/>
                    <a:pt x="16586" y="7882"/>
                  </a:cubicBezTo>
                  <a:cubicBezTo>
                    <a:pt x="17538" y="8466"/>
                    <a:pt x="18479" y="9061"/>
                    <a:pt x="19396" y="9668"/>
                  </a:cubicBezTo>
                  <a:cubicBezTo>
                    <a:pt x="19443" y="9704"/>
                    <a:pt x="19491" y="9728"/>
                    <a:pt x="19527" y="9740"/>
                  </a:cubicBezTo>
                  <a:cubicBezTo>
                    <a:pt x="18872" y="9180"/>
                    <a:pt x="18205" y="8597"/>
                    <a:pt x="17538" y="8037"/>
                  </a:cubicBezTo>
                  <a:cubicBezTo>
                    <a:pt x="15395" y="6096"/>
                    <a:pt x="12954" y="4525"/>
                    <a:pt x="10383" y="3227"/>
                  </a:cubicBezTo>
                  <a:cubicBezTo>
                    <a:pt x="8394" y="2215"/>
                    <a:pt x="6358" y="1322"/>
                    <a:pt x="4203" y="727"/>
                  </a:cubicBezTo>
                  <a:cubicBezTo>
                    <a:pt x="2834" y="322"/>
                    <a:pt x="1429" y="3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23"/>
            <p:cNvSpPr/>
            <p:nvPr/>
          </p:nvSpPr>
          <p:spPr>
            <a:xfrm>
              <a:off x="6029325" y="1236900"/>
              <a:ext cx="406325" cy="218800"/>
            </a:xfrm>
            <a:custGeom>
              <a:rect b="b" l="l" r="r" t="t"/>
              <a:pathLst>
                <a:path extrusionOk="0" h="8752" w="16253">
                  <a:moveTo>
                    <a:pt x="0" y="0"/>
                  </a:moveTo>
                  <a:lnTo>
                    <a:pt x="0" y="0"/>
                  </a:lnTo>
                  <a:cubicBezTo>
                    <a:pt x="2679" y="941"/>
                    <a:pt x="5215" y="2143"/>
                    <a:pt x="7882" y="3620"/>
                  </a:cubicBezTo>
                  <a:cubicBezTo>
                    <a:pt x="10216" y="4929"/>
                    <a:pt x="12430" y="6465"/>
                    <a:pt x="14752" y="7822"/>
                  </a:cubicBezTo>
                  <a:cubicBezTo>
                    <a:pt x="15264" y="8120"/>
                    <a:pt x="15752" y="8430"/>
                    <a:pt x="16252" y="8751"/>
                  </a:cubicBezTo>
                  <a:cubicBezTo>
                    <a:pt x="15931" y="8477"/>
                    <a:pt x="15597" y="8192"/>
                    <a:pt x="15288" y="7894"/>
                  </a:cubicBezTo>
                  <a:cubicBezTo>
                    <a:pt x="12442" y="5155"/>
                    <a:pt x="9156" y="2846"/>
                    <a:pt x="5465" y="1393"/>
                  </a:cubicBezTo>
                  <a:cubicBezTo>
                    <a:pt x="3691" y="738"/>
                    <a:pt x="1857" y="27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23"/>
            <p:cNvSpPr/>
            <p:nvPr/>
          </p:nvSpPr>
          <p:spPr>
            <a:xfrm>
              <a:off x="6121575" y="1182425"/>
              <a:ext cx="292625" cy="174750"/>
            </a:xfrm>
            <a:custGeom>
              <a:rect b="b" l="l" r="r" t="t"/>
              <a:pathLst>
                <a:path extrusionOk="0" h="6990" w="11705">
                  <a:moveTo>
                    <a:pt x="1" y="0"/>
                  </a:moveTo>
                  <a:lnTo>
                    <a:pt x="1" y="0"/>
                  </a:lnTo>
                  <a:cubicBezTo>
                    <a:pt x="2216" y="988"/>
                    <a:pt x="4263" y="2334"/>
                    <a:pt x="6311" y="3644"/>
                  </a:cubicBezTo>
                  <a:cubicBezTo>
                    <a:pt x="7823" y="4608"/>
                    <a:pt x="9395" y="5489"/>
                    <a:pt x="10919" y="6441"/>
                  </a:cubicBezTo>
                  <a:cubicBezTo>
                    <a:pt x="11169" y="6620"/>
                    <a:pt x="11431" y="6799"/>
                    <a:pt x="11705" y="6989"/>
                  </a:cubicBezTo>
                  <a:cubicBezTo>
                    <a:pt x="11538" y="6834"/>
                    <a:pt x="11383" y="6680"/>
                    <a:pt x="11229" y="6525"/>
                  </a:cubicBezTo>
                  <a:cubicBezTo>
                    <a:pt x="8085" y="3417"/>
                    <a:pt x="4347" y="10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23"/>
            <p:cNvSpPr/>
            <p:nvPr/>
          </p:nvSpPr>
          <p:spPr>
            <a:xfrm>
              <a:off x="6209400" y="1149975"/>
              <a:ext cx="206900" cy="135150"/>
            </a:xfrm>
            <a:custGeom>
              <a:rect b="b" l="l" r="r" t="t"/>
              <a:pathLst>
                <a:path extrusionOk="0" h="5406" w="8276">
                  <a:moveTo>
                    <a:pt x="0" y="0"/>
                  </a:moveTo>
                  <a:cubicBezTo>
                    <a:pt x="1393" y="691"/>
                    <a:pt x="2667" y="1584"/>
                    <a:pt x="3965" y="2441"/>
                  </a:cubicBezTo>
                  <a:cubicBezTo>
                    <a:pt x="5180" y="3203"/>
                    <a:pt x="6537" y="4001"/>
                    <a:pt x="7608" y="4846"/>
                  </a:cubicBezTo>
                  <a:cubicBezTo>
                    <a:pt x="7835" y="5025"/>
                    <a:pt x="8061" y="5203"/>
                    <a:pt x="8275" y="5406"/>
                  </a:cubicBezTo>
                  <a:cubicBezTo>
                    <a:pt x="8192" y="5299"/>
                    <a:pt x="8085" y="5180"/>
                    <a:pt x="8001" y="5072"/>
                  </a:cubicBezTo>
                  <a:cubicBezTo>
                    <a:pt x="5894" y="2644"/>
                    <a:pt x="3096" y="8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23"/>
            <p:cNvSpPr/>
            <p:nvPr/>
          </p:nvSpPr>
          <p:spPr>
            <a:xfrm>
              <a:off x="6241550" y="961550"/>
              <a:ext cx="447700" cy="255725"/>
            </a:xfrm>
            <a:custGeom>
              <a:rect b="b" l="l" r="r" t="t"/>
              <a:pathLst>
                <a:path extrusionOk="0" h="10229" w="17908">
                  <a:moveTo>
                    <a:pt x="0" y="1"/>
                  </a:moveTo>
                  <a:lnTo>
                    <a:pt x="0" y="1"/>
                  </a:lnTo>
                  <a:cubicBezTo>
                    <a:pt x="1798" y="656"/>
                    <a:pt x="3393" y="1418"/>
                    <a:pt x="5132" y="2311"/>
                  </a:cubicBezTo>
                  <a:cubicBezTo>
                    <a:pt x="6739" y="3132"/>
                    <a:pt x="8335" y="3977"/>
                    <a:pt x="9870" y="4918"/>
                  </a:cubicBezTo>
                  <a:cubicBezTo>
                    <a:pt x="12097" y="6299"/>
                    <a:pt x="14228" y="7835"/>
                    <a:pt x="16455" y="9216"/>
                  </a:cubicBezTo>
                  <a:cubicBezTo>
                    <a:pt x="16955" y="9526"/>
                    <a:pt x="17431" y="9871"/>
                    <a:pt x="17907" y="10228"/>
                  </a:cubicBezTo>
                  <a:cubicBezTo>
                    <a:pt x="17645" y="9978"/>
                    <a:pt x="17383" y="9728"/>
                    <a:pt x="17109" y="9466"/>
                  </a:cubicBezTo>
                  <a:cubicBezTo>
                    <a:pt x="15681" y="8121"/>
                    <a:pt x="14288" y="6704"/>
                    <a:pt x="12680" y="5537"/>
                  </a:cubicBezTo>
                  <a:cubicBezTo>
                    <a:pt x="11002" y="4335"/>
                    <a:pt x="9180" y="3299"/>
                    <a:pt x="7323" y="2358"/>
                  </a:cubicBezTo>
                  <a:cubicBezTo>
                    <a:pt x="5001" y="1251"/>
                    <a:pt x="2524" y="4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23"/>
            <p:cNvSpPr/>
            <p:nvPr/>
          </p:nvSpPr>
          <p:spPr>
            <a:xfrm>
              <a:off x="6338575" y="926725"/>
              <a:ext cx="337575" cy="174450"/>
            </a:xfrm>
            <a:custGeom>
              <a:rect b="b" l="l" r="r" t="t"/>
              <a:pathLst>
                <a:path extrusionOk="0" h="6978" w="13503">
                  <a:moveTo>
                    <a:pt x="1" y="1"/>
                  </a:moveTo>
                  <a:lnTo>
                    <a:pt x="1" y="1"/>
                  </a:lnTo>
                  <a:cubicBezTo>
                    <a:pt x="2799" y="1156"/>
                    <a:pt x="5573" y="2668"/>
                    <a:pt x="8287" y="4097"/>
                  </a:cubicBezTo>
                  <a:cubicBezTo>
                    <a:pt x="9764" y="4930"/>
                    <a:pt x="11300" y="5609"/>
                    <a:pt x="12740" y="6478"/>
                  </a:cubicBezTo>
                  <a:cubicBezTo>
                    <a:pt x="12990" y="6633"/>
                    <a:pt x="13264" y="6799"/>
                    <a:pt x="13502" y="6978"/>
                  </a:cubicBezTo>
                  <a:cubicBezTo>
                    <a:pt x="13300" y="6787"/>
                    <a:pt x="13109" y="6609"/>
                    <a:pt x="12919" y="6430"/>
                  </a:cubicBezTo>
                  <a:cubicBezTo>
                    <a:pt x="11252" y="4894"/>
                    <a:pt x="9597" y="3704"/>
                    <a:pt x="7442" y="2525"/>
                  </a:cubicBezTo>
                  <a:cubicBezTo>
                    <a:pt x="5096" y="1382"/>
                    <a:pt x="2560" y="54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23"/>
            <p:cNvSpPr/>
            <p:nvPr/>
          </p:nvSpPr>
          <p:spPr>
            <a:xfrm>
              <a:off x="6489200" y="921075"/>
              <a:ext cx="224450" cy="113125"/>
            </a:xfrm>
            <a:custGeom>
              <a:rect b="b" l="l" r="r" t="t"/>
              <a:pathLst>
                <a:path extrusionOk="0" h="4525" w="8978">
                  <a:moveTo>
                    <a:pt x="0" y="1"/>
                  </a:moveTo>
                  <a:lnTo>
                    <a:pt x="0" y="1"/>
                  </a:lnTo>
                  <a:cubicBezTo>
                    <a:pt x="1572" y="727"/>
                    <a:pt x="3012" y="1667"/>
                    <a:pt x="4560" y="2429"/>
                  </a:cubicBezTo>
                  <a:cubicBezTo>
                    <a:pt x="6001" y="3132"/>
                    <a:pt x="6965" y="3406"/>
                    <a:pt x="8608" y="4299"/>
                  </a:cubicBezTo>
                  <a:cubicBezTo>
                    <a:pt x="8727" y="4358"/>
                    <a:pt x="8858" y="4442"/>
                    <a:pt x="8977" y="4525"/>
                  </a:cubicBezTo>
                  <a:cubicBezTo>
                    <a:pt x="8847" y="4418"/>
                    <a:pt x="8716" y="4299"/>
                    <a:pt x="8573" y="4203"/>
                  </a:cubicBezTo>
                  <a:cubicBezTo>
                    <a:pt x="7442" y="3322"/>
                    <a:pt x="6227" y="2406"/>
                    <a:pt x="4917" y="1703"/>
                  </a:cubicBezTo>
                  <a:cubicBezTo>
                    <a:pt x="3382" y="905"/>
                    <a:pt x="1715" y="29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23"/>
            <p:cNvSpPr/>
            <p:nvPr/>
          </p:nvSpPr>
          <p:spPr>
            <a:xfrm>
              <a:off x="6678200" y="919300"/>
              <a:ext cx="108375" cy="69675"/>
            </a:xfrm>
            <a:custGeom>
              <a:rect b="b" l="l" r="r" t="t"/>
              <a:pathLst>
                <a:path extrusionOk="0" h="2787" w="4335">
                  <a:moveTo>
                    <a:pt x="1" y="0"/>
                  </a:moveTo>
                  <a:lnTo>
                    <a:pt x="1" y="0"/>
                  </a:lnTo>
                  <a:cubicBezTo>
                    <a:pt x="691" y="429"/>
                    <a:pt x="1334" y="941"/>
                    <a:pt x="2013" y="1369"/>
                  </a:cubicBezTo>
                  <a:cubicBezTo>
                    <a:pt x="2727" y="1810"/>
                    <a:pt x="3787" y="2453"/>
                    <a:pt x="4335" y="2786"/>
                  </a:cubicBezTo>
                  <a:cubicBezTo>
                    <a:pt x="3061" y="1607"/>
                    <a:pt x="1691" y="5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23"/>
            <p:cNvSpPr/>
            <p:nvPr/>
          </p:nvSpPr>
          <p:spPr>
            <a:xfrm>
              <a:off x="6912450" y="1454175"/>
              <a:ext cx="181000" cy="230125"/>
            </a:xfrm>
            <a:custGeom>
              <a:rect b="b" l="l" r="r" t="t"/>
              <a:pathLst>
                <a:path extrusionOk="0" h="9205" w="7240">
                  <a:moveTo>
                    <a:pt x="1" y="1"/>
                  </a:moveTo>
                  <a:lnTo>
                    <a:pt x="1" y="1"/>
                  </a:lnTo>
                  <a:cubicBezTo>
                    <a:pt x="1692" y="1822"/>
                    <a:pt x="2835" y="3561"/>
                    <a:pt x="4132" y="5204"/>
                  </a:cubicBezTo>
                  <a:cubicBezTo>
                    <a:pt x="4728" y="5954"/>
                    <a:pt x="5359" y="6716"/>
                    <a:pt x="5990" y="7442"/>
                  </a:cubicBezTo>
                  <a:cubicBezTo>
                    <a:pt x="6383" y="7894"/>
                    <a:pt x="6668" y="8192"/>
                    <a:pt x="6966" y="8656"/>
                  </a:cubicBezTo>
                  <a:cubicBezTo>
                    <a:pt x="7061" y="8811"/>
                    <a:pt x="7168" y="9014"/>
                    <a:pt x="7240" y="9204"/>
                  </a:cubicBezTo>
                  <a:cubicBezTo>
                    <a:pt x="7216" y="8990"/>
                    <a:pt x="7157" y="8787"/>
                    <a:pt x="7085" y="8573"/>
                  </a:cubicBezTo>
                  <a:cubicBezTo>
                    <a:pt x="6811" y="7799"/>
                    <a:pt x="6383" y="7073"/>
                    <a:pt x="5918" y="6311"/>
                  </a:cubicBezTo>
                  <a:cubicBezTo>
                    <a:pt x="4430" y="3811"/>
                    <a:pt x="2454" y="15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23"/>
            <p:cNvSpPr/>
            <p:nvPr/>
          </p:nvSpPr>
          <p:spPr>
            <a:xfrm>
              <a:off x="6762750" y="1441075"/>
              <a:ext cx="252725" cy="297400"/>
            </a:xfrm>
            <a:custGeom>
              <a:rect b="b" l="l" r="r" t="t"/>
              <a:pathLst>
                <a:path extrusionOk="0" h="11896" w="10109">
                  <a:moveTo>
                    <a:pt x="0" y="1"/>
                  </a:moveTo>
                  <a:lnTo>
                    <a:pt x="0" y="1"/>
                  </a:lnTo>
                  <a:cubicBezTo>
                    <a:pt x="1560" y="1501"/>
                    <a:pt x="2905" y="3192"/>
                    <a:pt x="4262" y="4858"/>
                  </a:cubicBezTo>
                  <a:cubicBezTo>
                    <a:pt x="5953" y="6918"/>
                    <a:pt x="7668" y="8966"/>
                    <a:pt x="9394" y="11002"/>
                  </a:cubicBezTo>
                  <a:lnTo>
                    <a:pt x="10108" y="11895"/>
                  </a:lnTo>
                  <a:cubicBezTo>
                    <a:pt x="9989" y="11681"/>
                    <a:pt x="9858" y="11455"/>
                    <a:pt x="9739" y="11228"/>
                  </a:cubicBezTo>
                  <a:cubicBezTo>
                    <a:pt x="8799" y="9502"/>
                    <a:pt x="7811" y="7775"/>
                    <a:pt x="6608" y="6216"/>
                  </a:cubicBezTo>
                  <a:cubicBezTo>
                    <a:pt x="4751" y="3835"/>
                    <a:pt x="2548" y="16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23"/>
            <p:cNvSpPr/>
            <p:nvPr/>
          </p:nvSpPr>
          <p:spPr>
            <a:xfrm>
              <a:off x="6697550" y="1525025"/>
              <a:ext cx="184275" cy="229800"/>
            </a:xfrm>
            <a:custGeom>
              <a:rect b="b" l="l" r="r" t="t"/>
              <a:pathLst>
                <a:path extrusionOk="0" h="9192" w="7371">
                  <a:moveTo>
                    <a:pt x="1" y="0"/>
                  </a:moveTo>
                  <a:lnTo>
                    <a:pt x="1" y="0"/>
                  </a:lnTo>
                  <a:cubicBezTo>
                    <a:pt x="1036" y="1215"/>
                    <a:pt x="2548" y="3358"/>
                    <a:pt x="3144" y="4096"/>
                  </a:cubicBezTo>
                  <a:cubicBezTo>
                    <a:pt x="4334" y="5656"/>
                    <a:pt x="5739" y="7168"/>
                    <a:pt x="6966" y="8620"/>
                  </a:cubicBezTo>
                  <a:cubicBezTo>
                    <a:pt x="7120" y="8811"/>
                    <a:pt x="7251" y="9001"/>
                    <a:pt x="7371" y="9192"/>
                  </a:cubicBezTo>
                  <a:cubicBezTo>
                    <a:pt x="7311" y="9061"/>
                    <a:pt x="7251" y="8918"/>
                    <a:pt x="7192" y="8763"/>
                  </a:cubicBezTo>
                  <a:cubicBezTo>
                    <a:pt x="6466" y="7084"/>
                    <a:pt x="5406" y="5537"/>
                    <a:pt x="4263" y="4096"/>
                  </a:cubicBezTo>
                  <a:cubicBezTo>
                    <a:pt x="3001" y="2584"/>
                    <a:pt x="1548" y="12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23"/>
            <p:cNvSpPr/>
            <p:nvPr/>
          </p:nvSpPr>
          <p:spPr>
            <a:xfrm>
              <a:off x="6918400" y="1330350"/>
              <a:ext cx="244700" cy="293225"/>
            </a:xfrm>
            <a:custGeom>
              <a:rect b="b" l="l" r="r" t="t"/>
              <a:pathLst>
                <a:path extrusionOk="0" h="11729" w="9788">
                  <a:moveTo>
                    <a:pt x="1" y="1"/>
                  </a:moveTo>
                  <a:cubicBezTo>
                    <a:pt x="1823" y="1596"/>
                    <a:pt x="3370" y="3489"/>
                    <a:pt x="4954" y="5335"/>
                  </a:cubicBezTo>
                  <a:cubicBezTo>
                    <a:pt x="6585" y="7382"/>
                    <a:pt x="7919" y="8978"/>
                    <a:pt x="9133" y="10704"/>
                  </a:cubicBezTo>
                  <a:cubicBezTo>
                    <a:pt x="9264" y="10907"/>
                    <a:pt x="9597" y="11419"/>
                    <a:pt x="9788" y="11728"/>
                  </a:cubicBezTo>
                  <a:cubicBezTo>
                    <a:pt x="9669" y="11442"/>
                    <a:pt x="9562" y="11145"/>
                    <a:pt x="9443" y="10871"/>
                  </a:cubicBezTo>
                  <a:cubicBezTo>
                    <a:pt x="8657" y="8871"/>
                    <a:pt x="7276" y="6668"/>
                    <a:pt x="5776" y="4870"/>
                  </a:cubicBezTo>
                  <a:cubicBezTo>
                    <a:pt x="4085" y="2989"/>
                    <a:pt x="2168" y="128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23"/>
            <p:cNvSpPr/>
            <p:nvPr/>
          </p:nvSpPr>
          <p:spPr>
            <a:xfrm>
              <a:off x="6969025" y="1299400"/>
              <a:ext cx="210150" cy="214325"/>
            </a:xfrm>
            <a:custGeom>
              <a:rect b="b" l="l" r="r" t="t"/>
              <a:pathLst>
                <a:path extrusionOk="0" h="8573" w="8406">
                  <a:moveTo>
                    <a:pt x="0" y="0"/>
                  </a:moveTo>
                  <a:lnTo>
                    <a:pt x="0" y="0"/>
                  </a:lnTo>
                  <a:cubicBezTo>
                    <a:pt x="1917" y="1596"/>
                    <a:pt x="3548" y="3489"/>
                    <a:pt x="5251" y="5299"/>
                  </a:cubicBezTo>
                  <a:cubicBezTo>
                    <a:pt x="6048" y="6180"/>
                    <a:pt x="6918" y="6989"/>
                    <a:pt x="7739" y="7835"/>
                  </a:cubicBezTo>
                  <a:cubicBezTo>
                    <a:pt x="7977" y="8073"/>
                    <a:pt x="8192" y="8323"/>
                    <a:pt x="8406" y="8573"/>
                  </a:cubicBezTo>
                  <a:cubicBezTo>
                    <a:pt x="8299" y="8418"/>
                    <a:pt x="8215" y="8239"/>
                    <a:pt x="8108" y="8073"/>
                  </a:cubicBezTo>
                  <a:cubicBezTo>
                    <a:pt x="7120" y="6406"/>
                    <a:pt x="6037" y="4763"/>
                    <a:pt x="4679" y="3370"/>
                  </a:cubicBezTo>
                  <a:cubicBezTo>
                    <a:pt x="3310" y="2024"/>
                    <a:pt x="1703" y="8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23"/>
            <p:cNvSpPr/>
            <p:nvPr/>
          </p:nvSpPr>
          <p:spPr>
            <a:xfrm>
              <a:off x="7018125" y="1208600"/>
              <a:ext cx="168500" cy="178025"/>
            </a:xfrm>
            <a:custGeom>
              <a:rect b="b" l="l" r="r" t="t"/>
              <a:pathLst>
                <a:path extrusionOk="0" h="7121" w="6740">
                  <a:moveTo>
                    <a:pt x="1" y="1"/>
                  </a:moveTo>
                  <a:lnTo>
                    <a:pt x="1" y="1"/>
                  </a:lnTo>
                  <a:cubicBezTo>
                    <a:pt x="1501" y="1454"/>
                    <a:pt x="2941" y="2966"/>
                    <a:pt x="4358" y="4502"/>
                  </a:cubicBezTo>
                  <a:cubicBezTo>
                    <a:pt x="5025" y="5228"/>
                    <a:pt x="5751" y="5895"/>
                    <a:pt x="6382" y="6657"/>
                  </a:cubicBezTo>
                  <a:cubicBezTo>
                    <a:pt x="6513" y="6823"/>
                    <a:pt x="6620" y="6954"/>
                    <a:pt x="6740" y="7121"/>
                  </a:cubicBezTo>
                  <a:cubicBezTo>
                    <a:pt x="6680" y="6966"/>
                    <a:pt x="6620" y="6823"/>
                    <a:pt x="6549" y="6668"/>
                  </a:cubicBezTo>
                  <a:cubicBezTo>
                    <a:pt x="5858" y="5180"/>
                    <a:pt x="4894" y="3811"/>
                    <a:pt x="3751" y="2620"/>
                  </a:cubicBezTo>
                  <a:cubicBezTo>
                    <a:pt x="2632" y="1573"/>
                    <a:pt x="1334" y="7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23"/>
            <p:cNvSpPr/>
            <p:nvPr/>
          </p:nvSpPr>
          <p:spPr>
            <a:xfrm>
              <a:off x="6996100" y="1115150"/>
              <a:ext cx="156300" cy="135150"/>
            </a:xfrm>
            <a:custGeom>
              <a:rect b="b" l="l" r="r" t="t"/>
              <a:pathLst>
                <a:path extrusionOk="0" h="5406" w="6252">
                  <a:moveTo>
                    <a:pt x="1" y="0"/>
                  </a:moveTo>
                  <a:lnTo>
                    <a:pt x="1" y="0"/>
                  </a:lnTo>
                  <a:cubicBezTo>
                    <a:pt x="977" y="703"/>
                    <a:pt x="1917" y="1632"/>
                    <a:pt x="2870" y="2489"/>
                  </a:cubicBezTo>
                  <a:cubicBezTo>
                    <a:pt x="3858" y="3382"/>
                    <a:pt x="4930" y="4144"/>
                    <a:pt x="5894" y="5049"/>
                  </a:cubicBezTo>
                  <a:lnTo>
                    <a:pt x="6251" y="5406"/>
                  </a:lnTo>
                  <a:cubicBezTo>
                    <a:pt x="6156" y="5287"/>
                    <a:pt x="6085" y="5168"/>
                    <a:pt x="6013" y="5061"/>
                  </a:cubicBezTo>
                  <a:cubicBezTo>
                    <a:pt x="4513" y="2882"/>
                    <a:pt x="2465" y="10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23"/>
            <p:cNvSpPr/>
            <p:nvPr/>
          </p:nvSpPr>
          <p:spPr>
            <a:xfrm>
              <a:off x="6769575" y="890425"/>
              <a:ext cx="155100" cy="98250"/>
            </a:xfrm>
            <a:custGeom>
              <a:rect b="b" l="l" r="r" t="t"/>
              <a:pathLst>
                <a:path extrusionOk="0" h="3930" w="6204">
                  <a:moveTo>
                    <a:pt x="1" y="0"/>
                  </a:moveTo>
                  <a:lnTo>
                    <a:pt x="1" y="0"/>
                  </a:lnTo>
                  <a:cubicBezTo>
                    <a:pt x="1096" y="703"/>
                    <a:pt x="1858" y="1405"/>
                    <a:pt x="2942" y="2131"/>
                  </a:cubicBezTo>
                  <a:cubicBezTo>
                    <a:pt x="3787" y="2679"/>
                    <a:pt x="4418" y="3001"/>
                    <a:pt x="5275" y="3441"/>
                  </a:cubicBezTo>
                  <a:cubicBezTo>
                    <a:pt x="5588" y="3603"/>
                    <a:pt x="5878" y="3765"/>
                    <a:pt x="6178" y="3916"/>
                  </a:cubicBezTo>
                  <a:lnTo>
                    <a:pt x="6178" y="3916"/>
                  </a:lnTo>
                  <a:cubicBezTo>
                    <a:pt x="6161" y="3904"/>
                    <a:pt x="6150" y="3887"/>
                    <a:pt x="6133" y="3870"/>
                  </a:cubicBezTo>
                  <a:cubicBezTo>
                    <a:pt x="5299" y="3143"/>
                    <a:pt x="4490" y="2381"/>
                    <a:pt x="3585" y="1750"/>
                  </a:cubicBezTo>
                  <a:cubicBezTo>
                    <a:pt x="2477" y="1000"/>
                    <a:pt x="1287" y="334"/>
                    <a:pt x="1" y="0"/>
                  </a:cubicBezTo>
                  <a:close/>
                  <a:moveTo>
                    <a:pt x="6178" y="3916"/>
                  </a:moveTo>
                  <a:cubicBezTo>
                    <a:pt x="6186" y="3921"/>
                    <a:pt x="6194" y="3926"/>
                    <a:pt x="6204" y="3929"/>
                  </a:cubicBezTo>
                  <a:cubicBezTo>
                    <a:pt x="6195" y="3925"/>
                    <a:pt x="6187" y="3921"/>
                    <a:pt x="6178" y="391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23"/>
            <p:cNvSpPr/>
            <p:nvPr/>
          </p:nvSpPr>
          <p:spPr>
            <a:xfrm>
              <a:off x="6923775" y="874350"/>
              <a:ext cx="444725" cy="411675"/>
            </a:xfrm>
            <a:custGeom>
              <a:rect b="b" l="l" r="r" t="t"/>
              <a:pathLst>
                <a:path extrusionOk="0" h="16467" w="17789">
                  <a:moveTo>
                    <a:pt x="0" y="0"/>
                  </a:moveTo>
                  <a:cubicBezTo>
                    <a:pt x="1417" y="786"/>
                    <a:pt x="2763" y="1727"/>
                    <a:pt x="4132" y="2620"/>
                  </a:cubicBezTo>
                  <a:cubicBezTo>
                    <a:pt x="5703" y="3667"/>
                    <a:pt x="7346" y="4739"/>
                    <a:pt x="8609" y="5787"/>
                  </a:cubicBezTo>
                  <a:cubicBezTo>
                    <a:pt x="11276" y="8037"/>
                    <a:pt x="13859" y="11014"/>
                    <a:pt x="15693" y="13466"/>
                  </a:cubicBezTo>
                  <a:cubicBezTo>
                    <a:pt x="16395" y="14466"/>
                    <a:pt x="17110" y="15443"/>
                    <a:pt x="17788" y="16467"/>
                  </a:cubicBezTo>
                  <a:cubicBezTo>
                    <a:pt x="17610" y="15990"/>
                    <a:pt x="16848" y="14562"/>
                    <a:pt x="16419" y="13788"/>
                  </a:cubicBezTo>
                  <a:cubicBezTo>
                    <a:pt x="15419" y="12026"/>
                    <a:pt x="14169" y="10394"/>
                    <a:pt x="12823" y="8894"/>
                  </a:cubicBezTo>
                  <a:cubicBezTo>
                    <a:pt x="11645" y="7585"/>
                    <a:pt x="10418" y="6322"/>
                    <a:pt x="9085" y="5179"/>
                  </a:cubicBezTo>
                  <a:cubicBezTo>
                    <a:pt x="6406" y="2941"/>
                    <a:pt x="3263" y="125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23"/>
            <p:cNvSpPr/>
            <p:nvPr/>
          </p:nvSpPr>
          <p:spPr>
            <a:xfrm>
              <a:off x="7055325" y="874950"/>
              <a:ext cx="310500" cy="274450"/>
            </a:xfrm>
            <a:custGeom>
              <a:rect b="b" l="l" r="r" t="t"/>
              <a:pathLst>
                <a:path extrusionOk="0" h="10978" w="12420">
                  <a:moveTo>
                    <a:pt x="1" y="0"/>
                  </a:moveTo>
                  <a:cubicBezTo>
                    <a:pt x="1930" y="1131"/>
                    <a:pt x="4609" y="3036"/>
                    <a:pt x="5811" y="3989"/>
                  </a:cubicBezTo>
                  <a:cubicBezTo>
                    <a:pt x="6680" y="4655"/>
                    <a:pt x="7716" y="5489"/>
                    <a:pt x="8704" y="6441"/>
                  </a:cubicBezTo>
                  <a:cubicBezTo>
                    <a:pt x="9609" y="7334"/>
                    <a:pt x="10431" y="8311"/>
                    <a:pt x="11264" y="9263"/>
                  </a:cubicBezTo>
                  <a:cubicBezTo>
                    <a:pt x="11671" y="9728"/>
                    <a:pt x="12022" y="10216"/>
                    <a:pt x="12359" y="10816"/>
                  </a:cubicBezTo>
                  <a:lnTo>
                    <a:pt x="12359" y="10816"/>
                  </a:lnTo>
                  <a:cubicBezTo>
                    <a:pt x="12196" y="10375"/>
                    <a:pt x="12011" y="9913"/>
                    <a:pt x="11788" y="9489"/>
                  </a:cubicBezTo>
                  <a:cubicBezTo>
                    <a:pt x="10967" y="8073"/>
                    <a:pt x="10038" y="6691"/>
                    <a:pt x="8895" y="5501"/>
                  </a:cubicBezTo>
                  <a:cubicBezTo>
                    <a:pt x="6383" y="3048"/>
                    <a:pt x="3239" y="1310"/>
                    <a:pt x="1" y="0"/>
                  </a:cubicBezTo>
                  <a:close/>
                  <a:moveTo>
                    <a:pt x="12359" y="10816"/>
                  </a:moveTo>
                  <a:cubicBezTo>
                    <a:pt x="12380" y="10870"/>
                    <a:pt x="12400" y="10924"/>
                    <a:pt x="12419" y="10978"/>
                  </a:cubicBezTo>
                  <a:cubicBezTo>
                    <a:pt x="12419" y="10930"/>
                    <a:pt x="12395" y="10894"/>
                    <a:pt x="12383" y="10859"/>
                  </a:cubicBezTo>
                  <a:cubicBezTo>
                    <a:pt x="12375" y="10844"/>
                    <a:pt x="12367" y="10830"/>
                    <a:pt x="12359" y="1081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23"/>
            <p:cNvSpPr/>
            <p:nvPr/>
          </p:nvSpPr>
          <p:spPr>
            <a:xfrm>
              <a:off x="7198200" y="885350"/>
              <a:ext cx="180700" cy="129525"/>
            </a:xfrm>
            <a:custGeom>
              <a:rect b="b" l="l" r="r" t="t"/>
              <a:pathLst>
                <a:path extrusionOk="0" h="5181" w="7228">
                  <a:moveTo>
                    <a:pt x="1" y="1"/>
                  </a:moveTo>
                  <a:lnTo>
                    <a:pt x="1" y="1"/>
                  </a:lnTo>
                  <a:cubicBezTo>
                    <a:pt x="1275" y="656"/>
                    <a:pt x="2156" y="1453"/>
                    <a:pt x="3061" y="2132"/>
                  </a:cubicBezTo>
                  <a:cubicBezTo>
                    <a:pt x="4180" y="3025"/>
                    <a:pt x="5502" y="3858"/>
                    <a:pt x="6585" y="4680"/>
                  </a:cubicBezTo>
                  <a:cubicBezTo>
                    <a:pt x="6799" y="4835"/>
                    <a:pt x="7002" y="5013"/>
                    <a:pt x="7228" y="5180"/>
                  </a:cubicBezTo>
                  <a:cubicBezTo>
                    <a:pt x="7157" y="5085"/>
                    <a:pt x="7097" y="5013"/>
                    <a:pt x="7026" y="4942"/>
                  </a:cubicBezTo>
                  <a:cubicBezTo>
                    <a:pt x="5097" y="2811"/>
                    <a:pt x="2823" y="77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23"/>
            <p:cNvSpPr/>
            <p:nvPr/>
          </p:nvSpPr>
          <p:spPr>
            <a:xfrm>
              <a:off x="6481750" y="1581575"/>
              <a:ext cx="536700" cy="842400"/>
            </a:xfrm>
            <a:custGeom>
              <a:rect b="b" l="l" r="r" t="t"/>
              <a:pathLst>
                <a:path extrusionOk="0" h="33696" w="21468">
                  <a:moveTo>
                    <a:pt x="1" y="0"/>
                  </a:moveTo>
                  <a:cubicBezTo>
                    <a:pt x="3441" y="3239"/>
                    <a:pt x="6954" y="6430"/>
                    <a:pt x="9930" y="10097"/>
                  </a:cubicBezTo>
                  <a:cubicBezTo>
                    <a:pt x="12133" y="12859"/>
                    <a:pt x="14348" y="15836"/>
                    <a:pt x="16193" y="19074"/>
                  </a:cubicBezTo>
                  <a:cubicBezTo>
                    <a:pt x="17919" y="22134"/>
                    <a:pt x="19098" y="24908"/>
                    <a:pt x="20039" y="28290"/>
                  </a:cubicBezTo>
                  <a:cubicBezTo>
                    <a:pt x="20324" y="29242"/>
                    <a:pt x="20563" y="30230"/>
                    <a:pt x="20801" y="31207"/>
                  </a:cubicBezTo>
                  <a:cubicBezTo>
                    <a:pt x="21003" y="32028"/>
                    <a:pt x="21229" y="32850"/>
                    <a:pt x="21360" y="33695"/>
                  </a:cubicBezTo>
                  <a:cubicBezTo>
                    <a:pt x="21467" y="32731"/>
                    <a:pt x="21182" y="30326"/>
                    <a:pt x="20932" y="28885"/>
                  </a:cubicBezTo>
                  <a:cubicBezTo>
                    <a:pt x="19622" y="22408"/>
                    <a:pt x="15586" y="16312"/>
                    <a:pt x="11764" y="11395"/>
                  </a:cubicBezTo>
                  <a:cubicBezTo>
                    <a:pt x="9740" y="8763"/>
                    <a:pt x="7537" y="6275"/>
                    <a:pt x="5096" y="4013"/>
                  </a:cubicBezTo>
                  <a:cubicBezTo>
                    <a:pt x="3489" y="2572"/>
                    <a:pt x="1763" y="12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23"/>
            <p:cNvSpPr/>
            <p:nvPr/>
          </p:nvSpPr>
          <p:spPr>
            <a:xfrm>
              <a:off x="6591300" y="1762250"/>
              <a:ext cx="164925" cy="209275"/>
            </a:xfrm>
            <a:custGeom>
              <a:rect b="b" l="l" r="r" t="t"/>
              <a:pathLst>
                <a:path extrusionOk="0" h="8371" w="6597">
                  <a:moveTo>
                    <a:pt x="0" y="1"/>
                  </a:moveTo>
                  <a:cubicBezTo>
                    <a:pt x="1119" y="1417"/>
                    <a:pt x="2441" y="3263"/>
                    <a:pt x="3381" y="4453"/>
                  </a:cubicBezTo>
                  <a:cubicBezTo>
                    <a:pt x="4405" y="5799"/>
                    <a:pt x="5501" y="7073"/>
                    <a:pt x="6596" y="8371"/>
                  </a:cubicBezTo>
                  <a:cubicBezTo>
                    <a:pt x="5846" y="6966"/>
                    <a:pt x="5132" y="5537"/>
                    <a:pt x="4179" y="4275"/>
                  </a:cubicBezTo>
                  <a:cubicBezTo>
                    <a:pt x="2977" y="2679"/>
                    <a:pt x="1500" y="13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23"/>
            <p:cNvSpPr/>
            <p:nvPr/>
          </p:nvSpPr>
          <p:spPr>
            <a:xfrm>
              <a:off x="6604675" y="2024775"/>
              <a:ext cx="197975" cy="292325"/>
            </a:xfrm>
            <a:custGeom>
              <a:rect b="b" l="l" r="r" t="t"/>
              <a:pathLst>
                <a:path extrusionOk="0" h="11693" w="7919">
                  <a:moveTo>
                    <a:pt x="1" y="1"/>
                  </a:moveTo>
                  <a:lnTo>
                    <a:pt x="1" y="1"/>
                  </a:lnTo>
                  <a:cubicBezTo>
                    <a:pt x="1180" y="1513"/>
                    <a:pt x="2227" y="3180"/>
                    <a:pt x="3287" y="4799"/>
                  </a:cubicBezTo>
                  <a:cubicBezTo>
                    <a:pt x="4644" y="6823"/>
                    <a:pt x="5966" y="8871"/>
                    <a:pt x="7335" y="10859"/>
                  </a:cubicBezTo>
                  <a:cubicBezTo>
                    <a:pt x="7526" y="11145"/>
                    <a:pt x="7728" y="11431"/>
                    <a:pt x="7918" y="11693"/>
                  </a:cubicBezTo>
                  <a:cubicBezTo>
                    <a:pt x="7823" y="11514"/>
                    <a:pt x="7740" y="11312"/>
                    <a:pt x="7668" y="11109"/>
                  </a:cubicBezTo>
                  <a:cubicBezTo>
                    <a:pt x="6930" y="9300"/>
                    <a:pt x="6061" y="7454"/>
                    <a:pt x="4954" y="5728"/>
                  </a:cubicBezTo>
                  <a:cubicBezTo>
                    <a:pt x="3561" y="3632"/>
                    <a:pt x="1918" y="16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23"/>
            <p:cNvSpPr/>
            <p:nvPr/>
          </p:nvSpPr>
          <p:spPr>
            <a:xfrm>
              <a:off x="6682375" y="2043525"/>
              <a:ext cx="111375" cy="146400"/>
            </a:xfrm>
            <a:custGeom>
              <a:rect b="b" l="l" r="r" t="t"/>
              <a:pathLst>
                <a:path extrusionOk="0" h="5856" w="4455">
                  <a:moveTo>
                    <a:pt x="0" y="1"/>
                  </a:moveTo>
                  <a:lnTo>
                    <a:pt x="0" y="1"/>
                  </a:lnTo>
                  <a:cubicBezTo>
                    <a:pt x="786" y="894"/>
                    <a:pt x="1441" y="1906"/>
                    <a:pt x="2179" y="2954"/>
                  </a:cubicBezTo>
                  <a:cubicBezTo>
                    <a:pt x="2810" y="3847"/>
                    <a:pt x="3560" y="4680"/>
                    <a:pt x="4227" y="5561"/>
                  </a:cubicBezTo>
                  <a:cubicBezTo>
                    <a:pt x="4271" y="5606"/>
                    <a:pt x="4442" y="5856"/>
                    <a:pt x="4451" y="5856"/>
                  </a:cubicBezTo>
                  <a:cubicBezTo>
                    <a:pt x="4454" y="5856"/>
                    <a:pt x="4439" y="5827"/>
                    <a:pt x="4394" y="5752"/>
                  </a:cubicBezTo>
                  <a:cubicBezTo>
                    <a:pt x="3858" y="4704"/>
                    <a:pt x="3322" y="3632"/>
                    <a:pt x="2632" y="2680"/>
                  </a:cubicBezTo>
                  <a:cubicBezTo>
                    <a:pt x="1893" y="1668"/>
                    <a:pt x="1000" y="7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23"/>
            <p:cNvSpPr/>
            <p:nvPr/>
          </p:nvSpPr>
          <p:spPr>
            <a:xfrm>
              <a:off x="6824650" y="1847975"/>
              <a:ext cx="265525" cy="485500"/>
            </a:xfrm>
            <a:custGeom>
              <a:rect b="b" l="l" r="r" t="t"/>
              <a:pathLst>
                <a:path extrusionOk="0" h="19420" w="10621">
                  <a:moveTo>
                    <a:pt x="1" y="1"/>
                  </a:moveTo>
                  <a:cubicBezTo>
                    <a:pt x="1203" y="1667"/>
                    <a:pt x="2298" y="3406"/>
                    <a:pt x="3430" y="5132"/>
                  </a:cubicBezTo>
                  <a:cubicBezTo>
                    <a:pt x="4418" y="6632"/>
                    <a:pt x="5442" y="8121"/>
                    <a:pt x="6275" y="9716"/>
                  </a:cubicBezTo>
                  <a:cubicBezTo>
                    <a:pt x="7859" y="12633"/>
                    <a:pt x="8716" y="15110"/>
                    <a:pt x="10014" y="17979"/>
                  </a:cubicBezTo>
                  <a:cubicBezTo>
                    <a:pt x="10216" y="18455"/>
                    <a:pt x="10418" y="18943"/>
                    <a:pt x="10621" y="19420"/>
                  </a:cubicBezTo>
                  <a:cubicBezTo>
                    <a:pt x="10538" y="19098"/>
                    <a:pt x="10442" y="18741"/>
                    <a:pt x="10371" y="18396"/>
                  </a:cubicBezTo>
                  <a:cubicBezTo>
                    <a:pt x="9787" y="16014"/>
                    <a:pt x="9025" y="13657"/>
                    <a:pt x="7990" y="11442"/>
                  </a:cubicBezTo>
                  <a:cubicBezTo>
                    <a:pt x="5977" y="7228"/>
                    <a:pt x="3227" y="337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23"/>
            <p:cNvSpPr/>
            <p:nvPr/>
          </p:nvSpPr>
          <p:spPr>
            <a:xfrm>
              <a:off x="6891625" y="2218250"/>
              <a:ext cx="68775" cy="228050"/>
            </a:xfrm>
            <a:custGeom>
              <a:rect b="b" l="l" r="r" t="t"/>
              <a:pathLst>
                <a:path extrusionOk="0" h="9122" w="2751">
                  <a:moveTo>
                    <a:pt x="0" y="1"/>
                  </a:moveTo>
                  <a:cubicBezTo>
                    <a:pt x="989" y="2823"/>
                    <a:pt x="1882" y="5692"/>
                    <a:pt x="2644" y="8597"/>
                  </a:cubicBezTo>
                  <a:cubicBezTo>
                    <a:pt x="2679" y="8764"/>
                    <a:pt x="2703" y="8942"/>
                    <a:pt x="2751" y="9121"/>
                  </a:cubicBezTo>
                  <a:lnTo>
                    <a:pt x="2751" y="8669"/>
                  </a:lnTo>
                  <a:cubicBezTo>
                    <a:pt x="2632" y="5609"/>
                    <a:pt x="1584" y="262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23"/>
            <p:cNvSpPr/>
            <p:nvPr/>
          </p:nvSpPr>
          <p:spPr>
            <a:xfrm>
              <a:off x="6898175" y="2342675"/>
              <a:ext cx="23250" cy="116125"/>
            </a:xfrm>
            <a:custGeom>
              <a:rect b="b" l="l" r="r" t="t"/>
              <a:pathLst>
                <a:path extrusionOk="0" h="4645" w="930">
                  <a:moveTo>
                    <a:pt x="0" y="1"/>
                  </a:moveTo>
                  <a:lnTo>
                    <a:pt x="0" y="1"/>
                  </a:lnTo>
                  <a:cubicBezTo>
                    <a:pt x="108" y="620"/>
                    <a:pt x="191" y="1668"/>
                    <a:pt x="250" y="2108"/>
                  </a:cubicBezTo>
                  <a:cubicBezTo>
                    <a:pt x="358" y="2965"/>
                    <a:pt x="596" y="3799"/>
                    <a:pt x="727" y="4644"/>
                  </a:cubicBezTo>
                  <a:cubicBezTo>
                    <a:pt x="929" y="3072"/>
                    <a:pt x="703" y="142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23"/>
            <p:cNvSpPr/>
            <p:nvPr/>
          </p:nvSpPr>
          <p:spPr>
            <a:xfrm>
              <a:off x="6941025" y="1885775"/>
              <a:ext cx="210475" cy="406025"/>
            </a:xfrm>
            <a:custGeom>
              <a:rect b="b" l="l" r="r" t="t"/>
              <a:pathLst>
                <a:path extrusionOk="0" h="16241" w="8419">
                  <a:moveTo>
                    <a:pt x="1" y="1"/>
                  </a:moveTo>
                  <a:lnTo>
                    <a:pt x="1" y="1"/>
                  </a:lnTo>
                  <a:cubicBezTo>
                    <a:pt x="1037" y="1727"/>
                    <a:pt x="2168" y="3394"/>
                    <a:pt x="3108" y="5180"/>
                  </a:cubicBezTo>
                  <a:cubicBezTo>
                    <a:pt x="4835" y="8395"/>
                    <a:pt x="6323" y="11728"/>
                    <a:pt x="7871" y="15038"/>
                  </a:cubicBezTo>
                  <a:cubicBezTo>
                    <a:pt x="8049" y="15443"/>
                    <a:pt x="8240" y="15824"/>
                    <a:pt x="8419" y="16241"/>
                  </a:cubicBezTo>
                  <a:cubicBezTo>
                    <a:pt x="8347" y="15931"/>
                    <a:pt x="8252" y="15598"/>
                    <a:pt x="8169" y="15288"/>
                  </a:cubicBezTo>
                  <a:cubicBezTo>
                    <a:pt x="7168" y="11716"/>
                    <a:pt x="5621" y="8311"/>
                    <a:pt x="3763" y="5096"/>
                  </a:cubicBezTo>
                  <a:cubicBezTo>
                    <a:pt x="2692" y="3263"/>
                    <a:pt x="1334" y="163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23"/>
            <p:cNvSpPr/>
            <p:nvPr/>
          </p:nvSpPr>
          <p:spPr>
            <a:xfrm>
              <a:off x="7030625" y="1897100"/>
              <a:ext cx="194700" cy="418525"/>
            </a:xfrm>
            <a:custGeom>
              <a:rect b="b" l="l" r="r" t="t"/>
              <a:pathLst>
                <a:path extrusionOk="0" h="16741" w="7788">
                  <a:moveTo>
                    <a:pt x="1" y="0"/>
                  </a:moveTo>
                  <a:lnTo>
                    <a:pt x="1" y="0"/>
                  </a:lnTo>
                  <a:cubicBezTo>
                    <a:pt x="1846" y="2858"/>
                    <a:pt x="3334" y="5941"/>
                    <a:pt x="4716" y="9037"/>
                  </a:cubicBezTo>
                  <a:cubicBezTo>
                    <a:pt x="5418" y="10644"/>
                    <a:pt x="6406" y="13228"/>
                    <a:pt x="7335" y="15502"/>
                  </a:cubicBezTo>
                  <a:cubicBezTo>
                    <a:pt x="7490" y="15919"/>
                    <a:pt x="7633" y="16324"/>
                    <a:pt x="7787" y="16740"/>
                  </a:cubicBezTo>
                  <a:cubicBezTo>
                    <a:pt x="7728" y="16466"/>
                    <a:pt x="7668" y="16193"/>
                    <a:pt x="7609" y="15919"/>
                  </a:cubicBezTo>
                  <a:cubicBezTo>
                    <a:pt x="7180" y="14002"/>
                    <a:pt x="6763" y="12073"/>
                    <a:pt x="6073" y="10204"/>
                  </a:cubicBezTo>
                  <a:cubicBezTo>
                    <a:pt x="4644" y="6501"/>
                    <a:pt x="2715" y="294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23"/>
            <p:cNvSpPr/>
            <p:nvPr/>
          </p:nvSpPr>
          <p:spPr>
            <a:xfrm>
              <a:off x="7116650" y="1881900"/>
              <a:ext cx="197675" cy="482525"/>
            </a:xfrm>
            <a:custGeom>
              <a:rect b="b" l="l" r="r" t="t"/>
              <a:pathLst>
                <a:path extrusionOk="0" h="19301" w="7907">
                  <a:moveTo>
                    <a:pt x="1" y="1"/>
                  </a:moveTo>
                  <a:cubicBezTo>
                    <a:pt x="1679" y="3192"/>
                    <a:pt x="3382" y="6811"/>
                    <a:pt x="4668" y="9883"/>
                  </a:cubicBezTo>
                  <a:cubicBezTo>
                    <a:pt x="5716" y="12479"/>
                    <a:pt x="6537" y="15157"/>
                    <a:pt x="7442" y="17824"/>
                  </a:cubicBezTo>
                  <a:cubicBezTo>
                    <a:pt x="7609" y="18301"/>
                    <a:pt x="7752" y="18789"/>
                    <a:pt x="7906" y="19301"/>
                  </a:cubicBezTo>
                  <a:cubicBezTo>
                    <a:pt x="7847" y="18991"/>
                    <a:pt x="7763" y="18646"/>
                    <a:pt x="7704" y="18313"/>
                  </a:cubicBezTo>
                  <a:cubicBezTo>
                    <a:pt x="7251" y="16170"/>
                    <a:pt x="6799" y="14026"/>
                    <a:pt x="6120" y="11967"/>
                  </a:cubicBezTo>
                  <a:cubicBezTo>
                    <a:pt x="4692" y="7704"/>
                    <a:pt x="2703" y="359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23"/>
            <p:cNvSpPr/>
            <p:nvPr/>
          </p:nvSpPr>
          <p:spPr>
            <a:xfrm>
              <a:off x="7189875" y="1819700"/>
              <a:ext cx="172950" cy="466150"/>
            </a:xfrm>
            <a:custGeom>
              <a:rect b="b" l="l" r="r" t="t"/>
              <a:pathLst>
                <a:path extrusionOk="0" h="18646" w="6918">
                  <a:moveTo>
                    <a:pt x="0" y="0"/>
                  </a:moveTo>
                  <a:lnTo>
                    <a:pt x="0" y="0"/>
                  </a:lnTo>
                  <a:cubicBezTo>
                    <a:pt x="977" y="1894"/>
                    <a:pt x="1870" y="3953"/>
                    <a:pt x="2608" y="5680"/>
                  </a:cubicBezTo>
                  <a:cubicBezTo>
                    <a:pt x="2965" y="6537"/>
                    <a:pt x="3691" y="8216"/>
                    <a:pt x="4227" y="9775"/>
                  </a:cubicBezTo>
                  <a:cubicBezTo>
                    <a:pt x="4644" y="10978"/>
                    <a:pt x="4965" y="12216"/>
                    <a:pt x="5323" y="13454"/>
                  </a:cubicBezTo>
                  <a:cubicBezTo>
                    <a:pt x="5704" y="14717"/>
                    <a:pt x="6120" y="15967"/>
                    <a:pt x="6501" y="17229"/>
                  </a:cubicBezTo>
                  <a:cubicBezTo>
                    <a:pt x="6656" y="17693"/>
                    <a:pt x="6799" y="18169"/>
                    <a:pt x="6918" y="18646"/>
                  </a:cubicBezTo>
                  <a:cubicBezTo>
                    <a:pt x="6870" y="18348"/>
                    <a:pt x="6835" y="18038"/>
                    <a:pt x="6787" y="17741"/>
                  </a:cubicBezTo>
                  <a:cubicBezTo>
                    <a:pt x="6489" y="15610"/>
                    <a:pt x="6180" y="13478"/>
                    <a:pt x="5608" y="11395"/>
                  </a:cubicBezTo>
                  <a:cubicBezTo>
                    <a:pt x="4430" y="7311"/>
                    <a:pt x="2548" y="341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23"/>
            <p:cNvSpPr/>
            <p:nvPr/>
          </p:nvSpPr>
          <p:spPr>
            <a:xfrm>
              <a:off x="7262500" y="1758975"/>
              <a:ext cx="110150" cy="297375"/>
            </a:xfrm>
            <a:custGeom>
              <a:rect b="b" l="l" r="r" t="t"/>
              <a:pathLst>
                <a:path extrusionOk="0" h="11895" w="4406">
                  <a:moveTo>
                    <a:pt x="1" y="1"/>
                  </a:moveTo>
                  <a:lnTo>
                    <a:pt x="1" y="1"/>
                  </a:lnTo>
                  <a:cubicBezTo>
                    <a:pt x="917" y="1965"/>
                    <a:pt x="1608" y="4073"/>
                    <a:pt x="2346" y="6204"/>
                  </a:cubicBezTo>
                  <a:cubicBezTo>
                    <a:pt x="2941" y="7966"/>
                    <a:pt x="3537" y="9335"/>
                    <a:pt x="4120" y="11038"/>
                  </a:cubicBezTo>
                  <a:cubicBezTo>
                    <a:pt x="4215" y="11323"/>
                    <a:pt x="4299" y="11609"/>
                    <a:pt x="4406" y="11895"/>
                  </a:cubicBezTo>
                  <a:cubicBezTo>
                    <a:pt x="4370" y="11704"/>
                    <a:pt x="4346" y="11490"/>
                    <a:pt x="4311" y="11288"/>
                  </a:cubicBezTo>
                  <a:cubicBezTo>
                    <a:pt x="3811" y="7204"/>
                    <a:pt x="2441" y="333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23"/>
            <p:cNvSpPr/>
            <p:nvPr/>
          </p:nvSpPr>
          <p:spPr>
            <a:xfrm>
              <a:off x="7318750" y="1664025"/>
              <a:ext cx="65525" cy="150050"/>
            </a:xfrm>
            <a:custGeom>
              <a:rect b="b" l="l" r="r" t="t"/>
              <a:pathLst>
                <a:path extrusionOk="0" h="6002" w="2621">
                  <a:moveTo>
                    <a:pt x="1" y="0"/>
                  </a:moveTo>
                  <a:cubicBezTo>
                    <a:pt x="560" y="1227"/>
                    <a:pt x="870" y="2013"/>
                    <a:pt x="1394" y="3168"/>
                  </a:cubicBezTo>
                  <a:cubicBezTo>
                    <a:pt x="1846" y="4037"/>
                    <a:pt x="2239" y="4799"/>
                    <a:pt x="2525" y="5692"/>
                  </a:cubicBezTo>
                  <a:cubicBezTo>
                    <a:pt x="2561" y="5799"/>
                    <a:pt x="2585" y="5882"/>
                    <a:pt x="2620" y="6001"/>
                  </a:cubicBezTo>
                  <a:cubicBezTo>
                    <a:pt x="2620" y="5906"/>
                    <a:pt x="2620" y="5835"/>
                    <a:pt x="2596" y="5763"/>
                  </a:cubicBezTo>
                  <a:cubicBezTo>
                    <a:pt x="2454" y="3608"/>
                    <a:pt x="1287" y="16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23"/>
            <p:cNvSpPr/>
            <p:nvPr/>
          </p:nvSpPr>
          <p:spPr>
            <a:xfrm>
              <a:off x="7347625" y="1559550"/>
              <a:ext cx="19675" cy="54500"/>
            </a:xfrm>
            <a:custGeom>
              <a:rect b="b" l="l" r="r" t="t"/>
              <a:pathLst>
                <a:path extrusionOk="0" h="2180" w="787">
                  <a:moveTo>
                    <a:pt x="1" y="0"/>
                  </a:moveTo>
                  <a:lnTo>
                    <a:pt x="1" y="0"/>
                  </a:lnTo>
                  <a:cubicBezTo>
                    <a:pt x="179" y="751"/>
                    <a:pt x="465" y="1477"/>
                    <a:pt x="787" y="2179"/>
                  </a:cubicBezTo>
                  <a:cubicBezTo>
                    <a:pt x="608" y="1417"/>
                    <a:pt x="358" y="6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23"/>
            <p:cNvSpPr/>
            <p:nvPr/>
          </p:nvSpPr>
          <p:spPr>
            <a:xfrm>
              <a:off x="7326500" y="2399225"/>
              <a:ext cx="46450" cy="298575"/>
            </a:xfrm>
            <a:custGeom>
              <a:rect b="b" l="l" r="r" t="t"/>
              <a:pathLst>
                <a:path extrusionOk="0" h="11943" w="1858">
                  <a:moveTo>
                    <a:pt x="0" y="1"/>
                  </a:moveTo>
                  <a:lnTo>
                    <a:pt x="0" y="1"/>
                  </a:lnTo>
                  <a:cubicBezTo>
                    <a:pt x="441" y="1823"/>
                    <a:pt x="548" y="3323"/>
                    <a:pt x="774" y="5156"/>
                  </a:cubicBezTo>
                  <a:cubicBezTo>
                    <a:pt x="977" y="7121"/>
                    <a:pt x="1215" y="9073"/>
                    <a:pt x="1358" y="11038"/>
                  </a:cubicBezTo>
                  <a:cubicBezTo>
                    <a:pt x="1382" y="11336"/>
                    <a:pt x="1393" y="11645"/>
                    <a:pt x="1393" y="11943"/>
                  </a:cubicBezTo>
                  <a:cubicBezTo>
                    <a:pt x="1429" y="11740"/>
                    <a:pt x="1453" y="11562"/>
                    <a:pt x="1489" y="11371"/>
                  </a:cubicBezTo>
                  <a:cubicBezTo>
                    <a:pt x="1751" y="9621"/>
                    <a:pt x="1858" y="7835"/>
                    <a:pt x="1679" y="6061"/>
                  </a:cubicBezTo>
                  <a:cubicBezTo>
                    <a:pt x="1453" y="3978"/>
                    <a:pt x="917" y="189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23"/>
            <p:cNvSpPr/>
            <p:nvPr/>
          </p:nvSpPr>
          <p:spPr>
            <a:xfrm>
              <a:off x="7375325" y="2346250"/>
              <a:ext cx="8050" cy="41100"/>
            </a:xfrm>
            <a:custGeom>
              <a:rect b="b" l="l" r="r" t="t"/>
              <a:pathLst>
                <a:path extrusionOk="0" h="1644" w="322">
                  <a:moveTo>
                    <a:pt x="0" y="1"/>
                  </a:moveTo>
                  <a:cubicBezTo>
                    <a:pt x="24" y="560"/>
                    <a:pt x="143" y="1132"/>
                    <a:pt x="322" y="1644"/>
                  </a:cubicBezTo>
                  <a:cubicBezTo>
                    <a:pt x="298" y="1084"/>
                    <a:pt x="191" y="53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23"/>
            <p:cNvSpPr/>
            <p:nvPr/>
          </p:nvSpPr>
          <p:spPr>
            <a:xfrm>
              <a:off x="7135700" y="2443875"/>
              <a:ext cx="24425" cy="106300"/>
            </a:xfrm>
            <a:custGeom>
              <a:rect b="b" l="l" r="r" t="t"/>
              <a:pathLst>
                <a:path extrusionOk="0" h="4252" w="977">
                  <a:moveTo>
                    <a:pt x="1" y="1"/>
                  </a:moveTo>
                  <a:lnTo>
                    <a:pt x="1" y="1"/>
                  </a:lnTo>
                  <a:cubicBezTo>
                    <a:pt x="84" y="703"/>
                    <a:pt x="132" y="989"/>
                    <a:pt x="215" y="1644"/>
                  </a:cubicBezTo>
                  <a:cubicBezTo>
                    <a:pt x="358" y="2501"/>
                    <a:pt x="632" y="3477"/>
                    <a:pt x="894" y="4251"/>
                  </a:cubicBezTo>
                  <a:cubicBezTo>
                    <a:pt x="977" y="2775"/>
                    <a:pt x="667" y="131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23"/>
            <p:cNvSpPr/>
            <p:nvPr/>
          </p:nvSpPr>
          <p:spPr>
            <a:xfrm>
              <a:off x="7060400" y="2475125"/>
              <a:ext cx="16675" cy="73550"/>
            </a:xfrm>
            <a:custGeom>
              <a:rect b="b" l="l" r="r" t="t"/>
              <a:pathLst>
                <a:path extrusionOk="0" h="2942" w="667">
                  <a:moveTo>
                    <a:pt x="0" y="1"/>
                  </a:moveTo>
                  <a:lnTo>
                    <a:pt x="0" y="1"/>
                  </a:lnTo>
                  <a:cubicBezTo>
                    <a:pt x="48" y="989"/>
                    <a:pt x="250" y="2085"/>
                    <a:pt x="596" y="2942"/>
                  </a:cubicBezTo>
                  <a:cubicBezTo>
                    <a:pt x="667" y="1930"/>
                    <a:pt x="453" y="91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23"/>
            <p:cNvSpPr/>
            <p:nvPr/>
          </p:nvSpPr>
          <p:spPr>
            <a:xfrm>
              <a:off x="7014250" y="2536750"/>
              <a:ext cx="5675" cy="44975"/>
            </a:xfrm>
            <a:custGeom>
              <a:rect b="b" l="l" r="r" t="t"/>
              <a:pathLst>
                <a:path extrusionOk="0" h="1799" w="227">
                  <a:moveTo>
                    <a:pt x="120" y="1"/>
                  </a:moveTo>
                  <a:lnTo>
                    <a:pt x="120" y="1"/>
                  </a:lnTo>
                  <a:cubicBezTo>
                    <a:pt x="1" y="596"/>
                    <a:pt x="13" y="1203"/>
                    <a:pt x="37" y="1798"/>
                  </a:cubicBezTo>
                  <a:cubicBezTo>
                    <a:pt x="227" y="1215"/>
                    <a:pt x="227" y="596"/>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23"/>
            <p:cNvSpPr/>
            <p:nvPr/>
          </p:nvSpPr>
          <p:spPr>
            <a:xfrm>
              <a:off x="4874400" y="1387250"/>
              <a:ext cx="601000" cy="72900"/>
            </a:xfrm>
            <a:custGeom>
              <a:rect b="b" l="l" r="r" t="t"/>
              <a:pathLst>
                <a:path extrusionOk="0" h="2916" w="24040">
                  <a:moveTo>
                    <a:pt x="11482" y="1"/>
                  </a:moveTo>
                  <a:cubicBezTo>
                    <a:pt x="10685" y="1"/>
                    <a:pt x="9889" y="30"/>
                    <a:pt x="9097" y="94"/>
                  </a:cubicBezTo>
                  <a:cubicBezTo>
                    <a:pt x="5418" y="356"/>
                    <a:pt x="3727" y="796"/>
                    <a:pt x="1" y="1106"/>
                  </a:cubicBezTo>
                  <a:cubicBezTo>
                    <a:pt x="643" y="1150"/>
                    <a:pt x="1285" y="1168"/>
                    <a:pt x="1927" y="1168"/>
                  </a:cubicBezTo>
                  <a:cubicBezTo>
                    <a:pt x="4960" y="1168"/>
                    <a:pt x="7987" y="760"/>
                    <a:pt x="11014" y="701"/>
                  </a:cubicBezTo>
                  <a:cubicBezTo>
                    <a:pt x="14729" y="701"/>
                    <a:pt x="17920" y="1213"/>
                    <a:pt x="21515" y="2201"/>
                  </a:cubicBezTo>
                  <a:cubicBezTo>
                    <a:pt x="22313" y="2416"/>
                    <a:pt x="23135" y="2618"/>
                    <a:pt x="23932" y="2892"/>
                  </a:cubicBezTo>
                  <a:cubicBezTo>
                    <a:pt x="23971" y="2892"/>
                    <a:pt x="24002" y="2900"/>
                    <a:pt x="24025" y="2909"/>
                  </a:cubicBezTo>
                  <a:lnTo>
                    <a:pt x="24025" y="2909"/>
                  </a:lnTo>
                  <a:cubicBezTo>
                    <a:pt x="23423" y="2637"/>
                    <a:pt x="22832" y="2342"/>
                    <a:pt x="22230" y="2070"/>
                  </a:cubicBezTo>
                  <a:cubicBezTo>
                    <a:pt x="20480" y="1296"/>
                    <a:pt x="18575" y="665"/>
                    <a:pt x="16658" y="368"/>
                  </a:cubicBezTo>
                  <a:cubicBezTo>
                    <a:pt x="14946" y="140"/>
                    <a:pt x="13212" y="1"/>
                    <a:pt x="11482" y="1"/>
                  </a:cubicBezTo>
                  <a:close/>
                  <a:moveTo>
                    <a:pt x="24025" y="2909"/>
                  </a:moveTo>
                  <a:lnTo>
                    <a:pt x="24025" y="2909"/>
                  </a:lnTo>
                  <a:cubicBezTo>
                    <a:pt x="24030" y="2911"/>
                    <a:pt x="24035" y="2914"/>
                    <a:pt x="24039" y="2916"/>
                  </a:cubicBezTo>
                  <a:cubicBezTo>
                    <a:pt x="24035" y="2913"/>
                    <a:pt x="24030" y="2911"/>
                    <a:pt x="24025" y="290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23"/>
            <p:cNvSpPr/>
            <p:nvPr/>
          </p:nvSpPr>
          <p:spPr>
            <a:xfrm>
              <a:off x="5063425" y="1426475"/>
              <a:ext cx="323875" cy="39625"/>
            </a:xfrm>
            <a:custGeom>
              <a:rect b="b" l="l" r="r" t="t"/>
              <a:pathLst>
                <a:path extrusionOk="0" h="1585" w="12955">
                  <a:moveTo>
                    <a:pt x="4205" y="0"/>
                  </a:moveTo>
                  <a:cubicBezTo>
                    <a:pt x="3011" y="0"/>
                    <a:pt x="1816" y="70"/>
                    <a:pt x="631" y="180"/>
                  </a:cubicBezTo>
                  <a:cubicBezTo>
                    <a:pt x="417" y="192"/>
                    <a:pt x="215" y="216"/>
                    <a:pt x="0" y="239"/>
                  </a:cubicBezTo>
                  <a:cubicBezTo>
                    <a:pt x="322" y="263"/>
                    <a:pt x="619" y="311"/>
                    <a:pt x="929" y="335"/>
                  </a:cubicBezTo>
                  <a:cubicBezTo>
                    <a:pt x="3751" y="680"/>
                    <a:pt x="6596" y="823"/>
                    <a:pt x="9442" y="1097"/>
                  </a:cubicBezTo>
                  <a:cubicBezTo>
                    <a:pt x="10680" y="1228"/>
                    <a:pt x="11811" y="1263"/>
                    <a:pt x="12954" y="1585"/>
                  </a:cubicBezTo>
                  <a:cubicBezTo>
                    <a:pt x="11764" y="1025"/>
                    <a:pt x="10430" y="775"/>
                    <a:pt x="9156" y="489"/>
                  </a:cubicBezTo>
                  <a:cubicBezTo>
                    <a:pt x="7528" y="136"/>
                    <a:pt x="5867" y="0"/>
                    <a:pt x="42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23"/>
            <p:cNvSpPr/>
            <p:nvPr/>
          </p:nvSpPr>
          <p:spPr>
            <a:xfrm>
              <a:off x="5720350" y="1012150"/>
              <a:ext cx="172075" cy="501575"/>
            </a:xfrm>
            <a:custGeom>
              <a:rect b="b" l="l" r="r" t="t"/>
              <a:pathLst>
                <a:path extrusionOk="0" h="20063" w="6883">
                  <a:moveTo>
                    <a:pt x="5632" y="1"/>
                  </a:moveTo>
                  <a:lnTo>
                    <a:pt x="5358" y="287"/>
                  </a:lnTo>
                  <a:cubicBezTo>
                    <a:pt x="4251" y="1465"/>
                    <a:pt x="3227" y="2596"/>
                    <a:pt x="2346" y="3918"/>
                  </a:cubicBezTo>
                  <a:cubicBezTo>
                    <a:pt x="0" y="7764"/>
                    <a:pt x="322" y="14026"/>
                    <a:pt x="3120" y="17491"/>
                  </a:cubicBezTo>
                  <a:cubicBezTo>
                    <a:pt x="4132" y="18622"/>
                    <a:pt x="5382" y="19706"/>
                    <a:pt x="6882" y="20063"/>
                  </a:cubicBezTo>
                  <a:cubicBezTo>
                    <a:pt x="5870" y="19646"/>
                    <a:pt x="5180" y="18967"/>
                    <a:pt x="4429" y="18182"/>
                  </a:cubicBezTo>
                  <a:cubicBezTo>
                    <a:pt x="3965" y="17646"/>
                    <a:pt x="3846" y="17515"/>
                    <a:pt x="3548" y="17074"/>
                  </a:cubicBezTo>
                  <a:cubicBezTo>
                    <a:pt x="3239" y="16622"/>
                    <a:pt x="2989" y="16134"/>
                    <a:pt x="2751" y="15646"/>
                  </a:cubicBezTo>
                  <a:cubicBezTo>
                    <a:pt x="2620" y="15360"/>
                    <a:pt x="2655" y="15443"/>
                    <a:pt x="2572" y="15241"/>
                  </a:cubicBezTo>
                  <a:cubicBezTo>
                    <a:pt x="1250" y="12014"/>
                    <a:pt x="1250" y="9026"/>
                    <a:pt x="2322" y="5763"/>
                  </a:cubicBezTo>
                  <a:cubicBezTo>
                    <a:pt x="2679" y="4680"/>
                    <a:pt x="3060" y="3930"/>
                    <a:pt x="3703" y="2858"/>
                  </a:cubicBezTo>
                  <a:cubicBezTo>
                    <a:pt x="4251" y="1942"/>
                    <a:pt x="4846" y="1037"/>
                    <a:pt x="5501" y="168"/>
                  </a:cubicBezTo>
                  <a:cubicBezTo>
                    <a:pt x="5549" y="108"/>
                    <a:pt x="5596" y="60"/>
                    <a:pt x="5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23"/>
            <p:cNvSpPr/>
            <p:nvPr/>
          </p:nvSpPr>
          <p:spPr>
            <a:xfrm>
              <a:off x="5786125" y="1040150"/>
              <a:ext cx="100325" cy="415550"/>
            </a:xfrm>
            <a:custGeom>
              <a:rect b="b" l="l" r="r" t="t"/>
              <a:pathLst>
                <a:path extrusionOk="0" h="16622" w="4013">
                  <a:moveTo>
                    <a:pt x="4013" y="0"/>
                  </a:moveTo>
                  <a:cubicBezTo>
                    <a:pt x="1667" y="2310"/>
                    <a:pt x="251" y="5536"/>
                    <a:pt x="60" y="8811"/>
                  </a:cubicBezTo>
                  <a:cubicBezTo>
                    <a:pt x="1" y="10870"/>
                    <a:pt x="655" y="12930"/>
                    <a:pt x="1894" y="14597"/>
                  </a:cubicBezTo>
                  <a:cubicBezTo>
                    <a:pt x="2406" y="15311"/>
                    <a:pt x="3025" y="15954"/>
                    <a:pt x="3703" y="16526"/>
                  </a:cubicBezTo>
                  <a:cubicBezTo>
                    <a:pt x="3739" y="16550"/>
                    <a:pt x="3763" y="16585"/>
                    <a:pt x="3799" y="16621"/>
                  </a:cubicBezTo>
                  <a:cubicBezTo>
                    <a:pt x="3751" y="16562"/>
                    <a:pt x="3692" y="16490"/>
                    <a:pt x="3644" y="16431"/>
                  </a:cubicBezTo>
                  <a:cubicBezTo>
                    <a:pt x="3001" y="15573"/>
                    <a:pt x="2429" y="14633"/>
                    <a:pt x="1977" y="13645"/>
                  </a:cubicBezTo>
                  <a:cubicBezTo>
                    <a:pt x="941" y="11335"/>
                    <a:pt x="608" y="8870"/>
                    <a:pt x="1263" y="6298"/>
                  </a:cubicBezTo>
                  <a:cubicBezTo>
                    <a:pt x="1751" y="3953"/>
                    <a:pt x="2537" y="1917"/>
                    <a:pt x="4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23"/>
            <p:cNvSpPr/>
            <p:nvPr/>
          </p:nvSpPr>
          <p:spPr>
            <a:xfrm>
              <a:off x="5401850" y="1269025"/>
              <a:ext cx="250650" cy="251550"/>
            </a:xfrm>
            <a:custGeom>
              <a:rect b="b" l="l" r="r" t="t"/>
              <a:pathLst>
                <a:path extrusionOk="0" h="10062" w="10026">
                  <a:moveTo>
                    <a:pt x="1" y="1"/>
                  </a:moveTo>
                  <a:lnTo>
                    <a:pt x="1" y="1"/>
                  </a:lnTo>
                  <a:cubicBezTo>
                    <a:pt x="96" y="49"/>
                    <a:pt x="203" y="72"/>
                    <a:pt x="310" y="120"/>
                  </a:cubicBezTo>
                  <a:cubicBezTo>
                    <a:pt x="929" y="358"/>
                    <a:pt x="1406" y="549"/>
                    <a:pt x="1989" y="858"/>
                  </a:cubicBezTo>
                  <a:cubicBezTo>
                    <a:pt x="5716" y="2870"/>
                    <a:pt x="7954" y="6311"/>
                    <a:pt x="10026" y="10062"/>
                  </a:cubicBezTo>
                  <a:cubicBezTo>
                    <a:pt x="9240" y="7978"/>
                    <a:pt x="8347" y="5883"/>
                    <a:pt x="7002" y="4073"/>
                  </a:cubicBezTo>
                  <a:cubicBezTo>
                    <a:pt x="5668" y="2323"/>
                    <a:pt x="3763" y="1025"/>
                    <a:pt x="1668" y="358"/>
                  </a:cubicBezTo>
                  <a:cubicBezTo>
                    <a:pt x="1108" y="191"/>
                    <a:pt x="560"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23"/>
            <p:cNvSpPr/>
            <p:nvPr/>
          </p:nvSpPr>
          <p:spPr>
            <a:xfrm>
              <a:off x="5451275" y="1248200"/>
              <a:ext cx="186050" cy="174150"/>
            </a:xfrm>
            <a:custGeom>
              <a:rect b="b" l="l" r="r" t="t"/>
              <a:pathLst>
                <a:path extrusionOk="0" h="6966" w="7442">
                  <a:moveTo>
                    <a:pt x="0" y="0"/>
                  </a:moveTo>
                  <a:lnTo>
                    <a:pt x="0" y="0"/>
                  </a:lnTo>
                  <a:cubicBezTo>
                    <a:pt x="322" y="179"/>
                    <a:pt x="643" y="370"/>
                    <a:pt x="953" y="560"/>
                  </a:cubicBezTo>
                  <a:cubicBezTo>
                    <a:pt x="3655" y="2227"/>
                    <a:pt x="5822" y="4061"/>
                    <a:pt x="7441" y="6966"/>
                  </a:cubicBezTo>
                  <a:cubicBezTo>
                    <a:pt x="6930" y="5180"/>
                    <a:pt x="5941" y="3525"/>
                    <a:pt x="4572" y="2263"/>
                  </a:cubicBezTo>
                  <a:cubicBezTo>
                    <a:pt x="3465" y="1310"/>
                    <a:pt x="2131" y="620"/>
                    <a:pt x="738" y="191"/>
                  </a:cubicBezTo>
                  <a:cubicBezTo>
                    <a:pt x="500" y="120"/>
                    <a:pt x="250" y="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23"/>
            <p:cNvSpPr/>
            <p:nvPr/>
          </p:nvSpPr>
          <p:spPr>
            <a:xfrm>
              <a:off x="5493225" y="1224975"/>
              <a:ext cx="107475" cy="89325"/>
            </a:xfrm>
            <a:custGeom>
              <a:rect b="b" l="l" r="r" t="t"/>
              <a:pathLst>
                <a:path extrusionOk="0" h="3573" w="4299">
                  <a:moveTo>
                    <a:pt x="1" y="1"/>
                  </a:moveTo>
                  <a:cubicBezTo>
                    <a:pt x="215" y="156"/>
                    <a:pt x="370" y="275"/>
                    <a:pt x="572" y="441"/>
                  </a:cubicBezTo>
                  <a:cubicBezTo>
                    <a:pt x="1382" y="1072"/>
                    <a:pt x="1918" y="1453"/>
                    <a:pt x="2454" y="1894"/>
                  </a:cubicBezTo>
                  <a:cubicBezTo>
                    <a:pt x="3096" y="2418"/>
                    <a:pt x="3751" y="2954"/>
                    <a:pt x="4299" y="3573"/>
                  </a:cubicBezTo>
                  <a:cubicBezTo>
                    <a:pt x="3466" y="1727"/>
                    <a:pt x="2132" y="715"/>
                    <a:pt x="239" y="96"/>
                  </a:cubicBezTo>
                  <a:cubicBezTo>
                    <a:pt x="168" y="60"/>
                    <a:pt x="72"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23"/>
            <p:cNvSpPr/>
            <p:nvPr/>
          </p:nvSpPr>
          <p:spPr>
            <a:xfrm>
              <a:off x="5534600" y="1202650"/>
              <a:ext cx="56875" cy="52425"/>
            </a:xfrm>
            <a:custGeom>
              <a:rect b="b" l="l" r="r" t="t"/>
              <a:pathLst>
                <a:path extrusionOk="0" h="2097" w="2275">
                  <a:moveTo>
                    <a:pt x="1" y="1"/>
                  </a:moveTo>
                  <a:lnTo>
                    <a:pt x="1" y="1"/>
                  </a:lnTo>
                  <a:cubicBezTo>
                    <a:pt x="441" y="465"/>
                    <a:pt x="882" y="941"/>
                    <a:pt x="1382" y="1334"/>
                  </a:cubicBezTo>
                  <a:cubicBezTo>
                    <a:pt x="1620" y="1513"/>
                    <a:pt x="1965" y="1763"/>
                    <a:pt x="2275" y="2096"/>
                  </a:cubicBezTo>
                  <a:cubicBezTo>
                    <a:pt x="1858" y="1120"/>
                    <a:pt x="906" y="5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23"/>
            <p:cNvSpPr/>
            <p:nvPr/>
          </p:nvSpPr>
          <p:spPr>
            <a:xfrm>
              <a:off x="5095875" y="866900"/>
              <a:ext cx="452750" cy="460200"/>
            </a:xfrm>
            <a:custGeom>
              <a:rect b="b" l="l" r="r" t="t"/>
              <a:pathLst>
                <a:path extrusionOk="0" h="18408" w="18110">
                  <a:moveTo>
                    <a:pt x="17645" y="1"/>
                  </a:moveTo>
                  <a:lnTo>
                    <a:pt x="17645" y="1"/>
                  </a:lnTo>
                  <a:cubicBezTo>
                    <a:pt x="17978" y="6049"/>
                    <a:pt x="14276" y="10323"/>
                    <a:pt x="9573" y="13407"/>
                  </a:cubicBezTo>
                  <a:cubicBezTo>
                    <a:pt x="6668" y="15264"/>
                    <a:pt x="3560" y="16741"/>
                    <a:pt x="441" y="18217"/>
                  </a:cubicBezTo>
                  <a:cubicBezTo>
                    <a:pt x="298" y="18265"/>
                    <a:pt x="143" y="18348"/>
                    <a:pt x="0" y="18408"/>
                  </a:cubicBezTo>
                  <a:cubicBezTo>
                    <a:pt x="1119" y="18074"/>
                    <a:pt x="2262" y="17860"/>
                    <a:pt x="3393" y="17527"/>
                  </a:cubicBezTo>
                  <a:cubicBezTo>
                    <a:pt x="4524" y="17205"/>
                    <a:pt x="5239" y="16907"/>
                    <a:pt x="6132" y="16503"/>
                  </a:cubicBezTo>
                  <a:cubicBezTo>
                    <a:pt x="9454" y="14955"/>
                    <a:pt x="12454" y="12693"/>
                    <a:pt x="14811" y="9907"/>
                  </a:cubicBezTo>
                  <a:cubicBezTo>
                    <a:pt x="15752" y="8752"/>
                    <a:pt x="16621" y="7502"/>
                    <a:pt x="17169" y="6097"/>
                  </a:cubicBezTo>
                  <a:cubicBezTo>
                    <a:pt x="17883" y="4168"/>
                    <a:pt x="18109" y="2001"/>
                    <a:pt x="176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23"/>
            <p:cNvSpPr/>
            <p:nvPr/>
          </p:nvSpPr>
          <p:spPr>
            <a:xfrm>
              <a:off x="5152725" y="877925"/>
              <a:ext cx="356600" cy="406025"/>
            </a:xfrm>
            <a:custGeom>
              <a:rect b="b" l="l" r="r" t="t"/>
              <a:pathLst>
                <a:path extrusionOk="0" h="16241" w="14264">
                  <a:moveTo>
                    <a:pt x="14264" y="0"/>
                  </a:moveTo>
                  <a:lnTo>
                    <a:pt x="14264" y="0"/>
                  </a:lnTo>
                  <a:cubicBezTo>
                    <a:pt x="13978" y="1143"/>
                    <a:pt x="13621" y="2274"/>
                    <a:pt x="13192" y="3382"/>
                  </a:cubicBezTo>
                  <a:cubicBezTo>
                    <a:pt x="12906" y="4024"/>
                    <a:pt x="12085" y="5406"/>
                    <a:pt x="11573" y="6251"/>
                  </a:cubicBezTo>
                  <a:cubicBezTo>
                    <a:pt x="10680" y="7608"/>
                    <a:pt x="10061" y="8513"/>
                    <a:pt x="8906" y="9656"/>
                  </a:cubicBezTo>
                  <a:cubicBezTo>
                    <a:pt x="7442" y="11073"/>
                    <a:pt x="6108" y="12073"/>
                    <a:pt x="4786" y="13073"/>
                  </a:cubicBezTo>
                  <a:cubicBezTo>
                    <a:pt x="3251" y="14216"/>
                    <a:pt x="1691" y="15312"/>
                    <a:pt x="0" y="16240"/>
                  </a:cubicBezTo>
                  <a:cubicBezTo>
                    <a:pt x="3179" y="15073"/>
                    <a:pt x="6060" y="13192"/>
                    <a:pt x="8608" y="10990"/>
                  </a:cubicBezTo>
                  <a:cubicBezTo>
                    <a:pt x="10359" y="9501"/>
                    <a:pt x="11847" y="7680"/>
                    <a:pt x="12906" y="5644"/>
                  </a:cubicBezTo>
                  <a:cubicBezTo>
                    <a:pt x="13395" y="4679"/>
                    <a:pt x="13847" y="3679"/>
                    <a:pt x="14014" y="2608"/>
                  </a:cubicBezTo>
                  <a:cubicBezTo>
                    <a:pt x="14145" y="1774"/>
                    <a:pt x="14252" y="905"/>
                    <a:pt x="1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23"/>
            <p:cNvSpPr/>
            <p:nvPr/>
          </p:nvSpPr>
          <p:spPr>
            <a:xfrm>
              <a:off x="5181875" y="908575"/>
              <a:ext cx="290550" cy="313150"/>
            </a:xfrm>
            <a:custGeom>
              <a:rect b="b" l="l" r="r" t="t"/>
              <a:pathLst>
                <a:path extrusionOk="0" h="12526" w="11622">
                  <a:moveTo>
                    <a:pt x="11621" y="0"/>
                  </a:moveTo>
                  <a:lnTo>
                    <a:pt x="11621" y="0"/>
                  </a:lnTo>
                  <a:cubicBezTo>
                    <a:pt x="10026" y="2775"/>
                    <a:pt x="8573" y="4680"/>
                    <a:pt x="6633" y="6870"/>
                  </a:cubicBezTo>
                  <a:cubicBezTo>
                    <a:pt x="5180" y="8371"/>
                    <a:pt x="3561" y="9728"/>
                    <a:pt x="1965" y="11097"/>
                  </a:cubicBezTo>
                  <a:cubicBezTo>
                    <a:pt x="1334" y="11633"/>
                    <a:pt x="846" y="12097"/>
                    <a:pt x="120" y="12454"/>
                  </a:cubicBezTo>
                  <a:cubicBezTo>
                    <a:pt x="84" y="12466"/>
                    <a:pt x="49" y="12478"/>
                    <a:pt x="1" y="12526"/>
                  </a:cubicBezTo>
                  <a:cubicBezTo>
                    <a:pt x="549" y="12359"/>
                    <a:pt x="1120" y="12145"/>
                    <a:pt x="1620" y="11859"/>
                  </a:cubicBezTo>
                  <a:cubicBezTo>
                    <a:pt x="3716" y="10692"/>
                    <a:pt x="5728" y="9311"/>
                    <a:pt x="7335" y="7537"/>
                  </a:cubicBezTo>
                  <a:cubicBezTo>
                    <a:pt x="9252" y="5358"/>
                    <a:pt x="10669" y="2739"/>
                    <a:pt x="11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23"/>
            <p:cNvSpPr/>
            <p:nvPr/>
          </p:nvSpPr>
          <p:spPr>
            <a:xfrm>
              <a:off x="5217100" y="930600"/>
              <a:ext cx="201450" cy="195000"/>
            </a:xfrm>
            <a:custGeom>
              <a:rect b="b" l="l" r="r" t="t"/>
              <a:pathLst>
                <a:path extrusionOk="0" h="7800" w="8058">
                  <a:moveTo>
                    <a:pt x="8057" y="1"/>
                  </a:moveTo>
                  <a:lnTo>
                    <a:pt x="8057" y="1"/>
                  </a:lnTo>
                  <a:cubicBezTo>
                    <a:pt x="6831" y="1596"/>
                    <a:pt x="5331" y="3060"/>
                    <a:pt x="3878" y="4465"/>
                  </a:cubicBezTo>
                  <a:cubicBezTo>
                    <a:pt x="3307" y="5037"/>
                    <a:pt x="2723" y="5585"/>
                    <a:pt x="2152" y="6144"/>
                  </a:cubicBezTo>
                  <a:cubicBezTo>
                    <a:pt x="1699" y="6585"/>
                    <a:pt x="1199" y="7061"/>
                    <a:pt x="783" y="7359"/>
                  </a:cubicBezTo>
                  <a:cubicBezTo>
                    <a:pt x="545" y="7525"/>
                    <a:pt x="306" y="7668"/>
                    <a:pt x="44" y="7775"/>
                  </a:cubicBezTo>
                  <a:cubicBezTo>
                    <a:pt x="7" y="7793"/>
                    <a:pt x="0" y="7800"/>
                    <a:pt x="13" y="7800"/>
                  </a:cubicBezTo>
                  <a:cubicBezTo>
                    <a:pt x="55" y="7800"/>
                    <a:pt x="288" y="7734"/>
                    <a:pt x="378" y="7716"/>
                  </a:cubicBezTo>
                  <a:cubicBezTo>
                    <a:pt x="1390" y="7430"/>
                    <a:pt x="2283" y="6835"/>
                    <a:pt x="3128" y="6216"/>
                  </a:cubicBezTo>
                  <a:cubicBezTo>
                    <a:pt x="5307" y="4632"/>
                    <a:pt x="6950" y="2418"/>
                    <a:pt x="8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23"/>
            <p:cNvSpPr/>
            <p:nvPr/>
          </p:nvSpPr>
          <p:spPr>
            <a:xfrm>
              <a:off x="5207175" y="946075"/>
              <a:ext cx="147375" cy="120275"/>
            </a:xfrm>
            <a:custGeom>
              <a:rect b="b" l="l" r="r" t="t"/>
              <a:pathLst>
                <a:path extrusionOk="0" h="4811" w="5895">
                  <a:moveTo>
                    <a:pt x="5895" y="1"/>
                  </a:moveTo>
                  <a:lnTo>
                    <a:pt x="5895" y="1"/>
                  </a:lnTo>
                  <a:cubicBezTo>
                    <a:pt x="4835" y="977"/>
                    <a:pt x="3644" y="1834"/>
                    <a:pt x="2561" y="2787"/>
                  </a:cubicBezTo>
                  <a:cubicBezTo>
                    <a:pt x="1846" y="3394"/>
                    <a:pt x="1203" y="4037"/>
                    <a:pt x="477" y="4513"/>
                  </a:cubicBezTo>
                  <a:cubicBezTo>
                    <a:pt x="311" y="4608"/>
                    <a:pt x="168" y="4704"/>
                    <a:pt x="1" y="4811"/>
                  </a:cubicBezTo>
                  <a:cubicBezTo>
                    <a:pt x="60" y="4775"/>
                    <a:pt x="168" y="4751"/>
                    <a:pt x="239" y="4716"/>
                  </a:cubicBezTo>
                  <a:cubicBezTo>
                    <a:pt x="2608" y="3870"/>
                    <a:pt x="4573" y="2108"/>
                    <a:pt x="5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23"/>
            <p:cNvSpPr/>
            <p:nvPr/>
          </p:nvSpPr>
          <p:spPr>
            <a:xfrm>
              <a:off x="5631650" y="868975"/>
              <a:ext cx="284275" cy="184275"/>
            </a:xfrm>
            <a:custGeom>
              <a:rect b="b" l="l" r="r" t="t"/>
              <a:pathLst>
                <a:path extrusionOk="0" h="7371" w="11371">
                  <a:moveTo>
                    <a:pt x="11371" y="1"/>
                  </a:moveTo>
                  <a:cubicBezTo>
                    <a:pt x="11145" y="96"/>
                    <a:pt x="10942" y="168"/>
                    <a:pt x="10716" y="251"/>
                  </a:cubicBezTo>
                  <a:cubicBezTo>
                    <a:pt x="8847" y="1013"/>
                    <a:pt x="6977" y="1846"/>
                    <a:pt x="5239" y="2894"/>
                  </a:cubicBezTo>
                  <a:cubicBezTo>
                    <a:pt x="3286" y="4109"/>
                    <a:pt x="1524" y="5633"/>
                    <a:pt x="0" y="7371"/>
                  </a:cubicBezTo>
                  <a:cubicBezTo>
                    <a:pt x="3274" y="4811"/>
                    <a:pt x="7096" y="2906"/>
                    <a:pt x="10549" y="537"/>
                  </a:cubicBezTo>
                  <a:cubicBezTo>
                    <a:pt x="10823" y="358"/>
                    <a:pt x="11085" y="180"/>
                    <a:pt x="11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23"/>
            <p:cNvSpPr/>
            <p:nvPr/>
          </p:nvSpPr>
          <p:spPr>
            <a:xfrm>
              <a:off x="5648325" y="869475"/>
              <a:ext cx="214025" cy="117700"/>
            </a:xfrm>
            <a:custGeom>
              <a:rect b="b" l="l" r="r" t="t"/>
              <a:pathLst>
                <a:path extrusionOk="0" h="4708" w="8561">
                  <a:moveTo>
                    <a:pt x="8457" y="1"/>
                  </a:moveTo>
                  <a:cubicBezTo>
                    <a:pt x="8204" y="1"/>
                    <a:pt x="7944" y="71"/>
                    <a:pt x="7703" y="124"/>
                  </a:cubicBezTo>
                  <a:cubicBezTo>
                    <a:pt x="7025" y="279"/>
                    <a:pt x="6358" y="481"/>
                    <a:pt x="5715" y="743"/>
                  </a:cubicBezTo>
                  <a:cubicBezTo>
                    <a:pt x="3667" y="1481"/>
                    <a:pt x="1845" y="2791"/>
                    <a:pt x="333" y="4339"/>
                  </a:cubicBezTo>
                  <a:cubicBezTo>
                    <a:pt x="214" y="4458"/>
                    <a:pt x="107" y="4577"/>
                    <a:pt x="0" y="4708"/>
                  </a:cubicBezTo>
                  <a:cubicBezTo>
                    <a:pt x="179" y="4577"/>
                    <a:pt x="357" y="4458"/>
                    <a:pt x="548" y="4339"/>
                  </a:cubicBezTo>
                  <a:cubicBezTo>
                    <a:pt x="2072" y="3529"/>
                    <a:pt x="3584" y="2719"/>
                    <a:pt x="5072" y="1838"/>
                  </a:cubicBezTo>
                  <a:cubicBezTo>
                    <a:pt x="6227" y="1231"/>
                    <a:pt x="7346" y="457"/>
                    <a:pt x="8561" y="5"/>
                  </a:cubicBezTo>
                  <a:cubicBezTo>
                    <a:pt x="8526" y="2"/>
                    <a:pt x="8492" y="1"/>
                    <a:pt x="8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23"/>
            <p:cNvSpPr/>
            <p:nvPr/>
          </p:nvSpPr>
          <p:spPr>
            <a:xfrm>
              <a:off x="5634875" y="869575"/>
              <a:ext cx="131025" cy="71800"/>
            </a:xfrm>
            <a:custGeom>
              <a:rect b="b" l="l" r="r" t="t"/>
              <a:pathLst>
                <a:path extrusionOk="0" h="2872" w="5241">
                  <a:moveTo>
                    <a:pt x="5241" y="1"/>
                  </a:moveTo>
                  <a:lnTo>
                    <a:pt x="5241" y="1"/>
                  </a:lnTo>
                  <a:cubicBezTo>
                    <a:pt x="3205" y="358"/>
                    <a:pt x="1550" y="1513"/>
                    <a:pt x="97" y="2787"/>
                  </a:cubicBezTo>
                  <a:cubicBezTo>
                    <a:pt x="30" y="2848"/>
                    <a:pt x="0" y="2872"/>
                    <a:pt x="6" y="2872"/>
                  </a:cubicBezTo>
                  <a:cubicBezTo>
                    <a:pt x="11" y="2872"/>
                    <a:pt x="46" y="2851"/>
                    <a:pt x="109" y="2823"/>
                  </a:cubicBezTo>
                  <a:cubicBezTo>
                    <a:pt x="895" y="2430"/>
                    <a:pt x="1729" y="2108"/>
                    <a:pt x="2491" y="1668"/>
                  </a:cubicBezTo>
                  <a:cubicBezTo>
                    <a:pt x="3431" y="1156"/>
                    <a:pt x="4277" y="477"/>
                    <a:pt x="5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23"/>
            <p:cNvSpPr/>
            <p:nvPr/>
          </p:nvSpPr>
          <p:spPr>
            <a:xfrm>
              <a:off x="5612300" y="870175"/>
              <a:ext cx="57475" cy="28600"/>
            </a:xfrm>
            <a:custGeom>
              <a:rect b="b" l="l" r="r" t="t"/>
              <a:pathLst>
                <a:path extrusionOk="0" h="1144" w="2299">
                  <a:moveTo>
                    <a:pt x="2298" y="1"/>
                  </a:moveTo>
                  <a:lnTo>
                    <a:pt x="2298" y="1"/>
                  </a:lnTo>
                  <a:cubicBezTo>
                    <a:pt x="1441" y="167"/>
                    <a:pt x="691" y="620"/>
                    <a:pt x="0" y="1144"/>
                  </a:cubicBezTo>
                  <a:cubicBezTo>
                    <a:pt x="822" y="858"/>
                    <a:pt x="1596" y="501"/>
                    <a:pt x="2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23"/>
            <p:cNvSpPr/>
            <p:nvPr/>
          </p:nvSpPr>
          <p:spPr>
            <a:xfrm>
              <a:off x="4920250" y="879700"/>
              <a:ext cx="172650" cy="452475"/>
            </a:xfrm>
            <a:custGeom>
              <a:rect b="b" l="l" r="r" t="t"/>
              <a:pathLst>
                <a:path extrusionOk="0" h="18099" w="6906">
                  <a:moveTo>
                    <a:pt x="3917" y="1"/>
                  </a:moveTo>
                  <a:lnTo>
                    <a:pt x="3917" y="1"/>
                  </a:lnTo>
                  <a:cubicBezTo>
                    <a:pt x="3941" y="84"/>
                    <a:pt x="3989" y="179"/>
                    <a:pt x="4037" y="274"/>
                  </a:cubicBezTo>
                  <a:cubicBezTo>
                    <a:pt x="4358" y="1036"/>
                    <a:pt x="4703" y="1822"/>
                    <a:pt x="4977" y="2644"/>
                  </a:cubicBezTo>
                  <a:cubicBezTo>
                    <a:pt x="5191" y="3370"/>
                    <a:pt x="5358" y="4108"/>
                    <a:pt x="5477" y="4870"/>
                  </a:cubicBezTo>
                  <a:cubicBezTo>
                    <a:pt x="5525" y="5156"/>
                    <a:pt x="5489" y="4989"/>
                    <a:pt x="5537" y="5323"/>
                  </a:cubicBezTo>
                  <a:cubicBezTo>
                    <a:pt x="5537" y="5287"/>
                    <a:pt x="5525" y="5239"/>
                    <a:pt x="5525" y="5216"/>
                  </a:cubicBezTo>
                  <a:lnTo>
                    <a:pt x="5525" y="5216"/>
                  </a:lnTo>
                  <a:cubicBezTo>
                    <a:pt x="5930" y="7799"/>
                    <a:pt x="5775" y="10085"/>
                    <a:pt x="4572" y="12800"/>
                  </a:cubicBezTo>
                  <a:cubicBezTo>
                    <a:pt x="4298" y="13443"/>
                    <a:pt x="3453" y="15145"/>
                    <a:pt x="2870" y="15764"/>
                  </a:cubicBezTo>
                  <a:cubicBezTo>
                    <a:pt x="2417" y="16300"/>
                    <a:pt x="1893" y="16776"/>
                    <a:pt x="1346" y="17205"/>
                  </a:cubicBezTo>
                  <a:cubicBezTo>
                    <a:pt x="941" y="17527"/>
                    <a:pt x="512" y="17884"/>
                    <a:pt x="0" y="18098"/>
                  </a:cubicBezTo>
                  <a:cubicBezTo>
                    <a:pt x="488" y="17955"/>
                    <a:pt x="941" y="17717"/>
                    <a:pt x="1370" y="17443"/>
                  </a:cubicBezTo>
                  <a:cubicBezTo>
                    <a:pt x="2024" y="17062"/>
                    <a:pt x="2632" y="16610"/>
                    <a:pt x="3203" y="16098"/>
                  </a:cubicBezTo>
                  <a:cubicBezTo>
                    <a:pt x="4144" y="15157"/>
                    <a:pt x="4810" y="13979"/>
                    <a:pt x="5346" y="12776"/>
                  </a:cubicBezTo>
                  <a:cubicBezTo>
                    <a:pt x="6668" y="9859"/>
                    <a:pt x="6906" y="6609"/>
                    <a:pt x="5930" y="3561"/>
                  </a:cubicBezTo>
                  <a:cubicBezTo>
                    <a:pt x="5549" y="2322"/>
                    <a:pt x="4822" y="1227"/>
                    <a:pt x="4060" y="203"/>
                  </a:cubicBezTo>
                  <a:cubicBezTo>
                    <a:pt x="4001" y="143"/>
                    <a:pt x="3965" y="60"/>
                    <a:pt x="3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23"/>
            <p:cNvSpPr/>
            <p:nvPr/>
          </p:nvSpPr>
          <p:spPr>
            <a:xfrm>
              <a:off x="5030375" y="876125"/>
              <a:ext cx="97650" cy="409300"/>
            </a:xfrm>
            <a:custGeom>
              <a:rect b="b" l="l" r="r" t="t"/>
              <a:pathLst>
                <a:path extrusionOk="0" h="16372" w="3906">
                  <a:moveTo>
                    <a:pt x="1489" y="1"/>
                  </a:moveTo>
                  <a:lnTo>
                    <a:pt x="1489" y="1"/>
                  </a:lnTo>
                  <a:cubicBezTo>
                    <a:pt x="1501" y="72"/>
                    <a:pt x="1537" y="132"/>
                    <a:pt x="1560" y="203"/>
                  </a:cubicBezTo>
                  <a:cubicBezTo>
                    <a:pt x="1977" y="1418"/>
                    <a:pt x="2370" y="2632"/>
                    <a:pt x="2656" y="3870"/>
                  </a:cubicBezTo>
                  <a:cubicBezTo>
                    <a:pt x="3275" y="6811"/>
                    <a:pt x="2918" y="9907"/>
                    <a:pt x="1775" y="12943"/>
                  </a:cubicBezTo>
                  <a:cubicBezTo>
                    <a:pt x="1310" y="14157"/>
                    <a:pt x="834" y="15264"/>
                    <a:pt x="1" y="16372"/>
                  </a:cubicBezTo>
                  <a:cubicBezTo>
                    <a:pt x="1167" y="15312"/>
                    <a:pt x="1941" y="13919"/>
                    <a:pt x="2572" y="12490"/>
                  </a:cubicBezTo>
                  <a:cubicBezTo>
                    <a:pt x="3096" y="11335"/>
                    <a:pt x="3430" y="10109"/>
                    <a:pt x="3573" y="8859"/>
                  </a:cubicBezTo>
                  <a:cubicBezTo>
                    <a:pt x="3906" y="6728"/>
                    <a:pt x="3680" y="4489"/>
                    <a:pt x="2834" y="2501"/>
                  </a:cubicBezTo>
                  <a:cubicBezTo>
                    <a:pt x="2477" y="1632"/>
                    <a:pt x="2013" y="834"/>
                    <a:pt x="1525" y="48"/>
                  </a:cubicBezTo>
                  <a:cubicBezTo>
                    <a:pt x="1501" y="25"/>
                    <a:pt x="1501" y="13"/>
                    <a:pt x="1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23"/>
            <p:cNvSpPr/>
            <p:nvPr/>
          </p:nvSpPr>
          <p:spPr>
            <a:xfrm>
              <a:off x="5107775" y="866300"/>
              <a:ext cx="51525" cy="257500"/>
            </a:xfrm>
            <a:custGeom>
              <a:rect b="b" l="l" r="r" t="t"/>
              <a:pathLst>
                <a:path extrusionOk="0" h="10300" w="2061">
                  <a:moveTo>
                    <a:pt x="0" y="1"/>
                  </a:moveTo>
                  <a:lnTo>
                    <a:pt x="0" y="1"/>
                  </a:lnTo>
                  <a:cubicBezTo>
                    <a:pt x="131" y="275"/>
                    <a:pt x="250" y="572"/>
                    <a:pt x="357" y="846"/>
                  </a:cubicBezTo>
                  <a:cubicBezTo>
                    <a:pt x="667" y="1656"/>
                    <a:pt x="881" y="2489"/>
                    <a:pt x="1048" y="3323"/>
                  </a:cubicBezTo>
                  <a:cubicBezTo>
                    <a:pt x="1239" y="4430"/>
                    <a:pt x="1310" y="4978"/>
                    <a:pt x="1358" y="6335"/>
                  </a:cubicBezTo>
                  <a:cubicBezTo>
                    <a:pt x="1381" y="7657"/>
                    <a:pt x="1381" y="8990"/>
                    <a:pt x="1191" y="10300"/>
                  </a:cubicBezTo>
                  <a:cubicBezTo>
                    <a:pt x="1774" y="8823"/>
                    <a:pt x="2012" y="7240"/>
                    <a:pt x="2060" y="5656"/>
                  </a:cubicBezTo>
                  <a:cubicBezTo>
                    <a:pt x="2036" y="3799"/>
                    <a:pt x="1489" y="1882"/>
                    <a:pt x="310" y="406"/>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23"/>
            <p:cNvSpPr/>
            <p:nvPr/>
          </p:nvSpPr>
          <p:spPr>
            <a:xfrm>
              <a:off x="5167300" y="902925"/>
              <a:ext cx="44675" cy="186650"/>
            </a:xfrm>
            <a:custGeom>
              <a:rect b="b" l="l" r="r" t="t"/>
              <a:pathLst>
                <a:path extrusionOk="0" h="7466" w="1787">
                  <a:moveTo>
                    <a:pt x="1501" y="0"/>
                  </a:moveTo>
                  <a:cubicBezTo>
                    <a:pt x="1489" y="143"/>
                    <a:pt x="1477" y="250"/>
                    <a:pt x="1441" y="393"/>
                  </a:cubicBezTo>
                  <a:cubicBezTo>
                    <a:pt x="1239" y="1715"/>
                    <a:pt x="941" y="2989"/>
                    <a:pt x="691" y="4287"/>
                  </a:cubicBezTo>
                  <a:cubicBezTo>
                    <a:pt x="477" y="5358"/>
                    <a:pt x="358" y="6442"/>
                    <a:pt x="1" y="7465"/>
                  </a:cubicBezTo>
                  <a:cubicBezTo>
                    <a:pt x="584" y="6692"/>
                    <a:pt x="953" y="5787"/>
                    <a:pt x="1239" y="4882"/>
                  </a:cubicBezTo>
                  <a:cubicBezTo>
                    <a:pt x="1715" y="3417"/>
                    <a:pt x="1786" y="1858"/>
                    <a:pt x="1560" y="334"/>
                  </a:cubicBezTo>
                  <a:cubicBezTo>
                    <a:pt x="1548" y="215"/>
                    <a:pt x="1536" y="119"/>
                    <a:pt x="1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23"/>
            <p:cNvSpPr/>
            <p:nvPr/>
          </p:nvSpPr>
          <p:spPr>
            <a:xfrm>
              <a:off x="5212250" y="897275"/>
              <a:ext cx="60450" cy="147350"/>
            </a:xfrm>
            <a:custGeom>
              <a:rect b="b" l="l" r="r" t="t"/>
              <a:pathLst>
                <a:path extrusionOk="0" h="5894" w="2418">
                  <a:moveTo>
                    <a:pt x="2417" y="0"/>
                  </a:moveTo>
                  <a:lnTo>
                    <a:pt x="2417" y="0"/>
                  </a:lnTo>
                  <a:cubicBezTo>
                    <a:pt x="1512" y="2274"/>
                    <a:pt x="989" y="3429"/>
                    <a:pt x="0" y="5894"/>
                  </a:cubicBezTo>
                  <a:cubicBezTo>
                    <a:pt x="1572" y="4155"/>
                    <a:pt x="2358" y="2357"/>
                    <a:pt x="24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23"/>
            <p:cNvSpPr/>
            <p:nvPr/>
          </p:nvSpPr>
          <p:spPr>
            <a:xfrm>
              <a:off x="4747000" y="947575"/>
              <a:ext cx="5975" cy="12225"/>
            </a:xfrm>
            <a:custGeom>
              <a:rect b="b" l="l" r="r" t="t"/>
              <a:pathLst>
                <a:path extrusionOk="0" h="489" w="239">
                  <a:moveTo>
                    <a:pt x="156" y="0"/>
                  </a:moveTo>
                  <a:cubicBezTo>
                    <a:pt x="96" y="143"/>
                    <a:pt x="37" y="286"/>
                    <a:pt x="1" y="429"/>
                  </a:cubicBezTo>
                  <a:cubicBezTo>
                    <a:pt x="37" y="441"/>
                    <a:pt x="72" y="476"/>
                    <a:pt x="120" y="488"/>
                  </a:cubicBezTo>
                  <a:cubicBezTo>
                    <a:pt x="156" y="345"/>
                    <a:pt x="191" y="191"/>
                    <a:pt x="239" y="60"/>
                  </a:cubicBezTo>
                  <a:cubicBezTo>
                    <a:pt x="203" y="48"/>
                    <a:pt x="191" y="12"/>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23"/>
            <p:cNvSpPr/>
            <p:nvPr/>
          </p:nvSpPr>
          <p:spPr>
            <a:xfrm>
              <a:off x="5921850" y="3824400"/>
              <a:ext cx="501275" cy="314350"/>
            </a:xfrm>
            <a:custGeom>
              <a:rect b="b" l="l" r="r" t="t"/>
              <a:pathLst>
                <a:path extrusionOk="0" h="12574" w="20051">
                  <a:moveTo>
                    <a:pt x="20051" y="1"/>
                  </a:moveTo>
                  <a:cubicBezTo>
                    <a:pt x="19860" y="179"/>
                    <a:pt x="19646" y="346"/>
                    <a:pt x="19444" y="501"/>
                  </a:cubicBezTo>
                  <a:cubicBezTo>
                    <a:pt x="18825" y="965"/>
                    <a:pt x="18229" y="1394"/>
                    <a:pt x="17753" y="1751"/>
                  </a:cubicBezTo>
                  <a:cubicBezTo>
                    <a:pt x="14955" y="3894"/>
                    <a:pt x="12729" y="5775"/>
                    <a:pt x="9824" y="7668"/>
                  </a:cubicBezTo>
                  <a:cubicBezTo>
                    <a:pt x="8109" y="8811"/>
                    <a:pt x="6311" y="9812"/>
                    <a:pt x="4454" y="10705"/>
                  </a:cubicBezTo>
                  <a:cubicBezTo>
                    <a:pt x="2930" y="11443"/>
                    <a:pt x="1584" y="12050"/>
                    <a:pt x="1" y="12574"/>
                  </a:cubicBezTo>
                  <a:cubicBezTo>
                    <a:pt x="2275" y="12205"/>
                    <a:pt x="4501" y="11443"/>
                    <a:pt x="6597" y="10502"/>
                  </a:cubicBezTo>
                  <a:cubicBezTo>
                    <a:pt x="8311" y="9704"/>
                    <a:pt x="9895" y="8692"/>
                    <a:pt x="11467" y="7645"/>
                  </a:cubicBezTo>
                  <a:cubicBezTo>
                    <a:pt x="14145" y="5894"/>
                    <a:pt x="16646" y="3858"/>
                    <a:pt x="18753" y="1453"/>
                  </a:cubicBezTo>
                  <a:cubicBezTo>
                    <a:pt x="19182" y="965"/>
                    <a:pt x="19622" y="477"/>
                    <a:pt x="20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23"/>
            <p:cNvSpPr/>
            <p:nvPr/>
          </p:nvSpPr>
          <p:spPr>
            <a:xfrm>
              <a:off x="5926625" y="3814875"/>
              <a:ext cx="594450" cy="385500"/>
            </a:xfrm>
            <a:custGeom>
              <a:rect b="b" l="l" r="r" t="t"/>
              <a:pathLst>
                <a:path extrusionOk="0" h="15420" w="23778">
                  <a:moveTo>
                    <a:pt x="23777" y="1"/>
                  </a:moveTo>
                  <a:lnTo>
                    <a:pt x="23777" y="1"/>
                  </a:lnTo>
                  <a:cubicBezTo>
                    <a:pt x="23694" y="25"/>
                    <a:pt x="23658" y="72"/>
                    <a:pt x="23610" y="108"/>
                  </a:cubicBezTo>
                  <a:cubicBezTo>
                    <a:pt x="22563" y="1120"/>
                    <a:pt x="21408" y="2013"/>
                    <a:pt x="20336" y="3001"/>
                  </a:cubicBezTo>
                  <a:cubicBezTo>
                    <a:pt x="18967" y="4204"/>
                    <a:pt x="17622" y="5466"/>
                    <a:pt x="16229" y="6633"/>
                  </a:cubicBezTo>
                  <a:cubicBezTo>
                    <a:pt x="14431" y="8109"/>
                    <a:pt x="12550" y="9490"/>
                    <a:pt x="10395" y="10836"/>
                  </a:cubicBezTo>
                  <a:cubicBezTo>
                    <a:pt x="8775" y="11836"/>
                    <a:pt x="7049" y="12657"/>
                    <a:pt x="5299" y="13431"/>
                  </a:cubicBezTo>
                  <a:cubicBezTo>
                    <a:pt x="3620" y="14145"/>
                    <a:pt x="1882" y="14872"/>
                    <a:pt x="0" y="15419"/>
                  </a:cubicBezTo>
                  <a:cubicBezTo>
                    <a:pt x="2465" y="15027"/>
                    <a:pt x="4870" y="14276"/>
                    <a:pt x="7168" y="13312"/>
                  </a:cubicBezTo>
                  <a:cubicBezTo>
                    <a:pt x="9549" y="12288"/>
                    <a:pt x="11776" y="10931"/>
                    <a:pt x="13895" y="9443"/>
                  </a:cubicBezTo>
                  <a:cubicBezTo>
                    <a:pt x="16705" y="7502"/>
                    <a:pt x="19324" y="5287"/>
                    <a:pt x="21574" y="2715"/>
                  </a:cubicBezTo>
                  <a:cubicBezTo>
                    <a:pt x="22348" y="1834"/>
                    <a:pt x="23075" y="930"/>
                    <a:pt x="23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23"/>
            <p:cNvSpPr/>
            <p:nvPr/>
          </p:nvSpPr>
          <p:spPr>
            <a:xfrm>
              <a:off x="6046275" y="3826200"/>
              <a:ext cx="549500" cy="414950"/>
            </a:xfrm>
            <a:custGeom>
              <a:rect b="b" l="l" r="r" t="t"/>
              <a:pathLst>
                <a:path extrusionOk="0" h="16598" w="21980">
                  <a:moveTo>
                    <a:pt x="21980" y="0"/>
                  </a:moveTo>
                  <a:lnTo>
                    <a:pt x="21980" y="0"/>
                  </a:lnTo>
                  <a:cubicBezTo>
                    <a:pt x="21920" y="72"/>
                    <a:pt x="21825" y="167"/>
                    <a:pt x="21741" y="238"/>
                  </a:cubicBezTo>
                  <a:cubicBezTo>
                    <a:pt x="20896" y="1060"/>
                    <a:pt x="20039" y="1893"/>
                    <a:pt x="19194" y="2715"/>
                  </a:cubicBezTo>
                  <a:cubicBezTo>
                    <a:pt x="17920" y="3941"/>
                    <a:pt x="16681" y="5215"/>
                    <a:pt x="15384" y="6430"/>
                  </a:cubicBezTo>
                  <a:cubicBezTo>
                    <a:pt x="14193" y="7549"/>
                    <a:pt x="12395" y="9049"/>
                    <a:pt x="11383" y="9835"/>
                  </a:cubicBezTo>
                  <a:cubicBezTo>
                    <a:pt x="7859" y="12502"/>
                    <a:pt x="4013" y="14752"/>
                    <a:pt x="1" y="16598"/>
                  </a:cubicBezTo>
                  <a:cubicBezTo>
                    <a:pt x="1703" y="16086"/>
                    <a:pt x="3406" y="15490"/>
                    <a:pt x="5013" y="14705"/>
                  </a:cubicBezTo>
                  <a:cubicBezTo>
                    <a:pt x="7359" y="13550"/>
                    <a:pt x="9549" y="12085"/>
                    <a:pt x="11645" y="10525"/>
                  </a:cubicBezTo>
                  <a:cubicBezTo>
                    <a:pt x="14729" y="8180"/>
                    <a:pt x="17658" y="5596"/>
                    <a:pt x="20063" y="2560"/>
                  </a:cubicBezTo>
                  <a:cubicBezTo>
                    <a:pt x="20729" y="1739"/>
                    <a:pt x="21325" y="858"/>
                    <a:pt x="21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23"/>
            <p:cNvSpPr/>
            <p:nvPr/>
          </p:nvSpPr>
          <p:spPr>
            <a:xfrm>
              <a:off x="6087350" y="3988125"/>
              <a:ext cx="464075" cy="311675"/>
            </a:xfrm>
            <a:custGeom>
              <a:rect b="b" l="l" r="r" t="t"/>
              <a:pathLst>
                <a:path extrusionOk="0" h="12467" w="18563">
                  <a:moveTo>
                    <a:pt x="18563" y="0"/>
                  </a:moveTo>
                  <a:lnTo>
                    <a:pt x="18479" y="84"/>
                  </a:lnTo>
                  <a:cubicBezTo>
                    <a:pt x="17705" y="774"/>
                    <a:pt x="16896" y="1429"/>
                    <a:pt x="16098" y="2072"/>
                  </a:cubicBezTo>
                  <a:cubicBezTo>
                    <a:pt x="12824" y="4751"/>
                    <a:pt x="9859" y="7108"/>
                    <a:pt x="6121" y="9287"/>
                  </a:cubicBezTo>
                  <a:cubicBezTo>
                    <a:pt x="4144" y="10454"/>
                    <a:pt x="2144" y="11621"/>
                    <a:pt x="1" y="12466"/>
                  </a:cubicBezTo>
                  <a:cubicBezTo>
                    <a:pt x="3799" y="11621"/>
                    <a:pt x="7299" y="9775"/>
                    <a:pt x="10443" y="7525"/>
                  </a:cubicBezTo>
                  <a:cubicBezTo>
                    <a:pt x="11574" y="6704"/>
                    <a:pt x="12681" y="5906"/>
                    <a:pt x="13741" y="5001"/>
                  </a:cubicBezTo>
                  <a:cubicBezTo>
                    <a:pt x="14872" y="4013"/>
                    <a:pt x="15896" y="2917"/>
                    <a:pt x="16908" y="1810"/>
                  </a:cubicBezTo>
                  <a:cubicBezTo>
                    <a:pt x="17431" y="1250"/>
                    <a:pt x="17955" y="679"/>
                    <a:pt x="18479" y="96"/>
                  </a:cubicBezTo>
                  <a:cubicBezTo>
                    <a:pt x="18503" y="72"/>
                    <a:pt x="18539" y="24"/>
                    <a:pt x="18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23"/>
            <p:cNvSpPr/>
            <p:nvPr/>
          </p:nvSpPr>
          <p:spPr>
            <a:xfrm>
              <a:off x="5916800" y="4190825"/>
              <a:ext cx="489675" cy="240825"/>
            </a:xfrm>
            <a:custGeom>
              <a:rect b="b" l="l" r="r" t="t"/>
              <a:pathLst>
                <a:path extrusionOk="0" h="9633" w="19587">
                  <a:moveTo>
                    <a:pt x="19586" y="0"/>
                  </a:moveTo>
                  <a:lnTo>
                    <a:pt x="19551" y="30"/>
                  </a:lnTo>
                  <a:lnTo>
                    <a:pt x="19551" y="30"/>
                  </a:lnTo>
                  <a:cubicBezTo>
                    <a:pt x="19564" y="21"/>
                    <a:pt x="19576" y="11"/>
                    <a:pt x="19586" y="0"/>
                  </a:cubicBezTo>
                  <a:close/>
                  <a:moveTo>
                    <a:pt x="19551" y="30"/>
                  </a:moveTo>
                  <a:cubicBezTo>
                    <a:pt x="19521" y="52"/>
                    <a:pt x="19485" y="74"/>
                    <a:pt x="19443" y="108"/>
                  </a:cubicBezTo>
                  <a:cubicBezTo>
                    <a:pt x="18527" y="715"/>
                    <a:pt x="17574" y="1298"/>
                    <a:pt x="16622" y="1858"/>
                  </a:cubicBezTo>
                  <a:cubicBezTo>
                    <a:pt x="14859" y="2941"/>
                    <a:pt x="13121" y="4060"/>
                    <a:pt x="11323" y="5072"/>
                  </a:cubicBezTo>
                  <a:cubicBezTo>
                    <a:pt x="9764" y="5965"/>
                    <a:pt x="7454" y="7013"/>
                    <a:pt x="6108" y="7561"/>
                  </a:cubicBezTo>
                  <a:cubicBezTo>
                    <a:pt x="4382" y="8275"/>
                    <a:pt x="2144" y="9263"/>
                    <a:pt x="0" y="9633"/>
                  </a:cubicBezTo>
                  <a:cubicBezTo>
                    <a:pt x="1429" y="9597"/>
                    <a:pt x="2822" y="9323"/>
                    <a:pt x="4191" y="8930"/>
                  </a:cubicBezTo>
                  <a:cubicBezTo>
                    <a:pt x="6346" y="8347"/>
                    <a:pt x="8406" y="7478"/>
                    <a:pt x="10383" y="6466"/>
                  </a:cubicBezTo>
                  <a:cubicBezTo>
                    <a:pt x="12978" y="5180"/>
                    <a:pt x="15419" y="3620"/>
                    <a:pt x="17574" y="1703"/>
                  </a:cubicBezTo>
                  <a:lnTo>
                    <a:pt x="19551" y="3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23"/>
            <p:cNvSpPr/>
            <p:nvPr/>
          </p:nvSpPr>
          <p:spPr>
            <a:xfrm>
              <a:off x="6019500" y="4272375"/>
              <a:ext cx="406900" cy="216425"/>
            </a:xfrm>
            <a:custGeom>
              <a:rect b="b" l="l" r="r" t="t"/>
              <a:pathLst>
                <a:path extrusionOk="0" h="8657" w="16276">
                  <a:moveTo>
                    <a:pt x="16276" y="1"/>
                  </a:moveTo>
                  <a:cubicBezTo>
                    <a:pt x="15788" y="322"/>
                    <a:pt x="15300" y="644"/>
                    <a:pt x="14788" y="941"/>
                  </a:cubicBezTo>
                  <a:cubicBezTo>
                    <a:pt x="12454" y="2275"/>
                    <a:pt x="10239" y="3799"/>
                    <a:pt x="7882" y="5085"/>
                  </a:cubicBezTo>
                  <a:cubicBezTo>
                    <a:pt x="5203" y="6549"/>
                    <a:pt x="2679" y="7740"/>
                    <a:pt x="0" y="8657"/>
                  </a:cubicBezTo>
                  <a:cubicBezTo>
                    <a:pt x="1857" y="8395"/>
                    <a:pt x="3703" y="7942"/>
                    <a:pt x="5453" y="7311"/>
                  </a:cubicBezTo>
                  <a:cubicBezTo>
                    <a:pt x="9168" y="5882"/>
                    <a:pt x="12454" y="3585"/>
                    <a:pt x="15312" y="858"/>
                  </a:cubicBezTo>
                  <a:cubicBezTo>
                    <a:pt x="15621" y="584"/>
                    <a:pt x="15954" y="286"/>
                    <a:pt x="16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23"/>
            <p:cNvSpPr/>
            <p:nvPr/>
          </p:nvSpPr>
          <p:spPr>
            <a:xfrm>
              <a:off x="6111175" y="4370900"/>
              <a:ext cx="293800" cy="173575"/>
            </a:xfrm>
            <a:custGeom>
              <a:rect b="b" l="l" r="r" t="t"/>
              <a:pathLst>
                <a:path extrusionOk="0" h="6943" w="11752">
                  <a:moveTo>
                    <a:pt x="11752" y="1"/>
                  </a:moveTo>
                  <a:lnTo>
                    <a:pt x="11752" y="1"/>
                  </a:lnTo>
                  <a:cubicBezTo>
                    <a:pt x="11478" y="191"/>
                    <a:pt x="11216" y="370"/>
                    <a:pt x="10942" y="536"/>
                  </a:cubicBezTo>
                  <a:cubicBezTo>
                    <a:pt x="9406" y="1489"/>
                    <a:pt x="7835" y="2358"/>
                    <a:pt x="6334" y="3323"/>
                  </a:cubicBezTo>
                  <a:cubicBezTo>
                    <a:pt x="4275" y="4620"/>
                    <a:pt x="2227" y="5954"/>
                    <a:pt x="0" y="6942"/>
                  </a:cubicBezTo>
                  <a:cubicBezTo>
                    <a:pt x="4370" y="5894"/>
                    <a:pt x="8096" y="3573"/>
                    <a:pt x="11275" y="465"/>
                  </a:cubicBezTo>
                  <a:cubicBezTo>
                    <a:pt x="11430" y="310"/>
                    <a:pt x="11585" y="155"/>
                    <a:pt x="1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23"/>
            <p:cNvSpPr/>
            <p:nvPr/>
          </p:nvSpPr>
          <p:spPr>
            <a:xfrm>
              <a:off x="6198975" y="4443225"/>
              <a:ext cx="207800" cy="133975"/>
            </a:xfrm>
            <a:custGeom>
              <a:rect b="b" l="l" r="r" t="t"/>
              <a:pathLst>
                <a:path extrusionOk="0" h="5359" w="8312">
                  <a:moveTo>
                    <a:pt x="8311" y="1"/>
                  </a:moveTo>
                  <a:lnTo>
                    <a:pt x="8311" y="1"/>
                  </a:lnTo>
                  <a:cubicBezTo>
                    <a:pt x="8085" y="191"/>
                    <a:pt x="7859" y="370"/>
                    <a:pt x="7644" y="549"/>
                  </a:cubicBezTo>
                  <a:cubicBezTo>
                    <a:pt x="6549" y="1394"/>
                    <a:pt x="5204" y="2180"/>
                    <a:pt x="3977" y="2942"/>
                  </a:cubicBezTo>
                  <a:cubicBezTo>
                    <a:pt x="2668" y="3787"/>
                    <a:pt x="1406" y="4668"/>
                    <a:pt x="1" y="5359"/>
                  </a:cubicBezTo>
                  <a:cubicBezTo>
                    <a:pt x="3096" y="4525"/>
                    <a:pt x="5930" y="2739"/>
                    <a:pt x="8025" y="322"/>
                  </a:cubicBezTo>
                  <a:cubicBezTo>
                    <a:pt x="8121" y="215"/>
                    <a:pt x="8216" y="120"/>
                    <a:pt x="8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23"/>
            <p:cNvSpPr/>
            <p:nvPr/>
          </p:nvSpPr>
          <p:spPr>
            <a:xfrm>
              <a:off x="6229350" y="4512600"/>
              <a:ext cx="448875" cy="252725"/>
            </a:xfrm>
            <a:custGeom>
              <a:rect b="b" l="l" r="r" t="t"/>
              <a:pathLst>
                <a:path extrusionOk="0" h="10109" w="17955">
                  <a:moveTo>
                    <a:pt x="17955" y="0"/>
                  </a:moveTo>
                  <a:lnTo>
                    <a:pt x="17955" y="0"/>
                  </a:lnTo>
                  <a:cubicBezTo>
                    <a:pt x="17502" y="345"/>
                    <a:pt x="17026" y="691"/>
                    <a:pt x="16514" y="1000"/>
                  </a:cubicBezTo>
                  <a:cubicBezTo>
                    <a:pt x="14288" y="2369"/>
                    <a:pt x="12144" y="3893"/>
                    <a:pt x="9894" y="5263"/>
                  </a:cubicBezTo>
                  <a:cubicBezTo>
                    <a:pt x="8346" y="6191"/>
                    <a:pt x="6751" y="7013"/>
                    <a:pt x="5144" y="7834"/>
                  </a:cubicBezTo>
                  <a:cubicBezTo>
                    <a:pt x="3405" y="8715"/>
                    <a:pt x="1798" y="9466"/>
                    <a:pt x="0" y="10108"/>
                  </a:cubicBezTo>
                  <a:cubicBezTo>
                    <a:pt x="2524" y="9680"/>
                    <a:pt x="5001" y="8894"/>
                    <a:pt x="7322" y="7799"/>
                  </a:cubicBezTo>
                  <a:cubicBezTo>
                    <a:pt x="9180" y="6882"/>
                    <a:pt x="11013" y="5858"/>
                    <a:pt x="12704" y="4643"/>
                  </a:cubicBezTo>
                  <a:cubicBezTo>
                    <a:pt x="14311" y="3500"/>
                    <a:pt x="15728" y="2107"/>
                    <a:pt x="17169" y="750"/>
                  </a:cubicBezTo>
                  <a:cubicBezTo>
                    <a:pt x="17443" y="488"/>
                    <a:pt x="17705" y="262"/>
                    <a:pt x="17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23"/>
            <p:cNvSpPr/>
            <p:nvPr/>
          </p:nvSpPr>
          <p:spPr>
            <a:xfrm>
              <a:off x="6326375" y="4628375"/>
              <a:ext cx="339050" cy="172375"/>
            </a:xfrm>
            <a:custGeom>
              <a:rect b="b" l="l" r="r" t="t"/>
              <a:pathLst>
                <a:path extrusionOk="0" h="6895" w="13562">
                  <a:moveTo>
                    <a:pt x="13562" y="1"/>
                  </a:moveTo>
                  <a:lnTo>
                    <a:pt x="13562" y="1"/>
                  </a:lnTo>
                  <a:cubicBezTo>
                    <a:pt x="13300" y="179"/>
                    <a:pt x="13050" y="346"/>
                    <a:pt x="12788" y="513"/>
                  </a:cubicBezTo>
                  <a:cubicBezTo>
                    <a:pt x="11335" y="1370"/>
                    <a:pt x="9787" y="2037"/>
                    <a:pt x="8323" y="2858"/>
                  </a:cubicBezTo>
                  <a:cubicBezTo>
                    <a:pt x="5596" y="4275"/>
                    <a:pt x="2810" y="5751"/>
                    <a:pt x="0" y="6894"/>
                  </a:cubicBezTo>
                  <a:cubicBezTo>
                    <a:pt x="2560" y="6359"/>
                    <a:pt x="5084" y="5549"/>
                    <a:pt x="7454" y="4406"/>
                  </a:cubicBezTo>
                  <a:cubicBezTo>
                    <a:pt x="9609" y="3239"/>
                    <a:pt x="11276" y="2072"/>
                    <a:pt x="12966" y="548"/>
                  </a:cubicBezTo>
                  <a:cubicBezTo>
                    <a:pt x="13157" y="370"/>
                    <a:pt x="13359" y="191"/>
                    <a:pt x="135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23"/>
            <p:cNvSpPr/>
            <p:nvPr/>
          </p:nvSpPr>
          <p:spPr>
            <a:xfrm>
              <a:off x="6477000" y="4695350"/>
              <a:ext cx="225050" cy="111950"/>
            </a:xfrm>
            <a:custGeom>
              <a:rect b="b" l="l" r="r" t="t"/>
              <a:pathLst>
                <a:path extrusionOk="0" h="4478" w="9002">
                  <a:moveTo>
                    <a:pt x="9001" y="0"/>
                  </a:moveTo>
                  <a:cubicBezTo>
                    <a:pt x="8882" y="96"/>
                    <a:pt x="8751" y="167"/>
                    <a:pt x="8632" y="239"/>
                  </a:cubicBezTo>
                  <a:cubicBezTo>
                    <a:pt x="7001" y="1132"/>
                    <a:pt x="6013" y="1405"/>
                    <a:pt x="4572" y="2084"/>
                  </a:cubicBezTo>
                  <a:cubicBezTo>
                    <a:pt x="3024" y="2834"/>
                    <a:pt x="1560" y="3763"/>
                    <a:pt x="0" y="4477"/>
                  </a:cubicBezTo>
                  <a:cubicBezTo>
                    <a:pt x="1715" y="4191"/>
                    <a:pt x="3381" y="3596"/>
                    <a:pt x="4929" y="2810"/>
                  </a:cubicBezTo>
                  <a:cubicBezTo>
                    <a:pt x="6239" y="2096"/>
                    <a:pt x="7453" y="1203"/>
                    <a:pt x="8608" y="322"/>
                  </a:cubicBezTo>
                  <a:cubicBezTo>
                    <a:pt x="8739" y="227"/>
                    <a:pt x="8870" y="120"/>
                    <a:pt x="9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23"/>
            <p:cNvSpPr/>
            <p:nvPr/>
          </p:nvSpPr>
          <p:spPr>
            <a:xfrm>
              <a:off x="6666000" y="4741475"/>
              <a:ext cx="108675" cy="68800"/>
            </a:xfrm>
            <a:custGeom>
              <a:rect b="b" l="l" r="r" t="t"/>
              <a:pathLst>
                <a:path extrusionOk="0" h="2752" w="4347">
                  <a:moveTo>
                    <a:pt x="4346" y="1"/>
                  </a:moveTo>
                  <a:lnTo>
                    <a:pt x="4346" y="1"/>
                  </a:lnTo>
                  <a:cubicBezTo>
                    <a:pt x="3799" y="334"/>
                    <a:pt x="2739" y="965"/>
                    <a:pt x="2025" y="1406"/>
                  </a:cubicBezTo>
                  <a:cubicBezTo>
                    <a:pt x="1322" y="1835"/>
                    <a:pt x="691" y="2323"/>
                    <a:pt x="0" y="2751"/>
                  </a:cubicBezTo>
                  <a:cubicBezTo>
                    <a:pt x="1679" y="2156"/>
                    <a:pt x="3072" y="1156"/>
                    <a:pt x="4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23"/>
            <p:cNvSpPr/>
            <p:nvPr/>
          </p:nvSpPr>
          <p:spPr>
            <a:xfrm>
              <a:off x="6903525" y="4048250"/>
              <a:ext cx="182500" cy="228625"/>
            </a:xfrm>
            <a:custGeom>
              <a:rect b="b" l="l" r="r" t="t"/>
              <a:pathLst>
                <a:path extrusionOk="0" h="9145" w="7300">
                  <a:moveTo>
                    <a:pt x="7299" y="0"/>
                  </a:moveTo>
                  <a:cubicBezTo>
                    <a:pt x="7228" y="203"/>
                    <a:pt x="7121" y="381"/>
                    <a:pt x="7002" y="536"/>
                  </a:cubicBezTo>
                  <a:cubicBezTo>
                    <a:pt x="6704" y="989"/>
                    <a:pt x="6430" y="1298"/>
                    <a:pt x="6037" y="1751"/>
                  </a:cubicBezTo>
                  <a:cubicBezTo>
                    <a:pt x="5394" y="2477"/>
                    <a:pt x="4775" y="3215"/>
                    <a:pt x="4168" y="3977"/>
                  </a:cubicBezTo>
                  <a:cubicBezTo>
                    <a:pt x="2858" y="5596"/>
                    <a:pt x="1691" y="7346"/>
                    <a:pt x="1" y="9144"/>
                  </a:cubicBezTo>
                  <a:cubicBezTo>
                    <a:pt x="2465" y="7585"/>
                    <a:pt x="4442" y="5346"/>
                    <a:pt x="5954" y="2882"/>
                  </a:cubicBezTo>
                  <a:cubicBezTo>
                    <a:pt x="6406" y="2120"/>
                    <a:pt x="6859" y="1405"/>
                    <a:pt x="7121" y="631"/>
                  </a:cubicBezTo>
                  <a:cubicBezTo>
                    <a:pt x="7204" y="417"/>
                    <a:pt x="7263" y="215"/>
                    <a:pt x="7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23"/>
            <p:cNvSpPr/>
            <p:nvPr/>
          </p:nvSpPr>
          <p:spPr>
            <a:xfrm>
              <a:off x="6753800" y="3992875"/>
              <a:ext cx="254525" cy="295900"/>
            </a:xfrm>
            <a:custGeom>
              <a:rect b="b" l="l" r="r" t="t"/>
              <a:pathLst>
                <a:path extrusionOk="0" h="11836" w="10181">
                  <a:moveTo>
                    <a:pt x="10181" y="1"/>
                  </a:moveTo>
                  <a:lnTo>
                    <a:pt x="10181" y="1"/>
                  </a:lnTo>
                  <a:cubicBezTo>
                    <a:pt x="9943" y="310"/>
                    <a:pt x="9704" y="608"/>
                    <a:pt x="9466" y="894"/>
                  </a:cubicBezTo>
                  <a:cubicBezTo>
                    <a:pt x="7728" y="2918"/>
                    <a:pt x="6013" y="4954"/>
                    <a:pt x="4287" y="7014"/>
                  </a:cubicBezTo>
                  <a:cubicBezTo>
                    <a:pt x="2918" y="8680"/>
                    <a:pt x="1584" y="10359"/>
                    <a:pt x="1" y="11836"/>
                  </a:cubicBezTo>
                  <a:cubicBezTo>
                    <a:pt x="2549" y="10181"/>
                    <a:pt x="4763" y="8038"/>
                    <a:pt x="6656" y="5668"/>
                  </a:cubicBezTo>
                  <a:cubicBezTo>
                    <a:pt x="7859" y="4108"/>
                    <a:pt x="8871" y="2394"/>
                    <a:pt x="9812" y="668"/>
                  </a:cubicBezTo>
                  <a:cubicBezTo>
                    <a:pt x="9931" y="453"/>
                    <a:pt x="10062" y="227"/>
                    <a:pt x="101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23"/>
            <p:cNvSpPr/>
            <p:nvPr/>
          </p:nvSpPr>
          <p:spPr>
            <a:xfrm>
              <a:off x="6689225" y="3975325"/>
              <a:ext cx="185450" cy="228925"/>
            </a:xfrm>
            <a:custGeom>
              <a:rect b="b" l="l" r="r" t="t"/>
              <a:pathLst>
                <a:path extrusionOk="0" h="9157" w="7418">
                  <a:moveTo>
                    <a:pt x="7418" y="0"/>
                  </a:moveTo>
                  <a:cubicBezTo>
                    <a:pt x="7299" y="215"/>
                    <a:pt x="7168" y="405"/>
                    <a:pt x="7025" y="596"/>
                  </a:cubicBezTo>
                  <a:cubicBezTo>
                    <a:pt x="5775" y="2048"/>
                    <a:pt x="4370" y="3548"/>
                    <a:pt x="3167" y="5096"/>
                  </a:cubicBezTo>
                  <a:cubicBezTo>
                    <a:pt x="2572" y="5822"/>
                    <a:pt x="1024" y="7954"/>
                    <a:pt x="0" y="9156"/>
                  </a:cubicBezTo>
                  <a:cubicBezTo>
                    <a:pt x="1560" y="7954"/>
                    <a:pt x="3001" y="6584"/>
                    <a:pt x="4286" y="5096"/>
                  </a:cubicBezTo>
                  <a:cubicBezTo>
                    <a:pt x="5441" y="3667"/>
                    <a:pt x="6501" y="2120"/>
                    <a:pt x="7239" y="441"/>
                  </a:cubicBezTo>
                  <a:cubicBezTo>
                    <a:pt x="7299" y="286"/>
                    <a:pt x="7358" y="143"/>
                    <a:pt x="7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23"/>
            <p:cNvSpPr/>
            <p:nvPr/>
          </p:nvSpPr>
          <p:spPr>
            <a:xfrm>
              <a:off x="6908300" y="4109850"/>
              <a:ext cx="246175" cy="291150"/>
            </a:xfrm>
            <a:custGeom>
              <a:rect b="b" l="l" r="r" t="t"/>
              <a:pathLst>
                <a:path extrusionOk="0" h="11646" w="9847">
                  <a:moveTo>
                    <a:pt x="9847" y="1"/>
                  </a:moveTo>
                  <a:cubicBezTo>
                    <a:pt x="9692" y="299"/>
                    <a:pt x="9358" y="787"/>
                    <a:pt x="9216" y="1013"/>
                  </a:cubicBezTo>
                  <a:cubicBezTo>
                    <a:pt x="7977" y="2716"/>
                    <a:pt x="6656" y="4311"/>
                    <a:pt x="4977" y="6347"/>
                  </a:cubicBezTo>
                  <a:cubicBezTo>
                    <a:pt x="3393" y="8181"/>
                    <a:pt x="1846" y="10074"/>
                    <a:pt x="0" y="11645"/>
                  </a:cubicBezTo>
                  <a:cubicBezTo>
                    <a:pt x="2191" y="10383"/>
                    <a:pt x="4108" y="8692"/>
                    <a:pt x="5799" y="6823"/>
                  </a:cubicBezTo>
                  <a:cubicBezTo>
                    <a:pt x="7323" y="5025"/>
                    <a:pt x="8716" y="2835"/>
                    <a:pt x="9513" y="858"/>
                  </a:cubicBezTo>
                  <a:cubicBezTo>
                    <a:pt x="9632" y="572"/>
                    <a:pt x="9739" y="275"/>
                    <a:pt x="9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23"/>
            <p:cNvSpPr/>
            <p:nvPr/>
          </p:nvSpPr>
          <p:spPr>
            <a:xfrm>
              <a:off x="6959200" y="4218800"/>
              <a:ext cx="211650" cy="213150"/>
            </a:xfrm>
            <a:custGeom>
              <a:rect b="b" l="l" r="r" t="t"/>
              <a:pathLst>
                <a:path extrusionOk="0" h="8526" w="8466">
                  <a:moveTo>
                    <a:pt x="8465" y="1"/>
                  </a:moveTo>
                  <a:lnTo>
                    <a:pt x="8465" y="1"/>
                  </a:lnTo>
                  <a:cubicBezTo>
                    <a:pt x="8251" y="263"/>
                    <a:pt x="8025" y="501"/>
                    <a:pt x="7787" y="763"/>
                  </a:cubicBezTo>
                  <a:cubicBezTo>
                    <a:pt x="6965" y="1608"/>
                    <a:pt x="6084" y="2406"/>
                    <a:pt x="5287" y="3275"/>
                  </a:cubicBezTo>
                  <a:cubicBezTo>
                    <a:pt x="3584" y="5085"/>
                    <a:pt x="1941" y="6966"/>
                    <a:pt x="0" y="8525"/>
                  </a:cubicBezTo>
                  <a:cubicBezTo>
                    <a:pt x="1727" y="7644"/>
                    <a:pt x="3334" y="6537"/>
                    <a:pt x="4715" y="5192"/>
                  </a:cubicBezTo>
                  <a:cubicBezTo>
                    <a:pt x="6084" y="3811"/>
                    <a:pt x="7180" y="2168"/>
                    <a:pt x="8168" y="501"/>
                  </a:cubicBezTo>
                  <a:cubicBezTo>
                    <a:pt x="8275" y="334"/>
                    <a:pt x="8370" y="167"/>
                    <a:pt x="8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23"/>
            <p:cNvSpPr/>
            <p:nvPr/>
          </p:nvSpPr>
          <p:spPr>
            <a:xfrm>
              <a:off x="7007700" y="4346500"/>
              <a:ext cx="169700" cy="177125"/>
            </a:xfrm>
            <a:custGeom>
              <a:rect b="b" l="l" r="r" t="t"/>
              <a:pathLst>
                <a:path extrusionOk="0" h="7085" w="6788">
                  <a:moveTo>
                    <a:pt x="6787" y="0"/>
                  </a:moveTo>
                  <a:cubicBezTo>
                    <a:pt x="6668" y="155"/>
                    <a:pt x="6561" y="298"/>
                    <a:pt x="6430" y="453"/>
                  </a:cubicBezTo>
                  <a:cubicBezTo>
                    <a:pt x="5787" y="1215"/>
                    <a:pt x="5061" y="1882"/>
                    <a:pt x="4382" y="2596"/>
                  </a:cubicBezTo>
                  <a:cubicBezTo>
                    <a:pt x="2954" y="4132"/>
                    <a:pt x="1513" y="5632"/>
                    <a:pt x="1" y="7085"/>
                  </a:cubicBezTo>
                  <a:cubicBezTo>
                    <a:pt x="1346" y="6370"/>
                    <a:pt x="2644" y="5537"/>
                    <a:pt x="3763" y="4477"/>
                  </a:cubicBezTo>
                  <a:cubicBezTo>
                    <a:pt x="4906" y="3298"/>
                    <a:pt x="5883" y="1929"/>
                    <a:pt x="6573" y="441"/>
                  </a:cubicBezTo>
                  <a:cubicBezTo>
                    <a:pt x="6645" y="298"/>
                    <a:pt x="6704" y="143"/>
                    <a:pt x="67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23"/>
            <p:cNvSpPr/>
            <p:nvPr/>
          </p:nvSpPr>
          <p:spPr>
            <a:xfrm>
              <a:off x="6985375" y="4482525"/>
              <a:ext cx="156900" cy="133675"/>
            </a:xfrm>
            <a:custGeom>
              <a:rect b="b" l="l" r="r" t="t"/>
              <a:pathLst>
                <a:path extrusionOk="0" h="5347" w="6276">
                  <a:moveTo>
                    <a:pt x="6275" y="1"/>
                  </a:moveTo>
                  <a:lnTo>
                    <a:pt x="6275" y="1"/>
                  </a:lnTo>
                  <a:cubicBezTo>
                    <a:pt x="6156" y="108"/>
                    <a:pt x="6037" y="227"/>
                    <a:pt x="5918" y="346"/>
                  </a:cubicBezTo>
                  <a:cubicBezTo>
                    <a:pt x="4954" y="1239"/>
                    <a:pt x="3870" y="2001"/>
                    <a:pt x="2882" y="2894"/>
                  </a:cubicBezTo>
                  <a:cubicBezTo>
                    <a:pt x="1930" y="3739"/>
                    <a:pt x="977" y="4680"/>
                    <a:pt x="1" y="5346"/>
                  </a:cubicBezTo>
                  <a:cubicBezTo>
                    <a:pt x="2465" y="4346"/>
                    <a:pt x="4525" y="2501"/>
                    <a:pt x="6037" y="334"/>
                  </a:cubicBezTo>
                  <a:cubicBezTo>
                    <a:pt x="6109" y="227"/>
                    <a:pt x="6204" y="108"/>
                    <a:pt x="62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23"/>
            <p:cNvSpPr/>
            <p:nvPr/>
          </p:nvSpPr>
          <p:spPr>
            <a:xfrm>
              <a:off x="6756775" y="4742675"/>
              <a:ext cx="156000" cy="97050"/>
            </a:xfrm>
            <a:custGeom>
              <a:rect b="b" l="l" r="r" t="t"/>
              <a:pathLst>
                <a:path extrusionOk="0" h="3882" w="6240">
                  <a:moveTo>
                    <a:pt x="6240" y="1"/>
                  </a:moveTo>
                  <a:cubicBezTo>
                    <a:pt x="6226" y="5"/>
                    <a:pt x="6216" y="11"/>
                    <a:pt x="6208" y="18"/>
                  </a:cubicBezTo>
                  <a:lnTo>
                    <a:pt x="6208" y="18"/>
                  </a:lnTo>
                  <a:cubicBezTo>
                    <a:pt x="6218" y="13"/>
                    <a:pt x="6229" y="7"/>
                    <a:pt x="6240" y="1"/>
                  </a:cubicBezTo>
                  <a:close/>
                  <a:moveTo>
                    <a:pt x="6208" y="18"/>
                  </a:moveTo>
                  <a:lnTo>
                    <a:pt x="6208" y="18"/>
                  </a:lnTo>
                  <a:cubicBezTo>
                    <a:pt x="5920" y="178"/>
                    <a:pt x="5621" y="316"/>
                    <a:pt x="5311" y="477"/>
                  </a:cubicBezTo>
                  <a:cubicBezTo>
                    <a:pt x="4442" y="917"/>
                    <a:pt x="3823" y="1215"/>
                    <a:pt x="2966" y="1787"/>
                  </a:cubicBezTo>
                  <a:cubicBezTo>
                    <a:pt x="1858" y="2513"/>
                    <a:pt x="1108" y="3215"/>
                    <a:pt x="1" y="3882"/>
                  </a:cubicBezTo>
                  <a:cubicBezTo>
                    <a:pt x="1299" y="3549"/>
                    <a:pt x="2489" y="2894"/>
                    <a:pt x="3608" y="2168"/>
                  </a:cubicBezTo>
                  <a:cubicBezTo>
                    <a:pt x="4513" y="1548"/>
                    <a:pt x="5311" y="774"/>
                    <a:pt x="6168" y="60"/>
                  </a:cubicBezTo>
                  <a:cubicBezTo>
                    <a:pt x="6183" y="45"/>
                    <a:pt x="6193" y="30"/>
                    <a:pt x="6208"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23"/>
            <p:cNvSpPr/>
            <p:nvPr/>
          </p:nvSpPr>
          <p:spPr>
            <a:xfrm>
              <a:off x="6910975" y="4448300"/>
              <a:ext cx="447400" cy="408700"/>
            </a:xfrm>
            <a:custGeom>
              <a:rect b="b" l="l" r="r" t="t"/>
              <a:pathLst>
                <a:path extrusionOk="0" h="16348" w="17896">
                  <a:moveTo>
                    <a:pt x="17895" y="0"/>
                  </a:moveTo>
                  <a:cubicBezTo>
                    <a:pt x="17217" y="1012"/>
                    <a:pt x="16502" y="1977"/>
                    <a:pt x="15788" y="2977"/>
                  </a:cubicBezTo>
                  <a:cubicBezTo>
                    <a:pt x="13943" y="5418"/>
                    <a:pt x="11335" y="8382"/>
                    <a:pt x="8656" y="10609"/>
                  </a:cubicBezTo>
                  <a:cubicBezTo>
                    <a:pt x="7394" y="11657"/>
                    <a:pt x="5739" y="12692"/>
                    <a:pt x="4144" y="13752"/>
                  </a:cubicBezTo>
                  <a:cubicBezTo>
                    <a:pt x="2774" y="14633"/>
                    <a:pt x="1441" y="15562"/>
                    <a:pt x="0" y="16348"/>
                  </a:cubicBezTo>
                  <a:cubicBezTo>
                    <a:pt x="3251" y="15109"/>
                    <a:pt x="6406" y="13431"/>
                    <a:pt x="9109" y="11216"/>
                  </a:cubicBezTo>
                  <a:cubicBezTo>
                    <a:pt x="10442" y="10073"/>
                    <a:pt x="11680" y="8823"/>
                    <a:pt x="12871" y="7525"/>
                  </a:cubicBezTo>
                  <a:cubicBezTo>
                    <a:pt x="14216" y="6025"/>
                    <a:pt x="15490" y="4418"/>
                    <a:pt x="16502" y="2667"/>
                  </a:cubicBezTo>
                  <a:cubicBezTo>
                    <a:pt x="16931" y="1893"/>
                    <a:pt x="17705" y="477"/>
                    <a:pt x="178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23"/>
            <p:cNvSpPr/>
            <p:nvPr/>
          </p:nvSpPr>
          <p:spPr>
            <a:xfrm>
              <a:off x="7042825" y="4584325"/>
              <a:ext cx="312575" cy="272975"/>
            </a:xfrm>
            <a:custGeom>
              <a:rect b="b" l="l" r="r" t="t"/>
              <a:pathLst>
                <a:path extrusionOk="0" h="10919" w="12503">
                  <a:moveTo>
                    <a:pt x="12502" y="0"/>
                  </a:moveTo>
                  <a:lnTo>
                    <a:pt x="12502" y="0"/>
                  </a:lnTo>
                  <a:cubicBezTo>
                    <a:pt x="12488" y="37"/>
                    <a:pt x="12474" y="74"/>
                    <a:pt x="12460" y="111"/>
                  </a:cubicBezTo>
                  <a:lnTo>
                    <a:pt x="12460" y="111"/>
                  </a:lnTo>
                  <a:cubicBezTo>
                    <a:pt x="12483" y="78"/>
                    <a:pt x="12493" y="39"/>
                    <a:pt x="12502" y="0"/>
                  </a:cubicBezTo>
                  <a:close/>
                  <a:moveTo>
                    <a:pt x="12460" y="111"/>
                  </a:moveTo>
                  <a:cubicBezTo>
                    <a:pt x="12455" y="118"/>
                    <a:pt x="12449" y="125"/>
                    <a:pt x="12443" y="131"/>
                  </a:cubicBezTo>
                  <a:cubicBezTo>
                    <a:pt x="12109" y="751"/>
                    <a:pt x="11752" y="1263"/>
                    <a:pt x="11312" y="1739"/>
                  </a:cubicBezTo>
                  <a:cubicBezTo>
                    <a:pt x="10466" y="2667"/>
                    <a:pt x="9645" y="3656"/>
                    <a:pt x="8740" y="4537"/>
                  </a:cubicBezTo>
                  <a:cubicBezTo>
                    <a:pt x="7764" y="5489"/>
                    <a:pt x="6704" y="6299"/>
                    <a:pt x="5835" y="6954"/>
                  </a:cubicBezTo>
                  <a:cubicBezTo>
                    <a:pt x="4620" y="7894"/>
                    <a:pt x="1942" y="9787"/>
                    <a:pt x="1" y="10918"/>
                  </a:cubicBezTo>
                  <a:cubicBezTo>
                    <a:pt x="3263" y="9621"/>
                    <a:pt x="6418" y="7906"/>
                    <a:pt x="8930" y="5465"/>
                  </a:cubicBezTo>
                  <a:cubicBezTo>
                    <a:pt x="10085" y="4287"/>
                    <a:pt x="11014" y="2906"/>
                    <a:pt x="11848" y="1489"/>
                  </a:cubicBezTo>
                  <a:cubicBezTo>
                    <a:pt x="12090" y="1047"/>
                    <a:pt x="12282" y="575"/>
                    <a:pt x="12460" y="11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23"/>
            <p:cNvSpPr/>
            <p:nvPr/>
          </p:nvSpPr>
          <p:spPr>
            <a:xfrm>
              <a:off x="7185400" y="4718875"/>
              <a:ext cx="181600" cy="128300"/>
            </a:xfrm>
            <a:custGeom>
              <a:rect b="b" l="l" r="r" t="t"/>
              <a:pathLst>
                <a:path extrusionOk="0" h="5132" w="7264">
                  <a:moveTo>
                    <a:pt x="7264" y="0"/>
                  </a:moveTo>
                  <a:lnTo>
                    <a:pt x="7264" y="0"/>
                  </a:lnTo>
                  <a:cubicBezTo>
                    <a:pt x="7061" y="179"/>
                    <a:pt x="6847" y="357"/>
                    <a:pt x="6621" y="524"/>
                  </a:cubicBezTo>
                  <a:cubicBezTo>
                    <a:pt x="5537" y="1334"/>
                    <a:pt x="4204" y="2155"/>
                    <a:pt x="3085" y="3036"/>
                  </a:cubicBezTo>
                  <a:cubicBezTo>
                    <a:pt x="2180" y="3703"/>
                    <a:pt x="1287" y="4513"/>
                    <a:pt x="1" y="5132"/>
                  </a:cubicBezTo>
                  <a:cubicBezTo>
                    <a:pt x="2846" y="4370"/>
                    <a:pt x="5121" y="2346"/>
                    <a:pt x="7061" y="238"/>
                  </a:cubicBezTo>
                  <a:cubicBezTo>
                    <a:pt x="7133" y="167"/>
                    <a:pt x="7192" y="83"/>
                    <a:pt x="7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23"/>
            <p:cNvSpPr/>
            <p:nvPr/>
          </p:nvSpPr>
          <p:spPr>
            <a:xfrm>
              <a:off x="6474000" y="3308575"/>
              <a:ext cx="541475" cy="838825"/>
            </a:xfrm>
            <a:custGeom>
              <a:rect b="b" l="l" r="r" t="t"/>
              <a:pathLst>
                <a:path extrusionOk="0" h="33553" w="21659">
                  <a:moveTo>
                    <a:pt x="21551" y="0"/>
                  </a:moveTo>
                  <a:lnTo>
                    <a:pt x="21551" y="0"/>
                  </a:lnTo>
                  <a:cubicBezTo>
                    <a:pt x="21420" y="822"/>
                    <a:pt x="21194" y="1643"/>
                    <a:pt x="20992" y="2465"/>
                  </a:cubicBezTo>
                  <a:cubicBezTo>
                    <a:pt x="20730" y="3441"/>
                    <a:pt x="20515" y="4406"/>
                    <a:pt x="20218" y="5382"/>
                  </a:cubicBezTo>
                  <a:cubicBezTo>
                    <a:pt x="19241" y="8740"/>
                    <a:pt x="18051" y="11526"/>
                    <a:pt x="16313" y="14574"/>
                  </a:cubicBezTo>
                  <a:cubicBezTo>
                    <a:pt x="14455" y="17800"/>
                    <a:pt x="12217" y="20777"/>
                    <a:pt x="9990" y="23503"/>
                  </a:cubicBezTo>
                  <a:cubicBezTo>
                    <a:pt x="6978" y="27170"/>
                    <a:pt x="3454" y="30337"/>
                    <a:pt x="1" y="33552"/>
                  </a:cubicBezTo>
                  <a:cubicBezTo>
                    <a:pt x="1763" y="32302"/>
                    <a:pt x="3501" y="31004"/>
                    <a:pt x="5109" y="29564"/>
                  </a:cubicBezTo>
                  <a:cubicBezTo>
                    <a:pt x="7561" y="27313"/>
                    <a:pt x="9776" y="24849"/>
                    <a:pt x="11824" y="22229"/>
                  </a:cubicBezTo>
                  <a:cubicBezTo>
                    <a:pt x="15670" y="17324"/>
                    <a:pt x="19753" y="11276"/>
                    <a:pt x="21087" y="4799"/>
                  </a:cubicBezTo>
                  <a:cubicBezTo>
                    <a:pt x="21361" y="3370"/>
                    <a:pt x="21658" y="953"/>
                    <a:pt x="215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23"/>
            <p:cNvSpPr/>
            <p:nvPr/>
          </p:nvSpPr>
          <p:spPr>
            <a:xfrm>
              <a:off x="6584150" y="3758625"/>
              <a:ext cx="166400" cy="207800"/>
            </a:xfrm>
            <a:custGeom>
              <a:rect b="b" l="l" r="r" t="t"/>
              <a:pathLst>
                <a:path extrusionOk="0" h="8312" w="6656">
                  <a:moveTo>
                    <a:pt x="6656" y="1"/>
                  </a:moveTo>
                  <a:lnTo>
                    <a:pt x="6656" y="1"/>
                  </a:lnTo>
                  <a:cubicBezTo>
                    <a:pt x="5572" y="1286"/>
                    <a:pt x="4453" y="2560"/>
                    <a:pt x="3405" y="3894"/>
                  </a:cubicBezTo>
                  <a:cubicBezTo>
                    <a:pt x="2477" y="5073"/>
                    <a:pt x="1131" y="6918"/>
                    <a:pt x="0" y="8311"/>
                  </a:cubicBezTo>
                  <a:cubicBezTo>
                    <a:pt x="1524" y="7025"/>
                    <a:pt x="2989" y="5656"/>
                    <a:pt x="4215" y="4073"/>
                  </a:cubicBezTo>
                  <a:cubicBezTo>
                    <a:pt x="5179" y="2810"/>
                    <a:pt x="5894" y="1394"/>
                    <a:pt x="6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23"/>
            <p:cNvSpPr/>
            <p:nvPr/>
          </p:nvSpPr>
          <p:spPr>
            <a:xfrm>
              <a:off x="6599925" y="3412750"/>
              <a:ext cx="199450" cy="291425"/>
            </a:xfrm>
            <a:custGeom>
              <a:rect b="b" l="l" r="r" t="t"/>
              <a:pathLst>
                <a:path extrusionOk="0" h="11657" w="7978">
                  <a:moveTo>
                    <a:pt x="7977" y="1"/>
                  </a:moveTo>
                  <a:lnTo>
                    <a:pt x="7394" y="858"/>
                  </a:lnTo>
                  <a:cubicBezTo>
                    <a:pt x="6013" y="2846"/>
                    <a:pt x="4668" y="4870"/>
                    <a:pt x="3310" y="6882"/>
                  </a:cubicBezTo>
                  <a:cubicBezTo>
                    <a:pt x="2262" y="8502"/>
                    <a:pt x="1191" y="10168"/>
                    <a:pt x="0" y="11657"/>
                  </a:cubicBezTo>
                  <a:cubicBezTo>
                    <a:pt x="1929" y="10026"/>
                    <a:pt x="3572" y="8061"/>
                    <a:pt x="4977" y="5954"/>
                  </a:cubicBezTo>
                  <a:cubicBezTo>
                    <a:pt x="6096" y="4251"/>
                    <a:pt x="6977" y="2406"/>
                    <a:pt x="7716" y="584"/>
                  </a:cubicBezTo>
                  <a:cubicBezTo>
                    <a:pt x="7799" y="405"/>
                    <a:pt x="7882" y="203"/>
                    <a:pt x="7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23"/>
            <p:cNvSpPr/>
            <p:nvPr/>
          </p:nvSpPr>
          <p:spPr>
            <a:xfrm>
              <a:off x="6677300" y="3540650"/>
              <a:ext cx="112125" cy="145675"/>
            </a:xfrm>
            <a:custGeom>
              <a:rect b="b" l="l" r="r" t="t"/>
              <a:pathLst>
                <a:path extrusionOk="0" h="5827" w="4485">
                  <a:moveTo>
                    <a:pt x="4480" y="0"/>
                  </a:moveTo>
                  <a:cubicBezTo>
                    <a:pt x="4470" y="0"/>
                    <a:pt x="4295" y="246"/>
                    <a:pt x="4251" y="290"/>
                  </a:cubicBezTo>
                  <a:cubicBezTo>
                    <a:pt x="3573" y="1171"/>
                    <a:pt x="2823" y="1993"/>
                    <a:pt x="2180" y="2897"/>
                  </a:cubicBezTo>
                  <a:cubicBezTo>
                    <a:pt x="1453" y="3933"/>
                    <a:pt x="787" y="4945"/>
                    <a:pt x="1" y="5826"/>
                  </a:cubicBezTo>
                  <a:cubicBezTo>
                    <a:pt x="989" y="5064"/>
                    <a:pt x="1906" y="4171"/>
                    <a:pt x="2644" y="3159"/>
                  </a:cubicBezTo>
                  <a:cubicBezTo>
                    <a:pt x="3347" y="2207"/>
                    <a:pt x="3882" y="1159"/>
                    <a:pt x="4418" y="111"/>
                  </a:cubicBezTo>
                  <a:cubicBezTo>
                    <a:pt x="4468" y="31"/>
                    <a:pt x="4484" y="0"/>
                    <a:pt x="44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23"/>
            <p:cNvSpPr/>
            <p:nvPr/>
          </p:nvSpPr>
          <p:spPr>
            <a:xfrm>
              <a:off x="6818100" y="3398475"/>
              <a:ext cx="267925" cy="483700"/>
            </a:xfrm>
            <a:custGeom>
              <a:rect b="b" l="l" r="r" t="t"/>
              <a:pathLst>
                <a:path extrusionOk="0" h="19348" w="10717">
                  <a:moveTo>
                    <a:pt x="10716" y="0"/>
                  </a:moveTo>
                  <a:lnTo>
                    <a:pt x="10716" y="0"/>
                  </a:lnTo>
                  <a:cubicBezTo>
                    <a:pt x="10538" y="488"/>
                    <a:pt x="10335" y="976"/>
                    <a:pt x="10121" y="1453"/>
                  </a:cubicBezTo>
                  <a:cubicBezTo>
                    <a:pt x="8811" y="4310"/>
                    <a:pt x="7942" y="6787"/>
                    <a:pt x="6347" y="9680"/>
                  </a:cubicBezTo>
                  <a:cubicBezTo>
                    <a:pt x="5501" y="11275"/>
                    <a:pt x="4465" y="12752"/>
                    <a:pt x="3477" y="14240"/>
                  </a:cubicBezTo>
                  <a:cubicBezTo>
                    <a:pt x="2322" y="15954"/>
                    <a:pt x="1227" y="17693"/>
                    <a:pt x="1" y="19348"/>
                  </a:cubicBezTo>
                  <a:cubicBezTo>
                    <a:pt x="3263" y="15990"/>
                    <a:pt x="6037" y="12144"/>
                    <a:pt x="8061" y="7942"/>
                  </a:cubicBezTo>
                  <a:cubicBezTo>
                    <a:pt x="9109" y="5727"/>
                    <a:pt x="9883" y="3381"/>
                    <a:pt x="10466" y="1000"/>
                  </a:cubicBezTo>
                  <a:cubicBezTo>
                    <a:pt x="10561" y="667"/>
                    <a:pt x="10645" y="310"/>
                    <a:pt x="10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23"/>
            <p:cNvSpPr/>
            <p:nvPr/>
          </p:nvSpPr>
          <p:spPr>
            <a:xfrm>
              <a:off x="6887150" y="3285350"/>
              <a:ext cx="69975" cy="227725"/>
            </a:xfrm>
            <a:custGeom>
              <a:rect b="b" l="l" r="r" t="t"/>
              <a:pathLst>
                <a:path extrusionOk="0" h="9109" w="2799">
                  <a:moveTo>
                    <a:pt x="2799" y="1"/>
                  </a:moveTo>
                  <a:cubicBezTo>
                    <a:pt x="2775" y="179"/>
                    <a:pt x="2751" y="358"/>
                    <a:pt x="2704" y="513"/>
                  </a:cubicBezTo>
                  <a:cubicBezTo>
                    <a:pt x="1930" y="3418"/>
                    <a:pt x="1013" y="6275"/>
                    <a:pt x="1" y="9109"/>
                  </a:cubicBezTo>
                  <a:cubicBezTo>
                    <a:pt x="1608" y="6502"/>
                    <a:pt x="2656" y="3513"/>
                    <a:pt x="2799" y="441"/>
                  </a:cubicBezTo>
                  <a:lnTo>
                    <a:pt x="27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23"/>
            <p:cNvSpPr/>
            <p:nvPr/>
          </p:nvSpPr>
          <p:spPr>
            <a:xfrm>
              <a:off x="6894900" y="3272250"/>
              <a:ext cx="23825" cy="116125"/>
            </a:xfrm>
            <a:custGeom>
              <a:rect b="b" l="l" r="r" t="t"/>
              <a:pathLst>
                <a:path extrusionOk="0" h="4645" w="953">
                  <a:moveTo>
                    <a:pt x="762" y="1"/>
                  </a:moveTo>
                  <a:lnTo>
                    <a:pt x="762" y="1"/>
                  </a:lnTo>
                  <a:cubicBezTo>
                    <a:pt x="620" y="846"/>
                    <a:pt x="381" y="1680"/>
                    <a:pt x="262" y="2549"/>
                  </a:cubicBezTo>
                  <a:cubicBezTo>
                    <a:pt x="203" y="2977"/>
                    <a:pt x="108" y="4037"/>
                    <a:pt x="0" y="4644"/>
                  </a:cubicBezTo>
                  <a:cubicBezTo>
                    <a:pt x="715" y="3216"/>
                    <a:pt x="953" y="1572"/>
                    <a:pt x="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23"/>
            <p:cNvSpPr/>
            <p:nvPr/>
          </p:nvSpPr>
          <p:spPr>
            <a:xfrm>
              <a:off x="6935075" y="3441025"/>
              <a:ext cx="212850" cy="404550"/>
            </a:xfrm>
            <a:custGeom>
              <a:rect b="b" l="l" r="r" t="t"/>
              <a:pathLst>
                <a:path extrusionOk="0" h="16182" w="8514">
                  <a:moveTo>
                    <a:pt x="8514" y="1"/>
                  </a:moveTo>
                  <a:lnTo>
                    <a:pt x="8514" y="1"/>
                  </a:lnTo>
                  <a:cubicBezTo>
                    <a:pt x="8335" y="405"/>
                    <a:pt x="8145" y="810"/>
                    <a:pt x="7966" y="1191"/>
                  </a:cubicBezTo>
                  <a:cubicBezTo>
                    <a:pt x="6382" y="4489"/>
                    <a:pt x="4882" y="7799"/>
                    <a:pt x="3144" y="11014"/>
                  </a:cubicBezTo>
                  <a:cubicBezTo>
                    <a:pt x="2191" y="12800"/>
                    <a:pt x="1037" y="14467"/>
                    <a:pt x="1" y="16181"/>
                  </a:cubicBezTo>
                  <a:cubicBezTo>
                    <a:pt x="1358" y="14562"/>
                    <a:pt x="2727" y="12943"/>
                    <a:pt x="3799" y="11121"/>
                  </a:cubicBezTo>
                  <a:cubicBezTo>
                    <a:pt x="5668" y="7918"/>
                    <a:pt x="7228" y="4513"/>
                    <a:pt x="8264" y="953"/>
                  </a:cubicBezTo>
                  <a:cubicBezTo>
                    <a:pt x="8347" y="644"/>
                    <a:pt x="8442" y="322"/>
                    <a:pt x="8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23"/>
            <p:cNvSpPr/>
            <p:nvPr/>
          </p:nvSpPr>
          <p:spPr>
            <a:xfrm>
              <a:off x="7024675" y="3417225"/>
              <a:ext cx="197375" cy="417625"/>
            </a:xfrm>
            <a:custGeom>
              <a:rect b="b" l="l" r="r" t="t"/>
              <a:pathLst>
                <a:path extrusionOk="0" h="16705" w="7895">
                  <a:moveTo>
                    <a:pt x="7894" y="0"/>
                  </a:moveTo>
                  <a:lnTo>
                    <a:pt x="7894" y="0"/>
                  </a:lnTo>
                  <a:cubicBezTo>
                    <a:pt x="7740" y="417"/>
                    <a:pt x="7597" y="834"/>
                    <a:pt x="7430" y="1238"/>
                  </a:cubicBezTo>
                  <a:cubicBezTo>
                    <a:pt x="6478" y="3512"/>
                    <a:pt x="5477" y="6096"/>
                    <a:pt x="4775" y="7703"/>
                  </a:cubicBezTo>
                  <a:cubicBezTo>
                    <a:pt x="3382" y="10799"/>
                    <a:pt x="1882" y="13847"/>
                    <a:pt x="1" y="16705"/>
                  </a:cubicBezTo>
                  <a:cubicBezTo>
                    <a:pt x="2739" y="13788"/>
                    <a:pt x="4680" y="10228"/>
                    <a:pt x="6132" y="6537"/>
                  </a:cubicBezTo>
                  <a:cubicBezTo>
                    <a:pt x="6835" y="4691"/>
                    <a:pt x="7263" y="2762"/>
                    <a:pt x="7716" y="822"/>
                  </a:cubicBezTo>
                  <a:cubicBezTo>
                    <a:pt x="7775" y="560"/>
                    <a:pt x="7847" y="274"/>
                    <a:pt x="78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23"/>
            <p:cNvSpPr/>
            <p:nvPr/>
          </p:nvSpPr>
          <p:spPr>
            <a:xfrm>
              <a:off x="7110400" y="3369300"/>
              <a:ext cx="200350" cy="481625"/>
            </a:xfrm>
            <a:custGeom>
              <a:rect b="b" l="l" r="r" t="t"/>
              <a:pathLst>
                <a:path extrusionOk="0" h="19265" w="8014">
                  <a:moveTo>
                    <a:pt x="8013" y="0"/>
                  </a:moveTo>
                  <a:cubicBezTo>
                    <a:pt x="7882" y="512"/>
                    <a:pt x="7716" y="988"/>
                    <a:pt x="7561" y="1477"/>
                  </a:cubicBezTo>
                  <a:cubicBezTo>
                    <a:pt x="6632" y="4120"/>
                    <a:pt x="5799" y="6799"/>
                    <a:pt x="4727" y="9406"/>
                  </a:cubicBezTo>
                  <a:cubicBezTo>
                    <a:pt x="3418" y="12454"/>
                    <a:pt x="1691" y="16074"/>
                    <a:pt x="1" y="19265"/>
                  </a:cubicBezTo>
                  <a:cubicBezTo>
                    <a:pt x="2739" y="15669"/>
                    <a:pt x="4727" y="11585"/>
                    <a:pt x="6192" y="7323"/>
                  </a:cubicBezTo>
                  <a:cubicBezTo>
                    <a:pt x="6882" y="5251"/>
                    <a:pt x="7347" y="3108"/>
                    <a:pt x="7811" y="977"/>
                  </a:cubicBezTo>
                  <a:cubicBezTo>
                    <a:pt x="7882" y="655"/>
                    <a:pt x="7942" y="310"/>
                    <a:pt x="8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23"/>
            <p:cNvSpPr/>
            <p:nvPr/>
          </p:nvSpPr>
          <p:spPr>
            <a:xfrm>
              <a:off x="7183325" y="3448175"/>
              <a:ext cx="175950" cy="465250"/>
            </a:xfrm>
            <a:custGeom>
              <a:rect b="b" l="l" r="r" t="t"/>
              <a:pathLst>
                <a:path extrusionOk="0" h="18610" w="7038">
                  <a:moveTo>
                    <a:pt x="7037" y="0"/>
                  </a:moveTo>
                  <a:cubicBezTo>
                    <a:pt x="6918" y="477"/>
                    <a:pt x="6763" y="941"/>
                    <a:pt x="6620" y="1417"/>
                  </a:cubicBezTo>
                  <a:cubicBezTo>
                    <a:pt x="6216" y="2679"/>
                    <a:pt x="5799" y="3929"/>
                    <a:pt x="5418" y="5192"/>
                  </a:cubicBezTo>
                  <a:cubicBezTo>
                    <a:pt x="5037" y="6418"/>
                    <a:pt x="4715" y="7656"/>
                    <a:pt x="4287" y="8859"/>
                  </a:cubicBezTo>
                  <a:cubicBezTo>
                    <a:pt x="3751" y="10418"/>
                    <a:pt x="3001" y="12097"/>
                    <a:pt x="2644" y="12931"/>
                  </a:cubicBezTo>
                  <a:cubicBezTo>
                    <a:pt x="1917" y="14645"/>
                    <a:pt x="989" y="16717"/>
                    <a:pt x="1" y="18610"/>
                  </a:cubicBezTo>
                  <a:cubicBezTo>
                    <a:pt x="2572" y="15193"/>
                    <a:pt x="4477" y="11323"/>
                    <a:pt x="5680" y="7239"/>
                  </a:cubicBezTo>
                  <a:cubicBezTo>
                    <a:pt x="6251" y="5168"/>
                    <a:pt x="6585" y="3036"/>
                    <a:pt x="6906" y="905"/>
                  </a:cubicBezTo>
                  <a:cubicBezTo>
                    <a:pt x="6942" y="608"/>
                    <a:pt x="6990" y="298"/>
                    <a:pt x="7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23"/>
            <p:cNvSpPr/>
            <p:nvPr/>
          </p:nvSpPr>
          <p:spPr>
            <a:xfrm>
              <a:off x="7255350" y="3677375"/>
              <a:ext cx="111650" cy="297075"/>
            </a:xfrm>
            <a:custGeom>
              <a:rect b="b" l="l" r="r" t="t"/>
              <a:pathLst>
                <a:path extrusionOk="0" h="11883" w="4466">
                  <a:moveTo>
                    <a:pt x="4466" y="0"/>
                  </a:moveTo>
                  <a:cubicBezTo>
                    <a:pt x="4382" y="298"/>
                    <a:pt x="4287" y="584"/>
                    <a:pt x="4204" y="869"/>
                  </a:cubicBezTo>
                  <a:cubicBezTo>
                    <a:pt x="3608" y="2572"/>
                    <a:pt x="3013" y="3941"/>
                    <a:pt x="2394" y="5691"/>
                  </a:cubicBezTo>
                  <a:cubicBezTo>
                    <a:pt x="1644" y="7799"/>
                    <a:pt x="941" y="9918"/>
                    <a:pt x="1" y="11883"/>
                  </a:cubicBezTo>
                  <a:cubicBezTo>
                    <a:pt x="2454" y="8561"/>
                    <a:pt x="3858" y="4691"/>
                    <a:pt x="4382" y="607"/>
                  </a:cubicBezTo>
                  <a:cubicBezTo>
                    <a:pt x="4406" y="405"/>
                    <a:pt x="4442" y="191"/>
                    <a:pt x="4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23"/>
            <p:cNvSpPr/>
            <p:nvPr/>
          </p:nvSpPr>
          <p:spPr>
            <a:xfrm>
              <a:off x="7311325" y="3920250"/>
              <a:ext cx="66100" cy="149750"/>
            </a:xfrm>
            <a:custGeom>
              <a:rect b="b" l="l" r="r" t="t"/>
              <a:pathLst>
                <a:path extrusionOk="0" h="5990" w="2644">
                  <a:moveTo>
                    <a:pt x="2643" y="1"/>
                  </a:moveTo>
                  <a:cubicBezTo>
                    <a:pt x="2620" y="108"/>
                    <a:pt x="2584" y="203"/>
                    <a:pt x="2560" y="298"/>
                  </a:cubicBezTo>
                  <a:cubicBezTo>
                    <a:pt x="2274" y="1191"/>
                    <a:pt x="1858" y="1941"/>
                    <a:pt x="1405" y="2822"/>
                  </a:cubicBezTo>
                  <a:cubicBezTo>
                    <a:pt x="869" y="3965"/>
                    <a:pt x="560" y="4763"/>
                    <a:pt x="0" y="5990"/>
                  </a:cubicBezTo>
                  <a:cubicBezTo>
                    <a:pt x="1310" y="4346"/>
                    <a:pt x="2465" y="2406"/>
                    <a:pt x="2632" y="239"/>
                  </a:cubicBezTo>
                  <a:cubicBezTo>
                    <a:pt x="2643" y="167"/>
                    <a:pt x="2643" y="96"/>
                    <a:pt x="26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23"/>
            <p:cNvSpPr/>
            <p:nvPr/>
          </p:nvSpPr>
          <p:spPr>
            <a:xfrm>
              <a:off x="7339600" y="4120575"/>
              <a:ext cx="19975" cy="53900"/>
            </a:xfrm>
            <a:custGeom>
              <a:rect b="b" l="l" r="r" t="t"/>
              <a:pathLst>
                <a:path extrusionOk="0" h="2156" w="799">
                  <a:moveTo>
                    <a:pt x="798" y="1"/>
                  </a:moveTo>
                  <a:cubicBezTo>
                    <a:pt x="477" y="679"/>
                    <a:pt x="191" y="1394"/>
                    <a:pt x="0" y="2156"/>
                  </a:cubicBezTo>
                  <a:cubicBezTo>
                    <a:pt x="358" y="1477"/>
                    <a:pt x="619" y="739"/>
                    <a:pt x="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23"/>
            <p:cNvSpPr/>
            <p:nvPr/>
          </p:nvSpPr>
          <p:spPr>
            <a:xfrm>
              <a:off x="7323825" y="3036825"/>
              <a:ext cx="47950" cy="297975"/>
            </a:xfrm>
            <a:custGeom>
              <a:rect b="b" l="l" r="r" t="t"/>
              <a:pathLst>
                <a:path extrusionOk="0" h="11919" w="1918">
                  <a:moveTo>
                    <a:pt x="1500" y="0"/>
                  </a:moveTo>
                  <a:cubicBezTo>
                    <a:pt x="1465" y="274"/>
                    <a:pt x="1441" y="572"/>
                    <a:pt x="1417" y="893"/>
                  </a:cubicBezTo>
                  <a:cubicBezTo>
                    <a:pt x="1262" y="2857"/>
                    <a:pt x="1024" y="4798"/>
                    <a:pt x="810" y="6763"/>
                  </a:cubicBezTo>
                  <a:cubicBezTo>
                    <a:pt x="584" y="8596"/>
                    <a:pt x="465" y="10096"/>
                    <a:pt x="0" y="11918"/>
                  </a:cubicBezTo>
                  <a:cubicBezTo>
                    <a:pt x="941" y="10025"/>
                    <a:pt x="1477" y="7953"/>
                    <a:pt x="1727" y="5870"/>
                  </a:cubicBezTo>
                  <a:cubicBezTo>
                    <a:pt x="1917" y="4108"/>
                    <a:pt x="1822" y="2322"/>
                    <a:pt x="1584" y="560"/>
                  </a:cubicBezTo>
                  <a:cubicBezTo>
                    <a:pt x="1548" y="369"/>
                    <a:pt x="1536" y="191"/>
                    <a:pt x="1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23"/>
            <p:cNvSpPr/>
            <p:nvPr/>
          </p:nvSpPr>
          <p:spPr>
            <a:xfrm>
              <a:off x="7371750" y="3346675"/>
              <a:ext cx="8650" cy="41400"/>
            </a:xfrm>
            <a:custGeom>
              <a:rect b="b" l="l" r="r" t="t"/>
              <a:pathLst>
                <a:path extrusionOk="0" h="1656" w="346">
                  <a:moveTo>
                    <a:pt x="345" y="0"/>
                  </a:moveTo>
                  <a:cubicBezTo>
                    <a:pt x="167" y="536"/>
                    <a:pt x="48" y="1084"/>
                    <a:pt x="0" y="1655"/>
                  </a:cubicBezTo>
                  <a:cubicBezTo>
                    <a:pt x="203" y="1120"/>
                    <a:pt x="322" y="560"/>
                    <a:pt x="3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23"/>
            <p:cNvSpPr/>
            <p:nvPr/>
          </p:nvSpPr>
          <p:spPr>
            <a:xfrm>
              <a:off x="7133025" y="3182950"/>
              <a:ext cx="25325" cy="105700"/>
            </a:xfrm>
            <a:custGeom>
              <a:rect b="b" l="l" r="r" t="t"/>
              <a:pathLst>
                <a:path extrusionOk="0" h="4228" w="1013">
                  <a:moveTo>
                    <a:pt x="917" y="1"/>
                  </a:moveTo>
                  <a:cubicBezTo>
                    <a:pt x="655" y="763"/>
                    <a:pt x="369" y="1727"/>
                    <a:pt x="239" y="2585"/>
                  </a:cubicBezTo>
                  <a:cubicBezTo>
                    <a:pt x="131" y="3239"/>
                    <a:pt x="108" y="3525"/>
                    <a:pt x="0" y="4228"/>
                  </a:cubicBezTo>
                  <a:cubicBezTo>
                    <a:pt x="679" y="2930"/>
                    <a:pt x="1012" y="1454"/>
                    <a:pt x="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23"/>
            <p:cNvSpPr/>
            <p:nvPr/>
          </p:nvSpPr>
          <p:spPr>
            <a:xfrm>
              <a:off x="7057725" y="3183250"/>
              <a:ext cx="16975" cy="73250"/>
            </a:xfrm>
            <a:custGeom>
              <a:rect b="b" l="l" r="r" t="t"/>
              <a:pathLst>
                <a:path extrusionOk="0" h="2930" w="679">
                  <a:moveTo>
                    <a:pt x="619" y="1"/>
                  </a:moveTo>
                  <a:lnTo>
                    <a:pt x="619" y="1"/>
                  </a:lnTo>
                  <a:cubicBezTo>
                    <a:pt x="274" y="846"/>
                    <a:pt x="60" y="1965"/>
                    <a:pt x="0" y="2930"/>
                  </a:cubicBezTo>
                  <a:cubicBezTo>
                    <a:pt x="453" y="2025"/>
                    <a:pt x="679" y="1013"/>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23"/>
            <p:cNvSpPr/>
            <p:nvPr/>
          </p:nvSpPr>
          <p:spPr>
            <a:xfrm>
              <a:off x="7012475" y="3150225"/>
              <a:ext cx="5975" cy="44975"/>
            </a:xfrm>
            <a:custGeom>
              <a:rect b="b" l="l" r="r" t="t"/>
              <a:pathLst>
                <a:path extrusionOk="0" h="1799" w="239">
                  <a:moveTo>
                    <a:pt x="48" y="0"/>
                  </a:moveTo>
                  <a:lnTo>
                    <a:pt x="48" y="0"/>
                  </a:lnTo>
                  <a:cubicBezTo>
                    <a:pt x="12" y="596"/>
                    <a:pt x="0" y="1203"/>
                    <a:pt x="119" y="1798"/>
                  </a:cubicBezTo>
                  <a:cubicBezTo>
                    <a:pt x="227" y="1203"/>
                    <a:pt x="238" y="584"/>
                    <a:pt x="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23"/>
            <p:cNvSpPr/>
            <p:nvPr/>
          </p:nvSpPr>
          <p:spPr>
            <a:xfrm>
              <a:off x="4865175" y="4261975"/>
              <a:ext cx="601300" cy="70975"/>
            </a:xfrm>
            <a:custGeom>
              <a:rect b="b" l="l" r="r" t="t"/>
              <a:pathLst>
                <a:path extrusionOk="0" h="2839" w="24052">
                  <a:moveTo>
                    <a:pt x="24051" y="0"/>
                  </a:moveTo>
                  <a:lnTo>
                    <a:pt x="24051" y="0"/>
                  </a:lnTo>
                  <a:cubicBezTo>
                    <a:pt x="24049" y="1"/>
                    <a:pt x="24047" y="2"/>
                    <a:pt x="24045" y="3"/>
                  </a:cubicBezTo>
                  <a:lnTo>
                    <a:pt x="24045" y="3"/>
                  </a:lnTo>
                  <a:cubicBezTo>
                    <a:pt x="24047" y="2"/>
                    <a:pt x="24049" y="1"/>
                    <a:pt x="24051" y="0"/>
                  </a:cubicBezTo>
                  <a:close/>
                  <a:moveTo>
                    <a:pt x="24045" y="3"/>
                  </a:moveTo>
                  <a:lnTo>
                    <a:pt x="24045" y="3"/>
                  </a:lnTo>
                  <a:cubicBezTo>
                    <a:pt x="24022" y="14"/>
                    <a:pt x="23990" y="24"/>
                    <a:pt x="23968" y="24"/>
                  </a:cubicBezTo>
                  <a:cubicBezTo>
                    <a:pt x="23158" y="298"/>
                    <a:pt x="22337" y="488"/>
                    <a:pt x="21515" y="702"/>
                  </a:cubicBezTo>
                  <a:cubicBezTo>
                    <a:pt x="17975" y="1667"/>
                    <a:pt x="14795" y="2143"/>
                    <a:pt x="11149" y="2143"/>
                  </a:cubicBezTo>
                  <a:cubicBezTo>
                    <a:pt x="11104" y="2143"/>
                    <a:pt x="11059" y="2143"/>
                    <a:pt x="11014" y="2143"/>
                  </a:cubicBezTo>
                  <a:cubicBezTo>
                    <a:pt x="7906" y="2063"/>
                    <a:pt x="4814" y="1617"/>
                    <a:pt x="1711" y="1617"/>
                  </a:cubicBezTo>
                  <a:cubicBezTo>
                    <a:pt x="1142" y="1617"/>
                    <a:pt x="571" y="1632"/>
                    <a:pt x="1" y="1667"/>
                  </a:cubicBezTo>
                  <a:cubicBezTo>
                    <a:pt x="3715" y="2012"/>
                    <a:pt x="5418" y="2441"/>
                    <a:pt x="9097" y="2738"/>
                  </a:cubicBezTo>
                  <a:cubicBezTo>
                    <a:pt x="9940" y="2806"/>
                    <a:pt x="10788" y="2838"/>
                    <a:pt x="11636" y="2838"/>
                  </a:cubicBezTo>
                  <a:cubicBezTo>
                    <a:pt x="13314" y="2838"/>
                    <a:pt x="14997" y="2714"/>
                    <a:pt x="16658" y="2500"/>
                  </a:cubicBezTo>
                  <a:cubicBezTo>
                    <a:pt x="18574" y="2215"/>
                    <a:pt x="20479" y="1595"/>
                    <a:pt x="22230" y="833"/>
                  </a:cubicBezTo>
                  <a:cubicBezTo>
                    <a:pt x="22847" y="561"/>
                    <a:pt x="23452" y="288"/>
                    <a:pt x="24045" y="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23"/>
            <p:cNvSpPr/>
            <p:nvPr/>
          </p:nvSpPr>
          <p:spPr>
            <a:xfrm>
              <a:off x="5054775" y="4255425"/>
              <a:ext cx="324175" cy="38125"/>
            </a:xfrm>
            <a:custGeom>
              <a:rect b="b" l="l" r="r" t="t"/>
              <a:pathLst>
                <a:path extrusionOk="0" h="1525" w="12967">
                  <a:moveTo>
                    <a:pt x="12967" y="0"/>
                  </a:moveTo>
                  <a:lnTo>
                    <a:pt x="12967" y="0"/>
                  </a:lnTo>
                  <a:cubicBezTo>
                    <a:pt x="11800" y="322"/>
                    <a:pt x="10669" y="333"/>
                    <a:pt x="9443" y="464"/>
                  </a:cubicBezTo>
                  <a:cubicBezTo>
                    <a:pt x="6597" y="726"/>
                    <a:pt x="3763" y="857"/>
                    <a:pt x="930" y="1179"/>
                  </a:cubicBezTo>
                  <a:cubicBezTo>
                    <a:pt x="620" y="1215"/>
                    <a:pt x="322" y="1250"/>
                    <a:pt x="1" y="1274"/>
                  </a:cubicBezTo>
                  <a:cubicBezTo>
                    <a:pt x="215" y="1286"/>
                    <a:pt x="418" y="1310"/>
                    <a:pt x="632" y="1334"/>
                  </a:cubicBezTo>
                  <a:cubicBezTo>
                    <a:pt x="1879" y="1448"/>
                    <a:pt x="3132" y="1524"/>
                    <a:pt x="4383" y="1524"/>
                  </a:cubicBezTo>
                  <a:cubicBezTo>
                    <a:pt x="5986" y="1524"/>
                    <a:pt x="7585" y="1399"/>
                    <a:pt x="9157" y="1072"/>
                  </a:cubicBezTo>
                  <a:cubicBezTo>
                    <a:pt x="10443" y="798"/>
                    <a:pt x="11764" y="560"/>
                    <a:pt x="129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23"/>
            <p:cNvSpPr/>
            <p:nvPr/>
          </p:nvSpPr>
          <p:spPr>
            <a:xfrm>
              <a:off x="5709925" y="4211350"/>
              <a:ext cx="174750" cy="501300"/>
            </a:xfrm>
            <a:custGeom>
              <a:rect b="b" l="l" r="r" t="t"/>
              <a:pathLst>
                <a:path extrusionOk="0" h="20052" w="6990">
                  <a:moveTo>
                    <a:pt x="6990" y="1"/>
                  </a:moveTo>
                  <a:cubicBezTo>
                    <a:pt x="5454" y="346"/>
                    <a:pt x="4192" y="1418"/>
                    <a:pt x="3180" y="2549"/>
                  </a:cubicBezTo>
                  <a:cubicBezTo>
                    <a:pt x="358" y="6002"/>
                    <a:pt x="1" y="12252"/>
                    <a:pt x="2322" y="16122"/>
                  </a:cubicBezTo>
                  <a:cubicBezTo>
                    <a:pt x="3180" y="17444"/>
                    <a:pt x="4204" y="18575"/>
                    <a:pt x="5311" y="19765"/>
                  </a:cubicBezTo>
                  <a:cubicBezTo>
                    <a:pt x="5394" y="19872"/>
                    <a:pt x="5501" y="19968"/>
                    <a:pt x="5597" y="20051"/>
                  </a:cubicBezTo>
                  <a:cubicBezTo>
                    <a:pt x="5549" y="19980"/>
                    <a:pt x="5501" y="19944"/>
                    <a:pt x="5477" y="19884"/>
                  </a:cubicBezTo>
                  <a:cubicBezTo>
                    <a:pt x="4823" y="19015"/>
                    <a:pt x="4239" y="18098"/>
                    <a:pt x="3692" y="17170"/>
                  </a:cubicBezTo>
                  <a:cubicBezTo>
                    <a:pt x="3049" y="16098"/>
                    <a:pt x="2656" y="15360"/>
                    <a:pt x="2322" y="14253"/>
                  </a:cubicBezTo>
                  <a:cubicBezTo>
                    <a:pt x="1263" y="10979"/>
                    <a:pt x="1286" y="7990"/>
                    <a:pt x="2632" y="4787"/>
                  </a:cubicBezTo>
                  <a:cubicBezTo>
                    <a:pt x="2715" y="4597"/>
                    <a:pt x="2680" y="4668"/>
                    <a:pt x="2810" y="4406"/>
                  </a:cubicBezTo>
                  <a:cubicBezTo>
                    <a:pt x="3049" y="3918"/>
                    <a:pt x="3311" y="3442"/>
                    <a:pt x="3632" y="2978"/>
                  </a:cubicBezTo>
                  <a:cubicBezTo>
                    <a:pt x="3942" y="2525"/>
                    <a:pt x="4049" y="2406"/>
                    <a:pt x="4525" y="1870"/>
                  </a:cubicBezTo>
                  <a:cubicBezTo>
                    <a:pt x="5263" y="1084"/>
                    <a:pt x="5978" y="406"/>
                    <a:pt x="6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23"/>
            <p:cNvSpPr/>
            <p:nvPr/>
          </p:nvSpPr>
          <p:spPr>
            <a:xfrm>
              <a:off x="5776000" y="4270000"/>
              <a:ext cx="99150" cy="415250"/>
            </a:xfrm>
            <a:custGeom>
              <a:rect b="b" l="l" r="r" t="t"/>
              <a:pathLst>
                <a:path extrusionOk="0" h="16610" w="3966">
                  <a:moveTo>
                    <a:pt x="3823" y="0"/>
                  </a:moveTo>
                  <a:lnTo>
                    <a:pt x="3823" y="0"/>
                  </a:lnTo>
                  <a:cubicBezTo>
                    <a:pt x="3811" y="0"/>
                    <a:pt x="3787" y="36"/>
                    <a:pt x="3751" y="60"/>
                  </a:cubicBezTo>
                  <a:cubicBezTo>
                    <a:pt x="3073" y="632"/>
                    <a:pt x="2442" y="1274"/>
                    <a:pt x="1918" y="1989"/>
                  </a:cubicBezTo>
                  <a:cubicBezTo>
                    <a:pt x="668" y="3632"/>
                    <a:pt x="1" y="5704"/>
                    <a:pt x="60" y="7775"/>
                  </a:cubicBezTo>
                  <a:cubicBezTo>
                    <a:pt x="227" y="11049"/>
                    <a:pt x="1644" y="14276"/>
                    <a:pt x="3966" y="16610"/>
                  </a:cubicBezTo>
                  <a:cubicBezTo>
                    <a:pt x="2501" y="14681"/>
                    <a:pt x="1727" y="12657"/>
                    <a:pt x="1239" y="10299"/>
                  </a:cubicBezTo>
                  <a:cubicBezTo>
                    <a:pt x="596" y="7728"/>
                    <a:pt x="941" y="5263"/>
                    <a:pt x="2001" y="2965"/>
                  </a:cubicBezTo>
                  <a:cubicBezTo>
                    <a:pt x="2453" y="1989"/>
                    <a:pt x="3037" y="1060"/>
                    <a:pt x="3680" y="203"/>
                  </a:cubicBezTo>
                  <a:cubicBezTo>
                    <a:pt x="3727" y="143"/>
                    <a:pt x="3787" y="60"/>
                    <a:pt x="38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23"/>
            <p:cNvSpPr/>
            <p:nvPr/>
          </p:nvSpPr>
          <p:spPr>
            <a:xfrm>
              <a:off x="5391725" y="4202725"/>
              <a:ext cx="251850" cy="250050"/>
            </a:xfrm>
            <a:custGeom>
              <a:rect b="b" l="l" r="r" t="t"/>
              <a:pathLst>
                <a:path extrusionOk="0" h="10002" w="10074">
                  <a:moveTo>
                    <a:pt x="10074" y="1"/>
                  </a:moveTo>
                  <a:lnTo>
                    <a:pt x="10074" y="1"/>
                  </a:lnTo>
                  <a:cubicBezTo>
                    <a:pt x="8002" y="3739"/>
                    <a:pt x="5728" y="7156"/>
                    <a:pt x="2013" y="9157"/>
                  </a:cubicBezTo>
                  <a:cubicBezTo>
                    <a:pt x="1430" y="9466"/>
                    <a:pt x="953" y="9657"/>
                    <a:pt x="322" y="9883"/>
                  </a:cubicBezTo>
                  <a:cubicBezTo>
                    <a:pt x="227" y="9930"/>
                    <a:pt x="120" y="9954"/>
                    <a:pt x="1" y="10002"/>
                  </a:cubicBezTo>
                  <a:cubicBezTo>
                    <a:pt x="560" y="9907"/>
                    <a:pt x="1120" y="9811"/>
                    <a:pt x="1668" y="9645"/>
                  </a:cubicBezTo>
                  <a:cubicBezTo>
                    <a:pt x="3763" y="8990"/>
                    <a:pt x="5680" y="7716"/>
                    <a:pt x="7026" y="5954"/>
                  </a:cubicBezTo>
                  <a:cubicBezTo>
                    <a:pt x="8359" y="4156"/>
                    <a:pt x="9276" y="2072"/>
                    <a:pt x="10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23"/>
            <p:cNvSpPr/>
            <p:nvPr/>
          </p:nvSpPr>
          <p:spPr>
            <a:xfrm>
              <a:off x="5441150" y="4300650"/>
              <a:ext cx="187250" cy="172975"/>
            </a:xfrm>
            <a:custGeom>
              <a:rect b="b" l="l" r="r" t="t"/>
              <a:pathLst>
                <a:path extrusionOk="0" h="6919" w="7490">
                  <a:moveTo>
                    <a:pt x="7489" y="1"/>
                  </a:moveTo>
                  <a:lnTo>
                    <a:pt x="7489" y="1"/>
                  </a:lnTo>
                  <a:cubicBezTo>
                    <a:pt x="5834" y="2906"/>
                    <a:pt x="3667" y="4716"/>
                    <a:pt x="953" y="6371"/>
                  </a:cubicBezTo>
                  <a:cubicBezTo>
                    <a:pt x="643" y="6561"/>
                    <a:pt x="310" y="6740"/>
                    <a:pt x="0" y="6918"/>
                  </a:cubicBezTo>
                  <a:cubicBezTo>
                    <a:pt x="250" y="6859"/>
                    <a:pt x="512" y="6799"/>
                    <a:pt x="750" y="6728"/>
                  </a:cubicBezTo>
                  <a:cubicBezTo>
                    <a:pt x="2143" y="6311"/>
                    <a:pt x="3489" y="5621"/>
                    <a:pt x="4584" y="4692"/>
                  </a:cubicBezTo>
                  <a:cubicBezTo>
                    <a:pt x="5965" y="3442"/>
                    <a:pt x="6965" y="1787"/>
                    <a:pt x="7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23"/>
            <p:cNvSpPr/>
            <p:nvPr/>
          </p:nvSpPr>
          <p:spPr>
            <a:xfrm>
              <a:off x="5482825" y="4408100"/>
              <a:ext cx="108075" cy="89025"/>
            </a:xfrm>
            <a:custGeom>
              <a:rect b="b" l="l" r="r" t="t"/>
              <a:pathLst>
                <a:path extrusionOk="0" h="3561" w="4323">
                  <a:moveTo>
                    <a:pt x="4322" y="1"/>
                  </a:moveTo>
                  <a:lnTo>
                    <a:pt x="4322" y="1"/>
                  </a:lnTo>
                  <a:cubicBezTo>
                    <a:pt x="3786" y="644"/>
                    <a:pt x="3131" y="1168"/>
                    <a:pt x="2477" y="1680"/>
                  </a:cubicBezTo>
                  <a:cubicBezTo>
                    <a:pt x="1941" y="2132"/>
                    <a:pt x="1405" y="2489"/>
                    <a:pt x="572" y="3132"/>
                  </a:cubicBezTo>
                  <a:cubicBezTo>
                    <a:pt x="369" y="3287"/>
                    <a:pt x="214" y="3406"/>
                    <a:pt x="0" y="3561"/>
                  </a:cubicBezTo>
                  <a:cubicBezTo>
                    <a:pt x="72" y="3525"/>
                    <a:pt x="167" y="3501"/>
                    <a:pt x="238" y="3466"/>
                  </a:cubicBezTo>
                  <a:cubicBezTo>
                    <a:pt x="2143" y="2847"/>
                    <a:pt x="3489" y="1846"/>
                    <a:pt x="4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23"/>
            <p:cNvSpPr/>
            <p:nvPr/>
          </p:nvSpPr>
          <p:spPr>
            <a:xfrm>
              <a:off x="5524200" y="4467650"/>
              <a:ext cx="57175" cy="52100"/>
            </a:xfrm>
            <a:custGeom>
              <a:rect b="b" l="l" r="r" t="t"/>
              <a:pathLst>
                <a:path extrusionOk="0" h="2084" w="2287">
                  <a:moveTo>
                    <a:pt x="2286" y="0"/>
                  </a:moveTo>
                  <a:lnTo>
                    <a:pt x="2286" y="0"/>
                  </a:lnTo>
                  <a:cubicBezTo>
                    <a:pt x="1977" y="346"/>
                    <a:pt x="1619" y="596"/>
                    <a:pt x="1381" y="774"/>
                  </a:cubicBezTo>
                  <a:cubicBezTo>
                    <a:pt x="857" y="1167"/>
                    <a:pt x="441" y="1643"/>
                    <a:pt x="0" y="2084"/>
                  </a:cubicBezTo>
                  <a:cubicBezTo>
                    <a:pt x="905" y="1596"/>
                    <a:pt x="1869" y="988"/>
                    <a:pt x="22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23"/>
            <p:cNvSpPr/>
            <p:nvPr/>
          </p:nvSpPr>
          <p:spPr>
            <a:xfrm>
              <a:off x="5086625" y="4392325"/>
              <a:ext cx="450100" cy="463475"/>
            </a:xfrm>
            <a:custGeom>
              <a:rect b="b" l="l" r="r" t="t"/>
              <a:pathLst>
                <a:path extrusionOk="0" h="18539" w="18004">
                  <a:moveTo>
                    <a:pt x="1" y="1"/>
                  </a:moveTo>
                  <a:cubicBezTo>
                    <a:pt x="144" y="84"/>
                    <a:pt x="287" y="144"/>
                    <a:pt x="430" y="215"/>
                  </a:cubicBezTo>
                  <a:cubicBezTo>
                    <a:pt x="3525" y="1704"/>
                    <a:pt x="6633" y="3204"/>
                    <a:pt x="9526" y="5085"/>
                  </a:cubicBezTo>
                  <a:cubicBezTo>
                    <a:pt x="14193" y="8181"/>
                    <a:pt x="17884" y="12479"/>
                    <a:pt x="17527" y="18539"/>
                  </a:cubicBezTo>
                  <a:cubicBezTo>
                    <a:pt x="18003" y="16527"/>
                    <a:pt x="17801" y="14372"/>
                    <a:pt x="17098" y="12431"/>
                  </a:cubicBezTo>
                  <a:cubicBezTo>
                    <a:pt x="16563" y="11038"/>
                    <a:pt x="15693" y="9776"/>
                    <a:pt x="14741" y="8609"/>
                  </a:cubicBezTo>
                  <a:cubicBezTo>
                    <a:pt x="12407" y="5811"/>
                    <a:pt x="9419" y="3537"/>
                    <a:pt x="6109" y="1954"/>
                  </a:cubicBezTo>
                  <a:cubicBezTo>
                    <a:pt x="5216" y="1537"/>
                    <a:pt x="4525" y="1251"/>
                    <a:pt x="3394" y="918"/>
                  </a:cubicBezTo>
                  <a:cubicBezTo>
                    <a:pt x="2275" y="584"/>
                    <a:pt x="1132" y="34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23"/>
            <p:cNvSpPr/>
            <p:nvPr/>
          </p:nvSpPr>
          <p:spPr>
            <a:xfrm>
              <a:off x="5142900" y="4437275"/>
              <a:ext cx="354225" cy="407225"/>
            </a:xfrm>
            <a:custGeom>
              <a:rect b="b" l="l" r="r" t="t"/>
              <a:pathLst>
                <a:path extrusionOk="0" h="16289" w="14169">
                  <a:moveTo>
                    <a:pt x="0" y="1"/>
                  </a:moveTo>
                  <a:lnTo>
                    <a:pt x="0" y="1"/>
                  </a:lnTo>
                  <a:cubicBezTo>
                    <a:pt x="1679" y="894"/>
                    <a:pt x="3239" y="2001"/>
                    <a:pt x="4775" y="3168"/>
                  </a:cubicBezTo>
                  <a:cubicBezTo>
                    <a:pt x="6096" y="4180"/>
                    <a:pt x="7418" y="5180"/>
                    <a:pt x="8882" y="6609"/>
                  </a:cubicBezTo>
                  <a:cubicBezTo>
                    <a:pt x="10025" y="7752"/>
                    <a:pt x="10632" y="8669"/>
                    <a:pt x="11514" y="10026"/>
                  </a:cubicBezTo>
                  <a:cubicBezTo>
                    <a:pt x="12037" y="10871"/>
                    <a:pt x="12835" y="12276"/>
                    <a:pt x="13121" y="12919"/>
                  </a:cubicBezTo>
                  <a:cubicBezTo>
                    <a:pt x="13550" y="14014"/>
                    <a:pt x="13895" y="15146"/>
                    <a:pt x="14169" y="16289"/>
                  </a:cubicBezTo>
                  <a:cubicBezTo>
                    <a:pt x="14145" y="15384"/>
                    <a:pt x="14061" y="14526"/>
                    <a:pt x="13931" y="13693"/>
                  </a:cubicBezTo>
                  <a:cubicBezTo>
                    <a:pt x="13776" y="12621"/>
                    <a:pt x="13335" y="11609"/>
                    <a:pt x="12835" y="10657"/>
                  </a:cubicBezTo>
                  <a:cubicBezTo>
                    <a:pt x="11799" y="8597"/>
                    <a:pt x="10311" y="6787"/>
                    <a:pt x="8573" y="5299"/>
                  </a:cubicBezTo>
                  <a:cubicBezTo>
                    <a:pt x="6037" y="3073"/>
                    <a:pt x="3167" y="11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23"/>
            <p:cNvSpPr/>
            <p:nvPr/>
          </p:nvSpPr>
          <p:spPr>
            <a:xfrm>
              <a:off x="5171475" y="4498900"/>
              <a:ext cx="288750" cy="314950"/>
            </a:xfrm>
            <a:custGeom>
              <a:rect b="b" l="l" r="r" t="t"/>
              <a:pathLst>
                <a:path extrusionOk="0" h="12598" w="11550">
                  <a:moveTo>
                    <a:pt x="0" y="0"/>
                  </a:moveTo>
                  <a:cubicBezTo>
                    <a:pt x="60" y="36"/>
                    <a:pt x="84" y="48"/>
                    <a:pt x="131" y="60"/>
                  </a:cubicBezTo>
                  <a:cubicBezTo>
                    <a:pt x="857" y="429"/>
                    <a:pt x="1358" y="893"/>
                    <a:pt x="1965" y="1429"/>
                  </a:cubicBezTo>
                  <a:cubicBezTo>
                    <a:pt x="3560" y="2798"/>
                    <a:pt x="5168" y="4168"/>
                    <a:pt x="6608" y="5692"/>
                  </a:cubicBezTo>
                  <a:cubicBezTo>
                    <a:pt x="8525" y="7894"/>
                    <a:pt x="9990" y="9811"/>
                    <a:pt x="11549" y="12597"/>
                  </a:cubicBezTo>
                  <a:cubicBezTo>
                    <a:pt x="10609" y="9859"/>
                    <a:pt x="9216" y="7216"/>
                    <a:pt x="7311" y="5013"/>
                  </a:cubicBezTo>
                  <a:cubicBezTo>
                    <a:pt x="5703" y="3227"/>
                    <a:pt x="3703" y="1846"/>
                    <a:pt x="1619" y="667"/>
                  </a:cubicBezTo>
                  <a:cubicBezTo>
                    <a:pt x="1119" y="393"/>
                    <a:pt x="560" y="16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23"/>
            <p:cNvSpPr/>
            <p:nvPr/>
          </p:nvSpPr>
          <p:spPr>
            <a:xfrm>
              <a:off x="5206325" y="4594875"/>
              <a:ext cx="200025" cy="195450"/>
            </a:xfrm>
            <a:custGeom>
              <a:rect b="b" l="l" r="r" t="t"/>
              <a:pathLst>
                <a:path extrusionOk="0" h="7818" w="8001">
                  <a:moveTo>
                    <a:pt x="7" y="1"/>
                  </a:moveTo>
                  <a:cubicBezTo>
                    <a:pt x="0" y="1"/>
                    <a:pt x="10" y="6"/>
                    <a:pt x="47" y="19"/>
                  </a:cubicBezTo>
                  <a:cubicBezTo>
                    <a:pt x="297" y="126"/>
                    <a:pt x="535" y="269"/>
                    <a:pt x="761" y="436"/>
                  </a:cubicBezTo>
                  <a:cubicBezTo>
                    <a:pt x="1178" y="733"/>
                    <a:pt x="1690" y="1222"/>
                    <a:pt x="2130" y="1650"/>
                  </a:cubicBezTo>
                  <a:cubicBezTo>
                    <a:pt x="2702" y="2222"/>
                    <a:pt x="3273" y="2769"/>
                    <a:pt x="3845" y="3341"/>
                  </a:cubicBezTo>
                  <a:cubicBezTo>
                    <a:pt x="5286" y="4758"/>
                    <a:pt x="6786" y="6222"/>
                    <a:pt x="8000" y="7818"/>
                  </a:cubicBezTo>
                  <a:cubicBezTo>
                    <a:pt x="6905" y="5389"/>
                    <a:pt x="5274" y="3150"/>
                    <a:pt x="3119" y="1579"/>
                  </a:cubicBezTo>
                  <a:cubicBezTo>
                    <a:pt x="2285" y="936"/>
                    <a:pt x="1392" y="340"/>
                    <a:pt x="356" y="55"/>
                  </a:cubicBezTo>
                  <a:cubicBezTo>
                    <a:pt x="351" y="55"/>
                    <a:pt x="345" y="56"/>
                    <a:pt x="339" y="56"/>
                  </a:cubicBezTo>
                  <a:cubicBezTo>
                    <a:pt x="249" y="56"/>
                    <a:pt x="32" y="1"/>
                    <a:pt x="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23"/>
            <p:cNvSpPr/>
            <p:nvPr/>
          </p:nvSpPr>
          <p:spPr>
            <a:xfrm>
              <a:off x="5196475" y="4654875"/>
              <a:ext cx="146475" cy="120875"/>
            </a:xfrm>
            <a:custGeom>
              <a:rect b="b" l="l" r="r" t="t"/>
              <a:pathLst>
                <a:path extrusionOk="0" h="4835" w="5859">
                  <a:moveTo>
                    <a:pt x="0" y="0"/>
                  </a:moveTo>
                  <a:cubicBezTo>
                    <a:pt x="131" y="72"/>
                    <a:pt x="298" y="179"/>
                    <a:pt x="453" y="286"/>
                  </a:cubicBezTo>
                  <a:cubicBezTo>
                    <a:pt x="1191" y="762"/>
                    <a:pt x="1822" y="1417"/>
                    <a:pt x="2536" y="2024"/>
                  </a:cubicBezTo>
                  <a:cubicBezTo>
                    <a:pt x="3608" y="2989"/>
                    <a:pt x="4799" y="3834"/>
                    <a:pt x="5858" y="4834"/>
                  </a:cubicBezTo>
                  <a:cubicBezTo>
                    <a:pt x="4549" y="2703"/>
                    <a:pt x="2596" y="953"/>
                    <a:pt x="238" y="84"/>
                  </a:cubicBezTo>
                  <a:cubicBezTo>
                    <a:pt x="155" y="60"/>
                    <a:pt x="60" y="2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23"/>
            <p:cNvSpPr/>
            <p:nvPr/>
          </p:nvSpPr>
          <p:spPr>
            <a:xfrm>
              <a:off x="5620625" y="4670050"/>
              <a:ext cx="283100" cy="185750"/>
            </a:xfrm>
            <a:custGeom>
              <a:rect b="b" l="l" r="r" t="t"/>
              <a:pathLst>
                <a:path extrusionOk="0" h="7430" w="11324">
                  <a:moveTo>
                    <a:pt x="1" y="0"/>
                  </a:moveTo>
                  <a:lnTo>
                    <a:pt x="1" y="0"/>
                  </a:lnTo>
                  <a:cubicBezTo>
                    <a:pt x="1501" y="1763"/>
                    <a:pt x="3251" y="3275"/>
                    <a:pt x="5204" y="4513"/>
                  </a:cubicBezTo>
                  <a:cubicBezTo>
                    <a:pt x="6930" y="5573"/>
                    <a:pt x="8788" y="6418"/>
                    <a:pt x="10669" y="7180"/>
                  </a:cubicBezTo>
                  <a:cubicBezTo>
                    <a:pt x="10895" y="7263"/>
                    <a:pt x="11097" y="7335"/>
                    <a:pt x="11324" y="7430"/>
                  </a:cubicBezTo>
                  <a:cubicBezTo>
                    <a:pt x="11038" y="7251"/>
                    <a:pt x="10776" y="7073"/>
                    <a:pt x="10502" y="6894"/>
                  </a:cubicBezTo>
                  <a:cubicBezTo>
                    <a:pt x="7061" y="4513"/>
                    <a:pt x="3251" y="25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23"/>
            <p:cNvSpPr/>
            <p:nvPr/>
          </p:nvSpPr>
          <p:spPr>
            <a:xfrm>
              <a:off x="5636100" y="4736425"/>
              <a:ext cx="213450" cy="118575"/>
            </a:xfrm>
            <a:custGeom>
              <a:rect b="b" l="l" r="r" t="t"/>
              <a:pathLst>
                <a:path extrusionOk="0" h="4743" w="8538">
                  <a:moveTo>
                    <a:pt x="1" y="1"/>
                  </a:moveTo>
                  <a:lnTo>
                    <a:pt x="1" y="1"/>
                  </a:lnTo>
                  <a:cubicBezTo>
                    <a:pt x="120" y="120"/>
                    <a:pt x="227" y="239"/>
                    <a:pt x="346" y="358"/>
                  </a:cubicBezTo>
                  <a:cubicBezTo>
                    <a:pt x="1846" y="1917"/>
                    <a:pt x="3668" y="3227"/>
                    <a:pt x="5704" y="3989"/>
                  </a:cubicBezTo>
                  <a:cubicBezTo>
                    <a:pt x="6347" y="4239"/>
                    <a:pt x="7014" y="4442"/>
                    <a:pt x="7680" y="4608"/>
                  </a:cubicBezTo>
                  <a:cubicBezTo>
                    <a:pt x="7935" y="4661"/>
                    <a:pt x="8200" y="4743"/>
                    <a:pt x="8449" y="4743"/>
                  </a:cubicBezTo>
                  <a:cubicBezTo>
                    <a:pt x="8478" y="4743"/>
                    <a:pt x="8508" y="4742"/>
                    <a:pt x="8538" y="4739"/>
                  </a:cubicBezTo>
                  <a:cubicBezTo>
                    <a:pt x="7323" y="4299"/>
                    <a:pt x="6204" y="3513"/>
                    <a:pt x="5061" y="2894"/>
                  </a:cubicBezTo>
                  <a:cubicBezTo>
                    <a:pt x="3585" y="2001"/>
                    <a:pt x="2073" y="1191"/>
                    <a:pt x="549" y="370"/>
                  </a:cubicBezTo>
                  <a:cubicBezTo>
                    <a:pt x="358" y="251"/>
                    <a:pt x="179" y="13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23"/>
            <p:cNvSpPr/>
            <p:nvPr/>
          </p:nvSpPr>
          <p:spPr>
            <a:xfrm>
              <a:off x="5622875" y="4781700"/>
              <a:ext cx="130225" cy="72325"/>
            </a:xfrm>
            <a:custGeom>
              <a:rect b="b" l="l" r="r" t="t"/>
              <a:pathLst>
                <a:path extrusionOk="0" h="2893" w="5209">
                  <a:moveTo>
                    <a:pt x="5" y="1"/>
                  </a:moveTo>
                  <a:lnTo>
                    <a:pt x="5" y="1"/>
                  </a:lnTo>
                  <a:cubicBezTo>
                    <a:pt x="1" y="1"/>
                    <a:pt x="27" y="21"/>
                    <a:pt x="89" y="71"/>
                  </a:cubicBezTo>
                  <a:cubicBezTo>
                    <a:pt x="1530" y="1357"/>
                    <a:pt x="3185" y="2512"/>
                    <a:pt x="5209" y="2893"/>
                  </a:cubicBezTo>
                  <a:cubicBezTo>
                    <a:pt x="4257" y="2416"/>
                    <a:pt x="3399" y="1738"/>
                    <a:pt x="2471" y="1202"/>
                  </a:cubicBezTo>
                  <a:cubicBezTo>
                    <a:pt x="1709" y="761"/>
                    <a:pt x="875" y="452"/>
                    <a:pt x="89" y="47"/>
                  </a:cubicBezTo>
                  <a:cubicBezTo>
                    <a:pt x="38" y="18"/>
                    <a:pt x="8" y="1"/>
                    <a:pt x="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23"/>
            <p:cNvSpPr/>
            <p:nvPr/>
          </p:nvSpPr>
          <p:spPr>
            <a:xfrm>
              <a:off x="5600100" y="4824525"/>
              <a:ext cx="57175" cy="28900"/>
            </a:xfrm>
            <a:custGeom>
              <a:rect b="b" l="l" r="r" t="t"/>
              <a:pathLst>
                <a:path extrusionOk="0" h="1156" w="2287">
                  <a:moveTo>
                    <a:pt x="0" y="1"/>
                  </a:moveTo>
                  <a:lnTo>
                    <a:pt x="0" y="1"/>
                  </a:lnTo>
                  <a:cubicBezTo>
                    <a:pt x="679" y="513"/>
                    <a:pt x="1441" y="977"/>
                    <a:pt x="2286" y="1156"/>
                  </a:cubicBezTo>
                  <a:cubicBezTo>
                    <a:pt x="1608" y="644"/>
                    <a:pt x="822" y="28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23"/>
            <p:cNvSpPr/>
            <p:nvPr/>
          </p:nvSpPr>
          <p:spPr>
            <a:xfrm>
              <a:off x="4910125" y="4386675"/>
              <a:ext cx="170875" cy="452775"/>
            </a:xfrm>
            <a:custGeom>
              <a:rect b="b" l="l" r="r" t="t"/>
              <a:pathLst>
                <a:path extrusionOk="0" h="18111" w="6835">
                  <a:moveTo>
                    <a:pt x="5489" y="12788"/>
                  </a:moveTo>
                  <a:lnTo>
                    <a:pt x="5489" y="12788"/>
                  </a:lnTo>
                  <a:cubicBezTo>
                    <a:pt x="5487" y="12811"/>
                    <a:pt x="5485" y="12832"/>
                    <a:pt x="5483" y="12850"/>
                  </a:cubicBezTo>
                  <a:lnTo>
                    <a:pt x="5483" y="12850"/>
                  </a:lnTo>
                  <a:cubicBezTo>
                    <a:pt x="5486" y="12830"/>
                    <a:pt x="5489" y="12807"/>
                    <a:pt x="5489" y="12788"/>
                  </a:cubicBezTo>
                  <a:close/>
                  <a:moveTo>
                    <a:pt x="1" y="1"/>
                  </a:moveTo>
                  <a:cubicBezTo>
                    <a:pt x="524" y="215"/>
                    <a:pt x="977" y="572"/>
                    <a:pt x="1358" y="894"/>
                  </a:cubicBezTo>
                  <a:cubicBezTo>
                    <a:pt x="1906" y="1322"/>
                    <a:pt x="2429" y="1810"/>
                    <a:pt x="2894" y="2334"/>
                  </a:cubicBezTo>
                  <a:cubicBezTo>
                    <a:pt x="3477" y="2953"/>
                    <a:pt x="4299" y="4668"/>
                    <a:pt x="4573" y="5311"/>
                  </a:cubicBezTo>
                  <a:cubicBezTo>
                    <a:pt x="5761" y="8034"/>
                    <a:pt x="5894" y="10317"/>
                    <a:pt x="5479" y="12884"/>
                  </a:cubicBezTo>
                  <a:lnTo>
                    <a:pt x="5479" y="12884"/>
                  </a:lnTo>
                  <a:cubicBezTo>
                    <a:pt x="5480" y="12874"/>
                    <a:pt x="5481" y="12862"/>
                    <a:pt x="5483" y="12850"/>
                  </a:cubicBezTo>
                  <a:lnTo>
                    <a:pt x="5483" y="12850"/>
                  </a:lnTo>
                  <a:cubicBezTo>
                    <a:pt x="5480" y="12868"/>
                    <a:pt x="5477" y="12884"/>
                    <a:pt x="5477" y="12895"/>
                  </a:cubicBezTo>
                  <a:cubicBezTo>
                    <a:pt x="5478" y="12892"/>
                    <a:pt x="5479" y="12888"/>
                    <a:pt x="5479" y="12884"/>
                  </a:cubicBezTo>
                  <a:lnTo>
                    <a:pt x="5479" y="12884"/>
                  </a:lnTo>
                  <a:cubicBezTo>
                    <a:pt x="5458" y="13089"/>
                    <a:pt x="5471" y="12987"/>
                    <a:pt x="5418" y="13240"/>
                  </a:cubicBezTo>
                  <a:cubicBezTo>
                    <a:pt x="5299" y="14002"/>
                    <a:pt x="5132" y="14741"/>
                    <a:pt x="4894" y="15467"/>
                  </a:cubicBezTo>
                  <a:cubicBezTo>
                    <a:pt x="4620" y="16288"/>
                    <a:pt x="4275" y="17074"/>
                    <a:pt x="3941" y="17836"/>
                  </a:cubicBezTo>
                  <a:cubicBezTo>
                    <a:pt x="3906" y="17932"/>
                    <a:pt x="3858" y="18027"/>
                    <a:pt x="3811" y="18110"/>
                  </a:cubicBezTo>
                  <a:cubicBezTo>
                    <a:pt x="3858" y="18051"/>
                    <a:pt x="3918" y="17967"/>
                    <a:pt x="3965" y="17920"/>
                  </a:cubicBezTo>
                  <a:cubicBezTo>
                    <a:pt x="4739" y="16884"/>
                    <a:pt x="5465" y="15800"/>
                    <a:pt x="5835" y="14562"/>
                  </a:cubicBezTo>
                  <a:cubicBezTo>
                    <a:pt x="6835" y="11526"/>
                    <a:pt x="6608" y="8276"/>
                    <a:pt x="5311" y="5359"/>
                  </a:cubicBezTo>
                  <a:cubicBezTo>
                    <a:pt x="4775" y="4144"/>
                    <a:pt x="4120" y="2977"/>
                    <a:pt x="3191" y="2025"/>
                  </a:cubicBezTo>
                  <a:cubicBezTo>
                    <a:pt x="2632" y="1501"/>
                    <a:pt x="2013" y="1048"/>
                    <a:pt x="1358" y="667"/>
                  </a:cubicBezTo>
                  <a:cubicBezTo>
                    <a:pt x="929" y="394"/>
                    <a:pt x="477" y="1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23"/>
            <p:cNvSpPr/>
            <p:nvPr/>
          </p:nvSpPr>
          <p:spPr>
            <a:xfrm>
              <a:off x="5020850" y="4434300"/>
              <a:ext cx="95875" cy="409300"/>
            </a:xfrm>
            <a:custGeom>
              <a:rect b="b" l="l" r="r" t="t"/>
              <a:pathLst>
                <a:path extrusionOk="0" h="16372" w="3835">
                  <a:moveTo>
                    <a:pt x="1" y="1"/>
                  </a:moveTo>
                  <a:cubicBezTo>
                    <a:pt x="810" y="1096"/>
                    <a:pt x="1287" y="2215"/>
                    <a:pt x="1739" y="3418"/>
                  </a:cubicBezTo>
                  <a:cubicBezTo>
                    <a:pt x="2870" y="6454"/>
                    <a:pt x="3192" y="9550"/>
                    <a:pt x="2572" y="12514"/>
                  </a:cubicBezTo>
                  <a:cubicBezTo>
                    <a:pt x="2275" y="13741"/>
                    <a:pt x="1882" y="14967"/>
                    <a:pt x="1453" y="16157"/>
                  </a:cubicBezTo>
                  <a:cubicBezTo>
                    <a:pt x="1417" y="16229"/>
                    <a:pt x="1394" y="16288"/>
                    <a:pt x="1382" y="16372"/>
                  </a:cubicBezTo>
                  <a:cubicBezTo>
                    <a:pt x="1394" y="16348"/>
                    <a:pt x="1394" y="16336"/>
                    <a:pt x="1406" y="16324"/>
                  </a:cubicBezTo>
                  <a:cubicBezTo>
                    <a:pt x="1918" y="15538"/>
                    <a:pt x="2370" y="14729"/>
                    <a:pt x="2739" y="13883"/>
                  </a:cubicBezTo>
                  <a:cubicBezTo>
                    <a:pt x="3596" y="11883"/>
                    <a:pt x="3834" y="9669"/>
                    <a:pt x="3525" y="7525"/>
                  </a:cubicBezTo>
                  <a:cubicBezTo>
                    <a:pt x="3370" y="6275"/>
                    <a:pt x="3061" y="5037"/>
                    <a:pt x="2537" y="3894"/>
                  </a:cubicBezTo>
                  <a:cubicBezTo>
                    <a:pt x="1918" y="2465"/>
                    <a:pt x="1144" y="107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23"/>
            <p:cNvSpPr/>
            <p:nvPr/>
          </p:nvSpPr>
          <p:spPr>
            <a:xfrm>
              <a:off x="5095575" y="4595925"/>
              <a:ext cx="52400" cy="257500"/>
            </a:xfrm>
            <a:custGeom>
              <a:rect b="b" l="l" r="r" t="t"/>
              <a:pathLst>
                <a:path extrusionOk="0" h="10300" w="2096">
                  <a:moveTo>
                    <a:pt x="1262" y="1"/>
                  </a:moveTo>
                  <a:cubicBezTo>
                    <a:pt x="1429" y="1334"/>
                    <a:pt x="1417" y="2668"/>
                    <a:pt x="1381" y="3977"/>
                  </a:cubicBezTo>
                  <a:cubicBezTo>
                    <a:pt x="1334" y="5335"/>
                    <a:pt x="1250" y="5882"/>
                    <a:pt x="1060" y="6990"/>
                  </a:cubicBezTo>
                  <a:cubicBezTo>
                    <a:pt x="893" y="7823"/>
                    <a:pt x="679" y="8657"/>
                    <a:pt x="357" y="9454"/>
                  </a:cubicBezTo>
                  <a:cubicBezTo>
                    <a:pt x="250" y="9740"/>
                    <a:pt x="131" y="10038"/>
                    <a:pt x="0" y="10300"/>
                  </a:cubicBezTo>
                  <a:lnTo>
                    <a:pt x="310" y="9907"/>
                  </a:lnTo>
                  <a:cubicBezTo>
                    <a:pt x="1488" y="8430"/>
                    <a:pt x="2060" y="6525"/>
                    <a:pt x="2096" y="4644"/>
                  </a:cubicBezTo>
                  <a:cubicBezTo>
                    <a:pt x="2060" y="3073"/>
                    <a:pt x="1846" y="1477"/>
                    <a:pt x="12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23"/>
            <p:cNvSpPr/>
            <p:nvPr/>
          </p:nvSpPr>
          <p:spPr>
            <a:xfrm>
              <a:off x="5156275" y="4630750"/>
              <a:ext cx="43800" cy="186675"/>
            </a:xfrm>
            <a:custGeom>
              <a:rect b="b" l="l" r="r" t="t"/>
              <a:pathLst>
                <a:path extrusionOk="0" h="7467" w="1752">
                  <a:moveTo>
                    <a:pt x="1" y="1"/>
                  </a:moveTo>
                  <a:lnTo>
                    <a:pt x="1" y="1"/>
                  </a:lnTo>
                  <a:cubicBezTo>
                    <a:pt x="358" y="1025"/>
                    <a:pt x="477" y="2108"/>
                    <a:pt x="668" y="3180"/>
                  </a:cubicBezTo>
                  <a:cubicBezTo>
                    <a:pt x="918" y="4478"/>
                    <a:pt x="1192" y="5775"/>
                    <a:pt x="1394" y="7061"/>
                  </a:cubicBezTo>
                  <a:cubicBezTo>
                    <a:pt x="1430" y="7216"/>
                    <a:pt x="1442" y="7323"/>
                    <a:pt x="1454" y="7466"/>
                  </a:cubicBezTo>
                  <a:cubicBezTo>
                    <a:pt x="1489" y="7347"/>
                    <a:pt x="1501" y="7240"/>
                    <a:pt x="1513" y="7121"/>
                  </a:cubicBezTo>
                  <a:cubicBezTo>
                    <a:pt x="1751" y="5609"/>
                    <a:pt x="1680" y="4049"/>
                    <a:pt x="1215" y="2584"/>
                  </a:cubicBezTo>
                  <a:cubicBezTo>
                    <a:pt x="930" y="1680"/>
                    <a:pt x="572" y="75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23"/>
            <p:cNvSpPr/>
            <p:nvPr/>
          </p:nvSpPr>
          <p:spPr>
            <a:xfrm>
              <a:off x="5200925" y="4675700"/>
              <a:ext cx="59575" cy="147675"/>
            </a:xfrm>
            <a:custGeom>
              <a:rect b="b" l="l" r="r" t="t"/>
              <a:pathLst>
                <a:path extrusionOk="0" h="5907" w="2383">
                  <a:moveTo>
                    <a:pt x="1" y="1"/>
                  </a:moveTo>
                  <a:lnTo>
                    <a:pt x="1" y="1"/>
                  </a:lnTo>
                  <a:cubicBezTo>
                    <a:pt x="977" y="2489"/>
                    <a:pt x="1489" y="3632"/>
                    <a:pt x="2382" y="5906"/>
                  </a:cubicBezTo>
                  <a:cubicBezTo>
                    <a:pt x="2335" y="3561"/>
                    <a:pt x="1561" y="175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23"/>
            <p:cNvSpPr/>
            <p:nvPr/>
          </p:nvSpPr>
          <p:spPr>
            <a:xfrm>
              <a:off x="7128550" y="2743925"/>
              <a:ext cx="30400" cy="244400"/>
            </a:xfrm>
            <a:custGeom>
              <a:rect b="b" l="l" r="r" t="t"/>
              <a:pathLst>
                <a:path extrusionOk="0" h="9776" w="1216">
                  <a:moveTo>
                    <a:pt x="1084" y="0"/>
                  </a:moveTo>
                  <a:lnTo>
                    <a:pt x="953" y="441"/>
                  </a:lnTo>
                  <a:cubicBezTo>
                    <a:pt x="1" y="3655"/>
                    <a:pt x="120" y="6632"/>
                    <a:pt x="1215" y="9775"/>
                  </a:cubicBezTo>
                  <a:cubicBezTo>
                    <a:pt x="1120" y="8227"/>
                    <a:pt x="1144" y="6692"/>
                    <a:pt x="1144" y="5144"/>
                  </a:cubicBezTo>
                  <a:cubicBezTo>
                    <a:pt x="1120" y="3667"/>
                    <a:pt x="1096" y="2179"/>
                    <a:pt x="1084" y="715"/>
                  </a:cubicBezTo>
                  <a:cubicBezTo>
                    <a:pt x="1072" y="477"/>
                    <a:pt x="1072" y="238"/>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23"/>
            <p:cNvSpPr/>
            <p:nvPr/>
          </p:nvSpPr>
          <p:spPr>
            <a:xfrm>
              <a:off x="7064850" y="2769825"/>
              <a:ext cx="28025" cy="188725"/>
            </a:xfrm>
            <a:custGeom>
              <a:rect b="b" l="l" r="r" t="t"/>
              <a:pathLst>
                <a:path extrusionOk="0" h="7549" w="1121">
                  <a:moveTo>
                    <a:pt x="953" y="0"/>
                  </a:moveTo>
                  <a:lnTo>
                    <a:pt x="822" y="357"/>
                  </a:lnTo>
                  <a:cubicBezTo>
                    <a:pt x="1" y="2679"/>
                    <a:pt x="120" y="5298"/>
                    <a:pt x="1120" y="7549"/>
                  </a:cubicBezTo>
                  <a:cubicBezTo>
                    <a:pt x="1001" y="6227"/>
                    <a:pt x="989" y="4894"/>
                    <a:pt x="965" y="3572"/>
                  </a:cubicBezTo>
                  <a:cubicBezTo>
                    <a:pt x="953" y="2560"/>
                    <a:pt x="894" y="1548"/>
                    <a:pt x="906" y="536"/>
                  </a:cubicBezTo>
                  <a:lnTo>
                    <a:pt x="9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23"/>
            <p:cNvSpPr/>
            <p:nvPr/>
          </p:nvSpPr>
          <p:spPr>
            <a:xfrm>
              <a:off x="7339600" y="2793325"/>
              <a:ext cx="20850" cy="168500"/>
            </a:xfrm>
            <a:custGeom>
              <a:rect b="b" l="l" r="r" t="t"/>
              <a:pathLst>
                <a:path extrusionOk="0" h="6740" w="834">
                  <a:moveTo>
                    <a:pt x="143" y="1"/>
                  </a:moveTo>
                  <a:cubicBezTo>
                    <a:pt x="131" y="489"/>
                    <a:pt x="84" y="989"/>
                    <a:pt x="72" y="1477"/>
                  </a:cubicBezTo>
                  <a:cubicBezTo>
                    <a:pt x="0" y="3251"/>
                    <a:pt x="238" y="5037"/>
                    <a:pt x="477" y="6740"/>
                  </a:cubicBezTo>
                  <a:cubicBezTo>
                    <a:pt x="834" y="4537"/>
                    <a:pt x="691" y="2311"/>
                    <a:pt x="179" y="155"/>
                  </a:cubicBezTo>
                  <a:cubicBezTo>
                    <a:pt x="155" y="96"/>
                    <a:pt x="155" y="48"/>
                    <a:pt x="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23"/>
            <p:cNvSpPr/>
            <p:nvPr/>
          </p:nvSpPr>
          <p:spPr>
            <a:xfrm>
              <a:off x="7254175" y="2705225"/>
              <a:ext cx="25325" cy="348275"/>
            </a:xfrm>
            <a:custGeom>
              <a:rect b="b" l="l" r="r" t="t"/>
              <a:pathLst>
                <a:path extrusionOk="0" h="13931" w="1013">
                  <a:moveTo>
                    <a:pt x="60" y="0"/>
                  </a:moveTo>
                  <a:cubicBezTo>
                    <a:pt x="95" y="489"/>
                    <a:pt x="95" y="977"/>
                    <a:pt x="95" y="1477"/>
                  </a:cubicBezTo>
                  <a:cubicBezTo>
                    <a:pt x="36" y="2906"/>
                    <a:pt x="0" y="4346"/>
                    <a:pt x="24" y="5775"/>
                  </a:cubicBezTo>
                  <a:cubicBezTo>
                    <a:pt x="48" y="8513"/>
                    <a:pt x="238" y="11240"/>
                    <a:pt x="560" y="13931"/>
                  </a:cubicBezTo>
                  <a:cubicBezTo>
                    <a:pt x="750" y="11752"/>
                    <a:pt x="988" y="9585"/>
                    <a:pt x="1012" y="7394"/>
                  </a:cubicBezTo>
                  <a:cubicBezTo>
                    <a:pt x="988" y="4965"/>
                    <a:pt x="738" y="2501"/>
                    <a:pt x="107" y="143"/>
                  </a:cubicBezTo>
                  <a:cubicBezTo>
                    <a:pt x="95" y="108"/>
                    <a:pt x="72" y="48"/>
                    <a:pt x="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23"/>
            <p:cNvSpPr/>
            <p:nvPr/>
          </p:nvSpPr>
          <p:spPr>
            <a:xfrm>
              <a:off x="7198800" y="2819225"/>
              <a:ext cx="12225" cy="129500"/>
            </a:xfrm>
            <a:custGeom>
              <a:rect b="b" l="l" r="r" t="t"/>
              <a:pathLst>
                <a:path extrusionOk="0" h="5180" w="489">
                  <a:moveTo>
                    <a:pt x="286" y="1"/>
                  </a:moveTo>
                  <a:cubicBezTo>
                    <a:pt x="120" y="870"/>
                    <a:pt x="1" y="1751"/>
                    <a:pt x="1" y="2644"/>
                  </a:cubicBezTo>
                  <a:cubicBezTo>
                    <a:pt x="13" y="3489"/>
                    <a:pt x="120" y="4334"/>
                    <a:pt x="239" y="5180"/>
                  </a:cubicBezTo>
                  <a:cubicBezTo>
                    <a:pt x="370" y="4311"/>
                    <a:pt x="477" y="3418"/>
                    <a:pt x="489" y="2525"/>
                  </a:cubicBezTo>
                  <a:cubicBezTo>
                    <a:pt x="489" y="1679"/>
                    <a:pt x="394" y="810"/>
                    <a:pt x="2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23"/>
            <p:cNvSpPr/>
            <p:nvPr/>
          </p:nvSpPr>
          <p:spPr>
            <a:xfrm>
              <a:off x="4945550" y="889225"/>
              <a:ext cx="103900" cy="380425"/>
            </a:xfrm>
            <a:custGeom>
              <a:rect b="b" l="l" r="r" t="t"/>
              <a:pathLst>
                <a:path extrusionOk="0" h="15217" w="4156">
                  <a:moveTo>
                    <a:pt x="0" y="1"/>
                  </a:moveTo>
                  <a:lnTo>
                    <a:pt x="0" y="1"/>
                  </a:lnTo>
                  <a:cubicBezTo>
                    <a:pt x="24" y="24"/>
                    <a:pt x="48" y="60"/>
                    <a:pt x="72" y="84"/>
                  </a:cubicBezTo>
                  <a:cubicBezTo>
                    <a:pt x="858" y="1203"/>
                    <a:pt x="1560" y="2382"/>
                    <a:pt x="2227" y="3572"/>
                  </a:cubicBezTo>
                  <a:cubicBezTo>
                    <a:pt x="3025" y="5156"/>
                    <a:pt x="3358" y="6811"/>
                    <a:pt x="3298" y="8716"/>
                  </a:cubicBezTo>
                  <a:cubicBezTo>
                    <a:pt x="3275" y="11014"/>
                    <a:pt x="2644" y="13240"/>
                    <a:pt x="1203" y="15217"/>
                  </a:cubicBezTo>
                  <a:cubicBezTo>
                    <a:pt x="2989" y="13526"/>
                    <a:pt x="3977" y="11073"/>
                    <a:pt x="4025" y="8597"/>
                  </a:cubicBezTo>
                  <a:cubicBezTo>
                    <a:pt x="4156" y="6394"/>
                    <a:pt x="3525" y="4168"/>
                    <a:pt x="2179" y="2418"/>
                  </a:cubicBezTo>
                  <a:cubicBezTo>
                    <a:pt x="1608" y="1644"/>
                    <a:pt x="989" y="917"/>
                    <a:pt x="286" y="263"/>
                  </a:cubicBezTo>
                  <a:cubicBezTo>
                    <a:pt x="191" y="179"/>
                    <a:pt x="96" y="7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23"/>
            <p:cNvSpPr/>
            <p:nvPr/>
          </p:nvSpPr>
          <p:spPr>
            <a:xfrm>
              <a:off x="4846125" y="884475"/>
              <a:ext cx="173550" cy="234275"/>
            </a:xfrm>
            <a:custGeom>
              <a:rect b="b" l="l" r="r" t="t"/>
              <a:pathLst>
                <a:path extrusionOk="0" h="9371" w="6942">
                  <a:moveTo>
                    <a:pt x="1" y="0"/>
                  </a:moveTo>
                  <a:lnTo>
                    <a:pt x="1" y="0"/>
                  </a:lnTo>
                  <a:cubicBezTo>
                    <a:pt x="703" y="464"/>
                    <a:pt x="1227" y="941"/>
                    <a:pt x="1929" y="1512"/>
                  </a:cubicBezTo>
                  <a:cubicBezTo>
                    <a:pt x="4156" y="3274"/>
                    <a:pt x="6430" y="6334"/>
                    <a:pt x="6609" y="9370"/>
                  </a:cubicBezTo>
                  <a:cubicBezTo>
                    <a:pt x="6942" y="7334"/>
                    <a:pt x="6216" y="5155"/>
                    <a:pt x="5061" y="3477"/>
                  </a:cubicBezTo>
                  <a:cubicBezTo>
                    <a:pt x="4156" y="2215"/>
                    <a:pt x="2846" y="1322"/>
                    <a:pt x="1465" y="643"/>
                  </a:cubicBezTo>
                  <a:cubicBezTo>
                    <a:pt x="953" y="405"/>
                    <a:pt x="536" y="22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23"/>
            <p:cNvSpPr/>
            <p:nvPr/>
          </p:nvSpPr>
          <p:spPr>
            <a:xfrm>
              <a:off x="4816075" y="1208275"/>
              <a:ext cx="725" cy="1850"/>
            </a:xfrm>
            <a:custGeom>
              <a:rect b="b" l="l" r="r" t="t"/>
              <a:pathLst>
                <a:path extrusionOk="0" h="74" w="29">
                  <a:moveTo>
                    <a:pt x="28" y="1"/>
                  </a:moveTo>
                  <a:lnTo>
                    <a:pt x="28" y="1"/>
                  </a:lnTo>
                  <a:cubicBezTo>
                    <a:pt x="27" y="1"/>
                    <a:pt x="13" y="34"/>
                    <a:pt x="0" y="74"/>
                  </a:cubicBezTo>
                  <a:cubicBezTo>
                    <a:pt x="21" y="21"/>
                    <a:pt x="28" y="1"/>
                    <a:pt x="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23"/>
            <p:cNvSpPr/>
            <p:nvPr/>
          </p:nvSpPr>
          <p:spPr>
            <a:xfrm>
              <a:off x="4683325" y="892775"/>
              <a:ext cx="182775" cy="421225"/>
            </a:xfrm>
            <a:custGeom>
              <a:rect b="b" l="l" r="r" t="t"/>
              <a:pathLst>
                <a:path extrusionOk="0" h="16849" w="7311">
                  <a:moveTo>
                    <a:pt x="5319" y="12694"/>
                  </a:moveTo>
                  <a:cubicBezTo>
                    <a:pt x="5310" y="12694"/>
                    <a:pt x="5310" y="12696"/>
                    <a:pt x="5310" y="12717"/>
                  </a:cubicBezTo>
                  <a:cubicBezTo>
                    <a:pt x="5314" y="12709"/>
                    <a:pt x="5317" y="12701"/>
                    <a:pt x="5319" y="12694"/>
                  </a:cubicBezTo>
                  <a:close/>
                  <a:moveTo>
                    <a:pt x="37" y="0"/>
                  </a:moveTo>
                  <a:cubicBezTo>
                    <a:pt x="0" y="0"/>
                    <a:pt x="289" y="143"/>
                    <a:pt x="357" y="192"/>
                  </a:cubicBezTo>
                  <a:cubicBezTo>
                    <a:pt x="976" y="585"/>
                    <a:pt x="1453" y="1013"/>
                    <a:pt x="2000" y="1537"/>
                  </a:cubicBezTo>
                  <a:cubicBezTo>
                    <a:pt x="2881" y="2311"/>
                    <a:pt x="3298" y="2847"/>
                    <a:pt x="3869" y="3776"/>
                  </a:cubicBezTo>
                  <a:cubicBezTo>
                    <a:pt x="4905" y="5455"/>
                    <a:pt x="5453" y="6669"/>
                    <a:pt x="5846" y="8622"/>
                  </a:cubicBezTo>
                  <a:cubicBezTo>
                    <a:pt x="5965" y="9050"/>
                    <a:pt x="5953" y="10574"/>
                    <a:pt x="5846" y="10991"/>
                  </a:cubicBezTo>
                  <a:cubicBezTo>
                    <a:pt x="5751" y="11562"/>
                    <a:pt x="5560" y="12122"/>
                    <a:pt x="5334" y="12658"/>
                  </a:cubicBezTo>
                  <a:cubicBezTo>
                    <a:pt x="5326" y="12666"/>
                    <a:pt x="5323" y="12679"/>
                    <a:pt x="5319" y="12694"/>
                  </a:cubicBezTo>
                  <a:lnTo>
                    <a:pt x="5319" y="12694"/>
                  </a:lnTo>
                  <a:cubicBezTo>
                    <a:pt x="5320" y="12694"/>
                    <a:pt x="5321" y="12694"/>
                    <a:pt x="5322" y="12694"/>
                  </a:cubicBezTo>
                  <a:cubicBezTo>
                    <a:pt x="5310" y="12729"/>
                    <a:pt x="5298" y="12753"/>
                    <a:pt x="5298" y="12777"/>
                  </a:cubicBezTo>
                  <a:cubicBezTo>
                    <a:pt x="4370" y="14622"/>
                    <a:pt x="2953" y="16301"/>
                    <a:pt x="845" y="16849"/>
                  </a:cubicBezTo>
                  <a:cubicBezTo>
                    <a:pt x="2738" y="16718"/>
                    <a:pt x="4429" y="15515"/>
                    <a:pt x="5584" y="14003"/>
                  </a:cubicBezTo>
                  <a:cubicBezTo>
                    <a:pt x="7310" y="11896"/>
                    <a:pt x="7227" y="8919"/>
                    <a:pt x="6334" y="6467"/>
                  </a:cubicBezTo>
                  <a:cubicBezTo>
                    <a:pt x="5882" y="4954"/>
                    <a:pt x="5001" y="3633"/>
                    <a:pt x="3965" y="2454"/>
                  </a:cubicBezTo>
                  <a:cubicBezTo>
                    <a:pt x="2929" y="1347"/>
                    <a:pt x="1548" y="573"/>
                    <a:pt x="119" y="25"/>
                  </a:cubicBezTo>
                  <a:cubicBezTo>
                    <a:pt x="70" y="8"/>
                    <a:pt x="45" y="0"/>
                    <a:pt x="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23"/>
            <p:cNvSpPr/>
            <p:nvPr/>
          </p:nvSpPr>
          <p:spPr>
            <a:xfrm>
              <a:off x="4600275" y="897275"/>
              <a:ext cx="208975" cy="361675"/>
            </a:xfrm>
            <a:custGeom>
              <a:rect b="b" l="l" r="r" t="t"/>
              <a:pathLst>
                <a:path extrusionOk="0" h="14467" w="8359">
                  <a:moveTo>
                    <a:pt x="0" y="0"/>
                  </a:moveTo>
                  <a:cubicBezTo>
                    <a:pt x="691" y="345"/>
                    <a:pt x="1322" y="774"/>
                    <a:pt x="1941" y="1203"/>
                  </a:cubicBezTo>
                  <a:cubicBezTo>
                    <a:pt x="2655" y="1715"/>
                    <a:pt x="3024" y="1953"/>
                    <a:pt x="3608" y="2500"/>
                  </a:cubicBezTo>
                  <a:cubicBezTo>
                    <a:pt x="4417" y="3381"/>
                    <a:pt x="4834" y="3989"/>
                    <a:pt x="5537" y="5096"/>
                  </a:cubicBezTo>
                  <a:cubicBezTo>
                    <a:pt x="6287" y="6370"/>
                    <a:pt x="6668" y="7144"/>
                    <a:pt x="7001" y="8632"/>
                  </a:cubicBezTo>
                  <a:cubicBezTo>
                    <a:pt x="7156" y="9418"/>
                    <a:pt x="7191" y="10370"/>
                    <a:pt x="7072" y="11466"/>
                  </a:cubicBezTo>
                  <a:cubicBezTo>
                    <a:pt x="7013" y="12311"/>
                    <a:pt x="6715" y="13561"/>
                    <a:pt x="6191" y="14466"/>
                  </a:cubicBezTo>
                  <a:cubicBezTo>
                    <a:pt x="7751" y="12716"/>
                    <a:pt x="8358" y="9751"/>
                    <a:pt x="7739" y="7489"/>
                  </a:cubicBezTo>
                  <a:cubicBezTo>
                    <a:pt x="7096" y="5251"/>
                    <a:pt x="5417" y="2572"/>
                    <a:pt x="3393" y="1405"/>
                  </a:cubicBezTo>
                  <a:cubicBezTo>
                    <a:pt x="2441" y="833"/>
                    <a:pt x="726" y="15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23"/>
            <p:cNvSpPr/>
            <p:nvPr/>
          </p:nvSpPr>
          <p:spPr>
            <a:xfrm>
              <a:off x="4131125" y="925525"/>
              <a:ext cx="592400" cy="115525"/>
            </a:xfrm>
            <a:custGeom>
              <a:rect b="b" l="l" r="r" t="t"/>
              <a:pathLst>
                <a:path extrusionOk="0" h="4621" w="23696">
                  <a:moveTo>
                    <a:pt x="15537" y="0"/>
                  </a:moveTo>
                  <a:cubicBezTo>
                    <a:pt x="13166" y="0"/>
                    <a:pt x="10554" y="647"/>
                    <a:pt x="8658" y="835"/>
                  </a:cubicBezTo>
                  <a:cubicBezTo>
                    <a:pt x="7600" y="924"/>
                    <a:pt x="6537" y="980"/>
                    <a:pt x="5472" y="980"/>
                  </a:cubicBezTo>
                  <a:cubicBezTo>
                    <a:pt x="4979" y="980"/>
                    <a:pt x="4484" y="968"/>
                    <a:pt x="3990" y="942"/>
                  </a:cubicBezTo>
                  <a:cubicBezTo>
                    <a:pt x="2538" y="823"/>
                    <a:pt x="1443" y="704"/>
                    <a:pt x="109" y="418"/>
                  </a:cubicBezTo>
                  <a:cubicBezTo>
                    <a:pt x="48" y="402"/>
                    <a:pt x="21" y="395"/>
                    <a:pt x="15" y="395"/>
                  </a:cubicBezTo>
                  <a:cubicBezTo>
                    <a:pt x="0" y="395"/>
                    <a:pt x="143" y="443"/>
                    <a:pt x="204" y="477"/>
                  </a:cubicBezTo>
                  <a:cubicBezTo>
                    <a:pt x="2667" y="1552"/>
                    <a:pt x="4691" y="1946"/>
                    <a:pt x="6781" y="1946"/>
                  </a:cubicBezTo>
                  <a:cubicBezTo>
                    <a:pt x="8512" y="1946"/>
                    <a:pt x="10288" y="1676"/>
                    <a:pt x="12396" y="1299"/>
                  </a:cubicBezTo>
                  <a:cubicBezTo>
                    <a:pt x="13347" y="1139"/>
                    <a:pt x="14572" y="1024"/>
                    <a:pt x="15768" y="1024"/>
                  </a:cubicBezTo>
                  <a:cubicBezTo>
                    <a:pt x="16713" y="1024"/>
                    <a:pt x="17640" y="1096"/>
                    <a:pt x="18397" y="1275"/>
                  </a:cubicBezTo>
                  <a:cubicBezTo>
                    <a:pt x="19731" y="1680"/>
                    <a:pt x="20612" y="2037"/>
                    <a:pt x="21790" y="2859"/>
                  </a:cubicBezTo>
                  <a:cubicBezTo>
                    <a:pt x="22505" y="3347"/>
                    <a:pt x="23124" y="3883"/>
                    <a:pt x="23695" y="4621"/>
                  </a:cubicBezTo>
                  <a:cubicBezTo>
                    <a:pt x="22743" y="2859"/>
                    <a:pt x="21135" y="1466"/>
                    <a:pt x="19302" y="644"/>
                  </a:cubicBezTo>
                  <a:cubicBezTo>
                    <a:pt x="18302" y="168"/>
                    <a:pt x="17206" y="37"/>
                    <a:pt x="16099" y="13"/>
                  </a:cubicBezTo>
                  <a:cubicBezTo>
                    <a:pt x="15914" y="4"/>
                    <a:pt x="15726" y="0"/>
                    <a:pt x="15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23"/>
            <p:cNvSpPr/>
            <p:nvPr/>
          </p:nvSpPr>
          <p:spPr>
            <a:xfrm>
              <a:off x="4206475" y="887800"/>
              <a:ext cx="344400" cy="33000"/>
            </a:xfrm>
            <a:custGeom>
              <a:rect b="b" l="l" r="r" t="t"/>
              <a:pathLst>
                <a:path extrusionOk="0" h="1320" w="13776">
                  <a:moveTo>
                    <a:pt x="10455" y="1"/>
                  </a:moveTo>
                  <a:cubicBezTo>
                    <a:pt x="8211" y="1"/>
                    <a:pt x="5793" y="457"/>
                    <a:pt x="3798" y="581"/>
                  </a:cubicBezTo>
                  <a:cubicBezTo>
                    <a:pt x="2536" y="677"/>
                    <a:pt x="1274" y="748"/>
                    <a:pt x="0" y="748"/>
                  </a:cubicBezTo>
                  <a:cubicBezTo>
                    <a:pt x="965" y="974"/>
                    <a:pt x="1905" y="1153"/>
                    <a:pt x="2881" y="1236"/>
                  </a:cubicBezTo>
                  <a:cubicBezTo>
                    <a:pt x="3387" y="1294"/>
                    <a:pt x="3895" y="1320"/>
                    <a:pt x="4403" y="1320"/>
                  </a:cubicBezTo>
                  <a:cubicBezTo>
                    <a:pt x="5787" y="1320"/>
                    <a:pt x="7175" y="1128"/>
                    <a:pt x="8525" y="867"/>
                  </a:cubicBezTo>
                  <a:cubicBezTo>
                    <a:pt x="9856" y="648"/>
                    <a:pt x="11058" y="378"/>
                    <a:pt x="12344" y="378"/>
                  </a:cubicBezTo>
                  <a:cubicBezTo>
                    <a:pt x="12807" y="378"/>
                    <a:pt x="13281" y="413"/>
                    <a:pt x="13776" y="498"/>
                  </a:cubicBezTo>
                  <a:cubicBezTo>
                    <a:pt x="12776" y="128"/>
                    <a:pt x="11640" y="1"/>
                    <a:pt x="104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23"/>
            <p:cNvSpPr/>
            <p:nvPr/>
          </p:nvSpPr>
          <p:spPr>
            <a:xfrm>
              <a:off x="3123900" y="890125"/>
              <a:ext cx="1044800" cy="198850"/>
            </a:xfrm>
            <a:custGeom>
              <a:rect b="b" l="l" r="r" t="t"/>
              <a:pathLst>
                <a:path extrusionOk="0" h="7954" w="41792">
                  <a:moveTo>
                    <a:pt x="0" y="0"/>
                  </a:moveTo>
                  <a:lnTo>
                    <a:pt x="0" y="0"/>
                  </a:lnTo>
                  <a:cubicBezTo>
                    <a:pt x="464" y="584"/>
                    <a:pt x="1191" y="834"/>
                    <a:pt x="1857" y="1096"/>
                  </a:cubicBezTo>
                  <a:cubicBezTo>
                    <a:pt x="3439" y="1653"/>
                    <a:pt x="5095" y="1801"/>
                    <a:pt x="6764" y="1801"/>
                  </a:cubicBezTo>
                  <a:cubicBezTo>
                    <a:pt x="8160" y="1801"/>
                    <a:pt x="9564" y="1698"/>
                    <a:pt x="10942" y="1643"/>
                  </a:cubicBezTo>
                  <a:cubicBezTo>
                    <a:pt x="13021" y="1522"/>
                    <a:pt x="15109" y="1392"/>
                    <a:pt x="17194" y="1392"/>
                  </a:cubicBezTo>
                  <a:cubicBezTo>
                    <a:pt x="18394" y="1392"/>
                    <a:pt x="19593" y="1435"/>
                    <a:pt x="20788" y="1548"/>
                  </a:cubicBezTo>
                  <a:cubicBezTo>
                    <a:pt x="23277" y="1786"/>
                    <a:pt x="25551" y="2120"/>
                    <a:pt x="28170" y="2798"/>
                  </a:cubicBezTo>
                  <a:cubicBezTo>
                    <a:pt x="31099" y="3584"/>
                    <a:pt x="33921" y="4763"/>
                    <a:pt x="36731" y="5918"/>
                  </a:cubicBezTo>
                  <a:cubicBezTo>
                    <a:pt x="38279" y="6537"/>
                    <a:pt x="39827" y="7192"/>
                    <a:pt x="41386" y="7787"/>
                  </a:cubicBezTo>
                  <a:cubicBezTo>
                    <a:pt x="41517" y="7847"/>
                    <a:pt x="41660" y="7894"/>
                    <a:pt x="41791" y="7954"/>
                  </a:cubicBezTo>
                  <a:cubicBezTo>
                    <a:pt x="41660" y="7847"/>
                    <a:pt x="41505" y="7739"/>
                    <a:pt x="41374" y="7656"/>
                  </a:cubicBezTo>
                  <a:cubicBezTo>
                    <a:pt x="40410" y="6989"/>
                    <a:pt x="39398" y="6370"/>
                    <a:pt x="38362" y="5799"/>
                  </a:cubicBezTo>
                  <a:cubicBezTo>
                    <a:pt x="36278" y="4608"/>
                    <a:pt x="34040" y="3727"/>
                    <a:pt x="31778" y="2953"/>
                  </a:cubicBezTo>
                  <a:cubicBezTo>
                    <a:pt x="28266" y="1703"/>
                    <a:pt x="24587" y="989"/>
                    <a:pt x="20884" y="643"/>
                  </a:cubicBezTo>
                  <a:cubicBezTo>
                    <a:pt x="19716" y="529"/>
                    <a:pt x="18548" y="485"/>
                    <a:pt x="17380" y="485"/>
                  </a:cubicBezTo>
                  <a:cubicBezTo>
                    <a:pt x="15512" y="485"/>
                    <a:pt x="13644" y="597"/>
                    <a:pt x="11775" y="715"/>
                  </a:cubicBezTo>
                  <a:cubicBezTo>
                    <a:pt x="9989" y="834"/>
                    <a:pt x="8180" y="929"/>
                    <a:pt x="6382" y="989"/>
                  </a:cubicBezTo>
                  <a:cubicBezTo>
                    <a:pt x="5855" y="1011"/>
                    <a:pt x="5335" y="1028"/>
                    <a:pt x="4821" y="1028"/>
                  </a:cubicBezTo>
                  <a:cubicBezTo>
                    <a:pt x="3699" y="1028"/>
                    <a:pt x="2610" y="948"/>
                    <a:pt x="1548" y="679"/>
                  </a:cubicBezTo>
                  <a:cubicBezTo>
                    <a:pt x="1000" y="536"/>
                    <a:pt x="429" y="39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23"/>
            <p:cNvSpPr/>
            <p:nvPr/>
          </p:nvSpPr>
          <p:spPr>
            <a:xfrm>
              <a:off x="3731100" y="878225"/>
              <a:ext cx="348600" cy="117300"/>
            </a:xfrm>
            <a:custGeom>
              <a:rect b="b" l="l" r="r" t="t"/>
              <a:pathLst>
                <a:path extrusionOk="0" h="4692" w="13944">
                  <a:moveTo>
                    <a:pt x="1" y="0"/>
                  </a:moveTo>
                  <a:cubicBezTo>
                    <a:pt x="453" y="95"/>
                    <a:pt x="894" y="202"/>
                    <a:pt x="1346" y="322"/>
                  </a:cubicBezTo>
                  <a:cubicBezTo>
                    <a:pt x="3132" y="774"/>
                    <a:pt x="4894" y="1274"/>
                    <a:pt x="6656" y="1810"/>
                  </a:cubicBezTo>
                  <a:cubicBezTo>
                    <a:pt x="9443" y="2608"/>
                    <a:pt x="11526" y="3370"/>
                    <a:pt x="13943" y="4691"/>
                  </a:cubicBezTo>
                  <a:cubicBezTo>
                    <a:pt x="10193" y="1488"/>
                    <a:pt x="5942" y="179"/>
                    <a:pt x="1084" y="36"/>
                  </a:cubicBezTo>
                  <a:cubicBezTo>
                    <a:pt x="727" y="24"/>
                    <a:pt x="358" y="2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23"/>
            <p:cNvSpPr/>
            <p:nvPr/>
          </p:nvSpPr>
          <p:spPr>
            <a:xfrm>
              <a:off x="3971925" y="889225"/>
              <a:ext cx="107775" cy="46750"/>
            </a:xfrm>
            <a:custGeom>
              <a:rect b="b" l="l" r="r" t="t"/>
              <a:pathLst>
                <a:path extrusionOk="0" h="1870" w="4311">
                  <a:moveTo>
                    <a:pt x="0" y="1"/>
                  </a:moveTo>
                  <a:lnTo>
                    <a:pt x="0" y="1"/>
                  </a:lnTo>
                  <a:cubicBezTo>
                    <a:pt x="560" y="274"/>
                    <a:pt x="1572" y="774"/>
                    <a:pt x="1929" y="917"/>
                  </a:cubicBezTo>
                  <a:cubicBezTo>
                    <a:pt x="2727" y="1251"/>
                    <a:pt x="3560" y="1525"/>
                    <a:pt x="4310" y="1870"/>
                  </a:cubicBezTo>
                  <a:cubicBezTo>
                    <a:pt x="3108" y="810"/>
                    <a:pt x="1572" y="1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23"/>
            <p:cNvSpPr/>
            <p:nvPr/>
          </p:nvSpPr>
          <p:spPr>
            <a:xfrm>
              <a:off x="4232350" y="1107400"/>
              <a:ext cx="403950" cy="79700"/>
            </a:xfrm>
            <a:custGeom>
              <a:rect b="b" l="l" r="r" t="t"/>
              <a:pathLst>
                <a:path extrusionOk="0" h="3188" w="16158">
                  <a:moveTo>
                    <a:pt x="1" y="1"/>
                  </a:moveTo>
                  <a:cubicBezTo>
                    <a:pt x="727" y="596"/>
                    <a:pt x="1561" y="1037"/>
                    <a:pt x="2394" y="1453"/>
                  </a:cubicBezTo>
                  <a:cubicBezTo>
                    <a:pt x="4204" y="2370"/>
                    <a:pt x="6204" y="2906"/>
                    <a:pt x="8228" y="3085"/>
                  </a:cubicBezTo>
                  <a:cubicBezTo>
                    <a:pt x="8833" y="3150"/>
                    <a:pt x="9447" y="3188"/>
                    <a:pt x="10063" y="3188"/>
                  </a:cubicBezTo>
                  <a:cubicBezTo>
                    <a:pt x="11461" y="3188"/>
                    <a:pt x="12867" y="2993"/>
                    <a:pt x="14181" y="2489"/>
                  </a:cubicBezTo>
                  <a:cubicBezTo>
                    <a:pt x="14777" y="2251"/>
                    <a:pt x="15896" y="1751"/>
                    <a:pt x="16158" y="1489"/>
                  </a:cubicBezTo>
                  <a:lnTo>
                    <a:pt x="16158" y="1489"/>
                  </a:lnTo>
                  <a:cubicBezTo>
                    <a:pt x="15229" y="1834"/>
                    <a:pt x="14241" y="2025"/>
                    <a:pt x="13253" y="2192"/>
                  </a:cubicBezTo>
                  <a:cubicBezTo>
                    <a:pt x="12867" y="2262"/>
                    <a:pt x="12322" y="2291"/>
                    <a:pt x="11703" y="2291"/>
                  </a:cubicBezTo>
                  <a:cubicBezTo>
                    <a:pt x="9913" y="2291"/>
                    <a:pt x="7508" y="2050"/>
                    <a:pt x="6597" y="1882"/>
                  </a:cubicBezTo>
                  <a:cubicBezTo>
                    <a:pt x="5085" y="1644"/>
                    <a:pt x="3597" y="1311"/>
                    <a:pt x="2144" y="834"/>
                  </a:cubicBezTo>
                  <a:cubicBezTo>
                    <a:pt x="1382" y="596"/>
                    <a:pt x="668" y="38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23"/>
            <p:cNvSpPr/>
            <p:nvPr/>
          </p:nvSpPr>
          <p:spPr>
            <a:xfrm>
              <a:off x="4433875" y="1098175"/>
              <a:ext cx="201550" cy="32175"/>
            </a:xfrm>
            <a:custGeom>
              <a:rect b="b" l="l" r="r" t="t"/>
              <a:pathLst>
                <a:path extrusionOk="0" h="1287" w="8062">
                  <a:moveTo>
                    <a:pt x="8061" y="1"/>
                  </a:moveTo>
                  <a:cubicBezTo>
                    <a:pt x="6680" y="406"/>
                    <a:pt x="5585" y="465"/>
                    <a:pt x="4168" y="537"/>
                  </a:cubicBezTo>
                  <a:cubicBezTo>
                    <a:pt x="3037" y="608"/>
                    <a:pt x="1906" y="679"/>
                    <a:pt x="763" y="715"/>
                  </a:cubicBezTo>
                  <a:cubicBezTo>
                    <a:pt x="512" y="715"/>
                    <a:pt x="251" y="727"/>
                    <a:pt x="1" y="727"/>
                  </a:cubicBezTo>
                  <a:cubicBezTo>
                    <a:pt x="155" y="775"/>
                    <a:pt x="322" y="822"/>
                    <a:pt x="465" y="858"/>
                  </a:cubicBezTo>
                  <a:cubicBezTo>
                    <a:pt x="1447" y="1129"/>
                    <a:pt x="2491" y="1287"/>
                    <a:pt x="3529" y="1287"/>
                  </a:cubicBezTo>
                  <a:cubicBezTo>
                    <a:pt x="5133" y="1287"/>
                    <a:pt x="6724" y="911"/>
                    <a:pt x="80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23"/>
            <p:cNvSpPr/>
            <p:nvPr/>
          </p:nvSpPr>
          <p:spPr>
            <a:xfrm>
              <a:off x="3905525" y="1210100"/>
              <a:ext cx="101250" cy="392925"/>
            </a:xfrm>
            <a:custGeom>
              <a:rect b="b" l="l" r="r" t="t"/>
              <a:pathLst>
                <a:path extrusionOk="0" h="15717" w="4050">
                  <a:moveTo>
                    <a:pt x="4049" y="1"/>
                  </a:moveTo>
                  <a:lnTo>
                    <a:pt x="4049" y="1"/>
                  </a:lnTo>
                  <a:cubicBezTo>
                    <a:pt x="3930" y="179"/>
                    <a:pt x="3811" y="358"/>
                    <a:pt x="3716" y="536"/>
                  </a:cubicBezTo>
                  <a:cubicBezTo>
                    <a:pt x="537" y="5430"/>
                    <a:pt x="513" y="10145"/>
                    <a:pt x="1" y="15717"/>
                  </a:cubicBezTo>
                  <a:cubicBezTo>
                    <a:pt x="1215" y="10752"/>
                    <a:pt x="1894" y="5644"/>
                    <a:pt x="3716" y="858"/>
                  </a:cubicBezTo>
                  <a:cubicBezTo>
                    <a:pt x="3811" y="572"/>
                    <a:pt x="3930" y="274"/>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23"/>
            <p:cNvSpPr/>
            <p:nvPr/>
          </p:nvSpPr>
          <p:spPr>
            <a:xfrm>
              <a:off x="3882925" y="1216950"/>
              <a:ext cx="44075" cy="242325"/>
            </a:xfrm>
            <a:custGeom>
              <a:rect b="b" l="l" r="r" t="t"/>
              <a:pathLst>
                <a:path extrusionOk="0" h="9693" w="1763">
                  <a:moveTo>
                    <a:pt x="1762" y="0"/>
                  </a:moveTo>
                  <a:cubicBezTo>
                    <a:pt x="1715" y="143"/>
                    <a:pt x="1655" y="298"/>
                    <a:pt x="1607" y="441"/>
                  </a:cubicBezTo>
                  <a:cubicBezTo>
                    <a:pt x="512" y="3358"/>
                    <a:pt x="0" y="6620"/>
                    <a:pt x="726" y="9692"/>
                  </a:cubicBezTo>
                  <a:cubicBezTo>
                    <a:pt x="762" y="8061"/>
                    <a:pt x="953" y="7239"/>
                    <a:pt x="1191" y="5620"/>
                  </a:cubicBezTo>
                  <a:cubicBezTo>
                    <a:pt x="1429" y="4013"/>
                    <a:pt x="1595" y="2405"/>
                    <a:pt x="1679" y="786"/>
                  </a:cubicBezTo>
                  <a:cubicBezTo>
                    <a:pt x="1703" y="524"/>
                    <a:pt x="1726" y="262"/>
                    <a:pt x="1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23"/>
            <p:cNvSpPr/>
            <p:nvPr/>
          </p:nvSpPr>
          <p:spPr>
            <a:xfrm>
              <a:off x="3861775" y="1260400"/>
              <a:ext cx="11650" cy="85450"/>
            </a:xfrm>
            <a:custGeom>
              <a:rect b="b" l="l" r="r" t="t"/>
              <a:pathLst>
                <a:path extrusionOk="0" h="3418" w="466">
                  <a:moveTo>
                    <a:pt x="251" y="1"/>
                  </a:moveTo>
                  <a:cubicBezTo>
                    <a:pt x="251" y="36"/>
                    <a:pt x="239" y="60"/>
                    <a:pt x="239" y="84"/>
                  </a:cubicBezTo>
                  <a:cubicBezTo>
                    <a:pt x="72" y="1191"/>
                    <a:pt x="1" y="2322"/>
                    <a:pt x="298" y="3418"/>
                  </a:cubicBezTo>
                  <a:cubicBezTo>
                    <a:pt x="370" y="2715"/>
                    <a:pt x="465" y="1977"/>
                    <a:pt x="382" y="1251"/>
                  </a:cubicBezTo>
                  <a:cubicBezTo>
                    <a:pt x="358" y="834"/>
                    <a:pt x="298" y="417"/>
                    <a:pt x="2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23"/>
            <p:cNvSpPr/>
            <p:nvPr/>
          </p:nvSpPr>
          <p:spPr>
            <a:xfrm>
              <a:off x="3567100" y="1180625"/>
              <a:ext cx="178925" cy="432825"/>
            </a:xfrm>
            <a:custGeom>
              <a:rect b="b" l="l" r="r" t="t"/>
              <a:pathLst>
                <a:path extrusionOk="0" h="17313" w="7157">
                  <a:moveTo>
                    <a:pt x="1" y="1"/>
                  </a:moveTo>
                  <a:cubicBezTo>
                    <a:pt x="298" y="358"/>
                    <a:pt x="489" y="620"/>
                    <a:pt x="739" y="953"/>
                  </a:cubicBezTo>
                  <a:cubicBezTo>
                    <a:pt x="2727" y="3668"/>
                    <a:pt x="3894" y="5918"/>
                    <a:pt x="4775" y="8740"/>
                  </a:cubicBezTo>
                  <a:cubicBezTo>
                    <a:pt x="5656" y="11574"/>
                    <a:pt x="5942" y="14598"/>
                    <a:pt x="7156" y="17312"/>
                  </a:cubicBezTo>
                  <a:cubicBezTo>
                    <a:pt x="6573" y="15157"/>
                    <a:pt x="6573" y="13026"/>
                    <a:pt x="6180" y="10764"/>
                  </a:cubicBezTo>
                  <a:cubicBezTo>
                    <a:pt x="5835" y="8835"/>
                    <a:pt x="5251" y="6930"/>
                    <a:pt x="4394" y="5156"/>
                  </a:cubicBezTo>
                  <a:cubicBezTo>
                    <a:pt x="3465" y="3370"/>
                    <a:pt x="2144" y="1811"/>
                    <a:pt x="620" y="513"/>
                  </a:cubicBezTo>
                  <a:cubicBezTo>
                    <a:pt x="417" y="334"/>
                    <a:pt x="203" y="16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23"/>
            <p:cNvSpPr/>
            <p:nvPr/>
          </p:nvSpPr>
          <p:spPr>
            <a:xfrm>
              <a:off x="3654025" y="1179450"/>
              <a:ext cx="93775" cy="242000"/>
            </a:xfrm>
            <a:custGeom>
              <a:rect b="b" l="l" r="r" t="t"/>
              <a:pathLst>
                <a:path extrusionOk="0" h="9680" w="3751">
                  <a:moveTo>
                    <a:pt x="0" y="0"/>
                  </a:moveTo>
                  <a:lnTo>
                    <a:pt x="0" y="0"/>
                  </a:lnTo>
                  <a:cubicBezTo>
                    <a:pt x="167" y="298"/>
                    <a:pt x="334" y="595"/>
                    <a:pt x="476" y="893"/>
                  </a:cubicBezTo>
                  <a:cubicBezTo>
                    <a:pt x="1822" y="3655"/>
                    <a:pt x="2893" y="6334"/>
                    <a:pt x="3632" y="9680"/>
                  </a:cubicBezTo>
                  <a:cubicBezTo>
                    <a:pt x="3751" y="6049"/>
                    <a:pt x="2917" y="3072"/>
                    <a:pt x="393" y="417"/>
                  </a:cubicBezTo>
                  <a:cubicBezTo>
                    <a:pt x="262" y="274"/>
                    <a:pt x="143" y="13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23"/>
            <p:cNvSpPr/>
            <p:nvPr/>
          </p:nvSpPr>
          <p:spPr>
            <a:xfrm>
              <a:off x="3753425" y="1241350"/>
              <a:ext cx="33675" cy="100350"/>
            </a:xfrm>
            <a:custGeom>
              <a:rect b="b" l="l" r="r" t="t"/>
              <a:pathLst>
                <a:path extrusionOk="0" h="4014" w="1347">
                  <a:moveTo>
                    <a:pt x="1" y="1"/>
                  </a:moveTo>
                  <a:lnTo>
                    <a:pt x="1" y="1"/>
                  </a:lnTo>
                  <a:cubicBezTo>
                    <a:pt x="239" y="715"/>
                    <a:pt x="346" y="1465"/>
                    <a:pt x="549" y="2191"/>
                  </a:cubicBezTo>
                  <a:cubicBezTo>
                    <a:pt x="715" y="2799"/>
                    <a:pt x="989" y="3394"/>
                    <a:pt x="1049" y="4013"/>
                  </a:cubicBezTo>
                  <a:cubicBezTo>
                    <a:pt x="1346" y="2537"/>
                    <a:pt x="751" y="11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23"/>
            <p:cNvSpPr/>
            <p:nvPr/>
          </p:nvSpPr>
          <p:spPr>
            <a:xfrm>
              <a:off x="3015250" y="1008150"/>
              <a:ext cx="867100" cy="198700"/>
            </a:xfrm>
            <a:custGeom>
              <a:rect b="b" l="l" r="r" t="t"/>
              <a:pathLst>
                <a:path extrusionOk="0" h="7948" w="34684">
                  <a:moveTo>
                    <a:pt x="19377" y="1"/>
                  </a:moveTo>
                  <a:cubicBezTo>
                    <a:pt x="19193" y="1"/>
                    <a:pt x="19008" y="3"/>
                    <a:pt x="18824" y="6"/>
                  </a:cubicBezTo>
                  <a:cubicBezTo>
                    <a:pt x="15467" y="66"/>
                    <a:pt x="12073" y="447"/>
                    <a:pt x="8859" y="1494"/>
                  </a:cubicBezTo>
                  <a:cubicBezTo>
                    <a:pt x="5727" y="2518"/>
                    <a:pt x="2786" y="4078"/>
                    <a:pt x="0" y="5816"/>
                  </a:cubicBezTo>
                  <a:cubicBezTo>
                    <a:pt x="2120" y="4852"/>
                    <a:pt x="3989" y="4066"/>
                    <a:pt x="5656" y="3376"/>
                  </a:cubicBezTo>
                  <a:cubicBezTo>
                    <a:pt x="6501" y="3018"/>
                    <a:pt x="8097" y="2340"/>
                    <a:pt x="9275" y="1983"/>
                  </a:cubicBezTo>
                  <a:cubicBezTo>
                    <a:pt x="10597" y="1566"/>
                    <a:pt x="11954" y="1268"/>
                    <a:pt x="13323" y="1042"/>
                  </a:cubicBezTo>
                  <a:cubicBezTo>
                    <a:pt x="15156" y="770"/>
                    <a:pt x="17131" y="599"/>
                    <a:pt x="19117" y="599"/>
                  </a:cubicBezTo>
                  <a:cubicBezTo>
                    <a:pt x="21389" y="599"/>
                    <a:pt x="23675" y="823"/>
                    <a:pt x="25777" y="1375"/>
                  </a:cubicBezTo>
                  <a:cubicBezTo>
                    <a:pt x="27670" y="1852"/>
                    <a:pt x="29111" y="2340"/>
                    <a:pt x="30695" y="3459"/>
                  </a:cubicBezTo>
                  <a:cubicBezTo>
                    <a:pt x="32266" y="4566"/>
                    <a:pt x="33814" y="5995"/>
                    <a:pt x="34683" y="7948"/>
                  </a:cubicBezTo>
                  <a:cubicBezTo>
                    <a:pt x="34683" y="7590"/>
                    <a:pt x="34207" y="6447"/>
                    <a:pt x="33862" y="5876"/>
                  </a:cubicBezTo>
                  <a:cubicBezTo>
                    <a:pt x="33278" y="4900"/>
                    <a:pt x="32516" y="4030"/>
                    <a:pt x="31647" y="3316"/>
                  </a:cubicBezTo>
                  <a:cubicBezTo>
                    <a:pt x="30183" y="2054"/>
                    <a:pt x="28349" y="1340"/>
                    <a:pt x="26504" y="875"/>
                  </a:cubicBezTo>
                  <a:cubicBezTo>
                    <a:pt x="24182" y="289"/>
                    <a:pt x="21778" y="1"/>
                    <a:pt x="193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23"/>
            <p:cNvSpPr/>
            <p:nvPr/>
          </p:nvSpPr>
          <p:spPr>
            <a:xfrm>
              <a:off x="3835300" y="1056500"/>
              <a:ext cx="100025" cy="132800"/>
            </a:xfrm>
            <a:custGeom>
              <a:rect b="b" l="l" r="r" t="t"/>
              <a:pathLst>
                <a:path extrusionOk="0" h="5312" w="4001">
                  <a:moveTo>
                    <a:pt x="0" y="1"/>
                  </a:moveTo>
                  <a:cubicBezTo>
                    <a:pt x="298" y="179"/>
                    <a:pt x="488" y="334"/>
                    <a:pt x="750" y="549"/>
                  </a:cubicBezTo>
                  <a:cubicBezTo>
                    <a:pt x="1881" y="1537"/>
                    <a:pt x="2369" y="2180"/>
                    <a:pt x="3048" y="3275"/>
                  </a:cubicBezTo>
                  <a:cubicBezTo>
                    <a:pt x="3500" y="4025"/>
                    <a:pt x="3739" y="4513"/>
                    <a:pt x="3941" y="5311"/>
                  </a:cubicBezTo>
                  <a:cubicBezTo>
                    <a:pt x="4001" y="4156"/>
                    <a:pt x="3631" y="3132"/>
                    <a:pt x="3108" y="2239"/>
                  </a:cubicBezTo>
                  <a:cubicBezTo>
                    <a:pt x="2500" y="1239"/>
                    <a:pt x="1500" y="537"/>
                    <a:pt x="417" y="132"/>
                  </a:cubicBezTo>
                  <a:cubicBezTo>
                    <a:pt x="286" y="96"/>
                    <a:pt x="155" y="4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23"/>
            <p:cNvSpPr/>
            <p:nvPr/>
          </p:nvSpPr>
          <p:spPr>
            <a:xfrm>
              <a:off x="3973600" y="1110775"/>
              <a:ext cx="25425" cy="67200"/>
            </a:xfrm>
            <a:custGeom>
              <a:rect b="b" l="l" r="r" t="t"/>
              <a:pathLst>
                <a:path extrusionOk="0" h="2688" w="1017">
                  <a:moveTo>
                    <a:pt x="2" y="0"/>
                  </a:moveTo>
                  <a:cubicBezTo>
                    <a:pt x="0" y="0"/>
                    <a:pt x="4" y="12"/>
                    <a:pt x="16" y="44"/>
                  </a:cubicBezTo>
                  <a:cubicBezTo>
                    <a:pt x="76" y="211"/>
                    <a:pt x="124" y="390"/>
                    <a:pt x="183" y="556"/>
                  </a:cubicBezTo>
                  <a:cubicBezTo>
                    <a:pt x="397" y="1295"/>
                    <a:pt x="659" y="1973"/>
                    <a:pt x="659" y="2688"/>
                  </a:cubicBezTo>
                  <a:cubicBezTo>
                    <a:pt x="1016" y="1795"/>
                    <a:pt x="647" y="795"/>
                    <a:pt x="64" y="68"/>
                  </a:cubicBezTo>
                  <a:cubicBezTo>
                    <a:pt x="33" y="45"/>
                    <a:pt x="6" y="0"/>
                    <a:pt x="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23"/>
            <p:cNvSpPr/>
            <p:nvPr/>
          </p:nvSpPr>
          <p:spPr>
            <a:xfrm>
              <a:off x="4002275" y="1335700"/>
              <a:ext cx="356025" cy="270300"/>
            </a:xfrm>
            <a:custGeom>
              <a:rect b="b" l="l" r="r" t="t"/>
              <a:pathLst>
                <a:path extrusionOk="0" h="10812" w="14241">
                  <a:moveTo>
                    <a:pt x="14205" y="1"/>
                  </a:moveTo>
                  <a:cubicBezTo>
                    <a:pt x="13609" y="72"/>
                    <a:pt x="13014" y="191"/>
                    <a:pt x="12431" y="322"/>
                  </a:cubicBezTo>
                  <a:cubicBezTo>
                    <a:pt x="10466" y="799"/>
                    <a:pt x="8525" y="1561"/>
                    <a:pt x="6906" y="2763"/>
                  </a:cubicBezTo>
                  <a:cubicBezTo>
                    <a:pt x="4108" y="4954"/>
                    <a:pt x="1774" y="7740"/>
                    <a:pt x="0" y="10812"/>
                  </a:cubicBezTo>
                  <a:cubicBezTo>
                    <a:pt x="1644" y="8669"/>
                    <a:pt x="3537" y="6728"/>
                    <a:pt x="5525" y="4894"/>
                  </a:cubicBezTo>
                  <a:cubicBezTo>
                    <a:pt x="7275" y="3180"/>
                    <a:pt x="9394" y="1942"/>
                    <a:pt x="11823" y="930"/>
                  </a:cubicBezTo>
                  <a:cubicBezTo>
                    <a:pt x="12609" y="596"/>
                    <a:pt x="13193" y="310"/>
                    <a:pt x="14026" y="60"/>
                  </a:cubicBezTo>
                  <a:cubicBezTo>
                    <a:pt x="14097" y="37"/>
                    <a:pt x="14169" y="13"/>
                    <a:pt x="142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23"/>
            <p:cNvSpPr/>
            <p:nvPr/>
          </p:nvSpPr>
          <p:spPr>
            <a:xfrm>
              <a:off x="4104375" y="1284225"/>
              <a:ext cx="201525" cy="140800"/>
            </a:xfrm>
            <a:custGeom>
              <a:rect b="b" l="l" r="r" t="t"/>
              <a:pathLst>
                <a:path extrusionOk="0" h="5632" w="8061">
                  <a:moveTo>
                    <a:pt x="7977" y="0"/>
                  </a:moveTo>
                  <a:cubicBezTo>
                    <a:pt x="7870" y="0"/>
                    <a:pt x="7787" y="12"/>
                    <a:pt x="7680" y="12"/>
                  </a:cubicBezTo>
                  <a:cubicBezTo>
                    <a:pt x="7096" y="60"/>
                    <a:pt x="6549" y="274"/>
                    <a:pt x="6013" y="488"/>
                  </a:cubicBezTo>
                  <a:cubicBezTo>
                    <a:pt x="5049" y="881"/>
                    <a:pt x="4132" y="1417"/>
                    <a:pt x="3322" y="2072"/>
                  </a:cubicBezTo>
                  <a:cubicBezTo>
                    <a:pt x="2036" y="3084"/>
                    <a:pt x="1060" y="4405"/>
                    <a:pt x="0" y="5632"/>
                  </a:cubicBezTo>
                  <a:cubicBezTo>
                    <a:pt x="1989" y="4120"/>
                    <a:pt x="3096" y="3227"/>
                    <a:pt x="4477" y="2191"/>
                  </a:cubicBezTo>
                  <a:cubicBezTo>
                    <a:pt x="4668" y="2036"/>
                    <a:pt x="5882" y="1179"/>
                    <a:pt x="6430" y="834"/>
                  </a:cubicBezTo>
                  <a:cubicBezTo>
                    <a:pt x="6763" y="607"/>
                    <a:pt x="7108" y="357"/>
                    <a:pt x="7477" y="191"/>
                  </a:cubicBezTo>
                  <a:cubicBezTo>
                    <a:pt x="7632" y="119"/>
                    <a:pt x="7858" y="48"/>
                    <a:pt x="8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23"/>
            <p:cNvSpPr/>
            <p:nvPr/>
          </p:nvSpPr>
          <p:spPr>
            <a:xfrm>
              <a:off x="4168950" y="1237475"/>
              <a:ext cx="55700" cy="77725"/>
            </a:xfrm>
            <a:custGeom>
              <a:rect b="b" l="l" r="r" t="t"/>
              <a:pathLst>
                <a:path extrusionOk="0" h="3109" w="2228">
                  <a:moveTo>
                    <a:pt x="2227" y="1"/>
                  </a:moveTo>
                  <a:lnTo>
                    <a:pt x="2227" y="1"/>
                  </a:lnTo>
                  <a:cubicBezTo>
                    <a:pt x="1251" y="834"/>
                    <a:pt x="334" y="1823"/>
                    <a:pt x="1" y="3108"/>
                  </a:cubicBezTo>
                  <a:cubicBezTo>
                    <a:pt x="311" y="2596"/>
                    <a:pt x="537" y="2346"/>
                    <a:pt x="894" y="1906"/>
                  </a:cubicBezTo>
                  <a:cubicBezTo>
                    <a:pt x="1394" y="1311"/>
                    <a:pt x="1763" y="620"/>
                    <a:pt x="22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23"/>
            <p:cNvSpPr/>
            <p:nvPr/>
          </p:nvSpPr>
          <p:spPr>
            <a:xfrm>
              <a:off x="4479425" y="1311300"/>
              <a:ext cx="366125" cy="124025"/>
            </a:xfrm>
            <a:custGeom>
              <a:rect b="b" l="l" r="r" t="t"/>
              <a:pathLst>
                <a:path extrusionOk="0" h="4961" w="14645">
                  <a:moveTo>
                    <a:pt x="0" y="1"/>
                  </a:moveTo>
                  <a:cubicBezTo>
                    <a:pt x="6" y="10"/>
                    <a:pt x="14" y="17"/>
                    <a:pt x="22" y="24"/>
                  </a:cubicBezTo>
                  <a:lnTo>
                    <a:pt x="22" y="24"/>
                  </a:lnTo>
                  <a:cubicBezTo>
                    <a:pt x="15" y="16"/>
                    <a:pt x="7" y="8"/>
                    <a:pt x="0" y="1"/>
                  </a:cubicBezTo>
                  <a:close/>
                  <a:moveTo>
                    <a:pt x="22" y="24"/>
                  </a:moveTo>
                  <a:cubicBezTo>
                    <a:pt x="517" y="550"/>
                    <a:pt x="1080" y="1007"/>
                    <a:pt x="1643" y="1465"/>
                  </a:cubicBezTo>
                  <a:cubicBezTo>
                    <a:pt x="3239" y="2727"/>
                    <a:pt x="5037" y="3775"/>
                    <a:pt x="6989" y="4334"/>
                  </a:cubicBezTo>
                  <a:cubicBezTo>
                    <a:pt x="8379" y="4735"/>
                    <a:pt x="9833" y="4960"/>
                    <a:pt x="11283" y="4960"/>
                  </a:cubicBezTo>
                  <a:cubicBezTo>
                    <a:pt x="12416" y="4960"/>
                    <a:pt x="13548" y="4823"/>
                    <a:pt x="14645" y="4525"/>
                  </a:cubicBezTo>
                  <a:lnTo>
                    <a:pt x="14645" y="4525"/>
                  </a:lnTo>
                  <a:cubicBezTo>
                    <a:pt x="14157" y="4580"/>
                    <a:pt x="13660" y="4606"/>
                    <a:pt x="13158" y="4606"/>
                  </a:cubicBezTo>
                  <a:cubicBezTo>
                    <a:pt x="9558" y="4606"/>
                    <a:pt x="5692" y="3262"/>
                    <a:pt x="2881" y="1715"/>
                  </a:cubicBezTo>
                  <a:cubicBezTo>
                    <a:pt x="1953" y="1179"/>
                    <a:pt x="1012" y="655"/>
                    <a:pt x="95" y="84"/>
                  </a:cubicBezTo>
                  <a:cubicBezTo>
                    <a:pt x="78" y="57"/>
                    <a:pt x="46" y="44"/>
                    <a:pt x="22" y="2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23"/>
            <p:cNvSpPr/>
            <p:nvPr/>
          </p:nvSpPr>
          <p:spPr>
            <a:xfrm>
              <a:off x="4477625" y="1353875"/>
              <a:ext cx="139025" cy="83950"/>
            </a:xfrm>
            <a:custGeom>
              <a:rect b="b" l="l" r="r" t="t"/>
              <a:pathLst>
                <a:path extrusionOk="0" h="3358" w="5561">
                  <a:moveTo>
                    <a:pt x="1" y="0"/>
                  </a:moveTo>
                  <a:lnTo>
                    <a:pt x="1" y="0"/>
                  </a:lnTo>
                  <a:cubicBezTo>
                    <a:pt x="596" y="834"/>
                    <a:pt x="1370" y="1536"/>
                    <a:pt x="2227" y="2060"/>
                  </a:cubicBezTo>
                  <a:cubicBezTo>
                    <a:pt x="3132" y="2596"/>
                    <a:pt x="4132" y="2917"/>
                    <a:pt x="5132" y="3227"/>
                  </a:cubicBezTo>
                  <a:cubicBezTo>
                    <a:pt x="5275" y="3274"/>
                    <a:pt x="5418" y="3322"/>
                    <a:pt x="5561" y="3358"/>
                  </a:cubicBezTo>
                  <a:cubicBezTo>
                    <a:pt x="5418" y="3274"/>
                    <a:pt x="5263" y="3179"/>
                    <a:pt x="5120" y="3108"/>
                  </a:cubicBezTo>
                  <a:cubicBezTo>
                    <a:pt x="4406" y="2703"/>
                    <a:pt x="3727" y="2215"/>
                    <a:pt x="3013" y="1798"/>
                  </a:cubicBezTo>
                  <a:cubicBezTo>
                    <a:pt x="1989" y="1227"/>
                    <a:pt x="918" y="7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23"/>
            <p:cNvSpPr/>
            <p:nvPr/>
          </p:nvSpPr>
          <p:spPr>
            <a:xfrm>
              <a:off x="4613650" y="1256825"/>
              <a:ext cx="117600" cy="32975"/>
            </a:xfrm>
            <a:custGeom>
              <a:rect b="b" l="l" r="r" t="t"/>
              <a:pathLst>
                <a:path extrusionOk="0" h="1319" w="4704">
                  <a:moveTo>
                    <a:pt x="4704" y="1"/>
                  </a:moveTo>
                  <a:lnTo>
                    <a:pt x="4704" y="1"/>
                  </a:lnTo>
                  <a:cubicBezTo>
                    <a:pt x="4073" y="334"/>
                    <a:pt x="3430" y="537"/>
                    <a:pt x="2692" y="679"/>
                  </a:cubicBezTo>
                  <a:cubicBezTo>
                    <a:pt x="1965" y="846"/>
                    <a:pt x="1239" y="1025"/>
                    <a:pt x="489" y="1132"/>
                  </a:cubicBezTo>
                  <a:cubicBezTo>
                    <a:pt x="430" y="1144"/>
                    <a:pt x="168" y="1168"/>
                    <a:pt x="1" y="1191"/>
                  </a:cubicBezTo>
                  <a:cubicBezTo>
                    <a:pt x="60" y="1203"/>
                    <a:pt x="108" y="1215"/>
                    <a:pt x="168" y="1227"/>
                  </a:cubicBezTo>
                  <a:cubicBezTo>
                    <a:pt x="500" y="1288"/>
                    <a:pt x="842" y="1318"/>
                    <a:pt x="1186" y="1318"/>
                  </a:cubicBezTo>
                  <a:cubicBezTo>
                    <a:pt x="2467" y="1318"/>
                    <a:pt x="3774" y="893"/>
                    <a:pt x="47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23"/>
            <p:cNvSpPr/>
            <p:nvPr/>
          </p:nvSpPr>
          <p:spPr>
            <a:xfrm>
              <a:off x="4933650" y="4449200"/>
              <a:ext cx="104500" cy="380425"/>
            </a:xfrm>
            <a:custGeom>
              <a:rect b="b" l="l" r="r" t="t"/>
              <a:pathLst>
                <a:path extrusionOk="0" h="15217" w="4180">
                  <a:moveTo>
                    <a:pt x="1274" y="0"/>
                  </a:moveTo>
                  <a:cubicBezTo>
                    <a:pt x="2727" y="1988"/>
                    <a:pt x="3334" y="4227"/>
                    <a:pt x="3346" y="6513"/>
                  </a:cubicBezTo>
                  <a:cubicBezTo>
                    <a:pt x="3405" y="8418"/>
                    <a:pt x="3048" y="10085"/>
                    <a:pt x="2250" y="11668"/>
                  </a:cubicBezTo>
                  <a:cubicBezTo>
                    <a:pt x="1572" y="12859"/>
                    <a:pt x="857" y="14014"/>
                    <a:pt x="72" y="15133"/>
                  </a:cubicBezTo>
                  <a:cubicBezTo>
                    <a:pt x="48" y="15157"/>
                    <a:pt x="24" y="15192"/>
                    <a:pt x="0" y="15216"/>
                  </a:cubicBezTo>
                  <a:cubicBezTo>
                    <a:pt x="83" y="15145"/>
                    <a:pt x="191" y="15038"/>
                    <a:pt x="286" y="14954"/>
                  </a:cubicBezTo>
                  <a:cubicBezTo>
                    <a:pt x="965" y="14299"/>
                    <a:pt x="1596" y="13561"/>
                    <a:pt x="2167" y="12811"/>
                  </a:cubicBezTo>
                  <a:cubicBezTo>
                    <a:pt x="3548" y="11085"/>
                    <a:pt x="4179" y="8846"/>
                    <a:pt x="4060" y="6644"/>
                  </a:cubicBezTo>
                  <a:cubicBezTo>
                    <a:pt x="4024" y="4179"/>
                    <a:pt x="3060" y="1726"/>
                    <a:pt x="1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23"/>
            <p:cNvSpPr/>
            <p:nvPr/>
          </p:nvSpPr>
          <p:spPr>
            <a:xfrm>
              <a:off x="4833625" y="4600100"/>
              <a:ext cx="174750" cy="233100"/>
            </a:xfrm>
            <a:custGeom>
              <a:rect b="b" l="l" r="r" t="t"/>
              <a:pathLst>
                <a:path extrusionOk="0" h="9324" w="6990">
                  <a:moveTo>
                    <a:pt x="6656" y="0"/>
                  </a:moveTo>
                  <a:cubicBezTo>
                    <a:pt x="6454" y="3037"/>
                    <a:pt x="4168" y="6073"/>
                    <a:pt x="1918" y="7835"/>
                  </a:cubicBezTo>
                  <a:cubicBezTo>
                    <a:pt x="1227" y="8394"/>
                    <a:pt x="703" y="8859"/>
                    <a:pt x="1" y="9323"/>
                  </a:cubicBezTo>
                  <a:cubicBezTo>
                    <a:pt x="536" y="9109"/>
                    <a:pt x="965" y="8930"/>
                    <a:pt x="1477" y="8692"/>
                  </a:cubicBezTo>
                  <a:cubicBezTo>
                    <a:pt x="2858" y="8037"/>
                    <a:pt x="4180" y="7156"/>
                    <a:pt x="5085" y="5894"/>
                  </a:cubicBezTo>
                  <a:cubicBezTo>
                    <a:pt x="6251" y="4227"/>
                    <a:pt x="6990" y="2060"/>
                    <a:pt x="6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23"/>
            <p:cNvSpPr/>
            <p:nvPr/>
          </p:nvSpPr>
          <p:spPr>
            <a:xfrm>
              <a:off x="4805950" y="4507825"/>
              <a:ext cx="825" cy="1850"/>
            </a:xfrm>
            <a:custGeom>
              <a:rect b="b" l="l" r="r" t="t"/>
              <a:pathLst>
                <a:path extrusionOk="0" h="74" w="33">
                  <a:moveTo>
                    <a:pt x="0" y="1"/>
                  </a:moveTo>
                  <a:cubicBezTo>
                    <a:pt x="21" y="53"/>
                    <a:pt x="31" y="73"/>
                    <a:pt x="32" y="73"/>
                  </a:cubicBezTo>
                  <a:cubicBezTo>
                    <a:pt x="33" y="73"/>
                    <a:pt x="20" y="4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23"/>
            <p:cNvSpPr/>
            <p:nvPr/>
          </p:nvSpPr>
          <p:spPr>
            <a:xfrm>
              <a:off x="4671275" y="4403050"/>
              <a:ext cx="184400" cy="421050"/>
            </a:xfrm>
            <a:custGeom>
              <a:rect b="b" l="l" r="r" t="t"/>
              <a:pathLst>
                <a:path extrusionOk="0" h="16842" w="7376">
                  <a:moveTo>
                    <a:pt x="5375" y="4168"/>
                  </a:moveTo>
                  <a:cubicBezTo>
                    <a:pt x="5375" y="4178"/>
                    <a:pt x="5375" y="4179"/>
                    <a:pt x="5383" y="4180"/>
                  </a:cubicBezTo>
                  <a:lnTo>
                    <a:pt x="5383" y="4180"/>
                  </a:lnTo>
                  <a:cubicBezTo>
                    <a:pt x="5381" y="4175"/>
                    <a:pt x="5379" y="4171"/>
                    <a:pt x="5375" y="4168"/>
                  </a:cubicBezTo>
                  <a:close/>
                  <a:moveTo>
                    <a:pt x="922" y="1"/>
                  </a:moveTo>
                  <a:lnTo>
                    <a:pt x="922" y="1"/>
                  </a:lnTo>
                  <a:cubicBezTo>
                    <a:pt x="3054" y="560"/>
                    <a:pt x="4447" y="2263"/>
                    <a:pt x="5364" y="4108"/>
                  </a:cubicBezTo>
                  <a:cubicBezTo>
                    <a:pt x="5364" y="4120"/>
                    <a:pt x="5375" y="4144"/>
                    <a:pt x="5387" y="4180"/>
                  </a:cubicBezTo>
                  <a:cubicBezTo>
                    <a:pt x="5386" y="4180"/>
                    <a:pt x="5384" y="4180"/>
                    <a:pt x="5383" y="4180"/>
                  </a:cubicBezTo>
                  <a:lnTo>
                    <a:pt x="5383" y="4180"/>
                  </a:lnTo>
                  <a:cubicBezTo>
                    <a:pt x="5388" y="4192"/>
                    <a:pt x="5391" y="4210"/>
                    <a:pt x="5399" y="4227"/>
                  </a:cubicBezTo>
                  <a:cubicBezTo>
                    <a:pt x="5625" y="4763"/>
                    <a:pt x="5816" y="5311"/>
                    <a:pt x="5911" y="5894"/>
                  </a:cubicBezTo>
                  <a:cubicBezTo>
                    <a:pt x="6018" y="6311"/>
                    <a:pt x="6018" y="7823"/>
                    <a:pt x="5899" y="8252"/>
                  </a:cubicBezTo>
                  <a:cubicBezTo>
                    <a:pt x="5494" y="10216"/>
                    <a:pt x="4947" y="11419"/>
                    <a:pt x="3887" y="13097"/>
                  </a:cubicBezTo>
                  <a:cubicBezTo>
                    <a:pt x="3304" y="14026"/>
                    <a:pt x="2887" y="14550"/>
                    <a:pt x="2018" y="15324"/>
                  </a:cubicBezTo>
                  <a:cubicBezTo>
                    <a:pt x="1446" y="15848"/>
                    <a:pt x="970" y="16264"/>
                    <a:pt x="351" y="16645"/>
                  </a:cubicBezTo>
                  <a:cubicBezTo>
                    <a:pt x="284" y="16693"/>
                    <a:pt x="1" y="16842"/>
                    <a:pt x="30" y="16842"/>
                  </a:cubicBezTo>
                  <a:cubicBezTo>
                    <a:pt x="37" y="16842"/>
                    <a:pt x="62" y="16833"/>
                    <a:pt x="113" y="16812"/>
                  </a:cubicBezTo>
                  <a:cubicBezTo>
                    <a:pt x="1542" y="16288"/>
                    <a:pt x="2923" y="15538"/>
                    <a:pt x="3982" y="14419"/>
                  </a:cubicBezTo>
                  <a:cubicBezTo>
                    <a:pt x="5018" y="13252"/>
                    <a:pt x="5899" y="11931"/>
                    <a:pt x="6376" y="10430"/>
                  </a:cubicBezTo>
                  <a:cubicBezTo>
                    <a:pt x="7280" y="7978"/>
                    <a:pt x="7376" y="5013"/>
                    <a:pt x="5661" y="2882"/>
                  </a:cubicBezTo>
                  <a:cubicBezTo>
                    <a:pt x="4530" y="1382"/>
                    <a:pt x="2827" y="143"/>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23"/>
            <p:cNvSpPr/>
            <p:nvPr/>
          </p:nvSpPr>
          <p:spPr>
            <a:xfrm>
              <a:off x="4588050" y="4458425"/>
              <a:ext cx="210475" cy="361375"/>
            </a:xfrm>
            <a:custGeom>
              <a:rect b="b" l="l" r="r" t="t"/>
              <a:pathLst>
                <a:path extrusionOk="0" h="14455" w="8419">
                  <a:moveTo>
                    <a:pt x="6276" y="0"/>
                  </a:moveTo>
                  <a:lnTo>
                    <a:pt x="6276" y="0"/>
                  </a:lnTo>
                  <a:cubicBezTo>
                    <a:pt x="6788" y="917"/>
                    <a:pt x="7061" y="2167"/>
                    <a:pt x="7133" y="3024"/>
                  </a:cubicBezTo>
                  <a:cubicBezTo>
                    <a:pt x="7252" y="4108"/>
                    <a:pt x="7204" y="5060"/>
                    <a:pt x="7038" y="5846"/>
                  </a:cubicBezTo>
                  <a:cubicBezTo>
                    <a:pt x="6692" y="7346"/>
                    <a:pt x="6311" y="8108"/>
                    <a:pt x="5561" y="9394"/>
                  </a:cubicBezTo>
                  <a:cubicBezTo>
                    <a:pt x="4871" y="10490"/>
                    <a:pt x="4430" y="11097"/>
                    <a:pt x="3620" y="11966"/>
                  </a:cubicBezTo>
                  <a:cubicBezTo>
                    <a:pt x="3049" y="12514"/>
                    <a:pt x="2668" y="12752"/>
                    <a:pt x="1954" y="13264"/>
                  </a:cubicBezTo>
                  <a:cubicBezTo>
                    <a:pt x="1323" y="13692"/>
                    <a:pt x="680" y="14121"/>
                    <a:pt x="1" y="14454"/>
                  </a:cubicBezTo>
                  <a:cubicBezTo>
                    <a:pt x="727" y="14300"/>
                    <a:pt x="2430" y="13621"/>
                    <a:pt x="3394" y="13061"/>
                  </a:cubicBezTo>
                  <a:cubicBezTo>
                    <a:pt x="5430" y="11906"/>
                    <a:pt x="7133" y="9239"/>
                    <a:pt x="7788" y="7013"/>
                  </a:cubicBezTo>
                  <a:cubicBezTo>
                    <a:pt x="8419" y="4751"/>
                    <a:pt x="7823" y="1786"/>
                    <a:pt x="62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23"/>
            <p:cNvSpPr/>
            <p:nvPr/>
          </p:nvSpPr>
          <p:spPr>
            <a:xfrm>
              <a:off x="4118650" y="4676600"/>
              <a:ext cx="593250" cy="113925"/>
            </a:xfrm>
            <a:custGeom>
              <a:rect b="b" l="l" r="r" t="t"/>
              <a:pathLst>
                <a:path extrusionOk="0" h="4557" w="23730">
                  <a:moveTo>
                    <a:pt x="23730" y="0"/>
                  </a:moveTo>
                  <a:cubicBezTo>
                    <a:pt x="23147" y="739"/>
                    <a:pt x="22527" y="1251"/>
                    <a:pt x="21813" y="1751"/>
                  </a:cubicBezTo>
                  <a:cubicBezTo>
                    <a:pt x="20634" y="2548"/>
                    <a:pt x="19741" y="2906"/>
                    <a:pt x="18396" y="3298"/>
                  </a:cubicBezTo>
                  <a:cubicBezTo>
                    <a:pt x="17671" y="3466"/>
                    <a:pt x="16785" y="3534"/>
                    <a:pt x="15875" y="3534"/>
                  </a:cubicBezTo>
                  <a:cubicBezTo>
                    <a:pt x="14648" y="3534"/>
                    <a:pt x="13378" y="3410"/>
                    <a:pt x="12407" y="3239"/>
                  </a:cubicBezTo>
                  <a:cubicBezTo>
                    <a:pt x="10262" y="2837"/>
                    <a:pt x="8461" y="2553"/>
                    <a:pt x="6698" y="2553"/>
                  </a:cubicBezTo>
                  <a:cubicBezTo>
                    <a:pt x="4644" y="2553"/>
                    <a:pt x="2643" y="2939"/>
                    <a:pt x="215" y="3977"/>
                  </a:cubicBezTo>
                  <a:cubicBezTo>
                    <a:pt x="146" y="4012"/>
                    <a:pt x="0" y="4059"/>
                    <a:pt x="14" y="4059"/>
                  </a:cubicBezTo>
                  <a:cubicBezTo>
                    <a:pt x="20" y="4059"/>
                    <a:pt x="47" y="4053"/>
                    <a:pt x="108" y="4037"/>
                  </a:cubicBezTo>
                  <a:cubicBezTo>
                    <a:pt x="1465" y="3775"/>
                    <a:pt x="2561" y="3668"/>
                    <a:pt x="4013" y="3548"/>
                  </a:cubicBezTo>
                  <a:cubicBezTo>
                    <a:pt x="4462" y="3528"/>
                    <a:pt x="4911" y="3518"/>
                    <a:pt x="5360" y="3518"/>
                  </a:cubicBezTo>
                  <a:cubicBezTo>
                    <a:pt x="6470" y="3518"/>
                    <a:pt x="7578" y="3578"/>
                    <a:pt x="8680" y="3679"/>
                  </a:cubicBezTo>
                  <a:cubicBezTo>
                    <a:pt x="10617" y="3892"/>
                    <a:pt x="13268" y="4557"/>
                    <a:pt x="15666" y="4557"/>
                  </a:cubicBezTo>
                  <a:cubicBezTo>
                    <a:pt x="15819" y="4557"/>
                    <a:pt x="15971" y="4554"/>
                    <a:pt x="16122" y="4549"/>
                  </a:cubicBezTo>
                  <a:cubicBezTo>
                    <a:pt x="17205" y="4537"/>
                    <a:pt x="18325" y="4418"/>
                    <a:pt x="19325" y="3941"/>
                  </a:cubicBezTo>
                  <a:cubicBezTo>
                    <a:pt x="21158" y="3132"/>
                    <a:pt x="22777" y="1751"/>
                    <a:pt x="237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23"/>
            <p:cNvSpPr/>
            <p:nvPr/>
          </p:nvSpPr>
          <p:spPr>
            <a:xfrm>
              <a:off x="4194250" y="4793675"/>
              <a:ext cx="344425" cy="34075"/>
            </a:xfrm>
            <a:custGeom>
              <a:rect b="b" l="l" r="r" t="t"/>
              <a:pathLst>
                <a:path extrusionOk="0" h="1363" w="13777">
                  <a:moveTo>
                    <a:pt x="4181" y="0"/>
                  </a:moveTo>
                  <a:cubicBezTo>
                    <a:pt x="3746" y="0"/>
                    <a:pt x="3309" y="18"/>
                    <a:pt x="2870" y="56"/>
                  </a:cubicBezTo>
                  <a:cubicBezTo>
                    <a:pt x="1906" y="151"/>
                    <a:pt x="953" y="330"/>
                    <a:pt x="1" y="532"/>
                  </a:cubicBezTo>
                  <a:cubicBezTo>
                    <a:pt x="1275" y="544"/>
                    <a:pt x="2537" y="628"/>
                    <a:pt x="3799" y="723"/>
                  </a:cubicBezTo>
                  <a:cubicBezTo>
                    <a:pt x="5829" y="874"/>
                    <a:pt x="8293" y="1362"/>
                    <a:pt x="10570" y="1362"/>
                  </a:cubicBezTo>
                  <a:cubicBezTo>
                    <a:pt x="11711" y="1362"/>
                    <a:pt x="12806" y="1239"/>
                    <a:pt x="13777" y="890"/>
                  </a:cubicBezTo>
                  <a:lnTo>
                    <a:pt x="13777" y="890"/>
                  </a:lnTo>
                  <a:cubicBezTo>
                    <a:pt x="13307" y="968"/>
                    <a:pt x="12855" y="1000"/>
                    <a:pt x="12412" y="1000"/>
                  </a:cubicBezTo>
                  <a:cubicBezTo>
                    <a:pt x="11104" y="1000"/>
                    <a:pt x="9878" y="716"/>
                    <a:pt x="8526" y="485"/>
                  </a:cubicBezTo>
                  <a:cubicBezTo>
                    <a:pt x="7093" y="200"/>
                    <a:pt x="5647" y="0"/>
                    <a:pt x="41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23"/>
            <p:cNvSpPr/>
            <p:nvPr/>
          </p:nvSpPr>
          <p:spPr>
            <a:xfrm>
              <a:off x="3111675" y="4625400"/>
              <a:ext cx="1045100" cy="192025"/>
            </a:xfrm>
            <a:custGeom>
              <a:rect b="b" l="l" r="r" t="t"/>
              <a:pathLst>
                <a:path extrusionOk="0" h="7681" w="41804">
                  <a:moveTo>
                    <a:pt x="41804" y="1"/>
                  </a:moveTo>
                  <a:cubicBezTo>
                    <a:pt x="41673" y="60"/>
                    <a:pt x="41542" y="120"/>
                    <a:pt x="41399" y="167"/>
                  </a:cubicBezTo>
                  <a:cubicBezTo>
                    <a:pt x="39839" y="763"/>
                    <a:pt x="38291" y="1382"/>
                    <a:pt x="36744" y="2013"/>
                  </a:cubicBezTo>
                  <a:cubicBezTo>
                    <a:pt x="33934" y="3144"/>
                    <a:pt x="31124" y="4287"/>
                    <a:pt x="28171" y="5061"/>
                  </a:cubicBezTo>
                  <a:cubicBezTo>
                    <a:pt x="25552" y="5727"/>
                    <a:pt x="23278" y="6049"/>
                    <a:pt x="20789" y="6263"/>
                  </a:cubicBezTo>
                  <a:cubicBezTo>
                    <a:pt x="19678" y="6360"/>
                    <a:pt x="18565" y="6398"/>
                    <a:pt x="17450" y="6398"/>
                  </a:cubicBezTo>
                  <a:cubicBezTo>
                    <a:pt x="15280" y="6398"/>
                    <a:pt x="13106" y="6254"/>
                    <a:pt x="10943" y="6120"/>
                  </a:cubicBezTo>
                  <a:cubicBezTo>
                    <a:pt x="9496" y="6058"/>
                    <a:pt x="8021" y="5935"/>
                    <a:pt x="6558" y="5935"/>
                  </a:cubicBezTo>
                  <a:cubicBezTo>
                    <a:pt x="4962" y="5935"/>
                    <a:pt x="3380" y="6081"/>
                    <a:pt x="1858" y="6608"/>
                  </a:cubicBezTo>
                  <a:cubicBezTo>
                    <a:pt x="1192" y="6859"/>
                    <a:pt x="465" y="7097"/>
                    <a:pt x="1" y="7680"/>
                  </a:cubicBezTo>
                  <a:cubicBezTo>
                    <a:pt x="430" y="7299"/>
                    <a:pt x="989" y="7144"/>
                    <a:pt x="1549" y="7013"/>
                  </a:cubicBezTo>
                  <a:cubicBezTo>
                    <a:pt x="2562" y="6756"/>
                    <a:pt x="3602" y="6682"/>
                    <a:pt x="4670" y="6682"/>
                  </a:cubicBezTo>
                  <a:cubicBezTo>
                    <a:pt x="5233" y="6682"/>
                    <a:pt x="5803" y="6703"/>
                    <a:pt x="6383" y="6728"/>
                  </a:cubicBezTo>
                  <a:cubicBezTo>
                    <a:pt x="8181" y="6787"/>
                    <a:pt x="9990" y="6894"/>
                    <a:pt x="11776" y="7025"/>
                  </a:cubicBezTo>
                  <a:cubicBezTo>
                    <a:pt x="13720" y="7170"/>
                    <a:pt x="15663" y="7300"/>
                    <a:pt x="17606" y="7300"/>
                  </a:cubicBezTo>
                  <a:cubicBezTo>
                    <a:pt x="18699" y="7300"/>
                    <a:pt x="19792" y="7259"/>
                    <a:pt x="20885" y="7156"/>
                  </a:cubicBezTo>
                  <a:cubicBezTo>
                    <a:pt x="24587" y="6847"/>
                    <a:pt x="28278" y="6168"/>
                    <a:pt x="31791" y="4930"/>
                  </a:cubicBezTo>
                  <a:cubicBezTo>
                    <a:pt x="34053" y="4168"/>
                    <a:pt x="36303" y="3310"/>
                    <a:pt x="38399" y="2132"/>
                  </a:cubicBezTo>
                  <a:cubicBezTo>
                    <a:pt x="39423" y="1548"/>
                    <a:pt x="40435" y="941"/>
                    <a:pt x="41411" y="286"/>
                  </a:cubicBezTo>
                  <a:cubicBezTo>
                    <a:pt x="41554" y="191"/>
                    <a:pt x="41697" y="96"/>
                    <a:pt x="41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23"/>
            <p:cNvSpPr/>
            <p:nvPr/>
          </p:nvSpPr>
          <p:spPr>
            <a:xfrm>
              <a:off x="3718600" y="4717975"/>
              <a:ext cx="348875" cy="114925"/>
            </a:xfrm>
            <a:custGeom>
              <a:rect b="b" l="l" r="r" t="t"/>
              <a:pathLst>
                <a:path extrusionOk="0" h="4597" w="13955">
                  <a:moveTo>
                    <a:pt x="13955" y="0"/>
                  </a:moveTo>
                  <a:lnTo>
                    <a:pt x="13955" y="0"/>
                  </a:lnTo>
                  <a:cubicBezTo>
                    <a:pt x="11526" y="1310"/>
                    <a:pt x="9431" y="2060"/>
                    <a:pt x="6644" y="2846"/>
                  </a:cubicBezTo>
                  <a:cubicBezTo>
                    <a:pt x="4894" y="3370"/>
                    <a:pt x="3120" y="3858"/>
                    <a:pt x="1334" y="4299"/>
                  </a:cubicBezTo>
                  <a:cubicBezTo>
                    <a:pt x="894" y="4406"/>
                    <a:pt x="441" y="4513"/>
                    <a:pt x="1" y="4596"/>
                  </a:cubicBezTo>
                  <a:cubicBezTo>
                    <a:pt x="358" y="4596"/>
                    <a:pt x="727" y="4596"/>
                    <a:pt x="1084" y="4584"/>
                  </a:cubicBezTo>
                  <a:cubicBezTo>
                    <a:pt x="5954" y="4453"/>
                    <a:pt x="10204" y="3179"/>
                    <a:pt x="13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23"/>
            <p:cNvSpPr/>
            <p:nvPr/>
          </p:nvSpPr>
          <p:spPr>
            <a:xfrm>
              <a:off x="3959700" y="4777500"/>
              <a:ext cx="107775" cy="46175"/>
            </a:xfrm>
            <a:custGeom>
              <a:rect b="b" l="l" r="r" t="t"/>
              <a:pathLst>
                <a:path extrusionOk="0" h="1847" w="4311">
                  <a:moveTo>
                    <a:pt x="4311" y="1"/>
                  </a:moveTo>
                  <a:lnTo>
                    <a:pt x="4311" y="1"/>
                  </a:lnTo>
                  <a:cubicBezTo>
                    <a:pt x="3549" y="346"/>
                    <a:pt x="2715" y="620"/>
                    <a:pt x="1930" y="941"/>
                  </a:cubicBezTo>
                  <a:cubicBezTo>
                    <a:pt x="1584" y="1096"/>
                    <a:pt x="560" y="1572"/>
                    <a:pt x="1" y="1846"/>
                  </a:cubicBezTo>
                  <a:cubicBezTo>
                    <a:pt x="1572" y="1703"/>
                    <a:pt x="3108" y="1060"/>
                    <a:pt x="4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23"/>
            <p:cNvSpPr/>
            <p:nvPr/>
          </p:nvSpPr>
          <p:spPr>
            <a:xfrm>
              <a:off x="4220750" y="4529000"/>
              <a:ext cx="404550" cy="77675"/>
            </a:xfrm>
            <a:custGeom>
              <a:rect b="b" l="l" r="r" t="t"/>
              <a:pathLst>
                <a:path extrusionOk="0" h="3107" w="16182">
                  <a:moveTo>
                    <a:pt x="9998" y="0"/>
                  </a:moveTo>
                  <a:cubicBezTo>
                    <a:pt x="9417" y="0"/>
                    <a:pt x="8836" y="31"/>
                    <a:pt x="8264" y="82"/>
                  </a:cubicBezTo>
                  <a:cubicBezTo>
                    <a:pt x="6240" y="237"/>
                    <a:pt x="4239" y="773"/>
                    <a:pt x="2418" y="1678"/>
                  </a:cubicBezTo>
                  <a:cubicBezTo>
                    <a:pt x="1584" y="2106"/>
                    <a:pt x="727" y="2511"/>
                    <a:pt x="1" y="3106"/>
                  </a:cubicBezTo>
                  <a:cubicBezTo>
                    <a:pt x="691" y="2737"/>
                    <a:pt x="1406" y="2535"/>
                    <a:pt x="2156" y="2297"/>
                  </a:cubicBezTo>
                  <a:cubicBezTo>
                    <a:pt x="3620" y="1832"/>
                    <a:pt x="5108" y="1511"/>
                    <a:pt x="6609" y="1285"/>
                  </a:cubicBezTo>
                  <a:cubicBezTo>
                    <a:pt x="7517" y="1128"/>
                    <a:pt x="9873" y="913"/>
                    <a:pt x="11656" y="913"/>
                  </a:cubicBezTo>
                  <a:cubicBezTo>
                    <a:pt x="12304" y="913"/>
                    <a:pt x="12876" y="941"/>
                    <a:pt x="13276" y="1011"/>
                  </a:cubicBezTo>
                  <a:cubicBezTo>
                    <a:pt x="14264" y="1178"/>
                    <a:pt x="15241" y="1392"/>
                    <a:pt x="16181" y="1725"/>
                  </a:cubicBezTo>
                  <a:cubicBezTo>
                    <a:pt x="15931" y="1475"/>
                    <a:pt x="14812" y="951"/>
                    <a:pt x="14217" y="713"/>
                  </a:cubicBezTo>
                  <a:cubicBezTo>
                    <a:pt x="12877" y="188"/>
                    <a:pt x="11435" y="0"/>
                    <a:pt x="9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23"/>
            <p:cNvSpPr/>
            <p:nvPr/>
          </p:nvSpPr>
          <p:spPr>
            <a:xfrm>
              <a:off x="4422850" y="4585950"/>
              <a:ext cx="201250" cy="32925"/>
            </a:xfrm>
            <a:custGeom>
              <a:rect b="b" l="l" r="r" t="t"/>
              <a:pathLst>
                <a:path extrusionOk="0" h="1317" w="8050">
                  <a:moveTo>
                    <a:pt x="3498" y="0"/>
                  </a:moveTo>
                  <a:cubicBezTo>
                    <a:pt x="2473" y="0"/>
                    <a:pt x="1441" y="155"/>
                    <a:pt x="465" y="424"/>
                  </a:cubicBezTo>
                  <a:cubicBezTo>
                    <a:pt x="311" y="459"/>
                    <a:pt x="144" y="507"/>
                    <a:pt x="1" y="555"/>
                  </a:cubicBezTo>
                  <a:cubicBezTo>
                    <a:pt x="251" y="555"/>
                    <a:pt x="501" y="555"/>
                    <a:pt x="763" y="566"/>
                  </a:cubicBezTo>
                  <a:cubicBezTo>
                    <a:pt x="1906" y="590"/>
                    <a:pt x="3037" y="686"/>
                    <a:pt x="4168" y="757"/>
                  </a:cubicBezTo>
                  <a:cubicBezTo>
                    <a:pt x="5585" y="828"/>
                    <a:pt x="6692" y="900"/>
                    <a:pt x="8050" y="1317"/>
                  </a:cubicBezTo>
                  <a:cubicBezTo>
                    <a:pt x="6710" y="385"/>
                    <a:pt x="5112" y="0"/>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23"/>
            <p:cNvSpPr/>
            <p:nvPr/>
          </p:nvSpPr>
          <p:spPr>
            <a:xfrm>
              <a:off x="3898100" y="4109275"/>
              <a:ext cx="98850" cy="393525"/>
            </a:xfrm>
            <a:custGeom>
              <a:rect b="b" l="l" r="r" t="t"/>
              <a:pathLst>
                <a:path extrusionOk="0" h="15741" w="3954">
                  <a:moveTo>
                    <a:pt x="0" y="0"/>
                  </a:moveTo>
                  <a:cubicBezTo>
                    <a:pt x="465" y="5584"/>
                    <a:pt x="465" y="10287"/>
                    <a:pt x="3608" y="15204"/>
                  </a:cubicBezTo>
                  <a:cubicBezTo>
                    <a:pt x="3703" y="15383"/>
                    <a:pt x="3834" y="15562"/>
                    <a:pt x="3953" y="15740"/>
                  </a:cubicBezTo>
                  <a:cubicBezTo>
                    <a:pt x="3834" y="15466"/>
                    <a:pt x="3715" y="15169"/>
                    <a:pt x="3608" y="14883"/>
                  </a:cubicBezTo>
                  <a:cubicBezTo>
                    <a:pt x="1822" y="10097"/>
                    <a:pt x="1167" y="49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23"/>
            <p:cNvSpPr/>
            <p:nvPr/>
          </p:nvSpPr>
          <p:spPr>
            <a:xfrm>
              <a:off x="3873675" y="4253025"/>
              <a:ext cx="42900" cy="242625"/>
            </a:xfrm>
            <a:custGeom>
              <a:rect b="b" l="l" r="r" t="t"/>
              <a:pathLst>
                <a:path extrusionOk="0" h="9705" w="1716">
                  <a:moveTo>
                    <a:pt x="739" y="1"/>
                  </a:moveTo>
                  <a:lnTo>
                    <a:pt x="739" y="1"/>
                  </a:lnTo>
                  <a:cubicBezTo>
                    <a:pt x="1" y="3085"/>
                    <a:pt x="477" y="6323"/>
                    <a:pt x="1561" y="9252"/>
                  </a:cubicBezTo>
                  <a:cubicBezTo>
                    <a:pt x="1608" y="9407"/>
                    <a:pt x="1668" y="9550"/>
                    <a:pt x="1715" y="9704"/>
                  </a:cubicBezTo>
                  <a:cubicBezTo>
                    <a:pt x="1680" y="9431"/>
                    <a:pt x="1668" y="9181"/>
                    <a:pt x="1656" y="8919"/>
                  </a:cubicBezTo>
                  <a:cubicBezTo>
                    <a:pt x="1561" y="7311"/>
                    <a:pt x="1418" y="5680"/>
                    <a:pt x="1192" y="4073"/>
                  </a:cubicBezTo>
                  <a:cubicBezTo>
                    <a:pt x="965" y="2442"/>
                    <a:pt x="775" y="1620"/>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23"/>
            <p:cNvSpPr/>
            <p:nvPr/>
          </p:nvSpPr>
          <p:spPr>
            <a:xfrm>
              <a:off x="3852550" y="4365850"/>
              <a:ext cx="11050" cy="85450"/>
            </a:xfrm>
            <a:custGeom>
              <a:rect b="b" l="l" r="r" t="t"/>
              <a:pathLst>
                <a:path extrusionOk="0" h="3418" w="442">
                  <a:moveTo>
                    <a:pt x="298" y="0"/>
                  </a:moveTo>
                  <a:cubicBezTo>
                    <a:pt x="1" y="1096"/>
                    <a:pt x="60" y="2227"/>
                    <a:pt x="215" y="3334"/>
                  </a:cubicBezTo>
                  <a:cubicBezTo>
                    <a:pt x="215" y="3358"/>
                    <a:pt x="239" y="3382"/>
                    <a:pt x="239" y="3417"/>
                  </a:cubicBezTo>
                  <a:cubicBezTo>
                    <a:pt x="274" y="3013"/>
                    <a:pt x="322" y="2596"/>
                    <a:pt x="370" y="2179"/>
                  </a:cubicBezTo>
                  <a:cubicBezTo>
                    <a:pt x="441" y="1465"/>
                    <a:pt x="370" y="738"/>
                    <a:pt x="2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23"/>
            <p:cNvSpPr/>
            <p:nvPr/>
          </p:nvSpPr>
          <p:spPr>
            <a:xfrm>
              <a:off x="3556675" y="4097950"/>
              <a:ext cx="181600" cy="431625"/>
            </a:xfrm>
            <a:custGeom>
              <a:rect b="b" l="l" r="r" t="t"/>
              <a:pathLst>
                <a:path extrusionOk="0" h="17265" w="7264">
                  <a:moveTo>
                    <a:pt x="7264" y="1"/>
                  </a:moveTo>
                  <a:cubicBezTo>
                    <a:pt x="6013" y="2703"/>
                    <a:pt x="5716" y="5728"/>
                    <a:pt x="4823" y="8549"/>
                  </a:cubicBezTo>
                  <a:cubicBezTo>
                    <a:pt x="3930" y="11395"/>
                    <a:pt x="2739" y="13633"/>
                    <a:pt x="739" y="16324"/>
                  </a:cubicBezTo>
                  <a:cubicBezTo>
                    <a:pt x="489" y="16646"/>
                    <a:pt x="298" y="16908"/>
                    <a:pt x="1" y="17265"/>
                  </a:cubicBezTo>
                  <a:cubicBezTo>
                    <a:pt x="203" y="17098"/>
                    <a:pt x="418" y="16919"/>
                    <a:pt x="620" y="16753"/>
                  </a:cubicBezTo>
                  <a:cubicBezTo>
                    <a:pt x="2156" y="15479"/>
                    <a:pt x="3477" y="13907"/>
                    <a:pt x="4418" y="12145"/>
                  </a:cubicBezTo>
                  <a:cubicBezTo>
                    <a:pt x="5287" y="10371"/>
                    <a:pt x="5882" y="8478"/>
                    <a:pt x="6240" y="6549"/>
                  </a:cubicBezTo>
                  <a:cubicBezTo>
                    <a:pt x="6656" y="4287"/>
                    <a:pt x="6680" y="2156"/>
                    <a:pt x="7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23"/>
            <p:cNvSpPr/>
            <p:nvPr/>
          </p:nvSpPr>
          <p:spPr>
            <a:xfrm>
              <a:off x="3643600" y="4289950"/>
              <a:ext cx="94975" cy="241725"/>
            </a:xfrm>
            <a:custGeom>
              <a:rect b="b" l="l" r="r" t="t"/>
              <a:pathLst>
                <a:path extrusionOk="0" h="9669" w="3799">
                  <a:moveTo>
                    <a:pt x="3691" y="0"/>
                  </a:moveTo>
                  <a:lnTo>
                    <a:pt x="3691" y="0"/>
                  </a:lnTo>
                  <a:cubicBezTo>
                    <a:pt x="2917" y="3346"/>
                    <a:pt x="1846" y="6013"/>
                    <a:pt x="477" y="8775"/>
                  </a:cubicBezTo>
                  <a:cubicBezTo>
                    <a:pt x="334" y="9073"/>
                    <a:pt x="179" y="9370"/>
                    <a:pt x="0" y="9668"/>
                  </a:cubicBezTo>
                  <a:cubicBezTo>
                    <a:pt x="119" y="9537"/>
                    <a:pt x="262" y="9382"/>
                    <a:pt x="393" y="9251"/>
                  </a:cubicBezTo>
                  <a:cubicBezTo>
                    <a:pt x="2953" y="6584"/>
                    <a:pt x="3799" y="3632"/>
                    <a:pt x="3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23"/>
            <p:cNvSpPr/>
            <p:nvPr/>
          </p:nvSpPr>
          <p:spPr>
            <a:xfrm>
              <a:off x="3743325" y="4370000"/>
              <a:ext cx="33950" cy="100050"/>
            </a:xfrm>
            <a:custGeom>
              <a:rect b="b" l="l" r="r" t="t"/>
              <a:pathLst>
                <a:path extrusionOk="0" h="4002" w="1358">
                  <a:moveTo>
                    <a:pt x="1072" y="1"/>
                  </a:moveTo>
                  <a:cubicBezTo>
                    <a:pt x="1012" y="620"/>
                    <a:pt x="750" y="1215"/>
                    <a:pt x="572" y="1823"/>
                  </a:cubicBezTo>
                  <a:cubicBezTo>
                    <a:pt x="357" y="2537"/>
                    <a:pt x="262" y="3287"/>
                    <a:pt x="0" y="4001"/>
                  </a:cubicBezTo>
                  <a:cubicBezTo>
                    <a:pt x="750" y="2823"/>
                    <a:pt x="1357" y="1465"/>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23"/>
            <p:cNvSpPr/>
            <p:nvPr/>
          </p:nvSpPr>
          <p:spPr>
            <a:xfrm>
              <a:off x="3003625" y="4505750"/>
              <a:ext cx="867700" cy="196675"/>
            </a:xfrm>
            <a:custGeom>
              <a:rect b="b" l="l" r="r" t="t"/>
              <a:pathLst>
                <a:path extrusionOk="0" h="7867" w="34708">
                  <a:moveTo>
                    <a:pt x="34708" y="0"/>
                  </a:moveTo>
                  <a:cubicBezTo>
                    <a:pt x="33839" y="1929"/>
                    <a:pt x="32291" y="3358"/>
                    <a:pt x="30695" y="4465"/>
                  </a:cubicBezTo>
                  <a:cubicBezTo>
                    <a:pt x="29100" y="5560"/>
                    <a:pt x="27659" y="6049"/>
                    <a:pt x="25766" y="6513"/>
                  </a:cubicBezTo>
                  <a:cubicBezTo>
                    <a:pt x="23743" y="7020"/>
                    <a:pt x="21551" y="7226"/>
                    <a:pt x="19366" y="7226"/>
                  </a:cubicBezTo>
                  <a:cubicBezTo>
                    <a:pt x="17292" y="7226"/>
                    <a:pt x="15225" y="7041"/>
                    <a:pt x="13312" y="6751"/>
                  </a:cubicBezTo>
                  <a:cubicBezTo>
                    <a:pt x="11955" y="6513"/>
                    <a:pt x="10598" y="6215"/>
                    <a:pt x="9276" y="5787"/>
                  </a:cubicBezTo>
                  <a:cubicBezTo>
                    <a:pt x="8121" y="5429"/>
                    <a:pt x="6526" y="4739"/>
                    <a:pt x="5645" y="4406"/>
                  </a:cubicBezTo>
                  <a:cubicBezTo>
                    <a:pt x="3990" y="3703"/>
                    <a:pt x="2108" y="2882"/>
                    <a:pt x="1" y="1917"/>
                  </a:cubicBezTo>
                  <a:lnTo>
                    <a:pt x="1" y="1917"/>
                  </a:lnTo>
                  <a:cubicBezTo>
                    <a:pt x="2775" y="3691"/>
                    <a:pt x="5704" y="5251"/>
                    <a:pt x="8835" y="6311"/>
                  </a:cubicBezTo>
                  <a:cubicBezTo>
                    <a:pt x="12050" y="7382"/>
                    <a:pt x="15443" y="7775"/>
                    <a:pt x="18801" y="7858"/>
                  </a:cubicBezTo>
                  <a:cubicBezTo>
                    <a:pt x="19032" y="7864"/>
                    <a:pt x="19264" y="7866"/>
                    <a:pt x="19495" y="7866"/>
                  </a:cubicBezTo>
                  <a:cubicBezTo>
                    <a:pt x="21857" y="7866"/>
                    <a:pt x="24204" y="7589"/>
                    <a:pt x="26492" y="7025"/>
                  </a:cubicBezTo>
                  <a:cubicBezTo>
                    <a:pt x="28362" y="6561"/>
                    <a:pt x="30183" y="5870"/>
                    <a:pt x="31648" y="4608"/>
                  </a:cubicBezTo>
                  <a:cubicBezTo>
                    <a:pt x="32529" y="3894"/>
                    <a:pt x="33279" y="3036"/>
                    <a:pt x="33874" y="2060"/>
                  </a:cubicBezTo>
                  <a:cubicBezTo>
                    <a:pt x="34231" y="1500"/>
                    <a:pt x="34696" y="357"/>
                    <a:pt x="347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23"/>
            <p:cNvSpPr/>
            <p:nvPr/>
          </p:nvSpPr>
          <p:spPr>
            <a:xfrm>
              <a:off x="3824275" y="4522400"/>
              <a:ext cx="100325" cy="132500"/>
            </a:xfrm>
            <a:custGeom>
              <a:rect b="b" l="l" r="r" t="t"/>
              <a:pathLst>
                <a:path extrusionOk="0" h="5300" w="4013">
                  <a:moveTo>
                    <a:pt x="3965" y="1"/>
                  </a:moveTo>
                  <a:lnTo>
                    <a:pt x="3965" y="1"/>
                  </a:lnTo>
                  <a:cubicBezTo>
                    <a:pt x="3763" y="799"/>
                    <a:pt x="3525" y="1287"/>
                    <a:pt x="3072" y="2037"/>
                  </a:cubicBezTo>
                  <a:cubicBezTo>
                    <a:pt x="2382" y="3132"/>
                    <a:pt x="1870" y="3763"/>
                    <a:pt x="739" y="4740"/>
                  </a:cubicBezTo>
                  <a:cubicBezTo>
                    <a:pt x="489" y="4966"/>
                    <a:pt x="298" y="5121"/>
                    <a:pt x="1" y="5299"/>
                  </a:cubicBezTo>
                  <a:cubicBezTo>
                    <a:pt x="143" y="5264"/>
                    <a:pt x="274" y="5216"/>
                    <a:pt x="405" y="5180"/>
                  </a:cubicBezTo>
                  <a:cubicBezTo>
                    <a:pt x="1501" y="4811"/>
                    <a:pt x="2489" y="4097"/>
                    <a:pt x="3120" y="3108"/>
                  </a:cubicBezTo>
                  <a:cubicBezTo>
                    <a:pt x="3644" y="2216"/>
                    <a:pt x="4013" y="1192"/>
                    <a:pt x="3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23"/>
            <p:cNvSpPr/>
            <p:nvPr/>
          </p:nvSpPr>
          <p:spPr>
            <a:xfrm>
              <a:off x="3962750" y="4534925"/>
              <a:ext cx="25850" cy="67200"/>
            </a:xfrm>
            <a:custGeom>
              <a:rect b="b" l="l" r="r" t="t"/>
              <a:pathLst>
                <a:path extrusionOk="0" h="2688" w="1034">
                  <a:moveTo>
                    <a:pt x="677" y="0"/>
                  </a:moveTo>
                  <a:lnTo>
                    <a:pt x="677" y="0"/>
                  </a:lnTo>
                  <a:cubicBezTo>
                    <a:pt x="665" y="714"/>
                    <a:pt x="391" y="1393"/>
                    <a:pt x="188" y="2131"/>
                  </a:cubicBezTo>
                  <a:cubicBezTo>
                    <a:pt x="129" y="2298"/>
                    <a:pt x="81" y="2477"/>
                    <a:pt x="22" y="2643"/>
                  </a:cubicBezTo>
                  <a:cubicBezTo>
                    <a:pt x="6" y="2676"/>
                    <a:pt x="0" y="2687"/>
                    <a:pt x="2" y="2687"/>
                  </a:cubicBezTo>
                  <a:cubicBezTo>
                    <a:pt x="6" y="2687"/>
                    <a:pt x="38" y="2643"/>
                    <a:pt x="69" y="2619"/>
                  </a:cubicBezTo>
                  <a:cubicBezTo>
                    <a:pt x="653" y="1905"/>
                    <a:pt x="1034" y="917"/>
                    <a:pt x="6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23"/>
            <p:cNvSpPr/>
            <p:nvPr/>
          </p:nvSpPr>
          <p:spPr>
            <a:xfrm>
              <a:off x="3994225" y="4106875"/>
              <a:ext cx="354550" cy="272975"/>
            </a:xfrm>
            <a:custGeom>
              <a:rect b="b" l="l" r="r" t="t"/>
              <a:pathLst>
                <a:path extrusionOk="0" h="10919" w="14182">
                  <a:moveTo>
                    <a:pt x="1" y="1"/>
                  </a:moveTo>
                  <a:cubicBezTo>
                    <a:pt x="1751" y="3085"/>
                    <a:pt x="4073" y="5894"/>
                    <a:pt x="6859" y="8085"/>
                  </a:cubicBezTo>
                  <a:cubicBezTo>
                    <a:pt x="8478" y="9323"/>
                    <a:pt x="10395" y="10085"/>
                    <a:pt x="12360" y="10574"/>
                  </a:cubicBezTo>
                  <a:cubicBezTo>
                    <a:pt x="12943" y="10728"/>
                    <a:pt x="13538" y="10847"/>
                    <a:pt x="14134" y="10919"/>
                  </a:cubicBezTo>
                  <a:lnTo>
                    <a:pt x="14181" y="10919"/>
                  </a:lnTo>
                  <a:cubicBezTo>
                    <a:pt x="14110" y="10907"/>
                    <a:pt x="14038" y="10871"/>
                    <a:pt x="13955" y="10859"/>
                  </a:cubicBezTo>
                  <a:cubicBezTo>
                    <a:pt x="13122" y="10597"/>
                    <a:pt x="12550" y="10312"/>
                    <a:pt x="11752" y="9966"/>
                  </a:cubicBezTo>
                  <a:cubicBezTo>
                    <a:pt x="9347" y="8942"/>
                    <a:pt x="7228" y="7692"/>
                    <a:pt x="5490" y="5966"/>
                  </a:cubicBezTo>
                  <a:cubicBezTo>
                    <a:pt x="3513" y="4120"/>
                    <a:pt x="1632" y="215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23"/>
            <p:cNvSpPr/>
            <p:nvPr/>
          </p:nvSpPr>
          <p:spPr>
            <a:xfrm>
              <a:off x="4095450" y="4287850"/>
              <a:ext cx="200325" cy="142600"/>
            </a:xfrm>
            <a:custGeom>
              <a:rect b="b" l="l" r="r" t="t"/>
              <a:pathLst>
                <a:path extrusionOk="0" h="5704" w="8013">
                  <a:moveTo>
                    <a:pt x="0" y="1"/>
                  </a:moveTo>
                  <a:cubicBezTo>
                    <a:pt x="1036" y="1251"/>
                    <a:pt x="2024" y="2561"/>
                    <a:pt x="3286" y="3585"/>
                  </a:cubicBezTo>
                  <a:cubicBezTo>
                    <a:pt x="4096" y="4251"/>
                    <a:pt x="5001" y="4775"/>
                    <a:pt x="5965" y="5180"/>
                  </a:cubicBezTo>
                  <a:cubicBezTo>
                    <a:pt x="6501" y="5406"/>
                    <a:pt x="7049" y="5633"/>
                    <a:pt x="7632" y="5668"/>
                  </a:cubicBezTo>
                  <a:cubicBezTo>
                    <a:pt x="7739" y="5692"/>
                    <a:pt x="7823" y="5704"/>
                    <a:pt x="7930" y="5704"/>
                  </a:cubicBezTo>
                  <a:lnTo>
                    <a:pt x="8013" y="5704"/>
                  </a:lnTo>
                  <a:cubicBezTo>
                    <a:pt x="7823" y="5656"/>
                    <a:pt x="7608" y="5585"/>
                    <a:pt x="7453" y="5513"/>
                  </a:cubicBezTo>
                  <a:cubicBezTo>
                    <a:pt x="7072" y="5347"/>
                    <a:pt x="6739" y="5097"/>
                    <a:pt x="6394" y="4859"/>
                  </a:cubicBezTo>
                  <a:cubicBezTo>
                    <a:pt x="5858" y="4513"/>
                    <a:pt x="4655" y="3656"/>
                    <a:pt x="4465" y="3489"/>
                  </a:cubicBezTo>
                  <a:cubicBezTo>
                    <a:pt x="3060" y="2442"/>
                    <a:pt x="1988" y="154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23"/>
            <p:cNvSpPr/>
            <p:nvPr/>
          </p:nvSpPr>
          <p:spPr>
            <a:xfrm>
              <a:off x="4159150" y="4398875"/>
              <a:ext cx="54775" cy="78025"/>
            </a:xfrm>
            <a:custGeom>
              <a:rect b="b" l="l" r="r" t="t"/>
              <a:pathLst>
                <a:path extrusionOk="0" h="3121" w="2191">
                  <a:moveTo>
                    <a:pt x="0" y="1"/>
                  </a:moveTo>
                  <a:cubicBezTo>
                    <a:pt x="322" y="1275"/>
                    <a:pt x="1226" y="2287"/>
                    <a:pt x="2191" y="3120"/>
                  </a:cubicBezTo>
                  <a:cubicBezTo>
                    <a:pt x="1750" y="2489"/>
                    <a:pt x="1381" y="1799"/>
                    <a:pt x="893" y="1203"/>
                  </a:cubicBezTo>
                  <a:cubicBezTo>
                    <a:pt x="548" y="775"/>
                    <a:pt x="310" y="50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23"/>
            <p:cNvSpPr/>
            <p:nvPr/>
          </p:nvSpPr>
          <p:spPr>
            <a:xfrm>
              <a:off x="4470200" y="4282550"/>
              <a:ext cx="366425" cy="122025"/>
            </a:xfrm>
            <a:custGeom>
              <a:rect b="b" l="l" r="r" t="t"/>
              <a:pathLst>
                <a:path extrusionOk="0" h="4881" w="14657">
                  <a:moveTo>
                    <a:pt x="11211" y="1"/>
                  </a:moveTo>
                  <a:cubicBezTo>
                    <a:pt x="9788" y="1"/>
                    <a:pt x="8364" y="208"/>
                    <a:pt x="7001" y="582"/>
                  </a:cubicBezTo>
                  <a:cubicBezTo>
                    <a:pt x="5060" y="1153"/>
                    <a:pt x="3239" y="2165"/>
                    <a:pt x="1643" y="3428"/>
                  </a:cubicBezTo>
                  <a:cubicBezTo>
                    <a:pt x="1081" y="3873"/>
                    <a:pt x="518" y="4341"/>
                    <a:pt x="24" y="4855"/>
                  </a:cubicBezTo>
                  <a:lnTo>
                    <a:pt x="24" y="4855"/>
                  </a:lnTo>
                  <a:cubicBezTo>
                    <a:pt x="48" y="4836"/>
                    <a:pt x="78" y="4823"/>
                    <a:pt x="95" y="4797"/>
                  </a:cubicBezTo>
                  <a:cubicBezTo>
                    <a:pt x="1012" y="4225"/>
                    <a:pt x="1941" y="3701"/>
                    <a:pt x="2881" y="3178"/>
                  </a:cubicBezTo>
                  <a:cubicBezTo>
                    <a:pt x="5679" y="1670"/>
                    <a:pt x="9529" y="353"/>
                    <a:pt x="13117" y="353"/>
                  </a:cubicBezTo>
                  <a:cubicBezTo>
                    <a:pt x="13637" y="353"/>
                    <a:pt x="14152" y="380"/>
                    <a:pt x="14657" y="439"/>
                  </a:cubicBezTo>
                  <a:cubicBezTo>
                    <a:pt x="13533" y="139"/>
                    <a:pt x="12372" y="1"/>
                    <a:pt x="11211" y="1"/>
                  </a:cubicBezTo>
                  <a:close/>
                  <a:moveTo>
                    <a:pt x="24" y="4855"/>
                  </a:moveTo>
                  <a:cubicBezTo>
                    <a:pt x="15" y="4862"/>
                    <a:pt x="7" y="4870"/>
                    <a:pt x="0" y="4880"/>
                  </a:cubicBezTo>
                  <a:cubicBezTo>
                    <a:pt x="8" y="4872"/>
                    <a:pt x="16" y="4864"/>
                    <a:pt x="24" y="485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23"/>
            <p:cNvSpPr/>
            <p:nvPr/>
          </p:nvSpPr>
          <p:spPr>
            <a:xfrm>
              <a:off x="4467800" y="4279525"/>
              <a:ext cx="139625" cy="82775"/>
            </a:xfrm>
            <a:custGeom>
              <a:rect b="b" l="l" r="r" t="t"/>
              <a:pathLst>
                <a:path extrusionOk="0" h="3311" w="5585">
                  <a:moveTo>
                    <a:pt x="5585" y="0"/>
                  </a:moveTo>
                  <a:lnTo>
                    <a:pt x="5585" y="0"/>
                  </a:lnTo>
                  <a:cubicBezTo>
                    <a:pt x="5442" y="36"/>
                    <a:pt x="5299" y="84"/>
                    <a:pt x="5144" y="131"/>
                  </a:cubicBezTo>
                  <a:cubicBezTo>
                    <a:pt x="4168" y="429"/>
                    <a:pt x="3156" y="739"/>
                    <a:pt x="2251" y="1263"/>
                  </a:cubicBezTo>
                  <a:cubicBezTo>
                    <a:pt x="1382" y="1798"/>
                    <a:pt x="596" y="2477"/>
                    <a:pt x="1" y="3310"/>
                  </a:cubicBezTo>
                  <a:cubicBezTo>
                    <a:pt x="941" y="2596"/>
                    <a:pt x="2013" y="2084"/>
                    <a:pt x="3037" y="1524"/>
                  </a:cubicBezTo>
                  <a:cubicBezTo>
                    <a:pt x="3763" y="1132"/>
                    <a:pt x="4442" y="632"/>
                    <a:pt x="5156" y="239"/>
                  </a:cubicBezTo>
                  <a:cubicBezTo>
                    <a:pt x="5299" y="143"/>
                    <a:pt x="5454" y="72"/>
                    <a:pt x="5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23"/>
            <p:cNvSpPr/>
            <p:nvPr/>
          </p:nvSpPr>
          <p:spPr>
            <a:xfrm>
              <a:off x="4603550" y="4427300"/>
              <a:ext cx="117600" cy="33825"/>
            </a:xfrm>
            <a:custGeom>
              <a:rect b="b" l="l" r="r" t="t"/>
              <a:pathLst>
                <a:path extrusionOk="0" h="1353" w="4704">
                  <a:moveTo>
                    <a:pt x="1178" y="1"/>
                  </a:moveTo>
                  <a:cubicBezTo>
                    <a:pt x="838" y="1"/>
                    <a:pt x="498" y="31"/>
                    <a:pt x="167" y="90"/>
                  </a:cubicBezTo>
                  <a:cubicBezTo>
                    <a:pt x="107" y="90"/>
                    <a:pt x="60" y="114"/>
                    <a:pt x="0" y="126"/>
                  </a:cubicBezTo>
                  <a:cubicBezTo>
                    <a:pt x="167" y="138"/>
                    <a:pt x="441" y="174"/>
                    <a:pt x="500" y="185"/>
                  </a:cubicBezTo>
                  <a:cubicBezTo>
                    <a:pt x="1238" y="293"/>
                    <a:pt x="1965" y="483"/>
                    <a:pt x="2703" y="650"/>
                  </a:cubicBezTo>
                  <a:cubicBezTo>
                    <a:pt x="3429" y="793"/>
                    <a:pt x="4084" y="995"/>
                    <a:pt x="4703" y="1352"/>
                  </a:cubicBezTo>
                  <a:cubicBezTo>
                    <a:pt x="3779" y="437"/>
                    <a:pt x="2474" y="1"/>
                    <a:pt x="11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2" name="Google Shape;11352;p23"/>
          <p:cNvGrpSpPr/>
          <p:nvPr/>
        </p:nvGrpSpPr>
        <p:grpSpPr>
          <a:xfrm flipH="1">
            <a:off x="-10" y="-1528"/>
            <a:ext cx="1218286" cy="1217209"/>
            <a:chOff x="7872825" y="18625"/>
            <a:chExt cx="1218286" cy="1217209"/>
          </a:xfrm>
        </p:grpSpPr>
        <p:sp>
          <p:nvSpPr>
            <p:cNvPr id="11353" name="Google Shape;11353;p23"/>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23"/>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23"/>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23"/>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23"/>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23"/>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23"/>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23"/>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23"/>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23"/>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23"/>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23"/>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23"/>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23"/>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23"/>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23"/>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23"/>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23"/>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23"/>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23"/>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23"/>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23"/>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23"/>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23"/>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23"/>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23"/>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23"/>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23"/>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23"/>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2" name="Google Shape;11382;p23"/>
          <p:cNvGrpSpPr/>
          <p:nvPr/>
        </p:nvGrpSpPr>
        <p:grpSpPr>
          <a:xfrm rot="5400000">
            <a:off x="7928022" y="3927878"/>
            <a:ext cx="1218286" cy="1217209"/>
            <a:chOff x="7872825" y="18625"/>
            <a:chExt cx="1218286" cy="1217209"/>
          </a:xfrm>
        </p:grpSpPr>
        <p:sp>
          <p:nvSpPr>
            <p:cNvPr id="11383" name="Google Shape;11383;p23"/>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23"/>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23"/>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23"/>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23"/>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23"/>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23"/>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23"/>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23"/>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23"/>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23"/>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23"/>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23"/>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23"/>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23"/>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23"/>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23"/>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23"/>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23"/>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23"/>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23"/>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23"/>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23"/>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23"/>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23"/>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23"/>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23"/>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23"/>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23"/>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2" name="Google Shape;11412;p23"/>
          <p:cNvGrpSpPr/>
          <p:nvPr/>
        </p:nvGrpSpPr>
        <p:grpSpPr>
          <a:xfrm flipH="1" rot="-5400000">
            <a:off x="-10" y="3927878"/>
            <a:ext cx="1218286" cy="1217209"/>
            <a:chOff x="7872825" y="18625"/>
            <a:chExt cx="1218286" cy="1217209"/>
          </a:xfrm>
        </p:grpSpPr>
        <p:sp>
          <p:nvSpPr>
            <p:cNvPr id="11413" name="Google Shape;11413;p23"/>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23"/>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23"/>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23"/>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23"/>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23"/>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23"/>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23"/>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23"/>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23"/>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23"/>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23"/>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23"/>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23"/>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23"/>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23"/>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23"/>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23"/>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23"/>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23"/>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23"/>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23"/>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23"/>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23"/>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23"/>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23"/>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23"/>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23"/>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23"/>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2" name="Google Shape;11442;p23"/>
          <p:cNvGrpSpPr/>
          <p:nvPr/>
        </p:nvGrpSpPr>
        <p:grpSpPr>
          <a:xfrm rot="-5400000">
            <a:off x="2107037" y="-1888488"/>
            <a:ext cx="4929801" cy="8925225"/>
            <a:chOff x="2350526" y="266952"/>
            <a:chExt cx="2910669" cy="5176744"/>
          </a:xfrm>
        </p:grpSpPr>
        <p:sp>
          <p:nvSpPr>
            <p:cNvPr id="11443" name="Google Shape;11443;p23"/>
            <p:cNvSpPr/>
            <p:nvPr/>
          </p:nvSpPr>
          <p:spPr>
            <a:xfrm>
              <a:off x="3055642" y="266952"/>
              <a:ext cx="1500598" cy="17300"/>
            </a:xfrm>
            <a:custGeom>
              <a:rect b="b" l="l" r="r" t="t"/>
              <a:pathLst>
                <a:path extrusionOk="0" h="692" w="34574">
                  <a:moveTo>
                    <a:pt x="443" y="0"/>
                  </a:moveTo>
                  <a:cubicBezTo>
                    <a:pt x="1" y="0"/>
                    <a:pt x="1" y="692"/>
                    <a:pt x="443" y="692"/>
                  </a:cubicBezTo>
                  <a:lnTo>
                    <a:pt x="34122" y="692"/>
                  </a:lnTo>
                  <a:cubicBezTo>
                    <a:pt x="34574" y="692"/>
                    <a:pt x="34574" y="0"/>
                    <a:pt x="34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23"/>
            <p:cNvSpPr/>
            <p:nvPr/>
          </p:nvSpPr>
          <p:spPr>
            <a:xfrm>
              <a:off x="3024435" y="304974"/>
              <a:ext cx="1547820" cy="17325"/>
            </a:xfrm>
            <a:custGeom>
              <a:rect b="b" l="l" r="r" t="t"/>
              <a:pathLst>
                <a:path extrusionOk="0" h="693" w="35662">
                  <a:moveTo>
                    <a:pt x="443" y="1"/>
                  </a:moveTo>
                  <a:cubicBezTo>
                    <a:pt x="1" y="1"/>
                    <a:pt x="1" y="692"/>
                    <a:pt x="443" y="692"/>
                  </a:cubicBezTo>
                  <a:lnTo>
                    <a:pt x="35219" y="692"/>
                  </a:lnTo>
                  <a:cubicBezTo>
                    <a:pt x="35661" y="692"/>
                    <a:pt x="35661" y="1"/>
                    <a:pt x="352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23"/>
            <p:cNvSpPr/>
            <p:nvPr/>
          </p:nvSpPr>
          <p:spPr>
            <a:xfrm>
              <a:off x="3069675" y="5426369"/>
              <a:ext cx="1454787" cy="17327"/>
            </a:xfrm>
            <a:custGeom>
              <a:rect b="b" l="l" r="r" t="t"/>
              <a:pathLst>
                <a:path extrusionOk="0" h="693" w="34574">
                  <a:moveTo>
                    <a:pt x="452" y="1"/>
                  </a:moveTo>
                  <a:cubicBezTo>
                    <a:pt x="10" y="1"/>
                    <a:pt x="0" y="692"/>
                    <a:pt x="452" y="692"/>
                  </a:cubicBezTo>
                  <a:lnTo>
                    <a:pt x="34131" y="692"/>
                  </a:lnTo>
                  <a:cubicBezTo>
                    <a:pt x="34573" y="692"/>
                    <a:pt x="34573" y="1"/>
                    <a:pt x="341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23"/>
            <p:cNvSpPr/>
            <p:nvPr/>
          </p:nvSpPr>
          <p:spPr>
            <a:xfrm>
              <a:off x="3054148" y="5388566"/>
              <a:ext cx="1500568" cy="17302"/>
            </a:xfrm>
            <a:custGeom>
              <a:rect b="b" l="l" r="r" t="t"/>
              <a:pathLst>
                <a:path extrusionOk="0" h="692" w="35662">
                  <a:moveTo>
                    <a:pt x="443" y="0"/>
                  </a:moveTo>
                  <a:cubicBezTo>
                    <a:pt x="1" y="0"/>
                    <a:pt x="1" y="692"/>
                    <a:pt x="443" y="692"/>
                  </a:cubicBezTo>
                  <a:lnTo>
                    <a:pt x="35219" y="692"/>
                  </a:lnTo>
                  <a:cubicBezTo>
                    <a:pt x="35661" y="692"/>
                    <a:pt x="35661" y="0"/>
                    <a:pt x="352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23"/>
            <p:cNvSpPr/>
            <p:nvPr/>
          </p:nvSpPr>
          <p:spPr>
            <a:xfrm>
              <a:off x="5243881" y="963054"/>
              <a:ext cx="17315" cy="3786153"/>
            </a:xfrm>
            <a:custGeom>
              <a:rect b="b" l="l" r="r" t="t"/>
              <a:pathLst>
                <a:path extrusionOk="0" h="125859" w="693">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23"/>
            <p:cNvSpPr/>
            <p:nvPr/>
          </p:nvSpPr>
          <p:spPr>
            <a:xfrm>
              <a:off x="2350526" y="960169"/>
              <a:ext cx="17300" cy="3789300"/>
            </a:xfrm>
            <a:custGeom>
              <a:rect b="b" l="l" r="r" t="t"/>
              <a:pathLst>
                <a:path extrusionOk="0" h="125859" w="692">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9" name="Google Shape;11449;p23"/>
          <p:cNvGrpSpPr/>
          <p:nvPr/>
        </p:nvGrpSpPr>
        <p:grpSpPr>
          <a:xfrm>
            <a:off x="7928022" y="-1528"/>
            <a:ext cx="1218286" cy="1217209"/>
            <a:chOff x="7872825" y="18625"/>
            <a:chExt cx="1218286" cy="1217209"/>
          </a:xfrm>
        </p:grpSpPr>
        <p:sp>
          <p:nvSpPr>
            <p:cNvPr id="11450" name="Google Shape;11450;p23"/>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23"/>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23"/>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23"/>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23"/>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23"/>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23"/>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23"/>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23"/>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23"/>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23"/>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23"/>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23"/>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23"/>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23"/>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23"/>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23"/>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23"/>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23"/>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23"/>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23"/>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23"/>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23"/>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23"/>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23"/>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23"/>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23"/>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23"/>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23"/>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BLANK_1_1_1_1_1_1_1_1_1_1">
    <p:spTree>
      <p:nvGrpSpPr>
        <p:cNvPr id="11479" name="Shape 11479"/>
        <p:cNvGrpSpPr/>
        <p:nvPr/>
      </p:nvGrpSpPr>
      <p:grpSpPr>
        <a:xfrm>
          <a:off x="0" y="0"/>
          <a:ext cx="0" cy="0"/>
          <a:chOff x="0" y="0"/>
          <a:chExt cx="0" cy="0"/>
        </a:xfrm>
      </p:grpSpPr>
      <p:grpSp>
        <p:nvGrpSpPr>
          <p:cNvPr id="11480" name="Google Shape;11480;p24"/>
          <p:cNvGrpSpPr/>
          <p:nvPr/>
        </p:nvGrpSpPr>
        <p:grpSpPr>
          <a:xfrm>
            <a:off x="60891" y="140468"/>
            <a:ext cx="9022219" cy="4862481"/>
            <a:chOff x="60891" y="140468"/>
            <a:chExt cx="9022219" cy="4862481"/>
          </a:xfrm>
        </p:grpSpPr>
        <p:grpSp>
          <p:nvGrpSpPr>
            <p:cNvPr id="11481" name="Google Shape;11481;p24"/>
            <p:cNvGrpSpPr/>
            <p:nvPr/>
          </p:nvGrpSpPr>
          <p:grpSpPr>
            <a:xfrm>
              <a:off x="60891" y="140468"/>
              <a:ext cx="9022219" cy="4862481"/>
              <a:chOff x="60891" y="140468"/>
              <a:chExt cx="9022219" cy="4862481"/>
            </a:xfrm>
          </p:grpSpPr>
          <p:grpSp>
            <p:nvGrpSpPr>
              <p:cNvPr id="11482" name="Google Shape;11482;p24"/>
              <p:cNvGrpSpPr/>
              <p:nvPr/>
            </p:nvGrpSpPr>
            <p:grpSpPr>
              <a:xfrm>
                <a:off x="60891" y="140468"/>
                <a:ext cx="9022219" cy="4862481"/>
                <a:chOff x="60891" y="140468"/>
                <a:chExt cx="9022219" cy="4862481"/>
              </a:xfrm>
            </p:grpSpPr>
            <p:sp>
              <p:nvSpPr>
                <p:cNvPr id="11483" name="Google Shape;11483;p24"/>
                <p:cNvSpPr/>
                <p:nvPr/>
              </p:nvSpPr>
              <p:spPr>
                <a:xfrm>
                  <a:off x="2466218" y="2561358"/>
                  <a:ext cx="268345" cy="27751"/>
                </a:xfrm>
                <a:custGeom>
                  <a:rect b="b" l="l" r="r" t="t"/>
                  <a:pathLst>
                    <a:path extrusionOk="0" h="551" w="5328">
                      <a:moveTo>
                        <a:pt x="5328" y="0"/>
                      </a:moveTo>
                      <a:lnTo>
                        <a:pt x="5328" y="0"/>
                      </a:lnTo>
                      <a:cubicBezTo>
                        <a:pt x="4298" y="20"/>
                        <a:pt x="3279" y="60"/>
                        <a:pt x="2249" y="91"/>
                      </a:cubicBezTo>
                      <a:cubicBezTo>
                        <a:pt x="1500" y="111"/>
                        <a:pt x="750" y="140"/>
                        <a:pt x="0" y="160"/>
                      </a:cubicBezTo>
                      <a:cubicBezTo>
                        <a:pt x="60" y="160"/>
                        <a:pt x="110" y="171"/>
                        <a:pt x="170" y="180"/>
                      </a:cubicBezTo>
                      <a:cubicBezTo>
                        <a:pt x="1800" y="370"/>
                        <a:pt x="3448" y="490"/>
                        <a:pt x="5098" y="550"/>
                      </a:cubicBezTo>
                      <a:cubicBezTo>
                        <a:pt x="5118" y="470"/>
                        <a:pt x="5138" y="390"/>
                        <a:pt x="5168" y="300"/>
                      </a:cubicBezTo>
                      <a:cubicBezTo>
                        <a:pt x="5198" y="191"/>
                        <a:pt x="5258" y="80"/>
                        <a:pt x="532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24"/>
                <p:cNvSpPr/>
                <p:nvPr/>
              </p:nvSpPr>
              <p:spPr>
                <a:xfrm>
                  <a:off x="2300115" y="2560854"/>
                  <a:ext cx="57416" cy="7605"/>
                </a:xfrm>
                <a:custGeom>
                  <a:rect b="b" l="l" r="r" t="t"/>
                  <a:pathLst>
                    <a:path extrusionOk="0" h="151" w="1140">
                      <a:moveTo>
                        <a:pt x="0" y="1"/>
                      </a:moveTo>
                      <a:cubicBezTo>
                        <a:pt x="10" y="41"/>
                        <a:pt x="20" y="90"/>
                        <a:pt x="20" y="150"/>
                      </a:cubicBezTo>
                      <a:cubicBezTo>
                        <a:pt x="389" y="110"/>
                        <a:pt x="769" y="70"/>
                        <a:pt x="1139" y="30"/>
                      </a:cubicBezTo>
                      <a:lnTo>
                        <a:pt x="0" y="1"/>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24"/>
                <p:cNvSpPr/>
                <p:nvPr/>
              </p:nvSpPr>
              <p:spPr>
                <a:xfrm>
                  <a:off x="1209715" y="2555314"/>
                  <a:ext cx="597581" cy="34802"/>
                </a:xfrm>
                <a:custGeom>
                  <a:rect b="b" l="l" r="r" t="t"/>
                  <a:pathLst>
                    <a:path extrusionOk="0" h="691" w="11865">
                      <a:moveTo>
                        <a:pt x="11755" y="0"/>
                      </a:moveTo>
                      <a:lnTo>
                        <a:pt x="11755" y="0"/>
                      </a:lnTo>
                      <a:cubicBezTo>
                        <a:pt x="8006" y="71"/>
                        <a:pt x="4258" y="131"/>
                        <a:pt x="530" y="400"/>
                      </a:cubicBezTo>
                      <a:cubicBezTo>
                        <a:pt x="350" y="410"/>
                        <a:pt x="180" y="420"/>
                        <a:pt x="0" y="430"/>
                      </a:cubicBezTo>
                      <a:cubicBezTo>
                        <a:pt x="180" y="450"/>
                        <a:pt x="360" y="460"/>
                        <a:pt x="540" y="470"/>
                      </a:cubicBezTo>
                      <a:cubicBezTo>
                        <a:pt x="2569" y="590"/>
                        <a:pt x="4588" y="680"/>
                        <a:pt x="6617" y="690"/>
                      </a:cubicBezTo>
                      <a:cubicBezTo>
                        <a:pt x="8366" y="690"/>
                        <a:pt x="10115" y="660"/>
                        <a:pt x="11864" y="620"/>
                      </a:cubicBezTo>
                      <a:cubicBezTo>
                        <a:pt x="11824" y="600"/>
                        <a:pt x="11784" y="590"/>
                        <a:pt x="11755" y="570"/>
                      </a:cubicBezTo>
                      <a:cubicBezTo>
                        <a:pt x="11664" y="560"/>
                        <a:pt x="11584" y="530"/>
                        <a:pt x="11504" y="480"/>
                      </a:cubicBezTo>
                      <a:cubicBezTo>
                        <a:pt x="11464" y="480"/>
                        <a:pt x="11424" y="480"/>
                        <a:pt x="11384" y="470"/>
                      </a:cubicBezTo>
                      <a:cubicBezTo>
                        <a:pt x="11324" y="470"/>
                        <a:pt x="11275" y="440"/>
                        <a:pt x="11244" y="410"/>
                      </a:cubicBezTo>
                      <a:cubicBezTo>
                        <a:pt x="11165" y="400"/>
                        <a:pt x="11075" y="390"/>
                        <a:pt x="10985" y="390"/>
                      </a:cubicBezTo>
                      <a:cubicBezTo>
                        <a:pt x="10935" y="390"/>
                        <a:pt x="10925" y="331"/>
                        <a:pt x="10945" y="300"/>
                      </a:cubicBezTo>
                      <a:cubicBezTo>
                        <a:pt x="10945" y="271"/>
                        <a:pt x="10965" y="251"/>
                        <a:pt x="10995" y="251"/>
                      </a:cubicBezTo>
                      <a:lnTo>
                        <a:pt x="11015" y="251"/>
                      </a:lnTo>
                      <a:cubicBezTo>
                        <a:pt x="11075" y="260"/>
                        <a:pt x="11145" y="271"/>
                        <a:pt x="11205" y="280"/>
                      </a:cubicBezTo>
                      <a:cubicBezTo>
                        <a:pt x="11205" y="191"/>
                        <a:pt x="11264" y="111"/>
                        <a:pt x="11384" y="100"/>
                      </a:cubicBezTo>
                      <a:cubicBezTo>
                        <a:pt x="11515" y="100"/>
                        <a:pt x="11635" y="60"/>
                        <a:pt x="11755"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24"/>
                <p:cNvSpPr/>
                <p:nvPr/>
              </p:nvSpPr>
              <p:spPr>
                <a:xfrm>
                  <a:off x="366455" y="3959336"/>
                  <a:ext cx="266380" cy="113321"/>
                </a:xfrm>
                <a:custGeom>
                  <a:rect b="b" l="l" r="r" t="t"/>
                  <a:pathLst>
                    <a:path extrusionOk="0" h="2250" w="5289">
                      <a:moveTo>
                        <a:pt x="4678" y="1"/>
                      </a:moveTo>
                      <a:cubicBezTo>
                        <a:pt x="3099" y="720"/>
                        <a:pt x="1540" y="1470"/>
                        <a:pt x="1" y="2249"/>
                      </a:cubicBezTo>
                      <a:cubicBezTo>
                        <a:pt x="1780" y="1660"/>
                        <a:pt x="3549" y="1050"/>
                        <a:pt x="5289" y="360"/>
                      </a:cubicBezTo>
                      <a:cubicBezTo>
                        <a:pt x="5089" y="241"/>
                        <a:pt x="4889" y="121"/>
                        <a:pt x="467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24"/>
                <p:cNvSpPr/>
                <p:nvPr/>
              </p:nvSpPr>
              <p:spPr>
                <a:xfrm>
                  <a:off x="2432977" y="2793439"/>
                  <a:ext cx="212490" cy="64467"/>
                </a:xfrm>
                <a:custGeom>
                  <a:rect b="b" l="l" r="r" t="t"/>
                  <a:pathLst>
                    <a:path extrusionOk="0" h="1280" w="4219">
                      <a:moveTo>
                        <a:pt x="4219" y="0"/>
                      </a:moveTo>
                      <a:lnTo>
                        <a:pt x="4219" y="0"/>
                      </a:lnTo>
                      <a:cubicBezTo>
                        <a:pt x="2799" y="380"/>
                        <a:pt x="1390" y="810"/>
                        <a:pt x="1" y="1280"/>
                      </a:cubicBezTo>
                      <a:cubicBezTo>
                        <a:pt x="1250" y="1070"/>
                        <a:pt x="2500" y="870"/>
                        <a:pt x="3739" y="630"/>
                      </a:cubicBezTo>
                      <a:cubicBezTo>
                        <a:pt x="3909" y="420"/>
                        <a:pt x="4059" y="210"/>
                        <a:pt x="421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24"/>
                <p:cNvSpPr/>
                <p:nvPr/>
              </p:nvSpPr>
              <p:spPr>
                <a:xfrm>
                  <a:off x="803925" y="2939447"/>
                  <a:ext cx="1288790" cy="368521"/>
                </a:xfrm>
                <a:custGeom>
                  <a:rect b="b" l="l" r="r" t="t"/>
                  <a:pathLst>
                    <a:path extrusionOk="0" h="7317" w="25589">
                      <a:moveTo>
                        <a:pt x="23152" y="536"/>
                      </a:moveTo>
                      <a:lnTo>
                        <a:pt x="23152" y="536"/>
                      </a:lnTo>
                      <a:cubicBezTo>
                        <a:pt x="23153" y="537"/>
                        <a:pt x="23156" y="538"/>
                        <a:pt x="23160" y="540"/>
                      </a:cubicBezTo>
                      <a:cubicBezTo>
                        <a:pt x="23157" y="538"/>
                        <a:pt x="23154" y="537"/>
                        <a:pt x="23152" y="536"/>
                      </a:cubicBezTo>
                      <a:close/>
                      <a:moveTo>
                        <a:pt x="22540" y="649"/>
                      </a:moveTo>
                      <a:cubicBezTo>
                        <a:pt x="22538" y="649"/>
                        <a:pt x="22537" y="650"/>
                        <a:pt x="22535" y="650"/>
                      </a:cubicBezTo>
                      <a:lnTo>
                        <a:pt x="22535" y="650"/>
                      </a:lnTo>
                      <a:cubicBezTo>
                        <a:pt x="22537" y="650"/>
                        <a:pt x="22538" y="650"/>
                        <a:pt x="22540" y="649"/>
                      </a:cubicBezTo>
                      <a:close/>
                      <a:moveTo>
                        <a:pt x="25589" y="0"/>
                      </a:moveTo>
                      <a:lnTo>
                        <a:pt x="25589" y="0"/>
                      </a:lnTo>
                      <a:cubicBezTo>
                        <a:pt x="25189" y="70"/>
                        <a:pt x="24789" y="150"/>
                        <a:pt x="24390" y="230"/>
                      </a:cubicBezTo>
                      <a:cubicBezTo>
                        <a:pt x="23950" y="320"/>
                        <a:pt x="23520" y="420"/>
                        <a:pt x="23080" y="520"/>
                      </a:cubicBezTo>
                      <a:cubicBezTo>
                        <a:pt x="23090" y="520"/>
                        <a:pt x="23100" y="529"/>
                        <a:pt x="23110" y="529"/>
                      </a:cubicBezTo>
                      <a:cubicBezTo>
                        <a:pt x="23118" y="529"/>
                        <a:pt x="23135" y="529"/>
                        <a:pt x="23152" y="536"/>
                      </a:cubicBezTo>
                      <a:lnTo>
                        <a:pt x="23152" y="536"/>
                      </a:lnTo>
                      <a:cubicBezTo>
                        <a:pt x="23148" y="533"/>
                        <a:pt x="23153" y="532"/>
                        <a:pt x="23160" y="532"/>
                      </a:cubicBezTo>
                      <a:cubicBezTo>
                        <a:pt x="23170" y="532"/>
                        <a:pt x="23185" y="535"/>
                        <a:pt x="23190" y="540"/>
                      </a:cubicBezTo>
                      <a:lnTo>
                        <a:pt x="23200" y="540"/>
                      </a:lnTo>
                      <a:cubicBezTo>
                        <a:pt x="23260" y="540"/>
                        <a:pt x="23310" y="580"/>
                        <a:pt x="23320" y="640"/>
                      </a:cubicBezTo>
                      <a:cubicBezTo>
                        <a:pt x="23340" y="709"/>
                        <a:pt x="23360" y="780"/>
                        <a:pt x="23390" y="860"/>
                      </a:cubicBezTo>
                      <a:cubicBezTo>
                        <a:pt x="23410" y="909"/>
                        <a:pt x="23380" y="980"/>
                        <a:pt x="23330" y="1009"/>
                      </a:cubicBezTo>
                      <a:cubicBezTo>
                        <a:pt x="23313" y="1019"/>
                        <a:pt x="23295" y="1024"/>
                        <a:pt x="23277" y="1024"/>
                      </a:cubicBezTo>
                      <a:cubicBezTo>
                        <a:pt x="23241" y="1024"/>
                        <a:pt x="23203" y="1006"/>
                        <a:pt x="23170" y="980"/>
                      </a:cubicBezTo>
                      <a:lnTo>
                        <a:pt x="23170" y="980"/>
                      </a:lnTo>
                      <a:cubicBezTo>
                        <a:pt x="23178" y="988"/>
                        <a:pt x="23180" y="991"/>
                        <a:pt x="23179" y="991"/>
                      </a:cubicBezTo>
                      <a:cubicBezTo>
                        <a:pt x="23177" y="991"/>
                        <a:pt x="23170" y="985"/>
                        <a:pt x="23170" y="980"/>
                      </a:cubicBezTo>
                      <a:lnTo>
                        <a:pt x="23170" y="980"/>
                      </a:lnTo>
                      <a:cubicBezTo>
                        <a:pt x="23170" y="980"/>
                        <a:pt x="23170" y="980"/>
                        <a:pt x="23170" y="980"/>
                      </a:cubicBezTo>
                      <a:cubicBezTo>
                        <a:pt x="23160" y="980"/>
                        <a:pt x="23150" y="969"/>
                        <a:pt x="23150" y="969"/>
                      </a:cubicBezTo>
                      <a:cubicBezTo>
                        <a:pt x="23140" y="960"/>
                        <a:pt x="23120" y="949"/>
                        <a:pt x="23110" y="949"/>
                      </a:cubicBezTo>
                      <a:cubicBezTo>
                        <a:pt x="23100" y="940"/>
                        <a:pt x="23090" y="929"/>
                        <a:pt x="23070" y="929"/>
                      </a:cubicBezTo>
                      <a:cubicBezTo>
                        <a:pt x="23070" y="920"/>
                        <a:pt x="23060" y="920"/>
                        <a:pt x="23050" y="920"/>
                      </a:cubicBezTo>
                      <a:cubicBezTo>
                        <a:pt x="23050" y="920"/>
                        <a:pt x="23050" y="909"/>
                        <a:pt x="23040" y="909"/>
                      </a:cubicBezTo>
                      <a:lnTo>
                        <a:pt x="23030" y="909"/>
                      </a:lnTo>
                      <a:cubicBezTo>
                        <a:pt x="23030" y="909"/>
                        <a:pt x="23020" y="900"/>
                        <a:pt x="23010" y="900"/>
                      </a:cubicBezTo>
                      <a:cubicBezTo>
                        <a:pt x="23000" y="900"/>
                        <a:pt x="22990" y="889"/>
                        <a:pt x="22970" y="889"/>
                      </a:cubicBezTo>
                      <a:cubicBezTo>
                        <a:pt x="22960" y="880"/>
                        <a:pt x="22950" y="880"/>
                        <a:pt x="22930" y="880"/>
                      </a:cubicBezTo>
                      <a:cubicBezTo>
                        <a:pt x="22920" y="880"/>
                        <a:pt x="22920" y="880"/>
                        <a:pt x="22910" y="869"/>
                      </a:cubicBezTo>
                      <a:lnTo>
                        <a:pt x="22740" y="869"/>
                      </a:lnTo>
                      <a:cubicBezTo>
                        <a:pt x="22740" y="869"/>
                        <a:pt x="22720" y="880"/>
                        <a:pt x="22710" y="880"/>
                      </a:cubicBezTo>
                      <a:cubicBezTo>
                        <a:pt x="22700" y="880"/>
                        <a:pt x="22680" y="880"/>
                        <a:pt x="22670" y="889"/>
                      </a:cubicBezTo>
                      <a:cubicBezTo>
                        <a:pt x="22643" y="896"/>
                        <a:pt x="22615" y="908"/>
                        <a:pt x="22584" y="908"/>
                      </a:cubicBezTo>
                      <a:cubicBezTo>
                        <a:pt x="22570" y="908"/>
                        <a:pt x="22556" y="906"/>
                        <a:pt x="22540" y="900"/>
                      </a:cubicBezTo>
                      <a:cubicBezTo>
                        <a:pt x="22470" y="880"/>
                        <a:pt x="22430" y="789"/>
                        <a:pt x="22470" y="720"/>
                      </a:cubicBezTo>
                      <a:cubicBezTo>
                        <a:pt x="22480" y="700"/>
                        <a:pt x="22500" y="689"/>
                        <a:pt x="22520" y="669"/>
                      </a:cubicBezTo>
                      <a:cubicBezTo>
                        <a:pt x="22520" y="669"/>
                        <a:pt x="22520" y="660"/>
                        <a:pt x="22530" y="660"/>
                      </a:cubicBezTo>
                      <a:cubicBezTo>
                        <a:pt x="22530" y="660"/>
                        <a:pt x="22530" y="653"/>
                        <a:pt x="22535" y="650"/>
                      </a:cubicBezTo>
                      <a:lnTo>
                        <a:pt x="22535" y="650"/>
                      </a:lnTo>
                      <a:cubicBezTo>
                        <a:pt x="20208" y="1190"/>
                        <a:pt x="17901" y="1800"/>
                        <a:pt x="15594" y="2409"/>
                      </a:cubicBezTo>
                      <a:cubicBezTo>
                        <a:pt x="12685" y="3168"/>
                        <a:pt x="9816" y="4018"/>
                        <a:pt x="6938" y="4878"/>
                      </a:cubicBezTo>
                      <a:cubicBezTo>
                        <a:pt x="4819" y="5538"/>
                        <a:pt x="2740" y="6297"/>
                        <a:pt x="661" y="7066"/>
                      </a:cubicBezTo>
                      <a:cubicBezTo>
                        <a:pt x="441" y="7157"/>
                        <a:pt x="221" y="7237"/>
                        <a:pt x="1" y="7317"/>
                      </a:cubicBezTo>
                      <a:cubicBezTo>
                        <a:pt x="490" y="7197"/>
                        <a:pt x="990" y="7077"/>
                        <a:pt x="1480" y="6946"/>
                      </a:cubicBezTo>
                      <a:cubicBezTo>
                        <a:pt x="6778" y="5607"/>
                        <a:pt x="12015" y="4038"/>
                        <a:pt x="17293" y="2639"/>
                      </a:cubicBezTo>
                      <a:cubicBezTo>
                        <a:pt x="19472" y="2039"/>
                        <a:pt x="21671" y="1499"/>
                        <a:pt x="23859" y="960"/>
                      </a:cubicBezTo>
                      <a:cubicBezTo>
                        <a:pt x="23859" y="769"/>
                        <a:pt x="23970" y="560"/>
                        <a:pt x="24210" y="540"/>
                      </a:cubicBezTo>
                      <a:cubicBezTo>
                        <a:pt x="24529" y="509"/>
                        <a:pt x="24879" y="430"/>
                        <a:pt x="25179" y="280"/>
                      </a:cubicBezTo>
                      <a:cubicBezTo>
                        <a:pt x="25309" y="170"/>
                        <a:pt x="25439" y="80"/>
                        <a:pt x="2558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24"/>
                <p:cNvSpPr/>
                <p:nvPr/>
              </p:nvSpPr>
              <p:spPr>
                <a:xfrm>
                  <a:off x="2139501" y="2898651"/>
                  <a:ext cx="201410" cy="54898"/>
                </a:xfrm>
                <a:custGeom>
                  <a:rect b="b" l="l" r="r" t="t"/>
                  <a:pathLst>
                    <a:path extrusionOk="0" h="1090" w="3999">
                      <a:moveTo>
                        <a:pt x="3998" y="0"/>
                      </a:moveTo>
                      <a:lnTo>
                        <a:pt x="3998" y="0"/>
                      </a:lnTo>
                      <a:cubicBezTo>
                        <a:pt x="3698" y="40"/>
                        <a:pt x="3389" y="80"/>
                        <a:pt x="3089" y="130"/>
                      </a:cubicBezTo>
                      <a:cubicBezTo>
                        <a:pt x="3069" y="150"/>
                        <a:pt x="3059" y="170"/>
                        <a:pt x="3039" y="190"/>
                      </a:cubicBezTo>
                      <a:cubicBezTo>
                        <a:pt x="2969" y="260"/>
                        <a:pt x="2867" y="298"/>
                        <a:pt x="2765" y="298"/>
                      </a:cubicBezTo>
                      <a:cubicBezTo>
                        <a:pt x="2677" y="298"/>
                        <a:pt x="2588" y="270"/>
                        <a:pt x="2519" y="210"/>
                      </a:cubicBezTo>
                      <a:cubicBezTo>
                        <a:pt x="1939" y="300"/>
                        <a:pt x="1359" y="400"/>
                        <a:pt x="790" y="500"/>
                      </a:cubicBezTo>
                      <a:cubicBezTo>
                        <a:pt x="780" y="500"/>
                        <a:pt x="770" y="510"/>
                        <a:pt x="760" y="520"/>
                      </a:cubicBezTo>
                      <a:cubicBezTo>
                        <a:pt x="510" y="710"/>
                        <a:pt x="260" y="910"/>
                        <a:pt x="0" y="1090"/>
                      </a:cubicBezTo>
                      <a:cubicBezTo>
                        <a:pt x="1339" y="740"/>
                        <a:pt x="2669" y="350"/>
                        <a:pt x="399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24"/>
                <p:cNvSpPr/>
                <p:nvPr/>
              </p:nvSpPr>
              <p:spPr>
                <a:xfrm>
                  <a:off x="2357480" y="2701271"/>
                  <a:ext cx="276907" cy="29816"/>
                </a:xfrm>
                <a:custGeom>
                  <a:rect b="b" l="l" r="r" t="t"/>
                  <a:pathLst>
                    <a:path extrusionOk="0" h="592" w="5498">
                      <a:moveTo>
                        <a:pt x="999" y="1"/>
                      </a:moveTo>
                      <a:cubicBezTo>
                        <a:pt x="666" y="1"/>
                        <a:pt x="333" y="4"/>
                        <a:pt x="0" y="11"/>
                      </a:cubicBezTo>
                      <a:cubicBezTo>
                        <a:pt x="60" y="191"/>
                        <a:pt x="50" y="391"/>
                        <a:pt x="20" y="591"/>
                      </a:cubicBezTo>
                      <a:cubicBezTo>
                        <a:pt x="1849" y="511"/>
                        <a:pt x="3679" y="361"/>
                        <a:pt x="5498" y="141"/>
                      </a:cubicBezTo>
                      <a:cubicBezTo>
                        <a:pt x="4001" y="68"/>
                        <a:pt x="2498" y="1"/>
                        <a:pt x="99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24"/>
                <p:cNvSpPr/>
                <p:nvPr/>
              </p:nvSpPr>
              <p:spPr>
                <a:xfrm>
                  <a:off x="2022201" y="2719957"/>
                  <a:ext cx="104759" cy="13599"/>
                </a:xfrm>
                <a:custGeom>
                  <a:rect b="b" l="l" r="r" t="t"/>
                  <a:pathLst>
                    <a:path extrusionOk="0" h="270" w="2080">
                      <a:moveTo>
                        <a:pt x="2080" y="0"/>
                      </a:moveTo>
                      <a:lnTo>
                        <a:pt x="2080" y="0"/>
                      </a:lnTo>
                      <a:cubicBezTo>
                        <a:pt x="1390" y="80"/>
                        <a:pt x="690" y="160"/>
                        <a:pt x="1" y="250"/>
                      </a:cubicBezTo>
                      <a:cubicBezTo>
                        <a:pt x="650" y="260"/>
                        <a:pt x="1310" y="270"/>
                        <a:pt x="1960" y="270"/>
                      </a:cubicBezTo>
                      <a:cubicBezTo>
                        <a:pt x="1969" y="260"/>
                        <a:pt x="1969" y="250"/>
                        <a:pt x="1969" y="230"/>
                      </a:cubicBezTo>
                      <a:cubicBezTo>
                        <a:pt x="2000" y="150"/>
                        <a:pt x="2040" y="70"/>
                        <a:pt x="208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24"/>
                <p:cNvSpPr/>
                <p:nvPr/>
              </p:nvSpPr>
              <p:spPr>
                <a:xfrm>
                  <a:off x="184738" y="2833177"/>
                  <a:ext cx="519565" cy="77562"/>
                </a:xfrm>
                <a:custGeom>
                  <a:rect b="b" l="l" r="r" t="t"/>
                  <a:pathLst>
                    <a:path extrusionOk="0" h="1540" w="10316">
                      <a:moveTo>
                        <a:pt x="10316" y="1"/>
                      </a:moveTo>
                      <a:lnTo>
                        <a:pt x="10316" y="1"/>
                      </a:lnTo>
                      <a:cubicBezTo>
                        <a:pt x="9036" y="141"/>
                        <a:pt x="7757" y="301"/>
                        <a:pt x="6478" y="471"/>
                      </a:cubicBezTo>
                      <a:cubicBezTo>
                        <a:pt x="4579" y="751"/>
                        <a:pt x="2679" y="1091"/>
                        <a:pt x="780" y="1410"/>
                      </a:cubicBezTo>
                      <a:cubicBezTo>
                        <a:pt x="520" y="1450"/>
                        <a:pt x="261" y="1490"/>
                        <a:pt x="1" y="1540"/>
                      </a:cubicBezTo>
                      <a:cubicBezTo>
                        <a:pt x="550" y="1510"/>
                        <a:pt x="1090" y="1480"/>
                        <a:pt x="1630" y="1450"/>
                      </a:cubicBezTo>
                      <a:cubicBezTo>
                        <a:pt x="4259" y="1300"/>
                        <a:pt x="6877" y="1000"/>
                        <a:pt x="9486" y="700"/>
                      </a:cubicBezTo>
                      <a:cubicBezTo>
                        <a:pt x="9566" y="691"/>
                        <a:pt x="9636" y="691"/>
                        <a:pt x="9706" y="680"/>
                      </a:cubicBezTo>
                      <a:cubicBezTo>
                        <a:pt x="9706" y="671"/>
                        <a:pt x="9716" y="671"/>
                        <a:pt x="9716" y="660"/>
                      </a:cubicBezTo>
                      <a:lnTo>
                        <a:pt x="10316" y="1"/>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24"/>
                <p:cNvSpPr/>
                <p:nvPr/>
              </p:nvSpPr>
              <p:spPr>
                <a:xfrm>
                  <a:off x="709793" y="2749622"/>
                  <a:ext cx="1100526" cy="113825"/>
                </a:xfrm>
                <a:custGeom>
                  <a:rect b="b" l="l" r="r" t="t"/>
                  <a:pathLst>
                    <a:path extrusionOk="0" h="2260" w="21851">
                      <a:moveTo>
                        <a:pt x="21810" y="0"/>
                      </a:moveTo>
                      <a:lnTo>
                        <a:pt x="21810" y="0"/>
                      </a:lnTo>
                      <a:cubicBezTo>
                        <a:pt x="20231" y="31"/>
                        <a:pt x="18652" y="31"/>
                        <a:pt x="17072" y="140"/>
                      </a:cubicBezTo>
                      <a:cubicBezTo>
                        <a:pt x="14284" y="320"/>
                        <a:pt x="11505" y="640"/>
                        <a:pt x="8716" y="850"/>
                      </a:cubicBezTo>
                      <a:cubicBezTo>
                        <a:pt x="6038" y="1060"/>
                        <a:pt x="3359" y="1300"/>
                        <a:pt x="690" y="1580"/>
                      </a:cubicBezTo>
                      <a:cubicBezTo>
                        <a:pt x="580" y="1680"/>
                        <a:pt x="471" y="1790"/>
                        <a:pt x="371" y="1890"/>
                      </a:cubicBezTo>
                      <a:cubicBezTo>
                        <a:pt x="251" y="2010"/>
                        <a:pt x="131" y="2139"/>
                        <a:pt x="0" y="2259"/>
                      </a:cubicBezTo>
                      <a:cubicBezTo>
                        <a:pt x="1959" y="2060"/>
                        <a:pt x="3919" y="1870"/>
                        <a:pt x="5878" y="1720"/>
                      </a:cubicBezTo>
                      <a:cubicBezTo>
                        <a:pt x="8936" y="1490"/>
                        <a:pt x="12005" y="1250"/>
                        <a:pt x="15064" y="980"/>
                      </a:cubicBezTo>
                      <a:cubicBezTo>
                        <a:pt x="17332" y="791"/>
                        <a:pt x="19602" y="600"/>
                        <a:pt x="21850" y="271"/>
                      </a:cubicBezTo>
                      <a:cubicBezTo>
                        <a:pt x="21841" y="260"/>
                        <a:pt x="21841" y="260"/>
                        <a:pt x="21841" y="251"/>
                      </a:cubicBezTo>
                      <a:cubicBezTo>
                        <a:pt x="21830" y="251"/>
                        <a:pt x="21830" y="260"/>
                        <a:pt x="21830" y="260"/>
                      </a:cubicBezTo>
                      <a:lnTo>
                        <a:pt x="21810" y="260"/>
                      </a:lnTo>
                      <a:cubicBezTo>
                        <a:pt x="21801" y="260"/>
                        <a:pt x="21801" y="271"/>
                        <a:pt x="21790" y="271"/>
                      </a:cubicBezTo>
                      <a:lnTo>
                        <a:pt x="21781" y="271"/>
                      </a:lnTo>
                      <a:cubicBezTo>
                        <a:pt x="21750" y="271"/>
                        <a:pt x="21721" y="251"/>
                        <a:pt x="21701" y="240"/>
                      </a:cubicBezTo>
                      <a:lnTo>
                        <a:pt x="21670" y="180"/>
                      </a:lnTo>
                      <a:cubicBezTo>
                        <a:pt x="21670" y="160"/>
                        <a:pt x="21670" y="151"/>
                        <a:pt x="21681" y="140"/>
                      </a:cubicBezTo>
                      <a:cubicBezTo>
                        <a:pt x="21681" y="131"/>
                        <a:pt x="21681" y="120"/>
                        <a:pt x="21690" y="111"/>
                      </a:cubicBezTo>
                      <a:cubicBezTo>
                        <a:pt x="21701" y="91"/>
                        <a:pt x="21721" y="71"/>
                        <a:pt x="21750" y="60"/>
                      </a:cubicBezTo>
                      <a:lnTo>
                        <a:pt x="21761" y="60"/>
                      </a:lnTo>
                      <a:cubicBezTo>
                        <a:pt x="21770" y="51"/>
                        <a:pt x="21781" y="51"/>
                        <a:pt x="21790" y="40"/>
                      </a:cubicBezTo>
                      <a:cubicBezTo>
                        <a:pt x="21790" y="31"/>
                        <a:pt x="21801" y="11"/>
                        <a:pt x="2181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24"/>
                <p:cNvSpPr/>
                <p:nvPr/>
              </p:nvSpPr>
              <p:spPr>
                <a:xfrm>
                  <a:off x="1854083" y="2747103"/>
                  <a:ext cx="49358" cy="9116"/>
                </a:xfrm>
                <a:custGeom>
                  <a:rect b="b" l="l" r="r" t="t"/>
                  <a:pathLst>
                    <a:path extrusionOk="0" h="181" w="980">
                      <a:moveTo>
                        <a:pt x="980" y="1"/>
                      </a:moveTo>
                      <a:cubicBezTo>
                        <a:pt x="669" y="21"/>
                        <a:pt x="370" y="21"/>
                        <a:pt x="60" y="30"/>
                      </a:cubicBezTo>
                      <a:cubicBezTo>
                        <a:pt x="60" y="41"/>
                        <a:pt x="50" y="50"/>
                        <a:pt x="50" y="61"/>
                      </a:cubicBezTo>
                      <a:cubicBezTo>
                        <a:pt x="40" y="101"/>
                        <a:pt x="20" y="141"/>
                        <a:pt x="0" y="181"/>
                      </a:cubicBezTo>
                      <a:cubicBezTo>
                        <a:pt x="330" y="130"/>
                        <a:pt x="660" y="70"/>
                        <a:pt x="98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24"/>
                <p:cNvSpPr/>
                <p:nvPr/>
              </p:nvSpPr>
              <p:spPr>
                <a:xfrm>
                  <a:off x="423367" y="3346194"/>
                  <a:ext cx="270359" cy="84110"/>
                </a:xfrm>
                <a:custGeom>
                  <a:rect b="b" l="l" r="r" t="t"/>
                  <a:pathLst>
                    <a:path extrusionOk="0" h="1670" w="5368">
                      <a:moveTo>
                        <a:pt x="5368" y="0"/>
                      </a:moveTo>
                      <a:lnTo>
                        <a:pt x="5368" y="0"/>
                      </a:lnTo>
                      <a:cubicBezTo>
                        <a:pt x="3559" y="210"/>
                        <a:pt x="1760" y="560"/>
                        <a:pt x="0" y="1049"/>
                      </a:cubicBezTo>
                      <a:cubicBezTo>
                        <a:pt x="20" y="1140"/>
                        <a:pt x="50" y="1220"/>
                        <a:pt x="70" y="1300"/>
                      </a:cubicBezTo>
                      <a:cubicBezTo>
                        <a:pt x="90" y="1360"/>
                        <a:pt x="110" y="1420"/>
                        <a:pt x="130" y="1489"/>
                      </a:cubicBezTo>
                      <a:cubicBezTo>
                        <a:pt x="150" y="1529"/>
                        <a:pt x="150" y="1569"/>
                        <a:pt x="150" y="1609"/>
                      </a:cubicBezTo>
                      <a:cubicBezTo>
                        <a:pt x="160" y="1629"/>
                        <a:pt x="160" y="1649"/>
                        <a:pt x="170" y="1669"/>
                      </a:cubicBezTo>
                      <a:cubicBezTo>
                        <a:pt x="1920" y="1189"/>
                        <a:pt x="3639" y="560"/>
                        <a:pt x="536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24"/>
                <p:cNvSpPr/>
                <p:nvPr/>
              </p:nvSpPr>
              <p:spPr>
                <a:xfrm>
                  <a:off x="160060" y="3414640"/>
                  <a:ext cx="210475" cy="83102"/>
                </a:xfrm>
                <a:custGeom>
                  <a:rect b="b" l="l" r="r" t="t"/>
                  <a:pathLst>
                    <a:path extrusionOk="0" h="1650" w="4179">
                      <a:moveTo>
                        <a:pt x="4179" y="1"/>
                      </a:moveTo>
                      <a:lnTo>
                        <a:pt x="4179" y="1"/>
                      </a:lnTo>
                      <a:cubicBezTo>
                        <a:pt x="2919" y="401"/>
                        <a:pt x="1680" y="880"/>
                        <a:pt x="471" y="1430"/>
                      </a:cubicBezTo>
                      <a:cubicBezTo>
                        <a:pt x="311" y="1500"/>
                        <a:pt x="160" y="1580"/>
                        <a:pt x="1" y="1650"/>
                      </a:cubicBezTo>
                      <a:cubicBezTo>
                        <a:pt x="80" y="1620"/>
                        <a:pt x="171" y="1600"/>
                        <a:pt x="260" y="1580"/>
                      </a:cubicBezTo>
                      <a:cubicBezTo>
                        <a:pt x="1510" y="1190"/>
                        <a:pt x="2799" y="930"/>
                        <a:pt x="4079" y="630"/>
                      </a:cubicBezTo>
                      <a:cubicBezTo>
                        <a:pt x="4109" y="421"/>
                        <a:pt x="4149" y="210"/>
                        <a:pt x="417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24"/>
                <p:cNvSpPr/>
                <p:nvPr/>
              </p:nvSpPr>
              <p:spPr>
                <a:xfrm>
                  <a:off x="2440028" y="1632578"/>
                  <a:ext cx="374061" cy="192344"/>
                </a:xfrm>
                <a:custGeom>
                  <a:rect b="b" l="l" r="r" t="t"/>
                  <a:pathLst>
                    <a:path extrusionOk="0" h="3819" w="7427">
                      <a:moveTo>
                        <a:pt x="1" y="0"/>
                      </a:moveTo>
                      <a:lnTo>
                        <a:pt x="1" y="0"/>
                      </a:lnTo>
                      <a:cubicBezTo>
                        <a:pt x="101" y="70"/>
                        <a:pt x="190" y="150"/>
                        <a:pt x="290" y="230"/>
                      </a:cubicBezTo>
                      <a:cubicBezTo>
                        <a:pt x="580" y="460"/>
                        <a:pt x="890" y="690"/>
                        <a:pt x="1190" y="929"/>
                      </a:cubicBezTo>
                      <a:cubicBezTo>
                        <a:pt x="2069" y="1469"/>
                        <a:pt x="2959" y="2009"/>
                        <a:pt x="3859" y="2509"/>
                      </a:cubicBezTo>
                      <a:cubicBezTo>
                        <a:pt x="4339" y="2779"/>
                        <a:pt x="4818" y="3048"/>
                        <a:pt x="5288" y="3308"/>
                      </a:cubicBezTo>
                      <a:cubicBezTo>
                        <a:pt x="5298" y="3303"/>
                        <a:pt x="5310" y="3301"/>
                        <a:pt x="5323" y="3301"/>
                      </a:cubicBezTo>
                      <a:cubicBezTo>
                        <a:pt x="5336" y="3301"/>
                        <a:pt x="5348" y="3303"/>
                        <a:pt x="5358" y="3308"/>
                      </a:cubicBezTo>
                      <a:cubicBezTo>
                        <a:pt x="5538" y="3379"/>
                        <a:pt x="5728" y="3448"/>
                        <a:pt x="5908" y="3528"/>
                      </a:cubicBezTo>
                      <a:lnTo>
                        <a:pt x="5938" y="3528"/>
                      </a:lnTo>
                      <a:cubicBezTo>
                        <a:pt x="5998" y="3548"/>
                        <a:pt x="6058" y="3559"/>
                        <a:pt x="6118" y="3579"/>
                      </a:cubicBezTo>
                      <a:cubicBezTo>
                        <a:pt x="6567" y="3599"/>
                        <a:pt x="7007" y="3679"/>
                        <a:pt x="7427" y="3818"/>
                      </a:cubicBezTo>
                      <a:cubicBezTo>
                        <a:pt x="6178" y="3119"/>
                        <a:pt x="4928" y="2419"/>
                        <a:pt x="3659" y="1779"/>
                      </a:cubicBezTo>
                      <a:cubicBezTo>
                        <a:pt x="2449" y="1160"/>
                        <a:pt x="1230" y="58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24"/>
                <p:cNvSpPr/>
                <p:nvPr/>
              </p:nvSpPr>
              <p:spPr>
                <a:xfrm>
                  <a:off x="1884151" y="1333562"/>
                  <a:ext cx="273482" cy="165147"/>
                </a:xfrm>
                <a:custGeom>
                  <a:rect b="b" l="l" r="r" t="t"/>
                  <a:pathLst>
                    <a:path extrusionOk="0" h="3279" w="5430">
                      <a:moveTo>
                        <a:pt x="7" y="1"/>
                      </a:moveTo>
                      <a:cubicBezTo>
                        <a:pt x="0" y="1"/>
                        <a:pt x="19" y="16"/>
                        <a:pt x="83" y="60"/>
                      </a:cubicBezTo>
                      <a:cubicBezTo>
                        <a:pt x="1392" y="960"/>
                        <a:pt x="2722" y="1849"/>
                        <a:pt x="4121" y="2608"/>
                      </a:cubicBezTo>
                      <a:cubicBezTo>
                        <a:pt x="4550" y="2848"/>
                        <a:pt x="4990" y="3068"/>
                        <a:pt x="5430" y="3278"/>
                      </a:cubicBezTo>
                      <a:lnTo>
                        <a:pt x="5280" y="3159"/>
                      </a:lnTo>
                      <a:cubicBezTo>
                        <a:pt x="5110" y="3028"/>
                        <a:pt x="5130" y="2819"/>
                        <a:pt x="5240" y="2668"/>
                      </a:cubicBezTo>
                      <a:cubicBezTo>
                        <a:pt x="4350" y="2149"/>
                        <a:pt x="3441" y="1659"/>
                        <a:pt x="2511" y="1199"/>
                      </a:cubicBezTo>
                      <a:cubicBezTo>
                        <a:pt x="1752" y="820"/>
                        <a:pt x="972" y="449"/>
                        <a:pt x="192" y="90"/>
                      </a:cubicBezTo>
                      <a:cubicBezTo>
                        <a:pt x="133" y="63"/>
                        <a:pt x="20" y="1"/>
                        <a:pt x="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24"/>
                <p:cNvSpPr/>
                <p:nvPr/>
              </p:nvSpPr>
              <p:spPr>
                <a:xfrm>
                  <a:off x="1138196" y="902086"/>
                  <a:ext cx="570434" cy="336841"/>
                </a:xfrm>
                <a:custGeom>
                  <a:rect b="b" l="l" r="r" t="t"/>
                  <a:pathLst>
                    <a:path extrusionOk="0" h="6688" w="11326">
                      <a:moveTo>
                        <a:pt x="141" y="1"/>
                      </a:moveTo>
                      <a:cubicBezTo>
                        <a:pt x="101" y="121"/>
                        <a:pt x="50" y="231"/>
                        <a:pt x="1" y="340"/>
                      </a:cubicBezTo>
                      <a:cubicBezTo>
                        <a:pt x="1690" y="1400"/>
                        <a:pt x="3389" y="2430"/>
                        <a:pt x="5138" y="3389"/>
                      </a:cubicBezTo>
                      <a:cubicBezTo>
                        <a:pt x="7078" y="4529"/>
                        <a:pt x="9037" y="5648"/>
                        <a:pt x="11045" y="6688"/>
                      </a:cubicBezTo>
                      <a:cubicBezTo>
                        <a:pt x="11076" y="6658"/>
                        <a:pt x="11116" y="6638"/>
                        <a:pt x="11165" y="6628"/>
                      </a:cubicBezTo>
                      <a:cubicBezTo>
                        <a:pt x="11216" y="6598"/>
                        <a:pt x="11265" y="6578"/>
                        <a:pt x="11325" y="6568"/>
                      </a:cubicBezTo>
                      <a:cubicBezTo>
                        <a:pt x="8537" y="4749"/>
                        <a:pt x="5718" y="2979"/>
                        <a:pt x="2800" y="1370"/>
                      </a:cubicBezTo>
                      <a:cubicBezTo>
                        <a:pt x="1920" y="900"/>
                        <a:pt x="1030" y="451"/>
                        <a:pt x="14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24"/>
                <p:cNvSpPr/>
                <p:nvPr/>
              </p:nvSpPr>
              <p:spPr>
                <a:xfrm>
                  <a:off x="3279712" y="999290"/>
                  <a:ext cx="97758" cy="146512"/>
                </a:xfrm>
                <a:custGeom>
                  <a:rect b="b" l="l" r="r" t="t"/>
                  <a:pathLst>
                    <a:path extrusionOk="0" h="2909" w="1941">
                      <a:moveTo>
                        <a:pt x="31" y="0"/>
                      </a:moveTo>
                      <a:cubicBezTo>
                        <a:pt x="61" y="210"/>
                        <a:pt x="50" y="430"/>
                        <a:pt x="1" y="649"/>
                      </a:cubicBezTo>
                      <a:cubicBezTo>
                        <a:pt x="641" y="1409"/>
                        <a:pt x="1290" y="2159"/>
                        <a:pt x="1940" y="2908"/>
                      </a:cubicBezTo>
                      <a:cubicBezTo>
                        <a:pt x="1320" y="1929"/>
                        <a:pt x="690" y="960"/>
                        <a:pt x="3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24"/>
                <p:cNvSpPr/>
                <p:nvPr/>
              </p:nvSpPr>
              <p:spPr>
                <a:xfrm>
                  <a:off x="2849797" y="474186"/>
                  <a:ext cx="338352" cy="436010"/>
                </a:xfrm>
                <a:custGeom>
                  <a:rect b="b" l="l" r="r" t="t"/>
                  <a:pathLst>
                    <a:path extrusionOk="0" h="8657" w="6718">
                      <a:moveTo>
                        <a:pt x="1" y="1"/>
                      </a:moveTo>
                      <a:lnTo>
                        <a:pt x="1" y="1"/>
                      </a:lnTo>
                      <a:cubicBezTo>
                        <a:pt x="81" y="101"/>
                        <a:pt x="150" y="211"/>
                        <a:pt x="230" y="311"/>
                      </a:cubicBezTo>
                      <a:cubicBezTo>
                        <a:pt x="1190" y="1640"/>
                        <a:pt x="2030" y="2839"/>
                        <a:pt x="3000" y="4169"/>
                      </a:cubicBezTo>
                      <a:cubicBezTo>
                        <a:pt x="4149" y="5688"/>
                        <a:pt x="5328" y="7177"/>
                        <a:pt x="6527" y="8657"/>
                      </a:cubicBezTo>
                      <a:cubicBezTo>
                        <a:pt x="6507" y="8507"/>
                        <a:pt x="6498" y="8357"/>
                        <a:pt x="6487" y="8207"/>
                      </a:cubicBezTo>
                      <a:cubicBezTo>
                        <a:pt x="6478" y="8037"/>
                        <a:pt x="6578" y="7917"/>
                        <a:pt x="6718" y="7867"/>
                      </a:cubicBezTo>
                      <a:cubicBezTo>
                        <a:pt x="5878" y="6757"/>
                        <a:pt x="5019" y="5668"/>
                        <a:pt x="4129" y="4609"/>
                      </a:cubicBezTo>
                      <a:cubicBezTo>
                        <a:pt x="2940" y="3179"/>
                        <a:pt x="1760" y="1960"/>
                        <a:pt x="561" y="611"/>
                      </a:cubicBezTo>
                      <a:cubicBezTo>
                        <a:pt x="370" y="400"/>
                        <a:pt x="190" y="20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24"/>
                <p:cNvSpPr/>
                <p:nvPr/>
              </p:nvSpPr>
              <p:spPr>
                <a:xfrm>
                  <a:off x="4083183" y="767712"/>
                  <a:ext cx="203424" cy="616216"/>
                </a:xfrm>
                <a:custGeom>
                  <a:rect b="b" l="l" r="r" t="t"/>
                  <a:pathLst>
                    <a:path extrusionOk="0" h="12235" w="4039">
                      <a:moveTo>
                        <a:pt x="0" y="0"/>
                      </a:moveTo>
                      <a:lnTo>
                        <a:pt x="0" y="0"/>
                      </a:lnTo>
                      <a:cubicBezTo>
                        <a:pt x="70" y="300"/>
                        <a:pt x="140" y="610"/>
                        <a:pt x="200" y="909"/>
                      </a:cubicBezTo>
                      <a:cubicBezTo>
                        <a:pt x="600" y="2709"/>
                        <a:pt x="1000" y="4508"/>
                        <a:pt x="1560" y="6257"/>
                      </a:cubicBezTo>
                      <a:cubicBezTo>
                        <a:pt x="2249" y="8306"/>
                        <a:pt x="3119" y="10285"/>
                        <a:pt x="4039" y="12235"/>
                      </a:cubicBezTo>
                      <a:cubicBezTo>
                        <a:pt x="3459" y="10125"/>
                        <a:pt x="2809" y="8037"/>
                        <a:pt x="2129" y="5947"/>
                      </a:cubicBezTo>
                      <a:cubicBezTo>
                        <a:pt x="1520" y="4038"/>
                        <a:pt x="870" y="2159"/>
                        <a:pt x="120" y="300"/>
                      </a:cubicBezTo>
                      <a:lnTo>
                        <a:pt x="0" y="0"/>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24"/>
                <p:cNvSpPr/>
                <p:nvPr/>
              </p:nvSpPr>
              <p:spPr>
                <a:xfrm>
                  <a:off x="3473063" y="422360"/>
                  <a:ext cx="333769" cy="680129"/>
                </a:xfrm>
                <a:custGeom>
                  <a:rect b="b" l="l" r="r" t="t"/>
                  <a:pathLst>
                    <a:path extrusionOk="0" h="13504" w="6627">
                      <a:moveTo>
                        <a:pt x="489" y="0"/>
                      </a:moveTo>
                      <a:cubicBezTo>
                        <a:pt x="330" y="90"/>
                        <a:pt x="160" y="190"/>
                        <a:pt x="0" y="280"/>
                      </a:cubicBezTo>
                      <a:cubicBezTo>
                        <a:pt x="80" y="470"/>
                        <a:pt x="150" y="650"/>
                        <a:pt x="230" y="830"/>
                      </a:cubicBezTo>
                      <a:cubicBezTo>
                        <a:pt x="1149" y="2869"/>
                        <a:pt x="2079" y="4908"/>
                        <a:pt x="3008" y="6937"/>
                      </a:cubicBezTo>
                      <a:cubicBezTo>
                        <a:pt x="4028" y="9136"/>
                        <a:pt x="5038" y="11345"/>
                        <a:pt x="6127" y="13504"/>
                      </a:cubicBezTo>
                      <a:cubicBezTo>
                        <a:pt x="6197" y="13444"/>
                        <a:pt x="6277" y="13384"/>
                        <a:pt x="6347" y="13324"/>
                      </a:cubicBezTo>
                      <a:cubicBezTo>
                        <a:pt x="6437" y="13254"/>
                        <a:pt x="6527" y="13204"/>
                        <a:pt x="6627" y="13164"/>
                      </a:cubicBezTo>
                      <a:cubicBezTo>
                        <a:pt x="5807" y="11325"/>
                        <a:pt x="4938" y="9506"/>
                        <a:pt x="4098" y="7666"/>
                      </a:cubicBezTo>
                      <a:cubicBezTo>
                        <a:pt x="2948" y="5088"/>
                        <a:pt x="1749" y="2529"/>
                        <a:pt x="48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24"/>
                <p:cNvSpPr/>
                <p:nvPr/>
              </p:nvSpPr>
              <p:spPr>
                <a:xfrm>
                  <a:off x="3361757" y="164593"/>
                  <a:ext cx="97255" cy="189372"/>
                </a:xfrm>
                <a:custGeom>
                  <a:rect b="b" l="l" r="r" t="t"/>
                  <a:pathLst>
                    <a:path extrusionOk="0" h="3760" w="1931">
                      <a:moveTo>
                        <a:pt x="1" y="1"/>
                      </a:moveTo>
                      <a:cubicBezTo>
                        <a:pt x="141" y="350"/>
                        <a:pt x="291" y="710"/>
                        <a:pt x="431" y="1070"/>
                      </a:cubicBezTo>
                      <a:cubicBezTo>
                        <a:pt x="800" y="1990"/>
                        <a:pt x="1160" y="2889"/>
                        <a:pt x="1520" y="3759"/>
                      </a:cubicBezTo>
                      <a:cubicBezTo>
                        <a:pt x="1650" y="3689"/>
                        <a:pt x="1790" y="3639"/>
                        <a:pt x="1930" y="3599"/>
                      </a:cubicBezTo>
                      <a:cubicBezTo>
                        <a:pt x="1400" y="2580"/>
                        <a:pt x="860" y="1560"/>
                        <a:pt x="301" y="561"/>
                      </a:cubicBezTo>
                      <a:cubicBezTo>
                        <a:pt x="201" y="370"/>
                        <a:pt x="101" y="18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24"/>
                <p:cNvSpPr/>
                <p:nvPr/>
              </p:nvSpPr>
              <p:spPr>
                <a:xfrm>
                  <a:off x="1817317" y="416820"/>
                  <a:ext cx="1401054" cy="1174008"/>
                </a:xfrm>
                <a:custGeom>
                  <a:rect b="b" l="l" r="r" t="t"/>
                  <a:pathLst>
                    <a:path extrusionOk="0" h="23310" w="27818">
                      <a:moveTo>
                        <a:pt x="0" y="0"/>
                      </a:moveTo>
                      <a:lnTo>
                        <a:pt x="0" y="0"/>
                      </a:lnTo>
                      <a:cubicBezTo>
                        <a:pt x="700" y="710"/>
                        <a:pt x="1399" y="1419"/>
                        <a:pt x="2110" y="2130"/>
                      </a:cubicBezTo>
                      <a:cubicBezTo>
                        <a:pt x="3079" y="3079"/>
                        <a:pt x="4049" y="4029"/>
                        <a:pt x="5058" y="4938"/>
                      </a:cubicBezTo>
                      <a:cubicBezTo>
                        <a:pt x="6467" y="6168"/>
                        <a:pt x="7907" y="7357"/>
                        <a:pt x="9346" y="8567"/>
                      </a:cubicBezTo>
                      <a:cubicBezTo>
                        <a:pt x="12605" y="11225"/>
                        <a:pt x="15913" y="13834"/>
                        <a:pt x="19202" y="16463"/>
                      </a:cubicBezTo>
                      <a:cubicBezTo>
                        <a:pt x="21550" y="18312"/>
                        <a:pt x="23749" y="20321"/>
                        <a:pt x="26048" y="22240"/>
                      </a:cubicBezTo>
                      <a:cubicBezTo>
                        <a:pt x="26478" y="22600"/>
                        <a:pt x="26928" y="22960"/>
                        <a:pt x="27367" y="23309"/>
                      </a:cubicBezTo>
                      <a:cubicBezTo>
                        <a:pt x="27487" y="23100"/>
                        <a:pt x="27667" y="22929"/>
                        <a:pt x="27817" y="22740"/>
                      </a:cubicBezTo>
                      <a:cubicBezTo>
                        <a:pt x="27427" y="22390"/>
                        <a:pt x="27038" y="22050"/>
                        <a:pt x="26638" y="21720"/>
                      </a:cubicBezTo>
                      <a:cubicBezTo>
                        <a:pt x="24479" y="19931"/>
                        <a:pt x="22370" y="18092"/>
                        <a:pt x="20191" y="16323"/>
                      </a:cubicBezTo>
                      <a:cubicBezTo>
                        <a:pt x="17692" y="14253"/>
                        <a:pt x="15233" y="12354"/>
                        <a:pt x="12964" y="10606"/>
                      </a:cubicBezTo>
                      <a:cubicBezTo>
                        <a:pt x="8976" y="7547"/>
                        <a:pt x="5188" y="4238"/>
                        <a:pt x="1300" y="1050"/>
                      </a:cubicBezTo>
                      <a:cubicBezTo>
                        <a:pt x="870" y="700"/>
                        <a:pt x="430" y="35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24"/>
                <p:cNvSpPr/>
                <p:nvPr/>
              </p:nvSpPr>
              <p:spPr>
                <a:xfrm>
                  <a:off x="1779039" y="872874"/>
                  <a:ext cx="996320" cy="719464"/>
                </a:xfrm>
                <a:custGeom>
                  <a:rect b="b" l="l" r="r" t="t"/>
                  <a:pathLst>
                    <a:path extrusionOk="0" h="14285" w="19782">
                      <a:moveTo>
                        <a:pt x="0" y="1"/>
                      </a:moveTo>
                      <a:lnTo>
                        <a:pt x="420" y="361"/>
                      </a:lnTo>
                      <a:cubicBezTo>
                        <a:pt x="1840" y="1571"/>
                        <a:pt x="3269" y="2780"/>
                        <a:pt x="4738" y="3919"/>
                      </a:cubicBezTo>
                      <a:cubicBezTo>
                        <a:pt x="6417" y="5218"/>
                        <a:pt x="8157" y="6428"/>
                        <a:pt x="9866" y="7688"/>
                      </a:cubicBezTo>
                      <a:cubicBezTo>
                        <a:pt x="11495" y="8857"/>
                        <a:pt x="13094" y="10076"/>
                        <a:pt x="14764" y="11196"/>
                      </a:cubicBezTo>
                      <a:cubicBezTo>
                        <a:pt x="16403" y="12286"/>
                        <a:pt x="18102" y="13275"/>
                        <a:pt x="19782" y="14285"/>
                      </a:cubicBezTo>
                      <a:cubicBezTo>
                        <a:pt x="16873" y="11915"/>
                        <a:pt x="13804" y="9747"/>
                        <a:pt x="10775" y="7528"/>
                      </a:cubicBezTo>
                      <a:cubicBezTo>
                        <a:pt x="8896" y="6168"/>
                        <a:pt x="7037" y="4789"/>
                        <a:pt x="5148" y="3439"/>
                      </a:cubicBezTo>
                      <a:cubicBezTo>
                        <a:pt x="3619" y="2360"/>
                        <a:pt x="2040" y="1340"/>
                        <a:pt x="480" y="311"/>
                      </a:cubicBezTo>
                      <a:cubicBezTo>
                        <a:pt x="320" y="211"/>
                        <a:pt x="160" y="10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24"/>
                <p:cNvSpPr/>
                <p:nvPr/>
              </p:nvSpPr>
              <p:spPr>
                <a:xfrm>
                  <a:off x="1438271" y="610120"/>
                  <a:ext cx="205892" cy="165701"/>
                </a:xfrm>
                <a:custGeom>
                  <a:rect b="b" l="l" r="r" t="t"/>
                  <a:pathLst>
                    <a:path extrusionOk="0" h="3290" w="4088">
                      <a:moveTo>
                        <a:pt x="0" y="0"/>
                      </a:moveTo>
                      <a:lnTo>
                        <a:pt x="0" y="0"/>
                      </a:lnTo>
                      <a:cubicBezTo>
                        <a:pt x="580" y="580"/>
                        <a:pt x="1159" y="1140"/>
                        <a:pt x="1779" y="1660"/>
                      </a:cubicBezTo>
                      <a:cubicBezTo>
                        <a:pt x="2519" y="2259"/>
                        <a:pt x="3288" y="2789"/>
                        <a:pt x="4088" y="3289"/>
                      </a:cubicBezTo>
                      <a:cubicBezTo>
                        <a:pt x="3458" y="2649"/>
                        <a:pt x="2808" y="2030"/>
                        <a:pt x="2109" y="1470"/>
                      </a:cubicBezTo>
                      <a:cubicBezTo>
                        <a:pt x="1429" y="950"/>
                        <a:pt x="709" y="48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24"/>
                <p:cNvSpPr/>
                <p:nvPr/>
              </p:nvSpPr>
              <p:spPr>
                <a:xfrm>
                  <a:off x="3100010" y="1178488"/>
                  <a:ext cx="146008" cy="181264"/>
                </a:xfrm>
                <a:custGeom>
                  <a:rect b="b" l="l" r="r" t="t"/>
                  <a:pathLst>
                    <a:path extrusionOk="0" h="3599" w="2899">
                      <a:moveTo>
                        <a:pt x="0" y="0"/>
                      </a:moveTo>
                      <a:lnTo>
                        <a:pt x="0" y="0"/>
                      </a:lnTo>
                      <a:cubicBezTo>
                        <a:pt x="950" y="1209"/>
                        <a:pt x="1899" y="2419"/>
                        <a:pt x="2899" y="3599"/>
                      </a:cubicBezTo>
                      <a:cubicBezTo>
                        <a:pt x="2839" y="3339"/>
                        <a:pt x="2789" y="3079"/>
                        <a:pt x="2769" y="2829"/>
                      </a:cubicBezTo>
                      <a:cubicBezTo>
                        <a:pt x="2759" y="2779"/>
                        <a:pt x="2759" y="2729"/>
                        <a:pt x="2759" y="2689"/>
                      </a:cubicBezTo>
                      <a:cubicBezTo>
                        <a:pt x="1850" y="1780"/>
                        <a:pt x="930" y="89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24"/>
                <p:cNvSpPr/>
                <p:nvPr/>
              </p:nvSpPr>
              <p:spPr>
                <a:xfrm>
                  <a:off x="2312656" y="303046"/>
                  <a:ext cx="722486" cy="819590"/>
                </a:xfrm>
                <a:custGeom>
                  <a:rect b="b" l="l" r="r" t="t"/>
                  <a:pathLst>
                    <a:path extrusionOk="0" h="16273" w="14345">
                      <a:moveTo>
                        <a:pt x="1" y="0"/>
                      </a:moveTo>
                      <a:lnTo>
                        <a:pt x="1" y="0"/>
                      </a:lnTo>
                      <a:cubicBezTo>
                        <a:pt x="100" y="131"/>
                        <a:pt x="211" y="250"/>
                        <a:pt x="311" y="370"/>
                      </a:cubicBezTo>
                      <a:cubicBezTo>
                        <a:pt x="2159" y="2629"/>
                        <a:pt x="3949" y="4928"/>
                        <a:pt x="5838" y="7157"/>
                      </a:cubicBezTo>
                      <a:cubicBezTo>
                        <a:pt x="8517" y="10326"/>
                        <a:pt x="11346" y="13394"/>
                        <a:pt x="14344" y="16273"/>
                      </a:cubicBezTo>
                      <a:cubicBezTo>
                        <a:pt x="13174" y="14733"/>
                        <a:pt x="11975" y="13194"/>
                        <a:pt x="10726" y="11715"/>
                      </a:cubicBezTo>
                      <a:cubicBezTo>
                        <a:pt x="9646" y="10426"/>
                        <a:pt x="8487" y="9226"/>
                        <a:pt x="7397" y="7947"/>
                      </a:cubicBezTo>
                      <a:cubicBezTo>
                        <a:pt x="6218" y="6607"/>
                        <a:pt x="5098" y="5198"/>
                        <a:pt x="3909" y="3878"/>
                      </a:cubicBezTo>
                      <a:cubicBezTo>
                        <a:pt x="2790" y="2639"/>
                        <a:pt x="1580" y="1490"/>
                        <a:pt x="371" y="340"/>
                      </a:cubicBezTo>
                      <a:cubicBezTo>
                        <a:pt x="251" y="230"/>
                        <a:pt x="120" y="12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24"/>
                <p:cNvSpPr/>
                <p:nvPr/>
              </p:nvSpPr>
              <p:spPr>
                <a:xfrm>
                  <a:off x="3457954" y="923743"/>
                  <a:ext cx="186804" cy="283001"/>
                </a:xfrm>
                <a:custGeom>
                  <a:rect b="b" l="l" r="r" t="t"/>
                  <a:pathLst>
                    <a:path extrusionOk="0" h="5619" w="3709">
                      <a:moveTo>
                        <a:pt x="0" y="1"/>
                      </a:moveTo>
                      <a:cubicBezTo>
                        <a:pt x="809" y="1570"/>
                        <a:pt x="1600" y="3169"/>
                        <a:pt x="2549" y="4659"/>
                      </a:cubicBezTo>
                      <a:cubicBezTo>
                        <a:pt x="2759" y="4978"/>
                        <a:pt x="2979" y="5298"/>
                        <a:pt x="3199" y="5618"/>
                      </a:cubicBezTo>
                      <a:cubicBezTo>
                        <a:pt x="3348" y="5488"/>
                        <a:pt x="3528" y="5368"/>
                        <a:pt x="3708" y="5248"/>
                      </a:cubicBezTo>
                      <a:cubicBezTo>
                        <a:pt x="3608" y="5088"/>
                        <a:pt x="3508" y="4919"/>
                        <a:pt x="3399" y="4759"/>
                      </a:cubicBezTo>
                      <a:cubicBezTo>
                        <a:pt x="2429" y="3239"/>
                        <a:pt x="849" y="104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24"/>
                <p:cNvSpPr/>
                <p:nvPr/>
              </p:nvSpPr>
              <p:spPr>
                <a:xfrm>
                  <a:off x="2981703" y="140468"/>
                  <a:ext cx="439032" cy="721932"/>
                </a:xfrm>
                <a:custGeom>
                  <a:rect b="b" l="l" r="r" t="t"/>
                  <a:pathLst>
                    <a:path extrusionOk="0" h="14334" w="8717">
                      <a:moveTo>
                        <a:pt x="1" y="0"/>
                      </a:moveTo>
                      <a:lnTo>
                        <a:pt x="1" y="0"/>
                      </a:lnTo>
                      <a:cubicBezTo>
                        <a:pt x="50" y="120"/>
                        <a:pt x="110" y="240"/>
                        <a:pt x="170" y="360"/>
                      </a:cubicBezTo>
                      <a:cubicBezTo>
                        <a:pt x="2520" y="5298"/>
                        <a:pt x="5258" y="10085"/>
                        <a:pt x="8717" y="14333"/>
                      </a:cubicBezTo>
                      <a:cubicBezTo>
                        <a:pt x="6977" y="11255"/>
                        <a:pt x="5238" y="8176"/>
                        <a:pt x="3399" y="5158"/>
                      </a:cubicBezTo>
                      <a:cubicBezTo>
                        <a:pt x="2369" y="3538"/>
                        <a:pt x="1280" y="1949"/>
                        <a:pt x="221" y="340"/>
                      </a:cubicBezTo>
                      <a:cubicBezTo>
                        <a:pt x="150" y="230"/>
                        <a:pt x="70" y="12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24"/>
                <p:cNvSpPr/>
                <p:nvPr/>
              </p:nvSpPr>
              <p:spPr>
                <a:xfrm>
                  <a:off x="3916073" y="910648"/>
                  <a:ext cx="200402" cy="501938"/>
                </a:xfrm>
                <a:custGeom>
                  <a:rect b="b" l="l" r="r" t="t"/>
                  <a:pathLst>
                    <a:path extrusionOk="0" h="9966" w="3979">
                      <a:moveTo>
                        <a:pt x="0" y="1"/>
                      </a:moveTo>
                      <a:cubicBezTo>
                        <a:pt x="10" y="41"/>
                        <a:pt x="20" y="71"/>
                        <a:pt x="40" y="110"/>
                      </a:cubicBezTo>
                      <a:cubicBezTo>
                        <a:pt x="560" y="1810"/>
                        <a:pt x="1060" y="3529"/>
                        <a:pt x="1699" y="5188"/>
                      </a:cubicBezTo>
                      <a:cubicBezTo>
                        <a:pt x="2359" y="6827"/>
                        <a:pt x="3119" y="8427"/>
                        <a:pt x="3978" y="9966"/>
                      </a:cubicBezTo>
                      <a:cubicBezTo>
                        <a:pt x="3318" y="7887"/>
                        <a:pt x="2628" y="5808"/>
                        <a:pt x="1789" y="3789"/>
                      </a:cubicBezTo>
                      <a:cubicBezTo>
                        <a:pt x="1389" y="2809"/>
                        <a:pt x="929" y="1860"/>
                        <a:pt x="449" y="921"/>
                      </a:cubicBezTo>
                      <a:cubicBezTo>
                        <a:pt x="320" y="650"/>
                        <a:pt x="190" y="381"/>
                        <a:pt x="50" y="110"/>
                      </a:cubicBezTo>
                      <a:cubicBezTo>
                        <a:pt x="40" y="71"/>
                        <a:pt x="20" y="3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24"/>
                <p:cNvSpPr/>
                <p:nvPr/>
              </p:nvSpPr>
              <p:spPr>
                <a:xfrm>
                  <a:off x="1190576" y="427397"/>
                  <a:ext cx="130949" cy="86124"/>
                </a:xfrm>
                <a:custGeom>
                  <a:rect b="b" l="l" r="r" t="t"/>
                  <a:pathLst>
                    <a:path extrusionOk="0" h="1710" w="2600">
                      <a:moveTo>
                        <a:pt x="280" y="0"/>
                      </a:moveTo>
                      <a:cubicBezTo>
                        <a:pt x="270" y="10"/>
                        <a:pt x="260" y="10"/>
                        <a:pt x="250" y="20"/>
                      </a:cubicBezTo>
                      <a:cubicBezTo>
                        <a:pt x="240" y="40"/>
                        <a:pt x="230" y="70"/>
                        <a:pt x="210" y="100"/>
                      </a:cubicBezTo>
                      <a:cubicBezTo>
                        <a:pt x="140" y="180"/>
                        <a:pt x="70" y="250"/>
                        <a:pt x="0" y="320"/>
                      </a:cubicBezTo>
                      <a:cubicBezTo>
                        <a:pt x="850" y="810"/>
                        <a:pt x="1729" y="1249"/>
                        <a:pt x="2599" y="1709"/>
                      </a:cubicBezTo>
                      <a:cubicBezTo>
                        <a:pt x="1829" y="1120"/>
                        <a:pt x="1060" y="560"/>
                        <a:pt x="28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24"/>
                <p:cNvSpPr/>
                <p:nvPr/>
              </p:nvSpPr>
              <p:spPr>
                <a:xfrm>
                  <a:off x="891157" y="219440"/>
                  <a:ext cx="261697" cy="187358"/>
                </a:xfrm>
                <a:custGeom>
                  <a:rect b="b" l="l" r="r" t="t"/>
                  <a:pathLst>
                    <a:path extrusionOk="0" h="3720" w="5196">
                      <a:moveTo>
                        <a:pt x="5" y="1"/>
                      </a:moveTo>
                      <a:cubicBezTo>
                        <a:pt x="1" y="1"/>
                        <a:pt x="81" y="57"/>
                        <a:pt x="88" y="71"/>
                      </a:cubicBezTo>
                      <a:cubicBezTo>
                        <a:pt x="1517" y="1320"/>
                        <a:pt x="2976" y="2550"/>
                        <a:pt x="4556" y="3610"/>
                      </a:cubicBezTo>
                      <a:cubicBezTo>
                        <a:pt x="4616" y="3639"/>
                        <a:pt x="4676" y="3679"/>
                        <a:pt x="4726" y="3719"/>
                      </a:cubicBezTo>
                      <a:cubicBezTo>
                        <a:pt x="4886" y="3610"/>
                        <a:pt x="5046" y="3510"/>
                        <a:pt x="5195" y="3399"/>
                      </a:cubicBezTo>
                      <a:cubicBezTo>
                        <a:pt x="4875" y="3170"/>
                        <a:pt x="4546" y="2930"/>
                        <a:pt x="4226" y="2700"/>
                      </a:cubicBezTo>
                      <a:cubicBezTo>
                        <a:pt x="3127" y="1940"/>
                        <a:pt x="2007" y="1211"/>
                        <a:pt x="868" y="521"/>
                      </a:cubicBezTo>
                      <a:cubicBezTo>
                        <a:pt x="597" y="351"/>
                        <a:pt x="328" y="191"/>
                        <a:pt x="58" y="31"/>
                      </a:cubicBezTo>
                      <a:cubicBezTo>
                        <a:pt x="22" y="9"/>
                        <a:pt x="7" y="1"/>
                        <a:pt x="5"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24"/>
                <p:cNvSpPr/>
                <p:nvPr/>
              </p:nvSpPr>
              <p:spPr>
                <a:xfrm>
                  <a:off x="2661130" y="219440"/>
                  <a:ext cx="141878" cy="197431"/>
                </a:xfrm>
                <a:custGeom>
                  <a:rect b="b" l="l" r="r" t="t"/>
                  <a:pathLst>
                    <a:path extrusionOk="0" h="3920" w="2817">
                      <a:moveTo>
                        <a:pt x="7" y="0"/>
                      </a:moveTo>
                      <a:cubicBezTo>
                        <a:pt x="0" y="0"/>
                        <a:pt x="44" y="63"/>
                        <a:pt x="58" y="91"/>
                      </a:cubicBezTo>
                      <a:cubicBezTo>
                        <a:pt x="298" y="501"/>
                        <a:pt x="548" y="901"/>
                        <a:pt x="808" y="1291"/>
                      </a:cubicBezTo>
                      <a:cubicBezTo>
                        <a:pt x="1408" y="2220"/>
                        <a:pt x="2097" y="3090"/>
                        <a:pt x="2817" y="3919"/>
                      </a:cubicBezTo>
                      <a:cubicBezTo>
                        <a:pt x="2108" y="2490"/>
                        <a:pt x="1178" y="1171"/>
                        <a:pt x="49" y="41"/>
                      </a:cubicBezTo>
                      <a:cubicBezTo>
                        <a:pt x="22" y="11"/>
                        <a:pt x="10" y="0"/>
                        <a:pt x="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24"/>
                <p:cNvSpPr/>
                <p:nvPr/>
              </p:nvSpPr>
              <p:spPr>
                <a:xfrm>
                  <a:off x="3717182" y="448550"/>
                  <a:ext cx="154621" cy="352404"/>
                </a:xfrm>
                <a:custGeom>
                  <a:rect b="b" l="l" r="r" t="t"/>
                  <a:pathLst>
                    <a:path extrusionOk="0" h="6997" w="3070">
                      <a:moveTo>
                        <a:pt x="0" y="0"/>
                      </a:moveTo>
                      <a:cubicBezTo>
                        <a:pt x="131" y="430"/>
                        <a:pt x="271" y="860"/>
                        <a:pt x="420" y="1289"/>
                      </a:cubicBezTo>
                      <a:cubicBezTo>
                        <a:pt x="1150" y="3259"/>
                        <a:pt x="2110" y="5138"/>
                        <a:pt x="3069" y="6997"/>
                      </a:cubicBezTo>
                      <a:cubicBezTo>
                        <a:pt x="2450" y="5027"/>
                        <a:pt x="1740" y="3079"/>
                        <a:pt x="1040" y="1129"/>
                      </a:cubicBezTo>
                      <a:cubicBezTo>
                        <a:pt x="960" y="909"/>
                        <a:pt x="880" y="700"/>
                        <a:pt x="800" y="480"/>
                      </a:cubicBezTo>
                      <a:cubicBezTo>
                        <a:pt x="531" y="320"/>
                        <a:pt x="271" y="16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24"/>
                <p:cNvSpPr/>
                <p:nvPr/>
              </p:nvSpPr>
              <p:spPr>
                <a:xfrm>
                  <a:off x="3662334" y="222462"/>
                  <a:ext cx="83102" cy="217526"/>
                </a:xfrm>
                <a:custGeom>
                  <a:rect b="b" l="l" r="r" t="t"/>
                  <a:pathLst>
                    <a:path extrusionOk="0" h="4319" w="1650">
                      <a:moveTo>
                        <a:pt x="0" y="1"/>
                      </a:moveTo>
                      <a:lnTo>
                        <a:pt x="0" y="1"/>
                      </a:lnTo>
                      <a:cubicBezTo>
                        <a:pt x="20" y="101"/>
                        <a:pt x="50" y="191"/>
                        <a:pt x="70" y="291"/>
                      </a:cubicBezTo>
                      <a:cubicBezTo>
                        <a:pt x="320" y="1491"/>
                        <a:pt x="590" y="2690"/>
                        <a:pt x="910" y="3870"/>
                      </a:cubicBezTo>
                      <a:cubicBezTo>
                        <a:pt x="1160" y="4009"/>
                        <a:pt x="1409" y="4169"/>
                        <a:pt x="1649" y="4319"/>
                      </a:cubicBezTo>
                      <a:cubicBezTo>
                        <a:pt x="1189" y="3060"/>
                        <a:pt x="720" y="1790"/>
                        <a:pt x="220" y="541"/>
                      </a:cubicBezTo>
                      <a:cubicBezTo>
                        <a:pt x="140" y="361"/>
                        <a:pt x="70" y="18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24"/>
                <p:cNvSpPr/>
                <p:nvPr/>
              </p:nvSpPr>
              <p:spPr>
                <a:xfrm>
                  <a:off x="3945184" y="285166"/>
                  <a:ext cx="98766" cy="392444"/>
                </a:xfrm>
                <a:custGeom>
                  <a:rect b="b" l="l" r="r" t="t"/>
                  <a:pathLst>
                    <a:path extrusionOk="0" h="7792" w="1961">
                      <a:moveTo>
                        <a:pt x="3" y="1"/>
                      </a:moveTo>
                      <a:lnTo>
                        <a:pt x="3" y="1"/>
                      </a:lnTo>
                      <a:cubicBezTo>
                        <a:pt x="1" y="1"/>
                        <a:pt x="11" y="64"/>
                        <a:pt x="11" y="86"/>
                      </a:cubicBezTo>
                      <a:cubicBezTo>
                        <a:pt x="142" y="1425"/>
                        <a:pt x="351" y="2764"/>
                        <a:pt x="681" y="4073"/>
                      </a:cubicBezTo>
                      <a:cubicBezTo>
                        <a:pt x="1021" y="5343"/>
                        <a:pt x="1491" y="6563"/>
                        <a:pt x="1961" y="7792"/>
                      </a:cubicBezTo>
                      <a:cubicBezTo>
                        <a:pt x="1641" y="5653"/>
                        <a:pt x="1181" y="3524"/>
                        <a:pt x="511" y="1465"/>
                      </a:cubicBezTo>
                      <a:cubicBezTo>
                        <a:pt x="362" y="985"/>
                        <a:pt x="191" y="506"/>
                        <a:pt x="11" y="35"/>
                      </a:cubicBezTo>
                      <a:cubicBezTo>
                        <a:pt x="6" y="10"/>
                        <a:pt x="3" y="1"/>
                        <a:pt x="3"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24"/>
                <p:cNvSpPr/>
                <p:nvPr/>
              </p:nvSpPr>
              <p:spPr>
                <a:xfrm>
                  <a:off x="60891" y="291462"/>
                  <a:ext cx="752151" cy="452127"/>
                </a:xfrm>
                <a:custGeom>
                  <a:rect b="b" l="l" r="r" t="t"/>
                  <a:pathLst>
                    <a:path extrusionOk="0" h="8977" w="14934">
                      <a:moveTo>
                        <a:pt x="1" y="1"/>
                      </a:moveTo>
                      <a:lnTo>
                        <a:pt x="1" y="1"/>
                      </a:lnTo>
                      <a:cubicBezTo>
                        <a:pt x="121" y="81"/>
                        <a:pt x="230" y="170"/>
                        <a:pt x="350" y="250"/>
                      </a:cubicBezTo>
                      <a:cubicBezTo>
                        <a:pt x="1750" y="1260"/>
                        <a:pt x="3169" y="2249"/>
                        <a:pt x="4639" y="3159"/>
                      </a:cubicBezTo>
                      <a:cubicBezTo>
                        <a:pt x="5978" y="3999"/>
                        <a:pt x="7367" y="4778"/>
                        <a:pt x="8726" y="5578"/>
                      </a:cubicBezTo>
                      <a:cubicBezTo>
                        <a:pt x="10696" y="6758"/>
                        <a:pt x="12665" y="7927"/>
                        <a:pt x="14694" y="8976"/>
                      </a:cubicBezTo>
                      <a:lnTo>
                        <a:pt x="14934" y="8797"/>
                      </a:lnTo>
                      <a:cubicBezTo>
                        <a:pt x="13524" y="7827"/>
                        <a:pt x="12105" y="6877"/>
                        <a:pt x="10656" y="5978"/>
                      </a:cubicBezTo>
                      <a:cubicBezTo>
                        <a:pt x="8766" y="4848"/>
                        <a:pt x="6867" y="3739"/>
                        <a:pt x="4948" y="2669"/>
                      </a:cubicBezTo>
                      <a:cubicBezTo>
                        <a:pt x="3439" y="1840"/>
                        <a:pt x="1910" y="1050"/>
                        <a:pt x="401" y="221"/>
                      </a:cubicBezTo>
                      <a:cubicBezTo>
                        <a:pt x="270" y="150"/>
                        <a:pt x="141" y="7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24"/>
                <p:cNvSpPr/>
                <p:nvPr/>
              </p:nvSpPr>
              <p:spPr>
                <a:xfrm>
                  <a:off x="680128" y="1195058"/>
                  <a:ext cx="362477" cy="168723"/>
                </a:xfrm>
                <a:custGeom>
                  <a:rect b="b" l="l" r="r" t="t"/>
                  <a:pathLst>
                    <a:path extrusionOk="0" h="3350" w="7197">
                      <a:moveTo>
                        <a:pt x="489" y="1"/>
                      </a:moveTo>
                      <a:cubicBezTo>
                        <a:pt x="460" y="61"/>
                        <a:pt x="420" y="131"/>
                        <a:pt x="350" y="181"/>
                      </a:cubicBezTo>
                      <a:cubicBezTo>
                        <a:pt x="230" y="271"/>
                        <a:pt x="120" y="361"/>
                        <a:pt x="0" y="471"/>
                      </a:cubicBezTo>
                      <a:cubicBezTo>
                        <a:pt x="220" y="561"/>
                        <a:pt x="440" y="661"/>
                        <a:pt x="660" y="751"/>
                      </a:cubicBezTo>
                      <a:cubicBezTo>
                        <a:pt x="2719" y="1600"/>
                        <a:pt x="4807" y="2370"/>
                        <a:pt x="6866" y="3219"/>
                      </a:cubicBezTo>
                      <a:cubicBezTo>
                        <a:pt x="6977" y="3259"/>
                        <a:pt x="7086" y="3310"/>
                        <a:pt x="7197" y="3350"/>
                      </a:cubicBezTo>
                      <a:cubicBezTo>
                        <a:pt x="7106" y="3299"/>
                        <a:pt x="7006" y="3250"/>
                        <a:pt x="6906" y="3190"/>
                      </a:cubicBezTo>
                      <a:cubicBezTo>
                        <a:pt x="5038" y="2170"/>
                        <a:pt x="3159" y="1160"/>
                        <a:pt x="1209" y="311"/>
                      </a:cubicBezTo>
                      <a:cubicBezTo>
                        <a:pt x="969" y="201"/>
                        <a:pt x="729" y="101"/>
                        <a:pt x="48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24"/>
                <p:cNvSpPr/>
                <p:nvPr/>
              </p:nvSpPr>
              <p:spPr>
                <a:xfrm>
                  <a:off x="1137189" y="1395964"/>
                  <a:ext cx="461192" cy="208964"/>
                </a:xfrm>
                <a:custGeom>
                  <a:rect b="b" l="l" r="r" t="t"/>
                  <a:pathLst>
                    <a:path extrusionOk="0" h="4149" w="9157">
                      <a:moveTo>
                        <a:pt x="1" y="0"/>
                      </a:moveTo>
                      <a:lnTo>
                        <a:pt x="1" y="0"/>
                      </a:lnTo>
                      <a:cubicBezTo>
                        <a:pt x="2729" y="1480"/>
                        <a:pt x="5498" y="2899"/>
                        <a:pt x="8347" y="4148"/>
                      </a:cubicBezTo>
                      <a:cubicBezTo>
                        <a:pt x="8377" y="4128"/>
                        <a:pt x="8417" y="4108"/>
                        <a:pt x="8457" y="4088"/>
                      </a:cubicBezTo>
                      <a:cubicBezTo>
                        <a:pt x="8617" y="4039"/>
                        <a:pt x="8786" y="3979"/>
                        <a:pt x="8957" y="3928"/>
                      </a:cubicBezTo>
                      <a:cubicBezTo>
                        <a:pt x="9017" y="3899"/>
                        <a:pt x="9086" y="3879"/>
                        <a:pt x="9157" y="3859"/>
                      </a:cubicBezTo>
                      <a:cubicBezTo>
                        <a:pt x="6128" y="2509"/>
                        <a:pt x="3119" y="112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24"/>
                <p:cNvSpPr/>
                <p:nvPr/>
              </p:nvSpPr>
              <p:spPr>
                <a:xfrm>
                  <a:off x="2157582" y="1849500"/>
                  <a:ext cx="676654" cy="358498"/>
                </a:xfrm>
                <a:custGeom>
                  <a:rect b="b" l="l" r="r" t="t"/>
                  <a:pathLst>
                    <a:path extrusionOk="0" h="7118" w="13435">
                      <a:moveTo>
                        <a:pt x="1" y="1"/>
                      </a:moveTo>
                      <a:cubicBezTo>
                        <a:pt x="3599" y="2180"/>
                        <a:pt x="7388" y="4019"/>
                        <a:pt x="11116" y="5968"/>
                      </a:cubicBezTo>
                      <a:cubicBezTo>
                        <a:pt x="11826" y="6348"/>
                        <a:pt x="12545" y="6728"/>
                        <a:pt x="13255" y="7117"/>
                      </a:cubicBezTo>
                      <a:cubicBezTo>
                        <a:pt x="13265" y="7068"/>
                        <a:pt x="13285" y="7018"/>
                        <a:pt x="13305" y="6978"/>
                      </a:cubicBezTo>
                      <a:cubicBezTo>
                        <a:pt x="13335" y="6908"/>
                        <a:pt x="13355" y="6838"/>
                        <a:pt x="13385" y="6768"/>
                      </a:cubicBezTo>
                      <a:cubicBezTo>
                        <a:pt x="13395" y="6688"/>
                        <a:pt x="13415" y="6608"/>
                        <a:pt x="13435" y="6528"/>
                      </a:cubicBezTo>
                      <a:cubicBezTo>
                        <a:pt x="12306" y="5908"/>
                        <a:pt x="11156" y="5298"/>
                        <a:pt x="10007" y="4709"/>
                      </a:cubicBezTo>
                      <a:cubicBezTo>
                        <a:pt x="8357" y="3869"/>
                        <a:pt x="6728" y="3010"/>
                        <a:pt x="5049" y="2230"/>
                      </a:cubicBezTo>
                      <a:cubicBezTo>
                        <a:pt x="3390" y="1440"/>
                        <a:pt x="1691" y="72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24"/>
                <p:cNvSpPr/>
                <p:nvPr/>
              </p:nvSpPr>
              <p:spPr>
                <a:xfrm>
                  <a:off x="2432977" y="2285459"/>
                  <a:ext cx="350440" cy="96701"/>
                </a:xfrm>
                <a:custGeom>
                  <a:rect b="b" l="l" r="r" t="t"/>
                  <a:pathLst>
                    <a:path extrusionOk="0" h="1920" w="6958">
                      <a:moveTo>
                        <a:pt x="1" y="1"/>
                      </a:moveTo>
                      <a:lnTo>
                        <a:pt x="1" y="1"/>
                      </a:lnTo>
                      <a:cubicBezTo>
                        <a:pt x="1880" y="631"/>
                        <a:pt x="3789" y="1200"/>
                        <a:pt x="5718" y="1660"/>
                      </a:cubicBezTo>
                      <a:cubicBezTo>
                        <a:pt x="6128" y="1750"/>
                        <a:pt x="6527" y="1840"/>
                        <a:pt x="6938" y="1920"/>
                      </a:cubicBezTo>
                      <a:cubicBezTo>
                        <a:pt x="6947" y="1880"/>
                        <a:pt x="6947" y="1850"/>
                        <a:pt x="6958" y="1810"/>
                      </a:cubicBezTo>
                      <a:lnTo>
                        <a:pt x="6958" y="1790"/>
                      </a:lnTo>
                      <a:cubicBezTo>
                        <a:pt x="6907" y="1660"/>
                        <a:pt x="6887" y="1500"/>
                        <a:pt x="6927" y="1371"/>
                      </a:cubicBezTo>
                      <a:cubicBezTo>
                        <a:pt x="6478" y="1251"/>
                        <a:pt x="6028" y="1140"/>
                        <a:pt x="5578" y="1040"/>
                      </a:cubicBezTo>
                      <a:cubicBezTo>
                        <a:pt x="3729" y="620"/>
                        <a:pt x="1860" y="31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24"/>
                <p:cNvSpPr/>
                <p:nvPr/>
              </p:nvSpPr>
              <p:spPr>
                <a:xfrm>
                  <a:off x="2151085" y="2192838"/>
                  <a:ext cx="189826" cy="52430"/>
                </a:xfrm>
                <a:custGeom>
                  <a:rect b="b" l="l" r="r" t="t"/>
                  <a:pathLst>
                    <a:path extrusionOk="0" h="1041" w="3769">
                      <a:moveTo>
                        <a:pt x="0" y="1"/>
                      </a:moveTo>
                      <a:lnTo>
                        <a:pt x="0" y="1"/>
                      </a:lnTo>
                      <a:cubicBezTo>
                        <a:pt x="290" y="171"/>
                        <a:pt x="570" y="360"/>
                        <a:pt x="830" y="580"/>
                      </a:cubicBezTo>
                      <a:cubicBezTo>
                        <a:pt x="1809" y="751"/>
                        <a:pt x="2789" y="900"/>
                        <a:pt x="3768" y="1040"/>
                      </a:cubicBezTo>
                      <a:cubicBezTo>
                        <a:pt x="2509" y="700"/>
                        <a:pt x="1260" y="34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24"/>
                <p:cNvSpPr/>
                <p:nvPr/>
              </p:nvSpPr>
              <p:spPr>
                <a:xfrm>
                  <a:off x="803925" y="1835398"/>
                  <a:ext cx="1304907" cy="372097"/>
                </a:xfrm>
                <a:custGeom>
                  <a:rect b="b" l="l" r="r" t="t"/>
                  <a:pathLst>
                    <a:path extrusionOk="0" h="7388" w="25909">
                      <a:moveTo>
                        <a:pt x="1" y="1"/>
                      </a:moveTo>
                      <a:cubicBezTo>
                        <a:pt x="221" y="81"/>
                        <a:pt x="441" y="161"/>
                        <a:pt x="661" y="251"/>
                      </a:cubicBezTo>
                      <a:cubicBezTo>
                        <a:pt x="2740" y="1020"/>
                        <a:pt x="4819" y="1780"/>
                        <a:pt x="6938" y="2440"/>
                      </a:cubicBezTo>
                      <a:cubicBezTo>
                        <a:pt x="9816" y="3299"/>
                        <a:pt x="12685" y="4149"/>
                        <a:pt x="15594" y="4909"/>
                      </a:cubicBezTo>
                      <a:cubicBezTo>
                        <a:pt x="17893" y="5518"/>
                        <a:pt x="20191" y="6118"/>
                        <a:pt x="22510" y="6668"/>
                      </a:cubicBezTo>
                      <a:cubicBezTo>
                        <a:pt x="22490" y="6628"/>
                        <a:pt x="22470" y="6588"/>
                        <a:pt x="22460" y="6558"/>
                      </a:cubicBezTo>
                      <a:cubicBezTo>
                        <a:pt x="22440" y="6508"/>
                        <a:pt x="22460" y="6458"/>
                        <a:pt x="22490" y="6428"/>
                      </a:cubicBezTo>
                      <a:cubicBezTo>
                        <a:pt x="22521" y="6398"/>
                        <a:pt x="22551" y="6385"/>
                        <a:pt x="22586" y="6385"/>
                      </a:cubicBezTo>
                      <a:cubicBezTo>
                        <a:pt x="22597" y="6385"/>
                        <a:pt x="22608" y="6386"/>
                        <a:pt x="22620" y="6388"/>
                      </a:cubicBezTo>
                      <a:cubicBezTo>
                        <a:pt x="22650" y="6398"/>
                        <a:pt x="22670" y="6408"/>
                        <a:pt x="22700" y="6408"/>
                      </a:cubicBezTo>
                      <a:lnTo>
                        <a:pt x="22710" y="6408"/>
                      </a:lnTo>
                      <a:cubicBezTo>
                        <a:pt x="22720" y="6408"/>
                        <a:pt x="22730" y="6408"/>
                        <a:pt x="22740" y="6418"/>
                      </a:cubicBezTo>
                      <a:cubicBezTo>
                        <a:pt x="22790" y="6418"/>
                        <a:pt x="22850" y="6418"/>
                        <a:pt x="22900" y="6408"/>
                      </a:cubicBezTo>
                      <a:lnTo>
                        <a:pt x="22900" y="6408"/>
                      </a:lnTo>
                      <a:cubicBezTo>
                        <a:pt x="22886" y="6412"/>
                        <a:pt x="22883" y="6413"/>
                        <a:pt x="22885" y="6413"/>
                      </a:cubicBezTo>
                      <a:cubicBezTo>
                        <a:pt x="22888" y="6413"/>
                        <a:pt x="22910" y="6408"/>
                        <a:pt x="22910" y="6408"/>
                      </a:cubicBezTo>
                      <a:cubicBezTo>
                        <a:pt x="22920" y="6408"/>
                        <a:pt x="22930" y="6398"/>
                        <a:pt x="22940" y="6398"/>
                      </a:cubicBezTo>
                      <a:cubicBezTo>
                        <a:pt x="22970" y="6398"/>
                        <a:pt x="23000" y="6388"/>
                        <a:pt x="23020" y="6378"/>
                      </a:cubicBezTo>
                      <a:cubicBezTo>
                        <a:pt x="23040" y="6378"/>
                        <a:pt x="23050" y="6368"/>
                        <a:pt x="23060" y="6368"/>
                      </a:cubicBezTo>
                      <a:cubicBezTo>
                        <a:pt x="23060" y="6358"/>
                        <a:pt x="23070" y="6358"/>
                        <a:pt x="23070" y="6358"/>
                      </a:cubicBezTo>
                      <a:cubicBezTo>
                        <a:pt x="23100" y="6348"/>
                        <a:pt x="23120" y="6338"/>
                        <a:pt x="23150" y="6318"/>
                      </a:cubicBezTo>
                      <a:cubicBezTo>
                        <a:pt x="23171" y="6306"/>
                        <a:pt x="23192" y="6300"/>
                        <a:pt x="23213" y="6300"/>
                      </a:cubicBezTo>
                      <a:cubicBezTo>
                        <a:pt x="23293" y="6300"/>
                        <a:pt x="23364" y="6381"/>
                        <a:pt x="23340" y="6468"/>
                      </a:cubicBezTo>
                      <a:cubicBezTo>
                        <a:pt x="23300" y="6608"/>
                        <a:pt x="23200" y="6728"/>
                        <a:pt x="23070" y="6788"/>
                      </a:cubicBezTo>
                      <a:cubicBezTo>
                        <a:pt x="23070" y="6798"/>
                        <a:pt x="23070" y="6798"/>
                        <a:pt x="23060" y="6798"/>
                      </a:cubicBezTo>
                      <a:cubicBezTo>
                        <a:pt x="23510" y="6898"/>
                        <a:pt x="23950" y="6998"/>
                        <a:pt x="24390" y="7088"/>
                      </a:cubicBezTo>
                      <a:cubicBezTo>
                        <a:pt x="24899" y="7188"/>
                        <a:pt x="25409" y="7288"/>
                        <a:pt x="25909" y="7388"/>
                      </a:cubicBezTo>
                      <a:cubicBezTo>
                        <a:pt x="25889" y="7368"/>
                        <a:pt x="25869" y="7358"/>
                        <a:pt x="25849" y="7348"/>
                      </a:cubicBezTo>
                      <a:cubicBezTo>
                        <a:pt x="25379" y="7078"/>
                        <a:pt x="24869" y="6908"/>
                        <a:pt x="24359" y="6738"/>
                      </a:cubicBezTo>
                      <a:cubicBezTo>
                        <a:pt x="24350" y="6748"/>
                        <a:pt x="24330" y="6748"/>
                        <a:pt x="24319" y="6758"/>
                      </a:cubicBezTo>
                      <a:cubicBezTo>
                        <a:pt x="24290" y="6768"/>
                        <a:pt x="24270" y="6768"/>
                        <a:pt x="24239" y="6778"/>
                      </a:cubicBezTo>
                      <a:cubicBezTo>
                        <a:pt x="24197" y="6784"/>
                        <a:pt x="24155" y="6794"/>
                        <a:pt x="24112" y="6794"/>
                      </a:cubicBezTo>
                      <a:cubicBezTo>
                        <a:pt x="24085" y="6794"/>
                        <a:pt x="24057" y="6790"/>
                        <a:pt x="24030" y="6778"/>
                      </a:cubicBezTo>
                      <a:cubicBezTo>
                        <a:pt x="23939" y="6748"/>
                        <a:pt x="23870" y="6688"/>
                        <a:pt x="23850" y="6598"/>
                      </a:cubicBezTo>
                      <a:cubicBezTo>
                        <a:pt x="23830" y="6538"/>
                        <a:pt x="23839" y="6478"/>
                        <a:pt x="23870" y="6418"/>
                      </a:cubicBezTo>
                      <a:cubicBezTo>
                        <a:pt x="23859" y="6398"/>
                        <a:pt x="23859" y="6378"/>
                        <a:pt x="23850" y="6358"/>
                      </a:cubicBezTo>
                      <a:cubicBezTo>
                        <a:pt x="21660" y="5818"/>
                        <a:pt x="19472" y="5278"/>
                        <a:pt x="17293" y="4689"/>
                      </a:cubicBezTo>
                      <a:cubicBezTo>
                        <a:pt x="12015" y="3279"/>
                        <a:pt x="6778" y="1711"/>
                        <a:pt x="1480" y="371"/>
                      </a:cubicBezTo>
                      <a:cubicBezTo>
                        <a:pt x="990" y="241"/>
                        <a:pt x="490" y="12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24"/>
                <p:cNvSpPr/>
                <p:nvPr/>
              </p:nvSpPr>
              <p:spPr>
                <a:xfrm>
                  <a:off x="1614447" y="1848493"/>
                  <a:ext cx="820093" cy="287534"/>
                </a:xfrm>
                <a:custGeom>
                  <a:rect b="b" l="l" r="r" t="t"/>
                  <a:pathLst>
                    <a:path extrusionOk="0" h="5709" w="16283">
                      <a:moveTo>
                        <a:pt x="240" y="1"/>
                      </a:moveTo>
                      <a:cubicBezTo>
                        <a:pt x="230" y="11"/>
                        <a:pt x="230" y="21"/>
                        <a:pt x="220" y="31"/>
                      </a:cubicBezTo>
                      <a:cubicBezTo>
                        <a:pt x="150" y="151"/>
                        <a:pt x="80" y="261"/>
                        <a:pt x="0" y="381"/>
                      </a:cubicBezTo>
                      <a:cubicBezTo>
                        <a:pt x="2829" y="1491"/>
                        <a:pt x="5678" y="2530"/>
                        <a:pt x="8556" y="3499"/>
                      </a:cubicBezTo>
                      <a:cubicBezTo>
                        <a:pt x="10116" y="4029"/>
                        <a:pt x="11695" y="4489"/>
                        <a:pt x="13274" y="4949"/>
                      </a:cubicBezTo>
                      <a:cubicBezTo>
                        <a:pt x="14274" y="5229"/>
                        <a:pt x="15253" y="5569"/>
                        <a:pt x="16282" y="5709"/>
                      </a:cubicBezTo>
                      <a:cubicBezTo>
                        <a:pt x="15043" y="5358"/>
                        <a:pt x="13883" y="4789"/>
                        <a:pt x="12674" y="4349"/>
                      </a:cubicBezTo>
                      <a:cubicBezTo>
                        <a:pt x="11045" y="3719"/>
                        <a:pt x="9396" y="3179"/>
                        <a:pt x="7746" y="2610"/>
                      </a:cubicBezTo>
                      <a:cubicBezTo>
                        <a:pt x="5807" y="1960"/>
                        <a:pt x="3908" y="1231"/>
                        <a:pt x="1979" y="561"/>
                      </a:cubicBezTo>
                      <a:cubicBezTo>
                        <a:pt x="1400" y="361"/>
                        <a:pt x="820" y="181"/>
                        <a:pt x="24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24"/>
                <p:cNvSpPr/>
                <p:nvPr/>
              </p:nvSpPr>
              <p:spPr>
                <a:xfrm>
                  <a:off x="395667" y="1385891"/>
                  <a:ext cx="876502" cy="344849"/>
                </a:xfrm>
                <a:custGeom>
                  <a:rect b="b" l="l" r="r" t="t"/>
                  <a:pathLst>
                    <a:path extrusionOk="0" h="6847" w="17403">
                      <a:moveTo>
                        <a:pt x="0" y="1"/>
                      </a:moveTo>
                      <a:lnTo>
                        <a:pt x="0" y="1"/>
                      </a:lnTo>
                      <a:cubicBezTo>
                        <a:pt x="71" y="30"/>
                        <a:pt x="131" y="61"/>
                        <a:pt x="200" y="100"/>
                      </a:cubicBezTo>
                      <a:cubicBezTo>
                        <a:pt x="4238" y="2120"/>
                        <a:pt x="8416" y="3768"/>
                        <a:pt x="12674" y="5278"/>
                      </a:cubicBezTo>
                      <a:cubicBezTo>
                        <a:pt x="14244" y="5827"/>
                        <a:pt x="15853" y="6267"/>
                        <a:pt x="17403" y="6847"/>
                      </a:cubicBezTo>
                      <a:cubicBezTo>
                        <a:pt x="16193" y="6178"/>
                        <a:pt x="14913" y="5638"/>
                        <a:pt x="13644" y="5108"/>
                      </a:cubicBezTo>
                      <a:cubicBezTo>
                        <a:pt x="12315" y="4558"/>
                        <a:pt x="10995" y="4019"/>
                        <a:pt x="9646" y="3528"/>
                      </a:cubicBezTo>
                      <a:cubicBezTo>
                        <a:pt x="6728" y="2389"/>
                        <a:pt x="3799" y="1310"/>
                        <a:pt x="840" y="290"/>
                      </a:cubicBezTo>
                      <a:cubicBezTo>
                        <a:pt x="560" y="200"/>
                        <a:pt x="280" y="10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24"/>
                <p:cNvSpPr/>
                <p:nvPr/>
              </p:nvSpPr>
              <p:spPr>
                <a:xfrm>
                  <a:off x="2349926" y="2411874"/>
                  <a:ext cx="284462" cy="29967"/>
                </a:xfrm>
                <a:custGeom>
                  <a:rect b="b" l="l" r="r" t="t"/>
                  <a:pathLst>
                    <a:path extrusionOk="0" h="595" w="5648">
                      <a:moveTo>
                        <a:pt x="0" y="0"/>
                      </a:moveTo>
                      <a:cubicBezTo>
                        <a:pt x="0" y="10"/>
                        <a:pt x="11" y="10"/>
                        <a:pt x="11" y="10"/>
                      </a:cubicBezTo>
                      <a:cubicBezTo>
                        <a:pt x="31" y="40"/>
                        <a:pt x="51" y="80"/>
                        <a:pt x="60" y="110"/>
                      </a:cubicBezTo>
                      <a:lnTo>
                        <a:pt x="111" y="240"/>
                      </a:lnTo>
                      <a:cubicBezTo>
                        <a:pt x="140" y="380"/>
                        <a:pt x="120" y="489"/>
                        <a:pt x="51" y="580"/>
                      </a:cubicBezTo>
                      <a:cubicBezTo>
                        <a:pt x="447" y="590"/>
                        <a:pt x="844" y="595"/>
                        <a:pt x="1240" y="595"/>
                      </a:cubicBezTo>
                      <a:cubicBezTo>
                        <a:pt x="2712" y="595"/>
                        <a:pt x="4183" y="530"/>
                        <a:pt x="5648" y="460"/>
                      </a:cubicBezTo>
                      <a:cubicBezTo>
                        <a:pt x="3769" y="240"/>
                        <a:pt x="1890" y="9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24"/>
                <p:cNvSpPr/>
                <p:nvPr/>
              </p:nvSpPr>
              <p:spPr>
                <a:xfrm>
                  <a:off x="697705" y="2278407"/>
                  <a:ext cx="1111606" cy="115386"/>
                </a:xfrm>
                <a:custGeom>
                  <a:rect b="b" l="l" r="r" t="t"/>
                  <a:pathLst>
                    <a:path extrusionOk="0" h="2291" w="22071">
                      <a:moveTo>
                        <a:pt x="1" y="1"/>
                      </a:moveTo>
                      <a:cubicBezTo>
                        <a:pt x="60" y="71"/>
                        <a:pt x="120" y="141"/>
                        <a:pt x="180" y="201"/>
                      </a:cubicBezTo>
                      <a:cubicBezTo>
                        <a:pt x="340" y="361"/>
                        <a:pt x="511" y="531"/>
                        <a:pt x="680" y="691"/>
                      </a:cubicBezTo>
                      <a:cubicBezTo>
                        <a:pt x="3429" y="980"/>
                        <a:pt x="6198" y="1220"/>
                        <a:pt x="8956" y="1451"/>
                      </a:cubicBezTo>
                      <a:cubicBezTo>
                        <a:pt x="11745" y="1650"/>
                        <a:pt x="14524" y="1980"/>
                        <a:pt x="17312" y="2160"/>
                      </a:cubicBezTo>
                      <a:cubicBezTo>
                        <a:pt x="18892" y="2260"/>
                        <a:pt x="20481" y="2270"/>
                        <a:pt x="22070" y="2290"/>
                      </a:cubicBezTo>
                      <a:cubicBezTo>
                        <a:pt x="22061" y="2280"/>
                        <a:pt x="22050" y="2280"/>
                        <a:pt x="22041" y="2260"/>
                      </a:cubicBezTo>
                      <a:lnTo>
                        <a:pt x="21950" y="2200"/>
                      </a:lnTo>
                      <a:cubicBezTo>
                        <a:pt x="21950" y="2190"/>
                        <a:pt x="21950" y="2190"/>
                        <a:pt x="21941" y="2190"/>
                      </a:cubicBezTo>
                      <a:cubicBezTo>
                        <a:pt x="21910" y="2160"/>
                        <a:pt x="21921" y="2110"/>
                        <a:pt x="21950" y="2090"/>
                      </a:cubicBezTo>
                      <a:cubicBezTo>
                        <a:pt x="21930" y="2060"/>
                        <a:pt x="21941" y="2020"/>
                        <a:pt x="21970" y="2010"/>
                      </a:cubicBezTo>
                      <a:cubicBezTo>
                        <a:pt x="19762" y="1680"/>
                        <a:pt x="17532" y="1500"/>
                        <a:pt x="15304" y="1320"/>
                      </a:cubicBezTo>
                      <a:cubicBezTo>
                        <a:pt x="12245" y="1040"/>
                        <a:pt x="9176" y="811"/>
                        <a:pt x="6118" y="571"/>
                      </a:cubicBezTo>
                      <a:cubicBezTo>
                        <a:pt x="4079" y="411"/>
                        <a:pt x="2030" y="22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24"/>
                <p:cNvSpPr/>
                <p:nvPr/>
              </p:nvSpPr>
              <p:spPr>
                <a:xfrm>
                  <a:off x="184738" y="2232626"/>
                  <a:ext cx="505463" cy="76051"/>
                </a:xfrm>
                <a:custGeom>
                  <a:rect b="b" l="l" r="r" t="t"/>
                  <a:pathLst>
                    <a:path extrusionOk="0" h="1510" w="10036">
                      <a:moveTo>
                        <a:pt x="1" y="1"/>
                      </a:moveTo>
                      <a:lnTo>
                        <a:pt x="1" y="1"/>
                      </a:lnTo>
                      <a:cubicBezTo>
                        <a:pt x="261" y="50"/>
                        <a:pt x="520" y="90"/>
                        <a:pt x="780" y="141"/>
                      </a:cubicBezTo>
                      <a:cubicBezTo>
                        <a:pt x="2679" y="450"/>
                        <a:pt x="4579" y="790"/>
                        <a:pt x="6478" y="1080"/>
                      </a:cubicBezTo>
                      <a:cubicBezTo>
                        <a:pt x="7657" y="1230"/>
                        <a:pt x="8846" y="1380"/>
                        <a:pt x="10036" y="1510"/>
                      </a:cubicBezTo>
                      <a:cubicBezTo>
                        <a:pt x="9906" y="1360"/>
                        <a:pt x="9776" y="1220"/>
                        <a:pt x="9646" y="1080"/>
                      </a:cubicBezTo>
                      <a:cubicBezTo>
                        <a:pt x="9586" y="1010"/>
                        <a:pt x="9566" y="930"/>
                        <a:pt x="9586" y="850"/>
                      </a:cubicBezTo>
                      <a:cubicBezTo>
                        <a:pt x="9556" y="850"/>
                        <a:pt x="9526" y="840"/>
                        <a:pt x="9486" y="840"/>
                      </a:cubicBezTo>
                      <a:cubicBezTo>
                        <a:pt x="6877" y="540"/>
                        <a:pt x="4259" y="241"/>
                        <a:pt x="1630" y="90"/>
                      </a:cubicBezTo>
                      <a:cubicBezTo>
                        <a:pt x="1090" y="61"/>
                        <a:pt x="550" y="3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24"/>
                <p:cNvSpPr/>
                <p:nvPr/>
              </p:nvSpPr>
              <p:spPr>
                <a:xfrm>
                  <a:off x="427397" y="1714623"/>
                  <a:ext cx="266330" cy="82599"/>
                </a:xfrm>
                <a:custGeom>
                  <a:rect b="b" l="l" r="r" t="t"/>
                  <a:pathLst>
                    <a:path extrusionOk="0" h="1640" w="5288">
                      <a:moveTo>
                        <a:pt x="180" y="0"/>
                      </a:moveTo>
                      <a:cubicBezTo>
                        <a:pt x="150" y="140"/>
                        <a:pt x="110" y="280"/>
                        <a:pt x="70" y="410"/>
                      </a:cubicBezTo>
                      <a:cubicBezTo>
                        <a:pt x="60" y="450"/>
                        <a:pt x="40" y="480"/>
                        <a:pt x="30" y="510"/>
                      </a:cubicBezTo>
                      <a:cubicBezTo>
                        <a:pt x="20" y="540"/>
                        <a:pt x="10" y="580"/>
                        <a:pt x="0" y="610"/>
                      </a:cubicBezTo>
                      <a:cubicBezTo>
                        <a:pt x="1729" y="1090"/>
                        <a:pt x="3508" y="1430"/>
                        <a:pt x="5288" y="1639"/>
                      </a:cubicBezTo>
                      <a:cubicBezTo>
                        <a:pt x="3588" y="1100"/>
                        <a:pt x="1909" y="480"/>
                        <a:pt x="18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24"/>
                <p:cNvSpPr/>
                <p:nvPr/>
              </p:nvSpPr>
              <p:spPr>
                <a:xfrm>
                  <a:off x="160060" y="1645673"/>
                  <a:ext cx="213497" cy="83052"/>
                </a:xfrm>
                <a:custGeom>
                  <a:rect b="b" l="l" r="r" t="t"/>
                  <a:pathLst>
                    <a:path extrusionOk="0" h="1649" w="4239">
                      <a:moveTo>
                        <a:pt x="1" y="0"/>
                      </a:moveTo>
                      <a:cubicBezTo>
                        <a:pt x="160" y="80"/>
                        <a:pt x="311" y="150"/>
                        <a:pt x="471" y="220"/>
                      </a:cubicBezTo>
                      <a:cubicBezTo>
                        <a:pt x="1680" y="769"/>
                        <a:pt x="2930" y="1249"/>
                        <a:pt x="4199" y="1649"/>
                      </a:cubicBezTo>
                      <a:cubicBezTo>
                        <a:pt x="4179" y="1599"/>
                        <a:pt x="4169" y="1529"/>
                        <a:pt x="4179" y="1459"/>
                      </a:cubicBezTo>
                      <a:cubicBezTo>
                        <a:pt x="4199" y="1329"/>
                        <a:pt x="4229" y="1189"/>
                        <a:pt x="4239" y="1060"/>
                      </a:cubicBezTo>
                      <a:cubicBezTo>
                        <a:pt x="2910" y="740"/>
                        <a:pt x="1570" y="480"/>
                        <a:pt x="260" y="80"/>
                      </a:cubicBezTo>
                      <a:cubicBezTo>
                        <a:pt x="171" y="50"/>
                        <a:pt x="80" y="3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24"/>
                <p:cNvSpPr/>
                <p:nvPr/>
              </p:nvSpPr>
              <p:spPr>
                <a:xfrm>
                  <a:off x="6409941" y="2561358"/>
                  <a:ext cx="267891" cy="28204"/>
                </a:xfrm>
                <a:custGeom>
                  <a:rect b="b" l="l" r="r" t="t"/>
                  <a:pathLst>
                    <a:path extrusionOk="0" h="560" w="5319">
                      <a:moveTo>
                        <a:pt x="221" y="0"/>
                      </a:moveTo>
                      <a:cubicBezTo>
                        <a:pt x="161" y="191"/>
                        <a:pt x="81" y="380"/>
                        <a:pt x="1" y="560"/>
                      </a:cubicBezTo>
                      <a:cubicBezTo>
                        <a:pt x="1720" y="500"/>
                        <a:pt x="3439" y="380"/>
                        <a:pt x="5158" y="180"/>
                      </a:cubicBezTo>
                      <a:cubicBezTo>
                        <a:pt x="5208" y="171"/>
                        <a:pt x="5268" y="160"/>
                        <a:pt x="5318" y="160"/>
                      </a:cubicBezTo>
                      <a:cubicBezTo>
                        <a:pt x="4568" y="140"/>
                        <a:pt x="3819" y="111"/>
                        <a:pt x="3069" y="91"/>
                      </a:cubicBezTo>
                      <a:lnTo>
                        <a:pt x="221" y="0"/>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24"/>
                <p:cNvSpPr/>
                <p:nvPr/>
              </p:nvSpPr>
              <p:spPr>
                <a:xfrm>
                  <a:off x="6362095" y="2762716"/>
                  <a:ext cx="349432" cy="95190"/>
                </a:xfrm>
                <a:custGeom>
                  <a:rect b="b" l="l" r="r" t="t"/>
                  <a:pathLst>
                    <a:path extrusionOk="0" h="1890" w="6938">
                      <a:moveTo>
                        <a:pt x="111" y="0"/>
                      </a:moveTo>
                      <a:cubicBezTo>
                        <a:pt x="131" y="171"/>
                        <a:pt x="91" y="360"/>
                        <a:pt x="1" y="520"/>
                      </a:cubicBezTo>
                      <a:cubicBezTo>
                        <a:pt x="451" y="640"/>
                        <a:pt x="911" y="750"/>
                        <a:pt x="1360" y="850"/>
                      </a:cubicBezTo>
                      <a:cubicBezTo>
                        <a:pt x="3199" y="1280"/>
                        <a:pt x="5069" y="1580"/>
                        <a:pt x="6938" y="1890"/>
                      </a:cubicBezTo>
                      <a:cubicBezTo>
                        <a:pt x="5049" y="1260"/>
                        <a:pt x="3150" y="690"/>
                        <a:pt x="1211" y="231"/>
                      </a:cubicBezTo>
                      <a:cubicBezTo>
                        <a:pt x="851" y="151"/>
                        <a:pt x="481" y="71"/>
                        <a:pt x="11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24"/>
                <p:cNvSpPr/>
                <p:nvPr/>
              </p:nvSpPr>
              <p:spPr>
                <a:xfrm>
                  <a:off x="6510117" y="2701271"/>
                  <a:ext cx="335834" cy="31831"/>
                </a:xfrm>
                <a:custGeom>
                  <a:rect b="b" l="l" r="r" t="t"/>
                  <a:pathLst>
                    <a:path extrusionOk="0" h="632" w="6668">
                      <a:moveTo>
                        <a:pt x="4511" y="0"/>
                      </a:moveTo>
                      <a:cubicBezTo>
                        <a:pt x="3005" y="0"/>
                        <a:pt x="1500" y="65"/>
                        <a:pt x="0" y="141"/>
                      </a:cubicBezTo>
                      <a:cubicBezTo>
                        <a:pt x="2060" y="391"/>
                        <a:pt x="4139" y="551"/>
                        <a:pt x="6208" y="621"/>
                      </a:cubicBezTo>
                      <a:cubicBezTo>
                        <a:pt x="6368" y="621"/>
                        <a:pt x="6517" y="631"/>
                        <a:pt x="6668" y="631"/>
                      </a:cubicBezTo>
                      <a:cubicBezTo>
                        <a:pt x="6517" y="471"/>
                        <a:pt x="6517" y="201"/>
                        <a:pt x="6668" y="61"/>
                      </a:cubicBezTo>
                      <a:cubicBezTo>
                        <a:pt x="6417" y="41"/>
                        <a:pt x="6178" y="31"/>
                        <a:pt x="5928" y="21"/>
                      </a:cubicBezTo>
                      <a:cubicBezTo>
                        <a:pt x="5456" y="7"/>
                        <a:pt x="4983" y="0"/>
                        <a:pt x="451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24"/>
                <p:cNvSpPr/>
                <p:nvPr/>
              </p:nvSpPr>
              <p:spPr>
                <a:xfrm>
                  <a:off x="8447252" y="2834184"/>
                  <a:ext cx="512061" cy="76555"/>
                </a:xfrm>
                <a:custGeom>
                  <a:rect b="b" l="l" r="r" t="t"/>
                  <a:pathLst>
                    <a:path extrusionOk="0" h="1520" w="10167">
                      <a:moveTo>
                        <a:pt x="0" y="1"/>
                      </a:moveTo>
                      <a:lnTo>
                        <a:pt x="0" y="1"/>
                      </a:lnTo>
                      <a:cubicBezTo>
                        <a:pt x="191" y="171"/>
                        <a:pt x="360" y="351"/>
                        <a:pt x="471" y="560"/>
                      </a:cubicBezTo>
                      <a:cubicBezTo>
                        <a:pt x="491" y="600"/>
                        <a:pt x="500" y="631"/>
                        <a:pt x="500" y="660"/>
                      </a:cubicBezTo>
                      <a:cubicBezTo>
                        <a:pt x="560" y="671"/>
                        <a:pt x="620" y="671"/>
                        <a:pt x="680" y="680"/>
                      </a:cubicBezTo>
                      <a:cubicBezTo>
                        <a:pt x="3299" y="980"/>
                        <a:pt x="5918" y="1280"/>
                        <a:pt x="8547" y="1430"/>
                      </a:cubicBezTo>
                      <a:lnTo>
                        <a:pt x="10166" y="1520"/>
                      </a:lnTo>
                      <a:cubicBezTo>
                        <a:pt x="9906" y="1470"/>
                        <a:pt x="9646" y="1430"/>
                        <a:pt x="9396" y="1390"/>
                      </a:cubicBezTo>
                      <a:cubicBezTo>
                        <a:pt x="7497" y="1071"/>
                        <a:pt x="5598" y="731"/>
                        <a:pt x="3689" y="451"/>
                      </a:cubicBezTo>
                      <a:cubicBezTo>
                        <a:pt x="2459" y="281"/>
                        <a:pt x="1230" y="14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24"/>
                <p:cNvSpPr/>
                <p:nvPr/>
              </p:nvSpPr>
              <p:spPr>
                <a:xfrm>
                  <a:off x="7681051" y="2767249"/>
                  <a:ext cx="757187" cy="96701"/>
                </a:xfrm>
                <a:custGeom>
                  <a:rect b="b" l="l" r="r" t="t"/>
                  <a:pathLst>
                    <a:path extrusionOk="0" h="1920" w="15034">
                      <a:moveTo>
                        <a:pt x="631" y="1"/>
                      </a:moveTo>
                      <a:cubicBezTo>
                        <a:pt x="491" y="281"/>
                        <a:pt x="251" y="510"/>
                        <a:pt x="1" y="630"/>
                      </a:cubicBezTo>
                      <a:cubicBezTo>
                        <a:pt x="3019" y="910"/>
                        <a:pt x="6058" y="1140"/>
                        <a:pt x="9087" y="1370"/>
                      </a:cubicBezTo>
                      <a:cubicBezTo>
                        <a:pt x="11066" y="1530"/>
                        <a:pt x="13054" y="1710"/>
                        <a:pt x="15034" y="1920"/>
                      </a:cubicBezTo>
                      <a:cubicBezTo>
                        <a:pt x="14804" y="1680"/>
                        <a:pt x="14564" y="1440"/>
                        <a:pt x="14314" y="1230"/>
                      </a:cubicBezTo>
                      <a:cubicBezTo>
                        <a:pt x="11635" y="950"/>
                        <a:pt x="8936" y="720"/>
                        <a:pt x="6248" y="500"/>
                      </a:cubicBezTo>
                      <a:cubicBezTo>
                        <a:pt x="4369" y="361"/>
                        <a:pt x="2499" y="170"/>
                        <a:pt x="63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24"/>
                <p:cNvSpPr/>
                <p:nvPr/>
              </p:nvSpPr>
              <p:spPr>
                <a:xfrm>
                  <a:off x="7240610" y="2747103"/>
                  <a:ext cx="417878" cy="50415"/>
                </a:xfrm>
                <a:custGeom>
                  <a:rect b="b" l="l" r="r" t="t"/>
                  <a:pathLst>
                    <a:path extrusionOk="0" h="1001" w="8297">
                      <a:moveTo>
                        <a:pt x="0" y="1"/>
                      </a:moveTo>
                      <a:lnTo>
                        <a:pt x="0" y="1"/>
                      </a:lnTo>
                      <a:cubicBezTo>
                        <a:pt x="2739" y="530"/>
                        <a:pt x="5518" y="770"/>
                        <a:pt x="8296" y="1000"/>
                      </a:cubicBezTo>
                      <a:cubicBezTo>
                        <a:pt x="8266" y="970"/>
                        <a:pt x="8236" y="940"/>
                        <a:pt x="8226" y="900"/>
                      </a:cubicBezTo>
                      <a:cubicBezTo>
                        <a:pt x="8126" y="701"/>
                        <a:pt x="8006" y="501"/>
                        <a:pt x="7926" y="281"/>
                      </a:cubicBezTo>
                      <a:cubicBezTo>
                        <a:pt x="7497" y="250"/>
                        <a:pt x="7066" y="210"/>
                        <a:pt x="6637" y="190"/>
                      </a:cubicBezTo>
                      <a:cubicBezTo>
                        <a:pt x="4428" y="41"/>
                        <a:pt x="2209" y="8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24"/>
                <p:cNvSpPr/>
                <p:nvPr/>
              </p:nvSpPr>
              <p:spPr>
                <a:xfrm>
                  <a:off x="6374182" y="1600848"/>
                  <a:ext cx="396775" cy="233140"/>
                </a:xfrm>
                <a:custGeom>
                  <a:rect b="b" l="l" r="r" t="t"/>
                  <a:pathLst>
                    <a:path extrusionOk="0" h="4629" w="7878">
                      <a:moveTo>
                        <a:pt x="7877" y="0"/>
                      </a:moveTo>
                      <a:lnTo>
                        <a:pt x="7877" y="0"/>
                      </a:lnTo>
                      <a:cubicBezTo>
                        <a:pt x="7797" y="40"/>
                        <a:pt x="7717" y="80"/>
                        <a:pt x="7637" y="110"/>
                      </a:cubicBezTo>
                      <a:cubicBezTo>
                        <a:pt x="6048" y="870"/>
                        <a:pt x="4459" y="1610"/>
                        <a:pt x="2899" y="2409"/>
                      </a:cubicBezTo>
                      <a:cubicBezTo>
                        <a:pt x="1920" y="2899"/>
                        <a:pt x="960" y="3429"/>
                        <a:pt x="1" y="3958"/>
                      </a:cubicBezTo>
                      <a:cubicBezTo>
                        <a:pt x="41" y="4018"/>
                        <a:pt x="61" y="4089"/>
                        <a:pt x="71" y="4158"/>
                      </a:cubicBezTo>
                      <a:cubicBezTo>
                        <a:pt x="81" y="4318"/>
                        <a:pt x="61" y="4478"/>
                        <a:pt x="11" y="4628"/>
                      </a:cubicBezTo>
                      <a:cubicBezTo>
                        <a:pt x="900" y="4138"/>
                        <a:pt x="1800" y="3638"/>
                        <a:pt x="2690" y="3139"/>
                      </a:cubicBezTo>
                      <a:cubicBezTo>
                        <a:pt x="4139" y="2329"/>
                        <a:pt x="5549" y="1459"/>
                        <a:pt x="6958" y="580"/>
                      </a:cubicBezTo>
                      <a:cubicBezTo>
                        <a:pt x="7268" y="390"/>
                        <a:pt x="7568" y="190"/>
                        <a:pt x="787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24"/>
                <p:cNvSpPr/>
                <p:nvPr/>
              </p:nvSpPr>
              <p:spPr>
                <a:xfrm>
                  <a:off x="7014068" y="1333562"/>
                  <a:ext cx="246234" cy="151548"/>
                </a:xfrm>
                <a:custGeom>
                  <a:rect b="b" l="l" r="r" t="t"/>
                  <a:pathLst>
                    <a:path extrusionOk="0" h="3009" w="4889">
                      <a:moveTo>
                        <a:pt x="4881" y="1"/>
                      </a:moveTo>
                      <a:lnTo>
                        <a:pt x="4881" y="1"/>
                      </a:lnTo>
                      <a:cubicBezTo>
                        <a:pt x="4865" y="1"/>
                        <a:pt x="4748" y="63"/>
                        <a:pt x="4688" y="90"/>
                      </a:cubicBezTo>
                      <a:cubicBezTo>
                        <a:pt x="3908" y="449"/>
                        <a:pt x="3139" y="820"/>
                        <a:pt x="2369" y="1199"/>
                      </a:cubicBezTo>
                      <a:cubicBezTo>
                        <a:pt x="1719" y="1519"/>
                        <a:pt x="1089" y="1859"/>
                        <a:pt x="460" y="2209"/>
                      </a:cubicBezTo>
                      <a:lnTo>
                        <a:pt x="450" y="2209"/>
                      </a:lnTo>
                      <a:cubicBezTo>
                        <a:pt x="330" y="2488"/>
                        <a:pt x="180" y="2759"/>
                        <a:pt x="0" y="3008"/>
                      </a:cubicBezTo>
                      <a:cubicBezTo>
                        <a:pt x="260" y="2879"/>
                        <a:pt x="510" y="2748"/>
                        <a:pt x="769" y="2608"/>
                      </a:cubicBezTo>
                      <a:cubicBezTo>
                        <a:pt x="2169" y="1849"/>
                        <a:pt x="3488" y="960"/>
                        <a:pt x="4808" y="60"/>
                      </a:cubicBezTo>
                      <a:cubicBezTo>
                        <a:pt x="4871" y="16"/>
                        <a:pt x="4889" y="1"/>
                        <a:pt x="488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24"/>
                <p:cNvSpPr/>
                <p:nvPr/>
              </p:nvSpPr>
              <p:spPr>
                <a:xfrm>
                  <a:off x="7356398" y="904100"/>
                  <a:ext cx="645881" cy="381666"/>
                </a:xfrm>
                <a:custGeom>
                  <a:rect b="b" l="l" r="r" t="t"/>
                  <a:pathLst>
                    <a:path extrusionOk="0" h="7578" w="12824">
                      <a:moveTo>
                        <a:pt x="12694" y="1"/>
                      </a:moveTo>
                      <a:cubicBezTo>
                        <a:pt x="11824" y="431"/>
                        <a:pt x="10955" y="880"/>
                        <a:pt x="10095" y="1330"/>
                      </a:cubicBezTo>
                      <a:cubicBezTo>
                        <a:pt x="6627" y="3249"/>
                        <a:pt x="3288" y="5378"/>
                        <a:pt x="0" y="7577"/>
                      </a:cubicBezTo>
                      <a:cubicBezTo>
                        <a:pt x="2648" y="6298"/>
                        <a:pt x="5218" y="4849"/>
                        <a:pt x="7756" y="3349"/>
                      </a:cubicBezTo>
                      <a:cubicBezTo>
                        <a:pt x="9485" y="2410"/>
                        <a:pt x="11155" y="1390"/>
                        <a:pt x="12824" y="351"/>
                      </a:cubicBezTo>
                      <a:cubicBezTo>
                        <a:pt x="12784" y="231"/>
                        <a:pt x="12734" y="121"/>
                        <a:pt x="1269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24"/>
                <p:cNvSpPr/>
                <p:nvPr/>
              </p:nvSpPr>
              <p:spPr>
                <a:xfrm>
                  <a:off x="5369906" y="1194605"/>
                  <a:ext cx="352908" cy="446083"/>
                </a:xfrm>
                <a:custGeom>
                  <a:rect b="b" l="l" r="r" t="t"/>
                  <a:pathLst>
                    <a:path extrusionOk="0" h="8857" w="7007">
                      <a:moveTo>
                        <a:pt x="7007" y="0"/>
                      </a:moveTo>
                      <a:lnTo>
                        <a:pt x="7007" y="0"/>
                      </a:lnTo>
                      <a:cubicBezTo>
                        <a:pt x="6867" y="150"/>
                        <a:pt x="6737" y="310"/>
                        <a:pt x="6597" y="470"/>
                      </a:cubicBezTo>
                      <a:cubicBezTo>
                        <a:pt x="6038" y="1109"/>
                        <a:pt x="5468" y="1759"/>
                        <a:pt x="4918" y="2409"/>
                      </a:cubicBezTo>
                      <a:cubicBezTo>
                        <a:pt x="3039" y="4608"/>
                        <a:pt x="1660" y="6397"/>
                        <a:pt x="0" y="8856"/>
                      </a:cubicBezTo>
                      <a:cubicBezTo>
                        <a:pt x="1150" y="7677"/>
                        <a:pt x="2299" y="6497"/>
                        <a:pt x="3339" y="5207"/>
                      </a:cubicBezTo>
                      <a:cubicBezTo>
                        <a:pt x="4648" y="3588"/>
                        <a:pt x="5807" y="1849"/>
                        <a:pt x="6937" y="100"/>
                      </a:cubicBezTo>
                      <a:cubicBezTo>
                        <a:pt x="6967" y="70"/>
                        <a:pt x="6987" y="30"/>
                        <a:pt x="700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24"/>
                <p:cNvSpPr/>
                <p:nvPr/>
              </p:nvSpPr>
              <p:spPr>
                <a:xfrm>
                  <a:off x="5767084" y="1009816"/>
                  <a:ext cx="96197" cy="135985"/>
                </a:xfrm>
                <a:custGeom>
                  <a:rect b="b" l="l" r="r" t="t"/>
                  <a:pathLst>
                    <a:path extrusionOk="0" h="2700" w="1910">
                      <a:moveTo>
                        <a:pt x="1760" y="1"/>
                      </a:moveTo>
                      <a:cubicBezTo>
                        <a:pt x="1160" y="891"/>
                        <a:pt x="571" y="1790"/>
                        <a:pt x="0" y="2699"/>
                      </a:cubicBezTo>
                      <a:cubicBezTo>
                        <a:pt x="640" y="1960"/>
                        <a:pt x="1280" y="1220"/>
                        <a:pt x="1910" y="471"/>
                      </a:cubicBezTo>
                      <a:cubicBezTo>
                        <a:pt x="1850" y="320"/>
                        <a:pt x="1800" y="161"/>
                        <a:pt x="176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24"/>
                <p:cNvSpPr/>
                <p:nvPr/>
              </p:nvSpPr>
              <p:spPr>
                <a:xfrm>
                  <a:off x="5950311" y="474186"/>
                  <a:ext cx="343892" cy="445579"/>
                </a:xfrm>
                <a:custGeom>
                  <a:rect b="b" l="l" r="r" t="t"/>
                  <a:pathLst>
                    <a:path extrusionOk="0" h="8847" w="6828">
                      <a:moveTo>
                        <a:pt x="6828" y="1"/>
                      </a:moveTo>
                      <a:lnTo>
                        <a:pt x="6828" y="1"/>
                      </a:lnTo>
                      <a:cubicBezTo>
                        <a:pt x="6648" y="201"/>
                        <a:pt x="6458" y="400"/>
                        <a:pt x="6278" y="611"/>
                      </a:cubicBezTo>
                      <a:cubicBezTo>
                        <a:pt x="5078" y="1960"/>
                        <a:pt x="3899" y="3179"/>
                        <a:pt x="2710" y="4609"/>
                      </a:cubicBezTo>
                      <a:cubicBezTo>
                        <a:pt x="1780" y="5718"/>
                        <a:pt x="871" y="6857"/>
                        <a:pt x="1" y="8017"/>
                      </a:cubicBezTo>
                      <a:cubicBezTo>
                        <a:pt x="131" y="8117"/>
                        <a:pt x="231" y="8297"/>
                        <a:pt x="201" y="8467"/>
                      </a:cubicBezTo>
                      <a:cubicBezTo>
                        <a:pt x="171" y="8587"/>
                        <a:pt x="161" y="8717"/>
                        <a:pt x="151" y="8847"/>
                      </a:cubicBezTo>
                      <a:cubicBezTo>
                        <a:pt x="1410" y="7308"/>
                        <a:pt x="2639" y="5748"/>
                        <a:pt x="3839" y="4169"/>
                      </a:cubicBezTo>
                      <a:cubicBezTo>
                        <a:pt x="4809" y="2839"/>
                        <a:pt x="5648" y="1640"/>
                        <a:pt x="6608" y="311"/>
                      </a:cubicBezTo>
                      <a:cubicBezTo>
                        <a:pt x="6678" y="211"/>
                        <a:pt x="6758" y="101"/>
                        <a:pt x="682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24"/>
                <p:cNvSpPr/>
                <p:nvPr/>
              </p:nvSpPr>
              <p:spPr>
                <a:xfrm>
                  <a:off x="4857443" y="767712"/>
                  <a:ext cx="203878" cy="616216"/>
                </a:xfrm>
                <a:custGeom>
                  <a:rect b="b" l="l" r="r" t="t"/>
                  <a:pathLst>
                    <a:path extrusionOk="0" h="12235" w="4048">
                      <a:moveTo>
                        <a:pt x="4048" y="0"/>
                      </a:moveTo>
                      <a:lnTo>
                        <a:pt x="3928" y="300"/>
                      </a:lnTo>
                      <a:cubicBezTo>
                        <a:pt x="3179" y="2159"/>
                        <a:pt x="2519" y="4038"/>
                        <a:pt x="1919" y="5947"/>
                      </a:cubicBezTo>
                      <a:cubicBezTo>
                        <a:pt x="1240" y="8037"/>
                        <a:pt x="590" y="10125"/>
                        <a:pt x="0" y="12235"/>
                      </a:cubicBezTo>
                      <a:cubicBezTo>
                        <a:pt x="929" y="10285"/>
                        <a:pt x="1799" y="8306"/>
                        <a:pt x="2479" y="6257"/>
                      </a:cubicBezTo>
                      <a:cubicBezTo>
                        <a:pt x="3039" y="4508"/>
                        <a:pt x="3439" y="2709"/>
                        <a:pt x="3838" y="909"/>
                      </a:cubicBezTo>
                      <a:cubicBezTo>
                        <a:pt x="3908" y="610"/>
                        <a:pt x="3978" y="300"/>
                        <a:pt x="404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24"/>
                <p:cNvSpPr/>
                <p:nvPr/>
              </p:nvSpPr>
              <p:spPr>
                <a:xfrm>
                  <a:off x="5212314" y="420345"/>
                  <a:ext cx="462200" cy="951999"/>
                </a:xfrm>
                <a:custGeom>
                  <a:rect b="b" l="l" r="r" t="t"/>
                  <a:pathLst>
                    <a:path extrusionOk="0" h="18902" w="9177">
                      <a:moveTo>
                        <a:pt x="8637" y="0"/>
                      </a:moveTo>
                      <a:cubicBezTo>
                        <a:pt x="7368" y="2539"/>
                        <a:pt x="6178" y="5118"/>
                        <a:pt x="5009" y="7706"/>
                      </a:cubicBezTo>
                      <a:cubicBezTo>
                        <a:pt x="4119" y="9676"/>
                        <a:pt x="3179" y="11625"/>
                        <a:pt x="2310" y="13604"/>
                      </a:cubicBezTo>
                      <a:cubicBezTo>
                        <a:pt x="1540" y="15363"/>
                        <a:pt x="780" y="17142"/>
                        <a:pt x="1" y="18901"/>
                      </a:cubicBezTo>
                      <a:cubicBezTo>
                        <a:pt x="2379" y="15113"/>
                        <a:pt x="4229" y="11035"/>
                        <a:pt x="6108" y="6977"/>
                      </a:cubicBezTo>
                      <a:cubicBezTo>
                        <a:pt x="7028" y="4948"/>
                        <a:pt x="7967" y="2909"/>
                        <a:pt x="8876" y="870"/>
                      </a:cubicBezTo>
                      <a:cubicBezTo>
                        <a:pt x="8976" y="640"/>
                        <a:pt x="9076" y="410"/>
                        <a:pt x="9176" y="170"/>
                      </a:cubicBezTo>
                      <a:cubicBezTo>
                        <a:pt x="9167" y="170"/>
                        <a:pt x="9147" y="170"/>
                        <a:pt x="9136" y="160"/>
                      </a:cubicBezTo>
                      <a:cubicBezTo>
                        <a:pt x="8967" y="100"/>
                        <a:pt x="8807" y="50"/>
                        <a:pt x="863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24"/>
                <p:cNvSpPr/>
                <p:nvPr/>
              </p:nvSpPr>
              <p:spPr>
                <a:xfrm>
                  <a:off x="5902011" y="416820"/>
                  <a:ext cx="1424675" cy="1188110"/>
                </a:xfrm>
                <a:custGeom>
                  <a:rect b="b" l="l" r="r" t="t"/>
                  <a:pathLst>
                    <a:path extrusionOk="0" h="23590" w="28287">
                      <a:moveTo>
                        <a:pt x="28287" y="0"/>
                      </a:moveTo>
                      <a:lnTo>
                        <a:pt x="26998" y="1050"/>
                      </a:lnTo>
                      <a:cubicBezTo>
                        <a:pt x="23109" y="4238"/>
                        <a:pt x="19322" y="7547"/>
                        <a:pt x="15333" y="10606"/>
                      </a:cubicBezTo>
                      <a:cubicBezTo>
                        <a:pt x="13064" y="12354"/>
                        <a:pt x="10606" y="14253"/>
                        <a:pt x="8096" y="16323"/>
                      </a:cubicBezTo>
                      <a:cubicBezTo>
                        <a:pt x="5928" y="18092"/>
                        <a:pt x="3809" y="19931"/>
                        <a:pt x="1650" y="21720"/>
                      </a:cubicBezTo>
                      <a:cubicBezTo>
                        <a:pt x="1090" y="22190"/>
                        <a:pt x="540" y="22670"/>
                        <a:pt x="0" y="23169"/>
                      </a:cubicBezTo>
                      <a:cubicBezTo>
                        <a:pt x="200" y="23249"/>
                        <a:pt x="380" y="23380"/>
                        <a:pt x="530" y="23560"/>
                      </a:cubicBezTo>
                      <a:lnTo>
                        <a:pt x="560" y="23589"/>
                      </a:lnTo>
                      <a:cubicBezTo>
                        <a:pt x="1130" y="23149"/>
                        <a:pt x="1690" y="22700"/>
                        <a:pt x="2249" y="22240"/>
                      </a:cubicBezTo>
                      <a:cubicBezTo>
                        <a:pt x="4538" y="20321"/>
                        <a:pt x="6737" y="18312"/>
                        <a:pt x="9086" y="16463"/>
                      </a:cubicBezTo>
                      <a:cubicBezTo>
                        <a:pt x="12374" y="13834"/>
                        <a:pt x="15683" y="11225"/>
                        <a:pt x="18942" y="8567"/>
                      </a:cubicBezTo>
                      <a:cubicBezTo>
                        <a:pt x="20381" y="7357"/>
                        <a:pt x="21830" y="6168"/>
                        <a:pt x="23229" y="4938"/>
                      </a:cubicBezTo>
                      <a:cubicBezTo>
                        <a:pt x="24249" y="4029"/>
                        <a:pt x="25208" y="3079"/>
                        <a:pt x="26178" y="2130"/>
                      </a:cubicBezTo>
                      <a:cubicBezTo>
                        <a:pt x="26888" y="1419"/>
                        <a:pt x="27598" y="710"/>
                        <a:pt x="2828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24"/>
                <p:cNvSpPr/>
                <p:nvPr/>
              </p:nvSpPr>
              <p:spPr>
                <a:xfrm>
                  <a:off x="6368692" y="872874"/>
                  <a:ext cx="996774" cy="719464"/>
                </a:xfrm>
                <a:custGeom>
                  <a:rect b="b" l="l" r="r" t="t"/>
                  <a:pathLst>
                    <a:path extrusionOk="0" h="14285" w="19791">
                      <a:moveTo>
                        <a:pt x="19791" y="1"/>
                      </a:moveTo>
                      <a:lnTo>
                        <a:pt x="19791" y="1"/>
                      </a:lnTo>
                      <a:cubicBezTo>
                        <a:pt x="19631" y="101"/>
                        <a:pt x="19471" y="211"/>
                        <a:pt x="19311" y="311"/>
                      </a:cubicBezTo>
                      <a:cubicBezTo>
                        <a:pt x="17742" y="1340"/>
                        <a:pt x="16173" y="2360"/>
                        <a:pt x="14643" y="3439"/>
                      </a:cubicBezTo>
                      <a:cubicBezTo>
                        <a:pt x="12754" y="4789"/>
                        <a:pt x="10885" y="6168"/>
                        <a:pt x="9016" y="7528"/>
                      </a:cubicBezTo>
                      <a:cubicBezTo>
                        <a:pt x="5977" y="9747"/>
                        <a:pt x="2908" y="11915"/>
                        <a:pt x="0" y="14285"/>
                      </a:cubicBezTo>
                      <a:cubicBezTo>
                        <a:pt x="1679" y="13275"/>
                        <a:pt x="3388" y="12286"/>
                        <a:pt x="5018" y="11196"/>
                      </a:cubicBezTo>
                      <a:cubicBezTo>
                        <a:pt x="6687" y="10076"/>
                        <a:pt x="8286" y="8857"/>
                        <a:pt x="9925" y="7688"/>
                      </a:cubicBezTo>
                      <a:cubicBezTo>
                        <a:pt x="11635" y="6428"/>
                        <a:pt x="13364" y="5218"/>
                        <a:pt x="15043" y="3919"/>
                      </a:cubicBezTo>
                      <a:cubicBezTo>
                        <a:pt x="16522" y="2780"/>
                        <a:pt x="17941" y="1571"/>
                        <a:pt x="19361" y="361"/>
                      </a:cubicBezTo>
                      <a:cubicBezTo>
                        <a:pt x="19511" y="241"/>
                        <a:pt x="19651" y="121"/>
                        <a:pt x="1979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24"/>
                <p:cNvSpPr/>
                <p:nvPr/>
              </p:nvSpPr>
              <p:spPr>
                <a:xfrm>
                  <a:off x="6052552" y="1758440"/>
                  <a:ext cx="64467" cy="42810"/>
                </a:xfrm>
                <a:custGeom>
                  <a:rect b="b" l="l" r="r" t="t"/>
                  <a:pathLst>
                    <a:path extrusionOk="0" h="850" w="1280">
                      <a:moveTo>
                        <a:pt x="1280" y="0"/>
                      </a:moveTo>
                      <a:cubicBezTo>
                        <a:pt x="849" y="220"/>
                        <a:pt x="420" y="429"/>
                        <a:pt x="0" y="649"/>
                      </a:cubicBezTo>
                      <a:cubicBezTo>
                        <a:pt x="90" y="689"/>
                        <a:pt x="160" y="760"/>
                        <a:pt x="200" y="849"/>
                      </a:cubicBezTo>
                      <a:cubicBezTo>
                        <a:pt x="560" y="569"/>
                        <a:pt x="920" y="290"/>
                        <a:pt x="128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24"/>
                <p:cNvSpPr/>
                <p:nvPr/>
              </p:nvSpPr>
              <p:spPr>
                <a:xfrm>
                  <a:off x="7500341" y="610120"/>
                  <a:ext cx="205439" cy="165701"/>
                </a:xfrm>
                <a:custGeom>
                  <a:rect b="b" l="l" r="r" t="t"/>
                  <a:pathLst>
                    <a:path extrusionOk="0" h="3290" w="4079">
                      <a:moveTo>
                        <a:pt x="4079" y="0"/>
                      </a:moveTo>
                      <a:cubicBezTo>
                        <a:pt x="3369" y="480"/>
                        <a:pt x="2649" y="950"/>
                        <a:pt x="1969" y="1470"/>
                      </a:cubicBezTo>
                      <a:cubicBezTo>
                        <a:pt x="1270" y="2030"/>
                        <a:pt x="620" y="2649"/>
                        <a:pt x="1" y="3289"/>
                      </a:cubicBezTo>
                      <a:cubicBezTo>
                        <a:pt x="790" y="2789"/>
                        <a:pt x="1570" y="2259"/>
                        <a:pt x="2300" y="1660"/>
                      </a:cubicBezTo>
                      <a:cubicBezTo>
                        <a:pt x="2919" y="1140"/>
                        <a:pt x="3509" y="580"/>
                        <a:pt x="407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24"/>
                <p:cNvSpPr/>
                <p:nvPr/>
              </p:nvSpPr>
              <p:spPr>
                <a:xfrm>
                  <a:off x="5498236" y="1600345"/>
                  <a:ext cx="136993" cy="160614"/>
                </a:xfrm>
                <a:custGeom>
                  <a:rect b="b" l="l" r="r" t="t"/>
                  <a:pathLst>
                    <a:path extrusionOk="0" h="3189" w="2720">
                      <a:moveTo>
                        <a:pt x="2690" y="1"/>
                      </a:moveTo>
                      <a:lnTo>
                        <a:pt x="2690" y="1"/>
                      </a:lnTo>
                      <a:cubicBezTo>
                        <a:pt x="1790" y="1060"/>
                        <a:pt x="911" y="2140"/>
                        <a:pt x="1" y="3189"/>
                      </a:cubicBezTo>
                      <a:cubicBezTo>
                        <a:pt x="940" y="2389"/>
                        <a:pt x="1840" y="1549"/>
                        <a:pt x="2720" y="690"/>
                      </a:cubicBezTo>
                      <a:cubicBezTo>
                        <a:pt x="2680" y="460"/>
                        <a:pt x="2670" y="230"/>
                        <a:pt x="269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24"/>
                <p:cNvSpPr/>
                <p:nvPr/>
              </p:nvSpPr>
              <p:spPr>
                <a:xfrm>
                  <a:off x="5699141" y="1201102"/>
                  <a:ext cx="326718" cy="352454"/>
                </a:xfrm>
                <a:custGeom>
                  <a:rect b="b" l="l" r="r" t="t"/>
                  <a:pathLst>
                    <a:path extrusionOk="0" h="6998" w="6487">
                      <a:moveTo>
                        <a:pt x="6387" y="1"/>
                      </a:moveTo>
                      <a:cubicBezTo>
                        <a:pt x="4198" y="2100"/>
                        <a:pt x="2049" y="4229"/>
                        <a:pt x="0" y="6468"/>
                      </a:cubicBezTo>
                      <a:cubicBezTo>
                        <a:pt x="110" y="6568"/>
                        <a:pt x="180" y="6668"/>
                        <a:pt x="240" y="6818"/>
                      </a:cubicBezTo>
                      <a:cubicBezTo>
                        <a:pt x="250" y="6858"/>
                        <a:pt x="260" y="6898"/>
                        <a:pt x="250" y="6928"/>
                      </a:cubicBezTo>
                      <a:cubicBezTo>
                        <a:pt x="290" y="6948"/>
                        <a:pt x="330" y="6978"/>
                        <a:pt x="360" y="6998"/>
                      </a:cubicBezTo>
                      <a:cubicBezTo>
                        <a:pt x="960" y="6388"/>
                        <a:pt x="1560" y="5769"/>
                        <a:pt x="2159" y="5149"/>
                      </a:cubicBezTo>
                      <a:cubicBezTo>
                        <a:pt x="3708" y="3530"/>
                        <a:pt x="5098" y="1770"/>
                        <a:pt x="6487" y="21"/>
                      </a:cubicBezTo>
                      <a:cubicBezTo>
                        <a:pt x="6447" y="11"/>
                        <a:pt x="6417" y="1"/>
                        <a:pt x="638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24"/>
                <p:cNvSpPr/>
                <p:nvPr/>
              </p:nvSpPr>
              <p:spPr>
                <a:xfrm>
                  <a:off x="6120494" y="303046"/>
                  <a:ext cx="710852" cy="804480"/>
                </a:xfrm>
                <a:custGeom>
                  <a:rect b="b" l="l" r="r" t="t"/>
                  <a:pathLst>
                    <a:path extrusionOk="0" h="15973" w="14114">
                      <a:moveTo>
                        <a:pt x="14114" y="0"/>
                      </a:moveTo>
                      <a:cubicBezTo>
                        <a:pt x="13994" y="120"/>
                        <a:pt x="13874" y="230"/>
                        <a:pt x="13754" y="340"/>
                      </a:cubicBezTo>
                      <a:cubicBezTo>
                        <a:pt x="12545" y="1490"/>
                        <a:pt x="11335" y="2639"/>
                        <a:pt x="10215" y="3878"/>
                      </a:cubicBezTo>
                      <a:cubicBezTo>
                        <a:pt x="9016" y="5198"/>
                        <a:pt x="7907" y="6607"/>
                        <a:pt x="6727" y="7947"/>
                      </a:cubicBezTo>
                      <a:cubicBezTo>
                        <a:pt x="5637" y="9226"/>
                        <a:pt x="4468" y="10426"/>
                        <a:pt x="3389" y="11715"/>
                      </a:cubicBezTo>
                      <a:cubicBezTo>
                        <a:pt x="2219" y="13104"/>
                        <a:pt x="1110" y="14524"/>
                        <a:pt x="0" y="15973"/>
                      </a:cubicBezTo>
                      <a:lnTo>
                        <a:pt x="80" y="15973"/>
                      </a:lnTo>
                      <a:cubicBezTo>
                        <a:pt x="2969" y="13184"/>
                        <a:pt x="5697" y="10215"/>
                        <a:pt x="8287" y="7157"/>
                      </a:cubicBezTo>
                      <a:cubicBezTo>
                        <a:pt x="10166" y="4928"/>
                        <a:pt x="11965" y="2629"/>
                        <a:pt x="13814" y="370"/>
                      </a:cubicBezTo>
                      <a:cubicBezTo>
                        <a:pt x="13914" y="250"/>
                        <a:pt x="14014" y="131"/>
                        <a:pt x="14114"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24"/>
                <p:cNvSpPr/>
                <p:nvPr/>
              </p:nvSpPr>
              <p:spPr>
                <a:xfrm>
                  <a:off x="5383001" y="923743"/>
                  <a:ext cx="303097" cy="463207"/>
                </a:xfrm>
                <a:custGeom>
                  <a:rect b="b" l="l" r="r" t="t"/>
                  <a:pathLst>
                    <a:path extrusionOk="0" h="9197" w="6018">
                      <a:moveTo>
                        <a:pt x="6018" y="1"/>
                      </a:moveTo>
                      <a:lnTo>
                        <a:pt x="6018" y="1"/>
                      </a:lnTo>
                      <a:cubicBezTo>
                        <a:pt x="5168" y="1040"/>
                        <a:pt x="3588" y="3239"/>
                        <a:pt x="2619" y="4759"/>
                      </a:cubicBezTo>
                      <a:cubicBezTo>
                        <a:pt x="2039" y="5688"/>
                        <a:pt x="1489" y="6638"/>
                        <a:pt x="950" y="7597"/>
                      </a:cubicBezTo>
                      <a:cubicBezTo>
                        <a:pt x="630" y="8127"/>
                        <a:pt x="360" y="8686"/>
                        <a:pt x="0" y="9197"/>
                      </a:cubicBezTo>
                      <a:cubicBezTo>
                        <a:pt x="500" y="8697"/>
                        <a:pt x="920" y="8127"/>
                        <a:pt x="1360" y="7577"/>
                      </a:cubicBezTo>
                      <a:cubicBezTo>
                        <a:pt x="2099" y="6627"/>
                        <a:pt x="2819" y="5668"/>
                        <a:pt x="3479" y="4659"/>
                      </a:cubicBezTo>
                      <a:cubicBezTo>
                        <a:pt x="4428" y="3169"/>
                        <a:pt x="5208" y="1570"/>
                        <a:pt x="601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24"/>
                <p:cNvSpPr/>
                <p:nvPr/>
              </p:nvSpPr>
              <p:spPr>
                <a:xfrm>
                  <a:off x="5723317" y="140468"/>
                  <a:ext cx="439485" cy="721932"/>
                </a:xfrm>
                <a:custGeom>
                  <a:rect b="b" l="l" r="r" t="t"/>
                  <a:pathLst>
                    <a:path extrusionOk="0" h="14334" w="8726">
                      <a:moveTo>
                        <a:pt x="8726" y="0"/>
                      </a:moveTo>
                      <a:cubicBezTo>
                        <a:pt x="8646" y="120"/>
                        <a:pt x="8576" y="230"/>
                        <a:pt x="8496" y="340"/>
                      </a:cubicBezTo>
                      <a:cubicBezTo>
                        <a:pt x="7437" y="1949"/>
                        <a:pt x="6357" y="3538"/>
                        <a:pt x="5318" y="5158"/>
                      </a:cubicBezTo>
                      <a:cubicBezTo>
                        <a:pt x="3479" y="8176"/>
                        <a:pt x="1739" y="11255"/>
                        <a:pt x="0" y="14333"/>
                      </a:cubicBezTo>
                      <a:cubicBezTo>
                        <a:pt x="3459" y="10085"/>
                        <a:pt x="6197" y="5298"/>
                        <a:pt x="8556" y="360"/>
                      </a:cubicBezTo>
                      <a:cubicBezTo>
                        <a:pt x="8606" y="240"/>
                        <a:pt x="8666" y="120"/>
                        <a:pt x="8726"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24"/>
                <p:cNvSpPr/>
                <p:nvPr/>
              </p:nvSpPr>
              <p:spPr>
                <a:xfrm>
                  <a:off x="5027576" y="910648"/>
                  <a:ext cx="200402" cy="501938"/>
                </a:xfrm>
                <a:custGeom>
                  <a:rect b="b" l="l" r="r" t="t"/>
                  <a:pathLst>
                    <a:path extrusionOk="0" h="9966" w="3979">
                      <a:moveTo>
                        <a:pt x="3979" y="1"/>
                      </a:moveTo>
                      <a:cubicBezTo>
                        <a:pt x="3968" y="31"/>
                        <a:pt x="3948" y="71"/>
                        <a:pt x="3928" y="110"/>
                      </a:cubicBezTo>
                      <a:cubicBezTo>
                        <a:pt x="3799" y="381"/>
                        <a:pt x="3669" y="650"/>
                        <a:pt x="3529" y="921"/>
                      </a:cubicBezTo>
                      <a:cubicBezTo>
                        <a:pt x="3059" y="1860"/>
                        <a:pt x="2589" y="2809"/>
                        <a:pt x="2189" y="3789"/>
                      </a:cubicBezTo>
                      <a:cubicBezTo>
                        <a:pt x="1350" y="5808"/>
                        <a:pt x="670" y="7887"/>
                        <a:pt x="1" y="9966"/>
                      </a:cubicBezTo>
                      <a:cubicBezTo>
                        <a:pt x="870" y="8427"/>
                        <a:pt x="1630" y="6827"/>
                        <a:pt x="2280" y="5188"/>
                      </a:cubicBezTo>
                      <a:cubicBezTo>
                        <a:pt x="2919" y="3529"/>
                        <a:pt x="3419" y="1810"/>
                        <a:pt x="3948" y="110"/>
                      </a:cubicBezTo>
                      <a:cubicBezTo>
                        <a:pt x="3959" y="71"/>
                        <a:pt x="3968" y="41"/>
                        <a:pt x="397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24"/>
                <p:cNvSpPr/>
                <p:nvPr/>
              </p:nvSpPr>
              <p:spPr>
                <a:xfrm>
                  <a:off x="7823029" y="432433"/>
                  <a:ext cx="127423" cy="81088"/>
                </a:xfrm>
                <a:custGeom>
                  <a:rect b="b" l="l" r="r" t="t"/>
                  <a:pathLst>
                    <a:path extrusionOk="0" h="1610" w="2530">
                      <a:moveTo>
                        <a:pt x="2179" y="0"/>
                      </a:moveTo>
                      <a:cubicBezTo>
                        <a:pt x="1450" y="530"/>
                        <a:pt x="720" y="1060"/>
                        <a:pt x="0" y="1609"/>
                      </a:cubicBezTo>
                      <a:cubicBezTo>
                        <a:pt x="840" y="1160"/>
                        <a:pt x="1690" y="730"/>
                        <a:pt x="2530" y="260"/>
                      </a:cubicBezTo>
                      <a:cubicBezTo>
                        <a:pt x="2410" y="170"/>
                        <a:pt x="2299" y="90"/>
                        <a:pt x="217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24"/>
                <p:cNvSpPr/>
                <p:nvPr/>
              </p:nvSpPr>
              <p:spPr>
                <a:xfrm>
                  <a:off x="7991147" y="219440"/>
                  <a:ext cx="261948" cy="188365"/>
                </a:xfrm>
                <a:custGeom>
                  <a:rect b="b" l="l" r="r" t="t"/>
                  <a:pathLst>
                    <a:path extrusionOk="0" h="3740" w="5201">
                      <a:moveTo>
                        <a:pt x="5197" y="1"/>
                      </a:moveTo>
                      <a:cubicBezTo>
                        <a:pt x="5195" y="1"/>
                        <a:pt x="5182" y="9"/>
                        <a:pt x="5149" y="31"/>
                      </a:cubicBezTo>
                      <a:cubicBezTo>
                        <a:pt x="4869" y="191"/>
                        <a:pt x="4599" y="351"/>
                        <a:pt x="4329" y="521"/>
                      </a:cubicBezTo>
                      <a:cubicBezTo>
                        <a:pt x="3190" y="1211"/>
                        <a:pt x="2080" y="1940"/>
                        <a:pt x="980" y="2700"/>
                      </a:cubicBezTo>
                      <a:cubicBezTo>
                        <a:pt x="651" y="2930"/>
                        <a:pt x="331" y="3170"/>
                        <a:pt x="1" y="3399"/>
                      </a:cubicBezTo>
                      <a:cubicBezTo>
                        <a:pt x="151" y="3510"/>
                        <a:pt x="301" y="3619"/>
                        <a:pt x="441" y="3739"/>
                      </a:cubicBezTo>
                      <a:cubicBezTo>
                        <a:pt x="511" y="3690"/>
                        <a:pt x="580" y="3650"/>
                        <a:pt x="651" y="3610"/>
                      </a:cubicBezTo>
                      <a:cubicBezTo>
                        <a:pt x="2230" y="2550"/>
                        <a:pt x="3679" y="1320"/>
                        <a:pt x="5109" y="71"/>
                      </a:cubicBezTo>
                      <a:cubicBezTo>
                        <a:pt x="5123" y="57"/>
                        <a:pt x="5200" y="1"/>
                        <a:pt x="519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24"/>
                <p:cNvSpPr/>
                <p:nvPr/>
              </p:nvSpPr>
              <p:spPr>
                <a:xfrm>
                  <a:off x="6340992" y="219440"/>
                  <a:ext cx="142130" cy="197431"/>
                </a:xfrm>
                <a:custGeom>
                  <a:rect b="b" l="l" r="r" t="t"/>
                  <a:pathLst>
                    <a:path extrusionOk="0" h="3920" w="2822">
                      <a:moveTo>
                        <a:pt x="2818" y="0"/>
                      </a:moveTo>
                      <a:cubicBezTo>
                        <a:pt x="2816" y="0"/>
                        <a:pt x="2806" y="11"/>
                        <a:pt x="2779" y="41"/>
                      </a:cubicBezTo>
                      <a:cubicBezTo>
                        <a:pt x="1639" y="1171"/>
                        <a:pt x="720" y="2490"/>
                        <a:pt x="0" y="3919"/>
                      </a:cubicBezTo>
                      <a:cubicBezTo>
                        <a:pt x="720" y="3090"/>
                        <a:pt x="1419" y="2220"/>
                        <a:pt x="2010" y="1291"/>
                      </a:cubicBezTo>
                      <a:cubicBezTo>
                        <a:pt x="2269" y="901"/>
                        <a:pt x="2519" y="501"/>
                        <a:pt x="2759" y="91"/>
                      </a:cubicBezTo>
                      <a:cubicBezTo>
                        <a:pt x="2773" y="63"/>
                        <a:pt x="2822" y="0"/>
                        <a:pt x="281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24"/>
                <p:cNvSpPr/>
                <p:nvPr/>
              </p:nvSpPr>
              <p:spPr>
                <a:xfrm>
                  <a:off x="5272248" y="453032"/>
                  <a:ext cx="153563" cy="347921"/>
                </a:xfrm>
                <a:custGeom>
                  <a:rect b="b" l="l" r="r" t="t"/>
                  <a:pathLst>
                    <a:path extrusionOk="0" h="6908" w="3049">
                      <a:moveTo>
                        <a:pt x="3049" y="1"/>
                      </a:moveTo>
                      <a:lnTo>
                        <a:pt x="3049" y="1"/>
                      </a:lnTo>
                      <a:cubicBezTo>
                        <a:pt x="2979" y="31"/>
                        <a:pt x="2919" y="61"/>
                        <a:pt x="2859" y="91"/>
                      </a:cubicBezTo>
                      <a:cubicBezTo>
                        <a:pt x="2669" y="191"/>
                        <a:pt x="2479" y="301"/>
                        <a:pt x="2279" y="371"/>
                      </a:cubicBezTo>
                      <a:cubicBezTo>
                        <a:pt x="2199" y="591"/>
                        <a:pt x="2119" y="811"/>
                        <a:pt x="2039" y="1040"/>
                      </a:cubicBezTo>
                      <a:cubicBezTo>
                        <a:pt x="1329" y="2990"/>
                        <a:pt x="630" y="4938"/>
                        <a:pt x="0" y="6908"/>
                      </a:cubicBezTo>
                      <a:cubicBezTo>
                        <a:pt x="960" y="5049"/>
                        <a:pt x="1929" y="3170"/>
                        <a:pt x="2659" y="1200"/>
                      </a:cubicBezTo>
                      <a:cubicBezTo>
                        <a:pt x="2799" y="800"/>
                        <a:pt x="2929" y="401"/>
                        <a:pt x="304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24"/>
                <p:cNvSpPr/>
                <p:nvPr/>
              </p:nvSpPr>
              <p:spPr>
                <a:xfrm>
                  <a:off x="5100554" y="285166"/>
                  <a:ext cx="98766" cy="392444"/>
                </a:xfrm>
                <a:custGeom>
                  <a:rect b="b" l="l" r="r" t="t"/>
                  <a:pathLst>
                    <a:path extrusionOk="0" h="7792" w="1961">
                      <a:moveTo>
                        <a:pt x="1955" y="1"/>
                      </a:moveTo>
                      <a:cubicBezTo>
                        <a:pt x="1953" y="1"/>
                        <a:pt x="1948" y="10"/>
                        <a:pt x="1940" y="35"/>
                      </a:cubicBezTo>
                      <a:cubicBezTo>
                        <a:pt x="1770" y="506"/>
                        <a:pt x="1600" y="985"/>
                        <a:pt x="1440" y="1465"/>
                      </a:cubicBezTo>
                      <a:cubicBezTo>
                        <a:pt x="780" y="3524"/>
                        <a:pt x="311" y="5653"/>
                        <a:pt x="1" y="7792"/>
                      </a:cubicBezTo>
                      <a:cubicBezTo>
                        <a:pt x="460" y="6563"/>
                        <a:pt x="940" y="5343"/>
                        <a:pt x="1270" y="4073"/>
                      </a:cubicBezTo>
                      <a:cubicBezTo>
                        <a:pt x="1600" y="2764"/>
                        <a:pt x="1810" y="1425"/>
                        <a:pt x="1950" y="86"/>
                      </a:cubicBezTo>
                      <a:cubicBezTo>
                        <a:pt x="1950" y="64"/>
                        <a:pt x="1960" y="1"/>
                        <a:pt x="1955"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24"/>
                <p:cNvSpPr/>
                <p:nvPr/>
              </p:nvSpPr>
              <p:spPr>
                <a:xfrm>
                  <a:off x="8331967" y="291462"/>
                  <a:ext cx="751144" cy="451623"/>
                </a:xfrm>
                <a:custGeom>
                  <a:rect b="b" l="l" r="r" t="t"/>
                  <a:pathLst>
                    <a:path extrusionOk="0" h="8967" w="14914">
                      <a:moveTo>
                        <a:pt x="14914" y="1"/>
                      </a:moveTo>
                      <a:lnTo>
                        <a:pt x="14914" y="1"/>
                      </a:lnTo>
                      <a:cubicBezTo>
                        <a:pt x="14784" y="70"/>
                        <a:pt x="14654" y="150"/>
                        <a:pt x="14514" y="221"/>
                      </a:cubicBezTo>
                      <a:cubicBezTo>
                        <a:pt x="13004" y="1050"/>
                        <a:pt x="11476" y="1840"/>
                        <a:pt x="9966" y="2669"/>
                      </a:cubicBezTo>
                      <a:cubicBezTo>
                        <a:pt x="8047" y="3739"/>
                        <a:pt x="6148" y="4848"/>
                        <a:pt x="4269" y="5978"/>
                      </a:cubicBezTo>
                      <a:cubicBezTo>
                        <a:pt x="2820" y="6877"/>
                        <a:pt x="1410" y="7827"/>
                        <a:pt x="1" y="8786"/>
                      </a:cubicBezTo>
                      <a:cubicBezTo>
                        <a:pt x="81" y="8846"/>
                        <a:pt x="161" y="8906"/>
                        <a:pt x="250" y="8966"/>
                      </a:cubicBezTo>
                      <a:cubicBezTo>
                        <a:pt x="2269" y="7917"/>
                        <a:pt x="4239" y="6758"/>
                        <a:pt x="6188" y="5578"/>
                      </a:cubicBezTo>
                      <a:cubicBezTo>
                        <a:pt x="7557" y="4778"/>
                        <a:pt x="8937" y="3999"/>
                        <a:pt x="10286" y="3159"/>
                      </a:cubicBezTo>
                      <a:cubicBezTo>
                        <a:pt x="11745" y="2249"/>
                        <a:pt x="13164" y="1260"/>
                        <a:pt x="14564" y="250"/>
                      </a:cubicBezTo>
                      <a:cubicBezTo>
                        <a:pt x="14684" y="170"/>
                        <a:pt x="14804" y="81"/>
                        <a:pt x="1491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24"/>
                <p:cNvSpPr/>
                <p:nvPr/>
              </p:nvSpPr>
              <p:spPr>
                <a:xfrm>
                  <a:off x="8505172" y="1070758"/>
                  <a:ext cx="272878" cy="115840"/>
                </a:xfrm>
                <a:custGeom>
                  <a:rect b="b" l="l" r="r" t="t"/>
                  <a:pathLst>
                    <a:path extrusionOk="0" h="2300" w="5418">
                      <a:moveTo>
                        <a:pt x="5418" y="0"/>
                      </a:moveTo>
                      <a:lnTo>
                        <a:pt x="5418" y="0"/>
                      </a:lnTo>
                      <a:cubicBezTo>
                        <a:pt x="3588" y="600"/>
                        <a:pt x="1780" y="1229"/>
                        <a:pt x="0" y="1940"/>
                      </a:cubicBezTo>
                      <a:lnTo>
                        <a:pt x="630" y="2299"/>
                      </a:lnTo>
                      <a:cubicBezTo>
                        <a:pt x="2239" y="1569"/>
                        <a:pt x="3839" y="800"/>
                        <a:pt x="541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24"/>
                <p:cNvSpPr/>
                <p:nvPr/>
              </p:nvSpPr>
              <p:spPr>
                <a:xfrm>
                  <a:off x="8101447" y="1199088"/>
                  <a:ext cx="353915" cy="164694"/>
                </a:xfrm>
                <a:custGeom>
                  <a:rect b="b" l="l" r="r" t="t"/>
                  <a:pathLst>
                    <a:path extrusionOk="0" h="3270" w="7027">
                      <a:moveTo>
                        <a:pt x="6527" y="1"/>
                      </a:moveTo>
                      <a:cubicBezTo>
                        <a:pt x="6347" y="81"/>
                        <a:pt x="6177" y="151"/>
                        <a:pt x="5997" y="231"/>
                      </a:cubicBezTo>
                      <a:cubicBezTo>
                        <a:pt x="4048" y="1080"/>
                        <a:pt x="2159" y="2090"/>
                        <a:pt x="290" y="3110"/>
                      </a:cubicBezTo>
                      <a:cubicBezTo>
                        <a:pt x="200" y="3170"/>
                        <a:pt x="100" y="3219"/>
                        <a:pt x="0" y="3270"/>
                      </a:cubicBezTo>
                      <a:cubicBezTo>
                        <a:pt x="110" y="3230"/>
                        <a:pt x="220" y="3179"/>
                        <a:pt x="330" y="3139"/>
                      </a:cubicBezTo>
                      <a:cubicBezTo>
                        <a:pt x="2389" y="2290"/>
                        <a:pt x="4488" y="1520"/>
                        <a:pt x="6547" y="671"/>
                      </a:cubicBezTo>
                      <a:lnTo>
                        <a:pt x="7026" y="461"/>
                      </a:lnTo>
                      <a:cubicBezTo>
                        <a:pt x="6857" y="321"/>
                        <a:pt x="6687" y="161"/>
                        <a:pt x="652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24"/>
                <p:cNvSpPr/>
                <p:nvPr/>
              </p:nvSpPr>
              <p:spPr>
                <a:xfrm>
                  <a:off x="7040711" y="1711601"/>
                  <a:ext cx="262855" cy="112818"/>
                </a:xfrm>
                <a:custGeom>
                  <a:rect b="b" l="l" r="r" t="t"/>
                  <a:pathLst>
                    <a:path extrusionOk="0" h="2240" w="5219">
                      <a:moveTo>
                        <a:pt x="4569" y="0"/>
                      </a:moveTo>
                      <a:cubicBezTo>
                        <a:pt x="3169" y="650"/>
                        <a:pt x="1800" y="1330"/>
                        <a:pt x="431" y="2019"/>
                      </a:cubicBezTo>
                      <a:cubicBezTo>
                        <a:pt x="280" y="2090"/>
                        <a:pt x="140" y="2159"/>
                        <a:pt x="1" y="2239"/>
                      </a:cubicBezTo>
                      <a:cubicBezTo>
                        <a:pt x="160" y="2179"/>
                        <a:pt x="311" y="2119"/>
                        <a:pt x="471" y="2059"/>
                      </a:cubicBezTo>
                      <a:cubicBezTo>
                        <a:pt x="2070" y="1499"/>
                        <a:pt x="3649" y="900"/>
                        <a:pt x="5218" y="280"/>
                      </a:cubicBezTo>
                      <a:cubicBezTo>
                        <a:pt x="5078" y="230"/>
                        <a:pt x="4938" y="170"/>
                        <a:pt x="4798" y="130"/>
                      </a:cubicBezTo>
                      <a:cubicBezTo>
                        <a:pt x="4718" y="90"/>
                        <a:pt x="4638" y="50"/>
                        <a:pt x="456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24"/>
                <p:cNvSpPr/>
                <p:nvPr/>
              </p:nvSpPr>
              <p:spPr>
                <a:xfrm>
                  <a:off x="7486239" y="1395964"/>
                  <a:ext cx="521076" cy="227045"/>
                </a:xfrm>
                <a:custGeom>
                  <a:rect b="b" l="l" r="r" t="t"/>
                  <a:pathLst>
                    <a:path extrusionOk="0" h="4508" w="10346">
                      <a:moveTo>
                        <a:pt x="10346" y="0"/>
                      </a:moveTo>
                      <a:cubicBezTo>
                        <a:pt x="7117" y="1160"/>
                        <a:pt x="4009" y="2599"/>
                        <a:pt x="870" y="3999"/>
                      </a:cubicBezTo>
                      <a:cubicBezTo>
                        <a:pt x="581" y="4128"/>
                        <a:pt x="290" y="4248"/>
                        <a:pt x="1" y="4378"/>
                      </a:cubicBezTo>
                      <a:cubicBezTo>
                        <a:pt x="155" y="4359"/>
                        <a:pt x="302" y="4344"/>
                        <a:pt x="448" y="4344"/>
                      </a:cubicBezTo>
                      <a:cubicBezTo>
                        <a:pt x="680" y="4344"/>
                        <a:pt x="909" y="4382"/>
                        <a:pt x="1160" y="4498"/>
                      </a:cubicBezTo>
                      <a:cubicBezTo>
                        <a:pt x="1170" y="4498"/>
                        <a:pt x="1180" y="4508"/>
                        <a:pt x="1190" y="4508"/>
                      </a:cubicBezTo>
                      <a:cubicBezTo>
                        <a:pt x="1340" y="4448"/>
                        <a:pt x="1490" y="4378"/>
                        <a:pt x="1640" y="4308"/>
                      </a:cubicBezTo>
                      <a:cubicBezTo>
                        <a:pt x="4608" y="3029"/>
                        <a:pt x="7497" y="1549"/>
                        <a:pt x="10346"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24"/>
                <p:cNvSpPr/>
                <p:nvPr/>
              </p:nvSpPr>
              <p:spPr>
                <a:xfrm>
                  <a:off x="6639504" y="1849500"/>
                  <a:ext cx="346914" cy="178292"/>
                </a:xfrm>
                <a:custGeom>
                  <a:rect b="b" l="l" r="r" t="t"/>
                  <a:pathLst>
                    <a:path extrusionOk="0" h="3540" w="6888">
                      <a:moveTo>
                        <a:pt x="6887" y="1"/>
                      </a:moveTo>
                      <a:cubicBezTo>
                        <a:pt x="5198" y="720"/>
                        <a:pt x="3509" y="1440"/>
                        <a:pt x="1840" y="2230"/>
                      </a:cubicBezTo>
                      <a:cubicBezTo>
                        <a:pt x="1220" y="2520"/>
                        <a:pt x="610" y="2820"/>
                        <a:pt x="1" y="3119"/>
                      </a:cubicBezTo>
                      <a:cubicBezTo>
                        <a:pt x="210" y="3190"/>
                        <a:pt x="381" y="3350"/>
                        <a:pt x="480" y="3539"/>
                      </a:cubicBezTo>
                      <a:cubicBezTo>
                        <a:pt x="2649" y="2420"/>
                        <a:pt x="4798" y="1271"/>
                        <a:pt x="688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24"/>
                <p:cNvSpPr/>
                <p:nvPr/>
              </p:nvSpPr>
              <p:spPr>
                <a:xfrm>
                  <a:off x="6507095" y="2285459"/>
                  <a:ext cx="204432" cy="61999"/>
                </a:xfrm>
                <a:custGeom>
                  <a:rect b="b" l="l" r="r" t="t"/>
                  <a:pathLst>
                    <a:path extrusionOk="0" h="1231" w="4059">
                      <a:moveTo>
                        <a:pt x="4059" y="1"/>
                      </a:moveTo>
                      <a:cubicBezTo>
                        <a:pt x="2819" y="211"/>
                        <a:pt x="1580" y="411"/>
                        <a:pt x="340" y="651"/>
                      </a:cubicBezTo>
                      <a:cubicBezTo>
                        <a:pt x="280" y="871"/>
                        <a:pt x="160" y="1060"/>
                        <a:pt x="1" y="1231"/>
                      </a:cubicBezTo>
                      <a:cubicBezTo>
                        <a:pt x="1370" y="860"/>
                        <a:pt x="2719" y="451"/>
                        <a:pt x="405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24"/>
                <p:cNvSpPr/>
                <p:nvPr/>
              </p:nvSpPr>
              <p:spPr>
                <a:xfrm>
                  <a:off x="6803090" y="2033282"/>
                  <a:ext cx="826187" cy="211986"/>
                </a:xfrm>
                <a:custGeom>
                  <a:rect b="b" l="l" r="r" t="t"/>
                  <a:pathLst>
                    <a:path extrusionOk="0" h="4209" w="16404">
                      <a:moveTo>
                        <a:pt x="16033" y="1"/>
                      </a:moveTo>
                      <a:cubicBezTo>
                        <a:pt x="15104" y="250"/>
                        <a:pt x="14165" y="510"/>
                        <a:pt x="13225" y="760"/>
                      </a:cubicBezTo>
                      <a:cubicBezTo>
                        <a:pt x="10526" y="1500"/>
                        <a:pt x="7788" y="2140"/>
                        <a:pt x="5069" y="2839"/>
                      </a:cubicBezTo>
                      <a:cubicBezTo>
                        <a:pt x="3370" y="3249"/>
                        <a:pt x="1690" y="3748"/>
                        <a:pt x="1" y="4208"/>
                      </a:cubicBezTo>
                      <a:cubicBezTo>
                        <a:pt x="2060" y="3928"/>
                        <a:pt x="4099" y="3568"/>
                        <a:pt x="6128" y="3159"/>
                      </a:cubicBezTo>
                      <a:cubicBezTo>
                        <a:pt x="9087" y="2529"/>
                        <a:pt x="12015" y="1749"/>
                        <a:pt x="14934" y="980"/>
                      </a:cubicBezTo>
                      <a:cubicBezTo>
                        <a:pt x="15424" y="850"/>
                        <a:pt x="15913" y="720"/>
                        <a:pt x="16403" y="580"/>
                      </a:cubicBezTo>
                      <a:cubicBezTo>
                        <a:pt x="16284" y="390"/>
                        <a:pt x="16153" y="190"/>
                        <a:pt x="16033"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24"/>
                <p:cNvSpPr/>
                <p:nvPr/>
              </p:nvSpPr>
              <p:spPr>
                <a:xfrm>
                  <a:off x="6709461" y="1855090"/>
                  <a:ext cx="801005" cy="280936"/>
                </a:xfrm>
                <a:custGeom>
                  <a:rect b="b" l="l" r="r" t="t"/>
                  <a:pathLst>
                    <a:path extrusionOk="0" h="5578" w="15904">
                      <a:moveTo>
                        <a:pt x="15604" y="0"/>
                      </a:moveTo>
                      <a:cubicBezTo>
                        <a:pt x="15174" y="140"/>
                        <a:pt x="14744" y="280"/>
                        <a:pt x="14304" y="430"/>
                      </a:cubicBezTo>
                      <a:cubicBezTo>
                        <a:pt x="12385" y="1100"/>
                        <a:pt x="10476" y="1829"/>
                        <a:pt x="8547" y="2479"/>
                      </a:cubicBezTo>
                      <a:cubicBezTo>
                        <a:pt x="6897" y="3048"/>
                        <a:pt x="5238" y="3588"/>
                        <a:pt x="3609" y="4218"/>
                      </a:cubicBezTo>
                      <a:cubicBezTo>
                        <a:pt x="2400" y="4658"/>
                        <a:pt x="1240" y="5227"/>
                        <a:pt x="1" y="5578"/>
                      </a:cubicBezTo>
                      <a:cubicBezTo>
                        <a:pt x="1031" y="5438"/>
                        <a:pt x="2020" y="5098"/>
                        <a:pt x="3019" y="4818"/>
                      </a:cubicBezTo>
                      <a:cubicBezTo>
                        <a:pt x="4598" y="4358"/>
                        <a:pt x="6168" y="3898"/>
                        <a:pt x="7727" y="3368"/>
                      </a:cubicBezTo>
                      <a:cubicBezTo>
                        <a:pt x="10476" y="2449"/>
                        <a:pt x="13205" y="1449"/>
                        <a:pt x="15904" y="400"/>
                      </a:cubicBezTo>
                      <a:lnTo>
                        <a:pt x="15813" y="280"/>
                      </a:lnTo>
                      <a:cubicBezTo>
                        <a:pt x="15744" y="190"/>
                        <a:pt x="15673" y="100"/>
                        <a:pt x="15604"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24"/>
                <p:cNvSpPr/>
                <p:nvPr/>
              </p:nvSpPr>
              <p:spPr>
                <a:xfrm>
                  <a:off x="7613108" y="1785083"/>
                  <a:ext cx="121380" cy="43868"/>
                </a:xfrm>
                <a:custGeom>
                  <a:rect b="b" l="l" r="r" t="t"/>
                  <a:pathLst>
                    <a:path extrusionOk="0" h="871" w="2410">
                      <a:moveTo>
                        <a:pt x="2409" y="0"/>
                      </a:moveTo>
                      <a:lnTo>
                        <a:pt x="2409" y="0"/>
                      </a:lnTo>
                      <a:cubicBezTo>
                        <a:pt x="2249" y="40"/>
                        <a:pt x="2089" y="80"/>
                        <a:pt x="1929" y="131"/>
                      </a:cubicBezTo>
                      <a:cubicBezTo>
                        <a:pt x="1280" y="311"/>
                        <a:pt x="640" y="500"/>
                        <a:pt x="1" y="680"/>
                      </a:cubicBezTo>
                      <a:cubicBezTo>
                        <a:pt x="90" y="740"/>
                        <a:pt x="181" y="810"/>
                        <a:pt x="261" y="870"/>
                      </a:cubicBezTo>
                      <a:cubicBezTo>
                        <a:pt x="830" y="651"/>
                        <a:pt x="1390" y="420"/>
                        <a:pt x="1949" y="191"/>
                      </a:cubicBezTo>
                      <a:cubicBezTo>
                        <a:pt x="2100" y="120"/>
                        <a:pt x="2249" y="60"/>
                        <a:pt x="240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24"/>
                <p:cNvSpPr/>
                <p:nvPr/>
              </p:nvSpPr>
              <p:spPr>
                <a:xfrm>
                  <a:off x="7871883" y="1385891"/>
                  <a:ext cx="877006" cy="344849"/>
                </a:xfrm>
                <a:custGeom>
                  <a:rect b="b" l="l" r="r" t="t"/>
                  <a:pathLst>
                    <a:path extrusionOk="0" h="6847" w="17413">
                      <a:moveTo>
                        <a:pt x="17412" y="1"/>
                      </a:moveTo>
                      <a:cubicBezTo>
                        <a:pt x="17132" y="100"/>
                        <a:pt x="16852" y="200"/>
                        <a:pt x="16572" y="290"/>
                      </a:cubicBezTo>
                      <a:cubicBezTo>
                        <a:pt x="13614" y="1310"/>
                        <a:pt x="10675" y="2389"/>
                        <a:pt x="7757" y="3528"/>
                      </a:cubicBezTo>
                      <a:cubicBezTo>
                        <a:pt x="6417" y="4019"/>
                        <a:pt x="5087" y="4558"/>
                        <a:pt x="3768" y="5108"/>
                      </a:cubicBezTo>
                      <a:cubicBezTo>
                        <a:pt x="2489" y="5638"/>
                        <a:pt x="1209" y="6178"/>
                        <a:pt x="0" y="6847"/>
                      </a:cubicBezTo>
                      <a:cubicBezTo>
                        <a:pt x="1560" y="6267"/>
                        <a:pt x="3168" y="5827"/>
                        <a:pt x="4728" y="5278"/>
                      </a:cubicBezTo>
                      <a:cubicBezTo>
                        <a:pt x="8996" y="3768"/>
                        <a:pt x="13174" y="2120"/>
                        <a:pt x="17202" y="100"/>
                      </a:cubicBezTo>
                      <a:cubicBezTo>
                        <a:pt x="17272" y="61"/>
                        <a:pt x="17342" y="30"/>
                        <a:pt x="17412"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24"/>
                <p:cNvSpPr/>
                <p:nvPr/>
              </p:nvSpPr>
              <p:spPr>
                <a:xfrm>
                  <a:off x="6510117" y="2410867"/>
                  <a:ext cx="322235" cy="31277"/>
                </a:xfrm>
                <a:custGeom>
                  <a:rect b="b" l="l" r="r" t="t"/>
                  <a:pathLst>
                    <a:path extrusionOk="0" h="621" w="6398">
                      <a:moveTo>
                        <a:pt x="6208" y="0"/>
                      </a:moveTo>
                      <a:cubicBezTo>
                        <a:pt x="4139" y="80"/>
                        <a:pt x="2060" y="240"/>
                        <a:pt x="0" y="480"/>
                      </a:cubicBezTo>
                      <a:cubicBezTo>
                        <a:pt x="1500" y="556"/>
                        <a:pt x="3005" y="620"/>
                        <a:pt x="4511" y="620"/>
                      </a:cubicBezTo>
                      <a:cubicBezTo>
                        <a:pt x="4983" y="620"/>
                        <a:pt x="5456" y="614"/>
                        <a:pt x="5928" y="600"/>
                      </a:cubicBezTo>
                      <a:cubicBezTo>
                        <a:pt x="6058" y="589"/>
                        <a:pt x="6188" y="589"/>
                        <a:pt x="6318" y="580"/>
                      </a:cubicBezTo>
                      <a:cubicBezTo>
                        <a:pt x="6288" y="500"/>
                        <a:pt x="6278" y="420"/>
                        <a:pt x="6298" y="329"/>
                      </a:cubicBezTo>
                      <a:cubicBezTo>
                        <a:pt x="6318" y="220"/>
                        <a:pt x="6358" y="110"/>
                        <a:pt x="639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24"/>
                <p:cNvSpPr/>
                <p:nvPr/>
              </p:nvSpPr>
              <p:spPr>
                <a:xfrm>
                  <a:off x="7240610" y="2345896"/>
                  <a:ext cx="420346" cy="50365"/>
                </a:xfrm>
                <a:custGeom>
                  <a:rect b="b" l="l" r="r" t="t"/>
                  <a:pathLst>
                    <a:path extrusionOk="0" h="1000" w="8346">
                      <a:moveTo>
                        <a:pt x="8346" y="0"/>
                      </a:moveTo>
                      <a:cubicBezTo>
                        <a:pt x="5558" y="231"/>
                        <a:pt x="2759" y="470"/>
                        <a:pt x="0" y="1000"/>
                      </a:cubicBezTo>
                      <a:cubicBezTo>
                        <a:pt x="2209" y="920"/>
                        <a:pt x="4428" y="960"/>
                        <a:pt x="6637" y="820"/>
                      </a:cubicBezTo>
                      <a:cubicBezTo>
                        <a:pt x="7057" y="790"/>
                        <a:pt x="7477" y="760"/>
                        <a:pt x="7906" y="720"/>
                      </a:cubicBezTo>
                      <a:cubicBezTo>
                        <a:pt x="7926" y="500"/>
                        <a:pt x="8066" y="280"/>
                        <a:pt x="8266" y="151"/>
                      </a:cubicBezTo>
                      <a:cubicBezTo>
                        <a:pt x="8266" y="131"/>
                        <a:pt x="8276" y="100"/>
                        <a:pt x="8286" y="80"/>
                      </a:cubicBezTo>
                      <a:cubicBezTo>
                        <a:pt x="8306" y="51"/>
                        <a:pt x="8326" y="20"/>
                        <a:pt x="8346"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24"/>
                <p:cNvSpPr/>
                <p:nvPr/>
              </p:nvSpPr>
              <p:spPr>
                <a:xfrm>
                  <a:off x="7686087" y="2278407"/>
                  <a:ext cx="760713" cy="97708"/>
                </a:xfrm>
                <a:custGeom>
                  <a:rect b="b" l="l" r="r" t="t"/>
                  <a:pathLst>
                    <a:path extrusionOk="0" h="1940" w="15104">
                      <a:moveTo>
                        <a:pt x="15104" y="1"/>
                      </a:moveTo>
                      <a:lnTo>
                        <a:pt x="15104" y="1"/>
                      </a:lnTo>
                      <a:cubicBezTo>
                        <a:pt x="13065" y="221"/>
                        <a:pt x="11026" y="411"/>
                        <a:pt x="8987" y="571"/>
                      </a:cubicBezTo>
                      <a:cubicBezTo>
                        <a:pt x="5988" y="800"/>
                        <a:pt x="2990" y="1031"/>
                        <a:pt x="1" y="1300"/>
                      </a:cubicBezTo>
                      <a:cubicBezTo>
                        <a:pt x="51" y="1331"/>
                        <a:pt x="101" y="1371"/>
                        <a:pt x="131" y="1431"/>
                      </a:cubicBezTo>
                      <a:cubicBezTo>
                        <a:pt x="131" y="1440"/>
                        <a:pt x="140" y="1451"/>
                        <a:pt x="151" y="1471"/>
                      </a:cubicBezTo>
                      <a:cubicBezTo>
                        <a:pt x="220" y="1511"/>
                        <a:pt x="291" y="1560"/>
                        <a:pt x="351" y="1630"/>
                      </a:cubicBezTo>
                      <a:cubicBezTo>
                        <a:pt x="440" y="1730"/>
                        <a:pt x="491" y="1830"/>
                        <a:pt x="511" y="1940"/>
                      </a:cubicBezTo>
                      <a:cubicBezTo>
                        <a:pt x="2390" y="1770"/>
                        <a:pt x="4269" y="1580"/>
                        <a:pt x="6148" y="1451"/>
                      </a:cubicBezTo>
                      <a:cubicBezTo>
                        <a:pt x="8867" y="1220"/>
                        <a:pt x="11586" y="991"/>
                        <a:pt x="14294" y="701"/>
                      </a:cubicBezTo>
                      <a:cubicBezTo>
                        <a:pt x="14594" y="491"/>
                        <a:pt x="14864" y="261"/>
                        <a:pt x="1510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24"/>
                <p:cNvSpPr/>
                <p:nvPr/>
              </p:nvSpPr>
              <p:spPr>
                <a:xfrm>
                  <a:off x="8450777" y="2232626"/>
                  <a:ext cx="508535" cy="76051"/>
                </a:xfrm>
                <a:custGeom>
                  <a:rect b="b" l="l" r="r" t="t"/>
                  <a:pathLst>
                    <a:path extrusionOk="0" h="1510" w="10097">
                      <a:moveTo>
                        <a:pt x="10096" y="1"/>
                      </a:moveTo>
                      <a:lnTo>
                        <a:pt x="8477" y="90"/>
                      </a:lnTo>
                      <a:cubicBezTo>
                        <a:pt x="5858" y="241"/>
                        <a:pt x="3249" y="540"/>
                        <a:pt x="650" y="840"/>
                      </a:cubicBezTo>
                      <a:cubicBezTo>
                        <a:pt x="490" y="1040"/>
                        <a:pt x="301" y="1210"/>
                        <a:pt x="121" y="1390"/>
                      </a:cubicBezTo>
                      <a:lnTo>
                        <a:pt x="1" y="1510"/>
                      </a:lnTo>
                      <a:cubicBezTo>
                        <a:pt x="1210" y="1380"/>
                        <a:pt x="2420" y="1240"/>
                        <a:pt x="3619" y="1080"/>
                      </a:cubicBezTo>
                      <a:cubicBezTo>
                        <a:pt x="5528" y="790"/>
                        <a:pt x="7427" y="450"/>
                        <a:pt x="9326" y="141"/>
                      </a:cubicBezTo>
                      <a:cubicBezTo>
                        <a:pt x="9576" y="90"/>
                        <a:pt x="9836" y="50"/>
                        <a:pt x="10096"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24"/>
                <p:cNvSpPr/>
                <p:nvPr/>
              </p:nvSpPr>
              <p:spPr>
                <a:xfrm>
                  <a:off x="8450274" y="1715126"/>
                  <a:ext cx="265826" cy="82095"/>
                </a:xfrm>
                <a:custGeom>
                  <a:rect b="b" l="l" r="r" t="t"/>
                  <a:pathLst>
                    <a:path extrusionOk="0" h="1630" w="5278">
                      <a:moveTo>
                        <a:pt x="5078" y="0"/>
                      </a:moveTo>
                      <a:cubicBezTo>
                        <a:pt x="3359" y="480"/>
                        <a:pt x="1690" y="1090"/>
                        <a:pt x="0" y="1629"/>
                      </a:cubicBezTo>
                      <a:cubicBezTo>
                        <a:pt x="1780" y="1420"/>
                        <a:pt x="3549" y="1080"/>
                        <a:pt x="5278" y="600"/>
                      </a:cubicBezTo>
                      <a:lnTo>
                        <a:pt x="5248" y="540"/>
                      </a:lnTo>
                      <a:lnTo>
                        <a:pt x="5078" y="0"/>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24"/>
                <p:cNvSpPr/>
                <p:nvPr/>
              </p:nvSpPr>
              <p:spPr>
                <a:xfrm>
                  <a:off x="8775480" y="1645673"/>
                  <a:ext cx="208964" cy="81037"/>
                </a:xfrm>
                <a:custGeom>
                  <a:rect b="b" l="l" r="r" t="t"/>
                  <a:pathLst>
                    <a:path extrusionOk="0" h="1609" w="4149">
                      <a:moveTo>
                        <a:pt x="4149" y="0"/>
                      </a:moveTo>
                      <a:cubicBezTo>
                        <a:pt x="4059" y="30"/>
                        <a:pt x="3979" y="50"/>
                        <a:pt x="3889" y="80"/>
                      </a:cubicBezTo>
                      <a:cubicBezTo>
                        <a:pt x="2610" y="470"/>
                        <a:pt x="1300" y="729"/>
                        <a:pt x="0" y="1029"/>
                      </a:cubicBezTo>
                      <a:cubicBezTo>
                        <a:pt x="60" y="1229"/>
                        <a:pt x="71" y="1449"/>
                        <a:pt x="60" y="1609"/>
                      </a:cubicBezTo>
                      <a:cubicBezTo>
                        <a:pt x="1290" y="1220"/>
                        <a:pt x="2499" y="760"/>
                        <a:pt x="3679" y="220"/>
                      </a:cubicBezTo>
                      <a:cubicBezTo>
                        <a:pt x="3829" y="150"/>
                        <a:pt x="3989" y="80"/>
                        <a:pt x="414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9" name="Google Shape;11579;p24"/>
                <p:cNvGrpSpPr/>
                <p:nvPr/>
              </p:nvGrpSpPr>
              <p:grpSpPr>
                <a:xfrm>
                  <a:off x="60891" y="2898651"/>
                  <a:ext cx="9022219" cy="2104297"/>
                  <a:chOff x="60891" y="2898651"/>
                  <a:chExt cx="9022219" cy="2104297"/>
                </a:xfrm>
              </p:grpSpPr>
              <p:sp>
                <p:nvSpPr>
                  <p:cNvPr id="11580" name="Google Shape;11580;p24"/>
                  <p:cNvSpPr/>
                  <p:nvPr/>
                </p:nvSpPr>
                <p:spPr>
                  <a:xfrm>
                    <a:off x="1129634" y="3857649"/>
                    <a:ext cx="658522" cy="387156"/>
                  </a:xfrm>
                  <a:custGeom>
                    <a:rect b="b" l="l" r="r" t="t"/>
                    <a:pathLst>
                      <a:path extrusionOk="0" h="7687" w="13075">
                        <a:moveTo>
                          <a:pt x="13074" y="1"/>
                        </a:moveTo>
                        <a:lnTo>
                          <a:pt x="13074" y="1"/>
                        </a:lnTo>
                        <a:cubicBezTo>
                          <a:pt x="10416" y="1280"/>
                          <a:pt x="7847" y="2739"/>
                          <a:pt x="5308" y="4228"/>
                        </a:cubicBezTo>
                        <a:cubicBezTo>
                          <a:pt x="3499" y="5218"/>
                          <a:pt x="1740" y="6287"/>
                          <a:pt x="1" y="7387"/>
                        </a:cubicBezTo>
                        <a:cubicBezTo>
                          <a:pt x="51" y="7487"/>
                          <a:pt x="100" y="7587"/>
                          <a:pt x="160" y="7687"/>
                        </a:cubicBezTo>
                        <a:cubicBezTo>
                          <a:pt x="1110" y="7217"/>
                          <a:pt x="2040" y="6737"/>
                          <a:pt x="2970" y="6247"/>
                        </a:cubicBezTo>
                        <a:cubicBezTo>
                          <a:pt x="6437" y="4328"/>
                          <a:pt x="9776" y="2200"/>
                          <a:pt x="1307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24"/>
                  <p:cNvSpPr/>
                  <p:nvPr/>
                </p:nvSpPr>
                <p:spPr>
                  <a:xfrm>
                    <a:off x="3421691" y="3502728"/>
                    <a:ext cx="352454" cy="446083"/>
                  </a:xfrm>
                  <a:custGeom>
                    <a:rect b="b" l="l" r="r" t="t"/>
                    <a:pathLst>
                      <a:path extrusionOk="0" h="8857" w="6998">
                        <a:moveTo>
                          <a:pt x="6997" y="0"/>
                        </a:moveTo>
                        <a:lnTo>
                          <a:pt x="6997" y="0"/>
                        </a:lnTo>
                        <a:cubicBezTo>
                          <a:pt x="5858" y="1190"/>
                          <a:pt x="4698" y="2370"/>
                          <a:pt x="3668" y="3649"/>
                        </a:cubicBezTo>
                        <a:cubicBezTo>
                          <a:pt x="2359" y="5268"/>
                          <a:pt x="1200" y="7008"/>
                          <a:pt x="61" y="8756"/>
                        </a:cubicBezTo>
                        <a:cubicBezTo>
                          <a:pt x="41" y="8787"/>
                          <a:pt x="21" y="8827"/>
                          <a:pt x="1" y="8856"/>
                        </a:cubicBezTo>
                        <a:cubicBezTo>
                          <a:pt x="130" y="8707"/>
                          <a:pt x="270" y="8547"/>
                          <a:pt x="410" y="8397"/>
                        </a:cubicBezTo>
                        <a:lnTo>
                          <a:pt x="2089" y="6448"/>
                        </a:lnTo>
                        <a:cubicBezTo>
                          <a:pt x="3959" y="4249"/>
                          <a:pt x="5338" y="2459"/>
                          <a:pt x="699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24"/>
                  <p:cNvSpPr/>
                  <p:nvPr/>
                </p:nvSpPr>
                <p:spPr>
                  <a:xfrm>
                    <a:off x="2849797" y="3997613"/>
                    <a:ext cx="527674" cy="671617"/>
                  </a:xfrm>
                  <a:custGeom>
                    <a:rect b="b" l="l" r="r" t="t"/>
                    <a:pathLst>
                      <a:path extrusionOk="0" h="13335" w="10477">
                        <a:moveTo>
                          <a:pt x="10476" y="0"/>
                        </a:moveTo>
                        <a:cubicBezTo>
                          <a:pt x="7887" y="2979"/>
                          <a:pt x="5368" y="6017"/>
                          <a:pt x="3000" y="9166"/>
                        </a:cubicBezTo>
                        <a:cubicBezTo>
                          <a:pt x="2030" y="10495"/>
                          <a:pt x="1190" y="11695"/>
                          <a:pt x="230" y="13024"/>
                        </a:cubicBezTo>
                        <a:cubicBezTo>
                          <a:pt x="150" y="13124"/>
                          <a:pt x="81" y="13234"/>
                          <a:pt x="1" y="13334"/>
                        </a:cubicBezTo>
                        <a:cubicBezTo>
                          <a:pt x="190" y="13134"/>
                          <a:pt x="370" y="12934"/>
                          <a:pt x="561" y="12734"/>
                        </a:cubicBezTo>
                        <a:cubicBezTo>
                          <a:pt x="1760" y="11375"/>
                          <a:pt x="2940" y="10156"/>
                          <a:pt x="4129" y="8736"/>
                        </a:cubicBezTo>
                        <a:cubicBezTo>
                          <a:pt x="6438" y="5967"/>
                          <a:pt x="8567" y="3059"/>
                          <a:pt x="10476"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24"/>
                  <p:cNvSpPr/>
                  <p:nvPr/>
                </p:nvSpPr>
                <p:spPr>
                  <a:xfrm>
                    <a:off x="4083183" y="3759488"/>
                    <a:ext cx="203424" cy="616216"/>
                  </a:xfrm>
                  <a:custGeom>
                    <a:rect b="b" l="l" r="r" t="t"/>
                    <a:pathLst>
                      <a:path extrusionOk="0" h="12235" w="4039">
                        <a:moveTo>
                          <a:pt x="4039" y="0"/>
                        </a:moveTo>
                        <a:lnTo>
                          <a:pt x="4039" y="0"/>
                        </a:lnTo>
                        <a:cubicBezTo>
                          <a:pt x="3119" y="1950"/>
                          <a:pt x="2249" y="3929"/>
                          <a:pt x="1560" y="5977"/>
                        </a:cubicBezTo>
                        <a:cubicBezTo>
                          <a:pt x="1000" y="7727"/>
                          <a:pt x="600" y="9526"/>
                          <a:pt x="200" y="11325"/>
                        </a:cubicBezTo>
                        <a:cubicBezTo>
                          <a:pt x="140" y="11625"/>
                          <a:pt x="70" y="11935"/>
                          <a:pt x="0" y="12234"/>
                        </a:cubicBezTo>
                        <a:lnTo>
                          <a:pt x="120" y="11935"/>
                        </a:lnTo>
                        <a:cubicBezTo>
                          <a:pt x="870" y="10086"/>
                          <a:pt x="1520" y="8196"/>
                          <a:pt x="2129" y="6288"/>
                        </a:cubicBezTo>
                        <a:cubicBezTo>
                          <a:pt x="2809" y="4209"/>
                          <a:pt x="3459" y="2110"/>
                          <a:pt x="403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24"/>
                  <p:cNvSpPr/>
                  <p:nvPr/>
                </p:nvSpPr>
                <p:spPr>
                  <a:xfrm>
                    <a:off x="3361757" y="3771072"/>
                    <a:ext cx="569930" cy="1207702"/>
                  </a:xfrm>
                  <a:custGeom>
                    <a:rect b="b" l="l" r="r" t="t"/>
                    <a:pathLst>
                      <a:path extrusionOk="0" h="23979" w="11316">
                        <a:moveTo>
                          <a:pt x="11315" y="0"/>
                        </a:moveTo>
                        <a:lnTo>
                          <a:pt x="11315" y="0"/>
                        </a:lnTo>
                        <a:cubicBezTo>
                          <a:pt x="8937" y="3788"/>
                          <a:pt x="7088" y="7866"/>
                          <a:pt x="5218" y="11924"/>
                        </a:cubicBezTo>
                        <a:cubicBezTo>
                          <a:pt x="4289" y="13954"/>
                          <a:pt x="3359" y="15993"/>
                          <a:pt x="2440" y="18032"/>
                        </a:cubicBezTo>
                        <a:cubicBezTo>
                          <a:pt x="1780" y="19571"/>
                          <a:pt x="1120" y="21200"/>
                          <a:pt x="431" y="22910"/>
                        </a:cubicBezTo>
                        <a:cubicBezTo>
                          <a:pt x="291" y="23270"/>
                          <a:pt x="141" y="23629"/>
                          <a:pt x="1" y="23979"/>
                        </a:cubicBezTo>
                        <a:cubicBezTo>
                          <a:pt x="101" y="23799"/>
                          <a:pt x="201" y="23609"/>
                          <a:pt x="301" y="23429"/>
                        </a:cubicBezTo>
                        <a:cubicBezTo>
                          <a:pt x="2500" y="19451"/>
                          <a:pt x="4449" y="15343"/>
                          <a:pt x="6308" y="11195"/>
                        </a:cubicBezTo>
                        <a:cubicBezTo>
                          <a:pt x="7208" y="9226"/>
                          <a:pt x="8137" y="7277"/>
                          <a:pt x="9017" y="5298"/>
                        </a:cubicBezTo>
                        <a:cubicBezTo>
                          <a:pt x="9787" y="3539"/>
                          <a:pt x="10536" y="1760"/>
                          <a:pt x="11315"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24"/>
                  <p:cNvSpPr/>
                  <p:nvPr/>
                </p:nvSpPr>
                <p:spPr>
                  <a:xfrm>
                    <a:off x="1817317" y="3523881"/>
                    <a:ext cx="1435302" cy="1202716"/>
                  </a:xfrm>
                  <a:custGeom>
                    <a:rect b="b" l="l" r="r" t="t"/>
                    <a:pathLst>
                      <a:path extrusionOk="0" h="23880" w="28498">
                        <a:moveTo>
                          <a:pt x="28107" y="0"/>
                        </a:moveTo>
                        <a:cubicBezTo>
                          <a:pt x="27407" y="530"/>
                          <a:pt x="26718" y="1090"/>
                          <a:pt x="26048" y="1640"/>
                        </a:cubicBezTo>
                        <a:cubicBezTo>
                          <a:pt x="23749" y="3559"/>
                          <a:pt x="21550" y="5578"/>
                          <a:pt x="19202" y="7417"/>
                        </a:cubicBezTo>
                        <a:cubicBezTo>
                          <a:pt x="15913" y="10046"/>
                          <a:pt x="12605" y="12654"/>
                          <a:pt x="9346" y="15324"/>
                        </a:cubicBezTo>
                        <a:cubicBezTo>
                          <a:pt x="7907" y="16523"/>
                          <a:pt x="6467" y="17712"/>
                          <a:pt x="5058" y="18951"/>
                        </a:cubicBezTo>
                        <a:cubicBezTo>
                          <a:pt x="4049" y="19851"/>
                          <a:pt x="3079" y="20801"/>
                          <a:pt x="2110" y="21761"/>
                        </a:cubicBezTo>
                        <a:cubicBezTo>
                          <a:pt x="1399" y="22460"/>
                          <a:pt x="700" y="23169"/>
                          <a:pt x="0" y="23880"/>
                        </a:cubicBezTo>
                        <a:cubicBezTo>
                          <a:pt x="430" y="23529"/>
                          <a:pt x="870" y="23180"/>
                          <a:pt x="1300" y="22830"/>
                        </a:cubicBezTo>
                        <a:cubicBezTo>
                          <a:pt x="5188" y="19641"/>
                          <a:pt x="8976" y="16333"/>
                          <a:pt x="12964" y="13274"/>
                        </a:cubicBezTo>
                        <a:cubicBezTo>
                          <a:pt x="15233" y="11525"/>
                          <a:pt x="17692" y="9626"/>
                          <a:pt x="20191" y="7557"/>
                        </a:cubicBezTo>
                        <a:cubicBezTo>
                          <a:pt x="22370" y="5788"/>
                          <a:pt x="24479" y="3949"/>
                          <a:pt x="26638" y="2159"/>
                        </a:cubicBezTo>
                        <a:cubicBezTo>
                          <a:pt x="27278" y="1630"/>
                          <a:pt x="27887" y="1080"/>
                          <a:pt x="28497" y="530"/>
                        </a:cubicBezTo>
                        <a:cubicBezTo>
                          <a:pt x="28417" y="430"/>
                          <a:pt x="28337" y="320"/>
                          <a:pt x="28257" y="211"/>
                        </a:cubicBezTo>
                        <a:lnTo>
                          <a:pt x="28107" y="0"/>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24"/>
                  <p:cNvSpPr/>
                  <p:nvPr/>
                </p:nvSpPr>
                <p:spPr>
                  <a:xfrm>
                    <a:off x="1779039" y="3551078"/>
                    <a:ext cx="996320" cy="719414"/>
                  </a:xfrm>
                  <a:custGeom>
                    <a:rect b="b" l="l" r="r" t="t"/>
                    <a:pathLst>
                      <a:path extrusionOk="0" h="14284" w="19782">
                        <a:moveTo>
                          <a:pt x="19782" y="0"/>
                        </a:moveTo>
                        <a:lnTo>
                          <a:pt x="19782" y="0"/>
                        </a:lnTo>
                        <a:cubicBezTo>
                          <a:pt x="18102" y="1010"/>
                          <a:pt x="16403" y="1999"/>
                          <a:pt x="14764" y="3089"/>
                        </a:cubicBezTo>
                        <a:cubicBezTo>
                          <a:pt x="13094" y="4208"/>
                          <a:pt x="11495" y="5428"/>
                          <a:pt x="9866" y="6597"/>
                        </a:cubicBezTo>
                        <a:cubicBezTo>
                          <a:pt x="8157" y="7856"/>
                          <a:pt x="6417" y="9076"/>
                          <a:pt x="4738" y="10366"/>
                        </a:cubicBezTo>
                        <a:cubicBezTo>
                          <a:pt x="3269" y="11505"/>
                          <a:pt x="1840" y="12714"/>
                          <a:pt x="420" y="13924"/>
                        </a:cubicBezTo>
                        <a:lnTo>
                          <a:pt x="0" y="14284"/>
                        </a:lnTo>
                        <a:cubicBezTo>
                          <a:pt x="160" y="14184"/>
                          <a:pt x="320" y="14073"/>
                          <a:pt x="480" y="13973"/>
                        </a:cubicBezTo>
                        <a:cubicBezTo>
                          <a:pt x="2040" y="12944"/>
                          <a:pt x="3619" y="11925"/>
                          <a:pt x="5148" y="10845"/>
                        </a:cubicBezTo>
                        <a:cubicBezTo>
                          <a:pt x="7037" y="9496"/>
                          <a:pt x="8896" y="8116"/>
                          <a:pt x="10775" y="6757"/>
                        </a:cubicBezTo>
                        <a:cubicBezTo>
                          <a:pt x="13804" y="4548"/>
                          <a:pt x="16873" y="2379"/>
                          <a:pt x="19782"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24"/>
                  <p:cNvSpPr/>
                  <p:nvPr/>
                </p:nvSpPr>
                <p:spPr>
                  <a:xfrm>
                    <a:off x="1438271" y="4367594"/>
                    <a:ext cx="205892" cy="165701"/>
                  </a:xfrm>
                  <a:custGeom>
                    <a:rect b="b" l="l" r="r" t="t"/>
                    <a:pathLst>
                      <a:path extrusionOk="0" h="3290" w="4088">
                        <a:moveTo>
                          <a:pt x="4088" y="0"/>
                        </a:moveTo>
                        <a:lnTo>
                          <a:pt x="4088" y="0"/>
                        </a:lnTo>
                        <a:cubicBezTo>
                          <a:pt x="3288" y="500"/>
                          <a:pt x="2519" y="1040"/>
                          <a:pt x="1779" y="1630"/>
                        </a:cubicBezTo>
                        <a:cubicBezTo>
                          <a:pt x="1159" y="2150"/>
                          <a:pt x="580" y="2710"/>
                          <a:pt x="0" y="3289"/>
                        </a:cubicBezTo>
                        <a:cubicBezTo>
                          <a:pt x="709" y="2810"/>
                          <a:pt x="1429" y="2339"/>
                          <a:pt x="2109" y="1820"/>
                        </a:cubicBezTo>
                        <a:cubicBezTo>
                          <a:pt x="2808" y="1260"/>
                          <a:pt x="3458" y="640"/>
                          <a:pt x="408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24"/>
                  <p:cNvSpPr/>
                  <p:nvPr/>
                </p:nvSpPr>
                <p:spPr>
                  <a:xfrm>
                    <a:off x="3100010" y="3593888"/>
                    <a:ext cx="342331" cy="371039"/>
                  </a:xfrm>
                  <a:custGeom>
                    <a:rect b="b" l="l" r="r" t="t"/>
                    <a:pathLst>
                      <a:path extrusionOk="0" h="7367" w="6797">
                        <a:moveTo>
                          <a:pt x="6408" y="0"/>
                        </a:moveTo>
                        <a:cubicBezTo>
                          <a:pt x="5837" y="589"/>
                          <a:pt x="5258" y="1179"/>
                          <a:pt x="4698" y="1769"/>
                        </a:cubicBezTo>
                        <a:cubicBezTo>
                          <a:pt x="3009" y="3528"/>
                          <a:pt x="1499" y="5457"/>
                          <a:pt x="0" y="7366"/>
                        </a:cubicBezTo>
                        <a:cubicBezTo>
                          <a:pt x="2329" y="5138"/>
                          <a:pt x="4618" y="2879"/>
                          <a:pt x="6797" y="509"/>
                        </a:cubicBezTo>
                        <a:cubicBezTo>
                          <a:pt x="6697" y="469"/>
                          <a:pt x="6617" y="400"/>
                          <a:pt x="6557" y="300"/>
                        </a:cubicBezTo>
                        <a:cubicBezTo>
                          <a:pt x="6497" y="210"/>
                          <a:pt x="6448" y="110"/>
                          <a:pt x="640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24"/>
                  <p:cNvSpPr/>
                  <p:nvPr/>
                </p:nvSpPr>
                <p:spPr>
                  <a:xfrm>
                    <a:off x="2312656" y="4020781"/>
                    <a:ext cx="722486" cy="819590"/>
                  </a:xfrm>
                  <a:custGeom>
                    <a:rect b="b" l="l" r="r" t="t"/>
                    <a:pathLst>
                      <a:path extrusionOk="0" h="16273" w="14345">
                        <a:moveTo>
                          <a:pt x="14344" y="0"/>
                        </a:moveTo>
                        <a:cubicBezTo>
                          <a:pt x="11346" y="2879"/>
                          <a:pt x="8517" y="5947"/>
                          <a:pt x="5838" y="9125"/>
                        </a:cubicBezTo>
                        <a:cubicBezTo>
                          <a:pt x="3949" y="11344"/>
                          <a:pt x="2159" y="13643"/>
                          <a:pt x="311" y="15902"/>
                        </a:cubicBezTo>
                        <a:cubicBezTo>
                          <a:pt x="211" y="16022"/>
                          <a:pt x="100" y="16153"/>
                          <a:pt x="1" y="16272"/>
                        </a:cubicBezTo>
                        <a:cubicBezTo>
                          <a:pt x="120" y="16162"/>
                          <a:pt x="251" y="16042"/>
                          <a:pt x="371" y="15933"/>
                        </a:cubicBezTo>
                        <a:cubicBezTo>
                          <a:pt x="1580" y="14783"/>
                          <a:pt x="2790" y="13643"/>
                          <a:pt x="3909" y="12404"/>
                        </a:cubicBezTo>
                        <a:cubicBezTo>
                          <a:pt x="5098" y="11075"/>
                          <a:pt x="6218" y="9676"/>
                          <a:pt x="7397" y="8326"/>
                        </a:cubicBezTo>
                        <a:cubicBezTo>
                          <a:pt x="8487" y="7057"/>
                          <a:pt x="9646" y="5847"/>
                          <a:pt x="10726" y="4558"/>
                        </a:cubicBezTo>
                        <a:cubicBezTo>
                          <a:pt x="11975" y="3079"/>
                          <a:pt x="13174" y="1549"/>
                          <a:pt x="14344"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24"/>
                  <p:cNvSpPr/>
                  <p:nvPr/>
                </p:nvSpPr>
                <p:spPr>
                  <a:xfrm>
                    <a:off x="3457954" y="3756466"/>
                    <a:ext cx="303600" cy="463711"/>
                  </a:xfrm>
                  <a:custGeom>
                    <a:rect b="b" l="l" r="r" t="t"/>
                    <a:pathLst>
                      <a:path extrusionOk="0" h="9207" w="6028">
                        <a:moveTo>
                          <a:pt x="6027" y="0"/>
                        </a:moveTo>
                        <a:cubicBezTo>
                          <a:pt x="5527" y="500"/>
                          <a:pt x="5107" y="1070"/>
                          <a:pt x="4668" y="1630"/>
                        </a:cubicBezTo>
                        <a:cubicBezTo>
                          <a:pt x="3918" y="2569"/>
                          <a:pt x="3199" y="3529"/>
                          <a:pt x="2549" y="4538"/>
                        </a:cubicBezTo>
                        <a:cubicBezTo>
                          <a:pt x="1600" y="6037"/>
                          <a:pt x="809" y="7627"/>
                          <a:pt x="0" y="9206"/>
                        </a:cubicBezTo>
                        <a:cubicBezTo>
                          <a:pt x="849" y="8156"/>
                          <a:pt x="2429" y="5957"/>
                          <a:pt x="3399" y="4438"/>
                        </a:cubicBezTo>
                        <a:cubicBezTo>
                          <a:pt x="3978" y="3509"/>
                          <a:pt x="4538" y="2559"/>
                          <a:pt x="5078" y="1599"/>
                        </a:cubicBezTo>
                        <a:cubicBezTo>
                          <a:pt x="5387" y="1070"/>
                          <a:pt x="5658" y="510"/>
                          <a:pt x="602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24"/>
                  <p:cNvSpPr/>
                  <p:nvPr/>
                </p:nvSpPr>
                <p:spPr>
                  <a:xfrm>
                    <a:off x="2981703" y="4281017"/>
                    <a:ext cx="439032" cy="721932"/>
                  </a:xfrm>
                  <a:custGeom>
                    <a:rect b="b" l="l" r="r" t="t"/>
                    <a:pathLst>
                      <a:path extrusionOk="0" h="14334" w="8717">
                        <a:moveTo>
                          <a:pt x="8717" y="0"/>
                        </a:moveTo>
                        <a:lnTo>
                          <a:pt x="8717" y="0"/>
                        </a:lnTo>
                        <a:cubicBezTo>
                          <a:pt x="5258" y="4258"/>
                          <a:pt x="2520" y="9036"/>
                          <a:pt x="170" y="13974"/>
                        </a:cubicBezTo>
                        <a:cubicBezTo>
                          <a:pt x="110" y="14094"/>
                          <a:pt x="50" y="14214"/>
                          <a:pt x="1" y="14334"/>
                        </a:cubicBezTo>
                        <a:cubicBezTo>
                          <a:pt x="70" y="14214"/>
                          <a:pt x="150" y="14104"/>
                          <a:pt x="221" y="13994"/>
                        </a:cubicBezTo>
                        <a:cubicBezTo>
                          <a:pt x="1280" y="12385"/>
                          <a:pt x="2369" y="10795"/>
                          <a:pt x="3399" y="9176"/>
                        </a:cubicBezTo>
                        <a:cubicBezTo>
                          <a:pt x="5238" y="6157"/>
                          <a:pt x="6977" y="3079"/>
                          <a:pt x="871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24"/>
                  <p:cNvSpPr/>
                  <p:nvPr/>
                </p:nvSpPr>
                <p:spPr>
                  <a:xfrm>
                    <a:off x="3916073" y="3730780"/>
                    <a:ext cx="200402" cy="501938"/>
                  </a:xfrm>
                  <a:custGeom>
                    <a:rect b="b" l="l" r="r" t="t"/>
                    <a:pathLst>
                      <a:path extrusionOk="0" h="9966" w="3979">
                        <a:moveTo>
                          <a:pt x="3978" y="1"/>
                        </a:moveTo>
                        <a:lnTo>
                          <a:pt x="3978" y="1"/>
                        </a:lnTo>
                        <a:cubicBezTo>
                          <a:pt x="3119" y="1540"/>
                          <a:pt x="2359" y="3139"/>
                          <a:pt x="1699" y="4779"/>
                        </a:cubicBezTo>
                        <a:cubicBezTo>
                          <a:pt x="1060" y="6438"/>
                          <a:pt x="560" y="8157"/>
                          <a:pt x="40" y="9856"/>
                        </a:cubicBezTo>
                        <a:cubicBezTo>
                          <a:pt x="20" y="9896"/>
                          <a:pt x="10" y="9936"/>
                          <a:pt x="0" y="9966"/>
                        </a:cubicBezTo>
                        <a:cubicBezTo>
                          <a:pt x="20" y="9936"/>
                          <a:pt x="40" y="9896"/>
                          <a:pt x="50" y="9866"/>
                        </a:cubicBezTo>
                        <a:cubicBezTo>
                          <a:pt x="190" y="9586"/>
                          <a:pt x="320" y="9316"/>
                          <a:pt x="449" y="9046"/>
                        </a:cubicBezTo>
                        <a:cubicBezTo>
                          <a:pt x="929" y="8107"/>
                          <a:pt x="1389" y="7157"/>
                          <a:pt x="1789" y="6178"/>
                        </a:cubicBezTo>
                        <a:cubicBezTo>
                          <a:pt x="2628" y="4159"/>
                          <a:pt x="3318" y="2080"/>
                          <a:pt x="397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24"/>
                  <p:cNvSpPr/>
                  <p:nvPr/>
                </p:nvSpPr>
                <p:spPr>
                  <a:xfrm>
                    <a:off x="891207" y="4736618"/>
                    <a:ext cx="258121" cy="187559"/>
                  </a:xfrm>
                  <a:custGeom>
                    <a:rect b="b" l="l" r="r" t="t"/>
                    <a:pathLst>
                      <a:path extrusionOk="0" h="3724" w="5125">
                        <a:moveTo>
                          <a:pt x="4725" y="0"/>
                        </a:moveTo>
                        <a:cubicBezTo>
                          <a:pt x="4665" y="40"/>
                          <a:pt x="4605" y="80"/>
                          <a:pt x="4555" y="120"/>
                        </a:cubicBezTo>
                        <a:cubicBezTo>
                          <a:pt x="2975" y="1169"/>
                          <a:pt x="1516" y="2399"/>
                          <a:pt x="87" y="3648"/>
                        </a:cubicBezTo>
                        <a:cubicBezTo>
                          <a:pt x="80" y="3663"/>
                          <a:pt x="1" y="3723"/>
                          <a:pt x="4" y="3723"/>
                        </a:cubicBezTo>
                        <a:cubicBezTo>
                          <a:pt x="6" y="3723"/>
                          <a:pt x="20" y="3714"/>
                          <a:pt x="57" y="3688"/>
                        </a:cubicBezTo>
                        <a:cubicBezTo>
                          <a:pt x="327" y="3528"/>
                          <a:pt x="596" y="3368"/>
                          <a:pt x="867" y="3199"/>
                        </a:cubicBezTo>
                        <a:cubicBezTo>
                          <a:pt x="2006" y="2509"/>
                          <a:pt x="3126" y="1780"/>
                          <a:pt x="4225" y="1020"/>
                        </a:cubicBezTo>
                        <a:cubicBezTo>
                          <a:pt x="4525" y="810"/>
                          <a:pt x="4825" y="590"/>
                          <a:pt x="5125" y="370"/>
                        </a:cubicBezTo>
                        <a:cubicBezTo>
                          <a:pt x="4985" y="250"/>
                          <a:pt x="4854" y="130"/>
                          <a:pt x="4725"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24"/>
                  <p:cNvSpPr/>
                  <p:nvPr/>
                </p:nvSpPr>
                <p:spPr>
                  <a:xfrm>
                    <a:off x="2661130" y="4726545"/>
                    <a:ext cx="141878" cy="197431"/>
                  </a:xfrm>
                  <a:custGeom>
                    <a:rect b="b" l="l" r="r" t="t"/>
                    <a:pathLst>
                      <a:path extrusionOk="0" h="3920" w="2817">
                        <a:moveTo>
                          <a:pt x="2817" y="1"/>
                        </a:moveTo>
                        <a:cubicBezTo>
                          <a:pt x="2097" y="830"/>
                          <a:pt x="1408" y="1700"/>
                          <a:pt x="808" y="2629"/>
                        </a:cubicBezTo>
                        <a:cubicBezTo>
                          <a:pt x="548" y="3019"/>
                          <a:pt x="298" y="3419"/>
                          <a:pt x="58" y="3828"/>
                        </a:cubicBezTo>
                        <a:cubicBezTo>
                          <a:pt x="44" y="3856"/>
                          <a:pt x="0" y="3919"/>
                          <a:pt x="7" y="3919"/>
                        </a:cubicBezTo>
                        <a:cubicBezTo>
                          <a:pt x="10" y="3919"/>
                          <a:pt x="22" y="3908"/>
                          <a:pt x="49" y="3879"/>
                        </a:cubicBezTo>
                        <a:cubicBezTo>
                          <a:pt x="1178" y="2759"/>
                          <a:pt x="2108" y="1429"/>
                          <a:pt x="281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24"/>
                  <p:cNvSpPr/>
                  <p:nvPr/>
                </p:nvSpPr>
                <p:spPr>
                  <a:xfrm>
                    <a:off x="3662334" y="4342412"/>
                    <a:ext cx="209468" cy="578492"/>
                  </a:xfrm>
                  <a:custGeom>
                    <a:rect b="b" l="l" r="r" t="t"/>
                    <a:pathLst>
                      <a:path extrusionOk="0" h="11486" w="4159">
                        <a:moveTo>
                          <a:pt x="4158" y="1"/>
                        </a:moveTo>
                        <a:lnTo>
                          <a:pt x="4158" y="1"/>
                        </a:lnTo>
                        <a:cubicBezTo>
                          <a:pt x="3199" y="1870"/>
                          <a:pt x="2239" y="3739"/>
                          <a:pt x="1509" y="5708"/>
                        </a:cubicBezTo>
                        <a:cubicBezTo>
                          <a:pt x="870" y="7497"/>
                          <a:pt x="460" y="9347"/>
                          <a:pt x="70" y="11195"/>
                        </a:cubicBezTo>
                        <a:cubicBezTo>
                          <a:pt x="50" y="11295"/>
                          <a:pt x="20" y="11395"/>
                          <a:pt x="0" y="11486"/>
                        </a:cubicBezTo>
                        <a:cubicBezTo>
                          <a:pt x="70" y="11306"/>
                          <a:pt x="140" y="11126"/>
                          <a:pt x="220" y="10946"/>
                        </a:cubicBezTo>
                        <a:cubicBezTo>
                          <a:pt x="900" y="9276"/>
                          <a:pt x="1509" y="7568"/>
                          <a:pt x="2129" y="5868"/>
                        </a:cubicBezTo>
                        <a:cubicBezTo>
                          <a:pt x="2829" y="3919"/>
                          <a:pt x="3539" y="1970"/>
                          <a:pt x="415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24"/>
                  <p:cNvSpPr/>
                  <p:nvPr/>
                </p:nvSpPr>
                <p:spPr>
                  <a:xfrm>
                    <a:off x="3945234" y="4465755"/>
                    <a:ext cx="98715" cy="392545"/>
                  </a:xfrm>
                  <a:custGeom>
                    <a:rect b="b" l="l" r="r" t="t"/>
                    <a:pathLst>
                      <a:path extrusionOk="0" h="7794" w="1960">
                        <a:moveTo>
                          <a:pt x="1960" y="1"/>
                        </a:moveTo>
                        <a:lnTo>
                          <a:pt x="1960" y="1"/>
                        </a:lnTo>
                        <a:cubicBezTo>
                          <a:pt x="1490" y="1230"/>
                          <a:pt x="1020" y="2449"/>
                          <a:pt x="680" y="3729"/>
                        </a:cubicBezTo>
                        <a:cubicBezTo>
                          <a:pt x="350" y="5028"/>
                          <a:pt x="141" y="6368"/>
                          <a:pt x="10" y="7707"/>
                        </a:cubicBezTo>
                        <a:cubicBezTo>
                          <a:pt x="10" y="7735"/>
                          <a:pt x="0" y="7793"/>
                          <a:pt x="2" y="7793"/>
                        </a:cubicBezTo>
                        <a:cubicBezTo>
                          <a:pt x="2" y="7793"/>
                          <a:pt x="4" y="7784"/>
                          <a:pt x="10" y="7757"/>
                        </a:cubicBezTo>
                        <a:cubicBezTo>
                          <a:pt x="190" y="7287"/>
                          <a:pt x="361" y="6807"/>
                          <a:pt x="510" y="6328"/>
                        </a:cubicBezTo>
                        <a:cubicBezTo>
                          <a:pt x="1180" y="4269"/>
                          <a:pt x="1640" y="2140"/>
                          <a:pt x="196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24"/>
                  <p:cNvSpPr/>
                  <p:nvPr/>
                </p:nvSpPr>
                <p:spPr>
                  <a:xfrm>
                    <a:off x="60891" y="4402346"/>
                    <a:ext cx="746107" cy="449558"/>
                  </a:xfrm>
                  <a:custGeom>
                    <a:rect b="b" l="l" r="r" t="t"/>
                    <a:pathLst>
                      <a:path extrusionOk="0" h="8926" w="14814">
                        <a:moveTo>
                          <a:pt x="14594" y="1"/>
                        </a:moveTo>
                        <a:cubicBezTo>
                          <a:pt x="12595" y="1040"/>
                          <a:pt x="10656" y="2189"/>
                          <a:pt x="8726" y="3349"/>
                        </a:cubicBezTo>
                        <a:cubicBezTo>
                          <a:pt x="7367" y="4148"/>
                          <a:pt x="5978" y="4928"/>
                          <a:pt x="4639" y="5767"/>
                        </a:cubicBezTo>
                        <a:cubicBezTo>
                          <a:pt x="3169" y="6677"/>
                          <a:pt x="1750" y="7667"/>
                          <a:pt x="350" y="8676"/>
                        </a:cubicBezTo>
                        <a:cubicBezTo>
                          <a:pt x="230" y="8756"/>
                          <a:pt x="121" y="8846"/>
                          <a:pt x="1" y="8926"/>
                        </a:cubicBezTo>
                        <a:cubicBezTo>
                          <a:pt x="141" y="8856"/>
                          <a:pt x="270" y="8786"/>
                          <a:pt x="401" y="8706"/>
                        </a:cubicBezTo>
                        <a:cubicBezTo>
                          <a:pt x="1910" y="7877"/>
                          <a:pt x="3439" y="7087"/>
                          <a:pt x="4948" y="6258"/>
                        </a:cubicBezTo>
                        <a:cubicBezTo>
                          <a:pt x="6867" y="5188"/>
                          <a:pt x="8766" y="4079"/>
                          <a:pt x="10656" y="2949"/>
                        </a:cubicBezTo>
                        <a:cubicBezTo>
                          <a:pt x="12055" y="2069"/>
                          <a:pt x="13444" y="1150"/>
                          <a:pt x="14814" y="220"/>
                        </a:cubicBezTo>
                        <a:cubicBezTo>
                          <a:pt x="14734" y="150"/>
                          <a:pt x="14664" y="70"/>
                          <a:pt x="1459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24"/>
                  <p:cNvSpPr/>
                  <p:nvPr/>
                </p:nvSpPr>
                <p:spPr>
                  <a:xfrm>
                    <a:off x="680581" y="3779584"/>
                    <a:ext cx="362024" cy="167212"/>
                  </a:xfrm>
                  <a:custGeom>
                    <a:rect b="b" l="l" r="r" t="t"/>
                    <a:pathLst>
                      <a:path extrusionOk="0" h="3320" w="7188">
                        <a:moveTo>
                          <a:pt x="7188" y="1"/>
                        </a:moveTo>
                        <a:lnTo>
                          <a:pt x="7188" y="1"/>
                        </a:lnTo>
                        <a:cubicBezTo>
                          <a:pt x="7077" y="41"/>
                          <a:pt x="6968" y="91"/>
                          <a:pt x="6857" y="131"/>
                        </a:cubicBezTo>
                        <a:cubicBezTo>
                          <a:pt x="4798" y="980"/>
                          <a:pt x="2710" y="1750"/>
                          <a:pt x="651" y="2600"/>
                        </a:cubicBezTo>
                        <a:cubicBezTo>
                          <a:pt x="431" y="2690"/>
                          <a:pt x="221" y="2790"/>
                          <a:pt x="1" y="2880"/>
                        </a:cubicBezTo>
                        <a:cubicBezTo>
                          <a:pt x="191" y="3019"/>
                          <a:pt x="371" y="3170"/>
                          <a:pt x="551" y="3319"/>
                        </a:cubicBezTo>
                        <a:cubicBezTo>
                          <a:pt x="760" y="3230"/>
                          <a:pt x="980" y="3139"/>
                          <a:pt x="1200" y="3039"/>
                        </a:cubicBezTo>
                        <a:cubicBezTo>
                          <a:pt x="3150" y="2190"/>
                          <a:pt x="5029" y="1180"/>
                          <a:pt x="6897" y="161"/>
                        </a:cubicBezTo>
                        <a:cubicBezTo>
                          <a:pt x="6997" y="111"/>
                          <a:pt x="7097" y="51"/>
                          <a:pt x="718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24"/>
                  <p:cNvSpPr/>
                  <p:nvPr/>
                </p:nvSpPr>
                <p:spPr>
                  <a:xfrm>
                    <a:off x="1137189" y="3318997"/>
                    <a:ext cx="966605" cy="428455"/>
                  </a:xfrm>
                  <a:custGeom>
                    <a:rect b="b" l="l" r="r" t="t"/>
                    <a:pathLst>
                      <a:path extrusionOk="0" h="8507" w="19192">
                        <a:moveTo>
                          <a:pt x="19192" y="1"/>
                        </a:moveTo>
                        <a:lnTo>
                          <a:pt x="18712" y="181"/>
                        </a:lnTo>
                        <a:cubicBezTo>
                          <a:pt x="15323" y="1390"/>
                          <a:pt x="11985" y="2709"/>
                          <a:pt x="8706" y="4199"/>
                        </a:cubicBezTo>
                        <a:cubicBezTo>
                          <a:pt x="5728" y="5478"/>
                          <a:pt x="2840" y="6957"/>
                          <a:pt x="1" y="8506"/>
                        </a:cubicBezTo>
                        <a:cubicBezTo>
                          <a:pt x="3229" y="7347"/>
                          <a:pt x="6338" y="5907"/>
                          <a:pt x="9466" y="4508"/>
                        </a:cubicBezTo>
                        <a:cubicBezTo>
                          <a:pt x="11036" y="3819"/>
                          <a:pt x="12615" y="3169"/>
                          <a:pt x="14164" y="2449"/>
                        </a:cubicBezTo>
                        <a:cubicBezTo>
                          <a:pt x="15713" y="1749"/>
                          <a:pt x="17242" y="990"/>
                          <a:pt x="18762" y="220"/>
                        </a:cubicBezTo>
                        <a:cubicBezTo>
                          <a:pt x="18902" y="150"/>
                          <a:pt x="19052" y="81"/>
                          <a:pt x="19192"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24"/>
                  <p:cNvSpPr/>
                  <p:nvPr/>
                </p:nvSpPr>
                <p:spPr>
                  <a:xfrm>
                    <a:off x="2157582" y="3113609"/>
                    <a:ext cx="361520" cy="180256"/>
                  </a:xfrm>
                  <a:custGeom>
                    <a:rect b="b" l="l" r="r" t="t"/>
                    <a:pathLst>
                      <a:path extrusionOk="0" h="3579" w="7178">
                        <a:moveTo>
                          <a:pt x="6488" y="0"/>
                        </a:moveTo>
                        <a:cubicBezTo>
                          <a:pt x="4289" y="1140"/>
                          <a:pt x="2110" y="2299"/>
                          <a:pt x="1" y="3579"/>
                        </a:cubicBezTo>
                        <a:cubicBezTo>
                          <a:pt x="1691" y="2859"/>
                          <a:pt x="3390" y="2139"/>
                          <a:pt x="5049" y="1360"/>
                        </a:cubicBezTo>
                        <a:cubicBezTo>
                          <a:pt x="5769" y="1020"/>
                          <a:pt x="6478" y="670"/>
                          <a:pt x="7178" y="310"/>
                        </a:cubicBezTo>
                        <a:cubicBezTo>
                          <a:pt x="7068" y="300"/>
                          <a:pt x="6978" y="270"/>
                          <a:pt x="6888" y="230"/>
                        </a:cubicBezTo>
                        <a:cubicBezTo>
                          <a:pt x="6868" y="220"/>
                          <a:pt x="6848" y="220"/>
                          <a:pt x="6818" y="210"/>
                        </a:cubicBezTo>
                        <a:cubicBezTo>
                          <a:pt x="6688" y="180"/>
                          <a:pt x="6578" y="100"/>
                          <a:pt x="648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24"/>
                  <p:cNvSpPr/>
                  <p:nvPr/>
                </p:nvSpPr>
                <p:spPr>
                  <a:xfrm>
                    <a:off x="1410066" y="3007389"/>
                    <a:ext cx="1024474" cy="351397"/>
                  </a:xfrm>
                  <a:custGeom>
                    <a:rect b="b" l="l" r="r" t="t"/>
                    <a:pathLst>
                      <a:path extrusionOk="0" h="6977" w="20341">
                        <a:moveTo>
                          <a:pt x="20340" y="0"/>
                        </a:moveTo>
                        <a:lnTo>
                          <a:pt x="20340" y="0"/>
                        </a:lnTo>
                        <a:cubicBezTo>
                          <a:pt x="19311" y="140"/>
                          <a:pt x="18332" y="480"/>
                          <a:pt x="17332" y="760"/>
                        </a:cubicBezTo>
                        <a:cubicBezTo>
                          <a:pt x="15753" y="1220"/>
                          <a:pt x="14174" y="1679"/>
                          <a:pt x="12614" y="2209"/>
                        </a:cubicBezTo>
                        <a:cubicBezTo>
                          <a:pt x="8516" y="3589"/>
                          <a:pt x="4458" y="5128"/>
                          <a:pt x="460" y="6787"/>
                        </a:cubicBezTo>
                        <a:cubicBezTo>
                          <a:pt x="300" y="6847"/>
                          <a:pt x="150" y="6907"/>
                          <a:pt x="0" y="6977"/>
                        </a:cubicBezTo>
                        <a:cubicBezTo>
                          <a:pt x="160" y="6927"/>
                          <a:pt x="320" y="6887"/>
                          <a:pt x="480" y="6837"/>
                        </a:cubicBezTo>
                        <a:cubicBezTo>
                          <a:pt x="2339" y="6317"/>
                          <a:pt x="4198" y="5768"/>
                          <a:pt x="6037" y="5148"/>
                        </a:cubicBezTo>
                        <a:cubicBezTo>
                          <a:pt x="7966" y="4478"/>
                          <a:pt x="9865" y="3749"/>
                          <a:pt x="11804" y="3099"/>
                        </a:cubicBezTo>
                        <a:cubicBezTo>
                          <a:pt x="13454" y="2539"/>
                          <a:pt x="15103" y="1990"/>
                          <a:pt x="16732" y="1359"/>
                        </a:cubicBezTo>
                        <a:cubicBezTo>
                          <a:pt x="17941" y="920"/>
                          <a:pt x="19101" y="350"/>
                          <a:pt x="2034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24"/>
                  <p:cNvSpPr/>
                  <p:nvPr/>
                </p:nvSpPr>
                <p:spPr>
                  <a:xfrm>
                    <a:off x="395667" y="3412625"/>
                    <a:ext cx="876502" cy="344900"/>
                  </a:xfrm>
                  <a:custGeom>
                    <a:rect b="b" l="l" r="r" t="t"/>
                    <a:pathLst>
                      <a:path extrusionOk="0" h="6848" w="17403">
                        <a:moveTo>
                          <a:pt x="17403" y="1"/>
                        </a:moveTo>
                        <a:cubicBezTo>
                          <a:pt x="15853" y="580"/>
                          <a:pt x="14244" y="1020"/>
                          <a:pt x="12674" y="1570"/>
                        </a:cubicBezTo>
                        <a:cubicBezTo>
                          <a:pt x="8416" y="3079"/>
                          <a:pt x="4238" y="4728"/>
                          <a:pt x="200" y="6747"/>
                        </a:cubicBezTo>
                        <a:cubicBezTo>
                          <a:pt x="131" y="6787"/>
                          <a:pt x="71" y="6818"/>
                          <a:pt x="0" y="6847"/>
                        </a:cubicBezTo>
                        <a:cubicBezTo>
                          <a:pt x="280" y="6747"/>
                          <a:pt x="560" y="6658"/>
                          <a:pt x="840" y="6558"/>
                        </a:cubicBezTo>
                        <a:cubicBezTo>
                          <a:pt x="3799" y="5548"/>
                          <a:pt x="6728" y="4459"/>
                          <a:pt x="9646" y="3319"/>
                        </a:cubicBezTo>
                        <a:cubicBezTo>
                          <a:pt x="10995" y="2829"/>
                          <a:pt x="12315" y="2289"/>
                          <a:pt x="13644" y="1740"/>
                        </a:cubicBezTo>
                        <a:cubicBezTo>
                          <a:pt x="14913" y="1210"/>
                          <a:pt x="16193" y="670"/>
                          <a:pt x="17403"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24"/>
                  <p:cNvSpPr/>
                  <p:nvPr/>
                </p:nvSpPr>
                <p:spPr>
                  <a:xfrm>
                    <a:off x="6956652" y="3630101"/>
                    <a:ext cx="303550" cy="179853"/>
                  </a:xfrm>
                  <a:custGeom>
                    <a:rect b="b" l="l" r="r" t="t"/>
                    <a:pathLst>
                      <a:path extrusionOk="0" h="3571" w="6027">
                        <a:moveTo>
                          <a:pt x="1" y="1"/>
                        </a:moveTo>
                        <a:lnTo>
                          <a:pt x="1" y="1"/>
                        </a:lnTo>
                        <a:cubicBezTo>
                          <a:pt x="201" y="270"/>
                          <a:pt x="410" y="540"/>
                          <a:pt x="610" y="800"/>
                        </a:cubicBezTo>
                        <a:cubicBezTo>
                          <a:pt x="1560" y="1360"/>
                          <a:pt x="2520" y="1880"/>
                          <a:pt x="3509" y="2369"/>
                        </a:cubicBezTo>
                        <a:cubicBezTo>
                          <a:pt x="4279" y="2749"/>
                          <a:pt x="5048" y="3119"/>
                          <a:pt x="5828" y="3479"/>
                        </a:cubicBezTo>
                        <a:cubicBezTo>
                          <a:pt x="5889" y="3506"/>
                          <a:pt x="6011" y="3571"/>
                          <a:pt x="6022" y="3571"/>
                        </a:cubicBezTo>
                        <a:cubicBezTo>
                          <a:pt x="6027" y="3571"/>
                          <a:pt x="6008" y="3557"/>
                          <a:pt x="5948" y="3519"/>
                        </a:cubicBezTo>
                        <a:cubicBezTo>
                          <a:pt x="4628" y="2609"/>
                          <a:pt x="3309" y="1720"/>
                          <a:pt x="1909" y="960"/>
                        </a:cubicBezTo>
                        <a:cubicBezTo>
                          <a:pt x="1280" y="620"/>
                          <a:pt x="640" y="30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24"/>
                  <p:cNvSpPr/>
                  <p:nvPr/>
                </p:nvSpPr>
                <p:spPr>
                  <a:xfrm>
                    <a:off x="7356398" y="3857649"/>
                    <a:ext cx="787860" cy="454141"/>
                  </a:xfrm>
                  <a:custGeom>
                    <a:rect b="b" l="l" r="r" t="t"/>
                    <a:pathLst>
                      <a:path extrusionOk="0" h="9017" w="15643">
                        <a:moveTo>
                          <a:pt x="0" y="1"/>
                        </a:moveTo>
                        <a:lnTo>
                          <a:pt x="0" y="1"/>
                        </a:lnTo>
                        <a:cubicBezTo>
                          <a:pt x="3288" y="2200"/>
                          <a:pt x="6627" y="4328"/>
                          <a:pt x="10095" y="6247"/>
                        </a:cubicBezTo>
                        <a:cubicBezTo>
                          <a:pt x="11795" y="7147"/>
                          <a:pt x="13514" y="7997"/>
                          <a:pt x="15242" y="8826"/>
                        </a:cubicBezTo>
                        <a:cubicBezTo>
                          <a:pt x="15373" y="8886"/>
                          <a:pt x="15513" y="8956"/>
                          <a:pt x="15642" y="9016"/>
                        </a:cubicBezTo>
                        <a:cubicBezTo>
                          <a:pt x="15522" y="8946"/>
                          <a:pt x="15413" y="8866"/>
                          <a:pt x="15293" y="8796"/>
                        </a:cubicBezTo>
                        <a:cubicBezTo>
                          <a:pt x="12824" y="7217"/>
                          <a:pt x="10335" y="5638"/>
                          <a:pt x="7756" y="4228"/>
                        </a:cubicBezTo>
                        <a:cubicBezTo>
                          <a:pt x="5218" y="2739"/>
                          <a:pt x="2648" y="128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24"/>
                  <p:cNvSpPr/>
                  <p:nvPr/>
                </p:nvSpPr>
                <p:spPr>
                  <a:xfrm>
                    <a:off x="5767084" y="3997613"/>
                    <a:ext cx="97708" cy="149030"/>
                  </a:xfrm>
                  <a:custGeom>
                    <a:rect b="b" l="l" r="r" t="t"/>
                    <a:pathLst>
                      <a:path extrusionOk="0" h="2959" w="1940">
                        <a:moveTo>
                          <a:pt x="0" y="0"/>
                        </a:moveTo>
                        <a:lnTo>
                          <a:pt x="0" y="0"/>
                        </a:lnTo>
                        <a:cubicBezTo>
                          <a:pt x="620" y="1000"/>
                          <a:pt x="1270" y="1989"/>
                          <a:pt x="1939" y="2959"/>
                        </a:cubicBezTo>
                        <a:lnTo>
                          <a:pt x="1939" y="2559"/>
                        </a:lnTo>
                        <a:lnTo>
                          <a:pt x="1939" y="2269"/>
                        </a:lnTo>
                        <a:cubicBezTo>
                          <a:pt x="1300" y="1509"/>
                          <a:pt x="650" y="75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24"/>
                  <p:cNvSpPr/>
                  <p:nvPr/>
                </p:nvSpPr>
                <p:spPr>
                  <a:xfrm>
                    <a:off x="5950865" y="4222593"/>
                    <a:ext cx="343338" cy="446637"/>
                  </a:xfrm>
                  <a:custGeom>
                    <a:rect b="b" l="l" r="r" t="t"/>
                    <a:pathLst>
                      <a:path extrusionOk="0" h="8868" w="6817">
                        <a:moveTo>
                          <a:pt x="120" y="1"/>
                        </a:moveTo>
                        <a:cubicBezTo>
                          <a:pt x="160" y="241"/>
                          <a:pt x="180" y="491"/>
                          <a:pt x="170" y="740"/>
                        </a:cubicBezTo>
                        <a:cubicBezTo>
                          <a:pt x="170" y="817"/>
                          <a:pt x="105" y="865"/>
                          <a:pt x="36" y="865"/>
                        </a:cubicBezTo>
                        <a:cubicBezTo>
                          <a:pt x="24" y="865"/>
                          <a:pt x="12" y="863"/>
                          <a:pt x="0" y="860"/>
                        </a:cubicBezTo>
                        <a:lnTo>
                          <a:pt x="0" y="860"/>
                        </a:lnTo>
                        <a:cubicBezTo>
                          <a:pt x="869" y="2020"/>
                          <a:pt x="1769" y="3159"/>
                          <a:pt x="2699" y="4269"/>
                        </a:cubicBezTo>
                        <a:cubicBezTo>
                          <a:pt x="3888" y="5689"/>
                          <a:pt x="5067" y="6908"/>
                          <a:pt x="6267" y="8267"/>
                        </a:cubicBezTo>
                        <a:cubicBezTo>
                          <a:pt x="6447" y="8467"/>
                          <a:pt x="6637" y="8667"/>
                          <a:pt x="6817" y="8867"/>
                        </a:cubicBezTo>
                        <a:cubicBezTo>
                          <a:pt x="6747" y="8767"/>
                          <a:pt x="6667" y="8657"/>
                          <a:pt x="6597" y="8557"/>
                        </a:cubicBezTo>
                        <a:cubicBezTo>
                          <a:pt x="5637" y="7228"/>
                          <a:pt x="4798" y="6028"/>
                          <a:pt x="3828" y="4699"/>
                        </a:cubicBezTo>
                        <a:cubicBezTo>
                          <a:pt x="2619" y="3110"/>
                          <a:pt x="1379" y="1540"/>
                          <a:pt x="12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24"/>
                  <p:cNvSpPr/>
                  <p:nvPr/>
                </p:nvSpPr>
                <p:spPr>
                  <a:xfrm>
                    <a:off x="4857443" y="3759488"/>
                    <a:ext cx="203878" cy="616216"/>
                  </a:xfrm>
                  <a:custGeom>
                    <a:rect b="b" l="l" r="r" t="t"/>
                    <a:pathLst>
                      <a:path extrusionOk="0" h="12235" w="4048">
                        <a:moveTo>
                          <a:pt x="0" y="0"/>
                        </a:moveTo>
                        <a:lnTo>
                          <a:pt x="0" y="0"/>
                        </a:lnTo>
                        <a:cubicBezTo>
                          <a:pt x="590" y="2110"/>
                          <a:pt x="1240" y="4209"/>
                          <a:pt x="1919" y="6288"/>
                        </a:cubicBezTo>
                        <a:cubicBezTo>
                          <a:pt x="2519" y="8196"/>
                          <a:pt x="3179" y="10086"/>
                          <a:pt x="3928" y="11935"/>
                        </a:cubicBezTo>
                        <a:lnTo>
                          <a:pt x="4048" y="12234"/>
                        </a:lnTo>
                        <a:cubicBezTo>
                          <a:pt x="3978" y="11935"/>
                          <a:pt x="3908" y="11625"/>
                          <a:pt x="3838" y="11325"/>
                        </a:cubicBezTo>
                        <a:cubicBezTo>
                          <a:pt x="3439" y="9526"/>
                          <a:pt x="3039" y="7727"/>
                          <a:pt x="2479" y="5977"/>
                        </a:cubicBezTo>
                        <a:cubicBezTo>
                          <a:pt x="1799" y="3929"/>
                          <a:pt x="929" y="195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24"/>
                  <p:cNvSpPr/>
                  <p:nvPr/>
                </p:nvSpPr>
                <p:spPr>
                  <a:xfrm>
                    <a:off x="5332636" y="4033322"/>
                    <a:ext cx="450112" cy="945452"/>
                  </a:xfrm>
                  <a:custGeom>
                    <a:rect b="b" l="l" r="r" t="t"/>
                    <a:pathLst>
                      <a:path extrusionOk="0" h="18772" w="8937">
                        <a:moveTo>
                          <a:pt x="521" y="1"/>
                        </a:moveTo>
                        <a:cubicBezTo>
                          <a:pt x="390" y="151"/>
                          <a:pt x="201" y="260"/>
                          <a:pt x="1" y="280"/>
                        </a:cubicBezTo>
                        <a:cubicBezTo>
                          <a:pt x="850" y="2200"/>
                          <a:pt x="1760" y="4089"/>
                          <a:pt x="2620" y="5988"/>
                        </a:cubicBezTo>
                        <a:cubicBezTo>
                          <a:pt x="4488" y="10136"/>
                          <a:pt x="6427" y="14244"/>
                          <a:pt x="8626" y="18222"/>
                        </a:cubicBezTo>
                        <a:cubicBezTo>
                          <a:pt x="8726" y="18402"/>
                          <a:pt x="8826" y="18592"/>
                          <a:pt x="8937" y="18772"/>
                        </a:cubicBezTo>
                        <a:cubicBezTo>
                          <a:pt x="8786" y="18422"/>
                          <a:pt x="8646" y="18063"/>
                          <a:pt x="8506" y="17703"/>
                        </a:cubicBezTo>
                        <a:cubicBezTo>
                          <a:pt x="7807" y="15993"/>
                          <a:pt x="7157" y="14364"/>
                          <a:pt x="6487" y="12825"/>
                        </a:cubicBezTo>
                        <a:cubicBezTo>
                          <a:pt x="5578" y="10786"/>
                          <a:pt x="4639" y="8747"/>
                          <a:pt x="3719" y="6717"/>
                        </a:cubicBezTo>
                        <a:cubicBezTo>
                          <a:pt x="2680" y="4469"/>
                          <a:pt x="1640" y="2210"/>
                          <a:pt x="52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24"/>
                  <p:cNvSpPr/>
                  <p:nvPr/>
                </p:nvSpPr>
                <p:spPr>
                  <a:xfrm>
                    <a:off x="5921653" y="3553093"/>
                    <a:ext cx="1405032" cy="1173504"/>
                  </a:xfrm>
                  <a:custGeom>
                    <a:rect b="b" l="l" r="r" t="t"/>
                    <a:pathLst>
                      <a:path extrusionOk="0" h="23300" w="27897">
                        <a:moveTo>
                          <a:pt x="540" y="0"/>
                        </a:moveTo>
                        <a:cubicBezTo>
                          <a:pt x="420" y="150"/>
                          <a:pt x="260" y="280"/>
                          <a:pt x="80" y="420"/>
                        </a:cubicBezTo>
                        <a:cubicBezTo>
                          <a:pt x="60" y="440"/>
                          <a:pt x="30" y="460"/>
                          <a:pt x="0" y="480"/>
                        </a:cubicBezTo>
                        <a:cubicBezTo>
                          <a:pt x="410" y="860"/>
                          <a:pt x="830" y="1219"/>
                          <a:pt x="1260" y="1579"/>
                        </a:cubicBezTo>
                        <a:cubicBezTo>
                          <a:pt x="3419" y="3369"/>
                          <a:pt x="5538" y="5208"/>
                          <a:pt x="7706" y="6977"/>
                        </a:cubicBezTo>
                        <a:cubicBezTo>
                          <a:pt x="10216" y="9046"/>
                          <a:pt x="12674" y="10945"/>
                          <a:pt x="14943" y="12694"/>
                        </a:cubicBezTo>
                        <a:cubicBezTo>
                          <a:pt x="18932" y="15753"/>
                          <a:pt x="22719" y="19061"/>
                          <a:pt x="26608" y="22250"/>
                        </a:cubicBezTo>
                        <a:lnTo>
                          <a:pt x="27897" y="23300"/>
                        </a:lnTo>
                        <a:cubicBezTo>
                          <a:pt x="27208" y="22589"/>
                          <a:pt x="26498" y="21880"/>
                          <a:pt x="25788" y="21181"/>
                        </a:cubicBezTo>
                        <a:cubicBezTo>
                          <a:pt x="24818" y="20221"/>
                          <a:pt x="23859" y="19271"/>
                          <a:pt x="22839" y="18371"/>
                        </a:cubicBezTo>
                        <a:cubicBezTo>
                          <a:pt x="21440" y="17132"/>
                          <a:pt x="19991" y="15943"/>
                          <a:pt x="18552" y="14744"/>
                        </a:cubicBezTo>
                        <a:cubicBezTo>
                          <a:pt x="15293" y="12074"/>
                          <a:pt x="11984" y="9466"/>
                          <a:pt x="8696" y="6837"/>
                        </a:cubicBezTo>
                        <a:cubicBezTo>
                          <a:pt x="6347" y="4998"/>
                          <a:pt x="4148" y="2979"/>
                          <a:pt x="1859" y="1060"/>
                        </a:cubicBezTo>
                        <a:cubicBezTo>
                          <a:pt x="1420" y="710"/>
                          <a:pt x="990" y="350"/>
                          <a:pt x="5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24"/>
                  <p:cNvSpPr/>
                  <p:nvPr/>
                </p:nvSpPr>
                <p:spPr>
                  <a:xfrm>
                    <a:off x="6368692" y="3551078"/>
                    <a:ext cx="996774" cy="719414"/>
                  </a:xfrm>
                  <a:custGeom>
                    <a:rect b="b" l="l" r="r" t="t"/>
                    <a:pathLst>
                      <a:path extrusionOk="0" h="14284" w="19791">
                        <a:moveTo>
                          <a:pt x="0" y="0"/>
                        </a:moveTo>
                        <a:cubicBezTo>
                          <a:pt x="2908" y="2379"/>
                          <a:pt x="5977" y="4548"/>
                          <a:pt x="9016" y="6757"/>
                        </a:cubicBezTo>
                        <a:cubicBezTo>
                          <a:pt x="10885" y="8116"/>
                          <a:pt x="12754" y="9496"/>
                          <a:pt x="14643" y="10845"/>
                        </a:cubicBezTo>
                        <a:cubicBezTo>
                          <a:pt x="16173" y="11925"/>
                          <a:pt x="17742" y="12944"/>
                          <a:pt x="19311" y="13973"/>
                        </a:cubicBezTo>
                        <a:cubicBezTo>
                          <a:pt x="19471" y="14073"/>
                          <a:pt x="19631" y="14184"/>
                          <a:pt x="19791" y="14284"/>
                        </a:cubicBezTo>
                        <a:cubicBezTo>
                          <a:pt x="19651" y="14164"/>
                          <a:pt x="19511" y="14044"/>
                          <a:pt x="19361" y="13924"/>
                        </a:cubicBezTo>
                        <a:cubicBezTo>
                          <a:pt x="17941" y="12714"/>
                          <a:pt x="16522" y="11505"/>
                          <a:pt x="15043" y="10366"/>
                        </a:cubicBezTo>
                        <a:cubicBezTo>
                          <a:pt x="13364" y="9076"/>
                          <a:pt x="11635" y="7856"/>
                          <a:pt x="9925" y="6597"/>
                        </a:cubicBezTo>
                        <a:cubicBezTo>
                          <a:pt x="8286" y="5428"/>
                          <a:pt x="6687" y="4208"/>
                          <a:pt x="5018" y="3089"/>
                        </a:cubicBezTo>
                        <a:cubicBezTo>
                          <a:pt x="3388" y="1999"/>
                          <a:pt x="1679" y="101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24"/>
                  <p:cNvSpPr/>
                  <p:nvPr/>
                </p:nvSpPr>
                <p:spPr>
                  <a:xfrm>
                    <a:off x="7500341" y="4367594"/>
                    <a:ext cx="205439" cy="165701"/>
                  </a:xfrm>
                  <a:custGeom>
                    <a:rect b="b" l="l" r="r" t="t"/>
                    <a:pathLst>
                      <a:path extrusionOk="0" h="3290" w="4079">
                        <a:moveTo>
                          <a:pt x="1" y="0"/>
                        </a:moveTo>
                        <a:lnTo>
                          <a:pt x="1" y="0"/>
                        </a:lnTo>
                        <a:cubicBezTo>
                          <a:pt x="620" y="640"/>
                          <a:pt x="1270" y="1260"/>
                          <a:pt x="1969" y="1820"/>
                        </a:cubicBezTo>
                        <a:cubicBezTo>
                          <a:pt x="2649" y="2339"/>
                          <a:pt x="3369" y="2810"/>
                          <a:pt x="4079" y="3289"/>
                        </a:cubicBezTo>
                        <a:cubicBezTo>
                          <a:pt x="3509" y="2710"/>
                          <a:pt x="2919" y="2150"/>
                          <a:pt x="2300" y="1630"/>
                        </a:cubicBezTo>
                        <a:cubicBezTo>
                          <a:pt x="1570" y="1040"/>
                          <a:pt x="790" y="50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24"/>
                  <p:cNvSpPr/>
                  <p:nvPr/>
                </p:nvSpPr>
                <p:spPr>
                  <a:xfrm>
                    <a:off x="5900500" y="3786182"/>
                    <a:ext cx="126920" cy="157592"/>
                  </a:xfrm>
                  <a:custGeom>
                    <a:rect b="b" l="l" r="r" t="t"/>
                    <a:pathLst>
                      <a:path extrusionOk="0" h="3129" w="2520">
                        <a:moveTo>
                          <a:pt x="1" y="0"/>
                        </a:moveTo>
                        <a:cubicBezTo>
                          <a:pt x="41" y="100"/>
                          <a:pt x="70" y="190"/>
                          <a:pt x="90" y="290"/>
                        </a:cubicBezTo>
                        <a:cubicBezTo>
                          <a:pt x="130" y="480"/>
                          <a:pt x="110" y="660"/>
                          <a:pt x="41" y="809"/>
                        </a:cubicBezTo>
                        <a:cubicBezTo>
                          <a:pt x="820" y="1589"/>
                          <a:pt x="1609" y="2349"/>
                          <a:pt x="2399" y="3108"/>
                        </a:cubicBezTo>
                        <a:cubicBezTo>
                          <a:pt x="2439" y="3119"/>
                          <a:pt x="2479" y="3119"/>
                          <a:pt x="2519" y="3128"/>
                        </a:cubicBezTo>
                        <a:cubicBezTo>
                          <a:pt x="1700" y="2079"/>
                          <a:pt x="870" y="1029"/>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24"/>
                  <p:cNvSpPr/>
                  <p:nvPr/>
                </p:nvSpPr>
                <p:spPr>
                  <a:xfrm>
                    <a:off x="6120998" y="4036344"/>
                    <a:ext cx="710348" cy="804027"/>
                  </a:xfrm>
                  <a:custGeom>
                    <a:rect b="b" l="l" r="r" t="t"/>
                    <a:pathLst>
                      <a:path extrusionOk="0" h="15964" w="14104">
                        <a:moveTo>
                          <a:pt x="1" y="1"/>
                        </a:moveTo>
                        <a:cubicBezTo>
                          <a:pt x="1100" y="1440"/>
                          <a:pt x="2219" y="2870"/>
                          <a:pt x="3379" y="4249"/>
                        </a:cubicBezTo>
                        <a:cubicBezTo>
                          <a:pt x="4458" y="5538"/>
                          <a:pt x="5627" y="6748"/>
                          <a:pt x="6717" y="8017"/>
                        </a:cubicBezTo>
                        <a:cubicBezTo>
                          <a:pt x="7897" y="9367"/>
                          <a:pt x="9006" y="10766"/>
                          <a:pt x="10205" y="12095"/>
                        </a:cubicBezTo>
                        <a:cubicBezTo>
                          <a:pt x="11325" y="13334"/>
                          <a:pt x="12535" y="14474"/>
                          <a:pt x="13744" y="15624"/>
                        </a:cubicBezTo>
                        <a:cubicBezTo>
                          <a:pt x="13864" y="15733"/>
                          <a:pt x="13984" y="15853"/>
                          <a:pt x="14104" y="15963"/>
                        </a:cubicBezTo>
                        <a:cubicBezTo>
                          <a:pt x="14004" y="15844"/>
                          <a:pt x="13904" y="15713"/>
                          <a:pt x="13804" y="15593"/>
                        </a:cubicBezTo>
                        <a:cubicBezTo>
                          <a:pt x="11955" y="13334"/>
                          <a:pt x="10156" y="11035"/>
                          <a:pt x="8277" y="8816"/>
                        </a:cubicBezTo>
                        <a:cubicBezTo>
                          <a:pt x="5687" y="5748"/>
                          <a:pt x="2969" y="2790"/>
                          <a:pt x="8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24"/>
                  <p:cNvSpPr/>
                  <p:nvPr/>
                </p:nvSpPr>
                <p:spPr>
                  <a:xfrm>
                    <a:off x="5495214" y="3931635"/>
                    <a:ext cx="190883" cy="288541"/>
                  </a:xfrm>
                  <a:custGeom>
                    <a:rect b="b" l="l" r="r" t="t"/>
                    <a:pathLst>
                      <a:path extrusionOk="0" h="5729" w="3790">
                        <a:moveTo>
                          <a:pt x="521" y="0"/>
                        </a:moveTo>
                        <a:cubicBezTo>
                          <a:pt x="381" y="140"/>
                          <a:pt x="201" y="251"/>
                          <a:pt x="1" y="311"/>
                        </a:cubicBezTo>
                        <a:cubicBezTo>
                          <a:pt x="131" y="531"/>
                          <a:pt x="261" y="751"/>
                          <a:pt x="391" y="960"/>
                        </a:cubicBezTo>
                        <a:cubicBezTo>
                          <a:pt x="1360" y="2479"/>
                          <a:pt x="2940" y="4678"/>
                          <a:pt x="3790" y="5728"/>
                        </a:cubicBezTo>
                        <a:cubicBezTo>
                          <a:pt x="2980" y="4149"/>
                          <a:pt x="2200" y="2559"/>
                          <a:pt x="1251" y="1060"/>
                        </a:cubicBezTo>
                        <a:cubicBezTo>
                          <a:pt x="1011" y="700"/>
                          <a:pt x="771" y="351"/>
                          <a:pt x="52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24"/>
                  <p:cNvSpPr/>
                  <p:nvPr/>
                </p:nvSpPr>
                <p:spPr>
                  <a:xfrm>
                    <a:off x="5723317" y="4281017"/>
                    <a:ext cx="439485" cy="721932"/>
                  </a:xfrm>
                  <a:custGeom>
                    <a:rect b="b" l="l" r="r" t="t"/>
                    <a:pathLst>
                      <a:path extrusionOk="0" h="14334" w="8726">
                        <a:moveTo>
                          <a:pt x="0" y="0"/>
                        </a:moveTo>
                        <a:lnTo>
                          <a:pt x="0" y="0"/>
                        </a:lnTo>
                        <a:cubicBezTo>
                          <a:pt x="1739" y="3079"/>
                          <a:pt x="3479" y="6157"/>
                          <a:pt x="5318" y="9176"/>
                        </a:cubicBezTo>
                        <a:cubicBezTo>
                          <a:pt x="6357" y="10795"/>
                          <a:pt x="7437" y="12385"/>
                          <a:pt x="8496" y="13994"/>
                        </a:cubicBezTo>
                        <a:cubicBezTo>
                          <a:pt x="8576" y="14104"/>
                          <a:pt x="8646" y="14214"/>
                          <a:pt x="8726" y="14334"/>
                        </a:cubicBezTo>
                        <a:cubicBezTo>
                          <a:pt x="8666" y="14214"/>
                          <a:pt x="8606" y="14094"/>
                          <a:pt x="8556" y="13974"/>
                        </a:cubicBezTo>
                        <a:cubicBezTo>
                          <a:pt x="6197" y="9036"/>
                          <a:pt x="3459" y="4258"/>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24"/>
                  <p:cNvSpPr/>
                  <p:nvPr/>
                </p:nvSpPr>
                <p:spPr>
                  <a:xfrm>
                    <a:off x="5027576" y="3730780"/>
                    <a:ext cx="200402" cy="501938"/>
                  </a:xfrm>
                  <a:custGeom>
                    <a:rect b="b" l="l" r="r" t="t"/>
                    <a:pathLst>
                      <a:path extrusionOk="0" h="9966" w="3979">
                        <a:moveTo>
                          <a:pt x="1" y="1"/>
                        </a:moveTo>
                        <a:lnTo>
                          <a:pt x="1" y="1"/>
                        </a:lnTo>
                        <a:cubicBezTo>
                          <a:pt x="670" y="2080"/>
                          <a:pt x="1350" y="4159"/>
                          <a:pt x="2189" y="6178"/>
                        </a:cubicBezTo>
                        <a:cubicBezTo>
                          <a:pt x="2589" y="7157"/>
                          <a:pt x="3059" y="8107"/>
                          <a:pt x="3529" y="9046"/>
                        </a:cubicBezTo>
                        <a:cubicBezTo>
                          <a:pt x="3669" y="9316"/>
                          <a:pt x="3799" y="9586"/>
                          <a:pt x="3928" y="9866"/>
                        </a:cubicBezTo>
                        <a:cubicBezTo>
                          <a:pt x="3948" y="9896"/>
                          <a:pt x="3968" y="9936"/>
                          <a:pt x="3979" y="9966"/>
                        </a:cubicBezTo>
                        <a:cubicBezTo>
                          <a:pt x="3968" y="9936"/>
                          <a:pt x="3959" y="9896"/>
                          <a:pt x="3948" y="9856"/>
                        </a:cubicBezTo>
                        <a:cubicBezTo>
                          <a:pt x="3419" y="8157"/>
                          <a:pt x="2919" y="6438"/>
                          <a:pt x="2280" y="4779"/>
                        </a:cubicBezTo>
                        <a:cubicBezTo>
                          <a:pt x="1630" y="3139"/>
                          <a:pt x="870" y="154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24"/>
                  <p:cNvSpPr/>
                  <p:nvPr/>
                </p:nvSpPr>
                <p:spPr>
                  <a:xfrm>
                    <a:off x="7995731" y="4738129"/>
                    <a:ext cx="257264" cy="186048"/>
                  </a:xfrm>
                  <a:custGeom>
                    <a:rect b="b" l="l" r="r" t="t"/>
                    <a:pathLst>
                      <a:path extrusionOk="0" h="3694" w="5108">
                        <a:moveTo>
                          <a:pt x="420" y="0"/>
                        </a:moveTo>
                        <a:cubicBezTo>
                          <a:pt x="350" y="60"/>
                          <a:pt x="270" y="120"/>
                          <a:pt x="190" y="180"/>
                        </a:cubicBezTo>
                        <a:cubicBezTo>
                          <a:pt x="130" y="240"/>
                          <a:pt x="70" y="300"/>
                          <a:pt x="0" y="350"/>
                        </a:cubicBezTo>
                        <a:cubicBezTo>
                          <a:pt x="300" y="570"/>
                          <a:pt x="589" y="780"/>
                          <a:pt x="889" y="990"/>
                        </a:cubicBezTo>
                        <a:cubicBezTo>
                          <a:pt x="1989" y="1750"/>
                          <a:pt x="3099" y="2479"/>
                          <a:pt x="4238" y="3169"/>
                        </a:cubicBezTo>
                        <a:cubicBezTo>
                          <a:pt x="4508" y="3338"/>
                          <a:pt x="4778" y="3498"/>
                          <a:pt x="5058" y="3658"/>
                        </a:cubicBezTo>
                        <a:cubicBezTo>
                          <a:pt x="5092" y="3684"/>
                          <a:pt x="5105" y="3693"/>
                          <a:pt x="5106" y="3693"/>
                        </a:cubicBezTo>
                        <a:cubicBezTo>
                          <a:pt x="5108" y="3693"/>
                          <a:pt x="5032" y="3633"/>
                          <a:pt x="5018" y="3618"/>
                        </a:cubicBezTo>
                        <a:cubicBezTo>
                          <a:pt x="3588" y="2369"/>
                          <a:pt x="2139" y="1139"/>
                          <a:pt x="560" y="90"/>
                        </a:cubicBezTo>
                        <a:cubicBezTo>
                          <a:pt x="509" y="60"/>
                          <a:pt x="469" y="30"/>
                          <a:pt x="42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24"/>
                  <p:cNvSpPr/>
                  <p:nvPr/>
                </p:nvSpPr>
                <p:spPr>
                  <a:xfrm>
                    <a:off x="6340992" y="4726545"/>
                    <a:ext cx="142130" cy="197431"/>
                  </a:xfrm>
                  <a:custGeom>
                    <a:rect b="b" l="l" r="r" t="t"/>
                    <a:pathLst>
                      <a:path extrusionOk="0" h="3920" w="2822">
                        <a:moveTo>
                          <a:pt x="0" y="1"/>
                        </a:moveTo>
                        <a:lnTo>
                          <a:pt x="0" y="1"/>
                        </a:lnTo>
                        <a:cubicBezTo>
                          <a:pt x="720" y="1429"/>
                          <a:pt x="1639" y="2759"/>
                          <a:pt x="2779" y="3879"/>
                        </a:cubicBezTo>
                        <a:cubicBezTo>
                          <a:pt x="2806" y="3908"/>
                          <a:pt x="2816" y="3919"/>
                          <a:pt x="2818" y="3919"/>
                        </a:cubicBezTo>
                        <a:cubicBezTo>
                          <a:pt x="2822" y="3919"/>
                          <a:pt x="2773" y="3856"/>
                          <a:pt x="2759" y="3828"/>
                        </a:cubicBezTo>
                        <a:cubicBezTo>
                          <a:pt x="2519" y="3419"/>
                          <a:pt x="2269" y="3019"/>
                          <a:pt x="2010" y="2629"/>
                        </a:cubicBezTo>
                        <a:cubicBezTo>
                          <a:pt x="1419" y="1700"/>
                          <a:pt x="720" y="83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24"/>
                  <p:cNvSpPr/>
                  <p:nvPr/>
                </p:nvSpPr>
                <p:spPr>
                  <a:xfrm>
                    <a:off x="5272248" y="4342412"/>
                    <a:ext cx="209468" cy="578492"/>
                  </a:xfrm>
                  <a:custGeom>
                    <a:rect b="b" l="l" r="r" t="t"/>
                    <a:pathLst>
                      <a:path extrusionOk="0" h="11486" w="4159">
                        <a:moveTo>
                          <a:pt x="0" y="1"/>
                        </a:moveTo>
                        <a:cubicBezTo>
                          <a:pt x="630" y="1970"/>
                          <a:pt x="1329" y="3919"/>
                          <a:pt x="2039" y="5868"/>
                        </a:cubicBezTo>
                        <a:cubicBezTo>
                          <a:pt x="2659" y="7568"/>
                          <a:pt x="3268" y="9276"/>
                          <a:pt x="3948" y="10946"/>
                        </a:cubicBezTo>
                        <a:lnTo>
                          <a:pt x="4158" y="11486"/>
                        </a:lnTo>
                        <a:cubicBezTo>
                          <a:pt x="4138" y="11395"/>
                          <a:pt x="4118" y="11295"/>
                          <a:pt x="4098" y="11195"/>
                        </a:cubicBezTo>
                        <a:cubicBezTo>
                          <a:pt x="3699" y="9347"/>
                          <a:pt x="3288" y="7497"/>
                          <a:pt x="2659" y="5708"/>
                        </a:cubicBezTo>
                        <a:cubicBezTo>
                          <a:pt x="1929" y="3739"/>
                          <a:pt x="960" y="187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24"/>
                  <p:cNvSpPr/>
                  <p:nvPr/>
                </p:nvSpPr>
                <p:spPr>
                  <a:xfrm>
                    <a:off x="5100554" y="4465755"/>
                    <a:ext cx="98766" cy="392545"/>
                  </a:xfrm>
                  <a:custGeom>
                    <a:rect b="b" l="l" r="r" t="t"/>
                    <a:pathLst>
                      <a:path extrusionOk="0" h="7794" w="1961">
                        <a:moveTo>
                          <a:pt x="1" y="1"/>
                        </a:moveTo>
                        <a:cubicBezTo>
                          <a:pt x="311" y="2140"/>
                          <a:pt x="780" y="4269"/>
                          <a:pt x="1440" y="6328"/>
                        </a:cubicBezTo>
                        <a:cubicBezTo>
                          <a:pt x="1600" y="6807"/>
                          <a:pt x="1770" y="7287"/>
                          <a:pt x="1940" y="7757"/>
                        </a:cubicBezTo>
                        <a:cubicBezTo>
                          <a:pt x="1949" y="7784"/>
                          <a:pt x="1953" y="7793"/>
                          <a:pt x="1955" y="7793"/>
                        </a:cubicBezTo>
                        <a:cubicBezTo>
                          <a:pt x="1960" y="7793"/>
                          <a:pt x="1950" y="7735"/>
                          <a:pt x="1950" y="7707"/>
                        </a:cubicBezTo>
                        <a:cubicBezTo>
                          <a:pt x="1810" y="6368"/>
                          <a:pt x="1600" y="5028"/>
                          <a:pt x="1270" y="3729"/>
                        </a:cubicBezTo>
                        <a:cubicBezTo>
                          <a:pt x="940" y="2449"/>
                          <a:pt x="460" y="123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24"/>
                  <p:cNvSpPr/>
                  <p:nvPr/>
                </p:nvSpPr>
                <p:spPr>
                  <a:xfrm>
                    <a:off x="8336500" y="4401339"/>
                    <a:ext cx="746611" cy="450565"/>
                  </a:xfrm>
                  <a:custGeom>
                    <a:rect b="b" l="l" r="r" t="t"/>
                    <a:pathLst>
                      <a:path extrusionOk="0" h="8946" w="14824">
                        <a:moveTo>
                          <a:pt x="200" y="1"/>
                        </a:moveTo>
                        <a:cubicBezTo>
                          <a:pt x="180" y="30"/>
                          <a:pt x="160" y="50"/>
                          <a:pt x="140" y="70"/>
                        </a:cubicBezTo>
                        <a:cubicBezTo>
                          <a:pt x="91" y="120"/>
                          <a:pt x="40" y="170"/>
                          <a:pt x="1" y="230"/>
                        </a:cubicBezTo>
                        <a:cubicBezTo>
                          <a:pt x="1380" y="1160"/>
                          <a:pt x="2759" y="2089"/>
                          <a:pt x="4179" y="2969"/>
                        </a:cubicBezTo>
                        <a:cubicBezTo>
                          <a:pt x="6058" y="4099"/>
                          <a:pt x="7957" y="5208"/>
                          <a:pt x="9876" y="6278"/>
                        </a:cubicBezTo>
                        <a:cubicBezTo>
                          <a:pt x="11386" y="7107"/>
                          <a:pt x="12914" y="7897"/>
                          <a:pt x="14424" y="8726"/>
                        </a:cubicBezTo>
                        <a:cubicBezTo>
                          <a:pt x="14564" y="8806"/>
                          <a:pt x="14694" y="8876"/>
                          <a:pt x="14824" y="8946"/>
                        </a:cubicBezTo>
                        <a:cubicBezTo>
                          <a:pt x="14714" y="8866"/>
                          <a:pt x="14594" y="8776"/>
                          <a:pt x="14474" y="8696"/>
                        </a:cubicBezTo>
                        <a:cubicBezTo>
                          <a:pt x="13074" y="7687"/>
                          <a:pt x="11655" y="6697"/>
                          <a:pt x="10196" y="5787"/>
                        </a:cubicBezTo>
                        <a:cubicBezTo>
                          <a:pt x="8847" y="4948"/>
                          <a:pt x="7467" y="4168"/>
                          <a:pt x="6098" y="3369"/>
                        </a:cubicBezTo>
                        <a:cubicBezTo>
                          <a:pt x="4159" y="2200"/>
                          <a:pt x="2210" y="1050"/>
                          <a:pt x="20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24"/>
                  <p:cNvSpPr/>
                  <p:nvPr/>
                </p:nvSpPr>
                <p:spPr>
                  <a:xfrm>
                    <a:off x="8101447" y="3779584"/>
                    <a:ext cx="360462" cy="165197"/>
                  </a:xfrm>
                  <a:custGeom>
                    <a:rect b="b" l="l" r="r" t="t"/>
                    <a:pathLst>
                      <a:path extrusionOk="0" h="3280" w="7157">
                        <a:moveTo>
                          <a:pt x="0" y="1"/>
                        </a:moveTo>
                        <a:cubicBezTo>
                          <a:pt x="100" y="51"/>
                          <a:pt x="200" y="111"/>
                          <a:pt x="290" y="161"/>
                        </a:cubicBezTo>
                        <a:cubicBezTo>
                          <a:pt x="2159" y="1180"/>
                          <a:pt x="4048" y="2190"/>
                          <a:pt x="5997" y="3039"/>
                        </a:cubicBezTo>
                        <a:cubicBezTo>
                          <a:pt x="6177" y="3119"/>
                          <a:pt x="6367" y="3199"/>
                          <a:pt x="6557" y="3279"/>
                        </a:cubicBezTo>
                        <a:cubicBezTo>
                          <a:pt x="6747" y="3159"/>
                          <a:pt x="6957" y="3010"/>
                          <a:pt x="7157" y="2870"/>
                        </a:cubicBezTo>
                        <a:cubicBezTo>
                          <a:pt x="6957" y="2780"/>
                          <a:pt x="6747" y="2690"/>
                          <a:pt x="6547" y="2600"/>
                        </a:cubicBezTo>
                        <a:cubicBezTo>
                          <a:pt x="4488" y="1750"/>
                          <a:pt x="2389" y="980"/>
                          <a:pt x="330" y="131"/>
                        </a:cubicBezTo>
                        <a:cubicBezTo>
                          <a:pt x="220" y="91"/>
                          <a:pt x="110" y="4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24"/>
                  <p:cNvSpPr/>
                  <p:nvPr/>
                </p:nvSpPr>
                <p:spPr>
                  <a:xfrm>
                    <a:off x="7552721" y="3546042"/>
                    <a:ext cx="454594" cy="201410"/>
                  </a:xfrm>
                  <a:custGeom>
                    <a:rect b="b" l="l" r="r" t="t"/>
                    <a:pathLst>
                      <a:path extrusionOk="0" h="3999" w="9026">
                        <a:moveTo>
                          <a:pt x="1029" y="0"/>
                        </a:moveTo>
                        <a:cubicBezTo>
                          <a:pt x="689" y="80"/>
                          <a:pt x="350" y="150"/>
                          <a:pt x="0" y="200"/>
                        </a:cubicBezTo>
                        <a:cubicBezTo>
                          <a:pt x="2979" y="1539"/>
                          <a:pt x="5947" y="2899"/>
                          <a:pt x="9026" y="3998"/>
                        </a:cubicBezTo>
                        <a:cubicBezTo>
                          <a:pt x="6407" y="2579"/>
                          <a:pt x="3758" y="1220"/>
                          <a:pt x="102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24"/>
                  <p:cNvSpPr/>
                  <p:nvPr/>
                </p:nvSpPr>
                <p:spPr>
                  <a:xfrm>
                    <a:off x="7040711" y="3318997"/>
                    <a:ext cx="303651" cy="130949"/>
                  </a:xfrm>
                  <a:custGeom>
                    <a:rect b="b" l="l" r="r" t="t"/>
                    <a:pathLst>
                      <a:path extrusionOk="0" h="2600" w="6029">
                        <a:moveTo>
                          <a:pt x="1" y="1"/>
                        </a:moveTo>
                        <a:lnTo>
                          <a:pt x="1" y="1"/>
                        </a:lnTo>
                        <a:cubicBezTo>
                          <a:pt x="140" y="81"/>
                          <a:pt x="280" y="150"/>
                          <a:pt x="431" y="220"/>
                        </a:cubicBezTo>
                        <a:cubicBezTo>
                          <a:pt x="1950" y="990"/>
                          <a:pt x="3469" y="1749"/>
                          <a:pt x="5018" y="2449"/>
                        </a:cubicBezTo>
                        <a:cubicBezTo>
                          <a:pt x="5129" y="2499"/>
                          <a:pt x="5229" y="2549"/>
                          <a:pt x="5338" y="2599"/>
                        </a:cubicBezTo>
                        <a:cubicBezTo>
                          <a:pt x="5568" y="2489"/>
                          <a:pt x="5798" y="2389"/>
                          <a:pt x="6028" y="2289"/>
                        </a:cubicBezTo>
                        <a:cubicBezTo>
                          <a:pt x="4189" y="1540"/>
                          <a:pt x="2339" y="840"/>
                          <a:pt x="471" y="181"/>
                        </a:cubicBezTo>
                        <a:cubicBezTo>
                          <a:pt x="311" y="121"/>
                          <a:pt x="160" y="6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24"/>
                  <p:cNvSpPr/>
                  <p:nvPr/>
                </p:nvSpPr>
                <p:spPr>
                  <a:xfrm>
                    <a:off x="6295663" y="2925345"/>
                    <a:ext cx="690756" cy="368521"/>
                  </a:xfrm>
                  <a:custGeom>
                    <a:rect b="b" l="l" r="r" t="t"/>
                    <a:pathLst>
                      <a:path extrusionOk="0" h="7317" w="13715">
                        <a:moveTo>
                          <a:pt x="111" y="0"/>
                        </a:moveTo>
                        <a:cubicBezTo>
                          <a:pt x="71" y="210"/>
                          <a:pt x="40" y="420"/>
                          <a:pt x="0" y="630"/>
                        </a:cubicBezTo>
                        <a:cubicBezTo>
                          <a:pt x="1230" y="1309"/>
                          <a:pt x="2470" y="1969"/>
                          <a:pt x="3719" y="2609"/>
                        </a:cubicBezTo>
                        <a:cubicBezTo>
                          <a:pt x="5358" y="3448"/>
                          <a:pt x="6997" y="4308"/>
                          <a:pt x="8667" y="5098"/>
                        </a:cubicBezTo>
                        <a:cubicBezTo>
                          <a:pt x="10336" y="5877"/>
                          <a:pt x="12025" y="6597"/>
                          <a:pt x="13714" y="7317"/>
                        </a:cubicBezTo>
                        <a:cubicBezTo>
                          <a:pt x="10126" y="5138"/>
                          <a:pt x="6338" y="3299"/>
                          <a:pt x="2610" y="1349"/>
                        </a:cubicBezTo>
                        <a:cubicBezTo>
                          <a:pt x="1770" y="909"/>
                          <a:pt x="940" y="460"/>
                          <a:pt x="11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24"/>
                  <p:cNvSpPr/>
                  <p:nvPr/>
                </p:nvSpPr>
                <p:spPr>
                  <a:xfrm>
                    <a:off x="6803090" y="2898651"/>
                    <a:ext cx="1537492" cy="409316"/>
                  </a:xfrm>
                  <a:custGeom>
                    <a:rect b="b" l="l" r="r" t="t"/>
                    <a:pathLst>
                      <a:path extrusionOk="0" h="8127" w="30527">
                        <a:moveTo>
                          <a:pt x="1" y="0"/>
                        </a:moveTo>
                        <a:lnTo>
                          <a:pt x="1" y="0"/>
                        </a:lnTo>
                        <a:cubicBezTo>
                          <a:pt x="1690" y="450"/>
                          <a:pt x="3370" y="950"/>
                          <a:pt x="5069" y="1359"/>
                        </a:cubicBezTo>
                        <a:cubicBezTo>
                          <a:pt x="7788" y="2059"/>
                          <a:pt x="10526" y="2699"/>
                          <a:pt x="13225" y="3449"/>
                        </a:cubicBezTo>
                        <a:cubicBezTo>
                          <a:pt x="18512" y="4848"/>
                          <a:pt x="23740" y="6417"/>
                          <a:pt x="29038" y="7756"/>
                        </a:cubicBezTo>
                        <a:cubicBezTo>
                          <a:pt x="29537" y="7887"/>
                          <a:pt x="30027" y="8007"/>
                          <a:pt x="30526" y="8127"/>
                        </a:cubicBezTo>
                        <a:cubicBezTo>
                          <a:pt x="30307" y="8047"/>
                          <a:pt x="30087" y="7967"/>
                          <a:pt x="29867" y="7876"/>
                        </a:cubicBezTo>
                        <a:cubicBezTo>
                          <a:pt x="27788" y="7107"/>
                          <a:pt x="25699" y="6348"/>
                          <a:pt x="23590" y="5688"/>
                        </a:cubicBezTo>
                        <a:cubicBezTo>
                          <a:pt x="20711" y="4828"/>
                          <a:pt x="17832" y="3978"/>
                          <a:pt x="14934" y="3219"/>
                        </a:cubicBezTo>
                        <a:cubicBezTo>
                          <a:pt x="12015" y="2449"/>
                          <a:pt x="9087" y="1679"/>
                          <a:pt x="6128" y="1040"/>
                        </a:cubicBezTo>
                        <a:cubicBezTo>
                          <a:pt x="4099" y="640"/>
                          <a:pt x="2060" y="27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24"/>
                  <p:cNvSpPr/>
                  <p:nvPr/>
                </p:nvSpPr>
                <p:spPr>
                  <a:xfrm>
                    <a:off x="6709461" y="3007389"/>
                    <a:ext cx="824626" cy="288491"/>
                  </a:xfrm>
                  <a:custGeom>
                    <a:rect b="b" l="l" r="r" t="t"/>
                    <a:pathLst>
                      <a:path extrusionOk="0" h="5728" w="16373">
                        <a:moveTo>
                          <a:pt x="1" y="0"/>
                        </a:moveTo>
                        <a:lnTo>
                          <a:pt x="1" y="0"/>
                        </a:lnTo>
                        <a:cubicBezTo>
                          <a:pt x="1240" y="350"/>
                          <a:pt x="2400" y="920"/>
                          <a:pt x="3609" y="1359"/>
                        </a:cubicBezTo>
                        <a:cubicBezTo>
                          <a:pt x="5238" y="1990"/>
                          <a:pt x="6897" y="2539"/>
                          <a:pt x="8547" y="3099"/>
                        </a:cubicBezTo>
                        <a:cubicBezTo>
                          <a:pt x="10476" y="3749"/>
                          <a:pt x="12385" y="4478"/>
                          <a:pt x="14304" y="5148"/>
                        </a:cubicBezTo>
                        <a:cubicBezTo>
                          <a:pt x="14904" y="5348"/>
                          <a:pt x="15493" y="5537"/>
                          <a:pt x="16093" y="5728"/>
                        </a:cubicBezTo>
                        <a:cubicBezTo>
                          <a:pt x="16183" y="5608"/>
                          <a:pt x="16283" y="5488"/>
                          <a:pt x="16373" y="5368"/>
                        </a:cubicBezTo>
                        <a:cubicBezTo>
                          <a:pt x="13514" y="4238"/>
                          <a:pt x="10636" y="3189"/>
                          <a:pt x="7727" y="2209"/>
                        </a:cubicBezTo>
                        <a:cubicBezTo>
                          <a:pt x="6168" y="1679"/>
                          <a:pt x="4598" y="1220"/>
                          <a:pt x="3019" y="760"/>
                        </a:cubicBezTo>
                        <a:cubicBezTo>
                          <a:pt x="2020" y="480"/>
                          <a:pt x="1031" y="14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24"/>
                  <p:cNvSpPr/>
                  <p:nvPr/>
                </p:nvSpPr>
                <p:spPr>
                  <a:xfrm>
                    <a:off x="7871883" y="3412625"/>
                    <a:ext cx="877006" cy="344900"/>
                  </a:xfrm>
                  <a:custGeom>
                    <a:rect b="b" l="l" r="r" t="t"/>
                    <a:pathLst>
                      <a:path extrusionOk="0" h="6848" w="17413">
                        <a:moveTo>
                          <a:pt x="0" y="1"/>
                        </a:moveTo>
                        <a:lnTo>
                          <a:pt x="0" y="1"/>
                        </a:lnTo>
                        <a:cubicBezTo>
                          <a:pt x="1209" y="670"/>
                          <a:pt x="2489" y="1210"/>
                          <a:pt x="3768" y="1740"/>
                        </a:cubicBezTo>
                        <a:cubicBezTo>
                          <a:pt x="5087" y="2289"/>
                          <a:pt x="6417" y="2829"/>
                          <a:pt x="7757" y="3319"/>
                        </a:cubicBezTo>
                        <a:cubicBezTo>
                          <a:pt x="10675" y="4459"/>
                          <a:pt x="13614" y="5548"/>
                          <a:pt x="16572" y="6558"/>
                        </a:cubicBezTo>
                        <a:cubicBezTo>
                          <a:pt x="16852" y="6658"/>
                          <a:pt x="17132" y="6747"/>
                          <a:pt x="17412" y="6847"/>
                        </a:cubicBezTo>
                        <a:cubicBezTo>
                          <a:pt x="17342" y="6818"/>
                          <a:pt x="17272" y="6787"/>
                          <a:pt x="17202" y="6747"/>
                        </a:cubicBezTo>
                        <a:cubicBezTo>
                          <a:pt x="13174" y="4728"/>
                          <a:pt x="8996" y="3079"/>
                          <a:pt x="4728" y="1570"/>
                        </a:cubicBezTo>
                        <a:cubicBezTo>
                          <a:pt x="3168" y="1020"/>
                          <a:pt x="1560" y="58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24"/>
                  <p:cNvSpPr/>
                  <p:nvPr/>
                </p:nvSpPr>
                <p:spPr>
                  <a:xfrm>
                    <a:off x="8781524" y="3418165"/>
                    <a:ext cx="202921" cy="79577"/>
                  </a:xfrm>
                  <a:custGeom>
                    <a:rect b="b" l="l" r="r" t="t"/>
                    <a:pathLst>
                      <a:path extrusionOk="0" h="1580" w="4029">
                        <a:moveTo>
                          <a:pt x="40" y="0"/>
                        </a:moveTo>
                        <a:cubicBezTo>
                          <a:pt x="91" y="140"/>
                          <a:pt x="100" y="300"/>
                          <a:pt x="51" y="450"/>
                        </a:cubicBezTo>
                        <a:cubicBezTo>
                          <a:pt x="31" y="500"/>
                          <a:pt x="20" y="540"/>
                          <a:pt x="0" y="580"/>
                        </a:cubicBezTo>
                        <a:cubicBezTo>
                          <a:pt x="1260" y="870"/>
                          <a:pt x="2530" y="1130"/>
                          <a:pt x="3769" y="1510"/>
                        </a:cubicBezTo>
                        <a:cubicBezTo>
                          <a:pt x="3859" y="1530"/>
                          <a:pt x="3939" y="1550"/>
                          <a:pt x="4029" y="1580"/>
                        </a:cubicBezTo>
                        <a:cubicBezTo>
                          <a:pt x="3869" y="1510"/>
                          <a:pt x="3709" y="1430"/>
                          <a:pt x="3559" y="1360"/>
                        </a:cubicBezTo>
                        <a:cubicBezTo>
                          <a:pt x="2410" y="840"/>
                          <a:pt x="1240" y="390"/>
                          <a:pt x="4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24"/>
                  <p:cNvSpPr/>
                  <p:nvPr/>
                </p:nvSpPr>
                <p:spPr>
                  <a:xfrm>
                    <a:off x="4521610" y="3855635"/>
                    <a:ext cx="62503" cy="1081891"/>
                  </a:xfrm>
                  <a:custGeom>
                    <a:rect b="b" l="l" r="r" t="t"/>
                    <a:pathLst>
                      <a:path extrusionOk="0" h="21481" w="1241">
                        <a:moveTo>
                          <a:pt x="261" y="1"/>
                        </a:moveTo>
                        <a:cubicBezTo>
                          <a:pt x="231" y="2020"/>
                          <a:pt x="31" y="4039"/>
                          <a:pt x="11" y="6058"/>
                        </a:cubicBezTo>
                        <a:cubicBezTo>
                          <a:pt x="1" y="8776"/>
                          <a:pt x="121" y="11495"/>
                          <a:pt x="321" y="14214"/>
                        </a:cubicBezTo>
                        <a:cubicBezTo>
                          <a:pt x="491" y="16403"/>
                          <a:pt x="801" y="18582"/>
                          <a:pt x="1140" y="20751"/>
                        </a:cubicBezTo>
                        <a:cubicBezTo>
                          <a:pt x="1171" y="21000"/>
                          <a:pt x="1211" y="21240"/>
                          <a:pt x="1240" y="21480"/>
                        </a:cubicBezTo>
                        <a:lnTo>
                          <a:pt x="1240" y="20721"/>
                        </a:lnTo>
                        <a:cubicBezTo>
                          <a:pt x="1240" y="18901"/>
                          <a:pt x="1191" y="17093"/>
                          <a:pt x="1100" y="15273"/>
                        </a:cubicBezTo>
                        <a:cubicBezTo>
                          <a:pt x="1001" y="13604"/>
                          <a:pt x="871" y="11945"/>
                          <a:pt x="821" y="10276"/>
                        </a:cubicBezTo>
                        <a:cubicBezTo>
                          <a:pt x="741" y="8046"/>
                          <a:pt x="741" y="5818"/>
                          <a:pt x="601" y="3599"/>
                        </a:cubicBezTo>
                        <a:cubicBezTo>
                          <a:pt x="531" y="2399"/>
                          <a:pt x="471" y="1190"/>
                          <a:pt x="26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24"/>
                  <p:cNvSpPr/>
                  <p:nvPr/>
                </p:nvSpPr>
                <p:spPr>
                  <a:xfrm>
                    <a:off x="4369609" y="3875781"/>
                    <a:ext cx="56409" cy="504959"/>
                  </a:xfrm>
                  <a:custGeom>
                    <a:rect b="b" l="l" r="r" t="t"/>
                    <a:pathLst>
                      <a:path extrusionOk="0" h="10026" w="1120">
                        <a:moveTo>
                          <a:pt x="1120" y="0"/>
                        </a:moveTo>
                        <a:lnTo>
                          <a:pt x="1120" y="0"/>
                        </a:lnTo>
                        <a:cubicBezTo>
                          <a:pt x="730" y="1780"/>
                          <a:pt x="391" y="3568"/>
                          <a:pt x="211" y="5378"/>
                        </a:cubicBezTo>
                        <a:cubicBezTo>
                          <a:pt x="60" y="6927"/>
                          <a:pt x="40" y="8476"/>
                          <a:pt x="0" y="10025"/>
                        </a:cubicBezTo>
                        <a:cubicBezTo>
                          <a:pt x="291" y="8396"/>
                          <a:pt x="660" y="6427"/>
                          <a:pt x="820" y="5048"/>
                        </a:cubicBezTo>
                        <a:cubicBezTo>
                          <a:pt x="1040" y="3368"/>
                          <a:pt x="1110" y="1689"/>
                          <a:pt x="112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24"/>
                  <p:cNvSpPr/>
                  <p:nvPr/>
                </p:nvSpPr>
                <p:spPr>
                  <a:xfrm>
                    <a:off x="4160695" y="3980489"/>
                    <a:ext cx="158599" cy="866933"/>
                  </a:xfrm>
                  <a:custGeom>
                    <a:rect b="b" l="l" r="r" t="t"/>
                    <a:pathLst>
                      <a:path extrusionOk="0" h="17213" w="3149">
                        <a:moveTo>
                          <a:pt x="3149" y="0"/>
                        </a:moveTo>
                        <a:lnTo>
                          <a:pt x="3149" y="0"/>
                        </a:lnTo>
                        <a:cubicBezTo>
                          <a:pt x="2799" y="1200"/>
                          <a:pt x="2529" y="2419"/>
                          <a:pt x="2249" y="3628"/>
                        </a:cubicBezTo>
                        <a:cubicBezTo>
                          <a:pt x="1969" y="4828"/>
                          <a:pt x="1660" y="6027"/>
                          <a:pt x="1410" y="7247"/>
                        </a:cubicBezTo>
                        <a:cubicBezTo>
                          <a:pt x="1120" y="8676"/>
                          <a:pt x="810" y="10105"/>
                          <a:pt x="590" y="11555"/>
                        </a:cubicBezTo>
                        <a:cubicBezTo>
                          <a:pt x="341" y="13224"/>
                          <a:pt x="150" y="15083"/>
                          <a:pt x="21" y="16953"/>
                        </a:cubicBezTo>
                        <a:cubicBezTo>
                          <a:pt x="10" y="17042"/>
                          <a:pt x="10" y="17122"/>
                          <a:pt x="1" y="17212"/>
                        </a:cubicBezTo>
                        <a:cubicBezTo>
                          <a:pt x="30" y="17082"/>
                          <a:pt x="50" y="16953"/>
                          <a:pt x="81" y="16822"/>
                        </a:cubicBezTo>
                        <a:cubicBezTo>
                          <a:pt x="381" y="15143"/>
                          <a:pt x="780" y="13484"/>
                          <a:pt x="1140" y="11825"/>
                        </a:cubicBezTo>
                        <a:cubicBezTo>
                          <a:pt x="1580" y="9725"/>
                          <a:pt x="2020" y="7617"/>
                          <a:pt x="2409" y="5507"/>
                        </a:cubicBezTo>
                        <a:cubicBezTo>
                          <a:pt x="2759" y="3688"/>
                          <a:pt x="2889" y="1829"/>
                          <a:pt x="314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24"/>
                  <p:cNvSpPr/>
                  <p:nvPr/>
                </p:nvSpPr>
                <p:spPr>
                  <a:xfrm>
                    <a:off x="4349966" y="4498996"/>
                    <a:ext cx="32284" cy="378997"/>
                  </a:xfrm>
                  <a:custGeom>
                    <a:rect b="b" l="l" r="r" t="t"/>
                    <a:pathLst>
                      <a:path extrusionOk="0" h="7525" w="641">
                        <a:moveTo>
                          <a:pt x="590" y="1"/>
                        </a:moveTo>
                        <a:cubicBezTo>
                          <a:pt x="321" y="1270"/>
                          <a:pt x="121" y="2569"/>
                          <a:pt x="51" y="3868"/>
                        </a:cubicBezTo>
                        <a:cubicBezTo>
                          <a:pt x="1" y="5058"/>
                          <a:pt x="71" y="6247"/>
                          <a:pt x="131" y="7427"/>
                        </a:cubicBezTo>
                        <a:cubicBezTo>
                          <a:pt x="131" y="7450"/>
                          <a:pt x="131" y="7524"/>
                          <a:pt x="135" y="7524"/>
                        </a:cubicBezTo>
                        <a:cubicBezTo>
                          <a:pt x="136" y="7524"/>
                          <a:pt x="138" y="7517"/>
                          <a:pt x="141" y="7497"/>
                        </a:cubicBezTo>
                        <a:cubicBezTo>
                          <a:pt x="201" y="7017"/>
                          <a:pt x="261" y="6538"/>
                          <a:pt x="321" y="6067"/>
                        </a:cubicBezTo>
                        <a:cubicBezTo>
                          <a:pt x="410" y="5338"/>
                          <a:pt x="501" y="4608"/>
                          <a:pt x="550" y="3868"/>
                        </a:cubicBezTo>
                        <a:cubicBezTo>
                          <a:pt x="641" y="2579"/>
                          <a:pt x="610" y="1290"/>
                          <a:pt x="59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24"/>
                  <p:cNvSpPr/>
                  <p:nvPr/>
                </p:nvSpPr>
                <p:spPr>
                  <a:xfrm>
                    <a:off x="4741100" y="3872255"/>
                    <a:ext cx="105767" cy="644420"/>
                  </a:xfrm>
                  <a:custGeom>
                    <a:rect b="b" l="l" r="r" t="t"/>
                    <a:pathLst>
                      <a:path extrusionOk="0" h="12795" w="2100">
                        <a:moveTo>
                          <a:pt x="1" y="0"/>
                        </a:moveTo>
                        <a:lnTo>
                          <a:pt x="1" y="0"/>
                        </a:lnTo>
                        <a:cubicBezTo>
                          <a:pt x="111" y="2219"/>
                          <a:pt x="331" y="4448"/>
                          <a:pt x="681" y="6637"/>
                        </a:cubicBezTo>
                        <a:cubicBezTo>
                          <a:pt x="1040" y="8666"/>
                          <a:pt x="1571" y="10655"/>
                          <a:pt x="2070" y="12654"/>
                        </a:cubicBezTo>
                        <a:cubicBezTo>
                          <a:pt x="2080" y="12705"/>
                          <a:pt x="2090" y="12744"/>
                          <a:pt x="2100" y="12794"/>
                        </a:cubicBezTo>
                        <a:cubicBezTo>
                          <a:pt x="2090" y="12694"/>
                          <a:pt x="2080" y="12585"/>
                          <a:pt x="2070" y="12485"/>
                        </a:cubicBezTo>
                        <a:cubicBezTo>
                          <a:pt x="2030" y="12065"/>
                          <a:pt x="1980" y="11645"/>
                          <a:pt x="1940" y="11225"/>
                        </a:cubicBezTo>
                        <a:cubicBezTo>
                          <a:pt x="1790" y="9706"/>
                          <a:pt x="1600" y="8187"/>
                          <a:pt x="1371" y="6677"/>
                        </a:cubicBezTo>
                        <a:cubicBezTo>
                          <a:pt x="1020" y="4438"/>
                          <a:pt x="521" y="2209"/>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24"/>
                  <p:cNvSpPr/>
                  <p:nvPr/>
                </p:nvSpPr>
                <p:spPr>
                  <a:xfrm>
                    <a:off x="4893655" y="4634377"/>
                    <a:ext cx="50415" cy="238680"/>
                  </a:xfrm>
                  <a:custGeom>
                    <a:rect b="b" l="l" r="r" t="t"/>
                    <a:pathLst>
                      <a:path extrusionOk="0" h="4739" w="1001">
                        <a:moveTo>
                          <a:pt x="1" y="1"/>
                        </a:moveTo>
                        <a:lnTo>
                          <a:pt x="1" y="1"/>
                        </a:lnTo>
                        <a:cubicBezTo>
                          <a:pt x="50" y="881"/>
                          <a:pt x="150" y="1760"/>
                          <a:pt x="341" y="2630"/>
                        </a:cubicBezTo>
                        <a:cubicBezTo>
                          <a:pt x="510" y="3350"/>
                          <a:pt x="761" y="4049"/>
                          <a:pt x="1000" y="4739"/>
                        </a:cubicBezTo>
                        <a:cubicBezTo>
                          <a:pt x="900" y="3959"/>
                          <a:pt x="830" y="3159"/>
                          <a:pt x="670" y="2390"/>
                        </a:cubicBezTo>
                        <a:cubicBezTo>
                          <a:pt x="490" y="1580"/>
                          <a:pt x="241" y="79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24"/>
                  <p:cNvSpPr/>
                  <p:nvPr/>
                </p:nvSpPr>
                <p:spPr>
                  <a:xfrm>
                    <a:off x="4645004" y="4042892"/>
                    <a:ext cx="109242" cy="757187"/>
                  </a:xfrm>
                  <a:custGeom>
                    <a:rect b="b" l="l" r="r" t="t"/>
                    <a:pathLst>
                      <a:path extrusionOk="0" h="15034" w="2169">
                        <a:moveTo>
                          <a:pt x="20" y="1"/>
                        </a:moveTo>
                        <a:cubicBezTo>
                          <a:pt x="0" y="3189"/>
                          <a:pt x="250" y="6387"/>
                          <a:pt x="820" y="9526"/>
                        </a:cubicBezTo>
                        <a:cubicBezTo>
                          <a:pt x="1140" y="11265"/>
                          <a:pt x="1629" y="12975"/>
                          <a:pt x="2079" y="14684"/>
                        </a:cubicBezTo>
                        <a:cubicBezTo>
                          <a:pt x="2109" y="14804"/>
                          <a:pt x="2139" y="14923"/>
                          <a:pt x="2169" y="15034"/>
                        </a:cubicBezTo>
                        <a:cubicBezTo>
                          <a:pt x="2129" y="14734"/>
                          <a:pt x="2089" y="14424"/>
                          <a:pt x="2039" y="14114"/>
                        </a:cubicBezTo>
                        <a:cubicBezTo>
                          <a:pt x="1699" y="11645"/>
                          <a:pt x="1480" y="9786"/>
                          <a:pt x="1149" y="7247"/>
                        </a:cubicBezTo>
                        <a:cubicBezTo>
                          <a:pt x="800" y="4828"/>
                          <a:pt x="400" y="2420"/>
                          <a:pt x="2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7" name="Google Shape;11637;p24"/>
                <p:cNvSpPr/>
                <p:nvPr/>
              </p:nvSpPr>
              <p:spPr>
                <a:xfrm>
                  <a:off x="4553390" y="994707"/>
                  <a:ext cx="38781" cy="389221"/>
                </a:xfrm>
                <a:custGeom>
                  <a:rect b="b" l="l" r="r" t="t"/>
                  <a:pathLst>
                    <a:path extrusionOk="0" h="7728" w="770">
                      <a:moveTo>
                        <a:pt x="689" y="1"/>
                      </a:moveTo>
                      <a:lnTo>
                        <a:pt x="0" y="121"/>
                      </a:lnTo>
                      <a:cubicBezTo>
                        <a:pt x="80" y="2670"/>
                        <a:pt x="240" y="5209"/>
                        <a:pt x="649" y="7728"/>
                      </a:cubicBezTo>
                      <a:cubicBezTo>
                        <a:pt x="669" y="5808"/>
                        <a:pt x="769" y="3889"/>
                        <a:pt x="740" y="1980"/>
                      </a:cubicBezTo>
                      <a:cubicBezTo>
                        <a:pt x="729" y="1320"/>
                        <a:pt x="709" y="660"/>
                        <a:pt x="68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24"/>
                <p:cNvSpPr/>
                <p:nvPr/>
              </p:nvSpPr>
              <p:spPr>
                <a:xfrm>
                  <a:off x="4543317" y="207403"/>
                  <a:ext cx="42810" cy="735027"/>
                </a:xfrm>
                <a:custGeom>
                  <a:rect b="b" l="l" r="r" t="t"/>
                  <a:pathLst>
                    <a:path extrusionOk="0" h="14594" w="850">
                      <a:moveTo>
                        <a:pt x="110" y="0"/>
                      </a:moveTo>
                      <a:cubicBezTo>
                        <a:pt x="100" y="380"/>
                        <a:pt x="90" y="760"/>
                        <a:pt x="90" y="1140"/>
                      </a:cubicBezTo>
                      <a:cubicBezTo>
                        <a:pt x="50" y="3029"/>
                        <a:pt x="0" y="4918"/>
                        <a:pt x="10" y="6807"/>
                      </a:cubicBezTo>
                      <a:cubicBezTo>
                        <a:pt x="40" y="8706"/>
                        <a:pt x="90" y="10595"/>
                        <a:pt x="120" y="12494"/>
                      </a:cubicBezTo>
                      <a:cubicBezTo>
                        <a:pt x="130" y="13184"/>
                        <a:pt x="150" y="13874"/>
                        <a:pt x="160" y="14564"/>
                      </a:cubicBezTo>
                      <a:lnTo>
                        <a:pt x="849" y="14593"/>
                      </a:lnTo>
                      <a:cubicBezTo>
                        <a:pt x="820" y="13704"/>
                        <a:pt x="789" y="12814"/>
                        <a:pt x="769" y="11934"/>
                      </a:cubicBezTo>
                      <a:cubicBezTo>
                        <a:pt x="700" y="10006"/>
                        <a:pt x="669" y="8087"/>
                        <a:pt x="580" y="6157"/>
                      </a:cubicBezTo>
                      <a:cubicBezTo>
                        <a:pt x="490" y="4278"/>
                        <a:pt x="340" y="2399"/>
                        <a:pt x="160" y="520"/>
                      </a:cubicBezTo>
                      <a:cubicBezTo>
                        <a:pt x="140" y="350"/>
                        <a:pt x="130" y="180"/>
                        <a:pt x="11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24"/>
                <p:cNvSpPr/>
                <p:nvPr/>
              </p:nvSpPr>
              <p:spPr>
                <a:xfrm>
                  <a:off x="4324280" y="881940"/>
                  <a:ext cx="117854" cy="471265"/>
                </a:xfrm>
                <a:custGeom>
                  <a:rect b="b" l="l" r="r" t="t"/>
                  <a:pathLst>
                    <a:path extrusionOk="0" h="9357" w="2340">
                      <a:moveTo>
                        <a:pt x="1" y="1"/>
                      </a:moveTo>
                      <a:lnTo>
                        <a:pt x="1" y="1"/>
                      </a:lnTo>
                      <a:cubicBezTo>
                        <a:pt x="141" y="720"/>
                        <a:pt x="291" y="1451"/>
                        <a:pt x="441" y="2170"/>
                      </a:cubicBezTo>
                      <a:cubicBezTo>
                        <a:pt x="951" y="4589"/>
                        <a:pt x="1630" y="6988"/>
                        <a:pt x="2340" y="9356"/>
                      </a:cubicBezTo>
                      <a:cubicBezTo>
                        <a:pt x="2150" y="7708"/>
                        <a:pt x="1940" y="6058"/>
                        <a:pt x="1670" y="4429"/>
                      </a:cubicBezTo>
                      <a:cubicBezTo>
                        <a:pt x="1471" y="3179"/>
                        <a:pt x="1211" y="1940"/>
                        <a:pt x="951" y="711"/>
                      </a:cubicBezTo>
                      <a:cubicBezTo>
                        <a:pt x="680" y="531"/>
                        <a:pt x="421" y="331"/>
                        <a:pt x="181" y="141"/>
                      </a:cubicBezTo>
                      <a:cubicBezTo>
                        <a:pt x="121" y="101"/>
                        <a:pt x="61" y="5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24"/>
                <p:cNvSpPr/>
                <p:nvPr/>
              </p:nvSpPr>
              <p:spPr>
                <a:xfrm>
                  <a:off x="4229645" y="346863"/>
                  <a:ext cx="128431" cy="502441"/>
                </a:xfrm>
                <a:custGeom>
                  <a:rect b="b" l="l" r="r" t="t"/>
                  <a:pathLst>
                    <a:path extrusionOk="0" h="9976" w="2550">
                      <a:moveTo>
                        <a:pt x="1" y="0"/>
                      </a:moveTo>
                      <a:lnTo>
                        <a:pt x="1" y="0"/>
                      </a:lnTo>
                      <a:cubicBezTo>
                        <a:pt x="51" y="240"/>
                        <a:pt x="91" y="480"/>
                        <a:pt x="141" y="720"/>
                      </a:cubicBezTo>
                      <a:cubicBezTo>
                        <a:pt x="640" y="3519"/>
                        <a:pt x="1091" y="6327"/>
                        <a:pt x="1600" y="9116"/>
                      </a:cubicBezTo>
                      <a:cubicBezTo>
                        <a:pt x="1920" y="9396"/>
                        <a:pt x="2240" y="9685"/>
                        <a:pt x="2550" y="9976"/>
                      </a:cubicBezTo>
                      <a:cubicBezTo>
                        <a:pt x="2290" y="8716"/>
                        <a:pt x="2040" y="7446"/>
                        <a:pt x="1750" y="6197"/>
                      </a:cubicBezTo>
                      <a:cubicBezTo>
                        <a:pt x="1270" y="4268"/>
                        <a:pt x="731" y="2359"/>
                        <a:pt x="151" y="460"/>
                      </a:cubicBezTo>
                      <a:cubicBezTo>
                        <a:pt x="101" y="300"/>
                        <a:pt x="51" y="15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24"/>
                <p:cNvSpPr/>
                <p:nvPr/>
              </p:nvSpPr>
              <p:spPr>
                <a:xfrm>
                  <a:off x="4728559" y="1003319"/>
                  <a:ext cx="47343" cy="346360"/>
                </a:xfrm>
                <a:custGeom>
                  <a:rect b="b" l="l" r="r" t="t"/>
                  <a:pathLst>
                    <a:path extrusionOk="0" h="6877" w="940">
                      <a:moveTo>
                        <a:pt x="940" y="0"/>
                      </a:moveTo>
                      <a:cubicBezTo>
                        <a:pt x="640" y="1189"/>
                        <a:pt x="360" y="2399"/>
                        <a:pt x="190" y="3618"/>
                      </a:cubicBezTo>
                      <a:cubicBezTo>
                        <a:pt x="50" y="4698"/>
                        <a:pt x="20" y="5787"/>
                        <a:pt x="0" y="6877"/>
                      </a:cubicBezTo>
                      <a:cubicBezTo>
                        <a:pt x="280" y="5777"/>
                        <a:pt x="510" y="4668"/>
                        <a:pt x="670" y="3538"/>
                      </a:cubicBezTo>
                      <a:cubicBezTo>
                        <a:pt x="810" y="2399"/>
                        <a:pt x="900" y="1040"/>
                        <a:pt x="94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24"/>
                <p:cNvSpPr/>
                <p:nvPr/>
              </p:nvSpPr>
              <p:spPr>
                <a:xfrm>
                  <a:off x="4819669" y="228506"/>
                  <a:ext cx="130445" cy="608208"/>
                </a:xfrm>
                <a:custGeom>
                  <a:rect b="b" l="l" r="r" t="t"/>
                  <a:pathLst>
                    <a:path extrusionOk="0" h="12076" w="2590">
                      <a:moveTo>
                        <a:pt x="2589" y="1"/>
                      </a:moveTo>
                      <a:cubicBezTo>
                        <a:pt x="2519" y="201"/>
                        <a:pt x="2459" y="391"/>
                        <a:pt x="2399" y="591"/>
                      </a:cubicBezTo>
                      <a:cubicBezTo>
                        <a:pt x="1899" y="2200"/>
                        <a:pt x="1310" y="3799"/>
                        <a:pt x="910" y="5438"/>
                      </a:cubicBezTo>
                      <a:cubicBezTo>
                        <a:pt x="380" y="7617"/>
                        <a:pt x="71" y="9847"/>
                        <a:pt x="0" y="12075"/>
                      </a:cubicBezTo>
                      <a:cubicBezTo>
                        <a:pt x="520" y="9827"/>
                        <a:pt x="1130" y="7597"/>
                        <a:pt x="1619" y="5338"/>
                      </a:cubicBezTo>
                      <a:cubicBezTo>
                        <a:pt x="1979" y="3670"/>
                        <a:pt x="2230" y="1980"/>
                        <a:pt x="2529" y="301"/>
                      </a:cubicBezTo>
                      <a:lnTo>
                        <a:pt x="2589" y="1"/>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24"/>
                <p:cNvSpPr/>
                <p:nvPr/>
              </p:nvSpPr>
              <p:spPr>
                <a:xfrm>
                  <a:off x="366455" y="1070758"/>
                  <a:ext cx="270913" cy="115285"/>
                </a:xfrm>
                <a:custGeom>
                  <a:rect b="b" l="l" r="r" t="t"/>
                  <a:pathLst>
                    <a:path extrusionOk="0" h="2289" w="5379">
                      <a:moveTo>
                        <a:pt x="1" y="0"/>
                      </a:moveTo>
                      <a:lnTo>
                        <a:pt x="1" y="0"/>
                      </a:lnTo>
                      <a:cubicBezTo>
                        <a:pt x="1570" y="800"/>
                        <a:pt x="3159" y="1560"/>
                        <a:pt x="4769" y="2289"/>
                      </a:cubicBezTo>
                      <a:cubicBezTo>
                        <a:pt x="4969" y="2159"/>
                        <a:pt x="5169" y="2040"/>
                        <a:pt x="5378" y="1929"/>
                      </a:cubicBezTo>
                      <a:cubicBezTo>
                        <a:pt x="3609" y="1229"/>
                        <a:pt x="1810" y="60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44" name="Google Shape;11644;p24"/>
              <p:cNvSpPr/>
              <p:nvPr/>
            </p:nvSpPr>
            <p:spPr>
              <a:xfrm>
                <a:off x="8517712" y="3962358"/>
                <a:ext cx="260337" cy="110299"/>
              </a:xfrm>
              <a:custGeom>
                <a:rect b="b" l="l" r="r" t="t"/>
                <a:pathLst>
                  <a:path extrusionOk="0" h="2190" w="5169">
                    <a:moveTo>
                      <a:pt x="601" y="1"/>
                    </a:moveTo>
                    <a:cubicBezTo>
                      <a:pt x="411" y="121"/>
                      <a:pt x="201" y="240"/>
                      <a:pt x="1" y="350"/>
                    </a:cubicBezTo>
                    <a:cubicBezTo>
                      <a:pt x="1700" y="1010"/>
                      <a:pt x="3430" y="1620"/>
                      <a:pt x="5169" y="2189"/>
                    </a:cubicBezTo>
                    <a:cubicBezTo>
                      <a:pt x="3659" y="1430"/>
                      <a:pt x="2140" y="700"/>
                      <a:pt x="60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45" name="Google Shape;11645;p24"/>
            <p:cNvSpPr/>
            <p:nvPr/>
          </p:nvSpPr>
          <p:spPr>
            <a:xfrm>
              <a:off x="5687054" y="164593"/>
              <a:ext cx="95693" cy="183329"/>
            </a:xfrm>
            <a:custGeom>
              <a:rect b="b" l="l" r="r" t="t"/>
              <a:pathLst>
                <a:path extrusionOk="0" h="3640" w="1900">
                  <a:moveTo>
                    <a:pt x="1900" y="1"/>
                  </a:moveTo>
                  <a:lnTo>
                    <a:pt x="1900" y="1"/>
                  </a:lnTo>
                  <a:cubicBezTo>
                    <a:pt x="1789" y="181"/>
                    <a:pt x="1689" y="370"/>
                    <a:pt x="1589" y="561"/>
                  </a:cubicBezTo>
                  <a:cubicBezTo>
                    <a:pt x="1050" y="1540"/>
                    <a:pt x="520" y="2540"/>
                    <a:pt x="1" y="3539"/>
                  </a:cubicBezTo>
                  <a:cubicBezTo>
                    <a:pt x="1" y="3539"/>
                    <a:pt x="10" y="3539"/>
                    <a:pt x="10" y="3549"/>
                  </a:cubicBezTo>
                  <a:cubicBezTo>
                    <a:pt x="33" y="3541"/>
                    <a:pt x="55" y="3538"/>
                    <a:pt x="79" y="3538"/>
                  </a:cubicBezTo>
                  <a:cubicBezTo>
                    <a:pt x="117" y="3538"/>
                    <a:pt x="157" y="3547"/>
                    <a:pt x="200" y="3559"/>
                  </a:cubicBezTo>
                  <a:cubicBezTo>
                    <a:pt x="280" y="3579"/>
                    <a:pt x="350" y="3609"/>
                    <a:pt x="420" y="3639"/>
                  </a:cubicBezTo>
                  <a:cubicBezTo>
                    <a:pt x="760" y="2809"/>
                    <a:pt x="1110" y="1950"/>
                    <a:pt x="1469" y="1070"/>
                  </a:cubicBezTo>
                  <a:cubicBezTo>
                    <a:pt x="1609" y="710"/>
                    <a:pt x="1749" y="350"/>
                    <a:pt x="1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24"/>
            <p:cNvSpPr/>
            <p:nvPr/>
          </p:nvSpPr>
          <p:spPr>
            <a:xfrm>
              <a:off x="5400125" y="222462"/>
              <a:ext cx="81591" cy="213044"/>
            </a:xfrm>
            <a:custGeom>
              <a:rect b="b" l="l" r="r" t="t"/>
              <a:pathLst>
                <a:path extrusionOk="0" h="4230" w="1620">
                  <a:moveTo>
                    <a:pt x="1619" y="1"/>
                  </a:moveTo>
                  <a:lnTo>
                    <a:pt x="1409" y="541"/>
                  </a:lnTo>
                  <a:cubicBezTo>
                    <a:pt x="909" y="1760"/>
                    <a:pt x="460" y="3000"/>
                    <a:pt x="0" y="4229"/>
                  </a:cubicBezTo>
                  <a:cubicBezTo>
                    <a:pt x="20" y="4229"/>
                    <a:pt x="30" y="4219"/>
                    <a:pt x="50" y="4209"/>
                  </a:cubicBezTo>
                  <a:lnTo>
                    <a:pt x="709" y="3879"/>
                  </a:lnTo>
                  <a:cubicBezTo>
                    <a:pt x="1040" y="2690"/>
                    <a:pt x="1300" y="1491"/>
                    <a:pt x="1559" y="291"/>
                  </a:cubicBezTo>
                  <a:cubicBezTo>
                    <a:pt x="1579" y="191"/>
                    <a:pt x="1599" y="101"/>
                    <a:pt x="1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7" name="Google Shape;11647;p24"/>
          <p:cNvGrpSpPr/>
          <p:nvPr/>
        </p:nvGrpSpPr>
        <p:grpSpPr>
          <a:xfrm>
            <a:off x="217979" y="253235"/>
            <a:ext cx="8671829" cy="4634478"/>
            <a:chOff x="217979" y="253235"/>
            <a:chExt cx="8671829" cy="4634478"/>
          </a:xfrm>
        </p:grpSpPr>
        <p:sp>
          <p:nvSpPr>
            <p:cNvPr id="11648" name="Google Shape;11648;p24"/>
            <p:cNvSpPr/>
            <p:nvPr/>
          </p:nvSpPr>
          <p:spPr>
            <a:xfrm>
              <a:off x="3336574" y="1246431"/>
              <a:ext cx="31831" cy="21204"/>
            </a:xfrm>
            <a:custGeom>
              <a:rect b="b" l="l" r="r" t="t"/>
              <a:pathLst>
                <a:path extrusionOk="0" h="421" w="632">
                  <a:moveTo>
                    <a:pt x="618" y="0"/>
                  </a:moveTo>
                  <a:cubicBezTo>
                    <a:pt x="379" y="0"/>
                    <a:pt x="40" y="263"/>
                    <a:pt x="1" y="420"/>
                  </a:cubicBezTo>
                  <a:cubicBezTo>
                    <a:pt x="111" y="340"/>
                    <a:pt x="221" y="280"/>
                    <a:pt x="331" y="200"/>
                  </a:cubicBezTo>
                  <a:cubicBezTo>
                    <a:pt x="431" y="131"/>
                    <a:pt x="511" y="60"/>
                    <a:pt x="631" y="0"/>
                  </a:cubicBezTo>
                  <a:cubicBezTo>
                    <a:pt x="627" y="0"/>
                    <a:pt x="623" y="0"/>
                    <a:pt x="6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24"/>
            <p:cNvSpPr/>
            <p:nvPr/>
          </p:nvSpPr>
          <p:spPr>
            <a:xfrm>
              <a:off x="2658008" y="4648832"/>
              <a:ext cx="42861" cy="42508"/>
            </a:xfrm>
            <a:custGeom>
              <a:rect b="b" l="l" r="r" t="t"/>
              <a:pathLst>
                <a:path extrusionOk="0" h="844" w="851">
                  <a:moveTo>
                    <a:pt x="432" y="0"/>
                  </a:moveTo>
                  <a:cubicBezTo>
                    <a:pt x="222" y="0"/>
                    <a:pt x="10" y="143"/>
                    <a:pt x="0" y="424"/>
                  </a:cubicBezTo>
                  <a:cubicBezTo>
                    <a:pt x="10" y="704"/>
                    <a:pt x="220" y="844"/>
                    <a:pt x="429" y="844"/>
                  </a:cubicBezTo>
                  <a:cubicBezTo>
                    <a:pt x="638" y="844"/>
                    <a:pt x="845" y="704"/>
                    <a:pt x="850" y="424"/>
                  </a:cubicBezTo>
                  <a:cubicBezTo>
                    <a:pt x="845" y="140"/>
                    <a:pt x="640" y="0"/>
                    <a:pt x="4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24"/>
            <p:cNvSpPr/>
            <p:nvPr/>
          </p:nvSpPr>
          <p:spPr>
            <a:xfrm>
              <a:off x="1745345" y="4023803"/>
              <a:ext cx="42810" cy="42307"/>
            </a:xfrm>
            <a:custGeom>
              <a:rect b="b" l="l" r="r" t="t"/>
              <a:pathLst>
                <a:path extrusionOk="0" h="840" w="850">
                  <a:moveTo>
                    <a:pt x="425" y="0"/>
                  </a:moveTo>
                  <a:cubicBezTo>
                    <a:pt x="215" y="0"/>
                    <a:pt x="5" y="140"/>
                    <a:pt x="0" y="420"/>
                  </a:cubicBezTo>
                  <a:cubicBezTo>
                    <a:pt x="5" y="700"/>
                    <a:pt x="215" y="840"/>
                    <a:pt x="425" y="840"/>
                  </a:cubicBezTo>
                  <a:cubicBezTo>
                    <a:pt x="635" y="840"/>
                    <a:pt x="845" y="700"/>
                    <a:pt x="849" y="420"/>
                  </a:cubicBezTo>
                  <a:cubicBezTo>
                    <a:pt x="845" y="140"/>
                    <a:pt x="635" y="0"/>
                    <a:pt x="4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24"/>
            <p:cNvSpPr/>
            <p:nvPr/>
          </p:nvSpPr>
          <p:spPr>
            <a:xfrm>
              <a:off x="5426264" y="997578"/>
              <a:ext cx="42861" cy="42508"/>
            </a:xfrm>
            <a:custGeom>
              <a:rect b="b" l="l" r="r" t="t"/>
              <a:pathLst>
                <a:path extrusionOk="0" h="844" w="851">
                  <a:moveTo>
                    <a:pt x="432" y="0"/>
                  </a:moveTo>
                  <a:cubicBezTo>
                    <a:pt x="223" y="0"/>
                    <a:pt x="11" y="142"/>
                    <a:pt x="1" y="424"/>
                  </a:cubicBezTo>
                  <a:cubicBezTo>
                    <a:pt x="6" y="703"/>
                    <a:pt x="216" y="843"/>
                    <a:pt x="426" y="843"/>
                  </a:cubicBezTo>
                  <a:cubicBezTo>
                    <a:pt x="635" y="843"/>
                    <a:pt x="845" y="703"/>
                    <a:pt x="850" y="424"/>
                  </a:cubicBezTo>
                  <a:cubicBezTo>
                    <a:pt x="845" y="140"/>
                    <a:pt x="640" y="0"/>
                    <a:pt x="4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24"/>
            <p:cNvSpPr/>
            <p:nvPr/>
          </p:nvSpPr>
          <p:spPr>
            <a:xfrm>
              <a:off x="7844686" y="3810357"/>
              <a:ext cx="42810" cy="42307"/>
            </a:xfrm>
            <a:custGeom>
              <a:rect b="b" l="l" r="r" t="t"/>
              <a:pathLst>
                <a:path extrusionOk="0" h="840" w="850">
                  <a:moveTo>
                    <a:pt x="429" y="0"/>
                  </a:moveTo>
                  <a:cubicBezTo>
                    <a:pt x="220" y="0"/>
                    <a:pt x="10" y="140"/>
                    <a:pt x="0" y="420"/>
                  </a:cubicBezTo>
                  <a:cubicBezTo>
                    <a:pt x="10" y="700"/>
                    <a:pt x="220" y="840"/>
                    <a:pt x="429" y="840"/>
                  </a:cubicBezTo>
                  <a:cubicBezTo>
                    <a:pt x="638" y="840"/>
                    <a:pt x="845" y="700"/>
                    <a:pt x="850" y="420"/>
                  </a:cubicBezTo>
                  <a:cubicBezTo>
                    <a:pt x="845" y="140"/>
                    <a:pt x="638"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24"/>
            <p:cNvSpPr/>
            <p:nvPr/>
          </p:nvSpPr>
          <p:spPr>
            <a:xfrm>
              <a:off x="8271579" y="3462990"/>
              <a:ext cx="42810" cy="42307"/>
            </a:xfrm>
            <a:custGeom>
              <a:rect b="b" l="l" r="r" t="t"/>
              <a:pathLst>
                <a:path extrusionOk="0" h="840" w="850">
                  <a:moveTo>
                    <a:pt x="421" y="0"/>
                  </a:moveTo>
                  <a:cubicBezTo>
                    <a:pt x="213" y="0"/>
                    <a:pt x="5" y="140"/>
                    <a:pt x="1" y="420"/>
                  </a:cubicBezTo>
                  <a:cubicBezTo>
                    <a:pt x="5" y="700"/>
                    <a:pt x="213" y="840"/>
                    <a:pt x="421" y="840"/>
                  </a:cubicBezTo>
                  <a:cubicBezTo>
                    <a:pt x="630" y="840"/>
                    <a:pt x="840" y="700"/>
                    <a:pt x="850" y="420"/>
                  </a:cubicBezTo>
                  <a:cubicBezTo>
                    <a:pt x="840" y="140"/>
                    <a:pt x="630" y="0"/>
                    <a:pt x="4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24"/>
            <p:cNvSpPr/>
            <p:nvPr/>
          </p:nvSpPr>
          <p:spPr>
            <a:xfrm>
              <a:off x="7269267" y="754617"/>
              <a:ext cx="42861" cy="42307"/>
            </a:xfrm>
            <a:custGeom>
              <a:rect b="b" l="l" r="r" t="t"/>
              <a:pathLst>
                <a:path extrusionOk="0" h="840" w="851">
                  <a:moveTo>
                    <a:pt x="429" y="0"/>
                  </a:moveTo>
                  <a:cubicBezTo>
                    <a:pt x="220" y="0"/>
                    <a:pt x="10" y="140"/>
                    <a:pt x="0" y="420"/>
                  </a:cubicBezTo>
                  <a:cubicBezTo>
                    <a:pt x="6" y="700"/>
                    <a:pt x="216" y="840"/>
                    <a:pt x="425" y="840"/>
                  </a:cubicBezTo>
                  <a:cubicBezTo>
                    <a:pt x="635" y="840"/>
                    <a:pt x="845" y="700"/>
                    <a:pt x="850" y="420"/>
                  </a:cubicBezTo>
                  <a:cubicBezTo>
                    <a:pt x="845" y="140"/>
                    <a:pt x="638"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24"/>
            <p:cNvSpPr/>
            <p:nvPr/>
          </p:nvSpPr>
          <p:spPr>
            <a:xfrm>
              <a:off x="6703972" y="1210722"/>
              <a:ext cx="42810" cy="42307"/>
            </a:xfrm>
            <a:custGeom>
              <a:rect b="b" l="l" r="r" t="t"/>
              <a:pathLst>
                <a:path extrusionOk="0" h="840" w="850">
                  <a:moveTo>
                    <a:pt x="421" y="0"/>
                  </a:moveTo>
                  <a:cubicBezTo>
                    <a:pt x="212" y="0"/>
                    <a:pt x="5" y="140"/>
                    <a:pt x="0" y="420"/>
                  </a:cubicBezTo>
                  <a:cubicBezTo>
                    <a:pt x="5" y="700"/>
                    <a:pt x="212" y="840"/>
                    <a:pt x="421" y="840"/>
                  </a:cubicBezTo>
                  <a:cubicBezTo>
                    <a:pt x="629" y="840"/>
                    <a:pt x="839" y="700"/>
                    <a:pt x="849" y="420"/>
                  </a:cubicBezTo>
                  <a:cubicBezTo>
                    <a:pt x="839" y="140"/>
                    <a:pt x="629" y="0"/>
                    <a:pt x="4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24"/>
            <p:cNvSpPr/>
            <p:nvPr/>
          </p:nvSpPr>
          <p:spPr>
            <a:xfrm>
              <a:off x="7189741" y="2063954"/>
              <a:ext cx="43314" cy="42357"/>
            </a:xfrm>
            <a:custGeom>
              <a:rect b="b" l="l" r="r" t="t"/>
              <a:pathLst>
                <a:path extrusionOk="0" h="841" w="860">
                  <a:moveTo>
                    <a:pt x="430" y="1"/>
                  </a:moveTo>
                  <a:cubicBezTo>
                    <a:pt x="220" y="1"/>
                    <a:pt x="10" y="141"/>
                    <a:pt x="0" y="421"/>
                  </a:cubicBezTo>
                  <a:cubicBezTo>
                    <a:pt x="10" y="701"/>
                    <a:pt x="220" y="840"/>
                    <a:pt x="430" y="840"/>
                  </a:cubicBezTo>
                  <a:cubicBezTo>
                    <a:pt x="640" y="840"/>
                    <a:pt x="850" y="701"/>
                    <a:pt x="860" y="421"/>
                  </a:cubicBezTo>
                  <a:cubicBezTo>
                    <a:pt x="850" y="141"/>
                    <a:pt x="640" y="1"/>
                    <a:pt x="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24"/>
            <p:cNvSpPr/>
            <p:nvPr/>
          </p:nvSpPr>
          <p:spPr>
            <a:xfrm>
              <a:off x="6634468" y="2927359"/>
              <a:ext cx="42810" cy="42307"/>
            </a:xfrm>
            <a:custGeom>
              <a:rect b="b" l="l" r="r" t="t"/>
              <a:pathLst>
                <a:path extrusionOk="0" h="840" w="850">
                  <a:moveTo>
                    <a:pt x="421" y="0"/>
                  </a:moveTo>
                  <a:cubicBezTo>
                    <a:pt x="213" y="0"/>
                    <a:pt x="6" y="140"/>
                    <a:pt x="1" y="420"/>
                  </a:cubicBezTo>
                  <a:cubicBezTo>
                    <a:pt x="6" y="700"/>
                    <a:pt x="213" y="840"/>
                    <a:pt x="421" y="840"/>
                  </a:cubicBezTo>
                  <a:cubicBezTo>
                    <a:pt x="630" y="840"/>
                    <a:pt x="840" y="700"/>
                    <a:pt x="850" y="420"/>
                  </a:cubicBezTo>
                  <a:cubicBezTo>
                    <a:pt x="840" y="140"/>
                    <a:pt x="630" y="0"/>
                    <a:pt x="4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24"/>
            <p:cNvSpPr/>
            <p:nvPr/>
          </p:nvSpPr>
          <p:spPr>
            <a:xfrm>
              <a:off x="7288910" y="4157673"/>
              <a:ext cx="43364" cy="42357"/>
            </a:xfrm>
            <a:custGeom>
              <a:rect b="b" l="l" r="r" t="t"/>
              <a:pathLst>
                <a:path extrusionOk="0" h="841" w="861">
                  <a:moveTo>
                    <a:pt x="430" y="1"/>
                  </a:moveTo>
                  <a:cubicBezTo>
                    <a:pt x="221" y="1"/>
                    <a:pt x="11" y="141"/>
                    <a:pt x="1" y="421"/>
                  </a:cubicBezTo>
                  <a:cubicBezTo>
                    <a:pt x="11" y="700"/>
                    <a:pt x="221" y="840"/>
                    <a:pt x="430" y="840"/>
                  </a:cubicBezTo>
                  <a:cubicBezTo>
                    <a:pt x="640" y="840"/>
                    <a:pt x="850" y="700"/>
                    <a:pt x="860" y="421"/>
                  </a:cubicBezTo>
                  <a:cubicBezTo>
                    <a:pt x="850" y="141"/>
                    <a:pt x="640" y="1"/>
                    <a:pt x="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24"/>
            <p:cNvSpPr/>
            <p:nvPr/>
          </p:nvSpPr>
          <p:spPr>
            <a:xfrm>
              <a:off x="8618392" y="4802545"/>
              <a:ext cx="43364" cy="42357"/>
            </a:xfrm>
            <a:custGeom>
              <a:rect b="b" l="l" r="r" t="t"/>
              <a:pathLst>
                <a:path extrusionOk="0" h="841" w="861">
                  <a:moveTo>
                    <a:pt x="431" y="0"/>
                  </a:moveTo>
                  <a:cubicBezTo>
                    <a:pt x="221" y="0"/>
                    <a:pt x="11" y="140"/>
                    <a:pt x="1" y="420"/>
                  </a:cubicBezTo>
                  <a:cubicBezTo>
                    <a:pt x="11" y="700"/>
                    <a:pt x="221" y="840"/>
                    <a:pt x="431" y="840"/>
                  </a:cubicBezTo>
                  <a:cubicBezTo>
                    <a:pt x="641" y="840"/>
                    <a:pt x="850" y="700"/>
                    <a:pt x="860" y="420"/>
                  </a:cubicBezTo>
                  <a:cubicBezTo>
                    <a:pt x="850" y="140"/>
                    <a:pt x="641" y="0"/>
                    <a:pt x="4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24"/>
            <p:cNvSpPr/>
            <p:nvPr/>
          </p:nvSpPr>
          <p:spPr>
            <a:xfrm>
              <a:off x="8846948" y="2649446"/>
              <a:ext cx="42861" cy="42357"/>
            </a:xfrm>
            <a:custGeom>
              <a:rect b="b" l="l" r="r" t="t"/>
              <a:pathLst>
                <a:path extrusionOk="0" h="841" w="851">
                  <a:moveTo>
                    <a:pt x="426" y="1"/>
                  </a:moveTo>
                  <a:cubicBezTo>
                    <a:pt x="216" y="1"/>
                    <a:pt x="6" y="141"/>
                    <a:pt x="1" y="421"/>
                  </a:cubicBezTo>
                  <a:cubicBezTo>
                    <a:pt x="6" y="700"/>
                    <a:pt x="213" y="840"/>
                    <a:pt x="422" y="840"/>
                  </a:cubicBezTo>
                  <a:cubicBezTo>
                    <a:pt x="631" y="840"/>
                    <a:pt x="841" y="700"/>
                    <a:pt x="851" y="421"/>
                  </a:cubicBezTo>
                  <a:cubicBezTo>
                    <a:pt x="846" y="141"/>
                    <a:pt x="636" y="1"/>
                    <a:pt x="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24"/>
            <p:cNvSpPr/>
            <p:nvPr/>
          </p:nvSpPr>
          <p:spPr>
            <a:xfrm>
              <a:off x="8836875" y="357389"/>
              <a:ext cx="42861" cy="42357"/>
            </a:xfrm>
            <a:custGeom>
              <a:rect b="b" l="l" r="r" t="t"/>
              <a:pathLst>
                <a:path extrusionOk="0" h="841" w="851">
                  <a:moveTo>
                    <a:pt x="429" y="1"/>
                  </a:moveTo>
                  <a:cubicBezTo>
                    <a:pt x="221" y="1"/>
                    <a:pt x="11" y="141"/>
                    <a:pt x="1" y="420"/>
                  </a:cubicBezTo>
                  <a:cubicBezTo>
                    <a:pt x="6" y="700"/>
                    <a:pt x="216" y="840"/>
                    <a:pt x="426" y="840"/>
                  </a:cubicBezTo>
                  <a:cubicBezTo>
                    <a:pt x="636" y="840"/>
                    <a:pt x="846" y="700"/>
                    <a:pt x="851" y="420"/>
                  </a:cubicBezTo>
                  <a:cubicBezTo>
                    <a:pt x="846" y="141"/>
                    <a:pt x="63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24"/>
            <p:cNvSpPr/>
            <p:nvPr/>
          </p:nvSpPr>
          <p:spPr>
            <a:xfrm>
              <a:off x="4868150" y="326975"/>
              <a:ext cx="21250" cy="21100"/>
            </a:xfrm>
            <a:custGeom>
              <a:rect b="b" l="l" r="r" t="t"/>
              <a:pathLst>
                <a:path extrusionOk="0" h="844" w="850">
                  <a:moveTo>
                    <a:pt x="423" y="1"/>
                  </a:moveTo>
                  <a:cubicBezTo>
                    <a:pt x="214" y="1"/>
                    <a:pt x="5" y="143"/>
                    <a:pt x="0" y="424"/>
                  </a:cubicBezTo>
                  <a:cubicBezTo>
                    <a:pt x="5" y="704"/>
                    <a:pt x="212" y="844"/>
                    <a:pt x="421" y="844"/>
                  </a:cubicBezTo>
                  <a:cubicBezTo>
                    <a:pt x="629" y="844"/>
                    <a:pt x="839" y="704"/>
                    <a:pt x="849" y="424"/>
                  </a:cubicBezTo>
                  <a:cubicBezTo>
                    <a:pt x="839" y="141"/>
                    <a:pt x="631" y="1"/>
                    <a:pt x="4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24"/>
            <p:cNvSpPr/>
            <p:nvPr/>
          </p:nvSpPr>
          <p:spPr>
            <a:xfrm>
              <a:off x="6624395" y="3721211"/>
              <a:ext cx="42861" cy="42357"/>
            </a:xfrm>
            <a:custGeom>
              <a:rect b="b" l="l" r="r" t="t"/>
              <a:pathLst>
                <a:path extrusionOk="0" h="841" w="851">
                  <a:moveTo>
                    <a:pt x="425" y="0"/>
                  </a:moveTo>
                  <a:cubicBezTo>
                    <a:pt x="216" y="0"/>
                    <a:pt x="6" y="140"/>
                    <a:pt x="1" y="420"/>
                  </a:cubicBezTo>
                  <a:cubicBezTo>
                    <a:pt x="6" y="700"/>
                    <a:pt x="216" y="840"/>
                    <a:pt x="425" y="840"/>
                  </a:cubicBezTo>
                  <a:cubicBezTo>
                    <a:pt x="635" y="840"/>
                    <a:pt x="845" y="700"/>
                    <a:pt x="850" y="420"/>
                  </a:cubicBezTo>
                  <a:cubicBezTo>
                    <a:pt x="845" y="140"/>
                    <a:pt x="635" y="0"/>
                    <a:pt x="4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24"/>
            <p:cNvSpPr/>
            <p:nvPr/>
          </p:nvSpPr>
          <p:spPr>
            <a:xfrm>
              <a:off x="841698" y="3034385"/>
              <a:ext cx="42861" cy="42508"/>
            </a:xfrm>
            <a:custGeom>
              <a:rect b="b" l="l" r="r" t="t"/>
              <a:pathLst>
                <a:path extrusionOk="0" h="844" w="851">
                  <a:moveTo>
                    <a:pt x="424" y="0"/>
                  </a:moveTo>
                  <a:cubicBezTo>
                    <a:pt x="215" y="0"/>
                    <a:pt x="5" y="143"/>
                    <a:pt x="0" y="424"/>
                  </a:cubicBezTo>
                  <a:cubicBezTo>
                    <a:pt x="5" y="703"/>
                    <a:pt x="213" y="843"/>
                    <a:pt x="422" y="843"/>
                  </a:cubicBezTo>
                  <a:cubicBezTo>
                    <a:pt x="630" y="843"/>
                    <a:pt x="840" y="703"/>
                    <a:pt x="850" y="424"/>
                  </a:cubicBezTo>
                  <a:cubicBezTo>
                    <a:pt x="840" y="140"/>
                    <a:pt x="632" y="0"/>
                    <a:pt x="4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24"/>
            <p:cNvSpPr/>
            <p:nvPr/>
          </p:nvSpPr>
          <p:spPr>
            <a:xfrm>
              <a:off x="821552" y="3588298"/>
              <a:ext cx="42861" cy="42558"/>
            </a:xfrm>
            <a:custGeom>
              <a:rect b="b" l="l" r="r" t="t"/>
              <a:pathLst>
                <a:path extrusionOk="0" h="845" w="851">
                  <a:moveTo>
                    <a:pt x="429" y="1"/>
                  </a:moveTo>
                  <a:cubicBezTo>
                    <a:pt x="220" y="1"/>
                    <a:pt x="10" y="141"/>
                    <a:pt x="0" y="420"/>
                  </a:cubicBezTo>
                  <a:cubicBezTo>
                    <a:pt x="10" y="704"/>
                    <a:pt x="218" y="844"/>
                    <a:pt x="426" y="844"/>
                  </a:cubicBezTo>
                  <a:cubicBezTo>
                    <a:pt x="636" y="844"/>
                    <a:pt x="845" y="702"/>
                    <a:pt x="850" y="420"/>
                  </a:cubicBezTo>
                  <a:cubicBezTo>
                    <a:pt x="845" y="141"/>
                    <a:pt x="63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24"/>
            <p:cNvSpPr/>
            <p:nvPr/>
          </p:nvSpPr>
          <p:spPr>
            <a:xfrm>
              <a:off x="1158342" y="3934960"/>
              <a:ext cx="42810" cy="42357"/>
            </a:xfrm>
            <a:custGeom>
              <a:rect b="b" l="l" r="r" t="t"/>
              <a:pathLst>
                <a:path extrusionOk="0" h="841" w="850">
                  <a:moveTo>
                    <a:pt x="424" y="1"/>
                  </a:moveTo>
                  <a:cubicBezTo>
                    <a:pt x="215" y="1"/>
                    <a:pt x="5" y="144"/>
                    <a:pt x="1" y="425"/>
                  </a:cubicBezTo>
                  <a:cubicBezTo>
                    <a:pt x="5" y="703"/>
                    <a:pt x="211" y="841"/>
                    <a:pt x="418" y="841"/>
                  </a:cubicBezTo>
                  <a:cubicBezTo>
                    <a:pt x="628" y="841"/>
                    <a:pt x="840" y="701"/>
                    <a:pt x="850" y="425"/>
                  </a:cubicBezTo>
                  <a:cubicBezTo>
                    <a:pt x="840" y="141"/>
                    <a:pt x="632" y="1"/>
                    <a:pt x="4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24"/>
            <p:cNvSpPr/>
            <p:nvPr/>
          </p:nvSpPr>
          <p:spPr>
            <a:xfrm>
              <a:off x="425886" y="4677187"/>
              <a:ext cx="42861" cy="42357"/>
            </a:xfrm>
            <a:custGeom>
              <a:rect b="b" l="l" r="r" t="t"/>
              <a:pathLst>
                <a:path extrusionOk="0" h="841" w="851">
                  <a:moveTo>
                    <a:pt x="425" y="1"/>
                  </a:moveTo>
                  <a:cubicBezTo>
                    <a:pt x="215" y="1"/>
                    <a:pt x="5" y="141"/>
                    <a:pt x="0" y="421"/>
                  </a:cubicBezTo>
                  <a:cubicBezTo>
                    <a:pt x="5" y="701"/>
                    <a:pt x="215" y="841"/>
                    <a:pt x="425" y="841"/>
                  </a:cubicBezTo>
                  <a:cubicBezTo>
                    <a:pt x="635" y="841"/>
                    <a:pt x="845" y="701"/>
                    <a:pt x="850" y="421"/>
                  </a:cubicBezTo>
                  <a:cubicBezTo>
                    <a:pt x="845" y="141"/>
                    <a:pt x="635" y="1"/>
                    <a:pt x="4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24"/>
            <p:cNvSpPr/>
            <p:nvPr/>
          </p:nvSpPr>
          <p:spPr>
            <a:xfrm>
              <a:off x="702741" y="4845356"/>
              <a:ext cx="43364" cy="42357"/>
            </a:xfrm>
            <a:custGeom>
              <a:rect b="b" l="l" r="r" t="t"/>
              <a:pathLst>
                <a:path extrusionOk="0" h="841" w="861">
                  <a:moveTo>
                    <a:pt x="430" y="0"/>
                  </a:moveTo>
                  <a:cubicBezTo>
                    <a:pt x="220" y="0"/>
                    <a:pt x="10" y="140"/>
                    <a:pt x="0" y="420"/>
                  </a:cubicBezTo>
                  <a:cubicBezTo>
                    <a:pt x="10" y="700"/>
                    <a:pt x="220" y="840"/>
                    <a:pt x="430" y="840"/>
                  </a:cubicBezTo>
                  <a:cubicBezTo>
                    <a:pt x="640" y="840"/>
                    <a:pt x="850" y="700"/>
                    <a:pt x="860" y="420"/>
                  </a:cubicBezTo>
                  <a:cubicBezTo>
                    <a:pt x="850" y="140"/>
                    <a:pt x="640" y="0"/>
                    <a:pt x="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24"/>
            <p:cNvSpPr/>
            <p:nvPr/>
          </p:nvSpPr>
          <p:spPr>
            <a:xfrm>
              <a:off x="217979" y="4291090"/>
              <a:ext cx="42810" cy="42307"/>
            </a:xfrm>
            <a:custGeom>
              <a:rect b="b" l="l" r="r" t="t"/>
              <a:pathLst>
                <a:path extrusionOk="0" h="840" w="850">
                  <a:moveTo>
                    <a:pt x="429" y="0"/>
                  </a:moveTo>
                  <a:cubicBezTo>
                    <a:pt x="220" y="0"/>
                    <a:pt x="10" y="140"/>
                    <a:pt x="0" y="420"/>
                  </a:cubicBezTo>
                  <a:cubicBezTo>
                    <a:pt x="5" y="700"/>
                    <a:pt x="215" y="840"/>
                    <a:pt x="425" y="840"/>
                  </a:cubicBezTo>
                  <a:cubicBezTo>
                    <a:pt x="635" y="840"/>
                    <a:pt x="845" y="700"/>
                    <a:pt x="850" y="420"/>
                  </a:cubicBezTo>
                  <a:cubicBezTo>
                    <a:pt x="845" y="140"/>
                    <a:pt x="637"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24"/>
            <p:cNvSpPr/>
            <p:nvPr/>
          </p:nvSpPr>
          <p:spPr>
            <a:xfrm>
              <a:off x="1870653" y="4429694"/>
              <a:ext cx="42861" cy="42357"/>
            </a:xfrm>
            <a:custGeom>
              <a:rect b="b" l="l" r="r" t="t"/>
              <a:pathLst>
                <a:path extrusionOk="0" h="841" w="851">
                  <a:moveTo>
                    <a:pt x="432" y="1"/>
                  </a:moveTo>
                  <a:cubicBezTo>
                    <a:pt x="222" y="1"/>
                    <a:pt x="11" y="141"/>
                    <a:pt x="1" y="417"/>
                  </a:cubicBezTo>
                  <a:cubicBezTo>
                    <a:pt x="11" y="701"/>
                    <a:pt x="219" y="840"/>
                    <a:pt x="427" y="840"/>
                  </a:cubicBezTo>
                  <a:cubicBezTo>
                    <a:pt x="636" y="840"/>
                    <a:pt x="845" y="698"/>
                    <a:pt x="851" y="417"/>
                  </a:cubicBezTo>
                  <a:cubicBezTo>
                    <a:pt x="845" y="138"/>
                    <a:pt x="640" y="1"/>
                    <a:pt x="4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24"/>
            <p:cNvSpPr/>
            <p:nvPr/>
          </p:nvSpPr>
          <p:spPr>
            <a:xfrm>
              <a:off x="6218655" y="563382"/>
              <a:ext cx="167665" cy="166305"/>
            </a:xfrm>
            <a:custGeom>
              <a:rect b="b" l="l" r="r" t="t"/>
              <a:pathLst>
                <a:path extrusionOk="0" h="3302" w="3329">
                  <a:moveTo>
                    <a:pt x="1727" y="1"/>
                  </a:moveTo>
                  <a:cubicBezTo>
                    <a:pt x="1558" y="1"/>
                    <a:pt x="1386" y="27"/>
                    <a:pt x="1220" y="59"/>
                  </a:cubicBezTo>
                  <a:cubicBezTo>
                    <a:pt x="520" y="239"/>
                    <a:pt x="1" y="928"/>
                    <a:pt x="10" y="1648"/>
                  </a:cubicBezTo>
                  <a:cubicBezTo>
                    <a:pt x="1" y="2288"/>
                    <a:pt x="410" y="2958"/>
                    <a:pt x="1020" y="3167"/>
                  </a:cubicBezTo>
                  <a:cubicBezTo>
                    <a:pt x="1195" y="3268"/>
                    <a:pt x="1387" y="3301"/>
                    <a:pt x="1582" y="3301"/>
                  </a:cubicBezTo>
                  <a:cubicBezTo>
                    <a:pt x="1755" y="3301"/>
                    <a:pt x="1931" y="3275"/>
                    <a:pt x="2100" y="3247"/>
                  </a:cubicBezTo>
                  <a:cubicBezTo>
                    <a:pt x="2799" y="3058"/>
                    <a:pt x="3329" y="2378"/>
                    <a:pt x="3319" y="1648"/>
                  </a:cubicBezTo>
                  <a:cubicBezTo>
                    <a:pt x="3319" y="1008"/>
                    <a:pt x="2919" y="349"/>
                    <a:pt x="2300" y="139"/>
                  </a:cubicBezTo>
                  <a:cubicBezTo>
                    <a:pt x="2121" y="36"/>
                    <a:pt x="1926"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24"/>
            <p:cNvSpPr/>
            <p:nvPr/>
          </p:nvSpPr>
          <p:spPr>
            <a:xfrm>
              <a:off x="7280347" y="4384013"/>
              <a:ext cx="167715" cy="166104"/>
            </a:xfrm>
            <a:custGeom>
              <a:rect b="b" l="l" r="r" t="t"/>
              <a:pathLst>
                <a:path extrusionOk="0" h="3298" w="3330">
                  <a:moveTo>
                    <a:pt x="1736" y="0"/>
                  </a:moveTo>
                  <a:cubicBezTo>
                    <a:pt x="1564" y="0"/>
                    <a:pt x="1388" y="26"/>
                    <a:pt x="1220" y="54"/>
                  </a:cubicBezTo>
                  <a:cubicBezTo>
                    <a:pt x="520" y="245"/>
                    <a:pt x="0" y="924"/>
                    <a:pt x="11" y="1654"/>
                  </a:cubicBezTo>
                  <a:cubicBezTo>
                    <a:pt x="0" y="2284"/>
                    <a:pt x="411" y="2953"/>
                    <a:pt x="1020" y="3163"/>
                  </a:cubicBezTo>
                  <a:cubicBezTo>
                    <a:pt x="1195" y="3264"/>
                    <a:pt x="1388" y="3297"/>
                    <a:pt x="1583" y="3297"/>
                  </a:cubicBezTo>
                  <a:cubicBezTo>
                    <a:pt x="1756" y="3297"/>
                    <a:pt x="1931" y="3271"/>
                    <a:pt x="2099" y="3243"/>
                  </a:cubicBezTo>
                  <a:cubicBezTo>
                    <a:pt x="2799" y="3063"/>
                    <a:pt x="3329" y="2373"/>
                    <a:pt x="3319" y="1654"/>
                  </a:cubicBezTo>
                  <a:cubicBezTo>
                    <a:pt x="3319" y="1014"/>
                    <a:pt x="2919" y="345"/>
                    <a:pt x="2299" y="134"/>
                  </a:cubicBezTo>
                  <a:cubicBezTo>
                    <a:pt x="2124" y="34"/>
                    <a:pt x="1932" y="0"/>
                    <a:pt x="17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24"/>
            <p:cNvSpPr/>
            <p:nvPr/>
          </p:nvSpPr>
          <p:spPr>
            <a:xfrm>
              <a:off x="646333" y="4577313"/>
              <a:ext cx="167715" cy="166104"/>
            </a:xfrm>
            <a:custGeom>
              <a:rect b="b" l="l" r="r" t="t"/>
              <a:pathLst>
                <a:path extrusionOk="0" h="3298" w="3330">
                  <a:moveTo>
                    <a:pt x="1747" y="1"/>
                  </a:moveTo>
                  <a:cubicBezTo>
                    <a:pt x="1575" y="1"/>
                    <a:pt x="1399" y="26"/>
                    <a:pt x="1231" y="54"/>
                  </a:cubicBezTo>
                  <a:cubicBezTo>
                    <a:pt x="531" y="234"/>
                    <a:pt x="1" y="924"/>
                    <a:pt x="11" y="1644"/>
                  </a:cubicBezTo>
                  <a:cubicBezTo>
                    <a:pt x="11" y="2284"/>
                    <a:pt x="411" y="2953"/>
                    <a:pt x="1031" y="3163"/>
                  </a:cubicBezTo>
                  <a:cubicBezTo>
                    <a:pt x="1206" y="3264"/>
                    <a:pt x="1398" y="3297"/>
                    <a:pt x="1594" y="3297"/>
                  </a:cubicBezTo>
                  <a:cubicBezTo>
                    <a:pt x="1766" y="3297"/>
                    <a:pt x="1942" y="3271"/>
                    <a:pt x="2110" y="3243"/>
                  </a:cubicBezTo>
                  <a:cubicBezTo>
                    <a:pt x="2810" y="3063"/>
                    <a:pt x="3330" y="2373"/>
                    <a:pt x="3319" y="1644"/>
                  </a:cubicBezTo>
                  <a:cubicBezTo>
                    <a:pt x="3330" y="1014"/>
                    <a:pt x="2920" y="345"/>
                    <a:pt x="2310" y="134"/>
                  </a:cubicBezTo>
                  <a:cubicBezTo>
                    <a:pt x="2135" y="34"/>
                    <a:pt x="1943" y="1"/>
                    <a:pt x="17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24"/>
            <p:cNvSpPr/>
            <p:nvPr/>
          </p:nvSpPr>
          <p:spPr>
            <a:xfrm>
              <a:off x="2380094" y="838676"/>
              <a:ext cx="42861" cy="42307"/>
            </a:xfrm>
            <a:custGeom>
              <a:rect b="b" l="l" r="r" t="t"/>
              <a:pathLst>
                <a:path extrusionOk="0" h="840" w="851">
                  <a:moveTo>
                    <a:pt x="429" y="0"/>
                  </a:moveTo>
                  <a:cubicBezTo>
                    <a:pt x="221" y="0"/>
                    <a:pt x="11" y="140"/>
                    <a:pt x="1" y="420"/>
                  </a:cubicBezTo>
                  <a:cubicBezTo>
                    <a:pt x="11" y="700"/>
                    <a:pt x="221" y="840"/>
                    <a:pt x="429" y="840"/>
                  </a:cubicBezTo>
                  <a:cubicBezTo>
                    <a:pt x="638" y="840"/>
                    <a:pt x="846" y="700"/>
                    <a:pt x="851" y="420"/>
                  </a:cubicBezTo>
                  <a:cubicBezTo>
                    <a:pt x="846" y="140"/>
                    <a:pt x="638"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24"/>
            <p:cNvSpPr/>
            <p:nvPr/>
          </p:nvSpPr>
          <p:spPr>
            <a:xfrm>
              <a:off x="2082639" y="1076802"/>
              <a:ext cx="42810" cy="42357"/>
            </a:xfrm>
            <a:custGeom>
              <a:rect b="b" l="l" r="r" t="t"/>
              <a:pathLst>
                <a:path extrusionOk="0" h="841" w="850">
                  <a:moveTo>
                    <a:pt x="429" y="0"/>
                  </a:moveTo>
                  <a:cubicBezTo>
                    <a:pt x="220" y="0"/>
                    <a:pt x="10" y="140"/>
                    <a:pt x="0" y="420"/>
                  </a:cubicBezTo>
                  <a:cubicBezTo>
                    <a:pt x="5" y="700"/>
                    <a:pt x="215" y="840"/>
                    <a:pt x="425" y="840"/>
                  </a:cubicBezTo>
                  <a:cubicBezTo>
                    <a:pt x="635" y="840"/>
                    <a:pt x="844" y="700"/>
                    <a:pt x="849" y="420"/>
                  </a:cubicBezTo>
                  <a:cubicBezTo>
                    <a:pt x="844" y="140"/>
                    <a:pt x="637"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24"/>
            <p:cNvSpPr/>
            <p:nvPr/>
          </p:nvSpPr>
          <p:spPr>
            <a:xfrm>
              <a:off x="2840732" y="263257"/>
              <a:ext cx="42861" cy="42357"/>
            </a:xfrm>
            <a:custGeom>
              <a:rect b="b" l="l" r="r" t="t"/>
              <a:pathLst>
                <a:path extrusionOk="0" h="841" w="851">
                  <a:moveTo>
                    <a:pt x="426" y="1"/>
                  </a:moveTo>
                  <a:cubicBezTo>
                    <a:pt x="216" y="1"/>
                    <a:pt x="6" y="141"/>
                    <a:pt x="1" y="421"/>
                  </a:cubicBezTo>
                  <a:cubicBezTo>
                    <a:pt x="6" y="701"/>
                    <a:pt x="213" y="841"/>
                    <a:pt x="422" y="841"/>
                  </a:cubicBezTo>
                  <a:cubicBezTo>
                    <a:pt x="630" y="841"/>
                    <a:pt x="840" y="701"/>
                    <a:pt x="850" y="421"/>
                  </a:cubicBezTo>
                  <a:cubicBezTo>
                    <a:pt x="845" y="141"/>
                    <a:pt x="636" y="1"/>
                    <a:pt x="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24"/>
            <p:cNvSpPr/>
            <p:nvPr/>
          </p:nvSpPr>
          <p:spPr>
            <a:xfrm>
              <a:off x="2781351" y="658974"/>
              <a:ext cx="42810" cy="42307"/>
            </a:xfrm>
            <a:custGeom>
              <a:rect b="b" l="l" r="r" t="t"/>
              <a:pathLst>
                <a:path extrusionOk="0" h="840" w="850">
                  <a:moveTo>
                    <a:pt x="425" y="0"/>
                  </a:moveTo>
                  <a:cubicBezTo>
                    <a:pt x="215" y="0"/>
                    <a:pt x="5" y="140"/>
                    <a:pt x="1" y="420"/>
                  </a:cubicBezTo>
                  <a:cubicBezTo>
                    <a:pt x="5" y="700"/>
                    <a:pt x="213" y="840"/>
                    <a:pt x="421" y="840"/>
                  </a:cubicBezTo>
                  <a:cubicBezTo>
                    <a:pt x="630" y="840"/>
                    <a:pt x="840" y="700"/>
                    <a:pt x="850" y="420"/>
                  </a:cubicBezTo>
                  <a:cubicBezTo>
                    <a:pt x="845" y="140"/>
                    <a:pt x="635" y="0"/>
                    <a:pt x="4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24"/>
            <p:cNvSpPr/>
            <p:nvPr/>
          </p:nvSpPr>
          <p:spPr>
            <a:xfrm>
              <a:off x="237571" y="768014"/>
              <a:ext cx="43364" cy="42508"/>
            </a:xfrm>
            <a:custGeom>
              <a:rect b="b" l="l" r="r" t="t"/>
              <a:pathLst>
                <a:path extrusionOk="0" h="844" w="861">
                  <a:moveTo>
                    <a:pt x="433" y="0"/>
                  </a:moveTo>
                  <a:cubicBezTo>
                    <a:pt x="222" y="0"/>
                    <a:pt x="11" y="143"/>
                    <a:pt x="1" y="424"/>
                  </a:cubicBezTo>
                  <a:cubicBezTo>
                    <a:pt x="11" y="704"/>
                    <a:pt x="221" y="843"/>
                    <a:pt x="431" y="843"/>
                  </a:cubicBezTo>
                  <a:cubicBezTo>
                    <a:pt x="640" y="843"/>
                    <a:pt x="850" y="704"/>
                    <a:pt x="860" y="424"/>
                  </a:cubicBezTo>
                  <a:cubicBezTo>
                    <a:pt x="850" y="140"/>
                    <a:pt x="642" y="0"/>
                    <a:pt x="4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24"/>
            <p:cNvSpPr/>
            <p:nvPr/>
          </p:nvSpPr>
          <p:spPr>
            <a:xfrm>
              <a:off x="613646" y="253235"/>
              <a:ext cx="43364" cy="42307"/>
            </a:xfrm>
            <a:custGeom>
              <a:rect b="b" l="l" r="r" t="t"/>
              <a:pathLst>
                <a:path extrusionOk="0" h="840" w="861">
                  <a:moveTo>
                    <a:pt x="430" y="0"/>
                  </a:moveTo>
                  <a:cubicBezTo>
                    <a:pt x="221" y="0"/>
                    <a:pt x="11" y="140"/>
                    <a:pt x="1" y="420"/>
                  </a:cubicBezTo>
                  <a:cubicBezTo>
                    <a:pt x="11" y="700"/>
                    <a:pt x="221" y="840"/>
                    <a:pt x="430" y="840"/>
                  </a:cubicBezTo>
                  <a:cubicBezTo>
                    <a:pt x="640" y="840"/>
                    <a:pt x="850" y="700"/>
                    <a:pt x="860" y="420"/>
                  </a:cubicBezTo>
                  <a:cubicBezTo>
                    <a:pt x="850" y="140"/>
                    <a:pt x="640" y="0"/>
                    <a:pt x="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24"/>
            <p:cNvSpPr/>
            <p:nvPr/>
          </p:nvSpPr>
          <p:spPr>
            <a:xfrm>
              <a:off x="1762923" y="628604"/>
              <a:ext cx="167212" cy="166305"/>
            </a:xfrm>
            <a:custGeom>
              <a:rect b="b" l="l" r="r" t="t"/>
              <a:pathLst>
                <a:path extrusionOk="0" h="3302" w="3320">
                  <a:moveTo>
                    <a:pt x="1726" y="0"/>
                  </a:moveTo>
                  <a:cubicBezTo>
                    <a:pt x="1557" y="0"/>
                    <a:pt x="1385" y="26"/>
                    <a:pt x="1220" y="53"/>
                  </a:cubicBezTo>
                  <a:cubicBezTo>
                    <a:pt x="520" y="243"/>
                    <a:pt x="1" y="933"/>
                    <a:pt x="1" y="1652"/>
                  </a:cubicBezTo>
                  <a:cubicBezTo>
                    <a:pt x="1" y="2292"/>
                    <a:pt x="411" y="2952"/>
                    <a:pt x="1020" y="3162"/>
                  </a:cubicBezTo>
                  <a:cubicBezTo>
                    <a:pt x="1202" y="3267"/>
                    <a:pt x="1403" y="3301"/>
                    <a:pt x="1606" y="3301"/>
                  </a:cubicBezTo>
                  <a:cubicBezTo>
                    <a:pt x="1771" y="3301"/>
                    <a:pt x="1938" y="3279"/>
                    <a:pt x="2100" y="3252"/>
                  </a:cubicBezTo>
                  <a:cubicBezTo>
                    <a:pt x="2799" y="3062"/>
                    <a:pt x="3319" y="2372"/>
                    <a:pt x="3319" y="1652"/>
                  </a:cubicBezTo>
                  <a:cubicBezTo>
                    <a:pt x="3319" y="1013"/>
                    <a:pt x="2910" y="343"/>
                    <a:pt x="2300" y="143"/>
                  </a:cubicBezTo>
                  <a:cubicBezTo>
                    <a:pt x="2121" y="35"/>
                    <a:pt x="1925" y="0"/>
                    <a:pt x="17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_1">
    <p:bg>
      <p:bgPr>
        <a:solidFill>
          <a:schemeClr val="lt1"/>
        </a:solidFill>
      </p:bgPr>
    </p:bg>
    <p:spTree>
      <p:nvGrpSpPr>
        <p:cNvPr id="11681" name="Shape 11681"/>
        <p:cNvGrpSpPr/>
        <p:nvPr/>
      </p:nvGrpSpPr>
      <p:grpSpPr>
        <a:xfrm>
          <a:off x="0" y="0"/>
          <a:ext cx="0" cy="0"/>
          <a:chOff x="0" y="0"/>
          <a:chExt cx="0" cy="0"/>
        </a:xfrm>
      </p:grpSpPr>
      <p:grpSp>
        <p:nvGrpSpPr>
          <p:cNvPr id="11682" name="Google Shape;11682;p25"/>
          <p:cNvGrpSpPr/>
          <p:nvPr/>
        </p:nvGrpSpPr>
        <p:grpSpPr>
          <a:xfrm>
            <a:off x="1" y="4"/>
            <a:ext cx="9150144" cy="5143520"/>
            <a:chOff x="235725" y="843675"/>
            <a:chExt cx="7148550" cy="4018375"/>
          </a:xfrm>
        </p:grpSpPr>
        <p:sp>
          <p:nvSpPr>
            <p:cNvPr id="11683" name="Google Shape;11683;p25"/>
            <p:cNvSpPr/>
            <p:nvPr/>
          </p:nvSpPr>
          <p:spPr>
            <a:xfrm>
              <a:off x="3930550" y="3101400"/>
              <a:ext cx="1724625" cy="921400"/>
            </a:xfrm>
            <a:custGeom>
              <a:rect b="b" l="l" r="r" t="t"/>
              <a:pathLst>
                <a:path extrusionOk="0" h="36856" w="68985">
                  <a:moveTo>
                    <a:pt x="0" y="1"/>
                  </a:moveTo>
                  <a:lnTo>
                    <a:pt x="0" y="1"/>
                  </a:lnTo>
                  <a:cubicBezTo>
                    <a:pt x="464" y="1132"/>
                    <a:pt x="1084" y="2168"/>
                    <a:pt x="1738" y="3203"/>
                  </a:cubicBezTo>
                  <a:cubicBezTo>
                    <a:pt x="3358" y="5739"/>
                    <a:pt x="5382" y="7978"/>
                    <a:pt x="7465" y="10133"/>
                  </a:cubicBezTo>
                  <a:cubicBezTo>
                    <a:pt x="9573" y="12276"/>
                    <a:pt x="11728" y="14395"/>
                    <a:pt x="14002" y="16348"/>
                  </a:cubicBezTo>
                  <a:cubicBezTo>
                    <a:pt x="17193" y="18991"/>
                    <a:pt x="20526" y="21491"/>
                    <a:pt x="24039" y="23694"/>
                  </a:cubicBezTo>
                  <a:cubicBezTo>
                    <a:pt x="26956" y="25528"/>
                    <a:pt x="30004" y="27147"/>
                    <a:pt x="33099" y="28647"/>
                  </a:cubicBezTo>
                  <a:cubicBezTo>
                    <a:pt x="36231" y="30147"/>
                    <a:pt x="39422" y="31552"/>
                    <a:pt x="42720" y="32671"/>
                  </a:cubicBezTo>
                  <a:cubicBezTo>
                    <a:pt x="45994" y="33755"/>
                    <a:pt x="49340" y="34588"/>
                    <a:pt x="52721" y="35303"/>
                  </a:cubicBezTo>
                  <a:cubicBezTo>
                    <a:pt x="56784" y="36121"/>
                    <a:pt x="60937" y="36855"/>
                    <a:pt x="65106" y="36855"/>
                  </a:cubicBezTo>
                  <a:cubicBezTo>
                    <a:pt x="66398" y="36855"/>
                    <a:pt x="67692" y="36785"/>
                    <a:pt x="68985" y="36624"/>
                  </a:cubicBezTo>
                  <a:cubicBezTo>
                    <a:pt x="66830" y="36612"/>
                    <a:pt x="64687" y="36410"/>
                    <a:pt x="62544" y="36172"/>
                  </a:cubicBezTo>
                  <a:cubicBezTo>
                    <a:pt x="60293" y="35910"/>
                    <a:pt x="58436" y="35672"/>
                    <a:pt x="56150" y="35255"/>
                  </a:cubicBezTo>
                  <a:cubicBezTo>
                    <a:pt x="51471" y="34398"/>
                    <a:pt x="46827" y="33267"/>
                    <a:pt x="42327" y="31671"/>
                  </a:cubicBezTo>
                  <a:cubicBezTo>
                    <a:pt x="38648" y="30350"/>
                    <a:pt x="35421" y="28814"/>
                    <a:pt x="31837" y="26980"/>
                  </a:cubicBezTo>
                  <a:cubicBezTo>
                    <a:pt x="26408" y="24194"/>
                    <a:pt x="20967" y="20706"/>
                    <a:pt x="16550" y="17086"/>
                  </a:cubicBezTo>
                  <a:cubicBezTo>
                    <a:pt x="13216" y="14467"/>
                    <a:pt x="10192" y="11478"/>
                    <a:pt x="7263" y="8418"/>
                  </a:cubicBezTo>
                  <a:cubicBezTo>
                    <a:pt x="5703" y="6775"/>
                    <a:pt x="4251" y="5013"/>
                    <a:pt x="2738" y="3299"/>
                  </a:cubicBezTo>
                  <a:cubicBezTo>
                    <a:pt x="1798" y="2215"/>
                    <a:pt x="833" y="1156"/>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25"/>
            <p:cNvSpPr/>
            <p:nvPr/>
          </p:nvSpPr>
          <p:spPr>
            <a:xfrm>
              <a:off x="5820050" y="3052600"/>
              <a:ext cx="898075" cy="426250"/>
            </a:xfrm>
            <a:custGeom>
              <a:rect b="b" l="l" r="r" t="t"/>
              <a:pathLst>
                <a:path extrusionOk="0" h="17050" w="35923">
                  <a:moveTo>
                    <a:pt x="35922" y="0"/>
                  </a:moveTo>
                  <a:lnTo>
                    <a:pt x="35922" y="0"/>
                  </a:lnTo>
                  <a:cubicBezTo>
                    <a:pt x="35779" y="107"/>
                    <a:pt x="35613" y="226"/>
                    <a:pt x="35458" y="333"/>
                  </a:cubicBezTo>
                  <a:cubicBezTo>
                    <a:pt x="35160" y="560"/>
                    <a:pt x="34839" y="774"/>
                    <a:pt x="34493" y="1012"/>
                  </a:cubicBezTo>
                  <a:cubicBezTo>
                    <a:pt x="33136" y="1965"/>
                    <a:pt x="31791" y="2917"/>
                    <a:pt x="30433" y="3893"/>
                  </a:cubicBezTo>
                  <a:cubicBezTo>
                    <a:pt x="27814" y="5822"/>
                    <a:pt x="25016" y="7489"/>
                    <a:pt x="22099" y="8954"/>
                  </a:cubicBezTo>
                  <a:cubicBezTo>
                    <a:pt x="18694" y="10680"/>
                    <a:pt x="15801" y="11930"/>
                    <a:pt x="12288" y="13085"/>
                  </a:cubicBezTo>
                  <a:cubicBezTo>
                    <a:pt x="9359" y="14073"/>
                    <a:pt x="6371" y="14871"/>
                    <a:pt x="3347" y="15526"/>
                  </a:cubicBezTo>
                  <a:cubicBezTo>
                    <a:pt x="2466" y="15692"/>
                    <a:pt x="1620" y="15835"/>
                    <a:pt x="775" y="15978"/>
                  </a:cubicBezTo>
                  <a:cubicBezTo>
                    <a:pt x="561" y="16359"/>
                    <a:pt x="299" y="16728"/>
                    <a:pt x="1" y="17050"/>
                  </a:cubicBezTo>
                  <a:cubicBezTo>
                    <a:pt x="1287" y="16883"/>
                    <a:pt x="2585" y="16693"/>
                    <a:pt x="3870" y="16431"/>
                  </a:cubicBezTo>
                  <a:cubicBezTo>
                    <a:pt x="10264" y="15097"/>
                    <a:pt x="16515" y="12978"/>
                    <a:pt x="22349" y="9989"/>
                  </a:cubicBezTo>
                  <a:cubicBezTo>
                    <a:pt x="25623" y="8322"/>
                    <a:pt x="28850" y="6513"/>
                    <a:pt x="31683" y="4155"/>
                  </a:cubicBezTo>
                  <a:cubicBezTo>
                    <a:pt x="33136" y="2917"/>
                    <a:pt x="34529" y="1584"/>
                    <a:pt x="35803" y="131"/>
                  </a:cubicBezTo>
                  <a:cubicBezTo>
                    <a:pt x="35851" y="95"/>
                    <a:pt x="35874" y="48"/>
                    <a:pt x="359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25"/>
            <p:cNvSpPr/>
            <p:nvPr/>
          </p:nvSpPr>
          <p:spPr>
            <a:xfrm>
              <a:off x="5086350" y="3435675"/>
              <a:ext cx="159250" cy="41100"/>
            </a:xfrm>
            <a:custGeom>
              <a:rect b="b" l="l" r="r" t="t"/>
              <a:pathLst>
                <a:path extrusionOk="0" h="1644" w="6370">
                  <a:moveTo>
                    <a:pt x="572" y="0"/>
                  </a:moveTo>
                  <a:cubicBezTo>
                    <a:pt x="441" y="238"/>
                    <a:pt x="250" y="429"/>
                    <a:pt x="0" y="536"/>
                  </a:cubicBezTo>
                  <a:cubicBezTo>
                    <a:pt x="1988" y="965"/>
                    <a:pt x="4012" y="1334"/>
                    <a:pt x="6036" y="1643"/>
                  </a:cubicBezTo>
                  <a:cubicBezTo>
                    <a:pt x="6144" y="1429"/>
                    <a:pt x="6251" y="1203"/>
                    <a:pt x="6370" y="977"/>
                  </a:cubicBezTo>
                  <a:cubicBezTo>
                    <a:pt x="5667" y="870"/>
                    <a:pt x="4953" y="774"/>
                    <a:pt x="4203" y="655"/>
                  </a:cubicBezTo>
                  <a:cubicBezTo>
                    <a:pt x="2988" y="453"/>
                    <a:pt x="1786" y="238"/>
                    <a:pt x="5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25"/>
            <p:cNvSpPr/>
            <p:nvPr/>
          </p:nvSpPr>
          <p:spPr>
            <a:xfrm>
              <a:off x="4180575" y="2985625"/>
              <a:ext cx="854000" cy="451850"/>
            </a:xfrm>
            <a:custGeom>
              <a:rect b="b" l="l" r="r" t="t"/>
              <a:pathLst>
                <a:path extrusionOk="0" h="18074" w="34160">
                  <a:moveTo>
                    <a:pt x="0" y="0"/>
                  </a:moveTo>
                  <a:lnTo>
                    <a:pt x="0" y="0"/>
                  </a:lnTo>
                  <a:cubicBezTo>
                    <a:pt x="2501" y="2739"/>
                    <a:pt x="5430" y="5048"/>
                    <a:pt x="8454" y="7156"/>
                  </a:cubicBezTo>
                  <a:cubicBezTo>
                    <a:pt x="12276" y="9858"/>
                    <a:pt x="16490" y="11978"/>
                    <a:pt x="20812" y="13788"/>
                  </a:cubicBezTo>
                  <a:cubicBezTo>
                    <a:pt x="24801" y="15407"/>
                    <a:pt x="28885" y="16776"/>
                    <a:pt x="33052" y="17800"/>
                  </a:cubicBezTo>
                  <a:cubicBezTo>
                    <a:pt x="33433" y="17895"/>
                    <a:pt x="33790" y="17979"/>
                    <a:pt x="34159" y="18074"/>
                  </a:cubicBezTo>
                  <a:cubicBezTo>
                    <a:pt x="34064" y="17859"/>
                    <a:pt x="34028" y="17621"/>
                    <a:pt x="34052" y="17407"/>
                  </a:cubicBezTo>
                  <a:cubicBezTo>
                    <a:pt x="29754" y="16395"/>
                    <a:pt x="25515" y="15062"/>
                    <a:pt x="21384" y="13442"/>
                  </a:cubicBezTo>
                  <a:cubicBezTo>
                    <a:pt x="17776" y="12002"/>
                    <a:pt x="14026" y="10168"/>
                    <a:pt x="10597" y="7989"/>
                  </a:cubicBezTo>
                  <a:cubicBezTo>
                    <a:pt x="8382" y="6560"/>
                    <a:pt x="6251" y="4989"/>
                    <a:pt x="4167" y="3370"/>
                  </a:cubicBezTo>
                  <a:cubicBezTo>
                    <a:pt x="2751" y="2274"/>
                    <a:pt x="1358" y="1203"/>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25"/>
            <p:cNvSpPr/>
            <p:nvPr/>
          </p:nvSpPr>
          <p:spPr>
            <a:xfrm>
              <a:off x="5442325" y="3477950"/>
              <a:ext cx="74150" cy="20250"/>
            </a:xfrm>
            <a:custGeom>
              <a:rect b="b" l="l" r="r" t="t"/>
              <a:pathLst>
                <a:path extrusionOk="0" h="810" w="2966">
                  <a:moveTo>
                    <a:pt x="882" y="0"/>
                  </a:moveTo>
                  <a:cubicBezTo>
                    <a:pt x="584" y="250"/>
                    <a:pt x="287" y="512"/>
                    <a:pt x="1" y="762"/>
                  </a:cubicBezTo>
                  <a:cubicBezTo>
                    <a:pt x="882" y="786"/>
                    <a:pt x="1775" y="810"/>
                    <a:pt x="2668" y="810"/>
                  </a:cubicBezTo>
                  <a:cubicBezTo>
                    <a:pt x="2632" y="536"/>
                    <a:pt x="2704" y="250"/>
                    <a:pt x="2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25"/>
            <p:cNvSpPr/>
            <p:nvPr/>
          </p:nvSpPr>
          <p:spPr>
            <a:xfrm>
              <a:off x="3954650" y="3223450"/>
              <a:ext cx="491750" cy="480425"/>
            </a:xfrm>
            <a:custGeom>
              <a:rect b="b" l="l" r="r" t="t"/>
              <a:pathLst>
                <a:path extrusionOk="0" h="19217" w="19670">
                  <a:moveTo>
                    <a:pt x="0" y="0"/>
                  </a:moveTo>
                  <a:cubicBezTo>
                    <a:pt x="1036" y="1560"/>
                    <a:pt x="2048" y="3143"/>
                    <a:pt x="3191" y="4620"/>
                  </a:cubicBezTo>
                  <a:cubicBezTo>
                    <a:pt x="4334" y="6084"/>
                    <a:pt x="5596" y="7442"/>
                    <a:pt x="6882" y="8799"/>
                  </a:cubicBezTo>
                  <a:cubicBezTo>
                    <a:pt x="10037" y="12204"/>
                    <a:pt x="13562" y="15240"/>
                    <a:pt x="17467" y="17776"/>
                  </a:cubicBezTo>
                  <a:cubicBezTo>
                    <a:pt x="18193" y="18264"/>
                    <a:pt x="18931" y="18741"/>
                    <a:pt x="19670" y="19217"/>
                  </a:cubicBezTo>
                  <a:cubicBezTo>
                    <a:pt x="18908" y="18574"/>
                    <a:pt x="18110" y="17955"/>
                    <a:pt x="17324" y="17324"/>
                  </a:cubicBezTo>
                  <a:cubicBezTo>
                    <a:pt x="15098" y="15538"/>
                    <a:pt x="12776" y="13823"/>
                    <a:pt x="10692" y="11847"/>
                  </a:cubicBezTo>
                  <a:cubicBezTo>
                    <a:pt x="8204" y="9478"/>
                    <a:pt x="5870" y="6953"/>
                    <a:pt x="3620" y="4358"/>
                  </a:cubicBezTo>
                  <a:cubicBezTo>
                    <a:pt x="2382" y="2929"/>
                    <a:pt x="1251" y="141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25"/>
            <p:cNvSpPr/>
            <p:nvPr/>
          </p:nvSpPr>
          <p:spPr>
            <a:xfrm>
              <a:off x="4480900" y="3725875"/>
              <a:ext cx="934975" cy="358700"/>
            </a:xfrm>
            <a:custGeom>
              <a:rect b="b" l="l" r="r" t="t"/>
              <a:pathLst>
                <a:path extrusionOk="0" h="14348" w="37399">
                  <a:moveTo>
                    <a:pt x="1" y="1"/>
                  </a:moveTo>
                  <a:cubicBezTo>
                    <a:pt x="1894" y="1263"/>
                    <a:pt x="3763" y="2537"/>
                    <a:pt x="5740" y="3632"/>
                  </a:cubicBezTo>
                  <a:cubicBezTo>
                    <a:pt x="8347" y="5025"/>
                    <a:pt x="11038" y="6275"/>
                    <a:pt x="13752" y="7478"/>
                  </a:cubicBezTo>
                  <a:cubicBezTo>
                    <a:pt x="16789" y="8788"/>
                    <a:pt x="19837" y="10038"/>
                    <a:pt x="22992" y="11074"/>
                  </a:cubicBezTo>
                  <a:cubicBezTo>
                    <a:pt x="26492" y="12121"/>
                    <a:pt x="30028" y="13098"/>
                    <a:pt x="33636" y="13729"/>
                  </a:cubicBezTo>
                  <a:cubicBezTo>
                    <a:pt x="34886" y="13955"/>
                    <a:pt x="36148" y="14146"/>
                    <a:pt x="37398" y="14348"/>
                  </a:cubicBezTo>
                  <a:cubicBezTo>
                    <a:pt x="35958" y="13955"/>
                    <a:pt x="34529" y="13550"/>
                    <a:pt x="33100" y="13169"/>
                  </a:cubicBezTo>
                  <a:cubicBezTo>
                    <a:pt x="28754" y="12014"/>
                    <a:pt x="24361" y="11050"/>
                    <a:pt x="20146" y="9443"/>
                  </a:cubicBezTo>
                  <a:cubicBezTo>
                    <a:pt x="16074" y="7919"/>
                    <a:pt x="12407" y="6323"/>
                    <a:pt x="8478" y="4406"/>
                  </a:cubicBezTo>
                  <a:cubicBezTo>
                    <a:pt x="5620" y="3001"/>
                    <a:pt x="2834" y="143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25"/>
            <p:cNvSpPr/>
            <p:nvPr/>
          </p:nvSpPr>
          <p:spPr>
            <a:xfrm>
              <a:off x="3968925" y="3309175"/>
              <a:ext cx="1009400" cy="727200"/>
            </a:xfrm>
            <a:custGeom>
              <a:rect b="b" l="l" r="r" t="t"/>
              <a:pathLst>
                <a:path extrusionOk="0" h="29088" w="40376">
                  <a:moveTo>
                    <a:pt x="1" y="0"/>
                  </a:moveTo>
                  <a:lnTo>
                    <a:pt x="1" y="0"/>
                  </a:lnTo>
                  <a:cubicBezTo>
                    <a:pt x="1668" y="3822"/>
                    <a:pt x="4573" y="6882"/>
                    <a:pt x="7490" y="9787"/>
                  </a:cubicBezTo>
                  <a:cubicBezTo>
                    <a:pt x="11324" y="13585"/>
                    <a:pt x="15753" y="16752"/>
                    <a:pt x="20301" y="19657"/>
                  </a:cubicBezTo>
                  <a:cubicBezTo>
                    <a:pt x="22409" y="20943"/>
                    <a:pt x="24587" y="22134"/>
                    <a:pt x="26766" y="23301"/>
                  </a:cubicBezTo>
                  <a:cubicBezTo>
                    <a:pt x="28897" y="24420"/>
                    <a:pt x="31041" y="25527"/>
                    <a:pt x="33255" y="26480"/>
                  </a:cubicBezTo>
                  <a:cubicBezTo>
                    <a:pt x="35577" y="27468"/>
                    <a:pt x="37982" y="28289"/>
                    <a:pt x="40375" y="29087"/>
                  </a:cubicBezTo>
                  <a:cubicBezTo>
                    <a:pt x="37779" y="27896"/>
                    <a:pt x="35232" y="26646"/>
                    <a:pt x="32636" y="25491"/>
                  </a:cubicBezTo>
                  <a:cubicBezTo>
                    <a:pt x="30076" y="24289"/>
                    <a:pt x="27564" y="22991"/>
                    <a:pt x="25076" y="21634"/>
                  </a:cubicBezTo>
                  <a:cubicBezTo>
                    <a:pt x="22885" y="20443"/>
                    <a:pt x="20718" y="19229"/>
                    <a:pt x="18646" y="17824"/>
                  </a:cubicBezTo>
                  <a:cubicBezTo>
                    <a:pt x="14693" y="15193"/>
                    <a:pt x="11145" y="12597"/>
                    <a:pt x="7788" y="9251"/>
                  </a:cubicBezTo>
                  <a:cubicBezTo>
                    <a:pt x="4906" y="6346"/>
                    <a:pt x="2132" y="3417"/>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25"/>
            <p:cNvSpPr/>
            <p:nvPr/>
          </p:nvSpPr>
          <p:spPr>
            <a:xfrm>
              <a:off x="4419600" y="3812500"/>
              <a:ext cx="493225" cy="256000"/>
            </a:xfrm>
            <a:custGeom>
              <a:rect b="b" l="l" r="r" t="t"/>
              <a:pathLst>
                <a:path extrusionOk="0" h="10240" w="19729">
                  <a:moveTo>
                    <a:pt x="0" y="1"/>
                  </a:moveTo>
                  <a:lnTo>
                    <a:pt x="0" y="1"/>
                  </a:lnTo>
                  <a:cubicBezTo>
                    <a:pt x="2977" y="2287"/>
                    <a:pt x="6215" y="4180"/>
                    <a:pt x="9549" y="5870"/>
                  </a:cubicBezTo>
                  <a:cubicBezTo>
                    <a:pt x="11251" y="6751"/>
                    <a:pt x="12942" y="7633"/>
                    <a:pt x="14692" y="8371"/>
                  </a:cubicBezTo>
                  <a:cubicBezTo>
                    <a:pt x="16181" y="9026"/>
                    <a:pt x="17717" y="9549"/>
                    <a:pt x="19252" y="10073"/>
                  </a:cubicBezTo>
                  <a:cubicBezTo>
                    <a:pt x="19419" y="10133"/>
                    <a:pt x="19574" y="10180"/>
                    <a:pt x="19729" y="10240"/>
                  </a:cubicBezTo>
                  <a:cubicBezTo>
                    <a:pt x="19431" y="10085"/>
                    <a:pt x="19110" y="9942"/>
                    <a:pt x="18776" y="9776"/>
                  </a:cubicBezTo>
                  <a:cubicBezTo>
                    <a:pt x="12454" y="6632"/>
                    <a:pt x="6132" y="351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25"/>
            <p:cNvSpPr/>
            <p:nvPr/>
          </p:nvSpPr>
          <p:spPr>
            <a:xfrm>
              <a:off x="3871600" y="3253200"/>
              <a:ext cx="506050" cy="541775"/>
            </a:xfrm>
            <a:custGeom>
              <a:rect b="b" l="l" r="r" t="t"/>
              <a:pathLst>
                <a:path extrusionOk="0" h="21671" w="20242">
                  <a:moveTo>
                    <a:pt x="1" y="1"/>
                  </a:moveTo>
                  <a:cubicBezTo>
                    <a:pt x="405" y="941"/>
                    <a:pt x="846" y="1846"/>
                    <a:pt x="1334" y="2739"/>
                  </a:cubicBezTo>
                  <a:cubicBezTo>
                    <a:pt x="3311" y="6371"/>
                    <a:pt x="5930" y="9597"/>
                    <a:pt x="8787" y="12562"/>
                  </a:cubicBezTo>
                  <a:cubicBezTo>
                    <a:pt x="10514" y="14312"/>
                    <a:pt x="12312" y="15991"/>
                    <a:pt x="14252" y="17503"/>
                  </a:cubicBezTo>
                  <a:cubicBezTo>
                    <a:pt x="16169" y="18991"/>
                    <a:pt x="18193" y="20372"/>
                    <a:pt x="20241" y="21670"/>
                  </a:cubicBezTo>
                  <a:cubicBezTo>
                    <a:pt x="16943" y="18848"/>
                    <a:pt x="13395" y="16265"/>
                    <a:pt x="10276" y="13193"/>
                  </a:cubicBezTo>
                  <a:cubicBezTo>
                    <a:pt x="7001" y="10014"/>
                    <a:pt x="4513" y="6680"/>
                    <a:pt x="1953" y="2989"/>
                  </a:cubicBezTo>
                  <a:cubicBezTo>
                    <a:pt x="1322" y="2073"/>
                    <a:pt x="703" y="1132"/>
                    <a:pt x="108" y="179"/>
                  </a:cubicBezTo>
                  <a:cubicBezTo>
                    <a:pt x="84" y="120"/>
                    <a:pt x="36" y="6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25"/>
            <p:cNvSpPr/>
            <p:nvPr/>
          </p:nvSpPr>
          <p:spPr>
            <a:xfrm>
              <a:off x="3897500" y="3394900"/>
              <a:ext cx="684325" cy="587000"/>
            </a:xfrm>
            <a:custGeom>
              <a:rect b="b" l="l" r="r" t="t"/>
              <a:pathLst>
                <a:path extrusionOk="0" h="23480" w="27373">
                  <a:moveTo>
                    <a:pt x="0" y="0"/>
                  </a:moveTo>
                  <a:lnTo>
                    <a:pt x="0" y="0"/>
                  </a:lnTo>
                  <a:cubicBezTo>
                    <a:pt x="3037" y="5513"/>
                    <a:pt x="7406" y="10144"/>
                    <a:pt x="12252" y="14085"/>
                  </a:cubicBezTo>
                  <a:cubicBezTo>
                    <a:pt x="14121" y="15597"/>
                    <a:pt x="16086" y="17002"/>
                    <a:pt x="18098" y="18336"/>
                  </a:cubicBezTo>
                  <a:cubicBezTo>
                    <a:pt x="19824" y="19467"/>
                    <a:pt x="21575" y="20574"/>
                    <a:pt x="23408" y="21515"/>
                  </a:cubicBezTo>
                  <a:cubicBezTo>
                    <a:pt x="24718" y="22193"/>
                    <a:pt x="26039" y="22824"/>
                    <a:pt x="27373" y="23479"/>
                  </a:cubicBezTo>
                  <a:cubicBezTo>
                    <a:pt x="25849" y="22491"/>
                    <a:pt x="24361" y="21467"/>
                    <a:pt x="22849" y="20515"/>
                  </a:cubicBezTo>
                  <a:cubicBezTo>
                    <a:pt x="18717" y="17979"/>
                    <a:pt x="14669" y="15478"/>
                    <a:pt x="11145" y="12383"/>
                  </a:cubicBezTo>
                  <a:cubicBezTo>
                    <a:pt x="8656" y="10287"/>
                    <a:pt x="6394" y="7918"/>
                    <a:pt x="4299" y="5441"/>
                  </a:cubicBezTo>
                  <a:cubicBezTo>
                    <a:pt x="2739" y="3620"/>
                    <a:pt x="1358" y="188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25"/>
            <p:cNvSpPr/>
            <p:nvPr/>
          </p:nvSpPr>
          <p:spPr>
            <a:xfrm>
              <a:off x="4621400" y="4011050"/>
              <a:ext cx="248275" cy="109850"/>
            </a:xfrm>
            <a:custGeom>
              <a:rect b="b" l="l" r="r" t="t"/>
              <a:pathLst>
                <a:path extrusionOk="0" h="4394" w="9931">
                  <a:moveTo>
                    <a:pt x="0" y="0"/>
                  </a:moveTo>
                  <a:lnTo>
                    <a:pt x="0" y="0"/>
                  </a:lnTo>
                  <a:cubicBezTo>
                    <a:pt x="1679" y="1000"/>
                    <a:pt x="3394" y="1965"/>
                    <a:pt x="5203" y="2774"/>
                  </a:cubicBezTo>
                  <a:cubicBezTo>
                    <a:pt x="6727" y="3441"/>
                    <a:pt x="8323" y="3953"/>
                    <a:pt x="9930" y="4393"/>
                  </a:cubicBezTo>
                  <a:cubicBezTo>
                    <a:pt x="6966" y="2846"/>
                    <a:pt x="3346" y="119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25"/>
            <p:cNvSpPr/>
            <p:nvPr/>
          </p:nvSpPr>
          <p:spPr>
            <a:xfrm>
              <a:off x="4181475" y="3795250"/>
              <a:ext cx="556925" cy="334575"/>
            </a:xfrm>
            <a:custGeom>
              <a:rect b="b" l="l" r="r" t="t"/>
              <a:pathLst>
                <a:path extrusionOk="0" h="13383" w="22277">
                  <a:moveTo>
                    <a:pt x="0" y="0"/>
                  </a:moveTo>
                  <a:lnTo>
                    <a:pt x="0" y="0"/>
                  </a:lnTo>
                  <a:cubicBezTo>
                    <a:pt x="607" y="572"/>
                    <a:pt x="1214" y="1155"/>
                    <a:pt x="1845" y="1703"/>
                  </a:cubicBezTo>
                  <a:cubicBezTo>
                    <a:pt x="4596" y="4191"/>
                    <a:pt x="7715" y="6227"/>
                    <a:pt x="10870" y="8144"/>
                  </a:cubicBezTo>
                  <a:cubicBezTo>
                    <a:pt x="14466" y="10323"/>
                    <a:pt x="18228" y="12252"/>
                    <a:pt x="22277" y="13383"/>
                  </a:cubicBezTo>
                  <a:cubicBezTo>
                    <a:pt x="20681" y="12764"/>
                    <a:pt x="19157" y="11966"/>
                    <a:pt x="17645" y="11192"/>
                  </a:cubicBezTo>
                  <a:cubicBezTo>
                    <a:pt x="15442" y="10061"/>
                    <a:pt x="13287" y="8894"/>
                    <a:pt x="11168" y="7596"/>
                  </a:cubicBezTo>
                  <a:cubicBezTo>
                    <a:pt x="8215" y="5798"/>
                    <a:pt x="5394" y="3786"/>
                    <a:pt x="2536" y="1810"/>
                  </a:cubicBezTo>
                  <a:cubicBezTo>
                    <a:pt x="1691" y="1191"/>
                    <a:pt x="833" y="61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25"/>
            <p:cNvSpPr/>
            <p:nvPr/>
          </p:nvSpPr>
          <p:spPr>
            <a:xfrm>
              <a:off x="3760275" y="3263925"/>
              <a:ext cx="386375" cy="507525"/>
            </a:xfrm>
            <a:custGeom>
              <a:rect b="b" l="l" r="r" t="t"/>
              <a:pathLst>
                <a:path extrusionOk="0" h="20301" w="15455">
                  <a:moveTo>
                    <a:pt x="1" y="0"/>
                  </a:moveTo>
                  <a:lnTo>
                    <a:pt x="1" y="0"/>
                  </a:lnTo>
                  <a:cubicBezTo>
                    <a:pt x="4" y="12"/>
                    <a:pt x="7" y="23"/>
                    <a:pt x="11" y="33"/>
                  </a:cubicBezTo>
                  <a:lnTo>
                    <a:pt x="11" y="33"/>
                  </a:lnTo>
                  <a:cubicBezTo>
                    <a:pt x="8" y="22"/>
                    <a:pt x="4" y="11"/>
                    <a:pt x="1" y="0"/>
                  </a:cubicBezTo>
                  <a:close/>
                  <a:moveTo>
                    <a:pt x="11" y="33"/>
                  </a:moveTo>
                  <a:cubicBezTo>
                    <a:pt x="248" y="760"/>
                    <a:pt x="541" y="1475"/>
                    <a:pt x="846" y="2179"/>
                  </a:cubicBezTo>
                  <a:cubicBezTo>
                    <a:pt x="1668" y="4037"/>
                    <a:pt x="2620" y="5835"/>
                    <a:pt x="3715" y="7549"/>
                  </a:cubicBezTo>
                  <a:cubicBezTo>
                    <a:pt x="4906" y="9394"/>
                    <a:pt x="6275" y="11121"/>
                    <a:pt x="7692" y="12800"/>
                  </a:cubicBezTo>
                  <a:cubicBezTo>
                    <a:pt x="10002" y="15586"/>
                    <a:pt x="12502" y="18241"/>
                    <a:pt x="15455" y="20301"/>
                  </a:cubicBezTo>
                  <a:cubicBezTo>
                    <a:pt x="13931" y="18836"/>
                    <a:pt x="12478" y="17288"/>
                    <a:pt x="11097" y="15693"/>
                  </a:cubicBezTo>
                  <a:cubicBezTo>
                    <a:pt x="9442" y="13847"/>
                    <a:pt x="7811" y="11954"/>
                    <a:pt x="6287" y="9990"/>
                  </a:cubicBezTo>
                  <a:cubicBezTo>
                    <a:pt x="4739" y="8025"/>
                    <a:pt x="2977" y="4977"/>
                    <a:pt x="1489" y="2560"/>
                  </a:cubicBezTo>
                  <a:cubicBezTo>
                    <a:pt x="989" y="1763"/>
                    <a:pt x="513" y="941"/>
                    <a:pt x="60" y="120"/>
                  </a:cubicBezTo>
                  <a:cubicBezTo>
                    <a:pt x="42" y="92"/>
                    <a:pt x="24" y="65"/>
                    <a:pt x="11"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25"/>
            <p:cNvSpPr/>
            <p:nvPr/>
          </p:nvSpPr>
          <p:spPr>
            <a:xfrm>
              <a:off x="3687050" y="3238025"/>
              <a:ext cx="878425" cy="884650"/>
            </a:xfrm>
            <a:custGeom>
              <a:rect b="b" l="l" r="r" t="t"/>
              <a:pathLst>
                <a:path extrusionOk="0" h="35386" w="35137">
                  <a:moveTo>
                    <a:pt x="1" y="1"/>
                  </a:moveTo>
                  <a:lnTo>
                    <a:pt x="1" y="1"/>
                  </a:lnTo>
                  <a:cubicBezTo>
                    <a:pt x="1525" y="5108"/>
                    <a:pt x="4358" y="9728"/>
                    <a:pt x="7609" y="13895"/>
                  </a:cubicBezTo>
                  <a:cubicBezTo>
                    <a:pt x="11050" y="18420"/>
                    <a:pt x="15110" y="22456"/>
                    <a:pt x="19634" y="25897"/>
                  </a:cubicBezTo>
                  <a:cubicBezTo>
                    <a:pt x="22206" y="27933"/>
                    <a:pt x="25409" y="30242"/>
                    <a:pt x="28480" y="32100"/>
                  </a:cubicBezTo>
                  <a:cubicBezTo>
                    <a:pt x="30578" y="33391"/>
                    <a:pt x="32852" y="34400"/>
                    <a:pt x="35104" y="35372"/>
                  </a:cubicBezTo>
                  <a:lnTo>
                    <a:pt x="35104" y="35372"/>
                  </a:lnTo>
                  <a:cubicBezTo>
                    <a:pt x="34973" y="35314"/>
                    <a:pt x="34851" y="35236"/>
                    <a:pt x="34719" y="35148"/>
                  </a:cubicBezTo>
                  <a:cubicBezTo>
                    <a:pt x="32338" y="33517"/>
                    <a:pt x="29921" y="31897"/>
                    <a:pt x="27433" y="30421"/>
                  </a:cubicBezTo>
                  <a:cubicBezTo>
                    <a:pt x="24754" y="28778"/>
                    <a:pt x="22170" y="27016"/>
                    <a:pt x="19682" y="25111"/>
                  </a:cubicBezTo>
                  <a:cubicBezTo>
                    <a:pt x="17241" y="23301"/>
                    <a:pt x="14729" y="21075"/>
                    <a:pt x="12455" y="18741"/>
                  </a:cubicBezTo>
                  <a:cubicBezTo>
                    <a:pt x="11026" y="17277"/>
                    <a:pt x="9692" y="15729"/>
                    <a:pt x="8430" y="14121"/>
                  </a:cubicBezTo>
                  <a:cubicBezTo>
                    <a:pt x="7109" y="12466"/>
                    <a:pt x="5859" y="10776"/>
                    <a:pt x="4680" y="8883"/>
                  </a:cubicBezTo>
                  <a:cubicBezTo>
                    <a:pt x="3918" y="7680"/>
                    <a:pt x="3251" y="6430"/>
                    <a:pt x="2572" y="5180"/>
                  </a:cubicBezTo>
                  <a:cubicBezTo>
                    <a:pt x="1644" y="3477"/>
                    <a:pt x="751" y="1775"/>
                    <a:pt x="1" y="1"/>
                  </a:cubicBezTo>
                  <a:close/>
                  <a:moveTo>
                    <a:pt x="35104" y="35372"/>
                  </a:moveTo>
                  <a:cubicBezTo>
                    <a:pt x="35115" y="35377"/>
                    <a:pt x="35125" y="35381"/>
                    <a:pt x="35136" y="35386"/>
                  </a:cubicBezTo>
                  <a:cubicBezTo>
                    <a:pt x="35125" y="35381"/>
                    <a:pt x="35115" y="35377"/>
                    <a:pt x="35104" y="3537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25"/>
            <p:cNvSpPr/>
            <p:nvPr/>
          </p:nvSpPr>
          <p:spPr>
            <a:xfrm>
              <a:off x="4053475" y="3847325"/>
              <a:ext cx="385775" cy="260475"/>
            </a:xfrm>
            <a:custGeom>
              <a:rect b="b" l="l" r="r" t="t"/>
              <a:pathLst>
                <a:path extrusionOk="0" h="10419" w="15431">
                  <a:moveTo>
                    <a:pt x="0" y="1"/>
                  </a:moveTo>
                  <a:lnTo>
                    <a:pt x="0" y="1"/>
                  </a:lnTo>
                  <a:cubicBezTo>
                    <a:pt x="203" y="215"/>
                    <a:pt x="393" y="441"/>
                    <a:pt x="608" y="644"/>
                  </a:cubicBezTo>
                  <a:cubicBezTo>
                    <a:pt x="4703" y="5025"/>
                    <a:pt x="9787" y="8430"/>
                    <a:pt x="15431" y="10419"/>
                  </a:cubicBezTo>
                  <a:cubicBezTo>
                    <a:pt x="12811" y="9049"/>
                    <a:pt x="10275" y="7502"/>
                    <a:pt x="7811" y="5882"/>
                  </a:cubicBezTo>
                  <a:cubicBezTo>
                    <a:pt x="5370" y="4204"/>
                    <a:pt x="3215" y="2501"/>
                    <a:pt x="953" y="751"/>
                  </a:cubicBezTo>
                  <a:cubicBezTo>
                    <a:pt x="619" y="501"/>
                    <a:pt x="310" y="26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25"/>
            <p:cNvSpPr/>
            <p:nvPr/>
          </p:nvSpPr>
          <p:spPr>
            <a:xfrm>
              <a:off x="3805825" y="3570200"/>
              <a:ext cx="210475" cy="239650"/>
            </a:xfrm>
            <a:custGeom>
              <a:rect b="b" l="l" r="r" t="t"/>
              <a:pathLst>
                <a:path extrusionOk="0" h="9586" w="8419">
                  <a:moveTo>
                    <a:pt x="0" y="1"/>
                  </a:moveTo>
                  <a:lnTo>
                    <a:pt x="0" y="1"/>
                  </a:lnTo>
                  <a:cubicBezTo>
                    <a:pt x="107" y="180"/>
                    <a:pt x="227" y="358"/>
                    <a:pt x="334" y="537"/>
                  </a:cubicBezTo>
                  <a:cubicBezTo>
                    <a:pt x="1405" y="2299"/>
                    <a:pt x="2596" y="3978"/>
                    <a:pt x="3929" y="5525"/>
                  </a:cubicBezTo>
                  <a:cubicBezTo>
                    <a:pt x="5287" y="7026"/>
                    <a:pt x="6787" y="8383"/>
                    <a:pt x="8418" y="9585"/>
                  </a:cubicBezTo>
                  <a:cubicBezTo>
                    <a:pt x="5596" y="6728"/>
                    <a:pt x="3120" y="3573"/>
                    <a:pt x="477" y="572"/>
                  </a:cubicBezTo>
                  <a:cubicBezTo>
                    <a:pt x="322" y="370"/>
                    <a:pt x="167" y="19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25"/>
            <p:cNvSpPr/>
            <p:nvPr/>
          </p:nvSpPr>
          <p:spPr>
            <a:xfrm>
              <a:off x="3662650" y="3302025"/>
              <a:ext cx="101225" cy="196475"/>
            </a:xfrm>
            <a:custGeom>
              <a:rect b="b" l="l" r="r" t="t"/>
              <a:pathLst>
                <a:path extrusionOk="0" h="7859" w="4049">
                  <a:moveTo>
                    <a:pt x="0" y="0"/>
                  </a:moveTo>
                  <a:lnTo>
                    <a:pt x="0" y="0"/>
                  </a:lnTo>
                  <a:cubicBezTo>
                    <a:pt x="36" y="131"/>
                    <a:pt x="60" y="262"/>
                    <a:pt x="108" y="405"/>
                  </a:cubicBezTo>
                  <a:cubicBezTo>
                    <a:pt x="810" y="3156"/>
                    <a:pt x="2132" y="5763"/>
                    <a:pt x="4049" y="7859"/>
                  </a:cubicBezTo>
                  <a:cubicBezTo>
                    <a:pt x="2656" y="5477"/>
                    <a:pt x="1465" y="2965"/>
                    <a:pt x="239" y="477"/>
                  </a:cubicBezTo>
                  <a:cubicBezTo>
                    <a:pt x="167" y="310"/>
                    <a:pt x="96" y="16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25"/>
            <p:cNvSpPr/>
            <p:nvPr/>
          </p:nvSpPr>
          <p:spPr>
            <a:xfrm>
              <a:off x="3984700" y="3111825"/>
              <a:ext cx="807575" cy="623300"/>
            </a:xfrm>
            <a:custGeom>
              <a:rect b="b" l="l" r="r" t="t"/>
              <a:pathLst>
                <a:path extrusionOk="0" h="24932" w="32303">
                  <a:moveTo>
                    <a:pt x="1" y="0"/>
                  </a:moveTo>
                  <a:lnTo>
                    <a:pt x="1" y="0"/>
                  </a:lnTo>
                  <a:cubicBezTo>
                    <a:pt x="1406" y="1882"/>
                    <a:pt x="2858" y="3691"/>
                    <a:pt x="4502" y="5358"/>
                  </a:cubicBezTo>
                  <a:cubicBezTo>
                    <a:pt x="6930" y="7835"/>
                    <a:pt x="9562" y="10073"/>
                    <a:pt x="12193" y="12323"/>
                  </a:cubicBezTo>
                  <a:cubicBezTo>
                    <a:pt x="15205" y="14883"/>
                    <a:pt x="18325" y="17312"/>
                    <a:pt x="21647" y="19467"/>
                  </a:cubicBezTo>
                  <a:cubicBezTo>
                    <a:pt x="23813" y="20920"/>
                    <a:pt x="26052" y="22313"/>
                    <a:pt x="28457" y="23337"/>
                  </a:cubicBezTo>
                  <a:cubicBezTo>
                    <a:pt x="29731" y="23896"/>
                    <a:pt x="31005" y="24420"/>
                    <a:pt x="32303" y="24932"/>
                  </a:cubicBezTo>
                  <a:cubicBezTo>
                    <a:pt x="30922" y="24146"/>
                    <a:pt x="29540" y="23384"/>
                    <a:pt x="28147" y="22634"/>
                  </a:cubicBezTo>
                  <a:cubicBezTo>
                    <a:pt x="22051" y="19384"/>
                    <a:pt x="16598" y="15490"/>
                    <a:pt x="11491" y="11002"/>
                  </a:cubicBezTo>
                  <a:cubicBezTo>
                    <a:pt x="9752" y="9478"/>
                    <a:pt x="8002" y="7966"/>
                    <a:pt x="6311" y="6370"/>
                  </a:cubicBezTo>
                  <a:cubicBezTo>
                    <a:pt x="4156" y="4299"/>
                    <a:pt x="2085" y="2143"/>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25"/>
            <p:cNvSpPr/>
            <p:nvPr/>
          </p:nvSpPr>
          <p:spPr>
            <a:xfrm>
              <a:off x="4820525" y="3754750"/>
              <a:ext cx="1209400" cy="174350"/>
            </a:xfrm>
            <a:custGeom>
              <a:rect b="b" l="l" r="r" t="t"/>
              <a:pathLst>
                <a:path extrusionOk="0" h="6974" w="48376">
                  <a:moveTo>
                    <a:pt x="1" y="1"/>
                  </a:moveTo>
                  <a:lnTo>
                    <a:pt x="1" y="1"/>
                  </a:lnTo>
                  <a:cubicBezTo>
                    <a:pt x="3442" y="1918"/>
                    <a:pt x="7311" y="2870"/>
                    <a:pt x="11085" y="3858"/>
                  </a:cubicBezTo>
                  <a:cubicBezTo>
                    <a:pt x="16836" y="5347"/>
                    <a:pt x="22694" y="6311"/>
                    <a:pt x="28623" y="6728"/>
                  </a:cubicBezTo>
                  <a:cubicBezTo>
                    <a:pt x="30721" y="6872"/>
                    <a:pt x="32825" y="6973"/>
                    <a:pt x="34927" y="6973"/>
                  </a:cubicBezTo>
                  <a:cubicBezTo>
                    <a:pt x="35950" y="6973"/>
                    <a:pt x="36972" y="6949"/>
                    <a:pt x="37994" y="6895"/>
                  </a:cubicBezTo>
                  <a:cubicBezTo>
                    <a:pt x="39756" y="6799"/>
                    <a:pt x="41494" y="6704"/>
                    <a:pt x="43220" y="6371"/>
                  </a:cubicBezTo>
                  <a:cubicBezTo>
                    <a:pt x="44959" y="6049"/>
                    <a:pt x="46661" y="5585"/>
                    <a:pt x="48376" y="5109"/>
                  </a:cubicBezTo>
                  <a:lnTo>
                    <a:pt x="48376" y="5109"/>
                  </a:lnTo>
                  <a:cubicBezTo>
                    <a:pt x="46328" y="5430"/>
                    <a:pt x="44280" y="5609"/>
                    <a:pt x="42244" y="5787"/>
                  </a:cubicBezTo>
                  <a:cubicBezTo>
                    <a:pt x="39618" y="6071"/>
                    <a:pt x="36987" y="6197"/>
                    <a:pt x="34355" y="6197"/>
                  </a:cubicBezTo>
                  <a:cubicBezTo>
                    <a:pt x="32346" y="6197"/>
                    <a:pt x="30336" y="6124"/>
                    <a:pt x="28326" y="5990"/>
                  </a:cubicBezTo>
                  <a:cubicBezTo>
                    <a:pt x="22682" y="5632"/>
                    <a:pt x="17455" y="4859"/>
                    <a:pt x="11919" y="3454"/>
                  </a:cubicBezTo>
                  <a:cubicBezTo>
                    <a:pt x="9728" y="2918"/>
                    <a:pt x="7561" y="2323"/>
                    <a:pt x="5382" y="1715"/>
                  </a:cubicBezTo>
                  <a:cubicBezTo>
                    <a:pt x="3573" y="1203"/>
                    <a:pt x="1739" y="71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25"/>
            <p:cNvSpPr/>
            <p:nvPr/>
          </p:nvSpPr>
          <p:spPr>
            <a:xfrm>
              <a:off x="4330300" y="3373750"/>
              <a:ext cx="835250" cy="414975"/>
            </a:xfrm>
            <a:custGeom>
              <a:rect b="b" l="l" r="r" t="t"/>
              <a:pathLst>
                <a:path extrusionOk="0" h="16599" w="33410">
                  <a:moveTo>
                    <a:pt x="0" y="1"/>
                  </a:moveTo>
                  <a:lnTo>
                    <a:pt x="0" y="1"/>
                  </a:lnTo>
                  <a:cubicBezTo>
                    <a:pt x="2750" y="2692"/>
                    <a:pt x="5965" y="4859"/>
                    <a:pt x="9227" y="6883"/>
                  </a:cubicBezTo>
                  <a:cubicBezTo>
                    <a:pt x="12930" y="9109"/>
                    <a:pt x="16764" y="11133"/>
                    <a:pt x="20765" y="12800"/>
                  </a:cubicBezTo>
                  <a:cubicBezTo>
                    <a:pt x="23658" y="13991"/>
                    <a:pt x="26575" y="15169"/>
                    <a:pt x="29623" y="15824"/>
                  </a:cubicBezTo>
                  <a:cubicBezTo>
                    <a:pt x="30873" y="16110"/>
                    <a:pt x="32147" y="16360"/>
                    <a:pt x="33409" y="16598"/>
                  </a:cubicBezTo>
                  <a:cubicBezTo>
                    <a:pt x="32004" y="16134"/>
                    <a:pt x="30623" y="15669"/>
                    <a:pt x="29242" y="15181"/>
                  </a:cubicBezTo>
                  <a:cubicBezTo>
                    <a:pt x="24170" y="13503"/>
                    <a:pt x="19526" y="11764"/>
                    <a:pt x="14835" y="9323"/>
                  </a:cubicBezTo>
                  <a:cubicBezTo>
                    <a:pt x="11585" y="7633"/>
                    <a:pt x="8442" y="5775"/>
                    <a:pt x="5429" y="3728"/>
                  </a:cubicBezTo>
                  <a:cubicBezTo>
                    <a:pt x="3596" y="2513"/>
                    <a:pt x="1750" y="131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25"/>
            <p:cNvSpPr/>
            <p:nvPr/>
          </p:nvSpPr>
          <p:spPr>
            <a:xfrm>
              <a:off x="5225950" y="3737800"/>
              <a:ext cx="1023650" cy="93725"/>
            </a:xfrm>
            <a:custGeom>
              <a:rect b="b" l="l" r="r" t="t"/>
              <a:pathLst>
                <a:path extrusionOk="0" h="3749" w="40946">
                  <a:moveTo>
                    <a:pt x="40946" y="0"/>
                  </a:moveTo>
                  <a:cubicBezTo>
                    <a:pt x="40862" y="12"/>
                    <a:pt x="40755" y="36"/>
                    <a:pt x="40660" y="60"/>
                  </a:cubicBezTo>
                  <a:cubicBezTo>
                    <a:pt x="39231" y="369"/>
                    <a:pt x="37802" y="619"/>
                    <a:pt x="36374" y="869"/>
                  </a:cubicBezTo>
                  <a:cubicBezTo>
                    <a:pt x="34516" y="1203"/>
                    <a:pt x="32683" y="1691"/>
                    <a:pt x="30813" y="1989"/>
                  </a:cubicBezTo>
                  <a:cubicBezTo>
                    <a:pt x="27182" y="2560"/>
                    <a:pt x="23098" y="2929"/>
                    <a:pt x="19133" y="3001"/>
                  </a:cubicBezTo>
                  <a:cubicBezTo>
                    <a:pt x="18510" y="3012"/>
                    <a:pt x="17886" y="3018"/>
                    <a:pt x="17263" y="3018"/>
                  </a:cubicBezTo>
                  <a:cubicBezTo>
                    <a:pt x="11495" y="3018"/>
                    <a:pt x="5738" y="2547"/>
                    <a:pt x="0" y="2096"/>
                  </a:cubicBezTo>
                  <a:lnTo>
                    <a:pt x="0" y="2096"/>
                  </a:lnTo>
                  <a:cubicBezTo>
                    <a:pt x="4763" y="3286"/>
                    <a:pt x="9692" y="3548"/>
                    <a:pt x="14585" y="3703"/>
                  </a:cubicBezTo>
                  <a:cubicBezTo>
                    <a:pt x="15601" y="3733"/>
                    <a:pt x="16617" y="3749"/>
                    <a:pt x="17635" y="3749"/>
                  </a:cubicBezTo>
                  <a:cubicBezTo>
                    <a:pt x="20639" y="3749"/>
                    <a:pt x="23649" y="3612"/>
                    <a:pt x="26646" y="3310"/>
                  </a:cubicBezTo>
                  <a:cubicBezTo>
                    <a:pt x="30230" y="2989"/>
                    <a:pt x="33826" y="2441"/>
                    <a:pt x="37231" y="1262"/>
                  </a:cubicBezTo>
                  <a:cubicBezTo>
                    <a:pt x="38481" y="846"/>
                    <a:pt x="39719" y="429"/>
                    <a:pt x="409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25"/>
            <p:cNvSpPr/>
            <p:nvPr/>
          </p:nvSpPr>
          <p:spPr>
            <a:xfrm>
              <a:off x="5006575" y="4050325"/>
              <a:ext cx="230400" cy="64625"/>
            </a:xfrm>
            <a:custGeom>
              <a:rect b="b" l="l" r="r" t="t"/>
              <a:pathLst>
                <a:path extrusionOk="0" h="2585" w="9216">
                  <a:moveTo>
                    <a:pt x="0" y="1"/>
                  </a:moveTo>
                  <a:lnTo>
                    <a:pt x="0" y="1"/>
                  </a:lnTo>
                  <a:cubicBezTo>
                    <a:pt x="2834" y="1549"/>
                    <a:pt x="6013" y="2346"/>
                    <a:pt x="9216" y="2584"/>
                  </a:cubicBezTo>
                  <a:cubicBezTo>
                    <a:pt x="7775" y="2120"/>
                    <a:pt x="6346" y="1644"/>
                    <a:pt x="4882" y="1275"/>
                  </a:cubicBezTo>
                  <a:cubicBezTo>
                    <a:pt x="3262" y="846"/>
                    <a:pt x="1607" y="50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25"/>
            <p:cNvSpPr/>
            <p:nvPr/>
          </p:nvSpPr>
          <p:spPr>
            <a:xfrm>
              <a:off x="4956250" y="4095575"/>
              <a:ext cx="102725" cy="27700"/>
            </a:xfrm>
            <a:custGeom>
              <a:rect b="b" l="l" r="r" t="t"/>
              <a:pathLst>
                <a:path extrusionOk="0" h="1108" w="4109">
                  <a:moveTo>
                    <a:pt x="1" y="0"/>
                  </a:moveTo>
                  <a:lnTo>
                    <a:pt x="1" y="0"/>
                  </a:lnTo>
                  <a:cubicBezTo>
                    <a:pt x="1263" y="703"/>
                    <a:pt x="2692" y="929"/>
                    <a:pt x="4109" y="1108"/>
                  </a:cubicBezTo>
                  <a:cubicBezTo>
                    <a:pt x="2954" y="703"/>
                    <a:pt x="1334" y="27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25"/>
            <p:cNvSpPr/>
            <p:nvPr/>
          </p:nvSpPr>
          <p:spPr>
            <a:xfrm>
              <a:off x="4049900" y="3085625"/>
              <a:ext cx="260175" cy="253325"/>
            </a:xfrm>
            <a:custGeom>
              <a:rect b="b" l="l" r="r" t="t"/>
              <a:pathLst>
                <a:path extrusionOk="0" h="10133" w="10407">
                  <a:moveTo>
                    <a:pt x="0" y="1"/>
                  </a:moveTo>
                  <a:lnTo>
                    <a:pt x="0" y="1"/>
                  </a:lnTo>
                  <a:cubicBezTo>
                    <a:pt x="120" y="203"/>
                    <a:pt x="262" y="394"/>
                    <a:pt x="393" y="572"/>
                  </a:cubicBezTo>
                  <a:cubicBezTo>
                    <a:pt x="3060" y="4370"/>
                    <a:pt x="6382" y="7787"/>
                    <a:pt x="10407" y="10133"/>
                  </a:cubicBezTo>
                  <a:cubicBezTo>
                    <a:pt x="8668" y="8764"/>
                    <a:pt x="7120" y="7180"/>
                    <a:pt x="5573" y="5608"/>
                  </a:cubicBezTo>
                  <a:cubicBezTo>
                    <a:pt x="3918" y="3953"/>
                    <a:pt x="2239" y="2310"/>
                    <a:pt x="596" y="632"/>
                  </a:cubicBezTo>
                  <a:cubicBezTo>
                    <a:pt x="393" y="429"/>
                    <a:pt x="203" y="215"/>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25"/>
            <p:cNvSpPr/>
            <p:nvPr/>
          </p:nvSpPr>
          <p:spPr>
            <a:xfrm>
              <a:off x="5524200" y="3580925"/>
              <a:ext cx="851600" cy="162250"/>
            </a:xfrm>
            <a:custGeom>
              <a:rect b="b" l="l" r="r" t="t"/>
              <a:pathLst>
                <a:path extrusionOk="0" h="6490" w="34064">
                  <a:moveTo>
                    <a:pt x="34064" y="1"/>
                  </a:moveTo>
                  <a:cubicBezTo>
                    <a:pt x="32218" y="810"/>
                    <a:pt x="30302" y="1465"/>
                    <a:pt x="28385" y="2072"/>
                  </a:cubicBezTo>
                  <a:cubicBezTo>
                    <a:pt x="26634" y="2608"/>
                    <a:pt x="24884" y="3132"/>
                    <a:pt x="23098" y="3513"/>
                  </a:cubicBezTo>
                  <a:cubicBezTo>
                    <a:pt x="17824" y="4644"/>
                    <a:pt x="12906" y="5323"/>
                    <a:pt x="7549" y="5620"/>
                  </a:cubicBezTo>
                  <a:cubicBezTo>
                    <a:pt x="5395" y="5731"/>
                    <a:pt x="3191" y="5800"/>
                    <a:pt x="964" y="5800"/>
                  </a:cubicBezTo>
                  <a:cubicBezTo>
                    <a:pt x="790" y="5800"/>
                    <a:pt x="615" y="5800"/>
                    <a:pt x="441" y="5799"/>
                  </a:cubicBezTo>
                  <a:cubicBezTo>
                    <a:pt x="310" y="6001"/>
                    <a:pt x="167" y="6228"/>
                    <a:pt x="24" y="6454"/>
                  </a:cubicBezTo>
                  <a:cubicBezTo>
                    <a:pt x="12" y="6466"/>
                    <a:pt x="0" y="6478"/>
                    <a:pt x="0" y="6489"/>
                  </a:cubicBezTo>
                  <a:cubicBezTo>
                    <a:pt x="786" y="6489"/>
                    <a:pt x="1572" y="6489"/>
                    <a:pt x="2346" y="6478"/>
                  </a:cubicBezTo>
                  <a:cubicBezTo>
                    <a:pt x="7322" y="6359"/>
                    <a:pt x="12311" y="6037"/>
                    <a:pt x="17217" y="5239"/>
                  </a:cubicBezTo>
                  <a:cubicBezTo>
                    <a:pt x="23039" y="4334"/>
                    <a:pt x="28956" y="3084"/>
                    <a:pt x="340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25"/>
            <p:cNvSpPr/>
            <p:nvPr/>
          </p:nvSpPr>
          <p:spPr>
            <a:xfrm>
              <a:off x="5034850" y="3672600"/>
              <a:ext cx="412275" cy="69675"/>
            </a:xfrm>
            <a:custGeom>
              <a:rect b="b" l="l" r="r" t="t"/>
              <a:pathLst>
                <a:path extrusionOk="0" h="2787" w="16491">
                  <a:moveTo>
                    <a:pt x="0" y="1"/>
                  </a:moveTo>
                  <a:lnTo>
                    <a:pt x="1119" y="406"/>
                  </a:lnTo>
                  <a:cubicBezTo>
                    <a:pt x="2893" y="1060"/>
                    <a:pt x="4739" y="1549"/>
                    <a:pt x="6596" y="1870"/>
                  </a:cubicBezTo>
                  <a:cubicBezTo>
                    <a:pt x="9871" y="2430"/>
                    <a:pt x="13192" y="2692"/>
                    <a:pt x="16490" y="2787"/>
                  </a:cubicBezTo>
                  <a:cubicBezTo>
                    <a:pt x="16348" y="2572"/>
                    <a:pt x="16264" y="2322"/>
                    <a:pt x="16252" y="2037"/>
                  </a:cubicBezTo>
                  <a:cubicBezTo>
                    <a:pt x="13216" y="1918"/>
                    <a:pt x="10252" y="1656"/>
                    <a:pt x="7454" y="1215"/>
                  </a:cubicBezTo>
                  <a:cubicBezTo>
                    <a:pt x="5048" y="858"/>
                    <a:pt x="2655" y="489"/>
                    <a:pt x="250" y="48"/>
                  </a:cubicBezTo>
                  <a:cubicBezTo>
                    <a:pt x="167" y="25"/>
                    <a:pt x="95" y="1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25"/>
            <p:cNvSpPr/>
            <p:nvPr/>
          </p:nvSpPr>
          <p:spPr>
            <a:xfrm>
              <a:off x="4649075" y="3510975"/>
              <a:ext cx="294700" cy="129200"/>
            </a:xfrm>
            <a:custGeom>
              <a:rect b="b" l="l" r="r" t="t"/>
              <a:pathLst>
                <a:path extrusionOk="0" h="5168" w="11788">
                  <a:moveTo>
                    <a:pt x="1" y="1"/>
                  </a:moveTo>
                  <a:lnTo>
                    <a:pt x="1" y="1"/>
                  </a:lnTo>
                  <a:cubicBezTo>
                    <a:pt x="167" y="108"/>
                    <a:pt x="322" y="227"/>
                    <a:pt x="501" y="334"/>
                  </a:cubicBezTo>
                  <a:cubicBezTo>
                    <a:pt x="3930" y="2608"/>
                    <a:pt x="7680" y="4573"/>
                    <a:pt x="11788" y="5168"/>
                  </a:cubicBezTo>
                  <a:cubicBezTo>
                    <a:pt x="9871" y="4525"/>
                    <a:pt x="8228" y="3727"/>
                    <a:pt x="6359" y="2822"/>
                  </a:cubicBezTo>
                  <a:cubicBezTo>
                    <a:pt x="4477" y="1929"/>
                    <a:pt x="2561" y="1096"/>
                    <a:pt x="679" y="298"/>
                  </a:cubicBezTo>
                  <a:cubicBezTo>
                    <a:pt x="537" y="239"/>
                    <a:pt x="203" y="9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25"/>
            <p:cNvSpPr/>
            <p:nvPr/>
          </p:nvSpPr>
          <p:spPr>
            <a:xfrm>
              <a:off x="4121325" y="3090975"/>
              <a:ext cx="484325" cy="386400"/>
            </a:xfrm>
            <a:custGeom>
              <a:rect b="b" l="l" r="r" t="t"/>
              <a:pathLst>
                <a:path extrusionOk="0" h="15456" w="19373">
                  <a:moveTo>
                    <a:pt x="1" y="1"/>
                  </a:moveTo>
                  <a:lnTo>
                    <a:pt x="1" y="1"/>
                  </a:lnTo>
                  <a:cubicBezTo>
                    <a:pt x="465" y="644"/>
                    <a:pt x="953" y="1275"/>
                    <a:pt x="1442" y="1894"/>
                  </a:cubicBezTo>
                  <a:cubicBezTo>
                    <a:pt x="3859" y="4942"/>
                    <a:pt x="6764" y="7561"/>
                    <a:pt x="9859" y="9919"/>
                  </a:cubicBezTo>
                  <a:cubicBezTo>
                    <a:pt x="12800" y="12110"/>
                    <a:pt x="15943" y="14098"/>
                    <a:pt x="19372" y="15455"/>
                  </a:cubicBezTo>
                  <a:cubicBezTo>
                    <a:pt x="15979" y="13395"/>
                    <a:pt x="12252" y="10871"/>
                    <a:pt x="9359" y="8645"/>
                  </a:cubicBezTo>
                  <a:cubicBezTo>
                    <a:pt x="6895" y="6633"/>
                    <a:pt x="4597" y="4418"/>
                    <a:pt x="2299" y="2215"/>
                  </a:cubicBezTo>
                  <a:cubicBezTo>
                    <a:pt x="1537" y="1477"/>
                    <a:pt x="763" y="7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25"/>
            <p:cNvSpPr/>
            <p:nvPr/>
          </p:nvSpPr>
          <p:spPr>
            <a:xfrm>
              <a:off x="4126400" y="3027300"/>
              <a:ext cx="864125" cy="522100"/>
            </a:xfrm>
            <a:custGeom>
              <a:rect b="b" l="l" r="r" t="t"/>
              <a:pathLst>
                <a:path extrusionOk="0" h="20884" w="34565">
                  <a:moveTo>
                    <a:pt x="0" y="0"/>
                  </a:moveTo>
                  <a:lnTo>
                    <a:pt x="0" y="0"/>
                  </a:lnTo>
                  <a:cubicBezTo>
                    <a:pt x="4251" y="4739"/>
                    <a:pt x="9311" y="8680"/>
                    <a:pt x="14621" y="12132"/>
                  </a:cubicBezTo>
                  <a:cubicBezTo>
                    <a:pt x="17181" y="13799"/>
                    <a:pt x="19836" y="15300"/>
                    <a:pt x="22563" y="16669"/>
                  </a:cubicBezTo>
                  <a:cubicBezTo>
                    <a:pt x="25123" y="17955"/>
                    <a:pt x="27766" y="19098"/>
                    <a:pt x="30516" y="19907"/>
                  </a:cubicBezTo>
                  <a:cubicBezTo>
                    <a:pt x="31861" y="20288"/>
                    <a:pt x="33219" y="20622"/>
                    <a:pt x="34564" y="20884"/>
                  </a:cubicBezTo>
                  <a:cubicBezTo>
                    <a:pt x="33052" y="20348"/>
                    <a:pt x="31528" y="19788"/>
                    <a:pt x="30016" y="19205"/>
                  </a:cubicBezTo>
                  <a:cubicBezTo>
                    <a:pt x="23313" y="16728"/>
                    <a:pt x="16907" y="13204"/>
                    <a:pt x="10954" y="8906"/>
                  </a:cubicBezTo>
                  <a:cubicBezTo>
                    <a:pt x="7216" y="6239"/>
                    <a:pt x="3667" y="306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25"/>
            <p:cNvSpPr/>
            <p:nvPr/>
          </p:nvSpPr>
          <p:spPr>
            <a:xfrm>
              <a:off x="5604250" y="3609200"/>
              <a:ext cx="112250" cy="22950"/>
            </a:xfrm>
            <a:custGeom>
              <a:rect b="b" l="l" r="r" t="t"/>
              <a:pathLst>
                <a:path extrusionOk="0" h="918" w="4490">
                  <a:moveTo>
                    <a:pt x="3751" y="1"/>
                  </a:moveTo>
                  <a:cubicBezTo>
                    <a:pt x="3001" y="48"/>
                    <a:pt x="2275" y="84"/>
                    <a:pt x="1525" y="96"/>
                  </a:cubicBezTo>
                  <a:cubicBezTo>
                    <a:pt x="1168" y="120"/>
                    <a:pt x="834" y="144"/>
                    <a:pt x="477" y="144"/>
                  </a:cubicBezTo>
                  <a:cubicBezTo>
                    <a:pt x="441" y="239"/>
                    <a:pt x="394" y="358"/>
                    <a:pt x="322" y="453"/>
                  </a:cubicBezTo>
                  <a:cubicBezTo>
                    <a:pt x="215" y="596"/>
                    <a:pt x="96" y="751"/>
                    <a:pt x="1" y="917"/>
                  </a:cubicBezTo>
                  <a:cubicBezTo>
                    <a:pt x="1501" y="894"/>
                    <a:pt x="3001" y="858"/>
                    <a:pt x="4490" y="751"/>
                  </a:cubicBezTo>
                  <a:cubicBezTo>
                    <a:pt x="4406" y="703"/>
                    <a:pt x="4311" y="644"/>
                    <a:pt x="4240" y="584"/>
                  </a:cubicBezTo>
                  <a:cubicBezTo>
                    <a:pt x="4013" y="417"/>
                    <a:pt x="3847" y="227"/>
                    <a:pt x="37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25"/>
            <p:cNvSpPr/>
            <p:nvPr/>
          </p:nvSpPr>
          <p:spPr>
            <a:xfrm>
              <a:off x="5310175" y="3604150"/>
              <a:ext cx="131300" cy="24425"/>
            </a:xfrm>
            <a:custGeom>
              <a:rect b="b" l="l" r="r" t="t"/>
              <a:pathLst>
                <a:path extrusionOk="0" h="977" w="5252">
                  <a:moveTo>
                    <a:pt x="655" y="0"/>
                  </a:moveTo>
                  <a:cubicBezTo>
                    <a:pt x="429" y="226"/>
                    <a:pt x="227" y="429"/>
                    <a:pt x="1" y="643"/>
                  </a:cubicBezTo>
                  <a:cubicBezTo>
                    <a:pt x="1477" y="786"/>
                    <a:pt x="2965" y="893"/>
                    <a:pt x="4453" y="965"/>
                  </a:cubicBezTo>
                  <a:cubicBezTo>
                    <a:pt x="4620" y="977"/>
                    <a:pt x="4775" y="977"/>
                    <a:pt x="4942" y="977"/>
                  </a:cubicBezTo>
                  <a:cubicBezTo>
                    <a:pt x="4977" y="738"/>
                    <a:pt x="5073" y="500"/>
                    <a:pt x="5239" y="298"/>
                  </a:cubicBezTo>
                  <a:cubicBezTo>
                    <a:pt x="5239" y="286"/>
                    <a:pt x="5251" y="286"/>
                    <a:pt x="5251" y="262"/>
                  </a:cubicBezTo>
                  <a:cubicBezTo>
                    <a:pt x="4394" y="238"/>
                    <a:pt x="3525" y="191"/>
                    <a:pt x="2668" y="143"/>
                  </a:cubicBezTo>
                  <a:cubicBezTo>
                    <a:pt x="1965" y="107"/>
                    <a:pt x="1298" y="60"/>
                    <a:pt x="6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25"/>
            <p:cNvSpPr/>
            <p:nvPr/>
          </p:nvSpPr>
          <p:spPr>
            <a:xfrm>
              <a:off x="5033050" y="3558300"/>
              <a:ext cx="184275" cy="50625"/>
            </a:xfrm>
            <a:custGeom>
              <a:rect b="b" l="l" r="r" t="t"/>
              <a:pathLst>
                <a:path extrusionOk="0" h="2025" w="7371">
                  <a:moveTo>
                    <a:pt x="1" y="1"/>
                  </a:moveTo>
                  <a:lnTo>
                    <a:pt x="1" y="1"/>
                  </a:lnTo>
                  <a:cubicBezTo>
                    <a:pt x="1096" y="513"/>
                    <a:pt x="2251" y="894"/>
                    <a:pt x="3406" y="1191"/>
                  </a:cubicBezTo>
                  <a:cubicBezTo>
                    <a:pt x="4716" y="1549"/>
                    <a:pt x="6025" y="1834"/>
                    <a:pt x="7371" y="2025"/>
                  </a:cubicBezTo>
                  <a:cubicBezTo>
                    <a:pt x="7264" y="1822"/>
                    <a:pt x="7204" y="1620"/>
                    <a:pt x="7204" y="1382"/>
                  </a:cubicBezTo>
                  <a:lnTo>
                    <a:pt x="7204" y="1322"/>
                  </a:lnTo>
                  <a:cubicBezTo>
                    <a:pt x="6680" y="1251"/>
                    <a:pt x="6168" y="1179"/>
                    <a:pt x="5668" y="1108"/>
                  </a:cubicBezTo>
                  <a:cubicBezTo>
                    <a:pt x="3763" y="787"/>
                    <a:pt x="1846" y="54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25"/>
            <p:cNvSpPr/>
            <p:nvPr/>
          </p:nvSpPr>
          <p:spPr>
            <a:xfrm>
              <a:off x="5792075" y="3595800"/>
              <a:ext cx="153325" cy="25325"/>
            </a:xfrm>
            <a:custGeom>
              <a:rect b="b" l="l" r="r" t="t"/>
              <a:pathLst>
                <a:path extrusionOk="0" h="1013" w="6133">
                  <a:moveTo>
                    <a:pt x="6132" y="1"/>
                  </a:moveTo>
                  <a:cubicBezTo>
                    <a:pt x="4549" y="108"/>
                    <a:pt x="2977" y="108"/>
                    <a:pt x="1394" y="215"/>
                  </a:cubicBezTo>
                  <a:cubicBezTo>
                    <a:pt x="1001" y="239"/>
                    <a:pt x="608" y="275"/>
                    <a:pt x="227" y="287"/>
                  </a:cubicBezTo>
                  <a:cubicBezTo>
                    <a:pt x="227" y="346"/>
                    <a:pt x="227" y="394"/>
                    <a:pt x="203" y="453"/>
                  </a:cubicBezTo>
                  <a:cubicBezTo>
                    <a:pt x="179" y="680"/>
                    <a:pt x="108" y="870"/>
                    <a:pt x="1" y="1013"/>
                  </a:cubicBezTo>
                  <a:cubicBezTo>
                    <a:pt x="775" y="930"/>
                    <a:pt x="1537" y="822"/>
                    <a:pt x="2311" y="703"/>
                  </a:cubicBezTo>
                  <a:cubicBezTo>
                    <a:pt x="3585" y="501"/>
                    <a:pt x="4847" y="227"/>
                    <a:pt x="61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25"/>
            <p:cNvSpPr/>
            <p:nvPr/>
          </p:nvSpPr>
          <p:spPr>
            <a:xfrm>
              <a:off x="6000750" y="3354125"/>
              <a:ext cx="579850" cy="228325"/>
            </a:xfrm>
            <a:custGeom>
              <a:rect b="b" l="l" r="r" t="t"/>
              <a:pathLst>
                <a:path extrusionOk="0" h="9133" w="23194">
                  <a:moveTo>
                    <a:pt x="23193" y="0"/>
                  </a:moveTo>
                  <a:cubicBezTo>
                    <a:pt x="22717" y="262"/>
                    <a:pt x="22229" y="524"/>
                    <a:pt x="21741" y="774"/>
                  </a:cubicBezTo>
                  <a:cubicBezTo>
                    <a:pt x="20372" y="1476"/>
                    <a:pt x="18979" y="2096"/>
                    <a:pt x="17586" y="2750"/>
                  </a:cubicBezTo>
                  <a:cubicBezTo>
                    <a:pt x="15883" y="3560"/>
                    <a:pt x="14704" y="4132"/>
                    <a:pt x="13264" y="4703"/>
                  </a:cubicBezTo>
                  <a:cubicBezTo>
                    <a:pt x="8930" y="6441"/>
                    <a:pt x="4465" y="7799"/>
                    <a:pt x="0" y="9132"/>
                  </a:cubicBezTo>
                  <a:cubicBezTo>
                    <a:pt x="2250" y="8834"/>
                    <a:pt x="4477" y="8394"/>
                    <a:pt x="6668" y="7763"/>
                  </a:cubicBezTo>
                  <a:cubicBezTo>
                    <a:pt x="8406" y="7263"/>
                    <a:pt x="10108" y="6632"/>
                    <a:pt x="11799" y="6025"/>
                  </a:cubicBezTo>
                  <a:cubicBezTo>
                    <a:pt x="15514" y="4667"/>
                    <a:pt x="19086" y="3143"/>
                    <a:pt x="22384" y="643"/>
                  </a:cubicBezTo>
                  <a:cubicBezTo>
                    <a:pt x="22646" y="429"/>
                    <a:pt x="22931" y="202"/>
                    <a:pt x="23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25"/>
            <p:cNvSpPr/>
            <p:nvPr/>
          </p:nvSpPr>
          <p:spPr>
            <a:xfrm>
              <a:off x="6448700" y="2893350"/>
              <a:ext cx="303650" cy="219400"/>
            </a:xfrm>
            <a:custGeom>
              <a:rect b="b" l="l" r="r" t="t"/>
              <a:pathLst>
                <a:path extrusionOk="0" h="8776" w="12146">
                  <a:moveTo>
                    <a:pt x="12145" y="0"/>
                  </a:moveTo>
                  <a:lnTo>
                    <a:pt x="12145" y="0"/>
                  </a:lnTo>
                  <a:cubicBezTo>
                    <a:pt x="9990" y="1608"/>
                    <a:pt x="7776" y="3120"/>
                    <a:pt x="5573" y="4644"/>
                  </a:cubicBezTo>
                  <a:cubicBezTo>
                    <a:pt x="3847" y="5882"/>
                    <a:pt x="2156" y="7192"/>
                    <a:pt x="441" y="8442"/>
                  </a:cubicBezTo>
                  <a:cubicBezTo>
                    <a:pt x="299" y="8549"/>
                    <a:pt x="144" y="8656"/>
                    <a:pt x="1" y="8775"/>
                  </a:cubicBezTo>
                  <a:cubicBezTo>
                    <a:pt x="191" y="8692"/>
                    <a:pt x="394" y="8608"/>
                    <a:pt x="572" y="8501"/>
                  </a:cubicBezTo>
                  <a:cubicBezTo>
                    <a:pt x="4918" y="6430"/>
                    <a:pt x="8800" y="3477"/>
                    <a:pt x="121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25"/>
            <p:cNvSpPr/>
            <p:nvPr/>
          </p:nvSpPr>
          <p:spPr>
            <a:xfrm>
              <a:off x="5879900" y="3146950"/>
              <a:ext cx="515550" cy="203325"/>
            </a:xfrm>
            <a:custGeom>
              <a:rect b="b" l="l" r="r" t="t"/>
              <a:pathLst>
                <a:path extrusionOk="0" h="8133" w="20622">
                  <a:moveTo>
                    <a:pt x="20622" y="0"/>
                  </a:moveTo>
                  <a:lnTo>
                    <a:pt x="20622" y="0"/>
                  </a:lnTo>
                  <a:cubicBezTo>
                    <a:pt x="18764" y="869"/>
                    <a:pt x="16097" y="1870"/>
                    <a:pt x="14478" y="2572"/>
                  </a:cubicBezTo>
                  <a:cubicBezTo>
                    <a:pt x="12561" y="3394"/>
                    <a:pt x="9168" y="4799"/>
                    <a:pt x="6203" y="5632"/>
                  </a:cubicBezTo>
                  <a:cubicBezTo>
                    <a:pt x="4393" y="6156"/>
                    <a:pt x="2560" y="6632"/>
                    <a:pt x="714" y="7049"/>
                  </a:cubicBezTo>
                  <a:cubicBezTo>
                    <a:pt x="679" y="7108"/>
                    <a:pt x="643" y="7180"/>
                    <a:pt x="595" y="7239"/>
                  </a:cubicBezTo>
                  <a:cubicBezTo>
                    <a:pt x="405" y="7525"/>
                    <a:pt x="202" y="7835"/>
                    <a:pt x="0" y="8132"/>
                  </a:cubicBezTo>
                  <a:cubicBezTo>
                    <a:pt x="703" y="7989"/>
                    <a:pt x="1393" y="7823"/>
                    <a:pt x="2096" y="7644"/>
                  </a:cubicBezTo>
                  <a:cubicBezTo>
                    <a:pt x="8608" y="6096"/>
                    <a:pt x="15061" y="3810"/>
                    <a:pt x="206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25"/>
            <p:cNvSpPr/>
            <p:nvPr/>
          </p:nvSpPr>
          <p:spPr>
            <a:xfrm>
              <a:off x="4510375" y="3122525"/>
              <a:ext cx="556650" cy="219700"/>
            </a:xfrm>
            <a:custGeom>
              <a:rect b="b" l="l" r="r" t="t"/>
              <a:pathLst>
                <a:path extrusionOk="0" h="8788" w="22266">
                  <a:moveTo>
                    <a:pt x="0" y="1"/>
                  </a:moveTo>
                  <a:lnTo>
                    <a:pt x="0" y="1"/>
                  </a:lnTo>
                  <a:cubicBezTo>
                    <a:pt x="751" y="596"/>
                    <a:pt x="1560" y="1156"/>
                    <a:pt x="2382" y="1668"/>
                  </a:cubicBezTo>
                  <a:cubicBezTo>
                    <a:pt x="6168" y="3978"/>
                    <a:pt x="10395" y="5418"/>
                    <a:pt x="14597" y="6811"/>
                  </a:cubicBezTo>
                  <a:cubicBezTo>
                    <a:pt x="17038" y="7561"/>
                    <a:pt x="19503" y="8252"/>
                    <a:pt x="21991" y="8788"/>
                  </a:cubicBezTo>
                  <a:cubicBezTo>
                    <a:pt x="22003" y="8502"/>
                    <a:pt x="22075" y="8240"/>
                    <a:pt x="22265" y="8026"/>
                  </a:cubicBezTo>
                  <a:cubicBezTo>
                    <a:pt x="20610" y="7669"/>
                    <a:pt x="18955" y="7264"/>
                    <a:pt x="17312" y="6776"/>
                  </a:cubicBezTo>
                  <a:cubicBezTo>
                    <a:pt x="14621" y="6002"/>
                    <a:pt x="11954" y="5097"/>
                    <a:pt x="9359" y="4073"/>
                  </a:cubicBezTo>
                  <a:cubicBezTo>
                    <a:pt x="7382" y="3275"/>
                    <a:pt x="5608" y="2466"/>
                    <a:pt x="3656" y="1656"/>
                  </a:cubicBezTo>
                  <a:cubicBezTo>
                    <a:pt x="2751" y="1263"/>
                    <a:pt x="1405" y="692"/>
                    <a:pt x="298" y="156"/>
                  </a:cubicBezTo>
                  <a:cubicBezTo>
                    <a:pt x="191" y="108"/>
                    <a:pt x="96" y="6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25"/>
            <p:cNvSpPr/>
            <p:nvPr/>
          </p:nvSpPr>
          <p:spPr>
            <a:xfrm>
              <a:off x="4243075" y="2929650"/>
              <a:ext cx="228625" cy="171175"/>
            </a:xfrm>
            <a:custGeom>
              <a:rect b="b" l="l" r="r" t="t"/>
              <a:pathLst>
                <a:path extrusionOk="0" h="6847" w="9145">
                  <a:moveTo>
                    <a:pt x="1" y="1"/>
                  </a:moveTo>
                  <a:lnTo>
                    <a:pt x="1" y="1"/>
                  </a:lnTo>
                  <a:cubicBezTo>
                    <a:pt x="60" y="72"/>
                    <a:pt x="120" y="156"/>
                    <a:pt x="179" y="239"/>
                  </a:cubicBezTo>
                  <a:cubicBezTo>
                    <a:pt x="2501" y="3180"/>
                    <a:pt x="5608" y="5537"/>
                    <a:pt x="9145" y="6847"/>
                  </a:cubicBezTo>
                  <a:cubicBezTo>
                    <a:pt x="7359" y="5740"/>
                    <a:pt x="5763" y="4442"/>
                    <a:pt x="4751" y="3668"/>
                  </a:cubicBezTo>
                  <a:cubicBezTo>
                    <a:pt x="3787" y="2930"/>
                    <a:pt x="1834" y="1441"/>
                    <a:pt x="1013" y="798"/>
                  </a:cubicBezTo>
                  <a:cubicBezTo>
                    <a:pt x="822" y="656"/>
                    <a:pt x="298" y="2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25"/>
            <p:cNvSpPr/>
            <p:nvPr/>
          </p:nvSpPr>
          <p:spPr>
            <a:xfrm>
              <a:off x="4273450" y="2853450"/>
              <a:ext cx="434000" cy="282200"/>
            </a:xfrm>
            <a:custGeom>
              <a:rect b="b" l="l" r="r" t="t"/>
              <a:pathLst>
                <a:path extrusionOk="0" h="11288" w="17360">
                  <a:moveTo>
                    <a:pt x="0" y="1"/>
                  </a:moveTo>
                  <a:lnTo>
                    <a:pt x="0" y="1"/>
                  </a:lnTo>
                  <a:cubicBezTo>
                    <a:pt x="1488" y="1751"/>
                    <a:pt x="3167" y="3323"/>
                    <a:pt x="4989" y="4680"/>
                  </a:cubicBezTo>
                  <a:cubicBezTo>
                    <a:pt x="6477" y="5775"/>
                    <a:pt x="8072" y="6716"/>
                    <a:pt x="9668" y="7609"/>
                  </a:cubicBezTo>
                  <a:cubicBezTo>
                    <a:pt x="12133" y="9026"/>
                    <a:pt x="14680" y="10288"/>
                    <a:pt x="17359" y="11288"/>
                  </a:cubicBezTo>
                  <a:cubicBezTo>
                    <a:pt x="17121" y="11038"/>
                    <a:pt x="16966" y="10704"/>
                    <a:pt x="17002" y="10335"/>
                  </a:cubicBezTo>
                  <a:cubicBezTo>
                    <a:pt x="16145" y="10002"/>
                    <a:pt x="15300" y="9681"/>
                    <a:pt x="14549" y="9335"/>
                  </a:cubicBezTo>
                  <a:cubicBezTo>
                    <a:pt x="13073" y="8669"/>
                    <a:pt x="11656" y="7895"/>
                    <a:pt x="10263" y="7109"/>
                  </a:cubicBezTo>
                  <a:cubicBezTo>
                    <a:pt x="8846" y="6299"/>
                    <a:pt x="7430" y="5478"/>
                    <a:pt x="6096" y="4561"/>
                  </a:cubicBezTo>
                  <a:cubicBezTo>
                    <a:pt x="3941" y="3096"/>
                    <a:pt x="1941" y="169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25"/>
            <p:cNvSpPr/>
            <p:nvPr/>
          </p:nvSpPr>
          <p:spPr>
            <a:xfrm>
              <a:off x="6018900" y="2963875"/>
              <a:ext cx="432800" cy="195300"/>
            </a:xfrm>
            <a:custGeom>
              <a:rect b="b" l="l" r="r" t="t"/>
              <a:pathLst>
                <a:path extrusionOk="0" h="7812" w="17312">
                  <a:moveTo>
                    <a:pt x="17312" y="1"/>
                  </a:moveTo>
                  <a:lnTo>
                    <a:pt x="17312" y="1"/>
                  </a:lnTo>
                  <a:cubicBezTo>
                    <a:pt x="16895" y="203"/>
                    <a:pt x="16490" y="406"/>
                    <a:pt x="16074" y="620"/>
                  </a:cubicBezTo>
                  <a:cubicBezTo>
                    <a:pt x="9573" y="3787"/>
                    <a:pt x="5799" y="5383"/>
                    <a:pt x="60" y="7716"/>
                  </a:cubicBezTo>
                  <a:cubicBezTo>
                    <a:pt x="48" y="7740"/>
                    <a:pt x="36" y="7764"/>
                    <a:pt x="0" y="7811"/>
                  </a:cubicBezTo>
                  <a:cubicBezTo>
                    <a:pt x="3179" y="7121"/>
                    <a:pt x="6287" y="6168"/>
                    <a:pt x="9228" y="4799"/>
                  </a:cubicBezTo>
                  <a:cubicBezTo>
                    <a:pt x="11835" y="3668"/>
                    <a:pt x="14324" y="2287"/>
                    <a:pt x="16586" y="561"/>
                  </a:cubicBezTo>
                  <a:cubicBezTo>
                    <a:pt x="16836" y="370"/>
                    <a:pt x="17074" y="191"/>
                    <a:pt x="17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25"/>
            <p:cNvSpPr/>
            <p:nvPr/>
          </p:nvSpPr>
          <p:spPr>
            <a:xfrm>
              <a:off x="1931175" y="1688775"/>
              <a:ext cx="1724350" cy="921525"/>
            </a:xfrm>
            <a:custGeom>
              <a:rect b="b" l="l" r="r" t="t"/>
              <a:pathLst>
                <a:path extrusionOk="0" h="36861" w="68974">
                  <a:moveTo>
                    <a:pt x="3890" y="1"/>
                  </a:moveTo>
                  <a:cubicBezTo>
                    <a:pt x="2594" y="1"/>
                    <a:pt x="1297" y="73"/>
                    <a:pt x="1" y="237"/>
                  </a:cubicBezTo>
                  <a:cubicBezTo>
                    <a:pt x="2156" y="249"/>
                    <a:pt x="4299" y="463"/>
                    <a:pt x="6442" y="701"/>
                  </a:cubicBezTo>
                  <a:cubicBezTo>
                    <a:pt x="8692" y="951"/>
                    <a:pt x="10550" y="1189"/>
                    <a:pt x="12824" y="1606"/>
                  </a:cubicBezTo>
                  <a:cubicBezTo>
                    <a:pt x="17515" y="2463"/>
                    <a:pt x="22158" y="3594"/>
                    <a:pt x="26647" y="5190"/>
                  </a:cubicBezTo>
                  <a:cubicBezTo>
                    <a:pt x="30326" y="6511"/>
                    <a:pt x="33553" y="8047"/>
                    <a:pt x="37148" y="9881"/>
                  </a:cubicBezTo>
                  <a:cubicBezTo>
                    <a:pt x="42578" y="12655"/>
                    <a:pt x="48007" y="16155"/>
                    <a:pt x="52424" y="19775"/>
                  </a:cubicBezTo>
                  <a:cubicBezTo>
                    <a:pt x="55758" y="22394"/>
                    <a:pt x="58782" y="25383"/>
                    <a:pt x="61711" y="28443"/>
                  </a:cubicBezTo>
                  <a:cubicBezTo>
                    <a:pt x="63282" y="30086"/>
                    <a:pt x="64723" y="31848"/>
                    <a:pt x="66235" y="33550"/>
                  </a:cubicBezTo>
                  <a:cubicBezTo>
                    <a:pt x="67176" y="34646"/>
                    <a:pt x="68140" y="35694"/>
                    <a:pt x="68974" y="36860"/>
                  </a:cubicBezTo>
                  <a:cubicBezTo>
                    <a:pt x="68521" y="35729"/>
                    <a:pt x="67890" y="34682"/>
                    <a:pt x="67235" y="33658"/>
                  </a:cubicBezTo>
                  <a:cubicBezTo>
                    <a:pt x="65616" y="31110"/>
                    <a:pt x="63592" y="28883"/>
                    <a:pt x="61508" y="26728"/>
                  </a:cubicBezTo>
                  <a:cubicBezTo>
                    <a:pt x="59413" y="24585"/>
                    <a:pt x="57246" y="22466"/>
                    <a:pt x="54972" y="20513"/>
                  </a:cubicBezTo>
                  <a:cubicBezTo>
                    <a:pt x="51793" y="17870"/>
                    <a:pt x="48459" y="15370"/>
                    <a:pt x="44947" y="13167"/>
                  </a:cubicBezTo>
                  <a:cubicBezTo>
                    <a:pt x="42030" y="11333"/>
                    <a:pt x="38970" y="9714"/>
                    <a:pt x="35874" y="8214"/>
                  </a:cubicBezTo>
                  <a:cubicBezTo>
                    <a:pt x="32755" y="6702"/>
                    <a:pt x="29552" y="5309"/>
                    <a:pt x="26266" y="4190"/>
                  </a:cubicBezTo>
                  <a:cubicBezTo>
                    <a:pt x="22992" y="3106"/>
                    <a:pt x="19646" y="2273"/>
                    <a:pt x="16265" y="1558"/>
                  </a:cubicBezTo>
                  <a:cubicBezTo>
                    <a:pt x="12198" y="742"/>
                    <a:pt x="8049" y="1"/>
                    <a:pt x="38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25"/>
            <p:cNvSpPr/>
            <p:nvPr/>
          </p:nvSpPr>
          <p:spPr>
            <a:xfrm>
              <a:off x="2340450" y="2235525"/>
              <a:ext cx="156300" cy="39600"/>
            </a:xfrm>
            <a:custGeom>
              <a:rect b="b" l="l" r="r" t="t"/>
              <a:pathLst>
                <a:path extrusionOk="0" h="1584" w="6252">
                  <a:moveTo>
                    <a:pt x="382" y="0"/>
                  </a:moveTo>
                  <a:cubicBezTo>
                    <a:pt x="251" y="203"/>
                    <a:pt x="132" y="417"/>
                    <a:pt x="1" y="643"/>
                  </a:cubicBezTo>
                  <a:cubicBezTo>
                    <a:pt x="703" y="751"/>
                    <a:pt x="1430" y="858"/>
                    <a:pt x="2168" y="977"/>
                  </a:cubicBezTo>
                  <a:cubicBezTo>
                    <a:pt x="3311" y="1155"/>
                    <a:pt x="4466" y="1358"/>
                    <a:pt x="5609" y="1584"/>
                  </a:cubicBezTo>
                  <a:cubicBezTo>
                    <a:pt x="5716" y="1489"/>
                    <a:pt x="5799" y="1417"/>
                    <a:pt x="5906" y="1334"/>
                  </a:cubicBezTo>
                  <a:cubicBezTo>
                    <a:pt x="5930" y="1298"/>
                    <a:pt x="5978" y="1274"/>
                    <a:pt x="6025" y="1251"/>
                  </a:cubicBezTo>
                  <a:cubicBezTo>
                    <a:pt x="6085" y="1191"/>
                    <a:pt x="6144" y="1155"/>
                    <a:pt x="6204" y="1108"/>
                  </a:cubicBezTo>
                  <a:cubicBezTo>
                    <a:pt x="6216" y="1096"/>
                    <a:pt x="6228" y="1072"/>
                    <a:pt x="6252" y="1072"/>
                  </a:cubicBezTo>
                  <a:cubicBezTo>
                    <a:pt x="4311" y="655"/>
                    <a:pt x="2346" y="298"/>
                    <a:pt x="3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25"/>
            <p:cNvSpPr/>
            <p:nvPr/>
          </p:nvSpPr>
          <p:spPr>
            <a:xfrm>
              <a:off x="2070475" y="2214100"/>
              <a:ext cx="75050" cy="19675"/>
            </a:xfrm>
            <a:custGeom>
              <a:rect b="b" l="l" r="r" t="t"/>
              <a:pathLst>
                <a:path extrusionOk="0" h="787" w="3002">
                  <a:moveTo>
                    <a:pt x="560" y="0"/>
                  </a:moveTo>
                  <a:cubicBezTo>
                    <a:pt x="382" y="262"/>
                    <a:pt x="203" y="536"/>
                    <a:pt x="1" y="786"/>
                  </a:cubicBezTo>
                  <a:cubicBezTo>
                    <a:pt x="340" y="780"/>
                    <a:pt x="680" y="777"/>
                    <a:pt x="1017" y="777"/>
                  </a:cubicBezTo>
                  <a:cubicBezTo>
                    <a:pt x="1355" y="777"/>
                    <a:pt x="1692" y="780"/>
                    <a:pt x="2025" y="786"/>
                  </a:cubicBezTo>
                  <a:cubicBezTo>
                    <a:pt x="2358" y="536"/>
                    <a:pt x="2668" y="286"/>
                    <a:pt x="3001" y="48"/>
                  </a:cubicBezTo>
                  <a:cubicBezTo>
                    <a:pt x="2180" y="12"/>
                    <a:pt x="1370" y="0"/>
                    <a:pt x="5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25"/>
            <p:cNvSpPr/>
            <p:nvPr/>
          </p:nvSpPr>
          <p:spPr>
            <a:xfrm>
              <a:off x="867650" y="2232250"/>
              <a:ext cx="904600" cy="426850"/>
            </a:xfrm>
            <a:custGeom>
              <a:rect b="b" l="l" r="r" t="t"/>
              <a:pathLst>
                <a:path extrusionOk="0" h="17074" w="36184">
                  <a:moveTo>
                    <a:pt x="36184" y="0"/>
                  </a:moveTo>
                  <a:lnTo>
                    <a:pt x="36184" y="0"/>
                  </a:lnTo>
                  <a:cubicBezTo>
                    <a:pt x="34803" y="167"/>
                    <a:pt x="33433" y="370"/>
                    <a:pt x="32064" y="643"/>
                  </a:cubicBezTo>
                  <a:cubicBezTo>
                    <a:pt x="25659" y="1977"/>
                    <a:pt x="19408" y="4096"/>
                    <a:pt x="13574" y="7085"/>
                  </a:cubicBezTo>
                  <a:cubicBezTo>
                    <a:pt x="10300" y="8752"/>
                    <a:pt x="7073" y="10573"/>
                    <a:pt x="4239" y="12919"/>
                  </a:cubicBezTo>
                  <a:cubicBezTo>
                    <a:pt x="2787" y="14157"/>
                    <a:pt x="1406" y="15490"/>
                    <a:pt x="120" y="16943"/>
                  </a:cubicBezTo>
                  <a:cubicBezTo>
                    <a:pt x="72" y="16979"/>
                    <a:pt x="48" y="17026"/>
                    <a:pt x="1" y="17074"/>
                  </a:cubicBezTo>
                  <a:cubicBezTo>
                    <a:pt x="132" y="16979"/>
                    <a:pt x="286" y="16860"/>
                    <a:pt x="453" y="16764"/>
                  </a:cubicBezTo>
                  <a:cubicBezTo>
                    <a:pt x="775" y="16526"/>
                    <a:pt x="1120" y="16288"/>
                    <a:pt x="1441" y="16062"/>
                  </a:cubicBezTo>
                  <a:cubicBezTo>
                    <a:pt x="2799" y="15109"/>
                    <a:pt x="4156" y="14157"/>
                    <a:pt x="5513" y="13193"/>
                  </a:cubicBezTo>
                  <a:cubicBezTo>
                    <a:pt x="8133" y="11252"/>
                    <a:pt x="10931" y="9585"/>
                    <a:pt x="13848" y="8132"/>
                  </a:cubicBezTo>
                  <a:cubicBezTo>
                    <a:pt x="17253" y="6406"/>
                    <a:pt x="20134" y="5156"/>
                    <a:pt x="23647" y="3989"/>
                  </a:cubicBezTo>
                  <a:cubicBezTo>
                    <a:pt x="26587" y="3013"/>
                    <a:pt x="29576" y="2203"/>
                    <a:pt x="32600" y="1548"/>
                  </a:cubicBezTo>
                  <a:cubicBezTo>
                    <a:pt x="33529" y="1370"/>
                    <a:pt x="34457" y="1227"/>
                    <a:pt x="35362" y="1072"/>
                  </a:cubicBezTo>
                  <a:cubicBezTo>
                    <a:pt x="35589" y="691"/>
                    <a:pt x="35850" y="310"/>
                    <a:pt x="361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25"/>
            <p:cNvSpPr/>
            <p:nvPr/>
          </p:nvSpPr>
          <p:spPr>
            <a:xfrm>
              <a:off x="2545250" y="2272725"/>
              <a:ext cx="860850" cy="453350"/>
            </a:xfrm>
            <a:custGeom>
              <a:rect b="b" l="l" r="r" t="t"/>
              <a:pathLst>
                <a:path extrusionOk="0" h="18134" w="34434">
                  <a:moveTo>
                    <a:pt x="36" y="1"/>
                  </a:moveTo>
                  <a:cubicBezTo>
                    <a:pt x="0" y="25"/>
                    <a:pt x="0" y="36"/>
                    <a:pt x="24" y="36"/>
                  </a:cubicBezTo>
                  <a:cubicBezTo>
                    <a:pt x="96" y="167"/>
                    <a:pt x="108" y="322"/>
                    <a:pt x="108" y="465"/>
                  </a:cubicBezTo>
                  <a:cubicBezTo>
                    <a:pt x="143" y="525"/>
                    <a:pt x="155" y="596"/>
                    <a:pt x="155" y="667"/>
                  </a:cubicBezTo>
                  <a:cubicBezTo>
                    <a:pt x="4549" y="1691"/>
                    <a:pt x="8847" y="3025"/>
                    <a:pt x="13038" y="4692"/>
                  </a:cubicBezTo>
                  <a:cubicBezTo>
                    <a:pt x="16657" y="6132"/>
                    <a:pt x="20408" y="7966"/>
                    <a:pt x="23837" y="10145"/>
                  </a:cubicBezTo>
                  <a:cubicBezTo>
                    <a:pt x="26051" y="11574"/>
                    <a:pt x="28182" y="13145"/>
                    <a:pt x="30266" y="14764"/>
                  </a:cubicBezTo>
                  <a:cubicBezTo>
                    <a:pt x="31671" y="15860"/>
                    <a:pt x="33076" y="16931"/>
                    <a:pt x="34433" y="18134"/>
                  </a:cubicBezTo>
                  <a:cubicBezTo>
                    <a:pt x="31945" y="15395"/>
                    <a:pt x="28992" y="13086"/>
                    <a:pt x="25980" y="10978"/>
                  </a:cubicBezTo>
                  <a:cubicBezTo>
                    <a:pt x="22146" y="8276"/>
                    <a:pt x="17943" y="6156"/>
                    <a:pt x="13621" y="4346"/>
                  </a:cubicBezTo>
                  <a:cubicBezTo>
                    <a:pt x="9633" y="2727"/>
                    <a:pt x="5537" y="1358"/>
                    <a:pt x="1370" y="334"/>
                  </a:cubicBezTo>
                  <a:cubicBezTo>
                    <a:pt x="929" y="227"/>
                    <a:pt x="477" y="108"/>
                    <a:pt x="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25"/>
            <p:cNvSpPr/>
            <p:nvPr/>
          </p:nvSpPr>
          <p:spPr>
            <a:xfrm>
              <a:off x="3139975" y="2007825"/>
              <a:ext cx="491450" cy="480425"/>
            </a:xfrm>
            <a:custGeom>
              <a:rect b="b" l="l" r="r" t="t"/>
              <a:pathLst>
                <a:path extrusionOk="0" h="19217" w="19658">
                  <a:moveTo>
                    <a:pt x="0" y="0"/>
                  </a:moveTo>
                  <a:lnTo>
                    <a:pt x="0" y="0"/>
                  </a:lnTo>
                  <a:cubicBezTo>
                    <a:pt x="762" y="643"/>
                    <a:pt x="1548" y="1274"/>
                    <a:pt x="2334" y="1893"/>
                  </a:cubicBezTo>
                  <a:cubicBezTo>
                    <a:pt x="4572" y="3679"/>
                    <a:pt x="6894" y="5394"/>
                    <a:pt x="8977" y="7370"/>
                  </a:cubicBezTo>
                  <a:cubicBezTo>
                    <a:pt x="11454" y="9739"/>
                    <a:pt x="13799" y="12264"/>
                    <a:pt x="16038" y="14859"/>
                  </a:cubicBezTo>
                  <a:cubicBezTo>
                    <a:pt x="17276" y="16288"/>
                    <a:pt x="18407" y="17800"/>
                    <a:pt x="19657" y="19217"/>
                  </a:cubicBezTo>
                  <a:cubicBezTo>
                    <a:pt x="18633" y="17657"/>
                    <a:pt x="17621" y="16074"/>
                    <a:pt x="16478" y="14609"/>
                  </a:cubicBezTo>
                  <a:cubicBezTo>
                    <a:pt x="15323" y="13133"/>
                    <a:pt x="14061" y="11775"/>
                    <a:pt x="12787" y="10418"/>
                  </a:cubicBezTo>
                  <a:cubicBezTo>
                    <a:pt x="9632" y="7013"/>
                    <a:pt x="6096" y="3977"/>
                    <a:pt x="2203" y="1453"/>
                  </a:cubicBezTo>
                  <a:cubicBezTo>
                    <a:pt x="1476" y="953"/>
                    <a:pt x="726" y="476"/>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25"/>
            <p:cNvSpPr/>
            <p:nvPr/>
          </p:nvSpPr>
          <p:spPr>
            <a:xfrm>
              <a:off x="2170800" y="1627425"/>
              <a:ext cx="934950" cy="358700"/>
            </a:xfrm>
            <a:custGeom>
              <a:rect b="b" l="l" r="r" t="t"/>
              <a:pathLst>
                <a:path extrusionOk="0" h="14348" w="37398">
                  <a:moveTo>
                    <a:pt x="0" y="0"/>
                  </a:moveTo>
                  <a:cubicBezTo>
                    <a:pt x="1429" y="381"/>
                    <a:pt x="2858" y="786"/>
                    <a:pt x="4298" y="1167"/>
                  </a:cubicBezTo>
                  <a:cubicBezTo>
                    <a:pt x="8644" y="2310"/>
                    <a:pt x="13038" y="3286"/>
                    <a:pt x="17241" y="4893"/>
                  </a:cubicBezTo>
                  <a:cubicBezTo>
                    <a:pt x="21324" y="6429"/>
                    <a:pt x="24980" y="8013"/>
                    <a:pt x="28909" y="9930"/>
                  </a:cubicBezTo>
                  <a:cubicBezTo>
                    <a:pt x="31766" y="11335"/>
                    <a:pt x="34552" y="12906"/>
                    <a:pt x="37398" y="14347"/>
                  </a:cubicBezTo>
                  <a:cubicBezTo>
                    <a:pt x="35505" y="13073"/>
                    <a:pt x="33635" y="11799"/>
                    <a:pt x="31647" y="10716"/>
                  </a:cubicBezTo>
                  <a:cubicBezTo>
                    <a:pt x="29040" y="9311"/>
                    <a:pt x="26349" y="8061"/>
                    <a:pt x="23646" y="6858"/>
                  </a:cubicBezTo>
                  <a:cubicBezTo>
                    <a:pt x="20610" y="5548"/>
                    <a:pt x="17562" y="4298"/>
                    <a:pt x="14395" y="3274"/>
                  </a:cubicBezTo>
                  <a:cubicBezTo>
                    <a:pt x="10906" y="2215"/>
                    <a:pt x="7358" y="1250"/>
                    <a:pt x="3763" y="607"/>
                  </a:cubicBezTo>
                  <a:cubicBezTo>
                    <a:pt x="2513" y="381"/>
                    <a:pt x="1239" y="19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25"/>
            <p:cNvSpPr/>
            <p:nvPr/>
          </p:nvSpPr>
          <p:spPr>
            <a:xfrm>
              <a:off x="2608350" y="1675325"/>
              <a:ext cx="1009375" cy="727500"/>
            </a:xfrm>
            <a:custGeom>
              <a:rect b="b" l="l" r="r" t="t"/>
              <a:pathLst>
                <a:path extrusionOk="0" h="29100" w="40375">
                  <a:moveTo>
                    <a:pt x="0" y="1"/>
                  </a:moveTo>
                  <a:lnTo>
                    <a:pt x="0" y="1"/>
                  </a:lnTo>
                  <a:cubicBezTo>
                    <a:pt x="2584" y="1192"/>
                    <a:pt x="5132" y="2442"/>
                    <a:pt x="7740" y="3597"/>
                  </a:cubicBezTo>
                  <a:cubicBezTo>
                    <a:pt x="10299" y="4811"/>
                    <a:pt x="12812" y="6097"/>
                    <a:pt x="15300" y="7454"/>
                  </a:cubicBezTo>
                  <a:cubicBezTo>
                    <a:pt x="17479" y="8645"/>
                    <a:pt x="19658" y="9871"/>
                    <a:pt x="21729" y="11264"/>
                  </a:cubicBezTo>
                  <a:cubicBezTo>
                    <a:pt x="25682" y="13895"/>
                    <a:pt x="29230" y="16491"/>
                    <a:pt x="32588" y="19837"/>
                  </a:cubicBezTo>
                  <a:cubicBezTo>
                    <a:pt x="35457" y="22742"/>
                    <a:pt x="38243" y="25671"/>
                    <a:pt x="40375" y="29100"/>
                  </a:cubicBezTo>
                  <a:cubicBezTo>
                    <a:pt x="38708" y="25266"/>
                    <a:pt x="35803" y="22206"/>
                    <a:pt x="32886" y="19301"/>
                  </a:cubicBezTo>
                  <a:cubicBezTo>
                    <a:pt x="29052" y="15503"/>
                    <a:pt x="24611" y="12336"/>
                    <a:pt x="20074" y="9431"/>
                  </a:cubicBezTo>
                  <a:cubicBezTo>
                    <a:pt x="17955" y="8145"/>
                    <a:pt x="15788" y="6954"/>
                    <a:pt x="13597" y="5787"/>
                  </a:cubicBezTo>
                  <a:cubicBezTo>
                    <a:pt x="11466" y="4668"/>
                    <a:pt x="9323" y="3561"/>
                    <a:pt x="7109" y="2608"/>
                  </a:cubicBezTo>
                  <a:cubicBezTo>
                    <a:pt x="4787" y="1620"/>
                    <a:pt x="2394" y="79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25"/>
            <p:cNvSpPr/>
            <p:nvPr/>
          </p:nvSpPr>
          <p:spPr>
            <a:xfrm>
              <a:off x="2673250" y="1643200"/>
              <a:ext cx="493525" cy="256000"/>
            </a:xfrm>
            <a:custGeom>
              <a:rect b="b" l="l" r="r" t="t"/>
              <a:pathLst>
                <a:path extrusionOk="0" h="10240" w="19741">
                  <a:moveTo>
                    <a:pt x="0" y="0"/>
                  </a:moveTo>
                  <a:lnTo>
                    <a:pt x="0" y="0"/>
                  </a:lnTo>
                  <a:cubicBezTo>
                    <a:pt x="322" y="155"/>
                    <a:pt x="643" y="298"/>
                    <a:pt x="953" y="464"/>
                  </a:cubicBezTo>
                  <a:cubicBezTo>
                    <a:pt x="7287" y="3608"/>
                    <a:pt x="13609" y="6727"/>
                    <a:pt x="19741" y="10239"/>
                  </a:cubicBezTo>
                  <a:cubicBezTo>
                    <a:pt x="16764" y="7953"/>
                    <a:pt x="13514" y="6060"/>
                    <a:pt x="10180" y="4358"/>
                  </a:cubicBezTo>
                  <a:cubicBezTo>
                    <a:pt x="8489" y="3489"/>
                    <a:pt x="6787" y="2608"/>
                    <a:pt x="5036" y="1857"/>
                  </a:cubicBezTo>
                  <a:cubicBezTo>
                    <a:pt x="3548" y="1203"/>
                    <a:pt x="2012" y="691"/>
                    <a:pt x="476" y="167"/>
                  </a:cubicBezTo>
                  <a:cubicBezTo>
                    <a:pt x="310" y="107"/>
                    <a:pt x="155" y="6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25"/>
            <p:cNvSpPr/>
            <p:nvPr/>
          </p:nvSpPr>
          <p:spPr>
            <a:xfrm>
              <a:off x="3208425" y="1916725"/>
              <a:ext cx="506050" cy="541775"/>
            </a:xfrm>
            <a:custGeom>
              <a:rect b="b" l="l" r="r" t="t"/>
              <a:pathLst>
                <a:path extrusionOk="0" h="21671" w="20242">
                  <a:moveTo>
                    <a:pt x="0" y="1"/>
                  </a:moveTo>
                  <a:lnTo>
                    <a:pt x="0" y="1"/>
                  </a:lnTo>
                  <a:cubicBezTo>
                    <a:pt x="3299" y="2835"/>
                    <a:pt x="6858" y="5406"/>
                    <a:pt x="9966" y="8490"/>
                  </a:cubicBezTo>
                  <a:cubicBezTo>
                    <a:pt x="13240" y="11657"/>
                    <a:pt x="15729" y="14991"/>
                    <a:pt x="18288" y="18682"/>
                  </a:cubicBezTo>
                  <a:cubicBezTo>
                    <a:pt x="18931" y="19599"/>
                    <a:pt x="19539" y="20539"/>
                    <a:pt x="20134" y="21492"/>
                  </a:cubicBezTo>
                  <a:cubicBezTo>
                    <a:pt x="20170" y="21551"/>
                    <a:pt x="20205" y="21611"/>
                    <a:pt x="20241" y="21670"/>
                  </a:cubicBezTo>
                  <a:cubicBezTo>
                    <a:pt x="19836" y="20730"/>
                    <a:pt x="19408" y="19825"/>
                    <a:pt x="18920" y="18932"/>
                  </a:cubicBezTo>
                  <a:cubicBezTo>
                    <a:pt x="16931" y="15300"/>
                    <a:pt x="14312" y="12074"/>
                    <a:pt x="11454" y="9109"/>
                  </a:cubicBezTo>
                  <a:cubicBezTo>
                    <a:pt x="9728" y="7359"/>
                    <a:pt x="7930" y="5692"/>
                    <a:pt x="5989" y="4168"/>
                  </a:cubicBezTo>
                  <a:cubicBezTo>
                    <a:pt x="4072" y="2680"/>
                    <a:pt x="2048" y="129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25"/>
            <p:cNvSpPr/>
            <p:nvPr/>
          </p:nvSpPr>
          <p:spPr>
            <a:xfrm>
              <a:off x="3004825" y="1729800"/>
              <a:ext cx="684350" cy="587000"/>
            </a:xfrm>
            <a:custGeom>
              <a:rect b="b" l="l" r="r" t="t"/>
              <a:pathLst>
                <a:path extrusionOk="0" h="23480" w="27374">
                  <a:moveTo>
                    <a:pt x="1" y="1"/>
                  </a:moveTo>
                  <a:cubicBezTo>
                    <a:pt x="1501" y="989"/>
                    <a:pt x="2989" y="2013"/>
                    <a:pt x="4525" y="2965"/>
                  </a:cubicBezTo>
                  <a:cubicBezTo>
                    <a:pt x="8645" y="5501"/>
                    <a:pt x="12693" y="8002"/>
                    <a:pt x="16229" y="11097"/>
                  </a:cubicBezTo>
                  <a:cubicBezTo>
                    <a:pt x="18705" y="13193"/>
                    <a:pt x="20968" y="15562"/>
                    <a:pt x="23075" y="18051"/>
                  </a:cubicBezTo>
                  <a:cubicBezTo>
                    <a:pt x="24635" y="19860"/>
                    <a:pt x="26016" y="21599"/>
                    <a:pt x="27373" y="23480"/>
                  </a:cubicBezTo>
                  <a:cubicBezTo>
                    <a:pt x="24337" y="17967"/>
                    <a:pt x="19955" y="13348"/>
                    <a:pt x="15122" y="9395"/>
                  </a:cubicBezTo>
                  <a:cubicBezTo>
                    <a:pt x="13252" y="7883"/>
                    <a:pt x="11288" y="6478"/>
                    <a:pt x="9276" y="5144"/>
                  </a:cubicBezTo>
                  <a:cubicBezTo>
                    <a:pt x="7549" y="4013"/>
                    <a:pt x="5787" y="2906"/>
                    <a:pt x="3965" y="1965"/>
                  </a:cubicBezTo>
                  <a:cubicBezTo>
                    <a:pt x="2656" y="1287"/>
                    <a:pt x="1322" y="65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25"/>
            <p:cNvSpPr/>
            <p:nvPr/>
          </p:nvSpPr>
          <p:spPr>
            <a:xfrm>
              <a:off x="2716400" y="1590800"/>
              <a:ext cx="248275" cy="109850"/>
            </a:xfrm>
            <a:custGeom>
              <a:rect b="b" l="l" r="r" t="t"/>
              <a:pathLst>
                <a:path extrusionOk="0" h="4394" w="9931">
                  <a:moveTo>
                    <a:pt x="0" y="1"/>
                  </a:moveTo>
                  <a:lnTo>
                    <a:pt x="0" y="1"/>
                  </a:lnTo>
                  <a:cubicBezTo>
                    <a:pt x="2965" y="1548"/>
                    <a:pt x="6597" y="3203"/>
                    <a:pt x="9930" y="4394"/>
                  </a:cubicBezTo>
                  <a:cubicBezTo>
                    <a:pt x="8251" y="3394"/>
                    <a:pt x="6537" y="2429"/>
                    <a:pt x="4739" y="1620"/>
                  </a:cubicBezTo>
                  <a:cubicBezTo>
                    <a:pt x="3203" y="953"/>
                    <a:pt x="1608" y="45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25"/>
            <p:cNvSpPr/>
            <p:nvPr/>
          </p:nvSpPr>
          <p:spPr>
            <a:xfrm>
              <a:off x="2847975" y="1581875"/>
              <a:ext cx="556925" cy="334575"/>
            </a:xfrm>
            <a:custGeom>
              <a:rect b="b" l="l" r="r" t="t"/>
              <a:pathLst>
                <a:path extrusionOk="0" h="13383" w="22277">
                  <a:moveTo>
                    <a:pt x="0" y="0"/>
                  </a:moveTo>
                  <a:lnTo>
                    <a:pt x="0" y="0"/>
                  </a:lnTo>
                  <a:cubicBezTo>
                    <a:pt x="1584" y="631"/>
                    <a:pt x="3108" y="1417"/>
                    <a:pt x="4620" y="2191"/>
                  </a:cubicBezTo>
                  <a:cubicBezTo>
                    <a:pt x="6822" y="3322"/>
                    <a:pt x="8989" y="4501"/>
                    <a:pt x="11097" y="5787"/>
                  </a:cubicBezTo>
                  <a:cubicBezTo>
                    <a:pt x="14061" y="7597"/>
                    <a:pt x="16871" y="9597"/>
                    <a:pt x="19729" y="11573"/>
                  </a:cubicBezTo>
                  <a:cubicBezTo>
                    <a:pt x="20574" y="12192"/>
                    <a:pt x="21443" y="12764"/>
                    <a:pt x="22277" y="13383"/>
                  </a:cubicBezTo>
                  <a:cubicBezTo>
                    <a:pt x="21669" y="12811"/>
                    <a:pt x="21050" y="12240"/>
                    <a:pt x="20431" y="11680"/>
                  </a:cubicBezTo>
                  <a:cubicBezTo>
                    <a:pt x="17681" y="9204"/>
                    <a:pt x="14549" y="7156"/>
                    <a:pt x="11394" y="5239"/>
                  </a:cubicBezTo>
                  <a:cubicBezTo>
                    <a:pt x="7811" y="3072"/>
                    <a:pt x="4048" y="11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25"/>
            <p:cNvSpPr/>
            <p:nvPr/>
          </p:nvSpPr>
          <p:spPr>
            <a:xfrm>
              <a:off x="3439400" y="1940250"/>
              <a:ext cx="386675" cy="507525"/>
            </a:xfrm>
            <a:custGeom>
              <a:rect b="b" l="l" r="r" t="t"/>
              <a:pathLst>
                <a:path extrusionOk="0" h="20301" w="15467">
                  <a:moveTo>
                    <a:pt x="1" y="0"/>
                  </a:moveTo>
                  <a:lnTo>
                    <a:pt x="1" y="0"/>
                  </a:lnTo>
                  <a:cubicBezTo>
                    <a:pt x="1537" y="1477"/>
                    <a:pt x="2977" y="3025"/>
                    <a:pt x="4358" y="4608"/>
                  </a:cubicBezTo>
                  <a:cubicBezTo>
                    <a:pt x="6013" y="6454"/>
                    <a:pt x="7656" y="8347"/>
                    <a:pt x="9169" y="10311"/>
                  </a:cubicBezTo>
                  <a:cubicBezTo>
                    <a:pt x="10716" y="12276"/>
                    <a:pt x="12490" y="15324"/>
                    <a:pt x="13979" y="17741"/>
                  </a:cubicBezTo>
                  <a:cubicBezTo>
                    <a:pt x="14467" y="18538"/>
                    <a:pt x="14943" y="19360"/>
                    <a:pt x="15407" y="20182"/>
                  </a:cubicBezTo>
                  <a:cubicBezTo>
                    <a:pt x="15418" y="20212"/>
                    <a:pt x="15445" y="20242"/>
                    <a:pt x="15460" y="20280"/>
                  </a:cubicBezTo>
                  <a:lnTo>
                    <a:pt x="15460" y="20280"/>
                  </a:lnTo>
                  <a:cubicBezTo>
                    <a:pt x="15223" y="19560"/>
                    <a:pt x="14928" y="18829"/>
                    <a:pt x="14610" y="18122"/>
                  </a:cubicBezTo>
                  <a:cubicBezTo>
                    <a:pt x="13800" y="16264"/>
                    <a:pt x="12848" y="14467"/>
                    <a:pt x="11740" y="12752"/>
                  </a:cubicBezTo>
                  <a:cubicBezTo>
                    <a:pt x="10550" y="10907"/>
                    <a:pt x="9180" y="9180"/>
                    <a:pt x="7764" y="7501"/>
                  </a:cubicBezTo>
                  <a:cubicBezTo>
                    <a:pt x="5466" y="4715"/>
                    <a:pt x="2965" y="2060"/>
                    <a:pt x="1" y="0"/>
                  </a:cubicBezTo>
                  <a:close/>
                  <a:moveTo>
                    <a:pt x="15460" y="20280"/>
                  </a:moveTo>
                  <a:cubicBezTo>
                    <a:pt x="15462" y="20287"/>
                    <a:pt x="15465" y="20294"/>
                    <a:pt x="15467" y="20301"/>
                  </a:cubicBezTo>
                  <a:cubicBezTo>
                    <a:pt x="15465" y="20294"/>
                    <a:pt x="15463" y="20287"/>
                    <a:pt x="15460" y="2028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25"/>
            <p:cNvSpPr/>
            <p:nvPr/>
          </p:nvSpPr>
          <p:spPr>
            <a:xfrm>
              <a:off x="3020900" y="1589025"/>
              <a:ext cx="878100" cy="884650"/>
            </a:xfrm>
            <a:custGeom>
              <a:rect b="b" l="l" r="r" t="t"/>
              <a:pathLst>
                <a:path extrusionOk="0" h="35386" w="35124">
                  <a:moveTo>
                    <a:pt x="1" y="0"/>
                  </a:moveTo>
                  <a:cubicBezTo>
                    <a:pt x="132" y="60"/>
                    <a:pt x="286" y="143"/>
                    <a:pt x="417" y="238"/>
                  </a:cubicBezTo>
                  <a:cubicBezTo>
                    <a:pt x="2799" y="1869"/>
                    <a:pt x="5204" y="3501"/>
                    <a:pt x="7692" y="4965"/>
                  </a:cubicBezTo>
                  <a:cubicBezTo>
                    <a:pt x="10371" y="6608"/>
                    <a:pt x="12966" y="8382"/>
                    <a:pt x="15443" y="10287"/>
                  </a:cubicBezTo>
                  <a:cubicBezTo>
                    <a:pt x="17884" y="12085"/>
                    <a:pt x="20408" y="14311"/>
                    <a:pt x="22682" y="16657"/>
                  </a:cubicBezTo>
                  <a:cubicBezTo>
                    <a:pt x="24111" y="18109"/>
                    <a:pt x="25432" y="19657"/>
                    <a:pt x="26694" y="21265"/>
                  </a:cubicBezTo>
                  <a:cubicBezTo>
                    <a:pt x="28028" y="22920"/>
                    <a:pt x="29278" y="24610"/>
                    <a:pt x="30445" y="26503"/>
                  </a:cubicBezTo>
                  <a:cubicBezTo>
                    <a:pt x="31207" y="27706"/>
                    <a:pt x="31874" y="28956"/>
                    <a:pt x="32564" y="30206"/>
                  </a:cubicBezTo>
                  <a:cubicBezTo>
                    <a:pt x="33481" y="31909"/>
                    <a:pt x="34374" y="33623"/>
                    <a:pt x="35124" y="35385"/>
                  </a:cubicBezTo>
                  <a:cubicBezTo>
                    <a:pt x="33600" y="30290"/>
                    <a:pt x="30778" y="25658"/>
                    <a:pt x="27516" y="21491"/>
                  </a:cubicBezTo>
                  <a:cubicBezTo>
                    <a:pt x="24075" y="16966"/>
                    <a:pt x="20015" y="12930"/>
                    <a:pt x="15491" y="9489"/>
                  </a:cubicBezTo>
                  <a:cubicBezTo>
                    <a:pt x="12919" y="7453"/>
                    <a:pt x="9716" y="5144"/>
                    <a:pt x="6656" y="3286"/>
                  </a:cubicBezTo>
                  <a:cubicBezTo>
                    <a:pt x="4537" y="1988"/>
                    <a:pt x="2263" y="97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25"/>
            <p:cNvSpPr/>
            <p:nvPr/>
          </p:nvSpPr>
          <p:spPr>
            <a:xfrm>
              <a:off x="3147100" y="1603900"/>
              <a:ext cx="385800" cy="260475"/>
            </a:xfrm>
            <a:custGeom>
              <a:rect b="b" l="l" r="r" t="t"/>
              <a:pathLst>
                <a:path extrusionOk="0" h="10419" w="15432">
                  <a:moveTo>
                    <a:pt x="1" y="0"/>
                  </a:moveTo>
                  <a:lnTo>
                    <a:pt x="1" y="0"/>
                  </a:lnTo>
                  <a:cubicBezTo>
                    <a:pt x="2632" y="1370"/>
                    <a:pt x="5144" y="2917"/>
                    <a:pt x="7621" y="4537"/>
                  </a:cubicBezTo>
                  <a:cubicBezTo>
                    <a:pt x="10062" y="6215"/>
                    <a:pt x="12217" y="7918"/>
                    <a:pt x="14479" y="9668"/>
                  </a:cubicBezTo>
                  <a:cubicBezTo>
                    <a:pt x="14800" y="9930"/>
                    <a:pt x="15122" y="10168"/>
                    <a:pt x="15431" y="10418"/>
                  </a:cubicBezTo>
                  <a:cubicBezTo>
                    <a:pt x="15217" y="10204"/>
                    <a:pt x="15026" y="9990"/>
                    <a:pt x="14824" y="9775"/>
                  </a:cubicBezTo>
                  <a:cubicBezTo>
                    <a:pt x="10728" y="5406"/>
                    <a:pt x="5632" y="198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25"/>
            <p:cNvSpPr/>
            <p:nvPr/>
          </p:nvSpPr>
          <p:spPr>
            <a:xfrm>
              <a:off x="3570075" y="1901850"/>
              <a:ext cx="210175" cy="239650"/>
            </a:xfrm>
            <a:custGeom>
              <a:rect b="b" l="l" r="r" t="t"/>
              <a:pathLst>
                <a:path extrusionOk="0" h="9586" w="8407">
                  <a:moveTo>
                    <a:pt x="1" y="1"/>
                  </a:moveTo>
                  <a:lnTo>
                    <a:pt x="1" y="1"/>
                  </a:lnTo>
                  <a:cubicBezTo>
                    <a:pt x="2822" y="2858"/>
                    <a:pt x="5299" y="6013"/>
                    <a:pt x="7930" y="9025"/>
                  </a:cubicBezTo>
                  <a:cubicBezTo>
                    <a:pt x="8097" y="9216"/>
                    <a:pt x="8240" y="9395"/>
                    <a:pt x="8406" y="9585"/>
                  </a:cubicBezTo>
                  <a:cubicBezTo>
                    <a:pt x="8299" y="9406"/>
                    <a:pt x="8180" y="9228"/>
                    <a:pt x="8085" y="9049"/>
                  </a:cubicBezTo>
                  <a:cubicBezTo>
                    <a:pt x="7001" y="7299"/>
                    <a:pt x="5811" y="5608"/>
                    <a:pt x="4477" y="4061"/>
                  </a:cubicBezTo>
                  <a:cubicBezTo>
                    <a:pt x="3120" y="2560"/>
                    <a:pt x="1620" y="1203"/>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25"/>
            <p:cNvSpPr/>
            <p:nvPr/>
          </p:nvSpPr>
          <p:spPr>
            <a:xfrm>
              <a:off x="3822200" y="2213200"/>
              <a:ext cx="101225" cy="196475"/>
            </a:xfrm>
            <a:custGeom>
              <a:rect b="b" l="l" r="r" t="t"/>
              <a:pathLst>
                <a:path extrusionOk="0" h="7859" w="4049">
                  <a:moveTo>
                    <a:pt x="0" y="0"/>
                  </a:moveTo>
                  <a:lnTo>
                    <a:pt x="0" y="0"/>
                  </a:lnTo>
                  <a:cubicBezTo>
                    <a:pt x="1405" y="2382"/>
                    <a:pt x="2596" y="4882"/>
                    <a:pt x="3810" y="7382"/>
                  </a:cubicBezTo>
                  <a:cubicBezTo>
                    <a:pt x="3894" y="7549"/>
                    <a:pt x="3965" y="7704"/>
                    <a:pt x="4048" y="7859"/>
                  </a:cubicBezTo>
                  <a:cubicBezTo>
                    <a:pt x="4024" y="7728"/>
                    <a:pt x="3989" y="7597"/>
                    <a:pt x="3953" y="7466"/>
                  </a:cubicBezTo>
                  <a:cubicBezTo>
                    <a:pt x="3251" y="4703"/>
                    <a:pt x="1929" y="210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25"/>
            <p:cNvSpPr/>
            <p:nvPr/>
          </p:nvSpPr>
          <p:spPr>
            <a:xfrm>
              <a:off x="2794075" y="1976575"/>
              <a:ext cx="807575" cy="623300"/>
            </a:xfrm>
            <a:custGeom>
              <a:rect b="b" l="l" r="r" t="t"/>
              <a:pathLst>
                <a:path extrusionOk="0" h="24932" w="32303">
                  <a:moveTo>
                    <a:pt x="1" y="0"/>
                  </a:moveTo>
                  <a:lnTo>
                    <a:pt x="1" y="0"/>
                  </a:lnTo>
                  <a:cubicBezTo>
                    <a:pt x="1382" y="798"/>
                    <a:pt x="2763" y="1548"/>
                    <a:pt x="4156" y="2298"/>
                  </a:cubicBezTo>
                  <a:cubicBezTo>
                    <a:pt x="10264" y="5560"/>
                    <a:pt x="15705" y="9442"/>
                    <a:pt x="20813" y="13930"/>
                  </a:cubicBezTo>
                  <a:cubicBezTo>
                    <a:pt x="22551" y="15454"/>
                    <a:pt x="24314" y="16966"/>
                    <a:pt x="25992" y="18562"/>
                  </a:cubicBezTo>
                  <a:cubicBezTo>
                    <a:pt x="28147" y="20634"/>
                    <a:pt x="30219" y="22789"/>
                    <a:pt x="32303" y="24932"/>
                  </a:cubicBezTo>
                  <a:cubicBezTo>
                    <a:pt x="30898" y="23062"/>
                    <a:pt x="29445" y="21241"/>
                    <a:pt x="27802" y="19574"/>
                  </a:cubicBezTo>
                  <a:cubicBezTo>
                    <a:pt x="25385" y="17109"/>
                    <a:pt x="22742" y="14859"/>
                    <a:pt x="20111" y="12609"/>
                  </a:cubicBezTo>
                  <a:cubicBezTo>
                    <a:pt x="17110" y="10049"/>
                    <a:pt x="13979" y="7620"/>
                    <a:pt x="10657" y="5465"/>
                  </a:cubicBezTo>
                  <a:cubicBezTo>
                    <a:pt x="8490" y="4012"/>
                    <a:pt x="6252" y="2619"/>
                    <a:pt x="3847" y="1595"/>
                  </a:cubicBezTo>
                  <a:cubicBezTo>
                    <a:pt x="2585" y="1036"/>
                    <a:pt x="1299" y="51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25"/>
            <p:cNvSpPr/>
            <p:nvPr/>
          </p:nvSpPr>
          <p:spPr>
            <a:xfrm>
              <a:off x="1556425" y="1782800"/>
              <a:ext cx="1209100" cy="174150"/>
            </a:xfrm>
            <a:custGeom>
              <a:rect b="b" l="l" r="r" t="t"/>
              <a:pathLst>
                <a:path extrusionOk="0" h="6966" w="48364">
                  <a:moveTo>
                    <a:pt x="13353" y="1"/>
                  </a:moveTo>
                  <a:cubicBezTo>
                    <a:pt x="12360" y="1"/>
                    <a:pt x="11366" y="22"/>
                    <a:pt x="10371" y="72"/>
                  </a:cubicBezTo>
                  <a:cubicBezTo>
                    <a:pt x="8621" y="167"/>
                    <a:pt x="6871" y="274"/>
                    <a:pt x="5144" y="595"/>
                  </a:cubicBezTo>
                  <a:cubicBezTo>
                    <a:pt x="3406" y="929"/>
                    <a:pt x="1703" y="1381"/>
                    <a:pt x="1" y="1857"/>
                  </a:cubicBezTo>
                  <a:cubicBezTo>
                    <a:pt x="2037" y="1536"/>
                    <a:pt x="4085" y="1357"/>
                    <a:pt x="6133" y="1179"/>
                  </a:cubicBezTo>
                  <a:cubicBezTo>
                    <a:pt x="8758" y="902"/>
                    <a:pt x="11383" y="775"/>
                    <a:pt x="14011" y="775"/>
                  </a:cubicBezTo>
                  <a:cubicBezTo>
                    <a:pt x="16018" y="775"/>
                    <a:pt x="18028" y="849"/>
                    <a:pt x="20039" y="988"/>
                  </a:cubicBezTo>
                  <a:cubicBezTo>
                    <a:pt x="25683" y="1334"/>
                    <a:pt x="30909" y="2119"/>
                    <a:pt x="36446" y="3512"/>
                  </a:cubicBezTo>
                  <a:cubicBezTo>
                    <a:pt x="38637" y="4048"/>
                    <a:pt x="40804" y="4644"/>
                    <a:pt x="42982" y="5251"/>
                  </a:cubicBezTo>
                  <a:cubicBezTo>
                    <a:pt x="44792" y="5763"/>
                    <a:pt x="46626" y="6251"/>
                    <a:pt x="48364" y="6965"/>
                  </a:cubicBezTo>
                  <a:cubicBezTo>
                    <a:pt x="44935" y="5048"/>
                    <a:pt x="41054" y="4096"/>
                    <a:pt x="37279" y="3108"/>
                  </a:cubicBezTo>
                  <a:cubicBezTo>
                    <a:pt x="31529" y="1619"/>
                    <a:pt x="25671" y="655"/>
                    <a:pt x="19741" y="238"/>
                  </a:cubicBezTo>
                  <a:cubicBezTo>
                    <a:pt x="17613" y="100"/>
                    <a:pt x="15485" y="1"/>
                    <a:pt x="133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25"/>
            <p:cNvSpPr/>
            <p:nvPr/>
          </p:nvSpPr>
          <p:spPr>
            <a:xfrm>
              <a:off x="2420825" y="1922975"/>
              <a:ext cx="835250" cy="414975"/>
            </a:xfrm>
            <a:custGeom>
              <a:rect b="b" l="l" r="r" t="t"/>
              <a:pathLst>
                <a:path extrusionOk="0" h="16599" w="33410">
                  <a:moveTo>
                    <a:pt x="1" y="1"/>
                  </a:moveTo>
                  <a:lnTo>
                    <a:pt x="1" y="1"/>
                  </a:lnTo>
                  <a:cubicBezTo>
                    <a:pt x="1394" y="465"/>
                    <a:pt x="2775" y="930"/>
                    <a:pt x="4168" y="1418"/>
                  </a:cubicBezTo>
                  <a:cubicBezTo>
                    <a:pt x="9240" y="3097"/>
                    <a:pt x="13883" y="4847"/>
                    <a:pt x="18574" y="7288"/>
                  </a:cubicBezTo>
                  <a:cubicBezTo>
                    <a:pt x="21813" y="8966"/>
                    <a:pt x="24956" y="10824"/>
                    <a:pt x="27980" y="12883"/>
                  </a:cubicBezTo>
                  <a:cubicBezTo>
                    <a:pt x="29802" y="14086"/>
                    <a:pt x="31647" y="15289"/>
                    <a:pt x="33409" y="16598"/>
                  </a:cubicBezTo>
                  <a:cubicBezTo>
                    <a:pt x="30659" y="13907"/>
                    <a:pt x="27444" y="11752"/>
                    <a:pt x="24182" y="9728"/>
                  </a:cubicBezTo>
                  <a:cubicBezTo>
                    <a:pt x="20479" y="7490"/>
                    <a:pt x="16634" y="5466"/>
                    <a:pt x="12633" y="3799"/>
                  </a:cubicBezTo>
                  <a:cubicBezTo>
                    <a:pt x="9740" y="2608"/>
                    <a:pt x="6823" y="1430"/>
                    <a:pt x="3775" y="775"/>
                  </a:cubicBezTo>
                  <a:cubicBezTo>
                    <a:pt x="2525" y="501"/>
                    <a:pt x="1263" y="2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25"/>
            <p:cNvSpPr/>
            <p:nvPr/>
          </p:nvSpPr>
          <p:spPr>
            <a:xfrm>
              <a:off x="1336750" y="1880175"/>
              <a:ext cx="1023675" cy="94025"/>
            </a:xfrm>
            <a:custGeom>
              <a:rect b="b" l="l" r="r" t="t"/>
              <a:pathLst>
                <a:path extrusionOk="0" h="3761" w="40947">
                  <a:moveTo>
                    <a:pt x="23312" y="0"/>
                  </a:moveTo>
                  <a:cubicBezTo>
                    <a:pt x="20309" y="0"/>
                    <a:pt x="17300" y="137"/>
                    <a:pt x="14312" y="439"/>
                  </a:cubicBezTo>
                  <a:cubicBezTo>
                    <a:pt x="10717" y="760"/>
                    <a:pt x="7133" y="1308"/>
                    <a:pt x="3728" y="2487"/>
                  </a:cubicBezTo>
                  <a:cubicBezTo>
                    <a:pt x="2477" y="2904"/>
                    <a:pt x="1239" y="3320"/>
                    <a:pt x="1" y="3761"/>
                  </a:cubicBezTo>
                  <a:cubicBezTo>
                    <a:pt x="96" y="3737"/>
                    <a:pt x="191" y="3713"/>
                    <a:pt x="287" y="3701"/>
                  </a:cubicBezTo>
                  <a:cubicBezTo>
                    <a:pt x="1715" y="3380"/>
                    <a:pt x="3144" y="3130"/>
                    <a:pt x="4573" y="2880"/>
                  </a:cubicBezTo>
                  <a:cubicBezTo>
                    <a:pt x="6430" y="2546"/>
                    <a:pt x="8264" y="2058"/>
                    <a:pt x="10133" y="1761"/>
                  </a:cubicBezTo>
                  <a:cubicBezTo>
                    <a:pt x="13765" y="1201"/>
                    <a:pt x="17848" y="820"/>
                    <a:pt x="21825" y="749"/>
                  </a:cubicBezTo>
                  <a:cubicBezTo>
                    <a:pt x="22448" y="737"/>
                    <a:pt x="23070" y="731"/>
                    <a:pt x="23692" y="731"/>
                  </a:cubicBezTo>
                  <a:cubicBezTo>
                    <a:pt x="29451" y="731"/>
                    <a:pt x="35209" y="1202"/>
                    <a:pt x="40947" y="1653"/>
                  </a:cubicBezTo>
                  <a:cubicBezTo>
                    <a:pt x="36184" y="463"/>
                    <a:pt x="31255" y="201"/>
                    <a:pt x="26361" y="46"/>
                  </a:cubicBezTo>
                  <a:cubicBezTo>
                    <a:pt x="25346" y="16"/>
                    <a:pt x="24329" y="0"/>
                    <a:pt x="23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25"/>
            <p:cNvSpPr/>
            <p:nvPr/>
          </p:nvSpPr>
          <p:spPr>
            <a:xfrm>
              <a:off x="2349675" y="1596750"/>
              <a:ext cx="230425" cy="64925"/>
            </a:xfrm>
            <a:custGeom>
              <a:rect b="b" l="l" r="r" t="t"/>
              <a:pathLst>
                <a:path extrusionOk="0" h="2597" w="9217">
                  <a:moveTo>
                    <a:pt x="1" y="1"/>
                  </a:moveTo>
                  <a:lnTo>
                    <a:pt x="1" y="1"/>
                  </a:lnTo>
                  <a:cubicBezTo>
                    <a:pt x="1430" y="465"/>
                    <a:pt x="2870" y="929"/>
                    <a:pt x="4335" y="1310"/>
                  </a:cubicBezTo>
                  <a:cubicBezTo>
                    <a:pt x="5954" y="1739"/>
                    <a:pt x="7609" y="2084"/>
                    <a:pt x="9216" y="2596"/>
                  </a:cubicBezTo>
                  <a:cubicBezTo>
                    <a:pt x="6383" y="1048"/>
                    <a:pt x="3204" y="2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25"/>
            <p:cNvSpPr/>
            <p:nvPr/>
          </p:nvSpPr>
          <p:spPr>
            <a:xfrm>
              <a:off x="2527375" y="1588725"/>
              <a:ext cx="102725" cy="27400"/>
            </a:xfrm>
            <a:custGeom>
              <a:rect b="b" l="l" r="r" t="t"/>
              <a:pathLst>
                <a:path extrusionOk="0" h="1096" w="4109">
                  <a:moveTo>
                    <a:pt x="1" y="0"/>
                  </a:moveTo>
                  <a:cubicBezTo>
                    <a:pt x="1168" y="393"/>
                    <a:pt x="2775" y="810"/>
                    <a:pt x="4109" y="1096"/>
                  </a:cubicBezTo>
                  <a:cubicBezTo>
                    <a:pt x="2847" y="393"/>
                    <a:pt x="1418" y="17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25"/>
            <p:cNvSpPr/>
            <p:nvPr/>
          </p:nvSpPr>
          <p:spPr>
            <a:xfrm>
              <a:off x="3276600" y="2373050"/>
              <a:ext cx="259875" cy="253025"/>
            </a:xfrm>
            <a:custGeom>
              <a:rect b="b" l="l" r="r" t="t"/>
              <a:pathLst>
                <a:path extrusionOk="0" h="10121" w="10395">
                  <a:moveTo>
                    <a:pt x="0" y="0"/>
                  </a:moveTo>
                  <a:lnTo>
                    <a:pt x="0" y="0"/>
                  </a:lnTo>
                  <a:cubicBezTo>
                    <a:pt x="1738" y="1369"/>
                    <a:pt x="3286" y="2941"/>
                    <a:pt x="4834" y="4524"/>
                  </a:cubicBezTo>
                  <a:cubicBezTo>
                    <a:pt x="6489" y="6168"/>
                    <a:pt x="8168" y="7811"/>
                    <a:pt x="9799" y="9489"/>
                  </a:cubicBezTo>
                  <a:cubicBezTo>
                    <a:pt x="10013" y="9704"/>
                    <a:pt x="10204" y="9906"/>
                    <a:pt x="10394" y="10120"/>
                  </a:cubicBezTo>
                  <a:cubicBezTo>
                    <a:pt x="10275" y="9918"/>
                    <a:pt x="10144" y="9728"/>
                    <a:pt x="10013" y="9549"/>
                  </a:cubicBezTo>
                  <a:cubicBezTo>
                    <a:pt x="7346" y="5751"/>
                    <a:pt x="4012" y="233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25"/>
            <p:cNvSpPr/>
            <p:nvPr/>
          </p:nvSpPr>
          <p:spPr>
            <a:xfrm>
              <a:off x="1209950" y="1968525"/>
              <a:ext cx="848350" cy="162250"/>
            </a:xfrm>
            <a:custGeom>
              <a:rect b="b" l="l" r="r" t="t"/>
              <a:pathLst>
                <a:path extrusionOk="0" h="6490" w="33934">
                  <a:moveTo>
                    <a:pt x="33934" y="1"/>
                  </a:moveTo>
                  <a:cubicBezTo>
                    <a:pt x="33196" y="1"/>
                    <a:pt x="32457" y="1"/>
                    <a:pt x="31719" y="12"/>
                  </a:cubicBezTo>
                  <a:cubicBezTo>
                    <a:pt x="26742" y="132"/>
                    <a:pt x="21766" y="465"/>
                    <a:pt x="16848" y="1251"/>
                  </a:cubicBezTo>
                  <a:cubicBezTo>
                    <a:pt x="11026" y="2156"/>
                    <a:pt x="5109" y="3406"/>
                    <a:pt x="1" y="6489"/>
                  </a:cubicBezTo>
                  <a:cubicBezTo>
                    <a:pt x="1846" y="5680"/>
                    <a:pt x="3763" y="5025"/>
                    <a:pt x="5680" y="4418"/>
                  </a:cubicBezTo>
                  <a:cubicBezTo>
                    <a:pt x="7442" y="3882"/>
                    <a:pt x="9204" y="3358"/>
                    <a:pt x="10990" y="2977"/>
                  </a:cubicBezTo>
                  <a:cubicBezTo>
                    <a:pt x="16253" y="1846"/>
                    <a:pt x="21182" y="1167"/>
                    <a:pt x="26540" y="870"/>
                  </a:cubicBezTo>
                  <a:cubicBezTo>
                    <a:pt x="28531" y="766"/>
                    <a:pt x="30567" y="698"/>
                    <a:pt x="32608" y="698"/>
                  </a:cubicBezTo>
                  <a:cubicBezTo>
                    <a:pt x="32911" y="698"/>
                    <a:pt x="33214" y="700"/>
                    <a:pt x="33517" y="703"/>
                  </a:cubicBezTo>
                  <a:cubicBezTo>
                    <a:pt x="33648" y="453"/>
                    <a:pt x="33803" y="239"/>
                    <a:pt x="339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25"/>
            <p:cNvSpPr/>
            <p:nvPr/>
          </p:nvSpPr>
          <p:spPr>
            <a:xfrm>
              <a:off x="2135975" y="1969125"/>
              <a:ext cx="415250" cy="69975"/>
            </a:xfrm>
            <a:custGeom>
              <a:rect b="b" l="l" r="r" t="t"/>
              <a:pathLst>
                <a:path extrusionOk="0" h="2799" w="16610">
                  <a:moveTo>
                    <a:pt x="0" y="0"/>
                  </a:moveTo>
                  <a:lnTo>
                    <a:pt x="0" y="0"/>
                  </a:lnTo>
                  <a:cubicBezTo>
                    <a:pt x="84" y="250"/>
                    <a:pt x="119" y="512"/>
                    <a:pt x="155" y="750"/>
                  </a:cubicBezTo>
                  <a:cubicBezTo>
                    <a:pt x="3251" y="870"/>
                    <a:pt x="6299" y="1131"/>
                    <a:pt x="9156" y="1584"/>
                  </a:cubicBezTo>
                  <a:cubicBezTo>
                    <a:pt x="11573" y="1941"/>
                    <a:pt x="13966" y="2310"/>
                    <a:pt x="16359" y="2763"/>
                  </a:cubicBezTo>
                  <a:cubicBezTo>
                    <a:pt x="16455" y="2775"/>
                    <a:pt x="16526" y="2786"/>
                    <a:pt x="16609" y="2798"/>
                  </a:cubicBezTo>
                  <a:lnTo>
                    <a:pt x="15502" y="2405"/>
                  </a:lnTo>
                  <a:cubicBezTo>
                    <a:pt x="13728" y="1751"/>
                    <a:pt x="11883" y="1251"/>
                    <a:pt x="10025" y="929"/>
                  </a:cubicBezTo>
                  <a:cubicBezTo>
                    <a:pt x="6703" y="381"/>
                    <a:pt x="3358" y="10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25"/>
            <p:cNvSpPr/>
            <p:nvPr/>
          </p:nvSpPr>
          <p:spPr>
            <a:xfrm>
              <a:off x="2642575" y="2071525"/>
              <a:ext cx="294700" cy="129200"/>
            </a:xfrm>
            <a:custGeom>
              <a:rect b="b" l="l" r="r" t="t"/>
              <a:pathLst>
                <a:path extrusionOk="0" h="5168" w="11788">
                  <a:moveTo>
                    <a:pt x="1" y="0"/>
                  </a:moveTo>
                  <a:cubicBezTo>
                    <a:pt x="1918" y="643"/>
                    <a:pt x="3549" y="1441"/>
                    <a:pt x="5430" y="2358"/>
                  </a:cubicBezTo>
                  <a:cubicBezTo>
                    <a:pt x="7299" y="3251"/>
                    <a:pt x="9228" y="4084"/>
                    <a:pt x="11097" y="4870"/>
                  </a:cubicBezTo>
                  <a:cubicBezTo>
                    <a:pt x="11252" y="4929"/>
                    <a:pt x="11574" y="5072"/>
                    <a:pt x="11788" y="5167"/>
                  </a:cubicBezTo>
                  <a:cubicBezTo>
                    <a:pt x="11621" y="5060"/>
                    <a:pt x="11455" y="4941"/>
                    <a:pt x="11276" y="4834"/>
                  </a:cubicBezTo>
                  <a:cubicBezTo>
                    <a:pt x="7859" y="2560"/>
                    <a:pt x="4108" y="59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25"/>
            <p:cNvSpPr/>
            <p:nvPr/>
          </p:nvSpPr>
          <p:spPr>
            <a:xfrm>
              <a:off x="2981025" y="2234625"/>
              <a:ext cx="484000" cy="386100"/>
            </a:xfrm>
            <a:custGeom>
              <a:rect b="b" l="l" r="r" t="t"/>
              <a:pathLst>
                <a:path extrusionOk="0" h="15444" w="19360">
                  <a:moveTo>
                    <a:pt x="0" y="1"/>
                  </a:moveTo>
                  <a:lnTo>
                    <a:pt x="0" y="1"/>
                  </a:lnTo>
                  <a:cubicBezTo>
                    <a:pt x="3393" y="2049"/>
                    <a:pt x="7120" y="4585"/>
                    <a:pt x="10001" y="6799"/>
                  </a:cubicBezTo>
                  <a:cubicBezTo>
                    <a:pt x="12478" y="8811"/>
                    <a:pt x="14764" y="11026"/>
                    <a:pt x="17074" y="13229"/>
                  </a:cubicBezTo>
                  <a:cubicBezTo>
                    <a:pt x="17836" y="13967"/>
                    <a:pt x="18610" y="14693"/>
                    <a:pt x="19360" y="15443"/>
                  </a:cubicBezTo>
                  <a:cubicBezTo>
                    <a:pt x="18907" y="14800"/>
                    <a:pt x="18407" y="14157"/>
                    <a:pt x="17919" y="13550"/>
                  </a:cubicBezTo>
                  <a:cubicBezTo>
                    <a:pt x="15502" y="10502"/>
                    <a:pt x="12609" y="7883"/>
                    <a:pt x="9513" y="5537"/>
                  </a:cubicBezTo>
                  <a:cubicBezTo>
                    <a:pt x="6560" y="3334"/>
                    <a:pt x="3429" y="1346"/>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25"/>
            <p:cNvSpPr/>
            <p:nvPr/>
          </p:nvSpPr>
          <p:spPr>
            <a:xfrm>
              <a:off x="2595550" y="2162300"/>
              <a:ext cx="864425" cy="522125"/>
            </a:xfrm>
            <a:custGeom>
              <a:rect b="b" l="l" r="r" t="t"/>
              <a:pathLst>
                <a:path extrusionOk="0" h="20885" w="34577">
                  <a:moveTo>
                    <a:pt x="1" y="1"/>
                  </a:moveTo>
                  <a:lnTo>
                    <a:pt x="1" y="1"/>
                  </a:lnTo>
                  <a:cubicBezTo>
                    <a:pt x="1536" y="524"/>
                    <a:pt x="3049" y="1108"/>
                    <a:pt x="4561" y="1679"/>
                  </a:cubicBezTo>
                  <a:cubicBezTo>
                    <a:pt x="11252" y="4156"/>
                    <a:pt x="17669" y="7680"/>
                    <a:pt x="23623" y="11978"/>
                  </a:cubicBezTo>
                  <a:cubicBezTo>
                    <a:pt x="27361" y="14645"/>
                    <a:pt x="30897" y="17836"/>
                    <a:pt x="34576" y="20884"/>
                  </a:cubicBezTo>
                  <a:cubicBezTo>
                    <a:pt x="30314" y="16145"/>
                    <a:pt x="25254" y="12204"/>
                    <a:pt x="19943" y="8752"/>
                  </a:cubicBezTo>
                  <a:cubicBezTo>
                    <a:pt x="17384" y="7085"/>
                    <a:pt x="14740" y="5585"/>
                    <a:pt x="12014" y="4215"/>
                  </a:cubicBezTo>
                  <a:cubicBezTo>
                    <a:pt x="9454" y="2929"/>
                    <a:pt x="6799" y="1786"/>
                    <a:pt x="4049" y="989"/>
                  </a:cubicBezTo>
                  <a:cubicBezTo>
                    <a:pt x="2715" y="596"/>
                    <a:pt x="1358" y="27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25"/>
            <p:cNvSpPr/>
            <p:nvPr/>
          </p:nvSpPr>
          <p:spPr>
            <a:xfrm>
              <a:off x="2139550" y="2083125"/>
              <a:ext cx="413750" cy="70275"/>
            </a:xfrm>
            <a:custGeom>
              <a:rect b="b" l="l" r="r" t="t"/>
              <a:pathLst>
                <a:path extrusionOk="0" h="2811" w="16550">
                  <a:moveTo>
                    <a:pt x="179" y="0"/>
                  </a:moveTo>
                  <a:cubicBezTo>
                    <a:pt x="179" y="191"/>
                    <a:pt x="131" y="417"/>
                    <a:pt x="24" y="620"/>
                  </a:cubicBezTo>
                  <a:cubicBezTo>
                    <a:pt x="12" y="655"/>
                    <a:pt x="0" y="667"/>
                    <a:pt x="0" y="703"/>
                  </a:cubicBezTo>
                  <a:cubicBezTo>
                    <a:pt x="929" y="727"/>
                    <a:pt x="1869" y="774"/>
                    <a:pt x="2810" y="834"/>
                  </a:cubicBezTo>
                  <a:cubicBezTo>
                    <a:pt x="5858" y="1012"/>
                    <a:pt x="8430" y="1334"/>
                    <a:pt x="10871" y="1703"/>
                  </a:cubicBezTo>
                  <a:cubicBezTo>
                    <a:pt x="12776" y="2025"/>
                    <a:pt x="14704" y="2263"/>
                    <a:pt x="16550" y="2810"/>
                  </a:cubicBezTo>
                  <a:cubicBezTo>
                    <a:pt x="15443" y="2298"/>
                    <a:pt x="14300" y="1917"/>
                    <a:pt x="13133" y="1620"/>
                  </a:cubicBezTo>
                  <a:cubicBezTo>
                    <a:pt x="11668" y="1215"/>
                    <a:pt x="10156" y="905"/>
                    <a:pt x="8656" y="715"/>
                  </a:cubicBezTo>
                  <a:cubicBezTo>
                    <a:pt x="6132" y="370"/>
                    <a:pt x="3584" y="143"/>
                    <a:pt x="1024" y="24"/>
                  </a:cubicBezTo>
                  <a:cubicBezTo>
                    <a:pt x="738" y="12"/>
                    <a:pt x="453"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25"/>
            <p:cNvSpPr/>
            <p:nvPr/>
          </p:nvSpPr>
          <p:spPr>
            <a:xfrm>
              <a:off x="1871050" y="2079250"/>
              <a:ext cx="116125" cy="22350"/>
            </a:xfrm>
            <a:custGeom>
              <a:rect b="b" l="l" r="r" t="t"/>
              <a:pathLst>
                <a:path extrusionOk="0" h="894" w="4645">
                  <a:moveTo>
                    <a:pt x="4644" y="1"/>
                  </a:moveTo>
                  <a:lnTo>
                    <a:pt x="4644" y="1"/>
                  </a:lnTo>
                  <a:cubicBezTo>
                    <a:pt x="3096" y="24"/>
                    <a:pt x="1549" y="60"/>
                    <a:pt x="1" y="167"/>
                  </a:cubicBezTo>
                  <a:cubicBezTo>
                    <a:pt x="215" y="322"/>
                    <a:pt x="417" y="501"/>
                    <a:pt x="584" y="703"/>
                  </a:cubicBezTo>
                  <a:cubicBezTo>
                    <a:pt x="632" y="763"/>
                    <a:pt x="679" y="834"/>
                    <a:pt x="715" y="894"/>
                  </a:cubicBezTo>
                  <a:cubicBezTo>
                    <a:pt x="1453" y="858"/>
                    <a:pt x="2180" y="822"/>
                    <a:pt x="2906" y="810"/>
                  </a:cubicBezTo>
                  <a:cubicBezTo>
                    <a:pt x="3299" y="798"/>
                    <a:pt x="3680" y="798"/>
                    <a:pt x="4085" y="775"/>
                  </a:cubicBezTo>
                  <a:cubicBezTo>
                    <a:pt x="4108" y="739"/>
                    <a:pt x="4156" y="691"/>
                    <a:pt x="4180" y="644"/>
                  </a:cubicBezTo>
                  <a:cubicBezTo>
                    <a:pt x="4216" y="620"/>
                    <a:pt x="4239" y="584"/>
                    <a:pt x="4275" y="572"/>
                  </a:cubicBezTo>
                  <a:cubicBezTo>
                    <a:pt x="4287" y="536"/>
                    <a:pt x="4299" y="513"/>
                    <a:pt x="4335" y="465"/>
                  </a:cubicBezTo>
                  <a:cubicBezTo>
                    <a:pt x="4442" y="298"/>
                    <a:pt x="4537" y="155"/>
                    <a:pt x="46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25"/>
            <p:cNvSpPr/>
            <p:nvPr/>
          </p:nvSpPr>
          <p:spPr>
            <a:xfrm>
              <a:off x="1640975" y="2090575"/>
              <a:ext cx="150925" cy="25025"/>
            </a:xfrm>
            <a:custGeom>
              <a:rect b="b" l="l" r="r" t="t"/>
              <a:pathLst>
                <a:path extrusionOk="0" h="1001" w="6037">
                  <a:moveTo>
                    <a:pt x="6037" y="0"/>
                  </a:moveTo>
                  <a:lnTo>
                    <a:pt x="6037" y="0"/>
                  </a:lnTo>
                  <a:cubicBezTo>
                    <a:pt x="5298" y="83"/>
                    <a:pt x="4560" y="179"/>
                    <a:pt x="3822" y="298"/>
                  </a:cubicBezTo>
                  <a:cubicBezTo>
                    <a:pt x="2536" y="500"/>
                    <a:pt x="1274" y="774"/>
                    <a:pt x="0" y="1000"/>
                  </a:cubicBezTo>
                  <a:cubicBezTo>
                    <a:pt x="1572" y="893"/>
                    <a:pt x="3155" y="893"/>
                    <a:pt x="4727" y="786"/>
                  </a:cubicBezTo>
                  <a:cubicBezTo>
                    <a:pt x="5132" y="774"/>
                    <a:pt x="5501" y="738"/>
                    <a:pt x="5894" y="726"/>
                  </a:cubicBezTo>
                  <a:cubicBezTo>
                    <a:pt x="5870" y="488"/>
                    <a:pt x="5918" y="238"/>
                    <a:pt x="60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25"/>
            <p:cNvSpPr/>
            <p:nvPr/>
          </p:nvSpPr>
          <p:spPr>
            <a:xfrm>
              <a:off x="1005775" y="2128975"/>
              <a:ext cx="579550" cy="228325"/>
            </a:xfrm>
            <a:custGeom>
              <a:rect b="b" l="l" r="r" t="t"/>
              <a:pathLst>
                <a:path extrusionOk="0" h="9133" w="23182">
                  <a:moveTo>
                    <a:pt x="23182" y="0"/>
                  </a:moveTo>
                  <a:cubicBezTo>
                    <a:pt x="20943" y="310"/>
                    <a:pt x="18705" y="750"/>
                    <a:pt x="16514" y="1369"/>
                  </a:cubicBezTo>
                  <a:cubicBezTo>
                    <a:pt x="14776" y="1869"/>
                    <a:pt x="13085" y="2500"/>
                    <a:pt x="11383" y="3108"/>
                  </a:cubicBezTo>
                  <a:cubicBezTo>
                    <a:pt x="7680" y="4465"/>
                    <a:pt x="4108" y="5989"/>
                    <a:pt x="798" y="8489"/>
                  </a:cubicBezTo>
                  <a:cubicBezTo>
                    <a:pt x="536" y="8703"/>
                    <a:pt x="250" y="8930"/>
                    <a:pt x="0" y="9132"/>
                  </a:cubicBezTo>
                  <a:cubicBezTo>
                    <a:pt x="476" y="8870"/>
                    <a:pt x="953" y="8608"/>
                    <a:pt x="1441" y="8358"/>
                  </a:cubicBezTo>
                  <a:cubicBezTo>
                    <a:pt x="2810" y="7656"/>
                    <a:pt x="4215" y="7037"/>
                    <a:pt x="5596" y="6382"/>
                  </a:cubicBezTo>
                  <a:cubicBezTo>
                    <a:pt x="7311" y="5572"/>
                    <a:pt x="8477" y="5001"/>
                    <a:pt x="9930" y="4429"/>
                  </a:cubicBezTo>
                  <a:cubicBezTo>
                    <a:pt x="14252" y="2691"/>
                    <a:pt x="18717" y="1334"/>
                    <a:pt x="231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25"/>
            <p:cNvSpPr/>
            <p:nvPr/>
          </p:nvSpPr>
          <p:spPr>
            <a:xfrm>
              <a:off x="833725" y="2598675"/>
              <a:ext cx="303625" cy="219100"/>
            </a:xfrm>
            <a:custGeom>
              <a:rect b="b" l="l" r="r" t="t"/>
              <a:pathLst>
                <a:path extrusionOk="0" h="8764" w="12145">
                  <a:moveTo>
                    <a:pt x="12145" y="0"/>
                  </a:moveTo>
                  <a:lnTo>
                    <a:pt x="12145" y="0"/>
                  </a:lnTo>
                  <a:cubicBezTo>
                    <a:pt x="11954" y="95"/>
                    <a:pt x="11776" y="179"/>
                    <a:pt x="11585" y="274"/>
                  </a:cubicBezTo>
                  <a:cubicBezTo>
                    <a:pt x="7239" y="2346"/>
                    <a:pt x="3358" y="5298"/>
                    <a:pt x="0" y="8763"/>
                  </a:cubicBezTo>
                  <a:cubicBezTo>
                    <a:pt x="2167" y="7168"/>
                    <a:pt x="4382" y="5655"/>
                    <a:pt x="6585" y="4132"/>
                  </a:cubicBezTo>
                  <a:cubicBezTo>
                    <a:pt x="8311" y="2893"/>
                    <a:pt x="9990" y="1584"/>
                    <a:pt x="11704" y="333"/>
                  </a:cubicBezTo>
                  <a:cubicBezTo>
                    <a:pt x="11847" y="226"/>
                    <a:pt x="12002" y="119"/>
                    <a:pt x="121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25"/>
            <p:cNvSpPr/>
            <p:nvPr/>
          </p:nvSpPr>
          <p:spPr>
            <a:xfrm>
              <a:off x="1190625" y="2362025"/>
              <a:ext cx="512275" cy="203025"/>
            </a:xfrm>
            <a:custGeom>
              <a:rect b="b" l="l" r="r" t="t"/>
              <a:pathLst>
                <a:path extrusionOk="0" h="8121" w="20491">
                  <a:moveTo>
                    <a:pt x="20491" y="1"/>
                  </a:moveTo>
                  <a:lnTo>
                    <a:pt x="20491" y="1"/>
                  </a:lnTo>
                  <a:cubicBezTo>
                    <a:pt x="19836" y="155"/>
                    <a:pt x="19181" y="298"/>
                    <a:pt x="18526" y="465"/>
                  </a:cubicBezTo>
                  <a:cubicBezTo>
                    <a:pt x="12013" y="2013"/>
                    <a:pt x="5560" y="4311"/>
                    <a:pt x="0" y="8121"/>
                  </a:cubicBezTo>
                  <a:cubicBezTo>
                    <a:pt x="1857" y="7228"/>
                    <a:pt x="4524" y="6228"/>
                    <a:pt x="6144" y="5525"/>
                  </a:cubicBezTo>
                  <a:cubicBezTo>
                    <a:pt x="8072" y="4704"/>
                    <a:pt x="11466" y="3299"/>
                    <a:pt x="14418" y="2453"/>
                  </a:cubicBezTo>
                  <a:cubicBezTo>
                    <a:pt x="16193" y="1953"/>
                    <a:pt x="17967" y="1489"/>
                    <a:pt x="19764" y="1096"/>
                  </a:cubicBezTo>
                  <a:cubicBezTo>
                    <a:pt x="19836" y="965"/>
                    <a:pt x="19895" y="846"/>
                    <a:pt x="19979" y="739"/>
                  </a:cubicBezTo>
                  <a:cubicBezTo>
                    <a:pt x="20133" y="477"/>
                    <a:pt x="20312" y="227"/>
                    <a:pt x="204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25"/>
            <p:cNvSpPr/>
            <p:nvPr/>
          </p:nvSpPr>
          <p:spPr>
            <a:xfrm>
              <a:off x="2521125" y="2371550"/>
              <a:ext cx="554875" cy="217625"/>
            </a:xfrm>
            <a:custGeom>
              <a:rect b="b" l="l" r="r" t="t"/>
              <a:pathLst>
                <a:path extrusionOk="0" h="8705" w="22195">
                  <a:moveTo>
                    <a:pt x="453" y="1"/>
                  </a:moveTo>
                  <a:cubicBezTo>
                    <a:pt x="299" y="239"/>
                    <a:pt x="156" y="453"/>
                    <a:pt x="1" y="691"/>
                  </a:cubicBezTo>
                  <a:cubicBezTo>
                    <a:pt x="1644" y="1048"/>
                    <a:pt x="3263" y="1453"/>
                    <a:pt x="4871" y="1929"/>
                  </a:cubicBezTo>
                  <a:cubicBezTo>
                    <a:pt x="7561" y="2703"/>
                    <a:pt x="10228" y="3608"/>
                    <a:pt x="12836" y="4644"/>
                  </a:cubicBezTo>
                  <a:cubicBezTo>
                    <a:pt x="14812" y="5430"/>
                    <a:pt x="16586" y="6251"/>
                    <a:pt x="18527" y="7049"/>
                  </a:cubicBezTo>
                  <a:cubicBezTo>
                    <a:pt x="19444" y="7442"/>
                    <a:pt x="20777" y="8013"/>
                    <a:pt x="21897" y="8549"/>
                  </a:cubicBezTo>
                  <a:cubicBezTo>
                    <a:pt x="22004" y="8597"/>
                    <a:pt x="22087" y="8645"/>
                    <a:pt x="22194" y="8704"/>
                  </a:cubicBezTo>
                  <a:cubicBezTo>
                    <a:pt x="21420" y="8109"/>
                    <a:pt x="20634" y="7561"/>
                    <a:pt x="19813" y="7049"/>
                  </a:cubicBezTo>
                  <a:cubicBezTo>
                    <a:pt x="16015" y="4739"/>
                    <a:pt x="11788" y="3299"/>
                    <a:pt x="7597" y="1917"/>
                  </a:cubicBezTo>
                  <a:cubicBezTo>
                    <a:pt x="5240" y="1191"/>
                    <a:pt x="2858" y="513"/>
                    <a:pt x="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25"/>
            <p:cNvSpPr/>
            <p:nvPr/>
          </p:nvSpPr>
          <p:spPr>
            <a:xfrm>
              <a:off x="3114675" y="2610875"/>
              <a:ext cx="228325" cy="171175"/>
            </a:xfrm>
            <a:custGeom>
              <a:rect b="b" l="l" r="r" t="t"/>
              <a:pathLst>
                <a:path extrusionOk="0" h="6847" w="9133">
                  <a:moveTo>
                    <a:pt x="0" y="0"/>
                  </a:moveTo>
                  <a:lnTo>
                    <a:pt x="0" y="0"/>
                  </a:lnTo>
                  <a:cubicBezTo>
                    <a:pt x="1786" y="1107"/>
                    <a:pt x="3381" y="2405"/>
                    <a:pt x="4393" y="3179"/>
                  </a:cubicBezTo>
                  <a:cubicBezTo>
                    <a:pt x="5358" y="3917"/>
                    <a:pt x="7310" y="5406"/>
                    <a:pt x="8120" y="6049"/>
                  </a:cubicBezTo>
                  <a:cubicBezTo>
                    <a:pt x="8322" y="6191"/>
                    <a:pt x="8834" y="6608"/>
                    <a:pt x="9132" y="6846"/>
                  </a:cubicBezTo>
                  <a:cubicBezTo>
                    <a:pt x="9073" y="6775"/>
                    <a:pt x="9013" y="6691"/>
                    <a:pt x="8954" y="6608"/>
                  </a:cubicBezTo>
                  <a:cubicBezTo>
                    <a:pt x="6632" y="3667"/>
                    <a:pt x="3524" y="131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25"/>
            <p:cNvSpPr/>
            <p:nvPr/>
          </p:nvSpPr>
          <p:spPr>
            <a:xfrm>
              <a:off x="2871775" y="2573375"/>
              <a:ext cx="441150" cy="284875"/>
            </a:xfrm>
            <a:custGeom>
              <a:rect b="b" l="l" r="r" t="t"/>
              <a:pathLst>
                <a:path extrusionOk="0" h="11395" w="17646">
                  <a:moveTo>
                    <a:pt x="1" y="0"/>
                  </a:moveTo>
                  <a:lnTo>
                    <a:pt x="1" y="0"/>
                  </a:lnTo>
                  <a:cubicBezTo>
                    <a:pt x="262" y="298"/>
                    <a:pt x="501" y="619"/>
                    <a:pt x="727" y="941"/>
                  </a:cubicBezTo>
                  <a:cubicBezTo>
                    <a:pt x="763" y="1000"/>
                    <a:pt x="810" y="1072"/>
                    <a:pt x="846" y="1131"/>
                  </a:cubicBezTo>
                  <a:cubicBezTo>
                    <a:pt x="1644" y="1429"/>
                    <a:pt x="2406" y="1750"/>
                    <a:pt x="3108" y="2060"/>
                  </a:cubicBezTo>
                  <a:cubicBezTo>
                    <a:pt x="4573" y="2727"/>
                    <a:pt x="5989" y="3500"/>
                    <a:pt x="7394" y="4286"/>
                  </a:cubicBezTo>
                  <a:cubicBezTo>
                    <a:pt x="8799" y="5096"/>
                    <a:pt x="10216" y="5917"/>
                    <a:pt x="11561" y="6834"/>
                  </a:cubicBezTo>
                  <a:cubicBezTo>
                    <a:pt x="13717" y="8299"/>
                    <a:pt x="15705" y="9704"/>
                    <a:pt x="17646" y="11394"/>
                  </a:cubicBezTo>
                  <a:cubicBezTo>
                    <a:pt x="16157" y="9644"/>
                    <a:pt x="14479" y="8072"/>
                    <a:pt x="12645" y="6715"/>
                  </a:cubicBezTo>
                  <a:cubicBezTo>
                    <a:pt x="11157" y="5620"/>
                    <a:pt x="9561" y="4679"/>
                    <a:pt x="7978" y="3786"/>
                  </a:cubicBezTo>
                  <a:cubicBezTo>
                    <a:pt x="5418" y="2310"/>
                    <a:pt x="2763" y="100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25"/>
            <p:cNvSpPr/>
            <p:nvPr/>
          </p:nvSpPr>
          <p:spPr>
            <a:xfrm>
              <a:off x="1134350" y="2556100"/>
              <a:ext cx="418825" cy="192300"/>
            </a:xfrm>
            <a:custGeom>
              <a:rect b="b" l="l" r="r" t="t"/>
              <a:pathLst>
                <a:path extrusionOk="0" h="7692" w="16753">
                  <a:moveTo>
                    <a:pt x="16753" y="0"/>
                  </a:moveTo>
                  <a:lnTo>
                    <a:pt x="16753" y="0"/>
                  </a:lnTo>
                  <a:cubicBezTo>
                    <a:pt x="13776" y="667"/>
                    <a:pt x="10847" y="1584"/>
                    <a:pt x="8085" y="2882"/>
                  </a:cubicBezTo>
                  <a:cubicBezTo>
                    <a:pt x="5478" y="4013"/>
                    <a:pt x="3001" y="5394"/>
                    <a:pt x="739" y="7120"/>
                  </a:cubicBezTo>
                  <a:cubicBezTo>
                    <a:pt x="477" y="7323"/>
                    <a:pt x="239" y="7489"/>
                    <a:pt x="1" y="7692"/>
                  </a:cubicBezTo>
                  <a:cubicBezTo>
                    <a:pt x="417" y="7466"/>
                    <a:pt x="822" y="7263"/>
                    <a:pt x="1239" y="7061"/>
                  </a:cubicBezTo>
                  <a:cubicBezTo>
                    <a:pt x="7537" y="4001"/>
                    <a:pt x="11288" y="2406"/>
                    <a:pt x="16717" y="191"/>
                  </a:cubicBezTo>
                  <a:cubicBezTo>
                    <a:pt x="16717" y="131"/>
                    <a:pt x="16729" y="60"/>
                    <a:pt x="167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25"/>
            <p:cNvSpPr/>
            <p:nvPr/>
          </p:nvSpPr>
          <p:spPr>
            <a:xfrm>
              <a:off x="6501100" y="2696900"/>
              <a:ext cx="256900" cy="233075"/>
            </a:xfrm>
            <a:custGeom>
              <a:rect b="b" l="l" r="r" t="t"/>
              <a:pathLst>
                <a:path extrusionOk="0" h="9323" w="10276">
                  <a:moveTo>
                    <a:pt x="10276" y="0"/>
                  </a:moveTo>
                  <a:lnTo>
                    <a:pt x="9644" y="762"/>
                  </a:lnTo>
                  <a:cubicBezTo>
                    <a:pt x="8180" y="2488"/>
                    <a:pt x="6454" y="3941"/>
                    <a:pt x="4727" y="5406"/>
                  </a:cubicBezTo>
                  <a:cubicBezTo>
                    <a:pt x="3179" y="6751"/>
                    <a:pt x="1596" y="8132"/>
                    <a:pt x="0" y="9323"/>
                  </a:cubicBezTo>
                  <a:cubicBezTo>
                    <a:pt x="4132" y="7311"/>
                    <a:pt x="7906" y="4834"/>
                    <a:pt x="9990" y="619"/>
                  </a:cubicBezTo>
                  <a:cubicBezTo>
                    <a:pt x="10097" y="405"/>
                    <a:pt x="10180" y="214"/>
                    <a:pt x="102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25"/>
            <p:cNvSpPr/>
            <p:nvPr/>
          </p:nvSpPr>
          <p:spPr>
            <a:xfrm>
              <a:off x="5920675" y="2229575"/>
              <a:ext cx="392025" cy="797450"/>
            </a:xfrm>
            <a:custGeom>
              <a:rect b="b" l="l" r="r" t="t"/>
              <a:pathLst>
                <a:path extrusionOk="0" h="31898" w="15681">
                  <a:moveTo>
                    <a:pt x="0" y="0"/>
                  </a:moveTo>
                  <a:lnTo>
                    <a:pt x="0" y="0"/>
                  </a:lnTo>
                  <a:cubicBezTo>
                    <a:pt x="84" y="84"/>
                    <a:pt x="155" y="143"/>
                    <a:pt x="215" y="215"/>
                  </a:cubicBezTo>
                  <a:cubicBezTo>
                    <a:pt x="1179" y="1131"/>
                    <a:pt x="2060" y="2120"/>
                    <a:pt x="2977" y="3096"/>
                  </a:cubicBezTo>
                  <a:cubicBezTo>
                    <a:pt x="4096" y="4287"/>
                    <a:pt x="5239" y="5430"/>
                    <a:pt x="6334" y="6656"/>
                  </a:cubicBezTo>
                  <a:cubicBezTo>
                    <a:pt x="8716" y="9406"/>
                    <a:pt x="10823" y="12097"/>
                    <a:pt x="12323" y="15657"/>
                  </a:cubicBezTo>
                  <a:cubicBezTo>
                    <a:pt x="13395" y="18169"/>
                    <a:pt x="14169" y="22003"/>
                    <a:pt x="14169" y="25003"/>
                  </a:cubicBezTo>
                  <a:cubicBezTo>
                    <a:pt x="14169" y="27611"/>
                    <a:pt x="13871" y="29325"/>
                    <a:pt x="13145" y="31897"/>
                  </a:cubicBezTo>
                  <a:cubicBezTo>
                    <a:pt x="15681" y="27432"/>
                    <a:pt x="15538" y="23872"/>
                    <a:pt x="14490" y="19015"/>
                  </a:cubicBezTo>
                  <a:cubicBezTo>
                    <a:pt x="13359" y="13573"/>
                    <a:pt x="9930" y="9013"/>
                    <a:pt x="6251" y="5001"/>
                  </a:cubicBezTo>
                  <a:cubicBezTo>
                    <a:pt x="4763" y="3429"/>
                    <a:pt x="3060" y="2084"/>
                    <a:pt x="1250" y="881"/>
                  </a:cubicBezTo>
                  <a:cubicBezTo>
                    <a:pt x="834" y="584"/>
                    <a:pt x="417" y="286"/>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25"/>
            <p:cNvSpPr/>
            <p:nvPr/>
          </p:nvSpPr>
          <p:spPr>
            <a:xfrm>
              <a:off x="6275475" y="2475125"/>
              <a:ext cx="102725" cy="443250"/>
            </a:xfrm>
            <a:custGeom>
              <a:rect b="b" l="l" r="r" t="t"/>
              <a:pathLst>
                <a:path extrusionOk="0" h="17730" w="4109">
                  <a:moveTo>
                    <a:pt x="0" y="1"/>
                  </a:moveTo>
                  <a:cubicBezTo>
                    <a:pt x="12" y="49"/>
                    <a:pt x="24" y="96"/>
                    <a:pt x="60" y="144"/>
                  </a:cubicBezTo>
                  <a:cubicBezTo>
                    <a:pt x="489" y="1275"/>
                    <a:pt x="834" y="2418"/>
                    <a:pt x="1215" y="3561"/>
                  </a:cubicBezTo>
                  <a:cubicBezTo>
                    <a:pt x="2025" y="5823"/>
                    <a:pt x="2822" y="9085"/>
                    <a:pt x="3037" y="11002"/>
                  </a:cubicBezTo>
                  <a:cubicBezTo>
                    <a:pt x="3310" y="12812"/>
                    <a:pt x="3406" y="15515"/>
                    <a:pt x="3096" y="17729"/>
                  </a:cubicBezTo>
                  <a:cubicBezTo>
                    <a:pt x="3763" y="15693"/>
                    <a:pt x="4108" y="13562"/>
                    <a:pt x="3989" y="11431"/>
                  </a:cubicBezTo>
                  <a:cubicBezTo>
                    <a:pt x="3822" y="8240"/>
                    <a:pt x="2918" y="5061"/>
                    <a:pt x="1322" y="2287"/>
                  </a:cubicBezTo>
                  <a:cubicBezTo>
                    <a:pt x="893" y="1525"/>
                    <a:pt x="429" y="76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25"/>
            <p:cNvSpPr/>
            <p:nvPr/>
          </p:nvSpPr>
          <p:spPr>
            <a:xfrm>
              <a:off x="5924825" y="2006325"/>
              <a:ext cx="534025" cy="829000"/>
            </a:xfrm>
            <a:custGeom>
              <a:rect b="b" l="l" r="r" t="t"/>
              <a:pathLst>
                <a:path extrusionOk="0" h="33160" w="21361">
                  <a:moveTo>
                    <a:pt x="1" y="1"/>
                  </a:moveTo>
                  <a:lnTo>
                    <a:pt x="1" y="1"/>
                  </a:lnTo>
                  <a:cubicBezTo>
                    <a:pt x="60" y="48"/>
                    <a:pt x="120" y="108"/>
                    <a:pt x="191" y="155"/>
                  </a:cubicBezTo>
                  <a:cubicBezTo>
                    <a:pt x="1251" y="977"/>
                    <a:pt x="2251" y="1870"/>
                    <a:pt x="3275" y="2727"/>
                  </a:cubicBezTo>
                  <a:cubicBezTo>
                    <a:pt x="4644" y="3870"/>
                    <a:pt x="6014" y="5025"/>
                    <a:pt x="7323" y="6228"/>
                  </a:cubicBezTo>
                  <a:cubicBezTo>
                    <a:pt x="9276" y="8037"/>
                    <a:pt x="11121" y="9966"/>
                    <a:pt x="12848" y="11990"/>
                  </a:cubicBezTo>
                  <a:cubicBezTo>
                    <a:pt x="14586" y="14086"/>
                    <a:pt x="16193" y="16276"/>
                    <a:pt x="17455" y="18920"/>
                  </a:cubicBezTo>
                  <a:cubicBezTo>
                    <a:pt x="18217" y="20587"/>
                    <a:pt x="18753" y="21849"/>
                    <a:pt x="19337" y="23694"/>
                  </a:cubicBezTo>
                  <a:cubicBezTo>
                    <a:pt x="19694" y="24873"/>
                    <a:pt x="19932" y="26099"/>
                    <a:pt x="20182" y="27302"/>
                  </a:cubicBezTo>
                  <a:cubicBezTo>
                    <a:pt x="20587" y="29326"/>
                    <a:pt x="20944" y="31124"/>
                    <a:pt x="20920" y="33159"/>
                  </a:cubicBezTo>
                  <a:cubicBezTo>
                    <a:pt x="21361" y="30957"/>
                    <a:pt x="21230" y="28695"/>
                    <a:pt x="20896" y="26528"/>
                  </a:cubicBezTo>
                  <a:cubicBezTo>
                    <a:pt x="20527" y="24039"/>
                    <a:pt x="19646" y="21658"/>
                    <a:pt x="18622" y="19384"/>
                  </a:cubicBezTo>
                  <a:cubicBezTo>
                    <a:pt x="17384" y="16550"/>
                    <a:pt x="15586" y="14002"/>
                    <a:pt x="13622" y="11657"/>
                  </a:cubicBezTo>
                  <a:cubicBezTo>
                    <a:pt x="11562" y="9228"/>
                    <a:pt x="9335" y="6942"/>
                    <a:pt x="6942" y="4858"/>
                  </a:cubicBezTo>
                  <a:cubicBezTo>
                    <a:pt x="5240" y="3358"/>
                    <a:pt x="3370" y="2072"/>
                    <a:pt x="1442" y="882"/>
                  </a:cubicBezTo>
                  <a:cubicBezTo>
                    <a:pt x="965" y="584"/>
                    <a:pt x="489" y="28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25"/>
            <p:cNvSpPr/>
            <p:nvPr/>
          </p:nvSpPr>
          <p:spPr>
            <a:xfrm>
              <a:off x="5903400" y="1843800"/>
              <a:ext cx="649225" cy="946875"/>
            </a:xfrm>
            <a:custGeom>
              <a:rect b="b" l="l" r="r" t="t"/>
              <a:pathLst>
                <a:path extrusionOk="0" h="37875" w="25969">
                  <a:moveTo>
                    <a:pt x="1" y="1"/>
                  </a:moveTo>
                  <a:lnTo>
                    <a:pt x="1" y="1"/>
                  </a:lnTo>
                  <a:cubicBezTo>
                    <a:pt x="1668" y="1299"/>
                    <a:pt x="3287" y="2656"/>
                    <a:pt x="4918" y="4001"/>
                  </a:cubicBezTo>
                  <a:cubicBezTo>
                    <a:pt x="6049" y="4930"/>
                    <a:pt x="7204" y="5835"/>
                    <a:pt x="8287" y="6799"/>
                  </a:cubicBezTo>
                  <a:cubicBezTo>
                    <a:pt x="12514" y="10550"/>
                    <a:pt x="15848" y="14348"/>
                    <a:pt x="18884" y="18682"/>
                  </a:cubicBezTo>
                  <a:cubicBezTo>
                    <a:pt x="20027" y="20349"/>
                    <a:pt x="21134" y="22063"/>
                    <a:pt x="22039" y="23873"/>
                  </a:cubicBezTo>
                  <a:cubicBezTo>
                    <a:pt x="23063" y="26004"/>
                    <a:pt x="23789" y="27778"/>
                    <a:pt x="24528" y="30159"/>
                  </a:cubicBezTo>
                  <a:cubicBezTo>
                    <a:pt x="24920" y="31386"/>
                    <a:pt x="25242" y="33398"/>
                    <a:pt x="25313" y="34100"/>
                  </a:cubicBezTo>
                  <a:cubicBezTo>
                    <a:pt x="25456" y="35350"/>
                    <a:pt x="25623" y="36612"/>
                    <a:pt x="25623" y="37875"/>
                  </a:cubicBezTo>
                  <a:cubicBezTo>
                    <a:pt x="25837" y="36863"/>
                    <a:pt x="25897" y="35815"/>
                    <a:pt x="25932" y="34767"/>
                  </a:cubicBezTo>
                  <a:cubicBezTo>
                    <a:pt x="25968" y="33565"/>
                    <a:pt x="25932" y="32338"/>
                    <a:pt x="25742" y="31148"/>
                  </a:cubicBezTo>
                  <a:cubicBezTo>
                    <a:pt x="25480" y="29588"/>
                    <a:pt x="24897" y="28100"/>
                    <a:pt x="24325" y="26623"/>
                  </a:cubicBezTo>
                  <a:cubicBezTo>
                    <a:pt x="22515" y="21730"/>
                    <a:pt x="19539" y="17503"/>
                    <a:pt x="16336" y="13824"/>
                  </a:cubicBezTo>
                  <a:cubicBezTo>
                    <a:pt x="13991" y="11169"/>
                    <a:pt x="11550" y="8585"/>
                    <a:pt x="8871" y="6264"/>
                  </a:cubicBezTo>
                  <a:cubicBezTo>
                    <a:pt x="6144" y="3858"/>
                    <a:pt x="3192" y="202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25"/>
            <p:cNvSpPr/>
            <p:nvPr/>
          </p:nvSpPr>
          <p:spPr>
            <a:xfrm>
              <a:off x="5970075" y="1809875"/>
              <a:ext cx="676600" cy="900125"/>
            </a:xfrm>
            <a:custGeom>
              <a:rect b="b" l="l" r="r" t="t"/>
              <a:pathLst>
                <a:path extrusionOk="0" h="36005" w="27064">
                  <a:moveTo>
                    <a:pt x="1" y="1"/>
                  </a:moveTo>
                  <a:lnTo>
                    <a:pt x="1" y="1"/>
                  </a:lnTo>
                  <a:cubicBezTo>
                    <a:pt x="2263" y="1644"/>
                    <a:pt x="4346" y="3430"/>
                    <a:pt x="6632" y="5251"/>
                  </a:cubicBezTo>
                  <a:cubicBezTo>
                    <a:pt x="11466" y="9145"/>
                    <a:pt x="16074" y="13383"/>
                    <a:pt x="19872" y="18324"/>
                  </a:cubicBezTo>
                  <a:cubicBezTo>
                    <a:pt x="22122" y="21325"/>
                    <a:pt x="24135" y="25599"/>
                    <a:pt x="25278" y="29468"/>
                  </a:cubicBezTo>
                  <a:cubicBezTo>
                    <a:pt x="25921" y="31588"/>
                    <a:pt x="26575" y="33683"/>
                    <a:pt x="27028" y="35838"/>
                  </a:cubicBezTo>
                  <a:cubicBezTo>
                    <a:pt x="27049" y="35891"/>
                    <a:pt x="27061" y="35943"/>
                    <a:pt x="27063" y="35988"/>
                  </a:cubicBezTo>
                  <a:lnTo>
                    <a:pt x="27063" y="35988"/>
                  </a:lnTo>
                  <a:cubicBezTo>
                    <a:pt x="27051" y="35577"/>
                    <a:pt x="27039" y="35178"/>
                    <a:pt x="27016" y="34767"/>
                  </a:cubicBezTo>
                  <a:cubicBezTo>
                    <a:pt x="26945" y="33278"/>
                    <a:pt x="26814" y="31790"/>
                    <a:pt x="26516" y="30338"/>
                  </a:cubicBezTo>
                  <a:cubicBezTo>
                    <a:pt x="26159" y="28552"/>
                    <a:pt x="25516" y="26849"/>
                    <a:pt x="24837" y="25182"/>
                  </a:cubicBezTo>
                  <a:cubicBezTo>
                    <a:pt x="23980" y="23194"/>
                    <a:pt x="23027" y="21241"/>
                    <a:pt x="21825" y="19443"/>
                  </a:cubicBezTo>
                  <a:cubicBezTo>
                    <a:pt x="20741" y="17753"/>
                    <a:pt x="19444" y="16229"/>
                    <a:pt x="18122" y="14740"/>
                  </a:cubicBezTo>
                  <a:cubicBezTo>
                    <a:pt x="16610" y="13038"/>
                    <a:pt x="15038" y="11407"/>
                    <a:pt x="13359" y="9883"/>
                  </a:cubicBezTo>
                  <a:cubicBezTo>
                    <a:pt x="9097" y="6085"/>
                    <a:pt x="5120" y="2620"/>
                    <a:pt x="1" y="1"/>
                  </a:cubicBezTo>
                  <a:close/>
                  <a:moveTo>
                    <a:pt x="27063" y="35988"/>
                  </a:moveTo>
                  <a:cubicBezTo>
                    <a:pt x="27063" y="35993"/>
                    <a:pt x="27063" y="35999"/>
                    <a:pt x="27064" y="36005"/>
                  </a:cubicBezTo>
                  <a:cubicBezTo>
                    <a:pt x="27064" y="35999"/>
                    <a:pt x="27063" y="35994"/>
                    <a:pt x="27063" y="3598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25"/>
            <p:cNvSpPr/>
            <p:nvPr/>
          </p:nvSpPr>
          <p:spPr>
            <a:xfrm>
              <a:off x="5905500" y="2114975"/>
              <a:ext cx="336375" cy="305125"/>
            </a:xfrm>
            <a:custGeom>
              <a:rect b="b" l="l" r="r" t="t"/>
              <a:pathLst>
                <a:path extrusionOk="0" h="12205" w="13455">
                  <a:moveTo>
                    <a:pt x="0" y="0"/>
                  </a:moveTo>
                  <a:lnTo>
                    <a:pt x="0" y="0"/>
                  </a:lnTo>
                  <a:cubicBezTo>
                    <a:pt x="310" y="239"/>
                    <a:pt x="583" y="453"/>
                    <a:pt x="869" y="655"/>
                  </a:cubicBezTo>
                  <a:cubicBezTo>
                    <a:pt x="2727" y="2191"/>
                    <a:pt x="4512" y="3834"/>
                    <a:pt x="6370" y="5358"/>
                  </a:cubicBezTo>
                  <a:cubicBezTo>
                    <a:pt x="7263" y="6108"/>
                    <a:pt x="8084" y="6930"/>
                    <a:pt x="8930" y="7716"/>
                  </a:cubicBezTo>
                  <a:cubicBezTo>
                    <a:pt x="10489" y="9156"/>
                    <a:pt x="12013" y="10645"/>
                    <a:pt x="13454" y="12204"/>
                  </a:cubicBezTo>
                  <a:cubicBezTo>
                    <a:pt x="11847" y="9442"/>
                    <a:pt x="9811" y="6942"/>
                    <a:pt x="7370" y="4870"/>
                  </a:cubicBezTo>
                  <a:cubicBezTo>
                    <a:pt x="5334" y="3084"/>
                    <a:pt x="3072" y="1548"/>
                    <a:pt x="655" y="346"/>
                  </a:cubicBezTo>
                  <a:cubicBezTo>
                    <a:pt x="429" y="227"/>
                    <a:pt x="226" y="10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25"/>
            <p:cNvSpPr/>
            <p:nvPr/>
          </p:nvSpPr>
          <p:spPr>
            <a:xfrm>
              <a:off x="5931075" y="2370950"/>
              <a:ext cx="286375" cy="519450"/>
            </a:xfrm>
            <a:custGeom>
              <a:rect b="b" l="l" r="r" t="t"/>
              <a:pathLst>
                <a:path extrusionOk="0" h="20778" w="11455">
                  <a:moveTo>
                    <a:pt x="1" y="1"/>
                  </a:moveTo>
                  <a:lnTo>
                    <a:pt x="1" y="13"/>
                  </a:lnTo>
                  <a:cubicBezTo>
                    <a:pt x="144" y="287"/>
                    <a:pt x="180" y="560"/>
                    <a:pt x="168" y="787"/>
                  </a:cubicBezTo>
                  <a:cubicBezTo>
                    <a:pt x="394" y="1120"/>
                    <a:pt x="561" y="1477"/>
                    <a:pt x="680" y="1846"/>
                  </a:cubicBezTo>
                  <a:cubicBezTo>
                    <a:pt x="3990" y="4632"/>
                    <a:pt x="6478" y="7978"/>
                    <a:pt x="8490" y="12217"/>
                  </a:cubicBezTo>
                  <a:cubicBezTo>
                    <a:pt x="9526" y="14574"/>
                    <a:pt x="10705" y="17610"/>
                    <a:pt x="10990" y="20777"/>
                  </a:cubicBezTo>
                  <a:cubicBezTo>
                    <a:pt x="11455" y="16193"/>
                    <a:pt x="9966" y="12348"/>
                    <a:pt x="7764" y="8669"/>
                  </a:cubicBezTo>
                  <a:cubicBezTo>
                    <a:pt x="6180" y="5954"/>
                    <a:pt x="4132" y="3513"/>
                    <a:pt x="1787" y="1430"/>
                  </a:cubicBezTo>
                  <a:cubicBezTo>
                    <a:pt x="1215" y="941"/>
                    <a:pt x="620" y="46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25"/>
            <p:cNvSpPr/>
            <p:nvPr/>
          </p:nvSpPr>
          <p:spPr>
            <a:xfrm>
              <a:off x="4271050" y="2283450"/>
              <a:ext cx="473600" cy="357200"/>
            </a:xfrm>
            <a:custGeom>
              <a:rect b="b" l="l" r="r" t="t"/>
              <a:pathLst>
                <a:path extrusionOk="0" h="14288" w="18944">
                  <a:moveTo>
                    <a:pt x="18944" y="0"/>
                  </a:moveTo>
                  <a:lnTo>
                    <a:pt x="18944" y="0"/>
                  </a:lnTo>
                  <a:cubicBezTo>
                    <a:pt x="18122" y="322"/>
                    <a:pt x="17324" y="655"/>
                    <a:pt x="16515" y="1012"/>
                  </a:cubicBezTo>
                  <a:cubicBezTo>
                    <a:pt x="15062" y="1667"/>
                    <a:pt x="13622" y="2382"/>
                    <a:pt x="12229" y="3203"/>
                  </a:cubicBezTo>
                  <a:cubicBezTo>
                    <a:pt x="10705" y="4132"/>
                    <a:pt x="9252" y="5168"/>
                    <a:pt x="7823" y="6251"/>
                  </a:cubicBezTo>
                  <a:cubicBezTo>
                    <a:pt x="4835" y="8501"/>
                    <a:pt x="1918" y="11037"/>
                    <a:pt x="1" y="14288"/>
                  </a:cubicBezTo>
                  <a:cubicBezTo>
                    <a:pt x="1715" y="12109"/>
                    <a:pt x="3858" y="10323"/>
                    <a:pt x="5966" y="8537"/>
                  </a:cubicBezTo>
                  <a:cubicBezTo>
                    <a:pt x="7609" y="7227"/>
                    <a:pt x="9121" y="6049"/>
                    <a:pt x="10966" y="4799"/>
                  </a:cubicBezTo>
                  <a:cubicBezTo>
                    <a:pt x="12645" y="3703"/>
                    <a:pt x="14407" y="2715"/>
                    <a:pt x="16134" y="1679"/>
                  </a:cubicBezTo>
                  <a:cubicBezTo>
                    <a:pt x="17015" y="1131"/>
                    <a:pt x="17908" y="619"/>
                    <a:pt x="18801" y="96"/>
                  </a:cubicBezTo>
                  <a:cubicBezTo>
                    <a:pt x="18836" y="72"/>
                    <a:pt x="18896" y="36"/>
                    <a:pt x="189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25"/>
            <p:cNvSpPr/>
            <p:nvPr/>
          </p:nvSpPr>
          <p:spPr>
            <a:xfrm>
              <a:off x="4777075" y="2116650"/>
              <a:ext cx="594450" cy="142125"/>
            </a:xfrm>
            <a:custGeom>
              <a:rect b="b" l="l" r="r" t="t"/>
              <a:pathLst>
                <a:path extrusionOk="0" h="5685" w="23778">
                  <a:moveTo>
                    <a:pt x="20684" y="0"/>
                  </a:moveTo>
                  <a:cubicBezTo>
                    <a:pt x="19574" y="0"/>
                    <a:pt x="18462" y="48"/>
                    <a:pt x="17348" y="148"/>
                  </a:cubicBezTo>
                  <a:cubicBezTo>
                    <a:pt x="14728" y="326"/>
                    <a:pt x="12145" y="743"/>
                    <a:pt x="9609" y="1457"/>
                  </a:cubicBezTo>
                  <a:cubicBezTo>
                    <a:pt x="8097" y="1874"/>
                    <a:pt x="6573" y="2303"/>
                    <a:pt x="5132" y="2910"/>
                  </a:cubicBezTo>
                  <a:cubicBezTo>
                    <a:pt x="3334" y="3660"/>
                    <a:pt x="1632" y="4636"/>
                    <a:pt x="0" y="5684"/>
                  </a:cubicBezTo>
                  <a:cubicBezTo>
                    <a:pt x="2429" y="4565"/>
                    <a:pt x="4775" y="3589"/>
                    <a:pt x="7382" y="2815"/>
                  </a:cubicBezTo>
                  <a:cubicBezTo>
                    <a:pt x="9621" y="2124"/>
                    <a:pt x="11895" y="1529"/>
                    <a:pt x="14216" y="1184"/>
                  </a:cubicBezTo>
                  <a:cubicBezTo>
                    <a:pt x="16019" y="929"/>
                    <a:pt x="18561" y="743"/>
                    <a:pt x="20722" y="743"/>
                  </a:cubicBezTo>
                  <a:cubicBezTo>
                    <a:pt x="20788" y="743"/>
                    <a:pt x="20854" y="743"/>
                    <a:pt x="20920" y="743"/>
                  </a:cubicBezTo>
                  <a:cubicBezTo>
                    <a:pt x="21872" y="755"/>
                    <a:pt x="22825" y="826"/>
                    <a:pt x="23777" y="910"/>
                  </a:cubicBezTo>
                  <a:cubicBezTo>
                    <a:pt x="23753" y="767"/>
                    <a:pt x="23718" y="624"/>
                    <a:pt x="23706" y="493"/>
                  </a:cubicBezTo>
                  <a:cubicBezTo>
                    <a:pt x="23682" y="374"/>
                    <a:pt x="23682" y="231"/>
                    <a:pt x="23682" y="112"/>
                  </a:cubicBezTo>
                  <a:cubicBezTo>
                    <a:pt x="22683" y="39"/>
                    <a:pt x="21684" y="0"/>
                    <a:pt x="206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25"/>
            <p:cNvSpPr/>
            <p:nvPr/>
          </p:nvSpPr>
          <p:spPr>
            <a:xfrm>
              <a:off x="4249325" y="2332850"/>
              <a:ext cx="283700" cy="255125"/>
            </a:xfrm>
            <a:custGeom>
              <a:rect b="b" l="l" r="r" t="t"/>
              <a:pathLst>
                <a:path extrusionOk="0" h="10205" w="11348">
                  <a:moveTo>
                    <a:pt x="11347" y="1"/>
                  </a:moveTo>
                  <a:lnTo>
                    <a:pt x="11347" y="1"/>
                  </a:lnTo>
                  <a:cubicBezTo>
                    <a:pt x="11133" y="132"/>
                    <a:pt x="10907" y="251"/>
                    <a:pt x="10704" y="382"/>
                  </a:cubicBezTo>
                  <a:cubicBezTo>
                    <a:pt x="8621" y="1632"/>
                    <a:pt x="6656" y="3073"/>
                    <a:pt x="4870" y="4716"/>
                  </a:cubicBezTo>
                  <a:cubicBezTo>
                    <a:pt x="3096" y="6394"/>
                    <a:pt x="1477" y="8252"/>
                    <a:pt x="1" y="10204"/>
                  </a:cubicBezTo>
                  <a:cubicBezTo>
                    <a:pt x="3430" y="6787"/>
                    <a:pt x="7049" y="3525"/>
                    <a:pt x="10776" y="441"/>
                  </a:cubicBezTo>
                  <a:cubicBezTo>
                    <a:pt x="10978" y="298"/>
                    <a:pt x="11157" y="144"/>
                    <a:pt x="11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25"/>
            <p:cNvSpPr/>
            <p:nvPr/>
          </p:nvSpPr>
          <p:spPr>
            <a:xfrm>
              <a:off x="4576750" y="2045925"/>
              <a:ext cx="540875" cy="246775"/>
            </a:xfrm>
            <a:custGeom>
              <a:rect b="b" l="l" r="r" t="t"/>
              <a:pathLst>
                <a:path extrusionOk="0" h="9871" w="21635">
                  <a:moveTo>
                    <a:pt x="21634" y="0"/>
                  </a:moveTo>
                  <a:lnTo>
                    <a:pt x="21634" y="0"/>
                  </a:lnTo>
                  <a:cubicBezTo>
                    <a:pt x="21253" y="84"/>
                    <a:pt x="20896" y="191"/>
                    <a:pt x="20527" y="298"/>
                  </a:cubicBezTo>
                  <a:cubicBezTo>
                    <a:pt x="16312" y="1429"/>
                    <a:pt x="12181" y="2917"/>
                    <a:pt x="8216" y="4775"/>
                  </a:cubicBezTo>
                  <a:cubicBezTo>
                    <a:pt x="6704" y="5501"/>
                    <a:pt x="5192" y="6275"/>
                    <a:pt x="3763" y="7168"/>
                  </a:cubicBezTo>
                  <a:cubicBezTo>
                    <a:pt x="2477" y="8001"/>
                    <a:pt x="1239" y="8942"/>
                    <a:pt x="1" y="9870"/>
                  </a:cubicBezTo>
                  <a:cubicBezTo>
                    <a:pt x="3322" y="7942"/>
                    <a:pt x="6692" y="6096"/>
                    <a:pt x="10192" y="4572"/>
                  </a:cubicBezTo>
                  <a:cubicBezTo>
                    <a:pt x="11728" y="3882"/>
                    <a:pt x="13728" y="3155"/>
                    <a:pt x="15538" y="2465"/>
                  </a:cubicBezTo>
                  <a:cubicBezTo>
                    <a:pt x="17146" y="1858"/>
                    <a:pt x="18729" y="1191"/>
                    <a:pt x="20313" y="536"/>
                  </a:cubicBezTo>
                  <a:cubicBezTo>
                    <a:pt x="20753" y="357"/>
                    <a:pt x="21194" y="179"/>
                    <a:pt x="216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25"/>
            <p:cNvSpPr/>
            <p:nvPr/>
          </p:nvSpPr>
          <p:spPr>
            <a:xfrm>
              <a:off x="5178900" y="2023250"/>
              <a:ext cx="223875" cy="24175"/>
            </a:xfrm>
            <a:custGeom>
              <a:rect b="b" l="l" r="r" t="t"/>
              <a:pathLst>
                <a:path extrusionOk="0" h="967" w="8955">
                  <a:moveTo>
                    <a:pt x="6005" y="1"/>
                  </a:moveTo>
                  <a:cubicBezTo>
                    <a:pt x="3989" y="1"/>
                    <a:pt x="1984" y="222"/>
                    <a:pt x="1" y="574"/>
                  </a:cubicBezTo>
                  <a:cubicBezTo>
                    <a:pt x="345" y="566"/>
                    <a:pt x="697" y="562"/>
                    <a:pt x="1055" y="562"/>
                  </a:cubicBezTo>
                  <a:cubicBezTo>
                    <a:pt x="3453" y="562"/>
                    <a:pt x="6138" y="728"/>
                    <a:pt x="8561" y="967"/>
                  </a:cubicBezTo>
                  <a:cubicBezTo>
                    <a:pt x="8597" y="645"/>
                    <a:pt x="8716" y="348"/>
                    <a:pt x="8954" y="121"/>
                  </a:cubicBezTo>
                  <a:cubicBezTo>
                    <a:pt x="8085" y="38"/>
                    <a:pt x="7192" y="2"/>
                    <a:pt x="6311" y="2"/>
                  </a:cubicBezTo>
                  <a:cubicBezTo>
                    <a:pt x="6209" y="1"/>
                    <a:pt x="6107" y="1"/>
                    <a:pt x="60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25"/>
            <p:cNvSpPr/>
            <p:nvPr/>
          </p:nvSpPr>
          <p:spPr>
            <a:xfrm>
              <a:off x="4173425" y="2106650"/>
              <a:ext cx="597425" cy="421200"/>
            </a:xfrm>
            <a:custGeom>
              <a:rect b="b" l="l" r="r" t="t"/>
              <a:pathLst>
                <a:path extrusionOk="0" h="16848" w="23897">
                  <a:moveTo>
                    <a:pt x="23896" y="0"/>
                  </a:moveTo>
                  <a:lnTo>
                    <a:pt x="23896" y="0"/>
                  </a:lnTo>
                  <a:cubicBezTo>
                    <a:pt x="23015" y="333"/>
                    <a:pt x="22146" y="691"/>
                    <a:pt x="21277" y="1048"/>
                  </a:cubicBezTo>
                  <a:cubicBezTo>
                    <a:pt x="17705" y="2477"/>
                    <a:pt x="14193" y="4763"/>
                    <a:pt x="10978" y="7060"/>
                  </a:cubicBezTo>
                  <a:cubicBezTo>
                    <a:pt x="6966" y="9906"/>
                    <a:pt x="3239" y="13121"/>
                    <a:pt x="1" y="16847"/>
                  </a:cubicBezTo>
                  <a:cubicBezTo>
                    <a:pt x="1775" y="15311"/>
                    <a:pt x="3561" y="13823"/>
                    <a:pt x="5358" y="12335"/>
                  </a:cubicBezTo>
                  <a:cubicBezTo>
                    <a:pt x="7240" y="10739"/>
                    <a:pt x="8895" y="9382"/>
                    <a:pt x="10776" y="8037"/>
                  </a:cubicBezTo>
                  <a:cubicBezTo>
                    <a:pt x="14050" y="5596"/>
                    <a:pt x="17586" y="3572"/>
                    <a:pt x="21122" y="1572"/>
                  </a:cubicBezTo>
                  <a:cubicBezTo>
                    <a:pt x="22051" y="1036"/>
                    <a:pt x="22956" y="512"/>
                    <a:pt x="238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25"/>
            <p:cNvSpPr/>
            <p:nvPr/>
          </p:nvSpPr>
          <p:spPr>
            <a:xfrm>
              <a:off x="4847325" y="1950000"/>
              <a:ext cx="565275" cy="111425"/>
            </a:xfrm>
            <a:custGeom>
              <a:rect b="b" l="l" r="r" t="t"/>
              <a:pathLst>
                <a:path extrusionOk="0" h="4457" w="22611">
                  <a:moveTo>
                    <a:pt x="20367" y="0"/>
                  </a:moveTo>
                  <a:cubicBezTo>
                    <a:pt x="18370" y="0"/>
                    <a:pt x="16382" y="121"/>
                    <a:pt x="14395" y="337"/>
                  </a:cubicBezTo>
                  <a:cubicBezTo>
                    <a:pt x="11907" y="575"/>
                    <a:pt x="9418" y="932"/>
                    <a:pt x="7013" y="1587"/>
                  </a:cubicBezTo>
                  <a:cubicBezTo>
                    <a:pt x="4584" y="2266"/>
                    <a:pt x="2239" y="3254"/>
                    <a:pt x="0" y="4456"/>
                  </a:cubicBezTo>
                  <a:cubicBezTo>
                    <a:pt x="3870" y="3099"/>
                    <a:pt x="8382" y="1825"/>
                    <a:pt x="12097" y="1361"/>
                  </a:cubicBezTo>
                  <a:cubicBezTo>
                    <a:pt x="14514" y="1087"/>
                    <a:pt x="16919" y="849"/>
                    <a:pt x="19348" y="825"/>
                  </a:cubicBezTo>
                  <a:cubicBezTo>
                    <a:pt x="19490" y="823"/>
                    <a:pt x="19633" y="823"/>
                    <a:pt x="19775" y="823"/>
                  </a:cubicBezTo>
                  <a:cubicBezTo>
                    <a:pt x="20714" y="823"/>
                    <a:pt x="21647" y="855"/>
                    <a:pt x="22598" y="896"/>
                  </a:cubicBezTo>
                  <a:lnTo>
                    <a:pt x="22598" y="742"/>
                  </a:lnTo>
                  <a:lnTo>
                    <a:pt x="22598" y="111"/>
                  </a:lnTo>
                  <a:cubicBezTo>
                    <a:pt x="22598" y="87"/>
                    <a:pt x="22598" y="63"/>
                    <a:pt x="22610" y="51"/>
                  </a:cubicBezTo>
                  <a:cubicBezTo>
                    <a:pt x="22503" y="51"/>
                    <a:pt x="22420" y="51"/>
                    <a:pt x="22313" y="39"/>
                  </a:cubicBezTo>
                  <a:cubicBezTo>
                    <a:pt x="21663" y="13"/>
                    <a:pt x="21015" y="0"/>
                    <a:pt x="203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25"/>
            <p:cNvSpPr/>
            <p:nvPr/>
          </p:nvSpPr>
          <p:spPr>
            <a:xfrm>
              <a:off x="4124025" y="2032825"/>
              <a:ext cx="598600" cy="455425"/>
            </a:xfrm>
            <a:custGeom>
              <a:rect b="b" l="l" r="r" t="t"/>
              <a:pathLst>
                <a:path extrusionOk="0" h="18217" w="23944">
                  <a:moveTo>
                    <a:pt x="23944" y="0"/>
                  </a:moveTo>
                  <a:lnTo>
                    <a:pt x="23944" y="0"/>
                  </a:lnTo>
                  <a:cubicBezTo>
                    <a:pt x="23170" y="346"/>
                    <a:pt x="22396" y="703"/>
                    <a:pt x="21622" y="1036"/>
                  </a:cubicBezTo>
                  <a:cubicBezTo>
                    <a:pt x="19764" y="1834"/>
                    <a:pt x="17967" y="2739"/>
                    <a:pt x="16264" y="3846"/>
                  </a:cubicBezTo>
                  <a:cubicBezTo>
                    <a:pt x="14085" y="5287"/>
                    <a:pt x="11954" y="6846"/>
                    <a:pt x="9918" y="8513"/>
                  </a:cubicBezTo>
                  <a:cubicBezTo>
                    <a:pt x="6310" y="11430"/>
                    <a:pt x="2810" y="14514"/>
                    <a:pt x="0" y="18217"/>
                  </a:cubicBezTo>
                  <a:cubicBezTo>
                    <a:pt x="1429" y="16776"/>
                    <a:pt x="2929" y="15407"/>
                    <a:pt x="4453" y="14062"/>
                  </a:cubicBezTo>
                  <a:cubicBezTo>
                    <a:pt x="6620" y="12085"/>
                    <a:pt x="9406" y="9716"/>
                    <a:pt x="11478" y="8144"/>
                  </a:cubicBezTo>
                  <a:cubicBezTo>
                    <a:pt x="13121" y="6894"/>
                    <a:pt x="14835" y="5703"/>
                    <a:pt x="16562" y="4560"/>
                  </a:cubicBezTo>
                  <a:cubicBezTo>
                    <a:pt x="18086" y="3572"/>
                    <a:pt x="19634" y="2655"/>
                    <a:pt x="21146" y="1679"/>
                  </a:cubicBezTo>
                  <a:cubicBezTo>
                    <a:pt x="22074" y="1108"/>
                    <a:pt x="23015" y="548"/>
                    <a:pt x="239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25"/>
            <p:cNvSpPr/>
            <p:nvPr/>
          </p:nvSpPr>
          <p:spPr>
            <a:xfrm>
              <a:off x="4793750" y="1879450"/>
              <a:ext cx="1003725" cy="114400"/>
            </a:xfrm>
            <a:custGeom>
              <a:rect b="b" l="l" r="r" t="t"/>
              <a:pathLst>
                <a:path extrusionOk="0" h="4576" w="40149">
                  <a:moveTo>
                    <a:pt x="21524" y="1"/>
                  </a:moveTo>
                  <a:cubicBezTo>
                    <a:pt x="20381" y="1"/>
                    <a:pt x="19237" y="36"/>
                    <a:pt x="18098" y="99"/>
                  </a:cubicBezTo>
                  <a:cubicBezTo>
                    <a:pt x="14835" y="230"/>
                    <a:pt x="11609" y="647"/>
                    <a:pt x="8442" y="1420"/>
                  </a:cubicBezTo>
                  <a:cubicBezTo>
                    <a:pt x="5525" y="2111"/>
                    <a:pt x="2620" y="3087"/>
                    <a:pt x="0" y="4576"/>
                  </a:cubicBezTo>
                  <a:cubicBezTo>
                    <a:pt x="1881" y="3873"/>
                    <a:pt x="3810" y="3397"/>
                    <a:pt x="5751" y="2921"/>
                  </a:cubicBezTo>
                  <a:cubicBezTo>
                    <a:pt x="8013" y="2349"/>
                    <a:pt x="10287" y="1790"/>
                    <a:pt x="12609" y="1444"/>
                  </a:cubicBezTo>
                  <a:cubicBezTo>
                    <a:pt x="15140" y="1093"/>
                    <a:pt x="18194" y="893"/>
                    <a:pt x="21148" y="893"/>
                  </a:cubicBezTo>
                  <a:cubicBezTo>
                    <a:pt x="22002" y="893"/>
                    <a:pt x="22848" y="909"/>
                    <a:pt x="23670" y="944"/>
                  </a:cubicBezTo>
                  <a:cubicBezTo>
                    <a:pt x="26563" y="1111"/>
                    <a:pt x="29028" y="1432"/>
                    <a:pt x="31718" y="1944"/>
                  </a:cubicBezTo>
                  <a:cubicBezTo>
                    <a:pt x="31811" y="1833"/>
                    <a:pt x="31947" y="1758"/>
                    <a:pt x="32109" y="1758"/>
                  </a:cubicBezTo>
                  <a:cubicBezTo>
                    <a:pt x="32155" y="1758"/>
                    <a:pt x="32204" y="1764"/>
                    <a:pt x="32254" y="1778"/>
                  </a:cubicBezTo>
                  <a:cubicBezTo>
                    <a:pt x="33683" y="2087"/>
                    <a:pt x="35183" y="2349"/>
                    <a:pt x="36552" y="2909"/>
                  </a:cubicBezTo>
                  <a:cubicBezTo>
                    <a:pt x="37695" y="3147"/>
                    <a:pt x="38850" y="3385"/>
                    <a:pt x="39969" y="3647"/>
                  </a:cubicBezTo>
                  <a:lnTo>
                    <a:pt x="40148" y="3695"/>
                  </a:lnTo>
                  <a:cubicBezTo>
                    <a:pt x="40053" y="3647"/>
                    <a:pt x="39946" y="3587"/>
                    <a:pt x="39838" y="3552"/>
                  </a:cubicBezTo>
                  <a:cubicBezTo>
                    <a:pt x="38267" y="2802"/>
                    <a:pt x="36612" y="2206"/>
                    <a:pt x="34933" y="1718"/>
                  </a:cubicBezTo>
                  <a:cubicBezTo>
                    <a:pt x="32195" y="968"/>
                    <a:pt x="29361" y="539"/>
                    <a:pt x="26539" y="254"/>
                  </a:cubicBezTo>
                  <a:cubicBezTo>
                    <a:pt x="24876" y="77"/>
                    <a:pt x="23200" y="1"/>
                    <a:pt x="215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25"/>
            <p:cNvSpPr/>
            <p:nvPr/>
          </p:nvSpPr>
          <p:spPr>
            <a:xfrm>
              <a:off x="5305425" y="1803325"/>
              <a:ext cx="543225" cy="117600"/>
            </a:xfrm>
            <a:custGeom>
              <a:rect b="b" l="l" r="r" t="t"/>
              <a:pathLst>
                <a:path extrusionOk="0" h="4704" w="21729">
                  <a:moveTo>
                    <a:pt x="0" y="1"/>
                  </a:moveTo>
                  <a:cubicBezTo>
                    <a:pt x="476" y="60"/>
                    <a:pt x="941" y="132"/>
                    <a:pt x="1417" y="203"/>
                  </a:cubicBezTo>
                  <a:cubicBezTo>
                    <a:pt x="4346" y="715"/>
                    <a:pt x="7275" y="1144"/>
                    <a:pt x="10204" y="1667"/>
                  </a:cubicBezTo>
                  <a:cubicBezTo>
                    <a:pt x="14097" y="2465"/>
                    <a:pt x="17978" y="3394"/>
                    <a:pt x="21729" y="4704"/>
                  </a:cubicBezTo>
                  <a:cubicBezTo>
                    <a:pt x="18800" y="3120"/>
                    <a:pt x="15597" y="2156"/>
                    <a:pt x="12347" y="1477"/>
                  </a:cubicBezTo>
                  <a:cubicBezTo>
                    <a:pt x="8644" y="620"/>
                    <a:pt x="4870" y="132"/>
                    <a:pt x="1060" y="13"/>
                  </a:cubicBezTo>
                  <a:cubicBezTo>
                    <a:pt x="702" y="1"/>
                    <a:pt x="345"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25"/>
            <p:cNvSpPr/>
            <p:nvPr/>
          </p:nvSpPr>
          <p:spPr>
            <a:xfrm>
              <a:off x="4311550" y="1798500"/>
              <a:ext cx="916500" cy="396875"/>
            </a:xfrm>
            <a:custGeom>
              <a:rect b="b" l="l" r="r" t="t"/>
              <a:pathLst>
                <a:path extrusionOk="0" h="15875" w="36660">
                  <a:moveTo>
                    <a:pt x="35416" y="1"/>
                  </a:moveTo>
                  <a:cubicBezTo>
                    <a:pt x="31620" y="1"/>
                    <a:pt x="27898" y="1037"/>
                    <a:pt x="24301" y="2218"/>
                  </a:cubicBezTo>
                  <a:cubicBezTo>
                    <a:pt x="20050" y="3635"/>
                    <a:pt x="15907" y="5420"/>
                    <a:pt x="11942" y="7528"/>
                  </a:cubicBezTo>
                  <a:cubicBezTo>
                    <a:pt x="9168" y="9028"/>
                    <a:pt x="6429" y="10635"/>
                    <a:pt x="3917" y="12528"/>
                  </a:cubicBezTo>
                  <a:cubicBezTo>
                    <a:pt x="2548" y="13552"/>
                    <a:pt x="1286" y="14731"/>
                    <a:pt x="0" y="15874"/>
                  </a:cubicBezTo>
                  <a:cubicBezTo>
                    <a:pt x="71" y="15850"/>
                    <a:pt x="131" y="15791"/>
                    <a:pt x="214" y="15743"/>
                  </a:cubicBezTo>
                  <a:cubicBezTo>
                    <a:pt x="1786" y="14683"/>
                    <a:pt x="3370" y="13755"/>
                    <a:pt x="4953" y="12648"/>
                  </a:cubicBezTo>
                  <a:cubicBezTo>
                    <a:pt x="11323" y="8314"/>
                    <a:pt x="18026" y="4968"/>
                    <a:pt x="25194" y="2682"/>
                  </a:cubicBezTo>
                  <a:cubicBezTo>
                    <a:pt x="26896" y="2122"/>
                    <a:pt x="28611" y="1670"/>
                    <a:pt x="30337" y="1218"/>
                  </a:cubicBezTo>
                  <a:cubicBezTo>
                    <a:pt x="32433" y="682"/>
                    <a:pt x="34540" y="229"/>
                    <a:pt x="36659" y="39"/>
                  </a:cubicBezTo>
                  <a:cubicBezTo>
                    <a:pt x="36244" y="13"/>
                    <a:pt x="35830" y="1"/>
                    <a:pt x="354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25"/>
            <p:cNvSpPr/>
            <p:nvPr/>
          </p:nvSpPr>
          <p:spPr>
            <a:xfrm>
              <a:off x="4119550" y="2236425"/>
              <a:ext cx="137850" cy="127700"/>
            </a:xfrm>
            <a:custGeom>
              <a:rect b="b" l="l" r="r" t="t"/>
              <a:pathLst>
                <a:path extrusionOk="0" h="5108" w="5514">
                  <a:moveTo>
                    <a:pt x="5513" y="0"/>
                  </a:moveTo>
                  <a:cubicBezTo>
                    <a:pt x="3382" y="1334"/>
                    <a:pt x="1489" y="3060"/>
                    <a:pt x="1" y="5108"/>
                  </a:cubicBezTo>
                  <a:cubicBezTo>
                    <a:pt x="1822" y="3655"/>
                    <a:pt x="3775" y="1738"/>
                    <a:pt x="5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25"/>
            <p:cNvSpPr/>
            <p:nvPr/>
          </p:nvSpPr>
          <p:spPr>
            <a:xfrm>
              <a:off x="4020725" y="1968825"/>
              <a:ext cx="468250" cy="423000"/>
            </a:xfrm>
            <a:custGeom>
              <a:rect b="b" l="l" r="r" t="t"/>
              <a:pathLst>
                <a:path extrusionOk="0" h="16920" w="18730">
                  <a:moveTo>
                    <a:pt x="18729" y="0"/>
                  </a:moveTo>
                  <a:lnTo>
                    <a:pt x="18729" y="0"/>
                  </a:lnTo>
                  <a:cubicBezTo>
                    <a:pt x="18062" y="358"/>
                    <a:pt x="17396" y="727"/>
                    <a:pt x="16729" y="1108"/>
                  </a:cubicBezTo>
                  <a:cubicBezTo>
                    <a:pt x="13383" y="2965"/>
                    <a:pt x="10478" y="5489"/>
                    <a:pt x="7680" y="8085"/>
                  </a:cubicBezTo>
                  <a:cubicBezTo>
                    <a:pt x="4835" y="10740"/>
                    <a:pt x="2025" y="13550"/>
                    <a:pt x="1" y="16919"/>
                  </a:cubicBezTo>
                  <a:cubicBezTo>
                    <a:pt x="1572" y="14871"/>
                    <a:pt x="3430" y="13097"/>
                    <a:pt x="5251" y="11299"/>
                  </a:cubicBezTo>
                  <a:cubicBezTo>
                    <a:pt x="8716" y="7775"/>
                    <a:pt x="12752" y="4501"/>
                    <a:pt x="16527" y="1560"/>
                  </a:cubicBezTo>
                  <a:cubicBezTo>
                    <a:pt x="17241" y="1012"/>
                    <a:pt x="17991" y="512"/>
                    <a:pt x="187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25"/>
            <p:cNvSpPr/>
            <p:nvPr/>
          </p:nvSpPr>
          <p:spPr>
            <a:xfrm>
              <a:off x="4522875" y="1697950"/>
              <a:ext cx="824525" cy="236975"/>
            </a:xfrm>
            <a:custGeom>
              <a:rect b="b" l="l" r="r" t="t"/>
              <a:pathLst>
                <a:path extrusionOk="0" h="9479" w="32981">
                  <a:moveTo>
                    <a:pt x="29760" y="1"/>
                  </a:moveTo>
                  <a:cubicBezTo>
                    <a:pt x="22960" y="1"/>
                    <a:pt x="16280" y="1831"/>
                    <a:pt x="10014" y="4358"/>
                  </a:cubicBezTo>
                  <a:cubicBezTo>
                    <a:pt x="6537" y="5763"/>
                    <a:pt x="3108" y="7371"/>
                    <a:pt x="0" y="9478"/>
                  </a:cubicBezTo>
                  <a:cubicBezTo>
                    <a:pt x="2072" y="8502"/>
                    <a:pt x="4203" y="7597"/>
                    <a:pt x="6311" y="6656"/>
                  </a:cubicBezTo>
                  <a:cubicBezTo>
                    <a:pt x="9466" y="5275"/>
                    <a:pt x="12645" y="3966"/>
                    <a:pt x="16133" y="2918"/>
                  </a:cubicBezTo>
                  <a:cubicBezTo>
                    <a:pt x="18515" y="2203"/>
                    <a:pt x="20944" y="1668"/>
                    <a:pt x="23396" y="1263"/>
                  </a:cubicBezTo>
                  <a:cubicBezTo>
                    <a:pt x="25111" y="1013"/>
                    <a:pt x="27147" y="810"/>
                    <a:pt x="29147" y="548"/>
                  </a:cubicBezTo>
                  <a:cubicBezTo>
                    <a:pt x="30242" y="429"/>
                    <a:pt x="31183" y="287"/>
                    <a:pt x="32266" y="167"/>
                  </a:cubicBezTo>
                  <a:cubicBezTo>
                    <a:pt x="32505" y="132"/>
                    <a:pt x="32743" y="120"/>
                    <a:pt x="32981" y="96"/>
                  </a:cubicBezTo>
                  <a:cubicBezTo>
                    <a:pt x="31921" y="60"/>
                    <a:pt x="30885" y="1"/>
                    <a:pt x="29826" y="1"/>
                  </a:cubicBezTo>
                  <a:cubicBezTo>
                    <a:pt x="29804" y="1"/>
                    <a:pt x="29782" y="1"/>
                    <a:pt x="297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25"/>
            <p:cNvSpPr/>
            <p:nvPr/>
          </p:nvSpPr>
          <p:spPr>
            <a:xfrm>
              <a:off x="5417625" y="1708550"/>
              <a:ext cx="395025" cy="95400"/>
            </a:xfrm>
            <a:custGeom>
              <a:rect b="b" l="l" r="r" t="t"/>
              <a:pathLst>
                <a:path extrusionOk="0" h="3816" w="15801">
                  <a:moveTo>
                    <a:pt x="1029" y="0"/>
                  </a:moveTo>
                  <a:cubicBezTo>
                    <a:pt x="687" y="0"/>
                    <a:pt x="344" y="13"/>
                    <a:pt x="1" y="41"/>
                  </a:cubicBezTo>
                  <a:cubicBezTo>
                    <a:pt x="2096" y="160"/>
                    <a:pt x="4156" y="839"/>
                    <a:pt x="6240" y="1363"/>
                  </a:cubicBezTo>
                  <a:cubicBezTo>
                    <a:pt x="9097" y="2125"/>
                    <a:pt x="11990" y="2791"/>
                    <a:pt x="14848" y="3553"/>
                  </a:cubicBezTo>
                  <a:cubicBezTo>
                    <a:pt x="15157" y="3637"/>
                    <a:pt x="15479" y="3732"/>
                    <a:pt x="15800" y="3815"/>
                  </a:cubicBezTo>
                  <a:cubicBezTo>
                    <a:pt x="15538" y="3696"/>
                    <a:pt x="15300" y="3601"/>
                    <a:pt x="15062" y="3482"/>
                  </a:cubicBezTo>
                  <a:cubicBezTo>
                    <a:pt x="12169" y="2184"/>
                    <a:pt x="9133" y="1232"/>
                    <a:pt x="6013" y="625"/>
                  </a:cubicBezTo>
                  <a:cubicBezTo>
                    <a:pt x="4372" y="308"/>
                    <a:pt x="2706" y="0"/>
                    <a:pt x="10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25"/>
            <p:cNvSpPr/>
            <p:nvPr/>
          </p:nvSpPr>
          <p:spPr>
            <a:xfrm>
              <a:off x="3964775" y="1881025"/>
              <a:ext cx="502450" cy="434600"/>
            </a:xfrm>
            <a:custGeom>
              <a:rect b="b" l="l" r="r" t="t"/>
              <a:pathLst>
                <a:path extrusionOk="0" h="17384" w="20098">
                  <a:moveTo>
                    <a:pt x="20098" y="0"/>
                  </a:moveTo>
                  <a:cubicBezTo>
                    <a:pt x="19348" y="417"/>
                    <a:pt x="18610" y="822"/>
                    <a:pt x="17860" y="1250"/>
                  </a:cubicBezTo>
                  <a:cubicBezTo>
                    <a:pt x="14145" y="3405"/>
                    <a:pt x="10692" y="6013"/>
                    <a:pt x="7513" y="8918"/>
                  </a:cubicBezTo>
                  <a:cubicBezTo>
                    <a:pt x="6168" y="10192"/>
                    <a:pt x="4834" y="11490"/>
                    <a:pt x="3584" y="12871"/>
                  </a:cubicBezTo>
                  <a:cubicBezTo>
                    <a:pt x="2310" y="14300"/>
                    <a:pt x="1131" y="15835"/>
                    <a:pt x="0" y="17383"/>
                  </a:cubicBezTo>
                  <a:cubicBezTo>
                    <a:pt x="3036" y="14240"/>
                    <a:pt x="6025" y="11073"/>
                    <a:pt x="9287" y="8215"/>
                  </a:cubicBezTo>
                  <a:cubicBezTo>
                    <a:pt x="12014" y="5858"/>
                    <a:pt x="14800" y="3989"/>
                    <a:pt x="17752" y="1738"/>
                  </a:cubicBezTo>
                  <a:cubicBezTo>
                    <a:pt x="18526" y="1167"/>
                    <a:pt x="19300" y="548"/>
                    <a:pt x="200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25"/>
            <p:cNvSpPr/>
            <p:nvPr/>
          </p:nvSpPr>
          <p:spPr>
            <a:xfrm>
              <a:off x="4560075" y="1637225"/>
              <a:ext cx="570050" cy="190250"/>
            </a:xfrm>
            <a:custGeom>
              <a:rect b="b" l="l" r="r" t="t"/>
              <a:pathLst>
                <a:path extrusionOk="0" h="7610" w="22802">
                  <a:moveTo>
                    <a:pt x="22801" y="1"/>
                  </a:moveTo>
                  <a:lnTo>
                    <a:pt x="22801" y="1"/>
                  </a:lnTo>
                  <a:cubicBezTo>
                    <a:pt x="22039" y="49"/>
                    <a:pt x="21277" y="96"/>
                    <a:pt x="20527" y="156"/>
                  </a:cubicBezTo>
                  <a:cubicBezTo>
                    <a:pt x="16836" y="465"/>
                    <a:pt x="13229" y="1394"/>
                    <a:pt x="9764" y="2668"/>
                  </a:cubicBezTo>
                  <a:cubicBezTo>
                    <a:pt x="6347" y="3918"/>
                    <a:pt x="2989" y="5502"/>
                    <a:pt x="1" y="7609"/>
                  </a:cubicBezTo>
                  <a:cubicBezTo>
                    <a:pt x="1882" y="6645"/>
                    <a:pt x="4097" y="5716"/>
                    <a:pt x="5597" y="5097"/>
                  </a:cubicBezTo>
                  <a:cubicBezTo>
                    <a:pt x="7478" y="4323"/>
                    <a:pt x="9359" y="3549"/>
                    <a:pt x="11300" y="2942"/>
                  </a:cubicBezTo>
                  <a:cubicBezTo>
                    <a:pt x="14086" y="2025"/>
                    <a:pt x="16955" y="1418"/>
                    <a:pt x="19777" y="715"/>
                  </a:cubicBezTo>
                  <a:cubicBezTo>
                    <a:pt x="20753" y="501"/>
                    <a:pt x="21718" y="227"/>
                    <a:pt x="22682" y="37"/>
                  </a:cubicBezTo>
                  <a:cubicBezTo>
                    <a:pt x="22730" y="25"/>
                    <a:pt x="22777" y="25"/>
                    <a:pt x="228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25"/>
            <p:cNvSpPr/>
            <p:nvPr/>
          </p:nvSpPr>
          <p:spPr>
            <a:xfrm>
              <a:off x="4207650" y="1632775"/>
              <a:ext cx="638200" cy="324775"/>
            </a:xfrm>
            <a:custGeom>
              <a:rect b="b" l="l" r="r" t="t"/>
              <a:pathLst>
                <a:path extrusionOk="0" h="12991" w="25528">
                  <a:moveTo>
                    <a:pt x="25528" y="0"/>
                  </a:moveTo>
                  <a:lnTo>
                    <a:pt x="25528" y="0"/>
                  </a:lnTo>
                  <a:cubicBezTo>
                    <a:pt x="20456" y="1584"/>
                    <a:pt x="15443" y="3394"/>
                    <a:pt x="10740" y="5882"/>
                  </a:cubicBezTo>
                  <a:cubicBezTo>
                    <a:pt x="7621" y="7513"/>
                    <a:pt x="4573" y="9299"/>
                    <a:pt x="1834" y="11502"/>
                  </a:cubicBezTo>
                  <a:cubicBezTo>
                    <a:pt x="1227" y="12002"/>
                    <a:pt x="596" y="12490"/>
                    <a:pt x="1" y="12990"/>
                  </a:cubicBezTo>
                  <a:cubicBezTo>
                    <a:pt x="751" y="12490"/>
                    <a:pt x="1513" y="12014"/>
                    <a:pt x="2287" y="11549"/>
                  </a:cubicBezTo>
                  <a:cubicBezTo>
                    <a:pt x="5954" y="9287"/>
                    <a:pt x="9633" y="6989"/>
                    <a:pt x="13562" y="5156"/>
                  </a:cubicBezTo>
                  <a:cubicBezTo>
                    <a:pt x="15622" y="4168"/>
                    <a:pt x="17360" y="3489"/>
                    <a:pt x="19467" y="2632"/>
                  </a:cubicBezTo>
                  <a:cubicBezTo>
                    <a:pt x="21515" y="1798"/>
                    <a:pt x="23539" y="929"/>
                    <a:pt x="255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25"/>
            <p:cNvSpPr/>
            <p:nvPr/>
          </p:nvSpPr>
          <p:spPr>
            <a:xfrm>
              <a:off x="3964775" y="2013175"/>
              <a:ext cx="169375" cy="168800"/>
            </a:xfrm>
            <a:custGeom>
              <a:rect b="b" l="l" r="r" t="t"/>
              <a:pathLst>
                <a:path extrusionOk="0" h="6752" w="6775">
                  <a:moveTo>
                    <a:pt x="6775" y="0"/>
                  </a:moveTo>
                  <a:lnTo>
                    <a:pt x="6775" y="0"/>
                  </a:lnTo>
                  <a:cubicBezTo>
                    <a:pt x="5406" y="965"/>
                    <a:pt x="4179" y="1917"/>
                    <a:pt x="2953" y="3108"/>
                  </a:cubicBezTo>
                  <a:cubicBezTo>
                    <a:pt x="1858" y="4180"/>
                    <a:pt x="941" y="5394"/>
                    <a:pt x="72" y="6656"/>
                  </a:cubicBezTo>
                  <a:cubicBezTo>
                    <a:pt x="55" y="6673"/>
                    <a:pt x="44" y="6702"/>
                    <a:pt x="27" y="6725"/>
                  </a:cubicBezTo>
                  <a:lnTo>
                    <a:pt x="27" y="6725"/>
                  </a:lnTo>
                  <a:cubicBezTo>
                    <a:pt x="196" y="6559"/>
                    <a:pt x="366" y="6422"/>
                    <a:pt x="536" y="6275"/>
                  </a:cubicBezTo>
                  <a:cubicBezTo>
                    <a:pt x="1346" y="5596"/>
                    <a:pt x="2120" y="4894"/>
                    <a:pt x="2870" y="4168"/>
                  </a:cubicBezTo>
                  <a:cubicBezTo>
                    <a:pt x="4263" y="2858"/>
                    <a:pt x="5489" y="1417"/>
                    <a:pt x="6775" y="0"/>
                  </a:cubicBezTo>
                  <a:close/>
                  <a:moveTo>
                    <a:pt x="27" y="6725"/>
                  </a:moveTo>
                  <a:lnTo>
                    <a:pt x="27" y="6725"/>
                  </a:lnTo>
                  <a:cubicBezTo>
                    <a:pt x="18" y="6734"/>
                    <a:pt x="9" y="6743"/>
                    <a:pt x="0" y="6751"/>
                  </a:cubicBezTo>
                  <a:cubicBezTo>
                    <a:pt x="11" y="6744"/>
                    <a:pt x="19" y="6735"/>
                    <a:pt x="27" y="672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25"/>
            <p:cNvSpPr/>
            <p:nvPr/>
          </p:nvSpPr>
          <p:spPr>
            <a:xfrm>
              <a:off x="3891550" y="1839050"/>
              <a:ext cx="382500" cy="336075"/>
            </a:xfrm>
            <a:custGeom>
              <a:rect b="b" l="l" r="r" t="t"/>
              <a:pathLst>
                <a:path extrusionOk="0" h="13443" w="15300">
                  <a:moveTo>
                    <a:pt x="15300" y="0"/>
                  </a:moveTo>
                  <a:lnTo>
                    <a:pt x="14359" y="536"/>
                  </a:lnTo>
                  <a:cubicBezTo>
                    <a:pt x="11549" y="2096"/>
                    <a:pt x="8918" y="3977"/>
                    <a:pt x="6489" y="6084"/>
                  </a:cubicBezTo>
                  <a:cubicBezTo>
                    <a:pt x="4001" y="8216"/>
                    <a:pt x="1739" y="10645"/>
                    <a:pt x="0" y="13442"/>
                  </a:cubicBezTo>
                  <a:cubicBezTo>
                    <a:pt x="2167" y="10883"/>
                    <a:pt x="4644" y="8644"/>
                    <a:pt x="7144" y="6454"/>
                  </a:cubicBezTo>
                  <a:cubicBezTo>
                    <a:pt x="9418" y="4537"/>
                    <a:pt x="11811" y="2763"/>
                    <a:pt x="14133" y="905"/>
                  </a:cubicBezTo>
                  <a:cubicBezTo>
                    <a:pt x="14526" y="596"/>
                    <a:pt x="14907" y="298"/>
                    <a:pt x="153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25"/>
            <p:cNvSpPr/>
            <p:nvPr/>
          </p:nvSpPr>
          <p:spPr>
            <a:xfrm>
              <a:off x="4340400" y="1609850"/>
              <a:ext cx="383725" cy="179800"/>
            </a:xfrm>
            <a:custGeom>
              <a:rect b="b" l="l" r="r" t="t"/>
              <a:pathLst>
                <a:path extrusionOk="0" h="7192" w="15349">
                  <a:moveTo>
                    <a:pt x="15348" y="1"/>
                  </a:moveTo>
                  <a:lnTo>
                    <a:pt x="14777" y="132"/>
                  </a:lnTo>
                  <a:cubicBezTo>
                    <a:pt x="12193" y="727"/>
                    <a:pt x="9669" y="1572"/>
                    <a:pt x="7264" y="2703"/>
                  </a:cubicBezTo>
                  <a:cubicBezTo>
                    <a:pt x="4704" y="3953"/>
                    <a:pt x="2287" y="5477"/>
                    <a:pt x="1" y="7192"/>
                  </a:cubicBezTo>
                  <a:cubicBezTo>
                    <a:pt x="2537" y="5882"/>
                    <a:pt x="5109" y="4632"/>
                    <a:pt x="7669" y="3358"/>
                  </a:cubicBezTo>
                  <a:cubicBezTo>
                    <a:pt x="9966" y="2310"/>
                    <a:pt x="12312" y="1275"/>
                    <a:pt x="14622" y="298"/>
                  </a:cubicBezTo>
                  <a:cubicBezTo>
                    <a:pt x="14800" y="227"/>
                    <a:pt x="15134" y="84"/>
                    <a:pt x="15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25"/>
            <p:cNvSpPr/>
            <p:nvPr/>
          </p:nvSpPr>
          <p:spPr>
            <a:xfrm>
              <a:off x="3889175" y="1617000"/>
              <a:ext cx="681350" cy="479250"/>
            </a:xfrm>
            <a:custGeom>
              <a:rect b="b" l="l" r="r" t="t"/>
              <a:pathLst>
                <a:path extrusionOk="0" h="19170" w="27254">
                  <a:moveTo>
                    <a:pt x="27253" y="0"/>
                  </a:moveTo>
                  <a:cubicBezTo>
                    <a:pt x="20955" y="1870"/>
                    <a:pt x="15169" y="5180"/>
                    <a:pt x="10001" y="9192"/>
                  </a:cubicBezTo>
                  <a:cubicBezTo>
                    <a:pt x="7537" y="11097"/>
                    <a:pt x="4453" y="13597"/>
                    <a:pt x="2286" y="16264"/>
                  </a:cubicBezTo>
                  <a:cubicBezTo>
                    <a:pt x="1476" y="17205"/>
                    <a:pt x="738" y="18169"/>
                    <a:pt x="0" y="19169"/>
                  </a:cubicBezTo>
                  <a:cubicBezTo>
                    <a:pt x="1131" y="18098"/>
                    <a:pt x="2250" y="17014"/>
                    <a:pt x="3381" y="15931"/>
                  </a:cubicBezTo>
                  <a:cubicBezTo>
                    <a:pt x="7180" y="12180"/>
                    <a:pt x="10990" y="8942"/>
                    <a:pt x="15419" y="6108"/>
                  </a:cubicBezTo>
                  <a:cubicBezTo>
                    <a:pt x="19205" y="3763"/>
                    <a:pt x="23265" y="1929"/>
                    <a:pt x="272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25"/>
            <p:cNvSpPr/>
            <p:nvPr/>
          </p:nvSpPr>
          <p:spPr>
            <a:xfrm>
              <a:off x="4186225" y="1605100"/>
              <a:ext cx="283700" cy="149150"/>
            </a:xfrm>
            <a:custGeom>
              <a:rect b="b" l="l" r="r" t="t"/>
              <a:pathLst>
                <a:path extrusionOk="0" h="5966" w="11348">
                  <a:moveTo>
                    <a:pt x="11347" y="0"/>
                  </a:moveTo>
                  <a:lnTo>
                    <a:pt x="11347" y="0"/>
                  </a:lnTo>
                  <a:cubicBezTo>
                    <a:pt x="9192" y="714"/>
                    <a:pt x="7085" y="1548"/>
                    <a:pt x="5073" y="2596"/>
                  </a:cubicBezTo>
                  <a:cubicBezTo>
                    <a:pt x="3465" y="3453"/>
                    <a:pt x="1965" y="4489"/>
                    <a:pt x="501" y="5572"/>
                  </a:cubicBezTo>
                  <a:cubicBezTo>
                    <a:pt x="334" y="5715"/>
                    <a:pt x="155" y="5834"/>
                    <a:pt x="1" y="5965"/>
                  </a:cubicBezTo>
                  <a:cubicBezTo>
                    <a:pt x="179" y="5846"/>
                    <a:pt x="358" y="5751"/>
                    <a:pt x="548" y="5656"/>
                  </a:cubicBezTo>
                  <a:cubicBezTo>
                    <a:pt x="4156" y="3762"/>
                    <a:pt x="7763" y="1905"/>
                    <a:pt x="113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25"/>
            <p:cNvSpPr/>
            <p:nvPr/>
          </p:nvSpPr>
          <p:spPr>
            <a:xfrm>
              <a:off x="3830825" y="1804825"/>
              <a:ext cx="286975" cy="273550"/>
            </a:xfrm>
            <a:custGeom>
              <a:rect b="b" l="l" r="r" t="t"/>
              <a:pathLst>
                <a:path extrusionOk="0" h="10942" w="11479">
                  <a:moveTo>
                    <a:pt x="11478" y="0"/>
                  </a:moveTo>
                  <a:lnTo>
                    <a:pt x="11478" y="0"/>
                  </a:lnTo>
                  <a:cubicBezTo>
                    <a:pt x="9216" y="1274"/>
                    <a:pt x="7180" y="2917"/>
                    <a:pt x="5251" y="4667"/>
                  </a:cubicBezTo>
                  <a:cubicBezTo>
                    <a:pt x="3441" y="6370"/>
                    <a:pt x="1882" y="8299"/>
                    <a:pt x="429" y="10323"/>
                  </a:cubicBezTo>
                  <a:cubicBezTo>
                    <a:pt x="286" y="10537"/>
                    <a:pt x="131" y="10728"/>
                    <a:pt x="0" y="10942"/>
                  </a:cubicBezTo>
                  <a:cubicBezTo>
                    <a:pt x="239" y="10704"/>
                    <a:pt x="465" y="10478"/>
                    <a:pt x="703" y="10251"/>
                  </a:cubicBezTo>
                  <a:cubicBezTo>
                    <a:pt x="2727" y="8346"/>
                    <a:pt x="4715" y="6394"/>
                    <a:pt x="6727" y="4465"/>
                  </a:cubicBezTo>
                  <a:cubicBezTo>
                    <a:pt x="8287" y="2941"/>
                    <a:pt x="9811" y="1381"/>
                    <a:pt x="114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25"/>
            <p:cNvSpPr/>
            <p:nvPr/>
          </p:nvSpPr>
          <p:spPr>
            <a:xfrm>
              <a:off x="3784675" y="1824750"/>
              <a:ext cx="216125" cy="237275"/>
            </a:xfrm>
            <a:custGeom>
              <a:rect b="b" l="l" r="r" t="t"/>
              <a:pathLst>
                <a:path extrusionOk="0" h="9491" w="8645">
                  <a:moveTo>
                    <a:pt x="8645" y="1"/>
                  </a:moveTo>
                  <a:lnTo>
                    <a:pt x="8645" y="1"/>
                  </a:lnTo>
                  <a:cubicBezTo>
                    <a:pt x="8490" y="132"/>
                    <a:pt x="8323" y="251"/>
                    <a:pt x="8157" y="394"/>
                  </a:cubicBezTo>
                  <a:cubicBezTo>
                    <a:pt x="6061" y="2049"/>
                    <a:pt x="4049" y="3847"/>
                    <a:pt x="2323" y="5894"/>
                  </a:cubicBezTo>
                  <a:cubicBezTo>
                    <a:pt x="1418" y="7002"/>
                    <a:pt x="489" y="8145"/>
                    <a:pt x="1" y="9490"/>
                  </a:cubicBezTo>
                  <a:cubicBezTo>
                    <a:pt x="811" y="8109"/>
                    <a:pt x="1977" y="7014"/>
                    <a:pt x="3109" y="5835"/>
                  </a:cubicBezTo>
                  <a:cubicBezTo>
                    <a:pt x="4763" y="4144"/>
                    <a:pt x="6371" y="2418"/>
                    <a:pt x="8014" y="691"/>
                  </a:cubicBezTo>
                  <a:cubicBezTo>
                    <a:pt x="8216" y="465"/>
                    <a:pt x="8443" y="227"/>
                    <a:pt x="86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25"/>
            <p:cNvSpPr/>
            <p:nvPr/>
          </p:nvSpPr>
          <p:spPr>
            <a:xfrm>
              <a:off x="4067450" y="1630450"/>
              <a:ext cx="215650" cy="137775"/>
            </a:xfrm>
            <a:custGeom>
              <a:rect b="b" l="l" r="r" t="t"/>
              <a:pathLst>
                <a:path extrusionOk="0" h="5511" w="8626">
                  <a:moveTo>
                    <a:pt x="8605" y="0"/>
                  </a:moveTo>
                  <a:cubicBezTo>
                    <a:pt x="8567" y="0"/>
                    <a:pt x="8320" y="114"/>
                    <a:pt x="8204" y="153"/>
                  </a:cubicBezTo>
                  <a:cubicBezTo>
                    <a:pt x="6871" y="701"/>
                    <a:pt x="5561" y="1296"/>
                    <a:pt x="4347" y="2058"/>
                  </a:cubicBezTo>
                  <a:cubicBezTo>
                    <a:pt x="2787" y="3058"/>
                    <a:pt x="1358" y="4249"/>
                    <a:pt x="1" y="5511"/>
                  </a:cubicBezTo>
                  <a:cubicBezTo>
                    <a:pt x="2799" y="3713"/>
                    <a:pt x="5644" y="1963"/>
                    <a:pt x="8431" y="129"/>
                  </a:cubicBezTo>
                  <a:cubicBezTo>
                    <a:pt x="8585" y="33"/>
                    <a:pt x="8625" y="0"/>
                    <a:pt x="86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25"/>
            <p:cNvSpPr/>
            <p:nvPr/>
          </p:nvSpPr>
          <p:spPr>
            <a:xfrm>
              <a:off x="3829325" y="1663125"/>
              <a:ext cx="313175" cy="247375"/>
            </a:xfrm>
            <a:custGeom>
              <a:rect b="b" l="l" r="r" t="t"/>
              <a:pathLst>
                <a:path extrusionOk="0" h="9895" w="12527">
                  <a:moveTo>
                    <a:pt x="12526" y="1"/>
                  </a:moveTo>
                  <a:lnTo>
                    <a:pt x="12526" y="1"/>
                  </a:lnTo>
                  <a:cubicBezTo>
                    <a:pt x="9931" y="1382"/>
                    <a:pt x="7442" y="2977"/>
                    <a:pt x="5168" y="4859"/>
                  </a:cubicBezTo>
                  <a:cubicBezTo>
                    <a:pt x="3501" y="6228"/>
                    <a:pt x="1989" y="7764"/>
                    <a:pt x="537" y="9323"/>
                  </a:cubicBezTo>
                  <a:cubicBezTo>
                    <a:pt x="358" y="9526"/>
                    <a:pt x="180" y="9716"/>
                    <a:pt x="1" y="9895"/>
                  </a:cubicBezTo>
                  <a:cubicBezTo>
                    <a:pt x="191" y="9728"/>
                    <a:pt x="406" y="9561"/>
                    <a:pt x="608" y="9383"/>
                  </a:cubicBezTo>
                  <a:cubicBezTo>
                    <a:pt x="4561" y="6085"/>
                    <a:pt x="8466" y="2977"/>
                    <a:pt x="125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25"/>
            <p:cNvSpPr/>
            <p:nvPr/>
          </p:nvSpPr>
          <p:spPr>
            <a:xfrm>
              <a:off x="3744800" y="1934000"/>
              <a:ext cx="56575" cy="62825"/>
            </a:xfrm>
            <a:custGeom>
              <a:rect b="b" l="l" r="r" t="t"/>
              <a:pathLst>
                <a:path extrusionOk="0" h="2513" w="2263">
                  <a:moveTo>
                    <a:pt x="2263" y="0"/>
                  </a:moveTo>
                  <a:lnTo>
                    <a:pt x="2263" y="0"/>
                  </a:lnTo>
                  <a:cubicBezTo>
                    <a:pt x="1358" y="667"/>
                    <a:pt x="572" y="1524"/>
                    <a:pt x="1" y="2513"/>
                  </a:cubicBezTo>
                  <a:cubicBezTo>
                    <a:pt x="834" y="1870"/>
                    <a:pt x="1632" y="870"/>
                    <a:pt x="22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25"/>
            <p:cNvSpPr/>
            <p:nvPr/>
          </p:nvSpPr>
          <p:spPr>
            <a:xfrm>
              <a:off x="3693900" y="1777725"/>
              <a:ext cx="202725" cy="170300"/>
            </a:xfrm>
            <a:custGeom>
              <a:rect b="b" l="l" r="r" t="t"/>
              <a:pathLst>
                <a:path extrusionOk="0" h="6812" w="8109">
                  <a:moveTo>
                    <a:pt x="8109" y="1"/>
                  </a:moveTo>
                  <a:lnTo>
                    <a:pt x="8109" y="1"/>
                  </a:lnTo>
                  <a:cubicBezTo>
                    <a:pt x="5025" y="1739"/>
                    <a:pt x="2048" y="3918"/>
                    <a:pt x="1" y="6811"/>
                  </a:cubicBezTo>
                  <a:cubicBezTo>
                    <a:pt x="965" y="5966"/>
                    <a:pt x="2370" y="4930"/>
                    <a:pt x="3644" y="3894"/>
                  </a:cubicBezTo>
                  <a:cubicBezTo>
                    <a:pt x="5168" y="2632"/>
                    <a:pt x="6609" y="1275"/>
                    <a:pt x="81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25"/>
            <p:cNvSpPr/>
            <p:nvPr/>
          </p:nvSpPr>
          <p:spPr>
            <a:xfrm>
              <a:off x="3653125" y="1804825"/>
              <a:ext cx="125925" cy="102400"/>
            </a:xfrm>
            <a:custGeom>
              <a:rect b="b" l="l" r="r" t="t"/>
              <a:pathLst>
                <a:path extrusionOk="0" h="4096" w="5037">
                  <a:moveTo>
                    <a:pt x="5037" y="0"/>
                  </a:moveTo>
                  <a:cubicBezTo>
                    <a:pt x="3965" y="524"/>
                    <a:pt x="2941" y="1155"/>
                    <a:pt x="2036" y="1929"/>
                  </a:cubicBezTo>
                  <a:cubicBezTo>
                    <a:pt x="1310" y="2560"/>
                    <a:pt x="679" y="3286"/>
                    <a:pt x="60" y="4036"/>
                  </a:cubicBezTo>
                  <a:cubicBezTo>
                    <a:pt x="36" y="4048"/>
                    <a:pt x="24" y="4072"/>
                    <a:pt x="0" y="4096"/>
                  </a:cubicBezTo>
                  <a:cubicBezTo>
                    <a:pt x="155" y="3989"/>
                    <a:pt x="334" y="3870"/>
                    <a:pt x="500" y="3763"/>
                  </a:cubicBezTo>
                  <a:cubicBezTo>
                    <a:pt x="1167" y="3334"/>
                    <a:pt x="1822" y="2870"/>
                    <a:pt x="2441" y="2369"/>
                  </a:cubicBezTo>
                  <a:cubicBezTo>
                    <a:pt x="3346" y="1619"/>
                    <a:pt x="4168" y="774"/>
                    <a:pt x="50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25"/>
            <p:cNvSpPr/>
            <p:nvPr/>
          </p:nvSpPr>
          <p:spPr>
            <a:xfrm>
              <a:off x="3613525" y="1803025"/>
              <a:ext cx="84875" cy="70275"/>
            </a:xfrm>
            <a:custGeom>
              <a:rect b="b" l="l" r="r" t="t"/>
              <a:pathLst>
                <a:path extrusionOk="0" h="2811" w="3395">
                  <a:moveTo>
                    <a:pt x="3394" y="1"/>
                  </a:moveTo>
                  <a:lnTo>
                    <a:pt x="3394" y="1"/>
                  </a:lnTo>
                  <a:cubicBezTo>
                    <a:pt x="2061" y="667"/>
                    <a:pt x="906" y="1632"/>
                    <a:pt x="1" y="2811"/>
                  </a:cubicBezTo>
                  <a:cubicBezTo>
                    <a:pt x="418" y="2572"/>
                    <a:pt x="1239" y="2001"/>
                    <a:pt x="1739" y="1608"/>
                  </a:cubicBezTo>
                  <a:cubicBezTo>
                    <a:pt x="2335" y="1108"/>
                    <a:pt x="2858" y="548"/>
                    <a:pt x="33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25"/>
            <p:cNvSpPr/>
            <p:nvPr/>
          </p:nvSpPr>
          <p:spPr>
            <a:xfrm>
              <a:off x="3580800" y="1769400"/>
              <a:ext cx="53300" cy="51525"/>
            </a:xfrm>
            <a:custGeom>
              <a:rect b="b" l="l" r="r" t="t"/>
              <a:pathLst>
                <a:path extrusionOk="0" h="2061" w="2132">
                  <a:moveTo>
                    <a:pt x="2131" y="0"/>
                  </a:moveTo>
                  <a:cubicBezTo>
                    <a:pt x="1310" y="548"/>
                    <a:pt x="596" y="1227"/>
                    <a:pt x="0" y="2060"/>
                  </a:cubicBezTo>
                  <a:cubicBezTo>
                    <a:pt x="786" y="1465"/>
                    <a:pt x="1536" y="810"/>
                    <a:pt x="21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25"/>
            <p:cNvSpPr/>
            <p:nvPr/>
          </p:nvSpPr>
          <p:spPr>
            <a:xfrm>
              <a:off x="828375" y="2781725"/>
              <a:ext cx="256600" cy="233075"/>
            </a:xfrm>
            <a:custGeom>
              <a:rect b="b" l="l" r="r" t="t"/>
              <a:pathLst>
                <a:path extrusionOk="0" h="9323" w="10264">
                  <a:moveTo>
                    <a:pt x="10263" y="0"/>
                  </a:moveTo>
                  <a:lnTo>
                    <a:pt x="10263" y="0"/>
                  </a:lnTo>
                  <a:cubicBezTo>
                    <a:pt x="6156" y="2013"/>
                    <a:pt x="2358" y="4489"/>
                    <a:pt x="274" y="8716"/>
                  </a:cubicBezTo>
                  <a:cubicBezTo>
                    <a:pt x="179" y="8918"/>
                    <a:pt x="83" y="9109"/>
                    <a:pt x="0" y="9323"/>
                  </a:cubicBezTo>
                  <a:lnTo>
                    <a:pt x="619" y="8561"/>
                  </a:lnTo>
                  <a:cubicBezTo>
                    <a:pt x="2096" y="6835"/>
                    <a:pt x="3822" y="5382"/>
                    <a:pt x="5548" y="3918"/>
                  </a:cubicBezTo>
                  <a:cubicBezTo>
                    <a:pt x="7096" y="2584"/>
                    <a:pt x="8668" y="1191"/>
                    <a:pt x="102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25"/>
            <p:cNvSpPr/>
            <p:nvPr/>
          </p:nvSpPr>
          <p:spPr>
            <a:xfrm>
              <a:off x="1273950" y="2684400"/>
              <a:ext cx="391750" cy="797425"/>
            </a:xfrm>
            <a:custGeom>
              <a:rect b="b" l="l" r="r" t="t"/>
              <a:pathLst>
                <a:path extrusionOk="0" h="31897" w="15670">
                  <a:moveTo>
                    <a:pt x="2525" y="0"/>
                  </a:moveTo>
                  <a:lnTo>
                    <a:pt x="2525" y="0"/>
                  </a:lnTo>
                  <a:cubicBezTo>
                    <a:pt x="1" y="4477"/>
                    <a:pt x="120" y="8037"/>
                    <a:pt x="1191" y="12883"/>
                  </a:cubicBezTo>
                  <a:cubicBezTo>
                    <a:pt x="2322" y="18324"/>
                    <a:pt x="5751" y="22884"/>
                    <a:pt x="9419" y="26896"/>
                  </a:cubicBezTo>
                  <a:cubicBezTo>
                    <a:pt x="10907" y="28468"/>
                    <a:pt x="12621" y="29813"/>
                    <a:pt x="14419" y="31016"/>
                  </a:cubicBezTo>
                  <a:cubicBezTo>
                    <a:pt x="14836" y="31313"/>
                    <a:pt x="15253" y="31611"/>
                    <a:pt x="15669" y="31897"/>
                  </a:cubicBezTo>
                  <a:cubicBezTo>
                    <a:pt x="15598" y="31813"/>
                    <a:pt x="15527" y="31754"/>
                    <a:pt x="15467" y="31683"/>
                  </a:cubicBezTo>
                  <a:cubicBezTo>
                    <a:pt x="14503" y="30766"/>
                    <a:pt x="13622" y="29778"/>
                    <a:pt x="12693" y="28801"/>
                  </a:cubicBezTo>
                  <a:cubicBezTo>
                    <a:pt x="11586" y="27611"/>
                    <a:pt x="10431" y="26456"/>
                    <a:pt x="9347" y="25241"/>
                  </a:cubicBezTo>
                  <a:cubicBezTo>
                    <a:pt x="6966" y="22491"/>
                    <a:pt x="4859" y="19788"/>
                    <a:pt x="3346" y="16240"/>
                  </a:cubicBezTo>
                  <a:cubicBezTo>
                    <a:pt x="2275" y="13716"/>
                    <a:pt x="1501" y="9894"/>
                    <a:pt x="1501" y="6894"/>
                  </a:cubicBezTo>
                  <a:cubicBezTo>
                    <a:pt x="1501" y="4286"/>
                    <a:pt x="1799" y="2572"/>
                    <a:pt x="25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25"/>
            <p:cNvSpPr/>
            <p:nvPr/>
          </p:nvSpPr>
          <p:spPr>
            <a:xfrm>
              <a:off x="1208175" y="2793325"/>
              <a:ext cx="102725" cy="443250"/>
            </a:xfrm>
            <a:custGeom>
              <a:rect b="b" l="l" r="r" t="t"/>
              <a:pathLst>
                <a:path extrusionOk="0" h="17730" w="4109">
                  <a:moveTo>
                    <a:pt x="1013" y="1"/>
                  </a:moveTo>
                  <a:cubicBezTo>
                    <a:pt x="358" y="2037"/>
                    <a:pt x="0" y="4168"/>
                    <a:pt x="120" y="6299"/>
                  </a:cubicBezTo>
                  <a:cubicBezTo>
                    <a:pt x="286" y="9502"/>
                    <a:pt x="1191" y="12669"/>
                    <a:pt x="2775" y="15455"/>
                  </a:cubicBezTo>
                  <a:cubicBezTo>
                    <a:pt x="3215" y="16205"/>
                    <a:pt x="3668" y="16967"/>
                    <a:pt x="4108" y="17729"/>
                  </a:cubicBezTo>
                  <a:cubicBezTo>
                    <a:pt x="4084" y="17681"/>
                    <a:pt x="4072" y="17634"/>
                    <a:pt x="4049" y="17598"/>
                  </a:cubicBezTo>
                  <a:cubicBezTo>
                    <a:pt x="3620" y="16455"/>
                    <a:pt x="3275" y="15312"/>
                    <a:pt x="2882" y="14169"/>
                  </a:cubicBezTo>
                  <a:cubicBezTo>
                    <a:pt x="2084" y="11907"/>
                    <a:pt x="1274" y="8645"/>
                    <a:pt x="1072" y="6728"/>
                  </a:cubicBezTo>
                  <a:cubicBezTo>
                    <a:pt x="786" y="4906"/>
                    <a:pt x="691" y="2215"/>
                    <a:pt x="10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25"/>
            <p:cNvSpPr/>
            <p:nvPr/>
          </p:nvSpPr>
          <p:spPr>
            <a:xfrm>
              <a:off x="1127800" y="2876375"/>
              <a:ext cx="534025" cy="829000"/>
            </a:xfrm>
            <a:custGeom>
              <a:rect b="b" l="l" r="r" t="t"/>
              <a:pathLst>
                <a:path extrusionOk="0" h="33160" w="21361">
                  <a:moveTo>
                    <a:pt x="429" y="1"/>
                  </a:moveTo>
                  <a:cubicBezTo>
                    <a:pt x="1" y="2203"/>
                    <a:pt x="120" y="4465"/>
                    <a:pt x="465" y="6632"/>
                  </a:cubicBezTo>
                  <a:cubicBezTo>
                    <a:pt x="834" y="9121"/>
                    <a:pt x="1715" y="11502"/>
                    <a:pt x="2739" y="13776"/>
                  </a:cubicBezTo>
                  <a:cubicBezTo>
                    <a:pt x="3977" y="16610"/>
                    <a:pt x="5775" y="19158"/>
                    <a:pt x="7740" y="21503"/>
                  </a:cubicBezTo>
                  <a:cubicBezTo>
                    <a:pt x="9788" y="23932"/>
                    <a:pt x="12026" y="26218"/>
                    <a:pt x="14419" y="28302"/>
                  </a:cubicBezTo>
                  <a:cubicBezTo>
                    <a:pt x="16122" y="29814"/>
                    <a:pt x="17991" y="31088"/>
                    <a:pt x="19908" y="32278"/>
                  </a:cubicBezTo>
                  <a:cubicBezTo>
                    <a:pt x="20384" y="32576"/>
                    <a:pt x="20861" y="32874"/>
                    <a:pt x="21361" y="33159"/>
                  </a:cubicBezTo>
                  <a:cubicBezTo>
                    <a:pt x="21301" y="33112"/>
                    <a:pt x="21230" y="33052"/>
                    <a:pt x="21158" y="33005"/>
                  </a:cubicBezTo>
                  <a:cubicBezTo>
                    <a:pt x="20099" y="32195"/>
                    <a:pt x="19110" y="31302"/>
                    <a:pt x="18086" y="30433"/>
                  </a:cubicBezTo>
                  <a:cubicBezTo>
                    <a:pt x="16717" y="29290"/>
                    <a:pt x="15348" y="28147"/>
                    <a:pt x="14038" y="26932"/>
                  </a:cubicBezTo>
                  <a:cubicBezTo>
                    <a:pt x="12086" y="25123"/>
                    <a:pt x="10240" y="23206"/>
                    <a:pt x="8514" y="21182"/>
                  </a:cubicBezTo>
                  <a:cubicBezTo>
                    <a:pt x="6764" y="19074"/>
                    <a:pt x="5156" y="16895"/>
                    <a:pt x="3894" y="14240"/>
                  </a:cubicBezTo>
                  <a:cubicBezTo>
                    <a:pt x="3132" y="12574"/>
                    <a:pt x="2596" y="11311"/>
                    <a:pt x="2025" y="9466"/>
                  </a:cubicBezTo>
                  <a:cubicBezTo>
                    <a:pt x="1668" y="8287"/>
                    <a:pt x="1430" y="7073"/>
                    <a:pt x="1168" y="5858"/>
                  </a:cubicBezTo>
                  <a:cubicBezTo>
                    <a:pt x="775" y="3834"/>
                    <a:pt x="418" y="2037"/>
                    <a:pt x="4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25"/>
            <p:cNvSpPr/>
            <p:nvPr/>
          </p:nvSpPr>
          <p:spPr>
            <a:xfrm>
              <a:off x="1034050" y="2920725"/>
              <a:ext cx="649200" cy="946875"/>
            </a:xfrm>
            <a:custGeom>
              <a:rect b="b" l="l" r="r" t="t"/>
              <a:pathLst>
                <a:path extrusionOk="0" h="37875" w="25968">
                  <a:moveTo>
                    <a:pt x="346" y="1"/>
                  </a:moveTo>
                  <a:cubicBezTo>
                    <a:pt x="119" y="1025"/>
                    <a:pt x="60" y="2060"/>
                    <a:pt x="24" y="3108"/>
                  </a:cubicBezTo>
                  <a:cubicBezTo>
                    <a:pt x="0" y="4311"/>
                    <a:pt x="24" y="5525"/>
                    <a:pt x="227" y="6716"/>
                  </a:cubicBezTo>
                  <a:cubicBezTo>
                    <a:pt x="488" y="8287"/>
                    <a:pt x="1072" y="9776"/>
                    <a:pt x="1631" y="11240"/>
                  </a:cubicBezTo>
                  <a:cubicBezTo>
                    <a:pt x="3453" y="16145"/>
                    <a:pt x="6430" y="20372"/>
                    <a:pt x="9632" y="24039"/>
                  </a:cubicBezTo>
                  <a:cubicBezTo>
                    <a:pt x="11978" y="26706"/>
                    <a:pt x="14419" y="29290"/>
                    <a:pt x="17098" y="31600"/>
                  </a:cubicBezTo>
                  <a:cubicBezTo>
                    <a:pt x="19824" y="34017"/>
                    <a:pt x="22765" y="35850"/>
                    <a:pt x="25968" y="37874"/>
                  </a:cubicBezTo>
                  <a:cubicBezTo>
                    <a:pt x="24301" y="36577"/>
                    <a:pt x="22682" y="35219"/>
                    <a:pt x="21039" y="33862"/>
                  </a:cubicBezTo>
                  <a:cubicBezTo>
                    <a:pt x="19908" y="32945"/>
                    <a:pt x="18765" y="32040"/>
                    <a:pt x="17681" y="31076"/>
                  </a:cubicBezTo>
                  <a:cubicBezTo>
                    <a:pt x="13454" y="27313"/>
                    <a:pt x="10121" y="23527"/>
                    <a:pt x="7085" y="19193"/>
                  </a:cubicBezTo>
                  <a:cubicBezTo>
                    <a:pt x="5942" y="17527"/>
                    <a:pt x="4834" y="15812"/>
                    <a:pt x="3929" y="14002"/>
                  </a:cubicBezTo>
                  <a:cubicBezTo>
                    <a:pt x="2905" y="11871"/>
                    <a:pt x="2167" y="10097"/>
                    <a:pt x="1441" y="7716"/>
                  </a:cubicBezTo>
                  <a:cubicBezTo>
                    <a:pt x="1036" y="6489"/>
                    <a:pt x="727" y="4477"/>
                    <a:pt x="655" y="3775"/>
                  </a:cubicBezTo>
                  <a:cubicBezTo>
                    <a:pt x="500" y="2525"/>
                    <a:pt x="346" y="1263"/>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25"/>
            <p:cNvSpPr/>
            <p:nvPr/>
          </p:nvSpPr>
          <p:spPr>
            <a:xfrm>
              <a:off x="939400" y="3001700"/>
              <a:ext cx="676600" cy="900125"/>
            </a:xfrm>
            <a:custGeom>
              <a:rect b="b" l="l" r="r" t="t"/>
              <a:pathLst>
                <a:path extrusionOk="0" h="36005" w="27064">
                  <a:moveTo>
                    <a:pt x="0" y="0"/>
                  </a:moveTo>
                  <a:cubicBezTo>
                    <a:pt x="0" y="6"/>
                    <a:pt x="1" y="13"/>
                    <a:pt x="1" y="19"/>
                  </a:cubicBezTo>
                  <a:lnTo>
                    <a:pt x="1" y="19"/>
                  </a:lnTo>
                  <a:cubicBezTo>
                    <a:pt x="1" y="13"/>
                    <a:pt x="0" y="6"/>
                    <a:pt x="0" y="0"/>
                  </a:cubicBezTo>
                  <a:close/>
                  <a:moveTo>
                    <a:pt x="1" y="19"/>
                  </a:moveTo>
                  <a:lnTo>
                    <a:pt x="1" y="19"/>
                  </a:lnTo>
                  <a:cubicBezTo>
                    <a:pt x="24" y="418"/>
                    <a:pt x="36" y="828"/>
                    <a:pt x="48" y="1238"/>
                  </a:cubicBezTo>
                  <a:cubicBezTo>
                    <a:pt x="119" y="2727"/>
                    <a:pt x="262" y="4215"/>
                    <a:pt x="560" y="5667"/>
                  </a:cubicBezTo>
                  <a:cubicBezTo>
                    <a:pt x="917" y="7453"/>
                    <a:pt x="1548" y="9156"/>
                    <a:pt x="2239" y="10823"/>
                  </a:cubicBezTo>
                  <a:cubicBezTo>
                    <a:pt x="3084" y="12811"/>
                    <a:pt x="4036" y="14764"/>
                    <a:pt x="5239" y="16562"/>
                  </a:cubicBezTo>
                  <a:cubicBezTo>
                    <a:pt x="6334" y="18252"/>
                    <a:pt x="7620" y="19776"/>
                    <a:pt x="8954" y="21265"/>
                  </a:cubicBezTo>
                  <a:cubicBezTo>
                    <a:pt x="10454" y="22967"/>
                    <a:pt x="12025" y="24598"/>
                    <a:pt x="13716" y="26122"/>
                  </a:cubicBezTo>
                  <a:cubicBezTo>
                    <a:pt x="17967" y="29920"/>
                    <a:pt x="21943" y="33385"/>
                    <a:pt x="27063" y="36004"/>
                  </a:cubicBezTo>
                  <a:cubicBezTo>
                    <a:pt x="24801" y="34361"/>
                    <a:pt x="22717" y="32576"/>
                    <a:pt x="20443" y="30754"/>
                  </a:cubicBezTo>
                  <a:cubicBezTo>
                    <a:pt x="15597" y="26861"/>
                    <a:pt x="10990" y="22622"/>
                    <a:pt x="7192" y="17681"/>
                  </a:cubicBezTo>
                  <a:cubicBezTo>
                    <a:pt x="4941" y="14680"/>
                    <a:pt x="2941" y="10406"/>
                    <a:pt x="1786" y="6537"/>
                  </a:cubicBezTo>
                  <a:cubicBezTo>
                    <a:pt x="1155" y="4417"/>
                    <a:pt x="500" y="2322"/>
                    <a:pt x="36" y="167"/>
                  </a:cubicBezTo>
                  <a:cubicBezTo>
                    <a:pt x="25" y="115"/>
                    <a:pt x="6" y="63"/>
                    <a:pt x="1"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25"/>
            <p:cNvSpPr/>
            <p:nvPr/>
          </p:nvSpPr>
          <p:spPr>
            <a:xfrm>
              <a:off x="1344200" y="3291600"/>
              <a:ext cx="336375" cy="305125"/>
            </a:xfrm>
            <a:custGeom>
              <a:rect b="b" l="l" r="r" t="t"/>
              <a:pathLst>
                <a:path extrusionOk="0" h="12205" w="13455">
                  <a:moveTo>
                    <a:pt x="1" y="1"/>
                  </a:moveTo>
                  <a:lnTo>
                    <a:pt x="1" y="1"/>
                  </a:lnTo>
                  <a:cubicBezTo>
                    <a:pt x="1608" y="2763"/>
                    <a:pt x="3668" y="5263"/>
                    <a:pt x="6097" y="7335"/>
                  </a:cubicBezTo>
                  <a:cubicBezTo>
                    <a:pt x="8133" y="9121"/>
                    <a:pt x="10395" y="10657"/>
                    <a:pt x="12800" y="11859"/>
                  </a:cubicBezTo>
                  <a:cubicBezTo>
                    <a:pt x="13026" y="11978"/>
                    <a:pt x="13240" y="12097"/>
                    <a:pt x="13455" y="12205"/>
                  </a:cubicBezTo>
                  <a:cubicBezTo>
                    <a:pt x="13145" y="11966"/>
                    <a:pt x="12883" y="11752"/>
                    <a:pt x="12597" y="11550"/>
                  </a:cubicBezTo>
                  <a:cubicBezTo>
                    <a:pt x="10740" y="10014"/>
                    <a:pt x="8954" y="8383"/>
                    <a:pt x="7085" y="6847"/>
                  </a:cubicBezTo>
                  <a:cubicBezTo>
                    <a:pt x="6192" y="6097"/>
                    <a:pt x="5382" y="5275"/>
                    <a:pt x="4525" y="4489"/>
                  </a:cubicBezTo>
                  <a:cubicBezTo>
                    <a:pt x="2965" y="3049"/>
                    <a:pt x="1453" y="156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25"/>
            <p:cNvSpPr/>
            <p:nvPr/>
          </p:nvSpPr>
          <p:spPr>
            <a:xfrm>
              <a:off x="1368600" y="2821300"/>
              <a:ext cx="298575" cy="528675"/>
            </a:xfrm>
            <a:custGeom>
              <a:rect b="b" l="l" r="r" t="t"/>
              <a:pathLst>
                <a:path extrusionOk="0" h="21147" w="11943">
                  <a:moveTo>
                    <a:pt x="477" y="1"/>
                  </a:moveTo>
                  <a:lnTo>
                    <a:pt x="477" y="1"/>
                  </a:lnTo>
                  <a:cubicBezTo>
                    <a:pt x="1" y="4597"/>
                    <a:pt x="1501" y="8454"/>
                    <a:pt x="3704" y="12121"/>
                  </a:cubicBezTo>
                  <a:cubicBezTo>
                    <a:pt x="5275" y="14836"/>
                    <a:pt x="7335" y="17277"/>
                    <a:pt x="9669" y="19360"/>
                  </a:cubicBezTo>
                  <a:cubicBezTo>
                    <a:pt x="10395" y="19991"/>
                    <a:pt x="11157" y="20587"/>
                    <a:pt x="11943" y="21146"/>
                  </a:cubicBezTo>
                  <a:cubicBezTo>
                    <a:pt x="11217" y="20444"/>
                    <a:pt x="10562" y="19634"/>
                    <a:pt x="10598" y="18777"/>
                  </a:cubicBezTo>
                  <a:lnTo>
                    <a:pt x="10598" y="18765"/>
                  </a:lnTo>
                  <a:cubicBezTo>
                    <a:pt x="7359" y="16015"/>
                    <a:pt x="4954" y="12717"/>
                    <a:pt x="2978" y="8550"/>
                  </a:cubicBezTo>
                  <a:cubicBezTo>
                    <a:pt x="1930" y="6204"/>
                    <a:pt x="751" y="3168"/>
                    <a:pt x="4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25"/>
            <p:cNvSpPr/>
            <p:nvPr/>
          </p:nvSpPr>
          <p:spPr>
            <a:xfrm>
              <a:off x="2842000" y="3071050"/>
              <a:ext cx="473600" cy="357200"/>
            </a:xfrm>
            <a:custGeom>
              <a:rect b="b" l="l" r="r" t="t"/>
              <a:pathLst>
                <a:path extrusionOk="0" h="14288" w="18944">
                  <a:moveTo>
                    <a:pt x="18944" y="0"/>
                  </a:moveTo>
                  <a:lnTo>
                    <a:pt x="18944" y="0"/>
                  </a:lnTo>
                  <a:cubicBezTo>
                    <a:pt x="17229" y="2167"/>
                    <a:pt x="15074" y="3965"/>
                    <a:pt x="12979" y="5751"/>
                  </a:cubicBezTo>
                  <a:cubicBezTo>
                    <a:pt x="11336" y="7061"/>
                    <a:pt x="9824" y="8239"/>
                    <a:pt x="7978" y="9489"/>
                  </a:cubicBezTo>
                  <a:cubicBezTo>
                    <a:pt x="6287" y="10597"/>
                    <a:pt x="4537" y="11573"/>
                    <a:pt x="2811" y="12621"/>
                  </a:cubicBezTo>
                  <a:cubicBezTo>
                    <a:pt x="1930" y="13157"/>
                    <a:pt x="1037" y="13669"/>
                    <a:pt x="144" y="14192"/>
                  </a:cubicBezTo>
                  <a:cubicBezTo>
                    <a:pt x="96" y="14228"/>
                    <a:pt x="37" y="14252"/>
                    <a:pt x="1" y="14288"/>
                  </a:cubicBezTo>
                  <a:cubicBezTo>
                    <a:pt x="811" y="13966"/>
                    <a:pt x="1620" y="13633"/>
                    <a:pt x="2418" y="13276"/>
                  </a:cubicBezTo>
                  <a:cubicBezTo>
                    <a:pt x="3882" y="12621"/>
                    <a:pt x="5323" y="11906"/>
                    <a:pt x="6704" y="11085"/>
                  </a:cubicBezTo>
                  <a:cubicBezTo>
                    <a:pt x="8240" y="10156"/>
                    <a:pt x="9681" y="9120"/>
                    <a:pt x="11109" y="8037"/>
                  </a:cubicBezTo>
                  <a:cubicBezTo>
                    <a:pt x="14098" y="5787"/>
                    <a:pt x="17027" y="3251"/>
                    <a:pt x="189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25"/>
            <p:cNvSpPr/>
            <p:nvPr/>
          </p:nvSpPr>
          <p:spPr>
            <a:xfrm>
              <a:off x="2214250" y="3453525"/>
              <a:ext cx="594750" cy="142050"/>
            </a:xfrm>
            <a:custGeom>
              <a:rect b="b" l="l" r="r" t="t"/>
              <a:pathLst>
                <a:path extrusionOk="0" h="5682" w="23790">
                  <a:moveTo>
                    <a:pt x="23789" y="1"/>
                  </a:moveTo>
                  <a:cubicBezTo>
                    <a:pt x="21372" y="1096"/>
                    <a:pt x="19015" y="2096"/>
                    <a:pt x="16407" y="2870"/>
                  </a:cubicBezTo>
                  <a:cubicBezTo>
                    <a:pt x="14169" y="3537"/>
                    <a:pt x="11907" y="4132"/>
                    <a:pt x="9585" y="4477"/>
                  </a:cubicBezTo>
                  <a:cubicBezTo>
                    <a:pt x="7827" y="4725"/>
                    <a:pt x="5355" y="4920"/>
                    <a:pt x="3229" y="4920"/>
                  </a:cubicBezTo>
                  <a:cubicBezTo>
                    <a:pt x="3108" y="4920"/>
                    <a:pt x="2988" y="4919"/>
                    <a:pt x="2870" y="4918"/>
                  </a:cubicBezTo>
                  <a:cubicBezTo>
                    <a:pt x="1918" y="4906"/>
                    <a:pt x="965" y="4835"/>
                    <a:pt x="13" y="4763"/>
                  </a:cubicBezTo>
                  <a:lnTo>
                    <a:pt x="13" y="4763"/>
                  </a:lnTo>
                  <a:cubicBezTo>
                    <a:pt x="96" y="5013"/>
                    <a:pt x="120" y="5263"/>
                    <a:pt x="1" y="5549"/>
                  </a:cubicBezTo>
                  <a:cubicBezTo>
                    <a:pt x="1055" y="5637"/>
                    <a:pt x="2112" y="5682"/>
                    <a:pt x="3169" y="5682"/>
                  </a:cubicBezTo>
                  <a:cubicBezTo>
                    <a:pt x="4261" y="5682"/>
                    <a:pt x="5353" y="5634"/>
                    <a:pt x="6442" y="5537"/>
                  </a:cubicBezTo>
                  <a:cubicBezTo>
                    <a:pt x="9061" y="5347"/>
                    <a:pt x="11645" y="4942"/>
                    <a:pt x="14181" y="4227"/>
                  </a:cubicBezTo>
                  <a:cubicBezTo>
                    <a:pt x="15693" y="3811"/>
                    <a:pt x="17217" y="3370"/>
                    <a:pt x="18658" y="2763"/>
                  </a:cubicBezTo>
                  <a:cubicBezTo>
                    <a:pt x="20456" y="2025"/>
                    <a:pt x="22158" y="1037"/>
                    <a:pt x="237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25"/>
            <p:cNvSpPr/>
            <p:nvPr/>
          </p:nvSpPr>
          <p:spPr>
            <a:xfrm>
              <a:off x="3053350" y="3123725"/>
              <a:ext cx="283400" cy="255425"/>
            </a:xfrm>
            <a:custGeom>
              <a:rect b="b" l="l" r="r" t="t"/>
              <a:pathLst>
                <a:path extrusionOk="0" h="10217" w="11336">
                  <a:moveTo>
                    <a:pt x="11335" y="1"/>
                  </a:moveTo>
                  <a:cubicBezTo>
                    <a:pt x="7918" y="3430"/>
                    <a:pt x="4310" y="6680"/>
                    <a:pt x="560" y="9764"/>
                  </a:cubicBezTo>
                  <a:cubicBezTo>
                    <a:pt x="369" y="9919"/>
                    <a:pt x="191" y="10061"/>
                    <a:pt x="0" y="10216"/>
                  </a:cubicBezTo>
                  <a:cubicBezTo>
                    <a:pt x="203" y="10073"/>
                    <a:pt x="429" y="9954"/>
                    <a:pt x="631" y="9823"/>
                  </a:cubicBezTo>
                  <a:cubicBezTo>
                    <a:pt x="2715" y="8573"/>
                    <a:pt x="4679" y="7132"/>
                    <a:pt x="6465" y="5489"/>
                  </a:cubicBezTo>
                  <a:cubicBezTo>
                    <a:pt x="8239" y="3811"/>
                    <a:pt x="9859" y="1953"/>
                    <a:pt x="11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25"/>
            <p:cNvSpPr/>
            <p:nvPr/>
          </p:nvSpPr>
          <p:spPr>
            <a:xfrm>
              <a:off x="2468750" y="3419300"/>
              <a:ext cx="540575" cy="246475"/>
            </a:xfrm>
            <a:custGeom>
              <a:rect b="b" l="l" r="r" t="t"/>
              <a:pathLst>
                <a:path extrusionOk="0" h="9859" w="21623">
                  <a:moveTo>
                    <a:pt x="21622" y="1"/>
                  </a:moveTo>
                  <a:lnTo>
                    <a:pt x="21622" y="1"/>
                  </a:lnTo>
                  <a:cubicBezTo>
                    <a:pt x="18300" y="1906"/>
                    <a:pt x="14943" y="3763"/>
                    <a:pt x="11430" y="5299"/>
                  </a:cubicBezTo>
                  <a:cubicBezTo>
                    <a:pt x="9895" y="5977"/>
                    <a:pt x="7894" y="6704"/>
                    <a:pt x="6085" y="7394"/>
                  </a:cubicBezTo>
                  <a:cubicBezTo>
                    <a:pt x="4477" y="8001"/>
                    <a:pt x="2906" y="8668"/>
                    <a:pt x="1310" y="9323"/>
                  </a:cubicBezTo>
                  <a:cubicBezTo>
                    <a:pt x="882" y="9502"/>
                    <a:pt x="429" y="9680"/>
                    <a:pt x="0" y="9859"/>
                  </a:cubicBezTo>
                  <a:cubicBezTo>
                    <a:pt x="370" y="9776"/>
                    <a:pt x="727" y="9668"/>
                    <a:pt x="1096" y="9561"/>
                  </a:cubicBezTo>
                  <a:cubicBezTo>
                    <a:pt x="5311" y="8430"/>
                    <a:pt x="9454" y="6942"/>
                    <a:pt x="13407" y="5084"/>
                  </a:cubicBezTo>
                  <a:cubicBezTo>
                    <a:pt x="14931" y="4358"/>
                    <a:pt x="16431" y="3584"/>
                    <a:pt x="17860" y="2691"/>
                  </a:cubicBezTo>
                  <a:cubicBezTo>
                    <a:pt x="19158" y="1858"/>
                    <a:pt x="20384" y="917"/>
                    <a:pt x="216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25"/>
            <p:cNvSpPr/>
            <p:nvPr/>
          </p:nvSpPr>
          <p:spPr>
            <a:xfrm>
              <a:off x="2196700" y="3665450"/>
              <a:ext cx="211050" cy="23550"/>
            </a:xfrm>
            <a:custGeom>
              <a:rect b="b" l="l" r="r" t="t"/>
              <a:pathLst>
                <a:path extrusionOk="0" h="942" w="8442">
                  <a:moveTo>
                    <a:pt x="274" y="1"/>
                  </a:moveTo>
                  <a:cubicBezTo>
                    <a:pt x="274" y="299"/>
                    <a:pt x="179" y="608"/>
                    <a:pt x="0" y="846"/>
                  </a:cubicBezTo>
                  <a:cubicBezTo>
                    <a:pt x="703" y="894"/>
                    <a:pt x="1417" y="930"/>
                    <a:pt x="2131" y="942"/>
                  </a:cubicBezTo>
                  <a:cubicBezTo>
                    <a:pt x="2184" y="942"/>
                    <a:pt x="2237" y="942"/>
                    <a:pt x="2290" y="942"/>
                  </a:cubicBezTo>
                  <a:cubicBezTo>
                    <a:pt x="4345" y="942"/>
                    <a:pt x="6410" y="718"/>
                    <a:pt x="8442" y="358"/>
                  </a:cubicBezTo>
                  <a:lnTo>
                    <a:pt x="8442" y="358"/>
                  </a:lnTo>
                  <a:cubicBezTo>
                    <a:pt x="8197" y="362"/>
                    <a:pt x="7949" y="363"/>
                    <a:pt x="7698" y="363"/>
                  </a:cubicBezTo>
                  <a:cubicBezTo>
                    <a:pt x="5341" y="363"/>
                    <a:pt x="2705" y="216"/>
                    <a:pt x="2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25"/>
            <p:cNvSpPr/>
            <p:nvPr/>
          </p:nvSpPr>
          <p:spPr>
            <a:xfrm>
              <a:off x="1835050" y="3617550"/>
              <a:ext cx="17575" cy="4775"/>
            </a:xfrm>
            <a:custGeom>
              <a:rect b="b" l="l" r="r" t="t"/>
              <a:pathLst>
                <a:path extrusionOk="0" h="191" w="703">
                  <a:moveTo>
                    <a:pt x="0" y="0"/>
                  </a:moveTo>
                  <a:cubicBezTo>
                    <a:pt x="226" y="71"/>
                    <a:pt x="429" y="131"/>
                    <a:pt x="655" y="191"/>
                  </a:cubicBezTo>
                  <a:lnTo>
                    <a:pt x="703" y="107"/>
                  </a:lnTo>
                  <a:cubicBezTo>
                    <a:pt x="464" y="71"/>
                    <a:pt x="238" y="2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25"/>
            <p:cNvSpPr/>
            <p:nvPr/>
          </p:nvSpPr>
          <p:spPr>
            <a:xfrm>
              <a:off x="2815525" y="3183850"/>
              <a:ext cx="597125" cy="421500"/>
            </a:xfrm>
            <a:custGeom>
              <a:rect b="b" l="l" r="r" t="t"/>
              <a:pathLst>
                <a:path extrusionOk="0" h="16860" w="23885">
                  <a:moveTo>
                    <a:pt x="23884" y="1"/>
                  </a:moveTo>
                  <a:cubicBezTo>
                    <a:pt x="22110" y="1537"/>
                    <a:pt x="20324" y="3025"/>
                    <a:pt x="18526" y="4513"/>
                  </a:cubicBezTo>
                  <a:cubicBezTo>
                    <a:pt x="16657" y="6109"/>
                    <a:pt x="15002" y="7466"/>
                    <a:pt x="13109" y="8823"/>
                  </a:cubicBezTo>
                  <a:cubicBezTo>
                    <a:pt x="9835" y="11264"/>
                    <a:pt x="6311" y="13288"/>
                    <a:pt x="2762" y="15276"/>
                  </a:cubicBezTo>
                  <a:cubicBezTo>
                    <a:pt x="1846" y="15812"/>
                    <a:pt x="941" y="16336"/>
                    <a:pt x="0" y="16860"/>
                  </a:cubicBezTo>
                  <a:cubicBezTo>
                    <a:pt x="881" y="16515"/>
                    <a:pt x="1739" y="16157"/>
                    <a:pt x="2620" y="15800"/>
                  </a:cubicBezTo>
                  <a:cubicBezTo>
                    <a:pt x="6191" y="14371"/>
                    <a:pt x="9704" y="12097"/>
                    <a:pt x="12919" y="9788"/>
                  </a:cubicBezTo>
                  <a:cubicBezTo>
                    <a:pt x="16919" y="6942"/>
                    <a:pt x="20658" y="3727"/>
                    <a:pt x="238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25"/>
            <p:cNvSpPr/>
            <p:nvPr/>
          </p:nvSpPr>
          <p:spPr>
            <a:xfrm>
              <a:off x="2169900" y="3650575"/>
              <a:ext cx="569450" cy="111425"/>
            </a:xfrm>
            <a:custGeom>
              <a:rect b="b" l="l" r="r" t="t"/>
              <a:pathLst>
                <a:path extrusionOk="0" h="4457" w="22778">
                  <a:moveTo>
                    <a:pt x="22777" y="1"/>
                  </a:moveTo>
                  <a:cubicBezTo>
                    <a:pt x="18908" y="1346"/>
                    <a:pt x="14383" y="2632"/>
                    <a:pt x="10669" y="3084"/>
                  </a:cubicBezTo>
                  <a:cubicBezTo>
                    <a:pt x="8264" y="3370"/>
                    <a:pt x="5835" y="3584"/>
                    <a:pt x="3430" y="3620"/>
                  </a:cubicBezTo>
                  <a:cubicBezTo>
                    <a:pt x="3248" y="3622"/>
                    <a:pt x="3066" y="3623"/>
                    <a:pt x="2884" y="3623"/>
                  </a:cubicBezTo>
                  <a:cubicBezTo>
                    <a:pt x="2007" y="3623"/>
                    <a:pt x="1133" y="3600"/>
                    <a:pt x="274" y="3561"/>
                  </a:cubicBezTo>
                  <a:lnTo>
                    <a:pt x="274" y="3561"/>
                  </a:lnTo>
                  <a:cubicBezTo>
                    <a:pt x="286" y="3858"/>
                    <a:pt x="191" y="4144"/>
                    <a:pt x="1" y="4406"/>
                  </a:cubicBezTo>
                  <a:cubicBezTo>
                    <a:pt x="155" y="4406"/>
                    <a:pt x="310" y="4418"/>
                    <a:pt x="465" y="4418"/>
                  </a:cubicBezTo>
                  <a:cubicBezTo>
                    <a:pt x="1112" y="4444"/>
                    <a:pt x="1759" y="4457"/>
                    <a:pt x="2405" y="4457"/>
                  </a:cubicBezTo>
                  <a:cubicBezTo>
                    <a:pt x="4401" y="4457"/>
                    <a:pt x="6395" y="4336"/>
                    <a:pt x="8383" y="4120"/>
                  </a:cubicBezTo>
                  <a:cubicBezTo>
                    <a:pt x="10871" y="3882"/>
                    <a:pt x="13347" y="3525"/>
                    <a:pt x="15764" y="2870"/>
                  </a:cubicBezTo>
                  <a:cubicBezTo>
                    <a:pt x="18193" y="2191"/>
                    <a:pt x="20539" y="1203"/>
                    <a:pt x="227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25"/>
            <p:cNvSpPr/>
            <p:nvPr/>
          </p:nvSpPr>
          <p:spPr>
            <a:xfrm>
              <a:off x="2863450" y="3223450"/>
              <a:ext cx="598600" cy="455425"/>
            </a:xfrm>
            <a:custGeom>
              <a:rect b="b" l="l" r="r" t="t"/>
              <a:pathLst>
                <a:path extrusionOk="0" h="18217" w="23944">
                  <a:moveTo>
                    <a:pt x="23944" y="0"/>
                  </a:moveTo>
                  <a:lnTo>
                    <a:pt x="23944" y="0"/>
                  </a:lnTo>
                  <a:cubicBezTo>
                    <a:pt x="22515" y="1441"/>
                    <a:pt x="21027" y="2810"/>
                    <a:pt x="19503" y="4155"/>
                  </a:cubicBezTo>
                  <a:cubicBezTo>
                    <a:pt x="17324" y="6132"/>
                    <a:pt x="14538" y="8501"/>
                    <a:pt x="12478" y="10073"/>
                  </a:cubicBezTo>
                  <a:cubicBezTo>
                    <a:pt x="10823" y="11323"/>
                    <a:pt x="9108" y="12514"/>
                    <a:pt x="7382" y="13669"/>
                  </a:cubicBezTo>
                  <a:cubicBezTo>
                    <a:pt x="5858" y="14645"/>
                    <a:pt x="4310" y="15574"/>
                    <a:pt x="2798" y="16538"/>
                  </a:cubicBezTo>
                  <a:cubicBezTo>
                    <a:pt x="1881" y="17121"/>
                    <a:pt x="941" y="17669"/>
                    <a:pt x="0" y="18217"/>
                  </a:cubicBezTo>
                  <a:cubicBezTo>
                    <a:pt x="774" y="17871"/>
                    <a:pt x="1548" y="17514"/>
                    <a:pt x="2322" y="17181"/>
                  </a:cubicBezTo>
                  <a:cubicBezTo>
                    <a:pt x="4179" y="16383"/>
                    <a:pt x="5989" y="15478"/>
                    <a:pt x="7680" y="14383"/>
                  </a:cubicBezTo>
                  <a:cubicBezTo>
                    <a:pt x="9870" y="12930"/>
                    <a:pt x="12002" y="11371"/>
                    <a:pt x="14038" y="9704"/>
                  </a:cubicBezTo>
                  <a:cubicBezTo>
                    <a:pt x="17633" y="6787"/>
                    <a:pt x="21134" y="3703"/>
                    <a:pt x="239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25"/>
            <p:cNvSpPr/>
            <p:nvPr/>
          </p:nvSpPr>
          <p:spPr>
            <a:xfrm>
              <a:off x="1788300" y="3717850"/>
              <a:ext cx="1003725" cy="114400"/>
            </a:xfrm>
            <a:custGeom>
              <a:rect b="b" l="l" r="r" t="t"/>
              <a:pathLst>
                <a:path extrusionOk="0" h="4576" w="40149">
                  <a:moveTo>
                    <a:pt x="40149" y="0"/>
                  </a:moveTo>
                  <a:lnTo>
                    <a:pt x="40149" y="0"/>
                  </a:lnTo>
                  <a:cubicBezTo>
                    <a:pt x="38291" y="703"/>
                    <a:pt x="36351" y="1179"/>
                    <a:pt x="34422" y="1655"/>
                  </a:cubicBezTo>
                  <a:cubicBezTo>
                    <a:pt x="32160" y="2215"/>
                    <a:pt x="29885" y="2787"/>
                    <a:pt x="27552" y="3132"/>
                  </a:cubicBezTo>
                  <a:cubicBezTo>
                    <a:pt x="25048" y="3490"/>
                    <a:pt x="22014" y="3685"/>
                    <a:pt x="19081" y="3685"/>
                  </a:cubicBezTo>
                  <a:cubicBezTo>
                    <a:pt x="18207" y="3685"/>
                    <a:pt x="17342" y="3667"/>
                    <a:pt x="16503" y="3632"/>
                  </a:cubicBezTo>
                  <a:cubicBezTo>
                    <a:pt x="12979" y="3441"/>
                    <a:pt x="10097" y="3001"/>
                    <a:pt x="6668" y="2275"/>
                  </a:cubicBezTo>
                  <a:cubicBezTo>
                    <a:pt x="4489" y="1846"/>
                    <a:pt x="2322" y="1417"/>
                    <a:pt x="167" y="929"/>
                  </a:cubicBezTo>
                  <a:lnTo>
                    <a:pt x="1" y="882"/>
                  </a:lnTo>
                  <a:lnTo>
                    <a:pt x="1" y="882"/>
                  </a:lnTo>
                  <a:cubicBezTo>
                    <a:pt x="96" y="929"/>
                    <a:pt x="203" y="989"/>
                    <a:pt x="310" y="1024"/>
                  </a:cubicBezTo>
                  <a:cubicBezTo>
                    <a:pt x="1882" y="1774"/>
                    <a:pt x="3537" y="2370"/>
                    <a:pt x="5216" y="2858"/>
                  </a:cubicBezTo>
                  <a:cubicBezTo>
                    <a:pt x="7954" y="3608"/>
                    <a:pt x="10788" y="4037"/>
                    <a:pt x="13610" y="4322"/>
                  </a:cubicBezTo>
                  <a:cubicBezTo>
                    <a:pt x="15273" y="4499"/>
                    <a:pt x="16949" y="4575"/>
                    <a:pt x="18625" y="4575"/>
                  </a:cubicBezTo>
                  <a:cubicBezTo>
                    <a:pt x="19768" y="4575"/>
                    <a:pt x="20912" y="4540"/>
                    <a:pt x="22051" y="4477"/>
                  </a:cubicBezTo>
                  <a:cubicBezTo>
                    <a:pt x="25313" y="4346"/>
                    <a:pt x="28540" y="3930"/>
                    <a:pt x="31707" y="3156"/>
                  </a:cubicBezTo>
                  <a:cubicBezTo>
                    <a:pt x="34624" y="2453"/>
                    <a:pt x="37529" y="1489"/>
                    <a:pt x="401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25"/>
            <p:cNvSpPr/>
            <p:nvPr/>
          </p:nvSpPr>
          <p:spPr>
            <a:xfrm>
              <a:off x="1737700" y="3790775"/>
              <a:ext cx="543250" cy="117600"/>
            </a:xfrm>
            <a:custGeom>
              <a:rect b="b" l="l" r="r" t="t"/>
              <a:pathLst>
                <a:path extrusionOk="0" h="4704" w="21730">
                  <a:moveTo>
                    <a:pt x="1" y="0"/>
                  </a:moveTo>
                  <a:lnTo>
                    <a:pt x="1" y="0"/>
                  </a:lnTo>
                  <a:cubicBezTo>
                    <a:pt x="2942" y="1584"/>
                    <a:pt x="6132" y="2537"/>
                    <a:pt x="9371" y="3239"/>
                  </a:cubicBezTo>
                  <a:cubicBezTo>
                    <a:pt x="13074" y="4084"/>
                    <a:pt x="16860" y="4572"/>
                    <a:pt x="20670" y="4692"/>
                  </a:cubicBezTo>
                  <a:cubicBezTo>
                    <a:pt x="21027" y="4703"/>
                    <a:pt x="21384" y="4703"/>
                    <a:pt x="21730" y="4703"/>
                  </a:cubicBezTo>
                  <a:cubicBezTo>
                    <a:pt x="21241" y="4644"/>
                    <a:pt x="20789" y="4572"/>
                    <a:pt x="20313" y="4501"/>
                  </a:cubicBezTo>
                  <a:cubicBezTo>
                    <a:pt x="17372" y="3989"/>
                    <a:pt x="14443" y="3560"/>
                    <a:pt x="11514" y="3037"/>
                  </a:cubicBezTo>
                  <a:cubicBezTo>
                    <a:pt x="7633" y="2239"/>
                    <a:pt x="3751" y="131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25"/>
            <p:cNvSpPr/>
            <p:nvPr/>
          </p:nvSpPr>
          <p:spPr>
            <a:xfrm>
              <a:off x="2358625" y="3515750"/>
              <a:ext cx="916500" cy="396925"/>
            </a:xfrm>
            <a:custGeom>
              <a:rect b="b" l="l" r="r" t="t"/>
              <a:pathLst>
                <a:path extrusionOk="0" h="15877" w="36660">
                  <a:moveTo>
                    <a:pt x="36659" y="0"/>
                  </a:moveTo>
                  <a:cubicBezTo>
                    <a:pt x="36564" y="48"/>
                    <a:pt x="36505" y="95"/>
                    <a:pt x="36445" y="143"/>
                  </a:cubicBezTo>
                  <a:cubicBezTo>
                    <a:pt x="34874" y="1203"/>
                    <a:pt x="33290" y="2131"/>
                    <a:pt x="31695" y="3239"/>
                  </a:cubicBezTo>
                  <a:cubicBezTo>
                    <a:pt x="25325" y="7572"/>
                    <a:pt x="18633" y="10918"/>
                    <a:pt x="11454" y="13204"/>
                  </a:cubicBezTo>
                  <a:cubicBezTo>
                    <a:pt x="9763" y="13764"/>
                    <a:pt x="8049" y="14216"/>
                    <a:pt x="6322" y="14669"/>
                  </a:cubicBezTo>
                  <a:cubicBezTo>
                    <a:pt x="4227" y="15204"/>
                    <a:pt x="2108" y="15645"/>
                    <a:pt x="0" y="15835"/>
                  </a:cubicBezTo>
                  <a:cubicBezTo>
                    <a:pt x="431" y="15863"/>
                    <a:pt x="861" y="15877"/>
                    <a:pt x="1290" y="15877"/>
                  </a:cubicBezTo>
                  <a:cubicBezTo>
                    <a:pt x="5068" y="15877"/>
                    <a:pt x="8765" y="14845"/>
                    <a:pt x="12347" y="13668"/>
                  </a:cubicBezTo>
                  <a:cubicBezTo>
                    <a:pt x="16609" y="12252"/>
                    <a:pt x="20741" y="10466"/>
                    <a:pt x="24718" y="8358"/>
                  </a:cubicBezTo>
                  <a:cubicBezTo>
                    <a:pt x="27492" y="6846"/>
                    <a:pt x="30230" y="5239"/>
                    <a:pt x="32742" y="3358"/>
                  </a:cubicBezTo>
                  <a:cubicBezTo>
                    <a:pt x="34112" y="2322"/>
                    <a:pt x="35374" y="1155"/>
                    <a:pt x="366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25"/>
            <p:cNvSpPr/>
            <p:nvPr/>
          </p:nvSpPr>
          <p:spPr>
            <a:xfrm>
              <a:off x="3328975" y="3347875"/>
              <a:ext cx="137550" cy="127400"/>
            </a:xfrm>
            <a:custGeom>
              <a:rect b="b" l="l" r="r" t="t"/>
              <a:pathLst>
                <a:path extrusionOk="0" h="5096" w="5502">
                  <a:moveTo>
                    <a:pt x="5501" y="0"/>
                  </a:moveTo>
                  <a:lnTo>
                    <a:pt x="5501" y="0"/>
                  </a:lnTo>
                  <a:cubicBezTo>
                    <a:pt x="3703" y="1441"/>
                    <a:pt x="1739" y="3358"/>
                    <a:pt x="1" y="5096"/>
                  </a:cubicBezTo>
                  <a:cubicBezTo>
                    <a:pt x="2132" y="3762"/>
                    <a:pt x="4013" y="2036"/>
                    <a:pt x="55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25"/>
            <p:cNvSpPr/>
            <p:nvPr/>
          </p:nvSpPr>
          <p:spPr>
            <a:xfrm>
              <a:off x="3097100" y="3319875"/>
              <a:ext cx="468525" cy="423000"/>
            </a:xfrm>
            <a:custGeom>
              <a:rect b="b" l="l" r="r" t="t"/>
              <a:pathLst>
                <a:path extrusionOk="0" h="16920" w="18741">
                  <a:moveTo>
                    <a:pt x="18741" y="1"/>
                  </a:moveTo>
                  <a:cubicBezTo>
                    <a:pt x="17157" y="2037"/>
                    <a:pt x="15300" y="3823"/>
                    <a:pt x="13490" y="5621"/>
                  </a:cubicBezTo>
                  <a:cubicBezTo>
                    <a:pt x="10014" y="9157"/>
                    <a:pt x="5989" y="12431"/>
                    <a:pt x="2203" y="15360"/>
                  </a:cubicBezTo>
                  <a:cubicBezTo>
                    <a:pt x="1489" y="15908"/>
                    <a:pt x="751" y="16420"/>
                    <a:pt x="1" y="16920"/>
                  </a:cubicBezTo>
                  <a:cubicBezTo>
                    <a:pt x="667" y="16562"/>
                    <a:pt x="1346" y="16193"/>
                    <a:pt x="2013" y="15824"/>
                  </a:cubicBezTo>
                  <a:cubicBezTo>
                    <a:pt x="5346" y="13955"/>
                    <a:pt x="8263" y="11431"/>
                    <a:pt x="11061" y="8835"/>
                  </a:cubicBezTo>
                  <a:cubicBezTo>
                    <a:pt x="13907" y="6180"/>
                    <a:pt x="16717" y="3382"/>
                    <a:pt x="187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25"/>
            <p:cNvSpPr/>
            <p:nvPr/>
          </p:nvSpPr>
          <p:spPr>
            <a:xfrm>
              <a:off x="2239250" y="3776775"/>
              <a:ext cx="824550" cy="236975"/>
            </a:xfrm>
            <a:custGeom>
              <a:rect b="b" l="l" r="r" t="t"/>
              <a:pathLst>
                <a:path extrusionOk="0" h="9479" w="32982">
                  <a:moveTo>
                    <a:pt x="32981" y="1"/>
                  </a:moveTo>
                  <a:lnTo>
                    <a:pt x="32981" y="1"/>
                  </a:lnTo>
                  <a:cubicBezTo>
                    <a:pt x="30909" y="977"/>
                    <a:pt x="28778" y="1894"/>
                    <a:pt x="26671" y="2823"/>
                  </a:cubicBezTo>
                  <a:cubicBezTo>
                    <a:pt x="23516" y="4216"/>
                    <a:pt x="20325" y="5525"/>
                    <a:pt x="16848" y="6561"/>
                  </a:cubicBezTo>
                  <a:cubicBezTo>
                    <a:pt x="14467" y="7276"/>
                    <a:pt x="12038" y="7811"/>
                    <a:pt x="9585" y="8216"/>
                  </a:cubicBezTo>
                  <a:cubicBezTo>
                    <a:pt x="7871" y="8466"/>
                    <a:pt x="5835" y="8681"/>
                    <a:pt x="3835" y="8931"/>
                  </a:cubicBezTo>
                  <a:cubicBezTo>
                    <a:pt x="2739" y="9050"/>
                    <a:pt x="1799" y="9192"/>
                    <a:pt x="715" y="9312"/>
                  </a:cubicBezTo>
                  <a:cubicBezTo>
                    <a:pt x="477" y="9347"/>
                    <a:pt x="239" y="9359"/>
                    <a:pt x="1" y="9395"/>
                  </a:cubicBezTo>
                  <a:cubicBezTo>
                    <a:pt x="1048" y="9419"/>
                    <a:pt x="2096" y="9478"/>
                    <a:pt x="3156" y="9478"/>
                  </a:cubicBezTo>
                  <a:cubicBezTo>
                    <a:pt x="3178" y="9478"/>
                    <a:pt x="3200" y="9478"/>
                    <a:pt x="3222" y="9478"/>
                  </a:cubicBezTo>
                  <a:cubicBezTo>
                    <a:pt x="10010" y="9478"/>
                    <a:pt x="16702" y="7660"/>
                    <a:pt x="22956" y="5121"/>
                  </a:cubicBezTo>
                  <a:cubicBezTo>
                    <a:pt x="26445" y="3716"/>
                    <a:pt x="29862" y="2108"/>
                    <a:pt x="329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25"/>
            <p:cNvSpPr/>
            <p:nvPr/>
          </p:nvSpPr>
          <p:spPr>
            <a:xfrm>
              <a:off x="1774025" y="3907750"/>
              <a:ext cx="394700" cy="95425"/>
            </a:xfrm>
            <a:custGeom>
              <a:rect b="b" l="l" r="r" t="t"/>
              <a:pathLst>
                <a:path extrusionOk="0" h="3817" w="15788">
                  <a:moveTo>
                    <a:pt x="0" y="1"/>
                  </a:moveTo>
                  <a:lnTo>
                    <a:pt x="0" y="1"/>
                  </a:lnTo>
                  <a:cubicBezTo>
                    <a:pt x="238" y="120"/>
                    <a:pt x="477" y="227"/>
                    <a:pt x="727" y="346"/>
                  </a:cubicBezTo>
                  <a:cubicBezTo>
                    <a:pt x="3632" y="1632"/>
                    <a:pt x="6668" y="2584"/>
                    <a:pt x="9775" y="3203"/>
                  </a:cubicBezTo>
                  <a:cubicBezTo>
                    <a:pt x="11426" y="3510"/>
                    <a:pt x="13084" y="3816"/>
                    <a:pt x="14758" y="3816"/>
                  </a:cubicBezTo>
                  <a:cubicBezTo>
                    <a:pt x="15100" y="3816"/>
                    <a:pt x="15444" y="3803"/>
                    <a:pt x="15788" y="3775"/>
                  </a:cubicBezTo>
                  <a:cubicBezTo>
                    <a:pt x="13692" y="3656"/>
                    <a:pt x="11645" y="2977"/>
                    <a:pt x="9561" y="2453"/>
                  </a:cubicBezTo>
                  <a:cubicBezTo>
                    <a:pt x="6703" y="1691"/>
                    <a:pt x="3810" y="1025"/>
                    <a:pt x="953" y="263"/>
                  </a:cubicBezTo>
                  <a:cubicBezTo>
                    <a:pt x="643" y="179"/>
                    <a:pt x="310" y="8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25"/>
            <p:cNvSpPr/>
            <p:nvPr/>
          </p:nvSpPr>
          <p:spPr>
            <a:xfrm>
              <a:off x="3119125" y="3396075"/>
              <a:ext cx="502175" cy="434600"/>
            </a:xfrm>
            <a:custGeom>
              <a:rect b="b" l="l" r="r" t="t"/>
              <a:pathLst>
                <a:path extrusionOk="0" h="17384" w="20087">
                  <a:moveTo>
                    <a:pt x="20086" y="1"/>
                  </a:moveTo>
                  <a:lnTo>
                    <a:pt x="20086" y="1"/>
                  </a:lnTo>
                  <a:cubicBezTo>
                    <a:pt x="17074" y="3144"/>
                    <a:pt x="14074" y="6311"/>
                    <a:pt x="10800" y="9169"/>
                  </a:cubicBezTo>
                  <a:cubicBezTo>
                    <a:pt x="8085" y="11514"/>
                    <a:pt x="5299" y="13395"/>
                    <a:pt x="2334" y="15646"/>
                  </a:cubicBezTo>
                  <a:cubicBezTo>
                    <a:pt x="1560" y="16229"/>
                    <a:pt x="786" y="16836"/>
                    <a:pt x="1" y="17384"/>
                  </a:cubicBezTo>
                  <a:cubicBezTo>
                    <a:pt x="739" y="16967"/>
                    <a:pt x="1489" y="16562"/>
                    <a:pt x="2227" y="16134"/>
                  </a:cubicBezTo>
                  <a:cubicBezTo>
                    <a:pt x="5954" y="13979"/>
                    <a:pt x="9407" y="11371"/>
                    <a:pt x="12574" y="8466"/>
                  </a:cubicBezTo>
                  <a:cubicBezTo>
                    <a:pt x="13931" y="7192"/>
                    <a:pt x="15253" y="5894"/>
                    <a:pt x="16503" y="4513"/>
                  </a:cubicBezTo>
                  <a:cubicBezTo>
                    <a:pt x="17789" y="3085"/>
                    <a:pt x="18955" y="1549"/>
                    <a:pt x="200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25"/>
            <p:cNvSpPr/>
            <p:nvPr/>
          </p:nvSpPr>
          <p:spPr>
            <a:xfrm>
              <a:off x="2456550" y="3884250"/>
              <a:ext cx="570025" cy="190225"/>
            </a:xfrm>
            <a:custGeom>
              <a:rect b="b" l="l" r="r" t="t"/>
              <a:pathLst>
                <a:path extrusionOk="0" h="7609" w="22801">
                  <a:moveTo>
                    <a:pt x="22801" y="0"/>
                  </a:moveTo>
                  <a:lnTo>
                    <a:pt x="22801" y="0"/>
                  </a:lnTo>
                  <a:cubicBezTo>
                    <a:pt x="20920" y="953"/>
                    <a:pt x="18693" y="1893"/>
                    <a:pt x="17205" y="2512"/>
                  </a:cubicBezTo>
                  <a:cubicBezTo>
                    <a:pt x="15324" y="3286"/>
                    <a:pt x="13431" y="4060"/>
                    <a:pt x="11502" y="4679"/>
                  </a:cubicBezTo>
                  <a:cubicBezTo>
                    <a:pt x="8716" y="5584"/>
                    <a:pt x="5846" y="6191"/>
                    <a:pt x="3013" y="6894"/>
                  </a:cubicBezTo>
                  <a:cubicBezTo>
                    <a:pt x="2048" y="7120"/>
                    <a:pt x="1084" y="7382"/>
                    <a:pt x="119" y="7572"/>
                  </a:cubicBezTo>
                  <a:cubicBezTo>
                    <a:pt x="72" y="7596"/>
                    <a:pt x="24" y="7596"/>
                    <a:pt x="0" y="7608"/>
                  </a:cubicBezTo>
                  <a:cubicBezTo>
                    <a:pt x="750" y="7560"/>
                    <a:pt x="1512" y="7513"/>
                    <a:pt x="2274" y="7453"/>
                  </a:cubicBezTo>
                  <a:cubicBezTo>
                    <a:pt x="5965" y="7144"/>
                    <a:pt x="9561" y="6227"/>
                    <a:pt x="13038" y="4941"/>
                  </a:cubicBezTo>
                  <a:cubicBezTo>
                    <a:pt x="16455" y="3691"/>
                    <a:pt x="19800" y="2119"/>
                    <a:pt x="22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25"/>
            <p:cNvSpPr/>
            <p:nvPr/>
          </p:nvSpPr>
          <p:spPr>
            <a:xfrm>
              <a:off x="2740200" y="3754175"/>
              <a:ext cx="638200" cy="324750"/>
            </a:xfrm>
            <a:custGeom>
              <a:rect b="b" l="l" r="r" t="t"/>
              <a:pathLst>
                <a:path extrusionOk="0" h="12990" w="25528">
                  <a:moveTo>
                    <a:pt x="25528" y="0"/>
                  </a:moveTo>
                  <a:lnTo>
                    <a:pt x="25528" y="0"/>
                  </a:lnTo>
                  <a:cubicBezTo>
                    <a:pt x="24790" y="500"/>
                    <a:pt x="24028" y="976"/>
                    <a:pt x="23254" y="1441"/>
                  </a:cubicBezTo>
                  <a:cubicBezTo>
                    <a:pt x="19575" y="3703"/>
                    <a:pt x="15896" y="6013"/>
                    <a:pt x="11967" y="7834"/>
                  </a:cubicBezTo>
                  <a:cubicBezTo>
                    <a:pt x="9919" y="8823"/>
                    <a:pt x="8181" y="9501"/>
                    <a:pt x="6061" y="10358"/>
                  </a:cubicBezTo>
                  <a:cubicBezTo>
                    <a:pt x="4025" y="11192"/>
                    <a:pt x="2001" y="12061"/>
                    <a:pt x="1" y="12990"/>
                  </a:cubicBezTo>
                  <a:cubicBezTo>
                    <a:pt x="5085" y="11406"/>
                    <a:pt x="10097" y="9596"/>
                    <a:pt x="14800" y="7108"/>
                  </a:cubicBezTo>
                  <a:cubicBezTo>
                    <a:pt x="17908" y="5477"/>
                    <a:pt x="20956" y="3691"/>
                    <a:pt x="23694" y="1488"/>
                  </a:cubicBezTo>
                  <a:cubicBezTo>
                    <a:pt x="24314" y="988"/>
                    <a:pt x="24933" y="500"/>
                    <a:pt x="255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25"/>
            <p:cNvSpPr/>
            <p:nvPr/>
          </p:nvSpPr>
          <p:spPr>
            <a:xfrm>
              <a:off x="3452200" y="3529725"/>
              <a:ext cx="169100" cy="168800"/>
            </a:xfrm>
            <a:custGeom>
              <a:rect b="b" l="l" r="r" t="t"/>
              <a:pathLst>
                <a:path extrusionOk="0" h="6752" w="6764">
                  <a:moveTo>
                    <a:pt x="6763" y="1"/>
                  </a:moveTo>
                  <a:cubicBezTo>
                    <a:pt x="6585" y="179"/>
                    <a:pt x="6406" y="322"/>
                    <a:pt x="6228" y="477"/>
                  </a:cubicBezTo>
                  <a:cubicBezTo>
                    <a:pt x="5430" y="1156"/>
                    <a:pt x="4656" y="1858"/>
                    <a:pt x="3894" y="2584"/>
                  </a:cubicBezTo>
                  <a:cubicBezTo>
                    <a:pt x="2513" y="3894"/>
                    <a:pt x="1275" y="5347"/>
                    <a:pt x="1" y="6752"/>
                  </a:cubicBezTo>
                  <a:cubicBezTo>
                    <a:pt x="1370" y="5787"/>
                    <a:pt x="2584" y="4835"/>
                    <a:pt x="3823" y="3644"/>
                  </a:cubicBezTo>
                  <a:cubicBezTo>
                    <a:pt x="4906" y="2572"/>
                    <a:pt x="5835" y="1358"/>
                    <a:pt x="6692" y="108"/>
                  </a:cubicBezTo>
                  <a:cubicBezTo>
                    <a:pt x="6728" y="72"/>
                    <a:pt x="6740" y="25"/>
                    <a:pt x="67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25"/>
            <p:cNvSpPr/>
            <p:nvPr/>
          </p:nvSpPr>
          <p:spPr>
            <a:xfrm>
              <a:off x="3312300" y="3536875"/>
              <a:ext cx="382525" cy="335775"/>
            </a:xfrm>
            <a:custGeom>
              <a:rect b="b" l="l" r="r" t="t"/>
              <a:pathLst>
                <a:path extrusionOk="0" h="13431" w="15301">
                  <a:moveTo>
                    <a:pt x="15300" y="0"/>
                  </a:moveTo>
                  <a:lnTo>
                    <a:pt x="15300" y="0"/>
                  </a:lnTo>
                  <a:cubicBezTo>
                    <a:pt x="13133" y="2536"/>
                    <a:pt x="10657" y="4787"/>
                    <a:pt x="8157" y="6978"/>
                  </a:cubicBezTo>
                  <a:cubicBezTo>
                    <a:pt x="5871" y="8894"/>
                    <a:pt x="3477" y="10668"/>
                    <a:pt x="1156" y="12526"/>
                  </a:cubicBezTo>
                  <a:cubicBezTo>
                    <a:pt x="775" y="12835"/>
                    <a:pt x="382" y="13133"/>
                    <a:pt x="1" y="13431"/>
                  </a:cubicBezTo>
                  <a:lnTo>
                    <a:pt x="929" y="12895"/>
                  </a:lnTo>
                  <a:cubicBezTo>
                    <a:pt x="3751" y="11335"/>
                    <a:pt x="6383" y="9454"/>
                    <a:pt x="8811" y="7347"/>
                  </a:cubicBezTo>
                  <a:cubicBezTo>
                    <a:pt x="11288" y="5215"/>
                    <a:pt x="13550" y="2798"/>
                    <a:pt x="153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25"/>
            <p:cNvSpPr/>
            <p:nvPr/>
          </p:nvSpPr>
          <p:spPr>
            <a:xfrm>
              <a:off x="2862250" y="3921750"/>
              <a:ext cx="383700" cy="179800"/>
            </a:xfrm>
            <a:custGeom>
              <a:rect b="b" l="l" r="r" t="t"/>
              <a:pathLst>
                <a:path extrusionOk="0" h="7192" w="15348">
                  <a:moveTo>
                    <a:pt x="15348" y="0"/>
                  </a:moveTo>
                  <a:cubicBezTo>
                    <a:pt x="12800" y="1334"/>
                    <a:pt x="10240" y="2560"/>
                    <a:pt x="7680" y="3834"/>
                  </a:cubicBezTo>
                  <a:cubicBezTo>
                    <a:pt x="5394" y="4882"/>
                    <a:pt x="3037" y="5918"/>
                    <a:pt x="739" y="6894"/>
                  </a:cubicBezTo>
                  <a:cubicBezTo>
                    <a:pt x="548" y="6965"/>
                    <a:pt x="227" y="7108"/>
                    <a:pt x="1" y="7192"/>
                  </a:cubicBezTo>
                  <a:lnTo>
                    <a:pt x="584" y="7061"/>
                  </a:lnTo>
                  <a:cubicBezTo>
                    <a:pt x="3156" y="6465"/>
                    <a:pt x="5692" y="5620"/>
                    <a:pt x="8085" y="4489"/>
                  </a:cubicBezTo>
                  <a:cubicBezTo>
                    <a:pt x="10645" y="3239"/>
                    <a:pt x="13074" y="1715"/>
                    <a:pt x="153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25"/>
            <p:cNvSpPr/>
            <p:nvPr/>
          </p:nvSpPr>
          <p:spPr>
            <a:xfrm>
              <a:off x="3016150" y="3615750"/>
              <a:ext cx="681050" cy="479250"/>
            </a:xfrm>
            <a:custGeom>
              <a:rect b="b" l="l" r="r" t="t"/>
              <a:pathLst>
                <a:path extrusionOk="0" h="19170" w="27242">
                  <a:moveTo>
                    <a:pt x="27242" y="1"/>
                  </a:moveTo>
                  <a:cubicBezTo>
                    <a:pt x="26110" y="1072"/>
                    <a:pt x="24979" y="2144"/>
                    <a:pt x="23872" y="3227"/>
                  </a:cubicBezTo>
                  <a:cubicBezTo>
                    <a:pt x="20074" y="6978"/>
                    <a:pt x="16264" y="10216"/>
                    <a:pt x="11823" y="13050"/>
                  </a:cubicBezTo>
                  <a:cubicBezTo>
                    <a:pt x="8049" y="15395"/>
                    <a:pt x="3989" y="17229"/>
                    <a:pt x="0" y="19170"/>
                  </a:cubicBezTo>
                  <a:cubicBezTo>
                    <a:pt x="6287" y="17288"/>
                    <a:pt x="12085" y="13990"/>
                    <a:pt x="17240" y="9966"/>
                  </a:cubicBezTo>
                  <a:cubicBezTo>
                    <a:pt x="19717" y="8061"/>
                    <a:pt x="22801" y="5561"/>
                    <a:pt x="24967" y="2894"/>
                  </a:cubicBezTo>
                  <a:cubicBezTo>
                    <a:pt x="25777" y="1965"/>
                    <a:pt x="26515" y="989"/>
                    <a:pt x="272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25"/>
            <p:cNvSpPr/>
            <p:nvPr/>
          </p:nvSpPr>
          <p:spPr>
            <a:xfrm>
              <a:off x="3116150" y="3957450"/>
              <a:ext cx="284000" cy="149450"/>
            </a:xfrm>
            <a:custGeom>
              <a:rect b="b" l="l" r="r" t="t"/>
              <a:pathLst>
                <a:path extrusionOk="0" h="5978" w="11360">
                  <a:moveTo>
                    <a:pt x="11359" y="1"/>
                  </a:moveTo>
                  <a:lnTo>
                    <a:pt x="11359" y="1"/>
                  </a:lnTo>
                  <a:cubicBezTo>
                    <a:pt x="11181" y="108"/>
                    <a:pt x="11002" y="215"/>
                    <a:pt x="10800" y="322"/>
                  </a:cubicBezTo>
                  <a:cubicBezTo>
                    <a:pt x="7204" y="2204"/>
                    <a:pt x="3584" y="4073"/>
                    <a:pt x="1" y="5978"/>
                  </a:cubicBezTo>
                  <a:cubicBezTo>
                    <a:pt x="2156" y="5264"/>
                    <a:pt x="4275" y="4430"/>
                    <a:pt x="6275" y="3370"/>
                  </a:cubicBezTo>
                  <a:cubicBezTo>
                    <a:pt x="7882" y="2525"/>
                    <a:pt x="9395" y="1477"/>
                    <a:pt x="10847" y="394"/>
                  </a:cubicBezTo>
                  <a:cubicBezTo>
                    <a:pt x="11014" y="263"/>
                    <a:pt x="11192" y="144"/>
                    <a:pt x="113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25"/>
            <p:cNvSpPr/>
            <p:nvPr/>
          </p:nvSpPr>
          <p:spPr>
            <a:xfrm>
              <a:off x="3468575" y="3633600"/>
              <a:ext cx="286675" cy="273275"/>
            </a:xfrm>
            <a:custGeom>
              <a:rect b="b" l="l" r="r" t="t"/>
              <a:pathLst>
                <a:path extrusionOk="0" h="10931" w="11467">
                  <a:moveTo>
                    <a:pt x="11466" y="1"/>
                  </a:moveTo>
                  <a:lnTo>
                    <a:pt x="11466" y="1"/>
                  </a:lnTo>
                  <a:cubicBezTo>
                    <a:pt x="11228" y="239"/>
                    <a:pt x="11014" y="453"/>
                    <a:pt x="10776" y="680"/>
                  </a:cubicBezTo>
                  <a:cubicBezTo>
                    <a:pt x="8752" y="2585"/>
                    <a:pt x="6751" y="4537"/>
                    <a:pt x="4739" y="6466"/>
                  </a:cubicBezTo>
                  <a:cubicBezTo>
                    <a:pt x="3180" y="7990"/>
                    <a:pt x="1667" y="9550"/>
                    <a:pt x="1" y="10931"/>
                  </a:cubicBezTo>
                  <a:cubicBezTo>
                    <a:pt x="2263" y="9657"/>
                    <a:pt x="4299" y="8014"/>
                    <a:pt x="6216" y="6264"/>
                  </a:cubicBezTo>
                  <a:cubicBezTo>
                    <a:pt x="8037" y="4561"/>
                    <a:pt x="9597" y="2632"/>
                    <a:pt x="11038" y="608"/>
                  </a:cubicBezTo>
                  <a:cubicBezTo>
                    <a:pt x="11192" y="394"/>
                    <a:pt x="11335" y="203"/>
                    <a:pt x="114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25"/>
            <p:cNvSpPr/>
            <p:nvPr/>
          </p:nvSpPr>
          <p:spPr>
            <a:xfrm>
              <a:off x="3585550" y="3649975"/>
              <a:ext cx="216425" cy="236975"/>
            </a:xfrm>
            <a:custGeom>
              <a:rect b="b" l="l" r="r" t="t"/>
              <a:pathLst>
                <a:path extrusionOk="0" h="9479" w="8657">
                  <a:moveTo>
                    <a:pt x="8657" y="1"/>
                  </a:moveTo>
                  <a:lnTo>
                    <a:pt x="8657" y="1"/>
                  </a:lnTo>
                  <a:cubicBezTo>
                    <a:pt x="7835" y="1370"/>
                    <a:pt x="6656" y="2465"/>
                    <a:pt x="5537" y="3644"/>
                  </a:cubicBezTo>
                  <a:cubicBezTo>
                    <a:pt x="3894" y="5335"/>
                    <a:pt x="2287" y="7061"/>
                    <a:pt x="644" y="8788"/>
                  </a:cubicBezTo>
                  <a:cubicBezTo>
                    <a:pt x="441" y="9014"/>
                    <a:pt x="215" y="9252"/>
                    <a:pt x="1" y="9478"/>
                  </a:cubicBezTo>
                  <a:cubicBezTo>
                    <a:pt x="167" y="9347"/>
                    <a:pt x="334" y="9228"/>
                    <a:pt x="501" y="9085"/>
                  </a:cubicBezTo>
                  <a:cubicBezTo>
                    <a:pt x="2596" y="7442"/>
                    <a:pt x="4608" y="5632"/>
                    <a:pt x="6335" y="3585"/>
                  </a:cubicBezTo>
                  <a:cubicBezTo>
                    <a:pt x="7240" y="2477"/>
                    <a:pt x="8156" y="1334"/>
                    <a:pt x="86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25"/>
            <p:cNvSpPr/>
            <p:nvPr/>
          </p:nvSpPr>
          <p:spPr>
            <a:xfrm>
              <a:off x="3303150" y="3943475"/>
              <a:ext cx="215450" cy="137775"/>
            </a:xfrm>
            <a:custGeom>
              <a:rect b="b" l="l" r="r" t="t"/>
              <a:pathLst>
                <a:path extrusionOk="0" h="5511" w="8618">
                  <a:moveTo>
                    <a:pt x="8618" y="0"/>
                  </a:moveTo>
                  <a:lnTo>
                    <a:pt x="8618" y="0"/>
                  </a:lnTo>
                  <a:cubicBezTo>
                    <a:pt x="5820" y="1798"/>
                    <a:pt x="2998" y="3560"/>
                    <a:pt x="200" y="5382"/>
                  </a:cubicBezTo>
                  <a:cubicBezTo>
                    <a:pt x="42" y="5478"/>
                    <a:pt x="0" y="5511"/>
                    <a:pt x="20" y="5511"/>
                  </a:cubicBezTo>
                  <a:cubicBezTo>
                    <a:pt x="58" y="5511"/>
                    <a:pt x="310" y="5397"/>
                    <a:pt x="426" y="5358"/>
                  </a:cubicBezTo>
                  <a:cubicBezTo>
                    <a:pt x="1748" y="4799"/>
                    <a:pt x="3058" y="4203"/>
                    <a:pt x="4272" y="3453"/>
                  </a:cubicBezTo>
                  <a:cubicBezTo>
                    <a:pt x="5844" y="2453"/>
                    <a:pt x="7272" y="1262"/>
                    <a:pt x="86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25"/>
            <p:cNvSpPr/>
            <p:nvPr/>
          </p:nvSpPr>
          <p:spPr>
            <a:xfrm>
              <a:off x="3443575" y="3801200"/>
              <a:ext cx="313150" cy="247675"/>
            </a:xfrm>
            <a:custGeom>
              <a:rect b="b" l="l" r="r" t="t"/>
              <a:pathLst>
                <a:path extrusionOk="0" h="9907" w="12526">
                  <a:moveTo>
                    <a:pt x="12526" y="0"/>
                  </a:moveTo>
                  <a:lnTo>
                    <a:pt x="12526" y="0"/>
                  </a:lnTo>
                  <a:cubicBezTo>
                    <a:pt x="12335" y="167"/>
                    <a:pt x="12133" y="334"/>
                    <a:pt x="11919" y="512"/>
                  </a:cubicBezTo>
                  <a:cubicBezTo>
                    <a:pt x="7978" y="3810"/>
                    <a:pt x="4060" y="6930"/>
                    <a:pt x="0" y="9906"/>
                  </a:cubicBezTo>
                  <a:cubicBezTo>
                    <a:pt x="2608" y="8513"/>
                    <a:pt x="5084" y="6930"/>
                    <a:pt x="7370" y="5037"/>
                  </a:cubicBezTo>
                  <a:cubicBezTo>
                    <a:pt x="9037" y="3667"/>
                    <a:pt x="10537" y="2131"/>
                    <a:pt x="11990" y="572"/>
                  </a:cubicBezTo>
                  <a:cubicBezTo>
                    <a:pt x="12169" y="381"/>
                    <a:pt x="12347" y="179"/>
                    <a:pt x="125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25"/>
            <p:cNvSpPr/>
            <p:nvPr/>
          </p:nvSpPr>
          <p:spPr>
            <a:xfrm>
              <a:off x="3784975" y="3714875"/>
              <a:ext cx="56600" cy="63125"/>
            </a:xfrm>
            <a:custGeom>
              <a:rect b="b" l="l" r="r" t="t"/>
              <a:pathLst>
                <a:path extrusionOk="0" h="2525" w="2264">
                  <a:moveTo>
                    <a:pt x="2263" y="0"/>
                  </a:moveTo>
                  <a:lnTo>
                    <a:pt x="2263" y="0"/>
                  </a:lnTo>
                  <a:cubicBezTo>
                    <a:pt x="1430" y="643"/>
                    <a:pt x="632" y="1632"/>
                    <a:pt x="1" y="2525"/>
                  </a:cubicBezTo>
                  <a:cubicBezTo>
                    <a:pt x="918" y="1846"/>
                    <a:pt x="1703" y="989"/>
                    <a:pt x="22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25"/>
            <p:cNvSpPr/>
            <p:nvPr/>
          </p:nvSpPr>
          <p:spPr>
            <a:xfrm>
              <a:off x="3689725" y="3763700"/>
              <a:ext cx="203025" cy="170575"/>
            </a:xfrm>
            <a:custGeom>
              <a:rect b="b" l="l" r="r" t="t"/>
              <a:pathLst>
                <a:path extrusionOk="0" h="6823" w="8121">
                  <a:moveTo>
                    <a:pt x="8121" y="0"/>
                  </a:moveTo>
                  <a:cubicBezTo>
                    <a:pt x="7133" y="845"/>
                    <a:pt x="5740" y="1881"/>
                    <a:pt x="4466" y="2917"/>
                  </a:cubicBezTo>
                  <a:cubicBezTo>
                    <a:pt x="2954" y="4179"/>
                    <a:pt x="1513" y="5536"/>
                    <a:pt x="1" y="6822"/>
                  </a:cubicBezTo>
                  <a:cubicBezTo>
                    <a:pt x="3085" y="5072"/>
                    <a:pt x="6061" y="2893"/>
                    <a:pt x="81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25"/>
            <p:cNvSpPr/>
            <p:nvPr/>
          </p:nvSpPr>
          <p:spPr>
            <a:xfrm>
              <a:off x="3807000" y="3804775"/>
              <a:ext cx="126250" cy="102100"/>
            </a:xfrm>
            <a:custGeom>
              <a:rect b="b" l="l" r="r" t="t"/>
              <a:pathLst>
                <a:path extrusionOk="0" h="4084" w="5050">
                  <a:moveTo>
                    <a:pt x="5049" y="0"/>
                  </a:moveTo>
                  <a:lnTo>
                    <a:pt x="5049" y="0"/>
                  </a:lnTo>
                  <a:cubicBezTo>
                    <a:pt x="5035" y="5"/>
                    <a:pt x="5025" y="11"/>
                    <a:pt x="5017" y="18"/>
                  </a:cubicBezTo>
                  <a:lnTo>
                    <a:pt x="5017" y="18"/>
                  </a:lnTo>
                  <a:cubicBezTo>
                    <a:pt x="5028" y="12"/>
                    <a:pt x="5039" y="6"/>
                    <a:pt x="5049" y="0"/>
                  </a:cubicBezTo>
                  <a:close/>
                  <a:moveTo>
                    <a:pt x="5017" y="18"/>
                  </a:moveTo>
                  <a:cubicBezTo>
                    <a:pt x="4860" y="109"/>
                    <a:pt x="4693" y="210"/>
                    <a:pt x="4537" y="322"/>
                  </a:cubicBezTo>
                  <a:cubicBezTo>
                    <a:pt x="3870" y="750"/>
                    <a:pt x="3216" y="1215"/>
                    <a:pt x="2608" y="1726"/>
                  </a:cubicBezTo>
                  <a:cubicBezTo>
                    <a:pt x="1704" y="2465"/>
                    <a:pt x="882" y="3310"/>
                    <a:pt x="1" y="4084"/>
                  </a:cubicBezTo>
                  <a:cubicBezTo>
                    <a:pt x="1073" y="3572"/>
                    <a:pt x="2096" y="2929"/>
                    <a:pt x="3013" y="2155"/>
                  </a:cubicBezTo>
                  <a:cubicBezTo>
                    <a:pt x="3740" y="1524"/>
                    <a:pt x="4359" y="798"/>
                    <a:pt x="4990" y="60"/>
                  </a:cubicBezTo>
                  <a:cubicBezTo>
                    <a:pt x="4997" y="45"/>
                    <a:pt x="5004" y="30"/>
                    <a:pt x="5017" y="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25"/>
            <p:cNvSpPr/>
            <p:nvPr/>
          </p:nvSpPr>
          <p:spPr>
            <a:xfrm>
              <a:off x="3887675" y="3838400"/>
              <a:ext cx="84850" cy="70575"/>
            </a:xfrm>
            <a:custGeom>
              <a:rect b="b" l="l" r="r" t="t"/>
              <a:pathLst>
                <a:path extrusionOk="0" h="2823" w="3394">
                  <a:moveTo>
                    <a:pt x="3394" y="0"/>
                  </a:moveTo>
                  <a:cubicBezTo>
                    <a:pt x="2977" y="239"/>
                    <a:pt x="2167" y="798"/>
                    <a:pt x="1656" y="1215"/>
                  </a:cubicBezTo>
                  <a:cubicBezTo>
                    <a:pt x="1060" y="1703"/>
                    <a:pt x="536" y="2263"/>
                    <a:pt x="1" y="2822"/>
                  </a:cubicBezTo>
                  <a:cubicBezTo>
                    <a:pt x="1346" y="2144"/>
                    <a:pt x="2489" y="1179"/>
                    <a:pt x="33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25"/>
            <p:cNvSpPr/>
            <p:nvPr/>
          </p:nvSpPr>
          <p:spPr>
            <a:xfrm>
              <a:off x="3952275" y="3891075"/>
              <a:ext cx="53000" cy="51225"/>
            </a:xfrm>
            <a:custGeom>
              <a:rect b="b" l="l" r="r" t="t"/>
              <a:pathLst>
                <a:path extrusionOk="0" h="2049" w="2120">
                  <a:moveTo>
                    <a:pt x="2120" y="1"/>
                  </a:moveTo>
                  <a:lnTo>
                    <a:pt x="2120" y="1"/>
                  </a:lnTo>
                  <a:cubicBezTo>
                    <a:pt x="1334" y="596"/>
                    <a:pt x="596" y="1251"/>
                    <a:pt x="0" y="2049"/>
                  </a:cubicBezTo>
                  <a:cubicBezTo>
                    <a:pt x="810" y="1501"/>
                    <a:pt x="1524" y="834"/>
                    <a:pt x="21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25"/>
            <p:cNvSpPr/>
            <p:nvPr/>
          </p:nvSpPr>
          <p:spPr>
            <a:xfrm>
              <a:off x="4581225" y="2236500"/>
              <a:ext cx="575975" cy="210075"/>
            </a:xfrm>
            <a:custGeom>
              <a:rect b="b" l="l" r="r" t="t"/>
              <a:pathLst>
                <a:path extrusionOk="0" h="8403" w="23039">
                  <a:moveTo>
                    <a:pt x="22369" y="0"/>
                  </a:moveTo>
                  <a:cubicBezTo>
                    <a:pt x="21699" y="0"/>
                    <a:pt x="21030" y="27"/>
                    <a:pt x="20360" y="81"/>
                  </a:cubicBezTo>
                  <a:cubicBezTo>
                    <a:pt x="17395" y="366"/>
                    <a:pt x="14514" y="1247"/>
                    <a:pt x="11716" y="2212"/>
                  </a:cubicBezTo>
                  <a:cubicBezTo>
                    <a:pt x="7537" y="3676"/>
                    <a:pt x="3489" y="5653"/>
                    <a:pt x="0" y="8403"/>
                  </a:cubicBezTo>
                  <a:cubicBezTo>
                    <a:pt x="1488" y="7510"/>
                    <a:pt x="3072" y="6724"/>
                    <a:pt x="4644" y="5938"/>
                  </a:cubicBezTo>
                  <a:cubicBezTo>
                    <a:pt x="6537" y="5010"/>
                    <a:pt x="8192" y="4224"/>
                    <a:pt x="10013" y="3510"/>
                  </a:cubicBezTo>
                  <a:cubicBezTo>
                    <a:pt x="13264" y="2271"/>
                    <a:pt x="16609" y="1366"/>
                    <a:pt x="19991" y="581"/>
                  </a:cubicBezTo>
                  <a:cubicBezTo>
                    <a:pt x="21003" y="354"/>
                    <a:pt x="22015" y="176"/>
                    <a:pt x="23039" y="9"/>
                  </a:cubicBezTo>
                  <a:cubicBezTo>
                    <a:pt x="22815" y="3"/>
                    <a:pt x="22592" y="0"/>
                    <a:pt x="22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25"/>
            <p:cNvSpPr/>
            <p:nvPr/>
          </p:nvSpPr>
          <p:spPr>
            <a:xfrm>
              <a:off x="4783325" y="2334350"/>
              <a:ext cx="187550" cy="56575"/>
            </a:xfrm>
            <a:custGeom>
              <a:rect b="b" l="l" r="r" t="t"/>
              <a:pathLst>
                <a:path extrusionOk="0" h="2263" w="7502">
                  <a:moveTo>
                    <a:pt x="7501" y="0"/>
                  </a:moveTo>
                  <a:lnTo>
                    <a:pt x="7501" y="0"/>
                  </a:lnTo>
                  <a:cubicBezTo>
                    <a:pt x="4882" y="238"/>
                    <a:pt x="2322" y="1024"/>
                    <a:pt x="0" y="2262"/>
                  </a:cubicBezTo>
                  <a:cubicBezTo>
                    <a:pt x="2513" y="1524"/>
                    <a:pt x="5037" y="834"/>
                    <a:pt x="75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25"/>
            <p:cNvSpPr/>
            <p:nvPr/>
          </p:nvSpPr>
          <p:spPr>
            <a:xfrm>
              <a:off x="5039600" y="2295625"/>
              <a:ext cx="307200" cy="31600"/>
            </a:xfrm>
            <a:custGeom>
              <a:rect b="b" l="l" r="r" t="t"/>
              <a:pathLst>
                <a:path extrusionOk="0" h="1264" w="12288">
                  <a:moveTo>
                    <a:pt x="6307" y="1"/>
                  </a:moveTo>
                  <a:cubicBezTo>
                    <a:pt x="4163" y="1"/>
                    <a:pt x="2042" y="435"/>
                    <a:pt x="1" y="1049"/>
                  </a:cubicBezTo>
                  <a:cubicBezTo>
                    <a:pt x="1703" y="851"/>
                    <a:pt x="3428" y="772"/>
                    <a:pt x="5145" y="772"/>
                  </a:cubicBezTo>
                  <a:cubicBezTo>
                    <a:pt x="5590" y="772"/>
                    <a:pt x="6034" y="778"/>
                    <a:pt x="6478" y="787"/>
                  </a:cubicBezTo>
                  <a:cubicBezTo>
                    <a:pt x="8037" y="811"/>
                    <a:pt x="9823" y="894"/>
                    <a:pt x="11276" y="1085"/>
                  </a:cubicBezTo>
                  <a:cubicBezTo>
                    <a:pt x="11609" y="1133"/>
                    <a:pt x="11955" y="1192"/>
                    <a:pt x="12288" y="1264"/>
                  </a:cubicBezTo>
                  <a:cubicBezTo>
                    <a:pt x="12109" y="1168"/>
                    <a:pt x="11907" y="1085"/>
                    <a:pt x="11728" y="1014"/>
                  </a:cubicBezTo>
                  <a:cubicBezTo>
                    <a:pt x="10062" y="323"/>
                    <a:pt x="8264" y="61"/>
                    <a:pt x="6478" y="2"/>
                  </a:cubicBezTo>
                  <a:cubicBezTo>
                    <a:pt x="6421" y="1"/>
                    <a:pt x="6364" y="1"/>
                    <a:pt x="63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25"/>
            <p:cNvSpPr/>
            <p:nvPr/>
          </p:nvSpPr>
          <p:spPr>
            <a:xfrm>
              <a:off x="4982150" y="2352775"/>
              <a:ext cx="375975" cy="36075"/>
            </a:xfrm>
            <a:custGeom>
              <a:rect b="b" l="l" r="r" t="t"/>
              <a:pathLst>
                <a:path extrusionOk="0" h="1443" w="15039">
                  <a:moveTo>
                    <a:pt x="8070" y="1"/>
                  </a:moveTo>
                  <a:cubicBezTo>
                    <a:pt x="5246" y="1"/>
                    <a:pt x="2359" y="534"/>
                    <a:pt x="1" y="1383"/>
                  </a:cubicBezTo>
                  <a:cubicBezTo>
                    <a:pt x="2250" y="906"/>
                    <a:pt x="4561" y="754"/>
                    <a:pt x="6921" y="754"/>
                  </a:cubicBezTo>
                  <a:cubicBezTo>
                    <a:pt x="7272" y="754"/>
                    <a:pt x="7625" y="757"/>
                    <a:pt x="7978" y="763"/>
                  </a:cubicBezTo>
                  <a:cubicBezTo>
                    <a:pt x="9978" y="787"/>
                    <a:pt x="12038" y="811"/>
                    <a:pt x="13884" y="1180"/>
                  </a:cubicBezTo>
                  <a:cubicBezTo>
                    <a:pt x="14265" y="1252"/>
                    <a:pt x="14657" y="1347"/>
                    <a:pt x="15038" y="1442"/>
                  </a:cubicBezTo>
                  <a:cubicBezTo>
                    <a:pt x="14800" y="1323"/>
                    <a:pt x="14550" y="1192"/>
                    <a:pt x="14300" y="1085"/>
                  </a:cubicBezTo>
                  <a:cubicBezTo>
                    <a:pt x="12450" y="327"/>
                    <a:pt x="10279" y="1"/>
                    <a:pt x="80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25"/>
            <p:cNvSpPr/>
            <p:nvPr/>
          </p:nvSpPr>
          <p:spPr>
            <a:xfrm>
              <a:off x="5193800" y="2409250"/>
              <a:ext cx="150925" cy="17400"/>
            </a:xfrm>
            <a:custGeom>
              <a:rect b="b" l="l" r="r" t="t"/>
              <a:pathLst>
                <a:path extrusionOk="0" h="696" w="6037">
                  <a:moveTo>
                    <a:pt x="2491" y="1"/>
                  </a:moveTo>
                  <a:cubicBezTo>
                    <a:pt x="1755" y="1"/>
                    <a:pt x="1017" y="71"/>
                    <a:pt x="298" y="183"/>
                  </a:cubicBezTo>
                  <a:cubicBezTo>
                    <a:pt x="191" y="195"/>
                    <a:pt x="107" y="219"/>
                    <a:pt x="0" y="231"/>
                  </a:cubicBezTo>
                  <a:cubicBezTo>
                    <a:pt x="119" y="231"/>
                    <a:pt x="238" y="243"/>
                    <a:pt x="357" y="255"/>
                  </a:cubicBezTo>
                  <a:cubicBezTo>
                    <a:pt x="1274" y="338"/>
                    <a:pt x="2203" y="433"/>
                    <a:pt x="3120" y="481"/>
                  </a:cubicBezTo>
                  <a:cubicBezTo>
                    <a:pt x="4120" y="493"/>
                    <a:pt x="5132" y="540"/>
                    <a:pt x="6037" y="695"/>
                  </a:cubicBezTo>
                  <a:cubicBezTo>
                    <a:pt x="4917" y="191"/>
                    <a:pt x="3706" y="1"/>
                    <a:pt x="24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25"/>
            <p:cNvSpPr/>
            <p:nvPr/>
          </p:nvSpPr>
          <p:spPr>
            <a:xfrm>
              <a:off x="5296175" y="2454450"/>
              <a:ext cx="11350" cy="700"/>
            </a:xfrm>
            <a:custGeom>
              <a:rect b="b" l="l" r="r" t="t"/>
              <a:pathLst>
                <a:path extrusionOk="0" h="28" w="454">
                  <a:moveTo>
                    <a:pt x="227" y="0"/>
                  </a:moveTo>
                  <a:cubicBezTo>
                    <a:pt x="150" y="0"/>
                    <a:pt x="72" y="6"/>
                    <a:pt x="1" y="18"/>
                  </a:cubicBezTo>
                  <a:cubicBezTo>
                    <a:pt x="78" y="24"/>
                    <a:pt x="156" y="27"/>
                    <a:pt x="232" y="27"/>
                  </a:cubicBezTo>
                  <a:cubicBezTo>
                    <a:pt x="308" y="27"/>
                    <a:pt x="382" y="24"/>
                    <a:pt x="453" y="18"/>
                  </a:cubicBezTo>
                  <a:cubicBezTo>
                    <a:pt x="382" y="6"/>
                    <a:pt x="305" y="0"/>
                    <a:pt x="2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25"/>
            <p:cNvSpPr/>
            <p:nvPr/>
          </p:nvSpPr>
          <p:spPr>
            <a:xfrm>
              <a:off x="4339525" y="2837375"/>
              <a:ext cx="301850" cy="181000"/>
            </a:xfrm>
            <a:custGeom>
              <a:rect b="b" l="l" r="r" t="t"/>
              <a:pathLst>
                <a:path extrusionOk="0" h="7240" w="12074">
                  <a:moveTo>
                    <a:pt x="0" y="1"/>
                  </a:moveTo>
                  <a:lnTo>
                    <a:pt x="0" y="1"/>
                  </a:lnTo>
                  <a:cubicBezTo>
                    <a:pt x="3441" y="3275"/>
                    <a:pt x="7573" y="5752"/>
                    <a:pt x="12073" y="7240"/>
                  </a:cubicBezTo>
                  <a:cubicBezTo>
                    <a:pt x="11942" y="7061"/>
                    <a:pt x="11835" y="6883"/>
                    <a:pt x="11716" y="6728"/>
                  </a:cubicBezTo>
                  <a:cubicBezTo>
                    <a:pt x="10192" y="5966"/>
                    <a:pt x="8704" y="5180"/>
                    <a:pt x="7227" y="4370"/>
                  </a:cubicBezTo>
                  <a:cubicBezTo>
                    <a:pt x="4751" y="3049"/>
                    <a:pt x="2310" y="1632"/>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25"/>
            <p:cNvSpPr/>
            <p:nvPr/>
          </p:nvSpPr>
          <p:spPr>
            <a:xfrm>
              <a:off x="4387450" y="2787075"/>
              <a:ext cx="206875" cy="128325"/>
            </a:xfrm>
            <a:custGeom>
              <a:rect b="b" l="l" r="r" t="t"/>
              <a:pathLst>
                <a:path extrusionOk="0" h="5133" w="8275">
                  <a:moveTo>
                    <a:pt x="0" y="1"/>
                  </a:moveTo>
                  <a:lnTo>
                    <a:pt x="0" y="1"/>
                  </a:lnTo>
                  <a:cubicBezTo>
                    <a:pt x="2298" y="1846"/>
                    <a:pt x="4834" y="3346"/>
                    <a:pt x="7430" y="4716"/>
                  </a:cubicBezTo>
                  <a:cubicBezTo>
                    <a:pt x="7692" y="4847"/>
                    <a:pt x="7977" y="5001"/>
                    <a:pt x="8251" y="5132"/>
                  </a:cubicBezTo>
                  <a:cubicBezTo>
                    <a:pt x="8251" y="5085"/>
                    <a:pt x="8263" y="5025"/>
                    <a:pt x="8275" y="4989"/>
                  </a:cubicBezTo>
                  <a:cubicBezTo>
                    <a:pt x="8192" y="4751"/>
                    <a:pt x="8084" y="4489"/>
                    <a:pt x="7989" y="4227"/>
                  </a:cubicBezTo>
                  <a:cubicBezTo>
                    <a:pt x="6894" y="3656"/>
                    <a:pt x="5810" y="3072"/>
                    <a:pt x="4703" y="2513"/>
                  </a:cubicBezTo>
                  <a:cubicBezTo>
                    <a:pt x="3131" y="1715"/>
                    <a:pt x="1524" y="906"/>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25"/>
            <p:cNvSpPr/>
            <p:nvPr/>
          </p:nvSpPr>
          <p:spPr>
            <a:xfrm>
              <a:off x="4641050" y="2918350"/>
              <a:ext cx="192600" cy="83075"/>
            </a:xfrm>
            <a:custGeom>
              <a:rect b="b" l="l" r="r" t="t"/>
              <a:pathLst>
                <a:path extrusionOk="0" h="3323" w="7704">
                  <a:moveTo>
                    <a:pt x="0" y="0"/>
                  </a:moveTo>
                  <a:lnTo>
                    <a:pt x="0" y="0"/>
                  </a:lnTo>
                  <a:cubicBezTo>
                    <a:pt x="262" y="369"/>
                    <a:pt x="477" y="739"/>
                    <a:pt x="727" y="1108"/>
                  </a:cubicBezTo>
                  <a:cubicBezTo>
                    <a:pt x="1108" y="1262"/>
                    <a:pt x="1512" y="1429"/>
                    <a:pt x="1917" y="1584"/>
                  </a:cubicBezTo>
                  <a:cubicBezTo>
                    <a:pt x="3584" y="2215"/>
                    <a:pt x="5287" y="2691"/>
                    <a:pt x="7013" y="3144"/>
                  </a:cubicBezTo>
                  <a:cubicBezTo>
                    <a:pt x="7239" y="3203"/>
                    <a:pt x="7477" y="3263"/>
                    <a:pt x="7704" y="3322"/>
                  </a:cubicBezTo>
                  <a:cubicBezTo>
                    <a:pt x="7311" y="3167"/>
                    <a:pt x="6775" y="2929"/>
                    <a:pt x="6465" y="2798"/>
                  </a:cubicBezTo>
                  <a:cubicBezTo>
                    <a:pt x="4084" y="1762"/>
                    <a:pt x="2286" y="104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25"/>
            <p:cNvSpPr/>
            <p:nvPr/>
          </p:nvSpPr>
          <p:spPr>
            <a:xfrm>
              <a:off x="4883925" y="3016575"/>
              <a:ext cx="429550" cy="51150"/>
            </a:xfrm>
            <a:custGeom>
              <a:rect b="b" l="l" r="r" t="t"/>
              <a:pathLst>
                <a:path extrusionOk="0" h="2046" w="17182">
                  <a:moveTo>
                    <a:pt x="1" y="0"/>
                  </a:moveTo>
                  <a:lnTo>
                    <a:pt x="1" y="0"/>
                  </a:lnTo>
                  <a:cubicBezTo>
                    <a:pt x="3315" y="1462"/>
                    <a:pt x="6844" y="2046"/>
                    <a:pt x="10409" y="2046"/>
                  </a:cubicBezTo>
                  <a:cubicBezTo>
                    <a:pt x="11724" y="2046"/>
                    <a:pt x="13044" y="1966"/>
                    <a:pt x="14360" y="1822"/>
                  </a:cubicBezTo>
                  <a:cubicBezTo>
                    <a:pt x="14681" y="1798"/>
                    <a:pt x="14967" y="1774"/>
                    <a:pt x="15265" y="1739"/>
                  </a:cubicBezTo>
                  <a:cubicBezTo>
                    <a:pt x="15300" y="1727"/>
                    <a:pt x="15312" y="1703"/>
                    <a:pt x="15336" y="1679"/>
                  </a:cubicBezTo>
                  <a:cubicBezTo>
                    <a:pt x="15657" y="1536"/>
                    <a:pt x="15979" y="1382"/>
                    <a:pt x="16289" y="1239"/>
                  </a:cubicBezTo>
                  <a:cubicBezTo>
                    <a:pt x="16586" y="1060"/>
                    <a:pt x="16884" y="881"/>
                    <a:pt x="17181" y="715"/>
                  </a:cubicBezTo>
                  <a:lnTo>
                    <a:pt x="17181" y="715"/>
                  </a:lnTo>
                  <a:cubicBezTo>
                    <a:pt x="15217" y="953"/>
                    <a:pt x="13193" y="1143"/>
                    <a:pt x="10716" y="1239"/>
                  </a:cubicBezTo>
                  <a:cubicBezTo>
                    <a:pt x="10580" y="1241"/>
                    <a:pt x="10443" y="1242"/>
                    <a:pt x="10307" y="1242"/>
                  </a:cubicBezTo>
                  <a:cubicBezTo>
                    <a:pt x="9136" y="1242"/>
                    <a:pt x="7972" y="1155"/>
                    <a:pt x="6799" y="1048"/>
                  </a:cubicBezTo>
                  <a:cubicBezTo>
                    <a:pt x="4323" y="846"/>
                    <a:pt x="2525" y="57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25"/>
            <p:cNvSpPr/>
            <p:nvPr/>
          </p:nvSpPr>
          <p:spPr>
            <a:xfrm>
              <a:off x="4450250" y="2746000"/>
              <a:ext cx="121475" cy="75325"/>
            </a:xfrm>
            <a:custGeom>
              <a:rect b="b" l="l" r="r" t="t"/>
              <a:pathLst>
                <a:path extrusionOk="0" h="3013" w="4859">
                  <a:moveTo>
                    <a:pt x="0" y="1"/>
                  </a:moveTo>
                  <a:cubicBezTo>
                    <a:pt x="1524" y="1167"/>
                    <a:pt x="3156" y="2144"/>
                    <a:pt x="4858" y="3013"/>
                  </a:cubicBezTo>
                  <a:cubicBezTo>
                    <a:pt x="4799" y="2846"/>
                    <a:pt x="4751" y="2680"/>
                    <a:pt x="4691" y="2537"/>
                  </a:cubicBezTo>
                  <a:cubicBezTo>
                    <a:pt x="4656" y="2441"/>
                    <a:pt x="4703" y="2370"/>
                    <a:pt x="4775" y="2322"/>
                  </a:cubicBezTo>
                  <a:cubicBezTo>
                    <a:pt x="4322" y="2120"/>
                    <a:pt x="3810" y="1894"/>
                    <a:pt x="3263" y="1632"/>
                  </a:cubicBezTo>
                  <a:cubicBezTo>
                    <a:pt x="2155" y="1108"/>
                    <a:pt x="1060" y="62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25"/>
            <p:cNvSpPr/>
            <p:nvPr/>
          </p:nvSpPr>
          <p:spPr>
            <a:xfrm>
              <a:off x="4585375" y="2810900"/>
              <a:ext cx="332800" cy="119975"/>
            </a:xfrm>
            <a:custGeom>
              <a:rect b="b" l="l" r="r" t="t"/>
              <a:pathLst>
                <a:path extrusionOk="0" h="4799" w="13312">
                  <a:moveTo>
                    <a:pt x="1" y="0"/>
                  </a:moveTo>
                  <a:lnTo>
                    <a:pt x="1" y="0"/>
                  </a:lnTo>
                  <a:cubicBezTo>
                    <a:pt x="25" y="12"/>
                    <a:pt x="48" y="36"/>
                    <a:pt x="60" y="84"/>
                  </a:cubicBezTo>
                  <a:cubicBezTo>
                    <a:pt x="120" y="322"/>
                    <a:pt x="191" y="572"/>
                    <a:pt x="275" y="822"/>
                  </a:cubicBezTo>
                  <a:cubicBezTo>
                    <a:pt x="1775" y="1524"/>
                    <a:pt x="3311" y="2155"/>
                    <a:pt x="4870" y="2715"/>
                  </a:cubicBezTo>
                  <a:cubicBezTo>
                    <a:pt x="7264" y="3572"/>
                    <a:pt x="9752" y="4096"/>
                    <a:pt x="12240" y="4596"/>
                  </a:cubicBezTo>
                  <a:cubicBezTo>
                    <a:pt x="12598" y="4667"/>
                    <a:pt x="12955" y="4739"/>
                    <a:pt x="13312" y="4798"/>
                  </a:cubicBezTo>
                  <a:cubicBezTo>
                    <a:pt x="12848" y="4667"/>
                    <a:pt x="12395" y="4525"/>
                    <a:pt x="11931" y="4370"/>
                  </a:cubicBezTo>
                  <a:cubicBezTo>
                    <a:pt x="9169" y="3417"/>
                    <a:pt x="6359" y="2608"/>
                    <a:pt x="3620" y="1524"/>
                  </a:cubicBezTo>
                  <a:cubicBezTo>
                    <a:pt x="2263" y="965"/>
                    <a:pt x="1203" y="53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25"/>
            <p:cNvSpPr/>
            <p:nvPr/>
          </p:nvSpPr>
          <p:spPr>
            <a:xfrm>
              <a:off x="4975600" y="2887975"/>
              <a:ext cx="470025" cy="77375"/>
            </a:xfrm>
            <a:custGeom>
              <a:rect b="b" l="l" r="r" t="t"/>
              <a:pathLst>
                <a:path extrusionOk="0" h="3095" w="18801">
                  <a:moveTo>
                    <a:pt x="18801" y="1"/>
                  </a:moveTo>
                  <a:lnTo>
                    <a:pt x="18801" y="1"/>
                  </a:lnTo>
                  <a:cubicBezTo>
                    <a:pt x="18551" y="84"/>
                    <a:pt x="18301" y="156"/>
                    <a:pt x="18039" y="251"/>
                  </a:cubicBezTo>
                  <a:cubicBezTo>
                    <a:pt x="16348" y="870"/>
                    <a:pt x="14622" y="1453"/>
                    <a:pt x="12824" y="1751"/>
                  </a:cubicBezTo>
                  <a:cubicBezTo>
                    <a:pt x="10965" y="2072"/>
                    <a:pt x="8737" y="2218"/>
                    <a:pt x="6540" y="2218"/>
                  </a:cubicBezTo>
                  <a:cubicBezTo>
                    <a:pt x="6372" y="2218"/>
                    <a:pt x="6204" y="2217"/>
                    <a:pt x="6037" y="2215"/>
                  </a:cubicBezTo>
                  <a:cubicBezTo>
                    <a:pt x="4025" y="2215"/>
                    <a:pt x="2001" y="2156"/>
                    <a:pt x="1" y="1858"/>
                  </a:cubicBezTo>
                  <a:lnTo>
                    <a:pt x="1" y="1858"/>
                  </a:lnTo>
                  <a:cubicBezTo>
                    <a:pt x="2605" y="2686"/>
                    <a:pt x="5323" y="3095"/>
                    <a:pt x="8044" y="3095"/>
                  </a:cubicBezTo>
                  <a:cubicBezTo>
                    <a:pt x="8844" y="3095"/>
                    <a:pt x="9645" y="3060"/>
                    <a:pt x="10443" y="2989"/>
                  </a:cubicBezTo>
                  <a:cubicBezTo>
                    <a:pt x="12443" y="2835"/>
                    <a:pt x="14467" y="2513"/>
                    <a:pt x="16396" y="1870"/>
                  </a:cubicBezTo>
                  <a:cubicBezTo>
                    <a:pt x="16943" y="1692"/>
                    <a:pt x="17479" y="1501"/>
                    <a:pt x="18015" y="1287"/>
                  </a:cubicBezTo>
                  <a:lnTo>
                    <a:pt x="18098" y="1156"/>
                  </a:lnTo>
                  <a:cubicBezTo>
                    <a:pt x="18134" y="1072"/>
                    <a:pt x="18158" y="977"/>
                    <a:pt x="18217" y="906"/>
                  </a:cubicBezTo>
                  <a:cubicBezTo>
                    <a:pt x="18420" y="608"/>
                    <a:pt x="18610" y="299"/>
                    <a:pt x="188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25"/>
            <p:cNvSpPr/>
            <p:nvPr/>
          </p:nvSpPr>
          <p:spPr>
            <a:xfrm>
              <a:off x="4526150" y="2705225"/>
              <a:ext cx="372100" cy="128325"/>
            </a:xfrm>
            <a:custGeom>
              <a:rect b="b" l="l" r="r" t="t"/>
              <a:pathLst>
                <a:path extrusionOk="0" h="5133" w="14884">
                  <a:moveTo>
                    <a:pt x="0" y="0"/>
                  </a:moveTo>
                  <a:lnTo>
                    <a:pt x="0" y="0"/>
                  </a:lnTo>
                  <a:cubicBezTo>
                    <a:pt x="2382" y="1489"/>
                    <a:pt x="4942" y="2739"/>
                    <a:pt x="7609" y="3632"/>
                  </a:cubicBezTo>
                  <a:cubicBezTo>
                    <a:pt x="9740" y="4334"/>
                    <a:pt x="11942" y="4763"/>
                    <a:pt x="14169" y="5049"/>
                  </a:cubicBezTo>
                  <a:lnTo>
                    <a:pt x="14883" y="5132"/>
                  </a:lnTo>
                  <a:cubicBezTo>
                    <a:pt x="14514" y="5013"/>
                    <a:pt x="14157" y="4906"/>
                    <a:pt x="13800" y="4799"/>
                  </a:cubicBezTo>
                  <a:cubicBezTo>
                    <a:pt x="11228" y="4096"/>
                    <a:pt x="8668" y="3275"/>
                    <a:pt x="6156" y="2382"/>
                  </a:cubicBezTo>
                  <a:cubicBezTo>
                    <a:pt x="4072" y="1632"/>
                    <a:pt x="1965" y="893"/>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25"/>
            <p:cNvSpPr/>
            <p:nvPr/>
          </p:nvSpPr>
          <p:spPr>
            <a:xfrm>
              <a:off x="5136050" y="2793025"/>
              <a:ext cx="346200" cy="72400"/>
            </a:xfrm>
            <a:custGeom>
              <a:rect b="b" l="l" r="r" t="t"/>
              <a:pathLst>
                <a:path extrusionOk="0" h="2896" w="13848">
                  <a:moveTo>
                    <a:pt x="13847" y="1"/>
                  </a:moveTo>
                  <a:lnTo>
                    <a:pt x="13847" y="1"/>
                  </a:lnTo>
                  <a:cubicBezTo>
                    <a:pt x="13526" y="84"/>
                    <a:pt x="13204" y="179"/>
                    <a:pt x="12871" y="287"/>
                  </a:cubicBezTo>
                  <a:cubicBezTo>
                    <a:pt x="10930" y="882"/>
                    <a:pt x="8942" y="1430"/>
                    <a:pt x="6942" y="1751"/>
                  </a:cubicBezTo>
                  <a:cubicBezTo>
                    <a:pt x="4537" y="2203"/>
                    <a:pt x="2513" y="2477"/>
                    <a:pt x="0" y="2561"/>
                  </a:cubicBezTo>
                  <a:cubicBezTo>
                    <a:pt x="1301" y="2788"/>
                    <a:pt x="2611" y="2896"/>
                    <a:pt x="3918" y="2896"/>
                  </a:cubicBezTo>
                  <a:cubicBezTo>
                    <a:pt x="6452" y="2896"/>
                    <a:pt x="8980" y="2489"/>
                    <a:pt x="11430" y="1751"/>
                  </a:cubicBezTo>
                  <a:cubicBezTo>
                    <a:pt x="12121" y="1561"/>
                    <a:pt x="12788" y="1370"/>
                    <a:pt x="13466" y="1144"/>
                  </a:cubicBezTo>
                  <a:cubicBezTo>
                    <a:pt x="13466" y="1049"/>
                    <a:pt x="13490" y="965"/>
                    <a:pt x="13526" y="882"/>
                  </a:cubicBezTo>
                  <a:cubicBezTo>
                    <a:pt x="13633" y="584"/>
                    <a:pt x="13740" y="298"/>
                    <a:pt x="138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25"/>
            <p:cNvSpPr/>
            <p:nvPr/>
          </p:nvSpPr>
          <p:spPr>
            <a:xfrm>
              <a:off x="4558300" y="2652825"/>
              <a:ext cx="319700" cy="78025"/>
            </a:xfrm>
            <a:custGeom>
              <a:rect b="b" l="l" r="r" t="t"/>
              <a:pathLst>
                <a:path extrusionOk="0" h="3121" w="12788">
                  <a:moveTo>
                    <a:pt x="0" y="1"/>
                  </a:moveTo>
                  <a:cubicBezTo>
                    <a:pt x="3869" y="2033"/>
                    <a:pt x="7373" y="3113"/>
                    <a:pt x="11685" y="3113"/>
                  </a:cubicBezTo>
                  <a:cubicBezTo>
                    <a:pt x="11845" y="3113"/>
                    <a:pt x="12006" y="3111"/>
                    <a:pt x="12169" y="3108"/>
                  </a:cubicBezTo>
                  <a:cubicBezTo>
                    <a:pt x="12383" y="3108"/>
                    <a:pt x="12585" y="3108"/>
                    <a:pt x="12788" y="3120"/>
                  </a:cubicBezTo>
                  <a:cubicBezTo>
                    <a:pt x="12526" y="3073"/>
                    <a:pt x="12276" y="3037"/>
                    <a:pt x="12026" y="2978"/>
                  </a:cubicBezTo>
                  <a:cubicBezTo>
                    <a:pt x="10466" y="2644"/>
                    <a:pt x="8930" y="2120"/>
                    <a:pt x="7370" y="1763"/>
                  </a:cubicBezTo>
                  <a:cubicBezTo>
                    <a:pt x="4906" y="1192"/>
                    <a:pt x="2441" y="66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25"/>
            <p:cNvSpPr/>
            <p:nvPr/>
          </p:nvSpPr>
          <p:spPr>
            <a:xfrm>
              <a:off x="4636875" y="2620700"/>
              <a:ext cx="174450" cy="44375"/>
            </a:xfrm>
            <a:custGeom>
              <a:rect b="b" l="l" r="r" t="t"/>
              <a:pathLst>
                <a:path extrusionOk="0" h="1775" w="6978">
                  <a:moveTo>
                    <a:pt x="1" y="0"/>
                  </a:moveTo>
                  <a:cubicBezTo>
                    <a:pt x="1191" y="524"/>
                    <a:pt x="2406" y="1000"/>
                    <a:pt x="3668" y="1286"/>
                  </a:cubicBezTo>
                  <a:cubicBezTo>
                    <a:pt x="4775" y="1524"/>
                    <a:pt x="5739" y="1596"/>
                    <a:pt x="6882" y="1762"/>
                  </a:cubicBezTo>
                  <a:cubicBezTo>
                    <a:pt x="6918" y="1762"/>
                    <a:pt x="6942" y="1774"/>
                    <a:pt x="6978" y="1774"/>
                  </a:cubicBezTo>
                  <a:cubicBezTo>
                    <a:pt x="6644" y="1667"/>
                    <a:pt x="6299" y="1548"/>
                    <a:pt x="5978" y="1441"/>
                  </a:cubicBezTo>
                  <a:cubicBezTo>
                    <a:pt x="5263" y="1203"/>
                    <a:pt x="4549" y="941"/>
                    <a:pt x="3822" y="726"/>
                  </a:cubicBezTo>
                  <a:cubicBezTo>
                    <a:pt x="2572" y="393"/>
                    <a:pt x="1275" y="19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25"/>
            <p:cNvSpPr/>
            <p:nvPr/>
          </p:nvSpPr>
          <p:spPr>
            <a:xfrm>
              <a:off x="4734200" y="2581700"/>
              <a:ext cx="93500" cy="19075"/>
            </a:xfrm>
            <a:custGeom>
              <a:rect b="b" l="l" r="r" t="t"/>
              <a:pathLst>
                <a:path extrusionOk="0" h="763" w="3740">
                  <a:moveTo>
                    <a:pt x="1" y="0"/>
                  </a:moveTo>
                  <a:cubicBezTo>
                    <a:pt x="1192" y="500"/>
                    <a:pt x="2454" y="679"/>
                    <a:pt x="3739" y="762"/>
                  </a:cubicBezTo>
                  <a:cubicBezTo>
                    <a:pt x="2513" y="358"/>
                    <a:pt x="1287" y="6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25"/>
            <p:cNvSpPr/>
            <p:nvPr/>
          </p:nvSpPr>
          <p:spPr>
            <a:xfrm>
              <a:off x="5289625" y="2702550"/>
              <a:ext cx="212275" cy="50625"/>
            </a:xfrm>
            <a:custGeom>
              <a:rect b="b" l="l" r="r" t="t"/>
              <a:pathLst>
                <a:path extrusionOk="0" h="2025" w="8491">
                  <a:moveTo>
                    <a:pt x="8490" y="0"/>
                  </a:moveTo>
                  <a:lnTo>
                    <a:pt x="8490" y="0"/>
                  </a:lnTo>
                  <a:cubicBezTo>
                    <a:pt x="8395" y="12"/>
                    <a:pt x="8300" y="48"/>
                    <a:pt x="8204" y="60"/>
                  </a:cubicBezTo>
                  <a:cubicBezTo>
                    <a:pt x="5466" y="703"/>
                    <a:pt x="2787" y="1536"/>
                    <a:pt x="1" y="2012"/>
                  </a:cubicBezTo>
                  <a:cubicBezTo>
                    <a:pt x="257" y="2020"/>
                    <a:pt x="512" y="2024"/>
                    <a:pt x="768" y="2024"/>
                  </a:cubicBezTo>
                  <a:cubicBezTo>
                    <a:pt x="3224" y="2024"/>
                    <a:pt x="5667" y="1670"/>
                    <a:pt x="8062" y="1119"/>
                  </a:cubicBezTo>
                  <a:cubicBezTo>
                    <a:pt x="8157" y="1108"/>
                    <a:pt x="8252" y="1084"/>
                    <a:pt x="8335" y="1060"/>
                  </a:cubicBezTo>
                  <a:lnTo>
                    <a:pt x="8431" y="524"/>
                  </a:lnTo>
                  <a:cubicBezTo>
                    <a:pt x="8454" y="346"/>
                    <a:pt x="8478" y="179"/>
                    <a:pt x="84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25"/>
            <p:cNvSpPr/>
            <p:nvPr/>
          </p:nvSpPr>
          <p:spPr>
            <a:xfrm>
              <a:off x="4870825" y="2610275"/>
              <a:ext cx="175350" cy="23625"/>
            </a:xfrm>
            <a:custGeom>
              <a:rect b="b" l="l" r="r" t="t"/>
              <a:pathLst>
                <a:path extrusionOk="0" h="945" w="7014">
                  <a:moveTo>
                    <a:pt x="1" y="0"/>
                  </a:moveTo>
                  <a:cubicBezTo>
                    <a:pt x="1501" y="512"/>
                    <a:pt x="3061" y="893"/>
                    <a:pt x="4656" y="941"/>
                  </a:cubicBezTo>
                  <a:cubicBezTo>
                    <a:pt x="4738" y="943"/>
                    <a:pt x="4820" y="945"/>
                    <a:pt x="4902" y="945"/>
                  </a:cubicBezTo>
                  <a:cubicBezTo>
                    <a:pt x="5596" y="945"/>
                    <a:pt x="6300" y="859"/>
                    <a:pt x="7014" y="774"/>
                  </a:cubicBezTo>
                  <a:cubicBezTo>
                    <a:pt x="6133" y="691"/>
                    <a:pt x="5025" y="465"/>
                    <a:pt x="4001" y="274"/>
                  </a:cubicBezTo>
                  <a:cubicBezTo>
                    <a:pt x="2680" y="60"/>
                    <a:pt x="1334" y="6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25"/>
            <p:cNvSpPr/>
            <p:nvPr/>
          </p:nvSpPr>
          <p:spPr>
            <a:xfrm>
              <a:off x="4712775" y="2531700"/>
              <a:ext cx="435200" cy="64000"/>
            </a:xfrm>
            <a:custGeom>
              <a:rect b="b" l="l" r="r" t="t"/>
              <a:pathLst>
                <a:path extrusionOk="0" h="2560" w="17408">
                  <a:moveTo>
                    <a:pt x="1" y="0"/>
                  </a:moveTo>
                  <a:cubicBezTo>
                    <a:pt x="3096" y="631"/>
                    <a:pt x="6168" y="1357"/>
                    <a:pt x="9288" y="1834"/>
                  </a:cubicBezTo>
                  <a:cubicBezTo>
                    <a:pt x="11466" y="2191"/>
                    <a:pt x="13693" y="2536"/>
                    <a:pt x="15907" y="2536"/>
                  </a:cubicBezTo>
                  <a:cubicBezTo>
                    <a:pt x="16407" y="2548"/>
                    <a:pt x="16919" y="2548"/>
                    <a:pt x="17408" y="2560"/>
                  </a:cubicBezTo>
                  <a:cubicBezTo>
                    <a:pt x="17336" y="2536"/>
                    <a:pt x="17265" y="2524"/>
                    <a:pt x="17169" y="2524"/>
                  </a:cubicBezTo>
                  <a:cubicBezTo>
                    <a:pt x="15264" y="2250"/>
                    <a:pt x="13431" y="1643"/>
                    <a:pt x="11550" y="1298"/>
                  </a:cubicBezTo>
                  <a:cubicBezTo>
                    <a:pt x="7633" y="536"/>
                    <a:pt x="4108" y="143"/>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25"/>
            <p:cNvSpPr/>
            <p:nvPr/>
          </p:nvSpPr>
          <p:spPr>
            <a:xfrm>
              <a:off x="4942275" y="2517350"/>
              <a:ext cx="57175" cy="9000"/>
            </a:xfrm>
            <a:custGeom>
              <a:rect b="b" l="l" r="r" t="t"/>
              <a:pathLst>
                <a:path extrusionOk="0" h="360" w="2287">
                  <a:moveTo>
                    <a:pt x="158" y="0"/>
                  </a:moveTo>
                  <a:cubicBezTo>
                    <a:pt x="106" y="0"/>
                    <a:pt x="53" y="1"/>
                    <a:pt x="0" y="3"/>
                  </a:cubicBezTo>
                  <a:cubicBezTo>
                    <a:pt x="739" y="253"/>
                    <a:pt x="1512" y="336"/>
                    <a:pt x="2286" y="360"/>
                  </a:cubicBezTo>
                  <a:cubicBezTo>
                    <a:pt x="1598" y="149"/>
                    <a:pt x="879" y="0"/>
                    <a:pt x="1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25"/>
            <p:cNvSpPr/>
            <p:nvPr/>
          </p:nvSpPr>
          <p:spPr>
            <a:xfrm>
              <a:off x="5219400" y="2469675"/>
              <a:ext cx="190800" cy="38225"/>
            </a:xfrm>
            <a:custGeom>
              <a:rect b="b" l="l" r="r" t="t"/>
              <a:pathLst>
                <a:path extrusionOk="0" h="1529" w="7632">
                  <a:moveTo>
                    <a:pt x="1351" y="0"/>
                  </a:moveTo>
                  <a:cubicBezTo>
                    <a:pt x="900" y="0"/>
                    <a:pt x="450" y="9"/>
                    <a:pt x="0" y="28"/>
                  </a:cubicBezTo>
                  <a:cubicBezTo>
                    <a:pt x="2572" y="398"/>
                    <a:pt x="5096" y="1040"/>
                    <a:pt x="7632" y="1529"/>
                  </a:cubicBezTo>
                  <a:cubicBezTo>
                    <a:pt x="7489" y="1219"/>
                    <a:pt x="7489" y="862"/>
                    <a:pt x="7596" y="552"/>
                  </a:cubicBezTo>
                  <a:cubicBezTo>
                    <a:pt x="5539" y="200"/>
                    <a:pt x="3442" y="0"/>
                    <a:pt x="13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25"/>
            <p:cNvSpPr/>
            <p:nvPr/>
          </p:nvSpPr>
          <p:spPr>
            <a:xfrm>
              <a:off x="2429150" y="3265125"/>
              <a:ext cx="576000" cy="210200"/>
            </a:xfrm>
            <a:custGeom>
              <a:rect b="b" l="l" r="r" t="t"/>
              <a:pathLst>
                <a:path extrusionOk="0" h="8408" w="23040">
                  <a:moveTo>
                    <a:pt x="23040" y="0"/>
                  </a:moveTo>
                  <a:lnTo>
                    <a:pt x="23040" y="0"/>
                  </a:lnTo>
                  <a:cubicBezTo>
                    <a:pt x="21539" y="893"/>
                    <a:pt x="19968" y="1679"/>
                    <a:pt x="18396" y="2477"/>
                  </a:cubicBezTo>
                  <a:cubicBezTo>
                    <a:pt x="16515" y="3393"/>
                    <a:pt x="14860" y="4179"/>
                    <a:pt x="13026" y="4894"/>
                  </a:cubicBezTo>
                  <a:cubicBezTo>
                    <a:pt x="9788" y="6132"/>
                    <a:pt x="6430" y="7037"/>
                    <a:pt x="3061" y="7834"/>
                  </a:cubicBezTo>
                  <a:cubicBezTo>
                    <a:pt x="2049" y="8049"/>
                    <a:pt x="1025" y="8227"/>
                    <a:pt x="1" y="8394"/>
                  </a:cubicBezTo>
                  <a:cubicBezTo>
                    <a:pt x="240" y="8404"/>
                    <a:pt x="479" y="8408"/>
                    <a:pt x="719" y="8408"/>
                  </a:cubicBezTo>
                  <a:cubicBezTo>
                    <a:pt x="1372" y="8408"/>
                    <a:pt x="2026" y="8375"/>
                    <a:pt x="2680" y="8323"/>
                  </a:cubicBezTo>
                  <a:cubicBezTo>
                    <a:pt x="5644" y="8037"/>
                    <a:pt x="8526" y="7156"/>
                    <a:pt x="11336" y="6191"/>
                  </a:cubicBezTo>
                  <a:cubicBezTo>
                    <a:pt x="15515" y="4739"/>
                    <a:pt x="19563" y="2750"/>
                    <a:pt x="230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25"/>
            <p:cNvSpPr/>
            <p:nvPr/>
          </p:nvSpPr>
          <p:spPr>
            <a:xfrm>
              <a:off x="2615200" y="3320475"/>
              <a:ext cx="187550" cy="56575"/>
            </a:xfrm>
            <a:custGeom>
              <a:rect b="b" l="l" r="r" t="t"/>
              <a:pathLst>
                <a:path extrusionOk="0" h="2263" w="7502">
                  <a:moveTo>
                    <a:pt x="7501" y="1"/>
                  </a:moveTo>
                  <a:cubicBezTo>
                    <a:pt x="5001" y="751"/>
                    <a:pt x="2477" y="1453"/>
                    <a:pt x="0" y="2263"/>
                  </a:cubicBezTo>
                  <a:cubicBezTo>
                    <a:pt x="2620" y="2025"/>
                    <a:pt x="5180" y="1239"/>
                    <a:pt x="75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25"/>
            <p:cNvSpPr/>
            <p:nvPr/>
          </p:nvSpPr>
          <p:spPr>
            <a:xfrm>
              <a:off x="2239550" y="3384475"/>
              <a:ext cx="306900" cy="31600"/>
            </a:xfrm>
            <a:custGeom>
              <a:rect b="b" l="l" r="r" t="t"/>
              <a:pathLst>
                <a:path extrusionOk="0" h="1264" w="12276">
                  <a:moveTo>
                    <a:pt x="1" y="0"/>
                  </a:moveTo>
                  <a:lnTo>
                    <a:pt x="1" y="0"/>
                  </a:lnTo>
                  <a:cubicBezTo>
                    <a:pt x="179" y="96"/>
                    <a:pt x="370" y="179"/>
                    <a:pt x="548" y="262"/>
                  </a:cubicBezTo>
                  <a:cubicBezTo>
                    <a:pt x="2215" y="941"/>
                    <a:pt x="4013" y="1215"/>
                    <a:pt x="5799" y="1263"/>
                  </a:cubicBezTo>
                  <a:cubicBezTo>
                    <a:pt x="5857" y="1263"/>
                    <a:pt x="5916" y="1263"/>
                    <a:pt x="5974" y="1263"/>
                  </a:cubicBezTo>
                  <a:cubicBezTo>
                    <a:pt x="8117" y="1263"/>
                    <a:pt x="10236" y="841"/>
                    <a:pt x="12276" y="215"/>
                  </a:cubicBezTo>
                  <a:lnTo>
                    <a:pt x="12276" y="215"/>
                  </a:lnTo>
                  <a:cubicBezTo>
                    <a:pt x="10574" y="413"/>
                    <a:pt x="8857" y="492"/>
                    <a:pt x="7136" y="492"/>
                  </a:cubicBezTo>
                  <a:cubicBezTo>
                    <a:pt x="6691" y="492"/>
                    <a:pt x="6245" y="487"/>
                    <a:pt x="5799" y="477"/>
                  </a:cubicBezTo>
                  <a:cubicBezTo>
                    <a:pt x="4239" y="453"/>
                    <a:pt x="2453" y="370"/>
                    <a:pt x="1013" y="179"/>
                  </a:cubicBezTo>
                  <a:cubicBezTo>
                    <a:pt x="667" y="143"/>
                    <a:pt x="322" y="7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25"/>
            <p:cNvSpPr/>
            <p:nvPr/>
          </p:nvSpPr>
          <p:spPr>
            <a:xfrm>
              <a:off x="2227950" y="3322850"/>
              <a:ext cx="376250" cy="36075"/>
            </a:xfrm>
            <a:custGeom>
              <a:rect b="b" l="l" r="r" t="t"/>
              <a:pathLst>
                <a:path extrusionOk="0" h="1443" w="15050">
                  <a:moveTo>
                    <a:pt x="0" y="1"/>
                  </a:moveTo>
                  <a:lnTo>
                    <a:pt x="0" y="1"/>
                  </a:lnTo>
                  <a:cubicBezTo>
                    <a:pt x="238" y="120"/>
                    <a:pt x="488" y="251"/>
                    <a:pt x="738" y="358"/>
                  </a:cubicBezTo>
                  <a:cubicBezTo>
                    <a:pt x="2588" y="1116"/>
                    <a:pt x="4760" y="1442"/>
                    <a:pt x="6970" y="1442"/>
                  </a:cubicBezTo>
                  <a:cubicBezTo>
                    <a:pt x="9795" y="1442"/>
                    <a:pt x="12685" y="909"/>
                    <a:pt x="15050" y="60"/>
                  </a:cubicBezTo>
                  <a:lnTo>
                    <a:pt x="15050" y="60"/>
                  </a:lnTo>
                  <a:cubicBezTo>
                    <a:pt x="12775" y="530"/>
                    <a:pt x="10455" y="689"/>
                    <a:pt x="8081" y="689"/>
                  </a:cubicBezTo>
                  <a:cubicBezTo>
                    <a:pt x="7746" y="689"/>
                    <a:pt x="7410" y="685"/>
                    <a:pt x="7073" y="680"/>
                  </a:cubicBezTo>
                  <a:cubicBezTo>
                    <a:pt x="5060" y="656"/>
                    <a:pt x="3013" y="644"/>
                    <a:pt x="1155" y="263"/>
                  </a:cubicBezTo>
                  <a:cubicBezTo>
                    <a:pt x="774" y="191"/>
                    <a:pt x="381" y="10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25"/>
            <p:cNvSpPr/>
            <p:nvPr/>
          </p:nvSpPr>
          <p:spPr>
            <a:xfrm>
              <a:off x="2241625" y="3285350"/>
              <a:ext cx="151250" cy="17100"/>
            </a:xfrm>
            <a:custGeom>
              <a:rect b="b" l="l" r="r" t="t"/>
              <a:pathLst>
                <a:path extrusionOk="0" h="684" w="6050">
                  <a:moveTo>
                    <a:pt x="1" y="1"/>
                  </a:moveTo>
                  <a:lnTo>
                    <a:pt x="1" y="1"/>
                  </a:lnTo>
                  <a:cubicBezTo>
                    <a:pt x="1110" y="496"/>
                    <a:pt x="2319" y="684"/>
                    <a:pt x="3536" y="684"/>
                  </a:cubicBezTo>
                  <a:cubicBezTo>
                    <a:pt x="4279" y="684"/>
                    <a:pt x="5025" y="614"/>
                    <a:pt x="5752" y="501"/>
                  </a:cubicBezTo>
                  <a:cubicBezTo>
                    <a:pt x="5859" y="489"/>
                    <a:pt x="5942" y="465"/>
                    <a:pt x="6049" y="453"/>
                  </a:cubicBezTo>
                  <a:cubicBezTo>
                    <a:pt x="5930" y="453"/>
                    <a:pt x="5811" y="441"/>
                    <a:pt x="5692" y="429"/>
                  </a:cubicBezTo>
                  <a:cubicBezTo>
                    <a:pt x="4763" y="358"/>
                    <a:pt x="3847" y="251"/>
                    <a:pt x="2918" y="203"/>
                  </a:cubicBezTo>
                  <a:cubicBezTo>
                    <a:pt x="1930" y="191"/>
                    <a:pt x="918" y="14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25"/>
            <p:cNvSpPr/>
            <p:nvPr/>
          </p:nvSpPr>
          <p:spPr>
            <a:xfrm>
              <a:off x="2278550" y="3256550"/>
              <a:ext cx="11625" cy="700"/>
            </a:xfrm>
            <a:custGeom>
              <a:rect b="b" l="l" r="r" t="t"/>
              <a:pathLst>
                <a:path extrusionOk="0" h="28" w="465">
                  <a:moveTo>
                    <a:pt x="233" y="1"/>
                  </a:moveTo>
                  <a:cubicBezTo>
                    <a:pt x="155" y="1"/>
                    <a:pt x="78" y="4"/>
                    <a:pt x="0" y="10"/>
                  </a:cubicBezTo>
                  <a:cubicBezTo>
                    <a:pt x="78" y="22"/>
                    <a:pt x="155" y="28"/>
                    <a:pt x="233" y="28"/>
                  </a:cubicBezTo>
                  <a:cubicBezTo>
                    <a:pt x="310" y="28"/>
                    <a:pt x="387" y="22"/>
                    <a:pt x="465" y="10"/>
                  </a:cubicBezTo>
                  <a:cubicBezTo>
                    <a:pt x="387" y="4"/>
                    <a:pt x="310" y="1"/>
                    <a:pt x="2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25"/>
            <p:cNvSpPr/>
            <p:nvPr/>
          </p:nvSpPr>
          <p:spPr>
            <a:xfrm>
              <a:off x="2950650" y="2695400"/>
              <a:ext cx="296200" cy="179225"/>
            </a:xfrm>
            <a:custGeom>
              <a:rect b="b" l="l" r="r" t="t"/>
              <a:pathLst>
                <a:path extrusionOk="0" h="7169" w="11848">
                  <a:moveTo>
                    <a:pt x="1" y="1"/>
                  </a:moveTo>
                  <a:cubicBezTo>
                    <a:pt x="96" y="179"/>
                    <a:pt x="203" y="358"/>
                    <a:pt x="322" y="524"/>
                  </a:cubicBezTo>
                  <a:cubicBezTo>
                    <a:pt x="1763" y="1251"/>
                    <a:pt x="3192" y="2013"/>
                    <a:pt x="4608" y="2787"/>
                  </a:cubicBezTo>
                  <a:cubicBezTo>
                    <a:pt x="7097" y="4108"/>
                    <a:pt x="9538" y="5525"/>
                    <a:pt x="11847" y="7168"/>
                  </a:cubicBezTo>
                  <a:cubicBezTo>
                    <a:pt x="8466" y="3953"/>
                    <a:pt x="4406" y="1513"/>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25"/>
            <p:cNvSpPr/>
            <p:nvPr/>
          </p:nvSpPr>
          <p:spPr>
            <a:xfrm>
              <a:off x="2753000" y="2709975"/>
              <a:ext cx="190225" cy="82200"/>
            </a:xfrm>
            <a:custGeom>
              <a:rect b="b" l="l" r="r" t="t"/>
              <a:pathLst>
                <a:path extrusionOk="0" h="3288" w="7609">
                  <a:moveTo>
                    <a:pt x="1" y="1"/>
                  </a:moveTo>
                  <a:cubicBezTo>
                    <a:pt x="382" y="156"/>
                    <a:pt x="918" y="394"/>
                    <a:pt x="1239" y="525"/>
                  </a:cubicBezTo>
                  <a:cubicBezTo>
                    <a:pt x="3585" y="1549"/>
                    <a:pt x="5371" y="2263"/>
                    <a:pt x="7609" y="3287"/>
                  </a:cubicBezTo>
                  <a:cubicBezTo>
                    <a:pt x="7276" y="2894"/>
                    <a:pt x="6954" y="2501"/>
                    <a:pt x="6657" y="2085"/>
                  </a:cubicBezTo>
                  <a:cubicBezTo>
                    <a:pt x="6371" y="1965"/>
                    <a:pt x="6073" y="1846"/>
                    <a:pt x="5787" y="1739"/>
                  </a:cubicBezTo>
                  <a:cubicBezTo>
                    <a:pt x="4120" y="1108"/>
                    <a:pt x="2406" y="632"/>
                    <a:pt x="680" y="180"/>
                  </a:cubicBezTo>
                  <a:cubicBezTo>
                    <a:pt x="465" y="120"/>
                    <a:pt x="227" y="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25"/>
            <p:cNvSpPr/>
            <p:nvPr/>
          </p:nvSpPr>
          <p:spPr>
            <a:xfrm>
              <a:off x="2991125" y="2796600"/>
              <a:ext cx="207500" cy="127725"/>
            </a:xfrm>
            <a:custGeom>
              <a:rect b="b" l="l" r="r" t="t"/>
              <a:pathLst>
                <a:path extrusionOk="0" h="5109" w="8300">
                  <a:moveTo>
                    <a:pt x="96" y="1"/>
                  </a:moveTo>
                  <a:cubicBezTo>
                    <a:pt x="72" y="48"/>
                    <a:pt x="49" y="96"/>
                    <a:pt x="1" y="120"/>
                  </a:cubicBezTo>
                  <a:cubicBezTo>
                    <a:pt x="120" y="394"/>
                    <a:pt x="239" y="656"/>
                    <a:pt x="358" y="906"/>
                  </a:cubicBezTo>
                  <a:cubicBezTo>
                    <a:pt x="1442" y="1465"/>
                    <a:pt x="2513" y="2037"/>
                    <a:pt x="3597" y="2596"/>
                  </a:cubicBezTo>
                  <a:cubicBezTo>
                    <a:pt x="5180" y="3394"/>
                    <a:pt x="6787" y="4204"/>
                    <a:pt x="8300" y="5108"/>
                  </a:cubicBezTo>
                  <a:cubicBezTo>
                    <a:pt x="6014" y="3275"/>
                    <a:pt x="3466" y="1763"/>
                    <a:pt x="882" y="394"/>
                  </a:cubicBezTo>
                  <a:cubicBezTo>
                    <a:pt x="620" y="263"/>
                    <a:pt x="358" y="120"/>
                    <a:pt x="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25"/>
            <p:cNvSpPr/>
            <p:nvPr/>
          </p:nvSpPr>
          <p:spPr>
            <a:xfrm>
              <a:off x="2281825" y="2644250"/>
              <a:ext cx="420300" cy="50875"/>
            </a:xfrm>
            <a:custGeom>
              <a:rect b="b" l="l" r="r" t="t"/>
              <a:pathLst>
                <a:path extrusionOk="0" h="2035" w="16812">
                  <a:moveTo>
                    <a:pt x="6398" y="1"/>
                  </a:moveTo>
                  <a:cubicBezTo>
                    <a:pt x="5080" y="1"/>
                    <a:pt x="3759" y="80"/>
                    <a:pt x="2441" y="225"/>
                  </a:cubicBezTo>
                  <a:cubicBezTo>
                    <a:pt x="2120" y="237"/>
                    <a:pt x="1786" y="261"/>
                    <a:pt x="1465" y="296"/>
                  </a:cubicBezTo>
                  <a:cubicBezTo>
                    <a:pt x="1131" y="523"/>
                    <a:pt x="822" y="713"/>
                    <a:pt x="536" y="904"/>
                  </a:cubicBezTo>
                  <a:lnTo>
                    <a:pt x="0" y="1261"/>
                  </a:lnTo>
                  <a:cubicBezTo>
                    <a:pt x="1846" y="1058"/>
                    <a:pt x="3763" y="880"/>
                    <a:pt x="6084" y="796"/>
                  </a:cubicBezTo>
                  <a:cubicBezTo>
                    <a:pt x="6209" y="794"/>
                    <a:pt x="6333" y="793"/>
                    <a:pt x="6457" y="793"/>
                  </a:cubicBezTo>
                  <a:cubicBezTo>
                    <a:pt x="7641" y="793"/>
                    <a:pt x="8816" y="891"/>
                    <a:pt x="10002" y="999"/>
                  </a:cubicBezTo>
                  <a:cubicBezTo>
                    <a:pt x="12478" y="1189"/>
                    <a:pt x="14276" y="1475"/>
                    <a:pt x="16812" y="2035"/>
                  </a:cubicBezTo>
                  <a:cubicBezTo>
                    <a:pt x="13491" y="583"/>
                    <a:pt x="9961" y="1"/>
                    <a:pt x="63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25"/>
            <p:cNvSpPr/>
            <p:nvPr/>
          </p:nvSpPr>
          <p:spPr>
            <a:xfrm>
              <a:off x="2668175" y="2780225"/>
              <a:ext cx="467950" cy="185475"/>
            </a:xfrm>
            <a:custGeom>
              <a:rect b="b" l="l" r="r" t="t"/>
              <a:pathLst>
                <a:path extrusionOk="0" h="7419" w="18718">
                  <a:moveTo>
                    <a:pt x="1" y="1"/>
                  </a:moveTo>
                  <a:lnTo>
                    <a:pt x="1" y="1"/>
                  </a:lnTo>
                  <a:cubicBezTo>
                    <a:pt x="465" y="156"/>
                    <a:pt x="917" y="298"/>
                    <a:pt x="1370" y="453"/>
                  </a:cubicBezTo>
                  <a:cubicBezTo>
                    <a:pt x="4132" y="1406"/>
                    <a:pt x="6954" y="2227"/>
                    <a:pt x="9692" y="3275"/>
                  </a:cubicBezTo>
                  <a:cubicBezTo>
                    <a:pt x="11788" y="4144"/>
                    <a:pt x="13157" y="4728"/>
                    <a:pt x="15455" y="5799"/>
                  </a:cubicBezTo>
                  <a:cubicBezTo>
                    <a:pt x="16562" y="6311"/>
                    <a:pt x="17658" y="6811"/>
                    <a:pt x="18717" y="7418"/>
                  </a:cubicBezTo>
                  <a:cubicBezTo>
                    <a:pt x="15634" y="5061"/>
                    <a:pt x="12062" y="3418"/>
                    <a:pt x="8430" y="2084"/>
                  </a:cubicBezTo>
                  <a:cubicBezTo>
                    <a:pt x="6037" y="1239"/>
                    <a:pt x="3549" y="715"/>
                    <a:pt x="1072" y="215"/>
                  </a:cubicBezTo>
                  <a:cubicBezTo>
                    <a:pt x="715" y="144"/>
                    <a:pt x="358" y="6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25"/>
            <p:cNvSpPr/>
            <p:nvPr/>
          </p:nvSpPr>
          <p:spPr>
            <a:xfrm>
              <a:off x="2148475" y="2746050"/>
              <a:ext cx="462275" cy="74975"/>
            </a:xfrm>
            <a:custGeom>
              <a:rect b="b" l="l" r="r" t="t"/>
              <a:pathLst>
                <a:path extrusionOk="0" h="2999" w="18491">
                  <a:moveTo>
                    <a:pt x="10459" y="0"/>
                  </a:moveTo>
                  <a:cubicBezTo>
                    <a:pt x="9659" y="0"/>
                    <a:pt x="8859" y="35"/>
                    <a:pt x="8061" y="106"/>
                  </a:cubicBezTo>
                  <a:cubicBezTo>
                    <a:pt x="6037" y="249"/>
                    <a:pt x="4025" y="582"/>
                    <a:pt x="2108" y="1225"/>
                  </a:cubicBezTo>
                  <a:cubicBezTo>
                    <a:pt x="1691" y="1356"/>
                    <a:pt x="1262" y="1499"/>
                    <a:pt x="846" y="1665"/>
                  </a:cubicBezTo>
                  <a:cubicBezTo>
                    <a:pt x="619" y="1904"/>
                    <a:pt x="381" y="2130"/>
                    <a:pt x="155" y="2356"/>
                  </a:cubicBezTo>
                  <a:cubicBezTo>
                    <a:pt x="96" y="2416"/>
                    <a:pt x="48" y="2475"/>
                    <a:pt x="0" y="2535"/>
                  </a:cubicBezTo>
                  <a:cubicBezTo>
                    <a:pt x="12" y="2678"/>
                    <a:pt x="24" y="2844"/>
                    <a:pt x="12" y="2999"/>
                  </a:cubicBezTo>
                  <a:cubicBezTo>
                    <a:pt x="155" y="2951"/>
                    <a:pt x="310" y="2892"/>
                    <a:pt x="453" y="2844"/>
                  </a:cubicBezTo>
                  <a:cubicBezTo>
                    <a:pt x="2155" y="2225"/>
                    <a:pt x="3882" y="1642"/>
                    <a:pt x="5680" y="1344"/>
                  </a:cubicBezTo>
                  <a:cubicBezTo>
                    <a:pt x="7538" y="1023"/>
                    <a:pt x="9756" y="877"/>
                    <a:pt x="11962" y="877"/>
                  </a:cubicBezTo>
                  <a:cubicBezTo>
                    <a:pt x="12130" y="877"/>
                    <a:pt x="12298" y="878"/>
                    <a:pt x="12466" y="880"/>
                  </a:cubicBezTo>
                  <a:cubicBezTo>
                    <a:pt x="14478" y="880"/>
                    <a:pt x="16502" y="939"/>
                    <a:pt x="18491" y="1237"/>
                  </a:cubicBezTo>
                  <a:cubicBezTo>
                    <a:pt x="15896" y="409"/>
                    <a:pt x="13180" y="0"/>
                    <a:pt x="104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25"/>
            <p:cNvSpPr/>
            <p:nvPr/>
          </p:nvSpPr>
          <p:spPr>
            <a:xfrm>
              <a:off x="2688125" y="2878150"/>
              <a:ext cx="372100" cy="128325"/>
            </a:xfrm>
            <a:custGeom>
              <a:rect b="b" l="l" r="r" t="t"/>
              <a:pathLst>
                <a:path extrusionOk="0" h="5133" w="14884">
                  <a:moveTo>
                    <a:pt x="0" y="1"/>
                  </a:moveTo>
                  <a:lnTo>
                    <a:pt x="0" y="1"/>
                  </a:lnTo>
                  <a:cubicBezTo>
                    <a:pt x="358" y="120"/>
                    <a:pt x="715" y="227"/>
                    <a:pt x="1096" y="334"/>
                  </a:cubicBezTo>
                  <a:cubicBezTo>
                    <a:pt x="3667" y="1049"/>
                    <a:pt x="6227" y="1858"/>
                    <a:pt x="8740" y="2751"/>
                  </a:cubicBezTo>
                  <a:cubicBezTo>
                    <a:pt x="10823" y="3501"/>
                    <a:pt x="12919" y="4240"/>
                    <a:pt x="14883" y="5133"/>
                  </a:cubicBezTo>
                  <a:cubicBezTo>
                    <a:pt x="12502" y="3644"/>
                    <a:pt x="9942" y="2394"/>
                    <a:pt x="7275" y="1501"/>
                  </a:cubicBezTo>
                  <a:cubicBezTo>
                    <a:pt x="5156" y="811"/>
                    <a:pt x="2953" y="370"/>
                    <a:pt x="715" y="96"/>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25"/>
            <p:cNvSpPr/>
            <p:nvPr/>
          </p:nvSpPr>
          <p:spPr>
            <a:xfrm>
              <a:off x="2107700" y="2846275"/>
              <a:ext cx="342325" cy="71500"/>
            </a:xfrm>
            <a:custGeom>
              <a:rect b="b" l="l" r="r" t="t"/>
              <a:pathLst>
                <a:path extrusionOk="0" h="2860" w="13693">
                  <a:moveTo>
                    <a:pt x="9769" y="0"/>
                  </a:moveTo>
                  <a:cubicBezTo>
                    <a:pt x="7234" y="0"/>
                    <a:pt x="4709" y="407"/>
                    <a:pt x="2250" y="1145"/>
                  </a:cubicBezTo>
                  <a:cubicBezTo>
                    <a:pt x="1762" y="1288"/>
                    <a:pt x="1250" y="1443"/>
                    <a:pt x="738" y="1586"/>
                  </a:cubicBezTo>
                  <a:cubicBezTo>
                    <a:pt x="560" y="1919"/>
                    <a:pt x="381" y="2228"/>
                    <a:pt x="214" y="2502"/>
                  </a:cubicBezTo>
                  <a:cubicBezTo>
                    <a:pt x="143" y="2621"/>
                    <a:pt x="84" y="2740"/>
                    <a:pt x="0" y="2860"/>
                  </a:cubicBezTo>
                  <a:cubicBezTo>
                    <a:pt x="274" y="2776"/>
                    <a:pt x="560" y="2705"/>
                    <a:pt x="822" y="2621"/>
                  </a:cubicBezTo>
                  <a:cubicBezTo>
                    <a:pt x="2774" y="2026"/>
                    <a:pt x="4751" y="1466"/>
                    <a:pt x="6763" y="1145"/>
                  </a:cubicBezTo>
                  <a:cubicBezTo>
                    <a:pt x="9156" y="693"/>
                    <a:pt x="11180" y="419"/>
                    <a:pt x="13692" y="335"/>
                  </a:cubicBezTo>
                  <a:cubicBezTo>
                    <a:pt x="12387" y="108"/>
                    <a:pt x="11077" y="0"/>
                    <a:pt x="97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25"/>
            <p:cNvSpPr/>
            <p:nvPr/>
          </p:nvSpPr>
          <p:spPr>
            <a:xfrm>
              <a:off x="2708350" y="2980850"/>
              <a:ext cx="319725" cy="78300"/>
            </a:xfrm>
            <a:custGeom>
              <a:rect b="b" l="l" r="r" t="t"/>
              <a:pathLst>
                <a:path extrusionOk="0" h="3132" w="12789">
                  <a:moveTo>
                    <a:pt x="1" y="1"/>
                  </a:moveTo>
                  <a:cubicBezTo>
                    <a:pt x="251" y="48"/>
                    <a:pt x="501" y="96"/>
                    <a:pt x="763" y="155"/>
                  </a:cubicBezTo>
                  <a:cubicBezTo>
                    <a:pt x="2323" y="477"/>
                    <a:pt x="3859" y="1001"/>
                    <a:pt x="5418" y="1358"/>
                  </a:cubicBezTo>
                  <a:cubicBezTo>
                    <a:pt x="7871" y="1941"/>
                    <a:pt x="10348" y="2453"/>
                    <a:pt x="12788" y="3132"/>
                  </a:cubicBezTo>
                  <a:cubicBezTo>
                    <a:pt x="8919" y="1089"/>
                    <a:pt x="5405" y="8"/>
                    <a:pt x="1092" y="8"/>
                  </a:cubicBezTo>
                  <a:cubicBezTo>
                    <a:pt x="932" y="8"/>
                    <a:pt x="771" y="10"/>
                    <a:pt x="608" y="13"/>
                  </a:cubicBezTo>
                  <a:cubicBezTo>
                    <a:pt x="406" y="13"/>
                    <a:pt x="191" y="13"/>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25"/>
            <p:cNvSpPr/>
            <p:nvPr/>
          </p:nvSpPr>
          <p:spPr>
            <a:xfrm>
              <a:off x="2775025" y="3046625"/>
              <a:ext cx="174475" cy="44375"/>
            </a:xfrm>
            <a:custGeom>
              <a:rect b="b" l="l" r="r" t="t"/>
              <a:pathLst>
                <a:path extrusionOk="0" h="1775" w="6979">
                  <a:moveTo>
                    <a:pt x="1" y="1"/>
                  </a:moveTo>
                  <a:cubicBezTo>
                    <a:pt x="334" y="108"/>
                    <a:pt x="668" y="227"/>
                    <a:pt x="989" y="334"/>
                  </a:cubicBezTo>
                  <a:cubicBezTo>
                    <a:pt x="1704" y="572"/>
                    <a:pt x="2418" y="834"/>
                    <a:pt x="3156" y="1049"/>
                  </a:cubicBezTo>
                  <a:cubicBezTo>
                    <a:pt x="4406" y="1382"/>
                    <a:pt x="5692" y="1584"/>
                    <a:pt x="6978" y="1775"/>
                  </a:cubicBezTo>
                  <a:cubicBezTo>
                    <a:pt x="5787" y="1251"/>
                    <a:pt x="4561" y="775"/>
                    <a:pt x="3299" y="489"/>
                  </a:cubicBezTo>
                  <a:cubicBezTo>
                    <a:pt x="2204" y="251"/>
                    <a:pt x="1227" y="180"/>
                    <a:pt x="84" y="13"/>
                  </a:cubicBezTo>
                  <a:cubicBezTo>
                    <a:pt x="61" y="13"/>
                    <a:pt x="25"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25"/>
            <p:cNvSpPr/>
            <p:nvPr/>
          </p:nvSpPr>
          <p:spPr>
            <a:xfrm>
              <a:off x="2758675" y="3110625"/>
              <a:ext cx="93175" cy="19075"/>
            </a:xfrm>
            <a:custGeom>
              <a:rect b="b" l="l" r="r" t="t"/>
              <a:pathLst>
                <a:path extrusionOk="0" h="763" w="3727">
                  <a:moveTo>
                    <a:pt x="0" y="1"/>
                  </a:moveTo>
                  <a:cubicBezTo>
                    <a:pt x="1215" y="417"/>
                    <a:pt x="2453" y="715"/>
                    <a:pt x="3727" y="763"/>
                  </a:cubicBezTo>
                  <a:cubicBezTo>
                    <a:pt x="2536" y="263"/>
                    <a:pt x="1274" y="8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25"/>
            <p:cNvSpPr/>
            <p:nvPr/>
          </p:nvSpPr>
          <p:spPr>
            <a:xfrm>
              <a:off x="2075550" y="2958525"/>
              <a:ext cx="221175" cy="52725"/>
            </a:xfrm>
            <a:custGeom>
              <a:rect b="b" l="l" r="r" t="t"/>
              <a:pathLst>
                <a:path extrusionOk="0" h="2109" w="8847">
                  <a:moveTo>
                    <a:pt x="8083" y="1"/>
                  </a:moveTo>
                  <a:cubicBezTo>
                    <a:pt x="5633" y="1"/>
                    <a:pt x="3181" y="356"/>
                    <a:pt x="798" y="906"/>
                  </a:cubicBezTo>
                  <a:cubicBezTo>
                    <a:pt x="738" y="906"/>
                    <a:pt x="691" y="917"/>
                    <a:pt x="655" y="941"/>
                  </a:cubicBezTo>
                  <a:cubicBezTo>
                    <a:pt x="488" y="1370"/>
                    <a:pt x="250" y="1775"/>
                    <a:pt x="0" y="2108"/>
                  </a:cubicBezTo>
                  <a:cubicBezTo>
                    <a:pt x="215" y="2072"/>
                    <a:pt x="429" y="2025"/>
                    <a:pt x="655" y="1965"/>
                  </a:cubicBezTo>
                  <a:cubicBezTo>
                    <a:pt x="3394" y="1322"/>
                    <a:pt x="6072" y="489"/>
                    <a:pt x="8847" y="13"/>
                  </a:cubicBezTo>
                  <a:cubicBezTo>
                    <a:pt x="8592" y="5"/>
                    <a:pt x="8337" y="1"/>
                    <a:pt x="80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25"/>
            <p:cNvSpPr/>
            <p:nvPr/>
          </p:nvSpPr>
          <p:spPr>
            <a:xfrm>
              <a:off x="2540175" y="3077800"/>
              <a:ext cx="175350" cy="23625"/>
            </a:xfrm>
            <a:custGeom>
              <a:rect b="b" l="l" r="r" t="t"/>
              <a:pathLst>
                <a:path extrusionOk="0" h="945" w="7014">
                  <a:moveTo>
                    <a:pt x="2122" y="1"/>
                  </a:moveTo>
                  <a:cubicBezTo>
                    <a:pt x="1421" y="1"/>
                    <a:pt x="711" y="95"/>
                    <a:pt x="1" y="171"/>
                  </a:cubicBezTo>
                  <a:cubicBezTo>
                    <a:pt x="882" y="266"/>
                    <a:pt x="1977" y="480"/>
                    <a:pt x="3001" y="671"/>
                  </a:cubicBezTo>
                  <a:cubicBezTo>
                    <a:pt x="4335" y="885"/>
                    <a:pt x="5668" y="885"/>
                    <a:pt x="7014" y="945"/>
                  </a:cubicBezTo>
                  <a:cubicBezTo>
                    <a:pt x="5502" y="433"/>
                    <a:pt x="3942" y="52"/>
                    <a:pt x="2346" y="4"/>
                  </a:cubicBezTo>
                  <a:cubicBezTo>
                    <a:pt x="2272" y="2"/>
                    <a:pt x="2197" y="1"/>
                    <a:pt x="21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25"/>
            <p:cNvSpPr/>
            <p:nvPr/>
          </p:nvSpPr>
          <p:spPr>
            <a:xfrm>
              <a:off x="2438100" y="3116000"/>
              <a:ext cx="435475" cy="64000"/>
            </a:xfrm>
            <a:custGeom>
              <a:rect b="b" l="l" r="r" t="t"/>
              <a:pathLst>
                <a:path extrusionOk="0" h="2560" w="17419">
                  <a:moveTo>
                    <a:pt x="0" y="0"/>
                  </a:moveTo>
                  <a:cubicBezTo>
                    <a:pt x="72" y="24"/>
                    <a:pt x="167" y="24"/>
                    <a:pt x="238" y="48"/>
                  </a:cubicBezTo>
                  <a:cubicBezTo>
                    <a:pt x="2143" y="310"/>
                    <a:pt x="3977" y="917"/>
                    <a:pt x="5870" y="1262"/>
                  </a:cubicBezTo>
                  <a:cubicBezTo>
                    <a:pt x="9775" y="2024"/>
                    <a:pt x="13311" y="2429"/>
                    <a:pt x="17419" y="2560"/>
                  </a:cubicBezTo>
                  <a:cubicBezTo>
                    <a:pt x="14323" y="1929"/>
                    <a:pt x="11240" y="1203"/>
                    <a:pt x="8132" y="726"/>
                  </a:cubicBezTo>
                  <a:cubicBezTo>
                    <a:pt x="5941" y="369"/>
                    <a:pt x="3727" y="24"/>
                    <a:pt x="1512" y="24"/>
                  </a:cubicBezTo>
                  <a:cubicBezTo>
                    <a:pt x="1000" y="12"/>
                    <a:pt x="500" y="12"/>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25"/>
            <p:cNvSpPr/>
            <p:nvPr/>
          </p:nvSpPr>
          <p:spPr>
            <a:xfrm>
              <a:off x="2586625" y="3185650"/>
              <a:ext cx="57475" cy="8950"/>
            </a:xfrm>
            <a:custGeom>
              <a:rect b="b" l="l" r="r" t="t"/>
              <a:pathLst>
                <a:path extrusionOk="0" h="358" w="2299">
                  <a:moveTo>
                    <a:pt x="0" y="0"/>
                  </a:moveTo>
                  <a:lnTo>
                    <a:pt x="0" y="0"/>
                  </a:lnTo>
                  <a:cubicBezTo>
                    <a:pt x="723" y="207"/>
                    <a:pt x="1468" y="358"/>
                    <a:pt x="2214" y="358"/>
                  </a:cubicBezTo>
                  <a:cubicBezTo>
                    <a:pt x="2242" y="358"/>
                    <a:pt x="2270" y="358"/>
                    <a:pt x="2298" y="357"/>
                  </a:cubicBezTo>
                  <a:cubicBezTo>
                    <a:pt x="1548" y="95"/>
                    <a:pt x="774" y="12"/>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25"/>
            <p:cNvSpPr/>
            <p:nvPr/>
          </p:nvSpPr>
          <p:spPr>
            <a:xfrm>
              <a:off x="2183600" y="3205275"/>
              <a:ext cx="183675" cy="36600"/>
            </a:xfrm>
            <a:custGeom>
              <a:rect b="b" l="l" r="r" t="t"/>
              <a:pathLst>
                <a:path extrusionOk="0" h="1464" w="7347">
                  <a:moveTo>
                    <a:pt x="0" y="1"/>
                  </a:moveTo>
                  <a:lnTo>
                    <a:pt x="0" y="1"/>
                  </a:lnTo>
                  <a:cubicBezTo>
                    <a:pt x="119" y="310"/>
                    <a:pt x="155" y="668"/>
                    <a:pt x="36" y="965"/>
                  </a:cubicBezTo>
                  <a:cubicBezTo>
                    <a:pt x="2022" y="1300"/>
                    <a:pt x="4049" y="1463"/>
                    <a:pt x="6069" y="1463"/>
                  </a:cubicBezTo>
                  <a:cubicBezTo>
                    <a:pt x="6495" y="1463"/>
                    <a:pt x="6921" y="1456"/>
                    <a:pt x="7346" y="1442"/>
                  </a:cubicBezTo>
                  <a:cubicBezTo>
                    <a:pt x="4870" y="1084"/>
                    <a:pt x="2441" y="477"/>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25"/>
            <p:cNvSpPr/>
            <p:nvPr/>
          </p:nvSpPr>
          <p:spPr>
            <a:xfrm>
              <a:off x="1196575" y="1572950"/>
              <a:ext cx="501275" cy="314350"/>
            </a:xfrm>
            <a:custGeom>
              <a:rect b="b" l="l" r="r" t="t"/>
              <a:pathLst>
                <a:path extrusionOk="0" h="12574" w="20051">
                  <a:moveTo>
                    <a:pt x="20050" y="0"/>
                  </a:moveTo>
                  <a:cubicBezTo>
                    <a:pt x="17776" y="369"/>
                    <a:pt x="15550" y="1131"/>
                    <a:pt x="13454" y="2072"/>
                  </a:cubicBezTo>
                  <a:cubicBezTo>
                    <a:pt x="11740" y="2870"/>
                    <a:pt x="10156" y="3882"/>
                    <a:pt x="8585" y="4929"/>
                  </a:cubicBezTo>
                  <a:cubicBezTo>
                    <a:pt x="5906" y="6680"/>
                    <a:pt x="3405" y="8727"/>
                    <a:pt x="1298" y="11121"/>
                  </a:cubicBezTo>
                  <a:cubicBezTo>
                    <a:pt x="869" y="11609"/>
                    <a:pt x="429" y="12097"/>
                    <a:pt x="0" y="12573"/>
                  </a:cubicBezTo>
                  <a:cubicBezTo>
                    <a:pt x="191" y="12395"/>
                    <a:pt x="405" y="12228"/>
                    <a:pt x="607" y="12073"/>
                  </a:cubicBezTo>
                  <a:cubicBezTo>
                    <a:pt x="1226" y="11609"/>
                    <a:pt x="1822" y="11180"/>
                    <a:pt x="2298" y="10823"/>
                  </a:cubicBezTo>
                  <a:cubicBezTo>
                    <a:pt x="5096" y="8680"/>
                    <a:pt x="7322" y="6799"/>
                    <a:pt x="10228" y="4917"/>
                  </a:cubicBezTo>
                  <a:cubicBezTo>
                    <a:pt x="11942" y="3763"/>
                    <a:pt x="13740" y="2774"/>
                    <a:pt x="15597" y="1881"/>
                  </a:cubicBezTo>
                  <a:cubicBezTo>
                    <a:pt x="17121" y="1131"/>
                    <a:pt x="18467" y="524"/>
                    <a:pt x="200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25"/>
            <p:cNvSpPr/>
            <p:nvPr/>
          </p:nvSpPr>
          <p:spPr>
            <a:xfrm>
              <a:off x="1099225" y="1511325"/>
              <a:ext cx="594150" cy="385500"/>
            </a:xfrm>
            <a:custGeom>
              <a:rect b="b" l="l" r="r" t="t"/>
              <a:pathLst>
                <a:path extrusionOk="0" h="15420" w="23766">
                  <a:moveTo>
                    <a:pt x="23766" y="1"/>
                  </a:moveTo>
                  <a:lnTo>
                    <a:pt x="23766" y="1"/>
                  </a:lnTo>
                  <a:cubicBezTo>
                    <a:pt x="21313" y="394"/>
                    <a:pt x="18896" y="1144"/>
                    <a:pt x="16610" y="2108"/>
                  </a:cubicBezTo>
                  <a:cubicBezTo>
                    <a:pt x="14229" y="3132"/>
                    <a:pt x="11990" y="4489"/>
                    <a:pt x="9883" y="5978"/>
                  </a:cubicBezTo>
                  <a:cubicBezTo>
                    <a:pt x="7061" y="7918"/>
                    <a:pt x="4442" y="10133"/>
                    <a:pt x="2203" y="12705"/>
                  </a:cubicBezTo>
                  <a:cubicBezTo>
                    <a:pt x="1430" y="13586"/>
                    <a:pt x="691" y="14490"/>
                    <a:pt x="1" y="15419"/>
                  </a:cubicBezTo>
                  <a:cubicBezTo>
                    <a:pt x="72" y="15395"/>
                    <a:pt x="120" y="15360"/>
                    <a:pt x="156" y="15312"/>
                  </a:cubicBezTo>
                  <a:cubicBezTo>
                    <a:pt x="1203" y="14300"/>
                    <a:pt x="2358" y="13407"/>
                    <a:pt x="3430" y="12419"/>
                  </a:cubicBezTo>
                  <a:cubicBezTo>
                    <a:pt x="4799" y="11216"/>
                    <a:pt x="6144" y="9954"/>
                    <a:pt x="7537" y="8787"/>
                  </a:cubicBezTo>
                  <a:cubicBezTo>
                    <a:pt x="9347" y="7323"/>
                    <a:pt x="11216" y="5930"/>
                    <a:pt x="13372" y="4584"/>
                  </a:cubicBezTo>
                  <a:cubicBezTo>
                    <a:pt x="15003" y="3584"/>
                    <a:pt x="16729" y="2763"/>
                    <a:pt x="18467" y="1989"/>
                  </a:cubicBezTo>
                  <a:cubicBezTo>
                    <a:pt x="20146" y="1275"/>
                    <a:pt x="21884" y="548"/>
                    <a:pt x="237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25"/>
            <p:cNvSpPr/>
            <p:nvPr/>
          </p:nvSpPr>
          <p:spPr>
            <a:xfrm>
              <a:off x="1023925" y="1470550"/>
              <a:ext cx="549500" cy="414950"/>
            </a:xfrm>
            <a:custGeom>
              <a:rect b="b" l="l" r="r" t="t"/>
              <a:pathLst>
                <a:path extrusionOk="0" h="16598" w="21980">
                  <a:moveTo>
                    <a:pt x="21979" y="0"/>
                  </a:moveTo>
                  <a:lnTo>
                    <a:pt x="21979" y="0"/>
                  </a:lnTo>
                  <a:cubicBezTo>
                    <a:pt x="20277" y="512"/>
                    <a:pt x="18574" y="1108"/>
                    <a:pt x="16967" y="1894"/>
                  </a:cubicBezTo>
                  <a:cubicBezTo>
                    <a:pt x="14609" y="3060"/>
                    <a:pt x="12431" y="4513"/>
                    <a:pt x="10323" y="6073"/>
                  </a:cubicBezTo>
                  <a:cubicBezTo>
                    <a:pt x="7251" y="8406"/>
                    <a:pt x="4311" y="11002"/>
                    <a:pt x="1917" y="14038"/>
                  </a:cubicBezTo>
                  <a:cubicBezTo>
                    <a:pt x="1251" y="14859"/>
                    <a:pt x="655" y="15729"/>
                    <a:pt x="1" y="16598"/>
                  </a:cubicBezTo>
                  <a:cubicBezTo>
                    <a:pt x="72" y="16526"/>
                    <a:pt x="155" y="16431"/>
                    <a:pt x="239" y="16360"/>
                  </a:cubicBezTo>
                  <a:cubicBezTo>
                    <a:pt x="1084" y="15538"/>
                    <a:pt x="1941" y="14705"/>
                    <a:pt x="2787" y="13895"/>
                  </a:cubicBezTo>
                  <a:cubicBezTo>
                    <a:pt x="4061" y="12657"/>
                    <a:pt x="5299" y="11395"/>
                    <a:pt x="6597" y="10168"/>
                  </a:cubicBezTo>
                  <a:cubicBezTo>
                    <a:pt x="7787" y="9049"/>
                    <a:pt x="9585" y="7549"/>
                    <a:pt x="10597" y="6763"/>
                  </a:cubicBezTo>
                  <a:cubicBezTo>
                    <a:pt x="14121" y="4096"/>
                    <a:pt x="17967" y="1846"/>
                    <a:pt x="219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25"/>
            <p:cNvSpPr/>
            <p:nvPr/>
          </p:nvSpPr>
          <p:spPr>
            <a:xfrm>
              <a:off x="1068575" y="1411900"/>
              <a:ext cx="464075" cy="311675"/>
            </a:xfrm>
            <a:custGeom>
              <a:rect b="b" l="l" r="r" t="t"/>
              <a:pathLst>
                <a:path extrusionOk="0" h="12467" w="18563">
                  <a:moveTo>
                    <a:pt x="18562" y="1"/>
                  </a:moveTo>
                  <a:lnTo>
                    <a:pt x="18562" y="1"/>
                  </a:lnTo>
                  <a:cubicBezTo>
                    <a:pt x="14764" y="846"/>
                    <a:pt x="11264" y="2692"/>
                    <a:pt x="8132" y="4942"/>
                  </a:cubicBezTo>
                  <a:cubicBezTo>
                    <a:pt x="7001" y="5752"/>
                    <a:pt x="5882" y="6561"/>
                    <a:pt x="4822" y="7466"/>
                  </a:cubicBezTo>
                  <a:cubicBezTo>
                    <a:pt x="3691" y="8454"/>
                    <a:pt x="2667" y="9550"/>
                    <a:pt x="1655" y="10657"/>
                  </a:cubicBezTo>
                  <a:cubicBezTo>
                    <a:pt x="1132" y="11217"/>
                    <a:pt x="608" y="11788"/>
                    <a:pt x="96" y="12360"/>
                  </a:cubicBezTo>
                  <a:cubicBezTo>
                    <a:pt x="75" y="12381"/>
                    <a:pt x="58" y="12406"/>
                    <a:pt x="40" y="12428"/>
                  </a:cubicBezTo>
                  <a:lnTo>
                    <a:pt x="40" y="12428"/>
                  </a:lnTo>
                  <a:cubicBezTo>
                    <a:pt x="58" y="12412"/>
                    <a:pt x="75" y="12398"/>
                    <a:pt x="96" y="12383"/>
                  </a:cubicBezTo>
                  <a:cubicBezTo>
                    <a:pt x="870" y="11693"/>
                    <a:pt x="1667" y="11038"/>
                    <a:pt x="2477" y="10407"/>
                  </a:cubicBezTo>
                  <a:cubicBezTo>
                    <a:pt x="5751" y="7728"/>
                    <a:pt x="8704" y="5359"/>
                    <a:pt x="12442" y="3180"/>
                  </a:cubicBezTo>
                  <a:cubicBezTo>
                    <a:pt x="14419" y="2001"/>
                    <a:pt x="16419" y="846"/>
                    <a:pt x="18562" y="1"/>
                  </a:cubicBezTo>
                  <a:close/>
                  <a:moveTo>
                    <a:pt x="40" y="12428"/>
                  </a:moveTo>
                  <a:lnTo>
                    <a:pt x="40" y="12428"/>
                  </a:lnTo>
                  <a:cubicBezTo>
                    <a:pt x="28" y="12440"/>
                    <a:pt x="15" y="12452"/>
                    <a:pt x="0" y="12467"/>
                  </a:cubicBezTo>
                  <a:cubicBezTo>
                    <a:pt x="15" y="12457"/>
                    <a:pt x="28" y="12443"/>
                    <a:pt x="40" y="1242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25"/>
            <p:cNvSpPr/>
            <p:nvPr/>
          </p:nvSpPr>
          <p:spPr>
            <a:xfrm>
              <a:off x="1213225" y="1280650"/>
              <a:ext cx="489675" cy="240525"/>
            </a:xfrm>
            <a:custGeom>
              <a:rect b="b" l="l" r="r" t="t"/>
              <a:pathLst>
                <a:path extrusionOk="0" h="9621" w="19587">
                  <a:moveTo>
                    <a:pt x="19587" y="0"/>
                  </a:moveTo>
                  <a:cubicBezTo>
                    <a:pt x="18158" y="24"/>
                    <a:pt x="16765" y="310"/>
                    <a:pt x="15396" y="691"/>
                  </a:cubicBezTo>
                  <a:cubicBezTo>
                    <a:pt x="13241" y="1274"/>
                    <a:pt x="11181" y="2155"/>
                    <a:pt x="9204" y="3167"/>
                  </a:cubicBezTo>
                  <a:cubicBezTo>
                    <a:pt x="6609" y="4441"/>
                    <a:pt x="4168" y="6013"/>
                    <a:pt x="2013" y="7930"/>
                  </a:cubicBezTo>
                  <a:lnTo>
                    <a:pt x="1" y="9621"/>
                  </a:lnTo>
                  <a:cubicBezTo>
                    <a:pt x="49" y="9585"/>
                    <a:pt x="96" y="9549"/>
                    <a:pt x="144" y="9525"/>
                  </a:cubicBezTo>
                  <a:cubicBezTo>
                    <a:pt x="1061" y="8906"/>
                    <a:pt x="2013" y="8335"/>
                    <a:pt x="2966" y="7763"/>
                  </a:cubicBezTo>
                  <a:cubicBezTo>
                    <a:pt x="4728" y="6680"/>
                    <a:pt x="6466" y="5560"/>
                    <a:pt x="8264" y="4548"/>
                  </a:cubicBezTo>
                  <a:cubicBezTo>
                    <a:pt x="9824" y="3655"/>
                    <a:pt x="12133" y="2608"/>
                    <a:pt x="13479" y="2060"/>
                  </a:cubicBezTo>
                  <a:cubicBezTo>
                    <a:pt x="15205" y="1346"/>
                    <a:pt x="17444" y="369"/>
                    <a:pt x="195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25"/>
            <p:cNvSpPr/>
            <p:nvPr/>
          </p:nvSpPr>
          <p:spPr>
            <a:xfrm>
              <a:off x="1193600" y="1222900"/>
              <a:ext cx="407200" cy="216425"/>
            </a:xfrm>
            <a:custGeom>
              <a:rect b="b" l="l" r="r" t="t"/>
              <a:pathLst>
                <a:path extrusionOk="0" h="8657" w="16288">
                  <a:moveTo>
                    <a:pt x="16288" y="0"/>
                  </a:moveTo>
                  <a:lnTo>
                    <a:pt x="16288" y="0"/>
                  </a:lnTo>
                  <a:cubicBezTo>
                    <a:pt x="14419" y="262"/>
                    <a:pt x="12573" y="715"/>
                    <a:pt x="10823" y="1346"/>
                  </a:cubicBezTo>
                  <a:cubicBezTo>
                    <a:pt x="7120" y="2775"/>
                    <a:pt x="3822" y="5073"/>
                    <a:pt x="964" y="7799"/>
                  </a:cubicBezTo>
                  <a:cubicBezTo>
                    <a:pt x="655" y="8085"/>
                    <a:pt x="333" y="8382"/>
                    <a:pt x="0" y="8656"/>
                  </a:cubicBezTo>
                  <a:cubicBezTo>
                    <a:pt x="476" y="8335"/>
                    <a:pt x="976" y="8025"/>
                    <a:pt x="1488" y="7728"/>
                  </a:cubicBezTo>
                  <a:cubicBezTo>
                    <a:pt x="3822" y="6382"/>
                    <a:pt x="6048" y="4870"/>
                    <a:pt x="8394" y="3572"/>
                  </a:cubicBezTo>
                  <a:cubicBezTo>
                    <a:pt x="11073" y="2108"/>
                    <a:pt x="13609" y="917"/>
                    <a:pt x="162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25"/>
            <p:cNvSpPr/>
            <p:nvPr/>
          </p:nvSpPr>
          <p:spPr>
            <a:xfrm>
              <a:off x="1214725" y="1167250"/>
              <a:ext cx="293800" cy="173550"/>
            </a:xfrm>
            <a:custGeom>
              <a:rect b="b" l="l" r="r" t="t"/>
              <a:pathLst>
                <a:path extrusionOk="0" h="6942" w="11752">
                  <a:moveTo>
                    <a:pt x="11752" y="0"/>
                  </a:moveTo>
                  <a:lnTo>
                    <a:pt x="11752" y="0"/>
                  </a:lnTo>
                  <a:cubicBezTo>
                    <a:pt x="7382" y="1048"/>
                    <a:pt x="3656" y="3369"/>
                    <a:pt x="477" y="6477"/>
                  </a:cubicBezTo>
                  <a:cubicBezTo>
                    <a:pt x="310" y="6632"/>
                    <a:pt x="167" y="6787"/>
                    <a:pt x="0" y="6941"/>
                  </a:cubicBezTo>
                  <a:cubicBezTo>
                    <a:pt x="286" y="6763"/>
                    <a:pt x="536" y="6584"/>
                    <a:pt x="810" y="6406"/>
                  </a:cubicBezTo>
                  <a:cubicBezTo>
                    <a:pt x="2346" y="5453"/>
                    <a:pt x="3918" y="4584"/>
                    <a:pt x="5418" y="3619"/>
                  </a:cubicBezTo>
                  <a:cubicBezTo>
                    <a:pt x="7478" y="2322"/>
                    <a:pt x="9525" y="988"/>
                    <a:pt x="117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25"/>
            <p:cNvSpPr/>
            <p:nvPr/>
          </p:nvSpPr>
          <p:spPr>
            <a:xfrm>
              <a:off x="1213225" y="1134500"/>
              <a:ext cx="207800" cy="134275"/>
            </a:xfrm>
            <a:custGeom>
              <a:rect b="b" l="l" r="r" t="t"/>
              <a:pathLst>
                <a:path extrusionOk="0" h="5371" w="8312">
                  <a:moveTo>
                    <a:pt x="8311" y="0"/>
                  </a:moveTo>
                  <a:lnTo>
                    <a:pt x="8311" y="0"/>
                  </a:lnTo>
                  <a:cubicBezTo>
                    <a:pt x="5216" y="834"/>
                    <a:pt x="2382" y="2632"/>
                    <a:pt x="287" y="5037"/>
                  </a:cubicBezTo>
                  <a:cubicBezTo>
                    <a:pt x="203" y="5144"/>
                    <a:pt x="96" y="5251"/>
                    <a:pt x="1" y="5370"/>
                  </a:cubicBezTo>
                  <a:cubicBezTo>
                    <a:pt x="227" y="5168"/>
                    <a:pt x="453" y="4989"/>
                    <a:pt x="680" y="4810"/>
                  </a:cubicBezTo>
                  <a:cubicBezTo>
                    <a:pt x="1763" y="3965"/>
                    <a:pt x="3120" y="3179"/>
                    <a:pt x="4335" y="2417"/>
                  </a:cubicBezTo>
                  <a:cubicBezTo>
                    <a:pt x="5644" y="1572"/>
                    <a:pt x="6907" y="691"/>
                    <a:pt x="83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25"/>
            <p:cNvSpPr/>
            <p:nvPr/>
          </p:nvSpPr>
          <p:spPr>
            <a:xfrm>
              <a:off x="941475" y="946375"/>
              <a:ext cx="448900" cy="252725"/>
            </a:xfrm>
            <a:custGeom>
              <a:rect b="b" l="l" r="r" t="t"/>
              <a:pathLst>
                <a:path extrusionOk="0" h="10109" w="17956">
                  <a:moveTo>
                    <a:pt x="17955" y="1"/>
                  </a:moveTo>
                  <a:lnTo>
                    <a:pt x="17955" y="1"/>
                  </a:lnTo>
                  <a:cubicBezTo>
                    <a:pt x="15431" y="429"/>
                    <a:pt x="12954" y="1215"/>
                    <a:pt x="10633" y="2310"/>
                  </a:cubicBezTo>
                  <a:cubicBezTo>
                    <a:pt x="8775" y="3227"/>
                    <a:pt x="6942" y="4263"/>
                    <a:pt x="5251" y="5466"/>
                  </a:cubicBezTo>
                  <a:cubicBezTo>
                    <a:pt x="3644" y="6609"/>
                    <a:pt x="2227" y="8002"/>
                    <a:pt x="786" y="9359"/>
                  </a:cubicBezTo>
                  <a:cubicBezTo>
                    <a:pt x="512" y="9621"/>
                    <a:pt x="251" y="9859"/>
                    <a:pt x="0" y="10109"/>
                  </a:cubicBezTo>
                  <a:cubicBezTo>
                    <a:pt x="453" y="9764"/>
                    <a:pt x="953" y="9418"/>
                    <a:pt x="1441" y="9109"/>
                  </a:cubicBezTo>
                  <a:cubicBezTo>
                    <a:pt x="3668" y="7740"/>
                    <a:pt x="5811" y="6216"/>
                    <a:pt x="8061" y="4858"/>
                  </a:cubicBezTo>
                  <a:cubicBezTo>
                    <a:pt x="9609" y="3918"/>
                    <a:pt x="11204" y="3096"/>
                    <a:pt x="12812" y="2275"/>
                  </a:cubicBezTo>
                  <a:cubicBezTo>
                    <a:pt x="14550" y="1394"/>
                    <a:pt x="16157" y="644"/>
                    <a:pt x="179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25"/>
            <p:cNvSpPr/>
            <p:nvPr/>
          </p:nvSpPr>
          <p:spPr>
            <a:xfrm>
              <a:off x="954275" y="910950"/>
              <a:ext cx="339050" cy="172375"/>
            </a:xfrm>
            <a:custGeom>
              <a:rect b="b" l="l" r="r" t="t"/>
              <a:pathLst>
                <a:path extrusionOk="0" h="6895" w="13562">
                  <a:moveTo>
                    <a:pt x="13562" y="1"/>
                  </a:moveTo>
                  <a:lnTo>
                    <a:pt x="13562" y="1"/>
                  </a:lnTo>
                  <a:cubicBezTo>
                    <a:pt x="11002" y="537"/>
                    <a:pt x="8466" y="1346"/>
                    <a:pt x="6108" y="2489"/>
                  </a:cubicBezTo>
                  <a:cubicBezTo>
                    <a:pt x="3941" y="3656"/>
                    <a:pt x="2286" y="4823"/>
                    <a:pt x="596" y="6347"/>
                  </a:cubicBezTo>
                  <a:cubicBezTo>
                    <a:pt x="405" y="6525"/>
                    <a:pt x="203" y="6704"/>
                    <a:pt x="0" y="6894"/>
                  </a:cubicBezTo>
                  <a:cubicBezTo>
                    <a:pt x="262" y="6716"/>
                    <a:pt x="524" y="6549"/>
                    <a:pt x="774" y="6394"/>
                  </a:cubicBezTo>
                  <a:cubicBezTo>
                    <a:pt x="2215" y="5525"/>
                    <a:pt x="3775" y="4858"/>
                    <a:pt x="5239" y="4037"/>
                  </a:cubicBezTo>
                  <a:cubicBezTo>
                    <a:pt x="7966" y="2620"/>
                    <a:pt x="10752" y="1156"/>
                    <a:pt x="13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25"/>
            <p:cNvSpPr/>
            <p:nvPr/>
          </p:nvSpPr>
          <p:spPr>
            <a:xfrm>
              <a:off x="917950" y="904400"/>
              <a:ext cx="225050" cy="111950"/>
            </a:xfrm>
            <a:custGeom>
              <a:rect b="b" l="l" r="r" t="t"/>
              <a:pathLst>
                <a:path extrusionOk="0" h="4478" w="9002">
                  <a:moveTo>
                    <a:pt x="9002" y="1"/>
                  </a:moveTo>
                  <a:lnTo>
                    <a:pt x="9002" y="1"/>
                  </a:lnTo>
                  <a:cubicBezTo>
                    <a:pt x="7288" y="275"/>
                    <a:pt x="5621" y="882"/>
                    <a:pt x="4073" y="1668"/>
                  </a:cubicBezTo>
                  <a:cubicBezTo>
                    <a:pt x="2763" y="2382"/>
                    <a:pt x="1549" y="3275"/>
                    <a:pt x="406" y="4156"/>
                  </a:cubicBezTo>
                  <a:cubicBezTo>
                    <a:pt x="263" y="4251"/>
                    <a:pt x="132" y="4358"/>
                    <a:pt x="1" y="4478"/>
                  </a:cubicBezTo>
                  <a:cubicBezTo>
                    <a:pt x="108" y="4394"/>
                    <a:pt x="239" y="4311"/>
                    <a:pt x="370" y="4239"/>
                  </a:cubicBezTo>
                  <a:cubicBezTo>
                    <a:pt x="2013" y="3346"/>
                    <a:pt x="2989" y="3085"/>
                    <a:pt x="4430" y="2394"/>
                  </a:cubicBezTo>
                  <a:cubicBezTo>
                    <a:pt x="5978" y="1656"/>
                    <a:pt x="7442" y="715"/>
                    <a:pt x="90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25"/>
            <p:cNvSpPr/>
            <p:nvPr/>
          </p:nvSpPr>
          <p:spPr>
            <a:xfrm>
              <a:off x="845025" y="901425"/>
              <a:ext cx="108675" cy="68800"/>
            </a:xfrm>
            <a:custGeom>
              <a:rect b="b" l="l" r="r" t="t"/>
              <a:pathLst>
                <a:path extrusionOk="0" h="2752" w="4347">
                  <a:moveTo>
                    <a:pt x="4347" y="1"/>
                  </a:moveTo>
                  <a:lnTo>
                    <a:pt x="4347" y="1"/>
                  </a:lnTo>
                  <a:cubicBezTo>
                    <a:pt x="2656" y="596"/>
                    <a:pt x="1275" y="1596"/>
                    <a:pt x="1" y="2751"/>
                  </a:cubicBezTo>
                  <a:cubicBezTo>
                    <a:pt x="549" y="2430"/>
                    <a:pt x="1608" y="1799"/>
                    <a:pt x="2323" y="1358"/>
                  </a:cubicBezTo>
                  <a:cubicBezTo>
                    <a:pt x="3013" y="918"/>
                    <a:pt x="3656" y="429"/>
                    <a:pt x="4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25"/>
            <p:cNvSpPr/>
            <p:nvPr/>
          </p:nvSpPr>
          <p:spPr>
            <a:xfrm>
              <a:off x="533400" y="1434825"/>
              <a:ext cx="182775" cy="228625"/>
            </a:xfrm>
            <a:custGeom>
              <a:rect b="b" l="l" r="r" t="t"/>
              <a:pathLst>
                <a:path extrusionOk="0" h="9145" w="7311">
                  <a:moveTo>
                    <a:pt x="7310" y="1"/>
                  </a:moveTo>
                  <a:lnTo>
                    <a:pt x="7310" y="1"/>
                  </a:lnTo>
                  <a:cubicBezTo>
                    <a:pt x="4846" y="1572"/>
                    <a:pt x="2869" y="3799"/>
                    <a:pt x="1357" y="6275"/>
                  </a:cubicBezTo>
                  <a:cubicBezTo>
                    <a:pt x="905" y="7025"/>
                    <a:pt x="452" y="7740"/>
                    <a:pt x="179" y="8514"/>
                  </a:cubicBezTo>
                  <a:cubicBezTo>
                    <a:pt x="107" y="8728"/>
                    <a:pt x="48" y="8930"/>
                    <a:pt x="0" y="9145"/>
                  </a:cubicBezTo>
                  <a:cubicBezTo>
                    <a:pt x="95" y="8954"/>
                    <a:pt x="179" y="8776"/>
                    <a:pt x="310" y="8609"/>
                  </a:cubicBezTo>
                  <a:cubicBezTo>
                    <a:pt x="607" y="8156"/>
                    <a:pt x="881" y="7847"/>
                    <a:pt x="1274" y="7406"/>
                  </a:cubicBezTo>
                  <a:cubicBezTo>
                    <a:pt x="1917" y="6668"/>
                    <a:pt x="2536" y="5930"/>
                    <a:pt x="3143" y="5168"/>
                  </a:cubicBezTo>
                  <a:cubicBezTo>
                    <a:pt x="4453" y="3549"/>
                    <a:pt x="5620" y="1810"/>
                    <a:pt x="73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25"/>
            <p:cNvSpPr/>
            <p:nvPr/>
          </p:nvSpPr>
          <p:spPr>
            <a:xfrm>
              <a:off x="611675" y="1422925"/>
              <a:ext cx="254525" cy="295900"/>
            </a:xfrm>
            <a:custGeom>
              <a:rect b="b" l="l" r="r" t="t"/>
              <a:pathLst>
                <a:path extrusionOk="0" h="11836" w="10181">
                  <a:moveTo>
                    <a:pt x="10180" y="0"/>
                  </a:moveTo>
                  <a:lnTo>
                    <a:pt x="10180" y="0"/>
                  </a:lnTo>
                  <a:cubicBezTo>
                    <a:pt x="7632" y="1655"/>
                    <a:pt x="5418" y="3799"/>
                    <a:pt x="3525" y="6168"/>
                  </a:cubicBezTo>
                  <a:cubicBezTo>
                    <a:pt x="2322" y="7728"/>
                    <a:pt x="1310" y="9442"/>
                    <a:pt x="369" y="11168"/>
                  </a:cubicBezTo>
                  <a:cubicBezTo>
                    <a:pt x="250" y="11395"/>
                    <a:pt x="119" y="11609"/>
                    <a:pt x="0" y="11835"/>
                  </a:cubicBezTo>
                  <a:cubicBezTo>
                    <a:pt x="227" y="11526"/>
                    <a:pt x="465" y="11228"/>
                    <a:pt x="715" y="10942"/>
                  </a:cubicBezTo>
                  <a:cubicBezTo>
                    <a:pt x="2453" y="8918"/>
                    <a:pt x="4168" y="6882"/>
                    <a:pt x="5894" y="4822"/>
                  </a:cubicBezTo>
                  <a:cubicBezTo>
                    <a:pt x="7263" y="3156"/>
                    <a:pt x="8597" y="1477"/>
                    <a:pt x="10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25"/>
            <p:cNvSpPr/>
            <p:nvPr/>
          </p:nvSpPr>
          <p:spPr>
            <a:xfrm>
              <a:off x="745325" y="1507450"/>
              <a:ext cx="185750" cy="228925"/>
            </a:xfrm>
            <a:custGeom>
              <a:rect b="b" l="l" r="r" t="t"/>
              <a:pathLst>
                <a:path extrusionOk="0" h="9157" w="7430">
                  <a:moveTo>
                    <a:pt x="7430" y="1"/>
                  </a:moveTo>
                  <a:cubicBezTo>
                    <a:pt x="5858" y="1203"/>
                    <a:pt x="4417" y="2573"/>
                    <a:pt x="3144" y="4061"/>
                  </a:cubicBezTo>
                  <a:cubicBezTo>
                    <a:pt x="1977" y="5490"/>
                    <a:pt x="917" y="7037"/>
                    <a:pt x="179" y="8728"/>
                  </a:cubicBezTo>
                  <a:cubicBezTo>
                    <a:pt x="119" y="8871"/>
                    <a:pt x="60" y="9026"/>
                    <a:pt x="0" y="9157"/>
                  </a:cubicBezTo>
                  <a:cubicBezTo>
                    <a:pt x="107" y="8942"/>
                    <a:pt x="250" y="8752"/>
                    <a:pt x="405" y="8561"/>
                  </a:cubicBezTo>
                  <a:cubicBezTo>
                    <a:pt x="1655" y="7121"/>
                    <a:pt x="3048" y="5609"/>
                    <a:pt x="4251" y="4061"/>
                  </a:cubicBezTo>
                  <a:cubicBezTo>
                    <a:pt x="4846" y="3335"/>
                    <a:pt x="6394" y="1203"/>
                    <a:pt x="74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25"/>
            <p:cNvSpPr/>
            <p:nvPr/>
          </p:nvSpPr>
          <p:spPr>
            <a:xfrm>
              <a:off x="464625" y="1311000"/>
              <a:ext cx="246775" cy="291425"/>
            </a:xfrm>
            <a:custGeom>
              <a:rect b="b" l="l" r="r" t="t"/>
              <a:pathLst>
                <a:path extrusionOk="0" h="11657" w="9871">
                  <a:moveTo>
                    <a:pt x="9871" y="1"/>
                  </a:moveTo>
                  <a:lnTo>
                    <a:pt x="9871" y="1"/>
                  </a:lnTo>
                  <a:cubicBezTo>
                    <a:pt x="7680" y="1263"/>
                    <a:pt x="5763" y="2965"/>
                    <a:pt x="4061" y="4823"/>
                  </a:cubicBezTo>
                  <a:cubicBezTo>
                    <a:pt x="2549" y="6621"/>
                    <a:pt x="1144" y="8811"/>
                    <a:pt x="346" y="10788"/>
                  </a:cubicBezTo>
                  <a:cubicBezTo>
                    <a:pt x="227" y="11074"/>
                    <a:pt x="108" y="11371"/>
                    <a:pt x="1" y="11657"/>
                  </a:cubicBezTo>
                  <a:cubicBezTo>
                    <a:pt x="179" y="11347"/>
                    <a:pt x="513" y="10847"/>
                    <a:pt x="656" y="10645"/>
                  </a:cubicBezTo>
                  <a:cubicBezTo>
                    <a:pt x="1894" y="8930"/>
                    <a:pt x="3215" y="7335"/>
                    <a:pt x="4882" y="5299"/>
                  </a:cubicBezTo>
                  <a:cubicBezTo>
                    <a:pt x="6478" y="3465"/>
                    <a:pt x="8025" y="1584"/>
                    <a:pt x="98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25"/>
            <p:cNvSpPr/>
            <p:nvPr/>
          </p:nvSpPr>
          <p:spPr>
            <a:xfrm>
              <a:off x="448550" y="1279750"/>
              <a:ext cx="211950" cy="213150"/>
            </a:xfrm>
            <a:custGeom>
              <a:rect b="b" l="l" r="r" t="t"/>
              <a:pathLst>
                <a:path extrusionOk="0" h="8526" w="8478">
                  <a:moveTo>
                    <a:pt x="8478" y="1"/>
                  </a:moveTo>
                  <a:lnTo>
                    <a:pt x="8478" y="1"/>
                  </a:lnTo>
                  <a:cubicBezTo>
                    <a:pt x="6752" y="882"/>
                    <a:pt x="5144" y="1989"/>
                    <a:pt x="3763" y="3334"/>
                  </a:cubicBezTo>
                  <a:cubicBezTo>
                    <a:pt x="2382" y="4715"/>
                    <a:pt x="1299" y="6358"/>
                    <a:pt x="298" y="8025"/>
                  </a:cubicBezTo>
                  <a:cubicBezTo>
                    <a:pt x="203" y="8180"/>
                    <a:pt x="108" y="8371"/>
                    <a:pt x="1" y="8525"/>
                  </a:cubicBezTo>
                  <a:cubicBezTo>
                    <a:pt x="227" y="8275"/>
                    <a:pt x="465" y="8025"/>
                    <a:pt x="691" y="7775"/>
                  </a:cubicBezTo>
                  <a:cubicBezTo>
                    <a:pt x="1513" y="6918"/>
                    <a:pt x="2394" y="6120"/>
                    <a:pt x="3192" y="5251"/>
                  </a:cubicBezTo>
                  <a:cubicBezTo>
                    <a:pt x="4894" y="3441"/>
                    <a:pt x="6537" y="1560"/>
                    <a:pt x="84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25"/>
            <p:cNvSpPr/>
            <p:nvPr/>
          </p:nvSpPr>
          <p:spPr>
            <a:xfrm>
              <a:off x="442300" y="1188375"/>
              <a:ext cx="169700" cy="177125"/>
            </a:xfrm>
            <a:custGeom>
              <a:rect b="b" l="l" r="r" t="t"/>
              <a:pathLst>
                <a:path extrusionOk="0" h="7085" w="6788">
                  <a:moveTo>
                    <a:pt x="6787" y="0"/>
                  </a:moveTo>
                  <a:lnTo>
                    <a:pt x="6787" y="0"/>
                  </a:lnTo>
                  <a:cubicBezTo>
                    <a:pt x="5442" y="715"/>
                    <a:pt x="4144" y="1548"/>
                    <a:pt x="3025" y="2596"/>
                  </a:cubicBezTo>
                  <a:cubicBezTo>
                    <a:pt x="1882" y="3775"/>
                    <a:pt x="894" y="5144"/>
                    <a:pt x="215" y="6632"/>
                  </a:cubicBezTo>
                  <a:cubicBezTo>
                    <a:pt x="144" y="6787"/>
                    <a:pt x="84" y="6930"/>
                    <a:pt x="1" y="7085"/>
                  </a:cubicBezTo>
                  <a:cubicBezTo>
                    <a:pt x="120" y="6918"/>
                    <a:pt x="227" y="6787"/>
                    <a:pt x="358" y="6620"/>
                  </a:cubicBezTo>
                  <a:cubicBezTo>
                    <a:pt x="1001" y="5858"/>
                    <a:pt x="1727" y="5191"/>
                    <a:pt x="2406" y="4477"/>
                  </a:cubicBezTo>
                  <a:cubicBezTo>
                    <a:pt x="3823" y="2941"/>
                    <a:pt x="5275" y="1441"/>
                    <a:pt x="67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25"/>
            <p:cNvSpPr/>
            <p:nvPr/>
          </p:nvSpPr>
          <p:spPr>
            <a:xfrm>
              <a:off x="477425" y="1095500"/>
              <a:ext cx="156900" cy="133675"/>
            </a:xfrm>
            <a:custGeom>
              <a:rect b="b" l="l" r="r" t="t"/>
              <a:pathLst>
                <a:path extrusionOk="0" h="5347" w="6276">
                  <a:moveTo>
                    <a:pt x="6275" y="1"/>
                  </a:moveTo>
                  <a:lnTo>
                    <a:pt x="6275" y="1"/>
                  </a:lnTo>
                  <a:cubicBezTo>
                    <a:pt x="3811" y="1001"/>
                    <a:pt x="1751" y="2846"/>
                    <a:pt x="239" y="5025"/>
                  </a:cubicBezTo>
                  <a:cubicBezTo>
                    <a:pt x="167" y="5120"/>
                    <a:pt x="72" y="5239"/>
                    <a:pt x="1" y="5347"/>
                  </a:cubicBezTo>
                  <a:cubicBezTo>
                    <a:pt x="120" y="5239"/>
                    <a:pt x="239" y="5120"/>
                    <a:pt x="358" y="5001"/>
                  </a:cubicBezTo>
                  <a:cubicBezTo>
                    <a:pt x="1322" y="4108"/>
                    <a:pt x="2406" y="3358"/>
                    <a:pt x="3394" y="2465"/>
                  </a:cubicBezTo>
                  <a:cubicBezTo>
                    <a:pt x="4346" y="1608"/>
                    <a:pt x="5299" y="679"/>
                    <a:pt x="62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25"/>
            <p:cNvSpPr/>
            <p:nvPr/>
          </p:nvSpPr>
          <p:spPr>
            <a:xfrm>
              <a:off x="706925" y="871975"/>
              <a:ext cx="156000" cy="97050"/>
            </a:xfrm>
            <a:custGeom>
              <a:rect b="b" l="l" r="r" t="t"/>
              <a:pathLst>
                <a:path extrusionOk="0" h="3882" w="6240">
                  <a:moveTo>
                    <a:pt x="6239" y="0"/>
                  </a:moveTo>
                  <a:lnTo>
                    <a:pt x="6239" y="0"/>
                  </a:lnTo>
                  <a:cubicBezTo>
                    <a:pt x="4941" y="333"/>
                    <a:pt x="3751" y="976"/>
                    <a:pt x="2632" y="1715"/>
                  </a:cubicBezTo>
                  <a:cubicBezTo>
                    <a:pt x="1727" y="2334"/>
                    <a:pt x="929" y="3108"/>
                    <a:pt x="72" y="3822"/>
                  </a:cubicBezTo>
                  <a:cubicBezTo>
                    <a:pt x="53" y="3840"/>
                    <a:pt x="42" y="3859"/>
                    <a:pt x="21" y="3872"/>
                  </a:cubicBezTo>
                  <a:lnTo>
                    <a:pt x="21" y="3872"/>
                  </a:lnTo>
                  <a:cubicBezTo>
                    <a:pt x="323" y="3731"/>
                    <a:pt x="614" y="3568"/>
                    <a:pt x="917" y="3405"/>
                  </a:cubicBezTo>
                  <a:cubicBezTo>
                    <a:pt x="1798" y="2965"/>
                    <a:pt x="2405" y="2667"/>
                    <a:pt x="3275" y="2096"/>
                  </a:cubicBezTo>
                  <a:cubicBezTo>
                    <a:pt x="4382" y="1369"/>
                    <a:pt x="5132" y="667"/>
                    <a:pt x="6239" y="0"/>
                  </a:cubicBezTo>
                  <a:close/>
                  <a:moveTo>
                    <a:pt x="21" y="3872"/>
                  </a:moveTo>
                  <a:cubicBezTo>
                    <a:pt x="14" y="3875"/>
                    <a:pt x="7" y="3878"/>
                    <a:pt x="0" y="3881"/>
                  </a:cubicBezTo>
                  <a:cubicBezTo>
                    <a:pt x="8" y="3879"/>
                    <a:pt x="15" y="3876"/>
                    <a:pt x="21" y="387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25"/>
            <p:cNvSpPr/>
            <p:nvPr/>
          </p:nvSpPr>
          <p:spPr>
            <a:xfrm>
              <a:off x="261325" y="855000"/>
              <a:ext cx="447400" cy="408700"/>
            </a:xfrm>
            <a:custGeom>
              <a:rect b="b" l="l" r="r" t="t"/>
              <a:pathLst>
                <a:path extrusionOk="0" h="16348" w="17896">
                  <a:moveTo>
                    <a:pt x="17896" y="0"/>
                  </a:moveTo>
                  <a:cubicBezTo>
                    <a:pt x="14645" y="1227"/>
                    <a:pt x="11490" y="2917"/>
                    <a:pt x="8788" y="5120"/>
                  </a:cubicBezTo>
                  <a:cubicBezTo>
                    <a:pt x="7454" y="6263"/>
                    <a:pt x="6216" y="7513"/>
                    <a:pt x="5025" y="8823"/>
                  </a:cubicBezTo>
                  <a:cubicBezTo>
                    <a:pt x="3668" y="10323"/>
                    <a:pt x="2406" y="11930"/>
                    <a:pt x="1394" y="13693"/>
                  </a:cubicBezTo>
                  <a:cubicBezTo>
                    <a:pt x="965" y="14466"/>
                    <a:pt x="191" y="15871"/>
                    <a:pt x="1" y="16348"/>
                  </a:cubicBezTo>
                  <a:cubicBezTo>
                    <a:pt x="679" y="15336"/>
                    <a:pt x="1406" y="14359"/>
                    <a:pt x="2108" y="13359"/>
                  </a:cubicBezTo>
                  <a:cubicBezTo>
                    <a:pt x="3954" y="10918"/>
                    <a:pt x="6561" y="7954"/>
                    <a:pt x="9240" y="5727"/>
                  </a:cubicBezTo>
                  <a:cubicBezTo>
                    <a:pt x="10502" y="4680"/>
                    <a:pt x="12157" y="3644"/>
                    <a:pt x="13752" y="2584"/>
                  </a:cubicBezTo>
                  <a:cubicBezTo>
                    <a:pt x="15122" y="1703"/>
                    <a:pt x="16455" y="774"/>
                    <a:pt x="178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25"/>
            <p:cNvSpPr/>
            <p:nvPr/>
          </p:nvSpPr>
          <p:spPr>
            <a:xfrm>
              <a:off x="264300" y="854400"/>
              <a:ext cx="312875" cy="272375"/>
            </a:xfrm>
            <a:custGeom>
              <a:rect b="b" l="l" r="r" t="t"/>
              <a:pathLst>
                <a:path extrusionOk="0" h="10895" w="12515">
                  <a:moveTo>
                    <a:pt x="12514" y="1"/>
                  </a:moveTo>
                  <a:cubicBezTo>
                    <a:pt x="9252" y="1286"/>
                    <a:pt x="6097" y="3013"/>
                    <a:pt x="3573" y="5442"/>
                  </a:cubicBezTo>
                  <a:cubicBezTo>
                    <a:pt x="2418" y="6609"/>
                    <a:pt x="1489" y="8002"/>
                    <a:pt x="644" y="9406"/>
                  </a:cubicBezTo>
                  <a:cubicBezTo>
                    <a:pt x="394" y="9883"/>
                    <a:pt x="191" y="10407"/>
                    <a:pt x="1" y="10895"/>
                  </a:cubicBezTo>
                  <a:cubicBezTo>
                    <a:pt x="25" y="10871"/>
                    <a:pt x="36" y="10823"/>
                    <a:pt x="60" y="10788"/>
                  </a:cubicBezTo>
                  <a:cubicBezTo>
                    <a:pt x="394" y="10168"/>
                    <a:pt x="751" y="9668"/>
                    <a:pt x="1191" y="9192"/>
                  </a:cubicBezTo>
                  <a:cubicBezTo>
                    <a:pt x="2037" y="8252"/>
                    <a:pt x="2858" y="7287"/>
                    <a:pt x="3763" y="6394"/>
                  </a:cubicBezTo>
                  <a:cubicBezTo>
                    <a:pt x="4739" y="5442"/>
                    <a:pt x="5799" y="4620"/>
                    <a:pt x="6668" y="3965"/>
                  </a:cubicBezTo>
                  <a:cubicBezTo>
                    <a:pt x="7883" y="3013"/>
                    <a:pt x="10562" y="1132"/>
                    <a:pt x="125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25"/>
            <p:cNvSpPr/>
            <p:nvPr/>
          </p:nvSpPr>
          <p:spPr>
            <a:xfrm>
              <a:off x="252700" y="864525"/>
              <a:ext cx="181600" cy="128300"/>
            </a:xfrm>
            <a:custGeom>
              <a:rect b="b" l="l" r="r" t="t"/>
              <a:pathLst>
                <a:path extrusionOk="0" h="5132" w="7264">
                  <a:moveTo>
                    <a:pt x="7263" y="0"/>
                  </a:moveTo>
                  <a:lnTo>
                    <a:pt x="7263" y="0"/>
                  </a:lnTo>
                  <a:cubicBezTo>
                    <a:pt x="4430" y="762"/>
                    <a:pt x="2144" y="2786"/>
                    <a:pt x="203" y="4894"/>
                  </a:cubicBezTo>
                  <a:cubicBezTo>
                    <a:pt x="131" y="4977"/>
                    <a:pt x="72" y="5049"/>
                    <a:pt x="0" y="5132"/>
                  </a:cubicBezTo>
                  <a:cubicBezTo>
                    <a:pt x="203" y="4953"/>
                    <a:pt x="429" y="4775"/>
                    <a:pt x="631" y="4608"/>
                  </a:cubicBezTo>
                  <a:cubicBezTo>
                    <a:pt x="1727" y="3798"/>
                    <a:pt x="3060" y="2977"/>
                    <a:pt x="4180" y="2096"/>
                  </a:cubicBezTo>
                  <a:cubicBezTo>
                    <a:pt x="5084" y="1429"/>
                    <a:pt x="5977" y="619"/>
                    <a:pt x="72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25"/>
            <p:cNvSpPr/>
            <p:nvPr/>
          </p:nvSpPr>
          <p:spPr>
            <a:xfrm>
              <a:off x="604525" y="1564600"/>
              <a:ext cx="541475" cy="838825"/>
            </a:xfrm>
            <a:custGeom>
              <a:rect b="b" l="l" r="r" t="t"/>
              <a:pathLst>
                <a:path extrusionOk="0" h="33553" w="21659">
                  <a:moveTo>
                    <a:pt x="21658" y="1"/>
                  </a:moveTo>
                  <a:cubicBezTo>
                    <a:pt x="19908" y="1251"/>
                    <a:pt x="18158" y="2549"/>
                    <a:pt x="16550" y="3989"/>
                  </a:cubicBezTo>
                  <a:cubicBezTo>
                    <a:pt x="14098" y="6240"/>
                    <a:pt x="11883" y="8716"/>
                    <a:pt x="9847" y="11336"/>
                  </a:cubicBezTo>
                  <a:cubicBezTo>
                    <a:pt x="5989" y="16229"/>
                    <a:pt x="1906" y="22289"/>
                    <a:pt x="572" y="28754"/>
                  </a:cubicBezTo>
                  <a:cubicBezTo>
                    <a:pt x="298" y="30183"/>
                    <a:pt x="1" y="32600"/>
                    <a:pt x="108" y="33553"/>
                  </a:cubicBezTo>
                  <a:cubicBezTo>
                    <a:pt x="227" y="32719"/>
                    <a:pt x="465" y="31898"/>
                    <a:pt x="679" y="31100"/>
                  </a:cubicBezTo>
                  <a:cubicBezTo>
                    <a:pt x="929" y="30112"/>
                    <a:pt x="1156" y="29147"/>
                    <a:pt x="1453" y="28183"/>
                  </a:cubicBezTo>
                  <a:cubicBezTo>
                    <a:pt x="2418" y="24813"/>
                    <a:pt x="3608" y="22027"/>
                    <a:pt x="5347" y="18979"/>
                  </a:cubicBezTo>
                  <a:cubicBezTo>
                    <a:pt x="7204" y="15753"/>
                    <a:pt x="9442" y="12776"/>
                    <a:pt x="11669" y="10050"/>
                  </a:cubicBezTo>
                  <a:cubicBezTo>
                    <a:pt x="14681" y="6394"/>
                    <a:pt x="18205" y="3215"/>
                    <a:pt x="216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25"/>
            <p:cNvSpPr/>
            <p:nvPr/>
          </p:nvSpPr>
          <p:spPr>
            <a:xfrm>
              <a:off x="869150" y="1745275"/>
              <a:ext cx="166400" cy="207800"/>
            </a:xfrm>
            <a:custGeom>
              <a:rect b="b" l="l" r="r" t="t"/>
              <a:pathLst>
                <a:path extrusionOk="0" h="8312" w="6656">
                  <a:moveTo>
                    <a:pt x="6656" y="1"/>
                  </a:moveTo>
                  <a:cubicBezTo>
                    <a:pt x="5132" y="1299"/>
                    <a:pt x="3667" y="2656"/>
                    <a:pt x="2441" y="4240"/>
                  </a:cubicBezTo>
                  <a:cubicBezTo>
                    <a:pt x="1477" y="5502"/>
                    <a:pt x="762" y="6918"/>
                    <a:pt x="0" y="8311"/>
                  </a:cubicBezTo>
                  <a:cubicBezTo>
                    <a:pt x="1108" y="7026"/>
                    <a:pt x="2215" y="5764"/>
                    <a:pt x="3251" y="4418"/>
                  </a:cubicBezTo>
                  <a:cubicBezTo>
                    <a:pt x="4179" y="3239"/>
                    <a:pt x="5525" y="1394"/>
                    <a:pt x="66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25"/>
            <p:cNvSpPr/>
            <p:nvPr/>
          </p:nvSpPr>
          <p:spPr>
            <a:xfrm>
              <a:off x="820925" y="2007525"/>
              <a:ext cx="199450" cy="291425"/>
            </a:xfrm>
            <a:custGeom>
              <a:rect b="b" l="l" r="r" t="t"/>
              <a:pathLst>
                <a:path extrusionOk="0" h="11657" w="7978">
                  <a:moveTo>
                    <a:pt x="7978" y="0"/>
                  </a:moveTo>
                  <a:lnTo>
                    <a:pt x="7978" y="0"/>
                  </a:lnTo>
                  <a:cubicBezTo>
                    <a:pt x="6037" y="1643"/>
                    <a:pt x="4406" y="3608"/>
                    <a:pt x="2989" y="5703"/>
                  </a:cubicBezTo>
                  <a:cubicBezTo>
                    <a:pt x="1870" y="7418"/>
                    <a:pt x="989" y="9263"/>
                    <a:pt x="250" y="11073"/>
                  </a:cubicBezTo>
                  <a:cubicBezTo>
                    <a:pt x="179" y="11252"/>
                    <a:pt x="84" y="11466"/>
                    <a:pt x="0" y="11656"/>
                  </a:cubicBezTo>
                  <a:lnTo>
                    <a:pt x="572" y="10811"/>
                  </a:lnTo>
                  <a:cubicBezTo>
                    <a:pt x="1965" y="8811"/>
                    <a:pt x="3298" y="6787"/>
                    <a:pt x="4656" y="4775"/>
                  </a:cubicBezTo>
                  <a:cubicBezTo>
                    <a:pt x="5715" y="3155"/>
                    <a:pt x="6787" y="1489"/>
                    <a:pt x="79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25"/>
            <p:cNvSpPr/>
            <p:nvPr/>
          </p:nvSpPr>
          <p:spPr>
            <a:xfrm>
              <a:off x="830400" y="2025375"/>
              <a:ext cx="112000" cy="145675"/>
            </a:xfrm>
            <a:custGeom>
              <a:rect b="b" l="l" r="r" t="t"/>
              <a:pathLst>
                <a:path extrusionOk="0" h="5827" w="4480">
                  <a:moveTo>
                    <a:pt x="4479" y="1"/>
                  </a:moveTo>
                  <a:cubicBezTo>
                    <a:pt x="3491" y="763"/>
                    <a:pt x="2574" y="1656"/>
                    <a:pt x="1836" y="2668"/>
                  </a:cubicBezTo>
                  <a:cubicBezTo>
                    <a:pt x="1134" y="3620"/>
                    <a:pt x="598" y="4680"/>
                    <a:pt x="62" y="5716"/>
                  </a:cubicBezTo>
                  <a:cubicBezTo>
                    <a:pt x="15" y="5796"/>
                    <a:pt x="0" y="5827"/>
                    <a:pt x="5" y="5827"/>
                  </a:cubicBezTo>
                  <a:cubicBezTo>
                    <a:pt x="17" y="5827"/>
                    <a:pt x="185" y="5581"/>
                    <a:pt x="229" y="5537"/>
                  </a:cubicBezTo>
                  <a:cubicBezTo>
                    <a:pt x="907" y="4656"/>
                    <a:pt x="1657" y="3846"/>
                    <a:pt x="2300" y="2930"/>
                  </a:cubicBezTo>
                  <a:cubicBezTo>
                    <a:pt x="3027" y="1894"/>
                    <a:pt x="3693" y="882"/>
                    <a:pt x="44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25"/>
            <p:cNvSpPr/>
            <p:nvPr/>
          </p:nvSpPr>
          <p:spPr>
            <a:xfrm>
              <a:off x="533675" y="1829525"/>
              <a:ext cx="267925" cy="484000"/>
            </a:xfrm>
            <a:custGeom>
              <a:rect b="b" l="l" r="r" t="t"/>
              <a:pathLst>
                <a:path extrusionOk="0" h="19360" w="10717">
                  <a:moveTo>
                    <a:pt x="10717" y="0"/>
                  </a:moveTo>
                  <a:lnTo>
                    <a:pt x="10717" y="0"/>
                  </a:lnTo>
                  <a:cubicBezTo>
                    <a:pt x="7454" y="3358"/>
                    <a:pt x="4680" y="7204"/>
                    <a:pt x="2656" y="11407"/>
                  </a:cubicBezTo>
                  <a:cubicBezTo>
                    <a:pt x="1608" y="13621"/>
                    <a:pt x="834" y="15967"/>
                    <a:pt x="251" y="18348"/>
                  </a:cubicBezTo>
                  <a:cubicBezTo>
                    <a:pt x="156" y="18681"/>
                    <a:pt x="72" y="19038"/>
                    <a:pt x="1" y="19360"/>
                  </a:cubicBezTo>
                  <a:cubicBezTo>
                    <a:pt x="168" y="18860"/>
                    <a:pt x="382" y="18372"/>
                    <a:pt x="596" y="17895"/>
                  </a:cubicBezTo>
                  <a:cubicBezTo>
                    <a:pt x="1906" y="15038"/>
                    <a:pt x="2775" y="12573"/>
                    <a:pt x="4371" y="9668"/>
                  </a:cubicBezTo>
                  <a:cubicBezTo>
                    <a:pt x="5216" y="8073"/>
                    <a:pt x="6252" y="6596"/>
                    <a:pt x="7240" y="5108"/>
                  </a:cubicBezTo>
                  <a:cubicBezTo>
                    <a:pt x="8395" y="3394"/>
                    <a:pt x="9490" y="1655"/>
                    <a:pt x="10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25"/>
            <p:cNvSpPr/>
            <p:nvPr/>
          </p:nvSpPr>
          <p:spPr>
            <a:xfrm>
              <a:off x="662575" y="2198900"/>
              <a:ext cx="69975" cy="227750"/>
            </a:xfrm>
            <a:custGeom>
              <a:rect b="b" l="l" r="r" t="t"/>
              <a:pathLst>
                <a:path extrusionOk="0" h="9110" w="2799">
                  <a:moveTo>
                    <a:pt x="2798" y="1"/>
                  </a:moveTo>
                  <a:lnTo>
                    <a:pt x="2798" y="1"/>
                  </a:lnTo>
                  <a:cubicBezTo>
                    <a:pt x="1191" y="2597"/>
                    <a:pt x="143" y="5597"/>
                    <a:pt x="0" y="8657"/>
                  </a:cubicBezTo>
                  <a:lnTo>
                    <a:pt x="0" y="9109"/>
                  </a:lnTo>
                  <a:cubicBezTo>
                    <a:pt x="24" y="8931"/>
                    <a:pt x="60" y="8752"/>
                    <a:pt x="96" y="8585"/>
                  </a:cubicBezTo>
                  <a:cubicBezTo>
                    <a:pt x="869" y="5680"/>
                    <a:pt x="1786" y="2823"/>
                    <a:pt x="27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25"/>
            <p:cNvSpPr/>
            <p:nvPr/>
          </p:nvSpPr>
          <p:spPr>
            <a:xfrm>
              <a:off x="700975" y="2323925"/>
              <a:ext cx="23825" cy="116125"/>
            </a:xfrm>
            <a:custGeom>
              <a:rect b="b" l="l" r="r" t="t"/>
              <a:pathLst>
                <a:path extrusionOk="0" h="4645" w="953">
                  <a:moveTo>
                    <a:pt x="953" y="1"/>
                  </a:moveTo>
                  <a:lnTo>
                    <a:pt x="953" y="1"/>
                  </a:lnTo>
                  <a:cubicBezTo>
                    <a:pt x="238" y="1429"/>
                    <a:pt x="0" y="3060"/>
                    <a:pt x="191" y="4644"/>
                  </a:cubicBezTo>
                  <a:cubicBezTo>
                    <a:pt x="334" y="3775"/>
                    <a:pt x="584" y="2941"/>
                    <a:pt x="691" y="2096"/>
                  </a:cubicBezTo>
                  <a:cubicBezTo>
                    <a:pt x="750" y="1667"/>
                    <a:pt x="846" y="608"/>
                    <a:pt x="9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25"/>
            <p:cNvSpPr/>
            <p:nvPr/>
          </p:nvSpPr>
          <p:spPr>
            <a:xfrm>
              <a:off x="472075" y="1866125"/>
              <a:ext cx="212850" cy="404550"/>
            </a:xfrm>
            <a:custGeom>
              <a:rect b="b" l="l" r="r" t="t"/>
              <a:pathLst>
                <a:path extrusionOk="0" h="16182" w="8514">
                  <a:moveTo>
                    <a:pt x="8513" y="1"/>
                  </a:moveTo>
                  <a:cubicBezTo>
                    <a:pt x="7168" y="1620"/>
                    <a:pt x="5799" y="3251"/>
                    <a:pt x="4727" y="5061"/>
                  </a:cubicBezTo>
                  <a:cubicBezTo>
                    <a:pt x="2846" y="8264"/>
                    <a:pt x="1286" y="11669"/>
                    <a:pt x="250" y="15229"/>
                  </a:cubicBezTo>
                  <a:cubicBezTo>
                    <a:pt x="167" y="15538"/>
                    <a:pt x="72" y="15872"/>
                    <a:pt x="0" y="16181"/>
                  </a:cubicBezTo>
                  <a:cubicBezTo>
                    <a:pt x="179" y="15777"/>
                    <a:pt x="358" y="15396"/>
                    <a:pt x="548" y="14991"/>
                  </a:cubicBezTo>
                  <a:cubicBezTo>
                    <a:pt x="2132" y="11705"/>
                    <a:pt x="3632" y="8383"/>
                    <a:pt x="5382" y="5168"/>
                  </a:cubicBezTo>
                  <a:cubicBezTo>
                    <a:pt x="6334" y="3382"/>
                    <a:pt x="7477" y="1715"/>
                    <a:pt x="85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25"/>
            <p:cNvSpPr/>
            <p:nvPr/>
          </p:nvSpPr>
          <p:spPr>
            <a:xfrm>
              <a:off x="397950" y="1876850"/>
              <a:ext cx="197375" cy="417625"/>
            </a:xfrm>
            <a:custGeom>
              <a:rect b="b" l="l" r="r" t="t"/>
              <a:pathLst>
                <a:path extrusionOk="0" h="16705" w="7895">
                  <a:moveTo>
                    <a:pt x="7895" y="0"/>
                  </a:moveTo>
                  <a:cubicBezTo>
                    <a:pt x="5156" y="2917"/>
                    <a:pt x="3215" y="6477"/>
                    <a:pt x="1763" y="10168"/>
                  </a:cubicBezTo>
                  <a:cubicBezTo>
                    <a:pt x="1060" y="12014"/>
                    <a:pt x="632" y="13955"/>
                    <a:pt x="191" y="15883"/>
                  </a:cubicBezTo>
                  <a:cubicBezTo>
                    <a:pt x="132" y="16157"/>
                    <a:pt x="48" y="16431"/>
                    <a:pt x="1" y="16705"/>
                  </a:cubicBezTo>
                  <a:cubicBezTo>
                    <a:pt x="155" y="16288"/>
                    <a:pt x="310" y="15871"/>
                    <a:pt x="465" y="15467"/>
                  </a:cubicBezTo>
                  <a:cubicBezTo>
                    <a:pt x="1418" y="13193"/>
                    <a:pt x="2418" y="10621"/>
                    <a:pt x="3120" y="9013"/>
                  </a:cubicBezTo>
                  <a:cubicBezTo>
                    <a:pt x="4513" y="5918"/>
                    <a:pt x="6025" y="2858"/>
                    <a:pt x="78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25"/>
            <p:cNvSpPr/>
            <p:nvPr/>
          </p:nvSpPr>
          <p:spPr>
            <a:xfrm>
              <a:off x="308950" y="1861075"/>
              <a:ext cx="200350" cy="481325"/>
            </a:xfrm>
            <a:custGeom>
              <a:rect b="b" l="l" r="r" t="t"/>
              <a:pathLst>
                <a:path extrusionOk="0" h="19253" w="8014">
                  <a:moveTo>
                    <a:pt x="8014" y="0"/>
                  </a:moveTo>
                  <a:cubicBezTo>
                    <a:pt x="5275" y="3584"/>
                    <a:pt x="3287" y="7680"/>
                    <a:pt x="1822" y="11930"/>
                  </a:cubicBezTo>
                  <a:cubicBezTo>
                    <a:pt x="1132" y="14002"/>
                    <a:pt x="667" y="16145"/>
                    <a:pt x="203" y="18276"/>
                  </a:cubicBezTo>
                  <a:cubicBezTo>
                    <a:pt x="132" y="18598"/>
                    <a:pt x="72" y="18943"/>
                    <a:pt x="1" y="19253"/>
                  </a:cubicBezTo>
                  <a:cubicBezTo>
                    <a:pt x="144" y="18753"/>
                    <a:pt x="298" y="18276"/>
                    <a:pt x="453" y="17776"/>
                  </a:cubicBezTo>
                  <a:cubicBezTo>
                    <a:pt x="1382" y="15133"/>
                    <a:pt x="2215" y="12454"/>
                    <a:pt x="3287" y="9847"/>
                  </a:cubicBezTo>
                  <a:cubicBezTo>
                    <a:pt x="4597" y="6799"/>
                    <a:pt x="6323" y="3179"/>
                    <a:pt x="80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25"/>
            <p:cNvSpPr/>
            <p:nvPr/>
          </p:nvSpPr>
          <p:spPr>
            <a:xfrm>
              <a:off x="260425" y="1798575"/>
              <a:ext cx="175950" cy="464950"/>
            </a:xfrm>
            <a:custGeom>
              <a:rect b="b" l="l" r="r" t="t"/>
              <a:pathLst>
                <a:path extrusionOk="0" h="18598" w="7038">
                  <a:moveTo>
                    <a:pt x="7038" y="0"/>
                  </a:moveTo>
                  <a:lnTo>
                    <a:pt x="7038" y="0"/>
                  </a:lnTo>
                  <a:cubicBezTo>
                    <a:pt x="4466" y="3405"/>
                    <a:pt x="2561" y="7275"/>
                    <a:pt x="1358" y="11371"/>
                  </a:cubicBezTo>
                  <a:cubicBezTo>
                    <a:pt x="787" y="13430"/>
                    <a:pt x="442" y="15562"/>
                    <a:pt x="132" y="17693"/>
                  </a:cubicBezTo>
                  <a:cubicBezTo>
                    <a:pt x="84" y="17990"/>
                    <a:pt x="49" y="18300"/>
                    <a:pt x="1" y="18598"/>
                  </a:cubicBezTo>
                  <a:cubicBezTo>
                    <a:pt x="132" y="18121"/>
                    <a:pt x="275" y="17657"/>
                    <a:pt x="418" y="17181"/>
                  </a:cubicBezTo>
                  <a:cubicBezTo>
                    <a:pt x="823" y="15919"/>
                    <a:pt x="1239" y="14669"/>
                    <a:pt x="1620" y="13407"/>
                  </a:cubicBezTo>
                  <a:cubicBezTo>
                    <a:pt x="1989" y="12180"/>
                    <a:pt x="2323" y="10954"/>
                    <a:pt x="2751" y="9739"/>
                  </a:cubicBezTo>
                  <a:cubicBezTo>
                    <a:pt x="3287" y="8180"/>
                    <a:pt x="4037" y="6501"/>
                    <a:pt x="4394" y="5667"/>
                  </a:cubicBezTo>
                  <a:cubicBezTo>
                    <a:pt x="5121" y="3941"/>
                    <a:pt x="6049" y="1881"/>
                    <a:pt x="70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25"/>
            <p:cNvSpPr/>
            <p:nvPr/>
          </p:nvSpPr>
          <p:spPr>
            <a:xfrm>
              <a:off x="253000" y="1737550"/>
              <a:ext cx="111650" cy="296475"/>
            </a:xfrm>
            <a:custGeom>
              <a:rect b="b" l="l" r="r" t="t"/>
              <a:pathLst>
                <a:path extrusionOk="0" h="11859" w="4466">
                  <a:moveTo>
                    <a:pt x="4465" y="0"/>
                  </a:moveTo>
                  <a:lnTo>
                    <a:pt x="4465" y="0"/>
                  </a:lnTo>
                  <a:cubicBezTo>
                    <a:pt x="1989" y="3310"/>
                    <a:pt x="608" y="7180"/>
                    <a:pt x="84" y="11252"/>
                  </a:cubicBezTo>
                  <a:cubicBezTo>
                    <a:pt x="60" y="11454"/>
                    <a:pt x="24" y="11668"/>
                    <a:pt x="0" y="11859"/>
                  </a:cubicBezTo>
                  <a:cubicBezTo>
                    <a:pt x="72" y="11573"/>
                    <a:pt x="167" y="11287"/>
                    <a:pt x="274" y="11002"/>
                  </a:cubicBezTo>
                  <a:cubicBezTo>
                    <a:pt x="869" y="9299"/>
                    <a:pt x="1465" y="7930"/>
                    <a:pt x="2072" y="6192"/>
                  </a:cubicBezTo>
                  <a:cubicBezTo>
                    <a:pt x="2834" y="4072"/>
                    <a:pt x="3525" y="1965"/>
                    <a:pt x="44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25"/>
            <p:cNvSpPr/>
            <p:nvPr/>
          </p:nvSpPr>
          <p:spPr>
            <a:xfrm>
              <a:off x="242575" y="1641700"/>
              <a:ext cx="66400" cy="149750"/>
            </a:xfrm>
            <a:custGeom>
              <a:rect b="b" l="l" r="r" t="t"/>
              <a:pathLst>
                <a:path extrusionOk="0" h="5990" w="2656">
                  <a:moveTo>
                    <a:pt x="2656" y="1"/>
                  </a:moveTo>
                  <a:lnTo>
                    <a:pt x="2656" y="1"/>
                  </a:lnTo>
                  <a:cubicBezTo>
                    <a:pt x="1334" y="1644"/>
                    <a:pt x="179" y="3596"/>
                    <a:pt x="13" y="5751"/>
                  </a:cubicBezTo>
                  <a:cubicBezTo>
                    <a:pt x="1" y="5823"/>
                    <a:pt x="1" y="5894"/>
                    <a:pt x="1" y="5989"/>
                  </a:cubicBezTo>
                  <a:cubicBezTo>
                    <a:pt x="13" y="5882"/>
                    <a:pt x="48" y="5799"/>
                    <a:pt x="96" y="5692"/>
                  </a:cubicBezTo>
                  <a:cubicBezTo>
                    <a:pt x="370" y="4799"/>
                    <a:pt x="786" y="4049"/>
                    <a:pt x="1239" y="3179"/>
                  </a:cubicBezTo>
                  <a:cubicBezTo>
                    <a:pt x="1775" y="2025"/>
                    <a:pt x="2084" y="1227"/>
                    <a:pt x="26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25"/>
            <p:cNvSpPr/>
            <p:nvPr/>
          </p:nvSpPr>
          <p:spPr>
            <a:xfrm>
              <a:off x="260150" y="1537525"/>
              <a:ext cx="19950" cy="54200"/>
            </a:xfrm>
            <a:custGeom>
              <a:rect b="b" l="l" r="r" t="t"/>
              <a:pathLst>
                <a:path extrusionOk="0" h="2168" w="798">
                  <a:moveTo>
                    <a:pt x="798" y="0"/>
                  </a:moveTo>
                  <a:cubicBezTo>
                    <a:pt x="441" y="691"/>
                    <a:pt x="179" y="1417"/>
                    <a:pt x="0" y="2167"/>
                  </a:cubicBezTo>
                  <a:cubicBezTo>
                    <a:pt x="333" y="1465"/>
                    <a:pt x="619" y="750"/>
                    <a:pt x="7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25"/>
            <p:cNvSpPr/>
            <p:nvPr/>
          </p:nvSpPr>
          <p:spPr>
            <a:xfrm>
              <a:off x="248225" y="2377500"/>
              <a:ext cx="47950" cy="297975"/>
            </a:xfrm>
            <a:custGeom>
              <a:rect b="b" l="l" r="r" t="t"/>
              <a:pathLst>
                <a:path extrusionOk="0" h="11919" w="1918">
                  <a:moveTo>
                    <a:pt x="1918" y="1"/>
                  </a:moveTo>
                  <a:lnTo>
                    <a:pt x="1918" y="1"/>
                  </a:lnTo>
                  <a:cubicBezTo>
                    <a:pt x="965" y="1870"/>
                    <a:pt x="429" y="3954"/>
                    <a:pt x="191" y="6037"/>
                  </a:cubicBezTo>
                  <a:cubicBezTo>
                    <a:pt x="1" y="7811"/>
                    <a:pt x="108" y="9597"/>
                    <a:pt x="346" y="11347"/>
                  </a:cubicBezTo>
                  <a:cubicBezTo>
                    <a:pt x="370" y="11550"/>
                    <a:pt x="382" y="11728"/>
                    <a:pt x="418" y="11919"/>
                  </a:cubicBezTo>
                  <a:lnTo>
                    <a:pt x="501" y="11026"/>
                  </a:lnTo>
                  <a:cubicBezTo>
                    <a:pt x="656" y="9061"/>
                    <a:pt x="894" y="7109"/>
                    <a:pt x="1108" y="5144"/>
                  </a:cubicBezTo>
                  <a:cubicBezTo>
                    <a:pt x="1334" y="3311"/>
                    <a:pt x="1453" y="1810"/>
                    <a:pt x="1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25"/>
            <p:cNvSpPr/>
            <p:nvPr/>
          </p:nvSpPr>
          <p:spPr>
            <a:xfrm>
              <a:off x="239300" y="2323925"/>
              <a:ext cx="8650" cy="41100"/>
            </a:xfrm>
            <a:custGeom>
              <a:rect b="b" l="l" r="r" t="t"/>
              <a:pathLst>
                <a:path extrusionOk="0" h="1644" w="346">
                  <a:moveTo>
                    <a:pt x="346" y="1"/>
                  </a:moveTo>
                  <a:lnTo>
                    <a:pt x="346" y="1"/>
                  </a:lnTo>
                  <a:cubicBezTo>
                    <a:pt x="144" y="536"/>
                    <a:pt x="24" y="1084"/>
                    <a:pt x="1" y="1644"/>
                  </a:cubicBezTo>
                  <a:cubicBezTo>
                    <a:pt x="191" y="1132"/>
                    <a:pt x="310" y="560"/>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25"/>
            <p:cNvSpPr/>
            <p:nvPr/>
          </p:nvSpPr>
          <p:spPr>
            <a:xfrm>
              <a:off x="461650" y="2423050"/>
              <a:ext cx="25325" cy="105700"/>
            </a:xfrm>
            <a:custGeom>
              <a:rect b="b" l="l" r="r" t="t"/>
              <a:pathLst>
                <a:path extrusionOk="0" h="4228" w="1013">
                  <a:moveTo>
                    <a:pt x="1013" y="0"/>
                  </a:moveTo>
                  <a:lnTo>
                    <a:pt x="1013" y="0"/>
                  </a:lnTo>
                  <a:cubicBezTo>
                    <a:pt x="334" y="1298"/>
                    <a:pt x="1" y="2775"/>
                    <a:pt x="96" y="4227"/>
                  </a:cubicBezTo>
                  <a:cubicBezTo>
                    <a:pt x="346" y="3477"/>
                    <a:pt x="644" y="2501"/>
                    <a:pt x="775" y="1643"/>
                  </a:cubicBezTo>
                  <a:cubicBezTo>
                    <a:pt x="882" y="989"/>
                    <a:pt x="917" y="703"/>
                    <a:pt x="10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25"/>
            <p:cNvSpPr/>
            <p:nvPr/>
          </p:nvSpPr>
          <p:spPr>
            <a:xfrm>
              <a:off x="545000" y="2455200"/>
              <a:ext cx="16975" cy="73250"/>
            </a:xfrm>
            <a:custGeom>
              <a:rect b="b" l="l" r="r" t="t"/>
              <a:pathLst>
                <a:path extrusionOk="0" h="2930" w="679">
                  <a:moveTo>
                    <a:pt x="679" y="0"/>
                  </a:moveTo>
                  <a:lnTo>
                    <a:pt x="679" y="0"/>
                  </a:lnTo>
                  <a:cubicBezTo>
                    <a:pt x="227" y="905"/>
                    <a:pt x="0" y="1917"/>
                    <a:pt x="60" y="2929"/>
                  </a:cubicBezTo>
                  <a:cubicBezTo>
                    <a:pt x="405" y="2084"/>
                    <a:pt x="631" y="965"/>
                    <a:pt x="6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25"/>
            <p:cNvSpPr/>
            <p:nvPr/>
          </p:nvSpPr>
          <p:spPr>
            <a:xfrm>
              <a:off x="601550" y="2516500"/>
              <a:ext cx="5975" cy="44975"/>
            </a:xfrm>
            <a:custGeom>
              <a:rect b="b" l="l" r="r" t="t"/>
              <a:pathLst>
                <a:path extrusionOk="0" h="1799" w="239">
                  <a:moveTo>
                    <a:pt x="120" y="1"/>
                  </a:moveTo>
                  <a:lnTo>
                    <a:pt x="120" y="1"/>
                  </a:lnTo>
                  <a:cubicBezTo>
                    <a:pt x="24" y="596"/>
                    <a:pt x="1" y="1227"/>
                    <a:pt x="203" y="1799"/>
                  </a:cubicBezTo>
                  <a:cubicBezTo>
                    <a:pt x="215" y="1203"/>
                    <a:pt x="239" y="596"/>
                    <a:pt x="1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25"/>
            <p:cNvSpPr/>
            <p:nvPr/>
          </p:nvSpPr>
          <p:spPr>
            <a:xfrm>
              <a:off x="2153525" y="1378750"/>
              <a:ext cx="601300" cy="71000"/>
            </a:xfrm>
            <a:custGeom>
              <a:rect b="b" l="l" r="r" t="t"/>
              <a:pathLst>
                <a:path extrusionOk="0" h="2840" w="24052">
                  <a:moveTo>
                    <a:pt x="12416" y="1"/>
                  </a:moveTo>
                  <a:cubicBezTo>
                    <a:pt x="10738" y="1"/>
                    <a:pt x="9056" y="125"/>
                    <a:pt x="7395" y="339"/>
                  </a:cubicBezTo>
                  <a:cubicBezTo>
                    <a:pt x="5478" y="624"/>
                    <a:pt x="3573" y="1255"/>
                    <a:pt x="1822" y="2006"/>
                  </a:cubicBezTo>
                  <a:cubicBezTo>
                    <a:pt x="1209" y="2277"/>
                    <a:pt x="608" y="2548"/>
                    <a:pt x="18" y="2831"/>
                  </a:cubicBezTo>
                  <a:lnTo>
                    <a:pt x="18" y="2831"/>
                  </a:lnTo>
                  <a:cubicBezTo>
                    <a:pt x="36" y="2826"/>
                    <a:pt x="63" y="2823"/>
                    <a:pt x="96" y="2815"/>
                  </a:cubicBezTo>
                  <a:cubicBezTo>
                    <a:pt x="894" y="2541"/>
                    <a:pt x="1715" y="2351"/>
                    <a:pt x="2525" y="2148"/>
                  </a:cubicBezTo>
                  <a:cubicBezTo>
                    <a:pt x="6077" y="1172"/>
                    <a:pt x="9257" y="696"/>
                    <a:pt x="12903" y="696"/>
                  </a:cubicBezTo>
                  <a:cubicBezTo>
                    <a:pt x="12948" y="696"/>
                    <a:pt x="12993" y="696"/>
                    <a:pt x="13038" y="696"/>
                  </a:cubicBezTo>
                  <a:cubicBezTo>
                    <a:pt x="16146" y="776"/>
                    <a:pt x="19238" y="1222"/>
                    <a:pt x="22341" y="1222"/>
                  </a:cubicBezTo>
                  <a:cubicBezTo>
                    <a:pt x="22910" y="1222"/>
                    <a:pt x="23481" y="1207"/>
                    <a:pt x="24051" y="1172"/>
                  </a:cubicBezTo>
                  <a:cubicBezTo>
                    <a:pt x="20337" y="839"/>
                    <a:pt x="18634" y="398"/>
                    <a:pt x="14955" y="101"/>
                  </a:cubicBezTo>
                  <a:cubicBezTo>
                    <a:pt x="14112" y="33"/>
                    <a:pt x="13264" y="1"/>
                    <a:pt x="12416" y="1"/>
                  </a:cubicBezTo>
                  <a:close/>
                  <a:moveTo>
                    <a:pt x="18" y="2831"/>
                  </a:moveTo>
                  <a:cubicBezTo>
                    <a:pt x="10" y="2833"/>
                    <a:pt x="4" y="2835"/>
                    <a:pt x="1" y="2839"/>
                  </a:cubicBezTo>
                  <a:cubicBezTo>
                    <a:pt x="6" y="2836"/>
                    <a:pt x="12" y="2834"/>
                    <a:pt x="18" y="283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25"/>
            <p:cNvSpPr/>
            <p:nvPr/>
          </p:nvSpPr>
          <p:spPr>
            <a:xfrm>
              <a:off x="2241050" y="1418125"/>
              <a:ext cx="324175" cy="37875"/>
            </a:xfrm>
            <a:custGeom>
              <a:rect b="b" l="l" r="r" t="t"/>
              <a:pathLst>
                <a:path extrusionOk="0" h="1515" w="12967">
                  <a:moveTo>
                    <a:pt x="8559" y="1"/>
                  </a:moveTo>
                  <a:cubicBezTo>
                    <a:pt x="6964" y="1"/>
                    <a:pt x="5374" y="123"/>
                    <a:pt x="3810" y="442"/>
                  </a:cubicBezTo>
                  <a:cubicBezTo>
                    <a:pt x="2524" y="728"/>
                    <a:pt x="1203" y="966"/>
                    <a:pt x="0" y="1514"/>
                  </a:cubicBezTo>
                  <a:cubicBezTo>
                    <a:pt x="1155" y="1204"/>
                    <a:pt x="2286" y="1193"/>
                    <a:pt x="3524" y="1062"/>
                  </a:cubicBezTo>
                  <a:cubicBezTo>
                    <a:pt x="6370" y="812"/>
                    <a:pt x="9216" y="669"/>
                    <a:pt x="12037" y="347"/>
                  </a:cubicBezTo>
                  <a:cubicBezTo>
                    <a:pt x="12347" y="312"/>
                    <a:pt x="12645" y="264"/>
                    <a:pt x="12966" y="252"/>
                  </a:cubicBezTo>
                  <a:cubicBezTo>
                    <a:pt x="12752" y="240"/>
                    <a:pt x="12549" y="204"/>
                    <a:pt x="12335" y="192"/>
                  </a:cubicBezTo>
                  <a:cubicBezTo>
                    <a:pt x="11080" y="77"/>
                    <a:pt x="9818" y="1"/>
                    <a:pt x="85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25"/>
            <p:cNvSpPr/>
            <p:nvPr/>
          </p:nvSpPr>
          <p:spPr>
            <a:xfrm>
              <a:off x="1735025" y="999050"/>
              <a:ext cx="174750" cy="501300"/>
            </a:xfrm>
            <a:custGeom>
              <a:rect b="b" l="l" r="r" t="t"/>
              <a:pathLst>
                <a:path extrusionOk="0" h="20052" w="6990">
                  <a:moveTo>
                    <a:pt x="1394" y="1"/>
                  </a:moveTo>
                  <a:lnTo>
                    <a:pt x="1394" y="1"/>
                  </a:lnTo>
                  <a:cubicBezTo>
                    <a:pt x="1441" y="61"/>
                    <a:pt x="1489" y="108"/>
                    <a:pt x="1513" y="168"/>
                  </a:cubicBezTo>
                  <a:cubicBezTo>
                    <a:pt x="2167" y="1037"/>
                    <a:pt x="2751" y="1954"/>
                    <a:pt x="3299" y="2882"/>
                  </a:cubicBezTo>
                  <a:cubicBezTo>
                    <a:pt x="3942" y="3954"/>
                    <a:pt x="4334" y="4692"/>
                    <a:pt x="4668" y="5799"/>
                  </a:cubicBezTo>
                  <a:cubicBezTo>
                    <a:pt x="5727" y="9074"/>
                    <a:pt x="5704" y="12062"/>
                    <a:pt x="4358" y="15265"/>
                  </a:cubicBezTo>
                  <a:cubicBezTo>
                    <a:pt x="4263" y="15455"/>
                    <a:pt x="4311" y="15384"/>
                    <a:pt x="4180" y="15646"/>
                  </a:cubicBezTo>
                  <a:cubicBezTo>
                    <a:pt x="3942" y="16146"/>
                    <a:pt x="3680" y="16622"/>
                    <a:pt x="3358" y="17075"/>
                  </a:cubicBezTo>
                  <a:cubicBezTo>
                    <a:pt x="3049" y="17527"/>
                    <a:pt x="2941" y="17646"/>
                    <a:pt x="2465" y="18182"/>
                  </a:cubicBezTo>
                  <a:cubicBezTo>
                    <a:pt x="1727" y="18968"/>
                    <a:pt x="1013" y="19658"/>
                    <a:pt x="1" y="20051"/>
                  </a:cubicBezTo>
                  <a:cubicBezTo>
                    <a:pt x="1536" y="19718"/>
                    <a:pt x="2799" y="18658"/>
                    <a:pt x="3811" y="17515"/>
                  </a:cubicBezTo>
                  <a:cubicBezTo>
                    <a:pt x="6632" y="14062"/>
                    <a:pt x="6990" y="7811"/>
                    <a:pt x="4668" y="3930"/>
                  </a:cubicBezTo>
                  <a:cubicBezTo>
                    <a:pt x="3811" y="2608"/>
                    <a:pt x="2787" y="1477"/>
                    <a:pt x="1679" y="287"/>
                  </a:cubicBezTo>
                  <a:cubicBezTo>
                    <a:pt x="1584" y="180"/>
                    <a:pt x="1489" y="84"/>
                    <a:pt x="13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25"/>
            <p:cNvSpPr/>
            <p:nvPr/>
          </p:nvSpPr>
          <p:spPr>
            <a:xfrm>
              <a:off x="1744550" y="1026750"/>
              <a:ext cx="99150" cy="415250"/>
            </a:xfrm>
            <a:custGeom>
              <a:rect b="b" l="l" r="r" t="t"/>
              <a:pathLst>
                <a:path extrusionOk="0" h="16610" w="3966">
                  <a:moveTo>
                    <a:pt x="1" y="0"/>
                  </a:moveTo>
                  <a:cubicBezTo>
                    <a:pt x="1465" y="1929"/>
                    <a:pt x="2239" y="3953"/>
                    <a:pt x="2727" y="6311"/>
                  </a:cubicBezTo>
                  <a:cubicBezTo>
                    <a:pt x="3370" y="8882"/>
                    <a:pt x="3025" y="11359"/>
                    <a:pt x="1965" y="13645"/>
                  </a:cubicBezTo>
                  <a:cubicBezTo>
                    <a:pt x="1513" y="14633"/>
                    <a:pt x="929" y="15550"/>
                    <a:pt x="286" y="16419"/>
                  </a:cubicBezTo>
                  <a:cubicBezTo>
                    <a:pt x="239" y="16478"/>
                    <a:pt x="179" y="16550"/>
                    <a:pt x="143" y="16609"/>
                  </a:cubicBezTo>
                  <a:cubicBezTo>
                    <a:pt x="155" y="16598"/>
                    <a:pt x="179" y="16562"/>
                    <a:pt x="215" y="16550"/>
                  </a:cubicBezTo>
                  <a:cubicBezTo>
                    <a:pt x="894" y="15978"/>
                    <a:pt x="1525" y="15347"/>
                    <a:pt x="2048" y="14633"/>
                  </a:cubicBezTo>
                  <a:cubicBezTo>
                    <a:pt x="3299" y="12978"/>
                    <a:pt x="3965" y="10906"/>
                    <a:pt x="3906" y="8835"/>
                  </a:cubicBezTo>
                  <a:cubicBezTo>
                    <a:pt x="3739" y="5560"/>
                    <a:pt x="2322" y="233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25"/>
            <p:cNvSpPr/>
            <p:nvPr/>
          </p:nvSpPr>
          <p:spPr>
            <a:xfrm>
              <a:off x="1976425" y="1258925"/>
              <a:ext cx="251850" cy="250050"/>
            </a:xfrm>
            <a:custGeom>
              <a:rect b="b" l="l" r="r" t="t"/>
              <a:pathLst>
                <a:path extrusionOk="0" h="10002" w="10074">
                  <a:moveTo>
                    <a:pt x="10073" y="0"/>
                  </a:moveTo>
                  <a:cubicBezTo>
                    <a:pt x="9514" y="95"/>
                    <a:pt x="8966" y="191"/>
                    <a:pt x="8406" y="357"/>
                  </a:cubicBezTo>
                  <a:cubicBezTo>
                    <a:pt x="6311" y="1012"/>
                    <a:pt x="4394" y="2298"/>
                    <a:pt x="3049" y="4048"/>
                  </a:cubicBezTo>
                  <a:cubicBezTo>
                    <a:pt x="1715" y="5846"/>
                    <a:pt x="798" y="7930"/>
                    <a:pt x="1" y="10001"/>
                  </a:cubicBezTo>
                  <a:cubicBezTo>
                    <a:pt x="2060" y="6263"/>
                    <a:pt x="4334" y="2846"/>
                    <a:pt x="8073" y="845"/>
                  </a:cubicBezTo>
                  <a:cubicBezTo>
                    <a:pt x="8644" y="536"/>
                    <a:pt x="9121" y="345"/>
                    <a:pt x="9752" y="119"/>
                  </a:cubicBezTo>
                  <a:cubicBezTo>
                    <a:pt x="9859" y="72"/>
                    <a:pt x="9954" y="48"/>
                    <a:pt x="100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25"/>
            <p:cNvSpPr/>
            <p:nvPr/>
          </p:nvSpPr>
          <p:spPr>
            <a:xfrm>
              <a:off x="1991300" y="1238075"/>
              <a:ext cx="187250" cy="172975"/>
            </a:xfrm>
            <a:custGeom>
              <a:rect b="b" l="l" r="r" t="t"/>
              <a:pathLst>
                <a:path extrusionOk="0" h="6919" w="7490">
                  <a:moveTo>
                    <a:pt x="7490" y="1"/>
                  </a:moveTo>
                  <a:lnTo>
                    <a:pt x="7490" y="1"/>
                  </a:lnTo>
                  <a:cubicBezTo>
                    <a:pt x="7228" y="60"/>
                    <a:pt x="6978" y="120"/>
                    <a:pt x="6740" y="191"/>
                  </a:cubicBezTo>
                  <a:cubicBezTo>
                    <a:pt x="5347" y="608"/>
                    <a:pt x="4001" y="1298"/>
                    <a:pt x="2906" y="2239"/>
                  </a:cubicBezTo>
                  <a:cubicBezTo>
                    <a:pt x="1525" y="3489"/>
                    <a:pt x="525" y="5132"/>
                    <a:pt x="1" y="6918"/>
                  </a:cubicBezTo>
                  <a:cubicBezTo>
                    <a:pt x="1656" y="4013"/>
                    <a:pt x="3823" y="2203"/>
                    <a:pt x="6537" y="548"/>
                  </a:cubicBezTo>
                  <a:cubicBezTo>
                    <a:pt x="6847" y="358"/>
                    <a:pt x="7180" y="179"/>
                    <a:pt x="74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25"/>
            <p:cNvSpPr/>
            <p:nvPr/>
          </p:nvSpPr>
          <p:spPr>
            <a:xfrm>
              <a:off x="2028825" y="1214575"/>
              <a:ext cx="108050" cy="89025"/>
            </a:xfrm>
            <a:custGeom>
              <a:rect b="b" l="l" r="r" t="t"/>
              <a:pathLst>
                <a:path extrusionOk="0" h="3561" w="4322">
                  <a:moveTo>
                    <a:pt x="4322" y="0"/>
                  </a:moveTo>
                  <a:lnTo>
                    <a:pt x="4322" y="0"/>
                  </a:lnTo>
                  <a:cubicBezTo>
                    <a:pt x="4251" y="36"/>
                    <a:pt x="4155" y="60"/>
                    <a:pt x="4084" y="95"/>
                  </a:cubicBezTo>
                  <a:cubicBezTo>
                    <a:pt x="2179" y="714"/>
                    <a:pt x="833" y="1715"/>
                    <a:pt x="0" y="3560"/>
                  </a:cubicBezTo>
                  <a:cubicBezTo>
                    <a:pt x="560" y="2917"/>
                    <a:pt x="1191" y="2405"/>
                    <a:pt x="1845" y="1881"/>
                  </a:cubicBezTo>
                  <a:cubicBezTo>
                    <a:pt x="2381" y="1429"/>
                    <a:pt x="2917" y="1072"/>
                    <a:pt x="3750" y="441"/>
                  </a:cubicBezTo>
                  <a:cubicBezTo>
                    <a:pt x="3953" y="274"/>
                    <a:pt x="4108" y="155"/>
                    <a:pt x="4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25"/>
            <p:cNvSpPr/>
            <p:nvPr/>
          </p:nvSpPr>
          <p:spPr>
            <a:xfrm>
              <a:off x="2038350" y="1192250"/>
              <a:ext cx="57150" cy="52100"/>
            </a:xfrm>
            <a:custGeom>
              <a:rect b="b" l="l" r="r" t="t"/>
              <a:pathLst>
                <a:path extrusionOk="0" h="2084" w="2286">
                  <a:moveTo>
                    <a:pt x="2286" y="0"/>
                  </a:moveTo>
                  <a:lnTo>
                    <a:pt x="2286" y="0"/>
                  </a:lnTo>
                  <a:cubicBezTo>
                    <a:pt x="1381" y="500"/>
                    <a:pt x="417" y="1107"/>
                    <a:pt x="0" y="2084"/>
                  </a:cubicBezTo>
                  <a:cubicBezTo>
                    <a:pt x="310" y="1750"/>
                    <a:pt x="667" y="1477"/>
                    <a:pt x="905" y="1310"/>
                  </a:cubicBezTo>
                  <a:cubicBezTo>
                    <a:pt x="1429" y="929"/>
                    <a:pt x="1845" y="453"/>
                    <a:pt x="22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25"/>
            <p:cNvSpPr/>
            <p:nvPr/>
          </p:nvSpPr>
          <p:spPr>
            <a:xfrm>
              <a:off x="2082975" y="855900"/>
              <a:ext cx="450100" cy="463475"/>
            </a:xfrm>
            <a:custGeom>
              <a:rect b="b" l="l" r="r" t="t"/>
              <a:pathLst>
                <a:path extrusionOk="0" h="18539" w="18004">
                  <a:moveTo>
                    <a:pt x="477" y="0"/>
                  </a:moveTo>
                  <a:lnTo>
                    <a:pt x="477" y="0"/>
                  </a:lnTo>
                  <a:cubicBezTo>
                    <a:pt x="1" y="2012"/>
                    <a:pt x="203" y="4167"/>
                    <a:pt x="906" y="6108"/>
                  </a:cubicBezTo>
                  <a:cubicBezTo>
                    <a:pt x="1442" y="7501"/>
                    <a:pt x="2299" y="8775"/>
                    <a:pt x="3251" y="9930"/>
                  </a:cubicBezTo>
                  <a:cubicBezTo>
                    <a:pt x="5597" y="12728"/>
                    <a:pt x="8585" y="15002"/>
                    <a:pt x="11883" y="16585"/>
                  </a:cubicBezTo>
                  <a:cubicBezTo>
                    <a:pt x="12776" y="17002"/>
                    <a:pt x="13479" y="17288"/>
                    <a:pt x="14610" y="17621"/>
                  </a:cubicBezTo>
                  <a:cubicBezTo>
                    <a:pt x="15729" y="17955"/>
                    <a:pt x="16872" y="18193"/>
                    <a:pt x="18003" y="18538"/>
                  </a:cubicBezTo>
                  <a:cubicBezTo>
                    <a:pt x="17872" y="18455"/>
                    <a:pt x="17717" y="18395"/>
                    <a:pt x="17575" y="18324"/>
                  </a:cubicBezTo>
                  <a:cubicBezTo>
                    <a:pt x="14479" y="16835"/>
                    <a:pt x="11360" y="15335"/>
                    <a:pt x="8478" y="13454"/>
                  </a:cubicBezTo>
                  <a:cubicBezTo>
                    <a:pt x="3811" y="10359"/>
                    <a:pt x="132" y="6060"/>
                    <a:pt x="4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25"/>
            <p:cNvSpPr/>
            <p:nvPr/>
          </p:nvSpPr>
          <p:spPr>
            <a:xfrm>
              <a:off x="2123175" y="867200"/>
              <a:ext cx="354225" cy="407525"/>
            </a:xfrm>
            <a:custGeom>
              <a:rect b="b" l="l" r="r" t="t"/>
              <a:pathLst>
                <a:path extrusionOk="0" h="16301" w="14169">
                  <a:moveTo>
                    <a:pt x="0" y="1"/>
                  </a:moveTo>
                  <a:cubicBezTo>
                    <a:pt x="12" y="905"/>
                    <a:pt x="96" y="1763"/>
                    <a:pt x="238" y="2596"/>
                  </a:cubicBezTo>
                  <a:cubicBezTo>
                    <a:pt x="381" y="3668"/>
                    <a:pt x="834" y="4692"/>
                    <a:pt x="1322" y="5632"/>
                  </a:cubicBezTo>
                  <a:cubicBezTo>
                    <a:pt x="2358" y="7692"/>
                    <a:pt x="3846" y="9502"/>
                    <a:pt x="5596" y="10990"/>
                  </a:cubicBezTo>
                  <a:cubicBezTo>
                    <a:pt x="8120" y="13216"/>
                    <a:pt x="10990" y="15121"/>
                    <a:pt x="14169" y="16300"/>
                  </a:cubicBezTo>
                  <a:cubicBezTo>
                    <a:pt x="12466" y="15407"/>
                    <a:pt x="10906" y="14288"/>
                    <a:pt x="9382" y="13121"/>
                  </a:cubicBezTo>
                  <a:cubicBezTo>
                    <a:pt x="8061" y="12109"/>
                    <a:pt x="6739" y="11121"/>
                    <a:pt x="5275" y="9680"/>
                  </a:cubicBezTo>
                  <a:cubicBezTo>
                    <a:pt x="4132" y="8537"/>
                    <a:pt x="3525" y="7621"/>
                    <a:pt x="2643" y="6263"/>
                  </a:cubicBezTo>
                  <a:cubicBezTo>
                    <a:pt x="2120" y="5418"/>
                    <a:pt x="1322" y="4013"/>
                    <a:pt x="1036" y="3370"/>
                  </a:cubicBezTo>
                  <a:cubicBezTo>
                    <a:pt x="608" y="2275"/>
                    <a:pt x="262" y="114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25"/>
            <p:cNvSpPr/>
            <p:nvPr/>
          </p:nvSpPr>
          <p:spPr>
            <a:xfrm>
              <a:off x="2159775" y="897850"/>
              <a:ext cx="288750" cy="314950"/>
            </a:xfrm>
            <a:custGeom>
              <a:rect b="b" l="l" r="r" t="t"/>
              <a:pathLst>
                <a:path extrusionOk="0" h="12598" w="11550">
                  <a:moveTo>
                    <a:pt x="1" y="1"/>
                  </a:moveTo>
                  <a:lnTo>
                    <a:pt x="1" y="1"/>
                  </a:lnTo>
                  <a:cubicBezTo>
                    <a:pt x="941" y="2739"/>
                    <a:pt x="2346" y="5382"/>
                    <a:pt x="4251" y="7585"/>
                  </a:cubicBezTo>
                  <a:cubicBezTo>
                    <a:pt x="5847" y="9371"/>
                    <a:pt x="7847" y="10752"/>
                    <a:pt x="9931" y="11931"/>
                  </a:cubicBezTo>
                  <a:cubicBezTo>
                    <a:pt x="10443" y="12217"/>
                    <a:pt x="10990" y="12431"/>
                    <a:pt x="11550" y="12598"/>
                  </a:cubicBezTo>
                  <a:cubicBezTo>
                    <a:pt x="11490" y="12574"/>
                    <a:pt x="11455" y="12550"/>
                    <a:pt x="11419" y="12538"/>
                  </a:cubicBezTo>
                  <a:cubicBezTo>
                    <a:pt x="10693" y="12169"/>
                    <a:pt x="10204" y="11705"/>
                    <a:pt x="9585" y="11169"/>
                  </a:cubicBezTo>
                  <a:cubicBezTo>
                    <a:pt x="8002" y="9800"/>
                    <a:pt x="6394" y="8430"/>
                    <a:pt x="4942" y="6918"/>
                  </a:cubicBezTo>
                  <a:cubicBezTo>
                    <a:pt x="3025" y="4704"/>
                    <a:pt x="1572" y="278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25"/>
            <p:cNvSpPr/>
            <p:nvPr/>
          </p:nvSpPr>
          <p:spPr>
            <a:xfrm>
              <a:off x="2213350" y="921375"/>
              <a:ext cx="200225" cy="195475"/>
            </a:xfrm>
            <a:custGeom>
              <a:rect b="b" l="l" r="r" t="t"/>
              <a:pathLst>
                <a:path extrusionOk="0" h="7819" w="8009">
                  <a:moveTo>
                    <a:pt x="1" y="0"/>
                  </a:moveTo>
                  <a:lnTo>
                    <a:pt x="1" y="0"/>
                  </a:lnTo>
                  <a:cubicBezTo>
                    <a:pt x="1084" y="2429"/>
                    <a:pt x="2727" y="4668"/>
                    <a:pt x="4882" y="6239"/>
                  </a:cubicBezTo>
                  <a:cubicBezTo>
                    <a:pt x="5716" y="6882"/>
                    <a:pt x="6609" y="7478"/>
                    <a:pt x="7633" y="7763"/>
                  </a:cubicBezTo>
                  <a:cubicBezTo>
                    <a:pt x="7733" y="7763"/>
                    <a:pt x="7971" y="7819"/>
                    <a:pt x="7999" y="7819"/>
                  </a:cubicBezTo>
                  <a:cubicBezTo>
                    <a:pt x="8008" y="7819"/>
                    <a:pt x="7997" y="7813"/>
                    <a:pt x="7954" y="7799"/>
                  </a:cubicBezTo>
                  <a:cubicBezTo>
                    <a:pt x="7692" y="7704"/>
                    <a:pt x="7466" y="7549"/>
                    <a:pt x="7240" y="7382"/>
                  </a:cubicBezTo>
                  <a:cubicBezTo>
                    <a:pt x="6823" y="7085"/>
                    <a:pt x="6311" y="6597"/>
                    <a:pt x="5871" y="6168"/>
                  </a:cubicBezTo>
                  <a:cubicBezTo>
                    <a:pt x="5299" y="5596"/>
                    <a:pt x="4716" y="5049"/>
                    <a:pt x="4156" y="4489"/>
                  </a:cubicBezTo>
                  <a:cubicBezTo>
                    <a:pt x="2716" y="3060"/>
                    <a:pt x="1215" y="159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25"/>
            <p:cNvSpPr/>
            <p:nvPr/>
          </p:nvSpPr>
          <p:spPr>
            <a:xfrm>
              <a:off x="2277050" y="936250"/>
              <a:ext cx="146775" cy="121175"/>
            </a:xfrm>
            <a:custGeom>
              <a:rect b="b" l="l" r="r" t="t"/>
              <a:pathLst>
                <a:path extrusionOk="0" h="4847" w="5871">
                  <a:moveTo>
                    <a:pt x="1" y="1"/>
                  </a:moveTo>
                  <a:cubicBezTo>
                    <a:pt x="1311" y="2132"/>
                    <a:pt x="3263" y="3894"/>
                    <a:pt x="5621" y="4751"/>
                  </a:cubicBezTo>
                  <a:cubicBezTo>
                    <a:pt x="5704" y="4787"/>
                    <a:pt x="5811" y="4811"/>
                    <a:pt x="5871" y="4847"/>
                  </a:cubicBezTo>
                  <a:cubicBezTo>
                    <a:pt x="5716" y="4751"/>
                    <a:pt x="5549" y="4668"/>
                    <a:pt x="5406" y="4561"/>
                  </a:cubicBezTo>
                  <a:cubicBezTo>
                    <a:pt x="4680" y="4085"/>
                    <a:pt x="4037" y="3430"/>
                    <a:pt x="3323" y="2823"/>
                  </a:cubicBezTo>
                  <a:cubicBezTo>
                    <a:pt x="2251" y="1846"/>
                    <a:pt x="1060" y="100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25"/>
            <p:cNvSpPr/>
            <p:nvPr/>
          </p:nvSpPr>
          <p:spPr>
            <a:xfrm>
              <a:off x="1715975" y="855900"/>
              <a:ext cx="283100" cy="185750"/>
            </a:xfrm>
            <a:custGeom>
              <a:rect b="b" l="l" r="r" t="t"/>
              <a:pathLst>
                <a:path extrusionOk="0" h="7430" w="11324">
                  <a:moveTo>
                    <a:pt x="1" y="0"/>
                  </a:moveTo>
                  <a:cubicBezTo>
                    <a:pt x="286" y="179"/>
                    <a:pt x="548" y="357"/>
                    <a:pt x="822" y="536"/>
                  </a:cubicBezTo>
                  <a:cubicBezTo>
                    <a:pt x="4263" y="2917"/>
                    <a:pt x="8073" y="4858"/>
                    <a:pt x="11323" y="7430"/>
                  </a:cubicBezTo>
                  <a:cubicBezTo>
                    <a:pt x="9835" y="5679"/>
                    <a:pt x="8073" y="4155"/>
                    <a:pt x="6120" y="2917"/>
                  </a:cubicBezTo>
                  <a:cubicBezTo>
                    <a:pt x="4394" y="1869"/>
                    <a:pt x="2537" y="1012"/>
                    <a:pt x="655" y="262"/>
                  </a:cubicBezTo>
                  <a:cubicBezTo>
                    <a:pt x="429" y="167"/>
                    <a:pt x="227" y="9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25"/>
            <p:cNvSpPr/>
            <p:nvPr/>
          </p:nvSpPr>
          <p:spPr>
            <a:xfrm>
              <a:off x="1770150" y="856750"/>
              <a:ext cx="213750" cy="118825"/>
            </a:xfrm>
            <a:custGeom>
              <a:rect b="b" l="l" r="r" t="t"/>
              <a:pathLst>
                <a:path extrusionOk="0" h="4753" w="8550">
                  <a:moveTo>
                    <a:pt x="56" y="1"/>
                  </a:moveTo>
                  <a:cubicBezTo>
                    <a:pt x="38" y="1"/>
                    <a:pt x="19" y="1"/>
                    <a:pt x="0" y="2"/>
                  </a:cubicBezTo>
                  <a:cubicBezTo>
                    <a:pt x="1227" y="442"/>
                    <a:pt x="2346" y="1240"/>
                    <a:pt x="3489" y="1847"/>
                  </a:cubicBezTo>
                  <a:cubicBezTo>
                    <a:pt x="4965" y="2740"/>
                    <a:pt x="6477" y="3562"/>
                    <a:pt x="8001" y="4371"/>
                  </a:cubicBezTo>
                  <a:cubicBezTo>
                    <a:pt x="8192" y="4490"/>
                    <a:pt x="8371" y="4610"/>
                    <a:pt x="8549" y="4752"/>
                  </a:cubicBezTo>
                  <a:cubicBezTo>
                    <a:pt x="8418" y="4621"/>
                    <a:pt x="8311" y="4514"/>
                    <a:pt x="8204" y="4395"/>
                  </a:cubicBezTo>
                  <a:cubicBezTo>
                    <a:pt x="6704" y="2824"/>
                    <a:pt x="4894" y="1514"/>
                    <a:pt x="2846" y="764"/>
                  </a:cubicBezTo>
                  <a:cubicBezTo>
                    <a:pt x="2215" y="502"/>
                    <a:pt x="1536" y="299"/>
                    <a:pt x="870" y="133"/>
                  </a:cubicBezTo>
                  <a:cubicBezTo>
                    <a:pt x="602" y="77"/>
                    <a:pt x="325" y="1"/>
                    <a:pt x="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25"/>
            <p:cNvSpPr/>
            <p:nvPr/>
          </p:nvSpPr>
          <p:spPr>
            <a:xfrm>
              <a:off x="1866600" y="857975"/>
              <a:ext cx="130525" cy="72125"/>
            </a:xfrm>
            <a:custGeom>
              <a:rect b="b" l="l" r="r" t="t"/>
              <a:pathLst>
                <a:path extrusionOk="0" h="2885" w="5221">
                  <a:moveTo>
                    <a:pt x="0" y="0"/>
                  </a:moveTo>
                  <a:lnTo>
                    <a:pt x="0" y="0"/>
                  </a:lnTo>
                  <a:cubicBezTo>
                    <a:pt x="953" y="477"/>
                    <a:pt x="1810" y="1143"/>
                    <a:pt x="2739" y="1679"/>
                  </a:cubicBezTo>
                  <a:cubicBezTo>
                    <a:pt x="3501" y="2120"/>
                    <a:pt x="4334" y="2429"/>
                    <a:pt x="5120" y="2834"/>
                  </a:cubicBezTo>
                  <a:cubicBezTo>
                    <a:pt x="5179" y="2864"/>
                    <a:pt x="5215" y="2885"/>
                    <a:pt x="5218" y="2885"/>
                  </a:cubicBezTo>
                  <a:cubicBezTo>
                    <a:pt x="5221" y="2885"/>
                    <a:pt x="5191" y="2864"/>
                    <a:pt x="5120" y="2810"/>
                  </a:cubicBezTo>
                  <a:cubicBezTo>
                    <a:pt x="3679" y="1524"/>
                    <a:pt x="2024" y="37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25"/>
            <p:cNvSpPr/>
            <p:nvPr/>
          </p:nvSpPr>
          <p:spPr>
            <a:xfrm>
              <a:off x="1962425" y="858275"/>
              <a:ext cx="57175" cy="28900"/>
            </a:xfrm>
            <a:custGeom>
              <a:rect b="b" l="l" r="r" t="t"/>
              <a:pathLst>
                <a:path extrusionOk="0" h="1156" w="2287">
                  <a:moveTo>
                    <a:pt x="1" y="0"/>
                  </a:moveTo>
                  <a:cubicBezTo>
                    <a:pt x="680" y="524"/>
                    <a:pt x="1465" y="881"/>
                    <a:pt x="2287" y="1155"/>
                  </a:cubicBezTo>
                  <a:cubicBezTo>
                    <a:pt x="1608" y="643"/>
                    <a:pt x="858" y="17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25"/>
            <p:cNvSpPr/>
            <p:nvPr/>
          </p:nvSpPr>
          <p:spPr>
            <a:xfrm>
              <a:off x="2580075" y="853200"/>
              <a:ext cx="243500" cy="479850"/>
            </a:xfrm>
            <a:custGeom>
              <a:rect b="b" l="l" r="r" t="t"/>
              <a:pathLst>
                <a:path extrusionOk="0" h="19194" w="9740">
                  <a:moveTo>
                    <a:pt x="4834" y="1"/>
                  </a:moveTo>
                  <a:lnTo>
                    <a:pt x="4834" y="1"/>
                  </a:lnTo>
                  <a:cubicBezTo>
                    <a:pt x="4584" y="180"/>
                    <a:pt x="4322" y="382"/>
                    <a:pt x="4084" y="572"/>
                  </a:cubicBezTo>
                  <a:cubicBezTo>
                    <a:pt x="3048" y="1406"/>
                    <a:pt x="2096" y="2418"/>
                    <a:pt x="1512" y="3620"/>
                  </a:cubicBezTo>
                  <a:cubicBezTo>
                    <a:pt x="274" y="6371"/>
                    <a:pt x="0" y="10062"/>
                    <a:pt x="1155" y="13014"/>
                  </a:cubicBezTo>
                  <a:cubicBezTo>
                    <a:pt x="1965" y="14991"/>
                    <a:pt x="3394" y="16729"/>
                    <a:pt x="5239" y="17848"/>
                  </a:cubicBezTo>
                  <a:cubicBezTo>
                    <a:pt x="6608" y="18634"/>
                    <a:pt x="8168" y="19182"/>
                    <a:pt x="9740" y="19194"/>
                  </a:cubicBezTo>
                  <a:cubicBezTo>
                    <a:pt x="6275" y="18622"/>
                    <a:pt x="3358" y="16205"/>
                    <a:pt x="1941" y="13110"/>
                  </a:cubicBezTo>
                  <a:cubicBezTo>
                    <a:pt x="870" y="10740"/>
                    <a:pt x="977" y="7704"/>
                    <a:pt x="1834" y="4978"/>
                  </a:cubicBezTo>
                  <a:cubicBezTo>
                    <a:pt x="2286" y="3299"/>
                    <a:pt x="3346" y="1727"/>
                    <a:pt x="4501" y="394"/>
                  </a:cubicBezTo>
                  <a:cubicBezTo>
                    <a:pt x="4608" y="263"/>
                    <a:pt x="4727" y="144"/>
                    <a:pt x="48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25"/>
            <p:cNvSpPr/>
            <p:nvPr/>
          </p:nvSpPr>
          <p:spPr>
            <a:xfrm>
              <a:off x="2538700" y="872250"/>
              <a:ext cx="170875" cy="453075"/>
            </a:xfrm>
            <a:custGeom>
              <a:rect b="b" l="l" r="r" t="t"/>
              <a:pathLst>
                <a:path extrusionOk="0" h="18123" w="6835">
                  <a:moveTo>
                    <a:pt x="1358" y="5216"/>
                  </a:moveTo>
                  <a:cubicBezTo>
                    <a:pt x="1357" y="5222"/>
                    <a:pt x="1356" y="5229"/>
                    <a:pt x="1355" y="5235"/>
                  </a:cubicBezTo>
                  <a:lnTo>
                    <a:pt x="1355" y="5235"/>
                  </a:lnTo>
                  <a:cubicBezTo>
                    <a:pt x="1356" y="5228"/>
                    <a:pt x="1358" y="5221"/>
                    <a:pt x="1358" y="5216"/>
                  </a:cubicBezTo>
                  <a:close/>
                  <a:moveTo>
                    <a:pt x="3025" y="1"/>
                  </a:moveTo>
                  <a:cubicBezTo>
                    <a:pt x="2977" y="60"/>
                    <a:pt x="2917" y="132"/>
                    <a:pt x="2870" y="191"/>
                  </a:cubicBezTo>
                  <a:cubicBezTo>
                    <a:pt x="2096" y="1227"/>
                    <a:pt x="1370" y="2311"/>
                    <a:pt x="1001" y="3549"/>
                  </a:cubicBezTo>
                  <a:cubicBezTo>
                    <a:pt x="0" y="6585"/>
                    <a:pt x="215" y="9847"/>
                    <a:pt x="1513" y="12764"/>
                  </a:cubicBezTo>
                  <a:cubicBezTo>
                    <a:pt x="2048" y="13967"/>
                    <a:pt x="2703" y="15146"/>
                    <a:pt x="3644" y="16098"/>
                  </a:cubicBezTo>
                  <a:cubicBezTo>
                    <a:pt x="4191" y="16610"/>
                    <a:pt x="4822" y="17063"/>
                    <a:pt x="5477" y="17444"/>
                  </a:cubicBezTo>
                  <a:cubicBezTo>
                    <a:pt x="5906" y="17717"/>
                    <a:pt x="6346" y="17967"/>
                    <a:pt x="6835" y="18122"/>
                  </a:cubicBezTo>
                  <a:cubicBezTo>
                    <a:pt x="6311" y="17896"/>
                    <a:pt x="5882" y="17539"/>
                    <a:pt x="5477" y="17229"/>
                  </a:cubicBezTo>
                  <a:cubicBezTo>
                    <a:pt x="4930" y="16789"/>
                    <a:pt x="4406" y="16301"/>
                    <a:pt x="3941" y="15777"/>
                  </a:cubicBezTo>
                  <a:cubicBezTo>
                    <a:pt x="3358" y="15158"/>
                    <a:pt x="2525" y="13443"/>
                    <a:pt x="2263" y="12800"/>
                  </a:cubicBezTo>
                  <a:cubicBezTo>
                    <a:pt x="1075" y="10080"/>
                    <a:pt x="942" y="7799"/>
                    <a:pt x="1355" y="5235"/>
                  </a:cubicBezTo>
                  <a:lnTo>
                    <a:pt x="1355" y="5235"/>
                  </a:lnTo>
                  <a:cubicBezTo>
                    <a:pt x="1350" y="5254"/>
                    <a:pt x="1341" y="5276"/>
                    <a:pt x="1336" y="5294"/>
                  </a:cubicBezTo>
                  <a:lnTo>
                    <a:pt x="1336" y="5294"/>
                  </a:lnTo>
                  <a:cubicBezTo>
                    <a:pt x="1381" y="4995"/>
                    <a:pt x="1359" y="5151"/>
                    <a:pt x="1417" y="4871"/>
                  </a:cubicBezTo>
                  <a:cubicBezTo>
                    <a:pt x="1536" y="4109"/>
                    <a:pt x="1691" y="3370"/>
                    <a:pt x="1929" y="2632"/>
                  </a:cubicBezTo>
                  <a:cubicBezTo>
                    <a:pt x="2215" y="1823"/>
                    <a:pt x="2560" y="1025"/>
                    <a:pt x="2882" y="275"/>
                  </a:cubicBezTo>
                  <a:cubicBezTo>
                    <a:pt x="2929" y="180"/>
                    <a:pt x="2977" y="72"/>
                    <a:pt x="30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25"/>
            <p:cNvSpPr/>
            <p:nvPr/>
          </p:nvSpPr>
          <p:spPr>
            <a:xfrm>
              <a:off x="2503275" y="868100"/>
              <a:ext cx="96175" cy="409600"/>
            </a:xfrm>
            <a:custGeom>
              <a:rect b="b" l="l" r="r" t="t"/>
              <a:pathLst>
                <a:path extrusionOk="0" h="16384" w="3847">
                  <a:moveTo>
                    <a:pt x="2453" y="0"/>
                  </a:moveTo>
                  <a:cubicBezTo>
                    <a:pt x="2441" y="24"/>
                    <a:pt x="2441" y="36"/>
                    <a:pt x="2429" y="48"/>
                  </a:cubicBezTo>
                  <a:cubicBezTo>
                    <a:pt x="1917" y="834"/>
                    <a:pt x="1453" y="1643"/>
                    <a:pt x="1096" y="2489"/>
                  </a:cubicBezTo>
                  <a:cubicBezTo>
                    <a:pt x="239" y="4489"/>
                    <a:pt x="1" y="6703"/>
                    <a:pt x="310" y="8847"/>
                  </a:cubicBezTo>
                  <a:cubicBezTo>
                    <a:pt x="465" y="10097"/>
                    <a:pt x="774" y="11335"/>
                    <a:pt x="1298" y="12478"/>
                  </a:cubicBezTo>
                  <a:cubicBezTo>
                    <a:pt x="1917" y="13907"/>
                    <a:pt x="2691" y="15312"/>
                    <a:pt x="3846" y="16383"/>
                  </a:cubicBezTo>
                  <a:cubicBezTo>
                    <a:pt x="3013" y="15288"/>
                    <a:pt x="2549" y="14157"/>
                    <a:pt x="2096" y="12954"/>
                  </a:cubicBezTo>
                  <a:cubicBezTo>
                    <a:pt x="965" y="9918"/>
                    <a:pt x="644" y="6823"/>
                    <a:pt x="1263" y="3858"/>
                  </a:cubicBezTo>
                  <a:cubicBezTo>
                    <a:pt x="1560" y="2620"/>
                    <a:pt x="1953" y="1405"/>
                    <a:pt x="2382" y="215"/>
                  </a:cubicBezTo>
                  <a:cubicBezTo>
                    <a:pt x="2418" y="143"/>
                    <a:pt x="2441" y="84"/>
                    <a:pt x="24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25"/>
            <p:cNvSpPr/>
            <p:nvPr/>
          </p:nvSpPr>
          <p:spPr>
            <a:xfrm>
              <a:off x="2471725" y="858275"/>
              <a:ext cx="52400" cy="257500"/>
            </a:xfrm>
            <a:custGeom>
              <a:rect b="b" l="l" r="r" t="t"/>
              <a:pathLst>
                <a:path extrusionOk="0" h="10300" w="2096">
                  <a:moveTo>
                    <a:pt x="2096" y="0"/>
                  </a:moveTo>
                  <a:lnTo>
                    <a:pt x="1786" y="405"/>
                  </a:lnTo>
                  <a:cubicBezTo>
                    <a:pt x="608" y="1870"/>
                    <a:pt x="24" y="3775"/>
                    <a:pt x="1" y="5656"/>
                  </a:cubicBezTo>
                  <a:cubicBezTo>
                    <a:pt x="24" y="7227"/>
                    <a:pt x="251" y="8823"/>
                    <a:pt x="834" y="10299"/>
                  </a:cubicBezTo>
                  <a:cubicBezTo>
                    <a:pt x="667" y="8978"/>
                    <a:pt x="679" y="7632"/>
                    <a:pt x="715" y="6323"/>
                  </a:cubicBezTo>
                  <a:cubicBezTo>
                    <a:pt x="763" y="4965"/>
                    <a:pt x="846" y="4418"/>
                    <a:pt x="1036" y="3322"/>
                  </a:cubicBezTo>
                  <a:cubicBezTo>
                    <a:pt x="1203" y="2489"/>
                    <a:pt x="1417" y="1655"/>
                    <a:pt x="1739" y="846"/>
                  </a:cubicBezTo>
                  <a:cubicBezTo>
                    <a:pt x="1846" y="560"/>
                    <a:pt x="1965" y="262"/>
                    <a:pt x="20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25"/>
            <p:cNvSpPr/>
            <p:nvPr/>
          </p:nvSpPr>
          <p:spPr>
            <a:xfrm>
              <a:off x="2419925" y="894275"/>
              <a:ext cx="44075" cy="186975"/>
            </a:xfrm>
            <a:custGeom>
              <a:rect b="b" l="l" r="r" t="t"/>
              <a:pathLst>
                <a:path extrusionOk="0" h="7479" w="1763">
                  <a:moveTo>
                    <a:pt x="298" y="1"/>
                  </a:moveTo>
                  <a:cubicBezTo>
                    <a:pt x="275" y="120"/>
                    <a:pt x="251" y="227"/>
                    <a:pt x="239" y="346"/>
                  </a:cubicBezTo>
                  <a:cubicBezTo>
                    <a:pt x="1" y="1858"/>
                    <a:pt x="72" y="3418"/>
                    <a:pt x="537" y="4883"/>
                  </a:cubicBezTo>
                  <a:cubicBezTo>
                    <a:pt x="822" y="5787"/>
                    <a:pt x="1180" y="6716"/>
                    <a:pt x="1763" y="7478"/>
                  </a:cubicBezTo>
                  <a:cubicBezTo>
                    <a:pt x="1394" y="6466"/>
                    <a:pt x="1287" y="5359"/>
                    <a:pt x="1084" y="4287"/>
                  </a:cubicBezTo>
                  <a:cubicBezTo>
                    <a:pt x="834" y="2989"/>
                    <a:pt x="572" y="1704"/>
                    <a:pt x="358" y="406"/>
                  </a:cubicBezTo>
                  <a:cubicBezTo>
                    <a:pt x="334" y="251"/>
                    <a:pt x="310" y="156"/>
                    <a:pt x="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25"/>
            <p:cNvSpPr/>
            <p:nvPr/>
          </p:nvSpPr>
          <p:spPr>
            <a:xfrm>
              <a:off x="2359800" y="888325"/>
              <a:ext cx="59550" cy="147675"/>
            </a:xfrm>
            <a:custGeom>
              <a:rect b="b" l="l" r="r" t="t"/>
              <a:pathLst>
                <a:path extrusionOk="0" h="5907" w="2382">
                  <a:moveTo>
                    <a:pt x="1" y="1"/>
                  </a:moveTo>
                  <a:lnTo>
                    <a:pt x="1" y="1"/>
                  </a:lnTo>
                  <a:cubicBezTo>
                    <a:pt x="36" y="2358"/>
                    <a:pt x="810" y="4156"/>
                    <a:pt x="2382" y="5906"/>
                  </a:cubicBezTo>
                  <a:cubicBezTo>
                    <a:pt x="1394" y="3430"/>
                    <a:pt x="870" y="227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25"/>
            <p:cNvSpPr/>
            <p:nvPr/>
          </p:nvSpPr>
          <p:spPr>
            <a:xfrm>
              <a:off x="2777125" y="1335100"/>
              <a:ext cx="765000" cy="104225"/>
            </a:xfrm>
            <a:custGeom>
              <a:rect b="b" l="l" r="r" t="t"/>
              <a:pathLst>
                <a:path extrusionOk="0" h="4169" w="30600">
                  <a:moveTo>
                    <a:pt x="18700" y="0"/>
                  </a:moveTo>
                  <a:cubicBezTo>
                    <a:pt x="18634" y="0"/>
                    <a:pt x="18569" y="1"/>
                    <a:pt x="18503" y="1"/>
                  </a:cubicBezTo>
                  <a:cubicBezTo>
                    <a:pt x="16502" y="61"/>
                    <a:pt x="14538" y="465"/>
                    <a:pt x="12585" y="882"/>
                  </a:cubicBezTo>
                  <a:cubicBezTo>
                    <a:pt x="10466" y="1347"/>
                    <a:pt x="8347" y="1882"/>
                    <a:pt x="6227" y="2382"/>
                  </a:cubicBezTo>
                  <a:cubicBezTo>
                    <a:pt x="4481" y="2765"/>
                    <a:pt x="2879" y="3083"/>
                    <a:pt x="1137" y="3083"/>
                  </a:cubicBezTo>
                  <a:cubicBezTo>
                    <a:pt x="766" y="3083"/>
                    <a:pt x="388" y="3069"/>
                    <a:pt x="0" y="3037"/>
                  </a:cubicBezTo>
                  <a:lnTo>
                    <a:pt x="0" y="3037"/>
                  </a:lnTo>
                  <a:cubicBezTo>
                    <a:pt x="958" y="3297"/>
                    <a:pt x="1937" y="3380"/>
                    <a:pt x="2920" y="3380"/>
                  </a:cubicBezTo>
                  <a:cubicBezTo>
                    <a:pt x="3379" y="3380"/>
                    <a:pt x="3839" y="3361"/>
                    <a:pt x="4298" y="3335"/>
                  </a:cubicBezTo>
                  <a:cubicBezTo>
                    <a:pt x="6323" y="3216"/>
                    <a:pt x="8311" y="2716"/>
                    <a:pt x="10275" y="2239"/>
                  </a:cubicBezTo>
                  <a:cubicBezTo>
                    <a:pt x="12776" y="1656"/>
                    <a:pt x="15419" y="1037"/>
                    <a:pt x="17669" y="870"/>
                  </a:cubicBezTo>
                  <a:cubicBezTo>
                    <a:pt x="18093" y="848"/>
                    <a:pt x="18510" y="837"/>
                    <a:pt x="18922" y="837"/>
                  </a:cubicBezTo>
                  <a:cubicBezTo>
                    <a:pt x="21802" y="837"/>
                    <a:pt x="24408" y="1384"/>
                    <a:pt x="27242" y="2478"/>
                  </a:cubicBezTo>
                  <a:cubicBezTo>
                    <a:pt x="28040" y="2787"/>
                    <a:pt x="29349" y="3454"/>
                    <a:pt x="30349" y="4025"/>
                  </a:cubicBezTo>
                  <a:cubicBezTo>
                    <a:pt x="30433" y="4073"/>
                    <a:pt x="30516" y="4133"/>
                    <a:pt x="30599" y="4168"/>
                  </a:cubicBezTo>
                  <a:cubicBezTo>
                    <a:pt x="29897" y="3513"/>
                    <a:pt x="29159" y="2918"/>
                    <a:pt x="28349" y="2406"/>
                  </a:cubicBezTo>
                  <a:cubicBezTo>
                    <a:pt x="25592" y="619"/>
                    <a:pt x="22158" y="0"/>
                    <a:pt x="187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25"/>
            <p:cNvSpPr/>
            <p:nvPr/>
          </p:nvSpPr>
          <p:spPr>
            <a:xfrm>
              <a:off x="3089950" y="1282175"/>
              <a:ext cx="400075" cy="70825"/>
            </a:xfrm>
            <a:custGeom>
              <a:rect b="b" l="l" r="r" t="t"/>
              <a:pathLst>
                <a:path extrusionOk="0" h="2833" w="16003">
                  <a:moveTo>
                    <a:pt x="7184" y="1"/>
                  </a:moveTo>
                  <a:cubicBezTo>
                    <a:pt x="5668" y="1"/>
                    <a:pt x="4158" y="191"/>
                    <a:pt x="2739" y="582"/>
                  </a:cubicBezTo>
                  <a:cubicBezTo>
                    <a:pt x="1811" y="856"/>
                    <a:pt x="894" y="1201"/>
                    <a:pt x="1" y="1582"/>
                  </a:cubicBezTo>
                  <a:cubicBezTo>
                    <a:pt x="96" y="1570"/>
                    <a:pt x="167" y="1559"/>
                    <a:pt x="263" y="1547"/>
                  </a:cubicBezTo>
                  <a:cubicBezTo>
                    <a:pt x="1775" y="1308"/>
                    <a:pt x="2644" y="1142"/>
                    <a:pt x="4049" y="1035"/>
                  </a:cubicBezTo>
                  <a:cubicBezTo>
                    <a:pt x="4545" y="1022"/>
                    <a:pt x="5114" y="1013"/>
                    <a:pt x="5730" y="1013"/>
                  </a:cubicBezTo>
                  <a:cubicBezTo>
                    <a:pt x="9174" y="1013"/>
                    <a:pt x="14084" y="1297"/>
                    <a:pt x="16003" y="2832"/>
                  </a:cubicBezTo>
                  <a:cubicBezTo>
                    <a:pt x="15229" y="1856"/>
                    <a:pt x="14014" y="1356"/>
                    <a:pt x="12860" y="916"/>
                  </a:cubicBezTo>
                  <a:cubicBezTo>
                    <a:pt x="11080" y="314"/>
                    <a:pt x="9128" y="1"/>
                    <a:pt x="7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25"/>
            <p:cNvSpPr/>
            <p:nvPr/>
          </p:nvSpPr>
          <p:spPr>
            <a:xfrm>
              <a:off x="3116450" y="1231300"/>
              <a:ext cx="328625" cy="44000"/>
            </a:xfrm>
            <a:custGeom>
              <a:rect b="b" l="l" r="r" t="t"/>
              <a:pathLst>
                <a:path extrusionOk="0" h="1760" w="13145">
                  <a:moveTo>
                    <a:pt x="6762" y="0"/>
                  </a:moveTo>
                  <a:cubicBezTo>
                    <a:pt x="4415" y="0"/>
                    <a:pt x="2042" y="606"/>
                    <a:pt x="0" y="1760"/>
                  </a:cubicBezTo>
                  <a:cubicBezTo>
                    <a:pt x="846" y="1474"/>
                    <a:pt x="1727" y="1331"/>
                    <a:pt x="2608" y="1212"/>
                  </a:cubicBezTo>
                  <a:cubicBezTo>
                    <a:pt x="3013" y="1153"/>
                    <a:pt x="4680" y="986"/>
                    <a:pt x="5596" y="986"/>
                  </a:cubicBezTo>
                  <a:cubicBezTo>
                    <a:pt x="5979" y="982"/>
                    <a:pt x="6360" y="977"/>
                    <a:pt x="6740" y="977"/>
                  </a:cubicBezTo>
                  <a:cubicBezTo>
                    <a:pt x="7366" y="977"/>
                    <a:pt x="7991" y="989"/>
                    <a:pt x="8621" y="1034"/>
                  </a:cubicBezTo>
                  <a:cubicBezTo>
                    <a:pt x="9704" y="1117"/>
                    <a:pt x="10776" y="1319"/>
                    <a:pt x="11823" y="1474"/>
                  </a:cubicBezTo>
                  <a:cubicBezTo>
                    <a:pt x="12264" y="1558"/>
                    <a:pt x="12716" y="1629"/>
                    <a:pt x="13145" y="1736"/>
                  </a:cubicBezTo>
                  <a:cubicBezTo>
                    <a:pt x="12859" y="1593"/>
                    <a:pt x="12562" y="1462"/>
                    <a:pt x="12276" y="1331"/>
                  </a:cubicBezTo>
                  <a:cubicBezTo>
                    <a:pt x="10823" y="688"/>
                    <a:pt x="9002" y="69"/>
                    <a:pt x="7275" y="10"/>
                  </a:cubicBezTo>
                  <a:cubicBezTo>
                    <a:pt x="7104" y="3"/>
                    <a:pt x="6933" y="0"/>
                    <a:pt x="67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25"/>
            <p:cNvSpPr/>
            <p:nvPr/>
          </p:nvSpPr>
          <p:spPr>
            <a:xfrm>
              <a:off x="3296225" y="1219025"/>
              <a:ext cx="25" cy="25"/>
            </a:xfrm>
            <a:custGeom>
              <a:rect b="b" l="l" r="r" t="t"/>
              <a:pathLst>
                <a:path extrusionOk="0" h="1" w="1">
                  <a:moveTo>
                    <a:pt x="1" y="1"/>
                  </a:move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25"/>
            <p:cNvSpPr/>
            <p:nvPr/>
          </p:nvSpPr>
          <p:spPr>
            <a:xfrm>
              <a:off x="3281050" y="1203675"/>
              <a:ext cx="158675" cy="28775"/>
            </a:xfrm>
            <a:custGeom>
              <a:rect b="b" l="l" r="r" t="t"/>
              <a:pathLst>
                <a:path extrusionOk="0" h="1151" w="6347">
                  <a:moveTo>
                    <a:pt x="1653" y="1"/>
                  </a:moveTo>
                  <a:cubicBezTo>
                    <a:pt x="1043" y="1"/>
                    <a:pt x="474" y="77"/>
                    <a:pt x="1" y="258"/>
                  </a:cubicBezTo>
                  <a:cubicBezTo>
                    <a:pt x="49" y="256"/>
                    <a:pt x="97" y="255"/>
                    <a:pt x="145" y="255"/>
                  </a:cubicBezTo>
                  <a:cubicBezTo>
                    <a:pt x="1178" y="255"/>
                    <a:pt x="2190" y="610"/>
                    <a:pt x="3191" y="769"/>
                  </a:cubicBezTo>
                  <a:cubicBezTo>
                    <a:pt x="4239" y="948"/>
                    <a:pt x="5335" y="996"/>
                    <a:pt x="6347" y="1150"/>
                  </a:cubicBezTo>
                  <a:cubicBezTo>
                    <a:pt x="5235" y="560"/>
                    <a:pt x="3298" y="1"/>
                    <a:pt x="16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25"/>
            <p:cNvSpPr/>
            <p:nvPr/>
          </p:nvSpPr>
          <p:spPr>
            <a:xfrm>
              <a:off x="2768200" y="983000"/>
              <a:ext cx="177425" cy="308375"/>
            </a:xfrm>
            <a:custGeom>
              <a:rect b="b" l="l" r="r" t="t"/>
              <a:pathLst>
                <a:path extrusionOk="0" h="12335" w="7097">
                  <a:moveTo>
                    <a:pt x="1822" y="0"/>
                  </a:moveTo>
                  <a:lnTo>
                    <a:pt x="1822" y="0"/>
                  </a:lnTo>
                  <a:cubicBezTo>
                    <a:pt x="1798" y="24"/>
                    <a:pt x="1774" y="60"/>
                    <a:pt x="1762" y="71"/>
                  </a:cubicBezTo>
                  <a:cubicBezTo>
                    <a:pt x="1262" y="655"/>
                    <a:pt x="929" y="1334"/>
                    <a:pt x="715" y="2060"/>
                  </a:cubicBezTo>
                  <a:cubicBezTo>
                    <a:pt x="72" y="3870"/>
                    <a:pt x="0" y="5906"/>
                    <a:pt x="881" y="7644"/>
                  </a:cubicBezTo>
                  <a:cubicBezTo>
                    <a:pt x="1965" y="10156"/>
                    <a:pt x="4465" y="11787"/>
                    <a:pt x="7096" y="12335"/>
                  </a:cubicBezTo>
                  <a:cubicBezTo>
                    <a:pt x="4572" y="11287"/>
                    <a:pt x="2870" y="9823"/>
                    <a:pt x="1858" y="7572"/>
                  </a:cubicBezTo>
                  <a:cubicBezTo>
                    <a:pt x="1346" y="6501"/>
                    <a:pt x="869" y="5024"/>
                    <a:pt x="1024" y="3286"/>
                  </a:cubicBezTo>
                  <a:cubicBezTo>
                    <a:pt x="1131" y="2286"/>
                    <a:pt x="1191" y="1381"/>
                    <a:pt x="1619" y="417"/>
                  </a:cubicBezTo>
                  <a:cubicBezTo>
                    <a:pt x="1679" y="274"/>
                    <a:pt x="1738" y="131"/>
                    <a:pt x="18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25"/>
            <p:cNvSpPr/>
            <p:nvPr/>
          </p:nvSpPr>
          <p:spPr>
            <a:xfrm>
              <a:off x="2802725" y="988350"/>
              <a:ext cx="69975" cy="224150"/>
            </a:xfrm>
            <a:custGeom>
              <a:rect b="b" l="l" r="r" t="t"/>
              <a:pathLst>
                <a:path extrusionOk="0" h="8966" w="2799">
                  <a:moveTo>
                    <a:pt x="1489" y="0"/>
                  </a:moveTo>
                  <a:lnTo>
                    <a:pt x="1489" y="0"/>
                  </a:lnTo>
                  <a:cubicBezTo>
                    <a:pt x="0" y="2739"/>
                    <a:pt x="262" y="6215"/>
                    <a:pt x="2405" y="8549"/>
                  </a:cubicBezTo>
                  <a:cubicBezTo>
                    <a:pt x="2536" y="8692"/>
                    <a:pt x="2667" y="8835"/>
                    <a:pt x="2798" y="8966"/>
                  </a:cubicBezTo>
                  <a:cubicBezTo>
                    <a:pt x="2620" y="8692"/>
                    <a:pt x="2417" y="8311"/>
                    <a:pt x="2310" y="8073"/>
                  </a:cubicBezTo>
                  <a:cubicBezTo>
                    <a:pt x="1643" y="6287"/>
                    <a:pt x="1465" y="4989"/>
                    <a:pt x="1358" y="4025"/>
                  </a:cubicBezTo>
                  <a:cubicBezTo>
                    <a:pt x="1215" y="2655"/>
                    <a:pt x="1239" y="1286"/>
                    <a:pt x="14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25"/>
            <p:cNvSpPr/>
            <p:nvPr/>
          </p:nvSpPr>
          <p:spPr>
            <a:xfrm>
              <a:off x="2861950" y="1005900"/>
              <a:ext cx="23550" cy="116425"/>
            </a:xfrm>
            <a:custGeom>
              <a:rect b="b" l="l" r="r" t="t"/>
              <a:pathLst>
                <a:path extrusionOk="0" h="4657" w="942">
                  <a:moveTo>
                    <a:pt x="584" y="1"/>
                  </a:moveTo>
                  <a:lnTo>
                    <a:pt x="584" y="1"/>
                  </a:lnTo>
                  <a:cubicBezTo>
                    <a:pt x="1" y="1430"/>
                    <a:pt x="24" y="3108"/>
                    <a:pt x="822" y="4454"/>
                  </a:cubicBezTo>
                  <a:cubicBezTo>
                    <a:pt x="858" y="4525"/>
                    <a:pt x="894" y="4597"/>
                    <a:pt x="941" y="4656"/>
                  </a:cubicBezTo>
                  <a:cubicBezTo>
                    <a:pt x="894" y="4525"/>
                    <a:pt x="870" y="4394"/>
                    <a:pt x="834" y="4275"/>
                  </a:cubicBezTo>
                  <a:cubicBezTo>
                    <a:pt x="715" y="3751"/>
                    <a:pt x="727" y="3275"/>
                    <a:pt x="691" y="2692"/>
                  </a:cubicBezTo>
                  <a:cubicBezTo>
                    <a:pt x="608" y="1799"/>
                    <a:pt x="548" y="894"/>
                    <a:pt x="5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25"/>
            <p:cNvSpPr/>
            <p:nvPr/>
          </p:nvSpPr>
          <p:spPr>
            <a:xfrm>
              <a:off x="2911375" y="1047275"/>
              <a:ext cx="2400" cy="5100"/>
            </a:xfrm>
            <a:custGeom>
              <a:rect b="b" l="l" r="r" t="t"/>
              <a:pathLst>
                <a:path extrusionOk="0" h="204" w="96">
                  <a:moveTo>
                    <a:pt x="0" y="1"/>
                  </a:moveTo>
                  <a:lnTo>
                    <a:pt x="0" y="1"/>
                  </a:lnTo>
                  <a:cubicBezTo>
                    <a:pt x="24" y="72"/>
                    <a:pt x="48" y="144"/>
                    <a:pt x="95" y="203"/>
                  </a:cubicBezTo>
                  <a:cubicBezTo>
                    <a:pt x="83" y="132"/>
                    <a:pt x="48" y="72"/>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25"/>
            <p:cNvSpPr/>
            <p:nvPr/>
          </p:nvSpPr>
          <p:spPr>
            <a:xfrm>
              <a:off x="2640800" y="864825"/>
              <a:ext cx="279825" cy="186650"/>
            </a:xfrm>
            <a:custGeom>
              <a:rect b="b" l="l" r="r" t="t"/>
              <a:pathLst>
                <a:path extrusionOk="0" h="7466" w="11193">
                  <a:moveTo>
                    <a:pt x="11192" y="0"/>
                  </a:moveTo>
                  <a:cubicBezTo>
                    <a:pt x="10287" y="36"/>
                    <a:pt x="9382" y="107"/>
                    <a:pt x="8489" y="238"/>
                  </a:cubicBezTo>
                  <a:cubicBezTo>
                    <a:pt x="6049" y="596"/>
                    <a:pt x="3596" y="1608"/>
                    <a:pt x="2012" y="3560"/>
                  </a:cubicBezTo>
                  <a:cubicBezTo>
                    <a:pt x="1453" y="4251"/>
                    <a:pt x="953" y="4989"/>
                    <a:pt x="584" y="5799"/>
                  </a:cubicBezTo>
                  <a:cubicBezTo>
                    <a:pt x="346" y="6287"/>
                    <a:pt x="107" y="6834"/>
                    <a:pt x="0" y="7465"/>
                  </a:cubicBezTo>
                  <a:cubicBezTo>
                    <a:pt x="143" y="7049"/>
                    <a:pt x="488" y="6489"/>
                    <a:pt x="679" y="6227"/>
                  </a:cubicBezTo>
                  <a:cubicBezTo>
                    <a:pt x="1084" y="5680"/>
                    <a:pt x="1393" y="5275"/>
                    <a:pt x="1905" y="4739"/>
                  </a:cubicBezTo>
                  <a:cubicBezTo>
                    <a:pt x="3239" y="3274"/>
                    <a:pt x="5215" y="2167"/>
                    <a:pt x="6954" y="1417"/>
                  </a:cubicBezTo>
                  <a:cubicBezTo>
                    <a:pt x="8263" y="881"/>
                    <a:pt x="9621" y="441"/>
                    <a:pt x="10990" y="48"/>
                  </a:cubicBezTo>
                  <a:cubicBezTo>
                    <a:pt x="11061" y="36"/>
                    <a:pt x="11121" y="24"/>
                    <a:pt x="111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25"/>
            <p:cNvSpPr/>
            <p:nvPr/>
          </p:nvSpPr>
          <p:spPr>
            <a:xfrm>
              <a:off x="2655075" y="843675"/>
              <a:ext cx="157800" cy="120875"/>
            </a:xfrm>
            <a:custGeom>
              <a:rect b="b" l="l" r="r" t="t"/>
              <a:pathLst>
                <a:path extrusionOk="0" h="4835" w="6312">
                  <a:moveTo>
                    <a:pt x="6311" y="1"/>
                  </a:moveTo>
                  <a:lnTo>
                    <a:pt x="6311" y="1"/>
                  </a:lnTo>
                  <a:cubicBezTo>
                    <a:pt x="6121" y="49"/>
                    <a:pt x="5930" y="108"/>
                    <a:pt x="5728" y="156"/>
                  </a:cubicBezTo>
                  <a:cubicBezTo>
                    <a:pt x="3013" y="870"/>
                    <a:pt x="929" y="2037"/>
                    <a:pt x="1" y="4835"/>
                  </a:cubicBezTo>
                  <a:cubicBezTo>
                    <a:pt x="1489" y="2704"/>
                    <a:pt x="3287" y="1894"/>
                    <a:pt x="5525" y="430"/>
                  </a:cubicBezTo>
                  <a:cubicBezTo>
                    <a:pt x="5775" y="275"/>
                    <a:pt x="6049" y="132"/>
                    <a:pt x="63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25"/>
            <p:cNvSpPr/>
            <p:nvPr/>
          </p:nvSpPr>
          <p:spPr>
            <a:xfrm>
              <a:off x="2850050" y="915225"/>
              <a:ext cx="206300" cy="63325"/>
            </a:xfrm>
            <a:custGeom>
              <a:rect b="b" l="l" r="r" t="t"/>
              <a:pathLst>
                <a:path extrusionOk="0" h="2533" w="8252">
                  <a:moveTo>
                    <a:pt x="4405" y="1"/>
                  </a:moveTo>
                  <a:cubicBezTo>
                    <a:pt x="3968" y="1"/>
                    <a:pt x="3533" y="48"/>
                    <a:pt x="3108" y="151"/>
                  </a:cubicBezTo>
                  <a:cubicBezTo>
                    <a:pt x="1834" y="508"/>
                    <a:pt x="548" y="1282"/>
                    <a:pt x="0" y="2532"/>
                  </a:cubicBezTo>
                  <a:cubicBezTo>
                    <a:pt x="1322" y="1056"/>
                    <a:pt x="3406" y="782"/>
                    <a:pt x="4763" y="758"/>
                  </a:cubicBezTo>
                  <a:cubicBezTo>
                    <a:pt x="4943" y="753"/>
                    <a:pt x="5110" y="751"/>
                    <a:pt x="5266" y="751"/>
                  </a:cubicBezTo>
                  <a:cubicBezTo>
                    <a:pt x="6230" y="751"/>
                    <a:pt x="6814" y="843"/>
                    <a:pt x="7716" y="997"/>
                  </a:cubicBezTo>
                  <a:lnTo>
                    <a:pt x="8251" y="1080"/>
                  </a:lnTo>
                  <a:cubicBezTo>
                    <a:pt x="7739" y="818"/>
                    <a:pt x="7216" y="592"/>
                    <a:pt x="6680" y="401"/>
                  </a:cubicBezTo>
                  <a:cubicBezTo>
                    <a:pt x="5956" y="150"/>
                    <a:pt x="5179" y="1"/>
                    <a:pt x="44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25"/>
            <p:cNvSpPr/>
            <p:nvPr/>
          </p:nvSpPr>
          <p:spPr>
            <a:xfrm>
              <a:off x="2884575" y="954850"/>
              <a:ext cx="83075" cy="34125"/>
            </a:xfrm>
            <a:custGeom>
              <a:rect b="b" l="l" r="r" t="t"/>
              <a:pathLst>
                <a:path extrusionOk="0" h="1365" w="3323">
                  <a:moveTo>
                    <a:pt x="2575" y="0"/>
                  </a:moveTo>
                  <a:cubicBezTo>
                    <a:pt x="1550" y="0"/>
                    <a:pt x="444" y="383"/>
                    <a:pt x="0" y="1364"/>
                  </a:cubicBezTo>
                  <a:cubicBezTo>
                    <a:pt x="679" y="686"/>
                    <a:pt x="1584" y="507"/>
                    <a:pt x="2548" y="245"/>
                  </a:cubicBezTo>
                  <a:cubicBezTo>
                    <a:pt x="2798" y="174"/>
                    <a:pt x="3072" y="126"/>
                    <a:pt x="3322" y="66"/>
                  </a:cubicBezTo>
                  <a:lnTo>
                    <a:pt x="2965" y="19"/>
                  </a:lnTo>
                  <a:cubicBezTo>
                    <a:pt x="2838" y="7"/>
                    <a:pt x="2707" y="0"/>
                    <a:pt x="25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25"/>
            <p:cNvSpPr/>
            <p:nvPr/>
          </p:nvSpPr>
          <p:spPr>
            <a:xfrm>
              <a:off x="2832475" y="881875"/>
              <a:ext cx="185775" cy="46975"/>
            </a:xfrm>
            <a:custGeom>
              <a:rect b="b" l="l" r="r" t="t"/>
              <a:pathLst>
                <a:path extrusionOk="0" h="1879" w="7431">
                  <a:moveTo>
                    <a:pt x="4627" y="1"/>
                  </a:moveTo>
                  <a:cubicBezTo>
                    <a:pt x="3893" y="1"/>
                    <a:pt x="3161" y="115"/>
                    <a:pt x="2465" y="366"/>
                  </a:cubicBezTo>
                  <a:cubicBezTo>
                    <a:pt x="1573" y="711"/>
                    <a:pt x="691" y="1199"/>
                    <a:pt x="1" y="1878"/>
                  </a:cubicBezTo>
                  <a:cubicBezTo>
                    <a:pt x="691" y="1509"/>
                    <a:pt x="1477" y="1283"/>
                    <a:pt x="2251" y="1045"/>
                  </a:cubicBezTo>
                  <a:cubicBezTo>
                    <a:pt x="3781" y="645"/>
                    <a:pt x="4950" y="508"/>
                    <a:pt x="6472" y="508"/>
                  </a:cubicBezTo>
                  <a:cubicBezTo>
                    <a:pt x="6537" y="508"/>
                    <a:pt x="6602" y="508"/>
                    <a:pt x="6668" y="509"/>
                  </a:cubicBezTo>
                  <a:cubicBezTo>
                    <a:pt x="6930" y="509"/>
                    <a:pt x="7180" y="509"/>
                    <a:pt x="7430" y="545"/>
                  </a:cubicBezTo>
                  <a:cubicBezTo>
                    <a:pt x="7288" y="485"/>
                    <a:pt x="7133" y="426"/>
                    <a:pt x="6990" y="378"/>
                  </a:cubicBezTo>
                  <a:cubicBezTo>
                    <a:pt x="6227" y="136"/>
                    <a:pt x="5425" y="1"/>
                    <a:pt x="46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25"/>
            <p:cNvSpPr/>
            <p:nvPr/>
          </p:nvSpPr>
          <p:spPr>
            <a:xfrm>
              <a:off x="1190325" y="3808050"/>
              <a:ext cx="499175" cy="317600"/>
            </a:xfrm>
            <a:custGeom>
              <a:rect b="b" l="l" r="r" t="t"/>
              <a:pathLst>
                <a:path extrusionOk="0" h="12704" w="19967">
                  <a:moveTo>
                    <a:pt x="0" y="0"/>
                  </a:moveTo>
                  <a:cubicBezTo>
                    <a:pt x="441" y="488"/>
                    <a:pt x="857" y="976"/>
                    <a:pt x="1298" y="1476"/>
                  </a:cubicBezTo>
                  <a:cubicBezTo>
                    <a:pt x="3393" y="3881"/>
                    <a:pt x="5882" y="5941"/>
                    <a:pt x="8537" y="7703"/>
                  </a:cubicBezTo>
                  <a:cubicBezTo>
                    <a:pt x="10109" y="8763"/>
                    <a:pt x="11692" y="9775"/>
                    <a:pt x="13395" y="10597"/>
                  </a:cubicBezTo>
                  <a:cubicBezTo>
                    <a:pt x="15490" y="11549"/>
                    <a:pt x="17693" y="12323"/>
                    <a:pt x="19967" y="12704"/>
                  </a:cubicBezTo>
                  <a:cubicBezTo>
                    <a:pt x="18395" y="12168"/>
                    <a:pt x="17050" y="11549"/>
                    <a:pt x="15538" y="10799"/>
                  </a:cubicBezTo>
                  <a:cubicBezTo>
                    <a:pt x="13692" y="9894"/>
                    <a:pt x="11894" y="8894"/>
                    <a:pt x="10192" y="7739"/>
                  </a:cubicBezTo>
                  <a:cubicBezTo>
                    <a:pt x="7311" y="5834"/>
                    <a:pt x="5084" y="3941"/>
                    <a:pt x="2310" y="1786"/>
                  </a:cubicBezTo>
                  <a:cubicBezTo>
                    <a:pt x="1834" y="1417"/>
                    <a:pt x="1238" y="1000"/>
                    <a:pt x="619" y="524"/>
                  </a:cubicBezTo>
                  <a:cubicBezTo>
                    <a:pt x="417" y="357"/>
                    <a:pt x="203" y="17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25"/>
            <p:cNvSpPr/>
            <p:nvPr/>
          </p:nvSpPr>
          <p:spPr>
            <a:xfrm>
              <a:off x="1093875" y="3797625"/>
              <a:ext cx="591775" cy="389050"/>
            </a:xfrm>
            <a:custGeom>
              <a:rect b="b" l="l" r="r" t="t"/>
              <a:pathLst>
                <a:path extrusionOk="0" h="15562" w="23671">
                  <a:moveTo>
                    <a:pt x="0" y="0"/>
                  </a:moveTo>
                  <a:cubicBezTo>
                    <a:pt x="703" y="917"/>
                    <a:pt x="1417" y="1846"/>
                    <a:pt x="2191" y="2727"/>
                  </a:cubicBezTo>
                  <a:cubicBezTo>
                    <a:pt x="4418" y="5310"/>
                    <a:pt x="7025" y="7525"/>
                    <a:pt x="9823" y="9490"/>
                  </a:cubicBezTo>
                  <a:cubicBezTo>
                    <a:pt x="11919" y="11002"/>
                    <a:pt x="14145" y="12371"/>
                    <a:pt x="16526" y="13407"/>
                  </a:cubicBezTo>
                  <a:cubicBezTo>
                    <a:pt x="18812" y="14371"/>
                    <a:pt x="21206" y="15145"/>
                    <a:pt x="23670" y="15562"/>
                  </a:cubicBezTo>
                  <a:cubicBezTo>
                    <a:pt x="21789" y="15002"/>
                    <a:pt x="20051" y="14276"/>
                    <a:pt x="18384" y="13538"/>
                  </a:cubicBezTo>
                  <a:cubicBezTo>
                    <a:pt x="16645" y="12764"/>
                    <a:pt x="14931" y="11930"/>
                    <a:pt x="13312" y="10918"/>
                  </a:cubicBezTo>
                  <a:cubicBezTo>
                    <a:pt x="11145" y="9573"/>
                    <a:pt x="9275" y="8168"/>
                    <a:pt x="7490" y="6680"/>
                  </a:cubicBezTo>
                  <a:cubicBezTo>
                    <a:pt x="6073" y="5501"/>
                    <a:pt x="4763" y="4239"/>
                    <a:pt x="3394" y="3024"/>
                  </a:cubicBezTo>
                  <a:cubicBezTo>
                    <a:pt x="2322" y="2036"/>
                    <a:pt x="1179" y="1131"/>
                    <a:pt x="131" y="119"/>
                  </a:cubicBezTo>
                  <a:cubicBezTo>
                    <a:pt x="96" y="84"/>
                    <a:pt x="48" y="4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25"/>
            <p:cNvSpPr/>
            <p:nvPr/>
          </p:nvSpPr>
          <p:spPr>
            <a:xfrm>
              <a:off x="1018275" y="3808325"/>
              <a:ext cx="547100" cy="418550"/>
            </a:xfrm>
            <a:custGeom>
              <a:rect b="b" l="l" r="r" t="t"/>
              <a:pathLst>
                <a:path extrusionOk="0" h="16742" w="21884">
                  <a:moveTo>
                    <a:pt x="0" y="1"/>
                  </a:moveTo>
                  <a:lnTo>
                    <a:pt x="0" y="1"/>
                  </a:lnTo>
                  <a:cubicBezTo>
                    <a:pt x="27" y="43"/>
                    <a:pt x="58" y="84"/>
                    <a:pt x="92" y="124"/>
                  </a:cubicBezTo>
                  <a:lnTo>
                    <a:pt x="92" y="124"/>
                  </a:lnTo>
                  <a:cubicBezTo>
                    <a:pt x="62" y="83"/>
                    <a:pt x="31" y="42"/>
                    <a:pt x="0" y="1"/>
                  </a:cubicBezTo>
                  <a:close/>
                  <a:moveTo>
                    <a:pt x="92" y="124"/>
                  </a:moveTo>
                  <a:lnTo>
                    <a:pt x="92" y="124"/>
                  </a:lnTo>
                  <a:cubicBezTo>
                    <a:pt x="711" y="954"/>
                    <a:pt x="1281" y="1801"/>
                    <a:pt x="1905" y="2573"/>
                  </a:cubicBezTo>
                  <a:cubicBezTo>
                    <a:pt x="4287" y="5633"/>
                    <a:pt x="7204" y="8228"/>
                    <a:pt x="10275" y="10597"/>
                  </a:cubicBezTo>
                  <a:cubicBezTo>
                    <a:pt x="12359" y="12181"/>
                    <a:pt x="14538" y="13645"/>
                    <a:pt x="16883" y="14824"/>
                  </a:cubicBezTo>
                  <a:cubicBezTo>
                    <a:pt x="18479" y="15610"/>
                    <a:pt x="20169" y="16229"/>
                    <a:pt x="21884" y="16741"/>
                  </a:cubicBezTo>
                  <a:cubicBezTo>
                    <a:pt x="17883" y="14872"/>
                    <a:pt x="14050" y="12610"/>
                    <a:pt x="10537" y="9919"/>
                  </a:cubicBezTo>
                  <a:cubicBezTo>
                    <a:pt x="9513" y="9121"/>
                    <a:pt x="7727" y="7621"/>
                    <a:pt x="6549" y="6490"/>
                  </a:cubicBezTo>
                  <a:cubicBezTo>
                    <a:pt x="5263" y="5275"/>
                    <a:pt x="4025" y="3990"/>
                    <a:pt x="2763" y="2751"/>
                  </a:cubicBezTo>
                  <a:cubicBezTo>
                    <a:pt x="1905" y="1918"/>
                    <a:pt x="1072" y="1108"/>
                    <a:pt x="227" y="275"/>
                  </a:cubicBezTo>
                  <a:cubicBezTo>
                    <a:pt x="180" y="222"/>
                    <a:pt x="134" y="173"/>
                    <a:pt x="92" y="1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25"/>
            <p:cNvSpPr/>
            <p:nvPr/>
          </p:nvSpPr>
          <p:spPr>
            <a:xfrm>
              <a:off x="1061425" y="3971150"/>
              <a:ext cx="462000" cy="314950"/>
            </a:xfrm>
            <a:custGeom>
              <a:rect b="b" l="l" r="r" t="t"/>
              <a:pathLst>
                <a:path extrusionOk="0" h="12598" w="18480">
                  <a:moveTo>
                    <a:pt x="1" y="1"/>
                  </a:moveTo>
                  <a:cubicBezTo>
                    <a:pt x="36" y="36"/>
                    <a:pt x="60" y="84"/>
                    <a:pt x="96" y="108"/>
                  </a:cubicBezTo>
                  <a:cubicBezTo>
                    <a:pt x="596" y="691"/>
                    <a:pt x="1120" y="1275"/>
                    <a:pt x="1644" y="1834"/>
                  </a:cubicBezTo>
                  <a:cubicBezTo>
                    <a:pt x="2656" y="2941"/>
                    <a:pt x="3680" y="4037"/>
                    <a:pt x="4799" y="5037"/>
                  </a:cubicBezTo>
                  <a:cubicBezTo>
                    <a:pt x="5835" y="5942"/>
                    <a:pt x="6966" y="6763"/>
                    <a:pt x="8085" y="7585"/>
                  </a:cubicBezTo>
                  <a:cubicBezTo>
                    <a:pt x="11193" y="9859"/>
                    <a:pt x="14681" y="11716"/>
                    <a:pt x="18479" y="12597"/>
                  </a:cubicBezTo>
                  <a:cubicBezTo>
                    <a:pt x="16348" y="11728"/>
                    <a:pt x="14348" y="10561"/>
                    <a:pt x="12383" y="9371"/>
                  </a:cubicBezTo>
                  <a:cubicBezTo>
                    <a:pt x="8668" y="7168"/>
                    <a:pt x="5716" y="4775"/>
                    <a:pt x="2465" y="2072"/>
                  </a:cubicBezTo>
                  <a:cubicBezTo>
                    <a:pt x="1668" y="1417"/>
                    <a:pt x="870" y="763"/>
                    <a:pt x="96" y="84"/>
                  </a:cubicBezTo>
                  <a:cubicBezTo>
                    <a:pt x="60" y="48"/>
                    <a:pt x="36" y="3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25"/>
            <p:cNvSpPr/>
            <p:nvPr/>
          </p:nvSpPr>
          <p:spPr>
            <a:xfrm>
              <a:off x="1205200" y="4175350"/>
              <a:ext cx="488175" cy="243500"/>
            </a:xfrm>
            <a:custGeom>
              <a:rect b="b" l="l" r="r" t="t"/>
              <a:pathLst>
                <a:path extrusionOk="0" h="9740" w="19527">
                  <a:moveTo>
                    <a:pt x="0" y="0"/>
                  </a:moveTo>
                  <a:lnTo>
                    <a:pt x="0" y="0"/>
                  </a:lnTo>
                  <a:cubicBezTo>
                    <a:pt x="655" y="560"/>
                    <a:pt x="1322" y="1143"/>
                    <a:pt x="1989" y="1703"/>
                  </a:cubicBezTo>
                  <a:cubicBezTo>
                    <a:pt x="4132" y="3644"/>
                    <a:pt x="6573" y="5215"/>
                    <a:pt x="9144" y="6513"/>
                  </a:cubicBezTo>
                  <a:cubicBezTo>
                    <a:pt x="11133" y="7525"/>
                    <a:pt x="13169" y="8418"/>
                    <a:pt x="15324" y="9013"/>
                  </a:cubicBezTo>
                  <a:cubicBezTo>
                    <a:pt x="16693" y="9418"/>
                    <a:pt x="18098" y="9704"/>
                    <a:pt x="19527" y="9740"/>
                  </a:cubicBezTo>
                  <a:cubicBezTo>
                    <a:pt x="17395" y="9347"/>
                    <a:pt x="15145" y="8347"/>
                    <a:pt x="13419" y="7632"/>
                  </a:cubicBezTo>
                  <a:cubicBezTo>
                    <a:pt x="12097" y="7061"/>
                    <a:pt x="9787" y="5989"/>
                    <a:pt x="8228" y="5096"/>
                  </a:cubicBezTo>
                  <a:cubicBezTo>
                    <a:pt x="6430" y="4084"/>
                    <a:pt x="4703" y="2953"/>
                    <a:pt x="2941" y="1858"/>
                  </a:cubicBezTo>
                  <a:cubicBezTo>
                    <a:pt x="1989" y="1274"/>
                    <a:pt x="1060" y="679"/>
                    <a:pt x="131" y="72"/>
                  </a:cubicBezTo>
                  <a:cubicBezTo>
                    <a:pt x="84" y="36"/>
                    <a:pt x="24" y="12"/>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25"/>
            <p:cNvSpPr/>
            <p:nvPr/>
          </p:nvSpPr>
          <p:spPr>
            <a:xfrm>
              <a:off x="1184350" y="4256000"/>
              <a:ext cx="406325" cy="218800"/>
            </a:xfrm>
            <a:custGeom>
              <a:rect b="b" l="l" r="r" t="t"/>
              <a:pathLst>
                <a:path extrusionOk="0" h="8752" w="16253">
                  <a:moveTo>
                    <a:pt x="1" y="1"/>
                  </a:moveTo>
                  <a:cubicBezTo>
                    <a:pt x="322" y="287"/>
                    <a:pt x="656" y="560"/>
                    <a:pt x="965" y="858"/>
                  </a:cubicBezTo>
                  <a:cubicBezTo>
                    <a:pt x="3811" y="3597"/>
                    <a:pt x="7097" y="5906"/>
                    <a:pt x="10788" y="7371"/>
                  </a:cubicBezTo>
                  <a:cubicBezTo>
                    <a:pt x="12562" y="8026"/>
                    <a:pt x="14384" y="8478"/>
                    <a:pt x="16253" y="8752"/>
                  </a:cubicBezTo>
                  <a:cubicBezTo>
                    <a:pt x="13574" y="7811"/>
                    <a:pt x="11038" y="6609"/>
                    <a:pt x="8371" y="5132"/>
                  </a:cubicBezTo>
                  <a:cubicBezTo>
                    <a:pt x="6037" y="3823"/>
                    <a:pt x="3823" y="2287"/>
                    <a:pt x="1501" y="941"/>
                  </a:cubicBezTo>
                  <a:cubicBezTo>
                    <a:pt x="1001" y="644"/>
                    <a:pt x="489" y="32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25"/>
            <p:cNvSpPr/>
            <p:nvPr/>
          </p:nvSpPr>
          <p:spPr>
            <a:xfrm>
              <a:off x="1205800" y="4354525"/>
              <a:ext cx="292625" cy="175050"/>
            </a:xfrm>
            <a:custGeom>
              <a:rect b="b" l="l" r="r" t="t"/>
              <a:pathLst>
                <a:path extrusionOk="0" h="7002" w="11705">
                  <a:moveTo>
                    <a:pt x="0" y="1"/>
                  </a:moveTo>
                  <a:lnTo>
                    <a:pt x="0" y="1"/>
                  </a:lnTo>
                  <a:cubicBezTo>
                    <a:pt x="167" y="156"/>
                    <a:pt x="310" y="310"/>
                    <a:pt x="476" y="465"/>
                  </a:cubicBezTo>
                  <a:cubicBezTo>
                    <a:pt x="3620" y="3573"/>
                    <a:pt x="7358" y="5918"/>
                    <a:pt x="11704" y="7002"/>
                  </a:cubicBezTo>
                  <a:cubicBezTo>
                    <a:pt x="9478" y="6002"/>
                    <a:pt x="7442" y="4656"/>
                    <a:pt x="5394" y="3347"/>
                  </a:cubicBezTo>
                  <a:cubicBezTo>
                    <a:pt x="3894" y="2382"/>
                    <a:pt x="2310" y="1501"/>
                    <a:pt x="786" y="549"/>
                  </a:cubicBezTo>
                  <a:cubicBezTo>
                    <a:pt x="524" y="370"/>
                    <a:pt x="262" y="19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25"/>
            <p:cNvSpPr/>
            <p:nvPr/>
          </p:nvSpPr>
          <p:spPr>
            <a:xfrm>
              <a:off x="1203400" y="4426875"/>
              <a:ext cx="206900" cy="134850"/>
            </a:xfrm>
            <a:custGeom>
              <a:rect b="b" l="l" r="r" t="t"/>
              <a:pathLst>
                <a:path extrusionOk="0" h="5394" w="8276">
                  <a:moveTo>
                    <a:pt x="1" y="0"/>
                  </a:moveTo>
                  <a:lnTo>
                    <a:pt x="1" y="0"/>
                  </a:lnTo>
                  <a:cubicBezTo>
                    <a:pt x="84" y="95"/>
                    <a:pt x="191" y="214"/>
                    <a:pt x="275" y="322"/>
                  </a:cubicBezTo>
                  <a:cubicBezTo>
                    <a:pt x="2370" y="2750"/>
                    <a:pt x="5180" y="4536"/>
                    <a:pt x="8276" y="5394"/>
                  </a:cubicBezTo>
                  <a:cubicBezTo>
                    <a:pt x="6883" y="4703"/>
                    <a:pt x="5609" y="3810"/>
                    <a:pt x="4311" y="2953"/>
                  </a:cubicBezTo>
                  <a:cubicBezTo>
                    <a:pt x="3097" y="2203"/>
                    <a:pt x="1739" y="1393"/>
                    <a:pt x="668" y="548"/>
                  </a:cubicBezTo>
                  <a:cubicBezTo>
                    <a:pt x="442" y="381"/>
                    <a:pt x="215" y="19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25"/>
            <p:cNvSpPr/>
            <p:nvPr/>
          </p:nvSpPr>
          <p:spPr>
            <a:xfrm>
              <a:off x="931050" y="4494725"/>
              <a:ext cx="447400" cy="255725"/>
            </a:xfrm>
            <a:custGeom>
              <a:rect b="b" l="l" r="r" t="t"/>
              <a:pathLst>
                <a:path extrusionOk="0" h="10229" w="17896">
                  <a:moveTo>
                    <a:pt x="1" y="1"/>
                  </a:moveTo>
                  <a:lnTo>
                    <a:pt x="1" y="1"/>
                  </a:lnTo>
                  <a:cubicBezTo>
                    <a:pt x="251" y="263"/>
                    <a:pt x="513" y="513"/>
                    <a:pt x="787" y="763"/>
                  </a:cubicBezTo>
                  <a:cubicBezTo>
                    <a:pt x="2215" y="2120"/>
                    <a:pt x="3608" y="3537"/>
                    <a:pt x="5216" y="4692"/>
                  </a:cubicBezTo>
                  <a:cubicBezTo>
                    <a:pt x="6906" y="5894"/>
                    <a:pt x="8716" y="6942"/>
                    <a:pt x="10574" y="7871"/>
                  </a:cubicBezTo>
                  <a:cubicBezTo>
                    <a:pt x="12895" y="8978"/>
                    <a:pt x="15372" y="9776"/>
                    <a:pt x="17896" y="10228"/>
                  </a:cubicBezTo>
                  <a:cubicBezTo>
                    <a:pt x="16098" y="9573"/>
                    <a:pt x="14503" y="8811"/>
                    <a:pt x="12764" y="7918"/>
                  </a:cubicBezTo>
                  <a:cubicBezTo>
                    <a:pt x="11157" y="7097"/>
                    <a:pt x="9561" y="6251"/>
                    <a:pt x="8037" y="5323"/>
                  </a:cubicBezTo>
                  <a:cubicBezTo>
                    <a:pt x="5799" y="3930"/>
                    <a:pt x="3668" y="2394"/>
                    <a:pt x="1441" y="1013"/>
                  </a:cubicBezTo>
                  <a:cubicBezTo>
                    <a:pt x="953" y="691"/>
                    <a:pt x="453" y="34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25"/>
            <p:cNvSpPr/>
            <p:nvPr/>
          </p:nvSpPr>
          <p:spPr>
            <a:xfrm>
              <a:off x="943850" y="4610525"/>
              <a:ext cx="337575" cy="174450"/>
            </a:xfrm>
            <a:custGeom>
              <a:rect b="b" l="l" r="r" t="t"/>
              <a:pathLst>
                <a:path extrusionOk="0" h="6978" w="13503">
                  <a:moveTo>
                    <a:pt x="1" y="0"/>
                  </a:moveTo>
                  <a:lnTo>
                    <a:pt x="1" y="0"/>
                  </a:lnTo>
                  <a:cubicBezTo>
                    <a:pt x="203" y="191"/>
                    <a:pt x="394" y="369"/>
                    <a:pt x="584" y="548"/>
                  </a:cubicBezTo>
                  <a:cubicBezTo>
                    <a:pt x="2251" y="2084"/>
                    <a:pt x="3906" y="3274"/>
                    <a:pt x="6061" y="4453"/>
                  </a:cubicBezTo>
                  <a:cubicBezTo>
                    <a:pt x="8418" y="5596"/>
                    <a:pt x="10943" y="6430"/>
                    <a:pt x="13502" y="6977"/>
                  </a:cubicBezTo>
                  <a:cubicBezTo>
                    <a:pt x="10704" y="5822"/>
                    <a:pt x="7942" y="4310"/>
                    <a:pt x="5216" y="2893"/>
                  </a:cubicBezTo>
                  <a:cubicBezTo>
                    <a:pt x="3739" y="2060"/>
                    <a:pt x="2203" y="1369"/>
                    <a:pt x="763" y="512"/>
                  </a:cubicBezTo>
                  <a:cubicBezTo>
                    <a:pt x="501" y="345"/>
                    <a:pt x="239" y="17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25"/>
            <p:cNvSpPr/>
            <p:nvPr/>
          </p:nvSpPr>
          <p:spPr>
            <a:xfrm>
              <a:off x="906350" y="4677800"/>
              <a:ext cx="224450" cy="113125"/>
            </a:xfrm>
            <a:custGeom>
              <a:rect b="b" l="l" r="r" t="t"/>
              <a:pathLst>
                <a:path extrusionOk="0" h="4525" w="8978">
                  <a:moveTo>
                    <a:pt x="1" y="0"/>
                  </a:moveTo>
                  <a:lnTo>
                    <a:pt x="1" y="0"/>
                  </a:lnTo>
                  <a:cubicBezTo>
                    <a:pt x="132" y="107"/>
                    <a:pt x="262" y="226"/>
                    <a:pt x="405" y="333"/>
                  </a:cubicBezTo>
                  <a:cubicBezTo>
                    <a:pt x="1536" y="1203"/>
                    <a:pt x="2751" y="2119"/>
                    <a:pt x="4061" y="2834"/>
                  </a:cubicBezTo>
                  <a:cubicBezTo>
                    <a:pt x="5596" y="3620"/>
                    <a:pt x="7263" y="4227"/>
                    <a:pt x="8978" y="4524"/>
                  </a:cubicBezTo>
                  <a:cubicBezTo>
                    <a:pt x="7406" y="3798"/>
                    <a:pt x="5966" y="2858"/>
                    <a:pt x="4418" y="2107"/>
                  </a:cubicBezTo>
                  <a:cubicBezTo>
                    <a:pt x="2977" y="1405"/>
                    <a:pt x="2013" y="1119"/>
                    <a:pt x="370" y="226"/>
                  </a:cubicBezTo>
                  <a:cubicBezTo>
                    <a:pt x="239" y="155"/>
                    <a:pt x="120" y="83"/>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25"/>
            <p:cNvSpPr/>
            <p:nvPr/>
          </p:nvSpPr>
          <p:spPr>
            <a:xfrm>
              <a:off x="833125" y="4723025"/>
              <a:ext cx="108375" cy="69375"/>
            </a:xfrm>
            <a:custGeom>
              <a:rect b="b" l="l" r="r" t="t"/>
              <a:pathLst>
                <a:path extrusionOk="0" h="2775" w="4335">
                  <a:moveTo>
                    <a:pt x="1" y="1"/>
                  </a:moveTo>
                  <a:cubicBezTo>
                    <a:pt x="1275" y="1168"/>
                    <a:pt x="2644" y="2180"/>
                    <a:pt x="4334" y="2775"/>
                  </a:cubicBezTo>
                  <a:cubicBezTo>
                    <a:pt x="3644" y="2346"/>
                    <a:pt x="3001" y="1846"/>
                    <a:pt x="2322" y="1406"/>
                  </a:cubicBezTo>
                  <a:cubicBezTo>
                    <a:pt x="1608" y="965"/>
                    <a:pt x="548" y="32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25"/>
            <p:cNvSpPr/>
            <p:nvPr/>
          </p:nvSpPr>
          <p:spPr>
            <a:xfrm>
              <a:off x="526550" y="4027400"/>
              <a:ext cx="181300" cy="230125"/>
            </a:xfrm>
            <a:custGeom>
              <a:rect b="b" l="l" r="r" t="t"/>
              <a:pathLst>
                <a:path extrusionOk="0" h="9205" w="7252">
                  <a:moveTo>
                    <a:pt x="0" y="1"/>
                  </a:moveTo>
                  <a:lnTo>
                    <a:pt x="0" y="1"/>
                  </a:lnTo>
                  <a:cubicBezTo>
                    <a:pt x="24" y="215"/>
                    <a:pt x="84" y="418"/>
                    <a:pt x="167" y="632"/>
                  </a:cubicBezTo>
                  <a:cubicBezTo>
                    <a:pt x="429" y="1406"/>
                    <a:pt x="857" y="2132"/>
                    <a:pt x="1322" y="2894"/>
                  </a:cubicBezTo>
                  <a:cubicBezTo>
                    <a:pt x="2810" y="5394"/>
                    <a:pt x="4786" y="7621"/>
                    <a:pt x="7251" y="9204"/>
                  </a:cubicBezTo>
                  <a:cubicBezTo>
                    <a:pt x="5548" y="7383"/>
                    <a:pt x="4405" y="5644"/>
                    <a:pt x="3108" y="4013"/>
                  </a:cubicBezTo>
                  <a:cubicBezTo>
                    <a:pt x="2512" y="3251"/>
                    <a:pt x="1893" y="2489"/>
                    <a:pt x="1250" y="1763"/>
                  </a:cubicBezTo>
                  <a:cubicBezTo>
                    <a:pt x="857" y="1311"/>
                    <a:pt x="584" y="1013"/>
                    <a:pt x="286" y="561"/>
                  </a:cubicBezTo>
                  <a:cubicBezTo>
                    <a:pt x="155" y="394"/>
                    <a:pt x="72" y="215"/>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25"/>
            <p:cNvSpPr/>
            <p:nvPr/>
          </p:nvSpPr>
          <p:spPr>
            <a:xfrm>
              <a:off x="604225" y="3973225"/>
              <a:ext cx="252750" cy="297400"/>
            </a:xfrm>
            <a:custGeom>
              <a:rect b="b" l="l" r="r" t="t"/>
              <a:pathLst>
                <a:path extrusionOk="0" h="11896" w="10110">
                  <a:moveTo>
                    <a:pt x="1" y="1"/>
                  </a:moveTo>
                  <a:lnTo>
                    <a:pt x="1" y="1"/>
                  </a:lnTo>
                  <a:cubicBezTo>
                    <a:pt x="120" y="215"/>
                    <a:pt x="251" y="442"/>
                    <a:pt x="370" y="668"/>
                  </a:cubicBezTo>
                  <a:cubicBezTo>
                    <a:pt x="1310" y="2394"/>
                    <a:pt x="2287" y="4121"/>
                    <a:pt x="3501" y="5680"/>
                  </a:cubicBezTo>
                  <a:cubicBezTo>
                    <a:pt x="5359" y="8062"/>
                    <a:pt x="7561" y="10217"/>
                    <a:pt x="10109" y="11895"/>
                  </a:cubicBezTo>
                  <a:cubicBezTo>
                    <a:pt x="8537" y="10407"/>
                    <a:pt x="7204" y="8704"/>
                    <a:pt x="5847" y="7038"/>
                  </a:cubicBezTo>
                  <a:cubicBezTo>
                    <a:pt x="4156" y="4990"/>
                    <a:pt x="2441" y="2930"/>
                    <a:pt x="715" y="894"/>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25"/>
            <p:cNvSpPr/>
            <p:nvPr/>
          </p:nvSpPr>
          <p:spPr>
            <a:xfrm>
              <a:off x="738175" y="3956875"/>
              <a:ext cx="184275" cy="229800"/>
            </a:xfrm>
            <a:custGeom>
              <a:rect b="b" l="l" r="r" t="t"/>
              <a:pathLst>
                <a:path extrusionOk="0" h="9192" w="7371">
                  <a:moveTo>
                    <a:pt x="1" y="0"/>
                  </a:moveTo>
                  <a:lnTo>
                    <a:pt x="1" y="0"/>
                  </a:lnTo>
                  <a:cubicBezTo>
                    <a:pt x="60" y="131"/>
                    <a:pt x="120" y="286"/>
                    <a:pt x="179" y="429"/>
                  </a:cubicBezTo>
                  <a:cubicBezTo>
                    <a:pt x="905" y="2108"/>
                    <a:pt x="1965" y="3655"/>
                    <a:pt x="3108" y="5108"/>
                  </a:cubicBezTo>
                  <a:cubicBezTo>
                    <a:pt x="4370" y="6608"/>
                    <a:pt x="5823" y="7977"/>
                    <a:pt x="7370" y="9192"/>
                  </a:cubicBezTo>
                  <a:cubicBezTo>
                    <a:pt x="6335" y="7977"/>
                    <a:pt x="4823" y="5834"/>
                    <a:pt x="4227" y="5108"/>
                  </a:cubicBezTo>
                  <a:cubicBezTo>
                    <a:pt x="3037" y="3536"/>
                    <a:pt x="1644" y="2024"/>
                    <a:pt x="405" y="584"/>
                  </a:cubicBezTo>
                  <a:cubicBezTo>
                    <a:pt x="251" y="381"/>
                    <a:pt x="108" y="19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25"/>
            <p:cNvSpPr/>
            <p:nvPr/>
          </p:nvSpPr>
          <p:spPr>
            <a:xfrm>
              <a:off x="456900" y="4088425"/>
              <a:ext cx="244975" cy="293225"/>
            </a:xfrm>
            <a:custGeom>
              <a:rect b="b" l="l" r="r" t="t"/>
              <a:pathLst>
                <a:path extrusionOk="0" h="11729" w="9799">
                  <a:moveTo>
                    <a:pt x="0" y="1"/>
                  </a:moveTo>
                  <a:cubicBezTo>
                    <a:pt x="119" y="286"/>
                    <a:pt x="226" y="584"/>
                    <a:pt x="345" y="870"/>
                  </a:cubicBezTo>
                  <a:cubicBezTo>
                    <a:pt x="1131" y="2858"/>
                    <a:pt x="2512" y="5061"/>
                    <a:pt x="4024" y="6871"/>
                  </a:cubicBezTo>
                  <a:cubicBezTo>
                    <a:pt x="5703" y="8740"/>
                    <a:pt x="7620" y="10454"/>
                    <a:pt x="9799" y="11728"/>
                  </a:cubicBezTo>
                  <a:cubicBezTo>
                    <a:pt x="7965" y="10145"/>
                    <a:pt x="6418" y="8252"/>
                    <a:pt x="4834" y="6406"/>
                  </a:cubicBezTo>
                  <a:cubicBezTo>
                    <a:pt x="3203" y="4346"/>
                    <a:pt x="1881" y="2763"/>
                    <a:pt x="655" y="1037"/>
                  </a:cubicBezTo>
                  <a:cubicBezTo>
                    <a:pt x="512" y="810"/>
                    <a:pt x="179" y="322"/>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25"/>
            <p:cNvSpPr/>
            <p:nvPr/>
          </p:nvSpPr>
          <p:spPr>
            <a:xfrm>
              <a:off x="440525" y="4197975"/>
              <a:ext cx="210175" cy="214325"/>
            </a:xfrm>
            <a:custGeom>
              <a:rect b="b" l="l" r="r" t="t"/>
              <a:pathLst>
                <a:path extrusionOk="0" h="8573" w="8407">
                  <a:moveTo>
                    <a:pt x="0" y="0"/>
                  </a:moveTo>
                  <a:lnTo>
                    <a:pt x="0" y="0"/>
                  </a:lnTo>
                  <a:cubicBezTo>
                    <a:pt x="107" y="167"/>
                    <a:pt x="191" y="334"/>
                    <a:pt x="298" y="500"/>
                  </a:cubicBezTo>
                  <a:cubicBezTo>
                    <a:pt x="1286" y="2167"/>
                    <a:pt x="2370" y="3810"/>
                    <a:pt x="3727" y="5203"/>
                  </a:cubicBezTo>
                  <a:cubicBezTo>
                    <a:pt x="5096" y="6549"/>
                    <a:pt x="6703" y="7692"/>
                    <a:pt x="8406" y="8573"/>
                  </a:cubicBezTo>
                  <a:cubicBezTo>
                    <a:pt x="6489" y="6989"/>
                    <a:pt x="4858" y="5108"/>
                    <a:pt x="3155" y="3274"/>
                  </a:cubicBezTo>
                  <a:cubicBezTo>
                    <a:pt x="2358" y="2393"/>
                    <a:pt x="1489" y="1596"/>
                    <a:pt x="667" y="738"/>
                  </a:cubicBezTo>
                  <a:cubicBezTo>
                    <a:pt x="453" y="500"/>
                    <a:pt x="226" y="25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25"/>
            <p:cNvSpPr/>
            <p:nvPr/>
          </p:nvSpPr>
          <p:spPr>
            <a:xfrm>
              <a:off x="433075" y="4325075"/>
              <a:ext cx="168500" cy="178025"/>
            </a:xfrm>
            <a:custGeom>
              <a:rect b="b" l="l" r="r" t="t"/>
              <a:pathLst>
                <a:path extrusionOk="0" h="7121" w="6740">
                  <a:moveTo>
                    <a:pt x="1" y="0"/>
                  </a:moveTo>
                  <a:lnTo>
                    <a:pt x="1" y="0"/>
                  </a:lnTo>
                  <a:cubicBezTo>
                    <a:pt x="60" y="155"/>
                    <a:pt x="120" y="298"/>
                    <a:pt x="191" y="453"/>
                  </a:cubicBezTo>
                  <a:cubicBezTo>
                    <a:pt x="882" y="1941"/>
                    <a:pt x="1846" y="3310"/>
                    <a:pt x="2989" y="4501"/>
                  </a:cubicBezTo>
                  <a:cubicBezTo>
                    <a:pt x="4108" y="5560"/>
                    <a:pt x="5406" y="6394"/>
                    <a:pt x="6740" y="7120"/>
                  </a:cubicBezTo>
                  <a:cubicBezTo>
                    <a:pt x="5239" y="5679"/>
                    <a:pt x="3799" y="4155"/>
                    <a:pt x="2382" y="2620"/>
                  </a:cubicBezTo>
                  <a:cubicBezTo>
                    <a:pt x="1715" y="1893"/>
                    <a:pt x="989" y="1226"/>
                    <a:pt x="358" y="464"/>
                  </a:cubicBezTo>
                  <a:cubicBezTo>
                    <a:pt x="227" y="322"/>
                    <a:pt x="120" y="17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25"/>
            <p:cNvSpPr/>
            <p:nvPr/>
          </p:nvSpPr>
          <p:spPr>
            <a:xfrm>
              <a:off x="467300" y="4461400"/>
              <a:ext cx="156300" cy="135150"/>
            </a:xfrm>
            <a:custGeom>
              <a:rect b="b" l="l" r="r" t="t"/>
              <a:pathLst>
                <a:path extrusionOk="0" h="5406" w="6252">
                  <a:moveTo>
                    <a:pt x="1" y="0"/>
                  </a:moveTo>
                  <a:cubicBezTo>
                    <a:pt x="96" y="119"/>
                    <a:pt x="168" y="238"/>
                    <a:pt x="239" y="345"/>
                  </a:cubicBezTo>
                  <a:cubicBezTo>
                    <a:pt x="1739" y="2524"/>
                    <a:pt x="3787" y="4394"/>
                    <a:pt x="6252" y="5406"/>
                  </a:cubicBezTo>
                  <a:cubicBezTo>
                    <a:pt x="5275" y="4703"/>
                    <a:pt x="4335" y="3774"/>
                    <a:pt x="3382" y="2917"/>
                  </a:cubicBezTo>
                  <a:cubicBezTo>
                    <a:pt x="2394" y="2024"/>
                    <a:pt x="1322" y="1262"/>
                    <a:pt x="358" y="357"/>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25"/>
            <p:cNvSpPr/>
            <p:nvPr/>
          </p:nvSpPr>
          <p:spPr>
            <a:xfrm>
              <a:off x="695025" y="4722725"/>
              <a:ext cx="155100" cy="98250"/>
            </a:xfrm>
            <a:custGeom>
              <a:rect b="b" l="l" r="r" t="t"/>
              <a:pathLst>
                <a:path extrusionOk="0" h="3930" w="6204">
                  <a:moveTo>
                    <a:pt x="0" y="1"/>
                  </a:moveTo>
                  <a:lnTo>
                    <a:pt x="0" y="1"/>
                  </a:lnTo>
                  <a:cubicBezTo>
                    <a:pt x="36" y="25"/>
                    <a:pt x="48" y="48"/>
                    <a:pt x="72" y="60"/>
                  </a:cubicBezTo>
                  <a:cubicBezTo>
                    <a:pt x="905" y="799"/>
                    <a:pt x="1715" y="1549"/>
                    <a:pt x="2619" y="2192"/>
                  </a:cubicBezTo>
                  <a:cubicBezTo>
                    <a:pt x="3727" y="2942"/>
                    <a:pt x="4917" y="3608"/>
                    <a:pt x="6203" y="3930"/>
                  </a:cubicBezTo>
                  <a:cubicBezTo>
                    <a:pt x="5108" y="3239"/>
                    <a:pt x="4346" y="2537"/>
                    <a:pt x="3262" y="1811"/>
                  </a:cubicBezTo>
                  <a:cubicBezTo>
                    <a:pt x="2417" y="1251"/>
                    <a:pt x="1786" y="941"/>
                    <a:pt x="929" y="501"/>
                  </a:cubicBezTo>
                  <a:cubicBezTo>
                    <a:pt x="631" y="334"/>
                    <a:pt x="310" y="16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25"/>
            <p:cNvSpPr/>
            <p:nvPr/>
          </p:nvSpPr>
          <p:spPr>
            <a:xfrm>
              <a:off x="251200" y="4425675"/>
              <a:ext cx="444725" cy="411675"/>
            </a:xfrm>
            <a:custGeom>
              <a:rect b="b" l="l" r="r" t="t"/>
              <a:pathLst>
                <a:path extrusionOk="0" h="16467" w="17789">
                  <a:moveTo>
                    <a:pt x="1" y="0"/>
                  </a:moveTo>
                  <a:lnTo>
                    <a:pt x="1" y="0"/>
                  </a:lnTo>
                  <a:cubicBezTo>
                    <a:pt x="179" y="477"/>
                    <a:pt x="941" y="1905"/>
                    <a:pt x="1370" y="2679"/>
                  </a:cubicBezTo>
                  <a:cubicBezTo>
                    <a:pt x="2370" y="4453"/>
                    <a:pt x="3620" y="6073"/>
                    <a:pt x="4966" y="7573"/>
                  </a:cubicBezTo>
                  <a:cubicBezTo>
                    <a:pt x="6145" y="8882"/>
                    <a:pt x="7371" y="10145"/>
                    <a:pt x="8704" y="11299"/>
                  </a:cubicBezTo>
                  <a:cubicBezTo>
                    <a:pt x="11383" y="13526"/>
                    <a:pt x="14527" y="15217"/>
                    <a:pt x="17789" y="16467"/>
                  </a:cubicBezTo>
                  <a:cubicBezTo>
                    <a:pt x="16372" y="15681"/>
                    <a:pt x="15027" y="14752"/>
                    <a:pt x="13657" y="13859"/>
                  </a:cubicBezTo>
                  <a:cubicBezTo>
                    <a:pt x="12086" y="12800"/>
                    <a:pt x="10443" y="11728"/>
                    <a:pt x="9181" y="10680"/>
                  </a:cubicBezTo>
                  <a:cubicBezTo>
                    <a:pt x="6514" y="8442"/>
                    <a:pt x="3930" y="5465"/>
                    <a:pt x="2096" y="3001"/>
                  </a:cubicBezTo>
                  <a:cubicBezTo>
                    <a:pt x="1394" y="2013"/>
                    <a:pt x="680" y="102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25"/>
            <p:cNvSpPr/>
            <p:nvPr/>
          </p:nvSpPr>
          <p:spPr>
            <a:xfrm>
              <a:off x="253600" y="4562000"/>
              <a:ext cx="310775" cy="274750"/>
            </a:xfrm>
            <a:custGeom>
              <a:rect b="b" l="l" r="r" t="t"/>
              <a:pathLst>
                <a:path extrusionOk="0" h="10990" w="12431">
                  <a:moveTo>
                    <a:pt x="0" y="1"/>
                  </a:moveTo>
                  <a:cubicBezTo>
                    <a:pt x="14" y="41"/>
                    <a:pt x="23" y="66"/>
                    <a:pt x="31" y="87"/>
                  </a:cubicBezTo>
                  <a:lnTo>
                    <a:pt x="31" y="87"/>
                  </a:lnTo>
                  <a:cubicBezTo>
                    <a:pt x="21" y="58"/>
                    <a:pt x="10" y="29"/>
                    <a:pt x="0" y="1"/>
                  </a:cubicBezTo>
                  <a:close/>
                  <a:moveTo>
                    <a:pt x="31" y="87"/>
                  </a:moveTo>
                  <a:cubicBezTo>
                    <a:pt x="203" y="559"/>
                    <a:pt x="407" y="1040"/>
                    <a:pt x="643" y="1489"/>
                  </a:cubicBezTo>
                  <a:cubicBezTo>
                    <a:pt x="1465" y="2918"/>
                    <a:pt x="2381" y="4287"/>
                    <a:pt x="3536" y="5477"/>
                  </a:cubicBezTo>
                  <a:cubicBezTo>
                    <a:pt x="6049" y="7942"/>
                    <a:pt x="9192" y="9680"/>
                    <a:pt x="12430" y="10990"/>
                  </a:cubicBezTo>
                  <a:cubicBezTo>
                    <a:pt x="10501" y="9859"/>
                    <a:pt x="7823" y="7954"/>
                    <a:pt x="6608" y="7001"/>
                  </a:cubicBezTo>
                  <a:cubicBezTo>
                    <a:pt x="5751" y="6335"/>
                    <a:pt x="4703" y="5501"/>
                    <a:pt x="3727" y="4549"/>
                  </a:cubicBezTo>
                  <a:cubicBezTo>
                    <a:pt x="2822" y="3656"/>
                    <a:pt x="2000" y="2679"/>
                    <a:pt x="1167" y="1739"/>
                  </a:cubicBezTo>
                  <a:cubicBezTo>
                    <a:pt x="750" y="1263"/>
                    <a:pt x="393" y="751"/>
                    <a:pt x="48" y="131"/>
                  </a:cubicBezTo>
                  <a:cubicBezTo>
                    <a:pt x="43" y="116"/>
                    <a:pt x="37" y="103"/>
                    <a:pt x="31" y="8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25"/>
            <p:cNvSpPr/>
            <p:nvPr/>
          </p:nvSpPr>
          <p:spPr>
            <a:xfrm>
              <a:off x="241100" y="4696850"/>
              <a:ext cx="181000" cy="129500"/>
            </a:xfrm>
            <a:custGeom>
              <a:rect b="b" l="l" r="r" t="t"/>
              <a:pathLst>
                <a:path extrusionOk="0" h="5180" w="7240">
                  <a:moveTo>
                    <a:pt x="0" y="0"/>
                  </a:moveTo>
                  <a:lnTo>
                    <a:pt x="0" y="0"/>
                  </a:lnTo>
                  <a:cubicBezTo>
                    <a:pt x="72" y="83"/>
                    <a:pt x="131" y="167"/>
                    <a:pt x="202" y="238"/>
                  </a:cubicBezTo>
                  <a:cubicBezTo>
                    <a:pt x="2131" y="2369"/>
                    <a:pt x="4405" y="4405"/>
                    <a:pt x="7239" y="5179"/>
                  </a:cubicBezTo>
                  <a:cubicBezTo>
                    <a:pt x="5953" y="4524"/>
                    <a:pt x="5072" y="3727"/>
                    <a:pt x="4167" y="3048"/>
                  </a:cubicBezTo>
                  <a:cubicBezTo>
                    <a:pt x="3048" y="2155"/>
                    <a:pt x="1726" y="1322"/>
                    <a:pt x="643" y="512"/>
                  </a:cubicBezTo>
                  <a:cubicBezTo>
                    <a:pt x="417" y="345"/>
                    <a:pt x="214" y="17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25"/>
            <p:cNvSpPr/>
            <p:nvPr/>
          </p:nvSpPr>
          <p:spPr>
            <a:xfrm>
              <a:off x="601250" y="3287725"/>
              <a:ext cx="536700" cy="842400"/>
            </a:xfrm>
            <a:custGeom>
              <a:rect b="b" l="l" r="r" t="t"/>
              <a:pathLst>
                <a:path extrusionOk="0" h="33696" w="21468">
                  <a:moveTo>
                    <a:pt x="108" y="1"/>
                  </a:moveTo>
                  <a:cubicBezTo>
                    <a:pt x="1" y="965"/>
                    <a:pt x="286" y="3370"/>
                    <a:pt x="536" y="4811"/>
                  </a:cubicBezTo>
                  <a:cubicBezTo>
                    <a:pt x="1846" y="11288"/>
                    <a:pt x="5882" y="17384"/>
                    <a:pt x="9704" y="22301"/>
                  </a:cubicBezTo>
                  <a:cubicBezTo>
                    <a:pt x="11728" y="24933"/>
                    <a:pt x="13931" y="27421"/>
                    <a:pt x="16372" y="29683"/>
                  </a:cubicBezTo>
                  <a:cubicBezTo>
                    <a:pt x="17979" y="31124"/>
                    <a:pt x="19705" y="32434"/>
                    <a:pt x="21468" y="33696"/>
                  </a:cubicBezTo>
                  <a:cubicBezTo>
                    <a:pt x="18027" y="30457"/>
                    <a:pt x="14514" y="27266"/>
                    <a:pt x="11538" y="23587"/>
                  </a:cubicBezTo>
                  <a:cubicBezTo>
                    <a:pt x="9335" y="20837"/>
                    <a:pt x="7121" y="17860"/>
                    <a:pt x="5275" y="14622"/>
                  </a:cubicBezTo>
                  <a:cubicBezTo>
                    <a:pt x="3549" y="11574"/>
                    <a:pt x="2370" y="8788"/>
                    <a:pt x="1429" y="5406"/>
                  </a:cubicBezTo>
                  <a:cubicBezTo>
                    <a:pt x="1144" y="4454"/>
                    <a:pt x="906" y="3478"/>
                    <a:pt x="667" y="2489"/>
                  </a:cubicBezTo>
                  <a:cubicBezTo>
                    <a:pt x="477" y="1668"/>
                    <a:pt x="251" y="858"/>
                    <a:pt x="1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25"/>
            <p:cNvSpPr/>
            <p:nvPr/>
          </p:nvSpPr>
          <p:spPr>
            <a:xfrm>
              <a:off x="864075" y="3740175"/>
              <a:ext cx="164625" cy="209275"/>
            </a:xfrm>
            <a:custGeom>
              <a:rect b="b" l="l" r="r" t="t"/>
              <a:pathLst>
                <a:path extrusionOk="0" h="8371" w="6585">
                  <a:moveTo>
                    <a:pt x="1" y="0"/>
                  </a:moveTo>
                  <a:lnTo>
                    <a:pt x="1" y="0"/>
                  </a:lnTo>
                  <a:cubicBezTo>
                    <a:pt x="739" y="1405"/>
                    <a:pt x="1453" y="2834"/>
                    <a:pt x="2406" y="4096"/>
                  </a:cubicBezTo>
                  <a:cubicBezTo>
                    <a:pt x="3608" y="5692"/>
                    <a:pt x="5085" y="7061"/>
                    <a:pt x="6585" y="8370"/>
                  </a:cubicBezTo>
                  <a:cubicBezTo>
                    <a:pt x="5478" y="6954"/>
                    <a:pt x="4144" y="5108"/>
                    <a:pt x="3216" y="3918"/>
                  </a:cubicBezTo>
                  <a:cubicBezTo>
                    <a:pt x="2168" y="2584"/>
                    <a:pt x="1072" y="1298"/>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25"/>
            <p:cNvSpPr/>
            <p:nvPr/>
          </p:nvSpPr>
          <p:spPr>
            <a:xfrm>
              <a:off x="817050" y="3394600"/>
              <a:ext cx="197975" cy="292625"/>
            </a:xfrm>
            <a:custGeom>
              <a:rect b="b" l="l" r="r" t="t"/>
              <a:pathLst>
                <a:path extrusionOk="0" h="11705" w="7919">
                  <a:moveTo>
                    <a:pt x="1" y="0"/>
                  </a:moveTo>
                  <a:lnTo>
                    <a:pt x="1" y="0"/>
                  </a:lnTo>
                  <a:cubicBezTo>
                    <a:pt x="96" y="179"/>
                    <a:pt x="179" y="393"/>
                    <a:pt x="251" y="584"/>
                  </a:cubicBezTo>
                  <a:cubicBezTo>
                    <a:pt x="977" y="2393"/>
                    <a:pt x="1858" y="4239"/>
                    <a:pt x="2965" y="5965"/>
                  </a:cubicBezTo>
                  <a:cubicBezTo>
                    <a:pt x="4358" y="8073"/>
                    <a:pt x="6001" y="10049"/>
                    <a:pt x="7918" y="11704"/>
                  </a:cubicBezTo>
                  <a:cubicBezTo>
                    <a:pt x="6740" y="10180"/>
                    <a:pt x="5692" y="8513"/>
                    <a:pt x="4632" y="6894"/>
                  </a:cubicBezTo>
                  <a:cubicBezTo>
                    <a:pt x="3275" y="4870"/>
                    <a:pt x="1953" y="2834"/>
                    <a:pt x="584" y="834"/>
                  </a:cubicBezTo>
                  <a:cubicBezTo>
                    <a:pt x="382" y="548"/>
                    <a:pt x="191" y="27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25"/>
            <p:cNvSpPr/>
            <p:nvPr/>
          </p:nvSpPr>
          <p:spPr>
            <a:xfrm>
              <a:off x="826150" y="3521825"/>
              <a:ext cx="111475" cy="146350"/>
            </a:xfrm>
            <a:custGeom>
              <a:rect b="b" l="l" r="r" t="t"/>
              <a:pathLst>
                <a:path extrusionOk="0" h="5854" w="4459">
                  <a:moveTo>
                    <a:pt x="3" y="0"/>
                  </a:moveTo>
                  <a:cubicBezTo>
                    <a:pt x="1" y="0"/>
                    <a:pt x="18" y="28"/>
                    <a:pt x="65" y="102"/>
                  </a:cubicBezTo>
                  <a:cubicBezTo>
                    <a:pt x="601" y="1150"/>
                    <a:pt x="1137" y="2222"/>
                    <a:pt x="1827" y="3174"/>
                  </a:cubicBezTo>
                  <a:cubicBezTo>
                    <a:pt x="2566" y="4186"/>
                    <a:pt x="3459" y="5091"/>
                    <a:pt x="4459" y="5853"/>
                  </a:cubicBezTo>
                  <a:cubicBezTo>
                    <a:pt x="3673" y="4960"/>
                    <a:pt x="3018" y="3948"/>
                    <a:pt x="2292" y="2900"/>
                  </a:cubicBezTo>
                  <a:cubicBezTo>
                    <a:pt x="1649" y="2007"/>
                    <a:pt x="899" y="1174"/>
                    <a:pt x="232" y="305"/>
                  </a:cubicBezTo>
                  <a:cubicBezTo>
                    <a:pt x="187" y="260"/>
                    <a:pt x="8" y="0"/>
                    <a:pt x="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25"/>
            <p:cNvSpPr/>
            <p:nvPr/>
          </p:nvSpPr>
          <p:spPr>
            <a:xfrm>
              <a:off x="529825" y="3378225"/>
              <a:ext cx="265525" cy="485500"/>
            </a:xfrm>
            <a:custGeom>
              <a:rect b="b" l="l" r="r" t="t"/>
              <a:pathLst>
                <a:path extrusionOk="0" h="19420" w="10621">
                  <a:moveTo>
                    <a:pt x="0" y="0"/>
                  </a:moveTo>
                  <a:lnTo>
                    <a:pt x="0" y="0"/>
                  </a:lnTo>
                  <a:cubicBezTo>
                    <a:pt x="83" y="322"/>
                    <a:pt x="179" y="691"/>
                    <a:pt x="250" y="1024"/>
                  </a:cubicBezTo>
                  <a:cubicBezTo>
                    <a:pt x="834" y="3406"/>
                    <a:pt x="1596" y="5763"/>
                    <a:pt x="2631" y="7978"/>
                  </a:cubicBezTo>
                  <a:cubicBezTo>
                    <a:pt x="4644" y="12192"/>
                    <a:pt x="7394" y="16050"/>
                    <a:pt x="10621" y="19419"/>
                  </a:cubicBezTo>
                  <a:cubicBezTo>
                    <a:pt x="9418" y="17753"/>
                    <a:pt x="8323" y="16014"/>
                    <a:pt x="7192" y="14288"/>
                  </a:cubicBezTo>
                  <a:cubicBezTo>
                    <a:pt x="6203" y="12788"/>
                    <a:pt x="5179" y="11299"/>
                    <a:pt x="4346" y="9704"/>
                  </a:cubicBezTo>
                  <a:cubicBezTo>
                    <a:pt x="2774" y="6787"/>
                    <a:pt x="1905" y="4322"/>
                    <a:pt x="607" y="1441"/>
                  </a:cubicBezTo>
                  <a:cubicBezTo>
                    <a:pt x="405" y="965"/>
                    <a:pt x="191" y="47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25"/>
            <p:cNvSpPr/>
            <p:nvPr/>
          </p:nvSpPr>
          <p:spPr>
            <a:xfrm>
              <a:off x="659600" y="3265400"/>
              <a:ext cx="69075" cy="228350"/>
            </a:xfrm>
            <a:custGeom>
              <a:rect b="b" l="l" r="r" t="t"/>
              <a:pathLst>
                <a:path extrusionOk="0" h="9134" w="2763">
                  <a:moveTo>
                    <a:pt x="0" y="1"/>
                  </a:moveTo>
                  <a:lnTo>
                    <a:pt x="0" y="453"/>
                  </a:lnTo>
                  <a:cubicBezTo>
                    <a:pt x="119" y="3513"/>
                    <a:pt x="1167" y="6514"/>
                    <a:pt x="2763" y="9133"/>
                  </a:cubicBezTo>
                  <a:cubicBezTo>
                    <a:pt x="1762" y="6299"/>
                    <a:pt x="869" y="3430"/>
                    <a:pt x="107" y="525"/>
                  </a:cubicBezTo>
                  <a:cubicBezTo>
                    <a:pt x="60" y="358"/>
                    <a:pt x="36" y="18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25"/>
            <p:cNvSpPr/>
            <p:nvPr/>
          </p:nvSpPr>
          <p:spPr>
            <a:xfrm>
              <a:off x="698875" y="3252900"/>
              <a:ext cx="22950" cy="116125"/>
            </a:xfrm>
            <a:custGeom>
              <a:rect b="b" l="l" r="r" t="t"/>
              <a:pathLst>
                <a:path extrusionOk="0" h="4645" w="918">
                  <a:moveTo>
                    <a:pt x="191" y="1"/>
                  </a:moveTo>
                  <a:lnTo>
                    <a:pt x="191" y="1"/>
                  </a:lnTo>
                  <a:cubicBezTo>
                    <a:pt x="1" y="1573"/>
                    <a:pt x="215" y="3216"/>
                    <a:pt x="918" y="4644"/>
                  </a:cubicBezTo>
                  <a:cubicBezTo>
                    <a:pt x="811" y="4037"/>
                    <a:pt x="727" y="2977"/>
                    <a:pt x="668" y="2549"/>
                  </a:cubicBezTo>
                  <a:cubicBezTo>
                    <a:pt x="549" y="1680"/>
                    <a:pt x="310" y="846"/>
                    <a:pt x="1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25"/>
            <p:cNvSpPr/>
            <p:nvPr/>
          </p:nvSpPr>
          <p:spPr>
            <a:xfrm>
              <a:off x="468500" y="3420200"/>
              <a:ext cx="210475" cy="406025"/>
            </a:xfrm>
            <a:custGeom>
              <a:rect b="b" l="l" r="r" t="t"/>
              <a:pathLst>
                <a:path extrusionOk="0" h="16241" w="8419">
                  <a:moveTo>
                    <a:pt x="0" y="0"/>
                  </a:moveTo>
                  <a:lnTo>
                    <a:pt x="0" y="0"/>
                  </a:lnTo>
                  <a:cubicBezTo>
                    <a:pt x="72" y="322"/>
                    <a:pt x="167" y="643"/>
                    <a:pt x="250" y="953"/>
                  </a:cubicBezTo>
                  <a:cubicBezTo>
                    <a:pt x="1251" y="4525"/>
                    <a:pt x="2798" y="7930"/>
                    <a:pt x="4656" y="11144"/>
                  </a:cubicBezTo>
                  <a:cubicBezTo>
                    <a:pt x="5727" y="12978"/>
                    <a:pt x="7085" y="14621"/>
                    <a:pt x="8418" y="16240"/>
                  </a:cubicBezTo>
                  <a:cubicBezTo>
                    <a:pt x="7382" y="14514"/>
                    <a:pt x="6251" y="12847"/>
                    <a:pt x="5311" y="11061"/>
                  </a:cubicBezTo>
                  <a:cubicBezTo>
                    <a:pt x="3584" y="7835"/>
                    <a:pt x="2096" y="4501"/>
                    <a:pt x="548" y="1215"/>
                  </a:cubicBezTo>
                  <a:cubicBezTo>
                    <a:pt x="358" y="810"/>
                    <a:pt x="179" y="405"/>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25"/>
            <p:cNvSpPr/>
            <p:nvPr/>
          </p:nvSpPr>
          <p:spPr>
            <a:xfrm>
              <a:off x="394675" y="3396075"/>
              <a:ext cx="194700" cy="418525"/>
            </a:xfrm>
            <a:custGeom>
              <a:rect b="b" l="l" r="r" t="t"/>
              <a:pathLst>
                <a:path extrusionOk="0" h="16741" w="7788">
                  <a:moveTo>
                    <a:pt x="1" y="1"/>
                  </a:moveTo>
                  <a:lnTo>
                    <a:pt x="1" y="1"/>
                  </a:lnTo>
                  <a:cubicBezTo>
                    <a:pt x="60" y="275"/>
                    <a:pt x="120" y="549"/>
                    <a:pt x="179" y="822"/>
                  </a:cubicBezTo>
                  <a:cubicBezTo>
                    <a:pt x="620" y="2739"/>
                    <a:pt x="1037" y="4680"/>
                    <a:pt x="1715" y="6537"/>
                  </a:cubicBezTo>
                  <a:cubicBezTo>
                    <a:pt x="3144" y="10240"/>
                    <a:pt x="5061" y="13812"/>
                    <a:pt x="7787" y="16741"/>
                  </a:cubicBezTo>
                  <a:cubicBezTo>
                    <a:pt x="5942" y="13883"/>
                    <a:pt x="4454" y="10812"/>
                    <a:pt x="3073" y="7716"/>
                  </a:cubicBezTo>
                  <a:cubicBezTo>
                    <a:pt x="2370" y="6109"/>
                    <a:pt x="1394" y="3513"/>
                    <a:pt x="453" y="1239"/>
                  </a:cubicBezTo>
                  <a:cubicBezTo>
                    <a:pt x="286" y="834"/>
                    <a:pt x="144" y="41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25"/>
            <p:cNvSpPr/>
            <p:nvPr/>
          </p:nvSpPr>
          <p:spPr>
            <a:xfrm>
              <a:off x="305375" y="3347275"/>
              <a:ext cx="197675" cy="482825"/>
            </a:xfrm>
            <a:custGeom>
              <a:rect b="b" l="l" r="r" t="t"/>
              <a:pathLst>
                <a:path extrusionOk="0" h="19313" w="7907">
                  <a:moveTo>
                    <a:pt x="1" y="0"/>
                  </a:moveTo>
                  <a:cubicBezTo>
                    <a:pt x="60" y="322"/>
                    <a:pt x="132" y="655"/>
                    <a:pt x="191" y="988"/>
                  </a:cubicBezTo>
                  <a:cubicBezTo>
                    <a:pt x="656" y="3132"/>
                    <a:pt x="1108" y="5275"/>
                    <a:pt x="1787" y="7346"/>
                  </a:cubicBezTo>
                  <a:cubicBezTo>
                    <a:pt x="3216" y="11597"/>
                    <a:pt x="5192" y="15705"/>
                    <a:pt x="7907" y="19312"/>
                  </a:cubicBezTo>
                  <a:cubicBezTo>
                    <a:pt x="6228" y="16109"/>
                    <a:pt x="4525" y="12490"/>
                    <a:pt x="3227" y="9430"/>
                  </a:cubicBezTo>
                  <a:cubicBezTo>
                    <a:pt x="2192" y="6822"/>
                    <a:pt x="1370" y="4144"/>
                    <a:pt x="465" y="1477"/>
                  </a:cubicBezTo>
                  <a:cubicBezTo>
                    <a:pt x="298" y="1000"/>
                    <a:pt x="156" y="51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25"/>
            <p:cNvSpPr/>
            <p:nvPr/>
          </p:nvSpPr>
          <p:spPr>
            <a:xfrm>
              <a:off x="256575" y="3425850"/>
              <a:ext cx="173250" cy="466150"/>
            </a:xfrm>
            <a:custGeom>
              <a:rect b="b" l="l" r="r" t="t"/>
              <a:pathLst>
                <a:path extrusionOk="0" h="18646" w="6930">
                  <a:moveTo>
                    <a:pt x="0" y="0"/>
                  </a:moveTo>
                  <a:lnTo>
                    <a:pt x="0" y="0"/>
                  </a:lnTo>
                  <a:cubicBezTo>
                    <a:pt x="48" y="298"/>
                    <a:pt x="95" y="608"/>
                    <a:pt x="143" y="905"/>
                  </a:cubicBezTo>
                  <a:cubicBezTo>
                    <a:pt x="441" y="3037"/>
                    <a:pt x="750" y="5168"/>
                    <a:pt x="1310" y="7251"/>
                  </a:cubicBezTo>
                  <a:cubicBezTo>
                    <a:pt x="2489" y="11347"/>
                    <a:pt x="4382" y="15229"/>
                    <a:pt x="6930" y="18646"/>
                  </a:cubicBezTo>
                  <a:cubicBezTo>
                    <a:pt x="5941" y="16764"/>
                    <a:pt x="5048" y="14693"/>
                    <a:pt x="4322" y="12966"/>
                  </a:cubicBezTo>
                  <a:cubicBezTo>
                    <a:pt x="3965" y="12121"/>
                    <a:pt x="3239" y="10430"/>
                    <a:pt x="2703" y="8871"/>
                  </a:cubicBezTo>
                  <a:cubicBezTo>
                    <a:pt x="2286" y="7668"/>
                    <a:pt x="1953" y="6430"/>
                    <a:pt x="1596" y="5192"/>
                  </a:cubicBezTo>
                  <a:cubicBezTo>
                    <a:pt x="1227" y="3929"/>
                    <a:pt x="810" y="2679"/>
                    <a:pt x="429" y="1417"/>
                  </a:cubicBezTo>
                  <a:cubicBezTo>
                    <a:pt x="274" y="953"/>
                    <a:pt x="143" y="47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25"/>
            <p:cNvSpPr/>
            <p:nvPr/>
          </p:nvSpPr>
          <p:spPr>
            <a:xfrm>
              <a:off x="247350" y="3655925"/>
              <a:ext cx="110150" cy="297100"/>
            </a:xfrm>
            <a:custGeom>
              <a:rect b="b" l="l" r="r" t="t"/>
              <a:pathLst>
                <a:path extrusionOk="0" h="11884" w="4406">
                  <a:moveTo>
                    <a:pt x="0" y="1"/>
                  </a:moveTo>
                  <a:lnTo>
                    <a:pt x="0" y="1"/>
                  </a:lnTo>
                  <a:cubicBezTo>
                    <a:pt x="36" y="191"/>
                    <a:pt x="60" y="394"/>
                    <a:pt x="95" y="608"/>
                  </a:cubicBezTo>
                  <a:cubicBezTo>
                    <a:pt x="595" y="4680"/>
                    <a:pt x="1965" y="8550"/>
                    <a:pt x="4405" y="11883"/>
                  </a:cubicBezTo>
                  <a:cubicBezTo>
                    <a:pt x="3489" y="9919"/>
                    <a:pt x="2798" y="7811"/>
                    <a:pt x="2060" y="5680"/>
                  </a:cubicBezTo>
                  <a:cubicBezTo>
                    <a:pt x="1465" y="3930"/>
                    <a:pt x="869" y="2561"/>
                    <a:pt x="286" y="846"/>
                  </a:cubicBezTo>
                  <a:cubicBezTo>
                    <a:pt x="179" y="549"/>
                    <a:pt x="95" y="26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25"/>
            <p:cNvSpPr/>
            <p:nvPr/>
          </p:nvSpPr>
          <p:spPr>
            <a:xfrm>
              <a:off x="235725" y="3897625"/>
              <a:ext cx="65825" cy="150050"/>
            </a:xfrm>
            <a:custGeom>
              <a:rect b="b" l="l" r="r" t="t"/>
              <a:pathLst>
                <a:path extrusionOk="0" h="6002" w="2633">
                  <a:moveTo>
                    <a:pt x="1" y="1"/>
                  </a:moveTo>
                  <a:cubicBezTo>
                    <a:pt x="1" y="84"/>
                    <a:pt x="1" y="167"/>
                    <a:pt x="25" y="239"/>
                  </a:cubicBezTo>
                  <a:cubicBezTo>
                    <a:pt x="167" y="2394"/>
                    <a:pt x="1334" y="4347"/>
                    <a:pt x="2632" y="6002"/>
                  </a:cubicBezTo>
                  <a:cubicBezTo>
                    <a:pt x="2061" y="4775"/>
                    <a:pt x="1751" y="3989"/>
                    <a:pt x="1227" y="2834"/>
                  </a:cubicBezTo>
                  <a:cubicBezTo>
                    <a:pt x="775" y="1965"/>
                    <a:pt x="382" y="1203"/>
                    <a:pt x="96" y="310"/>
                  </a:cubicBezTo>
                  <a:cubicBezTo>
                    <a:pt x="60" y="215"/>
                    <a:pt x="36" y="12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25"/>
            <p:cNvSpPr/>
            <p:nvPr/>
          </p:nvSpPr>
          <p:spPr>
            <a:xfrm>
              <a:off x="252400" y="4097950"/>
              <a:ext cx="19675" cy="54200"/>
            </a:xfrm>
            <a:custGeom>
              <a:rect b="b" l="l" r="r" t="t"/>
              <a:pathLst>
                <a:path extrusionOk="0" h="2168" w="787">
                  <a:moveTo>
                    <a:pt x="1" y="1"/>
                  </a:moveTo>
                  <a:lnTo>
                    <a:pt x="1" y="1"/>
                  </a:lnTo>
                  <a:cubicBezTo>
                    <a:pt x="179" y="751"/>
                    <a:pt x="429" y="1489"/>
                    <a:pt x="786" y="2168"/>
                  </a:cubicBezTo>
                  <a:cubicBezTo>
                    <a:pt x="608" y="1429"/>
                    <a:pt x="322" y="69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25"/>
            <p:cNvSpPr/>
            <p:nvPr/>
          </p:nvSpPr>
          <p:spPr>
            <a:xfrm>
              <a:off x="246750" y="3013900"/>
              <a:ext cx="46450" cy="298575"/>
            </a:xfrm>
            <a:custGeom>
              <a:rect b="b" l="l" r="r" t="t"/>
              <a:pathLst>
                <a:path extrusionOk="0" h="11943" w="1858">
                  <a:moveTo>
                    <a:pt x="465" y="0"/>
                  </a:moveTo>
                  <a:cubicBezTo>
                    <a:pt x="429" y="191"/>
                    <a:pt x="405" y="381"/>
                    <a:pt x="369" y="572"/>
                  </a:cubicBezTo>
                  <a:cubicBezTo>
                    <a:pt x="107" y="2322"/>
                    <a:pt x="0" y="4108"/>
                    <a:pt x="179" y="5882"/>
                  </a:cubicBezTo>
                  <a:cubicBezTo>
                    <a:pt x="405" y="7977"/>
                    <a:pt x="917" y="10049"/>
                    <a:pt x="1858" y="11942"/>
                  </a:cubicBezTo>
                  <a:cubicBezTo>
                    <a:pt x="1417" y="10121"/>
                    <a:pt x="1310" y="8620"/>
                    <a:pt x="1084" y="6787"/>
                  </a:cubicBezTo>
                  <a:cubicBezTo>
                    <a:pt x="869" y="4822"/>
                    <a:pt x="643" y="2882"/>
                    <a:pt x="500" y="917"/>
                  </a:cubicBezTo>
                  <a:cubicBezTo>
                    <a:pt x="488" y="619"/>
                    <a:pt x="465" y="298"/>
                    <a:pt x="4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25"/>
            <p:cNvSpPr/>
            <p:nvPr/>
          </p:nvSpPr>
          <p:spPr>
            <a:xfrm>
              <a:off x="236625" y="3324350"/>
              <a:ext cx="8350" cy="41400"/>
            </a:xfrm>
            <a:custGeom>
              <a:rect b="b" l="l" r="r" t="t"/>
              <a:pathLst>
                <a:path extrusionOk="0" h="1656" w="334">
                  <a:moveTo>
                    <a:pt x="0" y="0"/>
                  </a:moveTo>
                  <a:lnTo>
                    <a:pt x="0" y="0"/>
                  </a:lnTo>
                  <a:cubicBezTo>
                    <a:pt x="36" y="560"/>
                    <a:pt x="131" y="1120"/>
                    <a:pt x="334" y="1655"/>
                  </a:cubicBezTo>
                  <a:cubicBezTo>
                    <a:pt x="286" y="1084"/>
                    <a:pt x="167" y="536"/>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25"/>
            <p:cNvSpPr/>
            <p:nvPr/>
          </p:nvSpPr>
          <p:spPr>
            <a:xfrm>
              <a:off x="459575" y="3161825"/>
              <a:ext cx="24425" cy="106000"/>
            </a:xfrm>
            <a:custGeom>
              <a:rect b="b" l="l" r="r" t="t"/>
              <a:pathLst>
                <a:path extrusionOk="0" h="4240" w="977">
                  <a:moveTo>
                    <a:pt x="84" y="1"/>
                  </a:moveTo>
                  <a:lnTo>
                    <a:pt x="84" y="1"/>
                  </a:lnTo>
                  <a:cubicBezTo>
                    <a:pt x="0" y="1465"/>
                    <a:pt x="310" y="2930"/>
                    <a:pt x="977" y="4239"/>
                  </a:cubicBezTo>
                  <a:cubicBezTo>
                    <a:pt x="893" y="3537"/>
                    <a:pt x="846" y="3251"/>
                    <a:pt x="750" y="2596"/>
                  </a:cubicBezTo>
                  <a:cubicBezTo>
                    <a:pt x="643" y="1739"/>
                    <a:pt x="346" y="775"/>
                    <a:pt x="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25"/>
            <p:cNvSpPr/>
            <p:nvPr/>
          </p:nvSpPr>
          <p:spPr>
            <a:xfrm>
              <a:off x="542925" y="3163025"/>
              <a:ext cx="16675" cy="73550"/>
            </a:xfrm>
            <a:custGeom>
              <a:rect b="b" l="l" r="r" t="t"/>
              <a:pathLst>
                <a:path extrusionOk="0" h="2942" w="667">
                  <a:moveTo>
                    <a:pt x="71" y="0"/>
                  </a:moveTo>
                  <a:cubicBezTo>
                    <a:pt x="0" y="1024"/>
                    <a:pt x="226" y="2024"/>
                    <a:pt x="667" y="2941"/>
                  </a:cubicBezTo>
                  <a:cubicBezTo>
                    <a:pt x="619" y="1953"/>
                    <a:pt x="417" y="857"/>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25"/>
            <p:cNvSpPr/>
            <p:nvPr/>
          </p:nvSpPr>
          <p:spPr>
            <a:xfrm>
              <a:off x="599775" y="3129975"/>
              <a:ext cx="5675" cy="44975"/>
            </a:xfrm>
            <a:custGeom>
              <a:rect b="b" l="l" r="r" t="t"/>
              <a:pathLst>
                <a:path extrusionOk="0" h="1799" w="227">
                  <a:moveTo>
                    <a:pt x="191" y="1"/>
                  </a:moveTo>
                  <a:lnTo>
                    <a:pt x="191" y="1"/>
                  </a:lnTo>
                  <a:cubicBezTo>
                    <a:pt x="0" y="584"/>
                    <a:pt x="0" y="1203"/>
                    <a:pt x="107" y="1798"/>
                  </a:cubicBezTo>
                  <a:cubicBezTo>
                    <a:pt x="226" y="1203"/>
                    <a:pt x="214" y="596"/>
                    <a:pt x="1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25"/>
            <p:cNvSpPr/>
            <p:nvPr/>
          </p:nvSpPr>
          <p:spPr>
            <a:xfrm>
              <a:off x="2144300" y="4251550"/>
              <a:ext cx="601000" cy="72775"/>
            </a:xfrm>
            <a:custGeom>
              <a:rect b="b" l="l" r="r" t="t"/>
              <a:pathLst>
                <a:path extrusionOk="0" h="2911" w="24040">
                  <a:moveTo>
                    <a:pt x="1" y="0"/>
                  </a:moveTo>
                  <a:lnTo>
                    <a:pt x="1" y="0"/>
                  </a:lnTo>
                  <a:cubicBezTo>
                    <a:pt x="608" y="286"/>
                    <a:pt x="1203" y="584"/>
                    <a:pt x="1810" y="846"/>
                  </a:cubicBezTo>
                  <a:cubicBezTo>
                    <a:pt x="3549" y="1620"/>
                    <a:pt x="5466" y="2251"/>
                    <a:pt x="7383" y="2548"/>
                  </a:cubicBezTo>
                  <a:cubicBezTo>
                    <a:pt x="9096" y="2777"/>
                    <a:pt x="10827" y="2910"/>
                    <a:pt x="12558" y="2910"/>
                  </a:cubicBezTo>
                  <a:cubicBezTo>
                    <a:pt x="13353" y="2910"/>
                    <a:pt x="14149" y="2882"/>
                    <a:pt x="14943" y="2822"/>
                  </a:cubicBezTo>
                  <a:cubicBezTo>
                    <a:pt x="18622" y="2560"/>
                    <a:pt x="20313" y="2132"/>
                    <a:pt x="24039" y="1810"/>
                  </a:cubicBezTo>
                  <a:cubicBezTo>
                    <a:pt x="23397" y="1766"/>
                    <a:pt x="22755" y="1748"/>
                    <a:pt x="22113" y="1748"/>
                  </a:cubicBezTo>
                  <a:cubicBezTo>
                    <a:pt x="19079" y="1748"/>
                    <a:pt x="16051" y="2156"/>
                    <a:pt x="13014" y="2215"/>
                  </a:cubicBezTo>
                  <a:cubicBezTo>
                    <a:pt x="9311" y="2215"/>
                    <a:pt x="6120" y="1715"/>
                    <a:pt x="2525" y="715"/>
                  </a:cubicBezTo>
                  <a:cubicBezTo>
                    <a:pt x="1727" y="500"/>
                    <a:pt x="906" y="298"/>
                    <a:pt x="108" y="24"/>
                  </a:cubicBezTo>
                  <a:cubicBezTo>
                    <a:pt x="72" y="24"/>
                    <a:pt x="48" y="1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25"/>
            <p:cNvSpPr/>
            <p:nvPr/>
          </p:nvSpPr>
          <p:spPr>
            <a:xfrm>
              <a:off x="2232400" y="4245600"/>
              <a:ext cx="323875" cy="39775"/>
            </a:xfrm>
            <a:custGeom>
              <a:rect b="b" l="l" r="r" t="t"/>
              <a:pathLst>
                <a:path extrusionOk="0" h="1591" w="12955">
                  <a:moveTo>
                    <a:pt x="1" y="0"/>
                  </a:moveTo>
                  <a:lnTo>
                    <a:pt x="1" y="0"/>
                  </a:lnTo>
                  <a:cubicBezTo>
                    <a:pt x="1192" y="560"/>
                    <a:pt x="2513" y="822"/>
                    <a:pt x="3799" y="1096"/>
                  </a:cubicBezTo>
                  <a:cubicBezTo>
                    <a:pt x="5428" y="1456"/>
                    <a:pt x="7086" y="1591"/>
                    <a:pt x="8749" y="1591"/>
                  </a:cubicBezTo>
                  <a:cubicBezTo>
                    <a:pt x="9941" y="1591"/>
                    <a:pt x="11136" y="1521"/>
                    <a:pt x="12324" y="1417"/>
                  </a:cubicBezTo>
                  <a:cubicBezTo>
                    <a:pt x="12538" y="1393"/>
                    <a:pt x="12741" y="1369"/>
                    <a:pt x="12955" y="1357"/>
                  </a:cubicBezTo>
                  <a:cubicBezTo>
                    <a:pt x="12633" y="1322"/>
                    <a:pt x="12336" y="1274"/>
                    <a:pt x="12026" y="1250"/>
                  </a:cubicBezTo>
                  <a:cubicBezTo>
                    <a:pt x="9204" y="905"/>
                    <a:pt x="6359" y="750"/>
                    <a:pt x="3513" y="488"/>
                  </a:cubicBezTo>
                  <a:cubicBezTo>
                    <a:pt x="2299" y="357"/>
                    <a:pt x="1144" y="32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25"/>
            <p:cNvSpPr/>
            <p:nvPr/>
          </p:nvSpPr>
          <p:spPr>
            <a:xfrm>
              <a:off x="1727275" y="4198275"/>
              <a:ext cx="172075" cy="501575"/>
            </a:xfrm>
            <a:custGeom>
              <a:rect b="b" l="l" r="r" t="t"/>
              <a:pathLst>
                <a:path extrusionOk="0" h="20063" w="6883">
                  <a:moveTo>
                    <a:pt x="1" y="0"/>
                  </a:moveTo>
                  <a:cubicBezTo>
                    <a:pt x="1013" y="417"/>
                    <a:pt x="1704" y="1107"/>
                    <a:pt x="2454" y="1893"/>
                  </a:cubicBezTo>
                  <a:cubicBezTo>
                    <a:pt x="2918" y="2429"/>
                    <a:pt x="3037" y="2548"/>
                    <a:pt x="3335" y="2989"/>
                  </a:cubicBezTo>
                  <a:cubicBezTo>
                    <a:pt x="3644" y="3441"/>
                    <a:pt x="3894" y="3929"/>
                    <a:pt x="4132" y="4417"/>
                  </a:cubicBezTo>
                  <a:cubicBezTo>
                    <a:pt x="4263" y="4703"/>
                    <a:pt x="4228" y="4632"/>
                    <a:pt x="4311" y="4822"/>
                  </a:cubicBezTo>
                  <a:cubicBezTo>
                    <a:pt x="5633" y="8049"/>
                    <a:pt x="5633" y="11049"/>
                    <a:pt x="4561" y="14299"/>
                  </a:cubicBezTo>
                  <a:cubicBezTo>
                    <a:pt x="4204" y="15395"/>
                    <a:pt x="3823" y="16133"/>
                    <a:pt x="3180" y="17205"/>
                  </a:cubicBezTo>
                  <a:cubicBezTo>
                    <a:pt x="2632" y="18133"/>
                    <a:pt x="2037" y="19038"/>
                    <a:pt x="1382" y="19895"/>
                  </a:cubicBezTo>
                  <a:cubicBezTo>
                    <a:pt x="1334" y="19955"/>
                    <a:pt x="1287" y="20003"/>
                    <a:pt x="1251" y="20062"/>
                  </a:cubicBezTo>
                  <a:lnTo>
                    <a:pt x="1525" y="19776"/>
                  </a:lnTo>
                  <a:cubicBezTo>
                    <a:pt x="2632" y="18610"/>
                    <a:pt x="3656" y="17478"/>
                    <a:pt x="4537" y="16145"/>
                  </a:cubicBezTo>
                  <a:cubicBezTo>
                    <a:pt x="6883" y="12311"/>
                    <a:pt x="6561" y="6048"/>
                    <a:pt x="3763" y="2572"/>
                  </a:cubicBezTo>
                  <a:cubicBezTo>
                    <a:pt x="2763" y="1429"/>
                    <a:pt x="1513" y="34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25"/>
            <p:cNvSpPr/>
            <p:nvPr/>
          </p:nvSpPr>
          <p:spPr>
            <a:xfrm>
              <a:off x="1732950" y="4256000"/>
              <a:ext cx="100625" cy="415550"/>
            </a:xfrm>
            <a:custGeom>
              <a:rect b="b" l="l" r="r" t="t"/>
              <a:pathLst>
                <a:path extrusionOk="0" h="16622" w="4025">
                  <a:moveTo>
                    <a:pt x="226" y="1"/>
                  </a:moveTo>
                  <a:cubicBezTo>
                    <a:pt x="250" y="40"/>
                    <a:pt x="268" y="58"/>
                    <a:pt x="288" y="76"/>
                  </a:cubicBezTo>
                  <a:lnTo>
                    <a:pt x="288" y="76"/>
                  </a:lnTo>
                  <a:cubicBezTo>
                    <a:pt x="266" y="50"/>
                    <a:pt x="245" y="25"/>
                    <a:pt x="226" y="1"/>
                  </a:cubicBezTo>
                  <a:close/>
                  <a:moveTo>
                    <a:pt x="288" y="76"/>
                  </a:moveTo>
                  <a:lnTo>
                    <a:pt x="288" y="76"/>
                  </a:lnTo>
                  <a:cubicBezTo>
                    <a:pt x="320" y="115"/>
                    <a:pt x="353" y="156"/>
                    <a:pt x="381" y="191"/>
                  </a:cubicBezTo>
                  <a:cubicBezTo>
                    <a:pt x="1024" y="1061"/>
                    <a:pt x="1596" y="1989"/>
                    <a:pt x="2048" y="2977"/>
                  </a:cubicBezTo>
                  <a:cubicBezTo>
                    <a:pt x="3084" y="5287"/>
                    <a:pt x="3417" y="7752"/>
                    <a:pt x="2762" y="10324"/>
                  </a:cubicBezTo>
                  <a:cubicBezTo>
                    <a:pt x="2262" y="12669"/>
                    <a:pt x="1477" y="14705"/>
                    <a:pt x="0" y="16622"/>
                  </a:cubicBezTo>
                  <a:cubicBezTo>
                    <a:pt x="2358" y="14312"/>
                    <a:pt x="3774" y="11086"/>
                    <a:pt x="3965" y="7811"/>
                  </a:cubicBezTo>
                  <a:cubicBezTo>
                    <a:pt x="4025" y="5764"/>
                    <a:pt x="3370" y="3692"/>
                    <a:pt x="2131" y="2025"/>
                  </a:cubicBezTo>
                  <a:cubicBezTo>
                    <a:pt x="1619" y="1311"/>
                    <a:pt x="1000" y="668"/>
                    <a:pt x="322" y="108"/>
                  </a:cubicBezTo>
                  <a:cubicBezTo>
                    <a:pt x="309" y="96"/>
                    <a:pt x="298" y="86"/>
                    <a:pt x="288" y="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25"/>
            <p:cNvSpPr/>
            <p:nvPr/>
          </p:nvSpPr>
          <p:spPr>
            <a:xfrm>
              <a:off x="1967200" y="4191125"/>
              <a:ext cx="250650" cy="251550"/>
            </a:xfrm>
            <a:custGeom>
              <a:rect b="b" l="l" r="r" t="t"/>
              <a:pathLst>
                <a:path extrusionOk="0" h="10062" w="10026">
                  <a:moveTo>
                    <a:pt x="0" y="0"/>
                  </a:moveTo>
                  <a:cubicBezTo>
                    <a:pt x="786" y="2084"/>
                    <a:pt x="1679" y="4191"/>
                    <a:pt x="3025" y="5989"/>
                  </a:cubicBezTo>
                  <a:cubicBezTo>
                    <a:pt x="4358" y="7739"/>
                    <a:pt x="6263" y="9037"/>
                    <a:pt x="8359" y="9704"/>
                  </a:cubicBezTo>
                  <a:cubicBezTo>
                    <a:pt x="8918" y="9871"/>
                    <a:pt x="9466" y="9978"/>
                    <a:pt x="10025" y="10061"/>
                  </a:cubicBezTo>
                  <a:cubicBezTo>
                    <a:pt x="9930" y="10025"/>
                    <a:pt x="9823" y="9990"/>
                    <a:pt x="9716" y="9942"/>
                  </a:cubicBezTo>
                  <a:cubicBezTo>
                    <a:pt x="9097" y="9704"/>
                    <a:pt x="8621" y="9513"/>
                    <a:pt x="8037" y="9204"/>
                  </a:cubicBezTo>
                  <a:cubicBezTo>
                    <a:pt x="4334" y="7192"/>
                    <a:pt x="2072" y="375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25"/>
            <p:cNvSpPr/>
            <p:nvPr/>
          </p:nvSpPr>
          <p:spPr>
            <a:xfrm>
              <a:off x="1982375" y="4289350"/>
              <a:ext cx="186075" cy="174150"/>
            </a:xfrm>
            <a:custGeom>
              <a:rect b="b" l="l" r="r" t="t"/>
              <a:pathLst>
                <a:path extrusionOk="0" h="6966" w="7443">
                  <a:moveTo>
                    <a:pt x="1" y="0"/>
                  </a:moveTo>
                  <a:cubicBezTo>
                    <a:pt x="513" y="1786"/>
                    <a:pt x="1501" y="3441"/>
                    <a:pt x="2870" y="4703"/>
                  </a:cubicBezTo>
                  <a:cubicBezTo>
                    <a:pt x="3977" y="5656"/>
                    <a:pt x="5311" y="6346"/>
                    <a:pt x="6692" y="6775"/>
                  </a:cubicBezTo>
                  <a:cubicBezTo>
                    <a:pt x="6942" y="6846"/>
                    <a:pt x="7192" y="6906"/>
                    <a:pt x="7442" y="6966"/>
                  </a:cubicBezTo>
                  <a:cubicBezTo>
                    <a:pt x="7121" y="6787"/>
                    <a:pt x="6799" y="6596"/>
                    <a:pt x="6490" y="6406"/>
                  </a:cubicBezTo>
                  <a:cubicBezTo>
                    <a:pt x="3799" y="4739"/>
                    <a:pt x="1644" y="290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25"/>
            <p:cNvSpPr/>
            <p:nvPr/>
          </p:nvSpPr>
          <p:spPr>
            <a:xfrm>
              <a:off x="2019300" y="4397400"/>
              <a:ext cx="107475" cy="89325"/>
            </a:xfrm>
            <a:custGeom>
              <a:rect b="b" l="l" r="r" t="t"/>
              <a:pathLst>
                <a:path extrusionOk="0" h="3573" w="4299">
                  <a:moveTo>
                    <a:pt x="0" y="0"/>
                  </a:moveTo>
                  <a:cubicBezTo>
                    <a:pt x="833" y="1846"/>
                    <a:pt x="2167" y="2858"/>
                    <a:pt x="4060" y="3477"/>
                  </a:cubicBezTo>
                  <a:cubicBezTo>
                    <a:pt x="4131" y="3513"/>
                    <a:pt x="4227" y="3537"/>
                    <a:pt x="4298" y="3572"/>
                  </a:cubicBezTo>
                  <a:cubicBezTo>
                    <a:pt x="4096" y="3417"/>
                    <a:pt x="3929" y="3298"/>
                    <a:pt x="3739" y="3144"/>
                  </a:cubicBezTo>
                  <a:cubicBezTo>
                    <a:pt x="2917" y="2501"/>
                    <a:pt x="2381" y="2132"/>
                    <a:pt x="1845" y="1679"/>
                  </a:cubicBezTo>
                  <a:cubicBezTo>
                    <a:pt x="1191" y="1155"/>
                    <a:pt x="536" y="61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25"/>
            <p:cNvSpPr/>
            <p:nvPr/>
          </p:nvSpPr>
          <p:spPr>
            <a:xfrm>
              <a:off x="2028525" y="4456625"/>
              <a:ext cx="56875" cy="52425"/>
            </a:xfrm>
            <a:custGeom>
              <a:rect b="b" l="l" r="r" t="t"/>
              <a:pathLst>
                <a:path extrusionOk="0" h="2097" w="2275">
                  <a:moveTo>
                    <a:pt x="0" y="1"/>
                  </a:moveTo>
                  <a:cubicBezTo>
                    <a:pt x="417" y="977"/>
                    <a:pt x="1369" y="1584"/>
                    <a:pt x="2274" y="2096"/>
                  </a:cubicBezTo>
                  <a:cubicBezTo>
                    <a:pt x="1834" y="1632"/>
                    <a:pt x="1405" y="1156"/>
                    <a:pt x="893" y="775"/>
                  </a:cubicBezTo>
                  <a:cubicBezTo>
                    <a:pt x="655" y="596"/>
                    <a:pt x="298" y="33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25"/>
            <p:cNvSpPr/>
            <p:nvPr/>
          </p:nvSpPr>
          <p:spPr>
            <a:xfrm>
              <a:off x="2071075" y="4384600"/>
              <a:ext cx="452775" cy="460200"/>
            </a:xfrm>
            <a:custGeom>
              <a:rect b="b" l="l" r="r" t="t"/>
              <a:pathLst>
                <a:path extrusionOk="0" h="18408" w="18111">
                  <a:moveTo>
                    <a:pt x="18110" y="0"/>
                  </a:moveTo>
                  <a:cubicBezTo>
                    <a:pt x="16991" y="334"/>
                    <a:pt x="15848" y="548"/>
                    <a:pt x="14717" y="881"/>
                  </a:cubicBezTo>
                  <a:cubicBezTo>
                    <a:pt x="13586" y="1203"/>
                    <a:pt x="12871" y="1501"/>
                    <a:pt x="11978" y="1905"/>
                  </a:cubicBezTo>
                  <a:cubicBezTo>
                    <a:pt x="8657" y="3453"/>
                    <a:pt x="5644" y="5715"/>
                    <a:pt x="3299" y="8501"/>
                  </a:cubicBezTo>
                  <a:cubicBezTo>
                    <a:pt x="2358" y="9668"/>
                    <a:pt x="1489" y="10906"/>
                    <a:pt x="929" y="12311"/>
                  </a:cubicBezTo>
                  <a:cubicBezTo>
                    <a:pt x="215" y="14240"/>
                    <a:pt x="1" y="16407"/>
                    <a:pt x="453" y="18407"/>
                  </a:cubicBezTo>
                  <a:cubicBezTo>
                    <a:pt x="132" y="12359"/>
                    <a:pt x="3835" y="8085"/>
                    <a:pt x="8537" y="5001"/>
                  </a:cubicBezTo>
                  <a:cubicBezTo>
                    <a:pt x="11443" y="3144"/>
                    <a:pt x="14550" y="1667"/>
                    <a:pt x="17658" y="203"/>
                  </a:cubicBezTo>
                  <a:cubicBezTo>
                    <a:pt x="17812" y="143"/>
                    <a:pt x="17955" y="60"/>
                    <a:pt x="181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25"/>
            <p:cNvSpPr/>
            <p:nvPr/>
          </p:nvSpPr>
          <p:spPr>
            <a:xfrm>
              <a:off x="2110375" y="4427750"/>
              <a:ext cx="356325" cy="406025"/>
            </a:xfrm>
            <a:custGeom>
              <a:rect b="b" l="l" r="r" t="t"/>
              <a:pathLst>
                <a:path extrusionOk="0" h="16241" w="14253">
                  <a:moveTo>
                    <a:pt x="14252" y="1"/>
                  </a:moveTo>
                  <a:lnTo>
                    <a:pt x="14252" y="1"/>
                  </a:lnTo>
                  <a:cubicBezTo>
                    <a:pt x="11085" y="1168"/>
                    <a:pt x="8204" y="3049"/>
                    <a:pt x="5656" y="5251"/>
                  </a:cubicBezTo>
                  <a:cubicBezTo>
                    <a:pt x="3906" y="6740"/>
                    <a:pt x="2417" y="8561"/>
                    <a:pt x="1358" y="10597"/>
                  </a:cubicBezTo>
                  <a:cubicBezTo>
                    <a:pt x="869" y="11562"/>
                    <a:pt x="417" y="12562"/>
                    <a:pt x="250" y="13633"/>
                  </a:cubicBezTo>
                  <a:cubicBezTo>
                    <a:pt x="119" y="14467"/>
                    <a:pt x="12" y="15336"/>
                    <a:pt x="0" y="16241"/>
                  </a:cubicBezTo>
                  <a:cubicBezTo>
                    <a:pt x="286" y="15098"/>
                    <a:pt x="643" y="13967"/>
                    <a:pt x="1072" y="12860"/>
                  </a:cubicBezTo>
                  <a:cubicBezTo>
                    <a:pt x="1358" y="12217"/>
                    <a:pt x="2167" y="10835"/>
                    <a:pt x="2691" y="9990"/>
                  </a:cubicBezTo>
                  <a:cubicBezTo>
                    <a:pt x="3584" y="8633"/>
                    <a:pt x="4203" y="7728"/>
                    <a:pt x="5358" y="6585"/>
                  </a:cubicBezTo>
                  <a:cubicBezTo>
                    <a:pt x="6823" y="5168"/>
                    <a:pt x="8156" y="4168"/>
                    <a:pt x="9478" y="3180"/>
                  </a:cubicBezTo>
                  <a:cubicBezTo>
                    <a:pt x="11014" y="2049"/>
                    <a:pt x="12573" y="929"/>
                    <a:pt x="142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25"/>
            <p:cNvSpPr/>
            <p:nvPr/>
          </p:nvSpPr>
          <p:spPr>
            <a:xfrm>
              <a:off x="2147275" y="4489975"/>
              <a:ext cx="290550" cy="313450"/>
            </a:xfrm>
            <a:custGeom>
              <a:rect b="b" l="l" r="r" t="t"/>
              <a:pathLst>
                <a:path extrusionOk="0" h="12538" w="11622">
                  <a:moveTo>
                    <a:pt x="11621" y="0"/>
                  </a:moveTo>
                  <a:lnTo>
                    <a:pt x="11621" y="0"/>
                  </a:lnTo>
                  <a:cubicBezTo>
                    <a:pt x="11074" y="167"/>
                    <a:pt x="10502" y="393"/>
                    <a:pt x="10002" y="667"/>
                  </a:cubicBezTo>
                  <a:cubicBezTo>
                    <a:pt x="7895" y="1834"/>
                    <a:pt x="5894" y="3215"/>
                    <a:pt x="4287" y="4989"/>
                  </a:cubicBezTo>
                  <a:cubicBezTo>
                    <a:pt x="2370" y="7180"/>
                    <a:pt x="953" y="9799"/>
                    <a:pt x="1" y="12537"/>
                  </a:cubicBezTo>
                  <a:cubicBezTo>
                    <a:pt x="1596" y="9751"/>
                    <a:pt x="3049" y="7846"/>
                    <a:pt x="4989" y="5656"/>
                  </a:cubicBezTo>
                  <a:cubicBezTo>
                    <a:pt x="6442" y="4155"/>
                    <a:pt x="8061" y="2798"/>
                    <a:pt x="9657" y="1429"/>
                  </a:cubicBezTo>
                  <a:cubicBezTo>
                    <a:pt x="10276" y="893"/>
                    <a:pt x="10776" y="429"/>
                    <a:pt x="11502" y="72"/>
                  </a:cubicBezTo>
                  <a:cubicBezTo>
                    <a:pt x="11550" y="60"/>
                    <a:pt x="11574" y="48"/>
                    <a:pt x="116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25"/>
            <p:cNvSpPr/>
            <p:nvPr/>
          </p:nvSpPr>
          <p:spPr>
            <a:xfrm>
              <a:off x="2201150" y="4586225"/>
              <a:ext cx="201650" cy="194875"/>
            </a:xfrm>
            <a:custGeom>
              <a:rect b="b" l="l" r="r" t="t"/>
              <a:pathLst>
                <a:path extrusionOk="0" h="7795" w="8066">
                  <a:moveTo>
                    <a:pt x="8056" y="0"/>
                  </a:moveTo>
                  <a:cubicBezTo>
                    <a:pt x="8025" y="0"/>
                    <a:pt x="7772" y="61"/>
                    <a:pt x="7680" y="79"/>
                  </a:cubicBezTo>
                  <a:cubicBezTo>
                    <a:pt x="6668" y="365"/>
                    <a:pt x="5775" y="960"/>
                    <a:pt x="4930" y="1579"/>
                  </a:cubicBezTo>
                  <a:cubicBezTo>
                    <a:pt x="2751" y="3163"/>
                    <a:pt x="1096" y="5378"/>
                    <a:pt x="1" y="7794"/>
                  </a:cubicBezTo>
                  <a:cubicBezTo>
                    <a:pt x="1215" y="6199"/>
                    <a:pt x="2727" y="4735"/>
                    <a:pt x="4180" y="3330"/>
                  </a:cubicBezTo>
                  <a:cubicBezTo>
                    <a:pt x="4751" y="2758"/>
                    <a:pt x="5335" y="2210"/>
                    <a:pt x="5906" y="1663"/>
                  </a:cubicBezTo>
                  <a:cubicBezTo>
                    <a:pt x="6359" y="1210"/>
                    <a:pt x="6859" y="734"/>
                    <a:pt x="7275" y="436"/>
                  </a:cubicBezTo>
                  <a:cubicBezTo>
                    <a:pt x="7514" y="270"/>
                    <a:pt x="7752" y="127"/>
                    <a:pt x="8014" y="20"/>
                  </a:cubicBezTo>
                  <a:cubicBezTo>
                    <a:pt x="8055" y="6"/>
                    <a:pt x="8066" y="0"/>
                    <a:pt x="80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25"/>
            <p:cNvSpPr/>
            <p:nvPr/>
          </p:nvSpPr>
          <p:spPr>
            <a:xfrm>
              <a:off x="2265450" y="4645350"/>
              <a:ext cx="147375" cy="120275"/>
            </a:xfrm>
            <a:custGeom>
              <a:rect b="b" l="l" r="r" t="t"/>
              <a:pathLst>
                <a:path extrusionOk="0" h="4811" w="5895">
                  <a:moveTo>
                    <a:pt x="5894" y="0"/>
                  </a:moveTo>
                  <a:cubicBezTo>
                    <a:pt x="5835" y="36"/>
                    <a:pt x="5739" y="60"/>
                    <a:pt x="5656" y="95"/>
                  </a:cubicBezTo>
                  <a:cubicBezTo>
                    <a:pt x="3299" y="941"/>
                    <a:pt x="1322" y="2703"/>
                    <a:pt x="0" y="4810"/>
                  </a:cubicBezTo>
                  <a:cubicBezTo>
                    <a:pt x="1060" y="3834"/>
                    <a:pt x="2251" y="2989"/>
                    <a:pt x="3334" y="2024"/>
                  </a:cubicBezTo>
                  <a:cubicBezTo>
                    <a:pt x="4049" y="1417"/>
                    <a:pt x="4692" y="786"/>
                    <a:pt x="5418" y="310"/>
                  </a:cubicBezTo>
                  <a:cubicBezTo>
                    <a:pt x="5573" y="203"/>
                    <a:pt x="5739" y="107"/>
                    <a:pt x="58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25"/>
            <p:cNvSpPr/>
            <p:nvPr/>
          </p:nvSpPr>
          <p:spPr>
            <a:xfrm>
              <a:off x="1703775" y="4658450"/>
              <a:ext cx="284275" cy="184275"/>
            </a:xfrm>
            <a:custGeom>
              <a:rect b="b" l="l" r="r" t="t"/>
              <a:pathLst>
                <a:path extrusionOk="0" h="7371" w="11371">
                  <a:moveTo>
                    <a:pt x="11371" y="0"/>
                  </a:moveTo>
                  <a:cubicBezTo>
                    <a:pt x="8097" y="2560"/>
                    <a:pt x="4275" y="4465"/>
                    <a:pt x="822" y="6834"/>
                  </a:cubicBezTo>
                  <a:cubicBezTo>
                    <a:pt x="548" y="7013"/>
                    <a:pt x="286" y="7191"/>
                    <a:pt x="0" y="7370"/>
                  </a:cubicBezTo>
                  <a:cubicBezTo>
                    <a:pt x="227" y="7275"/>
                    <a:pt x="429" y="7203"/>
                    <a:pt x="655" y="7120"/>
                  </a:cubicBezTo>
                  <a:cubicBezTo>
                    <a:pt x="2525" y="6358"/>
                    <a:pt x="4394" y="5525"/>
                    <a:pt x="6132" y="4477"/>
                  </a:cubicBezTo>
                  <a:cubicBezTo>
                    <a:pt x="8085" y="3262"/>
                    <a:pt x="9847" y="1762"/>
                    <a:pt x="113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25"/>
            <p:cNvSpPr/>
            <p:nvPr/>
          </p:nvSpPr>
          <p:spPr>
            <a:xfrm>
              <a:off x="1757650" y="4724525"/>
              <a:ext cx="214025" cy="117700"/>
            </a:xfrm>
            <a:custGeom>
              <a:rect b="b" l="l" r="r" t="t"/>
              <a:pathLst>
                <a:path extrusionOk="0" h="4708" w="8561">
                  <a:moveTo>
                    <a:pt x="8561" y="0"/>
                  </a:moveTo>
                  <a:cubicBezTo>
                    <a:pt x="8382" y="131"/>
                    <a:pt x="8204" y="250"/>
                    <a:pt x="8001" y="369"/>
                  </a:cubicBezTo>
                  <a:cubicBezTo>
                    <a:pt x="6489" y="1191"/>
                    <a:pt x="4965" y="1989"/>
                    <a:pt x="3477" y="2870"/>
                  </a:cubicBezTo>
                  <a:cubicBezTo>
                    <a:pt x="2334" y="3477"/>
                    <a:pt x="1227" y="4251"/>
                    <a:pt x="0" y="4703"/>
                  </a:cubicBezTo>
                  <a:cubicBezTo>
                    <a:pt x="35" y="4706"/>
                    <a:pt x="69" y="4707"/>
                    <a:pt x="104" y="4707"/>
                  </a:cubicBezTo>
                  <a:cubicBezTo>
                    <a:pt x="357" y="4707"/>
                    <a:pt x="618" y="4637"/>
                    <a:pt x="870" y="4584"/>
                  </a:cubicBezTo>
                  <a:cubicBezTo>
                    <a:pt x="1536" y="4429"/>
                    <a:pt x="2203" y="4227"/>
                    <a:pt x="2846" y="3965"/>
                  </a:cubicBezTo>
                  <a:cubicBezTo>
                    <a:pt x="4894" y="3227"/>
                    <a:pt x="6716" y="1917"/>
                    <a:pt x="8228" y="369"/>
                  </a:cubicBezTo>
                  <a:cubicBezTo>
                    <a:pt x="8335" y="262"/>
                    <a:pt x="8454" y="131"/>
                    <a:pt x="85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25"/>
            <p:cNvSpPr/>
            <p:nvPr/>
          </p:nvSpPr>
          <p:spPr>
            <a:xfrm>
              <a:off x="1854100" y="4770425"/>
              <a:ext cx="131150" cy="71700"/>
            </a:xfrm>
            <a:custGeom>
              <a:rect b="b" l="l" r="r" t="t"/>
              <a:pathLst>
                <a:path extrusionOk="0" h="2868" w="5246">
                  <a:moveTo>
                    <a:pt x="5234" y="1"/>
                  </a:moveTo>
                  <a:cubicBezTo>
                    <a:pt x="5224" y="1"/>
                    <a:pt x="5187" y="18"/>
                    <a:pt x="5132" y="45"/>
                  </a:cubicBezTo>
                  <a:cubicBezTo>
                    <a:pt x="4346" y="438"/>
                    <a:pt x="3512" y="760"/>
                    <a:pt x="2750" y="1188"/>
                  </a:cubicBezTo>
                  <a:cubicBezTo>
                    <a:pt x="1810" y="1712"/>
                    <a:pt x="964" y="2379"/>
                    <a:pt x="0" y="2867"/>
                  </a:cubicBezTo>
                  <a:cubicBezTo>
                    <a:pt x="2036" y="2498"/>
                    <a:pt x="3691" y="1355"/>
                    <a:pt x="5144" y="81"/>
                  </a:cubicBezTo>
                  <a:cubicBezTo>
                    <a:pt x="5220" y="24"/>
                    <a:pt x="5245" y="1"/>
                    <a:pt x="52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25"/>
            <p:cNvSpPr/>
            <p:nvPr/>
          </p:nvSpPr>
          <p:spPr>
            <a:xfrm>
              <a:off x="1949925" y="4813225"/>
              <a:ext cx="57475" cy="28900"/>
            </a:xfrm>
            <a:custGeom>
              <a:rect b="b" l="l" r="r" t="t"/>
              <a:pathLst>
                <a:path extrusionOk="0" h="1156" w="2299">
                  <a:moveTo>
                    <a:pt x="2299" y="0"/>
                  </a:moveTo>
                  <a:lnTo>
                    <a:pt x="2299" y="0"/>
                  </a:lnTo>
                  <a:cubicBezTo>
                    <a:pt x="1477" y="286"/>
                    <a:pt x="703" y="643"/>
                    <a:pt x="1" y="1155"/>
                  </a:cubicBezTo>
                  <a:cubicBezTo>
                    <a:pt x="858" y="965"/>
                    <a:pt x="1608" y="524"/>
                    <a:pt x="2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25"/>
            <p:cNvSpPr/>
            <p:nvPr/>
          </p:nvSpPr>
          <p:spPr>
            <a:xfrm>
              <a:off x="2568750" y="4372400"/>
              <a:ext cx="245600" cy="478950"/>
            </a:xfrm>
            <a:custGeom>
              <a:rect b="b" l="l" r="r" t="t"/>
              <a:pathLst>
                <a:path extrusionOk="0" h="19158" w="9824">
                  <a:moveTo>
                    <a:pt x="9824" y="0"/>
                  </a:moveTo>
                  <a:cubicBezTo>
                    <a:pt x="8228" y="0"/>
                    <a:pt x="6668" y="536"/>
                    <a:pt x="5299" y="1310"/>
                  </a:cubicBezTo>
                  <a:cubicBezTo>
                    <a:pt x="3442" y="2417"/>
                    <a:pt x="2013" y="4144"/>
                    <a:pt x="1192" y="6120"/>
                  </a:cubicBezTo>
                  <a:cubicBezTo>
                    <a:pt x="1" y="9061"/>
                    <a:pt x="275" y="12776"/>
                    <a:pt x="1489" y="15526"/>
                  </a:cubicBezTo>
                  <a:cubicBezTo>
                    <a:pt x="2073" y="16728"/>
                    <a:pt x="3013" y="17741"/>
                    <a:pt x="4049" y="18586"/>
                  </a:cubicBezTo>
                  <a:cubicBezTo>
                    <a:pt x="4287" y="18788"/>
                    <a:pt x="4537" y="18979"/>
                    <a:pt x="4799" y="19157"/>
                  </a:cubicBezTo>
                  <a:cubicBezTo>
                    <a:pt x="4692" y="19026"/>
                    <a:pt x="4573" y="18907"/>
                    <a:pt x="4466" y="18764"/>
                  </a:cubicBezTo>
                  <a:cubicBezTo>
                    <a:pt x="3311" y="17407"/>
                    <a:pt x="2275" y="15847"/>
                    <a:pt x="1835" y="14169"/>
                  </a:cubicBezTo>
                  <a:cubicBezTo>
                    <a:pt x="989" y="11442"/>
                    <a:pt x="894" y="8406"/>
                    <a:pt x="1977" y="6049"/>
                  </a:cubicBezTo>
                  <a:cubicBezTo>
                    <a:pt x="3406" y="2953"/>
                    <a:pt x="6347" y="548"/>
                    <a:pt x="98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25"/>
            <p:cNvSpPr/>
            <p:nvPr/>
          </p:nvSpPr>
          <p:spPr>
            <a:xfrm>
              <a:off x="2526800" y="4379525"/>
              <a:ext cx="172650" cy="452475"/>
            </a:xfrm>
            <a:custGeom>
              <a:rect b="b" l="l" r="r" t="t"/>
              <a:pathLst>
                <a:path extrusionOk="0" h="18099" w="6906">
                  <a:moveTo>
                    <a:pt x="6906" y="1"/>
                  </a:moveTo>
                  <a:lnTo>
                    <a:pt x="6906" y="1"/>
                  </a:lnTo>
                  <a:cubicBezTo>
                    <a:pt x="6406" y="144"/>
                    <a:pt x="5965" y="382"/>
                    <a:pt x="5537" y="656"/>
                  </a:cubicBezTo>
                  <a:cubicBezTo>
                    <a:pt x="4882" y="1037"/>
                    <a:pt x="4263" y="1489"/>
                    <a:pt x="3703" y="2013"/>
                  </a:cubicBezTo>
                  <a:cubicBezTo>
                    <a:pt x="2762" y="2942"/>
                    <a:pt x="2096" y="4121"/>
                    <a:pt x="1560" y="5323"/>
                  </a:cubicBezTo>
                  <a:cubicBezTo>
                    <a:pt x="238" y="8240"/>
                    <a:pt x="0" y="11490"/>
                    <a:pt x="976" y="14538"/>
                  </a:cubicBezTo>
                  <a:cubicBezTo>
                    <a:pt x="1346" y="15777"/>
                    <a:pt x="2084" y="16872"/>
                    <a:pt x="2834" y="17908"/>
                  </a:cubicBezTo>
                  <a:cubicBezTo>
                    <a:pt x="2893" y="17956"/>
                    <a:pt x="2941" y="18039"/>
                    <a:pt x="2989" y="18098"/>
                  </a:cubicBezTo>
                  <a:cubicBezTo>
                    <a:pt x="2965" y="18015"/>
                    <a:pt x="2917" y="17920"/>
                    <a:pt x="2870" y="17825"/>
                  </a:cubicBezTo>
                  <a:cubicBezTo>
                    <a:pt x="2548" y="17063"/>
                    <a:pt x="2203" y="16277"/>
                    <a:pt x="1929" y="15455"/>
                  </a:cubicBezTo>
                  <a:cubicBezTo>
                    <a:pt x="1715" y="14729"/>
                    <a:pt x="1548" y="13991"/>
                    <a:pt x="1429" y="13229"/>
                  </a:cubicBezTo>
                  <a:cubicBezTo>
                    <a:pt x="1381" y="12943"/>
                    <a:pt x="1417" y="13110"/>
                    <a:pt x="1369" y="12776"/>
                  </a:cubicBezTo>
                  <a:lnTo>
                    <a:pt x="1369" y="12776"/>
                  </a:lnTo>
                  <a:cubicBezTo>
                    <a:pt x="1369" y="12812"/>
                    <a:pt x="1381" y="12860"/>
                    <a:pt x="1381" y="12884"/>
                  </a:cubicBezTo>
                  <a:cubicBezTo>
                    <a:pt x="976" y="10300"/>
                    <a:pt x="1131" y="8026"/>
                    <a:pt x="2334" y="5299"/>
                  </a:cubicBezTo>
                  <a:cubicBezTo>
                    <a:pt x="2608" y="4656"/>
                    <a:pt x="3453" y="2966"/>
                    <a:pt x="4036" y="2335"/>
                  </a:cubicBezTo>
                  <a:cubicBezTo>
                    <a:pt x="4489" y="1799"/>
                    <a:pt x="5013" y="1323"/>
                    <a:pt x="5560" y="894"/>
                  </a:cubicBezTo>
                  <a:cubicBezTo>
                    <a:pt x="5965" y="584"/>
                    <a:pt x="6394" y="227"/>
                    <a:pt x="69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25"/>
            <p:cNvSpPr/>
            <p:nvPr/>
          </p:nvSpPr>
          <p:spPr>
            <a:xfrm>
              <a:off x="2491975" y="4426275"/>
              <a:ext cx="97650" cy="409300"/>
            </a:xfrm>
            <a:custGeom>
              <a:rect b="b" l="l" r="r" t="t"/>
              <a:pathLst>
                <a:path extrusionOk="0" h="16372" w="3906">
                  <a:moveTo>
                    <a:pt x="3905" y="0"/>
                  </a:moveTo>
                  <a:cubicBezTo>
                    <a:pt x="2750" y="1060"/>
                    <a:pt x="1977" y="2453"/>
                    <a:pt x="1334" y="3894"/>
                  </a:cubicBezTo>
                  <a:cubicBezTo>
                    <a:pt x="810" y="5037"/>
                    <a:pt x="488" y="6275"/>
                    <a:pt x="334" y="7513"/>
                  </a:cubicBezTo>
                  <a:cubicBezTo>
                    <a:pt x="0" y="9644"/>
                    <a:pt x="226" y="11883"/>
                    <a:pt x="1084" y="13871"/>
                  </a:cubicBezTo>
                  <a:cubicBezTo>
                    <a:pt x="1441" y="14740"/>
                    <a:pt x="1893" y="15538"/>
                    <a:pt x="2381" y="16336"/>
                  </a:cubicBezTo>
                  <a:cubicBezTo>
                    <a:pt x="2405" y="16348"/>
                    <a:pt x="2405" y="16359"/>
                    <a:pt x="2417" y="16371"/>
                  </a:cubicBezTo>
                  <a:cubicBezTo>
                    <a:pt x="2405" y="16300"/>
                    <a:pt x="2369" y="16240"/>
                    <a:pt x="2346" y="16169"/>
                  </a:cubicBezTo>
                  <a:cubicBezTo>
                    <a:pt x="1929" y="14954"/>
                    <a:pt x="1536" y="13740"/>
                    <a:pt x="1262" y="12502"/>
                  </a:cubicBezTo>
                  <a:cubicBezTo>
                    <a:pt x="631" y="9561"/>
                    <a:pt x="988" y="6465"/>
                    <a:pt x="2131" y="3429"/>
                  </a:cubicBezTo>
                  <a:cubicBezTo>
                    <a:pt x="2584" y="2227"/>
                    <a:pt x="3072" y="1108"/>
                    <a:pt x="39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25"/>
            <p:cNvSpPr/>
            <p:nvPr/>
          </p:nvSpPr>
          <p:spPr>
            <a:xfrm>
              <a:off x="2461000" y="4587900"/>
              <a:ext cx="51225" cy="257500"/>
            </a:xfrm>
            <a:custGeom>
              <a:rect b="b" l="l" r="r" t="t"/>
              <a:pathLst>
                <a:path extrusionOk="0" h="10300" w="2049">
                  <a:moveTo>
                    <a:pt x="858" y="0"/>
                  </a:moveTo>
                  <a:cubicBezTo>
                    <a:pt x="275" y="1477"/>
                    <a:pt x="37" y="3060"/>
                    <a:pt x="1" y="4644"/>
                  </a:cubicBezTo>
                  <a:cubicBezTo>
                    <a:pt x="13" y="6501"/>
                    <a:pt x="560" y="8418"/>
                    <a:pt x="1739" y="9894"/>
                  </a:cubicBezTo>
                  <a:lnTo>
                    <a:pt x="2049" y="10299"/>
                  </a:lnTo>
                  <a:cubicBezTo>
                    <a:pt x="1918" y="10025"/>
                    <a:pt x="1799" y="9728"/>
                    <a:pt x="1692" y="9454"/>
                  </a:cubicBezTo>
                  <a:cubicBezTo>
                    <a:pt x="1382" y="8644"/>
                    <a:pt x="1168" y="7811"/>
                    <a:pt x="1013" y="6977"/>
                  </a:cubicBezTo>
                  <a:cubicBezTo>
                    <a:pt x="811" y="5882"/>
                    <a:pt x="739" y="5322"/>
                    <a:pt x="691" y="3977"/>
                  </a:cubicBezTo>
                  <a:cubicBezTo>
                    <a:pt x="668" y="2667"/>
                    <a:pt x="644" y="1322"/>
                    <a:pt x="8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25"/>
            <p:cNvSpPr/>
            <p:nvPr/>
          </p:nvSpPr>
          <p:spPr>
            <a:xfrm>
              <a:off x="2408025" y="4622125"/>
              <a:ext cx="44675" cy="186650"/>
            </a:xfrm>
            <a:custGeom>
              <a:rect b="b" l="l" r="r" t="t"/>
              <a:pathLst>
                <a:path extrusionOk="0" h="7466" w="1787">
                  <a:moveTo>
                    <a:pt x="1787" y="1"/>
                  </a:moveTo>
                  <a:cubicBezTo>
                    <a:pt x="1203" y="774"/>
                    <a:pt x="834" y="1679"/>
                    <a:pt x="548" y="2584"/>
                  </a:cubicBezTo>
                  <a:cubicBezTo>
                    <a:pt x="72" y="4049"/>
                    <a:pt x="1" y="5608"/>
                    <a:pt x="227" y="7120"/>
                  </a:cubicBezTo>
                  <a:cubicBezTo>
                    <a:pt x="239" y="7240"/>
                    <a:pt x="251" y="7347"/>
                    <a:pt x="286" y="7466"/>
                  </a:cubicBezTo>
                  <a:cubicBezTo>
                    <a:pt x="298" y="7323"/>
                    <a:pt x="310" y="7216"/>
                    <a:pt x="346" y="7061"/>
                  </a:cubicBezTo>
                  <a:cubicBezTo>
                    <a:pt x="548" y="5751"/>
                    <a:pt x="846" y="4477"/>
                    <a:pt x="1108" y="3180"/>
                  </a:cubicBezTo>
                  <a:cubicBezTo>
                    <a:pt x="1298" y="2108"/>
                    <a:pt x="1417" y="1024"/>
                    <a:pt x="17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25"/>
            <p:cNvSpPr/>
            <p:nvPr/>
          </p:nvSpPr>
          <p:spPr>
            <a:xfrm>
              <a:off x="2347300" y="4667075"/>
              <a:ext cx="60450" cy="147350"/>
            </a:xfrm>
            <a:custGeom>
              <a:rect b="b" l="l" r="r" t="t"/>
              <a:pathLst>
                <a:path extrusionOk="0" h="5894" w="2418">
                  <a:moveTo>
                    <a:pt x="2418" y="0"/>
                  </a:moveTo>
                  <a:cubicBezTo>
                    <a:pt x="858" y="1739"/>
                    <a:pt x="60" y="3548"/>
                    <a:pt x="1" y="5894"/>
                  </a:cubicBezTo>
                  <a:cubicBezTo>
                    <a:pt x="894" y="3620"/>
                    <a:pt x="1418" y="2477"/>
                    <a:pt x="2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25"/>
            <p:cNvSpPr/>
            <p:nvPr/>
          </p:nvSpPr>
          <p:spPr>
            <a:xfrm>
              <a:off x="2768200" y="4270600"/>
              <a:ext cx="765000" cy="102225"/>
            </a:xfrm>
            <a:custGeom>
              <a:rect b="b" l="l" r="r" t="t"/>
              <a:pathLst>
                <a:path extrusionOk="0" h="4089" w="30600">
                  <a:moveTo>
                    <a:pt x="30599" y="0"/>
                  </a:moveTo>
                  <a:lnTo>
                    <a:pt x="30599" y="0"/>
                  </a:lnTo>
                  <a:cubicBezTo>
                    <a:pt x="30516" y="60"/>
                    <a:pt x="30433" y="96"/>
                    <a:pt x="30349" y="143"/>
                  </a:cubicBezTo>
                  <a:cubicBezTo>
                    <a:pt x="29349" y="715"/>
                    <a:pt x="28039" y="1370"/>
                    <a:pt x="27242" y="1703"/>
                  </a:cubicBezTo>
                  <a:cubicBezTo>
                    <a:pt x="24464" y="2761"/>
                    <a:pt x="21913" y="3297"/>
                    <a:pt x="19112" y="3297"/>
                  </a:cubicBezTo>
                  <a:cubicBezTo>
                    <a:pt x="18635" y="3297"/>
                    <a:pt x="18151" y="3282"/>
                    <a:pt x="17657" y="3251"/>
                  </a:cubicBezTo>
                  <a:cubicBezTo>
                    <a:pt x="15407" y="3072"/>
                    <a:pt x="12740" y="2453"/>
                    <a:pt x="10251" y="1846"/>
                  </a:cubicBezTo>
                  <a:cubicBezTo>
                    <a:pt x="8287" y="1346"/>
                    <a:pt x="6322" y="810"/>
                    <a:pt x="4298" y="691"/>
                  </a:cubicBezTo>
                  <a:cubicBezTo>
                    <a:pt x="3833" y="664"/>
                    <a:pt x="3364" y="645"/>
                    <a:pt x="2894" y="645"/>
                  </a:cubicBezTo>
                  <a:cubicBezTo>
                    <a:pt x="1922" y="645"/>
                    <a:pt x="947" y="724"/>
                    <a:pt x="0" y="965"/>
                  </a:cubicBezTo>
                  <a:cubicBezTo>
                    <a:pt x="379" y="934"/>
                    <a:pt x="748" y="920"/>
                    <a:pt x="1112" y="920"/>
                  </a:cubicBezTo>
                  <a:cubicBezTo>
                    <a:pt x="2864" y="920"/>
                    <a:pt x="4472" y="1249"/>
                    <a:pt x="6227" y="1643"/>
                  </a:cubicBezTo>
                  <a:cubicBezTo>
                    <a:pt x="8335" y="2155"/>
                    <a:pt x="10454" y="2703"/>
                    <a:pt x="12573" y="3179"/>
                  </a:cubicBezTo>
                  <a:cubicBezTo>
                    <a:pt x="14526" y="3596"/>
                    <a:pt x="16490" y="4025"/>
                    <a:pt x="18491" y="4084"/>
                  </a:cubicBezTo>
                  <a:cubicBezTo>
                    <a:pt x="18648" y="4087"/>
                    <a:pt x="18805" y="4088"/>
                    <a:pt x="18962" y="4088"/>
                  </a:cubicBezTo>
                  <a:cubicBezTo>
                    <a:pt x="22327" y="4088"/>
                    <a:pt x="25653" y="3468"/>
                    <a:pt x="28349" y="1751"/>
                  </a:cubicBezTo>
                  <a:cubicBezTo>
                    <a:pt x="29147" y="1227"/>
                    <a:pt x="29897" y="655"/>
                    <a:pt x="305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25"/>
            <p:cNvSpPr/>
            <p:nvPr/>
          </p:nvSpPr>
          <p:spPr>
            <a:xfrm>
              <a:off x="3080425" y="4356325"/>
              <a:ext cx="400375" cy="69675"/>
            </a:xfrm>
            <a:custGeom>
              <a:rect b="b" l="l" r="r" t="t"/>
              <a:pathLst>
                <a:path extrusionOk="0" h="2787" w="16015">
                  <a:moveTo>
                    <a:pt x="16015" y="0"/>
                  </a:moveTo>
                  <a:lnTo>
                    <a:pt x="16015" y="0"/>
                  </a:lnTo>
                  <a:cubicBezTo>
                    <a:pt x="14177" y="1463"/>
                    <a:pt x="9634" y="1767"/>
                    <a:pt x="6230" y="1767"/>
                  </a:cubicBezTo>
                  <a:cubicBezTo>
                    <a:pt x="5422" y="1767"/>
                    <a:pt x="4677" y="1750"/>
                    <a:pt x="4049" y="1727"/>
                  </a:cubicBezTo>
                  <a:cubicBezTo>
                    <a:pt x="2632" y="1631"/>
                    <a:pt x="1775" y="1465"/>
                    <a:pt x="251" y="1203"/>
                  </a:cubicBezTo>
                  <a:cubicBezTo>
                    <a:pt x="167" y="1191"/>
                    <a:pt x="84" y="1179"/>
                    <a:pt x="1" y="1167"/>
                  </a:cubicBezTo>
                  <a:lnTo>
                    <a:pt x="1" y="1167"/>
                  </a:lnTo>
                  <a:cubicBezTo>
                    <a:pt x="894" y="1548"/>
                    <a:pt x="1799" y="1893"/>
                    <a:pt x="2739" y="2179"/>
                  </a:cubicBezTo>
                  <a:cubicBezTo>
                    <a:pt x="4186" y="2586"/>
                    <a:pt x="5739" y="2786"/>
                    <a:pt x="7299" y="2786"/>
                  </a:cubicBezTo>
                  <a:cubicBezTo>
                    <a:pt x="9204" y="2786"/>
                    <a:pt x="11118" y="2488"/>
                    <a:pt x="12860" y="1905"/>
                  </a:cubicBezTo>
                  <a:cubicBezTo>
                    <a:pt x="14003" y="1465"/>
                    <a:pt x="15229" y="977"/>
                    <a:pt x="160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25"/>
            <p:cNvSpPr/>
            <p:nvPr/>
          </p:nvSpPr>
          <p:spPr>
            <a:xfrm>
              <a:off x="3107225" y="4431625"/>
              <a:ext cx="328625" cy="45100"/>
            </a:xfrm>
            <a:custGeom>
              <a:rect b="b" l="l" r="r" t="t"/>
              <a:pathLst>
                <a:path extrusionOk="0" h="1804" w="13145">
                  <a:moveTo>
                    <a:pt x="0" y="1"/>
                  </a:moveTo>
                  <a:lnTo>
                    <a:pt x="0" y="1"/>
                  </a:lnTo>
                  <a:cubicBezTo>
                    <a:pt x="2055" y="1186"/>
                    <a:pt x="4484" y="1804"/>
                    <a:pt x="6872" y="1804"/>
                  </a:cubicBezTo>
                  <a:cubicBezTo>
                    <a:pt x="7003" y="1804"/>
                    <a:pt x="7133" y="1802"/>
                    <a:pt x="7263" y="1798"/>
                  </a:cubicBezTo>
                  <a:cubicBezTo>
                    <a:pt x="9001" y="1751"/>
                    <a:pt x="10799" y="1132"/>
                    <a:pt x="12276" y="501"/>
                  </a:cubicBezTo>
                  <a:cubicBezTo>
                    <a:pt x="12561" y="370"/>
                    <a:pt x="12859" y="239"/>
                    <a:pt x="13145" y="108"/>
                  </a:cubicBezTo>
                  <a:lnTo>
                    <a:pt x="13145" y="108"/>
                  </a:lnTo>
                  <a:cubicBezTo>
                    <a:pt x="12692" y="203"/>
                    <a:pt x="12252" y="286"/>
                    <a:pt x="11799" y="358"/>
                  </a:cubicBezTo>
                  <a:cubicBezTo>
                    <a:pt x="10764" y="524"/>
                    <a:pt x="9692" y="703"/>
                    <a:pt x="8597" y="786"/>
                  </a:cubicBezTo>
                  <a:cubicBezTo>
                    <a:pt x="8024" y="827"/>
                    <a:pt x="7459" y="841"/>
                    <a:pt x="6893" y="841"/>
                  </a:cubicBezTo>
                  <a:cubicBezTo>
                    <a:pt x="6459" y="841"/>
                    <a:pt x="6024" y="832"/>
                    <a:pt x="5584" y="822"/>
                  </a:cubicBezTo>
                  <a:cubicBezTo>
                    <a:pt x="4656" y="822"/>
                    <a:pt x="2989" y="655"/>
                    <a:pt x="2584" y="584"/>
                  </a:cubicBezTo>
                  <a:cubicBezTo>
                    <a:pt x="1691" y="465"/>
                    <a:pt x="822" y="31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25"/>
            <p:cNvSpPr/>
            <p:nvPr/>
          </p:nvSpPr>
          <p:spPr>
            <a:xfrm>
              <a:off x="3285825" y="4489375"/>
              <a:ext cx="300" cy="25"/>
            </a:xfrm>
            <a:custGeom>
              <a:rect b="b" l="l" r="r" t="t"/>
              <a:pathLst>
                <a:path extrusionOk="0" h="1" w="12">
                  <a:moveTo>
                    <a:pt x="0" y="0"/>
                  </a:moveTo>
                  <a:cubicBezTo>
                    <a:pt x="0" y="0"/>
                    <a:pt x="12"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25"/>
            <p:cNvSpPr/>
            <p:nvPr/>
          </p:nvSpPr>
          <p:spPr>
            <a:xfrm>
              <a:off x="3270925" y="4476875"/>
              <a:ext cx="158975" cy="28225"/>
            </a:xfrm>
            <a:custGeom>
              <a:rect b="b" l="l" r="r" t="t"/>
              <a:pathLst>
                <a:path extrusionOk="0" h="1129" w="6359">
                  <a:moveTo>
                    <a:pt x="6359" y="0"/>
                  </a:moveTo>
                  <a:lnTo>
                    <a:pt x="6359" y="0"/>
                  </a:lnTo>
                  <a:cubicBezTo>
                    <a:pt x="5347" y="167"/>
                    <a:pt x="4239" y="203"/>
                    <a:pt x="3215" y="358"/>
                  </a:cubicBezTo>
                  <a:cubicBezTo>
                    <a:pt x="2193" y="517"/>
                    <a:pt x="1181" y="860"/>
                    <a:pt x="149" y="860"/>
                  </a:cubicBezTo>
                  <a:cubicBezTo>
                    <a:pt x="100" y="860"/>
                    <a:pt x="50" y="859"/>
                    <a:pt x="1" y="858"/>
                  </a:cubicBezTo>
                  <a:lnTo>
                    <a:pt x="1" y="858"/>
                  </a:lnTo>
                  <a:cubicBezTo>
                    <a:pt x="490" y="1047"/>
                    <a:pt x="1083" y="1128"/>
                    <a:pt x="1717" y="1128"/>
                  </a:cubicBezTo>
                  <a:cubicBezTo>
                    <a:pt x="3349" y="1128"/>
                    <a:pt x="5252" y="592"/>
                    <a:pt x="63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25"/>
            <p:cNvSpPr/>
            <p:nvPr/>
          </p:nvSpPr>
          <p:spPr>
            <a:xfrm>
              <a:off x="2756575" y="4414650"/>
              <a:ext cx="178625" cy="307800"/>
            </a:xfrm>
            <a:custGeom>
              <a:rect b="b" l="l" r="r" t="t"/>
              <a:pathLst>
                <a:path extrusionOk="0" h="12312" w="7145">
                  <a:moveTo>
                    <a:pt x="7145" y="1"/>
                  </a:moveTo>
                  <a:lnTo>
                    <a:pt x="7145" y="1"/>
                  </a:lnTo>
                  <a:cubicBezTo>
                    <a:pt x="4513" y="525"/>
                    <a:pt x="2001" y="2144"/>
                    <a:pt x="894" y="4644"/>
                  </a:cubicBezTo>
                  <a:cubicBezTo>
                    <a:pt x="1" y="6395"/>
                    <a:pt x="84" y="8431"/>
                    <a:pt x="703" y="10228"/>
                  </a:cubicBezTo>
                  <a:cubicBezTo>
                    <a:pt x="929" y="10955"/>
                    <a:pt x="1251" y="11657"/>
                    <a:pt x="1751" y="12241"/>
                  </a:cubicBezTo>
                  <a:cubicBezTo>
                    <a:pt x="1763" y="12252"/>
                    <a:pt x="1787" y="12288"/>
                    <a:pt x="1811" y="12312"/>
                  </a:cubicBezTo>
                  <a:cubicBezTo>
                    <a:pt x="1727" y="12181"/>
                    <a:pt x="1668" y="12038"/>
                    <a:pt x="1608" y="11895"/>
                  </a:cubicBezTo>
                  <a:cubicBezTo>
                    <a:pt x="1191" y="10931"/>
                    <a:pt x="1132" y="10026"/>
                    <a:pt x="1049" y="9026"/>
                  </a:cubicBezTo>
                  <a:cubicBezTo>
                    <a:pt x="894" y="7276"/>
                    <a:pt x="1370" y="5799"/>
                    <a:pt x="1906" y="4740"/>
                  </a:cubicBezTo>
                  <a:cubicBezTo>
                    <a:pt x="2918" y="2489"/>
                    <a:pt x="4644" y="1037"/>
                    <a:pt x="71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25"/>
            <p:cNvSpPr/>
            <p:nvPr/>
          </p:nvSpPr>
          <p:spPr>
            <a:xfrm>
              <a:off x="2791700" y="4493825"/>
              <a:ext cx="70575" cy="223575"/>
            </a:xfrm>
            <a:custGeom>
              <a:rect b="b" l="l" r="r" t="t"/>
              <a:pathLst>
                <a:path extrusionOk="0" h="8943" w="2823">
                  <a:moveTo>
                    <a:pt x="2823" y="1"/>
                  </a:moveTo>
                  <a:lnTo>
                    <a:pt x="2823" y="1"/>
                  </a:lnTo>
                  <a:cubicBezTo>
                    <a:pt x="2692" y="132"/>
                    <a:pt x="2561" y="275"/>
                    <a:pt x="2430" y="418"/>
                  </a:cubicBezTo>
                  <a:cubicBezTo>
                    <a:pt x="286" y="2739"/>
                    <a:pt x="1" y="6192"/>
                    <a:pt x="1477" y="8943"/>
                  </a:cubicBezTo>
                  <a:cubicBezTo>
                    <a:pt x="1239" y="7657"/>
                    <a:pt x="1215" y="6276"/>
                    <a:pt x="1370" y="4918"/>
                  </a:cubicBezTo>
                  <a:cubicBezTo>
                    <a:pt x="1477" y="3942"/>
                    <a:pt x="1668" y="2644"/>
                    <a:pt x="2346" y="870"/>
                  </a:cubicBezTo>
                  <a:cubicBezTo>
                    <a:pt x="2442" y="632"/>
                    <a:pt x="2644" y="251"/>
                    <a:pt x="28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25"/>
            <p:cNvSpPr/>
            <p:nvPr/>
          </p:nvSpPr>
          <p:spPr>
            <a:xfrm>
              <a:off x="2850350" y="4583725"/>
              <a:ext cx="24125" cy="116400"/>
            </a:xfrm>
            <a:custGeom>
              <a:rect b="b" l="l" r="r" t="t"/>
              <a:pathLst>
                <a:path extrusionOk="0" h="4656" w="965">
                  <a:moveTo>
                    <a:pt x="965" y="1"/>
                  </a:moveTo>
                  <a:cubicBezTo>
                    <a:pt x="929" y="60"/>
                    <a:pt x="893" y="132"/>
                    <a:pt x="858" y="215"/>
                  </a:cubicBezTo>
                  <a:cubicBezTo>
                    <a:pt x="48" y="1548"/>
                    <a:pt x="0" y="3227"/>
                    <a:pt x="584" y="4656"/>
                  </a:cubicBezTo>
                  <a:cubicBezTo>
                    <a:pt x="560" y="3751"/>
                    <a:pt x="619" y="2858"/>
                    <a:pt x="703" y="1965"/>
                  </a:cubicBezTo>
                  <a:cubicBezTo>
                    <a:pt x="750" y="1382"/>
                    <a:pt x="750" y="906"/>
                    <a:pt x="869" y="394"/>
                  </a:cubicBezTo>
                  <a:cubicBezTo>
                    <a:pt x="893" y="251"/>
                    <a:pt x="929" y="120"/>
                    <a:pt x="9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25"/>
            <p:cNvSpPr/>
            <p:nvPr/>
          </p:nvSpPr>
          <p:spPr>
            <a:xfrm>
              <a:off x="2900350" y="4653375"/>
              <a:ext cx="2100" cy="5100"/>
            </a:xfrm>
            <a:custGeom>
              <a:rect b="b" l="l" r="r" t="t"/>
              <a:pathLst>
                <a:path extrusionOk="0" h="204" w="84">
                  <a:moveTo>
                    <a:pt x="84" y="1"/>
                  </a:moveTo>
                  <a:cubicBezTo>
                    <a:pt x="48" y="60"/>
                    <a:pt x="12" y="132"/>
                    <a:pt x="1" y="203"/>
                  </a:cubicBezTo>
                  <a:cubicBezTo>
                    <a:pt x="48" y="144"/>
                    <a:pt x="72" y="84"/>
                    <a:pt x="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25"/>
            <p:cNvSpPr/>
            <p:nvPr/>
          </p:nvSpPr>
          <p:spPr>
            <a:xfrm>
              <a:off x="2629475" y="4653075"/>
              <a:ext cx="278650" cy="188150"/>
            </a:xfrm>
            <a:custGeom>
              <a:rect b="b" l="l" r="r" t="t"/>
              <a:pathLst>
                <a:path extrusionOk="0" h="7526" w="11146">
                  <a:moveTo>
                    <a:pt x="1" y="1"/>
                  </a:moveTo>
                  <a:lnTo>
                    <a:pt x="1" y="1"/>
                  </a:lnTo>
                  <a:cubicBezTo>
                    <a:pt x="84" y="620"/>
                    <a:pt x="322" y="1156"/>
                    <a:pt x="560" y="1668"/>
                  </a:cubicBezTo>
                  <a:cubicBezTo>
                    <a:pt x="941" y="2453"/>
                    <a:pt x="1418" y="3215"/>
                    <a:pt x="1977" y="3894"/>
                  </a:cubicBezTo>
                  <a:cubicBezTo>
                    <a:pt x="3537" y="5859"/>
                    <a:pt x="6002" y="6883"/>
                    <a:pt x="8442" y="7264"/>
                  </a:cubicBezTo>
                  <a:cubicBezTo>
                    <a:pt x="9335" y="7406"/>
                    <a:pt x="10240" y="7478"/>
                    <a:pt x="11145" y="7526"/>
                  </a:cubicBezTo>
                  <a:cubicBezTo>
                    <a:pt x="11074" y="7514"/>
                    <a:pt x="11014" y="7490"/>
                    <a:pt x="10943" y="7478"/>
                  </a:cubicBezTo>
                  <a:cubicBezTo>
                    <a:pt x="9585" y="7097"/>
                    <a:pt x="8228" y="6633"/>
                    <a:pt x="6918" y="6097"/>
                  </a:cubicBezTo>
                  <a:cubicBezTo>
                    <a:pt x="5180" y="5335"/>
                    <a:pt x="3216" y="4228"/>
                    <a:pt x="1894" y="2751"/>
                  </a:cubicBezTo>
                  <a:cubicBezTo>
                    <a:pt x="1382" y="2215"/>
                    <a:pt x="1060" y="1799"/>
                    <a:pt x="668" y="1251"/>
                  </a:cubicBezTo>
                  <a:cubicBezTo>
                    <a:pt x="477" y="965"/>
                    <a:pt x="132" y="42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25"/>
            <p:cNvSpPr/>
            <p:nvPr/>
          </p:nvSpPr>
          <p:spPr>
            <a:xfrm>
              <a:off x="2643475" y="4739700"/>
              <a:ext cx="157175" cy="122350"/>
            </a:xfrm>
            <a:custGeom>
              <a:rect b="b" l="l" r="r" t="t"/>
              <a:pathLst>
                <a:path extrusionOk="0" h="4894" w="6287">
                  <a:moveTo>
                    <a:pt x="0" y="1"/>
                  </a:moveTo>
                  <a:cubicBezTo>
                    <a:pt x="905" y="2810"/>
                    <a:pt x="2977" y="4001"/>
                    <a:pt x="5704" y="4727"/>
                  </a:cubicBezTo>
                  <a:cubicBezTo>
                    <a:pt x="5894" y="4787"/>
                    <a:pt x="6096" y="4846"/>
                    <a:pt x="6287" y="4894"/>
                  </a:cubicBezTo>
                  <a:cubicBezTo>
                    <a:pt x="6013" y="4763"/>
                    <a:pt x="5751" y="4608"/>
                    <a:pt x="5501" y="4453"/>
                  </a:cubicBezTo>
                  <a:cubicBezTo>
                    <a:pt x="3263" y="2977"/>
                    <a:pt x="1465" y="2156"/>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25"/>
            <p:cNvSpPr/>
            <p:nvPr/>
          </p:nvSpPr>
          <p:spPr>
            <a:xfrm>
              <a:off x="2837850" y="4727200"/>
              <a:ext cx="206000" cy="64525"/>
            </a:xfrm>
            <a:custGeom>
              <a:rect b="b" l="l" r="r" t="t"/>
              <a:pathLst>
                <a:path extrusionOk="0" h="2581" w="8240">
                  <a:moveTo>
                    <a:pt x="0" y="0"/>
                  </a:moveTo>
                  <a:lnTo>
                    <a:pt x="0" y="0"/>
                  </a:lnTo>
                  <a:cubicBezTo>
                    <a:pt x="548" y="1251"/>
                    <a:pt x="1810" y="2048"/>
                    <a:pt x="3096" y="2417"/>
                  </a:cubicBezTo>
                  <a:cubicBezTo>
                    <a:pt x="3537" y="2529"/>
                    <a:pt x="3990" y="2580"/>
                    <a:pt x="4444" y="2580"/>
                  </a:cubicBezTo>
                  <a:cubicBezTo>
                    <a:pt x="5201" y="2580"/>
                    <a:pt x="5960" y="2437"/>
                    <a:pt x="6668" y="2191"/>
                  </a:cubicBezTo>
                  <a:cubicBezTo>
                    <a:pt x="7203" y="1989"/>
                    <a:pt x="7739" y="1763"/>
                    <a:pt x="8239" y="1513"/>
                  </a:cubicBezTo>
                  <a:lnTo>
                    <a:pt x="8239" y="1513"/>
                  </a:lnTo>
                  <a:lnTo>
                    <a:pt x="7704" y="1596"/>
                  </a:lnTo>
                  <a:cubicBezTo>
                    <a:pt x="6815" y="1729"/>
                    <a:pt x="6224" y="1818"/>
                    <a:pt x="5269" y="1818"/>
                  </a:cubicBezTo>
                  <a:cubicBezTo>
                    <a:pt x="5111" y="1818"/>
                    <a:pt x="4943" y="1815"/>
                    <a:pt x="4763" y="1810"/>
                  </a:cubicBezTo>
                  <a:cubicBezTo>
                    <a:pt x="3405" y="1763"/>
                    <a:pt x="1334" y="147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25"/>
            <p:cNvSpPr/>
            <p:nvPr/>
          </p:nvSpPr>
          <p:spPr>
            <a:xfrm>
              <a:off x="2872675" y="4717375"/>
              <a:ext cx="83075" cy="34250"/>
            </a:xfrm>
            <a:custGeom>
              <a:rect b="b" l="l" r="r" t="t"/>
              <a:pathLst>
                <a:path extrusionOk="0" h="1370" w="3323">
                  <a:moveTo>
                    <a:pt x="0" y="1"/>
                  </a:moveTo>
                  <a:lnTo>
                    <a:pt x="0" y="1"/>
                  </a:lnTo>
                  <a:cubicBezTo>
                    <a:pt x="464" y="993"/>
                    <a:pt x="1602" y="1370"/>
                    <a:pt x="2645" y="1370"/>
                  </a:cubicBezTo>
                  <a:cubicBezTo>
                    <a:pt x="2753" y="1370"/>
                    <a:pt x="2860" y="1366"/>
                    <a:pt x="2965" y="1358"/>
                  </a:cubicBezTo>
                  <a:cubicBezTo>
                    <a:pt x="3084" y="1358"/>
                    <a:pt x="3203" y="1334"/>
                    <a:pt x="3322" y="1322"/>
                  </a:cubicBezTo>
                  <a:cubicBezTo>
                    <a:pt x="3072" y="1251"/>
                    <a:pt x="2798" y="1203"/>
                    <a:pt x="2548" y="1132"/>
                  </a:cubicBezTo>
                  <a:cubicBezTo>
                    <a:pt x="1584" y="846"/>
                    <a:pt x="679" y="655"/>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25"/>
            <p:cNvSpPr/>
            <p:nvPr/>
          </p:nvSpPr>
          <p:spPr>
            <a:xfrm>
              <a:off x="2821175" y="4776900"/>
              <a:ext cx="185175" cy="47300"/>
            </a:xfrm>
            <a:custGeom>
              <a:rect b="b" l="l" r="r" t="t"/>
              <a:pathLst>
                <a:path extrusionOk="0" h="1892" w="7407">
                  <a:moveTo>
                    <a:pt x="0" y="1"/>
                  </a:moveTo>
                  <a:lnTo>
                    <a:pt x="0" y="1"/>
                  </a:lnTo>
                  <a:cubicBezTo>
                    <a:pt x="667" y="679"/>
                    <a:pt x="1548" y="1191"/>
                    <a:pt x="2441" y="1525"/>
                  </a:cubicBezTo>
                  <a:cubicBezTo>
                    <a:pt x="3141" y="1777"/>
                    <a:pt x="3877" y="1891"/>
                    <a:pt x="4615" y="1891"/>
                  </a:cubicBezTo>
                  <a:cubicBezTo>
                    <a:pt x="5409" y="1891"/>
                    <a:pt x="6207" y="1759"/>
                    <a:pt x="6966" y="1525"/>
                  </a:cubicBezTo>
                  <a:cubicBezTo>
                    <a:pt x="7108" y="1489"/>
                    <a:pt x="7263" y="1430"/>
                    <a:pt x="7406" y="1370"/>
                  </a:cubicBezTo>
                  <a:lnTo>
                    <a:pt x="7406" y="1370"/>
                  </a:lnTo>
                  <a:cubicBezTo>
                    <a:pt x="7156" y="1394"/>
                    <a:pt x="6906" y="1394"/>
                    <a:pt x="6644" y="1394"/>
                  </a:cubicBezTo>
                  <a:cubicBezTo>
                    <a:pt x="5025" y="1394"/>
                    <a:pt x="3810" y="1251"/>
                    <a:pt x="2227" y="834"/>
                  </a:cubicBezTo>
                  <a:cubicBezTo>
                    <a:pt x="1453" y="596"/>
                    <a:pt x="667" y="37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25"/>
            <p:cNvSpPr/>
            <p:nvPr/>
          </p:nvSpPr>
          <p:spPr>
            <a:xfrm>
              <a:off x="460175" y="2723075"/>
              <a:ext cx="31275" cy="244400"/>
            </a:xfrm>
            <a:custGeom>
              <a:rect b="b" l="l" r="r" t="t"/>
              <a:pathLst>
                <a:path extrusionOk="0" h="9776" w="1251">
                  <a:moveTo>
                    <a:pt x="202" y="1"/>
                  </a:moveTo>
                  <a:cubicBezTo>
                    <a:pt x="214" y="239"/>
                    <a:pt x="202" y="477"/>
                    <a:pt x="202" y="715"/>
                  </a:cubicBezTo>
                  <a:cubicBezTo>
                    <a:pt x="167" y="2192"/>
                    <a:pt x="143" y="3680"/>
                    <a:pt x="107" y="5144"/>
                  </a:cubicBezTo>
                  <a:cubicBezTo>
                    <a:pt x="107" y="6692"/>
                    <a:pt x="119" y="8228"/>
                    <a:pt x="0" y="9776"/>
                  </a:cubicBezTo>
                  <a:cubicBezTo>
                    <a:pt x="1119" y="6633"/>
                    <a:pt x="1250" y="3656"/>
                    <a:pt x="333" y="441"/>
                  </a:cubicBezTo>
                  <a:lnTo>
                    <a:pt x="20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25"/>
            <p:cNvSpPr/>
            <p:nvPr/>
          </p:nvSpPr>
          <p:spPr>
            <a:xfrm>
              <a:off x="525950" y="2749575"/>
              <a:ext cx="29200" cy="188450"/>
            </a:xfrm>
            <a:custGeom>
              <a:rect b="b" l="l" r="r" t="t"/>
              <a:pathLst>
                <a:path extrusionOk="0" h="7538" w="1168">
                  <a:moveTo>
                    <a:pt x="215" y="0"/>
                  </a:moveTo>
                  <a:lnTo>
                    <a:pt x="215" y="0"/>
                  </a:lnTo>
                  <a:cubicBezTo>
                    <a:pt x="227" y="179"/>
                    <a:pt x="250" y="346"/>
                    <a:pt x="262" y="548"/>
                  </a:cubicBezTo>
                  <a:cubicBezTo>
                    <a:pt x="262" y="1560"/>
                    <a:pt x="203" y="2572"/>
                    <a:pt x="179" y="3584"/>
                  </a:cubicBezTo>
                  <a:cubicBezTo>
                    <a:pt x="155" y="4906"/>
                    <a:pt x="143" y="6227"/>
                    <a:pt x="0" y="7537"/>
                  </a:cubicBezTo>
                  <a:cubicBezTo>
                    <a:pt x="1036" y="5299"/>
                    <a:pt x="1167" y="2679"/>
                    <a:pt x="346" y="346"/>
                  </a:cubicBezTo>
                  <a:lnTo>
                    <a:pt x="21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25"/>
            <p:cNvSpPr/>
            <p:nvPr/>
          </p:nvSpPr>
          <p:spPr>
            <a:xfrm>
              <a:off x="259250" y="2771300"/>
              <a:ext cx="20850" cy="168800"/>
            </a:xfrm>
            <a:custGeom>
              <a:rect b="b" l="l" r="r" t="t"/>
              <a:pathLst>
                <a:path extrusionOk="0" h="6752" w="834">
                  <a:moveTo>
                    <a:pt x="715" y="1"/>
                  </a:moveTo>
                  <a:cubicBezTo>
                    <a:pt x="703" y="48"/>
                    <a:pt x="703" y="96"/>
                    <a:pt x="691" y="155"/>
                  </a:cubicBezTo>
                  <a:cubicBezTo>
                    <a:pt x="155" y="2310"/>
                    <a:pt x="0" y="4549"/>
                    <a:pt x="346" y="6751"/>
                  </a:cubicBezTo>
                  <a:cubicBezTo>
                    <a:pt x="584" y="5025"/>
                    <a:pt x="834" y="3251"/>
                    <a:pt x="774" y="1477"/>
                  </a:cubicBezTo>
                  <a:cubicBezTo>
                    <a:pt x="762" y="989"/>
                    <a:pt x="739" y="501"/>
                    <a:pt x="7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25"/>
            <p:cNvSpPr/>
            <p:nvPr/>
          </p:nvSpPr>
          <p:spPr>
            <a:xfrm>
              <a:off x="340200" y="2683500"/>
              <a:ext cx="25925" cy="348275"/>
            </a:xfrm>
            <a:custGeom>
              <a:rect b="b" l="l" r="r" t="t"/>
              <a:pathLst>
                <a:path extrusionOk="0" h="13931" w="1037">
                  <a:moveTo>
                    <a:pt x="989" y="0"/>
                  </a:moveTo>
                  <a:lnTo>
                    <a:pt x="989" y="0"/>
                  </a:lnTo>
                  <a:cubicBezTo>
                    <a:pt x="977" y="48"/>
                    <a:pt x="965" y="107"/>
                    <a:pt x="953" y="155"/>
                  </a:cubicBezTo>
                  <a:cubicBezTo>
                    <a:pt x="310" y="2501"/>
                    <a:pt x="37" y="4965"/>
                    <a:pt x="1" y="7406"/>
                  </a:cubicBezTo>
                  <a:cubicBezTo>
                    <a:pt x="13" y="9585"/>
                    <a:pt x="239" y="11764"/>
                    <a:pt x="418" y="13931"/>
                  </a:cubicBezTo>
                  <a:cubicBezTo>
                    <a:pt x="739" y="11240"/>
                    <a:pt x="965" y="8513"/>
                    <a:pt x="1013" y="5775"/>
                  </a:cubicBezTo>
                  <a:cubicBezTo>
                    <a:pt x="1037" y="4346"/>
                    <a:pt x="1013" y="2905"/>
                    <a:pt x="965" y="1477"/>
                  </a:cubicBezTo>
                  <a:cubicBezTo>
                    <a:pt x="965" y="989"/>
                    <a:pt x="977" y="500"/>
                    <a:pt x="9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25"/>
            <p:cNvSpPr/>
            <p:nvPr/>
          </p:nvSpPr>
          <p:spPr>
            <a:xfrm>
              <a:off x="408675" y="2798100"/>
              <a:ext cx="12225" cy="129500"/>
            </a:xfrm>
            <a:custGeom>
              <a:rect b="b" l="l" r="r" t="t"/>
              <a:pathLst>
                <a:path extrusionOk="0" h="5180" w="489">
                  <a:moveTo>
                    <a:pt x="215" y="0"/>
                  </a:moveTo>
                  <a:cubicBezTo>
                    <a:pt x="119" y="810"/>
                    <a:pt x="0" y="1667"/>
                    <a:pt x="0" y="2524"/>
                  </a:cubicBezTo>
                  <a:cubicBezTo>
                    <a:pt x="12" y="3417"/>
                    <a:pt x="119" y="4310"/>
                    <a:pt x="238" y="5179"/>
                  </a:cubicBezTo>
                  <a:cubicBezTo>
                    <a:pt x="357" y="4334"/>
                    <a:pt x="477" y="3489"/>
                    <a:pt x="488" y="2643"/>
                  </a:cubicBezTo>
                  <a:cubicBezTo>
                    <a:pt x="488" y="1750"/>
                    <a:pt x="381" y="869"/>
                    <a:pt x="2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25"/>
            <p:cNvSpPr/>
            <p:nvPr/>
          </p:nvSpPr>
          <p:spPr>
            <a:xfrm>
              <a:off x="5930200" y="1586050"/>
              <a:ext cx="499175" cy="317600"/>
            </a:xfrm>
            <a:custGeom>
              <a:rect b="b" l="l" r="r" t="t"/>
              <a:pathLst>
                <a:path extrusionOk="0" h="12704" w="19967">
                  <a:moveTo>
                    <a:pt x="0" y="0"/>
                  </a:moveTo>
                  <a:lnTo>
                    <a:pt x="0" y="0"/>
                  </a:lnTo>
                  <a:cubicBezTo>
                    <a:pt x="1572" y="536"/>
                    <a:pt x="2917" y="1155"/>
                    <a:pt x="4429" y="1905"/>
                  </a:cubicBezTo>
                  <a:cubicBezTo>
                    <a:pt x="6275" y="2810"/>
                    <a:pt x="8073" y="3810"/>
                    <a:pt x="9775" y="4965"/>
                  </a:cubicBezTo>
                  <a:cubicBezTo>
                    <a:pt x="12657" y="6870"/>
                    <a:pt x="14883" y="8763"/>
                    <a:pt x="17657" y="10918"/>
                  </a:cubicBezTo>
                  <a:cubicBezTo>
                    <a:pt x="18133" y="11299"/>
                    <a:pt x="18729" y="11716"/>
                    <a:pt x="19348" y="12192"/>
                  </a:cubicBezTo>
                  <a:cubicBezTo>
                    <a:pt x="19562" y="12371"/>
                    <a:pt x="19777" y="12525"/>
                    <a:pt x="19967" y="12704"/>
                  </a:cubicBezTo>
                  <a:cubicBezTo>
                    <a:pt x="19526" y="12216"/>
                    <a:pt x="19110" y="11728"/>
                    <a:pt x="18669" y="11240"/>
                  </a:cubicBezTo>
                  <a:cubicBezTo>
                    <a:pt x="16574" y="8823"/>
                    <a:pt x="14085" y="6775"/>
                    <a:pt x="11430" y="5001"/>
                  </a:cubicBezTo>
                  <a:cubicBezTo>
                    <a:pt x="9859" y="3941"/>
                    <a:pt x="8275" y="2929"/>
                    <a:pt x="6572" y="2107"/>
                  </a:cubicBezTo>
                  <a:cubicBezTo>
                    <a:pt x="4477" y="1155"/>
                    <a:pt x="2274" y="38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25"/>
            <p:cNvSpPr/>
            <p:nvPr/>
          </p:nvSpPr>
          <p:spPr>
            <a:xfrm>
              <a:off x="5934650" y="1525025"/>
              <a:ext cx="591475" cy="389050"/>
            </a:xfrm>
            <a:custGeom>
              <a:rect b="b" l="l" r="r" t="t"/>
              <a:pathLst>
                <a:path extrusionOk="0" h="15562" w="23659">
                  <a:moveTo>
                    <a:pt x="1" y="0"/>
                  </a:moveTo>
                  <a:lnTo>
                    <a:pt x="1" y="0"/>
                  </a:lnTo>
                  <a:cubicBezTo>
                    <a:pt x="1870" y="560"/>
                    <a:pt x="3608" y="1298"/>
                    <a:pt x="5275" y="2024"/>
                  </a:cubicBezTo>
                  <a:cubicBezTo>
                    <a:pt x="7014" y="2798"/>
                    <a:pt x="8728" y="3632"/>
                    <a:pt x="10359" y="4644"/>
                  </a:cubicBezTo>
                  <a:cubicBezTo>
                    <a:pt x="12514" y="6001"/>
                    <a:pt x="14384" y="7394"/>
                    <a:pt x="16170" y="8882"/>
                  </a:cubicBezTo>
                  <a:cubicBezTo>
                    <a:pt x="17586" y="10061"/>
                    <a:pt x="18896" y="11323"/>
                    <a:pt x="20265" y="12549"/>
                  </a:cubicBezTo>
                  <a:cubicBezTo>
                    <a:pt x="21337" y="13526"/>
                    <a:pt x="22480" y="14431"/>
                    <a:pt x="23528" y="15443"/>
                  </a:cubicBezTo>
                  <a:cubicBezTo>
                    <a:pt x="23575" y="15490"/>
                    <a:pt x="23611" y="15526"/>
                    <a:pt x="23659" y="15562"/>
                  </a:cubicBezTo>
                  <a:cubicBezTo>
                    <a:pt x="22956" y="14645"/>
                    <a:pt x="22242" y="13716"/>
                    <a:pt x="21468" y="12847"/>
                  </a:cubicBezTo>
                  <a:cubicBezTo>
                    <a:pt x="19241" y="10252"/>
                    <a:pt x="16634" y="8037"/>
                    <a:pt x="13836" y="6072"/>
                  </a:cubicBezTo>
                  <a:cubicBezTo>
                    <a:pt x="11740" y="4572"/>
                    <a:pt x="9526" y="3203"/>
                    <a:pt x="7145" y="2155"/>
                  </a:cubicBezTo>
                  <a:cubicBezTo>
                    <a:pt x="4847" y="1191"/>
                    <a:pt x="2454" y="417"/>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25"/>
            <p:cNvSpPr/>
            <p:nvPr/>
          </p:nvSpPr>
          <p:spPr>
            <a:xfrm>
              <a:off x="6054625" y="1485125"/>
              <a:ext cx="547100" cy="418525"/>
            </a:xfrm>
            <a:custGeom>
              <a:rect b="b" l="l" r="r" t="t"/>
              <a:pathLst>
                <a:path extrusionOk="0" h="16741" w="21884">
                  <a:moveTo>
                    <a:pt x="0" y="1"/>
                  </a:moveTo>
                  <a:cubicBezTo>
                    <a:pt x="4012" y="1882"/>
                    <a:pt x="7834" y="4144"/>
                    <a:pt x="11347" y="6835"/>
                  </a:cubicBezTo>
                  <a:cubicBezTo>
                    <a:pt x="12371" y="7621"/>
                    <a:pt x="14157" y="9121"/>
                    <a:pt x="15335" y="10252"/>
                  </a:cubicBezTo>
                  <a:cubicBezTo>
                    <a:pt x="16633" y="11478"/>
                    <a:pt x="17859" y="12752"/>
                    <a:pt x="19133" y="13991"/>
                  </a:cubicBezTo>
                  <a:cubicBezTo>
                    <a:pt x="19979" y="14824"/>
                    <a:pt x="20812" y="15646"/>
                    <a:pt x="21658" y="16479"/>
                  </a:cubicBezTo>
                  <a:cubicBezTo>
                    <a:pt x="21692" y="16513"/>
                    <a:pt x="21732" y="16551"/>
                    <a:pt x="21771" y="16592"/>
                  </a:cubicBezTo>
                  <a:lnTo>
                    <a:pt x="21771" y="16592"/>
                  </a:lnTo>
                  <a:cubicBezTo>
                    <a:pt x="21160" y="15781"/>
                    <a:pt x="20596" y="14943"/>
                    <a:pt x="19979" y="14169"/>
                  </a:cubicBezTo>
                  <a:cubicBezTo>
                    <a:pt x="17597" y="11121"/>
                    <a:pt x="14680" y="8514"/>
                    <a:pt x="11609" y="6144"/>
                  </a:cubicBezTo>
                  <a:cubicBezTo>
                    <a:pt x="9525" y="4573"/>
                    <a:pt x="7346" y="3096"/>
                    <a:pt x="5001" y="1918"/>
                  </a:cubicBezTo>
                  <a:cubicBezTo>
                    <a:pt x="3417" y="1132"/>
                    <a:pt x="1715" y="525"/>
                    <a:pt x="0" y="1"/>
                  </a:cubicBezTo>
                  <a:close/>
                  <a:moveTo>
                    <a:pt x="21771" y="16592"/>
                  </a:moveTo>
                  <a:cubicBezTo>
                    <a:pt x="21808" y="16642"/>
                    <a:pt x="21846" y="16691"/>
                    <a:pt x="21884" y="16741"/>
                  </a:cubicBezTo>
                  <a:cubicBezTo>
                    <a:pt x="21853" y="16685"/>
                    <a:pt x="21812" y="16636"/>
                    <a:pt x="21771" y="165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25"/>
            <p:cNvSpPr/>
            <p:nvPr/>
          </p:nvSpPr>
          <p:spPr>
            <a:xfrm>
              <a:off x="6096575" y="1425600"/>
              <a:ext cx="462000" cy="314950"/>
            </a:xfrm>
            <a:custGeom>
              <a:rect b="b" l="l" r="r" t="t"/>
              <a:pathLst>
                <a:path extrusionOk="0" h="12598" w="18480">
                  <a:moveTo>
                    <a:pt x="1" y="1"/>
                  </a:moveTo>
                  <a:lnTo>
                    <a:pt x="1" y="1"/>
                  </a:lnTo>
                  <a:cubicBezTo>
                    <a:pt x="2132" y="858"/>
                    <a:pt x="4132" y="2037"/>
                    <a:pt x="6097" y="3227"/>
                  </a:cubicBezTo>
                  <a:cubicBezTo>
                    <a:pt x="9812" y="5430"/>
                    <a:pt x="12764" y="7835"/>
                    <a:pt x="16015" y="10526"/>
                  </a:cubicBezTo>
                  <a:cubicBezTo>
                    <a:pt x="16812" y="11181"/>
                    <a:pt x="17610" y="11835"/>
                    <a:pt x="18384" y="12514"/>
                  </a:cubicBezTo>
                  <a:cubicBezTo>
                    <a:pt x="18408" y="12550"/>
                    <a:pt x="18432" y="12562"/>
                    <a:pt x="18479" y="12597"/>
                  </a:cubicBezTo>
                  <a:cubicBezTo>
                    <a:pt x="18444" y="12562"/>
                    <a:pt x="18420" y="12514"/>
                    <a:pt x="18384" y="12490"/>
                  </a:cubicBezTo>
                  <a:cubicBezTo>
                    <a:pt x="17884" y="11907"/>
                    <a:pt x="17360" y="11323"/>
                    <a:pt x="16836" y="10764"/>
                  </a:cubicBezTo>
                  <a:cubicBezTo>
                    <a:pt x="15824" y="9657"/>
                    <a:pt x="14800" y="8561"/>
                    <a:pt x="13681" y="7561"/>
                  </a:cubicBezTo>
                  <a:cubicBezTo>
                    <a:pt x="12645" y="6656"/>
                    <a:pt x="11514" y="5835"/>
                    <a:pt x="10395" y="5013"/>
                  </a:cubicBezTo>
                  <a:cubicBezTo>
                    <a:pt x="7287" y="2739"/>
                    <a:pt x="3799" y="88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25"/>
            <p:cNvSpPr/>
            <p:nvPr/>
          </p:nvSpPr>
          <p:spPr>
            <a:xfrm>
              <a:off x="5926625" y="1292850"/>
              <a:ext cx="488175" cy="243500"/>
            </a:xfrm>
            <a:custGeom>
              <a:rect b="b" l="l" r="r" t="t"/>
              <a:pathLst>
                <a:path extrusionOk="0" h="9740" w="19527">
                  <a:moveTo>
                    <a:pt x="0" y="0"/>
                  </a:moveTo>
                  <a:lnTo>
                    <a:pt x="0" y="0"/>
                  </a:lnTo>
                  <a:cubicBezTo>
                    <a:pt x="2132" y="405"/>
                    <a:pt x="4382" y="1393"/>
                    <a:pt x="6108" y="2108"/>
                  </a:cubicBezTo>
                  <a:cubicBezTo>
                    <a:pt x="7430" y="2679"/>
                    <a:pt x="9740" y="3751"/>
                    <a:pt x="11299" y="4644"/>
                  </a:cubicBezTo>
                  <a:cubicBezTo>
                    <a:pt x="13097" y="5656"/>
                    <a:pt x="14824" y="6787"/>
                    <a:pt x="16586" y="7882"/>
                  </a:cubicBezTo>
                  <a:cubicBezTo>
                    <a:pt x="17538" y="8466"/>
                    <a:pt x="18479" y="9061"/>
                    <a:pt x="19396" y="9668"/>
                  </a:cubicBezTo>
                  <a:cubicBezTo>
                    <a:pt x="19443" y="9704"/>
                    <a:pt x="19491" y="9728"/>
                    <a:pt x="19527" y="9740"/>
                  </a:cubicBezTo>
                  <a:cubicBezTo>
                    <a:pt x="18872" y="9180"/>
                    <a:pt x="18205" y="8597"/>
                    <a:pt x="17538" y="8037"/>
                  </a:cubicBezTo>
                  <a:cubicBezTo>
                    <a:pt x="15395" y="6096"/>
                    <a:pt x="12954" y="4525"/>
                    <a:pt x="10383" y="3227"/>
                  </a:cubicBezTo>
                  <a:cubicBezTo>
                    <a:pt x="8394" y="2215"/>
                    <a:pt x="6358" y="1322"/>
                    <a:pt x="4203" y="727"/>
                  </a:cubicBezTo>
                  <a:cubicBezTo>
                    <a:pt x="2834" y="322"/>
                    <a:pt x="1429" y="36"/>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25"/>
            <p:cNvSpPr/>
            <p:nvPr/>
          </p:nvSpPr>
          <p:spPr>
            <a:xfrm>
              <a:off x="6029325" y="1236900"/>
              <a:ext cx="406325" cy="218800"/>
            </a:xfrm>
            <a:custGeom>
              <a:rect b="b" l="l" r="r" t="t"/>
              <a:pathLst>
                <a:path extrusionOk="0" h="8752" w="16253">
                  <a:moveTo>
                    <a:pt x="0" y="0"/>
                  </a:moveTo>
                  <a:lnTo>
                    <a:pt x="0" y="0"/>
                  </a:lnTo>
                  <a:cubicBezTo>
                    <a:pt x="2679" y="941"/>
                    <a:pt x="5215" y="2143"/>
                    <a:pt x="7882" y="3620"/>
                  </a:cubicBezTo>
                  <a:cubicBezTo>
                    <a:pt x="10216" y="4929"/>
                    <a:pt x="12430" y="6465"/>
                    <a:pt x="14752" y="7822"/>
                  </a:cubicBezTo>
                  <a:cubicBezTo>
                    <a:pt x="15264" y="8120"/>
                    <a:pt x="15752" y="8430"/>
                    <a:pt x="16252" y="8751"/>
                  </a:cubicBezTo>
                  <a:cubicBezTo>
                    <a:pt x="15931" y="8477"/>
                    <a:pt x="15597" y="8192"/>
                    <a:pt x="15288" y="7894"/>
                  </a:cubicBezTo>
                  <a:cubicBezTo>
                    <a:pt x="12442" y="5155"/>
                    <a:pt x="9156" y="2846"/>
                    <a:pt x="5465" y="1393"/>
                  </a:cubicBezTo>
                  <a:cubicBezTo>
                    <a:pt x="3691" y="738"/>
                    <a:pt x="1857" y="27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25"/>
            <p:cNvSpPr/>
            <p:nvPr/>
          </p:nvSpPr>
          <p:spPr>
            <a:xfrm>
              <a:off x="6121575" y="1182425"/>
              <a:ext cx="292625" cy="174750"/>
            </a:xfrm>
            <a:custGeom>
              <a:rect b="b" l="l" r="r" t="t"/>
              <a:pathLst>
                <a:path extrusionOk="0" h="6990" w="11705">
                  <a:moveTo>
                    <a:pt x="1" y="0"/>
                  </a:moveTo>
                  <a:lnTo>
                    <a:pt x="1" y="0"/>
                  </a:lnTo>
                  <a:cubicBezTo>
                    <a:pt x="2216" y="988"/>
                    <a:pt x="4263" y="2334"/>
                    <a:pt x="6311" y="3644"/>
                  </a:cubicBezTo>
                  <a:cubicBezTo>
                    <a:pt x="7823" y="4608"/>
                    <a:pt x="9395" y="5489"/>
                    <a:pt x="10919" y="6441"/>
                  </a:cubicBezTo>
                  <a:cubicBezTo>
                    <a:pt x="11169" y="6620"/>
                    <a:pt x="11431" y="6799"/>
                    <a:pt x="11705" y="6989"/>
                  </a:cubicBezTo>
                  <a:cubicBezTo>
                    <a:pt x="11538" y="6834"/>
                    <a:pt x="11383" y="6680"/>
                    <a:pt x="11229" y="6525"/>
                  </a:cubicBezTo>
                  <a:cubicBezTo>
                    <a:pt x="8085" y="3417"/>
                    <a:pt x="4347" y="107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25"/>
            <p:cNvSpPr/>
            <p:nvPr/>
          </p:nvSpPr>
          <p:spPr>
            <a:xfrm>
              <a:off x="6209400" y="1149975"/>
              <a:ext cx="206900" cy="135150"/>
            </a:xfrm>
            <a:custGeom>
              <a:rect b="b" l="l" r="r" t="t"/>
              <a:pathLst>
                <a:path extrusionOk="0" h="5406" w="8276">
                  <a:moveTo>
                    <a:pt x="0" y="0"/>
                  </a:moveTo>
                  <a:cubicBezTo>
                    <a:pt x="1393" y="691"/>
                    <a:pt x="2667" y="1584"/>
                    <a:pt x="3965" y="2441"/>
                  </a:cubicBezTo>
                  <a:cubicBezTo>
                    <a:pt x="5180" y="3203"/>
                    <a:pt x="6537" y="4001"/>
                    <a:pt x="7608" y="4846"/>
                  </a:cubicBezTo>
                  <a:cubicBezTo>
                    <a:pt x="7835" y="5025"/>
                    <a:pt x="8061" y="5203"/>
                    <a:pt x="8275" y="5406"/>
                  </a:cubicBezTo>
                  <a:cubicBezTo>
                    <a:pt x="8192" y="5299"/>
                    <a:pt x="8085" y="5180"/>
                    <a:pt x="8001" y="5072"/>
                  </a:cubicBezTo>
                  <a:cubicBezTo>
                    <a:pt x="5894" y="2644"/>
                    <a:pt x="3096" y="85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25"/>
            <p:cNvSpPr/>
            <p:nvPr/>
          </p:nvSpPr>
          <p:spPr>
            <a:xfrm>
              <a:off x="6241550" y="961550"/>
              <a:ext cx="447700" cy="255725"/>
            </a:xfrm>
            <a:custGeom>
              <a:rect b="b" l="l" r="r" t="t"/>
              <a:pathLst>
                <a:path extrusionOk="0" h="10229" w="17908">
                  <a:moveTo>
                    <a:pt x="0" y="1"/>
                  </a:moveTo>
                  <a:lnTo>
                    <a:pt x="0" y="1"/>
                  </a:lnTo>
                  <a:cubicBezTo>
                    <a:pt x="1798" y="656"/>
                    <a:pt x="3393" y="1418"/>
                    <a:pt x="5132" y="2311"/>
                  </a:cubicBezTo>
                  <a:cubicBezTo>
                    <a:pt x="6739" y="3132"/>
                    <a:pt x="8335" y="3977"/>
                    <a:pt x="9870" y="4918"/>
                  </a:cubicBezTo>
                  <a:cubicBezTo>
                    <a:pt x="12097" y="6299"/>
                    <a:pt x="14228" y="7835"/>
                    <a:pt x="16455" y="9216"/>
                  </a:cubicBezTo>
                  <a:cubicBezTo>
                    <a:pt x="16955" y="9526"/>
                    <a:pt x="17431" y="9871"/>
                    <a:pt x="17907" y="10228"/>
                  </a:cubicBezTo>
                  <a:cubicBezTo>
                    <a:pt x="17645" y="9978"/>
                    <a:pt x="17383" y="9728"/>
                    <a:pt x="17109" y="9466"/>
                  </a:cubicBezTo>
                  <a:cubicBezTo>
                    <a:pt x="15681" y="8121"/>
                    <a:pt x="14288" y="6704"/>
                    <a:pt x="12680" y="5537"/>
                  </a:cubicBezTo>
                  <a:cubicBezTo>
                    <a:pt x="11002" y="4335"/>
                    <a:pt x="9180" y="3299"/>
                    <a:pt x="7323" y="2358"/>
                  </a:cubicBezTo>
                  <a:cubicBezTo>
                    <a:pt x="5001" y="1251"/>
                    <a:pt x="2524" y="45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25"/>
            <p:cNvSpPr/>
            <p:nvPr/>
          </p:nvSpPr>
          <p:spPr>
            <a:xfrm>
              <a:off x="6338575" y="926725"/>
              <a:ext cx="337575" cy="174450"/>
            </a:xfrm>
            <a:custGeom>
              <a:rect b="b" l="l" r="r" t="t"/>
              <a:pathLst>
                <a:path extrusionOk="0" h="6978" w="13503">
                  <a:moveTo>
                    <a:pt x="1" y="1"/>
                  </a:moveTo>
                  <a:lnTo>
                    <a:pt x="1" y="1"/>
                  </a:lnTo>
                  <a:cubicBezTo>
                    <a:pt x="2799" y="1156"/>
                    <a:pt x="5573" y="2668"/>
                    <a:pt x="8287" y="4097"/>
                  </a:cubicBezTo>
                  <a:cubicBezTo>
                    <a:pt x="9764" y="4930"/>
                    <a:pt x="11300" y="5609"/>
                    <a:pt x="12740" y="6478"/>
                  </a:cubicBezTo>
                  <a:cubicBezTo>
                    <a:pt x="12990" y="6633"/>
                    <a:pt x="13264" y="6799"/>
                    <a:pt x="13502" y="6978"/>
                  </a:cubicBezTo>
                  <a:cubicBezTo>
                    <a:pt x="13300" y="6787"/>
                    <a:pt x="13109" y="6609"/>
                    <a:pt x="12919" y="6430"/>
                  </a:cubicBezTo>
                  <a:cubicBezTo>
                    <a:pt x="11252" y="4894"/>
                    <a:pt x="9597" y="3704"/>
                    <a:pt x="7442" y="2525"/>
                  </a:cubicBezTo>
                  <a:cubicBezTo>
                    <a:pt x="5096" y="1382"/>
                    <a:pt x="2560" y="54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25"/>
            <p:cNvSpPr/>
            <p:nvPr/>
          </p:nvSpPr>
          <p:spPr>
            <a:xfrm>
              <a:off x="6489200" y="921075"/>
              <a:ext cx="224450" cy="113125"/>
            </a:xfrm>
            <a:custGeom>
              <a:rect b="b" l="l" r="r" t="t"/>
              <a:pathLst>
                <a:path extrusionOk="0" h="4525" w="8978">
                  <a:moveTo>
                    <a:pt x="0" y="1"/>
                  </a:moveTo>
                  <a:lnTo>
                    <a:pt x="0" y="1"/>
                  </a:lnTo>
                  <a:cubicBezTo>
                    <a:pt x="1572" y="727"/>
                    <a:pt x="3012" y="1667"/>
                    <a:pt x="4560" y="2429"/>
                  </a:cubicBezTo>
                  <a:cubicBezTo>
                    <a:pt x="6001" y="3132"/>
                    <a:pt x="6965" y="3406"/>
                    <a:pt x="8608" y="4299"/>
                  </a:cubicBezTo>
                  <a:cubicBezTo>
                    <a:pt x="8727" y="4358"/>
                    <a:pt x="8858" y="4442"/>
                    <a:pt x="8977" y="4525"/>
                  </a:cubicBezTo>
                  <a:cubicBezTo>
                    <a:pt x="8847" y="4418"/>
                    <a:pt x="8716" y="4299"/>
                    <a:pt x="8573" y="4203"/>
                  </a:cubicBezTo>
                  <a:cubicBezTo>
                    <a:pt x="7442" y="3322"/>
                    <a:pt x="6227" y="2406"/>
                    <a:pt x="4917" y="1703"/>
                  </a:cubicBezTo>
                  <a:cubicBezTo>
                    <a:pt x="3382" y="905"/>
                    <a:pt x="1715" y="29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25"/>
            <p:cNvSpPr/>
            <p:nvPr/>
          </p:nvSpPr>
          <p:spPr>
            <a:xfrm>
              <a:off x="6678200" y="919300"/>
              <a:ext cx="108375" cy="69675"/>
            </a:xfrm>
            <a:custGeom>
              <a:rect b="b" l="l" r="r" t="t"/>
              <a:pathLst>
                <a:path extrusionOk="0" h="2787" w="4335">
                  <a:moveTo>
                    <a:pt x="1" y="0"/>
                  </a:moveTo>
                  <a:lnTo>
                    <a:pt x="1" y="0"/>
                  </a:lnTo>
                  <a:cubicBezTo>
                    <a:pt x="691" y="429"/>
                    <a:pt x="1334" y="941"/>
                    <a:pt x="2013" y="1369"/>
                  </a:cubicBezTo>
                  <a:cubicBezTo>
                    <a:pt x="2727" y="1810"/>
                    <a:pt x="3787" y="2453"/>
                    <a:pt x="4335" y="2786"/>
                  </a:cubicBezTo>
                  <a:cubicBezTo>
                    <a:pt x="3061" y="1607"/>
                    <a:pt x="1691" y="59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25"/>
            <p:cNvSpPr/>
            <p:nvPr/>
          </p:nvSpPr>
          <p:spPr>
            <a:xfrm>
              <a:off x="6912450" y="1454175"/>
              <a:ext cx="181000" cy="230125"/>
            </a:xfrm>
            <a:custGeom>
              <a:rect b="b" l="l" r="r" t="t"/>
              <a:pathLst>
                <a:path extrusionOk="0" h="9205" w="7240">
                  <a:moveTo>
                    <a:pt x="1" y="1"/>
                  </a:moveTo>
                  <a:lnTo>
                    <a:pt x="1" y="1"/>
                  </a:lnTo>
                  <a:cubicBezTo>
                    <a:pt x="1692" y="1822"/>
                    <a:pt x="2835" y="3561"/>
                    <a:pt x="4132" y="5204"/>
                  </a:cubicBezTo>
                  <a:cubicBezTo>
                    <a:pt x="4728" y="5954"/>
                    <a:pt x="5359" y="6716"/>
                    <a:pt x="5990" y="7442"/>
                  </a:cubicBezTo>
                  <a:cubicBezTo>
                    <a:pt x="6383" y="7894"/>
                    <a:pt x="6668" y="8192"/>
                    <a:pt x="6966" y="8656"/>
                  </a:cubicBezTo>
                  <a:cubicBezTo>
                    <a:pt x="7061" y="8811"/>
                    <a:pt x="7168" y="9014"/>
                    <a:pt x="7240" y="9204"/>
                  </a:cubicBezTo>
                  <a:cubicBezTo>
                    <a:pt x="7216" y="8990"/>
                    <a:pt x="7157" y="8787"/>
                    <a:pt x="7085" y="8573"/>
                  </a:cubicBezTo>
                  <a:cubicBezTo>
                    <a:pt x="6811" y="7799"/>
                    <a:pt x="6383" y="7073"/>
                    <a:pt x="5918" y="6311"/>
                  </a:cubicBezTo>
                  <a:cubicBezTo>
                    <a:pt x="4430" y="3811"/>
                    <a:pt x="2454" y="158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25"/>
            <p:cNvSpPr/>
            <p:nvPr/>
          </p:nvSpPr>
          <p:spPr>
            <a:xfrm>
              <a:off x="6762750" y="1441075"/>
              <a:ext cx="252725" cy="297400"/>
            </a:xfrm>
            <a:custGeom>
              <a:rect b="b" l="l" r="r" t="t"/>
              <a:pathLst>
                <a:path extrusionOk="0" h="11896" w="10109">
                  <a:moveTo>
                    <a:pt x="0" y="1"/>
                  </a:moveTo>
                  <a:lnTo>
                    <a:pt x="0" y="1"/>
                  </a:lnTo>
                  <a:cubicBezTo>
                    <a:pt x="1560" y="1501"/>
                    <a:pt x="2905" y="3192"/>
                    <a:pt x="4262" y="4858"/>
                  </a:cubicBezTo>
                  <a:cubicBezTo>
                    <a:pt x="5953" y="6918"/>
                    <a:pt x="7668" y="8966"/>
                    <a:pt x="9394" y="11002"/>
                  </a:cubicBezTo>
                  <a:lnTo>
                    <a:pt x="10108" y="11895"/>
                  </a:lnTo>
                  <a:cubicBezTo>
                    <a:pt x="9989" y="11681"/>
                    <a:pt x="9858" y="11455"/>
                    <a:pt x="9739" y="11228"/>
                  </a:cubicBezTo>
                  <a:cubicBezTo>
                    <a:pt x="8799" y="9502"/>
                    <a:pt x="7811" y="7775"/>
                    <a:pt x="6608" y="6216"/>
                  </a:cubicBezTo>
                  <a:cubicBezTo>
                    <a:pt x="4751" y="3835"/>
                    <a:pt x="2548" y="166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25"/>
            <p:cNvSpPr/>
            <p:nvPr/>
          </p:nvSpPr>
          <p:spPr>
            <a:xfrm>
              <a:off x="6697550" y="1525025"/>
              <a:ext cx="184275" cy="229800"/>
            </a:xfrm>
            <a:custGeom>
              <a:rect b="b" l="l" r="r" t="t"/>
              <a:pathLst>
                <a:path extrusionOk="0" h="9192" w="7371">
                  <a:moveTo>
                    <a:pt x="1" y="0"/>
                  </a:moveTo>
                  <a:lnTo>
                    <a:pt x="1" y="0"/>
                  </a:lnTo>
                  <a:cubicBezTo>
                    <a:pt x="1036" y="1215"/>
                    <a:pt x="2548" y="3358"/>
                    <a:pt x="3144" y="4096"/>
                  </a:cubicBezTo>
                  <a:cubicBezTo>
                    <a:pt x="4334" y="5656"/>
                    <a:pt x="5739" y="7168"/>
                    <a:pt x="6966" y="8620"/>
                  </a:cubicBezTo>
                  <a:cubicBezTo>
                    <a:pt x="7120" y="8811"/>
                    <a:pt x="7251" y="9001"/>
                    <a:pt x="7371" y="9192"/>
                  </a:cubicBezTo>
                  <a:cubicBezTo>
                    <a:pt x="7311" y="9061"/>
                    <a:pt x="7251" y="8918"/>
                    <a:pt x="7192" y="8763"/>
                  </a:cubicBezTo>
                  <a:cubicBezTo>
                    <a:pt x="6466" y="7084"/>
                    <a:pt x="5406" y="5537"/>
                    <a:pt x="4263" y="4096"/>
                  </a:cubicBezTo>
                  <a:cubicBezTo>
                    <a:pt x="3001" y="2584"/>
                    <a:pt x="1548" y="121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25"/>
            <p:cNvSpPr/>
            <p:nvPr/>
          </p:nvSpPr>
          <p:spPr>
            <a:xfrm>
              <a:off x="6918400" y="1330350"/>
              <a:ext cx="244700" cy="293225"/>
            </a:xfrm>
            <a:custGeom>
              <a:rect b="b" l="l" r="r" t="t"/>
              <a:pathLst>
                <a:path extrusionOk="0" h="11729" w="9788">
                  <a:moveTo>
                    <a:pt x="1" y="1"/>
                  </a:moveTo>
                  <a:cubicBezTo>
                    <a:pt x="1823" y="1596"/>
                    <a:pt x="3370" y="3489"/>
                    <a:pt x="4954" y="5335"/>
                  </a:cubicBezTo>
                  <a:cubicBezTo>
                    <a:pt x="6585" y="7382"/>
                    <a:pt x="7919" y="8978"/>
                    <a:pt x="9133" y="10704"/>
                  </a:cubicBezTo>
                  <a:cubicBezTo>
                    <a:pt x="9264" y="10907"/>
                    <a:pt x="9597" y="11419"/>
                    <a:pt x="9788" y="11728"/>
                  </a:cubicBezTo>
                  <a:cubicBezTo>
                    <a:pt x="9669" y="11442"/>
                    <a:pt x="9562" y="11145"/>
                    <a:pt x="9443" y="10871"/>
                  </a:cubicBezTo>
                  <a:cubicBezTo>
                    <a:pt x="8657" y="8871"/>
                    <a:pt x="7276" y="6668"/>
                    <a:pt x="5776" y="4870"/>
                  </a:cubicBezTo>
                  <a:cubicBezTo>
                    <a:pt x="4085" y="2989"/>
                    <a:pt x="2168" y="128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25"/>
            <p:cNvSpPr/>
            <p:nvPr/>
          </p:nvSpPr>
          <p:spPr>
            <a:xfrm>
              <a:off x="6969025" y="1299400"/>
              <a:ext cx="210150" cy="214325"/>
            </a:xfrm>
            <a:custGeom>
              <a:rect b="b" l="l" r="r" t="t"/>
              <a:pathLst>
                <a:path extrusionOk="0" h="8573" w="8406">
                  <a:moveTo>
                    <a:pt x="0" y="0"/>
                  </a:moveTo>
                  <a:lnTo>
                    <a:pt x="0" y="0"/>
                  </a:lnTo>
                  <a:cubicBezTo>
                    <a:pt x="1917" y="1596"/>
                    <a:pt x="3548" y="3489"/>
                    <a:pt x="5251" y="5299"/>
                  </a:cubicBezTo>
                  <a:cubicBezTo>
                    <a:pt x="6048" y="6180"/>
                    <a:pt x="6918" y="6989"/>
                    <a:pt x="7739" y="7835"/>
                  </a:cubicBezTo>
                  <a:cubicBezTo>
                    <a:pt x="7977" y="8073"/>
                    <a:pt x="8192" y="8323"/>
                    <a:pt x="8406" y="8573"/>
                  </a:cubicBezTo>
                  <a:cubicBezTo>
                    <a:pt x="8299" y="8418"/>
                    <a:pt x="8215" y="8239"/>
                    <a:pt x="8108" y="8073"/>
                  </a:cubicBezTo>
                  <a:cubicBezTo>
                    <a:pt x="7120" y="6406"/>
                    <a:pt x="6037" y="4763"/>
                    <a:pt x="4679" y="3370"/>
                  </a:cubicBezTo>
                  <a:cubicBezTo>
                    <a:pt x="3310" y="2024"/>
                    <a:pt x="1703" y="88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25"/>
            <p:cNvSpPr/>
            <p:nvPr/>
          </p:nvSpPr>
          <p:spPr>
            <a:xfrm>
              <a:off x="7018125" y="1208600"/>
              <a:ext cx="168500" cy="178025"/>
            </a:xfrm>
            <a:custGeom>
              <a:rect b="b" l="l" r="r" t="t"/>
              <a:pathLst>
                <a:path extrusionOk="0" h="7121" w="6740">
                  <a:moveTo>
                    <a:pt x="1" y="1"/>
                  </a:moveTo>
                  <a:lnTo>
                    <a:pt x="1" y="1"/>
                  </a:lnTo>
                  <a:cubicBezTo>
                    <a:pt x="1501" y="1454"/>
                    <a:pt x="2941" y="2966"/>
                    <a:pt x="4358" y="4502"/>
                  </a:cubicBezTo>
                  <a:cubicBezTo>
                    <a:pt x="5025" y="5228"/>
                    <a:pt x="5751" y="5895"/>
                    <a:pt x="6382" y="6657"/>
                  </a:cubicBezTo>
                  <a:cubicBezTo>
                    <a:pt x="6513" y="6823"/>
                    <a:pt x="6620" y="6954"/>
                    <a:pt x="6740" y="7121"/>
                  </a:cubicBezTo>
                  <a:cubicBezTo>
                    <a:pt x="6680" y="6966"/>
                    <a:pt x="6620" y="6823"/>
                    <a:pt x="6549" y="6668"/>
                  </a:cubicBezTo>
                  <a:cubicBezTo>
                    <a:pt x="5858" y="5180"/>
                    <a:pt x="4894" y="3811"/>
                    <a:pt x="3751" y="2620"/>
                  </a:cubicBezTo>
                  <a:cubicBezTo>
                    <a:pt x="2632" y="1573"/>
                    <a:pt x="1334" y="7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25"/>
            <p:cNvSpPr/>
            <p:nvPr/>
          </p:nvSpPr>
          <p:spPr>
            <a:xfrm>
              <a:off x="6996100" y="1115150"/>
              <a:ext cx="156300" cy="135150"/>
            </a:xfrm>
            <a:custGeom>
              <a:rect b="b" l="l" r="r" t="t"/>
              <a:pathLst>
                <a:path extrusionOk="0" h="5406" w="6252">
                  <a:moveTo>
                    <a:pt x="1" y="0"/>
                  </a:moveTo>
                  <a:lnTo>
                    <a:pt x="1" y="0"/>
                  </a:lnTo>
                  <a:cubicBezTo>
                    <a:pt x="977" y="703"/>
                    <a:pt x="1917" y="1632"/>
                    <a:pt x="2870" y="2489"/>
                  </a:cubicBezTo>
                  <a:cubicBezTo>
                    <a:pt x="3858" y="3382"/>
                    <a:pt x="4930" y="4144"/>
                    <a:pt x="5894" y="5049"/>
                  </a:cubicBezTo>
                  <a:lnTo>
                    <a:pt x="6251" y="5406"/>
                  </a:lnTo>
                  <a:cubicBezTo>
                    <a:pt x="6156" y="5287"/>
                    <a:pt x="6085" y="5168"/>
                    <a:pt x="6013" y="5061"/>
                  </a:cubicBezTo>
                  <a:cubicBezTo>
                    <a:pt x="4513" y="2882"/>
                    <a:pt x="2465" y="101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25"/>
            <p:cNvSpPr/>
            <p:nvPr/>
          </p:nvSpPr>
          <p:spPr>
            <a:xfrm>
              <a:off x="6769575" y="890425"/>
              <a:ext cx="155100" cy="98250"/>
            </a:xfrm>
            <a:custGeom>
              <a:rect b="b" l="l" r="r" t="t"/>
              <a:pathLst>
                <a:path extrusionOk="0" h="3930" w="6204">
                  <a:moveTo>
                    <a:pt x="1" y="0"/>
                  </a:moveTo>
                  <a:lnTo>
                    <a:pt x="1" y="0"/>
                  </a:lnTo>
                  <a:cubicBezTo>
                    <a:pt x="1096" y="703"/>
                    <a:pt x="1858" y="1405"/>
                    <a:pt x="2942" y="2131"/>
                  </a:cubicBezTo>
                  <a:cubicBezTo>
                    <a:pt x="3787" y="2679"/>
                    <a:pt x="4418" y="3001"/>
                    <a:pt x="5275" y="3441"/>
                  </a:cubicBezTo>
                  <a:cubicBezTo>
                    <a:pt x="5588" y="3603"/>
                    <a:pt x="5878" y="3765"/>
                    <a:pt x="6178" y="3916"/>
                  </a:cubicBezTo>
                  <a:lnTo>
                    <a:pt x="6178" y="3916"/>
                  </a:lnTo>
                  <a:cubicBezTo>
                    <a:pt x="6161" y="3904"/>
                    <a:pt x="6150" y="3887"/>
                    <a:pt x="6133" y="3870"/>
                  </a:cubicBezTo>
                  <a:cubicBezTo>
                    <a:pt x="5299" y="3143"/>
                    <a:pt x="4490" y="2381"/>
                    <a:pt x="3585" y="1750"/>
                  </a:cubicBezTo>
                  <a:cubicBezTo>
                    <a:pt x="2477" y="1000"/>
                    <a:pt x="1287" y="334"/>
                    <a:pt x="1" y="0"/>
                  </a:cubicBezTo>
                  <a:close/>
                  <a:moveTo>
                    <a:pt x="6178" y="3916"/>
                  </a:moveTo>
                  <a:cubicBezTo>
                    <a:pt x="6186" y="3921"/>
                    <a:pt x="6194" y="3926"/>
                    <a:pt x="6204" y="3929"/>
                  </a:cubicBezTo>
                  <a:cubicBezTo>
                    <a:pt x="6195" y="3925"/>
                    <a:pt x="6187" y="3921"/>
                    <a:pt x="6178" y="39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25"/>
            <p:cNvSpPr/>
            <p:nvPr/>
          </p:nvSpPr>
          <p:spPr>
            <a:xfrm>
              <a:off x="6923775" y="874350"/>
              <a:ext cx="444725" cy="411675"/>
            </a:xfrm>
            <a:custGeom>
              <a:rect b="b" l="l" r="r" t="t"/>
              <a:pathLst>
                <a:path extrusionOk="0" h="16467" w="17789">
                  <a:moveTo>
                    <a:pt x="0" y="0"/>
                  </a:moveTo>
                  <a:cubicBezTo>
                    <a:pt x="1417" y="786"/>
                    <a:pt x="2763" y="1727"/>
                    <a:pt x="4132" y="2620"/>
                  </a:cubicBezTo>
                  <a:cubicBezTo>
                    <a:pt x="5703" y="3667"/>
                    <a:pt x="7346" y="4739"/>
                    <a:pt x="8609" y="5787"/>
                  </a:cubicBezTo>
                  <a:cubicBezTo>
                    <a:pt x="11276" y="8037"/>
                    <a:pt x="13859" y="11014"/>
                    <a:pt x="15693" y="13466"/>
                  </a:cubicBezTo>
                  <a:cubicBezTo>
                    <a:pt x="16395" y="14466"/>
                    <a:pt x="17110" y="15443"/>
                    <a:pt x="17788" y="16467"/>
                  </a:cubicBezTo>
                  <a:cubicBezTo>
                    <a:pt x="17610" y="15990"/>
                    <a:pt x="16848" y="14562"/>
                    <a:pt x="16419" y="13788"/>
                  </a:cubicBezTo>
                  <a:cubicBezTo>
                    <a:pt x="15419" y="12026"/>
                    <a:pt x="14169" y="10394"/>
                    <a:pt x="12823" y="8894"/>
                  </a:cubicBezTo>
                  <a:cubicBezTo>
                    <a:pt x="11645" y="7585"/>
                    <a:pt x="10418" y="6322"/>
                    <a:pt x="9085" y="5179"/>
                  </a:cubicBezTo>
                  <a:cubicBezTo>
                    <a:pt x="6406" y="2941"/>
                    <a:pt x="3263" y="125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25"/>
            <p:cNvSpPr/>
            <p:nvPr/>
          </p:nvSpPr>
          <p:spPr>
            <a:xfrm>
              <a:off x="7055325" y="874950"/>
              <a:ext cx="310500" cy="274450"/>
            </a:xfrm>
            <a:custGeom>
              <a:rect b="b" l="l" r="r" t="t"/>
              <a:pathLst>
                <a:path extrusionOk="0" h="10978" w="12420">
                  <a:moveTo>
                    <a:pt x="1" y="0"/>
                  </a:moveTo>
                  <a:cubicBezTo>
                    <a:pt x="1930" y="1131"/>
                    <a:pt x="4609" y="3036"/>
                    <a:pt x="5811" y="3989"/>
                  </a:cubicBezTo>
                  <a:cubicBezTo>
                    <a:pt x="6680" y="4655"/>
                    <a:pt x="7716" y="5489"/>
                    <a:pt x="8704" y="6441"/>
                  </a:cubicBezTo>
                  <a:cubicBezTo>
                    <a:pt x="9609" y="7334"/>
                    <a:pt x="10431" y="8311"/>
                    <a:pt x="11264" y="9263"/>
                  </a:cubicBezTo>
                  <a:cubicBezTo>
                    <a:pt x="11671" y="9728"/>
                    <a:pt x="12022" y="10216"/>
                    <a:pt x="12359" y="10816"/>
                  </a:cubicBezTo>
                  <a:lnTo>
                    <a:pt x="12359" y="10816"/>
                  </a:lnTo>
                  <a:cubicBezTo>
                    <a:pt x="12196" y="10375"/>
                    <a:pt x="12011" y="9913"/>
                    <a:pt x="11788" y="9489"/>
                  </a:cubicBezTo>
                  <a:cubicBezTo>
                    <a:pt x="10967" y="8073"/>
                    <a:pt x="10038" y="6691"/>
                    <a:pt x="8895" y="5501"/>
                  </a:cubicBezTo>
                  <a:cubicBezTo>
                    <a:pt x="6383" y="3048"/>
                    <a:pt x="3239" y="1310"/>
                    <a:pt x="1" y="0"/>
                  </a:cubicBezTo>
                  <a:close/>
                  <a:moveTo>
                    <a:pt x="12359" y="10816"/>
                  </a:moveTo>
                  <a:cubicBezTo>
                    <a:pt x="12380" y="10870"/>
                    <a:pt x="12400" y="10924"/>
                    <a:pt x="12419" y="10978"/>
                  </a:cubicBezTo>
                  <a:cubicBezTo>
                    <a:pt x="12419" y="10930"/>
                    <a:pt x="12395" y="10894"/>
                    <a:pt x="12383" y="10859"/>
                  </a:cubicBezTo>
                  <a:cubicBezTo>
                    <a:pt x="12375" y="10844"/>
                    <a:pt x="12367" y="10830"/>
                    <a:pt x="12359" y="108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25"/>
            <p:cNvSpPr/>
            <p:nvPr/>
          </p:nvSpPr>
          <p:spPr>
            <a:xfrm>
              <a:off x="7198200" y="885350"/>
              <a:ext cx="180700" cy="129525"/>
            </a:xfrm>
            <a:custGeom>
              <a:rect b="b" l="l" r="r" t="t"/>
              <a:pathLst>
                <a:path extrusionOk="0" h="5181" w="7228">
                  <a:moveTo>
                    <a:pt x="1" y="1"/>
                  </a:moveTo>
                  <a:lnTo>
                    <a:pt x="1" y="1"/>
                  </a:lnTo>
                  <a:cubicBezTo>
                    <a:pt x="1275" y="656"/>
                    <a:pt x="2156" y="1453"/>
                    <a:pt x="3061" y="2132"/>
                  </a:cubicBezTo>
                  <a:cubicBezTo>
                    <a:pt x="4180" y="3025"/>
                    <a:pt x="5502" y="3858"/>
                    <a:pt x="6585" y="4680"/>
                  </a:cubicBezTo>
                  <a:cubicBezTo>
                    <a:pt x="6799" y="4835"/>
                    <a:pt x="7002" y="5013"/>
                    <a:pt x="7228" y="5180"/>
                  </a:cubicBezTo>
                  <a:cubicBezTo>
                    <a:pt x="7157" y="5085"/>
                    <a:pt x="7097" y="5013"/>
                    <a:pt x="7026" y="4942"/>
                  </a:cubicBezTo>
                  <a:cubicBezTo>
                    <a:pt x="5097" y="2811"/>
                    <a:pt x="2823" y="77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25"/>
            <p:cNvSpPr/>
            <p:nvPr/>
          </p:nvSpPr>
          <p:spPr>
            <a:xfrm>
              <a:off x="6481750" y="1581575"/>
              <a:ext cx="536700" cy="842400"/>
            </a:xfrm>
            <a:custGeom>
              <a:rect b="b" l="l" r="r" t="t"/>
              <a:pathLst>
                <a:path extrusionOk="0" h="33696" w="21468">
                  <a:moveTo>
                    <a:pt x="1" y="0"/>
                  </a:moveTo>
                  <a:cubicBezTo>
                    <a:pt x="3441" y="3239"/>
                    <a:pt x="6954" y="6430"/>
                    <a:pt x="9930" y="10097"/>
                  </a:cubicBezTo>
                  <a:cubicBezTo>
                    <a:pt x="12133" y="12859"/>
                    <a:pt x="14348" y="15836"/>
                    <a:pt x="16193" y="19074"/>
                  </a:cubicBezTo>
                  <a:cubicBezTo>
                    <a:pt x="17919" y="22134"/>
                    <a:pt x="19098" y="24908"/>
                    <a:pt x="20039" y="28290"/>
                  </a:cubicBezTo>
                  <a:cubicBezTo>
                    <a:pt x="20324" y="29242"/>
                    <a:pt x="20563" y="30230"/>
                    <a:pt x="20801" y="31207"/>
                  </a:cubicBezTo>
                  <a:cubicBezTo>
                    <a:pt x="21003" y="32028"/>
                    <a:pt x="21229" y="32850"/>
                    <a:pt x="21360" y="33695"/>
                  </a:cubicBezTo>
                  <a:cubicBezTo>
                    <a:pt x="21467" y="32731"/>
                    <a:pt x="21182" y="30326"/>
                    <a:pt x="20932" y="28885"/>
                  </a:cubicBezTo>
                  <a:cubicBezTo>
                    <a:pt x="19622" y="22408"/>
                    <a:pt x="15586" y="16312"/>
                    <a:pt x="11764" y="11395"/>
                  </a:cubicBezTo>
                  <a:cubicBezTo>
                    <a:pt x="9740" y="8763"/>
                    <a:pt x="7537" y="6275"/>
                    <a:pt x="5096" y="4013"/>
                  </a:cubicBezTo>
                  <a:cubicBezTo>
                    <a:pt x="3489" y="2572"/>
                    <a:pt x="1763" y="1263"/>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25"/>
            <p:cNvSpPr/>
            <p:nvPr/>
          </p:nvSpPr>
          <p:spPr>
            <a:xfrm>
              <a:off x="6591300" y="1762250"/>
              <a:ext cx="164925" cy="209275"/>
            </a:xfrm>
            <a:custGeom>
              <a:rect b="b" l="l" r="r" t="t"/>
              <a:pathLst>
                <a:path extrusionOk="0" h="8371" w="6597">
                  <a:moveTo>
                    <a:pt x="0" y="1"/>
                  </a:moveTo>
                  <a:cubicBezTo>
                    <a:pt x="1119" y="1417"/>
                    <a:pt x="2441" y="3263"/>
                    <a:pt x="3381" y="4453"/>
                  </a:cubicBezTo>
                  <a:cubicBezTo>
                    <a:pt x="4405" y="5799"/>
                    <a:pt x="5501" y="7073"/>
                    <a:pt x="6596" y="8371"/>
                  </a:cubicBezTo>
                  <a:cubicBezTo>
                    <a:pt x="5846" y="6966"/>
                    <a:pt x="5132" y="5537"/>
                    <a:pt x="4179" y="4275"/>
                  </a:cubicBezTo>
                  <a:cubicBezTo>
                    <a:pt x="2977" y="2679"/>
                    <a:pt x="1500" y="131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25"/>
            <p:cNvSpPr/>
            <p:nvPr/>
          </p:nvSpPr>
          <p:spPr>
            <a:xfrm>
              <a:off x="6604675" y="2024775"/>
              <a:ext cx="197975" cy="292325"/>
            </a:xfrm>
            <a:custGeom>
              <a:rect b="b" l="l" r="r" t="t"/>
              <a:pathLst>
                <a:path extrusionOk="0" h="11693" w="7919">
                  <a:moveTo>
                    <a:pt x="1" y="1"/>
                  </a:moveTo>
                  <a:lnTo>
                    <a:pt x="1" y="1"/>
                  </a:lnTo>
                  <a:cubicBezTo>
                    <a:pt x="1180" y="1513"/>
                    <a:pt x="2227" y="3180"/>
                    <a:pt x="3287" y="4799"/>
                  </a:cubicBezTo>
                  <a:cubicBezTo>
                    <a:pt x="4644" y="6823"/>
                    <a:pt x="5966" y="8871"/>
                    <a:pt x="7335" y="10859"/>
                  </a:cubicBezTo>
                  <a:cubicBezTo>
                    <a:pt x="7526" y="11145"/>
                    <a:pt x="7728" y="11431"/>
                    <a:pt x="7918" y="11693"/>
                  </a:cubicBezTo>
                  <a:cubicBezTo>
                    <a:pt x="7823" y="11514"/>
                    <a:pt x="7740" y="11312"/>
                    <a:pt x="7668" y="11109"/>
                  </a:cubicBezTo>
                  <a:cubicBezTo>
                    <a:pt x="6930" y="9300"/>
                    <a:pt x="6061" y="7454"/>
                    <a:pt x="4954" y="5728"/>
                  </a:cubicBezTo>
                  <a:cubicBezTo>
                    <a:pt x="3561" y="3632"/>
                    <a:pt x="1918" y="164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25"/>
            <p:cNvSpPr/>
            <p:nvPr/>
          </p:nvSpPr>
          <p:spPr>
            <a:xfrm>
              <a:off x="6682375" y="2043525"/>
              <a:ext cx="111375" cy="146400"/>
            </a:xfrm>
            <a:custGeom>
              <a:rect b="b" l="l" r="r" t="t"/>
              <a:pathLst>
                <a:path extrusionOk="0" h="5856" w="4455">
                  <a:moveTo>
                    <a:pt x="0" y="1"/>
                  </a:moveTo>
                  <a:lnTo>
                    <a:pt x="0" y="1"/>
                  </a:lnTo>
                  <a:cubicBezTo>
                    <a:pt x="786" y="894"/>
                    <a:pt x="1441" y="1906"/>
                    <a:pt x="2179" y="2954"/>
                  </a:cubicBezTo>
                  <a:cubicBezTo>
                    <a:pt x="2810" y="3847"/>
                    <a:pt x="3560" y="4680"/>
                    <a:pt x="4227" y="5561"/>
                  </a:cubicBezTo>
                  <a:cubicBezTo>
                    <a:pt x="4271" y="5606"/>
                    <a:pt x="4442" y="5856"/>
                    <a:pt x="4451" y="5856"/>
                  </a:cubicBezTo>
                  <a:cubicBezTo>
                    <a:pt x="4454" y="5856"/>
                    <a:pt x="4439" y="5827"/>
                    <a:pt x="4394" y="5752"/>
                  </a:cubicBezTo>
                  <a:cubicBezTo>
                    <a:pt x="3858" y="4704"/>
                    <a:pt x="3322" y="3632"/>
                    <a:pt x="2632" y="2680"/>
                  </a:cubicBezTo>
                  <a:cubicBezTo>
                    <a:pt x="1893" y="1668"/>
                    <a:pt x="1000" y="76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25"/>
            <p:cNvSpPr/>
            <p:nvPr/>
          </p:nvSpPr>
          <p:spPr>
            <a:xfrm>
              <a:off x="6824650" y="1847975"/>
              <a:ext cx="265525" cy="485500"/>
            </a:xfrm>
            <a:custGeom>
              <a:rect b="b" l="l" r="r" t="t"/>
              <a:pathLst>
                <a:path extrusionOk="0" h="19420" w="10621">
                  <a:moveTo>
                    <a:pt x="1" y="1"/>
                  </a:moveTo>
                  <a:cubicBezTo>
                    <a:pt x="1203" y="1667"/>
                    <a:pt x="2298" y="3406"/>
                    <a:pt x="3430" y="5132"/>
                  </a:cubicBezTo>
                  <a:cubicBezTo>
                    <a:pt x="4418" y="6632"/>
                    <a:pt x="5442" y="8121"/>
                    <a:pt x="6275" y="9716"/>
                  </a:cubicBezTo>
                  <a:cubicBezTo>
                    <a:pt x="7859" y="12633"/>
                    <a:pt x="8716" y="15110"/>
                    <a:pt x="10014" y="17979"/>
                  </a:cubicBezTo>
                  <a:cubicBezTo>
                    <a:pt x="10216" y="18455"/>
                    <a:pt x="10418" y="18943"/>
                    <a:pt x="10621" y="19420"/>
                  </a:cubicBezTo>
                  <a:cubicBezTo>
                    <a:pt x="10538" y="19098"/>
                    <a:pt x="10442" y="18741"/>
                    <a:pt x="10371" y="18396"/>
                  </a:cubicBezTo>
                  <a:cubicBezTo>
                    <a:pt x="9787" y="16014"/>
                    <a:pt x="9025" y="13657"/>
                    <a:pt x="7990" y="11442"/>
                  </a:cubicBezTo>
                  <a:cubicBezTo>
                    <a:pt x="5977" y="7228"/>
                    <a:pt x="3227" y="337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25"/>
            <p:cNvSpPr/>
            <p:nvPr/>
          </p:nvSpPr>
          <p:spPr>
            <a:xfrm>
              <a:off x="6891625" y="2218250"/>
              <a:ext cx="68775" cy="228050"/>
            </a:xfrm>
            <a:custGeom>
              <a:rect b="b" l="l" r="r" t="t"/>
              <a:pathLst>
                <a:path extrusionOk="0" h="9122" w="2751">
                  <a:moveTo>
                    <a:pt x="0" y="1"/>
                  </a:moveTo>
                  <a:cubicBezTo>
                    <a:pt x="989" y="2823"/>
                    <a:pt x="1882" y="5692"/>
                    <a:pt x="2644" y="8597"/>
                  </a:cubicBezTo>
                  <a:cubicBezTo>
                    <a:pt x="2679" y="8764"/>
                    <a:pt x="2703" y="8942"/>
                    <a:pt x="2751" y="9121"/>
                  </a:cubicBezTo>
                  <a:lnTo>
                    <a:pt x="2751" y="8669"/>
                  </a:lnTo>
                  <a:cubicBezTo>
                    <a:pt x="2632" y="5609"/>
                    <a:pt x="1584" y="262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25"/>
            <p:cNvSpPr/>
            <p:nvPr/>
          </p:nvSpPr>
          <p:spPr>
            <a:xfrm>
              <a:off x="6898175" y="2342675"/>
              <a:ext cx="23250" cy="116125"/>
            </a:xfrm>
            <a:custGeom>
              <a:rect b="b" l="l" r="r" t="t"/>
              <a:pathLst>
                <a:path extrusionOk="0" h="4645" w="930">
                  <a:moveTo>
                    <a:pt x="0" y="1"/>
                  </a:moveTo>
                  <a:lnTo>
                    <a:pt x="0" y="1"/>
                  </a:lnTo>
                  <a:cubicBezTo>
                    <a:pt x="108" y="620"/>
                    <a:pt x="191" y="1668"/>
                    <a:pt x="250" y="2108"/>
                  </a:cubicBezTo>
                  <a:cubicBezTo>
                    <a:pt x="358" y="2965"/>
                    <a:pt x="596" y="3799"/>
                    <a:pt x="727" y="4644"/>
                  </a:cubicBezTo>
                  <a:cubicBezTo>
                    <a:pt x="929" y="3072"/>
                    <a:pt x="703" y="142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25"/>
            <p:cNvSpPr/>
            <p:nvPr/>
          </p:nvSpPr>
          <p:spPr>
            <a:xfrm>
              <a:off x="6941025" y="1885775"/>
              <a:ext cx="210475" cy="406025"/>
            </a:xfrm>
            <a:custGeom>
              <a:rect b="b" l="l" r="r" t="t"/>
              <a:pathLst>
                <a:path extrusionOk="0" h="16241" w="8419">
                  <a:moveTo>
                    <a:pt x="1" y="1"/>
                  </a:moveTo>
                  <a:lnTo>
                    <a:pt x="1" y="1"/>
                  </a:lnTo>
                  <a:cubicBezTo>
                    <a:pt x="1037" y="1727"/>
                    <a:pt x="2168" y="3394"/>
                    <a:pt x="3108" y="5180"/>
                  </a:cubicBezTo>
                  <a:cubicBezTo>
                    <a:pt x="4835" y="8395"/>
                    <a:pt x="6323" y="11728"/>
                    <a:pt x="7871" y="15038"/>
                  </a:cubicBezTo>
                  <a:cubicBezTo>
                    <a:pt x="8049" y="15443"/>
                    <a:pt x="8240" y="15824"/>
                    <a:pt x="8419" y="16241"/>
                  </a:cubicBezTo>
                  <a:cubicBezTo>
                    <a:pt x="8347" y="15931"/>
                    <a:pt x="8252" y="15598"/>
                    <a:pt x="8169" y="15288"/>
                  </a:cubicBezTo>
                  <a:cubicBezTo>
                    <a:pt x="7168" y="11716"/>
                    <a:pt x="5621" y="8311"/>
                    <a:pt x="3763" y="5096"/>
                  </a:cubicBezTo>
                  <a:cubicBezTo>
                    <a:pt x="2692" y="3263"/>
                    <a:pt x="1334" y="163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25"/>
            <p:cNvSpPr/>
            <p:nvPr/>
          </p:nvSpPr>
          <p:spPr>
            <a:xfrm>
              <a:off x="7030625" y="1897100"/>
              <a:ext cx="194700" cy="418525"/>
            </a:xfrm>
            <a:custGeom>
              <a:rect b="b" l="l" r="r" t="t"/>
              <a:pathLst>
                <a:path extrusionOk="0" h="16741" w="7788">
                  <a:moveTo>
                    <a:pt x="1" y="0"/>
                  </a:moveTo>
                  <a:lnTo>
                    <a:pt x="1" y="0"/>
                  </a:lnTo>
                  <a:cubicBezTo>
                    <a:pt x="1846" y="2858"/>
                    <a:pt x="3334" y="5941"/>
                    <a:pt x="4716" y="9037"/>
                  </a:cubicBezTo>
                  <a:cubicBezTo>
                    <a:pt x="5418" y="10644"/>
                    <a:pt x="6406" y="13228"/>
                    <a:pt x="7335" y="15502"/>
                  </a:cubicBezTo>
                  <a:cubicBezTo>
                    <a:pt x="7490" y="15919"/>
                    <a:pt x="7633" y="16324"/>
                    <a:pt x="7787" y="16740"/>
                  </a:cubicBezTo>
                  <a:cubicBezTo>
                    <a:pt x="7728" y="16466"/>
                    <a:pt x="7668" y="16193"/>
                    <a:pt x="7609" y="15919"/>
                  </a:cubicBezTo>
                  <a:cubicBezTo>
                    <a:pt x="7180" y="14002"/>
                    <a:pt x="6763" y="12073"/>
                    <a:pt x="6073" y="10204"/>
                  </a:cubicBezTo>
                  <a:cubicBezTo>
                    <a:pt x="4644" y="6501"/>
                    <a:pt x="2715" y="294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25"/>
            <p:cNvSpPr/>
            <p:nvPr/>
          </p:nvSpPr>
          <p:spPr>
            <a:xfrm>
              <a:off x="7116650" y="1881900"/>
              <a:ext cx="197675" cy="482525"/>
            </a:xfrm>
            <a:custGeom>
              <a:rect b="b" l="l" r="r" t="t"/>
              <a:pathLst>
                <a:path extrusionOk="0" h="19301" w="7907">
                  <a:moveTo>
                    <a:pt x="1" y="1"/>
                  </a:moveTo>
                  <a:cubicBezTo>
                    <a:pt x="1679" y="3192"/>
                    <a:pt x="3382" y="6811"/>
                    <a:pt x="4668" y="9883"/>
                  </a:cubicBezTo>
                  <a:cubicBezTo>
                    <a:pt x="5716" y="12479"/>
                    <a:pt x="6537" y="15157"/>
                    <a:pt x="7442" y="17824"/>
                  </a:cubicBezTo>
                  <a:cubicBezTo>
                    <a:pt x="7609" y="18301"/>
                    <a:pt x="7752" y="18789"/>
                    <a:pt x="7906" y="19301"/>
                  </a:cubicBezTo>
                  <a:cubicBezTo>
                    <a:pt x="7847" y="18991"/>
                    <a:pt x="7763" y="18646"/>
                    <a:pt x="7704" y="18313"/>
                  </a:cubicBezTo>
                  <a:cubicBezTo>
                    <a:pt x="7251" y="16170"/>
                    <a:pt x="6799" y="14026"/>
                    <a:pt x="6120" y="11967"/>
                  </a:cubicBezTo>
                  <a:cubicBezTo>
                    <a:pt x="4692" y="7704"/>
                    <a:pt x="2703" y="359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25"/>
            <p:cNvSpPr/>
            <p:nvPr/>
          </p:nvSpPr>
          <p:spPr>
            <a:xfrm>
              <a:off x="7189875" y="1819700"/>
              <a:ext cx="172950" cy="466150"/>
            </a:xfrm>
            <a:custGeom>
              <a:rect b="b" l="l" r="r" t="t"/>
              <a:pathLst>
                <a:path extrusionOk="0" h="18646" w="6918">
                  <a:moveTo>
                    <a:pt x="0" y="0"/>
                  </a:moveTo>
                  <a:lnTo>
                    <a:pt x="0" y="0"/>
                  </a:lnTo>
                  <a:cubicBezTo>
                    <a:pt x="977" y="1894"/>
                    <a:pt x="1870" y="3953"/>
                    <a:pt x="2608" y="5680"/>
                  </a:cubicBezTo>
                  <a:cubicBezTo>
                    <a:pt x="2965" y="6537"/>
                    <a:pt x="3691" y="8216"/>
                    <a:pt x="4227" y="9775"/>
                  </a:cubicBezTo>
                  <a:cubicBezTo>
                    <a:pt x="4644" y="10978"/>
                    <a:pt x="4965" y="12216"/>
                    <a:pt x="5323" y="13454"/>
                  </a:cubicBezTo>
                  <a:cubicBezTo>
                    <a:pt x="5704" y="14717"/>
                    <a:pt x="6120" y="15967"/>
                    <a:pt x="6501" y="17229"/>
                  </a:cubicBezTo>
                  <a:cubicBezTo>
                    <a:pt x="6656" y="17693"/>
                    <a:pt x="6799" y="18169"/>
                    <a:pt x="6918" y="18646"/>
                  </a:cubicBezTo>
                  <a:cubicBezTo>
                    <a:pt x="6870" y="18348"/>
                    <a:pt x="6835" y="18038"/>
                    <a:pt x="6787" y="17741"/>
                  </a:cubicBezTo>
                  <a:cubicBezTo>
                    <a:pt x="6489" y="15610"/>
                    <a:pt x="6180" y="13478"/>
                    <a:pt x="5608" y="11395"/>
                  </a:cubicBezTo>
                  <a:cubicBezTo>
                    <a:pt x="4430" y="7311"/>
                    <a:pt x="2548" y="341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25"/>
            <p:cNvSpPr/>
            <p:nvPr/>
          </p:nvSpPr>
          <p:spPr>
            <a:xfrm>
              <a:off x="7262500" y="1758975"/>
              <a:ext cx="110150" cy="297375"/>
            </a:xfrm>
            <a:custGeom>
              <a:rect b="b" l="l" r="r" t="t"/>
              <a:pathLst>
                <a:path extrusionOk="0" h="11895" w="4406">
                  <a:moveTo>
                    <a:pt x="1" y="1"/>
                  </a:moveTo>
                  <a:lnTo>
                    <a:pt x="1" y="1"/>
                  </a:lnTo>
                  <a:cubicBezTo>
                    <a:pt x="917" y="1965"/>
                    <a:pt x="1608" y="4073"/>
                    <a:pt x="2346" y="6204"/>
                  </a:cubicBezTo>
                  <a:cubicBezTo>
                    <a:pt x="2941" y="7966"/>
                    <a:pt x="3537" y="9335"/>
                    <a:pt x="4120" y="11038"/>
                  </a:cubicBezTo>
                  <a:cubicBezTo>
                    <a:pt x="4215" y="11323"/>
                    <a:pt x="4299" y="11609"/>
                    <a:pt x="4406" y="11895"/>
                  </a:cubicBezTo>
                  <a:cubicBezTo>
                    <a:pt x="4370" y="11704"/>
                    <a:pt x="4346" y="11490"/>
                    <a:pt x="4311" y="11288"/>
                  </a:cubicBezTo>
                  <a:cubicBezTo>
                    <a:pt x="3811" y="7204"/>
                    <a:pt x="2441" y="333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25"/>
            <p:cNvSpPr/>
            <p:nvPr/>
          </p:nvSpPr>
          <p:spPr>
            <a:xfrm>
              <a:off x="7318750" y="1664025"/>
              <a:ext cx="65525" cy="150050"/>
            </a:xfrm>
            <a:custGeom>
              <a:rect b="b" l="l" r="r" t="t"/>
              <a:pathLst>
                <a:path extrusionOk="0" h="6002" w="2621">
                  <a:moveTo>
                    <a:pt x="1" y="0"/>
                  </a:moveTo>
                  <a:cubicBezTo>
                    <a:pt x="560" y="1227"/>
                    <a:pt x="870" y="2013"/>
                    <a:pt x="1394" y="3168"/>
                  </a:cubicBezTo>
                  <a:cubicBezTo>
                    <a:pt x="1846" y="4037"/>
                    <a:pt x="2239" y="4799"/>
                    <a:pt x="2525" y="5692"/>
                  </a:cubicBezTo>
                  <a:cubicBezTo>
                    <a:pt x="2561" y="5799"/>
                    <a:pt x="2585" y="5882"/>
                    <a:pt x="2620" y="6001"/>
                  </a:cubicBezTo>
                  <a:cubicBezTo>
                    <a:pt x="2620" y="5906"/>
                    <a:pt x="2620" y="5835"/>
                    <a:pt x="2596" y="5763"/>
                  </a:cubicBezTo>
                  <a:cubicBezTo>
                    <a:pt x="2454" y="3608"/>
                    <a:pt x="1287" y="165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25"/>
            <p:cNvSpPr/>
            <p:nvPr/>
          </p:nvSpPr>
          <p:spPr>
            <a:xfrm>
              <a:off x="7347625" y="1559550"/>
              <a:ext cx="19675" cy="54500"/>
            </a:xfrm>
            <a:custGeom>
              <a:rect b="b" l="l" r="r" t="t"/>
              <a:pathLst>
                <a:path extrusionOk="0" h="2180" w="787">
                  <a:moveTo>
                    <a:pt x="1" y="0"/>
                  </a:moveTo>
                  <a:lnTo>
                    <a:pt x="1" y="0"/>
                  </a:lnTo>
                  <a:cubicBezTo>
                    <a:pt x="179" y="751"/>
                    <a:pt x="465" y="1477"/>
                    <a:pt x="787" y="2179"/>
                  </a:cubicBezTo>
                  <a:cubicBezTo>
                    <a:pt x="608" y="1417"/>
                    <a:pt x="358" y="69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25"/>
            <p:cNvSpPr/>
            <p:nvPr/>
          </p:nvSpPr>
          <p:spPr>
            <a:xfrm>
              <a:off x="7326500" y="2399225"/>
              <a:ext cx="46450" cy="298575"/>
            </a:xfrm>
            <a:custGeom>
              <a:rect b="b" l="l" r="r" t="t"/>
              <a:pathLst>
                <a:path extrusionOk="0" h="11943" w="1858">
                  <a:moveTo>
                    <a:pt x="0" y="1"/>
                  </a:moveTo>
                  <a:lnTo>
                    <a:pt x="0" y="1"/>
                  </a:lnTo>
                  <a:cubicBezTo>
                    <a:pt x="441" y="1823"/>
                    <a:pt x="548" y="3323"/>
                    <a:pt x="774" y="5156"/>
                  </a:cubicBezTo>
                  <a:cubicBezTo>
                    <a:pt x="977" y="7121"/>
                    <a:pt x="1215" y="9073"/>
                    <a:pt x="1358" y="11038"/>
                  </a:cubicBezTo>
                  <a:cubicBezTo>
                    <a:pt x="1382" y="11336"/>
                    <a:pt x="1393" y="11645"/>
                    <a:pt x="1393" y="11943"/>
                  </a:cubicBezTo>
                  <a:cubicBezTo>
                    <a:pt x="1429" y="11740"/>
                    <a:pt x="1453" y="11562"/>
                    <a:pt x="1489" y="11371"/>
                  </a:cubicBezTo>
                  <a:cubicBezTo>
                    <a:pt x="1751" y="9621"/>
                    <a:pt x="1858" y="7835"/>
                    <a:pt x="1679" y="6061"/>
                  </a:cubicBezTo>
                  <a:cubicBezTo>
                    <a:pt x="1453" y="3978"/>
                    <a:pt x="917" y="189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25"/>
            <p:cNvSpPr/>
            <p:nvPr/>
          </p:nvSpPr>
          <p:spPr>
            <a:xfrm>
              <a:off x="7375325" y="2346250"/>
              <a:ext cx="8050" cy="41100"/>
            </a:xfrm>
            <a:custGeom>
              <a:rect b="b" l="l" r="r" t="t"/>
              <a:pathLst>
                <a:path extrusionOk="0" h="1644" w="322">
                  <a:moveTo>
                    <a:pt x="0" y="1"/>
                  </a:moveTo>
                  <a:cubicBezTo>
                    <a:pt x="24" y="560"/>
                    <a:pt x="143" y="1132"/>
                    <a:pt x="322" y="1644"/>
                  </a:cubicBezTo>
                  <a:cubicBezTo>
                    <a:pt x="298" y="1084"/>
                    <a:pt x="191" y="536"/>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25"/>
            <p:cNvSpPr/>
            <p:nvPr/>
          </p:nvSpPr>
          <p:spPr>
            <a:xfrm>
              <a:off x="7135700" y="2443875"/>
              <a:ext cx="24425" cy="106300"/>
            </a:xfrm>
            <a:custGeom>
              <a:rect b="b" l="l" r="r" t="t"/>
              <a:pathLst>
                <a:path extrusionOk="0" h="4252" w="977">
                  <a:moveTo>
                    <a:pt x="1" y="1"/>
                  </a:moveTo>
                  <a:lnTo>
                    <a:pt x="1" y="1"/>
                  </a:lnTo>
                  <a:cubicBezTo>
                    <a:pt x="84" y="703"/>
                    <a:pt x="132" y="989"/>
                    <a:pt x="215" y="1644"/>
                  </a:cubicBezTo>
                  <a:cubicBezTo>
                    <a:pt x="358" y="2501"/>
                    <a:pt x="632" y="3477"/>
                    <a:pt x="894" y="4251"/>
                  </a:cubicBezTo>
                  <a:cubicBezTo>
                    <a:pt x="977" y="2775"/>
                    <a:pt x="667" y="13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25"/>
            <p:cNvSpPr/>
            <p:nvPr/>
          </p:nvSpPr>
          <p:spPr>
            <a:xfrm>
              <a:off x="7060400" y="2475125"/>
              <a:ext cx="16675" cy="73550"/>
            </a:xfrm>
            <a:custGeom>
              <a:rect b="b" l="l" r="r" t="t"/>
              <a:pathLst>
                <a:path extrusionOk="0" h="2942" w="667">
                  <a:moveTo>
                    <a:pt x="0" y="1"/>
                  </a:moveTo>
                  <a:lnTo>
                    <a:pt x="0" y="1"/>
                  </a:lnTo>
                  <a:cubicBezTo>
                    <a:pt x="48" y="989"/>
                    <a:pt x="250" y="2085"/>
                    <a:pt x="596" y="2942"/>
                  </a:cubicBezTo>
                  <a:cubicBezTo>
                    <a:pt x="667" y="1930"/>
                    <a:pt x="453" y="91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25"/>
            <p:cNvSpPr/>
            <p:nvPr/>
          </p:nvSpPr>
          <p:spPr>
            <a:xfrm>
              <a:off x="7014250" y="2536750"/>
              <a:ext cx="5675" cy="44975"/>
            </a:xfrm>
            <a:custGeom>
              <a:rect b="b" l="l" r="r" t="t"/>
              <a:pathLst>
                <a:path extrusionOk="0" h="1799" w="227">
                  <a:moveTo>
                    <a:pt x="120" y="1"/>
                  </a:moveTo>
                  <a:lnTo>
                    <a:pt x="120" y="1"/>
                  </a:lnTo>
                  <a:cubicBezTo>
                    <a:pt x="1" y="596"/>
                    <a:pt x="13" y="1203"/>
                    <a:pt x="37" y="1798"/>
                  </a:cubicBezTo>
                  <a:cubicBezTo>
                    <a:pt x="227" y="1215"/>
                    <a:pt x="227" y="596"/>
                    <a:pt x="1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25"/>
            <p:cNvSpPr/>
            <p:nvPr/>
          </p:nvSpPr>
          <p:spPr>
            <a:xfrm>
              <a:off x="4874400" y="1387250"/>
              <a:ext cx="601000" cy="72900"/>
            </a:xfrm>
            <a:custGeom>
              <a:rect b="b" l="l" r="r" t="t"/>
              <a:pathLst>
                <a:path extrusionOk="0" h="2916" w="24040">
                  <a:moveTo>
                    <a:pt x="11482" y="1"/>
                  </a:moveTo>
                  <a:cubicBezTo>
                    <a:pt x="10685" y="1"/>
                    <a:pt x="9889" y="30"/>
                    <a:pt x="9097" y="94"/>
                  </a:cubicBezTo>
                  <a:cubicBezTo>
                    <a:pt x="5418" y="356"/>
                    <a:pt x="3727" y="796"/>
                    <a:pt x="1" y="1106"/>
                  </a:cubicBezTo>
                  <a:cubicBezTo>
                    <a:pt x="643" y="1150"/>
                    <a:pt x="1285" y="1168"/>
                    <a:pt x="1927" y="1168"/>
                  </a:cubicBezTo>
                  <a:cubicBezTo>
                    <a:pt x="4960" y="1168"/>
                    <a:pt x="7987" y="760"/>
                    <a:pt x="11014" y="701"/>
                  </a:cubicBezTo>
                  <a:cubicBezTo>
                    <a:pt x="14729" y="701"/>
                    <a:pt x="17920" y="1213"/>
                    <a:pt x="21515" y="2201"/>
                  </a:cubicBezTo>
                  <a:cubicBezTo>
                    <a:pt x="22313" y="2416"/>
                    <a:pt x="23135" y="2618"/>
                    <a:pt x="23932" y="2892"/>
                  </a:cubicBezTo>
                  <a:cubicBezTo>
                    <a:pt x="23971" y="2892"/>
                    <a:pt x="24002" y="2900"/>
                    <a:pt x="24025" y="2909"/>
                  </a:cubicBezTo>
                  <a:lnTo>
                    <a:pt x="24025" y="2909"/>
                  </a:lnTo>
                  <a:cubicBezTo>
                    <a:pt x="23423" y="2637"/>
                    <a:pt x="22832" y="2342"/>
                    <a:pt x="22230" y="2070"/>
                  </a:cubicBezTo>
                  <a:cubicBezTo>
                    <a:pt x="20480" y="1296"/>
                    <a:pt x="18575" y="665"/>
                    <a:pt x="16658" y="368"/>
                  </a:cubicBezTo>
                  <a:cubicBezTo>
                    <a:pt x="14946" y="140"/>
                    <a:pt x="13212" y="1"/>
                    <a:pt x="11482" y="1"/>
                  </a:cubicBezTo>
                  <a:close/>
                  <a:moveTo>
                    <a:pt x="24025" y="2909"/>
                  </a:moveTo>
                  <a:lnTo>
                    <a:pt x="24025" y="2909"/>
                  </a:lnTo>
                  <a:cubicBezTo>
                    <a:pt x="24030" y="2911"/>
                    <a:pt x="24035" y="2914"/>
                    <a:pt x="24039" y="2916"/>
                  </a:cubicBezTo>
                  <a:cubicBezTo>
                    <a:pt x="24035" y="2913"/>
                    <a:pt x="24030" y="2911"/>
                    <a:pt x="24025" y="290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25"/>
            <p:cNvSpPr/>
            <p:nvPr/>
          </p:nvSpPr>
          <p:spPr>
            <a:xfrm>
              <a:off x="5063425" y="1426475"/>
              <a:ext cx="323875" cy="39625"/>
            </a:xfrm>
            <a:custGeom>
              <a:rect b="b" l="l" r="r" t="t"/>
              <a:pathLst>
                <a:path extrusionOk="0" h="1585" w="12955">
                  <a:moveTo>
                    <a:pt x="4205" y="0"/>
                  </a:moveTo>
                  <a:cubicBezTo>
                    <a:pt x="3011" y="0"/>
                    <a:pt x="1816" y="70"/>
                    <a:pt x="631" y="180"/>
                  </a:cubicBezTo>
                  <a:cubicBezTo>
                    <a:pt x="417" y="192"/>
                    <a:pt x="215" y="216"/>
                    <a:pt x="0" y="239"/>
                  </a:cubicBezTo>
                  <a:cubicBezTo>
                    <a:pt x="322" y="263"/>
                    <a:pt x="619" y="311"/>
                    <a:pt x="929" y="335"/>
                  </a:cubicBezTo>
                  <a:cubicBezTo>
                    <a:pt x="3751" y="680"/>
                    <a:pt x="6596" y="823"/>
                    <a:pt x="9442" y="1097"/>
                  </a:cubicBezTo>
                  <a:cubicBezTo>
                    <a:pt x="10680" y="1228"/>
                    <a:pt x="11811" y="1263"/>
                    <a:pt x="12954" y="1585"/>
                  </a:cubicBezTo>
                  <a:cubicBezTo>
                    <a:pt x="11764" y="1025"/>
                    <a:pt x="10430" y="775"/>
                    <a:pt x="9156" y="489"/>
                  </a:cubicBezTo>
                  <a:cubicBezTo>
                    <a:pt x="7528" y="136"/>
                    <a:pt x="5867" y="0"/>
                    <a:pt x="42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25"/>
            <p:cNvSpPr/>
            <p:nvPr/>
          </p:nvSpPr>
          <p:spPr>
            <a:xfrm>
              <a:off x="5720350" y="1012150"/>
              <a:ext cx="172075" cy="501575"/>
            </a:xfrm>
            <a:custGeom>
              <a:rect b="b" l="l" r="r" t="t"/>
              <a:pathLst>
                <a:path extrusionOk="0" h="20063" w="6883">
                  <a:moveTo>
                    <a:pt x="5632" y="1"/>
                  </a:moveTo>
                  <a:lnTo>
                    <a:pt x="5358" y="287"/>
                  </a:lnTo>
                  <a:cubicBezTo>
                    <a:pt x="4251" y="1465"/>
                    <a:pt x="3227" y="2596"/>
                    <a:pt x="2346" y="3918"/>
                  </a:cubicBezTo>
                  <a:cubicBezTo>
                    <a:pt x="0" y="7764"/>
                    <a:pt x="322" y="14026"/>
                    <a:pt x="3120" y="17491"/>
                  </a:cubicBezTo>
                  <a:cubicBezTo>
                    <a:pt x="4132" y="18622"/>
                    <a:pt x="5382" y="19706"/>
                    <a:pt x="6882" y="20063"/>
                  </a:cubicBezTo>
                  <a:cubicBezTo>
                    <a:pt x="5870" y="19646"/>
                    <a:pt x="5180" y="18967"/>
                    <a:pt x="4429" y="18182"/>
                  </a:cubicBezTo>
                  <a:cubicBezTo>
                    <a:pt x="3965" y="17646"/>
                    <a:pt x="3846" y="17515"/>
                    <a:pt x="3548" y="17074"/>
                  </a:cubicBezTo>
                  <a:cubicBezTo>
                    <a:pt x="3239" y="16622"/>
                    <a:pt x="2989" y="16134"/>
                    <a:pt x="2751" y="15646"/>
                  </a:cubicBezTo>
                  <a:cubicBezTo>
                    <a:pt x="2620" y="15360"/>
                    <a:pt x="2655" y="15443"/>
                    <a:pt x="2572" y="15241"/>
                  </a:cubicBezTo>
                  <a:cubicBezTo>
                    <a:pt x="1250" y="12014"/>
                    <a:pt x="1250" y="9026"/>
                    <a:pt x="2322" y="5763"/>
                  </a:cubicBezTo>
                  <a:cubicBezTo>
                    <a:pt x="2679" y="4680"/>
                    <a:pt x="3060" y="3930"/>
                    <a:pt x="3703" y="2858"/>
                  </a:cubicBezTo>
                  <a:cubicBezTo>
                    <a:pt x="4251" y="1942"/>
                    <a:pt x="4846" y="1037"/>
                    <a:pt x="5501" y="168"/>
                  </a:cubicBezTo>
                  <a:cubicBezTo>
                    <a:pt x="5549" y="108"/>
                    <a:pt x="5596" y="60"/>
                    <a:pt x="56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25"/>
            <p:cNvSpPr/>
            <p:nvPr/>
          </p:nvSpPr>
          <p:spPr>
            <a:xfrm>
              <a:off x="5786125" y="1040150"/>
              <a:ext cx="100325" cy="415550"/>
            </a:xfrm>
            <a:custGeom>
              <a:rect b="b" l="l" r="r" t="t"/>
              <a:pathLst>
                <a:path extrusionOk="0" h="16622" w="4013">
                  <a:moveTo>
                    <a:pt x="4013" y="0"/>
                  </a:moveTo>
                  <a:cubicBezTo>
                    <a:pt x="1667" y="2310"/>
                    <a:pt x="251" y="5536"/>
                    <a:pt x="60" y="8811"/>
                  </a:cubicBezTo>
                  <a:cubicBezTo>
                    <a:pt x="1" y="10870"/>
                    <a:pt x="655" y="12930"/>
                    <a:pt x="1894" y="14597"/>
                  </a:cubicBezTo>
                  <a:cubicBezTo>
                    <a:pt x="2406" y="15311"/>
                    <a:pt x="3025" y="15954"/>
                    <a:pt x="3703" y="16526"/>
                  </a:cubicBezTo>
                  <a:cubicBezTo>
                    <a:pt x="3739" y="16550"/>
                    <a:pt x="3763" y="16585"/>
                    <a:pt x="3799" y="16621"/>
                  </a:cubicBezTo>
                  <a:cubicBezTo>
                    <a:pt x="3751" y="16562"/>
                    <a:pt x="3692" y="16490"/>
                    <a:pt x="3644" y="16431"/>
                  </a:cubicBezTo>
                  <a:cubicBezTo>
                    <a:pt x="3001" y="15573"/>
                    <a:pt x="2429" y="14633"/>
                    <a:pt x="1977" y="13645"/>
                  </a:cubicBezTo>
                  <a:cubicBezTo>
                    <a:pt x="941" y="11335"/>
                    <a:pt x="608" y="8870"/>
                    <a:pt x="1263" y="6298"/>
                  </a:cubicBezTo>
                  <a:cubicBezTo>
                    <a:pt x="1751" y="3953"/>
                    <a:pt x="2537" y="1917"/>
                    <a:pt x="40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25"/>
            <p:cNvSpPr/>
            <p:nvPr/>
          </p:nvSpPr>
          <p:spPr>
            <a:xfrm>
              <a:off x="5401850" y="1269025"/>
              <a:ext cx="250650" cy="251550"/>
            </a:xfrm>
            <a:custGeom>
              <a:rect b="b" l="l" r="r" t="t"/>
              <a:pathLst>
                <a:path extrusionOk="0" h="10062" w="10026">
                  <a:moveTo>
                    <a:pt x="1" y="1"/>
                  </a:moveTo>
                  <a:lnTo>
                    <a:pt x="1" y="1"/>
                  </a:lnTo>
                  <a:cubicBezTo>
                    <a:pt x="96" y="49"/>
                    <a:pt x="203" y="72"/>
                    <a:pt x="310" y="120"/>
                  </a:cubicBezTo>
                  <a:cubicBezTo>
                    <a:pt x="929" y="358"/>
                    <a:pt x="1406" y="549"/>
                    <a:pt x="1989" y="858"/>
                  </a:cubicBezTo>
                  <a:cubicBezTo>
                    <a:pt x="5716" y="2870"/>
                    <a:pt x="7954" y="6311"/>
                    <a:pt x="10026" y="10062"/>
                  </a:cubicBezTo>
                  <a:cubicBezTo>
                    <a:pt x="9240" y="7978"/>
                    <a:pt x="8347" y="5883"/>
                    <a:pt x="7002" y="4073"/>
                  </a:cubicBezTo>
                  <a:cubicBezTo>
                    <a:pt x="5668" y="2323"/>
                    <a:pt x="3763" y="1025"/>
                    <a:pt x="1668" y="358"/>
                  </a:cubicBezTo>
                  <a:cubicBezTo>
                    <a:pt x="1108" y="191"/>
                    <a:pt x="560" y="8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25"/>
            <p:cNvSpPr/>
            <p:nvPr/>
          </p:nvSpPr>
          <p:spPr>
            <a:xfrm>
              <a:off x="5451275" y="1248200"/>
              <a:ext cx="186050" cy="174150"/>
            </a:xfrm>
            <a:custGeom>
              <a:rect b="b" l="l" r="r" t="t"/>
              <a:pathLst>
                <a:path extrusionOk="0" h="6966" w="7442">
                  <a:moveTo>
                    <a:pt x="0" y="0"/>
                  </a:moveTo>
                  <a:lnTo>
                    <a:pt x="0" y="0"/>
                  </a:lnTo>
                  <a:cubicBezTo>
                    <a:pt x="322" y="179"/>
                    <a:pt x="643" y="370"/>
                    <a:pt x="953" y="560"/>
                  </a:cubicBezTo>
                  <a:cubicBezTo>
                    <a:pt x="3655" y="2227"/>
                    <a:pt x="5822" y="4061"/>
                    <a:pt x="7441" y="6966"/>
                  </a:cubicBezTo>
                  <a:cubicBezTo>
                    <a:pt x="6930" y="5180"/>
                    <a:pt x="5941" y="3525"/>
                    <a:pt x="4572" y="2263"/>
                  </a:cubicBezTo>
                  <a:cubicBezTo>
                    <a:pt x="3465" y="1310"/>
                    <a:pt x="2131" y="620"/>
                    <a:pt x="738" y="191"/>
                  </a:cubicBezTo>
                  <a:cubicBezTo>
                    <a:pt x="500" y="120"/>
                    <a:pt x="250" y="6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25"/>
            <p:cNvSpPr/>
            <p:nvPr/>
          </p:nvSpPr>
          <p:spPr>
            <a:xfrm>
              <a:off x="5493225" y="1224975"/>
              <a:ext cx="107475" cy="89325"/>
            </a:xfrm>
            <a:custGeom>
              <a:rect b="b" l="l" r="r" t="t"/>
              <a:pathLst>
                <a:path extrusionOk="0" h="3573" w="4299">
                  <a:moveTo>
                    <a:pt x="1" y="1"/>
                  </a:moveTo>
                  <a:cubicBezTo>
                    <a:pt x="215" y="156"/>
                    <a:pt x="370" y="275"/>
                    <a:pt x="572" y="441"/>
                  </a:cubicBezTo>
                  <a:cubicBezTo>
                    <a:pt x="1382" y="1072"/>
                    <a:pt x="1918" y="1453"/>
                    <a:pt x="2454" y="1894"/>
                  </a:cubicBezTo>
                  <a:cubicBezTo>
                    <a:pt x="3096" y="2418"/>
                    <a:pt x="3751" y="2954"/>
                    <a:pt x="4299" y="3573"/>
                  </a:cubicBezTo>
                  <a:cubicBezTo>
                    <a:pt x="3466" y="1727"/>
                    <a:pt x="2132" y="715"/>
                    <a:pt x="239" y="96"/>
                  </a:cubicBezTo>
                  <a:cubicBezTo>
                    <a:pt x="168" y="60"/>
                    <a:pt x="72" y="3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25"/>
            <p:cNvSpPr/>
            <p:nvPr/>
          </p:nvSpPr>
          <p:spPr>
            <a:xfrm>
              <a:off x="5534600" y="1202650"/>
              <a:ext cx="56875" cy="52425"/>
            </a:xfrm>
            <a:custGeom>
              <a:rect b="b" l="l" r="r" t="t"/>
              <a:pathLst>
                <a:path extrusionOk="0" h="2097" w="2275">
                  <a:moveTo>
                    <a:pt x="1" y="1"/>
                  </a:moveTo>
                  <a:lnTo>
                    <a:pt x="1" y="1"/>
                  </a:lnTo>
                  <a:cubicBezTo>
                    <a:pt x="441" y="465"/>
                    <a:pt x="882" y="941"/>
                    <a:pt x="1382" y="1334"/>
                  </a:cubicBezTo>
                  <a:cubicBezTo>
                    <a:pt x="1620" y="1513"/>
                    <a:pt x="1965" y="1763"/>
                    <a:pt x="2275" y="2096"/>
                  </a:cubicBezTo>
                  <a:cubicBezTo>
                    <a:pt x="1858" y="1120"/>
                    <a:pt x="906" y="513"/>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25"/>
            <p:cNvSpPr/>
            <p:nvPr/>
          </p:nvSpPr>
          <p:spPr>
            <a:xfrm>
              <a:off x="5095875" y="866900"/>
              <a:ext cx="452750" cy="460200"/>
            </a:xfrm>
            <a:custGeom>
              <a:rect b="b" l="l" r="r" t="t"/>
              <a:pathLst>
                <a:path extrusionOk="0" h="18408" w="18110">
                  <a:moveTo>
                    <a:pt x="17645" y="1"/>
                  </a:moveTo>
                  <a:lnTo>
                    <a:pt x="17645" y="1"/>
                  </a:lnTo>
                  <a:cubicBezTo>
                    <a:pt x="17978" y="6049"/>
                    <a:pt x="14276" y="10323"/>
                    <a:pt x="9573" y="13407"/>
                  </a:cubicBezTo>
                  <a:cubicBezTo>
                    <a:pt x="6668" y="15264"/>
                    <a:pt x="3560" y="16741"/>
                    <a:pt x="441" y="18217"/>
                  </a:cubicBezTo>
                  <a:cubicBezTo>
                    <a:pt x="298" y="18265"/>
                    <a:pt x="143" y="18348"/>
                    <a:pt x="0" y="18408"/>
                  </a:cubicBezTo>
                  <a:cubicBezTo>
                    <a:pt x="1119" y="18074"/>
                    <a:pt x="2262" y="17860"/>
                    <a:pt x="3393" y="17527"/>
                  </a:cubicBezTo>
                  <a:cubicBezTo>
                    <a:pt x="4524" y="17205"/>
                    <a:pt x="5239" y="16907"/>
                    <a:pt x="6132" y="16503"/>
                  </a:cubicBezTo>
                  <a:cubicBezTo>
                    <a:pt x="9454" y="14955"/>
                    <a:pt x="12454" y="12693"/>
                    <a:pt x="14811" y="9907"/>
                  </a:cubicBezTo>
                  <a:cubicBezTo>
                    <a:pt x="15752" y="8752"/>
                    <a:pt x="16621" y="7502"/>
                    <a:pt x="17169" y="6097"/>
                  </a:cubicBezTo>
                  <a:cubicBezTo>
                    <a:pt x="17883" y="4168"/>
                    <a:pt x="18109" y="2001"/>
                    <a:pt x="176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25"/>
            <p:cNvSpPr/>
            <p:nvPr/>
          </p:nvSpPr>
          <p:spPr>
            <a:xfrm>
              <a:off x="5152725" y="877925"/>
              <a:ext cx="356600" cy="406025"/>
            </a:xfrm>
            <a:custGeom>
              <a:rect b="b" l="l" r="r" t="t"/>
              <a:pathLst>
                <a:path extrusionOk="0" h="16241" w="14264">
                  <a:moveTo>
                    <a:pt x="14264" y="0"/>
                  </a:moveTo>
                  <a:lnTo>
                    <a:pt x="14264" y="0"/>
                  </a:lnTo>
                  <a:cubicBezTo>
                    <a:pt x="13978" y="1143"/>
                    <a:pt x="13621" y="2274"/>
                    <a:pt x="13192" y="3382"/>
                  </a:cubicBezTo>
                  <a:cubicBezTo>
                    <a:pt x="12906" y="4024"/>
                    <a:pt x="12085" y="5406"/>
                    <a:pt x="11573" y="6251"/>
                  </a:cubicBezTo>
                  <a:cubicBezTo>
                    <a:pt x="10680" y="7608"/>
                    <a:pt x="10061" y="8513"/>
                    <a:pt x="8906" y="9656"/>
                  </a:cubicBezTo>
                  <a:cubicBezTo>
                    <a:pt x="7442" y="11073"/>
                    <a:pt x="6108" y="12073"/>
                    <a:pt x="4786" y="13073"/>
                  </a:cubicBezTo>
                  <a:cubicBezTo>
                    <a:pt x="3251" y="14216"/>
                    <a:pt x="1691" y="15312"/>
                    <a:pt x="0" y="16240"/>
                  </a:cubicBezTo>
                  <a:cubicBezTo>
                    <a:pt x="3179" y="15073"/>
                    <a:pt x="6060" y="13192"/>
                    <a:pt x="8608" y="10990"/>
                  </a:cubicBezTo>
                  <a:cubicBezTo>
                    <a:pt x="10359" y="9501"/>
                    <a:pt x="11847" y="7680"/>
                    <a:pt x="12906" y="5644"/>
                  </a:cubicBezTo>
                  <a:cubicBezTo>
                    <a:pt x="13395" y="4679"/>
                    <a:pt x="13847" y="3679"/>
                    <a:pt x="14014" y="2608"/>
                  </a:cubicBezTo>
                  <a:cubicBezTo>
                    <a:pt x="14145" y="1774"/>
                    <a:pt x="14252" y="905"/>
                    <a:pt x="142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25"/>
            <p:cNvSpPr/>
            <p:nvPr/>
          </p:nvSpPr>
          <p:spPr>
            <a:xfrm>
              <a:off x="5181875" y="908575"/>
              <a:ext cx="290550" cy="313150"/>
            </a:xfrm>
            <a:custGeom>
              <a:rect b="b" l="l" r="r" t="t"/>
              <a:pathLst>
                <a:path extrusionOk="0" h="12526" w="11622">
                  <a:moveTo>
                    <a:pt x="11621" y="0"/>
                  </a:moveTo>
                  <a:lnTo>
                    <a:pt x="11621" y="0"/>
                  </a:lnTo>
                  <a:cubicBezTo>
                    <a:pt x="10026" y="2775"/>
                    <a:pt x="8573" y="4680"/>
                    <a:pt x="6633" y="6870"/>
                  </a:cubicBezTo>
                  <a:cubicBezTo>
                    <a:pt x="5180" y="8371"/>
                    <a:pt x="3561" y="9728"/>
                    <a:pt x="1965" y="11097"/>
                  </a:cubicBezTo>
                  <a:cubicBezTo>
                    <a:pt x="1334" y="11633"/>
                    <a:pt x="846" y="12097"/>
                    <a:pt x="120" y="12454"/>
                  </a:cubicBezTo>
                  <a:cubicBezTo>
                    <a:pt x="84" y="12466"/>
                    <a:pt x="49" y="12478"/>
                    <a:pt x="1" y="12526"/>
                  </a:cubicBezTo>
                  <a:cubicBezTo>
                    <a:pt x="549" y="12359"/>
                    <a:pt x="1120" y="12145"/>
                    <a:pt x="1620" y="11859"/>
                  </a:cubicBezTo>
                  <a:cubicBezTo>
                    <a:pt x="3716" y="10692"/>
                    <a:pt x="5728" y="9311"/>
                    <a:pt x="7335" y="7537"/>
                  </a:cubicBezTo>
                  <a:cubicBezTo>
                    <a:pt x="9252" y="5358"/>
                    <a:pt x="10669" y="2739"/>
                    <a:pt x="116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25"/>
            <p:cNvSpPr/>
            <p:nvPr/>
          </p:nvSpPr>
          <p:spPr>
            <a:xfrm>
              <a:off x="5217100" y="930600"/>
              <a:ext cx="201450" cy="195000"/>
            </a:xfrm>
            <a:custGeom>
              <a:rect b="b" l="l" r="r" t="t"/>
              <a:pathLst>
                <a:path extrusionOk="0" h="7800" w="8058">
                  <a:moveTo>
                    <a:pt x="8057" y="1"/>
                  </a:moveTo>
                  <a:lnTo>
                    <a:pt x="8057" y="1"/>
                  </a:lnTo>
                  <a:cubicBezTo>
                    <a:pt x="6831" y="1596"/>
                    <a:pt x="5331" y="3060"/>
                    <a:pt x="3878" y="4465"/>
                  </a:cubicBezTo>
                  <a:cubicBezTo>
                    <a:pt x="3307" y="5037"/>
                    <a:pt x="2723" y="5585"/>
                    <a:pt x="2152" y="6144"/>
                  </a:cubicBezTo>
                  <a:cubicBezTo>
                    <a:pt x="1699" y="6585"/>
                    <a:pt x="1199" y="7061"/>
                    <a:pt x="783" y="7359"/>
                  </a:cubicBezTo>
                  <a:cubicBezTo>
                    <a:pt x="545" y="7525"/>
                    <a:pt x="306" y="7668"/>
                    <a:pt x="44" y="7775"/>
                  </a:cubicBezTo>
                  <a:cubicBezTo>
                    <a:pt x="7" y="7793"/>
                    <a:pt x="0" y="7800"/>
                    <a:pt x="13" y="7800"/>
                  </a:cubicBezTo>
                  <a:cubicBezTo>
                    <a:pt x="55" y="7800"/>
                    <a:pt x="288" y="7734"/>
                    <a:pt x="378" y="7716"/>
                  </a:cubicBezTo>
                  <a:cubicBezTo>
                    <a:pt x="1390" y="7430"/>
                    <a:pt x="2283" y="6835"/>
                    <a:pt x="3128" y="6216"/>
                  </a:cubicBezTo>
                  <a:cubicBezTo>
                    <a:pt x="5307" y="4632"/>
                    <a:pt x="6950" y="2418"/>
                    <a:pt x="80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25"/>
            <p:cNvSpPr/>
            <p:nvPr/>
          </p:nvSpPr>
          <p:spPr>
            <a:xfrm>
              <a:off x="5207175" y="946075"/>
              <a:ext cx="147375" cy="120275"/>
            </a:xfrm>
            <a:custGeom>
              <a:rect b="b" l="l" r="r" t="t"/>
              <a:pathLst>
                <a:path extrusionOk="0" h="4811" w="5895">
                  <a:moveTo>
                    <a:pt x="5895" y="1"/>
                  </a:moveTo>
                  <a:lnTo>
                    <a:pt x="5895" y="1"/>
                  </a:lnTo>
                  <a:cubicBezTo>
                    <a:pt x="4835" y="977"/>
                    <a:pt x="3644" y="1834"/>
                    <a:pt x="2561" y="2787"/>
                  </a:cubicBezTo>
                  <a:cubicBezTo>
                    <a:pt x="1846" y="3394"/>
                    <a:pt x="1203" y="4037"/>
                    <a:pt x="477" y="4513"/>
                  </a:cubicBezTo>
                  <a:cubicBezTo>
                    <a:pt x="311" y="4608"/>
                    <a:pt x="168" y="4704"/>
                    <a:pt x="1" y="4811"/>
                  </a:cubicBezTo>
                  <a:cubicBezTo>
                    <a:pt x="60" y="4775"/>
                    <a:pt x="168" y="4751"/>
                    <a:pt x="239" y="4716"/>
                  </a:cubicBezTo>
                  <a:cubicBezTo>
                    <a:pt x="2608" y="3870"/>
                    <a:pt x="4573" y="2108"/>
                    <a:pt x="58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25"/>
            <p:cNvSpPr/>
            <p:nvPr/>
          </p:nvSpPr>
          <p:spPr>
            <a:xfrm>
              <a:off x="5631650" y="868975"/>
              <a:ext cx="284275" cy="184275"/>
            </a:xfrm>
            <a:custGeom>
              <a:rect b="b" l="l" r="r" t="t"/>
              <a:pathLst>
                <a:path extrusionOk="0" h="7371" w="11371">
                  <a:moveTo>
                    <a:pt x="11371" y="1"/>
                  </a:moveTo>
                  <a:cubicBezTo>
                    <a:pt x="11145" y="96"/>
                    <a:pt x="10942" y="168"/>
                    <a:pt x="10716" y="251"/>
                  </a:cubicBezTo>
                  <a:cubicBezTo>
                    <a:pt x="8847" y="1013"/>
                    <a:pt x="6977" y="1846"/>
                    <a:pt x="5239" y="2894"/>
                  </a:cubicBezTo>
                  <a:cubicBezTo>
                    <a:pt x="3286" y="4109"/>
                    <a:pt x="1524" y="5633"/>
                    <a:pt x="0" y="7371"/>
                  </a:cubicBezTo>
                  <a:cubicBezTo>
                    <a:pt x="3274" y="4811"/>
                    <a:pt x="7096" y="2906"/>
                    <a:pt x="10549" y="537"/>
                  </a:cubicBezTo>
                  <a:cubicBezTo>
                    <a:pt x="10823" y="358"/>
                    <a:pt x="11085" y="180"/>
                    <a:pt x="113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25"/>
            <p:cNvSpPr/>
            <p:nvPr/>
          </p:nvSpPr>
          <p:spPr>
            <a:xfrm>
              <a:off x="5648325" y="869475"/>
              <a:ext cx="214025" cy="117700"/>
            </a:xfrm>
            <a:custGeom>
              <a:rect b="b" l="l" r="r" t="t"/>
              <a:pathLst>
                <a:path extrusionOk="0" h="4708" w="8561">
                  <a:moveTo>
                    <a:pt x="8457" y="1"/>
                  </a:moveTo>
                  <a:cubicBezTo>
                    <a:pt x="8204" y="1"/>
                    <a:pt x="7944" y="71"/>
                    <a:pt x="7703" y="124"/>
                  </a:cubicBezTo>
                  <a:cubicBezTo>
                    <a:pt x="7025" y="279"/>
                    <a:pt x="6358" y="481"/>
                    <a:pt x="5715" y="743"/>
                  </a:cubicBezTo>
                  <a:cubicBezTo>
                    <a:pt x="3667" y="1481"/>
                    <a:pt x="1845" y="2791"/>
                    <a:pt x="333" y="4339"/>
                  </a:cubicBezTo>
                  <a:cubicBezTo>
                    <a:pt x="214" y="4458"/>
                    <a:pt x="107" y="4577"/>
                    <a:pt x="0" y="4708"/>
                  </a:cubicBezTo>
                  <a:cubicBezTo>
                    <a:pt x="179" y="4577"/>
                    <a:pt x="357" y="4458"/>
                    <a:pt x="548" y="4339"/>
                  </a:cubicBezTo>
                  <a:cubicBezTo>
                    <a:pt x="2072" y="3529"/>
                    <a:pt x="3584" y="2719"/>
                    <a:pt x="5072" y="1838"/>
                  </a:cubicBezTo>
                  <a:cubicBezTo>
                    <a:pt x="6227" y="1231"/>
                    <a:pt x="7346" y="457"/>
                    <a:pt x="8561" y="5"/>
                  </a:cubicBezTo>
                  <a:cubicBezTo>
                    <a:pt x="8526" y="2"/>
                    <a:pt x="8492" y="1"/>
                    <a:pt x="84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25"/>
            <p:cNvSpPr/>
            <p:nvPr/>
          </p:nvSpPr>
          <p:spPr>
            <a:xfrm>
              <a:off x="5634875" y="869575"/>
              <a:ext cx="131025" cy="71800"/>
            </a:xfrm>
            <a:custGeom>
              <a:rect b="b" l="l" r="r" t="t"/>
              <a:pathLst>
                <a:path extrusionOk="0" h="2872" w="5241">
                  <a:moveTo>
                    <a:pt x="5241" y="1"/>
                  </a:moveTo>
                  <a:lnTo>
                    <a:pt x="5241" y="1"/>
                  </a:lnTo>
                  <a:cubicBezTo>
                    <a:pt x="3205" y="358"/>
                    <a:pt x="1550" y="1513"/>
                    <a:pt x="97" y="2787"/>
                  </a:cubicBezTo>
                  <a:cubicBezTo>
                    <a:pt x="30" y="2848"/>
                    <a:pt x="0" y="2872"/>
                    <a:pt x="6" y="2872"/>
                  </a:cubicBezTo>
                  <a:cubicBezTo>
                    <a:pt x="11" y="2872"/>
                    <a:pt x="46" y="2851"/>
                    <a:pt x="109" y="2823"/>
                  </a:cubicBezTo>
                  <a:cubicBezTo>
                    <a:pt x="895" y="2430"/>
                    <a:pt x="1729" y="2108"/>
                    <a:pt x="2491" y="1668"/>
                  </a:cubicBezTo>
                  <a:cubicBezTo>
                    <a:pt x="3431" y="1156"/>
                    <a:pt x="4277" y="477"/>
                    <a:pt x="52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25"/>
            <p:cNvSpPr/>
            <p:nvPr/>
          </p:nvSpPr>
          <p:spPr>
            <a:xfrm>
              <a:off x="5612300" y="870175"/>
              <a:ext cx="57475" cy="28600"/>
            </a:xfrm>
            <a:custGeom>
              <a:rect b="b" l="l" r="r" t="t"/>
              <a:pathLst>
                <a:path extrusionOk="0" h="1144" w="2299">
                  <a:moveTo>
                    <a:pt x="2298" y="1"/>
                  </a:moveTo>
                  <a:lnTo>
                    <a:pt x="2298" y="1"/>
                  </a:lnTo>
                  <a:cubicBezTo>
                    <a:pt x="1441" y="167"/>
                    <a:pt x="691" y="620"/>
                    <a:pt x="0" y="1144"/>
                  </a:cubicBezTo>
                  <a:cubicBezTo>
                    <a:pt x="822" y="858"/>
                    <a:pt x="1596" y="501"/>
                    <a:pt x="2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25"/>
            <p:cNvSpPr/>
            <p:nvPr/>
          </p:nvSpPr>
          <p:spPr>
            <a:xfrm>
              <a:off x="4920250" y="879700"/>
              <a:ext cx="172650" cy="452475"/>
            </a:xfrm>
            <a:custGeom>
              <a:rect b="b" l="l" r="r" t="t"/>
              <a:pathLst>
                <a:path extrusionOk="0" h="18099" w="6906">
                  <a:moveTo>
                    <a:pt x="3917" y="1"/>
                  </a:moveTo>
                  <a:lnTo>
                    <a:pt x="3917" y="1"/>
                  </a:lnTo>
                  <a:cubicBezTo>
                    <a:pt x="3941" y="84"/>
                    <a:pt x="3989" y="179"/>
                    <a:pt x="4037" y="274"/>
                  </a:cubicBezTo>
                  <a:cubicBezTo>
                    <a:pt x="4358" y="1036"/>
                    <a:pt x="4703" y="1822"/>
                    <a:pt x="4977" y="2644"/>
                  </a:cubicBezTo>
                  <a:cubicBezTo>
                    <a:pt x="5191" y="3370"/>
                    <a:pt x="5358" y="4108"/>
                    <a:pt x="5477" y="4870"/>
                  </a:cubicBezTo>
                  <a:cubicBezTo>
                    <a:pt x="5525" y="5156"/>
                    <a:pt x="5489" y="4989"/>
                    <a:pt x="5537" y="5323"/>
                  </a:cubicBezTo>
                  <a:cubicBezTo>
                    <a:pt x="5537" y="5287"/>
                    <a:pt x="5525" y="5239"/>
                    <a:pt x="5525" y="5216"/>
                  </a:cubicBezTo>
                  <a:lnTo>
                    <a:pt x="5525" y="5216"/>
                  </a:lnTo>
                  <a:cubicBezTo>
                    <a:pt x="5930" y="7799"/>
                    <a:pt x="5775" y="10085"/>
                    <a:pt x="4572" y="12800"/>
                  </a:cubicBezTo>
                  <a:cubicBezTo>
                    <a:pt x="4298" y="13443"/>
                    <a:pt x="3453" y="15145"/>
                    <a:pt x="2870" y="15764"/>
                  </a:cubicBezTo>
                  <a:cubicBezTo>
                    <a:pt x="2417" y="16300"/>
                    <a:pt x="1893" y="16776"/>
                    <a:pt x="1346" y="17205"/>
                  </a:cubicBezTo>
                  <a:cubicBezTo>
                    <a:pt x="941" y="17527"/>
                    <a:pt x="512" y="17884"/>
                    <a:pt x="0" y="18098"/>
                  </a:cubicBezTo>
                  <a:cubicBezTo>
                    <a:pt x="488" y="17955"/>
                    <a:pt x="941" y="17717"/>
                    <a:pt x="1370" y="17443"/>
                  </a:cubicBezTo>
                  <a:cubicBezTo>
                    <a:pt x="2024" y="17062"/>
                    <a:pt x="2632" y="16610"/>
                    <a:pt x="3203" y="16098"/>
                  </a:cubicBezTo>
                  <a:cubicBezTo>
                    <a:pt x="4144" y="15157"/>
                    <a:pt x="4810" y="13979"/>
                    <a:pt x="5346" y="12776"/>
                  </a:cubicBezTo>
                  <a:cubicBezTo>
                    <a:pt x="6668" y="9859"/>
                    <a:pt x="6906" y="6609"/>
                    <a:pt x="5930" y="3561"/>
                  </a:cubicBezTo>
                  <a:cubicBezTo>
                    <a:pt x="5549" y="2322"/>
                    <a:pt x="4822" y="1227"/>
                    <a:pt x="4060" y="203"/>
                  </a:cubicBezTo>
                  <a:cubicBezTo>
                    <a:pt x="4001" y="143"/>
                    <a:pt x="3965" y="60"/>
                    <a:pt x="39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25"/>
            <p:cNvSpPr/>
            <p:nvPr/>
          </p:nvSpPr>
          <p:spPr>
            <a:xfrm>
              <a:off x="5030375" y="876125"/>
              <a:ext cx="97650" cy="409300"/>
            </a:xfrm>
            <a:custGeom>
              <a:rect b="b" l="l" r="r" t="t"/>
              <a:pathLst>
                <a:path extrusionOk="0" h="16372" w="3906">
                  <a:moveTo>
                    <a:pt x="1489" y="1"/>
                  </a:moveTo>
                  <a:lnTo>
                    <a:pt x="1489" y="1"/>
                  </a:lnTo>
                  <a:cubicBezTo>
                    <a:pt x="1501" y="72"/>
                    <a:pt x="1537" y="132"/>
                    <a:pt x="1560" y="203"/>
                  </a:cubicBezTo>
                  <a:cubicBezTo>
                    <a:pt x="1977" y="1418"/>
                    <a:pt x="2370" y="2632"/>
                    <a:pt x="2656" y="3870"/>
                  </a:cubicBezTo>
                  <a:cubicBezTo>
                    <a:pt x="3275" y="6811"/>
                    <a:pt x="2918" y="9907"/>
                    <a:pt x="1775" y="12943"/>
                  </a:cubicBezTo>
                  <a:cubicBezTo>
                    <a:pt x="1310" y="14157"/>
                    <a:pt x="834" y="15264"/>
                    <a:pt x="1" y="16372"/>
                  </a:cubicBezTo>
                  <a:cubicBezTo>
                    <a:pt x="1167" y="15312"/>
                    <a:pt x="1941" y="13919"/>
                    <a:pt x="2572" y="12490"/>
                  </a:cubicBezTo>
                  <a:cubicBezTo>
                    <a:pt x="3096" y="11335"/>
                    <a:pt x="3430" y="10109"/>
                    <a:pt x="3573" y="8859"/>
                  </a:cubicBezTo>
                  <a:cubicBezTo>
                    <a:pt x="3906" y="6728"/>
                    <a:pt x="3680" y="4489"/>
                    <a:pt x="2834" y="2501"/>
                  </a:cubicBezTo>
                  <a:cubicBezTo>
                    <a:pt x="2477" y="1632"/>
                    <a:pt x="2013" y="834"/>
                    <a:pt x="1525" y="48"/>
                  </a:cubicBezTo>
                  <a:cubicBezTo>
                    <a:pt x="1501" y="25"/>
                    <a:pt x="1501" y="13"/>
                    <a:pt x="14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25"/>
            <p:cNvSpPr/>
            <p:nvPr/>
          </p:nvSpPr>
          <p:spPr>
            <a:xfrm>
              <a:off x="5107775" y="866300"/>
              <a:ext cx="51525" cy="257500"/>
            </a:xfrm>
            <a:custGeom>
              <a:rect b="b" l="l" r="r" t="t"/>
              <a:pathLst>
                <a:path extrusionOk="0" h="10300" w="2061">
                  <a:moveTo>
                    <a:pt x="0" y="1"/>
                  </a:moveTo>
                  <a:lnTo>
                    <a:pt x="0" y="1"/>
                  </a:lnTo>
                  <a:cubicBezTo>
                    <a:pt x="131" y="275"/>
                    <a:pt x="250" y="572"/>
                    <a:pt x="357" y="846"/>
                  </a:cubicBezTo>
                  <a:cubicBezTo>
                    <a:pt x="667" y="1656"/>
                    <a:pt x="881" y="2489"/>
                    <a:pt x="1048" y="3323"/>
                  </a:cubicBezTo>
                  <a:cubicBezTo>
                    <a:pt x="1239" y="4430"/>
                    <a:pt x="1310" y="4978"/>
                    <a:pt x="1358" y="6335"/>
                  </a:cubicBezTo>
                  <a:cubicBezTo>
                    <a:pt x="1381" y="7657"/>
                    <a:pt x="1381" y="8990"/>
                    <a:pt x="1191" y="10300"/>
                  </a:cubicBezTo>
                  <a:cubicBezTo>
                    <a:pt x="1774" y="8823"/>
                    <a:pt x="2012" y="7240"/>
                    <a:pt x="2060" y="5656"/>
                  </a:cubicBezTo>
                  <a:cubicBezTo>
                    <a:pt x="2036" y="3799"/>
                    <a:pt x="1489" y="1882"/>
                    <a:pt x="310" y="406"/>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25"/>
            <p:cNvSpPr/>
            <p:nvPr/>
          </p:nvSpPr>
          <p:spPr>
            <a:xfrm>
              <a:off x="5167300" y="902925"/>
              <a:ext cx="44675" cy="186650"/>
            </a:xfrm>
            <a:custGeom>
              <a:rect b="b" l="l" r="r" t="t"/>
              <a:pathLst>
                <a:path extrusionOk="0" h="7466" w="1787">
                  <a:moveTo>
                    <a:pt x="1501" y="0"/>
                  </a:moveTo>
                  <a:cubicBezTo>
                    <a:pt x="1489" y="143"/>
                    <a:pt x="1477" y="250"/>
                    <a:pt x="1441" y="393"/>
                  </a:cubicBezTo>
                  <a:cubicBezTo>
                    <a:pt x="1239" y="1715"/>
                    <a:pt x="941" y="2989"/>
                    <a:pt x="691" y="4287"/>
                  </a:cubicBezTo>
                  <a:cubicBezTo>
                    <a:pt x="477" y="5358"/>
                    <a:pt x="358" y="6442"/>
                    <a:pt x="1" y="7465"/>
                  </a:cubicBezTo>
                  <a:cubicBezTo>
                    <a:pt x="584" y="6692"/>
                    <a:pt x="953" y="5787"/>
                    <a:pt x="1239" y="4882"/>
                  </a:cubicBezTo>
                  <a:cubicBezTo>
                    <a:pt x="1715" y="3417"/>
                    <a:pt x="1786" y="1858"/>
                    <a:pt x="1560" y="334"/>
                  </a:cubicBezTo>
                  <a:cubicBezTo>
                    <a:pt x="1548" y="215"/>
                    <a:pt x="1536" y="119"/>
                    <a:pt x="15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25"/>
            <p:cNvSpPr/>
            <p:nvPr/>
          </p:nvSpPr>
          <p:spPr>
            <a:xfrm>
              <a:off x="5212250" y="897275"/>
              <a:ext cx="60450" cy="147350"/>
            </a:xfrm>
            <a:custGeom>
              <a:rect b="b" l="l" r="r" t="t"/>
              <a:pathLst>
                <a:path extrusionOk="0" h="5894" w="2418">
                  <a:moveTo>
                    <a:pt x="2417" y="0"/>
                  </a:moveTo>
                  <a:lnTo>
                    <a:pt x="2417" y="0"/>
                  </a:lnTo>
                  <a:cubicBezTo>
                    <a:pt x="1512" y="2274"/>
                    <a:pt x="989" y="3429"/>
                    <a:pt x="0" y="5894"/>
                  </a:cubicBezTo>
                  <a:cubicBezTo>
                    <a:pt x="1572" y="4155"/>
                    <a:pt x="2358" y="2357"/>
                    <a:pt x="24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25"/>
            <p:cNvSpPr/>
            <p:nvPr/>
          </p:nvSpPr>
          <p:spPr>
            <a:xfrm>
              <a:off x="4747000" y="947575"/>
              <a:ext cx="5975" cy="12225"/>
            </a:xfrm>
            <a:custGeom>
              <a:rect b="b" l="l" r="r" t="t"/>
              <a:pathLst>
                <a:path extrusionOk="0" h="489" w="239">
                  <a:moveTo>
                    <a:pt x="156" y="0"/>
                  </a:moveTo>
                  <a:cubicBezTo>
                    <a:pt x="96" y="143"/>
                    <a:pt x="37" y="286"/>
                    <a:pt x="1" y="429"/>
                  </a:cubicBezTo>
                  <a:cubicBezTo>
                    <a:pt x="37" y="441"/>
                    <a:pt x="72" y="476"/>
                    <a:pt x="120" y="488"/>
                  </a:cubicBezTo>
                  <a:cubicBezTo>
                    <a:pt x="156" y="345"/>
                    <a:pt x="191" y="191"/>
                    <a:pt x="239" y="60"/>
                  </a:cubicBezTo>
                  <a:cubicBezTo>
                    <a:pt x="203" y="48"/>
                    <a:pt x="191" y="12"/>
                    <a:pt x="1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25"/>
            <p:cNvSpPr/>
            <p:nvPr/>
          </p:nvSpPr>
          <p:spPr>
            <a:xfrm>
              <a:off x="5921850" y="3824400"/>
              <a:ext cx="501275" cy="314350"/>
            </a:xfrm>
            <a:custGeom>
              <a:rect b="b" l="l" r="r" t="t"/>
              <a:pathLst>
                <a:path extrusionOk="0" h="12574" w="20051">
                  <a:moveTo>
                    <a:pt x="20051" y="1"/>
                  </a:moveTo>
                  <a:cubicBezTo>
                    <a:pt x="19860" y="179"/>
                    <a:pt x="19646" y="346"/>
                    <a:pt x="19444" y="501"/>
                  </a:cubicBezTo>
                  <a:cubicBezTo>
                    <a:pt x="18825" y="965"/>
                    <a:pt x="18229" y="1394"/>
                    <a:pt x="17753" y="1751"/>
                  </a:cubicBezTo>
                  <a:cubicBezTo>
                    <a:pt x="14955" y="3894"/>
                    <a:pt x="12729" y="5775"/>
                    <a:pt x="9824" y="7668"/>
                  </a:cubicBezTo>
                  <a:cubicBezTo>
                    <a:pt x="8109" y="8811"/>
                    <a:pt x="6311" y="9812"/>
                    <a:pt x="4454" y="10705"/>
                  </a:cubicBezTo>
                  <a:cubicBezTo>
                    <a:pt x="2930" y="11443"/>
                    <a:pt x="1584" y="12050"/>
                    <a:pt x="1" y="12574"/>
                  </a:cubicBezTo>
                  <a:cubicBezTo>
                    <a:pt x="2275" y="12205"/>
                    <a:pt x="4501" y="11443"/>
                    <a:pt x="6597" y="10502"/>
                  </a:cubicBezTo>
                  <a:cubicBezTo>
                    <a:pt x="8311" y="9704"/>
                    <a:pt x="9895" y="8692"/>
                    <a:pt x="11467" y="7645"/>
                  </a:cubicBezTo>
                  <a:cubicBezTo>
                    <a:pt x="14145" y="5894"/>
                    <a:pt x="16646" y="3858"/>
                    <a:pt x="18753" y="1453"/>
                  </a:cubicBezTo>
                  <a:cubicBezTo>
                    <a:pt x="19182" y="965"/>
                    <a:pt x="19622" y="477"/>
                    <a:pt x="200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25"/>
            <p:cNvSpPr/>
            <p:nvPr/>
          </p:nvSpPr>
          <p:spPr>
            <a:xfrm>
              <a:off x="5926625" y="3814875"/>
              <a:ext cx="594450" cy="385500"/>
            </a:xfrm>
            <a:custGeom>
              <a:rect b="b" l="l" r="r" t="t"/>
              <a:pathLst>
                <a:path extrusionOk="0" h="15420" w="23778">
                  <a:moveTo>
                    <a:pt x="23777" y="1"/>
                  </a:moveTo>
                  <a:lnTo>
                    <a:pt x="23777" y="1"/>
                  </a:lnTo>
                  <a:cubicBezTo>
                    <a:pt x="23694" y="25"/>
                    <a:pt x="23658" y="72"/>
                    <a:pt x="23610" y="108"/>
                  </a:cubicBezTo>
                  <a:cubicBezTo>
                    <a:pt x="22563" y="1120"/>
                    <a:pt x="21408" y="2013"/>
                    <a:pt x="20336" y="3001"/>
                  </a:cubicBezTo>
                  <a:cubicBezTo>
                    <a:pt x="18967" y="4204"/>
                    <a:pt x="17622" y="5466"/>
                    <a:pt x="16229" y="6633"/>
                  </a:cubicBezTo>
                  <a:cubicBezTo>
                    <a:pt x="14431" y="8109"/>
                    <a:pt x="12550" y="9490"/>
                    <a:pt x="10395" y="10836"/>
                  </a:cubicBezTo>
                  <a:cubicBezTo>
                    <a:pt x="8775" y="11836"/>
                    <a:pt x="7049" y="12657"/>
                    <a:pt x="5299" y="13431"/>
                  </a:cubicBezTo>
                  <a:cubicBezTo>
                    <a:pt x="3620" y="14145"/>
                    <a:pt x="1882" y="14872"/>
                    <a:pt x="0" y="15419"/>
                  </a:cubicBezTo>
                  <a:cubicBezTo>
                    <a:pt x="2465" y="15027"/>
                    <a:pt x="4870" y="14276"/>
                    <a:pt x="7168" y="13312"/>
                  </a:cubicBezTo>
                  <a:cubicBezTo>
                    <a:pt x="9549" y="12288"/>
                    <a:pt x="11776" y="10931"/>
                    <a:pt x="13895" y="9443"/>
                  </a:cubicBezTo>
                  <a:cubicBezTo>
                    <a:pt x="16705" y="7502"/>
                    <a:pt x="19324" y="5287"/>
                    <a:pt x="21574" y="2715"/>
                  </a:cubicBezTo>
                  <a:cubicBezTo>
                    <a:pt x="22348" y="1834"/>
                    <a:pt x="23075" y="930"/>
                    <a:pt x="237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25"/>
            <p:cNvSpPr/>
            <p:nvPr/>
          </p:nvSpPr>
          <p:spPr>
            <a:xfrm>
              <a:off x="6046275" y="3826200"/>
              <a:ext cx="549500" cy="414950"/>
            </a:xfrm>
            <a:custGeom>
              <a:rect b="b" l="l" r="r" t="t"/>
              <a:pathLst>
                <a:path extrusionOk="0" h="16598" w="21980">
                  <a:moveTo>
                    <a:pt x="21980" y="0"/>
                  </a:moveTo>
                  <a:lnTo>
                    <a:pt x="21980" y="0"/>
                  </a:lnTo>
                  <a:cubicBezTo>
                    <a:pt x="21920" y="72"/>
                    <a:pt x="21825" y="167"/>
                    <a:pt x="21741" y="238"/>
                  </a:cubicBezTo>
                  <a:cubicBezTo>
                    <a:pt x="20896" y="1060"/>
                    <a:pt x="20039" y="1893"/>
                    <a:pt x="19194" y="2715"/>
                  </a:cubicBezTo>
                  <a:cubicBezTo>
                    <a:pt x="17920" y="3941"/>
                    <a:pt x="16681" y="5215"/>
                    <a:pt x="15384" y="6430"/>
                  </a:cubicBezTo>
                  <a:cubicBezTo>
                    <a:pt x="14193" y="7549"/>
                    <a:pt x="12395" y="9049"/>
                    <a:pt x="11383" y="9835"/>
                  </a:cubicBezTo>
                  <a:cubicBezTo>
                    <a:pt x="7859" y="12502"/>
                    <a:pt x="4013" y="14752"/>
                    <a:pt x="1" y="16598"/>
                  </a:cubicBezTo>
                  <a:cubicBezTo>
                    <a:pt x="1703" y="16086"/>
                    <a:pt x="3406" y="15490"/>
                    <a:pt x="5013" y="14705"/>
                  </a:cubicBezTo>
                  <a:cubicBezTo>
                    <a:pt x="7359" y="13550"/>
                    <a:pt x="9549" y="12085"/>
                    <a:pt x="11645" y="10525"/>
                  </a:cubicBezTo>
                  <a:cubicBezTo>
                    <a:pt x="14729" y="8180"/>
                    <a:pt x="17658" y="5596"/>
                    <a:pt x="20063" y="2560"/>
                  </a:cubicBezTo>
                  <a:cubicBezTo>
                    <a:pt x="20729" y="1739"/>
                    <a:pt x="21325" y="858"/>
                    <a:pt x="21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25"/>
            <p:cNvSpPr/>
            <p:nvPr/>
          </p:nvSpPr>
          <p:spPr>
            <a:xfrm>
              <a:off x="6087350" y="3988125"/>
              <a:ext cx="464075" cy="311675"/>
            </a:xfrm>
            <a:custGeom>
              <a:rect b="b" l="l" r="r" t="t"/>
              <a:pathLst>
                <a:path extrusionOk="0" h="12467" w="18563">
                  <a:moveTo>
                    <a:pt x="18563" y="0"/>
                  </a:moveTo>
                  <a:lnTo>
                    <a:pt x="18479" y="84"/>
                  </a:lnTo>
                  <a:cubicBezTo>
                    <a:pt x="17705" y="774"/>
                    <a:pt x="16896" y="1429"/>
                    <a:pt x="16098" y="2072"/>
                  </a:cubicBezTo>
                  <a:cubicBezTo>
                    <a:pt x="12824" y="4751"/>
                    <a:pt x="9859" y="7108"/>
                    <a:pt x="6121" y="9287"/>
                  </a:cubicBezTo>
                  <a:cubicBezTo>
                    <a:pt x="4144" y="10454"/>
                    <a:pt x="2144" y="11621"/>
                    <a:pt x="1" y="12466"/>
                  </a:cubicBezTo>
                  <a:cubicBezTo>
                    <a:pt x="3799" y="11621"/>
                    <a:pt x="7299" y="9775"/>
                    <a:pt x="10443" y="7525"/>
                  </a:cubicBezTo>
                  <a:cubicBezTo>
                    <a:pt x="11574" y="6704"/>
                    <a:pt x="12681" y="5906"/>
                    <a:pt x="13741" y="5001"/>
                  </a:cubicBezTo>
                  <a:cubicBezTo>
                    <a:pt x="14872" y="4013"/>
                    <a:pt x="15896" y="2917"/>
                    <a:pt x="16908" y="1810"/>
                  </a:cubicBezTo>
                  <a:cubicBezTo>
                    <a:pt x="17431" y="1250"/>
                    <a:pt x="17955" y="679"/>
                    <a:pt x="18479" y="96"/>
                  </a:cubicBezTo>
                  <a:cubicBezTo>
                    <a:pt x="18503" y="72"/>
                    <a:pt x="18539" y="24"/>
                    <a:pt x="185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25"/>
            <p:cNvSpPr/>
            <p:nvPr/>
          </p:nvSpPr>
          <p:spPr>
            <a:xfrm>
              <a:off x="5916800" y="4190825"/>
              <a:ext cx="489675" cy="240825"/>
            </a:xfrm>
            <a:custGeom>
              <a:rect b="b" l="l" r="r" t="t"/>
              <a:pathLst>
                <a:path extrusionOk="0" h="9633" w="19587">
                  <a:moveTo>
                    <a:pt x="19586" y="0"/>
                  </a:moveTo>
                  <a:lnTo>
                    <a:pt x="19551" y="30"/>
                  </a:lnTo>
                  <a:lnTo>
                    <a:pt x="19551" y="30"/>
                  </a:lnTo>
                  <a:cubicBezTo>
                    <a:pt x="19564" y="21"/>
                    <a:pt x="19576" y="11"/>
                    <a:pt x="19586" y="0"/>
                  </a:cubicBezTo>
                  <a:close/>
                  <a:moveTo>
                    <a:pt x="19551" y="30"/>
                  </a:moveTo>
                  <a:cubicBezTo>
                    <a:pt x="19521" y="52"/>
                    <a:pt x="19485" y="74"/>
                    <a:pt x="19443" y="108"/>
                  </a:cubicBezTo>
                  <a:cubicBezTo>
                    <a:pt x="18527" y="715"/>
                    <a:pt x="17574" y="1298"/>
                    <a:pt x="16622" y="1858"/>
                  </a:cubicBezTo>
                  <a:cubicBezTo>
                    <a:pt x="14859" y="2941"/>
                    <a:pt x="13121" y="4060"/>
                    <a:pt x="11323" y="5072"/>
                  </a:cubicBezTo>
                  <a:cubicBezTo>
                    <a:pt x="9764" y="5965"/>
                    <a:pt x="7454" y="7013"/>
                    <a:pt x="6108" y="7561"/>
                  </a:cubicBezTo>
                  <a:cubicBezTo>
                    <a:pt x="4382" y="8275"/>
                    <a:pt x="2144" y="9263"/>
                    <a:pt x="0" y="9633"/>
                  </a:cubicBezTo>
                  <a:cubicBezTo>
                    <a:pt x="1429" y="9597"/>
                    <a:pt x="2822" y="9323"/>
                    <a:pt x="4191" y="8930"/>
                  </a:cubicBezTo>
                  <a:cubicBezTo>
                    <a:pt x="6346" y="8347"/>
                    <a:pt x="8406" y="7478"/>
                    <a:pt x="10383" y="6466"/>
                  </a:cubicBezTo>
                  <a:cubicBezTo>
                    <a:pt x="12978" y="5180"/>
                    <a:pt x="15419" y="3620"/>
                    <a:pt x="17574" y="1703"/>
                  </a:cubicBezTo>
                  <a:lnTo>
                    <a:pt x="19551" y="3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25"/>
            <p:cNvSpPr/>
            <p:nvPr/>
          </p:nvSpPr>
          <p:spPr>
            <a:xfrm>
              <a:off x="6019500" y="4272375"/>
              <a:ext cx="406900" cy="216425"/>
            </a:xfrm>
            <a:custGeom>
              <a:rect b="b" l="l" r="r" t="t"/>
              <a:pathLst>
                <a:path extrusionOk="0" h="8657" w="16276">
                  <a:moveTo>
                    <a:pt x="16276" y="1"/>
                  </a:moveTo>
                  <a:cubicBezTo>
                    <a:pt x="15788" y="322"/>
                    <a:pt x="15300" y="644"/>
                    <a:pt x="14788" y="941"/>
                  </a:cubicBezTo>
                  <a:cubicBezTo>
                    <a:pt x="12454" y="2275"/>
                    <a:pt x="10239" y="3799"/>
                    <a:pt x="7882" y="5085"/>
                  </a:cubicBezTo>
                  <a:cubicBezTo>
                    <a:pt x="5203" y="6549"/>
                    <a:pt x="2679" y="7740"/>
                    <a:pt x="0" y="8657"/>
                  </a:cubicBezTo>
                  <a:cubicBezTo>
                    <a:pt x="1857" y="8395"/>
                    <a:pt x="3703" y="7942"/>
                    <a:pt x="5453" y="7311"/>
                  </a:cubicBezTo>
                  <a:cubicBezTo>
                    <a:pt x="9168" y="5882"/>
                    <a:pt x="12454" y="3585"/>
                    <a:pt x="15312" y="858"/>
                  </a:cubicBezTo>
                  <a:cubicBezTo>
                    <a:pt x="15621" y="584"/>
                    <a:pt x="15954" y="286"/>
                    <a:pt x="162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25"/>
            <p:cNvSpPr/>
            <p:nvPr/>
          </p:nvSpPr>
          <p:spPr>
            <a:xfrm>
              <a:off x="6111175" y="4370900"/>
              <a:ext cx="293800" cy="173575"/>
            </a:xfrm>
            <a:custGeom>
              <a:rect b="b" l="l" r="r" t="t"/>
              <a:pathLst>
                <a:path extrusionOk="0" h="6943" w="11752">
                  <a:moveTo>
                    <a:pt x="11752" y="1"/>
                  </a:moveTo>
                  <a:lnTo>
                    <a:pt x="11752" y="1"/>
                  </a:lnTo>
                  <a:cubicBezTo>
                    <a:pt x="11478" y="191"/>
                    <a:pt x="11216" y="370"/>
                    <a:pt x="10942" y="536"/>
                  </a:cubicBezTo>
                  <a:cubicBezTo>
                    <a:pt x="9406" y="1489"/>
                    <a:pt x="7835" y="2358"/>
                    <a:pt x="6334" y="3323"/>
                  </a:cubicBezTo>
                  <a:cubicBezTo>
                    <a:pt x="4275" y="4620"/>
                    <a:pt x="2227" y="5954"/>
                    <a:pt x="0" y="6942"/>
                  </a:cubicBezTo>
                  <a:cubicBezTo>
                    <a:pt x="4370" y="5894"/>
                    <a:pt x="8096" y="3573"/>
                    <a:pt x="11275" y="465"/>
                  </a:cubicBezTo>
                  <a:cubicBezTo>
                    <a:pt x="11430" y="310"/>
                    <a:pt x="11585" y="155"/>
                    <a:pt x="117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25"/>
            <p:cNvSpPr/>
            <p:nvPr/>
          </p:nvSpPr>
          <p:spPr>
            <a:xfrm>
              <a:off x="6198975" y="4443225"/>
              <a:ext cx="207800" cy="133975"/>
            </a:xfrm>
            <a:custGeom>
              <a:rect b="b" l="l" r="r" t="t"/>
              <a:pathLst>
                <a:path extrusionOk="0" h="5359" w="8312">
                  <a:moveTo>
                    <a:pt x="8311" y="1"/>
                  </a:moveTo>
                  <a:lnTo>
                    <a:pt x="8311" y="1"/>
                  </a:lnTo>
                  <a:cubicBezTo>
                    <a:pt x="8085" y="191"/>
                    <a:pt x="7859" y="370"/>
                    <a:pt x="7644" y="549"/>
                  </a:cubicBezTo>
                  <a:cubicBezTo>
                    <a:pt x="6549" y="1394"/>
                    <a:pt x="5204" y="2180"/>
                    <a:pt x="3977" y="2942"/>
                  </a:cubicBezTo>
                  <a:cubicBezTo>
                    <a:pt x="2668" y="3787"/>
                    <a:pt x="1406" y="4668"/>
                    <a:pt x="1" y="5359"/>
                  </a:cubicBezTo>
                  <a:cubicBezTo>
                    <a:pt x="3096" y="4525"/>
                    <a:pt x="5930" y="2739"/>
                    <a:pt x="8025" y="322"/>
                  </a:cubicBezTo>
                  <a:cubicBezTo>
                    <a:pt x="8121" y="215"/>
                    <a:pt x="8216" y="120"/>
                    <a:pt x="83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25"/>
            <p:cNvSpPr/>
            <p:nvPr/>
          </p:nvSpPr>
          <p:spPr>
            <a:xfrm>
              <a:off x="6229350" y="4512600"/>
              <a:ext cx="448875" cy="252725"/>
            </a:xfrm>
            <a:custGeom>
              <a:rect b="b" l="l" r="r" t="t"/>
              <a:pathLst>
                <a:path extrusionOk="0" h="10109" w="17955">
                  <a:moveTo>
                    <a:pt x="17955" y="0"/>
                  </a:moveTo>
                  <a:lnTo>
                    <a:pt x="17955" y="0"/>
                  </a:lnTo>
                  <a:cubicBezTo>
                    <a:pt x="17502" y="345"/>
                    <a:pt x="17026" y="691"/>
                    <a:pt x="16514" y="1000"/>
                  </a:cubicBezTo>
                  <a:cubicBezTo>
                    <a:pt x="14288" y="2369"/>
                    <a:pt x="12144" y="3893"/>
                    <a:pt x="9894" y="5263"/>
                  </a:cubicBezTo>
                  <a:cubicBezTo>
                    <a:pt x="8346" y="6191"/>
                    <a:pt x="6751" y="7013"/>
                    <a:pt x="5144" y="7834"/>
                  </a:cubicBezTo>
                  <a:cubicBezTo>
                    <a:pt x="3405" y="8715"/>
                    <a:pt x="1798" y="9466"/>
                    <a:pt x="0" y="10108"/>
                  </a:cubicBezTo>
                  <a:cubicBezTo>
                    <a:pt x="2524" y="9680"/>
                    <a:pt x="5001" y="8894"/>
                    <a:pt x="7322" y="7799"/>
                  </a:cubicBezTo>
                  <a:cubicBezTo>
                    <a:pt x="9180" y="6882"/>
                    <a:pt x="11013" y="5858"/>
                    <a:pt x="12704" y="4643"/>
                  </a:cubicBezTo>
                  <a:cubicBezTo>
                    <a:pt x="14311" y="3500"/>
                    <a:pt x="15728" y="2107"/>
                    <a:pt x="17169" y="750"/>
                  </a:cubicBezTo>
                  <a:cubicBezTo>
                    <a:pt x="17443" y="488"/>
                    <a:pt x="17705" y="262"/>
                    <a:pt x="179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25"/>
            <p:cNvSpPr/>
            <p:nvPr/>
          </p:nvSpPr>
          <p:spPr>
            <a:xfrm>
              <a:off x="6326375" y="4628375"/>
              <a:ext cx="339050" cy="172375"/>
            </a:xfrm>
            <a:custGeom>
              <a:rect b="b" l="l" r="r" t="t"/>
              <a:pathLst>
                <a:path extrusionOk="0" h="6895" w="13562">
                  <a:moveTo>
                    <a:pt x="13562" y="1"/>
                  </a:moveTo>
                  <a:lnTo>
                    <a:pt x="13562" y="1"/>
                  </a:lnTo>
                  <a:cubicBezTo>
                    <a:pt x="13300" y="179"/>
                    <a:pt x="13050" y="346"/>
                    <a:pt x="12788" y="513"/>
                  </a:cubicBezTo>
                  <a:cubicBezTo>
                    <a:pt x="11335" y="1370"/>
                    <a:pt x="9787" y="2037"/>
                    <a:pt x="8323" y="2858"/>
                  </a:cubicBezTo>
                  <a:cubicBezTo>
                    <a:pt x="5596" y="4275"/>
                    <a:pt x="2810" y="5751"/>
                    <a:pt x="0" y="6894"/>
                  </a:cubicBezTo>
                  <a:cubicBezTo>
                    <a:pt x="2560" y="6359"/>
                    <a:pt x="5084" y="5549"/>
                    <a:pt x="7454" y="4406"/>
                  </a:cubicBezTo>
                  <a:cubicBezTo>
                    <a:pt x="9609" y="3239"/>
                    <a:pt x="11276" y="2072"/>
                    <a:pt x="12966" y="548"/>
                  </a:cubicBezTo>
                  <a:cubicBezTo>
                    <a:pt x="13157" y="370"/>
                    <a:pt x="13359" y="191"/>
                    <a:pt x="13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25"/>
            <p:cNvSpPr/>
            <p:nvPr/>
          </p:nvSpPr>
          <p:spPr>
            <a:xfrm>
              <a:off x="6477000" y="4695350"/>
              <a:ext cx="225050" cy="111950"/>
            </a:xfrm>
            <a:custGeom>
              <a:rect b="b" l="l" r="r" t="t"/>
              <a:pathLst>
                <a:path extrusionOk="0" h="4478" w="9002">
                  <a:moveTo>
                    <a:pt x="9001" y="0"/>
                  </a:moveTo>
                  <a:cubicBezTo>
                    <a:pt x="8882" y="96"/>
                    <a:pt x="8751" y="167"/>
                    <a:pt x="8632" y="239"/>
                  </a:cubicBezTo>
                  <a:cubicBezTo>
                    <a:pt x="7001" y="1132"/>
                    <a:pt x="6013" y="1405"/>
                    <a:pt x="4572" y="2084"/>
                  </a:cubicBezTo>
                  <a:cubicBezTo>
                    <a:pt x="3024" y="2834"/>
                    <a:pt x="1560" y="3763"/>
                    <a:pt x="0" y="4477"/>
                  </a:cubicBezTo>
                  <a:cubicBezTo>
                    <a:pt x="1715" y="4191"/>
                    <a:pt x="3381" y="3596"/>
                    <a:pt x="4929" y="2810"/>
                  </a:cubicBezTo>
                  <a:cubicBezTo>
                    <a:pt x="6239" y="2096"/>
                    <a:pt x="7453" y="1203"/>
                    <a:pt x="8608" y="322"/>
                  </a:cubicBezTo>
                  <a:cubicBezTo>
                    <a:pt x="8739" y="227"/>
                    <a:pt x="8870" y="120"/>
                    <a:pt x="90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25"/>
            <p:cNvSpPr/>
            <p:nvPr/>
          </p:nvSpPr>
          <p:spPr>
            <a:xfrm>
              <a:off x="6666000" y="4741475"/>
              <a:ext cx="108675" cy="68800"/>
            </a:xfrm>
            <a:custGeom>
              <a:rect b="b" l="l" r="r" t="t"/>
              <a:pathLst>
                <a:path extrusionOk="0" h="2752" w="4347">
                  <a:moveTo>
                    <a:pt x="4346" y="1"/>
                  </a:moveTo>
                  <a:lnTo>
                    <a:pt x="4346" y="1"/>
                  </a:lnTo>
                  <a:cubicBezTo>
                    <a:pt x="3799" y="334"/>
                    <a:pt x="2739" y="965"/>
                    <a:pt x="2025" y="1406"/>
                  </a:cubicBezTo>
                  <a:cubicBezTo>
                    <a:pt x="1322" y="1835"/>
                    <a:pt x="691" y="2323"/>
                    <a:pt x="0" y="2751"/>
                  </a:cubicBezTo>
                  <a:cubicBezTo>
                    <a:pt x="1679" y="2156"/>
                    <a:pt x="3072" y="1156"/>
                    <a:pt x="4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25"/>
            <p:cNvSpPr/>
            <p:nvPr/>
          </p:nvSpPr>
          <p:spPr>
            <a:xfrm>
              <a:off x="6903525" y="4048250"/>
              <a:ext cx="182500" cy="228625"/>
            </a:xfrm>
            <a:custGeom>
              <a:rect b="b" l="l" r="r" t="t"/>
              <a:pathLst>
                <a:path extrusionOk="0" h="9145" w="7300">
                  <a:moveTo>
                    <a:pt x="7299" y="0"/>
                  </a:moveTo>
                  <a:cubicBezTo>
                    <a:pt x="7228" y="203"/>
                    <a:pt x="7121" y="381"/>
                    <a:pt x="7002" y="536"/>
                  </a:cubicBezTo>
                  <a:cubicBezTo>
                    <a:pt x="6704" y="989"/>
                    <a:pt x="6430" y="1298"/>
                    <a:pt x="6037" y="1751"/>
                  </a:cubicBezTo>
                  <a:cubicBezTo>
                    <a:pt x="5394" y="2477"/>
                    <a:pt x="4775" y="3215"/>
                    <a:pt x="4168" y="3977"/>
                  </a:cubicBezTo>
                  <a:cubicBezTo>
                    <a:pt x="2858" y="5596"/>
                    <a:pt x="1691" y="7346"/>
                    <a:pt x="1" y="9144"/>
                  </a:cubicBezTo>
                  <a:cubicBezTo>
                    <a:pt x="2465" y="7585"/>
                    <a:pt x="4442" y="5346"/>
                    <a:pt x="5954" y="2882"/>
                  </a:cubicBezTo>
                  <a:cubicBezTo>
                    <a:pt x="6406" y="2120"/>
                    <a:pt x="6859" y="1405"/>
                    <a:pt x="7121" y="631"/>
                  </a:cubicBezTo>
                  <a:cubicBezTo>
                    <a:pt x="7204" y="417"/>
                    <a:pt x="7263" y="215"/>
                    <a:pt x="7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25"/>
            <p:cNvSpPr/>
            <p:nvPr/>
          </p:nvSpPr>
          <p:spPr>
            <a:xfrm>
              <a:off x="6753800" y="3992875"/>
              <a:ext cx="254525" cy="295900"/>
            </a:xfrm>
            <a:custGeom>
              <a:rect b="b" l="l" r="r" t="t"/>
              <a:pathLst>
                <a:path extrusionOk="0" h="11836" w="10181">
                  <a:moveTo>
                    <a:pt x="10181" y="1"/>
                  </a:moveTo>
                  <a:lnTo>
                    <a:pt x="10181" y="1"/>
                  </a:lnTo>
                  <a:cubicBezTo>
                    <a:pt x="9943" y="310"/>
                    <a:pt x="9704" y="608"/>
                    <a:pt x="9466" y="894"/>
                  </a:cubicBezTo>
                  <a:cubicBezTo>
                    <a:pt x="7728" y="2918"/>
                    <a:pt x="6013" y="4954"/>
                    <a:pt x="4287" y="7014"/>
                  </a:cubicBezTo>
                  <a:cubicBezTo>
                    <a:pt x="2918" y="8680"/>
                    <a:pt x="1584" y="10359"/>
                    <a:pt x="1" y="11836"/>
                  </a:cubicBezTo>
                  <a:cubicBezTo>
                    <a:pt x="2549" y="10181"/>
                    <a:pt x="4763" y="8038"/>
                    <a:pt x="6656" y="5668"/>
                  </a:cubicBezTo>
                  <a:cubicBezTo>
                    <a:pt x="7859" y="4108"/>
                    <a:pt x="8871" y="2394"/>
                    <a:pt x="9812" y="668"/>
                  </a:cubicBezTo>
                  <a:cubicBezTo>
                    <a:pt x="9931" y="453"/>
                    <a:pt x="10062" y="227"/>
                    <a:pt x="101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25"/>
            <p:cNvSpPr/>
            <p:nvPr/>
          </p:nvSpPr>
          <p:spPr>
            <a:xfrm>
              <a:off x="6689225" y="3975325"/>
              <a:ext cx="185450" cy="228925"/>
            </a:xfrm>
            <a:custGeom>
              <a:rect b="b" l="l" r="r" t="t"/>
              <a:pathLst>
                <a:path extrusionOk="0" h="9157" w="7418">
                  <a:moveTo>
                    <a:pt x="7418" y="0"/>
                  </a:moveTo>
                  <a:cubicBezTo>
                    <a:pt x="7299" y="215"/>
                    <a:pt x="7168" y="405"/>
                    <a:pt x="7025" y="596"/>
                  </a:cubicBezTo>
                  <a:cubicBezTo>
                    <a:pt x="5775" y="2048"/>
                    <a:pt x="4370" y="3548"/>
                    <a:pt x="3167" y="5096"/>
                  </a:cubicBezTo>
                  <a:cubicBezTo>
                    <a:pt x="2572" y="5822"/>
                    <a:pt x="1024" y="7954"/>
                    <a:pt x="0" y="9156"/>
                  </a:cubicBezTo>
                  <a:cubicBezTo>
                    <a:pt x="1560" y="7954"/>
                    <a:pt x="3001" y="6584"/>
                    <a:pt x="4286" y="5096"/>
                  </a:cubicBezTo>
                  <a:cubicBezTo>
                    <a:pt x="5441" y="3667"/>
                    <a:pt x="6501" y="2120"/>
                    <a:pt x="7239" y="441"/>
                  </a:cubicBezTo>
                  <a:cubicBezTo>
                    <a:pt x="7299" y="286"/>
                    <a:pt x="7358" y="143"/>
                    <a:pt x="7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25"/>
            <p:cNvSpPr/>
            <p:nvPr/>
          </p:nvSpPr>
          <p:spPr>
            <a:xfrm>
              <a:off x="6908300" y="4109850"/>
              <a:ext cx="246175" cy="291150"/>
            </a:xfrm>
            <a:custGeom>
              <a:rect b="b" l="l" r="r" t="t"/>
              <a:pathLst>
                <a:path extrusionOk="0" h="11646" w="9847">
                  <a:moveTo>
                    <a:pt x="9847" y="1"/>
                  </a:moveTo>
                  <a:cubicBezTo>
                    <a:pt x="9692" y="299"/>
                    <a:pt x="9358" y="787"/>
                    <a:pt x="9216" y="1013"/>
                  </a:cubicBezTo>
                  <a:cubicBezTo>
                    <a:pt x="7977" y="2716"/>
                    <a:pt x="6656" y="4311"/>
                    <a:pt x="4977" y="6347"/>
                  </a:cubicBezTo>
                  <a:cubicBezTo>
                    <a:pt x="3393" y="8181"/>
                    <a:pt x="1846" y="10074"/>
                    <a:pt x="0" y="11645"/>
                  </a:cubicBezTo>
                  <a:cubicBezTo>
                    <a:pt x="2191" y="10383"/>
                    <a:pt x="4108" y="8692"/>
                    <a:pt x="5799" y="6823"/>
                  </a:cubicBezTo>
                  <a:cubicBezTo>
                    <a:pt x="7323" y="5025"/>
                    <a:pt x="8716" y="2835"/>
                    <a:pt x="9513" y="858"/>
                  </a:cubicBezTo>
                  <a:cubicBezTo>
                    <a:pt x="9632" y="572"/>
                    <a:pt x="9739" y="275"/>
                    <a:pt x="98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25"/>
            <p:cNvSpPr/>
            <p:nvPr/>
          </p:nvSpPr>
          <p:spPr>
            <a:xfrm>
              <a:off x="6959200" y="4218800"/>
              <a:ext cx="211650" cy="213150"/>
            </a:xfrm>
            <a:custGeom>
              <a:rect b="b" l="l" r="r" t="t"/>
              <a:pathLst>
                <a:path extrusionOk="0" h="8526" w="8466">
                  <a:moveTo>
                    <a:pt x="8465" y="1"/>
                  </a:moveTo>
                  <a:lnTo>
                    <a:pt x="8465" y="1"/>
                  </a:lnTo>
                  <a:cubicBezTo>
                    <a:pt x="8251" y="263"/>
                    <a:pt x="8025" y="501"/>
                    <a:pt x="7787" y="763"/>
                  </a:cubicBezTo>
                  <a:cubicBezTo>
                    <a:pt x="6965" y="1608"/>
                    <a:pt x="6084" y="2406"/>
                    <a:pt x="5287" y="3275"/>
                  </a:cubicBezTo>
                  <a:cubicBezTo>
                    <a:pt x="3584" y="5085"/>
                    <a:pt x="1941" y="6966"/>
                    <a:pt x="0" y="8525"/>
                  </a:cubicBezTo>
                  <a:cubicBezTo>
                    <a:pt x="1727" y="7644"/>
                    <a:pt x="3334" y="6537"/>
                    <a:pt x="4715" y="5192"/>
                  </a:cubicBezTo>
                  <a:cubicBezTo>
                    <a:pt x="6084" y="3811"/>
                    <a:pt x="7180" y="2168"/>
                    <a:pt x="8168" y="501"/>
                  </a:cubicBezTo>
                  <a:cubicBezTo>
                    <a:pt x="8275" y="334"/>
                    <a:pt x="8370" y="167"/>
                    <a:pt x="84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25"/>
            <p:cNvSpPr/>
            <p:nvPr/>
          </p:nvSpPr>
          <p:spPr>
            <a:xfrm>
              <a:off x="7007700" y="4346500"/>
              <a:ext cx="169700" cy="177125"/>
            </a:xfrm>
            <a:custGeom>
              <a:rect b="b" l="l" r="r" t="t"/>
              <a:pathLst>
                <a:path extrusionOk="0" h="7085" w="6788">
                  <a:moveTo>
                    <a:pt x="6787" y="0"/>
                  </a:moveTo>
                  <a:cubicBezTo>
                    <a:pt x="6668" y="155"/>
                    <a:pt x="6561" y="298"/>
                    <a:pt x="6430" y="453"/>
                  </a:cubicBezTo>
                  <a:cubicBezTo>
                    <a:pt x="5787" y="1215"/>
                    <a:pt x="5061" y="1882"/>
                    <a:pt x="4382" y="2596"/>
                  </a:cubicBezTo>
                  <a:cubicBezTo>
                    <a:pt x="2954" y="4132"/>
                    <a:pt x="1513" y="5632"/>
                    <a:pt x="1" y="7085"/>
                  </a:cubicBezTo>
                  <a:cubicBezTo>
                    <a:pt x="1346" y="6370"/>
                    <a:pt x="2644" y="5537"/>
                    <a:pt x="3763" y="4477"/>
                  </a:cubicBezTo>
                  <a:cubicBezTo>
                    <a:pt x="4906" y="3298"/>
                    <a:pt x="5883" y="1929"/>
                    <a:pt x="6573" y="441"/>
                  </a:cubicBezTo>
                  <a:cubicBezTo>
                    <a:pt x="6645" y="298"/>
                    <a:pt x="6704" y="143"/>
                    <a:pt x="67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25"/>
            <p:cNvSpPr/>
            <p:nvPr/>
          </p:nvSpPr>
          <p:spPr>
            <a:xfrm>
              <a:off x="6985375" y="4482525"/>
              <a:ext cx="156900" cy="133675"/>
            </a:xfrm>
            <a:custGeom>
              <a:rect b="b" l="l" r="r" t="t"/>
              <a:pathLst>
                <a:path extrusionOk="0" h="5347" w="6276">
                  <a:moveTo>
                    <a:pt x="6275" y="1"/>
                  </a:moveTo>
                  <a:lnTo>
                    <a:pt x="6275" y="1"/>
                  </a:lnTo>
                  <a:cubicBezTo>
                    <a:pt x="6156" y="108"/>
                    <a:pt x="6037" y="227"/>
                    <a:pt x="5918" y="346"/>
                  </a:cubicBezTo>
                  <a:cubicBezTo>
                    <a:pt x="4954" y="1239"/>
                    <a:pt x="3870" y="2001"/>
                    <a:pt x="2882" y="2894"/>
                  </a:cubicBezTo>
                  <a:cubicBezTo>
                    <a:pt x="1930" y="3739"/>
                    <a:pt x="977" y="4680"/>
                    <a:pt x="1" y="5346"/>
                  </a:cubicBezTo>
                  <a:cubicBezTo>
                    <a:pt x="2465" y="4346"/>
                    <a:pt x="4525" y="2501"/>
                    <a:pt x="6037" y="334"/>
                  </a:cubicBezTo>
                  <a:cubicBezTo>
                    <a:pt x="6109" y="227"/>
                    <a:pt x="6204" y="108"/>
                    <a:pt x="62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25"/>
            <p:cNvSpPr/>
            <p:nvPr/>
          </p:nvSpPr>
          <p:spPr>
            <a:xfrm>
              <a:off x="6756775" y="4742675"/>
              <a:ext cx="156000" cy="97050"/>
            </a:xfrm>
            <a:custGeom>
              <a:rect b="b" l="l" r="r" t="t"/>
              <a:pathLst>
                <a:path extrusionOk="0" h="3882" w="6240">
                  <a:moveTo>
                    <a:pt x="6240" y="1"/>
                  </a:moveTo>
                  <a:cubicBezTo>
                    <a:pt x="6226" y="5"/>
                    <a:pt x="6216" y="11"/>
                    <a:pt x="6208" y="18"/>
                  </a:cubicBezTo>
                  <a:lnTo>
                    <a:pt x="6208" y="18"/>
                  </a:lnTo>
                  <a:cubicBezTo>
                    <a:pt x="6218" y="13"/>
                    <a:pt x="6229" y="7"/>
                    <a:pt x="6240" y="1"/>
                  </a:cubicBezTo>
                  <a:close/>
                  <a:moveTo>
                    <a:pt x="6208" y="18"/>
                  </a:moveTo>
                  <a:lnTo>
                    <a:pt x="6208" y="18"/>
                  </a:lnTo>
                  <a:cubicBezTo>
                    <a:pt x="5920" y="178"/>
                    <a:pt x="5621" y="316"/>
                    <a:pt x="5311" y="477"/>
                  </a:cubicBezTo>
                  <a:cubicBezTo>
                    <a:pt x="4442" y="917"/>
                    <a:pt x="3823" y="1215"/>
                    <a:pt x="2966" y="1787"/>
                  </a:cubicBezTo>
                  <a:cubicBezTo>
                    <a:pt x="1858" y="2513"/>
                    <a:pt x="1108" y="3215"/>
                    <a:pt x="1" y="3882"/>
                  </a:cubicBezTo>
                  <a:cubicBezTo>
                    <a:pt x="1299" y="3549"/>
                    <a:pt x="2489" y="2894"/>
                    <a:pt x="3608" y="2168"/>
                  </a:cubicBezTo>
                  <a:cubicBezTo>
                    <a:pt x="4513" y="1548"/>
                    <a:pt x="5311" y="774"/>
                    <a:pt x="6168" y="60"/>
                  </a:cubicBezTo>
                  <a:cubicBezTo>
                    <a:pt x="6183" y="45"/>
                    <a:pt x="6193" y="30"/>
                    <a:pt x="6208" y="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25"/>
            <p:cNvSpPr/>
            <p:nvPr/>
          </p:nvSpPr>
          <p:spPr>
            <a:xfrm>
              <a:off x="6910975" y="4448300"/>
              <a:ext cx="447400" cy="408700"/>
            </a:xfrm>
            <a:custGeom>
              <a:rect b="b" l="l" r="r" t="t"/>
              <a:pathLst>
                <a:path extrusionOk="0" h="16348" w="17896">
                  <a:moveTo>
                    <a:pt x="17895" y="0"/>
                  </a:moveTo>
                  <a:cubicBezTo>
                    <a:pt x="17217" y="1012"/>
                    <a:pt x="16502" y="1977"/>
                    <a:pt x="15788" y="2977"/>
                  </a:cubicBezTo>
                  <a:cubicBezTo>
                    <a:pt x="13943" y="5418"/>
                    <a:pt x="11335" y="8382"/>
                    <a:pt x="8656" y="10609"/>
                  </a:cubicBezTo>
                  <a:cubicBezTo>
                    <a:pt x="7394" y="11657"/>
                    <a:pt x="5739" y="12692"/>
                    <a:pt x="4144" y="13752"/>
                  </a:cubicBezTo>
                  <a:cubicBezTo>
                    <a:pt x="2774" y="14633"/>
                    <a:pt x="1441" y="15562"/>
                    <a:pt x="0" y="16348"/>
                  </a:cubicBezTo>
                  <a:cubicBezTo>
                    <a:pt x="3251" y="15109"/>
                    <a:pt x="6406" y="13431"/>
                    <a:pt x="9109" y="11216"/>
                  </a:cubicBezTo>
                  <a:cubicBezTo>
                    <a:pt x="10442" y="10073"/>
                    <a:pt x="11680" y="8823"/>
                    <a:pt x="12871" y="7525"/>
                  </a:cubicBezTo>
                  <a:cubicBezTo>
                    <a:pt x="14216" y="6025"/>
                    <a:pt x="15490" y="4418"/>
                    <a:pt x="16502" y="2667"/>
                  </a:cubicBezTo>
                  <a:cubicBezTo>
                    <a:pt x="16931" y="1893"/>
                    <a:pt x="17705" y="477"/>
                    <a:pt x="178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25"/>
            <p:cNvSpPr/>
            <p:nvPr/>
          </p:nvSpPr>
          <p:spPr>
            <a:xfrm>
              <a:off x="7042825" y="4584325"/>
              <a:ext cx="312575" cy="272975"/>
            </a:xfrm>
            <a:custGeom>
              <a:rect b="b" l="l" r="r" t="t"/>
              <a:pathLst>
                <a:path extrusionOk="0" h="10919" w="12503">
                  <a:moveTo>
                    <a:pt x="12502" y="0"/>
                  </a:moveTo>
                  <a:lnTo>
                    <a:pt x="12502" y="0"/>
                  </a:lnTo>
                  <a:cubicBezTo>
                    <a:pt x="12488" y="37"/>
                    <a:pt x="12474" y="74"/>
                    <a:pt x="12460" y="111"/>
                  </a:cubicBezTo>
                  <a:lnTo>
                    <a:pt x="12460" y="111"/>
                  </a:lnTo>
                  <a:cubicBezTo>
                    <a:pt x="12483" y="78"/>
                    <a:pt x="12493" y="39"/>
                    <a:pt x="12502" y="0"/>
                  </a:cubicBezTo>
                  <a:close/>
                  <a:moveTo>
                    <a:pt x="12460" y="111"/>
                  </a:moveTo>
                  <a:cubicBezTo>
                    <a:pt x="12455" y="118"/>
                    <a:pt x="12449" y="125"/>
                    <a:pt x="12443" y="131"/>
                  </a:cubicBezTo>
                  <a:cubicBezTo>
                    <a:pt x="12109" y="751"/>
                    <a:pt x="11752" y="1263"/>
                    <a:pt x="11312" y="1739"/>
                  </a:cubicBezTo>
                  <a:cubicBezTo>
                    <a:pt x="10466" y="2667"/>
                    <a:pt x="9645" y="3656"/>
                    <a:pt x="8740" y="4537"/>
                  </a:cubicBezTo>
                  <a:cubicBezTo>
                    <a:pt x="7764" y="5489"/>
                    <a:pt x="6704" y="6299"/>
                    <a:pt x="5835" y="6954"/>
                  </a:cubicBezTo>
                  <a:cubicBezTo>
                    <a:pt x="4620" y="7894"/>
                    <a:pt x="1942" y="9787"/>
                    <a:pt x="1" y="10918"/>
                  </a:cubicBezTo>
                  <a:cubicBezTo>
                    <a:pt x="3263" y="9621"/>
                    <a:pt x="6418" y="7906"/>
                    <a:pt x="8930" y="5465"/>
                  </a:cubicBezTo>
                  <a:cubicBezTo>
                    <a:pt x="10085" y="4287"/>
                    <a:pt x="11014" y="2906"/>
                    <a:pt x="11848" y="1489"/>
                  </a:cubicBezTo>
                  <a:cubicBezTo>
                    <a:pt x="12090" y="1047"/>
                    <a:pt x="12282" y="575"/>
                    <a:pt x="12460" y="1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25"/>
            <p:cNvSpPr/>
            <p:nvPr/>
          </p:nvSpPr>
          <p:spPr>
            <a:xfrm>
              <a:off x="7185400" y="4718875"/>
              <a:ext cx="181600" cy="128300"/>
            </a:xfrm>
            <a:custGeom>
              <a:rect b="b" l="l" r="r" t="t"/>
              <a:pathLst>
                <a:path extrusionOk="0" h="5132" w="7264">
                  <a:moveTo>
                    <a:pt x="7264" y="0"/>
                  </a:moveTo>
                  <a:lnTo>
                    <a:pt x="7264" y="0"/>
                  </a:lnTo>
                  <a:cubicBezTo>
                    <a:pt x="7061" y="179"/>
                    <a:pt x="6847" y="357"/>
                    <a:pt x="6621" y="524"/>
                  </a:cubicBezTo>
                  <a:cubicBezTo>
                    <a:pt x="5537" y="1334"/>
                    <a:pt x="4204" y="2155"/>
                    <a:pt x="3085" y="3036"/>
                  </a:cubicBezTo>
                  <a:cubicBezTo>
                    <a:pt x="2180" y="3703"/>
                    <a:pt x="1287" y="4513"/>
                    <a:pt x="1" y="5132"/>
                  </a:cubicBezTo>
                  <a:cubicBezTo>
                    <a:pt x="2846" y="4370"/>
                    <a:pt x="5121" y="2346"/>
                    <a:pt x="7061" y="238"/>
                  </a:cubicBezTo>
                  <a:cubicBezTo>
                    <a:pt x="7133" y="167"/>
                    <a:pt x="7192" y="83"/>
                    <a:pt x="72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25"/>
            <p:cNvSpPr/>
            <p:nvPr/>
          </p:nvSpPr>
          <p:spPr>
            <a:xfrm>
              <a:off x="6474000" y="3308575"/>
              <a:ext cx="541475" cy="838825"/>
            </a:xfrm>
            <a:custGeom>
              <a:rect b="b" l="l" r="r" t="t"/>
              <a:pathLst>
                <a:path extrusionOk="0" h="33553" w="21659">
                  <a:moveTo>
                    <a:pt x="21551" y="0"/>
                  </a:moveTo>
                  <a:lnTo>
                    <a:pt x="21551" y="0"/>
                  </a:lnTo>
                  <a:cubicBezTo>
                    <a:pt x="21420" y="822"/>
                    <a:pt x="21194" y="1643"/>
                    <a:pt x="20992" y="2465"/>
                  </a:cubicBezTo>
                  <a:cubicBezTo>
                    <a:pt x="20730" y="3441"/>
                    <a:pt x="20515" y="4406"/>
                    <a:pt x="20218" y="5382"/>
                  </a:cubicBezTo>
                  <a:cubicBezTo>
                    <a:pt x="19241" y="8740"/>
                    <a:pt x="18051" y="11526"/>
                    <a:pt x="16313" y="14574"/>
                  </a:cubicBezTo>
                  <a:cubicBezTo>
                    <a:pt x="14455" y="17800"/>
                    <a:pt x="12217" y="20777"/>
                    <a:pt x="9990" y="23503"/>
                  </a:cubicBezTo>
                  <a:cubicBezTo>
                    <a:pt x="6978" y="27170"/>
                    <a:pt x="3454" y="30337"/>
                    <a:pt x="1" y="33552"/>
                  </a:cubicBezTo>
                  <a:cubicBezTo>
                    <a:pt x="1763" y="32302"/>
                    <a:pt x="3501" y="31004"/>
                    <a:pt x="5109" y="29564"/>
                  </a:cubicBezTo>
                  <a:cubicBezTo>
                    <a:pt x="7561" y="27313"/>
                    <a:pt x="9776" y="24849"/>
                    <a:pt x="11824" y="22229"/>
                  </a:cubicBezTo>
                  <a:cubicBezTo>
                    <a:pt x="15670" y="17324"/>
                    <a:pt x="19753" y="11276"/>
                    <a:pt x="21087" y="4799"/>
                  </a:cubicBezTo>
                  <a:cubicBezTo>
                    <a:pt x="21361" y="3370"/>
                    <a:pt x="21658" y="953"/>
                    <a:pt x="215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25"/>
            <p:cNvSpPr/>
            <p:nvPr/>
          </p:nvSpPr>
          <p:spPr>
            <a:xfrm>
              <a:off x="6584150" y="3758625"/>
              <a:ext cx="166400" cy="207800"/>
            </a:xfrm>
            <a:custGeom>
              <a:rect b="b" l="l" r="r" t="t"/>
              <a:pathLst>
                <a:path extrusionOk="0" h="8312" w="6656">
                  <a:moveTo>
                    <a:pt x="6656" y="1"/>
                  </a:moveTo>
                  <a:lnTo>
                    <a:pt x="6656" y="1"/>
                  </a:lnTo>
                  <a:cubicBezTo>
                    <a:pt x="5572" y="1286"/>
                    <a:pt x="4453" y="2560"/>
                    <a:pt x="3405" y="3894"/>
                  </a:cubicBezTo>
                  <a:cubicBezTo>
                    <a:pt x="2477" y="5073"/>
                    <a:pt x="1131" y="6918"/>
                    <a:pt x="0" y="8311"/>
                  </a:cubicBezTo>
                  <a:cubicBezTo>
                    <a:pt x="1524" y="7025"/>
                    <a:pt x="2989" y="5656"/>
                    <a:pt x="4215" y="4073"/>
                  </a:cubicBezTo>
                  <a:cubicBezTo>
                    <a:pt x="5179" y="2810"/>
                    <a:pt x="5894" y="1394"/>
                    <a:pt x="66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25"/>
            <p:cNvSpPr/>
            <p:nvPr/>
          </p:nvSpPr>
          <p:spPr>
            <a:xfrm>
              <a:off x="6599925" y="3412750"/>
              <a:ext cx="199450" cy="291425"/>
            </a:xfrm>
            <a:custGeom>
              <a:rect b="b" l="l" r="r" t="t"/>
              <a:pathLst>
                <a:path extrusionOk="0" h="11657" w="7978">
                  <a:moveTo>
                    <a:pt x="7977" y="1"/>
                  </a:moveTo>
                  <a:lnTo>
                    <a:pt x="7394" y="858"/>
                  </a:lnTo>
                  <a:cubicBezTo>
                    <a:pt x="6013" y="2846"/>
                    <a:pt x="4668" y="4870"/>
                    <a:pt x="3310" y="6882"/>
                  </a:cubicBezTo>
                  <a:cubicBezTo>
                    <a:pt x="2262" y="8502"/>
                    <a:pt x="1191" y="10168"/>
                    <a:pt x="0" y="11657"/>
                  </a:cubicBezTo>
                  <a:cubicBezTo>
                    <a:pt x="1929" y="10026"/>
                    <a:pt x="3572" y="8061"/>
                    <a:pt x="4977" y="5954"/>
                  </a:cubicBezTo>
                  <a:cubicBezTo>
                    <a:pt x="6096" y="4251"/>
                    <a:pt x="6977" y="2406"/>
                    <a:pt x="7716" y="584"/>
                  </a:cubicBezTo>
                  <a:cubicBezTo>
                    <a:pt x="7799" y="405"/>
                    <a:pt x="7882" y="203"/>
                    <a:pt x="79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25"/>
            <p:cNvSpPr/>
            <p:nvPr/>
          </p:nvSpPr>
          <p:spPr>
            <a:xfrm>
              <a:off x="6677300" y="3540650"/>
              <a:ext cx="112125" cy="145675"/>
            </a:xfrm>
            <a:custGeom>
              <a:rect b="b" l="l" r="r" t="t"/>
              <a:pathLst>
                <a:path extrusionOk="0" h="5827" w="4485">
                  <a:moveTo>
                    <a:pt x="4480" y="0"/>
                  </a:moveTo>
                  <a:cubicBezTo>
                    <a:pt x="4470" y="0"/>
                    <a:pt x="4295" y="246"/>
                    <a:pt x="4251" y="290"/>
                  </a:cubicBezTo>
                  <a:cubicBezTo>
                    <a:pt x="3573" y="1171"/>
                    <a:pt x="2823" y="1993"/>
                    <a:pt x="2180" y="2897"/>
                  </a:cubicBezTo>
                  <a:cubicBezTo>
                    <a:pt x="1453" y="3933"/>
                    <a:pt x="787" y="4945"/>
                    <a:pt x="1" y="5826"/>
                  </a:cubicBezTo>
                  <a:cubicBezTo>
                    <a:pt x="989" y="5064"/>
                    <a:pt x="1906" y="4171"/>
                    <a:pt x="2644" y="3159"/>
                  </a:cubicBezTo>
                  <a:cubicBezTo>
                    <a:pt x="3347" y="2207"/>
                    <a:pt x="3882" y="1159"/>
                    <a:pt x="4418" y="111"/>
                  </a:cubicBezTo>
                  <a:cubicBezTo>
                    <a:pt x="4468" y="31"/>
                    <a:pt x="4484" y="0"/>
                    <a:pt x="44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25"/>
            <p:cNvSpPr/>
            <p:nvPr/>
          </p:nvSpPr>
          <p:spPr>
            <a:xfrm>
              <a:off x="6818100" y="3398475"/>
              <a:ext cx="267925" cy="483700"/>
            </a:xfrm>
            <a:custGeom>
              <a:rect b="b" l="l" r="r" t="t"/>
              <a:pathLst>
                <a:path extrusionOk="0" h="19348" w="10717">
                  <a:moveTo>
                    <a:pt x="10716" y="0"/>
                  </a:moveTo>
                  <a:lnTo>
                    <a:pt x="10716" y="0"/>
                  </a:lnTo>
                  <a:cubicBezTo>
                    <a:pt x="10538" y="488"/>
                    <a:pt x="10335" y="976"/>
                    <a:pt x="10121" y="1453"/>
                  </a:cubicBezTo>
                  <a:cubicBezTo>
                    <a:pt x="8811" y="4310"/>
                    <a:pt x="7942" y="6787"/>
                    <a:pt x="6347" y="9680"/>
                  </a:cubicBezTo>
                  <a:cubicBezTo>
                    <a:pt x="5501" y="11275"/>
                    <a:pt x="4465" y="12752"/>
                    <a:pt x="3477" y="14240"/>
                  </a:cubicBezTo>
                  <a:cubicBezTo>
                    <a:pt x="2322" y="15954"/>
                    <a:pt x="1227" y="17693"/>
                    <a:pt x="1" y="19348"/>
                  </a:cubicBezTo>
                  <a:cubicBezTo>
                    <a:pt x="3263" y="15990"/>
                    <a:pt x="6037" y="12144"/>
                    <a:pt x="8061" y="7942"/>
                  </a:cubicBezTo>
                  <a:cubicBezTo>
                    <a:pt x="9109" y="5727"/>
                    <a:pt x="9883" y="3381"/>
                    <a:pt x="10466" y="1000"/>
                  </a:cubicBezTo>
                  <a:cubicBezTo>
                    <a:pt x="10561" y="667"/>
                    <a:pt x="10645" y="310"/>
                    <a:pt x="10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25"/>
            <p:cNvSpPr/>
            <p:nvPr/>
          </p:nvSpPr>
          <p:spPr>
            <a:xfrm>
              <a:off x="6887150" y="3285350"/>
              <a:ext cx="69975" cy="227725"/>
            </a:xfrm>
            <a:custGeom>
              <a:rect b="b" l="l" r="r" t="t"/>
              <a:pathLst>
                <a:path extrusionOk="0" h="9109" w="2799">
                  <a:moveTo>
                    <a:pt x="2799" y="1"/>
                  </a:moveTo>
                  <a:cubicBezTo>
                    <a:pt x="2775" y="179"/>
                    <a:pt x="2751" y="358"/>
                    <a:pt x="2704" y="513"/>
                  </a:cubicBezTo>
                  <a:cubicBezTo>
                    <a:pt x="1930" y="3418"/>
                    <a:pt x="1013" y="6275"/>
                    <a:pt x="1" y="9109"/>
                  </a:cubicBezTo>
                  <a:cubicBezTo>
                    <a:pt x="1608" y="6502"/>
                    <a:pt x="2656" y="3513"/>
                    <a:pt x="2799" y="441"/>
                  </a:cubicBezTo>
                  <a:lnTo>
                    <a:pt x="279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25"/>
            <p:cNvSpPr/>
            <p:nvPr/>
          </p:nvSpPr>
          <p:spPr>
            <a:xfrm>
              <a:off x="6894900" y="3272250"/>
              <a:ext cx="23825" cy="116125"/>
            </a:xfrm>
            <a:custGeom>
              <a:rect b="b" l="l" r="r" t="t"/>
              <a:pathLst>
                <a:path extrusionOk="0" h="4645" w="953">
                  <a:moveTo>
                    <a:pt x="762" y="1"/>
                  </a:moveTo>
                  <a:lnTo>
                    <a:pt x="762" y="1"/>
                  </a:lnTo>
                  <a:cubicBezTo>
                    <a:pt x="620" y="846"/>
                    <a:pt x="381" y="1680"/>
                    <a:pt x="262" y="2549"/>
                  </a:cubicBezTo>
                  <a:cubicBezTo>
                    <a:pt x="203" y="2977"/>
                    <a:pt x="108" y="4037"/>
                    <a:pt x="0" y="4644"/>
                  </a:cubicBezTo>
                  <a:cubicBezTo>
                    <a:pt x="715" y="3216"/>
                    <a:pt x="953" y="1572"/>
                    <a:pt x="7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25"/>
            <p:cNvSpPr/>
            <p:nvPr/>
          </p:nvSpPr>
          <p:spPr>
            <a:xfrm>
              <a:off x="6935075" y="3441025"/>
              <a:ext cx="212850" cy="404550"/>
            </a:xfrm>
            <a:custGeom>
              <a:rect b="b" l="l" r="r" t="t"/>
              <a:pathLst>
                <a:path extrusionOk="0" h="16182" w="8514">
                  <a:moveTo>
                    <a:pt x="8514" y="1"/>
                  </a:moveTo>
                  <a:lnTo>
                    <a:pt x="8514" y="1"/>
                  </a:lnTo>
                  <a:cubicBezTo>
                    <a:pt x="8335" y="405"/>
                    <a:pt x="8145" y="810"/>
                    <a:pt x="7966" y="1191"/>
                  </a:cubicBezTo>
                  <a:cubicBezTo>
                    <a:pt x="6382" y="4489"/>
                    <a:pt x="4882" y="7799"/>
                    <a:pt x="3144" y="11014"/>
                  </a:cubicBezTo>
                  <a:cubicBezTo>
                    <a:pt x="2191" y="12800"/>
                    <a:pt x="1037" y="14467"/>
                    <a:pt x="1" y="16181"/>
                  </a:cubicBezTo>
                  <a:cubicBezTo>
                    <a:pt x="1358" y="14562"/>
                    <a:pt x="2727" y="12943"/>
                    <a:pt x="3799" y="11121"/>
                  </a:cubicBezTo>
                  <a:cubicBezTo>
                    <a:pt x="5668" y="7918"/>
                    <a:pt x="7228" y="4513"/>
                    <a:pt x="8264" y="953"/>
                  </a:cubicBezTo>
                  <a:cubicBezTo>
                    <a:pt x="8347" y="644"/>
                    <a:pt x="8442" y="322"/>
                    <a:pt x="85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25"/>
            <p:cNvSpPr/>
            <p:nvPr/>
          </p:nvSpPr>
          <p:spPr>
            <a:xfrm>
              <a:off x="7024675" y="3417225"/>
              <a:ext cx="197375" cy="417625"/>
            </a:xfrm>
            <a:custGeom>
              <a:rect b="b" l="l" r="r" t="t"/>
              <a:pathLst>
                <a:path extrusionOk="0" h="16705" w="7895">
                  <a:moveTo>
                    <a:pt x="7894" y="0"/>
                  </a:moveTo>
                  <a:lnTo>
                    <a:pt x="7894" y="0"/>
                  </a:lnTo>
                  <a:cubicBezTo>
                    <a:pt x="7740" y="417"/>
                    <a:pt x="7597" y="834"/>
                    <a:pt x="7430" y="1238"/>
                  </a:cubicBezTo>
                  <a:cubicBezTo>
                    <a:pt x="6478" y="3512"/>
                    <a:pt x="5477" y="6096"/>
                    <a:pt x="4775" y="7703"/>
                  </a:cubicBezTo>
                  <a:cubicBezTo>
                    <a:pt x="3382" y="10799"/>
                    <a:pt x="1882" y="13847"/>
                    <a:pt x="1" y="16705"/>
                  </a:cubicBezTo>
                  <a:cubicBezTo>
                    <a:pt x="2739" y="13788"/>
                    <a:pt x="4680" y="10228"/>
                    <a:pt x="6132" y="6537"/>
                  </a:cubicBezTo>
                  <a:cubicBezTo>
                    <a:pt x="6835" y="4691"/>
                    <a:pt x="7263" y="2762"/>
                    <a:pt x="7716" y="822"/>
                  </a:cubicBezTo>
                  <a:cubicBezTo>
                    <a:pt x="7775" y="560"/>
                    <a:pt x="7847" y="274"/>
                    <a:pt x="78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25"/>
            <p:cNvSpPr/>
            <p:nvPr/>
          </p:nvSpPr>
          <p:spPr>
            <a:xfrm>
              <a:off x="7110400" y="3369300"/>
              <a:ext cx="200350" cy="481625"/>
            </a:xfrm>
            <a:custGeom>
              <a:rect b="b" l="l" r="r" t="t"/>
              <a:pathLst>
                <a:path extrusionOk="0" h="19265" w="8014">
                  <a:moveTo>
                    <a:pt x="8013" y="0"/>
                  </a:moveTo>
                  <a:cubicBezTo>
                    <a:pt x="7882" y="512"/>
                    <a:pt x="7716" y="988"/>
                    <a:pt x="7561" y="1477"/>
                  </a:cubicBezTo>
                  <a:cubicBezTo>
                    <a:pt x="6632" y="4120"/>
                    <a:pt x="5799" y="6799"/>
                    <a:pt x="4727" y="9406"/>
                  </a:cubicBezTo>
                  <a:cubicBezTo>
                    <a:pt x="3418" y="12454"/>
                    <a:pt x="1691" y="16074"/>
                    <a:pt x="1" y="19265"/>
                  </a:cubicBezTo>
                  <a:cubicBezTo>
                    <a:pt x="2739" y="15669"/>
                    <a:pt x="4727" y="11585"/>
                    <a:pt x="6192" y="7323"/>
                  </a:cubicBezTo>
                  <a:cubicBezTo>
                    <a:pt x="6882" y="5251"/>
                    <a:pt x="7347" y="3108"/>
                    <a:pt x="7811" y="977"/>
                  </a:cubicBezTo>
                  <a:cubicBezTo>
                    <a:pt x="7882" y="655"/>
                    <a:pt x="7942" y="310"/>
                    <a:pt x="80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25"/>
            <p:cNvSpPr/>
            <p:nvPr/>
          </p:nvSpPr>
          <p:spPr>
            <a:xfrm>
              <a:off x="7183325" y="3448175"/>
              <a:ext cx="175950" cy="465250"/>
            </a:xfrm>
            <a:custGeom>
              <a:rect b="b" l="l" r="r" t="t"/>
              <a:pathLst>
                <a:path extrusionOk="0" h="18610" w="7038">
                  <a:moveTo>
                    <a:pt x="7037" y="0"/>
                  </a:moveTo>
                  <a:cubicBezTo>
                    <a:pt x="6918" y="477"/>
                    <a:pt x="6763" y="941"/>
                    <a:pt x="6620" y="1417"/>
                  </a:cubicBezTo>
                  <a:cubicBezTo>
                    <a:pt x="6216" y="2679"/>
                    <a:pt x="5799" y="3929"/>
                    <a:pt x="5418" y="5192"/>
                  </a:cubicBezTo>
                  <a:cubicBezTo>
                    <a:pt x="5037" y="6418"/>
                    <a:pt x="4715" y="7656"/>
                    <a:pt x="4287" y="8859"/>
                  </a:cubicBezTo>
                  <a:cubicBezTo>
                    <a:pt x="3751" y="10418"/>
                    <a:pt x="3001" y="12097"/>
                    <a:pt x="2644" y="12931"/>
                  </a:cubicBezTo>
                  <a:cubicBezTo>
                    <a:pt x="1917" y="14645"/>
                    <a:pt x="989" y="16717"/>
                    <a:pt x="1" y="18610"/>
                  </a:cubicBezTo>
                  <a:cubicBezTo>
                    <a:pt x="2572" y="15193"/>
                    <a:pt x="4477" y="11323"/>
                    <a:pt x="5680" y="7239"/>
                  </a:cubicBezTo>
                  <a:cubicBezTo>
                    <a:pt x="6251" y="5168"/>
                    <a:pt x="6585" y="3036"/>
                    <a:pt x="6906" y="905"/>
                  </a:cubicBezTo>
                  <a:cubicBezTo>
                    <a:pt x="6942" y="608"/>
                    <a:pt x="6990" y="298"/>
                    <a:pt x="70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25"/>
            <p:cNvSpPr/>
            <p:nvPr/>
          </p:nvSpPr>
          <p:spPr>
            <a:xfrm>
              <a:off x="7255350" y="3677375"/>
              <a:ext cx="111650" cy="297075"/>
            </a:xfrm>
            <a:custGeom>
              <a:rect b="b" l="l" r="r" t="t"/>
              <a:pathLst>
                <a:path extrusionOk="0" h="11883" w="4466">
                  <a:moveTo>
                    <a:pt x="4466" y="0"/>
                  </a:moveTo>
                  <a:cubicBezTo>
                    <a:pt x="4382" y="298"/>
                    <a:pt x="4287" y="584"/>
                    <a:pt x="4204" y="869"/>
                  </a:cubicBezTo>
                  <a:cubicBezTo>
                    <a:pt x="3608" y="2572"/>
                    <a:pt x="3013" y="3941"/>
                    <a:pt x="2394" y="5691"/>
                  </a:cubicBezTo>
                  <a:cubicBezTo>
                    <a:pt x="1644" y="7799"/>
                    <a:pt x="941" y="9918"/>
                    <a:pt x="1" y="11883"/>
                  </a:cubicBezTo>
                  <a:cubicBezTo>
                    <a:pt x="2454" y="8561"/>
                    <a:pt x="3858" y="4691"/>
                    <a:pt x="4382" y="607"/>
                  </a:cubicBezTo>
                  <a:cubicBezTo>
                    <a:pt x="4406" y="405"/>
                    <a:pt x="4442" y="191"/>
                    <a:pt x="44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25"/>
            <p:cNvSpPr/>
            <p:nvPr/>
          </p:nvSpPr>
          <p:spPr>
            <a:xfrm>
              <a:off x="7311325" y="3920250"/>
              <a:ext cx="66100" cy="149750"/>
            </a:xfrm>
            <a:custGeom>
              <a:rect b="b" l="l" r="r" t="t"/>
              <a:pathLst>
                <a:path extrusionOk="0" h="5990" w="2644">
                  <a:moveTo>
                    <a:pt x="2643" y="1"/>
                  </a:moveTo>
                  <a:cubicBezTo>
                    <a:pt x="2620" y="108"/>
                    <a:pt x="2584" y="203"/>
                    <a:pt x="2560" y="298"/>
                  </a:cubicBezTo>
                  <a:cubicBezTo>
                    <a:pt x="2274" y="1191"/>
                    <a:pt x="1858" y="1941"/>
                    <a:pt x="1405" y="2822"/>
                  </a:cubicBezTo>
                  <a:cubicBezTo>
                    <a:pt x="869" y="3965"/>
                    <a:pt x="560" y="4763"/>
                    <a:pt x="0" y="5990"/>
                  </a:cubicBezTo>
                  <a:cubicBezTo>
                    <a:pt x="1310" y="4346"/>
                    <a:pt x="2465" y="2406"/>
                    <a:pt x="2632" y="239"/>
                  </a:cubicBezTo>
                  <a:cubicBezTo>
                    <a:pt x="2643" y="167"/>
                    <a:pt x="2643" y="96"/>
                    <a:pt x="26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25"/>
            <p:cNvSpPr/>
            <p:nvPr/>
          </p:nvSpPr>
          <p:spPr>
            <a:xfrm>
              <a:off x="7339600" y="4120575"/>
              <a:ext cx="19975" cy="53900"/>
            </a:xfrm>
            <a:custGeom>
              <a:rect b="b" l="l" r="r" t="t"/>
              <a:pathLst>
                <a:path extrusionOk="0" h="2156" w="799">
                  <a:moveTo>
                    <a:pt x="798" y="1"/>
                  </a:moveTo>
                  <a:cubicBezTo>
                    <a:pt x="477" y="679"/>
                    <a:pt x="191" y="1394"/>
                    <a:pt x="0" y="2156"/>
                  </a:cubicBezTo>
                  <a:cubicBezTo>
                    <a:pt x="358" y="1477"/>
                    <a:pt x="619" y="739"/>
                    <a:pt x="7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25"/>
            <p:cNvSpPr/>
            <p:nvPr/>
          </p:nvSpPr>
          <p:spPr>
            <a:xfrm>
              <a:off x="7323825" y="3036825"/>
              <a:ext cx="47950" cy="297975"/>
            </a:xfrm>
            <a:custGeom>
              <a:rect b="b" l="l" r="r" t="t"/>
              <a:pathLst>
                <a:path extrusionOk="0" h="11919" w="1918">
                  <a:moveTo>
                    <a:pt x="1500" y="0"/>
                  </a:moveTo>
                  <a:cubicBezTo>
                    <a:pt x="1465" y="274"/>
                    <a:pt x="1441" y="572"/>
                    <a:pt x="1417" y="893"/>
                  </a:cubicBezTo>
                  <a:cubicBezTo>
                    <a:pt x="1262" y="2857"/>
                    <a:pt x="1024" y="4798"/>
                    <a:pt x="810" y="6763"/>
                  </a:cubicBezTo>
                  <a:cubicBezTo>
                    <a:pt x="584" y="8596"/>
                    <a:pt x="465" y="10096"/>
                    <a:pt x="0" y="11918"/>
                  </a:cubicBezTo>
                  <a:cubicBezTo>
                    <a:pt x="941" y="10025"/>
                    <a:pt x="1477" y="7953"/>
                    <a:pt x="1727" y="5870"/>
                  </a:cubicBezTo>
                  <a:cubicBezTo>
                    <a:pt x="1917" y="4108"/>
                    <a:pt x="1822" y="2322"/>
                    <a:pt x="1584" y="560"/>
                  </a:cubicBezTo>
                  <a:cubicBezTo>
                    <a:pt x="1548" y="369"/>
                    <a:pt x="1536" y="191"/>
                    <a:pt x="15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25"/>
            <p:cNvSpPr/>
            <p:nvPr/>
          </p:nvSpPr>
          <p:spPr>
            <a:xfrm>
              <a:off x="7371750" y="3346675"/>
              <a:ext cx="8650" cy="41400"/>
            </a:xfrm>
            <a:custGeom>
              <a:rect b="b" l="l" r="r" t="t"/>
              <a:pathLst>
                <a:path extrusionOk="0" h="1656" w="346">
                  <a:moveTo>
                    <a:pt x="345" y="0"/>
                  </a:moveTo>
                  <a:cubicBezTo>
                    <a:pt x="167" y="536"/>
                    <a:pt x="48" y="1084"/>
                    <a:pt x="0" y="1655"/>
                  </a:cubicBezTo>
                  <a:cubicBezTo>
                    <a:pt x="203" y="1120"/>
                    <a:pt x="322" y="56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25"/>
            <p:cNvSpPr/>
            <p:nvPr/>
          </p:nvSpPr>
          <p:spPr>
            <a:xfrm>
              <a:off x="7133025" y="3182950"/>
              <a:ext cx="25325" cy="105700"/>
            </a:xfrm>
            <a:custGeom>
              <a:rect b="b" l="l" r="r" t="t"/>
              <a:pathLst>
                <a:path extrusionOk="0" h="4228" w="1013">
                  <a:moveTo>
                    <a:pt x="917" y="1"/>
                  </a:moveTo>
                  <a:cubicBezTo>
                    <a:pt x="655" y="763"/>
                    <a:pt x="369" y="1727"/>
                    <a:pt x="239" y="2585"/>
                  </a:cubicBezTo>
                  <a:cubicBezTo>
                    <a:pt x="131" y="3239"/>
                    <a:pt x="108" y="3525"/>
                    <a:pt x="0" y="4228"/>
                  </a:cubicBezTo>
                  <a:cubicBezTo>
                    <a:pt x="679" y="2930"/>
                    <a:pt x="1012" y="1454"/>
                    <a:pt x="9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25"/>
            <p:cNvSpPr/>
            <p:nvPr/>
          </p:nvSpPr>
          <p:spPr>
            <a:xfrm>
              <a:off x="7057725" y="3183250"/>
              <a:ext cx="16975" cy="73250"/>
            </a:xfrm>
            <a:custGeom>
              <a:rect b="b" l="l" r="r" t="t"/>
              <a:pathLst>
                <a:path extrusionOk="0" h="2930" w="679">
                  <a:moveTo>
                    <a:pt x="619" y="1"/>
                  </a:moveTo>
                  <a:lnTo>
                    <a:pt x="619" y="1"/>
                  </a:lnTo>
                  <a:cubicBezTo>
                    <a:pt x="274" y="846"/>
                    <a:pt x="60" y="1965"/>
                    <a:pt x="0" y="2930"/>
                  </a:cubicBezTo>
                  <a:cubicBezTo>
                    <a:pt x="453" y="2025"/>
                    <a:pt x="679" y="1013"/>
                    <a:pt x="6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25"/>
            <p:cNvSpPr/>
            <p:nvPr/>
          </p:nvSpPr>
          <p:spPr>
            <a:xfrm>
              <a:off x="7012475" y="3150225"/>
              <a:ext cx="5975" cy="44975"/>
            </a:xfrm>
            <a:custGeom>
              <a:rect b="b" l="l" r="r" t="t"/>
              <a:pathLst>
                <a:path extrusionOk="0" h="1799" w="239">
                  <a:moveTo>
                    <a:pt x="48" y="0"/>
                  </a:moveTo>
                  <a:lnTo>
                    <a:pt x="48" y="0"/>
                  </a:lnTo>
                  <a:cubicBezTo>
                    <a:pt x="12" y="596"/>
                    <a:pt x="0" y="1203"/>
                    <a:pt x="119" y="1798"/>
                  </a:cubicBezTo>
                  <a:cubicBezTo>
                    <a:pt x="227" y="1203"/>
                    <a:pt x="238" y="584"/>
                    <a:pt x="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25"/>
            <p:cNvSpPr/>
            <p:nvPr/>
          </p:nvSpPr>
          <p:spPr>
            <a:xfrm>
              <a:off x="4865175" y="4261975"/>
              <a:ext cx="601300" cy="70975"/>
            </a:xfrm>
            <a:custGeom>
              <a:rect b="b" l="l" r="r" t="t"/>
              <a:pathLst>
                <a:path extrusionOk="0" h="2839" w="24052">
                  <a:moveTo>
                    <a:pt x="24051" y="0"/>
                  </a:moveTo>
                  <a:lnTo>
                    <a:pt x="24051" y="0"/>
                  </a:lnTo>
                  <a:cubicBezTo>
                    <a:pt x="24049" y="1"/>
                    <a:pt x="24047" y="2"/>
                    <a:pt x="24045" y="3"/>
                  </a:cubicBezTo>
                  <a:lnTo>
                    <a:pt x="24045" y="3"/>
                  </a:lnTo>
                  <a:cubicBezTo>
                    <a:pt x="24047" y="2"/>
                    <a:pt x="24049" y="1"/>
                    <a:pt x="24051" y="0"/>
                  </a:cubicBezTo>
                  <a:close/>
                  <a:moveTo>
                    <a:pt x="24045" y="3"/>
                  </a:moveTo>
                  <a:lnTo>
                    <a:pt x="24045" y="3"/>
                  </a:lnTo>
                  <a:cubicBezTo>
                    <a:pt x="24022" y="14"/>
                    <a:pt x="23990" y="24"/>
                    <a:pt x="23968" y="24"/>
                  </a:cubicBezTo>
                  <a:cubicBezTo>
                    <a:pt x="23158" y="298"/>
                    <a:pt x="22337" y="488"/>
                    <a:pt x="21515" y="702"/>
                  </a:cubicBezTo>
                  <a:cubicBezTo>
                    <a:pt x="17975" y="1667"/>
                    <a:pt x="14795" y="2143"/>
                    <a:pt x="11149" y="2143"/>
                  </a:cubicBezTo>
                  <a:cubicBezTo>
                    <a:pt x="11104" y="2143"/>
                    <a:pt x="11059" y="2143"/>
                    <a:pt x="11014" y="2143"/>
                  </a:cubicBezTo>
                  <a:cubicBezTo>
                    <a:pt x="7906" y="2063"/>
                    <a:pt x="4814" y="1617"/>
                    <a:pt x="1711" y="1617"/>
                  </a:cubicBezTo>
                  <a:cubicBezTo>
                    <a:pt x="1142" y="1617"/>
                    <a:pt x="571" y="1632"/>
                    <a:pt x="1" y="1667"/>
                  </a:cubicBezTo>
                  <a:cubicBezTo>
                    <a:pt x="3715" y="2012"/>
                    <a:pt x="5418" y="2441"/>
                    <a:pt x="9097" y="2738"/>
                  </a:cubicBezTo>
                  <a:cubicBezTo>
                    <a:pt x="9940" y="2806"/>
                    <a:pt x="10788" y="2838"/>
                    <a:pt x="11636" y="2838"/>
                  </a:cubicBezTo>
                  <a:cubicBezTo>
                    <a:pt x="13314" y="2838"/>
                    <a:pt x="14997" y="2714"/>
                    <a:pt x="16658" y="2500"/>
                  </a:cubicBezTo>
                  <a:cubicBezTo>
                    <a:pt x="18574" y="2215"/>
                    <a:pt x="20479" y="1595"/>
                    <a:pt x="22230" y="833"/>
                  </a:cubicBezTo>
                  <a:cubicBezTo>
                    <a:pt x="22847" y="561"/>
                    <a:pt x="23452" y="288"/>
                    <a:pt x="24045" y="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25"/>
            <p:cNvSpPr/>
            <p:nvPr/>
          </p:nvSpPr>
          <p:spPr>
            <a:xfrm>
              <a:off x="5054775" y="4255425"/>
              <a:ext cx="324175" cy="38125"/>
            </a:xfrm>
            <a:custGeom>
              <a:rect b="b" l="l" r="r" t="t"/>
              <a:pathLst>
                <a:path extrusionOk="0" h="1525" w="12967">
                  <a:moveTo>
                    <a:pt x="12967" y="0"/>
                  </a:moveTo>
                  <a:lnTo>
                    <a:pt x="12967" y="0"/>
                  </a:lnTo>
                  <a:cubicBezTo>
                    <a:pt x="11800" y="322"/>
                    <a:pt x="10669" y="333"/>
                    <a:pt x="9443" y="464"/>
                  </a:cubicBezTo>
                  <a:cubicBezTo>
                    <a:pt x="6597" y="726"/>
                    <a:pt x="3763" y="857"/>
                    <a:pt x="930" y="1179"/>
                  </a:cubicBezTo>
                  <a:cubicBezTo>
                    <a:pt x="620" y="1215"/>
                    <a:pt x="322" y="1250"/>
                    <a:pt x="1" y="1274"/>
                  </a:cubicBezTo>
                  <a:cubicBezTo>
                    <a:pt x="215" y="1286"/>
                    <a:pt x="418" y="1310"/>
                    <a:pt x="632" y="1334"/>
                  </a:cubicBezTo>
                  <a:cubicBezTo>
                    <a:pt x="1879" y="1448"/>
                    <a:pt x="3132" y="1524"/>
                    <a:pt x="4383" y="1524"/>
                  </a:cubicBezTo>
                  <a:cubicBezTo>
                    <a:pt x="5986" y="1524"/>
                    <a:pt x="7585" y="1399"/>
                    <a:pt x="9157" y="1072"/>
                  </a:cubicBezTo>
                  <a:cubicBezTo>
                    <a:pt x="10443" y="798"/>
                    <a:pt x="11764" y="560"/>
                    <a:pt x="129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25"/>
            <p:cNvSpPr/>
            <p:nvPr/>
          </p:nvSpPr>
          <p:spPr>
            <a:xfrm>
              <a:off x="5709925" y="4211350"/>
              <a:ext cx="174750" cy="501300"/>
            </a:xfrm>
            <a:custGeom>
              <a:rect b="b" l="l" r="r" t="t"/>
              <a:pathLst>
                <a:path extrusionOk="0" h="20052" w="6990">
                  <a:moveTo>
                    <a:pt x="6990" y="1"/>
                  </a:moveTo>
                  <a:cubicBezTo>
                    <a:pt x="5454" y="346"/>
                    <a:pt x="4192" y="1418"/>
                    <a:pt x="3180" y="2549"/>
                  </a:cubicBezTo>
                  <a:cubicBezTo>
                    <a:pt x="358" y="6002"/>
                    <a:pt x="1" y="12252"/>
                    <a:pt x="2322" y="16122"/>
                  </a:cubicBezTo>
                  <a:cubicBezTo>
                    <a:pt x="3180" y="17444"/>
                    <a:pt x="4204" y="18575"/>
                    <a:pt x="5311" y="19765"/>
                  </a:cubicBezTo>
                  <a:cubicBezTo>
                    <a:pt x="5394" y="19872"/>
                    <a:pt x="5501" y="19968"/>
                    <a:pt x="5597" y="20051"/>
                  </a:cubicBezTo>
                  <a:cubicBezTo>
                    <a:pt x="5549" y="19980"/>
                    <a:pt x="5501" y="19944"/>
                    <a:pt x="5477" y="19884"/>
                  </a:cubicBezTo>
                  <a:cubicBezTo>
                    <a:pt x="4823" y="19015"/>
                    <a:pt x="4239" y="18098"/>
                    <a:pt x="3692" y="17170"/>
                  </a:cubicBezTo>
                  <a:cubicBezTo>
                    <a:pt x="3049" y="16098"/>
                    <a:pt x="2656" y="15360"/>
                    <a:pt x="2322" y="14253"/>
                  </a:cubicBezTo>
                  <a:cubicBezTo>
                    <a:pt x="1263" y="10979"/>
                    <a:pt x="1286" y="7990"/>
                    <a:pt x="2632" y="4787"/>
                  </a:cubicBezTo>
                  <a:cubicBezTo>
                    <a:pt x="2715" y="4597"/>
                    <a:pt x="2680" y="4668"/>
                    <a:pt x="2810" y="4406"/>
                  </a:cubicBezTo>
                  <a:cubicBezTo>
                    <a:pt x="3049" y="3918"/>
                    <a:pt x="3311" y="3442"/>
                    <a:pt x="3632" y="2978"/>
                  </a:cubicBezTo>
                  <a:cubicBezTo>
                    <a:pt x="3942" y="2525"/>
                    <a:pt x="4049" y="2406"/>
                    <a:pt x="4525" y="1870"/>
                  </a:cubicBezTo>
                  <a:cubicBezTo>
                    <a:pt x="5263" y="1084"/>
                    <a:pt x="5978" y="406"/>
                    <a:pt x="69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25"/>
            <p:cNvSpPr/>
            <p:nvPr/>
          </p:nvSpPr>
          <p:spPr>
            <a:xfrm>
              <a:off x="5776000" y="4270000"/>
              <a:ext cx="99150" cy="415250"/>
            </a:xfrm>
            <a:custGeom>
              <a:rect b="b" l="l" r="r" t="t"/>
              <a:pathLst>
                <a:path extrusionOk="0" h="16610" w="3966">
                  <a:moveTo>
                    <a:pt x="3823" y="0"/>
                  </a:moveTo>
                  <a:lnTo>
                    <a:pt x="3823" y="0"/>
                  </a:lnTo>
                  <a:cubicBezTo>
                    <a:pt x="3811" y="0"/>
                    <a:pt x="3787" y="36"/>
                    <a:pt x="3751" y="60"/>
                  </a:cubicBezTo>
                  <a:cubicBezTo>
                    <a:pt x="3073" y="632"/>
                    <a:pt x="2442" y="1274"/>
                    <a:pt x="1918" y="1989"/>
                  </a:cubicBezTo>
                  <a:cubicBezTo>
                    <a:pt x="668" y="3632"/>
                    <a:pt x="1" y="5704"/>
                    <a:pt x="60" y="7775"/>
                  </a:cubicBezTo>
                  <a:cubicBezTo>
                    <a:pt x="227" y="11049"/>
                    <a:pt x="1644" y="14276"/>
                    <a:pt x="3966" y="16610"/>
                  </a:cubicBezTo>
                  <a:cubicBezTo>
                    <a:pt x="2501" y="14681"/>
                    <a:pt x="1727" y="12657"/>
                    <a:pt x="1239" y="10299"/>
                  </a:cubicBezTo>
                  <a:cubicBezTo>
                    <a:pt x="596" y="7728"/>
                    <a:pt x="941" y="5263"/>
                    <a:pt x="2001" y="2965"/>
                  </a:cubicBezTo>
                  <a:cubicBezTo>
                    <a:pt x="2453" y="1989"/>
                    <a:pt x="3037" y="1060"/>
                    <a:pt x="3680" y="203"/>
                  </a:cubicBezTo>
                  <a:cubicBezTo>
                    <a:pt x="3727" y="143"/>
                    <a:pt x="3787" y="60"/>
                    <a:pt x="38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25"/>
            <p:cNvSpPr/>
            <p:nvPr/>
          </p:nvSpPr>
          <p:spPr>
            <a:xfrm>
              <a:off x="5391725" y="4202725"/>
              <a:ext cx="251850" cy="250050"/>
            </a:xfrm>
            <a:custGeom>
              <a:rect b="b" l="l" r="r" t="t"/>
              <a:pathLst>
                <a:path extrusionOk="0" h="10002" w="10074">
                  <a:moveTo>
                    <a:pt x="10074" y="1"/>
                  </a:moveTo>
                  <a:lnTo>
                    <a:pt x="10074" y="1"/>
                  </a:lnTo>
                  <a:cubicBezTo>
                    <a:pt x="8002" y="3739"/>
                    <a:pt x="5728" y="7156"/>
                    <a:pt x="2013" y="9157"/>
                  </a:cubicBezTo>
                  <a:cubicBezTo>
                    <a:pt x="1430" y="9466"/>
                    <a:pt x="953" y="9657"/>
                    <a:pt x="322" y="9883"/>
                  </a:cubicBezTo>
                  <a:cubicBezTo>
                    <a:pt x="227" y="9930"/>
                    <a:pt x="120" y="9954"/>
                    <a:pt x="1" y="10002"/>
                  </a:cubicBezTo>
                  <a:cubicBezTo>
                    <a:pt x="560" y="9907"/>
                    <a:pt x="1120" y="9811"/>
                    <a:pt x="1668" y="9645"/>
                  </a:cubicBezTo>
                  <a:cubicBezTo>
                    <a:pt x="3763" y="8990"/>
                    <a:pt x="5680" y="7716"/>
                    <a:pt x="7026" y="5954"/>
                  </a:cubicBezTo>
                  <a:cubicBezTo>
                    <a:pt x="8359" y="4156"/>
                    <a:pt x="9276" y="2072"/>
                    <a:pt x="100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25"/>
            <p:cNvSpPr/>
            <p:nvPr/>
          </p:nvSpPr>
          <p:spPr>
            <a:xfrm>
              <a:off x="5441150" y="4300650"/>
              <a:ext cx="187250" cy="172975"/>
            </a:xfrm>
            <a:custGeom>
              <a:rect b="b" l="l" r="r" t="t"/>
              <a:pathLst>
                <a:path extrusionOk="0" h="6919" w="7490">
                  <a:moveTo>
                    <a:pt x="7489" y="1"/>
                  </a:moveTo>
                  <a:lnTo>
                    <a:pt x="7489" y="1"/>
                  </a:lnTo>
                  <a:cubicBezTo>
                    <a:pt x="5834" y="2906"/>
                    <a:pt x="3667" y="4716"/>
                    <a:pt x="953" y="6371"/>
                  </a:cubicBezTo>
                  <a:cubicBezTo>
                    <a:pt x="643" y="6561"/>
                    <a:pt x="310" y="6740"/>
                    <a:pt x="0" y="6918"/>
                  </a:cubicBezTo>
                  <a:cubicBezTo>
                    <a:pt x="250" y="6859"/>
                    <a:pt x="512" y="6799"/>
                    <a:pt x="750" y="6728"/>
                  </a:cubicBezTo>
                  <a:cubicBezTo>
                    <a:pt x="2143" y="6311"/>
                    <a:pt x="3489" y="5621"/>
                    <a:pt x="4584" y="4692"/>
                  </a:cubicBezTo>
                  <a:cubicBezTo>
                    <a:pt x="5965" y="3442"/>
                    <a:pt x="6965" y="1787"/>
                    <a:pt x="74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25"/>
            <p:cNvSpPr/>
            <p:nvPr/>
          </p:nvSpPr>
          <p:spPr>
            <a:xfrm>
              <a:off x="5482825" y="4408100"/>
              <a:ext cx="108075" cy="89025"/>
            </a:xfrm>
            <a:custGeom>
              <a:rect b="b" l="l" r="r" t="t"/>
              <a:pathLst>
                <a:path extrusionOk="0" h="3561" w="4323">
                  <a:moveTo>
                    <a:pt x="4322" y="1"/>
                  </a:moveTo>
                  <a:lnTo>
                    <a:pt x="4322" y="1"/>
                  </a:lnTo>
                  <a:cubicBezTo>
                    <a:pt x="3786" y="644"/>
                    <a:pt x="3131" y="1168"/>
                    <a:pt x="2477" y="1680"/>
                  </a:cubicBezTo>
                  <a:cubicBezTo>
                    <a:pt x="1941" y="2132"/>
                    <a:pt x="1405" y="2489"/>
                    <a:pt x="572" y="3132"/>
                  </a:cubicBezTo>
                  <a:cubicBezTo>
                    <a:pt x="369" y="3287"/>
                    <a:pt x="214" y="3406"/>
                    <a:pt x="0" y="3561"/>
                  </a:cubicBezTo>
                  <a:cubicBezTo>
                    <a:pt x="72" y="3525"/>
                    <a:pt x="167" y="3501"/>
                    <a:pt x="238" y="3466"/>
                  </a:cubicBezTo>
                  <a:cubicBezTo>
                    <a:pt x="2143" y="2847"/>
                    <a:pt x="3489" y="1846"/>
                    <a:pt x="43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25"/>
            <p:cNvSpPr/>
            <p:nvPr/>
          </p:nvSpPr>
          <p:spPr>
            <a:xfrm>
              <a:off x="5524200" y="4467650"/>
              <a:ext cx="57175" cy="52100"/>
            </a:xfrm>
            <a:custGeom>
              <a:rect b="b" l="l" r="r" t="t"/>
              <a:pathLst>
                <a:path extrusionOk="0" h="2084" w="2287">
                  <a:moveTo>
                    <a:pt x="2286" y="0"/>
                  </a:moveTo>
                  <a:lnTo>
                    <a:pt x="2286" y="0"/>
                  </a:lnTo>
                  <a:cubicBezTo>
                    <a:pt x="1977" y="346"/>
                    <a:pt x="1619" y="596"/>
                    <a:pt x="1381" y="774"/>
                  </a:cubicBezTo>
                  <a:cubicBezTo>
                    <a:pt x="857" y="1167"/>
                    <a:pt x="441" y="1643"/>
                    <a:pt x="0" y="2084"/>
                  </a:cubicBezTo>
                  <a:cubicBezTo>
                    <a:pt x="905" y="1596"/>
                    <a:pt x="1869" y="988"/>
                    <a:pt x="22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25"/>
            <p:cNvSpPr/>
            <p:nvPr/>
          </p:nvSpPr>
          <p:spPr>
            <a:xfrm>
              <a:off x="5086625" y="4392325"/>
              <a:ext cx="450100" cy="463475"/>
            </a:xfrm>
            <a:custGeom>
              <a:rect b="b" l="l" r="r" t="t"/>
              <a:pathLst>
                <a:path extrusionOk="0" h="18539" w="18004">
                  <a:moveTo>
                    <a:pt x="1" y="1"/>
                  </a:moveTo>
                  <a:cubicBezTo>
                    <a:pt x="144" y="84"/>
                    <a:pt x="287" y="144"/>
                    <a:pt x="430" y="215"/>
                  </a:cubicBezTo>
                  <a:cubicBezTo>
                    <a:pt x="3525" y="1704"/>
                    <a:pt x="6633" y="3204"/>
                    <a:pt x="9526" y="5085"/>
                  </a:cubicBezTo>
                  <a:cubicBezTo>
                    <a:pt x="14193" y="8181"/>
                    <a:pt x="17884" y="12479"/>
                    <a:pt x="17527" y="18539"/>
                  </a:cubicBezTo>
                  <a:cubicBezTo>
                    <a:pt x="18003" y="16527"/>
                    <a:pt x="17801" y="14372"/>
                    <a:pt x="17098" y="12431"/>
                  </a:cubicBezTo>
                  <a:cubicBezTo>
                    <a:pt x="16563" y="11038"/>
                    <a:pt x="15693" y="9776"/>
                    <a:pt x="14741" y="8609"/>
                  </a:cubicBezTo>
                  <a:cubicBezTo>
                    <a:pt x="12407" y="5811"/>
                    <a:pt x="9419" y="3537"/>
                    <a:pt x="6109" y="1954"/>
                  </a:cubicBezTo>
                  <a:cubicBezTo>
                    <a:pt x="5216" y="1537"/>
                    <a:pt x="4525" y="1251"/>
                    <a:pt x="3394" y="918"/>
                  </a:cubicBezTo>
                  <a:cubicBezTo>
                    <a:pt x="2275" y="584"/>
                    <a:pt x="1132" y="34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25"/>
            <p:cNvSpPr/>
            <p:nvPr/>
          </p:nvSpPr>
          <p:spPr>
            <a:xfrm>
              <a:off x="5142900" y="4437275"/>
              <a:ext cx="354225" cy="407225"/>
            </a:xfrm>
            <a:custGeom>
              <a:rect b="b" l="l" r="r" t="t"/>
              <a:pathLst>
                <a:path extrusionOk="0" h="16289" w="14169">
                  <a:moveTo>
                    <a:pt x="0" y="1"/>
                  </a:moveTo>
                  <a:lnTo>
                    <a:pt x="0" y="1"/>
                  </a:lnTo>
                  <a:cubicBezTo>
                    <a:pt x="1679" y="894"/>
                    <a:pt x="3239" y="2001"/>
                    <a:pt x="4775" y="3168"/>
                  </a:cubicBezTo>
                  <a:cubicBezTo>
                    <a:pt x="6096" y="4180"/>
                    <a:pt x="7418" y="5180"/>
                    <a:pt x="8882" y="6609"/>
                  </a:cubicBezTo>
                  <a:cubicBezTo>
                    <a:pt x="10025" y="7752"/>
                    <a:pt x="10632" y="8669"/>
                    <a:pt x="11514" y="10026"/>
                  </a:cubicBezTo>
                  <a:cubicBezTo>
                    <a:pt x="12037" y="10871"/>
                    <a:pt x="12835" y="12276"/>
                    <a:pt x="13121" y="12919"/>
                  </a:cubicBezTo>
                  <a:cubicBezTo>
                    <a:pt x="13550" y="14014"/>
                    <a:pt x="13895" y="15146"/>
                    <a:pt x="14169" y="16289"/>
                  </a:cubicBezTo>
                  <a:cubicBezTo>
                    <a:pt x="14145" y="15384"/>
                    <a:pt x="14061" y="14526"/>
                    <a:pt x="13931" y="13693"/>
                  </a:cubicBezTo>
                  <a:cubicBezTo>
                    <a:pt x="13776" y="12621"/>
                    <a:pt x="13335" y="11609"/>
                    <a:pt x="12835" y="10657"/>
                  </a:cubicBezTo>
                  <a:cubicBezTo>
                    <a:pt x="11799" y="8597"/>
                    <a:pt x="10311" y="6787"/>
                    <a:pt x="8573" y="5299"/>
                  </a:cubicBezTo>
                  <a:cubicBezTo>
                    <a:pt x="6037" y="3073"/>
                    <a:pt x="3167" y="116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25"/>
            <p:cNvSpPr/>
            <p:nvPr/>
          </p:nvSpPr>
          <p:spPr>
            <a:xfrm>
              <a:off x="5171475" y="4498900"/>
              <a:ext cx="288750" cy="314950"/>
            </a:xfrm>
            <a:custGeom>
              <a:rect b="b" l="l" r="r" t="t"/>
              <a:pathLst>
                <a:path extrusionOk="0" h="12598" w="11550">
                  <a:moveTo>
                    <a:pt x="0" y="0"/>
                  </a:moveTo>
                  <a:cubicBezTo>
                    <a:pt x="60" y="36"/>
                    <a:pt x="84" y="48"/>
                    <a:pt x="131" y="60"/>
                  </a:cubicBezTo>
                  <a:cubicBezTo>
                    <a:pt x="857" y="429"/>
                    <a:pt x="1358" y="893"/>
                    <a:pt x="1965" y="1429"/>
                  </a:cubicBezTo>
                  <a:cubicBezTo>
                    <a:pt x="3560" y="2798"/>
                    <a:pt x="5168" y="4168"/>
                    <a:pt x="6608" y="5692"/>
                  </a:cubicBezTo>
                  <a:cubicBezTo>
                    <a:pt x="8525" y="7894"/>
                    <a:pt x="9990" y="9811"/>
                    <a:pt x="11549" y="12597"/>
                  </a:cubicBezTo>
                  <a:cubicBezTo>
                    <a:pt x="10609" y="9859"/>
                    <a:pt x="9216" y="7216"/>
                    <a:pt x="7311" y="5013"/>
                  </a:cubicBezTo>
                  <a:cubicBezTo>
                    <a:pt x="5703" y="3227"/>
                    <a:pt x="3703" y="1846"/>
                    <a:pt x="1619" y="667"/>
                  </a:cubicBezTo>
                  <a:cubicBezTo>
                    <a:pt x="1119" y="393"/>
                    <a:pt x="560" y="16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25"/>
            <p:cNvSpPr/>
            <p:nvPr/>
          </p:nvSpPr>
          <p:spPr>
            <a:xfrm>
              <a:off x="5206325" y="4594875"/>
              <a:ext cx="200025" cy="195450"/>
            </a:xfrm>
            <a:custGeom>
              <a:rect b="b" l="l" r="r" t="t"/>
              <a:pathLst>
                <a:path extrusionOk="0" h="7818" w="8001">
                  <a:moveTo>
                    <a:pt x="7" y="1"/>
                  </a:moveTo>
                  <a:cubicBezTo>
                    <a:pt x="0" y="1"/>
                    <a:pt x="10" y="6"/>
                    <a:pt x="47" y="19"/>
                  </a:cubicBezTo>
                  <a:cubicBezTo>
                    <a:pt x="297" y="126"/>
                    <a:pt x="535" y="269"/>
                    <a:pt x="761" y="436"/>
                  </a:cubicBezTo>
                  <a:cubicBezTo>
                    <a:pt x="1178" y="733"/>
                    <a:pt x="1690" y="1222"/>
                    <a:pt x="2130" y="1650"/>
                  </a:cubicBezTo>
                  <a:cubicBezTo>
                    <a:pt x="2702" y="2222"/>
                    <a:pt x="3273" y="2769"/>
                    <a:pt x="3845" y="3341"/>
                  </a:cubicBezTo>
                  <a:cubicBezTo>
                    <a:pt x="5286" y="4758"/>
                    <a:pt x="6786" y="6222"/>
                    <a:pt x="8000" y="7818"/>
                  </a:cubicBezTo>
                  <a:cubicBezTo>
                    <a:pt x="6905" y="5389"/>
                    <a:pt x="5274" y="3150"/>
                    <a:pt x="3119" y="1579"/>
                  </a:cubicBezTo>
                  <a:cubicBezTo>
                    <a:pt x="2285" y="936"/>
                    <a:pt x="1392" y="340"/>
                    <a:pt x="356" y="55"/>
                  </a:cubicBezTo>
                  <a:cubicBezTo>
                    <a:pt x="351" y="55"/>
                    <a:pt x="345" y="56"/>
                    <a:pt x="339" y="56"/>
                  </a:cubicBezTo>
                  <a:cubicBezTo>
                    <a:pt x="249" y="56"/>
                    <a:pt x="32" y="1"/>
                    <a:pt x="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25"/>
            <p:cNvSpPr/>
            <p:nvPr/>
          </p:nvSpPr>
          <p:spPr>
            <a:xfrm>
              <a:off x="5196475" y="4654875"/>
              <a:ext cx="146475" cy="120875"/>
            </a:xfrm>
            <a:custGeom>
              <a:rect b="b" l="l" r="r" t="t"/>
              <a:pathLst>
                <a:path extrusionOk="0" h="4835" w="5859">
                  <a:moveTo>
                    <a:pt x="0" y="0"/>
                  </a:moveTo>
                  <a:cubicBezTo>
                    <a:pt x="131" y="72"/>
                    <a:pt x="298" y="179"/>
                    <a:pt x="453" y="286"/>
                  </a:cubicBezTo>
                  <a:cubicBezTo>
                    <a:pt x="1191" y="762"/>
                    <a:pt x="1822" y="1417"/>
                    <a:pt x="2536" y="2024"/>
                  </a:cubicBezTo>
                  <a:cubicBezTo>
                    <a:pt x="3608" y="2989"/>
                    <a:pt x="4799" y="3834"/>
                    <a:pt x="5858" y="4834"/>
                  </a:cubicBezTo>
                  <a:cubicBezTo>
                    <a:pt x="4549" y="2703"/>
                    <a:pt x="2596" y="953"/>
                    <a:pt x="238" y="84"/>
                  </a:cubicBezTo>
                  <a:cubicBezTo>
                    <a:pt x="155" y="60"/>
                    <a:pt x="60" y="2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25"/>
            <p:cNvSpPr/>
            <p:nvPr/>
          </p:nvSpPr>
          <p:spPr>
            <a:xfrm>
              <a:off x="5620625" y="4670050"/>
              <a:ext cx="283100" cy="185750"/>
            </a:xfrm>
            <a:custGeom>
              <a:rect b="b" l="l" r="r" t="t"/>
              <a:pathLst>
                <a:path extrusionOk="0" h="7430" w="11324">
                  <a:moveTo>
                    <a:pt x="1" y="0"/>
                  </a:moveTo>
                  <a:lnTo>
                    <a:pt x="1" y="0"/>
                  </a:lnTo>
                  <a:cubicBezTo>
                    <a:pt x="1501" y="1763"/>
                    <a:pt x="3251" y="3275"/>
                    <a:pt x="5204" y="4513"/>
                  </a:cubicBezTo>
                  <a:cubicBezTo>
                    <a:pt x="6930" y="5573"/>
                    <a:pt x="8788" y="6418"/>
                    <a:pt x="10669" y="7180"/>
                  </a:cubicBezTo>
                  <a:cubicBezTo>
                    <a:pt x="10895" y="7263"/>
                    <a:pt x="11097" y="7335"/>
                    <a:pt x="11324" y="7430"/>
                  </a:cubicBezTo>
                  <a:cubicBezTo>
                    <a:pt x="11038" y="7251"/>
                    <a:pt x="10776" y="7073"/>
                    <a:pt x="10502" y="6894"/>
                  </a:cubicBezTo>
                  <a:cubicBezTo>
                    <a:pt x="7061" y="4513"/>
                    <a:pt x="3251" y="257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25"/>
            <p:cNvSpPr/>
            <p:nvPr/>
          </p:nvSpPr>
          <p:spPr>
            <a:xfrm>
              <a:off x="5636100" y="4736425"/>
              <a:ext cx="213450" cy="118575"/>
            </a:xfrm>
            <a:custGeom>
              <a:rect b="b" l="l" r="r" t="t"/>
              <a:pathLst>
                <a:path extrusionOk="0" h="4743" w="8538">
                  <a:moveTo>
                    <a:pt x="1" y="1"/>
                  </a:moveTo>
                  <a:lnTo>
                    <a:pt x="1" y="1"/>
                  </a:lnTo>
                  <a:cubicBezTo>
                    <a:pt x="120" y="120"/>
                    <a:pt x="227" y="239"/>
                    <a:pt x="346" y="358"/>
                  </a:cubicBezTo>
                  <a:cubicBezTo>
                    <a:pt x="1846" y="1917"/>
                    <a:pt x="3668" y="3227"/>
                    <a:pt x="5704" y="3989"/>
                  </a:cubicBezTo>
                  <a:cubicBezTo>
                    <a:pt x="6347" y="4239"/>
                    <a:pt x="7014" y="4442"/>
                    <a:pt x="7680" y="4608"/>
                  </a:cubicBezTo>
                  <a:cubicBezTo>
                    <a:pt x="7935" y="4661"/>
                    <a:pt x="8200" y="4743"/>
                    <a:pt x="8449" y="4743"/>
                  </a:cubicBezTo>
                  <a:cubicBezTo>
                    <a:pt x="8478" y="4743"/>
                    <a:pt x="8508" y="4742"/>
                    <a:pt x="8538" y="4739"/>
                  </a:cubicBezTo>
                  <a:cubicBezTo>
                    <a:pt x="7323" y="4299"/>
                    <a:pt x="6204" y="3513"/>
                    <a:pt x="5061" y="2894"/>
                  </a:cubicBezTo>
                  <a:cubicBezTo>
                    <a:pt x="3585" y="2001"/>
                    <a:pt x="2073" y="1191"/>
                    <a:pt x="549" y="370"/>
                  </a:cubicBezTo>
                  <a:cubicBezTo>
                    <a:pt x="358" y="251"/>
                    <a:pt x="179" y="13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25"/>
            <p:cNvSpPr/>
            <p:nvPr/>
          </p:nvSpPr>
          <p:spPr>
            <a:xfrm>
              <a:off x="5622875" y="4781700"/>
              <a:ext cx="130225" cy="72325"/>
            </a:xfrm>
            <a:custGeom>
              <a:rect b="b" l="l" r="r" t="t"/>
              <a:pathLst>
                <a:path extrusionOk="0" h="2893" w="5209">
                  <a:moveTo>
                    <a:pt x="5" y="1"/>
                  </a:moveTo>
                  <a:lnTo>
                    <a:pt x="5" y="1"/>
                  </a:lnTo>
                  <a:cubicBezTo>
                    <a:pt x="1" y="1"/>
                    <a:pt x="27" y="21"/>
                    <a:pt x="89" y="71"/>
                  </a:cubicBezTo>
                  <a:cubicBezTo>
                    <a:pt x="1530" y="1357"/>
                    <a:pt x="3185" y="2512"/>
                    <a:pt x="5209" y="2893"/>
                  </a:cubicBezTo>
                  <a:cubicBezTo>
                    <a:pt x="4257" y="2416"/>
                    <a:pt x="3399" y="1738"/>
                    <a:pt x="2471" y="1202"/>
                  </a:cubicBezTo>
                  <a:cubicBezTo>
                    <a:pt x="1709" y="761"/>
                    <a:pt x="875" y="452"/>
                    <a:pt x="89" y="47"/>
                  </a:cubicBezTo>
                  <a:cubicBezTo>
                    <a:pt x="38" y="18"/>
                    <a:pt x="8" y="1"/>
                    <a:pt x="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25"/>
            <p:cNvSpPr/>
            <p:nvPr/>
          </p:nvSpPr>
          <p:spPr>
            <a:xfrm>
              <a:off x="5600100" y="4824525"/>
              <a:ext cx="57175" cy="28900"/>
            </a:xfrm>
            <a:custGeom>
              <a:rect b="b" l="l" r="r" t="t"/>
              <a:pathLst>
                <a:path extrusionOk="0" h="1156" w="2287">
                  <a:moveTo>
                    <a:pt x="0" y="1"/>
                  </a:moveTo>
                  <a:lnTo>
                    <a:pt x="0" y="1"/>
                  </a:lnTo>
                  <a:cubicBezTo>
                    <a:pt x="679" y="513"/>
                    <a:pt x="1441" y="977"/>
                    <a:pt x="2286" y="1156"/>
                  </a:cubicBezTo>
                  <a:cubicBezTo>
                    <a:pt x="1608" y="644"/>
                    <a:pt x="822" y="287"/>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25"/>
            <p:cNvSpPr/>
            <p:nvPr/>
          </p:nvSpPr>
          <p:spPr>
            <a:xfrm>
              <a:off x="4910125" y="4386675"/>
              <a:ext cx="170875" cy="452775"/>
            </a:xfrm>
            <a:custGeom>
              <a:rect b="b" l="l" r="r" t="t"/>
              <a:pathLst>
                <a:path extrusionOk="0" h="18111" w="6835">
                  <a:moveTo>
                    <a:pt x="5489" y="12788"/>
                  </a:moveTo>
                  <a:lnTo>
                    <a:pt x="5489" y="12788"/>
                  </a:lnTo>
                  <a:cubicBezTo>
                    <a:pt x="5487" y="12811"/>
                    <a:pt x="5485" y="12832"/>
                    <a:pt x="5483" y="12850"/>
                  </a:cubicBezTo>
                  <a:lnTo>
                    <a:pt x="5483" y="12850"/>
                  </a:lnTo>
                  <a:cubicBezTo>
                    <a:pt x="5486" y="12830"/>
                    <a:pt x="5489" y="12807"/>
                    <a:pt x="5489" y="12788"/>
                  </a:cubicBezTo>
                  <a:close/>
                  <a:moveTo>
                    <a:pt x="1" y="1"/>
                  </a:moveTo>
                  <a:cubicBezTo>
                    <a:pt x="524" y="215"/>
                    <a:pt x="977" y="572"/>
                    <a:pt x="1358" y="894"/>
                  </a:cubicBezTo>
                  <a:cubicBezTo>
                    <a:pt x="1906" y="1322"/>
                    <a:pt x="2429" y="1810"/>
                    <a:pt x="2894" y="2334"/>
                  </a:cubicBezTo>
                  <a:cubicBezTo>
                    <a:pt x="3477" y="2953"/>
                    <a:pt x="4299" y="4668"/>
                    <a:pt x="4573" y="5311"/>
                  </a:cubicBezTo>
                  <a:cubicBezTo>
                    <a:pt x="5761" y="8034"/>
                    <a:pt x="5894" y="10317"/>
                    <a:pt x="5479" y="12884"/>
                  </a:cubicBezTo>
                  <a:lnTo>
                    <a:pt x="5479" y="12884"/>
                  </a:lnTo>
                  <a:cubicBezTo>
                    <a:pt x="5480" y="12874"/>
                    <a:pt x="5481" y="12862"/>
                    <a:pt x="5483" y="12850"/>
                  </a:cubicBezTo>
                  <a:lnTo>
                    <a:pt x="5483" y="12850"/>
                  </a:lnTo>
                  <a:cubicBezTo>
                    <a:pt x="5480" y="12868"/>
                    <a:pt x="5477" y="12884"/>
                    <a:pt x="5477" y="12895"/>
                  </a:cubicBezTo>
                  <a:cubicBezTo>
                    <a:pt x="5478" y="12892"/>
                    <a:pt x="5479" y="12888"/>
                    <a:pt x="5479" y="12884"/>
                  </a:cubicBezTo>
                  <a:lnTo>
                    <a:pt x="5479" y="12884"/>
                  </a:lnTo>
                  <a:cubicBezTo>
                    <a:pt x="5458" y="13089"/>
                    <a:pt x="5471" y="12987"/>
                    <a:pt x="5418" y="13240"/>
                  </a:cubicBezTo>
                  <a:cubicBezTo>
                    <a:pt x="5299" y="14002"/>
                    <a:pt x="5132" y="14741"/>
                    <a:pt x="4894" y="15467"/>
                  </a:cubicBezTo>
                  <a:cubicBezTo>
                    <a:pt x="4620" y="16288"/>
                    <a:pt x="4275" y="17074"/>
                    <a:pt x="3941" y="17836"/>
                  </a:cubicBezTo>
                  <a:cubicBezTo>
                    <a:pt x="3906" y="17932"/>
                    <a:pt x="3858" y="18027"/>
                    <a:pt x="3811" y="18110"/>
                  </a:cubicBezTo>
                  <a:cubicBezTo>
                    <a:pt x="3858" y="18051"/>
                    <a:pt x="3918" y="17967"/>
                    <a:pt x="3965" y="17920"/>
                  </a:cubicBezTo>
                  <a:cubicBezTo>
                    <a:pt x="4739" y="16884"/>
                    <a:pt x="5465" y="15800"/>
                    <a:pt x="5835" y="14562"/>
                  </a:cubicBezTo>
                  <a:cubicBezTo>
                    <a:pt x="6835" y="11526"/>
                    <a:pt x="6608" y="8276"/>
                    <a:pt x="5311" y="5359"/>
                  </a:cubicBezTo>
                  <a:cubicBezTo>
                    <a:pt x="4775" y="4144"/>
                    <a:pt x="4120" y="2977"/>
                    <a:pt x="3191" y="2025"/>
                  </a:cubicBezTo>
                  <a:cubicBezTo>
                    <a:pt x="2632" y="1501"/>
                    <a:pt x="2013" y="1048"/>
                    <a:pt x="1358" y="667"/>
                  </a:cubicBezTo>
                  <a:cubicBezTo>
                    <a:pt x="929" y="394"/>
                    <a:pt x="477" y="14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25"/>
            <p:cNvSpPr/>
            <p:nvPr/>
          </p:nvSpPr>
          <p:spPr>
            <a:xfrm>
              <a:off x="5020850" y="4434300"/>
              <a:ext cx="95875" cy="409300"/>
            </a:xfrm>
            <a:custGeom>
              <a:rect b="b" l="l" r="r" t="t"/>
              <a:pathLst>
                <a:path extrusionOk="0" h="16372" w="3835">
                  <a:moveTo>
                    <a:pt x="1" y="1"/>
                  </a:moveTo>
                  <a:cubicBezTo>
                    <a:pt x="810" y="1096"/>
                    <a:pt x="1287" y="2215"/>
                    <a:pt x="1739" y="3418"/>
                  </a:cubicBezTo>
                  <a:cubicBezTo>
                    <a:pt x="2870" y="6454"/>
                    <a:pt x="3192" y="9550"/>
                    <a:pt x="2572" y="12514"/>
                  </a:cubicBezTo>
                  <a:cubicBezTo>
                    <a:pt x="2275" y="13741"/>
                    <a:pt x="1882" y="14967"/>
                    <a:pt x="1453" y="16157"/>
                  </a:cubicBezTo>
                  <a:cubicBezTo>
                    <a:pt x="1417" y="16229"/>
                    <a:pt x="1394" y="16288"/>
                    <a:pt x="1382" y="16372"/>
                  </a:cubicBezTo>
                  <a:cubicBezTo>
                    <a:pt x="1394" y="16348"/>
                    <a:pt x="1394" y="16336"/>
                    <a:pt x="1406" y="16324"/>
                  </a:cubicBezTo>
                  <a:cubicBezTo>
                    <a:pt x="1918" y="15538"/>
                    <a:pt x="2370" y="14729"/>
                    <a:pt x="2739" y="13883"/>
                  </a:cubicBezTo>
                  <a:cubicBezTo>
                    <a:pt x="3596" y="11883"/>
                    <a:pt x="3834" y="9669"/>
                    <a:pt x="3525" y="7525"/>
                  </a:cubicBezTo>
                  <a:cubicBezTo>
                    <a:pt x="3370" y="6275"/>
                    <a:pt x="3061" y="5037"/>
                    <a:pt x="2537" y="3894"/>
                  </a:cubicBezTo>
                  <a:cubicBezTo>
                    <a:pt x="1918" y="2465"/>
                    <a:pt x="1144" y="107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25"/>
            <p:cNvSpPr/>
            <p:nvPr/>
          </p:nvSpPr>
          <p:spPr>
            <a:xfrm>
              <a:off x="5095575" y="4595925"/>
              <a:ext cx="52400" cy="257500"/>
            </a:xfrm>
            <a:custGeom>
              <a:rect b="b" l="l" r="r" t="t"/>
              <a:pathLst>
                <a:path extrusionOk="0" h="10300" w="2096">
                  <a:moveTo>
                    <a:pt x="1262" y="1"/>
                  </a:moveTo>
                  <a:cubicBezTo>
                    <a:pt x="1429" y="1334"/>
                    <a:pt x="1417" y="2668"/>
                    <a:pt x="1381" y="3977"/>
                  </a:cubicBezTo>
                  <a:cubicBezTo>
                    <a:pt x="1334" y="5335"/>
                    <a:pt x="1250" y="5882"/>
                    <a:pt x="1060" y="6990"/>
                  </a:cubicBezTo>
                  <a:cubicBezTo>
                    <a:pt x="893" y="7823"/>
                    <a:pt x="679" y="8657"/>
                    <a:pt x="357" y="9454"/>
                  </a:cubicBezTo>
                  <a:cubicBezTo>
                    <a:pt x="250" y="9740"/>
                    <a:pt x="131" y="10038"/>
                    <a:pt x="0" y="10300"/>
                  </a:cubicBezTo>
                  <a:lnTo>
                    <a:pt x="310" y="9907"/>
                  </a:lnTo>
                  <a:cubicBezTo>
                    <a:pt x="1488" y="8430"/>
                    <a:pt x="2060" y="6525"/>
                    <a:pt x="2096" y="4644"/>
                  </a:cubicBezTo>
                  <a:cubicBezTo>
                    <a:pt x="2060" y="3073"/>
                    <a:pt x="1846" y="1477"/>
                    <a:pt x="12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25"/>
            <p:cNvSpPr/>
            <p:nvPr/>
          </p:nvSpPr>
          <p:spPr>
            <a:xfrm>
              <a:off x="5156275" y="4630750"/>
              <a:ext cx="43800" cy="186675"/>
            </a:xfrm>
            <a:custGeom>
              <a:rect b="b" l="l" r="r" t="t"/>
              <a:pathLst>
                <a:path extrusionOk="0" h="7467" w="1752">
                  <a:moveTo>
                    <a:pt x="1" y="1"/>
                  </a:moveTo>
                  <a:lnTo>
                    <a:pt x="1" y="1"/>
                  </a:lnTo>
                  <a:cubicBezTo>
                    <a:pt x="358" y="1025"/>
                    <a:pt x="477" y="2108"/>
                    <a:pt x="668" y="3180"/>
                  </a:cubicBezTo>
                  <a:cubicBezTo>
                    <a:pt x="918" y="4478"/>
                    <a:pt x="1192" y="5775"/>
                    <a:pt x="1394" y="7061"/>
                  </a:cubicBezTo>
                  <a:cubicBezTo>
                    <a:pt x="1430" y="7216"/>
                    <a:pt x="1442" y="7323"/>
                    <a:pt x="1454" y="7466"/>
                  </a:cubicBezTo>
                  <a:cubicBezTo>
                    <a:pt x="1489" y="7347"/>
                    <a:pt x="1501" y="7240"/>
                    <a:pt x="1513" y="7121"/>
                  </a:cubicBezTo>
                  <a:cubicBezTo>
                    <a:pt x="1751" y="5609"/>
                    <a:pt x="1680" y="4049"/>
                    <a:pt x="1215" y="2584"/>
                  </a:cubicBezTo>
                  <a:cubicBezTo>
                    <a:pt x="930" y="1680"/>
                    <a:pt x="572" y="75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25"/>
            <p:cNvSpPr/>
            <p:nvPr/>
          </p:nvSpPr>
          <p:spPr>
            <a:xfrm>
              <a:off x="5200925" y="4675700"/>
              <a:ext cx="59575" cy="147675"/>
            </a:xfrm>
            <a:custGeom>
              <a:rect b="b" l="l" r="r" t="t"/>
              <a:pathLst>
                <a:path extrusionOk="0" h="5907" w="2383">
                  <a:moveTo>
                    <a:pt x="1" y="1"/>
                  </a:moveTo>
                  <a:lnTo>
                    <a:pt x="1" y="1"/>
                  </a:lnTo>
                  <a:cubicBezTo>
                    <a:pt x="977" y="2489"/>
                    <a:pt x="1489" y="3632"/>
                    <a:pt x="2382" y="5906"/>
                  </a:cubicBezTo>
                  <a:cubicBezTo>
                    <a:pt x="2335" y="3561"/>
                    <a:pt x="1561" y="175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25"/>
            <p:cNvSpPr/>
            <p:nvPr/>
          </p:nvSpPr>
          <p:spPr>
            <a:xfrm>
              <a:off x="7128550" y="2743925"/>
              <a:ext cx="30400" cy="244400"/>
            </a:xfrm>
            <a:custGeom>
              <a:rect b="b" l="l" r="r" t="t"/>
              <a:pathLst>
                <a:path extrusionOk="0" h="9776" w="1216">
                  <a:moveTo>
                    <a:pt x="1084" y="0"/>
                  </a:moveTo>
                  <a:lnTo>
                    <a:pt x="953" y="441"/>
                  </a:lnTo>
                  <a:cubicBezTo>
                    <a:pt x="1" y="3655"/>
                    <a:pt x="120" y="6632"/>
                    <a:pt x="1215" y="9775"/>
                  </a:cubicBezTo>
                  <a:cubicBezTo>
                    <a:pt x="1120" y="8227"/>
                    <a:pt x="1144" y="6692"/>
                    <a:pt x="1144" y="5144"/>
                  </a:cubicBezTo>
                  <a:cubicBezTo>
                    <a:pt x="1120" y="3667"/>
                    <a:pt x="1096" y="2179"/>
                    <a:pt x="1084" y="715"/>
                  </a:cubicBezTo>
                  <a:cubicBezTo>
                    <a:pt x="1072" y="477"/>
                    <a:pt x="1072" y="238"/>
                    <a:pt x="10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25"/>
            <p:cNvSpPr/>
            <p:nvPr/>
          </p:nvSpPr>
          <p:spPr>
            <a:xfrm>
              <a:off x="7064850" y="2769825"/>
              <a:ext cx="28025" cy="188725"/>
            </a:xfrm>
            <a:custGeom>
              <a:rect b="b" l="l" r="r" t="t"/>
              <a:pathLst>
                <a:path extrusionOk="0" h="7549" w="1121">
                  <a:moveTo>
                    <a:pt x="953" y="0"/>
                  </a:moveTo>
                  <a:lnTo>
                    <a:pt x="822" y="357"/>
                  </a:lnTo>
                  <a:cubicBezTo>
                    <a:pt x="1" y="2679"/>
                    <a:pt x="120" y="5298"/>
                    <a:pt x="1120" y="7549"/>
                  </a:cubicBezTo>
                  <a:cubicBezTo>
                    <a:pt x="1001" y="6227"/>
                    <a:pt x="989" y="4894"/>
                    <a:pt x="965" y="3572"/>
                  </a:cubicBezTo>
                  <a:cubicBezTo>
                    <a:pt x="953" y="2560"/>
                    <a:pt x="894" y="1548"/>
                    <a:pt x="906" y="536"/>
                  </a:cubicBezTo>
                  <a:lnTo>
                    <a:pt x="9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25"/>
            <p:cNvSpPr/>
            <p:nvPr/>
          </p:nvSpPr>
          <p:spPr>
            <a:xfrm>
              <a:off x="7339600" y="2793325"/>
              <a:ext cx="20850" cy="168500"/>
            </a:xfrm>
            <a:custGeom>
              <a:rect b="b" l="l" r="r" t="t"/>
              <a:pathLst>
                <a:path extrusionOk="0" h="6740" w="834">
                  <a:moveTo>
                    <a:pt x="143" y="1"/>
                  </a:moveTo>
                  <a:cubicBezTo>
                    <a:pt x="131" y="489"/>
                    <a:pt x="84" y="989"/>
                    <a:pt x="72" y="1477"/>
                  </a:cubicBezTo>
                  <a:cubicBezTo>
                    <a:pt x="0" y="3251"/>
                    <a:pt x="238" y="5037"/>
                    <a:pt x="477" y="6740"/>
                  </a:cubicBezTo>
                  <a:cubicBezTo>
                    <a:pt x="834" y="4537"/>
                    <a:pt x="691" y="2311"/>
                    <a:pt x="179" y="155"/>
                  </a:cubicBezTo>
                  <a:cubicBezTo>
                    <a:pt x="155" y="96"/>
                    <a:pt x="155" y="48"/>
                    <a:pt x="1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25"/>
            <p:cNvSpPr/>
            <p:nvPr/>
          </p:nvSpPr>
          <p:spPr>
            <a:xfrm>
              <a:off x="7254175" y="2705225"/>
              <a:ext cx="25325" cy="348275"/>
            </a:xfrm>
            <a:custGeom>
              <a:rect b="b" l="l" r="r" t="t"/>
              <a:pathLst>
                <a:path extrusionOk="0" h="13931" w="1013">
                  <a:moveTo>
                    <a:pt x="60" y="0"/>
                  </a:moveTo>
                  <a:cubicBezTo>
                    <a:pt x="95" y="489"/>
                    <a:pt x="95" y="977"/>
                    <a:pt x="95" y="1477"/>
                  </a:cubicBezTo>
                  <a:cubicBezTo>
                    <a:pt x="36" y="2906"/>
                    <a:pt x="0" y="4346"/>
                    <a:pt x="24" y="5775"/>
                  </a:cubicBezTo>
                  <a:cubicBezTo>
                    <a:pt x="48" y="8513"/>
                    <a:pt x="238" y="11240"/>
                    <a:pt x="560" y="13931"/>
                  </a:cubicBezTo>
                  <a:cubicBezTo>
                    <a:pt x="750" y="11752"/>
                    <a:pt x="988" y="9585"/>
                    <a:pt x="1012" y="7394"/>
                  </a:cubicBezTo>
                  <a:cubicBezTo>
                    <a:pt x="988" y="4965"/>
                    <a:pt x="738" y="2501"/>
                    <a:pt x="107" y="143"/>
                  </a:cubicBezTo>
                  <a:cubicBezTo>
                    <a:pt x="95" y="108"/>
                    <a:pt x="72" y="48"/>
                    <a:pt x="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25"/>
            <p:cNvSpPr/>
            <p:nvPr/>
          </p:nvSpPr>
          <p:spPr>
            <a:xfrm>
              <a:off x="7198800" y="2819225"/>
              <a:ext cx="12225" cy="129500"/>
            </a:xfrm>
            <a:custGeom>
              <a:rect b="b" l="l" r="r" t="t"/>
              <a:pathLst>
                <a:path extrusionOk="0" h="5180" w="489">
                  <a:moveTo>
                    <a:pt x="286" y="1"/>
                  </a:moveTo>
                  <a:cubicBezTo>
                    <a:pt x="120" y="870"/>
                    <a:pt x="1" y="1751"/>
                    <a:pt x="1" y="2644"/>
                  </a:cubicBezTo>
                  <a:cubicBezTo>
                    <a:pt x="13" y="3489"/>
                    <a:pt x="120" y="4334"/>
                    <a:pt x="239" y="5180"/>
                  </a:cubicBezTo>
                  <a:cubicBezTo>
                    <a:pt x="370" y="4311"/>
                    <a:pt x="477" y="3418"/>
                    <a:pt x="489" y="2525"/>
                  </a:cubicBezTo>
                  <a:cubicBezTo>
                    <a:pt x="489" y="1679"/>
                    <a:pt x="394" y="810"/>
                    <a:pt x="2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25"/>
            <p:cNvSpPr/>
            <p:nvPr/>
          </p:nvSpPr>
          <p:spPr>
            <a:xfrm>
              <a:off x="4945550" y="889225"/>
              <a:ext cx="103900" cy="380425"/>
            </a:xfrm>
            <a:custGeom>
              <a:rect b="b" l="l" r="r" t="t"/>
              <a:pathLst>
                <a:path extrusionOk="0" h="15217" w="4156">
                  <a:moveTo>
                    <a:pt x="0" y="1"/>
                  </a:moveTo>
                  <a:lnTo>
                    <a:pt x="0" y="1"/>
                  </a:lnTo>
                  <a:cubicBezTo>
                    <a:pt x="24" y="24"/>
                    <a:pt x="48" y="60"/>
                    <a:pt x="72" y="84"/>
                  </a:cubicBezTo>
                  <a:cubicBezTo>
                    <a:pt x="858" y="1203"/>
                    <a:pt x="1560" y="2382"/>
                    <a:pt x="2227" y="3572"/>
                  </a:cubicBezTo>
                  <a:cubicBezTo>
                    <a:pt x="3025" y="5156"/>
                    <a:pt x="3358" y="6811"/>
                    <a:pt x="3298" y="8716"/>
                  </a:cubicBezTo>
                  <a:cubicBezTo>
                    <a:pt x="3275" y="11014"/>
                    <a:pt x="2644" y="13240"/>
                    <a:pt x="1203" y="15217"/>
                  </a:cubicBezTo>
                  <a:cubicBezTo>
                    <a:pt x="2989" y="13526"/>
                    <a:pt x="3977" y="11073"/>
                    <a:pt x="4025" y="8597"/>
                  </a:cubicBezTo>
                  <a:cubicBezTo>
                    <a:pt x="4156" y="6394"/>
                    <a:pt x="3525" y="4168"/>
                    <a:pt x="2179" y="2418"/>
                  </a:cubicBezTo>
                  <a:cubicBezTo>
                    <a:pt x="1608" y="1644"/>
                    <a:pt x="989" y="917"/>
                    <a:pt x="286" y="263"/>
                  </a:cubicBezTo>
                  <a:cubicBezTo>
                    <a:pt x="191" y="179"/>
                    <a:pt x="96" y="72"/>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25"/>
            <p:cNvSpPr/>
            <p:nvPr/>
          </p:nvSpPr>
          <p:spPr>
            <a:xfrm>
              <a:off x="4846125" y="884475"/>
              <a:ext cx="173550" cy="234275"/>
            </a:xfrm>
            <a:custGeom>
              <a:rect b="b" l="l" r="r" t="t"/>
              <a:pathLst>
                <a:path extrusionOk="0" h="9371" w="6942">
                  <a:moveTo>
                    <a:pt x="1" y="0"/>
                  </a:moveTo>
                  <a:lnTo>
                    <a:pt x="1" y="0"/>
                  </a:lnTo>
                  <a:cubicBezTo>
                    <a:pt x="703" y="464"/>
                    <a:pt x="1227" y="941"/>
                    <a:pt x="1929" y="1512"/>
                  </a:cubicBezTo>
                  <a:cubicBezTo>
                    <a:pt x="4156" y="3274"/>
                    <a:pt x="6430" y="6334"/>
                    <a:pt x="6609" y="9370"/>
                  </a:cubicBezTo>
                  <a:cubicBezTo>
                    <a:pt x="6942" y="7334"/>
                    <a:pt x="6216" y="5155"/>
                    <a:pt x="5061" y="3477"/>
                  </a:cubicBezTo>
                  <a:cubicBezTo>
                    <a:pt x="4156" y="2215"/>
                    <a:pt x="2846" y="1322"/>
                    <a:pt x="1465" y="643"/>
                  </a:cubicBezTo>
                  <a:cubicBezTo>
                    <a:pt x="953" y="405"/>
                    <a:pt x="536" y="22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25"/>
            <p:cNvSpPr/>
            <p:nvPr/>
          </p:nvSpPr>
          <p:spPr>
            <a:xfrm>
              <a:off x="4816075" y="1208275"/>
              <a:ext cx="725" cy="1850"/>
            </a:xfrm>
            <a:custGeom>
              <a:rect b="b" l="l" r="r" t="t"/>
              <a:pathLst>
                <a:path extrusionOk="0" h="74" w="29">
                  <a:moveTo>
                    <a:pt x="28" y="1"/>
                  </a:moveTo>
                  <a:lnTo>
                    <a:pt x="28" y="1"/>
                  </a:lnTo>
                  <a:cubicBezTo>
                    <a:pt x="27" y="1"/>
                    <a:pt x="13" y="34"/>
                    <a:pt x="0" y="74"/>
                  </a:cubicBezTo>
                  <a:cubicBezTo>
                    <a:pt x="21" y="21"/>
                    <a:pt x="28" y="1"/>
                    <a:pt x="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25"/>
            <p:cNvSpPr/>
            <p:nvPr/>
          </p:nvSpPr>
          <p:spPr>
            <a:xfrm>
              <a:off x="4683325" y="892775"/>
              <a:ext cx="182775" cy="421225"/>
            </a:xfrm>
            <a:custGeom>
              <a:rect b="b" l="l" r="r" t="t"/>
              <a:pathLst>
                <a:path extrusionOk="0" h="16849" w="7311">
                  <a:moveTo>
                    <a:pt x="5319" y="12694"/>
                  </a:moveTo>
                  <a:cubicBezTo>
                    <a:pt x="5310" y="12694"/>
                    <a:pt x="5310" y="12696"/>
                    <a:pt x="5310" y="12717"/>
                  </a:cubicBezTo>
                  <a:cubicBezTo>
                    <a:pt x="5314" y="12709"/>
                    <a:pt x="5317" y="12701"/>
                    <a:pt x="5319" y="12694"/>
                  </a:cubicBezTo>
                  <a:close/>
                  <a:moveTo>
                    <a:pt x="37" y="0"/>
                  </a:moveTo>
                  <a:cubicBezTo>
                    <a:pt x="0" y="0"/>
                    <a:pt x="289" y="143"/>
                    <a:pt x="357" y="192"/>
                  </a:cubicBezTo>
                  <a:cubicBezTo>
                    <a:pt x="976" y="585"/>
                    <a:pt x="1453" y="1013"/>
                    <a:pt x="2000" y="1537"/>
                  </a:cubicBezTo>
                  <a:cubicBezTo>
                    <a:pt x="2881" y="2311"/>
                    <a:pt x="3298" y="2847"/>
                    <a:pt x="3869" y="3776"/>
                  </a:cubicBezTo>
                  <a:cubicBezTo>
                    <a:pt x="4905" y="5455"/>
                    <a:pt x="5453" y="6669"/>
                    <a:pt x="5846" y="8622"/>
                  </a:cubicBezTo>
                  <a:cubicBezTo>
                    <a:pt x="5965" y="9050"/>
                    <a:pt x="5953" y="10574"/>
                    <a:pt x="5846" y="10991"/>
                  </a:cubicBezTo>
                  <a:cubicBezTo>
                    <a:pt x="5751" y="11562"/>
                    <a:pt x="5560" y="12122"/>
                    <a:pt x="5334" y="12658"/>
                  </a:cubicBezTo>
                  <a:cubicBezTo>
                    <a:pt x="5326" y="12666"/>
                    <a:pt x="5323" y="12679"/>
                    <a:pt x="5319" y="12694"/>
                  </a:cubicBezTo>
                  <a:lnTo>
                    <a:pt x="5319" y="12694"/>
                  </a:lnTo>
                  <a:cubicBezTo>
                    <a:pt x="5320" y="12694"/>
                    <a:pt x="5321" y="12694"/>
                    <a:pt x="5322" y="12694"/>
                  </a:cubicBezTo>
                  <a:cubicBezTo>
                    <a:pt x="5310" y="12729"/>
                    <a:pt x="5298" y="12753"/>
                    <a:pt x="5298" y="12777"/>
                  </a:cubicBezTo>
                  <a:cubicBezTo>
                    <a:pt x="4370" y="14622"/>
                    <a:pt x="2953" y="16301"/>
                    <a:pt x="845" y="16849"/>
                  </a:cubicBezTo>
                  <a:cubicBezTo>
                    <a:pt x="2738" y="16718"/>
                    <a:pt x="4429" y="15515"/>
                    <a:pt x="5584" y="14003"/>
                  </a:cubicBezTo>
                  <a:cubicBezTo>
                    <a:pt x="7310" y="11896"/>
                    <a:pt x="7227" y="8919"/>
                    <a:pt x="6334" y="6467"/>
                  </a:cubicBezTo>
                  <a:cubicBezTo>
                    <a:pt x="5882" y="4954"/>
                    <a:pt x="5001" y="3633"/>
                    <a:pt x="3965" y="2454"/>
                  </a:cubicBezTo>
                  <a:cubicBezTo>
                    <a:pt x="2929" y="1347"/>
                    <a:pt x="1548" y="573"/>
                    <a:pt x="119" y="25"/>
                  </a:cubicBezTo>
                  <a:cubicBezTo>
                    <a:pt x="70" y="8"/>
                    <a:pt x="45" y="0"/>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25"/>
            <p:cNvSpPr/>
            <p:nvPr/>
          </p:nvSpPr>
          <p:spPr>
            <a:xfrm>
              <a:off x="4600275" y="897275"/>
              <a:ext cx="208975" cy="361675"/>
            </a:xfrm>
            <a:custGeom>
              <a:rect b="b" l="l" r="r" t="t"/>
              <a:pathLst>
                <a:path extrusionOk="0" h="14467" w="8359">
                  <a:moveTo>
                    <a:pt x="0" y="0"/>
                  </a:moveTo>
                  <a:cubicBezTo>
                    <a:pt x="691" y="345"/>
                    <a:pt x="1322" y="774"/>
                    <a:pt x="1941" y="1203"/>
                  </a:cubicBezTo>
                  <a:cubicBezTo>
                    <a:pt x="2655" y="1715"/>
                    <a:pt x="3024" y="1953"/>
                    <a:pt x="3608" y="2500"/>
                  </a:cubicBezTo>
                  <a:cubicBezTo>
                    <a:pt x="4417" y="3381"/>
                    <a:pt x="4834" y="3989"/>
                    <a:pt x="5537" y="5096"/>
                  </a:cubicBezTo>
                  <a:cubicBezTo>
                    <a:pt x="6287" y="6370"/>
                    <a:pt x="6668" y="7144"/>
                    <a:pt x="7001" y="8632"/>
                  </a:cubicBezTo>
                  <a:cubicBezTo>
                    <a:pt x="7156" y="9418"/>
                    <a:pt x="7191" y="10370"/>
                    <a:pt x="7072" y="11466"/>
                  </a:cubicBezTo>
                  <a:cubicBezTo>
                    <a:pt x="7013" y="12311"/>
                    <a:pt x="6715" y="13561"/>
                    <a:pt x="6191" y="14466"/>
                  </a:cubicBezTo>
                  <a:cubicBezTo>
                    <a:pt x="7751" y="12716"/>
                    <a:pt x="8358" y="9751"/>
                    <a:pt x="7739" y="7489"/>
                  </a:cubicBezTo>
                  <a:cubicBezTo>
                    <a:pt x="7096" y="5251"/>
                    <a:pt x="5417" y="2572"/>
                    <a:pt x="3393" y="1405"/>
                  </a:cubicBezTo>
                  <a:cubicBezTo>
                    <a:pt x="2441" y="833"/>
                    <a:pt x="726" y="155"/>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25"/>
            <p:cNvSpPr/>
            <p:nvPr/>
          </p:nvSpPr>
          <p:spPr>
            <a:xfrm>
              <a:off x="4131125" y="925525"/>
              <a:ext cx="592400" cy="115525"/>
            </a:xfrm>
            <a:custGeom>
              <a:rect b="b" l="l" r="r" t="t"/>
              <a:pathLst>
                <a:path extrusionOk="0" h="4621" w="23696">
                  <a:moveTo>
                    <a:pt x="15537" y="0"/>
                  </a:moveTo>
                  <a:cubicBezTo>
                    <a:pt x="13166" y="0"/>
                    <a:pt x="10554" y="647"/>
                    <a:pt x="8658" y="835"/>
                  </a:cubicBezTo>
                  <a:cubicBezTo>
                    <a:pt x="7600" y="924"/>
                    <a:pt x="6537" y="980"/>
                    <a:pt x="5472" y="980"/>
                  </a:cubicBezTo>
                  <a:cubicBezTo>
                    <a:pt x="4979" y="980"/>
                    <a:pt x="4484" y="968"/>
                    <a:pt x="3990" y="942"/>
                  </a:cubicBezTo>
                  <a:cubicBezTo>
                    <a:pt x="2538" y="823"/>
                    <a:pt x="1443" y="704"/>
                    <a:pt x="109" y="418"/>
                  </a:cubicBezTo>
                  <a:cubicBezTo>
                    <a:pt x="48" y="402"/>
                    <a:pt x="21" y="395"/>
                    <a:pt x="15" y="395"/>
                  </a:cubicBezTo>
                  <a:cubicBezTo>
                    <a:pt x="0" y="395"/>
                    <a:pt x="143" y="443"/>
                    <a:pt x="204" y="477"/>
                  </a:cubicBezTo>
                  <a:cubicBezTo>
                    <a:pt x="2667" y="1552"/>
                    <a:pt x="4691" y="1946"/>
                    <a:pt x="6781" y="1946"/>
                  </a:cubicBezTo>
                  <a:cubicBezTo>
                    <a:pt x="8512" y="1946"/>
                    <a:pt x="10288" y="1676"/>
                    <a:pt x="12396" y="1299"/>
                  </a:cubicBezTo>
                  <a:cubicBezTo>
                    <a:pt x="13347" y="1139"/>
                    <a:pt x="14572" y="1024"/>
                    <a:pt x="15768" y="1024"/>
                  </a:cubicBezTo>
                  <a:cubicBezTo>
                    <a:pt x="16713" y="1024"/>
                    <a:pt x="17640" y="1096"/>
                    <a:pt x="18397" y="1275"/>
                  </a:cubicBezTo>
                  <a:cubicBezTo>
                    <a:pt x="19731" y="1680"/>
                    <a:pt x="20612" y="2037"/>
                    <a:pt x="21790" y="2859"/>
                  </a:cubicBezTo>
                  <a:cubicBezTo>
                    <a:pt x="22505" y="3347"/>
                    <a:pt x="23124" y="3883"/>
                    <a:pt x="23695" y="4621"/>
                  </a:cubicBezTo>
                  <a:cubicBezTo>
                    <a:pt x="22743" y="2859"/>
                    <a:pt x="21135" y="1466"/>
                    <a:pt x="19302" y="644"/>
                  </a:cubicBezTo>
                  <a:cubicBezTo>
                    <a:pt x="18302" y="168"/>
                    <a:pt x="17206" y="37"/>
                    <a:pt x="16099" y="13"/>
                  </a:cubicBezTo>
                  <a:cubicBezTo>
                    <a:pt x="15914" y="4"/>
                    <a:pt x="15726" y="0"/>
                    <a:pt x="155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25"/>
            <p:cNvSpPr/>
            <p:nvPr/>
          </p:nvSpPr>
          <p:spPr>
            <a:xfrm>
              <a:off x="4206475" y="887800"/>
              <a:ext cx="344400" cy="33000"/>
            </a:xfrm>
            <a:custGeom>
              <a:rect b="b" l="l" r="r" t="t"/>
              <a:pathLst>
                <a:path extrusionOk="0" h="1320" w="13776">
                  <a:moveTo>
                    <a:pt x="10455" y="1"/>
                  </a:moveTo>
                  <a:cubicBezTo>
                    <a:pt x="8211" y="1"/>
                    <a:pt x="5793" y="457"/>
                    <a:pt x="3798" y="581"/>
                  </a:cubicBezTo>
                  <a:cubicBezTo>
                    <a:pt x="2536" y="677"/>
                    <a:pt x="1274" y="748"/>
                    <a:pt x="0" y="748"/>
                  </a:cubicBezTo>
                  <a:cubicBezTo>
                    <a:pt x="965" y="974"/>
                    <a:pt x="1905" y="1153"/>
                    <a:pt x="2881" y="1236"/>
                  </a:cubicBezTo>
                  <a:cubicBezTo>
                    <a:pt x="3387" y="1294"/>
                    <a:pt x="3895" y="1320"/>
                    <a:pt x="4403" y="1320"/>
                  </a:cubicBezTo>
                  <a:cubicBezTo>
                    <a:pt x="5787" y="1320"/>
                    <a:pt x="7175" y="1128"/>
                    <a:pt x="8525" y="867"/>
                  </a:cubicBezTo>
                  <a:cubicBezTo>
                    <a:pt x="9856" y="648"/>
                    <a:pt x="11058" y="378"/>
                    <a:pt x="12344" y="378"/>
                  </a:cubicBezTo>
                  <a:cubicBezTo>
                    <a:pt x="12807" y="378"/>
                    <a:pt x="13281" y="413"/>
                    <a:pt x="13776" y="498"/>
                  </a:cubicBezTo>
                  <a:cubicBezTo>
                    <a:pt x="12776" y="128"/>
                    <a:pt x="11640" y="1"/>
                    <a:pt x="104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25"/>
            <p:cNvSpPr/>
            <p:nvPr/>
          </p:nvSpPr>
          <p:spPr>
            <a:xfrm>
              <a:off x="3123900" y="890125"/>
              <a:ext cx="1044800" cy="198850"/>
            </a:xfrm>
            <a:custGeom>
              <a:rect b="b" l="l" r="r" t="t"/>
              <a:pathLst>
                <a:path extrusionOk="0" h="7954" w="41792">
                  <a:moveTo>
                    <a:pt x="0" y="0"/>
                  </a:moveTo>
                  <a:lnTo>
                    <a:pt x="0" y="0"/>
                  </a:lnTo>
                  <a:cubicBezTo>
                    <a:pt x="464" y="584"/>
                    <a:pt x="1191" y="834"/>
                    <a:pt x="1857" y="1096"/>
                  </a:cubicBezTo>
                  <a:cubicBezTo>
                    <a:pt x="3439" y="1653"/>
                    <a:pt x="5095" y="1801"/>
                    <a:pt x="6764" y="1801"/>
                  </a:cubicBezTo>
                  <a:cubicBezTo>
                    <a:pt x="8160" y="1801"/>
                    <a:pt x="9564" y="1698"/>
                    <a:pt x="10942" y="1643"/>
                  </a:cubicBezTo>
                  <a:cubicBezTo>
                    <a:pt x="13021" y="1522"/>
                    <a:pt x="15109" y="1392"/>
                    <a:pt x="17194" y="1392"/>
                  </a:cubicBezTo>
                  <a:cubicBezTo>
                    <a:pt x="18394" y="1392"/>
                    <a:pt x="19593" y="1435"/>
                    <a:pt x="20788" y="1548"/>
                  </a:cubicBezTo>
                  <a:cubicBezTo>
                    <a:pt x="23277" y="1786"/>
                    <a:pt x="25551" y="2120"/>
                    <a:pt x="28170" y="2798"/>
                  </a:cubicBezTo>
                  <a:cubicBezTo>
                    <a:pt x="31099" y="3584"/>
                    <a:pt x="33921" y="4763"/>
                    <a:pt x="36731" y="5918"/>
                  </a:cubicBezTo>
                  <a:cubicBezTo>
                    <a:pt x="38279" y="6537"/>
                    <a:pt x="39827" y="7192"/>
                    <a:pt x="41386" y="7787"/>
                  </a:cubicBezTo>
                  <a:cubicBezTo>
                    <a:pt x="41517" y="7847"/>
                    <a:pt x="41660" y="7894"/>
                    <a:pt x="41791" y="7954"/>
                  </a:cubicBezTo>
                  <a:cubicBezTo>
                    <a:pt x="41660" y="7847"/>
                    <a:pt x="41505" y="7739"/>
                    <a:pt x="41374" y="7656"/>
                  </a:cubicBezTo>
                  <a:cubicBezTo>
                    <a:pt x="40410" y="6989"/>
                    <a:pt x="39398" y="6370"/>
                    <a:pt x="38362" y="5799"/>
                  </a:cubicBezTo>
                  <a:cubicBezTo>
                    <a:pt x="36278" y="4608"/>
                    <a:pt x="34040" y="3727"/>
                    <a:pt x="31778" y="2953"/>
                  </a:cubicBezTo>
                  <a:cubicBezTo>
                    <a:pt x="28266" y="1703"/>
                    <a:pt x="24587" y="989"/>
                    <a:pt x="20884" y="643"/>
                  </a:cubicBezTo>
                  <a:cubicBezTo>
                    <a:pt x="19716" y="529"/>
                    <a:pt x="18548" y="485"/>
                    <a:pt x="17380" y="485"/>
                  </a:cubicBezTo>
                  <a:cubicBezTo>
                    <a:pt x="15512" y="485"/>
                    <a:pt x="13644" y="597"/>
                    <a:pt x="11775" y="715"/>
                  </a:cubicBezTo>
                  <a:cubicBezTo>
                    <a:pt x="9989" y="834"/>
                    <a:pt x="8180" y="929"/>
                    <a:pt x="6382" y="989"/>
                  </a:cubicBezTo>
                  <a:cubicBezTo>
                    <a:pt x="5855" y="1011"/>
                    <a:pt x="5335" y="1028"/>
                    <a:pt x="4821" y="1028"/>
                  </a:cubicBezTo>
                  <a:cubicBezTo>
                    <a:pt x="3699" y="1028"/>
                    <a:pt x="2610" y="948"/>
                    <a:pt x="1548" y="679"/>
                  </a:cubicBezTo>
                  <a:cubicBezTo>
                    <a:pt x="1000" y="536"/>
                    <a:pt x="429" y="393"/>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25"/>
            <p:cNvSpPr/>
            <p:nvPr/>
          </p:nvSpPr>
          <p:spPr>
            <a:xfrm>
              <a:off x="3731100" y="878225"/>
              <a:ext cx="348600" cy="117300"/>
            </a:xfrm>
            <a:custGeom>
              <a:rect b="b" l="l" r="r" t="t"/>
              <a:pathLst>
                <a:path extrusionOk="0" h="4692" w="13944">
                  <a:moveTo>
                    <a:pt x="1" y="0"/>
                  </a:moveTo>
                  <a:cubicBezTo>
                    <a:pt x="453" y="95"/>
                    <a:pt x="894" y="202"/>
                    <a:pt x="1346" y="322"/>
                  </a:cubicBezTo>
                  <a:cubicBezTo>
                    <a:pt x="3132" y="774"/>
                    <a:pt x="4894" y="1274"/>
                    <a:pt x="6656" y="1810"/>
                  </a:cubicBezTo>
                  <a:cubicBezTo>
                    <a:pt x="9443" y="2608"/>
                    <a:pt x="11526" y="3370"/>
                    <a:pt x="13943" y="4691"/>
                  </a:cubicBezTo>
                  <a:cubicBezTo>
                    <a:pt x="10193" y="1488"/>
                    <a:pt x="5942" y="179"/>
                    <a:pt x="1084" y="36"/>
                  </a:cubicBezTo>
                  <a:cubicBezTo>
                    <a:pt x="727" y="24"/>
                    <a:pt x="358" y="2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25"/>
            <p:cNvSpPr/>
            <p:nvPr/>
          </p:nvSpPr>
          <p:spPr>
            <a:xfrm>
              <a:off x="3971925" y="889225"/>
              <a:ext cx="107775" cy="46750"/>
            </a:xfrm>
            <a:custGeom>
              <a:rect b="b" l="l" r="r" t="t"/>
              <a:pathLst>
                <a:path extrusionOk="0" h="1870" w="4311">
                  <a:moveTo>
                    <a:pt x="0" y="1"/>
                  </a:moveTo>
                  <a:lnTo>
                    <a:pt x="0" y="1"/>
                  </a:lnTo>
                  <a:cubicBezTo>
                    <a:pt x="560" y="274"/>
                    <a:pt x="1572" y="774"/>
                    <a:pt x="1929" y="917"/>
                  </a:cubicBezTo>
                  <a:cubicBezTo>
                    <a:pt x="2727" y="1251"/>
                    <a:pt x="3560" y="1525"/>
                    <a:pt x="4310" y="1870"/>
                  </a:cubicBezTo>
                  <a:cubicBezTo>
                    <a:pt x="3108" y="810"/>
                    <a:pt x="1572" y="14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25"/>
            <p:cNvSpPr/>
            <p:nvPr/>
          </p:nvSpPr>
          <p:spPr>
            <a:xfrm>
              <a:off x="4232350" y="1107400"/>
              <a:ext cx="403950" cy="79700"/>
            </a:xfrm>
            <a:custGeom>
              <a:rect b="b" l="l" r="r" t="t"/>
              <a:pathLst>
                <a:path extrusionOk="0" h="3188" w="16158">
                  <a:moveTo>
                    <a:pt x="1" y="1"/>
                  </a:moveTo>
                  <a:cubicBezTo>
                    <a:pt x="727" y="596"/>
                    <a:pt x="1561" y="1037"/>
                    <a:pt x="2394" y="1453"/>
                  </a:cubicBezTo>
                  <a:cubicBezTo>
                    <a:pt x="4204" y="2370"/>
                    <a:pt x="6204" y="2906"/>
                    <a:pt x="8228" y="3085"/>
                  </a:cubicBezTo>
                  <a:cubicBezTo>
                    <a:pt x="8833" y="3150"/>
                    <a:pt x="9447" y="3188"/>
                    <a:pt x="10063" y="3188"/>
                  </a:cubicBezTo>
                  <a:cubicBezTo>
                    <a:pt x="11461" y="3188"/>
                    <a:pt x="12867" y="2993"/>
                    <a:pt x="14181" y="2489"/>
                  </a:cubicBezTo>
                  <a:cubicBezTo>
                    <a:pt x="14777" y="2251"/>
                    <a:pt x="15896" y="1751"/>
                    <a:pt x="16158" y="1489"/>
                  </a:cubicBezTo>
                  <a:lnTo>
                    <a:pt x="16158" y="1489"/>
                  </a:lnTo>
                  <a:cubicBezTo>
                    <a:pt x="15229" y="1834"/>
                    <a:pt x="14241" y="2025"/>
                    <a:pt x="13253" y="2192"/>
                  </a:cubicBezTo>
                  <a:cubicBezTo>
                    <a:pt x="12867" y="2262"/>
                    <a:pt x="12322" y="2291"/>
                    <a:pt x="11703" y="2291"/>
                  </a:cubicBezTo>
                  <a:cubicBezTo>
                    <a:pt x="9913" y="2291"/>
                    <a:pt x="7508" y="2050"/>
                    <a:pt x="6597" y="1882"/>
                  </a:cubicBezTo>
                  <a:cubicBezTo>
                    <a:pt x="5085" y="1644"/>
                    <a:pt x="3597" y="1311"/>
                    <a:pt x="2144" y="834"/>
                  </a:cubicBezTo>
                  <a:cubicBezTo>
                    <a:pt x="1382" y="596"/>
                    <a:pt x="668" y="38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25"/>
            <p:cNvSpPr/>
            <p:nvPr/>
          </p:nvSpPr>
          <p:spPr>
            <a:xfrm>
              <a:off x="4433875" y="1098175"/>
              <a:ext cx="201550" cy="32175"/>
            </a:xfrm>
            <a:custGeom>
              <a:rect b="b" l="l" r="r" t="t"/>
              <a:pathLst>
                <a:path extrusionOk="0" h="1287" w="8062">
                  <a:moveTo>
                    <a:pt x="8061" y="1"/>
                  </a:moveTo>
                  <a:cubicBezTo>
                    <a:pt x="6680" y="406"/>
                    <a:pt x="5585" y="465"/>
                    <a:pt x="4168" y="537"/>
                  </a:cubicBezTo>
                  <a:cubicBezTo>
                    <a:pt x="3037" y="608"/>
                    <a:pt x="1906" y="679"/>
                    <a:pt x="763" y="715"/>
                  </a:cubicBezTo>
                  <a:cubicBezTo>
                    <a:pt x="512" y="715"/>
                    <a:pt x="251" y="727"/>
                    <a:pt x="1" y="727"/>
                  </a:cubicBezTo>
                  <a:cubicBezTo>
                    <a:pt x="155" y="775"/>
                    <a:pt x="322" y="822"/>
                    <a:pt x="465" y="858"/>
                  </a:cubicBezTo>
                  <a:cubicBezTo>
                    <a:pt x="1447" y="1129"/>
                    <a:pt x="2491" y="1287"/>
                    <a:pt x="3529" y="1287"/>
                  </a:cubicBezTo>
                  <a:cubicBezTo>
                    <a:pt x="5133" y="1287"/>
                    <a:pt x="6724" y="911"/>
                    <a:pt x="80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25"/>
            <p:cNvSpPr/>
            <p:nvPr/>
          </p:nvSpPr>
          <p:spPr>
            <a:xfrm>
              <a:off x="3905525" y="1210100"/>
              <a:ext cx="101250" cy="392925"/>
            </a:xfrm>
            <a:custGeom>
              <a:rect b="b" l="l" r="r" t="t"/>
              <a:pathLst>
                <a:path extrusionOk="0" h="15717" w="4050">
                  <a:moveTo>
                    <a:pt x="4049" y="1"/>
                  </a:moveTo>
                  <a:lnTo>
                    <a:pt x="4049" y="1"/>
                  </a:lnTo>
                  <a:cubicBezTo>
                    <a:pt x="3930" y="179"/>
                    <a:pt x="3811" y="358"/>
                    <a:pt x="3716" y="536"/>
                  </a:cubicBezTo>
                  <a:cubicBezTo>
                    <a:pt x="537" y="5430"/>
                    <a:pt x="513" y="10145"/>
                    <a:pt x="1" y="15717"/>
                  </a:cubicBezTo>
                  <a:cubicBezTo>
                    <a:pt x="1215" y="10752"/>
                    <a:pt x="1894" y="5644"/>
                    <a:pt x="3716" y="858"/>
                  </a:cubicBezTo>
                  <a:cubicBezTo>
                    <a:pt x="3811" y="572"/>
                    <a:pt x="3930" y="274"/>
                    <a:pt x="40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25"/>
            <p:cNvSpPr/>
            <p:nvPr/>
          </p:nvSpPr>
          <p:spPr>
            <a:xfrm>
              <a:off x="3882925" y="1216950"/>
              <a:ext cx="44075" cy="242325"/>
            </a:xfrm>
            <a:custGeom>
              <a:rect b="b" l="l" r="r" t="t"/>
              <a:pathLst>
                <a:path extrusionOk="0" h="9693" w="1763">
                  <a:moveTo>
                    <a:pt x="1762" y="0"/>
                  </a:moveTo>
                  <a:cubicBezTo>
                    <a:pt x="1715" y="143"/>
                    <a:pt x="1655" y="298"/>
                    <a:pt x="1607" y="441"/>
                  </a:cubicBezTo>
                  <a:cubicBezTo>
                    <a:pt x="512" y="3358"/>
                    <a:pt x="0" y="6620"/>
                    <a:pt x="726" y="9692"/>
                  </a:cubicBezTo>
                  <a:cubicBezTo>
                    <a:pt x="762" y="8061"/>
                    <a:pt x="953" y="7239"/>
                    <a:pt x="1191" y="5620"/>
                  </a:cubicBezTo>
                  <a:cubicBezTo>
                    <a:pt x="1429" y="4013"/>
                    <a:pt x="1595" y="2405"/>
                    <a:pt x="1679" y="786"/>
                  </a:cubicBezTo>
                  <a:cubicBezTo>
                    <a:pt x="1703" y="524"/>
                    <a:pt x="1726" y="262"/>
                    <a:pt x="17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25"/>
            <p:cNvSpPr/>
            <p:nvPr/>
          </p:nvSpPr>
          <p:spPr>
            <a:xfrm>
              <a:off x="3861775" y="1260400"/>
              <a:ext cx="11650" cy="85450"/>
            </a:xfrm>
            <a:custGeom>
              <a:rect b="b" l="l" r="r" t="t"/>
              <a:pathLst>
                <a:path extrusionOk="0" h="3418" w="466">
                  <a:moveTo>
                    <a:pt x="251" y="1"/>
                  </a:moveTo>
                  <a:cubicBezTo>
                    <a:pt x="251" y="36"/>
                    <a:pt x="239" y="60"/>
                    <a:pt x="239" y="84"/>
                  </a:cubicBezTo>
                  <a:cubicBezTo>
                    <a:pt x="72" y="1191"/>
                    <a:pt x="1" y="2322"/>
                    <a:pt x="298" y="3418"/>
                  </a:cubicBezTo>
                  <a:cubicBezTo>
                    <a:pt x="370" y="2715"/>
                    <a:pt x="465" y="1977"/>
                    <a:pt x="382" y="1251"/>
                  </a:cubicBezTo>
                  <a:cubicBezTo>
                    <a:pt x="358" y="834"/>
                    <a:pt x="298" y="417"/>
                    <a:pt x="2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25"/>
            <p:cNvSpPr/>
            <p:nvPr/>
          </p:nvSpPr>
          <p:spPr>
            <a:xfrm>
              <a:off x="3567100" y="1180625"/>
              <a:ext cx="178925" cy="432825"/>
            </a:xfrm>
            <a:custGeom>
              <a:rect b="b" l="l" r="r" t="t"/>
              <a:pathLst>
                <a:path extrusionOk="0" h="17313" w="7157">
                  <a:moveTo>
                    <a:pt x="1" y="1"/>
                  </a:moveTo>
                  <a:cubicBezTo>
                    <a:pt x="298" y="358"/>
                    <a:pt x="489" y="620"/>
                    <a:pt x="739" y="953"/>
                  </a:cubicBezTo>
                  <a:cubicBezTo>
                    <a:pt x="2727" y="3668"/>
                    <a:pt x="3894" y="5918"/>
                    <a:pt x="4775" y="8740"/>
                  </a:cubicBezTo>
                  <a:cubicBezTo>
                    <a:pt x="5656" y="11574"/>
                    <a:pt x="5942" y="14598"/>
                    <a:pt x="7156" y="17312"/>
                  </a:cubicBezTo>
                  <a:cubicBezTo>
                    <a:pt x="6573" y="15157"/>
                    <a:pt x="6573" y="13026"/>
                    <a:pt x="6180" y="10764"/>
                  </a:cubicBezTo>
                  <a:cubicBezTo>
                    <a:pt x="5835" y="8835"/>
                    <a:pt x="5251" y="6930"/>
                    <a:pt x="4394" y="5156"/>
                  </a:cubicBezTo>
                  <a:cubicBezTo>
                    <a:pt x="3465" y="3370"/>
                    <a:pt x="2144" y="1811"/>
                    <a:pt x="620" y="513"/>
                  </a:cubicBezTo>
                  <a:cubicBezTo>
                    <a:pt x="417" y="334"/>
                    <a:pt x="203" y="16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25"/>
            <p:cNvSpPr/>
            <p:nvPr/>
          </p:nvSpPr>
          <p:spPr>
            <a:xfrm>
              <a:off x="3654025" y="1179450"/>
              <a:ext cx="93775" cy="242000"/>
            </a:xfrm>
            <a:custGeom>
              <a:rect b="b" l="l" r="r" t="t"/>
              <a:pathLst>
                <a:path extrusionOk="0" h="9680" w="3751">
                  <a:moveTo>
                    <a:pt x="0" y="0"/>
                  </a:moveTo>
                  <a:lnTo>
                    <a:pt x="0" y="0"/>
                  </a:lnTo>
                  <a:cubicBezTo>
                    <a:pt x="167" y="298"/>
                    <a:pt x="334" y="595"/>
                    <a:pt x="476" y="893"/>
                  </a:cubicBezTo>
                  <a:cubicBezTo>
                    <a:pt x="1822" y="3655"/>
                    <a:pt x="2893" y="6334"/>
                    <a:pt x="3632" y="9680"/>
                  </a:cubicBezTo>
                  <a:cubicBezTo>
                    <a:pt x="3751" y="6049"/>
                    <a:pt x="2917" y="3072"/>
                    <a:pt x="393" y="417"/>
                  </a:cubicBezTo>
                  <a:cubicBezTo>
                    <a:pt x="262" y="274"/>
                    <a:pt x="143" y="1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25"/>
            <p:cNvSpPr/>
            <p:nvPr/>
          </p:nvSpPr>
          <p:spPr>
            <a:xfrm>
              <a:off x="3753425" y="1241350"/>
              <a:ext cx="33675" cy="100350"/>
            </a:xfrm>
            <a:custGeom>
              <a:rect b="b" l="l" r="r" t="t"/>
              <a:pathLst>
                <a:path extrusionOk="0" h="4014" w="1347">
                  <a:moveTo>
                    <a:pt x="1" y="1"/>
                  </a:moveTo>
                  <a:lnTo>
                    <a:pt x="1" y="1"/>
                  </a:lnTo>
                  <a:cubicBezTo>
                    <a:pt x="239" y="715"/>
                    <a:pt x="346" y="1465"/>
                    <a:pt x="549" y="2191"/>
                  </a:cubicBezTo>
                  <a:cubicBezTo>
                    <a:pt x="715" y="2799"/>
                    <a:pt x="989" y="3394"/>
                    <a:pt x="1049" y="4013"/>
                  </a:cubicBezTo>
                  <a:cubicBezTo>
                    <a:pt x="1346" y="2537"/>
                    <a:pt x="751" y="117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25"/>
            <p:cNvSpPr/>
            <p:nvPr/>
          </p:nvSpPr>
          <p:spPr>
            <a:xfrm>
              <a:off x="3015250" y="1008150"/>
              <a:ext cx="867100" cy="198700"/>
            </a:xfrm>
            <a:custGeom>
              <a:rect b="b" l="l" r="r" t="t"/>
              <a:pathLst>
                <a:path extrusionOk="0" h="7948" w="34684">
                  <a:moveTo>
                    <a:pt x="19377" y="1"/>
                  </a:moveTo>
                  <a:cubicBezTo>
                    <a:pt x="19193" y="1"/>
                    <a:pt x="19008" y="3"/>
                    <a:pt x="18824" y="6"/>
                  </a:cubicBezTo>
                  <a:cubicBezTo>
                    <a:pt x="15467" y="66"/>
                    <a:pt x="12073" y="447"/>
                    <a:pt x="8859" y="1494"/>
                  </a:cubicBezTo>
                  <a:cubicBezTo>
                    <a:pt x="5727" y="2518"/>
                    <a:pt x="2786" y="4078"/>
                    <a:pt x="0" y="5816"/>
                  </a:cubicBezTo>
                  <a:cubicBezTo>
                    <a:pt x="2120" y="4852"/>
                    <a:pt x="3989" y="4066"/>
                    <a:pt x="5656" y="3376"/>
                  </a:cubicBezTo>
                  <a:cubicBezTo>
                    <a:pt x="6501" y="3018"/>
                    <a:pt x="8097" y="2340"/>
                    <a:pt x="9275" y="1983"/>
                  </a:cubicBezTo>
                  <a:cubicBezTo>
                    <a:pt x="10597" y="1566"/>
                    <a:pt x="11954" y="1268"/>
                    <a:pt x="13323" y="1042"/>
                  </a:cubicBezTo>
                  <a:cubicBezTo>
                    <a:pt x="15156" y="770"/>
                    <a:pt x="17131" y="599"/>
                    <a:pt x="19117" y="599"/>
                  </a:cubicBezTo>
                  <a:cubicBezTo>
                    <a:pt x="21389" y="599"/>
                    <a:pt x="23675" y="823"/>
                    <a:pt x="25777" y="1375"/>
                  </a:cubicBezTo>
                  <a:cubicBezTo>
                    <a:pt x="27670" y="1852"/>
                    <a:pt x="29111" y="2340"/>
                    <a:pt x="30695" y="3459"/>
                  </a:cubicBezTo>
                  <a:cubicBezTo>
                    <a:pt x="32266" y="4566"/>
                    <a:pt x="33814" y="5995"/>
                    <a:pt x="34683" y="7948"/>
                  </a:cubicBezTo>
                  <a:cubicBezTo>
                    <a:pt x="34683" y="7590"/>
                    <a:pt x="34207" y="6447"/>
                    <a:pt x="33862" y="5876"/>
                  </a:cubicBezTo>
                  <a:cubicBezTo>
                    <a:pt x="33278" y="4900"/>
                    <a:pt x="32516" y="4030"/>
                    <a:pt x="31647" y="3316"/>
                  </a:cubicBezTo>
                  <a:cubicBezTo>
                    <a:pt x="30183" y="2054"/>
                    <a:pt x="28349" y="1340"/>
                    <a:pt x="26504" y="875"/>
                  </a:cubicBezTo>
                  <a:cubicBezTo>
                    <a:pt x="24182" y="289"/>
                    <a:pt x="21778" y="1"/>
                    <a:pt x="193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25"/>
            <p:cNvSpPr/>
            <p:nvPr/>
          </p:nvSpPr>
          <p:spPr>
            <a:xfrm>
              <a:off x="3835300" y="1056500"/>
              <a:ext cx="100025" cy="132800"/>
            </a:xfrm>
            <a:custGeom>
              <a:rect b="b" l="l" r="r" t="t"/>
              <a:pathLst>
                <a:path extrusionOk="0" h="5312" w="4001">
                  <a:moveTo>
                    <a:pt x="0" y="1"/>
                  </a:moveTo>
                  <a:cubicBezTo>
                    <a:pt x="298" y="179"/>
                    <a:pt x="488" y="334"/>
                    <a:pt x="750" y="549"/>
                  </a:cubicBezTo>
                  <a:cubicBezTo>
                    <a:pt x="1881" y="1537"/>
                    <a:pt x="2369" y="2180"/>
                    <a:pt x="3048" y="3275"/>
                  </a:cubicBezTo>
                  <a:cubicBezTo>
                    <a:pt x="3500" y="4025"/>
                    <a:pt x="3739" y="4513"/>
                    <a:pt x="3941" y="5311"/>
                  </a:cubicBezTo>
                  <a:cubicBezTo>
                    <a:pt x="4001" y="4156"/>
                    <a:pt x="3631" y="3132"/>
                    <a:pt x="3108" y="2239"/>
                  </a:cubicBezTo>
                  <a:cubicBezTo>
                    <a:pt x="2500" y="1239"/>
                    <a:pt x="1500" y="537"/>
                    <a:pt x="417" y="132"/>
                  </a:cubicBezTo>
                  <a:cubicBezTo>
                    <a:pt x="286" y="96"/>
                    <a:pt x="155" y="4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25"/>
            <p:cNvSpPr/>
            <p:nvPr/>
          </p:nvSpPr>
          <p:spPr>
            <a:xfrm>
              <a:off x="3973600" y="1110775"/>
              <a:ext cx="25425" cy="67200"/>
            </a:xfrm>
            <a:custGeom>
              <a:rect b="b" l="l" r="r" t="t"/>
              <a:pathLst>
                <a:path extrusionOk="0" h="2688" w="1017">
                  <a:moveTo>
                    <a:pt x="2" y="0"/>
                  </a:moveTo>
                  <a:cubicBezTo>
                    <a:pt x="0" y="0"/>
                    <a:pt x="4" y="12"/>
                    <a:pt x="16" y="44"/>
                  </a:cubicBezTo>
                  <a:cubicBezTo>
                    <a:pt x="76" y="211"/>
                    <a:pt x="124" y="390"/>
                    <a:pt x="183" y="556"/>
                  </a:cubicBezTo>
                  <a:cubicBezTo>
                    <a:pt x="397" y="1295"/>
                    <a:pt x="659" y="1973"/>
                    <a:pt x="659" y="2688"/>
                  </a:cubicBezTo>
                  <a:cubicBezTo>
                    <a:pt x="1016" y="1795"/>
                    <a:pt x="647" y="795"/>
                    <a:pt x="64" y="68"/>
                  </a:cubicBezTo>
                  <a:cubicBezTo>
                    <a:pt x="33" y="45"/>
                    <a:pt x="6" y="0"/>
                    <a:pt x="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25"/>
            <p:cNvSpPr/>
            <p:nvPr/>
          </p:nvSpPr>
          <p:spPr>
            <a:xfrm>
              <a:off x="4002275" y="1335700"/>
              <a:ext cx="356025" cy="270300"/>
            </a:xfrm>
            <a:custGeom>
              <a:rect b="b" l="l" r="r" t="t"/>
              <a:pathLst>
                <a:path extrusionOk="0" h="10812" w="14241">
                  <a:moveTo>
                    <a:pt x="14205" y="1"/>
                  </a:moveTo>
                  <a:cubicBezTo>
                    <a:pt x="13609" y="72"/>
                    <a:pt x="13014" y="191"/>
                    <a:pt x="12431" y="322"/>
                  </a:cubicBezTo>
                  <a:cubicBezTo>
                    <a:pt x="10466" y="799"/>
                    <a:pt x="8525" y="1561"/>
                    <a:pt x="6906" y="2763"/>
                  </a:cubicBezTo>
                  <a:cubicBezTo>
                    <a:pt x="4108" y="4954"/>
                    <a:pt x="1774" y="7740"/>
                    <a:pt x="0" y="10812"/>
                  </a:cubicBezTo>
                  <a:cubicBezTo>
                    <a:pt x="1644" y="8669"/>
                    <a:pt x="3537" y="6728"/>
                    <a:pt x="5525" y="4894"/>
                  </a:cubicBezTo>
                  <a:cubicBezTo>
                    <a:pt x="7275" y="3180"/>
                    <a:pt x="9394" y="1942"/>
                    <a:pt x="11823" y="930"/>
                  </a:cubicBezTo>
                  <a:cubicBezTo>
                    <a:pt x="12609" y="596"/>
                    <a:pt x="13193" y="310"/>
                    <a:pt x="14026" y="60"/>
                  </a:cubicBezTo>
                  <a:cubicBezTo>
                    <a:pt x="14097" y="37"/>
                    <a:pt x="14169" y="13"/>
                    <a:pt x="142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25"/>
            <p:cNvSpPr/>
            <p:nvPr/>
          </p:nvSpPr>
          <p:spPr>
            <a:xfrm>
              <a:off x="4104375" y="1284225"/>
              <a:ext cx="201525" cy="140800"/>
            </a:xfrm>
            <a:custGeom>
              <a:rect b="b" l="l" r="r" t="t"/>
              <a:pathLst>
                <a:path extrusionOk="0" h="5632" w="8061">
                  <a:moveTo>
                    <a:pt x="7977" y="0"/>
                  </a:moveTo>
                  <a:cubicBezTo>
                    <a:pt x="7870" y="0"/>
                    <a:pt x="7787" y="12"/>
                    <a:pt x="7680" y="12"/>
                  </a:cubicBezTo>
                  <a:cubicBezTo>
                    <a:pt x="7096" y="60"/>
                    <a:pt x="6549" y="274"/>
                    <a:pt x="6013" y="488"/>
                  </a:cubicBezTo>
                  <a:cubicBezTo>
                    <a:pt x="5049" y="881"/>
                    <a:pt x="4132" y="1417"/>
                    <a:pt x="3322" y="2072"/>
                  </a:cubicBezTo>
                  <a:cubicBezTo>
                    <a:pt x="2036" y="3084"/>
                    <a:pt x="1060" y="4405"/>
                    <a:pt x="0" y="5632"/>
                  </a:cubicBezTo>
                  <a:cubicBezTo>
                    <a:pt x="1989" y="4120"/>
                    <a:pt x="3096" y="3227"/>
                    <a:pt x="4477" y="2191"/>
                  </a:cubicBezTo>
                  <a:cubicBezTo>
                    <a:pt x="4668" y="2036"/>
                    <a:pt x="5882" y="1179"/>
                    <a:pt x="6430" y="834"/>
                  </a:cubicBezTo>
                  <a:cubicBezTo>
                    <a:pt x="6763" y="607"/>
                    <a:pt x="7108" y="357"/>
                    <a:pt x="7477" y="191"/>
                  </a:cubicBezTo>
                  <a:cubicBezTo>
                    <a:pt x="7632" y="119"/>
                    <a:pt x="7858" y="48"/>
                    <a:pt x="80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25"/>
            <p:cNvSpPr/>
            <p:nvPr/>
          </p:nvSpPr>
          <p:spPr>
            <a:xfrm>
              <a:off x="4168950" y="1237475"/>
              <a:ext cx="55700" cy="77725"/>
            </a:xfrm>
            <a:custGeom>
              <a:rect b="b" l="l" r="r" t="t"/>
              <a:pathLst>
                <a:path extrusionOk="0" h="3109" w="2228">
                  <a:moveTo>
                    <a:pt x="2227" y="1"/>
                  </a:moveTo>
                  <a:lnTo>
                    <a:pt x="2227" y="1"/>
                  </a:lnTo>
                  <a:cubicBezTo>
                    <a:pt x="1251" y="834"/>
                    <a:pt x="334" y="1823"/>
                    <a:pt x="1" y="3108"/>
                  </a:cubicBezTo>
                  <a:cubicBezTo>
                    <a:pt x="311" y="2596"/>
                    <a:pt x="537" y="2346"/>
                    <a:pt x="894" y="1906"/>
                  </a:cubicBezTo>
                  <a:cubicBezTo>
                    <a:pt x="1394" y="1311"/>
                    <a:pt x="1763" y="620"/>
                    <a:pt x="22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25"/>
            <p:cNvSpPr/>
            <p:nvPr/>
          </p:nvSpPr>
          <p:spPr>
            <a:xfrm>
              <a:off x="4479425" y="1311300"/>
              <a:ext cx="366125" cy="124025"/>
            </a:xfrm>
            <a:custGeom>
              <a:rect b="b" l="l" r="r" t="t"/>
              <a:pathLst>
                <a:path extrusionOk="0" h="4961" w="14645">
                  <a:moveTo>
                    <a:pt x="0" y="1"/>
                  </a:moveTo>
                  <a:cubicBezTo>
                    <a:pt x="6" y="10"/>
                    <a:pt x="14" y="17"/>
                    <a:pt x="22" y="24"/>
                  </a:cubicBezTo>
                  <a:lnTo>
                    <a:pt x="22" y="24"/>
                  </a:lnTo>
                  <a:cubicBezTo>
                    <a:pt x="15" y="16"/>
                    <a:pt x="7" y="8"/>
                    <a:pt x="0" y="1"/>
                  </a:cubicBezTo>
                  <a:close/>
                  <a:moveTo>
                    <a:pt x="22" y="24"/>
                  </a:moveTo>
                  <a:cubicBezTo>
                    <a:pt x="517" y="550"/>
                    <a:pt x="1080" y="1007"/>
                    <a:pt x="1643" y="1465"/>
                  </a:cubicBezTo>
                  <a:cubicBezTo>
                    <a:pt x="3239" y="2727"/>
                    <a:pt x="5037" y="3775"/>
                    <a:pt x="6989" y="4334"/>
                  </a:cubicBezTo>
                  <a:cubicBezTo>
                    <a:pt x="8379" y="4735"/>
                    <a:pt x="9833" y="4960"/>
                    <a:pt x="11283" y="4960"/>
                  </a:cubicBezTo>
                  <a:cubicBezTo>
                    <a:pt x="12416" y="4960"/>
                    <a:pt x="13548" y="4823"/>
                    <a:pt x="14645" y="4525"/>
                  </a:cubicBezTo>
                  <a:lnTo>
                    <a:pt x="14645" y="4525"/>
                  </a:lnTo>
                  <a:cubicBezTo>
                    <a:pt x="14157" y="4580"/>
                    <a:pt x="13660" y="4606"/>
                    <a:pt x="13158" y="4606"/>
                  </a:cubicBezTo>
                  <a:cubicBezTo>
                    <a:pt x="9558" y="4606"/>
                    <a:pt x="5692" y="3262"/>
                    <a:pt x="2881" y="1715"/>
                  </a:cubicBezTo>
                  <a:cubicBezTo>
                    <a:pt x="1953" y="1179"/>
                    <a:pt x="1012" y="655"/>
                    <a:pt x="95" y="84"/>
                  </a:cubicBezTo>
                  <a:cubicBezTo>
                    <a:pt x="78" y="57"/>
                    <a:pt x="46" y="44"/>
                    <a:pt x="22" y="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25"/>
            <p:cNvSpPr/>
            <p:nvPr/>
          </p:nvSpPr>
          <p:spPr>
            <a:xfrm>
              <a:off x="4477625" y="1353875"/>
              <a:ext cx="139025" cy="83950"/>
            </a:xfrm>
            <a:custGeom>
              <a:rect b="b" l="l" r="r" t="t"/>
              <a:pathLst>
                <a:path extrusionOk="0" h="3358" w="5561">
                  <a:moveTo>
                    <a:pt x="1" y="0"/>
                  </a:moveTo>
                  <a:lnTo>
                    <a:pt x="1" y="0"/>
                  </a:lnTo>
                  <a:cubicBezTo>
                    <a:pt x="596" y="834"/>
                    <a:pt x="1370" y="1536"/>
                    <a:pt x="2227" y="2060"/>
                  </a:cubicBezTo>
                  <a:cubicBezTo>
                    <a:pt x="3132" y="2596"/>
                    <a:pt x="4132" y="2917"/>
                    <a:pt x="5132" y="3227"/>
                  </a:cubicBezTo>
                  <a:cubicBezTo>
                    <a:pt x="5275" y="3274"/>
                    <a:pt x="5418" y="3322"/>
                    <a:pt x="5561" y="3358"/>
                  </a:cubicBezTo>
                  <a:cubicBezTo>
                    <a:pt x="5418" y="3274"/>
                    <a:pt x="5263" y="3179"/>
                    <a:pt x="5120" y="3108"/>
                  </a:cubicBezTo>
                  <a:cubicBezTo>
                    <a:pt x="4406" y="2703"/>
                    <a:pt x="3727" y="2215"/>
                    <a:pt x="3013" y="1798"/>
                  </a:cubicBezTo>
                  <a:cubicBezTo>
                    <a:pt x="1989" y="1227"/>
                    <a:pt x="918" y="71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25"/>
            <p:cNvSpPr/>
            <p:nvPr/>
          </p:nvSpPr>
          <p:spPr>
            <a:xfrm>
              <a:off x="4613650" y="1256825"/>
              <a:ext cx="117600" cy="32975"/>
            </a:xfrm>
            <a:custGeom>
              <a:rect b="b" l="l" r="r" t="t"/>
              <a:pathLst>
                <a:path extrusionOk="0" h="1319" w="4704">
                  <a:moveTo>
                    <a:pt x="4704" y="1"/>
                  </a:moveTo>
                  <a:lnTo>
                    <a:pt x="4704" y="1"/>
                  </a:lnTo>
                  <a:cubicBezTo>
                    <a:pt x="4073" y="334"/>
                    <a:pt x="3430" y="537"/>
                    <a:pt x="2692" y="679"/>
                  </a:cubicBezTo>
                  <a:cubicBezTo>
                    <a:pt x="1965" y="846"/>
                    <a:pt x="1239" y="1025"/>
                    <a:pt x="489" y="1132"/>
                  </a:cubicBezTo>
                  <a:cubicBezTo>
                    <a:pt x="430" y="1144"/>
                    <a:pt x="168" y="1168"/>
                    <a:pt x="1" y="1191"/>
                  </a:cubicBezTo>
                  <a:cubicBezTo>
                    <a:pt x="60" y="1203"/>
                    <a:pt x="108" y="1215"/>
                    <a:pt x="168" y="1227"/>
                  </a:cubicBezTo>
                  <a:cubicBezTo>
                    <a:pt x="500" y="1288"/>
                    <a:pt x="842" y="1318"/>
                    <a:pt x="1186" y="1318"/>
                  </a:cubicBezTo>
                  <a:cubicBezTo>
                    <a:pt x="2467" y="1318"/>
                    <a:pt x="3774" y="893"/>
                    <a:pt x="47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25"/>
            <p:cNvSpPr/>
            <p:nvPr/>
          </p:nvSpPr>
          <p:spPr>
            <a:xfrm>
              <a:off x="4933650" y="4449200"/>
              <a:ext cx="104500" cy="380425"/>
            </a:xfrm>
            <a:custGeom>
              <a:rect b="b" l="l" r="r" t="t"/>
              <a:pathLst>
                <a:path extrusionOk="0" h="15217" w="4180">
                  <a:moveTo>
                    <a:pt x="1274" y="0"/>
                  </a:moveTo>
                  <a:cubicBezTo>
                    <a:pt x="2727" y="1988"/>
                    <a:pt x="3334" y="4227"/>
                    <a:pt x="3346" y="6513"/>
                  </a:cubicBezTo>
                  <a:cubicBezTo>
                    <a:pt x="3405" y="8418"/>
                    <a:pt x="3048" y="10085"/>
                    <a:pt x="2250" y="11668"/>
                  </a:cubicBezTo>
                  <a:cubicBezTo>
                    <a:pt x="1572" y="12859"/>
                    <a:pt x="857" y="14014"/>
                    <a:pt x="72" y="15133"/>
                  </a:cubicBezTo>
                  <a:cubicBezTo>
                    <a:pt x="48" y="15157"/>
                    <a:pt x="24" y="15192"/>
                    <a:pt x="0" y="15216"/>
                  </a:cubicBezTo>
                  <a:cubicBezTo>
                    <a:pt x="83" y="15145"/>
                    <a:pt x="191" y="15038"/>
                    <a:pt x="286" y="14954"/>
                  </a:cubicBezTo>
                  <a:cubicBezTo>
                    <a:pt x="965" y="14299"/>
                    <a:pt x="1596" y="13561"/>
                    <a:pt x="2167" y="12811"/>
                  </a:cubicBezTo>
                  <a:cubicBezTo>
                    <a:pt x="3548" y="11085"/>
                    <a:pt x="4179" y="8846"/>
                    <a:pt x="4060" y="6644"/>
                  </a:cubicBezTo>
                  <a:cubicBezTo>
                    <a:pt x="4024" y="4179"/>
                    <a:pt x="3060" y="1726"/>
                    <a:pt x="12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25"/>
            <p:cNvSpPr/>
            <p:nvPr/>
          </p:nvSpPr>
          <p:spPr>
            <a:xfrm>
              <a:off x="4833625" y="4600100"/>
              <a:ext cx="174750" cy="233100"/>
            </a:xfrm>
            <a:custGeom>
              <a:rect b="b" l="l" r="r" t="t"/>
              <a:pathLst>
                <a:path extrusionOk="0" h="9324" w="6990">
                  <a:moveTo>
                    <a:pt x="6656" y="0"/>
                  </a:moveTo>
                  <a:cubicBezTo>
                    <a:pt x="6454" y="3037"/>
                    <a:pt x="4168" y="6073"/>
                    <a:pt x="1918" y="7835"/>
                  </a:cubicBezTo>
                  <a:cubicBezTo>
                    <a:pt x="1227" y="8394"/>
                    <a:pt x="703" y="8859"/>
                    <a:pt x="1" y="9323"/>
                  </a:cubicBezTo>
                  <a:cubicBezTo>
                    <a:pt x="536" y="9109"/>
                    <a:pt x="965" y="8930"/>
                    <a:pt x="1477" y="8692"/>
                  </a:cubicBezTo>
                  <a:cubicBezTo>
                    <a:pt x="2858" y="8037"/>
                    <a:pt x="4180" y="7156"/>
                    <a:pt x="5085" y="5894"/>
                  </a:cubicBezTo>
                  <a:cubicBezTo>
                    <a:pt x="6251" y="4227"/>
                    <a:pt x="6990" y="2060"/>
                    <a:pt x="66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25"/>
            <p:cNvSpPr/>
            <p:nvPr/>
          </p:nvSpPr>
          <p:spPr>
            <a:xfrm>
              <a:off x="4805950" y="4507825"/>
              <a:ext cx="825" cy="1850"/>
            </a:xfrm>
            <a:custGeom>
              <a:rect b="b" l="l" r="r" t="t"/>
              <a:pathLst>
                <a:path extrusionOk="0" h="74" w="33">
                  <a:moveTo>
                    <a:pt x="0" y="1"/>
                  </a:moveTo>
                  <a:cubicBezTo>
                    <a:pt x="21" y="53"/>
                    <a:pt x="31" y="73"/>
                    <a:pt x="32" y="73"/>
                  </a:cubicBezTo>
                  <a:cubicBezTo>
                    <a:pt x="33" y="73"/>
                    <a:pt x="20" y="4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25"/>
            <p:cNvSpPr/>
            <p:nvPr/>
          </p:nvSpPr>
          <p:spPr>
            <a:xfrm>
              <a:off x="4671275" y="4403050"/>
              <a:ext cx="184400" cy="421050"/>
            </a:xfrm>
            <a:custGeom>
              <a:rect b="b" l="l" r="r" t="t"/>
              <a:pathLst>
                <a:path extrusionOk="0" h="16842" w="7376">
                  <a:moveTo>
                    <a:pt x="5375" y="4168"/>
                  </a:moveTo>
                  <a:cubicBezTo>
                    <a:pt x="5375" y="4178"/>
                    <a:pt x="5375" y="4179"/>
                    <a:pt x="5383" y="4180"/>
                  </a:cubicBezTo>
                  <a:lnTo>
                    <a:pt x="5383" y="4180"/>
                  </a:lnTo>
                  <a:cubicBezTo>
                    <a:pt x="5381" y="4175"/>
                    <a:pt x="5379" y="4171"/>
                    <a:pt x="5375" y="4168"/>
                  </a:cubicBezTo>
                  <a:close/>
                  <a:moveTo>
                    <a:pt x="922" y="1"/>
                  </a:moveTo>
                  <a:lnTo>
                    <a:pt x="922" y="1"/>
                  </a:lnTo>
                  <a:cubicBezTo>
                    <a:pt x="3054" y="560"/>
                    <a:pt x="4447" y="2263"/>
                    <a:pt x="5364" y="4108"/>
                  </a:cubicBezTo>
                  <a:cubicBezTo>
                    <a:pt x="5364" y="4120"/>
                    <a:pt x="5375" y="4144"/>
                    <a:pt x="5387" y="4180"/>
                  </a:cubicBezTo>
                  <a:cubicBezTo>
                    <a:pt x="5386" y="4180"/>
                    <a:pt x="5384" y="4180"/>
                    <a:pt x="5383" y="4180"/>
                  </a:cubicBezTo>
                  <a:lnTo>
                    <a:pt x="5383" y="4180"/>
                  </a:lnTo>
                  <a:cubicBezTo>
                    <a:pt x="5388" y="4192"/>
                    <a:pt x="5391" y="4210"/>
                    <a:pt x="5399" y="4227"/>
                  </a:cubicBezTo>
                  <a:cubicBezTo>
                    <a:pt x="5625" y="4763"/>
                    <a:pt x="5816" y="5311"/>
                    <a:pt x="5911" y="5894"/>
                  </a:cubicBezTo>
                  <a:cubicBezTo>
                    <a:pt x="6018" y="6311"/>
                    <a:pt x="6018" y="7823"/>
                    <a:pt x="5899" y="8252"/>
                  </a:cubicBezTo>
                  <a:cubicBezTo>
                    <a:pt x="5494" y="10216"/>
                    <a:pt x="4947" y="11419"/>
                    <a:pt x="3887" y="13097"/>
                  </a:cubicBezTo>
                  <a:cubicBezTo>
                    <a:pt x="3304" y="14026"/>
                    <a:pt x="2887" y="14550"/>
                    <a:pt x="2018" y="15324"/>
                  </a:cubicBezTo>
                  <a:cubicBezTo>
                    <a:pt x="1446" y="15848"/>
                    <a:pt x="970" y="16264"/>
                    <a:pt x="351" y="16645"/>
                  </a:cubicBezTo>
                  <a:cubicBezTo>
                    <a:pt x="284" y="16693"/>
                    <a:pt x="1" y="16842"/>
                    <a:pt x="30" y="16842"/>
                  </a:cubicBezTo>
                  <a:cubicBezTo>
                    <a:pt x="37" y="16842"/>
                    <a:pt x="62" y="16833"/>
                    <a:pt x="113" y="16812"/>
                  </a:cubicBezTo>
                  <a:cubicBezTo>
                    <a:pt x="1542" y="16288"/>
                    <a:pt x="2923" y="15538"/>
                    <a:pt x="3982" y="14419"/>
                  </a:cubicBezTo>
                  <a:cubicBezTo>
                    <a:pt x="5018" y="13252"/>
                    <a:pt x="5899" y="11931"/>
                    <a:pt x="6376" y="10430"/>
                  </a:cubicBezTo>
                  <a:cubicBezTo>
                    <a:pt x="7280" y="7978"/>
                    <a:pt x="7376" y="5013"/>
                    <a:pt x="5661" y="2882"/>
                  </a:cubicBezTo>
                  <a:cubicBezTo>
                    <a:pt x="4530" y="1382"/>
                    <a:pt x="2827" y="143"/>
                    <a:pt x="9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25"/>
            <p:cNvSpPr/>
            <p:nvPr/>
          </p:nvSpPr>
          <p:spPr>
            <a:xfrm>
              <a:off x="4588050" y="4458425"/>
              <a:ext cx="210475" cy="361375"/>
            </a:xfrm>
            <a:custGeom>
              <a:rect b="b" l="l" r="r" t="t"/>
              <a:pathLst>
                <a:path extrusionOk="0" h="14455" w="8419">
                  <a:moveTo>
                    <a:pt x="6276" y="0"/>
                  </a:moveTo>
                  <a:lnTo>
                    <a:pt x="6276" y="0"/>
                  </a:lnTo>
                  <a:cubicBezTo>
                    <a:pt x="6788" y="917"/>
                    <a:pt x="7061" y="2167"/>
                    <a:pt x="7133" y="3024"/>
                  </a:cubicBezTo>
                  <a:cubicBezTo>
                    <a:pt x="7252" y="4108"/>
                    <a:pt x="7204" y="5060"/>
                    <a:pt x="7038" y="5846"/>
                  </a:cubicBezTo>
                  <a:cubicBezTo>
                    <a:pt x="6692" y="7346"/>
                    <a:pt x="6311" y="8108"/>
                    <a:pt x="5561" y="9394"/>
                  </a:cubicBezTo>
                  <a:cubicBezTo>
                    <a:pt x="4871" y="10490"/>
                    <a:pt x="4430" y="11097"/>
                    <a:pt x="3620" y="11966"/>
                  </a:cubicBezTo>
                  <a:cubicBezTo>
                    <a:pt x="3049" y="12514"/>
                    <a:pt x="2668" y="12752"/>
                    <a:pt x="1954" y="13264"/>
                  </a:cubicBezTo>
                  <a:cubicBezTo>
                    <a:pt x="1323" y="13692"/>
                    <a:pt x="680" y="14121"/>
                    <a:pt x="1" y="14454"/>
                  </a:cubicBezTo>
                  <a:cubicBezTo>
                    <a:pt x="727" y="14300"/>
                    <a:pt x="2430" y="13621"/>
                    <a:pt x="3394" y="13061"/>
                  </a:cubicBezTo>
                  <a:cubicBezTo>
                    <a:pt x="5430" y="11906"/>
                    <a:pt x="7133" y="9239"/>
                    <a:pt x="7788" y="7013"/>
                  </a:cubicBezTo>
                  <a:cubicBezTo>
                    <a:pt x="8419" y="4751"/>
                    <a:pt x="7823" y="1786"/>
                    <a:pt x="62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25"/>
            <p:cNvSpPr/>
            <p:nvPr/>
          </p:nvSpPr>
          <p:spPr>
            <a:xfrm>
              <a:off x="4118650" y="4676600"/>
              <a:ext cx="593250" cy="113925"/>
            </a:xfrm>
            <a:custGeom>
              <a:rect b="b" l="l" r="r" t="t"/>
              <a:pathLst>
                <a:path extrusionOk="0" h="4557" w="23730">
                  <a:moveTo>
                    <a:pt x="23730" y="0"/>
                  </a:moveTo>
                  <a:cubicBezTo>
                    <a:pt x="23147" y="739"/>
                    <a:pt x="22527" y="1251"/>
                    <a:pt x="21813" y="1751"/>
                  </a:cubicBezTo>
                  <a:cubicBezTo>
                    <a:pt x="20634" y="2548"/>
                    <a:pt x="19741" y="2906"/>
                    <a:pt x="18396" y="3298"/>
                  </a:cubicBezTo>
                  <a:cubicBezTo>
                    <a:pt x="17671" y="3466"/>
                    <a:pt x="16785" y="3534"/>
                    <a:pt x="15875" y="3534"/>
                  </a:cubicBezTo>
                  <a:cubicBezTo>
                    <a:pt x="14648" y="3534"/>
                    <a:pt x="13378" y="3410"/>
                    <a:pt x="12407" y="3239"/>
                  </a:cubicBezTo>
                  <a:cubicBezTo>
                    <a:pt x="10262" y="2837"/>
                    <a:pt x="8461" y="2553"/>
                    <a:pt x="6698" y="2553"/>
                  </a:cubicBezTo>
                  <a:cubicBezTo>
                    <a:pt x="4644" y="2553"/>
                    <a:pt x="2643" y="2939"/>
                    <a:pt x="215" y="3977"/>
                  </a:cubicBezTo>
                  <a:cubicBezTo>
                    <a:pt x="146" y="4012"/>
                    <a:pt x="0" y="4059"/>
                    <a:pt x="14" y="4059"/>
                  </a:cubicBezTo>
                  <a:cubicBezTo>
                    <a:pt x="20" y="4059"/>
                    <a:pt x="47" y="4053"/>
                    <a:pt x="108" y="4037"/>
                  </a:cubicBezTo>
                  <a:cubicBezTo>
                    <a:pt x="1465" y="3775"/>
                    <a:pt x="2561" y="3668"/>
                    <a:pt x="4013" y="3548"/>
                  </a:cubicBezTo>
                  <a:cubicBezTo>
                    <a:pt x="4462" y="3528"/>
                    <a:pt x="4911" y="3518"/>
                    <a:pt x="5360" y="3518"/>
                  </a:cubicBezTo>
                  <a:cubicBezTo>
                    <a:pt x="6470" y="3518"/>
                    <a:pt x="7578" y="3578"/>
                    <a:pt x="8680" y="3679"/>
                  </a:cubicBezTo>
                  <a:cubicBezTo>
                    <a:pt x="10617" y="3892"/>
                    <a:pt x="13268" y="4557"/>
                    <a:pt x="15666" y="4557"/>
                  </a:cubicBezTo>
                  <a:cubicBezTo>
                    <a:pt x="15819" y="4557"/>
                    <a:pt x="15971" y="4554"/>
                    <a:pt x="16122" y="4549"/>
                  </a:cubicBezTo>
                  <a:cubicBezTo>
                    <a:pt x="17205" y="4537"/>
                    <a:pt x="18325" y="4418"/>
                    <a:pt x="19325" y="3941"/>
                  </a:cubicBezTo>
                  <a:cubicBezTo>
                    <a:pt x="21158" y="3132"/>
                    <a:pt x="22777" y="1751"/>
                    <a:pt x="237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25"/>
            <p:cNvSpPr/>
            <p:nvPr/>
          </p:nvSpPr>
          <p:spPr>
            <a:xfrm>
              <a:off x="4194250" y="4793675"/>
              <a:ext cx="344425" cy="34075"/>
            </a:xfrm>
            <a:custGeom>
              <a:rect b="b" l="l" r="r" t="t"/>
              <a:pathLst>
                <a:path extrusionOk="0" h="1363" w="13777">
                  <a:moveTo>
                    <a:pt x="4181" y="0"/>
                  </a:moveTo>
                  <a:cubicBezTo>
                    <a:pt x="3746" y="0"/>
                    <a:pt x="3309" y="18"/>
                    <a:pt x="2870" y="56"/>
                  </a:cubicBezTo>
                  <a:cubicBezTo>
                    <a:pt x="1906" y="151"/>
                    <a:pt x="953" y="330"/>
                    <a:pt x="1" y="532"/>
                  </a:cubicBezTo>
                  <a:cubicBezTo>
                    <a:pt x="1275" y="544"/>
                    <a:pt x="2537" y="628"/>
                    <a:pt x="3799" y="723"/>
                  </a:cubicBezTo>
                  <a:cubicBezTo>
                    <a:pt x="5829" y="874"/>
                    <a:pt x="8293" y="1362"/>
                    <a:pt x="10570" y="1362"/>
                  </a:cubicBezTo>
                  <a:cubicBezTo>
                    <a:pt x="11711" y="1362"/>
                    <a:pt x="12806" y="1239"/>
                    <a:pt x="13777" y="890"/>
                  </a:cubicBezTo>
                  <a:lnTo>
                    <a:pt x="13777" y="890"/>
                  </a:lnTo>
                  <a:cubicBezTo>
                    <a:pt x="13307" y="968"/>
                    <a:pt x="12855" y="1000"/>
                    <a:pt x="12412" y="1000"/>
                  </a:cubicBezTo>
                  <a:cubicBezTo>
                    <a:pt x="11104" y="1000"/>
                    <a:pt x="9878" y="716"/>
                    <a:pt x="8526" y="485"/>
                  </a:cubicBezTo>
                  <a:cubicBezTo>
                    <a:pt x="7093" y="200"/>
                    <a:pt x="5647"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25"/>
            <p:cNvSpPr/>
            <p:nvPr/>
          </p:nvSpPr>
          <p:spPr>
            <a:xfrm>
              <a:off x="3111675" y="4625400"/>
              <a:ext cx="1045100" cy="192025"/>
            </a:xfrm>
            <a:custGeom>
              <a:rect b="b" l="l" r="r" t="t"/>
              <a:pathLst>
                <a:path extrusionOk="0" h="7681" w="41804">
                  <a:moveTo>
                    <a:pt x="41804" y="1"/>
                  </a:moveTo>
                  <a:cubicBezTo>
                    <a:pt x="41673" y="60"/>
                    <a:pt x="41542" y="120"/>
                    <a:pt x="41399" y="167"/>
                  </a:cubicBezTo>
                  <a:cubicBezTo>
                    <a:pt x="39839" y="763"/>
                    <a:pt x="38291" y="1382"/>
                    <a:pt x="36744" y="2013"/>
                  </a:cubicBezTo>
                  <a:cubicBezTo>
                    <a:pt x="33934" y="3144"/>
                    <a:pt x="31124" y="4287"/>
                    <a:pt x="28171" y="5061"/>
                  </a:cubicBezTo>
                  <a:cubicBezTo>
                    <a:pt x="25552" y="5727"/>
                    <a:pt x="23278" y="6049"/>
                    <a:pt x="20789" y="6263"/>
                  </a:cubicBezTo>
                  <a:cubicBezTo>
                    <a:pt x="19678" y="6360"/>
                    <a:pt x="18565" y="6398"/>
                    <a:pt x="17450" y="6398"/>
                  </a:cubicBezTo>
                  <a:cubicBezTo>
                    <a:pt x="15280" y="6398"/>
                    <a:pt x="13106" y="6254"/>
                    <a:pt x="10943" y="6120"/>
                  </a:cubicBezTo>
                  <a:cubicBezTo>
                    <a:pt x="9496" y="6058"/>
                    <a:pt x="8021" y="5935"/>
                    <a:pt x="6558" y="5935"/>
                  </a:cubicBezTo>
                  <a:cubicBezTo>
                    <a:pt x="4962" y="5935"/>
                    <a:pt x="3380" y="6081"/>
                    <a:pt x="1858" y="6608"/>
                  </a:cubicBezTo>
                  <a:cubicBezTo>
                    <a:pt x="1192" y="6859"/>
                    <a:pt x="465" y="7097"/>
                    <a:pt x="1" y="7680"/>
                  </a:cubicBezTo>
                  <a:cubicBezTo>
                    <a:pt x="430" y="7299"/>
                    <a:pt x="989" y="7144"/>
                    <a:pt x="1549" y="7013"/>
                  </a:cubicBezTo>
                  <a:cubicBezTo>
                    <a:pt x="2562" y="6756"/>
                    <a:pt x="3602" y="6682"/>
                    <a:pt x="4670" y="6682"/>
                  </a:cubicBezTo>
                  <a:cubicBezTo>
                    <a:pt x="5233" y="6682"/>
                    <a:pt x="5803" y="6703"/>
                    <a:pt x="6383" y="6728"/>
                  </a:cubicBezTo>
                  <a:cubicBezTo>
                    <a:pt x="8181" y="6787"/>
                    <a:pt x="9990" y="6894"/>
                    <a:pt x="11776" y="7025"/>
                  </a:cubicBezTo>
                  <a:cubicBezTo>
                    <a:pt x="13720" y="7170"/>
                    <a:pt x="15663" y="7300"/>
                    <a:pt x="17606" y="7300"/>
                  </a:cubicBezTo>
                  <a:cubicBezTo>
                    <a:pt x="18699" y="7300"/>
                    <a:pt x="19792" y="7259"/>
                    <a:pt x="20885" y="7156"/>
                  </a:cubicBezTo>
                  <a:cubicBezTo>
                    <a:pt x="24587" y="6847"/>
                    <a:pt x="28278" y="6168"/>
                    <a:pt x="31791" y="4930"/>
                  </a:cubicBezTo>
                  <a:cubicBezTo>
                    <a:pt x="34053" y="4168"/>
                    <a:pt x="36303" y="3310"/>
                    <a:pt x="38399" y="2132"/>
                  </a:cubicBezTo>
                  <a:cubicBezTo>
                    <a:pt x="39423" y="1548"/>
                    <a:pt x="40435" y="941"/>
                    <a:pt x="41411" y="286"/>
                  </a:cubicBezTo>
                  <a:cubicBezTo>
                    <a:pt x="41554" y="191"/>
                    <a:pt x="41697" y="96"/>
                    <a:pt x="418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25"/>
            <p:cNvSpPr/>
            <p:nvPr/>
          </p:nvSpPr>
          <p:spPr>
            <a:xfrm>
              <a:off x="3718600" y="4717975"/>
              <a:ext cx="348875" cy="114925"/>
            </a:xfrm>
            <a:custGeom>
              <a:rect b="b" l="l" r="r" t="t"/>
              <a:pathLst>
                <a:path extrusionOk="0" h="4597" w="13955">
                  <a:moveTo>
                    <a:pt x="13955" y="0"/>
                  </a:moveTo>
                  <a:lnTo>
                    <a:pt x="13955" y="0"/>
                  </a:lnTo>
                  <a:cubicBezTo>
                    <a:pt x="11526" y="1310"/>
                    <a:pt x="9431" y="2060"/>
                    <a:pt x="6644" y="2846"/>
                  </a:cubicBezTo>
                  <a:cubicBezTo>
                    <a:pt x="4894" y="3370"/>
                    <a:pt x="3120" y="3858"/>
                    <a:pt x="1334" y="4299"/>
                  </a:cubicBezTo>
                  <a:cubicBezTo>
                    <a:pt x="894" y="4406"/>
                    <a:pt x="441" y="4513"/>
                    <a:pt x="1" y="4596"/>
                  </a:cubicBezTo>
                  <a:cubicBezTo>
                    <a:pt x="358" y="4596"/>
                    <a:pt x="727" y="4596"/>
                    <a:pt x="1084" y="4584"/>
                  </a:cubicBezTo>
                  <a:cubicBezTo>
                    <a:pt x="5954" y="4453"/>
                    <a:pt x="10204" y="3179"/>
                    <a:pt x="139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25"/>
            <p:cNvSpPr/>
            <p:nvPr/>
          </p:nvSpPr>
          <p:spPr>
            <a:xfrm>
              <a:off x="3959700" y="4777500"/>
              <a:ext cx="107775" cy="46175"/>
            </a:xfrm>
            <a:custGeom>
              <a:rect b="b" l="l" r="r" t="t"/>
              <a:pathLst>
                <a:path extrusionOk="0" h="1847" w="4311">
                  <a:moveTo>
                    <a:pt x="4311" y="1"/>
                  </a:moveTo>
                  <a:lnTo>
                    <a:pt x="4311" y="1"/>
                  </a:lnTo>
                  <a:cubicBezTo>
                    <a:pt x="3549" y="346"/>
                    <a:pt x="2715" y="620"/>
                    <a:pt x="1930" y="941"/>
                  </a:cubicBezTo>
                  <a:cubicBezTo>
                    <a:pt x="1584" y="1096"/>
                    <a:pt x="560" y="1572"/>
                    <a:pt x="1" y="1846"/>
                  </a:cubicBezTo>
                  <a:cubicBezTo>
                    <a:pt x="1572" y="1703"/>
                    <a:pt x="3108" y="1060"/>
                    <a:pt x="43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25"/>
            <p:cNvSpPr/>
            <p:nvPr/>
          </p:nvSpPr>
          <p:spPr>
            <a:xfrm>
              <a:off x="4220750" y="4529000"/>
              <a:ext cx="404550" cy="77675"/>
            </a:xfrm>
            <a:custGeom>
              <a:rect b="b" l="l" r="r" t="t"/>
              <a:pathLst>
                <a:path extrusionOk="0" h="3107" w="16182">
                  <a:moveTo>
                    <a:pt x="9998" y="0"/>
                  </a:moveTo>
                  <a:cubicBezTo>
                    <a:pt x="9417" y="0"/>
                    <a:pt x="8836" y="31"/>
                    <a:pt x="8264" y="82"/>
                  </a:cubicBezTo>
                  <a:cubicBezTo>
                    <a:pt x="6240" y="237"/>
                    <a:pt x="4239" y="773"/>
                    <a:pt x="2418" y="1678"/>
                  </a:cubicBezTo>
                  <a:cubicBezTo>
                    <a:pt x="1584" y="2106"/>
                    <a:pt x="727" y="2511"/>
                    <a:pt x="1" y="3106"/>
                  </a:cubicBezTo>
                  <a:cubicBezTo>
                    <a:pt x="691" y="2737"/>
                    <a:pt x="1406" y="2535"/>
                    <a:pt x="2156" y="2297"/>
                  </a:cubicBezTo>
                  <a:cubicBezTo>
                    <a:pt x="3620" y="1832"/>
                    <a:pt x="5108" y="1511"/>
                    <a:pt x="6609" y="1285"/>
                  </a:cubicBezTo>
                  <a:cubicBezTo>
                    <a:pt x="7517" y="1128"/>
                    <a:pt x="9873" y="913"/>
                    <a:pt x="11656" y="913"/>
                  </a:cubicBezTo>
                  <a:cubicBezTo>
                    <a:pt x="12304" y="913"/>
                    <a:pt x="12876" y="941"/>
                    <a:pt x="13276" y="1011"/>
                  </a:cubicBezTo>
                  <a:cubicBezTo>
                    <a:pt x="14264" y="1178"/>
                    <a:pt x="15241" y="1392"/>
                    <a:pt x="16181" y="1725"/>
                  </a:cubicBezTo>
                  <a:cubicBezTo>
                    <a:pt x="15931" y="1475"/>
                    <a:pt x="14812" y="951"/>
                    <a:pt x="14217" y="713"/>
                  </a:cubicBezTo>
                  <a:cubicBezTo>
                    <a:pt x="12877" y="188"/>
                    <a:pt x="11435" y="0"/>
                    <a:pt x="99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25"/>
            <p:cNvSpPr/>
            <p:nvPr/>
          </p:nvSpPr>
          <p:spPr>
            <a:xfrm>
              <a:off x="4422850" y="4585950"/>
              <a:ext cx="201250" cy="32925"/>
            </a:xfrm>
            <a:custGeom>
              <a:rect b="b" l="l" r="r" t="t"/>
              <a:pathLst>
                <a:path extrusionOk="0" h="1317" w="8050">
                  <a:moveTo>
                    <a:pt x="3498" y="0"/>
                  </a:moveTo>
                  <a:cubicBezTo>
                    <a:pt x="2473" y="0"/>
                    <a:pt x="1441" y="155"/>
                    <a:pt x="465" y="424"/>
                  </a:cubicBezTo>
                  <a:cubicBezTo>
                    <a:pt x="311" y="459"/>
                    <a:pt x="144" y="507"/>
                    <a:pt x="1" y="555"/>
                  </a:cubicBezTo>
                  <a:cubicBezTo>
                    <a:pt x="251" y="555"/>
                    <a:pt x="501" y="555"/>
                    <a:pt x="763" y="566"/>
                  </a:cubicBezTo>
                  <a:cubicBezTo>
                    <a:pt x="1906" y="590"/>
                    <a:pt x="3037" y="686"/>
                    <a:pt x="4168" y="757"/>
                  </a:cubicBezTo>
                  <a:cubicBezTo>
                    <a:pt x="5585" y="828"/>
                    <a:pt x="6692" y="900"/>
                    <a:pt x="8050" y="1317"/>
                  </a:cubicBezTo>
                  <a:cubicBezTo>
                    <a:pt x="6710" y="385"/>
                    <a:pt x="5112" y="0"/>
                    <a:pt x="34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25"/>
            <p:cNvSpPr/>
            <p:nvPr/>
          </p:nvSpPr>
          <p:spPr>
            <a:xfrm>
              <a:off x="3898100" y="4109275"/>
              <a:ext cx="98850" cy="393525"/>
            </a:xfrm>
            <a:custGeom>
              <a:rect b="b" l="l" r="r" t="t"/>
              <a:pathLst>
                <a:path extrusionOk="0" h="15741" w="3954">
                  <a:moveTo>
                    <a:pt x="0" y="0"/>
                  </a:moveTo>
                  <a:cubicBezTo>
                    <a:pt x="465" y="5584"/>
                    <a:pt x="465" y="10287"/>
                    <a:pt x="3608" y="15204"/>
                  </a:cubicBezTo>
                  <a:cubicBezTo>
                    <a:pt x="3703" y="15383"/>
                    <a:pt x="3834" y="15562"/>
                    <a:pt x="3953" y="15740"/>
                  </a:cubicBezTo>
                  <a:cubicBezTo>
                    <a:pt x="3834" y="15466"/>
                    <a:pt x="3715" y="15169"/>
                    <a:pt x="3608" y="14883"/>
                  </a:cubicBezTo>
                  <a:cubicBezTo>
                    <a:pt x="1822" y="10097"/>
                    <a:pt x="1167" y="497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25"/>
            <p:cNvSpPr/>
            <p:nvPr/>
          </p:nvSpPr>
          <p:spPr>
            <a:xfrm>
              <a:off x="3873675" y="4253025"/>
              <a:ext cx="42900" cy="242625"/>
            </a:xfrm>
            <a:custGeom>
              <a:rect b="b" l="l" r="r" t="t"/>
              <a:pathLst>
                <a:path extrusionOk="0" h="9705" w="1716">
                  <a:moveTo>
                    <a:pt x="739" y="1"/>
                  </a:moveTo>
                  <a:lnTo>
                    <a:pt x="739" y="1"/>
                  </a:lnTo>
                  <a:cubicBezTo>
                    <a:pt x="1" y="3085"/>
                    <a:pt x="477" y="6323"/>
                    <a:pt x="1561" y="9252"/>
                  </a:cubicBezTo>
                  <a:cubicBezTo>
                    <a:pt x="1608" y="9407"/>
                    <a:pt x="1668" y="9550"/>
                    <a:pt x="1715" y="9704"/>
                  </a:cubicBezTo>
                  <a:cubicBezTo>
                    <a:pt x="1680" y="9431"/>
                    <a:pt x="1668" y="9181"/>
                    <a:pt x="1656" y="8919"/>
                  </a:cubicBezTo>
                  <a:cubicBezTo>
                    <a:pt x="1561" y="7311"/>
                    <a:pt x="1418" y="5680"/>
                    <a:pt x="1192" y="4073"/>
                  </a:cubicBezTo>
                  <a:cubicBezTo>
                    <a:pt x="965" y="2442"/>
                    <a:pt x="775" y="1620"/>
                    <a:pt x="7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25"/>
            <p:cNvSpPr/>
            <p:nvPr/>
          </p:nvSpPr>
          <p:spPr>
            <a:xfrm>
              <a:off x="3852550" y="4365850"/>
              <a:ext cx="11050" cy="85450"/>
            </a:xfrm>
            <a:custGeom>
              <a:rect b="b" l="l" r="r" t="t"/>
              <a:pathLst>
                <a:path extrusionOk="0" h="3418" w="442">
                  <a:moveTo>
                    <a:pt x="298" y="0"/>
                  </a:moveTo>
                  <a:cubicBezTo>
                    <a:pt x="1" y="1096"/>
                    <a:pt x="60" y="2227"/>
                    <a:pt x="215" y="3334"/>
                  </a:cubicBezTo>
                  <a:cubicBezTo>
                    <a:pt x="215" y="3358"/>
                    <a:pt x="239" y="3382"/>
                    <a:pt x="239" y="3417"/>
                  </a:cubicBezTo>
                  <a:cubicBezTo>
                    <a:pt x="274" y="3013"/>
                    <a:pt x="322" y="2596"/>
                    <a:pt x="370" y="2179"/>
                  </a:cubicBezTo>
                  <a:cubicBezTo>
                    <a:pt x="441" y="1465"/>
                    <a:pt x="370" y="738"/>
                    <a:pt x="2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25"/>
            <p:cNvSpPr/>
            <p:nvPr/>
          </p:nvSpPr>
          <p:spPr>
            <a:xfrm>
              <a:off x="3556675" y="4097950"/>
              <a:ext cx="181600" cy="431625"/>
            </a:xfrm>
            <a:custGeom>
              <a:rect b="b" l="l" r="r" t="t"/>
              <a:pathLst>
                <a:path extrusionOk="0" h="17265" w="7264">
                  <a:moveTo>
                    <a:pt x="7264" y="1"/>
                  </a:moveTo>
                  <a:cubicBezTo>
                    <a:pt x="6013" y="2703"/>
                    <a:pt x="5716" y="5728"/>
                    <a:pt x="4823" y="8549"/>
                  </a:cubicBezTo>
                  <a:cubicBezTo>
                    <a:pt x="3930" y="11395"/>
                    <a:pt x="2739" y="13633"/>
                    <a:pt x="739" y="16324"/>
                  </a:cubicBezTo>
                  <a:cubicBezTo>
                    <a:pt x="489" y="16646"/>
                    <a:pt x="298" y="16908"/>
                    <a:pt x="1" y="17265"/>
                  </a:cubicBezTo>
                  <a:cubicBezTo>
                    <a:pt x="203" y="17098"/>
                    <a:pt x="418" y="16919"/>
                    <a:pt x="620" y="16753"/>
                  </a:cubicBezTo>
                  <a:cubicBezTo>
                    <a:pt x="2156" y="15479"/>
                    <a:pt x="3477" y="13907"/>
                    <a:pt x="4418" y="12145"/>
                  </a:cubicBezTo>
                  <a:cubicBezTo>
                    <a:pt x="5287" y="10371"/>
                    <a:pt x="5882" y="8478"/>
                    <a:pt x="6240" y="6549"/>
                  </a:cubicBezTo>
                  <a:cubicBezTo>
                    <a:pt x="6656" y="4287"/>
                    <a:pt x="6680" y="2156"/>
                    <a:pt x="72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25"/>
            <p:cNvSpPr/>
            <p:nvPr/>
          </p:nvSpPr>
          <p:spPr>
            <a:xfrm>
              <a:off x="3643600" y="4289950"/>
              <a:ext cx="94975" cy="241725"/>
            </a:xfrm>
            <a:custGeom>
              <a:rect b="b" l="l" r="r" t="t"/>
              <a:pathLst>
                <a:path extrusionOk="0" h="9669" w="3799">
                  <a:moveTo>
                    <a:pt x="3691" y="0"/>
                  </a:moveTo>
                  <a:lnTo>
                    <a:pt x="3691" y="0"/>
                  </a:lnTo>
                  <a:cubicBezTo>
                    <a:pt x="2917" y="3346"/>
                    <a:pt x="1846" y="6013"/>
                    <a:pt x="477" y="8775"/>
                  </a:cubicBezTo>
                  <a:cubicBezTo>
                    <a:pt x="334" y="9073"/>
                    <a:pt x="179" y="9370"/>
                    <a:pt x="0" y="9668"/>
                  </a:cubicBezTo>
                  <a:cubicBezTo>
                    <a:pt x="119" y="9537"/>
                    <a:pt x="262" y="9382"/>
                    <a:pt x="393" y="9251"/>
                  </a:cubicBezTo>
                  <a:cubicBezTo>
                    <a:pt x="2953" y="6584"/>
                    <a:pt x="3799" y="3632"/>
                    <a:pt x="36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25"/>
            <p:cNvSpPr/>
            <p:nvPr/>
          </p:nvSpPr>
          <p:spPr>
            <a:xfrm>
              <a:off x="3743325" y="4370000"/>
              <a:ext cx="33950" cy="100050"/>
            </a:xfrm>
            <a:custGeom>
              <a:rect b="b" l="l" r="r" t="t"/>
              <a:pathLst>
                <a:path extrusionOk="0" h="4002" w="1358">
                  <a:moveTo>
                    <a:pt x="1072" y="1"/>
                  </a:moveTo>
                  <a:cubicBezTo>
                    <a:pt x="1012" y="620"/>
                    <a:pt x="750" y="1215"/>
                    <a:pt x="572" y="1823"/>
                  </a:cubicBezTo>
                  <a:cubicBezTo>
                    <a:pt x="357" y="2537"/>
                    <a:pt x="262" y="3287"/>
                    <a:pt x="0" y="4001"/>
                  </a:cubicBezTo>
                  <a:cubicBezTo>
                    <a:pt x="750" y="2823"/>
                    <a:pt x="1357" y="1465"/>
                    <a:pt x="10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25"/>
            <p:cNvSpPr/>
            <p:nvPr/>
          </p:nvSpPr>
          <p:spPr>
            <a:xfrm>
              <a:off x="3003625" y="4505750"/>
              <a:ext cx="867700" cy="196675"/>
            </a:xfrm>
            <a:custGeom>
              <a:rect b="b" l="l" r="r" t="t"/>
              <a:pathLst>
                <a:path extrusionOk="0" h="7867" w="34708">
                  <a:moveTo>
                    <a:pt x="34708" y="0"/>
                  </a:moveTo>
                  <a:cubicBezTo>
                    <a:pt x="33839" y="1929"/>
                    <a:pt x="32291" y="3358"/>
                    <a:pt x="30695" y="4465"/>
                  </a:cubicBezTo>
                  <a:cubicBezTo>
                    <a:pt x="29100" y="5560"/>
                    <a:pt x="27659" y="6049"/>
                    <a:pt x="25766" y="6513"/>
                  </a:cubicBezTo>
                  <a:cubicBezTo>
                    <a:pt x="23743" y="7020"/>
                    <a:pt x="21551" y="7226"/>
                    <a:pt x="19366" y="7226"/>
                  </a:cubicBezTo>
                  <a:cubicBezTo>
                    <a:pt x="17292" y="7226"/>
                    <a:pt x="15225" y="7041"/>
                    <a:pt x="13312" y="6751"/>
                  </a:cubicBezTo>
                  <a:cubicBezTo>
                    <a:pt x="11955" y="6513"/>
                    <a:pt x="10598" y="6215"/>
                    <a:pt x="9276" y="5787"/>
                  </a:cubicBezTo>
                  <a:cubicBezTo>
                    <a:pt x="8121" y="5429"/>
                    <a:pt x="6526" y="4739"/>
                    <a:pt x="5645" y="4406"/>
                  </a:cubicBezTo>
                  <a:cubicBezTo>
                    <a:pt x="3990" y="3703"/>
                    <a:pt x="2108" y="2882"/>
                    <a:pt x="1" y="1917"/>
                  </a:cubicBezTo>
                  <a:lnTo>
                    <a:pt x="1" y="1917"/>
                  </a:lnTo>
                  <a:cubicBezTo>
                    <a:pt x="2775" y="3691"/>
                    <a:pt x="5704" y="5251"/>
                    <a:pt x="8835" y="6311"/>
                  </a:cubicBezTo>
                  <a:cubicBezTo>
                    <a:pt x="12050" y="7382"/>
                    <a:pt x="15443" y="7775"/>
                    <a:pt x="18801" y="7858"/>
                  </a:cubicBezTo>
                  <a:cubicBezTo>
                    <a:pt x="19032" y="7864"/>
                    <a:pt x="19264" y="7866"/>
                    <a:pt x="19495" y="7866"/>
                  </a:cubicBezTo>
                  <a:cubicBezTo>
                    <a:pt x="21857" y="7866"/>
                    <a:pt x="24204" y="7589"/>
                    <a:pt x="26492" y="7025"/>
                  </a:cubicBezTo>
                  <a:cubicBezTo>
                    <a:pt x="28362" y="6561"/>
                    <a:pt x="30183" y="5870"/>
                    <a:pt x="31648" y="4608"/>
                  </a:cubicBezTo>
                  <a:cubicBezTo>
                    <a:pt x="32529" y="3894"/>
                    <a:pt x="33279" y="3036"/>
                    <a:pt x="33874" y="2060"/>
                  </a:cubicBezTo>
                  <a:cubicBezTo>
                    <a:pt x="34231" y="1500"/>
                    <a:pt x="34696" y="357"/>
                    <a:pt x="347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25"/>
            <p:cNvSpPr/>
            <p:nvPr/>
          </p:nvSpPr>
          <p:spPr>
            <a:xfrm>
              <a:off x="3824275" y="4522400"/>
              <a:ext cx="100325" cy="132500"/>
            </a:xfrm>
            <a:custGeom>
              <a:rect b="b" l="l" r="r" t="t"/>
              <a:pathLst>
                <a:path extrusionOk="0" h="5300" w="4013">
                  <a:moveTo>
                    <a:pt x="3965" y="1"/>
                  </a:moveTo>
                  <a:lnTo>
                    <a:pt x="3965" y="1"/>
                  </a:lnTo>
                  <a:cubicBezTo>
                    <a:pt x="3763" y="799"/>
                    <a:pt x="3525" y="1287"/>
                    <a:pt x="3072" y="2037"/>
                  </a:cubicBezTo>
                  <a:cubicBezTo>
                    <a:pt x="2382" y="3132"/>
                    <a:pt x="1870" y="3763"/>
                    <a:pt x="739" y="4740"/>
                  </a:cubicBezTo>
                  <a:cubicBezTo>
                    <a:pt x="489" y="4966"/>
                    <a:pt x="298" y="5121"/>
                    <a:pt x="1" y="5299"/>
                  </a:cubicBezTo>
                  <a:cubicBezTo>
                    <a:pt x="143" y="5264"/>
                    <a:pt x="274" y="5216"/>
                    <a:pt x="405" y="5180"/>
                  </a:cubicBezTo>
                  <a:cubicBezTo>
                    <a:pt x="1501" y="4811"/>
                    <a:pt x="2489" y="4097"/>
                    <a:pt x="3120" y="3108"/>
                  </a:cubicBezTo>
                  <a:cubicBezTo>
                    <a:pt x="3644" y="2216"/>
                    <a:pt x="4013" y="1192"/>
                    <a:pt x="39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25"/>
            <p:cNvSpPr/>
            <p:nvPr/>
          </p:nvSpPr>
          <p:spPr>
            <a:xfrm>
              <a:off x="3962750" y="4534925"/>
              <a:ext cx="25850" cy="67200"/>
            </a:xfrm>
            <a:custGeom>
              <a:rect b="b" l="l" r="r" t="t"/>
              <a:pathLst>
                <a:path extrusionOk="0" h="2688" w="1034">
                  <a:moveTo>
                    <a:pt x="677" y="0"/>
                  </a:moveTo>
                  <a:lnTo>
                    <a:pt x="677" y="0"/>
                  </a:lnTo>
                  <a:cubicBezTo>
                    <a:pt x="665" y="714"/>
                    <a:pt x="391" y="1393"/>
                    <a:pt x="188" y="2131"/>
                  </a:cubicBezTo>
                  <a:cubicBezTo>
                    <a:pt x="129" y="2298"/>
                    <a:pt x="81" y="2477"/>
                    <a:pt x="22" y="2643"/>
                  </a:cubicBezTo>
                  <a:cubicBezTo>
                    <a:pt x="6" y="2676"/>
                    <a:pt x="0" y="2687"/>
                    <a:pt x="2" y="2687"/>
                  </a:cubicBezTo>
                  <a:cubicBezTo>
                    <a:pt x="6" y="2687"/>
                    <a:pt x="38" y="2643"/>
                    <a:pt x="69" y="2619"/>
                  </a:cubicBezTo>
                  <a:cubicBezTo>
                    <a:pt x="653" y="1905"/>
                    <a:pt x="1034" y="917"/>
                    <a:pt x="6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25"/>
            <p:cNvSpPr/>
            <p:nvPr/>
          </p:nvSpPr>
          <p:spPr>
            <a:xfrm>
              <a:off x="3994225" y="4106875"/>
              <a:ext cx="354550" cy="272975"/>
            </a:xfrm>
            <a:custGeom>
              <a:rect b="b" l="l" r="r" t="t"/>
              <a:pathLst>
                <a:path extrusionOk="0" h="10919" w="14182">
                  <a:moveTo>
                    <a:pt x="1" y="1"/>
                  </a:moveTo>
                  <a:cubicBezTo>
                    <a:pt x="1751" y="3085"/>
                    <a:pt x="4073" y="5894"/>
                    <a:pt x="6859" y="8085"/>
                  </a:cubicBezTo>
                  <a:cubicBezTo>
                    <a:pt x="8478" y="9323"/>
                    <a:pt x="10395" y="10085"/>
                    <a:pt x="12360" y="10574"/>
                  </a:cubicBezTo>
                  <a:cubicBezTo>
                    <a:pt x="12943" y="10728"/>
                    <a:pt x="13538" y="10847"/>
                    <a:pt x="14134" y="10919"/>
                  </a:cubicBezTo>
                  <a:lnTo>
                    <a:pt x="14181" y="10919"/>
                  </a:lnTo>
                  <a:cubicBezTo>
                    <a:pt x="14110" y="10907"/>
                    <a:pt x="14038" y="10871"/>
                    <a:pt x="13955" y="10859"/>
                  </a:cubicBezTo>
                  <a:cubicBezTo>
                    <a:pt x="13122" y="10597"/>
                    <a:pt x="12550" y="10312"/>
                    <a:pt x="11752" y="9966"/>
                  </a:cubicBezTo>
                  <a:cubicBezTo>
                    <a:pt x="9347" y="8942"/>
                    <a:pt x="7228" y="7692"/>
                    <a:pt x="5490" y="5966"/>
                  </a:cubicBezTo>
                  <a:cubicBezTo>
                    <a:pt x="3513" y="4120"/>
                    <a:pt x="1632" y="215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25"/>
            <p:cNvSpPr/>
            <p:nvPr/>
          </p:nvSpPr>
          <p:spPr>
            <a:xfrm>
              <a:off x="4095450" y="4287850"/>
              <a:ext cx="200325" cy="142600"/>
            </a:xfrm>
            <a:custGeom>
              <a:rect b="b" l="l" r="r" t="t"/>
              <a:pathLst>
                <a:path extrusionOk="0" h="5704" w="8013">
                  <a:moveTo>
                    <a:pt x="0" y="1"/>
                  </a:moveTo>
                  <a:cubicBezTo>
                    <a:pt x="1036" y="1251"/>
                    <a:pt x="2024" y="2561"/>
                    <a:pt x="3286" y="3585"/>
                  </a:cubicBezTo>
                  <a:cubicBezTo>
                    <a:pt x="4096" y="4251"/>
                    <a:pt x="5001" y="4775"/>
                    <a:pt x="5965" y="5180"/>
                  </a:cubicBezTo>
                  <a:cubicBezTo>
                    <a:pt x="6501" y="5406"/>
                    <a:pt x="7049" y="5633"/>
                    <a:pt x="7632" y="5668"/>
                  </a:cubicBezTo>
                  <a:cubicBezTo>
                    <a:pt x="7739" y="5692"/>
                    <a:pt x="7823" y="5704"/>
                    <a:pt x="7930" y="5704"/>
                  </a:cubicBezTo>
                  <a:lnTo>
                    <a:pt x="8013" y="5704"/>
                  </a:lnTo>
                  <a:cubicBezTo>
                    <a:pt x="7823" y="5656"/>
                    <a:pt x="7608" y="5585"/>
                    <a:pt x="7453" y="5513"/>
                  </a:cubicBezTo>
                  <a:cubicBezTo>
                    <a:pt x="7072" y="5347"/>
                    <a:pt x="6739" y="5097"/>
                    <a:pt x="6394" y="4859"/>
                  </a:cubicBezTo>
                  <a:cubicBezTo>
                    <a:pt x="5858" y="4513"/>
                    <a:pt x="4655" y="3656"/>
                    <a:pt x="4465" y="3489"/>
                  </a:cubicBezTo>
                  <a:cubicBezTo>
                    <a:pt x="3060" y="2442"/>
                    <a:pt x="1988" y="154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25"/>
            <p:cNvSpPr/>
            <p:nvPr/>
          </p:nvSpPr>
          <p:spPr>
            <a:xfrm>
              <a:off x="4159150" y="4398875"/>
              <a:ext cx="54775" cy="78025"/>
            </a:xfrm>
            <a:custGeom>
              <a:rect b="b" l="l" r="r" t="t"/>
              <a:pathLst>
                <a:path extrusionOk="0" h="3121" w="2191">
                  <a:moveTo>
                    <a:pt x="0" y="1"/>
                  </a:moveTo>
                  <a:cubicBezTo>
                    <a:pt x="322" y="1275"/>
                    <a:pt x="1226" y="2287"/>
                    <a:pt x="2191" y="3120"/>
                  </a:cubicBezTo>
                  <a:cubicBezTo>
                    <a:pt x="1750" y="2489"/>
                    <a:pt x="1381" y="1799"/>
                    <a:pt x="893" y="1203"/>
                  </a:cubicBezTo>
                  <a:cubicBezTo>
                    <a:pt x="548" y="775"/>
                    <a:pt x="310" y="50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25"/>
            <p:cNvSpPr/>
            <p:nvPr/>
          </p:nvSpPr>
          <p:spPr>
            <a:xfrm>
              <a:off x="4470200" y="4282550"/>
              <a:ext cx="366425" cy="122025"/>
            </a:xfrm>
            <a:custGeom>
              <a:rect b="b" l="l" r="r" t="t"/>
              <a:pathLst>
                <a:path extrusionOk="0" h="4881" w="14657">
                  <a:moveTo>
                    <a:pt x="11211" y="1"/>
                  </a:moveTo>
                  <a:cubicBezTo>
                    <a:pt x="9788" y="1"/>
                    <a:pt x="8364" y="208"/>
                    <a:pt x="7001" y="582"/>
                  </a:cubicBezTo>
                  <a:cubicBezTo>
                    <a:pt x="5060" y="1153"/>
                    <a:pt x="3239" y="2165"/>
                    <a:pt x="1643" y="3428"/>
                  </a:cubicBezTo>
                  <a:cubicBezTo>
                    <a:pt x="1081" y="3873"/>
                    <a:pt x="518" y="4341"/>
                    <a:pt x="24" y="4855"/>
                  </a:cubicBezTo>
                  <a:lnTo>
                    <a:pt x="24" y="4855"/>
                  </a:lnTo>
                  <a:cubicBezTo>
                    <a:pt x="48" y="4836"/>
                    <a:pt x="78" y="4823"/>
                    <a:pt x="95" y="4797"/>
                  </a:cubicBezTo>
                  <a:cubicBezTo>
                    <a:pt x="1012" y="4225"/>
                    <a:pt x="1941" y="3701"/>
                    <a:pt x="2881" y="3178"/>
                  </a:cubicBezTo>
                  <a:cubicBezTo>
                    <a:pt x="5679" y="1670"/>
                    <a:pt x="9529" y="353"/>
                    <a:pt x="13117" y="353"/>
                  </a:cubicBezTo>
                  <a:cubicBezTo>
                    <a:pt x="13637" y="353"/>
                    <a:pt x="14152" y="380"/>
                    <a:pt x="14657" y="439"/>
                  </a:cubicBezTo>
                  <a:cubicBezTo>
                    <a:pt x="13533" y="139"/>
                    <a:pt x="12372" y="1"/>
                    <a:pt x="11211" y="1"/>
                  </a:cubicBezTo>
                  <a:close/>
                  <a:moveTo>
                    <a:pt x="24" y="4855"/>
                  </a:moveTo>
                  <a:cubicBezTo>
                    <a:pt x="15" y="4862"/>
                    <a:pt x="7" y="4870"/>
                    <a:pt x="0" y="4880"/>
                  </a:cubicBezTo>
                  <a:cubicBezTo>
                    <a:pt x="8" y="4872"/>
                    <a:pt x="16" y="4864"/>
                    <a:pt x="24" y="48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25"/>
            <p:cNvSpPr/>
            <p:nvPr/>
          </p:nvSpPr>
          <p:spPr>
            <a:xfrm>
              <a:off x="4467800" y="4279525"/>
              <a:ext cx="139625" cy="82775"/>
            </a:xfrm>
            <a:custGeom>
              <a:rect b="b" l="l" r="r" t="t"/>
              <a:pathLst>
                <a:path extrusionOk="0" h="3311" w="5585">
                  <a:moveTo>
                    <a:pt x="5585" y="0"/>
                  </a:moveTo>
                  <a:lnTo>
                    <a:pt x="5585" y="0"/>
                  </a:lnTo>
                  <a:cubicBezTo>
                    <a:pt x="5442" y="36"/>
                    <a:pt x="5299" y="84"/>
                    <a:pt x="5144" y="131"/>
                  </a:cubicBezTo>
                  <a:cubicBezTo>
                    <a:pt x="4168" y="429"/>
                    <a:pt x="3156" y="739"/>
                    <a:pt x="2251" y="1263"/>
                  </a:cubicBezTo>
                  <a:cubicBezTo>
                    <a:pt x="1382" y="1798"/>
                    <a:pt x="596" y="2477"/>
                    <a:pt x="1" y="3310"/>
                  </a:cubicBezTo>
                  <a:cubicBezTo>
                    <a:pt x="941" y="2596"/>
                    <a:pt x="2013" y="2084"/>
                    <a:pt x="3037" y="1524"/>
                  </a:cubicBezTo>
                  <a:cubicBezTo>
                    <a:pt x="3763" y="1132"/>
                    <a:pt x="4442" y="632"/>
                    <a:pt x="5156" y="239"/>
                  </a:cubicBezTo>
                  <a:cubicBezTo>
                    <a:pt x="5299" y="143"/>
                    <a:pt x="5454" y="72"/>
                    <a:pt x="55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25"/>
            <p:cNvSpPr/>
            <p:nvPr/>
          </p:nvSpPr>
          <p:spPr>
            <a:xfrm>
              <a:off x="4603550" y="4427300"/>
              <a:ext cx="117600" cy="33825"/>
            </a:xfrm>
            <a:custGeom>
              <a:rect b="b" l="l" r="r" t="t"/>
              <a:pathLst>
                <a:path extrusionOk="0" h="1353" w="4704">
                  <a:moveTo>
                    <a:pt x="1178" y="1"/>
                  </a:moveTo>
                  <a:cubicBezTo>
                    <a:pt x="838" y="1"/>
                    <a:pt x="498" y="31"/>
                    <a:pt x="167" y="90"/>
                  </a:cubicBezTo>
                  <a:cubicBezTo>
                    <a:pt x="107" y="90"/>
                    <a:pt x="60" y="114"/>
                    <a:pt x="0" y="126"/>
                  </a:cubicBezTo>
                  <a:cubicBezTo>
                    <a:pt x="167" y="138"/>
                    <a:pt x="441" y="174"/>
                    <a:pt x="500" y="185"/>
                  </a:cubicBezTo>
                  <a:cubicBezTo>
                    <a:pt x="1238" y="293"/>
                    <a:pt x="1965" y="483"/>
                    <a:pt x="2703" y="650"/>
                  </a:cubicBezTo>
                  <a:cubicBezTo>
                    <a:pt x="3429" y="793"/>
                    <a:pt x="4084" y="995"/>
                    <a:pt x="4703" y="1352"/>
                  </a:cubicBezTo>
                  <a:cubicBezTo>
                    <a:pt x="3779" y="437"/>
                    <a:pt x="2474" y="1"/>
                    <a:pt x="11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1" name="Google Shape;12241;p25"/>
          <p:cNvGrpSpPr/>
          <p:nvPr/>
        </p:nvGrpSpPr>
        <p:grpSpPr>
          <a:xfrm flipH="1">
            <a:off x="-10" y="-1528"/>
            <a:ext cx="1218286" cy="1217209"/>
            <a:chOff x="7872825" y="18625"/>
            <a:chExt cx="1218286" cy="1217209"/>
          </a:xfrm>
        </p:grpSpPr>
        <p:sp>
          <p:nvSpPr>
            <p:cNvPr id="12242" name="Google Shape;12242;p25"/>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25"/>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25"/>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25"/>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25"/>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25"/>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25"/>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25"/>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25"/>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25"/>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25"/>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25"/>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25"/>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25"/>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25"/>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25"/>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25"/>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25"/>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25"/>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25"/>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25"/>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25"/>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25"/>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25"/>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25"/>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25"/>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25"/>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25"/>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25"/>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1" name="Google Shape;12271;p25"/>
          <p:cNvGrpSpPr/>
          <p:nvPr/>
        </p:nvGrpSpPr>
        <p:grpSpPr>
          <a:xfrm>
            <a:off x="7928022" y="-1528"/>
            <a:ext cx="1218286" cy="1217209"/>
            <a:chOff x="7872825" y="18625"/>
            <a:chExt cx="1218286" cy="1217209"/>
          </a:xfrm>
        </p:grpSpPr>
        <p:sp>
          <p:nvSpPr>
            <p:cNvPr id="12272" name="Google Shape;12272;p25"/>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25"/>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25"/>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25"/>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25"/>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25"/>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25"/>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25"/>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25"/>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25"/>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25"/>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25"/>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25"/>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25"/>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25"/>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25"/>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25"/>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25"/>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25"/>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25"/>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25"/>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25"/>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25"/>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25"/>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25"/>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25"/>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25"/>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25"/>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25"/>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1" name="Google Shape;12301;p25"/>
          <p:cNvGrpSpPr/>
          <p:nvPr/>
        </p:nvGrpSpPr>
        <p:grpSpPr>
          <a:xfrm flipH="1" rot="-5400000">
            <a:off x="-10" y="3927878"/>
            <a:ext cx="1218286" cy="1217209"/>
            <a:chOff x="7872825" y="18625"/>
            <a:chExt cx="1218286" cy="1217209"/>
          </a:xfrm>
        </p:grpSpPr>
        <p:sp>
          <p:nvSpPr>
            <p:cNvPr id="12302" name="Google Shape;12302;p25"/>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25"/>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25"/>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25"/>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25"/>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25"/>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25"/>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25"/>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25"/>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25"/>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25"/>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25"/>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25"/>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25"/>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25"/>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25"/>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25"/>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25"/>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25"/>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25"/>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25"/>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25"/>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25"/>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25"/>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25"/>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25"/>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25"/>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25"/>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25"/>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1" name="Google Shape;12331;p25"/>
          <p:cNvGrpSpPr/>
          <p:nvPr/>
        </p:nvGrpSpPr>
        <p:grpSpPr>
          <a:xfrm rot="-5400000">
            <a:off x="2107037" y="-1888488"/>
            <a:ext cx="4929801" cy="8925225"/>
            <a:chOff x="2350526" y="266952"/>
            <a:chExt cx="2910669" cy="5176744"/>
          </a:xfrm>
        </p:grpSpPr>
        <p:sp>
          <p:nvSpPr>
            <p:cNvPr id="12332" name="Google Shape;12332;p25"/>
            <p:cNvSpPr/>
            <p:nvPr/>
          </p:nvSpPr>
          <p:spPr>
            <a:xfrm>
              <a:off x="3055642" y="266952"/>
              <a:ext cx="1500598" cy="17300"/>
            </a:xfrm>
            <a:custGeom>
              <a:rect b="b" l="l" r="r" t="t"/>
              <a:pathLst>
                <a:path extrusionOk="0" h="692" w="34574">
                  <a:moveTo>
                    <a:pt x="443" y="0"/>
                  </a:moveTo>
                  <a:cubicBezTo>
                    <a:pt x="1" y="0"/>
                    <a:pt x="1" y="692"/>
                    <a:pt x="443" y="692"/>
                  </a:cubicBezTo>
                  <a:lnTo>
                    <a:pt x="34122" y="692"/>
                  </a:lnTo>
                  <a:cubicBezTo>
                    <a:pt x="34574" y="692"/>
                    <a:pt x="34574" y="0"/>
                    <a:pt x="34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25"/>
            <p:cNvSpPr/>
            <p:nvPr/>
          </p:nvSpPr>
          <p:spPr>
            <a:xfrm>
              <a:off x="3024435" y="304974"/>
              <a:ext cx="1547820" cy="17325"/>
            </a:xfrm>
            <a:custGeom>
              <a:rect b="b" l="l" r="r" t="t"/>
              <a:pathLst>
                <a:path extrusionOk="0" h="693" w="35662">
                  <a:moveTo>
                    <a:pt x="443" y="1"/>
                  </a:moveTo>
                  <a:cubicBezTo>
                    <a:pt x="1" y="1"/>
                    <a:pt x="1" y="692"/>
                    <a:pt x="443" y="692"/>
                  </a:cubicBezTo>
                  <a:lnTo>
                    <a:pt x="35219" y="692"/>
                  </a:lnTo>
                  <a:cubicBezTo>
                    <a:pt x="35661" y="692"/>
                    <a:pt x="35661" y="1"/>
                    <a:pt x="352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25"/>
            <p:cNvSpPr/>
            <p:nvPr/>
          </p:nvSpPr>
          <p:spPr>
            <a:xfrm>
              <a:off x="3069675" y="5426369"/>
              <a:ext cx="1454787" cy="17327"/>
            </a:xfrm>
            <a:custGeom>
              <a:rect b="b" l="l" r="r" t="t"/>
              <a:pathLst>
                <a:path extrusionOk="0" h="693" w="34574">
                  <a:moveTo>
                    <a:pt x="452" y="1"/>
                  </a:moveTo>
                  <a:cubicBezTo>
                    <a:pt x="10" y="1"/>
                    <a:pt x="0" y="692"/>
                    <a:pt x="452" y="692"/>
                  </a:cubicBezTo>
                  <a:lnTo>
                    <a:pt x="34131" y="692"/>
                  </a:lnTo>
                  <a:cubicBezTo>
                    <a:pt x="34573" y="692"/>
                    <a:pt x="34573" y="1"/>
                    <a:pt x="341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25"/>
            <p:cNvSpPr/>
            <p:nvPr/>
          </p:nvSpPr>
          <p:spPr>
            <a:xfrm>
              <a:off x="3054148" y="5388566"/>
              <a:ext cx="1500568" cy="17302"/>
            </a:xfrm>
            <a:custGeom>
              <a:rect b="b" l="l" r="r" t="t"/>
              <a:pathLst>
                <a:path extrusionOk="0" h="692" w="35662">
                  <a:moveTo>
                    <a:pt x="443" y="0"/>
                  </a:moveTo>
                  <a:cubicBezTo>
                    <a:pt x="1" y="0"/>
                    <a:pt x="1" y="692"/>
                    <a:pt x="443" y="692"/>
                  </a:cubicBezTo>
                  <a:lnTo>
                    <a:pt x="35219" y="692"/>
                  </a:lnTo>
                  <a:cubicBezTo>
                    <a:pt x="35661" y="692"/>
                    <a:pt x="35661" y="0"/>
                    <a:pt x="352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25"/>
            <p:cNvSpPr/>
            <p:nvPr/>
          </p:nvSpPr>
          <p:spPr>
            <a:xfrm>
              <a:off x="5243881" y="963054"/>
              <a:ext cx="17315" cy="3786153"/>
            </a:xfrm>
            <a:custGeom>
              <a:rect b="b" l="l" r="r" t="t"/>
              <a:pathLst>
                <a:path extrusionOk="0" h="125859" w="693">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25"/>
            <p:cNvSpPr/>
            <p:nvPr/>
          </p:nvSpPr>
          <p:spPr>
            <a:xfrm>
              <a:off x="2350526" y="960169"/>
              <a:ext cx="17300" cy="3789300"/>
            </a:xfrm>
            <a:custGeom>
              <a:rect b="b" l="l" r="r" t="t"/>
              <a:pathLst>
                <a:path extrusionOk="0" h="125859" w="692">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8" name="Google Shape;12338;p25"/>
          <p:cNvGrpSpPr/>
          <p:nvPr/>
        </p:nvGrpSpPr>
        <p:grpSpPr>
          <a:xfrm rot="5400000">
            <a:off x="7928022" y="3927878"/>
            <a:ext cx="1218286" cy="1217209"/>
            <a:chOff x="7872825" y="18625"/>
            <a:chExt cx="1218286" cy="1217209"/>
          </a:xfrm>
        </p:grpSpPr>
        <p:sp>
          <p:nvSpPr>
            <p:cNvPr id="12339" name="Google Shape;12339;p25"/>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25"/>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25"/>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25"/>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25"/>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25"/>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25"/>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25"/>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25"/>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25"/>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25"/>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25"/>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25"/>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25"/>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25"/>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25"/>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25"/>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25"/>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25"/>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25"/>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25"/>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25"/>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25"/>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25"/>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25"/>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25"/>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25"/>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25"/>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25"/>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2371" name="Shape 12371"/>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2372" name="Shape 12372"/>
        <p:cNvGrpSpPr/>
        <p:nvPr/>
      </p:nvGrpSpPr>
      <p:grpSpPr>
        <a:xfrm>
          <a:off x="0" y="0"/>
          <a:ext cx="0" cy="0"/>
          <a:chOff x="0" y="0"/>
          <a:chExt cx="0" cy="0"/>
        </a:xfrm>
      </p:grpSpPr>
      <p:sp>
        <p:nvSpPr>
          <p:cNvPr id="12373" name="Google Shape;12373;p2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lt1"/>
        </a:solidFill>
      </p:bgPr>
    </p:bg>
    <p:spTree>
      <p:nvGrpSpPr>
        <p:cNvPr id="943" name="Shape 943"/>
        <p:cNvGrpSpPr/>
        <p:nvPr/>
      </p:nvGrpSpPr>
      <p:grpSpPr>
        <a:xfrm>
          <a:off x="0" y="0"/>
          <a:ext cx="0" cy="0"/>
          <a:chOff x="0" y="0"/>
          <a:chExt cx="0" cy="0"/>
        </a:xfrm>
      </p:grpSpPr>
      <p:grpSp>
        <p:nvGrpSpPr>
          <p:cNvPr id="944" name="Google Shape;944;p4"/>
          <p:cNvGrpSpPr/>
          <p:nvPr/>
        </p:nvGrpSpPr>
        <p:grpSpPr>
          <a:xfrm>
            <a:off x="1" y="4"/>
            <a:ext cx="9150144" cy="5143520"/>
            <a:chOff x="235725" y="843675"/>
            <a:chExt cx="7148550" cy="4018375"/>
          </a:xfrm>
        </p:grpSpPr>
        <p:sp>
          <p:nvSpPr>
            <p:cNvPr id="945" name="Google Shape;945;p4"/>
            <p:cNvSpPr/>
            <p:nvPr/>
          </p:nvSpPr>
          <p:spPr>
            <a:xfrm>
              <a:off x="3930550" y="3101400"/>
              <a:ext cx="1724625" cy="921400"/>
            </a:xfrm>
            <a:custGeom>
              <a:rect b="b" l="l" r="r" t="t"/>
              <a:pathLst>
                <a:path extrusionOk="0" h="36856" w="68985">
                  <a:moveTo>
                    <a:pt x="0" y="1"/>
                  </a:moveTo>
                  <a:lnTo>
                    <a:pt x="0" y="1"/>
                  </a:lnTo>
                  <a:cubicBezTo>
                    <a:pt x="464" y="1132"/>
                    <a:pt x="1084" y="2168"/>
                    <a:pt x="1738" y="3203"/>
                  </a:cubicBezTo>
                  <a:cubicBezTo>
                    <a:pt x="3358" y="5739"/>
                    <a:pt x="5382" y="7978"/>
                    <a:pt x="7465" y="10133"/>
                  </a:cubicBezTo>
                  <a:cubicBezTo>
                    <a:pt x="9573" y="12276"/>
                    <a:pt x="11728" y="14395"/>
                    <a:pt x="14002" y="16348"/>
                  </a:cubicBezTo>
                  <a:cubicBezTo>
                    <a:pt x="17193" y="18991"/>
                    <a:pt x="20526" y="21491"/>
                    <a:pt x="24039" y="23694"/>
                  </a:cubicBezTo>
                  <a:cubicBezTo>
                    <a:pt x="26956" y="25528"/>
                    <a:pt x="30004" y="27147"/>
                    <a:pt x="33099" y="28647"/>
                  </a:cubicBezTo>
                  <a:cubicBezTo>
                    <a:pt x="36231" y="30147"/>
                    <a:pt x="39422" y="31552"/>
                    <a:pt x="42720" y="32671"/>
                  </a:cubicBezTo>
                  <a:cubicBezTo>
                    <a:pt x="45994" y="33755"/>
                    <a:pt x="49340" y="34588"/>
                    <a:pt x="52721" y="35303"/>
                  </a:cubicBezTo>
                  <a:cubicBezTo>
                    <a:pt x="56784" y="36121"/>
                    <a:pt x="60937" y="36855"/>
                    <a:pt x="65106" y="36855"/>
                  </a:cubicBezTo>
                  <a:cubicBezTo>
                    <a:pt x="66398" y="36855"/>
                    <a:pt x="67692" y="36785"/>
                    <a:pt x="68985" y="36624"/>
                  </a:cubicBezTo>
                  <a:cubicBezTo>
                    <a:pt x="66830" y="36612"/>
                    <a:pt x="64687" y="36410"/>
                    <a:pt x="62544" y="36172"/>
                  </a:cubicBezTo>
                  <a:cubicBezTo>
                    <a:pt x="60293" y="35910"/>
                    <a:pt x="58436" y="35672"/>
                    <a:pt x="56150" y="35255"/>
                  </a:cubicBezTo>
                  <a:cubicBezTo>
                    <a:pt x="51471" y="34398"/>
                    <a:pt x="46827" y="33267"/>
                    <a:pt x="42327" y="31671"/>
                  </a:cubicBezTo>
                  <a:cubicBezTo>
                    <a:pt x="38648" y="30350"/>
                    <a:pt x="35421" y="28814"/>
                    <a:pt x="31837" y="26980"/>
                  </a:cubicBezTo>
                  <a:cubicBezTo>
                    <a:pt x="26408" y="24194"/>
                    <a:pt x="20967" y="20706"/>
                    <a:pt x="16550" y="17086"/>
                  </a:cubicBezTo>
                  <a:cubicBezTo>
                    <a:pt x="13216" y="14467"/>
                    <a:pt x="10192" y="11478"/>
                    <a:pt x="7263" y="8418"/>
                  </a:cubicBezTo>
                  <a:cubicBezTo>
                    <a:pt x="5703" y="6775"/>
                    <a:pt x="4251" y="5013"/>
                    <a:pt x="2738" y="3299"/>
                  </a:cubicBezTo>
                  <a:cubicBezTo>
                    <a:pt x="1798" y="2215"/>
                    <a:pt x="833" y="1156"/>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
            <p:cNvSpPr/>
            <p:nvPr/>
          </p:nvSpPr>
          <p:spPr>
            <a:xfrm>
              <a:off x="5820050" y="3052600"/>
              <a:ext cx="898075" cy="426250"/>
            </a:xfrm>
            <a:custGeom>
              <a:rect b="b" l="l" r="r" t="t"/>
              <a:pathLst>
                <a:path extrusionOk="0" h="17050" w="35923">
                  <a:moveTo>
                    <a:pt x="35922" y="0"/>
                  </a:moveTo>
                  <a:lnTo>
                    <a:pt x="35922" y="0"/>
                  </a:lnTo>
                  <a:cubicBezTo>
                    <a:pt x="35779" y="107"/>
                    <a:pt x="35613" y="226"/>
                    <a:pt x="35458" y="333"/>
                  </a:cubicBezTo>
                  <a:cubicBezTo>
                    <a:pt x="35160" y="560"/>
                    <a:pt x="34839" y="774"/>
                    <a:pt x="34493" y="1012"/>
                  </a:cubicBezTo>
                  <a:cubicBezTo>
                    <a:pt x="33136" y="1965"/>
                    <a:pt x="31791" y="2917"/>
                    <a:pt x="30433" y="3893"/>
                  </a:cubicBezTo>
                  <a:cubicBezTo>
                    <a:pt x="27814" y="5822"/>
                    <a:pt x="25016" y="7489"/>
                    <a:pt x="22099" y="8954"/>
                  </a:cubicBezTo>
                  <a:cubicBezTo>
                    <a:pt x="18694" y="10680"/>
                    <a:pt x="15801" y="11930"/>
                    <a:pt x="12288" y="13085"/>
                  </a:cubicBezTo>
                  <a:cubicBezTo>
                    <a:pt x="9359" y="14073"/>
                    <a:pt x="6371" y="14871"/>
                    <a:pt x="3347" y="15526"/>
                  </a:cubicBezTo>
                  <a:cubicBezTo>
                    <a:pt x="2466" y="15692"/>
                    <a:pt x="1620" y="15835"/>
                    <a:pt x="775" y="15978"/>
                  </a:cubicBezTo>
                  <a:cubicBezTo>
                    <a:pt x="561" y="16359"/>
                    <a:pt x="299" y="16728"/>
                    <a:pt x="1" y="17050"/>
                  </a:cubicBezTo>
                  <a:cubicBezTo>
                    <a:pt x="1287" y="16883"/>
                    <a:pt x="2585" y="16693"/>
                    <a:pt x="3870" y="16431"/>
                  </a:cubicBezTo>
                  <a:cubicBezTo>
                    <a:pt x="10264" y="15097"/>
                    <a:pt x="16515" y="12978"/>
                    <a:pt x="22349" y="9989"/>
                  </a:cubicBezTo>
                  <a:cubicBezTo>
                    <a:pt x="25623" y="8322"/>
                    <a:pt x="28850" y="6513"/>
                    <a:pt x="31683" y="4155"/>
                  </a:cubicBezTo>
                  <a:cubicBezTo>
                    <a:pt x="33136" y="2917"/>
                    <a:pt x="34529" y="1584"/>
                    <a:pt x="35803" y="131"/>
                  </a:cubicBezTo>
                  <a:cubicBezTo>
                    <a:pt x="35851" y="95"/>
                    <a:pt x="35874" y="48"/>
                    <a:pt x="359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
            <p:cNvSpPr/>
            <p:nvPr/>
          </p:nvSpPr>
          <p:spPr>
            <a:xfrm>
              <a:off x="5086350" y="3435675"/>
              <a:ext cx="159250" cy="41100"/>
            </a:xfrm>
            <a:custGeom>
              <a:rect b="b" l="l" r="r" t="t"/>
              <a:pathLst>
                <a:path extrusionOk="0" h="1644" w="6370">
                  <a:moveTo>
                    <a:pt x="572" y="0"/>
                  </a:moveTo>
                  <a:cubicBezTo>
                    <a:pt x="441" y="238"/>
                    <a:pt x="250" y="429"/>
                    <a:pt x="0" y="536"/>
                  </a:cubicBezTo>
                  <a:cubicBezTo>
                    <a:pt x="1988" y="965"/>
                    <a:pt x="4012" y="1334"/>
                    <a:pt x="6036" y="1643"/>
                  </a:cubicBezTo>
                  <a:cubicBezTo>
                    <a:pt x="6144" y="1429"/>
                    <a:pt x="6251" y="1203"/>
                    <a:pt x="6370" y="977"/>
                  </a:cubicBezTo>
                  <a:cubicBezTo>
                    <a:pt x="5667" y="870"/>
                    <a:pt x="4953" y="774"/>
                    <a:pt x="4203" y="655"/>
                  </a:cubicBezTo>
                  <a:cubicBezTo>
                    <a:pt x="2988" y="453"/>
                    <a:pt x="1786" y="238"/>
                    <a:pt x="5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
            <p:cNvSpPr/>
            <p:nvPr/>
          </p:nvSpPr>
          <p:spPr>
            <a:xfrm>
              <a:off x="4180575" y="2985625"/>
              <a:ext cx="854000" cy="451850"/>
            </a:xfrm>
            <a:custGeom>
              <a:rect b="b" l="l" r="r" t="t"/>
              <a:pathLst>
                <a:path extrusionOk="0" h="18074" w="34160">
                  <a:moveTo>
                    <a:pt x="0" y="0"/>
                  </a:moveTo>
                  <a:lnTo>
                    <a:pt x="0" y="0"/>
                  </a:lnTo>
                  <a:cubicBezTo>
                    <a:pt x="2501" y="2739"/>
                    <a:pt x="5430" y="5048"/>
                    <a:pt x="8454" y="7156"/>
                  </a:cubicBezTo>
                  <a:cubicBezTo>
                    <a:pt x="12276" y="9858"/>
                    <a:pt x="16490" y="11978"/>
                    <a:pt x="20812" y="13788"/>
                  </a:cubicBezTo>
                  <a:cubicBezTo>
                    <a:pt x="24801" y="15407"/>
                    <a:pt x="28885" y="16776"/>
                    <a:pt x="33052" y="17800"/>
                  </a:cubicBezTo>
                  <a:cubicBezTo>
                    <a:pt x="33433" y="17895"/>
                    <a:pt x="33790" y="17979"/>
                    <a:pt x="34159" y="18074"/>
                  </a:cubicBezTo>
                  <a:cubicBezTo>
                    <a:pt x="34064" y="17859"/>
                    <a:pt x="34028" y="17621"/>
                    <a:pt x="34052" y="17407"/>
                  </a:cubicBezTo>
                  <a:cubicBezTo>
                    <a:pt x="29754" y="16395"/>
                    <a:pt x="25515" y="15062"/>
                    <a:pt x="21384" y="13442"/>
                  </a:cubicBezTo>
                  <a:cubicBezTo>
                    <a:pt x="17776" y="12002"/>
                    <a:pt x="14026" y="10168"/>
                    <a:pt x="10597" y="7989"/>
                  </a:cubicBezTo>
                  <a:cubicBezTo>
                    <a:pt x="8382" y="6560"/>
                    <a:pt x="6251" y="4989"/>
                    <a:pt x="4167" y="3370"/>
                  </a:cubicBezTo>
                  <a:cubicBezTo>
                    <a:pt x="2751" y="2274"/>
                    <a:pt x="1358" y="1203"/>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
            <p:cNvSpPr/>
            <p:nvPr/>
          </p:nvSpPr>
          <p:spPr>
            <a:xfrm>
              <a:off x="5442325" y="3477950"/>
              <a:ext cx="74150" cy="20250"/>
            </a:xfrm>
            <a:custGeom>
              <a:rect b="b" l="l" r="r" t="t"/>
              <a:pathLst>
                <a:path extrusionOk="0" h="810" w="2966">
                  <a:moveTo>
                    <a:pt x="882" y="0"/>
                  </a:moveTo>
                  <a:cubicBezTo>
                    <a:pt x="584" y="250"/>
                    <a:pt x="287" y="512"/>
                    <a:pt x="1" y="762"/>
                  </a:cubicBezTo>
                  <a:cubicBezTo>
                    <a:pt x="882" y="786"/>
                    <a:pt x="1775" y="810"/>
                    <a:pt x="2668" y="810"/>
                  </a:cubicBezTo>
                  <a:cubicBezTo>
                    <a:pt x="2632" y="536"/>
                    <a:pt x="2704" y="250"/>
                    <a:pt x="2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
            <p:cNvSpPr/>
            <p:nvPr/>
          </p:nvSpPr>
          <p:spPr>
            <a:xfrm>
              <a:off x="3954650" y="3223450"/>
              <a:ext cx="491750" cy="480425"/>
            </a:xfrm>
            <a:custGeom>
              <a:rect b="b" l="l" r="r" t="t"/>
              <a:pathLst>
                <a:path extrusionOk="0" h="19217" w="19670">
                  <a:moveTo>
                    <a:pt x="0" y="0"/>
                  </a:moveTo>
                  <a:cubicBezTo>
                    <a:pt x="1036" y="1560"/>
                    <a:pt x="2048" y="3143"/>
                    <a:pt x="3191" y="4620"/>
                  </a:cubicBezTo>
                  <a:cubicBezTo>
                    <a:pt x="4334" y="6084"/>
                    <a:pt x="5596" y="7442"/>
                    <a:pt x="6882" y="8799"/>
                  </a:cubicBezTo>
                  <a:cubicBezTo>
                    <a:pt x="10037" y="12204"/>
                    <a:pt x="13562" y="15240"/>
                    <a:pt x="17467" y="17776"/>
                  </a:cubicBezTo>
                  <a:cubicBezTo>
                    <a:pt x="18193" y="18264"/>
                    <a:pt x="18931" y="18741"/>
                    <a:pt x="19670" y="19217"/>
                  </a:cubicBezTo>
                  <a:cubicBezTo>
                    <a:pt x="18908" y="18574"/>
                    <a:pt x="18110" y="17955"/>
                    <a:pt x="17324" y="17324"/>
                  </a:cubicBezTo>
                  <a:cubicBezTo>
                    <a:pt x="15098" y="15538"/>
                    <a:pt x="12776" y="13823"/>
                    <a:pt x="10692" y="11847"/>
                  </a:cubicBezTo>
                  <a:cubicBezTo>
                    <a:pt x="8204" y="9478"/>
                    <a:pt x="5870" y="6953"/>
                    <a:pt x="3620" y="4358"/>
                  </a:cubicBezTo>
                  <a:cubicBezTo>
                    <a:pt x="2382" y="2929"/>
                    <a:pt x="1251" y="141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
            <p:cNvSpPr/>
            <p:nvPr/>
          </p:nvSpPr>
          <p:spPr>
            <a:xfrm>
              <a:off x="4480900" y="3725875"/>
              <a:ext cx="934975" cy="358700"/>
            </a:xfrm>
            <a:custGeom>
              <a:rect b="b" l="l" r="r" t="t"/>
              <a:pathLst>
                <a:path extrusionOk="0" h="14348" w="37399">
                  <a:moveTo>
                    <a:pt x="1" y="1"/>
                  </a:moveTo>
                  <a:cubicBezTo>
                    <a:pt x="1894" y="1263"/>
                    <a:pt x="3763" y="2537"/>
                    <a:pt x="5740" y="3632"/>
                  </a:cubicBezTo>
                  <a:cubicBezTo>
                    <a:pt x="8347" y="5025"/>
                    <a:pt x="11038" y="6275"/>
                    <a:pt x="13752" y="7478"/>
                  </a:cubicBezTo>
                  <a:cubicBezTo>
                    <a:pt x="16789" y="8788"/>
                    <a:pt x="19837" y="10038"/>
                    <a:pt x="22992" y="11074"/>
                  </a:cubicBezTo>
                  <a:cubicBezTo>
                    <a:pt x="26492" y="12121"/>
                    <a:pt x="30028" y="13098"/>
                    <a:pt x="33636" y="13729"/>
                  </a:cubicBezTo>
                  <a:cubicBezTo>
                    <a:pt x="34886" y="13955"/>
                    <a:pt x="36148" y="14146"/>
                    <a:pt x="37398" y="14348"/>
                  </a:cubicBezTo>
                  <a:cubicBezTo>
                    <a:pt x="35958" y="13955"/>
                    <a:pt x="34529" y="13550"/>
                    <a:pt x="33100" y="13169"/>
                  </a:cubicBezTo>
                  <a:cubicBezTo>
                    <a:pt x="28754" y="12014"/>
                    <a:pt x="24361" y="11050"/>
                    <a:pt x="20146" y="9443"/>
                  </a:cubicBezTo>
                  <a:cubicBezTo>
                    <a:pt x="16074" y="7919"/>
                    <a:pt x="12407" y="6323"/>
                    <a:pt x="8478" y="4406"/>
                  </a:cubicBezTo>
                  <a:cubicBezTo>
                    <a:pt x="5620" y="3001"/>
                    <a:pt x="2834" y="143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
            <p:cNvSpPr/>
            <p:nvPr/>
          </p:nvSpPr>
          <p:spPr>
            <a:xfrm>
              <a:off x="3968925" y="3309175"/>
              <a:ext cx="1009400" cy="727200"/>
            </a:xfrm>
            <a:custGeom>
              <a:rect b="b" l="l" r="r" t="t"/>
              <a:pathLst>
                <a:path extrusionOk="0" h="29088" w="40376">
                  <a:moveTo>
                    <a:pt x="1" y="0"/>
                  </a:moveTo>
                  <a:lnTo>
                    <a:pt x="1" y="0"/>
                  </a:lnTo>
                  <a:cubicBezTo>
                    <a:pt x="1668" y="3822"/>
                    <a:pt x="4573" y="6882"/>
                    <a:pt x="7490" y="9787"/>
                  </a:cubicBezTo>
                  <a:cubicBezTo>
                    <a:pt x="11324" y="13585"/>
                    <a:pt x="15753" y="16752"/>
                    <a:pt x="20301" y="19657"/>
                  </a:cubicBezTo>
                  <a:cubicBezTo>
                    <a:pt x="22409" y="20943"/>
                    <a:pt x="24587" y="22134"/>
                    <a:pt x="26766" y="23301"/>
                  </a:cubicBezTo>
                  <a:cubicBezTo>
                    <a:pt x="28897" y="24420"/>
                    <a:pt x="31041" y="25527"/>
                    <a:pt x="33255" y="26480"/>
                  </a:cubicBezTo>
                  <a:cubicBezTo>
                    <a:pt x="35577" y="27468"/>
                    <a:pt x="37982" y="28289"/>
                    <a:pt x="40375" y="29087"/>
                  </a:cubicBezTo>
                  <a:cubicBezTo>
                    <a:pt x="37779" y="27896"/>
                    <a:pt x="35232" y="26646"/>
                    <a:pt x="32636" y="25491"/>
                  </a:cubicBezTo>
                  <a:cubicBezTo>
                    <a:pt x="30076" y="24289"/>
                    <a:pt x="27564" y="22991"/>
                    <a:pt x="25076" y="21634"/>
                  </a:cubicBezTo>
                  <a:cubicBezTo>
                    <a:pt x="22885" y="20443"/>
                    <a:pt x="20718" y="19229"/>
                    <a:pt x="18646" y="17824"/>
                  </a:cubicBezTo>
                  <a:cubicBezTo>
                    <a:pt x="14693" y="15193"/>
                    <a:pt x="11145" y="12597"/>
                    <a:pt x="7788" y="9251"/>
                  </a:cubicBezTo>
                  <a:cubicBezTo>
                    <a:pt x="4906" y="6346"/>
                    <a:pt x="2132" y="3417"/>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
            <p:cNvSpPr/>
            <p:nvPr/>
          </p:nvSpPr>
          <p:spPr>
            <a:xfrm>
              <a:off x="4419600" y="3812500"/>
              <a:ext cx="493225" cy="256000"/>
            </a:xfrm>
            <a:custGeom>
              <a:rect b="b" l="l" r="r" t="t"/>
              <a:pathLst>
                <a:path extrusionOk="0" h="10240" w="19729">
                  <a:moveTo>
                    <a:pt x="0" y="1"/>
                  </a:moveTo>
                  <a:lnTo>
                    <a:pt x="0" y="1"/>
                  </a:lnTo>
                  <a:cubicBezTo>
                    <a:pt x="2977" y="2287"/>
                    <a:pt x="6215" y="4180"/>
                    <a:pt x="9549" y="5870"/>
                  </a:cubicBezTo>
                  <a:cubicBezTo>
                    <a:pt x="11251" y="6751"/>
                    <a:pt x="12942" y="7633"/>
                    <a:pt x="14692" y="8371"/>
                  </a:cubicBezTo>
                  <a:cubicBezTo>
                    <a:pt x="16181" y="9026"/>
                    <a:pt x="17717" y="9549"/>
                    <a:pt x="19252" y="10073"/>
                  </a:cubicBezTo>
                  <a:cubicBezTo>
                    <a:pt x="19419" y="10133"/>
                    <a:pt x="19574" y="10180"/>
                    <a:pt x="19729" y="10240"/>
                  </a:cubicBezTo>
                  <a:cubicBezTo>
                    <a:pt x="19431" y="10085"/>
                    <a:pt x="19110" y="9942"/>
                    <a:pt x="18776" y="9776"/>
                  </a:cubicBezTo>
                  <a:cubicBezTo>
                    <a:pt x="12454" y="6632"/>
                    <a:pt x="6132" y="351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
            <p:cNvSpPr/>
            <p:nvPr/>
          </p:nvSpPr>
          <p:spPr>
            <a:xfrm>
              <a:off x="3871600" y="3253200"/>
              <a:ext cx="506050" cy="541775"/>
            </a:xfrm>
            <a:custGeom>
              <a:rect b="b" l="l" r="r" t="t"/>
              <a:pathLst>
                <a:path extrusionOk="0" h="21671" w="20242">
                  <a:moveTo>
                    <a:pt x="1" y="1"/>
                  </a:moveTo>
                  <a:cubicBezTo>
                    <a:pt x="405" y="941"/>
                    <a:pt x="846" y="1846"/>
                    <a:pt x="1334" y="2739"/>
                  </a:cubicBezTo>
                  <a:cubicBezTo>
                    <a:pt x="3311" y="6371"/>
                    <a:pt x="5930" y="9597"/>
                    <a:pt x="8787" y="12562"/>
                  </a:cubicBezTo>
                  <a:cubicBezTo>
                    <a:pt x="10514" y="14312"/>
                    <a:pt x="12312" y="15991"/>
                    <a:pt x="14252" y="17503"/>
                  </a:cubicBezTo>
                  <a:cubicBezTo>
                    <a:pt x="16169" y="18991"/>
                    <a:pt x="18193" y="20372"/>
                    <a:pt x="20241" y="21670"/>
                  </a:cubicBezTo>
                  <a:cubicBezTo>
                    <a:pt x="16943" y="18848"/>
                    <a:pt x="13395" y="16265"/>
                    <a:pt x="10276" y="13193"/>
                  </a:cubicBezTo>
                  <a:cubicBezTo>
                    <a:pt x="7001" y="10014"/>
                    <a:pt x="4513" y="6680"/>
                    <a:pt x="1953" y="2989"/>
                  </a:cubicBezTo>
                  <a:cubicBezTo>
                    <a:pt x="1322" y="2073"/>
                    <a:pt x="703" y="1132"/>
                    <a:pt x="108" y="179"/>
                  </a:cubicBezTo>
                  <a:cubicBezTo>
                    <a:pt x="84" y="120"/>
                    <a:pt x="36" y="6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
            <p:cNvSpPr/>
            <p:nvPr/>
          </p:nvSpPr>
          <p:spPr>
            <a:xfrm>
              <a:off x="3897500" y="3394900"/>
              <a:ext cx="684325" cy="587000"/>
            </a:xfrm>
            <a:custGeom>
              <a:rect b="b" l="l" r="r" t="t"/>
              <a:pathLst>
                <a:path extrusionOk="0" h="23480" w="27373">
                  <a:moveTo>
                    <a:pt x="0" y="0"/>
                  </a:moveTo>
                  <a:lnTo>
                    <a:pt x="0" y="0"/>
                  </a:lnTo>
                  <a:cubicBezTo>
                    <a:pt x="3037" y="5513"/>
                    <a:pt x="7406" y="10144"/>
                    <a:pt x="12252" y="14085"/>
                  </a:cubicBezTo>
                  <a:cubicBezTo>
                    <a:pt x="14121" y="15597"/>
                    <a:pt x="16086" y="17002"/>
                    <a:pt x="18098" y="18336"/>
                  </a:cubicBezTo>
                  <a:cubicBezTo>
                    <a:pt x="19824" y="19467"/>
                    <a:pt x="21575" y="20574"/>
                    <a:pt x="23408" y="21515"/>
                  </a:cubicBezTo>
                  <a:cubicBezTo>
                    <a:pt x="24718" y="22193"/>
                    <a:pt x="26039" y="22824"/>
                    <a:pt x="27373" y="23479"/>
                  </a:cubicBezTo>
                  <a:cubicBezTo>
                    <a:pt x="25849" y="22491"/>
                    <a:pt x="24361" y="21467"/>
                    <a:pt x="22849" y="20515"/>
                  </a:cubicBezTo>
                  <a:cubicBezTo>
                    <a:pt x="18717" y="17979"/>
                    <a:pt x="14669" y="15478"/>
                    <a:pt x="11145" y="12383"/>
                  </a:cubicBezTo>
                  <a:cubicBezTo>
                    <a:pt x="8656" y="10287"/>
                    <a:pt x="6394" y="7918"/>
                    <a:pt x="4299" y="5441"/>
                  </a:cubicBezTo>
                  <a:cubicBezTo>
                    <a:pt x="2739" y="3620"/>
                    <a:pt x="1358" y="188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
            <p:cNvSpPr/>
            <p:nvPr/>
          </p:nvSpPr>
          <p:spPr>
            <a:xfrm>
              <a:off x="4621400" y="4011050"/>
              <a:ext cx="248275" cy="109850"/>
            </a:xfrm>
            <a:custGeom>
              <a:rect b="b" l="l" r="r" t="t"/>
              <a:pathLst>
                <a:path extrusionOk="0" h="4394" w="9931">
                  <a:moveTo>
                    <a:pt x="0" y="0"/>
                  </a:moveTo>
                  <a:lnTo>
                    <a:pt x="0" y="0"/>
                  </a:lnTo>
                  <a:cubicBezTo>
                    <a:pt x="1679" y="1000"/>
                    <a:pt x="3394" y="1965"/>
                    <a:pt x="5203" y="2774"/>
                  </a:cubicBezTo>
                  <a:cubicBezTo>
                    <a:pt x="6727" y="3441"/>
                    <a:pt x="8323" y="3953"/>
                    <a:pt x="9930" y="4393"/>
                  </a:cubicBezTo>
                  <a:cubicBezTo>
                    <a:pt x="6966" y="2846"/>
                    <a:pt x="3346" y="119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
            <p:cNvSpPr/>
            <p:nvPr/>
          </p:nvSpPr>
          <p:spPr>
            <a:xfrm>
              <a:off x="4181475" y="3795250"/>
              <a:ext cx="556925" cy="334575"/>
            </a:xfrm>
            <a:custGeom>
              <a:rect b="b" l="l" r="r" t="t"/>
              <a:pathLst>
                <a:path extrusionOk="0" h="13383" w="22277">
                  <a:moveTo>
                    <a:pt x="0" y="0"/>
                  </a:moveTo>
                  <a:lnTo>
                    <a:pt x="0" y="0"/>
                  </a:lnTo>
                  <a:cubicBezTo>
                    <a:pt x="607" y="572"/>
                    <a:pt x="1214" y="1155"/>
                    <a:pt x="1845" y="1703"/>
                  </a:cubicBezTo>
                  <a:cubicBezTo>
                    <a:pt x="4596" y="4191"/>
                    <a:pt x="7715" y="6227"/>
                    <a:pt x="10870" y="8144"/>
                  </a:cubicBezTo>
                  <a:cubicBezTo>
                    <a:pt x="14466" y="10323"/>
                    <a:pt x="18228" y="12252"/>
                    <a:pt x="22277" y="13383"/>
                  </a:cubicBezTo>
                  <a:cubicBezTo>
                    <a:pt x="20681" y="12764"/>
                    <a:pt x="19157" y="11966"/>
                    <a:pt x="17645" y="11192"/>
                  </a:cubicBezTo>
                  <a:cubicBezTo>
                    <a:pt x="15442" y="10061"/>
                    <a:pt x="13287" y="8894"/>
                    <a:pt x="11168" y="7596"/>
                  </a:cubicBezTo>
                  <a:cubicBezTo>
                    <a:pt x="8215" y="5798"/>
                    <a:pt x="5394" y="3786"/>
                    <a:pt x="2536" y="1810"/>
                  </a:cubicBezTo>
                  <a:cubicBezTo>
                    <a:pt x="1691" y="1191"/>
                    <a:pt x="833" y="61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
            <p:cNvSpPr/>
            <p:nvPr/>
          </p:nvSpPr>
          <p:spPr>
            <a:xfrm>
              <a:off x="3760275" y="3263925"/>
              <a:ext cx="386375" cy="507525"/>
            </a:xfrm>
            <a:custGeom>
              <a:rect b="b" l="l" r="r" t="t"/>
              <a:pathLst>
                <a:path extrusionOk="0" h="20301" w="15455">
                  <a:moveTo>
                    <a:pt x="1" y="0"/>
                  </a:moveTo>
                  <a:lnTo>
                    <a:pt x="1" y="0"/>
                  </a:lnTo>
                  <a:cubicBezTo>
                    <a:pt x="4" y="12"/>
                    <a:pt x="7" y="23"/>
                    <a:pt x="11" y="33"/>
                  </a:cubicBezTo>
                  <a:lnTo>
                    <a:pt x="11" y="33"/>
                  </a:lnTo>
                  <a:cubicBezTo>
                    <a:pt x="8" y="22"/>
                    <a:pt x="4" y="11"/>
                    <a:pt x="1" y="0"/>
                  </a:cubicBezTo>
                  <a:close/>
                  <a:moveTo>
                    <a:pt x="11" y="33"/>
                  </a:moveTo>
                  <a:cubicBezTo>
                    <a:pt x="248" y="760"/>
                    <a:pt x="541" y="1475"/>
                    <a:pt x="846" y="2179"/>
                  </a:cubicBezTo>
                  <a:cubicBezTo>
                    <a:pt x="1668" y="4037"/>
                    <a:pt x="2620" y="5835"/>
                    <a:pt x="3715" y="7549"/>
                  </a:cubicBezTo>
                  <a:cubicBezTo>
                    <a:pt x="4906" y="9394"/>
                    <a:pt x="6275" y="11121"/>
                    <a:pt x="7692" y="12800"/>
                  </a:cubicBezTo>
                  <a:cubicBezTo>
                    <a:pt x="10002" y="15586"/>
                    <a:pt x="12502" y="18241"/>
                    <a:pt x="15455" y="20301"/>
                  </a:cubicBezTo>
                  <a:cubicBezTo>
                    <a:pt x="13931" y="18836"/>
                    <a:pt x="12478" y="17288"/>
                    <a:pt x="11097" y="15693"/>
                  </a:cubicBezTo>
                  <a:cubicBezTo>
                    <a:pt x="9442" y="13847"/>
                    <a:pt x="7811" y="11954"/>
                    <a:pt x="6287" y="9990"/>
                  </a:cubicBezTo>
                  <a:cubicBezTo>
                    <a:pt x="4739" y="8025"/>
                    <a:pt x="2977" y="4977"/>
                    <a:pt x="1489" y="2560"/>
                  </a:cubicBezTo>
                  <a:cubicBezTo>
                    <a:pt x="989" y="1763"/>
                    <a:pt x="513" y="941"/>
                    <a:pt x="60" y="120"/>
                  </a:cubicBezTo>
                  <a:cubicBezTo>
                    <a:pt x="42" y="92"/>
                    <a:pt x="24" y="65"/>
                    <a:pt x="11"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
            <p:cNvSpPr/>
            <p:nvPr/>
          </p:nvSpPr>
          <p:spPr>
            <a:xfrm>
              <a:off x="3687050" y="3238025"/>
              <a:ext cx="878425" cy="884650"/>
            </a:xfrm>
            <a:custGeom>
              <a:rect b="b" l="l" r="r" t="t"/>
              <a:pathLst>
                <a:path extrusionOk="0" h="35386" w="35137">
                  <a:moveTo>
                    <a:pt x="1" y="1"/>
                  </a:moveTo>
                  <a:lnTo>
                    <a:pt x="1" y="1"/>
                  </a:lnTo>
                  <a:cubicBezTo>
                    <a:pt x="1525" y="5108"/>
                    <a:pt x="4358" y="9728"/>
                    <a:pt x="7609" y="13895"/>
                  </a:cubicBezTo>
                  <a:cubicBezTo>
                    <a:pt x="11050" y="18420"/>
                    <a:pt x="15110" y="22456"/>
                    <a:pt x="19634" y="25897"/>
                  </a:cubicBezTo>
                  <a:cubicBezTo>
                    <a:pt x="22206" y="27933"/>
                    <a:pt x="25409" y="30242"/>
                    <a:pt x="28480" y="32100"/>
                  </a:cubicBezTo>
                  <a:cubicBezTo>
                    <a:pt x="30578" y="33391"/>
                    <a:pt x="32852" y="34400"/>
                    <a:pt x="35104" y="35372"/>
                  </a:cubicBezTo>
                  <a:lnTo>
                    <a:pt x="35104" y="35372"/>
                  </a:lnTo>
                  <a:cubicBezTo>
                    <a:pt x="34973" y="35314"/>
                    <a:pt x="34851" y="35236"/>
                    <a:pt x="34719" y="35148"/>
                  </a:cubicBezTo>
                  <a:cubicBezTo>
                    <a:pt x="32338" y="33517"/>
                    <a:pt x="29921" y="31897"/>
                    <a:pt x="27433" y="30421"/>
                  </a:cubicBezTo>
                  <a:cubicBezTo>
                    <a:pt x="24754" y="28778"/>
                    <a:pt x="22170" y="27016"/>
                    <a:pt x="19682" y="25111"/>
                  </a:cubicBezTo>
                  <a:cubicBezTo>
                    <a:pt x="17241" y="23301"/>
                    <a:pt x="14729" y="21075"/>
                    <a:pt x="12455" y="18741"/>
                  </a:cubicBezTo>
                  <a:cubicBezTo>
                    <a:pt x="11026" y="17277"/>
                    <a:pt x="9692" y="15729"/>
                    <a:pt x="8430" y="14121"/>
                  </a:cubicBezTo>
                  <a:cubicBezTo>
                    <a:pt x="7109" y="12466"/>
                    <a:pt x="5859" y="10776"/>
                    <a:pt x="4680" y="8883"/>
                  </a:cubicBezTo>
                  <a:cubicBezTo>
                    <a:pt x="3918" y="7680"/>
                    <a:pt x="3251" y="6430"/>
                    <a:pt x="2572" y="5180"/>
                  </a:cubicBezTo>
                  <a:cubicBezTo>
                    <a:pt x="1644" y="3477"/>
                    <a:pt x="751" y="1775"/>
                    <a:pt x="1" y="1"/>
                  </a:cubicBezTo>
                  <a:close/>
                  <a:moveTo>
                    <a:pt x="35104" y="35372"/>
                  </a:moveTo>
                  <a:cubicBezTo>
                    <a:pt x="35115" y="35377"/>
                    <a:pt x="35125" y="35381"/>
                    <a:pt x="35136" y="35386"/>
                  </a:cubicBezTo>
                  <a:cubicBezTo>
                    <a:pt x="35125" y="35381"/>
                    <a:pt x="35115" y="35377"/>
                    <a:pt x="35104" y="3537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
            <p:cNvSpPr/>
            <p:nvPr/>
          </p:nvSpPr>
          <p:spPr>
            <a:xfrm>
              <a:off x="4053475" y="3847325"/>
              <a:ext cx="385775" cy="260475"/>
            </a:xfrm>
            <a:custGeom>
              <a:rect b="b" l="l" r="r" t="t"/>
              <a:pathLst>
                <a:path extrusionOk="0" h="10419" w="15431">
                  <a:moveTo>
                    <a:pt x="0" y="1"/>
                  </a:moveTo>
                  <a:lnTo>
                    <a:pt x="0" y="1"/>
                  </a:lnTo>
                  <a:cubicBezTo>
                    <a:pt x="203" y="215"/>
                    <a:pt x="393" y="441"/>
                    <a:pt x="608" y="644"/>
                  </a:cubicBezTo>
                  <a:cubicBezTo>
                    <a:pt x="4703" y="5025"/>
                    <a:pt x="9787" y="8430"/>
                    <a:pt x="15431" y="10419"/>
                  </a:cubicBezTo>
                  <a:cubicBezTo>
                    <a:pt x="12811" y="9049"/>
                    <a:pt x="10275" y="7502"/>
                    <a:pt x="7811" y="5882"/>
                  </a:cubicBezTo>
                  <a:cubicBezTo>
                    <a:pt x="5370" y="4204"/>
                    <a:pt x="3215" y="2501"/>
                    <a:pt x="953" y="751"/>
                  </a:cubicBezTo>
                  <a:cubicBezTo>
                    <a:pt x="619" y="501"/>
                    <a:pt x="310" y="26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
            <p:cNvSpPr/>
            <p:nvPr/>
          </p:nvSpPr>
          <p:spPr>
            <a:xfrm>
              <a:off x="3805825" y="3570200"/>
              <a:ext cx="210475" cy="239650"/>
            </a:xfrm>
            <a:custGeom>
              <a:rect b="b" l="l" r="r" t="t"/>
              <a:pathLst>
                <a:path extrusionOk="0" h="9586" w="8419">
                  <a:moveTo>
                    <a:pt x="0" y="1"/>
                  </a:moveTo>
                  <a:lnTo>
                    <a:pt x="0" y="1"/>
                  </a:lnTo>
                  <a:cubicBezTo>
                    <a:pt x="107" y="180"/>
                    <a:pt x="227" y="358"/>
                    <a:pt x="334" y="537"/>
                  </a:cubicBezTo>
                  <a:cubicBezTo>
                    <a:pt x="1405" y="2299"/>
                    <a:pt x="2596" y="3978"/>
                    <a:pt x="3929" y="5525"/>
                  </a:cubicBezTo>
                  <a:cubicBezTo>
                    <a:pt x="5287" y="7026"/>
                    <a:pt x="6787" y="8383"/>
                    <a:pt x="8418" y="9585"/>
                  </a:cubicBezTo>
                  <a:cubicBezTo>
                    <a:pt x="5596" y="6728"/>
                    <a:pt x="3120" y="3573"/>
                    <a:pt x="477" y="572"/>
                  </a:cubicBezTo>
                  <a:cubicBezTo>
                    <a:pt x="322" y="370"/>
                    <a:pt x="167" y="19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
            <p:cNvSpPr/>
            <p:nvPr/>
          </p:nvSpPr>
          <p:spPr>
            <a:xfrm>
              <a:off x="3662650" y="3302025"/>
              <a:ext cx="101225" cy="196475"/>
            </a:xfrm>
            <a:custGeom>
              <a:rect b="b" l="l" r="r" t="t"/>
              <a:pathLst>
                <a:path extrusionOk="0" h="7859" w="4049">
                  <a:moveTo>
                    <a:pt x="0" y="0"/>
                  </a:moveTo>
                  <a:lnTo>
                    <a:pt x="0" y="0"/>
                  </a:lnTo>
                  <a:cubicBezTo>
                    <a:pt x="36" y="131"/>
                    <a:pt x="60" y="262"/>
                    <a:pt x="108" y="405"/>
                  </a:cubicBezTo>
                  <a:cubicBezTo>
                    <a:pt x="810" y="3156"/>
                    <a:pt x="2132" y="5763"/>
                    <a:pt x="4049" y="7859"/>
                  </a:cubicBezTo>
                  <a:cubicBezTo>
                    <a:pt x="2656" y="5477"/>
                    <a:pt x="1465" y="2965"/>
                    <a:pt x="239" y="477"/>
                  </a:cubicBezTo>
                  <a:cubicBezTo>
                    <a:pt x="167" y="310"/>
                    <a:pt x="96" y="16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
            <p:cNvSpPr/>
            <p:nvPr/>
          </p:nvSpPr>
          <p:spPr>
            <a:xfrm>
              <a:off x="3984700" y="3111825"/>
              <a:ext cx="807575" cy="623300"/>
            </a:xfrm>
            <a:custGeom>
              <a:rect b="b" l="l" r="r" t="t"/>
              <a:pathLst>
                <a:path extrusionOk="0" h="24932" w="32303">
                  <a:moveTo>
                    <a:pt x="1" y="0"/>
                  </a:moveTo>
                  <a:lnTo>
                    <a:pt x="1" y="0"/>
                  </a:lnTo>
                  <a:cubicBezTo>
                    <a:pt x="1406" y="1882"/>
                    <a:pt x="2858" y="3691"/>
                    <a:pt x="4502" y="5358"/>
                  </a:cubicBezTo>
                  <a:cubicBezTo>
                    <a:pt x="6930" y="7835"/>
                    <a:pt x="9562" y="10073"/>
                    <a:pt x="12193" y="12323"/>
                  </a:cubicBezTo>
                  <a:cubicBezTo>
                    <a:pt x="15205" y="14883"/>
                    <a:pt x="18325" y="17312"/>
                    <a:pt x="21647" y="19467"/>
                  </a:cubicBezTo>
                  <a:cubicBezTo>
                    <a:pt x="23813" y="20920"/>
                    <a:pt x="26052" y="22313"/>
                    <a:pt x="28457" y="23337"/>
                  </a:cubicBezTo>
                  <a:cubicBezTo>
                    <a:pt x="29731" y="23896"/>
                    <a:pt x="31005" y="24420"/>
                    <a:pt x="32303" y="24932"/>
                  </a:cubicBezTo>
                  <a:cubicBezTo>
                    <a:pt x="30922" y="24146"/>
                    <a:pt x="29540" y="23384"/>
                    <a:pt x="28147" y="22634"/>
                  </a:cubicBezTo>
                  <a:cubicBezTo>
                    <a:pt x="22051" y="19384"/>
                    <a:pt x="16598" y="15490"/>
                    <a:pt x="11491" y="11002"/>
                  </a:cubicBezTo>
                  <a:cubicBezTo>
                    <a:pt x="9752" y="9478"/>
                    <a:pt x="8002" y="7966"/>
                    <a:pt x="6311" y="6370"/>
                  </a:cubicBezTo>
                  <a:cubicBezTo>
                    <a:pt x="4156" y="4299"/>
                    <a:pt x="2085" y="2143"/>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
            <p:cNvSpPr/>
            <p:nvPr/>
          </p:nvSpPr>
          <p:spPr>
            <a:xfrm>
              <a:off x="4820525" y="3754750"/>
              <a:ext cx="1209400" cy="174350"/>
            </a:xfrm>
            <a:custGeom>
              <a:rect b="b" l="l" r="r" t="t"/>
              <a:pathLst>
                <a:path extrusionOk="0" h="6974" w="48376">
                  <a:moveTo>
                    <a:pt x="1" y="1"/>
                  </a:moveTo>
                  <a:lnTo>
                    <a:pt x="1" y="1"/>
                  </a:lnTo>
                  <a:cubicBezTo>
                    <a:pt x="3442" y="1918"/>
                    <a:pt x="7311" y="2870"/>
                    <a:pt x="11085" y="3858"/>
                  </a:cubicBezTo>
                  <a:cubicBezTo>
                    <a:pt x="16836" y="5347"/>
                    <a:pt x="22694" y="6311"/>
                    <a:pt x="28623" y="6728"/>
                  </a:cubicBezTo>
                  <a:cubicBezTo>
                    <a:pt x="30721" y="6872"/>
                    <a:pt x="32825" y="6973"/>
                    <a:pt x="34927" y="6973"/>
                  </a:cubicBezTo>
                  <a:cubicBezTo>
                    <a:pt x="35950" y="6973"/>
                    <a:pt x="36972" y="6949"/>
                    <a:pt x="37994" y="6895"/>
                  </a:cubicBezTo>
                  <a:cubicBezTo>
                    <a:pt x="39756" y="6799"/>
                    <a:pt x="41494" y="6704"/>
                    <a:pt x="43220" y="6371"/>
                  </a:cubicBezTo>
                  <a:cubicBezTo>
                    <a:pt x="44959" y="6049"/>
                    <a:pt x="46661" y="5585"/>
                    <a:pt x="48376" y="5109"/>
                  </a:cubicBezTo>
                  <a:lnTo>
                    <a:pt x="48376" y="5109"/>
                  </a:lnTo>
                  <a:cubicBezTo>
                    <a:pt x="46328" y="5430"/>
                    <a:pt x="44280" y="5609"/>
                    <a:pt x="42244" y="5787"/>
                  </a:cubicBezTo>
                  <a:cubicBezTo>
                    <a:pt x="39618" y="6071"/>
                    <a:pt x="36987" y="6197"/>
                    <a:pt x="34355" y="6197"/>
                  </a:cubicBezTo>
                  <a:cubicBezTo>
                    <a:pt x="32346" y="6197"/>
                    <a:pt x="30336" y="6124"/>
                    <a:pt x="28326" y="5990"/>
                  </a:cubicBezTo>
                  <a:cubicBezTo>
                    <a:pt x="22682" y="5632"/>
                    <a:pt x="17455" y="4859"/>
                    <a:pt x="11919" y="3454"/>
                  </a:cubicBezTo>
                  <a:cubicBezTo>
                    <a:pt x="9728" y="2918"/>
                    <a:pt x="7561" y="2323"/>
                    <a:pt x="5382" y="1715"/>
                  </a:cubicBezTo>
                  <a:cubicBezTo>
                    <a:pt x="3573" y="1203"/>
                    <a:pt x="1739" y="71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
            <p:cNvSpPr/>
            <p:nvPr/>
          </p:nvSpPr>
          <p:spPr>
            <a:xfrm>
              <a:off x="4330300" y="3373750"/>
              <a:ext cx="835250" cy="414975"/>
            </a:xfrm>
            <a:custGeom>
              <a:rect b="b" l="l" r="r" t="t"/>
              <a:pathLst>
                <a:path extrusionOk="0" h="16599" w="33410">
                  <a:moveTo>
                    <a:pt x="0" y="1"/>
                  </a:moveTo>
                  <a:lnTo>
                    <a:pt x="0" y="1"/>
                  </a:lnTo>
                  <a:cubicBezTo>
                    <a:pt x="2750" y="2692"/>
                    <a:pt x="5965" y="4859"/>
                    <a:pt x="9227" y="6883"/>
                  </a:cubicBezTo>
                  <a:cubicBezTo>
                    <a:pt x="12930" y="9109"/>
                    <a:pt x="16764" y="11133"/>
                    <a:pt x="20765" y="12800"/>
                  </a:cubicBezTo>
                  <a:cubicBezTo>
                    <a:pt x="23658" y="13991"/>
                    <a:pt x="26575" y="15169"/>
                    <a:pt x="29623" y="15824"/>
                  </a:cubicBezTo>
                  <a:cubicBezTo>
                    <a:pt x="30873" y="16110"/>
                    <a:pt x="32147" y="16360"/>
                    <a:pt x="33409" y="16598"/>
                  </a:cubicBezTo>
                  <a:cubicBezTo>
                    <a:pt x="32004" y="16134"/>
                    <a:pt x="30623" y="15669"/>
                    <a:pt x="29242" y="15181"/>
                  </a:cubicBezTo>
                  <a:cubicBezTo>
                    <a:pt x="24170" y="13503"/>
                    <a:pt x="19526" y="11764"/>
                    <a:pt x="14835" y="9323"/>
                  </a:cubicBezTo>
                  <a:cubicBezTo>
                    <a:pt x="11585" y="7633"/>
                    <a:pt x="8442" y="5775"/>
                    <a:pt x="5429" y="3728"/>
                  </a:cubicBezTo>
                  <a:cubicBezTo>
                    <a:pt x="3596" y="2513"/>
                    <a:pt x="1750" y="131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
            <p:cNvSpPr/>
            <p:nvPr/>
          </p:nvSpPr>
          <p:spPr>
            <a:xfrm>
              <a:off x="5225950" y="3737800"/>
              <a:ext cx="1023650" cy="93725"/>
            </a:xfrm>
            <a:custGeom>
              <a:rect b="b" l="l" r="r" t="t"/>
              <a:pathLst>
                <a:path extrusionOk="0" h="3749" w="40946">
                  <a:moveTo>
                    <a:pt x="40946" y="0"/>
                  </a:moveTo>
                  <a:cubicBezTo>
                    <a:pt x="40862" y="12"/>
                    <a:pt x="40755" y="36"/>
                    <a:pt x="40660" y="60"/>
                  </a:cubicBezTo>
                  <a:cubicBezTo>
                    <a:pt x="39231" y="369"/>
                    <a:pt x="37802" y="619"/>
                    <a:pt x="36374" y="869"/>
                  </a:cubicBezTo>
                  <a:cubicBezTo>
                    <a:pt x="34516" y="1203"/>
                    <a:pt x="32683" y="1691"/>
                    <a:pt x="30813" y="1989"/>
                  </a:cubicBezTo>
                  <a:cubicBezTo>
                    <a:pt x="27182" y="2560"/>
                    <a:pt x="23098" y="2929"/>
                    <a:pt x="19133" y="3001"/>
                  </a:cubicBezTo>
                  <a:cubicBezTo>
                    <a:pt x="18510" y="3012"/>
                    <a:pt x="17886" y="3018"/>
                    <a:pt x="17263" y="3018"/>
                  </a:cubicBezTo>
                  <a:cubicBezTo>
                    <a:pt x="11495" y="3018"/>
                    <a:pt x="5738" y="2547"/>
                    <a:pt x="0" y="2096"/>
                  </a:cubicBezTo>
                  <a:lnTo>
                    <a:pt x="0" y="2096"/>
                  </a:lnTo>
                  <a:cubicBezTo>
                    <a:pt x="4763" y="3286"/>
                    <a:pt x="9692" y="3548"/>
                    <a:pt x="14585" y="3703"/>
                  </a:cubicBezTo>
                  <a:cubicBezTo>
                    <a:pt x="15601" y="3733"/>
                    <a:pt x="16617" y="3749"/>
                    <a:pt x="17635" y="3749"/>
                  </a:cubicBezTo>
                  <a:cubicBezTo>
                    <a:pt x="20639" y="3749"/>
                    <a:pt x="23649" y="3612"/>
                    <a:pt x="26646" y="3310"/>
                  </a:cubicBezTo>
                  <a:cubicBezTo>
                    <a:pt x="30230" y="2989"/>
                    <a:pt x="33826" y="2441"/>
                    <a:pt x="37231" y="1262"/>
                  </a:cubicBezTo>
                  <a:cubicBezTo>
                    <a:pt x="38481" y="846"/>
                    <a:pt x="39719" y="429"/>
                    <a:pt x="409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
            <p:cNvSpPr/>
            <p:nvPr/>
          </p:nvSpPr>
          <p:spPr>
            <a:xfrm>
              <a:off x="5006575" y="4050325"/>
              <a:ext cx="230400" cy="64625"/>
            </a:xfrm>
            <a:custGeom>
              <a:rect b="b" l="l" r="r" t="t"/>
              <a:pathLst>
                <a:path extrusionOk="0" h="2585" w="9216">
                  <a:moveTo>
                    <a:pt x="0" y="1"/>
                  </a:moveTo>
                  <a:lnTo>
                    <a:pt x="0" y="1"/>
                  </a:lnTo>
                  <a:cubicBezTo>
                    <a:pt x="2834" y="1549"/>
                    <a:pt x="6013" y="2346"/>
                    <a:pt x="9216" y="2584"/>
                  </a:cubicBezTo>
                  <a:cubicBezTo>
                    <a:pt x="7775" y="2120"/>
                    <a:pt x="6346" y="1644"/>
                    <a:pt x="4882" y="1275"/>
                  </a:cubicBezTo>
                  <a:cubicBezTo>
                    <a:pt x="3262" y="846"/>
                    <a:pt x="1607" y="50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
            <p:cNvSpPr/>
            <p:nvPr/>
          </p:nvSpPr>
          <p:spPr>
            <a:xfrm>
              <a:off x="4956250" y="4095575"/>
              <a:ext cx="102725" cy="27700"/>
            </a:xfrm>
            <a:custGeom>
              <a:rect b="b" l="l" r="r" t="t"/>
              <a:pathLst>
                <a:path extrusionOk="0" h="1108" w="4109">
                  <a:moveTo>
                    <a:pt x="1" y="0"/>
                  </a:moveTo>
                  <a:lnTo>
                    <a:pt x="1" y="0"/>
                  </a:lnTo>
                  <a:cubicBezTo>
                    <a:pt x="1263" y="703"/>
                    <a:pt x="2692" y="929"/>
                    <a:pt x="4109" y="1108"/>
                  </a:cubicBezTo>
                  <a:cubicBezTo>
                    <a:pt x="2954" y="703"/>
                    <a:pt x="1334" y="27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
            <p:cNvSpPr/>
            <p:nvPr/>
          </p:nvSpPr>
          <p:spPr>
            <a:xfrm>
              <a:off x="4049900" y="3085625"/>
              <a:ext cx="260175" cy="253325"/>
            </a:xfrm>
            <a:custGeom>
              <a:rect b="b" l="l" r="r" t="t"/>
              <a:pathLst>
                <a:path extrusionOk="0" h="10133" w="10407">
                  <a:moveTo>
                    <a:pt x="0" y="1"/>
                  </a:moveTo>
                  <a:lnTo>
                    <a:pt x="0" y="1"/>
                  </a:lnTo>
                  <a:cubicBezTo>
                    <a:pt x="120" y="203"/>
                    <a:pt x="262" y="394"/>
                    <a:pt x="393" y="572"/>
                  </a:cubicBezTo>
                  <a:cubicBezTo>
                    <a:pt x="3060" y="4370"/>
                    <a:pt x="6382" y="7787"/>
                    <a:pt x="10407" y="10133"/>
                  </a:cubicBezTo>
                  <a:cubicBezTo>
                    <a:pt x="8668" y="8764"/>
                    <a:pt x="7120" y="7180"/>
                    <a:pt x="5573" y="5608"/>
                  </a:cubicBezTo>
                  <a:cubicBezTo>
                    <a:pt x="3918" y="3953"/>
                    <a:pt x="2239" y="2310"/>
                    <a:pt x="596" y="632"/>
                  </a:cubicBezTo>
                  <a:cubicBezTo>
                    <a:pt x="393" y="429"/>
                    <a:pt x="203" y="215"/>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
            <p:cNvSpPr/>
            <p:nvPr/>
          </p:nvSpPr>
          <p:spPr>
            <a:xfrm>
              <a:off x="5524200" y="3580925"/>
              <a:ext cx="851600" cy="162250"/>
            </a:xfrm>
            <a:custGeom>
              <a:rect b="b" l="l" r="r" t="t"/>
              <a:pathLst>
                <a:path extrusionOk="0" h="6490" w="34064">
                  <a:moveTo>
                    <a:pt x="34064" y="1"/>
                  </a:moveTo>
                  <a:cubicBezTo>
                    <a:pt x="32218" y="810"/>
                    <a:pt x="30302" y="1465"/>
                    <a:pt x="28385" y="2072"/>
                  </a:cubicBezTo>
                  <a:cubicBezTo>
                    <a:pt x="26634" y="2608"/>
                    <a:pt x="24884" y="3132"/>
                    <a:pt x="23098" y="3513"/>
                  </a:cubicBezTo>
                  <a:cubicBezTo>
                    <a:pt x="17824" y="4644"/>
                    <a:pt x="12906" y="5323"/>
                    <a:pt x="7549" y="5620"/>
                  </a:cubicBezTo>
                  <a:cubicBezTo>
                    <a:pt x="5395" y="5731"/>
                    <a:pt x="3191" y="5800"/>
                    <a:pt x="964" y="5800"/>
                  </a:cubicBezTo>
                  <a:cubicBezTo>
                    <a:pt x="790" y="5800"/>
                    <a:pt x="615" y="5800"/>
                    <a:pt x="441" y="5799"/>
                  </a:cubicBezTo>
                  <a:cubicBezTo>
                    <a:pt x="310" y="6001"/>
                    <a:pt x="167" y="6228"/>
                    <a:pt x="24" y="6454"/>
                  </a:cubicBezTo>
                  <a:cubicBezTo>
                    <a:pt x="12" y="6466"/>
                    <a:pt x="0" y="6478"/>
                    <a:pt x="0" y="6489"/>
                  </a:cubicBezTo>
                  <a:cubicBezTo>
                    <a:pt x="786" y="6489"/>
                    <a:pt x="1572" y="6489"/>
                    <a:pt x="2346" y="6478"/>
                  </a:cubicBezTo>
                  <a:cubicBezTo>
                    <a:pt x="7322" y="6359"/>
                    <a:pt x="12311" y="6037"/>
                    <a:pt x="17217" y="5239"/>
                  </a:cubicBezTo>
                  <a:cubicBezTo>
                    <a:pt x="23039" y="4334"/>
                    <a:pt x="28956" y="3084"/>
                    <a:pt x="340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
            <p:cNvSpPr/>
            <p:nvPr/>
          </p:nvSpPr>
          <p:spPr>
            <a:xfrm>
              <a:off x="5034850" y="3672600"/>
              <a:ext cx="412275" cy="69675"/>
            </a:xfrm>
            <a:custGeom>
              <a:rect b="b" l="l" r="r" t="t"/>
              <a:pathLst>
                <a:path extrusionOk="0" h="2787" w="16491">
                  <a:moveTo>
                    <a:pt x="0" y="1"/>
                  </a:moveTo>
                  <a:lnTo>
                    <a:pt x="1119" y="406"/>
                  </a:lnTo>
                  <a:cubicBezTo>
                    <a:pt x="2893" y="1060"/>
                    <a:pt x="4739" y="1549"/>
                    <a:pt x="6596" y="1870"/>
                  </a:cubicBezTo>
                  <a:cubicBezTo>
                    <a:pt x="9871" y="2430"/>
                    <a:pt x="13192" y="2692"/>
                    <a:pt x="16490" y="2787"/>
                  </a:cubicBezTo>
                  <a:cubicBezTo>
                    <a:pt x="16348" y="2572"/>
                    <a:pt x="16264" y="2322"/>
                    <a:pt x="16252" y="2037"/>
                  </a:cubicBezTo>
                  <a:cubicBezTo>
                    <a:pt x="13216" y="1918"/>
                    <a:pt x="10252" y="1656"/>
                    <a:pt x="7454" y="1215"/>
                  </a:cubicBezTo>
                  <a:cubicBezTo>
                    <a:pt x="5048" y="858"/>
                    <a:pt x="2655" y="489"/>
                    <a:pt x="250" y="48"/>
                  </a:cubicBezTo>
                  <a:cubicBezTo>
                    <a:pt x="167" y="25"/>
                    <a:pt x="95" y="1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
            <p:cNvSpPr/>
            <p:nvPr/>
          </p:nvSpPr>
          <p:spPr>
            <a:xfrm>
              <a:off x="4649075" y="3510975"/>
              <a:ext cx="294700" cy="129200"/>
            </a:xfrm>
            <a:custGeom>
              <a:rect b="b" l="l" r="r" t="t"/>
              <a:pathLst>
                <a:path extrusionOk="0" h="5168" w="11788">
                  <a:moveTo>
                    <a:pt x="1" y="1"/>
                  </a:moveTo>
                  <a:lnTo>
                    <a:pt x="1" y="1"/>
                  </a:lnTo>
                  <a:cubicBezTo>
                    <a:pt x="167" y="108"/>
                    <a:pt x="322" y="227"/>
                    <a:pt x="501" y="334"/>
                  </a:cubicBezTo>
                  <a:cubicBezTo>
                    <a:pt x="3930" y="2608"/>
                    <a:pt x="7680" y="4573"/>
                    <a:pt x="11788" y="5168"/>
                  </a:cubicBezTo>
                  <a:cubicBezTo>
                    <a:pt x="9871" y="4525"/>
                    <a:pt x="8228" y="3727"/>
                    <a:pt x="6359" y="2822"/>
                  </a:cubicBezTo>
                  <a:cubicBezTo>
                    <a:pt x="4477" y="1929"/>
                    <a:pt x="2561" y="1096"/>
                    <a:pt x="679" y="298"/>
                  </a:cubicBezTo>
                  <a:cubicBezTo>
                    <a:pt x="537" y="239"/>
                    <a:pt x="203" y="9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
            <p:cNvSpPr/>
            <p:nvPr/>
          </p:nvSpPr>
          <p:spPr>
            <a:xfrm>
              <a:off x="4121325" y="3090975"/>
              <a:ext cx="484325" cy="386400"/>
            </a:xfrm>
            <a:custGeom>
              <a:rect b="b" l="l" r="r" t="t"/>
              <a:pathLst>
                <a:path extrusionOk="0" h="15456" w="19373">
                  <a:moveTo>
                    <a:pt x="1" y="1"/>
                  </a:moveTo>
                  <a:lnTo>
                    <a:pt x="1" y="1"/>
                  </a:lnTo>
                  <a:cubicBezTo>
                    <a:pt x="465" y="644"/>
                    <a:pt x="953" y="1275"/>
                    <a:pt x="1442" y="1894"/>
                  </a:cubicBezTo>
                  <a:cubicBezTo>
                    <a:pt x="3859" y="4942"/>
                    <a:pt x="6764" y="7561"/>
                    <a:pt x="9859" y="9919"/>
                  </a:cubicBezTo>
                  <a:cubicBezTo>
                    <a:pt x="12800" y="12110"/>
                    <a:pt x="15943" y="14098"/>
                    <a:pt x="19372" y="15455"/>
                  </a:cubicBezTo>
                  <a:cubicBezTo>
                    <a:pt x="15979" y="13395"/>
                    <a:pt x="12252" y="10871"/>
                    <a:pt x="9359" y="8645"/>
                  </a:cubicBezTo>
                  <a:cubicBezTo>
                    <a:pt x="6895" y="6633"/>
                    <a:pt x="4597" y="4418"/>
                    <a:pt x="2299" y="2215"/>
                  </a:cubicBezTo>
                  <a:cubicBezTo>
                    <a:pt x="1537" y="1477"/>
                    <a:pt x="763" y="7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
            <p:cNvSpPr/>
            <p:nvPr/>
          </p:nvSpPr>
          <p:spPr>
            <a:xfrm>
              <a:off x="4126400" y="3027300"/>
              <a:ext cx="864125" cy="522100"/>
            </a:xfrm>
            <a:custGeom>
              <a:rect b="b" l="l" r="r" t="t"/>
              <a:pathLst>
                <a:path extrusionOk="0" h="20884" w="34565">
                  <a:moveTo>
                    <a:pt x="0" y="0"/>
                  </a:moveTo>
                  <a:lnTo>
                    <a:pt x="0" y="0"/>
                  </a:lnTo>
                  <a:cubicBezTo>
                    <a:pt x="4251" y="4739"/>
                    <a:pt x="9311" y="8680"/>
                    <a:pt x="14621" y="12132"/>
                  </a:cubicBezTo>
                  <a:cubicBezTo>
                    <a:pt x="17181" y="13799"/>
                    <a:pt x="19836" y="15300"/>
                    <a:pt x="22563" y="16669"/>
                  </a:cubicBezTo>
                  <a:cubicBezTo>
                    <a:pt x="25123" y="17955"/>
                    <a:pt x="27766" y="19098"/>
                    <a:pt x="30516" y="19907"/>
                  </a:cubicBezTo>
                  <a:cubicBezTo>
                    <a:pt x="31861" y="20288"/>
                    <a:pt x="33219" y="20622"/>
                    <a:pt x="34564" y="20884"/>
                  </a:cubicBezTo>
                  <a:cubicBezTo>
                    <a:pt x="33052" y="20348"/>
                    <a:pt x="31528" y="19788"/>
                    <a:pt x="30016" y="19205"/>
                  </a:cubicBezTo>
                  <a:cubicBezTo>
                    <a:pt x="23313" y="16728"/>
                    <a:pt x="16907" y="13204"/>
                    <a:pt x="10954" y="8906"/>
                  </a:cubicBezTo>
                  <a:cubicBezTo>
                    <a:pt x="7216" y="6239"/>
                    <a:pt x="3667" y="306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
            <p:cNvSpPr/>
            <p:nvPr/>
          </p:nvSpPr>
          <p:spPr>
            <a:xfrm>
              <a:off x="5604250" y="3609200"/>
              <a:ext cx="112250" cy="22950"/>
            </a:xfrm>
            <a:custGeom>
              <a:rect b="b" l="l" r="r" t="t"/>
              <a:pathLst>
                <a:path extrusionOk="0" h="918" w="4490">
                  <a:moveTo>
                    <a:pt x="3751" y="1"/>
                  </a:moveTo>
                  <a:cubicBezTo>
                    <a:pt x="3001" y="48"/>
                    <a:pt x="2275" y="84"/>
                    <a:pt x="1525" y="96"/>
                  </a:cubicBezTo>
                  <a:cubicBezTo>
                    <a:pt x="1168" y="120"/>
                    <a:pt x="834" y="144"/>
                    <a:pt x="477" y="144"/>
                  </a:cubicBezTo>
                  <a:cubicBezTo>
                    <a:pt x="441" y="239"/>
                    <a:pt x="394" y="358"/>
                    <a:pt x="322" y="453"/>
                  </a:cubicBezTo>
                  <a:cubicBezTo>
                    <a:pt x="215" y="596"/>
                    <a:pt x="96" y="751"/>
                    <a:pt x="1" y="917"/>
                  </a:cubicBezTo>
                  <a:cubicBezTo>
                    <a:pt x="1501" y="894"/>
                    <a:pt x="3001" y="858"/>
                    <a:pt x="4490" y="751"/>
                  </a:cubicBezTo>
                  <a:cubicBezTo>
                    <a:pt x="4406" y="703"/>
                    <a:pt x="4311" y="644"/>
                    <a:pt x="4240" y="584"/>
                  </a:cubicBezTo>
                  <a:cubicBezTo>
                    <a:pt x="4013" y="417"/>
                    <a:pt x="3847" y="227"/>
                    <a:pt x="37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
            <p:cNvSpPr/>
            <p:nvPr/>
          </p:nvSpPr>
          <p:spPr>
            <a:xfrm>
              <a:off x="5310175" y="3604150"/>
              <a:ext cx="131300" cy="24425"/>
            </a:xfrm>
            <a:custGeom>
              <a:rect b="b" l="l" r="r" t="t"/>
              <a:pathLst>
                <a:path extrusionOk="0" h="977" w="5252">
                  <a:moveTo>
                    <a:pt x="655" y="0"/>
                  </a:moveTo>
                  <a:cubicBezTo>
                    <a:pt x="429" y="226"/>
                    <a:pt x="227" y="429"/>
                    <a:pt x="1" y="643"/>
                  </a:cubicBezTo>
                  <a:cubicBezTo>
                    <a:pt x="1477" y="786"/>
                    <a:pt x="2965" y="893"/>
                    <a:pt x="4453" y="965"/>
                  </a:cubicBezTo>
                  <a:cubicBezTo>
                    <a:pt x="4620" y="977"/>
                    <a:pt x="4775" y="977"/>
                    <a:pt x="4942" y="977"/>
                  </a:cubicBezTo>
                  <a:cubicBezTo>
                    <a:pt x="4977" y="738"/>
                    <a:pt x="5073" y="500"/>
                    <a:pt x="5239" y="298"/>
                  </a:cubicBezTo>
                  <a:cubicBezTo>
                    <a:pt x="5239" y="286"/>
                    <a:pt x="5251" y="286"/>
                    <a:pt x="5251" y="262"/>
                  </a:cubicBezTo>
                  <a:cubicBezTo>
                    <a:pt x="4394" y="238"/>
                    <a:pt x="3525" y="191"/>
                    <a:pt x="2668" y="143"/>
                  </a:cubicBezTo>
                  <a:cubicBezTo>
                    <a:pt x="1965" y="107"/>
                    <a:pt x="1298" y="60"/>
                    <a:pt x="6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
            <p:cNvSpPr/>
            <p:nvPr/>
          </p:nvSpPr>
          <p:spPr>
            <a:xfrm>
              <a:off x="5033050" y="3558300"/>
              <a:ext cx="184275" cy="50625"/>
            </a:xfrm>
            <a:custGeom>
              <a:rect b="b" l="l" r="r" t="t"/>
              <a:pathLst>
                <a:path extrusionOk="0" h="2025" w="7371">
                  <a:moveTo>
                    <a:pt x="1" y="1"/>
                  </a:moveTo>
                  <a:lnTo>
                    <a:pt x="1" y="1"/>
                  </a:lnTo>
                  <a:cubicBezTo>
                    <a:pt x="1096" y="513"/>
                    <a:pt x="2251" y="894"/>
                    <a:pt x="3406" y="1191"/>
                  </a:cubicBezTo>
                  <a:cubicBezTo>
                    <a:pt x="4716" y="1549"/>
                    <a:pt x="6025" y="1834"/>
                    <a:pt x="7371" y="2025"/>
                  </a:cubicBezTo>
                  <a:cubicBezTo>
                    <a:pt x="7264" y="1822"/>
                    <a:pt x="7204" y="1620"/>
                    <a:pt x="7204" y="1382"/>
                  </a:cubicBezTo>
                  <a:lnTo>
                    <a:pt x="7204" y="1322"/>
                  </a:lnTo>
                  <a:cubicBezTo>
                    <a:pt x="6680" y="1251"/>
                    <a:pt x="6168" y="1179"/>
                    <a:pt x="5668" y="1108"/>
                  </a:cubicBezTo>
                  <a:cubicBezTo>
                    <a:pt x="3763" y="787"/>
                    <a:pt x="1846" y="54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
            <p:cNvSpPr/>
            <p:nvPr/>
          </p:nvSpPr>
          <p:spPr>
            <a:xfrm>
              <a:off x="5792075" y="3595800"/>
              <a:ext cx="153325" cy="25325"/>
            </a:xfrm>
            <a:custGeom>
              <a:rect b="b" l="l" r="r" t="t"/>
              <a:pathLst>
                <a:path extrusionOk="0" h="1013" w="6133">
                  <a:moveTo>
                    <a:pt x="6132" y="1"/>
                  </a:moveTo>
                  <a:cubicBezTo>
                    <a:pt x="4549" y="108"/>
                    <a:pt x="2977" y="108"/>
                    <a:pt x="1394" y="215"/>
                  </a:cubicBezTo>
                  <a:cubicBezTo>
                    <a:pt x="1001" y="239"/>
                    <a:pt x="608" y="275"/>
                    <a:pt x="227" y="287"/>
                  </a:cubicBezTo>
                  <a:cubicBezTo>
                    <a:pt x="227" y="346"/>
                    <a:pt x="227" y="394"/>
                    <a:pt x="203" y="453"/>
                  </a:cubicBezTo>
                  <a:cubicBezTo>
                    <a:pt x="179" y="680"/>
                    <a:pt x="108" y="870"/>
                    <a:pt x="1" y="1013"/>
                  </a:cubicBezTo>
                  <a:cubicBezTo>
                    <a:pt x="775" y="930"/>
                    <a:pt x="1537" y="822"/>
                    <a:pt x="2311" y="703"/>
                  </a:cubicBezTo>
                  <a:cubicBezTo>
                    <a:pt x="3585" y="501"/>
                    <a:pt x="4847" y="227"/>
                    <a:pt x="61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
            <p:cNvSpPr/>
            <p:nvPr/>
          </p:nvSpPr>
          <p:spPr>
            <a:xfrm>
              <a:off x="6000750" y="3354125"/>
              <a:ext cx="579850" cy="228325"/>
            </a:xfrm>
            <a:custGeom>
              <a:rect b="b" l="l" r="r" t="t"/>
              <a:pathLst>
                <a:path extrusionOk="0" h="9133" w="23194">
                  <a:moveTo>
                    <a:pt x="23193" y="0"/>
                  </a:moveTo>
                  <a:cubicBezTo>
                    <a:pt x="22717" y="262"/>
                    <a:pt x="22229" y="524"/>
                    <a:pt x="21741" y="774"/>
                  </a:cubicBezTo>
                  <a:cubicBezTo>
                    <a:pt x="20372" y="1476"/>
                    <a:pt x="18979" y="2096"/>
                    <a:pt x="17586" y="2750"/>
                  </a:cubicBezTo>
                  <a:cubicBezTo>
                    <a:pt x="15883" y="3560"/>
                    <a:pt x="14704" y="4132"/>
                    <a:pt x="13264" y="4703"/>
                  </a:cubicBezTo>
                  <a:cubicBezTo>
                    <a:pt x="8930" y="6441"/>
                    <a:pt x="4465" y="7799"/>
                    <a:pt x="0" y="9132"/>
                  </a:cubicBezTo>
                  <a:cubicBezTo>
                    <a:pt x="2250" y="8834"/>
                    <a:pt x="4477" y="8394"/>
                    <a:pt x="6668" y="7763"/>
                  </a:cubicBezTo>
                  <a:cubicBezTo>
                    <a:pt x="8406" y="7263"/>
                    <a:pt x="10108" y="6632"/>
                    <a:pt x="11799" y="6025"/>
                  </a:cubicBezTo>
                  <a:cubicBezTo>
                    <a:pt x="15514" y="4667"/>
                    <a:pt x="19086" y="3143"/>
                    <a:pt x="22384" y="643"/>
                  </a:cubicBezTo>
                  <a:cubicBezTo>
                    <a:pt x="22646" y="429"/>
                    <a:pt x="22931" y="202"/>
                    <a:pt x="23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
            <p:cNvSpPr/>
            <p:nvPr/>
          </p:nvSpPr>
          <p:spPr>
            <a:xfrm>
              <a:off x="6448700" y="2893350"/>
              <a:ext cx="303650" cy="219400"/>
            </a:xfrm>
            <a:custGeom>
              <a:rect b="b" l="l" r="r" t="t"/>
              <a:pathLst>
                <a:path extrusionOk="0" h="8776" w="12146">
                  <a:moveTo>
                    <a:pt x="12145" y="0"/>
                  </a:moveTo>
                  <a:lnTo>
                    <a:pt x="12145" y="0"/>
                  </a:lnTo>
                  <a:cubicBezTo>
                    <a:pt x="9990" y="1608"/>
                    <a:pt x="7776" y="3120"/>
                    <a:pt x="5573" y="4644"/>
                  </a:cubicBezTo>
                  <a:cubicBezTo>
                    <a:pt x="3847" y="5882"/>
                    <a:pt x="2156" y="7192"/>
                    <a:pt x="441" y="8442"/>
                  </a:cubicBezTo>
                  <a:cubicBezTo>
                    <a:pt x="299" y="8549"/>
                    <a:pt x="144" y="8656"/>
                    <a:pt x="1" y="8775"/>
                  </a:cubicBezTo>
                  <a:cubicBezTo>
                    <a:pt x="191" y="8692"/>
                    <a:pt x="394" y="8608"/>
                    <a:pt x="572" y="8501"/>
                  </a:cubicBezTo>
                  <a:cubicBezTo>
                    <a:pt x="4918" y="6430"/>
                    <a:pt x="8800" y="3477"/>
                    <a:pt x="121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
            <p:cNvSpPr/>
            <p:nvPr/>
          </p:nvSpPr>
          <p:spPr>
            <a:xfrm>
              <a:off x="5879900" y="3146950"/>
              <a:ext cx="515550" cy="203325"/>
            </a:xfrm>
            <a:custGeom>
              <a:rect b="b" l="l" r="r" t="t"/>
              <a:pathLst>
                <a:path extrusionOk="0" h="8133" w="20622">
                  <a:moveTo>
                    <a:pt x="20622" y="0"/>
                  </a:moveTo>
                  <a:lnTo>
                    <a:pt x="20622" y="0"/>
                  </a:lnTo>
                  <a:cubicBezTo>
                    <a:pt x="18764" y="869"/>
                    <a:pt x="16097" y="1870"/>
                    <a:pt x="14478" y="2572"/>
                  </a:cubicBezTo>
                  <a:cubicBezTo>
                    <a:pt x="12561" y="3394"/>
                    <a:pt x="9168" y="4799"/>
                    <a:pt x="6203" y="5632"/>
                  </a:cubicBezTo>
                  <a:cubicBezTo>
                    <a:pt x="4393" y="6156"/>
                    <a:pt x="2560" y="6632"/>
                    <a:pt x="714" y="7049"/>
                  </a:cubicBezTo>
                  <a:cubicBezTo>
                    <a:pt x="679" y="7108"/>
                    <a:pt x="643" y="7180"/>
                    <a:pt x="595" y="7239"/>
                  </a:cubicBezTo>
                  <a:cubicBezTo>
                    <a:pt x="405" y="7525"/>
                    <a:pt x="202" y="7835"/>
                    <a:pt x="0" y="8132"/>
                  </a:cubicBezTo>
                  <a:cubicBezTo>
                    <a:pt x="703" y="7989"/>
                    <a:pt x="1393" y="7823"/>
                    <a:pt x="2096" y="7644"/>
                  </a:cubicBezTo>
                  <a:cubicBezTo>
                    <a:pt x="8608" y="6096"/>
                    <a:pt x="15061" y="3810"/>
                    <a:pt x="206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
            <p:cNvSpPr/>
            <p:nvPr/>
          </p:nvSpPr>
          <p:spPr>
            <a:xfrm>
              <a:off x="4510375" y="3122525"/>
              <a:ext cx="556650" cy="219700"/>
            </a:xfrm>
            <a:custGeom>
              <a:rect b="b" l="l" r="r" t="t"/>
              <a:pathLst>
                <a:path extrusionOk="0" h="8788" w="22266">
                  <a:moveTo>
                    <a:pt x="0" y="1"/>
                  </a:moveTo>
                  <a:lnTo>
                    <a:pt x="0" y="1"/>
                  </a:lnTo>
                  <a:cubicBezTo>
                    <a:pt x="751" y="596"/>
                    <a:pt x="1560" y="1156"/>
                    <a:pt x="2382" y="1668"/>
                  </a:cubicBezTo>
                  <a:cubicBezTo>
                    <a:pt x="6168" y="3978"/>
                    <a:pt x="10395" y="5418"/>
                    <a:pt x="14597" y="6811"/>
                  </a:cubicBezTo>
                  <a:cubicBezTo>
                    <a:pt x="17038" y="7561"/>
                    <a:pt x="19503" y="8252"/>
                    <a:pt x="21991" y="8788"/>
                  </a:cubicBezTo>
                  <a:cubicBezTo>
                    <a:pt x="22003" y="8502"/>
                    <a:pt x="22075" y="8240"/>
                    <a:pt x="22265" y="8026"/>
                  </a:cubicBezTo>
                  <a:cubicBezTo>
                    <a:pt x="20610" y="7669"/>
                    <a:pt x="18955" y="7264"/>
                    <a:pt x="17312" y="6776"/>
                  </a:cubicBezTo>
                  <a:cubicBezTo>
                    <a:pt x="14621" y="6002"/>
                    <a:pt x="11954" y="5097"/>
                    <a:pt x="9359" y="4073"/>
                  </a:cubicBezTo>
                  <a:cubicBezTo>
                    <a:pt x="7382" y="3275"/>
                    <a:pt x="5608" y="2466"/>
                    <a:pt x="3656" y="1656"/>
                  </a:cubicBezTo>
                  <a:cubicBezTo>
                    <a:pt x="2751" y="1263"/>
                    <a:pt x="1405" y="692"/>
                    <a:pt x="298" y="156"/>
                  </a:cubicBezTo>
                  <a:cubicBezTo>
                    <a:pt x="191" y="108"/>
                    <a:pt x="96" y="6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
            <p:cNvSpPr/>
            <p:nvPr/>
          </p:nvSpPr>
          <p:spPr>
            <a:xfrm>
              <a:off x="4243075" y="2929650"/>
              <a:ext cx="228625" cy="171175"/>
            </a:xfrm>
            <a:custGeom>
              <a:rect b="b" l="l" r="r" t="t"/>
              <a:pathLst>
                <a:path extrusionOk="0" h="6847" w="9145">
                  <a:moveTo>
                    <a:pt x="1" y="1"/>
                  </a:moveTo>
                  <a:lnTo>
                    <a:pt x="1" y="1"/>
                  </a:lnTo>
                  <a:cubicBezTo>
                    <a:pt x="60" y="72"/>
                    <a:pt x="120" y="156"/>
                    <a:pt x="179" y="239"/>
                  </a:cubicBezTo>
                  <a:cubicBezTo>
                    <a:pt x="2501" y="3180"/>
                    <a:pt x="5608" y="5537"/>
                    <a:pt x="9145" y="6847"/>
                  </a:cubicBezTo>
                  <a:cubicBezTo>
                    <a:pt x="7359" y="5740"/>
                    <a:pt x="5763" y="4442"/>
                    <a:pt x="4751" y="3668"/>
                  </a:cubicBezTo>
                  <a:cubicBezTo>
                    <a:pt x="3787" y="2930"/>
                    <a:pt x="1834" y="1441"/>
                    <a:pt x="1013" y="798"/>
                  </a:cubicBezTo>
                  <a:cubicBezTo>
                    <a:pt x="822" y="656"/>
                    <a:pt x="298" y="2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
            <p:cNvSpPr/>
            <p:nvPr/>
          </p:nvSpPr>
          <p:spPr>
            <a:xfrm>
              <a:off x="4273450" y="2853450"/>
              <a:ext cx="434000" cy="282200"/>
            </a:xfrm>
            <a:custGeom>
              <a:rect b="b" l="l" r="r" t="t"/>
              <a:pathLst>
                <a:path extrusionOk="0" h="11288" w="17360">
                  <a:moveTo>
                    <a:pt x="0" y="1"/>
                  </a:moveTo>
                  <a:lnTo>
                    <a:pt x="0" y="1"/>
                  </a:lnTo>
                  <a:cubicBezTo>
                    <a:pt x="1488" y="1751"/>
                    <a:pt x="3167" y="3323"/>
                    <a:pt x="4989" y="4680"/>
                  </a:cubicBezTo>
                  <a:cubicBezTo>
                    <a:pt x="6477" y="5775"/>
                    <a:pt x="8072" y="6716"/>
                    <a:pt x="9668" y="7609"/>
                  </a:cubicBezTo>
                  <a:cubicBezTo>
                    <a:pt x="12133" y="9026"/>
                    <a:pt x="14680" y="10288"/>
                    <a:pt x="17359" y="11288"/>
                  </a:cubicBezTo>
                  <a:cubicBezTo>
                    <a:pt x="17121" y="11038"/>
                    <a:pt x="16966" y="10704"/>
                    <a:pt x="17002" y="10335"/>
                  </a:cubicBezTo>
                  <a:cubicBezTo>
                    <a:pt x="16145" y="10002"/>
                    <a:pt x="15300" y="9681"/>
                    <a:pt x="14549" y="9335"/>
                  </a:cubicBezTo>
                  <a:cubicBezTo>
                    <a:pt x="13073" y="8669"/>
                    <a:pt x="11656" y="7895"/>
                    <a:pt x="10263" y="7109"/>
                  </a:cubicBezTo>
                  <a:cubicBezTo>
                    <a:pt x="8846" y="6299"/>
                    <a:pt x="7430" y="5478"/>
                    <a:pt x="6096" y="4561"/>
                  </a:cubicBezTo>
                  <a:cubicBezTo>
                    <a:pt x="3941" y="3096"/>
                    <a:pt x="1941" y="169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
            <p:cNvSpPr/>
            <p:nvPr/>
          </p:nvSpPr>
          <p:spPr>
            <a:xfrm>
              <a:off x="6018900" y="2963875"/>
              <a:ext cx="432800" cy="195300"/>
            </a:xfrm>
            <a:custGeom>
              <a:rect b="b" l="l" r="r" t="t"/>
              <a:pathLst>
                <a:path extrusionOk="0" h="7812" w="17312">
                  <a:moveTo>
                    <a:pt x="17312" y="1"/>
                  </a:moveTo>
                  <a:lnTo>
                    <a:pt x="17312" y="1"/>
                  </a:lnTo>
                  <a:cubicBezTo>
                    <a:pt x="16895" y="203"/>
                    <a:pt x="16490" y="406"/>
                    <a:pt x="16074" y="620"/>
                  </a:cubicBezTo>
                  <a:cubicBezTo>
                    <a:pt x="9573" y="3787"/>
                    <a:pt x="5799" y="5383"/>
                    <a:pt x="60" y="7716"/>
                  </a:cubicBezTo>
                  <a:cubicBezTo>
                    <a:pt x="48" y="7740"/>
                    <a:pt x="36" y="7764"/>
                    <a:pt x="0" y="7811"/>
                  </a:cubicBezTo>
                  <a:cubicBezTo>
                    <a:pt x="3179" y="7121"/>
                    <a:pt x="6287" y="6168"/>
                    <a:pt x="9228" y="4799"/>
                  </a:cubicBezTo>
                  <a:cubicBezTo>
                    <a:pt x="11835" y="3668"/>
                    <a:pt x="14324" y="2287"/>
                    <a:pt x="16586" y="561"/>
                  </a:cubicBezTo>
                  <a:cubicBezTo>
                    <a:pt x="16836" y="370"/>
                    <a:pt x="17074" y="191"/>
                    <a:pt x="17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
            <p:cNvSpPr/>
            <p:nvPr/>
          </p:nvSpPr>
          <p:spPr>
            <a:xfrm>
              <a:off x="1931175" y="1688775"/>
              <a:ext cx="1724350" cy="921525"/>
            </a:xfrm>
            <a:custGeom>
              <a:rect b="b" l="l" r="r" t="t"/>
              <a:pathLst>
                <a:path extrusionOk="0" h="36861" w="68974">
                  <a:moveTo>
                    <a:pt x="3890" y="1"/>
                  </a:moveTo>
                  <a:cubicBezTo>
                    <a:pt x="2594" y="1"/>
                    <a:pt x="1297" y="73"/>
                    <a:pt x="1" y="237"/>
                  </a:cubicBezTo>
                  <a:cubicBezTo>
                    <a:pt x="2156" y="249"/>
                    <a:pt x="4299" y="463"/>
                    <a:pt x="6442" y="701"/>
                  </a:cubicBezTo>
                  <a:cubicBezTo>
                    <a:pt x="8692" y="951"/>
                    <a:pt x="10550" y="1189"/>
                    <a:pt x="12824" y="1606"/>
                  </a:cubicBezTo>
                  <a:cubicBezTo>
                    <a:pt x="17515" y="2463"/>
                    <a:pt x="22158" y="3594"/>
                    <a:pt x="26647" y="5190"/>
                  </a:cubicBezTo>
                  <a:cubicBezTo>
                    <a:pt x="30326" y="6511"/>
                    <a:pt x="33553" y="8047"/>
                    <a:pt x="37148" y="9881"/>
                  </a:cubicBezTo>
                  <a:cubicBezTo>
                    <a:pt x="42578" y="12655"/>
                    <a:pt x="48007" y="16155"/>
                    <a:pt x="52424" y="19775"/>
                  </a:cubicBezTo>
                  <a:cubicBezTo>
                    <a:pt x="55758" y="22394"/>
                    <a:pt x="58782" y="25383"/>
                    <a:pt x="61711" y="28443"/>
                  </a:cubicBezTo>
                  <a:cubicBezTo>
                    <a:pt x="63282" y="30086"/>
                    <a:pt x="64723" y="31848"/>
                    <a:pt x="66235" y="33550"/>
                  </a:cubicBezTo>
                  <a:cubicBezTo>
                    <a:pt x="67176" y="34646"/>
                    <a:pt x="68140" y="35694"/>
                    <a:pt x="68974" y="36860"/>
                  </a:cubicBezTo>
                  <a:cubicBezTo>
                    <a:pt x="68521" y="35729"/>
                    <a:pt x="67890" y="34682"/>
                    <a:pt x="67235" y="33658"/>
                  </a:cubicBezTo>
                  <a:cubicBezTo>
                    <a:pt x="65616" y="31110"/>
                    <a:pt x="63592" y="28883"/>
                    <a:pt x="61508" y="26728"/>
                  </a:cubicBezTo>
                  <a:cubicBezTo>
                    <a:pt x="59413" y="24585"/>
                    <a:pt x="57246" y="22466"/>
                    <a:pt x="54972" y="20513"/>
                  </a:cubicBezTo>
                  <a:cubicBezTo>
                    <a:pt x="51793" y="17870"/>
                    <a:pt x="48459" y="15370"/>
                    <a:pt x="44947" y="13167"/>
                  </a:cubicBezTo>
                  <a:cubicBezTo>
                    <a:pt x="42030" y="11333"/>
                    <a:pt x="38970" y="9714"/>
                    <a:pt x="35874" y="8214"/>
                  </a:cubicBezTo>
                  <a:cubicBezTo>
                    <a:pt x="32755" y="6702"/>
                    <a:pt x="29552" y="5309"/>
                    <a:pt x="26266" y="4190"/>
                  </a:cubicBezTo>
                  <a:cubicBezTo>
                    <a:pt x="22992" y="3106"/>
                    <a:pt x="19646" y="2273"/>
                    <a:pt x="16265" y="1558"/>
                  </a:cubicBezTo>
                  <a:cubicBezTo>
                    <a:pt x="12198" y="742"/>
                    <a:pt x="8049" y="1"/>
                    <a:pt x="38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
            <p:cNvSpPr/>
            <p:nvPr/>
          </p:nvSpPr>
          <p:spPr>
            <a:xfrm>
              <a:off x="2340450" y="2235525"/>
              <a:ext cx="156300" cy="39600"/>
            </a:xfrm>
            <a:custGeom>
              <a:rect b="b" l="l" r="r" t="t"/>
              <a:pathLst>
                <a:path extrusionOk="0" h="1584" w="6252">
                  <a:moveTo>
                    <a:pt x="382" y="0"/>
                  </a:moveTo>
                  <a:cubicBezTo>
                    <a:pt x="251" y="203"/>
                    <a:pt x="132" y="417"/>
                    <a:pt x="1" y="643"/>
                  </a:cubicBezTo>
                  <a:cubicBezTo>
                    <a:pt x="703" y="751"/>
                    <a:pt x="1430" y="858"/>
                    <a:pt x="2168" y="977"/>
                  </a:cubicBezTo>
                  <a:cubicBezTo>
                    <a:pt x="3311" y="1155"/>
                    <a:pt x="4466" y="1358"/>
                    <a:pt x="5609" y="1584"/>
                  </a:cubicBezTo>
                  <a:cubicBezTo>
                    <a:pt x="5716" y="1489"/>
                    <a:pt x="5799" y="1417"/>
                    <a:pt x="5906" y="1334"/>
                  </a:cubicBezTo>
                  <a:cubicBezTo>
                    <a:pt x="5930" y="1298"/>
                    <a:pt x="5978" y="1274"/>
                    <a:pt x="6025" y="1251"/>
                  </a:cubicBezTo>
                  <a:cubicBezTo>
                    <a:pt x="6085" y="1191"/>
                    <a:pt x="6144" y="1155"/>
                    <a:pt x="6204" y="1108"/>
                  </a:cubicBezTo>
                  <a:cubicBezTo>
                    <a:pt x="6216" y="1096"/>
                    <a:pt x="6228" y="1072"/>
                    <a:pt x="6252" y="1072"/>
                  </a:cubicBezTo>
                  <a:cubicBezTo>
                    <a:pt x="4311" y="655"/>
                    <a:pt x="2346" y="298"/>
                    <a:pt x="3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
            <p:cNvSpPr/>
            <p:nvPr/>
          </p:nvSpPr>
          <p:spPr>
            <a:xfrm>
              <a:off x="2070475" y="2214100"/>
              <a:ext cx="75050" cy="19675"/>
            </a:xfrm>
            <a:custGeom>
              <a:rect b="b" l="l" r="r" t="t"/>
              <a:pathLst>
                <a:path extrusionOk="0" h="787" w="3002">
                  <a:moveTo>
                    <a:pt x="560" y="0"/>
                  </a:moveTo>
                  <a:cubicBezTo>
                    <a:pt x="382" y="262"/>
                    <a:pt x="203" y="536"/>
                    <a:pt x="1" y="786"/>
                  </a:cubicBezTo>
                  <a:cubicBezTo>
                    <a:pt x="340" y="780"/>
                    <a:pt x="680" y="777"/>
                    <a:pt x="1017" y="777"/>
                  </a:cubicBezTo>
                  <a:cubicBezTo>
                    <a:pt x="1355" y="777"/>
                    <a:pt x="1692" y="780"/>
                    <a:pt x="2025" y="786"/>
                  </a:cubicBezTo>
                  <a:cubicBezTo>
                    <a:pt x="2358" y="536"/>
                    <a:pt x="2668" y="286"/>
                    <a:pt x="3001" y="48"/>
                  </a:cubicBezTo>
                  <a:cubicBezTo>
                    <a:pt x="2180" y="12"/>
                    <a:pt x="1370" y="0"/>
                    <a:pt x="5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
            <p:cNvSpPr/>
            <p:nvPr/>
          </p:nvSpPr>
          <p:spPr>
            <a:xfrm>
              <a:off x="867650" y="2232250"/>
              <a:ext cx="904600" cy="426850"/>
            </a:xfrm>
            <a:custGeom>
              <a:rect b="b" l="l" r="r" t="t"/>
              <a:pathLst>
                <a:path extrusionOk="0" h="17074" w="36184">
                  <a:moveTo>
                    <a:pt x="36184" y="0"/>
                  </a:moveTo>
                  <a:lnTo>
                    <a:pt x="36184" y="0"/>
                  </a:lnTo>
                  <a:cubicBezTo>
                    <a:pt x="34803" y="167"/>
                    <a:pt x="33433" y="370"/>
                    <a:pt x="32064" y="643"/>
                  </a:cubicBezTo>
                  <a:cubicBezTo>
                    <a:pt x="25659" y="1977"/>
                    <a:pt x="19408" y="4096"/>
                    <a:pt x="13574" y="7085"/>
                  </a:cubicBezTo>
                  <a:cubicBezTo>
                    <a:pt x="10300" y="8752"/>
                    <a:pt x="7073" y="10573"/>
                    <a:pt x="4239" y="12919"/>
                  </a:cubicBezTo>
                  <a:cubicBezTo>
                    <a:pt x="2787" y="14157"/>
                    <a:pt x="1406" y="15490"/>
                    <a:pt x="120" y="16943"/>
                  </a:cubicBezTo>
                  <a:cubicBezTo>
                    <a:pt x="72" y="16979"/>
                    <a:pt x="48" y="17026"/>
                    <a:pt x="1" y="17074"/>
                  </a:cubicBezTo>
                  <a:cubicBezTo>
                    <a:pt x="132" y="16979"/>
                    <a:pt x="286" y="16860"/>
                    <a:pt x="453" y="16764"/>
                  </a:cubicBezTo>
                  <a:cubicBezTo>
                    <a:pt x="775" y="16526"/>
                    <a:pt x="1120" y="16288"/>
                    <a:pt x="1441" y="16062"/>
                  </a:cubicBezTo>
                  <a:cubicBezTo>
                    <a:pt x="2799" y="15109"/>
                    <a:pt x="4156" y="14157"/>
                    <a:pt x="5513" y="13193"/>
                  </a:cubicBezTo>
                  <a:cubicBezTo>
                    <a:pt x="8133" y="11252"/>
                    <a:pt x="10931" y="9585"/>
                    <a:pt x="13848" y="8132"/>
                  </a:cubicBezTo>
                  <a:cubicBezTo>
                    <a:pt x="17253" y="6406"/>
                    <a:pt x="20134" y="5156"/>
                    <a:pt x="23647" y="3989"/>
                  </a:cubicBezTo>
                  <a:cubicBezTo>
                    <a:pt x="26587" y="3013"/>
                    <a:pt x="29576" y="2203"/>
                    <a:pt x="32600" y="1548"/>
                  </a:cubicBezTo>
                  <a:cubicBezTo>
                    <a:pt x="33529" y="1370"/>
                    <a:pt x="34457" y="1227"/>
                    <a:pt x="35362" y="1072"/>
                  </a:cubicBezTo>
                  <a:cubicBezTo>
                    <a:pt x="35589" y="691"/>
                    <a:pt x="35850" y="310"/>
                    <a:pt x="361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
            <p:cNvSpPr/>
            <p:nvPr/>
          </p:nvSpPr>
          <p:spPr>
            <a:xfrm>
              <a:off x="2545250" y="2272725"/>
              <a:ext cx="860850" cy="453350"/>
            </a:xfrm>
            <a:custGeom>
              <a:rect b="b" l="l" r="r" t="t"/>
              <a:pathLst>
                <a:path extrusionOk="0" h="18134" w="34434">
                  <a:moveTo>
                    <a:pt x="36" y="1"/>
                  </a:moveTo>
                  <a:cubicBezTo>
                    <a:pt x="0" y="25"/>
                    <a:pt x="0" y="36"/>
                    <a:pt x="24" y="36"/>
                  </a:cubicBezTo>
                  <a:cubicBezTo>
                    <a:pt x="96" y="167"/>
                    <a:pt x="108" y="322"/>
                    <a:pt x="108" y="465"/>
                  </a:cubicBezTo>
                  <a:cubicBezTo>
                    <a:pt x="143" y="525"/>
                    <a:pt x="155" y="596"/>
                    <a:pt x="155" y="667"/>
                  </a:cubicBezTo>
                  <a:cubicBezTo>
                    <a:pt x="4549" y="1691"/>
                    <a:pt x="8847" y="3025"/>
                    <a:pt x="13038" y="4692"/>
                  </a:cubicBezTo>
                  <a:cubicBezTo>
                    <a:pt x="16657" y="6132"/>
                    <a:pt x="20408" y="7966"/>
                    <a:pt x="23837" y="10145"/>
                  </a:cubicBezTo>
                  <a:cubicBezTo>
                    <a:pt x="26051" y="11574"/>
                    <a:pt x="28182" y="13145"/>
                    <a:pt x="30266" y="14764"/>
                  </a:cubicBezTo>
                  <a:cubicBezTo>
                    <a:pt x="31671" y="15860"/>
                    <a:pt x="33076" y="16931"/>
                    <a:pt x="34433" y="18134"/>
                  </a:cubicBezTo>
                  <a:cubicBezTo>
                    <a:pt x="31945" y="15395"/>
                    <a:pt x="28992" y="13086"/>
                    <a:pt x="25980" y="10978"/>
                  </a:cubicBezTo>
                  <a:cubicBezTo>
                    <a:pt x="22146" y="8276"/>
                    <a:pt x="17943" y="6156"/>
                    <a:pt x="13621" y="4346"/>
                  </a:cubicBezTo>
                  <a:cubicBezTo>
                    <a:pt x="9633" y="2727"/>
                    <a:pt x="5537" y="1358"/>
                    <a:pt x="1370" y="334"/>
                  </a:cubicBezTo>
                  <a:cubicBezTo>
                    <a:pt x="929" y="227"/>
                    <a:pt x="477" y="108"/>
                    <a:pt x="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
            <p:cNvSpPr/>
            <p:nvPr/>
          </p:nvSpPr>
          <p:spPr>
            <a:xfrm>
              <a:off x="3139975" y="2007825"/>
              <a:ext cx="491450" cy="480425"/>
            </a:xfrm>
            <a:custGeom>
              <a:rect b="b" l="l" r="r" t="t"/>
              <a:pathLst>
                <a:path extrusionOk="0" h="19217" w="19658">
                  <a:moveTo>
                    <a:pt x="0" y="0"/>
                  </a:moveTo>
                  <a:lnTo>
                    <a:pt x="0" y="0"/>
                  </a:lnTo>
                  <a:cubicBezTo>
                    <a:pt x="762" y="643"/>
                    <a:pt x="1548" y="1274"/>
                    <a:pt x="2334" y="1893"/>
                  </a:cubicBezTo>
                  <a:cubicBezTo>
                    <a:pt x="4572" y="3679"/>
                    <a:pt x="6894" y="5394"/>
                    <a:pt x="8977" y="7370"/>
                  </a:cubicBezTo>
                  <a:cubicBezTo>
                    <a:pt x="11454" y="9739"/>
                    <a:pt x="13799" y="12264"/>
                    <a:pt x="16038" y="14859"/>
                  </a:cubicBezTo>
                  <a:cubicBezTo>
                    <a:pt x="17276" y="16288"/>
                    <a:pt x="18407" y="17800"/>
                    <a:pt x="19657" y="19217"/>
                  </a:cubicBezTo>
                  <a:cubicBezTo>
                    <a:pt x="18633" y="17657"/>
                    <a:pt x="17621" y="16074"/>
                    <a:pt x="16478" y="14609"/>
                  </a:cubicBezTo>
                  <a:cubicBezTo>
                    <a:pt x="15323" y="13133"/>
                    <a:pt x="14061" y="11775"/>
                    <a:pt x="12787" y="10418"/>
                  </a:cubicBezTo>
                  <a:cubicBezTo>
                    <a:pt x="9632" y="7013"/>
                    <a:pt x="6096" y="3977"/>
                    <a:pt x="2203" y="1453"/>
                  </a:cubicBezTo>
                  <a:cubicBezTo>
                    <a:pt x="1476" y="953"/>
                    <a:pt x="726" y="476"/>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
            <p:cNvSpPr/>
            <p:nvPr/>
          </p:nvSpPr>
          <p:spPr>
            <a:xfrm>
              <a:off x="2170800" y="1627425"/>
              <a:ext cx="934950" cy="358700"/>
            </a:xfrm>
            <a:custGeom>
              <a:rect b="b" l="l" r="r" t="t"/>
              <a:pathLst>
                <a:path extrusionOk="0" h="14348" w="37398">
                  <a:moveTo>
                    <a:pt x="0" y="0"/>
                  </a:moveTo>
                  <a:cubicBezTo>
                    <a:pt x="1429" y="381"/>
                    <a:pt x="2858" y="786"/>
                    <a:pt x="4298" y="1167"/>
                  </a:cubicBezTo>
                  <a:cubicBezTo>
                    <a:pt x="8644" y="2310"/>
                    <a:pt x="13038" y="3286"/>
                    <a:pt x="17241" y="4893"/>
                  </a:cubicBezTo>
                  <a:cubicBezTo>
                    <a:pt x="21324" y="6429"/>
                    <a:pt x="24980" y="8013"/>
                    <a:pt x="28909" y="9930"/>
                  </a:cubicBezTo>
                  <a:cubicBezTo>
                    <a:pt x="31766" y="11335"/>
                    <a:pt x="34552" y="12906"/>
                    <a:pt x="37398" y="14347"/>
                  </a:cubicBezTo>
                  <a:cubicBezTo>
                    <a:pt x="35505" y="13073"/>
                    <a:pt x="33635" y="11799"/>
                    <a:pt x="31647" y="10716"/>
                  </a:cubicBezTo>
                  <a:cubicBezTo>
                    <a:pt x="29040" y="9311"/>
                    <a:pt x="26349" y="8061"/>
                    <a:pt x="23646" y="6858"/>
                  </a:cubicBezTo>
                  <a:cubicBezTo>
                    <a:pt x="20610" y="5548"/>
                    <a:pt x="17562" y="4298"/>
                    <a:pt x="14395" y="3274"/>
                  </a:cubicBezTo>
                  <a:cubicBezTo>
                    <a:pt x="10906" y="2215"/>
                    <a:pt x="7358" y="1250"/>
                    <a:pt x="3763" y="607"/>
                  </a:cubicBezTo>
                  <a:cubicBezTo>
                    <a:pt x="2513" y="381"/>
                    <a:pt x="1239" y="19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
            <p:cNvSpPr/>
            <p:nvPr/>
          </p:nvSpPr>
          <p:spPr>
            <a:xfrm>
              <a:off x="2608350" y="1675325"/>
              <a:ext cx="1009375" cy="727500"/>
            </a:xfrm>
            <a:custGeom>
              <a:rect b="b" l="l" r="r" t="t"/>
              <a:pathLst>
                <a:path extrusionOk="0" h="29100" w="40375">
                  <a:moveTo>
                    <a:pt x="0" y="1"/>
                  </a:moveTo>
                  <a:lnTo>
                    <a:pt x="0" y="1"/>
                  </a:lnTo>
                  <a:cubicBezTo>
                    <a:pt x="2584" y="1192"/>
                    <a:pt x="5132" y="2442"/>
                    <a:pt x="7740" y="3597"/>
                  </a:cubicBezTo>
                  <a:cubicBezTo>
                    <a:pt x="10299" y="4811"/>
                    <a:pt x="12812" y="6097"/>
                    <a:pt x="15300" y="7454"/>
                  </a:cubicBezTo>
                  <a:cubicBezTo>
                    <a:pt x="17479" y="8645"/>
                    <a:pt x="19658" y="9871"/>
                    <a:pt x="21729" y="11264"/>
                  </a:cubicBezTo>
                  <a:cubicBezTo>
                    <a:pt x="25682" y="13895"/>
                    <a:pt x="29230" y="16491"/>
                    <a:pt x="32588" y="19837"/>
                  </a:cubicBezTo>
                  <a:cubicBezTo>
                    <a:pt x="35457" y="22742"/>
                    <a:pt x="38243" y="25671"/>
                    <a:pt x="40375" y="29100"/>
                  </a:cubicBezTo>
                  <a:cubicBezTo>
                    <a:pt x="38708" y="25266"/>
                    <a:pt x="35803" y="22206"/>
                    <a:pt x="32886" y="19301"/>
                  </a:cubicBezTo>
                  <a:cubicBezTo>
                    <a:pt x="29052" y="15503"/>
                    <a:pt x="24611" y="12336"/>
                    <a:pt x="20074" y="9431"/>
                  </a:cubicBezTo>
                  <a:cubicBezTo>
                    <a:pt x="17955" y="8145"/>
                    <a:pt x="15788" y="6954"/>
                    <a:pt x="13597" y="5787"/>
                  </a:cubicBezTo>
                  <a:cubicBezTo>
                    <a:pt x="11466" y="4668"/>
                    <a:pt x="9323" y="3561"/>
                    <a:pt x="7109" y="2608"/>
                  </a:cubicBezTo>
                  <a:cubicBezTo>
                    <a:pt x="4787" y="1620"/>
                    <a:pt x="2394" y="79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
            <p:cNvSpPr/>
            <p:nvPr/>
          </p:nvSpPr>
          <p:spPr>
            <a:xfrm>
              <a:off x="2673250" y="1643200"/>
              <a:ext cx="493525" cy="256000"/>
            </a:xfrm>
            <a:custGeom>
              <a:rect b="b" l="l" r="r" t="t"/>
              <a:pathLst>
                <a:path extrusionOk="0" h="10240" w="19741">
                  <a:moveTo>
                    <a:pt x="0" y="0"/>
                  </a:moveTo>
                  <a:lnTo>
                    <a:pt x="0" y="0"/>
                  </a:lnTo>
                  <a:cubicBezTo>
                    <a:pt x="322" y="155"/>
                    <a:pt x="643" y="298"/>
                    <a:pt x="953" y="464"/>
                  </a:cubicBezTo>
                  <a:cubicBezTo>
                    <a:pt x="7287" y="3608"/>
                    <a:pt x="13609" y="6727"/>
                    <a:pt x="19741" y="10239"/>
                  </a:cubicBezTo>
                  <a:cubicBezTo>
                    <a:pt x="16764" y="7953"/>
                    <a:pt x="13514" y="6060"/>
                    <a:pt x="10180" y="4358"/>
                  </a:cubicBezTo>
                  <a:cubicBezTo>
                    <a:pt x="8489" y="3489"/>
                    <a:pt x="6787" y="2608"/>
                    <a:pt x="5036" y="1857"/>
                  </a:cubicBezTo>
                  <a:cubicBezTo>
                    <a:pt x="3548" y="1203"/>
                    <a:pt x="2012" y="691"/>
                    <a:pt x="476" y="167"/>
                  </a:cubicBezTo>
                  <a:cubicBezTo>
                    <a:pt x="310" y="107"/>
                    <a:pt x="155" y="6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
            <p:cNvSpPr/>
            <p:nvPr/>
          </p:nvSpPr>
          <p:spPr>
            <a:xfrm>
              <a:off x="3208425" y="1916725"/>
              <a:ext cx="506050" cy="541775"/>
            </a:xfrm>
            <a:custGeom>
              <a:rect b="b" l="l" r="r" t="t"/>
              <a:pathLst>
                <a:path extrusionOk="0" h="21671" w="20242">
                  <a:moveTo>
                    <a:pt x="0" y="1"/>
                  </a:moveTo>
                  <a:lnTo>
                    <a:pt x="0" y="1"/>
                  </a:lnTo>
                  <a:cubicBezTo>
                    <a:pt x="3299" y="2835"/>
                    <a:pt x="6858" y="5406"/>
                    <a:pt x="9966" y="8490"/>
                  </a:cubicBezTo>
                  <a:cubicBezTo>
                    <a:pt x="13240" y="11657"/>
                    <a:pt x="15729" y="14991"/>
                    <a:pt x="18288" y="18682"/>
                  </a:cubicBezTo>
                  <a:cubicBezTo>
                    <a:pt x="18931" y="19599"/>
                    <a:pt x="19539" y="20539"/>
                    <a:pt x="20134" y="21492"/>
                  </a:cubicBezTo>
                  <a:cubicBezTo>
                    <a:pt x="20170" y="21551"/>
                    <a:pt x="20205" y="21611"/>
                    <a:pt x="20241" y="21670"/>
                  </a:cubicBezTo>
                  <a:cubicBezTo>
                    <a:pt x="19836" y="20730"/>
                    <a:pt x="19408" y="19825"/>
                    <a:pt x="18920" y="18932"/>
                  </a:cubicBezTo>
                  <a:cubicBezTo>
                    <a:pt x="16931" y="15300"/>
                    <a:pt x="14312" y="12074"/>
                    <a:pt x="11454" y="9109"/>
                  </a:cubicBezTo>
                  <a:cubicBezTo>
                    <a:pt x="9728" y="7359"/>
                    <a:pt x="7930" y="5692"/>
                    <a:pt x="5989" y="4168"/>
                  </a:cubicBezTo>
                  <a:cubicBezTo>
                    <a:pt x="4072" y="2680"/>
                    <a:pt x="2048" y="129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
            <p:cNvSpPr/>
            <p:nvPr/>
          </p:nvSpPr>
          <p:spPr>
            <a:xfrm>
              <a:off x="3004825" y="1729800"/>
              <a:ext cx="684350" cy="587000"/>
            </a:xfrm>
            <a:custGeom>
              <a:rect b="b" l="l" r="r" t="t"/>
              <a:pathLst>
                <a:path extrusionOk="0" h="23480" w="27374">
                  <a:moveTo>
                    <a:pt x="1" y="1"/>
                  </a:moveTo>
                  <a:cubicBezTo>
                    <a:pt x="1501" y="989"/>
                    <a:pt x="2989" y="2013"/>
                    <a:pt x="4525" y="2965"/>
                  </a:cubicBezTo>
                  <a:cubicBezTo>
                    <a:pt x="8645" y="5501"/>
                    <a:pt x="12693" y="8002"/>
                    <a:pt x="16229" y="11097"/>
                  </a:cubicBezTo>
                  <a:cubicBezTo>
                    <a:pt x="18705" y="13193"/>
                    <a:pt x="20968" y="15562"/>
                    <a:pt x="23075" y="18051"/>
                  </a:cubicBezTo>
                  <a:cubicBezTo>
                    <a:pt x="24635" y="19860"/>
                    <a:pt x="26016" y="21599"/>
                    <a:pt x="27373" y="23480"/>
                  </a:cubicBezTo>
                  <a:cubicBezTo>
                    <a:pt x="24337" y="17967"/>
                    <a:pt x="19955" y="13348"/>
                    <a:pt x="15122" y="9395"/>
                  </a:cubicBezTo>
                  <a:cubicBezTo>
                    <a:pt x="13252" y="7883"/>
                    <a:pt x="11288" y="6478"/>
                    <a:pt x="9276" y="5144"/>
                  </a:cubicBezTo>
                  <a:cubicBezTo>
                    <a:pt x="7549" y="4013"/>
                    <a:pt x="5787" y="2906"/>
                    <a:pt x="3965" y="1965"/>
                  </a:cubicBezTo>
                  <a:cubicBezTo>
                    <a:pt x="2656" y="1287"/>
                    <a:pt x="1322" y="65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
            <p:cNvSpPr/>
            <p:nvPr/>
          </p:nvSpPr>
          <p:spPr>
            <a:xfrm>
              <a:off x="2716400" y="1590800"/>
              <a:ext cx="248275" cy="109850"/>
            </a:xfrm>
            <a:custGeom>
              <a:rect b="b" l="l" r="r" t="t"/>
              <a:pathLst>
                <a:path extrusionOk="0" h="4394" w="9931">
                  <a:moveTo>
                    <a:pt x="0" y="1"/>
                  </a:moveTo>
                  <a:lnTo>
                    <a:pt x="0" y="1"/>
                  </a:lnTo>
                  <a:cubicBezTo>
                    <a:pt x="2965" y="1548"/>
                    <a:pt x="6597" y="3203"/>
                    <a:pt x="9930" y="4394"/>
                  </a:cubicBezTo>
                  <a:cubicBezTo>
                    <a:pt x="8251" y="3394"/>
                    <a:pt x="6537" y="2429"/>
                    <a:pt x="4739" y="1620"/>
                  </a:cubicBezTo>
                  <a:cubicBezTo>
                    <a:pt x="3203" y="953"/>
                    <a:pt x="1608" y="45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
            <p:cNvSpPr/>
            <p:nvPr/>
          </p:nvSpPr>
          <p:spPr>
            <a:xfrm>
              <a:off x="2847975" y="1581875"/>
              <a:ext cx="556925" cy="334575"/>
            </a:xfrm>
            <a:custGeom>
              <a:rect b="b" l="l" r="r" t="t"/>
              <a:pathLst>
                <a:path extrusionOk="0" h="13383" w="22277">
                  <a:moveTo>
                    <a:pt x="0" y="0"/>
                  </a:moveTo>
                  <a:lnTo>
                    <a:pt x="0" y="0"/>
                  </a:lnTo>
                  <a:cubicBezTo>
                    <a:pt x="1584" y="631"/>
                    <a:pt x="3108" y="1417"/>
                    <a:pt x="4620" y="2191"/>
                  </a:cubicBezTo>
                  <a:cubicBezTo>
                    <a:pt x="6822" y="3322"/>
                    <a:pt x="8989" y="4501"/>
                    <a:pt x="11097" y="5787"/>
                  </a:cubicBezTo>
                  <a:cubicBezTo>
                    <a:pt x="14061" y="7597"/>
                    <a:pt x="16871" y="9597"/>
                    <a:pt x="19729" y="11573"/>
                  </a:cubicBezTo>
                  <a:cubicBezTo>
                    <a:pt x="20574" y="12192"/>
                    <a:pt x="21443" y="12764"/>
                    <a:pt x="22277" y="13383"/>
                  </a:cubicBezTo>
                  <a:cubicBezTo>
                    <a:pt x="21669" y="12811"/>
                    <a:pt x="21050" y="12240"/>
                    <a:pt x="20431" y="11680"/>
                  </a:cubicBezTo>
                  <a:cubicBezTo>
                    <a:pt x="17681" y="9204"/>
                    <a:pt x="14549" y="7156"/>
                    <a:pt x="11394" y="5239"/>
                  </a:cubicBezTo>
                  <a:cubicBezTo>
                    <a:pt x="7811" y="3072"/>
                    <a:pt x="4048" y="11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
            <p:cNvSpPr/>
            <p:nvPr/>
          </p:nvSpPr>
          <p:spPr>
            <a:xfrm>
              <a:off x="3439400" y="1940250"/>
              <a:ext cx="386675" cy="507525"/>
            </a:xfrm>
            <a:custGeom>
              <a:rect b="b" l="l" r="r" t="t"/>
              <a:pathLst>
                <a:path extrusionOk="0" h="20301" w="15467">
                  <a:moveTo>
                    <a:pt x="1" y="0"/>
                  </a:moveTo>
                  <a:lnTo>
                    <a:pt x="1" y="0"/>
                  </a:lnTo>
                  <a:cubicBezTo>
                    <a:pt x="1537" y="1477"/>
                    <a:pt x="2977" y="3025"/>
                    <a:pt x="4358" y="4608"/>
                  </a:cubicBezTo>
                  <a:cubicBezTo>
                    <a:pt x="6013" y="6454"/>
                    <a:pt x="7656" y="8347"/>
                    <a:pt x="9169" y="10311"/>
                  </a:cubicBezTo>
                  <a:cubicBezTo>
                    <a:pt x="10716" y="12276"/>
                    <a:pt x="12490" y="15324"/>
                    <a:pt x="13979" y="17741"/>
                  </a:cubicBezTo>
                  <a:cubicBezTo>
                    <a:pt x="14467" y="18538"/>
                    <a:pt x="14943" y="19360"/>
                    <a:pt x="15407" y="20182"/>
                  </a:cubicBezTo>
                  <a:cubicBezTo>
                    <a:pt x="15418" y="20212"/>
                    <a:pt x="15445" y="20242"/>
                    <a:pt x="15460" y="20280"/>
                  </a:cubicBezTo>
                  <a:lnTo>
                    <a:pt x="15460" y="20280"/>
                  </a:lnTo>
                  <a:cubicBezTo>
                    <a:pt x="15223" y="19560"/>
                    <a:pt x="14928" y="18829"/>
                    <a:pt x="14610" y="18122"/>
                  </a:cubicBezTo>
                  <a:cubicBezTo>
                    <a:pt x="13800" y="16264"/>
                    <a:pt x="12848" y="14467"/>
                    <a:pt x="11740" y="12752"/>
                  </a:cubicBezTo>
                  <a:cubicBezTo>
                    <a:pt x="10550" y="10907"/>
                    <a:pt x="9180" y="9180"/>
                    <a:pt x="7764" y="7501"/>
                  </a:cubicBezTo>
                  <a:cubicBezTo>
                    <a:pt x="5466" y="4715"/>
                    <a:pt x="2965" y="2060"/>
                    <a:pt x="1" y="0"/>
                  </a:cubicBezTo>
                  <a:close/>
                  <a:moveTo>
                    <a:pt x="15460" y="20280"/>
                  </a:moveTo>
                  <a:cubicBezTo>
                    <a:pt x="15462" y="20287"/>
                    <a:pt x="15465" y="20294"/>
                    <a:pt x="15467" y="20301"/>
                  </a:cubicBezTo>
                  <a:cubicBezTo>
                    <a:pt x="15465" y="20294"/>
                    <a:pt x="15463" y="20287"/>
                    <a:pt x="15460" y="2028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
            <p:cNvSpPr/>
            <p:nvPr/>
          </p:nvSpPr>
          <p:spPr>
            <a:xfrm>
              <a:off x="3020900" y="1589025"/>
              <a:ext cx="878100" cy="884650"/>
            </a:xfrm>
            <a:custGeom>
              <a:rect b="b" l="l" r="r" t="t"/>
              <a:pathLst>
                <a:path extrusionOk="0" h="35386" w="35124">
                  <a:moveTo>
                    <a:pt x="1" y="0"/>
                  </a:moveTo>
                  <a:cubicBezTo>
                    <a:pt x="132" y="60"/>
                    <a:pt x="286" y="143"/>
                    <a:pt x="417" y="238"/>
                  </a:cubicBezTo>
                  <a:cubicBezTo>
                    <a:pt x="2799" y="1869"/>
                    <a:pt x="5204" y="3501"/>
                    <a:pt x="7692" y="4965"/>
                  </a:cubicBezTo>
                  <a:cubicBezTo>
                    <a:pt x="10371" y="6608"/>
                    <a:pt x="12966" y="8382"/>
                    <a:pt x="15443" y="10287"/>
                  </a:cubicBezTo>
                  <a:cubicBezTo>
                    <a:pt x="17884" y="12085"/>
                    <a:pt x="20408" y="14311"/>
                    <a:pt x="22682" y="16657"/>
                  </a:cubicBezTo>
                  <a:cubicBezTo>
                    <a:pt x="24111" y="18109"/>
                    <a:pt x="25432" y="19657"/>
                    <a:pt x="26694" y="21265"/>
                  </a:cubicBezTo>
                  <a:cubicBezTo>
                    <a:pt x="28028" y="22920"/>
                    <a:pt x="29278" y="24610"/>
                    <a:pt x="30445" y="26503"/>
                  </a:cubicBezTo>
                  <a:cubicBezTo>
                    <a:pt x="31207" y="27706"/>
                    <a:pt x="31874" y="28956"/>
                    <a:pt x="32564" y="30206"/>
                  </a:cubicBezTo>
                  <a:cubicBezTo>
                    <a:pt x="33481" y="31909"/>
                    <a:pt x="34374" y="33623"/>
                    <a:pt x="35124" y="35385"/>
                  </a:cubicBezTo>
                  <a:cubicBezTo>
                    <a:pt x="33600" y="30290"/>
                    <a:pt x="30778" y="25658"/>
                    <a:pt x="27516" y="21491"/>
                  </a:cubicBezTo>
                  <a:cubicBezTo>
                    <a:pt x="24075" y="16966"/>
                    <a:pt x="20015" y="12930"/>
                    <a:pt x="15491" y="9489"/>
                  </a:cubicBezTo>
                  <a:cubicBezTo>
                    <a:pt x="12919" y="7453"/>
                    <a:pt x="9716" y="5144"/>
                    <a:pt x="6656" y="3286"/>
                  </a:cubicBezTo>
                  <a:cubicBezTo>
                    <a:pt x="4537" y="1988"/>
                    <a:pt x="2263" y="97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
            <p:cNvSpPr/>
            <p:nvPr/>
          </p:nvSpPr>
          <p:spPr>
            <a:xfrm>
              <a:off x="3147100" y="1603900"/>
              <a:ext cx="385800" cy="260475"/>
            </a:xfrm>
            <a:custGeom>
              <a:rect b="b" l="l" r="r" t="t"/>
              <a:pathLst>
                <a:path extrusionOk="0" h="10419" w="15432">
                  <a:moveTo>
                    <a:pt x="1" y="0"/>
                  </a:moveTo>
                  <a:lnTo>
                    <a:pt x="1" y="0"/>
                  </a:lnTo>
                  <a:cubicBezTo>
                    <a:pt x="2632" y="1370"/>
                    <a:pt x="5144" y="2917"/>
                    <a:pt x="7621" y="4537"/>
                  </a:cubicBezTo>
                  <a:cubicBezTo>
                    <a:pt x="10062" y="6215"/>
                    <a:pt x="12217" y="7918"/>
                    <a:pt x="14479" y="9668"/>
                  </a:cubicBezTo>
                  <a:cubicBezTo>
                    <a:pt x="14800" y="9930"/>
                    <a:pt x="15122" y="10168"/>
                    <a:pt x="15431" y="10418"/>
                  </a:cubicBezTo>
                  <a:cubicBezTo>
                    <a:pt x="15217" y="10204"/>
                    <a:pt x="15026" y="9990"/>
                    <a:pt x="14824" y="9775"/>
                  </a:cubicBezTo>
                  <a:cubicBezTo>
                    <a:pt x="10728" y="5406"/>
                    <a:pt x="5632" y="198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
            <p:cNvSpPr/>
            <p:nvPr/>
          </p:nvSpPr>
          <p:spPr>
            <a:xfrm>
              <a:off x="3570075" y="1901850"/>
              <a:ext cx="210175" cy="239650"/>
            </a:xfrm>
            <a:custGeom>
              <a:rect b="b" l="l" r="r" t="t"/>
              <a:pathLst>
                <a:path extrusionOk="0" h="9586" w="8407">
                  <a:moveTo>
                    <a:pt x="1" y="1"/>
                  </a:moveTo>
                  <a:lnTo>
                    <a:pt x="1" y="1"/>
                  </a:lnTo>
                  <a:cubicBezTo>
                    <a:pt x="2822" y="2858"/>
                    <a:pt x="5299" y="6013"/>
                    <a:pt x="7930" y="9025"/>
                  </a:cubicBezTo>
                  <a:cubicBezTo>
                    <a:pt x="8097" y="9216"/>
                    <a:pt x="8240" y="9395"/>
                    <a:pt x="8406" y="9585"/>
                  </a:cubicBezTo>
                  <a:cubicBezTo>
                    <a:pt x="8299" y="9406"/>
                    <a:pt x="8180" y="9228"/>
                    <a:pt x="8085" y="9049"/>
                  </a:cubicBezTo>
                  <a:cubicBezTo>
                    <a:pt x="7001" y="7299"/>
                    <a:pt x="5811" y="5608"/>
                    <a:pt x="4477" y="4061"/>
                  </a:cubicBezTo>
                  <a:cubicBezTo>
                    <a:pt x="3120" y="2560"/>
                    <a:pt x="1620" y="1203"/>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
            <p:cNvSpPr/>
            <p:nvPr/>
          </p:nvSpPr>
          <p:spPr>
            <a:xfrm>
              <a:off x="3822200" y="2213200"/>
              <a:ext cx="101225" cy="196475"/>
            </a:xfrm>
            <a:custGeom>
              <a:rect b="b" l="l" r="r" t="t"/>
              <a:pathLst>
                <a:path extrusionOk="0" h="7859" w="4049">
                  <a:moveTo>
                    <a:pt x="0" y="0"/>
                  </a:moveTo>
                  <a:lnTo>
                    <a:pt x="0" y="0"/>
                  </a:lnTo>
                  <a:cubicBezTo>
                    <a:pt x="1405" y="2382"/>
                    <a:pt x="2596" y="4882"/>
                    <a:pt x="3810" y="7382"/>
                  </a:cubicBezTo>
                  <a:cubicBezTo>
                    <a:pt x="3894" y="7549"/>
                    <a:pt x="3965" y="7704"/>
                    <a:pt x="4048" y="7859"/>
                  </a:cubicBezTo>
                  <a:cubicBezTo>
                    <a:pt x="4024" y="7728"/>
                    <a:pt x="3989" y="7597"/>
                    <a:pt x="3953" y="7466"/>
                  </a:cubicBezTo>
                  <a:cubicBezTo>
                    <a:pt x="3251" y="4703"/>
                    <a:pt x="1929" y="210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
            <p:cNvSpPr/>
            <p:nvPr/>
          </p:nvSpPr>
          <p:spPr>
            <a:xfrm>
              <a:off x="2794075" y="1976575"/>
              <a:ext cx="807575" cy="623300"/>
            </a:xfrm>
            <a:custGeom>
              <a:rect b="b" l="l" r="r" t="t"/>
              <a:pathLst>
                <a:path extrusionOk="0" h="24932" w="32303">
                  <a:moveTo>
                    <a:pt x="1" y="0"/>
                  </a:moveTo>
                  <a:lnTo>
                    <a:pt x="1" y="0"/>
                  </a:lnTo>
                  <a:cubicBezTo>
                    <a:pt x="1382" y="798"/>
                    <a:pt x="2763" y="1548"/>
                    <a:pt x="4156" y="2298"/>
                  </a:cubicBezTo>
                  <a:cubicBezTo>
                    <a:pt x="10264" y="5560"/>
                    <a:pt x="15705" y="9442"/>
                    <a:pt x="20813" y="13930"/>
                  </a:cubicBezTo>
                  <a:cubicBezTo>
                    <a:pt x="22551" y="15454"/>
                    <a:pt x="24314" y="16966"/>
                    <a:pt x="25992" y="18562"/>
                  </a:cubicBezTo>
                  <a:cubicBezTo>
                    <a:pt x="28147" y="20634"/>
                    <a:pt x="30219" y="22789"/>
                    <a:pt x="32303" y="24932"/>
                  </a:cubicBezTo>
                  <a:cubicBezTo>
                    <a:pt x="30898" y="23062"/>
                    <a:pt x="29445" y="21241"/>
                    <a:pt x="27802" y="19574"/>
                  </a:cubicBezTo>
                  <a:cubicBezTo>
                    <a:pt x="25385" y="17109"/>
                    <a:pt x="22742" y="14859"/>
                    <a:pt x="20111" y="12609"/>
                  </a:cubicBezTo>
                  <a:cubicBezTo>
                    <a:pt x="17110" y="10049"/>
                    <a:pt x="13979" y="7620"/>
                    <a:pt x="10657" y="5465"/>
                  </a:cubicBezTo>
                  <a:cubicBezTo>
                    <a:pt x="8490" y="4012"/>
                    <a:pt x="6252" y="2619"/>
                    <a:pt x="3847" y="1595"/>
                  </a:cubicBezTo>
                  <a:cubicBezTo>
                    <a:pt x="2585" y="1036"/>
                    <a:pt x="1299" y="51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
            <p:cNvSpPr/>
            <p:nvPr/>
          </p:nvSpPr>
          <p:spPr>
            <a:xfrm>
              <a:off x="1556425" y="1782800"/>
              <a:ext cx="1209100" cy="174150"/>
            </a:xfrm>
            <a:custGeom>
              <a:rect b="b" l="l" r="r" t="t"/>
              <a:pathLst>
                <a:path extrusionOk="0" h="6966" w="48364">
                  <a:moveTo>
                    <a:pt x="13353" y="1"/>
                  </a:moveTo>
                  <a:cubicBezTo>
                    <a:pt x="12360" y="1"/>
                    <a:pt x="11366" y="22"/>
                    <a:pt x="10371" y="72"/>
                  </a:cubicBezTo>
                  <a:cubicBezTo>
                    <a:pt x="8621" y="167"/>
                    <a:pt x="6871" y="274"/>
                    <a:pt x="5144" y="595"/>
                  </a:cubicBezTo>
                  <a:cubicBezTo>
                    <a:pt x="3406" y="929"/>
                    <a:pt x="1703" y="1381"/>
                    <a:pt x="1" y="1857"/>
                  </a:cubicBezTo>
                  <a:cubicBezTo>
                    <a:pt x="2037" y="1536"/>
                    <a:pt x="4085" y="1357"/>
                    <a:pt x="6133" y="1179"/>
                  </a:cubicBezTo>
                  <a:cubicBezTo>
                    <a:pt x="8758" y="902"/>
                    <a:pt x="11383" y="775"/>
                    <a:pt x="14011" y="775"/>
                  </a:cubicBezTo>
                  <a:cubicBezTo>
                    <a:pt x="16018" y="775"/>
                    <a:pt x="18028" y="849"/>
                    <a:pt x="20039" y="988"/>
                  </a:cubicBezTo>
                  <a:cubicBezTo>
                    <a:pt x="25683" y="1334"/>
                    <a:pt x="30909" y="2119"/>
                    <a:pt x="36446" y="3512"/>
                  </a:cubicBezTo>
                  <a:cubicBezTo>
                    <a:pt x="38637" y="4048"/>
                    <a:pt x="40804" y="4644"/>
                    <a:pt x="42982" y="5251"/>
                  </a:cubicBezTo>
                  <a:cubicBezTo>
                    <a:pt x="44792" y="5763"/>
                    <a:pt x="46626" y="6251"/>
                    <a:pt x="48364" y="6965"/>
                  </a:cubicBezTo>
                  <a:cubicBezTo>
                    <a:pt x="44935" y="5048"/>
                    <a:pt x="41054" y="4096"/>
                    <a:pt x="37279" y="3108"/>
                  </a:cubicBezTo>
                  <a:cubicBezTo>
                    <a:pt x="31529" y="1619"/>
                    <a:pt x="25671" y="655"/>
                    <a:pt x="19741" y="238"/>
                  </a:cubicBezTo>
                  <a:cubicBezTo>
                    <a:pt x="17613" y="100"/>
                    <a:pt x="15485" y="1"/>
                    <a:pt x="133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
            <p:cNvSpPr/>
            <p:nvPr/>
          </p:nvSpPr>
          <p:spPr>
            <a:xfrm>
              <a:off x="2420825" y="1922975"/>
              <a:ext cx="835250" cy="414975"/>
            </a:xfrm>
            <a:custGeom>
              <a:rect b="b" l="l" r="r" t="t"/>
              <a:pathLst>
                <a:path extrusionOk="0" h="16599" w="33410">
                  <a:moveTo>
                    <a:pt x="1" y="1"/>
                  </a:moveTo>
                  <a:lnTo>
                    <a:pt x="1" y="1"/>
                  </a:lnTo>
                  <a:cubicBezTo>
                    <a:pt x="1394" y="465"/>
                    <a:pt x="2775" y="930"/>
                    <a:pt x="4168" y="1418"/>
                  </a:cubicBezTo>
                  <a:cubicBezTo>
                    <a:pt x="9240" y="3097"/>
                    <a:pt x="13883" y="4847"/>
                    <a:pt x="18574" y="7288"/>
                  </a:cubicBezTo>
                  <a:cubicBezTo>
                    <a:pt x="21813" y="8966"/>
                    <a:pt x="24956" y="10824"/>
                    <a:pt x="27980" y="12883"/>
                  </a:cubicBezTo>
                  <a:cubicBezTo>
                    <a:pt x="29802" y="14086"/>
                    <a:pt x="31647" y="15289"/>
                    <a:pt x="33409" y="16598"/>
                  </a:cubicBezTo>
                  <a:cubicBezTo>
                    <a:pt x="30659" y="13907"/>
                    <a:pt x="27444" y="11752"/>
                    <a:pt x="24182" y="9728"/>
                  </a:cubicBezTo>
                  <a:cubicBezTo>
                    <a:pt x="20479" y="7490"/>
                    <a:pt x="16634" y="5466"/>
                    <a:pt x="12633" y="3799"/>
                  </a:cubicBezTo>
                  <a:cubicBezTo>
                    <a:pt x="9740" y="2608"/>
                    <a:pt x="6823" y="1430"/>
                    <a:pt x="3775" y="775"/>
                  </a:cubicBezTo>
                  <a:cubicBezTo>
                    <a:pt x="2525" y="501"/>
                    <a:pt x="1263" y="2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
            <p:cNvSpPr/>
            <p:nvPr/>
          </p:nvSpPr>
          <p:spPr>
            <a:xfrm>
              <a:off x="1336750" y="1880175"/>
              <a:ext cx="1023675" cy="94025"/>
            </a:xfrm>
            <a:custGeom>
              <a:rect b="b" l="l" r="r" t="t"/>
              <a:pathLst>
                <a:path extrusionOk="0" h="3761" w="40947">
                  <a:moveTo>
                    <a:pt x="23312" y="0"/>
                  </a:moveTo>
                  <a:cubicBezTo>
                    <a:pt x="20309" y="0"/>
                    <a:pt x="17300" y="137"/>
                    <a:pt x="14312" y="439"/>
                  </a:cubicBezTo>
                  <a:cubicBezTo>
                    <a:pt x="10717" y="760"/>
                    <a:pt x="7133" y="1308"/>
                    <a:pt x="3728" y="2487"/>
                  </a:cubicBezTo>
                  <a:cubicBezTo>
                    <a:pt x="2477" y="2904"/>
                    <a:pt x="1239" y="3320"/>
                    <a:pt x="1" y="3761"/>
                  </a:cubicBezTo>
                  <a:cubicBezTo>
                    <a:pt x="96" y="3737"/>
                    <a:pt x="191" y="3713"/>
                    <a:pt x="287" y="3701"/>
                  </a:cubicBezTo>
                  <a:cubicBezTo>
                    <a:pt x="1715" y="3380"/>
                    <a:pt x="3144" y="3130"/>
                    <a:pt x="4573" y="2880"/>
                  </a:cubicBezTo>
                  <a:cubicBezTo>
                    <a:pt x="6430" y="2546"/>
                    <a:pt x="8264" y="2058"/>
                    <a:pt x="10133" y="1761"/>
                  </a:cubicBezTo>
                  <a:cubicBezTo>
                    <a:pt x="13765" y="1201"/>
                    <a:pt x="17848" y="820"/>
                    <a:pt x="21825" y="749"/>
                  </a:cubicBezTo>
                  <a:cubicBezTo>
                    <a:pt x="22448" y="737"/>
                    <a:pt x="23070" y="731"/>
                    <a:pt x="23692" y="731"/>
                  </a:cubicBezTo>
                  <a:cubicBezTo>
                    <a:pt x="29451" y="731"/>
                    <a:pt x="35209" y="1202"/>
                    <a:pt x="40947" y="1653"/>
                  </a:cubicBezTo>
                  <a:cubicBezTo>
                    <a:pt x="36184" y="463"/>
                    <a:pt x="31255" y="201"/>
                    <a:pt x="26361" y="46"/>
                  </a:cubicBezTo>
                  <a:cubicBezTo>
                    <a:pt x="25346" y="16"/>
                    <a:pt x="24329" y="0"/>
                    <a:pt x="23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
            <p:cNvSpPr/>
            <p:nvPr/>
          </p:nvSpPr>
          <p:spPr>
            <a:xfrm>
              <a:off x="2349675" y="1596750"/>
              <a:ext cx="230425" cy="64925"/>
            </a:xfrm>
            <a:custGeom>
              <a:rect b="b" l="l" r="r" t="t"/>
              <a:pathLst>
                <a:path extrusionOk="0" h="2597" w="9217">
                  <a:moveTo>
                    <a:pt x="1" y="1"/>
                  </a:moveTo>
                  <a:lnTo>
                    <a:pt x="1" y="1"/>
                  </a:lnTo>
                  <a:cubicBezTo>
                    <a:pt x="1430" y="465"/>
                    <a:pt x="2870" y="929"/>
                    <a:pt x="4335" y="1310"/>
                  </a:cubicBezTo>
                  <a:cubicBezTo>
                    <a:pt x="5954" y="1739"/>
                    <a:pt x="7609" y="2084"/>
                    <a:pt x="9216" y="2596"/>
                  </a:cubicBezTo>
                  <a:cubicBezTo>
                    <a:pt x="6383" y="1048"/>
                    <a:pt x="3204" y="2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
            <p:cNvSpPr/>
            <p:nvPr/>
          </p:nvSpPr>
          <p:spPr>
            <a:xfrm>
              <a:off x="2527375" y="1588725"/>
              <a:ext cx="102725" cy="27400"/>
            </a:xfrm>
            <a:custGeom>
              <a:rect b="b" l="l" r="r" t="t"/>
              <a:pathLst>
                <a:path extrusionOk="0" h="1096" w="4109">
                  <a:moveTo>
                    <a:pt x="1" y="0"/>
                  </a:moveTo>
                  <a:cubicBezTo>
                    <a:pt x="1168" y="393"/>
                    <a:pt x="2775" y="810"/>
                    <a:pt x="4109" y="1096"/>
                  </a:cubicBezTo>
                  <a:cubicBezTo>
                    <a:pt x="2847" y="393"/>
                    <a:pt x="1418" y="17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
            <p:cNvSpPr/>
            <p:nvPr/>
          </p:nvSpPr>
          <p:spPr>
            <a:xfrm>
              <a:off x="3276600" y="2373050"/>
              <a:ext cx="259875" cy="253025"/>
            </a:xfrm>
            <a:custGeom>
              <a:rect b="b" l="l" r="r" t="t"/>
              <a:pathLst>
                <a:path extrusionOk="0" h="10121" w="10395">
                  <a:moveTo>
                    <a:pt x="0" y="0"/>
                  </a:moveTo>
                  <a:lnTo>
                    <a:pt x="0" y="0"/>
                  </a:lnTo>
                  <a:cubicBezTo>
                    <a:pt x="1738" y="1369"/>
                    <a:pt x="3286" y="2941"/>
                    <a:pt x="4834" y="4524"/>
                  </a:cubicBezTo>
                  <a:cubicBezTo>
                    <a:pt x="6489" y="6168"/>
                    <a:pt x="8168" y="7811"/>
                    <a:pt x="9799" y="9489"/>
                  </a:cubicBezTo>
                  <a:cubicBezTo>
                    <a:pt x="10013" y="9704"/>
                    <a:pt x="10204" y="9906"/>
                    <a:pt x="10394" y="10120"/>
                  </a:cubicBezTo>
                  <a:cubicBezTo>
                    <a:pt x="10275" y="9918"/>
                    <a:pt x="10144" y="9728"/>
                    <a:pt x="10013" y="9549"/>
                  </a:cubicBezTo>
                  <a:cubicBezTo>
                    <a:pt x="7346" y="5751"/>
                    <a:pt x="4012" y="233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
            <p:cNvSpPr/>
            <p:nvPr/>
          </p:nvSpPr>
          <p:spPr>
            <a:xfrm>
              <a:off x="1209950" y="1968525"/>
              <a:ext cx="848350" cy="162250"/>
            </a:xfrm>
            <a:custGeom>
              <a:rect b="b" l="l" r="r" t="t"/>
              <a:pathLst>
                <a:path extrusionOk="0" h="6490" w="33934">
                  <a:moveTo>
                    <a:pt x="33934" y="1"/>
                  </a:moveTo>
                  <a:cubicBezTo>
                    <a:pt x="33196" y="1"/>
                    <a:pt x="32457" y="1"/>
                    <a:pt x="31719" y="12"/>
                  </a:cubicBezTo>
                  <a:cubicBezTo>
                    <a:pt x="26742" y="132"/>
                    <a:pt x="21766" y="465"/>
                    <a:pt x="16848" y="1251"/>
                  </a:cubicBezTo>
                  <a:cubicBezTo>
                    <a:pt x="11026" y="2156"/>
                    <a:pt x="5109" y="3406"/>
                    <a:pt x="1" y="6489"/>
                  </a:cubicBezTo>
                  <a:cubicBezTo>
                    <a:pt x="1846" y="5680"/>
                    <a:pt x="3763" y="5025"/>
                    <a:pt x="5680" y="4418"/>
                  </a:cubicBezTo>
                  <a:cubicBezTo>
                    <a:pt x="7442" y="3882"/>
                    <a:pt x="9204" y="3358"/>
                    <a:pt x="10990" y="2977"/>
                  </a:cubicBezTo>
                  <a:cubicBezTo>
                    <a:pt x="16253" y="1846"/>
                    <a:pt x="21182" y="1167"/>
                    <a:pt x="26540" y="870"/>
                  </a:cubicBezTo>
                  <a:cubicBezTo>
                    <a:pt x="28531" y="766"/>
                    <a:pt x="30567" y="698"/>
                    <a:pt x="32608" y="698"/>
                  </a:cubicBezTo>
                  <a:cubicBezTo>
                    <a:pt x="32911" y="698"/>
                    <a:pt x="33214" y="700"/>
                    <a:pt x="33517" y="703"/>
                  </a:cubicBezTo>
                  <a:cubicBezTo>
                    <a:pt x="33648" y="453"/>
                    <a:pt x="33803" y="239"/>
                    <a:pt x="339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
            <p:cNvSpPr/>
            <p:nvPr/>
          </p:nvSpPr>
          <p:spPr>
            <a:xfrm>
              <a:off x="2135975" y="1969125"/>
              <a:ext cx="415250" cy="69975"/>
            </a:xfrm>
            <a:custGeom>
              <a:rect b="b" l="l" r="r" t="t"/>
              <a:pathLst>
                <a:path extrusionOk="0" h="2799" w="16610">
                  <a:moveTo>
                    <a:pt x="0" y="0"/>
                  </a:moveTo>
                  <a:lnTo>
                    <a:pt x="0" y="0"/>
                  </a:lnTo>
                  <a:cubicBezTo>
                    <a:pt x="84" y="250"/>
                    <a:pt x="119" y="512"/>
                    <a:pt x="155" y="750"/>
                  </a:cubicBezTo>
                  <a:cubicBezTo>
                    <a:pt x="3251" y="870"/>
                    <a:pt x="6299" y="1131"/>
                    <a:pt x="9156" y="1584"/>
                  </a:cubicBezTo>
                  <a:cubicBezTo>
                    <a:pt x="11573" y="1941"/>
                    <a:pt x="13966" y="2310"/>
                    <a:pt x="16359" y="2763"/>
                  </a:cubicBezTo>
                  <a:cubicBezTo>
                    <a:pt x="16455" y="2775"/>
                    <a:pt x="16526" y="2786"/>
                    <a:pt x="16609" y="2798"/>
                  </a:cubicBezTo>
                  <a:lnTo>
                    <a:pt x="15502" y="2405"/>
                  </a:lnTo>
                  <a:cubicBezTo>
                    <a:pt x="13728" y="1751"/>
                    <a:pt x="11883" y="1251"/>
                    <a:pt x="10025" y="929"/>
                  </a:cubicBezTo>
                  <a:cubicBezTo>
                    <a:pt x="6703" y="381"/>
                    <a:pt x="3358" y="10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
            <p:cNvSpPr/>
            <p:nvPr/>
          </p:nvSpPr>
          <p:spPr>
            <a:xfrm>
              <a:off x="2642575" y="2071525"/>
              <a:ext cx="294700" cy="129200"/>
            </a:xfrm>
            <a:custGeom>
              <a:rect b="b" l="l" r="r" t="t"/>
              <a:pathLst>
                <a:path extrusionOk="0" h="5168" w="11788">
                  <a:moveTo>
                    <a:pt x="1" y="0"/>
                  </a:moveTo>
                  <a:cubicBezTo>
                    <a:pt x="1918" y="643"/>
                    <a:pt x="3549" y="1441"/>
                    <a:pt x="5430" y="2358"/>
                  </a:cubicBezTo>
                  <a:cubicBezTo>
                    <a:pt x="7299" y="3251"/>
                    <a:pt x="9228" y="4084"/>
                    <a:pt x="11097" y="4870"/>
                  </a:cubicBezTo>
                  <a:cubicBezTo>
                    <a:pt x="11252" y="4929"/>
                    <a:pt x="11574" y="5072"/>
                    <a:pt x="11788" y="5167"/>
                  </a:cubicBezTo>
                  <a:cubicBezTo>
                    <a:pt x="11621" y="5060"/>
                    <a:pt x="11455" y="4941"/>
                    <a:pt x="11276" y="4834"/>
                  </a:cubicBezTo>
                  <a:cubicBezTo>
                    <a:pt x="7859" y="2560"/>
                    <a:pt x="4108" y="59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
            <p:cNvSpPr/>
            <p:nvPr/>
          </p:nvSpPr>
          <p:spPr>
            <a:xfrm>
              <a:off x="2981025" y="2234625"/>
              <a:ext cx="484000" cy="386100"/>
            </a:xfrm>
            <a:custGeom>
              <a:rect b="b" l="l" r="r" t="t"/>
              <a:pathLst>
                <a:path extrusionOk="0" h="15444" w="19360">
                  <a:moveTo>
                    <a:pt x="0" y="1"/>
                  </a:moveTo>
                  <a:lnTo>
                    <a:pt x="0" y="1"/>
                  </a:lnTo>
                  <a:cubicBezTo>
                    <a:pt x="3393" y="2049"/>
                    <a:pt x="7120" y="4585"/>
                    <a:pt x="10001" y="6799"/>
                  </a:cubicBezTo>
                  <a:cubicBezTo>
                    <a:pt x="12478" y="8811"/>
                    <a:pt x="14764" y="11026"/>
                    <a:pt x="17074" y="13229"/>
                  </a:cubicBezTo>
                  <a:cubicBezTo>
                    <a:pt x="17836" y="13967"/>
                    <a:pt x="18610" y="14693"/>
                    <a:pt x="19360" y="15443"/>
                  </a:cubicBezTo>
                  <a:cubicBezTo>
                    <a:pt x="18907" y="14800"/>
                    <a:pt x="18407" y="14157"/>
                    <a:pt x="17919" y="13550"/>
                  </a:cubicBezTo>
                  <a:cubicBezTo>
                    <a:pt x="15502" y="10502"/>
                    <a:pt x="12609" y="7883"/>
                    <a:pt x="9513" y="5537"/>
                  </a:cubicBezTo>
                  <a:cubicBezTo>
                    <a:pt x="6560" y="3334"/>
                    <a:pt x="3429" y="1346"/>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
            <p:cNvSpPr/>
            <p:nvPr/>
          </p:nvSpPr>
          <p:spPr>
            <a:xfrm>
              <a:off x="2595550" y="2162300"/>
              <a:ext cx="864425" cy="522125"/>
            </a:xfrm>
            <a:custGeom>
              <a:rect b="b" l="l" r="r" t="t"/>
              <a:pathLst>
                <a:path extrusionOk="0" h="20885" w="34577">
                  <a:moveTo>
                    <a:pt x="1" y="1"/>
                  </a:moveTo>
                  <a:lnTo>
                    <a:pt x="1" y="1"/>
                  </a:lnTo>
                  <a:cubicBezTo>
                    <a:pt x="1536" y="524"/>
                    <a:pt x="3049" y="1108"/>
                    <a:pt x="4561" y="1679"/>
                  </a:cubicBezTo>
                  <a:cubicBezTo>
                    <a:pt x="11252" y="4156"/>
                    <a:pt x="17669" y="7680"/>
                    <a:pt x="23623" y="11978"/>
                  </a:cubicBezTo>
                  <a:cubicBezTo>
                    <a:pt x="27361" y="14645"/>
                    <a:pt x="30897" y="17836"/>
                    <a:pt x="34576" y="20884"/>
                  </a:cubicBezTo>
                  <a:cubicBezTo>
                    <a:pt x="30314" y="16145"/>
                    <a:pt x="25254" y="12204"/>
                    <a:pt x="19943" y="8752"/>
                  </a:cubicBezTo>
                  <a:cubicBezTo>
                    <a:pt x="17384" y="7085"/>
                    <a:pt x="14740" y="5585"/>
                    <a:pt x="12014" y="4215"/>
                  </a:cubicBezTo>
                  <a:cubicBezTo>
                    <a:pt x="9454" y="2929"/>
                    <a:pt x="6799" y="1786"/>
                    <a:pt x="4049" y="989"/>
                  </a:cubicBezTo>
                  <a:cubicBezTo>
                    <a:pt x="2715" y="596"/>
                    <a:pt x="1358" y="27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
            <p:cNvSpPr/>
            <p:nvPr/>
          </p:nvSpPr>
          <p:spPr>
            <a:xfrm>
              <a:off x="2139550" y="2083125"/>
              <a:ext cx="413750" cy="70275"/>
            </a:xfrm>
            <a:custGeom>
              <a:rect b="b" l="l" r="r" t="t"/>
              <a:pathLst>
                <a:path extrusionOk="0" h="2811" w="16550">
                  <a:moveTo>
                    <a:pt x="179" y="0"/>
                  </a:moveTo>
                  <a:cubicBezTo>
                    <a:pt x="179" y="191"/>
                    <a:pt x="131" y="417"/>
                    <a:pt x="24" y="620"/>
                  </a:cubicBezTo>
                  <a:cubicBezTo>
                    <a:pt x="12" y="655"/>
                    <a:pt x="0" y="667"/>
                    <a:pt x="0" y="703"/>
                  </a:cubicBezTo>
                  <a:cubicBezTo>
                    <a:pt x="929" y="727"/>
                    <a:pt x="1869" y="774"/>
                    <a:pt x="2810" y="834"/>
                  </a:cubicBezTo>
                  <a:cubicBezTo>
                    <a:pt x="5858" y="1012"/>
                    <a:pt x="8430" y="1334"/>
                    <a:pt x="10871" y="1703"/>
                  </a:cubicBezTo>
                  <a:cubicBezTo>
                    <a:pt x="12776" y="2025"/>
                    <a:pt x="14704" y="2263"/>
                    <a:pt x="16550" y="2810"/>
                  </a:cubicBezTo>
                  <a:cubicBezTo>
                    <a:pt x="15443" y="2298"/>
                    <a:pt x="14300" y="1917"/>
                    <a:pt x="13133" y="1620"/>
                  </a:cubicBezTo>
                  <a:cubicBezTo>
                    <a:pt x="11668" y="1215"/>
                    <a:pt x="10156" y="905"/>
                    <a:pt x="8656" y="715"/>
                  </a:cubicBezTo>
                  <a:cubicBezTo>
                    <a:pt x="6132" y="370"/>
                    <a:pt x="3584" y="143"/>
                    <a:pt x="1024" y="24"/>
                  </a:cubicBezTo>
                  <a:cubicBezTo>
                    <a:pt x="738" y="12"/>
                    <a:pt x="453"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
            <p:cNvSpPr/>
            <p:nvPr/>
          </p:nvSpPr>
          <p:spPr>
            <a:xfrm>
              <a:off x="1871050" y="2079250"/>
              <a:ext cx="116125" cy="22350"/>
            </a:xfrm>
            <a:custGeom>
              <a:rect b="b" l="l" r="r" t="t"/>
              <a:pathLst>
                <a:path extrusionOk="0" h="894" w="4645">
                  <a:moveTo>
                    <a:pt x="4644" y="1"/>
                  </a:moveTo>
                  <a:lnTo>
                    <a:pt x="4644" y="1"/>
                  </a:lnTo>
                  <a:cubicBezTo>
                    <a:pt x="3096" y="24"/>
                    <a:pt x="1549" y="60"/>
                    <a:pt x="1" y="167"/>
                  </a:cubicBezTo>
                  <a:cubicBezTo>
                    <a:pt x="215" y="322"/>
                    <a:pt x="417" y="501"/>
                    <a:pt x="584" y="703"/>
                  </a:cubicBezTo>
                  <a:cubicBezTo>
                    <a:pt x="632" y="763"/>
                    <a:pt x="679" y="834"/>
                    <a:pt x="715" y="894"/>
                  </a:cubicBezTo>
                  <a:cubicBezTo>
                    <a:pt x="1453" y="858"/>
                    <a:pt x="2180" y="822"/>
                    <a:pt x="2906" y="810"/>
                  </a:cubicBezTo>
                  <a:cubicBezTo>
                    <a:pt x="3299" y="798"/>
                    <a:pt x="3680" y="798"/>
                    <a:pt x="4085" y="775"/>
                  </a:cubicBezTo>
                  <a:cubicBezTo>
                    <a:pt x="4108" y="739"/>
                    <a:pt x="4156" y="691"/>
                    <a:pt x="4180" y="644"/>
                  </a:cubicBezTo>
                  <a:cubicBezTo>
                    <a:pt x="4216" y="620"/>
                    <a:pt x="4239" y="584"/>
                    <a:pt x="4275" y="572"/>
                  </a:cubicBezTo>
                  <a:cubicBezTo>
                    <a:pt x="4287" y="536"/>
                    <a:pt x="4299" y="513"/>
                    <a:pt x="4335" y="465"/>
                  </a:cubicBezTo>
                  <a:cubicBezTo>
                    <a:pt x="4442" y="298"/>
                    <a:pt x="4537" y="155"/>
                    <a:pt x="46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
            <p:cNvSpPr/>
            <p:nvPr/>
          </p:nvSpPr>
          <p:spPr>
            <a:xfrm>
              <a:off x="1640975" y="2090575"/>
              <a:ext cx="150925" cy="25025"/>
            </a:xfrm>
            <a:custGeom>
              <a:rect b="b" l="l" r="r" t="t"/>
              <a:pathLst>
                <a:path extrusionOk="0" h="1001" w="6037">
                  <a:moveTo>
                    <a:pt x="6037" y="0"/>
                  </a:moveTo>
                  <a:lnTo>
                    <a:pt x="6037" y="0"/>
                  </a:lnTo>
                  <a:cubicBezTo>
                    <a:pt x="5298" y="83"/>
                    <a:pt x="4560" y="179"/>
                    <a:pt x="3822" y="298"/>
                  </a:cubicBezTo>
                  <a:cubicBezTo>
                    <a:pt x="2536" y="500"/>
                    <a:pt x="1274" y="774"/>
                    <a:pt x="0" y="1000"/>
                  </a:cubicBezTo>
                  <a:cubicBezTo>
                    <a:pt x="1572" y="893"/>
                    <a:pt x="3155" y="893"/>
                    <a:pt x="4727" y="786"/>
                  </a:cubicBezTo>
                  <a:cubicBezTo>
                    <a:pt x="5132" y="774"/>
                    <a:pt x="5501" y="738"/>
                    <a:pt x="5894" y="726"/>
                  </a:cubicBezTo>
                  <a:cubicBezTo>
                    <a:pt x="5870" y="488"/>
                    <a:pt x="5918" y="238"/>
                    <a:pt x="60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
            <p:cNvSpPr/>
            <p:nvPr/>
          </p:nvSpPr>
          <p:spPr>
            <a:xfrm>
              <a:off x="1005775" y="2128975"/>
              <a:ext cx="579550" cy="228325"/>
            </a:xfrm>
            <a:custGeom>
              <a:rect b="b" l="l" r="r" t="t"/>
              <a:pathLst>
                <a:path extrusionOk="0" h="9133" w="23182">
                  <a:moveTo>
                    <a:pt x="23182" y="0"/>
                  </a:moveTo>
                  <a:cubicBezTo>
                    <a:pt x="20943" y="310"/>
                    <a:pt x="18705" y="750"/>
                    <a:pt x="16514" y="1369"/>
                  </a:cubicBezTo>
                  <a:cubicBezTo>
                    <a:pt x="14776" y="1869"/>
                    <a:pt x="13085" y="2500"/>
                    <a:pt x="11383" y="3108"/>
                  </a:cubicBezTo>
                  <a:cubicBezTo>
                    <a:pt x="7680" y="4465"/>
                    <a:pt x="4108" y="5989"/>
                    <a:pt x="798" y="8489"/>
                  </a:cubicBezTo>
                  <a:cubicBezTo>
                    <a:pt x="536" y="8703"/>
                    <a:pt x="250" y="8930"/>
                    <a:pt x="0" y="9132"/>
                  </a:cubicBezTo>
                  <a:cubicBezTo>
                    <a:pt x="476" y="8870"/>
                    <a:pt x="953" y="8608"/>
                    <a:pt x="1441" y="8358"/>
                  </a:cubicBezTo>
                  <a:cubicBezTo>
                    <a:pt x="2810" y="7656"/>
                    <a:pt x="4215" y="7037"/>
                    <a:pt x="5596" y="6382"/>
                  </a:cubicBezTo>
                  <a:cubicBezTo>
                    <a:pt x="7311" y="5572"/>
                    <a:pt x="8477" y="5001"/>
                    <a:pt x="9930" y="4429"/>
                  </a:cubicBezTo>
                  <a:cubicBezTo>
                    <a:pt x="14252" y="2691"/>
                    <a:pt x="18717" y="1334"/>
                    <a:pt x="231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
            <p:cNvSpPr/>
            <p:nvPr/>
          </p:nvSpPr>
          <p:spPr>
            <a:xfrm>
              <a:off x="833725" y="2598675"/>
              <a:ext cx="303625" cy="219100"/>
            </a:xfrm>
            <a:custGeom>
              <a:rect b="b" l="l" r="r" t="t"/>
              <a:pathLst>
                <a:path extrusionOk="0" h="8764" w="12145">
                  <a:moveTo>
                    <a:pt x="12145" y="0"/>
                  </a:moveTo>
                  <a:lnTo>
                    <a:pt x="12145" y="0"/>
                  </a:lnTo>
                  <a:cubicBezTo>
                    <a:pt x="11954" y="95"/>
                    <a:pt x="11776" y="179"/>
                    <a:pt x="11585" y="274"/>
                  </a:cubicBezTo>
                  <a:cubicBezTo>
                    <a:pt x="7239" y="2346"/>
                    <a:pt x="3358" y="5298"/>
                    <a:pt x="0" y="8763"/>
                  </a:cubicBezTo>
                  <a:cubicBezTo>
                    <a:pt x="2167" y="7168"/>
                    <a:pt x="4382" y="5655"/>
                    <a:pt x="6585" y="4132"/>
                  </a:cubicBezTo>
                  <a:cubicBezTo>
                    <a:pt x="8311" y="2893"/>
                    <a:pt x="9990" y="1584"/>
                    <a:pt x="11704" y="333"/>
                  </a:cubicBezTo>
                  <a:cubicBezTo>
                    <a:pt x="11847" y="226"/>
                    <a:pt x="12002" y="119"/>
                    <a:pt x="121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
            <p:cNvSpPr/>
            <p:nvPr/>
          </p:nvSpPr>
          <p:spPr>
            <a:xfrm>
              <a:off x="1190625" y="2362025"/>
              <a:ext cx="512275" cy="203025"/>
            </a:xfrm>
            <a:custGeom>
              <a:rect b="b" l="l" r="r" t="t"/>
              <a:pathLst>
                <a:path extrusionOk="0" h="8121" w="20491">
                  <a:moveTo>
                    <a:pt x="20491" y="1"/>
                  </a:moveTo>
                  <a:lnTo>
                    <a:pt x="20491" y="1"/>
                  </a:lnTo>
                  <a:cubicBezTo>
                    <a:pt x="19836" y="155"/>
                    <a:pt x="19181" y="298"/>
                    <a:pt x="18526" y="465"/>
                  </a:cubicBezTo>
                  <a:cubicBezTo>
                    <a:pt x="12013" y="2013"/>
                    <a:pt x="5560" y="4311"/>
                    <a:pt x="0" y="8121"/>
                  </a:cubicBezTo>
                  <a:cubicBezTo>
                    <a:pt x="1857" y="7228"/>
                    <a:pt x="4524" y="6228"/>
                    <a:pt x="6144" y="5525"/>
                  </a:cubicBezTo>
                  <a:cubicBezTo>
                    <a:pt x="8072" y="4704"/>
                    <a:pt x="11466" y="3299"/>
                    <a:pt x="14418" y="2453"/>
                  </a:cubicBezTo>
                  <a:cubicBezTo>
                    <a:pt x="16193" y="1953"/>
                    <a:pt x="17967" y="1489"/>
                    <a:pt x="19764" y="1096"/>
                  </a:cubicBezTo>
                  <a:cubicBezTo>
                    <a:pt x="19836" y="965"/>
                    <a:pt x="19895" y="846"/>
                    <a:pt x="19979" y="739"/>
                  </a:cubicBezTo>
                  <a:cubicBezTo>
                    <a:pt x="20133" y="477"/>
                    <a:pt x="20312" y="227"/>
                    <a:pt x="204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
            <p:cNvSpPr/>
            <p:nvPr/>
          </p:nvSpPr>
          <p:spPr>
            <a:xfrm>
              <a:off x="2521125" y="2371550"/>
              <a:ext cx="554875" cy="217625"/>
            </a:xfrm>
            <a:custGeom>
              <a:rect b="b" l="l" r="r" t="t"/>
              <a:pathLst>
                <a:path extrusionOk="0" h="8705" w="22195">
                  <a:moveTo>
                    <a:pt x="453" y="1"/>
                  </a:moveTo>
                  <a:cubicBezTo>
                    <a:pt x="299" y="239"/>
                    <a:pt x="156" y="453"/>
                    <a:pt x="1" y="691"/>
                  </a:cubicBezTo>
                  <a:cubicBezTo>
                    <a:pt x="1644" y="1048"/>
                    <a:pt x="3263" y="1453"/>
                    <a:pt x="4871" y="1929"/>
                  </a:cubicBezTo>
                  <a:cubicBezTo>
                    <a:pt x="7561" y="2703"/>
                    <a:pt x="10228" y="3608"/>
                    <a:pt x="12836" y="4644"/>
                  </a:cubicBezTo>
                  <a:cubicBezTo>
                    <a:pt x="14812" y="5430"/>
                    <a:pt x="16586" y="6251"/>
                    <a:pt x="18527" y="7049"/>
                  </a:cubicBezTo>
                  <a:cubicBezTo>
                    <a:pt x="19444" y="7442"/>
                    <a:pt x="20777" y="8013"/>
                    <a:pt x="21897" y="8549"/>
                  </a:cubicBezTo>
                  <a:cubicBezTo>
                    <a:pt x="22004" y="8597"/>
                    <a:pt x="22087" y="8645"/>
                    <a:pt x="22194" y="8704"/>
                  </a:cubicBezTo>
                  <a:cubicBezTo>
                    <a:pt x="21420" y="8109"/>
                    <a:pt x="20634" y="7561"/>
                    <a:pt x="19813" y="7049"/>
                  </a:cubicBezTo>
                  <a:cubicBezTo>
                    <a:pt x="16015" y="4739"/>
                    <a:pt x="11788" y="3299"/>
                    <a:pt x="7597" y="1917"/>
                  </a:cubicBezTo>
                  <a:cubicBezTo>
                    <a:pt x="5240" y="1191"/>
                    <a:pt x="2858" y="513"/>
                    <a:pt x="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
            <p:cNvSpPr/>
            <p:nvPr/>
          </p:nvSpPr>
          <p:spPr>
            <a:xfrm>
              <a:off x="3114675" y="2610875"/>
              <a:ext cx="228325" cy="171175"/>
            </a:xfrm>
            <a:custGeom>
              <a:rect b="b" l="l" r="r" t="t"/>
              <a:pathLst>
                <a:path extrusionOk="0" h="6847" w="9133">
                  <a:moveTo>
                    <a:pt x="0" y="0"/>
                  </a:moveTo>
                  <a:lnTo>
                    <a:pt x="0" y="0"/>
                  </a:lnTo>
                  <a:cubicBezTo>
                    <a:pt x="1786" y="1107"/>
                    <a:pt x="3381" y="2405"/>
                    <a:pt x="4393" y="3179"/>
                  </a:cubicBezTo>
                  <a:cubicBezTo>
                    <a:pt x="5358" y="3917"/>
                    <a:pt x="7310" y="5406"/>
                    <a:pt x="8120" y="6049"/>
                  </a:cubicBezTo>
                  <a:cubicBezTo>
                    <a:pt x="8322" y="6191"/>
                    <a:pt x="8834" y="6608"/>
                    <a:pt x="9132" y="6846"/>
                  </a:cubicBezTo>
                  <a:cubicBezTo>
                    <a:pt x="9073" y="6775"/>
                    <a:pt x="9013" y="6691"/>
                    <a:pt x="8954" y="6608"/>
                  </a:cubicBezTo>
                  <a:cubicBezTo>
                    <a:pt x="6632" y="3667"/>
                    <a:pt x="3524" y="131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
            <p:cNvSpPr/>
            <p:nvPr/>
          </p:nvSpPr>
          <p:spPr>
            <a:xfrm>
              <a:off x="2871775" y="2573375"/>
              <a:ext cx="441150" cy="284875"/>
            </a:xfrm>
            <a:custGeom>
              <a:rect b="b" l="l" r="r" t="t"/>
              <a:pathLst>
                <a:path extrusionOk="0" h="11395" w="17646">
                  <a:moveTo>
                    <a:pt x="1" y="0"/>
                  </a:moveTo>
                  <a:lnTo>
                    <a:pt x="1" y="0"/>
                  </a:lnTo>
                  <a:cubicBezTo>
                    <a:pt x="262" y="298"/>
                    <a:pt x="501" y="619"/>
                    <a:pt x="727" y="941"/>
                  </a:cubicBezTo>
                  <a:cubicBezTo>
                    <a:pt x="763" y="1000"/>
                    <a:pt x="810" y="1072"/>
                    <a:pt x="846" y="1131"/>
                  </a:cubicBezTo>
                  <a:cubicBezTo>
                    <a:pt x="1644" y="1429"/>
                    <a:pt x="2406" y="1750"/>
                    <a:pt x="3108" y="2060"/>
                  </a:cubicBezTo>
                  <a:cubicBezTo>
                    <a:pt x="4573" y="2727"/>
                    <a:pt x="5989" y="3500"/>
                    <a:pt x="7394" y="4286"/>
                  </a:cubicBezTo>
                  <a:cubicBezTo>
                    <a:pt x="8799" y="5096"/>
                    <a:pt x="10216" y="5917"/>
                    <a:pt x="11561" y="6834"/>
                  </a:cubicBezTo>
                  <a:cubicBezTo>
                    <a:pt x="13717" y="8299"/>
                    <a:pt x="15705" y="9704"/>
                    <a:pt x="17646" y="11394"/>
                  </a:cubicBezTo>
                  <a:cubicBezTo>
                    <a:pt x="16157" y="9644"/>
                    <a:pt x="14479" y="8072"/>
                    <a:pt x="12645" y="6715"/>
                  </a:cubicBezTo>
                  <a:cubicBezTo>
                    <a:pt x="11157" y="5620"/>
                    <a:pt x="9561" y="4679"/>
                    <a:pt x="7978" y="3786"/>
                  </a:cubicBezTo>
                  <a:cubicBezTo>
                    <a:pt x="5418" y="2310"/>
                    <a:pt x="2763" y="100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
            <p:cNvSpPr/>
            <p:nvPr/>
          </p:nvSpPr>
          <p:spPr>
            <a:xfrm>
              <a:off x="1134350" y="2556100"/>
              <a:ext cx="418825" cy="192300"/>
            </a:xfrm>
            <a:custGeom>
              <a:rect b="b" l="l" r="r" t="t"/>
              <a:pathLst>
                <a:path extrusionOk="0" h="7692" w="16753">
                  <a:moveTo>
                    <a:pt x="16753" y="0"/>
                  </a:moveTo>
                  <a:lnTo>
                    <a:pt x="16753" y="0"/>
                  </a:lnTo>
                  <a:cubicBezTo>
                    <a:pt x="13776" y="667"/>
                    <a:pt x="10847" y="1584"/>
                    <a:pt x="8085" y="2882"/>
                  </a:cubicBezTo>
                  <a:cubicBezTo>
                    <a:pt x="5478" y="4013"/>
                    <a:pt x="3001" y="5394"/>
                    <a:pt x="739" y="7120"/>
                  </a:cubicBezTo>
                  <a:cubicBezTo>
                    <a:pt x="477" y="7323"/>
                    <a:pt x="239" y="7489"/>
                    <a:pt x="1" y="7692"/>
                  </a:cubicBezTo>
                  <a:cubicBezTo>
                    <a:pt x="417" y="7466"/>
                    <a:pt x="822" y="7263"/>
                    <a:pt x="1239" y="7061"/>
                  </a:cubicBezTo>
                  <a:cubicBezTo>
                    <a:pt x="7537" y="4001"/>
                    <a:pt x="11288" y="2406"/>
                    <a:pt x="16717" y="191"/>
                  </a:cubicBezTo>
                  <a:cubicBezTo>
                    <a:pt x="16717" y="131"/>
                    <a:pt x="16729" y="60"/>
                    <a:pt x="167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
            <p:cNvSpPr/>
            <p:nvPr/>
          </p:nvSpPr>
          <p:spPr>
            <a:xfrm>
              <a:off x="6501100" y="2696900"/>
              <a:ext cx="256900" cy="233075"/>
            </a:xfrm>
            <a:custGeom>
              <a:rect b="b" l="l" r="r" t="t"/>
              <a:pathLst>
                <a:path extrusionOk="0" h="9323" w="10276">
                  <a:moveTo>
                    <a:pt x="10276" y="0"/>
                  </a:moveTo>
                  <a:lnTo>
                    <a:pt x="9644" y="762"/>
                  </a:lnTo>
                  <a:cubicBezTo>
                    <a:pt x="8180" y="2488"/>
                    <a:pt x="6454" y="3941"/>
                    <a:pt x="4727" y="5406"/>
                  </a:cubicBezTo>
                  <a:cubicBezTo>
                    <a:pt x="3179" y="6751"/>
                    <a:pt x="1596" y="8132"/>
                    <a:pt x="0" y="9323"/>
                  </a:cubicBezTo>
                  <a:cubicBezTo>
                    <a:pt x="4132" y="7311"/>
                    <a:pt x="7906" y="4834"/>
                    <a:pt x="9990" y="619"/>
                  </a:cubicBezTo>
                  <a:cubicBezTo>
                    <a:pt x="10097" y="405"/>
                    <a:pt x="10180" y="214"/>
                    <a:pt x="102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
            <p:cNvSpPr/>
            <p:nvPr/>
          </p:nvSpPr>
          <p:spPr>
            <a:xfrm>
              <a:off x="5920675" y="2229575"/>
              <a:ext cx="392025" cy="797450"/>
            </a:xfrm>
            <a:custGeom>
              <a:rect b="b" l="l" r="r" t="t"/>
              <a:pathLst>
                <a:path extrusionOk="0" h="31898" w="15681">
                  <a:moveTo>
                    <a:pt x="0" y="0"/>
                  </a:moveTo>
                  <a:lnTo>
                    <a:pt x="0" y="0"/>
                  </a:lnTo>
                  <a:cubicBezTo>
                    <a:pt x="84" y="84"/>
                    <a:pt x="155" y="143"/>
                    <a:pt x="215" y="215"/>
                  </a:cubicBezTo>
                  <a:cubicBezTo>
                    <a:pt x="1179" y="1131"/>
                    <a:pt x="2060" y="2120"/>
                    <a:pt x="2977" y="3096"/>
                  </a:cubicBezTo>
                  <a:cubicBezTo>
                    <a:pt x="4096" y="4287"/>
                    <a:pt x="5239" y="5430"/>
                    <a:pt x="6334" y="6656"/>
                  </a:cubicBezTo>
                  <a:cubicBezTo>
                    <a:pt x="8716" y="9406"/>
                    <a:pt x="10823" y="12097"/>
                    <a:pt x="12323" y="15657"/>
                  </a:cubicBezTo>
                  <a:cubicBezTo>
                    <a:pt x="13395" y="18169"/>
                    <a:pt x="14169" y="22003"/>
                    <a:pt x="14169" y="25003"/>
                  </a:cubicBezTo>
                  <a:cubicBezTo>
                    <a:pt x="14169" y="27611"/>
                    <a:pt x="13871" y="29325"/>
                    <a:pt x="13145" y="31897"/>
                  </a:cubicBezTo>
                  <a:cubicBezTo>
                    <a:pt x="15681" y="27432"/>
                    <a:pt x="15538" y="23872"/>
                    <a:pt x="14490" y="19015"/>
                  </a:cubicBezTo>
                  <a:cubicBezTo>
                    <a:pt x="13359" y="13573"/>
                    <a:pt x="9930" y="9013"/>
                    <a:pt x="6251" y="5001"/>
                  </a:cubicBezTo>
                  <a:cubicBezTo>
                    <a:pt x="4763" y="3429"/>
                    <a:pt x="3060" y="2084"/>
                    <a:pt x="1250" y="881"/>
                  </a:cubicBezTo>
                  <a:cubicBezTo>
                    <a:pt x="834" y="584"/>
                    <a:pt x="417" y="286"/>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
            <p:cNvSpPr/>
            <p:nvPr/>
          </p:nvSpPr>
          <p:spPr>
            <a:xfrm>
              <a:off x="6275475" y="2475125"/>
              <a:ext cx="102725" cy="443250"/>
            </a:xfrm>
            <a:custGeom>
              <a:rect b="b" l="l" r="r" t="t"/>
              <a:pathLst>
                <a:path extrusionOk="0" h="17730" w="4109">
                  <a:moveTo>
                    <a:pt x="0" y="1"/>
                  </a:moveTo>
                  <a:cubicBezTo>
                    <a:pt x="12" y="49"/>
                    <a:pt x="24" y="96"/>
                    <a:pt x="60" y="144"/>
                  </a:cubicBezTo>
                  <a:cubicBezTo>
                    <a:pt x="489" y="1275"/>
                    <a:pt x="834" y="2418"/>
                    <a:pt x="1215" y="3561"/>
                  </a:cubicBezTo>
                  <a:cubicBezTo>
                    <a:pt x="2025" y="5823"/>
                    <a:pt x="2822" y="9085"/>
                    <a:pt x="3037" y="11002"/>
                  </a:cubicBezTo>
                  <a:cubicBezTo>
                    <a:pt x="3310" y="12812"/>
                    <a:pt x="3406" y="15515"/>
                    <a:pt x="3096" y="17729"/>
                  </a:cubicBezTo>
                  <a:cubicBezTo>
                    <a:pt x="3763" y="15693"/>
                    <a:pt x="4108" y="13562"/>
                    <a:pt x="3989" y="11431"/>
                  </a:cubicBezTo>
                  <a:cubicBezTo>
                    <a:pt x="3822" y="8240"/>
                    <a:pt x="2918" y="5061"/>
                    <a:pt x="1322" y="2287"/>
                  </a:cubicBezTo>
                  <a:cubicBezTo>
                    <a:pt x="893" y="1525"/>
                    <a:pt x="429" y="76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
            <p:cNvSpPr/>
            <p:nvPr/>
          </p:nvSpPr>
          <p:spPr>
            <a:xfrm>
              <a:off x="5924825" y="2006325"/>
              <a:ext cx="534025" cy="829000"/>
            </a:xfrm>
            <a:custGeom>
              <a:rect b="b" l="l" r="r" t="t"/>
              <a:pathLst>
                <a:path extrusionOk="0" h="33160" w="21361">
                  <a:moveTo>
                    <a:pt x="1" y="1"/>
                  </a:moveTo>
                  <a:lnTo>
                    <a:pt x="1" y="1"/>
                  </a:lnTo>
                  <a:cubicBezTo>
                    <a:pt x="60" y="48"/>
                    <a:pt x="120" y="108"/>
                    <a:pt x="191" y="155"/>
                  </a:cubicBezTo>
                  <a:cubicBezTo>
                    <a:pt x="1251" y="977"/>
                    <a:pt x="2251" y="1870"/>
                    <a:pt x="3275" y="2727"/>
                  </a:cubicBezTo>
                  <a:cubicBezTo>
                    <a:pt x="4644" y="3870"/>
                    <a:pt x="6014" y="5025"/>
                    <a:pt x="7323" y="6228"/>
                  </a:cubicBezTo>
                  <a:cubicBezTo>
                    <a:pt x="9276" y="8037"/>
                    <a:pt x="11121" y="9966"/>
                    <a:pt x="12848" y="11990"/>
                  </a:cubicBezTo>
                  <a:cubicBezTo>
                    <a:pt x="14586" y="14086"/>
                    <a:pt x="16193" y="16276"/>
                    <a:pt x="17455" y="18920"/>
                  </a:cubicBezTo>
                  <a:cubicBezTo>
                    <a:pt x="18217" y="20587"/>
                    <a:pt x="18753" y="21849"/>
                    <a:pt x="19337" y="23694"/>
                  </a:cubicBezTo>
                  <a:cubicBezTo>
                    <a:pt x="19694" y="24873"/>
                    <a:pt x="19932" y="26099"/>
                    <a:pt x="20182" y="27302"/>
                  </a:cubicBezTo>
                  <a:cubicBezTo>
                    <a:pt x="20587" y="29326"/>
                    <a:pt x="20944" y="31124"/>
                    <a:pt x="20920" y="33159"/>
                  </a:cubicBezTo>
                  <a:cubicBezTo>
                    <a:pt x="21361" y="30957"/>
                    <a:pt x="21230" y="28695"/>
                    <a:pt x="20896" y="26528"/>
                  </a:cubicBezTo>
                  <a:cubicBezTo>
                    <a:pt x="20527" y="24039"/>
                    <a:pt x="19646" y="21658"/>
                    <a:pt x="18622" y="19384"/>
                  </a:cubicBezTo>
                  <a:cubicBezTo>
                    <a:pt x="17384" y="16550"/>
                    <a:pt x="15586" y="14002"/>
                    <a:pt x="13622" y="11657"/>
                  </a:cubicBezTo>
                  <a:cubicBezTo>
                    <a:pt x="11562" y="9228"/>
                    <a:pt x="9335" y="6942"/>
                    <a:pt x="6942" y="4858"/>
                  </a:cubicBezTo>
                  <a:cubicBezTo>
                    <a:pt x="5240" y="3358"/>
                    <a:pt x="3370" y="2072"/>
                    <a:pt x="1442" y="882"/>
                  </a:cubicBezTo>
                  <a:cubicBezTo>
                    <a:pt x="965" y="584"/>
                    <a:pt x="489" y="28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
            <p:cNvSpPr/>
            <p:nvPr/>
          </p:nvSpPr>
          <p:spPr>
            <a:xfrm>
              <a:off x="5903400" y="1843800"/>
              <a:ext cx="649225" cy="946875"/>
            </a:xfrm>
            <a:custGeom>
              <a:rect b="b" l="l" r="r" t="t"/>
              <a:pathLst>
                <a:path extrusionOk="0" h="37875" w="25969">
                  <a:moveTo>
                    <a:pt x="1" y="1"/>
                  </a:moveTo>
                  <a:lnTo>
                    <a:pt x="1" y="1"/>
                  </a:lnTo>
                  <a:cubicBezTo>
                    <a:pt x="1668" y="1299"/>
                    <a:pt x="3287" y="2656"/>
                    <a:pt x="4918" y="4001"/>
                  </a:cubicBezTo>
                  <a:cubicBezTo>
                    <a:pt x="6049" y="4930"/>
                    <a:pt x="7204" y="5835"/>
                    <a:pt x="8287" y="6799"/>
                  </a:cubicBezTo>
                  <a:cubicBezTo>
                    <a:pt x="12514" y="10550"/>
                    <a:pt x="15848" y="14348"/>
                    <a:pt x="18884" y="18682"/>
                  </a:cubicBezTo>
                  <a:cubicBezTo>
                    <a:pt x="20027" y="20349"/>
                    <a:pt x="21134" y="22063"/>
                    <a:pt x="22039" y="23873"/>
                  </a:cubicBezTo>
                  <a:cubicBezTo>
                    <a:pt x="23063" y="26004"/>
                    <a:pt x="23789" y="27778"/>
                    <a:pt x="24528" y="30159"/>
                  </a:cubicBezTo>
                  <a:cubicBezTo>
                    <a:pt x="24920" y="31386"/>
                    <a:pt x="25242" y="33398"/>
                    <a:pt x="25313" y="34100"/>
                  </a:cubicBezTo>
                  <a:cubicBezTo>
                    <a:pt x="25456" y="35350"/>
                    <a:pt x="25623" y="36612"/>
                    <a:pt x="25623" y="37875"/>
                  </a:cubicBezTo>
                  <a:cubicBezTo>
                    <a:pt x="25837" y="36863"/>
                    <a:pt x="25897" y="35815"/>
                    <a:pt x="25932" y="34767"/>
                  </a:cubicBezTo>
                  <a:cubicBezTo>
                    <a:pt x="25968" y="33565"/>
                    <a:pt x="25932" y="32338"/>
                    <a:pt x="25742" y="31148"/>
                  </a:cubicBezTo>
                  <a:cubicBezTo>
                    <a:pt x="25480" y="29588"/>
                    <a:pt x="24897" y="28100"/>
                    <a:pt x="24325" y="26623"/>
                  </a:cubicBezTo>
                  <a:cubicBezTo>
                    <a:pt x="22515" y="21730"/>
                    <a:pt x="19539" y="17503"/>
                    <a:pt x="16336" y="13824"/>
                  </a:cubicBezTo>
                  <a:cubicBezTo>
                    <a:pt x="13991" y="11169"/>
                    <a:pt x="11550" y="8585"/>
                    <a:pt x="8871" y="6264"/>
                  </a:cubicBezTo>
                  <a:cubicBezTo>
                    <a:pt x="6144" y="3858"/>
                    <a:pt x="3192" y="202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
            <p:cNvSpPr/>
            <p:nvPr/>
          </p:nvSpPr>
          <p:spPr>
            <a:xfrm>
              <a:off x="5970075" y="1809875"/>
              <a:ext cx="676600" cy="900125"/>
            </a:xfrm>
            <a:custGeom>
              <a:rect b="b" l="l" r="r" t="t"/>
              <a:pathLst>
                <a:path extrusionOk="0" h="36005" w="27064">
                  <a:moveTo>
                    <a:pt x="1" y="1"/>
                  </a:moveTo>
                  <a:lnTo>
                    <a:pt x="1" y="1"/>
                  </a:lnTo>
                  <a:cubicBezTo>
                    <a:pt x="2263" y="1644"/>
                    <a:pt x="4346" y="3430"/>
                    <a:pt x="6632" y="5251"/>
                  </a:cubicBezTo>
                  <a:cubicBezTo>
                    <a:pt x="11466" y="9145"/>
                    <a:pt x="16074" y="13383"/>
                    <a:pt x="19872" y="18324"/>
                  </a:cubicBezTo>
                  <a:cubicBezTo>
                    <a:pt x="22122" y="21325"/>
                    <a:pt x="24135" y="25599"/>
                    <a:pt x="25278" y="29468"/>
                  </a:cubicBezTo>
                  <a:cubicBezTo>
                    <a:pt x="25921" y="31588"/>
                    <a:pt x="26575" y="33683"/>
                    <a:pt x="27028" y="35838"/>
                  </a:cubicBezTo>
                  <a:cubicBezTo>
                    <a:pt x="27049" y="35891"/>
                    <a:pt x="27061" y="35943"/>
                    <a:pt x="27063" y="35988"/>
                  </a:cubicBezTo>
                  <a:lnTo>
                    <a:pt x="27063" y="35988"/>
                  </a:lnTo>
                  <a:cubicBezTo>
                    <a:pt x="27051" y="35577"/>
                    <a:pt x="27039" y="35178"/>
                    <a:pt x="27016" y="34767"/>
                  </a:cubicBezTo>
                  <a:cubicBezTo>
                    <a:pt x="26945" y="33278"/>
                    <a:pt x="26814" y="31790"/>
                    <a:pt x="26516" y="30338"/>
                  </a:cubicBezTo>
                  <a:cubicBezTo>
                    <a:pt x="26159" y="28552"/>
                    <a:pt x="25516" y="26849"/>
                    <a:pt x="24837" y="25182"/>
                  </a:cubicBezTo>
                  <a:cubicBezTo>
                    <a:pt x="23980" y="23194"/>
                    <a:pt x="23027" y="21241"/>
                    <a:pt x="21825" y="19443"/>
                  </a:cubicBezTo>
                  <a:cubicBezTo>
                    <a:pt x="20741" y="17753"/>
                    <a:pt x="19444" y="16229"/>
                    <a:pt x="18122" y="14740"/>
                  </a:cubicBezTo>
                  <a:cubicBezTo>
                    <a:pt x="16610" y="13038"/>
                    <a:pt x="15038" y="11407"/>
                    <a:pt x="13359" y="9883"/>
                  </a:cubicBezTo>
                  <a:cubicBezTo>
                    <a:pt x="9097" y="6085"/>
                    <a:pt x="5120" y="2620"/>
                    <a:pt x="1" y="1"/>
                  </a:cubicBezTo>
                  <a:close/>
                  <a:moveTo>
                    <a:pt x="27063" y="35988"/>
                  </a:moveTo>
                  <a:cubicBezTo>
                    <a:pt x="27063" y="35993"/>
                    <a:pt x="27063" y="35999"/>
                    <a:pt x="27064" y="36005"/>
                  </a:cubicBezTo>
                  <a:cubicBezTo>
                    <a:pt x="27064" y="35999"/>
                    <a:pt x="27063" y="35994"/>
                    <a:pt x="27063" y="3598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
            <p:cNvSpPr/>
            <p:nvPr/>
          </p:nvSpPr>
          <p:spPr>
            <a:xfrm>
              <a:off x="5905500" y="2114975"/>
              <a:ext cx="336375" cy="305125"/>
            </a:xfrm>
            <a:custGeom>
              <a:rect b="b" l="l" r="r" t="t"/>
              <a:pathLst>
                <a:path extrusionOk="0" h="12205" w="13455">
                  <a:moveTo>
                    <a:pt x="0" y="0"/>
                  </a:moveTo>
                  <a:lnTo>
                    <a:pt x="0" y="0"/>
                  </a:lnTo>
                  <a:cubicBezTo>
                    <a:pt x="310" y="239"/>
                    <a:pt x="583" y="453"/>
                    <a:pt x="869" y="655"/>
                  </a:cubicBezTo>
                  <a:cubicBezTo>
                    <a:pt x="2727" y="2191"/>
                    <a:pt x="4512" y="3834"/>
                    <a:pt x="6370" y="5358"/>
                  </a:cubicBezTo>
                  <a:cubicBezTo>
                    <a:pt x="7263" y="6108"/>
                    <a:pt x="8084" y="6930"/>
                    <a:pt x="8930" y="7716"/>
                  </a:cubicBezTo>
                  <a:cubicBezTo>
                    <a:pt x="10489" y="9156"/>
                    <a:pt x="12013" y="10645"/>
                    <a:pt x="13454" y="12204"/>
                  </a:cubicBezTo>
                  <a:cubicBezTo>
                    <a:pt x="11847" y="9442"/>
                    <a:pt x="9811" y="6942"/>
                    <a:pt x="7370" y="4870"/>
                  </a:cubicBezTo>
                  <a:cubicBezTo>
                    <a:pt x="5334" y="3084"/>
                    <a:pt x="3072" y="1548"/>
                    <a:pt x="655" y="346"/>
                  </a:cubicBezTo>
                  <a:cubicBezTo>
                    <a:pt x="429" y="227"/>
                    <a:pt x="226" y="10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
            <p:cNvSpPr/>
            <p:nvPr/>
          </p:nvSpPr>
          <p:spPr>
            <a:xfrm>
              <a:off x="5931075" y="2370950"/>
              <a:ext cx="286375" cy="519450"/>
            </a:xfrm>
            <a:custGeom>
              <a:rect b="b" l="l" r="r" t="t"/>
              <a:pathLst>
                <a:path extrusionOk="0" h="20778" w="11455">
                  <a:moveTo>
                    <a:pt x="1" y="1"/>
                  </a:moveTo>
                  <a:lnTo>
                    <a:pt x="1" y="13"/>
                  </a:lnTo>
                  <a:cubicBezTo>
                    <a:pt x="144" y="287"/>
                    <a:pt x="180" y="560"/>
                    <a:pt x="168" y="787"/>
                  </a:cubicBezTo>
                  <a:cubicBezTo>
                    <a:pt x="394" y="1120"/>
                    <a:pt x="561" y="1477"/>
                    <a:pt x="680" y="1846"/>
                  </a:cubicBezTo>
                  <a:cubicBezTo>
                    <a:pt x="3990" y="4632"/>
                    <a:pt x="6478" y="7978"/>
                    <a:pt x="8490" y="12217"/>
                  </a:cubicBezTo>
                  <a:cubicBezTo>
                    <a:pt x="9526" y="14574"/>
                    <a:pt x="10705" y="17610"/>
                    <a:pt x="10990" y="20777"/>
                  </a:cubicBezTo>
                  <a:cubicBezTo>
                    <a:pt x="11455" y="16193"/>
                    <a:pt x="9966" y="12348"/>
                    <a:pt x="7764" y="8669"/>
                  </a:cubicBezTo>
                  <a:cubicBezTo>
                    <a:pt x="6180" y="5954"/>
                    <a:pt x="4132" y="3513"/>
                    <a:pt x="1787" y="1430"/>
                  </a:cubicBezTo>
                  <a:cubicBezTo>
                    <a:pt x="1215" y="941"/>
                    <a:pt x="620" y="46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
            <p:cNvSpPr/>
            <p:nvPr/>
          </p:nvSpPr>
          <p:spPr>
            <a:xfrm>
              <a:off x="4271050" y="2283450"/>
              <a:ext cx="473600" cy="357200"/>
            </a:xfrm>
            <a:custGeom>
              <a:rect b="b" l="l" r="r" t="t"/>
              <a:pathLst>
                <a:path extrusionOk="0" h="14288" w="18944">
                  <a:moveTo>
                    <a:pt x="18944" y="0"/>
                  </a:moveTo>
                  <a:lnTo>
                    <a:pt x="18944" y="0"/>
                  </a:lnTo>
                  <a:cubicBezTo>
                    <a:pt x="18122" y="322"/>
                    <a:pt x="17324" y="655"/>
                    <a:pt x="16515" y="1012"/>
                  </a:cubicBezTo>
                  <a:cubicBezTo>
                    <a:pt x="15062" y="1667"/>
                    <a:pt x="13622" y="2382"/>
                    <a:pt x="12229" y="3203"/>
                  </a:cubicBezTo>
                  <a:cubicBezTo>
                    <a:pt x="10705" y="4132"/>
                    <a:pt x="9252" y="5168"/>
                    <a:pt x="7823" y="6251"/>
                  </a:cubicBezTo>
                  <a:cubicBezTo>
                    <a:pt x="4835" y="8501"/>
                    <a:pt x="1918" y="11037"/>
                    <a:pt x="1" y="14288"/>
                  </a:cubicBezTo>
                  <a:cubicBezTo>
                    <a:pt x="1715" y="12109"/>
                    <a:pt x="3858" y="10323"/>
                    <a:pt x="5966" y="8537"/>
                  </a:cubicBezTo>
                  <a:cubicBezTo>
                    <a:pt x="7609" y="7227"/>
                    <a:pt x="9121" y="6049"/>
                    <a:pt x="10966" y="4799"/>
                  </a:cubicBezTo>
                  <a:cubicBezTo>
                    <a:pt x="12645" y="3703"/>
                    <a:pt x="14407" y="2715"/>
                    <a:pt x="16134" y="1679"/>
                  </a:cubicBezTo>
                  <a:cubicBezTo>
                    <a:pt x="17015" y="1131"/>
                    <a:pt x="17908" y="619"/>
                    <a:pt x="18801" y="96"/>
                  </a:cubicBezTo>
                  <a:cubicBezTo>
                    <a:pt x="18836" y="72"/>
                    <a:pt x="18896" y="36"/>
                    <a:pt x="189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
            <p:cNvSpPr/>
            <p:nvPr/>
          </p:nvSpPr>
          <p:spPr>
            <a:xfrm>
              <a:off x="4777075" y="2116650"/>
              <a:ext cx="594450" cy="142125"/>
            </a:xfrm>
            <a:custGeom>
              <a:rect b="b" l="l" r="r" t="t"/>
              <a:pathLst>
                <a:path extrusionOk="0" h="5685" w="23778">
                  <a:moveTo>
                    <a:pt x="20684" y="0"/>
                  </a:moveTo>
                  <a:cubicBezTo>
                    <a:pt x="19574" y="0"/>
                    <a:pt x="18462" y="48"/>
                    <a:pt x="17348" y="148"/>
                  </a:cubicBezTo>
                  <a:cubicBezTo>
                    <a:pt x="14728" y="326"/>
                    <a:pt x="12145" y="743"/>
                    <a:pt x="9609" y="1457"/>
                  </a:cubicBezTo>
                  <a:cubicBezTo>
                    <a:pt x="8097" y="1874"/>
                    <a:pt x="6573" y="2303"/>
                    <a:pt x="5132" y="2910"/>
                  </a:cubicBezTo>
                  <a:cubicBezTo>
                    <a:pt x="3334" y="3660"/>
                    <a:pt x="1632" y="4636"/>
                    <a:pt x="0" y="5684"/>
                  </a:cubicBezTo>
                  <a:cubicBezTo>
                    <a:pt x="2429" y="4565"/>
                    <a:pt x="4775" y="3589"/>
                    <a:pt x="7382" y="2815"/>
                  </a:cubicBezTo>
                  <a:cubicBezTo>
                    <a:pt x="9621" y="2124"/>
                    <a:pt x="11895" y="1529"/>
                    <a:pt x="14216" y="1184"/>
                  </a:cubicBezTo>
                  <a:cubicBezTo>
                    <a:pt x="16019" y="929"/>
                    <a:pt x="18561" y="743"/>
                    <a:pt x="20722" y="743"/>
                  </a:cubicBezTo>
                  <a:cubicBezTo>
                    <a:pt x="20788" y="743"/>
                    <a:pt x="20854" y="743"/>
                    <a:pt x="20920" y="743"/>
                  </a:cubicBezTo>
                  <a:cubicBezTo>
                    <a:pt x="21872" y="755"/>
                    <a:pt x="22825" y="826"/>
                    <a:pt x="23777" y="910"/>
                  </a:cubicBezTo>
                  <a:cubicBezTo>
                    <a:pt x="23753" y="767"/>
                    <a:pt x="23718" y="624"/>
                    <a:pt x="23706" y="493"/>
                  </a:cubicBezTo>
                  <a:cubicBezTo>
                    <a:pt x="23682" y="374"/>
                    <a:pt x="23682" y="231"/>
                    <a:pt x="23682" y="112"/>
                  </a:cubicBezTo>
                  <a:cubicBezTo>
                    <a:pt x="22683" y="39"/>
                    <a:pt x="21684" y="0"/>
                    <a:pt x="206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
            <p:cNvSpPr/>
            <p:nvPr/>
          </p:nvSpPr>
          <p:spPr>
            <a:xfrm>
              <a:off x="4249325" y="2332850"/>
              <a:ext cx="283700" cy="255125"/>
            </a:xfrm>
            <a:custGeom>
              <a:rect b="b" l="l" r="r" t="t"/>
              <a:pathLst>
                <a:path extrusionOk="0" h="10205" w="11348">
                  <a:moveTo>
                    <a:pt x="11347" y="1"/>
                  </a:moveTo>
                  <a:lnTo>
                    <a:pt x="11347" y="1"/>
                  </a:lnTo>
                  <a:cubicBezTo>
                    <a:pt x="11133" y="132"/>
                    <a:pt x="10907" y="251"/>
                    <a:pt x="10704" y="382"/>
                  </a:cubicBezTo>
                  <a:cubicBezTo>
                    <a:pt x="8621" y="1632"/>
                    <a:pt x="6656" y="3073"/>
                    <a:pt x="4870" y="4716"/>
                  </a:cubicBezTo>
                  <a:cubicBezTo>
                    <a:pt x="3096" y="6394"/>
                    <a:pt x="1477" y="8252"/>
                    <a:pt x="1" y="10204"/>
                  </a:cubicBezTo>
                  <a:cubicBezTo>
                    <a:pt x="3430" y="6787"/>
                    <a:pt x="7049" y="3525"/>
                    <a:pt x="10776" y="441"/>
                  </a:cubicBezTo>
                  <a:cubicBezTo>
                    <a:pt x="10978" y="298"/>
                    <a:pt x="11157" y="144"/>
                    <a:pt x="11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
            <p:cNvSpPr/>
            <p:nvPr/>
          </p:nvSpPr>
          <p:spPr>
            <a:xfrm>
              <a:off x="4576750" y="2045925"/>
              <a:ext cx="540875" cy="246775"/>
            </a:xfrm>
            <a:custGeom>
              <a:rect b="b" l="l" r="r" t="t"/>
              <a:pathLst>
                <a:path extrusionOk="0" h="9871" w="21635">
                  <a:moveTo>
                    <a:pt x="21634" y="0"/>
                  </a:moveTo>
                  <a:lnTo>
                    <a:pt x="21634" y="0"/>
                  </a:lnTo>
                  <a:cubicBezTo>
                    <a:pt x="21253" y="84"/>
                    <a:pt x="20896" y="191"/>
                    <a:pt x="20527" y="298"/>
                  </a:cubicBezTo>
                  <a:cubicBezTo>
                    <a:pt x="16312" y="1429"/>
                    <a:pt x="12181" y="2917"/>
                    <a:pt x="8216" y="4775"/>
                  </a:cubicBezTo>
                  <a:cubicBezTo>
                    <a:pt x="6704" y="5501"/>
                    <a:pt x="5192" y="6275"/>
                    <a:pt x="3763" y="7168"/>
                  </a:cubicBezTo>
                  <a:cubicBezTo>
                    <a:pt x="2477" y="8001"/>
                    <a:pt x="1239" y="8942"/>
                    <a:pt x="1" y="9870"/>
                  </a:cubicBezTo>
                  <a:cubicBezTo>
                    <a:pt x="3322" y="7942"/>
                    <a:pt x="6692" y="6096"/>
                    <a:pt x="10192" y="4572"/>
                  </a:cubicBezTo>
                  <a:cubicBezTo>
                    <a:pt x="11728" y="3882"/>
                    <a:pt x="13728" y="3155"/>
                    <a:pt x="15538" y="2465"/>
                  </a:cubicBezTo>
                  <a:cubicBezTo>
                    <a:pt x="17146" y="1858"/>
                    <a:pt x="18729" y="1191"/>
                    <a:pt x="20313" y="536"/>
                  </a:cubicBezTo>
                  <a:cubicBezTo>
                    <a:pt x="20753" y="357"/>
                    <a:pt x="21194" y="179"/>
                    <a:pt x="216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
            <p:cNvSpPr/>
            <p:nvPr/>
          </p:nvSpPr>
          <p:spPr>
            <a:xfrm>
              <a:off x="5178900" y="2023250"/>
              <a:ext cx="223875" cy="24175"/>
            </a:xfrm>
            <a:custGeom>
              <a:rect b="b" l="l" r="r" t="t"/>
              <a:pathLst>
                <a:path extrusionOk="0" h="967" w="8955">
                  <a:moveTo>
                    <a:pt x="6005" y="1"/>
                  </a:moveTo>
                  <a:cubicBezTo>
                    <a:pt x="3989" y="1"/>
                    <a:pt x="1984" y="222"/>
                    <a:pt x="1" y="574"/>
                  </a:cubicBezTo>
                  <a:cubicBezTo>
                    <a:pt x="345" y="566"/>
                    <a:pt x="697" y="562"/>
                    <a:pt x="1055" y="562"/>
                  </a:cubicBezTo>
                  <a:cubicBezTo>
                    <a:pt x="3453" y="562"/>
                    <a:pt x="6138" y="728"/>
                    <a:pt x="8561" y="967"/>
                  </a:cubicBezTo>
                  <a:cubicBezTo>
                    <a:pt x="8597" y="645"/>
                    <a:pt x="8716" y="348"/>
                    <a:pt x="8954" y="121"/>
                  </a:cubicBezTo>
                  <a:cubicBezTo>
                    <a:pt x="8085" y="38"/>
                    <a:pt x="7192" y="2"/>
                    <a:pt x="6311" y="2"/>
                  </a:cubicBezTo>
                  <a:cubicBezTo>
                    <a:pt x="6209" y="1"/>
                    <a:pt x="6107" y="1"/>
                    <a:pt x="60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
            <p:cNvSpPr/>
            <p:nvPr/>
          </p:nvSpPr>
          <p:spPr>
            <a:xfrm>
              <a:off x="4173425" y="2106650"/>
              <a:ext cx="597425" cy="421200"/>
            </a:xfrm>
            <a:custGeom>
              <a:rect b="b" l="l" r="r" t="t"/>
              <a:pathLst>
                <a:path extrusionOk="0" h="16848" w="23897">
                  <a:moveTo>
                    <a:pt x="23896" y="0"/>
                  </a:moveTo>
                  <a:lnTo>
                    <a:pt x="23896" y="0"/>
                  </a:lnTo>
                  <a:cubicBezTo>
                    <a:pt x="23015" y="333"/>
                    <a:pt x="22146" y="691"/>
                    <a:pt x="21277" y="1048"/>
                  </a:cubicBezTo>
                  <a:cubicBezTo>
                    <a:pt x="17705" y="2477"/>
                    <a:pt x="14193" y="4763"/>
                    <a:pt x="10978" y="7060"/>
                  </a:cubicBezTo>
                  <a:cubicBezTo>
                    <a:pt x="6966" y="9906"/>
                    <a:pt x="3239" y="13121"/>
                    <a:pt x="1" y="16847"/>
                  </a:cubicBezTo>
                  <a:cubicBezTo>
                    <a:pt x="1775" y="15311"/>
                    <a:pt x="3561" y="13823"/>
                    <a:pt x="5358" y="12335"/>
                  </a:cubicBezTo>
                  <a:cubicBezTo>
                    <a:pt x="7240" y="10739"/>
                    <a:pt x="8895" y="9382"/>
                    <a:pt x="10776" y="8037"/>
                  </a:cubicBezTo>
                  <a:cubicBezTo>
                    <a:pt x="14050" y="5596"/>
                    <a:pt x="17586" y="3572"/>
                    <a:pt x="21122" y="1572"/>
                  </a:cubicBezTo>
                  <a:cubicBezTo>
                    <a:pt x="22051" y="1036"/>
                    <a:pt x="22956" y="512"/>
                    <a:pt x="238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
            <p:cNvSpPr/>
            <p:nvPr/>
          </p:nvSpPr>
          <p:spPr>
            <a:xfrm>
              <a:off x="4847325" y="1950000"/>
              <a:ext cx="565275" cy="111425"/>
            </a:xfrm>
            <a:custGeom>
              <a:rect b="b" l="l" r="r" t="t"/>
              <a:pathLst>
                <a:path extrusionOk="0" h="4457" w="22611">
                  <a:moveTo>
                    <a:pt x="20367" y="0"/>
                  </a:moveTo>
                  <a:cubicBezTo>
                    <a:pt x="18370" y="0"/>
                    <a:pt x="16382" y="121"/>
                    <a:pt x="14395" y="337"/>
                  </a:cubicBezTo>
                  <a:cubicBezTo>
                    <a:pt x="11907" y="575"/>
                    <a:pt x="9418" y="932"/>
                    <a:pt x="7013" y="1587"/>
                  </a:cubicBezTo>
                  <a:cubicBezTo>
                    <a:pt x="4584" y="2266"/>
                    <a:pt x="2239" y="3254"/>
                    <a:pt x="0" y="4456"/>
                  </a:cubicBezTo>
                  <a:cubicBezTo>
                    <a:pt x="3870" y="3099"/>
                    <a:pt x="8382" y="1825"/>
                    <a:pt x="12097" y="1361"/>
                  </a:cubicBezTo>
                  <a:cubicBezTo>
                    <a:pt x="14514" y="1087"/>
                    <a:pt x="16919" y="849"/>
                    <a:pt x="19348" y="825"/>
                  </a:cubicBezTo>
                  <a:cubicBezTo>
                    <a:pt x="19490" y="823"/>
                    <a:pt x="19633" y="823"/>
                    <a:pt x="19775" y="823"/>
                  </a:cubicBezTo>
                  <a:cubicBezTo>
                    <a:pt x="20714" y="823"/>
                    <a:pt x="21647" y="855"/>
                    <a:pt x="22598" y="896"/>
                  </a:cubicBezTo>
                  <a:lnTo>
                    <a:pt x="22598" y="742"/>
                  </a:lnTo>
                  <a:lnTo>
                    <a:pt x="22598" y="111"/>
                  </a:lnTo>
                  <a:cubicBezTo>
                    <a:pt x="22598" y="87"/>
                    <a:pt x="22598" y="63"/>
                    <a:pt x="22610" y="51"/>
                  </a:cubicBezTo>
                  <a:cubicBezTo>
                    <a:pt x="22503" y="51"/>
                    <a:pt x="22420" y="51"/>
                    <a:pt x="22313" y="39"/>
                  </a:cubicBezTo>
                  <a:cubicBezTo>
                    <a:pt x="21663" y="13"/>
                    <a:pt x="21015" y="0"/>
                    <a:pt x="203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
            <p:cNvSpPr/>
            <p:nvPr/>
          </p:nvSpPr>
          <p:spPr>
            <a:xfrm>
              <a:off x="4124025" y="2032825"/>
              <a:ext cx="598600" cy="455425"/>
            </a:xfrm>
            <a:custGeom>
              <a:rect b="b" l="l" r="r" t="t"/>
              <a:pathLst>
                <a:path extrusionOk="0" h="18217" w="23944">
                  <a:moveTo>
                    <a:pt x="23944" y="0"/>
                  </a:moveTo>
                  <a:lnTo>
                    <a:pt x="23944" y="0"/>
                  </a:lnTo>
                  <a:cubicBezTo>
                    <a:pt x="23170" y="346"/>
                    <a:pt x="22396" y="703"/>
                    <a:pt x="21622" y="1036"/>
                  </a:cubicBezTo>
                  <a:cubicBezTo>
                    <a:pt x="19764" y="1834"/>
                    <a:pt x="17967" y="2739"/>
                    <a:pt x="16264" y="3846"/>
                  </a:cubicBezTo>
                  <a:cubicBezTo>
                    <a:pt x="14085" y="5287"/>
                    <a:pt x="11954" y="6846"/>
                    <a:pt x="9918" y="8513"/>
                  </a:cubicBezTo>
                  <a:cubicBezTo>
                    <a:pt x="6310" y="11430"/>
                    <a:pt x="2810" y="14514"/>
                    <a:pt x="0" y="18217"/>
                  </a:cubicBezTo>
                  <a:cubicBezTo>
                    <a:pt x="1429" y="16776"/>
                    <a:pt x="2929" y="15407"/>
                    <a:pt x="4453" y="14062"/>
                  </a:cubicBezTo>
                  <a:cubicBezTo>
                    <a:pt x="6620" y="12085"/>
                    <a:pt x="9406" y="9716"/>
                    <a:pt x="11478" y="8144"/>
                  </a:cubicBezTo>
                  <a:cubicBezTo>
                    <a:pt x="13121" y="6894"/>
                    <a:pt x="14835" y="5703"/>
                    <a:pt x="16562" y="4560"/>
                  </a:cubicBezTo>
                  <a:cubicBezTo>
                    <a:pt x="18086" y="3572"/>
                    <a:pt x="19634" y="2655"/>
                    <a:pt x="21146" y="1679"/>
                  </a:cubicBezTo>
                  <a:cubicBezTo>
                    <a:pt x="22074" y="1108"/>
                    <a:pt x="23015" y="548"/>
                    <a:pt x="239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
            <p:cNvSpPr/>
            <p:nvPr/>
          </p:nvSpPr>
          <p:spPr>
            <a:xfrm>
              <a:off x="4793750" y="1879450"/>
              <a:ext cx="1003725" cy="114400"/>
            </a:xfrm>
            <a:custGeom>
              <a:rect b="b" l="l" r="r" t="t"/>
              <a:pathLst>
                <a:path extrusionOk="0" h="4576" w="40149">
                  <a:moveTo>
                    <a:pt x="21524" y="1"/>
                  </a:moveTo>
                  <a:cubicBezTo>
                    <a:pt x="20381" y="1"/>
                    <a:pt x="19237" y="36"/>
                    <a:pt x="18098" y="99"/>
                  </a:cubicBezTo>
                  <a:cubicBezTo>
                    <a:pt x="14835" y="230"/>
                    <a:pt x="11609" y="647"/>
                    <a:pt x="8442" y="1420"/>
                  </a:cubicBezTo>
                  <a:cubicBezTo>
                    <a:pt x="5525" y="2111"/>
                    <a:pt x="2620" y="3087"/>
                    <a:pt x="0" y="4576"/>
                  </a:cubicBezTo>
                  <a:cubicBezTo>
                    <a:pt x="1881" y="3873"/>
                    <a:pt x="3810" y="3397"/>
                    <a:pt x="5751" y="2921"/>
                  </a:cubicBezTo>
                  <a:cubicBezTo>
                    <a:pt x="8013" y="2349"/>
                    <a:pt x="10287" y="1790"/>
                    <a:pt x="12609" y="1444"/>
                  </a:cubicBezTo>
                  <a:cubicBezTo>
                    <a:pt x="15140" y="1093"/>
                    <a:pt x="18194" y="893"/>
                    <a:pt x="21148" y="893"/>
                  </a:cubicBezTo>
                  <a:cubicBezTo>
                    <a:pt x="22002" y="893"/>
                    <a:pt x="22848" y="909"/>
                    <a:pt x="23670" y="944"/>
                  </a:cubicBezTo>
                  <a:cubicBezTo>
                    <a:pt x="26563" y="1111"/>
                    <a:pt x="29028" y="1432"/>
                    <a:pt x="31718" y="1944"/>
                  </a:cubicBezTo>
                  <a:cubicBezTo>
                    <a:pt x="31811" y="1833"/>
                    <a:pt x="31947" y="1758"/>
                    <a:pt x="32109" y="1758"/>
                  </a:cubicBezTo>
                  <a:cubicBezTo>
                    <a:pt x="32155" y="1758"/>
                    <a:pt x="32204" y="1764"/>
                    <a:pt x="32254" y="1778"/>
                  </a:cubicBezTo>
                  <a:cubicBezTo>
                    <a:pt x="33683" y="2087"/>
                    <a:pt x="35183" y="2349"/>
                    <a:pt x="36552" y="2909"/>
                  </a:cubicBezTo>
                  <a:cubicBezTo>
                    <a:pt x="37695" y="3147"/>
                    <a:pt x="38850" y="3385"/>
                    <a:pt x="39969" y="3647"/>
                  </a:cubicBezTo>
                  <a:lnTo>
                    <a:pt x="40148" y="3695"/>
                  </a:lnTo>
                  <a:cubicBezTo>
                    <a:pt x="40053" y="3647"/>
                    <a:pt x="39946" y="3587"/>
                    <a:pt x="39838" y="3552"/>
                  </a:cubicBezTo>
                  <a:cubicBezTo>
                    <a:pt x="38267" y="2802"/>
                    <a:pt x="36612" y="2206"/>
                    <a:pt x="34933" y="1718"/>
                  </a:cubicBezTo>
                  <a:cubicBezTo>
                    <a:pt x="32195" y="968"/>
                    <a:pt x="29361" y="539"/>
                    <a:pt x="26539" y="254"/>
                  </a:cubicBezTo>
                  <a:cubicBezTo>
                    <a:pt x="24876" y="77"/>
                    <a:pt x="23200" y="1"/>
                    <a:pt x="215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
            <p:cNvSpPr/>
            <p:nvPr/>
          </p:nvSpPr>
          <p:spPr>
            <a:xfrm>
              <a:off x="5305425" y="1803325"/>
              <a:ext cx="543225" cy="117600"/>
            </a:xfrm>
            <a:custGeom>
              <a:rect b="b" l="l" r="r" t="t"/>
              <a:pathLst>
                <a:path extrusionOk="0" h="4704" w="21729">
                  <a:moveTo>
                    <a:pt x="0" y="1"/>
                  </a:moveTo>
                  <a:cubicBezTo>
                    <a:pt x="476" y="60"/>
                    <a:pt x="941" y="132"/>
                    <a:pt x="1417" y="203"/>
                  </a:cubicBezTo>
                  <a:cubicBezTo>
                    <a:pt x="4346" y="715"/>
                    <a:pt x="7275" y="1144"/>
                    <a:pt x="10204" y="1667"/>
                  </a:cubicBezTo>
                  <a:cubicBezTo>
                    <a:pt x="14097" y="2465"/>
                    <a:pt x="17978" y="3394"/>
                    <a:pt x="21729" y="4704"/>
                  </a:cubicBezTo>
                  <a:cubicBezTo>
                    <a:pt x="18800" y="3120"/>
                    <a:pt x="15597" y="2156"/>
                    <a:pt x="12347" y="1477"/>
                  </a:cubicBezTo>
                  <a:cubicBezTo>
                    <a:pt x="8644" y="620"/>
                    <a:pt x="4870" y="132"/>
                    <a:pt x="1060" y="13"/>
                  </a:cubicBezTo>
                  <a:cubicBezTo>
                    <a:pt x="702" y="1"/>
                    <a:pt x="345"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
            <p:cNvSpPr/>
            <p:nvPr/>
          </p:nvSpPr>
          <p:spPr>
            <a:xfrm>
              <a:off x="4311550" y="1798500"/>
              <a:ext cx="916500" cy="396875"/>
            </a:xfrm>
            <a:custGeom>
              <a:rect b="b" l="l" r="r" t="t"/>
              <a:pathLst>
                <a:path extrusionOk="0" h="15875" w="36660">
                  <a:moveTo>
                    <a:pt x="35416" y="1"/>
                  </a:moveTo>
                  <a:cubicBezTo>
                    <a:pt x="31620" y="1"/>
                    <a:pt x="27898" y="1037"/>
                    <a:pt x="24301" y="2218"/>
                  </a:cubicBezTo>
                  <a:cubicBezTo>
                    <a:pt x="20050" y="3635"/>
                    <a:pt x="15907" y="5420"/>
                    <a:pt x="11942" y="7528"/>
                  </a:cubicBezTo>
                  <a:cubicBezTo>
                    <a:pt x="9168" y="9028"/>
                    <a:pt x="6429" y="10635"/>
                    <a:pt x="3917" y="12528"/>
                  </a:cubicBezTo>
                  <a:cubicBezTo>
                    <a:pt x="2548" y="13552"/>
                    <a:pt x="1286" y="14731"/>
                    <a:pt x="0" y="15874"/>
                  </a:cubicBezTo>
                  <a:cubicBezTo>
                    <a:pt x="71" y="15850"/>
                    <a:pt x="131" y="15791"/>
                    <a:pt x="214" y="15743"/>
                  </a:cubicBezTo>
                  <a:cubicBezTo>
                    <a:pt x="1786" y="14683"/>
                    <a:pt x="3370" y="13755"/>
                    <a:pt x="4953" y="12648"/>
                  </a:cubicBezTo>
                  <a:cubicBezTo>
                    <a:pt x="11323" y="8314"/>
                    <a:pt x="18026" y="4968"/>
                    <a:pt x="25194" y="2682"/>
                  </a:cubicBezTo>
                  <a:cubicBezTo>
                    <a:pt x="26896" y="2122"/>
                    <a:pt x="28611" y="1670"/>
                    <a:pt x="30337" y="1218"/>
                  </a:cubicBezTo>
                  <a:cubicBezTo>
                    <a:pt x="32433" y="682"/>
                    <a:pt x="34540" y="229"/>
                    <a:pt x="36659" y="39"/>
                  </a:cubicBezTo>
                  <a:cubicBezTo>
                    <a:pt x="36244" y="13"/>
                    <a:pt x="35830" y="1"/>
                    <a:pt x="354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
            <p:cNvSpPr/>
            <p:nvPr/>
          </p:nvSpPr>
          <p:spPr>
            <a:xfrm>
              <a:off x="4119550" y="2236425"/>
              <a:ext cx="137850" cy="127700"/>
            </a:xfrm>
            <a:custGeom>
              <a:rect b="b" l="l" r="r" t="t"/>
              <a:pathLst>
                <a:path extrusionOk="0" h="5108" w="5514">
                  <a:moveTo>
                    <a:pt x="5513" y="0"/>
                  </a:moveTo>
                  <a:cubicBezTo>
                    <a:pt x="3382" y="1334"/>
                    <a:pt x="1489" y="3060"/>
                    <a:pt x="1" y="5108"/>
                  </a:cubicBezTo>
                  <a:cubicBezTo>
                    <a:pt x="1822" y="3655"/>
                    <a:pt x="3775" y="1738"/>
                    <a:pt x="5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
            <p:cNvSpPr/>
            <p:nvPr/>
          </p:nvSpPr>
          <p:spPr>
            <a:xfrm>
              <a:off x="4020725" y="1968825"/>
              <a:ext cx="468250" cy="423000"/>
            </a:xfrm>
            <a:custGeom>
              <a:rect b="b" l="l" r="r" t="t"/>
              <a:pathLst>
                <a:path extrusionOk="0" h="16920" w="18730">
                  <a:moveTo>
                    <a:pt x="18729" y="0"/>
                  </a:moveTo>
                  <a:lnTo>
                    <a:pt x="18729" y="0"/>
                  </a:lnTo>
                  <a:cubicBezTo>
                    <a:pt x="18062" y="358"/>
                    <a:pt x="17396" y="727"/>
                    <a:pt x="16729" y="1108"/>
                  </a:cubicBezTo>
                  <a:cubicBezTo>
                    <a:pt x="13383" y="2965"/>
                    <a:pt x="10478" y="5489"/>
                    <a:pt x="7680" y="8085"/>
                  </a:cubicBezTo>
                  <a:cubicBezTo>
                    <a:pt x="4835" y="10740"/>
                    <a:pt x="2025" y="13550"/>
                    <a:pt x="1" y="16919"/>
                  </a:cubicBezTo>
                  <a:cubicBezTo>
                    <a:pt x="1572" y="14871"/>
                    <a:pt x="3430" y="13097"/>
                    <a:pt x="5251" y="11299"/>
                  </a:cubicBezTo>
                  <a:cubicBezTo>
                    <a:pt x="8716" y="7775"/>
                    <a:pt x="12752" y="4501"/>
                    <a:pt x="16527" y="1560"/>
                  </a:cubicBezTo>
                  <a:cubicBezTo>
                    <a:pt x="17241" y="1012"/>
                    <a:pt x="17991" y="512"/>
                    <a:pt x="187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
            <p:cNvSpPr/>
            <p:nvPr/>
          </p:nvSpPr>
          <p:spPr>
            <a:xfrm>
              <a:off x="4522875" y="1697950"/>
              <a:ext cx="824525" cy="236975"/>
            </a:xfrm>
            <a:custGeom>
              <a:rect b="b" l="l" r="r" t="t"/>
              <a:pathLst>
                <a:path extrusionOk="0" h="9479" w="32981">
                  <a:moveTo>
                    <a:pt x="29760" y="1"/>
                  </a:moveTo>
                  <a:cubicBezTo>
                    <a:pt x="22960" y="1"/>
                    <a:pt x="16280" y="1831"/>
                    <a:pt x="10014" y="4358"/>
                  </a:cubicBezTo>
                  <a:cubicBezTo>
                    <a:pt x="6537" y="5763"/>
                    <a:pt x="3108" y="7371"/>
                    <a:pt x="0" y="9478"/>
                  </a:cubicBezTo>
                  <a:cubicBezTo>
                    <a:pt x="2072" y="8502"/>
                    <a:pt x="4203" y="7597"/>
                    <a:pt x="6311" y="6656"/>
                  </a:cubicBezTo>
                  <a:cubicBezTo>
                    <a:pt x="9466" y="5275"/>
                    <a:pt x="12645" y="3966"/>
                    <a:pt x="16133" y="2918"/>
                  </a:cubicBezTo>
                  <a:cubicBezTo>
                    <a:pt x="18515" y="2203"/>
                    <a:pt x="20944" y="1668"/>
                    <a:pt x="23396" y="1263"/>
                  </a:cubicBezTo>
                  <a:cubicBezTo>
                    <a:pt x="25111" y="1013"/>
                    <a:pt x="27147" y="810"/>
                    <a:pt x="29147" y="548"/>
                  </a:cubicBezTo>
                  <a:cubicBezTo>
                    <a:pt x="30242" y="429"/>
                    <a:pt x="31183" y="287"/>
                    <a:pt x="32266" y="167"/>
                  </a:cubicBezTo>
                  <a:cubicBezTo>
                    <a:pt x="32505" y="132"/>
                    <a:pt x="32743" y="120"/>
                    <a:pt x="32981" y="96"/>
                  </a:cubicBezTo>
                  <a:cubicBezTo>
                    <a:pt x="31921" y="60"/>
                    <a:pt x="30885" y="1"/>
                    <a:pt x="29826" y="1"/>
                  </a:cubicBezTo>
                  <a:cubicBezTo>
                    <a:pt x="29804" y="1"/>
                    <a:pt x="29782" y="1"/>
                    <a:pt x="297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
            <p:cNvSpPr/>
            <p:nvPr/>
          </p:nvSpPr>
          <p:spPr>
            <a:xfrm>
              <a:off x="5417625" y="1708550"/>
              <a:ext cx="395025" cy="95400"/>
            </a:xfrm>
            <a:custGeom>
              <a:rect b="b" l="l" r="r" t="t"/>
              <a:pathLst>
                <a:path extrusionOk="0" h="3816" w="15801">
                  <a:moveTo>
                    <a:pt x="1029" y="0"/>
                  </a:moveTo>
                  <a:cubicBezTo>
                    <a:pt x="687" y="0"/>
                    <a:pt x="344" y="13"/>
                    <a:pt x="1" y="41"/>
                  </a:cubicBezTo>
                  <a:cubicBezTo>
                    <a:pt x="2096" y="160"/>
                    <a:pt x="4156" y="839"/>
                    <a:pt x="6240" y="1363"/>
                  </a:cubicBezTo>
                  <a:cubicBezTo>
                    <a:pt x="9097" y="2125"/>
                    <a:pt x="11990" y="2791"/>
                    <a:pt x="14848" y="3553"/>
                  </a:cubicBezTo>
                  <a:cubicBezTo>
                    <a:pt x="15157" y="3637"/>
                    <a:pt x="15479" y="3732"/>
                    <a:pt x="15800" y="3815"/>
                  </a:cubicBezTo>
                  <a:cubicBezTo>
                    <a:pt x="15538" y="3696"/>
                    <a:pt x="15300" y="3601"/>
                    <a:pt x="15062" y="3482"/>
                  </a:cubicBezTo>
                  <a:cubicBezTo>
                    <a:pt x="12169" y="2184"/>
                    <a:pt x="9133" y="1232"/>
                    <a:pt x="6013" y="625"/>
                  </a:cubicBezTo>
                  <a:cubicBezTo>
                    <a:pt x="4372" y="308"/>
                    <a:pt x="2706" y="0"/>
                    <a:pt x="10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
            <p:cNvSpPr/>
            <p:nvPr/>
          </p:nvSpPr>
          <p:spPr>
            <a:xfrm>
              <a:off x="3964775" y="1881025"/>
              <a:ext cx="502450" cy="434600"/>
            </a:xfrm>
            <a:custGeom>
              <a:rect b="b" l="l" r="r" t="t"/>
              <a:pathLst>
                <a:path extrusionOk="0" h="17384" w="20098">
                  <a:moveTo>
                    <a:pt x="20098" y="0"/>
                  </a:moveTo>
                  <a:cubicBezTo>
                    <a:pt x="19348" y="417"/>
                    <a:pt x="18610" y="822"/>
                    <a:pt x="17860" y="1250"/>
                  </a:cubicBezTo>
                  <a:cubicBezTo>
                    <a:pt x="14145" y="3405"/>
                    <a:pt x="10692" y="6013"/>
                    <a:pt x="7513" y="8918"/>
                  </a:cubicBezTo>
                  <a:cubicBezTo>
                    <a:pt x="6168" y="10192"/>
                    <a:pt x="4834" y="11490"/>
                    <a:pt x="3584" y="12871"/>
                  </a:cubicBezTo>
                  <a:cubicBezTo>
                    <a:pt x="2310" y="14300"/>
                    <a:pt x="1131" y="15835"/>
                    <a:pt x="0" y="17383"/>
                  </a:cubicBezTo>
                  <a:cubicBezTo>
                    <a:pt x="3036" y="14240"/>
                    <a:pt x="6025" y="11073"/>
                    <a:pt x="9287" y="8215"/>
                  </a:cubicBezTo>
                  <a:cubicBezTo>
                    <a:pt x="12014" y="5858"/>
                    <a:pt x="14800" y="3989"/>
                    <a:pt x="17752" y="1738"/>
                  </a:cubicBezTo>
                  <a:cubicBezTo>
                    <a:pt x="18526" y="1167"/>
                    <a:pt x="19300" y="548"/>
                    <a:pt x="200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
            <p:cNvSpPr/>
            <p:nvPr/>
          </p:nvSpPr>
          <p:spPr>
            <a:xfrm>
              <a:off x="4560075" y="1637225"/>
              <a:ext cx="570050" cy="190250"/>
            </a:xfrm>
            <a:custGeom>
              <a:rect b="b" l="l" r="r" t="t"/>
              <a:pathLst>
                <a:path extrusionOk="0" h="7610" w="22802">
                  <a:moveTo>
                    <a:pt x="22801" y="1"/>
                  </a:moveTo>
                  <a:lnTo>
                    <a:pt x="22801" y="1"/>
                  </a:lnTo>
                  <a:cubicBezTo>
                    <a:pt x="22039" y="49"/>
                    <a:pt x="21277" y="96"/>
                    <a:pt x="20527" y="156"/>
                  </a:cubicBezTo>
                  <a:cubicBezTo>
                    <a:pt x="16836" y="465"/>
                    <a:pt x="13229" y="1394"/>
                    <a:pt x="9764" y="2668"/>
                  </a:cubicBezTo>
                  <a:cubicBezTo>
                    <a:pt x="6347" y="3918"/>
                    <a:pt x="2989" y="5502"/>
                    <a:pt x="1" y="7609"/>
                  </a:cubicBezTo>
                  <a:cubicBezTo>
                    <a:pt x="1882" y="6645"/>
                    <a:pt x="4097" y="5716"/>
                    <a:pt x="5597" y="5097"/>
                  </a:cubicBezTo>
                  <a:cubicBezTo>
                    <a:pt x="7478" y="4323"/>
                    <a:pt x="9359" y="3549"/>
                    <a:pt x="11300" y="2942"/>
                  </a:cubicBezTo>
                  <a:cubicBezTo>
                    <a:pt x="14086" y="2025"/>
                    <a:pt x="16955" y="1418"/>
                    <a:pt x="19777" y="715"/>
                  </a:cubicBezTo>
                  <a:cubicBezTo>
                    <a:pt x="20753" y="501"/>
                    <a:pt x="21718" y="227"/>
                    <a:pt x="22682" y="37"/>
                  </a:cubicBezTo>
                  <a:cubicBezTo>
                    <a:pt x="22730" y="25"/>
                    <a:pt x="22777" y="25"/>
                    <a:pt x="228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
            <p:cNvSpPr/>
            <p:nvPr/>
          </p:nvSpPr>
          <p:spPr>
            <a:xfrm>
              <a:off x="4207650" y="1632775"/>
              <a:ext cx="638200" cy="324775"/>
            </a:xfrm>
            <a:custGeom>
              <a:rect b="b" l="l" r="r" t="t"/>
              <a:pathLst>
                <a:path extrusionOk="0" h="12991" w="25528">
                  <a:moveTo>
                    <a:pt x="25528" y="0"/>
                  </a:moveTo>
                  <a:lnTo>
                    <a:pt x="25528" y="0"/>
                  </a:lnTo>
                  <a:cubicBezTo>
                    <a:pt x="20456" y="1584"/>
                    <a:pt x="15443" y="3394"/>
                    <a:pt x="10740" y="5882"/>
                  </a:cubicBezTo>
                  <a:cubicBezTo>
                    <a:pt x="7621" y="7513"/>
                    <a:pt x="4573" y="9299"/>
                    <a:pt x="1834" y="11502"/>
                  </a:cubicBezTo>
                  <a:cubicBezTo>
                    <a:pt x="1227" y="12002"/>
                    <a:pt x="596" y="12490"/>
                    <a:pt x="1" y="12990"/>
                  </a:cubicBezTo>
                  <a:cubicBezTo>
                    <a:pt x="751" y="12490"/>
                    <a:pt x="1513" y="12014"/>
                    <a:pt x="2287" y="11549"/>
                  </a:cubicBezTo>
                  <a:cubicBezTo>
                    <a:pt x="5954" y="9287"/>
                    <a:pt x="9633" y="6989"/>
                    <a:pt x="13562" y="5156"/>
                  </a:cubicBezTo>
                  <a:cubicBezTo>
                    <a:pt x="15622" y="4168"/>
                    <a:pt x="17360" y="3489"/>
                    <a:pt x="19467" y="2632"/>
                  </a:cubicBezTo>
                  <a:cubicBezTo>
                    <a:pt x="21515" y="1798"/>
                    <a:pt x="23539" y="929"/>
                    <a:pt x="255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
            <p:cNvSpPr/>
            <p:nvPr/>
          </p:nvSpPr>
          <p:spPr>
            <a:xfrm>
              <a:off x="3964775" y="2013175"/>
              <a:ext cx="169375" cy="168800"/>
            </a:xfrm>
            <a:custGeom>
              <a:rect b="b" l="l" r="r" t="t"/>
              <a:pathLst>
                <a:path extrusionOk="0" h="6752" w="6775">
                  <a:moveTo>
                    <a:pt x="6775" y="0"/>
                  </a:moveTo>
                  <a:lnTo>
                    <a:pt x="6775" y="0"/>
                  </a:lnTo>
                  <a:cubicBezTo>
                    <a:pt x="5406" y="965"/>
                    <a:pt x="4179" y="1917"/>
                    <a:pt x="2953" y="3108"/>
                  </a:cubicBezTo>
                  <a:cubicBezTo>
                    <a:pt x="1858" y="4180"/>
                    <a:pt x="941" y="5394"/>
                    <a:pt x="72" y="6656"/>
                  </a:cubicBezTo>
                  <a:cubicBezTo>
                    <a:pt x="55" y="6673"/>
                    <a:pt x="44" y="6702"/>
                    <a:pt x="27" y="6725"/>
                  </a:cubicBezTo>
                  <a:lnTo>
                    <a:pt x="27" y="6725"/>
                  </a:lnTo>
                  <a:cubicBezTo>
                    <a:pt x="196" y="6559"/>
                    <a:pt x="366" y="6422"/>
                    <a:pt x="536" y="6275"/>
                  </a:cubicBezTo>
                  <a:cubicBezTo>
                    <a:pt x="1346" y="5596"/>
                    <a:pt x="2120" y="4894"/>
                    <a:pt x="2870" y="4168"/>
                  </a:cubicBezTo>
                  <a:cubicBezTo>
                    <a:pt x="4263" y="2858"/>
                    <a:pt x="5489" y="1417"/>
                    <a:pt x="6775" y="0"/>
                  </a:cubicBezTo>
                  <a:close/>
                  <a:moveTo>
                    <a:pt x="27" y="6725"/>
                  </a:moveTo>
                  <a:lnTo>
                    <a:pt x="27" y="6725"/>
                  </a:lnTo>
                  <a:cubicBezTo>
                    <a:pt x="18" y="6734"/>
                    <a:pt x="9" y="6743"/>
                    <a:pt x="0" y="6751"/>
                  </a:cubicBezTo>
                  <a:cubicBezTo>
                    <a:pt x="11" y="6744"/>
                    <a:pt x="19" y="6735"/>
                    <a:pt x="27" y="672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
            <p:cNvSpPr/>
            <p:nvPr/>
          </p:nvSpPr>
          <p:spPr>
            <a:xfrm>
              <a:off x="3891550" y="1839050"/>
              <a:ext cx="382500" cy="336075"/>
            </a:xfrm>
            <a:custGeom>
              <a:rect b="b" l="l" r="r" t="t"/>
              <a:pathLst>
                <a:path extrusionOk="0" h="13443" w="15300">
                  <a:moveTo>
                    <a:pt x="15300" y="0"/>
                  </a:moveTo>
                  <a:lnTo>
                    <a:pt x="14359" y="536"/>
                  </a:lnTo>
                  <a:cubicBezTo>
                    <a:pt x="11549" y="2096"/>
                    <a:pt x="8918" y="3977"/>
                    <a:pt x="6489" y="6084"/>
                  </a:cubicBezTo>
                  <a:cubicBezTo>
                    <a:pt x="4001" y="8216"/>
                    <a:pt x="1739" y="10645"/>
                    <a:pt x="0" y="13442"/>
                  </a:cubicBezTo>
                  <a:cubicBezTo>
                    <a:pt x="2167" y="10883"/>
                    <a:pt x="4644" y="8644"/>
                    <a:pt x="7144" y="6454"/>
                  </a:cubicBezTo>
                  <a:cubicBezTo>
                    <a:pt x="9418" y="4537"/>
                    <a:pt x="11811" y="2763"/>
                    <a:pt x="14133" y="905"/>
                  </a:cubicBezTo>
                  <a:cubicBezTo>
                    <a:pt x="14526" y="596"/>
                    <a:pt x="14907" y="298"/>
                    <a:pt x="153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
            <p:cNvSpPr/>
            <p:nvPr/>
          </p:nvSpPr>
          <p:spPr>
            <a:xfrm>
              <a:off x="4340400" y="1609850"/>
              <a:ext cx="383725" cy="179800"/>
            </a:xfrm>
            <a:custGeom>
              <a:rect b="b" l="l" r="r" t="t"/>
              <a:pathLst>
                <a:path extrusionOk="0" h="7192" w="15349">
                  <a:moveTo>
                    <a:pt x="15348" y="1"/>
                  </a:moveTo>
                  <a:lnTo>
                    <a:pt x="14777" y="132"/>
                  </a:lnTo>
                  <a:cubicBezTo>
                    <a:pt x="12193" y="727"/>
                    <a:pt x="9669" y="1572"/>
                    <a:pt x="7264" y="2703"/>
                  </a:cubicBezTo>
                  <a:cubicBezTo>
                    <a:pt x="4704" y="3953"/>
                    <a:pt x="2287" y="5477"/>
                    <a:pt x="1" y="7192"/>
                  </a:cubicBezTo>
                  <a:cubicBezTo>
                    <a:pt x="2537" y="5882"/>
                    <a:pt x="5109" y="4632"/>
                    <a:pt x="7669" y="3358"/>
                  </a:cubicBezTo>
                  <a:cubicBezTo>
                    <a:pt x="9966" y="2310"/>
                    <a:pt x="12312" y="1275"/>
                    <a:pt x="14622" y="298"/>
                  </a:cubicBezTo>
                  <a:cubicBezTo>
                    <a:pt x="14800" y="227"/>
                    <a:pt x="15134" y="84"/>
                    <a:pt x="15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
            <p:cNvSpPr/>
            <p:nvPr/>
          </p:nvSpPr>
          <p:spPr>
            <a:xfrm>
              <a:off x="3889175" y="1617000"/>
              <a:ext cx="681350" cy="479250"/>
            </a:xfrm>
            <a:custGeom>
              <a:rect b="b" l="l" r="r" t="t"/>
              <a:pathLst>
                <a:path extrusionOk="0" h="19170" w="27254">
                  <a:moveTo>
                    <a:pt x="27253" y="0"/>
                  </a:moveTo>
                  <a:cubicBezTo>
                    <a:pt x="20955" y="1870"/>
                    <a:pt x="15169" y="5180"/>
                    <a:pt x="10001" y="9192"/>
                  </a:cubicBezTo>
                  <a:cubicBezTo>
                    <a:pt x="7537" y="11097"/>
                    <a:pt x="4453" y="13597"/>
                    <a:pt x="2286" y="16264"/>
                  </a:cubicBezTo>
                  <a:cubicBezTo>
                    <a:pt x="1476" y="17205"/>
                    <a:pt x="738" y="18169"/>
                    <a:pt x="0" y="19169"/>
                  </a:cubicBezTo>
                  <a:cubicBezTo>
                    <a:pt x="1131" y="18098"/>
                    <a:pt x="2250" y="17014"/>
                    <a:pt x="3381" y="15931"/>
                  </a:cubicBezTo>
                  <a:cubicBezTo>
                    <a:pt x="7180" y="12180"/>
                    <a:pt x="10990" y="8942"/>
                    <a:pt x="15419" y="6108"/>
                  </a:cubicBezTo>
                  <a:cubicBezTo>
                    <a:pt x="19205" y="3763"/>
                    <a:pt x="23265" y="1929"/>
                    <a:pt x="272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
            <p:cNvSpPr/>
            <p:nvPr/>
          </p:nvSpPr>
          <p:spPr>
            <a:xfrm>
              <a:off x="4186225" y="1605100"/>
              <a:ext cx="283700" cy="149150"/>
            </a:xfrm>
            <a:custGeom>
              <a:rect b="b" l="l" r="r" t="t"/>
              <a:pathLst>
                <a:path extrusionOk="0" h="5966" w="11348">
                  <a:moveTo>
                    <a:pt x="11347" y="0"/>
                  </a:moveTo>
                  <a:lnTo>
                    <a:pt x="11347" y="0"/>
                  </a:lnTo>
                  <a:cubicBezTo>
                    <a:pt x="9192" y="714"/>
                    <a:pt x="7085" y="1548"/>
                    <a:pt x="5073" y="2596"/>
                  </a:cubicBezTo>
                  <a:cubicBezTo>
                    <a:pt x="3465" y="3453"/>
                    <a:pt x="1965" y="4489"/>
                    <a:pt x="501" y="5572"/>
                  </a:cubicBezTo>
                  <a:cubicBezTo>
                    <a:pt x="334" y="5715"/>
                    <a:pt x="155" y="5834"/>
                    <a:pt x="1" y="5965"/>
                  </a:cubicBezTo>
                  <a:cubicBezTo>
                    <a:pt x="179" y="5846"/>
                    <a:pt x="358" y="5751"/>
                    <a:pt x="548" y="5656"/>
                  </a:cubicBezTo>
                  <a:cubicBezTo>
                    <a:pt x="4156" y="3762"/>
                    <a:pt x="7763" y="1905"/>
                    <a:pt x="113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
            <p:cNvSpPr/>
            <p:nvPr/>
          </p:nvSpPr>
          <p:spPr>
            <a:xfrm>
              <a:off x="3830825" y="1804825"/>
              <a:ext cx="286975" cy="273550"/>
            </a:xfrm>
            <a:custGeom>
              <a:rect b="b" l="l" r="r" t="t"/>
              <a:pathLst>
                <a:path extrusionOk="0" h="10942" w="11479">
                  <a:moveTo>
                    <a:pt x="11478" y="0"/>
                  </a:moveTo>
                  <a:lnTo>
                    <a:pt x="11478" y="0"/>
                  </a:lnTo>
                  <a:cubicBezTo>
                    <a:pt x="9216" y="1274"/>
                    <a:pt x="7180" y="2917"/>
                    <a:pt x="5251" y="4667"/>
                  </a:cubicBezTo>
                  <a:cubicBezTo>
                    <a:pt x="3441" y="6370"/>
                    <a:pt x="1882" y="8299"/>
                    <a:pt x="429" y="10323"/>
                  </a:cubicBezTo>
                  <a:cubicBezTo>
                    <a:pt x="286" y="10537"/>
                    <a:pt x="131" y="10728"/>
                    <a:pt x="0" y="10942"/>
                  </a:cubicBezTo>
                  <a:cubicBezTo>
                    <a:pt x="239" y="10704"/>
                    <a:pt x="465" y="10478"/>
                    <a:pt x="703" y="10251"/>
                  </a:cubicBezTo>
                  <a:cubicBezTo>
                    <a:pt x="2727" y="8346"/>
                    <a:pt x="4715" y="6394"/>
                    <a:pt x="6727" y="4465"/>
                  </a:cubicBezTo>
                  <a:cubicBezTo>
                    <a:pt x="8287" y="2941"/>
                    <a:pt x="9811" y="1381"/>
                    <a:pt x="114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
            <p:cNvSpPr/>
            <p:nvPr/>
          </p:nvSpPr>
          <p:spPr>
            <a:xfrm>
              <a:off x="3784675" y="1824750"/>
              <a:ext cx="216125" cy="237275"/>
            </a:xfrm>
            <a:custGeom>
              <a:rect b="b" l="l" r="r" t="t"/>
              <a:pathLst>
                <a:path extrusionOk="0" h="9491" w="8645">
                  <a:moveTo>
                    <a:pt x="8645" y="1"/>
                  </a:moveTo>
                  <a:lnTo>
                    <a:pt x="8645" y="1"/>
                  </a:lnTo>
                  <a:cubicBezTo>
                    <a:pt x="8490" y="132"/>
                    <a:pt x="8323" y="251"/>
                    <a:pt x="8157" y="394"/>
                  </a:cubicBezTo>
                  <a:cubicBezTo>
                    <a:pt x="6061" y="2049"/>
                    <a:pt x="4049" y="3847"/>
                    <a:pt x="2323" y="5894"/>
                  </a:cubicBezTo>
                  <a:cubicBezTo>
                    <a:pt x="1418" y="7002"/>
                    <a:pt x="489" y="8145"/>
                    <a:pt x="1" y="9490"/>
                  </a:cubicBezTo>
                  <a:cubicBezTo>
                    <a:pt x="811" y="8109"/>
                    <a:pt x="1977" y="7014"/>
                    <a:pt x="3109" y="5835"/>
                  </a:cubicBezTo>
                  <a:cubicBezTo>
                    <a:pt x="4763" y="4144"/>
                    <a:pt x="6371" y="2418"/>
                    <a:pt x="8014" y="691"/>
                  </a:cubicBezTo>
                  <a:cubicBezTo>
                    <a:pt x="8216" y="465"/>
                    <a:pt x="8443" y="227"/>
                    <a:pt x="86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
            <p:cNvSpPr/>
            <p:nvPr/>
          </p:nvSpPr>
          <p:spPr>
            <a:xfrm>
              <a:off x="4067450" y="1630450"/>
              <a:ext cx="215650" cy="137775"/>
            </a:xfrm>
            <a:custGeom>
              <a:rect b="b" l="l" r="r" t="t"/>
              <a:pathLst>
                <a:path extrusionOk="0" h="5511" w="8626">
                  <a:moveTo>
                    <a:pt x="8605" y="0"/>
                  </a:moveTo>
                  <a:cubicBezTo>
                    <a:pt x="8567" y="0"/>
                    <a:pt x="8320" y="114"/>
                    <a:pt x="8204" y="153"/>
                  </a:cubicBezTo>
                  <a:cubicBezTo>
                    <a:pt x="6871" y="701"/>
                    <a:pt x="5561" y="1296"/>
                    <a:pt x="4347" y="2058"/>
                  </a:cubicBezTo>
                  <a:cubicBezTo>
                    <a:pt x="2787" y="3058"/>
                    <a:pt x="1358" y="4249"/>
                    <a:pt x="1" y="5511"/>
                  </a:cubicBezTo>
                  <a:cubicBezTo>
                    <a:pt x="2799" y="3713"/>
                    <a:pt x="5644" y="1963"/>
                    <a:pt x="8431" y="129"/>
                  </a:cubicBezTo>
                  <a:cubicBezTo>
                    <a:pt x="8585" y="33"/>
                    <a:pt x="8625" y="0"/>
                    <a:pt x="86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
            <p:cNvSpPr/>
            <p:nvPr/>
          </p:nvSpPr>
          <p:spPr>
            <a:xfrm>
              <a:off x="3829325" y="1663125"/>
              <a:ext cx="313175" cy="247375"/>
            </a:xfrm>
            <a:custGeom>
              <a:rect b="b" l="l" r="r" t="t"/>
              <a:pathLst>
                <a:path extrusionOk="0" h="9895" w="12527">
                  <a:moveTo>
                    <a:pt x="12526" y="1"/>
                  </a:moveTo>
                  <a:lnTo>
                    <a:pt x="12526" y="1"/>
                  </a:lnTo>
                  <a:cubicBezTo>
                    <a:pt x="9931" y="1382"/>
                    <a:pt x="7442" y="2977"/>
                    <a:pt x="5168" y="4859"/>
                  </a:cubicBezTo>
                  <a:cubicBezTo>
                    <a:pt x="3501" y="6228"/>
                    <a:pt x="1989" y="7764"/>
                    <a:pt x="537" y="9323"/>
                  </a:cubicBezTo>
                  <a:cubicBezTo>
                    <a:pt x="358" y="9526"/>
                    <a:pt x="180" y="9716"/>
                    <a:pt x="1" y="9895"/>
                  </a:cubicBezTo>
                  <a:cubicBezTo>
                    <a:pt x="191" y="9728"/>
                    <a:pt x="406" y="9561"/>
                    <a:pt x="608" y="9383"/>
                  </a:cubicBezTo>
                  <a:cubicBezTo>
                    <a:pt x="4561" y="6085"/>
                    <a:pt x="8466" y="2977"/>
                    <a:pt x="125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
            <p:cNvSpPr/>
            <p:nvPr/>
          </p:nvSpPr>
          <p:spPr>
            <a:xfrm>
              <a:off x="3744800" y="1934000"/>
              <a:ext cx="56575" cy="62825"/>
            </a:xfrm>
            <a:custGeom>
              <a:rect b="b" l="l" r="r" t="t"/>
              <a:pathLst>
                <a:path extrusionOk="0" h="2513" w="2263">
                  <a:moveTo>
                    <a:pt x="2263" y="0"/>
                  </a:moveTo>
                  <a:lnTo>
                    <a:pt x="2263" y="0"/>
                  </a:lnTo>
                  <a:cubicBezTo>
                    <a:pt x="1358" y="667"/>
                    <a:pt x="572" y="1524"/>
                    <a:pt x="1" y="2513"/>
                  </a:cubicBezTo>
                  <a:cubicBezTo>
                    <a:pt x="834" y="1870"/>
                    <a:pt x="1632" y="870"/>
                    <a:pt x="22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
            <p:cNvSpPr/>
            <p:nvPr/>
          </p:nvSpPr>
          <p:spPr>
            <a:xfrm>
              <a:off x="3693900" y="1777725"/>
              <a:ext cx="202725" cy="170300"/>
            </a:xfrm>
            <a:custGeom>
              <a:rect b="b" l="l" r="r" t="t"/>
              <a:pathLst>
                <a:path extrusionOk="0" h="6812" w="8109">
                  <a:moveTo>
                    <a:pt x="8109" y="1"/>
                  </a:moveTo>
                  <a:lnTo>
                    <a:pt x="8109" y="1"/>
                  </a:lnTo>
                  <a:cubicBezTo>
                    <a:pt x="5025" y="1739"/>
                    <a:pt x="2048" y="3918"/>
                    <a:pt x="1" y="6811"/>
                  </a:cubicBezTo>
                  <a:cubicBezTo>
                    <a:pt x="965" y="5966"/>
                    <a:pt x="2370" y="4930"/>
                    <a:pt x="3644" y="3894"/>
                  </a:cubicBezTo>
                  <a:cubicBezTo>
                    <a:pt x="5168" y="2632"/>
                    <a:pt x="6609" y="1275"/>
                    <a:pt x="81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
            <p:cNvSpPr/>
            <p:nvPr/>
          </p:nvSpPr>
          <p:spPr>
            <a:xfrm>
              <a:off x="3653125" y="1804825"/>
              <a:ext cx="125925" cy="102400"/>
            </a:xfrm>
            <a:custGeom>
              <a:rect b="b" l="l" r="r" t="t"/>
              <a:pathLst>
                <a:path extrusionOk="0" h="4096" w="5037">
                  <a:moveTo>
                    <a:pt x="5037" y="0"/>
                  </a:moveTo>
                  <a:cubicBezTo>
                    <a:pt x="3965" y="524"/>
                    <a:pt x="2941" y="1155"/>
                    <a:pt x="2036" y="1929"/>
                  </a:cubicBezTo>
                  <a:cubicBezTo>
                    <a:pt x="1310" y="2560"/>
                    <a:pt x="679" y="3286"/>
                    <a:pt x="60" y="4036"/>
                  </a:cubicBezTo>
                  <a:cubicBezTo>
                    <a:pt x="36" y="4048"/>
                    <a:pt x="24" y="4072"/>
                    <a:pt x="0" y="4096"/>
                  </a:cubicBezTo>
                  <a:cubicBezTo>
                    <a:pt x="155" y="3989"/>
                    <a:pt x="334" y="3870"/>
                    <a:pt x="500" y="3763"/>
                  </a:cubicBezTo>
                  <a:cubicBezTo>
                    <a:pt x="1167" y="3334"/>
                    <a:pt x="1822" y="2870"/>
                    <a:pt x="2441" y="2369"/>
                  </a:cubicBezTo>
                  <a:cubicBezTo>
                    <a:pt x="3346" y="1619"/>
                    <a:pt x="4168" y="774"/>
                    <a:pt x="50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
            <p:cNvSpPr/>
            <p:nvPr/>
          </p:nvSpPr>
          <p:spPr>
            <a:xfrm>
              <a:off x="3613525" y="1803025"/>
              <a:ext cx="84875" cy="70275"/>
            </a:xfrm>
            <a:custGeom>
              <a:rect b="b" l="l" r="r" t="t"/>
              <a:pathLst>
                <a:path extrusionOk="0" h="2811" w="3395">
                  <a:moveTo>
                    <a:pt x="3394" y="1"/>
                  </a:moveTo>
                  <a:lnTo>
                    <a:pt x="3394" y="1"/>
                  </a:lnTo>
                  <a:cubicBezTo>
                    <a:pt x="2061" y="667"/>
                    <a:pt x="906" y="1632"/>
                    <a:pt x="1" y="2811"/>
                  </a:cubicBezTo>
                  <a:cubicBezTo>
                    <a:pt x="418" y="2572"/>
                    <a:pt x="1239" y="2001"/>
                    <a:pt x="1739" y="1608"/>
                  </a:cubicBezTo>
                  <a:cubicBezTo>
                    <a:pt x="2335" y="1108"/>
                    <a:pt x="2858" y="548"/>
                    <a:pt x="33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
            <p:cNvSpPr/>
            <p:nvPr/>
          </p:nvSpPr>
          <p:spPr>
            <a:xfrm>
              <a:off x="3580800" y="1769400"/>
              <a:ext cx="53300" cy="51525"/>
            </a:xfrm>
            <a:custGeom>
              <a:rect b="b" l="l" r="r" t="t"/>
              <a:pathLst>
                <a:path extrusionOk="0" h="2061" w="2132">
                  <a:moveTo>
                    <a:pt x="2131" y="0"/>
                  </a:moveTo>
                  <a:cubicBezTo>
                    <a:pt x="1310" y="548"/>
                    <a:pt x="596" y="1227"/>
                    <a:pt x="0" y="2060"/>
                  </a:cubicBezTo>
                  <a:cubicBezTo>
                    <a:pt x="786" y="1465"/>
                    <a:pt x="1536" y="810"/>
                    <a:pt x="21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
            <p:cNvSpPr/>
            <p:nvPr/>
          </p:nvSpPr>
          <p:spPr>
            <a:xfrm>
              <a:off x="828375" y="2781725"/>
              <a:ext cx="256600" cy="233075"/>
            </a:xfrm>
            <a:custGeom>
              <a:rect b="b" l="l" r="r" t="t"/>
              <a:pathLst>
                <a:path extrusionOk="0" h="9323" w="10264">
                  <a:moveTo>
                    <a:pt x="10263" y="0"/>
                  </a:moveTo>
                  <a:lnTo>
                    <a:pt x="10263" y="0"/>
                  </a:lnTo>
                  <a:cubicBezTo>
                    <a:pt x="6156" y="2013"/>
                    <a:pt x="2358" y="4489"/>
                    <a:pt x="274" y="8716"/>
                  </a:cubicBezTo>
                  <a:cubicBezTo>
                    <a:pt x="179" y="8918"/>
                    <a:pt x="83" y="9109"/>
                    <a:pt x="0" y="9323"/>
                  </a:cubicBezTo>
                  <a:lnTo>
                    <a:pt x="619" y="8561"/>
                  </a:lnTo>
                  <a:cubicBezTo>
                    <a:pt x="2096" y="6835"/>
                    <a:pt x="3822" y="5382"/>
                    <a:pt x="5548" y="3918"/>
                  </a:cubicBezTo>
                  <a:cubicBezTo>
                    <a:pt x="7096" y="2584"/>
                    <a:pt x="8668" y="1191"/>
                    <a:pt x="102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
            <p:cNvSpPr/>
            <p:nvPr/>
          </p:nvSpPr>
          <p:spPr>
            <a:xfrm>
              <a:off x="1273950" y="2684400"/>
              <a:ext cx="391750" cy="797425"/>
            </a:xfrm>
            <a:custGeom>
              <a:rect b="b" l="l" r="r" t="t"/>
              <a:pathLst>
                <a:path extrusionOk="0" h="31897" w="15670">
                  <a:moveTo>
                    <a:pt x="2525" y="0"/>
                  </a:moveTo>
                  <a:lnTo>
                    <a:pt x="2525" y="0"/>
                  </a:lnTo>
                  <a:cubicBezTo>
                    <a:pt x="1" y="4477"/>
                    <a:pt x="120" y="8037"/>
                    <a:pt x="1191" y="12883"/>
                  </a:cubicBezTo>
                  <a:cubicBezTo>
                    <a:pt x="2322" y="18324"/>
                    <a:pt x="5751" y="22884"/>
                    <a:pt x="9419" y="26896"/>
                  </a:cubicBezTo>
                  <a:cubicBezTo>
                    <a:pt x="10907" y="28468"/>
                    <a:pt x="12621" y="29813"/>
                    <a:pt x="14419" y="31016"/>
                  </a:cubicBezTo>
                  <a:cubicBezTo>
                    <a:pt x="14836" y="31313"/>
                    <a:pt x="15253" y="31611"/>
                    <a:pt x="15669" y="31897"/>
                  </a:cubicBezTo>
                  <a:cubicBezTo>
                    <a:pt x="15598" y="31813"/>
                    <a:pt x="15527" y="31754"/>
                    <a:pt x="15467" y="31683"/>
                  </a:cubicBezTo>
                  <a:cubicBezTo>
                    <a:pt x="14503" y="30766"/>
                    <a:pt x="13622" y="29778"/>
                    <a:pt x="12693" y="28801"/>
                  </a:cubicBezTo>
                  <a:cubicBezTo>
                    <a:pt x="11586" y="27611"/>
                    <a:pt x="10431" y="26456"/>
                    <a:pt x="9347" y="25241"/>
                  </a:cubicBezTo>
                  <a:cubicBezTo>
                    <a:pt x="6966" y="22491"/>
                    <a:pt x="4859" y="19788"/>
                    <a:pt x="3346" y="16240"/>
                  </a:cubicBezTo>
                  <a:cubicBezTo>
                    <a:pt x="2275" y="13716"/>
                    <a:pt x="1501" y="9894"/>
                    <a:pt x="1501" y="6894"/>
                  </a:cubicBezTo>
                  <a:cubicBezTo>
                    <a:pt x="1501" y="4286"/>
                    <a:pt x="1799" y="2572"/>
                    <a:pt x="25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
            <p:cNvSpPr/>
            <p:nvPr/>
          </p:nvSpPr>
          <p:spPr>
            <a:xfrm>
              <a:off x="1208175" y="2793325"/>
              <a:ext cx="102725" cy="443250"/>
            </a:xfrm>
            <a:custGeom>
              <a:rect b="b" l="l" r="r" t="t"/>
              <a:pathLst>
                <a:path extrusionOk="0" h="17730" w="4109">
                  <a:moveTo>
                    <a:pt x="1013" y="1"/>
                  </a:moveTo>
                  <a:cubicBezTo>
                    <a:pt x="358" y="2037"/>
                    <a:pt x="0" y="4168"/>
                    <a:pt x="120" y="6299"/>
                  </a:cubicBezTo>
                  <a:cubicBezTo>
                    <a:pt x="286" y="9502"/>
                    <a:pt x="1191" y="12669"/>
                    <a:pt x="2775" y="15455"/>
                  </a:cubicBezTo>
                  <a:cubicBezTo>
                    <a:pt x="3215" y="16205"/>
                    <a:pt x="3668" y="16967"/>
                    <a:pt x="4108" y="17729"/>
                  </a:cubicBezTo>
                  <a:cubicBezTo>
                    <a:pt x="4084" y="17681"/>
                    <a:pt x="4072" y="17634"/>
                    <a:pt x="4049" y="17598"/>
                  </a:cubicBezTo>
                  <a:cubicBezTo>
                    <a:pt x="3620" y="16455"/>
                    <a:pt x="3275" y="15312"/>
                    <a:pt x="2882" y="14169"/>
                  </a:cubicBezTo>
                  <a:cubicBezTo>
                    <a:pt x="2084" y="11907"/>
                    <a:pt x="1274" y="8645"/>
                    <a:pt x="1072" y="6728"/>
                  </a:cubicBezTo>
                  <a:cubicBezTo>
                    <a:pt x="786" y="4906"/>
                    <a:pt x="691" y="2215"/>
                    <a:pt x="10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
            <p:cNvSpPr/>
            <p:nvPr/>
          </p:nvSpPr>
          <p:spPr>
            <a:xfrm>
              <a:off x="1127800" y="2876375"/>
              <a:ext cx="534025" cy="829000"/>
            </a:xfrm>
            <a:custGeom>
              <a:rect b="b" l="l" r="r" t="t"/>
              <a:pathLst>
                <a:path extrusionOk="0" h="33160" w="21361">
                  <a:moveTo>
                    <a:pt x="429" y="1"/>
                  </a:moveTo>
                  <a:cubicBezTo>
                    <a:pt x="1" y="2203"/>
                    <a:pt x="120" y="4465"/>
                    <a:pt x="465" y="6632"/>
                  </a:cubicBezTo>
                  <a:cubicBezTo>
                    <a:pt x="834" y="9121"/>
                    <a:pt x="1715" y="11502"/>
                    <a:pt x="2739" y="13776"/>
                  </a:cubicBezTo>
                  <a:cubicBezTo>
                    <a:pt x="3977" y="16610"/>
                    <a:pt x="5775" y="19158"/>
                    <a:pt x="7740" y="21503"/>
                  </a:cubicBezTo>
                  <a:cubicBezTo>
                    <a:pt x="9788" y="23932"/>
                    <a:pt x="12026" y="26218"/>
                    <a:pt x="14419" y="28302"/>
                  </a:cubicBezTo>
                  <a:cubicBezTo>
                    <a:pt x="16122" y="29814"/>
                    <a:pt x="17991" y="31088"/>
                    <a:pt x="19908" y="32278"/>
                  </a:cubicBezTo>
                  <a:cubicBezTo>
                    <a:pt x="20384" y="32576"/>
                    <a:pt x="20861" y="32874"/>
                    <a:pt x="21361" y="33159"/>
                  </a:cubicBezTo>
                  <a:cubicBezTo>
                    <a:pt x="21301" y="33112"/>
                    <a:pt x="21230" y="33052"/>
                    <a:pt x="21158" y="33005"/>
                  </a:cubicBezTo>
                  <a:cubicBezTo>
                    <a:pt x="20099" y="32195"/>
                    <a:pt x="19110" y="31302"/>
                    <a:pt x="18086" y="30433"/>
                  </a:cubicBezTo>
                  <a:cubicBezTo>
                    <a:pt x="16717" y="29290"/>
                    <a:pt x="15348" y="28147"/>
                    <a:pt x="14038" y="26932"/>
                  </a:cubicBezTo>
                  <a:cubicBezTo>
                    <a:pt x="12086" y="25123"/>
                    <a:pt x="10240" y="23206"/>
                    <a:pt x="8514" y="21182"/>
                  </a:cubicBezTo>
                  <a:cubicBezTo>
                    <a:pt x="6764" y="19074"/>
                    <a:pt x="5156" y="16895"/>
                    <a:pt x="3894" y="14240"/>
                  </a:cubicBezTo>
                  <a:cubicBezTo>
                    <a:pt x="3132" y="12574"/>
                    <a:pt x="2596" y="11311"/>
                    <a:pt x="2025" y="9466"/>
                  </a:cubicBezTo>
                  <a:cubicBezTo>
                    <a:pt x="1668" y="8287"/>
                    <a:pt x="1430" y="7073"/>
                    <a:pt x="1168" y="5858"/>
                  </a:cubicBezTo>
                  <a:cubicBezTo>
                    <a:pt x="775" y="3834"/>
                    <a:pt x="418" y="2037"/>
                    <a:pt x="4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
            <p:cNvSpPr/>
            <p:nvPr/>
          </p:nvSpPr>
          <p:spPr>
            <a:xfrm>
              <a:off x="1034050" y="2920725"/>
              <a:ext cx="649200" cy="946875"/>
            </a:xfrm>
            <a:custGeom>
              <a:rect b="b" l="l" r="r" t="t"/>
              <a:pathLst>
                <a:path extrusionOk="0" h="37875" w="25968">
                  <a:moveTo>
                    <a:pt x="346" y="1"/>
                  </a:moveTo>
                  <a:cubicBezTo>
                    <a:pt x="119" y="1025"/>
                    <a:pt x="60" y="2060"/>
                    <a:pt x="24" y="3108"/>
                  </a:cubicBezTo>
                  <a:cubicBezTo>
                    <a:pt x="0" y="4311"/>
                    <a:pt x="24" y="5525"/>
                    <a:pt x="227" y="6716"/>
                  </a:cubicBezTo>
                  <a:cubicBezTo>
                    <a:pt x="488" y="8287"/>
                    <a:pt x="1072" y="9776"/>
                    <a:pt x="1631" y="11240"/>
                  </a:cubicBezTo>
                  <a:cubicBezTo>
                    <a:pt x="3453" y="16145"/>
                    <a:pt x="6430" y="20372"/>
                    <a:pt x="9632" y="24039"/>
                  </a:cubicBezTo>
                  <a:cubicBezTo>
                    <a:pt x="11978" y="26706"/>
                    <a:pt x="14419" y="29290"/>
                    <a:pt x="17098" y="31600"/>
                  </a:cubicBezTo>
                  <a:cubicBezTo>
                    <a:pt x="19824" y="34017"/>
                    <a:pt x="22765" y="35850"/>
                    <a:pt x="25968" y="37874"/>
                  </a:cubicBezTo>
                  <a:cubicBezTo>
                    <a:pt x="24301" y="36577"/>
                    <a:pt x="22682" y="35219"/>
                    <a:pt x="21039" y="33862"/>
                  </a:cubicBezTo>
                  <a:cubicBezTo>
                    <a:pt x="19908" y="32945"/>
                    <a:pt x="18765" y="32040"/>
                    <a:pt x="17681" y="31076"/>
                  </a:cubicBezTo>
                  <a:cubicBezTo>
                    <a:pt x="13454" y="27313"/>
                    <a:pt x="10121" y="23527"/>
                    <a:pt x="7085" y="19193"/>
                  </a:cubicBezTo>
                  <a:cubicBezTo>
                    <a:pt x="5942" y="17527"/>
                    <a:pt x="4834" y="15812"/>
                    <a:pt x="3929" y="14002"/>
                  </a:cubicBezTo>
                  <a:cubicBezTo>
                    <a:pt x="2905" y="11871"/>
                    <a:pt x="2167" y="10097"/>
                    <a:pt x="1441" y="7716"/>
                  </a:cubicBezTo>
                  <a:cubicBezTo>
                    <a:pt x="1036" y="6489"/>
                    <a:pt x="727" y="4477"/>
                    <a:pt x="655" y="3775"/>
                  </a:cubicBezTo>
                  <a:cubicBezTo>
                    <a:pt x="500" y="2525"/>
                    <a:pt x="346" y="1263"/>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
            <p:cNvSpPr/>
            <p:nvPr/>
          </p:nvSpPr>
          <p:spPr>
            <a:xfrm>
              <a:off x="939400" y="3001700"/>
              <a:ext cx="676600" cy="900125"/>
            </a:xfrm>
            <a:custGeom>
              <a:rect b="b" l="l" r="r" t="t"/>
              <a:pathLst>
                <a:path extrusionOk="0" h="36005" w="27064">
                  <a:moveTo>
                    <a:pt x="0" y="0"/>
                  </a:moveTo>
                  <a:cubicBezTo>
                    <a:pt x="0" y="6"/>
                    <a:pt x="1" y="13"/>
                    <a:pt x="1" y="19"/>
                  </a:cubicBezTo>
                  <a:lnTo>
                    <a:pt x="1" y="19"/>
                  </a:lnTo>
                  <a:cubicBezTo>
                    <a:pt x="1" y="13"/>
                    <a:pt x="0" y="6"/>
                    <a:pt x="0" y="0"/>
                  </a:cubicBezTo>
                  <a:close/>
                  <a:moveTo>
                    <a:pt x="1" y="19"/>
                  </a:moveTo>
                  <a:lnTo>
                    <a:pt x="1" y="19"/>
                  </a:lnTo>
                  <a:cubicBezTo>
                    <a:pt x="24" y="418"/>
                    <a:pt x="36" y="828"/>
                    <a:pt x="48" y="1238"/>
                  </a:cubicBezTo>
                  <a:cubicBezTo>
                    <a:pt x="119" y="2727"/>
                    <a:pt x="262" y="4215"/>
                    <a:pt x="560" y="5667"/>
                  </a:cubicBezTo>
                  <a:cubicBezTo>
                    <a:pt x="917" y="7453"/>
                    <a:pt x="1548" y="9156"/>
                    <a:pt x="2239" y="10823"/>
                  </a:cubicBezTo>
                  <a:cubicBezTo>
                    <a:pt x="3084" y="12811"/>
                    <a:pt x="4036" y="14764"/>
                    <a:pt x="5239" y="16562"/>
                  </a:cubicBezTo>
                  <a:cubicBezTo>
                    <a:pt x="6334" y="18252"/>
                    <a:pt x="7620" y="19776"/>
                    <a:pt x="8954" y="21265"/>
                  </a:cubicBezTo>
                  <a:cubicBezTo>
                    <a:pt x="10454" y="22967"/>
                    <a:pt x="12025" y="24598"/>
                    <a:pt x="13716" y="26122"/>
                  </a:cubicBezTo>
                  <a:cubicBezTo>
                    <a:pt x="17967" y="29920"/>
                    <a:pt x="21943" y="33385"/>
                    <a:pt x="27063" y="36004"/>
                  </a:cubicBezTo>
                  <a:cubicBezTo>
                    <a:pt x="24801" y="34361"/>
                    <a:pt x="22717" y="32576"/>
                    <a:pt x="20443" y="30754"/>
                  </a:cubicBezTo>
                  <a:cubicBezTo>
                    <a:pt x="15597" y="26861"/>
                    <a:pt x="10990" y="22622"/>
                    <a:pt x="7192" y="17681"/>
                  </a:cubicBezTo>
                  <a:cubicBezTo>
                    <a:pt x="4941" y="14680"/>
                    <a:pt x="2941" y="10406"/>
                    <a:pt x="1786" y="6537"/>
                  </a:cubicBezTo>
                  <a:cubicBezTo>
                    <a:pt x="1155" y="4417"/>
                    <a:pt x="500" y="2322"/>
                    <a:pt x="36" y="167"/>
                  </a:cubicBezTo>
                  <a:cubicBezTo>
                    <a:pt x="25" y="115"/>
                    <a:pt x="6" y="63"/>
                    <a:pt x="1"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
            <p:cNvSpPr/>
            <p:nvPr/>
          </p:nvSpPr>
          <p:spPr>
            <a:xfrm>
              <a:off x="1344200" y="3291600"/>
              <a:ext cx="336375" cy="305125"/>
            </a:xfrm>
            <a:custGeom>
              <a:rect b="b" l="l" r="r" t="t"/>
              <a:pathLst>
                <a:path extrusionOk="0" h="12205" w="13455">
                  <a:moveTo>
                    <a:pt x="1" y="1"/>
                  </a:moveTo>
                  <a:lnTo>
                    <a:pt x="1" y="1"/>
                  </a:lnTo>
                  <a:cubicBezTo>
                    <a:pt x="1608" y="2763"/>
                    <a:pt x="3668" y="5263"/>
                    <a:pt x="6097" y="7335"/>
                  </a:cubicBezTo>
                  <a:cubicBezTo>
                    <a:pt x="8133" y="9121"/>
                    <a:pt x="10395" y="10657"/>
                    <a:pt x="12800" y="11859"/>
                  </a:cubicBezTo>
                  <a:cubicBezTo>
                    <a:pt x="13026" y="11978"/>
                    <a:pt x="13240" y="12097"/>
                    <a:pt x="13455" y="12205"/>
                  </a:cubicBezTo>
                  <a:cubicBezTo>
                    <a:pt x="13145" y="11966"/>
                    <a:pt x="12883" y="11752"/>
                    <a:pt x="12597" y="11550"/>
                  </a:cubicBezTo>
                  <a:cubicBezTo>
                    <a:pt x="10740" y="10014"/>
                    <a:pt x="8954" y="8383"/>
                    <a:pt x="7085" y="6847"/>
                  </a:cubicBezTo>
                  <a:cubicBezTo>
                    <a:pt x="6192" y="6097"/>
                    <a:pt x="5382" y="5275"/>
                    <a:pt x="4525" y="4489"/>
                  </a:cubicBezTo>
                  <a:cubicBezTo>
                    <a:pt x="2965" y="3049"/>
                    <a:pt x="1453" y="156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
            <p:cNvSpPr/>
            <p:nvPr/>
          </p:nvSpPr>
          <p:spPr>
            <a:xfrm>
              <a:off x="1368600" y="2821300"/>
              <a:ext cx="298575" cy="528675"/>
            </a:xfrm>
            <a:custGeom>
              <a:rect b="b" l="l" r="r" t="t"/>
              <a:pathLst>
                <a:path extrusionOk="0" h="21147" w="11943">
                  <a:moveTo>
                    <a:pt x="477" y="1"/>
                  </a:moveTo>
                  <a:lnTo>
                    <a:pt x="477" y="1"/>
                  </a:lnTo>
                  <a:cubicBezTo>
                    <a:pt x="1" y="4597"/>
                    <a:pt x="1501" y="8454"/>
                    <a:pt x="3704" y="12121"/>
                  </a:cubicBezTo>
                  <a:cubicBezTo>
                    <a:pt x="5275" y="14836"/>
                    <a:pt x="7335" y="17277"/>
                    <a:pt x="9669" y="19360"/>
                  </a:cubicBezTo>
                  <a:cubicBezTo>
                    <a:pt x="10395" y="19991"/>
                    <a:pt x="11157" y="20587"/>
                    <a:pt x="11943" y="21146"/>
                  </a:cubicBezTo>
                  <a:cubicBezTo>
                    <a:pt x="11217" y="20444"/>
                    <a:pt x="10562" y="19634"/>
                    <a:pt x="10598" y="18777"/>
                  </a:cubicBezTo>
                  <a:lnTo>
                    <a:pt x="10598" y="18765"/>
                  </a:lnTo>
                  <a:cubicBezTo>
                    <a:pt x="7359" y="16015"/>
                    <a:pt x="4954" y="12717"/>
                    <a:pt x="2978" y="8550"/>
                  </a:cubicBezTo>
                  <a:cubicBezTo>
                    <a:pt x="1930" y="6204"/>
                    <a:pt x="751" y="3168"/>
                    <a:pt x="4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
            <p:cNvSpPr/>
            <p:nvPr/>
          </p:nvSpPr>
          <p:spPr>
            <a:xfrm>
              <a:off x="2842000" y="3071050"/>
              <a:ext cx="473600" cy="357200"/>
            </a:xfrm>
            <a:custGeom>
              <a:rect b="b" l="l" r="r" t="t"/>
              <a:pathLst>
                <a:path extrusionOk="0" h="14288" w="18944">
                  <a:moveTo>
                    <a:pt x="18944" y="0"/>
                  </a:moveTo>
                  <a:lnTo>
                    <a:pt x="18944" y="0"/>
                  </a:lnTo>
                  <a:cubicBezTo>
                    <a:pt x="17229" y="2167"/>
                    <a:pt x="15074" y="3965"/>
                    <a:pt x="12979" y="5751"/>
                  </a:cubicBezTo>
                  <a:cubicBezTo>
                    <a:pt x="11336" y="7061"/>
                    <a:pt x="9824" y="8239"/>
                    <a:pt x="7978" y="9489"/>
                  </a:cubicBezTo>
                  <a:cubicBezTo>
                    <a:pt x="6287" y="10597"/>
                    <a:pt x="4537" y="11573"/>
                    <a:pt x="2811" y="12621"/>
                  </a:cubicBezTo>
                  <a:cubicBezTo>
                    <a:pt x="1930" y="13157"/>
                    <a:pt x="1037" y="13669"/>
                    <a:pt x="144" y="14192"/>
                  </a:cubicBezTo>
                  <a:cubicBezTo>
                    <a:pt x="96" y="14228"/>
                    <a:pt x="37" y="14252"/>
                    <a:pt x="1" y="14288"/>
                  </a:cubicBezTo>
                  <a:cubicBezTo>
                    <a:pt x="811" y="13966"/>
                    <a:pt x="1620" y="13633"/>
                    <a:pt x="2418" y="13276"/>
                  </a:cubicBezTo>
                  <a:cubicBezTo>
                    <a:pt x="3882" y="12621"/>
                    <a:pt x="5323" y="11906"/>
                    <a:pt x="6704" y="11085"/>
                  </a:cubicBezTo>
                  <a:cubicBezTo>
                    <a:pt x="8240" y="10156"/>
                    <a:pt x="9681" y="9120"/>
                    <a:pt x="11109" y="8037"/>
                  </a:cubicBezTo>
                  <a:cubicBezTo>
                    <a:pt x="14098" y="5787"/>
                    <a:pt x="17027" y="3251"/>
                    <a:pt x="189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
            <p:cNvSpPr/>
            <p:nvPr/>
          </p:nvSpPr>
          <p:spPr>
            <a:xfrm>
              <a:off x="2214250" y="3453525"/>
              <a:ext cx="594750" cy="142050"/>
            </a:xfrm>
            <a:custGeom>
              <a:rect b="b" l="l" r="r" t="t"/>
              <a:pathLst>
                <a:path extrusionOk="0" h="5682" w="23790">
                  <a:moveTo>
                    <a:pt x="23789" y="1"/>
                  </a:moveTo>
                  <a:cubicBezTo>
                    <a:pt x="21372" y="1096"/>
                    <a:pt x="19015" y="2096"/>
                    <a:pt x="16407" y="2870"/>
                  </a:cubicBezTo>
                  <a:cubicBezTo>
                    <a:pt x="14169" y="3537"/>
                    <a:pt x="11907" y="4132"/>
                    <a:pt x="9585" y="4477"/>
                  </a:cubicBezTo>
                  <a:cubicBezTo>
                    <a:pt x="7827" y="4725"/>
                    <a:pt x="5355" y="4920"/>
                    <a:pt x="3229" y="4920"/>
                  </a:cubicBezTo>
                  <a:cubicBezTo>
                    <a:pt x="3108" y="4920"/>
                    <a:pt x="2988" y="4919"/>
                    <a:pt x="2870" y="4918"/>
                  </a:cubicBezTo>
                  <a:cubicBezTo>
                    <a:pt x="1918" y="4906"/>
                    <a:pt x="965" y="4835"/>
                    <a:pt x="13" y="4763"/>
                  </a:cubicBezTo>
                  <a:lnTo>
                    <a:pt x="13" y="4763"/>
                  </a:lnTo>
                  <a:cubicBezTo>
                    <a:pt x="96" y="5013"/>
                    <a:pt x="120" y="5263"/>
                    <a:pt x="1" y="5549"/>
                  </a:cubicBezTo>
                  <a:cubicBezTo>
                    <a:pt x="1055" y="5637"/>
                    <a:pt x="2112" y="5682"/>
                    <a:pt x="3169" y="5682"/>
                  </a:cubicBezTo>
                  <a:cubicBezTo>
                    <a:pt x="4261" y="5682"/>
                    <a:pt x="5353" y="5634"/>
                    <a:pt x="6442" y="5537"/>
                  </a:cubicBezTo>
                  <a:cubicBezTo>
                    <a:pt x="9061" y="5347"/>
                    <a:pt x="11645" y="4942"/>
                    <a:pt x="14181" y="4227"/>
                  </a:cubicBezTo>
                  <a:cubicBezTo>
                    <a:pt x="15693" y="3811"/>
                    <a:pt x="17217" y="3370"/>
                    <a:pt x="18658" y="2763"/>
                  </a:cubicBezTo>
                  <a:cubicBezTo>
                    <a:pt x="20456" y="2025"/>
                    <a:pt x="22158" y="1037"/>
                    <a:pt x="237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
            <p:cNvSpPr/>
            <p:nvPr/>
          </p:nvSpPr>
          <p:spPr>
            <a:xfrm>
              <a:off x="3053350" y="3123725"/>
              <a:ext cx="283400" cy="255425"/>
            </a:xfrm>
            <a:custGeom>
              <a:rect b="b" l="l" r="r" t="t"/>
              <a:pathLst>
                <a:path extrusionOk="0" h="10217" w="11336">
                  <a:moveTo>
                    <a:pt x="11335" y="1"/>
                  </a:moveTo>
                  <a:cubicBezTo>
                    <a:pt x="7918" y="3430"/>
                    <a:pt x="4310" y="6680"/>
                    <a:pt x="560" y="9764"/>
                  </a:cubicBezTo>
                  <a:cubicBezTo>
                    <a:pt x="369" y="9919"/>
                    <a:pt x="191" y="10061"/>
                    <a:pt x="0" y="10216"/>
                  </a:cubicBezTo>
                  <a:cubicBezTo>
                    <a:pt x="203" y="10073"/>
                    <a:pt x="429" y="9954"/>
                    <a:pt x="631" y="9823"/>
                  </a:cubicBezTo>
                  <a:cubicBezTo>
                    <a:pt x="2715" y="8573"/>
                    <a:pt x="4679" y="7132"/>
                    <a:pt x="6465" y="5489"/>
                  </a:cubicBezTo>
                  <a:cubicBezTo>
                    <a:pt x="8239" y="3811"/>
                    <a:pt x="9859" y="1953"/>
                    <a:pt x="11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
            <p:cNvSpPr/>
            <p:nvPr/>
          </p:nvSpPr>
          <p:spPr>
            <a:xfrm>
              <a:off x="2468750" y="3419300"/>
              <a:ext cx="540575" cy="246475"/>
            </a:xfrm>
            <a:custGeom>
              <a:rect b="b" l="l" r="r" t="t"/>
              <a:pathLst>
                <a:path extrusionOk="0" h="9859" w="21623">
                  <a:moveTo>
                    <a:pt x="21622" y="1"/>
                  </a:moveTo>
                  <a:lnTo>
                    <a:pt x="21622" y="1"/>
                  </a:lnTo>
                  <a:cubicBezTo>
                    <a:pt x="18300" y="1906"/>
                    <a:pt x="14943" y="3763"/>
                    <a:pt x="11430" y="5299"/>
                  </a:cubicBezTo>
                  <a:cubicBezTo>
                    <a:pt x="9895" y="5977"/>
                    <a:pt x="7894" y="6704"/>
                    <a:pt x="6085" y="7394"/>
                  </a:cubicBezTo>
                  <a:cubicBezTo>
                    <a:pt x="4477" y="8001"/>
                    <a:pt x="2906" y="8668"/>
                    <a:pt x="1310" y="9323"/>
                  </a:cubicBezTo>
                  <a:cubicBezTo>
                    <a:pt x="882" y="9502"/>
                    <a:pt x="429" y="9680"/>
                    <a:pt x="0" y="9859"/>
                  </a:cubicBezTo>
                  <a:cubicBezTo>
                    <a:pt x="370" y="9776"/>
                    <a:pt x="727" y="9668"/>
                    <a:pt x="1096" y="9561"/>
                  </a:cubicBezTo>
                  <a:cubicBezTo>
                    <a:pt x="5311" y="8430"/>
                    <a:pt x="9454" y="6942"/>
                    <a:pt x="13407" y="5084"/>
                  </a:cubicBezTo>
                  <a:cubicBezTo>
                    <a:pt x="14931" y="4358"/>
                    <a:pt x="16431" y="3584"/>
                    <a:pt x="17860" y="2691"/>
                  </a:cubicBezTo>
                  <a:cubicBezTo>
                    <a:pt x="19158" y="1858"/>
                    <a:pt x="20384" y="917"/>
                    <a:pt x="216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
            <p:cNvSpPr/>
            <p:nvPr/>
          </p:nvSpPr>
          <p:spPr>
            <a:xfrm>
              <a:off x="2196700" y="3665450"/>
              <a:ext cx="211050" cy="23550"/>
            </a:xfrm>
            <a:custGeom>
              <a:rect b="b" l="l" r="r" t="t"/>
              <a:pathLst>
                <a:path extrusionOk="0" h="942" w="8442">
                  <a:moveTo>
                    <a:pt x="274" y="1"/>
                  </a:moveTo>
                  <a:cubicBezTo>
                    <a:pt x="274" y="299"/>
                    <a:pt x="179" y="608"/>
                    <a:pt x="0" y="846"/>
                  </a:cubicBezTo>
                  <a:cubicBezTo>
                    <a:pt x="703" y="894"/>
                    <a:pt x="1417" y="930"/>
                    <a:pt x="2131" y="942"/>
                  </a:cubicBezTo>
                  <a:cubicBezTo>
                    <a:pt x="2184" y="942"/>
                    <a:pt x="2237" y="942"/>
                    <a:pt x="2290" y="942"/>
                  </a:cubicBezTo>
                  <a:cubicBezTo>
                    <a:pt x="4345" y="942"/>
                    <a:pt x="6410" y="718"/>
                    <a:pt x="8442" y="358"/>
                  </a:cubicBezTo>
                  <a:lnTo>
                    <a:pt x="8442" y="358"/>
                  </a:lnTo>
                  <a:cubicBezTo>
                    <a:pt x="8197" y="362"/>
                    <a:pt x="7949" y="363"/>
                    <a:pt x="7698" y="363"/>
                  </a:cubicBezTo>
                  <a:cubicBezTo>
                    <a:pt x="5341" y="363"/>
                    <a:pt x="2705" y="216"/>
                    <a:pt x="2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
            <p:cNvSpPr/>
            <p:nvPr/>
          </p:nvSpPr>
          <p:spPr>
            <a:xfrm>
              <a:off x="1835050" y="3617550"/>
              <a:ext cx="17575" cy="4775"/>
            </a:xfrm>
            <a:custGeom>
              <a:rect b="b" l="l" r="r" t="t"/>
              <a:pathLst>
                <a:path extrusionOk="0" h="191" w="703">
                  <a:moveTo>
                    <a:pt x="0" y="0"/>
                  </a:moveTo>
                  <a:cubicBezTo>
                    <a:pt x="226" y="71"/>
                    <a:pt x="429" y="131"/>
                    <a:pt x="655" y="191"/>
                  </a:cubicBezTo>
                  <a:lnTo>
                    <a:pt x="703" y="107"/>
                  </a:lnTo>
                  <a:cubicBezTo>
                    <a:pt x="464" y="71"/>
                    <a:pt x="238" y="2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
            <p:cNvSpPr/>
            <p:nvPr/>
          </p:nvSpPr>
          <p:spPr>
            <a:xfrm>
              <a:off x="2815525" y="3183850"/>
              <a:ext cx="597125" cy="421500"/>
            </a:xfrm>
            <a:custGeom>
              <a:rect b="b" l="l" r="r" t="t"/>
              <a:pathLst>
                <a:path extrusionOk="0" h="16860" w="23885">
                  <a:moveTo>
                    <a:pt x="23884" y="1"/>
                  </a:moveTo>
                  <a:cubicBezTo>
                    <a:pt x="22110" y="1537"/>
                    <a:pt x="20324" y="3025"/>
                    <a:pt x="18526" y="4513"/>
                  </a:cubicBezTo>
                  <a:cubicBezTo>
                    <a:pt x="16657" y="6109"/>
                    <a:pt x="15002" y="7466"/>
                    <a:pt x="13109" y="8823"/>
                  </a:cubicBezTo>
                  <a:cubicBezTo>
                    <a:pt x="9835" y="11264"/>
                    <a:pt x="6311" y="13288"/>
                    <a:pt x="2762" y="15276"/>
                  </a:cubicBezTo>
                  <a:cubicBezTo>
                    <a:pt x="1846" y="15812"/>
                    <a:pt x="941" y="16336"/>
                    <a:pt x="0" y="16860"/>
                  </a:cubicBezTo>
                  <a:cubicBezTo>
                    <a:pt x="881" y="16515"/>
                    <a:pt x="1739" y="16157"/>
                    <a:pt x="2620" y="15800"/>
                  </a:cubicBezTo>
                  <a:cubicBezTo>
                    <a:pt x="6191" y="14371"/>
                    <a:pt x="9704" y="12097"/>
                    <a:pt x="12919" y="9788"/>
                  </a:cubicBezTo>
                  <a:cubicBezTo>
                    <a:pt x="16919" y="6942"/>
                    <a:pt x="20658" y="3727"/>
                    <a:pt x="238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
            <p:cNvSpPr/>
            <p:nvPr/>
          </p:nvSpPr>
          <p:spPr>
            <a:xfrm>
              <a:off x="2169900" y="3650575"/>
              <a:ext cx="569450" cy="111425"/>
            </a:xfrm>
            <a:custGeom>
              <a:rect b="b" l="l" r="r" t="t"/>
              <a:pathLst>
                <a:path extrusionOk="0" h="4457" w="22778">
                  <a:moveTo>
                    <a:pt x="22777" y="1"/>
                  </a:moveTo>
                  <a:cubicBezTo>
                    <a:pt x="18908" y="1346"/>
                    <a:pt x="14383" y="2632"/>
                    <a:pt x="10669" y="3084"/>
                  </a:cubicBezTo>
                  <a:cubicBezTo>
                    <a:pt x="8264" y="3370"/>
                    <a:pt x="5835" y="3584"/>
                    <a:pt x="3430" y="3620"/>
                  </a:cubicBezTo>
                  <a:cubicBezTo>
                    <a:pt x="3248" y="3622"/>
                    <a:pt x="3066" y="3623"/>
                    <a:pt x="2884" y="3623"/>
                  </a:cubicBezTo>
                  <a:cubicBezTo>
                    <a:pt x="2007" y="3623"/>
                    <a:pt x="1133" y="3600"/>
                    <a:pt x="274" y="3561"/>
                  </a:cubicBezTo>
                  <a:lnTo>
                    <a:pt x="274" y="3561"/>
                  </a:lnTo>
                  <a:cubicBezTo>
                    <a:pt x="286" y="3858"/>
                    <a:pt x="191" y="4144"/>
                    <a:pt x="1" y="4406"/>
                  </a:cubicBezTo>
                  <a:cubicBezTo>
                    <a:pt x="155" y="4406"/>
                    <a:pt x="310" y="4418"/>
                    <a:pt x="465" y="4418"/>
                  </a:cubicBezTo>
                  <a:cubicBezTo>
                    <a:pt x="1112" y="4444"/>
                    <a:pt x="1759" y="4457"/>
                    <a:pt x="2405" y="4457"/>
                  </a:cubicBezTo>
                  <a:cubicBezTo>
                    <a:pt x="4401" y="4457"/>
                    <a:pt x="6395" y="4336"/>
                    <a:pt x="8383" y="4120"/>
                  </a:cubicBezTo>
                  <a:cubicBezTo>
                    <a:pt x="10871" y="3882"/>
                    <a:pt x="13347" y="3525"/>
                    <a:pt x="15764" y="2870"/>
                  </a:cubicBezTo>
                  <a:cubicBezTo>
                    <a:pt x="18193" y="2191"/>
                    <a:pt x="20539" y="1203"/>
                    <a:pt x="227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
            <p:cNvSpPr/>
            <p:nvPr/>
          </p:nvSpPr>
          <p:spPr>
            <a:xfrm>
              <a:off x="2863450" y="3223450"/>
              <a:ext cx="598600" cy="455425"/>
            </a:xfrm>
            <a:custGeom>
              <a:rect b="b" l="l" r="r" t="t"/>
              <a:pathLst>
                <a:path extrusionOk="0" h="18217" w="23944">
                  <a:moveTo>
                    <a:pt x="23944" y="0"/>
                  </a:moveTo>
                  <a:lnTo>
                    <a:pt x="23944" y="0"/>
                  </a:lnTo>
                  <a:cubicBezTo>
                    <a:pt x="22515" y="1441"/>
                    <a:pt x="21027" y="2810"/>
                    <a:pt x="19503" y="4155"/>
                  </a:cubicBezTo>
                  <a:cubicBezTo>
                    <a:pt x="17324" y="6132"/>
                    <a:pt x="14538" y="8501"/>
                    <a:pt x="12478" y="10073"/>
                  </a:cubicBezTo>
                  <a:cubicBezTo>
                    <a:pt x="10823" y="11323"/>
                    <a:pt x="9108" y="12514"/>
                    <a:pt x="7382" y="13669"/>
                  </a:cubicBezTo>
                  <a:cubicBezTo>
                    <a:pt x="5858" y="14645"/>
                    <a:pt x="4310" y="15574"/>
                    <a:pt x="2798" y="16538"/>
                  </a:cubicBezTo>
                  <a:cubicBezTo>
                    <a:pt x="1881" y="17121"/>
                    <a:pt x="941" y="17669"/>
                    <a:pt x="0" y="18217"/>
                  </a:cubicBezTo>
                  <a:cubicBezTo>
                    <a:pt x="774" y="17871"/>
                    <a:pt x="1548" y="17514"/>
                    <a:pt x="2322" y="17181"/>
                  </a:cubicBezTo>
                  <a:cubicBezTo>
                    <a:pt x="4179" y="16383"/>
                    <a:pt x="5989" y="15478"/>
                    <a:pt x="7680" y="14383"/>
                  </a:cubicBezTo>
                  <a:cubicBezTo>
                    <a:pt x="9870" y="12930"/>
                    <a:pt x="12002" y="11371"/>
                    <a:pt x="14038" y="9704"/>
                  </a:cubicBezTo>
                  <a:cubicBezTo>
                    <a:pt x="17633" y="6787"/>
                    <a:pt x="21134" y="3703"/>
                    <a:pt x="239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
            <p:cNvSpPr/>
            <p:nvPr/>
          </p:nvSpPr>
          <p:spPr>
            <a:xfrm>
              <a:off x="1788300" y="3717850"/>
              <a:ext cx="1003725" cy="114400"/>
            </a:xfrm>
            <a:custGeom>
              <a:rect b="b" l="l" r="r" t="t"/>
              <a:pathLst>
                <a:path extrusionOk="0" h="4576" w="40149">
                  <a:moveTo>
                    <a:pt x="40149" y="0"/>
                  </a:moveTo>
                  <a:lnTo>
                    <a:pt x="40149" y="0"/>
                  </a:lnTo>
                  <a:cubicBezTo>
                    <a:pt x="38291" y="703"/>
                    <a:pt x="36351" y="1179"/>
                    <a:pt x="34422" y="1655"/>
                  </a:cubicBezTo>
                  <a:cubicBezTo>
                    <a:pt x="32160" y="2215"/>
                    <a:pt x="29885" y="2787"/>
                    <a:pt x="27552" y="3132"/>
                  </a:cubicBezTo>
                  <a:cubicBezTo>
                    <a:pt x="25048" y="3490"/>
                    <a:pt x="22014" y="3685"/>
                    <a:pt x="19081" y="3685"/>
                  </a:cubicBezTo>
                  <a:cubicBezTo>
                    <a:pt x="18207" y="3685"/>
                    <a:pt x="17342" y="3667"/>
                    <a:pt x="16503" y="3632"/>
                  </a:cubicBezTo>
                  <a:cubicBezTo>
                    <a:pt x="12979" y="3441"/>
                    <a:pt x="10097" y="3001"/>
                    <a:pt x="6668" y="2275"/>
                  </a:cubicBezTo>
                  <a:cubicBezTo>
                    <a:pt x="4489" y="1846"/>
                    <a:pt x="2322" y="1417"/>
                    <a:pt x="167" y="929"/>
                  </a:cubicBezTo>
                  <a:lnTo>
                    <a:pt x="1" y="882"/>
                  </a:lnTo>
                  <a:lnTo>
                    <a:pt x="1" y="882"/>
                  </a:lnTo>
                  <a:cubicBezTo>
                    <a:pt x="96" y="929"/>
                    <a:pt x="203" y="989"/>
                    <a:pt x="310" y="1024"/>
                  </a:cubicBezTo>
                  <a:cubicBezTo>
                    <a:pt x="1882" y="1774"/>
                    <a:pt x="3537" y="2370"/>
                    <a:pt x="5216" y="2858"/>
                  </a:cubicBezTo>
                  <a:cubicBezTo>
                    <a:pt x="7954" y="3608"/>
                    <a:pt x="10788" y="4037"/>
                    <a:pt x="13610" y="4322"/>
                  </a:cubicBezTo>
                  <a:cubicBezTo>
                    <a:pt x="15273" y="4499"/>
                    <a:pt x="16949" y="4575"/>
                    <a:pt x="18625" y="4575"/>
                  </a:cubicBezTo>
                  <a:cubicBezTo>
                    <a:pt x="19768" y="4575"/>
                    <a:pt x="20912" y="4540"/>
                    <a:pt x="22051" y="4477"/>
                  </a:cubicBezTo>
                  <a:cubicBezTo>
                    <a:pt x="25313" y="4346"/>
                    <a:pt x="28540" y="3930"/>
                    <a:pt x="31707" y="3156"/>
                  </a:cubicBezTo>
                  <a:cubicBezTo>
                    <a:pt x="34624" y="2453"/>
                    <a:pt x="37529" y="1489"/>
                    <a:pt x="401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
            <p:cNvSpPr/>
            <p:nvPr/>
          </p:nvSpPr>
          <p:spPr>
            <a:xfrm>
              <a:off x="1737700" y="3790775"/>
              <a:ext cx="543250" cy="117600"/>
            </a:xfrm>
            <a:custGeom>
              <a:rect b="b" l="l" r="r" t="t"/>
              <a:pathLst>
                <a:path extrusionOk="0" h="4704" w="21730">
                  <a:moveTo>
                    <a:pt x="1" y="0"/>
                  </a:moveTo>
                  <a:lnTo>
                    <a:pt x="1" y="0"/>
                  </a:lnTo>
                  <a:cubicBezTo>
                    <a:pt x="2942" y="1584"/>
                    <a:pt x="6132" y="2537"/>
                    <a:pt x="9371" y="3239"/>
                  </a:cubicBezTo>
                  <a:cubicBezTo>
                    <a:pt x="13074" y="4084"/>
                    <a:pt x="16860" y="4572"/>
                    <a:pt x="20670" y="4692"/>
                  </a:cubicBezTo>
                  <a:cubicBezTo>
                    <a:pt x="21027" y="4703"/>
                    <a:pt x="21384" y="4703"/>
                    <a:pt x="21730" y="4703"/>
                  </a:cubicBezTo>
                  <a:cubicBezTo>
                    <a:pt x="21241" y="4644"/>
                    <a:pt x="20789" y="4572"/>
                    <a:pt x="20313" y="4501"/>
                  </a:cubicBezTo>
                  <a:cubicBezTo>
                    <a:pt x="17372" y="3989"/>
                    <a:pt x="14443" y="3560"/>
                    <a:pt x="11514" y="3037"/>
                  </a:cubicBezTo>
                  <a:cubicBezTo>
                    <a:pt x="7633" y="2239"/>
                    <a:pt x="3751" y="131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
            <p:cNvSpPr/>
            <p:nvPr/>
          </p:nvSpPr>
          <p:spPr>
            <a:xfrm>
              <a:off x="2358625" y="3515750"/>
              <a:ext cx="916500" cy="396925"/>
            </a:xfrm>
            <a:custGeom>
              <a:rect b="b" l="l" r="r" t="t"/>
              <a:pathLst>
                <a:path extrusionOk="0" h="15877" w="36660">
                  <a:moveTo>
                    <a:pt x="36659" y="0"/>
                  </a:moveTo>
                  <a:cubicBezTo>
                    <a:pt x="36564" y="48"/>
                    <a:pt x="36505" y="95"/>
                    <a:pt x="36445" y="143"/>
                  </a:cubicBezTo>
                  <a:cubicBezTo>
                    <a:pt x="34874" y="1203"/>
                    <a:pt x="33290" y="2131"/>
                    <a:pt x="31695" y="3239"/>
                  </a:cubicBezTo>
                  <a:cubicBezTo>
                    <a:pt x="25325" y="7572"/>
                    <a:pt x="18633" y="10918"/>
                    <a:pt x="11454" y="13204"/>
                  </a:cubicBezTo>
                  <a:cubicBezTo>
                    <a:pt x="9763" y="13764"/>
                    <a:pt x="8049" y="14216"/>
                    <a:pt x="6322" y="14669"/>
                  </a:cubicBezTo>
                  <a:cubicBezTo>
                    <a:pt x="4227" y="15204"/>
                    <a:pt x="2108" y="15645"/>
                    <a:pt x="0" y="15835"/>
                  </a:cubicBezTo>
                  <a:cubicBezTo>
                    <a:pt x="431" y="15863"/>
                    <a:pt x="861" y="15877"/>
                    <a:pt x="1290" y="15877"/>
                  </a:cubicBezTo>
                  <a:cubicBezTo>
                    <a:pt x="5068" y="15877"/>
                    <a:pt x="8765" y="14845"/>
                    <a:pt x="12347" y="13668"/>
                  </a:cubicBezTo>
                  <a:cubicBezTo>
                    <a:pt x="16609" y="12252"/>
                    <a:pt x="20741" y="10466"/>
                    <a:pt x="24718" y="8358"/>
                  </a:cubicBezTo>
                  <a:cubicBezTo>
                    <a:pt x="27492" y="6846"/>
                    <a:pt x="30230" y="5239"/>
                    <a:pt x="32742" y="3358"/>
                  </a:cubicBezTo>
                  <a:cubicBezTo>
                    <a:pt x="34112" y="2322"/>
                    <a:pt x="35374" y="1155"/>
                    <a:pt x="366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
            <p:cNvSpPr/>
            <p:nvPr/>
          </p:nvSpPr>
          <p:spPr>
            <a:xfrm>
              <a:off x="3328975" y="3347875"/>
              <a:ext cx="137550" cy="127400"/>
            </a:xfrm>
            <a:custGeom>
              <a:rect b="b" l="l" r="r" t="t"/>
              <a:pathLst>
                <a:path extrusionOk="0" h="5096" w="5502">
                  <a:moveTo>
                    <a:pt x="5501" y="0"/>
                  </a:moveTo>
                  <a:lnTo>
                    <a:pt x="5501" y="0"/>
                  </a:lnTo>
                  <a:cubicBezTo>
                    <a:pt x="3703" y="1441"/>
                    <a:pt x="1739" y="3358"/>
                    <a:pt x="1" y="5096"/>
                  </a:cubicBezTo>
                  <a:cubicBezTo>
                    <a:pt x="2132" y="3762"/>
                    <a:pt x="4013" y="2036"/>
                    <a:pt x="55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
            <p:cNvSpPr/>
            <p:nvPr/>
          </p:nvSpPr>
          <p:spPr>
            <a:xfrm>
              <a:off x="3097100" y="3319875"/>
              <a:ext cx="468525" cy="423000"/>
            </a:xfrm>
            <a:custGeom>
              <a:rect b="b" l="l" r="r" t="t"/>
              <a:pathLst>
                <a:path extrusionOk="0" h="16920" w="18741">
                  <a:moveTo>
                    <a:pt x="18741" y="1"/>
                  </a:moveTo>
                  <a:cubicBezTo>
                    <a:pt x="17157" y="2037"/>
                    <a:pt x="15300" y="3823"/>
                    <a:pt x="13490" y="5621"/>
                  </a:cubicBezTo>
                  <a:cubicBezTo>
                    <a:pt x="10014" y="9157"/>
                    <a:pt x="5989" y="12431"/>
                    <a:pt x="2203" y="15360"/>
                  </a:cubicBezTo>
                  <a:cubicBezTo>
                    <a:pt x="1489" y="15908"/>
                    <a:pt x="751" y="16420"/>
                    <a:pt x="1" y="16920"/>
                  </a:cubicBezTo>
                  <a:cubicBezTo>
                    <a:pt x="667" y="16562"/>
                    <a:pt x="1346" y="16193"/>
                    <a:pt x="2013" y="15824"/>
                  </a:cubicBezTo>
                  <a:cubicBezTo>
                    <a:pt x="5346" y="13955"/>
                    <a:pt x="8263" y="11431"/>
                    <a:pt x="11061" y="8835"/>
                  </a:cubicBezTo>
                  <a:cubicBezTo>
                    <a:pt x="13907" y="6180"/>
                    <a:pt x="16717" y="3382"/>
                    <a:pt x="187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
            <p:cNvSpPr/>
            <p:nvPr/>
          </p:nvSpPr>
          <p:spPr>
            <a:xfrm>
              <a:off x="2239250" y="3776775"/>
              <a:ext cx="824550" cy="236975"/>
            </a:xfrm>
            <a:custGeom>
              <a:rect b="b" l="l" r="r" t="t"/>
              <a:pathLst>
                <a:path extrusionOk="0" h="9479" w="32982">
                  <a:moveTo>
                    <a:pt x="32981" y="1"/>
                  </a:moveTo>
                  <a:lnTo>
                    <a:pt x="32981" y="1"/>
                  </a:lnTo>
                  <a:cubicBezTo>
                    <a:pt x="30909" y="977"/>
                    <a:pt x="28778" y="1894"/>
                    <a:pt x="26671" y="2823"/>
                  </a:cubicBezTo>
                  <a:cubicBezTo>
                    <a:pt x="23516" y="4216"/>
                    <a:pt x="20325" y="5525"/>
                    <a:pt x="16848" y="6561"/>
                  </a:cubicBezTo>
                  <a:cubicBezTo>
                    <a:pt x="14467" y="7276"/>
                    <a:pt x="12038" y="7811"/>
                    <a:pt x="9585" y="8216"/>
                  </a:cubicBezTo>
                  <a:cubicBezTo>
                    <a:pt x="7871" y="8466"/>
                    <a:pt x="5835" y="8681"/>
                    <a:pt x="3835" y="8931"/>
                  </a:cubicBezTo>
                  <a:cubicBezTo>
                    <a:pt x="2739" y="9050"/>
                    <a:pt x="1799" y="9192"/>
                    <a:pt x="715" y="9312"/>
                  </a:cubicBezTo>
                  <a:cubicBezTo>
                    <a:pt x="477" y="9347"/>
                    <a:pt x="239" y="9359"/>
                    <a:pt x="1" y="9395"/>
                  </a:cubicBezTo>
                  <a:cubicBezTo>
                    <a:pt x="1048" y="9419"/>
                    <a:pt x="2096" y="9478"/>
                    <a:pt x="3156" y="9478"/>
                  </a:cubicBezTo>
                  <a:cubicBezTo>
                    <a:pt x="3178" y="9478"/>
                    <a:pt x="3200" y="9478"/>
                    <a:pt x="3222" y="9478"/>
                  </a:cubicBezTo>
                  <a:cubicBezTo>
                    <a:pt x="10010" y="9478"/>
                    <a:pt x="16702" y="7660"/>
                    <a:pt x="22956" y="5121"/>
                  </a:cubicBezTo>
                  <a:cubicBezTo>
                    <a:pt x="26445" y="3716"/>
                    <a:pt x="29862" y="2108"/>
                    <a:pt x="329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
            <p:cNvSpPr/>
            <p:nvPr/>
          </p:nvSpPr>
          <p:spPr>
            <a:xfrm>
              <a:off x="1774025" y="3907750"/>
              <a:ext cx="394700" cy="95425"/>
            </a:xfrm>
            <a:custGeom>
              <a:rect b="b" l="l" r="r" t="t"/>
              <a:pathLst>
                <a:path extrusionOk="0" h="3817" w="15788">
                  <a:moveTo>
                    <a:pt x="0" y="1"/>
                  </a:moveTo>
                  <a:lnTo>
                    <a:pt x="0" y="1"/>
                  </a:lnTo>
                  <a:cubicBezTo>
                    <a:pt x="238" y="120"/>
                    <a:pt x="477" y="227"/>
                    <a:pt x="727" y="346"/>
                  </a:cubicBezTo>
                  <a:cubicBezTo>
                    <a:pt x="3632" y="1632"/>
                    <a:pt x="6668" y="2584"/>
                    <a:pt x="9775" y="3203"/>
                  </a:cubicBezTo>
                  <a:cubicBezTo>
                    <a:pt x="11426" y="3510"/>
                    <a:pt x="13084" y="3816"/>
                    <a:pt x="14758" y="3816"/>
                  </a:cubicBezTo>
                  <a:cubicBezTo>
                    <a:pt x="15100" y="3816"/>
                    <a:pt x="15444" y="3803"/>
                    <a:pt x="15788" y="3775"/>
                  </a:cubicBezTo>
                  <a:cubicBezTo>
                    <a:pt x="13692" y="3656"/>
                    <a:pt x="11645" y="2977"/>
                    <a:pt x="9561" y="2453"/>
                  </a:cubicBezTo>
                  <a:cubicBezTo>
                    <a:pt x="6703" y="1691"/>
                    <a:pt x="3810" y="1025"/>
                    <a:pt x="953" y="263"/>
                  </a:cubicBezTo>
                  <a:cubicBezTo>
                    <a:pt x="643" y="179"/>
                    <a:pt x="310" y="8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
            <p:cNvSpPr/>
            <p:nvPr/>
          </p:nvSpPr>
          <p:spPr>
            <a:xfrm>
              <a:off x="3119125" y="3396075"/>
              <a:ext cx="502175" cy="434600"/>
            </a:xfrm>
            <a:custGeom>
              <a:rect b="b" l="l" r="r" t="t"/>
              <a:pathLst>
                <a:path extrusionOk="0" h="17384" w="20087">
                  <a:moveTo>
                    <a:pt x="20086" y="1"/>
                  </a:moveTo>
                  <a:lnTo>
                    <a:pt x="20086" y="1"/>
                  </a:lnTo>
                  <a:cubicBezTo>
                    <a:pt x="17074" y="3144"/>
                    <a:pt x="14074" y="6311"/>
                    <a:pt x="10800" y="9169"/>
                  </a:cubicBezTo>
                  <a:cubicBezTo>
                    <a:pt x="8085" y="11514"/>
                    <a:pt x="5299" y="13395"/>
                    <a:pt x="2334" y="15646"/>
                  </a:cubicBezTo>
                  <a:cubicBezTo>
                    <a:pt x="1560" y="16229"/>
                    <a:pt x="786" y="16836"/>
                    <a:pt x="1" y="17384"/>
                  </a:cubicBezTo>
                  <a:cubicBezTo>
                    <a:pt x="739" y="16967"/>
                    <a:pt x="1489" y="16562"/>
                    <a:pt x="2227" y="16134"/>
                  </a:cubicBezTo>
                  <a:cubicBezTo>
                    <a:pt x="5954" y="13979"/>
                    <a:pt x="9407" y="11371"/>
                    <a:pt x="12574" y="8466"/>
                  </a:cubicBezTo>
                  <a:cubicBezTo>
                    <a:pt x="13931" y="7192"/>
                    <a:pt x="15253" y="5894"/>
                    <a:pt x="16503" y="4513"/>
                  </a:cubicBezTo>
                  <a:cubicBezTo>
                    <a:pt x="17789" y="3085"/>
                    <a:pt x="18955" y="1549"/>
                    <a:pt x="200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
            <p:cNvSpPr/>
            <p:nvPr/>
          </p:nvSpPr>
          <p:spPr>
            <a:xfrm>
              <a:off x="2456550" y="3884250"/>
              <a:ext cx="570025" cy="190225"/>
            </a:xfrm>
            <a:custGeom>
              <a:rect b="b" l="l" r="r" t="t"/>
              <a:pathLst>
                <a:path extrusionOk="0" h="7609" w="22801">
                  <a:moveTo>
                    <a:pt x="22801" y="0"/>
                  </a:moveTo>
                  <a:lnTo>
                    <a:pt x="22801" y="0"/>
                  </a:lnTo>
                  <a:cubicBezTo>
                    <a:pt x="20920" y="953"/>
                    <a:pt x="18693" y="1893"/>
                    <a:pt x="17205" y="2512"/>
                  </a:cubicBezTo>
                  <a:cubicBezTo>
                    <a:pt x="15324" y="3286"/>
                    <a:pt x="13431" y="4060"/>
                    <a:pt x="11502" y="4679"/>
                  </a:cubicBezTo>
                  <a:cubicBezTo>
                    <a:pt x="8716" y="5584"/>
                    <a:pt x="5846" y="6191"/>
                    <a:pt x="3013" y="6894"/>
                  </a:cubicBezTo>
                  <a:cubicBezTo>
                    <a:pt x="2048" y="7120"/>
                    <a:pt x="1084" y="7382"/>
                    <a:pt x="119" y="7572"/>
                  </a:cubicBezTo>
                  <a:cubicBezTo>
                    <a:pt x="72" y="7596"/>
                    <a:pt x="24" y="7596"/>
                    <a:pt x="0" y="7608"/>
                  </a:cubicBezTo>
                  <a:cubicBezTo>
                    <a:pt x="750" y="7560"/>
                    <a:pt x="1512" y="7513"/>
                    <a:pt x="2274" y="7453"/>
                  </a:cubicBezTo>
                  <a:cubicBezTo>
                    <a:pt x="5965" y="7144"/>
                    <a:pt x="9561" y="6227"/>
                    <a:pt x="13038" y="4941"/>
                  </a:cubicBezTo>
                  <a:cubicBezTo>
                    <a:pt x="16455" y="3691"/>
                    <a:pt x="19800" y="2119"/>
                    <a:pt x="22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
            <p:cNvSpPr/>
            <p:nvPr/>
          </p:nvSpPr>
          <p:spPr>
            <a:xfrm>
              <a:off x="2740200" y="3754175"/>
              <a:ext cx="638200" cy="324750"/>
            </a:xfrm>
            <a:custGeom>
              <a:rect b="b" l="l" r="r" t="t"/>
              <a:pathLst>
                <a:path extrusionOk="0" h="12990" w="25528">
                  <a:moveTo>
                    <a:pt x="25528" y="0"/>
                  </a:moveTo>
                  <a:lnTo>
                    <a:pt x="25528" y="0"/>
                  </a:lnTo>
                  <a:cubicBezTo>
                    <a:pt x="24790" y="500"/>
                    <a:pt x="24028" y="976"/>
                    <a:pt x="23254" y="1441"/>
                  </a:cubicBezTo>
                  <a:cubicBezTo>
                    <a:pt x="19575" y="3703"/>
                    <a:pt x="15896" y="6013"/>
                    <a:pt x="11967" y="7834"/>
                  </a:cubicBezTo>
                  <a:cubicBezTo>
                    <a:pt x="9919" y="8823"/>
                    <a:pt x="8181" y="9501"/>
                    <a:pt x="6061" y="10358"/>
                  </a:cubicBezTo>
                  <a:cubicBezTo>
                    <a:pt x="4025" y="11192"/>
                    <a:pt x="2001" y="12061"/>
                    <a:pt x="1" y="12990"/>
                  </a:cubicBezTo>
                  <a:cubicBezTo>
                    <a:pt x="5085" y="11406"/>
                    <a:pt x="10097" y="9596"/>
                    <a:pt x="14800" y="7108"/>
                  </a:cubicBezTo>
                  <a:cubicBezTo>
                    <a:pt x="17908" y="5477"/>
                    <a:pt x="20956" y="3691"/>
                    <a:pt x="23694" y="1488"/>
                  </a:cubicBezTo>
                  <a:cubicBezTo>
                    <a:pt x="24314" y="988"/>
                    <a:pt x="24933" y="500"/>
                    <a:pt x="255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
            <p:cNvSpPr/>
            <p:nvPr/>
          </p:nvSpPr>
          <p:spPr>
            <a:xfrm>
              <a:off x="3452200" y="3529725"/>
              <a:ext cx="169100" cy="168800"/>
            </a:xfrm>
            <a:custGeom>
              <a:rect b="b" l="l" r="r" t="t"/>
              <a:pathLst>
                <a:path extrusionOk="0" h="6752" w="6764">
                  <a:moveTo>
                    <a:pt x="6763" y="1"/>
                  </a:moveTo>
                  <a:cubicBezTo>
                    <a:pt x="6585" y="179"/>
                    <a:pt x="6406" y="322"/>
                    <a:pt x="6228" y="477"/>
                  </a:cubicBezTo>
                  <a:cubicBezTo>
                    <a:pt x="5430" y="1156"/>
                    <a:pt x="4656" y="1858"/>
                    <a:pt x="3894" y="2584"/>
                  </a:cubicBezTo>
                  <a:cubicBezTo>
                    <a:pt x="2513" y="3894"/>
                    <a:pt x="1275" y="5347"/>
                    <a:pt x="1" y="6752"/>
                  </a:cubicBezTo>
                  <a:cubicBezTo>
                    <a:pt x="1370" y="5787"/>
                    <a:pt x="2584" y="4835"/>
                    <a:pt x="3823" y="3644"/>
                  </a:cubicBezTo>
                  <a:cubicBezTo>
                    <a:pt x="4906" y="2572"/>
                    <a:pt x="5835" y="1358"/>
                    <a:pt x="6692" y="108"/>
                  </a:cubicBezTo>
                  <a:cubicBezTo>
                    <a:pt x="6728" y="72"/>
                    <a:pt x="6740" y="25"/>
                    <a:pt x="67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
            <p:cNvSpPr/>
            <p:nvPr/>
          </p:nvSpPr>
          <p:spPr>
            <a:xfrm>
              <a:off x="3312300" y="3536875"/>
              <a:ext cx="382525" cy="335775"/>
            </a:xfrm>
            <a:custGeom>
              <a:rect b="b" l="l" r="r" t="t"/>
              <a:pathLst>
                <a:path extrusionOk="0" h="13431" w="15301">
                  <a:moveTo>
                    <a:pt x="15300" y="0"/>
                  </a:moveTo>
                  <a:lnTo>
                    <a:pt x="15300" y="0"/>
                  </a:lnTo>
                  <a:cubicBezTo>
                    <a:pt x="13133" y="2536"/>
                    <a:pt x="10657" y="4787"/>
                    <a:pt x="8157" y="6978"/>
                  </a:cubicBezTo>
                  <a:cubicBezTo>
                    <a:pt x="5871" y="8894"/>
                    <a:pt x="3477" y="10668"/>
                    <a:pt x="1156" y="12526"/>
                  </a:cubicBezTo>
                  <a:cubicBezTo>
                    <a:pt x="775" y="12835"/>
                    <a:pt x="382" y="13133"/>
                    <a:pt x="1" y="13431"/>
                  </a:cubicBezTo>
                  <a:lnTo>
                    <a:pt x="929" y="12895"/>
                  </a:lnTo>
                  <a:cubicBezTo>
                    <a:pt x="3751" y="11335"/>
                    <a:pt x="6383" y="9454"/>
                    <a:pt x="8811" y="7347"/>
                  </a:cubicBezTo>
                  <a:cubicBezTo>
                    <a:pt x="11288" y="5215"/>
                    <a:pt x="13550" y="2798"/>
                    <a:pt x="153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
            <p:cNvSpPr/>
            <p:nvPr/>
          </p:nvSpPr>
          <p:spPr>
            <a:xfrm>
              <a:off x="2862250" y="3921750"/>
              <a:ext cx="383700" cy="179800"/>
            </a:xfrm>
            <a:custGeom>
              <a:rect b="b" l="l" r="r" t="t"/>
              <a:pathLst>
                <a:path extrusionOk="0" h="7192" w="15348">
                  <a:moveTo>
                    <a:pt x="15348" y="0"/>
                  </a:moveTo>
                  <a:cubicBezTo>
                    <a:pt x="12800" y="1334"/>
                    <a:pt x="10240" y="2560"/>
                    <a:pt x="7680" y="3834"/>
                  </a:cubicBezTo>
                  <a:cubicBezTo>
                    <a:pt x="5394" y="4882"/>
                    <a:pt x="3037" y="5918"/>
                    <a:pt x="739" y="6894"/>
                  </a:cubicBezTo>
                  <a:cubicBezTo>
                    <a:pt x="548" y="6965"/>
                    <a:pt x="227" y="7108"/>
                    <a:pt x="1" y="7192"/>
                  </a:cubicBezTo>
                  <a:lnTo>
                    <a:pt x="584" y="7061"/>
                  </a:lnTo>
                  <a:cubicBezTo>
                    <a:pt x="3156" y="6465"/>
                    <a:pt x="5692" y="5620"/>
                    <a:pt x="8085" y="4489"/>
                  </a:cubicBezTo>
                  <a:cubicBezTo>
                    <a:pt x="10645" y="3239"/>
                    <a:pt x="13074" y="1715"/>
                    <a:pt x="153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
            <p:cNvSpPr/>
            <p:nvPr/>
          </p:nvSpPr>
          <p:spPr>
            <a:xfrm>
              <a:off x="3016150" y="3615750"/>
              <a:ext cx="681050" cy="479250"/>
            </a:xfrm>
            <a:custGeom>
              <a:rect b="b" l="l" r="r" t="t"/>
              <a:pathLst>
                <a:path extrusionOk="0" h="19170" w="27242">
                  <a:moveTo>
                    <a:pt x="27242" y="1"/>
                  </a:moveTo>
                  <a:cubicBezTo>
                    <a:pt x="26110" y="1072"/>
                    <a:pt x="24979" y="2144"/>
                    <a:pt x="23872" y="3227"/>
                  </a:cubicBezTo>
                  <a:cubicBezTo>
                    <a:pt x="20074" y="6978"/>
                    <a:pt x="16264" y="10216"/>
                    <a:pt x="11823" y="13050"/>
                  </a:cubicBezTo>
                  <a:cubicBezTo>
                    <a:pt x="8049" y="15395"/>
                    <a:pt x="3989" y="17229"/>
                    <a:pt x="0" y="19170"/>
                  </a:cubicBezTo>
                  <a:cubicBezTo>
                    <a:pt x="6287" y="17288"/>
                    <a:pt x="12085" y="13990"/>
                    <a:pt x="17240" y="9966"/>
                  </a:cubicBezTo>
                  <a:cubicBezTo>
                    <a:pt x="19717" y="8061"/>
                    <a:pt x="22801" y="5561"/>
                    <a:pt x="24967" y="2894"/>
                  </a:cubicBezTo>
                  <a:cubicBezTo>
                    <a:pt x="25777" y="1965"/>
                    <a:pt x="26515" y="989"/>
                    <a:pt x="272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
            <p:cNvSpPr/>
            <p:nvPr/>
          </p:nvSpPr>
          <p:spPr>
            <a:xfrm>
              <a:off x="3116150" y="3957450"/>
              <a:ext cx="284000" cy="149450"/>
            </a:xfrm>
            <a:custGeom>
              <a:rect b="b" l="l" r="r" t="t"/>
              <a:pathLst>
                <a:path extrusionOk="0" h="5978" w="11360">
                  <a:moveTo>
                    <a:pt x="11359" y="1"/>
                  </a:moveTo>
                  <a:lnTo>
                    <a:pt x="11359" y="1"/>
                  </a:lnTo>
                  <a:cubicBezTo>
                    <a:pt x="11181" y="108"/>
                    <a:pt x="11002" y="215"/>
                    <a:pt x="10800" y="322"/>
                  </a:cubicBezTo>
                  <a:cubicBezTo>
                    <a:pt x="7204" y="2204"/>
                    <a:pt x="3584" y="4073"/>
                    <a:pt x="1" y="5978"/>
                  </a:cubicBezTo>
                  <a:cubicBezTo>
                    <a:pt x="2156" y="5264"/>
                    <a:pt x="4275" y="4430"/>
                    <a:pt x="6275" y="3370"/>
                  </a:cubicBezTo>
                  <a:cubicBezTo>
                    <a:pt x="7882" y="2525"/>
                    <a:pt x="9395" y="1477"/>
                    <a:pt x="10847" y="394"/>
                  </a:cubicBezTo>
                  <a:cubicBezTo>
                    <a:pt x="11014" y="263"/>
                    <a:pt x="11192" y="144"/>
                    <a:pt x="113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
            <p:cNvSpPr/>
            <p:nvPr/>
          </p:nvSpPr>
          <p:spPr>
            <a:xfrm>
              <a:off x="3468575" y="3633600"/>
              <a:ext cx="286675" cy="273275"/>
            </a:xfrm>
            <a:custGeom>
              <a:rect b="b" l="l" r="r" t="t"/>
              <a:pathLst>
                <a:path extrusionOk="0" h="10931" w="11467">
                  <a:moveTo>
                    <a:pt x="11466" y="1"/>
                  </a:moveTo>
                  <a:lnTo>
                    <a:pt x="11466" y="1"/>
                  </a:lnTo>
                  <a:cubicBezTo>
                    <a:pt x="11228" y="239"/>
                    <a:pt x="11014" y="453"/>
                    <a:pt x="10776" y="680"/>
                  </a:cubicBezTo>
                  <a:cubicBezTo>
                    <a:pt x="8752" y="2585"/>
                    <a:pt x="6751" y="4537"/>
                    <a:pt x="4739" y="6466"/>
                  </a:cubicBezTo>
                  <a:cubicBezTo>
                    <a:pt x="3180" y="7990"/>
                    <a:pt x="1667" y="9550"/>
                    <a:pt x="1" y="10931"/>
                  </a:cubicBezTo>
                  <a:cubicBezTo>
                    <a:pt x="2263" y="9657"/>
                    <a:pt x="4299" y="8014"/>
                    <a:pt x="6216" y="6264"/>
                  </a:cubicBezTo>
                  <a:cubicBezTo>
                    <a:pt x="8037" y="4561"/>
                    <a:pt x="9597" y="2632"/>
                    <a:pt x="11038" y="608"/>
                  </a:cubicBezTo>
                  <a:cubicBezTo>
                    <a:pt x="11192" y="394"/>
                    <a:pt x="11335" y="203"/>
                    <a:pt x="114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
            <p:cNvSpPr/>
            <p:nvPr/>
          </p:nvSpPr>
          <p:spPr>
            <a:xfrm>
              <a:off x="3585550" y="3649975"/>
              <a:ext cx="216425" cy="236975"/>
            </a:xfrm>
            <a:custGeom>
              <a:rect b="b" l="l" r="r" t="t"/>
              <a:pathLst>
                <a:path extrusionOk="0" h="9479" w="8657">
                  <a:moveTo>
                    <a:pt x="8657" y="1"/>
                  </a:moveTo>
                  <a:lnTo>
                    <a:pt x="8657" y="1"/>
                  </a:lnTo>
                  <a:cubicBezTo>
                    <a:pt x="7835" y="1370"/>
                    <a:pt x="6656" y="2465"/>
                    <a:pt x="5537" y="3644"/>
                  </a:cubicBezTo>
                  <a:cubicBezTo>
                    <a:pt x="3894" y="5335"/>
                    <a:pt x="2287" y="7061"/>
                    <a:pt x="644" y="8788"/>
                  </a:cubicBezTo>
                  <a:cubicBezTo>
                    <a:pt x="441" y="9014"/>
                    <a:pt x="215" y="9252"/>
                    <a:pt x="1" y="9478"/>
                  </a:cubicBezTo>
                  <a:cubicBezTo>
                    <a:pt x="167" y="9347"/>
                    <a:pt x="334" y="9228"/>
                    <a:pt x="501" y="9085"/>
                  </a:cubicBezTo>
                  <a:cubicBezTo>
                    <a:pt x="2596" y="7442"/>
                    <a:pt x="4608" y="5632"/>
                    <a:pt x="6335" y="3585"/>
                  </a:cubicBezTo>
                  <a:cubicBezTo>
                    <a:pt x="7240" y="2477"/>
                    <a:pt x="8156" y="1334"/>
                    <a:pt x="86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
            <p:cNvSpPr/>
            <p:nvPr/>
          </p:nvSpPr>
          <p:spPr>
            <a:xfrm>
              <a:off x="3303150" y="3943475"/>
              <a:ext cx="215450" cy="137775"/>
            </a:xfrm>
            <a:custGeom>
              <a:rect b="b" l="l" r="r" t="t"/>
              <a:pathLst>
                <a:path extrusionOk="0" h="5511" w="8618">
                  <a:moveTo>
                    <a:pt x="8618" y="0"/>
                  </a:moveTo>
                  <a:lnTo>
                    <a:pt x="8618" y="0"/>
                  </a:lnTo>
                  <a:cubicBezTo>
                    <a:pt x="5820" y="1798"/>
                    <a:pt x="2998" y="3560"/>
                    <a:pt x="200" y="5382"/>
                  </a:cubicBezTo>
                  <a:cubicBezTo>
                    <a:pt x="42" y="5478"/>
                    <a:pt x="0" y="5511"/>
                    <a:pt x="20" y="5511"/>
                  </a:cubicBezTo>
                  <a:cubicBezTo>
                    <a:pt x="58" y="5511"/>
                    <a:pt x="310" y="5397"/>
                    <a:pt x="426" y="5358"/>
                  </a:cubicBezTo>
                  <a:cubicBezTo>
                    <a:pt x="1748" y="4799"/>
                    <a:pt x="3058" y="4203"/>
                    <a:pt x="4272" y="3453"/>
                  </a:cubicBezTo>
                  <a:cubicBezTo>
                    <a:pt x="5844" y="2453"/>
                    <a:pt x="7272" y="1262"/>
                    <a:pt x="86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
            <p:cNvSpPr/>
            <p:nvPr/>
          </p:nvSpPr>
          <p:spPr>
            <a:xfrm>
              <a:off x="3443575" y="3801200"/>
              <a:ext cx="313150" cy="247675"/>
            </a:xfrm>
            <a:custGeom>
              <a:rect b="b" l="l" r="r" t="t"/>
              <a:pathLst>
                <a:path extrusionOk="0" h="9907" w="12526">
                  <a:moveTo>
                    <a:pt x="12526" y="0"/>
                  </a:moveTo>
                  <a:lnTo>
                    <a:pt x="12526" y="0"/>
                  </a:lnTo>
                  <a:cubicBezTo>
                    <a:pt x="12335" y="167"/>
                    <a:pt x="12133" y="334"/>
                    <a:pt x="11919" y="512"/>
                  </a:cubicBezTo>
                  <a:cubicBezTo>
                    <a:pt x="7978" y="3810"/>
                    <a:pt x="4060" y="6930"/>
                    <a:pt x="0" y="9906"/>
                  </a:cubicBezTo>
                  <a:cubicBezTo>
                    <a:pt x="2608" y="8513"/>
                    <a:pt x="5084" y="6930"/>
                    <a:pt x="7370" y="5037"/>
                  </a:cubicBezTo>
                  <a:cubicBezTo>
                    <a:pt x="9037" y="3667"/>
                    <a:pt x="10537" y="2131"/>
                    <a:pt x="11990" y="572"/>
                  </a:cubicBezTo>
                  <a:cubicBezTo>
                    <a:pt x="12169" y="381"/>
                    <a:pt x="12347" y="179"/>
                    <a:pt x="125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
            <p:cNvSpPr/>
            <p:nvPr/>
          </p:nvSpPr>
          <p:spPr>
            <a:xfrm>
              <a:off x="3784975" y="3714875"/>
              <a:ext cx="56600" cy="63125"/>
            </a:xfrm>
            <a:custGeom>
              <a:rect b="b" l="l" r="r" t="t"/>
              <a:pathLst>
                <a:path extrusionOk="0" h="2525" w="2264">
                  <a:moveTo>
                    <a:pt x="2263" y="0"/>
                  </a:moveTo>
                  <a:lnTo>
                    <a:pt x="2263" y="0"/>
                  </a:lnTo>
                  <a:cubicBezTo>
                    <a:pt x="1430" y="643"/>
                    <a:pt x="632" y="1632"/>
                    <a:pt x="1" y="2525"/>
                  </a:cubicBezTo>
                  <a:cubicBezTo>
                    <a:pt x="918" y="1846"/>
                    <a:pt x="1703" y="989"/>
                    <a:pt x="22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
            <p:cNvSpPr/>
            <p:nvPr/>
          </p:nvSpPr>
          <p:spPr>
            <a:xfrm>
              <a:off x="3689725" y="3763700"/>
              <a:ext cx="203025" cy="170575"/>
            </a:xfrm>
            <a:custGeom>
              <a:rect b="b" l="l" r="r" t="t"/>
              <a:pathLst>
                <a:path extrusionOk="0" h="6823" w="8121">
                  <a:moveTo>
                    <a:pt x="8121" y="0"/>
                  </a:moveTo>
                  <a:cubicBezTo>
                    <a:pt x="7133" y="845"/>
                    <a:pt x="5740" y="1881"/>
                    <a:pt x="4466" y="2917"/>
                  </a:cubicBezTo>
                  <a:cubicBezTo>
                    <a:pt x="2954" y="4179"/>
                    <a:pt x="1513" y="5536"/>
                    <a:pt x="1" y="6822"/>
                  </a:cubicBezTo>
                  <a:cubicBezTo>
                    <a:pt x="3085" y="5072"/>
                    <a:pt x="6061" y="2893"/>
                    <a:pt x="81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
            <p:cNvSpPr/>
            <p:nvPr/>
          </p:nvSpPr>
          <p:spPr>
            <a:xfrm>
              <a:off x="3807000" y="3804775"/>
              <a:ext cx="126250" cy="102100"/>
            </a:xfrm>
            <a:custGeom>
              <a:rect b="b" l="l" r="r" t="t"/>
              <a:pathLst>
                <a:path extrusionOk="0" h="4084" w="5050">
                  <a:moveTo>
                    <a:pt x="5049" y="0"/>
                  </a:moveTo>
                  <a:lnTo>
                    <a:pt x="5049" y="0"/>
                  </a:lnTo>
                  <a:cubicBezTo>
                    <a:pt x="5035" y="5"/>
                    <a:pt x="5025" y="11"/>
                    <a:pt x="5017" y="18"/>
                  </a:cubicBezTo>
                  <a:lnTo>
                    <a:pt x="5017" y="18"/>
                  </a:lnTo>
                  <a:cubicBezTo>
                    <a:pt x="5028" y="12"/>
                    <a:pt x="5039" y="6"/>
                    <a:pt x="5049" y="0"/>
                  </a:cubicBezTo>
                  <a:close/>
                  <a:moveTo>
                    <a:pt x="5017" y="18"/>
                  </a:moveTo>
                  <a:cubicBezTo>
                    <a:pt x="4860" y="109"/>
                    <a:pt x="4693" y="210"/>
                    <a:pt x="4537" y="322"/>
                  </a:cubicBezTo>
                  <a:cubicBezTo>
                    <a:pt x="3870" y="750"/>
                    <a:pt x="3216" y="1215"/>
                    <a:pt x="2608" y="1726"/>
                  </a:cubicBezTo>
                  <a:cubicBezTo>
                    <a:pt x="1704" y="2465"/>
                    <a:pt x="882" y="3310"/>
                    <a:pt x="1" y="4084"/>
                  </a:cubicBezTo>
                  <a:cubicBezTo>
                    <a:pt x="1073" y="3572"/>
                    <a:pt x="2096" y="2929"/>
                    <a:pt x="3013" y="2155"/>
                  </a:cubicBezTo>
                  <a:cubicBezTo>
                    <a:pt x="3740" y="1524"/>
                    <a:pt x="4359" y="798"/>
                    <a:pt x="4990" y="60"/>
                  </a:cubicBezTo>
                  <a:cubicBezTo>
                    <a:pt x="4997" y="45"/>
                    <a:pt x="5004" y="30"/>
                    <a:pt x="5017" y="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
            <p:cNvSpPr/>
            <p:nvPr/>
          </p:nvSpPr>
          <p:spPr>
            <a:xfrm>
              <a:off x="3887675" y="3838400"/>
              <a:ext cx="84850" cy="70575"/>
            </a:xfrm>
            <a:custGeom>
              <a:rect b="b" l="l" r="r" t="t"/>
              <a:pathLst>
                <a:path extrusionOk="0" h="2823" w="3394">
                  <a:moveTo>
                    <a:pt x="3394" y="0"/>
                  </a:moveTo>
                  <a:cubicBezTo>
                    <a:pt x="2977" y="239"/>
                    <a:pt x="2167" y="798"/>
                    <a:pt x="1656" y="1215"/>
                  </a:cubicBezTo>
                  <a:cubicBezTo>
                    <a:pt x="1060" y="1703"/>
                    <a:pt x="536" y="2263"/>
                    <a:pt x="1" y="2822"/>
                  </a:cubicBezTo>
                  <a:cubicBezTo>
                    <a:pt x="1346" y="2144"/>
                    <a:pt x="2489" y="1179"/>
                    <a:pt x="33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
            <p:cNvSpPr/>
            <p:nvPr/>
          </p:nvSpPr>
          <p:spPr>
            <a:xfrm>
              <a:off x="3952275" y="3891075"/>
              <a:ext cx="53000" cy="51225"/>
            </a:xfrm>
            <a:custGeom>
              <a:rect b="b" l="l" r="r" t="t"/>
              <a:pathLst>
                <a:path extrusionOk="0" h="2049" w="2120">
                  <a:moveTo>
                    <a:pt x="2120" y="1"/>
                  </a:moveTo>
                  <a:lnTo>
                    <a:pt x="2120" y="1"/>
                  </a:lnTo>
                  <a:cubicBezTo>
                    <a:pt x="1334" y="596"/>
                    <a:pt x="596" y="1251"/>
                    <a:pt x="0" y="2049"/>
                  </a:cubicBezTo>
                  <a:cubicBezTo>
                    <a:pt x="810" y="1501"/>
                    <a:pt x="1524" y="834"/>
                    <a:pt x="21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
            <p:cNvSpPr/>
            <p:nvPr/>
          </p:nvSpPr>
          <p:spPr>
            <a:xfrm>
              <a:off x="4581225" y="2236500"/>
              <a:ext cx="575975" cy="210075"/>
            </a:xfrm>
            <a:custGeom>
              <a:rect b="b" l="l" r="r" t="t"/>
              <a:pathLst>
                <a:path extrusionOk="0" h="8403" w="23039">
                  <a:moveTo>
                    <a:pt x="22369" y="0"/>
                  </a:moveTo>
                  <a:cubicBezTo>
                    <a:pt x="21699" y="0"/>
                    <a:pt x="21030" y="27"/>
                    <a:pt x="20360" y="81"/>
                  </a:cubicBezTo>
                  <a:cubicBezTo>
                    <a:pt x="17395" y="366"/>
                    <a:pt x="14514" y="1247"/>
                    <a:pt x="11716" y="2212"/>
                  </a:cubicBezTo>
                  <a:cubicBezTo>
                    <a:pt x="7537" y="3676"/>
                    <a:pt x="3489" y="5653"/>
                    <a:pt x="0" y="8403"/>
                  </a:cubicBezTo>
                  <a:cubicBezTo>
                    <a:pt x="1488" y="7510"/>
                    <a:pt x="3072" y="6724"/>
                    <a:pt x="4644" y="5938"/>
                  </a:cubicBezTo>
                  <a:cubicBezTo>
                    <a:pt x="6537" y="5010"/>
                    <a:pt x="8192" y="4224"/>
                    <a:pt x="10013" y="3510"/>
                  </a:cubicBezTo>
                  <a:cubicBezTo>
                    <a:pt x="13264" y="2271"/>
                    <a:pt x="16609" y="1366"/>
                    <a:pt x="19991" y="581"/>
                  </a:cubicBezTo>
                  <a:cubicBezTo>
                    <a:pt x="21003" y="354"/>
                    <a:pt x="22015" y="176"/>
                    <a:pt x="23039" y="9"/>
                  </a:cubicBezTo>
                  <a:cubicBezTo>
                    <a:pt x="22815" y="3"/>
                    <a:pt x="22592" y="0"/>
                    <a:pt x="22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
            <p:cNvSpPr/>
            <p:nvPr/>
          </p:nvSpPr>
          <p:spPr>
            <a:xfrm>
              <a:off x="4783325" y="2334350"/>
              <a:ext cx="187550" cy="56575"/>
            </a:xfrm>
            <a:custGeom>
              <a:rect b="b" l="l" r="r" t="t"/>
              <a:pathLst>
                <a:path extrusionOk="0" h="2263" w="7502">
                  <a:moveTo>
                    <a:pt x="7501" y="0"/>
                  </a:moveTo>
                  <a:lnTo>
                    <a:pt x="7501" y="0"/>
                  </a:lnTo>
                  <a:cubicBezTo>
                    <a:pt x="4882" y="238"/>
                    <a:pt x="2322" y="1024"/>
                    <a:pt x="0" y="2262"/>
                  </a:cubicBezTo>
                  <a:cubicBezTo>
                    <a:pt x="2513" y="1524"/>
                    <a:pt x="5037" y="834"/>
                    <a:pt x="75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
            <p:cNvSpPr/>
            <p:nvPr/>
          </p:nvSpPr>
          <p:spPr>
            <a:xfrm>
              <a:off x="5039600" y="2295625"/>
              <a:ext cx="307200" cy="31600"/>
            </a:xfrm>
            <a:custGeom>
              <a:rect b="b" l="l" r="r" t="t"/>
              <a:pathLst>
                <a:path extrusionOk="0" h="1264" w="12288">
                  <a:moveTo>
                    <a:pt x="6307" y="1"/>
                  </a:moveTo>
                  <a:cubicBezTo>
                    <a:pt x="4163" y="1"/>
                    <a:pt x="2042" y="435"/>
                    <a:pt x="1" y="1049"/>
                  </a:cubicBezTo>
                  <a:cubicBezTo>
                    <a:pt x="1703" y="851"/>
                    <a:pt x="3428" y="772"/>
                    <a:pt x="5145" y="772"/>
                  </a:cubicBezTo>
                  <a:cubicBezTo>
                    <a:pt x="5590" y="772"/>
                    <a:pt x="6034" y="778"/>
                    <a:pt x="6478" y="787"/>
                  </a:cubicBezTo>
                  <a:cubicBezTo>
                    <a:pt x="8037" y="811"/>
                    <a:pt x="9823" y="894"/>
                    <a:pt x="11276" y="1085"/>
                  </a:cubicBezTo>
                  <a:cubicBezTo>
                    <a:pt x="11609" y="1133"/>
                    <a:pt x="11955" y="1192"/>
                    <a:pt x="12288" y="1264"/>
                  </a:cubicBezTo>
                  <a:cubicBezTo>
                    <a:pt x="12109" y="1168"/>
                    <a:pt x="11907" y="1085"/>
                    <a:pt x="11728" y="1014"/>
                  </a:cubicBezTo>
                  <a:cubicBezTo>
                    <a:pt x="10062" y="323"/>
                    <a:pt x="8264" y="61"/>
                    <a:pt x="6478" y="2"/>
                  </a:cubicBezTo>
                  <a:cubicBezTo>
                    <a:pt x="6421" y="1"/>
                    <a:pt x="6364" y="1"/>
                    <a:pt x="63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
            <p:cNvSpPr/>
            <p:nvPr/>
          </p:nvSpPr>
          <p:spPr>
            <a:xfrm>
              <a:off x="4982150" y="2352775"/>
              <a:ext cx="375975" cy="36075"/>
            </a:xfrm>
            <a:custGeom>
              <a:rect b="b" l="l" r="r" t="t"/>
              <a:pathLst>
                <a:path extrusionOk="0" h="1443" w="15039">
                  <a:moveTo>
                    <a:pt x="8070" y="1"/>
                  </a:moveTo>
                  <a:cubicBezTo>
                    <a:pt x="5246" y="1"/>
                    <a:pt x="2359" y="534"/>
                    <a:pt x="1" y="1383"/>
                  </a:cubicBezTo>
                  <a:cubicBezTo>
                    <a:pt x="2250" y="906"/>
                    <a:pt x="4561" y="754"/>
                    <a:pt x="6921" y="754"/>
                  </a:cubicBezTo>
                  <a:cubicBezTo>
                    <a:pt x="7272" y="754"/>
                    <a:pt x="7625" y="757"/>
                    <a:pt x="7978" y="763"/>
                  </a:cubicBezTo>
                  <a:cubicBezTo>
                    <a:pt x="9978" y="787"/>
                    <a:pt x="12038" y="811"/>
                    <a:pt x="13884" y="1180"/>
                  </a:cubicBezTo>
                  <a:cubicBezTo>
                    <a:pt x="14265" y="1252"/>
                    <a:pt x="14657" y="1347"/>
                    <a:pt x="15038" y="1442"/>
                  </a:cubicBezTo>
                  <a:cubicBezTo>
                    <a:pt x="14800" y="1323"/>
                    <a:pt x="14550" y="1192"/>
                    <a:pt x="14300" y="1085"/>
                  </a:cubicBezTo>
                  <a:cubicBezTo>
                    <a:pt x="12450" y="327"/>
                    <a:pt x="10279" y="1"/>
                    <a:pt x="80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
            <p:cNvSpPr/>
            <p:nvPr/>
          </p:nvSpPr>
          <p:spPr>
            <a:xfrm>
              <a:off x="5193800" y="2409250"/>
              <a:ext cx="150925" cy="17400"/>
            </a:xfrm>
            <a:custGeom>
              <a:rect b="b" l="l" r="r" t="t"/>
              <a:pathLst>
                <a:path extrusionOk="0" h="696" w="6037">
                  <a:moveTo>
                    <a:pt x="2491" y="1"/>
                  </a:moveTo>
                  <a:cubicBezTo>
                    <a:pt x="1755" y="1"/>
                    <a:pt x="1017" y="71"/>
                    <a:pt x="298" y="183"/>
                  </a:cubicBezTo>
                  <a:cubicBezTo>
                    <a:pt x="191" y="195"/>
                    <a:pt x="107" y="219"/>
                    <a:pt x="0" y="231"/>
                  </a:cubicBezTo>
                  <a:cubicBezTo>
                    <a:pt x="119" y="231"/>
                    <a:pt x="238" y="243"/>
                    <a:pt x="357" y="255"/>
                  </a:cubicBezTo>
                  <a:cubicBezTo>
                    <a:pt x="1274" y="338"/>
                    <a:pt x="2203" y="433"/>
                    <a:pt x="3120" y="481"/>
                  </a:cubicBezTo>
                  <a:cubicBezTo>
                    <a:pt x="4120" y="493"/>
                    <a:pt x="5132" y="540"/>
                    <a:pt x="6037" y="695"/>
                  </a:cubicBezTo>
                  <a:cubicBezTo>
                    <a:pt x="4917" y="191"/>
                    <a:pt x="3706" y="1"/>
                    <a:pt x="24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
            <p:cNvSpPr/>
            <p:nvPr/>
          </p:nvSpPr>
          <p:spPr>
            <a:xfrm>
              <a:off x="5296175" y="2454450"/>
              <a:ext cx="11350" cy="700"/>
            </a:xfrm>
            <a:custGeom>
              <a:rect b="b" l="l" r="r" t="t"/>
              <a:pathLst>
                <a:path extrusionOk="0" h="28" w="454">
                  <a:moveTo>
                    <a:pt x="227" y="0"/>
                  </a:moveTo>
                  <a:cubicBezTo>
                    <a:pt x="150" y="0"/>
                    <a:pt x="72" y="6"/>
                    <a:pt x="1" y="18"/>
                  </a:cubicBezTo>
                  <a:cubicBezTo>
                    <a:pt x="78" y="24"/>
                    <a:pt x="156" y="27"/>
                    <a:pt x="232" y="27"/>
                  </a:cubicBezTo>
                  <a:cubicBezTo>
                    <a:pt x="308" y="27"/>
                    <a:pt x="382" y="24"/>
                    <a:pt x="453" y="18"/>
                  </a:cubicBezTo>
                  <a:cubicBezTo>
                    <a:pt x="382" y="6"/>
                    <a:pt x="305" y="0"/>
                    <a:pt x="2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
            <p:cNvSpPr/>
            <p:nvPr/>
          </p:nvSpPr>
          <p:spPr>
            <a:xfrm>
              <a:off x="4339525" y="2837375"/>
              <a:ext cx="301850" cy="181000"/>
            </a:xfrm>
            <a:custGeom>
              <a:rect b="b" l="l" r="r" t="t"/>
              <a:pathLst>
                <a:path extrusionOk="0" h="7240" w="12074">
                  <a:moveTo>
                    <a:pt x="0" y="1"/>
                  </a:moveTo>
                  <a:lnTo>
                    <a:pt x="0" y="1"/>
                  </a:lnTo>
                  <a:cubicBezTo>
                    <a:pt x="3441" y="3275"/>
                    <a:pt x="7573" y="5752"/>
                    <a:pt x="12073" y="7240"/>
                  </a:cubicBezTo>
                  <a:cubicBezTo>
                    <a:pt x="11942" y="7061"/>
                    <a:pt x="11835" y="6883"/>
                    <a:pt x="11716" y="6728"/>
                  </a:cubicBezTo>
                  <a:cubicBezTo>
                    <a:pt x="10192" y="5966"/>
                    <a:pt x="8704" y="5180"/>
                    <a:pt x="7227" y="4370"/>
                  </a:cubicBezTo>
                  <a:cubicBezTo>
                    <a:pt x="4751" y="3049"/>
                    <a:pt x="2310" y="1632"/>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
            <p:cNvSpPr/>
            <p:nvPr/>
          </p:nvSpPr>
          <p:spPr>
            <a:xfrm>
              <a:off x="4387450" y="2787075"/>
              <a:ext cx="206875" cy="128325"/>
            </a:xfrm>
            <a:custGeom>
              <a:rect b="b" l="l" r="r" t="t"/>
              <a:pathLst>
                <a:path extrusionOk="0" h="5133" w="8275">
                  <a:moveTo>
                    <a:pt x="0" y="1"/>
                  </a:moveTo>
                  <a:lnTo>
                    <a:pt x="0" y="1"/>
                  </a:lnTo>
                  <a:cubicBezTo>
                    <a:pt x="2298" y="1846"/>
                    <a:pt x="4834" y="3346"/>
                    <a:pt x="7430" y="4716"/>
                  </a:cubicBezTo>
                  <a:cubicBezTo>
                    <a:pt x="7692" y="4847"/>
                    <a:pt x="7977" y="5001"/>
                    <a:pt x="8251" y="5132"/>
                  </a:cubicBezTo>
                  <a:cubicBezTo>
                    <a:pt x="8251" y="5085"/>
                    <a:pt x="8263" y="5025"/>
                    <a:pt x="8275" y="4989"/>
                  </a:cubicBezTo>
                  <a:cubicBezTo>
                    <a:pt x="8192" y="4751"/>
                    <a:pt x="8084" y="4489"/>
                    <a:pt x="7989" y="4227"/>
                  </a:cubicBezTo>
                  <a:cubicBezTo>
                    <a:pt x="6894" y="3656"/>
                    <a:pt x="5810" y="3072"/>
                    <a:pt x="4703" y="2513"/>
                  </a:cubicBezTo>
                  <a:cubicBezTo>
                    <a:pt x="3131" y="1715"/>
                    <a:pt x="1524" y="906"/>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
            <p:cNvSpPr/>
            <p:nvPr/>
          </p:nvSpPr>
          <p:spPr>
            <a:xfrm>
              <a:off x="4641050" y="2918350"/>
              <a:ext cx="192600" cy="83075"/>
            </a:xfrm>
            <a:custGeom>
              <a:rect b="b" l="l" r="r" t="t"/>
              <a:pathLst>
                <a:path extrusionOk="0" h="3323" w="7704">
                  <a:moveTo>
                    <a:pt x="0" y="0"/>
                  </a:moveTo>
                  <a:lnTo>
                    <a:pt x="0" y="0"/>
                  </a:lnTo>
                  <a:cubicBezTo>
                    <a:pt x="262" y="369"/>
                    <a:pt x="477" y="739"/>
                    <a:pt x="727" y="1108"/>
                  </a:cubicBezTo>
                  <a:cubicBezTo>
                    <a:pt x="1108" y="1262"/>
                    <a:pt x="1512" y="1429"/>
                    <a:pt x="1917" y="1584"/>
                  </a:cubicBezTo>
                  <a:cubicBezTo>
                    <a:pt x="3584" y="2215"/>
                    <a:pt x="5287" y="2691"/>
                    <a:pt x="7013" y="3144"/>
                  </a:cubicBezTo>
                  <a:cubicBezTo>
                    <a:pt x="7239" y="3203"/>
                    <a:pt x="7477" y="3263"/>
                    <a:pt x="7704" y="3322"/>
                  </a:cubicBezTo>
                  <a:cubicBezTo>
                    <a:pt x="7311" y="3167"/>
                    <a:pt x="6775" y="2929"/>
                    <a:pt x="6465" y="2798"/>
                  </a:cubicBezTo>
                  <a:cubicBezTo>
                    <a:pt x="4084" y="1762"/>
                    <a:pt x="2286" y="104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
            <p:cNvSpPr/>
            <p:nvPr/>
          </p:nvSpPr>
          <p:spPr>
            <a:xfrm>
              <a:off x="4883925" y="3016575"/>
              <a:ext cx="429550" cy="51150"/>
            </a:xfrm>
            <a:custGeom>
              <a:rect b="b" l="l" r="r" t="t"/>
              <a:pathLst>
                <a:path extrusionOk="0" h="2046" w="17182">
                  <a:moveTo>
                    <a:pt x="1" y="0"/>
                  </a:moveTo>
                  <a:lnTo>
                    <a:pt x="1" y="0"/>
                  </a:lnTo>
                  <a:cubicBezTo>
                    <a:pt x="3315" y="1462"/>
                    <a:pt x="6844" y="2046"/>
                    <a:pt x="10409" y="2046"/>
                  </a:cubicBezTo>
                  <a:cubicBezTo>
                    <a:pt x="11724" y="2046"/>
                    <a:pt x="13044" y="1966"/>
                    <a:pt x="14360" y="1822"/>
                  </a:cubicBezTo>
                  <a:cubicBezTo>
                    <a:pt x="14681" y="1798"/>
                    <a:pt x="14967" y="1774"/>
                    <a:pt x="15265" y="1739"/>
                  </a:cubicBezTo>
                  <a:cubicBezTo>
                    <a:pt x="15300" y="1727"/>
                    <a:pt x="15312" y="1703"/>
                    <a:pt x="15336" y="1679"/>
                  </a:cubicBezTo>
                  <a:cubicBezTo>
                    <a:pt x="15657" y="1536"/>
                    <a:pt x="15979" y="1382"/>
                    <a:pt x="16289" y="1239"/>
                  </a:cubicBezTo>
                  <a:cubicBezTo>
                    <a:pt x="16586" y="1060"/>
                    <a:pt x="16884" y="881"/>
                    <a:pt x="17181" y="715"/>
                  </a:cubicBezTo>
                  <a:lnTo>
                    <a:pt x="17181" y="715"/>
                  </a:lnTo>
                  <a:cubicBezTo>
                    <a:pt x="15217" y="953"/>
                    <a:pt x="13193" y="1143"/>
                    <a:pt x="10716" y="1239"/>
                  </a:cubicBezTo>
                  <a:cubicBezTo>
                    <a:pt x="10580" y="1241"/>
                    <a:pt x="10443" y="1242"/>
                    <a:pt x="10307" y="1242"/>
                  </a:cubicBezTo>
                  <a:cubicBezTo>
                    <a:pt x="9136" y="1242"/>
                    <a:pt x="7972" y="1155"/>
                    <a:pt x="6799" y="1048"/>
                  </a:cubicBezTo>
                  <a:cubicBezTo>
                    <a:pt x="4323" y="846"/>
                    <a:pt x="2525" y="57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
            <p:cNvSpPr/>
            <p:nvPr/>
          </p:nvSpPr>
          <p:spPr>
            <a:xfrm>
              <a:off x="4450250" y="2746000"/>
              <a:ext cx="121475" cy="75325"/>
            </a:xfrm>
            <a:custGeom>
              <a:rect b="b" l="l" r="r" t="t"/>
              <a:pathLst>
                <a:path extrusionOk="0" h="3013" w="4859">
                  <a:moveTo>
                    <a:pt x="0" y="1"/>
                  </a:moveTo>
                  <a:cubicBezTo>
                    <a:pt x="1524" y="1167"/>
                    <a:pt x="3156" y="2144"/>
                    <a:pt x="4858" y="3013"/>
                  </a:cubicBezTo>
                  <a:cubicBezTo>
                    <a:pt x="4799" y="2846"/>
                    <a:pt x="4751" y="2680"/>
                    <a:pt x="4691" y="2537"/>
                  </a:cubicBezTo>
                  <a:cubicBezTo>
                    <a:pt x="4656" y="2441"/>
                    <a:pt x="4703" y="2370"/>
                    <a:pt x="4775" y="2322"/>
                  </a:cubicBezTo>
                  <a:cubicBezTo>
                    <a:pt x="4322" y="2120"/>
                    <a:pt x="3810" y="1894"/>
                    <a:pt x="3263" y="1632"/>
                  </a:cubicBezTo>
                  <a:cubicBezTo>
                    <a:pt x="2155" y="1108"/>
                    <a:pt x="1060" y="62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
            <p:cNvSpPr/>
            <p:nvPr/>
          </p:nvSpPr>
          <p:spPr>
            <a:xfrm>
              <a:off x="4585375" y="2810900"/>
              <a:ext cx="332800" cy="119975"/>
            </a:xfrm>
            <a:custGeom>
              <a:rect b="b" l="l" r="r" t="t"/>
              <a:pathLst>
                <a:path extrusionOk="0" h="4799" w="13312">
                  <a:moveTo>
                    <a:pt x="1" y="0"/>
                  </a:moveTo>
                  <a:lnTo>
                    <a:pt x="1" y="0"/>
                  </a:lnTo>
                  <a:cubicBezTo>
                    <a:pt x="25" y="12"/>
                    <a:pt x="48" y="36"/>
                    <a:pt x="60" y="84"/>
                  </a:cubicBezTo>
                  <a:cubicBezTo>
                    <a:pt x="120" y="322"/>
                    <a:pt x="191" y="572"/>
                    <a:pt x="275" y="822"/>
                  </a:cubicBezTo>
                  <a:cubicBezTo>
                    <a:pt x="1775" y="1524"/>
                    <a:pt x="3311" y="2155"/>
                    <a:pt x="4870" y="2715"/>
                  </a:cubicBezTo>
                  <a:cubicBezTo>
                    <a:pt x="7264" y="3572"/>
                    <a:pt x="9752" y="4096"/>
                    <a:pt x="12240" y="4596"/>
                  </a:cubicBezTo>
                  <a:cubicBezTo>
                    <a:pt x="12598" y="4667"/>
                    <a:pt x="12955" y="4739"/>
                    <a:pt x="13312" y="4798"/>
                  </a:cubicBezTo>
                  <a:cubicBezTo>
                    <a:pt x="12848" y="4667"/>
                    <a:pt x="12395" y="4525"/>
                    <a:pt x="11931" y="4370"/>
                  </a:cubicBezTo>
                  <a:cubicBezTo>
                    <a:pt x="9169" y="3417"/>
                    <a:pt x="6359" y="2608"/>
                    <a:pt x="3620" y="1524"/>
                  </a:cubicBezTo>
                  <a:cubicBezTo>
                    <a:pt x="2263" y="965"/>
                    <a:pt x="1203" y="53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
            <p:cNvSpPr/>
            <p:nvPr/>
          </p:nvSpPr>
          <p:spPr>
            <a:xfrm>
              <a:off x="4975600" y="2887975"/>
              <a:ext cx="470025" cy="77375"/>
            </a:xfrm>
            <a:custGeom>
              <a:rect b="b" l="l" r="r" t="t"/>
              <a:pathLst>
                <a:path extrusionOk="0" h="3095" w="18801">
                  <a:moveTo>
                    <a:pt x="18801" y="1"/>
                  </a:moveTo>
                  <a:lnTo>
                    <a:pt x="18801" y="1"/>
                  </a:lnTo>
                  <a:cubicBezTo>
                    <a:pt x="18551" y="84"/>
                    <a:pt x="18301" y="156"/>
                    <a:pt x="18039" y="251"/>
                  </a:cubicBezTo>
                  <a:cubicBezTo>
                    <a:pt x="16348" y="870"/>
                    <a:pt x="14622" y="1453"/>
                    <a:pt x="12824" y="1751"/>
                  </a:cubicBezTo>
                  <a:cubicBezTo>
                    <a:pt x="10965" y="2072"/>
                    <a:pt x="8737" y="2218"/>
                    <a:pt x="6540" y="2218"/>
                  </a:cubicBezTo>
                  <a:cubicBezTo>
                    <a:pt x="6372" y="2218"/>
                    <a:pt x="6204" y="2217"/>
                    <a:pt x="6037" y="2215"/>
                  </a:cubicBezTo>
                  <a:cubicBezTo>
                    <a:pt x="4025" y="2215"/>
                    <a:pt x="2001" y="2156"/>
                    <a:pt x="1" y="1858"/>
                  </a:cubicBezTo>
                  <a:lnTo>
                    <a:pt x="1" y="1858"/>
                  </a:lnTo>
                  <a:cubicBezTo>
                    <a:pt x="2605" y="2686"/>
                    <a:pt x="5323" y="3095"/>
                    <a:pt x="8044" y="3095"/>
                  </a:cubicBezTo>
                  <a:cubicBezTo>
                    <a:pt x="8844" y="3095"/>
                    <a:pt x="9645" y="3060"/>
                    <a:pt x="10443" y="2989"/>
                  </a:cubicBezTo>
                  <a:cubicBezTo>
                    <a:pt x="12443" y="2835"/>
                    <a:pt x="14467" y="2513"/>
                    <a:pt x="16396" y="1870"/>
                  </a:cubicBezTo>
                  <a:cubicBezTo>
                    <a:pt x="16943" y="1692"/>
                    <a:pt x="17479" y="1501"/>
                    <a:pt x="18015" y="1287"/>
                  </a:cubicBezTo>
                  <a:lnTo>
                    <a:pt x="18098" y="1156"/>
                  </a:lnTo>
                  <a:cubicBezTo>
                    <a:pt x="18134" y="1072"/>
                    <a:pt x="18158" y="977"/>
                    <a:pt x="18217" y="906"/>
                  </a:cubicBezTo>
                  <a:cubicBezTo>
                    <a:pt x="18420" y="608"/>
                    <a:pt x="18610" y="299"/>
                    <a:pt x="188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
            <p:cNvSpPr/>
            <p:nvPr/>
          </p:nvSpPr>
          <p:spPr>
            <a:xfrm>
              <a:off x="4526150" y="2705225"/>
              <a:ext cx="372100" cy="128325"/>
            </a:xfrm>
            <a:custGeom>
              <a:rect b="b" l="l" r="r" t="t"/>
              <a:pathLst>
                <a:path extrusionOk="0" h="5133" w="14884">
                  <a:moveTo>
                    <a:pt x="0" y="0"/>
                  </a:moveTo>
                  <a:lnTo>
                    <a:pt x="0" y="0"/>
                  </a:lnTo>
                  <a:cubicBezTo>
                    <a:pt x="2382" y="1489"/>
                    <a:pt x="4942" y="2739"/>
                    <a:pt x="7609" y="3632"/>
                  </a:cubicBezTo>
                  <a:cubicBezTo>
                    <a:pt x="9740" y="4334"/>
                    <a:pt x="11942" y="4763"/>
                    <a:pt x="14169" y="5049"/>
                  </a:cubicBezTo>
                  <a:lnTo>
                    <a:pt x="14883" y="5132"/>
                  </a:lnTo>
                  <a:cubicBezTo>
                    <a:pt x="14514" y="5013"/>
                    <a:pt x="14157" y="4906"/>
                    <a:pt x="13800" y="4799"/>
                  </a:cubicBezTo>
                  <a:cubicBezTo>
                    <a:pt x="11228" y="4096"/>
                    <a:pt x="8668" y="3275"/>
                    <a:pt x="6156" y="2382"/>
                  </a:cubicBezTo>
                  <a:cubicBezTo>
                    <a:pt x="4072" y="1632"/>
                    <a:pt x="1965" y="893"/>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
            <p:cNvSpPr/>
            <p:nvPr/>
          </p:nvSpPr>
          <p:spPr>
            <a:xfrm>
              <a:off x="5136050" y="2793025"/>
              <a:ext cx="346200" cy="72400"/>
            </a:xfrm>
            <a:custGeom>
              <a:rect b="b" l="l" r="r" t="t"/>
              <a:pathLst>
                <a:path extrusionOk="0" h="2896" w="13848">
                  <a:moveTo>
                    <a:pt x="13847" y="1"/>
                  </a:moveTo>
                  <a:lnTo>
                    <a:pt x="13847" y="1"/>
                  </a:lnTo>
                  <a:cubicBezTo>
                    <a:pt x="13526" y="84"/>
                    <a:pt x="13204" y="179"/>
                    <a:pt x="12871" y="287"/>
                  </a:cubicBezTo>
                  <a:cubicBezTo>
                    <a:pt x="10930" y="882"/>
                    <a:pt x="8942" y="1430"/>
                    <a:pt x="6942" y="1751"/>
                  </a:cubicBezTo>
                  <a:cubicBezTo>
                    <a:pt x="4537" y="2203"/>
                    <a:pt x="2513" y="2477"/>
                    <a:pt x="0" y="2561"/>
                  </a:cubicBezTo>
                  <a:cubicBezTo>
                    <a:pt x="1301" y="2788"/>
                    <a:pt x="2611" y="2896"/>
                    <a:pt x="3918" y="2896"/>
                  </a:cubicBezTo>
                  <a:cubicBezTo>
                    <a:pt x="6452" y="2896"/>
                    <a:pt x="8980" y="2489"/>
                    <a:pt x="11430" y="1751"/>
                  </a:cubicBezTo>
                  <a:cubicBezTo>
                    <a:pt x="12121" y="1561"/>
                    <a:pt x="12788" y="1370"/>
                    <a:pt x="13466" y="1144"/>
                  </a:cubicBezTo>
                  <a:cubicBezTo>
                    <a:pt x="13466" y="1049"/>
                    <a:pt x="13490" y="965"/>
                    <a:pt x="13526" y="882"/>
                  </a:cubicBezTo>
                  <a:cubicBezTo>
                    <a:pt x="13633" y="584"/>
                    <a:pt x="13740" y="298"/>
                    <a:pt x="138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
            <p:cNvSpPr/>
            <p:nvPr/>
          </p:nvSpPr>
          <p:spPr>
            <a:xfrm>
              <a:off x="4558300" y="2652825"/>
              <a:ext cx="319700" cy="78025"/>
            </a:xfrm>
            <a:custGeom>
              <a:rect b="b" l="l" r="r" t="t"/>
              <a:pathLst>
                <a:path extrusionOk="0" h="3121" w="12788">
                  <a:moveTo>
                    <a:pt x="0" y="1"/>
                  </a:moveTo>
                  <a:cubicBezTo>
                    <a:pt x="3869" y="2033"/>
                    <a:pt x="7373" y="3113"/>
                    <a:pt x="11685" y="3113"/>
                  </a:cubicBezTo>
                  <a:cubicBezTo>
                    <a:pt x="11845" y="3113"/>
                    <a:pt x="12006" y="3111"/>
                    <a:pt x="12169" y="3108"/>
                  </a:cubicBezTo>
                  <a:cubicBezTo>
                    <a:pt x="12383" y="3108"/>
                    <a:pt x="12585" y="3108"/>
                    <a:pt x="12788" y="3120"/>
                  </a:cubicBezTo>
                  <a:cubicBezTo>
                    <a:pt x="12526" y="3073"/>
                    <a:pt x="12276" y="3037"/>
                    <a:pt x="12026" y="2978"/>
                  </a:cubicBezTo>
                  <a:cubicBezTo>
                    <a:pt x="10466" y="2644"/>
                    <a:pt x="8930" y="2120"/>
                    <a:pt x="7370" y="1763"/>
                  </a:cubicBezTo>
                  <a:cubicBezTo>
                    <a:pt x="4906" y="1192"/>
                    <a:pt x="2441" y="66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
            <p:cNvSpPr/>
            <p:nvPr/>
          </p:nvSpPr>
          <p:spPr>
            <a:xfrm>
              <a:off x="4636875" y="2620700"/>
              <a:ext cx="174450" cy="44375"/>
            </a:xfrm>
            <a:custGeom>
              <a:rect b="b" l="l" r="r" t="t"/>
              <a:pathLst>
                <a:path extrusionOk="0" h="1775" w="6978">
                  <a:moveTo>
                    <a:pt x="1" y="0"/>
                  </a:moveTo>
                  <a:cubicBezTo>
                    <a:pt x="1191" y="524"/>
                    <a:pt x="2406" y="1000"/>
                    <a:pt x="3668" y="1286"/>
                  </a:cubicBezTo>
                  <a:cubicBezTo>
                    <a:pt x="4775" y="1524"/>
                    <a:pt x="5739" y="1596"/>
                    <a:pt x="6882" y="1762"/>
                  </a:cubicBezTo>
                  <a:cubicBezTo>
                    <a:pt x="6918" y="1762"/>
                    <a:pt x="6942" y="1774"/>
                    <a:pt x="6978" y="1774"/>
                  </a:cubicBezTo>
                  <a:cubicBezTo>
                    <a:pt x="6644" y="1667"/>
                    <a:pt x="6299" y="1548"/>
                    <a:pt x="5978" y="1441"/>
                  </a:cubicBezTo>
                  <a:cubicBezTo>
                    <a:pt x="5263" y="1203"/>
                    <a:pt x="4549" y="941"/>
                    <a:pt x="3822" y="726"/>
                  </a:cubicBezTo>
                  <a:cubicBezTo>
                    <a:pt x="2572" y="393"/>
                    <a:pt x="1275" y="19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
            <p:cNvSpPr/>
            <p:nvPr/>
          </p:nvSpPr>
          <p:spPr>
            <a:xfrm>
              <a:off x="4734200" y="2581700"/>
              <a:ext cx="93500" cy="19075"/>
            </a:xfrm>
            <a:custGeom>
              <a:rect b="b" l="l" r="r" t="t"/>
              <a:pathLst>
                <a:path extrusionOk="0" h="763" w="3740">
                  <a:moveTo>
                    <a:pt x="1" y="0"/>
                  </a:moveTo>
                  <a:cubicBezTo>
                    <a:pt x="1192" y="500"/>
                    <a:pt x="2454" y="679"/>
                    <a:pt x="3739" y="762"/>
                  </a:cubicBezTo>
                  <a:cubicBezTo>
                    <a:pt x="2513" y="358"/>
                    <a:pt x="1287" y="6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
            <p:cNvSpPr/>
            <p:nvPr/>
          </p:nvSpPr>
          <p:spPr>
            <a:xfrm>
              <a:off x="5289625" y="2702550"/>
              <a:ext cx="212275" cy="50625"/>
            </a:xfrm>
            <a:custGeom>
              <a:rect b="b" l="l" r="r" t="t"/>
              <a:pathLst>
                <a:path extrusionOk="0" h="2025" w="8491">
                  <a:moveTo>
                    <a:pt x="8490" y="0"/>
                  </a:moveTo>
                  <a:lnTo>
                    <a:pt x="8490" y="0"/>
                  </a:lnTo>
                  <a:cubicBezTo>
                    <a:pt x="8395" y="12"/>
                    <a:pt x="8300" y="48"/>
                    <a:pt x="8204" y="60"/>
                  </a:cubicBezTo>
                  <a:cubicBezTo>
                    <a:pt x="5466" y="703"/>
                    <a:pt x="2787" y="1536"/>
                    <a:pt x="1" y="2012"/>
                  </a:cubicBezTo>
                  <a:cubicBezTo>
                    <a:pt x="257" y="2020"/>
                    <a:pt x="512" y="2024"/>
                    <a:pt x="768" y="2024"/>
                  </a:cubicBezTo>
                  <a:cubicBezTo>
                    <a:pt x="3224" y="2024"/>
                    <a:pt x="5667" y="1670"/>
                    <a:pt x="8062" y="1119"/>
                  </a:cubicBezTo>
                  <a:cubicBezTo>
                    <a:pt x="8157" y="1108"/>
                    <a:pt x="8252" y="1084"/>
                    <a:pt x="8335" y="1060"/>
                  </a:cubicBezTo>
                  <a:lnTo>
                    <a:pt x="8431" y="524"/>
                  </a:lnTo>
                  <a:cubicBezTo>
                    <a:pt x="8454" y="346"/>
                    <a:pt x="8478" y="179"/>
                    <a:pt x="84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
            <p:cNvSpPr/>
            <p:nvPr/>
          </p:nvSpPr>
          <p:spPr>
            <a:xfrm>
              <a:off x="4870825" y="2610275"/>
              <a:ext cx="175350" cy="23625"/>
            </a:xfrm>
            <a:custGeom>
              <a:rect b="b" l="l" r="r" t="t"/>
              <a:pathLst>
                <a:path extrusionOk="0" h="945" w="7014">
                  <a:moveTo>
                    <a:pt x="1" y="0"/>
                  </a:moveTo>
                  <a:cubicBezTo>
                    <a:pt x="1501" y="512"/>
                    <a:pt x="3061" y="893"/>
                    <a:pt x="4656" y="941"/>
                  </a:cubicBezTo>
                  <a:cubicBezTo>
                    <a:pt x="4738" y="943"/>
                    <a:pt x="4820" y="945"/>
                    <a:pt x="4902" y="945"/>
                  </a:cubicBezTo>
                  <a:cubicBezTo>
                    <a:pt x="5596" y="945"/>
                    <a:pt x="6300" y="859"/>
                    <a:pt x="7014" y="774"/>
                  </a:cubicBezTo>
                  <a:cubicBezTo>
                    <a:pt x="6133" y="691"/>
                    <a:pt x="5025" y="465"/>
                    <a:pt x="4001" y="274"/>
                  </a:cubicBezTo>
                  <a:cubicBezTo>
                    <a:pt x="2680" y="60"/>
                    <a:pt x="1334" y="6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
            <p:cNvSpPr/>
            <p:nvPr/>
          </p:nvSpPr>
          <p:spPr>
            <a:xfrm>
              <a:off x="4712775" y="2531700"/>
              <a:ext cx="435200" cy="64000"/>
            </a:xfrm>
            <a:custGeom>
              <a:rect b="b" l="l" r="r" t="t"/>
              <a:pathLst>
                <a:path extrusionOk="0" h="2560" w="17408">
                  <a:moveTo>
                    <a:pt x="1" y="0"/>
                  </a:moveTo>
                  <a:cubicBezTo>
                    <a:pt x="3096" y="631"/>
                    <a:pt x="6168" y="1357"/>
                    <a:pt x="9288" y="1834"/>
                  </a:cubicBezTo>
                  <a:cubicBezTo>
                    <a:pt x="11466" y="2191"/>
                    <a:pt x="13693" y="2536"/>
                    <a:pt x="15907" y="2536"/>
                  </a:cubicBezTo>
                  <a:cubicBezTo>
                    <a:pt x="16407" y="2548"/>
                    <a:pt x="16919" y="2548"/>
                    <a:pt x="17408" y="2560"/>
                  </a:cubicBezTo>
                  <a:cubicBezTo>
                    <a:pt x="17336" y="2536"/>
                    <a:pt x="17265" y="2524"/>
                    <a:pt x="17169" y="2524"/>
                  </a:cubicBezTo>
                  <a:cubicBezTo>
                    <a:pt x="15264" y="2250"/>
                    <a:pt x="13431" y="1643"/>
                    <a:pt x="11550" y="1298"/>
                  </a:cubicBezTo>
                  <a:cubicBezTo>
                    <a:pt x="7633" y="536"/>
                    <a:pt x="4108" y="143"/>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
            <p:cNvSpPr/>
            <p:nvPr/>
          </p:nvSpPr>
          <p:spPr>
            <a:xfrm>
              <a:off x="4942275" y="2517350"/>
              <a:ext cx="57175" cy="9000"/>
            </a:xfrm>
            <a:custGeom>
              <a:rect b="b" l="l" r="r" t="t"/>
              <a:pathLst>
                <a:path extrusionOk="0" h="360" w="2287">
                  <a:moveTo>
                    <a:pt x="158" y="0"/>
                  </a:moveTo>
                  <a:cubicBezTo>
                    <a:pt x="106" y="0"/>
                    <a:pt x="53" y="1"/>
                    <a:pt x="0" y="3"/>
                  </a:cubicBezTo>
                  <a:cubicBezTo>
                    <a:pt x="739" y="253"/>
                    <a:pt x="1512" y="336"/>
                    <a:pt x="2286" y="360"/>
                  </a:cubicBezTo>
                  <a:cubicBezTo>
                    <a:pt x="1598" y="149"/>
                    <a:pt x="879" y="0"/>
                    <a:pt x="1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
            <p:cNvSpPr/>
            <p:nvPr/>
          </p:nvSpPr>
          <p:spPr>
            <a:xfrm>
              <a:off x="5219400" y="2469675"/>
              <a:ext cx="190800" cy="38225"/>
            </a:xfrm>
            <a:custGeom>
              <a:rect b="b" l="l" r="r" t="t"/>
              <a:pathLst>
                <a:path extrusionOk="0" h="1529" w="7632">
                  <a:moveTo>
                    <a:pt x="1351" y="0"/>
                  </a:moveTo>
                  <a:cubicBezTo>
                    <a:pt x="900" y="0"/>
                    <a:pt x="450" y="9"/>
                    <a:pt x="0" y="28"/>
                  </a:cubicBezTo>
                  <a:cubicBezTo>
                    <a:pt x="2572" y="398"/>
                    <a:pt x="5096" y="1040"/>
                    <a:pt x="7632" y="1529"/>
                  </a:cubicBezTo>
                  <a:cubicBezTo>
                    <a:pt x="7489" y="1219"/>
                    <a:pt x="7489" y="862"/>
                    <a:pt x="7596" y="552"/>
                  </a:cubicBezTo>
                  <a:cubicBezTo>
                    <a:pt x="5539" y="200"/>
                    <a:pt x="3442" y="0"/>
                    <a:pt x="13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
            <p:cNvSpPr/>
            <p:nvPr/>
          </p:nvSpPr>
          <p:spPr>
            <a:xfrm>
              <a:off x="2429150" y="3265125"/>
              <a:ext cx="576000" cy="210200"/>
            </a:xfrm>
            <a:custGeom>
              <a:rect b="b" l="l" r="r" t="t"/>
              <a:pathLst>
                <a:path extrusionOk="0" h="8408" w="23040">
                  <a:moveTo>
                    <a:pt x="23040" y="0"/>
                  </a:moveTo>
                  <a:lnTo>
                    <a:pt x="23040" y="0"/>
                  </a:lnTo>
                  <a:cubicBezTo>
                    <a:pt x="21539" y="893"/>
                    <a:pt x="19968" y="1679"/>
                    <a:pt x="18396" y="2477"/>
                  </a:cubicBezTo>
                  <a:cubicBezTo>
                    <a:pt x="16515" y="3393"/>
                    <a:pt x="14860" y="4179"/>
                    <a:pt x="13026" y="4894"/>
                  </a:cubicBezTo>
                  <a:cubicBezTo>
                    <a:pt x="9788" y="6132"/>
                    <a:pt x="6430" y="7037"/>
                    <a:pt x="3061" y="7834"/>
                  </a:cubicBezTo>
                  <a:cubicBezTo>
                    <a:pt x="2049" y="8049"/>
                    <a:pt x="1025" y="8227"/>
                    <a:pt x="1" y="8394"/>
                  </a:cubicBezTo>
                  <a:cubicBezTo>
                    <a:pt x="240" y="8404"/>
                    <a:pt x="479" y="8408"/>
                    <a:pt x="719" y="8408"/>
                  </a:cubicBezTo>
                  <a:cubicBezTo>
                    <a:pt x="1372" y="8408"/>
                    <a:pt x="2026" y="8375"/>
                    <a:pt x="2680" y="8323"/>
                  </a:cubicBezTo>
                  <a:cubicBezTo>
                    <a:pt x="5644" y="8037"/>
                    <a:pt x="8526" y="7156"/>
                    <a:pt x="11336" y="6191"/>
                  </a:cubicBezTo>
                  <a:cubicBezTo>
                    <a:pt x="15515" y="4739"/>
                    <a:pt x="19563" y="2750"/>
                    <a:pt x="230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
            <p:cNvSpPr/>
            <p:nvPr/>
          </p:nvSpPr>
          <p:spPr>
            <a:xfrm>
              <a:off x="2615200" y="3320475"/>
              <a:ext cx="187550" cy="56575"/>
            </a:xfrm>
            <a:custGeom>
              <a:rect b="b" l="l" r="r" t="t"/>
              <a:pathLst>
                <a:path extrusionOk="0" h="2263" w="7502">
                  <a:moveTo>
                    <a:pt x="7501" y="1"/>
                  </a:moveTo>
                  <a:cubicBezTo>
                    <a:pt x="5001" y="751"/>
                    <a:pt x="2477" y="1453"/>
                    <a:pt x="0" y="2263"/>
                  </a:cubicBezTo>
                  <a:cubicBezTo>
                    <a:pt x="2620" y="2025"/>
                    <a:pt x="5180" y="1239"/>
                    <a:pt x="75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
            <p:cNvSpPr/>
            <p:nvPr/>
          </p:nvSpPr>
          <p:spPr>
            <a:xfrm>
              <a:off x="2239550" y="3384475"/>
              <a:ext cx="306900" cy="31600"/>
            </a:xfrm>
            <a:custGeom>
              <a:rect b="b" l="l" r="r" t="t"/>
              <a:pathLst>
                <a:path extrusionOk="0" h="1264" w="12276">
                  <a:moveTo>
                    <a:pt x="1" y="0"/>
                  </a:moveTo>
                  <a:lnTo>
                    <a:pt x="1" y="0"/>
                  </a:lnTo>
                  <a:cubicBezTo>
                    <a:pt x="179" y="96"/>
                    <a:pt x="370" y="179"/>
                    <a:pt x="548" y="262"/>
                  </a:cubicBezTo>
                  <a:cubicBezTo>
                    <a:pt x="2215" y="941"/>
                    <a:pt x="4013" y="1215"/>
                    <a:pt x="5799" y="1263"/>
                  </a:cubicBezTo>
                  <a:cubicBezTo>
                    <a:pt x="5857" y="1263"/>
                    <a:pt x="5916" y="1263"/>
                    <a:pt x="5974" y="1263"/>
                  </a:cubicBezTo>
                  <a:cubicBezTo>
                    <a:pt x="8117" y="1263"/>
                    <a:pt x="10236" y="841"/>
                    <a:pt x="12276" y="215"/>
                  </a:cubicBezTo>
                  <a:lnTo>
                    <a:pt x="12276" y="215"/>
                  </a:lnTo>
                  <a:cubicBezTo>
                    <a:pt x="10574" y="413"/>
                    <a:pt x="8857" y="492"/>
                    <a:pt x="7136" y="492"/>
                  </a:cubicBezTo>
                  <a:cubicBezTo>
                    <a:pt x="6691" y="492"/>
                    <a:pt x="6245" y="487"/>
                    <a:pt x="5799" y="477"/>
                  </a:cubicBezTo>
                  <a:cubicBezTo>
                    <a:pt x="4239" y="453"/>
                    <a:pt x="2453" y="370"/>
                    <a:pt x="1013" y="179"/>
                  </a:cubicBezTo>
                  <a:cubicBezTo>
                    <a:pt x="667" y="143"/>
                    <a:pt x="322" y="7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
            <p:cNvSpPr/>
            <p:nvPr/>
          </p:nvSpPr>
          <p:spPr>
            <a:xfrm>
              <a:off x="2227950" y="3322850"/>
              <a:ext cx="376250" cy="36075"/>
            </a:xfrm>
            <a:custGeom>
              <a:rect b="b" l="l" r="r" t="t"/>
              <a:pathLst>
                <a:path extrusionOk="0" h="1443" w="15050">
                  <a:moveTo>
                    <a:pt x="0" y="1"/>
                  </a:moveTo>
                  <a:lnTo>
                    <a:pt x="0" y="1"/>
                  </a:lnTo>
                  <a:cubicBezTo>
                    <a:pt x="238" y="120"/>
                    <a:pt x="488" y="251"/>
                    <a:pt x="738" y="358"/>
                  </a:cubicBezTo>
                  <a:cubicBezTo>
                    <a:pt x="2588" y="1116"/>
                    <a:pt x="4760" y="1442"/>
                    <a:pt x="6970" y="1442"/>
                  </a:cubicBezTo>
                  <a:cubicBezTo>
                    <a:pt x="9795" y="1442"/>
                    <a:pt x="12685" y="909"/>
                    <a:pt x="15050" y="60"/>
                  </a:cubicBezTo>
                  <a:lnTo>
                    <a:pt x="15050" y="60"/>
                  </a:lnTo>
                  <a:cubicBezTo>
                    <a:pt x="12775" y="530"/>
                    <a:pt x="10455" y="689"/>
                    <a:pt x="8081" y="689"/>
                  </a:cubicBezTo>
                  <a:cubicBezTo>
                    <a:pt x="7746" y="689"/>
                    <a:pt x="7410" y="685"/>
                    <a:pt x="7073" y="680"/>
                  </a:cubicBezTo>
                  <a:cubicBezTo>
                    <a:pt x="5060" y="656"/>
                    <a:pt x="3013" y="644"/>
                    <a:pt x="1155" y="263"/>
                  </a:cubicBezTo>
                  <a:cubicBezTo>
                    <a:pt x="774" y="191"/>
                    <a:pt x="381" y="10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
            <p:cNvSpPr/>
            <p:nvPr/>
          </p:nvSpPr>
          <p:spPr>
            <a:xfrm>
              <a:off x="2241625" y="3285350"/>
              <a:ext cx="151250" cy="17100"/>
            </a:xfrm>
            <a:custGeom>
              <a:rect b="b" l="l" r="r" t="t"/>
              <a:pathLst>
                <a:path extrusionOk="0" h="684" w="6050">
                  <a:moveTo>
                    <a:pt x="1" y="1"/>
                  </a:moveTo>
                  <a:lnTo>
                    <a:pt x="1" y="1"/>
                  </a:lnTo>
                  <a:cubicBezTo>
                    <a:pt x="1110" y="496"/>
                    <a:pt x="2319" y="684"/>
                    <a:pt x="3536" y="684"/>
                  </a:cubicBezTo>
                  <a:cubicBezTo>
                    <a:pt x="4279" y="684"/>
                    <a:pt x="5025" y="614"/>
                    <a:pt x="5752" y="501"/>
                  </a:cubicBezTo>
                  <a:cubicBezTo>
                    <a:pt x="5859" y="489"/>
                    <a:pt x="5942" y="465"/>
                    <a:pt x="6049" y="453"/>
                  </a:cubicBezTo>
                  <a:cubicBezTo>
                    <a:pt x="5930" y="453"/>
                    <a:pt x="5811" y="441"/>
                    <a:pt x="5692" y="429"/>
                  </a:cubicBezTo>
                  <a:cubicBezTo>
                    <a:pt x="4763" y="358"/>
                    <a:pt x="3847" y="251"/>
                    <a:pt x="2918" y="203"/>
                  </a:cubicBezTo>
                  <a:cubicBezTo>
                    <a:pt x="1930" y="191"/>
                    <a:pt x="918" y="14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
            <p:cNvSpPr/>
            <p:nvPr/>
          </p:nvSpPr>
          <p:spPr>
            <a:xfrm>
              <a:off x="2278550" y="3256550"/>
              <a:ext cx="11625" cy="700"/>
            </a:xfrm>
            <a:custGeom>
              <a:rect b="b" l="l" r="r" t="t"/>
              <a:pathLst>
                <a:path extrusionOk="0" h="28" w="465">
                  <a:moveTo>
                    <a:pt x="233" y="1"/>
                  </a:moveTo>
                  <a:cubicBezTo>
                    <a:pt x="155" y="1"/>
                    <a:pt x="78" y="4"/>
                    <a:pt x="0" y="10"/>
                  </a:cubicBezTo>
                  <a:cubicBezTo>
                    <a:pt x="78" y="22"/>
                    <a:pt x="155" y="28"/>
                    <a:pt x="233" y="28"/>
                  </a:cubicBezTo>
                  <a:cubicBezTo>
                    <a:pt x="310" y="28"/>
                    <a:pt x="387" y="22"/>
                    <a:pt x="465" y="10"/>
                  </a:cubicBezTo>
                  <a:cubicBezTo>
                    <a:pt x="387" y="4"/>
                    <a:pt x="310" y="1"/>
                    <a:pt x="2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
            <p:cNvSpPr/>
            <p:nvPr/>
          </p:nvSpPr>
          <p:spPr>
            <a:xfrm>
              <a:off x="2950650" y="2695400"/>
              <a:ext cx="296200" cy="179225"/>
            </a:xfrm>
            <a:custGeom>
              <a:rect b="b" l="l" r="r" t="t"/>
              <a:pathLst>
                <a:path extrusionOk="0" h="7169" w="11848">
                  <a:moveTo>
                    <a:pt x="1" y="1"/>
                  </a:moveTo>
                  <a:cubicBezTo>
                    <a:pt x="96" y="179"/>
                    <a:pt x="203" y="358"/>
                    <a:pt x="322" y="524"/>
                  </a:cubicBezTo>
                  <a:cubicBezTo>
                    <a:pt x="1763" y="1251"/>
                    <a:pt x="3192" y="2013"/>
                    <a:pt x="4608" y="2787"/>
                  </a:cubicBezTo>
                  <a:cubicBezTo>
                    <a:pt x="7097" y="4108"/>
                    <a:pt x="9538" y="5525"/>
                    <a:pt x="11847" y="7168"/>
                  </a:cubicBezTo>
                  <a:cubicBezTo>
                    <a:pt x="8466" y="3953"/>
                    <a:pt x="4406" y="1513"/>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
            <p:cNvSpPr/>
            <p:nvPr/>
          </p:nvSpPr>
          <p:spPr>
            <a:xfrm>
              <a:off x="2753000" y="2709975"/>
              <a:ext cx="190225" cy="82200"/>
            </a:xfrm>
            <a:custGeom>
              <a:rect b="b" l="l" r="r" t="t"/>
              <a:pathLst>
                <a:path extrusionOk="0" h="3288" w="7609">
                  <a:moveTo>
                    <a:pt x="1" y="1"/>
                  </a:moveTo>
                  <a:cubicBezTo>
                    <a:pt x="382" y="156"/>
                    <a:pt x="918" y="394"/>
                    <a:pt x="1239" y="525"/>
                  </a:cubicBezTo>
                  <a:cubicBezTo>
                    <a:pt x="3585" y="1549"/>
                    <a:pt x="5371" y="2263"/>
                    <a:pt x="7609" y="3287"/>
                  </a:cubicBezTo>
                  <a:cubicBezTo>
                    <a:pt x="7276" y="2894"/>
                    <a:pt x="6954" y="2501"/>
                    <a:pt x="6657" y="2085"/>
                  </a:cubicBezTo>
                  <a:cubicBezTo>
                    <a:pt x="6371" y="1965"/>
                    <a:pt x="6073" y="1846"/>
                    <a:pt x="5787" y="1739"/>
                  </a:cubicBezTo>
                  <a:cubicBezTo>
                    <a:pt x="4120" y="1108"/>
                    <a:pt x="2406" y="632"/>
                    <a:pt x="680" y="180"/>
                  </a:cubicBezTo>
                  <a:cubicBezTo>
                    <a:pt x="465" y="120"/>
                    <a:pt x="227" y="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
            <p:cNvSpPr/>
            <p:nvPr/>
          </p:nvSpPr>
          <p:spPr>
            <a:xfrm>
              <a:off x="2991125" y="2796600"/>
              <a:ext cx="207500" cy="127725"/>
            </a:xfrm>
            <a:custGeom>
              <a:rect b="b" l="l" r="r" t="t"/>
              <a:pathLst>
                <a:path extrusionOk="0" h="5109" w="8300">
                  <a:moveTo>
                    <a:pt x="96" y="1"/>
                  </a:moveTo>
                  <a:cubicBezTo>
                    <a:pt x="72" y="48"/>
                    <a:pt x="49" y="96"/>
                    <a:pt x="1" y="120"/>
                  </a:cubicBezTo>
                  <a:cubicBezTo>
                    <a:pt x="120" y="394"/>
                    <a:pt x="239" y="656"/>
                    <a:pt x="358" y="906"/>
                  </a:cubicBezTo>
                  <a:cubicBezTo>
                    <a:pt x="1442" y="1465"/>
                    <a:pt x="2513" y="2037"/>
                    <a:pt x="3597" y="2596"/>
                  </a:cubicBezTo>
                  <a:cubicBezTo>
                    <a:pt x="5180" y="3394"/>
                    <a:pt x="6787" y="4204"/>
                    <a:pt x="8300" y="5108"/>
                  </a:cubicBezTo>
                  <a:cubicBezTo>
                    <a:pt x="6014" y="3275"/>
                    <a:pt x="3466" y="1763"/>
                    <a:pt x="882" y="394"/>
                  </a:cubicBezTo>
                  <a:cubicBezTo>
                    <a:pt x="620" y="263"/>
                    <a:pt x="358" y="120"/>
                    <a:pt x="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
            <p:cNvSpPr/>
            <p:nvPr/>
          </p:nvSpPr>
          <p:spPr>
            <a:xfrm>
              <a:off x="2281825" y="2644250"/>
              <a:ext cx="420300" cy="50875"/>
            </a:xfrm>
            <a:custGeom>
              <a:rect b="b" l="l" r="r" t="t"/>
              <a:pathLst>
                <a:path extrusionOk="0" h="2035" w="16812">
                  <a:moveTo>
                    <a:pt x="6398" y="1"/>
                  </a:moveTo>
                  <a:cubicBezTo>
                    <a:pt x="5080" y="1"/>
                    <a:pt x="3759" y="80"/>
                    <a:pt x="2441" y="225"/>
                  </a:cubicBezTo>
                  <a:cubicBezTo>
                    <a:pt x="2120" y="237"/>
                    <a:pt x="1786" y="261"/>
                    <a:pt x="1465" y="296"/>
                  </a:cubicBezTo>
                  <a:cubicBezTo>
                    <a:pt x="1131" y="523"/>
                    <a:pt x="822" y="713"/>
                    <a:pt x="536" y="904"/>
                  </a:cubicBezTo>
                  <a:lnTo>
                    <a:pt x="0" y="1261"/>
                  </a:lnTo>
                  <a:cubicBezTo>
                    <a:pt x="1846" y="1058"/>
                    <a:pt x="3763" y="880"/>
                    <a:pt x="6084" y="796"/>
                  </a:cubicBezTo>
                  <a:cubicBezTo>
                    <a:pt x="6209" y="794"/>
                    <a:pt x="6333" y="793"/>
                    <a:pt x="6457" y="793"/>
                  </a:cubicBezTo>
                  <a:cubicBezTo>
                    <a:pt x="7641" y="793"/>
                    <a:pt x="8816" y="891"/>
                    <a:pt x="10002" y="999"/>
                  </a:cubicBezTo>
                  <a:cubicBezTo>
                    <a:pt x="12478" y="1189"/>
                    <a:pt x="14276" y="1475"/>
                    <a:pt x="16812" y="2035"/>
                  </a:cubicBezTo>
                  <a:cubicBezTo>
                    <a:pt x="13491" y="583"/>
                    <a:pt x="9961" y="1"/>
                    <a:pt x="63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
            <p:cNvSpPr/>
            <p:nvPr/>
          </p:nvSpPr>
          <p:spPr>
            <a:xfrm>
              <a:off x="2668175" y="2780225"/>
              <a:ext cx="467950" cy="185475"/>
            </a:xfrm>
            <a:custGeom>
              <a:rect b="b" l="l" r="r" t="t"/>
              <a:pathLst>
                <a:path extrusionOk="0" h="7419" w="18718">
                  <a:moveTo>
                    <a:pt x="1" y="1"/>
                  </a:moveTo>
                  <a:lnTo>
                    <a:pt x="1" y="1"/>
                  </a:lnTo>
                  <a:cubicBezTo>
                    <a:pt x="465" y="156"/>
                    <a:pt x="917" y="298"/>
                    <a:pt x="1370" y="453"/>
                  </a:cubicBezTo>
                  <a:cubicBezTo>
                    <a:pt x="4132" y="1406"/>
                    <a:pt x="6954" y="2227"/>
                    <a:pt x="9692" y="3275"/>
                  </a:cubicBezTo>
                  <a:cubicBezTo>
                    <a:pt x="11788" y="4144"/>
                    <a:pt x="13157" y="4728"/>
                    <a:pt x="15455" y="5799"/>
                  </a:cubicBezTo>
                  <a:cubicBezTo>
                    <a:pt x="16562" y="6311"/>
                    <a:pt x="17658" y="6811"/>
                    <a:pt x="18717" y="7418"/>
                  </a:cubicBezTo>
                  <a:cubicBezTo>
                    <a:pt x="15634" y="5061"/>
                    <a:pt x="12062" y="3418"/>
                    <a:pt x="8430" y="2084"/>
                  </a:cubicBezTo>
                  <a:cubicBezTo>
                    <a:pt x="6037" y="1239"/>
                    <a:pt x="3549" y="715"/>
                    <a:pt x="1072" y="215"/>
                  </a:cubicBezTo>
                  <a:cubicBezTo>
                    <a:pt x="715" y="144"/>
                    <a:pt x="358" y="6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
            <p:cNvSpPr/>
            <p:nvPr/>
          </p:nvSpPr>
          <p:spPr>
            <a:xfrm>
              <a:off x="2148475" y="2746050"/>
              <a:ext cx="462275" cy="74975"/>
            </a:xfrm>
            <a:custGeom>
              <a:rect b="b" l="l" r="r" t="t"/>
              <a:pathLst>
                <a:path extrusionOk="0" h="2999" w="18491">
                  <a:moveTo>
                    <a:pt x="10459" y="0"/>
                  </a:moveTo>
                  <a:cubicBezTo>
                    <a:pt x="9659" y="0"/>
                    <a:pt x="8859" y="35"/>
                    <a:pt x="8061" y="106"/>
                  </a:cubicBezTo>
                  <a:cubicBezTo>
                    <a:pt x="6037" y="249"/>
                    <a:pt x="4025" y="582"/>
                    <a:pt x="2108" y="1225"/>
                  </a:cubicBezTo>
                  <a:cubicBezTo>
                    <a:pt x="1691" y="1356"/>
                    <a:pt x="1262" y="1499"/>
                    <a:pt x="846" y="1665"/>
                  </a:cubicBezTo>
                  <a:cubicBezTo>
                    <a:pt x="619" y="1904"/>
                    <a:pt x="381" y="2130"/>
                    <a:pt x="155" y="2356"/>
                  </a:cubicBezTo>
                  <a:cubicBezTo>
                    <a:pt x="96" y="2416"/>
                    <a:pt x="48" y="2475"/>
                    <a:pt x="0" y="2535"/>
                  </a:cubicBezTo>
                  <a:cubicBezTo>
                    <a:pt x="12" y="2678"/>
                    <a:pt x="24" y="2844"/>
                    <a:pt x="12" y="2999"/>
                  </a:cubicBezTo>
                  <a:cubicBezTo>
                    <a:pt x="155" y="2951"/>
                    <a:pt x="310" y="2892"/>
                    <a:pt x="453" y="2844"/>
                  </a:cubicBezTo>
                  <a:cubicBezTo>
                    <a:pt x="2155" y="2225"/>
                    <a:pt x="3882" y="1642"/>
                    <a:pt x="5680" y="1344"/>
                  </a:cubicBezTo>
                  <a:cubicBezTo>
                    <a:pt x="7538" y="1023"/>
                    <a:pt x="9756" y="877"/>
                    <a:pt x="11962" y="877"/>
                  </a:cubicBezTo>
                  <a:cubicBezTo>
                    <a:pt x="12130" y="877"/>
                    <a:pt x="12298" y="878"/>
                    <a:pt x="12466" y="880"/>
                  </a:cubicBezTo>
                  <a:cubicBezTo>
                    <a:pt x="14478" y="880"/>
                    <a:pt x="16502" y="939"/>
                    <a:pt x="18491" y="1237"/>
                  </a:cubicBezTo>
                  <a:cubicBezTo>
                    <a:pt x="15896" y="409"/>
                    <a:pt x="13180" y="0"/>
                    <a:pt x="104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
            <p:cNvSpPr/>
            <p:nvPr/>
          </p:nvSpPr>
          <p:spPr>
            <a:xfrm>
              <a:off x="2688125" y="2878150"/>
              <a:ext cx="372100" cy="128325"/>
            </a:xfrm>
            <a:custGeom>
              <a:rect b="b" l="l" r="r" t="t"/>
              <a:pathLst>
                <a:path extrusionOk="0" h="5133" w="14884">
                  <a:moveTo>
                    <a:pt x="0" y="1"/>
                  </a:moveTo>
                  <a:lnTo>
                    <a:pt x="0" y="1"/>
                  </a:lnTo>
                  <a:cubicBezTo>
                    <a:pt x="358" y="120"/>
                    <a:pt x="715" y="227"/>
                    <a:pt x="1096" y="334"/>
                  </a:cubicBezTo>
                  <a:cubicBezTo>
                    <a:pt x="3667" y="1049"/>
                    <a:pt x="6227" y="1858"/>
                    <a:pt x="8740" y="2751"/>
                  </a:cubicBezTo>
                  <a:cubicBezTo>
                    <a:pt x="10823" y="3501"/>
                    <a:pt x="12919" y="4240"/>
                    <a:pt x="14883" y="5133"/>
                  </a:cubicBezTo>
                  <a:cubicBezTo>
                    <a:pt x="12502" y="3644"/>
                    <a:pt x="9942" y="2394"/>
                    <a:pt x="7275" y="1501"/>
                  </a:cubicBezTo>
                  <a:cubicBezTo>
                    <a:pt x="5156" y="811"/>
                    <a:pt x="2953" y="370"/>
                    <a:pt x="715" y="96"/>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
            <p:cNvSpPr/>
            <p:nvPr/>
          </p:nvSpPr>
          <p:spPr>
            <a:xfrm>
              <a:off x="2107700" y="2846275"/>
              <a:ext cx="342325" cy="71500"/>
            </a:xfrm>
            <a:custGeom>
              <a:rect b="b" l="l" r="r" t="t"/>
              <a:pathLst>
                <a:path extrusionOk="0" h="2860" w="13693">
                  <a:moveTo>
                    <a:pt x="9769" y="0"/>
                  </a:moveTo>
                  <a:cubicBezTo>
                    <a:pt x="7234" y="0"/>
                    <a:pt x="4709" y="407"/>
                    <a:pt x="2250" y="1145"/>
                  </a:cubicBezTo>
                  <a:cubicBezTo>
                    <a:pt x="1762" y="1288"/>
                    <a:pt x="1250" y="1443"/>
                    <a:pt x="738" y="1586"/>
                  </a:cubicBezTo>
                  <a:cubicBezTo>
                    <a:pt x="560" y="1919"/>
                    <a:pt x="381" y="2228"/>
                    <a:pt x="214" y="2502"/>
                  </a:cubicBezTo>
                  <a:cubicBezTo>
                    <a:pt x="143" y="2621"/>
                    <a:pt x="84" y="2740"/>
                    <a:pt x="0" y="2860"/>
                  </a:cubicBezTo>
                  <a:cubicBezTo>
                    <a:pt x="274" y="2776"/>
                    <a:pt x="560" y="2705"/>
                    <a:pt x="822" y="2621"/>
                  </a:cubicBezTo>
                  <a:cubicBezTo>
                    <a:pt x="2774" y="2026"/>
                    <a:pt x="4751" y="1466"/>
                    <a:pt x="6763" y="1145"/>
                  </a:cubicBezTo>
                  <a:cubicBezTo>
                    <a:pt x="9156" y="693"/>
                    <a:pt x="11180" y="419"/>
                    <a:pt x="13692" y="335"/>
                  </a:cubicBezTo>
                  <a:cubicBezTo>
                    <a:pt x="12387" y="108"/>
                    <a:pt x="11077" y="0"/>
                    <a:pt x="97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
            <p:cNvSpPr/>
            <p:nvPr/>
          </p:nvSpPr>
          <p:spPr>
            <a:xfrm>
              <a:off x="2708350" y="2980850"/>
              <a:ext cx="319725" cy="78300"/>
            </a:xfrm>
            <a:custGeom>
              <a:rect b="b" l="l" r="r" t="t"/>
              <a:pathLst>
                <a:path extrusionOk="0" h="3132" w="12789">
                  <a:moveTo>
                    <a:pt x="1" y="1"/>
                  </a:moveTo>
                  <a:cubicBezTo>
                    <a:pt x="251" y="48"/>
                    <a:pt x="501" y="96"/>
                    <a:pt x="763" y="155"/>
                  </a:cubicBezTo>
                  <a:cubicBezTo>
                    <a:pt x="2323" y="477"/>
                    <a:pt x="3859" y="1001"/>
                    <a:pt x="5418" y="1358"/>
                  </a:cubicBezTo>
                  <a:cubicBezTo>
                    <a:pt x="7871" y="1941"/>
                    <a:pt x="10348" y="2453"/>
                    <a:pt x="12788" y="3132"/>
                  </a:cubicBezTo>
                  <a:cubicBezTo>
                    <a:pt x="8919" y="1089"/>
                    <a:pt x="5405" y="8"/>
                    <a:pt x="1092" y="8"/>
                  </a:cubicBezTo>
                  <a:cubicBezTo>
                    <a:pt x="932" y="8"/>
                    <a:pt x="771" y="10"/>
                    <a:pt x="608" y="13"/>
                  </a:cubicBezTo>
                  <a:cubicBezTo>
                    <a:pt x="406" y="13"/>
                    <a:pt x="191" y="13"/>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
            <p:cNvSpPr/>
            <p:nvPr/>
          </p:nvSpPr>
          <p:spPr>
            <a:xfrm>
              <a:off x="2775025" y="3046625"/>
              <a:ext cx="174475" cy="44375"/>
            </a:xfrm>
            <a:custGeom>
              <a:rect b="b" l="l" r="r" t="t"/>
              <a:pathLst>
                <a:path extrusionOk="0" h="1775" w="6979">
                  <a:moveTo>
                    <a:pt x="1" y="1"/>
                  </a:moveTo>
                  <a:cubicBezTo>
                    <a:pt x="334" y="108"/>
                    <a:pt x="668" y="227"/>
                    <a:pt x="989" y="334"/>
                  </a:cubicBezTo>
                  <a:cubicBezTo>
                    <a:pt x="1704" y="572"/>
                    <a:pt x="2418" y="834"/>
                    <a:pt x="3156" y="1049"/>
                  </a:cubicBezTo>
                  <a:cubicBezTo>
                    <a:pt x="4406" y="1382"/>
                    <a:pt x="5692" y="1584"/>
                    <a:pt x="6978" y="1775"/>
                  </a:cubicBezTo>
                  <a:cubicBezTo>
                    <a:pt x="5787" y="1251"/>
                    <a:pt x="4561" y="775"/>
                    <a:pt x="3299" y="489"/>
                  </a:cubicBezTo>
                  <a:cubicBezTo>
                    <a:pt x="2204" y="251"/>
                    <a:pt x="1227" y="180"/>
                    <a:pt x="84" y="13"/>
                  </a:cubicBezTo>
                  <a:cubicBezTo>
                    <a:pt x="61" y="13"/>
                    <a:pt x="25"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
            <p:cNvSpPr/>
            <p:nvPr/>
          </p:nvSpPr>
          <p:spPr>
            <a:xfrm>
              <a:off x="2758675" y="3110625"/>
              <a:ext cx="93175" cy="19075"/>
            </a:xfrm>
            <a:custGeom>
              <a:rect b="b" l="l" r="r" t="t"/>
              <a:pathLst>
                <a:path extrusionOk="0" h="763" w="3727">
                  <a:moveTo>
                    <a:pt x="0" y="1"/>
                  </a:moveTo>
                  <a:cubicBezTo>
                    <a:pt x="1215" y="417"/>
                    <a:pt x="2453" y="715"/>
                    <a:pt x="3727" y="763"/>
                  </a:cubicBezTo>
                  <a:cubicBezTo>
                    <a:pt x="2536" y="263"/>
                    <a:pt x="1274" y="8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
            <p:cNvSpPr/>
            <p:nvPr/>
          </p:nvSpPr>
          <p:spPr>
            <a:xfrm>
              <a:off x="2075550" y="2958525"/>
              <a:ext cx="221175" cy="52725"/>
            </a:xfrm>
            <a:custGeom>
              <a:rect b="b" l="l" r="r" t="t"/>
              <a:pathLst>
                <a:path extrusionOk="0" h="2109" w="8847">
                  <a:moveTo>
                    <a:pt x="8083" y="1"/>
                  </a:moveTo>
                  <a:cubicBezTo>
                    <a:pt x="5633" y="1"/>
                    <a:pt x="3181" y="356"/>
                    <a:pt x="798" y="906"/>
                  </a:cubicBezTo>
                  <a:cubicBezTo>
                    <a:pt x="738" y="906"/>
                    <a:pt x="691" y="917"/>
                    <a:pt x="655" y="941"/>
                  </a:cubicBezTo>
                  <a:cubicBezTo>
                    <a:pt x="488" y="1370"/>
                    <a:pt x="250" y="1775"/>
                    <a:pt x="0" y="2108"/>
                  </a:cubicBezTo>
                  <a:cubicBezTo>
                    <a:pt x="215" y="2072"/>
                    <a:pt x="429" y="2025"/>
                    <a:pt x="655" y="1965"/>
                  </a:cubicBezTo>
                  <a:cubicBezTo>
                    <a:pt x="3394" y="1322"/>
                    <a:pt x="6072" y="489"/>
                    <a:pt x="8847" y="13"/>
                  </a:cubicBezTo>
                  <a:cubicBezTo>
                    <a:pt x="8592" y="5"/>
                    <a:pt x="8337" y="1"/>
                    <a:pt x="80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
            <p:cNvSpPr/>
            <p:nvPr/>
          </p:nvSpPr>
          <p:spPr>
            <a:xfrm>
              <a:off x="2540175" y="3077800"/>
              <a:ext cx="175350" cy="23625"/>
            </a:xfrm>
            <a:custGeom>
              <a:rect b="b" l="l" r="r" t="t"/>
              <a:pathLst>
                <a:path extrusionOk="0" h="945" w="7014">
                  <a:moveTo>
                    <a:pt x="2122" y="1"/>
                  </a:moveTo>
                  <a:cubicBezTo>
                    <a:pt x="1421" y="1"/>
                    <a:pt x="711" y="95"/>
                    <a:pt x="1" y="171"/>
                  </a:cubicBezTo>
                  <a:cubicBezTo>
                    <a:pt x="882" y="266"/>
                    <a:pt x="1977" y="480"/>
                    <a:pt x="3001" y="671"/>
                  </a:cubicBezTo>
                  <a:cubicBezTo>
                    <a:pt x="4335" y="885"/>
                    <a:pt x="5668" y="885"/>
                    <a:pt x="7014" y="945"/>
                  </a:cubicBezTo>
                  <a:cubicBezTo>
                    <a:pt x="5502" y="433"/>
                    <a:pt x="3942" y="52"/>
                    <a:pt x="2346" y="4"/>
                  </a:cubicBezTo>
                  <a:cubicBezTo>
                    <a:pt x="2272" y="2"/>
                    <a:pt x="2197" y="1"/>
                    <a:pt x="21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
            <p:cNvSpPr/>
            <p:nvPr/>
          </p:nvSpPr>
          <p:spPr>
            <a:xfrm>
              <a:off x="2438100" y="3116000"/>
              <a:ext cx="435475" cy="64000"/>
            </a:xfrm>
            <a:custGeom>
              <a:rect b="b" l="l" r="r" t="t"/>
              <a:pathLst>
                <a:path extrusionOk="0" h="2560" w="17419">
                  <a:moveTo>
                    <a:pt x="0" y="0"/>
                  </a:moveTo>
                  <a:cubicBezTo>
                    <a:pt x="72" y="24"/>
                    <a:pt x="167" y="24"/>
                    <a:pt x="238" y="48"/>
                  </a:cubicBezTo>
                  <a:cubicBezTo>
                    <a:pt x="2143" y="310"/>
                    <a:pt x="3977" y="917"/>
                    <a:pt x="5870" y="1262"/>
                  </a:cubicBezTo>
                  <a:cubicBezTo>
                    <a:pt x="9775" y="2024"/>
                    <a:pt x="13311" y="2429"/>
                    <a:pt x="17419" y="2560"/>
                  </a:cubicBezTo>
                  <a:cubicBezTo>
                    <a:pt x="14323" y="1929"/>
                    <a:pt x="11240" y="1203"/>
                    <a:pt x="8132" y="726"/>
                  </a:cubicBezTo>
                  <a:cubicBezTo>
                    <a:pt x="5941" y="369"/>
                    <a:pt x="3727" y="24"/>
                    <a:pt x="1512" y="24"/>
                  </a:cubicBezTo>
                  <a:cubicBezTo>
                    <a:pt x="1000" y="12"/>
                    <a:pt x="500" y="12"/>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
            <p:cNvSpPr/>
            <p:nvPr/>
          </p:nvSpPr>
          <p:spPr>
            <a:xfrm>
              <a:off x="2586625" y="3185650"/>
              <a:ext cx="57475" cy="8950"/>
            </a:xfrm>
            <a:custGeom>
              <a:rect b="b" l="l" r="r" t="t"/>
              <a:pathLst>
                <a:path extrusionOk="0" h="358" w="2299">
                  <a:moveTo>
                    <a:pt x="0" y="0"/>
                  </a:moveTo>
                  <a:lnTo>
                    <a:pt x="0" y="0"/>
                  </a:lnTo>
                  <a:cubicBezTo>
                    <a:pt x="723" y="207"/>
                    <a:pt x="1468" y="358"/>
                    <a:pt x="2214" y="358"/>
                  </a:cubicBezTo>
                  <a:cubicBezTo>
                    <a:pt x="2242" y="358"/>
                    <a:pt x="2270" y="358"/>
                    <a:pt x="2298" y="357"/>
                  </a:cubicBezTo>
                  <a:cubicBezTo>
                    <a:pt x="1548" y="95"/>
                    <a:pt x="774" y="12"/>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
            <p:cNvSpPr/>
            <p:nvPr/>
          </p:nvSpPr>
          <p:spPr>
            <a:xfrm>
              <a:off x="2183600" y="3205275"/>
              <a:ext cx="183675" cy="36600"/>
            </a:xfrm>
            <a:custGeom>
              <a:rect b="b" l="l" r="r" t="t"/>
              <a:pathLst>
                <a:path extrusionOk="0" h="1464" w="7347">
                  <a:moveTo>
                    <a:pt x="0" y="1"/>
                  </a:moveTo>
                  <a:lnTo>
                    <a:pt x="0" y="1"/>
                  </a:lnTo>
                  <a:cubicBezTo>
                    <a:pt x="119" y="310"/>
                    <a:pt x="155" y="668"/>
                    <a:pt x="36" y="965"/>
                  </a:cubicBezTo>
                  <a:cubicBezTo>
                    <a:pt x="2022" y="1300"/>
                    <a:pt x="4049" y="1463"/>
                    <a:pt x="6069" y="1463"/>
                  </a:cubicBezTo>
                  <a:cubicBezTo>
                    <a:pt x="6495" y="1463"/>
                    <a:pt x="6921" y="1456"/>
                    <a:pt x="7346" y="1442"/>
                  </a:cubicBezTo>
                  <a:cubicBezTo>
                    <a:pt x="4870" y="1084"/>
                    <a:pt x="2441" y="477"/>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
            <p:cNvSpPr/>
            <p:nvPr/>
          </p:nvSpPr>
          <p:spPr>
            <a:xfrm>
              <a:off x="1196575" y="1572950"/>
              <a:ext cx="501275" cy="314350"/>
            </a:xfrm>
            <a:custGeom>
              <a:rect b="b" l="l" r="r" t="t"/>
              <a:pathLst>
                <a:path extrusionOk="0" h="12574" w="20051">
                  <a:moveTo>
                    <a:pt x="20050" y="0"/>
                  </a:moveTo>
                  <a:cubicBezTo>
                    <a:pt x="17776" y="369"/>
                    <a:pt x="15550" y="1131"/>
                    <a:pt x="13454" y="2072"/>
                  </a:cubicBezTo>
                  <a:cubicBezTo>
                    <a:pt x="11740" y="2870"/>
                    <a:pt x="10156" y="3882"/>
                    <a:pt x="8585" y="4929"/>
                  </a:cubicBezTo>
                  <a:cubicBezTo>
                    <a:pt x="5906" y="6680"/>
                    <a:pt x="3405" y="8727"/>
                    <a:pt x="1298" y="11121"/>
                  </a:cubicBezTo>
                  <a:cubicBezTo>
                    <a:pt x="869" y="11609"/>
                    <a:pt x="429" y="12097"/>
                    <a:pt x="0" y="12573"/>
                  </a:cubicBezTo>
                  <a:cubicBezTo>
                    <a:pt x="191" y="12395"/>
                    <a:pt x="405" y="12228"/>
                    <a:pt x="607" y="12073"/>
                  </a:cubicBezTo>
                  <a:cubicBezTo>
                    <a:pt x="1226" y="11609"/>
                    <a:pt x="1822" y="11180"/>
                    <a:pt x="2298" y="10823"/>
                  </a:cubicBezTo>
                  <a:cubicBezTo>
                    <a:pt x="5096" y="8680"/>
                    <a:pt x="7322" y="6799"/>
                    <a:pt x="10228" y="4917"/>
                  </a:cubicBezTo>
                  <a:cubicBezTo>
                    <a:pt x="11942" y="3763"/>
                    <a:pt x="13740" y="2774"/>
                    <a:pt x="15597" y="1881"/>
                  </a:cubicBezTo>
                  <a:cubicBezTo>
                    <a:pt x="17121" y="1131"/>
                    <a:pt x="18467" y="524"/>
                    <a:pt x="200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
            <p:cNvSpPr/>
            <p:nvPr/>
          </p:nvSpPr>
          <p:spPr>
            <a:xfrm>
              <a:off x="1099225" y="1511325"/>
              <a:ext cx="594150" cy="385500"/>
            </a:xfrm>
            <a:custGeom>
              <a:rect b="b" l="l" r="r" t="t"/>
              <a:pathLst>
                <a:path extrusionOk="0" h="15420" w="23766">
                  <a:moveTo>
                    <a:pt x="23766" y="1"/>
                  </a:moveTo>
                  <a:lnTo>
                    <a:pt x="23766" y="1"/>
                  </a:lnTo>
                  <a:cubicBezTo>
                    <a:pt x="21313" y="394"/>
                    <a:pt x="18896" y="1144"/>
                    <a:pt x="16610" y="2108"/>
                  </a:cubicBezTo>
                  <a:cubicBezTo>
                    <a:pt x="14229" y="3132"/>
                    <a:pt x="11990" y="4489"/>
                    <a:pt x="9883" y="5978"/>
                  </a:cubicBezTo>
                  <a:cubicBezTo>
                    <a:pt x="7061" y="7918"/>
                    <a:pt x="4442" y="10133"/>
                    <a:pt x="2203" y="12705"/>
                  </a:cubicBezTo>
                  <a:cubicBezTo>
                    <a:pt x="1430" y="13586"/>
                    <a:pt x="691" y="14490"/>
                    <a:pt x="1" y="15419"/>
                  </a:cubicBezTo>
                  <a:cubicBezTo>
                    <a:pt x="72" y="15395"/>
                    <a:pt x="120" y="15360"/>
                    <a:pt x="156" y="15312"/>
                  </a:cubicBezTo>
                  <a:cubicBezTo>
                    <a:pt x="1203" y="14300"/>
                    <a:pt x="2358" y="13407"/>
                    <a:pt x="3430" y="12419"/>
                  </a:cubicBezTo>
                  <a:cubicBezTo>
                    <a:pt x="4799" y="11216"/>
                    <a:pt x="6144" y="9954"/>
                    <a:pt x="7537" y="8787"/>
                  </a:cubicBezTo>
                  <a:cubicBezTo>
                    <a:pt x="9347" y="7323"/>
                    <a:pt x="11216" y="5930"/>
                    <a:pt x="13372" y="4584"/>
                  </a:cubicBezTo>
                  <a:cubicBezTo>
                    <a:pt x="15003" y="3584"/>
                    <a:pt x="16729" y="2763"/>
                    <a:pt x="18467" y="1989"/>
                  </a:cubicBezTo>
                  <a:cubicBezTo>
                    <a:pt x="20146" y="1275"/>
                    <a:pt x="21884" y="548"/>
                    <a:pt x="237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
            <p:cNvSpPr/>
            <p:nvPr/>
          </p:nvSpPr>
          <p:spPr>
            <a:xfrm>
              <a:off x="1023925" y="1470550"/>
              <a:ext cx="549500" cy="414950"/>
            </a:xfrm>
            <a:custGeom>
              <a:rect b="b" l="l" r="r" t="t"/>
              <a:pathLst>
                <a:path extrusionOk="0" h="16598" w="21980">
                  <a:moveTo>
                    <a:pt x="21979" y="0"/>
                  </a:moveTo>
                  <a:lnTo>
                    <a:pt x="21979" y="0"/>
                  </a:lnTo>
                  <a:cubicBezTo>
                    <a:pt x="20277" y="512"/>
                    <a:pt x="18574" y="1108"/>
                    <a:pt x="16967" y="1894"/>
                  </a:cubicBezTo>
                  <a:cubicBezTo>
                    <a:pt x="14609" y="3060"/>
                    <a:pt x="12431" y="4513"/>
                    <a:pt x="10323" y="6073"/>
                  </a:cubicBezTo>
                  <a:cubicBezTo>
                    <a:pt x="7251" y="8406"/>
                    <a:pt x="4311" y="11002"/>
                    <a:pt x="1917" y="14038"/>
                  </a:cubicBezTo>
                  <a:cubicBezTo>
                    <a:pt x="1251" y="14859"/>
                    <a:pt x="655" y="15729"/>
                    <a:pt x="1" y="16598"/>
                  </a:cubicBezTo>
                  <a:cubicBezTo>
                    <a:pt x="72" y="16526"/>
                    <a:pt x="155" y="16431"/>
                    <a:pt x="239" y="16360"/>
                  </a:cubicBezTo>
                  <a:cubicBezTo>
                    <a:pt x="1084" y="15538"/>
                    <a:pt x="1941" y="14705"/>
                    <a:pt x="2787" y="13895"/>
                  </a:cubicBezTo>
                  <a:cubicBezTo>
                    <a:pt x="4061" y="12657"/>
                    <a:pt x="5299" y="11395"/>
                    <a:pt x="6597" y="10168"/>
                  </a:cubicBezTo>
                  <a:cubicBezTo>
                    <a:pt x="7787" y="9049"/>
                    <a:pt x="9585" y="7549"/>
                    <a:pt x="10597" y="6763"/>
                  </a:cubicBezTo>
                  <a:cubicBezTo>
                    <a:pt x="14121" y="4096"/>
                    <a:pt x="17967" y="1846"/>
                    <a:pt x="219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
            <p:cNvSpPr/>
            <p:nvPr/>
          </p:nvSpPr>
          <p:spPr>
            <a:xfrm>
              <a:off x="1068575" y="1411900"/>
              <a:ext cx="464075" cy="311675"/>
            </a:xfrm>
            <a:custGeom>
              <a:rect b="b" l="l" r="r" t="t"/>
              <a:pathLst>
                <a:path extrusionOk="0" h="12467" w="18563">
                  <a:moveTo>
                    <a:pt x="18562" y="1"/>
                  </a:moveTo>
                  <a:lnTo>
                    <a:pt x="18562" y="1"/>
                  </a:lnTo>
                  <a:cubicBezTo>
                    <a:pt x="14764" y="846"/>
                    <a:pt x="11264" y="2692"/>
                    <a:pt x="8132" y="4942"/>
                  </a:cubicBezTo>
                  <a:cubicBezTo>
                    <a:pt x="7001" y="5752"/>
                    <a:pt x="5882" y="6561"/>
                    <a:pt x="4822" y="7466"/>
                  </a:cubicBezTo>
                  <a:cubicBezTo>
                    <a:pt x="3691" y="8454"/>
                    <a:pt x="2667" y="9550"/>
                    <a:pt x="1655" y="10657"/>
                  </a:cubicBezTo>
                  <a:cubicBezTo>
                    <a:pt x="1132" y="11217"/>
                    <a:pt x="608" y="11788"/>
                    <a:pt x="96" y="12360"/>
                  </a:cubicBezTo>
                  <a:cubicBezTo>
                    <a:pt x="75" y="12381"/>
                    <a:pt x="58" y="12406"/>
                    <a:pt x="40" y="12428"/>
                  </a:cubicBezTo>
                  <a:lnTo>
                    <a:pt x="40" y="12428"/>
                  </a:lnTo>
                  <a:cubicBezTo>
                    <a:pt x="58" y="12412"/>
                    <a:pt x="75" y="12398"/>
                    <a:pt x="96" y="12383"/>
                  </a:cubicBezTo>
                  <a:cubicBezTo>
                    <a:pt x="870" y="11693"/>
                    <a:pt x="1667" y="11038"/>
                    <a:pt x="2477" y="10407"/>
                  </a:cubicBezTo>
                  <a:cubicBezTo>
                    <a:pt x="5751" y="7728"/>
                    <a:pt x="8704" y="5359"/>
                    <a:pt x="12442" y="3180"/>
                  </a:cubicBezTo>
                  <a:cubicBezTo>
                    <a:pt x="14419" y="2001"/>
                    <a:pt x="16419" y="846"/>
                    <a:pt x="18562" y="1"/>
                  </a:cubicBezTo>
                  <a:close/>
                  <a:moveTo>
                    <a:pt x="40" y="12428"/>
                  </a:moveTo>
                  <a:lnTo>
                    <a:pt x="40" y="12428"/>
                  </a:lnTo>
                  <a:cubicBezTo>
                    <a:pt x="28" y="12440"/>
                    <a:pt x="15" y="12452"/>
                    <a:pt x="0" y="12467"/>
                  </a:cubicBezTo>
                  <a:cubicBezTo>
                    <a:pt x="15" y="12457"/>
                    <a:pt x="28" y="12443"/>
                    <a:pt x="40" y="1242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
            <p:cNvSpPr/>
            <p:nvPr/>
          </p:nvSpPr>
          <p:spPr>
            <a:xfrm>
              <a:off x="1213225" y="1280650"/>
              <a:ext cx="489675" cy="240525"/>
            </a:xfrm>
            <a:custGeom>
              <a:rect b="b" l="l" r="r" t="t"/>
              <a:pathLst>
                <a:path extrusionOk="0" h="9621" w="19587">
                  <a:moveTo>
                    <a:pt x="19587" y="0"/>
                  </a:moveTo>
                  <a:cubicBezTo>
                    <a:pt x="18158" y="24"/>
                    <a:pt x="16765" y="310"/>
                    <a:pt x="15396" y="691"/>
                  </a:cubicBezTo>
                  <a:cubicBezTo>
                    <a:pt x="13241" y="1274"/>
                    <a:pt x="11181" y="2155"/>
                    <a:pt x="9204" y="3167"/>
                  </a:cubicBezTo>
                  <a:cubicBezTo>
                    <a:pt x="6609" y="4441"/>
                    <a:pt x="4168" y="6013"/>
                    <a:pt x="2013" y="7930"/>
                  </a:cubicBezTo>
                  <a:lnTo>
                    <a:pt x="1" y="9621"/>
                  </a:lnTo>
                  <a:cubicBezTo>
                    <a:pt x="49" y="9585"/>
                    <a:pt x="96" y="9549"/>
                    <a:pt x="144" y="9525"/>
                  </a:cubicBezTo>
                  <a:cubicBezTo>
                    <a:pt x="1061" y="8906"/>
                    <a:pt x="2013" y="8335"/>
                    <a:pt x="2966" y="7763"/>
                  </a:cubicBezTo>
                  <a:cubicBezTo>
                    <a:pt x="4728" y="6680"/>
                    <a:pt x="6466" y="5560"/>
                    <a:pt x="8264" y="4548"/>
                  </a:cubicBezTo>
                  <a:cubicBezTo>
                    <a:pt x="9824" y="3655"/>
                    <a:pt x="12133" y="2608"/>
                    <a:pt x="13479" y="2060"/>
                  </a:cubicBezTo>
                  <a:cubicBezTo>
                    <a:pt x="15205" y="1346"/>
                    <a:pt x="17444" y="369"/>
                    <a:pt x="195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
            <p:cNvSpPr/>
            <p:nvPr/>
          </p:nvSpPr>
          <p:spPr>
            <a:xfrm>
              <a:off x="1193600" y="1222900"/>
              <a:ext cx="407200" cy="216425"/>
            </a:xfrm>
            <a:custGeom>
              <a:rect b="b" l="l" r="r" t="t"/>
              <a:pathLst>
                <a:path extrusionOk="0" h="8657" w="16288">
                  <a:moveTo>
                    <a:pt x="16288" y="0"/>
                  </a:moveTo>
                  <a:lnTo>
                    <a:pt x="16288" y="0"/>
                  </a:lnTo>
                  <a:cubicBezTo>
                    <a:pt x="14419" y="262"/>
                    <a:pt x="12573" y="715"/>
                    <a:pt x="10823" y="1346"/>
                  </a:cubicBezTo>
                  <a:cubicBezTo>
                    <a:pt x="7120" y="2775"/>
                    <a:pt x="3822" y="5073"/>
                    <a:pt x="964" y="7799"/>
                  </a:cubicBezTo>
                  <a:cubicBezTo>
                    <a:pt x="655" y="8085"/>
                    <a:pt x="333" y="8382"/>
                    <a:pt x="0" y="8656"/>
                  </a:cubicBezTo>
                  <a:cubicBezTo>
                    <a:pt x="476" y="8335"/>
                    <a:pt x="976" y="8025"/>
                    <a:pt x="1488" y="7728"/>
                  </a:cubicBezTo>
                  <a:cubicBezTo>
                    <a:pt x="3822" y="6382"/>
                    <a:pt x="6048" y="4870"/>
                    <a:pt x="8394" y="3572"/>
                  </a:cubicBezTo>
                  <a:cubicBezTo>
                    <a:pt x="11073" y="2108"/>
                    <a:pt x="13609" y="917"/>
                    <a:pt x="162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
            <p:cNvSpPr/>
            <p:nvPr/>
          </p:nvSpPr>
          <p:spPr>
            <a:xfrm>
              <a:off x="1214725" y="1167250"/>
              <a:ext cx="293800" cy="173550"/>
            </a:xfrm>
            <a:custGeom>
              <a:rect b="b" l="l" r="r" t="t"/>
              <a:pathLst>
                <a:path extrusionOk="0" h="6942" w="11752">
                  <a:moveTo>
                    <a:pt x="11752" y="0"/>
                  </a:moveTo>
                  <a:lnTo>
                    <a:pt x="11752" y="0"/>
                  </a:lnTo>
                  <a:cubicBezTo>
                    <a:pt x="7382" y="1048"/>
                    <a:pt x="3656" y="3369"/>
                    <a:pt x="477" y="6477"/>
                  </a:cubicBezTo>
                  <a:cubicBezTo>
                    <a:pt x="310" y="6632"/>
                    <a:pt x="167" y="6787"/>
                    <a:pt x="0" y="6941"/>
                  </a:cubicBezTo>
                  <a:cubicBezTo>
                    <a:pt x="286" y="6763"/>
                    <a:pt x="536" y="6584"/>
                    <a:pt x="810" y="6406"/>
                  </a:cubicBezTo>
                  <a:cubicBezTo>
                    <a:pt x="2346" y="5453"/>
                    <a:pt x="3918" y="4584"/>
                    <a:pt x="5418" y="3619"/>
                  </a:cubicBezTo>
                  <a:cubicBezTo>
                    <a:pt x="7478" y="2322"/>
                    <a:pt x="9525" y="988"/>
                    <a:pt x="117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
            <p:cNvSpPr/>
            <p:nvPr/>
          </p:nvSpPr>
          <p:spPr>
            <a:xfrm>
              <a:off x="1213225" y="1134500"/>
              <a:ext cx="207800" cy="134275"/>
            </a:xfrm>
            <a:custGeom>
              <a:rect b="b" l="l" r="r" t="t"/>
              <a:pathLst>
                <a:path extrusionOk="0" h="5371" w="8312">
                  <a:moveTo>
                    <a:pt x="8311" y="0"/>
                  </a:moveTo>
                  <a:lnTo>
                    <a:pt x="8311" y="0"/>
                  </a:lnTo>
                  <a:cubicBezTo>
                    <a:pt x="5216" y="834"/>
                    <a:pt x="2382" y="2632"/>
                    <a:pt x="287" y="5037"/>
                  </a:cubicBezTo>
                  <a:cubicBezTo>
                    <a:pt x="203" y="5144"/>
                    <a:pt x="96" y="5251"/>
                    <a:pt x="1" y="5370"/>
                  </a:cubicBezTo>
                  <a:cubicBezTo>
                    <a:pt x="227" y="5168"/>
                    <a:pt x="453" y="4989"/>
                    <a:pt x="680" y="4810"/>
                  </a:cubicBezTo>
                  <a:cubicBezTo>
                    <a:pt x="1763" y="3965"/>
                    <a:pt x="3120" y="3179"/>
                    <a:pt x="4335" y="2417"/>
                  </a:cubicBezTo>
                  <a:cubicBezTo>
                    <a:pt x="5644" y="1572"/>
                    <a:pt x="6907" y="691"/>
                    <a:pt x="83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
            <p:cNvSpPr/>
            <p:nvPr/>
          </p:nvSpPr>
          <p:spPr>
            <a:xfrm>
              <a:off x="941475" y="946375"/>
              <a:ext cx="448900" cy="252725"/>
            </a:xfrm>
            <a:custGeom>
              <a:rect b="b" l="l" r="r" t="t"/>
              <a:pathLst>
                <a:path extrusionOk="0" h="10109" w="17956">
                  <a:moveTo>
                    <a:pt x="17955" y="1"/>
                  </a:moveTo>
                  <a:lnTo>
                    <a:pt x="17955" y="1"/>
                  </a:lnTo>
                  <a:cubicBezTo>
                    <a:pt x="15431" y="429"/>
                    <a:pt x="12954" y="1215"/>
                    <a:pt x="10633" y="2310"/>
                  </a:cubicBezTo>
                  <a:cubicBezTo>
                    <a:pt x="8775" y="3227"/>
                    <a:pt x="6942" y="4263"/>
                    <a:pt x="5251" y="5466"/>
                  </a:cubicBezTo>
                  <a:cubicBezTo>
                    <a:pt x="3644" y="6609"/>
                    <a:pt x="2227" y="8002"/>
                    <a:pt x="786" y="9359"/>
                  </a:cubicBezTo>
                  <a:cubicBezTo>
                    <a:pt x="512" y="9621"/>
                    <a:pt x="251" y="9859"/>
                    <a:pt x="0" y="10109"/>
                  </a:cubicBezTo>
                  <a:cubicBezTo>
                    <a:pt x="453" y="9764"/>
                    <a:pt x="953" y="9418"/>
                    <a:pt x="1441" y="9109"/>
                  </a:cubicBezTo>
                  <a:cubicBezTo>
                    <a:pt x="3668" y="7740"/>
                    <a:pt x="5811" y="6216"/>
                    <a:pt x="8061" y="4858"/>
                  </a:cubicBezTo>
                  <a:cubicBezTo>
                    <a:pt x="9609" y="3918"/>
                    <a:pt x="11204" y="3096"/>
                    <a:pt x="12812" y="2275"/>
                  </a:cubicBezTo>
                  <a:cubicBezTo>
                    <a:pt x="14550" y="1394"/>
                    <a:pt x="16157" y="644"/>
                    <a:pt x="179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
            <p:cNvSpPr/>
            <p:nvPr/>
          </p:nvSpPr>
          <p:spPr>
            <a:xfrm>
              <a:off x="954275" y="910950"/>
              <a:ext cx="339050" cy="172375"/>
            </a:xfrm>
            <a:custGeom>
              <a:rect b="b" l="l" r="r" t="t"/>
              <a:pathLst>
                <a:path extrusionOk="0" h="6895" w="13562">
                  <a:moveTo>
                    <a:pt x="13562" y="1"/>
                  </a:moveTo>
                  <a:lnTo>
                    <a:pt x="13562" y="1"/>
                  </a:lnTo>
                  <a:cubicBezTo>
                    <a:pt x="11002" y="537"/>
                    <a:pt x="8466" y="1346"/>
                    <a:pt x="6108" y="2489"/>
                  </a:cubicBezTo>
                  <a:cubicBezTo>
                    <a:pt x="3941" y="3656"/>
                    <a:pt x="2286" y="4823"/>
                    <a:pt x="596" y="6347"/>
                  </a:cubicBezTo>
                  <a:cubicBezTo>
                    <a:pt x="405" y="6525"/>
                    <a:pt x="203" y="6704"/>
                    <a:pt x="0" y="6894"/>
                  </a:cubicBezTo>
                  <a:cubicBezTo>
                    <a:pt x="262" y="6716"/>
                    <a:pt x="524" y="6549"/>
                    <a:pt x="774" y="6394"/>
                  </a:cubicBezTo>
                  <a:cubicBezTo>
                    <a:pt x="2215" y="5525"/>
                    <a:pt x="3775" y="4858"/>
                    <a:pt x="5239" y="4037"/>
                  </a:cubicBezTo>
                  <a:cubicBezTo>
                    <a:pt x="7966" y="2620"/>
                    <a:pt x="10752" y="1156"/>
                    <a:pt x="13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
            <p:cNvSpPr/>
            <p:nvPr/>
          </p:nvSpPr>
          <p:spPr>
            <a:xfrm>
              <a:off x="917950" y="904400"/>
              <a:ext cx="225050" cy="111950"/>
            </a:xfrm>
            <a:custGeom>
              <a:rect b="b" l="l" r="r" t="t"/>
              <a:pathLst>
                <a:path extrusionOk="0" h="4478" w="9002">
                  <a:moveTo>
                    <a:pt x="9002" y="1"/>
                  </a:moveTo>
                  <a:lnTo>
                    <a:pt x="9002" y="1"/>
                  </a:lnTo>
                  <a:cubicBezTo>
                    <a:pt x="7288" y="275"/>
                    <a:pt x="5621" y="882"/>
                    <a:pt x="4073" y="1668"/>
                  </a:cubicBezTo>
                  <a:cubicBezTo>
                    <a:pt x="2763" y="2382"/>
                    <a:pt x="1549" y="3275"/>
                    <a:pt x="406" y="4156"/>
                  </a:cubicBezTo>
                  <a:cubicBezTo>
                    <a:pt x="263" y="4251"/>
                    <a:pt x="132" y="4358"/>
                    <a:pt x="1" y="4478"/>
                  </a:cubicBezTo>
                  <a:cubicBezTo>
                    <a:pt x="108" y="4394"/>
                    <a:pt x="239" y="4311"/>
                    <a:pt x="370" y="4239"/>
                  </a:cubicBezTo>
                  <a:cubicBezTo>
                    <a:pt x="2013" y="3346"/>
                    <a:pt x="2989" y="3085"/>
                    <a:pt x="4430" y="2394"/>
                  </a:cubicBezTo>
                  <a:cubicBezTo>
                    <a:pt x="5978" y="1656"/>
                    <a:pt x="7442" y="715"/>
                    <a:pt x="90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
            <p:cNvSpPr/>
            <p:nvPr/>
          </p:nvSpPr>
          <p:spPr>
            <a:xfrm>
              <a:off x="845025" y="901425"/>
              <a:ext cx="108675" cy="68800"/>
            </a:xfrm>
            <a:custGeom>
              <a:rect b="b" l="l" r="r" t="t"/>
              <a:pathLst>
                <a:path extrusionOk="0" h="2752" w="4347">
                  <a:moveTo>
                    <a:pt x="4347" y="1"/>
                  </a:moveTo>
                  <a:lnTo>
                    <a:pt x="4347" y="1"/>
                  </a:lnTo>
                  <a:cubicBezTo>
                    <a:pt x="2656" y="596"/>
                    <a:pt x="1275" y="1596"/>
                    <a:pt x="1" y="2751"/>
                  </a:cubicBezTo>
                  <a:cubicBezTo>
                    <a:pt x="549" y="2430"/>
                    <a:pt x="1608" y="1799"/>
                    <a:pt x="2323" y="1358"/>
                  </a:cubicBezTo>
                  <a:cubicBezTo>
                    <a:pt x="3013" y="918"/>
                    <a:pt x="3656" y="429"/>
                    <a:pt x="4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
            <p:cNvSpPr/>
            <p:nvPr/>
          </p:nvSpPr>
          <p:spPr>
            <a:xfrm>
              <a:off x="533400" y="1434825"/>
              <a:ext cx="182775" cy="228625"/>
            </a:xfrm>
            <a:custGeom>
              <a:rect b="b" l="l" r="r" t="t"/>
              <a:pathLst>
                <a:path extrusionOk="0" h="9145" w="7311">
                  <a:moveTo>
                    <a:pt x="7310" y="1"/>
                  </a:moveTo>
                  <a:lnTo>
                    <a:pt x="7310" y="1"/>
                  </a:lnTo>
                  <a:cubicBezTo>
                    <a:pt x="4846" y="1572"/>
                    <a:pt x="2869" y="3799"/>
                    <a:pt x="1357" y="6275"/>
                  </a:cubicBezTo>
                  <a:cubicBezTo>
                    <a:pt x="905" y="7025"/>
                    <a:pt x="452" y="7740"/>
                    <a:pt x="179" y="8514"/>
                  </a:cubicBezTo>
                  <a:cubicBezTo>
                    <a:pt x="107" y="8728"/>
                    <a:pt x="48" y="8930"/>
                    <a:pt x="0" y="9145"/>
                  </a:cubicBezTo>
                  <a:cubicBezTo>
                    <a:pt x="95" y="8954"/>
                    <a:pt x="179" y="8776"/>
                    <a:pt x="310" y="8609"/>
                  </a:cubicBezTo>
                  <a:cubicBezTo>
                    <a:pt x="607" y="8156"/>
                    <a:pt x="881" y="7847"/>
                    <a:pt x="1274" y="7406"/>
                  </a:cubicBezTo>
                  <a:cubicBezTo>
                    <a:pt x="1917" y="6668"/>
                    <a:pt x="2536" y="5930"/>
                    <a:pt x="3143" y="5168"/>
                  </a:cubicBezTo>
                  <a:cubicBezTo>
                    <a:pt x="4453" y="3549"/>
                    <a:pt x="5620" y="1810"/>
                    <a:pt x="73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
            <p:cNvSpPr/>
            <p:nvPr/>
          </p:nvSpPr>
          <p:spPr>
            <a:xfrm>
              <a:off x="611675" y="1422925"/>
              <a:ext cx="254525" cy="295900"/>
            </a:xfrm>
            <a:custGeom>
              <a:rect b="b" l="l" r="r" t="t"/>
              <a:pathLst>
                <a:path extrusionOk="0" h="11836" w="10181">
                  <a:moveTo>
                    <a:pt x="10180" y="0"/>
                  </a:moveTo>
                  <a:lnTo>
                    <a:pt x="10180" y="0"/>
                  </a:lnTo>
                  <a:cubicBezTo>
                    <a:pt x="7632" y="1655"/>
                    <a:pt x="5418" y="3799"/>
                    <a:pt x="3525" y="6168"/>
                  </a:cubicBezTo>
                  <a:cubicBezTo>
                    <a:pt x="2322" y="7728"/>
                    <a:pt x="1310" y="9442"/>
                    <a:pt x="369" y="11168"/>
                  </a:cubicBezTo>
                  <a:cubicBezTo>
                    <a:pt x="250" y="11395"/>
                    <a:pt x="119" y="11609"/>
                    <a:pt x="0" y="11835"/>
                  </a:cubicBezTo>
                  <a:cubicBezTo>
                    <a:pt x="227" y="11526"/>
                    <a:pt x="465" y="11228"/>
                    <a:pt x="715" y="10942"/>
                  </a:cubicBezTo>
                  <a:cubicBezTo>
                    <a:pt x="2453" y="8918"/>
                    <a:pt x="4168" y="6882"/>
                    <a:pt x="5894" y="4822"/>
                  </a:cubicBezTo>
                  <a:cubicBezTo>
                    <a:pt x="7263" y="3156"/>
                    <a:pt x="8597" y="1477"/>
                    <a:pt x="10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
            <p:cNvSpPr/>
            <p:nvPr/>
          </p:nvSpPr>
          <p:spPr>
            <a:xfrm>
              <a:off x="745325" y="1507450"/>
              <a:ext cx="185750" cy="228925"/>
            </a:xfrm>
            <a:custGeom>
              <a:rect b="b" l="l" r="r" t="t"/>
              <a:pathLst>
                <a:path extrusionOk="0" h="9157" w="7430">
                  <a:moveTo>
                    <a:pt x="7430" y="1"/>
                  </a:moveTo>
                  <a:cubicBezTo>
                    <a:pt x="5858" y="1203"/>
                    <a:pt x="4417" y="2573"/>
                    <a:pt x="3144" y="4061"/>
                  </a:cubicBezTo>
                  <a:cubicBezTo>
                    <a:pt x="1977" y="5490"/>
                    <a:pt x="917" y="7037"/>
                    <a:pt x="179" y="8728"/>
                  </a:cubicBezTo>
                  <a:cubicBezTo>
                    <a:pt x="119" y="8871"/>
                    <a:pt x="60" y="9026"/>
                    <a:pt x="0" y="9157"/>
                  </a:cubicBezTo>
                  <a:cubicBezTo>
                    <a:pt x="107" y="8942"/>
                    <a:pt x="250" y="8752"/>
                    <a:pt x="405" y="8561"/>
                  </a:cubicBezTo>
                  <a:cubicBezTo>
                    <a:pt x="1655" y="7121"/>
                    <a:pt x="3048" y="5609"/>
                    <a:pt x="4251" y="4061"/>
                  </a:cubicBezTo>
                  <a:cubicBezTo>
                    <a:pt x="4846" y="3335"/>
                    <a:pt x="6394" y="1203"/>
                    <a:pt x="74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
            <p:cNvSpPr/>
            <p:nvPr/>
          </p:nvSpPr>
          <p:spPr>
            <a:xfrm>
              <a:off x="464625" y="1311000"/>
              <a:ext cx="246775" cy="291425"/>
            </a:xfrm>
            <a:custGeom>
              <a:rect b="b" l="l" r="r" t="t"/>
              <a:pathLst>
                <a:path extrusionOk="0" h="11657" w="9871">
                  <a:moveTo>
                    <a:pt x="9871" y="1"/>
                  </a:moveTo>
                  <a:lnTo>
                    <a:pt x="9871" y="1"/>
                  </a:lnTo>
                  <a:cubicBezTo>
                    <a:pt x="7680" y="1263"/>
                    <a:pt x="5763" y="2965"/>
                    <a:pt x="4061" y="4823"/>
                  </a:cubicBezTo>
                  <a:cubicBezTo>
                    <a:pt x="2549" y="6621"/>
                    <a:pt x="1144" y="8811"/>
                    <a:pt x="346" y="10788"/>
                  </a:cubicBezTo>
                  <a:cubicBezTo>
                    <a:pt x="227" y="11074"/>
                    <a:pt x="108" y="11371"/>
                    <a:pt x="1" y="11657"/>
                  </a:cubicBezTo>
                  <a:cubicBezTo>
                    <a:pt x="179" y="11347"/>
                    <a:pt x="513" y="10847"/>
                    <a:pt x="656" y="10645"/>
                  </a:cubicBezTo>
                  <a:cubicBezTo>
                    <a:pt x="1894" y="8930"/>
                    <a:pt x="3215" y="7335"/>
                    <a:pt x="4882" y="5299"/>
                  </a:cubicBezTo>
                  <a:cubicBezTo>
                    <a:pt x="6478" y="3465"/>
                    <a:pt x="8025" y="1584"/>
                    <a:pt x="98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
            <p:cNvSpPr/>
            <p:nvPr/>
          </p:nvSpPr>
          <p:spPr>
            <a:xfrm>
              <a:off x="448550" y="1279750"/>
              <a:ext cx="211950" cy="213150"/>
            </a:xfrm>
            <a:custGeom>
              <a:rect b="b" l="l" r="r" t="t"/>
              <a:pathLst>
                <a:path extrusionOk="0" h="8526" w="8478">
                  <a:moveTo>
                    <a:pt x="8478" y="1"/>
                  </a:moveTo>
                  <a:lnTo>
                    <a:pt x="8478" y="1"/>
                  </a:lnTo>
                  <a:cubicBezTo>
                    <a:pt x="6752" y="882"/>
                    <a:pt x="5144" y="1989"/>
                    <a:pt x="3763" y="3334"/>
                  </a:cubicBezTo>
                  <a:cubicBezTo>
                    <a:pt x="2382" y="4715"/>
                    <a:pt x="1299" y="6358"/>
                    <a:pt x="298" y="8025"/>
                  </a:cubicBezTo>
                  <a:cubicBezTo>
                    <a:pt x="203" y="8180"/>
                    <a:pt x="108" y="8371"/>
                    <a:pt x="1" y="8525"/>
                  </a:cubicBezTo>
                  <a:cubicBezTo>
                    <a:pt x="227" y="8275"/>
                    <a:pt x="465" y="8025"/>
                    <a:pt x="691" y="7775"/>
                  </a:cubicBezTo>
                  <a:cubicBezTo>
                    <a:pt x="1513" y="6918"/>
                    <a:pt x="2394" y="6120"/>
                    <a:pt x="3192" y="5251"/>
                  </a:cubicBezTo>
                  <a:cubicBezTo>
                    <a:pt x="4894" y="3441"/>
                    <a:pt x="6537" y="1560"/>
                    <a:pt x="84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
            <p:cNvSpPr/>
            <p:nvPr/>
          </p:nvSpPr>
          <p:spPr>
            <a:xfrm>
              <a:off x="442300" y="1188375"/>
              <a:ext cx="169700" cy="177125"/>
            </a:xfrm>
            <a:custGeom>
              <a:rect b="b" l="l" r="r" t="t"/>
              <a:pathLst>
                <a:path extrusionOk="0" h="7085" w="6788">
                  <a:moveTo>
                    <a:pt x="6787" y="0"/>
                  </a:moveTo>
                  <a:lnTo>
                    <a:pt x="6787" y="0"/>
                  </a:lnTo>
                  <a:cubicBezTo>
                    <a:pt x="5442" y="715"/>
                    <a:pt x="4144" y="1548"/>
                    <a:pt x="3025" y="2596"/>
                  </a:cubicBezTo>
                  <a:cubicBezTo>
                    <a:pt x="1882" y="3775"/>
                    <a:pt x="894" y="5144"/>
                    <a:pt x="215" y="6632"/>
                  </a:cubicBezTo>
                  <a:cubicBezTo>
                    <a:pt x="144" y="6787"/>
                    <a:pt x="84" y="6930"/>
                    <a:pt x="1" y="7085"/>
                  </a:cubicBezTo>
                  <a:cubicBezTo>
                    <a:pt x="120" y="6918"/>
                    <a:pt x="227" y="6787"/>
                    <a:pt x="358" y="6620"/>
                  </a:cubicBezTo>
                  <a:cubicBezTo>
                    <a:pt x="1001" y="5858"/>
                    <a:pt x="1727" y="5191"/>
                    <a:pt x="2406" y="4477"/>
                  </a:cubicBezTo>
                  <a:cubicBezTo>
                    <a:pt x="3823" y="2941"/>
                    <a:pt x="5275" y="1441"/>
                    <a:pt x="67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
            <p:cNvSpPr/>
            <p:nvPr/>
          </p:nvSpPr>
          <p:spPr>
            <a:xfrm>
              <a:off x="477425" y="1095500"/>
              <a:ext cx="156900" cy="133675"/>
            </a:xfrm>
            <a:custGeom>
              <a:rect b="b" l="l" r="r" t="t"/>
              <a:pathLst>
                <a:path extrusionOk="0" h="5347" w="6276">
                  <a:moveTo>
                    <a:pt x="6275" y="1"/>
                  </a:moveTo>
                  <a:lnTo>
                    <a:pt x="6275" y="1"/>
                  </a:lnTo>
                  <a:cubicBezTo>
                    <a:pt x="3811" y="1001"/>
                    <a:pt x="1751" y="2846"/>
                    <a:pt x="239" y="5025"/>
                  </a:cubicBezTo>
                  <a:cubicBezTo>
                    <a:pt x="167" y="5120"/>
                    <a:pt x="72" y="5239"/>
                    <a:pt x="1" y="5347"/>
                  </a:cubicBezTo>
                  <a:cubicBezTo>
                    <a:pt x="120" y="5239"/>
                    <a:pt x="239" y="5120"/>
                    <a:pt x="358" y="5001"/>
                  </a:cubicBezTo>
                  <a:cubicBezTo>
                    <a:pt x="1322" y="4108"/>
                    <a:pt x="2406" y="3358"/>
                    <a:pt x="3394" y="2465"/>
                  </a:cubicBezTo>
                  <a:cubicBezTo>
                    <a:pt x="4346" y="1608"/>
                    <a:pt x="5299" y="679"/>
                    <a:pt x="62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
            <p:cNvSpPr/>
            <p:nvPr/>
          </p:nvSpPr>
          <p:spPr>
            <a:xfrm>
              <a:off x="706925" y="871975"/>
              <a:ext cx="156000" cy="97050"/>
            </a:xfrm>
            <a:custGeom>
              <a:rect b="b" l="l" r="r" t="t"/>
              <a:pathLst>
                <a:path extrusionOk="0" h="3882" w="6240">
                  <a:moveTo>
                    <a:pt x="6239" y="0"/>
                  </a:moveTo>
                  <a:lnTo>
                    <a:pt x="6239" y="0"/>
                  </a:lnTo>
                  <a:cubicBezTo>
                    <a:pt x="4941" y="333"/>
                    <a:pt x="3751" y="976"/>
                    <a:pt x="2632" y="1715"/>
                  </a:cubicBezTo>
                  <a:cubicBezTo>
                    <a:pt x="1727" y="2334"/>
                    <a:pt x="929" y="3108"/>
                    <a:pt x="72" y="3822"/>
                  </a:cubicBezTo>
                  <a:cubicBezTo>
                    <a:pt x="53" y="3840"/>
                    <a:pt x="42" y="3859"/>
                    <a:pt x="21" y="3872"/>
                  </a:cubicBezTo>
                  <a:lnTo>
                    <a:pt x="21" y="3872"/>
                  </a:lnTo>
                  <a:cubicBezTo>
                    <a:pt x="323" y="3731"/>
                    <a:pt x="614" y="3568"/>
                    <a:pt x="917" y="3405"/>
                  </a:cubicBezTo>
                  <a:cubicBezTo>
                    <a:pt x="1798" y="2965"/>
                    <a:pt x="2405" y="2667"/>
                    <a:pt x="3275" y="2096"/>
                  </a:cubicBezTo>
                  <a:cubicBezTo>
                    <a:pt x="4382" y="1369"/>
                    <a:pt x="5132" y="667"/>
                    <a:pt x="6239" y="0"/>
                  </a:cubicBezTo>
                  <a:close/>
                  <a:moveTo>
                    <a:pt x="21" y="3872"/>
                  </a:moveTo>
                  <a:cubicBezTo>
                    <a:pt x="14" y="3875"/>
                    <a:pt x="7" y="3878"/>
                    <a:pt x="0" y="3881"/>
                  </a:cubicBezTo>
                  <a:cubicBezTo>
                    <a:pt x="8" y="3879"/>
                    <a:pt x="15" y="3876"/>
                    <a:pt x="21" y="387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
            <p:cNvSpPr/>
            <p:nvPr/>
          </p:nvSpPr>
          <p:spPr>
            <a:xfrm>
              <a:off x="261325" y="855000"/>
              <a:ext cx="447400" cy="408700"/>
            </a:xfrm>
            <a:custGeom>
              <a:rect b="b" l="l" r="r" t="t"/>
              <a:pathLst>
                <a:path extrusionOk="0" h="16348" w="17896">
                  <a:moveTo>
                    <a:pt x="17896" y="0"/>
                  </a:moveTo>
                  <a:cubicBezTo>
                    <a:pt x="14645" y="1227"/>
                    <a:pt x="11490" y="2917"/>
                    <a:pt x="8788" y="5120"/>
                  </a:cubicBezTo>
                  <a:cubicBezTo>
                    <a:pt x="7454" y="6263"/>
                    <a:pt x="6216" y="7513"/>
                    <a:pt x="5025" y="8823"/>
                  </a:cubicBezTo>
                  <a:cubicBezTo>
                    <a:pt x="3668" y="10323"/>
                    <a:pt x="2406" y="11930"/>
                    <a:pt x="1394" y="13693"/>
                  </a:cubicBezTo>
                  <a:cubicBezTo>
                    <a:pt x="965" y="14466"/>
                    <a:pt x="191" y="15871"/>
                    <a:pt x="1" y="16348"/>
                  </a:cubicBezTo>
                  <a:cubicBezTo>
                    <a:pt x="679" y="15336"/>
                    <a:pt x="1406" y="14359"/>
                    <a:pt x="2108" y="13359"/>
                  </a:cubicBezTo>
                  <a:cubicBezTo>
                    <a:pt x="3954" y="10918"/>
                    <a:pt x="6561" y="7954"/>
                    <a:pt x="9240" y="5727"/>
                  </a:cubicBezTo>
                  <a:cubicBezTo>
                    <a:pt x="10502" y="4680"/>
                    <a:pt x="12157" y="3644"/>
                    <a:pt x="13752" y="2584"/>
                  </a:cubicBezTo>
                  <a:cubicBezTo>
                    <a:pt x="15122" y="1703"/>
                    <a:pt x="16455" y="774"/>
                    <a:pt x="178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
            <p:cNvSpPr/>
            <p:nvPr/>
          </p:nvSpPr>
          <p:spPr>
            <a:xfrm>
              <a:off x="264300" y="854400"/>
              <a:ext cx="312875" cy="272375"/>
            </a:xfrm>
            <a:custGeom>
              <a:rect b="b" l="l" r="r" t="t"/>
              <a:pathLst>
                <a:path extrusionOk="0" h="10895" w="12515">
                  <a:moveTo>
                    <a:pt x="12514" y="1"/>
                  </a:moveTo>
                  <a:cubicBezTo>
                    <a:pt x="9252" y="1286"/>
                    <a:pt x="6097" y="3013"/>
                    <a:pt x="3573" y="5442"/>
                  </a:cubicBezTo>
                  <a:cubicBezTo>
                    <a:pt x="2418" y="6609"/>
                    <a:pt x="1489" y="8002"/>
                    <a:pt x="644" y="9406"/>
                  </a:cubicBezTo>
                  <a:cubicBezTo>
                    <a:pt x="394" y="9883"/>
                    <a:pt x="191" y="10407"/>
                    <a:pt x="1" y="10895"/>
                  </a:cubicBezTo>
                  <a:cubicBezTo>
                    <a:pt x="25" y="10871"/>
                    <a:pt x="36" y="10823"/>
                    <a:pt x="60" y="10788"/>
                  </a:cubicBezTo>
                  <a:cubicBezTo>
                    <a:pt x="394" y="10168"/>
                    <a:pt x="751" y="9668"/>
                    <a:pt x="1191" y="9192"/>
                  </a:cubicBezTo>
                  <a:cubicBezTo>
                    <a:pt x="2037" y="8252"/>
                    <a:pt x="2858" y="7287"/>
                    <a:pt x="3763" y="6394"/>
                  </a:cubicBezTo>
                  <a:cubicBezTo>
                    <a:pt x="4739" y="5442"/>
                    <a:pt x="5799" y="4620"/>
                    <a:pt x="6668" y="3965"/>
                  </a:cubicBezTo>
                  <a:cubicBezTo>
                    <a:pt x="7883" y="3013"/>
                    <a:pt x="10562" y="1132"/>
                    <a:pt x="125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
            <p:cNvSpPr/>
            <p:nvPr/>
          </p:nvSpPr>
          <p:spPr>
            <a:xfrm>
              <a:off x="252700" y="864525"/>
              <a:ext cx="181600" cy="128300"/>
            </a:xfrm>
            <a:custGeom>
              <a:rect b="b" l="l" r="r" t="t"/>
              <a:pathLst>
                <a:path extrusionOk="0" h="5132" w="7264">
                  <a:moveTo>
                    <a:pt x="7263" y="0"/>
                  </a:moveTo>
                  <a:lnTo>
                    <a:pt x="7263" y="0"/>
                  </a:lnTo>
                  <a:cubicBezTo>
                    <a:pt x="4430" y="762"/>
                    <a:pt x="2144" y="2786"/>
                    <a:pt x="203" y="4894"/>
                  </a:cubicBezTo>
                  <a:cubicBezTo>
                    <a:pt x="131" y="4977"/>
                    <a:pt x="72" y="5049"/>
                    <a:pt x="0" y="5132"/>
                  </a:cubicBezTo>
                  <a:cubicBezTo>
                    <a:pt x="203" y="4953"/>
                    <a:pt x="429" y="4775"/>
                    <a:pt x="631" y="4608"/>
                  </a:cubicBezTo>
                  <a:cubicBezTo>
                    <a:pt x="1727" y="3798"/>
                    <a:pt x="3060" y="2977"/>
                    <a:pt x="4180" y="2096"/>
                  </a:cubicBezTo>
                  <a:cubicBezTo>
                    <a:pt x="5084" y="1429"/>
                    <a:pt x="5977" y="619"/>
                    <a:pt x="72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
            <p:cNvSpPr/>
            <p:nvPr/>
          </p:nvSpPr>
          <p:spPr>
            <a:xfrm>
              <a:off x="604525" y="1564600"/>
              <a:ext cx="541475" cy="838825"/>
            </a:xfrm>
            <a:custGeom>
              <a:rect b="b" l="l" r="r" t="t"/>
              <a:pathLst>
                <a:path extrusionOk="0" h="33553" w="21659">
                  <a:moveTo>
                    <a:pt x="21658" y="1"/>
                  </a:moveTo>
                  <a:cubicBezTo>
                    <a:pt x="19908" y="1251"/>
                    <a:pt x="18158" y="2549"/>
                    <a:pt x="16550" y="3989"/>
                  </a:cubicBezTo>
                  <a:cubicBezTo>
                    <a:pt x="14098" y="6240"/>
                    <a:pt x="11883" y="8716"/>
                    <a:pt x="9847" y="11336"/>
                  </a:cubicBezTo>
                  <a:cubicBezTo>
                    <a:pt x="5989" y="16229"/>
                    <a:pt x="1906" y="22289"/>
                    <a:pt x="572" y="28754"/>
                  </a:cubicBezTo>
                  <a:cubicBezTo>
                    <a:pt x="298" y="30183"/>
                    <a:pt x="1" y="32600"/>
                    <a:pt x="108" y="33553"/>
                  </a:cubicBezTo>
                  <a:cubicBezTo>
                    <a:pt x="227" y="32719"/>
                    <a:pt x="465" y="31898"/>
                    <a:pt x="679" y="31100"/>
                  </a:cubicBezTo>
                  <a:cubicBezTo>
                    <a:pt x="929" y="30112"/>
                    <a:pt x="1156" y="29147"/>
                    <a:pt x="1453" y="28183"/>
                  </a:cubicBezTo>
                  <a:cubicBezTo>
                    <a:pt x="2418" y="24813"/>
                    <a:pt x="3608" y="22027"/>
                    <a:pt x="5347" y="18979"/>
                  </a:cubicBezTo>
                  <a:cubicBezTo>
                    <a:pt x="7204" y="15753"/>
                    <a:pt x="9442" y="12776"/>
                    <a:pt x="11669" y="10050"/>
                  </a:cubicBezTo>
                  <a:cubicBezTo>
                    <a:pt x="14681" y="6394"/>
                    <a:pt x="18205" y="3215"/>
                    <a:pt x="216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
            <p:cNvSpPr/>
            <p:nvPr/>
          </p:nvSpPr>
          <p:spPr>
            <a:xfrm>
              <a:off x="869150" y="1745275"/>
              <a:ext cx="166400" cy="207800"/>
            </a:xfrm>
            <a:custGeom>
              <a:rect b="b" l="l" r="r" t="t"/>
              <a:pathLst>
                <a:path extrusionOk="0" h="8312" w="6656">
                  <a:moveTo>
                    <a:pt x="6656" y="1"/>
                  </a:moveTo>
                  <a:cubicBezTo>
                    <a:pt x="5132" y="1299"/>
                    <a:pt x="3667" y="2656"/>
                    <a:pt x="2441" y="4240"/>
                  </a:cubicBezTo>
                  <a:cubicBezTo>
                    <a:pt x="1477" y="5502"/>
                    <a:pt x="762" y="6918"/>
                    <a:pt x="0" y="8311"/>
                  </a:cubicBezTo>
                  <a:cubicBezTo>
                    <a:pt x="1108" y="7026"/>
                    <a:pt x="2215" y="5764"/>
                    <a:pt x="3251" y="4418"/>
                  </a:cubicBezTo>
                  <a:cubicBezTo>
                    <a:pt x="4179" y="3239"/>
                    <a:pt x="5525" y="1394"/>
                    <a:pt x="66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
            <p:cNvSpPr/>
            <p:nvPr/>
          </p:nvSpPr>
          <p:spPr>
            <a:xfrm>
              <a:off x="820925" y="2007525"/>
              <a:ext cx="199450" cy="291425"/>
            </a:xfrm>
            <a:custGeom>
              <a:rect b="b" l="l" r="r" t="t"/>
              <a:pathLst>
                <a:path extrusionOk="0" h="11657" w="7978">
                  <a:moveTo>
                    <a:pt x="7978" y="0"/>
                  </a:moveTo>
                  <a:lnTo>
                    <a:pt x="7978" y="0"/>
                  </a:lnTo>
                  <a:cubicBezTo>
                    <a:pt x="6037" y="1643"/>
                    <a:pt x="4406" y="3608"/>
                    <a:pt x="2989" y="5703"/>
                  </a:cubicBezTo>
                  <a:cubicBezTo>
                    <a:pt x="1870" y="7418"/>
                    <a:pt x="989" y="9263"/>
                    <a:pt x="250" y="11073"/>
                  </a:cubicBezTo>
                  <a:cubicBezTo>
                    <a:pt x="179" y="11252"/>
                    <a:pt x="84" y="11466"/>
                    <a:pt x="0" y="11656"/>
                  </a:cubicBezTo>
                  <a:lnTo>
                    <a:pt x="572" y="10811"/>
                  </a:lnTo>
                  <a:cubicBezTo>
                    <a:pt x="1965" y="8811"/>
                    <a:pt x="3298" y="6787"/>
                    <a:pt x="4656" y="4775"/>
                  </a:cubicBezTo>
                  <a:cubicBezTo>
                    <a:pt x="5715" y="3155"/>
                    <a:pt x="6787" y="1489"/>
                    <a:pt x="79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
            <p:cNvSpPr/>
            <p:nvPr/>
          </p:nvSpPr>
          <p:spPr>
            <a:xfrm>
              <a:off x="830400" y="2025375"/>
              <a:ext cx="112000" cy="145675"/>
            </a:xfrm>
            <a:custGeom>
              <a:rect b="b" l="l" r="r" t="t"/>
              <a:pathLst>
                <a:path extrusionOk="0" h="5827" w="4480">
                  <a:moveTo>
                    <a:pt x="4479" y="1"/>
                  </a:moveTo>
                  <a:cubicBezTo>
                    <a:pt x="3491" y="763"/>
                    <a:pt x="2574" y="1656"/>
                    <a:pt x="1836" y="2668"/>
                  </a:cubicBezTo>
                  <a:cubicBezTo>
                    <a:pt x="1134" y="3620"/>
                    <a:pt x="598" y="4680"/>
                    <a:pt x="62" y="5716"/>
                  </a:cubicBezTo>
                  <a:cubicBezTo>
                    <a:pt x="15" y="5796"/>
                    <a:pt x="0" y="5827"/>
                    <a:pt x="5" y="5827"/>
                  </a:cubicBezTo>
                  <a:cubicBezTo>
                    <a:pt x="17" y="5827"/>
                    <a:pt x="185" y="5581"/>
                    <a:pt x="229" y="5537"/>
                  </a:cubicBezTo>
                  <a:cubicBezTo>
                    <a:pt x="907" y="4656"/>
                    <a:pt x="1657" y="3846"/>
                    <a:pt x="2300" y="2930"/>
                  </a:cubicBezTo>
                  <a:cubicBezTo>
                    <a:pt x="3027" y="1894"/>
                    <a:pt x="3693" y="882"/>
                    <a:pt x="44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
            <p:cNvSpPr/>
            <p:nvPr/>
          </p:nvSpPr>
          <p:spPr>
            <a:xfrm>
              <a:off x="533675" y="1829525"/>
              <a:ext cx="267925" cy="484000"/>
            </a:xfrm>
            <a:custGeom>
              <a:rect b="b" l="l" r="r" t="t"/>
              <a:pathLst>
                <a:path extrusionOk="0" h="19360" w="10717">
                  <a:moveTo>
                    <a:pt x="10717" y="0"/>
                  </a:moveTo>
                  <a:lnTo>
                    <a:pt x="10717" y="0"/>
                  </a:lnTo>
                  <a:cubicBezTo>
                    <a:pt x="7454" y="3358"/>
                    <a:pt x="4680" y="7204"/>
                    <a:pt x="2656" y="11407"/>
                  </a:cubicBezTo>
                  <a:cubicBezTo>
                    <a:pt x="1608" y="13621"/>
                    <a:pt x="834" y="15967"/>
                    <a:pt x="251" y="18348"/>
                  </a:cubicBezTo>
                  <a:cubicBezTo>
                    <a:pt x="156" y="18681"/>
                    <a:pt x="72" y="19038"/>
                    <a:pt x="1" y="19360"/>
                  </a:cubicBezTo>
                  <a:cubicBezTo>
                    <a:pt x="168" y="18860"/>
                    <a:pt x="382" y="18372"/>
                    <a:pt x="596" y="17895"/>
                  </a:cubicBezTo>
                  <a:cubicBezTo>
                    <a:pt x="1906" y="15038"/>
                    <a:pt x="2775" y="12573"/>
                    <a:pt x="4371" y="9668"/>
                  </a:cubicBezTo>
                  <a:cubicBezTo>
                    <a:pt x="5216" y="8073"/>
                    <a:pt x="6252" y="6596"/>
                    <a:pt x="7240" y="5108"/>
                  </a:cubicBezTo>
                  <a:cubicBezTo>
                    <a:pt x="8395" y="3394"/>
                    <a:pt x="9490" y="1655"/>
                    <a:pt x="10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
            <p:cNvSpPr/>
            <p:nvPr/>
          </p:nvSpPr>
          <p:spPr>
            <a:xfrm>
              <a:off x="662575" y="2198900"/>
              <a:ext cx="69975" cy="227750"/>
            </a:xfrm>
            <a:custGeom>
              <a:rect b="b" l="l" r="r" t="t"/>
              <a:pathLst>
                <a:path extrusionOk="0" h="9110" w="2799">
                  <a:moveTo>
                    <a:pt x="2798" y="1"/>
                  </a:moveTo>
                  <a:lnTo>
                    <a:pt x="2798" y="1"/>
                  </a:lnTo>
                  <a:cubicBezTo>
                    <a:pt x="1191" y="2597"/>
                    <a:pt x="143" y="5597"/>
                    <a:pt x="0" y="8657"/>
                  </a:cubicBezTo>
                  <a:lnTo>
                    <a:pt x="0" y="9109"/>
                  </a:lnTo>
                  <a:cubicBezTo>
                    <a:pt x="24" y="8931"/>
                    <a:pt x="60" y="8752"/>
                    <a:pt x="96" y="8585"/>
                  </a:cubicBezTo>
                  <a:cubicBezTo>
                    <a:pt x="869" y="5680"/>
                    <a:pt x="1786" y="2823"/>
                    <a:pt x="27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
            <p:cNvSpPr/>
            <p:nvPr/>
          </p:nvSpPr>
          <p:spPr>
            <a:xfrm>
              <a:off x="700975" y="2323925"/>
              <a:ext cx="23825" cy="116125"/>
            </a:xfrm>
            <a:custGeom>
              <a:rect b="b" l="l" r="r" t="t"/>
              <a:pathLst>
                <a:path extrusionOk="0" h="4645" w="953">
                  <a:moveTo>
                    <a:pt x="953" y="1"/>
                  </a:moveTo>
                  <a:lnTo>
                    <a:pt x="953" y="1"/>
                  </a:lnTo>
                  <a:cubicBezTo>
                    <a:pt x="238" y="1429"/>
                    <a:pt x="0" y="3060"/>
                    <a:pt x="191" y="4644"/>
                  </a:cubicBezTo>
                  <a:cubicBezTo>
                    <a:pt x="334" y="3775"/>
                    <a:pt x="584" y="2941"/>
                    <a:pt x="691" y="2096"/>
                  </a:cubicBezTo>
                  <a:cubicBezTo>
                    <a:pt x="750" y="1667"/>
                    <a:pt x="846" y="608"/>
                    <a:pt x="9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
            <p:cNvSpPr/>
            <p:nvPr/>
          </p:nvSpPr>
          <p:spPr>
            <a:xfrm>
              <a:off x="472075" y="1866125"/>
              <a:ext cx="212850" cy="404550"/>
            </a:xfrm>
            <a:custGeom>
              <a:rect b="b" l="l" r="r" t="t"/>
              <a:pathLst>
                <a:path extrusionOk="0" h="16182" w="8514">
                  <a:moveTo>
                    <a:pt x="8513" y="1"/>
                  </a:moveTo>
                  <a:cubicBezTo>
                    <a:pt x="7168" y="1620"/>
                    <a:pt x="5799" y="3251"/>
                    <a:pt x="4727" y="5061"/>
                  </a:cubicBezTo>
                  <a:cubicBezTo>
                    <a:pt x="2846" y="8264"/>
                    <a:pt x="1286" y="11669"/>
                    <a:pt x="250" y="15229"/>
                  </a:cubicBezTo>
                  <a:cubicBezTo>
                    <a:pt x="167" y="15538"/>
                    <a:pt x="72" y="15872"/>
                    <a:pt x="0" y="16181"/>
                  </a:cubicBezTo>
                  <a:cubicBezTo>
                    <a:pt x="179" y="15777"/>
                    <a:pt x="358" y="15396"/>
                    <a:pt x="548" y="14991"/>
                  </a:cubicBezTo>
                  <a:cubicBezTo>
                    <a:pt x="2132" y="11705"/>
                    <a:pt x="3632" y="8383"/>
                    <a:pt x="5382" y="5168"/>
                  </a:cubicBezTo>
                  <a:cubicBezTo>
                    <a:pt x="6334" y="3382"/>
                    <a:pt x="7477" y="1715"/>
                    <a:pt x="85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
            <p:cNvSpPr/>
            <p:nvPr/>
          </p:nvSpPr>
          <p:spPr>
            <a:xfrm>
              <a:off x="397950" y="1876850"/>
              <a:ext cx="197375" cy="417625"/>
            </a:xfrm>
            <a:custGeom>
              <a:rect b="b" l="l" r="r" t="t"/>
              <a:pathLst>
                <a:path extrusionOk="0" h="16705" w="7895">
                  <a:moveTo>
                    <a:pt x="7895" y="0"/>
                  </a:moveTo>
                  <a:cubicBezTo>
                    <a:pt x="5156" y="2917"/>
                    <a:pt x="3215" y="6477"/>
                    <a:pt x="1763" y="10168"/>
                  </a:cubicBezTo>
                  <a:cubicBezTo>
                    <a:pt x="1060" y="12014"/>
                    <a:pt x="632" y="13955"/>
                    <a:pt x="191" y="15883"/>
                  </a:cubicBezTo>
                  <a:cubicBezTo>
                    <a:pt x="132" y="16157"/>
                    <a:pt x="48" y="16431"/>
                    <a:pt x="1" y="16705"/>
                  </a:cubicBezTo>
                  <a:cubicBezTo>
                    <a:pt x="155" y="16288"/>
                    <a:pt x="310" y="15871"/>
                    <a:pt x="465" y="15467"/>
                  </a:cubicBezTo>
                  <a:cubicBezTo>
                    <a:pt x="1418" y="13193"/>
                    <a:pt x="2418" y="10621"/>
                    <a:pt x="3120" y="9013"/>
                  </a:cubicBezTo>
                  <a:cubicBezTo>
                    <a:pt x="4513" y="5918"/>
                    <a:pt x="6025" y="2858"/>
                    <a:pt x="78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
            <p:cNvSpPr/>
            <p:nvPr/>
          </p:nvSpPr>
          <p:spPr>
            <a:xfrm>
              <a:off x="308950" y="1861075"/>
              <a:ext cx="200350" cy="481325"/>
            </a:xfrm>
            <a:custGeom>
              <a:rect b="b" l="l" r="r" t="t"/>
              <a:pathLst>
                <a:path extrusionOk="0" h="19253" w="8014">
                  <a:moveTo>
                    <a:pt x="8014" y="0"/>
                  </a:moveTo>
                  <a:cubicBezTo>
                    <a:pt x="5275" y="3584"/>
                    <a:pt x="3287" y="7680"/>
                    <a:pt x="1822" y="11930"/>
                  </a:cubicBezTo>
                  <a:cubicBezTo>
                    <a:pt x="1132" y="14002"/>
                    <a:pt x="667" y="16145"/>
                    <a:pt x="203" y="18276"/>
                  </a:cubicBezTo>
                  <a:cubicBezTo>
                    <a:pt x="132" y="18598"/>
                    <a:pt x="72" y="18943"/>
                    <a:pt x="1" y="19253"/>
                  </a:cubicBezTo>
                  <a:cubicBezTo>
                    <a:pt x="144" y="18753"/>
                    <a:pt x="298" y="18276"/>
                    <a:pt x="453" y="17776"/>
                  </a:cubicBezTo>
                  <a:cubicBezTo>
                    <a:pt x="1382" y="15133"/>
                    <a:pt x="2215" y="12454"/>
                    <a:pt x="3287" y="9847"/>
                  </a:cubicBezTo>
                  <a:cubicBezTo>
                    <a:pt x="4597" y="6799"/>
                    <a:pt x="6323" y="3179"/>
                    <a:pt x="80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
            <p:cNvSpPr/>
            <p:nvPr/>
          </p:nvSpPr>
          <p:spPr>
            <a:xfrm>
              <a:off x="260425" y="1798575"/>
              <a:ext cx="175950" cy="464950"/>
            </a:xfrm>
            <a:custGeom>
              <a:rect b="b" l="l" r="r" t="t"/>
              <a:pathLst>
                <a:path extrusionOk="0" h="18598" w="7038">
                  <a:moveTo>
                    <a:pt x="7038" y="0"/>
                  </a:moveTo>
                  <a:lnTo>
                    <a:pt x="7038" y="0"/>
                  </a:lnTo>
                  <a:cubicBezTo>
                    <a:pt x="4466" y="3405"/>
                    <a:pt x="2561" y="7275"/>
                    <a:pt x="1358" y="11371"/>
                  </a:cubicBezTo>
                  <a:cubicBezTo>
                    <a:pt x="787" y="13430"/>
                    <a:pt x="442" y="15562"/>
                    <a:pt x="132" y="17693"/>
                  </a:cubicBezTo>
                  <a:cubicBezTo>
                    <a:pt x="84" y="17990"/>
                    <a:pt x="49" y="18300"/>
                    <a:pt x="1" y="18598"/>
                  </a:cubicBezTo>
                  <a:cubicBezTo>
                    <a:pt x="132" y="18121"/>
                    <a:pt x="275" y="17657"/>
                    <a:pt x="418" y="17181"/>
                  </a:cubicBezTo>
                  <a:cubicBezTo>
                    <a:pt x="823" y="15919"/>
                    <a:pt x="1239" y="14669"/>
                    <a:pt x="1620" y="13407"/>
                  </a:cubicBezTo>
                  <a:cubicBezTo>
                    <a:pt x="1989" y="12180"/>
                    <a:pt x="2323" y="10954"/>
                    <a:pt x="2751" y="9739"/>
                  </a:cubicBezTo>
                  <a:cubicBezTo>
                    <a:pt x="3287" y="8180"/>
                    <a:pt x="4037" y="6501"/>
                    <a:pt x="4394" y="5667"/>
                  </a:cubicBezTo>
                  <a:cubicBezTo>
                    <a:pt x="5121" y="3941"/>
                    <a:pt x="6049" y="1881"/>
                    <a:pt x="70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
            <p:cNvSpPr/>
            <p:nvPr/>
          </p:nvSpPr>
          <p:spPr>
            <a:xfrm>
              <a:off x="253000" y="1737550"/>
              <a:ext cx="111650" cy="296475"/>
            </a:xfrm>
            <a:custGeom>
              <a:rect b="b" l="l" r="r" t="t"/>
              <a:pathLst>
                <a:path extrusionOk="0" h="11859" w="4466">
                  <a:moveTo>
                    <a:pt x="4465" y="0"/>
                  </a:moveTo>
                  <a:lnTo>
                    <a:pt x="4465" y="0"/>
                  </a:lnTo>
                  <a:cubicBezTo>
                    <a:pt x="1989" y="3310"/>
                    <a:pt x="608" y="7180"/>
                    <a:pt x="84" y="11252"/>
                  </a:cubicBezTo>
                  <a:cubicBezTo>
                    <a:pt x="60" y="11454"/>
                    <a:pt x="24" y="11668"/>
                    <a:pt x="0" y="11859"/>
                  </a:cubicBezTo>
                  <a:cubicBezTo>
                    <a:pt x="72" y="11573"/>
                    <a:pt x="167" y="11287"/>
                    <a:pt x="274" y="11002"/>
                  </a:cubicBezTo>
                  <a:cubicBezTo>
                    <a:pt x="869" y="9299"/>
                    <a:pt x="1465" y="7930"/>
                    <a:pt x="2072" y="6192"/>
                  </a:cubicBezTo>
                  <a:cubicBezTo>
                    <a:pt x="2834" y="4072"/>
                    <a:pt x="3525" y="1965"/>
                    <a:pt x="44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
            <p:cNvSpPr/>
            <p:nvPr/>
          </p:nvSpPr>
          <p:spPr>
            <a:xfrm>
              <a:off x="242575" y="1641700"/>
              <a:ext cx="66400" cy="149750"/>
            </a:xfrm>
            <a:custGeom>
              <a:rect b="b" l="l" r="r" t="t"/>
              <a:pathLst>
                <a:path extrusionOk="0" h="5990" w="2656">
                  <a:moveTo>
                    <a:pt x="2656" y="1"/>
                  </a:moveTo>
                  <a:lnTo>
                    <a:pt x="2656" y="1"/>
                  </a:lnTo>
                  <a:cubicBezTo>
                    <a:pt x="1334" y="1644"/>
                    <a:pt x="179" y="3596"/>
                    <a:pt x="13" y="5751"/>
                  </a:cubicBezTo>
                  <a:cubicBezTo>
                    <a:pt x="1" y="5823"/>
                    <a:pt x="1" y="5894"/>
                    <a:pt x="1" y="5989"/>
                  </a:cubicBezTo>
                  <a:cubicBezTo>
                    <a:pt x="13" y="5882"/>
                    <a:pt x="48" y="5799"/>
                    <a:pt x="96" y="5692"/>
                  </a:cubicBezTo>
                  <a:cubicBezTo>
                    <a:pt x="370" y="4799"/>
                    <a:pt x="786" y="4049"/>
                    <a:pt x="1239" y="3179"/>
                  </a:cubicBezTo>
                  <a:cubicBezTo>
                    <a:pt x="1775" y="2025"/>
                    <a:pt x="2084" y="1227"/>
                    <a:pt x="26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
            <p:cNvSpPr/>
            <p:nvPr/>
          </p:nvSpPr>
          <p:spPr>
            <a:xfrm>
              <a:off x="260150" y="1537525"/>
              <a:ext cx="19950" cy="54200"/>
            </a:xfrm>
            <a:custGeom>
              <a:rect b="b" l="l" r="r" t="t"/>
              <a:pathLst>
                <a:path extrusionOk="0" h="2168" w="798">
                  <a:moveTo>
                    <a:pt x="798" y="0"/>
                  </a:moveTo>
                  <a:cubicBezTo>
                    <a:pt x="441" y="691"/>
                    <a:pt x="179" y="1417"/>
                    <a:pt x="0" y="2167"/>
                  </a:cubicBezTo>
                  <a:cubicBezTo>
                    <a:pt x="333" y="1465"/>
                    <a:pt x="619" y="750"/>
                    <a:pt x="7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
            <p:cNvSpPr/>
            <p:nvPr/>
          </p:nvSpPr>
          <p:spPr>
            <a:xfrm>
              <a:off x="248225" y="2377500"/>
              <a:ext cx="47950" cy="297975"/>
            </a:xfrm>
            <a:custGeom>
              <a:rect b="b" l="l" r="r" t="t"/>
              <a:pathLst>
                <a:path extrusionOk="0" h="11919" w="1918">
                  <a:moveTo>
                    <a:pt x="1918" y="1"/>
                  </a:moveTo>
                  <a:lnTo>
                    <a:pt x="1918" y="1"/>
                  </a:lnTo>
                  <a:cubicBezTo>
                    <a:pt x="965" y="1870"/>
                    <a:pt x="429" y="3954"/>
                    <a:pt x="191" y="6037"/>
                  </a:cubicBezTo>
                  <a:cubicBezTo>
                    <a:pt x="1" y="7811"/>
                    <a:pt x="108" y="9597"/>
                    <a:pt x="346" y="11347"/>
                  </a:cubicBezTo>
                  <a:cubicBezTo>
                    <a:pt x="370" y="11550"/>
                    <a:pt x="382" y="11728"/>
                    <a:pt x="418" y="11919"/>
                  </a:cubicBezTo>
                  <a:lnTo>
                    <a:pt x="501" y="11026"/>
                  </a:lnTo>
                  <a:cubicBezTo>
                    <a:pt x="656" y="9061"/>
                    <a:pt x="894" y="7109"/>
                    <a:pt x="1108" y="5144"/>
                  </a:cubicBezTo>
                  <a:cubicBezTo>
                    <a:pt x="1334" y="3311"/>
                    <a:pt x="1453" y="1810"/>
                    <a:pt x="1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
            <p:cNvSpPr/>
            <p:nvPr/>
          </p:nvSpPr>
          <p:spPr>
            <a:xfrm>
              <a:off x="239300" y="2323925"/>
              <a:ext cx="8650" cy="41100"/>
            </a:xfrm>
            <a:custGeom>
              <a:rect b="b" l="l" r="r" t="t"/>
              <a:pathLst>
                <a:path extrusionOk="0" h="1644" w="346">
                  <a:moveTo>
                    <a:pt x="346" y="1"/>
                  </a:moveTo>
                  <a:lnTo>
                    <a:pt x="346" y="1"/>
                  </a:lnTo>
                  <a:cubicBezTo>
                    <a:pt x="144" y="536"/>
                    <a:pt x="24" y="1084"/>
                    <a:pt x="1" y="1644"/>
                  </a:cubicBezTo>
                  <a:cubicBezTo>
                    <a:pt x="191" y="1132"/>
                    <a:pt x="310" y="560"/>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
            <p:cNvSpPr/>
            <p:nvPr/>
          </p:nvSpPr>
          <p:spPr>
            <a:xfrm>
              <a:off x="461650" y="2423050"/>
              <a:ext cx="25325" cy="105700"/>
            </a:xfrm>
            <a:custGeom>
              <a:rect b="b" l="l" r="r" t="t"/>
              <a:pathLst>
                <a:path extrusionOk="0" h="4228" w="1013">
                  <a:moveTo>
                    <a:pt x="1013" y="0"/>
                  </a:moveTo>
                  <a:lnTo>
                    <a:pt x="1013" y="0"/>
                  </a:lnTo>
                  <a:cubicBezTo>
                    <a:pt x="334" y="1298"/>
                    <a:pt x="1" y="2775"/>
                    <a:pt x="96" y="4227"/>
                  </a:cubicBezTo>
                  <a:cubicBezTo>
                    <a:pt x="346" y="3477"/>
                    <a:pt x="644" y="2501"/>
                    <a:pt x="775" y="1643"/>
                  </a:cubicBezTo>
                  <a:cubicBezTo>
                    <a:pt x="882" y="989"/>
                    <a:pt x="917" y="703"/>
                    <a:pt x="10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
            <p:cNvSpPr/>
            <p:nvPr/>
          </p:nvSpPr>
          <p:spPr>
            <a:xfrm>
              <a:off x="545000" y="2455200"/>
              <a:ext cx="16975" cy="73250"/>
            </a:xfrm>
            <a:custGeom>
              <a:rect b="b" l="l" r="r" t="t"/>
              <a:pathLst>
                <a:path extrusionOk="0" h="2930" w="679">
                  <a:moveTo>
                    <a:pt x="679" y="0"/>
                  </a:moveTo>
                  <a:lnTo>
                    <a:pt x="679" y="0"/>
                  </a:lnTo>
                  <a:cubicBezTo>
                    <a:pt x="227" y="905"/>
                    <a:pt x="0" y="1917"/>
                    <a:pt x="60" y="2929"/>
                  </a:cubicBezTo>
                  <a:cubicBezTo>
                    <a:pt x="405" y="2084"/>
                    <a:pt x="631" y="965"/>
                    <a:pt x="6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
            <p:cNvSpPr/>
            <p:nvPr/>
          </p:nvSpPr>
          <p:spPr>
            <a:xfrm>
              <a:off x="601550" y="2516500"/>
              <a:ext cx="5975" cy="44975"/>
            </a:xfrm>
            <a:custGeom>
              <a:rect b="b" l="l" r="r" t="t"/>
              <a:pathLst>
                <a:path extrusionOk="0" h="1799" w="239">
                  <a:moveTo>
                    <a:pt x="120" y="1"/>
                  </a:moveTo>
                  <a:lnTo>
                    <a:pt x="120" y="1"/>
                  </a:lnTo>
                  <a:cubicBezTo>
                    <a:pt x="24" y="596"/>
                    <a:pt x="1" y="1227"/>
                    <a:pt x="203" y="1799"/>
                  </a:cubicBezTo>
                  <a:cubicBezTo>
                    <a:pt x="215" y="1203"/>
                    <a:pt x="239" y="596"/>
                    <a:pt x="1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
            <p:cNvSpPr/>
            <p:nvPr/>
          </p:nvSpPr>
          <p:spPr>
            <a:xfrm>
              <a:off x="2153525" y="1378750"/>
              <a:ext cx="601300" cy="71000"/>
            </a:xfrm>
            <a:custGeom>
              <a:rect b="b" l="l" r="r" t="t"/>
              <a:pathLst>
                <a:path extrusionOk="0" h="2840" w="24052">
                  <a:moveTo>
                    <a:pt x="12416" y="1"/>
                  </a:moveTo>
                  <a:cubicBezTo>
                    <a:pt x="10738" y="1"/>
                    <a:pt x="9056" y="125"/>
                    <a:pt x="7395" y="339"/>
                  </a:cubicBezTo>
                  <a:cubicBezTo>
                    <a:pt x="5478" y="624"/>
                    <a:pt x="3573" y="1255"/>
                    <a:pt x="1822" y="2006"/>
                  </a:cubicBezTo>
                  <a:cubicBezTo>
                    <a:pt x="1209" y="2277"/>
                    <a:pt x="608" y="2548"/>
                    <a:pt x="18" y="2831"/>
                  </a:cubicBezTo>
                  <a:lnTo>
                    <a:pt x="18" y="2831"/>
                  </a:lnTo>
                  <a:cubicBezTo>
                    <a:pt x="36" y="2826"/>
                    <a:pt x="63" y="2823"/>
                    <a:pt x="96" y="2815"/>
                  </a:cubicBezTo>
                  <a:cubicBezTo>
                    <a:pt x="894" y="2541"/>
                    <a:pt x="1715" y="2351"/>
                    <a:pt x="2525" y="2148"/>
                  </a:cubicBezTo>
                  <a:cubicBezTo>
                    <a:pt x="6077" y="1172"/>
                    <a:pt x="9257" y="696"/>
                    <a:pt x="12903" y="696"/>
                  </a:cubicBezTo>
                  <a:cubicBezTo>
                    <a:pt x="12948" y="696"/>
                    <a:pt x="12993" y="696"/>
                    <a:pt x="13038" y="696"/>
                  </a:cubicBezTo>
                  <a:cubicBezTo>
                    <a:pt x="16146" y="776"/>
                    <a:pt x="19238" y="1222"/>
                    <a:pt x="22341" y="1222"/>
                  </a:cubicBezTo>
                  <a:cubicBezTo>
                    <a:pt x="22910" y="1222"/>
                    <a:pt x="23481" y="1207"/>
                    <a:pt x="24051" y="1172"/>
                  </a:cubicBezTo>
                  <a:cubicBezTo>
                    <a:pt x="20337" y="839"/>
                    <a:pt x="18634" y="398"/>
                    <a:pt x="14955" y="101"/>
                  </a:cubicBezTo>
                  <a:cubicBezTo>
                    <a:pt x="14112" y="33"/>
                    <a:pt x="13264" y="1"/>
                    <a:pt x="12416" y="1"/>
                  </a:cubicBezTo>
                  <a:close/>
                  <a:moveTo>
                    <a:pt x="18" y="2831"/>
                  </a:moveTo>
                  <a:cubicBezTo>
                    <a:pt x="10" y="2833"/>
                    <a:pt x="4" y="2835"/>
                    <a:pt x="1" y="2839"/>
                  </a:cubicBezTo>
                  <a:cubicBezTo>
                    <a:pt x="6" y="2836"/>
                    <a:pt x="12" y="2834"/>
                    <a:pt x="18" y="283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
            <p:cNvSpPr/>
            <p:nvPr/>
          </p:nvSpPr>
          <p:spPr>
            <a:xfrm>
              <a:off x="2241050" y="1418125"/>
              <a:ext cx="324175" cy="37875"/>
            </a:xfrm>
            <a:custGeom>
              <a:rect b="b" l="l" r="r" t="t"/>
              <a:pathLst>
                <a:path extrusionOk="0" h="1515" w="12967">
                  <a:moveTo>
                    <a:pt x="8559" y="1"/>
                  </a:moveTo>
                  <a:cubicBezTo>
                    <a:pt x="6964" y="1"/>
                    <a:pt x="5374" y="123"/>
                    <a:pt x="3810" y="442"/>
                  </a:cubicBezTo>
                  <a:cubicBezTo>
                    <a:pt x="2524" y="728"/>
                    <a:pt x="1203" y="966"/>
                    <a:pt x="0" y="1514"/>
                  </a:cubicBezTo>
                  <a:cubicBezTo>
                    <a:pt x="1155" y="1204"/>
                    <a:pt x="2286" y="1193"/>
                    <a:pt x="3524" y="1062"/>
                  </a:cubicBezTo>
                  <a:cubicBezTo>
                    <a:pt x="6370" y="812"/>
                    <a:pt x="9216" y="669"/>
                    <a:pt x="12037" y="347"/>
                  </a:cubicBezTo>
                  <a:cubicBezTo>
                    <a:pt x="12347" y="312"/>
                    <a:pt x="12645" y="264"/>
                    <a:pt x="12966" y="252"/>
                  </a:cubicBezTo>
                  <a:cubicBezTo>
                    <a:pt x="12752" y="240"/>
                    <a:pt x="12549" y="204"/>
                    <a:pt x="12335" y="192"/>
                  </a:cubicBezTo>
                  <a:cubicBezTo>
                    <a:pt x="11080" y="77"/>
                    <a:pt x="9818" y="1"/>
                    <a:pt x="85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
            <p:cNvSpPr/>
            <p:nvPr/>
          </p:nvSpPr>
          <p:spPr>
            <a:xfrm>
              <a:off x="1735025" y="999050"/>
              <a:ext cx="174750" cy="501300"/>
            </a:xfrm>
            <a:custGeom>
              <a:rect b="b" l="l" r="r" t="t"/>
              <a:pathLst>
                <a:path extrusionOk="0" h="20052" w="6990">
                  <a:moveTo>
                    <a:pt x="1394" y="1"/>
                  </a:moveTo>
                  <a:lnTo>
                    <a:pt x="1394" y="1"/>
                  </a:lnTo>
                  <a:cubicBezTo>
                    <a:pt x="1441" y="61"/>
                    <a:pt x="1489" y="108"/>
                    <a:pt x="1513" y="168"/>
                  </a:cubicBezTo>
                  <a:cubicBezTo>
                    <a:pt x="2167" y="1037"/>
                    <a:pt x="2751" y="1954"/>
                    <a:pt x="3299" y="2882"/>
                  </a:cubicBezTo>
                  <a:cubicBezTo>
                    <a:pt x="3942" y="3954"/>
                    <a:pt x="4334" y="4692"/>
                    <a:pt x="4668" y="5799"/>
                  </a:cubicBezTo>
                  <a:cubicBezTo>
                    <a:pt x="5727" y="9074"/>
                    <a:pt x="5704" y="12062"/>
                    <a:pt x="4358" y="15265"/>
                  </a:cubicBezTo>
                  <a:cubicBezTo>
                    <a:pt x="4263" y="15455"/>
                    <a:pt x="4311" y="15384"/>
                    <a:pt x="4180" y="15646"/>
                  </a:cubicBezTo>
                  <a:cubicBezTo>
                    <a:pt x="3942" y="16146"/>
                    <a:pt x="3680" y="16622"/>
                    <a:pt x="3358" y="17075"/>
                  </a:cubicBezTo>
                  <a:cubicBezTo>
                    <a:pt x="3049" y="17527"/>
                    <a:pt x="2941" y="17646"/>
                    <a:pt x="2465" y="18182"/>
                  </a:cubicBezTo>
                  <a:cubicBezTo>
                    <a:pt x="1727" y="18968"/>
                    <a:pt x="1013" y="19658"/>
                    <a:pt x="1" y="20051"/>
                  </a:cubicBezTo>
                  <a:cubicBezTo>
                    <a:pt x="1536" y="19718"/>
                    <a:pt x="2799" y="18658"/>
                    <a:pt x="3811" y="17515"/>
                  </a:cubicBezTo>
                  <a:cubicBezTo>
                    <a:pt x="6632" y="14062"/>
                    <a:pt x="6990" y="7811"/>
                    <a:pt x="4668" y="3930"/>
                  </a:cubicBezTo>
                  <a:cubicBezTo>
                    <a:pt x="3811" y="2608"/>
                    <a:pt x="2787" y="1477"/>
                    <a:pt x="1679" y="287"/>
                  </a:cubicBezTo>
                  <a:cubicBezTo>
                    <a:pt x="1584" y="180"/>
                    <a:pt x="1489" y="84"/>
                    <a:pt x="13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
            <p:cNvSpPr/>
            <p:nvPr/>
          </p:nvSpPr>
          <p:spPr>
            <a:xfrm>
              <a:off x="1744550" y="1026750"/>
              <a:ext cx="99150" cy="415250"/>
            </a:xfrm>
            <a:custGeom>
              <a:rect b="b" l="l" r="r" t="t"/>
              <a:pathLst>
                <a:path extrusionOk="0" h="16610" w="3966">
                  <a:moveTo>
                    <a:pt x="1" y="0"/>
                  </a:moveTo>
                  <a:cubicBezTo>
                    <a:pt x="1465" y="1929"/>
                    <a:pt x="2239" y="3953"/>
                    <a:pt x="2727" y="6311"/>
                  </a:cubicBezTo>
                  <a:cubicBezTo>
                    <a:pt x="3370" y="8882"/>
                    <a:pt x="3025" y="11359"/>
                    <a:pt x="1965" y="13645"/>
                  </a:cubicBezTo>
                  <a:cubicBezTo>
                    <a:pt x="1513" y="14633"/>
                    <a:pt x="929" y="15550"/>
                    <a:pt x="286" y="16419"/>
                  </a:cubicBezTo>
                  <a:cubicBezTo>
                    <a:pt x="239" y="16478"/>
                    <a:pt x="179" y="16550"/>
                    <a:pt x="143" y="16609"/>
                  </a:cubicBezTo>
                  <a:cubicBezTo>
                    <a:pt x="155" y="16598"/>
                    <a:pt x="179" y="16562"/>
                    <a:pt x="215" y="16550"/>
                  </a:cubicBezTo>
                  <a:cubicBezTo>
                    <a:pt x="894" y="15978"/>
                    <a:pt x="1525" y="15347"/>
                    <a:pt x="2048" y="14633"/>
                  </a:cubicBezTo>
                  <a:cubicBezTo>
                    <a:pt x="3299" y="12978"/>
                    <a:pt x="3965" y="10906"/>
                    <a:pt x="3906" y="8835"/>
                  </a:cubicBezTo>
                  <a:cubicBezTo>
                    <a:pt x="3739" y="5560"/>
                    <a:pt x="2322" y="233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
            <p:cNvSpPr/>
            <p:nvPr/>
          </p:nvSpPr>
          <p:spPr>
            <a:xfrm>
              <a:off x="1976425" y="1258925"/>
              <a:ext cx="251850" cy="250050"/>
            </a:xfrm>
            <a:custGeom>
              <a:rect b="b" l="l" r="r" t="t"/>
              <a:pathLst>
                <a:path extrusionOk="0" h="10002" w="10074">
                  <a:moveTo>
                    <a:pt x="10073" y="0"/>
                  </a:moveTo>
                  <a:cubicBezTo>
                    <a:pt x="9514" y="95"/>
                    <a:pt x="8966" y="191"/>
                    <a:pt x="8406" y="357"/>
                  </a:cubicBezTo>
                  <a:cubicBezTo>
                    <a:pt x="6311" y="1012"/>
                    <a:pt x="4394" y="2298"/>
                    <a:pt x="3049" y="4048"/>
                  </a:cubicBezTo>
                  <a:cubicBezTo>
                    <a:pt x="1715" y="5846"/>
                    <a:pt x="798" y="7930"/>
                    <a:pt x="1" y="10001"/>
                  </a:cubicBezTo>
                  <a:cubicBezTo>
                    <a:pt x="2060" y="6263"/>
                    <a:pt x="4334" y="2846"/>
                    <a:pt x="8073" y="845"/>
                  </a:cubicBezTo>
                  <a:cubicBezTo>
                    <a:pt x="8644" y="536"/>
                    <a:pt x="9121" y="345"/>
                    <a:pt x="9752" y="119"/>
                  </a:cubicBezTo>
                  <a:cubicBezTo>
                    <a:pt x="9859" y="72"/>
                    <a:pt x="9954" y="48"/>
                    <a:pt x="100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
            <p:cNvSpPr/>
            <p:nvPr/>
          </p:nvSpPr>
          <p:spPr>
            <a:xfrm>
              <a:off x="1991300" y="1238075"/>
              <a:ext cx="187250" cy="172975"/>
            </a:xfrm>
            <a:custGeom>
              <a:rect b="b" l="l" r="r" t="t"/>
              <a:pathLst>
                <a:path extrusionOk="0" h="6919" w="7490">
                  <a:moveTo>
                    <a:pt x="7490" y="1"/>
                  </a:moveTo>
                  <a:lnTo>
                    <a:pt x="7490" y="1"/>
                  </a:lnTo>
                  <a:cubicBezTo>
                    <a:pt x="7228" y="60"/>
                    <a:pt x="6978" y="120"/>
                    <a:pt x="6740" y="191"/>
                  </a:cubicBezTo>
                  <a:cubicBezTo>
                    <a:pt x="5347" y="608"/>
                    <a:pt x="4001" y="1298"/>
                    <a:pt x="2906" y="2239"/>
                  </a:cubicBezTo>
                  <a:cubicBezTo>
                    <a:pt x="1525" y="3489"/>
                    <a:pt x="525" y="5132"/>
                    <a:pt x="1" y="6918"/>
                  </a:cubicBezTo>
                  <a:cubicBezTo>
                    <a:pt x="1656" y="4013"/>
                    <a:pt x="3823" y="2203"/>
                    <a:pt x="6537" y="548"/>
                  </a:cubicBezTo>
                  <a:cubicBezTo>
                    <a:pt x="6847" y="358"/>
                    <a:pt x="7180" y="179"/>
                    <a:pt x="74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
            <p:cNvSpPr/>
            <p:nvPr/>
          </p:nvSpPr>
          <p:spPr>
            <a:xfrm>
              <a:off x="2028825" y="1214575"/>
              <a:ext cx="108050" cy="89025"/>
            </a:xfrm>
            <a:custGeom>
              <a:rect b="b" l="l" r="r" t="t"/>
              <a:pathLst>
                <a:path extrusionOk="0" h="3561" w="4322">
                  <a:moveTo>
                    <a:pt x="4322" y="0"/>
                  </a:moveTo>
                  <a:lnTo>
                    <a:pt x="4322" y="0"/>
                  </a:lnTo>
                  <a:cubicBezTo>
                    <a:pt x="4251" y="36"/>
                    <a:pt x="4155" y="60"/>
                    <a:pt x="4084" y="95"/>
                  </a:cubicBezTo>
                  <a:cubicBezTo>
                    <a:pt x="2179" y="714"/>
                    <a:pt x="833" y="1715"/>
                    <a:pt x="0" y="3560"/>
                  </a:cubicBezTo>
                  <a:cubicBezTo>
                    <a:pt x="560" y="2917"/>
                    <a:pt x="1191" y="2405"/>
                    <a:pt x="1845" y="1881"/>
                  </a:cubicBezTo>
                  <a:cubicBezTo>
                    <a:pt x="2381" y="1429"/>
                    <a:pt x="2917" y="1072"/>
                    <a:pt x="3750" y="441"/>
                  </a:cubicBezTo>
                  <a:cubicBezTo>
                    <a:pt x="3953" y="274"/>
                    <a:pt x="4108" y="155"/>
                    <a:pt x="4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
            <p:cNvSpPr/>
            <p:nvPr/>
          </p:nvSpPr>
          <p:spPr>
            <a:xfrm>
              <a:off x="2038350" y="1192250"/>
              <a:ext cx="57150" cy="52100"/>
            </a:xfrm>
            <a:custGeom>
              <a:rect b="b" l="l" r="r" t="t"/>
              <a:pathLst>
                <a:path extrusionOk="0" h="2084" w="2286">
                  <a:moveTo>
                    <a:pt x="2286" y="0"/>
                  </a:moveTo>
                  <a:lnTo>
                    <a:pt x="2286" y="0"/>
                  </a:lnTo>
                  <a:cubicBezTo>
                    <a:pt x="1381" y="500"/>
                    <a:pt x="417" y="1107"/>
                    <a:pt x="0" y="2084"/>
                  </a:cubicBezTo>
                  <a:cubicBezTo>
                    <a:pt x="310" y="1750"/>
                    <a:pt x="667" y="1477"/>
                    <a:pt x="905" y="1310"/>
                  </a:cubicBezTo>
                  <a:cubicBezTo>
                    <a:pt x="1429" y="929"/>
                    <a:pt x="1845" y="453"/>
                    <a:pt x="22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
            <p:cNvSpPr/>
            <p:nvPr/>
          </p:nvSpPr>
          <p:spPr>
            <a:xfrm>
              <a:off x="2082975" y="855900"/>
              <a:ext cx="450100" cy="463475"/>
            </a:xfrm>
            <a:custGeom>
              <a:rect b="b" l="l" r="r" t="t"/>
              <a:pathLst>
                <a:path extrusionOk="0" h="18539" w="18004">
                  <a:moveTo>
                    <a:pt x="477" y="0"/>
                  </a:moveTo>
                  <a:lnTo>
                    <a:pt x="477" y="0"/>
                  </a:lnTo>
                  <a:cubicBezTo>
                    <a:pt x="1" y="2012"/>
                    <a:pt x="203" y="4167"/>
                    <a:pt x="906" y="6108"/>
                  </a:cubicBezTo>
                  <a:cubicBezTo>
                    <a:pt x="1442" y="7501"/>
                    <a:pt x="2299" y="8775"/>
                    <a:pt x="3251" y="9930"/>
                  </a:cubicBezTo>
                  <a:cubicBezTo>
                    <a:pt x="5597" y="12728"/>
                    <a:pt x="8585" y="15002"/>
                    <a:pt x="11883" y="16585"/>
                  </a:cubicBezTo>
                  <a:cubicBezTo>
                    <a:pt x="12776" y="17002"/>
                    <a:pt x="13479" y="17288"/>
                    <a:pt x="14610" y="17621"/>
                  </a:cubicBezTo>
                  <a:cubicBezTo>
                    <a:pt x="15729" y="17955"/>
                    <a:pt x="16872" y="18193"/>
                    <a:pt x="18003" y="18538"/>
                  </a:cubicBezTo>
                  <a:cubicBezTo>
                    <a:pt x="17872" y="18455"/>
                    <a:pt x="17717" y="18395"/>
                    <a:pt x="17575" y="18324"/>
                  </a:cubicBezTo>
                  <a:cubicBezTo>
                    <a:pt x="14479" y="16835"/>
                    <a:pt x="11360" y="15335"/>
                    <a:pt x="8478" y="13454"/>
                  </a:cubicBezTo>
                  <a:cubicBezTo>
                    <a:pt x="3811" y="10359"/>
                    <a:pt x="132" y="6060"/>
                    <a:pt x="4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
            <p:cNvSpPr/>
            <p:nvPr/>
          </p:nvSpPr>
          <p:spPr>
            <a:xfrm>
              <a:off x="2123175" y="867200"/>
              <a:ext cx="354225" cy="407525"/>
            </a:xfrm>
            <a:custGeom>
              <a:rect b="b" l="l" r="r" t="t"/>
              <a:pathLst>
                <a:path extrusionOk="0" h="16301" w="14169">
                  <a:moveTo>
                    <a:pt x="0" y="1"/>
                  </a:moveTo>
                  <a:cubicBezTo>
                    <a:pt x="12" y="905"/>
                    <a:pt x="96" y="1763"/>
                    <a:pt x="238" y="2596"/>
                  </a:cubicBezTo>
                  <a:cubicBezTo>
                    <a:pt x="381" y="3668"/>
                    <a:pt x="834" y="4692"/>
                    <a:pt x="1322" y="5632"/>
                  </a:cubicBezTo>
                  <a:cubicBezTo>
                    <a:pt x="2358" y="7692"/>
                    <a:pt x="3846" y="9502"/>
                    <a:pt x="5596" y="10990"/>
                  </a:cubicBezTo>
                  <a:cubicBezTo>
                    <a:pt x="8120" y="13216"/>
                    <a:pt x="10990" y="15121"/>
                    <a:pt x="14169" y="16300"/>
                  </a:cubicBezTo>
                  <a:cubicBezTo>
                    <a:pt x="12466" y="15407"/>
                    <a:pt x="10906" y="14288"/>
                    <a:pt x="9382" y="13121"/>
                  </a:cubicBezTo>
                  <a:cubicBezTo>
                    <a:pt x="8061" y="12109"/>
                    <a:pt x="6739" y="11121"/>
                    <a:pt x="5275" y="9680"/>
                  </a:cubicBezTo>
                  <a:cubicBezTo>
                    <a:pt x="4132" y="8537"/>
                    <a:pt x="3525" y="7621"/>
                    <a:pt x="2643" y="6263"/>
                  </a:cubicBezTo>
                  <a:cubicBezTo>
                    <a:pt x="2120" y="5418"/>
                    <a:pt x="1322" y="4013"/>
                    <a:pt x="1036" y="3370"/>
                  </a:cubicBezTo>
                  <a:cubicBezTo>
                    <a:pt x="608" y="2275"/>
                    <a:pt x="262" y="114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
            <p:cNvSpPr/>
            <p:nvPr/>
          </p:nvSpPr>
          <p:spPr>
            <a:xfrm>
              <a:off x="2159775" y="897850"/>
              <a:ext cx="288750" cy="314950"/>
            </a:xfrm>
            <a:custGeom>
              <a:rect b="b" l="l" r="r" t="t"/>
              <a:pathLst>
                <a:path extrusionOk="0" h="12598" w="11550">
                  <a:moveTo>
                    <a:pt x="1" y="1"/>
                  </a:moveTo>
                  <a:lnTo>
                    <a:pt x="1" y="1"/>
                  </a:lnTo>
                  <a:cubicBezTo>
                    <a:pt x="941" y="2739"/>
                    <a:pt x="2346" y="5382"/>
                    <a:pt x="4251" y="7585"/>
                  </a:cubicBezTo>
                  <a:cubicBezTo>
                    <a:pt x="5847" y="9371"/>
                    <a:pt x="7847" y="10752"/>
                    <a:pt x="9931" y="11931"/>
                  </a:cubicBezTo>
                  <a:cubicBezTo>
                    <a:pt x="10443" y="12217"/>
                    <a:pt x="10990" y="12431"/>
                    <a:pt x="11550" y="12598"/>
                  </a:cubicBezTo>
                  <a:cubicBezTo>
                    <a:pt x="11490" y="12574"/>
                    <a:pt x="11455" y="12550"/>
                    <a:pt x="11419" y="12538"/>
                  </a:cubicBezTo>
                  <a:cubicBezTo>
                    <a:pt x="10693" y="12169"/>
                    <a:pt x="10204" y="11705"/>
                    <a:pt x="9585" y="11169"/>
                  </a:cubicBezTo>
                  <a:cubicBezTo>
                    <a:pt x="8002" y="9800"/>
                    <a:pt x="6394" y="8430"/>
                    <a:pt x="4942" y="6918"/>
                  </a:cubicBezTo>
                  <a:cubicBezTo>
                    <a:pt x="3025" y="4704"/>
                    <a:pt x="1572" y="278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
            <p:cNvSpPr/>
            <p:nvPr/>
          </p:nvSpPr>
          <p:spPr>
            <a:xfrm>
              <a:off x="2213350" y="921375"/>
              <a:ext cx="200225" cy="195475"/>
            </a:xfrm>
            <a:custGeom>
              <a:rect b="b" l="l" r="r" t="t"/>
              <a:pathLst>
                <a:path extrusionOk="0" h="7819" w="8009">
                  <a:moveTo>
                    <a:pt x="1" y="0"/>
                  </a:moveTo>
                  <a:lnTo>
                    <a:pt x="1" y="0"/>
                  </a:lnTo>
                  <a:cubicBezTo>
                    <a:pt x="1084" y="2429"/>
                    <a:pt x="2727" y="4668"/>
                    <a:pt x="4882" y="6239"/>
                  </a:cubicBezTo>
                  <a:cubicBezTo>
                    <a:pt x="5716" y="6882"/>
                    <a:pt x="6609" y="7478"/>
                    <a:pt x="7633" y="7763"/>
                  </a:cubicBezTo>
                  <a:cubicBezTo>
                    <a:pt x="7733" y="7763"/>
                    <a:pt x="7971" y="7819"/>
                    <a:pt x="7999" y="7819"/>
                  </a:cubicBezTo>
                  <a:cubicBezTo>
                    <a:pt x="8008" y="7819"/>
                    <a:pt x="7997" y="7813"/>
                    <a:pt x="7954" y="7799"/>
                  </a:cubicBezTo>
                  <a:cubicBezTo>
                    <a:pt x="7692" y="7704"/>
                    <a:pt x="7466" y="7549"/>
                    <a:pt x="7240" y="7382"/>
                  </a:cubicBezTo>
                  <a:cubicBezTo>
                    <a:pt x="6823" y="7085"/>
                    <a:pt x="6311" y="6597"/>
                    <a:pt x="5871" y="6168"/>
                  </a:cubicBezTo>
                  <a:cubicBezTo>
                    <a:pt x="5299" y="5596"/>
                    <a:pt x="4716" y="5049"/>
                    <a:pt x="4156" y="4489"/>
                  </a:cubicBezTo>
                  <a:cubicBezTo>
                    <a:pt x="2716" y="3060"/>
                    <a:pt x="1215" y="159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
            <p:cNvSpPr/>
            <p:nvPr/>
          </p:nvSpPr>
          <p:spPr>
            <a:xfrm>
              <a:off x="2277050" y="936250"/>
              <a:ext cx="146775" cy="121175"/>
            </a:xfrm>
            <a:custGeom>
              <a:rect b="b" l="l" r="r" t="t"/>
              <a:pathLst>
                <a:path extrusionOk="0" h="4847" w="5871">
                  <a:moveTo>
                    <a:pt x="1" y="1"/>
                  </a:moveTo>
                  <a:cubicBezTo>
                    <a:pt x="1311" y="2132"/>
                    <a:pt x="3263" y="3894"/>
                    <a:pt x="5621" y="4751"/>
                  </a:cubicBezTo>
                  <a:cubicBezTo>
                    <a:pt x="5704" y="4787"/>
                    <a:pt x="5811" y="4811"/>
                    <a:pt x="5871" y="4847"/>
                  </a:cubicBezTo>
                  <a:cubicBezTo>
                    <a:pt x="5716" y="4751"/>
                    <a:pt x="5549" y="4668"/>
                    <a:pt x="5406" y="4561"/>
                  </a:cubicBezTo>
                  <a:cubicBezTo>
                    <a:pt x="4680" y="4085"/>
                    <a:pt x="4037" y="3430"/>
                    <a:pt x="3323" y="2823"/>
                  </a:cubicBezTo>
                  <a:cubicBezTo>
                    <a:pt x="2251" y="1846"/>
                    <a:pt x="1060" y="100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
            <p:cNvSpPr/>
            <p:nvPr/>
          </p:nvSpPr>
          <p:spPr>
            <a:xfrm>
              <a:off x="1715975" y="855900"/>
              <a:ext cx="283100" cy="185750"/>
            </a:xfrm>
            <a:custGeom>
              <a:rect b="b" l="l" r="r" t="t"/>
              <a:pathLst>
                <a:path extrusionOk="0" h="7430" w="11324">
                  <a:moveTo>
                    <a:pt x="1" y="0"/>
                  </a:moveTo>
                  <a:cubicBezTo>
                    <a:pt x="286" y="179"/>
                    <a:pt x="548" y="357"/>
                    <a:pt x="822" y="536"/>
                  </a:cubicBezTo>
                  <a:cubicBezTo>
                    <a:pt x="4263" y="2917"/>
                    <a:pt x="8073" y="4858"/>
                    <a:pt x="11323" y="7430"/>
                  </a:cubicBezTo>
                  <a:cubicBezTo>
                    <a:pt x="9835" y="5679"/>
                    <a:pt x="8073" y="4155"/>
                    <a:pt x="6120" y="2917"/>
                  </a:cubicBezTo>
                  <a:cubicBezTo>
                    <a:pt x="4394" y="1869"/>
                    <a:pt x="2537" y="1012"/>
                    <a:pt x="655" y="262"/>
                  </a:cubicBezTo>
                  <a:cubicBezTo>
                    <a:pt x="429" y="167"/>
                    <a:pt x="227" y="9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
            <p:cNvSpPr/>
            <p:nvPr/>
          </p:nvSpPr>
          <p:spPr>
            <a:xfrm>
              <a:off x="1770150" y="856750"/>
              <a:ext cx="213750" cy="118825"/>
            </a:xfrm>
            <a:custGeom>
              <a:rect b="b" l="l" r="r" t="t"/>
              <a:pathLst>
                <a:path extrusionOk="0" h="4753" w="8550">
                  <a:moveTo>
                    <a:pt x="56" y="1"/>
                  </a:moveTo>
                  <a:cubicBezTo>
                    <a:pt x="38" y="1"/>
                    <a:pt x="19" y="1"/>
                    <a:pt x="0" y="2"/>
                  </a:cubicBezTo>
                  <a:cubicBezTo>
                    <a:pt x="1227" y="442"/>
                    <a:pt x="2346" y="1240"/>
                    <a:pt x="3489" y="1847"/>
                  </a:cubicBezTo>
                  <a:cubicBezTo>
                    <a:pt x="4965" y="2740"/>
                    <a:pt x="6477" y="3562"/>
                    <a:pt x="8001" y="4371"/>
                  </a:cubicBezTo>
                  <a:cubicBezTo>
                    <a:pt x="8192" y="4490"/>
                    <a:pt x="8371" y="4610"/>
                    <a:pt x="8549" y="4752"/>
                  </a:cubicBezTo>
                  <a:cubicBezTo>
                    <a:pt x="8418" y="4621"/>
                    <a:pt x="8311" y="4514"/>
                    <a:pt x="8204" y="4395"/>
                  </a:cubicBezTo>
                  <a:cubicBezTo>
                    <a:pt x="6704" y="2824"/>
                    <a:pt x="4894" y="1514"/>
                    <a:pt x="2846" y="764"/>
                  </a:cubicBezTo>
                  <a:cubicBezTo>
                    <a:pt x="2215" y="502"/>
                    <a:pt x="1536" y="299"/>
                    <a:pt x="870" y="133"/>
                  </a:cubicBezTo>
                  <a:cubicBezTo>
                    <a:pt x="602" y="77"/>
                    <a:pt x="325" y="1"/>
                    <a:pt x="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
            <p:cNvSpPr/>
            <p:nvPr/>
          </p:nvSpPr>
          <p:spPr>
            <a:xfrm>
              <a:off x="1866600" y="857975"/>
              <a:ext cx="130525" cy="72125"/>
            </a:xfrm>
            <a:custGeom>
              <a:rect b="b" l="l" r="r" t="t"/>
              <a:pathLst>
                <a:path extrusionOk="0" h="2885" w="5221">
                  <a:moveTo>
                    <a:pt x="0" y="0"/>
                  </a:moveTo>
                  <a:lnTo>
                    <a:pt x="0" y="0"/>
                  </a:lnTo>
                  <a:cubicBezTo>
                    <a:pt x="953" y="477"/>
                    <a:pt x="1810" y="1143"/>
                    <a:pt x="2739" y="1679"/>
                  </a:cubicBezTo>
                  <a:cubicBezTo>
                    <a:pt x="3501" y="2120"/>
                    <a:pt x="4334" y="2429"/>
                    <a:pt x="5120" y="2834"/>
                  </a:cubicBezTo>
                  <a:cubicBezTo>
                    <a:pt x="5179" y="2864"/>
                    <a:pt x="5215" y="2885"/>
                    <a:pt x="5218" y="2885"/>
                  </a:cubicBezTo>
                  <a:cubicBezTo>
                    <a:pt x="5221" y="2885"/>
                    <a:pt x="5191" y="2864"/>
                    <a:pt x="5120" y="2810"/>
                  </a:cubicBezTo>
                  <a:cubicBezTo>
                    <a:pt x="3679" y="1524"/>
                    <a:pt x="2024" y="37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
            <p:cNvSpPr/>
            <p:nvPr/>
          </p:nvSpPr>
          <p:spPr>
            <a:xfrm>
              <a:off x="1962425" y="858275"/>
              <a:ext cx="57175" cy="28900"/>
            </a:xfrm>
            <a:custGeom>
              <a:rect b="b" l="l" r="r" t="t"/>
              <a:pathLst>
                <a:path extrusionOk="0" h="1156" w="2287">
                  <a:moveTo>
                    <a:pt x="1" y="0"/>
                  </a:moveTo>
                  <a:cubicBezTo>
                    <a:pt x="680" y="524"/>
                    <a:pt x="1465" y="881"/>
                    <a:pt x="2287" y="1155"/>
                  </a:cubicBezTo>
                  <a:cubicBezTo>
                    <a:pt x="1608" y="643"/>
                    <a:pt x="858" y="17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
            <p:cNvSpPr/>
            <p:nvPr/>
          </p:nvSpPr>
          <p:spPr>
            <a:xfrm>
              <a:off x="2580075" y="853200"/>
              <a:ext cx="243500" cy="479850"/>
            </a:xfrm>
            <a:custGeom>
              <a:rect b="b" l="l" r="r" t="t"/>
              <a:pathLst>
                <a:path extrusionOk="0" h="19194" w="9740">
                  <a:moveTo>
                    <a:pt x="4834" y="1"/>
                  </a:moveTo>
                  <a:lnTo>
                    <a:pt x="4834" y="1"/>
                  </a:lnTo>
                  <a:cubicBezTo>
                    <a:pt x="4584" y="180"/>
                    <a:pt x="4322" y="382"/>
                    <a:pt x="4084" y="572"/>
                  </a:cubicBezTo>
                  <a:cubicBezTo>
                    <a:pt x="3048" y="1406"/>
                    <a:pt x="2096" y="2418"/>
                    <a:pt x="1512" y="3620"/>
                  </a:cubicBezTo>
                  <a:cubicBezTo>
                    <a:pt x="274" y="6371"/>
                    <a:pt x="0" y="10062"/>
                    <a:pt x="1155" y="13014"/>
                  </a:cubicBezTo>
                  <a:cubicBezTo>
                    <a:pt x="1965" y="14991"/>
                    <a:pt x="3394" y="16729"/>
                    <a:pt x="5239" y="17848"/>
                  </a:cubicBezTo>
                  <a:cubicBezTo>
                    <a:pt x="6608" y="18634"/>
                    <a:pt x="8168" y="19182"/>
                    <a:pt x="9740" y="19194"/>
                  </a:cubicBezTo>
                  <a:cubicBezTo>
                    <a:pt x="6275" y="18622"/>
                    <a:pt x="3358" y="16205"/>
                    <a:pt x="1941" y="13110"/>
                  </a:cubicBezTo>
                  <a:cubicBezTo>
                    <a:pt x="870" y="10740"/>
                    <a:pt x="977" y="7704"/>
                    <a:pt x="1834" y="4978"/>
                  </a:cubicBezTo>
                  <a:cubicBezTo>
                    <a:pt x="2286" y="3299"/>
                    <a:pt x="3346" y="1727"/>
                    <a:pt x="4501" y="394"/>
                  </a:cubicBezTo>
                  <a:cubicBezTo>
                    <a:pt x="4608" y="263"/>
                    <a:pt x="4727" y="144"/>
                    <a:pt x="48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
            <p:cNvSpPr/>
            <p:nvPr/>
          </p:nvSpPr>
          <p:spPr>
            <a:xfrm>
              <a:off x="2538700" y="872250"/>
              <a:ext cx="170875" cy="453075"/>
            </a:xfrm>
            <a:custGeom>
              <a:rect b="b" l="l" r="r" t="t"/>
              <a:pathLst>
                <a:path extrusionOk="0" h="18123" w="6835">
                  <a:moveTo>
                    <a:pt x="1358" y="5216"/>
                  </a:moveTo>
                  <a:cubicBezTo>
                    <a:pt x="1357" y="5222"/>
                    <a:pt x="1356" y="5229"/>
                    <a:pt x="1355" y="5235"/>
                  </a:cubicBezTo>
                  <a:lnTo>
                    <a:pt x="1355" y="5235"/>
                  </a:lnTo>
                  <a:cubicBezTo>
                    <a:pt x="1356" y="5228"/>
                    <a:pt x="1358" y="5221"/>
                    <a:pt x="1358" y="5216"/>
                  </a:cubicBezTo>
                  <a:close/>
                  <a:moveTo>
                    <a:pt x="3025" y="1"/>
                  </a:moveTo>
                  <a:cubicBezTo>
                    <a:pt x="2977" y="60"/>
                    <a:pt x="2917" y="132"/>
                    <a:pt x="2870" y="191"/>
                  </a:cubicBezTo>
                  <a:cubicBezTo>
                    <a:pt x="2096" y="1227"/>
                    <a:pt x="1370" y="2311"/>
                    <a:pt x="1001" y="3549"/>
                  </a:cubicBezTo>
                  <a:cubicBezTo>
                    <a:pt x="0" y="6585"/>
                    <a:pt x="215" y="9847"/>
                    <a:pt x="1513" y="12764"/>
                  </a:cubicBezTo>
                  <a:cubicBezTo>
                    <a:pt x="2048" y="13967"/>
                    <a:pt x="2703" y="15146"/>
                    <a:pt x="3644" y="16098"/>
                  </a:cubicBezTo>
                  <a:cubicBezTo>
                    <a:pt x="4191" y="16610"/>
                    <a:pt x="4822" y="17063"/>
                    <a:pt x="5477" y="17444"/>
                  </a:cubicBezTo>
                  <a:cubicBezTo>
                    <a:pt x="5906" y="17717"/>
                    <a:pt x="6346" y="17967"/>
                    <a:pt x="6835" y="18122"/>
                  </a:cubicBezTo>
                  <a:cubicBezTo>
                    <a:pt x="6311" y="17896"/>
                    <a:pt x="5882" y="17539"/>
                    <a:pt x="5477" y="17229"/>
                  </a:cubicBezTo>
                  <a:cubicBezTo>
                    <a:pt x="4930" y="16789"/>
                    <a:pt x="4406" y="16301"/>
                    <a:pt x="3941" y="15777"/>
                  </a:cubicBezTo>
                  <a:cubicBezTo>
                    <a:pt x="3358" y="15158"/>
                    <a:pt x="2525" y="13443"/>
                    <a:pt x="2263" y="12800"/>
                  </a:cubicBezTo>
                  <a:cubicBezTo>
                    <a:pt x="1075" y="10080"/>
                    <a:pt x="942" y="7799"/>
                    <a:pt x="1355" y="5235"/>
                  </a:cubicBezTo>
                  <a:lnTo>
                    <a:pt x="1355" y="5235"/>
                  </a:lnTo>
                  <a:cubicBezTo>
                    <a:pt x="1350" y="5254"/>
                    <a:pt x="1341" y="5276"/>
                    <a:pt x="1336" y="5294"/>
                  </a:cubicBezTo>
                  <a:lnTo>
                    <a:pt x="1336" y="5294"/>
                  </a:lnTo>
                  <a:cubicBezTo>
                    <a:pt x="1381" y="4995"/>
                    <a:pt x="1359" y="5151"/>
                    <a:pt x="1417" y="4871"/>
                  </a:cubicBezTo>
                  <a:cubicBezTo>
                    <a:pt x="1536" y="4109"/>
                    <a:pt x="1691" y="3370"/>
                    <a:pt x="1929" y="2632"/>
                  </a:cubicBezTo>
                  <a:cubicBezTo>
                    <a:pt x="2215" y="1823"/>
                    <a:pt x="2560" y="1025"/>
                    <a:pt x="2882" y="275"/>
                  </a:cubicBezTo>
                  <a:cubicBezTo>
                    <a:pt x="2929" y="180"/>
                    <a:pt x="2977" y="72"/>
                    <a:pt x="30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
            <p:cNvSpPr/>
            <p:nvPr/>
          </p:nvSpPr>
          <p:spPr>
            <a:xfrm>
              <a:off x="2503275" y="868100"/>
              <a:ext cx="96175" cy="409600"/>
            </a:xfrm>
            <a:custGeom>
              <a:rect b="b" l="l" r="r" t="t"/>
              <a:pathLst>
                <a:path extrusionOk="0" h="16384" w="3847">
                  <a:moveTo>
                    <a:pt x="2453" y="0"/>
                  </a:moveTo>
                  <a:cubicBezTo>
                    <a:pt x="2441" y="24"/>
                    <a:pt x="2441" y="36"/>
                    <a:pt x="2429" y="48"/>
                  </a:cubicBezTo>
                  <a:cubicBezTo>
                    <a:pt x="1917" y="834"/>
                    <a:pt x="1453" y="1643"/>
                    <a:pt x="1096" y="2489"/>
                  </a:cubicBezTo>
                  <a:cubicBezTo>
                    <a:pt x="239" y="4489"/>
                    <a:pt x="1" y="6703"/>
                    <a:pt x="310" y="8847"/>
                  </a:cubicBezTo>
                  <a:cubicBezTo>
                    <a:pt x="465" y="10097"/>
                    <a:pt x="774" y="11335"/>
                    <a:pt x="1298" y="12478"/>
                  </a:cubicBezTo>
                  <a:cubicBezTo>
                    <a:pt x="1917" y="13907"/>
                    <a:pt x="2691" y="15312"/>
                    <a:pt x="3846" y="16383"/>
                  </a:cubicBezTo>
                  <a:cubicBezTo>
                    <a:pt x="3013" y="15288"/>
                    <a:pt x="2549" y="14157"/>
                    <a:pt x="2096" y="12954"/>
                  </a:cubicBezTo>
                  <a:cubicBezTo>
                    <a:pt x="965" y="9918"/>
                    <a:pt x="644" y="6823"/>
                    <a:pt x="1263" y="3858"/>
                  </a:cubicBezTo>
                  <a:cubicBezTo>
                    <a:pt x="1560" y="2620"/>
                    <a:pt x="1953" y="1405"/>
                    <a:pt x="2382" y="215"/>
                  </a:cubicBezTo>
                  <a:cubicBezTo>
                    <a:pt x="2418" y="143"/>
                    <a:pt x="2441" y="84"/>
                    <a:pt x="24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
            <p:cNvSpPr/>
            <p:nvPr/>
          </p:nvSpPr>
          <p:spPr>
            <a:xfrm>
              <a:off x="2471725" y="858275"/>
              <a:ext cx="52400" cy="257500"/>
            </a:xfrm>
            <a:custGeom>
              <a:rect b="b" l="l" r="r" t="t"/>
              <a:pathLst>
                <a:path extrusionOk="0" h="10300" w="2096">
                  <a:moveTo>
                    <a:pt x="2096" y="0"/>
                  </a:moveTo>
                  <a:lnTo>
                    <a:pt x="1786" y="405"/>
                  </a:lnTo>
                  <a:cubicBezTo>
                    <a:pt x="608" y="1870"/>
                    <a:pt x="24" y="3775"/>
                    <a:pt x="1" y="5656"/>
                  </a:cubicBezTo>
                  <a:cubicBezTo>
                    <a:pt x="24" y="7227"/>
                    <a:pt x="251" y="8823"/>
                    <a:pt x="834" y="10299"/>
                  </a:cubicBezTo>
                  <a:cubicBezTo>
                    <a:pt x="667" y="8978"/>
                    <a:pt x="679" y="7632"/>
                    <a:pt x="715" y="6323"/>
                  </a:cubicBezTo>
                  <a:cubicBezTo>
                    <a:pt x="763" y="4965"/>
                    <a:pt x="846" y="4418"/>
                    <a:pt x="1036" y="3322"/>
                  </a:cubicBezTo>
                  <a:cubicBezTo>
                    <a:pt x="1203" y="2489"/>
                    <a:pt x="1417" y="1655"/>
                    <a:pt x="1739" y="846"/>
                  </a:cubicBezTo>
                  <a:cubicBezTo>
                    <a:pt x="1846" y="560"/>
                    <a:pt x="1965" y="262"/>
                    <a:pt x="20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
            <p:cNvSpPr/>
            <p:nvPr/>
          </p:nvSpPr>
          <p:spPr>
            <a:xfrm>
              <a:off x="2419925" y="894275"/>
              <a:ext cx="44075" cy="186975"/>
            </a:xfrm>
            <a:custGeom>
              <a:rect b="b" l="l" r="r" t="t"/>
              <a:pathLst>
                <a:path extrusionOk="0" h="7479" w="1763">
                  <a:moveTo>
                    <a:pt x="298" y="1"/>
                  </a:moveTo>
                  <a:cubicBezTo>
                    <a:pt x="275" y="120"/>
                    <a:pt x="251" y="227"/>
                    <a:pt x="239" y="346"/>
                  </a:cubicBezTo>
                  <a:cubicBezTo>
                    <a:pt x="1" y="1858"/>
                    <a:pt x="72" y="3418"/>
                    <a:pt x="537" y="4883"/>
                  </a:cubicBezTo>
                  <a:cubicBezTo>
                    <a:pt x="822" y="5787"/>
                    <a:pt x="1180" y="6716"/>
                    <a:pt x="1763" y="7478"/>
                  </a:cubicBezTo>
                  <a:cubicBezTo>
                    <a:pt x="1394" y="6466"/>
                    <a:pt x="1287" y="5359"/>
                    <a:pt x="1084" y="4287"/>
                  </a:cubicBezTo>
                  <a:cubicBezTo>
                    <a:pt x="834" y="2989"/>
                    <a:pt x="572" y="1704"/>
                    <a:pt x="358" y="406"/>
                  </a:cubicBezTo>
                  <a:cubicBezTo>
                    <a:pt x="334" y="251"/>
                    <a:pt x="310" y="156"/>
                    <a:pt x="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
            <p:cNvSpPr/>
            <p:nvPr/>
          </p:nvSpPr>
          <p:spPr>
            <a:xfrm>
              <a:off x="2359800" y="888325"/>
              <a:ext cx="59550" cy="147675"/>
            </a:xfrm>
            <a:custGeom>
              <a:rect b="b" l="l" r="r" t="t"/>
              <a:pathLst>
                <a:path extrusionOk="0" h="5907" w="2382">
                  <a:moveTo>
                    <a:pt x="1" y="1"/>
                  </a:moveTo>
                  <a:lnTo>
                    <a:pt x="1" y="1"/>
                  </a:lnTo>
                  <a:cubicBezTo>
                    <a:pt x="36" y="2358"/>
                    <a:pt x="810" y="4156"/>
                    <a:pt x="2382" y="5906"/>
                  </a:cubicBezTo>
                  <a:cubicBezTo>
                    <a:pt x="1394" y="3430"/>
                    <a:pt x="870" y="227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
            <p:cNvSpPr/>
            <p:nvPr/>
          </p:nvSpPr>
          <p:spPr>
            <a:xfrm>
              <a:off x="2777125" y="1335100"/>
              <a:ext cx="765000" cy="104225"/>
            </a:xfrm>
            <a:custGeom>
              <a:rect b="b" l="l" r="r" t="t"/>
              <a:pathLst>
                <a:path extrusionOk="0" h="4169" w="30600">
                  <a:moveTo>
                    <a:pt x="18700" y="0"/>
                  </a:moveTo>
                  <a:cubicBezTo>
                    <a:pt x="18634" y="0"/>
                    <a:pt x="18569" y="1"/>
                    <a:pt x="18503" y="1"/>
                  </a:cubicBezTo>
                  <a:cubicBezTo>
                    <a:pt x="16502" y="61"/>
                    <a:pt x="14538" y="465"/>
                    <a:pt x="12585" y="882"/>
                  </a:cubicBezTo>
                  <a:cubicBezTo>
                    <a:pt x="10466" y="1347"/>
                    <a:pt x="8347" y="1882"/>
                    <a:pt x="6227" y="2382"/>
                  </a:cubicBezTo>
                  <a:cubicBezTo>
                    <a:pt x="4481" y="2765"/>
                    <a:pt x="2879" y="3083"/>
                    <a:pt x="1137" y="3083"/>
                  </a:cubicBezTo>
                  <a:cubicBezTo>
                    <a:pt x="766" y="3083"/>
                    <a:pt x="388" y="3069"/>
                    <a:pt x="0" y="3037"/>
                  </a:cubicBezTo>
                  <a:lnTo>
                    <a:pt x="0" y="3037"/>
                  </a:lnTo>
                  <a:cubicBezTo>
                    <a:pt x="958" y="3297"/>
                    <a:pt x="1937" y="3380"/>
                    <a:pt x="2920" y="3380"/>
                  </a:cubicBezTo>
                  <a:cubicBezTo>
                    <a:pt x="3379" y="3380"/>
                    <a:pt x="3839" y="3361"/>
                    <a:pt x="4298" y="3335"/>
                  </a:cubicBezTo>
                  <a:cubicBezTo>
                    <a:pt x="6323" y="3216"/>
                    <a:pt x="8311" y="2716"/>
                    <a:pt x="10275" y="2239"/>
                  </a:cubicBezTo>
                  <a:cubicBezTo>
                    <a:pt x="12776" y="1656"/>
                    <a:pt x="15419" y="1037"/>
                    <a:pt x="17669" y="870"/>
                  </a:cubicBezTo>
                  <a:cubicBezTo>
                    <a:pt x="18093" y="848"/>
                    <a:pt x="18510" y="837"/>
                    <a:pt x="18922" y="837"/>
                  </a:cubicBezTo>
                  <a:cubicBezTo>
                    <a:pt x="21802" y="837"/>
                    <a:pt x="24408" y="1384"/>
                    <a:pt x="27242" y="2478"/>
                  </a:cubicBezTo>
                  <a:cubicBezTo>
                    <a:pt x="28040" y="2787"/>
                    <a:pt x="29349" y="3454"/>
                    <a:pt x="30349" y="4025"/>
                  </a:cubicBezTo>
                  <a:cubicBezTo>
                    <a:pt x="30433" y="4073"/>
                    <a:pt x="30516" y="4133"/>
                    <a:pt x="30599" y="4168"/>
                  </a:cubicBezTo>
                  <a:cubicBezTo>
                    <a:pt x="29897" y="3513"/>
                    <a:pt x="29159" y="2918"/>
                    <a:pt x="28349" y="2406"/>
                  </a:cubicBezTo>
                  <a:cubicBezTo>
                    <a:pt x="25592" y="619"/>
                    <a:pt x="22158" y="0"/>
                    <a:pt x="187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
            <p:cNvSpPr/>
            <p:nvPr/>
          </p:nvSpPr>
          <p:spPr>
            <a:xfrm>
              <a:off x="3089950" y="1282175"/>
              <a:ext cx="400075" cy="70825"/>
            </a:xfrm>
            <a:custGeom>
              <a:rect b="b" l="l" r="r" t="t"/>
              <a:pathLst>
                <a:path extrusionOk="0" h="2833" w="16003">
                  <a:moveTo>
                    <a:pt x="7184" y="1"/>
                  </a:moveTo>
                  <a:cubicBezTo>
                    <a:pt x="5668" y="1"/>
                    <a:pt x="4158" y="191"/>
                    <a:pt x="2739" y="582"/>
                  </a:cubicBezTo>
                  <a:cubicBezTo>
                    <a:pt x="1811" y="856"/>
                    <a:pt x="894" y="1201"/>
                    <a:pt x="1" y="1582"/>
                  </a:cubicBezTo>
                  <a:cubicBezTo>
                    <a:pt x="96" y="1570"/>
                    <a:pt x="167" y="1559"/>
                    <a:pt x="263" y="1547"/>
                  </a:cubicBezTo>
                  <a:cubicBezTo>
                    <a:pt x="1775" y="1308"/>
                    <a:pt x="2644" y="1142"/>
                    <a:pt x="4049" y="1035"/>
                  </a:cubicBezTo>
                  <a:cubicBezTo>
                    <a:pt x="4545" y="1022"/>
                    <a:pt x="5114" y="1013"/>
                    <a:pt x="5730" y="1013"/>
                  </a:cubicBezTo>
                  <a:cubicBezTo>
                    <a:pt x="9174" y="1013"/>
                    <a:pt x="14084" y="1297"/>
                    <a:pt x="16003" y="2832"/>
                  </a:cubicBezTo>
                  <a:cubicBezTo>
                    <a:pt x="15229" y="1856"/>
                    <a:pt x="14014" y="1356"/>
                    <a:pt x="12860" y="916"/>
                  </a:cubicBezTo>
                  <a:cubicBezTo>
                    <a:pt x="11080" y="314"/>
                    <a:pt x="9128" y="1"/>
                    <a:pt x="7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
            <p:cNvSpPr/>
            <p:nvPr/>
          </p:nvSpPr>
          <p:spPr>
            <a:xfrm>
              <a:off x="3116450" y="1231300"/>
              <a:ext cx="328625" cy="44000"/>
            </a:xfrm>
            <a:custGeom>
              <a:rect b="b" l="l" r="r" t="t"/>
              <a:pathLst>
                <a:path extrusionOk="0" h="1760" w="13145">
                  <a:moveTo>
                    <a:pt x="6762" y="0"/>
                  </a:moveTo>
                  <a:cubicBezTo>
                    <a:pt x="4415" y="0"/>
                    <a:pt x="2042" y="606"/>
                    <a:pt x="0" y="1760"/>
                  </a:cubicBezTo>
                  <a:cubicBezTo>
                    <a:pt x="846" y="1474"/>
                    <a:pt x="1727" y="1331"/>
                    <a:pt x="2608" y="1212"/>
                  </a:cubicBezTo>
                  <a:cubicBezTo>
                    <a:pt x="3013" y="1153"/>
                    <a:pt x="4680" y="986"/>
                    <a:pt x="5596" y="986"/>
                  </a:cubicBezTo>
                  <a:cubicBezTo>
                    <a:pt x="5979" y="982"/>
                    <a:pt x="6360" y="977"/>
                    <a:pt x="6740" y="977"/>
                  </a:cubicBezTo>
                  <a:cubicBezTo>
                    <a:pt x="7366" y="977"/>
                    <a:pt x="7991" y="989"/>
                    <a:pt x="8621" y="1034"/>
                  </a:cubicBezTo>
                  <a:cubicBezTo>
                    <a:pt x="9704" y="1117"/>
                    <a:pt x="10776" y="1319"/>
                    <a:pt x="11823" y="1474"/>
                  </a:cubicBezTo>
                  <a:cubicBezTo>
                    <a:pt x="12264" y="1558"/>
                    <a:pt x="12716" y="1629"/>
                    <a:pt x="13145" y="1736"/>
                  </a:cubicBezTo>
                  <a:cubicBezTo>
                    <a:pt x="12859" y="1593"/>
                    <a:pt x="12562" y="1462"/>
                    <a:pt x="12276" y="1331"/>
                  </a:cubicBezTo>
                  <a:cubicBezTo>
                    <a:pt x="10823" y="688"/>
                    <a:pt x="9002" y="69"/>
                    <a:pt x="7275" y="10"/>
                  </a:cubicBezTo>
                  <a:cubicBezTo>
                    <a:pt x="7104" y="3"/>
                    <a:pt x="6933" y="0"/>
                    <a:pt x="67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
            <p:cNvSpPr/>
            <p:nvPr/>
          </p:nvSpPr>
          <p:spPr>
            <a:xfrm>
              <a:off x="3296225" y="1219025"/>
              <a:ext cx="25" cy="25"/>
            </a:xfrm>
            <a:custGeom>
              <a:rect b="b" l="l" r="r" t="t"/>
              <a:pathLst>
                <a:path extrusionOk="0" h="1" w="1">
                  <a:moveTo>
                    <a:pt x="1" y="1"/>
                  </a:move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
            <p:cNvSpPr/>
            <p:nvPr/>
          </p:nvSpPr>
          <p:spPr>
            <a:xfrm>
              <a:off x="3281050" y="1203675"/>
              <a:ext cx="158675" cy="28775"/>
            </a:xfrm>
            <a:custGeom>
              <a:rect b="b" l="l" r="r" t="t"/>
              <a:pathLst>
                <a:path extrusionOk="0" h="1151" w="6347">
                  <a:moveTo>
                    <a:pt x="1653" y="1"/>
                  </a:moveTo>
                  <a:cubicBezTo>
                    <a:pt x="1043" y="1"/>
                    <a:pt x="474" y="77"/>
                    <a:pt x="1" y="258"/>
                  </a:cubicBezTo>
                  <a:cubicBezTo>
                    <a:pt x="49" y="256"/>
                    <a:pt x="97" y="255"/>
                    <a:pt x="145" y="255"/>
                  </a:cubicBezTo>
                  <a:cubicBezTo>
                    <a:pt x="1178" y="255"/>
                    <a:pt x="2190" y="610"/>
                    <a:pt x="3191" y="769"/>
                  </a:cubicBezTo>
                  <a:cubicBezTo>
                    <a:pt x="4239" y="948"/>
                    <a:pt x="5335" y="996"/>
                    <a:pt x="6347" y="1150"/>
                  </a:cubicBezTo>
                  <a:cubicBezTo>
                    <a:pt x="5235" y="560"/>
                    <a:pt x="3298" y="1"/>
                    <a:pt x="16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
            <p:cNvSpPr/>
            <p:nvPr/>
          </p:nvSpPr>
          <p:spPr>
            <a:xfrm>
              <a:off x="2768200" y="983000"/>
              <a:ext cx="177425" cy="308375"/>
            </a:xfrm>
            <a:custGeom>
              <a:rect b="b" l="l" r="r" t="t"/>
              <a:pathLst>
                <a:path extrusionOk="0" h="12335" w="7097">
                  <a:moveTo>
                    <a:pt x="1822" y="0"/>
                  </a:moveTo>
                  <a:lnTo>
                    <a:pt x="1822" y="0"/>
                  </a:lnTo>
                  <a:cubicBezTo>
                    <a:pt x="1798" y="24"/>
                    <a:pt x="1774" y="60"/>
                    <a:pt x="1762" y="71"/>
                  </a:cubicBezTo>
                  <a:cubicBezTo>
                    <a:pt x="1262" y="655"/>
                    <a:pt x="929" y="1334"/>
                    <a:pt x="715" y="2060"/>
                  </a:cubicBezTo>
                  <a:cubicBezTo>
                    <a:pt x="72" y="3870"/>
                    <a:pt x="0" y="5906"/>
                    <a:pt x="881" y="7644"/>
                  </a:cubicBezTo>
                  <a:cubicBezTo>
                    <a:pt x="1965" y="10156"/>
                    <a:pt x="4465" y="11787"/>
                    <a:pt x="7096" y="12335"/>
                  </a:cubicBezTo>
                  <a:cubicBezTo>
                    <a:pt x="4572" y="11287"/>
                    <a:pt x="2870" y="9823"/>
                    <a:pt x="1858" y="7572"/>
                  </a:cubicBezTo>
                  <a:cubicBezTo>
                    <a:pt x="1346" y="6501"/>
                    <a:pt x="869" y="5024"/>
                    <a:pt x="1024" y="3286"/>
                  </a:cubicBezTo>
                  <a:cubicBezTo>
                    <a:pt x="1131" y="2286"/>
                    <a:pt x="1191" y="1381"/>
                    <a:pt x="1619" y="417"/>
                  </a:cubicBezTo>
                  <a:cubicBezTo>
                    <a:pt x="1679" y="274"/>
                    <a:pt x="1738" y="131"/>
                    <a:pt x="18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
            <p:cNvSpPr/>
            <p:nvPr/>
          </p:nvSpPr>
          <p:spPr>
            <a:xfrm>
              <a:off x="2802725" y="988350"/>
              <a:ext cx="69975" cy="224150"/>
            </a:xfrm>
            <a:custGeom>
              <a:rect b="b" l="l" r="r" t="t"/>
              <a:pathLst>
                <a:path extrusionOk="0" h="8966" w="2799">
                  <a:moveTo>
                    <a:pt x="1489" y="0"/>
                  </a:moveTo>
                  <a:lnTo>
                    <a:pt x="1489" y="0"/>
                  </a:lnTo>
                  <a:cubicBezTo>
                    <a:pt x="0" y="2739"/>
                    <a:pt x="262" y="6215"/>
                    <a:pt x="2405" y="8549"/>
                  </a:cubicBezTo>
                  <a:cubicBezTo>
                    <a:pt x="2536" y="8692"/>
                    <a:pt x="2667" y="8835"/>
                    <a:pt x="2798" y="8966"/>
                  </a:cubicBezTo>
                  <a:cubicBezTo>
                    <a:pt x="2620" y="8692"/>
                    <a:pt x="2417" y="8311"/>
                    <a:pt x="2310" y="8073"/>
                  </a:cubicBezTo>
                  <a:cubicBezTo>
                    <a:pt x="1643" y="6287"/>
                    <a:pt x="1465" y="4989"/>
                    <a:pt x="1358" y="4025"/>
                  </a:cubicBezTo>
                  <a:cubicBezTo>
                    <a:pt x="1215" y="2655"/>
                    <a:pt x="1239" y="1286"/>
                    <a:pt x="14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
            <p:cNvSpPr/>
            <p:nvPr/>
          </p:nvSpPr>
          <p:spPr>
            <a:xfrm>
              <a:off x="2861950" y="1005900"/>
              <a:ext cx="23550" cy="116425"/>
            </a:xfrm>
            <a:custGeom>
              <a:rect b="b" l="l" r="r" t="t"/>
              <a:pathLst>
                <a:path extrusionOk="0" h="4657" w="942">
                  <a:moveTo>
                    <a:pt x="584" y="1"/>
                  </a:moveTo>
                  <a:lnTo>
                    <a:pt x="584" y="1"/>
                  </a:lnTo>
                  <a:cubicBezTo>
                    <a:pt x="1" y="1430"/>
                    <a:pt x="24" y="3108"/>
                    <a:pt x="822" y="4454"/>
                  </a:cubicBezTo>
                  <a:cubicBezTo>
                    <a:pt x="858" y="4525"/>
                    <a:pt x="894" y="4597"/>
                    <a:pt x="941" y="4656"/>
                  </a:cubicBezTo>
                  <a:cubicBezTo>
                    <a:pt x="894" y="4525"/>
                    <a:pt x="870" y="4394"/>
                    <a:pt x="834" y="4275"/>
                  </a:cubicBezTo>
                  <a:cubicBezTo>
                    <a:pt x="715" y="3751"/>
                    <a:pt x="727" y="3275"/>
                    <a:pt x="691" y="2692"/>
                  </a:cubicBezTo>
                  <a:cubicBezTo>
                    <a:pt x="608" y="1799"/>
                    <a:pt x="548" y="894"/>
                    <a:pt x="5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
            <p:cNvSpPr/>
            <p:nvPr/>
          </p:nvSpPr>
          <p:spPr>
            <a:xfrm>
              <a:off x="2911375" y="1047275"/>
              <a:ext cx="2400" cy="5100"/>
            </a:xfrm>
            <a:custGeom>
              <a:rect b="b" l="l" r="r" t="t"/>
              <a:pathLst>
                <a:path extrusionOk="0" h="204" w="96">
                  <a:moveTo>
                    <a:pt x="0" y="1"/>
                  </a:moveTo>
                  <a:lnTo>
                    <a:pt x="0" y="1"/>
                  </a:lnTo>
                  <a:cubicBezTo>
                    <a:pt x="24" y="72"/>
                    <a:pt x="48" y="144"/>
                    <a:pt x="95" y="203"/>
                  </a:cubicBezTo>
                  <a:cubicBezTo>
                    <a:pt x="83" y="132"/>
                    <a:pt x="48" y="72"/>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
            <p:cNvSpPr/>
            <p:nvPr/>
          </p:nvSpPr>
          <p:spPr>
            <a:xfrm>
              <a:off x="2640800" y="864825"/>
              <a:ext cx="279825" cy="186650"/>
            </a:xfrm>
            <a:custGeom>
              <a:rect b="b" l="l" r="r" t="t"/>
              <a:pathLst>
                <a:path extrusionOk="0" h="7466" w="11193">
                  <a:moveTo>
                    <a:pt x="11192" y="0"/>
                  </a:moveTo>
                  <a:cubicBezTo>
                    <a:pt x="10287" y="36"/>
                    <a:pt x="9382" y="107"/>
                    <a:pt x="8489" y="238"/>
                  </a:cubicBezTo>
                  <a:cubicBezTo>
                    <a:pt x="6049" y="596"/>
                    <a:pt x="3596" y="1608"/>
                    <a:pt x="2012" y="3560"/>
                  </a:cubicBezTo>
                  <a:cubicBezTo>
                    <a:pt x="1453" y="4251"/>
                    <a:pt x="953" y="4989"/>
                    <a:pt x="584" y="5799"/>
                  </a:cubicBezTo>
                  <a:cubicBezTo>
                    <a:pt x="346" y="6287"/>
                    <a:pt x="107" y="6834"/>
                    <a:pt x="0" y="7465"/>
                  </a:cubicBezTo>
                  <a:cubicBezTo>
                    <a:pt x="143" y="7049"/>
                    <a:pt x="488" y="6489"/>
                    <a:pt x="679" y="6227"/>
                  </a:cubicBezTo>
                  <a:cubicBezTo>
                    <a:pt x="1084" y="5680"/>
                    <a:pt x="1393" y="5275"/>
                    <a:pt x="1905" y="4739"/>
                  </a:cubicBezTo>
                  <a:cubicBezTo>
                    <a:pt x="3239" y="3274"/>
                    <a:pt x="5215" y="2167"/>
                    <a:pt x="6954" y="1417"/>
                  </a:cubicBezTo>
                  <a:cubicBezTo>
                    <a:pt x="8263" y="881"/>
                    <a:pt x="9621" y="441"/>
                    <a:pt x="10990" y="48"/>
                  </a:cubicBezTo>
                  <a:cubicBezTo>
                    <a:pt x="11061" y="36"/>
                    <a:pt x="11121" y="24"/>
                    <a:pt x="111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
            <p:cNvSpPr/>
            <p:nvPr/>
          </p:nvSpPr>
          <p:spPr>
            <a:xfrm>
              <a:off x="2655075" y="843675"/>
              <a:ext cx="157800" cy="120875"/>
            </a:xfrm>
            <a:custGeom>
              <a:rect b="b" l="l" r="r" t="t"/>
              <a:pathLst>
                <a:path extrusionOk="0" h="4835" w="6312">
                  <a:moveTo>
                    <a:pt x="6311" y="1"/>
                  </a:moveTo>
                  <a:lnTo>
                    <a:pt x="6311" y="1"/>
                  </a:lnTo>
                  <a:cubicBezTo>
                    <a:pt x="6121" y="49"/>
                    <a:pt x="5930" y="108"/>
                    <a:pt x="5728" y="156"/>
                  </a:cubicBezTo>
                  <a:cubicBezTo>
                    <a:pt x="3013" y="870"/>
                    <a:pt x="929" y="2037"/>
                    <a:pt x="1" y="4835"/>
                  </a:cubicBezTo>
                  <a:cubicBezTo>
                    <a:pt x="1489" y="2704"/>
                    <a:pt x="3287" y="1894"/>
                    <a:pt x="5525" y="430"/>
                  </a:cubicBezTo>
                  <a:cubicBezTo>
                    <a:pt x="5775" y="275"/>
                    <a:pt x="6049" y="132"/>
                    <a:pt x="63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
            <p:cNvSpPr/>
            <p:nvPr/>
          </p:nvSpPr>
          <p:spPr>
            <a:xfrm>
              <a:off x="2850050" y="915225"/>
              <a:ext cx="206300" cy="63325"/>
            </a:xfrm>
            <a:custGeom>
              <a:rect b="b" l="l" r="r" t="t"/>
              <a:pathLst>
                <a:path extrusionOk="0" h="2533" w="8252">
                  <a:moveTo>
                    <a:pt x="4405" y="1"/>
                  </a:moveTo>
                  <a:cubicBezTo>
                    <a:pt x="3968" y="1"/>
                    <a:pt x="3533" y="48"/>
                    <a:pt x="3108" y="151"/>
                  </a:cubicBezTo>
                  <a:cubicBezTo>
                    <a:pt x="1834" y="508"/>
                    <a:pt x="548" y="1282"/>
                    <a:pt x="0" y="2532"/>
                  </a:cubicBezTo>
                  <a:cubicBezTo>
                    <a:pt x="1322" y="1056"/>
                    <a:pt x="3406" y="782"/>
                    <a:pt x="4763" y="758"/>
                  </a:cubicBezTo>
                  <a:cubicBezTo>
                    <a:pt x="4943" y="753"/>
                    <a:pt x="5110" y="751"/>
                    <a:pt x="5266" y="751"/>
                  </a:cubicBezTo>
                  <a:cubicBezTo>
                    <a:pt x="6230" y="751"/>
                    <a:pt x="6814" y="843"/>
                    <a:pt x="7716" y="997"/>
                  </a:cubicBezTo>
                  <a:lnTo>
                    <a:pt x="8251" y="1080"/>
                  </a:lnTo>
                  <a:cubicBezTo>
                    <a:pt x="7739" y="818"/>
                    <a:pt x="7216" y="592"/>
                    <a:pt x="6680" y="401"/>
                  </a:cubicBezTo>
                  <a:cubicBezTo>
                    <a:pt x="5956" y="150"/>
                    <a:pt x="5179" y="1"/>
                    <a:pt x="44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
            <p:cNvSpPr/>
            <p:nvPr/>
          </p:nvSpPr>
          <p:spPr>
            <a:xfrm>
              <a:off x="2884575" y="954850"/>
              <a:ext cx="83075" cy="34125"/>
            </a:xfrm>
            <a:custGeom>
              <a:rect b="b" l="l" r="r" t="t"/>
              <a:pathLst>
                <a:path extrusionOk="0" h="1365" w="3323">
                  <a:moveTo>
                    <a:pt x="2575" y="0"/>
                  </a:moveTo>
                  <a:cubicBezTo>
                    <a:pt x="1550" y="0"/>
                    <a:pt x="444" y="383"/>
                    <a:pt x="0" y="1364"/>
                  </a:cubicBezTo>
                  <a:cubicBezTo>
                    <a:pt x="679" y="686"/>
                    <a:pt x="1584" y="507"/>
                    <a:pt x="2548" y="245"/>
                  </a:cubicBezTo>
                  <a:cubicBezTo>
                    <a:pt x="2798" y="174"/>
                    <a:pt x="3072" y="126"/>
                    <a:pt x="3322" y="66"/>
                  </a:cubicBezTo>
                  <a:lnTo>
                    <a:pt x="2965" y="19"/>
                  </a:lnTo>
                  <a:cubicBezTo>
                    <a:pt x="2838" y="7"/>
                    <a:pt x="2707" y="0"/>
                    <a:pt x="25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
            <p:cNvSpPr/>
            <p:nvPr/>
          </p:nvSpPr>
          <p:spPr>
            <a:xfrm>
              <a:off x="2832475" y="881875"/>
              <a:ext cx="185775" cy="46975"/>
            </a:xfrm>
            <a:custGeom>
              <a:rect b="b" l="l" r="r" t="t"/>
              <a:pathLst>
                <a:path extrusionOk="0" h="1879" w="7431">
                  <a:moveTo>
                    <a:pt x="4627" y="1"/>
                  </a:moveTo>
                  <a:cubicBezTo>
                    <a:pt x="3893" y="1"/>
                    <a:pt x="3161" y="115"/>
                    <a:pt x="2465" y="366"/>
                  </a:cubicBezTo>
                  <a:cubicBezTo>
                    <a:pt x="1573" y="711"/>
                    <a:pt x="691" y="1199"/>
                    <a:pt x="1" y="1878"/>
                  </a:cubicBezTo>
                  <a:cubicBezTo>
                    <a:pt x="691" y="1509"/>
                    <a:pt x="1477" y="1283"/>
                    <a:pt x="2251" y="1045"/>
                  </a:cubicBezTo>
                  <a:cubicBezTo>
                    <a:pt x="3781" y="645"/>
                    <a:pt x="4950" y="508"/>
                    <a:pt x="6472" y="508"/>
                  </a:cubicBezTo>
                  <a:cubicBezTo>
                    <a:pt x="6537" y="508"/>
                    <a:pt x="6602" y="508"/>
                    <a:pt x="6668" y="509"/>
                  </a:cubicBezTo>
                  <a:cubicBezTo>
                    <a:pt x="6930" y="509"/>
                    <a:pt x="7180" y="509"/>
                    <a:pt x="7430" y="545"/>
                  </a:cubicBezTo>
                  <a:cubicBezTo>
                    <a:pt x="7288" y="485"/>
                    <a:pt x="7133" y="426"/>
                    <a:pt x="6990" y="378"/>
                  </a:cubicBezTo>
                  <a:cubicBezTo>
                    <a:pt x="6227" y="136"/>
                    <a:pt x="5425" y="1"/>
                    <a:pt x="46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
            <p:cNvSpPr/>
            <p:nvPr/>
          </p:nvSpPr>
          <p:spPr>
            <a:xfrm>
              <a:off x="1190325" y="3808050"/>
              <a:ext cx="499175" cy="317600"/>
            </a:xfrm>
            <a:custGeom>
              <a:rect b="b" l="l" r="r" t="t"/>
              <a:pathLst>
                <a:path extrusionOk="0" h="12704" w="19967">
                  <a:moveTo>
                    <a:pt x="0" y="0"/>
                  </a:moveTo>
                  <a:cubicBezTo>
                    <a:pt x="441" y="488"/>
                    <a:pt x="857" y="976"/>
                    <a:pt x="1298" y="1476"/>
                  </a:cubicBezTo>
                  <a:cubicBezTo>
                    <a:pt x="3393" y="3881"/>
                    <a:pt x="5882" y="5941"/>
                    <a:pt x="8537" y="7703"/>
                  </a:cubicBezTo>
                  <a:cubicBezTo>
                    <a:pt x="10109" y="8763"/>
                    <a:pt x="11692" y="9775"/>
                    <a:pt x="13395" y="10597"/>
                  </a:cubicBezTo>
                  <a:cubicBezTo>
                    <a:pt x="15490" y="11549"/>
                    <a:pt x="17693" y="12323"/>
                    <a:pt x="19967" y="12704"/>
                  </a:cubicBezTo>
                  <a:cubicBezTo>
                    <a:pt x="18395" y="12168"/>
                    <a:pt x="17050" y="11549"/>
                    <a:pt x="15538" y="10799"/>
                  </a:cubicBezTo>
                  <a:cubicBezTo>
                    <a:pt x="13692" y="9894"/>
                    <a:pt x="11894" y="8894"/>
                    <a:pt x="10192" y="7739"/>
                  </a:cubicBezTo>
                  <a:cubicBezTo>
                    <a:pt x="7311" y="5834"/>
                    <a:pt x="5084" y="3941"/>
                    <a:pt x="2310" y="1786"/>
                  </a:cubicBezTo>
                  <a:cubicBezTo>
                    <a:pt x="1834" y="1417"/>
                    <a:pt x="1238" y="1000"/>
                    <a:pt x="619" y="524"/>
                  </a:cubicBezTo>
                  <a:cubicBezTo>
                    <a:pt x="417" y="357"/>
                    <a:pt x="203" y="17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
            <p:cNvSpPr/>
            <p:nvPr/>
          </p:nvSpPr>
          <p:spPr>
            <a:xfrm>
              <a:off x="1093875" y="3797625"/>
              <a:ext cx="591775" cy="389050"/>
            </a:xfrm>
            <a:custGeom>
              <a:rect b="b" l="l" r="r" t="t"/>
              <a:pathLst>
                <a:path extrusionOk="0" h="15562" w="23671">
                  <a:moveTo>
                    <a:pt x="0" y="0"/>
                  </a:moveTo>
                  <a:cubicBezTo>
                    <a:pt x="703" y="917"/>
                    <a:pt x="1417" y="1846"/>
                    <a:pt x="2191" y="2727"/>
                  </a:cubicBezTo>
                  <a:cubicBezTo>
                    <a:pt x="4418" y="5310"/>
                    <a:pt x="7025" y="7525"/>
                    <a:pt x="9823" y="9490"/>
                  </a:cubicBezTo>
                  <a:cubicBezTo>
                    <a:pt x="11919" y="11002"/>
                    <a:pt x="14145" y="12371"/>
                    <a:pt x="16526" y="13407"/>
                  </a:cubicBezTo>
                  <a:cubicBezTo>
                    <a:pt x="18812" y="14371"/>
                    <a:pt x="21206" y="15145"/>
                    <a:pt x="23670" y="15562"/>
                  </a:cubicBezTo>
                  <a:cubicBezTo>
                    <a:pt x="21789" y="15002"/>
                    <a:pt x="20051" y="14276"/>
                    <a:pt x="18384" y="13538"/>
                  </a:cubicBezTo>
                  <a:cubicBezTo>
                    <a:pt x="16645" y="12764"/>
                    <a:pt x="14931" y="11930"/>
                    <a:pt x="13312" y="10918"/>
                  </a:cubicBezTo>
                  <a:cubicBezTo>
                    <a:pt x="11145" y="9573"/>
                    <a:pt x="9275" y="8168"/>
                    <a:pt x="7490" y="6680"/>
                  </a:cubicBezTo>
                  <a:cubicBezTo>
                    <a:pt x="6073" y="5501"/>
                    <a:pt x="4763" y="4239"/>
                    <a:pt x="3394" y="3024"/>
                  </a:cubicBezTo>
                  <a:cubicBezTo>
                    <a:pt x="2322" y="2036"/>
                    <a:pt x="1179" y="1131"/>
                    <a:pt x="131" y="119"/>
                  </a:cubicBezTo>
                  <a:cubicBezTo>
                    <a:pt x="96" y="84"/>
                    <a:pt x="48" y="4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
            <p:cNvSpPr/>
            <p:nvPr/>
          </p:nvSpPr>
          <p:spPr>
            <a:xfrm>
              <a:off x="1018275" y="3808325"/>
              <a:ext cx="547100" cy="418550"/>
            </a:xfrm>
            <a:custGeom>
              <a:rect b="b" l="l" r="r" t="t"/>
              <a:pathLst>
                <a:path extrusionOk="0" h="16742" w="21884">
                  <a:moveTo>
                    <a:pt x="0" y="1"/>
                  </a:moveTo>
                  <a:lnTo>
                    <a:pt x="0" y="1"/>
                  </a:lnTo>
                  <a:cubicBezTo>
                    <a:pt x="27" y="43"/>
                    <a:pt x="58" y="84"/>
                    <a:pt x="92" y="124"/>
                  </a:cubicBezTo>
                  <a:lnTo>
                    <a:pt x="92" y="124"/>
                  </a:lnTo>
                  <a:cubicBezTo>
                    <a:pt x="62" y="83"/>
                    <a:pt x="31" y="42"/>
                    <a:pt x="0" y="1"/>
                  </a:cubicBezTo>
                  <a:close/>
                  <a:moveTo>
                    <a:pt x="92" y="124"/>
                  </a:moveTo>
                  <a:lnTo>
                    <a:pt x="92" y="124"/>
                  </a:lnTo>
                  <a:cubicBezTo>
                    <a:pt x="711" y="954"/>
                    <a:pt x="1281" y="1801"/>
                    <a:pt x="1905" y="2573"/>
                  </a:cubicBezTo>
                  <a:cubicBezTo>
                    <a:pt x="4287" y="5633"/>
                    <a:pt x="7204" y="8228"/>
                    <a:pt x="10275" y="10597"/>
                  </a:cubicBezTo>
                  <a:cubicBezTo>
                    <a:pt x="12359" y="12181"/>
                    <a:pt x="14538" y="13645"/>
                    <a:pt x="16883" y="14824"/>
                  </a:cubicBezTo>
                  <a:cubicBezTo>
                    <a:pt x="18479" y="15610"/>
                    <a:pt x="20169" y="16229"/>
                    <a:pt x="21884" y="16741"/>
                  </a:cubicBezTo>
                  <a:cubicBezTo>
                    <a:pt x="17883" y="14872"/>
                    <a:pt x="14050" y="12610"/>
                    <a:pt x="10537" y="9919"/>
                  </a:cubicBezTo>
                  <a:cubicBezTo>
                    <a:pt x="9513" y="9121"/>
                    <a:pt x="7727" y="7621"/>
                    <a:pt x="6549" y="6490"/>
                  </a:cubicBezTo>
                  <a:cubicBezTo>
                    <a:pt x="5263" y="5275"/>
                    <a:pt x="4025" y="3990"/>
                    <a:pt x="2763" y="2751"/>
                  </a:cubicBezTo>
                  <a:cubicBezTo>
                    <a:pt x="1905" y="1918"/>
                    <a:pt x="1072" y="1108"/>
                    <a:pt x="227" y="275"/>
                  </a:cubicBezTo>
                  <a:cubicBezTo>
                    <a:pt x="180" y="222"/>
                    <a:pt x="134" y="173"/>
                    <a:pt x="92" y="1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
            <p:cNvSpPr/>
            <p:nvPr/>
          </p:nvSpPr>
          <p:spPr>
            <a:xfrm>
              <a:off x="1061425" y="3971150"/>
              <a:ext cx="462000" cy="314950"/>
            </a:xfrm>
            <a:custGeom>
              <a:rect b="b" l="l" r="r" t="t"/>
              <a:pathLst>
                <a:path extrusionOk="0" h="12598" w="18480">
                  <a:moveTo>
                    <a:pt x="1" y="1"/>
                  </a:moveTo>
                  <a:cubicBezTo>
                    <a:pt x="36" y="36"/>
                    <a:pt x="60" y="84"/>
                    <a:pt x="96" y="108"/>
                  </a:cubicBezTo>
                  <a:cubicBezTo>
                    <a:pt x="596" y="691"/>
                    <a:pt x="1120" y="1275"/>
                    <a:pt x="1644" y="1834"/>
                  </a:cubicBezTo>
                  <a:cubicBezTo>
                    <a:pt x="2656" y="2941"/>
                    <a:pt x="3680" y="4037"/>
                    <a:pt x="4799" y="5037"/>
                  </a:cubicBezTo>
                  <a:cubicBezTo>
                    <a:pt x="5835" y="5942"/>
                    <a:pt x="6966" y="6763"/>
                    <a:pt x="8085" y="7585"/>
                  </a:cubicBezTo>
                  <a:cubicBezTo>
                    <a:pt x="11193" y="9859"/>
                    <a:pt x="14681" y="11716"/>
                    <a:pt x="18479" y="12597"/>
                  </a:cubicBezTo>
                  <a:cubicBezTo>
                    <a:pt x="16348" y="11728"/>
                    <a:pt x="14348" y="10561"/>
                    <a:pt x="12383" y="9371"/>
                  </a:cubicBezTo>
                  <a:cubicBezTo>
                    <a:pt x="8668" y="7168"/>
                    <a:pt x="5716" y="4775"/>
                    <a:pt x="2465" y="2072"/>
                  </a:cubicBezTo>
                  <a:cubicBezTo>
                    <a:pt x="1668" y="1417"/>
                    <a:pt x="870" y="763"/>
                    <a:pt x="96" y="84"/>
                  </a:cubicBezTo>
                  <a:cubicBezTo>
                    <a:pt x="60" y="48"/>
                    <a:pt x="36" y="3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
            <p:cNvSpPr/>
            <p:nvPr/>
          </p:nvSpPr>
          <p:spPr>
            <a:xfrm>
              <a:off x="1205200" y="4175350"/>
              <a:ext cx="488175" cy="243500"/>
            </a:xfrm>
            <a:custGeom>
              <a:rect b="b" l="l" r="r" t="t"/>
              <a:pathLst>
                <a:path extrusionOk="0" h="9740" w="19527">
                  <a:moveTo>
                    <a:pt x="0" y="0"/>
                  </a:moveTo>
                  <a:lnTo>
                    <a:pt x="0" y="0"/>
                  </a:lnTo>
                  <a:cubicBezTo>
                    <a:pt x="655" y="560"/>
                    <a:pt x="1322" y="1143"/>
                    <a:pt x="1989" y="1703"/>
                  </a:cubicBezTo>
                  <a:cubicBezTo>
                    <a:pt x="4132" y="3644"/>
                    <a:pt x="6573" y="5215"/>
                    <a:pt x="9144" y="6513"/>
                  </a:cubicBezTo>
                  <a:cubicBezTo>
                    <a:pt x="11133" y="7525"/>
                    <a:pt x="13169" y="8418"/>
                    <a:pt x="15324" y="9013"/>
                  </a:cubicBezTo>
                  <a:cubicBezTo>
                    <a:pt x="16693" y="9418"/>
                    <a:pt x="18098" y="9704"/>
                    <a:pt x="19527" y="9740"/>
                  </a:cubicBezTo>
                  <a:cubicBezTo>
                    <a:pt x="17395" y="9347"/>
                    <a:pt x="15145" y="8347"/>
                    <a:pt x="13419" y="7632"/>
                  </a:cubicBezTo>
                  <a:cubicBezTo>
                    <a:pt x="12097" y="7061"/>
                    <a:pt x="9787" y="5989"/>
                    <a:pt x="8228" y="5096"/>
                  </a:cubicBezTo>
                  <a:cubicBezTo>
                    <a:pt x="6430" y="4084"/>
                    <a:pt x="4703" y="2953"/>
                    <a:pt x="2941" y="1858"/>
                  </a:cubicBezTo>
                  <a:cubicBezTo>
                    <a:pt x="1989" y="1274"/>
                    <a:pt x="1060" y="679"/>
                    <a:pt x="131" y="72"/>
                  </a:cubicBezTo>
                  <a:cubicBezTo>
                    <a:pt x="84" y="36"/>
                    <a:pt x="24" y="12"/>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
            <p:cNvSpPr/>
            <p:nvPr/>
          </p:nvSpPr>
          <p:spPr>
            <a:xfrm>
              <a:off x="1184350" y="4256000"/>
              <a:ext cx="406325" cy="218800"/>
            </a:xfrm>
            <a:custGeom>
              <a:rect b="b" l="l" r="r" t="t"/>
              <a:pathLst>
                <a:path extrusionOk="0" h="8752" w="16253">
                  <a:moveTo>
                    <a:pt x="1" y="1"/>
                  </a:moveTo>
                  <a:cubicBezTo>
                    <a:pt x="322" y="287"/>
                    <a:pt x="656" y="560"/>
                    <a:pt x="965" y="858"/>
                  </a:cubicBezTo>
                  <a:cubicBezTo>
                    <a:pt x="3811" y="3597"/>
                    <a:pt x="7097" y="5906"/>
                    <a:pt x="10788" y="7371"/>
                  </a:cubicBezTo>
                  <a:cubicBezTo>
                    <a:pt x="12562" y="8026"/>
                    <a:pt x="14384" y="8478"/>
                    <a:pt x="16253" y="8752"/>
                  </a:cubicBezTo>
                  <a:cubicBezTo>
                    <a:pt x="13574" y="7811"/>
                    <a:pt x="11038" y="6609"/>
                    <a:pt x="8371" y="5132"/>
                  </a:cubicBezTo>
                  <a:cubicBezTo>
                    <a:pt x="6037" y="3823"/>
                    <a:pt x="3823" y="2287"/>
                    <a:pt x="1501" y="941"/>
                  </a:cubicBezTo>
                  <a:cubicBezTo>
                    <a:pt x="1001" y="644"/>
                    <a:pt x="489" y="32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
            <p:cNvSpPr/>
            <p:nvPr/>
          </p:nvSpPr>
          <p:spPr>
            <a:xfrm>
              <a:off x="1205800" y="4354525"/>
              <a:ext cx="292625" cy="175050"/>
            </a:xfrm>
            <a:custGeom>
              <a:rect b="b" l="l" r="r" t="t"/>
              <a:pathLst>
                <a:path extrusionOk="0" h="7002" w="11705">
                  <a:moveTo>
                    <a:pt x="0" y="1"/>
                  </a:moveTo>
                  <a:lnTo>
                    <a:pt x="0" y="1"/>
                  </a:lnTo>
                  <a:cubicBezTo>
                    <a:pt x="167" y="156"/>
                    <a:pt x="310" y="310"/>
                    <a:pt x="476" y="465"/>
                  </a:cubicBezTo>
                  <a:cubicBezTo>
                    <a:pt x="3620" y="3573"/>
                    <a:pt x="7358" y="5918"/>
                    <a:pt x="11704" y="7002"/>
                  </a:cubicBezTo>
                  <a:cubicBezTo>
                    <a:pt x="9478" y="6002"/>
                    <a:pt x="7442" y="4656"/>
                    <a:pt x="5394" y="3347"/>
                  </a:cubicBezTo>
                  <a:cubicBezTo>
                    <a:pt x="3894" y="2382"/>
                    <a:pt x="2310" y="1501"/>
                    <a:pt x="786" y="549"/>
                  </a:cubicBezTo>
                  <a:cubicBezTo>
                    <a:pt x="524" y="370"/>
                    <a:pt x="262" y="19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
            <p:cNvSpPr/>
            <p:nvPr/>
          </p:nvSpPr>
          <p:spPr>
            <a:xfrm>
              <a:off x="1203400" y="4426875"/>
              <a:ext cx="206900" cy="134850"/>
            </a:xfrm>
            <a:custGeom>
              <a:rect b="b" l="l" r="r" t="t"/>
              <a:pathLst>
                <a:path extrusionOk="0" h="5394" w="8276">
                  <a:moveTo>
                    <a:pt x="1" y="0"/>
                  </a:moveTo>
                  <a:lnTo>
                    <a:pt x="1" y="0"/>
                  </a:lnTo>
                  <a:cubicBezTo>
                    <a:pt x="84" y="95"/>
                    <a:pt x="191" y="214"/>
                    <a:pt x="275" y="322"/>
                  </a:cubicBezTo>
                  <a:cubicBezTo>
                    <a:pt x="2370" y="2750"/>
                    <a:pt x="5180" y="4536"/>
                    <a:pt x="8276" y="5394"/>
                  </a:cubicBezTo>
                  <a:cubicBezTo>
                    <a:pt x="6883" y="4703"/>
                    <a:pt x="5609" y="3810"/>
                    <a:pt x="4311" y="2953"/>
                  </a:cubicBezTo>
                  <a:cubicBezTo>
                    <a:pt x="3097" y="2203"/>
                    <a:pt x="1739" y="1393"/>
                    <a:pt x="668" y="548"/>
                  </a:cubicBezTo>
                  <a:cubicBezTo>
                    <a:pt x="442" y="381"/>
                    <a:pt x="215" y="19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
            <p:cNvSpPr/>
            <p:nvPr/>
          </p:nvSpPr>
          <p:spPr>
            <a:xfrm>
              <a:off x="931050" y="4494725"/>
              <a:ext cx="447400" cy="255725"/>
            </a:xfrm>
            <a:custGeom>
              <a:rect b="b" l="l" r="r" t="t"/>
              <a:pathLst>
                <a:path extrusionOk="0" h="10229" w="17896">
                  <a:moveTo>
                    <a:pt x="1" y="1"/>
                  </a:moveTo>
                  <a:lnTo>
                    <a:pt x="1" y="1"/>
                  </a:lnTo>
                  <a:cubicBezTo>
                    <a:pt x="251" y="263"/>
                    <a:pt x="513" y="513"/>
                    <a:pt x="787" y="763"/>
                  </a:cubicBezTo>
                  <a:cubicBezTo>
                    <a:pt x="2215" y="2120"/>
                    <a:pt x="3608" y="3537"/>
                    <a:pt x="5216" y="4692"/>
                  </a:cubicBezTo>
                  <a:cubicBezTo>
                    <a:pt x="6906" y="5894"/>
                    <a:pt x="8716" y="6942"/>
                    <a:pt x="10574" y="7871"/>
                  </a:cubicBezTo>
                  <a:cubicBezTo>
                    <a:pt x="12895" y="8978"/>
                    <a:pt x="15372" y="9776"/>
                    <a:pt x="17896" y="10228"/>
                  </a:cubicBezTo>
                  <a:cubicBezTo>
                    <a:pt x="16098" y="9573"/>
                    <a:pt x="14503" y="8811"/>
                    <a:pt x="12764" y="7918"/>
                  </a:cubicBezTo>
                  <a:cubicBezTo>
                    <a:pt x="11157" y="7097"/>
                    <a:pt x="9561" y="6251"/>
                    <a:pt x="8037" y="5323"/>
                  </a:cubicBezTo>
                  <a:cubicBezTo>
                    <a:pt x="5799" y="3930"/>
                    <a:pt x="3668" y="2394"/>
                    <a:pt x="1441" y="1013"/>
                  </a:cubicBezTo>
                  <a:cubicBezTo>
                    <a:pt x="953" y="691"/>
                    <a:pt x="453" y="34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
            <p:cNvSpPr/>
            <p:nvPr/>
          </p:nvSpPr>
          <p:spPr>
            <a:xfrm>
              <a:off x="943850" y="4610525"/>
              <a:ext cx="337575" cy="174450"/>
            </a:xfrm>
            <a:custGeom>
              <a:rect b="b" l="l" r="r" t="t"/>
              <a:pathLst>
                <a:path extrusionOk="0" h="6978" w="13503">
                  <a:moveTo>
                    <a:pt x="1" y="0"/>
                  </a:moveTo>
                  <a:lnTo>
                    <a:pt x="1" y="0"/>
                  </a:lnTo>
                  <a:cubicBezTo>
                    <a:pt x="203" y="191"/>
                    <a:pt x="394" y="369"/>
                    <a:pt x="584" y="548"/>
                  </a:cubicBezTo>
                  <a:cubicBezTo>
                    <a:pt x="2251" y="2084"/>
                    <a:pt x="3906" y="3274"/>
                    <a:pt x="6061" y="4453"/>
                  </a:cubicBezTo>
                  <a:cubicBezTo>
                    <a:pt x="8418" y="5596"/>
                    <a:pt x="10943" y="6430"/>
                    <a:pt x="13502" y="6977"/>
                  </a:cubicBezTo>
                  <a:cubicBezTo>
                    <a:pt x="10704" y="5822"/>
                    <a:pt x="7942" y="4310"/>
                    <a:pt x="5216" y="2893"/>
                  </a:cubicBezTo>
                  <a:cubicBezTo>
                    <a:pt x="3739" y="2060"/>
                    <a:pt x="2203" y="1369"/>
                    <a:pt x="763" y="512"/>
                  </a:cubicBezTo>
                  <a:cubicBezTo>
                    <a:pt x="501" y="345"/>
                    <a:pt x="239" y="17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
            <p:cNvSpPr/>
            <p:nvPr/>
          </p:nvSpPr>
          <p:spPr>
            <a:xfrm>
              <a:off x="906350" y="4677800"/>
              <a:ext cx="224450" cy="113125"/>
            </a:xfrm>
            <a:custGeom>
              <a:rect b="b" l="l" r="r" t="t"/>
              <a:pathLst>
                <a:path extrusionOk="0" h="4525" w="8978">
                  <a:moveTo>
                    <a:pt x="1" y="0"/>
                  </a:moveTo>
                  <a:lnTo>
                    <a:pt x="1" y="0"/>
                  </a:lnTo>
                  <a:cubicBezTo>
                    <a:pt x="132" y="107"/>
                    <a:pt x="262" y="226"/>
                    <a:pt x="405" y="333"/>
                  </a:cubicBezTo>
                  <a:cubicBezTo>
                    <a:pt x="1536" y="1203"/>
                    <a:pt x="2751" y="2119"/>
                    <a:pt x="4061" y="2834"/>
                  </a:cubicBezTo>
                  <a:cubicBezTo>
                    <a:pt x="5596" y="3620"/>
                    <a:pt x="7263" y="4227"/>
                    <a:pt x="8978" y="4524"/>
                  </a:cubicBezTo>
                  <a:cubicBezTo>
                    <a:pt x="7406" y="3798"/>
                    <a:pt x="5966" y="2858"/>
                    <a:pt x="4418" y="2107"/>
                  </a:cubicBezTo>
                  <a:cubicBezTo>
                    <a:pt x="2977" y="1405"/>
                    <a:pt x="2013" y="1119"/>
                    <a:pt x="370" y="226"/>
                  </a:cubicBezTo>
                  <a:cubicBezTo>
                    <a:pt x="239" y="155"/>
                    <a:pt x="120" y="83"/>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
            <p:cNvSpPr/>
            <p:nvPr/>
          </p:nvSpPr>
          <p:spPr>
            <a:xfrm>
              <a:off x="833125" y="4723025"/>
              <a:ext cx="108375" cy="69375"/>
            </a:xfrm>
            <a:custGeom>
              <a:rect b="b" l="l" r="r" t="t"/>
              <a:pathLst>
                <a:path extrusionOk="0" h="2775" w="4335">
                  <a:moveTo>
                    <a:pt x="1" y="1"/>
                  </a:moveTo>
                  <a:cubicBezTo>
                    <a:pt x="1275" y="1168"/>
                    <a:pt x="2644" y="2180"/>
                    <a:pt x="4334" y="2775"/>
                  </a:cubicBezTo>
                  <a:cubicBezTo>
                    <a:pt x="3644" y="2346"/>
                    <a:pt x="3001" y="1846"/>
                    <a:pt x="2322" y="1406"/>
                  </a:cubicBezTo>
                  <a:cubicBezTo>
                    <a:pt x="1608" y="965"/>
                    <a:pt x="548" y="32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
            <p:cNvSpPr/>
            <p:nvPr/>
          </p:nvSpPr>
          <p:spPr>
            <a:xfrm>
              <a:off x="526550" y="4027400"/>
              <a:ext cx="181300" cy="230125"/>
            </a:xfrm>
            <a:custGeom>
              <a:rect b="b" l="l" r="r" t="t"/>
              <a:pathLst>
                <a:path extrusionOk="0" h="9205" w="7252">
                  <a:moveTo>
                    <a:pt x="0" y="1"/>
                  </a:moveTo>
                  <a:lnTo>
                    <a:pt x="0" y="1"/>
                  </a:lnTo>
                  <a:cubicBezTo>
                    <a:pt x="24" y="215"/>
                    <a:pt x="84" y="418"/>
                    <a:pt x="167" y="632"/>
                  </a:cubicBezTo>
                  <a:cubicBezTo>
                    <a:pt x="429" y="1406"/>
                    <a:pt x="857" y="2132"/>
                    <a:pt x="1322" y="2894"/>
                  </a:cubicBezTo>
                  <a:cubicBezTo>
                    <a:pt x="2810" y="5394"/>
                    <a:pt x="4786" y="7621"/>
                    <a:pt x="7251" y="9204"/>
                  </a:cubicBezTo>
                  <a:cubicBezTo>
                    <a:pt x="5548" y="7383"/>
                    <a:pt x="4405" y="5644"/>
                    <a:pt x="3108" y="4013"/>
                  </a:cubicBezTo>
                  <a:cubicBezTo>
                    <a:pt x="2512" y="3251"/>
                    <a:pt x="1893" y="2489"/>
                    <a:pt x="1250" y="1763"/>
                  </a:cubicBezTo>
                  <a:cubicBezTo>
                    <a:pt x="857" y="1311"/>
                    <a:pt x="584" y="1013"/>
                    <a:pt x="286" y="561"/>
                  </a:cubicBezTo>
                  <a:cubicBezTo>
                    <a:pt x="155" y="394"/>
                    <a:pt x="72" y="215"/>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
            <p:cNvSpPr/>
            <p:nvPr/>
          </p:nvSpPr>
          <p:spPr>
            <a:xfrm>
              <a:off x="604225" y="3973225"/>
              <a:ext cx="252750" cy="297400"/>
            </a:xfrm>
            <a:custGeom>
              <a:rect b="b" l="l" r="r" t="t"/>
              <a:pathLst>
                <a:path extrusionOk="0" h="11896" w="10110">
                  <a:moveTo>
                    <a:pt x="1" y="1"/>
                  </a:moveTo>
                  <a:lnTo>
                    <a:pt x="1" y="1"/>
                  </a:lnTo>
                  <a:cubicBezTo>
                    <a:pt x="120" y="215"/>
                    <a:pt x="251" y="442"/>
                    <a:pt x="370" y="668"/>
                  </a:cubicBezTo>
                  <a:cubicBezTo>
                    <a:pt x="1310" y="2394"/>
                    <a:pt x="2287" y="4121"/>
                    <a:pt x="3501" y="5680"/>
                  </a:cubicBezTo>
                  <a:cubicBezTo>
                    <a:pt x="5359" y="8062"/>
                    <a:pt x="7561" y="10217"/>
                    <a:pt x="10109" y="11895"/>
                  </a:cubicBezTo>
                  <a:cubicBezTo>
                    <a:pt x="8537" y="10407"/>
                    <a:pt x="7204" y="8704"/>
                    <a:pt x="5847" y="7038"/>
                  </a:cubicBezTo>
                  <a:cubicBezTo>
                    <a:pt x="4156" y="4990"/>
                    <a:pt x="2441" y="2930"/>
                    <a:pt x="715" y="894"/>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
            <p:cNvSpPr/>
            <p:nvPr/>
          </p:nvSpPr>
          <p:spPr>
            <a:xfrm>
              <a:off x="738175" y="3956875"/>
              <a:ext cx="184275" cy="229800"/>
            </a:xfrm>
            <a:custGeom>
              <a:rect b="b" l="l" r="r" t="t"/>
              <a:pathLst>
                <a:path extrusionOk="0" h="9192" w="7371">
                  <a:moveTo>
                    <a:pt x="1" y="0"/>
                  </a:moveTo>
                  <a:lnTo>
                    <a:pt x="1" y="0"/>
                  </a:lnTo>
                  <a:cubicBezTo>
                    <a:pt x="60" y="131"/>
                    <a:pt x="120" y="286"/>
                    <a:pt x="179" y="429"/>
                  </a:cubicBezTo>
                  <a:cubicBezTo>
                    <a:pt x="905" y="2108"/>
                    <a:pt x="1965" y="3655"/>
                    <a:pt x="3108" y="5108"/>
                  </a:cubicBezTo>
                  <a:cubicBezTo>
                    <a:pt x="4370" y="6608"/>
                    <a:pt x="5823" y="7977"/>
                    <a:pt x="7370" y="9192"/>
                  </a:cubicBezTo>
                  <a:cubicBezTo>
                    <a:pt x="6335" y="7977"/>
                    <a:pt x="4823" y="5834"/>
                    <a:pt x="4227" y="5108"/>
                  </a:cubicBezTo>
                  <a:cubicBezTo>
                    <a:pt x="3037" y="3536"/>
                    <a:pt x="1644" y="2024"/>
                    <a:pt x="405" y="584"/>
                  </a:cubicBezTo>
                  <a:cubicBezTo>
                    <a:pt x="251" y="381"/>
                    <a:pt x="108" y="19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
            <p:cNvSpPr/>
            <p:nvPr/>
          </p:nvSpPr>
          <p:spPr>
            <a:xfrm>
              <a:off x="456900" y="4088425"/>
              <a:ext cx="244975" cy="293225"/>
            </a:xfrm>
            <a:custGeom>
              <a:rect b="b" l="l" r="r" t="t"/>
              <a:pathLst>
                <a:path extrusionOk="0" h="11729" w="9799">
                  <a:moveTo>
                    <a:pt x="0" y="1"/>
                  </a:moveTo>
                  <a:cubicBezTo>
                    <a:pt x="119" y="286"/>
                    <a:pt x="226" y="584"/>
                    <a:pt x="345" y="870"/>
                  </a:cubicBezTo>
                  <a:cubicBezTo>
                    <a:pt x="1131" y="2858"/>
                    <a:pt x="2512" y="5061"/>
                    <a:pt x="4024" y="6871"/>
                  </a:cubicBezTo>
                  <a:cubicBezTo>
                    <a:pt x="5703" y="8740"/>
                    <a:pt x="7620" y="10454"/>
                    <a:pt x="9799" y="11728"/>
                  </a:cubicBezTo>
                  <a:cubicBezTo>
                    <a:pt x="7965" y="10145"/>
                    <a:pt x="6418" y="8252"/>
                    <a:pt x="4834" y="6406"/>
                  </a:cubicBezTo>
                  <a:cubicBezTo>
                    <a:pt x="3203" y="4346"/>
                    <a:pt x="1881" y="2763"/>
                    <a:pt x="655" y="1037"/>
                  </a:cubicBezTo>
                  <a:cubicBezTo>
                    <a:pt x="512" y="810"/>
                    <a:pt x="179" y="322"/>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
            <p:cNvSpPr/>
            <p:nvPr/>
          </p:nvSpPr>
          <p:spPr>
            <a:xfrm>
              <a:off x="440525" y="4197975"/>
              <a:ext cx="210175" cy="214325"/>
            </a:xfrm>
            <a:custGeom>
              <a:rect b="b" l="l" r="r" t="t"/>
              <a:pathLst>
                <a:path extrusionOk="0" h="8573" w="8407">
                  <a:moveTo>
                    <a:pt x="0" y="0"/>
                  </a:moveTo>
                  <a:lnTo>
                    <a:pt x="0" y="0"/>
                  </a:lnTo>
                  <a:cubicBezTo>
                    <a:pt x="107" y="167"/>
                    <a:pt x="191" y="334"/>
                    <a:pt x="298" y="500"/>
                  </a:cubicBezTo>
                  <a:cubicBezTo>
                    <a:pt x="1286" y="2167"/>
                    <a:pt x="2370" y="3810"/>
                    <a:pt x="3727" y="5203"/>
                  </a:cubicBezTo>
                  <a:cubicBezTo>
                    <a:pt x="5096" y="6549"/>
                    <a:pt x="6703" y="7692"/>
                    <a:pt x="8406" y="8573"/>
                  </a:cubicBezTo>
                  <a:cubicBezTo>
                    <a:pt x="6489" y="6989"/>
                    <a:pt x="4858" y="5108"/>
                    <a:pt x="3155" y="3274"/>
                  </a:cubicBezTo>
                  <a:cubicBezTo>
                    <a:pt x="2358" y="2393"/>
                    <a:pt x="1489" y="1596"/>
                    <a:pt x="667" y="738"/>
                  </a:cubicBezTo>
                  <a:cubicBezTo>
                    <a:pt x="453" y="500"/>
                    <a:pt x="226" y="25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
            <p:cNvSpPr/>
            <p:nvPr/>
          </p:nvSpPr>
          <p:spPr>
            <a:xfrm>
              <a:off x="433075" y="4325075"/>
              <a:ext cx="168500" cy="178025"/>
            </a:xfrm>
            <a:custGeom>
              <a:rect b="b" l="l" r="r" t="t"/>
              <a:pathLst>
                <a:path extrusionOk="0" h="7121" w="6740">
                  <a:moveTo>
                    <a:pt x="1" y="0"/>
                  </a:moveTo>
                  <a:lnTo>
                    <a:pt x="1" y="0"/>
                  </a:lnTo>
                  <a:cubicBezTo>
                    <a:pt x="60" y="155"/>
                    <a:pt x="120" y="298"/>
                    <a:pt x="191" y="453"/>
                  </a:cubicBezTo>
                  <a:cubicBezTo>
                    <a:pt x="882" y="1941"/>
                    <a:pt x="1846" y="3310"/>
                    <a:pt x="2989" y="4501"/>
                  </a:cubicBezTo>
                  <a:cubicBezTo>
                    <a:pt x="4108" y="5560"/>
                    <a:pt x="5406" y="6394"/>
                    <a:pt x="6740" y="7120"/>
                  </a:cubicBezTo>
                  <a:cubicBezTo>
                    <a:pt x="5239" y="5679"/>
                    <a:pt x="3799" y="4155"/>
                    <a:pt x="2382" y="2620"/>
                  </a:cubicBezTo>
                  <a:cubicBezTo>
                    <a:pt x="1715" y="1893"/>
                    <a:pt x="989" y="1226"/>
                    <a:pt x="358" y="464"/>
                  </a:cubicBezTo>
                  <a:cubicBezTo>
                    <a:pt x="227" y="322"/>
                    <a:pt x="120" y="17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
            <p:cNvSpPr/>
            <p:nvPr/>
          </p:nvSpPr>
          <p:spPr>
            <a:xfrm>
              <a:off x="467300" y="4461400"/>
              <a:ext cx="156300" cy="135150"/>
            </a:xfrm>
            <a:custGeom>
              <a:rect b="b" l="l" r="r" t="t"/>
              <a:pathLst>
                <a:path extrusionOk="0" h="5406" w="6252">
                  <a:moveTo>
                    <a:pt x="1" y="0"/>
                  </a:moveTo>
                  <a:cubicBezTo>
                    <a:pt x="96" y="119"/>
                    <a:pt x="168" y="238"/>
                    <a:pt x="239" y="345"/>
                  </a:cubicBezTo>
                  <a:cubicBezTo>
                    <a:pt x="1739" y="2524"/>
                    <a:pt x="3787" y="4394"/>
                    <a:pt x="6252" y="5406"/>
                  </a:cubicBezTo>
                  <a:cubicBezTo>
                    <a:pt x="5275" y="4703"/>
                    <a:pt x="4335" y="3774"/>
                    <a:pt x="3382" y="2917"/>
                  </a:cubicBezTo>
                  <a:cubicBezTo>
                    <a:pt x="2394" y="2024"/>
                    <a:pt x="1322" y="1262"/>
                    <a:pt x="358" y="357"/>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
            <p:cNvSpPr/>
            <p:nvPr/>
          </p:nvSpPr>
          <p:spPr>
            <a:xfrm>
              <a:off x="695025" y="4722725"/>
              <a:ext cx="155100" cy="98250"/>
            </a:xfrm>
            <a:custGeom>
              <a:rect b="b" l="l" r="r" t="t"/>
              <a:pathLst>
                <a:path extrusionOk="0" h="3930" w="6204">
                  <a:moveTo>
                    <a:pt x="0" y="1"/>
                  </a:moveTo>
                  <a:lnTo>
                    <a:pt x="0" y="1"/>
                  </a:lnTo>
                  <a:cubicBezTo>
                    <a:pt x="36" y="25"/>
                    <a:pt x="48" y="48"/>
                    <a:pt x="72" y="60"/>
                  </a:cubicBezTo>
                  <a:cubicBezTo>
                    <a:pt x="905" y="799"/>
                    <a:pt x="1715" y="1549"/>
                    <a:pt x="2619" y="2192"/>
                  </a:cubicBezTo>
                  <a:cubicBezTo>
                    <a:pt x="3727" y="2942"/>
                    <a:pt x="4917" y="3608"/>
                    <a:pt x="6203" y="3930"/>
                  </a:cubicBezTo>
                  <a:cubicBezTo>
                    <a:pt x="5108" y="3239"/>
                    <a:pt x="4346" y="2537"/>
                    <a:pt x="3262" y="1811"/>
                  </a:cubicBezTo>
                  <a:cubicBezTo>
                    <a:pt x="2417" y="1251"/>
                    <a:pt x="1786" y="941"/>
                    <a:pt x="929" y="501"/>
                  </a:cubicBezTo>
                  <a:cubicBezTo>
                    <a:pt x="631" y="334"/>
                    <a:pt x="310" y="16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
            <p:cNvSpPr/>
            <p:nvPr/>
          </p:nvSpPr>
          <p:spPr>
            <a:xfrm>
              <a:off x="251200" y="4425675"/>
              <a:ext cx="444725" cy="411675"/>
            </a:xfrm>
            <a:custGeom>
              <a:rect b="b" l="l" r="r" t="t"/>
              <a:pathLst>
                <a:path extrusionOk="0" h="16467" w="17789">
                  <a:moveTo>
                    <a:pt x="1" y="0"/>
                  </a:moveTo>
                  <a:lnTo>
                    <a:pt x="1" y="0"/>
                  </a:lnTo>
                  <a:cubicBezTo>
                    <a:pt x="179" y="477"/>
                    <a:pt x="941" y="1905"/>
                    <a:pt x="1370" y="2679"/>
                  </a:cubicBezTo>
                  <a:cubicBezTo>
                    <a:pt x="2370" y="4453"/>
                    <a:pt x="3620" y="6073"/>
                    <a:pt x="4966" y="7573"/>
                  </a:cubicBezTo>
                  <a:cubicBezTo>
                    <a:pt x="6145" y="8882"/>
                    <a:pt x="7371" y="10145"/>
                    <a:pt x="8704" y="11299"/>
                  </a:cubicBezTo>
                  <a:cubicBezTo>
                    <a:pt x="11383" y="13526"/>
                    <a:pt x="14527" y="15217"/>
                    <a:pt x="17789" y="16467"/>
                  </a:cubicBezTo>
                  <a:cubicBezTo>
                    <a:pt x="16372" y="15681"/>
                    <a:pt x="15027" y="14752"/>
                    <a:pt x="13657" y="13859"/>
                  </a:cubicBezTo>
                  <a:cubicBezTo>
                    <a:pt x="12086" y="12800"/>
                    <a:pt x="10443" y="11728"/>
                    <a:pt x="9181" y="10680"/>
                  </a:cubicBezTo>
                  <a:cubicBezTo>
                    <a:pt x="6514" y="8442"/>
                    <a:pt x="3930" y="5465"/>
                    <a:pt x="2096" y="3001"/>
                  </a:cubicBezTo>
                  <a:cubicBezTo>
                    <a:pt x="1394" y="2013"/>
                    <a:pt x="680" y="102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
            <p:cNvSpPr/>
            <p:nvPr/>
          </p:nvSpPr>
          <p:spPr>
            <a:xfrm>
              <a:off x="253600" y="4562000"/>
              <a:ext cx="310775" cy="274750"/>
            </a:xfrm>
            <a:custGeom>
              <a:rect b="b" l="l" r="r" t="t"/>
              <a:pathLst>
                <a:path extrusionOk="0" h="10990" w="12431">
                  <a:moveTo>
                    <a:pt x="0" y="1"/>
                  </a:moveTo>
                  <a:cubicBezTo>
                    <a:pt x="14" y="41"/>
                    <a:pt x="23" y="66"/>
                    <a:pt x="31" y="87"/>
                  </a:cubicBezTo>
                  <a:lnTo>
                    <a:pt x="31" y="87"/>
                  </a:lnTo>
                  <a:cubicBezTo>
                    <a:pt x="21" y="58"/>
                    <a:pt x="10" y="29"/>
                    <a:pt x="0" y="1"/>
                  </a:cubicBezTo>
                  <a:close/>
                  <a:moveTo>
                    <a:pt x="31" y="87"/>
                  </a:moveTo>
                  <a:cubicBezTo>
                    <a:pt x="203" y="559"/>
                    <a:pt x="407" y="1040"/>
                    <a:pt x="643" y="1489"/>
                  </a:cubicBezTo>
                  <a:cubicBezTo>
                    <a:pt x="1465" y="2918"/>
                    <a:pt x="2381" y="4287"/>
                    <a:pt x="3536" y="5477"/>
                  </a:cubicBezTo>
                  <a:cubicBezTo>
                    <a:pt x="6049" y="7942"/>
                    <a:pt x="9192" y="9680"/>
                    <a:pt x="12430" y="10990"/>
                  </a:cubicBezTo>
                  <a:cubicBezTo>
                    <a:pt x="10501" y="9859"/>
                    <a:pt x="7823" y="7954"/>
                    <a:pt x="6608" y="7001"/>
                  </a:cubicBezTo>
                  <a:cubicBezTo>
                    <a:pt x="5751" y="6335"/>
                    <a:pt x="4703" y="5501"/>
                    <a:pt x="3727" y="4549"/>
                  </a:cubicBezTo>
                  <a:cubicBezTo>
                    <a:pt x="2822" y="3656"/>
                    <a:pt x="2000" y="2679"/>
                    <a:pt x="1167" y="1739"/>
                  </a:cubicBezTo>
                  <a:cubicBezTo>
                    <a:pt x="750" y="1263"/>
                    <a:pt x="393" y="751"/>
                    <a:pt x="48" y="131"/>
                  </a:cubicBezTo>
                  <a:cubicBezTo>
                    <a:pt x="43" y="116"/>
                    <a:pt x="37" y="103"/>
                    <a:pt x="31" y="8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
            <p:cNvSpPr/>
            <p:nvPr/>
          </p:nvSpPr>
          <p:spPr>
            <a:xfrm>
              <a:off x="241100" y="4696850"/>
              <a:ext cx="181000" cy="129500"/>
            </a:xfrm>
            <a:custGeom>
              <a:rect b="b" l="l" r="r" t="t"/>
              <a:pathLst>
                <a:path extrusionOk="0" h="5180" w="7240">
                  <a:moveTo>
                    <a:pt x="0" y="0"/>
                  </a:moveTo>
                  <a:lnTo>
                    <a:pt x="0" y="0"/>
                  </a:lnTo>
                  <a:cubicBezTo>
                    <a:pt x="72" y="83"/>
                    <a:pt x="131" y="167"/>
                    <a:pt x="202" y="238"/>
                  </a:cubicBezTo>
                  <a:cubicBezTo>
                    <a:pt x="2131" y="2369"/>
                    <a:pt x="4405" y="4405"/>
                    <a:pt x="7239" y="5179"/>
                  </a:cubicBezTo>
                  <a:cubicBezTo>
                    <a:pt x="5953" y="4524"/>
                    <a:pt x="5072" y="3727"/>
                    <a:pt x="4167" y="3048"/>
                  </a:cubicBezTo>
                  <a:cubicBezTo>
                    <a:pt x="3048" y="2155"/>
                    <a:pt x="1726" y="1322"/>
                    <a:pt x="643" y="512"/>
                  </a:cubicBezTo>
                  <a:cubicBezTo>
                    <a:pt x="417" y="345"/>
                    <a:pt x="214" y="17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
            <p:cNvSpPr/>
            <p:nvPr/>
          </p:nvSpPr>
          <p:spPr>
            <a:xfrm>
              <a:off x="601250" y="3287725"/>
              <a:ext cx="536700" cy="842400"/>
            </a:xfrm>
            <a:custGeom>
              <a:rect b="b" l="l" r="r" t="t"/>
              <a:pathLst>
                <a:path extrusionOk="0" h="33696" w="21468">
                  <a:moveTo>
                    <a:pt x="108" y="1"/>
                  </a:moveTo>
                  <a:cubicBezTo>
                    <a:pt x="1" y="965"/>
                    <a:pt x="286" y="3370"/>
                    <a:pt x="536" y="4811"/>
                  </a:cubicBezTo>
                  <a:cubicBezTo>
                    <a:pt x="1846" y="11288"/>
                    <a:pt x="5882" y="17384"/>
                    <a:pt x="9704" y="22301"/>
                  </a:cubicBezTo>
                  <a:cubicBezTo>
                    <a:pt x="11728" y="24933"/>
                    <a:pt x="13931" y="27421"/>
                    <a:pt x="16372" y="29683"/>
                  </a:cubicBezTo>
                  <a:cubicBezTo>
                    <a:pt x="17979" y="31124"/>
                    <a:pt x="19705" y="32434"/>
                    <a:pt x="21468" y="33696"/>
                  </a:cubicBezTo>
                  <a:cubicBezTo>
                    <a:pt x="18027" y="30457"/>
                    <a:pt x="14514" y="27266"/>
                    <a:pt x="11538" y="23587"/>
                  </a:cubicBezTo>
                  <a:cubicBezTo>
                    <a:pt x="9335" y="20837"/>
                    <a:pt x="7121" y="17860"/>
                    <a:pt x="5275" y="14622"/>
                  </a:cubicBezTo>
                  <a:cubicBezTo>
                    <a:pt x="3549" y="11574"/>
                    <a:pt x="2370" y="8788"/>
                    <a:pt x="1429" y="5406"/>
                  </a:cubicBezTo>
                  <a:cubicBezTo>
                    <a:pt x="1144" y="4454"/>
                    <a:pt x="906" y="3478"/>
                    <a:pt x="667" y="2489"/>
                  </a:cubicBezTo>
                  <a:cubicBezTo>
                    <a:pt x="477" y="1668"/>
                    <a:pt x="251" y="858"/>
                    <a:pt x="1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
            <p:cNvSpPr/>
            <p:nvPr/>
          </p:nvSpPr>
          <p:spPr>
            <a:xfrm>
              <a:off x="864075" y="3740175"/>
              <a:ext cx="164625" cy="209275"/>
            </a:xfrm>
            <a:custGeom>
              <a:rect b="b" l="l" r="r" t="t"/>
              <a:pathLst>
                <a:path extrusionOk="0" h="8371" w="6585">
                  <a:moveTo>
                    <a:pt x="1" y="0"/>
                  </a:moveTo>
                  <a:lnTo>
                    <a:pt x="1" y="0"/>
                  </a:lnTo>
                  <a:cubicBezTo>
                    <a:pt x="739" y="1405"/>
                    <a:pt x="1453" y="2834"/>
                    <a:pt x="2406" y="4096"/>
                  </a:cubicBezTo>
                  <a:cubicBezTo>
                    <a:pt x="3608" y="5692"/>
                    <a:pt x="5085" y="7061"/>
                    <a:pt x="6585" y="8370"/>
                  </a:cubicBezTo>
                  <a:cubicBezTo>
                    <a:pt x="5478" y="6954"/>
                    <a:pt x="4144" y="5108"/>
                    <a:pt x="3216" y="3918"/>
                  </a:cubicBezTo>
                  <a:cubicBezTo>
                    <a:pt x="2168" y="2584"/>
                    <a:pt x="1072" y="1298"/>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
            <p:cNvSpPr/>
            <p:nvPr/>
          </p:nvSpPr>
          <p:spPr>
            <a:xfrm>
              <a:off x="817050" y="3394600"/>
              <a:ext cx="197975" cy="292625"/>
            </a:xfrm>
            <a:custGeom>
              <a:rect b="b" l="l" r="r" t="t"/>
              <a:pathLst>
                <a:path extrusionOk="0" h="11705" w="7919">
                  <a:moveTo>
                    <a:pt x="1" y="0"/>
                  </a:moveTo>
                  <a:lnTo>
                    <a:pt x="1" y="0"/>
                  </a:lnTo>
                  <a:cubicBezTo>
                    <a:pt x="96" y="179"/>
                    <a:pt x="179" y="393"/>
                    <a:pt x="251" y="584"/>
                  </a:cubicBezTo>
                  <a:cubicBezTo>
                    <a:pt x="977" y="2393"/>
                    <a:pt x="1858" y="4239"/>
                    <a:pt x="2965" y="5965"/>
                  </a:cubicBezTo>
                  <a:cubicBezTo>
                    <a:pt x="4358" y="8073"/>
                    <a:pt x="6001" y="10049"/>
                    <a:pt x="7918" y="11704"/>
                  </a:cubicBezTo>
                  <a:cubicBezTo>
                    <a:pt x="6740" y="10180"/>
                    <a:pt x="5692" y="8513"/>
                    <a:pt x="4632" y="6894"/>
                  </a:cubicBezTo>
                  <a:cubicBezTo>
                    <a:pt x="3275" y="4870"/>
                    <a:pt x="1953" y="2834"/>
                    <a:pt x="584" y="834"/>
                  </a:cubicBezTo>
                  <a:cubicBezTo>
                    <a:pt x="382" y="548"/>
                    <a:pt x="191" y="27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
            <p:cNvSpPr/>
            <p:nvPr/>
          </p:nvSpPr>
          <p:spPr>
            <a:xfrm>
              <a:off x="826150" y="3521825"/>
              <a:ext cx="111475" cy="146350"/>
            </a:xfrm>
            <a:custGeom>
              <a:rect b="b" l="l" r="r" t="t"/>
              <a:pathLst>
                <a:path extrusionOk="0" h="5854" w="4459">
                  <a:moveTo>
                    <a:pt x="3" y="0"/>
                  </a:moveTo>
                  <a:cubicBezTo>
                    <a:pt x="1" y="0"/>
                    <a:pt x="18" y="28"/>
                    <a:pt x="65" y="102"/>
                  </a:cubicBezTo>
                  <a:cubicBezTo>
                    <a:pt x="601" y="1150"/>
                    <a:pt x="1137" y="2222"/>
                    <a:pt x="1827" y="3174"/>
                  </a:cubicBezTo>
                  <a:cubicBezTo>
                    <a:pt x="2566" y="4186"/>
                    <a:pt x="3459" y="5091"/>
                    <a:pt x="4459" y="5853"/>
                  </a:cubicBezTo>
                  <a:cubicBezTo>
                    <a:pt x="3673" y="4960"/>
                    <a:pt x="3018" y="3948"/>
                    <a:pt x="2292" y="2900"/>
                  </a:cubicBezTo>
                  <a:cubicBezTo>
                    <a:pt x="1649" y="2007"/>
                    <a:pt x="899" y="1174"/>
                    <a:pt x="232" y="305"/>
                  </a:cubicBezTo>
                  <a:cubicBezTo>
                    <a:pt x="187" y="260"/>
                    <a:pt x="8" y="0"/>
                    <a:pt x="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
            <p:cNvSpPr/>
            <p:nvPr/>
          </p:nvSpPr>
          <p:spPr>
            <a:xfrm>
              <a:off x="529825" y="3378225"/>
              <a:ext cx="265525" cy="485500"/>
            </a:xfrm>
            <a:custGeom>
              <a:rect b="b" l="l" r="r" t="t"/>
              <a:pathLst>
                <a:path extrusionOk="0" h="19420" w="10621">
                  <a:moveTo>
                    <a:pt x="0" y="0"/>
                  </a:moveTo>
                  <a:lnTo>
                    <a:pt x="0" y="0"/>
                  </a:lnTo>
                  <a:cubicBezTo>
                    <a:pt x="83" y="322"/>
                    <a:pt x="179" y="691"/>
                    <a:pt x="250" y="1024"/>
                  </a:cubicBezTo>
                  <a:cubicBezTo>
                    <a:pt x="834" y="3406"/>
                    <a:pt x="1596" y="5763"/>
                    <a:pt x="2631" y="7978"/>
                  </a:cubicBezTo>
                  <a:cubicBezTo>
                    <a:pt x="4644" y="12192"/>
                    <a:pt x="7394" y="16050"/>
                    <a:pt x="10621" y="19419"/>
                  </a:cubicBezTo>
                  <a:cubicBezTo>
                    <a:pt x="9418" y="17753"/>
                    <a:pt x="8323" y="16014"/>
                    <a:pt x="7192" y="14288"/>
                  </a:cubicBezTo>
                  <a:cubicBezTo>
                    <a:pt x="6203" y="12788"/>
                    <a:pt x="5179" y="11299"/>
                    <a:pt x="4346" y="9704"/>
                  </a:cubicBezTo>
                  <a:cubicBezTo>
                    <a:pt x="2774" y="6787"/>
                    <a:pt x="1905" y="4322"/>
                    <a:pt x="607" y="1441"/>
                  </a:cubicBezTo>
                  <a:cubicBezTo>
                    <a:pt x="405" y="965"/>
                    <a:pt x="191" y="47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
            <p:cNvSpPr/>
            <p:nvPr/>
          </p:nvSpPr>
          <p:spPr>
            <a:xfrm>
              <a:off x="659600" y="3265400"/>
              <a:ext cx="69075" cy="228350"/>
            </a:xfrm>
            <a:custGeom>
              <a:rect b="b" l="l" r="r" t="t"/>
              <a:pathLst>
                <a:path extrusionOk="0" h="9134" w="2763">
                  <a:moveTo>
                    <a:pt x="0" y="1"/>
                  </a:moveTo>
                  <a:lnTo>
                    <a:pt x="0" y="453"/>
                  </a:lnTo>
                  <a:cubicBezTo>
                    <a:pt x="119" y="3513"/>
                    <a:pt x="1167" y="6514"/>
                    <a:pt x="2763" y="9133"/>
                  </a:cubicBezTo>
                  <a:cubicBezTo>
                    <a:pt x="1762" y="6299"/>
                    <a:pt x="869" y="3430"/>
                    <a:pt x="107" y="525"/>
                  </a:cubicBezTo>
                  <a:cubicBezTo>
                    <a:pt x="60" y="358"/>
                    <a:pt x="36" y="18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
            <p:cNvSpPr/>
            <p:nvPr/>
          </p:nvSpPr>
          <p:spPr>
            <a:xfrm>
              <a:off x="698875" y="3252900"/>
              <a:ext cx="22950" cy="116125"/>
            </a:xfrm>
            <a:custGeom>
              <a:rect b="b" l="l" r="r" t="t"/>
              <a:pathLst>
                <a:path extrusionOk="0" h="4645" w="918">
                  <a:moveTo>
                    <a:pt x="191" y="1"/>
                  </a:moveTo>
                  <a:lnTo>
                    <a:pt x="191" y="1"/>
                  </a:lnTo>
                  <a:cubicBezTo>
                    <a:pt x="1" y="1573"/>
                    <a:pt x="215" y="3216"/>
                    <a:pt x="918" y="4644"/>
                  </a:cubicBezTo>
                  <a:cubicBezTo>
                    <a:pt x="811" y="4037"/>
                    <a:pt x="727" y="2977"/>
                    <a:pt x="668" y="2549"/>
                  </a:cubicBezTo>
                  <a:cubicBezTo>
                    <a:pt x="549" y="1680"/>
                    <a:pt x="310" y="846"/>
                    <a:pt x="1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
            <p:cNvSpPr/>
            <p:nvPr/>
          </p:nvSpPr>
          <p:spPr>
            <a:xfrm>
              <a:off x="468500" y="3420200"/>
              <a:ext cx="210475" cy="406025"/>
            </a:xfrm>
            <a:custGeom>
              <a:rect b="b" l="l" r="r" t="t"/>
              <a:pathLst>
                <a:path extrusionOk="0" h="16241" w="8419">
                  <a:moveTo>
                    <a:pt x="0" y="0"/>
                  </a:moveTo>
                  <a:lnTo>
                    <a:pt x="0" y="0"/>
                  </a:lnTo>
                  <a:cubicBezTo>
                    <a:pt x="72" y="322"/>
                    <a:pt x="167" y="643"/>
                    <a:pt x="250" y="953"/>
                  </a:cubicBezTo>
                  <a:cubicBezTo>
                    <a:pt x="1251" y="4525"/>
                    <a:pt x="2798" y="7930"/>
                    <a:pt x="4656" y="11144"/>
                  </a:cubicBezTo>
                  <a:cubicBezTo>
                    <a:pt x="5727" y="12978"/>
                    <a:pt x="7085" y="14621"/>
                    <a:pt x="8418" y="16240"/>
                  </a:cubicBezTo>
                  <a:cubicBezTo>
                    <a:pt x="7382" y="14514"/>
                    <a:pt x="6251" y="12847"/>
                    <a:pt x="5311" y="11061"/>
                  </a:cubicBezTo>
                  <a:cubicBezTo>
                    <a:pt x="3584" y="7835"/>
                    <a:pt x="2096" y="4501"/>
                    <a:pt x="548" y="1215"/>
                  </a:cubicBezTo>
                  <a:cubicBezTo>
                    <a:pt x="358" y="810"/>
                    <a:pt x="179" y="405"/>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
            <p:cNvSpPr/>
            <p:nvPr/>
          </p:nvSpPr>
          <p:spPr>
            <a:xfrm>
              <a:off x="394675" y="3396075"/>
              <a:ext cx="194700" cy="418525"/>
            </a:xfrm>
            <a:custGeom>
              <a:rect b="b" l="l" r="r" t="t"/>
              <a:pathLst>
                <a:path extrusionOk="0" h="16741" w="7788">
                  <a:moveTo>
                    <a:pt x="1" y="1"/>
                  </a:moveTo>
                  <a:lnTo>
                    <a:pt x="1" y="1"/>
                  </a:lnTo>
                  <a:cubicBezTo>
                    <a:pt x="60" y="275"/>
                    <a:pt x="120" y="549"/>
                    <a:pt x="179" y="822"/>
                  </a:cubicBezTo>
                  <a:cubicBezTo>
                    <a:pt x="620" y="2739"/>
                    <a:pt x="1037" y="4680"/>
                    <a:pt x="1715" y="6537"/>
                  </a:cubicBezTo>
                  <a:cubicBezTo>
                    <a:pt x="3144" y="10240"/>
                    <a:pt x="5061" y="13812"/>
                    <a:pt x="7787" y="16741"/>
                  </a:cubicBezTo>
                  <a:cubicBezTo>
                    <a:pt x="5942" y="13883"/>
                    <a:pt x="4454" y="10812"/>
                    <a:pt x="3073" y="7716"/>
                  </a:cubicBezTo>
                  <a:cubicBezTo>
                    <a:pt x="2370" y="6109"/>
                    <a:pt x="1394" y="3513"/>
                    <a:pt x="453" y="1239"/>
                  </a:cubicBezTo>
                  <a:cubicBezTo>
                    <a:pt x="286" y="834"/>
                    <a:pt x="144" y="41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
            <p:cNvSpPr/>
            <p:nvPr/>
          </p:nvSpPr>
          <p:spPr>
            <a:xfrm>
              <a:off x="305375" y="3347275"/>
              <a:ext cx="197675" cy="482825"/>
            </a:xfrm>
            <a:custGeom>
              <a:rect b="b" l="l" r="r" t="t"/>
              <a:pathLst>
                <a:path extrusionOk="0" h="19313" w="7907">
                  <a:moveTo>
                    <a:pt x="1" y="0"/>
                  </a:moveTo>
                  <a:cubicBezTo>
                    <a:pt x="60" y="322"/>
                    <a:pt x="132" y="655"/>
                    <a:pt x="191" y="988"/>
                  </a:cubicBezTo>
                  <a:cubicBezTo>
                    <a:pt x="656" y="3132"/>
                    <a:pt x="1108" y="5275"/>
                    <a:pt x="1787" y="7346"/>
                  </a:cubicBezTo>
                  <a:cubicBezTo>
                    <a:pt x="3216" y="11597"/>
                    <a:pt x="5192" y="15705"/>
                    <a:pt x="7907" y="19312"/>
                  </a:cubicBezTo>
                  <a:cubicBezTo>
                    <a:pt x="6228" y="16109"/>
                    <a:pt x="4525" y="12490"/>
                    <a:pt x="3227" y="9430"/>
                  </a:cubicBezTo>
                  <a:cubicBezTo>
                    <a:pt x="2192" y="6822"/>
                    <a:pt x="1370" y="4144"/>
                    <a:pt x="465" y="1477"/>
                  </a:cubicBezTo>
                  <a:cubicBezTo>
                    <a:pt x="298" y="1000"/>
                    <a:pt x="156" y="51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
            <p:cNvSpPr/>
            <p:nvPr/>
          </p:nvSpPr>
          <p:spPr>
            <a:xfrm>
              <a:off x="256575" y="3425850"/>
              <a:ext cx="173250" cy="466150"/>
            </a:xfrm>
            <a:custGeom>
              <a:rect b="b" l="l" r="r" t="t"/>
              <a:pathLst>
                <a:path extrusionOk="0" h="18646" w="6930">
                  <a:moveTo>
                    <a:pt x="0" y="0"/>
                  </a:moveTo>
                  <a:lnTo>
                    <a:pt x="0" y="0"/>
                  </a:lnTo>
                  <a:cubicBezTo>
                    <a:pt x="48" y="298"/>
                    <a:pt x="95" y="608"/>
                    <a:pt x="143" y="905"/>
                  </a:cubicBezTo>
                  <a:cubicBezTo>
                    <a:pt x="441" y="3037"/>
                    <a:pt x="750" y="5168"/>
                    <a:pt x="1310" y="7251"/>
                  </a:cubicBezTo>
                  <a:cubicBezTo>
                    <a:pt x="2489" y="11347"/>
                    <a:pt x="4382" y="15229"/>
                    <a:pt x="6930" y="18646"/>
                  </a:cubicBezTo>
                  <a:cubicBezTo>
                    <a:pt x="5941" y="16764"/>
                    <a:pt x="5048" y="14693"/>
                    <a:pt x="4322" y="12966"/>
                  </a:cubicBezTo>
                  <a:cubicBezTo>
                    <a:pt x="3965" y="12121"/>
                    <a:pt x="3239" y="10430"/>
                    <a:pt x="2703" y="8871"/>
                  </a:cubicBezTo>
                  <a:cubicBezTo>
                    <a:pt x="2286" y="7668"/>
                    <a:pt x="1953" y="6430"/>
                    <a:pt x="1596" y="5192"/>
                  </a:cubicBezTo>
                  <a:cubicBezTo>
                    <a:pt x="1227" y="3929"/>
                    <a:pt x="810" y="2679"/>
                    <a:pt x="429" y="1417"/>
                  </a:cubicBezTo>
                  <a:cubicBezTo>
                    <a:pt x="274" y="953"/>
                    <a:pt x="143" y="47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
            <p:cNvSpPr/>
            <p:nvPr/>
          </p:nvSpPr>
          <p:spPr>
            <a:xfrm>
              <a:off x="247350" y="3655925"/>
              <a:ext cx="110150" cy="297100"/>
            </a:xfrm>
            <a:custGeom>
              <a:rect b="b" l="l" r="r" t="t"/>
              <a:pathLst>
                <a:path extrusionOk="0" h="11884" w="4406">
                  <a:moveTo>
                    <a:pt x="0" y="1"/>
                  </a:moveTo>
                  <a:lnTo>
                    <a:pt x="0" y="1"/>
                  </a:lnTo>
                  <a:cubicBezTo>
                    <a:pt x="36" y="191"/>
                    <a:pt x="60" y="394"/>
                    <a:pt x="95" y="608"/>
                  </a:cubicBezTo>
                  <a:cubicBezTo>
                    <a:pt x="595" y="4680"/>
                    <a:pt x="1965" y="8550"/>
                    <a:pt x="4405" y="11883"/>
                  </a:cubicBezTo>
                  <a:cubicBezTo>
                    <a:pt x="3489" y="9919"/>
                    <a:pt x="2798" y="7811"/>
                    <a:pt x="2060" y="5680"/>
                  </a:cubicBezTo>
                  <a:cubicBezTo>
                    <a:pt x="1465" y="3930"/>
                    <a:pt x="869" y="2561"/>
                    <a:pt x="286" y="846"/>
                  </a:cubicBezTo>
                  <a:cubicBezTo>
                    <a:pt x="179" y="549"/>
                    <a:pt x="95" y="26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
            <p:cNvSpPr/>
            <p:nvPr/>
          </p:nvSpPr>
          <p:spPr>
            <a:xfrm>
              <a:off x="235725" y="3897625"/>
              <a:ext cx="65825" cy="150050"/>
            </a:xfrm>
            <a:custGeom>
              <a:rect b="b" l="l" r="r" t="t"/>
              <a:pathLst>
                <a:path extrusionOk="0" h="6002" w="2633">
                  <a:moveTo>
                    <a:pt x="1" y="1"/>
                  </a:moveTo>
                  <a:cubicBezTo>
                    <a:pt x="1" y="84"/>
                    <a:pt x="1" y="167"/>
                    <a:pt x="25" y="239"/>
                  </a:cubicBezTo>
                  <a:cubicBezTo>
                    <a:pt x="167" y="2394"/>
                    <a:pt x="1334" y="4347"/>
                    <a:pt x="2632" y="6002"/>
                  </a:cubicBezTo>
                  <a:cubicBezTo>
                    <a:pt x="2061" y="4775"/>
                    <a:pt x="1751" y="3989"/>
                    <a:pt x="1227" y="2834"/>
                  </a:cubicBezTo>
                  <a:cubicBezTo>
                    <a:pt x="775" y="1965"/>
                    <a:pt x="382" y="1203"/>
                    <a:pt x="96" y="310"/>
                  </a:cubicBezTo>
                  <a:cubicBezTo>
                    <a:pt x="60" y="215"/>
                    <a:pt x="36" y="12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
            <p:cNvSpPr/>
            <p:nvPr/>
          </p:nvSpPr>
          <p:spPr>
            <a:xfrm>
              <a:off x="252400" y="4097950"/>
              <a:ext cx="19675" cy="54200"/>
            </a:xfrm>
            <a:custGeom>
              <a:rect b="b" l="l" r="r" t="t"/>
              <a:pathLst>
                <a:path extrusionOk="0" h="2168" w="787">
                  <a:moveTo>
                    <a:pt x="1" y="1"/>
                  </a:moveTo>
                  <a:lnTo>
                    <a:pt x="1" y="1"/>
                  </a:lnTo>
                  <a:cubicBezTo>
                    <a:pt x="179" y="751"/>
                    <a:pt x="429" y="1489"/>
                    <a:pt x="786" y="2168"/>
                  </a:cubicBezTo>
                  <a:cubicBezTo>
                    <a:pt x="608" y="1429"/>
                    <a:pt x="322" y="69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
            <p:cNvSpPr/>
            <p:nvPr/>
          </p:nvSpPr>
          <p:spPr>
            <a:xfrm>
              <a:off x="246750" y="3013900"/>
              <a:ext cx="46450" cy="298575"/>
            </a:xfrm>
            <a:custGeom>
              <a:rect b="b" l="l" r="r" t="t"/>
              <a:pathLst>
                <a:path extrusionOk="0" h="11943" w="1858">
                  <a:moveTo>
                    <a:pt x="465" y="0"/>
                  </a:moveTo>
                  <a:cubicBezTo>
                    <a:pt x="429" y="191"/>
                    <a:pt x="405" y="381"/>
                    <a:pt x="369" y="572"/>
                  </a:cubicBezTo>
                  <a:cubicBezTo>
                    <a:pt x="107" y="2322"/>
                    <a:pt x="0" y="4108"/>
                    <a:pt x="179" y="5882"/>
                  </a:cubicBezTo>
                  <a:cubicBezTo>
                    <a:pt x="405" y="7977"/>
                    <a:pt x="917" y="10049"/>
                    <a:pt x="1858" y="11942"/>
                  </a:cubicBezTo>
                  <a:cubicBezTo>
                    <a:pt x="1417" y="10121"/>
                    <a:pt x="1310" y="8620"/>
                    <a:pt x="1084" y="6787"/>
                  </a:cubicBezTo>
                  <a:cubicBezTo>
                    <a:pt x="869" y="4822"/>
                    <a:pt x="643" y="2882"/>
                    <a:pt x="500" y="917"/>
                  </a:cubicBezTo>
                  <a:cubicBezTo>
                    <a:pt x="488" y="619"/>
                    <a:pt x="465" y="298"/>
                    <a:pt x="4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
            <p:cNvSpPr/>
            <p:nvPr/>
          </p:nvSpPr>
          <p:spPr>
            <a:xfrm>
              <a:off x="236625" y="3324350"/>
              <a:ext cx="8350" cy="41400"/>
            </a:xfrm>
            <a:custGeom>
              <a:rect b="b" l="l" r="r" t="t"/>
              <a:pathLst>
                <a:path extrusionOk="0" h="1656" w="334">
                  <a:moveTo>
                    <a:pt x="0" y="0"/>
                  </a:moveTo>
                  <a:lnTo>
                    <a:pt x="0" y="0"/>
                  </a:lnTo>
                  <a:cubicBezTo>
                    <a:pt x="36" y="560"/>
                    <a:pt x="131" y="1120"/>
                    <a:pt x="334" y="1655"/>
                  </a:cubicBezTo>
                  <a:cubicBezTo>
                    <a:pt x="286" y="1084"/>
                    <a:pt x="167" y="536"/>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
            <p:cNvSpPr/>
            <p:nvPr/>
          </p:nvSpPr>
          <p:spPr>
            <a:xfrm>
              <a:off x="459575" y="3161825"/>
              <a:ext cx="24425" cy="106000"/>
            </a:xfrm>
            <a:custGeom>
              <a:rect b="b" l="l" r="r" t="t"/>
              <a:pathLst>
                <a:path extrusionOk="0" h="4240" w="977">
                  <a:moveTo>
                    <a:pt x="84" y="1"/>
                  </a:moveTo>
                  <a:lnTo>
                    <a:pt x="84" y="1"/>
                  </a:lnTo>
                  <a:cubicBezTo>
                    <a:pt x="0" y="1465"/>
                    <a:pt x="310" y="2930"/>
                    <a:pt x="977" y="4239"/>
                  </a:cubicBezTo>
                  <a:cubicBezTo>
                    <a:pt x="893" y="3537"/>
                    <a:pt x="846" y="3251"/>
                    <a:pt x="750" y="2596"/>
                  </a:cubicBezTo>
                  <a:cubicBezTo>
                    <a:pt x="643" y="1739"/>
                    <a:pt x="346" y="775"/>
                    <a:pt x="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
            <p:cNvSpPr/>
            <p:nvPr/>
          </p:nvSpPr>
          <p:spPr>
            <a:xfrm>
              <a:off x="542925" y="3163025"/>
              <a:ext cx="16675" cy="73550"/>
            </a:xfrm>
            <a:custGeom>
              <a:rect b="b" l="l" r="r" t="t"/>
              <a:pathLst>
                <a:path extrusionOk="0" h="2942" w="667">
                  <a:moveTo>
                    <a:pt x="71" y="0"/>
                  </a:moveTo>
                  <a:cubicBezTo>
                    <a:pt x="0" y="1024"/>
                    <a:pt x="226" y="2024"/>
                    <a:pt x="667" y="2941"/>
                  </a:cubicBezTo>
                  <a:cubicBezTo>
                    <a:pt x="619" y="1953"/>
                    <a:pt x="417" y="857"/>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
            <p:cNvSpPr/>
            <p:nvPr/>
          </p:nvSpPr>
          <p:spPr>
            <a:xfrm>
              <a:off x="599775" y="3129975"/>
              <a:ext cx="5675" cy="44975"/>
            </a:xfrm>
            <a:custGeom>
              <a:rect b="b" l="l" r="r" t="t"/>
              <a:pathLst>
                <a:path extrusionOk="0" h="1799" w="227">
                  <a:moveTo>
                    <a:pt x="191" y="1"/>
                  </a:moveTo>
                  <a:lnTo>
                    <a:pt x="191" y="1"/>
                  </a:lnTo>
                  <a:cubicBezTo>
                    <a:pt x="0" y="584"/>
                    <a:pt x="0" y="1203"/>
                    <a:pt x="107" y="1798"/>
                  </a:cubicBezTo>
                  <a:cubicBezTo>
                    <a:pt x="226" y="1203"/>
                    <a:pt x="214" y="596"/>
                    <a:pt x="1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
            <p:cNvSpPr/>
            <p:nvPr/>
          </p:nvSpPr>
          <p:spPr>
            <a:xfrm>
              <a:off x="2144300" y="4251550"/>
              <a:ext cx="601000" cy="72775"/>
            </a:xfrm>
            <a:custGeom>
              <a:rect b="b" l="l" r="r" t="t"/>
              <a:pathLst>
                <a:path extrusionOk="0" h="2911" w="24040">
                  <a:moveTo>
                    <a:pt x="1" y="0"/>
                  </a:moveTo>
                  <a:lnTo>
                    <a:pt x="1" y="0"/>
                  </a:lnTo>
                  <a:cubicBezTo>
                    <a:pt x="608" y="286"/>
                    <a:pt x="1203" y="584"/>
                    <a:pt x="1810" y="846"/>
                  </a:cubicBezTo>
                  <a:cubicBezTo>
                    <a:pt x="3549" y="1620"/>
                    <a:pt x="5466" y="2251"/>
                    <a:pt x="7383" y="2548"/>
                  </a:cubicBezTo>
                  <a:cubicBezTo>
                    <a:pt x="9096" y="2777"/>
                    <a:pt x="10827" y="2910"/>
                    <a:pt x="12558" y="2910"/>
                  </a:cubicBezTo>
                  <a:cubicBezTo>
                    <a:pt x="13353" y="2910"/>
                    <a:pt x="14149" y="2882"/>
                    <a:pt x="14943" y="2822"/>
                  </a:cubicBezTo>
                  <a:cubicBezTo>
                    <a:pt x="18622" y="2560"/>
                    <a:pt x="20313" y="2132"/>
                    <a:pt x="24039" y="1810"/>
                  </a:cubicBezTo>
                  <a:cubicBezTo>
                    <a:pt x="23397" y="1766"/>
                    <a:pt x="22755" y="1748"/>
                    <a:pt x="22113" y="1748"/>
                  </a:cubicBezTo>
                  <a:cubicBezTo>
                    <a:pt x="19079" y="1748"/>
                    <a:pt x="16051" y="2156"/>
                    <a:pt x="13014" y="2215"/>
                  </a:cubicBezTo>
                  <a:cubicBezTo>
                    <a:pt x="9311" y="2215"/>
                    <a:pt x="6120" y="1715"/>
                    <a:pt x="2525" y="715"/>
                  </a:cubicBezTo>
                  <a:cubicBezTo>
                    <a:pt x="1727" y="500"/>
                    <a:pt x="906" y="298"/>
                    <a:pt x="108" y="24"/>
                  </a:cubicBezTo>
                  <a:cubicBezTo>
                    <a:pt x="72" y="24"/>
                    <a:pt x="48" y="1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
            <p:cNvSpPr/>
            <p:nvPr/>
          </p:nvSpPr>
          <p:spPr>
            <a:xfrm>
              <a:off x="2232400" y="4245600"/>
              <a:ext cx="323875" cy="39775"/>
            </a:xfrm>
            <a:custGeom>
              <a:rect b="b" l="l" r="r" t="t"/>
              <a:pathLst>
                <a:path extrusionOk="0" h="1591" w="12955">
                  <a:moveTo>
                    <a:pt x="1" y="0"/>
                  </a:moveTo>
                  <a:lnTo>
                    <a:pt x="1" y="0"/>
                  </a:lnTo>
                  <a:cubicBezTo>
                    <a:pt x="1192" y="560"/>
                    <a:pt x="2513" y="822"/>
                    <a:pt x="3799" y="1096"/>
                  </a:cubicBezTo>
                  <a:cubicBezTo>
                    <a:pt x="5428" y="1456"/>
                    <a:pt x="7086" y="1591"/>
                    <a:pt x="8749" y="1591"/>
                  </a:cubicBezTo>
                  <a:cubicBezTo>
                    <a:pt x="9941" y="1591"/>
                    <a:pt x="11136" y="1521"/>
                    <a:pt x="12324" y="1417"/>
                  </a:cubicBezTo>
                  <a:cubicBezTo>
                    <a:pt x="12538" y="1393"/>
                    <a:pt x="12741" y="1369"/>
                    <a:pt x="12955" y="1357"/>
                  </a:cubicBezTo>
                  <a:cubicBezTo>
                    <a:pt x="12633" y="1322"/>
                    <a:pt x="12336" y="1274"/>
                    <a:pt x="12026" y="1250"/>
                  </a:cubicBezTo>
                  <a:cubicBezTo>
                    <a:pt x="9204" y="905"/>
                    <a:pt x="6359" y="750"/>
                    <a:pt x="3513" y="488"/>
                  </a:cubicBezTo>
                  <a:cubicBezTo>
                    <a:pt x="2299" y="357"/>
                    <a:pt x="1144" y="32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
            <p:cNvSpPr/>
            <p:nvPr/>
          </p:nvSpPr>
          <p:spPr>
            <a:xfrm>
              <a:off x="1727275" y="4198275"/>
              <a:ext cx="172075" cy="501575"/>
            </a:xfrm>
            <a:custGeom>
              <a:rect b="b" l="l" r="r" t="t"/>
              <a:pathLst>
                <a:path extrusionOk="0" h="20063" w="6883">
                  <a:moveTo>
                    <a:pt x="1" y="0"/>
                  </a:moveTo>
                  <a:cubicBezTo>
                    <a:pt x="1013" y="417"/>
                    <a:pt x="1704" y="1107"/>
                    <a:pt x="2454" y="1893"/>
                  </a:cubicBezTo>
                  <a:cubicBezTo>
                    <a:pt x="2918" y="2429"/>
                    <a:pt x="3037" y="2548"/>
                    <a:pt x="3335" y="2989"/>
                  </a:cubicBezTo>
                  <a:cubicBezTo>
                    <a:pt x="3644" y="3441"/>
                    <a:pt x="3894" y="3929"/>
                    <a:pt x="4132" y="4417"/>
                  </a:cubicBezTo>
                  <a:cubicBezTo>
                    <a:pt x="4263" y="4703"/>
                    <a:pt x="4228" y="4632"/>
                    <a:pt x="4311" y="4822"/>
                  </a:cubicBezTo>
                  <a:cubicBezTo>
                    <a:pt x="5633" y="8049"/>
                    <a:pt x="5633" y="11049"/>
                    <a:pt x="4561" y="14299"/>
                  </a:cubicBezTo>
                  <a:cubicBezTo>
                    <a:pt x="4204" y="15395"/>
                    <a:pt x="3823" y="16133"/>
                    <a:pt x="3180" y="17205"/>
                  </a:cubicBezTo>
                  <a:cubicBezTo>
                    <a:pt x="2632" y="18133"/>
                    <a:pt x="2037" y="19038"/>
                    <a:pt x="1382" y="19895"/>
                  </a:cubicBezTo>
                  <a:cubicBezTo>
                    <a:pt x="1334" y="19955"/>
                    <a:pt x="1287" y="20003"/>
                    <a:pt x="1251" y="20062"/>
                  </a:cubicBezTo>
                  <a:lnTo>
                    <a:pt x="1525" y="19776"/>
                  </a:lnTo>
                  <a:cubicBezTo>
                    <a:pt x="2632" y="18610"/>
                    <a:pt x="3656" y="17478"/>
                    <a:pt x="4537" y="16145"/>
                  </a:cubicBezTo>
                  <a:cubicBezTo>
                    <a:pt x="6883" y="12311"/>
                    <a:pt x="6561" y="6048"/>
                    <a:pt x="3763" y="2572"/>
                  </a:cubicBezTo>
                  <a:cubicBezTo>
                    <a:pt x="2763" y="1429"/>
                    <a:pt x="1513" y="34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
            <p:cNvSpPr/>
            <p:nvPr/>
          </p:nvSpPr>
          <p:spPr>
            <a:xfrm>
              <a:off x="1732950" y="4256000"/>
              <a:ext cx="100625" cy="415550"/>
            </a:xfrm>
            <a:custGeom>
              <a:rect b="b" l="l" r="r" t="t"/>
              <a:pathLst>
                <a:path extrusionOk="0" h="16622" w="4025">
                  <a:moveTo>
                    <a:pt x="226" y="1"/>
                  </a:moveTo>
                  <a:cubicBezTo>
                    <a:pt x="250" y="40"/>
                    <a:pt x="268" y="58"/>
                    <a:pt x="288" y="76"/>
                  </a:cubicBezTo>
                  <a:lnTo>
                    <a:pt x="288" y="76"/>
                  </a:lnTo>
                  <a:cubicBezTo>
                    <a:pt x="266" y="50"/>
                    <a:pt x="245" y="25"/>
                    <a:pt x="226" y="1"/>
                  </a:cubicBezTo>
                  <a:close/>
                  <a:moveTo>
                    <a:pt x="288" y="76"/>
                  </a:moveTo>
                  <a:lnTo>
                    <a:pt x="288" y="76"/>
                  </a:lnTo>
                  <a:cubicBezTo>
                    <a:pt x="320" y="115"/>
                    <a:pt x="353" y="156"/>
                    <a:pt x="381" y="191"/>
                  </a:cubicBezTo>
                  <a:cubicBezTo>
                    <a:pt x="1024" y="1061"/>
                    <a:pt x="1596" y="1989"/>
                    <a:pt x="2048" y="2977"/>
                  </a:cubicBezTo>
                  <a:cubicBezTo>
                    <a:pt x="3084" y="5287"/>
                    <a:pt x="3417" y="7752"/>
                    <a:pt x="2762" y="10324"/>
                  </a:cubicBezTo>
                  <a:cubicBezTo>
                    <a:pt x="2262" y="12669"/>
                    <a:pt x="1477" y="14705"/>
                    <a:pt x="0" y="16622"/>
                  </a:cubicBezTo>
                  <a:cubicBezTo>
                    <a:pt x="2358" y="14312"/>
                    <a:pt x="3774" y="11086"/>
                    <a:pt x="3965" y="7811"/>
                  </a:cubicBezTo>
                  <a:cubicBezTo>
                    <a:pt x="4025" y="5764"/>
                    <a:pt x="3370" y="3692"/>
                    <a:pt x="2131" y="2025"/>
                  </a:cubicBezTo>
                  <a:cubicBezTo>
                    <a:pt x="1619" y="1311"/>
                    <a:pt x="1000" y="668"/>
                    <a:pt x="322" y="108"/>
                  </a:cubicBezTo>
                  <a:cubicBezTo>
                    <a:pt x="309" y="96"/>
                    <a:pt x="298" y="86"/>
                    <a:pt x="288" y="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
            <p:cNvSpPr/>
            <p:nvPr/>
          </p:nvSpPr>
          <p:spPr>
            <a:xfrm>
              <a:off x="1967200" y="4191125"/>
              <a:ext cx="250650" cy="251550"/>
            </a:xfrm>
            <a:custGeom>
              <a:rect b="b" l="l" r="r" t="t"/>
              <a:pathLst>
                <a:path extrusionOk="0" h="10062" w="10026">
                  <a:moveTo>
                    <a:pt x="0" y="0"/>
                  </a:moveTo>
                  <a:cubicBezTo>
                    <a:pt x="786" y="2084"/>
                    <a:pt x="1679" y="4191"/>
                    <a:pt x="3025" y="5989"/>
                  </a:cubicBezTo>
                  <a:cubicBezTo>
                    <a:pt x="4358" y="7739"/>
                    <a:pt x="6263" y="9037"/>
                    <a:pt x="8359" y="9704"/>
                  </a:cubicBezTo>
                  <a:cubicBezTo>
                    <a:pt x="8918" y="9871"/>
                    <a:pt x="9466" y="9978"/>
                    <a:pt x="10025" y="10061"/>
                  </a:cubicBezTo>
                  <a:cubicBezTo>
                    <a:pt x="9930" y="10025"/>
                    <a:pt x="9823" y="9990"/>
                    <a:pt x="9716" y="9942"/>
                  </a:cubicBezTo>
                  <a:cubicBezTo>
                    <a:pt x="9097" y="9704"/>
                    <a:pt x="8621" y="9513"/>
                    <a:pt x="8037" y="9204"/>
                  </a:cubicBezTo>
                  <a:cubicBezTo>
                    <a:pt x="4334" y="7192"/>
                    <a:pt x="2072" y="375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
            <p:cNvSpPr/>
            <p:nvPr/>
          </p:nvSpPr>
          <p:spPr>
            <a:xfrm>
              <a:off x="1982375" y="4289350"/>
              <a:ext cx="186075" cy="174150"/>
            </a:xfrm>
            <a:custGeom>
              <a:rect b="b" l="l" r="r" t="t"/>
              <a:pathLst>
                <a:path extrusionOk="0" h="6966" w="7443">
                  <a:moveTo>
                    <a:pt x="1" y="0"/>
                  </a:moveTo>
                  <a:cubicBezTo>
                    <a:pt x="513" y="1786"/>
                    <a:pt x="1501" y="3441"/>
                    <a:pt x="2870" y="4703"/>
                  </a:cubicBezTo>
                  <a:cubicBezTo>
                    <a:pt x="3977" y="5656"/>
                    <a:pt x="5311" y="6346"/>
                    <a:pt x="6692" y="6775"/>
                  </a:cubicBezTo>
                  <a:cubicBezTo>
                    <a:pt x="6942" y="6846"/>
                    <a:pt x="7192" y="6906"/>
                    <a:pt x="7442" y="6966"/>
                  </a:cubicBezTo>
                  <a:cubicBezTo>
                    <a:pt x="7121" y="6787"/>
                    <a:pt x="6799" y="6596"/>
                    <a:pt x="6490" y="6406"/>
                  </a:cubicBezTo>
                  <a:cubicBezTo>
                    <a:pt x="3799" y="4739"/>
                    <a:pt x="1644" y="290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
            <p:cNvSpPr/>
            <p:nvPr/>
          </p:nvSpPr>
          <p:spPr>
            <a:xfrm>
              <a:off x="2019300" y="4397400"/>
              <a:ext cx="107475" cy="89325"/>
            </a:xfrm>
            <a:custGeom>
              <a:rect b="b" l="l" r="r" t="t"/>
              <a:pathLst>
                <a:path extrusionOk="0" h="3573" w="4299">
                  <a:moveTo>
                    <a:pt x="0" y="0"/>
                  </a:moveTo>
                  <a:cubicBezTo>
                    <a:pt x="833" y="1846"/>
                    <a:pt x="2167" y="2858"/>
                    <a:pt x="4060" y="3477"/>
                  </a:cubicBezTo>
                  <a:cubicBezTo>
                    <a:pt x="4131" y="3513"/>
                    <a:pt x="4227" y="3537"/>
                    <a:pt x="4298" y="3572"/>
                  </a:cubicBezTo>
                  <a:cubicBezTo>
                    <a:pt x="4096" y="3417"/>
                    <a:pt x="3929" y="3298"/>
                    <a:pt x="3739" y="3144"/>
                  </a:cubicBezTo>
                  <a:cubicBezTo>
                    <a:pt x="2917" y="2501"/>
                    <a:pt x="2381" y="2132"/>
                    <a:pt x="1845" y="1679"/>
                  </a:cubicBezTo>
                  <a:cubicBezTo>
                    <a:pt x="1191" y="1155"/>
                    <a:pt x="536" y="61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
            <p:cNvSpPr/>
            <p:nvPr/>
          </p:nvSpPr>
          <p:spPr>
            <a:xfrm>
              <a:off x="2028525" y="4456625"/>
              <a:ext cx="56875" cy="52425"/>
            </a:xfrm>
            <a:custGeom>
              <a:rect b="b" l="l" r="r" t="t"/>
              <a:pathLst>
                <a:path extrusionOk="0" h="2097" w="2275">
                  <a:moveTo>
                    <a:pt x="0" y="1"/>
                  </a:moveTo>
                  <a:cubicBezTo>
                    <a:pt x="417" y="977"/>
                    <a:pt x="1369" y="1584"/>
                    <a:pt x="2274" y="2096"/>
                  </a:cubicBezTo>
                  <a:cubicBezTo>
                    <a:pt x="1834" y="1632"/>
                    <a:pt x="1405" y="1156"/>
                    <a:pt x="893" y="775"/>
                  </a:cubicBezTo>
                  <a:cubicBezTo>
                    <a:pt x="655" y="596"/>
                    <a:pt x="298" y="33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
            <p:cNvSpPr/>
            <p:nvPr/>
          </p:nvSpPr>
          <p:spPr>
            <a:xfrm>
              <a:off x="2071075" y="4384600"/>
              <a:ext cx="452775" cy="460200"/>
            </a:xfrm>
            <a:custGeom>
              <a:rect b="b" l="l" r="r" t="t"/>
              <a:pathLst>
                <a:path extrusionOk="0" h="18408" w="18111">
                  <a:moveTo>
                    <a:pt x="18110" y="0"/>
                  </a:moveTo>
                  <a:cubicBezTo>
                    <a:pt x="16991" y="334"/>
                    <a:pt x="15848" y="548"/>
                    <a:pt x="14717" y="881"/>
                  </a:cubicBezTo>
                  <a:cubicBezTo>
                    <a:pt x="13586" y="1203"/>
                    <a:pt x="12871" y="1501"/>
                    <a:pt x="11978" y="1905"/>
                  </a:cubicBezTo>
                  <a:cubicBezTo>
                    <a:pt x="8657" y="3453"/>
                    <a:pt x="5644" y="5715"/>
                    <a:pt x="3299" y="8501"/>
                  </a:cubicBezTo>
                  <a:cubicBezTo>
                    <a:pt x="2358" y="9668"/>
                    <a:pt x="1489" y="10906"/>
                    <a:pt x="929" y="12311"/>
                  </a:cubicBezTo>
                  <a:cubicBezTo>
                    <a:pt x="215" y="14240"/>
                    <a:pt x="1" y="16407"/>
                    <a:pt x="453" y="18407"/>
                  </a:cubicBezTo>
                  <a:cubicBezTo>
                    <a:pt x="132" y="12359"/>
                    <a:pt x="3835" y="8085"/>
                    <a:pt x="8537" y="5001"/>
                  </a:cubicBezTo>
                  <a:cubicBezTo>
                    <a:pt x="11443" y="3144"/>
                    <a:pt x="14550" y="1667"/>
                    <a:pt x="17658" y="203"/>
                  </a:cubicBezTo>
                  <a:cubicBezTo>
                    <a:pt x="17812" y="143"/>
                    <a:pt x="17955" y="60"/>
                    <a:pt x="181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
            <p:cNvSpPr/>
            <p:nvPr/>
          </p:nvSpPr>
          <p:spPr>
            <a:xfrm>
              <a:off x="2110375" y="4427750"/>
              <a:ext cx="356325" cy="406025"/>
            </a:xfrm>
            <a:custGeom>
              <a:rect b="b" l="l" r="r" t="t"/>
              <a:pathLst>
                <a:path extrusionOk="0" h="16241" w="14253">
                  <a:moveTo>
                    <a:pt x="14252" y="1"/>
                  </a:moveTo>
                  <a:lnTo>
                    <a:pt x="14252" y="1"/>
                  </a:lnTo>
                  <a:cubicBezTo>
                    <a:pt x="11085" y="1168"/>
                    <a:pt x="8204" y="3049"/>
                    <a:pt x="5656" y="5251"/>
                  </a:cubicBezTo>
                  <a:cubicBezTo>
                    <a:pt x="3906" y="6740"/>
                    <a:pt x="2417" y="8561"/>
                    <a:pt x="1358" y="10597"/>
                  </a:cubicBezTo>
                  <a:cubicBezTo>
                    <a:pt x="869" y="11562"/>
                    <a:pt x="417" y="12562"/>
                    <a:pt x="250" y="13633"/>
                  </a:cubicBezTo>
                  <a:cubicBezTo>
                    <a:pt x="119" y="14467"/>
                    <a:pt x="12" y="15336"/>
                    <a:pt x="0" y="16241"/>
                  </a:cubicBezTo>
                  <a:cubicBezTo>
                    <a:pt x="286" y="15098"/>
                    <a:pt x="643" y="13967"/>
                    <a:pt x="1072" y="12860"/>
                  </a:cubicBezTo>
                  <a:cubicBezTo>
                    <a:pt x="1358" y="12217"/>
                    <a:pt x="2167" y="10835"/>
                    <a:pt x="2691" y="9990"/>
                  </a:cubicBezTo>
                  <a:cubicBezTo>
                    <a:pt x="3584" y="8633"/>
                    <a:pt x="4203" y="7728"/>
                    <a:pt x="5358" y="6585"/>
                  </a:cubicBezTo>
                  <a:cubicBezTo>
                    <a:pt x="6823" y="5168"/>
                    <a:pt x="8156" y="4168"/>
                    <a:pt x="9478" y="3180"/>
                  </a:cubicBezTo>
                  <a:cubicBezTo>
                    <a:pt x="11014" y="2049"/>
                    <a:pt x="12573" y="929"/>
                    <a:pt x="142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
            <p:cNvSpPr/>
            <p:nvPr/>
          </p:nvSpPr>
          <p:spPr>
            <a:xfrm>
              <a:off x="2147275" y="4489975"/>
              <a:ext cx="290550" cy="313450"/>
            </a:xfrm>
            <a:custGeom>
              <a:rect b="b" l="l" r="r" t="t"/>
              <a:pathLst>
                <a:path extrusionOk="0" h="12538" w="11622">
                  <a:moveTo>
                    <a:pt x="11621" y="0"/>
                  </a:moveTo>
                  <a:lnTo>
                    <a:pt x="11621" y="0"/>
                  </a:lnTo>
                  <a:cubicBezTo>
                    <a:pt x="11074" y="167"/>
                    <a:pt x="10502" y="393"/>
                    <a:pt x="10002" y="667"/>
                  </a:cubicBezTo>
                  <a:cubicBezTo>
                    <a:pt x="7895" y="1834"/>
                    <a:pt x="5894" y="3215"/>
                    <a:pt x="4287" y="4989"/>
                  </a:cubicBezTo>
                  <a:cubicBezTo>
                    <a:pt x="2370" y="7180"/>
                    <a:pt x="953" y="9799"/>
                    <a:pt x="1" y="12537"/>
                  </a:cubicBezTo>
                  <a:cubicBezTo>
                    <a:pt x="1596" y="9751"/>
                    <a:pt x="3049" y="7846"/>
                    <a:pt x="4989" y="5656"/>
                  </a:cubicBezTo>
                  <a:cubicBezTo>
                    <a:pt x="6442" y="4155"/>
                    <a:pt x="8061" y="2798"/>
                    <a:pt x="9657" y="1429"/>
                  </a:cubicBezTo>
                  <a:cubicBezTo>
                    <a:pt x="10276" y="893"/>
                    <a:pt x="10776" y="429"/>
                    <a:pt x="11502" y="72"/>
                  </a:cubicBezTo>
                  <a:cubicBezTo>
                    <a:pt x="11550" y="60"/>
                    <a:pt x="11574" y="48"/>
                    <a:pt x="116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
            <p:cNvSpPr/>
            <p:nvPr/>
          </p:nvSpPr>
          <p:spPr>
            <a:xfrm>
              <a:off x="2201150" y="4586225"/>
              <a:ext cx="201650" cy="194875"/>
            </a:xfrm>
            <a:custGeom>
              <a:rect b="b" l="l" r="r" t="t"/>
              <a:pathLst>
                <a:path extrusionOk="0" h="7795" w="8066">
                  <a:moveTo>
                    <a:pt x="8056" y="0"/>
                  </a:moveTo>
                  <a:cubicBezTo>
                    <a:pt x="8025" y="0"/>
                    <a:pt x="7772" y="61"/>
                    <a:pt x="7680" y="79"/>
                  </a:cubicBezTo>
                  <a:cubicBezTo>
                    <a:pt x="6668" y="365"/>
                    <a:pt x="5775" y="960"/>
                    <a:pt x="4930" y="1579"/>
                  </a:cubicBezTo>
                  <a:cubicBezTo>
                    <a:pt x="2751" y="3163"/>
                    <a:pt x="1096" y="5378"/>
                    <a:pt x="1" y="7794"/>
                  </a:cubicBezTo>
                  <a:cubicBezTo>
                    <a:pt x="1215" y="6199"/>
                    <a:pt x="2727" y="4735"/>
                    <a:pt x="4180" y="3330"/>
                  </a:cubicBezTo>
                  <a:cubicBezTo>
                    <a:pt x="4751" y="2758"/>
                    <a:pt x="5335" y="2210"/>
                    <a:pt x="5906" y="1663"/>
                  </a:cubicBezTo>
                  <a:cubicBezTo>
                    <a:pt x="6359" y="1210"/>
                    <a:pt x="6859" y="734"/>
                    <a:pt x="7275" y="436"/>
                  </a:cubicBezTo>
                  <a:cubicBezTo>
                    <a:pt x="7514" y="270"/>
                    <a:pt x="7752" y="127"/>
                    <a:pt x="8014" y="20"/>
                  </a:cubicBezTo>
                  <a:cubicBezTo>
                    <a:pt x="8055" y="6"/>
                    <a:pt x="8066" y="0"/>
                    <a:pt x="80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
            <p:cNvSpPr/>
            <p:nvPr/>
          </p:nvSpPr>
          <p:spPr>
            <a:xfrm>
              <a:off x="2265450" y="4645350"/>
              <a:ext cx="147375" cy="120275"/>
            </a:xfrm>
            <a:custGeom>
              <a:rect b="b" l="l" r="r" t="t"/>
              <a:pathLst>
                <a:path extrusionOk="0" h="4811" w="5895">
                  <a:moveTo>
                    <a:pt x="5894" y="0"/>
                  </a:moveTo>
                  <a:cubicBezTo>
                    <a:pt x="5835" y="36"/>
                    <a:pt x="5739" y="60"/>
                    <a:pt x="5656" y="95"/>
                  </a:cubicBezTo>
                  <a:cubicBezTo>
                    <a:pt x="3299" y="941"/>
                    <a:pt x="1322" y="2703"/>
                    <a:pt x="0" y="4810"/>
                  </a:cubicBezTo>
                  <a:cubicBezTo>
                    <a:pt x="1060" y="3834"/>
                    <a:pt x="2251" y="2989"/>
                    <a:pt x="3334" y="2024"/>
                  </a:cubicBezTo>
                  <a:cubicBezTo>
                    <a:pt x="4049" y="1417"/>
                    <a:pt x="4692" y="786"/>
                    <a:pt x="5418" y="310"/>
                  </a:cubicBezTo>
                  <a:cubicBezTo>
                    <a:pt x="5573" y="203"/>
                    <a:pt x="5739" y="107"/>
                    <a:pt x="58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
            <p:cNvSpPr/>
            <p:nvPr/>
          </p:nvSpPr>
          <p:spPr>
            <a:xfrm>
              <a:off x="1703775" y="4658450"/>
              <a:ext cx="284275" cy="184275"/>
            </a:xfrm>
            <a:custGeom>
              <a:rect b="b" l="l" r="r" t="t"/>
              <a:pathLst>
                <a:path extrusionOk="0" h="7371" w="11371">
                  <a:moveTo>
                    <a:pt x="11371" y="0"/>
                  </a:moveTo>
                  <a:cubicBezTo>
                    <a:pt x="8097" y="2560"/>
                    <a:pt x="4275" y="4465"/>
                    <a:pt x="822" y="6834"/>
                  </a:cubicBezTo>
                  <a:cubicBezTo>
                    <a:pt x="548" y="7013"/>
                    <a:pt x="286" y="7191"/>
                    <a:pt x="0" y="7370"/>
                  </a:cubicBezTo>
                  <a:cubicBezTo>
                    <a:pt x="227" y="7275"/>
                    <a:pt x="429" y="7203"/>
                    <a:pt x="655" y="7120"/>
                  </a:cubicBezTo>
                  <a:cubicBezTo>
                    <a:pt x="2525" y="6358"/>
                    <a:pt x="4394" y="5525"/>
                    <a:pt x="6132" y="4477"/>
                  </a:cubicBezTo>
                  <a:cubicBezTo>
                    <a:pt x="8085" y="3262"/>
                    <a:pt x="9847" y="1762"/>
                    <a:pt x="113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
            <p:cNvSpPr/>
            <p:nvPr/>
          </p:nvSpPr>
          <p:spPr>
            <a:xfrm>
              <a:off x="1757650" y="4724525"/>
              <a:ext cx="214025" cy="117700"/>
            </a:xfrm>
            <a:custGeom>
              <a:rect b="b" l="l" r="r" t="t"/>
              <a:pathLst>
                <a:path extrusionOk="0" h="4708" w="8561">
                  <a:moveTo>
                    <a:pt x="8561" y="0"/>
                  </a:moveTo>
                  <a:cubicBezTo>
                    <a:pt x="8382" y="131"/>
                    <a:pt x="8204" y="250"/>
                    <a:pt x="8001" y="369"/>
                  </a:cubicBezTo>
                  <a:cubicBezTo>
                    <a:pt x="6489" y="1191"/>
                    <a:pt x="4965" y="1989"/>
                    <a:pt x="3477" y="2870"/>
                  </a:cubicBezTo>
                  <a:cubicBezTo>
                    <a:pt x="2334" y="3477"/>
                    <a:pt x="1227" y="4251"/>
                    <a:pt x="0" y="4703"/>
                  </a:cubicBezTo>
                  <a:cubicBezTo>
                    <a:pt x="35" y="4706"/>
                    <a:pt x="69" y="4707"/>
                    <a:pt x="104" y="4707"/>
                  </a:cubicBezTo>
                  <a:cubicBezTo>
                    <a:pt x="357" y="4707"/>
                    <a:pt x="618" y="4637"/>
                    <a:pt x="870" y="4584"/>
                  </a:cubicBezTo>
                  <a:cubicBezTo>
                    <a:pt x="1536" y="4429"/>
                    <a:pt x="2203" y="4227"/>
                    <a:pt x="2846" y="3965"/>
                  </a:cubicBezTo>
                  <a:cubicBezTo>
                    <a:pt x="4894" y="3227"/>
                    <a:pt x="6716" y="1917"/>
                    <a:pt x="8228" y="369"/>
                  </a:cubicBezTo>
                  <a:cubicBezTo>
                    <a:pt x="8335" y="262"/>
                    <a:pt x="8454" y="131"/>
                    <a:pt x="85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
            <p:cNvSpPr/>
            <p:nvPr/>
          </p:nvSpPr>
          <p:spPr>
            <a:xfrm>
              <a:off x="1854100" y="4770425"/>
              <a:ext cx="131150" cy="71700"/>
            </a:xfrm>
            <a:custGeom>
              <a:rect b="b" l="l" r="r" t="t"/>
              <a:pathLst>
                <a:path extrusionOk="0" h="2868" w="5246">
                  <a:moveTo>
                    <a:pt x="5234" y="1"/>
                  </a:moveTo>
                  <a:cubicBezTo>
                    <a:pt x="5224" y="1"/>
                    <a:pt x="5187" y="18"/>
                    <a:pt x="5132" y="45"/>
                  </a:cubicBezTo>
                  <a:cubicBezTo>
                    <a:pt x="4346" y="438"/>
                    <a:pt x="3512" y="760"/>
                    <a:pt x="2750" y="1188"/>
                  </a:cubicBezTo>
                  <a:cubicBezTo>
                    <a:pt x="1810" y="1712"/>
                    <a:pt x="964" y="2379"/>
                    <a:pt x="0" y="2867"/>
                  </a:cubicBezTo>
                  <a:cubicBezTo>
                    <a:pt x="2036" y="2498"/>
                    <a:pt x="3691" y="1355"/>
                    <a:pt x="5144" y="81"/>
                  </a:cubicBezTo>
                  <a:cubicBezTo>
                    <a:pt x="5220" y="24"/>
                    <a:pt x="5245" y="1"/>
                    <a:pt x="52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
            <p:cNvSpPr/>
            <p:nvPr/>
          </p:nvSpPr>
          <p:spPr>
            <a:xfrm>
              <a:off x="1949925" y="4813225"/>
              <a:ext cx="57475" cy="28900"/>
            </a:xfrm>
            <a:custGeom>
              <a:rect b="b" l="l" r="r" t="t"/>
              <a:pathLst>
                <a:path extrusionOk="0" h="1156" w="2299">
                  <a:moveTo>
                    <a:pt x="2299" y="0"/>
                  </a:moveTo>
                  <a:lnTo>
                    <a:pt x="2299" y="0"/>
                  </a:lnTo>
                  <a:cubicBezTo>
                    <a:pt x="1477" y="286"/>
                    <a:pt x="703" y="643"/>
                    <a:pt x="1" y="1155"/>
                  </a:cubicBezTo>
                  <a:cubicBezTo>
                    <a:pt x="858" y="965"/>
                    <a:pt x="1608" y="524"/>
                    <a:pt x="2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
            <p:cNvSpPr/>
            <p:nvPr/>
          </p:nvSpPr>
          <p:spPr>
            <a:xfrm>
              <a:off x="2568750" y="4372400"/>
              <a:ext cx="245600" cy="478950"/>
            </a:xfrm>
            <a:custGeom>
              <a:rect b="b" l="l" r="r" t="t"/>
              <a:pathLst>
                <a:path extrusionOk="0" h="19158" w="9824">
                  <a:moveTo>
                    <a:pt x="9824" y="0"/>
                  </a:moveTo>
                  <a:cubicBezTo>
                    <a:pt x="8228" y="0"/>
                    <a:pt x="6668" y="536"/>
                    <a:pt x="5299" y="1310"/>
                  </a:cubicBezTo>
                  <a:cubicBezTo>
                    <a:pt x="3442" y="2417"/>
                    <a:pt x="2013" y="4144"/>
                    <a:pt x="1192" y="6120"/>
                  </a:cubicBezTo>
                  <a:cubicBezTo>
                    <a:pt x="1" y="9061"/>
                    <a:pt x="275" y="12776"/>
                    <a:pt x="1489" y="15526"/>
                  </a:cubicBezTo>
                  <a:cubicBezTo>
                    <a:pt x="2073" y="16728"/>
                    <a:pt x="3013" y="17741"/>
                    <a:pt x="4049" y="18586"/>
                  </a:cubicBezTo>
                  <a:cubicBezTo>
                    <a:pt x="4287" y="18788"/>
                    <a:pt x="4537" y="18979"/>
                    <a:pt x="4799" y="19157"/>
                  </a:cubicBezTo>
                  <a:cubicBezTo>
                    <a:pt x="4692" y="19026"/>
                    <a:pt x="4573" y="18907"/>
                    <a:pt x="4466" y="18764"/>
                  </a:cubicBezTo>
                  <a:cubicBezTo>
                    <a:pt x="3311" y="17407"/>
                    <a:pt x="2275" y="15847"/>
                    <a:pt x="1835" y="14169"/>
                  </a:cubicBezTo>
                  <a:cubicBezTo>
                    <a:pt x="989" y="11442"/>
                    <a:pt x="894" y="8406"/>
                    <a:pt x="1977" y="6049"/>
                  </a:cubicBezTo>
                  <a:cubicBezTo>
                    <a:pt x="3406" y="2953"/>
                    <a:pt x="6347" y="548"/>
                    <a:pt x="98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
            <p:cNvSpPr/>
            <p:nvPr/>
          </p:nvSpPr>
          <p:spPr>
            <a:xfrm>
              <a:off x="2526800" y="4379525"/>
              <a:ext cx="172650" cy="452475"/>
            </a:xfrm>
            <a:custGeom>
              <a:rect b="b" l="l" r="r" t="t"/>
              <a:pathLst>
                <a:path extrusionOk="0" h="18099" w="6906">
                  <a:moveTo>
                    <a:pt x="6906" y="1"/>
                  </a:moveTo>
                  <a:lnTo>
                    <a:pt x="6906" y="1"/>
                  </a:lnTo>
                  <a:cubicBezTo>
                    <a:pt x="6406" y="144"/>
                    <a:pt x="5965" y="382"/>
                    <a:pt x="5537" y="656"/>
                  </a:cubicBezTo>
                  <a:cubicBezTo>
                    <a:pt x="4882" y="1037"/>
                    <a:pt x="4263" y="1489"/>
                    <a:pt x="3703" y="2013"/>
                  </a:cubicBezTo>
                  <a:cubicBezTo>
                    <a:pt x="2762" y="2942"/>
                    <a:pt x="2096" y="4121"/>
                    <a:pt x="1560" y="5323"/>
                  </a:cubicBezTo>
                  <a:cubicBezTo>
                    <a:pt x="238" y="8240"/>
                    <a:pt x="0" y="11490"/>
                    <a:pt x="976" y="14538"/>
                  </a:cubicBezTo>
                  <a:cubicBezTo>
                    <a:pt x="1346" y="15777"/>
                    <a:pt x="2084" y="16872"/>
                    <a:pt x="2834" y="17908"/>
                  </a:cubicBezTo>
                  <a:cubicBezTo>
                    <a:pt x="2893" y="17956"/>
                    <a:pt x="2941" y="18039"/>
                    <a:pt x="2989" y="18098"/>
                  </a:cubicBezTo>
                  <a:cubicBezTo>
                    <a:pt x="2965" y="18015"/>
                    <a:pt x="2917" y="17920"/>
                    <a:pt x="2870" y="17825"/>
                  </a:cubicBezTo>
                  <a:cubicBezTo>
                    <a:pt x="2548" y="17063"/>
                    <a:pt x="2203" y="16277"/>
                    <a:pt x="1929" y="15455"/>
                  </a:cubicBezTo>
                  <a:cubicBezTo>
                    <a:pt x="1715" y="14729"/>
                    <a:pt x="1548" y="13991"/>
                    <a:pt x="1429" y="13229"/>
                  </a:cubicBezTo>
                  <a:cubicBezTo>
                    <a:pt x="1381" y="12943"/>
                    <a:pt x="1417" y="13110"/>
                    <a:pt x="1369" y="12776"/>
                  </a:cubicBezTo>
                  <a:lnTo>
                    <a:pt x="1369" y="12776"/>
                  </a:lnTo>
                  <a:cubicBezTo>
                    <a:pt x="1369" y="12812"/>
                    <a:pt x="1381" y="12860"/>
                    <a:pt x="1381" y="12884"/>
                  </a:cubicBezTo>
                  <a:cubicBezTo>
                    <a:pt x="976" y="10300"/>
                    <a:pt x="1131" y="8026"/>
                    <a:pt x="2334" y="5299"/>
                  </a:cubicBezTo>
                  <a:cubicBezTo>
                    <a:pt x="2608" y="4656"/>
                    <a:pt x="3453" y="2966"/>
                    <a:pt x="4036" y="2335"/>
                  </a:cubicBezTo>
                  <a:cubicBezTo>
                    <a:pt x="4489" y="1799"/>
                    <a:pt x="5013" y="1323"/>
                    <a:pt x="5560" y="894"/>
                  </a:cubicBezTo>
                  <a:cubicBezTo>
                    <a:pt x="5965" y="584"/>
                    <a:pt x="6394" y="227"/>
                    <a:pt x="69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
            <p:cNvSpPr/>
            <p:nvPr/>
          </p:nvSpPr>
          <p:spPr>
            <a:xfrm>
              <a:off x="2491975" y="4426275"/>
              <a:ext cx="97650" cy="409300"/>
            </a:xfrm>
            <a:custGeom>
              <a:rect b="b" l="l" r="r" t="t"/>
              <a:pathLst>
                <a:path extrusionOk="0" h="16372" w="3906">
                  <a:moveTo>
                    <a:pt x="3905" y="0"/>
                  </a:moveTo>
                  <a:cubicBezTo>
                    <a:pt x="2750" y="1060"/>
                    <a:pt x="1977" y="2453"/>
                    <a:pt x="1334" y="3894"/>
                  </a:cubicBezTo>
                  <a:cubicBezTo>
                    <a:pt x="810" y="5037"/>
                    <a:pt x="488" y="6275"/>
                    <a:pt x="334" y="7513"/>
                  </a:cubicBezTo>
                  <a:cubicBezTo>
                    <a:pt x="0" y="9644"/>
                    <a:pt x="226" y="11883"/>
                    <a:pt x="1084" y="13871"/>
                  </a:cubicBezTo>
                  <a:cubicBezTo>
                    <a:pt x="1441" y="14740"/>
                    <a:pt x="1893" y="15538"/>
                    <a:pt x="2381" y="16336"/>
                  </a:cubicBezTo>
                  <a:cubicBezTo>
                    <a:pt x="2405" y="16348"/>
                    <a:pt x="2405" y="16359"/>
                    <a:pt x="2417" y="16371"/>
                  </a:cubicBezTo>
                  <a:cubicBezTo>
                    <a:pt x="2405" y="16300"/>
                    <a:pt x="2369" y="16240"/>
                    <a:pt x="2346" y="16169"/>
                  </a:cubicBezTo>
                  <a:cubicBezTo>
                    <a:pt x="1929" y="14954"/>
                    <a:pt x="1536" y="13740"/>
                    <a:pt x="1262" y="12502"/>
                  </a:cubicBezTo>
                  <a:cubicBezTo>
                    <a:pt x="631" y="9561"/>
                    <a:pt x="988" y="6465"/>
                    <a:pt x="2131" y="3429"/>
                  </a:cubicBezTo>
                  <a:cubicBezTo>
                    <a:pt x="2584" y="2227"/>
                    <a:pt x="3072" y="1108"/>
                    <a:pt x="39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
            <p:cNvSpPr/>
            <p:nvPr/>
          </p:nvSpPr>
          <p:spPr>
            <a:xfrm>
              <a:off x="2461000" y="4587900"/>
              <a:ext cx="51225" cy="257500"/>
            </a:xfrm>
            <a:custGeom>
              <a:rect b="b" l="l" r="r" t="t"/>
              <a:pathLst>
                <a:path extrusionOk="0" h="10300" w="2049">
                  <a:moveTo>
                    <a:pt x="858" y="0"/>
                  </a:moveTo>
                  <a:cubicBezTo>
                    <a:pt x="275" y="1477"/>
                    <a:pt x="37" y="3060"/>
                    <a:pt x="1" y="4644"/>
                  </a:cubicBezTo>
                  <a:cubicBezTo>
                    <a:pt x="13" y="6501"/>
                    <a:pt x="560" y="8418"/>
                    <a:pt x="1739" y="9894"/>
                  </a:cubicBezTo>
                  <a:lnTo>
                    <a:pt x="2049" y="10299"/>
                  </a:lnTo>
                  <a:cubicBezTo>
                    <a:pt x="1918" y="10025"/>
                    <a:pt x="1799" y="9728"/>
                    <a:pt x="1692" y="9454"/>
                  </a:cubicBezTo>
                  <a:cubicBezTo>
                    <a:pt x="1382" y="8644"/>
                    <a:pt x="1168" y="7811"/>
                    <a:pt x="1013" y="6977"/>
                  </a:cubicBezTo>
                  <a:cubicBezTo>
                    <a:pt x="811" y="5882"/>
                    <a:pt x="739" y="5322"/>
                    <a:pt x="691" y="3977"/>
                  </a:cubicBezTo>
                  <a:cubicBezTo>
                    <a:pt x="668" y="2667"/>
                    <a:pt x="644" y="1322"/>
                    <a:pt x="8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
            <p:cNvSpPr/>
            <p:nvPr/>
          </p:nvSpPr>
          <p:spPr>
            <a:xfrm>
              <a:off x="2408025" y="4622125"/>
              <a:ext cx="44675" cy="186650"/>
            </a:xfrm>
            <a:custGeom>
              <a:rect b="b" l="l" r="r" t="t"/>
              <a:pathLst>
                <a:path extrusionOk="0" h="7466" w="1787">
                  <a:moveTo>
                    <a:pt x="1787" y="1"/>
                  </a:moveTo>
                  <a:cubicBezTo>
                    <a:pt x="1203" y="774"/>
                    <a:pt x="834" y="1679"/>
                    <a:pt x="548" y="2584"/>
                  </a:cubicBezTo>
                  <a:cubicBezTo>
                    <a:pt x="72" y="4049"/>
                    <a:pt x="1" y="5608"/>
                    <a:pt x="227" y="7120"/>
                  </a:cubicBezTo>
                  <a:cubicBezTo>
                    <a:pt x="239" y="7240"/>
                    <a:pt x="251" y="7347"/>
                    <a:pt x="286" y="7466"/>
                  </a:cubicBezTo>
                  <a:cubicBezTo>
                    <a:pt x="298" y="7323"/>
                    <a:pt x="310" y="7216"/>
                    <a:pt x="346" y="7061"/>
                  </a:cubicBezTo>
                  <a:cubicBezTo>
                    <a:pt x="548" y="5751"/>
                    <a:pt x="846" y="4477"/>
                    <a:pt x="1108" y="3180"/>
                  </a:cubicBezTo>
                  <a:cubicBezTo>
                    <a:pt x="1298" y="2108"/>
                    <a:pt x="1417" y="1024"/>
                    <a:pt x="17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
            <p:cNvSpPr/>
            <p:nvPr/>
          </p:nvSpPr>
          <p:spPr>
            <a:xfrm>
              <a:off x="2347300" y="4667075"/>
              <a:ext cx="60450" cy="147350"/>
            </a:xfrm>
            <a:custGeom>
              <a:rect b="b" l="l" r="r" t="t"/>
              <a:pathLst>
                <a:path extrusionOk="0" h="5894" w="2418">
                  <a:moveTo>
                    <a:pt x="2418" y="0"/>
                  </a:moveTo>
                  <a:cubicBezTo>
                    <a:pt x="858" y="1739"/>
                    <a:pt x="60" y="3548"/>
                    <a:pt x="1" y="5894"/>
                  </a:cubicBezTo>
                  <a:cubicBezTo>
                    <a:pt x="894" y="3620"/>
                    <a:pt x="1418" y="2477"/>
                    <a:pt x="2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
            <p:cNvSpPr/>
            <p:nvPr/>
          </p:nvSpPr>
          <p:spPr>
            <a:xfrm>
              <a:off x="2768200" y="4270600"/>
              <a:ext cx="765000" cy="102225"/>
            </a:xfrm>
            <a:custGeom>
              <a:rect b="b" l="l" r="r" t="t"/>
              <a:pathLst>
                <a:path extrusionOk="0" h="4089" w="30600">
                  <a:moveTo>
                    <a:pt x="30599" y="0"/>
                  </a:moveTo>
                  <a:lnTo>
                    <a:pt x="30599" y="0"/>
                  </a:lnTo>
                  <a:cubicBezTo>
                    <a:pt x="30516" y="60"/>
                    <a:pt x="30433" y="96"/>
                    <a:pt x="30349" y="143"/>
                  </a:cubicBezTo>
                  <a:cubicBezTo>
                    <a:pt x="29349" y="715"/>
                    <a:pt x="28039" y="1370"/>
                    <a:pt x="27242" y="1703"/>
                  </a:cubicBezTo>
                  <a:cubicBezTo>
                    <a:pt x="24464" y="2761"/>
                    <a:pt x="21913" y="3297"/>
                    <a:pt x="19112" y="3297"/>
                  </a:cubicBezTo>
                  <a:cubicBezTo>
                    <a:pt x="18635" y="3297"/>
                    <a:pt x="18151" y="3282"/>
                    <a:pt x="17657" y="3251"/>
                  </a:cubicBezTo>
                  <a:cubicBezTo>
                    <a:pt x="15407" y="3072"/>
                    <a:pt x="12740" y="2453"/>
                    <a:pt x="10251" y="1846"/>
                  </a:cubicBezTo>
                  <a:cubicBezTo>
                    <a:pt x="8287" y="1346"/>
                    <a:pt x="6322" y="810"/>
                    <a:pt x="4298" y="691"/>
                  </a:cubicBezTo>
                  <a:cubicBezTo>
                    <a:pt x="3833" y="664"/>
                    <a:pt x="3364" y="645"/>
                    <a:pt x="2894" y="645"/>
                  </a:cubicBezTo>
                  <a:cubicBezTo>
                    <a:pt x="1922" y="645"/>
                    <a:pt x="947" y="724"/>
                    <a:pt x="0" y="965"/>
                  </a:cubicBezTo>
                  <a:cubicBezTo>
                    <a:pt x="379" y="934"/>
                    <a:pt x="748" y="920"/>
                    <a:pt x="1112" y="920"/>
                  </a:cubicBezTo>
                  <a:cubicBezTo>
                    <a:pt x="2864" y="920"/>
                    <a:pt x="4472" y="1249"/>
                    <a:pt x="6227" y="1643"/>
                  </a:cubicBezTo>
                  <a:cubicBezTo>
                    <a:pt x="8335" y="2155"/>
                    <a:pt x="10454" y="2703"/>
                    <a:pt x="12573" y="3179"/>
                  </a:cubicBezTo>
                  <a:cubicBezTo>
                    <a:pt x="14526" y="3596"/>
                    <a:pt x="16490" y="4025"/>
                    <a:pt x="18491" y="4084"/>
                  </a:cubicBezTo>
                  <a:cubicBezTo>
                    <a:pt x="18648" y="4087"/>
                    <a:pt x="18805" y="4088"/>
                    <a:pt x="18962" y="4088"/>
                  </a:cubicBezTo>
                  <a:cubicBezTo>
                    <a:pt x="22327" y="4088"/>
                    <a:pt x="25653" y="3468"/>
                    <a:pt x="28349" y="1751"/>
                  </a:cubicBezTo>
                  <a:cubicBezTo>
                    <a:pt x="29147" y="1227"/>
                    <a:pt x="29897" y="655"/>
                    <a:pt x="305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
            <p:cNvSpPr/>
            <p:nvPr/>
          </p:nvSpPr>
          <p:spPr>
            <a:xfrm>
              <a:off x="3080425" y="4356325"/>
              <a:ext cx="400375" cy="69675"/>
            </a:xfrm>
            <a:custGeom>
              <a:rect b="b" l="l" r="r" t="t"/>
              <a:pathLst>
                <a:path extrusionOk="0" h="2787" w="16015">
                  <a:moveTo>
                    <a:pt x="16015" y="0"/>
                  </a:moveTo>
                  <a:lnTo>
                    <a:pt x="16015" y="0"/>
                  </a:lnTo>
                  <a:cubicBezTo>
                    <a:pt x="14177" y="1463"/>
                    <a:pt x="9634" y="1767"/>
                    <a:pt x="6230" y="1767"/>
                  </a:cubicBezTo>
                  <a:cubicBezTo>
                    <a:pt x="5422" y="1767"/>
                    <a:pt x="4677" y="1750"/>
                    <a:pt x="4049" y="1727"/>
                  </a:cubicBezTo>
                  <a:cubicBezTo>
                    <a:pt x="2632" y="1631"/>
                    <a:pt x="1775" y="1465"/>
                    <a:pt x="251" y="1203"/>
                  </a:cubicBezTo>
                  <a:cubicBezTo>
                    <a:pt x="167" y="1191"/>
                    <a:pt x="84" y="1179"/>
                    <a:pt x="1" y="1167"/>
                  </a:cubicBezTo>
                  <a:lnTo>
                    <a:pt x="1" y="1167"/>
                  </a:lnTo>
                  <a:cubicBezTo>
                    <a:pt x="894" y="1548"/>
                    <a:pt x="1799" y="1893"/>
                    <a:pt x="2739" y="2179"/>
                  </a:cubicBezTo>
                  <a:cubicBezTo>
                    <a:pt x="4186" y="2586"/>
                    <a:pt x="5739" y="2786"/>
                    <a:pt x="7299" y="2786"/>
                  </a:cubicBezTo>
                  <a:cubicBezTo>
                    <a:pt x="9204" y="2786"/>
                    <a:pt x="11118" y="2488"/>
                    <a:pt x="12860" y="1905"/>
                  </a:cubicBezTo>
                  <a:cubicBezTo>
                    <a:pt x="14003" y="1465"/>
                    <a:pt x="15229" y="977"/>
                    <a:pt x="160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
            <p:cNvSpPr/>
            <p:nvPr/>
          </p:nvSpPr>
          <p:spPr>
            <a:xfrm>
              <a:off x="3107225" y="4431625"/>
              <a:ext cx="328625" cy="45100"/>
            </a:xfrm>
            <a:custGeom>
              <a:rect b="b" l="l" r="r" t="t"/>
              <a:pathLst>
                <a:path extrusionOk="0" h="1804" w="13145">
                  <a:moveTo>
                    <a:pt x="0" y="1"/>
                  </a:moveTo>
                  <a:lnTo>
                    <a:pt x="0" y="1"/>
                  </a:lnTo>
                  <a:cubicBezTo>
                    <a:pt x="2055" y="1186"/>
                    <a:pt x="4484" y="1804"/>
                    <a:pt x="6872" y="1804"/>
                  </a:cubicBezTo>
                  <a:cubicBezTo>
                    <a:pt x="7003" y="1804"/>
                    <a:pt x="7133" y="1802"/>
                    <a:pt x="7263" y="1798"/>
                  </a:cubicBezTo>
                  <a:cubicBezTo>
                    <a:pt x="9001" y="1751"/>
                    <a:pt x="10799" y="1132"/>
                    <a:pt x="12276" y="501"/>
                  </a:cubicBezTo>
                  <a:cubicBezTo>
                    <a:pt x="12561" y="370"/>
                    <a:pt x="12859" y="239"/>
                    <a:pt x="13145" y="108"/>
                  </a:cubicBezTo>
                  <a:lnTo>
                    <a:pt x="13145" y="108"/>
                  </a:lnTo>
                  <a:cubicBezTo>
                    <a:pt x="12692" y="203"/>
                    <a:pt x="12252" y="286"/>
                    <a:pt x="11799" y="358"/>
                  </a:cubicBezTo>
                  <a:cubicBezTo>
                    <a:pt x="10764" y="524"/>
                    <a:pt x="9692" y="703"/>
                    <a:pt x="8597" y="786"/>
                  </a:cubicBezTo>
                  <a:cubicBezTo>
                    <a:pt x="8024" y="827"/>
                    <a:pt x="7459" y="841"/>
                    <a:pt x="6893" y="841"/>
                  </a:cubicBezTo>
                  <a:cubicBezTo>
                    <a:pt x="6459" y="841"/>
                    <a:pt x="6024" y="832"/>
                    <a:pt x="5584" y="822"/>
                  </a:cubicBezTo>
                  <a:cubicBezTo>
                    <a:pt x="4656" y="822"/>
                    <a:pt x="2989" y="655"/>
                    <a:pt x="2584" y="584"/>
                  </a:cubicBezTo>
                  <a:cubicBezTo>
                    <a:pt x="1691" y="465"/>
                    <a:pt x="822" y="31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
            <p:cNvSpPr/>
            <p:nvPr/>
          </p:nvSpPr>
          <p:spPr>
            <a:xfrm>
              <a:off x="3285825" y="4489375"/>
              <a:ext cx="300" cy="25"/>
            </a:xfrm>
            <a:custGeom>
              <a:rect b="b" l="l" r="r" t="t"/>
              <a:pathLst>
                <a:path extrusionOk="0" h="1" w="12">
                  <a:moveTo>
                    <a:pt x="0" y="0"/>
                  </a:moveTo>
                  <a:cubicBezTo>
                    <a:pt x="0" y="0"/>
                    <a:pt x="12"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
            <p:cNvSpPr/>
            <p:nvPr/>
          </p:nvSpPr>
          <p:spPr>
            <a:xfrm>
              <a:off x="3270925" y="4476875"/>
              <a:ext cx="158975" cy="28225"/>
            </a:xfrm>
            <a:custGeom>
              <a:rect b="b" l="l" r="r" t="t"/>
              <a:pathLst>
                <a:path extrusionOk="0" h="1129" w="6359">
                  <a:moveTo>
                    <a:pt x="6359" y="0"/>
                  </a:moveTo>
                  <a:lnTo>
                    <a:pt x="6359" y="0"/>
                  </a:lnTo>
                  <a:cubicBezTo>
                    <a:pt x="5347" y="167"/>
                    <a:pt x="4239" y="203"/>
                    <a:pt x="3215" y="358"/>
                  </a:cubicBezTo>
                  <a:cubicBezTo>
                    <a:pt x="2193" y="517"/>
                    <a:pt x="1181" y="860"/>
                    <a:pt x="149" y="860"/>
                  </a:cubicBezTo>
                  <a:cubicBezTo>
                    <a:pt x="100" y="860"/>
                    <a:pt x="50" y="859"/>
                    <a:pt x="1" y="858"/>
                  </a:cubicBezTo>
                  <a:lnTo>
                    <a:pt x="1" y="858"/>
                  </a:lnTo>
                  <a:cubicBezTo>
                    <a:pt x="490" y="1047"/>
                    <a:pt x="1083" y="1128"/>
                    <a:pt x="1717" y="1128"/>
                  </a:cubicBezTo>
                  <a:cubicBezTo>
                    <a:pt x="3349" y="1128"/>
                    <a:pt x="5252" y="592"/>
                    <a:pt x="63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
            <p:cNvSpPr/>
            <p:nvPr/>
          </p:nvSpPr>
          <p:spPr>
            <a:xfrm>
              <a:off x="2756575" y="4414650"/>
              <a:ext cx="178625" cy="307800"/>
            </a:xfrm>
            <a:custGeom>
              <a:rect b="b" l="l" r="r" t="t"/>
              <a:pathLst>
                <a:path extrusionOk="0" h="12312" w="7145">
                  <a:moveTo>
                    <a:pt x="7145" y="1"/>
                  </a:moveTo>
                  <a:lnTo>
                    <a:pt x="7145" y="1"/>
                  </a:lnTo>
                  <a:cubicBezTo>
                    <a:pt x="4513" y="525"/>
                    <a:pt x="2001" y="2144"/>
                    <a:pt x="894" y="4644"/>
                  </a:cubicBezTo>
                  <a:cubicBezTo>
                    <a:pt x="1" y="6395"/>
                    <a:pt x="84" y="8431"/>
                    <a:pt x="703" y="10228"/>
                  </a:cubicBezTo>
                  <a:cubicBezTo>
                    <a:pt x="929" y="10955"/>
                    <a:pt x="1251" y="11657"/>
                    <a:pt x="1751" y="12241"/>
                  </a:cubicBezTo>
                  <a:cubicBezTo>
                    <a:pt x="1763" y="12252"/>
                    <a:pt x="1787" y="12288"/>
                    <a:pt x="1811" y="12312"/>
                  </a:cubicBezTo>
                  <a:cubicBezTo>
                    <a:pt x="1727" y="12181"/>
                    <a:pt x="1668" y="12038"/>
                    <a:pt x="1608" y="11895"/>
                  </a:cubicBezTo>
                  <a:cubicBezTo>
                    <a:pt x="1191" y="10931"/>
                    <a:pt x="1132" y="10026"/>
                    <a:pt x="1049" y="9026"/>
                  </a:cubicBezTo>
                  <a:cubicBezTo>
                    <a:pt x="894" y="7276"/>
                    <a:pt x="1370" y="5799"/>
                    <a:pt x="1906" y="4740"/>
                  </a:cubicBezTo>
                  <a:cubicBezTo>
                    <a:pt x="2918" y="2489"/>
                    <a:pt x="4644" y="1037"/>
                    <a:pt x="71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
            <p:cNvSpPr/>
            <p:nvPr/>
          </p:nvSpPr>
          <p:spPr>
            <a:xfrm>
              <a:off x="2791700" y="4493825"/>
              <a:ext cx="70575" cy="223575"/>
            </a:xfrm>
            <a:custGeom>
              <a:rect b="b" l="l" r="r" t="t"/>
              <a:pathLst>
                <a:path extrusionOk="0" h="8943" w="2823">
                  <a:moveTo>
                    <a:pt x="2823" y="1"/>
                  </a:moveTo>
                  <a:lnTo>
                    <a:pt x="2823" y="1"/>
                  </a:lnTo>
                  <a:cubicBezTo>
                    <a:pt x="2692" y="132"/>
                    <a:pt x="2561" y="275"/>
                    <a:pt x="2430" y="418"/>
                  </a:cubicBezTo>
                  <a:cubicBezTo>
                    <a:pt x="286" y="2739"/>
                    <a:pt x="1" y="6192"/>
                    <a:pt x="1477" y="8943"/>
                  </a:cubicBezTo>
                  <a:cubicBezTo>
                    <a:pt x="1239" y="7657"/>
                    <a:pt x="1215" y="6276"/>
                    <a:pt x="1370" y="4918"/>
                  </a:cubicBezTo>
                  <a:cubicBezTo>
                    <a:pt x="1477" y="3942"/>
                    <a:pt x="1668" y="2644"/>
                    <a:pt x="2346" y="870"/>
                  </a:cubicBezTo>
                  <a:cubicBezTo>
                    <a:pt x="2442" y="632"/>
                    <a:pt x="2644" y="251"/>
                    <a:pt x="28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
            <p:cNvSpPr/>
            <p:nvPr/>
          </p:nvSpPr>
          <p:spPr>
            <a:xfrm>
              <a:off x="2850350" y="4583725"/>
              <a:ext cx="24125" cy="116400"/>
            </a:xfrm>
            <a:custGeom>
              <a:rect b="b" l="l" r="r" t="t"/>
              <a:pathLst>
                <a:path extrusionOk="0" h="4656" w="965">
                  <a:moveTo>
                    <a:pt x="965" y="1"/>
                  </a:moveTo>
                  <a:cubicBezTo>
                    <a:pt x="929" y="60"/>
                    <a:pt x="893" y="132"/>
                    <a:pt x="858" y="215"/>
                  </a:cubicBezTo>
                  <a:cubicBezTo>
                    <a:pt x="48" y="1548"/>
                    <a:pt x="0" y="3227"/>
                    <a:pt x="584" y="4656"/>
                  </a:cubicBezTo>
                  <a:cubicBezTo>
                    <a:pt x="560" y="3751"/>
                    <a:pt x="619" y="2858"/>
                    <a:pt x="703" y="1965"/>
                  </a:cubicBezTo>
                  <a:cubicBezTo>
                    <a:pt x="750" y="1382"/>
                    <a:pt x="750" y="906"/>
                    <a:pt x="869" y="394"/>
                  </a:cubicBezTo>
                  <a:cubicBezTo>
                    <a:pt x="893" y="251"/>
                    <a:pt x="929" y="120"/>
                    <a:pt x="9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
            <p:cNvSpPr/>
            <p:nvPr/>
          </p:nvSpPr>
          <p:spPr>
            <a:xfrm>
              <a:off x="2900350" y="4653375"/>
              <a:ext cx="2100" cy="5100"/>
            </a:xfrm>
            <a:custGeom>
              <a:rect b="b" l="l" r="r" t="t"/>
              <a:pathLst>
                <a:path extrusionOk="0" h="204" w="84">
                  <a:moveTo>
                    <a:pt x="84" y="1"/>
                  </a:moveTo>
                  <a:cubicBezTo>
                    <a:pt x="48" y="60"/>
                    <a:pt x="12" y="132"/>
                    <a:pt x="1" y="203"/>
                  </a:cubicBezTo>
                  <a:cubicBezTo>
                    <a:pt x="48" y="144"/>
                    <a:pt x="72" y="84"/>
                    <a:pt x="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
            <p:cNvSpPr/>
            <p:nvPr/>
          </p:nvSpPr>
          <p:spPr>
            <a:xfrm>
              <a:off x="2629475" y="4653075"/>
              <a:ext cx="278650" cy="188150"/>
            </a:xfrm>
            <a:custGeom>
              <a:rect b="b" l="l" r="r" t="t"/>
              <a:pathLst>
                <a:path extrusionOk="0" h="7526" w="11146">
                  <a:moveTo>
                    <a:pt x="1" y="1"/>
                  </a:moveTo>
                  <a:lnTo>
                    <a:pt x="1" y="1"/>
                  </a:lnTo>
                  <a:cubicBezTo>
                    <a:pt x="84" y="620"/>
                    <a:pt x="322" y="1156"/>
                    <a:pt x="560" y="1668"/>
                  </a:cubicBezTo>
                  <a:cubicBezTo>
                    <a:pt x="941" y="2453"/>
                    <a:pt x="1418" y="3215"/>
                    <a:pt x="1977" y="3894"/>
                  </a:cubicBezTo>
                  <a:cubicBezTo>
                    <a:pt x="3537" y="5859"/>
                    <a:pt x="6002" y="6883"/>
                    <a:pt x="8442" y="7264"/>
                  </a:cubicBezTo>
                  <a:cubicBezTo>
                    <a:pt x="9335" y="7406"/>
                    <a:pt x="10240" y="7478"/>
                    <a:pt x="11145" y="7526"/>
                  </a:cubicBezTo>
                  <a:cubicBezTo>
                    <a:pt x="11074" y="7514"/>
                    <a:pt x="11014" y="7490"/>
                    <a:pt x="10943" y="7478"/>
                  </a:cubicBezTo>
                  <a:cubicBezTo>
                    <a:pt x="9585" y="7097"/>
                    <a:pt x="8228" y="6633"/>
                    <a:pt x="6918" y="6097"/>
                  </a:cubicBezTo>
                  <a:cubicBezTo>
                    <a:pt x="5180" y="5335"/>
                    <a:pt x="3216" y="4228"/>
                    <a:pt x="1894" y="2751"/>
                  </a:cubicBezTo>
                  <a:cubicBezTo>
                    <a:pt x="1382" y="2215"/>
                    <a:pt x="1060" y="1799"/>
                    <a:pt x="668" y="1251"/>
                  </a:cubicBezTo>
                  <a:cubicBezTo>
                    <a:pt x="477" y="965"/>
                    <a:pt x="132" y="42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
            <p:cNvSpPr/>
            <p:nvPr/>
          </p:nvSpPr>
          <p:spPr>
            <a:xfrm>
              <a:off x="2643475" y="4739700"/>
              <a:ext cx="157175" cy="122350"/>
            </a:xfrm>
            <a:custGeom>
              <a:rect b="b" l="l" r="r" t="t"/>
              <a:pathLst>
                <a:path extrusionOk="0" h="4894" w="6287">
                  <a:moveTo>
                    <a:pt x="0" y="1"/>
                  </a:moveTo>
                  <a:cubicBezTo>
                    <a:pt x="905" y="2810"/>
                    <a:pt x="2977" y="4001"/>
                    <a:pt x="5704" y="4727"/>
                  </a:cubicBezTo>
                  <a:cubicBezTo>
                    <a:pt x="5894" y="4787"/>
                    <a:pt x="6096" y="4846"/>
                    <a:pt x="6287" y="4894"/>
                  </a:cubicBezTo>
                  <a:cubicBezTo>
                    <a:pt x="6013" y="4763"/>
                    <a:pt x="5751" y="4608"/>
                    <a:pt x="5501" y="4453"/>
                  </a:cubicBezTo>
                  <a:cubicBezTo>
                    <a:pt x="3263" y="2977"/>
                    <a:pt x="1465" y="2156"/>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
            <p:cNvSpPr/>
            <p:nvPr/>
          </p:nvSpPr>
          <p:spPr>
            <a:xfrm>
              <a:off x="2837850" y="4727200"/>
              <a:ext cx="206000" cy="64525"/>
            </a:xfrm>
            <a:custGeom>
              <a:rect b="b" l="l" r="r" t="t"/>
              <a:pathLst>
                <a:path extrusionOk="0" h="2581" w="8240">
                  <a:moveTo>
                    <a:pt x="0" y="0"/>
                  </a:moveTo>
                  <a:lnTo>
                    <a:pt x="0" y="0"/>
                  </a:lnTo>
                  <a:cubicBezTo>
                    <a:pt x="548" y="1251"/>
                    <a:pt x="1810" y="2048"/>
                    <a:pt x="3096" y="2417"/>
                  </a:cubicBezTo>
                  <a:cubicBezTo>
                    <a:pt x="3537" y="2529"/>
                    <a:pt x="3990" y="2580"/>
                    <a:pt x="4444" y="2580"/>
                  </a:cubicBezTo>
                  <a:cubicBezTo>
                    <a:pt x="5201" y="2580"/>
                    <a:pt x="5960" y="2437"/>
                    <a:pt x="6668" y="2191"/>
                  </a:cubicBezTo>
                  <a:cubicBezTo>
                    <a:pt x="7203" y="1989"/>
                    <a:pt x="7739" y="1763"/>
                    <a:pt x="8239" y="1513"/>
                  </a:cubicBezTo>
                  <a:lnTo>
                    <a:pt x="8239" y="1513"/>
                  </a:lnTo>
                  <a:lnTo>
                    <a:pt x="7704" y="1596"/>
                  </a:lnTo>
                  <a:cubicBezTo>
                    <a:pt x="6815" y="1729"/>
                    <a:pt x="6224" y="1818"/>
                    <a:pt x="5269" y="1818"/>
                  </a:cubicBezTo>
                  <a:cubicBezTo>
                    <a:pt x="5111" y="1818"/>
                    <a:pt x="4943" y="1815"/>
                    <a:pt x="4763" y="1810"/>
                  </a:cubicBezTo>
                  <a:cubicBezTo>
                    <a:pt x="3405" y="1763"/>
                    <a:pt x="1334" y="147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
            <p:cNvSpPr/>
            <p:nvPr/>
          </p:nvSpPr>
          <p:spPr>
            <a:xfrm>
              <a:off x="2872675" y="4717375"/>
              <a:ext cx="83075" cy="34250"/>
            </a:xfrm>
            <a:custGeom>
              <a:rect b="b" l="l" r="r" t="t"/>
              <a:pathLst>
                <a:path extrusionOk="0" h="1370" w="3323">
                  <a:moveTo>
                    <a:pt x="0" y="1"/>
                  </a:moveTo>
                  <a:lnTo>
                    <a:pt x="0" y="1"/>
                  </a:lnTo>
                  <a:cubicBezTo>
                    <a:pt x="464" y="993"/>
                    <a:pt x="1602" y="1370"/>
                    <a:pt x="2645" y="1370"/>
                  </a:cubicBezTo>
                  <a:cubicBezTo>
                    <a:pt x="2753" y="1370"/>
                    <a:pt x="2860" y="1366"/>
                    <a:pt x="2965" y="1358"/>
                  </a:cubicBezTo>
                  <a:cubicBezTo>
                    <a:pt x="3084" y="1358"/>
                    <a:pt x="3203" y="1334"/>
                    <a:pt x="3322" y="1322"/>
                  </a:cubicBezTo>
                  <a:cubicBezTo>
                    <a:pt x="3072" y="1251"/>
                    <a:pt x="2798" y="1203"/>
                    <a:pt x="2548" y="1132"/>
                  </a:cubicBezTo>
                  <a:cubicBezTo>
                    <a:pt x="1584" y="846"/>
                    <a:pt x="679" y="655"/>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
            <p:cNvSpPr/>
            <p:nvPr/>
          </p:nvSpPr>
          <p:spPr>
            <a:xfrm>
              <a:off x="2821175" y="4776900"/>
              <a:ext cx="185175" cy="47300"/>
            </a:xfrm>
            <a:custGeom>
              <a:rect b="b" l="l" r="r" t="t"/>
              <a:pathLst>
                <a:path extrusionOk="0" h="1892" w="7407">
                  <a:moveTo>
                    <a:pt x="0" y="1"/>
                  </a:moveTo>
                  <a:lnTo>
                    <a:pt x="0" y="1"/>
                  </a:lnTo>
                  <a:cubicBezTo>
                    <a:pt x="667" y="679"/>
                    <a:pt x="1548" y="1191"/>
                    <a:pt x="2441" y="1525"/>
                  </a:cubicBezTo>
                  <a:cubicBezTo>
                    <a:pt x="3141" y="1777"/>
                    <a:pt x="3877" y="1891"/>
                    <a:pt x="4615" y="1891"/>
                  </a:cubicBezTo>
                  <a:cubicBezTo>
                    <a:pt x="5409" y="1891"/>
                    <a:pt x="6207" y="1759"/>
                    <a:pt x="6966" y="1525"/>
                  </a:cubicBezTo>
                  <a:cubicBezTo>
                    <a:pt x="7108" y="1489"/>
                    <a:pt x="7263" y="1430"/>
                    <a:pt x="7406" y="1370"/>
                  </a:cubicBezTo>
                  <a:lnTo>
                    <a:pt x="7406" y="1370"/>
                  </a:lnTo>
                  <a:cubicBezTo>
                    <a:pt x="7156" y="1394"/>
                    <a:pt x="6906" y="1394"/>
                    <a:pt x="6644" y="1394"/>
                  </a:cubicBezTo>
                  <a:cubicBezTo>
                    <a:pt x="5025" y="1394"/>
                    <a:pt x="3810" y="1251"/>
                    <a:pt x="2227" y="834"/>
                  </a:cubicBezTo>
                  <a:cubicBezTo>
                    <a:pt x="1453" y="596"/>
                    <a:pt x="667" y="37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
            <p:cNvSpPr/>
            <p:nvPr/>
          </p:nvSpPr>
          <p:spPr>
            <a:xfrm>
              <a:off x="460175" y="2723075"/>
              <a:ext cx="31275" cy="244400"/>
            </a:xfrm>
            <a:custGeom>
              <a:rect b="b" l="l" r="r" t="t"/>
              <a:pathLst>
                <a:path extrusionOk="0" h="9776" w="1251">
                  <a:moveTo>
                    <a:pt x="202" y="1"/>
                  </a:moveTo>
                  <a:cubicBezTo>
                    <a:pt x="214" y="239"/>
                    <a:pt x="202" y="477"/>
                    <a:pt x="202" y="715"/>
                  </a:cubicBezTo>
                  <a:cubicBezTo>
                    <a:pt x="167" y="2192"/>
                    <a:pt x="143" y="3680"/>
                    <a:pt x="107" y="5144"/>
                  </a:cubicBezTo>
                  <a:cubicBezTo>
                    <a:pt x="107" y="6692"/>
                    <a:pt x="119" y="8228"/>
                    <a:pt x="0" y="9776"/>
                  </a:cubicBezTo>
                  <a:cubicBezTo>
                    <a:pt x="1119" y="6633"/>
                    <a:pt x="1250" y="3656"/>
                    <a:pt x="333" y="441"/>
                  </a:cubicBezTo>
                  <a:lnTo>
                    <a:pt x="20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
            <p:cNvSpPr/>
            <p:nvPr/>
          </p:nvSpPr>
          <p:spPr>
            <a:xfrm>
              <a:off x="525950" y="2749575"/>
              <a:ext cx="29200" cy="188450"/>
            </a:xfrm>
            <a:custGeom>
              <a:rect b="b" l="l" r="r" t="t"/>
              <a:pathLst>
                <a:path extrusionOk="0" h="7538" w="1168">
                  <a:moveTo>
                    <a:pt x="215" y="0"/>
                  </a:moveTo>
                  <a:lnTo>
                    <a:pt x="215" y="0"/>
                  </a:lnTo>
                  <a:cubicBezTo>
                    <a:pt x="227" y="179"/>
                    <a:pt x="250" y="346"/>
                    <a:pt x="262" y="548"/>
                  </a:cubicBezTo>
                  <a:cubicBezTo>
                    <a:pt x="262" y="1560"/>
                    <a:pt x="203" y="2572"/>
                    <a:pt x="179" y="3584"/>
                  </a:cubicBezTo>
                  <a:cubicBezTo>
                    <a:pt x="155" y="4906"/>
                    <a:pt x="143" y="6227"/>
                    <a:pt x="0" y="7537"/>
                  </a:cubicBezTo>
                  <a:cubicBezTo>
                    <a:pt x="1036" y="5299"/>
                    <a:pt x="1167" y="2679"/>
                    <a:pt x="346" y="346"/>
                  </a:cubicBezTo>
                  <a:lnTo>
                    <a:pt x="21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
            <p:cNvSpPr/>
            <p:nvPr/>
          </p:nvSpPr>
          <p:spPr>
            <a:xfrm>
              <a:off x="259250" y="2771300"/>
              <a:ext cx="20850" cy="168800"/>
            </a:xfrm>
            <a:custGeom>
              <a:rect b="b" l="l" r="r" t="t"/>
              <a:pathLst>
                <a:path extrusionOk="0" h="6752" w="834">
                  <a:moveTo>
                    <a:pt x="715" y="1"/>
                  </a:moveTo>
                  <a:cubicBezTo>
                    <a:pt x="703" y="48"/>
                    <a:pt x="703" y="96"/>
                    <a:pt x="691" y="155"/>
                  </a:cubicBezTo>
                  <a:cubicBezTo>
                    <a:pt x="155" y="2310"/>
                    <a:pt x="0" y="4549"/>
                    <a:pt x="346" y="6751"/>
                  </a:cubicBezTo>
                  <a:cubicBezTo>
                    <a:pt x="584" y="5025"/>
                    <a:pt x="834" y="3251"/>
                    <a:pt x="774" y="1477"/>
                  </a:cubicBezTo>
                  <a:cubicBezTo>
                    <a:pt x="762" y="989"/>
                    <a:pt x="739" y="501"/>
                    <a:pt x="7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
            <p:cNvSpPr/>
            <p:nvPr/>
          </p:nvSpPr>
          <p:spPr>
            <a:xfrm>
              <a:off x="340200" y="2683500"/>
              <a:ext cx="25925" cy="348275"/>
            </a:xfrm>
            <a:custGeom>
              <a:rect b="b" l="l" r="r" t="t"/>
              <a:pathLst>
                <a:path extrusionOk="0" h="13931" w="1037">
                  <a:moveTo>
                    <a:pt x="989" y="0"/>
                  </a:moveTo>
                  <a:lnTo>
                    <a:pt x="989" y="0"/>
                  </a:lnTo>
                  <a:cubicBezTo>
                    <a:pt x="977" y="48"/>
                    <a:pt x="965" y="107"/>
                    <a:pt x="953" y="155"/>
                  </a:cubicBezTo>
                  <a:cubicBezTo>
                    <a:pt x="310" y="2501"/>
                    <a:pt x="37" y="4965"/>
                    <a:pt x="1" y="7406"/>
                  </a:cubicBezTo>
                  <a:cubicBezTo>
                    <a:pt x="13" y="9585"/>
                    <a:pt x="239" y="11764"/>
                    <a:pt x="418" y="13931"/>
                  </a:cubicBezTo>
                  <a:cubicBezTo>
                    <a:pt x="739" y="11240"/>
                    <a:pt x="965" y="8513"/>
                    <a:pt x="1013" y="5775"/>
                  </a:cubicBezTo>
                  <a:cubicBezTo>
                    <a:pt x="1037" y="4346"/>
                    <a:pt x="1013" y="2905"/>
                    <a:pt x="965" y="1477"/>
                  </a:cubicBezTo>
                  <a:cubicBezTo>
                    <a:pt x="965" y="989"/>
                    <a:pt x="977" y="500"/>
                    <a:pt x="9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
            <p:cNvSpPr/>
            <p:nvPr/>
          </p:nvSpPr>
          <p:spPr>
            <a:xfrm>
              <a:off x="408675" y="2798100"/>
              <a:ext cx="12225" cy="129500"/>
            </a:xfrm>
            <a:custGeom>
              <a:rect b="b" l="l" r="r" t="t"/>
              <a:pathLst>
                <a:path extrusionOk="0" h="5180" w="489">
                  <a:moveTo>
                    <a:pt x="215" y="0"/>
                  </a:moveTo>
                  <a:cubicBezTo>
                    <a:pt x="119" y="810"/>
                    <a:pt x="0" y="1667"/>
                    <a:pt x="0" y="2524"/>
                  </a:cubicBezTo>
                  <a:cubicBezTo>
                    <a:pt x="12" y="3417"/>
                    <a:pt x="119" y="4310"/>
                    <a:pt x="238" y="5179"/>
                  </a:cubicBezTo>
                  <a:cubicBezTo>
                    <a:pt x="357" y="4334"/>
                    <a:pt x="477" y="3489"/>
                    <a:pt x="488" y="2643"/>
                  </a:cubicBezTo>
                  <a:cubicBezTo>
                    <a:pt x="488" y="1750"/>
                    <a:pt x="381" y="869"/>
                    <a:pt x="2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
            <p:cNvSpPr/>
            <p:nvPr/>
          </p:nvSpPr>
          <p:spPr>
            <a:xfrm>
              <a:off x="5930200" y="1586050"/>
              <a:ext cx="499175" cy="317600"/>
            </a:xfrm>
            <a:custGeom>
              <a:rect b="b" l="l" r="r" t="t"/>
              <a:pathLst>
                <a:path extrusionOk="0" h="12704" w="19967">
                  <a:moveTo>
                    <a:pt x="0" y="0"/>
                  </a:moveTo>
                  <a:lnTo>
                    <a:pt x="0" y="0"/>
                  </a:lnTo>
                  <a:cubicBezTo>
                    <a:pt x="1572" y="536"/>
                    <a:pt x="2917" y="1155"/>
                    <a:pt x="4429" y="1905"/>
                  </a:cubicBezTo>
                  <a:cubicBezTo>
                    <a:pt x="6275" y="2810"/>
                    <a:pt x="8073" y="3810"/>
                    <a:pt x="9775" y="4965"/>
                  </a:cubicBezTo>
                  <a:cubicBezTo>
                    <a:pt x="12657" y="6870"/>
                    <a:pt x="14883" y="8763"/>
                    <a:pt x="17657" y="10918"/>
                  </a:cubicBezTo>
                  <a:cubicBezTo>
                    <a:pt x="18133" y="11299"/>
                    <a:pt x="18729" y="11716"/>
                    <a:pt x="19348" y="12192"/>
                  </a:cubicBezTo>
                  <a:cubicBezTo>
                    <a:pt x="19562" y="12371"/>
                    <a:pt x="19777" y="12525"/>
                    <a:pt x="19967" y="12704"/>
                  </a:cubicBezTo>
                  <a:cubicBezTo>
                    <a:pt x="19526" y="12216"/>
                    <a:pt x="19110" y="11728"/>
                    <a:pt x="18669" y="11240"/>
                  </a:cubicBezTo>
                  <a:cubicBezTo>
                    <a:pt x="16574" y="8823"/>
                    <a:pt x="14085" y="6775"/>
                    <a:pt x="11430" y="5001"/>
                  </a:cubicBezTo>
                  <a:cubicBezTo>
                    <a:pt x="9859" y="3941"/>
                    <a:pt x="8275" y="2929"/>
                    <a:pt x="6572" y="2107"/>
                  </a:cubicBezTo>
                  <a:cubicBezTo>
                    <a:pt x="4477" y="1155"/>
                    <a:pt x="2274" y="38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
            <p:cNvSpPr/>
            <p:nvPr/>
          </p:nvSpPr>
          <p:spPr>
            <a:xfrm>
              <a:off x="5934650" y="1525025"/>
              <a:ext cx="591475" cy="389050"/>
            </a:xfrm>
            <a:custGeom>
              <a:rect b="b" l="l" r="r" t="t"/>
              <a:pathLst>
                <a:path extrusionOk="0" h="15562" w="23659">
                  <a:moveTo>
                    <a:pt x="1" y="0"/>
                  </a:moveTo>
                  <a:lnTo>
                    <a:pt x="1" y="0"/>
                  </a:lnTo>
                  <a:cubicBezTo>
                    <a:pt x="1870" y="560"/>
                    <a:pt x="3608" y="1298"/>
                    <a:pt x="5275" y="2024"/>
                  </a:cubicBezTo>
                  <a:cubicBezTo>
                    <a:pt x="7014" y="2798"/>
                    <a:pt x="8728" y="3632"/>
                    <a:pt x="10359" y="4644"/>
                  </a:cubicBezTo>
                  <a:cubicBezTo>
                    <a:pt x="12514" y="6001"/>
                    <a:pt x="14384" y="7394"/>
                    <a:pt x="16170" y="8882"/>
                  </a:cubicBezTo>
                  <a:cubicBezTo>
                    <a:pt x="17586" y="10061"/>
                    <a:pt x="18896" y="11323"/>
                    <a:pt x="20265" y="12549"/>
                  </a:cubicBezTo>
                  <a:cubicBezTo>
                    <a:pt x="21337" y="13526"/>
                    <a:pt x="22480" y="14431"/>
                    <a:pt x="23528" y="15443"/>
                  </a:cubicBezTo>
                  <a:cubicBezTo>
                    <a:pt x="23575" y="15490"/>
                    <a:pt x="23611" y="15526"/>
                    <a:pt x="23659" y="15562"/>
                  </a:cubicBezTo>
                  <a:cubicBezTo>
                    <a:pt x="22956" y="14645"/>
                    <a:pt x="22242" y="13716"/>
                    <a:pt x="21468" y="12847"/>
                  </a:cubicBezTo>
                  <a:cubicBezTo>
                    <a:pt x="19241" y="10252"/>
                    <a:pt x="16634" y="8037"/>
                    <a:pt x="13836" y="6072"/>
                  </a:cubicBezTo>
                  <a:cubicBezTo>
                    <a:pt x="11740" y="4572"/>
                    <a:pt x="9526" y="3203"/>
                    <a:pt x="7145" y="2155"/>
                  </a:cubicBezTo>
                  <a:cubicBezTo>
                    <a:pt x="4847" y="1191"/>
                    <a:pt x="2454" y="417"/>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
            <p:cNvSpPr/>
            <p:nvPr/>
          </p:nvSpPr>
          <p:spPr>
            <a:xfrm>
              <a:off x="6054625" y="1485125"/>
              <a:ext cx="547100" cy="418525"/>
            </a:xfrm>
            <a:custGeom>
              <a:rect b="b" l="l" r="r" t="t"/>
              <a:pathLst>
                <a:path extrusionOk="0" h="16741" w="21884">
                  <a:moveTo>
                    <a:pt x="0" y="1"/>
                  </a:moveTo>
                  <a:cubicBezTo>
                    <a:pt x="4012" y="1882"/>
                    <a:pt x="7834" y="4144"/>
                    <a:pt x="11347" y="6835"/>
                  </a:cubicBezTo>
                  <a:cubicBezTo>
                    <a:pt x="12371" y="7621"/>
                    <a:pt x="14157" y="9121"/>
                    <a:pt x="15335" y="10252"/>
                  </a:cubicBezTo>
                  <a:cubicBezTo>
                    <a:pt x="16633" y="11478"/>
                    <a:pt x="17859" y="12752"/>
                    <a:pt x="19133" y="13991"/>
                  </a:cubicBezTo>
                  <a:cubicBezTo>
                    <a:pt x="19979" y="14824"/>
                    <a:pt x="20812" y="15646"/>
                    <a:pt x="21658" y="16479"/>
                  </a:cubicBezTo>
                  <a:cubicBezTo>
                    <a:pt x="21692" y="16513"/>
                    <a:pt x="21732" y="16551"/>
                    <a:pt x="21771" y="16592"/>
                  </a:cubicBezTo>
                  <a:lnTo>
                    <a:pt x="21771" y="16592"/>
                  </a:lnTo>
                  <a:cubicBezTo>
                    <a:pt x="21160" y="15781"/>
                    <a:pt x="20596" y="14943"/>
                    <a:pt x="19979" y="14169"/>
                  </a:cubicBezTo>
                  <a:cubicBezTo>
                    <a:pt x="17597" y="11121"/>
                    <a:pt x="14680" y="8514"/>
                    <a:pt x="11609" y="6144"/>
                  </a:cubicBezTo>
                  <a:cubicBezTo>
                    <a:pt x="9525" y="4573"/>
                    <a:pt x="7346" y="3096"/>
                    <a:pt x="5001" y="1918"/>
                  </a:cubicBezTo>
                  <a:cubicBezTo>
                    <a:pt x="3417" y="1132"/>
                    <a:pt x="1715" y="525"/>
                    <a:pt x="0" y="1"/>
                  </a:cubicBezTo>
                  <a:close/>
                  <a:moveTo>
                    <a:pt x="21771" y="16592"/>
                  </a:moveTo>
                  <a:cubicBezTo>
                    <a:pt x="21808" y="16642"/>
                    <a:pt x="21846" y="16691"/>
                    <a:pt x="21884" y="16741"/>
                  </a:cubicBezTo>
                  <a:cubicBezTo>
                    <a:pt x="21853" y="16685"/>
                    <a:pt x="21812" y="16636"/>
                    <a:pt x="21771" y="165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
            <p:cNvSpPr/>
            <p:nvPr/>
          </p:nvSpPr>
          <p:spPr>
            <a:xfrm>
              <a:off x="6096575" y="1425600"/>
              <a:ext cx="462000" cy="314950"/>
            </a:xfrm>
            <a:custGeom>
              <a:rect b="b" l="l" r="r" t="t"/>
              <a:pathLst>
                <a:path extrusionOk="0" h="12598" w="18480">
                  <a:moveTo>
                    <a:pt x="1" y="1"/>
                  </a:moveTo>
                  <a:lnTo>
                    <a:pt x="1" y="1"/>
                  </a:lnTo>
                  <a:cubicBezTo>
                    <a:pt x="2132" y="858"/>
                    <a:pt x="4132" y="2037"/>
                    <a:pt x="6097" y="3227"/>
                  </a:cubicBezTo>
                  <a:cubicBezTo>
                    <a:pt x="9812" y="5430"/>
                    <a:pt x="12764" y="7835"/>
                    <a:pt x="16015" y="10526"/>
                  </a:cubicBezTo>
                  <a:cubicBezTo>
                    <a:pt x="16812" y="11181"/>
                    <a:pt x="17610" y="11835"/>
                    <a:pt x="18384" y="12514"/>
                  </a:cubicBezTo>
                  <a:cubicBezTo>
                    <a:pt x="18408" y="12550"/>
                    <a:pt x="18432" y="12562"/>
                    <a:pt x="18479" y="12597"/>
                  </a:cubicBezTo>
                  <a:cubicBezTo>
                    <a:pt x="18444" y="12562"/>
                    <a:pt x="18420" y="12514"/>
                    <a:pt x="18384" y="12490"/>
                  </a:cubicBezTo>
                  <a:cubicBezTo>
                    <a:pt x="17884" y="11907"/>
                    <a:pt x="17360" y="11323"/>
                    <a:pt x="16836" y="10764"/>
                  </a:cubicBezTo>
                  <a:cubicBezTo>
                    <a:pt x="15824" y="9657"/>
                    <a:pt x="14800" y="8561"/>
                    <a:pt x="13681" y="7561"/>
                  </a:cubicBezTo>
                  <a:cubicBezTo>
                    <a:pt x="12645" y="6656"/>
                    <a:pt x="11514" y="5835"/>
                    <a:pt x="10395" y="5013"/>
                  </a:cubicBezTo>
                  <a:cubicBezTo>
                    <a:pt x="7287" y="2739"/>
                    <a:pt x="3799" y="88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
            <p:cNvSpPr/>
            <p:nvPr/>
          </p:nvSpPr>
          <p:spPr>
            <a:xfrm>
              <a:off x="5926625" y="1292850"/>
              <a:ext cx="488175" cy="243500"/>
            </a:xfrm>
            <a:custGeom>
              <a:rect b="b" l="l" r="r" t="t"/>
              <a:pathLst>
                <a:path extrusionOk="0" h="9740" w="19527">
                  <a:moveTo>
                    <a:pt x="0" y="0"/>
                  </a:moveTo>
                  <a:lnTo>
                    <a:pt x="0" y="0"/>
                  </a:lnTo>
                  <a:cubicBezTo>
                    <a:pt x="2132" y="405"/>
                    <a:pt x="4382" y="1393"/>
                    <a:pt x="6108" y="2108"/>
                  </a:cubicBezTo>
                  <a:cubicBezTo>
                    <a:pt x="7430" y="2679"/>
                    <a:pt x="9740" y="3751"/>
                    <a:pt x="11299" y="4644"/>
                  </a:cubicBezTo>
                  <a:cubicBezTo>
                    <a:pt x="13097" y="5656"/>
                    <a:pt x="14824" y="6787"/>
                    <a:pt x="16586" y="7882"/>
                  </a:cubicBezTo>
                  <a:cubicBezTo>
                    <a:pt x="17538" y="8466"/>
                    <a:pt x="18479" y="9061"/>
                    <a:pt x="19396" y="9668"/>
                  </a:cubicBezTo>
                  <a:cubicBezTo>
                    <a:pt x="19443" y="9704"/>
                    <a:pt x="19491" y="9728"/>
                    <a:pt x="19527" y="9740"/>
                  </a:cubicBezTo>
                  <a:cubicBezTo>
                    <a:pt x="18872" y="9180"/>
                    <a:pt x="18205" y="8597"/>
                    <a:pt x="17538" y="8037"/>
                  </a:cubicBezTo>
                  <a:cubicBezTo>
                    <a:pt x="15395" y="6096"/>
                    <a:pt x="12954" y="4525"/>
                    <a:pt x="10383" y="3227"/>
                  </a:cubicBezTo>
                  <a:cubicBezTo>
                    <a:pt x="8394" y="2215"/>
                    <a:pt x="6358" y="1322"/>
                    <a:pt x="4203" y="727"/>
                  </a:cubicBezTo>
                  <a:cubicBezTo>
                    <a:pt x="2834" y="322"/>
                    <a:pt x="1429" y="36"/>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
            <p:cNvSpPr/>
            <p:nvPr/>
          </p:nvSpPr>
          <p:spPr>
            <a:xfrm>
              <a:off x="6029325" y="1236900"/>
              <a:ext cx="406325" cy="218800"/>
            </a:xfrm>
            <a:custGeom>
              <a:rect b="b" l="l" r="r" t="t"/>
              <a:pathLst>
                <a:path extrusionOk="0" h="8752" w="16253">
                  <a:moveTo>
                    <a:pt x="0" y="0"/>
                  </a:moveTo>
                  <a:lnTo>
                    <a:pt x="0" y="0"/>
                  </a:lnTo>
                  <a:cubicBezTo>
                    <a:pt x="2679" y="941"/>
                    <a:pt x="5215" y="2143"/>
                    <a:pt x="7882" y="3620"/>
                  </a:cubicBezTo>
                  <a:cubicBezTo>
                    <a:pt x="10216" y="4929"/>
                    <a:pt x="12430" y="6465"/>
                    <a:pt x="14752" y="7822"/>
                  </a:cubicBezTo>
                  <a:cubicBezTo>
                    <a:pt x="15264" y="8120"/>
                    <a:pt x="15752" y="8430"/>
                    <a:pt x="16252" y="8751"/>
                  </a:cubicBezTo>
                  <a:cubicBezTo>
                    <a:pt x="15931" y="8477"/>
                    <a:pt x="15597" y="8192"/>
                    <a:pt x="15288" y="7894"/>
                  </a:cubicBezTo>
                  <a:cubicBezTo>
                    <a:pt x="12442" y="5155"/>
                    <a:pt x="9156" y="2846"/>
                    <a:pt x="5465" y="1393"/>
                  </a:cubicBezTo>
                  <a:cubicBezTo>
                    <a:pt x="3691" y="738"/>
                    <a:pt x="1857" y="27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
            <p:cNvSpPr/>
            <p:nvPr/>
          </p:nvSpPr>
          <p:spPr>
            <a:xfrm>
              <a:off x="6121575" y="1182425"/>
              <a:ext cx="292625" cy="174750"/>
            </a:xfrm>
            <a:custGeom>
              <a:rect b="b" l="l" r="r" t="t"/>
              <a:pathLst>
                <a:path extrusionOk="0" h="6990" w="11705">
                  <a:moveTo>
                    <a:pt x="1" y="0"/>
                  </a:moveTo>
                  <a:lnTo>
                    <a:pt x="1" y="0"/>
                  </a:lnTo>
                  <a:cubicBezTo>
                    <a:pt x="2216" y="988"/>
                    <a:pt x="4263" y="2334"/>
                    <a:pt x="6311" y="3644"/>
                  </a:cubicBezTo>
                  <a:cubicBezTo>
                    <a:pt x="7823" y="4608"/>
                    <a:pt x="9395" y="5489"/>
                    <a:pt x="10919" y="6441"/>
                  </a:cubicBezTo>
                  <a:cubicBezTo>
                    <a:pt x="11169" y="6620"/>
                    <a:pt x="11431" y="6799"/>
                    <a:pt x="11705" y="6989"/>
                  </a:cubicBezTo>
                  <a:cubicBezTo>
                    <a:pt x="11538" y="6834"/>
                    <a:pt x="11383" y="6680"/>
                    <a:pt x="11229" y="6525"/>
                  </a:cubicBezTo>
                  <a:cubicBezTo>
                    <a:pt x="8085" y="3417"/>
                    <a:pt x="4347" y="107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
            <p:cNvSpPr/>
            <p:nvPr/>
          </p:nvSpPr>
          <p:spPr>
            <a:xfrm>
              <a:off x="6209400" y="1149975"/>
              <a:ext cx="206900" cy="135150"/>
            </a:xfrm>
            <a:custGeom>
              <a:rect b="b" l="l" r="r" t="t"/>
              <a:pathLst>
                <a:path extrusionOk="0" h="5406" w="8276">
                  <a:moveTo>
                    <a:pt x="0" y="0"/>
                  </a:moveTo>
                  <a:cubicBezTo>
                    <a:pt x="1393" y="691"/>
                    <a:pt x="2667" y="1584"/>
                    <a:pt x="3965" y="2441"/>
                  </a:cubicBezTo>
                  <a:cubicBezTo>
                    <a:pt x="5180" y="3203"/>
                    <a:pt x="6537" y="4001"/>
                    <a:pt x="7608" y="4846"/>
                  </a:cubicBezTo>
                  <a:cubicBezTo>
                    <a:pt x="7835" y="5025"/>
                    <a:pt x="8061" y="5203"/>
                    <a:pt x="8275" y="5406"/>
                  </a:cubicBezTo>
                  <a:cubicBezTo>
                    <a:pt x="8192" y="5299"/>
                    <a:pt x="8085" y="5180"/>
                    <a:pt x="8001" y="5072"/>
                  </a:cubicBezTo>
                  <a:cubicBezTo>
                    <a:pt x="5894" y="2644"/>
                    <a:pt x="3096" y="85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
            <p:cNvSpPr/>
            <p:nvPr/>
          </p:nvSpPr>
          <p:spPr>
            <a:xfrm>
              <a:off x="6241550" y="961550"/>
              <a:ext cx="447700" cy="255725"/>
            </a:xfrm>
            <a:custGeom>
              <a:rect b="b" l="l" r="r" t="t"/>
              <a:pathLst>
                <a:path extrusionOk="0" h="10229" w="17908">
                  <a:moveTo>
                    <a:pt x="0" y="1"/>
                  </a:moveTo>
                  <a:lnTo>
                    <a:pt x="0" y="1"/>
                  </a:lnTo>
                  <a:cubicBezTo>
                    <a:pt x="1798" y="656"/>
                    <a:pt x="3393" y="1418"/>
                    <a:pt x="5132" y="2311"/>
                  </a:cubicBezTo>
                  <a:cubicBezTo>
                    <a:pt x="6739" y="3132"/>
                    <a:pt x="8335" y="3977"/>
                    <a:pt x="9870" y="4918"/>
                  </a:cubicBezTo>
                  <a:cubicBezTo>
                    <a:pt x="12097" y="6299"/>
                    <a:pt x="14228" y="7835"/>
                    <a:pt x="16455" y="9216"/>
                  </a:cubicBezTo>
                  <a:cubicBezTo>
                    <a:pt x="16955" y="9526"/>
                    <a:pt x="17431" y="9871"/>
                    <a:pt x="17907" y="10228"/>
                  </a:cubicBezTo>
                  <a:cubicBezTo>
                    <a:pt x="17645" y="9978"/>
                    <a:pt x="17383" y="9728"/>
                    <a:pt x="17109" y="9466"/>
                  </a:cubicBezTo>
                  <a:cubicBezTo>
                    <a:pt x="15681" y="8121"/>
                    <a:pt x="14288" y="6704"/>
                    <a:pt x="12680" y="5537"/>
                  </a:cubicBezTo>
                  <a:cubicBezTo>
                    <a:pt x="11002" y="4335"/>
                    <a:pt x="9180" y="3299"/>
                    <a:pt x="7323" y="2358"/>
                  </a:cubicBezTo>
                  <a:cubicBezTo>
                    <a:pt x="5001" y="1251"/>
                    <a:pt x="2524" y="45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
            <p:cNvSpPr/>
            <p:nvPr/>
          </p:nvSpPr>
          <p:spPr>
            <a:xfrm>
              <a:off x="6338575" y="926725"/>
              <a:ext cx="337575" cy="174450"/>
            </a:xfrm>
            <a:custGeom>
              <a:rect b="b" l="l" r="r" t="t"/>
              <a:pathLst>
                <a:path extrusionOk="0" h="6978" w="13503">
                  <a:moveTo>
                    <a:pt x="1" y="1"/>
                  </a:moveTo>
                  <a:lnTo>
                    <a:pt x="1" y="1"/>
                  </a:lnTo>
                  <a:cubicBezTo>
                    <a:pt x="2799" y="1156"/>
                    <a:pt x="5573" y="2668"/>
                    <a:pt x="8287" y="4097"/>
                  </a:cubicBezTo>
                  <a:cubicBezTo>
                    <a:pt x="9764" y="4930"/>
                    <a:pt x="11300" y="5609"/>
                    <a:pt x="12740" y="6478"/>
                  </a:cubicBezTo>
                  <a:cubicBezTo>
                    <a:pt x="12990" y="6633"/>
                    <a:pt x="13264" y="6799"/>
                    <a:pt x="13502" y="6978"/>
                  </a:cubicBezTo>
                  <a:cubicBezTo>
                    <a:pt x="13300" y="6787"/>
                    <a:pt x="13109" y="6609"/>
                    <a:pt x="12919" y="6430"/>
                  </a:cubicBezTo>
                  <a:cubicBezTo>
                    <a:pt x="11252" y="4894"/>
                    <a:pt x="9597" y="3704"/>
                    <a:pt x="7442" y="2525"/>
                  </a:cubicBezTo>
                  <a:cubicBezTo>
                    <a:pt x="5096" y="1382"/>
                    <a:pt x="2560" y="54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
            <p:cNvSpPr/>
            <p:nvPr/>
          </p:nvSpPr>
          <p:spPr>
            <a:xfrm>
              <a:off x="6489200" y="921075"/>
              <a:ext cx="224450" cy="113125"/>
            </a:xfrm>
            <a:custGeom>
              <a:rect b="b" l="l" r="r" t="t"/>
              <a:pathLst>
                <a:path extrusionOk="0" h="4525" w="8978">
                  <a:moveTo>
                    <a:pt x="0" y="1"/>
                  </a:moveTo>
                  <a:lnTo>
                    <a:pt x="0" y="1"/>
                  </a:lnTo>
                  <a:cubicBezTo>
                    <a:pt x="1572" y="727"/>
                    <a:pt x="3012" y="1667"/>
                    <a:pt x="4560" y="2429"/>
                  </a:cubicBezTo>
                  <a:cubicBezTo>
                    <a:pt x="6001" y="3132"/>
                    <a:pt x="6965" y="3406"/>
                    <a:pt x="8608" y="4299"/>
                  </a:cubicBezTo>
                  <a:cubicBezTo>
                    <a:pt x="8727" y="4358"/>
                    <a:pt x="8858" y="4442"/>
                    <a:pt x="8977" y="4525"/>
                  </a:cubicBezTo>
                  <a:cubicBezTo>
                    <a:pt x="8847" y="4418"/>
                    <a:pt x="8716" y="4299"/>
                    <a:pt x="8573" y="4203"/>
                  </a:cubicBezTo>
                  <a:cubicBezTo>
                    <a:pt x="7442" y="3322"/>
                    <a:pt x="6227" y="2406"/>
                    <a:pt x="4917" y="1703"/>
                  </a:cubicBezTo>
                  <a:cubicBezTo>
                    <a:pt x="3382" y="905"/>
                    <a:pt x="1715" y="29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
            <p:cNvSpPr/>
            <p:nvPr/>
          </p:nvSpPr>
          <p:spPr>
            <a:xfrm>
              <a:off x="6678200" y="919300"/>
              <a:ext cx="108375" cy="69675"/>
            </a:xfrm>
            <a:custGeom>
              <a:rect b="b" l="l" r="r" t="t"/>
              <a:pathLst>
                <a:path extrusionOk="0" h="2787" w="4335">
                  <a:moveTo>
                    <a:pt x="1" y="0"/>
                  </a:moveTo>
                  <a:lnTo>
                    <a:pt x="1" y="0"/>
                  </a:lnTo>
                  <a:cubicBezTo>
                    <a:pt x="691" y="429"/>
                    <a:pt x="1334" y="941"/>
                    <a:pt x="2013" y="1369"/>
                  </a:cubicBezTo>
                  <a:cubicBezTo>
                    <a:pt x="2727" y="1810"/>
                    <a:pt x="3787" y="2453"/>
                    <a:pt x="4335" y="2786"/>
                  </a:cubicBezTo>
                  <a:cubicBezTo>
                    <a:pt x="3061" y="1607"/>
                    <a:pt x="1691" y="59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
            <p:cNvSpPr/>
            <p:nvPr/>
          </p:nvSpPr>
          <p:spPr>
            <a:xfrm>
              <a:off x="6912450" y="1454175"/>
              <a:ext cx="181000" cy="230125"/>
            </a:xfrm>
            <a:custGeom>
              <a:rect b="b" l="l" r="r" t="t"/>
              <a:pathLst>
                <a:path extrusionOk="0" h="9205" w="7240">
                  <a:moveTo>
                    <a:pt x="1" y="1"/>
                  </a:moveTo>
                  <a:lnTo>
                    <a:pt x="1" y="1"/>
                  </a:lnTo>
                  <a:cubicBezTo>
                    <a:pt x="1692" y="1822"/>
                    <a:pt x="2835" y="3561"/>
                    <a:pt x="4132" y="5204"/>
                  </a:cubicBezTo>
                  <a:cubicBezTo>
                    <a:pt x="4728" y="5954"/>
                    <a:pt x="5359" y="6716"/>
                    <a:pt x="5990" y="7442"/>
                  </a:cubicBezTo>
                  <a:cubicBezTo>
                    <a:pt x="6383" y="7894"/>
                    <a:pt x="6668" y="8192"/>
                    <a:pt x="6966" y="8656"/>
                  </a:cubicBezTo>
                  <a:cubicBezTo>
                    <a:pt x="7061" y="8811"/>
                    <a:pt x="7168" y="9014"/>
                    <a:pt x="7240" y="9204"/>
                  </a:cubicBezTo>
                  <a:cubicBezTo>
                    <a:pt x="7216" y="8990"/>
                    <a:pt x="7157" y="8787"/>
                    <a:pt x="7085" y="8573"/>
                  </a:cubicBezTo>
                  <a:cubicBezTo>
                    <a:pt x="6811" y="7799"/>
                    <a:pt x="6383" y="7073"/>
                    <a:pt x="5918" y="6311"/>
                  </a:cubicBezTo>
                  <a:cubicBezTo>
                    <a:pt x="4430" y="3811"/>
                    <a:pt x="2454" y="158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
            <p:cNvSpPr/>
            <p:nvPr/>
          </p:nvSpPr>
          <p:spPr>
            <a:xfrm>
              <a:off x="6762750" y="1441075"/>
              <a:ext cx="252725" cy="297400"/>
            </a:xfrm>
            <a:custGeom>
              <a:rect b="b" l="l" r="r" t="t"/>
              <a:pathLst>
                <a:path extrusionOk="0" h="11896" w="10109">
                  <a:moveTo>
                    <a:pt x="0" y="1"/>
                  </a:moveTo>
                  <a:lnTo>
                    <a:pt x="0" y="1"/>
                  </a:lnTo>
                  <a:cubicBezTo>
                    <a:pt x="1560" y="1501"/>
                    <a:pt x="2905" y="3192"/>
                    <a:pt x="4262" y="4858"/>
                  </a:cubicBezTo>
                  <a:cubicBezTo>
                    <a:pt x="5953" y="6918"/>
                    <a:pt x="7668" y="8966"/>
                    <a:pt x="9394" y="11002"/>
                  </a:cubicBezTo>
                  <a:lnTo>
                    <a:pt x="10108" y="11895"/>
                  </a:lnTo>
                  <a:cubicBezTo>
                    <a:pt x="9989" y="11681"/>
                    <a:pt x="9858" y="11455"/>
                    <a:pt x="9739" y="11228"/>
                  </a:cubicBezTo>
                  <a:cubicBezTo>
                    <a:pt x="8799" y="9502"/>
                    <a:pt x="7811" y="7775"/>
                    <a:pt x="6608" y="6216"/>
                  </a:cubicBezTo>
                  <a:cubicBezTo>
                    <a:pt x="4751" y="3835"/>
                    <a:pt x="2548" y="166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
            <p:cNvSpPr/>
            <p:nvPr/>
          </p:nvSpPr>
          <p:spPr>
            <a:xfrm>
              <a:off x="6697550" y="1525025"/>
              <a:ext cx="184275" cy="229800"/>
            </a:xfrm>
            <a:custGeom>
              <a:rect b="b" l="l" r="r" t="t"/>
              <a:pathLst>
                <a:path extrusionOk="0" h="9192" w="7371">
                  <a:moveTo>
                    <a:pt x="1" y="0"/>
                  </a:moveTo>
                  <a:lnTo>
                    <a:pt x="1" y="0"/>
                  </a:lnTo>
                  <a:cubicBezTo>
                    <a:pt x="1036" y="1215"/>
                    <a:pt x="2548" y="3358"/>
                    <a:pt x="3144" y="4096"/>
                  </a:cubicBezTo>
                  <a:cubicBezTo>
                    <a:pt x="4334" y="5656"/>
                    <a:pt x="5739" y="7168"/>
                    <a:pt x="6966" y="8620"/>
                  </a:cubicBezTo>
                  <a:cubicBezTo>
                    <a:pt x="7120" y="8811"/>
                    <a:pt x="7251" y="9001"/>
                    <a:pt x="7371" y="9192"/>
                  </a:cubicBezTo>
                  <a:cubicBezTo>
                    <a:pt x="7311" y="9061"/>
                    <a:pt x="7251" y="8918"/>
                    <a:pt x="7192" y="8763"/>
                  </a:cubicBezTo>
                  <a:cubicBezTo>
                    <a:pt x="6466" y="7084"/>
                    <a:pt x="5406" y="5537"/>
                    <a:pt x="4263" y="4096"/>
                  </a:cubicBezTo>
                  <a:cubicBezTo>
                    <a:pt x="3001" y="2584"/>
                    <a:pt x="1548" y="121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
            <p:cNvSpPr/>
            <p:nvPr/>
          </p:nvSpPr>
          <p:spPr>
            <a:xfrm>
              <a:off x="6918400" y="1330350"/>
              <a:ext cx="244700" cy="293225"/>
            </a:xfrm>
            <a:custGeom>
              <a:rect b="b" l="l" r="r" t="t"/>
              <a:pathLst>
                <a:path extrusionOk="0" h="11729" w="9788">
                  <a:moveTo>
                    <a:pt x="1" y="1"/>
                  </a:moveTo>
                  <a:cubicBezTo>
                    <a:pt x="1823" y="1596"/>
                    <a:pt x="3370" y="3489"/>
                    <a:pt x="4954" y="5335"/>
                  </a:cubicBezTo>
                  <a:cubicBezTo>
                    <a:pt x="6585" y="7382"/>
                    <a:pt x="7919" y="8978"/>
                    <a:pt x="9133" y="10704"/>
                  </a:cubicBezTo>
                  <a:cubicBezTo>
                    <a:pt x="9264" y="10907"/>
                    <a:pt x="9597" y="11419"/>
                    <a:pt x="9788" y="11728"/>
                  </a:cubicBezTo>
                  <a:cubicBezTo>
                    <a:pt x="9669" y="11442"/>
                    <a:pt x="9562" y="11145"/>
                    <a:pt x="9443" y="10871"/>
                  </a:cubicBezTo>
                  <a:cubicBezTo>
                    <a:pt x="8657" y="8871"/>
                    <a:pt x="7276" y="6668"/>
                    <a:pt x="5776" y="4870"/>
                  </a:cubicBezTo>
                  <a:cubicBezTo>
                    <a:pt x="4085" y="2989"/>
                    <a:pt x="2168" y="128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
            <p:cNvSpPr/>
            <p:nvPr/>
          </p:nvSpPr>
          <p:spPr>
            <a:xfrm>
              <a:off x="6969025" y="1299400"/>
              <a:ext cx="210150" cy="214325"/>
            </a:xfrm>
            <a:custGeom>
              <a:rect b="b" l="l" r="r" t="t"/>
              <a:pathLst>
                <a:path extrusionOk="0" h="8573" w="8406">
                  <a:moveTo>
                    <a:pt x="0" y="0"/>
                  </a:moveTo>
                  <a:lnTo>
                    <a:pt x="0" y="0"/>
                  </a:lnTo>
                  <a:cubicBezTo>
                    <a:pt x="1917" y="1596"/>
                    <a:pt x="3548" y="3489"/>
                    <a:pt x="5251" y="5299"/>
                  </a:cubicBezTo>
                  <a:cubicBezTo>
                    <a:pt x="6048" y="6180"/>
                    <a:pt x="6918" y="6989"/>
                    <a:pt x="7739" y="7835"/>
                  </a:cubicBezTo>
                  <a:cubicBezTo>
                    <a:pt x="7977" y="8073"/>
                    <a:pt x="8192" y="8323"/>
                    <a:pt x="8406" y="8573"/>
                  </a:cubicBezTo>
                  <a:cubicBezTo>
                    <a:pt x="8299" y="8418"/>
                    <a:pt x="8215" y="8239"/>
                    <a:pt x="8108" y="8073"/>
                  </a:cubicBezTo>
                  <a:cubicBezTo>
                    <a:pt x="7120" y="6406"/>
                    <a:pt x="6037" y="4763"/>
                    <a:pt x="4679" y="3370"/>
                  </a:cubicBezTo>
                  <a:cubicBezTo>
                    <a:pt x="3310" y="2024"/>
                    <a:pt x="1703" y="88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
            <p:cNvSpPr/>
            <p:nvPr/>
          </p:nvSpPr>
          <p:spPr>
            <a:xfrm>
              <a:off x="7018125" y="1208600"/>
              <a:ext cx="168500" cy="178025"/>
            </a:xfrm>
            <a:custGeom>
              <a:rect b="b" l="l" r="r" t="t"/>
              <a:pathLst>
                <a:path extrusionOk="0" h="7121" w="6740">
                  <a:moveTo>
                    <a:pt x="1" y="1"/>
                  </a:moveTo>
                  <a:lnTo>
                    <a:pt x="1" y="1"/>
                  </a:lnTo>
                  <a:cubicBezTo>
                    <a:pt x="1501" y="1454"/>
                    <a:pt x="2941" y="2966"/>
                    <a:pt x="4358" y="4502"/>
                  </a:cubicBezTo>
                  <a:cubicBezTo>
                    <a:pt x="5025" y="5228"/>
                    <a:pt x="5751" y="5895"/>
                    <a:pt x="6382" y="6657"/>
                  </a:cubicBezTo>
                  <a:cubicBezTo>
                    <a:pt x="6513" y="6823"/>
                    <a:pt x="6620" y="6954"/>
                    <a:pt x="6740" y="7121"/>
                  </a:cubicBezTo>
                  <a:cubicBezTo>
                    <a:pt x="6680" y="6966"/>
                    <a:pt x="6620" y="6823"/>
                    <a:pt x="6549" y="6668"/>
                  </a:cubicBezTo>
                  <a:cubicBezTo>
                    <a:pt x="5858" y="5180"/>
                    <a:pt x="4894" y="3811"/>
                    <a:pt x="3751" y="2620"/>
                  </a:cubicBezTo>
                  <a:cubicBezTo>
                    <a:pt x="2632" y="1573"/>
                    <a:pt x="1334" y="7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
            <p:cNvSpPr/>
            <p:nvPr/>
          </p:nvSpPr>
          <p:spPr>
            <a:xfrm>
              <a:off x="6996100" y="1115150"/>
              <a:ext cx="156300" cy="135150"/>
            </a:xfrm>
            <a:custGeom>
              <a:rect b="b" l="l" r="r" t="t"/>
              <a:pathLst>
                <a:path extrusionOk="0" h="5406" w="6252">
                  <a:moveTo>
                    <a:pt x="1" y="0"/>
                  </a:moveTo>
                  <a:lnTo>
                    <a:pt x="1" y="0"/>
                  </a:lnTo>
                  <a:cubicBezTo>
                    <a:pt x="977" y="703"/>
                    <a:pt x="1917" y="1632"/>
                    <a:pt x="2870" y="2489"/>
                  </a:cubicBezTo>
                  <a:cubicBezTo>
                    <a:pt x="3858" y="3382"/>
                    <a:pt x="4930" y="4144"/>
                    <a:pt x="5894" y="5049"/>
                  </a:cubicBezTo>
                  <a:lnTo>
                    <a:pt x="6251" y="5406"/>
                  </a:lnTo>
                  <a:cubicBezTo>
                    <a:pt x="6156" y="5287"/>
                    <a:pt x="6085" y="5168"/>
                    <a:pt x="6013" y="5061"/>
                  </a:cubicBezTo>
                  <a:cubicBezTo>
                    <a:pt x="4513" y="2882"/>
                    <a:pt x="2465" y="101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
            <p:cNvSpPr/>
            <p:nvPr/>
          </p:nvSpPr>
          <p:spPr>
            <a:xfrm>
              <a:off x="6769575" y="890425"/>
              <a:ext cx="155100" cy="98250"/>
            </a:xfrm>
            <a:custGeom>
              <a:rect b="b" l="l" r="r" t="t"/>
              <a:pathLst>
                <a:path extrusionOk="0" h="3930" w="6204">
                  <a:moveTo>
                    <a:pt x="1" y="0"/>
                  </a:moveTo>
                  <a:lnTo>
                    <a:pt x="1" y="0"/>
                  </a:lnTo>
                  <a:cubicBezTo>
                    <a:pt x="1096" y="703"/>
                    <a:pt x="1858" y="1405"/>
                    <a:pt x="2942" y="2131"/>
                  </a:cubicBezTo>
                  <a:cubicBezTo>
                    <a:pt x="3787" y="2679"/>
                    <a:pt x="4418" y="3001"/>
                    <a:pt x="5275" y="3441"/>
                  </a:cubicBezTo>
                  <a:cubicBezTo>
                    <a:pt x="5588" y="3603"/>
                    <a:pt x="5878" y="3765"/>
                    <a:pt x="6178" y="3916"/>
                  </a:cubicBezTo>
                  <a:lnTo>
                    <a:pt x="6178" y="3916"/>
                  </a:lnTo>
                  <a:cubicBezTo>
                    <a:pt x="6161" y="3904"/>
                    <a:pt x="6150" y="3887"/>
                    <a:pt x="6133" y="3870"/>
                  </a:cubicBezTo>
                  <a:cubicBezTo>
                    <a:pt x="5299" y="3143"/>
                    <a:pt x="4490" y="2381"/>
                    <a:pt x="3585" y="1750"/>
                  </a:cubicBezTo>
                  <a:cubicBezTo>
                    <a:pt x="2477" y="1000"/>
                    <a:pt x="1287" y="334"/>
                    <a:pt x="1" y="0"/>
                  </a:cubicBezTo>
                  <a:close/>
                  <a:moveTo>
                    <a:pt x="6178" y="3916"/>
                  </a:moveTo>
                  <a:cubicBezTo>
                    <a:pt x="6186" y="3921"/>
                    <a:pt x="6194" y="3926"/>
                    <a:pt x="6204" y="3929"/>
                  </a:cubicBezTo>
                  <a:cubicBezTo>
                    <a:pt x="6195" y="3925"/>
                    <a:pt x="6187" y="3921"/>
                    <a:pt x="6178" y="39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
            <p:cNvSpPr/>
            <p:nvPr/>
          </p:nvSpPr>
          <p:spPr>
            <a:xfrm>
              <a:off x="6923775" y="874350"/>
              <a:ext cx="444725" cy="411675"/>
            </a:xfrm>
            <a:custGeom>
              <a:rect b="b" l="l" r="r" t="t"/>
              <a:pathLst>
                <a:path extrusionOk="0" h="16467" w="17789">
                  <a:moveTo>
                    <a:pt x="0" y="0"/>
                  </a:moveTo>
                  <a:cubicBezTo>
                    <a:pt x="1417" y="786"/>
                    <a:pt x="2763" y="1727"/>
                    <a:pt x="4132" y="2620"/>
                  </a:cubicBezTo>
                  <a:cubicBezTo>
                    <a:pt x="5703" y="3667"/>
                    <a:pt x="7346" y="4739"/>
                    <a:pt x="8609" y="5787"/>
                  </a:cubicBezTo>
                  <a:cubicBezTo>
                    <a:pt x="11276" y="8037"/>
                    <a:pt x="13859" y="11014"/>
                    <a:pt x="15693" y="13466"/>
                  </a:cubicBezTo>
                  <a:cubicBezTo>
                    <a:pt x="16395" y="14466"/>
                    <a:pt x="17110" y="15443"/>
                    <a:pt x="17788" y="16467"/>
                  </a:cubicBezTo>
                  <a:cubicBezTo>
                    <a:pt x="17610" y="15990"/>
                    <a:pt x="16848" y="14562"/>
                    <a:pt x="16419" y="13788"/>
                  </a:cubicBezTo>
                  <a:cubicBezTo>
                    <a:pt x="15419" y="12026"/>
                    <a:pt x="14169" y="10394"/>
                    <a:pt x="12823" y="8894"/>
                  </a:cubicBezTo>
                  <a:cubicBezTo>
                    <a:pt x="11645" y="7585"/>
                    <a:pt x="10418" y="6322"/>
                    <a:pt x="9085" y="5179"/>
                  </a:cubicBezTo>
                  <a:cubicBezTo>
                    <a:pt x="6406" y="2941"/>
                    <a:pt x="3263" y="125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
            <p:cNvSpPr/>
            <p:nvPr/>
          </p:nvSpPr>
          <p:spPr>
            <a:xfrm>
              <a:off x="7055325" y="874950"/>
              <a:ext cx="310500" cy="274450"/>
            </a:xfrm>
            <a:custGeom>
              <a:rect b="b" l="l" r="r" t="t"/>
              <a:pathLst>
                <a:path extrusionOk="0" h="10978" w="12420">
                  <a:moveTo>
                    <a:pt x="1" y="0"/>
                  </a:moveTo>
                  <a:cubicBezTo>
                    <a:pt x="1930" y="1131"/>
                    <a:pt x="4609" y="3036"/>
                    <a:pt x="5811" y="3989"/>
                  </a:cubicBezTo>
                  <a:cubicBezTo>
                    <a:pt x="6680" y="4655"/>
                    <a:pt x="7716" y="5489"/>
                    <a:pt x="8704" y="6441"/>
                  </a:cubicBezTo>
                  <a:cubicBezTo>
                    <a:pt x="9609" y="7334"/>
                    <a:pt x="10431" y="8311"/>
                    <a:pt x="11264" y="9263"/>
                  </a:cubicBezTo>
                  <a:cubicBezTo>
                    <a:pt x="11671" y="9728"/>
                    <a:pt x="12022" y="10216"/>
                    <a:pt x="12359" y="10816"/>
                  </a:cubicBezTo>
                  <a:lnTo>
                    <a:pt x="12359" y="10816"/>
                  </a:lnTo>
                  <a:cubicBezTo>
                    <a:pt x="12196" y="10375"/>
                    <a:pt x="12011" y="9913"/>
                    <a:pt x="11788" y="9489"/>
                  </a:cubicBezTo>
                  <a:cubicBezTo>
                    <a:pt x="10967" y="8073"/>
                    <a:pt x="10038" y="6691"/>
                    <a:pt x="8895" y="5501"/>
                  </a:cubicBezTo>
                  <a:cubicBezTo>
                    <a:pt x="6383" y="3048"/>
                    <a:pt x="3239" y="1310"/>
                    <a:pt x="1" y="0"/>
                  </a:cubicBezTo>
                  <a:close/>
                  <a:moveTo>
                    <a:pt x="12359" y="10816"/>
                  </a:moveTo>
                  <a:cubicBezTo>
                    <a:pt x="12380" y="10870"/>
                    <a:pt x="12400" y="10924"/>
                    <a:pt x="12419" y="10978"/>
                  </a:cubicBezTo>
                  <a:cubicBezTo>
                    <a:pt x="12419" y="10930"/>
                    <a:pt x="12395" y="10894"/>
                    <a:pt x="12383" y="10859"/>
                  </a:cubicBezTo>
                  <a:cubicBezTo>
                    <a:pt x="12375" y="10844"/>
                    <a:pt x="12367" y="10830"/>
                    <a:pt x="12359" y="108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
            <p:cNvSpPr/>
            <p:nvPr/>
          </p:nvSpPr>
          <p:spPr>
            <a:xfrm>
              <a:off x="7198200" y="885350"/>
              <a:ext cx="180700" cy="129525"/>
            </a:xfrm>
            <a:custGeom>
              <a:rect b="b" l="l" r="r" t="t"/>
              <a:pathLst>
                <a:path extrusionOk="0" h="5181" w="7228">
                  <a:moveTo>
                    <a:pt x="1" y="1"/>
                  </a:moveTo>
                  <a:lnTo>
                    <a:pt x="1" y="1"/>
                  </a:lnTo>
                  <a:cubicBezTo>
                    <a:pt x="1275" y="656"/>
                    <a:pt x="2156" y="1453"/>
                    <a:pt x="3061" y="2132"/>
                  </a:cubicBezTo>
                  <a:cubicBezTo>
                    <a:pt x="4180" y="3025"/>
                    <a:pt x="5502" y="3858"/>
                    <a:pt x="6585" y="4680"/>
                  </a:cubicBezTo>
                  <a:cubicBezTo>
                    <a:pt x="6799" y="4835"/>
                    <a:pt x="7002" y="5013"/>
                    <a:pt x="7228" y="5180"/>
                  </a:cubicBezTo>
                  <a:cubicBezTo>
                    <a:pt x="7157" y="5085"/>
                    <a:pt x="7097" y="5013"/>
                    <a:pt x="7026" y="4942"/>
                  </a:cubicBezTo>
                  <a:cubicBezTo>
                    <a:pt x="5097" y="2811"/>
                    <a:pt x="2823" y="77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
            <p:cNvSpPr/>
            <p:nvPr/>
          </p:nvSpPr>
          <p:spPr>
            <a:xfrm>
              <a:off x="6481750" y="1581575"/>
              <a:ext cx="536700" cy="842400"/>
            </a:xfrm>
            <a:custGeom>
              <a:rect b="b" l="l" r="r" t="t"/>
              <a:pathLst>
                <a:path extrusionOk="0" h="33696" w="21468">
                  <a:moveTo>
                    <a:pt x="1" y="0"/>
                  </a:moveTo>
                  <a:cubicBezTo>
                    <a:pt x="3441" y="3239"/>
                    <a:pt x="6954" y="6430"/>
                    <a:pt x="9930" y="10097"/>
                  </a:cubicBezTo>
                  <a:cubicBezTo>
                    <a:pt x="12133" y="12859"/>
                    <a:pt x="14348" y="15836"/>
                    <a:pt x="16193" y="19074"/>
                  </a:cubicBezTo>
                  <a:cubicBezTo>
                    <a:pt x="17919" y="22134"/>
                    <a:pt x="19098" y="24908"/>
                    <a:pt x="20039" y="28290"/>
                  </a:cubicBezTo>
                  <a:cubicBezTo>
                    <a:pt x="20324" y="29242"/>
                    <a:pt x="20563" y="30230"/>
                    <a:pt x="20801" y="31207"/>
                  </a:cubicBezTo>
                  <a:cubicBezTo>
                    <a:pt x="21003" y="32028"/>
                    <a:pt x="21229" y="32850"/>
                    <a:pt x="21360" y="33695"/>
                  </a:cubicBezTo>
                  <a:cubicBezTo>
                    <a:pt x="21467" y="32731"/>
                    <a:pt x="21182" y="30326"/>
                    <a:pt x="20932" y="28885"/>
                  </a:cubicBezTo>
                  <a:cubicBezTo>
                    <a:pt x="19622" y="22408"/>
                    <a:pt x="15586" y="16312"/>
                    <a:pt x="11764" y="11395"/>
                  </a:cubicBezTo>
                  <a:cubicBezTo>
                    <a:pt x="9740" y="8763"/>
                    <a:pt x="7537" y="6275"/>
                    <a:pt x="5096" y="4013"/>
                  </a:cubicBezTo>
                  <a:cubicBezTo>
                    <a:pt x="3489" y="2572"/>
                    <a:pt x="1763" y="1263"/>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
            <p:cNvSpPr/>
            <p:nvPr/>
          </p:nvSpPr>
          <p:spPr>
            <a:xfrm>
              <a:off x="6591300" y="1762250"/>
              <a:ext cx="164925" cy="209275"/>
            </a:xfrm>
            <a:custGeom>
              <a:rect b="b" l="l" r="r" t="t"/>
              <a:pathLst>
                <a:path extrusionOk="0" h="8371" w="6597">
                  <a:moveTo>
                    <a:pt x="0" y="1"/>
                  </a:moveTo>
                  <a:cubicBezTo>
                    <a:pt x="1119" y="1417"/>
                    <a:pt x="2441" y="3263"/>
                    <a:pt x="3381" y="4453"/>
                  </a:cubicBezTo>
                  <a:cubicBezTo>
                    <a:pt x="4405" y="5799"/>
                    <a:pt x="5501" y="7073"/>
                    <a:pt x="6596" y="8371"/>
                  </a:cubicBezTo>
                  <a:cubicBezTo>
                    <a:pt x="5846" y="6966"/>
                    <a:pt x="5132" y="5537"/>
                    <a:pt x="4179" y="4275"/>
                  </a:cubicBezTo>
                  <a:cubicBezTo>
                    <a:pt x="2977" y="2679"/>
                    <a:pt x="1500" y="131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
            <p:cNvSpPr/>
            <p:nvPr/>
          </p:nvSpPr>
          <p:spPr>
            <a:xfrm>
              <a:off x="6604675" y="2024775"/>
              <a:ext cx="197975" cy="292325"/>
            </a:xfrm>
            <a:custGeom>
              <a:rect b="b" l="l" r="r" t="t"/>
              <a:pathLst>
                <a:path extrusionOk="0" h="11693" w="7919">
                  <a:moveTo>
                    <a:pt x="1" y="1"/>
                  </a:moveTo>
                  <a:lnTo>
                    <a:pt x="1" y="1"/>
                  </a:lnTo>
                  <a:cubicBezTo>
                    <a:pt x="1180" y="1513"/>
                    <a:pt x="2227" y="3180"/>
                    <a:pt x="3287" y="4799"/>
                  </a:cubicBezTo>
                  <a:cubicBezTo>
                    <a:pt x="4644" y="6823"/>
                    <a:pt x="5966" y="8871"/>
                    <a:pt x="7335" y="10859"/>
                  </a:cubicBezTo>
                  <a:cubicBezTo>
                    <a:pt x="7526" y="11145"/>
                    <a:pt x="7728" y="11431"/>
                    <a:pt x="7918" y="11693"/>
                  </a:cubicBezTo>
                  <a:cubicBezTo>
                    <a:pt x="7823" y="11514"/>
                    <a:pt x="7740" y="11312"/>
                    <a:pt x="7668" y="11109"/>
                  </a:cubicBezTo>
                  <a:cubicBezTo>
                    <a:pt x="6930" y="9300"/>
                    <a:pt x="6061" y="7454"/>
                    <a:pt x="4954" y="5728"/>
                  </a:cubicBezTo>
                  <a:cubicBezTo>
                    <a:pt x="3561" y="3632"/>
                    <a:pt x="1918" y="164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
            <p:cNvSpPr/>
            <p:nvPr/>
          </p:nvSpPr>
          <p:spPr>
            <a:xfrm>
              <a:off x="6682375" y="2043525"/>
              <a:ext cx="111375" cy="146400"/>
            </a:xfrm>
            <a:custGeom>
              <a:rect b="b" l="l" r="r" t="t"/>
              <a:pathLst>
                <a:path extrusionOk="0" h="5856" w="4455">
                  <a:moveTo>
                    <a:pt x="0" y="1"/>
                  </a:moveTo>
                  <a:lnTo>
                    <a:pt x="0" y="1"/>
                  </a:lnTo>
                  <a:cubicBezTo>
                    <a:pt x="786" y="894"/>
                    <a:pt x="1441" y="1906"/>
                    <a:pt x="2179" y="2954"/>
                  </a:cubicBezTo>
                  <a:cubicBezTo>
                    <a:pt x="2810" y="3847"/>
                    <a:pt x="3560" y="4680"/>
                    <a:pt x="4227" y="5561"/>
                  </a:cubicBezTo>
                  <a:cubicBezTo>
                    <a:pt x="4271" y="5606"/>
                    <a:pt x="4442" y="5856"/>
                    <a:pt x="4451" y="5856"/>
                  </a:cubicBezTo>
                  <a:cubicBezTo>
                    <a:pt x="4454" y="5856"/>
                    <a:pt x="4439" y="5827"/>
                    <a:pt x="4394" y="5752"/>
                  </a:cubicBezTo>
                  <a:cubicBezTo>
                    <a:pt x="3858" y="4704"/>
                    <a:pt x="3322" y="3632"/>
                    <a:pt x="2632" y="2680"/>
                  </a:cubicBezTo>
                  <a:cubicBezTo>
                    <a:pt x="1893" y="1668"/>
                    <a:pt x="1000" y="76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
            <p:cNvSpPr/>
            <p:nvPr/>
          </p:nvSpPr>
          <p:spPr>
            <a:xfrm>
              <a:off x="6824650" y="1847975"/>
              <a:ext cx="265525" cy="485500"/>
            </a:xfrm>
            <a:custGeom>
              <a:rect b="b" l="l" r="r" t="t"/>
              <a:pathLst>
                <a:path extrusionOk="0" h="19420" w="10621">
                  <a:moveTo>
                    <a:pt x="1" y="1"/>
                  </a:moveTo>
                  <a:cubicBezTo>
                    <a:pt x="1203" y="1667"/>
                    <a:pt x="2298" y="3406"/>
                    <a:pt x="3430" y="5132"/>
                  </a:cubicBezTo>
                  <a:cubicBezTo>
                    <a:pt x="4418" y="6632"/>
                    <a:pt x="5442" y="8121"/>
                    <a:pt x="6275" y="9716"/>
                  </a:cubicBezTo>
                  <a:cubicBezTo>
                    <a:pt x="7859" y="12633"/>
                    <a:pt x="8716" y="15110"/>
                    <a:pt x="10014" y="17979"/>
                  </a:cubicBezTo>
                  <a:cubicBezTo>
                    <a:pt x="10216" y="18455"/>
                    <a:pt x="10418" y="18943"/>
                    <a:pt x="10621" y="19420"/>
                  </a:cubicBezTo>
                  <a:cubicBezTo>
                    <a:pt x="10538" y="19098"/>
                    <a:pt x="10442" y="18741"/>
                    <a:pt x="10371" y="18396"/>
                  </a:cubicBezTo>
                  <a:cubicBezTo>
                    <a:pt x="9787" y="16014"/>
                    <a:pt x="9025" y="13657"/>
                    <a:pt x="7990" y="11442"/>
                  </a:cubicBezTo>
                  <a:cubicBezTo>
                    <a:pt x="5977" y="7228"/>
                    <a:pt x="3227" y="337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
            <p:cNvSpPr/>
            <p:nvPr/>
          </p:nvSpPr>
          <p:spPr>
            <a:xfrm>
              <a:off x="6891625" y="2218250"/>
              <a:ext cx="68775" cy="228050"/>
            </a:xfrm>
            <a:custGeom>
              <a:rect b="b" l="l" r="r" t="t"/>
              <a:pathLst>
                <a:path extrusionOk="0" h="9122" w="2751">
                  <a:moveTo>
                    <a:pt x="0" y="1"/>
                  </a:moveTo>
                  <a:cubicBezTo>
                    <a:pt x="989" y="2823"/>
                    <a:pt x="1882" y="5692"/>
                    <a:pt x="2644" y="8597"/>
                  </a:cubicBezTo>
                  <a:cubicBezTo>
                    <a:pt x="2679" y="8764"/>
                    <a:pt x="2703" y="8942"/>
                    <a:pt x="2751" y="9121"/>
                  </a:cubicBezTo>
                  <a:lnTo>
                    <a:pt x="2751" y="8669"/>
                  </a:lnTo>
                  <a:cubicBezTo>
                    <a:pt x="2632" y="5609"/>
                    <a:pt x="1584" y="262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
            <p:cNvSpPr/>
            <p:nvPr/>
          </p:nvSpPr>
          <p:spPr>
            <a:xfrm>
              <a:off x="6898175" y="2342675"/>
              <a:ext cx="23250" cy="116125"/>
            </a:xfrm>
            <a:custGeom>
              <a:rect b="b" l="l" r="r" t="t"/>
              <a:pathLst>
                <a:path extrusionOk="0" h="4645" w="930">
                  <a:moveTo>
                    <a:pt x="0" y="1"/>
                  </a:moveTo>
                  <a:lnTo>
                    <a:pt x="0" y="1"/>
                  </a:lnTo>
                  <a:cubicBezTo>
                    <a:pt x="108" y="620"/>
                    <a:pt x="191" y="1668"/>
                    <a:pt x="250" y="2108"/>
                  </a:cubicBezTo>
                  <a:cubicBezTo>
                    <a:pt x="358" y="2965"/>
                    <a:pt x="596" y="3799"/>
                    <a:pt x="727" y="4644"/>
                  </a:cubicBezTo>
                  <a:cubicBezTo>
                    <a:pt x="929" y="3072"/>
                    <a:pt x="703" y="142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
            <p:cNvSpPr/>
            <p:nvPr/>
          </p:nvSpPr>
          <p:spPr>
            <a:xfrm>
              <a:off x="6941025" y="1885775"/>
              <a:ext cx="210475" cy="406025"/>
            </a:xfrm>
            <a:custGeom>
              <a:rect b="b" l="l" r="r" t="t"/>
              <a:pathLst>
                <a:path extrusionOk="0" h="16241" w="8419">
                  <a:moveTo>
                    <a:pt x="1" y="1"/>
                  </a:moveTo>
                  <a:lnTo>
                    <a:pt x="1" y="1"/>
                  </a:lnTo>
                  <a:cubicBezTo>
                    <a:pt x="1037" y="1727"/>
                    <a:pt x="2168" y="3394"/>
                    <a:pt x="3108" y="5180"/>
                  </a:cubicBezTo>
                  <a:cubicBezTo>
                    <a:pt x="4835" y="8395"/>
                    <a:pt x="6323" y="11728"/>
                    <a:pt x="7871" y="15038"/>
                  </a:cubicBezTo>
                  <a:cubicBezTo>
                    <a:pt x="8049" y="15443"/>
                    <a:pt x="8240" y="15824"/>
                    <a:pt x="8419" y="16241"/>
                  </a:cubicBezTo>
                  <a:cubicBezTo>
                    <a:pt x="8347" y="15931"/>
                    <a:pt x="8252" y="15598"/>
                    <a:pt x="8169" y="15288"/>
                  </a:cubicBezTo>
                  <a:cubicBezTo>
                    <a:pt x="7168" y="11716"/>
                    <a:pt x="5621" y="8311"/>
                    <a:pt x="3763" y="5096"/>
                  </a:cubicBezTo>
                  <a:cubicBezTo>
                    <a:pt x="2692" y="3263"/>
                    <a:pt x="1334" y="163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
            <p:cNvSpPr/>
            <p:nvPr/>
          </p:nvSpPr>
          <p:spPr>
            <a:xfrm>
              <a:off x="7030625" y="1897100"/>
              <a:ext cx="194700" cy="418525"/>
            </a:xfrm>
            <a:custGeom>
              <a:rect b="b" l="l" r="r" t="t"/>
              <a:pathLst>
                <a:path extrusionOk="0" h="16741" w="7788">
                  <a:moveTo>
                    <a:pt x="1" y="0"/>
                  </a:moveTo>
                  <a:lnTo>
                    <a:pt x="1" y="0"/>
                  </a:lnTo>
                  <a:cubicBezTo>
                    <a:pt x="1846" y="2858"/>
                    <a:pt x="3334" y="5941"/>
                    <a:pt x="4716" y="9037"/>
                  </a:cubicBezTo>
                  <a:cubicBezTo>
                    <a:pt x="5418" y="10644"/>
                    <a:pt x="6406" y="13228"/>
                    <a:pt x="7335" y="15502"/>
                  </a:cubicBezTo>
                  <a:cubicBezTo>
                    <a:pt x="7490" y="15919"/>
                    <a:pt x="7633" y="16324"/>
                    <a:pt x="7787" y="16740"/>
                  </a:cubicBezTo>
                  <a:cubicBezTo>
                    <a:pt x="7728" y="16466"/>
                    <a:pt x="7668" y="16193"/>
                    <a:pt x="7609" y="15919"/>
                  </a:cubicBezTo>
                  <a:cubicBezTo>
                    <a:pt x="7180" y="14002"/>
                    <a:pt x="6763" y="12073"/>
                    <a:pt x="6073" y="10204"/>
                  </a:cubicBezTo>
                  <a:cubicBezTo>
                    <a:pt x="4644" y="6501"/>
                    <a:pt x="2715" y="294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
            <p:cNvSpPr/>
            <p:nvPr/>
          </p:nvSpPr>
          <p:spPr>
            <a:xfrm>
              <a:off x="7116650" y="1881900"/>
              <a:ext cx="197675" cy="482525"/>
            </a:xfrm>
            <a:custGeom>
              <a:rect b="b" l="l" r="r" t="t"/>
              <a:pathLst>
                <a:path extrusionOk="0" h="19301" w="7907">
                  <a:moveTo>
                    <a:pt x="1" y="1"/>
                  </a:moveTo>
                  <a:cubicBezTo>
                    <a:pt x="1679" y="3192"/>
                    <a:pt x="3382" y="6811"/>
                    <a:pt x="4668" y="9883"/>
                  </a:cubicBezTo>
                  <a:cubicBezTo>
                    <a:pt x="5716" y="12479"/>
                    <a:pt x="6537" y="15157"/>
                    <a:pt x="7442" y="17824"/>
                  </a:cubicBezTo>
                  <a:cubicBezTo>
                    <a:pt x="7609" y="18301"/>
                    <a:pt x="7752" y="18789"/>
                    <a:pt x="7906" y="19301"/>
                  </a:cubicBezTo>
                  <a:cubicBezTo>
                    <a:pt x="7847" y="18991"/>
                    <a:pt x="7763" y="18646"/>
                    <a:pt x="7704" y="18313"/>
                  </a:cubicBezTo>
                  <a:cubicBezTo>
                    <a:pt x="7251" y="16170"/>
                    <a:pt x="6799" y="14026"/>
                    <a:pt x="6120" y="11967"/>
                  </a:cubicBezTo>
                  <a:cubicBezTo>
                    <a:pt x="4692" y="7704"/>
                    <a:pt x="2703" y="359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
            <p:cNvSpPr/>
            <p:nvPr/>
          </p:nvSpPr>
          <p:spPr>
            <a:xfrm>
              <a:off x="7189875" y="1819700"/>
              <a:ext cx="172950" cy="466150"/>
            </a:xfrm>
            <a:custGeom>
              <a:rect b="b" l="l" r="r" t="t"/>
              <a:pathLst>
                <a:path extrusionOk="0" h="18646" w="6918">
                  <a:moveTo>
                    <a:pt x="0" y="0"/>
                  </a:moveTo>
                  <a:lnTo>
                    <a:pt x="0" y="0"/>
                  </a:lnTo>
                  <a:cubicBezTo>
                    <a:pt x="977" y="1894"/>
                    <a:pt x="1870" y="3953"/>
                    <a:pt x="2608" y="5680"/>
                  </a:cubicBezTo>
                  <a:cubicBezTo>
                    <a:pt x="2965" y="6537"/>
                    <a:pt x="3691" y="8216"/>
                    <a:pt x="4227" y="9775"/>
                  </a:cubicBezTo>
                  <a:cubicBezTo>
                    <a:pt x="4644" y="10978"/>
                    <a:pt x="4965" y="12216"/>
                    <a:pt x="5323" y="13454"/>
                  </a:cubicBezTo>
                  <a:cubicBezTo>
                    <a:pt x="5704" y="14717"/>
                    <a:pt x="6120" y="15967"/>
                    <a:pt x="6501" y="17229"/>
                  </a:cubicBezTo>
                  <a:cubicBezTo>
                    <a:pt x="6656" y="17693"/>
                    <a:pt x="6799" y="18169"/>
                    <a:pt x="6918" y="18646"/>
                  </a:cubicBezTo>
                  <a:cubicBezTo>
                    <a:pt x="6870" y="18348"/>
                    <a:pt x="6835" y="18038"/>
                    <a:pt x="6787" y="17741"/>
                  </a:cubicBezTo>
                  <a:cubicBezTo>
                    <a:pt x="6489" y="15610"/>
                    <a:pt x="6180" y="13478"/>
                    <a:pt x="5608" y="11395"/>
                  </a:cubicBezTo>
                  <a:cubicBezTo>
                    <a:pt x="4430" y="7311"/>
                    <a:pt x="2548" y="341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
            <p:cNvSpPr/>
            <p:nvPr/>
          </p:nvSpPr>
          <p:spPr>
            <a:xfrm>
              <a:off x="7262500" y="1758975"/>
              <a:ext cx="110150" cy="297375"/>
            </a:xfrm>
            <a:custGeom>
              <a:rect b="b" l="l" r="r" t="t"/>
              <a:pathLst>
                <a:path extrusionOk="0" h="11895" w="4406">
                  <a:moveTo>
                    <a:pt x="1" y="1"/>
                  </a:moveTo>
                  <a:lnTo>
                    <a:pt x="1" y="1"/>
                  </a:lnTo>
                  <a:cubicBezTo>
                    <a:pt x="917" y="1965"/>
                    <a:pt x="1608" y="4073"/>
                    <a:pt x="2346" y="6204"/>
                  </a:cubicBezTo>
                  <a:cubicBezTo>
                    <a:pt x="2941" y="7966"/>
                    <a:pt x="3537" y="9335"/>
                    <a:pt x="4120" y="11038"/>
                  </a:cubicBezTo>
                  <a:cubicBezTo>
                    <a:pt x="4215" y="11323"/>
                    <a:pt x="4299" y="11609"/>
                    <a:pt x="4406" y="11895"/>
                  </a:cubicBezTo>
                  <a:cubicBezTo>
                    <a:pt x="4370" y="11704"/>
                    <a:pt x="4346" y="11490"/>
                    <a:pt x="4311" y="11288"/>
                  </a:cubicBezTo>
                  <a:cubicBezTo>
                    <a:pt x="3811" y="7204"/>
                    <a:pt x="2441" y="333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
            <p:cNvSpPr/>
            <p:nvPr/>
          </p:nvSpPr>
          <p:spPr>
            <a:xfrm>
              <a:off x="7318750" y="1664025"/>
              <a:ext cx="65525" cy="150050"/>
            </a:xfrm>
            <a:custGeom>
              <a:rect b="b" l="l" r="r" t="t"/>
              <a:pathLst>
                <a:path extrusionOk="0" h="6002" w="2621">
                  <a:moveTo>
                    <a:pt x="1" y="0"/>
                  </a:moveTo>
                  <a:cubicBezTo>
                    <a:pt x="560" y="1227"/>
                    <a:pt x="870" y="2013"/>
                    <a:pt x="1394" y="3168"/>
                  </a:cubicBezTo>
                  <a:cubicBezTo>
                    <a:pt x="1846" y="4037"/>
                    <a:pt x="2239" y="4799"/>
                    <a:pt x="2525" y="5692"/>
                  </a:cubicBezTo>
                  <a:cubicBezTo>
                    <a:pt x="2561" y="5799"/>
                    <a:pt x="2585" y="5882"/>
                    <a:pt x="2620" y="6001"/>
                  </a:cubicBezTo>
                  <a:cubicBezTo>
                    <a:pt x="2620" y="5906"/>
                    <a:pt x="2620" y="5835"/>
                    <a:pt x="2596" y="5763"/>
                  </a:cubicBezTo>
                  <a:cubicBezTo>
                    <a:pt x="2454" y="3608"/>
                    <a:pt x="1287" y="165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
            <p:cNvSpPr/>
            <p:nvPr/>
          </p:nvSpPr>
          <p:spPr>
            <a:xfrm>
              <a:off x="7347625" y="1559550"/>
              <a:ext cx="19675" cy="54500"/>
            </a:xfrm>
            <a:custGeom>
              <a:rect b="b" l="l" r="r" t="t"/>
              <a:pathLst>
                <a:path extrusionOk="0" h="2180" w="787">
                  <a:moveTo>
                    <a:pt x="1" y="0"/>
                  </a:moveTo>
                  <a:lnTo>
                    <a:pt x="1" y="0"/>
                  </a:lnTo>
                  <a:cubicBezTo>
                    <a:pt x="179" y="751"/>
                    <a:pt x="465" y="1477"/>
                    <a:pt x="787" y="2179"/>
                  </a:cubicBezTo>
                  <a:cubicBezTo>
                    <a:pt x="608" y="1417"/>
                    <a:pt x="358" y="69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
            <p:cNvSpPr/>
            <p:nvPr/>
          </p:nvSpPr>
          <p:spPr>
            <a:xfrm>
              <a:off x="7326500" y="2399225"/>
              <a:ext cx="46450" cy="298575"/>
            </a:xfrm>
            <a:custGeom>
              <a:rect b="b" l="l" r="r" t="t"/>
              <a:pathLst>
                <a:path extrusionOk="0" h="11943" w="1858">
                  <a:moveTo>
                    <a:pt x="0" y="1"/>
                  </a:moveTo>
                  <a:lnTo>
                    <a:pt x="0" y="1"/>
                  </a:lnTo>
                  <a:cubicBezTo>
                    <a:pt x="441" y="1823"/>
                    <a:pt x="548" y="3323"/>
                    <a:pt x="774" y="5156"/>
                  </a:cubicBezTo>
                  <a:cubicBezTo>
                    <a:pt x="977" y="7121"/>
                    <a:pt x="1215" y="9073"/>
                    <a:pt x="1358" y="11038"/>
                  </a:cubicBezTo>
                  <a:cubicBezTo>
                    <a:pt x="1382" y="11336"/>
                    <a:pt x="1393" y="11645"/>
                    <a:pt x="1393" y="11943"/>
                  </a:cubicBezTo>
                  <a:cubicBezTo>
                    <a:pt x="1429" y="11740"/>
                    <a:pt x="1453" y="11562"/>
                    <a:pt x="1489" y="11371"/>
                  </a:cubicBezTo>
                  <a:cubicBezTo>
                    <a:pt x="1751" y="9621"/>
                    <a:pt x="1858" y="7835"/>
                    <a:pt x="1679" y="6061"/>
                  </a:cubicBezTo>
                  <a:cubicBezTo>
                    <a:pt x="1453" y="3978"/>
                    <a:pt x="917" y="189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
            <p:cNvSpPr/>
            <p:nvPr/>
          </p:nvSpPr>
          <p:spPr>
            <a:xfrm>
              <a:off x="7375325" y="2346250"/>
              <a:ext cx="8050" cy="41100"/>
            </a:xfrm>
            <a:custGeom>
              <a:rect b="b" l="l" r="r" t="t"/>
              <a:pathLst>
                <a:path extrusionOk="0" h="1644" w="322">
                  <a:moveTo>
                    <a:pt x="0" y="1"/>
                  </a:moveTo>
                  <a:cubicBezTo>
                    <a:pt x="24" y="560"/>
                    <a:pt x="143" y="1132"/>
                    <a:pt x="322" y="1644"/>
                  </a:cubicBezTo>
                  <a:cubicBezTo>
                    <a:pt x="298" y="1084"/>
                    <a:pt x="191" y="536"/>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
            <p:cNvSpPr/>
            <p:nvPr/>
          </p:nvSpPr>
          <p:spPr>
            <a:xfrm>
              <a:off x="7135700" y="2443875"/>
              <a:ext cx="24425" cy="106300"/>
            </a:xfrm>
            <a:custGeom>
              <a:rect b="b" l="l" r="r" t="t"/>
              <a:pathLst>
                <a:path extrusionOk="0" h="4252" w="977">
                  <a:moveTo>
                    <a:pt x="1" y="1"/>
                  </a:moveTo>
                  <a:lnTo>
                    <a:pt x="1" y="1"/>
                  </a:lnTo>
                  <a:cubicBezTo>
                    <a:pt x="84" y="703"/>
                    <a:pt x="132" y="989"/>
                    <a:pt x="215" y="1644"/>
                  </a:cubicBezTo>
                  <a:cubicBezTo>
                    <a:pt x="358" y="2501"/>
                    <a:pt x="632" y="3477"/>
                    <a:pt x="894" y="4251"/>
                  </a:cubicBezTo>
                  <a:cubicBezTo>
                    <a:pt x="977" y="2775"/>
                    <a:pt x="667" y="13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
            <p:cNvSpPr/>
            <p:nvPr/>
          </p:nvSpPr>
          <p:spPr>
            <a:xfrm>
              <a:off x="7060400" y="2475125"/>
              <a:ext cx="16675" cy="73550"/>
            </a:xfrm>
            <a:custGeom>
              <a:rect b="b" l="l" r="r" t="t"/>
              <a:pathLst>
                <a:path extrusionOk="0" h="2942" w="667">
                  <a:moveTo>
                    <a:pt x="0" y="1"/>
                  </a:moveTo>
                  <a:lnTo>
                    <a:pt x="0" y="1"/>
                  </a:lnTo>
                  <a:cubicBezTo>
                    <a:pt x="48" y="989"/>
                    <a:pt x="250" y="2085"/>
                    <a:pt x="596" y="2942"/>
                  </a:cubicBezTo>
                  <a:cubicBezTo>
                    <a:pt x="667" y="1930"/>
                    <a:pt x="453" y="91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
            <p:cNvSpPr/>
            <p:nvPr/>
          </p:nvSpPr>
          <p:spPr>
            <a:xfrm>
              <a:off x="7014250" y="2536750"/>
              <a:ext cx="5675" cy="44975"/>
            </a:xfrm>
            <a:custGeom>
              <a:rect b="b" l="l" r="r" t="t"/>
              <a:pathLst>
                <a:path extrusionOk="0" h="1799" w="227">
                  <a:moveTo>
                    <a:pt x="120" y="1"/>
                  </a:moveTo>
                  <a:lnTo>
                    <a:pt x="120" y="1"/>
                  </a:lnTo>
                  <a:cubicBezTo>
                    <a:pt x="1" y="596"/>
                    <a:pt x="13" y="1203"/>
                    <a:pt x="37" y="1798"/>
                  </a:cubicBezTo>
                  <a:cubicBezTo>
                    <a:pt x="227" y="1215"/>
                    <a:pt x="227" y="596"/>
                    <a:pt x="1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
            <p:cNvSpPr/>
            <p:nvPr/>
          </p:nvSpPr>
          <p:spPr>
            <a:xfrm>
              <a:off x="4874400" y="1387250"/>
              <a:ext cx="601000" cy="72900"/>
            </a:xfrm>
            <a:custGeom>
              <a:rect b="b" l="l" r="r" t="t"/>
              <a:pathLst>
                <a:path extrusionOk="0" h="2916" w="24040">
                  <a:moveTo>
                    <a:pt x="11482" y="1"/>
                  </a:moveTo>
                  <a:cubicBezTo>
                    <a:pt x="10685" y="1"/>
                    <a:pt x="9889" y="30"/>
                    <a:pt x="9097" y="94"/>
                  </a:cubicBezTo>
                  <a:cubicBezTo>
                    <a:pt x="5418" y="356"/>
                    <a:pt x="3727" y="796"/>
                    <a:pt x="1" y="1106"/>
                  </a:cubicBezTo>
                  <a:cubicBezTo>
                    <a:pt x="643" y="1150"/>
                    <a:pt x="1285" y="1168"/>
                    <a:pt x="1927" y="1168"/>
                  </a:cubicBezTo>
                  <a:cubicBezTo>
                    <a:pt x="4960" y="1168"/>
                    <a:pt x="7987" y="760"/>
                    <a:pt x="11014" y="701"/>
                  </a:cubicBezTo>
                  <a:cubicBezTo>
                    <a:pt x="14729" y="701"/>
                    <a:pt x="17920" y="1213"/>
                    <a:pt x="21515" y="2201"/>
                  </a:cubicBezTo>
                  <a:cubicBezTo>
                    <a:pt x="22313" y="2416"/>
                    <a:pt x="23135" y="2618"/>
                    <a:pt x="23932" y="2892"/>
                  </a:cubicBezTo>
                  <a:cubicBezTo>
                    <a:pt x="23971" y="2892"/>
                    <a:pt x="24002" y="2900"/>
                    <a:pt x="24025" y="2909"/>
                  </a:cubicBezTo>
                  <a:lnTo>
                    <a:pt x="24025" y="2909"/>
                  </a:lnTo>
                  <a:cubicBezTo>
                    <a:pt x="23423" y="2637"/>
                    <a:pt x="22832" y="2342"/>
                    <a:pt x="22230" y="2070"/>
                  </a:cubicBezTo>
                  <a:cubicBezTo>
                    <a:pt x="20480" y="1296"/>
                    <a:pt x="18575" y="665"/>
                    <a:pt x="16658" y="368"/>
                  </a:cubicBezTo>
                  <a:cubicBezTo>
                    <a:pt x="14946" y="140"/>
                    <a:pt x="13212" y="1"/>
                    <a:pt x="11482" y="1"/>
                  </a:cubicBezTo>
                  <a:close/>
                  <a:moveTo>
                    <a:pt x="24025" y="2909"/>
                  </a:moveTo>
                  <a:lnTo>
                    <a:pt x="24025" y="2909"/>
                  </a:lnTo>
                  <a:cubicBezTo>
                    <a:pt x="24030" y="2911"/>
                    <a:pt x="24035" y="2914"/>
                    <a:pt x="24039" y="2916"/>
                  </a:cubicBezTo>
                  <a:cubicBezTo>
                    <a:pt x="24035" y="2913"/>
                    <a:pt x="24030" y="2911"/>
                    <a:pt x="24025" y="290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
            <p:cNvSpPr/>
            <p:nvPr/>
          </p:nvSpPr>
          <p:spPr>
            <a:xfrm>
              <a:off x="5063425" y="1426475"/>
              <a:ext cx="323875" cy="39625"/>
            </a:xfrm>
            <a:custGeom>
              <a:rect b="b" l="l" r="r" t="t"/>
              <a:pathLst>
                <a:path extrusionOk="0" h="1585" w="12955">
                  <a:moveTo>
                    <a:pt x="4205" y="0"/>
                  </a:moveTo>
                  <a:cubicBezTo>
                    <a:pt x="3011" y="0"/>
                    <a:pt x="1816" y="70"/>
                    <a:pt x="631" y="180"/>
                  </a:cubicBezTo>
                  <a:cubicBezTo>
                    <a:pt x="417" y="192"/>
                    <a:pt x="215" y="216"/>
                    <a:pt x="0" y="239"/>
                  </a:cubicBezTo>
                  <a:cubicBezTo>
                    <a:pt x="322" y="263"/>
                    <a:pt x="619" y="311"/>
                    <a:pt x="929" y="335"/>
                  </a:cubicBezTo>
                  <a:cubicBezTo>
                    <a:pt x="3751" y="680"/>
                    <a:pt x="6596" y="823"/>
                    <a:pt x="9442" y="1097"/>
                  </a:cubicBezTo>
                  <a:cubicBezTo>
                    <a:pt x="10680" y="1228"/>
                    <a:pt x="11811" y="1263"/>
                    <a:pt x="12954" y="1585"/>
                  </a:cubicBezTo>
                  <a:cubicBezTo>
                    <a:pt x="11764" y="1025"/>
                    <a:pt x="10430" y="775"/>
                    <a:pt x="9156" y="489"/>
                  </a:cubicBezTo>
                  <a:cubicBezTo>
                    <a:pt x="7528" y="136"/>
                    <a:pt x="5867" y="0"/>
                    <a:pt x="42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
            <p:cNvSpPr/>
            <p:nvPr/>
          </p:nvSpPr>
          <p:spPr>
            <a:xfrm>
              <a:off x="5720350" y="1012150"/>
              <a:ext cx="172075" cy="501575"/>
            </a:xfrm>
            <a:custGeom>
              <a:rect b="b" l="l" r="r" t="t"/>
              <a:pathLst>
                <a:path extrusionOk="0" h="20063" w="6883">
                  <a:moveTo>
                    <a:pt x="5632" y="1"/>
                  </a:moveTo>
                  <a:lnTo>
                    <a:pt x="5358" y="287"/>
                  </a:lnTo>
                  <a:cubicBezTo>
                    <a:pt x="4251" y="1465"/>
                    <a:pt x="3227" y="2596"/>
                    <a:pt x="2346" y="3918"/>
                  </a:cubicBezTo>
                  <a:cubicBezTo>
                    <a:pt x="0" y="7764"/>
                    <a:pt x="322" y="14026"/>
                    <a:pt x="3120" y="17491"/>
                  </a:cubicBezTo>
                  <a:cubicBezTo>
                    <a:pt x="4132" y="18622"/>
                    <a:pt x="5382" y="19706"/>
                    <a:pt x="6882" y="20063"/>
                  </a:cubicBezTo>
                  <a:cubicBezTo>
                    <a:pt x="5870" y="19646"/>
                    <a:pt x="5180" y="18967"/>
                    <a:pt x="4429" y="18182"/>
                  </a:cubicBezTo>
                  <a:cubicBezTo>
                    <a:pt x="3965" y="17646"/>
                    <a:pt x="3846" y="17515"/>
                    <a:pt x="3548" y="17074"/>
                  </a:cubicBezTo>
                  <a:cubicBezTo>
                    <a:pt x="3239" y="16622"/>
                    <a:pt x="2989" y="16134"/>
                    <a:pt x="2751" y="15646"/>
                  </a:cubicBezTo>
                  <a:cubicBezTo>
                    <a:pt x="2620" y="15360"/>
                    <a:pt x="2655" y="15443"/>
                    <a:pt x="2572" y="15241"/>
                  </a:cubicBezTo>
                  <a:cubicBezTo>
                    <a:pt x="1250" y="12014"/>
                    <a:pt x="1250" y="9026"/>
                    <a:pt x="2322" y="5763"/>
                  </a:cubicBezTo>
                  <a:cubicBezTo>
                    <a:pt x="2679" y="4680"/>
                    <a:pt x="3060" y="3930"/>
                    <a:pt x="3703" y="2858"/>
                  </a:cubicBezTo>
                  <a:cubicBezTo>
                    <a:pt x="4251" y="1942"/>
                    <a:pt x="4846" y="1037"/>
                    <a:pt x="5501" y="168"/>
                  </a:cubicBezTo>
                  <a:cubicBezTo>
                    <a:pt x="5549" y="108"/>
                    <a:pt x="5596" y="60"/>
                    <a:pt x="56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
            <p:cNvSpPr/>
            <p:nvPr/>
          </p:nvSpPr>
          <p:spPr>
            <a:xfrm>
              <a:off x="5786125" y="1040150"/>
              <a:ext cx="100325" cy="415550"/>
            </a:xfrm>
            <a:custGeom>
              <a:rect b="b" l="l" r="r" t="t"/>
              <a:pathLst>
                <a:path extrusionOk="0" h="16622" w="4013">
                  <a:moveTo>
                    <a:pt x="4013" y="0"/>
                  </a:moveTo>
                  <a:cubicBezTo>
                    <a:pt x="1667" y="2310"/>
                    <a:pt x="251" y="5536"/>
                    <a:pt x="60" y="8811"/>
                  </a:cubicBezTo>
                  <a:cubicBezTo>
                    <a:pt x="1" y="10870"/>
                    <a:pt x="655" y="12930"/>
                    <a:pt x="1894" y="14597"/>
                  </a:cubicBezTo>
                  <a:cubicBezTo>
                    <a:pt x="2406" y="15311"/>
                    <a:pt x="3025" y="15954"/>
                    <a:pt x="3703" y="16526"/>
                  </a:cubicBezTo>
                  <a:cubicBezTo>
                    <a:pt x="3739" y="16550"/>
                    <a:pt x="3763" y="16585"/>
                    <a:pt x="3799" y="16621"/>
                  </a:cubicBezTo>
                  <a:cubicBezTo>
                    <a:pt x="3751" y="16562"/>
                    <a:pt x="3692" y="16490"/>
                    <a:pt x="3644" y="16431"/>
                  </a:cubicBezTo>
                  <a:cubicBezTo>
                    <a:pt x="3001" y="15573"/>
                    <a:pt x="2429" y="14633"/>
                    <a:pt x="1977" y="13645"/>
                  </a:cubicBezTo>
                  <a:cubicBezTo>
                    <a:pt x="941" y="11335"/>
                    <a:pt x="608" y="8870"/>
                    <a:pt x="1263" y="6298"/>
                  </a:cubicBezTo>
                  <a:cubicBezTo>
                    <a:pt x="1751" y="3953"/>
                    <a:pt x="2537" y="1917"/>
                    <a:pt x="40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
            <p:cNvSpPr/>
            <p:nvPr/>
          </p:nvSpPr>
          <p:spPr>
            <a:xfrm>
              <a:off x="5401850" y="1269025"/>
              <a:ext cx="250650" cy="251550"/>
            </a:xfrm>
            <a:custGeom>
              <a:rect b="b" l="l" r="r" t="t"/>
              <a:pathLst>
                <a:path extrusionOk="0" h="10062" w="10026">
                  <a:moveTo>
                    <a:pt x="1" y="1"/>
                  </a:moveTo>
                  <a:lnTo>
                    <a:pt x="1" y="1"/>
                  </a:lnTo>
                  <a:cubicBezTo>
                    <a:pt x="96" y="49"/>
                    <a:pt x="203" y="72"/>
                    <a:pt x="310" y="120"/>
                  </a:cubicBezTo>
                  <a:cubicBezTo>
                    <a:pt x="929" y="358"/>
                    <a:pt x="1406" y="549"/>
                    <a:pt x="1989" y="858"/>
                  </a:cubicBezTo>
                  <a:cubicBezTo>
                    <a:pt x="5716" y="2870"/>
                    <a:pt x="7954" y="6311"/>
                    <a:pt x="10026" y="10062"/>
                  </a:cubicBezTo>
                  <a:cubicBezTo>
                    <a:pt x="9240" y="7978"/>
                    <a:pt x="8347" y="5883"/>
                    <a:pt x="7002" y="4073"/>
                  </a:cubicBezTo>
                  <a:cubicBezTo>
                    <a:pt x="5668" y="2323"/>
                    <a:pt x="3763" y="1025"/>
                    <a:pt x="1668" y="358"/>
                  </a:cubicBezTo>
                  <a:cubicBezTo>
                    <a:pt x="1108" y="191"/>
                    <a:pt x="560" y="8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
            <p:cNvSpPr/>
            <p:nvPr/>
          </p:nvSpPr>
          <p:spPr>
            <a:xfrm>
              <a:off x="5451275" y="1248200"/>
              <a:ext cx="186050" cy="174150"/>
            </a:xfrm>
            <a:custGeom>
              <a:rect b="b" l="l" r="r" t="t"/>
              <a:pathLst>
                <a:path extrusionOk="0" h="6966" w="7442">
                  <a:moveTo>
                    <a:pt x="0" y="0"/>
                  </a:moveTo>
                  <a:lnTo>
                    <a:pt x="0" y="0"/>
                  </a:lnTo>
                  <a:cubicBezTo>
                    <a:pt x="322" y="179"/>
                    <a:pt x="643" y="370"/>
                    <a:pt x="953" y="560"/>
                  </a:cubicBezTo>
                  <a:cubicBezTo>
                    <a:pt x="3655" y="2227"/>
                    <a:pt x="5822" y="4061"/>
                    <a:pt x="7441" y="6966"/>
                  </a:cubicBezTo>
                  <a:cubicBezTo>
                    <a:pt x="6930" y="5180"/>
                    <a:pt x="5941" y="3525"/>
                    <a:pt x="4572" y="2263"/>
                  </a:cubicBezTo>
                  <a:cubicBezTo>
                    <a:pt x="3465" y="1310"/>
                    <a:pt x="2131" y="620"/>
                    <a:pt x="738" y="191"/>
                  </a:cubicBezTo>
                  <a:cubicBezTo>
                    <a:pt x="500" y="120"/>
                    <a:pt x="250" y="6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
            <p:cNvSpPr/>
            <p:nvPr/>
          </p:nvSpPr>
          <p:spPr>
            <a:xfrm>
              <a:off x="5493225" y="1224975"/>
              <a:ext cx="107475" cy="89325"/>
            </a:xfrm>
            <a:custGeom>
              <a:rect b="b" l="l" r="r" t="t"/>
              <a:pathLst>
                <a:path extrusionOk="0" h="3573" w="4299">
                  <a:moveTo>
                    <a:pt x="1" y="1"/>
                  </a:moveTo>
                  <a:cubicBezTo>
                    <a:pt x="215" y="156"/>
                    <a:pt x="370" y="275"/>
                    <a:pt x="572" y="441"/>
                  </a:cubicBezTo>
                  <a:cubicBezTo>
                    <a:pt x="1382" y="1072"/>
                    <a:pt x="1918" y="1453"/>
                    <a:pt x="2454" y="1894"/>
                  </a:cubicBezTo>
                  <a:cubicBezTo>
                    <a:pt x="3096" y="2418"/>
                    <a:pt x="3751" y="2954"/>
                    <a:pt x="4299" y="3573"/>
                  </a:cubicBezTo>
                  <a:cubicBezTo>
                    <a:pt x="3466" y="1727"/>
                    <a:pt x="2132" y="715"/>
                    <a:pt x="239" y="96"/>
                  </a:cubicBezTo>
                  <a:cubicBezTo>
                    <a:pt x="168" y="60"/>
                    <a:pt x="72" y="3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
            <p:cNvSpPr/>
            <p:nvPr/>
          </p:nvSpPr>
          <p:spPr>
            <a:xfrm>
              <a:off x="5534600" y="1202650"/>
              <a:ext cx="56875" cy="52425"/>
            </a:xfrm>
            <a:custGeom>
              <a:rect b="b" l="l" r="r" t="t"/>
              <a:pathLst>
                <a:path extrusionOk="0" h="2097" w="2275">
                  <a:moveTo>
                    <a:pt x="1" y="1"/>
                  </a:moveTo>
                  <a:lnTo>
                    <a:pt x="1" y="1"/>
                  </a:lnTo>
                  <a:cubicBezTo>
                    <a:pt x="441" y="465"/>
                    <a:pt x="882" y="941"/>
                    <a:pt x="1382" y="1334"/>
                  </a:cubicBezTo>
                  <a:cubicBezTo>
                    <a:pt x="1620" y="1513"/>
                    <a:pt x="1965" y="1763"/>
                    <a:pt x="2275" y="2096"/>
                  </a:cubicBezTo>
                  <a:cubicBezTo>
                    <a:pt x="1858" y="1120"/>
                    <a:pt x="906" y="513"/>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
            <p:cNvSpPr/>
            <p:nvPr/>
          </p:nvSpPr>
          <p:spPr>
            <a:xfrm>
              <a:off x="5095875" y="866900"/>
              <a:ext cx="452750" cy="460200"/>
            </a:xfrm>
            <a:custGeom>
              <a:rect b="b" l="l" r="r" t="t"/>
              <a:pathLst>
                <a:path extrusionOk="0" h="18408" w="18110">
                  <a:moveTo>
                    <a:pt x="17645" y="1"/>
                  </a:moveTo>
                  <a:lnTo>
                    <a:pt x="17645" y="1"/>
                  </a:lnTo>
                  <a:cubicBezTo>
                    <a:pt x="17978" y="6049"/>
                    <a:pt x="14276" y="10323"/>
                    <a:pt x="9573" y="13407"/>
                  </a:cubicBezTo>
                  <a:cubicBezTo>
                    <a:pt x="6668" y="15264"/>
                    <a:pt x="3560" y="16741"/>
                    <a:pt x="441" y="18217"/>
                  </a:cubicBezTo>
                  <a:cubicBezTo>
                    <a:pt x="298" y="18265"/>
                    <a:pt x="143" y="18348"/>
                    <a:pt x="0" y="18408"/>
                  </a:cubicBezTo>
                  <a:cubicBezTo>
                    <a:pt x="1119" y="18074"/>
                    <a:pt x="2262" y="17860"/>
                    <a:pt x="3393" y="17527"/>
                  </a:cubicBezTo>
                  <a:cubicBezTo>
                    <a:pt x="4524" y="17205"/>
                    <a:pt x="5239" y="16907"/>
                    <a:pt x="6132" y="16503"/>
                  </a:cubicBezTo>
                  <a:cubicBezTo>
                    <a:pt x="9454" y="14955"/>
                    <a:pt x="12454" y="12693"/>
                    <a:pt x="14811" y="9907"/>
                  </a:cubicBezTo>
                  <a:cubicBezTo>
                    <a:pt x="15752" y="8752"/>
                    <a:pt x="16621" y="7502"/>
                    <a:pt x="17169" y="6097"/>
                  </a:cubicBezTo>
                  <a:cubicBezTo>
                    <a:pt x="17883" y="4168"/>
                    <a:pt x="18109" y="2001"/>
                    <a:pt x="176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
            <p:cNvSpPr/>
            <p:nvPr/>
          </p:nvSpPr>
          <p:spPr>
            <a:xfrm>
              <a:off x="5152725" y="877925"/>
              <a:ext cx="356600" cy="406025"/>
            </a:xfrm>
            <a:custGeom>
              <a:rect b="b" l="l" r="r" t="t"/>
              <a:pathLst>
                <a:path extrusionOk="0" h="16241" w="14264">
                  <a:moveTo>
                    <a:pt x="14264" y="0"/>
                  </a:moveTo>
                  <a:lnTo>
                    <a:pt x="14264" y="0"/>
                  </a:lnTo>
                  <a:cubicBezTo>
                    <a:pt x="13978" y="1143"/>
                    <a:pt x="13621" y="2274"/>
                    <a:pt x="13192" y="3382"/>
                  </a:cubicBezTo>
                  <a:cubicBezTo>
                    <a:pt x="12906" y="4024"/>
                    <a:pt x="12085" y="5406"/>
                    <a:pt x="11573" y="6251"/>
                  </a:cubicBezTo>
                  <a:cubicBezTo>
                    <a:pt x="10680" y="7608"/>
                    <a:pt x="10061" y="8513"/>
                    <a:pt x="8906" y="9656"/>
                  </a:cubicBezTo>
                  <a:cubicBezTo>
                    <a:pt x="7442" y="11073"/>
                    <a:pt x="6108" y="12073"/>
                    <a:pt x="4786" y="13073"/>
                  </a:cubicBezTo>
                  <a:cubicBezTo>
                    <a:pt x="3251" y="14216"/>
                    <a:pt x="1691" y="15312"/>
                    <a:pt x="0" y="16240"/>
                  </a:cubicBezTo>
                  <a:cubicBezTo>
                    <a:pt x="3179" y="15073"/>
                    <a:pt x="6060" y="13192"/>
                    <a:pt x="8608" y="10990"/>
                  </a:cubicBezTo>
                  <a:cubicBezTo>
                    <a:pt x="10359" y="9501"/>
                    <a:pt x="11847" y="7680"/>
                    <a:pt x="12906" y="5644"/>
                  </a:cubicBezTo>
                  <a:cubicBezTo>
                    <a:pt x="13395" y="4679"/>
                    <a:pt x="13847" y="3679"/>
                    <a:pt x="14014" y="2608"/>
                  </a:cubicBezTo>
                  <a:cubicBezTo>
                    <a:pt x="14145" y="1774"/>
                    <a:pt x="14252" y="905"/>
                    <a:pt x="142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
            <p:cNvSpPr/>
            <p:nvPr/>
          </p:nvSpPr>
          <p:spPr>
            <a:xfrm>
              <a:off x="5181875" y="908575"/>
              <a:ext cx="290550" cy="313150"/>
            </a:xfrm>
            <a:custGeom>
              <a:rect b="b" l="l" r="r" t="t"/>
              <a:pathLst>
                <a:path extrusionOk="0" h="12526" w="11622">
                  <a:moveTo>
                    <a:pt x="11621" y="0"/>
                  </a:moveTo>
                  <a:lnTo>
                    <a:pt x="11621" y="0"/>
                  </a:lnTo>
                  <a:cubicBezTo>
                    <a:pt x="10026" y="2775"/>
                    <a:pt x="8573" y="4680"/>
                    <a:pt x="6633" y="6870"/>
                  </a:cubicBezTo>
                  <a:cubicBezTo>
                    <a:pt x="5180" y="8371"/>
                    <a:pt x="3561" y="9728"/>
                    <a:pt x="1965" y="11097"/>
                  </a:cubicBezTo>
                  <a:cubicBezTo>
                    <a:pt x="1334" y="11633"/>
                    <a:pt x="846" y="12097"/>
                    <a:pt x="120" y="12454"/>
                  </a:cubicBezTo>
                  <a:cubicBezTo>
                    <a:pt x="84" y="12466"/>
                    <a:pt x="49" y="12478"/>
                    <a:pt x="1" y="12526"/>
                  </a:cubicBezTo>
                  <a:cubicBezTo>
                    <a:pt x="549" y="12359"/>
                    <a:pt x="1120" y="12145"/>
                    <a:pt x="1620" y="11859"/>
                  </a:cubicBezTo>
                  <a:cubicBezTo>
                    <a:pt x="3716" y="10692"/>
                    <a:pt x="5728" y="9311"/>
                    <a:pt x="7335" y="7537"/>
                  </a:cubicBezTo>
                  <a:cubicBezTo>
                    <a:pt x="9252" y="5358"/>
                    <a:pt x="10669" y="2739"/>
                    <a:pt x="116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
            <p:cNvSpPr/>
            <p:nvPr/>
          </p:nvSpPr>
          <p:spPr>
            <a:xfrm>
              <a:off x="5217100" y="930600"/>
              <a:ext cx="201450" cy="195000"/>
            </a:xfrm>
            <a:custGeom>
              <a:rect b="b" l="l" r="r" t="t"/>
              <a:pathLst>
                <a:path extrusionOk="0" h="7800" w="8058">
                  <a:moveTo>
                    <a:pt x="8057" y="1"/>
                  </a:moveTo>
                  <a:lnTo>
                    <a:pt x="8057" y="1"/>
                  </a:lnTo>
                  <a:cubicBezTo>
                    <a:pt x="6831" y="1596"/>
                    <a:pt x="5331" y="3060"/>
                    <a:pt x="3878" y="4465"/>
                  </a:cubicBezTo>
                  <a:cubicBezTo>
                    <a:pt x="3307" y="5037"/>
                    <a:pt x="2723" y="5585"/>
                    <a:pt x="2152" y="6144"/>
                  </a:cubicBezTo>
                  <a:cubicBezTo>
                    <a:pt x="1699" y="6585"/>
                    <a:pt x="1199" y="7061"/>
                    <a:pt x="783" y="7359"/>
                  </a:cubicBezTo>
                  <a:cubicBezTo>
                    <a:pt x="545" y="7525"/>
                    <a:pt x="306" y="7668"/>
                    <a:pt x="44" y="7775"/>
                  </a:cubicBezTo>
                  <a:cubicBezTo>
                    <a:pt x="7" y="7793"/>
                    <a:pt x="0" y="7800"/>
                    <a:pt x="13" y="7800"/>
                  </a:cubicBezTo>
                  <a:cubicBezTo>
                    <a:pt x="55" y="7800"/>
                    <a:pt x="288" y="7734"/>
                    <a:pt x="378" y="7716"/>
                  </a:cubicBezTo>
                  <a:cubicBezTo>
                    <a:pt x="1390" y="7430"/>
                    <a:pt x="2283" y="6835"/>
                    <a:pt x="3128" y="6216"/>
                  </a:cubicBezTo>
                  <a:cubicBezTo>
                    <a:pt x="5307" y="4632"/>
                    <a:pt x="6950" y="2418"/>
                    <a:pt x="80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
            <p:cNvSpPr/>
            <p:nvPr/>
          </p:nvSpPr>
          <p:spPr>
            <a:xfrm>
              <a:off x="5207175" y="946075"/>
              <a:ext cx="147375" cy="120275"/>
            </a:xfrm>
            <a:custGeom>
              <a:rect b="b" l="l" r="r" t="t"/>
              <a:pathLst>
                <a:path extrusionOk="0" h="4811" w="5895">
                  <a:moveTo>
                    <a:pt x="5895" y="1"/>
                  </a:moveTo>
                  <a:lnTo>
                    <a:pt x="5895" y="1"/>
                  </a:lnTo>
                  <a:cubicBezTo>
                    <a:pt x="4835" y="977"/>
                    <a:pt x="3644" y="1834"/>
                    <a:pt x="2561" y="2787"/>
                  </a:cubicBezTo>
                  <a:cubicBezTo>
                    <a:pt x="1846" y="3394"/>
                    <a:pt x="1203" y="4037"/>
                    <a:pt x="477" y="4513"/>
                  </a:cubicBezTo>
                  <a:cubicBezTo>
                    <a:pt x="311" y="4608"/>
                    <a:pt x="168" y="4704"/>
                    <a:pt x="1" y="4811"/>
                  </a:cubicBezTo>
                  <a:cubicBezTo>
                    <a:pt x="60" y="4775"/>
                    <a:pt x="168" y="4751"/>
                    <a:pt x="239" y="4716"/>
                  </a:cubicBezTo>
                  <a:cubicBezTo>
                    <a:pt x="2608" y="3870"/>
                    <a:pt x="4573" y="2108"/>
                    <a:pt x="58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
            <p:cNvSpPr/>
            <p:nvPr/>
          </p:nvSpPr>
          <p:spPr>
            <a:xfrm>
              <a:off x="5631650" y="868975"/>
              <a:ext cx="284275" cy="184275"/>
            </a:xfrm>
            <a:custGeom>
              <a:rect b="b" l="l" r="r" t="t"/>
              <a:pathLst>
                <a:path extrusionOk="0" h="7371" w="11371">
                  <a:moveTo>
                    <a:pt x="11371" y="1"/>
                  </a:moveTo>
                  <a:cubicBezTo>
                    <a:pt x="11145" y="96"/>
                    <a:pt x="10942" y="168"/>
                    <a:pt x="10716" y="251"/>
                  </a:cubicBezTo>
                  <a:cubicBezTo>
                    <a:pt x="8847" y="1013"/>
                    <a:pt x="6977" y="1846"/>
                    <a:pt x="5239" y="2894"/>
                  </a:cubicBezTo>
                  <a:cubicBezTo>
                    <a:pt x="3286" y="4109"/>
                    <a:pt x="1524" y="5633"/>
                    <a:pt x="0" y="7371"/>
                  </a:cubicBezTo>
                  <a:cubicBezTo>
                    <a:pt x="3274" y="4811"/>
                    <a:pt x="7096" y="2906"/>
                    <a:pt x="10549" y="537"/>
                  </a:cubicBezTo>
                  <a:cubicBezTo>
                    <a:pt x="10823" y="358"/>
                    <a:pt x="11085" y="180"/>
                    <a:pt x="113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
            <p:cNvSpPr/>
            <p:nvPr/>
          </p:nvSpPr>
          <p:spPr>
            <a:xfrm>
              <a:off x="5648325" y="869475"/>
              <a:ext cx="214025" cy="117700"/>
            </a:xfrm>
            <a:custGeom>
              <a:rect b="b" l="l" r="r" t="t"/>
              <a:pathLst>
                <a:path extrusionOk="0" h="4708" w="8561">
                  <a:moveTo>
                    <a:pt x="8457" y="1"/>
                  </a:moveTo>
                  <a:cubicBezTo>
                    <a:pt x="8204" y="1"/>
                    <a:pt x="7944" y="71"/>
                    <a:pt x="7703" y="124"/>
                  </a:cubicBezTo>
                  <a:cubicBezTo>
                    <a:pt x="7025" y="279"/>
                    <a:pt x="6358" y="481"/>
                    <a:pt x="5715" y="743"/>
                  </a:cubicBezTo>
                  <a:cubicBezTo>
                    <a:pt x="3667" y="1481"/>
                    <a:pt x="1845" y="2791"/>
                    <a:pt x="333" y="4339"/>
                  </a:cubicBezTo>
                  <a:cubicBezTo>
                    <a:pt x="214" y="4458"/>
                    <a:pt x="107" y="4577"/>
                    <a:pt x="0" y="4708"/>
                  </a:cubicBezTo>
                  <a:cubicBezTo>
                    <a:pt x="179" y="4577"/>
                    <a:pt x="357" y="4458"/>
                    <a:pt x="548" y="4339"/>
                  </a:cubicBezTo>
                  <a:cubicBezTo>
                    <a:pt x="2072" y="3529"/>
                    <a:pt x="3584" y="2719"/>
                    <a:pt x="5072" y="1838"/>
                  </a:cubicBezTo>
                  <a:cubicBezTo>
                    <a:pt x="6227" y="1231"/>
                    <a:pt x="7346" y="457"/>
                    <a:pt x="8561" y="5"/>
                  </a:cubicBezTo>
                  <a:cubicBezTo>
                    <a:pt x="8526" y="2"/>
                    <a:pt x="8492" y="1"/>
                    <a:pt x="84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
            <p:cNvSpPr/>
            <p:nvPr/>
          </p:nvSpPr>
          <p:spPr>
            <a:xfrm>
              <a:off x="5634875" y="869575"/>
              <a:ext cx="131025" cy="71800"/>
            </a:xfrm>
            <a:custGeom>
              <a:rect b="b" l="l" r="r" t="t"/>
              <a:pathLst>
                <a:path extrusionOk="0" h="2872" w="5241">
                  <a:moveTo>
                    <a:pt x="5241" y="1"/>
                  </a:moveTo>
                  <a:lnTo>
                    <a:pt x="5241" y="1"/>
                  </a:lnTo>
                  <a:cubicBezTo>
                    <a:pt x="3205" y="358"/>
                    <a:pt x="1550" y="1513"/>
                    <a:pt x="97" y="2787"/>
                  </a:cubicBezTo>
                  <a:cubicBezTo>
                    <a:pt x="30" y="2848"/>
                    <a:pt x="0" y="2872"/>
                    <a:pt x="6" y="2872"/>
                  </a:cubicBezTo>
                  <a:cubicBezTo>
                    <a:pt x="11" y="2872"/>
                    <a:pt x="46" y="2851"/>
                    <a:pt x="109" y="2823"/>
                  </a:cubicBezTo>
                  <a:cubicBezTo>
                    <a:pt x="895" y="2430"/>
                    <a:pt x="1729" y="2108"/>
                    <a:pt x="2491" y="1668"/>
                  </a:cubicBezTo>
                  <a:cubicBezTo>
                    <a:pt x="3431" y="1156"/>
                    <a:pt x="4277" y="477"/>
                    <a:pt x="52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
            <p:cNvSpPr/>
            <p:nvPr/>
          </p:nvSpPr>
          <p:spPr>
            <a:xfrm>
              <a:off x="5612300" y="870175"/>
              <a:ext cx="57475" cy="28600"/>
            </a:xfrm>
            <a:custGeom>
              <a:rect b="b" l="l" r="r" t="t"/>
              <a:pathLst>
                <a:path extrusionOk="0" h="1144" w="2299">
                  <a:moveTo>
                    <a:pt x="2298" y="1"/>
                  </a:moveTo>
                  <a:lnTo>
                    <a:pt x="2298" y="1"/>
                  </a:lnTo>
                  <a:cubicBezTo>
                    <a:pt x="1441" y="167"/>
                    <a:pt x="691" y="620"/>
                    <a:pt x="0" y="1144"/>
                  </a:cubicBezTo>
                  <a:cubicBezTo>
                    <a:pt x="822" y="858"/>
                    <a:pt x="1596" y="501"/>
                    <a:pt x="2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
            <p:cNvSpPr/>
            <p:nvPr/>
          </p:nvSpPr>
          <p:spPr>
            <a:xfrm>
              <a:off x="4920250" y="879700"/>
              <a:ext cx="172650" cy="452475"/>
            </a:xfrm>
            <a:custGeom>
              <a:rect b="b" l="l" r="r" t="t"/>
              <a:pathLst>
                <a:path extrusionOk="0" h="18099" w="6906">
                  <a:moveTo>
                    <a:pt x="3917" y="1"/>
                  </a:moveTo>
                  <a:lnTo>
                    <a:pt x="3917" y="1"/>
                  </a:lnTo>
                  <a:cubicBezTo>
                    <a:pt x="3941" y="84"/>
                    <a:pt x="3989" y="179"/>
                    <a:pt x="4037" y="274"/>
                  </a:cubicBezTo>
                  <a:cubicBezTo>
                    <a:pt x="4358" y="1036"/>
                    <a:pt x="4703" y="1822"/>
                    <a:pt x="4977" y="2644"/>
                  </a:cubicBezTo>
                  <a:cubicBezTo>
                    <a:pt x="5191" y="3370"/>
                    <a:pt x="5358" y="4108"/>
                    <a:pt x="5477" y="4870"/>
                  </a:cubicBezTo>
                  <a:cubicBezTo>
                    <a:pt x="5525" y="5156"/>
                    <a:pt x="5489" y="4989"/>
                    <a:pt x="5537" y="5323"/>
                  </a:cubicBezTo>
                  <a:cubicBezTo>
                    <a:pt x="5537" y="5287"/>
                    <a:pt x="5525" y="5239"/>
                    <a:pt x="5525" y="5216"/>
                  </a:cubicBezTo>
                  <a:lnTo>
                    <a:pt x="5525" y="5216"/>
                  </a:lnTo>
                  <a:cubicBezTo>
                    <a:pt x="5930" y="7799"/>
                    <a:pt x="5775" y="10085"/>
                    <a:pt x="4572" y="12800"/>
                  </a:cubicBezTo>
                  <a:cubicBezTo>
                    <a:pt x="4298" y="13443"/>
                    <a:pt x="3453" y="15145"/>
                    <a:pt x="2870" y="15764"/>
                  </a:cubicBezTo>
                  <a:cubicBezTo>
                    <a:pt x="2417" y="16300"/>
                    <a:pt x="1893" y="16776"/>
                    <a:pt x="1346" y="17205"/>
                  </a:cubicBezTo>
                  <a:cubicBezTo>
                    <a:pt x="941" y="17527"/>
                    <a:pt x="512" y="17884"/>
                    <a:pt x="0" y="18098"/>
                  </a:cubicBezTo>
                  <a:cubicBezTo>
                    <a:pt x="488" y="17955"/>
                    <a:pt x="941" y="17717"/>
                    <a:pt x="1370" y="17443"/>
                  </a:cubicBezTo>
                  <a:cubicBezTo>
                    <a:pt x="2024" y="17062"/>
                    <a:pt x="2632" y="16610"/>
                    <a:pt x="3203" y="16098"/>
                  </a:cubicBezTo>
                  <a:cubicBezTo>
                    <a:pt x="4144" y="15157"/>
                    <a:pt x="4810" y="13979"/>
                    <a:pt x="5346" y="12776"/>
                  </a:cubicBezTo>
                  <a:cubicBezTo>
                    <a:pt x="6668" y="9859"/>
                    <a:pt x="6906" y="6609"/>
                    <a:pt x="5930" y="3561"/>
                  </a:cubicBezTo>
                  <a:cubicBezTo>
                    <a:pt x="5549" y="2322"/>
                    <a:pt x="4822" y="1227"/>
                    <a:pt x="4060" y="203"/>
                  </a:cubicBezTo>
                  <a:cubicBezTo>
                    <a:pt x="4001" y="143"/>
                    <a:pt x="3965" y="60"/>
                    <a:pt x="39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
            <p:cNvSpPr/>
            <p:nvPr/>
          </p:nvSpPr>
          <p:spPr>
            <a:xfrm>
              <a:off x="5030375" y="876125"/>
              <a:ext cx="97650" cy="409300"/>
            </a:xfrm>
            <a:custGeom>
              <a:rect b="b" l="l" r="r" t="t"/>
              <a:pathLst>
                <a:path extrusionOk="0" h="16372" w="3906">
                  <a:moveTo>
                    <a:pt x="1489" y="1"/>
                  </a:moveTo>
                  <a:lnTo>
                    <a:pt x="1489" y="1"/>
                  </a:lnTo>
                  <a:cubicBezTo>
                    <a:pt x="1501" y="72"/>
                    <a:pt x="1537" y="132"/>
                    <a:pt x="1560" y="203"/>
                  </a:cubicBezTo>
                  <a:cubicBezTo>
                    <a:pt x="1977" y="1418"/>
                    <a:pt x="2370" y="2632"/>
                    <a:pt x="2656" y="3870"/>
                  </a:cubicBezTo>
                  <a:cubicBezTo>
                    <a:pt x="3275" y="6811"/>
                    <a:pt x="2918" y="9907"/>
                    <a:pt x="1775" y="12943"/>
                  </a:cubicBezTo>
                  <a:cubicBezTo>
                    <a:pt x="1310" y="14157"/>
                    <a:pt x="834" y="15264"/>
                    <a:pt x="1" y="16372"/>
                  </a:cubicBezTo>
                  <a:cubicBezTo>
                    <a:pt x="1167" y="15312"/>
                    <a:pt x="1941" y="13919"/>
                    <a:pt x="2572" y="12490"/>
                  </a:cubicBezTo>
                  <a:cubicBezTo>
                    <a:pt x="3096" y="11335"/>
                    <a:pt x="3430" y="10109"/>
                    <a:pt x="3573" y="8859"/>
                  </a:cubicBezTo>
                  <a:cubicBezTo>
                    <a:pt x="3906" y="6728"/>
                    <a:pt x="3680" y="4489"/>
                    <a:pt x="2834" y="2501"/>
                  </a:cubicBezTo>
                  <a:cubicBezTo>
                    <a:pt x="2477" y="1632"/>
                    <a:pt x="2013" y="834"/>
                    <a:pt x="1525" y="48"/>
                  </a:cubicBezTo>
                  <a:cubicBezTo>
                    <a:pt x="1501" y="25"/>
                    <a:pt x="1501" y="13"/>
                    <a:pt x="14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
            <p:cNvSpPr/>
            <p:nvPr/>
          </p:nvSpPr>
          <p:spPr>
            <a:xfrm>
              <a:off x="5107775" y="866300"/>
              <a:ext cx="51525" cy="257500"/>
            </a:xfrm>
            <a:custGeom>
              <a:rect b="b" l="l" r="r" t="t"/>
              <a:pathLst>
                <a:path extrusionOk="0" h="10300" w="2061">
                  <a:moveTo>
                    <a:pt x="0" y="1"/>
                  </a:moveTo>
                  <a:lnTo>
                    <a:pt x="0" y="1"/>
                  </a:lnTo>
                  <a:cubicBezTo>
                    <a:pt x="131" y="275"/>
                    <a:pt x="250" y="572"/>
                    <a:pt x="357" y="846"/>
                  </a:cubicBezTo>
                  <a:cubicBezTo>
                    <a:pt x="667" y="1656"/>
                    <a:pt x="881" y="2489"/>
                    <a:pt x="1048" y="3323"/>
                  </a:cubicBezTo>
                  <a:cubicBezTo>
                    <a:pt x="1239" y="4430"/>
                    <a:pt x="1310" y="4978"/>
                    <a:pt x="1358" y="6335"/>
                  </a:cubicBezTo>
                  <a:cubicBezTo>
                    <a:pt x="1381" y="7657"/>
                    <a:pt x="1381" y="8990"/>
                    <a:pt x="1191" y="10300"/>
                  </a:cubicBezTo>
                  <a:cubicBezTo>
                    <a:pt x="1774" y="8823"/>
                    <a:pt x="2012" y="7240"/>
                    <a:pt x="2060" y="5656"/>
                  </a:cubicBezTo>
                  <a:cubicBezTo>
                    <a:pt x="2036" y="3799"/>
                    <a:pt x="1489" y="1882"/>
                    <a:pt x="310" y="406"/>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
            <p:cNvSpPr/>
            <p:nvPr/>
          </p:nvSpPr>
          <p:spPr>
            <a:xfrm>
              <a:off x="5167300" y="902925"/>
              <a:ext cx="44675" cy="186650"/>
            </a:xfrm>
            <a:custGeom>
              <a:rect b="b" l="l" r="r" t="t"/>
              <a:pathLst>
                <a:path extrusionOk="0" h="7466" w="1787">
                  <a:moveTo>
                    <a:pt x="1501" y="0"/>
                  </a:moveTo>
                  <a:cubicBezTo>
                    <a:pt x="1489" y="143"/>
                    <a:pt x="1477" y="250"/>
                    <a:pt x="1441" y="393"/>
                  </a:cubicBezTo>
                  <a:cubicBezTo>
                    <a:pt x="1239" y="1715"/>
                    <a:pt x="941" y="2989"/>
                    <a:pt x="691" y="4287"/>
                  </a:cubicBezTo>
                  <a:cubicBezTo>
                    <a:pt x="477" y="5358"/>
                    <a:pt x="358" y="6442"/>
                    <a:pt x="1" y="7465"/>
                  </a:cubicBezTo>
                  <a:cubicBezTo>
                    <a:pt x="584" y="6692"/>
                    <a:pt x="953" y="5787"/>
                    <a:pt x="1239" y="4882"/>
                  </a:cubicBezTo>
                  <a:cubicBezTo>
                    <a:pt x="1715" y="3417"/>
                    <a:pt x="1786" y="1858"/>
                    <a:pt x="1560" y="334"/>
                  </a:cubicBezTo>
                  <a:cubicBezTo>
                    <a:pt x="1548" y="215"/>
                    <a:pt x="1536" y="119"/>
                    <a:pt x="15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
            <p:cNvSpPr/>
            <p:nvPr/>
          </p:nvSpPr>
          <p:spPr>
            <a:xfrm>
              <a:off x="5212250" y="897275"/>
              <a:ext cx="60450" cy="147350"/>
            </a:xfrm>
            <a:custGeom>
              <a:rect b="b" l="l" r="r" t="t"/>
              <a:pathLst>
                <a:path extrusionOk="0" h="5894" w="2418">
                  <a:moveTo>
                    <a:pt x="2417" y="0"/>
                  </a:moveTo>
                  <a:lnTo>
                    <a:pt x="2417" y="0"/>
                  </a:lnTo>
                  <a:cubicBezTo>
                    <a:pt x="1512" y="2274"/>
                    <a:pt x="989" y="3429"/>
                    <a:pt x="0" y="5894"/>
                  </a:cubicBezTo>
                  <a:cubicBezTo>
                    <a:pt x="1572" y="4155"/>
                    <a:pt x="2358" y="2357"/>
                    <a:pt x="24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
            <p:cNvSpPr/>
            <p:nvPr/>
          </p:nvSpPr>
          <p:spPr>
            <a:xfrm>
              <a:off x="4747000" y="947575"/>
              <a:ext cx="5975" cy="12225"/>
            </a:xfrm>
            <a:custGeom>
              <a:rect b="b" l="l" r="r" t="t"/>
              <a:pathLst>
                <a:path extrusionOk="0" h="489" w="239">
                  <a:moveTo>
                    <a:pt x="156" y="0"/>
                  </a:moveTo>
                  <a:cubicBezTo>
                    <a:pt x="96" y="143"/>
                    <a:pt x="37" y="286"/>
                    <a:pt x="1" y="429"/>
                  </a:cubicBezTo>
                  <a:cubicBezTo>
                    <a:pt x="37" y="441"/>
                    <a:pt x="72" y="476"/>
                    <a:pt x="120" y="488"/>
                  </a:cubicBezTo>
                  <a:cubicBezTo>
                    <a:pt x="156" y="345"/>
                    <a:pt x="191" y="191"/>
                    <a:pt x="239" y="60"/>
                  </a:cubicBezTo>
                  <a:cubicBezTo>
                    <a:pt x="203" y="48"/>
                    <a:pt x="191" y="12"/>
                    <a:pt x="1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
            <p:cNvSpPr/>
            <p:nvPr/>
          </p:nvSpPr>
          <p:spPr>
            <a:xfrm>
              <a:off x="5921850" y="3824400"/>
              <a:ext cx="501275" cy="314350"/>
            </a:xfrm>
            <a:custGeom>
              <a:rect b="b" l="l" r="r" t="t"/>
              <a:pathLst>
                <a:path extrusionOk="0" h="12574" w="20051">
                  <a:moveTo>
                    <a:pt x="20051" y="1"/>
                  </a:moveTo>
                  <a:cubicBezTo>
                    <a:pt x="19860" y="179"/>
                    <a:pt x="19646" y="346"/>
                    <a:pt x="19444" y="501"/>
                  </a:cubicBezTo>
                  <a:cubicBezTo>
                    <a:pt x="18825" y="965"/>
                    <a:pt x="18229" y="1394"/>
                    <a:pt x="17753" y="1751"/>
                  </a:cubicBezTo>
                  <a:cubicBezTo>
                    <a:pt x="14955" y="3894"/>
                    <a:pt x="12729" y="5775"/>
                    <a:pt x="9824" y="7668"/>
                  </a:cubicBezTo>
                  <a:cubicBezTo>
                    <a:pt x="8109" y="8811"/>
                    <a:pt x="6311" y="9812"/>
                    <a:pt x="4454" y="10705"/>
                  </a:cubicBezTo>
                  <a:cubicBezTo>
                    <a:pt x="2930" y="11443"/>
                    <a:pt x="1584" y="12050"/>
                    <a:pt x="1" y="12574"/>
                  </a:cubicBezTo>
                  <a:cubicBezTo>
                    <a:pt x="2275" y="12205"/>
                    <a:pt x="4501" y="11443"/>
                    <a:pt x="6597" y="10502"/>
                  </a:cubicBezTo>
                  <a:cubicBezTo>
                    <a:pt x="8311" y="9704"/>
                    <a:pt x="9895" y="8692"/>
                    <a:pt x="11467" y="7645"/>
                  </a:cubicBezTo>
                  <a:cubicBezTo>
                    <a:pt x="14145" y="5894"/>
                    <a:pt x="16646" y="3858"/>
                    <a:pt x="18753" y="1453"/>
                  </a:cubicBezTo>
                  <a:cubicBezTo>
                    <a:pt x="19182" y="965"/>
                    <a:pt x="19622" y="477"/>
                    <a:pt x="200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
            <p:cNvSpPr/>
            <p:nvPr/>
          </p:nvSpPr>
          <p:spPr>
            <a:xfrm>
              <a:off x="5926625" y="3814875"/>
              <a:ext cx="594450" cy="385500"/>
            </a:xfrm>
            <a:custGeom>
              <a:rect b="b" l="l" r="r" t="t"/>
              <a:pathLst>
                <a:path extrusionOk="0" h="15420" w="23778">
                  <a:moveTo>
                    <a:pt x="23777" y="1"/>
                  </a:moveTo>
                  <a:lnTo>
                    <a:pt x="23777" y="1"/>
                  </a:lnTo>
                  <a:cubicBezTo>
                    <a:pt x="23694" y="25"/>
                    <a:pt x="23658" y="72"/>
                    <a:pt x="23610" y="108"/>
                  </a:cubicBezTo>
                  <a:cubicBezTo>
                    <a:pt x="22563" y="1120"/>
                    <a:pt x="21408" y="2013"/>
                    <a:pt x="20336" y="3001"/>
                  </a:cubicBezTo>
                  <a:cubicBezTo>
                    <a:pt x="18967" y="4204"/>
                    <a:pt x="17622" y="5466"/>
                    <a:pt x="16229" y="6633"/>
                  </a:cubicBezTo>
                  <a:cubicBezTo>
                    <a:pt x="14431" y="8109"/>
                    <a:pt x="12550" y="9490"/>
                    <a:pt x="10395" y="10836"/>
                  </a:cubicBezTo>
                  <a:cubicBezTo>
                    <a:pt x="8775" y="11836"/>
                    <a:pt x="7049" y="12657"/>
                    <a:pt x="5299" y="13431"/>
                  </a:cubicBezTo>
                  <a:cubicBezTo>
                    <a:pt x="3620" y="14145"/>
                    <a:pt x="1882" y="14872"/>
                    <a:pt x="0" y="15419"/>
                  </a:cubicBezTo>
                  <a:cubicBezTo>
                    <a:pt x="2465" y="15027"/>
                    <a:pt x="4870" y="14276"/>
                    <a:pt x="7168" y="13312"/>
                  </a:cubicBezTo>
                  <a:cubicBezTo>
                    <a:pt x="9549" y="12288"/>
                    <a:pt x="11776" y="10931"/>
                    <a:pt x="13895" y="9443"/>
                  </a:cubicBezTo>
                  <a:cubicBezTo>
                    <a:pt x="16705" y="7502"/>
                    <a:pt x="19324" y="5287"/>
                    <a:pt x="21574" y="2715"/>
                  </a:cubicBezTo>
                  <a:cubicBezTo>
                    <a:pt x="22348" y="1834"/>
                    <a:pt x="23075" y="930"/>
                    <a:pt x="237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
            <p:cNvSpPr/>
            <p:nvPr/>
          </p:nvSpPr>
          <p:spPr>
            <a:xfrm>
              <a:off x="6046275" y="3826200"/>
              <a:ext cx="549500" cy="414950"/>
            </a:xfrm>
            <a:custGeom>
              <a:rect b="b" l="l" r="r" t="t"/>
              <a:pathLst>
                <a:path extrusionOk="0" h="16598" w="21980">
                  <a:moveTo>
                    <a:pt x="21980" y="0"/>
                  </a:moveTo>
                  <a:lnTo>
                    <a:pt x="21980" y="0"/>
                  </a:lnTo>
                  <a:cubicBezTo>
                    <a:pt x="21920" y="72"/>
                    <a:pt x="21825" y="167"/>
                    <a:pt x="21741" y="238"/>
                  </a:cubicBezTo>
                  <a:cubicBezTo>
                    <a:pt x="20896" y="1060"/>
                    <a:pt x="20039" y="1893"/>
                    <a:pt x="19194" y="2715"/>
                  </a:cubicBezTo>
                  <a:cubicBezTo>
                    <a:pt x="17920" y="3941"/>
                    <a:pt x="16681" y="5215"/>
                    <a:pt x="15384" y="6430"/>
                  </a:cubicBezTo>
                  <a:cubicBezTo>
                    <a:pt x="14193" y="7549"/>
                    <a:pt x="12395" y="9049"/>
                    <a:pt x="11383" y="9835"/>
                  </a:cubicBezTo>
                  <a:cubicBezTo>
                    <a:pt x="7859" y="12502"/>
                    <a:pt x="4013" y="14752"/>
                    <a:pt x="1" y="16598"/>
                  </a:cubicBezTo>
                  <a:cubicBezTo>
                    <a:pt x="1703" y="16086"/>
                    <a:pt x="3406" y="15490"/>
                    <a:pt x="5013" y="14705"/>
                  </a:cubicBezTo>
                  <a:cubicBezTo>
                    <a:pt x="7359" y="13550"/>
                    <a:pt x="9549" y="12085"/>
                    <a:pt x="11645" y="10525"/>
                  </a:cubicBezTo>
                  <a:cubicBezTo>
                    <a:pt x="14729" y="8180"/>
                    <a:pt x="17658" y="5596"/>
                    <a:pt x="20063" y="2560"/>
                  </a:cubicBezTo>
                  <a:cubicBezTo>
                    <a:pt x="20729" y="1739"/>
                    <a:pt x="21325" y="858"/>
                    <a:pt x="21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
            <p:cNvSpPr/>
            <p:nvPr/>
          </p:nvSpPr>
          <p:spPr>
            <a:xfrm>
              <a:off x="6087350" y="3988125"/>
              <a:ext cx="464075" cy="311675"/>
            </a:xfrm>
            <a:custGeom>
              <a:rect b="b" l="l" r="r" t="t"/>
              <a:pathLst>
                <a:path extrusionOk="0" h="12467" w="18563">
                  <a:moveTo>
                    <a:pt x="18563" y="0"/>
                  </a:moveTo>
                  <a:lnTo>
                    <a:pt x="18479" y="84"/>
                  </a:lnTo>
                  <a:cubicBezTo>
                    <a:pt x="17705" y="774"/>
                    <a:pt x="16896" y="1429"/>
                    <a:pt x="16098" y="2072"/>
                  </a:cubicBezTo>
                  <a:cubicBezTo>
                    <a:pt x="12824" y="4751"/>
                    <a:pt x="9859" y="7108"/>
                    <a:pt x="6121" y="9287"/>
                  </a:cubicBezTo>
                  <a:cubicBezTo>
                    <a:pt x="4144" y="10454"/>
                    <a:pt x="2144" y="11621"/>
                    <a:pt x="1" y="12466"/>
                  </a:cubicBezTo>
                  <a:cubicBezTo>
                    <a:pt x="3799" y="11621"/>
                    <a:pt x="7299" y="9775"/>
                    <a:pt x="10443" y="7525"/>
                  </a:cubicBezTo>
                  <a:cubicBezTo>
                    <a:pt x="11574" y="6704"/>
                    <a:pt x="12681" y="5906"/>
                    <a:pt x="13741" y="5001"/>
                  </a:cubicBezTo>
                  <a:cubicBezTo>
                    <a:pt x="14872" y="4013"/>
                    <a:pt x="15896" y="2917"/>
                    <a:pt x="16908" y="1810"/>
                  </a:cubicBezTo>
                  <a:cubicBezTo>
                    <a:pt x="17431" y="1250"/>
                    <a:pt x="17955" y="679"/>
                    <a:pt x="18479" y="96"/>
                  </a:cubicBezTo>
                  <a:cubicBezTo>
                    <a:pt x="18503" y="72"/>
                    <a:pt x="18539" y="24"/>
                    <a:pt x="185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
            <p:cNvSpPr/>
            <p:nvPr/>
          </p:nvSpPr>
          <p:spPr>
            <a:xfrm>
              <a:off x="5916800" y="4190825"/>
              <a:ext cx="489675" cy="240825"/>
            </a:xfrm>
            <a:custGeom>
              <a:rect b="b" l="l" r="r" t="t"/>
              <a:pathLst>
                <a:path extrusionOk="0" h="9633" w="19587">
                  <a:moveTo>
                    <a:pt x="19586" y="0"/>
                  </a:moveTo>
                  <a:lnTo>
                    <a:pt x="19551" y="30"/>
                  </a:lnTo>
                  <a:lnTo>
                    <a:pt x="19551" y="30"/>
                  </a:lnTo>
                  <a:cubicBezTo>
                    <a:pt x="19564" y="21"/>
                    <a:pt x="19576" y="11"/>
                    <a:pt x="19586" y="0"/>
                  </a:cubicBezTo>
                  <a:close/>
                  <a:moveTo>
                    <a:pt x="19551" y="30"/>
                  </a:moveTo>
                  <a:cubicBezTo>
                    <a:pt x="19521" y="52"/>
                    <a:pt x="19485" y="74"/>
                    <a:pt x="19443" y="108"/>
                  </a:cubicBezTo>
                  <a:cubicBezTo>
                    <a:pt x="18527" y="715"/>
                    <a:pt x="17574" y="1298"/>
                    <a:pt x="16622" y="1858"/>
                  </a:cubicBezTo>
                  <a:cubicBezTo>
                    <a:pt x="14859" y="2941"/>
                    <a:pt x="13121" y="4060"/>
                    <a:pt x="11323" y="5072"/>
                  </a:cubicBezTo>
                  <a:cubicBezTo>
                    <a:pt x="9764" y="5965"/>
                    <a:pt x="7454" y="7013"/>
                    <a:pt x="6108" y="7561"/>
                  </a:cubicBezTo>
                  <a:cubicBezTo>
                    <a:pt x="4382" y="8275"/>
                    <a:pt x="2144" y="9263"/>
                    <a:pt x="0" y="9633"/>
                  </a:cubicBezTo>
                  <a:cubicBezTo>
                    <a:pt x="1429" y="9597"/>
                    <a:pt x="2822" y="9323"/>
                    <a:pt x="4191" y="8930"/>
                  </a:cubicBezTo>
                  <a:cubicBezTo>
                    <a:pt x="6346" y="8347"/>
                    <a:pt x="8406" y="7478"/>
                    <a:pt x="10383" y="6466"/>
                  </a:cubicBezTo>
                  <a:cubicBezTo>
                    <a:pt x="12978" y="5180"/>
                    <a:pt x="15419" y="3620"/>
                    <a:pt x="17574" y="1703"/>
                  </a:cubicBezTo>
                  <a:lnTo>
                    <a:pt x="19551" y="3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
            <p:cNvSpPr/>
            <p:nvPr/>
          </p:nvSpPr>
          <p:spPr>
            <a:xfrm>
              <a:off x="6019500" y="4272375"/>
              <a:ext cx="406900" cy="216425"/>
            </a:xfrm>
            <a:custGeom>
              <a:rect b="b" l="l" r="r" t="t"/>
              <a:pathLst>
                <a:path extrusionOk="0" h="8657" w="16276">
                  <a:moveTo>
                    <a:pt x="16276" y="1"/>
                  </a:moveTo>
                  <a:cubicBezTo>
                    <a:pt x="15788" y="322"/>
                    <a:pt x="15300" y="644"/>
                    <a:pt x="14788" y="941"/>
                  </a:cubicBezTo>
                  <a:cubicBezTo>
                    <a:pt x="12454" y="2275"/>
                    <a:pt x="10239" y="3799"/>
                    <a:pt x="7882" y="5085"/>
                  </a:cubicBezTo>
                  <a:cubicBezTo>
                    <a:pt x="5203" y="6549"/>
                    <a:pt x="2679" y="7740"/>
                    <a:pt x="0" y="8657"/>
                  </a:cubicBezTo>
                  <a:cubicBezTo>
                    <a:pt x="1857" y="8395"/>
                    <a:pt x="3703" y="7942"/>
                    <a:pt x="5453" y="7311"/>
                  </a:cubicBezTo>
                  <a:cubicBezTo>
                    <a:pt x="9168" y="5882"/>
                    <a:pt x="12454" y="3585"/>
                    <a:pt x="15312" y="858"/>
                  </a:cubicBezTo>
                  <a:cubicBezTo>
                    <a:pt x="15621" y="584"/>
                    <a:pt x="15954" y="286"/>
                    <a:pt x="162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
            <p:cNvSpPr/>
            <p:nvPr/>
          </p:nvSpPr>
          <p:spPr>
            <a:xfrm>
              <a:off x="6111175" y="4370900"/>
              <a:ext cx="293800" cy="173575"/>
            </a:xfrm>
            <a:custGeom>
              <a:rect b="b" l="l" r="r" t="t"/>
              <a:pathLst>
                <a:path extrusionOk="0" h="6943" w="11752">
                  <a:moveTo>
                    <a:pt x="11752" y="1"/>
                  </a:moveTo>
                  <a:lnTo>
                    <a:pt x="11752" y="1"/>
                  </a:lnTo>
                  <a:cubicBezTo>
                    <a:pt x="11478" y="191"/>
                    <a:pt x="11216" y="370"/>
                    <a:pt x="10942" y="536"/>
                  </a:cubicBezTo>
                  <a:cubicBezTo>
                    <a:pt x="9406" y="1489"/>
                    <a:pt x="7835" y="2358"/>
                    <a:pt x="6334" y="3323"/>
                  </a:cubicBezTo>
                  <a:cubicBezTo>
                    <a:pt x="4275" y="4620"/>
                    <a:pt x="2227" y="5954"/>
                    <a:pt x="0" y="6942"/>
                  </a:cubicBezTo>
                  <a:cubicBezTo>
                    <a:pt x="4370" y="5894"/>
                    <a:pt x="8096" y="3573"/>
                    <a:pt x="11275" y="465"/>
                  </a:cubicBezTo>
                  <a:cubicBezTo>
                    <a:pt x="11430" y="310"/>
                    <a:pt x="11585" y="155"/>
                    <a:pt x="117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
            <p:cNvSpPr/>
            <p:nvPr/>
          </p:nvSpPr>
          <p:spPr>
            <a:xfrm>
              <a:off x="6198975" y="4443225"/>
              <a:ext cx="207800" cy="133975"/>
            </a:xfrm>
            <a:custGeom>
              <a:rect b="b" l="l" r="r" t="t"/>
              <a:pathLst>
                <a:path extrusionOk="0" h="5359" w="8312">
                  <a:moveTo>
                    <a:pt x="8311" y="1"/>
                  </a:moveTo>
                  <a:lnTo>
                    <a:pt x="8311" y="1"/>
                  </a:lnTo>
                  <a:cubicBezTo>
                    <a:pt x="8085" y="191"/>
                    <a:pt x="7859" y="370"/>
                    <a:pt x="7644" y="549"/>
                  </a:cubicBezTo>
                  <a:cubicBezTo>
                    <a:pt x="6549" y="1394"/>
                    <a:pt x="5204" y="2180"/>
                    <a:pt x="3977" y="2942"/>
                  </a:cubicBezTo>
                  <a:cubicBezTo>
                    <a:pt x="2668" y="3787"/>
                    <a:pt x="1406" y="4668"/>
                    <a:pt x="1" y="5359"/>
                  </a:cubicBezTo>
                  <a:cubicBezTo>
                    <a:pt x="3096" y="4525"/>
                    <a:pt x="5930" y="2739"/>
                    <a:pt x="8025" y="322"/>
                  </a:cubicBezTo>
                  <a:cubicBezTo>
                    <a:pt x="8121" y="215"/>
                    <a:pt x="8216" y="120"/>
                    <a:pt x="83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
            <p:cNvSpPr/>
            <p:nvPr/>
          </p:nvSpPr>
          <p:spPr>
            <a:xfrm>
              <a:off x="6229350" y="4512600"/>
              <a:ext cx="448875" cy="252725"/>
            </a:xfrm>
            <a:custGeom>
              <a:rect b="b" l="l" r="r" t="t"/>
              <a:pathLst>
                <a:path extrusionOk="0" h="10109" w="17955">
                  <a:moveTo>
                    <a:pt x="17955" y="0"/>
                  </a:moveTo>
                  <a:lnTo>
                    <a:pt x="17955" y="0"/>
                  </a:lnTo>
                  <a:cubicBezTo>
                    <a:pt x="17502" y="345"/>
                    <a:pt x="17026" y="691"/>
                    <a:pt x="16514" y="1000"/>
                  </a:cubicBezTo>
                  <a:cubicBezTo>
                    <a:pt x="14288" y="2369"/>
                    <a:pt x="12144" y="3893"/>
                    <a:pt x="9894" y="5263"/>
                  </a:cubicBezTo>
                  <a:cubicBezTo>
                    <a:pt x="8346" y="6191"/>
                    <a:pt x="6751" y="7013"/>
                    <a:pt x="5144" y="7834"/>
                  </a:cubicBezTo>
                  <a:cubicBezTo>
                    <a:pt x="3405" y="8715"/>
                    <a:pt x="1798" y="9466"/>
                    <a:pt x="0" y="10108"/>
                  </a:cubicBezTo>
                  <a:cubicBezTo>
                    <a:pt x="2524" y="9680"/>
                    <a:pt x="5001" y="8894"/>
                    <a:pt x="7322" y="7799"/>
                  </a:cubicBezTo>
                  <a:cubicBezTo>
                    <a:pt x="9180" y="6882"/>
                    <a:pt x="11013" y="5858"/>
                    <a:pt x="12704" y="4643"/>
                  </a:cubicBezTo>
                  <a:cubicBezTo>
                    <a:pt x="14311" y="3500"/>
                    <a:pt x="15728" y="2107"/>
                    <a:pt x="17169" y="750"/>
                  </a:cubicBezTo>
                  <a:cubicBezTo>
                    <a:pt x="17443" y="488"/>
                    <a:pt x="17705" y="262"/>
                    <a:pt x="179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
            <p:cNvSpPr/>
            <p:nvPr/>
          </p:nvSpPr>
          <p:spPr>
            <a:xfrm>
              <a:off x="6326375" y="4628375"/>
              <a:ext cx="339050" cy="172375"/>
            </a:xfrm>
            <a:custGeom>
              <a:rect b="b" l="l" r="r" t="t"/>
              <a:pathLst>
                <a:path extrusionOk="0" h="6895" w="13562">
                  <a:moveTo>
                    <a:pt x="13562" y="1"/>
                  </a:moveTo>
                  <a:lnTo>
                    <a:pt x="13562" y="1"/>
                  </a:lnTo>
                  <a:cubicBezTo>
                    <a:pt x="13300" y="179"/>
                    <a:pt x="13050" y="346"/>
                    <a:pt x="12788" y="513"/>
                  </a:cubicBezTo>
                  <a:cubicBezTo>
                    <a:pt x="11335" y="1370"/>
                    <a:pt x="9787" y="2037"/>
                    <a:pt x="8323" y="2858"/>
                  </a:cubicBezTo>
                  <a:cubicBezTo>
                    <a:pt x="5596" y="4275"/>
                    <a:pt x="2810" y="5751"/>
                    <a:pt x="0" y="6894"/>
                  </a:cubicBezTo>
                  <a:cubicBezTo>
                    <a:pt x="2560" y="6359"/>
                    <a:pt x="5084" y="5549"/>
                    <a:pt x="7454" y="4406"/>
                  </a:cubicBezTo>
                  <a:cubicBezTo>
                    <a:pt x="9609" y="3239"/>
                    <a:pt x="11276" y="2072"/>
                    <a:pt x="12966" y="548"/>
                  </a:cubicBezTo>
                  <a:cubicBezTo>
                    <a:pt x="13157" y="370"/>
                    <a:pt x="13359" y="191"/>
                    <a:pt x="13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
            <p:cNvSpPr/>
            <p:nvPr/>
          </p:nvSpPr>
          <p:spPr>
            <a:xfrm>
              <a:off x="6477000" y="4695350"/>
              <a:ext cx="225050" cy="111950"/>
            </a:xfrm>
            <a:custGeom>
              <a:rect b="b" l="l" r="r" t="t"/>
              <a:pathLst>
                <a:path extrusionOk="0" h="4478" w="9002">
                  <a:moveTo>
                    <a:pt x="9001" y="0"/>
                  </a:moveTo>
                  <a:cubicBezTo>
                    <a:pt x="8882" y="96"/>
                    <a:pt x="8751" y="167"/>
                    <a:pt x="8632" y="239"/>
                  </a:cubicBezTo>
                  <a:cubicBezTo>
                    <a:pt x="7001" y="1132"/>
                    <a:pt x="6013" y="1405"/>
                    <a:pt x="4572" y="2084"/>
                  </a:cubicBezTo>
                  <a:cubicBezTo>
                    <a:pt x="3024" y="2834"/>
                    <a:pt x="1560" y="3763"/>
                    <a:pt x="0" y="4477"/>
                  </a:cubicBezTo>
                  <a:cubicBezTo>
                    <a:pt x="1715" y="4191"/>
                    <a:pt x="3381" y="3596"/>
                    <a:pt x="4929" y="2810"/>
                  </a:cubicBezTo>
                  <a:cubicBezTo>
                    <a:pt x="6239" y="2096"/>
                    <a:pt x="7453" y="1203"/>
                    <a:pt x="8608" y="322"/>
                  </a:cubicBezTo>
                  <a:cubicBezTo>
                    <a:pt x="8739" y="227"/>
                    <a:pt x="8870" y="120"/>
                    <a:pt x="90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
            <p:cNvSpPr/>
            <p:nvPr/>
          </p:nvSpPr>
          <p:spPr>
            <a:xfrm>
              <a:off x="6666000" y="4741475"/>
              <a:ext cx="108675" cy="68800"/>
            </a:xfrm>
            <a:custGeom>
              <a:rect b="b" l="l" r="r" t="t"/>
              <a:pathLst>
                <a:path extrusionOk="0" h="2752" w="4347">
                  <a:moveTo>
                    <a:pt x="4346" y="1"/>
                  </a:moveTo>
                  <a:lnTo>
                    <a:pt x="4346" y="1"/>
                  </a:lnTo>
                  <a:cubicBezTo>
                    <a:pt x="3799" y="334"/>
                    <a:pt x="2739" y="965"/>
                    <a:pt x="2025" y="1406"/>
                  </a:cubicBezTo>
                  <a:cubicBezTo>
                    <a:pt x="1322" y="1835"/>
                    <a:pt x="691" y="2323"/>
                    <a:pt x="0" y="2751"/>
                  </a:cubicBezTo>
                  <a:cubicBezTo>
                    <a:pt x="1679" y="2156"/>
                    <a:pt x="3072" y="1156"/>
                    <a:pt x="4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
            <p:cNvSpPr/>
            <p:nvPr/>
          </p:nvSpPr>
          <p:spPr>
            <a:xfrm>
              <a:off x="6903525" y="4048250"/>
              <a:ext cx="182500" cy="228625"/>
            </a:xfrm>
            <a:custGeom>
              <a:rect b="b" l="l" r="r" t="t"/>
              <a:pathLst>
                <a:path extrusionOk="0" h="9145" w="7300">
                  <a:moveTo>
                    <a:pt x="7299" y="0"/>
                  </a:moveTo>
                  <a:cubicBezTo>
                    <a:pt x="7228" y="203"/>
                    <a:pt x="7121" y="381"/>
                    <a:pt x="7002" y="536"/>
                  </a:cubicBezTo>
                  <a:cubicBezTo>
                    <a:pt x="6704" y="989"/>
                    <a:pt x="6430" y="1298"/>
                    <a:pt x="6037" y="1751"/>
                  </a:cubicBezTo>
                  <a:cubicBezTo>
                    <a:pt x="5394" y="2477"/>
                    <a:pt x="4775" y="3215"/>
                    <a:pt x="4168" y="3977"/>
                  </a:cubicBezTo>
                  <a:cubicBezTo>
                    <a:pt x="2858" y="5596"/>
                    <a:pt x="1691" y="7346"/>
                    <a:pt x="1" y="9144"/>
                  </a:cubicBezTo>
                  <a:cubicBezTo>
                    <a:pt x="2465" y="7585"/>
                    <a:pt x="4442" y="5346"/>
                    <a:pt x="5954" y="2882"/>
                  </a:cubicBezTo>
                  <a:cubicBezTo>
                    <a:pt x="6406" y="2120"/>
                    <a:pt x="6859" y="1405"/>
                    <a:pt x="7121" y="631"/>
                  </a:cubicBezTo>
                  <a:cubicBezTo>
                    <a:pt x="7204" y="417"/>
                    <a:pt x="7263" y="215"/>
                    <a:pt x="7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
            <p:cNvSpPr/>
            <p:nvPr/>
          </p:nvSpPr>
          <p:spPr>
            <a:xfrm>
              <a:off x="6753800" y="3992875"/>
              <a:ext cx="254525" cy="295900"/>
            </a:xfrm>
            <a:custGeom>
              <a:rect b="b" l="l" r="r" t="t"/>
              <a:pathLst>
                <a:path extrusionOk="0" h="11836" w="10181">
                  <a:moveTo>
                    <a:pt x="10181" y="1"/>
                  </a:moveTo>
                  <a:lnTo>
                    <a:pt x="10181" y="1"/>
                  </a:lnTo>
                  <a:cubicBezTo>
                    <a:pt x="9943" y="310"/>
                    <a:pt x="9704" y="608"/>
                    <a:pt x="9466" y="894"/>
                  </a:cubicBezTo>
                  <a:cubicBezTo>
                    <a:pt x="7728" y="2918"/>
                    <a:pt x="6013" y="4954"/>
                    <a:pt x="4287" y="7014"/>
                  </a:cubicBezTo>
                  <a:cubicBezTo>
                    <a:pt x="2918" y="8680"/>
                    <a:pt x="1584" y="10359"/>
                    <a:pt x="1" y="11836"/>
                  </a:cubicBezTo>
                  <a:cubicBezTo>
                    <a:pt x="2549" y="10181"/>
                    <a:pt x="4763" y="8038"/>
                    <a:pt x="6656" y="5668"/>
                  </a:cubicBezTo>
                  <a:cubicBezTo>
                    <a:pt x="7859" y="4108"/>
                    <a:pt x="8871" y="2394"/>
                    <a:pt x="9812" y="668"/>
                  </a:cubicBezTo>
                  <a:cubicBezTo>
                    <a:pt x="9931" y="453"/>
                    <a:pt x="10062" y="227"/>
                    <a:pt x="101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
            <p:cNvSpPr/>
            <p:nvPr/>
          </p:nvSpPr>
          <p:spPr>
            <a:xfrm>
              <a:off x="6689225" y="3975325"/>
              <a:ext cx="185450" cy="228925"/>
            </a:xfrm>
            <a:custGeom>
              <a:rect b="b" l="l" r="r" t="t"/>
              <a:pathLst>
                <a:path extrusionOk="0" h="9157" w="7418">
                  <a:moveTo>
                    <a:pt x="7418" y="0"/>
                  </a:moveTo>
                  <a:cubicBezTo>
                    <a:pt x="7299" y="215"/>
                    <a:pt x="7168" y="405"/>
                    <a:pt x="7025" y="596"/>
                  </a:cubicBezTo>
                  <a:cubicBezTo>
                    <a:pt x="5775" y="2048"/>
                    <a:pt x="4370" y="3548"/>
                    <a:pt x="3167" y="5096"/>
                  </a:cubicBezTo>
                  <a:cubicBezTo>
                    <a:pt x="2572" y="5822"/>
                    <a:pt x="1024" y="7954"/>
                    <a:pt x="0" y="9156"/>
                  </a:cubicBezTo>
                  <a:cubicBezTo>
                    <a:pt x="1560" y="7954"/>
                    <a:pt x="3001" y="6584"/>
                    <a:pt x="4286" y="5096"/>
                  </a:cubicBezTo>
                  <a:cubicBezTo>
                    <a:pt x="5441" y="3667"/>
                    <a:pt x="6501" y="2120"/>
                    <a:pt x="7239" y="441"/>
                  </a:cubicBezTo>
                  <a:cubicBezTo>
                    <a:pt x="7299" y="286"/>
                    <a:pt x="7358" y="143"/>
                    <a:pt x="7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
            <p:cNvSpPr/>
            <p:nvPr/>
          </p:nvSpPr>
          <p:spPr>
            <a:xfrm>
              <a:off x="6908300" y="4109850"/>
              <a:ext cx="246175" cy="291150"/>
            </a:xfrm>
            <a:custGeom>
              <a:rect b="b" l="l" r="r" t="t"/>
              <a:pathLst>
                <a:path extrusionOk="0" h="11646" w="9847">
                  <a:moveTo>
                    <a:pt x="9847" y="1"/>
                  </a:moveTo>
                  <a:cubicBezTo>
                    <a:pt x="9692" y="299"/>
                    <a:pt x="9358" y="787"/>
                    <a:pt x="9216" y="1013"/>
                  </a:cubicBezTo>
                  <a:cubicBezTo>
                    <a:pt x="7977" y="2716"/>
                    <a:pt x="6656" y="4311"/>
                    <a:pt x="4977" y="6347"/>
                  </a:cubicBezTo>
                  <a:cubicBezTo>
                    <a:pt x="3393" y="8181"/>
                    <a:pt x="1846" y="10074"/>
                    <a:pt x="0" y="11645"/>
                  </a:cubicBezTo>
                  <a:cubicBezTo>
                    <a:pt x="2191" y="10383"/>
                    <a:pt x="4108" y="8692"/>
                    <a:pt x="5799" y="6823"/>
                  </a:cubicBezTo>
                  <a:cubicBezTo>
                    <a:pt x="7323" y="5025"/>
                    <a:pt x="8716" y="2835"/>
                    <a:pt x="9513" y="858"/>
                  </a:cubicBezTo>
                  <a:cubicBezTo>
                    <a:pt x="9632" y="572"/>
                    <a:pt x="9739" y="275"/>
                    <a:pt x="98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
            <p:cNvSpPr/>
            <p:nvPr/>
          </p:nvSpPr>
          <p:spPr>
            <a:xfrm>
              <a:off x="6959200" y="4218800"/>
              <a:ext cx="211650" cy="213150"/>
            </a:xfrm>
            <a:custGeom>
              <a:rect b="b" l="l" r="r" t="t"/>
              <a:pathLst>
                <a:path extrusionOk="0" h="8526" w="8466">
                  <a:moveTo>
                    <a:pt x="8465" y="1"/>
                  </a:moveTo>
                  <a:lnTo>
                    <a:pt x="8465" y="1"/>
                  </a:lnTo>
                  <a:cubicBezTo>
                    <a:pt x="8251" y="263"/>
                    <a:pt x="8025" y="501"/>
                    <a:pt x="7787" y="763"/>
                  </a:cubicBezTo>
                  <a:cubicBezTo>
                    <a:pt x="6965" y="1608"/>
                    <a:pt x="6084" y="2406"/>
                    <a:pt x="5287" y="3275"/>
                  </a:cubicBezTo>
                  <a:cubicBezTo>
                    <a:pt x="3584" y="5085"/>
                    <a:pt x="1941" y="6966"/>
                    <a:pt x="0" y="8525"/>
                  </a:cubicBezTo>
                  <a:cubicBezTo>
                    <a:pt x="1727" y="7644"/>
                    <a:pt x="3334" y="6537"/>
                    <a:pt x="4715" y="5192"/>
                  </a:cubicBezTo>
                  <a:cubicBezTo>
                    <a:pt x="6084" y="3811"/>
                    <a:pt x="7180" y="2168"/>
                    <a:pt x="8168" y="501"/>
                  </a:cubicBezTo>
                  <a:cubicBezTo>
                    <a:pt x="8275" y="334"/>
                    <a:pt x="8370" y="167"/>
                    <a:pt x="84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
            <p:cNvSpPr/>
            <p:nvPr/>
          </p:nvSpPr>
          <p:spPr>
            <a:xfrm>
              <a:off x="7007700" y="4346500"/>
              <a:ext cx="169700" cy="177125"/>
            </a:xfrm>
            <a:custGeom>
              <a:rect b="b" l="l" r="r" t="t"/>
              <a:pathLst>
                <a:path extrusionOk="0" h="7085" w="6788">
                  <a:moveTo>
                    <a:pt x="6787" y="0"/>
                  </a:moveTo>
                  <a:cubicBezTo>
                    <a:pt x="6668" y="155"/>
                    <a:pt x="6561" y="298"/>
                    <a:pt x="6430" y="453"/>
                  </a:cubicBezTo>
                  <a:cubicBezTo>
                    <a:pt x="5787" y="1215"/>
                    <a:pt x="5061" y="1882"/>
                    <a:pt x="4382" y="2596"/>
                  </a:cubicBezTo>
                  <a:cubicBezTo>
                    <a:pt x="2954" y="4132"/>
                    <a:pt x="1513" y="5632"/>
                    <a:pt x="1" y="7085"/>
                  </a:cubicBezTo>
                  <a:cubicBezTo>
                    <a:pt x="1346" y="6370"/>
                    <a:pt x="2644" y="5537"/>
                    <a:pt x="3763" y="4477"/>
                  </a:cubicBezTo>
                  <a:cubicBezTo>
                    <a:pt x="4906" y="3298"/>
                    <a:pt x="5883" y="1929"/>
                    <a:pt x="6573" y="441"/>
                  </a:cubicBezTo>
                  <a:cubicBezTo>
                    <a:pt x="6645" y="298"/>
                    <a:pt x="6704" y="143"/>
                    <a:pt x="67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
            <p:cNvSpPr/>
            <p:nvPr/>
          </p:nvSpPr>
          <p:spPr>
            <a:xfrm>
              <a:off x="6985375" y="4482525"/>
              <a:ext cx="156900" cy="133675"/>
            </a:xfrm>
            <a:custGeom>
              <a:rect b="b" l="l" r="r" t="t"/>
              <a:pathLst>
                <a:path extrusionOk="0" h="5347" w="6276">
                  <a:moveTo>
                    <a:pt x="6275" y="1"/>
                  </a:moveTo>
                  <a:lnTo>
                    <a:pt x="6275" y="1"/>
                  </a:lnTo>
                  <a:cubicBezTo>
                    <a:pt x="6156" y="108"/>
                    <a:pt x="6037" y="227"/>
                    <a:pt x="5918" y="346"/>
                  </a:cubicBezTo>
                  <a:cubicBezTo>
                    <a:pt x="4954" y="1239"/>
                    <a:pt x="3870" y="2001"/>
                    <a:pt x="2882" y="2894"/>
                  </a:cubicBezTo>
                  <a:cubicBezTo>
                    <a:pt x="1930" y="3739"/>
                    <a:pt x="977" y="4680"/>
                    <a:pt x="1" y="5346"/>
                  </a:cubicBezTo>
                  <a:cubicBezTo>
                    <a:pt x="2465" y="4346"/>
                    <a:pt x="4525" y="2501"/>
                    <a:pt x="6037" y="334"/>
                  </a:cubicBezTo>
                  <a:cubicBezTo>
                    <a:pt x="6109" y="227"/>
                    <a:pt x="6204" y="108"/>
                    <a:pt x="62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
            <p:cNvSpPr/>
            <p:nvPr/>
          </p:nvSpPr>
          <p:spPr>
            <a:xfrm>
              <a:off x="6756775" y="4742675"/>
              <a:ext cx="156000" cy="97050"/>
            </a:xfrm>
            <a:custGeom>
              <a:rect b="b" l="l" r="r" t="t"/>
              <a:pathLst>
                <a:path extrusionOk="0" h="3882" w="6240">
                  <a:moveTo>
                    <a:pt x="6240" y="1"/>
                  </a:moveTo>
                  <a:cubicBezTo>
                    <a:pt x="6226" y="5"/>
                    <a:pt x="6216" y="11"/>
                    <a:pt x="6208" y="18"/>
                  </a:cubicBezTo>
                  <a:lnTo>
                    <a:pt x="6208" y="18"/>
                  </a:lnTo>
                  <a:cubicBezTo>
                    <a:pt x="6218" y="13"/>
                    <a:pt x="6229" y="7"/>
                    <a:pt x="6240" y="1"/>
                  </a:cubicBezTo>
                  <a:close/>
                  <a:moveTo>
                    <a:pt x="6208" y="18"/>
                  </a:moveTo>
                  <a:lnTo>
                    <a:pt x="6208" y="18"/>
                  </a:lnTo>
                  <a:cubicBezTo>
                    <a:pt x="5920" y="178"/>
                    <a:pt x="5621" y="316"/>
                    <a:pt x="5311" y="477"/>
                  </a:cubicBezTo>
                  <a:cubicBezTo>
                    <a:pt x="4442" y="917"/>
                    <a:pt x="3823" y="1215"/>
                    <a:pt x="2966" y="1787"/>
                  </a:cubicBezTo>
                  <a:cubicBezTo>
                    <a:pt x="1858" y="2513"/>
                    <a:pt x="1108" y="3215"/>
                    <a:pt x="1" y="3882"/>
                  </a:cubicBezTo>
                  <a:cubicBezTo>
                    <a:pt x="1299" y="3549"/>
                    <a:pt x="2489" y="2894"/>
                    <a:pt x="3608" y="2168"/>
                  </a:cubicBezTo>
                  <a:cubicBezTo>
                    <a:pt x="4513" y="1548"/>
                    <a:pt x="5311" y="774"/>
                    <a:pt x="6168" y="60"/>
                  </a:cubicBezTo>
                  <a:cubicBezTo>
                    <a:pt x="6183" y="45"/>
                    <a:pt x="6193" y="30"/>
                    <a:pt x="6208" y="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
            <p:cNvSpPr/>
            <p:nvPr/>
          </p:nvSpPr>
          <p:spPr>
            <a:xfrm>
              <a:off x="6910975" y="4448300"/>
              <a:ext cx="447400" cy="408700"/>
            </a:xfrm>
            <a:custGeom>
              <a:rect b="b" l="l" r="r" t="t"/>
              <a:pathLst>
                <a:path extrusionOk="0" h="16348" w="17896">
                  <a:moveTo>
                    <a:pt x="17895" y="0"/>
                  </a:moveTo>
                  <a:cubicBezTo>
                    <a:pt x="17217" y="1012"/>
                    <a:pt x="16502" y="1977"/>
                    <a:pt x="15788" y="2977"/>
                  </a:cubicBezTo>
                  <a:cubicBezTo>
                    <a:pt x="13943" y="5418"/>
                    <a:pt x="11335" y="8382"/>
                    <a:pt x="8656" y="10609"/>
                  </a:cubicBezTo>
                  <a:cubicBezTo>
                    <a:pt x="7394" y="11657"/>
                    <a:pt x="5739" y="12692"/>
                    <a:pt x="4144" y="13752"/>
                  </a:cubicBezTo>
                  <a:cubicBezTo>
                    <a:pt x="2774" y="14633"/>
                    <a:pt x="1441" y="15562"/>
                    <a:pt x="0" y="16348"/>
                  </a:cubicBezTo>
                  <a:cubicBezTo>
                    <a:pt x="3251" y="15109"/>
                    <a:pt x="6406" y="13431"/>
                    <a:pt x="9109" y="11216"/>
                  </a:cubicBezTo>
                  <a:cubicBezTo>
                    <a:pt x="10442" y="10073"/>
                    <a:pt x="11680" y="8823"/>
                    <a:pt x="12871" y="7525"/>
                  </a:cubicBezTo>
                  <a:cubicBezTo>
                    <a:pt x="14216" y="6025"/>
                    <a:pt x="15490" y="4418"/>
                    <a:pt x="16502" y="2667"/>
                  </a:cubicBezTo>
                  <a:cubicBezTo>
                    <a:pt x="16931" y="1893"/>
                    <a:pt x="17705" y="477"/>
                    <a:pt x="178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
            <p:cNvSpPr/>
            <p:nvPr/>
          </p:nvSpPr>
          <p:spPr>
            <a:xfrm>
              <a:off x="7042825" y="4584325"/>
              <a:ext cx="312575" cy="272975"/>
            </a:xfrm>
            <a:custGeom>
              <a:rect b="b" l="l" r="r" t="t"/>
              <a:pathLst>
                <a:path extrusionOk="0" h="10919" w="12503">
                  <a:moveTo>
                    <a:pt x="12502" y="0"/>
                  </a:moveTo>
                  <a:lnTo>
                    <a:pt x="12502" y="0"/>
                  </a:lnTo>
                  <a:cubicBezTo>
                    <a:pt x="12488" y="37"/>
                    <a:pt x="12474" y="74"/>
                    <a:pt x="12460" y="111"/>
                  </a:cubicBezTo>
                  <a:lnTo>
                    <a:pt x="12460" y="111"/>
                  </a:lnTo>
                  <a:cubicBezTo>
                    <a:pt x="12483" y="78"/>
                    <a:pt x="12493" y="39"/>
                    <a:pt x="12502" y="0"/>
                  </a:cubicBezTo>
                  <a:close/>
                  <a:moveTo>
                    <a:pt x="12460" y="111"/>
                  </a:moveTo>
                  <a:cubicBezTo>
                    <a:pt x="12455" y="118"/>
                    <a:pt x="12449" y="125"/>
                    <a:pt x="12443" y="131"/>
                  </a:cubicBezTo>
                  <a:cubicBezTo>
                    <a:pt x="12109" y="751"/>
                    <a:pt x="11752" y="1263"/>
                    <a:pt x="11312" y="1739"/>
                  </a:cubicBezTo>
                  <a:cubicBezTo>
                    <a:pt x="10466" y="2667"/>
                    <a:pt x="9645" y="3656"/>
                    <a:pt x="8740" y="4537"/>
                  </a:cubicBezTo>
                  <a:cubicBezTo>
                    <a:pt x="7764" y="5489"/>
                    <a:pt x="6704" y="6299"/>
                    <a:pt x="5835" y="6954"/>
                  </a:cubicBezTo>
                  <a:cubicBezTo>
                    <a:pt x="4620" y="7894"/>
                    <a:pt x="1942" y="9787"/>
                    <a:pt x="1" y="10918"/>
                  </a:cubicBezTo>
                  <a:cubicBezTo>
                    <a:pt x="3263" y="9621"/>
                    <a:pt x="6418" y="7906"/>
                    <a:pt x="8930" y="5465"/>
                  </a:cubicBezTo>
                  <a:cubicBezTo>
                    <a:pt x="10085" y="4287"/>
                    <a:pt x="11014" y="2906"/>
                    <a:pt x="11848" y="1489"/>
                  </a:cubicBezTo>
                  <a:cubicBezTo>
                    <a:pt x="12090" y="1047"/>
                    <a:pt x="12282" y="575"/>
                    <a:pt x="12460" y="1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
            <p:cNvSpPr/>
            <p:nvPr/>
          </p:nvSpPr>
          <p:spPr>
            <a:xfrm>
              <a:off x="7185400" y="4718875"/>
              <a:ext cx="181600" cy="128300"/>
            </a:xfrm>
            <a:custGeom>
              <a:rect b="b" l="l" r="r" t="t"/>
              <a:pathLst>
                <a:path extrusionOk="0" h="5132" w="7264">
                  <a:moveTo>
                    <a:pt x="7264" y="0"/>
                  </a:moveTo>
                  <a:lnTo>
                    <a:pt x="7264" y="0"/>
                  </a:lnTo>
                  <a:cubicBezTo>
                    <a:pt x="7061" y="179"/>
                    <a:pt x="6847" y="357"/>
                    <a:pt x="6621" y="524"/>
                  </a:cubicBezTo>
                  <a:cubicBezTo>
                    <a:pt x="5537" y="1334"/>
                    <a:pt x="4204" y="2155"/>
                    <a:pt x="3085" y="3036"/>
                  </a:cubicBezTo>
                  <a:cubicBezTo>
                    <a:pt x="2180" y="3703"/>
                    <a:pt x="1287" y="4513"/>
                    <a:pt x="1" y="5132"/>
                  </a:cubicBezTo>
                  <a:cubicBezTo>
                    <a:pt x="2846" y="4370"/>
                    <a:pt x="5121" y="2346"/>
                    <a:pt x="7061" y="238"/>
                  </a:cubicBezTo>
                  <a:cubicBezTo>
                    <a:pt x="7133" y="167"/>
                    <a:pt x="7192" y="83"/>
                    <a:pt x="72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
            <p:cNvSpPr/>
            <p:nvPr/>
          </p:nvSpPr>
          <p:spPr>
            <a:xfrm>
              <a:off x="6474000" y="3308575"/>
              <a:ext cx="541475" cy="838825"/>
            </a:xfrm>
            <a:custGeom>
              <a:rect b="b" l="l" r="r" t="t"/>
              <a:pathLst>
                <a:path extrusionOk="0" h="33553" w="21659">
                  <a:moveTo>
                    <a:pt x="21551" y="0"/>
                  </a:moveTo>
                  <a:lnTo>
                    <a:pt x="21551" y="0"/>
                  </a:lnTo>
                  <a:cubicBezTo>
                    <a:pt x="21420" y="822"/>
                    <a:pt x="21194" y="1643"/>
                    <a:pt x="20992" y="2465"/>
                  </a:cubicBezTo>
                  <a:cubicBezTo>
                    <a:pt x="20730" y="3441"/>
                    <a:pt x="20515" y="4406"/>
                    <a:pt x="20218" y="5382"/>
                  </a:cubicBezTo>
                  <a:cubicBezTo>
                    <a:pt x="19241" y="8740"/>
                    <a:pt x="18051" y="11526"/>
                    <a:pt x="16313" y="14574"/>
                  </a:cubicBezTo>
                  <a:cubicBezTo>
                    <a:pt x="14455" y="17800"/>
                    <a:pt x="12217" y="20777"/>
                    <a:pt x="9990" y="23503"/>
                  </a:cubicBezTo>
                  <a:cubicBezTo>
                    <a:pt x="6978" y="27170"/>
                    <a:pt x="3454" y="30337"/>
                    <a:pt x="1" y="33552"/>
                  </a:cubicBezTo>
                  <a:cubicBezTo>
                    <a:pt x="1763" y="32302"/>
                    <a:pt x="3501" y="31004"/>
                    <a:pt x="5109" y="29564"/>
                  </a:cubicBezTo>
                  <a:cubicBezTo>
                    <a:pt x="7561" y="27313"/>
                    <a:pt x="9776" y="24849"/>
                    <a:pt x="11824" y="22229"/>
                  </a:cubicBezTo>
                  <a:cubicBezTo>
                    <a:pt x="15670" y="17324"/>
                    <a:pt x="19753" y="11276"/>
                    <a:pt x="21087" y="4799"/>
                  </a:cubicBezTo>
                  <a:cubicBezTo>
                    <a:pt x="21361" y="3370"/>
                    <a:pt x="21658" y="953"/>
                    <a:pt x="215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
            <p:cNvSpPr/>
            <p:nvPr/>
          </p:nvSpPr>
          <p:spPr>
            <a:xfrm>
              <a:off x="6584150" y="3758625"/>
              <a:ext cx="166400" cy="207800"/>
            </a:xfrm>
            <a:custGeom>
              <a:rect b="b" l="l" r="r" t="t"/>
              <a:pathLst>
                <a:path extrusionOk="0" h="8312" w="6656">
                  <a:moveTo>
                    <a:pt x="6656" y="1"/>
                  </a:moveTo>
                  <a:lnTo>
                    <a:pt x="6656" y="1"/>
                  </a:lnTo>
                  <a:cubicBezTo>
                    <a:pt x="5572" y="1286"/>
                    <a:pt x="4453" y="2560"/>
                    <a:pt x="3405" y="3894"/>
                  </a:cubicBezTo>
                  <a:cubicBezTo>
                    <a:pt x="2477" y="5073"/>
                    <a:pt x="1131" y="6918"/>
                    <a:pt x="0" y="8311"/>
                  </a:cubicBezTo>
                  <a:cubicBezTo>
                    <a:pt x="1524" y="7025"/>
                    <a:pt x="2989" y="5656"/>
                    <a:pt x="4215" y="4073"/>
                  </a:cubicBezTo>
                  <a:cubicBezTo>
                    <a:pt x="5179" y="2810"/>
                    <a:pt x="5894" y="1394"/>
                    <a:pt x="66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
            <p:cNvSpPr/>
            <p:nvPr/>
          </p:nvSpPr>
          <p:spPr>
            <a:xfrm>
              <a:off x="6599925" y="3412750"/>
              <a:ext cx="199450" cy="291425"/>
            </a:xfrm>
            <a:custGeom>
              <a:rect b="b" l="l" r="r" t="t"/>
              <a:pathLst>
                <a:path extrusionOk="0" h="11657" w="7978">
                  <a:moveTo>
                    <a:pt x="7977" y="1"/>
                  </a:moveTo>
                  <a:lnTo>
                    <a:pt x="7394" y="858"/>
                  </a:lnTo>
                  <a:cubicBezTo>
                    <a:pt x="6013" y="2846"/>
                    <a:pt x="4668" y="4870"/>
                    <a:pt x="3310" y="6882"/>
                  </a:cubicBezTo>
                  <a:cubicBezTo>
                    <a:pt x="2262" y="8502"/>
                    <a:pt x="1191" y="10168"/>
                    <a:pt x="0" y="11657"/>
                  </a:cubicBezTo>
                  <a:cubicBezTo>
                    <a:pt x="1929" y="10026"/>
                    <a:pt x="3572" y="8061"/>
                    <a:pt x="4977" y="5954"/>
                  </a:cubicBezTo>
                  <a:cubicBezTo>
                    <a:pt x="6096" y="4251"/>
                    <a:pt x="6977" y="2406"/>
                    <a:pt x="7716" y="584"/>
                  </a:cubicBezTo>
                  <a:cubicBezTo>
                    <a:pt x="7799" y="405"/>
                    <a:pt x="7882" y="203"/>
                    <a:pt x="79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
            <p:cNvSpPr/>
            <p:nvPr/>
          </p:nvSpPr>
          <p:spPr>
            <a:xfrm>
              <a:off x="6677300" y="3540650"/>
              <a:ext cx="112125" cy="145675"/>
            </a:xfrm>
            <a:custGeom>
              <a:rect b="b" l="l" r="r" t="t"/>
              <a:pathLst>
                <a:path extrusionOk="0" h="5827" w="4485">
                  <a:moveTo>
                    <a:pt x="4480" y="0"/>
                  </a:moveTo>
                  <a:cubicBezTo>
                    <a:pt x="4470" y="0"/>
                    <a:pt x="4295" y="246"/>
                    <a:pt x="4251" y="290"/>
                  </a:cubicBezTo>
                  <a:cubicBezTo>
                    <a:pt x="3573" y="1171"/>
                    <a:pt x="2823" y="1993"/>
                    <a:pt x="2180" y="2897"/>
                  </a:cubicBezTo>
                  <a:cubicBezTo>
                    <a:pt x="1453" y="3933"/>
                    <a:pt x="787" y="4945"/>
                    <a:pt x="1" y="5826"/>
                  </a:cubicBezTo>
                  <a:cubicBezTo>
                    <a:pt x="989" y="5064"/>
                    <a:pt x="1906" y="4171"/>
                    <a:pt x="2644" y="3159"/>
                  </a:cubicBezTo>
                  <a:cubicBezTo>
                    <a:pt x="3347" y="2207"/>
                    <a:pt x="3882" y="1159"/>
                    <a:pt x="4418" y="111"/>
                  </a:cubicBezTo>
                  <a:cubicBezTo>
                    <a:pt x="4468" y="31"/>
                    <a:pt x="4484" y="0"/>
                    <a:pt x="44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
            <p:cNvSpPr/>
            <p:nvPr/>
          </p:nvSpPr>
          <p:spPr>
            <a:xfrm>
              <a:off x="6818100" y="3398475"/>
              <a:ext cx="267925" cy="483700"/>
            </a:xfrm>
            <a:custGeom>
              <a:rect b="b" l="l" r="r" t="t"/>
              <a:pathLst>
                <a:path extrusionOk="0" h="19348" w="10717">
                  <a:moveTo>
                    <a:pt x="10716" y="0"/>
                  </a:moveTo>
                  <a:lnTo>
                    <a:pt x="10716" y="0"/>
                  </a:lnTo>
                  <a:cubicBezTo>
                    <a:pt x="10538" y="488"/>
                    <a:pt x="10335" y="976"/>
                    <a:pt x="10121" y="1453"/>
                  </a:cubicBezTo>
                  <a:cubicBezTo>
                    <a:pt x="8811" y="4310"/>
                    <a:pt x="7942" y="6787"/>
                    <a:pt x="6347" y="9680"/>
                  </a:cubicBezTo>
                  <a:cubicBezTo>
                    <a:pt x="5501" y="11275"/>
                    <a:pt x="4465" y="12752"/>
                    <a:pt x="3477" y="14240"/>
                  </a:cubicBezTo>
                  <a:cubicBezTo>
                    <a:pt x="2322" y="15954"/>
                    <a:pt x="1227" y="17693"/>
                    <a:pt x="1" y="19348"/>
                  </a:cubicBezTo>
                  <a:cubicBezTo>
                    <a:pt x="3263" y="15990"/>
                    <a:pt x="6037" y="12144"/>
                    <a:pt x="8061" y="7942"/>
                  </a:cubicBezTo>
                  <a:cubicBezTo>
                    <a:pt x="9109" y="5727"/>
                    <a:pt x="9883" y="3381"/>
                    <a:pt x="10466" y="1000"/>
                  </a:cubicBezTo>
                  <a:cubicBezTo>
                    <a:pt x="10561" y="667"/>
                    <a:pt x="10645" y="310"/>
                    <a:pt x="10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
            <p:cNvSpPr/>
            <p:nvPr/>
          </p:nvSpPr>
          <p:spPr>
            <a:xfrm>
              <a:off x="6887150" y="3285350"/>
              <a:ext cx="69975" cy="227725"/>
            </a:xfrm>
            <a:custGeom>
              <a:rect b="b" l="l" r="r" t="t"/>
              <a:pathLst>
                <a:path extrusionOk="0" h="9109" w="2799">
                  <a:moveTo>
                    <a:pt x="2799" y="1"/>
                  </a:moveTo>
                  <a:cubicBezTo>
                    <a:pt x="2775" y="179"/>
                    <a:pt x="2751" y="358"/>
                    <a:pt x="2704" y="513"/>
                  </a:cubicBezTo>
                  <a:cubicBezTo>
                    <a:pt x="1930" y="3418"/>
                    <a:pt x="1013" y="6275"/>
                    <a:pt x="1" y="9109"/>
                  </a:cubicBezTo>
                  <a:cubicBezTo>
                    <a:pt x="1608" y="6502"/>
                    <a:pt x="2656" y="3513"/>
                    <a:pt x="2799" y="441"/>
                  </a:cubicBezTo>
                  <a:lnTo>
                    <a:pt x="279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
            <p:cNvSpPr/>
            <p:nvPr/>
          </p:nvSpPr>
          <p:spPr>
            <a:xfrm>
              <a:off x="6894900" y="3272250"/>
              <a:ext cx="23825" cy="116125"/>
            </a:xfrm>
            <a:custGeom>
              <a:rect b="b" l="l" r="r" t="t"/>
              <a:pathLst>
                <a:path extrusionOk="0" h="4645" w="953">
                  <a:moveTo>
                    <a:pt x="762" y="1"/>
                  </a:moveTo>
                  <a:lnTo>
                    <a:pt x="762" y="1"/>
                  </a:lnTo>
                  <a:cubicBezTo>
                    <a:pt x="620" y="846"/>
                    <a:pt x="381" y="1680"/>
                    <a:pt x="262" y="2549"/>
                  </a:cubicBezTo>
                  <a:cubicBezTo>
                    <a:pt x="203" y="2977"/>
                    <a:pt x="108" y="4037"/>
                    <a:pt x="0" y="4644"/>
                  </a:cubicBezTo>
                  <a:cubicBezTo>
                    <a:pt x="715" y="3216"/>
                    <a:pt x="953" y="1572"/>
                    <a:pt x="7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
            <p:cNvSpPr/>
            <p:nvPr/>
          </p:nvSpPr>
          <p:spPr>
            <a:xfrm>
              <a:off x="6935075" y="3441025"/>
              <a:ext cx="212850" cy="404550"/>
            </a:xfrm>
            <a:custGeom>
              <a:rect b="b" l="l" r="r" t="t"/>
              <a:pathLst>
                <a:path extrusionOk="0" h="16182" w="8514">
                  <a:moveTo>
                    <a:pt x="8514" y="1"/>
                  </a:moveTo>
                  <a:lnTo>
                    <a:pt x="8514" y="1"/>
                  </a:lnTo>
                  <a:cubicBezTo>
                    <a:pt x="8335" y="405"/>
                    <a:pt x="8145" y="810"/>
                    <a:pt x="7966" y="1191"/>
                  </a:cubicBezTo>
                  <a:cubicBezTo>
                    <a:pt x="6382" y="4489"/>
                    <a:pt x="4882" y="7799"/>
                    <a:pt x="3144" y="11014"/>
                  </a:cubicBezTo>
                  <a:cubicBezTo>
                    <a:pt x="2191" y="12800"/>
                    <a:pt x="1037" y="14467"/>
                    <a:pt x="1" y="16181"/>
                  </a:cubicBezTo>
                  <a:cubicBezTo>
                    <a:pt x="1358" y="14562"/>
                    <a:pt x="2727" y="12943"/>
                    <a:pt x="3799" y="11121"/>
                  </a:cubicBezTo>
                  <a:cubicBezTo>
                    <a:pt x="5668" y="7918"/>
                    <a:pt x="7228" y="4513"/>
                    <a:pt x="8264" y="953"/>
                  </a:cubicBezTo>
                  <a:cubicBezTo>
                    <a:pt x="8347" y="644"/>
                    <a:pt x="8442" y="322"/>
                    <a:pt x="85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
            <p:cNvSpPr/>
            <p:nvPr/>
          </p:nvSpPr>
          <p:spPr>
            <a:xfrm>
              <a:off x="7024675" y="3417225"/>
              <a:ext cx="197375" cy="417625"/>
            </a:xfrm>
            <a:custGeom>
              <a:rect b="b" l="l" r="r" t="t"/>
              <a:pathLst>
                <a:path extrusionOk="0" h="16705" w="7895">
                  <a:moveTo>
                    <a:pt x="7894" y="0"/>
                  </a:moveTo>
                  <a:lnTo>
                    <a:pt x="7894" y="0"/>
                  </a:lnTo>
                  <a:cubicBezTo>
                    <a:pt x="7740" y="417"/>
                    <a:pt x="7597" y="834"/>
                    <a:pt x="7430" y="1238"/>
                  </a:cubicBezTo>
                  <a:cubicBezTo>
                    <a:pt x="6478" y="3512"/>
                    <a:pt x="5477" y="6096"/>
                    <a:pt x="4775" y="7703"/>
                  </a:cubicBezTo>
                  <a:cubicBezTo>
                    <a:pt x="3382" y="10799"/>
                    <a:pt x="1882" y="13847"/>
                    <a:pt x="1" y="16705"/>
                  </a:cubicBezTo>
                  <a:cubicBezTo>
                    <a:pt x="2739" y="13788"/>
                    <a:pt x="4680" y="10228"/>
                    <a:pt x="6132" y="6537"/>
                  </a:cubicBezTo>
                  <a:cubicBezTo>
                    <a:pt x="6835" y="4691"/>
                    <a:pt x="7263" y="2762"/>
                    <a:pt x="7716" y="822"/>
                  </a:cubicBezTo>
                  <a:cubicBezTo>
                    <a:pt x="7775" y="560"/>
                    <a:pt x="7847" y="274"/>
                    <a:pt x="78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
            <p:cNvSpPr/>
            <p:nvPr/>
          </p:nvSpPr>
          <p:spPr>
            <a:xfrm>
              <a:off x="7110400" y="3369300"/>
              <a:ext cx="200350" cy="481625"/>
            </a:xfrm>
            <a:custGeom>
              <a:rect b="b" l="l" r="r" t="t"/>
              <a:pathLst>
                <a:path extrusionOk="0" h="19265" w="8014">
                  <a:moveTo>
                    <a:pt x="8013" y="0"/>
                  </a:moveTo>
                  <a:cubicBezTo>
                    <a:pt x="7882" y="512"/>
                    <a:pt x="7716" y="988"/>
                    <a:pt x="7561" y="1477"/>
                  </a:cubicBezTo>
                  <a:cubicBezTo>
                    <a:pt x="6632" y="4120"/>
                    <a:pt x="5799" y="6799"/>
                    <a:pt x="4727" y="9406"/>
                  </a:cubicBezTo>
                  <a:cubicBezTo>
                    <a:pt x="3418" y="12454"/>
                    <a:pt x="1691" y="16074"/>
                    <a:pt x="1" y="19265"/>
                  </a:cubicBezTo>
                  <a:cubicBezTo>
                    <a:pt x="2739" y="15669"/>
                    <a:pt x="4727" y="11585"/>
                    <a:pt x="6192" y="7323"/>
                  </a:cubicBezTo>
                  <a:cubicBezTo>
                    <a:pt x="6882" y="5251"/>
                    <a:pt x="7347" y="3108"/>
                    <a:pt x="7811" y="977"/>
                  </a:cubicBezTo>
                  <a:cubicBezTo>
                    <a:pt x="7882" y="655"/>
                    <a:pt x="7942" y="310"/>
                    <a:pt x="80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
            <p:cNvSpPr/>
            <p:nvPr/>
          </p:nvSpPr>
          <p:spPr>
            <a:xfrm>
              <a:off x="7183325" y="3448175"/>
              <a:ext cx="175950" cy="465250"/>
            </a:xfrm>
            <a:custGeom>
              <a:rect b="b" l="l" r="r" t="t"/>
              <a:pathLst>
                <a:path extrusionOk="0" h="18610" w="7038">
                  <a:moveTo>
                    <a:pt x="7037" y="0"/>
                  </a:moveTo>
                  <a:cubicBezTo>
                    <a:pt x="6918" y="477"/>
                    <a:pt x="6763" y="941"/>
                    <a:pt x="6620" y="1417"/>
                  </a:cubicBezTo>
                  <a:cubicBezTo>
                    <a:pt x="6216" y="2679"/>
                    <a:pt x="5799" y="3929"/>
                    <a:pt x="5418" y="5192"/>
                  </a:cubicBezTo>
                  <a:cubicBezTo>
                    <a:pt x="5037" y="6418"/>
                    <a:pt x="4715" y="7656"/>
                    <a:pt x="4287" y="8859"/>
                  </a:cubicBezTo>
                  <a:cubicBezTo>
                    <a:pt x="3751" y="10418"/>
                    <a:pt x="3001" y="12097"/>
                    <a:pt x="2644" y="12931"/>
                  </a:cubicBezTo>
                  <a:cubicBezTo>
                    <a:pt x="1917" y="14645"/>
                    <a:pt x="989" y="16717"/>
                    <a:pt x="1" y="18610"/>
                  </a:cubicBezTo>
                  <a:cubicBezTo>
                    <a:pt x="2572" y="15193"/>
                    <a:pt x="4477" y="11323"/>
                    <a:pt x="5680" y="7239"/>
                  </a:cubicBezTo>
                  <a:cubicBezTo>
                    <a:pt x="6251" y="5168"/>
                    <a:pt x="6585" y="3036"/>
                    <a:pt x="6906" y="905"/>
                  </a:cubicBezTo>
                  <a:cubicBezTo>
                    <a:pt x="6942" y="608"/>
                    <a:pt x="6990" y="298"/>
                    <a:pt x="70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
            <p:cNvSpPr/>
            <p:nvPr/>
          </p:nvSpPr>
          <p:spPr>
            <a:xfrm>
              <a:off x="7255350" y="3677375"/>
              <a:ext cx="111650" cy="297075"/>
            </a:xfrm>
            <a:custGeom>
              <a:rect b="b" l="l" r="r" t="t"/>
              <a:pathLst>
                <a:path extrusionOk="0" h="11883" w="4466">
                  <a:moveTo>
                    <a:pt x="4466" y="0"/>
                  </a:moveTo>
                  <a:cubicBezTo>
                    <a:pt x="4382" y="298"/>
                    <a:pt x="4287" y="584"/>
                    <a:pt x="4204" y="869"/>
                  </a:cubicBezTo>
                  <a:cubicBezTo>
                    <a:pt x="3608" y="2572"/>
                    <a:pt x="3013" y="3941"/>
                    <a:pt x="2394" y="5691"/>
                  </a:cubicBezTo>
                  <a:cubicBezTo>
                    <a:pt x="1644" y="7799"/>
                    <a:pt x="941" y="9918"/>
                    <a:pt x="1" y="11883"/>
                  </a:cubicBezTo>
                  <a:cubicBezTo>
                    <a:pt x="2454" y="8561"/>
                    <a:pt x="3858" y="4691"/>
                    <a:pt x="4382" y="607"/>
                  </a:cubicBezTo>
                  <a:cubicBezTo>
                    <a:pt x="4406" y="405"/>
                    <a:pt x="4442" y="191"/>
                    <a:pt x="44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
            <p:cNvSpPr/>
            <p:nvPr/>
          </p:nvSpPr>
          <p:spPr>
            <a:xfrm>
              <a:off x="7311325" y="3920250"/>
              <a:ext cx="66100" cy="149750"/>
            </a:xfrm>
            <a:custGeom>
              <a:rect b="b" l="l" r="r" t="t"/>
              <a:pathLst>
                <a:path extrusionOk="0" h="5990" w="2644">
                  <a:moveTo>
                    <a:pt x="2643" y="1"/>
                  </a:moveTo>
                  <a:cubicBezTo>
                    <a:pt x="2620" y="108"/>
                    <a:pt x="2584" y="203"/>
                    <a:pt x="2560" y="298"/>
                  </a:cubicBezTo>
                  <a:cubicBezTo>
                    <a:pt x="2274" y="1191"/>
                    <a:pt x="1858" y="1941"/>
                    <a:pt x="1405" y="2822"/>
                  </a:cubicBezTo>
                  <a:cubicBezTo>
                    <a:pt x="869" y="3965"/>
                    <a:pt x="560" y="4763"/>
                    <a:pt x="0" y="5990"/>
                  </a:cubicBezTo>
                  <a:cubicBezTo>
                    <a:pt x="1310" y="4346"/>
                    <a:pt x="2465" y="2406"/>
                    <a:pt x="2632" y="239"/>
                  </a:cubicBezTo>
                  <a:cubicBezTo>
                    <a:pt x="2643" y="167"/>
                    <a:pt x="2643" y="96"/>
                    <a:pt x="26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
            <p:cNvSpPr/>
            <p:nvPr/>
          </p:nvSpPr>
          <p:spPr>
            <a:xfrm>
              <a:off x="7339600" y="4120575"/>
              <a:ext cx="19975" cy="53900"/>
            </a:xfrm>
            <a:custGeom>
              <a:rect b="b" l="l" r="r" t="t"/>
              <a:pathLst>
                <a:path extrusionOk="0" h="2156" w="799">
                  <a:moveTo>
                    <a:pt x="798" y="1"/>
                  </a:moveTo>
                  <a:cubicBezTo>
                    <a:pt x="477" y="679"/>
                    <a:pt x="191" y="1394"/>
                    <a:pt x="0" y="2156"/>
                  </a:cubicBezTo>
                  <a:cubicBezTo>
                    <a:pt x="358" y="1477"/>
                    <a:pt x="619" y="739"/>
                    <a:pt x="7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
            <p:cNvSpPr/>
            <p:nvPr/>
          </p:nvSpPr>
          <p:spPr>
            <a:xfrm>
              <a:off x="7323825" y="3036825"/>
              <a:ext cx="47950" cy="297975"/>
            </a:xfrm>
            <a:custGeom>
              <a:rect b="b" l="l" r="r" t="t"/>
              <a:pathLst>
                <a:path extrusionOk="0" h="11919" w="1918">
                  <a:moveTo>
                    <a:pt x="1500" y="0"/>
                  </a:moveTo>
                  <a:cubicBezTo>
                    <a:pt x="1465" y="274"/>
                    <a:pt x="1441" y="572"/>
                    <a:pt x="1417" y="893"/>
                  </a:cubicBezTo>
                  <a:cubicBezTo>
                    <a:pt x="1262" y="2857"/>
                    <a:pt x="1024" y="4798"/>
                    <a:pt x="810" y="6763"/>
                  </a:cubicBezTo>
                  <a:cubicBezTo>
                    <a:pt x="584" y="8596"/>
                    <a:pt x="465" y="10096"/>
                    <a:pt x="0" y="11918"/>
                  </a:cubicBezTo>
                  <a:cubicBezTo>
                    <a:pt x="941" y="10025"/>
                    <a:pt x="1477" y="7953"/>
                    <a:pt x="1727" y="5870"/>
                  </a:cubicBezTo>
                  <a:cubicBezTo>
                    <a:pt x="1917" y="4108"/>
                    <a:pt x="1822" y="2322"/>
                    <a:pt x="1584" y="560"/>
                  </a:cubicBezTo>
                  <a:cubicBezTo>
                    <a:pt x="1548" y="369"/>
                    <a:pt x="1536" y="191"/>
                    <a:pt x="15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
            <p:cNvSpPr/>
            <p:nvPr/>
          </p:nvSpPr>
          <p:spPr>
            <a:xfrm>
              <a:off x="7371750" y="3346675"/>
              <a:ext cx="8650" cy="41400"/>
            </a:xfrm>
            <a:custGeom>
              <a:rect b="b" l="l" r="r" t="t"/>
              <a:pathLst>
                <a:path extrusionOk="0" h="1656" w="346">
                  <a:moveTo>
                    <a:pt x="345" y="0"/>
                  </a:moveTo>
                  <a:cubicBezTo>
                    <a:pt x="167" y="536"/>
                    <a:pt x="48" y="1084"/>
                    <a:pt x="0" y="1655"/>
                  </a:cubicBezTo>
                  <a:cubicBezTo>
                    <a:pt x="203" y="1120"/>
                    <a:pt x="322" y="56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
            <p:cNvSpPr/>
            <p:nvPr/>
          </p:nvSpPr>
          <p:spPr>
            <a:xfrm>
              <a:off x="7133025" y="3182950"/>
              <a:ext cx="25325" cy="105700"/>
            </a:xfrm>
            <a:custGeom>
              <a:rect b="b" l="l" r="r" t="t"/>
              <a:pathLst>
                <a:path extrusionOk="0" h="4228" w="1013">
                  <a:moveTo>
                    <a:pt x="917" y="1"/>
                  </a:moveTo>
                  <a:cubicBezTo>
                    <a:pt x="655" y="763"/>
                    <a:pt x="369" y="1727"/>
                    <a:pt x="239" y="2585"/>
                  </a:cubicBezTo>
                  <a:cubicBezTo>
                    <a:pt x="131" y="3239"/>
                    <a:pt x="108" y="3525"/>
                    <a:pt x="0" y="4228"/>
                  </a:cubicBezTo>
                  <a:cubicBezTo>
                    <a:pt x="679" y="2930"/>
                    <a:pt x="1012" y="1454"/>
                    <a:pt x="9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
            <p:cNvSpPr/>
            <p:nvPr/>
          </p:nvSpPr>
          <p:spPr>
            <a:xfrm>
              <a:off x="7057725" y="3183250"/>
              <a:ext cx="16975" cy="73250"/>
            </a:xfrm>
            <a:custGeom>
              <a:rect b="b" l="l" r="r" t="t"/>
              <a:pathLst>
                <a:path extrusionOk="0" h="2930" w="679">
                  <a:moveTo>
                    <a:pt x="619" y="1"/>
                  </a:moveTo>
                  <a:lnTo>
                    <a:pt x="619" y="1"/>
                  </a:lnTo>
                  <a:cubicBezTo>
                    <a:pt x="274" y="846"/>
                    <a:pt x="60" y="1965"/>
                    <a:pt x="0" y="2930"/>
                  </a:cubicBezTo>
                  <a:cubicBezTo>
                    <a:pt x="453" y="2025"/>
                    <a:pt x="679" y="1013"/>
                    <a:pt x="6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
            <p:cNvSpPr/>
            <p:nvPr/>
          </p:nvSpPr>
          <p:spPr>
            <a:xfrm>
              <a:off x="7012475" y="3150225"/>
              <a:ext cx="5975" cy="44975"/>
            </a:xfrm>
            <a:custGeom>
              <a:rect b="b" l="l" r="r" t="t"/>
              <a:pathLst>
                <a:path extrusionOk="0" h="1799" w="239">
                  <a:moveTo>
                    <a:pt x="48" y="0"/>
                  </a:moveTo>
                  <a:lnTo>
                    <a:pt x="48" y="0"/>
                  </a:lnTo>
                  <a:cubicBezTo>
                    <a:pt x="12" y="596"/>
                    <a:pt x="0" y="1203"/>
                    <a:pt x="119" y="1798"/>
                  </a:cubicBezTo>
                  <a:cubicBezTo>
                    <a:pt x="227" y="1203"/>
                    <a:pt x="238" y="584"/>
                    <a:pt x="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
            <p:cNvSpPr/>
            <p:nvPr/>
          </p:nvSpPr>
          <p:spPr>
            <a:xfrm>
              <a:off x="4865175" y="4261975"/>
              <a:ext cx="601300" cy="70975"/>
            </a:xfrm>
            <a:custGeom>
              <a:rect b="b" l="l" r="r" t="t"/>
              <a:pathLst>
                <a:path extrusionOk="0" h="2839" w="24052">
                  <a:moveTo>
                    <a:pt x="24051" y="0"/>
                  </a:moveTo>
                  <a:lnTo>
                    <a:pt x="24051" y="0"/>
                  </a:lnTo>
                  <a:cubicBezTo>
                    <a:pt x="24049" y="1"/>
                    <a:pt x="24047" y="2"/>
                    <a:pt x="24045" y="3"/>
                  </a:cubicBezTo>
                  <a:lnTo>
                    <a:pt x="24045" y="3"/>
                  </a:lnTo>
                  <a:cubicBezTo>
                    <a:pt x="24047" y="2"/>
                    <a:pt x="24049" y="1"/>
                    <a:pt x="24051" y="0"/>
                  </a:cubicBezTo>
                  <a:close/>
                  <a:moveTo>
                    <a:pt x="24045" y="3"/>
                  </a:moveTo>
                  <a:lnTo>
                    <a:pt x="24045" y="3"/>
                  </a:lnTo>
                  <a:cubicBezTo>
                    <a:pt x="24022" y="14"/>
                    <a:pt x="23990" y="24"/>
                    <a:pt x="23968" y="24"/>
                  </a:cubicBezTo>
                  <a:cubicBezTo>
                    <a:pt x="23158" y="298"/>
                    <a:pt x="22337" y="488"/>
                    <a:pt x="21515" y="702"/>
                  </a:cubicBezTo>
                  <a:cubicBezTo>
                    <a:pt x="17975" y="1667"/>
                    <a:pt x="14795" y="2143"/>
                    <a:pt x="11149" y="2143"/>
                  </a:cubicBezTo>
                  <a:cubicBezTo>
                    <a:pt x="11104" y="2143"/>
                    <a:pt x="11059" y="2143"/>
                    <a:pt x="11014" y="2143"/>
                  </a:cubicBezTo>
                  <a:cubicBezTo>
                    <a:pt x="7906" y="2063"/>
                    <a:pt x="4814" y="1617"/>
                    <a:pt x="1711" y="1617"/>
                  </a:cubicBezTo>
                  <a:cubicBezTo>
                    <a:pt x="1142" y="1617"/>
                    <a:pt x="571" y="1632"/>
                    <a:pt x="1" y="1667"/>
                  </a:cubicBezTo>
                  <a:cubicBezTo>
                    <a:pt x="3715" y="2012"/>
                    <a:pt x="5418" y="2441"/>
                    <a:pt x="9097" y="2738"/>
                  </a:cubicBezTo>
                  <a:cubicBezTo>
                    <a:pt x="9940" y="2806"/>
                    <a:pt x="10788" y="2838"/>
                    <a:pt x="11636" y="2838"/>
                  </a:cubicBezTo>
                  <a:cubicBezTo>
                    <a:pt x="13314" y="2838"/>
                    <a:pt x="14997" y="2714"/>
                    <a:pt x="16658" y="2500"/>
                  </a:cubicBezTo>
                  <a:cubicBezTo>
                    <a:pt x="18574" y="2215"/>
                    <a:pt x="20479" y="1595"/>
                    <a:pt x="22230" y="833"/>
                  </a:cubicBezTo>
                  <a:cubicBezTo>
                    <a:pt x="22847" y="561"/>
                    <a:pt x="23452" y="288"/>
                    <a:pt x="24045" y="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
            <p:cNvSpPr/>
            <p:nvPr/>
          </p:nvSpPr>
          <p:spPr>
            <a:xfrm>
              <a:off x="5054775" y="4255425"/>
              <a:ext cx="324175" cy="38125"/>
            </a:xfrm>
            <a:custGeom>
              <a:rect b="b" l="l" r="r" t="t"/>
              <a:pathLst>
                <a:path extrusionOk="0" h="1525" w="12967">
                  <a:moveTo>
                    <a:pt x="12967" y="0"/>
                  </a:moveTo>
                  <a:lnTo>
                    <a:pt x="12967" y="0"/>
                  </a:lnTo>
                  <a:cubicBezTo>
                    <a:pt x="11800" y="322"/>
                    <a:pt x="10669" y="333"/>
                    <a:pt x="9443" y="464"/>
                  </a:cubicBezTo>
                  <a:cubicBezTo>
                    <a:pt x="6597" y="726"/>
                    <a:pt x="3763" y="857"/>
                    <a:pt x="930" y="1179"/>
                  </a:cubicBezTo>
                  <a:cubicBezTo>
                    <a:pt x="620" y="1215"/>
                    <a:pt x="322" y="1250"/>
                    <a:pt x="1" y="1274"/>
                  </a:cubicBezTo>
                  <a:cubicBezTo>
                    <a:pt x="215" y="1286"/>
                    <a:pt x="418" y="1310"/>
                    <a:pt x="632" y="1334"/>
                  </a:cubicBezTo>
                  <a:cubicBezTo>
                    <a:pt x="1879" y="1448"/>
                    <a:pt x="3132" y="1524"/>
                    <a:pt x="4383" y="1524"/>
                  </a:cubicBezTo>
                  <a:cubicBezTo>
                    <a:pt x="5986" y="1524"/>
                    <a:pt x="7585" y="1399"/>
                    <a:pt x="9157" y="1072"/>
                  </a:cubicBezTo>
                  <a:cubicBezTo>
                    <a:pt x="10443" y="798"/>
                    <a:pt x="11764" y="560"/>
                    <a:pt x="129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
            <p:cNvSpPr/>
            <p:nvPr/>
          </p:nvSpPr>
          <p:spPr>
            <a:xfrm>
              <a:off x="5709925" y="4211350"/>
              <a:ext cx="174750" cy="501300"/>
            </a:xfrm>
            <a:custGeom>
              <a:rect b="b" l="l" r="r" t="t"/>
              <a:pathLst>
                <a:path extrusionOk="0" h="20052" w="6990">
                  <a:moveTo>
                    <a:pt x="6990" y="1"/>
                  </a:moveTo>
                  <a:cubicBezTo>
                    <a:pt x="5454" y="346"/>
                    <a:pt x="4192" y="1418"/>
                    <a:pt x="3180" y="2549"/>
                  </a:cubicBezTo>
                  <a:cubicBezTo>
                    <a:pt x="358" y="6002"/>
                    <a:pt x="1" y="12252"/>
                    <a:pt x="2322" y="16122"/>
                  </a:cubicBezTo>
                  <a:cubicBezTo>
                    <a:pt x="3180" y="17444"/>
                    <a:pt x="4204" y="18575"/>
                    <a:pt x="5311" y="19765"/>
                  </a:cubicBezTo>
                  <a:cubicBezTo>
                    <a:pt x="5394" y="19872"/>
                    <a:pt x="5501" y="19968"/>
                    <a:pt x="5597" y="20051"/>
                  </a:cubicBezTo>
                  <a:cubicBezTo>
                    <a:pt x="5549" y="19980"/>
                    <a:pt x="5501" y="19944"/>
                    <a:pt x="5477" y="19884"/>
                  </a:cubicBezTo>
                  <a:cubicBezTo>
                    <a:pt x="4823" y="19015"/>
                    <a:pt x="4239" y="18098"/>
                    <a:pt x="3692" y="17170"/>
                  </a:cubicBezTo>
                  <a:cubicBezTo>
                    <a:pt x="3049" y="16098"/>
                    <a:pt x="2656" y="15360"/>
                    <a:pt x="2322" y="14253"/>
                  </a:cubicBezTo>
                  <a:cubicBezTo>
                    <a:pt x="1263" y="10979"/>
                    <a:pt x="1286" y="7990"/>
                    <a:pt x="2632" y="4787"/>
                  </a:cubicBezTo>
                  <a:cubicBezTo>
                    <a:pt x="2715" y="4597"/>
                    <a:pt x="2680" y="4668"/>
                    <a:pt x="2810" y="4406"/>
                  </a:cubicBezTo>
                  <a:cubicBezTo>
                    <a:pt x="3049" y="3918"/>
                    <a:pt x="3311" y="3442"/>
                    <a:pt x="3632" y="2978"/>
                  </a:cubicBezTo>
                  <a:cubicBezTo>
                    <a:pt x="3942" y="2525"/>
                    <a:pt x="4049" y="2406"/>
                    <a:pt x="4525" y="1870"/>
                  </a:cubicBezTo>
                  <a:cubicBezTo>
                    <a:pt x="5263" y="1084"/>
                    <a:pt x="5978" y="406"/>
                    <a:pt x="69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
            <p:cNvSpPr/>
            <p:nvPr/>
          </p:nvSpPr>
          <p:spPr>
            <a:xfrm>
              <a:off x="5776000" y="4270000"/>
              <a:ext cx="99150" cy="415250"/>
            </a:xfrm>
            <a:custGeom>
              <a:rect b="b" l="l" r="r" t="t"/>
              <a:pathLst>
                <a:path extrusionOk="0" h="16610" w="3966">
                  <a:moveTo>
                    <a:pt x="3823" y="0"/>
                  </a:moveTo>
                  <a:lnTo>
                    <a:pt x="3823" y="0"/>
                  </a:lnTo>
                  <a:cubicBezTo>
                    <a:pt x="3811" y="0"/>
                    <a:pt x="3787" y="36"/>
                    <a:pt x="3751" y="60"/>
                  </a:cubicBezTo>
                  <a:cubicBezTo>
                    <a:pt x="3073" y="632"/>
                    <a:pt x="2442" y="1274"/>
                    <a:pt x="1918" y="1989"/>
                  </a:cubicBezTo>
                  <a:cubicBezTo>
                    <a:pt x="668" y="3632"/>
                    <a:pt x="1" y="5704"/>
                    <a:pt x="60" y="7775"/>
                  </a:cubicBezTo>
                  <a:cubicBezTo>
                    <a:pt x="227" y="11049"/>
                    <a:pt x="1644" y="14276"/>
                    <a:pt x="3966" y="16610"/>
                  </a:cubicBezTo>
                  <a:cubicBezTo>
                    <a:pt x="2501" y="14681"/>
                    <a:pt x="1727" y="12657"/>
                    <a:pt x="1239" y="10299"/>
                  </a:cubicBezTo>
                  <a:cubicBezTo>
                    <a:pt x="596" y="7728"/>
                    <a:pt x="941" y="5263"/>
                    <a:pt x="2001" y="2965"/>
                  </a:cubicBezTo>
                  <a:cubicBezTo>
                    <a:pt x="2453" y="1989"/>
                    <a:pt x="3037" y="1060"/>
                    <a:pt x="3680" y="203"/>
                  </a:cubicBezTo>
                  <a:cubicBezTo>
                    <a:pt x="3727" y="143"/>
                    <a:pt x="3787" y="60"/>
                    <a:pt x="38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
            <p:cNvSpPr/>
            <p:nvPr/>
          </p:nvSpPr>
          <p:spPr>
            <a:xfrm>
              <a:off x="5391725" y="4202725"/>
              <a:ext cx="251850" cy="250050"/>
            </a:xfrm>
            <a:custGeom>
              <a:rect b="b" l="l" r="r" t="t"/>
              <a:pathLst>
                <a:path extrusionOk="0" h="10002" w="10074">
                  <a:moveTo>
                    <a:pt x="10074" y="1"/>
                  </a:moveTo>
                  <a:lnTo>
                    <a:pt x="10074" y="1"/>
                  </a:lnTo>
                  <a:cubicBezTo>
                    <a:pt x="8002" y="3739"/>
                    <a:pt x="5728" y="7156"/>
                    <a:pt x="2013" y="9157"/>
                  </a:cubicBezTo>
                  <a:cubicBezTo>
                    <a:pt x="1430" y="9466"/>
                    <a:pt x="953" y="9657"/>
                    <a:pt x="322" y="9883"/>
                  </a:cubicBezTo>
                  <a:cubicBezTo>
                    <a:pt x="227" y="9930"/>
                    <a:pt x="120" y="9954"/>
                    <a:pt x="1" y="10002"/>
                  </a:cubicBezTo>
                  <a:cubicBezTo>
                    <a:pt x="560" y="9907"/>
                    <a:pt x="1120" y="9811"/>
                    <a:pt x="1668" y="9645"/>
                  </a:cubicBezTo>
                  <a:cubicBezTo>
                    <a:pt x="3763" y="8990"/>
                    <a:pt x="5680" y="7716"/>
                    <a:pt x="7026" y="5954"/>
                  </a:cubicBezTo>
                  <a:cubicBezTo>
                    <a:pt x="8359" y="4156"/>
                    <a:pt x="9276" y="2072"/>
                    <a:pt x="100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
            <p:cNvSpPr/>
            <p:nvPr/>
          </p:nvSpPr>
          <p:spPr>
            <a:xfrm>
              <a:off x="5441150" y="4300650"/>
              <a:ext cx="187250" cy="172975"/>
            </a:xfrm>
            <a:custGeom>
              <a:rect b="b" l="l" r="r" t="t"/>
              <a:pathLst>
                <a:path extrusionOk="0" h="6919" w="7490">
                  <a:moveTo>
                    <a:pt x="7489" y="1"/>
                  </a:moveTo>
                  <a:lnTo>
                    <a:pt x="7489" y="1"/>
                  </a:lnTo>
                  <a:cubicBezTo>
                    <a:pt x="5834" y="2906"/>
                    <a:pt x="3667" y="4716"/>
                    <a:pt x="953" y="6371"/>
                  </a:cubicBezTo>
                  <a:cubicBezTo>
                    <a:pt x="643" y="6561"/>
                    <a:pt x="310" y="6740"/>
                    <a:pt x="0" y="6918"/>
                  </a:cubicBezTo>
                  <a:cubicBezTo>
                    <a:pt x="250" y="6859"/>
                    <a:pt x="512" y="6799"/>
                    <a:pt x="750" y="6728"/>
                  </a:cubicBezTo>
                  <a:cubicBezTo>
                    <a:pt x="2143" y="6311"/>
                    <a:pt x="3489" y="5621"/>
                    <a:pt x="4584" y="4692"/>
                  </a:cubicBezTo>
                  <a:cubicBezTo>
                    <a:pt x="5965" y="3442"/>
                    <a:pt x="6965" y="1787"/>
                    <a:pt x="74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
            <p:cNvSpPr/>
            <p:nvPr/>
          </p:nvSpPr>
          <p:spPr>
            <a:xfrm>
              <a:off x="5482825" y="4408100"/>
              <a:ext cx="108075" cy="89025"/>
            </a:xfrm>
            <a:custGeom>
              <a:rect b="b" l="l" r="r" t="t"/>
              <a:pathLst>
                <a:path extrusionOk="0" h="3561" w="4323">
                  <a:moveTo>
                    <a:pt x="4322" y="1"/>
                  </a:moveTo>
                  <a:lnTo>
                    <a:pt x="4322" y="1"/>
                  </a:lnTo>
                  <a:cubicBezTo>
                    <a:pt x="3786" y="644"/>
                    <a:pt x="3131" y="1168"/>
                    <a:pt x="2477" y="1680"/>
                  </a:cubicBezTo>
                  <a:cubicBezTo>
                    <a:pt x="1941" y="2132"/>
                    <a:pt x="1405" y="2489"/>
                    <a:pt x="572" y="3132"/>
                  </a:cubicBezTo>
                  <a:cubicBezTo>
                    <a:pt x="369" y="3287"/>
                    <a:pt x="214" y="3406"/>
                    <a:pt x="0" y="3561"/>
                  </a:cubicBezTo>
                  <a:cubicBezTo>
                    <a:pt x="72" y="3525"/>
                    <a:pt x="167" y="3501"/>
                    <a:pt x="238" y="3466"/>
                  </a:cubicBezTo>
                  <a:cubicBezTo>
                    <a:pt x="2143" y="2847"/>
                    <a:pt x="3489" y="1846"/>
                    <a:pt x="43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
            <p:cNvSpPr/>
            <p:nvPr/>
          </p:nvSpPr>
          <p:spPr>
            <a:xfrm>
              <a:off x="5524200" y="4467650"/>
              <a:ext cx="57175" cy="52100"/>
            </a:xfrm>
            <a:custGeom>
              <a:rect b="b" l="l" r="r" t="t"/>
              <a:pathLst>
                <a:path extrusionOk="0" h="2084" w="2287">
                  <a:moveTo>
                    <a:pt x="2286" y="0"/>
                  </a:moveTo>
                  <a:lnTo>
                    <a:pt x="2286" y="0"/>
                  </a:lnTo>
                  <a:cubicBezTo>
                    <a:pt x="1977" y="346"/>
                    <a:pt x="1619" y="596"/>
                    <a:pt x="1381" y="774"/>
                  </a:cubicBezTo>
                  <a:cubicBezTo>
                    <a:pt x="857" y="1167"/>
                    <a:pt x="441" y="1643"/>
                    <a:pt x="0" y="2084"/>
                  </a:cubicBezTo>
                  <a:cubicBezTo>
                    <a:pt x="905" y="1596"/>
                    <a:pt x="1869" y="988"/>
                    <a:pt x="22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
            <p:cNvSpPr/>
            <p:nvPr/>
          </p:nvSpPr>
          <p:spPr>
            <a:xfrm>
              <a:off x="5086625" y="4392325"/>
              <a:ext cx="450100" cy="463475"/>
            </a:xfrm>
            <a:custGeom>
              <a:rect b="b" l="l" r="r" t="t"/>
              <a:pathLst>
                <a:path extrusionOk="0" h="18539" w="18004">
                  <a:moveTo>
                    <a:pt x="1" y="1"/>
                  </a:moveTo>
                  <a:cubicBezTo>
                    <a:pt x="144" y="84"/>
                    <a:pt x="287" y="144"/>
                    <a:pt x="430" y="215"/>
                  </a:cubicBezTo>
                  <a:cubicBezTo>
                    <a:pt x="3525" y="1704"/>
                    <a:pt x="6633" y="3204"/>
                    <a:pt x="9526" y="5085"/>
                  </a:cubicBezTo>
                  <a:cubicBezTo>
                    <a:pt x="14193" y="8181"/>
                    <a:pt x="17884" y="12479"/>
                    <a:pt x="17527" y="18539"/>
                  </a:cubicBezTo>
                  <a:cubicBezTo>
                    <a:pt x="18003" y="16527"/>
                    <a:pt x="17801" y="14372"/>
                    <a:pt x="17098" y="12431"/>
                  </a:cubicBezTo>
                  <a:cubicBezTo>
                    <a:pt x="16563" y="11038"/>
                    <a:pt x="15693" y="9776"/>
                    <a:pt x="14741" y="8609"/>
                  </a:cubicBezTo>
                  <a:cubicBezTo>
                    <a:pt x="12407" y="5811"/>
                    <a:pt x="9419" y="3537"/>
                    <a:pt x="6109" y="1954"/>
                  </a:cubicBezTo>
                  <a:cubicBezTo>
                    <a:pt x="5216" y="1537"/>
                    <a:pt x="4525" y="1251"/>
                    <a:pt x="3394" y="918"/>
                  </a:cubicBezTo>
                  <a:cubicBezTo>
                    <a:pt x="2275" y="584"/>
                    <a:pt x="1132" y="34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
            <p:cNvSpPr/>
            <p:nvPr/>
          </p:nvSpPr>
          <p:spPr>
            <a:xfrm>
              <a:off x="5142900" y="4437275"/>
              <a:ext cx="354225" cy="407225"/>
            </a:xfrm>
            <a:custGeom>
              <a:rect b="b" l="l" r="r" t="t"/>
              <a:pathLst>
                <a:path extrusionOk="0" h="16289" w="14169">
                  <a:moveTo>
                    <a:pt x="0" y="1"/>
                  </a:moveTo>
                  <a:lnTo>
                    <a:pt x="0" y="1"/>
                  </a:lnTo>
                  <a:cubicBezTo>
                    <a:pt x="1679" y="894"/>
                    <a:pt x="3239" y="2001"/>
                    <a:pt x="4775" y="3168"/>
                  </a:cubicBezTo>
                  <a:cubicBezTo>
                    <a:pt x="6096" y="4180"/>
                    <a:pt x="7418" y="5180"/>
                    <a:pt x="8882" y="6609"/>
                  </a:cubicBezTo>
                  <a:cubicBezTo>
                    <a:pt x="10025" y="7752"/>
                    <a:pt x="10632" y="8669"/>
                    <a:pt x="11514" y="10026"/>
                  </a:cubicBezTo>
                  <a:cubicBezTo>
                    <a:pt x="12037" y="10871"/>
                    <a:pt x="12835" y="12276"/>
                    <a:pt x="13121" y="12919"/>
                  </a:cubicBezTo>
                  <a:cubicBezTo>
                    <a:pt x="13550" y="14014"/>
                    <a:pt x="13895" y="15146"/>
                    <a:pt x="14169" y="16289"/>
                  </a:cubicBezTo>
                  <a:cubicBezTo>
                    <a:pt x="14145" y="15384"/>
                    <a:pt x="14061" y="14526"/>
                    <a:pt x="13931" y="13693"/>
                  </a:cubicBezTo>
                  <a:cubicBezTo>
                    <a:pt x="13776" y="12621"/>
                    <a:pt x="13335" y="11609"/>
                    <a:pt x="12835" y="10657"/>
                  </a:cubicBezTo>
                  <a:cubicBezTo>
                    <a:pt x="11799" y="8597"/>
                    <a:pt x="10311" y="6787"/>
                    <a:pt x="8573" y="5299"/>
                  </a:cubicBezTo>
                  <a:cubicBezTo>
                    <a:pt x="6037" y="3073"/>
                    <a:pt x="3167" y="116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
            <p:cNvSpPr/>
            <p:nvPr/>
          </p:nvSpPr>
          <p:spPr>
            <a:xfrm>
              <a:off x="5171475" y="4498900"/>
              <a:ext cx="288750" cy="314950"/>
            </a:xfrm>
            <a:custGeom>
              <a:rect b="b" l="l" r="r" t="t"/>
              <a:pathLst>
                <a:path extrusionOk="0" h="12598" w="11550">
                  <a:moveTo>
                    <a:pt x="0" y="0"/>
                  </a:moveTo>
                  <a:cubicBezTo>
                    <a:pt x="60" y="36"/>
                    <a:pt x="84" y="48"/>
                    <a:pt x="131" y="60"/>
                  </a:cubicBezTo>
                  <a:cubicBezTo>
                    <a:pt x="857" y="429"/>
                    <a:pt x="1358" y="893"/>
                    <a:pt x="1965" y="1429"/>
                  </a:cubicBezTo>
                  <a:cubicBezTo>
                    <a:pt x="3560" y="2798"/>
                    <a:pt x="5168" y="4168"/>
                    <a:pt x="6608" y="5692"/>
                  </a:cubicBezTo>
                  <a:cubicBezTo>
                    <a:pt x="8525" y="7894"/>
                    <a:pt x="9990" y="9811"/>
                    <a:pt x="11549" y="12597"/>
                  </a:cubicBezTo>
                  <a:cubicBezTo>
                    <a:pt x="10609" y="9859"/>
                    <a:pt x="9216" y="7216"/>
                    <a:pt x="7311" y="5013"/>
                  </a:cubicBezTo>
                  <a:cubicBezTo>
                    <a:pt x="5703" y="3227"/>
                    <a:pt x="3703" y="1846"/>
                    <a:pt x="1619" y="667"/>
                  </a:cubicBezTo>
                  <a:cubicBezTo>
                    <a:pt x="1119" y="393"/>
                    <a:pt x="560" y="16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
            <p:cNvSpPr/>
            <p:nvPr/>
          </p:nvSpPr>
          <p:spPr>
            <a:xfrm>
              <a:off x="5206325" y="4594875"/>
              <a:ext cx="200025" cy="195450"/>
            </a:xfrm>
            <a:custGeom>
              <a:rect b="b" l="l" r="r" t="t"/>
              <a:pathLst>
                <a:path extrusionOk="0" h="7818" w="8001">
                  <a:moveTo>
                    <a:pt x="7" y="1"/>
                  </a:moveTo>
                  <a:cubicBezTo>
                    <a:pt x="0" y="1"/>
                    <a:pt x="10" y="6"/>
                    <a:pt x="47" y="19"/>
                  </a:cubicBezTo>
                  <a:cubicBezTo>
                    <a:pt x="297" y="126"/>
                    <a:pt x="535" y="269"/>
                    <a:pt x="761" y="436"/>
                  </a:cubicBezTo>
                  <a:cubicBezTo>
                    <a:pt x="1178" y="733"/>
                    <a:pt x="1690" y="1222"/>
                    <a:pt x="2130" y="1650"/>
                  </a:cubicBezTo>
                  <a:cubicBezTo>
                    <a:pt x="2702" y="2222"/>
                    <a:pt x="3273" y="2769"/>
                    <a:pt x="3845" y="3341"/>
                  </a:cubicBezTo>
                  <a:cubicBezTo>
                    <a:pt x="5286" y="4758"/>
                    <a:pt x="6786" y="6222"/>
                    <a:pt x="8000" y="7818"/>
                  </a:cubicBezTo>
                  <a:cubicBezTo>
                    <a:pt x="6905" y="5389"/>
                    <a:pt x="5274" y="3150"/>
                    <a:pt x="3119" y="1579"/>
                  </a:cubicBezTo>
                  <a:cubicBezTo>
                    <a:pt x="2285" y="936"/>
                    <a:pt x="1392" y="340"/>
                    <a:pt x="356" y="55"/>
                  </a:cubicBezTo>
                  <a:cubicBezTo>
                    <a:pt x="351" y="55"/>
                    <a:pt x="345" y="56"/>
                    <a:pt x="339" y="56"/>
                  </a:cubicBezTo>
                  <a:cubicBezTo>
                    <a:pt x="249" y="56"/>
                    <a:pt x="32" y="1"/>
                    <a:pt x="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
            <p:cNvSpPr/>
            <p:nvPr/>
          </p:nvSpPr>
          <p:spPr>
            <a:xfrm>
              <a:off x="5196475" y="4654875"/>
              <a:ext cx="146475" cy="120875"/>
            </a:xfrm>
            <a:custGeom>
              <a:rect b="b" l="l" r="r" t="t"/>
              <a:pathLst>
                <a:path extrusionOk="0" h="4835" w="5859">
                  <a:moveTo>
                    <a:pt x="0" y="0"/>
                  </a:moveTo>
                  <a:cubicBezTo>
                    <a:pt x="131" y="72"/>
                    <a:pt x="298" y="179"/>
                    <a:pt x="453" y="286"/>
                  </a:cubicBezTo>
                  <a:cubicBezTo>
                    <a:pt x="1191" y="762"/>
                    <a:pt x="1822" y="1417"/>
                    <a:pt x="2536" y="2024"/>
                  </a:cubicBezTo>
                  <a:cubicBezTo>
                    <a:pt x="3608" y="2989"/>
                    <a:pt x="4799" y="3834"/>
                    <a:pt x="5858" y="4834"/>
                  </a:cubicBezTo>
                  <a:cubicBezTo>
                    <a:pt x="4549" y="2703"/>
                    <a:pt x="2596" y="953"/>
                    <a:pt x="238" y="84"/>
                  </a:cubicBezTo>
                  <a:cubicBezTo>
                    <a:pt x="155" y="60"/>
                    <a:pt x="60" y="2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
            <p:cNvSpPr/>
            <p:nvPr/>
          </p:nvSpPr>
          <p:spPr>
            <a:xfrm>
              <a:off x="5620625" y="4670050"/>
              <a:ext cx="283100" cy="185750"/>
            </a:xfrm>
            <a:custGeom>
              <a:rect b="b" l="l" r="r" t="t"/>
              <a:pathLst>
                <a:path extrusionOk="0" h="7430" w="11324">
                  <a:moveTo>
                    <a:pt x="1" y="0"/>
                  </a:moveTo>
                  <a:lnTo>
                    <a:pt x="1" y="0"/>
                  </a:lnTo>
                  <a:cubicBezTo>
                    <a:pt x="1501" y="1763"/>
                    <a:pt x="3251" y="3275"/>
                    <a:pt x="5204" y="4513"/>
                  </a:cubicBezTo>
                  <a:cubicBezTo>
                    <a:pt x="6930" y="5573"/>
                    <a:pt x="8788" y="6418"/>
                    <a:pt x="10669" y="7180"/>
                  </a:cubicBezTo>
                  <a:cubicBezTo>
                    <a:pt x="10895" y="7263"/>
                    <a:pt x="11097" y="7335"/>
                    <a:pt x="11324" y="7430"/>
                  </a:cubicBezTo>
                  <a:cubicBezTo>
                    <a:pt x="11038" y="7251"/>
                    <a:pt x="10776" y="7073"/>
                    <a:pt x="10502" y="6894"/>
                  </a:cubicBezTo>
                  <a:cubicBezTo>
                    <a:pt x="7061" y="4513"/>
                    <a:pt x="3251" y="257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
            <p:cNvSpPr/>
            <p:nvPr/>
          </p:nvSpPr>
          <p:spPr>
            <a:xfrm>
              <a:off x="5636100" y="4736425"/>
              <a:ext cx="213450" cy="118575"/>
            </a:xfrm>
            <a:custGeom>
              <a:rect b="b" l="l" r="r" t="t"/>
              <a:pathLst>
                <a:path extrusionOk="0" h="4743" w="8538">
                  <a:moveTo>
                    <a:pt x="1" y="1"/>
                  </a:moveTo>
                  <a:lnTo>
                    <a:pt x="1" y="1"/>
                  </a:lnTo>
                  <a:cubicBezTo>
                    <a:pt x="120" y="120"/>
                    <a:pt x="227" y="239"/>
                    <a:pt x="346" y="358"/>
                  </a:cubicBezTo>
                  <a:cubicBezTo>
                    <a:pt x="1846" y="1917"/>
                    <a:pt x="3668" y="3227"/>
                    <a:pt x="5704" y="3989"/>
                  </a:cubicBezTo>
                  <a:cubicBezTo>
                    <a:pt x="6347" y="4239"/>
                    <a:pt x="7014" y="4442"/>
                    <a:pt x="7680" y="4608"/>
                  </a:cubicBezTo>
                  <a:cubicBezTo>
                    <a:pt x="7935" y="4661"/>
                    <a:pt x="8200" y="4743"/>
                    <a:pt x="8449" y="4743"/>
                  </a:cubicBezTo>
                  <a:cubicBezTo>
                    <a:pt x="8478" y="4743"/>
                    <a:pt x="8508" y="4742"/>
                    <a:pt x="8538" y="4739"/>
                  </a:cubicBezTo>
                  <a:cubicBezTo>
                    <a:pt x="7323" y="4299"/>
                    <a:pt x="6204" y="3513"/>
                    <a:pt x="5061" y="2894"/>
                  </a:cubicBezTo>
                  <a:cubicBezTo>
                    <a:pt x="3585" y="2001"/>
                    <a:pt x="2073" y="1191"/>
                    <a:pt x="549" y="370"/>
                  </a:cubicBezTo>
                  <a:cubicBezTo>
                    <a:pt x="358" y="251"/>
                    <a:pt x="179" y="13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
            <p:cNvSpPr/>
            <p:nvPr/>
          </p:nvSpPr>
          <p:spPr>
            <a:xfrm>
              <a:off x="5622875" y="4781700"/>
              <a:ext cx="130225" cy="72325"/>
            </a:xfrm>
            <a:custGeom>
              <a:rect b="b" l="l" r="r" t="t"/>
              <a:pathLst>
                <a:path extrusionOk="0" h="2893" w="5209">
                  <a:moveTo>
                    <a:pt x="5" y="1"/>
                  </a:moveTo>
                  <a:lnTo>
                    <a:pt x="5" y="1"/>
                  </a:lnTo>
                  <a:cubicBezTo>
                    <a:pt x="1" y="1"/>
                    <a:pt x="27" y="21"/>
                    <a:pt x="89" y="71"/>
                  </a:cubicBezTo>
                  <a:cubicBezTo>
                    <a:pt x="1530" y="1357"/>
                    <a:pt x="3185" y="2512"/>
                    <a:pt x="5209" y="2893"/>
                  </a:cubicBezTo>
                  <a:cubicBezTo>
                    <a:pt x="4257" y="2416"/>
                    <a:pt x="3399" y="1738"/>
                    <a:pt x="2471" y="1202"/>
                  </a:cubicBezTo>
                  <a:cubicBezTo>
                    <a:pt x="1709" y="761"/>
                    <a:pt x="875" y="452"/>
                    <a:pt x="89" y="47"/>
                  </a:cubicBezTo>
                  <a:cubicBezTo>
                    <a:pt x="38" y="18"/>
                    <a:pt x="8" y="1"/>
                    <a:pt x="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
            <p:cNvSpPr/>
            <p:nvPr/>
          </p:nvSpPr>
          <p:spPr>
            <a:xfrm>
              <a:off x="5600100" y="4824525"/>
              <a:ext cx="57175" cy="28900"/>
            </a:xfrm>
            <a:custGeom>
              <a:rect b="b" l="l" r="r" t="t"/>
              <a:pathLst>
                <a:path extrusionOk="0" h="1156" w="2287">
                  <a:moveTo>
                    <a:pt x="0" y="1"/>
                  </a:moveTo>
                  <a:lnTo>
                    <a:pt x="0" y="1"/>
                  </a:lnTo>
                  <a:cubicBezTo>
                    <a:pt x="679" y="513"/>
                    <a:pt x="1441" y="977"/>
                    <a:pt x="2286" y="1156"/>
                  </a:cubicBezTo>
                  <a:cubicBezTo>
                    <a:pt x="1608" y="644"/>
                    <a:pt x="822" y="287"/>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
            <p:cNvSpPr/>
            <p:nvPr/>
          </p:nvSpPr>
          <p:spPr>
            <a:xfrm>
              <a:off x="4910125" y="4386675"/>
              <a:ext cx="170875" cy="452775"/>
            </a:xfrm>
            <a:custGeom>
              <a:rect b="b" l="l" r="r" t="t"/>
              <a:pathLst>
                <a:path extrusionOk="0" h="18111" w="6835">
                  <a:moveTo>
                    <a:pt x="5489" y="12788"/>
                  </a:moveTo>
                  <a:lnTo>
                    <a:pt x="5489" y="12788"/>
                  </a:lnTo>
                  <a:cubicBezTo>
                    <a:pt x="5487" y="12811"/>
                    <a:pt x="5485" y="12832"/>
                    <a:pt x="5483" y="12850"/>
                  </a:cubicBezTo>
                  <a:lnTo>
                    <a:pt x="5483" y="12850"/>
                  </a:lnTo>
                  <a:cubicBezTo>
                    <a:pt x="5486" y="12830"/>
                    <a:pt x="5489" y="12807"/>
                    <a:pt x="5489" y="12788"/>
                  </a:cubicBezTo>
                  <a:close/>
                  <a:moveTo>
                    <a:pt x="1" y="1"/>
                  </a:moveTo>
                  <a:cubicBezTo>
                    <a:pt x="524" y="215"/>
                    <a:pt x="977" y="572"/>
                    <a:pt x="1358" y="894"/>
                  </a:cubicBezTo>
                  <a:cubicBezTo>
                    <a:pt x="1906" y="1322"/>
                    <a:pt x="2429" y="1810"/>
                    <a:pt x="2894" y="2334"/>
                  </a:cubicBezTo>
                  <a:cubicBezTo>
                    <a:pt x="3477" y="2953"/>
                    <a:pt x="4299" y="4668"/>
                    <a:pt x="4573" y="5311"/>
                  </a:cubicBezTo>
                  <a:cubicBezTo>
                    <a:pt x="5761" y="8034"/>
                    <a:pt x="5894" y="10317"/>
                    <a:pt x="5479" y="12884"/>
                  </a:cubicBezTo>
                  <a:lnTo>
                    <a:pt x="5479" y="12884"/>
                  </a:lnTo>
                  <a:cubicBezTo>
                    <a:pt x="5480" y="12874"/>
                    <a:pt x="5481" y="12862"/>
                    <a:pt x="5483" y="12850"/>
                  </a:cubicBezTo>
                  <a:lnTo>
                    <a:pt x="5483" y="12850"/>
                  </a:lnTo>
                  <a:cubicBezTo>
                    <a:pt x="5480" y="12868"/>
                    <a:pt x="5477" y="12884"/>
                    <a:pt x="5477" y="12895"/>
                  </a:cubicBezTo>
                  <a:cubicBezTo>
                    <a:pt x="5478" y="12892"/>
                    <a:pt x="5479" y="12888"/>
                    <a:pt x="5479" y="12884"/>
                  </a:cubicBezTo>
                  <a:lnTo>
                    <a:pt x="5479" y="12884"/>
                  </a:lnTo>
                  <a:cubicBezTo>
                    <a:pt x="5458" y="13089"/>
                    <a:pt x="5471" y="12987"/>
                    <a:pt x="5418" y="13240"/>
                  </a:cubicBezTo>
                  <a:cubicBezTo>
                    <a:pt x="5299" y="14002"/>
                    <a:pt x="5132" y="14741"/>
                    <a:pt x="4894" y="15467"/>
                  </a:cubicBezTo>
                  <a:cubicBezTo>
                    <a:pt x="4620" y="16288"/>
                    <a:pt x="4275" y="17074"/>
                    <a:pt x="3941" y="17836"/>
                  </a:cubicBezTo>
                  <a:cubicBezTo>
                    <a:pt x="3906" y="17932"/>
                    <a:pt x="3858" y="18027"/>
                    <a:pt x="3811" y="18110"/>
                  </a:cubicBezTo>
                  <a:cubicBezTo>
                    <a:pt x="3858" y="18051"/>
                    <a:pt x="3918" y="17967"/>
                    <a:pt x="3965" y="17920"/>
                  </a:cubicBezTo>
                  <a:cubicBezTo>
                    <a:pt x="4739" y="16884"/>
                    <a:pt x="5465" y="15800"/>
                    <a:pt x="5835" y="14562"/>
                  </a:cubicBezTo>
                  <a:cubicBezTo>
                    <a:pt x="6835" y="11526"/>
                    <a:pt x="6608" y="8276"/>
                    <a:pt x="5311" y="5359"/>
                  </a:cubicBezTo>
                  <a:cubicBezTo>
                    <a:pt x="4775" y="4144"/>
                    <a:pt x="4120" y="2977"/>
                    <a:pt x="3191" y="2025"/>
                  </a:cubicBezTo>
                  <a:cubicBezTo>
                    <a:pt x="2632" y="1501"/>
                    <a:pt x="2013" y="1048"/>
                    <a:pt x="1358" y="667"/>
                  </a:cubicBezTo>
                  <a:cubicBezTo>
                    <a:pt x="929" y="394"/>
                    <a:pt x="477" y="14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
            <p:cNvSpPr/>
            <p:nvPr/>
          </p:nvSpPr>
          <p:spPr>
            <a:xfrm>
              <a:off x="5020850" y="4434300"/>
              <a:ext cx="95875" cy="409300"/>
            </a:xfrm>
            <a:custGeom>
              <a:rect b="b" l="l" r="r" t="t"/>
              <a:pathLst>
                <a:path extrusionOk="0" h="16372" w="3835">
                  <a:moveTo>
                    <a:pt x="1" y="1"/>
                  </a:moveTo>
                  <a:cubicBezTo>
                    <a:pt x="810" y="1096"/>
                    <a:pt x="1287" y="2215"/>
                    <a:pt x="1739" y="3418"/>
                  </a:cubicBezTo>
                  <a:cubicBezTo>
                    <a:pt x="2870" y="6454"/>
                    <a:pt x="3192" y="9550"/>
                    <a:pt x="2572" y="12514"/>
                  </a:cubicBezTo>
                  <a:cubicBezTo>
                    <a:pt x="2275" y="13741"/>
                    <a:pt x="1882" y="14967"/>
                    <a:pt x="1453" y="16157"/>
                  </a:cubicBezTo>
                  <a:cubicBezTo>
                    <a:pt x="1417" y="16229"/>
                    <a:pt x="1394" y="16288"/>
                    <a:pt x="1382" y="16372"/>
                  </a:cubicBezTo>
                  <a:cubicBezTo>
                    <a:pt x="1394" y="16348"/>
                    <a:pt x="1394" y="16336"/>
                    <a:pt x="1406" y="16324"/>
                  </a:cubicBezTo>
                  <a:cubicBezTo>
                    <a:pt x="1918" y="15538"/>
                    <a:pt x="2370" y="14729"/>
                    <a:pt x="2739" y="13883"/>
                  </a:cubicBezTo>
                  <a:cubicBezTo>
                    <a:pt x="3596" y="11883"/>
                    <a:pt x="3834" y="9669"/>
                    <a:pt x="3525" y="7525"/>
                  </a:cubicBezTo>
                  <a:cubicBezTo>
                    <a:pt x="3370" y="6275"/>
                    <a:pt x="3061" y="5037"/>
                    <a:pt x="2537" y="3894"/>
                  </a:cubicBezTo>
                  <a:cubicBezTo>
                    <a:pt x="1918" y="2465"/>
                    <a:pt x="1144" y="107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
            <p:cNvSpPr/>
            <p:nvPr/>
          </p:nvSpPr>
          <p:spPr>
            <a:xfrm>
              <a:off x="5095575" y="4595925"/>
              <a:ext cx="52400" cy="257500"/>
            </a:xfrm>
            <a:custGeom>
              <a:rect b="b" l="l" r="r" t="t"/>
              <a:pathLst>
                <a:path extrusionOk="0" h="10300" w="2096">
                  <a:moveTo>
                    <a:pt x="1262" y="1"/>
                  </a:moveTo>
                  <a:cubicBezTo>
                    <a:pt x="1429" y="1334"/>
                    <a:pt x="1417" y="2668"/>
                    <a:pt x="1381" y="3977"/>
                  </a:cubicBezTo>
                  <a:cubicBezTo>
                    <a:pt x="1334" y="5335"/>
                    <a:pt x="1250" y="5882"/>
                    <a:pt x="1060" y="6990"/>
                  </a:cubicBezTo>
                  <a:cubicBezTo>
                    <a:pt x="893" y="7823"/>
                    <a:pt x="679" y="8657"/>
                    <a:pt x="357" y="9454"/>
                  </a:cubicBezTo>
                  <a:cubicBezTo>
                    <a:pt x="250" y="9740"/>
                    <a:pt x="131" y="10038"/>
                    <a:pt x="0" y="10300"/>
                  </a:cubicBezTo>
                  <a:lnTo>
                    <a:pt x="310" y="9907"/>
                  </a:lnTo>
                  <a:cubicBezTo>
                    <a:pt x="1488" y="8430"/>
                    <a:pt x="2060" y="6525"/>
                    <a:pt x="2096" y="4644"/>
                  </a:cubicBezTo>
                  <a:cubicBezTo>
                    <a:pt x="2060" y="3073"/>
                    <a:pt x="1846" y="1477"/>
                    <a:pt x="12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
            <p:cNvSpPr/>
            <p:nvPr/>
          </p:nvSpPr>
          <p:spPr>
            <a:xfrm>
              <a:off x="5156275" y="4630750"/>
              <a:ext cx="43800" cy="186675"/>
            </a:xfrm>
            <a:custGeom>
              <a:rect b="b" l="l" r="r" t="t"/>
              <a:pathLst>
                <a:path extrusionOk="0" h="7467" w="1752">
                  <a:moveTo>
                    <a:pt x="1" y="1"/>
                  </a:moveTo>
                  <a:lnTo>
                    <a:pt x="1" y="1"/>
                  </a:lnTo>
                  <a:cubicBezTo>
                    <a:pt x="358" y="1025"/>
                    <a:pt x="477" y="2108"/>
                    <a:pt x="668" y="3180"/>
                  </a:cubicBezTo>
                  <a:cubicBezTo>
                    <a:pt x="918" y="4478"/>
                    <a:pt x="1192" y="5775"/>
                    <a:pt x="1394" y="7061"/>
                  </a:cubicBezTo>
                  <a:cubicBezTo>
                    <a:pt x="1430" y="7216"/>
                    <a:pt x="1442" y="7323"/>
                    <a:pt x="1454" y="7466"/>
                  </a:cubicBezTo>
                  <a:cubicBezTo>
                    <a:pt x="1489" y="7347"/>
                    <a:pt x="1501" y="7240"/>
                    <a:pt x="1513" y="7121"/>
                  </a:cubicBezTo>
                  <a:cubicBezTo>
                    <a:pt x="1751" y="5609"/>
                    <a:pt x="1680" y="4049"/>
                    <a:pt x="1215" y="2584"/>
                  </a:cubicBezTo>
                  <a:cubicBezTo>
                    <a:pt x="930" y="1680"/>
                    <a:pt x="572" y="75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
            <p:cNvSpPr/>
            <p:nvPr/>
          </p:nvSpPr>
          <p:spPr>
            <a:xfrm>
              <a:off x="5200925" y="4675700"/>
              <a:ext cx="59575" cy="147675"/>
            </a:xfrm>
            <a:custGeom>
              <a:rect b="b" l="l" r="r" t="t"/>
              <a:pathLst>
                <a:path extrusionOk="0" h="5907" w="2383">
                  <a:moveTo>
                    <a:pt x="1" y="1"/>
                  </a:moveTo>
                  <a:lnTo>
                    <a:pt x="1" y="1"/>
                  </a:lnTo>
                  <a:cubicBezTo>
                    <a:pt x="977" y="2489"/>
                    <a:pt x="1489" y="3632"/>
                    <a:pt x="2382" y="5906"/>
                  </a:cubicBezTo>
                  <a:cubicBezTo>
                    <a:pt x="2335" y="3561"/>
                    <a:pt x="1561" y="175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
            <p:cNvSpPr/>
            <p:nvPr/>
          </p:nvSpPr>
          <p:spPr>
            <a:xfrm>
              <a:off x="7128550" y="2743925"/>
              <a:ext cx="30400" cy="244400"/>
            </a:xfrm>
            <a:custGeom>
              <a:rect b="b" l="l" r="r" t="t"/>
              <a:pathLst>
                <a:path extrusionOk="0" h="9776" w="1216">
                  <a:moveTo>
                    <a:pt x="1084" y="0"/>
                  </a:moveTo>
                  <a:lnTo>
                    <a:pt x="953" y="441"/>
                  </a:lnTo>
                  <a:cubicBezTo>
                    <a:pt x="1" y="3655"/>
                    <a:pt x="120" y="6632"/>
                    <a:pt x="1215" y="9775"/>
                  </a:cubicBezTo>
                  <a:cubicBezTo>
                    <a:pt x="1120" y="8227"/>
                    <a:pt x="1144" y="6692"/>
                    <a:pt x="1144" y="5144"/>
                  </a:cubicBezTo>
                  <a:cubicBezTo>
                    <a:pt x="1120" y="3667"/>
                    <a:pt x="1096" y="2179"/>
                    <a:pt x="1084" y="715"/>
                  </a:cubicBezTo>
                  <a:cubicBezTo>
                    <a:pt x="1072" y="477"/>
                    <a:pt x="1072" y="238"/>
                    <a:pt x="10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
            <p:cNvSpPr/>
            <p:nvPr/>
          </p:nvSpPr>
          <p:spPr>
            <a:xfrm>
              <a:off x="7064850" y="2769825"/>
              <a:ext cx="28025" cy="188725"/>
            </a:xfrm>
            <a:custGeom>
              <a:rect b="b" l="l" r="r" t="t"/>
              <a:pathLst>
                <a:path extrusionOk="0" h="7549" w="1121">
                  <a:moveTo>
                    <a:pt x="953" y="0"/>
                  </a:moveTo>
                  <a:lnTo>
                    <a:pt x="822" y="357"/>
                  </a:lnTo>
                  <a:cubicBezTo>
                    <a:pt x="1" y="2679"/>
                    <a:pt x="120" y="5298"/>
                    <a:pt x="1120" y="7549"/>
                  </a:cubicBezTo>
                  <a:cubicBezTo>
                    <a:pt x="1001" y="6227"/>
                    <a:pt x="989" y="4894"/>
                    <a:pt x="965" y="3572"/>
                  </a:cubicBezTo>
                  <a:cubicBezTo>
                    <a:pt x="953" y="2560"/>
                    <a:pt x="894" y="1548"/>
                    <a:pt x="906" y="536"/>
                  </a:cubicBezTo>
                  <a:lnTo>
                    <a:pt x="9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
            <p:cNvSpPr/>
            <p:nvPr/>
          </p:nvSpPr>
          <p:spPr>
            <a:xfrm>
              <a:off x="7339600" y="2793325"/>
              <a:ext cx="20850" cy="168500"/>
            </a:xfrm>
            <a:custGeom>
              <a:rect b="b" l="l" r="r" t="t"/>
              <a:pathLst>
                <a:path extrusionOk="0" h="6740" w="834">
                  <a:moveTo>
                    <a:pt x="143" y="1"/>
                  </a:moveTo>
                  <a:cubicBezTo>
                    <a:pt x="131" y="489"/>
                    <a:pt x="84" y="989"/>
                    <a:pt x="72" y="1477"/>
                  </a:cubicBezTo>
                  <a:cubicBezTo>
                    <a:pt x="0" y="3251"/>
                    <a:pt x="238" y="5037"/>
                    <a:pt x="477" y="6740"/>
                  </a:cubicBezTo>
                  <a:cubicBezTo>
                    <a:pt x="834" y="4537"/>
                    <a:pt x="691" y="2311"/>
                    <a:pt x="179" y="155"/>
                  </a:cubicBezTo>
                  <a:cubicBezTo>
                    <a:pt x="155" y="96"/>
                    <a:pt x="155" y="48"/>
                    <a:pt x="1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
            <p:cNvSpPr/>
            <p:nvPr/>
          </p:nvSpPr>
          <p:spPr>
            <a:xfrm>
              <a:off x="7254175" y="2705225"/>
              <a:ext cx="25325" cy="348275"/>
            </a:xfrm>
            <a:custGeom>
              <a:rect b="b" l="l" r="r" t="t"/>
              <a:pathLst>
                <a:path extrusionOk="0" h="13931" w="1013">
                  <a:moveTo>
                    <a:pt x="60" y="0"/>
                  </a:moveTo>
                  <a:cubicBezTo>
                    <a:pt x="95" y="489"/>
                    <a:pt x="95" y="977"/>
                    <a:pt x="95" y="1477"/>
                  </a:cubicBezTo>
                  <a:cubicBezTo>
                    <a:pt x="36" y="2906"/>
                    <a:pt x="0" y="4346"/>
                    <a:pt x="24" y="5775"/>
                  </a:cubicBezTo>
                  <a:cubicBezTo>
                    <a:pt x="48" y="8513"/>
                    <a:pt x="238" y="11240"/>
                    <a:pt x="560" y="13931"/>
                  </a:cubicBezTo>
                  <a:cubicBezTo>
                    <a:pt x="750" y="11752"/>
                    <a:pt x="988" y="9585"/>
                    <a:pt x="1012" y="7394"/>
                  </a:cubicBezTo>
                  <a:cubicBezTo>
                    <a:pt x="988" y="4965"/>
                    <a:pt x="738" y="2501"/>
                    <a:pt x="107" y="143"/>
                  </a:cubicBezTo>
                  <a:cubicBezTo>
                    <a:pt x="95" y="108"/>
                    <a:pt x="72" y="48"/>
                    <a:pt x="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
            <p:cNvSpPr/>
            <p:nvPr/>
          </p:nvSpPr>
          <p:spPr>
            <a:xfrm>
              <a:off x="7198800" y="2819225"/>
              <a:ext cx="12225" cy="129500"/>
            </a:xfrm>
            <a:custGeom>
              <a:rect b="b" l="l" r="r" t="t"/>
              <a:pathLst>
                <a:path extrusionOk="0" h="5180" w="489">
                  <a:moveTo>
                    <a:pt x="286" y="1"/>
                  </a:moveTo>
                  <a:cubicBezTo>
                    <a:pt x="120" y="870"/>
                    <a:pt x="1" y="1751"/>
                    <a:pt x="1" y="2644"/>
                  </a:cubicBezTo>
                  <a:cubicBezTo>
                    <a:pt x="13" y="3489"/>
                    <a:pt x="120" y="4334"/>
                    <a:pt x="239" y="5180"/>
                  </a:cubicBezTo>
                  <a:cubicBezTo>
                    <a:pt x="370" y="4311"/>
                    <a:pt x="477" y="3418"/>
                    <a:pt x="489" y="2525"/>
                  </a:cubicBezTo>
                  <a:cubicBezTo>
                    <a:pt x="489" y="1679"/>
                    <a:pt x="394" y="810"/>
                    <a:pt x="2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
            <p:cNvSpPr/>
            <p:nvPr/>
          </p:nvSpPr>
          <p:spPr>
            <a:xfrm>
              <a:off x="4945550" y="889225"/>
              <a:ext cx="103900" cy="380425"/>
            </a:xfrm>
            <a:custGeom>
              <a:rect b="b" l="l" r="r" t="t"/>
              <a:pathLst>
                <a:path extrusionOk="0" h="15217" w="4156">
                  <a:moveTo>
                    <a:pt x="0" y="1"/>
                  </a:moveTo>
                  <a:lnTo>
                    <a:pt x="0" y="1"/>
                  </a:lnTo>
                  <a:cubicBezTo>
                    <a:pt x="24" y="24"/>
                    <a:pt x="48" y="60"/>
                    <a:pt x="72" y="84"/>
                  </a:cubicBezTo>
                  <a:cubicBezTo>
                    <a:pt x="858" y="1203"/>
                    <a:pt x="1560" y="2382"/>
                    <a:pt x="2227" y="3572"/>
                  </a:cubicBezTo>
                  <a:cubicBezTo>
                    <a:pt x="3025" y="5156"/>
                    <a:pt x="3358" y="6811"/>
                    <a:pt x="3298" y="8716"/>
                  </a:cubicBezTo>
                  <a:cubicBezTo>
                    <a:pt x="3275" y="11014"/>
                    <a:pt x="2644" y="13240"/>
                    <a:pt x="1203" y="15217"/>
                  </a:cubicBezTo>
                  <a:cubicBezTo>
                    <a:pt x="2989" y="13526"/>
                    <a:pt x="3977" y="11073"/>
                    <a:pt x="4025" y="8597"/>
                  </a:cubicBezTo>
                  <a:cubicBezTo>
                    <a:pt x="4156" y="6394"/>
                    <a:pt x="3525" y="4168"/>
                    <a:pt x="2179" y="2418"/>
                  </a:cubicBezTo>
                  <a:cubicBezTo>
                    <a:pt x="1608" y="1644"/>
                    <a:pt x="989" y="917"/>
                    <a:pt x="286" y="263"/>
                  </a:cubicBezTo>
                  <a:cubicBezTo>
                    <a:pt x="191" y="179"/>
                    <a:pt x="96" y="72"/>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
            <p:cNvSpPr/>
            <p:nvPr/>
          </p:nvSpPr>
          <p:spPr>
            <a:xfrm>
              <a:off x="4846125" y="884475"/>
              <a:ext cx="173550" cy="234275"/>
            </a:xfrm>
            <a:custGeom>
              <a:rect b="b" l="l" r="r" t="t"/>
              <a:pathLst>
                <a:path extrusionOk="0" h="9371" w="6942">
                  <a:moveTo>
                    <a:pt x="1" y="0"/>
                  </a:moveTo>
                  <a:lnTo>
                    <a:pt x="1" y="0"/>
                  </a:lnTo>
                  <a:cubicBezTo>
                    <a:pt x="703" y="464"/>
                    <a:pt x="1227" y="941"/>
                    <a:pt x="1929" y="1512"/>
                  </a:cubicBezTo>
                  <a:cubicBezTo>
                    <a:pt x="4156" y="3274"/>
                    <a:pt x="6430" y="6334"/>
                    <a:pt x="6609" y="9370"/>
                  </a:cubicBezTo>
                  <a:cubicBezTo>
                    <a:pt x="6942" y="7334"/>
                    <a:pt x="6216" y="5155"/>
                    <a:pt x="5061" y="3477"/>
                  </a:cubicBezTo>
                  <a:cubicBezTo>
                    <a:pt x="4156" y="2215"/>
                    <a:pt x="2846" y="1322"/>
                    <a:pt x="1465" y="643"/>
                  </a:cubicBezTo>
                  <a:cubicBezTo>
                    <a:pt x="953" y="405"/>
                    <a:pt x="536" y="22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
            <p:cNvSpPr/>
            <p:nvPr/>
          </p:nvSpPr>
          <p:spPr>
            <a:xfrm>
              <a:off x="4816075" y="1208275"/>
              <a:ext cx="725" cy="1850"/>
            </a:xfrm>
            <a:custGeom>
              <a:rect b="b" l="l" r="r" t="t"/>
              <a:pathLst>
                <a:path extrusionOk="0" h="74" w="29">
                  <a:moveTo>
                    <a:pt x="28" y="1"/>
                  </a:moveTo>
                  <a:lnTo>
                    <a:pt x="28" y="1"/>
                  </a:lnTo>
                  <a:cubicBezTo>
                    <a:pt x="27" y="1"/>
                    <a:pt x="13" y="34"/>
                    <a:pt x="0" y="74"/>
                  </a:cubicBezTo>
                  <a:cubicBezTo>
                    <a:pt x="21" y="21"/>
                    <a:pt x="28" y="1"/>
                    <a:pt x="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
            <p:cNvSpPr/>
            <p:nvPr/>
          </p:nvSpPr>
          <p:spPr>
            <a:xfrm>
              <a:off x="4683325" y="892775"/>
              <a:ext cx="182775" cy="421225"/>
            </a:xfrm>
            <a:custGeom>
              <a:rect b="b" l="l" r="r" t="t"/>
              <a:pathLst>
                <a:path extrusionOk="0" h="16849" w="7311">
                  <a:moveTo>
                    <a:pt x="5319" y="12694"/>
                  </a:moveTo>
                  <a:cubicBezTo>
                    <a:pt x="5310" y="12694"/>
                    <a:pt x="5310" y="12696"/>
                    <a:pt x="5310" y="12717"/>
                  </a:cubicBezTo>
                  <a:cubicBezTo>
                    <a:pt x="5314" y="12709"/>
                    <a:pt x="5317" y="12701"/>
                    <a:pt x="5319" y="12694"/>
                  </a:cubicBezTo>
                  <a:close/>
                  <a:moveTo>
                    <a:pt x="37" y="0"/>
                  </a:moveTo>
                  <a:cubicBezTo>
                    <a:pt x="0" y="0"/>
                    <a:pt x="289" y="143"/>
                    <a:pt x="357" y="192"/>
                  </a:cubicBezTo>
                  <a:cubicBezTo>
                    <a:pt x="976" y="585"/>
                    <a:pt x="1453" y="1013"/>
                    <a:pt x="2000" y="1537"/>
                  </a:cubicBezTo>
                  <a:cubicBezTo>
                    <a:pt x="2881" y="2311"/>
                    <a:pt x="3298" y="2847"/>
                    <a:pt x="3869" y="3776"/>
                  </a:cubicBezTo>
                  <a:cubicBezTo>
                    <a:pt x="4905" y="5455"/>
                    <a:pt x="5453" y="6669"/>
                    <a:pt x="5846" y="8622"/>
                  </a:cubicBezTo>
                  <a:cubicBezTo>
                    <a:pt x="5965" y="9050"/>
                    <a:pt x="5953" y="10574"/>
                    <a:pt x="5846" y="10991"/>
                  </a:cubicBezTo>
                  <a:cubicBezTo>
                    <a:pt x="5751" y="11562"/>
                    <a:pt x="5560" y="12122"/>
                    <a:pt x="5334" y="12658"/>
                  </a:cubicBezTo>
                  <a:cubicBezTo>
                    <a:pt x="5326" y="12666"/>
                    <a:pt x="5323" y="12679"/>
                    <a:pt x="5319" y="12694"/>
                  </a:cubicBezTo>
                  <a:lnTo>
                    <a:pt x="5319" y="12694"/>
                  </a:lnTo>
                  <a:cubicBezTo>
                    <a:pt x="5320" y="12694"/>
                    <a:pt x="5321" y="12694"/>
                    <a:pt x="5322" y="12694"/>
                  </a:cubicBezTo>
                  <a:cubicBezTo>
                    <a:pt x="5310" y="12729"/>
                    <a:pt x="5298" y="12753"/>
                    <a:pt x="5298" y="12777"/>
                  </a:cubicBezTo>
                  <a:cubicBezTo>
                    <a:pt x="4370" y="14622"/>
                    <a:pt x="2953" y="16301"/>
                    <a:pt x="845" y="16849"/>
                  </a:cubicBezTo>
                  <a:cubicBezTo>
                    <a:pt x="2738" y="16718"/>
                    <a:pt x="4429" y="15515"/>
                    <a:pt x="5584" y="14003"/>
                  </a:cubicBezTo>
                  <a:cubicBezTo>
                    <a:pt x="7310" y="11896"/>
                    <a:pt x="7227" y="8919"/>
                    <a:pt x="6334" y="6467"/>
                  </a:cubicBezTo>
                  <a:cubicBezTo>
                    <a:pt x="5882" y="4954"/>
                    <a:pt x="5001" y="3633"/>
                    <a:pt x="3965" y="2454"/>
                  </a:cubicBezTo>
                  <a:cubicBezTo>
                    <a:pt x="2929" y="1347"/>
                    <a:pt x="1548" y="573"/>
                    <a:pt x="119" y="25"/>
                  </a:cubicBezTo>
                  <a:cubicBezTo>
                    <a:pt x="70" y="8"/>
                    <a:pt x="45" y="0"/>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
            <p:cNvSpPr/>
            <p:nvPr/>
          </p:nvSpPr>
          <p:spPr>
            <a:xfrm>
              <a:off x="4600275" y="897275"/>
              <a:ext cx="208975" cy="361675"/>
            </a:xfrm>
            <a:custGeom>
              <a:rect b="b" l="l" r="r" t="t"/>
              <a:pathLst>
                <a:path extrusionOk="0" h="14467" w="8359">
                  <a:moveTo>
                    <a:pt x="0" y="0"/>
                  </a:moveTo>
                  <a:cubicBezTo>
                    <a:pt x="691" y="345"/>
                    <a:pt x="1322" y="774"/>
                    <a:pt x="1941" y="1203"/>
                  </a:cubicBezTo>
                  <a:cubicBezTo>
                    <a:pt x="2655" y="1715"/>
                    <a:pt x="3024" y="1953"/>
                    <a:pt x="3608" y="2500"/>
                  </a:cubicBezTo>
                  <a:cubicBezTo>
                    <a:pt x="4417" y="3381"/>
                    <a:pt x="4834" y="3989"/>
                    <a:pt x="5537" y="5096"/>
                  </a:cubicBezTo>
                  <a:cubicBezTo>
                    <a:pt x="6287" y="6370"/>
                    <a:pt x="6668" y="7144"/>
                    <a:pt x="7001" y="8632"/>
                  </a:cubicBezTo>
                  <a:cubicBezTo>
                    <a:pt x="7156" y="9418"/>
                    <a:pt x="7191" y="10370"/>
                    <a:pt x="7072" y="11466"/>
                  </a:cubicBezTo>
                  <a:cubicBezTo>
                    <a:pt x="7013" y="12311"/>
                    <a:pt x="6715" y="13561"/>
                    <a:pt x="6191" y="14466"/>
                  </a:cubicBezTo>
                  <a:cubicBezTo>
                    <a:pt x="7751" y="12716"/>
                    <a:pt x="8358" y="9751"/>
                    <a:pt x="7739" y="7489"/>
                  </a:cubicBezTo>
                  <a:cubicBezTo>
                    <a:pt x="7096" y="5251"/>
                    <a:pt x="5417" y="2572"/>
                    <a:pt x="3393" y="1405"/>
                  </a:cubicBezTo>
                  <a:cubicBezTo>
                    <a:pt x="2441" y="833"/>
                    <a:pt x="726" y="155"/>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
            <p:cNvSpPr/>
            <p:nvPr/>
          </p:nvSpPr>
          <p:spPr>
            <a:xfrm>
              <a:off x="4131125" y="925525"/>
              <a:ext cx="592400" cy="115525"/>
            </a:xfrm>
            <a:custGeom>
              <a:rect b="b" l="l" r="r" t="t"/>
              <a:pathLst>
                <a:path extrusionOk="0" h="4621" w="23696">
                  <a:moveTo>
                    <a:pt x="15537" y="0"/>
                  </a:moveTo>
                  <a:cubicBezTo>
                    <a:pt x="13166" y="0"/>
                    <a:pt x="10554" y="647"/>
                    <a:pt x="8658" y="835"/>
                  </a:cubicBezTo>
                  <a:cubicBezTo>
                    <a:pt x="7600" y="924"/>
                    <a:pt x="6537" y="980"/>
                    <a:pt x="5472" y="980"/>
                  </a:cubicBezTo>
                  <a:cubicBezTo>
                    <a:pt x="4979" y="980"/>
                    <a:pt x="4484" y="968"/>
                    <a:pt x="3990" y="942"/>
                  </a:cubicBezTo>
                  <a:cubicBezTo>
                    <a:pt x="2538" y="823"/>
                    <a:pt x="1443" y="704"/>
                    <a:pt x="109" y="418"/>
                  </a:cubicBezTo>
                  <a:cubicBezTo>
                    <a:pt x="48" y="402"/>
                    <a:pt x="21" y="395"/>
                    <a:pt x="15" y="395"/>
                  </a:cubicBezTo>
                  <a:cubicBezTo>
                    <a:pt x="0" y="395"/>
                    <a:pt x="143" y="443"/>
                    <a:pt x="204" y="477"/>
                  </a:cubicBezTo>
                  <a:cubicBezTo>
                    <a:pt x="2667" y="1552"/>
                    <a:pt x="4691" y="1946"/>
                    <a:pt x="6781" y="1946"/>
                  </a:cubicBezTo>
                  <a:cubicBezTo>
                    <a:pt x="8512" y="1946"/>
                    <a:pt x="10288" y="1676"/>
                    <a:pt x="12396" y="1299"/>
                  </a:cubicBezTo>
                  <a:cubicBezTo>
                    <a:pt x="13347" y="1139"/>
                    <a:pt x="14572" y="1024"/>
                    <a:pt x="15768" y="1024"/>
                  </a:cubicBezTo>
                  <a:cubicBezTo>
                    <a:pt x="16713" y="1024"/>
                    <a:pt x="17640" y="1096"/>
                    <a:pt x="18397" y="1275"/>
                  </a:cubicBezTo>
                  <a:cubicBezTo>
                    <a:pt x="19731" y="1680"/>
                    <a:pt x="20612" y="2037"/>
                    <a:pt x="21790" y="2859"/>
                  </a:cubicBezTo>
                  <a:cubicBezTo>
                    <a:pt x="22505" y="3347"/>
                    <a:pt x="23124" y="3883"/>
                    <a:pt x="23695" y="4621"/>
                  </a:cubicBezTo>
                  <a:cubicBezTo>
                    <a:pt x="22743" y="2859"/>
                    <a:pt x="21135" y="1466"/>
                    <a:pt x="19302" y="644"/>
                  </a:cubicBezTo>
                  <a:cubicBezTo>
                    <a:pt x="18302" y="168"/>
                    <a:pt x="17206" y="37"/>
                    <a:pt x="16099" y="13"/>
                  </a:cubicBezTo>
                  <a:cubicBezTo>
                    <a:pt x="15914" y="4"/>
                    <a:pt x="15726" y="0"/>
                    <a:pt x="155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
            <p:cNvSpPr/>
            <p:nvPr/>
          </p:nvSpPr>
          <p:spPr>
            <a:xfrm>
              <a:off x="4206475" y="887800"/>
              <a:ext cx="344400" cy="33000"/>
            </a:xfrm>
            <a:custGeom>
              <a:rect b="b" l="l" r="r" t="t"/>
              <a:pathLst>
                <a:path extrusionOk="0" h="1320" w="13776">
                  <a:moveTo>
                    <a:pt x="10455" y="1"/>
                  </a:moveTo>
                  <a:cubicBezTo>
                    <a:pt x="8211" y="1"/>
                    <a:pt x="5793" y="457"/>
                    <a:pt x="3798" y="581"/>
                  </a:cubicBezTo>
                  <a:cubicBezTo>
                    <a:pt x="2536" y="677"/>
                    <a:pt x="1274" y="748"/>
                    <a:pt x="0" y="748"/>
                  </a:cubicBezTo>
                  <a:cubicBezTo>
                    <a:pt x="965" y="974"/>
                    <a:pt x="1905" y="1153"/>
                    <a:pt x="2881" y="1236"/>
                  </a:cubicBezTo>
                  <a:cubicBezTo>
                    <a:pt x="3387" y="1294"/>
                    <a:pt x="3895" y="1320"/>
                    <a:pt x="4403" y="1320"/>
                  </a:cubicBezTo>
                  <a:cubicBezTo>
                    <a:pt x="5787" y="1320"/>
                    <a:pt x="7175" y="1128"/>
                    <a:pt x="8525" y="867"/>
                  </a:cubicBezTo>
                  <a:cubicBezTo>
                    <a:pt x="9856" y="648"/>
                    <a:pt x="11058" y="378"/>
                    <a:pt x="12344" y="378"/>
                  </a:cubicBezTo>
                  <a:cubicBezTo>
                    <a:pt x="12807" y="378"/>
                    <a:pt x="13281" y="413"/>
                    <a:pt x="13776" y="498"/>
                  </a:cubicBezTo>
                  <a:cubicBezTo>
                    <a:pt x="12776" y="128"/>
                    <a:pt x="11640" y="1"/>
                    <a:pt x="104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
            <p:cNvSpPr/>
            <p:nvPr/>
          </p:nvSpPr>
          <p:spPr>
            <a:xfrm>
              <a:off x="3123900" y="890125"/>
              <a:ext cx="1044800" cy="198850"/>
            </a:xfrm>
            <a:custGeom>
              <a:rect b="b" l="l" r="r" t="t"/>
              <a:pathLst>
                <a:path extrusionOk="0" h="7954" w="41792">
                  <a:moveTo>
                    <a:pt x="0" y="0"/>
                  </a:moveTo>
                  <a:lnTo>
                    <a:pt x="0" y="0"/>
                  </a:lnTo>
                  <a:cubicBezTo>
                    <a:pt x="464" y="584"/>
                    <a:pt x="1191" y="834"/>
                    <a:pt x="1857" y="1096"/>
                  </a:cubicBezTo>
                  <a:cubicBezTo>
                    <a:pt x="3439" y="1653"/>
                    <a:pt x="5095" y="1801"/>
                    <a:pt x="6764" y="1801"/>
                  </a:cubicBezTo>
                  <a:cubicBezTo>
                    <a:pt x="8160" y="1801"/>
                    <a:pt x="9564" y="1698"/>
                    <a:pt x="10942" y="1643"/>
                  </a:cubicBezTo>
                  <a:cubicBezTo>
                    <a:pt x="13021" y="1522"/>
                    <a:pt x="15109" y="1392"/>
                    <a:pt x="17194" y="1392"/>
                  </a:cubicBezTo>
                  <a:cubicBezTo>
                    <a:pt x="18394" y="1392"/>
                    <a:pt x="19593" y="1435"/>
                    <a:pt x="20788" y="1548"/>
                  </a:cubicBezTo>
                  <a:cubicBezTo>
                    <a:pt x="23277" y="1786"/>
                    <a:pt x="25551" y="2120"/>
                    <a:pt x="28170" y="2798"/>
                  </a:cubicBezTo>
                  <a:cubicBezTo>
                    <a:pt x="31099" y="3584"/>
                    <a:pt x="33921" y="4763"/>
                    <a:pt x="36731" y="5918"/>
                  </a:cubicBezTo>
                  <a:cubicBezTo>
                    <a:pt x="38279" y="6537"/>
                    <a:pt x="39827" y="7192"/>
                    <a:pt x="41386" y="7787"/>
                  </a:cubicBezTo>
                  <a:cubicBezTo>
                    <a:pt x="41517" y="7847"/>
                    <a:pt x="41660" y="7894"/>
                    <a:pt x="41791" y="7954"/>
                  </a:cubicBezTo>
                  <a:cubicBezTo>
                    <a:pt x="41660" y="7847"/>
                    <a:pt x="41505" y="7739"/>
                    <a:pt x="41374" y="7656"/>
                  </a:cubicBezTo>
                  <a:cubicBezTo>
                    <a:pt x="40410" y="6989"/>
                    <a:pt x="39398" y="6370"/>
                    <a:pt x="38362" y="5799"/>
                  </a:cubicBezTo>
                  <a:cubicBezTo>
                    <a:pt x="36278" y="4608"/>
                    <a:pt x="34040" y="3727"/>
                    <a:pt x="31778" y="2953"/>
                  </a:cubicBezTo>
                  <a:cubicBezTo>
                    <a:pt x="28266" y="1703"/>
                    <a:pt x="24587" y="989"/>
                    <a:pt x="20884" y="643"/>
                  </a:cubicBezTo>
                  <a:cubicBezTo>
                    <a:pt x="19716" y="529"/>
                    <a:pt x="18548" y="485"/>
                    <a:pt x="17380" y="485"/>
                  </a:cubicBezTo>
                  <a:cubicBezTo>
                    <a:pt x="15512" y="485"/>
                    <a:pt x="13644" y="597"/>
                    <a:pt x="11775" y="715"/>
                  </a:cubicBezTo>
                  <a:cubicBezTo>
                    <a:pt x="9989" y="834"/>
                    <a:pt x="8180" y="929"/>
                    <a:pt x="6382" y="989"/>
                  </a:cubicBezTo>
                  <a:cubicBezTo>
                    <a:pt x="5855" y="1011"/>
                    <a:pt x="5335" y="1028"/>
                    <a:pt x="4821" y="1028"/>
                  </a:cubicBezTo>
                  <a:cubicBezTo>
                    <a:pt x="3699" y="1028"/>
                    <a:pt x="2610" y="948"/>
                    <a:pt x="1548" y="679"/>
                  </a:cubicBezTo>
                  <a:cubicBezTo>
                    <a:pt x="1000" y="536"/>
                    <a:pt x="429" y="393"/>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
            <p:cNvSpPr/>
            <p:nvPr/>
          </p:nvSpPr>
          <p:spPr>
            <a:xfrm>
              <a:off x="3731100" y="878225"/>
              <a:ext cx="348600" cy="117300"/>
            </a:xfrm>
            <a:custGeom>
              <a:rect b="b" l="l" r="r" t="t"/>
              <a:pathLst>
                <a:path extrusionOk="0" h="4692" w="13944">
                  <a:moveTo>
                    <a:pt x="1" y="0"/>
                  </a:moveTo>
                  <a:cubicBezTo>
                    <a:pt x="453" y="95"/>
                    <a:pt x="894" y="202"/>
                    <a:pt x="1346" y="322"/>
                  </a:cubicBezTo>
                  <a:cubicBezTo>
                    <a:pt x="3132" y="774"/>
                    <a:pt x="4894" y="1274"/>
                    <a:pt x="6656" y="1810"/>
                  </a:cubicBezTo>
                  <a:cubicBezTo>
                    <a:pt x="9443" y="2608"/>
                    <a:pt x="11526" y="3370"/>
                    <a:pt x="13943" y="4691"/>
                  </a:cubicBezTo>
                  <a:cubicBezTo>
                    <a:pt x="10193" y="1488"/>
                    <a:pt x="5942" y="179"/>
                    <a:pt x="1084" y="36"/>
                  </a:cubicBezTo>
                  <a:cubicBezTo>
                    <a:pt x="727" y="24"/>
                    <a:pt x="358" y="2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
            <p:cNvSpPr/>
            <p:nvPr/>
          </p:nvSpPr>
          <p:spPr>
            <a:xfrm>
              <a:off x="3971925" y="889225"/>
              <a:ext cx="107775" cy="46750"/>
            </a:xfrm>
            <a:custGeom>
              <a:rect b="b" l="l" r="r" t="t"/>
              <a:pathLst>
                <a:path extrusionOk="0" h="1870" w="4311">
                  <a:moveTo>
                    <a:pt x="0" y="1"/>
                  </a:moveTo>
                  <a:lnTo>
                    <a:pt x="0" y="1"/>
                  </a:lnTo>
                  <a:cubicBezTo>
                    <a:pt x="560" y="274"/>
                    <a:pt x="1572" y="774"/>
                    <a:pt x="1929" y="917"/>
                  </a:cubicBezTo>
                  <a:cubicBezTo>
                    <a:pt x="2727" y="1251"/>
                    <a:pt x="3560" y="1525"/>
                    <a:pt x="4310" y="1870"/>
                  </a:cubicBezTo>
                  <a:cubicBezTo>
                    <a:pt x="3108" y="810"/>
                    <a:pt x="1572" y="14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
            <p:cNvSpPr/>
            <p:nvPr/>
          </p:nvSpPr>
          <p:spPr>
            <a:xfrm>
              <a:off x="4232350" y="1107400"/>
              <a:ext cx="403950" cy="79700"/>
            </a:xfrm>
            <a:custGeom>
              <a:rect b="b" l="l" r="r" t="t"/>
              <a:pathLst>
                <a:path extrusionOk="0" h="3188" w="16158">
                  <a:moveTo>
                    <a:pt x="1" y="1"/>
                  </a:moveTo>
                  <a:cubicBezTo>
                    <a:pt x="727" y="596"/>
                    <a:pt x="1561" y="1037"/>
                    <a:pt x="2394" y="1453"/>
                  </a:cubicBezTo>
                  <a:cubicBezTo>
                    <a:pt x="4204" y="2370"/>
                    <a:pt x="6204" y="2906"/>
                    <a:pt x="8228" y="3085"/>
                  </a:cubicBezTo>
                  <a:cubicBezTo>
                    <a:pt x="8833" y="3150"/>
                    <a:pt x="9447" y="3188"/>
                    <a:pt x="10063" y="3188"/>
                  </a:cubicBezTo>
                  <a:cubicBezTo>
                    <a:pt x="11461" y="3188"/>
                    <a:pt x="12867" y="2993"/>
                    <a:pt x="14181" y="2489"/>
                  </a:cubicBezTo>
                  <a:cubicBezTo>
                    <a:pt x="14777" y="2251"/>
                    <a:pt x="15896" y="1751"/>
                    <a:pt x="16158" y="1489"/>
                  </a:cubicBezTo>
                  <a:lnTo>
                    <a:pt x="16158" y="1489"/>
                  </a:lnTo>
                  <a:cubicBezTo>
                    <a:pt x="15229" y="1834"/>
                    <a:pt x="14241" y="2025"/>
                    <a:pt x="13253" y="2192"/>
                  </a:cubicBezTo>
                  <a:cubicBezTo>
                    <a:pt x="12867" y="2262"/>
                    <a:pt x="12322" y="2291"/>
                    <a:pt x="11703" y="2291"/>
                  </a:cubicBezTo>
                  <a:cubicBezTo>
                    <a:pt x="9913" y="2291"/>
                    <a:pt x="7508" y="2050"/>
                    <a:pt x="6597" y="1882"/>
                  </a:cubicBezTo>
                  <a:cubicBezTo>
                    <a:pt x="5085" y="1644"/>
                    <a:pt x="3597" y="1311"/>
                    <a:pt x="2144" y="834"/>
                  </a:cubicBezTo>
                  <a:cubicBezTo>
                    <a:pt x="1382" y="596"/>
                    <a:pt x="668" y="38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
            <p:cNvSpPr/>
            <p:nvPr/>
          </p:nvSpPr>
          <p:spPr>
            <a:xfrm>
              <a:off x="4433875" y="1098175"/>
              <a:ext cx="201550" cy="32175"/>
            </a:xfrm>
            <a:custGeom>
              <a:rect b="b" l="l" r="r" t="t"/>
              <a:pathLst>
                <a:path extrusionOk="0" h="1287" w="8062">
                  <a:moveTo>
                    <a:pt x="8061" y="1"/>
                  </a:moveTo>
                  <a:cubicBezTo>
                    <a:pt x="6680" y="406"/>
                    <a:pt x="5585" y="465"/>
                    <a:pt x="4168" y="537"/>
                  </a:cubicBezTo>
                  <a:cubicBezTo>
                    <a:pt x="3037" y="608"/>
                    <a:pt x="1906" y="679"/>
                    <a:pt x="763" y="715"/>
                  </a:cubicBezTo>
                  <a:cubicBezTo>
                    <a:pt x="512" y="715"/>
                    <a:pt x="251" y="727"/>
                    <a:pt x="1" y="727"/>
                  </a:cubicBezTo>
                  <a:cubicBezTo>
                    <a:pt x="155" y="775"/>
                    <a:pt x="322" y="822"/>
                    <a:pt x="465" y="858"/>
                  </a:cubicBezTo>
                  <a:cubicBezTo>
                    <a:pt x="1447" y="1129"/>
                    <a:pt x="2491" y="1287"/>
                    <a:pt x="3529" y="1287"/>
                  </a:cubicBezTo>
                  <a:cubicBezTo>
                    <a:pt x="5133" y="1287"/>
                    <a:pt x="6724" y="911"/>
                    <a:pt x="80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
            <p:cNvSpPr/>
            <p:nvPr/>
          </p:nvSpPr>
          <p:spPr>
            <a:xfrm>
              <a:off x="3905525" y="1210100"/>
              <a:ext cx="101250" cy="392925"/>
            </a:xfrm>
            <a:custGeom>
              <a:rect b="b" l="l" r="r" t="t"/>
              <a:pathLst>
                <a:path extrusionOk="0" h="15717" w="4050">
                  <a:moveTo>
                    <a:pt x="4049" y="1"/>
                  </a:moveTo>
                  <a:lnTo>
                    <a:pt x="4049" y="1"/>
                  </a:lnTo>
                  <a:cubicBezTo>
                    <a:pt x="3930" y="179"/>
                    <a:pt x="3811" y="358"/>
                    <a:pt x="3716" y="536"/>
                  </a:cubicBezTo>
                  <a:cubicBezTo>
                    <a:pt x="537" y="5430"/>
                    <a:pt x="513" y="10145"/>
                    <a:pt x="1" y="15717"/>
                  </a:cubicBezTo>
                  <a:cubicBezTo>
                    <a:pt x="1215" y="10752"/>
                    <a:pt x="1894" y="5644"/>
                    <a:pt x="3716" y="858"/>
                  </a:cubicBezTo>
                  <a:cubicBezTo>
                    <a:pt x="3811" y="572"/>
                    <a:pt x="3930" y="274"/>
                    <a:pt x="40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
            <p:cNvSpPr/>
            <p:nvPr/>
          </p:nvSpPr>
          <p:spPr>
            <a:xfrm>
              <a:off x="3882925" y="1216950"/>
              <a:ext cx="44075" cy="242325"/>
            </a:xfrm>
            <a:custGeom>
              <a:rect b="b" l="l" r="r" t="t"/>
              <a:pathLst>
                <a:path extrusionOk="0" h="9693" w="1763">
                  <a:moveTo>
                    <a:pt x="1762" y="0"/>
                  </a:moveTo>
                  <a:cubicBezTo>
                    <a:pt x="1715" y="143"/>
                    <a:pt x="1655" y="298"/>
                    <a:pt x="1607" y="441"/>
                  </a:cubicBezTo>
                  <a:cubicBezTo>
                    <a:pt x="512" y="3358"/>
                    <a:pt x="0" y="6620"/>
                    <a:pt x="726" y="9692"/>
                  </a:cubicBezTo>
                  <a:cubicBezTo>
                    <a:pt x="762" y="8061"/>
                    <a:pt x="953" y="7239"/>
                    <a:pt x="1191" y="5620"/>
                  </a:cubicBezTo>
                  <a:cubicBezTo>
                    <a:pt x="1429" y="4013"/>
                    <a:pt x="1595" y="2405"/>
                    <a:pt x="1679" y="786"/>
                  </a:cubicBezTo>
                  <a:cubicBezTo>
                    <a:pt x="1703" y="524"/>
                    <a:pt x="1726" y="262"/>
                    <a:pt x="17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
            <p:cNvSpPr/>
            <p:nvPr/>
          </p:nvSpPr>
          <p:spPr>
            <a:xfrm>
              <a:off x="3861775" y="1260400"/>
              <a:ext cx="11650" cy="85450"/>
            </a:xfrm>
            <a:custGeom>
              <a:rect b="b" l="l" r="r" t="t"/>
              <a:pathLst>
                <a:path extrusionOk="0" h="3418" w="466">
                  <a:moveTo>
                    <a:pt x="251" y="1"/>
                  </a:moveTo>
                  <a:cubicBezTo>
                    <a:pt x="251" y="36"/>
                    <a:pt x="239" y="60"/>
                    <a:pt x="239" y="84"/>
                  </a:cubicBezTo>
                  <a:cubicBezTo>
                    <a:pt x="72" y="1191"/>
                    <a:pt x="1" y="2322"/>
                    <a:pt x="298" y="3418"/>
                  </a:cubicBezTo>
                  <a:cubicBezTo>
                    <a:pt x="370" y="2715"/>
                    <a:pt x="465" y="1977"/>
                    <a:pt x="382" y="1251"/>
                  </a:cubicBezTo>
                  <a:cubicBezTo>
                    <a:pt x="358" y="834"/>
                    <a:pt x="298" y="417"/>
                    <a:pt x="2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
            <p:cNvSpPr/>
            <p:nvPr/>
          </p:nvSpPr>
          <p:spPr>
            <a:xfrm>
              <a:off x="3567100" y="1180625"/>
              <a:ext cx="178925" cy="432825"/>
            </a:xfrm>
            <a:custGeom>
              <a:rect b="b" l="l" r="r" t="t"/>
              <a:pathLst>
                <a:path extrusionOk="0" h="17313" w="7157">
                  <a:moveTo>
                    <a:pt x="1" y="1"/>
                  </a:moveTo>
                  <a:cubicBezTo>
                    <a:pt x="298" y="358"/>
                    <a:pt x="489" y="620"/>
                    <a:pt x="739" y="953"/>
                  </a:cubicBezTo>
                  <a:cubicBezTo>
                    <a:pt x="2727" y="3668"/>
                    <a:pt x="3894" y="5918"/>
                    <a:pt x="4775" y="8740"/>
                  </a:cubicBezTo>
                  <a:cubicBezTo>
                    <a:pt x="5656" y="11574"/>
                    <a:pt x="5942" y="14598"/>
                    <a:pt x="7156" y="17312"/>
                  </a:cubicBezTo>
                  <a:cubicBezTo>
                    <a:pt x="6573" y="15157"/>
                    <a:pt x="6573" y="13026"/>
                    <a:pt x="6180" y="10764"/>
                  </a:cubicBezTo>
                  <a:cubicBezTo>
                    <a:pt x="5835" y="8835"/>
                    <a:pt x="5251" y="6930"/>
                    <a:pt x="4394" y="5156"/>
                  </a:cubicBezTo>
                  <a:cubicBezTo>
                    <a:pt x="3465" y="3370"/>
                    <a:pt x="2144" y="1811"/>
                    <a:pt x="620" y="513"/>
                  </a:cubicBezTo>
                  <a:cubicBezTo>
                    <a:pt x="417" y="334"/>
                    <a:pt x="203" y="16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
            <p:cNvSpPr/>
            <p:nvPr/>
          </p:nvSpPr>
          <p:spPr>
            <a:xfrm>
              <a:off x="3654025" y="1179450"/>
              <a:ext cx="93775" cy="242000"/>
            </a:xfrm>
            <a:custGeom>
              <a:rect b="b" l="l" r="r" t="t"/>
              <a:pathLst>
                <a:path extrusionOk="0" h="9680" w="3751">
                  <a:moveTo>
                    <a:pt x="0" y="0"/>
                  </a:moveTo>
                  <a:lnTo>
                    <a:pt x="0" y="0"/>
                  </a:lnTo>
                  <a:cubicBezTo>
                    <a:pt x="167" y="298"/>
                    <a:pt x="334" y="595"/>
                    <a:pt x="476" y="893"/>
                  </a:cubicBezTo>
                  <a:cubicBezTo>
                    <a:pt x="1822" y="3655"/>
                    <a:pt x="2893" y="6334"/>
                    <a:pt x="3632" y="9680"/>
                  </a:cubicBezTo>
                  <a:cubicBezTo>
                    <a:pt x="3751" y="6049"/>
                    <a:pt x="2917" y="3072"/>
                    <a:pt x="393" y="417"/>
                  </a:cubicBezTo>
                  <a:cubicBezTo>
                    <a:pt x="262" y="274"/>
                    <a:pt x="143" y="1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
            <p:cNvSpPr/>
            <p:nvPr/>
          </p:nvSpPr>
          <p:spPr>
            <a:xfrm>
              <a:off x="3753425" y="1241350"/>
              <a:ext cx="33675" cy="100350"/>
            </a:xfrm>
            <a:custGeom>
              <a:rect b="b" l="l" r="r" t="t"/>
              <a:pathLst>
                <a:path extrusionOk="0" h="4014" w="1347">
                  <a:moveTo>
                    <a:pt x="1" y="1"/>
                  </a:moveTo>
                  <a:lnTo>
                    <a:pt x="1" y="1"/>
                  </a:lnTo>
                  <a:cubicBezTo>
                    <a:pt x="239" y="715"/>
                    <a:pt x="346" y="1465"/>
                    <a:pt x="549" y="2191"/>
                  </a:cubicBezTo>
                  <a:cubicBezTo>
                    <a:pt x="715" y="2799"/>
                    <a:pt x="989" y="3394"/>
                    <a:pt x="1049" y="4013"/>
                  </a:cubicBezTo>
                  <a:cubicBezTo>
                    <a:pt x="1346" y="2537"/>
                    <a:pt x="751" y="117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
            <p:cNvSpPr/>
            <p:nvPr/>
          </p:nvSpPr>
          <p:spPr>
            <a:xfrm>
              <a:off x="3015250" y="1008150"/>
              <a:ext cx="867100" cy="198700"/>
            </a:xfrm>
            <a:custGeom>
              <a:rect b="b" l="l" r="r" t="t"/>
              <a:pathLst>
                <a:path extrusionOk="0" h="7948" w="34684">
                  <a:moveTo>
                    <a:pt x="19377" y="1"/>
                  </a:moveTo>
                  <a:cubicBezTo>
                    <a:pt x="19193" y="1"/>
                    <a:pt x="19008" y="3"/>
                    <a:pt x="18824" y="6"/>
                  </a:cubicBezTo>
                  <a:cubicBezTo>
                    <a:pt x="15467" y="66"/>
                    <a:pt x="12073" y="447"/>
                    <a:pt x="8859" y="1494"/>
                  </a:cubicBezTo>
                  <a:cubicBezTo>
                    <a:pt x="5727" y="2518"/>
                    <a:pt x="2786" y="4078"/>
                    <a:pt x="0" y="5816"/>
                  </a:cubicBezTo>
                  <a:cubicBezTo>
                    <a:pt x="2120" y="4852"/>
                    <a:pt x="3989" y="4066"/>
                    <a:pt x="5656" y="3376"/>
                  </a:cubicBezTo>
                  <a:cubicBezTo>
                    <a:pt x="6501" y="3018"/>
                    <a:pt x="8097" y="2340"/>
                    <a:pt x="9275" y="1983"/>
                  </a:cubicBezTo>
                  <a:cubicBezTo>
                    <a:pt x="10597" y="1566"/>
                    <a:pt x="11954" y="1268"/>
                    <a:pt x="13323" y="1042"/>
                  </a:cubicBezTo>
                  <a:cubicBezTo>
                    <a:pt x="15156" y="770"/>
                    <a:pt x="17131" y="599"/>
                    <a:pt x="19117" y="599"/>
                  </a:cubicBezTo>
                  <a:cubicBezTo>
                    <a:pt x="21389" y="599"/>
                    <a:pt x="23675" y="823"/>
                    <a:pt x="25777" y="1375"/>
                  </a:cubicBezTo>
                  <a:cubicBezTo>
                    <a:pt x="27670" y="1852"/>
                    <a:pt x="29111" y="2340"/>
                    <a:pt x="30695" y="3459"/>
                  </a:cubicBezTo>
                  <a:cubicBezTo>
                    <a:pt x="32266" y="4566"/>
                    <a:pt x="33814" y="5995"/>
                    <a:pt x="34683" y="7948"/>
                  </a:cubicBezTo>
                  <a:cubicBezTo>
                    <a:pt x="34683" y="7590"/>
                    <a:pt x="34207" y="6447"/>
                    <a:pt x="33862" y="5876"/>
                  </a:cubicBezTo>
                  <a:cubicBezTo>
                    <a:pt x="33278" y="4900"/>
                    <a:pt x="32516" y="4030"/>
                    <a:pt x="31647" y="3316"/>
                  </a:cubicBezTo>
                  <a:cubicBezTo>
                    <a:pt x="30183" y="2054"/>
                    <a:pt x="28349" y="1340"/>
                    <a:pt x="26504" y="875"/>
                  </a:cubicBezTo>
                  <a:cubicBezTo>
                    <a:pt x="24182" y="289"/>
                    <a:pt x="21778" y="1"/>
                    <a:pt x="193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
            <p:cNvSpPr/>
            <p:nvPr/>
          </p:nvSpPr>
          <p:spPr>
            <a:xfrm>
              <a:off x="3835300" y="1056500"/>
              <a:ext cx="100025" cy="132800"/>
            </a:xfrm>
            <a:custGeom>
              <a:rect b="b" l="l" r="r" t="t"/>
              <a:pathLst>
                <a:path extrusionOk="0" h="5312" w="4001">
                  <a:moveTo>
                    <a:pt x="0" y="1"/>
                  </a:moveTo>
                  <a:cubicBezTo>
                    <a:pt x="298" y="179"/>
                    <a:pt x="488" y="334"/>
                    <a:pt x="750" y="549"/>
                  </a:cubicBezTo>
                  <a:cubicBezTo>
                    <a:pt x="1881" y="1537"/>
                    <a:pt x="2369" y="2180"/>
                    <a:pt x="3048" y="3275"/>
                  </a:cubicBezTo>
                  <a:cubicBezTo>
                    <a:pt x="3500" y="4025"/>
                    <a:pt x="3739" y="4513"/>
                    <a:pt x="3941" y="5311"/>
                  </a:cubicBezTo>
                  <a:cubicBezTo>
                    <a:pt x="4001" y="4156"/>
                    <a:pt x="3631" y="3132"/>
                    <a:pt x="3108" y="2239"/>
                  </a:cubicBezTo>
                  <a:cubicBezTo>
                    <a:pt x="2500" y="1239"/>
                    <a:pt x="1500" y="537"/>
                    <a:pt x="417" y="132"/>
                  </a:cubicBezTo>
                  <a:cubicBezTo>
                    <a:pt x="286" y="96"/>
                    <a:pt x="155" y="4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
            <p:cNvSpPr/>
            <p:nvPr/>
          </p:nvSpPr>
          <p:spPr>
            <a:xfrm>
              <a:off x="3973600" y="1110775"/>
              <a:ext cx="25425" cy="67200"/>
            </a:xfrm>
            <a:custGeom>
              <a:rect b="b" l="l" r="r" t="t"/>
              <a:pathLst>
                <a:path extrusionOk="0" h="2688" w="1017">
                  <a:moveTo>
                    <a:pt x="2" y="0"/>
                  </a:moveTo>
                  <a:cubicBezTo>
                    <a:pt x="0" y="0"/>
                    <a:pt x="4" y="12"/>
                    <a:pt x="16" y="44"/>
                  </a:cubicBezTo>
                  <a:cubicBezTo>
                    <a:pt x="76" y="211"/>
                    <a:pt x="124" y="390"/>
                    <a:pt x="183" y="556"/>
                  </a:cubicBezTo>
                  <a:cubicBezTo>
                    <a:pt x="397" y="1295"/>
                    <a:pt x="659" y="1973"/>
                    <a:pt x="659" y="2688"/>
                  </a:cubicBezTo>
                  <a:cubicBezTo>
                    <a:pt x="1016" y="1795"/>
                    <a:pt x="647" y="795"/>
                    <a:pt x="64" y="68"/>
                  </a:cubicBezTo>
                  <a:cubicBezTo>
                    <a:pt x="33" y="45"/>
                    <a:pt x="6" y="0"/>
                    <a:pt x="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
            <p:cNvSpPr/>
            <p:nvPr/>
          </p:nvSpPr>
          <p:spPr>
            <a:xfrm>
              <a:off x="4002275" y="1335700"/>
              <a:ext cx="356025" cy="270300"/>
            </a:xfrm>
            <a:custGeom>
              <a:rect b="b" l="l" r="r" t="t"/>
              <a:pathLst>
                <a:path extrusionOk="0" h="10812" w="14241">
                  <a:moveTo>
                    <a:pt x="14205" y="1"/>
                  </a:moveTo>
                  <a:cubicBezTo>
                    <a:pt x="13609" y="72"/>
                    <a:pt x="13014" y="191"/>
                    <a:pt x="12431" y="322"/>
                  </a:cubicBezTo>
                  <a:cubicBezTo>
                    <a:pt x="10466" y="799"/>
                    <a:pt x="8525" y="1561"/>
                    <a:pt x="6906" y="2763"/>
                  </a:cubicBezTo>
                  <a:cubicBezTo>
                    <a:pt x="4108" y="4954"/>
                    <a:pt x="1774" y="7740"/>
                    <a:pt x="0" y="10812"/>
                  </a:cubicBezTo>
                  <a:cubicBezTo>
                    <a:pt x="1644" y="8669"/>
                    <a:pt x="3537" y="6728"/>
                    <a:pt x="5525" y="4894"/>
                  </a:cubicBezTo>
                  <a:cubicBezTo>
                    <a:pt x="7275" y="3180"/>
                    <a:pt x="9394" y="1942"/>
                    <a:pt x="11823" y="930"/>
                  </a:cubicBezTo>
                  <a:cubicBezTo>
                    <a:pt x="12609" y="596"/>
                    <a:pt x="13193" y="310"/>
                    <a:pt x="14026" y="60"/>
                  </a:cubicBezTo>
                  <a:cubicBezTo>
                    <a:pt x="14097" y="37"/>
                    <a:pt x="14169" y="13"/>
                    <a:pt x="142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
            <p:cNvSpPr/>
            <p:nvPr/>
          </p:nvSpPr>
          <p:spPr>
            <a:xfrm>
              <a:off x="4104375" y="1284225"/>
              <a:ext cx="201525" cy="140800"/>
            </a:xfrm>
            <a:custGeom>
              <a:rect b="b" l="l" r="r" t="t"/>
              <a:pathLst>
                <a:path extrusionOk="0" h="5632" w="8061">
                  <a:moveTo>
                    <a:pt x="7977" y="0"/>
                  </a:moveTo>
                  <a:cubicBezTo>
                    <a:pt x="7870" y="0"/>
                    <a:pt x="7787" y="12"/>
                    <a:pt x="7680" y="12"/>
                  </a:cubicBezTo>
                  <a:cubicBezTo>
                    <a:pt x="7096" y="60"/>
                    <a:pt x="6549" y="274"/>
                    <a:pt x="6013" y="488"/>
                  </a:cubicBezTo>
                  <a:cubicBezTo>
                    <a:pt x="5049" y="881"/>
                    <a:pt x="4132" y="1417"/>
                    <a:pt x="3322" y="2072"/>
                  </a:cubicBezTo>
                  <a:cubicBezTo>
                    <a:pt x="2036" y="3084"/>
                    <a:pt x="1060" y="4405"/>
                    <a:pt x="0" y="5632"/>
                  </a:cubicBezTo>
                  <a:cubicBezTo>
                    <a:pt x="1989" y="4120"/>
                    <a:pt x="3096" y="3227"/>
                    <a:pt x="4477" y="2191"/>
                  </a:cubicBezTo>
                  <a:cubicBezTo>
                    <a:pt x="4668" y="2036"/>
                    <a:pt x="5882" y="1179"/>
                    <a:pt x="6430" y="834"/>
                  </a:cubicBezTo>
                  <a:cubicBezTo>
                    <a:pt x="6763" y="607"/>
                    <a:pt x="7108" y="357"/>
                    <a:pt x="7477" y="191"/>
                  </a:cubicBezTo>
                  <a:cubicBezTo>
                    <a:pt x="7632" y="119"/>
                    <a:pt x="7858" y="48"/>
                    <a:pt x="80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
            <p:cNvSpPr/>
            <p:nvPr/>
          </p:nvSpPr>
          <p:spPr>
            <a:xfrm>
              <a:off x="4168950" y="1237475"/>
              <a:ext cx="55700" cy="77725"/>
            </a:xfrm>
            <a:custGeom>
              <a:rect b="b" l="l" r="r" t="t"/>
              <a:pathLst>
                <a:path extrusionOk="0" h="3109" w="2228">
                  <a:moveTo>
                    <a:pt x="2227" y="1"/>
                  </a:moveTo>
                  <a:lnTo>
                    <a:pt x="2227" y="1"/>
                  </a:lnTo>
                  <a:cubicBezTo>
                    <a:pt x="1251" y="834"/>
                    <a:pt x="334" y="1823"/>
                    <a:pt x="1" y="3108"/>
                  </a:cubicBezTo>
                  <a:cubicBezTo>
                    <a:pt x="311" y="2596"/>
                    <a:pt x="537" y="2346"/>
                    <a:pt x="894" y="1906"/>
                  </a:cubicBezTo>
                  <a:cubicBezTo>
                    <a:pt x="1394" y="1311"/>
                    <a:pt x="1763" y="620"/>
                    <a:pt x="22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
            <p:cNvSpPr/>
            <p:nvPr/>
          </p:nvSpPr>
          <p:spPr>
            <a:xfrm>
              <a:off x="4479425" y="1311300"/>
              <a:ext cx="366125" cy="124025"/>
            </a:xfrm>
            <a:custGeom>
              <a:rect b="b" l="l" r="r" t="t"/>
              <a:pathLst>
                <a:path extrusionOk="0" h="4961" w="14645">
                  <a:moveTo>
                    <a:pt x="0" y="1"/>
                  </a:moveTo>
                  <a:cubicBezTo>
                    <a:pt x="6" y="10"/>
                    <a:pt x="14" y="17"/>
                    <a:pt x="22" y="24"/>
                  </a:cubicBezTo>
                  <a:lnTo>
                    <a:pt x="22" y="24"/>
                  </a:lnTo>
                  <a:cubicBezTo>
                    <a:pt x="15" y="16"/>
                    <a:pt x="7" y="8"/>
                    <a:pt x="0" y="1"/>
                  </a:cubicBezTo>
                  <a:close/>
                  <a:moveTo>
                    <a:pt x="22" y="24"/>
                  </a:moveTo>
                  <a:cubicBezTo>
                    <a:pt x="517" y="550"/>
                    <a:pt x="1080" y="1007"/>
                    <a:pt x="1643" y="1465"/>
                  </a:cubicBezTo>
                  <a:cubicBezTo>
                    <a:pt x="3239" y="2727"/>
                    <a:pt x="5037" y="3775"/>
                    <a:pt x="6989" y="4334"/>
                  </a:cubicBezTo>
                  <a:cubicBezTo>
                    <a:pt x="8379" y="4735"/>
                    <a:pt x="9833" y="4960"/>
                    <a:pt x="11283" y="4960"/>
                  </a:cubicBezTo>
                  <a:cubicBezTo>
                    <a:pt x="12416" y="4960"/>
                    <a:pt x="13548" y="4823"/>
                    <a:pt x="14645" y="4525"/>
                  </a:cubicBezTo>
                  <a:lnTo>
                    <a:pt x="14645" y="4525"/>
                  </a:lnTo>
                  <a:cubicBezTo>
                    <a:pt x="14157" y="4580"/>
                    <a:pt x="13660" y="4606"/>
                    <a:pt x="13158" y="4606"/>
                  </a:cubicBezTo>
                  <a:cubicBezTo>
                    <a:pt x="9558" y="4606"/>
                    <a:pt x="5692" y="3262"/>
                    <a:pt x="2881" y="1715"/>
                  </a:cubicBezTo>
                  <a:cubicBezTo>
                    <a:pt x="1953" y="1179"/>
                    <a:pt x="1012" y="655"/>
                    <a:pt x="95" y="84"/>
                  </a:cubicBezTo>
                  <a:cubicBezTo>
                    <a:pt x="78" y="57"/>
                    <a:pt x="46" y="44"/>
                    <a:pt x="22" y="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
            <p:cNvSpPr/>
            <p:nvPr/>
          </p:nvSpPr>
          <p:spPr>
            <a:xfrm>
              <a:off x="4477625" y="1353875"/>
              <a:ext cx="139025" cy="83950"/>
            </a:xfrm>
            <a:custGeom>
              <a:rect b="b" l="l" r="r" t="t"/>
              <a:pathLst>
                <a:path extrusionOk="0" h="3358" w="5561">
                  <a:moveTo>
                    <a:pt x="1" y="0"/>
                  </a:moveTo>
                  <a:lnTo>
                    <a:pt x="1" y="0"/>
                  </a:lnTo>
                  <a:cubicBezTo>
                    <a:pt x="596" y="834"/>
                    <a:pt x="1370" y="1536"/>
                    <a:pt x="2227" y="2060"/>
                  </a:cubicBezTo>
                  <a:cubicBezTo>
                    <a:pt x="3132" y="2596"/>
                    <a:pt x="4132" y="2917"/>
                    <a:pt x="5132" y="3227"/>
                  </a:cubicBezTo>
                  <a:cubicBezTo>
                    <a:pt x="5275" y="3274"/>
                    <a:pt x="5418" y="3322"/>
                    <a:pt x="5561" y="3358"/>
                  </a:cubicBezTo>
                  <a:cubicBezTo>
                    <a:pt x="5418" y="3274"/>
                    <a:pt x="5263" y="3179"/>
                    <a:pt x="5120" y="3108"/>
                  </a:cubicBezTo>
                  <a:cubicBezTo>
                    <a:pt x="4406" y="2703"/>
                    <a:pt x="3727" y="2215"/>
                    <a:pt x="3013" y="1798"/>
                  </a:cubicBezTo>
                  <a:cubicBezTo>
                    <a:pt x="1989" y="1227"/>
                    <a:pt x="918" y="71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
            <p:cNvSpPr/>
            <p:nvPr/>
          </p:nvSpPr>
          <p:spPr>
            <a:xfrm>
              <a:off x="4613650" y="1256825"/>
              <a:ext cx="117600" cy="32975"/>
            </a:xfrm>
            <a:custGeom>
              <a:rect b="b" l="l" r="r" t="t"/>
              <a:pathLst>
                <a:path extrusionOk="0" h="1319" w="4704">
                  <a:moveTo>
                    <a:pt x="4704" y="1"/>
                  </a:moveTo>
                  <a:lnTo>
                    <a:pt x="4704" y="1"/>
                  </a:lnTo>
                  <a:cubicBezTo>
                    <a:pt x="4073" y="334"/>
                    <a:pt x="3430" y="537"/>
                    <a:pt x="2692" y="679"/>
                  </a:cubicBezTo>
                  <a:cubicBezTo>
                    <a:pt x="1965" y="846"/>
                    <a:pt x="1239" y="1025"/>
                    <a:pt x="489" y="1132"/>
                  </a:cubicBezTo>
                  <a:cubicBezTo>
                    <a:pt x="430" y="1144"/>
                    <a:pt x="168" y="1168"/>
                    <a:pt x="1" y="1191"/>
                  </a:cubicBezTo>
                  <a:cubicBezTo>
                    <a:pt x="60" y="1203"/>
                    <a:pt x="108" y="1215"/>
                    <a:pt x="168" y="1227"/>
                  </a:cubicBezTo>
                  <a:cubicBezTo>
                    <a:pt x="500" y="1288"/>
                    <a:pt x="842" y="1318"/>
                    <a:pt x="1186" y="1318"/>
                  </a:cubicBezTo>
                  <a:cubicBezTo>
                    <a:pt x="2467" y="1318"/>
                    <a:pt x="3774" y="893"/>
                    <a:pt x="47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
            <p:cNvSpPr/>
            <p:nvPr/>
          </p:nvSpPr>
          <p:spPr>
            <a:xfrm>
              <a:off x="4933650" y="4449200"/>
              <a:ext cx="104500" cy="380425"/>
            </a:xfrm>
            <a:custGeom>
              <a:rect b="b" l="l" r="r" t="t"/>
              <a:pathLst>
                <a:path extrusionOk="0" h="15217" w="4180">
                  <a:moveTo>
                    <a:pt x="1274" y="0"/>
                  </a:moveTo>
                  <a:cubicBezTo>
                    <a:pt x="2727" y="1988"/>
                    <a:pt x="3334" y="4227"/>
                    <a:pt x="3346" y="6513"/>
                  </a:cubicBezTo>
                  <a:cubicBezTo>
                    <a:pt x="3405" y="8418"/>
                    <a:pt x="3048" y="10085"/>
                    <a:pt x="2250" y="11668"/>
                  </a:cubicBezTo>
                  <a:cubicBezTo>
                    <a:pt x="1572" y="12859"/>
                    <a:pt x="857" y="14014"/>
                    <a:pt x="72" y="15133"/>
                  </a:cubicBezTo>
                  <a:cubicBezTo>
                    <a:pt x="48" y="15157"/>
                    <a:pt x="24" y="15192"/>
                    <a:pt x="0" y="15216"/>
                  </a:cubicBezTo>
                  <a:cubicBezTo>
                    <a:pt x="83" y="15145"/>
                    <a:pt x="191" y="15038"/>
                    <a:pt x="286" y="14954"/>
                  </a:cubicBezTo>
                  <a:cubicBezTo>
                    <a:pt x="965" y="14299"/>
                    <a:pt x="1596" y="13561"/>
                    <a:pt x="2167" y="12811"/>
                  </a:cubicBezTo>
                  <a:cubicBezTo>
                    <a:pt x="3548" y="11085"/>
                    <a:pt x="4179" y="8846"/>
                    <a:pt x="4060" y="6644"/>
                  </a:cubicBezTo>
                  <a:cubicBezTo>
                    <a:pt x="4024" y="4179"/>
                    <a:pt x="3060" y="1726"/>
                    <a:pt x="12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
            <p:cNvSpPr/>
            <p:nvPr/>
          </p:nvSpPr>
          <p:spPr>
            <a:xfrm>
              <a:off x="4833625" y="4600100"/>
              <a:ext cx="174750" cy="233100"/>
            </a:xfrm>
            <a:custGeom>
              <a:rect b="b" l="l" r="r" t="t"/>
              <a:pathLst>
                <a:path extrusionOk="0" h="9324" w="6990">
                  <a:moveTo>
                    <a:pt x="6656" y="0"/>
                  </a:moveTo>
                  <a:cubicBezTo>
                    <a:pt x="6454" y="3037"/>
                    <a:pt x="4168" y="6073"/>
                    <a:pt x="1918" y="7835"/>
                  </a:cubicBezTo>
                  <a:cubicBezTo>
                    <a:pt x="1227" y="8394"/>
                    <a:pt x="703" y="8859"/>
                    <a:pt x="1" y="9323"/>
                  </a:cubicBezTo>
                  <a:cubicBezTo>
                    <a:pt x="536" y="9109"/>
                    <a:pt x="965" y="8930"/>
                    <a:pt x="1477" y="8692"/>
                  </a:cubicBezTo>
                  <a:cubicBezTo>
                    <a:pt x="2858" y="8037"/>
                    <a:pt x="4180" y="7156"/>
                    <a:pt x="5085" y="5894"/>
                  </a:cubicBezTo>
                  <a:cubicBezTo>
                    <a:pt x="6251" y="4227"/>
                    <a:pt x="6990" y="2060"/>
                    <a:pt x="66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
            <p:cNvSpPr/>
            <p:nvPr/>
          </p:nvSpPr>
          <p:spPr>
            <a:xfrm>
              <a:off x="4805950" y="4507825"/>
              <a:ext cx="825" cy="1850"/>
            </a:xfrm>
            <a:custGeom>
              <a:rect b="b" l="l" r="r" t="t"/>
              <a:pathLst>
                <a:path extrusionOk="0" h="74" w="33">
                  <a:moveTo>
                    <a:pt x="0" y="1"/>
                  </a:moveTo>
                  <a:cubicBezTo>
                    <a:pt x="21" y="53"/>
                    <a:pt x="31" y="73"/>
                    <a:pt x="32" y="73"/>
                  </a:cubicBezTo>
                  <a:cubicBezTo>
                    <a:pt x="33" y="73"/>
                    <a:pt x="20" y="4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
            <p:cNvSpPr/>
            <p:nvPr/>
          </p:nvSpPr>
          <p:spPr>
            <a:xfrm>
              <a:off x="4671275" y="4403050"/>
              <a:ext cx="184400" cy="421050"/>
            </a:xfrm>
            <a:custGeom>
              <a:rect b="b" l="l" r="r" t="t"/>
              <a:pathLst>
                <a:path extrusionOk="0" h="16842" w="7376">
                  <a:moveTo>
                    <a:pt x="5375" y="4168"/>
                  </a:moveTo>
                  <a:cubicBezTo>
                    <a:pt x="5375" y="4178"/>
                    <a:pt x="5375" y="4179"/>
                    <a:pt x="5383" y="4180"/>
                  </a:cubicBezTo>
                  <a:lnTo>
                    <a:pt x="5383" y="4180"/>
                  </a:lnTo>
                  <a:cubicBezTo>
                    <a:pt x="5381" y="4175"/>
                    <a:pt x="5379" y="4171"/>
                    <a:pt x="5375" y="4168"/>
                  </a:cubicBezTo>
                  <a:close/>
                  <a:moveTo>
                    <a:pt x="922" y="1"/>
                  </a:moveTo>
                  <a:lnTo>
                    <a:pt x="922" y="1"/>
                  </a:lnTo>
                  <a:cubicBezTo>
                    <a:pt x="3054" y="560"/>
                    <a:pt x="4447" y="2263"/>
                    <a:pt x="5364" y="4108"/>
                  </a:cubicBezTo>
                  <a:cubicBezTo>
                    <a:pt x="5364" y="4120"/>
                    <a:pt x="5375" y="4144"/>
                    <a:pt x="5387" y="4180"/>
                  </a:cubicBezTo>
                  <a:cubicBezTo>
                    <a:pt x="5386" y="4180"/>
                    <a:pt x="5384" y="4180"/>
                    <a:pt x="5383" y="4180"/>
                  </a:cubicBezTo>
                  <a:lnTo>
                    <a:pt x="5383" y="4180"/>
                  </a:lnTo>
                  <a:cubicBezTo>
                    <a:pt x="5388" y="4192"/>
                    <a:pt x="5391" y="4210"/>
                    <a:pt x="5399" y="4227"/>
                  </a:cubicBezTo>
                  <a:cubicBezTo>
                    <a:pt x="5625" y="4763"/>
                    <a:pt x="5816" y="5311"/>
                    <a:pt x="5911" y="5894"/>
                  </a:cubicBezTo>
                  <a:cubicBezTo>
                    <a:pt x="6018" y="6311"/>
                    <a:pt x="6018" y="7823"/>
                    <a:pt x="5899" y="8252"/>
                  </a:cubicBezTo>
                  <a:cubicBezTo>
                    <a:pt x="5494" y="10216"/>
                    <a:pt x="4947" y="11419"/>
                    <a:pt x="3887" y="13097"/>
                  </a:cubicBezTo>
                  <a:cubicBezTo>
                    <a:pt x="3304" y="14026"/>
                    <a:pt x="2887" y="14550"/>
                    <a:pt x="2018" y="15324"/>
                  </a:cubicBezTo>
                  <a:cubicBezTo>
                    <a:pt x="1446" y="15848"/>
                    <a:pt x="970" y="16264"/>
                    <a:pt x="351" y="16645"/>
                  </a:cubicBezTo>
                  <a:cubicBezTo>
                    <a:pt x="284" y="16693"/>
                    <a:pt x="1" y="16842"/>
                    <a:pt x="30" y="16842"/>
                  </a:cubicBezTo>
                  <a:cubicBezTo>
                    <a:pt x="37" y="16842"/>
                    <a:pt x="62" y="16833"/>
                    <a:pt x="113" y="16812"/>
                  </a:cubicBezTo>
                  <a:cubicBezTo>
                    <a:pt x="1542" y="16288"/>
                    <a:pt x="2923" y="15538"/>
                    <a:pt x="3982" y="14419"/>
                  </a:cubicBezTo>
                  <a:cubicBezTo>
                    <a:pt x="5018" y="13252"/>
                    <a:pt x="5899" y="11931"/>
                    <a:pt x="6376" y="10430"/>
                  </a:cubicBezTo>
                  <a:cubicBezTo>
                    <a:pt x="7280" y="7978"/>
                    <a:pt x="7376" y="5013"/>
                    <a:pt x="5661" y="2882"/>
                  </a:cubicBezTo>
                  <a:cubicBezTo>
                    <a:pt x="4530" y="1382"/>
                    <a:pt x="2827" y="143"/>
                    <a:pt x="9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
            <p:cNvSpPr/>
            <p:nvPr/>
          </p:nvSpPr>
          <p:spPr>
            <a:xfrm>
              <a:off x="4588050" y="4458425"/>
              <a:ext cx="210475" cy="361375"/>
            </a:xfrm>
            <a:custGeom>
              <a:rect b="b" l="l" r="r" t="t"/>
              <a:pathLst>
                <a:path extrusionOk="0" h="14455" w="8419">
                  <a:moveTo>
                    <a:pt x="6276" y="0"/>
                  </a:moveTo>
                  <a:lnTo>
                    <a:pt x="6276" y="0"/>
                  </a:lnTo>
                  <a:cubicBezTo>
                    <a:pt x="6788" y="917"/>
                    <a:pt x="7061" y="2167"/>
                    <a:pt x="7133" y="3024"/>
                  </a:cubicBezTo>
                  <a:cubicBezTo>
                    <a:pt x="7252" y="4108"/>
                    <a:pt x="7204" y="5060"/>
                    <a:pt x="7038" y="5846"/>
                  </a:cubicBezTo>
                  <a:cubicBezTo>
                    <a:pt x="6692" y="7346"/>
                    <a:pt x="6311" y="8108"/>
                    <a:pt x="5561" y="9394"/>
                  </a:cubicBezTo>
                  <a:cubicBezTo>
                    <a:pt x="4871" y="10490"/>
                    <a:pt x="4430" y="11097"/>
                    <a:pt x="3620" y="11966"/>
                  </a:cubicBezTo>
                  <a:cubicBezTo>
                    <a:pt x="3049" y="12514"/>
                    <a:pt x="2668" y="12752"/>
                    <a:pt x="1954" y="13264"/>
                  </a:cubicBezTo>
                  <a:cubicBezTo>
                    <a:pt x="1323" y="13692"/>
                    <a:pt x="680" y="14121"/>
                    <a:pt x="1" y="14454"/>
                  </a:cubicBezTo>
                  <a:cubicBezTo>
                    <a:pt x="727" y="14300"/>
                    <a:pt x="2430" y="13621"/>
                    <a:pt x="3394" y="13061"/>
                  </a:cubicBezTo>
                  <a:cubicBezTo>
                    <a:pt x="5430" y="11906"/>
                    <a:pt x="7133" y="9239"/>
                    <a:pt x="7788" y="7013"/>
                  </a:cubicBezTo>
                  <a:cubicBezTo>
                    <a:pt x="8419" y="4751"/>
                    <a:pt x="7823" y="1786"/>
                    <a:pt x="62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
            <p:cNvSpPr/>
            <p:nvPr/>
          </p:nvSpPr>
          <p:spPr>
            <a:xfrm>
              <a:off x="4118650" y="4676600"/>
              <a:ext cx="593250" cy="113925"/>
            </a:xfrm>
            <a:custGeom>
              <a:rect b="b" l="l" r="r" t="t"/>
              <a:pathLst>
                <a:path extrusionOk="0" h="4557" w="23730">
                  <a:moveTo>
                    <a:pt x="23730" y="0"/>
                  </a:moveTo>
                  <a:cubicBezTo>
                    <a:pt x="23147" y="739"/>
                    <a:pt x="22527" y="1251"/>
                    <a:pt x="21813" y="1751"/>
                  </a:cubicBezTo>
                  <a:cubicBezTo>
                    <a:pt x="20634" y="2548"/>
                    <a:pt x="19741" y="2906"/>
                    <a:pt x="18396" y="3298"/>
                  </a:cubicBezTo>
                  <a:cubicBezTo>
                    <a:pt x="17671" y="3466"/>
                    <a:pt x="16785" y="3534"/>
                    <a:pt x="15875" y="3534"/>
                  </a:cubicBezTo>
                  <a:cubicBezTo>
                    <a:pt x="14648" y="3534"/>
                    <a:pt x="13378" y="3410"/>
                    <a:pt x="12407" y="3239"/>
                  </a:cubicBezTo>
                  <a:cubicBezTo>
                    <a:pt x="10262" y="2837"/>
                    <a:pt x="8461" y="2553"/>
                    <a:pt x="6698" y="2553"/>
                  </a:cubicBezTo>
                  <a:cubicBezTo>
                    <a:pt x="4644" y="2553"/>
                    <a:pt x="2643" y="2939"/>
                    <a:pt x="215" y="3977"/>
                  </a:cubicBezTo>
                  <a:cubicBezTo>
                    <a:pt x="146" y="4012"/>
                    <a:pt x="0" y="4059"/>
                    <a:pt x="14" y="4059"/>
                  </a:cubicBezTo>
                  <a:cubicBezTo>
                    <a:pt x="20" y="4059"/>
                    <a:pt x="47" y="4053"/>
                    <a:pt x="108" y="4037"/>
                  </a:cubicBezTo>
                  <a:cubicBezTo>
                    <a:pt x="1465" y="3775"/>
                    <a:pt x="2561" y="3668"/>
                    <a:pt x="4013" y="3548"/>
                  </a:cubicBezTo>
                  <a:cubicBezTo>
                    <a:pt x="4462" y="3528"/>
                    <a:pt x="4911" y="3518"/>
                    <a:pt x="5360" y="3518"/>
                  </a:cubicBezTo>
                  <a:cubicBezTo>
                    <a:pt x="6470" y="3518"/>
                    <a:pt x="7578" y="3578"/>
                    <a:pt x="8680" y="3679"/>
                  </a:cubicBezTo>
                  <a:cubicBezTo>
                    <a:pt x="10617" y="3892"/>
                    <a:pt x="13268" y="4557"/>
                    <a:pt x="15666" y="4557"/>
                  </a:cubicBezTo>
                  <a:cubicBezTo>
                    <a:pt x="15819" y="4557"/>
                    <a:pt x="15971" y="4554"/>
                    <a:pt x="16122" y="4549"/>
                  </a:cubicBezTo>
                  <a:cubicBezTo>
                    <a:pt x="17205" y="4537"/>
                    <a:pt x="18325" y="4418"/>
                    <a:pt x="19325" y="3941"/>
                  </a:cubicBezTo>
                  <a:cubicBezTo>
                    <a:pt x="21158" y="3132"/>
                    <a:pt x="22777" y="1751"/>
                    <a:pt x="237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
            <p:cNvSpPr/>
            <p:nvPr/>
          </p:nvSpPr>
          <p:spPr>
            <a:xfrm>
              <a:off x="4194250" y="4793675"/>
              <a:ext cx="344425" cy="34075"/>
            </a:xfrm>
            <a:custGeom>
              <a:rect b="b" l="l" r="r" t="t"/>
              <a:pathLst>
                <a:path extrusionOk="0" h="1363" w="13777">
                  <a:moveTo>
                    <a:pt x="4181" y="0"/>
                  </a:moveTo>
                  <a:cubicBezTo>
                    <a:pt x="3746" y="0"/>
                    <a:pt x="3309" y="18"/>
                    <a:pt x="2870" y="56"/>
                  </a:cubicBezTo>
                  <a:cubicBezTo>
                    <a:pt x="1906" y="151"/>
                    <a:pt x="953" y="330"/>
                    <a:pt x="1" y="532"/>
                  </a:cubicBezTo>
                  <a:cubicBezTo>
                    <a:pt x="1275" y="544"/>
                    <a:pt x="2537" y="628"/>
                    <a:pt x="3799" y="723"/>
                  </a:cubicBezTo>
                  <a:cubicBezTo>
                    <a:pt x="5829" y="874"/>
                    <a:pt x="8293" y="1362"/>
                    <a:pt x="10570" y="1362"/>
                  </a:cubicBezTo>
                  <a:cubicBezTo>
                    <a:pt x="11711" y="1362"/>
                    <a:pt x="12806" y="1239"/>
                    <a:pt x="13777" y="890"/>
                  </a:cubicBezTo>
                  <a:lnTo>
                    <a:pt x="13777" y="890"/>
                  </a:lnTo>
                  <a:cubicBezTo>
                    <a:pt x="13307" y="968"/>
                    <a:pt x="12855" y="1000"/>
                    <a:pt x="12412" y="1000"/>
                  </a:cubicBezTo>
                  <a:cubicBezTo>
                    <a:pt x="11104" y="1000"/>
                    <a:pt x="9878" y="716"/>
                    <a:pt x="8526" y="485"/>
                  </a:cubicBezTo>
                  <a:cubicBezTo>
                    <a:pt x="7093" y="200"/>
                    <a:pt x="5647"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
            <p:cNvSpPr/>
            <p:nvPr/>
          </p:nvSpPr>
          <p:spPr>
            <a:xfrm>
              <a:off x="3111675" y="4625400"/>
              <a:ext cx="1045100" cy="192025"/>
            </a:xfrm>
            <a:custGeom>
              <a:rect b="b" l="l" r="r" t="t"/>
              <a:pathLst>
                <a:path extrusionOk="0" h="7681" w="41804">
                  <a:moveTo>
                    <a:pt x="41804" y="1"/>
                  </a:moveTo>
                  <a:cubicBezTo>
                    <a:pt x="41673" y="60"/>
                    <a:pt x="41542" y="120"/>
                    <a:pt x="41399" y="167"/>
                  </a:cubicBezTo>
                  <a:cubicBezTo>
                    <a:pt x="39839" y="763"/>
                    <a:pt x="38291" y="1382"/>
                    <a:pt x="36744" y="2013"/>
                  </a:cubicBezTo>
                  <a:cubicBezTo>
                    <a:pt x="33934" y="3144"/>
                    <a:pt x="31124" y="4287"/>
                    <a:pt x="28171" y="5061"/>
                  </a:cubicBezTo>
                  <a:cubicBezTo>
                    <a:pt x="25552" y="5727"/>
                    <a:pt x="23278" y="6049"/>
                    <a:pt x="20789" y="6263"/>
                  </a:cubicBezTo>
                  <a:cubicBezTo>
                    <a:pt x="19678" y="6360"/>
                    <a:pt x="18565" y="6398"/>
                    <a:pt x="17450" y="6398"/>
                  </a:cubicBezTo>
                  <a:cubicBezTo>
                    <a:pt x="15280" y="6398"/>
                    <a:pt x="13106" y="6254"/>
                    <a:pt x="10943" y="6120"/>
                  </a:cubicBezTo>
                  <a:cubicBezTo>
                    <a:pt x="9496" y="6058"/>
                    <a:pt x="8021" y="5935"/>
                    <a:pt x="6558" y="5935"/>
                  </a:cubicBezTo>
                  <a:cubicBezTo>
                    <a:pt x="4962" y="5935"/>
                    <a:pt x="3380" y="6081"/>
                    <a:pt x="1858" y="6608"/>
                  </a:cubicBezTo>
                  <a:cubicBezTo>
                    <a:pt x="1192" y="6859"/>
                    <a:pt x="465" y="7097"/>
                    <a:pt x="1" y="7680"/>
                  </a:cubicBezTo>
                  <a:cubicBezTo>
                    <a:pt x="430" y="7299"/>
                    <a:pt x="989" y="7144"/>
                    <a:pt x="1549" y="7013"/>
                  </a:cubicBezTo>
                  <a:cubicBezTo>
                    <a:pt x="2562" y="6756"/>
                    <a:pt x="3602" y="6682"/>
                    <a:pt x="4670" y="6682"/>
                  </a:cubicBezTo>
                  <a:cubicBezTo>
                    <a:pt x="5233" y="6682"/>
                    <a:pt x="5803" y="6703"/>
                    <a:pt x="6383" y="6728"/>
                  </a:cubicBezTo>
                  <a:cubicBezTo>
                    <a:pt x="8181" y="6787"/>
                    <a:pt x="9990" y="6894"/>
                    <a:pt x="11776" y="7025"/>
                  </a:cubicBezTo>
                  <a:cubicBezTo>
                    <a:pt x="13720" y="7170"/>
                    <a:pt x="15663" y="7300"/>
                    <a:pt x="17606" y="7300"/>
                  </a:cubicBezTo>
                  <a:cubicBezTo>
                    <a:pt x="18699" y="7300"/>
                    <a:pt x="19792" y="7259"/>
                    <a:pt x="20885" y="7156"/>
                  </a:cubicBezTo>
                  <a:cubicBezTo>
                    <a:pt x="24587" y="6847"/>
                    <a:pt x="28278" y="6168"/>
                    <a:pt x="31791" y="4930"/>
                  </a:cubicBezTo>
                  <a:cubicBezTo>
                    <a:pt x="34053" y="4168"/>
                    <a:pt x="36303" y="3310"/>
                    <a:pt x="38399" y="2132"/>
                  </a:cubicBezTo>
                  <a:cubicBezTo>
                    <a:pt x="39423" y="1548"/>
                    <a:pt x="40435" y="941"/>
                    <a:pt x="41411" y="286"/>
                  </a:cubicBezTo>
                  <a:cubicBezTo>
                    <a:pt x="41554" y="191"/>
                    <a:pt x="41697" y="96"/>
                    <a:pt x="418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
            <p:cNvSpPr/>
            <p:nvPr/>
          </p:nvSpPr>
          <p:spPr>
            <a:xfrm>
              <a:off x="3718600" y="4717975"/>
              <a:ext cx="348875" cy="114925"/>
            </a:xfrm>
            <a:custGeom>
              <a:rect b="b" l="l" r="r" t="t"/>
              <a:pathLst>
                <a:path extrusionOk="0" h="4597" w="13955">
                  <a:moveTo>
                    <a:pt x="13955" y="0"/>
                  </a:moveTo>
                  <a:lnTo>
                    <a:pt x="13955" y="0"/>
                  </a:lnTo>
                  <a:cubicBezTo>
                    <a:pt x="11526" y="1310"/>
                    <a:pt x="9431" y="2060"/>
                    <a:pt x="6644" y="2846"/>
                  </a:cubicBezTo>
                  <a:cubicBezTo>
                    <a:pt x="4894" y="3370"/>
                    <a:pt x="3120" y="3858"/>
                    <a:pt x="1334" y="4299"/>
                  </a:cubicBezTo>
                  <a:cubicBezTo>
                    <a:pt x="894" y="4406"/>
                    <a:pt x="441" y="4513"/>
                    <a:pt x="1" y="4596"/>
                  </a:cubicBezTo>
                  <a:cubicBezTo>
                    <a:pt x="358" y="4596"/>
                    <a:pt x="727" y="4596"/>
                    <a:pt x="1084" y="4584"/>
                  </a:cubicBezTo>
                  <a:cubicBezTo>
                    <a:pt x="5954" y="4453"/>
                    <a:pt x="10204" y="3179"/>
                    <a:pt x="139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
            <p:cNvSpPr/>
            <p:nvPr/>
          </p:nvSpPr>
          <p:spPr>
            <a:xfrm>
              <a:off x="3959700" y="4777500"/>
              <a:ext cx="107775" cy="46175"/>
            </a:xfrm>
            <a:custGeom>
              <a:rect b="b" l="l" r="r" t="t"/>
              <a:pathLst>
                <a:path extrusionOk="0" h="1847" w="4311">
                  <a:moveTo>
                    <a:pt x="4311" y="1"/>
                  </a:moveTo>
                  <a:lnTo>
                    <a:pt x="4311" y="1"/>
                  </a:lnTo>
                  <a:cubicBezTo>
                    <a:pt x="3549" y="346"/>
                    <a:pt x="2715" y="620"/>
                    <a:pt x="1930" y="941"/>
                  </a:cubicBezTo>
                  <a:cubicBezTo>
                    <a:pt x="1584" y="1096"/>
                    <a:pt x="560" y="1572"/>
                    <a:pt x="1" y="1846"/>
                  </a:cubicBezTo>
                  <a:cubicBezTo>
                    <a:pt x="1572" y="1703"/>
                    <a:pt x="3108" y="1060"/>
                    <a:pt x="43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
            <p:cNvSpPr/>
            <p:nvPr/>
          </p:nvSpPr>
          <p:spPr>
            <a:xfrm>
              <a:off x="4220750" y="4529000"/>
              <a:ext cx="404550" cy="77675"/>
            </a:xfrm>
            <a:custGeom>
              <a:rect b="b" l="l" r="r" t="t"/>
              <a:pathLst>
                <a:path extrusionOk="0" h="3107" w="16182">
                  <a:moveTo>
                    <a:pt x="9998" y="0"/>
                  </a:moveTo>
                  <a:cubicBezTo>
                    <a:pt x="9417" y="0"/>
                    <a:pt x="8836" y="31"/>
                    <a:pt x="8264" y="82"/>
                  </a:cubicBezTo>
                  <a:cubicBezTo>
                    <a:pt x="6240" y="237"/>
                    <a:pt x="4239" y="773"/>
                    <a:pt x="2418" y="1678"/>
                  </a:cubicBezTo>
                  <a:cubicBezTo>
                    <a:pt x="1584" y="2106"/>
                    <a:pt x="727" y="2511"/>
                    <a:pt x="1" y="3106"/>
                  </a:cubicBezTo>
                  <a:cubicBezTo>
                    <a:pt x="691" y="2737"/>
                    <a:pt x="1406" y="2535"/>
                    <a:pt x="2156" y="2297"/>
                  </a:cubicBezTo>
                  <a:cubicBezTo>
                    <a:pt x="3620" y="1832"/>
                    <a:pt x="5108" y="1511"/>
                    <a:pt x="6609" y="1285"/>
                  </a:cubicBezTo>
                  <a:cubicBezTo>
                    <a:pt x="7517" y="1128"/>
                    <a:pt x="9873" y="913"/>
                    <a:pt x="11656" y="913"/>
                  </a:cubicBezTo>
                  <a:cubicBezTo>
                    <a:pt x="12304" y="913"/>
                    <a:pt x="12876" y="941"/>
                    <a:pt x="13276" y="1011"/>
                  </a:cubicBezTo>
                  <a:cubicBezTo>
                    <a:pt x="14264" y="1178"/>
                    <a:pt x="15241" y="1392"/>
                    <a:pt x="16181" y="1725"/>
                  </a:cubicBezTo>
                  <a:cubicBezTo>
                    <a:pt x="15931" y="1475"/>
                    <a:pt x="14812" y="951"/>
                    <a:pt x="14217" y="713"/>
                  </a:cubicBezTo>
                  <a:cubicBezTo>
                    <a:pt x="12877" y="188"/>
                    <a:pt x="11435" y="0"/>
                    <a:pt x="99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
            <p:cNvSpPr/>
            <p:nvPr/>
          </p:nvSpPr>
          <p:spPr>
            <a:xfrm>
              <a:off x="4422850" y="4585950"/>
              <a:ext cx="201250" cy="32925"/>
            </a:xfrm>
            <a:custGeom>
              <a:rect b="b" l="l" r="r" t="t"/>
              <a:pathLst>
                <a:path extrusionOk="0" h="1317" w="8050">
                  <a:moveTo>
                    <a:pt x="3498" y="0"/>
                  </a:moveTo>
                  <a:cubicBezTo>
                    <a:pt x="2473" y="0"/>
                    <a:pt x="1441" y="155"/>
                    <a:pt x="465" y="424"/>
                  </a:cubicBezTo>
                  <a:cubicBezTo>
                    <a:pt x="311" y="459"/>
                    <a:pt x="144" y="507"/>
                    <a:pt x="1" y="555"/>
                  </a:cubicBezTo>
                  <a:cubicBezTo>
                    <a:pt x="251" y="555"/>
                    <a:pt x="501" y="555"/>
                    <a:pt x="763" y="566"/>
                  </a:cubicBezTo>
                  <a:cubicBezTo>
                    <a:pt x="1906" y="590"/>
                    <a:pt x="3037" y="686"/>
                    <a:pt x="4168" y="757"/>
                  </a:cubicBezTo>
                  <a:cubicBezTo>
                    <a:pt x="5585" y="828"/>
                    <a:pt x="6692" y="900"/>
                    <a:pt x="8050" y="1317"/>
                  </a:cubicBezTo>
                  <a:cubicBezTo>
                    <a:pt x="6710" y="385"/>
                    <a:pt x="5112" y="0"/>
                    <a:pt x="34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
            <p:cNvSpPr/>
            <p:nvPr/>
          </p:nvSpPr>
          <p:spPr>
            <a:xfrm>
              <a:off x="3898100" y="4109275"/>
              <a:ext cx="98850" cy="393525"/>
            </a:xfrm>
            <a:custGeom>
              <a:rect b="b" l="l" r="r" t="t"/>
              <a:pathLst>
                <a:path extrusionOk="0" h="15741" w="3954">
                  <a:moveTo>
                    <a:pt x="0" y="0"/>
                  </a:moveTo>
                  <a:cubicBezTo>
                    <a:pt x="465" y="5584"/>
                    <a:pt x="465" y="10287"/>
                    <a:pt x="3608" y="15204"/>
                  </a:cubicBezTo>
                  <a:cubicBezTo>
                    <a:pt x="3703" y="15383"/>
                    <a:pt x="3834" y="15562"/>
                    <a:pt x="3953" y="15740"/>
                  </a:cubicBezTo>
                  <a:cubicBezTo>
                    <a:pt x="3834" y="15466"/>
                    <a:pt x="3715" y="15169"/>
                    <a:pt x="3608" y="14883"/>
                  </a:cubicBezTo>
                  <a:cubicBezTo>
                    <a:pt x="1822" y="10097"/>
                    <a:pt x="1167" y="497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
            <p:cNvSpPr/>
            <p:nvPr/>
          </p:nvSpPr>
          <p:spPr>
            <a:xfrm>
              <a:off x="3873675" y="4253025"/>
              <a:ext cx="42900" cy="242625"/>
            </a:xfrm>
            <a:custGeom>
              <a:rect b="b" l="l" r="r" t="t"/>
              <a:pathLst>
                <a:path extrusionOk="0" h="9705" w="1716">
                  <a:moveTo>
                    <a:pt x="739" y="1"/>
                  </a:moveTo>
                  <a:lnTo>
                    <a:pt x="739" y="1"/>
                  </a:lnTo>
                  <a:cubicBezTo>
                    <a:pt x="1" y="3085"/>
                    <a:pt x="477" y="6323"/>
                    <a:pt x="1561" y="9252"/>
                  </a:cubicBezTo>
                  <a:cubicBezTo>
                    <a:pt x="1608" y="9407"/>
                    <a:pt x="1668" y="9550"/>
                    <a:pt x="1715" y="9704"/>
                  </a:cubicBezTo>
                  <a:cubicBezTo>
                    <a:pt x="1680" y="9431"/>
                    <a:pt x="1668" y="9181"/>
                    <a:pt x="1656" y="8919"/>
                  </a:cubicBezTo>
                  <a:cubicBezTo>
                    <a:pt x="1561" y="7311"/>
                    <a:pt x="1418" y="5680"/>
                    <a:pt x="1192" y="4073"/>
                  </a:cubicBezTo>
                  <a:cubicBezTo>
                    <a:pt x="965" y="2442"/>
                    <a:pt x="775" y="1620"/>
                    <a:pt x="7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
            <p:cNvSpPr/>
            <p:nvPr/>
          </p:nvSpPr>
          <p:spPr>
            <a:xfrm>
              <a:off x="3852550" y="4365850"/>
              <a:ext cx="11050" cy="85450"/>
            </a:xfrm>
            <a:custGeom>
              <a:rect b="b" l="l" r="r" t="t"/>
              <a:pathLst>
                <a:path extrusionOk="0" h="3418" w="442">
                  <a:moveTo>
                    <a:pt x="298" y="0"/>
                  </a:moveTo>
                  <a:cubicBezTo>
                    <a:pt x="1" y="1096"/>
                    <a:pt x="60" y="2227"/>
                    <a:pt x="215" y="3334"/>
                  </a:cubicBezTo>
                  <a:cubicBezTo>
                    <a:pt x="215" y="3358"/>
                    <a:pt x="239" y="3382"/>
                    <a:pt x="239" y="3417"/>
                  </a:cubicBezTo>
                  <a:cubicBezTo>
                    <a:pt x="274" y="3013"/>
                    <a:pt x="322" y="2596"/>
                    <a:pt x="370" y="2179"/>
                  </a:cubicBezTo>
                  <a:cubicBezTo>
                    <a:pt x="441" y="1465"/>
                    <a:pt x="370" y="738"/>
                    <a:pt x="2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
            <p:cNvSpPr/>
            <p:nvPr/>
          </p:nvSpPr>
          <p:spPr>
            <a:xfrm>
              <a:off x="3556675" y="4097950"/>
              <a:ext cx="181600" cy="431625"/>
            </a:xfrm>
            <a:custGeom>
              <a:rect b="b" l="l" r="r" t="t"/>
              <a:pathLst>
                <a:path extrusionOk="0" h="17265" w="7264">
                  <a:moveTo>
                    <a:pt x="7264" y="1"/>
                  </a:moveTo>
                  <a:cubicBezTo>
                    <a:pt x="6013" y="2703"/>
                    <a:pt x="5716" y="5728"/>
                    <a:pt x="4823" y="8549"/>
                  </a:cubicBezTo>
                  <a:cubicBezTo>
                    <a:pt x="3930" y="11395"/>
                    <a:pt x="2739" y="13633"/>
                    <a:pt x="739" y="16324"/>
                  </a:cubicBezTo>
                  <a:cubicBezTo>
                    <a:pt x="489" y="16646"/>
                    <a:pt x="298" y="16908"/>
                    <a:pt x="1" y="17265"/>
                  </a:cubicBezTo>
                  <a:cubicBezTo>
                    <a:pt x="203" y="17098"/>
                    <a:pt x="418" y="16919"/>
                    <a:pt x="620" y="16753"/>
                  </a:cubicBezTo>
                  <a:cubicBezTo>
                    <a:pt x="2156" y="15479"/>
                    <a:pt x="3477" y="13907"/>
                    <a:pt x="4418" y="12145"/>
                  </a:cubicBezTo>
                  <a:cubicBezTo>
                    <a:pt x="5287" y="10371"/>
                    <a:pt x="5882" y="8478"/>
                    <a:pt x="6240" y="6549"/>
                  </a:cubicBezTo>
                  <a:cubicBezTo>
                    <a:pt x="6656" y="4287"/>
                    <a:pt x="6680" y="2156"/>
                    <a:pt x="72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
            <p:cNvSpPr/>
            <p:nvPr/>
          </p:nvSpPr>
          <p:spPr>
            <a:xfrm>
              <a:off x="3643600" y="4289950"/>
              <a:ext cx="94975" cy="241725"/>
            </a:xfrm>
            <a:custGeom>
              <a:rect b="b" l="l" r="r" t="t"/>
              <a:pathLst>
                <a:path extrusionOk="0" h="9669" w="3799">
                  <a:moveTo>
                    <a:pt x="3691" y="0"/>
                  </a:moveTo>
                  <a:lnTo>
                    <a:pt x="3691" y="0"/>
                  </a:lnTo>
                  <a:cubicBezTo>
                    <a:pt x="2917" y="3346"/>
                    <a:pt x="1846" y="6013"/>
                    <a:pt x="477" y="8775"/>
                  </a:cubicBezTo>
                  <a:cubicBezTo>
                    <a:pt x="334" y="9073"/>
                    <a:pt x="179" y="9370"/>
                    <a:pt x="0" y="9668"/>
                  </a:cubicBezTo>
                  <a:cubicBezTo>
                    <a:pt x="119" y="9537"/>
                    <a:pt x="262" y="9382"/>
                    <a:pt x="393" y="9251"/>
                  </a:cubicBezTo>
                  <a:cubicBezTo>
                    <a:pt x="2953" y="6584"/>
                    <a:pt x="3799" y="3632"/>
                    <a:pt x="36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
            <p:cNvSpPr/>
            <p:nvPr/>
          </p:nvSpPr>
          <p:spPr>
            <a:xfrm>
              <a:off x="3743325" y="4370000"/>
              <a:ext cx="33950" cy="100050"/>
            </a:xfrm>
            <a:custGeom>
              <a:rect b="b" l="l" r="r" t="t"/>
              <a:pathLst>
                <a:path extrusionOk="0" h="4002" w="1358">
                  <a:moveTo>
                    <a:pt x="1072" y="1"/>
                  </a:moveTo>
                  <a:cubicBezTo>
                    <a:pt x="1012" y="620"/>
                    <a:pt x="750" y="1215"/>
                    <a:pt x="572" y="1823"/>
                  </a:cubicBezTo>
                  <a:cubicBezTo>
                    <a:pt x="357" y="2537"/>
                    <a:pt x="262" y="3287"/>
                    <a:pt x="0" y="4001"/>
                  </a:cubicBezTo>
                  <a:cubicBezTo>
                    <a:pt x="750" y="2823"/>
                    <a:pt x="1357" y="1465"/>
                    <a:pt x="10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
            <p:cNvSpPr/>
            <p:nvPr/>
          </p:nvSpPr>
          <p:spPr>
            <a:xfrm>
              <a:off x="3003625" y="4505750"/>
              <a:ext cx="867700" cy="196675"/>
            </a:xfrm>
            <a:custGeom>
              <a:rect b="b" l="l" r="r" t="t"/>
              <a:pathLst>
                <a:path extrusionOk="0" h="7867" w="34708">
                  <a:moveTo>
                    <a:pt x="34708" y="0"/>
                  </a:moveTo>
                  <a:cubicBezTo>
                    <a:pt x="33839" y="1929"/>
                    <a:pt x="32291" y="3358"/>
                    <a:pt x="30695" y="4465"/>
                  </a:cubicBezTo>
                  <a:cubicBezTo>
                    <a:pt x="29100" y="5560"/>
                    <a:pt x="27659" y="6049"/>
                    <a:pt x="25766" y="6513"/>
                  </a:cubicBezTo>
                  <a:cubicBezTo>
                    <a:pt x="23743" y="7020"/>
                    <a:pt x="21551" y="7226"/>
                    <a:pt x="19366" y="7226"/>
                  </a:cubicBezTo>
                  <a:cubicBezTo>
                    <a:pt x="17292" y="7226"/>
                    <a:pt x="15225" y="7041"/>
                    <a:pt x="13312" y="6751"/>
                  </a:cubicBezTo>
                  <a:cubicBezTo>
                    <a:pt x="11955" y="6513"/>
                    <a:pt x="10598" y="6215"/>
                    <a:pt x="9276" y="5787"/>
                  </a:cubicBezTo>
                  <a:cubicBezTo>
                    <a:pt x="8121" y="5429"/>
                    <a:pt x="6526" y="4739"/>
                    <a:pt x="5645" y="4406"/>
                  </a:cubicBezTo>
                  <a:cubicBezTo>
                    <a:pt x="3990" y="3703"/>
                    <a:pt x="2108" y="2882"/>
                    <a:pt x="1" y="1917"/>
                  </a:cubicBezTo>
                  <a:lnTo>
                    <a:pt x="1" y="1917"/>
                  </a:lnTo>
                  <a:cubicBezTo>
                    <a:pt x="2775" y="3691"/>
                    <a:pt x="5704" y="5251"/>
                    <a:pt x="8835" y="6311"/>
                  </a:cubicBezTo>
                  <a:cubicBezTo>
                    <a:pt x="12050" y="7382"/>
                    <a:pt x="15443" y="7775"/>
                    <a:pt x="18801" y="7858"/>
                  </a:cubicBezTo>
                  <a:cubicBezTo>
                    <a:pt x="19032" y="7864"/>
                    <a:pt x="19264" y="7866"/>
                    <a:pt x="19495" y="7866"/>
                  </a:cubicBezTo>
                  <a:cubicBezTo>
                    <a:pt x="21857" y="7866"/>
                    <a:pt x="24204" y="7589"/>
                    <a:pt x="26492" y="7025"/>
                  </a:cubicBezTo>
                  <a:cubicBezTo>
                    <a:pt x="28362" y="6561"/>
                    <a:pt x="30183" y="5870"/>
                    <a:pt x="31648" y="4608"/>
                  </a:cubicBezTo>
                  <a:cubicBezTo>
                    <a:pt x="32529" y="3894"/>
                    <a:pt x="33279" y="3036"/>
                    <a:pt x="33874" y="2060"/>
                  </a:cubicBezTo>
                  <a:cubicBezTo>
                    <a:pt x="34231" y="1500"/>
                    <a:pt x="34696" y="357"/>
                    <a:pt x="347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
            <p:cNvSpPr/>
            <p:nvPr/>
          </p:nvSpPr>
          <p:spPr>
            <a:xfrm>
              <a:off x="3824275" y="4522400"/>
              <a:ext cx="100325" cy="132500"/>
            </a:xfrm>
            <a:custGeom>
              <a:rect b="b" l="l" r="r" t="t"/>
              <a:pathLst>
                <a:path extrusionOk="0" h="5300" w="4013">
                  <a:moveTo>
                    <a:pt x="3965" y="1"/>
                  </a:moveTo>
                  <a:lnTo>
                    <a:pt x="3965" y="1"/>
                  </a:lnTo>
                  <a:cubicBezTo>
                    <a:pt x="3763" y="799"/>
                    <a:pt x="3525" y="1287"/>
                    <a:pt x="3072" y="2037"/>
                  </a:cubicBezTo>
                  <a:cubicBezTo>
                    <a:pt x="2382" y="3132"/>
                    <a:pt x="1870" y="3763"/>
                    <a:pt x="739" y="4740"/>
                  </a:cubicBezTo>
                  <a:cubicBezTo>
                    <a:pt x="489" y="4966"/>
                    <a:pt x="298" y="5121"/>
                    <a:pt x="1" y="5299"/>
                  </a:cubicBezTo>
                  <a:cubicBezTo>
                    <a:pt x="143" y="5264"/>
                    <a:pt x="274" y="5216"/>
                    <a:pt x="405" y="5180"/>
                  </a:cubicBezTo>
                  <a:cubicBezTo>
                    <a:pt x="1501" y="4811"/>
                    <a:pt x="2489" y="4097"/>
                    <a:pt x="3120" y="3108"/>
                  </a:cubicBezTo>
                  <a:cubicBezTo>
                    <a:pt x="3644" y="2216"/>
                    <a:pt x="4013" y="1192"/>
                    <a:pt x="39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
            <p:cNvSpPr/>
            <p:nvPr/>
          </p:nvSpPr>
          <p:spPr>
            <a:xfrm>
              <a:off x="3962750" y="4534925"/>
              <a:ext cx="25850" cy="67200"/>
            </a:xfrm>
            <a:custGeom>
              <a:rect b="b" l="l" r="r" t="t"/>
              <a:pathLst>
                <a:path extrusionOk="0" h="2688" w="1034">
                  <a:moveTo>
                    <a:pt x="677" y="0"/>
                  </a:moveTo>
                  <a:lnTo>
                    <a:pt x="677" y="0"/>
                  </a:lnTo>
                  <a:cubicBezTo>
                    <a:pt x="665" y="714"/>
                    <a:pt x="391" y="1393"/>
                    <a:pt x="188" y="2131"/>
                  </a:cubicBezTo>
                  <a:cubicBezTo>
                    <a:pt x="129" y="2298"/>
                    <a:pt x="81" y="2477"/>
                    <a:pt x="22" y="2643"/>
                  </a:cubicBezTo>
                  <a:cubicBezTo>
                    <a:pt x="6" y="2676"/>
                    <a:pt x="0" y="2687"/>
                    <a:pt x="2" y="2687"/>
                  </a:cubicBezTo>
                  <a:cubicBezTo>
                    <a:pt x="6" y="2687"/>
                    <a:pt x="38" y="2643"/>
                    <a:pt x="69" y="2619"/>
                  </a:cubicBezTo>
                  <a:cubicBezTo>
                    <a:pt x="653" y="1905"/>
                    <a:pt x="1034" y="917"/>
                    <a:pt x="6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
            <p:cNvSpPr/>
            <p:nvPr/>
          </p:nvSpPr>
          <p:spPr>
            <a:xfrm>
              <a:off x="3994225" y="4106875"/>
              <a:ext cx="354550" cy="272975"/>
            </a:xfrm>
            <a:custGeom>
              <a:rect b="b" l="l" r="r" t="t"/>
              <a:pathLst>
                <a:path extrusionOk="0" h="10919" w="14182">
                  <a:moveTo>
                    <a:pt x="1" y="1"/>
                  </a:moveTo>
                  <a:cubicBezTo>
                    <a:pt x="1751" y="3085"/>
                    <a:pt x="4073" y="5894"/>
                    <a:pt x="6859" y="8085"/>
                  </a:cubicBezTo>
                  <a:cubicBezTo>
                    <a:pt x="8478" y="9323"/>
                    <a:pt x="10395" y="10085"/>
                    <a:pt x="12360" y="10574"/>
                  </a:cubicBezTo>
                  <a:cubicBezTo>
                    <a:pt x="12943" y="10728"/>
                    <a:pt x="13538" y="10847"/>
                    <a:pt x="14134" y="10919"/>
                  </a:cubicBezTo>
                  <a:lnTo>
                    <a:pt x="14181" y="10919"/>
                  </a:lnTo>
                  <a:cubicBezTo>
                    <a:pt x="14110" y="10907"/>
                    <a:pt x="14038" y="10871"/>
                    <a:pt x="13955" y="10859"/>
                  </a:cubicBezTo>
                  <a:cubicBezTo>
                    <a:pt x="13122" y="10597"/>
                    <a:pt x="12550" y="10312"/>
                    <a:pt x="11752" y="9966"/>
                  </a:cubicBezTo>
                  <a:cubicBezTo>
                    <a:pt x="9347" y="8942"/>
                    <a:pt x="7228" y="7692"/>
                    <a:pt x="5490" y="5966"/>
                  </a:cubicBezTo>
                  <a:cubicBezTo>
                    <a:pt x="3513" y="4120"/>
                    <a:pt x="1632" y="215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
            <p:cNvSpPr/>
            <p:nvPr/>
          </p:nvSpPr>
          <p:spPr>
            <a:xfrm>
              <a:off x="4095450" y="4287850"/>
              <a:ext cx="200325" cy="142600"/>
            </a:xfrm>
            <a:custGeom>
              <a:rect b="b" l="l" r="r" t="t"/>
              <a:pathLst>
                <a:path extrusionOk="0" h="5704" w="8013">
                  <a:moveTo>
                    <a:pt x="0" y="1"/>
                  </a:moveTo>
                  <a:cubicBezTo>
                    <a:pt x="1036" y="1251"/>
                    <a:pt x="2024" y="2561"/>
                    <a:pt x="3286" y="3585"/>
                  </a:cubicBezTo>
                  <a:cubicBezTo>
                    <a:pt x="4096" y="4251"/>
                    <a:pt x="5001" y="4775"/>
                    <a:pt x="5965" y="5180"/>
                  </a:cubicBezTo>
                  <a:cubicBezTo>
                    <a:pt x="6501" y="5406"/>
                    <a:pt x="7049" y="5633"/>
                    <a:pt x="7632" y="5668"/>
                  </a:cubicBezTo>
                  <a:cubicBezTo>
                    <a:pt x="7739" y="5692"/>
                    <a:pt x="7823" y="5704"/>
                    <a:pt x="7930" y="5704"/>
                  </a:cubicBezTo>
                  <a:lnTo>
                    <a:pt x="8013" y="5704"/>
                  </a:lnTo>
                  <a:cubicBezTo>
                    <a:pt x="7823" y="5656"/>
                    <a:pt x="7608" y="5585"/>
                    <a:pt x="7453" y="5513"/>
                  </a:cubicBezTo>
                  <a:cubicBezTo>
                    <a:pt x="7072" y="5347"/>
                    <a:pt x="6739" y="5097"/>
                    <a:pt x="6394" y="4859"/>
                  </a:cubicBezTo>
                  <a:cubicBezTo>
                    <a:pt x="5858" y="4513"/>
                    <a:pt x="4655" y="3656"/>
                    <a:pt x="4465" y="3489"/>
                  </a:cubicBezTo>
                  <a:cubicBezTo>
                    <a:pt x="3060" y="2442"/>
                    <a:pt x="1988" y="154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
            <p:cNvSpPr/>
            <p:nvPr/>
          </p:nvSpPr>
          <p:spPr>
            <a:xfrm>
              <a:off x="4159150" y="4398875"/>
              <a:ext cx="54775" cy="78025"/>
            </a:xfrm>
            <a:custGeom>
              <a:rect b="b" l="l" r="r" t="t"/>
              <a:pathLst>
                <a:path extrusionOk="0" h="3121" w="2191">
                  <a:moveTo>
                    <a:pt x="0" y="1"/>
                  </a:moveTo>
                  <a:cubicBezTo>
                    <a:pt x="322" y="1275"/>
                    <a:pt x="1226" y="2287"/>
                    <a:pt x="2191" y="3120"/>
                  </a:cubicBezTo>
                  <a:cubicBezTo>
                    <a:pt x="1750" y="2489"/>
                    <a:pt x="1381" y="1799"/>
                    <a:pt x="893" y="1203"/>
                  </a:cubicBezTo>
                  <a:cubicBezTo>
                    <a:pt x="548" y="775"/>
                    <a:pt x="310" y="50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
            <p:cNvSpPr/>
            <p:nvPr/>
          </p:nvSpPr>
          <p:spPr>
            <a:xfrm>
              <a:off x="4470200" y="4282550"/>
              <a:ext cx="366425" cy="122025"/>
            </a:xfrm>
            <a:custGeom>
              <a:rect b="b" l="l" r="r" t="t"/>
              <a:pathLst>
                <a:path extrusionOk="0" h="4881" w="14657">
                  <a:moveTo>
                    <a:pt x="11211" y="1"/>
                  </a:moveTo>
                  <a:cubicBezTo>
                    <a:pt x="9788" y="1"/>
                    <a:pt x="8364" y="208"/>
                    <a:pt x="7001" y="582"/>
                  </a:cubicBezTo>
                  <a:cubicBezTo>
                    <a:pt x="5060" y="1153"/>
                    <a:pt x="3239" y="2165"/>
                    <a:pt x="1643" y="3428"/>
                  </a:cubicBezTo>
                  <a:cubicBezTo>
                    <a:pt x="1081" y="3873"/>
                    <a:pt x="518" y="4341"/>
                    <a:pt x="24" y="4855"/>
                  </a:cubicBezTo>
                  <a:lnTo>
                    <a:pt x="24" y="4855"/>
                  </a:lnTo>
                  <a:cubicBezTo>
                    <a:pt x="48" y="4836"/>
                    <a:pt x="78" y="4823"/>
                    <a:pt x="95" y="4797"/>
                  </a:cubicBezTo>
                  <a:cubicBezTo>
                    <a:pt x="1012" y="4225"/>
                    <a:pt x="1941" y="3701"/>
                    <a:pt x="2881" y="3178"/>
                  </a:cubicBezTo>
                  <a:cubicBezTo>
                    <a:pt x="5679" y="1670"/>
                    <a:pt x="9529" y="353"/>
                    <a:pt x="13117" y="353"/>
                  </a:cubicBezTo>
                  <a:cubicBezTo>
                    <a:pt x="13637" y="353"/>
                    <a:pt x="14152" y="380"/>
                    <a:pt x="14657" y="439"/>
                  </a:cubicBezTo>
                  <a:cubicBezTo>
                    <a:pt x="13533" y="139"/>
                    <a:pt x="12372" y="1"/>
                    <a:pt x="11211" y="1"/>
                  </a:cubicBezTo>
                  <a:close/>
                  <a:moveTo>
                    <a:pt x="24" y="4855"/>
                  </a:moveTo>
                  <a:cubicBezTo>
                    <a:pt x="15" y="4862"/>
                    <a:pt x="7" y="4870"/>
                    <a:pt x="0" y="4880"/>
                  </a:cubicBezTo>
                  <a:cubicBezTo>
                    <a:pt x="8" y="4872"/>
                    <a:pt x="16" y="4864"/>
                    <a:pt x="24" y="48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
            <p:cNvSpPr/>
            <p:nvPr/>
          </p:nvSpPr>
          <p:spPr>
            <a:xfrm>
              <a:off x="4467800" y="4279525"/>
              <a:ext cx="139625" cy="82775"/>
            </a:xfrm>
            <a:custGeom>
              <a:rect b="b" l="l" r="r" t="t"/>
              <a:pathLst>
                <a:path extrusionOk="0" h="3311" w="5585">
                  <a:moveTo>
                    <a:pt x="5585" y="0"/>
                  </a:moveTo>
                  <a:lnTo>
                    <a:pt x="5585" y="0"/>
                  </a:lnTo>
                  <a:cubicBezTo>
                    <a:pt x="5442" y="36"/>
                    <a:pt x="5299" y="84"/>
                    <a:pt x="5144" y="131"/>
                  </a:cubicBezTo>
                  <a:cubicBezTo>
                    <a:pt x="4168" y="429"/>
                    <a:pt x="3156" y="739"/>
                    <a:pt x="2251" y="1263"/>
                  </a:cubicBezTo>
                  <a:cubicBezTo>
                    <a:pt x="1382" y="1798"/>
                    <a:pt x="596" y="2477"/>
                    <a:pt x="1" y="3310"/>
                  </a:cubicBezTo>
                  <a:cubicBezTo>
                    <a:pt x="941" y="2596"/>
                    <a:pt x="2013" y="2084"/>
                    <a:pt x="3037" y="1524"/>
                  </a:cubicBezTo>
                  <a:cubicBezTo>
                    <a:pt x="3763" y="1132"/>
                    <a:pt x="4442" y="632"/>
                    <a:pt x="5156" y="239"/>
                  </a:cubicBezTo>
                  <a:cubicBezTo>
                    <a:pt x="5299" y="143"/>
                    <a:pt x="5454" y="72"/>
                    <a:pt x="55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
            <p:cNvSpPr/>
            <p:nvPr/>
          </p:nvSpPr>
          <p:spPr>
            <a:xfrm>
              <a:off x="4603550" y="4427300"/>
              <a:ext cx="117600" cy="33825"/>
            </a:xfrm>
            <a:custGeom>
              <a:rect b="b" l="l" r="r" t="t"/>
              <a:pathLst>
                <a:path extrusionOk="0" h="1353" w="4704">
                  <a:moveTo>
                    <a:pt x="1178" y="1"/>
                  </a:moveTo>
                  <a:cubicBezTo>
                    <a:pt x="838" y="1"/>
                    <a:pt x="498" y="31"/>
                    <a:pt x="167" y="90"/>
                  </a:cubicBezTo>
                  <a:cubicBezTo>
                    <a:pt x="107" y="90"/>
                    <a:pt x="60" y="114"/>
                    <a:pt x="0" y="126"/>
                  </a:cubicBezTo>
                  <a:cubicBezTo>
                    <a:pt x="167" y="138"/>
                    <a:pt x="441" y="174"/>
                    <a:pt x="500" y="185"/>
                  </a:cubicBezTo>
                  <a:cubicBezTo>
                    <a:pt x="1238" y="293"/>
                    <a:pt x="1965" y="483"/>
                    <a:pt x="2703" y="650"/>
                  </a:cubicBezTo>
                  <a:cubicBezTo>
                    <a:pt x="3429" y="793"/>
                    <a:pt x="4084" y="995"/>
                    <a:pt x="4703" y="1352"/>
                  </a:cubicBezTo>
                  <a:cubicBezTo>
                    <a:pt x="3779" y="437"/>
                    <a:pt x="2474" y="1"/>
                    <a:pt x="11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3" name="Google Shape;1503;p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solidFill>
                  <a:schemeClr val="dk1"/>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504" name="Google Shape;1504;p4"/>
          <p:cNvSpPr txBox="1"/>
          <p:nvPr>
            <p:ph idx="1" type="body"/>
          </p:nvPr>
        </p:nvSpPr>
        <p:spPr>
          <a:xfrm>
            <a:off x="720000" y="877275"/>
            <a:ext cx="7704000" cy="37302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rgbClr val="434343"/>
              </a:buClr>
              <a:buSzPts val="1200"/>
              <a:buAutoNum type="arabicPeriod"/>
              <a:defRPr sz="1250">
                <a:solidFill>
                  <a:srgbClr val="434343"/>
                </a:solidFill>
                <a:latin typeface="Josefin Sans"/>
                <a:ea typeface="Josefin Sans"/>
                <a:cs typeface="Josefin Sans"/>
                <a:sym typeface="Josefin Sans"/>
              </a:defRPr>
            </a:lvl1pPr>
            <a:lvl2pPr indent="-304800" lvl="1" marL="914400" rtl="0">
              <a:lnSpc>
                <a:spcPct val="115000"/>
              </a:lnSpc>
              <a:spcBef>
                <a:spcPts val="0"/>
              </a:spcBef>
              <a:spcAft>
                <a:spcPts val="0"/>
              </a:spcAft>
              <a:buClr>
                <a:srgbClr val="434343"/>
              </a:buClr>
              <a:buSzPts val="1200"/>
              <a:buFont typeface="Roboto Condensed Light"/>
              <a:buAutoNum type="alphaLcPeriod"/>
              <a:defRPr>
                <a:solidFill>
                  <a:srgbClr val="434343"/>
                </a:solidFill>
              </a:defRPr>
            </a:lvl2pPr>
            <a:lvl3pPr indent="-304800" lvl="2" marL="1371600" rtl="0">
              <a:lnSpc>
                <a:spcPct val="115000"/>
              </a:lnSpc>
              <a:spcBef>
                <a:spcPts val="0"/>
              </a:spcBef>
              <a:spcAft>
                <a:spcPts val="0"/>
              </a:spcAft>
              <a:buClr>
                <a:srgbClr val="434343"/>
              </a:buClr>
              <a:buSzPts val="1200"/>
              <a:buFont typeface="Roboto Condensed Light"/>
              <a:buAutoNum type="romanLcPeriod"/>
              <a:defRPr>
                <a:solidFill>
                  <a:srgbClr val="434343"/>
                </a:solidFill>
              </a:defRPr>
            </a:lvl3pPr>
            <a:lvl4pPr indent="-304800" lvl="3" marL="1828800" rtl="0">
              <a:lnSpc>
                <a:spcPct val="115000"/>
              </a:lnSpc>
              <a:spcBef>
                <a:spcPts val="0"/>
              </a:spcBef>
              <a:spcAft>
                <a:spcPts val="0"/>
              </a:spcAft>
              <a:buClr>
                <a:srgbClr val="434343"/>
              </a:buClr>
              <a:buSzPts val="1200"/>
              <a:buFont typeface="Roboto Condensed Light"/>
              <a:buAutoNum type="arabicPeriod"/>
              <a:defRPr>
                <a:solidFill>
                  <a:srgbClr val="434343"/>
                </a:solidFill>
              </a:defRPr>
            </a:lvl4pPr>
            <a:lvl5pPr indent="-304800" lvl="4" marL="2286000" rtl="0">
              <a:lnSpc>
                <a:spcPct val="115000"/>
              </a:lnSpc>
              <a:spcBef>
                <a:spcPts val="0"/>
              </a:spcBef>
              <a:spcAft>
                <a:spcPts val="0"/>
              </a:spcAft>
              <a:buClr>
                <a:srgbClr val="434343"/>
              </a:buClr>
              <a:buSzPts val="1200"/>
              <a:buFont typeface="Roboto Condensed Light"/>
              <a:buAutoNum type="alphaLcPeriod"/>
              <a:defRPr>
                <a:solidFill>
                  <a:srgbClr val="434343"/>
                </a:solidFill>
              </a:defRPr>
            </a:lvl5pPr>
            <a:lvl6pPr indent="-304800" lvl="5" marL="2743200" rtl="0">
              <a:lnSpc>
                <a:spcPct val="115000"/>
              </a:lnSpc>
              <a:spcBef>
                <a:spcPts val="0"/>
              </a:spcBef>
              <a:spcAft>
                <a:spcPts val="0"/>
              </a:spcAft>
              <a:buClr>
                <a:srgbClr val="434343"/>
              </a:buClr>
              <a:buSzPts val="1200"/>
              <a:buFont typeface="Roboto Condensed Light"/>
              <a:buAutoNum type="romanLcPeriod"/>
              <a:defRPr>
                <a:solidFill>
                  <a:srgbClr val="434343"/>
                </a:solidFill>
              </a:defRPr>
            </a:lvl6pPr>
            <a:lvl7pPr indent="-304800" lvl="6" marL="3200400" rtl="0">
              <a:lnSpc>
                <a:spcPct val="115000"/>
              </a:lnSpc>
              <a:spcBef>
                <a:spcPts val="0"/>
              </a:spcBef>
              <a:spcAft>
                <a:spcPts val="0"/>
              </a:spcAft>
              <a:buClr>
                <a:srgbClr val="434343"/>
              </a:buClr>
              <a:buSzPts val="1200"/>
              <a:buFont typeface="Roboto Condensed Light"/>
              <a:buAutoNum type="arabicPeriod"/>
              <a:defRPr>
                <a:solidFill>
                  <a:srgbClr val="434343"/>
                </a:solidFill>
              </a:defRPr>
            </a:lvl7pPr>
            <a:lvl8pPr indent="-304800" lvl="7" marL="3657600" rtl="0">
              <a:lnSpc>
                <a:spcPct val="115000"/>
              </a:lnSpc>
              <a:spcBef>
                <a:spcPts val="0"/>
              </a:spcBef>
              <a:spcAft>
                <a:spcPts val="0"/>
              </a:spcAft>
              <a:buClr>
                <a:srgbClr val="434343"/>
              </a:buClr>
              <a:buSzPts val="1200"/>
              <a:buFont typeface="Roboto Condensed Light"/>
              <a:buAutoNum type="alphaLcPeriod"/>
              <a:defRPr>
                <a:solidFill>
                  <a:srgbClr val="434343"/>
                </a:solidFill>
              </a:defRPr>
            </a:lvl8pPr>
            <a:lvl9pPr indent="-304800" lvl="8" marL="4114800" rtl="0">
              <a:lnSpc>
                <a:spcPct val="115000"/>
              </a:lnSpc>
              <a:spcBef>
                <a:spcPts val="0"/>
              </a:spcBef>
              <a:spcAft>
                <a:spcPts val="0"/>
              </a:spcAft>
              <a:buClr>
                <a:srgbClr val="434343"/>
              </a:buClr>
              <a:buSzPts val="1200"/>
              <a:buFont typeface="Roboto Condensed Light"/>
              <a:buAutoNum type="romanLcPeriod"/>
              <a:defRPr>
                <a:solidFill>
                  <a:srgbClr val="434343"/>
                </a:solidFill>
              </a:defRPr>
            </a:lvl9pPr>
          </a:lstStyle>
          <a:p/>
        </p:txBody>
      </p:sp>
      <p:grpSp>
        <p:nvGrpSpPr>
          <p:cNvPr id="1505" name="Google Shape;1505;p4"/>
          <p:cNvGrpSpPr/>
          <p:nvPr/>
        </p:nvGrpSpPr>
        <p:grpSpPr>
          <a:xfrm flipH="1">
            <a:off x="-10" y="-1528"/>
            <a:ext cx="1218286" cy="1217209"/>
            <a:chOff x="7872825" y="18625"/>
            <a:chExt cx="1218286" cy="1217209"/>
          </a:xfrm>
        </p:grpSpPr>
        <p:sp>
          <p:nvSpPr>
            <p:cNvPr id="1506" name="Google Shape;1506;p4"/>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 name="Google Shape;1535;p4"/>
          <p:cNvGrpSpPr/>
          <p:nvPr/>
        </p:nvGrpSpPr>
        <p:grpSpPr>
          <a:xfrm flipH="1" rot="-5400000">
            <a:off x="-10" y="3927878"/>
            <a:ext cx="1218286" cy="1217209"/>
            <a:chOff x="7872825" y="18625"/>
            <a:chExt cx="1218286" cy="1217209"/>
          </a:xfrm>
        </p:grpSpPr>
        <p:sp>
          <p:nvSpPr>
            <p:cNvPr id="1536" name="Google Shape;1536;p4"/>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 name="Google Shape;1565;p4"/>
          <p:cNvGrpSpPr/>
          <p:nvPr/>
        </p:nvGrpSpPr>
        <p:grpSpPr>
          <a:xfrm rot="-5400000">
            <a:off x="2107037" y="-1888488"/>
            <a:ext cx="4929801" cy="8925225"/>
            <a:chOff x="2350526" y="266952"/>
            <a:chExt cx="2910669" cy="5176744"/>
          </a:xfrm>
        </p:grpSpPr>
        <p:sp>
          <p:nvSpPr>
            <p:cNvPr id="1566" name="Google Shape;1566;p4"/>
            <p:cNvSpPr/>
            <p:nvPr/>
          </p:nvSpPr>
          <p:spPr>
            <a:xfrm>
              <a:off x="3055642" y="266952"/>
              <a:ext cx="1500598" cy="17300"/>
            </a:xfrm>
            <a:custGeom>
              <a:rect b="b" l="l" r="r" t="t"/>
              <a:pathLst>
                <a:path extrusionOk="0" h="692" w="34574">
                  <a:moveTo>
                    <a:pt x="443" y="0"/>
                  </a:moveTo>
                  <a:cubicBezTo>
                    <a:pt x="1" y="0"/>
                    <a:pt x="1" y="692"/>
                    <a:pt x="443" y="692"/>
                  </a:cubicBezTo>
                  <a:lnTo>
                    <a:pt x="34122" y="692"/>
                  </a:lnTo>
                  <a:cubicBezTo>
                    <a:pt x="34574" y="692"/>
                    <a:pt x="34574" y="0"/>
                    <a:pt x="34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
            <p:cNvSpPr/>
            <p:nvPr/>
          </p:nvSpPr>
          <p:spPr>
            <a:xfrm>
              <a:off x="3024435" y="304974"/>
              <a:ext cx="1547820" cy="17325"/>
            </a:xfrm>
            <a:custGeom>
              <a:rect b="b" l="l" r="r" t="t"/>
              <a:pathLst>
                <a:path extrusionOk="0" h="693" w="35662">
                  <a:moveTo>
                    <a:pt x="443" y="1"/>
                  </a:moveTo>
                  <a:cubicBezTo>
                    <a:pt x="1" y="1"/>
                    <a:pt x="1" y="692"/>
                    <a:pt x="443" y="692"/>
                  </a:cubicBezTo>
                  <a:lnTo>
                    <a:pt x="35219" y="692"/>
                  </a:lnTo>
                  <a:cubicBezTo>
                    <a:pt x="35661" y="692"/>
                    <a:pt x="35661" y="1"/>
                    <a:pt x="352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
            <p:cNvSpPr/>
            <p:nvPr/>
          </p:nvSpPr>
          <p:spPr>
            <a:xfrm>
              <a:off x="3069675" y="5426369"/>
              <a:ext cx="1454787" cy="17327"/>
            </a:xfrm>
            <a:custGeom>
              <a:rect b="b" l="l" r="r" t="t"/>
              <a:pathLst>
                <a:path extrusionOk="0" h="693" w="34574">
                  <a:moveTo>
                    <a:pt x="452" y="1"/>
                  </a:moveTo>
                  <a:cubicBezTo>
                    <a:pt x="10" y="1"/>
                    <a:pt x="0" y="692"/>
                    <a:pt x="452" y="692"/>
                  </a:cubicBezTo>
                  <a:lnTo>
                    <a:pt x="34131" y="692"/>
                  </a:lnTo>
                  <a:cubicBezTo>
                    <a:pt x="34573" y="692"/>
                    <a:pt x="34573" y="1"/>
                    <a:pt x="341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
            <p:cNvSpPr/>
            <p:nvPr/>
          </p:nvSpPr>
          <p:spPr>
            <a:xfrm>
              <a:off x="3054148" y="5388566"/>
              <a:ext cx="1500568" cy="17302"/>
            </a:xfrm>
            <a:custGeom>
              <a:rect b="b" l="l" r="r" t="t"/>
              <a:pathLst>
                <a:path extrusionOk="0" h="692" w="35662">
                  <a:moveTo>
                    <a:pt x="443" y="0"/>
                  </a:moveTo>
                  <a:cubicBezTo>
                    <a:pt x="1" y="0"/>
                    <a:pt x="1" y="692"/>
                    <a:pt x="443" y="692"/>
                  </a:cubicBezTo>
                  <a:lnTo>
                    <a:pt x="35219" y="692"/>
                  </a:lnTo>
                  <a:cubicBezTo>
                    <a:pt x="35661" y="692"/>
                    <a:pt x="35661" y="0"/>
                    <a:pt x="352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
            <p:cNvSpPr/>
            <p:nvPr/>
          </p:nvSpPr>
          <p:spPr>
            <a:xfrm>
              <a:off x="5243881" y="963054"/>
              <a:ext cx="17315" cy="3786153"/>
            </a:xfrm>
            <a:custGeom>
              <a:rect b="b" l="l" r="r" t="t"/>
              <a:pathLst>
                <a:path extrusionOk="0" h="125859" w="693">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
            <p:cNvSpPr/>
            <p:nvPr/>
          </p:nvSpPr>
          <p:spPr>
            <a:xfrm>
              <a:off x="2350526" y="960169"/>
              <a:ext cx="17300" cy="3789300"/>
            </a:xfrm>
            <a:custGeom>
              <a:rect b="b" l="l" r="r" t="t"/>
              <a:pathLst>
                <a:path extrusionOk="0" h="125859" w="692">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 name="Google Shape;1572;p4"/>
          <p:cNvGrpSpPr/>
          <p:nvPr/>
        </p:nvGrpSpPr>
        <p:grpSpPr>
          <a:xfrm rot="5400000">
            <a:off x="7928022" y="3927878"/>
            <a:ext cx="1218286" cy="1217209"/>
            <a:chOff x="7872825" y="18625"/>
            <a:chExt cx="1218286" cy="1217209"/>
          </a:xfrm>
        </p:grpSpPr>
        <p:sp>
          <p:nvSpPr>
            <p:cNvPr id="1573" name="Google Shape;1573;p4"/>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 name="Google Shape;1602;p4"/>
          <p:cNvGrpSpPr/>
          <p:nvPr/>
        </p:nvGrpSpPr>
        <p:grpSpPr>
          <a:xfrm>
            <a:off x="7928022" y="-1528"/>
            <a:ext cx="1218286" cy="1217209"/>
            <a:chOff x="7872825" y="18625"/>
            <a:chExt cx="1218286" cy="1217209"/>
          </a:xfrm>
        </p:grpSpPr>
        <p:sp>
          <p:nvSpPr>
            <p:cNvPr id="1603" name="Google Shape;1603;p4"/>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lt1"/>
        </a:solidFill>
      </p:bgPr>
    </p:bg>
    <p:spTree>
      <p:nvGrpSpPr>
        <p:cNvPr id="1632" name="Shape 1632"/>
        <p:cNvGrpSpPr/>
        <p:nvPr/>
      </p:nvGrpSpPr>
      <p:grpSpPr>
        <a:xfrm>
          <a:off x="0" y="0"/>
          <a:ext cx="0" cy="0"/>
          <a:chOff x="0" y="0"/>
          <a:chExt cx="0" cy="0"/>
        </a:xfrm>
      </p:grpSpPr>
      <p:sp>
        <p:nvSpPr>
          <p:cNvPr id="1633" name="Google Shape;1633;p5"/>
          <p:cNvSpPr txBox="1"/>
          <p:nvPr>
            <p:ph idx="1" type="subTitle"/>
          </p:nvPr>
        </p:nvSpPr>
        <p:spPr>
          <a:xfrm>
            <a:off x="1651875" y="2330438"/>
            <a:ext cx="1906500" cy="7134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2500"/>
              <a:buFont typeface="Bebas Neue"/>
              <a:buNone/>
              <a:defRPr sz="2500">
                <a:solidFill>
                  <a:schemeClr val="dk1"/>
                </a:solidFill>
                <a:latin typeface="Metamorphous"/>
                <a:ea typeface="Metamorphous"/>
                <a:cs typeface="Metamorphous"/>
                <a:sym typeface="Metamorphous"/>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1634" name="Google Shape;1634;p5"/>
          <p:cNvSpPr txBox="1"/>
          <p:nvPr>
            <p:ph idx="2" type="subTitle"/>
          </p:nvPr>
        </p:nvSpPr>
        <p:spPr>
          <a:xfrm>
            <a:off x="5585625" y="2330438"/>
            <a:ext cx="1906500" cy="713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sz="2500">
                <a:solidFill>
                  <a:schemeClr val="dk1"/>
                </a:solidFill>
                <a:latin typeface="Metamorphous"/>
                <a:ea typeface="Metamorphous"/>
                <a:cs typeface="Metamorphous"/>
                <a:sym typeface="Metamorphous"/>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1635" name="Google Shape;1635;p5"/>
          <p:cNvSpPr txBox="1"/>
          <p:nvPr>
            <p:ph idx="3" type="subTitle"/>
          </p:nvPr>
        </p:nvSpPr>
        <p:spPr>
          <a:xfrm>
            <a:off x="886725" y="2971450"/>
            <a:ext cx="3436800" cy="1073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latin typeface="Josefin Sans"/>
                <a:ea typeface="Josefin Sans"/>
                <a:cs typeface="Josefin Sans"/>
                <a:sym typeface="Josefin Sans"/>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36" name="Google Shape;1636;p5"/>
          <p:cNvSpPr txBox="1"/>
          <p:nvPr>
            <p:ph idx="4" type="subTitle"/>
          </p:nvPr>
        </p:nvSpPr>
        <p:spPr>
          <a:xfrm>
            <a:off x="4820475" y="2971450"/>
            <a:ext cx="3436800" cy="1073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solidFill>
                  <a:schemeClr val="dk1"/>
                </a:solidFill>
                <a:latin typeface="Josefin Sans"/>
                <a:ea typeface="Josefin Sans"/>
                <a:cs typeface="Josefin Sans"/>
                <a:sym typeface="Josefin Sans"/>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637" name="Google Shape;1637;p5"/>
          <p:cNvGrpSpPr/>
          <p:nvPr/>
        </p:nvGrpSpPr>
        <p:grpSpPr>
          <a:xfrm>
            <a:off x="1" y="4"/>
            <a:ext cx="9150144" cy="5143520"/>
            <a:chOff x="235725" y="843675"/>
            <a:chExt cx="7148550" cy="4018375"/>
          </a:xfrm>
        </p:grpSpPr>
        <p:sp>
          <p:nvSpPr>
            <p:cNvPr id="1638" name="Google Shape;1638;p5"/>
            <p:cNvSpPr/>
            <p:nvPr/>
          </p:nvSpPr>
          <p:spPr>
            <a:xfrm>
              <a:off x="3930550" y="3101400"/>
              <a:ext cx="1724625" cy="921400"/>
            </a:xfrm>
            <a:custGeom>
              <a:rect b="b" l="l" r="r" t="t"/>
              <a:pathLst>
                <a:path extrusionOk="0" h="36856" w="68985">
                  <a:moveTo>
                    <a:pt x="0" y="1"/>
                  </a:moveTo>
                  <a:lnTo>
                    <a:pt x="0" y="1"/>
                  </a:lnTo>
                  <a:cubicBezTo>
                    <a:pt x="464" y="1132"/>
                    <a:pt x="1084" y="2168"/>
                    <a:pt x="1738" y="3203"/>
                  </a:cubicBezTo>
                  <a:cubicBezTo>
                    <a:pt x="3358" y="5739"/>
                    <a:pt x="5382" y="7978"/>
                    <a:pt x="7465" y="10133"/>
                  </a:cubicBezTo>
                  <a:cubicBezTo>
                    <a:pt x="9573" y="12276"/>
                    <a:pt x="11728" y="14395"/>
                    <a:pt x="14002" y="16348"/>
                  </a:cubicBezTo>
                  <a:cubicBezTo>
                    <a:pt x="17193" y="18991"/>
                    <a:pt x="20526" y="21491"/>
                    <a:pt x="24039" y="23694"/>
                  </a:cubicBezTo>
                  <a:cubicBezTo>
                    <a:pt x="26956" y="25528"/>
                    <a:pt x="30004" y="27147"/>
                    <a:pt x="33099" y="28647"/>
                  </a:cubicBezTo>
                  <a:cubicBezTo>
                    <a:pt x="36231" y="30147"/>
                    <a:pt x="39422" y="31552"/>
                    <a:pt x="42720" y="32671"/>
                  </a:cubicBezTo>
                  <a:cubicBezTo>
                    <a:pt x="45994" y="33755"/>
                    <a:pt x="49340" y="34588"/>
                    <a:pt x="52721" y="35303"/>
                  </a:cubicBezTo>
                  <a:cubicBezTo>
                    <a:pt x="56784" y="36121"/>
                    <a:pt x="60937" y="36855"/>
                    <a:pt x="65106" y="36855"/>
                  </a:cubicBezTo>
                  <a:cubicBezTo>
                    <a:pt x="66398" y="36855"/>
                    <a:pt x="67692" y="36785"/>
                    <a:pt x="68985" y="36624"/>
                  </a:cubicBezTo>
                  <a:cubicBezTo>
                    <a:pt x="66830" y="36612"/>
                    <a:pt x="64687" y="36410"/>
                    <a:pt x="62544" y="36172"/>
                  </a:cubicBezTo>
                  <a:cubicBezTo>
                    <a:pt x="60293" y="35910"/>
                    <a:pt x="58436" y="35672"/>
                    <a:pt x="56150" y="35255"/>
                  </a:cubicBezTo>
                  <a:cubicBezTo>
                    <a:pt x="51471" y="34398"/>
                    <a:pt x="46827" y="33267"/>
                    <a:pt x="42327" y="31671"/>
                  </a:cubicBezTo>
                  <a:cubicBezTo>
                    <a:pt x="38648" y="30350"/>
                    <a:pt x="35421" y="28814"/>
                    <a:pt x="31837" y="26980"/>
                  </a:cubicBezTo>
                  <a:cubicBezTo>
                    <a:pt x="26408" y="24194"/>
                    <a:pt x="20967" y="20706"/>
                    <a:pt x="16550" y="17086"/>
                  </a:cubicBezTo>
                  <a:cubicBezTo>
                    <a:pt x="13216" y="14467"/>
                    <a:pt x="10192" y="11478"/>
                    <a:pt x="7263" y="8418"/>
                  </a:cubicBezTo>
                  <a:cubicBezTo>
                    <a:pt x="5703" y="6775"/>
                    <a:pt x="4251" y="5013"/>
                    <a:pt x="2738" y="3299"/>
                  </a:cubicBezTo>
                  <a:cubicBezTo>
                    <a:pt x="1798" y="2215"/>
                    <a:pt x="833" y="1156"/>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
            <p:cNvSpPr/>
            <p:nvPr/>
          </p:nvSpPr>
          <p:spPr>
            <a:xfrm>
              <a:off x="5820050" y="3052600"/>
              <a:ext cx="898075" cy="426250"/>
            </a:xfrm>
            <a:custGeom>
              <a:rect b="b" l="l" r="r" t="t"/>
              <a:pathLst>
                <a:path extrusionOk="0" h="17050" w="35923">
                  <a:moveTo>
                    <a:pt x="35922" y="0"/>
                  </a:moveTo>
                  <a:lnTo>
                    <a:pt x="35922" y="0"/>
                  </a:lnTo>
                  <a:cubicBezTo>
                    <a:pt x="35779" y="107"/>
                    <a:pt x="35613" y="226"/>
                    <a:pt x="35458" y="333"/>
                  </a:cubicBezTo>
                  <a:cubicBezTo>
                    <a:pt x="35160" y="560"/>
                    <a:pt x="34839" y="774"/>
                    <a:pt x="34493" y="1012"/>
                  </a:cubicBezTo>
                  <a:cubicBezTo>
                    <a:pt x="33136" y="1965"/>
                    <a:pt x="31791" y="2917"/>
                    <a:pt x="30433" y="3893"/>
                  </a:cubicBezTo>
                  <a:cubicBezTo>
                    <a:pt x="27814" y="5822"/>
                    <a:pt x="25016" y="7489"/>
                    <a:pt x="22099" y="8954"/>
                  </a:cubicBezTo>
                  <a:cubicBezTo>
                    <a:pt x="18694" y="10680"/>
                    <a:pt x="15801" y="11930"/>
                    <a:pt x="12288" y="13085"/>
                  </a:cubicBezTo>
                  <a:cubicBezTo>
                    <a:pt x="9359" y="14073"/>
                    <a:pt x="6371" y="14871"/>
                    <a:pt x="3347" y="15526"/>
                  </a:cubicBezTo>
                  <a:cubicBezTo>
                    <a:pt x="2466" y="15692"/>
                    <a:pt x="1620" y="15835"/>
                    <a:pt x="775" y="15978"/>
                  </a:cubicBezTo>
                  <a:cubicBezTo>
                    <a:pt x="561" y="16359"/>
                    <a:pt x="299" y="16728"/>
                    <a:pt x="1" y="17050"/>
                  </a:cubicBezTo>
                  <a:cubicBezTo>
                    <a:pt x="1287" y="16883"/>
                    <a:pt x="2585" y="16693"/>
                    <a:pt x="3870" y="16431"/>
                  </a:cubicBezTo>
                  <a:cubicBezTo>
                    <a:pt x="10264" y="15097"/>
                    <a:pt x="16515" y="12978"/>
                    <a:pt x="22349" y="9989"/>
                  </a:cubicBezTo>
                  <a:cubicBezTo>
                    <a:pt x="25623" y="8322"/>
                    <a:pt x="28850" y="6513"/>
                    <a:pt x="31683" y="4155"/>
                  </a:cubicBezTo>
                  <a:cubicBezTo>
                    <a:pt x="33136" y="2917"/>
                    <a:pt x="34529" y="1584"/>
                    <a:pt x="35803" y="131"/>
                  </a:cubicBezTo>
                  <a:cubicBezTo>
                    <a:pt x="35851" y="95"/>
                    <a:pt x="35874" y="48"/>
                    <a:pt x="359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
            <p:cNvSpPr/>
            <p:nvPr/>
          </p:nvSpPr>
          <p:spPr>
            <a:xfrm>
              <a:off x="5086350" y="3435675"/>
              <a:ext cx="159250" cy="41100"/>
            </a:xfrm>
            <a:custGeom>
              <a:rect b="b" l="l" r="r" t="t"/>
              <a:pathLst>
                <a:path extrusionOk="0" h="1644" w="6370">
                  <a:moveTo>
                    <a:pt x="572" y="0"/>
                  </a:moveTo>
                  <a:cubicBezTo>
                    <a:pt x="441" y="238"/>
                    <a:pt x="250" y="429"/>
                    <a:pt x="0" y="536"/>
                  </a:cubicBezTo>
                  <a:cubicBezTo>
                    <a:pt x="1988" y="965"/>
                    <a:pt x="4012" y="1334"/>
                    <a:pt x="6036" y="1643"/>
                  </a:cubicBezTo>
                  <a:cubicBezTo>
                    <a:pt x="6144" y="1429"/>
                    <a:pt x="6251" y="1203"/>
                    <a:pt x="6370" y="977"/>
                  </a:cubicBezTo>
                  <a:cubicBezTo>
                    <a:pt x="5667" y="870"/>
                    <a:pt x="4953" y="774"/>
                    <a:pt x="4203" y="655"/>
                  </a:cubicBezTo>
                  <a:cubicBezTo>
                    <a:pt x="2988" y="453"/>
                    <a:pt x="1786" y="238"/>
                    <a:pt x="5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
            <p:cNvSpPr/>
            <p:nvPr/>
          </p:nvSpPr>
          <p:spPr>
            <a:xfrm>
              <a:off x="4180575" y="2985625"/>
              <a:ext cx="854000" cy="451850"/>
            </a:xfrm>
            <a:custGeom>
              <a:rect b="b" l="l" r="r" t="t"/>
              <a:pathLst>
                <a:path extrusionOk="0" h="18074" w="34160">
                  <a:moveTo>
                    <a:pt x="0" y="0"/>
                  </a:moveTo>
                  <a:lnTo>
                    <a:pt x="0" y="0"/>
                  </a:lnTo>
                  <a:cubicBezTo>
                    <a:pt x="2501" y="2739"/>
                    <a:pt x="5430" y="5048"/>
                    <a:pt x="8454" y="7156"/>
                  </a:cubicBezTo>
                  <a:cubicBezTo>
                    <a:pt x="12276" y="9858"/>
                    <a:pt x="16490" y="11978"/>
                    <a:pt x="20812" y="13788"/>
                  </a:cubicBezTo>
                  <a:cubicBezTo>
                    <a:pt x="24801" y="15407"/>
                    <a:pt x="28885" y="16776"/>
                    <a:pt x="33052" y="17800"/>
                  </a:cubicBezTo>
                  <a:cubicBezTo>
                    <a:pt x="33433" y="17895"/>
                    <a:pt x="33790" y="17979"/>
                    <a:pt x="34159" y="18074"/>
                  </a:cubicBezTo>
                  <a:cubicBezTo>
                    <a:pt x="34064" y="17859"/>
                    <a:pt x="34028" y="17621"/>
                    <a:pt x="34052" y="17407"/>
                  </a:cubicBezTo>
                  <a:cubicBezTo>
                    <a:pt x="29754" y="16395"/>
                    <a:pt x="25515" y="15062"/>
                    <a:pt x="21384" y="13442"/>
                  </a:cubicBezTo>
                  <a:cubicBezTo>
                    <a:pt x="17776" y="12002"/>
                    <a:pt x="14026" y="10168"/>
                    <a:pt x="10597" y="7989"/>
                  </a:cubicBezTo>
                  <a:cubicBezTo>
                    <a:pt x="8382" y="6560"/>
                    <a:pt x="6251" y="4989"/>
                    <a:pt x="4167" y="3370"/>
                  </a:cubicBezTo>
                  <a:cubicBezTo>
                    <a:pt x="2751" y="2274"/>
                    <a:pt x="1358" y="1203"/>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
            <p:cNvSpPr/>
            <p:nvPr/>
          </p:nvSpPr>
          <p:spPr>
            <a:xfrm>
              <a:off x="5442325" y="3477950"/>
              <a:ext cx="74150" cy="20250"/>
            </a:xfrm>
            <a:custGeom>
              <a:rect b="b" l="l" r="r" t="t"/>
              <a:pathLst>
                <a:path extrusionOk="0" h="810" w="2966">
                  <a:moveTo>
                    <a:pt x="882" y="0"/>
                  </a:moveTo>
                  <a:cubicBezTo>
                    <a:pt x="584" y="250"/>
                    <a:pt x="287" y="512"/>
                    <a:pt x="1" y="762"/>
                  </a:cubicBezTo>
                  <a:cubicBezTo>
                    <a:pt x="882" y="786"/>
                    <a:pt x="1775" y="810"/>
                    <a:pt x="2668" y="810"/>
                  </a:cubicBezTo>
                  <a:cubicBezTo>
                    <a:pt x="2632" y="536"/>
                    <a:pt x="2704" y="250"/>
                    <a:pt x="2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
            <p:cNvSpPr/>
            <p:nvPr/>
          </p:nvSpPr>
          <p:spPr>
            <a:xfrm>
              <a:off x="3954650" y="3223450"/>
              <a:ext cx="491750" cy="480425"/>
            </a:xfrm>
            <a:custGeom>
              <a:rect b="b" l="l" r="r" t="t"/>
              <a:pathLst>
                <a:path extrusionOk="0" h="19217" w="19670">
                  <a:moveTo>
                    <a:pt x="0" y="0"/>
                  </a:moveTo>
                  <a:cubicBezTo>
                    <a:pt x="1036" y="1560"/>
                    <a:pt x="2048" y="3143"/>
                    <a:pt x="3191" y="4620"/>
                  </a:cubicBezTo>
                  <a:cubicBezTo>
                    <a:pt x="4334" y="6084"/>
                    <a:pt x="5596" y="7442"/>
                    <a:pt x="6882" y="8799"/>
                  </a:cubicBezTo>
                  <a:cubicBezTo>
                    <a:pt x="10037" y="12204"/>
                    <a:pt x="13562" y="15240"/>
                    <a:pt x="17467" y="17776"/>
                  </a:cubicBezTo>
                  <a:cubicBezTo>
                    <a:pt x="18193" y="18264"/>
                    <a:pt x="18931" y="18741"/>
                    <a:pt x="19670" y="19217"/>
                  </a:cubicBezTo>
                  <a:cubicBezTo>
                    <a:pt x="18908" y="18574"/>
                    <a:pt x="18110" y="17955"/>
                    <a:pt x="17324" y="17324"/>
                  </a:cubicBezTo>
                  <a:cubicBezTo>
                    <a:pt x="15098" y="15538"/>
                    <a:pt x="12776" y="13823"/>
                    <a:pt x="10692" y="11847"/>
                  </a:cubicBezTo>
                  <a:cubicBezTo>
                    <a:pt x="8204" y="9478"/>
                    <a:pt x="5870" y="6953"/>
                    <a:pt x="3620" y="4358"/>
                  </a:cubicBezTo>
                  <a:cubicBezTo>
                    <a:pt x="2382" y="2929"/>
                    <a:pt x="1251" y="141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
            <p:cNvSpPr/>
            <p:nvPr/>
          </p:nvSpPr>
          <p:spPr>
            <a:xfrm>
              <a:off x="4480900" y="3725875"/>
              <a:ext cx="934975" cy="358700"/>
            </a:xfrm>
            <a:custGeom>
              <a:rect b="b" l="l" r="r" t="t"/>
              <a:pathLst>
                <a:path extrusionOk="0" h="14348" w="37399">
                  <a:moveTo>
                    <a:pt x="1" y="1"/>
                  </a:moveTo>
                  <a:cubicBezTo>
                    <a:pt x="1894" y="1263"/>
                    <a:pt x="3763" y="2537"/>
                    <a:pt x="5740" y="3632"/>
                  </a:cubicBezTo>
                  <a:cubicBezTo>
                    <a:pt x="8347" y="5025"/>
                    <a:pt x="11038" y="6275"/>
                    <a:pt x="13752" y="7478"/>
                  </a:cubicBezTo>
                  <a:cubicBezTo>
                    <a:pt x="16789" y="8788"/>
                    <a:pt x="19837" y="10038"/>
                    <a:pt x="22992" y="11074"/>
                  </a:cubicBezTo>
                  <a:cubicBezTo>
                    <a:pt x="26492" y="12121"/>
                    <a:pt x="30028" y="13098"/>
                    <a:pt x="33636" y="13729"/>
                  </a:cubicBezTo>
                  <a:cubicBezTo>
                    <a:pt x="34886" y="13955"/>
                    <a:pt x="36148" y="14146"/>
                    <a:pt x="37398" y="14348"/>
                  </a:cubicBezTo>
                  <a:cubicBezTo>
                    <a:pt x="35958" y="13955"/>
                    <a:pt x="34529" y="13550"/>
                    <a:pt x="33100" y="13169"/>
                  </a:cubicBezTo>
                  <a:cubicBezTo>
                    <a:pt x="28754" y="12014"/>
                    <a:pt x="24361" y="11050"/>
                    <a:pt x="20146" y="9443"/>
                  </a:cubicBezTo>
                  <a:cubicBezTo>
                    <a:pt x="16074" y="7919"/>
                    <a:pt x="12407" y="6323"/>
                    <a:pt x="8478" y="4406"/>
                  </a:cubicBezTo>
                  <a:cubicBezTo>
                    <a:pt x="5620" y="3001"/>
                    <a:pt x="2834" y="143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
            <p:cNvSpPr/>
            <p:nvPr/>
          </p:nvSpPr>
          <p:spPr>
            <a:xfrm>
              <a:off x="3968925" y="3309175"/>
              <a:ext cx="1009400" cy="727200"/>
            </a:xfrm>
            <a:custGeom>
              <a:rect b="b" l="l" r="r" t="t"/>
              <a:pathLst>
                <a:path extrusionOk="0" h="29088" w="40376">
                  <a:moveTo>
                    <a:pt x="1" y="0"/>
                  </a:moveTo>
                  <a:lnTo>
                    <a:pt x="1" y="0"/>
                  </a:lnTo>
                  <a:cubicBezTo>
                    <a:pt x="1668" y="3822"/>
                    <a:pt x="4573" y="6882"/>
                    <a:pt x="7490" y="9787"/>
                  </a:cubicBezTo>
                  <a:cubicBezTo>
                    <a:pt x="11324" y="13585"/>
                    <a:pt x="15753" y="16752"/>
                    <a:pt x="20301" y="19657"/>
                  </a:cubicBezTo>
                  <a:cubicBezTo>
                    <a:pt x="22409" y="20943"/>
                    <a:pt x="24587" y="22134"/>
                    <a:pt x="26766" y="23301"/>
                  </a:cubicBezTo>
                  <a:cubicBezTo>
                    <a:pt x="28897" y="24420"/>
                    <a:pt x="31041" y="25527"/>
                    <a:pt x="33255" y="26480"/>
                  </a:cubicBezTo>
                  <a:cubicBezTo>
                    <a:pt x="35577" y="27468"/>
                    <a:pt x="37982" y="28289"/>
                    <a:pt x="40375" y="29087"/>
                  </a:cubicBezTo>
                  <a:cubicBezTo>
                    <a:pt x="37779" y="27896"/>
                    <a:pt x="35232" y="26646"/>
                    <a:pt x="32636" y="25491"/>
                  </a:cubicBezTo>
                  <a:cubicBezTo>
                    <a:pt x="30076" y="24289"/>
                    <a:pt x="27564" y="22991"/>
                    <a:pt x="25076" y="21634"/>
                  </a:cubicBezTo>
                  <a:cubicBezTo>
                    <a:pt x="22885" y="20443"/>
                    <a:pt x="20718" y="19229"/>
                    <a:pt x="18646" y="17824"/>
                  </a:cubicBezTo>
                  <a:cubicBezTo>
                    <a:pt x="14693" y="15193"/>
                    <a:pt x="11145" y="12597"/>
                    <a:pt x="7788" y="9251"/>
                  </a:cubicBezTo>
                  <a:cubicBezTo>
                    <a:pt x="4906" y="6346"/>
                    <a:pt x="2132" y="3417"/>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
            <p:cNvSpPr/>
            <p:nvPr/>
          </p:nvSpPr>
          <p:spPr>
            <a:xfrm>
              <a:off x="4419600" y="3812500"/>
              <a:ext cx="493225" cy="256000"/>
            </a:xfrm>
            <a:custGeom>
              <a:rect b="b" l="l" r="r" t="t"/>
              <a:pathLst>
                <a:path extrusionOk="0" h="10240" w="19729">
                  <a:moveTo>
                    <a:pt x="0" y="1"/>
                  </a:moveTo>
                  <a:lnTo>
                    <a:pt x="0" y="1"/>
                  </a:lnTo>
                  <a:cubicBezTo>
                    <a:pt x="2977" y="2287"/>
                    <a:pt x="6215" y="4180"/>
                    <a:pt x="9549" y="5870"/>
                  </a:cubicBezTo>
                  <a:cubicBezTo>
                    <a:pt x="11251" y="6751"/>
                    <a:pt x="12942" y="7633"/>
                    <a:pt x="14692" y="8371"/>
                  </a:cubicBezTo>
                  <a:cubicBezTo>
                    <a:pt x="16181" y="9026"/>
                    <a:pt x="17717" y="9549"/>
                    <a:pt x="19252" y="10073"/>
                  </a:cubicBezTo>
                  <a:cubicBezTo>
                    <a:pt x="19419" y="10133"/>
                    <a:pt x="19574" y="10180"/>
                    <a:pt x="19729" y="10240"/>
                  </a:cubicBezTo>
                  <a:cubicBezTo>
                    <a:pt x="19431" y="10085"/>
                    <a:pt x="19110" y="9942"/>
                    <a:pt x="18776" y="9776"/>
                  </a:cubicBezTo>
                  <a:cubicBezTo>
                    <a:pt x="12454" y="6632"/>
                    <a:pt x="6132" y="351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
            <p:cNvSpPr/>
            <p:nvPr/>
          </p:nvSpPr>
          <p:spPr>
            <a:xfrm>
              <a:off x="3871600" y="3253200"/>
              <a:ext cx="506050" cy="541775"/>
            </a:xfrm>
            <a:custGeom>
              <a:rect b="b" l="l" r="r" t="t"/>
              <a:pathLst>
                <a:path extrusionOk="0" h="21671" w="20242">
                  <a:moveTo>
                    <a:pt x="1" y="1"/>
                  </a:moveTo>
                  <a:cubicBezTo>
                    <a:pt x="405" y="941"/>
                    <a:pt x="846" y="1846"/>
                    <a:pt x="1334" y="2739"/>
                  </a:cubicBezTo>
                  <a:cubicBezTo>
                    <a:pt x="3311" y="6371"/>
                    <a:pt x="5930" y="9597"/>
                    <a:pt x="8787" y="12562"/>
                  </a:cubicBezTo>
                  <a:cubicBezTo>
                    <a:pt x="10514" y="14312"/>
                    <a:pt x="12312" y="15991"/>
                    <a:pt x="14252" y="17503"/>
                  </a:cubicBezTo>
                  <a:cubicBezTo>
                    <a:pt x="16169" y="18991"/>
                    <a:pt x="18193" y="20372"/>
                    <a:pt x="20241" y="21670"/>
                  </a:cubicBezTo>
                  <a:cubicBezTo>
                    <a:pt x="16943" y="18848"/>
                    <a:pt x="13395" y="16265"/>
                    <a:pt x="10276" y="13193"/>
                  </a:cubicBezTo>
                  <a:cubicBezTo>
                    <a:pt x="7001" y="10014"/>
                    <a:pt x="4513" y="6680"/>
                    <a:pt x="1953" y="2989"/>
                  </a:cubicBezTo>
                  <a:cubicBezTo>
                    <a:pt x="1322" y="2073"/>
                    <a:pt x="703" y="1132"/>
                    <a:pt x="108" y="179"/>
                  </a:cubicBezTo>
                  <a:cubicBezTo>
                    <a:pt x="84" y="120"/>
                    <a:pt x="36" y="6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
            <p:cNvSpPr/>
            <p:nvPr/>
          </p:nvSpPr>
          <p:spPr>
            <a:xfrm>
              <a:off x="3897500" y="3394900"/>
              <a:ext cx="684325" cy="587000"/>
            </a:xfrm>
            <a:custGeom>
              <a:rect b="b" l="l" r="r" t="t"/>
              <a:pathLst>
                <a:path extrusionOk="0" h="23480" w="27373">
                  <a:moveTo>
                    <a:pt x="0" y="0"/>
                  </a:moveTo>
                  <a:lnTo>
                    <a:pt x="0" y="0"/>
                  </a:lnTo>
                  <a:cubicBezTo>
                    <a:pt x="3037" y="5513"/>
                    <a:pt x="7406" y="10144"/>
                    <a:pt x="12252" y="14085"/>
                  </a:cubicBezTo>
                  <a:cubicBezTo>
                    <a:pt x="14121" y="15597"/>
                    <a:pt x="16086" y="17002"/>
                    <a:pt x="18098" y="18336"/>
                  </a:cubicBezTo>
                  <a:cubicBezTo>
                    <a:pt x="19824" y="19467"/>
                    <a:pt x="21575" y="20574"/>
                    <a:pt x="23408" y="21515"/>
                  </a:cubicBezTo>
                  <a:cubicBezTo>
                    <a:pt x="24718" y="22193"/>
                    <a:pt x="26039" y="22824"/>
                    <a:pt x="27373" y="23479"/>
                  </a:cubicBezTo>
                  <a:cubicBezTo>
                    <a:pt x="25849" y="22491"/>
                    <a:pt x="24361" y="21467"/>
                    <a:pt x="22849" y="20515"/>
                  </a:cubicBezTo>
                  <a:cubicBezTo>
                    <a:pt x="18717" y="17979"/>
                    <a:pt x="14669" y="15478"/>
                    <a:pt x="11145" y="12383"/>
                  </a:cubicBezTo>
                  <a:cubicBezTo>
                    <a:pt x="8656" y="10287"/>
                    <a:pt x="6394" y="7918"/>
                    <a:pt x="4299" y="5441"/>
                  </a:cubicBezTo>
                  <a:cubicBezTo>
                    <a:pt x="2739" y="3620"/>
                    <a:pt x="1358" y="188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
            <p:cNvSpPr/>
            <p:nvPr/>
          </p:nvSpPr>
          <p:spPr>
            <a:xfrm>
              <a:off x="4621400" y="4011050"/>
              <a:ext cx="248275" cy="109850"/>
            </a:xfrm>
            <a:custGeom>
              <a:rect b="b" l="l" r="r" t="t"/>
              <a:pathLst>
                <a:path extrusionOk="0" h="4394" w="9931">
                  <a:moveTo>
                    <a:pt x="0" y="0"/>
                  </a:moveTo>
                  <a:lnTo>
                    <a:pt x="0" y="0"/>
                  </a:lnTo>
                  <a:cubicBezTo>
                    <a:pt x="1679" y="1000"/>
                    <a:pt x="3394" y="1965"/>
                    <a:pt x="5203" y="2774"/>
                  </a:cubicBezTo>
                  <a:cubicBezTo>
                    <a:pt x="6727" y="3441"/>
                    <a:pt x="8323" y="3953"/>
                    <a:pt x="9930" y="4393"/>
                  </a:cubicBezTo>
                  <a:cubicBezTo>
                    <a:pt x="6966" y="2846"/>
                    <a:pt x="3346" y="119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
            <p:cNvSpPr/>
            <p:nvPr/>
          </p:nvSpPr>
          <p:spPr>
            <a:xfrm>
              <a:off x="4181475" y="3795250"/>
              <a:ext cx="556925" cy="334575"/>
            </a:xfrm>
            <a:custGeom>
              <a:rect b="b" l="l" r="r" t="t"/>
              <a:pathLst>
                <a:path extrusionOk="0" h="13383" w="22277">
                  <a:moveTo>
                    <a:pt x="0" y="0"/>
                  </a:moveTo>
                  <a:lnTo>
                    <a:pt x="0" y="0"/>
                  </a:lnTo>
                  <a:cubicBezTo>
                    <a:pt x="607" y="572"/>
                    <a:pt x="1214" y="1155"/>
                    <a:pt x="1845" y="1703"/>
                  </a:cubicBezTo>
                  <a:cubicBezTo>
                    <a:pt x="4596" y="4191"/>
                    <a:pt x="7715" y="6227"/>
                    <a:pt x="10870" y="8144"/>
                  </a:cubicBezTo>
                  <a:cubicBezTo>
                    <a:pt x="14466" y="10323"/>
                    <a:pt x="18228" y="12252"/>
                    <a:pt x="22277" y="13383"/>
                  </a:cubicBezTo>
                  <a:cubicBezTo>
                    <a:pt x="20681" y="12764"/>
                    <a:pt x="19157" y="11966"/>
                    <a:pt x="17645" y="11192"/>
                  </a:cubicBezTo>
                  <a:cubicBezTo>
                    <a:pt x="15442" y="10061"/>
                    <a:pt x="13287" y="8894"/>
                    <a:pt x="11168" y="7596"/>
                  </a:cubicBezTo>
                  <a:cubicBezTo>
                    <a:pt x="8215" y="5798"/>
                    <a:pt x="5394" y="3786"/>
                    <a:pt x="2536" y="1810"/>
                  </a:cubicBezTo>
                  <a:cubicBezTo>
                    <a:pt x="1691" y="1191"/>
                    <a:pt x="833" y="61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
            <p:cNvSpPr/>
            <p:nvPr/>
          </p:nvSpPr>
          <p:spPr>
            <a:xfrm>
              <a:off x="3760275" y="3263925"/>
              <a:ext cx="386375" cy="507525"/>
            </a:xfrm>
            <a:custGeom>
              <a:rect b="b" l="l" r="r" t="t"/>
              <a:pathLst>
                <a:path extrusionOk="0" h="20301" w="15455">
                  <a:moveTo>
                    <a:pt x="1" y="0"/>
                  </a:moveTo>
                  <a:lnTo>
                    <a:pt x="1" y="0"/>
                  </a:lnTo>
                  <a:cubicBezTo>
                    <a:pt x="4" y="12"/>
                    <a:pt x="7" y="23"/>
                    <a:pt x="11" y="33"/>
                  </a:cubicBezTo>
                  <a:lnTo>
                    <a:pt x="11" y="33"/>
                  </a:lnTo>
                  <a:cubicBezTo>
                    <a:pt x="8" y="22"/>
                    <a:pt x="4" y="11"/>
                    <a:pt x="1" y="0"/>
                  </a:cubicBezTo>
                  <a:close/>
                  <a:moveTo>
                    <a:pt x="11" y="33"/>
                  </a:moveTo>
                  <a:cubicBezTo>
                    <a:pt x="248" y="760"/>
                    <a:pt x="541" y="1475"/>
                    <a:pt x="846" y="2179"/>
                  </a:cubicBezTo>
                  <a:cubicBezTo>
                    <a:pt x="1668" y="4037"/>
                    <a:pt x="2620" y="5835"/>
                    <a:pt x="3715" y="7549"/>
                  </a:cubicBezTo>
                  <a:cubicBezTo>
                    <a:pt x="4906" y="9394"/>
                    <a:pt x="6275" y="11121"/>
                    <a:pt x="7692" y="12800"/>
                  </a:cubicBezTo>
                  <a:cubicBezTo>
                    <a:pt x="10002" y="15586"/>
                    <a:pt x="12502" y="18241"/>
                    <a:pt x="15455" y="20301"/>
                  </a:cubicBezTo>
                  <a:cubicBezTo>
                    <a:pt x="13931" y="18836"/>
                    <a:pt x="12478" y="17288"/>
                    <a:pt x="11097" y="15693"/>
                  </a:cubicBezTo>
                  <a:cubicBezTo>
                    <a:pt x="9442" y="13847"/>
                    <a:pt x="7811" y="11954"/>
                    <a:pt x="6287" y="9990"/>
                  </a:cubicBezTo>
                  <a:cubicBezTo>
                    <a:pt x="4739" y="8025"/>
                    <a:pt x="2977" y="4977"/>
                    <a:pt x="1489" y="2560"/>
                  </a:cubicBezTo>
                  <a:cubicBezTo>
                    <a:pt x="989" y="1763"/>
                    <a:pt x="513" y="941"/>
                    <a:pt x="60" y="120"/>
                  </a:cubicBezTo>
                  <a:cubicBezTo>
                    <a:pt x="42" y="92"/>
                    <a:pt x="24" y="65"/>
                    <a:pt x="11" y="3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
            <p:cNvSpPr/>
            <p:nvPr/>
          </p:nvSpPr>
          <p:spPr>
            <a:xfrm>
              <a:off x="3687050" y="3238025"/>
              <a:ext cx="878425" cy="884650"/>
            </a:xfrm>
            <a:custGeom>
              <a:rect b="b" l="l" r="r" t="t"/>
              <a:pathLst>
                <a:path extrusionOk="0" h="35386" w="35137">
                  <a:moveTo>
                    <a:pt x="1" y="1"/>
                  </a:moveTo>
                  <a:lnTo>
                    <a:pt x="1" y="1"/>
                  </a:lnTo>
                  <a:cubicBezTo>
                    <a:pt x="1525" y="5108"/>
                    <a:pt x="4358" y="9728"/>
                    <a:pt x="7609" y="13895"/>
                  </a:cubicBezTo>
                  <a:cubicBezTo>
                    <a:pt x="11050" y="18420"/>
                    <a:pt x="15110" y="22456"/>
                    <a:pt x="19634" y="25897"/>
                  </a:cubicBezTo>
                  <a:cubicBezTo>
                    <a:pt x="22206" y="27933"/>
                    <a:pt x="25409" y="30242"/>
                    <a:pt x="28480" y="32100"/>
                  </a:cubicBezTo>
                  <a:cubicBezTo>
                    <a:pt x="30578" y="33391"/>
                    <a:pt x="32852" y="34400"/>
                    <a:pt x="35104" y="35372"/>
                  </a:cubicBezTo>
                  <a:lnTo>
                    <a:pt x="35104" y="35372"/>
                  </a:lnTo>
                  <a:cubicBezTo>
                    <a:pt x="34973" y="35314"/>
                    <a:pt x="34851" y="35236"/>
                    <a:pt x="34719" y="35148"/>
                  </a:cubicBezTo>
                  <a:cubicBezTo>
                    <a:pt x="32338" y="33517"/>
                    <a:pt x="29921" y="31897"/>
                    <a:pt x="27433" y="30421"/>
                  </a:cubicBezTo>
                  <a:cubicBezTo>
                    <a:pt x="24754" y="28778"/>
                    <a:pt x="22170" y="27016"/>
                    <a:pt x="19682" y="25111"/>
                  </a:cubicBezTo>
                  <a:cubicBezTo>
                    <a:pt x="17241" y="23301"/>
                    <a:pt x="14729" y="21075"/>
                    <a:pt x="12455" y="18741"/>
                  </a:cubicBezTo>
                  <a:cubicBezTo>
                    <a:pt x="11026" y="17277"/>
                    <a:pt x="9692" y="15729"/>
                    <a:pt x="8430" y="14121"/>
                  </a:cubicBezTo>
                  <a:cubicBezTo>
                    <a:pt x="7109" y="12466"/>
                    <a:pt x="5859" y="10776"/>
                    <a:pt x="4680" y="8883"/>
                  </a:cubicBezTo>
                  <a:cubicBezTo>
                    <a:pt x="3918" y="7680"/>
                    <a:pt x="3251" y="6430"/>
                    <a:pt x="2572" y="5180"/>
                  </a:cubicBezTo>
                  <a:cubicBezTo>
                    <a:pt x="1644" y="3477"/>
                    <a:pt x="751" y="1775"/>
                    <a:pt x="1" y="1"/>
                  </a:cubicBezTo>
                  <a:close/>
                  <a:moveTo>
                    <a:pt x="35104" y="35372"/>
                  </a:moveTo>
                  <a:cubicBezTo>
                    <a:pt x="35115" y="35377"/>
                    <a:pt x="35125" y="35381"/>
                    <a:pt x="35136" y="35386"/>
                  </a:cubicBezTo>
                  <a:cubicBezTo>
                    <a:pt x="35125" y="35381"/>
                    <a:pt x="35115" y="35377"/>
                    <a:pt x="35104" y="3537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
            <p:cNvSpPr/>
            <p:nvPr/>
          </p:nvSpPr>
          <p:spPr>
            <a:xfrm>
              <a:off x="4053475" y="3847325"/>
              <a:ext cx="385775" cy="260475"/>
            </a:xfrm>
            <a:custGeom>
              <a:rect b="b" l="l" r="r" t="t"/>
              <a:pathLst>
                <a:path extrusionOk="0" h="10419" w="15431">
                  <a:moveTo>
                    <a:pt x="0" y="1"/>
                  </a:moveTo>
                  <a:lnTo>
                    <a:pt x="0" y="1"/>
                  </a:lnTo>
                  <a:cubicBezTo>
                    <a:pt x="203" y="215"/>
                    <a:pt x="393" y="441"/>
                    <a:pt x="608" y="644"/>
                  </a:cubicBezTo>
                  <a:cubicBezTo>
                    <a:pt x="4703" y="5025"/>
                    <a:pt x="9787" y="8430"/>
                    <a:pt x="15431" y="10419"/>
                  </a:cubicBezTo>
                  <a:cubicBezTo>
                    <a:pt x="12811" y="9049"/>
                    <a:pt x="10275" y="7502"/>
                    <a:pt x="7811" y="5882"/>
                  </a:cubicBezTo>
                  <a:cubicBezTo>
                    <a:pt x="5370" y="4204"/>
                    <a:pt x="3215" y="2501"/>
                    <a:pt x="953" y="751"/>
                  </a:cubicBezTo>
                  <a:cubicBezTo>
                    <a:pt x="619" y="501"/>
                    <a:pt x="310" y="26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
            <p:cNvSpPr/>
            <p:nvPr/>
          </p:nvSpPr>
          <p:spPr>
            <a:xfrm>
              <a:off x="3805825" y="3570200"/>
              <a:ext cx="210475" cy="239650"/>
            </a:xfrm>
            <a:custGeom>
              <a:rect b="b" l="l" r="r" t="t"/>
              <a:pathLst>
                <a:path extrusionOk="0" h="9586" w="8419">
                  <a:moveTo>
                    <a:pt x="0" y="1"/>
                  </a:moveTo>
                  <a:lnTo>
                    <a:pt x="0" y="1"/>
                  </a:lnTo>
                  <a:cubicBezTo>
                    <a:pt x="107" y="180"/>
                    <a:pt x="227" y="358"/>
                    <a:pt x="334" y="537"/>
                  </a:cubicBezTo>
                  <a:cubicBezTo>
                    <a:pt x="1405" y="2299"/>
                    <a:pt x="2596" y="3978"/>
                    <a:pt x="3929" y="5525"/>
                  </a:cubicBezTo>
                  <a:cubicBezTo>
                    <a:pt x="5287" y="7026"/>
                    <a:pt x="6787" y="8383"/>
                    <a:pt x="8418" y="9585"/>
                  </a:cubicBezTo>
                  <a:cubicBezTo>
                    <a:pt x="5596" y="6728"/>
                    <a:pt x="3120" y="3573"/>
                    <a:pt x="477" y="572"/>
                  </a:cubicBezTo>
                  <a:cubicBezTo>
                    <a:pt x="322" y="370"/>
                    <a:pt x="167" y="19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
            <p:cNvSpPr/>
            <p:nvPr/>
          </p:nvSpPr>
          <p:spPr>
            <a:xfrm>
              <a:off x="3662650" y="3302025"/>
              <a:ext cx="101225" cy="196475"/>
            </a:xfrm>
            <a:custGeom>
              <a:rect b="b" l="l" r="r" t="t"/>
              <a:pathLst>
                <a:path extrusionOk="0" h="7859" w="4049">
                  <a:moveTo>
                    <a:pt x="0" y="0"/>
                  </a:moveTo>
                  <a:lnTo>
                    <a:pt x="0" y="0"/>
                  </a:lnTo>
                  <a:cubicBezTo>
                    <a:pt x="36" y="131"/>
                    <a:pt x="60" y="262"/>
                    <a:pt x="108" y="405"/>
                  </a:cubicBezTo>
                  <a:cubicBezTo>
                    <a:pt x="810" y="3156"/>
                    <a:pt x="2132" y="5763"/>
                    <a:pt x="4049" y="7859"/>
                  </a:cubicBezTo>
                  <a:cubicBezTo>
                    <a:pt x="2656" y="5477"/>
                    <a:pt x="1465" y="2965"/>
                    <a:pt x="239" y="477"/>
                  </a:cubicBezTo>
                  <a:cubicBezTo>
                    <a:pt x="167" y="310"/>
                    <a:pt x="96" y="16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
            <p:cNvSpPr/>
            <p:nvPr/>
          </p:nvSpPr>
          <p:spPr>
            <a:xfrm>
              <a:off x="3984700" y="3111825"/>
              <a:ext cx="807575" cy="623300"/>
            </a:xfrm>
            <a:custGeom>
              <a:rect b="b" l="l" r="r" t="t"/>
              <a:pathLst>
                <a:path extrusionOk="0" h="24932" w="32303">
                  <a:moveTo>
                    <a:pt x="1" y="0"/>
                  </a:moveTo>
                  <a:lnTo>
                    <a:pt x="1" y="0"/>
                  </a:lnTo>
                  <a:cubicBezTo>
                    <a:pt x="1406" y="1882"/>
                    <a:pt x="2858" y="3691"/>
                    <a:pt x="4502" y="5358"/>
                  </a:cubicBezTo>
                  <a:cubicBezTo>
                    <a:pt x="6930" y="7835"/>
                    <a:pt x="9562" y="10073"/>
                    <a:pt x="12193" y="12323"/>
                  </a:cubicBezTo>
                  <a:cubicBezTo>
                    <a:pt x="15205" y="14883"/>
                    <a:pt x="18325" y="17312"/>
                    <a:pt x="21647" y="19467"/>
                  </a:cubicBezTo>
                  <a:cubicBezTo>
                    <a:pt x="23813" y="20920"/>
                    <a:pt x="26052" y="22313"/>
                    <a:pt x="28457" y="23337"/>
                  </a:cubicBezTo>
                  <a:cubicBezTo>
                    <a:pt x="29731" y="23896"/>
                    <a:pt x="31005" y="24420"/>
                    <a:pt x="32303" y="24932"/>
                  </a:cubicBezTo>
                  <a:cubicBezTo>
                    <a:pt x="30922" y="24146"/>
                    <a:pt x="29540" y="23384"/>
                    <a:pt x="28147" y="22634"/>
                  </a:cubicBezTo>
                  <a:cubicBezTo>
                    <a:pt x="22051" y="19384"/>
                    <a:pt x="16598" y="15490"/>
                    <a:pt x="11491" y="11002"/>
                  </a:cubicBezTo>
                  <a:cubicBezTo>
                    <a:pt x="9752" y="9478"/>
                    <a:pt x="8002" y="7966"/>
                    <a:pt x="6311" y="6370"/>
                  </a:cubicBezTo>
                  <a:cubicBezTo>
                    <a:pt x="4156" y="4299"/>
                    <a:pt x="2085" y="2143"/>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
            <p:cNvSpPr/>
            <p:nvPr/>
          </p:nvSpPr>
          <p:spPr>
            <a:xfrm>
              <a:off x="4820525" y="3754750"/>
              <a:ext cx="1209400" cy="174350"/>
            </a:xfrm>
            <a:custGeom>
              <a:rect b="b" l="l" r="r" t="t"/>
              <a:pathLst>
                <a:path extrusionOk="0" h="6974" w="48376">
                  <a:moveTo>
                    <a:pt x="1" y="1"/>
                  </a:moveTo>
                  <a:lnTo>
                    <a:pt x="1" y="1"/>
                  </a:lnTo>
                  <a:cubicBezTo>
                    <a:pt x="3442" y="1918"/>
                    <a:pt x="7311" y="2870"/>
                    <a:pt x="11085" y="3858"/>
                  </a:cubicBezTo>
                  <a:cubicBezTo>
                    <a:pt x="16836" y="5347"/>
                    <a:pt x="22694" y="6311"/>
                    <a:pt x="28623" y="6728"/>
                  </a:cubicBezTo>
                  <a:cubicBezTo>
                    <a:pt x="30721" y="6872"/>
                    <a:pt x="32825" y="6973"/>
                    <a:pt x="34927" y="6973"/>
                  </a:cubicBezTo>
                  <a:cubicBezTo>
                    <a:pt x="35950" y="6973"/>
                    <a:pt x="36972" y="6949"/>
                    <a:pt x="37994" y="6895"/>
                  </a:cubicBezTo>
                  <a:cubicBezTo>
                    <a:pt x="39756" y="6799"/>
                    <a:pt x="41494" y="6704"/>
                    <a:pt x="43220" y="6371"/>
                  </a:cubicBezTo>
                  <a:cubicBezTo>
                    <a:pt x="44959" y="6049"/>
                    <a:pt x="46661" y="5585"/>
                    <a:pt x="48376" y="5109"/>
                  </a:cubicBezTo>
                  <a:lnTo>
                    <a:pt x="48376" y="5109"/>
                  </a:lnTo>
                  <a:cubicBezTo>
                    <a:pt x="46328" y="5430"/>
                    <a:pt x="44280" y="5609"/>
                    <a:pt x="42244" y="5787"/>
                  </a:cubicBezTo>
                  <a:cubicBezTo>
                    <a:pt x="39618" y="6071"/>
                    <a:pt x="36987" y="6197"/>
                    <a:pt x="34355" y="6197"/>
                  </a:cubicBezTo>
                  <a:cubicBezTo>
                    <a:pt x="32346" y="6197"/>
                    <a:pt x="30336" y="6124"/>
                    <a:pt x="28326" y="5990"/>
                  </a:cubicBezTo>
                  <a:cubicBezTo>
                    <a:pt x="22682" y="5632"/>
                    <a:pt x="17455" y="4859"/>
                    <a:pt x="11919" y="3454"/>
                  </a:cubicBezTo>
                  <a:cubicBezTo>
                    <a:pt x="9728" y="2918"/>
                    <a:pt x="7561" y="2323"/>
                    <a:pt x="5382" y="1715"/>
                  </a:cubicBezTo>
                  <a:cubicBezTo>
                    <a:pt x="3573" y="1203"/>
                    <a:pt x="1739" y="71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
            <p:cNvSpPr/>
            <p:nvPr/>
          </p:nvSpPr>
          <p:spPr>
            <a:xfrm>
              <a:off x="4330300" y="3373750"/>
              <a:ext cx="835250" cy="414975"/>
            </a:xfrm>
            <a:custGeom>
              <a:rect b="b" l="l" r="r" t="t"/>
              <a:pathLst>
                <a:path extrusionOk="0" h="16599" w="33410">
                  <a:moveTo>
                    <a:pt x="0" y="1"/>
                  </a:moveTo>
                  <a:lnTo>
                    <a:pt x="0" y="1"/>
                  </a:lnTo>
                  <a:cubicBezTo>
                    <a:pt x="2750" y="2692"/>
                    <a:pt x="5965" y="4859"/>
                    <a:pt x="9227" y="6883"/>
                  </a:cubicBezTo>
                  <a:cubicBezTo>
                    <a:pt x="12930" y="9109"/>
                    <a:pt x="16764" y="11133"/>
                    <a:pt x="20765" y="12800"/>
                  </a:cubicBezTo>
                  <a:cubicBezTo>
                    <a:pt x="23658" y="13991"/>
                    <a:pt x="26575" y="15169"/>
                    <a:pt x="29623" y="15824"/>
                  </a:cubicBezTo>
                  <a:cubicBezTo>
                    <a:pt x="30873" y="16110"/>
                    <a:pt x="32147" y="16360"/>
                    <a:pt x="33409" y="16598"/>
                  </a:cubicBezTo>
                  <a:cubicBezTo>
                    <a:pt x="32004" y="16134"/>
                    <a:pt x="30623" y="15669"/>
                    <a:pt x="29242" y="15181"/>
                  </a:cubicBezTo>
                  <a:cubicBezTo>
                    <a:pt x="24170" y="13503"/>
                    <a:pt x="19526" y="11764"/>
                    <a:pt x="14835" y="9323"/>
                  </a:cubicBezTo>
                  <a:cubicBezTo>
                    <a:pt x="11585" y="7633"/>
                    <a:pt x="8442" y="5775"/>
                    <a:pt x="5429" y="3728"/>
                  </a:cubicBezTo>
                  <a:cubicBezTo>
                    <a:pt x="3596" y="2513"/>
                    <a:pt x="1750" y="131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
            <p:cNvSpPr/>
            <p:nvPr/>
          </p:nvSpPr>
          <p:spPr>
            <a:xfrm>
              <a:off x="5225950" y="3737800"/>
              <a:ext cx="1023650" cy="93725"/>
            </a:xfrm>
            <a:custGeom>
              <a:rect b="b" l="l" r="r" t="t"/>
              <a:pathLst>
                <a:path extrusionOk="0" h="3749" w="40946">
                  <a:moveTo>
                    <a:pt x="40946" y="0"/>
                  </a:moveTo>
                  <a:cubicBezTo>
                    <a:pt x="40862" y="12"/>
                    <a:pt x="40755" y="36"/>
                    <a:pt x="40660" y="60"/>
                  </a:cubicBezTo>
                  <a:cubicBezTo>
                    <a:pt x="39231" y="369"/>
                    <a:pt x="37802" y="619"/>
                    <a:pt x="36374" y="869"/>
                  </a:cubicBezTo>
                  <a:cubicBezTo>
                    <a:pt x="34516" y="1203"/>
                    <a:pt x="32683" y="1691"/>
                    <a:pt x="30813" y="1989"/>
                  </a:cubicBezTo>
                  <a:cubicBezTo>
                    <a:pt x="27182" y="2560"/>
                    <a:pt x="23098" y="2929"/>
                    <a:pt x="19133" y="3001"/>
                  </a:cubicBezTo>
                  <a:cubicBezTo>
                    <a:pt x="18510" y="3012"/>
                    <a:pt x="17886" y="3018"/>
                    <a:pt x="17263" y="3018"/>
                  </a:cubicBezTo>
                  <a:cubicBezTo>
                    <a:pt x="11495" y="3018"/>
                    <a:pt x="5738" y="2547"/>
                    <a:pt x="0" y="2096"/>
                  </a:cubicBezTo>
                  <a:lnTo>
                    <a:pt x="0" y="2096"/>
                  </a:lnTo>
                  <a:cubicBezTo>
                    <a:pt x="4763" y="3286"/>
                    <a:pt x="9692" y="3548"/>
                    <a:pt x="14585" y="3703"/>
                  </a:cubicBezTo>
                  <a:cubicBezTo>
                    <a:pt x="15601" y="3733"/>
                    <a:pt x="16617" y="3749"/>
                    <a:pt x="17635" y="3749"/>
                  </a:cubicBezTo>
                  <a:cubicBezTo>
                    <a:pt x="20639" y="3749"/>
                    <a:pt x="23649" y="3612"/>
                    <a:pt x="26646" y="3310"/>
                  </a:cubicBezTo>
                  <a:cubicBezTo>
                    <a:pt x="30230" y="2989"/>
                    <a:pt x="33826" y="2441"/>
                    <a:pt x="37231" y="1262"/>
                  </a:cubicBezTo>
                  <a:cubicBezTo>
                    <a:pt x="38481" y="846"/>
                    <a:pt x="39719" y="429"/>
                    <a:pt x="409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
            <p:cNvSpPr/>
            <p:nvPr/>
          </p:nvSpPr>
          <p:spPr>
            <a:xfrm>
              <a:off x="5006575" y="4050325"/>
              <a:ext cx="230400" cy="64625"/>
            </a:xfrm>
            <a:custGeom>
              <a:rect b="b" l="l" r="r" t="t"/>
              <a:pathLst>
                <a:path extrusionOk="0" h="2585" w="9216">
                  <a:moveTo>
                    <a:pt x="0" y="1"/>
                  </a:moveTo>
                  <a:lnTo>
                    <a:pt x="0" y="1"/>
                  </a:lnTo>
                  <a:cubicBezTo>
                    <a:pt x="2834" y="1549"/>
                    <a:pt x="6013" y="2346"/>
                    <a:pt x="9216" y="2584"/>
                  </a:cubicBezTo>
                  <a:cubicBezTo>
                    <a:pt x="7775" y="2120"/>
                    <a:pt x="6346" y="1644"/>
                    <a:pt x="4882" y="1275"/>
                  </a:cubicBezTo>
                  <a:cubicBezTo>
                    <a:pt x="3262" y="846"/>
                    <a:pt x="1607" y="50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
            <p:cNvSpPr/>
            <p:nvPr/>
          </p:nvSpPr>
          <p:spPr>
            <a:xfrm>
              <a:off x="4956250" y="4095575"/>
              <a:ext cx="102725" cy="27700"/>
            </a:xfrm>
            <a:custGeom>
              <a:rect b="b" l="l" r="r" t="t"/>
              <a:pathLst>
                <a:path extrusionOk="0" h="1108" w="4109">
                  <a:moveTo>
                    <a:pt x="1" y="0"/>
                  </a:moveTo>
                  <a:lnTo>
                    <a:pt x="1" y="0"/>
                  </a:lnTo>
                  <a:cubicBezTo>
                    <a:pt x="1263" y="703"/>
                    <a:pt x="2692" y="929"/>
                    <a:pt x="4109" y="1108"/>
                  </a:cubicBezTo>
                  <a:cubicBezTo>
                    <a:pt x="2954" y="703"/>
                    <a:pt x="1334" y="27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
            <p:cNvSpPr/>
            <p:nvPr/>
          </p:nvSpPr>
          <p:spPr>
            <a:xfrm>
              <a:off x="4049900" y="3085625"/>
              <a:ext cx="260175" cy="253325"/>
            </a:xfrm>
            <a:custGeom>
              <a:rect b="b" l="l" r="r" t="t"/>
              <a:pathLst>
                <a:path extrusionOk="0" h="10133" w="10407">
                  <a:moveTo>
                    <a:pt x="0" y="1"/>
                  </a:moveTo>
                  <a:lnTo>
                    <a:pt x="0" y="1"/>
                  </a:lnTo>
                  <a:cubicBezTo>
                    <a:pt x="120" y="203"/>
                    <a:pt x="262" y="394"/>
                    <a:pt x="393" y="572"/>
                  </a:cubicBezTo>
                  <a:cubicBezTo>
                    <a:pt x="3060" y="4370"/>
                    <a:pt x="6382" y="7787"/>
                    <a:pt x="10407" y="10133"/>
                  </a:cubicBezTo>
                  <a:cubicBezTo>
                    <a:pt x="8668" y="8764"/>
                    <a:pt x="7120" y="7180"/>
                    <a:pt x="5573" y="5608"/>
                  </a:cubicBezTo>
                  <a:cubicBezTo>
                    <a:pt x="3918" y="3953"/>
                    <a:pt x="2239" y="2310"/>
                    <a:pt x="596" y="632"/>
                  </a:cubicBezTo>
                  <a:cubicBezTo>
                    <a:pt x="393" y="429"/>
                    <a:pt x="203" y="215"/>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
            <p:cNvSpPr/>
            <p:nvPr/>
          </p:nvSpPr>
          <p:spPr>
            <a:xfrm>
              <a:off x="5524200" y="3580925"/>
              <a:ext cx="851600" cy="162250"/>
            </a:xfrm>
            <a:custGeom>
              <a:rect b="b" l="l" r="r" t="t"/>
              <a:pathLst>
                <a:path extrusionOk="0" h="6490" w="34064">
                  <a:moveTo>
                    <a:pt x="34064" y="1"/>
                  </a:moveTo>
                  <a:cubicBezTo>
                    <a:pt x="32218" y="810"/>
                    <a:pt x="30302" y="1465"/>
                    <a:pt x="28385" y="2072"/>
                  </a:cubicBezTo>
                  <a:cubicBezTo>
                    <a:pt x="26634" y="2608"/>
                    <a:pt x="24884" y="3132"/>
                    <a:pt x="23098" y="3513"/>
                  </a:cubicBezTo>
                  <a:cubicBezTo>
                    <a:pt x="17824" y="4644"/>
                    <a:pt x="12906" y="5323"/>
                    <a:pt x="7549" y="5620"/>
                  </a:cubicBezTo>
                  <a:cubicBezTo>
                    <a:pt x="5395" y="5731"/>
                    <a:pt x="3191" y="5800"/>
                    <a:pt x="964" y="5800"/>
                  </a:cubicBezTo>
                  <a:cubicBezTo>
                    <a:pt x="790" y="5800"/>
                    <a:pt x="615" y="5800"/>
                    <a:pt x="441" y="5799"/>
                  </a:cubicBezTo>
                  <a:cubicBezTo>
                    <a:pt x="310" y="6001"/>
                    <a:pt x="167" y="6228"/>
                    <a:pt x="24" y="6454"/>
                  </a:cubicBezTo>
                  <a:cubicBezTo>
                    <a:pt x="12" y="6466"/>
                    <a:pt x="0" y="6478"/>
                    <a:pt x="0" y="6489"/>
                  </a:cubicBezTo>
                  <a:cubicBezTo>
                    <a:pt x="786" y="6489"/>
                    <a:pt x="1572" y="6489"/>
                    <a:pt x="2346" y="6478"/>
                  </a:cubicBezTo>
                  <a:cubicBezTo>
                    <a:pt x="7322" y="6359"/>
                    <a:pt x="12311" y="6037"/>
                    <a:pt x="17217" y="5239"/>
                  </a:cubicBezTo>
                  <a:cubicBezTo>
                    <a:pt x="23039" y="4334"/>
                    <a:pt x="28956" y="3084"/>
                    <a:pt x="340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
            <p:cNvSpPr/>
            <p:nvPr/>
          </p:nvSpPr>
          <p:spPr>
            <a:xfrm>
              <a:off x="5034850" y="3672600"/>
              <a:ext cx="412275" cy="69675"/>
            </a:xfrm>
            <a:custGeom>
              <a:rect b="b" l="l" r="r" t="t"/>
              <a:pathLst>
                <a:path extrusionOk="0" h="2787" w="16491">
                  <a:moveTo>
                    <a:pt x="0" y="1"/>
                  </a:moveTo>
                  <a:lnTo>
                    <a:pt x="1119" y="406"/>
                  </a:lnTo>
                  <a:cubicBezTo>
                    <a:pt x="2893" y="1060"/>
                    <a:pt x="4739" y="1549"/>
                    <a:pt x="6596" y="1870"/>
                  </a:cubicBezTo>
                  <a:cubicBezTo>
                    <a:pt x="9871" y="2430"/>
                    <a:pt x="13192" y="2692"/>
                    <a:pt x="16490" y="2787"/>
                  </a:cubicBezTo>
                  <a:cubicBezTo>
                    <a:pt x="16348" y="2572"/>
                    <a:pt x="16264" y="2322"/>
                    <a:pt x="16252" y="2037"/>
                  </a:cubicBezTo>
                  <a:cubicBezTo>
                    <a:pt x="13216" y="1918"/>
                    <a:pt x="10252" y="1656"/>
                    <a:pt x="7454" y="1215"/>
                  </a:cubicBezTo>
                  <a:cubicBezTo>
                    <a:pt x="5048" y="858"/>
                    <a:pt x="2655" y="489"/>
                    <a:pt x="250" y="48"/>
                  </a:cubicBezTo>
                  <a:cubicBezTo>
                    <a:pt x="167" y="25"/>
                    <a:pt x="95" y="1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
            <p:cNvSpPr/>
            <p:nvPr/>
          </p:nvSpPr>
          <p:spPr>
            <a:xfrm>
              <a:off x="4649075" y="3510975"/>
              <a:ext cx="294700" cy="129200"/>
            </a:xfrm>
            <a:custGeom>
              <a:rect b="b" l="l" r="r" t="t"/>
              <a:pathLst>
                <a:path extrusionOk="0" h="5168" w="11788">
                  <a:moveTo>
                    <a:pt x="1" y="1"/>
                  </a:moveTo>
                  <a:lnTo>
                    <a:pt x="1" y="1"/>
                  </a:lnTo>
                  <a:cubicBezTo>
                    <a:pt x="167" y="108"/>
                    <a:pt x="322" y="227"/>
                    <a:pt x="501" y="334"/>
                  </a:cubicBezTo>
                  <a:cubicBezTo>
                    <a:pt x="3930" y="2608"/>
                    <a:pt x="7680" y="4573"/>
                    <a:pt x="11788" y="5168"/>
                  </a:cubicBezTo>
                  <a:cubicBezTo>
                    <a:pt x="9871" y="4525"/>
                    <a:pt x="8228" y="3727"/>
                    <a:pt x="6359" y="2822"/>
                  </a:cubicBezTo>
                  <a:cubicBezTo>
                    <a:pt x="4477" y="1929"/>
                    <a:pt x="2561" y="1096"/>
                    <a:pt x="679" y="298"/>
                  </a:cubicBezTo>
                  <a:cubicBezTo>
                    <a:pt x="537" y="239"/>
                    <a:pt x="203" y="9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
            <p:cNvSpPr/>
            <p:nvPr/>
          </p:nvSpPr>
          <p:spPr>
            <a:xfrm>
              <a:off x="4121325" y="3090975"/>
              <a:ext cx="484325" cy="386400"/>
            </a:xfrm>
            <a:custGeom>
              <a:rect b="b" l="l" r="r" t="t"/>
              <a:pathLst>
                <a:path extrusionOk="0" h="15456" w="19373">
                  <a:moveTo>
                    <a:pt x="1" y="1"/>
                  </a:moveTo>
                  <a:lnTo>
                    <a:pt x="1" y="1"/>
                  </a:lnTo>
                  <a:cubicBezTo>
                    <a:pt x="465" y="644"/>
                    <a:pt x="953" y="1275"/>
                    <a:pt x="1442" y="1894"/>
                  </a:cubicBezTo>
                  <a:cubicBezTo>
                    <a:pt x="3859" y="4942"/>
                    <a:pt x="6764" y="7561"/>
                    <a:pt x="9859" y="9919"/>
                  </a:cubicBezTo>
                  <a:cubicBezTo>
                    <a:pt x="12800" y="12110"/>
                    <a:pt x="15943" y="14098"/>
                    <a:pt x="19372" y="15455"/>
                  </a:cubicBezTo>
                  <a:cubicBezTo>
                    <a:pt x="15979" y="13395"/>
                    <a:pt x="12252" y="10871"/>
                    <a:pt x="9359" y="8645"/>
                  </a:cubicBezTo>
                  <a:cubicBezTo>
                    <a:pt x="6895" y="6633"/>
                    <a:pt x="4597" y="4418"/>
                    <a:pt x="2299" y="2215"/>
                  </a:cubicBezTo>
                  <a:cubicBezTo>
                    <a:pt x="1537" y="1477"/>
                    <a:pt x="763" y="7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
            <p:cNvSpPr/>
            <p:nvPr/>
          </p:nvSpPr>
          <p:spPr>
            <a:xfrm>
              <a:off x="4126400" y="3027300"/>
              <a:ext cx="864125" cy="522100"/>
            </a:xfrm>
            <a:custGeom>
              <a:rect b="b" l="l" r="r" t="t"/>
              <a:pathLst>
                <a:path extrusionOk="0" h="20884" w="34565">
                  <a:moveTo>
                    <a:pt x="0" y="0"/>
                  </a:moveTo>
                  <a:lnTo>
                    <a:pt x="0" y="0"/>
                  </a:lnTo>
                  <a:cubicBezTo>
                    <a:pt x="4251" y="4739"/>
                    <a:pt x="9311" y="8680"/>
                    <a:pt x="14621" y="12132"/>
                  </a:cubicBezTo>
                  <a:cubicBezTo>
                    <a:pt x="17181" y="13799"/>
                    <a:pt x="19836" y="15300"/>
                    <a:pt x="22563" y="16669"/>
                  </a:cubicBezTo>
                  <a:cubicBezTo>
                    <a:pt x="25123" y="17955"/>
                    <a:pt x="27766" y="19098"/>
                    <a:pt x="30516" y="19907"/>
                  </a:cubicBezTo>
                  <a:cubicBezTo>
                    <a:pt x="31861" y="20288"/>
                    <a:pt x="33219" y="20622"/>
                    <a:pt x="34564" y="20884"/>
                  </a:cubicBezTo>
                  <a:cubicBezTo>
                    <a:pt x="33052" y="20348"/>
                    <a:pt x="31528" y="19788"/>
                    <a:pt x="30016" y="19205"/>
                  </a:cubicBezTo>
                  <a:cubicBezTo>
                    <a:pt x="23313" y="16728"/>
                    <a:pt x="16907" y="13204"/>
                    <a:pt x="10954" y="8906"/>
                  </a:cubicBezTo>
                  <a:cubicBezTo>
                    <a:pt x="7216" y="6239"/>
                    <a:pt x="3667" y="306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
            <p:cNvSpPr/>
            <p:nvPr/>
          </p:nvSpPr>
          <p:spPr>
            <a:xfrm>
              <a:off x="5604250" y="3609200"/>
              <a:ext cx="112250" cy="22950"/>
            </a:xfrm>
            <a:custGeom>
              <a:rect b="b" l="l" r="r" t="t"/>
              <a:pathLst>
                <a:path extrusionOk="0" h="918" w="4490">
                  <a:moveTo>
                    <a:pt x="3751" y="1"/>
                  </a:moveTo>
                  <a:cubicBezTo>
                    <a:pt x="3001" y="48"/>
                    <a:pt x="2275" y="84"/>
                    <a:pt x="1525" y="96"/>
                  </a:cubicBezTo>
                  <a:cubicBezTo>
                    <a:pt x="1168" y="120"/>
                    <a:pt x="834" y="144"/>
                    <a:pt x="477" y="144"/>
                  </a:cubicBezTo>
                  <a:cubicBezTo>
                    <a:pt x="441" y="239"/>
                    <a:pt x="394" y="358"/>
                    <a:pt x="322" y="453"/>
                  </a:cubicBezTo>
                  <a:cubicBezTo>
                    <a:pt x="215" y="596"/>
                    <a:pt x="96" y="751"/>
                    <a:pt x="1" y="917"/>
                  </a:cubicBezTo>
                  <a:cubicBezTo>
                    <a:pt x="1501" y="894"/>
                    <a:pt x="3001" y="858"/>
                    <a:pt x="4490" y="751"/>
                  </a:cubicBezTo>
                  <a:cubicBezTo>
                    <a:pt x="4406" y="703"/>
                    <a:pt x="4311" y="644"/>
                    <a:pt x="4240" y="584"/>
                  </a:cubicBezTo>
                  <a:cubicBezTo>
                    <a:pt x="4013" y="417"/>
                    <a:pt x="3847" y="227"/>
                    <a:pt x="37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
            <p:cNvSpPr/>
            <p:nvPr/>
          </p:nvSpPr>
          <p:spPr>
            <a:xfrm>
              <a:off x="5310175" y="3604150"/>
              <a:ext cx="131300" cy="24425"/>
            </a:xfrm>
            <a:custGeom>
              <a:rect b="b" l="l" r="r" t="t"/>
              <a:pathLst>
                <a:path extrusionOk="0" h="977" w="5252">
                  <a:moveTo>
                    <a:pt x="655" y="0"/>
                  </a:moveTo>
                  <a:cubicBezTo>
                    <a:pt x="429" y="226"/>
                    <a:pt x="227" y="429"/>
                    <a:pt x="1" y="643"/>
                  </a:cubicBezTo>
                  <a:cubicBezTo>
                    <a:pt x="1477" y="786"/>
                    <a:pt x="2965" y="893"/>
                    <a:pt x="4453" y="965"/>
                  </a:cubicBezTo>
                  <a:cubicBezTo>
                    <a:pt x="4620" y="977"/>
                    <a:pt x="4775" y="977"/>
                    <a:pt x="4942" y="977"/>
                  </a:cubicBezTo>
                  <a:cubicBezTo>
                    <a:pt x="4977" y="738"/>
                    <a:pt x="5073" y="500"/>
                    <a:pt x="5239" y="298"/>
                  </a:cubicBezTo>
                  <a:cubicBezTo>
                    <a:pt x="5239" y="286"/>
                    <a:pt x="5251" y="286"/>
                    <a:pt x="5251" y="262"/>
                  </a:cubicBezTo>
                  <a:cubicBezTo>
                    <a:pt x="4394" y="238"/>
                    <a:pt x="3525" y="191"/>
                    <a:pt x="2668" y="143"/>
                  </a:cubicBezTo>
                  <a:cubicBezTo>
                    <a:pt x="1965" y="107"/>
                    <a:pt x="1298" y="60"/>
                    <a:pt x="6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
            <p:cNvSpPr/>
            <p:nvPr/>
          </p:nvSpPr>
          <p:spPr>
            <a:xfrm>
              <a:off x="5033050" y="3558300"/>
              <a:ext cx="184275" cy="50625"/>
            </a:xfrm>
            <a:custGeom>
              <a:rect b="b" l="l" r="r" t="t"/>
              <a:pathLst>
                <a:path extrusionOk="0" h="2025" w="7371">
                  <a:moveTo>
                    <a:pt x="1" y="1"/>
                  </a:moveTo>
                  <a:lnTo>
                    <a:pt x="1" y="1"/>
                  </a:lnTo>
                  <a:cubicBezTo>
                    <a:pt x="1096" y="513"/>
                    <a:pt x="2251" y="894"/>
                    <a:pt x="3406" y="1191"/>
                  </a:cubicBezTo>
                  <a:cubicBezTo>
                    <a:pt x="4716" y="1549"/>
                    <a:pt x="6025" y="1834"/>
                    <a:pt x="7371" y="2025"/>
                  </a:cubicBezTo>
                  <a:cubicBezTo>
                    <a:pt x="7264" y="1822"/>
                    <a:pt x="7204" y="1620"/>
                    <a:pt x="7204" y="1382"/>
                  </a:cubicBezTo>
                  <a:lnTo>
                    <a:pt x="7204" y="1322"/>
                  </a:lnTo>
                  <a:cubicBezTo>
                    <a:pt x="6680" y="1251"/>
                    <a:pt x="6168" y="1179"/>
                    <a:pt x="5668" y="1108"/>
                  </a:cubicBezTo>
                  <a:cubicBezTo>
                    <a:pt x="3763" y="787"/>
                    <a:pt x="1846" y="54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
            <p:cNvSpPr/>
            <p:nvPr/>
          </p:nvSpPr>
          <p:spPr>
            <a:xfrm>
              <a:off x="5792075" y="3595800"/>
              <a:ext cx="153325" cy="25325"/>
            </a:xfrm>
            <a:custGeom>
              <a:rect b="b" l="l" r="r" t="t"/>
              <a:pathLst>
                <a:path extrusionOk="0" h="1013" w="6133">
                  <a:moveTo>
                    <a:pt x="6132" y="1"/>
                  </a:moveTo>
                  <a:cubicBezTo>
                    <a:pt x="4549" y="108"/>
                    <a:pt x="2977" y="108"/>
                    <a:pt x="1394" y="215"/>
                  </a:cubicBezTo>
                  <a:cubicBezTo>
                    <a:pt x="1001" y="239"/>
                    <a:pt x="608" y="275"/>
                    <a:pt x="227" y="287"/>
                  </a:cubicBezTo>
                  <a:cubicBezTo>
                    <a:pt x="227" y="346"/>
                    <a:pt x="227" y="394"/>
                    <a:pt x="203" y="453"/>
                  </a:cubicBezTo>
                  <a:cubicBezTo>
                    <a:pt x="179" y="680"/>
                    <a:pt x="108" y="870"/>
                    <a:pt x="1" y="1013"/>
                  </a:cubicBezTo>
                  <a:cubicBezTo>
                    <a:pt x="775" y="930"/>
                    <a:pt x="1537" y="822"/>
                    <a:pt x="2311" y="703"/>
                  </a:cubicBezTo>
                  <a:cubicBezTo>
                    <a:pt x="3585" y="501"/>
                    <a:pt x="4847" y="227"/>
                    <a:pt x="61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
            <p:cNvSpPr/>
            <p:nvPr/>
          </p:nvSpPr>
          <p:spPr>
            <a:xfrm>
              <a:off x="6000750" y="3354125"/>
              <a:ext cx="579850" cy="228325"/>
            </a:xfrm>
            <a:custGeom>
              <a:rect b="b" l="l" r="r" t="t"/>
              <a:pathLst>
                <a:path extrusionOk="0" h="9133" w="23194">
                  <a:moveTo>
                    <a:pt x="23193" y="0"/>
                  </a:moveTo>
                  <a:cubicBezTo>
                    <a:pt x="22717" y="262"/>
                    <a:pt x="22229" y="524"/>
                    <a:pt x="21741" y="774"/>
                  </a:cubicBezTo>
                  <a:cubicBezTo>
                    <a:pt x="20372" y="1476"/>
                    <a:pt x="18979" y="2096"/>
                    <a:pt x="17586" y="2750"/>
                  </a:cubicBezTo>
                  <a:cubicBezTo>
                    <a:pt x="15883" y="3560"/>
                    <a:pt x="14704" y="4132"/>
                    <a:pt x="13264" y="4703"/>
                  </a:cubicBezTo>
                  <a:cubicBezTo>
                    <a:pt x="8930" y="6441"/>
                    <a:pt x="4465" y="7799"/>
                    <a:pt x="0" y="9132"/>
                  </a:cubicBezTo>
                  <a:cubicBezTo>
                    <a:pt x="2250" y="8834"/>
                    <a:pt x="4477" y="8394"/>
                    <a:pt x="6668" y="7763"/>
                  </a:cubicBezTo>
                  <a:cubicBezTo>
                    <a:pt x="8406" y="7263"/>
                    <a:pt x="10108" y="6632"/>
                    <a:pt x="11799" y="6025"/>
                  </a:cubicBezTo>
                  <a:cubicBezTo>
                    <a:pt x="15514" y="4667"/>
                    <a:pt x="19086" y="3143"/>
                    <a:pt x="22384" y="643"/>
                  </a:cubicBezTo>
                  <a:cubicBezTo>
                    <a:pt x="22646" y="429"/>
                    <a:pt x="22931" y="202"/>
                    <a:pt x="23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
            <p:cNvSpPr/>
            <p:nvPr/>
          </p:nvSpPr>
          <p:spPr>
            <a:xfrm>
              <a:off x="6448700" y="2893350"/>
              <a:ext cx="303650" cy="219400"/>
            </a:xfrm>
            <a:custGeom>
              <a:rect b="b" l="l" r="r" t="t"/>
              <a:pathLst>
                <a:path extrusionOk="0" h="8776" w="12146">
                  <a:moveTo>
                    <a:pt x="12145" y="0"/>
                  </a:moveTo>
                  <a:lnTo>
                    <a:pt x="12145" y="0"/>
                  </a:lnTo>
                  <a:cubicBezTo>
                    <a:pt x="9990" y="1608"/>
                    <a:pt x="7776" y="3120"/>
                    <a:pt x="5573" y="4644"/>
                  </a:cubicBezTo>
                  <a:cubicBezTo>
                    <a:pt x="3847" y="5882"/>
                    <a:pt x="2156" y="7192"/>
                    <a:pt x="441" y="8442"/>
                  </a:cubicBezTo>
                  <a:cubicBezTo>
                    <a:pt x="299" y="8549"/>
                    <a:pt x="144" y="8656"/>
                    <a:pt x="1" y="8775"/>
                  </a:cubicBezTo>
                  <a:cubicBezTo>
                    <a:pt x="191" y="8692"/>
                    <a:pt x="394" y="8608"/>
                    <a:pt x="572" y="8501"/>
                  </a:cubicBezTo>
                  <a:cubicBezTo>
                    <a:pt x="4918" y="6430"/>
                    <a:pt x="8800" y="3477"/>
                    <a:pt x="121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
            <p:cNvSpPr/>
            <p:nvPr/>
          </p:nvSpPr>
          <p:spPr>
            <a:xfrm>
              <a:off x="5879900" y="3146950"/>
              <a:ext cx="515550" cy="203325"/>
            </a:xfrm>
            <a:custGeom>
              <a:rect b="b" l="l" r="r" t="t"/>
              <a:pathLst>
                <a:path extrusionOk="0" h="8133" w="20622">
                  <a:moveTo>
                    <a:pt x="20622" y="0"/>
                  </a:moveTo>
                  <a:lnTo>
                    <a:pt x="20622" y="0"/>
                  </a:lnTo>
                  <a:cubicBezTo>
                    <a:pt x="18764" y="869"/>
                    <a:pt x="16097" y="1870"/>
                    <a:pt x="14478" y="2572"/>
                  </a:cubicBezTo>
                  <a:cubicBezTo>
                    <a:pt x="12561" y="3394"/>
                    <a:pt x="9168" y="4799"/>
                    <a:pt x="6203" y="5632"/>
                  </a:cubicBezTo>
                  <a:cubicBezTo>
                    <a:pt x="4393" y="6156"/>
                    <a:pt x="2560" y="6632"/>
                    <a:pt x="714" y="7049"/>
                  </a:cubicBezTo>
                  <a:cubicBezTo>
                    <a:pt x="679" y="7108"/>
                    <a:pt x="643" y="7180"/>
                    <a:pt x="595" y="7239"/>
                  </a:cubicBezTo>
                  <a:cubicBezTo>
                    <a:pt x="405" y="7525"/>
                    <a:pt x="202" y="7835"/>
                    <a:pt x="0" y="8132"/>
                  </a:cubicBezTo>
                  <a:cubicBezTo>
                    <a:pt x="703" y="7989"/>
                    <a:pt x="1393" y="7823"/>
                    <a:pt x="2096" y="7644"/>
                  </a:cubicBezTo>
                  <a:cubicBezTo>
                    <a:pt x="8608" y="6096"/>
                    <a:pt x="15061" y="3810"/>
                    <a:pt x="206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
            <p:cNvSpPr/>
            <p:nvPr/>
          </p:nvSpPr>
          <p:spPr>
            <a:xfrm>
              <a:off x="4510375" y="3122525"/>
              <a:ext cx="556650" cy="219700"/>
            </a:xfrm>
            <a:custGeom>
              <a:rect b="b" l="l" r="r" t="t"/>
              <a:pathLst>
                <a:path extrusionOk="0" h="8788" w="22266">
                  <a:moveTo>
                    <a:pt x="0" y="1"/>
                  </a:moveTo>
                  <a:lnTo>
                    <a:pt x="0" y="1"/>
                  </a:lnTo>
                  <a:cubicBezTo>
                    <a:pt x="751" y="596"/>
                    <a:pt x="1560" y="1156"/>
                    <a:pt x="2382" y="1668"/>
                  </a:cubicBezTo>
                  <a:cubicBezTo>
                    <a:pt x="6168" y="3978"/>
                    <a:pt x="10395" y="5418"/>
                    <a:pt x="14597" y="6811"/>
                  </a:cubicBezTo>
                  <a:cubicBezTo>
                    <a:pt x="17038" y="7561"/>
                    <a:pt x="19503" y="8252"/>
                    <a:pt x="21991" y="8788"/>
                  </a:cubicBezTo>
                  <a:cubicBezTo>
                    <a:pt x="22003" y="8502"/>
                    <a:pt x="22075" y="8240"/>
                    <a:pt x="22265" y="8026"/>
                  </a:cubicBezTo>
                  <a:cubicBezTo>
                    <a:pt x="20610" y="7669"/>
                    <a:pt x="18955" y="7264"/>
                    <a:pt x="17312" y="6776"/>
                  </a:cubicBezTo>
                  <a:cubicBezTo>
                    <a:pt x="14621" y="6002"/>
                    <a:pt x="11954" y="5097"/>
                    <a:pt x="9359" y="4073"/>
                  </a:cubicBezTo>
                  <a:cubicBezTo>
                    <a:pt x="7382" y="3275"/>
                    <a:pt x="5608" y="2466"/>
                    <a:pt x="3656" y="1656"/>
                  </a:cubicBezTo>
                  <a:cubicBezTo>
                    <a:pt x="2751" y="1263"/>
                    <a:pt x="1405" y="692"/>
                    <a:pt x="298" y="156"/>
                  </a:cubicBezTo>
                  <a:cubicBezTo>
                    <a:pt x="191" y="108"/>
                    <a:pt x="96" y="6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
            <p:cNvSpPr/>
            <p:nvPr/>
          </p:nvSpPr>
          <p:spPr>
            <a:xfrm>
              <a:off x="4243075" y="2929650"/>
              <a:ext cx="228625" cy="171175"/>
            </a:xfrm>
            <a:custGeom>
              <a:rect b="b" l="l" r="r" t="t"/>
              <a:pathLst>
                <a:path extrusionOk="0" h="6847" w="9145">
                  <a:moveTo>
                    <a:pt x="1" y="1"/>
                  </a:moveTo>
                  <a:lnTo>
                    <a:pt x="1" y="1"/>
                  </a:lnTo>
                  <a:cubicBezTo>
                    <a:pt x="60" y="72"/>
                    <a:pt x="120" y="156"/>
                    <a:pt x="179" y="239"/>
                  </a:cubicBezTo>
                  <a:cubicBezTo>
                    <a:pt x="2501" y="3180"/>
                    <a:pt x="5608" y="5537"/>
                    <a:pt x="9145" y="6847"/>
                  </a:cubicBezTo>
                  <a:cubicBezTo>
                    <a:pt x="7359" y="5740"/>
                    <a:pt x="5763" y="4442"/>
                    <a:pt x="4751" y="3668"/>
                  </a:cubicBezTo>
                  <a:cubicBezTo>
                    <a:pt x="3787" y="2930"/>
                    <a:pt x="1834" y="1441"/>
                    <a:pt x="1013" y="798"/>
                  </a:cubicBezTo>
                  <a:cubicBezTo>
                    <a:pt x="822" y="656"/>
                    <a:pt x="298" y="2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
            <p:cNvSpPr/>
            <p:nvPr/>
          </p:nvSpPr>
          <p:spPr>
            <a:xfrm>
              <a:off x="4273450" y="2853450"/>
              <a:ext cx="434000" cy="282200"/>
            </a:xfrm>
            <a:custGeom>
              <a:rect b="b" l="l" r="r" t="t"/>
              <a:pathLst>
                <a:path extrusionOk="0" h="11288" w="17360">
                  <a:moveTo>
                    <a:pt x="0" y="1"/>
                  </a:moveTo>
                  <a:lnTo>
                    <a:pt x="0" y="1"/>
                  </a:lnTo>
                  <a:cubicBezTo>
                    <a:pt x="1488" y="1751"/>
                    <a:pt x="3167" y="3323"/>
                    <a:pt x="4989" y="4680"/>
                  </a:cubicBezTo>
                  <a:cubicBezTo>
                    <a:pt x="6477" y="5775"/>
                    <a:pt x="8072" y="6716"/>
                    <a:pt x="9668" y="7609"/>
                  </a:cubicBezTo>
                  <a:cubicBezTo>
                    <a:pt x="12133" y="9026"/>
                    <a:pt x="14680" y="10288"/>
                    <a:pt x="17359" y="11288"/>
                  </a:cubicBezTo>
                  <a:cubicBezTo>
                    <a:pt x="17121" y="11038"/>
                    <a:pt x="16966" y="10704"/>
                    <a:pt x="17002" y="10335"/>
                  </a:cubicBezTo>
                  <a:cubicBezTo>
                    <a:pt x="16145" y="10002"/>
                    <a:pt x="15300" y="9681"/>
                    <a:pt x="14549" y="9335"/>
                  </a:cubicBezTo>
                  <a:cubicBezTo>
                    <a:pt x="13073" y="8669"/>
                    <a:pt x="11656" y="7895"/>
                    <a:pt x="10263" y="7109"/>
                  </a:cubicBezTo>
                  <a:cubicBezTo>
                    <a:pt x="8846" y="6299"/>
                    <a:pt x="7430" y="5478"/>
                    <a:pt x="6096" y="4561"/>
                  </a:cubicBezTo>
                  <a:cubicBezTo>
                    <a:pt x="3941" y="3096"/>
                    <a:pt x="1941" y="169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
            <p:cNvSpPr/>
            <p:nvPr/>
          </p:nvSpPr>
          <p:spPr>
            <a:xfrm>
              <a:off x="6018900" y="2963875"/>
              <a:ext cx="432800" cy="195300"/>
            </a:xfrm>
            <a:custGeom>
              <a:rect b="b" l="l" r="r" t="t"/>
              <a:pathLst>
                <a:path extrusionOk="0" h="7812" w="17312">
                  <a:moveTo>
                    <a:pt x="17312" y="1"/>
                  </a:moveTo>
                  <a:lnTo>
                    <a:pt x="17312" y="1"/>
                  </a:lnTo>
                  <a:cubicBezTo>
                    <a:pt x="16895" y="203"/>
                    <a:pt x="16490" y="406"/>
                    <a:pt x="16074" y="620"/>
                  </a:cubicBezTo>
                  <a:cubicBezTo>
                    <a:pt x="9573" y="3787"/>
                    <a:pt x="5799" y="5383"/>
                    <a:pt x="60" y="7716"/>
                  </a:cubicBezTo>
                  <a:cubicBezTo>
                    <a:pt x="48" y="7740"/>
                    <a:pt x="36" y="7764"/>
                    <a:pt x="0" y="7811"/>
                  </a:cubicBezTo>
                  <a:cubicBezTo>
                    <a:pt x="3179" y="7121"/>
                    <a:pt x="6287" y="6168"/>
                    <a:pt x="9228" y="4799"/>
                  </a:cubicBezTo>
                  <a:cubicBezTo>
                    <a:pt x="11835" y="3668"/>
                    <a:pt x="14324" y="2287"/>
                    <a:pt x="16586" y="561"/>
                  </a:cubicBezTo>
                  <a:cubicBezTo>
                    <a:pt x="16836" y="370"/>
                    <a:pt x="17074" y="191"/>
                    <a:pt x="173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
            <p:cNvSpPr/>
            <p:nvPr/>
          </p:nvSpPr>
          <p:spPr>
            <a:xfrm>
              <a:off x="1931175" y="1688775"/>
              <a:ext cx="1724350" cy="921525"/>
            </a:xfrm>
            <a:custGeom>
              <a:rect b="b" l="l" r="r" t="t"/>
              <a:pathLst>
                <a:path extrusionOk="0" h="36861" w="68974">
                  <a:moveTo>
                    <a:pt x="3890" y="1"/>
                  </a:moveTo>
                  <a:cubicBezTo>
                    <a:pt x="2594" y="1"/>
                    <a:pt x="1297" y="73"/>
                    <a:pt x="1" y="237"/>
                  </a:cubicBezTo>
                  <a:cubicBezTo>
                    <a:pt x="2156" y="249"/>
                    <a:pt x="4299" y="463"/>
                    <a:pt x="6442" y="701"/>
                  </a:cubicBezTo>
                  <a:cubicBezTo>
                    <a:pt x="8692" y="951"/>
                    <a:pt x="10550" y="1189"/>
                    <a:pt x="12824" y="1606"/>
                  </a:cubicBezTo>
                  <a:cubicBezTo>
                    <a:pt x="17515" y="2463"/>
                    <a:pt x="22158" y="3594"/>
                    <a:pt x="26647" y="5190"/>
                  </a:cubicBezTo>
                  <a:cubicBezTo>
                    <a:pt x="30326" y="6511"/>
                    <a:pt x="33553" y="8047"/>
                    <a:pt x="37148" y="9881"/>
                  </a:cubicBezTo>
                  <a:cubicBezTo>
                    <a:pt x="42578" y="12655"/>
                    <a:pt x="48007" y="16155"/>
                    <a:pt x="52424" y="19775"/>
                  </a:cubicBezTo>
                  <a:cubicBezTo>
                    <a:pt x="55758" y="22394"/>
                    <a:pt x="58782" y="25383"/>
                    <a:pt x="61711" y="28443"/>
                  </a:cubicBezTo>
                  <a:cubicBezTo>
                    <a:pt x="63282" y="30086"/>
                    <a:pt x="64723" y="31848"/>
                    <a:pt x="66235" y="33550"/>
                  </a:cubicBezTo>
                  <a:cubicBezTo>
                    <a:pt x="67176" y="34646"/>
                    <a:pt x="68140" y="35694"/>
                    <a:pt x="68974" y="36860"/>
                  </a:cubicBezTo>
                  <a:cubicBezTo>
                    <a:pt x="68521" y="35729"/>
                    <a:pt x="67890" y="34682"/>
                    <a:pt x="67235" y="33658"/>
                  </a:cubicBezTo>
                  <a:cubicBezTo>
                    <a:pt x="65616" y="31110"/>
                    <a:pt x="63592" y="28883"/>
                    <a:pt x="61508" y="26728"/>
                  </a:cubicBezTo>
                  <a:cubicBezTo>
                    <a:pt x="59413" y="24585"/>
                    <a:pt x="57246" y="22466"/>
                    <a:pt x="54972" y="20513"/>
                  </a:cubicBezTo>
                  <a:cubicBezTo>
                    <a:pt x="51793" y="17870"/>
                    <a:pt x="48459" y="15370"/>
                    <a:pt x="44947" y="13167"/>
                  </a:cubicBezTo>
                  <a:cubicBezTo>
                    <a:pt x="42030" y="11333"/>
                    <a:pt x="38970" y="9714"/>
                    <a:pt x="35874" y="8214"/>
                  </a:cubicBezTo>
                  <a:cubicBezTo>
                    <a:pt x="32755" y="6702"/>
                    <a:pt x="29552" y="5309"/>
                    <a:pt x="26266" y="4190"/>
                  </a:cubicBezTo>
                  <a:cubicBezTo>
                    <a:pt x="22992" y="3106"/>
                    <a:pt x="19646" y="2273"/>
                    <a:pt x="16265" y="1558"/>
                  </a:cubicBezTo>
                  <a:cubicBezTo>
                    <a:pt x="12198" y="742"/>
                    <a:pt x="8049" y="1"/>
                    <a:pt x="38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
            <p:cNvSpPr/>
            <p:nvPr/>
          </p:nvSpPr>
          <p:spPr>
            <a:xfrm>
              <a:off x="2340450" y="2235525"/>
              <a:ext cx="156300" cy="39600"/>
            </a:xfrm>
            <a:custGeom>
              <a:rect b="b" l="l" r="r" t="t"/>
              <a:pathLst>
                <a:path extrusionOk="0" h="1584" w="6252">
                  <a:moveTo>
                    <a:pt x="382" y="0"/>
                  </a:moveTo>
                  <a:cubicBezTo>
                    <a:pt x="251" y="203"/>
                    <a:pt x="132" y="417"/>
                    <a:pt x="1" y="643"/>
                  </a:cubicBezTo>
                  <a:cubicBezTo>
                    <a:pt x="703" y="751"/>
                    <a:pt x="1430" y="858"/>
                    <a:pt x="2168" y="977"/>
                  </a:cubicBezTo>
                  <a:cubicBezTo>
                    <a:pt x="3311" y="1155"/>
                    <a:pt x="4466" y="1358"/>
                    <a:pt x="5609" y="1584"/>
                  </a:cubicBezTo>
                  <a:cubicBezTo>
                    <a:pt x="5716" y="1489"/>
                    <a:pt x="5799" y="1417"/>
                    <a:pt x="5906" y="1334"/>
                  </a:cubicBezTo>
                  <a:cubicBezTo>
                    <a:pt x="5930" y="1298"/>
                    <a:pt x="5978" y="1274"/>
                    <a:pt x="6025" y="1251"/>
                  </a:cubicBezTo>
                  <a:cubicBezTo>
                    <a:pt x="6085" y="1191"/>
                    <a:pt x="6144" y="1155"/>
                    <a:pt x="6204" y="1108"/>
                  </a:cubicBezTo>
                  <a:cubicBezTo>
                    <a:pt x="6216" y="1096"/>
                    <a:pt x="6228" y="1072"/>
                    <a:pt x="6252" y="1072"/>
                  </a:cubicBezTo>
                  <a:cubicBezTo>
                    <a:pt x="4311" y="655"/>
                    <a:pt x="2346" y="298"/>
                    <a:pt x="3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
            <p:cNvSpPr/>
            <p:nvPr/>
          </p:nvSpPr>
          <p:spPr>
            <a:xfrm>
              <a:off x="2070475" y="2214100"/>
              <a:ext cx="75050" cy="19675"/>
            </a:xfrm>
            <a:custGeom>
              <a:rect b="b" l="l" r="r" t="t"/>
              <a:pathLst>
                <a:path extrusionOk="0" h="787" w="3002">
                  <a:moveTo>
                    <a:pt x="560" y="0"/>
                  </a:moveTo>
                  <a:cubicBezTo>
                    <a:pt x="382" y="262"/>
                    <a:pt x="203" y="536"/>
                    <a:pt x="1" y="786"/>
                  </a:cubicBezTo>
                  <a:cubicBezTo>
                    <a:pt x="340" y="780"/>
                    <a:pt x="680" y="777"/>
                    <a:pt x="1017" y="777"/>
                  </a:cubicBezTo>
                  <a:cubicBezTo>
                    <a:pt x="1355" y="777"/>
                    <a:pt x="1692" y="780"/>
                    <a:pt x="2025" y="786"/>
                  </a:cubicBezTo>
                  <a:cubicBezTo>
                    <a:pt x="2358" y="536"/>
                    <a:pt x="2668" y="286"/>
                    <a:pt x="3001" y="48"/>
                  </a:cubicBezTo>
                  <a:cubicBezTo>
                    <a:pt x="2180" y="12"/>
                    <a:pt x="1370" y="0"/>
                    <a:pt x="5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
            <p:cNvSpPr/>
            <p:nvPr/>
          </p:nvSpPr>
          <p:spPr>
            <a:xfrm>
              <a:off x="867650" y="2232250"/>
              <a:ext cx="904600" cy="426850"/>
            </a:xfrm>
            <a:custGeom>
              <a:rect b="b" l="l" r="r" t="t"/>
              <a:pathLst>
                <a:path extrusionOk="0" h="17074" w="36184">
                  <a:moveTo>
                    <a:pt x="36184" y="0"/>
                  </a:moveTo>
                  <a:lnTo>
                    <a:pt x="36184" y="0"/>
                  </a:lnTo>
                  <a:cubicBezTo>
                    <a:pt x="34803" y="167"/>
                    <a:pt x="33433" y="370"/>
                    <a:pt x="32064" y="643"/>
                  </a:cubicBezTo>
                  <a:cubicBezTo>
                    <a:pt x="25659" y="1977"/>
                    <a:pt x="19408" y="4096"/>
                    <a:pt x="13574" y="7085"/>
                  </a:cubicBezTo>
                  <a:cubicBezTo>
                    <a:pt x="10300" y="8752"/>
                    <a:pt x="7073" y="10573"/>
                    <a:pt x="4239" y="12919"/>
                  </a:cubicBezTo>
                  <a:cubicBezTo>
                    <a:pt x="2787" y="14157"/>
                    <a:pt x="1406" y="15490"/>
                    <a:pt x="120" y="16943"/>
                  </a:cubicBezTo>
                  <a:cubicBezTo>
                    <a:pt x="72" y="16979"/>
                    <a:pt x="48" y="17026"/>
                    <a:pt x="1" y="17074"/>
                  </a:cubicBezTo>
                  <a:cubicBezTo>
                    <a:pt x="132" y="16979"/>
                    <a:pt x="286" y="16860"/>
                    <a:pt x="453" y="16764"/>
                  </a:cubicBezTo>
                  <a:cubicBezTo>
                    <a:pt x="775" y="16526"/>
                    <a:pt x="1120" y="16288"/>
                    <a:pt x="1441" y="16062"/>
                  </a:cubicBezTo>
                  <a:cubicBezTo>
                    <a:pt x="2799" y="15109"/>
                    <a:pt x="4156" y="14157"/>
                    <a:pt x="5513" y="13193"/>
                  </a:cubicBezTo>
                  <a:cubicBezTo>
                    <a:pt x="8133" y="11252"/>
                    <a:pt x="10931" y="9585"/>
                    <a:pt x="13848" y="8132"/>
                  </a:cubicBezTo>
                  <a:cubicBezTo>
                    <a:pt x="17253" y="6406"/>
                    <a:pt x="20134" y="5156"/>
                    <a:pt x="23647" y="3989"/>
                  </a:cubicBezTo>
                  <a:cubicBezTo>
                    <a:pt x="26587" y="3013"/>
                    <a:pt x="29576" y="2203"/>
                    <a:pt x="32600" y="1548"/>
                  </a:cubicBezTo>
                  <a:cubicBezTo>
                    <a:pt x="33529" y="1370"/>
                    <a:pt x="34457" y="1227"/>
                    <a:pt x="35362" y="1072"/>
                  </a:cubicBezTo>
                  <a:cubicBezTo>
                    <a:pt x="35589" y="691"/>
                    <a:pt x="35850" y="310"/>
                    <a:pt x="361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
            <p:cNvSpPr/>
            <p:nvPr/>
          </p:nvSpPr>
          <p:spPr>
            <a:xfrm>
              <a:off x="2545250" y="2272725"/>
              <a:ext cx="860850" cy="453350"/>
            </a:xfrm>
            <a:custGeom>
              <a:rect b="b" l="l" r="r" t="t"/>
              <a:pathLst>
                <a:path extrusionOk="0" h="18134" w="34434">
                  <a:moveTo>
                    <a:pt x="36" y="1"/>
                  </a:moveTo>
                  <a:cubicBezTo>
                    <a:pt x="0" y="25"/>
                    <a:pt x="0" y="36"/>
                    <a:pt x="24" y="36"/>
                  </a:cubicBezTo>
                  <a:cubicBezTo>
                    <a:pt x="96" y="167"/>
                    <a:pt x="108" y="322"/>
                    <a:pt x="108" y="465"/>
                  </a:cubicBezTo>
                  <a:cubicBezTo>
                    <a:pt x="143" y="525"/>
                    <a:pt x="155" y="596"/>
                    <a:pt x="155" y="667"/>
                  </a:cubicBezTo>
                  <a:cubicBezTo>
                    <a:pt x="4549" y="1691"/>
                    <a:pt x="8847" y="3025"/>
                    <a:pt x="13038" y="4692"/>
                  </a:cubicBezTo>
                  <a:cubicBezTo>
                    <a:pt x="16657" y="6132"/>
                    <a:pt x="20408" y="7966"/>
                    <a:pt x="23837" y="10145"/>
                  </a:cubicBezTo>
                  <a:cubicBezTo>
                    <a:pt x="26051" y="11574"/>
                    <a:pt x="28182" y="13145"/>
                    <a:pt x="30266" y="14764"/>
                  </a:cubicBezTo>
                  <a:cubicBezTo>
                    <a:pt x="31671" y="15860"/>
                    <a:pt x="33076" y="16931"/>
                    <a:pt x="34433" y="18134"/>
                  </a:cubicBezTo>
                  <a:cubicBezTo>
                    <a:pt x="31945" y="15395"/>
                    <a:pt x="28992" y="13086"/>
                    <a:pt x="25980" y="10978"/>
                  </a:cubicBezTo>
                  <a:cubicBezTo>
                    <a:pt x="22146" y="8276"/>
                    <a:pt x="17943" y="6156"/>
                    <a:pt x="13621" y="4346"/>
                  </a:cubicBezTo>
                  <a:cubicBezTo>
                    <a:pt x="9633" y="2727"/>
                    <a:pt x="5537" y="1358"/>
                    <a:pt x="1370" y="334"/>
                  </a:cubicBezTo>
                  <a:cubicBezTo>
                    <a:pt x="929" y="227"/>
                    <a:pt x="477" y="108"/>
                    <a:pt x="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
            <p:cNvSpPr/>
            <p:nvPr/>
          </p:nvSpPr>
          <p:spPr>
            <a:xfrm>
              <a:off x="3139975" y="2007825"/>
              <a:ext cx="491450" cy="480425"/>
            </a:xfrm>
            <a:custGeom>
              <a:rect b="b" l="l" r="r" t="t"/>
              <a:pathLst>
                <a:path extrusionOk="0" h="19217" w="19658">
                  <a:moveTo>
                    <a:pt x="0" y="0"/>
                  </a:moveTo>
                  <a:lnTo>
                    <a:pt x="0" y="0"/>
                  </a:lnTo>
                  <a:cubicBezTo>
                    <a:pt x="762" y="643"/>
                    <a:pt x="1548" y="1274"/>
                    <a:pt x="2334" y="1893"/>
                  </a:cubicBezTo>
                  <a:cubicBezTo>
                    <a:pt x="4572" y="3679"/>
                    <a:pt x="6894" y="5394"/>
                    <a:pt x="8977" y="7370"/>
                  </a:cubicBezTo>
                  <a:cubicBezTo>
                    <a:pt x="11454" y="9739"/>
                    <a:pt x="13799" y="12264"/>
                    <a:pt x="16038" y="14859"/>
                  </a:cubicBezTo>
                  <a:cubicBezTo>
                    <a:pt x="17276" y="16288"/>
                    <a:pt x="18407" y="17800"/>
                    <a:pt x="19657" y="19217"/>
                  </a:cubicBezTo>
                  <a:cubicBezTo>
                    <a:pt x="18633" y="17657"/>
                    <a:pt x="17621" y="16074"/>
                    <a:pt x="16478" y="14609"/>
                  </a:cubicBezTo>
                  <a:cubicBezTo>
                    <a:pt x="15323" y="13133"/>
                    <a:pt x="14061" y="11775"/>
                    <a:pt x="12787" y="10418"/>
                  </a:cubicBezTo>
                  <a:cubicBezTo>
                    <a:pt x="9632" y="7013"/>
                    <a:pt x="6096" y="3977"/>
                    <a:pt x="2203" y="1453"/>
                  </a:cubicBezTo>
                  <a:cubicBezTo>
                    <a:pt x="1476" y="953"/>
                    <a:pt x="726" y="476"/>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
            <p:cNvSpPr/>
            <p:nvPr/>
          </p:nvSpPr>
          <p:spPr>
            <a:xfrm>
              <a:off x="2170800" y="1627425"/>
              <a:ext cx="934950" cy="358700"/>
            </a:xfrm>
            <a:custGeom>
              <a:rect b="b" l="l" r="r" t="t"/>
              <a:pathLst>
                <a:path extrusionOk="0" h="14348" w="37398">
                  <a:moveTo>
                    <a:pt x="0" y="0"/>
                  </a:moveTo>
                  <a:cubicBezTo>
                    <a:pt x="1429" y="381"/>
                    <a:pt x="2858" y="786"/>
                    <a:pt x="4298" y="1167"/>
                  </a:cubicBezTo>
                  <a:cubicBezTo>
                    <a:pt x="8644" y="2310"/>
                    <a:pt x="13038" y="3286"/>
                    <a:pt x="17241" y="4893"/>
                  </a:cubicBezTo>
                  <a:cubicBezTo>
                    <a:pt x="21324" y="6429"/>
                    <a:pt x="24980" y="8013"/>
                    <a:pt x="28909" y="9930"/>
                  </a:cubicBezTo>
                  <a:cubicBezTo>
                    <a:pt x="31766" y="11335"/>
                    <a:pt x="34552" y="12906"/>
                    <a:pt x="37398" y="14347"/>
                  </a:cubicBezTo>
                  <a:cubicBezTo>
                    <a:pt x="35505" y="13073"/>
                    <a:pt x="33635" y="11799"/>
                    <a:pt x="31647" y="10716"/>
                  </a:cubicBezTo>
                  <a:cubicBezTo>
                    <a:pt x="29040" y="9311"/>
                    <a:pt x="26349" y="8061"/>
                    <a:pt x="23646" y="6858"/>
                  </a:cubicBezTo>
                  <a:cubicBezTo>
                    <a:pt x="20610" y="5548"/>
                    <a:pt x="17562" y="4298"/>
                    <a:pt x="14395" y="3274"/>
                  </a:cubicBezTo>
                  <a:cubicBezTo>
                    <a:pt x="10906" y="2215"/>
                    <a:pt x="7358" y="1250"/>
                    <a:pt x="3763" y="607"/>
                  </a:cubicBezTo>
                  <a:cubicBezTo>
                    <a:pt x="2513" y="381"/>
                    <a:pt x="1239" y="19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
            <p:cNvSpPr/>
            <p:nvPr/>
          </p:nvSpPr>
          <p:spPr>
            <a:xfrm>
              <a:off x="2608350" y="1675325"/>
              <a:ext cx="1009375" cy="727500"/>
            </a:xfrm>
            <a:custGeom>
              <a:rect b="b" l="l" r="r" t="t"/>
              <a:pathLst>
                <a:path extrusionOk="0" h="29100" w="40375">
                  <a:moveTo>
                    <a:pt x="0" y="1"/>
                  </a:moveTo>
                  <a:lnTo>
                    <a:pt x="0" y="1"/>
                  </a:lnTo>
                  <a:cubicBezTo>
                    <a:pt x="2584" y="1192"/>
                    <a:pt x="5132" y="2442"/>
                    <a:pt x="7740" y="3597"/>
                  </a:cubicBezTo>
                  <a:cubicBezTo>
                    <a:pt x="10299" y="4811"/>
                    <a:pt x="12812" y="6097"/>
                    <a:pt x="15300" y="7454"/>
                  </a:cubicBezTo>
                  <a:cubicBezTo>
                    <a:pt x="17479" y="8645"/>
                    <a:pt x="19658" y="9871"/>
                    <a:pt x="21729" y="11264"/>
                  </a:cubicBezTo>
                  <a:cubicBezTo>
                    <a:pt x="25682" y="13895"/>
                    <a:pt x="29230" y="16491"/>
                    <a:pt x="32588" y="19837"/>
                  </a:cubicBezTo>
                  <a:cubicBezTo>
                    <a:pt x="35457" y="22742"/>
                    <a:pt x="38243" y="25671"/>
                    <a:pt x="40375" y="29100"/>
                  </a:cubicBezTo>
                  <a:cubicBezTo>
                    <a:pt x="38708" y="25266"/>
                    <a:pt x="35803" y="22206"/>
                    <a:pt x="32886" y="19301"/>
                  </a:cubicBezTo>
                  <a:cubicBezTo>
                    <a:pt x="29052" y="15503"/>
                    <a:pt x="24611" y="12336"/>
                    <a:pt x="20074" y="9431"/>
                  </a:cubicBezTo>
                  <a:cubicBezTo>
                    <a:pt x="17955" y="8145"/>
                    <a:pt x="15788" y="6954"/>
                    <a:pt x="13597" y="5787"/>
                  </a:cubicBezTo>
                  <a:cubicBezTo>
                    <a:pt x="11466" y="4668"/>
                    <a:pt x="9323" y="3561"/>
                    <a:pt x="7109" y="2608"/>
                  </a:cubicBezTo>
                  <a:cubicBezTo>
                    <a:pt x="4787" y="1620"/>
                    <a:pt x="2394" y="79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
            <p:cNvSpPr/>
            <p:nvPr/>
          </p:nvSpPr>
          <p:spPr>
            <a:xfrm>
              <a:off x="2673250" y="1643200"/>
              <a:ext cx="493525" cy="256000"/>
            </a:xfrm>
            <a:custGeom>
              <a:rect b="b" l="l" r="r" t="t"/>
              <a:pathLst>
                <a:path extrusionOk="0" h="10240" w="19741">
                  <a:moveTo>
                    <a:pt x="0" y="0"/>
                  </a:moveTo>
                  <a:lnTo>
                    <a:pt x="0" y="0"/>
                  </a:lnTo>
                  <a:cubicBezTo>
                    <a:pt x="322" y="155"/>
                    <a:pt x="643" y="298"/>
                    <a:pt x="953" y="464"/>
                  </a:cubicBezTo>
                  <a:cubicBezTo>
                    <a:pt x="7287" y="3608"/>
                    <a:pt x="13609" y="6727"/>
                    <a:pt x="19741" y="10239"/>
                  </a:cubicBezTo>
                  <a:cubicBezTo>
                    <a:pt x="16764" y="7953"/>
                    <a:pt x="13514" y="6060"/>
                    <a:pt x="10180" y="4358"/>
                  </a:cubicBezTo>
                  <a:cubicBezTo>
                    <a:pt x="8489" y="3489"/>
                    <a:pt x="6787" y="2608"/>
                    <a:pt x="5036" y="1857"/>
                  </a:cubicBezTo>
                  <a:cubicBezTo>
                    <a:pt x="3548" y="1203"/>
                    <a:pt x="2012" y="691"/>
                    <a:pt x="476" y="167"/>
                  </a:cubicBezTo>
                  <a:cubicBezTo>
                    <a:pt x="310" y="107"/>
                    <a:pt x="155" y="6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
            <p:cNvSpPr/>
            <p:nvPr/>
          </p:nvSpPr>
          <p:spPr>
            <a:xfrm>
              <a:off x="3208425" y="1916725"/>
              <a:ext cx="506050" cy="541775"/>
            </a:xfrm>
            <a:custGeom>
              <a:rect b="b" l="l" r="r" t="t"/>
              <a:pathLst>
                <a:path extrusionOk="0" h="21671" w="20242">
                  <a:moveTo>
                    <a:pt x="0" y="1"/>
                  </a:moveTo>
                  <a:lnTo>
                    <a:pt x="0" y="1"/>
                  </a:lnTo>
                  <a:cubicBezTo>
                    <a:pt x="3299" y="2835"/>
                    <a:pt x="6858" y="5406"/>
                    <a:pt x="9966" y="8490"/>
                  </a:cubicBezTo>
                  <a:cubicBezTo>
                    <a:pt x="13240" y="11657"/>
                    <a:pt x="15729" y="14991"/>
                    <a:pt x="18288" y="18682"/>
                  </a:cubicBezTo>
                  <a:cubicBezTo>
                    <a:pt x="18931" y="19599"/>
                    <a:pt x="19539" y="20539"/>
                    <a:pt x="20134" y="21492"/>
                  </a:cubicBezTo>
                  <a:cubicBezTo>
                    <a:pt x="20170" y="21551"/>
                    <a:pt x="20205" y="21611"/>
                    <a:pt x="20241" y="21670"/>
                  </a:cubicBezTo>
                  <a:cubicBezTo>
                    <a:pt x="19836" y="20730"/>
                    <a:pt x="19408" y="19825"/>
                    <a:pt x="18920" y="18932"/>
                  </a:cubicBezTo>
                  <a:cubicBezTo>
                    <a:pt x="16931" y="15300"/>
                    <a:pt x="14312" y="12074"/>
                    <a:pt x="11454" y="9109"/>
                  </a:cubicBezTo>
                  <a:cubicBezTo>
                    <a:pt x="9728" y="7359"/>
                    <a:pt x="7930" y="5692"/>
                    <a:pt x="5989" y="4168"/>
                  </a:cubicBezTo>
                  <a:cubicBezTo>
                    <a:pt x="4072" y="2680"/>
                    <a:pt x="2048" y="129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
            <p:cNvSpPr/>
            <p:nvPr/>
          </p:nvSpPr>
          <p:spPr>
            <a:xfrm>
              <a:off x="3004825" y="1729800"/>
              <a:ext cx="684350" cy="587000"/>
            </a:xfrm>
            <a:custGeom>
              <a:rect b="b" l="l" r="r" t="t"/>
              <a:pathLst>
                <a:path extrusionOk="0" h="23480" w="27374">
                  <a:moveTo>
                    <a:pt x="1" y="1"/>
                  </a:moveTo>
                  <a:cubicBezTo>
                    <a:pt x="1501" y="989"/>
                    <a:pt x="2989" y="2013"/>
                    <a:pt x="4525" y="2965"/>
                  </a:cubicBezTo>
                  <a:cubicBezTo>
                    <a:pt x="8645" y="5501"/>
                    <a:pt x="12693" y="8002"/>
                    <a:pt x="16229" y="11097"/>
                  </a:cubicBezTo>
                  <a:cubicBezTo>
                    <a:pt x="18705" y="13193"/>
                    <a:pt x="20968" y="15562"/>
                    <a:pt x="23075" y="18051"/>
                  </a:cubicBezTo>
                  <a:cubicBezTo>
                    <a:pt x="24635" y="19860"/>
                    <a:pt x="26016" y="21599"/>
                    <a:pt x="27373" y="23480"/>
                  </a:cubicBezTo>
                  <a:cubicBezTo>
                    <a:pt x="24337" y="17967"/>
                    <a:pt x="19955" y="13348"/>
                    <a:pt x="15122" y="9395"/>
                  </a:cubicBezTo>
                  <a:cubicBezTo>
                    <a:pt x="13252" y="7883"/>
                    <a:pt x="11288" y="6478"/>
                    <a:pt x="9276" y="5144"/>
                  </a:cubicBezTo>
                  <a:cubicBezTo>
                    <a:pt x="7549" y="4013"/>
                    <a:pt x="5787" y="2906"/>
                    <a:pt x="3965" y="1965"/>
                  </a:cubicBezTo>
                  <a:cubicBezTo>
                    <a:pt x="2656" y="1287"/>
                    <a:pt x="1322" y="65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
            <p:cNvSpPr/>
            <p:nvPr/>
          </p:nvSpPr>
          <p:spPr>
            <a:xfrm>
              <a:off x="2716400" y="1590800"/>
              <a:ext cx="248275" cy="109850"/>
            </a:xfrm>
            <a:custGeom>
              <a:rect b="b" l="l" r="r" t="t"/>
              <a:pathLst>
                <a:path extrusionOk="0" h="4394" w="9931">
                  <a:moveTo>
                    <a:pt x="0" y="1"/>
                  </a:moveTo>
                  <a:lnTo>
                    <a:pt x="0" y="1"/>
                  </a:lnTo>
                  <a:cubicBezTo>
                    <a:pt x="2965" y="1548"/>
                    <a:pt x="6597" y="3203"/>
                    <a:pt x="9930" y="4394"/>
                  </a:cubicBezTo>
                  <a:cubicBezTo>
                    <a:pt x="8251" y="3394"/>
                    <a:pt x="6537" y="2429"/>
                    <a:pt x="4739" y="1620"/>
                  </a:cubicBezTo>
                  <a:cubicBezTo>
                    <a:pt x="3203" y="953"/>
                    <a:pt x="1608" y="45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
            <p:cNvSpPr/>
            <p:nvPr/>
          </p:nvSpPr>
          <p:spPr>
            <a:xfrm>
              <a:off x="2847975" y="1581875"/>
              <a:ext cx="556925" cy="334575"/>
            </a:xfrm>
            <a:custGeom>
              <a:rect b="b" l="l" r="r" t="t"/>
              <a:pathLst>
                <a:path extrusionOk="0" h="13383" w="22277">
                  <a:moveTo>
                    <a:pt x="0" y="0"/>
                  </a:moveTo>
                  <a:lnTo>
                    <a:pt x="0" y="0"/>
                  </a:lnTo>
                  <a:cubicBezTo>
                    <a:pt x="1584" y="631"/>
                    <a:pt x="3108" y="1417"/>
                    <a:pt x="4620" y="2191"/>
                  </a:cubicBezTo>
                  <a:cubicBezTo>
                    <a:pt x="6822" y="3322"/>
                    <a:pt x="8989" y="4501"/>
                    <a:pt x="11097" y="5787"/>
                  </a:cubicBezTo>
                  <a:cubicBezTo>
                    <a:pt x="14061" y="7597"/>
                    <a:pt x="16871" y="9597"/>
                    <a:pt x="19729" y="11573"/>
                  </a:cubicBezTo>
                  <a:cubicBezTo>
                    <a:pt x="20574" y="12192"/>
                    <a:pt x="21443" y="12764"/>
                    <a:pt x="22277" y="13383"/>
                  </a:cubicBezTo>
                  <a:cubicBezTo>
                    <a:pt x="21669" y="12811"/>
                    <a:pt x="21050" y="12240"/>
                    <a:pt x="20431" y="11680"/>
                  </a:cubicBezTo>
                  <a:cubicBezTo>
                    <a:pt x="17681" y="9204"/>
                    <a:pt x="14549" y="7156"/>
                    <a:pt x="11394" y="5239"/>
                  </a:cubicBezTo>
                  <a:cubicBezTo>
                    <a:pt x="7811" y="3072"/>
                    <a:pt x="4048" y="11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
            <p:cNvSpPr/>
            <p:nvPr/>
          </p:nvSpPr>
          <p:spPr>
            <a:xfrm>
              <a:off x="3439400" y="1940250"/>
              <a:ext cx="386675" cy="507525"/>
            </a:xfrm>
            <a:custGeom>
              <a:rect b="b" l="l" r="r" t="t"/>
              <a:pathLst>
                <a:path extrusionOk="0" h="20301" w="15467">
                  <a:moveTo>
                    <a:pt x="1" y="0"/>
                  </a:moveTo>
                  <a:lnTo>
                    <a:pt x="1" y="0"/>
                  </a:lnTo>
                  <a:cubicBezTo>
                    <a:pt x="1537" y="1477"/>
                    <a:pt x="2977" y="3025"/>
                    <a:pt x="4358" y="4608"/>
                  </a:cubicBezTo>
                  <a:cubicBezTo>
                    <a:pt x="6013" y="6454"/>
                    <a:pt x="7656" y="8347"/>
                    <a:pt x="9169" y="10311"/>
                  </a:cubicBezTo>
                  <a:cubicBezTo>
                    <a:pt x="10716" y="12276"/>
                    <a:pt x="12490" y="15324"/>
                    <a:pt x="13979" y="17741"/>
                  </a:cubicBezTo>
                  <a:cubicBezTo>
                    <a:pt x="14467" y="18538"/>
                    <a:pt x="14943" y="19360"/>
                    <a:pt x="15407" y="20182"/>
                  </a:cubicBezTo>
                  <a:cubicBezTo>
                    <a:pt x="15418" y="20212"/>
                    <a:pt x="15445" y="20242"/>
                    <a:pt x="15460" y="20280"/>
                  </a:cubicBezTo>
                  <a:lnTo>
                    <a:pt x="15460" y="20280"/>
                  </a:lnTo>
                  <a:cubicBezTo>
                    <a:pt x="15223" y="19560"/>
                    <a:pt x="14928" y="18829"/>
                    <a:pt x="14610" y="18122"/>
                  </a:cubicBezTo>
                  <a:cubicBezTo>
                    <a:pt x="13800" y="16264"/>
                    <a:pt x="12848" y="14467"/>
                    <a:pt x="11740" y="12752"/>
                  </a:cubicBezTo>
                  <a:cubicBezTo>
                    <a:pt x="10550" y="10907"/>
                    <a:pt x="9180" y="9180"/>
                    <a:pt x="7764" y="7501"/>
                  </a:cubicBezTo>
                  <a:cubicBezTo>
                    <a:pt x="5466" y="4715"/>
                    <a:pt x="2965" y="2060"/>
                    <a:pt x="1" y="0"/>
                  </a:cubicBezTo>
                  <a:close/>
                  <a:moveTo>
                    <a:pt x="15460" y="20280"/>
                  </a:moveTo>
                  <a:cubicBezTo>
                    <a:pt x="15462" y="20287"/>
                    <a:pt x="15465" y="20294"/>
                    <a:pt x="15467" y="20301"/>
                  </a:cubicBezTo>
                  <a:cubicBezTo>
                    <a:pt x="15465" y="20294"/>
                    <a:pt x="15463" y="20287"/>
                    <a:pt x="15460" y="2028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
            <p:cNvSpPr/>
            <p:nvPr/>
          </p:nvSpPr>
          <p:spPr>
            <a:xfrm>
              <a:off x="3020900" y="1589025"/>
              <a:ext cx="878100" cy="884650"/>
            </a:xfrm>
            <a:custGeom>
              <a:rect b="b" l="l" r="r" t="t"/>
              <a:pathLst>
                <a:path extrusionOk="0" h="35386" w="35124">
                  <a:moveTo>
                    <a:pt x="1" y="0"/>
                  </a:moveTo>
                  <a:cubicBezTo>
                    <a:pt x="132" y="60"/>
                    <a:pt x="286" y="143"/>
                    <a:pt x="417" y="238"/>
                  </a:cubicBezTo>
                  <a:cubicBezTo>
                    <a:pt x="2799" y="1869"/>
                    <a:pt x="5204" y="3501"/>
                    <a:pt x="7692" y="4965"/>
                  </a:cubicBezTo>
                  <a:cubicBezTo>
                    <a:pt x="10371" y="6608"/>
                    <a:pt x="12966" y="8382"/>
                    <a:pt x="15443" y="10287"/>
                  </a:cubicBezTo>
                  <a:cubicBezTo>
                    <a:pt x="17884" y="12085"/>
                    <a:pt x="20408" y="14311"/>
                    <a:pt x="22682" y="16657"/>
                  </a:cubicBezTo>
                  <a:cubicBezTo>
                    <a:pt x="24111" y="18109"/>
                    <a:pt x="25432" y="19657"/>
                    <a:pt x="26694" y="21265"/>
                  </a:cubicBezTo>
                  <a:cubicBezTo>
                    <a:pt x="28028" y="22920"/>
                    <a:pt x="29278" y="24610"/>
                    <a:pt x="30445" y="26503"/>
                  </a:cubicBezTo>
                  <a:cubicBezTo>
                    <a:pt x="31207" y="27706"/>
                    <a:pt x="31874" y="28956"/>
                    <a:pt x="32564" y="30206"/>
                  </a:cubicBezTo>
                  <a:cubicBezTo>
                    <a:pt x="33481" y="31909"/>
                    <a:pt x="34374" y="33623"/>
                    <a:pt x="35124" y="35385"/>
                  </a:cubicBezTo>
                  <a:cubicBezTo>
                    <a:pt x="33600" y="30290"/>
                    <a:pt x="30778" y="25658"/>
                    <a:pt x="27516" y="21491"/>
                  </a:cubicBezTo>
                  <a:cubicBezTo>
                    <a:pt x="24075" y="16966"/>
                    <a:pt x="20015" y="12930"/>
                    <a:pt x="15491" y="9489"/>
                  </a:cubicBezTo>
                  <a:cubicBezTo>
                    <a:pt x="12919" y="7453"/>
                    <a:pt x="9716" y="5144"/>
                    <a:pt x="6656" y="3286"/>
                  </a:cubicBezTo>
                  <a:cubicBezTo>
                    <a:pt x="4537" y="1988"/>
                    <a:pt x="2263" y="97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
            <p:cNvSpPr/>
            <p:nvPr/>
          </p:nvSpPr>
          <p:spPr>
            <a:xfrm>
              <a:off x="3147100" y="1603900"/>
              <a:ext cx="385800" cy="260475"/>
            </a:xfrm>
            <a:custGeom>
              <a:rect b="b" l="l" r="r" t="t"/>
              <a:pathLst>
                <a:path extrusionOk="0" h="10419" w="15432">
                  <a:moveTo>
                    <a:pt x="1" y="0"/>
                  </a:moveTo>
                  <a:lnTo>
                    <a:pt x="1" y="0"/>
                  </a:lnTo>
                  <a:cubicBezTo>
                    <a:pt x="2632" y="1370"/>
                    <a:pt x="5144" y="2917"/>
                    <a:pt x="7621" y="4537"/>
                  </a:cubicBezTo>
                  <a:cubicBezTo>
                    <a:pt x="10062" y="6215"/>
                    <a:pt x="12217" y="7918"/>
                    <a:pt x="14479" y="9668"/>
                  </a:cubicBezTo>
                  <a:cubicBezTo>
                    <a:pt x="14800" y="9930"/>
                    <a:pt x="15122" y="10168"/>
                    <a:pt x="15431" y="10418"/>
                  </a:cubicBezTo>
                  <a:cubicBezTo>
                    <a:pt x="15217" y="10204"/>
                    <a:pt x="15026" y="9990"/>
                    <a:pt x="14824" y="9775"/>
                  </a:cubicBezTo>
                  <a:cubicBezTo>
                    <a:pt x="10728" y="5406"/>
                    <a:pt x="5632" y="198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
            <p:cNvSpPr/>
            <p:nvPr/>
          </p:nvSpPr>
          <p:spPr>
            <a:xfrm>
              <a:off x="3570075" y="1901850"/>
              <a:ext cx="210175" cy="239650"/>
            </a:xfrm>
            <a:custGeom>
              <a:rect b="b" l="l" r="r" t="t"/>
              <a:pathLst>
                <a:path extrusionOk="0" h="9586" w="8407">
                  <a:moveTo>
                    <a:pt x="1" y="1"/>
                  </a:moveTo>
                  <a:lnTo>
                    <a:pt x="1" y="1"/>
                  </a:lnTo>
                  <a:cubicBezTo>
                    <a:pt x="2822" y="2858"/>
                    <a:pt x="5299" y="6013"/>
                    <a:pt x="7930" y="9025"/>
                  </a:cubicBezTo>
                  <a:cubicBezTo>
                    <a:pt x="8097" y="9216"/>
                    <a:pt x="8240" y="9395"/>
                    <a:pt x="8406" y="9585"/>
                  </a:cubicBezTo>
                  <a:cubicBezTo>
                    <a:pt x="8299" y="9406"/>
                    <a:pt x="8180" y="9228"/>
                    <a:pt x="8085" y="9049"/>
                  </a:cubicBezTo>
                  <a:cubicBezTo>
                    <a:pt x="7001" y="7299"/>
                    <a:pt x="5811" y="5608"/>
                    <a:pt x="4477" y="4061"/>
                  </a:cubicBezTo>
                  <a:cubicBezTo>
                    <a:pt x="3120" y="2560"/>
                    <a:pt x="1620" y="1203"/>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
            <p:cNvSpPr/>
            <p:nvPr/>
          </p:nvSpPr>
          <p:spPr>
            <a:xfrm>
              <a:off x="3822200" y="2213200"/>
              <a:ext cx="101225" cy="196475"/>
            </a:xfrm>
            <a:custGeom>
              <a:rect b="b" l="l" r="r" t="t"/>
              <a:pathLst>
                <a:path extrusionOk="0" h="7859" w="4049">
                  <a:moveTo>
                    <a:pt x="0" y="0"/>
                  </a:moveTo>
                  <a:lnTo>
                    <a:pt x="0" y="0"/>
                  </a:lnTo>
                  <a:cubicBezTo>
                    <a:pt x="1405" y="2382"/>
                    <a:pt x="2596" y="4882"/>
                    <a:pt x="3810" y="7382"/>
                  </a:cubicBezTo>
                  <a:cubicBezTo>
                    <a:pt x="3894" y="7549"/>
                    <a:pt x="3965" y="7704"/>
                    <a:pt x="4048" y="7859"/>
                  </a:cubicBezTo>
                  <a:cubicBezTo>
                    <a:pt x="4024" y="7728"/>
                    <a:pt x="3989" y="7597"/>
                    <a:pt x="3953" y="7466"/>
                  </a:cubicBezTo>
                  <a:cubicBezTo>
                    <a:pt x="3251" y="4703"/>
                    <a:pt x="1929" y="210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
            <p:cNvSpPr/>
            <p:nvPr/>
          </p:nvSpPr>
          <p:spPr>
            <a:xfrm>
              <a:off x="2794075" y="1976575"/>
              <a:ext cx="807575" cy="623300"/>
            </a:xfrm>
            <a:custGeom>
              <a:rect b="b" l="l" r="r" t="t"/>
              <a:pathLst>
                <a:path extrusionOk="0" h="24932" w="32303">
                  <a:moveTo>
                    <a:pt x="1" y="0"/>
                  </a:moveTo>
                  <a:lnTo>
                    <a:pt x="1" y="0"/>
                  </a:lnTo>
                  <a:cubicBezTo>
                    <a:pt x="1382" y="798"/>
                    <a:pt x="2763" y="1548"/>
                    <a:pt x="4156" y="2298"/>
                  </a:cubicBezTo>
                  <a:cubicBezTo>
                    <a:pt x="10264" y="5560"/>
                    <a:pt x="15705" y="9442"/>
                    <a:pt x="20813" y="13930"/>
                  </a:cubicBezTo>
                  <a:cubicBezTo>
                    <a:pt x="22551" y="15454"/>
                    <a:pt x="24314" y="16966"/>
                    <a:pt x="25992" y="18562"/>
                  </a:cubicBezTo>
                  <a:cubicBezTo>
                    <a:pt x="28147" y="20634"/>
                    <a:pt x="30219" y="22789"/>
                    <a:pt x="32303" y="24932"/>
                  </a:cubicBezTo>
                  <a:cubicBezTo>
                    <a:pt x="30898" y="23062"/>
                    <a:pt x="29445" y="21241"/>
                    <a:pt x="27802" y="19574"/>
                  </a:cubicBezTo>
                  <a:cubicBezTo>
                    <a:pt x="25385" y="17109"/>
                    <a:pt x="22742" y="14859"/>
                    <a:pt x="20111" y="12609"/>
                  </a:cubicBezTo>
                  <a:cubicBezTo>
                    <a:pt x="17110" y="10049"/>
                    <a:pt x="13979" y="7620"/>
                    <a:pt x="10657" y="5465"/>
                  </a:cubicBezTo>
                  <a:cubicBezTo>
                    <a:pt x="8490" y="4012"/>
                    <a:pt x="6252" y="2619"/>
                    <a:pt x="3847" y="1595"/>
                  </a:cubicBezTo>
                  <a:cubicBezTo>
                    <a:pt x="2585" y="1036"/>
                    <a:pt x="1299" y="51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
            <p:cNvSpPr/>
            <p:nvPr/>
          </p:nvSpPr>
          <p:spPr>
            <a:xfrm>
              <a:off x="1556425" y="1782800"/>
              <a:ext cx="1209100" cy="174150"/>
            </a:xfrm>
            <a:custGeom>
              <a:rect b="b" l="l" r="r" t="t"/>
              <a:pathLst>
                <a:path extrusionOk="0" h="6966" w="48364">
                  <a:moveTo>
                    <a:pt x="13353" y="1"/>
                  </a:moveTo>
                  <a:cubicBezTo>
                    <a:pt x="12360" y="1"/>
                    <a:pt x="11366" y="22"/>
                    <a:pt x="10371" y="72"/>
                  </a:cubicBezTo>
                  <a:cubicBezTo>
                    <a:pt x="8621" y="167"/>
                    <a:pt x="6871" y="274"/>
                    <a:pt x="5144" y="595"/>
                  </a:cubicBezTo>
                  <a:cubicBezTo>
                    <a:pt x="3406" y="929"/>
                    <a:pt x="1703" y="1381"/>
                    <a:pt x="1" y="1857"/>
                  </a:cubicBezTo>
                  <a:cubicBezTo>
                    <a:pt x="2037" y="1536"/>
                    <a:pt x="4085" y="1357"/>
                    <a:pt x="6133" y="1179"/>
                  </a:cubicBezTo>
                  <a:cubicBezTo>
                    <a:pt x="8758" y="902"/>
                    <a:pt x="11383" y="775"/>
                    <a:pt x="14011" y="775"/>
                  </a:cubicBezTo>
                  <a:cubicBezTo>
                    <a:pt x="16018" y="775"/>
                    <a:pt x="18028" y="849"/>
                    <a:pt x="20039" y="988"/>
                  </a:cubicBezTo>
                  <a:cubicBezTo>
                    <a:pt x="25683" y="1334"/>
                    <a:pt x="30909" y="2119"/>
                    <a:pt x="36446" y="3512"/>
                  </a:cubicBezTo>
                  <a:cubicBezTo>
                    <a:pt x="38637" y="4048"/>
                    <a:pt x="40804" y="4644"/>
                    <a:pt x="42982" y="5251"/>
                  </a:cubicBezTo>
                  <a:cubicBezTo>
                    <a:pt x="44792" y="5763"/>
                    <a:pt x="46626" y="6251"/>
                    <a:pt x="48364" y="6965"/>
                  </a:cubicBezTo>
                  <a:cubicBezTo>
                    <a:pt x="44935" y="5048"/>
                    <a:pt x="41054" y="4096"/>
                    <a:pt x="37279" y="3108"/>
                  </a:cubicBezTo>
                  <a:cubicBezTo>
                    <a:pt x="31529" y="1619"/>
                    <a:pt x="25671" y="655"/>
                    <a:pt x="19741" y="238"/>
                  </a:cubicBezTo>
                  <a:cubicBezTo>
                    <a:pt x="17613" y="100"/>
                    <a:pt x="15485" y="1"/>
                    <a:pt x="133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
            <p:cNvSpPr/>
            <p:nvPr/>
          </p:nvSpPr>
          <p:spPr>
            <a:xfrm>
              <a:off x="2420825" y="1922975"/>
              <a:ext cx="835250" cy="414975"/>
            </a:xfrm>
            <a:custGeom>
              <a:rect b="b" l="l" r="r" t="t"/>
              <a:pathLst>
                <a:path extrusionOk="0" h="16599" w="33410">
                  <a:moveTo>
                    <a:pt x="1" y="1"/>
                  </a:moveTo>
                  <a:lnTo>
                    <a:pt x="1" y="1"/>
                  </a:lnTo>
                  <a:cubicBezTo>
                    <a:pt x="1394" y="465"/>
                    <a:pt x="2775" y="930"/>
                    <a:pt x="4168" y="1418"/>
                  </a:cubicBezTo>
                  <a:cubicBezTo>
                    <a:pt x="9240" y="3097"/>
                    <a:pt x="13883" y="4847"/>
                    <a:pt x="18574" y="7288"/>
                  </a:cubicBezTo>
                  <a:cubicBezTo>
                    <a:pt x="21813" y="8966"/>
                    <a:pt x="24956" y="10824"/>
                    <a:pt x="27980" y="12883"/>
                  </a:cubicBezTo>
                  <a:cubicBezTo>
                    <a:pt x="29802" y="14086"/>
                    <a:pt x="31647" y="15289"/>
                    <a:pt x="33409" y="16598"/>
                  </a:cubicBezTo>
                  <a:cubicBezTo>
                    <a:pt x="30659" y="13907"/>
                    <a:pt x="27444" y="11752"/>
                    <a:pt x="24182" y="9728"/>
                  </a:cubicBezTo>
                  <a:cubicBezTo>
                    <a:pt x="20479" y="7490"/>
                    <a:pt x="16634" y="5466"/>
                    <a:pt x="12633" y="3799"/>
                  </a:cubicBezTo>
                  <a:cubicBezTo>
                    <a:pt x="9740" y="2608"/>
                    <a:pt x="6823" y="1430"/>
                    <a:pt x="3775" y="775"/>
                  </a:cubicBezTo>
                  <a:cubicBezTo>
                    <a:pt x="2525" y="501"/>
                    <a:pt x="1263" y="2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
            <p:cNvSpPr/>
            <p:nvPr/>
          </p:nvSpPr>
          <p:spPr>
            <a:xfrm>
              <a:off x="1336750" y="1880175"/>
              <a:ext cx="1023675" cy="94025"/>
            </a:xfrm>
            <a:custGeom>
              <a:rect b="b" l="l" r="r" t="t"/>
              <a:pathLst>
                <a:path extrusionOk="0" h="3761" w="40947">
                  <a:moveTo>
                    <a:pt x="23312" y="0"/>
                  </a:moveTo>
                  <a:cubicBezTo>
                    <a:pt x="20309" y="0"/>
                    <a:pt x="17300" y="137"/>
                    <a:pt x="14312" y="439"/>
                  </a:cubicBezTo>
                  <a:cubicBezTo>
                    <a:pt x="10717" y="760"/>
                    <a:pt x="7133" y="1308"/>
                    <a:pt x="3728" y="2487"/>
                  </a:cubicBezTo>
                  <a:cubicBezTo>
                    <a:pt x="2477" y="2904"/>
                    <a:pt x="1239" y="3320"/>
                    <a:pt x="1" y="3761"/>
                  </a:cubicBezTo>
                  <a:cubicBezTo>
                    <a:pt x="96" y="3737"/>
                    <a:pt x="191" y="3713"/>
                    <a:pt x="287" y="3701"/>
                  </a:cubicBezTo>
                  <a:cubicBezTo>
                    <a:pt x="1715" y="3380"/>
                    <a:pt x="3144" y="3130"/>
                    <a:pt x="4573" y="2880"/>
                  </a:cubicBezTo>
                  <a:cubicBezTo>
                    <a:pt x="6430" y="2546"/>
                    <a:pt x="8264" y="2058"/>
                    <a:pt x="10133" y="1761"/>
                  </a:cubicBezTo>
                  <a:cubicBezTo>
                    <a:pt x="13765" y="1201"/>
                    <a:pt x="17848" y="820"/>
                    <a:pt x="21825" y="749"/>
                  </a:cubicBezTo>
                  <a:cubicBezTo>
                    <a:pt x="22448" y="737"/>
                    <a:pt x="23070" y="731"/>
                    <a:pt x="23692" y="731"/>
                  </a:cubicBezTo>
                  <a:cubicBezTo>
                    <a:pt x="29451" y="731"/>
                    <a:pt x="35209" y="1202"/>
                    <a:pt x="40947" y="1653"/>
                  </a:cubicBezTo>
                  <a:cubicBezTo>
                    <a:pt x="36184" y="463"/>
                    <a:pt x="31255" y="201"/>
                    <a:pt x="26361" y="46"/>
                  </a:cubicBezTo>
                  <a:cubicBezTo>
                    <a:pt x="25346" y="16"/>
                    <a:pt x="24329" y="0"/>
                    <a:pt x="23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
            <p:cNvSpPr/>
            <p:nvPr/>
          </p:nvSpPr>
          <p:spPr>
            <a:xfrm>
              <a:off x="2349675" y="1596750"/>
              <a:ext cx="230425" cy="64925"/>
            </a:xfrm>
            <a:custGeom>
              <a:rect b="b" l="l" r="r" t="t"/>
              <a:pathLst>
                <a:path extrusionOk="0" h="2597" w="9217">
                  <a:moveTo>
                    <a:pt x="1" y="1"/>
                  </a:moveTo>
                  <a:lnTo>
                    <a:pt x="1" y="1"/>
                  </a:lnTo>
                  <a:cubicBezTo>
                    <a:pt x="1430" y="465"/>
                    <a:pt x="2870" y="929"/>
                    <a:pt x="4335" y="1310"/>
                  </a:cubicBezTo>
                  <a:cubicBezTo>
                    <a:pt x="5954" y="1739"/>
                    <a:pt x="7609" y="2084"/>
                    <a:pt x="9216" y="2596"/>
                  </a:cubicBezTo>
                  <a:cubicBezTo>
                    <a:pt x="6383" y="1048"/>
                    <a:pt x="3204" y="2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
            <p:cNvSpPr/>
            <p:nvPr/>
          </p:nvSpPr>
          <p:spPr>
            <a:xfrm>
              <a:off x="2527375" y="1588725"/>
              <a:ext cx="102725" cy="27400"/>
            </a:xfrm>
            <a:custGeom>
              <a:rect b="b" l="l" r="r" t="t"/>
              <a:pathLst>
                <a:path extrusionOk="0" h="1096" w="4109">
                  <a:moveTo>
                    <a:pt x="1" y="0"/>
                  </a:moveTo>
                  <a:cubicBezTo>
                    <a:pt x="1168" y="393"/>
                    <a:pt x="2775" y="810"/>
                    <a:pt x="4109" y="1096"/>
                  </a:cubicBezTo>
                  <a:cubicBezTo>
                    <a:pt x="2847" y="393"/>
                    <a:pt x="1418" y="17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
            <p:cNvSpPr/>
            <p:nvPr/>
          </p:nvSpPr>
          <p:spPr>
            <a:xfrm>
              <a:off x="3276600" y="2373050"/>
              <a:ext cx="259875" cy="253025"/>
            </a:xfrm>
            <a:custGeom>
              <a:rect b="b" l="l" r="r" t="t"/>
              <a:pathLst>
                <a:path extrusionOk="0" h="10121" w="10395">
                  <a:moveTo>
                    <a:pt x="0" y="0"/>
                  </a:moveTo>
                  <a:lnTo>
                    <a:pt x="0" y="0"/>
                  </a:lnTo>
                  <a:cubicBezTo>
                    <a:pt x="1738" y="1369"/>
                    <a:pt x="3286" y="2941"/>
                    <a:pt x="4834" y="4524"/>
                  </a:cubicBezTo>
                  <a:cubicBezTo>
                    <a:pt x="6489" y="6168"/>
                    <a:pt x="8168" y="7811"/>
                    <a:pt x="9799" y="9489"/>
                  </a:cubicBezTo>
                  <a:cubicBezTo>
                    <a:pt x="10013" y="9704"/>
                    <a:pt x="10204" y="9906"/>
                    <a:pt x="10394" y="10120"/>
                  </a:cubicBezTo>
                  <a:cubicBezTo>
                    <a:pt x="10275" y="9918"/>
                    <a:pt x="10144" y="9728"/>
                    <a:pt x="10013" y="9549"/>
                  </a:cubicBezTo>
                  <a:cubicBezTo>
                    <a:pt x="7346" y="5751"/>
                    <a:pt x="4012" y="233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
            <p:cNvSpPr/>
            <p:nvPr/>
          </p:nvSpPr>
          <p:spPr>
            <a:xfrm>
              <a:off x="1209950" y="1968525"/>
              <a:ext cx="848350" cy="162250"/>
            </a:xfrm>
            <a:custGeom>
              <a:rect b="b" l="l" r="r" t="t"/>
              <a:pathLst>
                <a:path extrusionOk="0" h="6490" w="33934">
                  <a:moveTo>
                    <a:pt x="33934" y="1"/>
                  </a:moveTo>
                  <a:cubicBezTo>
                    <a:pt x="33196" y="1"/>
                    <a:pt x="32457" y="1"/>
                    <a:pt x="31719" y="12"/>
                  </a:cubicBezTo>
                  <a:cubicBezTo>
                    <a:pt x="26742" y="132"/>
                    <a:pt x="21766" y="465"/>
                    <a:pt x="16848" y="1251"/>
                  </a:cubicBezTo>
                  <a:cubicBezTo>
                    <a:pt x="11026" y="2156"/>
                    <a:pt x="5109" y="3406"/>
                    <a:pt x="1" y="6489"/>
                  </a:cubicBezTo>
                  <a:cubicBezTo>
                    <a:pt x="1846" y="5680"/>
                    <a:pt x="3763" y="5025"/>
                    <a:pt x="5680" y="4418"/>
                  </a:cubicBezTo>
                  <a:cubicBezTo>
                    <a:pt x="7442" y="3882"/>
                    <a:pt x="9204" y="3358"/>
                    <a:pt x="10990" y="2977"/>
                  </a:cubicBezTo>
                  <a:cubicBezTo>
                    <a:pt x="16253" y="1846"/>
                    <a:pt x="21182" y="1167"/>
                    <a:pt x="26540" y="870"/>
                  </a:cubicBezTo>
                  <a:cubicBezTo>
                    <a:pt x="28531" y="766"/>
                    <a:pt x="30567" y="698"/>
                    <a:pt x="32608" y="698"/>
                  </a:cubicBezTo>
                  <a:cubicBezTo>
                    <a:pt x="32911" y="698"/>
                    <a:pt x="33214" y="700"/>
                    <a:pt x="33517" y="703"/>
                  </a:cubicBezTo>
                  <a:cubicBezTo>
                    <a:pt x="33648" y="453"/>
                    <a:pt x="33803" y="239"/>
                    <a:pt x="339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
            <p:cNvSpPr/>
            <p:nvPr/>
          </p:nvSpPr>
          <p:spPr>
            <a:xfrm>
              <a:off x="2135975" y="1969125"/>
              <a:ext cx="415250" cy="69975"/>
            </a:xfrm>
            <a:custGeom>
              <a:rect b="b" l="l" r="r" t="t"/>
              <a:pathLst>
                <a:path extrusionOk="0" h="2799" w="16610">
                  <a:moveTo>
                    <a:pt x="0" y="0"/>
                  </a:moveTo>
                  <a:lnTo>
                    <a:pt x="0" y="0"/>
                  </a:lnTo>
                  <a:cubicBezTo>
                    <a:pt x="84" y="250"/>
                    <a:pt x="119" y="512"/>
                    <a:pt x="155" y="750"/>
                  </a:cubicBezTo>
                  <a:cubicBezTo>
                    <a:pt x="3251" y="870"/>
                    <a:pt x="6299" y="1131"/>
                    <a:pt x="9156" y="1584"/>
                  </a:cubicBezTo>
                  <a:cubicBezTo>
                    <a:pt x="11573" y="1941"/>
                    <a:pt x="13966" y="2310"/>
                    <a:pt x="16359" y="2763"/>
                  </a:cubicBezTo>
                  <a:cubicBezTo>
                    <a:pt x="16455" y="2775"/>
                    <a:pt x="16526" y="2786"/>
                    <a:pt x="16609" y="2798"/>
                  </a:cubicBezTo>
                  <a:lnTo>
                    <a:pt x="15502" y="2405"/>
                  </a:lnTo>
                  <a:cubicBezTo>
                    <a:pt x="13728" y="1751"/>
                    <a:pt x="11883" y="1251"/>
                    <a:pt x="10025" y="929"/>
                  </a:cubicBezTo>
                  <a:cubicBezTo>
                    <a:pt x="6703" y="381"/>
                    <a:pt x="3358" y="10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
            <p:cNvSpPr/>
            <p:nvPr/>
          </p:nvSpPr>
          <p:spPr>
            <a:xfrm>
              <a:off x="2642575" y="2071525"/>
              <a:ext cx="294700" cy="129200"/>
            </a:xfrm>
            <a:custGeom>
              <a:rect b="b" l="l" r="r" t="t"/>
              <a:pathLst>
                <a:path extrusionOk="0" h="5168" w="11788">
                  <a:moveTo>
                    <a:pt x="1" y="0"/>
                  </a:moveTo>
                  <a:cubicBezTo>
                    <a:pt x="1918" y="643"/>
                    <a:pt x="3549" y="1441"/>
                    <a:pt x="5430" y="2358"/>
                  </a:cubicBezTo>
                  <a:cubicBezTo>
                    <a:pt x="7299" y="3251"/>
                    <a:pt x="9228" y="4084"/>
                    <a:pt x="11097" y="4870"/>
                  </a:cubicBezTo>
                  <a:cubicBezTo>
                    <a:pt x="11252" y="4929"/>
                    <a:pt x="11574" y="5072"/>
                    <a:pt x="11788" y="5167"/>
                  </a:cubicBezTo>
                  <a:cubicBezTo>
                    <a:pt x="11621" y="5060"/>
                    <a:pt x="11455" y="4941"/>
                    <a:pt x="11276" y="4834"/>
                  </a:cubicBezTo>
                  <a:cubicBezTo>
                    <a:pt x="7859" y="2560"/>
                    <a:pt x="4108" y="59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
            <p:cNvSpPr/>
            <p:nvPr/>
          </p:nvSpPr>
          <p:spPr>
            <a:xfrm>
              <a:off x="2981025" y="2234625"/>
              <a:ext cx="484000" cy="386100"/>
            </a:xfrm>
            <a:custGeom>
              <a:rect b="b" l="l" r="r" t="t"/>
              <a:pathLst>
                <a:path extrusionOk="0" h="15444" w="19360">
                  <a:moveTo>
                    <a:pt x="0" y="1"/>
                  </a:moveTo>
                  <a:lnTo>
                    <a:pt x="0" y="1"/>
                  </a:lnTo>
                  <a:cubicBezTo>
                    <a:pt x="3393" y="2049"/>
                    <a:pt x="7120" y="4585"/>
                    <a:pt x="10001" y="6799"/>
                  </a:cubicBezTo>
                  <a:cubicBezTo>
                    <a:pt x="12478" y="8811"/>
                    <a:pt x="14764" y="11026"/>
                    <a:pt x="17074" y="13229"/>
                  </a:cubicBezTo>
                  <a:cubicBezTo>
                    <a:pt x="17836" y="13967"/>
                    <a:pt x="18610" y="14693"/>
                    <a:pt x="19360" y="15443"/>
                  </a:cubicBezTo>
                  <a:cubicBezTo>
                    <a:pt x="18907" y="14800"/>
                    <a:pt x="18407" y="14157"/>
                    <a:pt x="17919" y="13550"/>
                  </a:cubicBezTo>
                  <a:cubicBezTo>
                    <a:pt x="15502" y="10502"/>
                    <a:pt x="12609" y="7883"/>
                    <a:pt x="9513" y="5537"/>
                  </a:cubicBezTo>
                  <a:cubicBezTo>
                    <a:pt x="6560" y="3334"/>
                    <a:pt x="3429" y="1346"/>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
            <p:cNvSpPr/>
            <p:nvPr/>
          </p:nvSpPr>
          <p:spPr>
            <a:xfrm>
              <a:off x="2595550" y="2162300"/>
              <a:ext cx="864425" cy="522125"/>
            </a:xfrm>
            <a:custGeom>
              <a:rect b="b" l="l" r="r" t="t"/>
              <a:pathLst>
                <a:path extrusionOk="0" h="20885" w="34577">
                  <a:moveTo>
                    <a:pt x="1" y="1"/>
                  </a:moveTo>
                  <a:lnTo>
                    <a:pt x="1" y="1"/>
                  </a:lnTo>
                  <a:cubicBezTo>
                    <a:pt x="1536" y="524"/>
                    <a:pt x="3049" y="1108"/>
                    <a:pt x="4561" y="1679"/>
                  </a:cubicBezTo>
                  <a:cubicBezTo>
                    <a:pt x="11252" y="4156"/>
                    <a:pt x="17669" y="7680"/>
                    <a:pt x="23623" y="11978"/>
                  </a:cubicBezTo>
                  <a:cubicBezTo>
                    <a:pt x="27361" y="14645"/>
                    <a:pt x="30897" y="17836"/>
                    <a:pt x="34576" y="20884"/>
                  </a:cubicBezTo>
                  <a:cubicBezTo>
                    <a:pt x="30314" y="16145"/>
                    <a:pt x="25254" y="12204"/>
                    <a:pt x="19943" y="8752"/>
                  </a:cubicBezTo>
                  <a:cubicBezTo>
                    <a:pt x="17384" y="7085"/>
                    <a:pt x="14740" y="5585"/>
                    <a:pt x="12014" y="4215"/>
                  </a:cubicBezTo>
                  <a:cubicBezTo>
                    <a:pt x="9454" y="2929"/>
                    <a:pt x="6799" y="1786"/>
                    <a:pt x="4049" y="989"/>
                  </a:cubicBezTo>
                  <a:cubicBezTo>
                    <a:pt x="2715" y="596"/>
                    <a:pt x="1358" y="27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
            <p:cNvSpPr/>
            <p:nvPr/>
          </p:nvSpPr>
          <p:spPr>
            <a:xfrm>
              <a:off x="2139550" y="2083125"/>
              <a:ext cx="413750" cy="70275"/>
            </a:xfrm>
            <a:custGeom>
              <a:rect b="b" l="l" r="r" t="t"/>
              <a:pathLst>
                <a:path extrusionOk="0" h="2811" w="16550">
                  <a:moveTo>
                    <a:pt x="179" y="0"/>
                  </a:moveTo>
                  <a:cubicBezTo>
                    <a:pt x="179" y="191"/>
                    <a:pt x="131" y="417"/>
                    <a:pt x="24" y="620"/>
                  </a:cubicBezTo>
                  <a:cubicBezTo>
                    <a:pt x="12" y="655"/>
                    <a:pt x="0" y="667"/>
                    <a:pt x="0" y="703"/>
                  </a:cubicBezTo>
                  <a:cubicBezTo>
                    <a:pt x="929" y="727"/>
                    <a:pt x="1869" y="774"/>
                    <a:pt x="2810" y="834"/>
                  </a:cubicBezTo>
                  <a:cubicBezTo>
                    <a:pt x="5858" y="1012"/>
                    <a:pt x="8430" y="1334"/>
                    <a:pt x="10871" y="1703"/>
                  </a:cubicBezTo>
                  <a:cubicBezTo>
                    <a:pt x="12776" y="2025"/>
                    <a:pt x="14704" y="2263"/>
                    <a:pt x="16550" y="2810"/>
                  </a:cubicBezTo>
                  <a:cubicBezTo>
                    <a:pt x="15443" y="2298"/>
                    <a:pt x="14300" y="1917"/>
                    <a:pt x="13133" y="1620"/>
                  </a:cubicBezTo>
                  <a:cubicBezTo>
                    <a:pt x="11668" y="1215"/>
                    <a:pt x="10156" y="905"/>
                    <a:pt x="8656" y="715"/>
                  </a:cubicBezTo>
                  <a:cubicBezTo>
                    <a:pt x="6132" y="370"/>
                    <a:pt x="3584" y="143"/>
                    <a:pt x="1024" y="24"/>
                  </a:cubicBezTo>
                  <a:cubicBezTo>
                    <a:pt x="738" y="12"/>
                    <a:pt x="453"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
            <p:cNvSpPr/>
            <p:nvPr/>
          </p:nvSpPr>
          <p:spPr>
            <a:xfrm>
              <a:off x="1871050" y="2079250"/>
              <a:ext cx="116125" cy="22350"/>
            </a:xfrm>
            <a:custGeom>
              <a:rect b="b" l="l" r="r" t="t"/>
              <a:pathLst>
                <a:path extrusionOk="0" h="894" w="4645">
                  <a:moveTo>
                    <a:pt x="4644" y="1"/>
                  </a:moveTo>
                  <a:lnTo>
                    <a:pt x="4644" y="1"/>
                  </a:lnTo>
                  <a:cubicBezTo>
                    <a:pt x="3096" y="24"/>
                    <a:pt x="1549" y="60"/>
                    <a:pt x="1" y="167"/>
                  </a:cubicBezTo>
                  <a:cubicBezTo>
                    <a:pt x="215" y="322"/>
                    <a:pt x="417" y="501"/>
                    <a:pt x="584" y="703"/>
                  </a:cubicBezTo>
                  <a:cubicBezTo>
                    <a:pt x="632" y="763"/>
                    <a:pt x="679" y="834"/>
                    <a:pt x="715" y="894"/>
                  </a:cubicBezTo>
                  <a:cubicBezTo>
                    <a:pt x="1453" y="858"/>
                    <a:pt x="2180" y="822"/>
                    <a:pt x="2906" y="810"/>
                  </a:cubicBezTo>
                  <a:cubicBezTo>
                    <a:pt x="3299" y="798"/>
                    <a:pt x="3680" y="798"/>
                    <a:pt x="4085" y="775"/>
                  </a:cubicBezTo>
                  <a:cubicBezTo>
                    <a:pt x="4108" y="739"/>
                    <a:pt x="4156" y="691"/>
                    <a:pt x="4180" y="644"/>
                  </a:cubicBezTo>
                  <a:cubicBezTo>
                    <a:pt x="4216" y="620"/>
                    <a:pt x="4239" y="584"/>
                    <a:pt x="4275" y="572"/>
                  </a:cubicBezTo>
                  <a:cubicBezTo>
                    <a:pt x="4287" y="536"/>
                    <a:pt x="4299" y="513"/>
                    <a:pt x="4335" y="465"/>
                  </a:cubicBezTo>
                  <a:cubicBezTo>
                    <a:pt x="4442" y="298"/>
                    <a:pt x="4537" y="155"/>
                    <a:pt x="46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
            <p:cNvSpPr/>
            <p:nvPr/>
          </p:nvSpPr>
          <p:spPr>
            <a:xfrm>
              <a:off x="1640975" y="2090575"/>
              <a:ext cx="150925" cy="25025"/>
            </a:xfrm>
            <a:custGeom>
              <a:rect b="b" l="l" r="r" t="t"/>
              <a:pathLst>
                <a:path extrusionOk="0" h="1001" w="6037">
                  <a:moveTo>
                    <a:pt x="6037" y="0"/>
                  </a:moveTo>
                  <a:lnTo>
                    <a:pt x="6037" y="0"/>
                  </a:lnTo>
                  <a:cubicBezTo>
                    <a:pt x="5298" y="83"/>
                    <a:pt x="4560" y="179"/>
                    <a:pt x="3822" y="298"/>
                  </a:cubicBezTo>
                  <a:cubicBezTo>
                    <a:pt x="2536" y="500"/>
                    <a:pt x="1274" y="774"/>
                    <a:pt x="0" y="1000"/>
                  </a:cubicBezTo>
                  <a:cubicBezTo>
                    <a:pt x="1572" y="893"/>
                    <a:pt x="3155" y="893"/>
                    <a:pt x="4727" y="786"/>
                  </a:cubicBezTo>
                  <a:cubicBezTo>
                    <a:pt x="5132" y="774"/>
                    <a:pt x="5501" y="738"/>
                    <a:pt x="5894" y="726"/>
                  </a:cubicBezTo>
                  <a:cubicBezTo>
                    <a:pt x="5870" y="488"/>
                    <a:pt x="5918" y="238"/>
                    <a:pt x="60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
            <p:cNvSpPr/>
            <p:nvPr/>
          </p:nvSpPr>
          <p:spPr>
            <a:xfrm>
              <a:off x="1005775" y="2128975"/>
              <a:ext cx="579550" cy="228325"/>
            </a:xfrm>
            <a:custGeom>
              <a:rect b="b" l="l" r="r" t="t"/>
              <a:pathLst>
                <a:path extrusionOk="0" h="9133" w="23182">
                  <a:moveTo>
                    <a:pt x="23182" y="0"/>
                  </a:moveTo>
                  <a:cubicBezTo>
                    <a:pt x="20943" y="310"/>
                    <a:pt x="18705" y="750"/>
                    <a:pt x="16514" y="1369"/>
                  </a:cubicBezTo>
                  <a:cubicBezTo>
                    <a:pt x="14776" y="1869"/>
                    <a:pt x="13085" y="2500"/>
                    <a:pt x="11383" y="3108"/>
                  </a:cubicBezTo>
                  <a:cubicBezTo>
                    <a:pt x="7680" y="4465"/>
                    <a:pt x="4108" y="5989"/>
                    <a:pt x="798" y="8489"/>
                  </a:cubicBezTo>
                  <a:cubicBezTo>
                    <a:pt x="536" y="8703"/>
                    <a:pt x="250" y="8930"/>
                    <a:pt x="0" y="9132"/>
                  </a:cubicBezTo>
                  <a:cubicBezTo>
                    <a:pt x="476" y="8870"/>
                    <a:pt x="953" y="8608"/>
                    <a:pt x="1441" y="8358"/>
                  </a:cubicBezTo>
                  <a:cubicBezTo>
                    <a:pt x="2810" y="7656"/>
                    <a:pt x="4215" y="7037"/>
                    <a:pt x="5596" y="6382"/>
                  </a:cubicBezTo>
                  <a:cubicBezTo>
                    <a:pt x="7311" y="5572"/>
                    <a:pt x="8477" y="5001"/>
                    <a:pt x="9930" y="4429"/>
                  </a:cubicBezTo>
                  <a:cubicBezTo>
                    <a:pt x="14252" y="2691"/>
                    <a:pt x="18717" y="1334"/>
                    <a:pt x="231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
            <p:cNvSpPr/>
            <p:nvPr/>
          </p:nvSpPr>
          <p:spPr>
            <a:xfrm>
              <a:off x="833725" y="2598675"/>
              <a:ext cx="303625" cy="219100"/>
            </a:xfrm>
            <a:custGeom>
              <a:rect b="b" l="l" r="r" t="t"/>
              <a:pathLst>
                <a:path extrusionOk="0" h="8764" w="12145">
                  <a:moveTo>
                    <a:pt x="12145" y="0"/>
                  </a:moveTo>
                  <a:lnTo>
                    <a:pt x="12145" y="0"/>
                  </a:lnTo>
                  <a:cubicBezTo>
                    <a:pt x="11954" y="95"/>
                    <a:pt x="11776" y="179"/>
                    <a:pt x="11585" y="274"/>
                  </a:cubicBezTo>
                  <a:cubicBezTo>
                    <a:pt x="7239" y="2346"/>
                    <a:pt x="3358" y="5298"/>
                    <a:pt x="0" y="8763"/>
                  </a:cubicBezTo>
                  <a:cubicBezTo>
                    <a:pt x="2167" y="7168"/>
                    <a:pt x="4382" y="5655"/>
                    <a:pt x="6585" y="4132"/>
                  </a:cubicBezTo>
                  <a:cubicBezTo>
                    <a:pt x="8311" y="2893"/>
                    <a:pt x="9990" y="1584"/>
                    <a:pt x="11704" y="333"/>
                  </a:cubicBezTo>
                  <a:cubicBezTo>
                    <a:pt x="11847" y="226"/>
                    <a:pt x="12002" y="119"/>
                    <a:pt x="121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
            <p:cNvSpPr/>
            <p:nvPr/>
          </p:nvSpPr>
          <p:spPr>
            <a:xfrm>
              <a:off x="1190625" y="2362025"/>
              <a:ext cx="512275" cy="203025"/>
            </a:xfrm>
            <a:custGeom>
              <a:rect b="b" l="l" r="r" t="t"/>
              <a:pathLst>
                <a:path extrusionOk="0" h="8121" w="20491">
                  <a:moveTo>
                    <a:pt x="20491" y="1"/>
                  </a:moveTo>
                  <a:lnTo>
                    <a:pt x="20491" y="1"/>
                  </a:lnTo>
                  <a:cubicBezTo>
                    <a:pt x="19836" y="155"/>
                    <a:pt x="19181" y="298"/>
                    <a:pt x="18526" y="465"/>
                  </a:cubicBezTo>
                  <a:cubicBezTo>
                    <a:pt x="12013" y="2013"/>
                    <a:pt x="5560" y="4311"/>
                    <a:pt x="0" y="8121"/>
                  </a:cubicBezTo>
                  <a:cubicBezTo>
                    <a:pt x="1857" y="7228"/>
                    <a:pt x="4524" y="6228"/>
                    <a:pt x="6144" y="5525"/>
                  </a:cubicBezTo>
                  <a:cubicBezTo>
                    <a:pt x="8072" y="4704"/>
                    <a:pt x="11466" y="3299"/>
                    <a:pt x="14418" y="2453"/>
                  </a:cubicBezTo>
                  <a:cubicBezTo>
                    <a:pt x="16193" y="1953"/>
                    <a:pt x="17967" y="1489"/>
                    <a:pt x="19764" y="1096"/>
                  </a:cubicBezTo>
                  <a:cubicBezTo>
                    <a:pt x="19836" y="965"/>
                    <a:pt x="19895" y="846"/>
                    <a:pt x="19979" y="739"/>
                  </a:cubicBezTo>
                  <a:cubicBezTo>
                    <a:pt x="20133" y="477"/>
                    <a:pt x="20312" y="227"/>
                    <a:pt x="204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
            <p:cNvSpPr/>
            <p:nvPr/>
          </p:nvSpPr>
          <p:spPr>
            <a:xfrm>
              <a:off x="2521125" y="2371550"/>
              <a:ext cx="554875" cy="217625"/>
            </a:xfrm>
            <a:custGeom>
              <a:rect b="b" l="l" r="r" t="t"/>
              <a:pathLst>
                <a:path extrusionOk="0" h="8705" w="22195">
                  <a:moveTo>
                    <a:pt x="453" y="1"/>
                  </a:moveTo>
                  <a:cubicBezTo>
                    <a:pt x="299" y="239"/>
                    <a:pt x="156" y="453"/>
                    <a:pt x="1" y="691"/>
                  </a:cubicBezTo>
                  <a:cubicBezTo>
                    <a:pt x="1644" y="1048"/>
                    <a:pt x="3263" y="1453"/>
                    <a:pt x="4871" y="1929"/>
                  </a:cubicBezTo>
                  <a:cubicBezTo>
                    <a:pt x="7561" y="2703"/>
                    <a:pt x="10228" y="3608"/>
                    <a:pt x="12836" y="4644"/>
                  </a:cubicBezTo>
                  <a:cubicBezTo>
                    <a:pt x="14812" y="5430"/>
                    <a:pt x="16586" y="6251"/>
                    <a:pt x="18527" y="7049"/>
                  </a:cubicBezTo>
                  <a:cubicBezTo>
                    <a:pt x="19444" y="7442"/>
                    <a:pt x="20777" y="8013"/>
                    <a:pt x="21897" y="8549"/>
                  </a:cubicBezTo>
                  <a:cubicBezTo>
                    <a:pt x="22004" y="8597"/>
                    <a:pt x="22087" y="8645"/>
                    <a:pt x="22194" y="8704"/>
                  </a:cubicBezTo>
                  <a:cubicBezTo>
                    <a:pt x="21420" y="8109"/>
                    <a:pt x="20634" y="7561"/>
                    <a:pt x="19813" y="7049"/>
                  </a:cubicBezTo>
                  <a:cubicBezTo>
                    <a:pt x="16015" y="4739"/>
                    <a:pt x="11788" y="3299"/>
                    <a:pt x="7597" y="1917"/>
                  </a:cubicBezTo>
                  <a:cubicBezTo>
                    <a:pt x="5240" y="1191"/>
                    <a:pt x="2858" y="513"/>
                    <a:pt x="4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
            <p:cNvSpPr/>
            <p:nvPr/>
          </p:nvSpPr>
          <p:spPr>
            <a:xfrm>
              <a:off x="3114675" y="2610875"/>
              <a:ext cx="228325" cy="171175"/>
            </a:xfrm>
            <a:custGeom>
              <a:rect b="b" l="l" r="r" t="t"/>
              <a:pathLst>
                <a:path extrusionOk="0" h="6847" w="9133">
                  <a:moveTo>
                    <a:pt x="0" y="0"/>
                  </a:moveTo>
                  <a:lnTo>
                    <a:pt x="0" y="0"/>
                  </a:lnTo>
                  <a:cubicBezTo>
                    <a:pt x="1786" y="1107"/>
                    <a:pt x="3381" y="2405"/>
                    <a:pt x="4393" y="3179"/>
                  </a:cubicBezTo>
                  <a:cubicBezTo>
                    <a:pt x="5358" y="3917"/>
                    <a:pt x="7310" y="5406"/>
                    <a:pt x="8120" y="6049"/>
                  </a:cubicBezTo>
                  <a:cubicBezTo>
                    <a:pt x="8322" y="6191"/>
                    <a:pt x="8834" y="6608"/>
                    <a:pt x="9132" y="6846"/>
                  </a:cubicBezTo>
                  <a:cubicBezTo>
                    <a:pt x="9073" y="6775"/>
                    <a:pt x="9013" y="6691"/>
                    <a:pt x="8954" y="6608"/>
                  </a:cubicBezTo>
                  <a:cubicBezTo>
                    <a:pt x="6632" y="3667"/>
                    <a:pt x="3524" y="131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
            <p:cNvSpPr/>
            <p:nvPr/>
          </p:nvSpPr>
          <p:spPr>
            <a:xfrm>
              <a:off x="2871775" y="2573375"/>
              <a:ext cx="441150" cy="284875"/>
            </a:xfrm>
            <a:custGeom>
              <a:rect b="b" l="l" r="r" t="t"/>
              <a:pathLst>
                <a:path extrusionOk="0" h="11395" w="17646">
                  <a:moveTo>
                    <a:pt x="1" y="0"/>
                  </a:moveTo>
                  <a:lnTo>
                    <a:pt x="1" y="0"/>
                  </a:lnTo>
                  <a:cubicBezTo>
                    <a:pt x="262" y="298"/>
                    <a:pt x="501" y="619"/>
                    <a:pt x="727" y="941"/>
                  </a:cubicBezTo>
                  <a:cubicBezTo>
                    <a:pt x="763" y="1000"/>
                    <a:pt x="810" y="1072"/>
                    <a:pt x="846" y="1131"/>
                  </a:cubicBezTo>
                  <a:cubicBezTo>
                    <a:pt x="1644" y="1429"/>
                    <a:pt x="2406" y="1750"/>
                    <a:pt x="3108" y="2060"/>
                  </a:cubicBezTo>
                  <a:cubicBezTo>
                    <a:pt x="4573" y="2727"/>
                    <a:pt x="5989" y="3500"/>
                    <a:pt x="7394" y="4286"/>
                  </a:cubicBezTo>
                  <a:cubicBezTo>
                    <a:pt x="8799" y="5096"/>
                    <a:pt x="10216" y="5917"/>
                    <a:pt x="11561" y="6834"/>
                  </a:cubicBezTo>
                  <a:cubicBezTo>
                    <a:pt x="13717" y="8299"/>
                    <a:pt x="15705" y="9704"/>
                    <a:pt x="17646" y="11394"/>
                  </a:cubicBezTo>
                  <a:cubicBezTo>
                    <a:pt x="16157" y="9644"/>
                    <a:pt x="14479" y="8072"/>
                    <a:pt x="12645" y="6715"/>
                  </a:cubicBezTo>
                  <a:cubicBezTo>
                    <a:pt x="11157" y="5620"/>
                    <a:pt x="9561" y="4679"/>
                    <a:pt x="7978" y="3786"/>
                  </a:cubicBezTo>
                  <a:cubicBezTo>
                    <a:pt x="5418" y="2310"/>
                    <a:pt x="2763" y="100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
            <p:cNvSpPr/>
            <p:nvPr/>
          </p:nvSpPr>
          <p:spPr>
            <a:xfrm>
              <a:off x="1134350" y="2556100"/>
              <a:ext cx="418825" cy="192300"/>
            </a:xfrm>
            <a:custGeom>
              <a:rect b="b" l="l" r="r" t="t"/>
              <a:pathLst>
                <a:path extrusionOk="0" h="7692" w="16753">
                  <a:moveTo>
                    <a:pt x="16753" y="0"/>
                  </a:moveTo>
                  <a:lnTo>
                    <a:pt x="16753" y="0"/>
                  </a:lnTo>
                  <a:cubicBezTo>
                    <a:pt x="13776" y="667"/>
                    <a:pt x="10847" y="1584"/>
                    <a:pt x="8085" y="2882"/>
                  </a:cubicBezTo>
                  <a:cubicBezTo>
                    <a:pt x="5478" y="4013"/>
                    <a:pt x="3001" y="5394"/>
                    <a:pt x="739" y="7120"/>
                  </a:cubicBezTo>
                  <a:cubicBezTo>
                    <a:pt x="477" y="7323"/>
                    <a:pt x="239" y="7489"/>
                    <a:pt x="1" y="7692"/>
                  </a:cubicBezTo>
                  <a:cubicBezTo>
                    <a:pt x="417" y="7466"/>
                    <a:pt x="822" y="7263"/>
                    <a:pt x="1239" y="7061"/>
                  </a:cubicBezTo>
                  <a:cubicBezTo>
                    <a:pt x="7537" y="4001"/>
                    <a:pt x="11288" y="2406"/>
                    <a:pt x="16717" y="191"/>
                  </a:cubicBezTo>
                  <a:cubicBezTo>
                    <a:pt x="16717" y="131"/>
                    <a:pt x="16729" y="60"/>
                    <a:pt x="167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
            <p:cNvSpPr/>
            <p:nvPr/>
          </p:nvSpPr>
          <p:spPr>
            <a:xfrm>
              <a:off x="6501100" y="2696900"/>
              <a:ext cx="256900" cy="233075"/>
            </a:xfrm>
            <a:custGeom>
              <a:rect b="b" l="l" r="r" t="t"/>
              <a:pathLst>
                <a:path extrusionOk="0" h="9323" w="10276">
                  <a:moveTo>
                    <a:pt x="10276" y="0"/>
                  </a:moveTo>
                  <a:lnTo>
                    <a:pt x="9644" y="762"/>
                  </a:lnTo>
                  <a:cubicBezTo>
                    <a:pt x="8180" y="2488"/>
                    <a:pt x="6454" y="3941"/>
                    <a:pt x="4727" y="5406"/>
                  </a:cubicBezTo>
                  <a:cubicBezTo>
                    <a:pt x="3179" y="6751"/>
                    <a:pt x="1596" y="8132"/>
                    <a:pt x="0" y="9323"/>
                  </a:cubicBezTo>
                  <a:cubicBezTo>
                    <a:pt x="4132" y="7311"/>
                    <a:pt x="7906" y="4834"/>
                    <a:pt x="9990" y="619"/>
                  </a:cubicBezTo>
                  <a:cubicBezTo>
                    <a:pt x="10097" y="405"/>
                    <a:pt x="10180" y="214"/>
                    <a:pt x="102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
            <p:cNvSpPr/>
            <p:nvPr/>
          </p:nvSpPr>
          <p:spPr>
            <a:xfrm>
              <a:off x="5920675" y="2229575"/>
              <a:ext cx="392025" cy="797450"/>
            </a:xfrm>
            <a:custGeom>
              <a:rect b="b" l="l" r="r" t="t"/>
              <a:pathLst>
                <a:path extrusionOk="0" h="31898" w="15681">
                  <a:moveTo>
                    <a:pt x="0" y="0"/>
                  </a:moveTo>
                  <a:lnTo>
                    <a:pt x="0" y="0"/>
                  </a:lnTo>
                  <a:cubicBezTo>
                    <a:pt x="84" y="84"/>
                    <a:pt x="155" y="143"/>
                    <a:pt x="215" y="215"/>
                  </a:cubicBezTo>
                  <a:cubicBezTo>
                    <a:pt x="1179" y="1131"/>
                    <a:pt x="2060" y="2120"/>
                    <a:pt x="2977" y="3096"/>
                  </a:cubicBezTo>
                  <a:cubicBezTo>
                    <a:pt x="4096" y="4287"/>
                    <a:pt x="5239" y="5430"/>
                    <a:pt x="6334" y="6656"/>
                  </a:cubicBezTo>
                  <a:cubicBezTo>
                    <a:pt x="8716" y="9406"/>
                    <a:pt x="10823" y="12097"/>
                    <a:pt x="12323" y="15657"/>
                  </a:cubicBezTo>
                  <a:cubicBezTo>
                    <a:pt x="13395" y="18169"/>
                    <a:pt x="14169" y="22003"/>
                    <a:pt x="14169" y="25003"/>
                  </a:cubicBezTo>
                  <a:cubicBezTo>
                    <a:pt x="14169" y="27611"/>
                    <a:pt x="13871" y="29325"/>
                    <a:pt x="13145" y="31897"/>
                  </a:cubicBezTo>
                  <a:cubicBezTo>
                    <a:pt x="15681" y="27432"/>
                    <a:pt x="15538" y="23872"/>
                    <a:pt x="14490" y="19015"/>
                  </a:cubicBezTo>
                  <a:cubicBezTo>
                    <a:pt x="13359" y="13573"/>
                    <a:pt x="9930" y="9013"/>
                    <a:pt x="6251" y="5001"/>
                  </a:cubicBezTo>
                  <a:cubicBezTo>
                    <a:pt x="4763" y="3429"/>
                    <a:pt x="3060" y="2084"/>
                    <a:pt x="1250" y="881"/>
                  </a:cubicBezTo>
                  <a:cubicBezTo>
                    <a:pt x="834" y="584"/>
                    <a:pt x="417" y="286"/>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
            <p:cNvSpPr/>
            <p:nvPr/>
          </p:nvSpPr>
          <p:spPr>
            <a:xfrm>
              <a:off x="6275475" y="2475125"/>
              <a:ext cx="102725" cy="443250"/>
            </a:xfrm>
            <a:custGeom>
              <a:rect b="b" l="l" r="r" t="t"/>
              <a:pathLst>
                <a:path extrusionOk="0" h="17730" w="4109">
                  <a:moveTo>
                    <a:pt x="0" y="1"/>
                  </a:moveTo>
                  <a:cubicBezTo>
                    <a:pt x="12" y="49"/>
                    <a:pt x="24" y="96"/>
                    <a:pt x="60" y="144"/>
                  </a:cubicBezTo>
                  <a:cubicBezTo>
                    <a:pt x="489" y="1275"/>
                    <a:pt x="834" y="2418"/>
                    <a:pt x="1215" y="3561"/>
                  </a:cubicBezTo>
                  <a:cubicBezTo>
                    <a:pt x="2025" y="5823"/>
                    <a:pt x="2822" y="9085"/>
                    <a:pt x="3037" y="11002"/>
                  </a:cubicBezTo>
                  <a:cubicBezTo>
                    <a:pt x="3310" y="12812"/>
                    <a:pt x="3406" y="15515"/>
                    <a:pt x="3096" y="17729"/>
                  </a:cubicBezTo>
                  <a:cubicBezTo>
                    <a:pt x="3763" y="15693"/>
                    <a:pt x="4108" y="13562"/>
                    <a:pt x="3989" y="11431"/>
                  </a:cubicBezTo>
                  <a:cubicBezTo>
                    <a:pt x="3822" y="8240"/>
                    <a:pt x="2918" y="5061"/>
                    <a:pt x="1322" y="2287"/>
                  </a:cubicBezTo>
                  <a:cubicBezTo>
                    <a:pt x="893" y="1525"/>
                    <a:pt x="429" y="76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
            <p:cNvSpPr/>
            <p:nvPr/>
          </p:nvSpPr>
          <p:spPr>
            <a:xfrm>
              <a:off x="5924825" y="2006325"/>
              <a:ext cx="534025" cy="829000"/>
            </a:xfrm>
            <a:custGeom>
              <a:rect b="b" l="l" r="r" t="t"/>
              <a:pathLst>
                <a:path extrusionOk="0" h="33160" w="21361">
                  <a:moveTo>
                    <a:pt x="1" y="1"/>
                  </a:moveTo>
                  <a:lnTo>
                    <a:pt x="1" y="1"/>
                  </a:lnTo>
                  <a:cubicBezTo>
                    <a:pt x="60" y="48"/>
                    <a:pt x="120" y="108"/>
                    <a:pt x="191" y="155"/>
                  </a:cubicBezTo>
                  <a:cubicBezTo>
                    <a:pt x="1251" y="977"/>
                    <a:pt x="2251" y="1870"/>
                    <a:pt x="3275" y="2727"/>
                  </a:cubicBezTo>
                  <a:cubicBezTo>
                    <a:pt x="4644" y="3870"/>
                    <a:pt x="6014" y="5025"/>
                    <a:pt x="7323" y="6228"/>
                  </a:cubicBezTo>
                  <a:cubicBezTo>
                    <a:pt x="9276" y="8037"/>
                    <a:pt x="11121" y="9966"/>
                    <a:pt x="12848" y="11990"/>
                  </a:cubicBezTo>
                  <a:cubicBezTo>
                    <a:pt x="14586" y="14086"/>
                    <a:pt x="16193" y="16276"/>
                    <a:pt x="17455" y="18920"/>
                  </a:cubicBezTo>
                  <a:cubicBezTo>
                    <a:pt x="18217" y="20587"/>
                    <a:pt x="18753" y="21849"/>
                    <a:pt x="19337" y="23694"/>
                  </a:cubicBezTo>
                  <a:cubicBezTo>
                    <a:pt x="19694" y="24873"/>
                    <a:pt x="19932" y="26099"/>
                    <a:pt x="20182" y="27302"/>
                  </a:cubicBezTo>
                  <a:cubicBezTo>
                    <a:pt x="20587" y="29326"/>
                    <a:pt x="20944" y="31124"/>
                    <a:pt x="20920" y="33159"/>
                  </a:cubicBezTo>
                  <a:cubicBezTo>
                    <a:pt x="21361" y="30957"/>
                    <a:pt x="21230" y="28695"/>
                    <a:pt x="20896" y="26528"/>
                  </a:cubicBezTo>
                  <a:cubicBezTo>
                    <a:pt x="20527" y="24039"/>
                    <a:pt x="19646" y="21658"/>
                    <a:pt x="18622" y="19384"/>
                  </a:cubicBezTo>
                  <a:cubicBezTo>
                    <a:pt x="17384" y="16550"/>
                    <a:pt x="15586" y="14002"/>
                    <a:pt x="13622" y="11657"/>
                  </a:cubicBezTo>
                  <a:cubicBezTo>
                    <a:pt x="11562" y="9228"/>
                    <a:pt x="9335" y="6942"/>
                    <a:pt x="6942" y="4858"/>
                  </a:cubicBezTo>
                  <a:cubicBezTo>
                    <a:pt x="5240" y="3358"/>
                    <a:pt x="3370" y="2072"/>
                    <a:pt x="1442" y="882"/>
                  </a:cubicBezTo>
                  <a:cubicBezTo>
                    <a:pt x="965" y="584"/>
                    <a:pt x="489" y="28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
            <p:cNvSpPr/>
            <p:nvPr/>
          </p:nvSpPr>
          <p:spPr>
            <a:xfrm>
              <a:off x="5903400" y="1843800"/>
              <a:ext cx="649225" cy="946875"/>
            </a:xfrm>
            <a:custGeom>
              <a:rect b="b" l="l" r="r" t="t"/>
              <a:pathLst>
                <a:path extrusionOk="0" h="37875" w="25969">
                  <a:moveTo>
                    <a:pt x="1" y="1"/>
                  </a:moveTo>
                  <a:lnTo>
                    <a:pt x="1" y="1"/>
                  </a:lnTo>
                  <a:cubicBezTo>
                    <a:pt x="1668" y="1299"/>
                    <a:pt x="3287" y="2656"/>
                    <a:pt x="4918" y="4001"/>
                  </a:cubicBezTo>
                  <a:cubicBezTo>
                    <a:pt x="6049" y="4930"/>
                    <a:pt x="7204" y="5835"/>
                    <a:pt x="8287" y="6799"/>
                  </a:cubicBezTo>
                  <a:cubicBezTo>
                    <a:pt x="12514" y="10550"/>
                    <a:pt x="15848" y="14348"/>
                    <a:pt x="18884" y="18682"/>
                  </a:cubicBezTo>
                  <a:cubicBezTo>
                    <a:pt x="20027" y="20349"/>
                    <a:pt x="21134" y="22063"/>
                    <a:pt x="22039" y="23873"/>
                  </a:cubicBezTo>
                  <a:cubicBezTo>
                    <a:pt x="23063" y="26004"/>
                    <a:pt x="23789" y="27778"/>
                    <a:pt x="24528" y="30159"/>
                  </a:cubicBezTo>
                  <a:cubicBezTo>
                    <a:pt x="24920" y="31386"/>
                    <a:pt x="25242" y="33398"/>
                    <a:pt x="25313" y="34100"/>
                  </a:cubicBezTo>
                  <a:cubicBezTo>
                    <a:pt x="25456" y="35350"/>
                    <a:pt x="25623" y="36612"/>
                    <a:pt x="25623" y="37875"/>
                  </a:cubicBezTo>
                  <a:cubicBezTo>
                    <a:pt x="25837" y="36863"/>
                    <a:pt x="25897" y="35815"/>
                    <a:pt x="25932" y="34767"/>
                  </a:cubicBezTo>
                  <a:cubicBezTo>
                    <a:pt x="25968" y="33565"/>
                    <a:pt x="25932" y="32338"/>
                    <a:pt x="25742" y="31148"/>
                  </a:cubicBezTo>
                  <a:cubicBezTo>
                    <a:pt x="25480" y="29588"/>
                    <a:pt x="24897" y="28100"/>
                    <a:pt x="24325" y="26623"/>
                  </a:cubicBezTo>
                  <a:cubicBezTo>
                    <a:pt x="22515" y="21730"/>
                    <a:pt x="19539" y="17503"/>
                    <a:pt x="16336" y="13824"/>
                  </a:cubicBezTo>
                  <a:cubicBezTo>
                    <a:pt x="13991" y="11169"/>
                    <a:pt x="11550" y="8585"/>
                    <a:pt x="8871" y="6264"/>
                  </a:cubicBezTo>
                  <a:cubicBezTo>
                    <a:pt x="6144" y="3858"/>
                    <a:pt x="3192" y="202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
            <p:cNvSpPr/>
            <p:nvPr/>
          </p:nvSpPr>
          <p:spPr>
            <a:xfrm>
              <a:off x="5970075" y="1809875"/>
              <a:ext cx="676600" cy="900125"/>
            </a:xfrm>
            <a:custGeom>
              <a:rect b="b" l="l" r="r" t="t"/>
              <a:pathLst>
                <a:path extrusionOk="0" h="36005" w="27064">
                  <a:moveTo>
                    <a:pt x="1" y="1"/>
                  </a:moveTo>
                  <a:lnTo>
                    <a:pt x="1" y="1"/>
                  </a:lnTo>
                  <a:cubicBezTo>
                    <a:pt x="2263" y="1644"/>
                    <a:pt x="4346" y="3430"/>
                    <a:pt x="6632" y="5251"/>
                  </a:cubicBezTo>
                  <a:cubicBezTo>
                    <a:pt x="11466" y="9145"/>
                    <a:pt x="16074" y="13383"/>
                    <a:pt x="19872" y="18324"/>
                  </a:cubicBezTo>
                  <a:cubicBezTo>
                    <a:pt x="22122" y="21325"/>
                    <a:pt x="24135" y="25599"/>
                    <a:pt x="25278" y="29468"/>
                  </a:cubicBezTo>
                  <a:cubicBezTo>
                    <a:pt x="25921" y="31588"/>
                    <a:pt x="26575" y="33683"/>
                    <a:pt x="27028" y="35838"/>
                  </a:cubicBezTo>
                  <a:cubicBezTo>
                    <a:pt x="27049" y="35891"/>
                    <a:pt x="27061" y="35943"/>
                    <a:pt x="27063" y="35988"/>
                  </a:cubicBezTo>
                  <a:lnTo>
                    <a:pt x="27063" y="35988"/>
                  </a:lnTo>
                  <a:cubicBezTo>
                    <a:pt x="27051" y="35577"/>
                    <a:pt x="27039" y="35178"/>
                    <a:pt x="27016" y="34767"/>
                  </a:cubicBezTo>
                  <a:cubicBezTo>
                    <a:pt x="26945" y="33278"/>
                    <a:pt x="26814" y="31790"/>
                    <a:pt x="26516" y="30338"/>
                  </a:cubicBezTo>
                  <a:cubicBezTo>
                    <a:pt x="26159" y="28552"/>
                    <a:pt x="25516" y="26849"/>
                    <a:pt x="24837" y="25182"/>
                  </a:cubicBezTo>
                  <a:cubicBezTo>
                    <a:pt x="23980" y="23194"/>
                    <a:pt x="23027" y="21241"/>
                    <a:pt x="21825" y="19443"/>
                  </a:cubicBezTo>
                  <a:cubicBezTo>
                    <a:pt x="20741" y="17753"/>
                    <a:pt x="19444" y="16229"/>
                    <a:pt x="18122" y="14740"/>
                  </a:cubicBezTo>
                  <a:cubicBezTo>
                    <a:pt x="16610" y="13038"/>
                    <a:pt x="15038" y="11407"/>
                    <a:pt x="13359" y="9883"/>
                  </a:cubicBezTo>
                  <a:cubicBezTo>
                    <a:pt x="9097" y="6085"/>
                    <a:pt x="5120" y="2620"/>
                    <a:pt x="1" y="1"/>
                  </a:cubicBezTo>
                  <a:close/>
                  <a:moveTo>
                    <a:pt x="27063" y="35988"/>
                  </a:moveTo>
                  <a:cubicBezTo>
                    <a:pt x="27063" y="35993"/>
                    <a:pt x="27063" y="35999"/>
                    <a:pt x="27064" y="36005"/>
                  </a:cubicBezTo>
                  <a:cubicBezTo>
                    <a:pt x="27064" y="35999"/>
                    <a:pt x="27063" y="35994"/>
                    <a:pt x="27063" y="3598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
            <p:cNvSpPr/>
            <p:nvPr/>
          </p:nvSpPr>
          <p:spPr>
            <a:xfrm>
              <a:off x="5905500" y="2114975"/>
              <a:ext cx="336375" cy="305125"/>
            </a:xfrm>
            <a:custGeom>
              <a:rect b="b" l="l" r="r" t="t"/>
              <a:pathLst>
                <a:path extrusionOk="0" h="12205" w="13455">
                  <a:moveTo>
                    <a:pt x="0" y="0"/>
                  </a:moveTo>
                  <a:lnTo>
                    <a:pt x="0" y="0"/>
                  </a:lnTo>
                  <a:cubicBezTo>
                    <a:pt x="310" y="239"/>
                    <a:pt x="583" y="453"/>
                    <a:pt x="869" y="655"/>
                  </a:cubicBezTo>
                  <a:cubicBezTo>
                    <a:pt x="2727" y="2191"/>
                    <a:pt x="4512" y="3834"/>
                    <a:pt x="6370" y="5358"/>
                  </a:cubicBezTo>
                  <a:cubicBezTo>
                    <a:pt x="7263" y="6108"/>
                    <a:pt x="8084" y="6930"/>
                    <a:pt x="8930" y="7716"/>
                  </a:cubicBezTo>
                  <a:cubicBezTo>
                    <a:pt x="10489" y="9156"/>
                    <a:pt x="12013" y="10645"/>
                    <a:pt x="13454" y="12204"/>
                  </a:cubicBezTo>
                  <a:cubicBezTo>
                    <a:pt x="11847" y="9442"/>
                    <a:pt x="9811" y="6942"/>
                    <a:pt x="7370" y="4870"/>
                  </a:cubicBezTo>
                  <a:cubicBezTo>
                    <a:pt x="5334" y="3084"/>
                    <a:pt x="3072" y="1548"/>
                    <a:pt x="655" y="346"/>
                  </a:cubicBezTo>
                  <a:cubicBezTo>
                    <a:pt x="429" y="227"/>
                    <a:pt x="226" y="10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
            <p:cNvSpPr/>
            <p:nvPr/>
          </p:nvSpPr>
          <p:spPr>
            <a:xfrm>
              <a:off x="5931075" y="2370950"/>
              <a:ext cx="286375" cy="519450"/>
            </a:xfrm>
            <a:custGeom>
              <a:rect b="b" l="l" r="r" t="t"/>
              <a:pathLst>
                <a:path extrusionOk="0" h="20778" w="11455">
                  <a:moveTo>
                    <a:pt x="1" y="1"/>
                  </a:moveTo>
                  <a:lnTo>
                    <a:pt x="1" y="13"/>
                  </a:lnTo>
                  <a:cubicBezTo>
                    <a:pt x="144" y="287"/>
                    <a:pt x="180" y="560"/>
                    <a:pt x="168" y="787"/>
                  </a:cubicBezTo>
                  <a:cubicBezTo>
                    <a:pt x="394" y="1120"/>
                    <a:pt x="561" y="1477"/>
                    <a:pt x="680" y="1846"/>
                  </a:cubicBezTo>
                  <a:cubicBezTo>
                    <a:pt x="3990" y="4632"/>
                    <a:pt x="6478" y="7978"/>
                    <a:pt x="8490" y="12217"/>
                  </a:cubicBezTo>
                  <a:cubicBezTo>
                    <a:pt x="9526" y="14574"/>
                    <a:pt x="10705" y="17610"/>
                    <a:pt x="10990" y="20777"/>
                  </a:cubicBezTo>
                  <a:cubicBezTo>
                    <a:pt x="11455" y="16193"/>
                    <a:pt x="9966" y="12348"/>
                    <a:pt x="7764" y="8669"/>
                  </a:cubicBezTo>
                  <a:cubicBezTo>
                    <a:pt x="6180" y="5954"/>
                    <a:pt x="4132" y="3513"/>
                    <a:pt x="1787" y="1430"/>
                  </a:cubicBezTo>
                  <a:cubicBezTo>
                    <a:pt x="1215" y="941"/>
                    <a:pt x="620" y="46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
            <p:cNvSpPr/>
            <p:nvPr/>
          </p:nvSpPr>
          <p:spPr>
            <a:xfrm>
              <a:off x="4271050" y="2283450"/>
              <a:ext cx="473600" cy="357200"/>
            </a:xfrm>
            <a:custGeom>
              <a:rect b="b" l="l" r="r" t="t"/>
              <a:pathLst>
                <a:path extrusionOk="0" h="14288" w="18944">
                  <a:moveTo>
                    <a:pt x="18944" y="0"/>
                  </a:moveTo>
                  <a:lnTo>
                    <a:pt x="18944" y="0"/>
                  </a:lnTo>
                  <a:cubicBezTo>
                    <a:pt x="18122" y="322"/>
                    <a:pt x="17324" y="655"/>
                    <a:pt x="16515" y="1012"/>
                  </a:cubicBezTo>
                  <a:cubicBezTo>
                    <a:pt x="15062" y="1667"/>
                    <a:pt x="13622" y="2382"/>
                    <a:pt x="12229" y="3203"/>
                  </a:cubicBezTo>
                  <a:cubicBezTo>
                    <a:pt x="10705" y="4132"/>
                    <a:pt x="9252" y="5168"/>
                    <a:pt x="7823" y="6251"/>
                  </a:cubicBezTo>
                  <a:cubicBezTo>
                    <a:pt x="4835" y="8501"/>
                    <a:pt x="1918" y="11037"/>
                    <a:pt x="1" y="14288"/>
                  </a:cubicBezTo>
                  <a:cubicBezTo>
                    <a:pt x="1715" y="12109"/>
                    <a:pt x="3858" y="10323"/>
                    <a:pt x="5966" y="8537"/>
                  </a:cubicBezTo>
                  <a:cubicBezTo>
                    <a:pt x="7609" y="7227"/>
                    <a:pt x="9121" y="6049"/>
                    <a:pt x="10966" y="4799"/>
                  </a:cubicBezTo>
                  <a:cubicBezTo>
                    <a:pt x="12645" y="3703"/>
                    <a:pt x="14407" y="2715"/>
                    <a:pt x="16134" y="1679"/>
                  </a:cubicBezTo>
                  <a:cubicBezTo>
                    <a:pt x="17015" y="1131"/>
                    <a:pt x="17908" y="619"/>
                    <a:pt x="18801" y="96"/>
                  </a:cubicBezTo>
                  <a:cubicBezTo>
                    <a:pt x="18836" y="72"/>
                    <a:pt x="18896" y="36"/>
                    <a:pt x="189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
            <p:cNvSpPr/>
            <p:nvPr/>
          </p:nvSpPr>
          <p:spPr>
            <a:xfrm>
              <a:off x="4777075" y="2116650"/>
              <a:ext cx="594450" cy="142125"/>
            </a:xfrm>
            <a:custGeom>
              <a:rect b="b" l="l" r="r" t="t"/>
              <a:pathLst>
                <a:path extrusionOk="0" h="5685" w="23778">
                  <a:moveTo>
                    <a:pt x="20684" y="0"/>
                  </a:moveTo>
                  <a:cubicBezTo>
                    <a:pt x="19574" y="0"/>
                    <a:pt x="18462" y="48"/>
                    <a:pt x="17348" y="148"/>
                  </a:cubicBezTo>
                  <a:cubicBezTo>
                    <a:pt x="14728" y="326"/>
                    <a:pt x="12145" y="743"/>
                    <a:pt x="9609" y="1457"/>
                  </a:cubicBezTo>
                  <a:cubicBezTo>
                    <a:pt x="8097" y="1874"/>
                    <a:pt x="6573" y="2303"/>
                    <a:pt x="5132" y="2910"/>
                  </a:cubicBezTo>
                  <a:cubicBezTo>
                    <a:pt x="3334" y="3660"/>
                    <a:pt x="1632" y="4636"/>
                    <a:pt x="0" y="5684"/>
                  </a:cubicBezTo>
                  <a:cubicBezTo>
                    <a:pt x="2429" y="4565"/>
                    <a:pt x="4775" y="3589"/>
                    <a:pt x="7382" y="2815"/>
                  </a:cubicBezTo>
                  <a:cubicBezTo>
                    <a:pt x="9621" y="2124"/>
                    <a:pt x="11895" y="1529"/>
                    <a:pt x="14216" y="1184"/>
                  </a:cubicBezTo>
                  <a:cubicBezTo>
                    <a:pt x="16019" y="929"/>
                    <a:pt x="18561" y="743"/>
                    <a:pt x="20722" y="743"/>
                  </a:cubicBezTo>
                  <a:cubicBezTo>
                    <a:pt x="20788" y="743"/>
                    <a:pt x="20854" y="743"/>
                    <a:pt x="20920" y="743"/>
                  </a:cubicBezTo>
                  <a:cubicBezTo>
                    <a:pt x="21872" y="755"/>
                    <a:pt x="22825" y="826"/>
                    <a:pt x="23777" y="910"/>
                  </a:cubicBezTo>
                  <a:cubicBezTo>
                    <a:pt x="23753" y="767"/>
                    <a:pt x="23718" y="624"/>
                    <a:pt x="23706" y="493"/>
                  </a:cubicBezTo>
                  <a:cubicBezTo>
                    <a:pt x="23682" y="374"/>
                    <a:pt x="23682" y="231"/>
                    <a:pt x="23682" y="112"/>
                  </a:cubicBezTo>
                  <a:cubicBezTo>
                    <a:pt x="22683" y="39"/>
                    <a:pt x="21684" y="0"/>
                    <a:pt x="206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
            <p:cNvSpPr/>
            <p:nvPr/>
          </p:nvSpPr>
          <p:spPr>
            <a:xfrm>
              <a:off x="4249325" y="2332850"/>
              <a:ext cx="283700" cy="255125"/>
            </a:xfrm>
            <a:custGeom>
              <a:rect b="b" l="l" r="r" t="t"/>
              <a:pathLst>
                <a:path extrusionOk="0" h="10205" w="11348">
                  <a:moveTo>
                    <a:pt x="11347" y="1"/>
                  </a:moveTo>
                  <a:lnTo>
                    <a:pt x="11347" y="1"/>
                  </a:lnTo>
                  <a:cubicBezTo>
                    <a:pt x="11133" y="132"/>
                    <a:pt x="10907" y="251"/>
                    <a:pt x="10704" y="382"/>
                  </a:cubicBezTo>
                  <a:cubicBezTo>
                    <a:pt x="8621" y="1632"/>
                    <a:pt x="6656" y="3073"/>
                    <a:pt x="4870" y="4716"/>
                  </a:cubicBezTo>
                  <a:cubicBezTo>
                    <a:pt x="3096" y="6394"/>
                    <a:pt x="1477" y="8252"/>
                    <a:pt x="1" y="10204"/>
                  </a:cubicBezTo>
                  <a:cubicBezTo>
                    <a:pt x="3430" y="6787"/>
                    <a:pt x="7049" y="3525"/>
                    <a:pt x="10776" y="441"/>
                  </a:cubicBezTo>
                  <a:cubicBezTo>
                    <a:pt x="10978" y="298"/>
                    <a:pt x="11157" y="144"/>
                    <a:pt x="11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
            <p:cNvSpPr/>
            <p:nvPr/>
          </p:nvSpPr>
          <p:spPr>
            <a:xfrm>
              <a:off x="4576750" y="2045925"/>
              <a:ext cx="540875" cy="246775"/>
            </a:xfrm>
            <a:custGeom>
              <a:rect b="b" l="l" r="r" t="t"/>
              <a:pathLst>
                <a:path extrusionOk="0" h="9871" w="21635">
                  <a:moveTo>
                    <a:pt x="21634" y="0"/>
                  </a:moveTo>
                  <a:lnTo>
                    <a:pt x="21634" y="0"/>
                  </a:lnTo>
                  <a:cubicBezTo>
                    <a:pt x="21253" y="84"/>
                    <a:pt x="20896" y="191"/>
                    <a:pt x="20527" y="298"/>
                  </a:cubicBezTo>
                  <a:cubicBezTo>
                    <a:pt x="16312" y="1429"/>
                    <a:pt x="12181" y="2917"/>
                    <a:pt x="8216" y="4775"/>
                  </a:cubicBezTo>
                  <a:cubicBezTo>
                    <a:pt x="6704" y="5501"/>
                    <a:pt x="5192" y="6275"/>
                    <a:pt x="3763" y="7168"/>
                  </a:cubicBezTo>
                  <a:cubicBezTo>
                    <a:pt x="2477" y="8001"/>
                    <a:pt x="1239" y="8942"/>
                    <a:pt x="1" y="9870"/>
                  </a:cubicBezTo>
                  <a:cubicBezTo>
                    <a:pt x="3322" y="7942"/>
                    <a:pt x="6692" y="6096"/>
                    <a:pt x="10192" y="4572"/>
                  </a:cubicBezTo>
                  <a:cubicBezTo>
                    <a:pt x="11728" y="3882"/>
                    <a:pt x="13728" y="3155"/>
                    <a:pt x="15538" y="2465"/>
                  </a:cubicBezTo>
                  <a:cubicBezTo>
                    <a:pt x="17146" y="1858"/>
                    <a:pt x="18729" y="1191"/>
                    <a:pt x="20313" y="536"/>
                  </a:cubicBezTo>
                  <a:cubicBezTo>
                    <a:pt x="20753" y="357"/>
                    <a:pt x="21194" y="179"/>
                    <a:pt x="216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
            <p:cNvSpPr/>
            <p:nvPr/>
          </p:nvSpPr>
          <p:spPr>
            <a:xfrm>
              <a:off x="5178900" y="2023250"/>
              <a:ext cx="223875" cy="24175"/>
            </a:xfrm>
            <a:custGeom>
              <a:rect b="b" l="l" r="r" t="t"/>
              <a:pathLst>
                <a:path extrusionOk="0" h="967" w="8955">
                  <a:moveTo>
                    <a:pt x="6005" y="1"/>
                  </a:moveTo>
                  <a:cubicBezTo>
                    <a:pt x="3989" y="1"/>
                    <a:pt x="1984" y="222"/>
                    <a:pt x="1" y="574"/>
                  </a:cubicBezTo>
                  <a:cubicBezTo>
                    <a:pt x="345" y="566"/>
                    <a:pt x="697" y="562"/>
                    <a:pt x="1055" y="562"/>
                  </a:cubicBezTo>
                  <a:cubicBezTo>
                    <a:pt x="3453" y="562"/>
                    <a:pt x="6138" y="728"/>
                    <a:pt x="8561" y="967"/>
                  </a:cubicBezTo>
                  <a:cubicBezTo>
                    <a:pt x="8597" y="645"/>
                    <a:pt x="8716" y="348"/>
                    <a:pt x="8954" y="121"/>
                  </a:cubicBezTo>
                  <a:cubicBezTo>
                    <a:pt x="8085" y="38"/>
                    <a:pt x="7192" y="2"/>
                    <a:pt x="6311" y="2"/>
                  </a:cubicBezTo>
                  <a:cubicBezTo>
                    <a:pt x="6209" y="1"/>
                    <a:pt x="6107" y="1"/>
                    <a:pt x="60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
            <p:cNvSpPr/>
            <p:nvPr/>
          </p:nvSpPr>
          <p:spPr>
            <a:xfrm>
              <a:off x="4173425" y="2106650"/>
              <a:ext cx="597425" cy="421200"/>
            </a:xfrm>
            <a:custGeom>
              <a:rect b="b" l="l" r="r" t="t"/>
              <a:pathLst>
                <a:path extrusionOk="0" h="16848" w="23897">
                  <a:moveTo>
                    <a:pt x="23896" y="0"/>
                  </a:moveTo>
                  <a:lnTo>
                    <a:pt x="23896" y="0"/>
                  </a:lnTo>
                  <a:cubicBezTo>
                    <a:pt x="23015" y="333"/>
                    <a:pt x="22146" y="691"/>
                    <a:pt x="21277" y="1048"/>
                  </a:cubicBezTo>
                  <a:cubicBezTo>
                    <a:pt x="17705" y="2477"/>
                    <a:pt x="14193" y="4763"/>
                    <a:pt x="10978" y="7060"/>
                  </a:cubicBezTo>
                  <a:cubicBezTo>
                    <a:pt x="6966" y="9906"/>
                    <a:pt x="3239" y="13121"/>
                    <a:pt x="1" y="16847"/>
                  </a:cubicBezTo>
                  <a:cubicBezTo>
                    <a:pt x="1775" y="15311"/>
                    <a:pt x="3561" y="13823"/>
                    <a:pt x="5358" y="12335"/>
                  </a:cubicBezTo>
                  <a:cubicBezTo>
                    <a:pt x="7240" y="10739"/>
                    <a:pt x="8895" y="9382"/>
                    <a:pt x="10776" y="8037"/>
                  </a:cubicBezTo>
                  <a:cubicBezTo>
                    <a:pt x="14050" y="5596"/>
                    <a:pt x="17586" y="3572"/>
                    <a:pt x="21122" y="1572"/>
                  </a:cubicBezTo>
                  <a:cubicBezTo>
                    <a:pt x="22051" y="1036"/>
                    <a:pt x="22956" y="512"/>
                    <a:pt x="238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
            <p:cNvSpPr/>
            <p:nvPr/>
          </p:nvSpPr>
          <p:spPr>
            <a:xfrm>
              <a:off x="4847325" y="1950000"/>
              <a:ext cx="565275" cy="111425"/>
            </a:xfrm>
            <a:custGeom>
              <a:rect b="b" l="l" r="r" t="t"/>
              <a:pathLst>
                <a:path extrusionOk="0" h="4457" w="22611">
                  <a:moveTo>
                    <a:pt x="20367" y="0"/>
                  </a:moveTo>
                  <a:cubicBezTo>
                    <a:pt x="18370" y="0"/>
                    <a:pt x="16382" y="121"/>
                    <a:pt x="14395" y="337"/>
                  </a:cubicBezTo>
                  <a:cubicBezTo>
                    <a:pt x="11907" y="575"/>
                    <a:pt x="9418" y="932"/>
                    <a:pt x="7013" y="1587"/>
                  </a:cubicBezTo>
                  <a:cubicBezTo>
                    <a:pt x="4584" y="2266"/>
                    <a:pt x="2239" y="3254"/>
                    <a:pt x="0" y="4456"/>
                  </a:cubicBezTo>
                  <a:cubicBezTo>
                    <a:pt x="3870" y="3099"/>
                    <a:pt x="8382" y="1825"/>
                    <a:pt x="12097" y="1361"/>
                  </a:cubicBezTo>
                  <a:cubicBezTo>
                    <a:pt x="14514" y="1087"/>
                    <a:pt x="16919" y="849"/>
                    <a:pt x="19348" y="825"/>
                  </a:cubicBezTo>
                  <a:cubicBezTo>
                    <a:pt x="19490" y="823"/>
                    <a:pt x="19633" y="823"/>
                    <a:pt x="19775" y="823"/>
                  </a:cubicBezTo>
                  <a:cubicBezTo>
                    <a:pt x="20714" y="823"/>
                    <a:pt x="21647" y="855"/>
                    <a:pt x="22598" y="896"/>
                  </a:cubicBezTo>
                  <a:lnTo>
                    <a:pt x="22598" y="742"/>
                  </a:lnTo>
                  <a:lnTo>
                    <a:pt x="22598" y="111"/>
                  </a:lnTo>
                  <a:cubicBezTo>
                    <a:pt x="22598" y="87"/>
                    <a:pt x="22598" y="63"/>
                    <a:pt x="22610" y="51"/>
                  </a:cubicBezTo>
                  <a:cubicBezTo>
                    <a:pt x="22503" y="51"/>
                    <a:pt x="22420" y="51"/>
                    <a:pt x="22313" y="39"/>
                  </a:cubicBezTo>
                  <a:cubicBezTo>
                    <a:pt x="21663" y="13"/>
                    <a:pt x="21015" y="0"/>
                    <a:pt x="203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
            <p:cNvSpPr/>
            <p:nvPr/>
          </p:nvSpPr>
          <p:spPr>
            <a:xfrm>
              <a:off x="4124025" y="2032825"/>
              <a:ext cx="598600" cy="455425"/>
            </a:xfrm>
            <a:custGeom>
              <a:rect b="b" l="l" r="r" t="t"/>
              <a:pathLst>
                <a:path extrusionOk="0" h="18217" w="23944">
                  <a:moveTo>
                    <a:pt x="23944" y="0"/>
                  </a:moveTo>
                  <a:lnTo>
                    <a:pt x="23944" y="0"/>
                  </a:lnTo>
                  <a:cubicBezTo>
                    <a:pt x="23170" y="346"/>
                    <a:pt x="22396" y="703"/>
                    <a:pt x="21622" y="1036"/>
                  </a:cubicBezTo>
                  <a:cubicBezTo>
                    <a:pt x="19764" y="1834"/>
                    <a:pt x="17967" y="2739"/>
                    <a:pt x="16264" y="3846"/>
                  </a:cubicBezTo>
                  <a:cubicBezTo>
                    <a:pt x="14085" y="5287"/>
                    <a:pt x="11954" y="6846"/>
                    <a:pt x="9918" y="8513"/>
                  </a:cubicBezTo>
                  <a:cubicBezTo>
                    <a:pt x="6310" y="11430"/>
                    <a:pt x="2810" y="14514"/>
                    <a:pt x="0" y="18217"/>
                  </a:cubicBezTo>
                  <a:cubicBezTo>
                    <a:pt x="1429" y="16776"/>
                    <a:pt x="2929" y="15407"/>
                    <a:pt x="4453" y="14062"/>
                  </a:cubicBezTo>
                  <a:cubicBezTo>
                    <a:pt x="6620" y="12085"/>
                    <a:pt x="9406" y="9716"/>
                    <a:pt x="11478" y="8144"/>
                  </a:cubicBezTo>
                  <a:cubicBezTo>
                    <a:pt x="13121" y="6894"/>
                    <a:pt x="14835" y="5703"/>
                    <a:pt x="16562" y="4560"/>
                  </a:cubicBezTo>
                  <a:cubicBezTo>
                    <a:pt x="18086" y="3572"/>
                    <a:pt x="19634" y="2655"/>
                    <a:pt x="21146" y="1679"/>
                  </a:cubicBezTo>
                  <a:cubicBezTo>
                    <a:pt x="22074" y="1108"/>
                    <a:pt x="23015" y="548"/>
                    <a:pt x="239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
            <p:cNvSpPr/>
            <p:nvPr/>
          </p:nvSpPr>
          <p:spPr>
            <a:xfrm>
              <a:off x="4793750" y="1879450"/>
              <a:ext cx="1003725" cy="114400"/>
            </a:xfrm>
            <a:custGeom>
              <a:rect b="b" l="l" r="r" t="t"/>
              <a:pathLst>
                <a:path extrusionOk="0" h="4576" w="40149">
                  <a:moveTo>
                    <a:pt x="21524" y="1"/>
                  </a:moveTo>
                  <a:cubicBezTo>
                    <a:pt x="20381" y="1"/>
                    <a:pt x="19237" y="36"/>
                    <a:pt x="18098" y="99"/>
                  </a:cubicBezTo>
                  <a:cubicBezTo>
                    <a:pt x="14835" y="230"/>
                    <a:pt x="11609" y="647"/>
                    <a:pt x="8442" y="1420"/>
                  </a:cubicBezTo>
                  <a:cubicBezTo>
                    <a:pt x="5525" y="2111"/>
                    <a:pt x="2620" y="3087"/>
                    <a:pt x="0" y="4576"/>
                  </a:cubicBezTo>
                  <a:cubicBezTo>
                    <a:pt x="1881" y="3873"/>
                    <a:pt x="3810" y="3397"/>
                    <a:pt x="5751" y="2921"/>
                  </a:cubicBezTo>
                  <a:cubicBezTo>
                    <a:pt x="8013" y="2349"/>
                    <a:pt x="10287" y="1790"/>
                    <a:pt x="12609" y="1444"/>
                  </a:cubicBezTo>
                  <a:cubicBezTo>
                    <a:pt x="15140" y="1093"/>
                    <a:pt x="18194" y="893"/>
                    <a:pt x="21148" y="893"/>
                  </a:cubicBezTo>
                  <a:cubicBezTo>
                    <a:pt x="22002" y="893"/>
                    <a:pt x="22848" y="909"/>
                    <a:pt x="23670" y="944"/>
                  </a:cubicBezTo>
                  <a:cubicBezTo>
                    <a:pt x="26563" y="1111"/>
                    <a:pt x="29028" y="1432"/>
                    <a:pt x="31718" y="1944"/>
                  </a:cubicBezTo>
                  <a:cubicBezTo>
                    <a:pt x="31811" y="1833"/>
                    <a:pt x="31947" y="1758"/>
                    <a:pt x="32109" y="1758"/>
                  </a:cubicBezTo>
                  <a:cubicBezTo>
                    <a:pt x="32155" y="1758"/>
                    <a:pt x="32204" y="1764"/>
                    <a:pt x="32254" y="1778"/>
                  </a:cubicBezTo>
                  <a:cubicBezTo>
                    <a:pt x="33683" y="2087"/>
                    <a:pt x="35183" y="2349"/>
                    <a:pt x="36552" y="2909"/>
                  </a:cubicBezTo>
                  <a:cubicBezTo>
                    <a:pt x="37695" y="3147"/>
                    <a:pt x="38850" y="3385"/>
                    <a:pt x="39969" y="3647"/>
                  </a:cubicBezTo>
                  <a:lnTo>
                    <a:pt x="40148" y="3695"/>
                  </a:lnTo>
                  <a:cubicBezTo>
                    <a:pt x="40053" y="3647"/>
                    <a:pt x="39946" y="3587"/>
                    <a:pt x="39838" y="3552"/>
                  </a:cubicBezTo>
                  <a:cubicBezTo>
                    <a:pt x="38267" y="2802"/>
                    <a:pt x="36612" y="2206"/>
                    <a:pt x="34933" y="1718"/>
                  </a:cubicBezTo>
                  <a:cubicBezTo>
                    <a:pt x="32195" y="968"/>
                    <a:pt x="29361" y="539"/>
                    <a:pt x="26539" y="254"/>
                  </a:cubicBezTo>
                  <a:cubicBezTo>
                    <a:pt x="24876" y="77"/>
                    <a:pt x="23200" y="1"/>
                    <a:pt x="215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
            <p:cNvSpPr/>
            <p:nvPr/>
          </p:nvSpPr>
          <p:spPr>
            <a:xfrm>
              <a:off x="5305425" y="1803325"/>
              <a:ext cx="543225" cy="117600"/>
            </a:xfrm>
            <a:custGeom>
              <a:rect b="b" l="l" r="r" t="t"/>
              <a:pathLst>
                <a:path extrusionOk="0" h="4704" w="21729">
                  <a:moveTo>
                    <a:pt x="0" y="1"/>
                  </a:moveTo>
                  <a:cubicBezTo>
                    <a:pt x="476" y="60"/>
                    <a:pt x="941" y="132"/>
                    <a:pt x="1417" y="203"/>
                  </a:cubicBezTo>
                  <a:cubicBezTo>
                    <a:pt x="4346" y="715"/>
                    <a:pt x="7275" y="1144"/>
                    <a:pt x="10204" y="1667"/>
                  </a:cubicBezTo>
                  <a:cubicBezTo>
                    <a:pt x="14097" y="2465"/>
                    <a:pt x="17978" y="3394"/>
                    <a:pt x="21729" y="4704"/>
                  </a:cubicBezTo>
                  <a:cubicBezTo>
                    <a:pt x="18800" y="3120"/>
                    <a:pt x="15597" y="2156"/>
                    <a:pt x="12347" y="1477"/>
                  </a:cubicBezTo>
                  <a:cubicBezTo>
                    <a:pt x="8644" y="620"/>
                    <a:pt x="4870" y="132"/>
                    <a:pt x="1060" y="13"/>
                  </a:cubicBezTo>
                  <a:cubicBezTo>
                    <a:pt x="702" y="1"/>
                    <a:pt x="345"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
            <p:cNvSpPr/>
            <p:nvPr/>
          </p:nvSpPr>
          <p:spPr>
            <a:xfrm>
              <a:off x="4311550" y="1798500"/>
              <a:ext cx="916500" cy="396875"/>
            </a:xfrm>
            <a:custGeom>
              <a:rect b="b" l="l" r="r" t="t"/>
              <a:pathLst>
                <a:path extrusionOk="0" h="15875" w="36660">
                  <a:moveTo>
                    <a:pt x="35416" y="1"/>
                  </a:moveTo>
                  <a:cubicBezTo>
                    <a:pt x="31620" y="1"/>
                    <a:pt x="27898" y="1037"/>
                    <a:pt x="24301" y="2218"/>
                  </a:cubicBezTo>
                  <a:cubicBezTo>
                    <a:pt x="20050" y="3635"/>
                    <a:pt x="15907" y="5420"/>
                    <a:pt x="11942" y="7528"/>
                  </a:cubicBezTo>
                  <a:cubicBezTo>
                    <a:pt x="9168" y="9028"/>
                    <a:pt x="6429" y="10635"/>
                    <a:pt x="3917" y="12528"/>
                  </a:cubicBezTo>
                  <a:cubicBezTo>
                    <a:pt x="2548" y="13552"/>
                    <a:pt x="1286" y="14731"/>
                    <a:pt x="0" y="15874"/>
                  </a:cubicBezTo>
                  <a:cubicBezTo>
                    <a:pt x="71" y="15850"/>
                    <a:pt x="131" y="15791"/>
                    <a:pt x="214" y="15743"/>
                  </a:cubicBezTo>
                  <a:cubicBezTo>
                    <a:pt x="1786" y="14683"/>
                    <a:pt x="3370" y="13755"/>
                    <a:pt x="4953" y="12648"/>
                  </a:cubicBezTo>
                  <a:cubicBezTo>
                    <a:pt x="11323" y="8314"/>
                    <a:pt x="18026" y="4968"/>
                    <a:pt x="25194" y="2682"/>
                  </a:cubicBezTo>
                  <a:cubicBezTo>
                    <a:pt x="26896" y="2122"/>
                    <a:pt x="28611" y="1670"/>
                    <a:pt x="30337" y="1218"/>
                  </a:cubicBezTo>
                  <a:cubicBezTo>
                    <a:pt x="32433" y="682"/>
                    <a:pt x="34540" y="229"/>
                    <a:pt x="36659" y="39"/>
                  </a:cubicBezTo>
                  <a:cubicBezTo>
                    <a:pt x="36244" y="13"/>
                    <a:pt x="35830" y="1"/>
                    <a:pt x="354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
            <p:cNvSpPr/>
            <p:nvPr/>
          </p:nvSpPr>
          <p:spPr>
            <a:xfrm>
              <a:off x="4119550" y="2236425"/>
              <a:ext cx="137850" cy="127700"/>
            </a:xfrm>
            <a:custGeom>
              <a:rect b="b" l="l" r="r" t="t"/>
              <a:pathLst>
                <a:path extrusionOk="0" h="5108" w="5514">
                  <a:moveTo>
                    <a:pt x="5513" y="0"/>
                  </a:moveTo>
                  <a:cubicBezTo>
                    <a:pt x="3382" y="1334"/>
                    <a:pt x="1489" y="3060"/>
                    <a:pt x="1" y="5108"/>
                  </a:cubicBezTo>
                  <a:cubicBezTo>
                    <a:pt x="1822" y="3655"/>
                    <a:pt x="3775" y="1738"/>
                    <a:pt x="5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
            <p:cNvSpPr/>
            <p:nvPr/>
          </p:nvSpPr>
          <p:spPr>
            <a:xfrm>
              <a:off x="4020725" y="1968825"/>
              <a:ext cx="468250" cy="423000"/>
            </a:xfrm>
            <a:custGeom>
              <a:rect b="b" l="l" r="r" t="t"/>
              <a:pathLst>
                <a:path extrusionOk="0" h="16920" w="18730">
                  <a:moveTo>
                    <a:pt x="18729" y="0"/>
                  </a:moveTo>
                  <a:lnTo>
                    <a:pt x="18729" y="0"/>
                  </a:lnTo>
                  <a:cubicBezTo>
                    <a:pt x="18062" y="358"/>
                    <a:pt x="17396" y="727"/>
                    <a:pt x="16729" y="1108"/>
                  </a:cubicBezTo>
                  <a:cubicBezTo>
                    <a:pt x="13383" y="2965"/>
                    <a:pt x="10478" y="5489"/>
                    <a:pt x="7680" y="8085"/>
                  </a:cubicBezTo>
                  <a:cubicBezTo>
                    <a:pt x="4835" y="10740"/>
                    <a:pt x="2025" y="13550"/>
                    <a:pt x="1" y="16919"/>
                  </a:cubicBezTo>
                  <a:cubicBezTo>
                    <a:pt x="1572" y="14871"/>
                    <a:pt x="3430" y="13097"/>
                    <a:pt x="5251" y="11299"/>
                  </a:cubicBezTo>
                  <a:cubicBezTo>
                    <a:pt x="8716" y="7775"/>
                    <a:pt x="12752" y="4501"/>
                    <a:pt x="16527" y="1560"/>
                  </a:cubicBezTo>
                  <a:cubicBezTo>
                    <a:pt x="17241" y="1012"/>
                    <a:pt x="17991" y="512"/>
                    <a:pt x="187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
            <p:cNvSpPr/>
            <p:nvPr/>
          </p:nvSpPr>
          <p:spPr>
            <a:xfrm>
              <a:off x="4522875" y="1697950"/>
              <a:ext cx="824525" cy="236975"/>
            </a:xfrm>
            <a:custGeom>
              <a:rect b="b" l="l" r="r" t="t"/>
              <a:pathLst>
                <a:path extrusionOk="0" h="9479" w="32981">
                  <a:moveTo>
                    <a:pt x="29760" y="1"/>
                  </a:moveTo>
                  <a:cubicBezTo>
                    <a:pt x="22960" y="1"/>
                    <a:pt x="16280" y="1831"/>
                    <a:pt x="10014" y="4358"/>
                  </a:cubicBezTo>
                  <a:cubicBezTo>
                    <a:pt x="6537" y="5763"/>
                    <a:pt x="3108" y="7371"/>
                    <a:pt x="0" y="9478"/>
                  </a:cubicBezTo>
                  <a:cubicBezTo>
                    <a:pt x="2072" y="8502"/>
                    <a:pt x="4203" y="7597"/>
                    <a:pt x="6311" y="6656"/>
                  </a:cubicBezTo>
                  <a:cubicBezTo>
                    <a:pt x="9466" y="5275"/>
                    <a:pt x="12645" y="3966"/>
                    <a:pt x="16133" y="2918"/>
                  </a:cubicBezTo>
                  <a:cubicBezTo>
                    <a:pt x="18515" y="2203"/>
                    <a:pt x="20944" y="1668"/>
                    <a:pt x="23396" y="1263"/>
                  </a:cubicBezTo>
                  <a:cubicBezTo>
                    <a:pt x="25111" y="1013"/>
                    <a:pt x="27147" y="810"/>
                    <a:pt x="29147" y="548"/>
                  </a:cubicBezTo>
                  <a:cubicBezTo>
                    <a:pt x="30242" y="429"/>
                    <a:pt x="31183" y="287"/>
                    <a:pt x="32266" y="167"/>
                  </a:cubicBezTo>
                  <a:cubicBezTo>
                    <a:pt x="32505" y="132"/>
                    <a:pt x="32743" y="120"/>
                    <a:pt x="32981" y="96"/>
                  </a:cubicBezTo>
                  <a:cubicBezTo>
                    <a:pt x="31921" y="60"/>
                    <a:pt x="30885" y="1"/>
                    <a:pt x="29826" y="1"/>
                  </a:cubicBezTo>
                  <a:cubicBezTo>
                    <a:pt x="29804" y="1"/>
                    <a:pt x="29782" y="1"/>
                    <a:pt x="297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
            <p:cNvSpPr/>
            <p:nvPr/>
          </p:nvSpPr>
          <p:spPr>
            <a:xfrm>
              <a:off x="5417625" y="1708550"/>
              <a:ext cx="395025" cy="95400"/>
            </a:xfrm>
            <a:custGeom>
              <a:rect b="b" l="l" r="r" t="t"/>
              <a:pathLst>
                <a:path extrusionOk="0" h="3816" w="15801">
                  <a:moveTo>
                    <a:pt x="1029" y="0"/>
                  </a:moveTo>
                  <a:cubicBezTo>
                    <a:pt x="687" y="0"/>
                    <a:pt x="344" y="13"/>
                    <a:pt x="1" y="41"/>
                  </a:cubicBezTo>
                  <a:cubicBezTo>
                    <a:pt x="2096" y="160"/>
                    <a:pt x="4156" y="839"/>
                    <a:pt x="6240" y="1363"/>
                  </a:cubicBezTo>
                  <a:cubicBezTo>
                    <a:pt x="9097" y="2125"/>
                    <a:pt x="11990" y="2791"/>
                    <a:pt x="14848" y="3553"/>
                  </a:cubicBezTo>
                  <a:cubicBezTo>
                    <a:pt x="15157" y="3637"/>
                    <a:pt x="15479" y="3732"/>
                    <a:pt x="15800" y="3815"/>
                  </a:cubicBezTo>
                  <a:cubicBezTo>
                    <a:pt x="15538" y="3696"/>
                    <a:pt x="15300" y="3601"/>
                    <a:pt x="15062" y="3482"/>
                  </a:cubicBezTo>
                  <a:cubicBezTo>
                    <a:pt x="12169" y="2184"/>
                    <a:pt x="9133" y="1232"/>
                    <a:pt x="6013" y="625"/>
                  </a:cubicBezTo>
                  <a:cubicBezTo>
                    <a:pt x="4372" y="308"/>
                    <a:pt x="2706" y="0"/>
                    <a:pt x="10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
            <p:cNvSpPr/>
            <p:nvPr/>
          </p:nvSpPr>
          <p:spPr>
            <a:xfrm>
              <a:off x="3964775" y="1881025"/>
              <a:ext cx="502450" cy="434600"/>
            </a:xfrm>
            <a:custGeom>
              <a:rect b="b" l="l" r="r" t="t"/>
              <a:pathLst>
                <a:path extrusionOk="0" h="17384" w="20098">
                  <a:moveTo>
                    <a:pt x="20098" y="0"/>
                  </a:moveTo>
                  <a:cubicBezTo>
                    <a:pt x="19348" y="417"/>
                    <a:pt x="18610" y="822"/>
                    <a:pt x="17860" y="1250"/>
                  </a:cubicBezTo>
                  <a:cubicBezTo>
                    <a:pt x="14145" y="3405"/>
                    <a:pt x="10692" y="6013"/>
                    <a:pt x="7513" y="8918"/>
                  </a:cubicBezTo>
                  <a:cubicBezTo>
                    <a:pt x="6168" y="10192"/>
                    <a:pt x="4834" y="11490"/>
                    <a:pt x="3584" y="12871"/>
                  </a:cubicBezTo>
                  <a:cubicBezTo>
                    <a:pt x="2310" y="14300"/>
                    <a:pt x="1131" y="15835"/>
                    <a:pt x="0" y="17383"/>
                  </a:cubicBezTo>
                  <a:cubicBezTo>
                    <a:pt x="3036" y="14240"/>
                    <a:pt x="6025" y="11073"/>
                    <a:pt x="9287" y="8215"/>
                  </a:cubicBezTo>
                  <a:cubicBezTo>
                    <a:pt x="12014" y="5858"/>
                    <a:pt x="14800" y="3989"/>
                    <a:pt x="17752" y="1738"/>
                  </a:cubicBezTo>
                  <a:cubicBezTo>
                    <a:pt x="18526" y="1167"/>
                    <a:pt x="19300" y="548"/>
                    <a:pt x="200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
            <p:cNvSpPr/>
            <p:nvPr/>
          </p:nvSpPr>
          <p:spPr>
            <a:xfrm>
              <a:off x="4560075" y="1637225"/>
              <a:ext cx="570050" cy="190250"/>
            </a:xfrm>
            <a:custGeom>
              <a:rect b="b" l="l" r="r" t="t"/>
              <a:pathLst>
                <a:path extrusionOk="0" h="7610" w="22802">
                  <a:moveTo>
                    <a:pt x="22801" y="1"/>
                  </a:moveTo>
                  <a:lnTo>
                    <a:pt x="22801" y="1"/>
                  </a:lnTo>
                  <a:cubicBezTo>
                    <a:pt x="22039" y="49"/>
                    <a:pt x="21277" y="96"/>
                    <a:pt x="20527" y="156"/>
                  </a:cubicBezTo>
                  <a:cubicBezTo>
                    <a:pt x="16836" y="465"/>
                    <a:pt x="13229" y="1394"/>
                    <a:pt x="9764" y="2668"/>
                  </a:cubicBezTo>
                  <a:cubicBezTo>
                    <a:pt x="6347" y="3918"/>
                    <a:pt x="2989" y="5502"/>
                    <a:pt x="1" y="7609"/>
                  </a:cubicBezTo>
                  <a:cubicBezTo>
                    <a:pt x="1882" y="6645"/>
                    <a:pt x="4097" y="5716"/>
                    <a:pt x="5597" y="5097"/>
                  </a:cubicBezTo>
                  <a:cubicBezTo>
                    <a:pt x="7478" y="4323"/>
                    <a:pt x="9359" y="3549"/>
                    <a:pt x="11300" y="2942"/>
                  </a:cubicBezTo>
                  <a:cubicBezTo>
                    <a:pt x="14086" y="2025"/>
                    <a:pt x="16955" y="1418"/>
                    <a:pt x="19777" y="715"/>
                  </a:cubicBezTo>
                  <a:cubicBezTo>
                    <a:pt x="20753" y="501"/>
                    <a:pt x="21718" y="227"/>
                    <a:pt x="22682" y="37"/>
                  </a:cubicBezTo>
                  <a:cubicBezTo>
                    <a:pt x="22730" y="25"/>
                    <a:pt x="22777" y="25"/>
                    <a:pt x="228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
            <p:cNvSpPr/>
            <p:nvPr/>
          </p:nvSpPr>
          <p:spPr>
            <a:xfrm>
              <a:off x="4207650" y="1632775"/>
              <a:ext cx="638200" cy="324775"/>
            </a:xfrm>
            <a:custGeom>
              <a:rect b="b" l="l" r="r" t="t"/>
              <a:pathLst>
                <a:path extrusionOk="0" h="12991" w="25528">
                  <a:moveTo>
                    <a:pt x="25528" y="0"/>
                  </a:moveTo>
                  <a:lnTo>
                    <a:pt x="25528" y="0"/>
                  </a:lnTo>
                  <a:cubicBezTo>
                    <a:pt x="20456" y="1584"/>
                    <a:pt x="15443" y="3394"/>
                    <a:pt x="10740" y="5882"/>
                  </a:cubicBezTo>
                  <a:cubicBezTo>
                    <a:pt x="7621" y="7513"/>
                    <a:pt x="4573" y="9299"/>
                    <a:pt x="1834" y="11502"/>
                  </a:cubicBezTo>
                  <a:cubicBezTo>
                    <a:pt x="1227" y="12002"/>
                    <a:pt x="596" y="12490"/>
                    <a:pt x="1" y="12990"/>
                  </a:cubicBezTo>
                  <a:cubicBezTo>
                    <a:pt x="751" y="12490"/>
                    <a:pt x="1513" y="12014"/>
                    <a:pt x="2287" y="11549"/>
                  </a:cubicBezTo>
                  <a:cubicBezTo>
                    <a:pt x="5954" y="9287"/>
                    <a:pt x="9633" y="6989"/>
                    <a:pt x="13562" y="5156"/>
                  </a:cubicBezTo>
                  <a:cubicBezTo>
                    <a:pt x="15622" y="4168"/>
                    <a:pt x="17360" y="3489"/>
                    <a:pt x="19467" y="2632"/>
                  </a:cubicBezTo>
                  <a:cubicBezTo>
                    <a:pt x="21515" y="1798"/>
                    <a:pt x="23539" y="929"/>
                    <a:pt x="255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
            <p:cNvSpPr/>
            <p:nvPr/>
          </p:nvSpPr>
          <p:spPr>
            <a:xfrm>
              <a:off x="3964775" y="2013175"/>
              <a:ext cx="169375" cy="168800"/>
            </a:xfrm>
            <a:custGeom>
              <a:rect b="b" l="l" r="r" t="t"/>
              <a:pathLst>
                <a:path extrusionOk="0" h="6752" w="6775">
                  <a:moveTo>
                    <a:pt x="6775" y="0"/>
                  </a:moveTo>
                  <a:lnTo>
                    <a:pt x="6775" y="0"/>
                  </a:lnTo>
                  <a:cubicBezTo>
                    <a:pt x="5406" y="965"/>
                    <a:pt x="4179" y="1917"/>
                    <a:pt x="2953" y="3108"/>
                  </a:cubicBezTo>
                  <a:cubicBezTo>
                    <a:pt x="1858" y="4180"/>
                    <a:pt x="941" y="5394"/>
                    <a:pt x="72" y="6656"/>
                  </a:cubicBezTo>
                  <a:cubicBezTo>
                    <a:pt x="55" y="6673"/>
                    <a:pt x="44" y="6702"/>
                    <a:pt x="27" y="6725"/>
                  </a:cubicBezTo>
                  <a:lnTo>
                    <a:pt x="27" y="6725"/>
                  </a:lnTo>
                  <a:cubicBezTo>
                    <a:pt x="196" y="6559"/>
                    <a:pt x="366" y="6422"/>
                    <a:pt x="536" y="6275"/>
                  </a:cubicBezTo>
                  <a:cubicBezTo>
                    <a:pt x="1346" y="5596"/>
                    <a:pt x="2120" y="4894"/>
                    <a:pt x="2870" y="4168"/>
                  </a:cubicBezTo>
                  <a:cubicBezTo>
                    <a:pt x="4263" y="2858"/>
                    <a:pt x="5489" y="1417"/>
                    <a:pt x="6775" y="0"/>
                  </a:cubicBezTo>
                  <a:close/>
                  <a:moveTo>
                    <a:pt x="27" y="6725"/>
                  </a:moveTo>
                  <a:lnTo>
                    <a:pt x="27" y="6725"/>
                  </a:lnTo>
                  <a:cubicBezTo>
                    <a:pt x="18" y="6734"/>
                    <a:pt x="9" y="6743"/>
                    <a:pt x="0" y="6751"/>
                  </a:cubicBezTo>
                  <a:cubicBezTo>
                    <a:pt x="11" y="6744"/>
                    <a:pt x="19" y="6735"/>
                    <a:pt x="27" y="672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
            <p:cNvSpPr/>
            <p:nvPr/>
          </p:nvSpPr>
          <p:spPr>
            <a:xfrm>
              <a:off x="3891550" y="1839050"/>
              <a:ext cx="382500" cy="336075"/>
            </a:xfrm>
            <a:custGeom>
              <a:rect b="b" l="l" r="r" t="t"/>
              <a:pathLst>
                <a:path extrusionOk="0" h="13443" w="15300">
                  <a:moveTo>
                    <a:pt x="15300" y="0"/>
                  </a:moveTo>
                  <a:lnTo>
                    <a:pt x="14359" y="536"/>
                  </a:lnTo>
                  <a:cubicBezTo>
                    <a:pt x="11549" y="2096"/>
                    <a:pt x="8918" y="3977"/>
                    <a:pt x="6489" y="6084"/>
                  </a:cubicBezTo>
                  <a:cubicBezTo>
                    <a:pt x="4001" y="8216"/>
                    <a:pt x="1739" y="10645"/>
                    <a:pt x="0" y="13442"/>
                  </a:cubicBezTo>
                  <a:cubicBezTo>
                    <a:pt x="2167" y="10883"/>
                    <a:pt x="4644" y="8644"/>
                    <a:pt x="7144" y="6454"/>
                  </a:cubicBezTo>
                  <a:cubicBezTo>
                    <a:pt x="9418" y="4537"/>
                    <a:pt x="11811" y="2763"/>
                    <a:pt x="14133" y="905"/>
                  </a:cubicBezTo>
                  <a:cubicBezTo>
                    <a:pt x="14526" y="596"/>
                    <a:pt x="14907" y="298"/>
                    <a:pt x="153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
            <p:cNvSpPr/>
            <p:nvPr/>
          </p:nvSpPr>
          <p:spPr>
            <a:xfrm>
              <a:off x="4340400" y="1609850"/>
              <a:ext cx="383725" cy="179800"/>
            </a:xfrm>
            <a:custGeom>
              <a:rect b="b" l="l" r="r" t="t"/>
              <a:pathLst>
                <a:path extrusionOk="0" h="7192" w="15349">
                  <a:moveTo>
                    <a:pt x="15348" y="1"/>
                  </a:moveTo>
                  <a:lnTo>
                    <a:pt x="14777" y="132"/>
                  </a:lnTo>
                  <a:cubicBezTo>
                    <a:pt x="12193" y="727"/>
                    <a:pt x="9669" y="1572"/>
                    <a:pt x="7264" y="2703"/>
                  </a:cubicBezTo>
                  <a:cubicBezTo>
                    <a:pt x="4704" y="3953"/>
                    <a:pt x="2287" y="5477"/>
                    <a:pt x="1" y="7192"/>
                  </a:cubicBezTo>
                  <a:cubicBezTo>
                    <a:pt x="2537" y="5882"/>
                    <a:pt x="5109" y="4632"/>
                    <a:pt x="7669" y="3358"/>
                  </a:cubicBezTo>
                  <a:cubicBezTo>
                    <a:pt x="9966" y="2310"/>
                    <a:pt x="12312" y="1275"/>
                    <a:pt x="14622" y="298"/>
                  </a:cubicBezTo>
                  <a:cubicBezTo>
                    <a:pt x="14800" y="227"/>
                    <a:pt x="15134" y="84"/>
                    <a:pt x="153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
            <p:cNvSpPr/>
            <p:nvPr/>
          </p:nvSpPr>
          <p:spPr>
            <a:xfrm>
              <a:off x="3889175" y="1617000"/>
              <a:ext cx="681350" cy="479250"/>
            </a:xfrm>
            <a:custGeom>
              <a:rect b="b" l="l" r="r" t="t"/>
              <a:pathLst>
                <a:path extrusionOk="0" h="19170" w="27254">
                  <a:moveTo>
                    <a:pt x="27253" y="0"/>
                  </a:moveTo>
                  <a:cubicBezTo>
                    <a:pt x="20955" y="1870"/>
                    <a:pt x="15169" y="5180"/>
                    <a:pt x="10001" y="9192"/>
                  </a:cubicBezTo>
                  <a:cubicBezTo>
                    <a:pt x="7537" y="11097"/>
                    <a:pt x="4453" y="13597"/>
                    <a:pt x="2286" y="16264"/>
                  </a:cubicBezTo>
                  <a:cubicBezTo>
                    <a:pt x="1476" y="17205"/>
                    <a:pt x="738" y="18169"/>
                    <a:pt x="0" y="19169"/>
                  </a:cubicBezTo>
                  <a:cubicBezTo>
                    <a:pt x="1131" y="18098"/>
                    <a:pt x="2250" y="17014"/>
                    <a:pt x="3381" y="15931"/>
                  </a:cubicBezTo>
                  <a:cubicBezTo>
                    <a:pt x="7180" y="12180"/>
                    <a:pt x="10990" y="8942"/>
                    <a:pt x="15419" y="6108"/>
                  </a:cubicBezTo>
                  <a:cubicBezTo>
                    <a:pt x="19205" y="3763"/>
                    <a:pt x="23265" y="1929"/>
                    <a:pt x="272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
            <p:cNvSpPr/>
            <p:nvPr/>
          </p:nvSpPr>
          <p:spPr>
            <a:xfrm>
              <a:off x="4186225" y="1605100"/>
              <a:ext cx="283700" cy="149150"/>
            </a:xfrm>
            <a:custGeom>
              <a:rect b="b" l="l" r="r" t="t"/>
              <a:pathLst>
                <a:path extrusionOk="0" h="5966" w="11348">
                  <a:moveTo>
                    <a:pt x="11347" y="0"/>
                  </a:moveTo>
                  <a:lnTo>
                    <a:pt x="11347" y="0"/>
                  </a:lnTo>
                  <a:cubicBezTo>
                    <a:pt x="9192" y="714"/>
                    <a:pt x="7085" y="1548"/>
                    <a:pt x="5073" y="2596"/>
                  </a:cubicBezTo>
                  <a:cubicBezTo>
                    <a:pt x="3465" y="3453"/>
                    <a:pt x="1965" y="4489"/>
                    <a:pt x="501" y="5572"/>
                  </a:cubicBezTo>
                  <a:cubicBezTo>
                    <a:pt x="334" y="5715"/>
                    <a:pt x="155" y="5834"/>
                    <a:pt x="1" y="5965"/>
                  </a:cubicBezTo>
                  <a:cubicBezTo>
                    <a:pt x="179" y="5846"/>
                    <a:pt x="358" y="5751"/>
                    <a:pt x="548" y="5656"/>
                  </a:cubicBezTo>
                  <a:cubicBezTo>
                    <a:pt x="4156" y="3762"/>
                    <a:pt x="7763" y="1905"/>
                    <a:pt x="113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
            <p:cNvSpPr/>
            <p:nvPr/>
          </p:nvSpPr>
          <p:spPr>
            <a:xfrm>
              <a:off x="3830825" y="1804825"/>
              <a:ext cx="286975" cy="273550"/>
            </a:xfrm>
            <a:custGeom>
              <a:rect b="b" l="l" r="r" t="t"/>
              <a:pathLst>
                <a:path extrusionOk="0" h="10942" w="11479">
                  <a:moveTo>
                    <a:pt x="11478" y="0"/>
                  </a:moveTo>
                  <a:lnTo>
                    <a:pt x="11478" y="0"/>
                  </a:lnTo>
                  <a:cubicBezTo>
                    <a:pt x="9216" y="1274"/>
                    <a:pt x="7180" y="2917"/>
                    <a:pt x="5251" y="4667"/>
                  </a:cubicBezTo>
                  <a:cubicBezTo>
                    <a:pt x="3441" y="6370"/>
                    <a:pt x="1882" y="8299"/>
                    <a:pt x="429" y="10323"/>
                  </a:cubicBezTo>
                  <a:cubicBezTo>
                    <a:pt x="286" y="10537"/>
                    <a:pt x="131" y="10728"/>
                    <a:pt x="0" y="10942"/>
                  </a:cubicBezTo>
                  <a:cubicBezTo>
                    <a:pt x="239" y="10704"/>
                    <a:pt x="465" y="10478"/>
                    <a:pt x="703" y="10251"/>
                  </a:cubicBezTo>
                  <a:cubicBezTo>
                    <a:pt x="2727" y="8346"/>
                    <a:pt x="4715" y="6394"/>
                    <a:pt x="6727" y="4465"/>
                  </a:cubicBezTo>
                  <a:cubicBezTo>
                    <a:pt x="8287" y="2941"/>
                    <a:pt x="9811" y="1381"/>
                    <a:pt x="114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
            <p:cNvSpPr/>
            <p:nvPr/>
          </p:nvSpPr>
          <p:spPr>
            <a:xfrm>
              <a:off x="3784675" y="1824750"/>
              <a:ext cx="216125" cy="237275"/>
            </a:xfrm>
            <a:custGeom>
              <a:rect b="b" l="l" r="r" t="t"/>
              <a:pathLst>
                <a:path extrusionOk="0" h="9491" w="8645">
                  <a:moveTo>
                    <a:pt x="8645" y="1"/>
                  </a:moveTo>
                  <a:lnTo>
                    <a:pt x="8645" y="1"/>
                  </a:lnTo>
                  <a:cubicBezTo>
                    <a:pt x="8490" y="132"/>
                    <a:pt x="8323" y="251"/>
                    <a:pt x="8157" y="394"/>
                  </a:cubicBezTo>
                  <a:cubicBezTo>
                    <a:pt x="6061" y="2049"/>
                    <a:pt x="4049" y="3847"/>
                    <a:pt x="2323" y="5894"/>
                  </a:cubicBezTo>
                  <a:cubicBezTo>
                    <a:pt x="1418" y="7002"/>
                    <a:pt x="489" y="8145"/>
                    <a:pt x="1" y="9490"/>
                  </a:cubicBezTo>
                  <a:cubicBezTo>
                    <a:pt x="811" y="8109"/>
                    <a:pt x="1977" y="7014"/>
                    <a:pt x="3109" y="5835"/>
                  </a:cubicBezTo>
                  <a:cubicBezTo>
                    <a:pt x="4763" y="4144"/>
                    <a:pt x="6371" y="2418"/>
                    <a:pt x="8014" y="691"/>
                  </a:cubicBezTo>
                  <a:cubicBezTo>
                    <a:pt x="8216" y="465"/>
                    <a:pt x="8443" y="227"/>
                    <a:pt x="86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
            <p:cNvSpPr/>
            <p:nvPr/>
          </p:nvSpPr>
          <p:spPr>
            <a:xfrm>
              <a:off x="4067450" y="1630450"/>
              <a:ext cx="215650" cy="137775"/>
            </a:xfrm>
            <a:custGeom>
              <a:rect b="b" l="l" r="r" t="t"/>
              <a:pathLst>
                <a:path extrusionOk="0" h="5511" w="8626">
                  <a:moveTo>
                    <a:pt x="8605" y="0"/>
                  </a:moveTo>
                  <a:cubicBezTo>
                    <a:pt x="8567" y="0"/>
                    <a:pt x="8320" y="114"/>
                    <a:pt x="8204" y="153"/>
                  </a:cubicBezTo>
                  <a:cubicBezTo>
                    <a:pt x="6871" y="701"/>
                    <a:pt x="5561" y="1296"/>
                    <a:pt x="4347" y="2058"/>
                  </a:cubicBezTo>
                  <a:cubicBezTo>
                    <a:pt x="2787" y="3058"/>
                    <a:pt x="1358" y="4249"/>
                    <a:pt x="1" y="5511"/>
                  </a:cubicBezTo>
                  <a:cubicBezTo>
                    <a:pt x="2799" y="3713"/>
                    <a:pt x="5644" y="1963"/>
                    <a:pt x="8431" y="129"/>
                  </a:cubicBezTo>
                  <a:cubicBezTo>
                    <a:pt x="8585" y="33"/>
                    <a:pt x="8625" y="0"/>
                    <a:pt x="86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
            <p:cNvSpPr/>
            <p:nvPr/>
          </p:nvSpPr>
          <p:spPr>
            <a:xfrm>
              <a:off x="3829325" y="1663125"/>
              <a:ext cx="313175" cy="247375"/>
            </a:xfrm>
            <a:custGeom>
              <a:rect b="b" l="l" r="r" t="t"/>
              <a:pathLst>
                <a:path extrusionOk="0" h="9895" w="12527">
                  <a:moveTo>
                    <a:pt x="12526" y="1"/>
                  </a:moveTo>
                  <a:lnTo>
                    <a:pt x="12526" y="1"/>
                  </a:lnTo>
                  <a:cubicBezTo>
                    <a:pt x="9931" y="1382"/>
                    <a:pt x="7442" y="2977"/>
                    <a:pt x="5168" y="4859"/>
                  </a:cubicBezTo>
                  <a:cubicBezTo>
                    <a:pt x="3501" y="6228"/>
                    <a:pt x="1989" y="7764"/>
                    <a:pt x="537" y="9323"/>
                  </a:cubicBezTo>
                  <a:cubicBezTo>
                    <a:pt x="358" y="9526"/>
                    <a:pt x="180" y="9716"/>
                    <a:pt x="1" y="9895"/>
                  </a:cubicBezTo>
                  <a:cubicBezTo>
                    <a:pt x="191" y="9728"/>
                    <a:pt x="406" y="9561"/>
                    <a:pt x="608" y="9383"/>
                  </a:cubicBezTo>
                  <a:cubicBezTo>
                    <a:pt x="4561" y="6085"/>
                    <a:pt x="8466" y="2977"/>
                    <a:pt x="125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
            <p:cNvSpPr/>
            <p:nvPr/>
          </p:nvSpPr>
          <p:spPr>
            <a:xfrm>
              <a:off x="3744800" y="1934000"/>
              <a:ext cx="56575" cy="62825"/>
            </a:xfrm>
            <a:custGeom>
              <a:rect b="b" l="l" r="r" t="t"/>
              <a:pathLst>
                <a:path extrusionOk="0" h="2513" w="2263">
                  <a:moveTo>
                    <a:pt x="2263" y="0"/>
                  </a:moveTo>
                  <a:lnTo>
                    <a:pt x="2263" y="0"/>
                  </a:lnTo>
                  <a:cubicBezTo>
                    <a:pt x="1358" y="667"/>
                    <a:pt x="572" y="1524"/>
                    <a:pt x="1" y="2513"/>
                  </a:cubicBezTo>
                  <a:cubicBezTo>
                    <a:pt x="834" y="1870"/>
                    <a:pt x="1632" y="870"/>
                    <a:pt x="22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
            <p:cNvSpPr/>
            <p:nvPr/>
          </p:nvSpPr>
          <p:spPr>
            <a:xfrm>
              <a:off x="3693900" y="1777725"/>
              <a:ext cx="202725" cy="170300"/>
            </a:xfrm>
            <a:custGeom>
              <a:rect b="b" l="l" r="r" t="t"/>
              <a:pathLst>
                <a:path extrusionOk="0" h="6812" w="8109">
                  <a:moveTo>
                    <a:pt x="8109" y="1"/>
                  </a:moveTo>
                  <a:lnTo>
                    <a:pt x="8109" y="1"/>
                  </a:lnTo>
                  <a:cubicBezTo>
                    <a:pt x="5025" y="1739"/>
                    <a:pt x="2048" y="3918"/>
                    <a:pt x="1" y="6811"/>
                  </a:cubicBezTo>
                  <a:cubicBezTo>
                    <a:pt x="965" y="5966"/>
                    <a:pt x="2370" y="4930"/>
                    <a:pt x="3644" y="3894"/>
                  </a:cubicBezTo>
                  <a:cubicBezTo>
                    <a:pt x="5168" y="2632"/>
                    <a:pt x="6609" y="1275"/>
                    <a:pt x="81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
            <p:cNvSpPr/>
            <p:nvPr/>
          </p:nvSpPr>
          <p:spPr>
            <a:xfrm>
              <a:off x="3653125" y="1804825"/>
              <a:ext cx="125925" cy="102400"/>
            </a:xfrm>
            <a:custGeom>
              <a:rect b="b" l="l" r="r" t="t"/>
              <a:pathLst>
                <a:path extrusionOk="0" h="4096" w="5037">
                  <a:moveTo>
                    <a:pt x="5037" y="0"/>
                  </a:moveTo>
                  <a:cubicBezTo>
                    <a:pt x="3965" y="524"/>
                    <a:pt x="2941" y="1155"/>
                    <a:pt x="2036" y="1929"/>
                  </a:cubicBezTo>
                  <a:cubicBezTo>
                    <a:pt x="1310" y="2560"/>
                    <a:pt x="679" y="3286"/>
                    <a:pt x="60" y="4036"/>
                  </a:cubicBezTo>
                  <a:cubicBezTo>
                    <a:pt x="36" y="4048"/>
                    <a:pt x="24" y="4072"/>
                    <a:pt x="0" y="4096"/>
                  </a:cubicBezTo>
                  <a:cubicBezTo>
                    <a:pt x="155" y="3989"/>
                    <a:pt x="334" y="3870"/>
                    <a:pt x="500" y="3763"/>
                  </a:cubicBezTo>
                  <a:cubicBezTo>
                    <a:pt x="1167" y="3334"/>
                    <a:pt x="1822" y="2870"/>
                    <a:pt x="2441" y="2369"/>
                  </a:cubicBezTo>
                  <a:cubicBezTo>
                    <a:pt x="3346" y="1619"/>
                    <a:pt x="4168" y="774"/>
                    <a:pt x="50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
            <p:cNvSpPr/>
            <p:nvPr/>
          </p:nvSpPr>
          <p:spPr>
            <a:xfrm>
              <a:off x="3613525" y="1803025"/>
              <a:ext cx="84875" cy="70275"/>
            </a:xfrm>
            <a:custGeom>
              <a:rect b="b" l="l" r="r" t="t"/>
              <a:pathLst>
                <a:path extrusionOk="0" h="2811" w="3395">
                  <a:moveTo>
                    <a:pt x="3394" y="1"/>
                  </a:moveTo>
                  <a:lnTo>
                    <a:pt x="3394" y="1"/>
                  </a:lnTo>
                  <a:cubicBezTo>
                    <a:pt x="2061" y="667"/>
                    <a:pt x="906" y="1632"/>
                    <a:pt x="1" y="2811"/>
                  </a:cubicBezTo>
                  <a:cubicBezTo>
                    <a:pt x="418" y="2572"/>
                    <a:pt x="1239" y="2001"/>
                    <a:pt x="1739" y="1608"/>
                  </a:cubicBezTo>
                  <a:cubicBezTo>
                    <a:pt x="2335" y="1108"/>
                    <a:pt x="2858" y="548"/>
                    <a:pt x="33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
            <p:cNvSpPr/>
            <p:nvPr/>
          </p:nvSpPr>
          <p:spPr>
            <a:xfrm>
              <a:off x="3580800" y="1769400"/>
              <a:ext cx="53300" cy="51525"/>
            </a:xfrm>
            <a:custGeom>
              <a:rect b="b" l="l" r="r" t="t"/>
              <a:pathLst>
                <a:path extrusionOk="0" h="2061" w="2132">
                  <a:moveTo>
                    <a:pt x="2131" y="0"/>
                  </a:moveTo>
                  <a:cubicBezTo>
                    <a:pt x="1310" y="548"/>
                    <a:pt x="596" y="1227"/>
                    <a:pt x="0" y="2060"/>
                  </a:cubicBezTo>
                  <a:cubicBezTo>
                    <a:pt x="786" y="1465"/>
                    <a:pt x="1536" y="810"/>
                    <a:pt x="21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
            <p:cNvSpPr/>
            <p:nvPr/>
          </p:nvSpPr>
          <p:spPr>
            <a:xfrm>
              <a:off x="828375" y="2781725"/>
              <a:ext cx="256600" cy="233075"/>
            </a:xfrm>
            <a:custGeom>
              <a:rect b="b" l="l" r="r" t="t"/>
              <a:pathLst>
                <a:path extrusionOk="0" h="9323" w="10264">
                  <a:moveTo>
                    <a:pt x="10263" y="0"/>
                  </a:moveTo>
                  <a:lnTo>
                    <a:pt x="10263" y="0"/>
                  </a:lnTo>
                  <a:cubicBezTo>
                    <a:pt x="6156" y="2013"/>
                    <a:pt x="2358" y="4489"/>
                    <a:pt x="274" y="8716"/>
                  </a:cubicBezTo>
                  <a:cubicBezTo>
                    <a:pt x="179" y="8918"/>
                    <a:pt x="83" y="9109"/>
                    <a:pt x="0" y="9323"/>
                  </a:cubicBezTo>
                  <a:lnTo>
                    <a:pt x="619" y="8561"/>
                  </a:lnTo>
                  <a:cubicBezTo>
                    <a:pt x="2096" y="6835"/>
                    <a:pt x="3822" y="5382"/>
                    <a:pt x="5548" y="3918"/>
                  </a:cubicBezTo>
                  <a:cubicBezTo>
                    <a:pt x="7096" y="2584"/>
                    <a:pt x="8668" y="1191"/>
                    <a:pt x="102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
            <p:cNvSpPr/>
            <p:nvPr/>
          </p:nvSpPr>
          <p:spPr>
            <a:xfrm>
              <a:off x="1273950" y="2684400"/>
              <a:ext cx="391750" cy="797425"/>
            </a:xfrm>
            <a:custGeom>
              <a:rect b="b" l="l" r="r" t="t"/>
              <a:pathLst>
                <a:path extrusionOk="0" h="31897" w="15670">
                  <a:moveTo>
                    <a:pt x="2525" y="0"/>
                  </a:moveTo>
                  <a:lnTo>
                    <a:pt x="2525" y="0"/>
                  </a:lnTo>
                  <a:cubicBezTo>
                    <a:pt x="1" y="4477"/>
                    <a:pt x="120" y="8037"/>
                    <a:pt x="1191" y="12883"/>
                  </a:cubicBezTo>
                  <a:cubicBezTo>
                    <a:pt x="2322" y="18324"/>
                    <a:pt x="5751" y="22884"/>
                    <a:pt x="9419" y="26896"/>
                  </a:cubicBezTo>
                  <a:cubicBezTo>
                    <a:pt x="10907" y="28468"/>
                    <a:pt x="12621" y="29813"/>
                    <a:pt x="14419" y="31016"/>
                  </a:cubicBezTo>
                  <a:cubicBezTo>
                    <a:pt x="14836" y="31313"/>
                    <a:pt x="15253" y="31611"/>
                    <a:pt x="15669" y="31897"/>
                  </a:cubicBezTo>
                  <a:cubicBezTo>
                    <a:pt x="15598" y="31813"/>
                    <a:pt x="15527" y="31754"/>
                    <a:pt x="15467" y="31683"/>
                  </a:cubicBezTo>
                  <a:cubicBezTo>
                    <a:pt x="14503" y="30766"/>
                    <a:pt x="13622" y="29778"/>
                    <a:pt x="12693" y="28801"/>
                  </a:cubicBezTo>
                  <a:cubicBezTo>
                    <a:pt x="11586" y="27611"/>
                    <a:pt x="10431" y="26456"/>
                    <a:pt x="9347" y="25241"/>
                  </a:cubicBezTo>
                  <a:cubicBezTo>
                    <a:pt x="6966" y="22491"/>
                    <a:pt x="4859" y="19788"/>
                    <a:pt x="3346" y="16240"/>
                  </a:cubicBezTo>
                  <a:cubicBezTo>
                    <a:pt x="2275" y="13716"/>
                    <a:pt x="1501" y="9894"/>
                    <a:pt x="1501" y="6894"/>
                  </a:cubicBezTo>
                  <a:cubicBezTo>
                    <a:pt x="1501" y="4286"/>
                    <a:pt x="1799" y="2572"/>
                    <a:pt x="25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
            <p:cNvSpPr/>
            <p:nvPr/>
          </p:nvSpPr>
          <p:spPr>
            <a:xfrm>
              <a:off x="1208175" y="2793325"/>
              <a:ext cx="102725" cy="443250"/>
            </a:xfrm>
            <a:custGeom>
              <a:rect b="b" l="l" r="r" t="t"/>
              <a:pathLst>
                <a:path extrusionOk="0" h="17730" w="4109">
                  <a:moveTo>
                    <a:pt x="1013" y="1"/>
                  </a:moveTo>
                  <a:cubicBezTo>
                    <a:pt x="358" y="2037"/>
                    <a:pt x="0" y="4168"/>
                    <a:pt x="120" y="6299"/>
                  </a:cubicBezTo>
                  <a:cubicBezTo>
                    <a:pt x="286" y="9502"/>
                    <a:pt x="1191" y="12669"/>
                    <a:pt x="2775" y="15455"/>
                  </a:cubicBezTo>
                  <a:cubicBezTo>
                    <a:pt x="3215" y="16205"/>
                    <a:pt x="3668" y="16967"/>
                    <a:pt x="4108" y="17729"/>
                  </a:cubicBezTo>
                  <a:cubicBezTo>
                    <a:pt x="4084" y="17681"/>
                    <a:pt x="4072" y="17634"/>
                    <a:pt x="4049" y="17598"/>
                  </a:cubicBezTo>
                  <a:cubicBezTo>
                    <a:pt x="3620" y="16455"/>
                    <a:pt x="3275" y="15312"/>
                    <a:pt x="2882" y="14169"/>
                  </a:cubicBezTo>
                  <a:cubicBezTo>
                    <a:pt x="2084" y="11907"/>
                    <a:pt x="1274" y="8645"/>
                    <a:pt x="1072" y="6728"/>
                  </a:cubicBezTo>
                  <a:cubicBezTo>
                    <a:pt x="786" y="4906"/>
                    <a:pt x="691" y="2215"/>
                    <a:pt x="10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
            <p:cNvSpPr/>
            <p:nvPr/>
          </p:nvSpPr>
          <p:spPr>
            <a:xfrm>
              <a:off x="1127800" y="2876375"/>
              <a:ext cx="534025" cy="829000"/>
            </a:xfrm>
            <a:custGeom>
              <a:rect b="b" l="l" r="r" t="t"/>
              <a:pathLst>
                <a:path extrusionOk="0" h="33160" w="21361">
                  <a:moveTo>
                    <a:pt x="429" y="1"/>
                  </a:moveTo>
                  <a:cubicBezTo>
                    <a:pt x="1" y="2203"/>
                    <a:pt x="120" y="4465"/>
                    <a:pt x="465" y="6632"/>
                  </a:cubicBezTo>
                  <a:cubicBezTo>
                    <a:pt x="834" y="9121"/>
                    <a:pt x="1715" y="11502"/>
                    <a:pt x="2739" y="13776"/>
                  </a:cubicBezTo>
                  <a:cubicBezTo>
                    <a:pt x="3977" y="16610"/>
                    <a:pt x="5775" y="19158"/>
                    <a:pt x="7740" y="21503"/>
                  </a:cubicBezTo>
                  <a:cubicBezTo>
                    <a:pt x="9788" y="23932"/>
                    <a:pt x="12026" y="26218"/>
                    <a:pt x="14419" y="28302"/>
                  </a:cubicBezTo>
                  <a:cubicBezTo>
                    <a:pt x="16122" y="29814"/>
                    <a:pt x="17991" y="31088"/>
                    <a:pt x="19908" y="32278"/>
                  </a:cubicBezTo>
                  <a:cubicBezTo>
                    <a:pt x="20384" y="32576"/>
                    <a:pt x="20861" y="32874"/>
                    <a:pt x="21361" y="33159"/>
                  </a:cubicBezTo>
                  <a:cubicBezTo>
                    <a:pt x="21301" y="33112"/>
                    <a:pt x="21230" y="33052"/>
                    <a:pt x="21158" y="33005"/>
                  </a:cubicBezTo>
                  <a:cubicBezTo>
                    <a:pt x="20099" y="32195"/>
                    <a:pt x="19110" y="31302"/>
                    <a:pt x="18086" y="30433"/>
                  </a:cubicBezTo>
                  <a:cubicBezTo>
                    <a:pt x="16717" y="29290"/>
                    <a:pt x="15348" y="28147"/>
                    <a:pt x="14038" y="26932"/>
                  </a:cubicBezTo>
                  <a:cubicBezTo>
                    <a:pt x="12086" y="25123"/>
                    <a:pt x="10240" y="23206"/>
                    <a:pt x="8514" y="21182"/>
                  </a:cubicBezTo>
                  <a:cubicBezTo>
                    <a:pt x="6764" y="19074"/>
                    <a:pt x="5156" y="16895"/>
                    <a:pt x="3894" y="14240"/>
                  </a:cubicBezTo>
                  <a:cubicBezTo>
                    <a:pt x="3132" y="12574"/>
                    <a:pt x="2596" y="11311"/>
                    <a:pt x="2025" y="9466"/>
                  </a:cubicBezTo>
                  <a:cubicBezTo>
                    <a:pt x="1668" y="8287"/>
                    <a:pt x="1430" y="7073"/>
                    <a:pt x="1168" y="5858"/>
                  </a:cubicBezTo>
                  <a:cubicBezTo>
                    <a:pt x="775" y="3834"/>
                    <a:pt x="418" y="2037"/>
                    <a:pt x="4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
            <p:cNvSpPr/>
            <p:nvPr/>
          </p:nvSpPr>
          <p:spPr>
            <a:xfrm>
              <a:off x="1034050" y="2920725"/>
              <a:ext cx="649200" cy="946875"/>
            </a:xfrm>
            <a:custGeom>
              <a:rect b="b" l="l" r="r" t="t"/>
              <a:pathLst>
                <a:path extrusionOk="0" h="37875" w="25968">
                  <a:moveTo>
                    <a:pt x="346" y="1"/>
                  </a:moveTo>
                  <a:cubicBezTo>
                    <a:pt x="119" y="1025"/>
                    <a:pt x="60" y="2060"/>
                    <a:pt x="24" y="3108"/>
                  </a:cubicBezTo>
                  <a:cubicBezTo>
                    <a:pt x="0" y="4311"/>
                    <a:pt x="24" y="5525"/>
                    <a:pt x="227" y="6716"/>
                  </a:cubicBezTo>
                  <a:cubicBezTo>
                    <a:pt x="488" y="8287"/>
                    <a:pt x="1072" y="9776"/>
                    <a:pt x="1631" y="11240"/>
                  </a:cubicBezTo>
                  <a:cubicBezTo>
                    <a:pt x="3453" y="16145"/>
                    <a:pt x="6430" y="20372"/>
                    <a:pt x="9632" y="24039"/>
                  </a:cubicBezTo>
                  <a:cubicBezTo>
                    <a:pt x="11978" y="26706"/>
                    <a:pt x="14419" y="29290"/>
                    <a:pt x="17098" y="31600"/>
                  </a:cubicBezTo>
                  <a:cubicBezTo>
                    <a:pt x="19824" y="34017"/>
                    <a:pt x="22765" y="35850"/>
                    <a:pt x="25968" y="37874"/>
                  </a:cubicBezTo>
                  <a:cubicBezTo>
                    <a:pt x="24301" y="36577"/>
                    <a:pt x="22682" y="35219"/>
                    <a:pt x="21039" y="33862"/>
                  </a:cubicBezTo>
                  <a:cubicBezTo>
                    <a:pt x="19908" y="32945"/>
                    <a:pt x="18765" y="32040"/>
                    <a:pt x="17681" y="31076"/>
                  </a:cubicBezTo>
                  <a:cubicBezTo>
                    <a:pt x="13454" y="27313"/>
                    <a:pt x="10121" y="23527"/>
                    <a:pt x="7085" y="19193"/>
                  </a:cubicBezTo>
                  <a:cubicBezTo>
                    <a:pt x="5942" y="17527"/>
                    <a:pt x="4834" y="15812"/>
                    <a:pt x="3929" y="14002"/>
                  </a:cubicBezTo>
                  <a:cubicBezTo>
                    <a:pt x="2905" y="11871"/>
                    <a:pt x="2167" y="10097"/>
                    <a:pt x="1441" y="7716"/>
                  </a:cubicBezTo>
                  <a:cubicBezTo>
                    <a:pt x="1036" y="6489"/>
                    <a:pt x="727" y="4477"/>
                    <a:pt x="655" y="3775"/>
                  </a:cubicBezTo>
                  <a:cubicBezTo>
                    <a:pt x="500" y="2525"/>
                    <a:pt x="346" y="1263"/>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
            <p:cNvSpPr/>
            <p:nvPr/>
          </p:nvSpPr>
          <p:spPr>
            <a:xfrm>
              <a:off x="939400" y="3001700"/>
              <a:ext cx="676600" cy="900125"/>
            </a:xfrm>
            <a:custGeom>
              <a:rect b="b" l="l" r="r" t="t"/>
              <a:pathLst>
                <a:path extrusionOk="0" h="36005" w="27064">
                  <a:moveTo>
                    <a:pt x="0" y="0"/>
                  </a:moveTo>
                  <a:cubicBezTo>
                    <a:pt x="0" y="6"/>
                    <a:pt x="1" y="13"/>
                    <a:pt x="1" y="19"/>
                  </a:cubicBezTo>
                  <a:lnTo>
                    <a:pt x="1" y="19"/>
                  </a:lnTo>
                  <a:cubicBezTo>
                    <a:pt x="1" y="13"/>
                    <a:pt x="0" y="6"/>
                    <a:pt x="0" y="0"/>
                  </a:cubicBezTo>
                  <a:close/>
                  <a:moveTo>
                    <a:pt x="1" y="19"/>
                  </a:moveTo>
                  <a:lnTo>
                    <a:pt x="1" y="19"/>
                  </a:lnTo>
                  <a:cubicBezTo>
                    <a:pt x="24" y="418"/>
                    <a:pt x="36" y="828"/>
                    <a:pt x="48" y="1238"/>
                  </a:cubicBezTo>
                  <a:cubicBezTo>
                    <a:pt x="119" y="2727"/>
                    <a:pt x="262" y="4215"/>
                    <a:pt x="560" y="5667"/>
                  </a:cubicBezTo>
                  <a:cubicBezTo>
                    <a:pt x="917" y="7453"/>
                    <a:pt x="1548" y="9156"/>
                    <a:pt x="2239" y="10823"/>
                  </a:cubicBezTo>
                  <a:cubicBezTo>
                    <a:pt x="3084" y="12811"/>
                    <a:pt x="4036" y="14764"/>
                    <a:pt x="5239" y="16562"/>
                  </a:cubicBezTo>
                  <a:cubicBezTo>
                    <a:pt x="6334" y="18252"/>
                    <a:pt x="7620" y="19776"/>
                    <a:pt x="8954" y="21265"/>
                  </a:cubicBezTo>
                  <a:cubicBezTo>
                    <a:pt x="10454" y="22967"/>
                    <a:pt x="12025" y="24598"/>
                    <a:pt x="13716" y="26122"/>
                  </a:cubicBezTo>
                  <a:cubicBezTo>
                    <a:pt x="17967" y="29920"/>
                    <a:pt x="21943" y="33385"/>
                    <a:pt x="27063" y="36004"/>
                  </a:cubicBezTo>
                  <a:cubicBezTo>
                    <a:pt x="24801" y="34361"/>
                    <a:pt x="22717" y="32576"/>
                    <a:pt x="20443" y="30754"/>
                  </a:cubicBezTo>
                  <a:cubicBezTo>
                    <a:pt x="15597" y="26861"/>
                    <a:pt x="10990" y="22622"/>
                    <a:pt x="7192" y="17681"/>
                  </a:cubicBezTo>
                  <a:cubicBezTo>
                    <a:pt x="4941" y="14680"/>
                    <a:pt x="2941" y="10406"/>
                    <a:pt x="1786" y="6537"/>
                  </a:cubicBezTo>
                  <a:cubicBezTo>
                    <a:pt x="1155" y="4417"/>
                    <a:pt x="500" y="2322"/>
                    <a:pt x="36" y="167"/>
                  </a:cubicBezTo>
                  <a:cubicBezTo>
                    <a:pt x="25" y="115"/>
                    <a:pt x="6" y="63"/>
                    <a:pt x="1"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
            <p:cNvSpPr/>
            <p:nvPr/>
          </p:nvSpPr>
          <p:spPr>
            <a:xfrm>
              <a:off x="1344200" y="3291600"/>
              <a:ext cx="336375" cy="305125"/>
            </a:xfrm>
            <a:custGeom>
              <a:rect b="b" l="l" r="r" t="t"/>
              <a:pathLst>
                <a:path extrusionOk="0" h="12205" w="13455">
                  <a:moveTo>
                    <a:pt x="1" y="1"/>
                  </a:moveTo>
                  <a:lnTo>
                    <a:pt x="1" y="1"/>
                  </a:lnTo>
                  <a:cubicBezTo>
                    <a:pt x="1608" y="2763"/>
                    <a:pt x="3668" y="5263"/>
                    <a:pt x="6097" y="7335"/>
                  </a:cubicBezTo>
                  <a:cubicBezTo>
                    <a:pt x="8133" y="9121"/>
                    <a:pt x="10395" y="10657"/>
                    <a:pt x="12800" y="11859"/>
                  </a:cubicBezTo>
                  <a:cubicBezTo>
                    <a:pt x="13026" y="11978"/>
                    <a:pt x="13240" y="12097"/>
                    <a:pt x="13455" y="12205"/>
                  </a:cubicBezTo>
                  <a:cubicBezTo>
                    <a:pt x="13145" y="11966"/>
                    <a:pt x="12883" y="11752"/>
                    <a:pt x="12597" y="11550"/>
                  </a:cubicBezTo>
                  <a:cubicBezTo>
                    <a:pt x="10740" y="10014"/>
                    <a:pt x="8954" y="8383"/>
                    <a:pt x="7085" y="6847"/>
                  </a:cubicBezTo>
                  <a:cubicBezTo>
                    <a:pt x="6192" y="6097"/>
                    <a:pt x="5382" y="5275"/>
                    <a:pt x="4525" y="4489"/>
                  </a:cubicBezTo>
                  <a:cubicBezTo>
                    <a:pt x="2965" y="3049"/>
                    <a:pt x="1453" y="156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
            <p:cNvSpPr/>
            <p:nvPr/>
          </p:nvSpPr>
          <p:spPr>
            <a:xfrm>
              <a:off x="1368600" y="2821300"/>
              <a:ext cx="298575" cy="528675"/>
            </a:xfrm>
            <a:custGeom>
              <a:rect b="b" l="l" r="r" t="t"/>
              <a:pathLst>
                <a:path extrusionOk="0" h="21147" w="11943">
                  <a:moveTo>
                    <a:pt x="477" y="1"/>
                  </a:moveTo>
                  <a:lnTo>
                    <a:pt x="477" y="1"/>
                  </a:lnTo>
                  <a:cubicBezTo>
                    <a:pt x="1" y="4597"/>
                    <a:pt x="1501" y="8454"/>
                    <a:pt x="3704" y="12121"/>
                  </a:cubicBezTo>
                  <a:cubicBezTo>
                    <a:pt x="5275" y="14836"/>
                    <a:pt x="7335" y="17277"/>
                    <a:pt x="9669" y="19360"/>
                  </a:cubicBezTo>
                  <a:cubicBezTo>
                    <a:pt x="10395" y="19991"/>
                    <a:pt x="11157" y="20587"/>
                    <a:pt x="11943" y="21146"/>
                  </a:cubicBezTo>
                  <a:cubicBezTo>
                    <a:pt x="11217" y="20444"/>
                    <a:pt x="10562" y="19634"/>
                    <a:pt x="10598" y="18777"/>
                  </a:cubicBezTo>
                  <a:lnTo>
                    <a:pt x="10598" y="18765"/>
                  </a:lnTo>
                  <a:cubicBezTo>
                    <a:pt x="7359" y="16015"/>
                    <a:pt x="4954" y="12717"/>
                    <a:pt x="2978" y="8550"/>
                  </a:cubicBezTo>
                  <a:cubicBezTo>
                    <a:pt x="1930" y="6204"/>
                    <a:pt x="751" y="3168"/>
                    <a:pt x="4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
            <p:cNvSpPr/>
            <p:nvPr/>
          </p:nvSpPr>
          <p:spPr>
            <a:xfrm>
              <a:off x="2842000" y="3071050"/>
              <a:ext cx="473600" cy="357200"/>
            </a:xfrm>
            <a:custGeom>
              <a:rect b="b" l="l" r="r" t="t"/>
              <a:pathLst>
                <a:path extrusionOk="0" h="14288" w="18944">
                  <a:moveTo>
                    <a:pt x="18944" y="0"/>
                  </a:moveTo>
                  <a:lnTo>
                    <a:pt x="18944" y="0"/>
                  </a:lnTo>
                  <a:cubicBezTo>
                    <a:pt x="17229" y="2167"/>
                    <a:pt x="15074" y="3965"/>
                    <a:pt x="12979" y="5751"/>
                  </a:cubicBezTo>
                  <a:cubicBezTo>
                    <a:pt x="11336" y="7061"/>
                    <a:pt x="9824" y="8239"/>
                    <a:pt x="7978" y="9489"/>
                  </a:cubicBezTo>
                  <a:cubicBezTo>
                    <a:pt x="6287" y="10597"/>
                    <a:pt x="4537" y="11573"/>
                    <a:pt x="2811" y="12621"/>
                  </a:cubicBezTo>
                  <a:cubicBezTo>
                    <a:pt x="1930" y="13157"/>
                    <a:pt x="1037" y="13669"/>
                    <a:pt x="144" y="14192"/>
                  </a:cubicBezTo>
                  <a:cubicBezTo>
                    <a:pt x="96" y="14228"/>
                    <a:pt x="37" y="14252"/>
                    <a:pt x="1" y="14288"/>
                  </a:cubicBezTo>
                  <a:cubicBezTo>
                    <a:pt x="811" y="13966"/>
                    <a:pt x="1620" y="13633"/>
                    <a:pt x="2418" y="13276"/>
                  </a:cubicBezTo>
                  <a:cubicBezTo>
                    <a:pt x="3882" y="12621"/>
                    <a:pt x="5323" y="11906"/>
                    <a:pt x="6704" y="11085"/>
                  </a:cubicBezTo>
                  <a:cubicBezTo>
                    <a:pt x="8240" y="10156"/>
                    <a:pt x="9681" y="9120"/>
                    <a:pt x="11109" y="8037"/>
                  </a:cubicBezTo>
                  <a:cubicBezTo>
                    <a:pt x="14098" y="5787"/>
                    <a:pt x="17027" y="3251"/>
                    <a:pt x="189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
            <p:cNvSpPr/>
            <p:nvPr/>
          </p:nvSpPr>
          <p:spPr>
            <a:xfrm>
              <a:off x="2214250" y="3453525"/>
              <a:ext cx="594750" cy="142050"/>
            </a:xfrm>
            <a:custGeom>
              <a:rect b="b" l="l" r="r" t="t"/>
              <a:pathLst>
                <a:path extrusionOk="0" h="5682" w="23790">
                  <a:moveTo>
                    <a:pt x="23789" y="1"/>
                  </a:moveTo>
                  <a:cubicBezTo>
                    <a:pt x="21372" y="1096"/>
                    <a:pt x="19015" y="2096"/>
                    <a:pt x="16407" y="2870"/>
                  </a:cubicBezTo>
                  <a:cubicBezTo>
                    <a:pt x="14169" y="3537"/>
                    <a:pt x="11907" y="4132"/>
                    <a:pt x="9585" y="4477"/>
                  </a:cubicBezTo>
                  <a:cubicBezTo>
                    <a:pt x="7827" y="4725"/>
                    <a:pt x="5355" y="4920"/>
                    <a:pt x="3229" y="4920"/>
                  </a:cubicBezTo>
                  <a:cubicBezTo>
                    <a:pt x="3108" y="4920"/>
                    <a:pt x="2988" y="4919"/>
                    <a:pt x="2870" y="4918"/>
                  </a:cubicBezTo>
                  <a:cubicBezTo>
                    <a:pt x="1918" y="4906"/>
                    <a:pt x="965" y="4835"/>
                    <a:pt x="13" y="4763"/>
                  </a:cubicBezTo>
                  <a:lnTo>
                    <a:pt x="13" y="4763"/>
                  </a:lnTo>
                  <a:cubicBezTo>
                    <a:pt x="96" y="5013"/>
                    <a:pt x="120" y="5263"/>
                    <a:pt x="1" y="5549"/>
                  </a:cubicBezTo>
                  <a:cubicBezTo>
                    <a:pt x="1055" y="5637"/>
                    <a:pt x="2112" y="5682"/>
                    <a:pt x="3169" y="5682"/>
                  </a:cubicBezTo>
                  <a:cubicBezTo>
                    <a:pt x="4261" y="5682"/>
                    <a:pt x="5353" y="5634"/>
                    <a:pt x="6442" y="5537"/>
                  </a:cubicBezTo>
                  <a:cubicBezTo>
                    <a:pt x="9061" y="5347"/>
                    <a:pt x="11645" y="4942"/>
                    <a:pt x="14181" y="4227"/>
                  </a:cubicBezTo>
                  <a:cubicBezTo>
                    <a:pt x="15693" y="3811"/>
                    <a:pt x="17217" y="3370"/>
                    <a:pt x="18658" y="2763"/>
                  </a:cubicBezTo>
                  <a:cubicBezTo>
                    <a:pt x="20456" y="2025"/>
                    <a:pt x="22158" y="1037"/>
                    <a:pt x="237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
            <p:cNvSpPr/>
            <p:nvPr/>
          </p:nvSpPr>
          <p:spPr>
            <a:xfrm>
              <a:off x="3053350" y="3123725"/>
              <a:ext cx="283400" cy="255425"/>
            </a:xfrm>
            <a:custGeom>
              <a:rect b="b" l="l" r="r" t="t"/>
              <a:pathLst>
                <a:path extrusionOk="0" h="10217" w="11336">
                  <a:moveTo>
                    <a:pt x="11335" y="1"/>
                  </a:moveTo>
                  <a:cubicBezTo>
                    <a:pt x="7918" y="3430"/>
                    <a:pt x="4310" y="6680"/>
                    <a:pt x="560" y="9764"/>
                  </a:cubicBezTo>
                  <a:cubicBezTo>
                    <a:pt x="369" y="9919"/>
                    <a:pt x="191" y="10061"/>
                    <a:pt x="0" y="10216"/>
                  </a:cubicBezTo>
                  <a:cubicBezTo>
                    <a:pt x="203" y="10073"/>
                    <a:pt x="429" y="9954"/>
                    <a:pt x="631" y="9823"/>
                  </a:cubicBezTo>
                  <a:cubicBezTo>
                    <a:pt x="2715" y="8573"/>
                    <a:pt x="4679" y="7132"/>
                    <a:pt x="6465" y="5489"/>
                  </a:cubicBezTo>
                  <a:cubicBezTo>
                    <a:pt x="8239" y="3811"/>
                    <a:pt x="9859" y="1953"/>
                    <a:pt x="11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
            <p:cNvSpPr/>
            <p:nvPr/>
          </p:nvSpPr>
          <p:spPr>
            <a:xfrm>
              <a:off x="2468750" y="3419300"/>
              <a:ext cx="540575" cy="246475"/>
            </a:xfrm>
            <a:custGeom>
              <a:rect b="b" l="l" r="r" t="t"/>
              <a:pathLst>
                <a:path extrusionOk="0" h="9859" w="21623">
                  <a:moveTo>
                    <a:pt x="21622" y="1"/>
                  </a:moveTo>
                  <a:lnTo>
                    <a:pt x="21622" y="1"/>
                  </a:lnTo>
                  <a:cubicBezTo>
                    <a:pt x="18300" y="1906"/>
                    <a:pt x="14943" y="3763"/>
                    <a:pt x="11430" y="5299"/>
                  </a:cubicBezTo>
                  <a:cubicBezTo>
                    <a:pt x="9895" y="5977"/>
                    <a:pt x="7894" y="6704"/>
                    <a:pt x="6085" y="7394"/>
                  </a:cubicBezTo>
                  <a:cubicBezTo>
                    <a:pt x="4477" y="8001"/>
                    <a:pt x="2906" y="8668"/>
                    <a:pt x="1310" y="9323"/>
                  </a:cubicBezTo>
                  <a:cubicBezTo>
                    <a:pt x="882" y="9502"/>
                    <a:pt x="429" y="9680"/>
                    <a:pt x="0" y="9859"/>
                  </a:cubicBezTo>
                  <a:cubicBezTo>
                    <a:pt x="370" y="9776"/>
                    <a:pt x="727" y="9668"/>
                    <a:pt x="1096" y="9561"/>
                  </a:cubicBezTo>
                  <a:cubicBezTo>
                    <a:pt x="5311" y="8430"/>
                    <a:pt x="9454" y="6942"/>
                    <a:pt x="13407" y="5084"/>
                  </a:cubicBezTo>
                  <a:cubicBezTo>
                    <a:pt x="14931" y="4358"/>
                    <a:pt x="16431" y="3584"/>
                    <a:pt x="17860" y="2691"/>
                  </a:cubicBezTo>
                  <a:cubicBezTo>
                    <a:pt x="19158" y="1858"/>
                    <a:pt x="20384" y="917"/>
                    <a:pt x="216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
            <p:cNvSpPr/>
            <p:nvPr/>
          </p:nvSpPr>
          <p:spPr>
            <a:xfrm>
              <a:off x="2196700" y="3665450"/>
              <a:ext cx="211050" cy="23550"/>
            </a:xfrm>
            <a:custGeom>
              <a:rect b="b" l="l" r="r" t="t"/>
              <a:pathLst>
                <a:path extrusionOk="0" h="942" w="8442">
                  <a:moveTo>
                    <a:pt x="274" y="1"/>
                  </a:moveTo>
                  <a:cubicBezTo>
                    <a:pt x="274" y="299"/>
                    <a:pt x="179" y="608"/>
                    <a:pt x="0" y="846"/>
                  </a:cubicBezTo>
                  <a:cubicBezTo>
                    <a:pt x="703" y="894"/>
                    <a:pt x="1417" y="930"/>
                    <a:pt x="2131" y="942"/>
                  </a:cubicBezTo>
                  <a:cubicBezTo>
                    <a:pt x="2184" y="942"/>
                    <a:pt x="2237" y="942"/>
                    <a:pt x="2290" y="942"/>
                  </a:cubicBezTo>
                  <a:cubicBezTo>
                    <a:pt x="4345" y="942"/>
                    <a:pt x="6410" y="718"/>
                    <a:pt x="8442" y="358"/>
                  </a:cubicBezTo>
                  <a:lnTo>
                    <a:pt x="8442" y="358"/>
                  </a:lnTo>
                  <a:cubicBezTo>
                    <a:pt x="8197" y="362"/>
                    <a:pt x="7949" y="363"/>
                    <a:pt x="7698" y="363"/>
                  </a:cubicBezTo>
                  <a:cubicBezTo>
                    <a:pt x="5341" y="363"/>
                    <a:pt x="2705" y="216"/>
                    <a:pt x="2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
            <p:cNvSpPr/>
            <p:nvPr/>
          </p:nvSpPr>
          <p:spPr>
            <a:xfrm>
              <a:off x="1835050" y="3617550"/>
              <a:ext cx="17575" cy="4775"/>
            </a:xfrm>
            <a:custGeom>
              <a:rect b="b" l="l" r="r" t="t"/>
              <a:pathLst>
                <a:path extrusionOk="0" h="191" w="703">
                  <a:moveTo>
                    <a:pt x="0" y="0"/>
                  </a:moveTo>
                  <a:cubicBezTo>
                    <a:pt x="226" y="71"/>
                    <a:pt x="429" y="131"/>
                    <a:pt x="655" y="191"/>
                  </a:cubicBezTo>
                  <a:lnTo>
                    <a:pt x="703" y="107"/>
                  </a:lnTo>
                  <a:cubicBezTo>
                    <a:pt x="464" y="71"/>
                    <a:pt x="238" y="2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
            <p:cNvSpPr/>
            <p:nvPr/>
          </p:nvSpPr>
          <p:spPr>
            <a:xfrm>
              <a:off x="2815525" y="3183850"/>
              <a:ext cx="597125" cy="421500"/>
            </a:xfrm>
            <a:custGeom>
              <a:rect b="b" l="l" r="r" t="t"/>
              <a:pathLst>
                <a:path extrusionOk="0" h="16860" w="23885">
                  <a:moveTo>
                    <a:pt x="23884" y="1"/>
                  </a:moveTo>
                  <a:cubicBezTo>
                    <a:pt x="22110" y="1537"/>
                    <a:pt x="20324" y="3025"/>
                    <a:pt x="18526" y="4513"/>
                  </a:cubicBezTo>
                  <a:cubicBezTo>
                    <a:pt x="16657" y="6109"/>
                    <a:pt x="15002" y="7466"/>
                    <a:pt x="13109" y="8823"/>
                  </a:cubicBezTo>
                  <a:cubicBezTo>
                    <a:pt x="9835" y="11264"/>
                    <a:pt x="6311" y="13288"/>
                    <a:pt x="2762" y="15276"/>
                  </a:cubicBezTo>
                  <a:cubicBezTo>
                    <a:pt x="1846" y="15812"/>
                    <a:pt x="941" y="16336"/>
                    <a:pt x="0" y="16860"/>
                  </a:cubicBezTo>
                  <a:cubicBezTo>
                    <a:pt x="881" y="16515"/>
                    <a:pt x="1739" y="16157"/>
                    <a:pt x="2620" y="15800"/>
                  </a:cubicBezTo>
                  <a:cubicBezTo>
                    <a:pt x="6191" y="14371"/>
                    <a:pt x="9704" y="12097"/>
                    <a:pt x="12919" y="9788"/>
                  </a:cubicBezTo>
                  <a:cubicBezTo>
                    <a:pt x="16919" y="6942"/>
                    <a:pt x="20658" y="3727"/>
                    <a:pt x="238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
            <p:cNvSpPr/>
            <p:nvPr/>
          </p:nvSpPr>
          <p:spPr>
            <a:xfrm>
              <a:off x="2169900" y="3650575"/>
              <a:ext cx="569450" cy="111425"/>
            </a:xfrm>
            <a:custGeom>
              <a:rect b="b" l="l" r="r" t="t"/>
              <a:pathLst>
                <a:path extrusionOk="0" h="4457" w="22778">
                  <a:moveTo>
                    <a:pt x="22777" y="1"/>
                  </a:moveTo>
                  <a:cubicBezTo>
                    <a:pt x="18908" y="1346"/>
                    <a:pt x="14383" y="2632"/>
                    <a:pt x="10669" y="3084"/>
                  </a:cubicBezTo>
                  <a:cubicBezTo>
                    <a:pt x="8264" y="3370"/>
                    <a:pt x="5835" y="3584"/>
                    <a:pt x="3430" y="3620"/>
                  </a:cubicBezTo>
                  <a:cubicBezTo>
                    <a:pt x="3248" y="3622"/>
                    <a:pt x="3066" y="3623"/>
                    <a:pt x="2884" y="3623"/>
                  </a:cubicBezTo>
                  <a:cubicBezTo>
                    <a:pt x="2007" y="3623"/>
                    <a:pt x="1133" y="3600"/>
                    <a:pt x="274" y="3561"/>
                  </a:cubicBezTo>
                  <a:lnTo>
                    <a:pt x="274" y="3561"/>
                  </a:lnTo>
                  <a:cubicBezTo>
                    <a:pt x="286" y="3858"/>
                    <a:pt x="191" y="4144"/>
                    <a:pt x="1" y="4406"/>
                  </a:cubicBezTo>
                  <a:cubicBezTo>
                    <a:pt x="155" y="4406"/>
                    <a:pt x="310" y="4418"/>
                    <a:pt x="465" y="4418"/>
                  </a:cubicBezTo>
                  <a:cubicBezTo>
                    <a:pt x="1112" y="4444"/>
                    <a:pt x="1759" y="4457"/>
                    <a:pt x="2405" y="4457"/>
                  </a:cubicBezTo>
                  <a:cubicBezTo>
                    <a:pt x="4401" y="4457"/>
                    <a:pt x="6395" y="4336"/>
                    <a:pt x="8383" y="4120"/>
                  </a:cubicBezTo>
                  <a:cubicBezTo>
                    <a:pt x="10871" y="3882"/>
                    <a:pt x="13347" y="3525"/>
                    <a:pt x="15764" y="2870"/>
                  </a:cubicBezTo>
                  <a:cubicBezTo>
                    <a:pt x="18193" y="2191"/>
                    <a:pt x="20539" y="1203"/>
                    <a:pt x="227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
            <p:cNvSpPr/>
            <p:nvPr/>
          </p:nvSpPr>
          <p:spPr>
            <a:xfrm>
              <a:off x="2863450" y="3223450"/>
              <a:ext cx="598600" cy="455425"/>
            </a:xfrm>
            <a:custGeom>
              <a:rect b="b" l="l" r="r" t="t"/>
              <a:pathLst>
                <a:path extrusionOk="0" h="18217" w="23944">
                  <a:moveTo>
                    <a:pt x="23944" y="0"/>
                  </a:moveTo>
                  <a:lnTo>
                    <a:pt x="23944" y="0"/>
                  </a:lnTo>
                  <a:cubicBezTo>
                    <a:pt x="22515" y="1441"/>
                    <a:pt x="21027" y="2810"/>
                    <a:pt x="19503" y="4155"/>
                  </a:cubicBezTo>
                  <a:cubicBezTo>
                    <a:pt x="17324" y="6132"/>
                    <a:pt x="14538" y="8501"/>
                    <a:pt x="12478" y="10073"/>
                  </a:cubicBezTo>
                  <a:cubicBezTo>
                    <a:pt x="10823" y="11323"/>
                    <a:pt x="9108" y="12514"/>
                    <a:pt x="7382" y="13669"/>
                  </a:cubicBezTo>
                  <a:cubicBezTo>
                    <a:pt x="5858" y="14645"/>
                    <a:pt x="4310" y="15574"/>
                    <a:pt x="2798" y="16538"/>
                  </a:cubicBezTo>
                  <a:cubicBezTo>
                    <a:pt x="1881" y="17121"/>
                    <a:pt x="941" y="17669"/>
                    <a:pt x="0" y="18217"/>
                  </a:cubicBezTo>
                  <a:cubicBezTo>
                    <a:pt x="774" y="17871"/>
                    <a:pt x="1548" y="17514"/>
                    <a:pt x="2322" y="17181"/>
                  </a:cubicBezTo>
                  <a:cubicBezTo>
                    <a:pt x="4179" y="16383"/>
                    <a:pt x="5989" y="15478"/>
                    <a:pt x="7680" y="14383"/>
                  </a:cubicBezTo>
                  <a:cubicBezTo>
                    <a:pt x="9870" y="12930"/>
                    <a:pt x="12002" y="11371"/>
                    <a:pt x="14038" y="9704"/>
                  </a:cubicBezTo>
                  <a:cubicBezTo>
                    <a:pt x="17633" y="6787"/>
                    <a:pt x="21134" y="3703"/>
                    <a:pt x="239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
            <p:cNvSpPr/>
            <p:nvPr/>
          </p:nvSpPr>
          <p:spPr>
            <a:xfrm>
              <a:off x="1788300" y="3717850"/>
              <a:ext cx="1003725" cy="114400"/>
            </a:xfrm>
            <a:custGeom>
              <a:rect b="b" l="l" r="r" t="t"/>
              <a:pathLst>
                <a:path extrusionOk="0" h="4576" w="40149">
                  <a:moveTo>
                    <a:pt x="40149" y="0"/>
                  </a:moveTo>
                  <a:lnTo>
                    <a:pt x="40149" y="0"/>
                  </a:lnTo>
                  <a:cubicBezTo>
                    <a:pt x="38291" y="703"/>
                    <a:pt x="36351" y="1179"/>
                    <a:pt x="34422" y="1655"/>
                  </a:cubicBezTo>
                  <a:cubicBezTo>
                    <a:pt x="32160" y="2215"/>
                    <a:pt x="29885" y="2787"/>
                    <a:pt x="27552" y="3132"/>
                  </a:cubicBezTo>
                  <a:cubicBezTo>
                    <a:pt x="25048" y="3490"/>
                    <a:pt x="22014" y="3685"/>
                    <a:pt x="19081" y="3685"/>
                  </a:cubicBezTo>
                  <a:cubicBezTo>
                    <a:pt x="18207" y="3685"/>
                    <a:pt x="17342" y="3667"/>
                    <a:pt x="16503" y="3632"/>
                  </a:cubicBezTo>
                  <a:cubicBezTo>
                    <a:pt x="12979" y="3441"/>
                    <a:pt x="10097" y="3001"/>
                    <a:pt x="6668" y="2275"/>
                  </a:cubicBezTo>
                  <a:cubicBezTo>
                    <a:pt x="4489" y="1846"/>
                    <a:pt x="2322" y="1417"/>
                    <a:pt x="167" y="929"/>
                  </a:cubicBezTo>
                  <a:lnTo>
                    <a:pt x="1" y="882"/>
                  </a:lnTo>
                  <a:lnTo>
                    <a:pt x="1" y="882"/>
                  </a:lnTo>
                  <a:cubicBezTo>
                    <a:pt x="96" y="929"/>
                    <a:pt x="203" y="989"/>
                    <a:pt x="310" y="1024"/>
                  </a:cubicBezTo>
                  <a:cubicBezTo>
                    <a:pt x="1882" y="1774"/>
                    <a:pt x="3537" y="2370"/>
                    <a:pt x="5216" y="2858"/>
                  </a:cubicBezTo>
                  <a:cubicBezTo>
                    <a:pt x="7954" y="3608"/>
                    <a:pt x="10788" y="4037"/>
                    <a:pt x="13610" y="4322"/>
                  </a:cubicBezTo>
                  <a:cubicBezTo>
                    <a:pt x="15273" y="4499"/>
                    <a:pt x="16949" y="4575"/>
                    <a:pt x="18625" y="4575"/>
                  </a:cubicBezTo>
                  <a:cubicBezTo>
                    <a:pt x="19768" y="4575"/>
                    <a:pt x="20912" y="4540"/>
                    <a:pt x="22051" y="4477"/>
                  </a:cubicBezTo>
                  <a:cubicBezTo>
                    <a:pt x="25313" y="4346"/>
                    <a:pt x="28540" y="3930"/>
                    <a:pt x="31707" y="3156"/>
                  </a:cubicBezTo>
                  <a:cubicBezTo>
                    <a:pt x="34624" y="2453"/>
                    <a:pt x="37529" y="1489"/>
                    <a:pt x="401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
            <p:cNvSpPr/>
            <p:nvPr/>
          </p:nvSpPr>
          <p:spPr>
            <a:xfrm>
              <a:off x="1737700" y="3790775"/>
              <a:ext cx="543250" cy="117600"/>
            </a:xfrm>
            <a:custGeom>
              <a:rect b="b" l="l" r="r" t="t"/>
              <a:pathLst>
                <a:path extrusionOk="0" h="4704" w="21730">
                  <a:moveTo>
                    <a:pt x="1" y="0"/>
                  </a:moveTo>
                  <a:lnTo>
                    <a:pt x="1" y="0"/>
                  </a:lnTo>
                  <a:cubicBezTo>
                    <a:pt x="2942" y="1584"/>
                    <a:pt x="6132" y="2537"/>
                    <a:pt x="9371" y="3239"/>
                  </a:cubicBezTo>
                  <a:cubicBezTo>
                    <a:pt x="13074" y="4084"/>
                    <a:pt x="16860" y="4572"/>
                    <a:pt x="20670" y="4692"/>
                  </a:cubicBezTo>
                  <a:cubicBezTo>
                    <a:pt x="21027" y="4703"/>
                    <a:pt x="21384" y="4703"/>
                    <a:pt x="21730" y="4703"/>
                  </a:cubicBezTo>
                  <a:cubicBezTo>
                    <a:pt x="21241" y="4644"/>
                    <a:pt x="20789" y="4572"/>
                    <a:pt x="20313" y="4501"/>
                  </a:cubicBezTo>
                  <a:cubicBezTo>
                    <a:pt x="17372" y="3989"/>
                    <a:pt x="14443" y="3560"/>
                    <a:pt x="11514" y="3037"/>
                  </a:cubicBezTo>
                  <a:cubicBezTo>
                    <a:pt x="7633" y="2239"/>
                    <a:pt x="3751" y="131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
            <p:cNvSpPr/>
            <p:nvPr/>
          </p:nvSpPr>
          <p:spPr>
            <a:xfrm>
              <a:off x="2358625" y="3515750"/>
              <a:ext cx="916500" cy="396925"/>
            </a:xfrm>
            <a:custGeom>
              <a:rect b="b" l="l" r="r" t="t"/>
              <a:pathLst>
                <a:path extrusionOk="0" h="15877" w="36660">
                  <a:moveTo>
                    <a:pt x="36659" y="0"/>
                  </a:moveTo>
                  <a:cubicBezTo>
                    <a:pt x="36564" y="48"/>
                    <a:pt x="36505" y="95"/>
                    <a:pt x="36445" y="143"/>
                  </a:cubicBezTo>
                  <a:cubicBezTo>
                    <a:pt x="34874" y="1203"/>
                    <a:pt x="33290" y="2131"/>
                    <a:pt x="31695" y="3239"/>
                  </a:cubicBezTo>
                  <a:cubicBezTo>
                    <a:pt x="25325" y="7572"/>
                    <a:pt x="18633" y="10918"/>
                    <a:pt x="11454" y="13204"/>
                  </a:cubicBezTo>
                  <a:cubicBezTo>
                    <a:pt x="9763" y="13764"/>
                    <a:pt x="8049" y="14216"/>
                    <a:pt x="6322" y="14669"/>
                  </a:cubicBezTo>
                  <a:cubicBezTo>
                    <a:pt x="4227" y="15204"/>
                    <a:pt x="2108" y="15645"/>
                    <a:pt x="0" y="15835"/>
                  </a:cubicBezTo>
                  <a:cubicBezTo>
                    <a:pt x="431" y="15863"/>
                    <a:pt x="861" y="15877"/>
                    <a:pt x="1290" y="15877"/>
                  </a:cubicBezTo>
                  <a:cubicBezTo>
                    <a:pt x="5068" y="15877"/>
                    <a:pt x="8765" y="14845"/>
                    <a:pt x="12347" y="13668"/>
                  </a:cubicBezTo>
                  <a:cubicBezTo>
                    <a:pt x="16609" y="12252"/>
                    <a:pt x="20741" y="10466"/>
                    <a:pt x="24718" y="8358"/>
                  </a:cubicBezTo>
                  <a:cubicBezTo>
                    <a:pt x="27492" y="6846"/>
                    <a:pt x="30230" y="5239"/>
                    <a:pt x="32742" y="3358"/>
                  </a:cubicBezTo>
                  <a:cubicBezTo>
                    <a:pt x="34112" y="2322"/>
                    <a:pt x="35374" y="1155"/>
                    <a:pt x="366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
            <p:cNvSpPr/>
            <p:nvPr/>
          </p:nvSpPr>
          <p:spPr>
            <a:xfrm>
              <a:off x="3328975" y="3347875"/>
              <a:ext cx="137550" cy="127400"/>
            </a:xfrm>
            <a:custGeom>
              <a:rect b="b" l="l" r="r" t="t"/>
              <a:pathLst>
                <a:path extrusionOk="0" h="5096" w="5502">
                  <a:moveTo>
                    <a:pt x="5501" y="0"/>
                  </a:moveTo>
                  <a:lnTo>
                    <a:pt x="5501" y="0"/>
                  </a:lnTo>
                  <a:cubicBezTo>
                    <a:pt x="3703" y="1441"/>
                    <a:pt x="1739" y="3358"/>
                    <a:pt x="1" y="5096"/>
                  </a:cubicBezTo>
                  <a:cubicBezTo>
                    <a:pt x="2132" y="3762"/>
                    <a:pt x="4013" y="2036"/>
                    <a:pt x="55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
            <p:cNvSpPr/>
            <p:nvPr/>
          </p:nvSpPr>
          <p:spPr>
            <a:xfrm>
              <a:off x="3097100" y="3319875"/>
              <a:ext cx="468525" cy="423000"/>
            </a:xfrm>
            <a:custGeom>
              <a:rect b="b" l="l" r="r" t="t"/>
              <a:pathLst>
                <a:path extrusionOk="0" h="16920" w="18741">
                  <a:moveTo>
                    <a:pt x="18741" y="1"/>
                  </a:moveTo>
                  <a:cubicBezTo>
                    <a:pt x="17157" y="2037"/>
                    <a:pt x="15300" y="3823"/>
                    <a:pt x="13490" y="5621"/>
                  </a:cubicBezTo>
                  <a:cubicBezTo>
                    <a:pt x="10014" y="9157"/>
                    <a:pt x="5989" y="12431"/>
                    <a:pt x="2203" y="15360"/>
                  </a:cubicBezTo>
                  <a:cubicBezTo>
                    <a:pt x="1489" y="15908"/>
                    <a:pt x="751" y="16420"/>
                    <a:pt x="1" y="16920"/>
                  </a:cubicBezTo>
                  <a:cubicBezTo>
                    <a:pt x="667" y="16562"/>
                    <a:pt x="1346" y="16193"/>
                    <a:pt x="2013" y="15824"/>
                  </a:cubicBezTo>
                  <a:cubicBezTo>
                    <a:pt x="5346" y="13955"/>
                    <a:pt x="8263" y="11431"/>
                    <a:pt x="11061" y="8835"/>
                  </a:cubicBezTo>
                  <a:cubicBezTo>
                    <a:pt x="13907" y="6180"/>
                    <a:pt x="16717" y="3382"/>
                    <a:pt x="187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
            <p:cNvSpPr/>
            <p:nvPr/>
          </p:nvSpPr>
          <p:spPr>
            <a:xfrm>
              <a:off x="2239250" y="3776775"/>
              <a:ext cx="824550" cy="236975"/>
            </a:xfrm>
            <a:custGeom>
              <a:rect b="b" l="l" r="r" t="t"/>
              <a:pathLst>
                <a:path extrusionOk="0" h="9479" w="32982">
                  <a:moveTo>
                    <a:pt x="32981" y="1"/>
                  </a:moveTo>
                  <a:lnTo>
                    <a:pt x="32981" y="1"/>
                  </a:lnTo>
                  <a:cubicBezTo>
                    <a:pt x="30909" y="977"/>
                    <a:pt x="28778" y="1894"/>
                    <a:pt x="26671" y="2823"/>
                  </a:cubicBezTo>
                  <a:cubicBezTo>
                    <a:pt x="23516" y="4216"/>
                    <a:pt x="20325" y="5525"/>
                    <a:pt x="16848" y="6561"/>
                  </a:cubicBezTo>
                  <a:cubicBezTo>
                    <a:pt x="14467" y="7276"/>
                    <a:pt x="12038" y="7811"/>
                    <a:pt x="9585" y="8216"/>
                  </a:cubicBezTo>
                  <a:cubicBezTo>
                    <a:pt x="7871" y="8466"/>
                    <a:pt x="5835" y="8681"/>
                    <a:pt x="3835" y="8931"/>
                  </a:cubicBezTo>
                  <a:cubicBezTo>
                    <a:pt x="2739" y="9050"/>
                    <a:pt x="1799" y="9192"/>
                    <a:pt x="715" y="9312"/>
                  </a:cubicBezTo>
                  <a:cubicBezTo>
                    <a:pt x="477" y="9347"/>
                    <a:pt x="239" y="9359"/>
                    <a:pt x="1" y="9395"/>
                  </a:cubicBezTo>
                  <a:cubicBezTo>
                    <a:pt x="1048" y="9419"/>
                    <a:pt x="2096" y="9478"/>
                    <a:pt x="3156" y="9478"/>
                  </a:cubicBezTo>
                  <a:cubicBezTo>
                    <a:pt x="3178" y="9478"/>
                    <a:pt x="3200" y="9478"/>
                    <a:pt x="3222" y="9478"/>
                  </a:cubicBezTo>
                  <a:cubicBezTo>
                    <a:pt x="10010" y="9478"/>
                    <a:pt x="16702" y="7660"/>
                    <a:pt x="22956" y="5121"/>
                  </a:cubicBezTo>
                  <a:cubicBezTo>
                    <a:pt x="26445" y="3716"/>
                    <a:pt x="29862" y="2108"/>
                    <a:pt x="329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
            <p:cNvSpPr/>
            <p:nvPr/>
          </p:nvSpPr>
          <p:spPr>
            <a:xfrm>
              <a:off x="1774025" y="3907750"/>
              <a:ext cx="394700" cy="95425"/>
            </a:xfrm>
            <a:custGeom>
              <a:rect b="b" l="l" r="r" t="t"/>
              <a:pathLst>
                <a:path extrusionOk="0" h="3817" w="15788">
                  <a:moveTo>
                    <a:pt x="0" y="1"/>
                  </a:moveTo>
                  <a:lnTo>
                    <a:pt x="0" y="1"/>
                  </a:lnTo>
                  <a:cubicBezTo>
                    <a:pt x="238" y="120"/>
                    <a:pt x="477" y="227"/>
                    <a:pt x="727" y="346"/>
                  </a:cubicBezTo>
                  <a:cubicBezTo>
                    <a:pt x="3632" y="1632"/>
                    <a:pt x="6668" y="2584"/>
                    <a:pt x="9775" y="3203"/>
                  </a:cubicBezTo>
                  <a:cubicBezTo>
                    <a:pt x="11426" y="3510"/>
                    <a:pt x="13084" y="3816"/>
                    <a:pt x="14758" y="3816"/>
                  </a:cubicBezTo>
                  <a:cubicBezTo>
                    <a:pt x="15100" y="3816"/>
                    <a:pt x="15444" y="3803"/>
                    <a:pt x="15788" y="3775"/>
                  </a:cubicBezTo>
                  <a:cubicBezTo>
                    <a:pt x="13692" y="3656"/>
                    <a:pt x="11645" y="2977"/>
                    <a:pt x="9561" y="2453"/>
                  </a:cubicBezTo>
                  <a:cubicBezTo>
                    <a:pt x="6703" y="1691"/>
                    <a:pt x="3810" y="1025"/>
                    <a:pt x="953" y="263"/>
                  </a:cubicBezTo>
                  <a:cubicBezTo>
                    <a:pt x="643" y="179"/>
                    <a:pt x="310" y="8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
            <p:cNvSpPr/>
            <p:nvPr/>
          </p:nvSpPr>
          <p:spPr>
            <a:xfrm>
              <a:off x="3119125" y="3396075"/>
              <a:ext cx="502175" cy="434600"/>
            </a:xfrm>
            <a:custGeom>
              <a:rect b="b" l="l" r="r" t="t"/>
              <a:pathLst>
                <a:path extrusionOk="0" h="17384" w="20087">
                  <a:moveTo>
                    <a:pt x="20086" y="1"/>
                  </a:moveTo>
                  <a:lnTo>
                    <a:pt x="20086" y="1"/>
                  </a:lnTo>
                  <a:cubicBezTo>
                    <a:pt x="17074" y="3144"/>
                    <a:pt x="14074" y="6311"/>
                    <a:pt x="10800" y="9169"/>
                  </a:cubicBezTo>
                  <a:cubicBezTo>
                    <a:pt x="8085" y="11514"/>
                    <a:pt x="5299" y="13395"/>
                    <a:pt x="2334" y="15646"/>
                  </a:cubicBezTo>
                  <a:cubicBezTo>
                    <a:pt x="1560" y="16229"/>
                    <a:pt x="786" y="16836"/>
                    <a:pt x="1" y="17384"/>
                  </a:cubicBezTo>
                  <a:cubicBezTo>
                    <a:pt x="739" y="16967"/>
                    <a:pt x="1489" y="16562"/>
                    <a:pt x="2227" y="16134"/>
                  </a:cubicBezTo>
                  <a:cubicBezTo>
                    <a:pt x="5954" y="13979"/>
                    <a:pt x="9407" y="11371"/>
                    <a:pt x="12574" y="8466"/>
                  </a:cubicBezTo>
                  <a:cubicBezTo>
                    <a:pt x="13931" y="7192"/>
                    <a:pt x="15253" y="5894"/>
                    <a:pt x="16503" y="4513"/>
                  </a:cubicBezTo>
                  <a:cubicBezTo>
                    <a:pt x="17789" y="3085"/>
                    <a:pt x="18955" y="1549"/>
                    <a:pt x="200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
            <p:cNvSpPr/>
            <p:nvPr/>
          </p:nvSpPr>
          <p:spPr>
            <a:xfrm>
              <a:off x="2456550" y="3884250"/>
              <a:ext cx="570025" cy="190225"/>
            </a:xfrm>
            <a:custGeom>
              <a:rect b="b" l="l" r="r" t="t"/>
              <a:pathLst>
                <a:path extrusionOk="0" h="7609" w="22801">
                  <a:moveTo>
                    <a:pt x="22801" y="0"/>
                  </a:moveTo>
                  <a:lnTo>
                    <a:pt x="22801" y="0"/>
                  </a:lnTo>
                  <a:cubicBezTo>
                    <a:pt x="20920" y="953"/>
                    <a:pt x="18693" y="1893"/>
                    <a:pt x="17205" y="2512"/>
                  </a:cubicBezTo>
                  <a:cubicBezTo>
                    <a:pt x="15324" y="3286"/>
                    <a:pt x="13431" y="4060"/>
                    <a:pt x="11502" y="4679"/>
                  </a:cubicBezTo>
                  <a:cubicBezTo>
                    <a:pt x="8716" y="5584"/>
                    <a:pt x="5846" y="6191"/>
                    <a:pt x="3013" y="6894"/>
                  </a:cubicBezTo>
                  <a:cubicBezTo>
                    <a:pt x="2048" y="7120"/>
                    <a:pt x="1084" y="7382"/>
                    <a:pt x="119" y="7572"/>
                  </a:cubicBezTo>
                  <a:cubicBezTo>
                    <a:pt x="72" y="7596"/>
                    <a:pt x="24" y="7596"/>
                    <a:pt x="0" y="7608"/>
                  </a:cubicBezTo>
                  <a:cubicBezTo>
                    <a:pt x="750" y="7560"/>
                    <a:pt x="1512" y="7513"/>
                    <a:pt x="2274" y="7453"/>
                  </a:cubicBezTo>
                  <a:cubicBezTo>
                    <a:pt x="5965" y="7144"/>
                    <a:pt x="9561" y="6227"/>
                    <a:pt x="13038" y="4941"/>
                  </a:cubicBezTo>
                  <a:cubicBezTo>
                    <a:pt x="16455" y="3691"/>
                    <a:pt x="19800" y="2119"/>
                    <a:pt x="228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
            <p:cNvSpPr/>
            <p:nvPr/>
          </p:nvSpPr>
          <p:spPr>
            <a:xfrm>
              <a:off x="2740200" y="3754175"/>
              <a:ext cx="638200" cy="324750"/>
            </a:xfrm>
            <a:custGeom>
              <a:rect b="b" l="l" r="r" t="t"/>
              <a:pathLst>
                <a:path extrusionOk="0" h="12990" w="25528">
                  <a:moveTo>
                    <a:pt x="25528" y="0"/>
                  </a:moveTo>
                  <a:lnTo>
                    <a:pt x="25528" y="0"/>
                  </a:lnTo>
                  <a:cubicBezTo>
                    <a:pt x="24790" y="500"/>
                    <a:pt x="24028" y="976"/>
                    <a:pt x="23254" y="1441"/>
                  </a:cubicBezTo>
                  <a:cubicBezTo>
                    <a:pt x="19575" y="3703"/>
                    <a:pt x="15896" y="6013"/>
                    <a:pt x="11967" y="7834"/>
                  </a:cubicBezTo>
                  <a:cubicBezTo>
                    <a:pt x="9919" y="8823"/>
                    <a:pt x="8181" y="9501"/>
                    <a:pt x="6061" y="10358"/>
                  </a:cubicBezTo>
                  <a:cubicBezTo>
                    <a:pt x="4025" y="11192"/>
                    <a:pt x="2001" y="12061"/>
                    <a:pt x="1" y="12990"/>
                  </a:cubicBezTo>
                  <a:cubicBezTo>
                    <a:pt x="5085" y="11406"/>
                    <a:pt x="10097" y="9596"/>
                    <a:pt x="14800" y="7108"/>
                  </a:cubicBezTo>
                  <a:cubicBezTo>
                    <a:pt x="17908" y="5477"/>
                    <a:pt x="20956" y="3691"/>
                    <a:pt x="23694" y="1488"/>
                  </a:cubicBezTo>
                  <a:cubicBezTo>
                    <a:pt x="24314" y="988"/>
                    <a:pt x="24933" y="500"/>
                    <a:pt x="255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
            <p:cNvSpPr/>
            <p:nvPr/>
          </p:nvSpPr>
          <p:spPr>
            <a:xfrm>
              <a:off x="3452200" y="3529725"/>
              <a:ext cx="169100" cy="168800"/>
            </a:xfrm>
            <a:custGeom>
              <a:rect b="b" l="l" r="r" t="t"/>
              <a:pathLst>
                <a:path extrusionOk="0" h="6752" w="6764">
                  <a:moveTo>
                    <a:pt x="6763" y="1"/>
                  </a:moveTo>
                  <a:cubicBezTo>
                    <a:pt x="6585" y="179"/>
                    <a:pt x="6406" y="322"/>
                    <a:pt x="6228" y="477"/>
                  </a:cubicBezTo>
                  <a:cubicBezTo>
                    <a:pt x="5430" y="1156"/>
                    <a:pt x="4656" y="1858"/>
                    <a:pt x="3894" y="2584"/>
                  </a:cubicBezTo>
                  <a:cubicBezTo>
                    <a:pt x="2513" y="3894"/>
                    <a:pt x="1275" y="5347"/>
                    <a:pt x="1" y="6752"/>
                  </a:cubicBezTo>
                  <a:cubicBezTo>
                    <a:pt x="1370" y="5787"/>
                    <a:pt x="2584" y="4835"/>
                    <a:pt x="3823" y="3644"/>
                  </a:cubicBezTo>
                  <a:cubicBezTo>
                    <a:pt x="4906" y="2572"/>
                    <a:pt x="5835" y="1358"/>
                    <a:pt x="6692" y="108"/>
                  </a:cubicBezTo>
                  <a:cubicBezTo>
                    <a:pt x="6728" y="72"/>
                    <a:pt x="6740" y="25"/>
                    <a:pt x="67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
            <p:cNvSpPr/>
            <p:nvPr/>
          </p:nvSpPr>
          <p:spPr>
            <a:xfrm>
              <a:off x="3312300" y="3536875"/>
              <a:ext cx="382525" cy="335775"/>
            </a:xfrm>
            <a:custGeom>
              <a:rect b="b" l="l" r="r" t="t"/>
              <a:pathLst>
                <a:path extrusionOk="0" h="13431" w="15301">
                  <a:moveTo>
                    <a:pt x="15300" y="0"/>
                  </a:moveTo>
                  <a:lnTo>
                    <a:pt x="15300" y="0"/>
                  </a:lnTo>
                  <a:cubicBezTo>
                    <a:pt x="13133" y="2536"/>
                    <a:pt x="10657" y="4787"/>
                    <a:pt x="8157" y="6978"/>
                  </a:cubicBezTo>
                  <a:cubicBezTo>
                    <a:pt x="5871" y="8894"/>
                    <a:pt x="3477" y="10668"/>
                    <a:pt x="1156" y="12526"/>
                  </a:cubicBezTo>
                  <a:cubicBezTo>
                    <a:pt x="775" y="12835"/>
                    <a:pt x="382" y="13133"/>
                    <a:pt x="1" y="13431"/>
                  </a:cubicBezTo>
                  <a:lnTo>
                    <a:pt x="929" y="12895"/>
                  </a:lnTo>
                  <a:cubicBezTo>
                    <a:pt x="3751" y="11335"/>
                    <a:pt x="6383" y="9454"/>
                    <a:pt x="8811" y="7347"/>
                  </a:cubicBezTo>
                  <a:cubicBezTo>
                    <a:pt x="11288" y="5215"/>
                    <a:pt x="13550" y="2798"/>
                    <a:pt x="153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
            <p:cNvSpPr/>
            <p:nvPr/>
          </p:nvSpPr>
          <p:spPr>
            <a:xfrm>
              <a:off x="2862250" y="3921750"/>
              <a:ext cx="383700" cy="179800"/>
            </a:xfrm>
            <a:custGeom>
              <a:rect b="b" l="l" r="r" t="t"/>
              <a:pathLst>
                <a:path extrusionOk="0" h="7192" w="15348">
                  <a:moveTo>
                    <a:pt x="15348" y="0"/>
                  </a:moveTo>
                  <a:cubicBezTo>
                    <a:pt x="12800" y="1334"/>
                    <a:pt x="10240" y="2560"/>
                    <a:pt x="7680" y="3834"/>
                  </a:cubicBezTo>
                  <a:cubicBezTo>
                    <a:pt x="5394" y="4882"/>
                    <a:pt x="3037" y="5918"/>
                    <a:pt x="739" y="6894"/>
                  </a:cubicBezTo>
                  <a:cubicBezTo>
                    <a:pt x="548" y="6965"/>
                    <a:pt x="227" y="7108"/>
                    <a:pt x="1" y="7192"/>
                  </a:cubicBezTo>
                  <a:lnTo>
                    <a:pt x="584" y="7061"/>
                  </a:lnTo>
                  <a:cubicBezTo>
                    <a:pt x="3156" y="6465"/>
                    <a:pt x="5692" y="5620"/>
                    <a:pt x="8085" y="4489"/>
                  </a:cubicBezTo>
                  <a:cubicBezTo>
                    <a:pt x="10645" y="3239"/>
                    <a:pt x="13074" y="1715"/>
                    <a:pt x="153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
            <p:cNvSpPr/>
            <p:nvPr/>
          </p:nvSpPr>
          <p:spPr>
            <a:xfrm>
              <a:off x="3016150" y="3615750"/>
              <a:ext cx="681050" cy="479250"/>
            </a:xfrm>
            <a:custGeom>
              <a:rect b="b" l="l" r="r" t="t"/>
              <a:pathLst>
                <a:path extrusionOk="0" h="19170" w="27242">
                  <a:moveTo>
                    <a:pt x="27242" y="1"/>
                  </a:moveTo>
                  <a:cubicBezTo>
                    <a:pt x="26110" y="1072"/>
                    <a:pt x="24979" y="2144"/>
                    <a:pt x="23872" y="3227"/>
                  </a:cubicBezTo>
                  <a:cubicBezTo>
                    <a:pt x="20074" y="6978"/>
                    <a:pt x="16264" y="10216"/>
                    <a:pt x="11823" y="13050"/>
                  </a:cubicBezTo>
                  <a:cubicBezTo>
                    <a:pt x="8049" y="15395"/>
                    <a:pt x="3989" y="17229"/>
                    <a:pt x="0" y="19170"/>
                  </a:cubicBezTo>
                  <a:cubicBezTo>
                    <a:pt x="6287" y="17288"/>
                    <a:pt x="12085" y="13990"/>
                    <a:pt x="17240" y="9966"/>
                  </a:cubicBezTo>
                  <a:cubicBezTo>
                    <a:pt x="19717" y="8061"/>
                    <a:pt x="22801" y="5561"/>
                    <a:pt x="24967" y="2894"/>
                  </a:cubicBezTo>
                  <a:cubicBezTo>
                    <a:pt x="25777" y="1965"/>
                    <a:pt x="26515" y="989"/>
                    <a:pt x="272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
            <p:cNvSpPr/>
            <p:nvPr/>
          </p:nvSpPr>
          <p:spPr>
            <a:xfrm>
              <a:off x="3116150" y="3957450"/>
              <a:ext cx="284000" cy="149450"/>
            </a:xfrm>
            <a:custGeom>
              <a:rect b="b" l="l" r="r" t="t"/>
              <a:pathLst>
                <a:path extrusionOk="0" h="5978" w="11360">
                  <a:moveTo>
                    <a:pt x="11359" y="1"/>
                  </a:moveTo>
                  <a:lnTo>
                    <a:pt x="11359" y="1"/>
                  </a:lnTo>
                  <a:cubicBezTo>
                    <a:pt x="11181" y="108"/>
                    <a:pt x="11002" y="215"/>
                    <a:pt x="10800" y="322"/>
                  </a:cubicBezTo>
                  <a:cubicBezTo>
                    <a:pt x="7204" y="2204"/>
                    <a:pt x="3584" y="4073"/>
                    <a:pt x="1" y="5978"/>
                  </a:cubicBezTo>
                  <a:cubicBezTo>
                    <a:pt x="2156" y="5264"/>
                    <a:pt x="4275" y="4430"/>
                    <a:pt x="6275" y="3370"/>
                  </a:cubicBezTo>
                  <a:cubicBezTo>
                    <a:pt x="7882" y="2525"/>
                    <a:pt x="9395" y="1477"/>
                    <a:pt x="10847" y="394"/>
                  </a:cubicBezTo>
                  <a:cubicBezTo>
                    <a:pt x="11014" y="263"/>
                    <a:pt x="11192" y="144"/>
                    <a:pt x="113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
            <p:cNvSpPr/>
            <p:nvPr/>
          </p:nvSpPr>
          <p:spPr>
            <a:xfrm>
              <a:off x="3468575" y="3633600"/>
              <a:ext cx="286675" cy="273275"/>
            </a:xfrm>
            <a:custGeom>
              <a:rect b="b" l="l" r="r" t="t"/>
              <a:pathLst>
                <a:path extrusionOk="0" h="10931" w="11467">
                  <a:moveTo>
                    <a:pt x="11466" y="1"/>
                  </a:moveTo>
                  <a:lnTo>
                    <a:pt x="11466" y="1"/>
                  </a:lnTo>
                  <a:cubicBezTo>
                    <a:pt x="11228" y="239"/>
                    <a:pt x="11014" y="453"/>
                    <a:pt x="10776" y="680"/>
                  </a:cubicBezTo>
                  <a:cubicBezTo>
                    <a:pt x="8752" y="2585"/>
                    <a:pt x="6751" y="4537"/>
                    <a:pt x="4739" y="6466"/>
                  </a:cubicBezTo>
                  <a:cubicBezTo>
                    <a:pt x="3180" y="7990"/>
                    <a:pt x="1667" y="9550"/>
                    <a:pt x="1" y="10931"/>
                  </a:cubicBezTo>
                  <a:cubicBezTo>
                    <a:pt x="2263" y="9657"/>
                    <a:pt x="4299" y="8014"/>
                    <a:pt x="6216" y="6264"/>
                  </a:cubicBezTo>
                  <a:cubicBezTo>
                    <a:pt x="8037" y="4561"/>
                    <a:pt x="9597" y="2632"/>
                    <a:pt x="11038" y="608"/>
                  </a:cubicBezTo>
                  <a:cubicBezTo>
                    <a:pt x="11192" y="394"/>
                    <a:pt x="11335" y="203"/>
                    <a:pt x="114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
            <p:cNvSpPr/>
            <p:nvPr/>
          </p:nvSpPr>
          <p:spPr>
            <a:xfrm>
              <a:off x="3585550" y="3649975"/>
              <a:ext cx="216425" cy="236975"/>
            </a:xfrm>
            <a:custGeom>
              <a:rect b="b" l="l" r="r" t="t"/>
              <a:pathLst>
                <a:path extrusionOk="0" h="9479" w="8657">
                  <a:moveTo>
                    <a:pt x="8657" y="1"/>
                  </a:moveTo>
                  <a:lnTo>
                    <a:pt x="8657" y="1"/>
                  </a:lnTo>
                  <a:cubicBezTo>
                    <a:pt x="7835" y="1370"/>
                    <a:pt x="6656" y="2465"/>
                    <a:pt x="5537" y="3644"/>
                  </a:cubicBezTo>
                  <a:cubicBezTo>
                    <a:pt x="3894" y="5335"/>
                    <a:pt x="2287" y="7061"/>
                    <a:pt x="644" y="8788"/>
                  </a:cubicBezTo>
                  <a:cubicBezTo>
                    <a:pt x="441" y="9014"/>
                    <a:pt x="215" y="9252"/>
                    <a:pt x="1" y="9478"/>
                  </a:cubicBezTo>
                  <a:cubicBezTo>
                    <a:pt x="167" y="9347"/>
                    <a:pt x="334" y="9228"/>
                    <a:pt x="501" y="9085"/>
                  </a:cubicBezTo>
                  <a:cubicBezTo>
                    <a:pt x="2596" y="7442"/>
                    <a:pt x="4608" y="5632"/>
                    <a:pt x="6335" y="3585"/>
                  </a:cubicBezTo>
                  <a:cubicBezTo>
                    <a:pt x="7240" y="2477"/>
                    <a:pt x="8156" y="1334"/>
                    <a:pt x="86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
            <p:cNvSpPr/>
            <p:nvPr/>
          </p:nvSpPr>
          <p:spPr>
            <a:xfrm>
              <a:off x="3303150" y="3943475"/>
              <a:ext cx="215450" cy="137775"/>
            </a:xfrm>
            <a:custGeom>
              <a:rect b="b" l="l" r="r" t="t"/>
              <a:pathLst>
                <a:path extrusionOk="0" h="5511" w="8618">
                  <a:moveTo>
                    <a:pt x="8618" y="0"/>
                  </a:moveTo>
                  <a:lnTo>
                    <a:pt x="8618" y="0"/>
                  </a:lnTo>
                  <a:cubicBezTo>
                    <a:pt x="5820" y="1798"/>
                    <a:pt x="2998" y="3560"/>
                    <a:pt x="200" y="5382"/>
                  </a:cubicBezTo>
                  <a:cubicBezTo>
                    <a:pt x="42" y="5478"/>
                    <a:pt x="0" y="5511"/>
                    <a:pt x="20" y="5511"/>
                  </a:cubicBezTo>
                  <a:cubicBezTo>
                    <a:pt x="58" y="5511"/>
                    <a:pt x="310" y="5397"/>
                    <a:pt x="426" y="5358"/>
                  </a:cubicBezTo>
                  <a:cubicBezTo>
                    <a:pt x="1748" y="4799"/>
                    <a:pt x="3058" y="4203"/>
                    <a:pt x="4272" y="3453"/>
                  </a:cubicBezTo>
                  <a:cubicBezTo>
                    <a:pt x="5844" y="2453"/>
                    <a:pt x="7272" y="1262"/>
                    <a:pt x="86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
            <p:cNvSpPr/>
            <p:nvPr/>
          </p:nvSpPr>
          <p:spPr>
            <a:xfrm>
              <a:off x="3443575" y="3801200"/>
              <a:ext cx="313150" cy="247675"/>
            </a:xfrm>
            <a:custGeom>
              <a:rect b="b" l="l" r="r" t="t"/>
              <a:pathLst>
                <a:path extrusionOk="0" h="9907" w="12526">
                  <a:moveTo>
                    <a:pt x="12526" y="0"/>
                  </a:moveTo>
                  <a:lnTo>
                    <a:pt x="12526" y="0"/>
                  </a:lnTo>
                  <a:cubicBezTo>
                    <a:pt x="12335" y="167"/>
                    <a:pt x="12133" y="334"/>
                    <a:pt x="11919" y="512"/>
                  </a:cubicBezTo>
                  <a:cubicBezTo>
                    <a:pt x="7978" y="3810"/>
                    <a:pt x="4060" y="6930"/>
                    <a:pt x="0" y="9906"/>
                  </a:cubicBezTo>
                  <a:cubicBezTo>
                    <a:pt x="2608" y="8513"/>
                    <a:pt x="5084" y="6930"/>
                    <a:pt x="7370" y="5037"/>
                  </a:cubicBezTo>
                  <a:cubicBezTo>
                    <a:pt x="9037" y="3667"/>
                    <a:pt x="10537" y="2131"/>
                    <a:pt x="11990" y="572"/>
                  </a:cubicBezTo>
                  <a:cubicBezTo>
                    <a:pt x="12169" y="381"/>
                    <a:pt x="12347" y="179"/>
                    <a:pt x="125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
            <p:cNvSpPr/>
            <p:nvPr/>
          </p:nvSpPr>
          <p:spPr>
            <a:xfrm>
              <a:off x="3784975" y="3714875"/>
              <a:ext cx="56600" cy="63125"/>
            </a:xfrm>
            <a:custGeom>
              <a:rect b="b" l="l" r="r" t="t"/>
              <a:pathLst>
                <a:path extrusionOk="0" h="2525" w="2264">
                  <a:moveTo>
                    <a:pt x="2263" y="0"/>
                  </a:moveTo>
                  <a:lnTo>
                    <a:pt x="2263" y="0"/>
                  </a:lnTo>
                  <a:cubicBezTo>
                    <a:pt x="1430" y="643"/>
                    <a:pt x="632" y="1632"/>
                    <a:pt x="1" y="2525"/>
                  </a:cubicBezTo>
                  <a:cubicBezTo>
                    <a:pt x="918" y="1846"/>
                    <a:pt x="1703" y="989"/>
                    <a:pt x="22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
            <p:cNvSpPr/>
            <p:nvPr/>
          </p:nvSpPr>
          <p:spPr>
            <a:xfrm>
              <a:off x="3689725" y="3763700"/>
              <a:ext cx="203025" cy="170575"/>
            </a:xfrm>
            <a:custGeom>
              <a:rect b="b" l="l" r="r" t="t"/>
              <a:pathLst>
                <a:path extrusionOk="0" h="6823" w="8121">
                  <a:moveTo>
                    <a:pt x="8121" y="0"/>
                  </a:moveTo>
                  <a:cubicBezTo>
                    <a:pt x="7133" y="845"/>
                    <a:pt x="5740" y="1881"/>
                    <a:pt x="4466" y="2917"/>
                  </a:cubicBezTo>
                  <a:cubicBezTo>
                    <a:pt x="2954" y="4179"/>
                    <a:pt x="1513" y="5536"/>
                    <a:pt x="1" y="6822"/>
                  </a:cubicBezTo>
                  <a:cubicBezTo>
                    <a:pt x="3085" y="5072"/>
                    <a:pt x="6061" y="2893"/>
                    <a:pt x="81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
            <p:cNvSpPr/>
            <p:nvPr/>
          </p:nvSpPr>
          <p:spPr>
            <a:xfrm>
              <a:off x="3807000" y="3804775"/>
              <a:ext cx="126250" cy="102100"/>
            </a:xfrm>
            <a:custGeom>
              <a:rect b="b" l="l" r="r" t="t"/>
              <a:pathLst>
                <a:path extrusionOk="0" h="4084" w="5050">
                  <a:moveTo>
                    <a:pt x="5049" y="0"/>
                  </a:moveTo>
                  <a:lnTo>
                    <a:pt x="5049" y="0"/>
                  </a:lnTo>
                  <a:cubicBezTo>
                    <a:pt x="5035" y="5"/>
                    <a:pt x="5025" y="11"/>
                    <a:pt x="5017" y="18"/>
                  </a:cubicBezTo>
                  <a:lnTo>
                    <a:pt x="5017" y="18"/>
                  </a:lnTo>
                  <a:cubicBezTo>
                    <a:pt x="5028" y="12"/>
                    <a:pt x="5039" y="6"/>
                    <a:pt x="5049" y="0"/>
                  </a:cubicBezTo>
                  <a:close/>
                  <a:moveTo>
                    <a:pt x="5017" y="18"/>
                  </a:moveTo>
                  <a:cubicBezTo>
                    <a:pt x="4860" y="109"/>
                    <a:pt x="4693" y="210"/>
                    <a:pt x="4537" y="322"/>
                  </a:cubicBezTo>
                  <a:cubicBezTo>
                    <a:pt x="3870" y="750"/>
                    <a:pt x="3216" y="1215"/>
                    <a:pt x="2608" y="1726"/>
                  </a:cubicBezTo>
                  <a:cubicBezTo>
                    <a:pt x="1704" y="2465"/>
                    <a:pt x="882" y="3310"/>
                    <a:pt x="1" y="4084"/>
                  </a:cubicBezTo>
                  <a:cubicBezTo>
                    <a:pt x="1073" y="3572"/>
                    <a:pt x="2096" y="2929"/>
                    <a:pt x="3013" y="2155"/>
                  </a:cubicBezTo>
                  <a:cubicBezTo>
                    <a:pt x="3740" y="1524"/>
                    <a:pt x="4359" y="798"/>
                    <a:pt x="4990" y="60"/>
                  </a:cubicBezTo>
                  <a:cubicBezTo>
                    <a:pt x="4997" y="45"/>
                    <a:pt x="5004" y="30"/>
                    <a:pt x="5017" y="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
            <p:cNvSpPr/>
            <p:nvPr/>
          </p:nvSpPr>
          <p:spPr>
            <a:xfrm>
              <a:off x="3887675" y="3838400"/>
              <a:ext cx="84850" cy="70575"/>
            </a:xfrm>
            <a:custGeom>
              <a:rect b="b" l="l" r="r" t="t"/>
              <a:pathLst>
                <a:path extrusionOk="0" h="2823" w="3394">
                  <a:moveTo>
                    <a:pt x="3394" y="0"/>
                  </a:moveTo>
                  <a:cubicBezTo>
                    <a:pt x="2977" y="239"/>
                    <a:pt x="2167" y="798"/>
                    <a:pt x="1656" y="1215"/>
                  </a:cubicBezTo>
                  <a:cubicBezTo>
                    <a:pt x="1060" y="1703"/>
                    <a:pt x="536" y="2263"/>
                    <a:pt x="1" y="2822"/>
                  </a:cubicBezTo>
                  <a:cubicBezTo>
                    <a:pt x="1346" y="2144"/>
                    <a:pt x="2489" y="1179"/>
                    <a:pt x="33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
            <p:cNvSpPr/>
            <p:nvPr/>
          </p:nvSpPr>
          <p:spPr>
            <a:xfrm>
              <a:off x="3952275" y="3891075"/>
              <a:ext cx="53000" cy="51225"/>
            </a:xfrm>
            <a:custGeom>
              <a:rect b="b" l="l" r="r" t="t"/>
              <a:pathLst>
                <a:path extrusionOk="0" h="2049" w="2120">
                  <a:moveTo>
                    <a:pt x="2120" y="1"/>
                  </a:moveTo>
                  <a:lnTo>
                    <a:pt x="2120" y="1"/>
                  </a:lnTo>
                  <a:cubicBezTo>
                    <a:pt x="1334" y="596"/>
                    <a:pt x="596" y="1251"/>
                    <a:pt x="0" y="2049"/>
                  </a:cubicBezTo>
                  <a:cubicBezTo>
                    <a:pt x="810" y="1501"/>
                    <a:pt x="1524" y="834"/>
                    <a:pt x="21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
            <p:cNvSpPr/>
            <p:nvPr/>
          </p:nvSpPr>
          <p:spPr>
            <a:xfrm>
              <a:off x="4581225" y="2236500"/>
              <a:ext cx="575975" cy="210075"/>
            </a:xfrm>
            <a:custGeom>
              <a:rect b="b" l="l" r="r" t="t"/>
              <a:pathLst>
                <a:path extrusionOk="0" h="8403" w="23039">
                  <a:moveTo>
                    <a:pt x="22369" y="0"/>
                  </a:moveTo>
                  <a:cubicBezTo>
                    <a:pt x="21699" y="0"/>
                    <a:pt x="21030" y="27"/>
                    <a:pt x="20360" y="81"/>
                  </a:cubicBezTo>
                  <a:cubicBezTo>
                    <a:pt x="17395" y="366"/>
                    <a:pt x="14514" y="1247"/>
                    <a:pt x="11716" y="2212"/>
                  </a:cubicBezTo>
                  <a:cubicBezTo>
                    <a:pt x="7537" y="3676"/>
                    <a:pt x="3489" y="5653"/>
                    <a:pt x="0" y="8403"/>
                  </a:cubicBezTo>
                  <a:cubicBezTo>
                    <a:pt x="1488" y="7510"/>
                    <a:pt x="3072" y="6724"/>
                    <a:pt x="4644" y="5938"/>
                  </a:cubicBezTo>
                  <a:cubicBezTo>
                    <a:pt x="6537" y="5010"/>
                    <a:pt x="8192" y="4224"/>
                    <a:pt x="10013" y="3510"/>
                  </a:cubicBezTo>
                  <a:cubicBezTo>
                    <a:pt x="13264" y="2271"/>
                    <a:pt x="16609" y="1366"/>
                    <a:pt x="19991" y="581"/>
                  </a:cubicBezTo>
                  <a:cubicBezTo>
                    <a:pt x="21003" y="354"/>
                    <a:pt x="22015" y="176"/>
                    <a:pt x="23039" y="9"/>
                  </a:cubicBezTo>
                  <a:cubicBezTo>
                    <a:pt x="22815" y="3"/>
                    <a:pt x="22592" y="0"/>
                    <a:pt x="22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
            <p:cNvSpPr/>
            <p:nvPr/>
          </p:nvSpPr>
          <p:spPr>
            <a:xfrm>
              <a:off x="4783325" y="2334350"/>
              <a:ext cx="187550" cy="56575"/>
            </a:xfrm>
            <a:custGeom>
              <a:rect b="b" l="l" r="r" t="t"/>
              <a:pathLst>
                <a:path extrusionOk="0" h="2263" w="7502">
                  <a:moveTo>
                    <a:pt x="7501" y="0"/>
                  </a:moveTo>
                  <a:lnTo>
                    <a:pt x="7501" y="0"/>
                  </a:lnTo>
                  <a:cubicBezTo>
                    <a:pt x="4882" y="238"/>
                    <a:pt x="2322" y="1024"/>
                    <a:pt x="0" y="2262"/>
                  </a:cubicBezTo>
                  <a:cubicBezTo>
                    <a:pt x="2513" y="1524"/>
                    <a:pt x="5037" y="834"/>
                    <a:pt x="75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
            <p:cNvSpPr/>
            <p:nvPr/>
          </p:nvSpPr>
          <p:spPr>
            <a:xfrm>
              <a:off x="5039600" y="2295625"/>
              <a:ext cx="307200" cy="31600"/>
            </a:xfrm>
            <a:custGeom>
              <a:rect b="b" l="l" r="r" t="t"/>
              <a:pathLst>
                <a:path extrusionOk="0" h="1264" w="12288">
                  <a:moveTo>
                    <a:pt x="6307" y="1"/>
                  </a:moveTo>
                  <a:cubicBezTo>
                    <a:pt x="4163" y="1"/>
                    <a:pt x="2042" y="435"/>
                    <a:pt x="1" y="1049"/>
                  </a:cubicBezTo>
                  <a:cubicBezTo>
                    <a:pt x="1703" y="851"/>
                    <a:pt x="3428" y="772"/>
                    <a:pt x="5145" y="772"/>
                  </a:cubicBezTo>
                  <a:cubicBezTo>
                    <a:pt x="5590" y="772"/>
                    <a:pt x="6034" y="778"/>
                    <a:pt x="6478" y="787"/>
                  </a:cubicBezTo>
                  <a:cubicBezTo>
                    <a:pt x="8037" y="811"/>
                    <a:pt x="9823" y="894"/>
                    <a:pt x="11276" y="1085"/>
                  </a:cubicBezTo>
                  <a:cubicBezTo>
                    <a:pt x="11609" y="1133"/>
                    <a:pt x="11955" y="1192"/>
                    <a:pt x="12288" y="1264"/>
                  </a:cubicBezTo>
                  <a:cubicBezTo>
                    <a:pt x="12109" y="1168"/>
                    <a:pt x="11907" y="1085"/>
                    <a:pt x="11728" y="1014"/>
                  </a:cubicBezTo>
                  <a:cubicBezTo>
                    <a:pt x="10062" y="323"/>
                    <a:pt x="8264" y="61"/>
                    <a:pt x="6478" y="2"/>
                  </a:cubicBezTo>
                  <a:cubicBezTo>
                    <a:pt x="6421" y="1"/>
                    <a:pt x="6364" y="1"/>
                    <a:pt x="63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
            <p:cNvSpPr/>
            <p:nvPr/>
          </p:nvSpPr>
          <p:spPr>
            <a:xfrm>
              <a:off x="4982150" y="2352775"/>
              <a:ext cx="375975" cy="36075"/>
            </a:xfrm>
            <a:custGeom>
              <a:rect b="b" l="l" r="r" t="t"/>
              <a:pathLst>
                <a:path extrusionOk="0" h="1443" w="15039">
                  <a:moveTo>
                    <a:pt x="8070" y="1"/>
                  </a:moveTo>
                  <a:cubicBezTo>
                    <a:pt x="5246" y="1"/>
                    <a:pt x="2359" y="534"/>
                    <a:pt x="1" y="1383"/>
                  </a:cubicBezTo>
                  <a:cubicBezTo>
                    <a:pt x="2250" y="906"/>
                    <a:pt x="4561" y="754"/>
                    <a:pt x="6921" y="754"/>
                  </a:cubicBezTo>
                  <a:cubicBezTo>
                    <a:pt x="7272" y="754"/>
                    <a:pt x="7625" y="757"/>
                    <a:pt x="7978" y="763"/>
                  </a:cubicBezTo>
                  <a:cubicBezTo>
                    <a:pt x="9978" y="787"/>
                    <a:pt x="12038" y="811"/>
                    <a:pt x="13884" y="1180"/>
                  </a:cubicBezTo>
                  <a:cubicBezTo>
                    <a:pt x="14265" y="1252"/>
                    <a:pt x="14657" y="1347"/>
                    <a:pt x="15038" y="1442"/>
                  </a:cubicBezTo>
                  <a:cubicBezTo>
                    <a:pt x="14800" y="1323"/>
                    <a:pt x="14550" y="1192"/>
                    <a:pt x="14300" y="1085"/>
                  </a:cubicBezTo>
                  <a:cubicBezTo>
                    <a:pt x="12450" y="327"/>
                    <a:pt x="10279" y="1"/>
                    <a:pt x="80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
            <p:cNvSpPr/>
            <p:nvPr/>
          </p:nvSpPr>
          <p:spPr>
            <a:xfrm>
              <a:off x="5193800" y="2409250"/>
              <a:ext cx="150925" cy="17400"/>
            </a:xfrm>
            <a:custGeom>
              <a:rect b="b" l="l" r="r" t="t"/>
              <a:pathLst>
                <a:path extrusionOk="0" h="696" w="6037">
                  <a:moveTo>
                    <a:pt x="2491" y="1"/>
                  </a:moveTo>
                  <a:cubicBezTo>
                    <a:pt x="1755" y="1"/>
                    <a:pt x="1017" y="71"/>
                    <a:pt x="298" y="183"/>
                  </a:cubicBezTo>
                  <a:cubicBezTo>
                    <a:pt x="191" y="195"/>
                    <a:pt x="107" y="219"/>
                    <a:pt x="0" y="231"/>
                  </a:cubicBezTo>
                  <a:cubicBezTo>
                    <a:pt x="119" y="231"/>
                    <a:pt x="238" y="243"/>
                    <a:pt x="357" y="255"/>
                  </a:cubicBezTo>
                  <a:cubicBezTo>
                    <a:pt x="1274" y="338"/>
                    <a:pt x="2203" y="433"/>
                    <a:pt x="3120" y="481"/>
                  </a:cubicBezTo>
                  <a:cubicBezTo>
                    <a:pt x="4120" y="493"/>
                    <a:pt x="5132" y="540"/>
                    <a:pt x="6037" y="695"/>
                  </a:cubicBezTo>
                  <a:cubicBezTo>
                    <a:pt x="4917" y="191"/>
                    <a:pt x="3706" y="1"/>
                    <a:pt x="24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
            <p:cNvSpPr/>
            <p:nvPr/>
          </p:nvSpPr>
          <p:spPr>
            <a:xfrm>
              <a:off x="5296175" y="2454450"/>
              <a:ext cx="11350" cy="700"/>
            </a:xfrm>
            <a:custGeom>
              <a:rect b="b" l="l" r="r" t="t"/>
              <a:pathLst>
                <a:path extrusionOk="0" h="28" w="454">
                  <a:moveTo>
                    <a:pt x="227" y="0"/>
                  </a:moveTo>
                  <a:cubicBezTo>
                    <a:pt x="150" y="0"/>
                    <a:pt x="72" y="6"/>
                    <a:pt x="1" y="18"/>
                  </a:cubicBezTo>
                  <a:cubicBezTo>
                    <a:pt x="78" y="24"/>
                    <a:pt x="156" y="27"/>
                    <a:pt x="232" y="27"/>
                  </a:cubicBezTo>
                  <a:cubicBezTo>
                    <a:pt x="308" y="27"/>
                    <a:pt x="382" y="24"/>
                    <a:pt x="453" y="18"/>
                  </a:cubicBezTo>
                  <a:cubicBezTo>
                    <a:pt x="382" y="6"/>
                    <a:pt x="305" y="0"/>
                    <a:pt x="2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
            <p:cNvSpPr/>
            <p:nvPr/>
          </p:nvSpPr>
          <p:spPr>
            <a:xfrm>
              <a:off x="4339525" y="2837375"/>
              <a:ext cx="301850" cy="181000"/>
            </a:xfrm>
            <a:custGeom>
              <a:rect b="b" l="l" r="r" t="t"/>
              <a:pathLst>
                <a:path extrusionOk="0" h="7240" w="12074">
                  <a:moveTo>
                    <a:pt x="0" y="1"/>
                  </a:moveTo>
                  <a:lnTo>
                    <a:pt x="0" y="1"/>
                  </a:lnTo>
                  <a:cubicBezTo>
                    <a:pt x="3441" y="3275"/>
                    <a:pt x="7573" y="5752"/>
                    <a:pt x="12073" y="7240"/>
                  </a:cubicBezTo>
                  <a:cubicBezTo>
                    <a:pt x="11942" y="7061"/>
                    <a:pt x="11835" y="6883"/>
                    <a:pt x="11716" y="6728"/>
                  </a:cubicBezTo>
                  <a:cubicBezTo>
                    <a:pt x="10192" y="5966"/>
                    <a:pt x="8704" y="5180"/>
                    <a:pt x="7227" y="4370"/>
                  </a:cubicBezTo>
                  <a:cubicBezTo>
                    <a:pt x="4751" y="3049"/>
                    <a:pt x="2310" y="1632"/>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
            <p:cNvSpPr/>
            <p:nvPr/>
          </p:nvSpPr>
          <p:spPr>
            <a:xfrm>
              <a:off x="4387450" y="2787075"/>
              <a:ext cx="206875" cy="128325"/>
            </a:xfrm>
            <a:custGeom>
              <a:rect b="b" l="l" r="r" t="t"/>
              <a:pathLst>
                <a:path extrusionOk="0" h="5133" w="8275">
                  <a:moveTo>
                    <a:pt x="0" y="1"/>
                  </a:moveTo>
                  <a:lnTo>
                    <a:pt x="0" y="1"/>
                  </a:lnTo>
                  <a:cubicBezTo>
                    <a:pt x="2298" y="1846"/>
                    <a:pt x="4834" y="3346"/>
                    <a:pt x="7430" y="4716"/>
                  </a:cubicBezTo>
                  <a:cubicBezTo>
                    <a:pt x="7692" y="4847"/>
                    <a:pt x="7977" y="5001"/>
                    <a:pt x="8251" y="5132"/>
                  </a:cubicBezTo>
                  <a:cubicBezTo>
                    <a:pt x="8251" y="5085"/>
                    <a:pt x="8263" y="5025"/>
                    <a:pt x="8275" y="4989"/>
                  </a:cubicBezTo>
                  <a:cubicBezTo>
                    <a:pt x="8192" y="4751"/>
                    <a:pt x="8084" y="4489"/>
                    <a:pt x="7989" y="4227"/>
                  </a:cubicBezTo>
                  <a:cubicBezTo>
                    <a:pt x="6894" y="3656"/>
                    <a:pt x="5810" y="3072"/>
                    <a:pt x="4703" y="2513"/>
                  </a:cubicBezTo>
                  <a:cubicBezTo>
                    <a:pt x="3131" y="1715"/>
                    <a:pt x="1524" y="906"/>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
            <p:cNvSpPr/>
            <p:nvPr/>
          </p:nvSpPr>
          <p:spPr>
            <a:xfrm>
              <a:off x="4641050" y="2918350"/>
              <a:ext cx="192600" cy="83075"/>
            </a:xfrm>
            <a:custGeom>
              <a:rect b="b" l="l" r="r" t="t"/>
              <a:pathLst>
                <a:path extrusionOk="0" h="3323" w="7704">
                  <a:moveTo>
                    <a:pt x="0" y="0"/>
                  </a:moveTo>
                  <a:lnTo>
                    <a:pt x="0" y="0"/>
                  </a:lnTo>
                  <a:cubicBezTo>
                    <a:pt x="262" y="369"/>
                    <a:pt x="477" y="739"/>
                    <a:pt x="727" y="1108"/>
                  </a:cubicBezTo>
                  <a:cubicBezTo>
                    <a:pt x="1108" y="1262"/>
                    <a:pt x="1512" y="1429"/>
                    <a:pt x="1917" y="1584"/>
                  </a:cubicBezTo>
                  <a:cubicBezTo>
                    <a:pt x="3584" y="2215"/>
                    <a:pt x="5287" y="2691"/>
                    <a:pt x="7013" y="3144"/>
                  </a:cubicBezTo>
                  <a:cubicBezTo>
                    <a:pt x="7239" y="3203"/>
                    <a:pt x="7477" y="3263"/>
                    <a:pt x="7704" y="3322"/>
                  </a:cubicBezTo>
                  <a:cubicBezTo>
                    <a:pt x="7311" y="3167"/>
                    <a:pt x="6775" y="2929"/>
                    <a:pt x="6465" y="2798"/>
                  </a:cubicBezTo>
                  <a:cubicBezTo>
                    <a:pt x="4084" y="1762"/>
                    <a:pt x="2286" y="104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
            <p:cNvSpPr/>
            <p:nvPr/>
          </p:nvSpPr>
          <p:spPr>
            <a:xfrm>
              <a:off x="4883925" y="3016575"/>
              <a:ext cx="429550" cy="51150"/>
            </a:xfrm>
            <a:custGeom>
              <a:rect b="b" l="l" r="r" t="t"/>
              <a:pathLst>
                <a:path extrusionOk="0" h="2046" w="17182">
                  <a:moveTo>
                    <a:pt x="1" y="0"/>
                  </a:moveTo>
                  <a:lnTo>
                    <a:pt x="1" y="0"/>
                  </a:lnTo>
                  <a:cubicBezTo>
                    <a:pt x="3315" y="1462"/>
                    <a:pt x="6844" y="2046"/>
                    <a:pt x="10409" y="2046"/>
                  </a:cubicBezTo>
                  <a:cubicBezTo>
                    <a:pt x="11724" y="2046"/>
                    <a:pt x="13044" y="1966"/>
                    <a:pt x="14360" y="1822"/>
                  </a:cubicBezTo>
                  <a:cubicBezTo>
                    <a:pt x="14681" y="1798"/>
                    <a:pt x="14967" y="1774"/>
                    <a:pt x="15265" y="1739"/>
                  </a:cubicBezTo>
                  <a:cubicBezTo>
                    <a:pt x="15300" y="1727"/>
                    <a:pt x="15312" y="1703"/>
                    <a:pt x="15336" y="1679"/>
                  </a:cubicBezTo>
                  <a:cubicBezTo>
                    <a:pt x="15657" y="1536"/>
                    <a:pt x="15979" y="1382"/>
                    <a:pt x="16289" y="1239"/>
                  </a:cubicBezTo>
                  <a:cubicBezTo>
                    <a:pt x="16586" y="1060"/>
                    <a:pt x="16884" y="881"/>
                    <a:pt x="17181" y="715"/>
                  </a:cubicBezTo>
                  <a:lnTo>
                    <a:pt x="17181" y="715"/>
                  </a:lnTo>
                  <a:cubicBezTo>
                    <a:pt x="15217" y="953"/>
                    <a:pt x="13193" y="1143"/>
                    <a:pt x="10716" y="1239"/>
                  </a:cubicBezTo>
                  <a:cubicBezTo>
                    <a:pt x="10580" y="1241"/>
                    <a:pt x="10443" y="1242"/>
                    <a:pt x="10307" y="1242"/>
                  </a:cubicBezTo>
                  <a:cubicBezTo>
                    <a:pt x="9136" y="1242"/>
                    <a:pt x="7972" y="1155"/>
                    <a:pt x="6799" y="1048"/>
                  </a:cubicBezTo>
                  <a:cubicBezTo>
                    <a:pt x="4323" y="846"/>
                    <a:pt x="2525" y="57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
            <p:cNvSpPr/>
            <p:nvPr/>
          </p:nvSpPr>
          <p:spPr>
            <a:xfrm>
              <a:off x="4450250" y="2746000"/>
              <a:ext cx="121475" cy="75325"/>
            </a:xfrm>
            <a:custGeom>
              <a:rect b="b" l="l" r="r" t="t"/>
              <a:pathLst>
                <a:path extrusionOk="0" h="3013" w="4859">
                  <a:moveTo>
                    <a:pt x="0" y="1"/>
                  </a:moveTo>
                  <a:cubicBezTo>
                    <a:pt x="1524" y="1167"/>
                    <a:pt x="3156" y="2144"/>
                    <a:pt x="4858" y="3013"/>
                  </a:cubicBezTo>
                  <a:cubicBezTo>
                    <a:pt x="4799" y="2846"/>
                    <a:pt x="4751" y="2680"/>
                    <a:pt x="4691" y="2537"/>
                  </a:cubicBezTo>
                  <a:cubicBezTo>
                    <a:pt x="4656" y="2441"/>
                    <a:pt x="4703" y="2370"/>
                    <a:pt x="4775" y="2322"/>
                  </a:cubicBezTo>
                  <a:cubicBezTo>
                    <a:pt x="4322" y="2120"/>
                    <a:pt x="3810" y="1894"/>
                    <a:pt x="3263" y="1632"/>
                  </a:cubicBezTo>
                  <a:cubicBezTo>
                    <a:pt x="2155" y="1108"/>
                    <a:pt x="1060" y="62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
            <p:cNvSpPr/>
            <p:nvPr/>
          </p:nvSpPr>
          <p:spPr>
            <a:xfrm>
              <a:off x="4585375" y="2810900"/>
              <a:ext cx="332800" cy="119975"/>
            </a:xfrm>
            <a:custGeom>
              <a:rect b="b" l="l" r="r" t="t"/>
              <a:pathLst>
                <a:path extrusionOk="0" h="4799" w="13312">
                  <a:moveTo>
                    <a:pt x="1" y="0"/>
                  </a:moveTo>
                  <a:lnTo>
                    <a:pt x="1" y="0"/>
                  </a:lnTo>
                  <a:cubicBezTo>
                    <a:pt x="25" y="12"/>
                    <a:pt x="48" y="36"/>
                    <a:pt x="60" y="84"/>
                  </a:cubicBezTo>
                  <a:cubicBezTo>
                    <a:pt x="120" y="322"/>
                    <a:pt x="191" y="572"/>
                    <a:pt x="275" y="822"/>
                  </a:cubicBezTo>
                  <a:cubicBezTo>
                    <a:pt x="1775" y="1524"/>
                    <a:pt x="3311" y="2155"/>
                    <a:pt x="4870" y="2715"/>
                  </a:cubicBezTo>
                  <a:cubicBezTo>
                    <a:pt x="7264" y="3572"/>
                    <a:pt x="9752" y="4096"/>
                    <a:pt x="12240" y="4596"/>
                  </a:cubicBezTo>
                  <a:cubicBezTo>
                    <a:pt x="12598" y="4667"/>
                    <a:pt x="12955" y="4739"/>
                    <a:pt x="13312" y="4798"/>
                  </a:cubicBezTo>
                  <a:cubicBezTo>
                    <a:pt x="12848" y="4667"/>
                    <a:pt x="12395" y="4525"/>
                    <a:pt x="11931" y="4370"/>
                  </a:cubicBezTo>
                  <a:cubicBezTo>
                    <a:pt x="9169" y="3417"/>
                    <a:pt x="6359" y="2608"/>
                    <a:pt x="3620" y="1524"/>
                  </a:cubicBezTo>
                  <a:cubicBezTo>
                    <a:pt x="2263" y="965"/>
                    <a:pt x="1203" y="53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
            <p:cNvSpPr/>
            <p:nvPr/>
          </p:nvSpPr>
          <p:spPr>
            <a:xfrm>
              <a:off x="4975600" y="2887975"/>
              <a:ext cx="470025" cy="77375"/>
            </a:xfrm>
            <a:custGeom>
              <a:rect b="b" l="l" r="r" t="t"/>
              <a:pathLst>
                <a:path extrusionOk="0" h="3095" w="18801">
                  <a:moveTo>
                    <a:pt x="18801" y="1"/>
                  </a:moveTo>
                  <a:lnTo>
                    <a:pt x="18801" y="1"/>
                  </a:lnTo>
                  <a:cubicBezTo>
                    <a:pt x="18551" y="84"/>
                    <a:pt x="18301" y="156"/>
                    <a:pt x="18039" y="251"/>
                  </a:cubicBezTo>
                  <a:cubicBezTo>
                    <a:pt x="16348" y="870"/>
                    <a:pt x="14622" y="1453"/>
                    <a:pt x="12824" y="1751"/>
                  </a:cubicBezTo>
                  <a:cubicBezTo>
                    <a:pt x="10965" y="2072"/>
                    <a:pt x="8737" y="2218"/>
                    <a:pt x="6540" y="2218"/>
                  </a:cubicBezTo>
                  <a:cubicBezTo>
                    <a:pt x="6372" y="2218"/>
                    <a:pt x="6204" y="2217"/>
                    <a:pt x="6037" y="2215"/>
                  </a:cubicBezTo>
                  <a:cubicBezTo>
                    <a:pt x="4025" y="2215"/>
                    <a:pt x="2001" y="2156"/>
                    <a:pt x="1" y="1858"/>
                  </a:cubicBezTo>
                  <a:lnTo>
                    <a:pt x="1" y="1858"/>
                  </a:lnTo>
                  <a:cubicBezTo>
                    <a:pt x="2605" y="2686"/>
                    <a:pt x="5323" y="3095"/>
                    <a:pt x="8044" y="3095"/>
                  </a:cubicBezTo>
                  <a:cubicBezTo>
                    <a:pt x="8844" y="3095"/>
                    <a:pt x="9645" y="3060"/>
                    <a:pt x="10443" y="2989"/>
                  </a:cubicBezTo>
                  <a:cubicBezTo>
                    <a:pt x="12443" y="2835"/>
                    <a:pt x="14467" y="2513"/>
                    <a:pt x="16396" y="1870"/>
                  </a:cubicBezTo>
                  <a:cubicBezTo>
                    <a:pt x="16943" y="1692"/>
                    <a:pt x="17479" y="1501"/>
                    <a:pt x="18015" y="1287"/>
                  </a:cubicBezTo>
                  <a:lnTo>
                    <a:pt x="18098" y="1156"/>
                  </a:lnTo>
                  <a:cubicBezTo>
                    <a:pt x="18134" y="1072"/>
                    <a:pt x="18158" y="977"/>
                    <a:pt x="18217" y="906"/>
                  </a:cubicBezTo>
                  <a:cubicBezTo>
                    <a:pt x="18420" y="608"/>
                    <a:pt x="18610" y="299"/>
                    <a:pt x="188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
            <p:cNvSpPr/>
            <p:nvPr/>
          </p:nvSpPr>
          <p:spPr>
            <a:xfrm>
              <a:off x="4526150" y="2705225"/>
              <a:ext cx="372100" cy="128325"/>
            </a:xfrm>
            <a:custGeom>
              <a:rect b="b" l="l" r="r" t="t"/>
              <a:pathLst>
                <a:path extrusionOk="0" h="5133" w="14884">
                  <a:moveTo>
                    <a:pt x="0" y="0"/>
                  </a:moveTo>
                  <a:lnTo>
                    <a:pt x="0" y="0"/>
                  </a:lnTo>
                  <a:cubicBezTo>
                    <a:pt x="2382" y="1489"/>
                    <a:pt x="4942" y="2739"/>
                    <a:pt x="7609" y="3632"/>
                  </a:cubicBezTo>
                  <a:cubicBezTo>
                    <a:pt x="9740" y="4334"/>
                    <a:pt x="11942" y="4763"/>
                    <a:pt x="14169" y="5049"/>
                  </a:cubicBezTo>
                  <a:lnTo>
                    <a:pt x="14883" y="5132"/>
                  </a:lnTo>
                  <a:cubicBezTo>
                    <a:pt x="14514" y="5013"/>
                    <a:pt x="14157" y="4906"/>
                    <a:pt x="13800" y="4799"/>
                  </a:cubicBezTo>
                  <a:cubicBezTo>
                    <a:pt x="11228" y="4096"/>
                    <a:pt x="8668" y="3275"/>
                    <a:pt x="6156" y="2382"/>
                  </a:cubicBezTo>
                  <a:cubicBezTo>
                    <a:pt x="4072" y="1632"/>
                    <a:pt x="1965" y="893"/>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
            <p:cNvSpPr/>
            <p:nvPr/>
          </p:nvSpPr>
          <p:spPr>
            <a:xfrm>
              <a:off x="5136050" y="2793025"/>
              <a:ext cx="346200" cy="72400"/>
            </a:xfrm>
            <a:custGeom>
              <a:rect b="b" l="l" r="r" t="t"/>
              <a:pathLst>
                <a:path extrusionOk="0" h="2896" w="13848">
                  <a:moveTo>
                    <a:pt x="13847" y="1"/>
                  </a:moveTo>
                  <a:lnTo>
                    <a:pt x="13847" y="1"/>
                  </a:lnTo>
                  <a:cubicBezTo>
                    <a:pt x="13526" y="84"/>
                    <a:pt x="13204" y="179"/>
                    <a:pt x="12871" y="287"/>
                  </a:cubicBezTo>
                  <a:cubicBezTo>
                    <a:pt x="10930" y="882"/>
                    <a:pt x="8942" y="1430"/>
                    <a:pt x="6942" y="1751"/>
                  </a:cubicBezTo>
                  <a:cubicBezTo>
                    <a:pt x="4537" y="2203"/>
                    <a:pt x="2513" y="2477"/>
                    <a:pt x="0" y="2561"/>
                  </a:cubicBezTo>
                  <a:cubicBezTo>
                    <a:pt x="1301" y="2788"/>
                    <a:pt x="2611" y="2896"/>
                    <a:pt x="3918" y="2896"/>
                  </a:cubicBezTo>
                  <a:cubicBezTo>
                    <a:pt x="6452" y="2896"/>
                    <a:pt x="8980" y="2489"/>
                    <a:pt x="11430" y="1751"/>
                  </a:cubicBezTo>
                  <a:cubicBezTo>
                    <a:pt x="12121" y="1561"/>
                    <a:pt x="12788" y="1370"/>
                    <a:pt x="13466" y="1144"/>
                  </a:cubicBezTo>
                  <a:cubicBezTo>
                    <a:pt x="13466" y="1049"/>
                    <a:pt x="13490" y="965"/>
                    <a:pt x="13526" y="882"/>
                  </a:cubicBezTo>
                  <a:cubicBezTo>
                    <a:pt x="13633" y="584"/>
                    <a:pt x="13740" y="298"/>
                    <a:pt x="138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
            <p:cNvSpPr/>
            <p:nvPr/>
          </p:nvSpPr>
          <p:spPr>
            <a:xfrm>
              <a:off x="4558300" y="2652825"/>
              <a:ext cx="319700" cy="78025"/>
            </a:xfrm>
            <a:custGeom>
              <a:rect b="b" l="l" r="r" t="t"/>
              <a:pathLst>
                <a:path extrusionOk="0" h="3121" w="12788">
                  <a:moveTo>
                    <a:pt x="0" y="1"/>
                  </a:moveTo>
                  <a:cubicBezTo>
                    <a:pt x="3869" y="2033"/>
                    <a:pt x="7373" y="3113"/>
                    <a:pt x="11685" y="3113"/>
                  </a:cubicBezTo>
                  <a:cubicBezTo>
                    <a:pt x="11845" y="3113"/>
                    <a:pt x="12006" y="3111"/>
                    <a:pt x="12169" y="3108"/>
                  </a:cubicBezTo>
                  <a:cubicBezTo>
                    <a:pt x="12383" y="3108"/>
                    <a:pt x="12585" y="3108"/>
                    <a:pt x="12788" y="3120"/>
                  </a:cubicBezTo>
                  <a:cubicBezTo>
                    <a:pt x="12526" y="3073"/>
                    <a:pt x="12276" y="3037"/>
                    <a:pt x="12026" y="2978"/>
                  </a:cubicBezTo>
                  <a:cubicBezTo>
                    <a:pt x="10466" y="2644"/>
                    <a:pt x="8930" y="2120"/>
                    <a:pt x="7370" y="1763"/>
                  </a:cubicBezTo>
                  <a:cubicBezTo>
                    <a:pt x="4906" y="1192"/>
                    <a:pt x="2441" y="66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
            <p:cNvSpPr/>
            <p:nvPr/>
          </p:nvSpPr>
          <p:spPr>
            <a:xfrm>
              <a:off x="4636875" y="2620700"/>
              <a:ext cx="174450" cy="44375"/>
            </a:xfrm>
            <a:custGeom>
              <a:rect b="b" l="l" r="r" t="t"/>
              <a:pathLst>
                <a:path extrusionOk="0" h="1775" w="6978">
                  <a:moveTo>
                    <a:pt x="1" y="0"/>
                  </a:moveTo>
                  <a:cubicBezTo>
                    <a:pt x="1191" y="524"/>
                    <a:pt x="2406" y="1000"/>
                    <a:pt x="3668" y="1286"/>
                  </a:cubicBezTo>
                  <a:cubicBezTo>
                    <a:pt x="4775" y="1524"/>
                    <a:pt x="5739" y="1596"/>
                    <a:pt x="6882" y="1762"/>
                  </a:cubicBezTo>
                  <a:cubicBezTo>
                    <a:pt x="6918" y="1762"/>
                    <a:pt x="6942" y="1774"/>
                    <a:pt x="6978" y="1774"/>
                  </a:cubicBezTo>
                  <a:cubicBezTo>
                    <a:pt x="6644" y="1667"/>
                    <a:pt x="6299" y="1548"/>
                    <a:pt x="5978" y="1441"/>
                  </a:cubicBezTo>
                  <a:cubicBezTo>
                    <a:pt x="5263" y="1203"/>
                    <a:pt x="4549" y="941"/>
                    <a:pt x="3822" y="726"/>
                  </a:cubicBezTo>
                  <a:cubicBezTo>
                    <a:pt x="2572" y="393"/>
                    <a:pt x="1275" y="19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
            <p:cNvSpPr/>
            <p:nvPr/>
          </p:nvSpPr>
          <p:spPr>
            <a:xfrm>
              <a:off x="4734200" y="2581700"/>
              <a:ext cx="93500" cy="19075"/>
            </a:xfrm>
            <a:custGeom>
              <a:rect b="b" l="l" r="r" t="t"/>
              <a:pathLst>
                <a:path extrusionOk="0" h="763" w="3740">
                  <a:moveTo>
                    <a:pt x="1" y="0"/>
                  </a:moveTo>
                  <a:cubicBezTo>
                    <a:pt x="1192" y="500"/>
                    <a:pt x="2454" y="679"/>
                    <a:pt x="3739" y="762"/>
                  </a:cubicBezTo>
                  <a:cubicBezTo>
                    <a:pt x="2513" y="358"/>
                    <a:pt x="1287" y="6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
            <p:cNvSpPr/>
            <p:nvPr/>
          </p:nvSpPr>
          <p:spPr>
            <a:xfrm>
              <a:off x="5289625" y="2702550"/>
              <a:ext cx="212275" cy="50625"/>
            </a:xfrm>
            <a:custGeom>
              <a:rect b="b" l="l" r="r" t="t"/>
              <a:pathLst>
                <a:path extrusionOk="0" h="2025" w="8491">
                  <a:moveTo>
                    <a:pt x="8490" y="0"/>
                  </a:moveTo>
                  <a:lnTo>
                    <a:pt x="8490" y="0"/>
                  </a:lnTo>
                  <a:cubicBezTo>
                    <a:pt x="8395" y="12"/>
                    <a:pt x="8300" y="48"/>
                    <a:pt x="8204" y="60"/>
                  </a:cubicBezTo>
                  <a:cubicBezTo>
                    <a:pt x="5466" y="703"/>
                    <a:pt x="2787" y="1536"/>
                    <a:pt x="1" y="2012"/>
                  </a:cubicBezTo>
                  <a:cubicBezTo>
                    <a:pt x="257" y="2020"/>
                    <a:pt x="512" y="2024"/>
                    <a:pt x="768" y="2024"/>
                  </a:cubicBezTo>
                  <a:cubicBezTo>
                    <a:pt x="3224" y="2024"/>
                    <a:pt x="5667" y="1670"/>
                    <a:pt x="8062" y="1119"/>
                  </a:cubicBezTo>
                  <a:cubicBezTo>
                    <a:pt x="8157" y="1108"/>
                    <a:pt x="8252" y="1084"/>
                    <a:pt x="8335" y="1060"/>
                  </a:cubicBezTo>
                  <a:lnTo>
                    <a:pt x="8431" y="524"/>
                  </a:lnTo>
                  <a:cubicBezTo>
                    <a:pt x="8454" y="346"/>
                    <a:pt x="8478" y="179"/>
                    <a:pt x="84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
            <p:cNvSpPr/>
            <p:nvPr/>
          </p:nvSpPr>
          <p:spPr>
            <a:xfrm>
              <a:off x="4870825" y="2610275"/>
              <a:ext cx="175350" cy="23625"/>
            </a:xfrm>
            <a:custGeom>
              <a:rect b="b" l="l" r="r" t="t"/>
              <a:pathLst>
                <a:path extrusionOk="0" h="945" w="7014">
                  <a:moveTo>
                    <a:pt x="1" y="0"/>
                  </a:moveTo>
                  <a:cubicBezTo>
                    <a:pt x="1501" y="512"/>
                    <a:pt x="3061" y="893"/>
                    <a:pt x="4656" y="941"/>
                  </a:cubicBezTo>
                  <a:cubicBezTo>
                    <a:pt x="4738" y="943"/>
                    <a:pt x="4820" y="945"/>
                    <a:pt x="4902" y="945"/>
                  </a:cubicBezTo>
                  <a:cubicBezTo>
                    <a:pt x="5596" y="945"/>
                    <a:pt x="6300" y="859"/>
                    <a:pt x="7014" y="774"/>
                  </a:cubicBezTo>
                  <a:cubicBezTo>
                    <a:pt x="6133" y="691"/>
                    <a:pt x="5025" y="465"/>
                    <a:pt x="4001" y="274"/>
                  </a:cubicBezTo>
                  <a:cubicBezTo>
                    <a:pt x="2680" y="60"/>
                    <a:pt x="1334" y="6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
            <p:cNvSpPr/>
            <p:nvPr/>
          </p:nvSpPr>
          <p:spPr>
            <a:xfrm>
              <a:off x="4712775" y="2531700"/>
              <a:ext cx="435200" cy="64000"/>
            </a:xfrm>
            <a:custGeom>
              <a:rect b="b" l="l" r="r" t="t"/>
              <a:pathLst>
                <a:path extrusionOk="0" h="2560" w="17408">
                  <a:moveTo>
                    <a:pt x="1" y="0"/>
                  </a:moveTo>
                  <a:cubicBezTo>
                    <a:pt x="3096" y="631"/>
                    <a:pt x="6168" y="1357"/>
                    <a:pt x="9288" y="1834"/>
                  </a:cubicBezTo>
                  <a:cubicBezTo>
                    <a:pt x="11466" y="2191"/>
                    <a:pt x="13693" y="2536"/>
                    <a:pt x="15907" y="2536"/>
                  </a:cubicBezTo>
                  <a:cubicBezTo>
                    <a:pt x="16407" y="2548"/>
                    <a:pt x="16919" y="2548"/>
                    <a:pt x="17408" y="2560"/>
                  </a:cubicBezTo>
                  <a:cubicBezTo>
                    <a:pt x="17336" y="2536"/>
                    <a:pt x="17265" y="2524"/>
                    <a:pt x="17169" y="2524"/>
                  </a:cubicBezTo>
                  <a:cubicBezTo>
                    <a:pt x="15264" y="2250"/>
                    <a:pt x="13431" y="1643"/>
                    <a:pt x="11550" y="1298"/>
                  </a:cubicBezTo>
                  <a:cubicBezTo>
                    <a:pt x="7633" y="536"/>
                    <a:pt x="4108" y="143"/>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
            <p:cNvSpPr/>
            <p:nvPr/>
          </p:nvSpPr>
          <p:spPr>
            <a:xfrm>
              <a:off x="4942275" y="2517350"/>
              <a:ext cx="57175" cy="9000"/>
            </a:xfrm>
            <a:custGeom>
              <a:rect b="b" l="l" r="r" t="t"/>
              <a:pathLst>
                <a:path extrusionOk="0" h="360" w="2287">
                  <a:moveTo>
                    <a:pt x="158" y="0"/>
                  </a:moveTo>
                  <a:cubicBezTo>
                    <a:pt x="106" y="0"/>
                    <a:pt x="53" y="1"/>
                    <a:pt x="0" y="3"/>
                  </a:cubicBezTo>
                  <a:cubicBezTo>
                    <a:pt x="739" y="253"/>
                    <a:pt x="1512" y="336"/>
                    <a:pt x="2286" y="360"/>
                  </a:cubicBezTo>
                  <a:cubicBezTo>
                    <a:pt x="1598" y="149"/>
                    <a:pt x="879" y="0"/>
                    <a:pt x="1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
            <p:cNvSpPr/>
            <p:nvPr/>
          </p:nvSpPr>
          <p:spPr>
            <a:xfrm>
              <a:off x="5219400" y="2469675"/>
              <a:ext cx="190800" cy="38225"/>
            </a:xfrm>
            <a:custGeom>
              <a:rect b="b" l="l" r="r" t="t"/>
              <a:pathLst>
                <a:path extrusionOk="0" h="1529" w="7632">
                  <a:moveTo>
                    <a:pt x="1351" y="0"/>
                  </a:moveTo>
                  <a:cubicBezTo>
                    <a:pt x="900" y="0"/>
                    <a:pt x="450" y="9"/>
                    <a:pt x="0" y="28"/>
                  </a:cubicBezTo>
                  <a:cubicBezTo>
                    <a:pt x="2572" y="398"/>
                    <a:pt x="5096" y="1040"/>
                    <a:pt x="7632" y="1529"/>
                  </a:cubicBezTo>
                  <a:cubicBezTo>
                    <a:pt x="7489" y="1219"/>
                    <a:pt x="7489" y="862"/>
                    <a:pt x="7596" y="552"/>
                  </a:cubicBezTo>
                  <a:cubicBezTo>
                    <a:pt x="5539" y="200"/>
                    <a:pt x="3442" y="0"/>
                    <a:pt x="13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
            <p:cNvSpPr/>
            <p:nvPr/>
          </p:nvSpPr>
          <p:spPr>
            <a:xfrm>
              <a:off x="2429150" y="3265125"/>
              <a:ext cx="576000" cy="210200"/>
            </a:xfrm>
            <a:custGeom>
              <a:rect b="b" l="l" r="r" t="t"/>
              <a:pathLst>
                <a:path extrusionOk="0" h="8408" w="23040">
                  <a:moveTo>
                    <a:pt x="23040" y="0"/>
                  </a:moveTo>
                  <a:lnTo>
                    <a:pt x="23040" y="0"/>
                  </a:lnTo>
                  <a:cubicBezTo>
                    <a:pt x="21539" y="893"/>
                    <a:pt x="19968" y="1679"/>
                    <a:pt x="18396" y="2477"/>
                  </a:cubicBezTo>
                  <a:cubicBezTo>
                    <a:pt x="16515" y="3393"/>
                    <a:pt x="14860" y="4179"/>
                    <a:pt x="13026" y="4894"/>
                  </a:cubicBezTo>
                  <a:cubicBezTo>
                    <a:pt x="9788" y="6132"/>
                    <a:pt x="6430" y="7037"/>
                    <a:pt x="3061" y="7834"/>
                  </a:cubicBezTo>
                  <a:cubicBezTo>
                    <a:pt x="2049" y="8049"/>
                    <a:pt x="1025" y="8227"/>
                    <a:pt x="1" y="8394"/>
                  </a:cubicBezTo>
                  <a:cubicBezTo>
                    <a:pt x="240" y="8404"/>
                    <a:pt x="479" y="8408"/>
                    <a:pt x="719" y="8408"/>
                  </a:cubicBezTo>
                  <a:cubicBezTo>
                    <a:pt x="1372" y="8408"/>
                    <a:pt x="2026" y="8375"/>
                    <a:pt x="2680" y="8323"/>
                  </a:cubicBezTo>
                  <a:cubicBezTo>
                    <a:pt x="5644" y="8037"/>
                    <a:pt x="8526" y="7156"/>
                    <a:pt x="11336" y="6191"/>
                  </a:cubicBezTo>
                  <a:cubicBezTo>
                    <a:pt x="15515" y="4739"/>
                    <a:pt x="19563" y="2750"/>
                    <a:pt x="230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
            <p:cNvSpPr/>
            <p:nvPr/>
          </p:nvSpPr>
          <p:spPr>
            <a:xfrm>
              <a:off x="2615200" y="3320475"/>
              <a:ext cx="187550" cy="56575"/>
            </a:xfrm>
            <a:custGeom>
              <a:rect b="b" l="l" r="r" t="t"/>
              <a:pathLst>
                <a:path extrusionOk="0" h="2263" w="7502">
                  <a:moveTo>
                    <a:pt x="7501" y="1"/>
                  </a:moveTo>
                  <a:cubicBezTo>
                    <a:pt x="5001" y="751"/>
                    <a:pt x="2477" y="1453"/>
                    <a:pt x="0" y="2263"/>
                  </a:cubicBezTo>
                  <a:cubicBezTo>
                    <a:pt x="2620" y="2025"/>
                    <a:pt x="5180" y="1239"/>
                    <a:pt x="75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
            <p:cNvSpPr/>
            <p:nvPr/>
          </p:nvSpPr>
          <p:spPr>
            <a:xfrm>
              <a:off x="2239550" y="3384475"/>
              <a:ext cx="306900" cy="31600"/>
            </a:xfrm>
            <a:custGeom>
              <a:rect b="b" l="l" r="r" t="t"/>
              <a:pathLst>
                <a:path extrusionOk="0" h="1264" w="12276">
                  <a:moveTo>
                    <a:pt x="1" y="0"/>
                  </a:moveTo>
                  <a:lnTo>
                    <a:pt x="1" y="0"/>
                  </a:lnTo>
                  <a:cubicBezTo>
                    <a:pt x="179" y="96"/>
                    <a:pt x="370" y="179"/>
                    <a:pt x="548" y="262"/>
                  </a:cubicBezTo>
                  <a:cubicBezTo>
                    <a:pt x="2215" y="941"/>
                    <a:pt x="4013" y="1215"/>
                    <a:pt x="5799" y="1263"/>
                  </a:cubicBezTo>
                  <a:cubicBezTo>
                    <a:pt x="5857" y="1263"/>
                    <a:pt x="5916" y="1263"/>
                    <a:pt x="5974" y="1263"/>
                  </a:cubicBezTo>
                  <a:cubicBezTo>
                    <a:pt x="8117" y="1263"/>
                    <a:pt x="10236" y="841"/>
                    <a:pt x="12276" y="215"/>
                  </a:cubicBezTo>
                  <a:lnTo>
                    <a:pt x="12276" y="215"/>
                  </a:lnTo>
                  <a:cubicBezTo>
                    <a:pt x="10574" y="413"/>
                    <a:pt x="8857" y="492"/>
                    <a:pt x="7136" y="492"/>
                  </a:cubicBezTo>
                  <a:cubicBezTo>
                    <a:pt x="6691" y="492"/>
                    <a:pt x="6245" y="487"/>
                    <a:pt x="5799" y="477"/>
                  </a:cubicBezTo>
                  <a:cubicBezTo>
                    <a:pt x="4239" y="453"/>
                    <a:pt x="2453" y="370"/>
                    <a:pt x="1013" y="179"/>
                  </a:cubicBezTo>
                  <a:cubicBezTo>
                    <a:pt x="667" y="143"/>
                    <a:pt x="322" y="7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
            <p:cNvSpPr/>
            <p:nvPr/>
          </p:nvSpPr>
          <p:spPr>
            <a:xfrm>
              <a:off x="2227950" y="3322850"/>
              <a:ext cx="376250" cy="36075"/>
            </a:xfrm>
            <a:custGeom>
              <a:rect b="b" l="l" r="r" t="t"/>
              <a:pathLst>
                <a:path extrusionOk="0" h="1443" w="15050">
                  <a:moveTo>
                    <a:pt x="0" y="1"/>
                  </a:moveTo>
                  <a:lnTo>
                    <a:pt x="0" y="1"/>
                  </a:lnTo>
                  <a:cubicBezTo>
                    <a:pt x="238" y="120"/>
                    <a:pt x="488" y="251"/>
                    <a:pt x="738" y="358"/>
                  </a:cubicBezTo>
                  <a:cubicBezTo>
                    <a:pt x="2588" y="1116"/>
                    <a:pt x="4760" y="1442"/>
                    <a:pt x="6970" y="1442"/>
                  </a:cubicBezTo>
                  <a:cubicBezTo>
                    <a:pt x="9795" y="1442"/>
                    <a:pt x="12685" y="909"/>
                    <a:pt x="15050" y="60"/>
                  </a:cubicBezTo>
                  <a:lnTo>
                    <a:pt x="15050" y="60"/>
                  </a:lnTo>
                  <a:cubicBezTo>
                    <a:pt x="12775" y="530"/>
                    <a:pt x="10455" y="689"/>
                    <a:pt x="8081" y="689"/>
                  </a:cubicBezTo>
                  <a:cubicBezTo>
                    <a:pt x="7746" y="689"/>
                    <a:pt x="7410" y="685"/>
                    <a:pt x="7073" y="680"/>
                  </a:cubicBezTo>
                  <a:cubicBezTo>
                    <a:pt x="5060" y="656"/>
                    <a:pt x="3013" y="644"/>
                    <a:pt x="1155" y="263"/>
                  </a:cubicBezTo>
                  <a:cubicBezTo>
                    <a:pt x="774" y="191"/>
                    <a:pt x="381" y="10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
            <p:cNvSpPr/>
            <p:nvPr/>
          </p:nvSpPr>
          <p:spPr>
            <a:xfrm>
              <a:off x="2241625" y="3285350"/>
              <a:ext cx="151250" cy="17100"/>
            </a:xfrm>
            <a:custGeom>
              <a:rect b="b" l="l" r="r" t="t"/>
              <a:pathLst>
                <a:path extrusionOk="0" h="684" w="6050">
                  <a:moveTo>
                    <a:pt x="1" y="1"/>
                  </a:moveTo>
                  <a:lnTo>
                    <a:pt x="1" y="1"/>
                  </a:lnTo>
                  <a:cubicBezTo>
                    <a:pt x="1110" y="496"/>
                    <a:pt x="2319" y="684"/>
                    <a:pt x="3536" y="684"/>
                  </a:cubicBezTo>
                  <a:cubicBezTo>
                    <a:pt x="4279" y="684"/>
                    <a:pt x="5025" y="614"/>
                    <a:pt x="5752" y="501"/>
                  </a:cubicBezTo>
                  <a:cubicBezTo>
                    <a:pt x="5859" y="489"/>
                    <a:pt x="5942" y="465"/>
                    <a:pt x="6049" y="453"/>
                  </a:cubicBezTo>
                  <a:cubicBezTo>
                    <a:pt x="5930" y="453"/>
                    <a:pt x="5811" y="441"/>
                    <a:pt x="5692" y="429"/>
                  </a:cubicBezTo>
                  <a:cubicBezTo>
                    <a:pt x="4763" y="358"/>
                    <a:pt x="3847" y="251"/>
                    <a:pt x="2918" y="203"/>
                  </a:cubicBezTo>
                  <a:cubicBezTo>
                    <a:pt x="1930" y="191"/>
                    <a:pt x="918" y="14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
            <p:cNvSpPr/>
            <p:nvPr/>
          </p:nvSpPr>
          <p:spPr>
            <a:xfrm>
              <a:off x="2278550" y="3256550"/>
              <a:ext cx="11625" cy="700"/>
            </a:xfrm>
            <a:custGeom>
              <a:rect b="b" l="l" r="r" t="t"/>
              <a:pathLst>
                <a:path extrusionOk="0" h="28" w="465">
                  <a:moveTo>
                    <a:pt x="233" y="1"/>
                  </a:moveTo>
                  <a:cubicBezTo>
                    <a:pt x="155" y="1"/>
                    <a:pt x="78" y="4"/>
                    <a:pt x="0" y="10"/>
                  </a:cubicBezTo>
                  <a:cubicBezTo>
                    <a:pt x="78" y="22"/>
                    <a:pt x="155" y="28"/>
                    <a:pt x="233" y="28"/>
                  </a:cubicBezTo>
                  <a:cubicBezTo>
                    <a:pt x="310" y="28"/>
                    <a:pt x="387" y="22"/>
                    <a:pt x="465" y="10"/>
                  </a:cubicBezTo>
                  <a:cubicBezTo>
                    <a:pt x="387" y="4"/>
                    <a:pt x="310" y="1"/>
                    <a:pt x="2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
            <p:cNvSpPr/>
            <p:nvPr/>
          </p:nvSpPr>
          <p:spPr>
            <a:xfrm>
              <a:off x="2950650" y="2695400"/>
              <a:ext cx="296200" cy="179225"/>
            </a:xfrm>
            <a:custGeom>
              <a:rect b="b" l="l" r="r" t="t"/>
              <a:pathLst>
                <a:path extrusionOk="0" h="7169" w="11848">
                  <a:moveTo>
                    <a:pt x="1" y="1"/>
                  </a:moveTo>
                  <a:cubicBezTo>
                    <a:pt x="96" y="179"/>
                    <a:pt x="203" y="358"/>
                    <a:pt x="322" y="524"/>
                  </a:cubicBezTo>
                  <a:cubicBezTo>
                    <a:pt x="1763" y="1251"/>
                    <a:pt x="3192" y="2013"/>
                    <a:pt x="4608" y="2787"/>
                  </a:cubicBezTo>
                  <a:cubicBezTo>
                    <a:pt x="7097" y="4108"/>
                    <a:pt x="9538" y="5525"/>
                    <a:pt x="11847" y="7168"/>
                  </a:cubicBezTo>
                  <a:cubicBezTo>
                    <a:pt x="8466" y="3953"/>
                    <a:pt x="4406" y="1513"/>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
            <p:cNvSpPr/>
            <p:nvPr/>
          </p:nvSpPr>
          <p:spPr>
            <a:xfrm>
              <a:off x="2753000" y="2709975"/>
              <a:ext cx="190225" cy="82200"/>
            </a:xfrm>
            <a:custGeom>
              <a:rect b="b" l="l" r="r" t="t"/>
              <a:pathLst>
                <a:path extrusionOk="0" h="3288" w="7609">
                  <a:moveTo>
                    <a:pt x="1" y="1"/>
                  </a:moveTo>
                  <a:cubicBezTo>
                    <a:pt x="382" y="156"/>
                    <a:pt x="918" y="394"/>
                    <a:pt x="1239" y="525"/>
                  </a:cubicBezTo>
                  <a:cubicBezTo>
                    <a:pt x="3585" y="1549"/>
                    <a:pt x="5371" y="2263"/>
                    <a:pt x="7609" y="3287"/>
                  </a:cubicBezTo>
                  <a:cubicBezTo>
                    <a:pt x="7276" y="2894"/>
                    <a:pt x="6954" y="2501"/>
                    <a:pt x="6657" y="2085"/>
                  </a:cubicBezTo>
                  <a:cubicBezTo>
                    <a:pt x="6371" y="1965"/>
                    <a:pt x="6073" y="1846"/>
                    <a:pt x="5787" y="1739"/>
                  </a:cubicBezTo>
                  <a:cubicBezTo>
                    <a:pt x="4120" y="1108"/>
                    <a:pt x="2406" y="632"/>
                    <a:pt x="680" y="180"/>
                  </a:cubicBezTo>
                  <a:cubicBezTo>
                    <a:pt x="465" y="120"/>
                    <a:pt x="227" y="6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
            <p:cNvSpPr/>
            <p:nvPr/>
          </p:nvSpPr>
          <p:spPr>
            <a:xfrm>
              <a:off x="2991125" y="2796600"/>
              <a:ext cx="207500" cy="127725"/>
            </a:xfrm>
            <a:custGeom>
              <a:rect b="b" l="l" r="r" t="t"/>
              <a:pathLst>
                <a:path extrusionOk="0" h="5109" w="8300">
                  <a:moveTo>
                    <a:pt x="96" y="1"/>
                  </a:moveTo>
                  <a:cubicBezTo>
                    <a:pt x="72" y="48"/>
                    <a:pt x="49" y="96"/>
                    <a:pt x="1" y="120"/>
                  </a:cubicBezTo>
                  <a:cubicBezTo>
                    <a:pt x="120" y="394"/>
                    <a:pt x="239" y="656"/>
                    <a:pt x="358" y="906"/>
                  </a:cubicBezTo>
                  <a:cubicBezTo>
                    <a:pt x="1442" y="1465"/>
                    <a:pt x="2513" y="2037"/>
                    <a:pt x="3597" y="2596"/>
                  </a:cubicBezTo>
                  <a:cubicBezTo>
                    <a:pt x="5180" y="3394"/>
                    <a:pt x="6787" y="4204"/>
                    <a:pt x="8300" y="5108"/>
                  </a:cubicBezTo>
                  <a:cubicBezTo>
                    <a:pt x="6014" y="3275"/>
                    <a:pt x="3466" y="1763"/>
                    <a:pt x="882" y="394"/>
                  </a:cubicBezTo>
                  <a:cubicBezTo>
                    <a:pt x="620" y="263"/>
                    <a:pt x="358" y="120"/>
                    <a:pt x="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
            <p:cNvSpPr/>
            <p:nvPr/>
          </p:nvSpPr>
          <p:spPr>
            <a:xfrm>
              <a:off x="2281825" y="2644250"/>
              <a:ext cx="420300" cy="50875"/>
            </a:xfrm>
            <a:custGeom>
              <a:rect b="b" l="l" r="r" t="t"/>
              <a:pathLst>
                <a:path extrusionOk="0" h="2035" w="16812">
                  <a:moveTo>
                    <a:pt x="6398" y="1"/>
                  </a:moveTo>
                  <a:cubicBezTo>
                    <a:pt x="5080" y="1"/>
                    <a:pt x="3759" y="80"/>
                    <a:pt x="2441" y="225"/>
                  </a:cubicBezTo>
                  <a:cubicBezTo>
                    <a:pt x="2120" y="237"/>
                    <a:pt x="1786" y="261"/>
                    <a:pt x="1465" y="296"/>
                  </a:cubicBezTo>
                  <a:cubicBezTo>
                    <a:pt x="1131" y="523"/>
                    <a:pt x="822" y="713"/>
                    <a:pt x="536" y="904"/>
                  </a:cubicBezTo>
                  <a:lnTo>
                    <a:pt x="0" y="1261"/>
                  </a:lnTo>
                  <a:cubicBezTo>
                    <a:pt x="1846" y="1058"/>
                    <a:pt x="3763" y="880"/>
                    <a:pt x="6084" y="796"/>
                  </a:cubicBezTo>
                  <a:cubicBezTo>
                    <a:pt x="6209" y="794"/>
                    <a:pt x="6333" y="793"/>
                    <a:pt x="6457" y="793"/>
                  </a:cubicBezTo>
                  <a:cubicBezTo>
                    <a:pt x="7641" y="793"/>
                    <a:pt x="8816" y="891"/>
                    <a:pt x="10002" y="999"/>
                  </a:cubicBezTo>
                  <a:cubicBezTo>
                    <a:pt x="12478" y="1189"/>
                    <a:pt x="14276" y="1475"/>
                    <a:pt x="16812" y="2035"/>
                  </a:cubicBezTo>
                  <a:cubicBezTo>
                    <a:pt x="13491" y="583"/>
                    <a:pt x="9961" y="1"/>
                    <a:pt x="63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
            <p:cNvSpPr/>
            <p:nvPr/>
          </p:nvSpPr>
          <p:spPr>
            <a:xfrm>
              <a:off x="2668175" y="2780225"/>
              <a:ext cx="467950" cy="185475"/>
            </a:xfrm>
            <a:custGeom>
              <a:rect b="b" l="l" r="r" t="t"/>
              <a:pathLst>
                <a:path extrusionOk="0" h="7419" w="18718">
                  <a:moveTo>
                    <a:pt x="1" y="1"/>
                  </a:moveTo>
                  <a:lnTo>
                    <a:pt x="1" y="1"/>
                  </a:lnTo>
                  <a:cubicBezTo>
                    <a:pt x="465" y="156"/>
                    <a:pt x="917" y="298"/>
                    <a:pt x="1370" y="453"/>
                  </a:cubicBezTo>
                  <a:cubicBezTo>
                    <a:pt x="4132" y="1406"/>
                    <a:pt x="6954" y="2227"/>
                    <a:pt x="9692" y="3275"/>
                  </a:cubicBezTo>
                  <a:cubicBezTo>
                    <a:pt x="11788" y="4144"/>
                    <a:pt x="13157" y="4728"/>
                    <a:pt x="15455" y="5799"/>
                  </a:cubicBezTo>
                  <a:cubicBezTo>
                    <a:pt x="16562" y="6311"/>
                    <a:pt x="17658" y="6811"/>
                    <a:pt x="18717" y="7418"/>
                  </a:cubicBezTo>
                  <a:cubicBezTo>
                    <a:pt x="15634" y="5061"/>
                    <a:pt x="12062" y="3418"/>
                    <a:pt x="8430" y="2084"/>
                  </a:cubicBezTo>
                  <a:cubicBezTo>
                    <a:pt x="6037" y="1239"/>
                    <a:pt x="3549" y="715"/>
                    <a:pt x="1072" y="215"/>
                  </a:cubicBezTo>
                  <a:cubicBezTo>
                    <a:pt x="715" y="144"/>
                    <a:pt x="358" y="6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
            <p:cNvSpPr/>
            <p:nvPr/>
          </p:nvSpPr>
          <p:spPr>
            <a:xfrm>
              <a:off x="2148475" y="2746050"/>
              <a:ext cx="462275" cy="74975"/>
            </a:xfrm>
            <a:custGeom>
              <a:rect b="b" l="l" r="r" t="t"/>
              <a:pathLst>
                <a:path extrusionOk="0" h="2999" w="18491">
                  <a:moveTo>
                    <a:pt x="10459" y="0"/>
                  </a:moveTo>
                  <a:cubicBezTo>
                    <a:pt x="9659" y="0"/>
                    <a:pt x="8859" y="35"/>
                    <a:pt x="8061" y="106"/>
                  </a:cubicBezTo>
                  <a:cubicBezTo>
                    <a:pt x="6037" y="249"/>
                    <a:pt x="4025" y="582"/>
                    <a:pt x="2108" y="1225"/>
                  </a:cubicBezTo>
                  <a:cubicBezTo>
                    <a:pt x="1691" y="1356"/>
                    <a:pt x="1262" y="1499"/>
                    <a:pt x="846" y="1665"/>
                  </a:cubicBezTo>
                  <a:cubicBezTo>
                    <a:pt x="619" y="1904"/>
                    <a:pt x="381" y="2130"/>
                    <a:pt x="155" y="2356"/>
                  </a:cubicBezTo>
                  <a:cubicBezTo>
                    <a:pt x="96" y="2416"/>
                    <a:pt x="48" y="2475"/>
                    <a:pt x="0" y="2535"/>
                  </a:cubicBezTo>
                  <a:cubicBezTo>
                    <a:pt x="12" y="2678"/>
                    <a:pt x="24" y="2844"/>
                    <a:pt x="12" y="2999"/>
                  </a:cubicBezTo>
                  <a:cubicBezTo>
                    <a:pt x="155" y="2951"/>
                    <a:pt x="310" y="2892"/>
                    <a:pt x="453" y="2844"/>
                  </a:cubicBezTo>
                  <a:cubicBezTo>
                    <a:pt x="2155" y="2225"/>
                    <a:pt x="3882" y="1642"/>
                    <a:pt x="5680" y="1344"/>
                  </a:cubicBezTo>
                  <a:cubicBezTo>
                    <a:pt x="7538" y="1023"/>
                    <a:pt x="9756" y="877"/>
                    <a:pt x="11962" y="877"/>
                  </a:cubicBezTo>
                  <a:cubicBezTo>
                    <a:pt x="12130" y="877"/>
                    <a:pt x="12298" y="878"/>
                    <a:pt x="12466" y="880"/>
                  </a:cubicBezTo>
                  <a:cubicBezTo>
                    <a:pt x="14478" y="880"/>
                    <a:pt x="16502" y="939"/>
                    <a:pt x="18491" y="1237"/>
                  </a:cubicBezTo>
                  <a:cubicBezTo>
                    <a:pt x="15896" y="409"/>
                    <a:pt x="13180" y="0"/>
                    <a:pt x="104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
            <p:cNvSpPr/>
            <p:nvPr/>
          </p:nvSpPr>
          <p:spPr>
            <a:xfrm>
              <a:off x="2688125" y="2878150"/>
              <a:ext cx="372100" cy="128325"/>
            </a:xfrm>
            <a:custGeom>
              <a:rect b="b" l="l" r="r" t="t"/>
              <a:pathLst>
                <a:path extrusionOk="0" h="5133" w="14884">
                  <a:moveTo>
                    <a:pt x="0" y="1"/>
                  </a:moveTo>
                  <a:lnTo>
                    <a:pt x="0" y="1"/>
                  </a:lnTo>
                  <a:cubicBezTo>
                    <a:pt x="358" y="120"/>
                    <a:pt x="715" y="227"/>
                    <a:pt x="1096" y="334"/>
                  </a:cubicBezTo>
                  <a:cubicBezTo>
                    <a:pt x="3667" y="1049"/>
                    <a:pt x="6227" y="1858"/>
                    <a:pt x="8740" y="2751"/>
                  </a:cubicBezTo>
                  <a:cubicBezTo>
                    <a:pt x="10823" y="3501"/>
                    <a:pt x="12919" y="4240"/>
                    <a:pt x="14883" y="5133"/>
                  </a:cubicBezTo>
                  <a:cubicBezTo>
                    <a:pt x="12502" y="3644"/>
                    <a:pt x="9942" y="2394"/>
                    <a:pt x="7275" y="1501"/>
                  </a:cubicBezTo>
                  <a:cubicBezTo>
                    <a:pt x="5156" y="811"/>
                    <a:pt x="2953" y="370"/>
                    <a:pt x="715" y="96"/>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
            <p:cNvSpPr/>
            <p:nvPr/>
          </p:nvSpPr>
          <p:spPr>
            <a:xfrm>
              <a:off x="2107700" y="2846275"/>
              <a:ext cx="342325" cy="71500"/>
            </a:xfrm>
            <a:custGeom>
              <a:rect b="b" l="l" r="r" t="t"/>
              <a:pathLst>
                <a:path extrusionOk="0" h="2860" w="13693">
                  <a:moveTo>
                    <a:pt x="9769" y="0"/>
                  </a:moveTo>
                  <a:cubicBezTo>
                    <a:pt x="7234" y="0"/>
                    <a:pt x="4709" y="407"/>
                    <a:pt x="2250" y="1145"/>
                  </a:cubicBezTo>
                  <a:cubicBezTo>
                    <a:pt x="1762" y="1288"/>
                    <a:pt x="1250" y="1443"/>
                    <a:pt x="738" y="1586"/>
                  </a:cubicBezTo>
                  <a:cubicBezTo>
                    <a:pt x="560" y="1919"/>
                    <a:pt x="381" y="2228"/>
                    <a:pt x="214" y="2502"/>
                  </a:cubicBezTo>
                  <a:cubicBezTo>
                    <a:pt x="143" y="2621"/>
                    <a:pt x="84" y="2740"/>
                    <a:pt x="0" y="2860"/>
                  </a:cubicBezTo>
                  <a:cubicBezTo>
                    <a:pt x="274" y="2776"/>
                    <a:pt x="560" y="2705"/>
                    <a:pt x="822" y="2621"/>
                  </a:cubicBezTo>
                  <a:cubicBezTo>
                    <a:pt x="2774" y="2026"/>
                    <a:pt x="4751" y="1466"/>
                    <a:pt x="6763" y="1145"/>
                  </a:cubicBezTo>
                  <a:cubicBezTo>
                    <a:pt x="9156" y="693"/>
                    <a:pt x="11180" y="419"/>
                    <a:pt x="13692" y="335"/>
                  </a:cubicBezTo>
                  <a:cubicBezTo>
                    <a:pt x="12387" y="108"/>
                    <a:pt x="11077" y="0"/>
                    <a:pt x="97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
            <p:cNvSpPr/>
            <p:nvPr/>
          </p:nvSpPr>
          <p:spPr>
            <a:xfrm>
              <a:off x="2708350" y="2980850"/>
              <a:ext cx="319725" cy="78300"/>
            </a:xfrm>
            <a:custGeom>
              <a:rect b="b" l="l" r="r" t="t"/>
              <a:pathLst>
                <a:path extrusionOk="0" h="3132" w="12789">
                  <a:moveTo>
                    <a:pt x="1" y="1"/>
                  </a:moveTo>
                  <a:cubicBezTo>
                    <a:pt x="251" y="48"/>
                    <a:pt x="501" y="96"/>
                    <a:pt x="763" y="155"/>
                  </a:cubicBezTo>
                  <a:cubicBezTo>
                    <a:pt x="2323" y="477"/>
                    <a:pt x="3859" y="1001"/>
                    <a:pt x="5418" y="1358"/>
                  </a:cubicBezTo>
                  <a:cubicBezTo>
                    <a:pt x="7871" y="1941"/>
                    <a:pt x="10348" y="2453"/>
                    <a:pt x="12788" y="3132"/>
                  </a:cubicBezTo>
                  <a:cubicBezTo>
                    <a:pt x="8919" y="1089"/>
                    <a:pt x="5405" y="8"/>
                    <a:pt x="1092" y="8"/>
                  </a:cubicBezTo>
                  <a:cubicBezTo>
                    <a:pt x="932" y="8"/>
                    <a:pt x="771" y="10"/>
                    <a:pt x="608" y="13"/>
                  </a:cubicBezTo>
                  <a:cubicBezTo>
                    <a:pt x="406" y="13"/>
                    <a:pt x="191" y="13"/>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
            <p:cNvSpPr/>
            <p:nvPr/>
          </p:nvSpPr>
          <p:spPr>
            <a:xfrm>
              <a:off x="2775025" y="3046625"/>
              <a:ext cx="174475" cy="44375"/>
            </a:xfrm>
            <a:custGeom>
              <a:rect b="b" l="l" r="r" t="t"/>
              <a:pathLst>
                <a:path extrusionOk="0" h="1775" w="6979">
                  <a:moveTo>
                    <a:pt x="1" y="1"/>
                  </a:moveTo>
                  <a:cubicBezTo>
                    <a:pt x="334" y="108"/>
                    <a:pt x="668" y="227"/>
                    <a:pt x="989" y="334"/>
                  </a:cubicBezTo>
                  <a:cubicBezTo>
                    <a:pt x="1704" y="572"/>
                    <a:pt x="2418" y="834"/>
                    <a:pt x="3156" y="1049"/>
                  </a:cubicBezTo>
                  <a:cubicBezTo>
                    <a:pt x="4406" y="1382"/>
                    <a:pt x="5692" y="1584"/>
                    <a:pt x="6978" y="1775"/>
                  </a:cubicBezTo>
                  <a:cubicBezTo>
                    <a:pt x="5787" y="1251"/>
                    <a:pt x="4561" y="775"/>
                    <a:pt x="3299" y="489"/>
                  </a:cubicBezTo>
                  <a:cubicBezTo>
                    <a:pt x="2204" y="251"/>
                    <a:pt x="1227" y="180"/>
                    <a:pt x="84" y="13"/>
                  </a:cubicBezTo>
                  <a:cubicBezTo>
                    <a:pt x="61" y="13"/>
                    <a:pt x="25"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
            <p:cNvSpPr/>
            <p:nvPr/>
          </p:nvSpPr>
          <p:spPr>
            <a:xfrm>
              <a:off x="2758675" y="3110625"/>
              <a:ext cx="93175" cy="19075"/>
            </a:xfrm>
            <a:custGeom>
              <a:rect b="b" l="l" r="r" t="t"/>
              <a:pathLst>
                <a:path extrusionOk="0" h="763" w="3727">
                  <a:moveTo>
                    <a:pt x="0" y="1"/>
                  </a:moveTo>
                  <a:cubicBezTo>
                    <a:pt x="1215" y="417"/>
                    <a:pt x="2453" y="715"/>
                    <a:pt x="3727" y="763"/>
                  </a:cubicBezTo>
                  <a:cubicBezTo>
                    <a:pt x="2536" y="263"/>
                    <a:pt x="1274" y="8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
            <p:cNvSpPr/>
            <p:nvPr/>
          </p:nvSpPr>
          <p:spPr>
            <a:xfrm>
              <a:off x="2075550" y="2958525"/>
              <a:ext cx="221175" cy="52725"/>
            </a:xfrm>
            <a:custGeom>
              <a:rect b="b" l="l" r="r" t="t"/>
              <a:pathLst>
                <a:path extrusionOk="0" h="2109" w="8847">
                  <a:moveTo>
                    <a:pt x="8083" y="1"/>
                  </a:moveTo>
                  <a:cubicBezTo>
                    <a:pt x="5633" y="1"/>
                    <a:pt x="3181" y="356"/>
                    <a:pt x="798" y="906"/>
                  </a:cubicBezTo>
                  <a:cubicBezTo>
                    <a:pt x="738" y="906"/>
                    <a:pt x="691" y="917"/>
                    <a:pt x="655" y="941"/>
                  </a:cubicBezTo>
                  <a:cubicBezTo>
                    <a:pt x="488" y="1370"/>
                    <a:pt x="250" y="1775"/>
                    <a:pt x="0" y="2108"/>
                  </a:cubicBezTo>
                  <a:cubicBezTo>
                    <a:pt x="215" y="2072"/>
                    <a:pt x="429" y="2025"/>
                    <a:pt x="655" y="1965"/>
                  </a:cubicBezTo>
                  <a:cubicBezTo>
                    <a:pt x="3394" y="1322"/>
                    <a:pt x="6072" y="489"/>
                    <a:pt x="8847" y="13"/>
                  </a:cubicBezTo>
                  <a:cubicBezTo>
                    <a:pt x="8592" y="5"/>
                    <a:pt x="8337" y="1"/>
                    <a:pt x="80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
            <p:cNvSpPr/>
            <p:nvPr/>
          </p:nvSpPr>
          <p:spPr>
            <a:xfrm>
              <a:off x="2540175" y="3077800"/>
              <a:ext cx="175350" cy="23625"/>
            </a:xfrm>
            <a:custGeom>
              <a:rect b="b" l="l" r="r" t="t"/>
              <a:pathLst>
                <a:path extrusionOk="0" h="945" w="7014">
                  <a:moveTo>
                    <a:pt x="2122" y="1"/>
                  </a:moveTo>
                  <a:cubicBezTo>
                    <a:pt x="1421" y="1"/>
                    <a:pt x="711" y="95"/>
                    <a:pt x="1" y="171"/>
                  </a:cubicBezTo>
                  <a:cubicBezTo>
                    <a:pt x="882" y="266"/>
                    <a:pt x="1977" y="480"/>
                    <a:pt x="3001" y="671"/>
                  </a:cubicBezTo>
                  <a:cubicBezTo>
                    <a:pt x="4335" y="885"/>
                    <a:pt x="5668" y="885"/>
                    <a:pt x="7014" y="945"/>
                  </a:cubicBezTo>
                  <a:cubicBezTo>
                    <a:pt x="5502" y="433"/>
                    <a:pt x="3942" y="52"/>
                    <a:pt x="2346" y="4"/>
                  </a:cubicBezTo>
                  <a:cubicBezTo>
                    <a:pt x="2272" y="2"/>
                    <a:pt x="2197" y="1"/>
                    <a:pt x="21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
            <p:cNvSpPr/>
            <p:nvPr/>
          </p:nvSpPr>
          <p:spPr>
            <a:xfrm>
              <a:off x="2438100" y="3116000"/>
              <a:ext cx="435475" cy="64000"/>
            </a:xfrm>
            <a:custGeom>
              <a:rect b="b" l="l" r="r" t="t"/>
              <a:pathLst>
                <a:path extrusionOk="0" h="2560" w="17419">
                  <a:moveTo>
                    <a:pt x="0" y="0"/>
                  </a:moveTo>
                  <a:cubicBezTo>
                    <a:pt x="72" y="24"/>
                    <a:pt x="167" y="24"/>
                    <a:pt x="238" y="48"/>
                  </a:cubicBezTo>
                  <a:cubicBezTo>
                    <a:pt x="2143" y="310"/>
                    <a:pt x="3977" y="917"/>
                    <a:pt x="5870" y="1262"/>
                  </a:cubicBezTo>
                  <a:cubicBezTo>
                    <a:pt x="9775" y="2024"/>
                    <a:pt x="13311" y="2429"/>
                    <a:pt x="17419" y="2560"/>
                  </a:cubicBezTo>
                  <a:cubicBezTo>
                    <a:pt x="14323" y="1929"/>
                    <a:pt x="11240" y="1203"/>
                    <a:pt x="8132" y="726"/>
                  </a:cubicBezTo>
                  <a:cubicBezTo>
                    <a:pt x="5941" y="369"/>
                    <a:pt x="3727" y="24"/>
                    <a:pt x="1512" y="24"/>
                  </a:cubicBezTo>
                  <a:cubicBezTo>
                    <a:pt x="1000" y="12"/>
                    <a:pt x="500" y="12"/>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
            <p:cNvSpPr/>
            <p:nvPr/>
          </p:nvSpPr>
          <p:spPr>
            <a:xfrm>
              <a:off x="2586625" y="3185650"/>
              <a:ext cx="57475" cy="8950"/>
            </a:xfrm>
            <a:custGeom>
              <a:rect b="b" l="l" r="r" t="t"/>
              <a:pathLst>
                <a:path extrusionOk="0" h="358" w="2299">
                  <a:moveTo>
                    <a:pt x="0" y="0"/>
                  </a:moveTo>
                  <a:lnTo>
                    <a:pt x="0" y="0"/>
                  </a:lnTo>
                  <a:cubicBezTo>
                    <a:pt x="723" y="207"/>
                    <a:pt x="1468" y="358"/>
                    <a:pt x="2214" y="358"/>
                  </a:cubicBezTo>
                  <a:cubicBezTo>
                    <a:pt x="2242" y="358"/>
                    <a:pt x="2270" y="358"/>
                    <a:pt x="2298" y="357"/>
                  </a:cubicBezTo>
                  <a:cubicBezTo>
                    <a:pt x="1548" y="95"/>
                    <a:pt x="774" y="12"/>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
            <p:cNvSpPr/>
            <p:nvPr/>
          </p:nvSpPr>
          <p:spPr>
            <a:xfrm>
              <a:off x="2183600" y="3205275"/>
              <a:ext cx="183675" cy="36600"/>
            </a:xfrm>
            <a:custGeom>
              <a:rect b="b" l="l" r="r" t="t"/>
              <a:pathLst>
                <a:path extrusionOk="0" h="1464" w="7347">
                  <a:moveTo>
                    <a:pt x="0" y="1"/>
                  </a:moveTo>
                  <a:lnTo>
                    <a:pt x="0" y="1"/>
                  </a:lnTo>
                  <a:cubicBezTo>
                    <a:pt x="119" y="310"/>
                    <a:pt x="155" y="668"/>
                    <a:pt x="36" y="965"/>
                  </a:cubicBezTo>
                  <a:cubicBezTo>
                    <a:pt x="2022" y="1300"/>
                    <a:pt x="4049" y="1463"/>
                    <a:pt x="6069" y="1463"/>
                  </a:cubicBezTo>
                  <a:cubicBezTo>
                    <a:pt x="6495" y="1463"/>
                    <a:pt x="6921" y="1456"/>
                    <a:pt x="7346" y="1442"/>
                  </a:cubicBezTo>
                  <a:cubicBezTo>
                    <a:pt x="4870" y="1084"/>
                    <a:pt x="2441" y="477"/>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
            <p:cNvSpPr/>
            <p:nvPr/>
          </p:nvSpPr>
          <p:spPr>
            <a:xfrm>
              <a:off x="1196575" y="1572950"/>
              <a:ext cx="501275" cy="314350"/>
            </a:xfrm>
            <a:custGeom>
              <a:rect b="b" l="l" r="r" t="t"/>
              <a:pathLst>
                <a:path extrusionOk="0" h="12574" w="20051">
                  <a:moveTo>
                    <a:pt x="20050" y="0"/>
                  </a:moveTo>
                  <a:cubicBezTo>
                    <a:pt x="17776" y="369"/>
                    <a:pt x="15550" y="1131"/>
                    <a:pt x="13454" y="2072"/>
                  </a:cubicBezTo>
                  <a:cubicBezTo>
                    <a:pt x="11740" y="2870"/>
                    <a:pt x="10156" y="3882"/>
                    <a:pt x="8585" y="4929"/>
                  </a:cubicBezTo>
                  <a:cubicBezTo>
                    <a:pt x="5906" y="6680"/>
                    <a:pt x="3405" y="8727"/>
                    <a:pt x="1298" y="11121"/>
                  </a:cubicBezTo>
                  <a:cubicBezTo>
                    <a:pt x="869" y="11609"/>
                    <a:pt x="429" y="12097"/>
                    <a:pt x="0" y="12573"/>
                  </a:cubicBezTo>
                  <a:cubicBezTo>
                    <a:pt x="191" y="12395"/>
                    <a:pt x="405" y="12228"/>
                    <a:pt x="607" y="12073"/>
                  </a:cubicBezTo>
                  <a:cubicBezTo>
                    <a:pt x="1226" y="11609"/>
                    <a:pt x="1822" y="11180"/>
                    <a:pt x="2298" y="10823"/>
                  </a:cubicBezTo>
                  <a:cubicBezTo>
                    <a:pt x="5096" y="8680"/>
                    <a:pt x="7322" y="6799"/>
                    <a:pt x="10228" y="4917"/>
                  </a:cubicBezTo>
                  <a:cubicBezTo>
                    <a:pt x="11942" y="3763"/>
                    <a:pt x="13740" y="2774"/>
                    <a:pt x="15597" y="1881"/>
                  </a:cubicBezTo>
                  <a:cubicBezTo>
                    <a:pt x="17121" y="1131"/>
                    <a:pt x="18467" y="524"/>
                    <a:pt x="200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
            <p:cNvSpPr/>
            <p:nvPr/>
          </p:nvSpPr>
          <p:spPr>
            <a:xfrm>
              <a:off x="1099225" y="1511325"/>
              <a:ext cx="594150" cy="385500"/>
            </a:xfrm>
            <a:custGeom>
              <a:rect b="b" l="l" r="r" t="t"/>
              <a:pathLst>
                <a:path extrusionOk="0" h="15420" w="23766">
                  <a:moveTo>
                    <a:pt x="23766" y="1"/>
                  </a:moveTo>
                  <a:lnTo>
                    <a:pt x="23766" y="1"/>
                  </a:lnTo>
                  <a:cubicBezTo>
                    <a:pt x="21313" y="394"/>
                    <a:pt x="18896" y="1144"/>
                    <a:pt x="16610" y="2108"/>
                  </a:cubicBezTo>
                  <a:cubicBezTo>
                    <a:pt x="14229" y="3132"/>
                    <a:pt x="11990" y="4489"/>
                    <a:pt x="9883" y="5978"/>
                  </a:cubicBezTo>
                  <a:cubicBezTo>
                    <a:pt x="7061" y="7918"/>
                    <a:pt x="4442" y="10133"/>
                    <a:pt x="2203" y="12705"/>
                  </a:cubicBezTo>
                  <a:cubicBezTo>
                    <a:pt x="1430" y="13586"/>
                    <a:pt x="691" y="14490"/>
                    <a:pt x="1" y="15419"/>
                  </a:cubicBezTo>
                  <a:cubicBezTo>
                    <a:pt x="72" y="15395"/>
                    <a:pt x="120" y="15360"/>
                    <a:pt x="156" y="15312"/>
                  </a:cubicBezTo>
                  <a:cubicBezTo>
                    <a:pt x="1203" y="14300"/>
                    <a:pt x="2358" y="13407"/>
                    <a:pt x="3430" y="12419"/>
                  </a:cubicBezTo>
                  <a:cubicBezTo>
                    <a:pt x="4799" y="11216"/>
                    <a:pt x="6144" y="9954"/>
                    <a:pt x="7537" y="8787"/>
                  </a:cubicBezTo>
                  <a:cubicBezTo>
                    <a:pt x="9347" y="7323"/>
                    <a:pt x="11216" y="5930"/>
                    <a:pt x="13372" y="4584"/>
                  </a:cubicBezTo>
                  <a:cubicBezTo>
                    <a:pt x="15003" y="3584"/>
                    <a:pt x="16729" y="2763"/>
                    <a:pt x="18467" y="1989"/>
                  </a:cubicBezTo>
                  <a:cubicBezTo>
                    <a:pt x="20146" y="1275"/>
                    <a:pt x="21884" y="548"/>
                    <a:pt x="237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
            <p:cNvSpPr/>
            <p:nvPr/>
          </p:nvSpPr>
          <p:spPr>
            <a:xfrm>
              <a:off x="1023925" y="1470550"/>
              <a:ext cx="549500" cy="414950"/>
            </a:xfrm>
            <a:custGeom>
              <a:rect b="b" l="l" r="r" t="t"/>
              <a:pathLst>
                <a:path extrusionOk="0" h="16598" w="21980">
                  <a:moveTo>
                    <a:pt x="21979" y="0"/>
                  </a:moveTo>
                  <a:lnTo>
                    <a:pt x="21979" y="0"/>
                  </a:lnTo>
                  <a:cubicBezTo>
                    <a:pt x="20277" y="512"/>
                    <a:pt x="18574" y="1108"/>
                    <a:pt x="16967" y="1894"/>
                  </a:cubicBezTo>
                  <a:cubicBezTo>
                    <a:pt x="14609" y="3060"/>
                    <a:pt x="12431" y="4513"/>
                    <a:pt x="10323" y="6073"/>
                  </a:cubicBezTo>
                  <a:cubicBezTo>
                    <a:pt x="7251" y="8406"/>
                    <a:pt x="4311" y="11002"/>
                    <a:pt x="1917" y="14038"/>
                  </a:cubicBezTo>
                  <a:cubicBezTo>
                    <a:pt x="1251" y="14859"/>
                    <a:pt x="655" y="15729"/>
                    <a:pt x="1" y="16598"/>
                  </a:cubicBezTo>
                  <a:cubicBezTo>
                    <a:pt x="72" y="16526"/>
                    <a:pt x="155" y="16431"/>
                    <a:pt x="239" y="16360"/>
                  </a:cubicBezTo>
                  <a:cubicBezTo>
                    <a:pt x="1084" y="15538"/>
                    <a:pt x="1941" y="14705"/>
                    <a:pt x="2787" y="13895"/>
                  </a:cubicBezTo>
                  <a:cubicBezTo>
                    <a:pt x="4061" y="12657"/>
                    <a:pt x="5299" y="11395"/>
                    <a:pt x="6597" y="10168"/>
                  </a:cubicBezTo>
                  <a:cubicBezTo>
                    <a:pt x="7787" y="9049"/>
                    <a:pt x="9585" y="7549"/>
                    <a:pt x="10597" y="6763"/>
                  </a:cubicBezTo>
                  <a:cubicBezTo>
                    <a:pt x="14121" y="4096"/>
                    <a:pt x="17967" y="1846"/>
                    <a:pt x="219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
            <p:cNvSpPr/>
            <p:nvPr/>
          </p:nvSpPr>
          <p:spPr>
            <a:xfrm>
              <a:off x="1068575" y="1411900"/>
              <a:ext cx="464075" cy="311675"/>
            </a:xfrm>
            <a:custGeom>
              <a:rect b="b" l="l" r="r" t="t"/>
              <a:pathLst>
                <a:path extrusionOk="0" h="12467" w="18563">
                  <a:moveTo>
                    <a:pt x="18562" y="1"/>
                  </a:moveTo>
                  <a:lnTo>
                    <a:pt x="18562" y="1"/>
                  </a:lnTo>
                  <a:cubicBezTo>
                    <a:pt x="14764" y="846"/>
                    <a:pt x="11264" y="2692"/>
                    <a:pt x="8132" y="4942"/>
                  </a:cubicBezTo>
                  <a:cubicBezTo>
                    <a:pt x="7001" y="5752"/>
                    <a:pt x="5882" y="6561"/>
                    <a:pt x="4822" y="7466"/>
                  </a:cubicBezTo>
                  <a:cubicBezTo>
                    <a:pt x="3691" y="8454"/>
                    <a:pt x="2667" y="9550"/>
                    <a:pt x="1655" y="10657"/>
                  </a:cubicBezTo>
                  <a:cubicBezTo>
                    <a:pt x="1132" y="11217"/>
                    <a:pt x="608" y="11788"/>
                    <a:pt x="96" y="12360"/>
                  </a:cubicBezTo>
                  <a:cubicBezTo>
                    <a:pt x="75" y="12381"/>
                    <a:pt x="58" y="12406"/>
                    <a:pt x="40" y="12428"/>
                  </a:cubicBezTo>
                  <a:lnTo>
                    <a:pt x="40" y="12428"/>
                  </a:lnTo>
                  <a:cubicBezTo>
                    <a:pt x="58" y="12412"/>
                    <a:pt x="75" y="12398"/>
                    <a:pt x="96" y="12383"/>
                  </a:cubicBezTo>
                  <a:cubicBezTo>
                    <a:pt x="870" y="11693"/>
                    <a:pt x="1667" y="11038"/>
                    <a:pt x="2477" y="10407"/>
                  </a:cubicBezTo>
                  <a:cubicBezTo>
                    <a:pt x="5751" y="7728"/>
                    <a:pt x="8704" y="5359"/>
                    <a:pt x="12442" y="3180"/>
                  </a:cubicBezTo>
                  <a:cubicBezTo>
                    <a:pt x="14419" y="2001"/>
                    <a:pt x="16419" y="846"/>
                    <a:pt x="18562" y="1"/>
                  </a:cubicBezTo>
                  <a:close/>
                  <a:moveTo>
                    <a:pt x="40" y="12428"/>
                  </a:moveTo>
                  <a:lnTo>
                    <a:pt x="40" y="12428"/>
                  </a:lnTo>
                  <a:cubicBezTo>
                    <a:pt x="28" y="12440"/>
                    <a:pt x="15" y="12452"/>
                    <a:pt x="0" y="12467"/>
                  </a:cubicBezTo>
                  <a:cubicBezTo>
                    <a:pt x="15" y="12457"/>
                    <a:pt x="28" y="12443"/>
                    <a:pt x="40" y="1242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
            <p:cNvSpPr/>
            <p:nvPr/>
          </p:nvSpPr>
          <p:spPr>
            <a:xfrm>
              <a:off x="1213225" y="1280650"/>
              <a:ext cx="489675" cy="240525"/>
            </a:xfrm>
            <a:custGeom>
              <a:rect b="b" l="l" r="r" t="t"/>
              <a:pathLst>
                <a:path extrusionOk="0" h="9621" w="19587">
                  <a:moveTo>
                    <a:pt x="19587" y="0"/>
                  </a:moveTo>
                  <a:cubicBezTo>
                    <a:pt x="18158" y="24"/>
                    <a:pt x="16765" y="310"/>
                    <a:pt x="15396" y="691"/>
                  </a:cubicBezTo>
                  <a:cubicBezTo>
                    <a:pt x="13241" y="1274"/>
                    <a:pt x="11181" y="2155"/>
                    <a:pt x="9204" y="3167"/>
                  </a:cubicBezTo>
                  <a:cubicBezTo>
                    <a:pt x="6609" y="4441"/>
                    <a:pt x="4168" y="6013"/>
                    <a:pt x="2013" y="7930"/>
                  </a:cubicBezTo>
                  <a:lnTo>
                    <a:pt x="1" y="9621"/>
                  </a:lnTo>
                  <a:cubicBezTo>
                    <a:pt x="49" y="9585"/>
                    <a:pt x="96" y="9549"/>
                    <a:pt x="144" y="9525"/>
                  </a:cubicBezTo>
                  <a:cubicBezTo>
                    <a:pt x="1061" y="8906"/>
                    <a:pt x="2013" y="8335"/>
                    <a:pt x="2966" y="7763"/>
                  </a:cubicBezTo>
                  <a:cubicBezTo>
                    <a:pt x="4728" y="6680"/>
                    <a:pt x="6466" y="5560"/>
                    <a:pt x="8264" y="4548"/>
                  </a:cubicBezTo>
                  <a:cubicBezTo>
                    <a:pt x="9824" y="3655"/>
                    <a:pt x="12133" y="2608"/>
                    <a:pt x="13479" y="2060"/>
                  </a:cubicBezTo>
                  <a:cubicBezTo>
                    <a:pt x="15205" y="1346"/>
                    <a:pt x="17444" y="369"/>
                    <a:pt x="195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
            <p:cNvSpPr/>
            <p:nvPr/>
          </p:nvSpPr>
          <p:spPr>
            <a:xfrm>
              <a:off x="1193600" y="1222900"/>
              <a:ext cx="407200" cy="216425"/>
            </a:xfrm>
            <a:custGeom>
              <a:rect b="b" l="l" r="r" t="t"/>
              <a:pathLst>
                <a:path extrusionOk="0" h="8657" w="16288">
                  <a:moveTo>
                    <a:pt x="16288" y="0"/>
                  </a:moveTo>
                  <a:lnTo>
                    <a:pt x="16288" y="0"/>
                  </a:lnTo>
                  <a:cubicBezTo>
                    <a:pt x="14419" y="262"/>
                    <a:pt x="12573" y="715"/>
                    <a:pt x="10823" y="1346"/>
                  </a:cubicBezTo>
                  <a:cubicBezTo>
                    <a:pt x="7120" y="2775"/>
                    <a:pt x="3822" y="5073"/>
                    <a:pt x="964" y="7799"/>
                  </a:cubicBezTo>
                  <a:cubicBezTo>
                    <a:pt x="655" y="8085"/>
                    <a:pt x="333" y="8382"/>
                    <a:pt x="0" y="8656"/>
                  </a:cubicBezTo>
                  <a:cubicBezTo>
                    <a:pt x="476" y="8335"/>
                    <a:pt x="976" y="8025"/>
                    <a:pt x="1488" y="7728"/>
                  </a:cubicBezTo>
                  <a:cubicBezTo>
                    <a:pt x="3822" y="6382"/>
                    <a:pt x="6048" y="4870"/>
                    <a:pt x="8394" y="3572"/>
                  </a:cubicBezTo>
                  <a:cubicBezTo>
                    <a:pt x="11073" y="2108"/>
                    <a:pt x="13609" y="917"/>
                    <a:pt x="162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
            <p:cNvSpPr/>
            <p:nvPr/>
          </p:nvSpPr>
          <p:spPr>
            <a:xfrm>
              <a:off x="1214725" y="1167250"/>
              <a:ext cx="293800" cy="173550"/>
            </a:xfrm>
            <a:custGeom>
              <a:rect b="b" l="l" r="r" t="t"/>
              <a:pathLst>
                <a:path extrusionOk="0" h="6942" w="11752">
                  <a:moveTo>
                    <a:pt x="11752" y="0"/>
                  </a:moveTo>
                  <a:lnTo>
                    <a:pt x="11752" y="0"/>
                  </a:lnTo>
                  <a:cubicBezTo>
                    <a:pt x="7382" y="1048"/>
                    <a:pt x="3656" y="3369"/>
                    <a:pt x="477" y="6477"/>
                  </a:cubicBezTo>
                  <a:cubicBezTo>
                    <a:pt x="310" y="6632"/>
                    <a:pt x="167" y="6787"/>
                    <a:pt x="0" y="6941"/>
                  </a:cubicBezTo>
                  <a:cubicBezTo>
                    <a:pt x="286" y="6763"/>
                    <a:pt x="536" y="6584"/>
                    <a:pt x="810" y="6406"/>
                  </a:cubicBezTo>
                  <a:cubicBezTo>
                    <a:pt x="2346" y="5453"/>
                    <a:pt x="3918" y="4584"/>
                    <a:pt x="5418" y="3619"/>
                  </a:cubicBezTo>
                  <a:cubicBezTo>
                    <a:pt x="7478" y="2322"/>
                    <a:pt x="9525" y="988"/>
                    <a:pt x="117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
            <p:cNvSpPr/>
            <p:nvPr/>
          </p:nvSpPr>
          <p:spPr>
            <a:xfrm>
              <a:off x="1213225" y="1134500"/>
              <a:ext cx="207800" cy="134275"/>
            </a:xfrm>
            <a:custGeom>
              <a:rect b="b" l="l" r="r" t="t"/>
              <a:pathLst>
                <a:path extrusionOk="0" h="5371" w="8312">
                  <a:moveTo>
                    <a:pt x="8311" y="0"/>
                  </a:moveTo>
                  <a:lnTo>
                    <a:pt x="8311" y="0"/>
                  </a:lnTo>
                  <a:cubicBezTo>
                    <a:pt x="5216" y="834"/>
                    <a:pt x="2382" y="2632"/>
                    <a:pt x="287" y="5037"/>
                  </a:cubicBezTo>
                  <a:cubicBezTo>
                    <a:pt x="203" y="5144"/>
                    <a:pt x="96" y="5251"/>
                    <a:pt x="1" y="5370"/>
                  </a:cubicBezTo>
                  <a:cubicBezTo>
                    <a:pt x="227" y="5168"/>
                    <a:pt x="453" y="4989"/>
                    <a:pt x="680" y="4810"/>
                  </a:cubicBezTo>
                  <a:cubicBezTo>
                    <a:pt x="1763" y="3965"/>
                    <a:pt x="3120" y="3179"/>
                    <a:pt x="4335" y="2417"/>
                  </a:cubicBezTo>
                  <a:cubicBezTo>
                    <a:pt x="5644" y="1572"/>
                    <a:pt x="6907" y="691"/>
                    <a:pt x="83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
            <p:cNvSpPr/>
            <p:nvPr/>
          </p:nvSpPr>
          <p:spPr>
            <a:xfrm>
              <a:off x="941475" y="946375"/>
              <a:ext cx="448900" cy="252725"/>
            </a:xfrm>
            <a:custGeom>
              <a:rect b="b" l="l" r="r" t="t"/>
              <a:pathLst>
                <a:path extrusionOk="0" h="10109" w="17956">
                  <a:moveTo>
                    <a:pt x="17955" y="1"/>
                  </a:moveTo>
                  <a:lnTo>
                    <a:pt x="17955" y="1"/>
                  </a:lnTo>
                  <a:cubicBezTo>
                    <a:pt x="15431" y="429"/>
                    <a:pt x="12954" y="1215"/>
                    <a:pt x="10633" y="2310"/>
                  </a:cubicBezTo>
                  <a:cubicBezTo>
                    <a:pt x="8775" y="3227"/>
                    <a:pt x="6942" y="4263"/>
                    <a:pt x="5251" y="5466"/>
                  </a:cubicBezTo>
                  <a:cubicBezTo>
                    <a:pt x="3644" y="6609"/>
                    <a:pt x="2227" y="8002"/>
                    <a:pt x="786" y="9359"/>
                  </a:cubicBezTo>
                  <a:cubicBezTo>
                    <a:pt x="512" y="9621"/>
                    <a:pt x="251" y="9859"/>
                    <a:pt x="0" y="10109"/>
                  </a:cubicBezTo>
                  <a:cubicBezTo>
                    <a:pt x="453" y="9764"/>
                    <a:pt x="953" y="9418"/>
                    <a:pt x="1441" y="9109"/>
                  </a:cubicBezTo>
                  <a:cubicBezTo>
                    <a:pt x="3668" y="7740"/>
                    <a:pt x="5811" y="6216"/>
                    <a:pt x="8061" y="4858"/>
                  </a:cubicBezTo>
                  <a:cubicBezTo>
                    <a:pt x="9609" y="3918"/>
                    <a:pt x="11204" y="3096"/>
                    <a:pt x="12812" y="2275"/>
                  </a:cubicBezTo>
                  <a:cubicBezTo>
                    <a:pt x="14550" y="1394"/>
                    <a:pt x="16157" y="644"/>
                    <a:pt x="179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
            <p:cNvSpPr/>
            <p:nvPr/>
          </p:nvSpPr>
          <p:spPr>
            <a:xfrm>
              <a:off x="954275" y="910950"/>
              <a:ext cx="339050" cy="172375"/>
            </a:xfrm>
            <a:custGeom>
              <a:rect b="b" l="l" r="r" t="t"/>
              <a:pathLst>
                <a:path extrusionOk="0" h="6895" w="13562">
                  <a:moveTo>
                    <a:pt x="13562" y="1"/>
                  </a:moveTo>
                  <a:lnTo>
                    <a:pt x="13562" y="1"/>
                  </a:lnTo>
                  <a:cubicBezTo>
                    <a:pt x="11002" y="537"/>
                    <a:pt x="8466" y="1346"/>
                    <a:pt x="6108" y="2489"/>
                  </a:cubicBezTo>
                  <a:cubicBezTo>
                    <a:pt x="3941" y="3656"/>
                    <a:pt x="2286" y="4823"/>
                    <a:pt x="596" y="6347"/>
                  </a:cubicBezTo>
                  <a:cubicBezTo>
                    <a:pt x="405" y="6525"/>
                    <a:pt x="203" y="6704"/>
                    <a:pt x="0" y="6894"/>
                  </a:cubicBezTo>
                  <a:cubicBezTo>
                    <a:pt x="262" y="6716"/>
                    <a:pt x="524" y="6549"/>
                    <a:pt x="774" y="6394"/>
                  </a:cubicBezTo>
                  <a:cubicBezTo>
                    <a:pt x="2215" y="5525"/>
                    <a:pt x="3775" y="4858"/>
                    <a:pt x="5239" y="4037"/>
                  </a:cubicBezTo>
                  <a:cubicBezTo>
                    <a:pt x="7966" y="2620"/>
                    <a:pt x="10752" y="1156"/>
                    <a:pt x="13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
            <p:cNvSpPr/>
            <p:nvPr/>
          </p:nvSpPr>
          <p:spPr>
            <a:xfrm>
              <a:off x="917950" y="904400"/>
              <a:ext cx="225050" cy="111950"/>
            </a:xfrm>
            <a:custGeom>
              <a:rect b="b" l="l" r="r" t="t"/>
              <a:pathLst>
                <a:path extrusionOk="0" h="4478" w="9002">
                  <a:moveTo>
                    <a:pt x="9002" y="1"/>
                  </a:moveTo>
                  <a:lnTo>
                    <a:pt x="9002" y="1"/>
                  </a:lnTo>
                  <a:cubicBezTo>
                    <a:pt x="7288" y="275"/>
                    <a:pt x="5621" y="882"/>
                    <a:pt x="4073" y="1668"/>
                  </a:cubicBezTo>
                  <a:cubicBezTo>
                    <a:pt x="2763" y="2382"/>
                    <a:pt x="1549" y="3275"/>
                    <a:pt x="406" y="4156"/>
                  </a:cubicBezTo>
                  <a:cubicBezTo>
                    <a:pt x="263" y="4251"/>
                    <a:pt x="132" y="4358"/>
                    <a:pt x="1" y="4478"/>
                  </a:cubicBezTo>
                  <a:cubicBezTo>
                    <a:pt x="108" y="4394"/>
                    <a:pt x="239" y="4311"/>
                    <a:pt x="370" y="4239"/>
                  </a:cubicBezTo>
                  <a:cubicBezTo>
                    <a:pt x="2013" y="3346"/>
                    <a:pt x="2989" y="3085"/>
                    <a:pt x="4430" y="2394"/>
                  </a:cubicBezTo>
                  <a:cubicBezTo>
                    <a:pt x="5978" y="1656"/>
                    <a:pt x="7442" y="715"/>
                    <a:pt x="90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
            <p:cNvSpPr/>
            <p:nvPr/>
          </p:nvSpPr>
          <p:spPr>
            <a:xfrm>
              <a:off x="845025" y="901425"/>
              <a:ext cx="108675" cy="68800"/>
            </a:xfrm>
            <a:custGeom>
              <a:rect b="b" l="l" r="r" t="t"/>
              <a:pathLst>
                <a:path extrusionOk="0" h="2752" w="4347">
                  <a:moveTo>
                    <a:pt x="4347" y="1"/>
                  </a:moveTo>
                  <a:lnTo>
                    <a:pt x="4347" y="1"/>
                  </a:lnTo>
                  <a:cubicBezTo>
                    <a:pt x="2656" y="596"/>
                    <a:pt x="1275" y="1596"/>
                    <a:pt x="1" y="2751"/>
                  </a:cubicBezTo>
                  <a:cubicBezTo>
                    <a:pt x="549" y="2430"/>
                    <a:pt x="1608" y="1799"/>
                    <a:pt x="2323" y="1358"/>
                  </a:cubicBezTo>
                  <a:cubicBezTo>
                    <a:pt x="3013" y="918"/>
                    <a:pt x="3656" y="429"/>
                    <a:pt x="4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
            <p:cNvSpPr/>
            <p:nvPr/>
          </p:nvSpPr>
          <p:spPr>
            <a:xfrm>
              <a:off x="533400" y="1434825"/>
              <a:ext cx="182775" cy="228625"/>
            </a:xfrm>
            <a:custGeom>
              <a:rect b="b" l="l" r="r" t="t"/>
              <a:pathLst>
                <a:path extrusionOk="0" h="9145" w="7311">
                  <a:moveTo>
                    <a:pt x="7310" y="1"/>
                  </a:moveTo>
                  <a:lnTo>
                    <a:pt x="7310" y="1"/>
                  </a:lnTo>
                  <a:cubicBezTo>
                    <a:pt x="4846" y="1572"/>
                    <a:pt x="2869" y="3799"/>
                    <a:pt x="1357" y="6275"/>
                  </a:cubicBezTo>
                  <a:cubicBezTo>
                    <a:pt x="905" y="7025"/>
                    <a:pt x="452" y="7740"/>
                    <a:pt x="179" y="8514"/>
                  </a:cubicBezTo>
                  <a:cubicBezTo>
                    <a:pt x="107" y="8728"/>
                    <a:pt x="48" y="8930"/>
                    <a:pt x="0" y="9145"/>
                  </a:cubicBezTo>
                  <a:cubicBezTo>
                    <a:pt x="95" y="8954"/>
                    <a:pt x="179" y="8776"/>
                    <a:pt x="310" y="8609"/>
                  </a:cubicBezTo>
                  <a:cubicBezTo>
                    <a:pt x="607" y="8156"/>
                    <a:pt x="881" y="7847"/>
                    <a:pt x="1274" y="7406"/>
                  </a:cubicBezTo>
                  <a:cubicBezTo>
                    <a:pt x="1917" y="6668"/>
                    <a:pt x="2536" y="5930"/>
                    <a:pt x="3143" y="5168"/>
                  </a:cubicBezTo>
                  <a:cubicBezTo>
                    <a:pt x="4453" y="3549"/>
                    <a:pt x="5620" y="1810"/>
                    <a:pt x="73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
            <p:cNvSpPr/>
            <p:nvPr/>
          </p:nvSpPr>
          <p:spPr>
            <a:xfrm>
              <a:off x="611675" y="1422925"/>
              <a:ext cx="254525" cy="295900"/>
            </a:xfrm>
            <a:custGeom>
              <a:rect b="b" l="l" r="r" t="t"/>
              <a:pathLst>
                <a:path extrusionOk="0" h="11836" w="10181">
                  <a:moveTo>
                    <a:pt x="10180" y="0"/>
                  </a:moveTo>
                  <a:lnTo>
                    <a:pt x="10180" y="0"/>
                  </a:lnTo>
                  <a:cubicBezTo>
                    <a:pt x="7632" y="1655"/>
                    <a:pt x="5418" y="3799"/>
                    <a:pt x="3525" y="6168"/>
                  </a:cubicBezTo>
                  <a:cubicBezTo>
                    <a:pt x="2322" y="7728"/>
                    <a:pt x="1310" y="9442"/>
                    <a:pt x="369" y="11168"/>
                  </a:cubicBezTo>
                  <a:cubicBezTo>
                    <a:pt x="250" y="11395"/>
                    <a:pt x="119" y="11609"/>
                    <a:pt x="0" y="11835"/>
                  </a:cubicBezTo>
                  <a:cubicBezTo>
                    <a:pt x="227" y="11526"/>
                    <a:pt x="465" y="11228"/>
                    <a:pt x="715" y="10942"/>
                  </a:cubicBezTo>
                  <a:cubicBezTo>
                    <a:pt x="2453" y="8918"/>
                    <a:pt x="4168" y="6882"/>
                    <a:pt x="5894" y="4822"/>
                  </a:cubicBezTo>
                  <a:cubicBezTo>
                    <a:pt x="7263" y="3156"/>
                    <a:pt x="8597" y="1477"/>
                    <a:pt x="101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
            <p:cNvSpPr/>
            <p:nvPr/>
          </p:nvSpPr>
          <p:spPr>
            <a:xfrm>
              <a:off x="745325" y="1507450"/>
              <a:ext cx="185750" cy="228925"/>
            </a:xfrm>
            <a:custGeom>
              <a:rect b="b" l="l" r="r" t="t"/>
              <a:pathLst>
                <a:path extrusionOk="0" h="9157" w="7430">
                  <a:moveTo>
                    <a:pt x="7430" y="1"/>
                  </a:moveTo>
                  <a:cubicBezTo>
                    <a:pt x="5858" y="1203"/>
                    <a:pt x="4417" y="2573"/>
                    <a:pt x="3144" y="4061"/>
                  </a:cubicBezTo>
                  <a:cubicBezTo>
                    <a:pt x="1977" y="5490"/>
                    <a:pt x="917" y="7037"/>
                    <a:pt x="179" y="8728"/>
                  </a:cubicBezTo>
                  <a:cubicBezTo>
                    <a:pt x="119" y="8871"/>
                    <a:pt x="60" y="9026"/>
                    <a:pt x="0" y="9157"/>
                  </a:cubicBezTo>
                  <a:cubicBezTo>
                    <a:pt x="107" y="8942"/>
                    <a:pt x="250" y="8752"/>
                    <a:pt x="405" y="8561"/>
                  </a:cubicBezTo>
                  <a:cubicBezTo>
                    <a:pt x="1655" y="7121"/>
                    <a:pt x="3048" y="5609"/>
                    <a:pt x="4251" y="4061"/>
                  </a:cubicBezTo>
                  <a:cubicBezTo>
                    <a:pt x="4846" y="3335"/>
                    <a:pt x="6394" y="1203"/>
                    <a:pt x="74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
            <p:cNvSpPr/>
            <p:nvPr/>
          </p:nvSpPr>
          <p:spPr>
            <a:xfrm>
              <a:off x="464625" y="1311000"/>
              <a:ext cx="246775" cy="291425"/>
            </a:xfrm>
            <a:custGeom>
              <a:rect b="b" l="l" r="r" t="t"/>
              <a:pathLst>
                <a:path extrusionOk="0" h="11657" w="9871">
                  <a:moveTo>
                    <a:pt x="9871" y="1"/>
                  </a:moveTo>
                  <a:lnTo>
                    <a:pt x="9871" y="1"/>
                  </a:lnTo>
                  <a:cubicBezTo>
                    <a:pt x="7680" y="1263"/>
                    <a:pt x="5763" y="2965"/>
                    <a:pt x="4061" y="4823"/>
                  </a:cubicBezTo>
                  <a:cubicBezTo>
                    <a:pt x="2549" y="6621"/>
                    <a:pt x="1144" y="8811"/>
                    <a:pt x="346" y="10788"/>
                  </a:cubicBezTo>
                  <a:cubicBezTo>
                    <a:pt x="227" y="11074"/>
                    <a:pt x="108" y="11371"/>
                    <a:pt x="1" y="11657"/>
                  </a:cubicBezTo>
                  <a:cubicBezTo>
                    <a:pt x="179" y="11347"/>
                    <a:pt x="513" y="10847"/>
                    <a:pt x="656" y="10645"/>
                  </a:cubicBezTo>
                  <a:cubicBezTo>
                    <a:pt x="1894" y="8930"/>
                    <a:pt x="3215" y="7335"/>
                    <a:pt x="4882" y="5299"/>
                  </a:cubicBezTo>
                  <a:cubicBezTo>
                    <a:pt x="6478" y="3465"/>
                    <a:pt x="8025" y="1584"/>
                    <a:pt x="98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
            <p:cNvSpPr/>
            <p:nvPr/>
          </p:nvSpPr>
          <p:spPr>
            <a:xfrm>
              <a:off x="448550" y="1279750"/>
              <a:ext cx="211950" cy="213150"/>
            </a:xfrm>
            <a:custGeom>
              <a:rect b="b" l="l" r="r" t="t"/>
              <a:pathLst>
                <a:path extrusionOk="0" h="8526" w="8478">
                  <a:moveTo>
                    <a:pt x="8478" y="1"/>
                  </a:moveTo>
                  <a:lnTo>
                    <a:pt x="8478" y="1"/>
                  </a:lnTo>
                  <a:cubicBezTo>
                    <a:pt x="6752" y="882"/>
                    <a:pt x="5144" y="1989"/>
                    <a:pt x="3763" y="3334"/>
                  </a:cubicBezTo>
                  <a:cubicBezTo>
                    <a:pt x="2382" y="4715"/>
                    <a:pt x="1299" y="6358"/>
                    <a:pt x="298" y="8025"/>
                  </a:cubicBezTo>
                  <a:cubicBezTo>
                    <a:pt x="203" y="8180"/>
                    <a:pt x="108" y="8371"/>
                    <a:pt x="1" y="8525"/>
                  </a:cubicBezTo>
                  <a:cubicBezTo>
                    <a:pt x="227" y="8275"/>
                    <a:pt x="465" y="8025"/>
                    <a:pt x="691" y="7775"/>
                  </a:cubicBezTo>
                  <a:cubicBezTo>
                    <a:pt x="1513" y="6918"/>
                    <a:pt x="2394" y="6120"/>
                    <a:pt x="3192" y="5251"/>
                  </a:cubicBezTo>
                  <a:cubicBezTo>
                    <a:pt x="4894" y="3441"/>
                    <a:pt x="6537" y="1560"/>
                    <a:pt x="84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
            <p:cNvSpPr/>
            <p:nvPr/>
          </p:nvSpPr>
          <p:spPr>
            <a:xfrm>
              <a:off x="442300" y="1188375"/>
              <a:ext cx="169700" cy="177125"/>
            </a:xfrm>
            <a:custGeom>
              <a:rect b="b" l="l" r="r" t="t"/>
              <a:pathLst>
                <a:path extrusionOk="0" h="7085" w="6788">
                  <a:moveTo>
                    <a:pt x="6787" y="0"/>
                  </a:moveTo>
                  <a:lnTo>
                    <a:pt x="6787" y="0"/>
                  </a:lnTo>
                  <a:cubicBezTo>
                    <a:pt x="5442" y="715"/>
                    <a:pt x="4144" y="1548"/>
                    <a:pt x="3025" y="2596"/>
                  </a:cubicBezTo>
                  <a:cubicBezTo>
                    <a:pt x="1882" y="3775"/>
                    <a:pt x="894" y="5144"/>
                    <a:pt x="215" y="6632"/>
                  </a:cubicBezTo>
                  <a:cubicBezTo>
                    <a:pt x="144" y="6787"/>
                    <a:pt x="84" y="6930"/>
                    <a:pt x="1" y="7085"/>
                  </a:cubicBezTo>
                  <a:cubicBezTo>
                    <a:pt x="120" y="6918"/>
                    <a:pt x="227" y="6787"/>
                    <a:pt x="358" y="6620"/>
                  </a:cubicBezTo>
                  <a:cubicBezTo>
                    <a:pt x="1001" y="5858"/>
                    <a:pt x="1727" y="5191"/>
                    <a:pt x="2406" y="4477"/>
                  </a:cubicBezTo>
                  <a:cubicBezTo>
                    <a:pt x="3823" y="2941"/>
                    <a:pt x="5275" y="1441"/>
                    <a:pt x="67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
            <p:cNvSpPr/>
            <p:nvPr/>
          </p:nvSpPr>
          <p:spPr>
            <a:xfrm>
              <a:off x="477425" y="1095500"/>
              <a:ext cx="156900" cy="133675"/>
            </a:xfrm>
            <a:custGeom>
              <a:rect b="b" l="l" r="r" t="t"/>
              <a:pathLst>
                <a:path extrusionOk="0" h="5347" w="6276">
                  <a:moveTo>
                    <a:pt x="6275" y="1"/>
                  </a:moveTo>
                  <a:lnTo>
                    <a:pt x="6275" y="1"/>
                  </a:lnTo>
                  <a:cubicBezTo>
                    <a:pt x="3811" y="1001"/>
                    <a:pt x="1751" y="2846"/>
                    <a:pt x="239" y="5025"/>
                  </a:cubicBezTo>
                  <a:cubicBezTo>
                    <a:pt x="167" y="5120"/>
                    <a:pt x="72" y="5239"/>
                    <a:pt x="1" y="5347"/>
                  </a:cubicBezTo>
                  <a:cubicBezTo>
                    <a:pt x="120" y="5239"/>
                    <a:pt x="239" y="5120"/>
                    <a:pt x="358" y="5001"/>
                  </a:cubicBezTo>
                  <a:cubicBezTo>
                    <a:pt x="1322" y="4108"/>
                    <a:pt x="2406" y="3358"/>
                    <a:pt x="3394" y="2465"/>
                  </a:cubicBezTo>
                  <a:cubicBezTo>
                    <a:pt x="4346" y="1608"/>
                    <a:pt x="5299" y="679"/>
                    <a:pt x="62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
            <p:cNvSpPr/>
            <p:nvPr/>
          </p:nvSpPr>
          <p:spPr>
            <a:xfrm>
              <a:off x="706925" y="871975"/>
              <a:ext cx="156000" cy="97050"/>
            </a:xfrm>
            <a:custGeom>
              <a:rect b="b" l="l" r="r" t="t"/>
              <a:pathLst>
                <a:path extrusionOk="0" h="3882" w="6240">
                  <a:moveTo>
                    <a:pt x="6239" y="0"/>
                  </a:moveTo>
                  <a:lnTo>
                    <a:pt x="6239" y="0"/>
                  </a:lnTo>
                  <a:cubicBezTo>
                    <a:pt x="4941" y="333"/>
                    <a:pt x="3751" y="976"/>
                    <a:pt x="2632" y="1715"/>
                  </a:cubicBezTo>
                  <a:cubicBezTo>
                    <a:pt x="1727" y="2334"/>
                    <a:pt x="929" y="3108"/>
                    <a:pt x="72" y="3822"/>
                  </a:cubicBezTo>
                  <a:cubicBezTo>
                    <a:pt x="53" y="3840"/>
                    <a:pt x="42" y="3859"/>
                    <a:pt x="21" y="3872"/>
                  </a:cubicBezTo>
                  <a:lnTo>
                    <a:pt x="21" y="3872"/>
                  </a:lnTo>
                  <a:cubicBezTo>
                    <a:pt x="323" y="3731"/>
                    <a:pt x="614" y="3568"/>
                    <a:pt x="917" y="3405"/>
                  </a:cubicBezTo>
                  <a:cubicBezTo>
                    <a:pt x="1798" y="2965"/>
                    <a:pt x="2405" y="2667"/>
                    <a:pt x="3275" y="2096"/>
                  </a:cubicBezTo>
                  <a:cubicBezTo>
                    <a:pt x="4382" y="1369"/>
                    <a:pt x="5132" y="667"/>
                    <a:pt x="6239" y="0"/>
                  </a:cubicBezTo>
                  <a:close/>
                  <a:moveTo>
                    <a:pt x="21" y="3872"/>
                  </a:moveTo>
                  <a:cubicBezTo>
                    <a:pt x="14" y="3875"/>
                    <a:pt x="7" y="3878"/>
                    <a:pt x="0" y="3881"/>
                  </a:cubicBezTo>
                  <a:cubicBezTo>
                    <a:pt x="8" y="3879"/>
                    <a:pt x="15" y="3876"/>
                    <a:pt x="21" y="387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
            <p:cNvSpPr/>
            <p:nvPr/>
          </p:nvSpPr>
          <p:spPr>
            <a:xfrm>
              <a:off x="261325" y="855000"/>
              <a:ext cx="447400" cy="408700"/>
            </a:xfrm>
            <a:custGeom>
              <a:rect b="b" l="l" r="r" t="t"/>
              <a:pathLst>
                <a:path extrusionOk="0" h="16348" w="17896">
                  <a:moveTo>
                    <a:pt x="17896" y="0"/>
                  </a:moveTo>
                  <a:cubicBezTo>
                    <a:pt x="14645" y="1227"/>
                    <a:pt x="11490" y="2917"/>
                    <a:pt x="8788" y="5120"/>
                  </a:cubicBezTo>
                  <a:cubicBezTo>
                    <a:pt x="7454" y="6263"/>
                    <a:pt x="6216" y="7513"/>
                    <a:pt x="5025" y="8823"/>
                  </a:cubicBezTo>
                  <a:cubicBezTo>
                    <a:pt x="3668" y="10323"/>
                    <a:pt x="2406" y="11930"/>
                    <a:pt x="1394" y="13693"/>
                  </a:cubicBezTo>
                  <a:cubicBezTo>
                    <a:pt x="965" y="14466"/>
                    <a:pt x="191" y="15871"/>
                    <a:pt x="1" y="16348"/>
                  </a:cubicBezTo>
                  <a:cubicBezTo>
                    <a:pt x="679" y="15336"/>
                    <a:pt x="1406" y="14359"/>
                    <a:pt x="2108" y="13359"/>
                  </a:cubicBezTo>
                  <a:cubicBezTo>
                    <a:pt x="3954" y="10918"/>
                    <a:pt x="6561" y="7954"/>
                    <a:pt x="9240" y="5727"/>
                  </a:cubicBezTo>
                  <a:cubicBezTo>
                    <a:pt x="10502" y="4680"/>
                    <a:pt x="12157" y="3644"/>
                    <a:pt x="13752" y="2584"/>
                  </a:cubicBezTo>
                  <a:cubicBezTo>
                    <a:pt x="15122" y="1703"/>
                    <a:pt x="16455" y="774"/>
                    <a:pt x="178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
            <p:cNvSpPr/>
            <p:nvPr/>
          </p:nvSpPr>
          <p:spPr>
            <a:xfrm>
              <a:off x="264300" y="854400"/>
              <a:ext cx="312875" cy="272375"/>
            </a:xfrm>
            <a:custGeom>
              <a:rect b="b" l="l" r="r" t="t"/>
              <a:pathLst>
                <a:path extrusionOk="0" h="10895" w="12515">
                  <a:moveTo>
                    <a:pt x="12514" y="1"/>
                  </a:moveTo>
                  <a:cubicBezTo>
                    <a:pt x="9252" y="1286"/>
                    <a:pt x="6097" y="3013"/>
                    <a:pt x="3573" y="5442"/>
                  </a:cubicBezTo>
                  <a:cubicBezTo>
                    <a:pt x="2418" y="6609"/>
                    <a:pt x="1489" y="8002"/>
                    <a:pt x="644" y="9406"/>
                  </a:cubicBezTo>
                  <a:cubicBezTo>
                    <a:pt x="394" y="9883"/>
                    <a:pt x="191" y="10407"/>
                    <a:pt x="1" y="10895"/>
                  </a:cubicBezTo>
                  <a:cubicBezTo>
                    <a:pt x="25" y="10871"/>
                    <a:pt x="36" y="10823"/>
                    <a:pt x="60" y="10788"/>
                  </a:cubicBezTo>
                  <a:cubicBezTo>
                    <a:pt x="394" y="10168"/>
                    <a:pt x="751" y="9668"/>
                    <a:pt x="1191" y="9192"/>
                  </a:cubicBezTo>
                  <a:cubicBezTo>
                    <a:pt x="2037" y="8252"/>
                    <a:pt x="2858" y="7287"/>
                    <a:pt x="3763" y="6394"/>
                  </a:cubicBezTo>
                  <a:cubicBezTo>
                    <a:pt x="4739" y="5442"/>
                    <a:pt x="5799" y="4620"/>
                    <a:pt x="6668" y="3965"/>
                  </a:cubicBezTo>
                  <a:cubicBezTo>
                    <a:pt x="7883" y="3013"/>
                    <a:pt x="10562" y="1132"/>
                    <a:pt x="125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
            <p:cNvSpPr/>
            <p:nvPr/>
          </p:nvSpPr>
          <p:spPr>
            <a:xfrm>
              <a:off x="252700" y="864525"/>
              <a:ext cx="181600" cy="128300"/>
            </a:xfrm>
            <a:custGeom>
              <a:rect b="b" l="l" r="r" t="t"/>
              <a:pathLst>
                <a:path extrusionOk="0" h="5132" w="7264">
                  <a:moveTo>
                    <a:pt x="7263" y="0"/>
                  </a:moveTo>
                  <a:lnTo>
                    <a:pt x="7263" y="0"/>
                  </a:lnTo>
                  <a:cubicBezTo>
                    <a:pt x="4430" y="762"/>
                    <a:pt x="2144" y="2786"/>
                    <a:pt x="203" y="4894"/>
                  </a:cubicBezTo>
                  <a:cubicBezTo>
                    <a:pt x="131" y="4977"/>
                    <a:pt x="72" y="5049"/>
                    <a:pt x="0" y="5132"/>
                  </a:cubicBezTo>
                  <a:cubicBezTo>
                    <a:pt x="203" y="4953"/>
                    <a:pt x="429" y="4775"/>
                    <a:pt x="631" y="4608"/>
                  </a:cubicBezTo>
                  <a:cubicBezTo>
                    <a:pt x="1727" y="3798"/>
                    <a:pt x="3060" y="2977"/>
                    <a:pt x="4180" y="2096"/>
                  </a:cubicBezTo>
                  <a:cubicBezTo>
                    <a:pt x="5084" y="1429"/>
                    <a:pt x="5977" y="619"/>
                    <a:pt x="72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
            <p:cNvSpPr/>
            <p:nvPr/>
          </p:nvSpPr>
          <p:spPr>
            <a:xfrm>
              <a:off x="604525" y="1564600"/>
              <a:ext cx="541475" cy="838825"/>
            </a:xfrm>
            <a:custGeom>
              <a:rect b="b" l="l" r="r" t="t"/>
              <a:pathLst>
                <a:path extrusionOk="0" h="33553" w="21659">
                  <a:moveTo>
                    <a:pt x="21658" y="1"/>
                  </a:moveTo>
                  <a:cubicBezTo>
                    <a:pt x="19908" y="1251"/>
                    <a:pt x="18158" y="2549"/>
                    <a:pt x="16550" y="3989"/>
                  </a:cubicBezTo>
                  <a:cubicBezTo>
                    <a:pt x="14098" y="6240"/>
                    <a:pt x="11883" y="8716"/>
                    <a:pt x="9847" y="11336"/>
                  </a:cubicBezTo>
                  <a:cubicBezTo>
                    <a:pt x="5989" y="16229"/>
                    <a:pt x="1906" y="22289"/>
                    <a:pt x="572" y="28754"/>
                  </a:cubicBezTo>
                  <a:cubicBezTo>
                    <a:pt x="298" y="30183"/>
                    <a:pt x="1" y="32600"/>
                    <a:pt x="108" y="33553"/>
                  </a:cubicBezTo>
                  <a:cubicBezTo>
                    <a:pt x="227" y="32719"/>
                    <a:pt x="465" y="31898"/>
                    <a:pt x="679" y="31100"/>
                  </a:cubicBezTo>
                  <a:cubicBezTo>
                    <a:pt x="929" y="30112"/>
                    <a:pt x="1156" y="29147"/>
                    <a:pt x="1453" y="28183"/>
                  </a:cubicBezTo>
                  <a:cubicBezTo>
                    <a:pt x="2418" y="24813"/>
                    <a:pt x="3608" y="22027"/>
                    <a:pt x="5347" y="18979"/>
                  </a:cubicBezTo>
                  <a:cubicBezTo>
                    <a:pt x="7204" y="15753"/>
                    <a:pt x="9442" y="12776"/>
                    <a:pt x="11669" y="10050"/>
                  </a:cubicBezTo>
                  <a:cubicBezTo>
                    <a:pt x="14681" y="6394"/>
                    <a:pt x="18205" y="3215"/>
                    <a:pt x="216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
            <p:cNvSpPr/>
            <p:nvPr/>
          </p:nvSpPr>
          <p:spPr>
            <a:xfrm>
              <a:off x="869150" y="1745275"/>
              <a:ext cx="166400" cy="207800"/>
            </a:xfrm>
            <a:custGeom>
              <a:rect b="b" l="l" r="r" t="t"/>
              <a:pathLst>
                <a:path extrusionOk="0" h="8312" w="6656">
                  <a:moveTo>
                    <a:pt x="6656" y="1"/>
                  </a:moveTo>
                  <a:cubicBezTo>
                    <a:pt x="5132" y="1299"/>
                    <a:pt x="3667" y="2656"/>
                    <a:pt x="2441" y="4240"/>
                  </a:cubicBezTo>
                  <a:cubicBezTo>
                    <a:pt x="1477" y="5502"/>
                    <a:pt x="762" y="6918"/>
                    <a:pt x="0" y="8311"/>
                  </a:cubicBezTo>
                  <a:cubicBezTo>
                    <a:pt x="1108" y="7026"/>
                    <a:pt x="2215" y="5764"/>
                    <a:pt x="3251" y="4418"/>
                  </a:cubicBezTo>
                  <a:cubicBezTo>
                    <a:pt x="4179" y="3239"/>
                    <a:pt x="5525" y="1394"/>
                    <a:pt x="66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
            <p:cNvSpPr/>
            <p:nvPr/>
          </p:nvSpPr>
          <p:spPr>
            <a:xfrm>
              <a:off x="820925" y="2007525"/>
              <a:ext cx="199450" cy="291425"/>
            </a:xfrm>
            <a:custGeom>
              <a:rect b="b" l="l" r="r" t="t"/>
              <a:pathLst>
                <a:path extrusionOk="0" h="11657" w="7978">
                  <a:moveTo>
                    <a:pt x="7978" y="0"/>
                  </a:moveTo>
                  <a:lnTo>
                    <a:pt x="7978" y="0"/>
                  </a:lnTo>
                  <a:cubicBezTo>
                    <a:pt x="6037" y="1643"/>
                    <a:pt x="4406" y="3608"/>
                    <a:pt x="2989" y="5703"/>
                  </a:cubicBezTo>
                  <a:cubicBezTo>
                    <a:pt x="1870" y="7418"/>
                    <a:pt x="989" y="9263"/>
                    <a:pt x="250" y="11073"/>
                  </a:cubicBezTo>
                  <a:cubicBezTo>
                    <a:pt x="179" y="11252"/>
                    <a:pt x="84" y="11466"/>
                    <a:pt x="0" y="11656"/>
                  </a:cubicBezTo>
                  <a:lnTo>
                    <a:pt x="572" y="10811"/>
                  </a:lnTo>
                  <a:cubicBezTo>
                    <a:pt x="1965" y="8811"/>
                    <a:pt x="3298" y="6787"/>
                    <a:pt x="4656" y="4775"/>
                  </a:cubicBezTo>
                  <a:cubicBezTo>
                    <a:pt x="5715" y="3155"/>
                    <a:pt x="6787" y="1489"/>
                    <a:pt x="79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
            <p:cNvSpPr/>
            <p:nvPr/>
          </p:nvSpPr>
          <p:spPr>
            <a:xfrm>
              <a:off x="830400" y="2025375"/>
              <a:ext cx="112000" cy="145675"/>
            </a:xfrm>
            <a:custGeom>
              <a:rect b="b" l="l" r="r" t="t"/>
              <a:pathLst>
                <a:path extrusionOk="0" h="5827" w="4480">
                  <a:moveTo>
                    <a:pt x="4479" y="1"/>
                  </a:moveTo>
                  <a:cubicBezTo>
                    <a:pt x="3491" y="763"/>
                    <a:pt x="2574" y="1656"/>
                    <a:pt x="1836" y="2668"/>
                  </a:cubicBezTo>
                  <a:cubicBezTo>
                    <a:pt x="1134" y="3620"/>
                    <a:pt x="598" y="4680"/>
                    <a:pt x="62" y="5716"/>
                  </a:cubicBezTo>
                  <a:cubicBezTo>
                    <a:pt x="15" y="5796"/>
                    <a:pt x="0" y="5827"/>
                    <a:pt x="5" y="5827"/>
                  </a:cubicBezTo>
                  <a:cubicBezTo>
                    <a:pt x="17" y="5827"/>
                    <a:pt x="185" y="5581"/>
                    <a:pt x="229" y="5537"/>
                  </a:cubicBezTo>
                  <a:cubicBezTo>
                    <a:pt x="907" y="4656"/>
                    <a:pt x="1657" y="3846"/>
                    <a:pt x="2300" y="2930"/>
                  </a:cubicBezTo>
                  <a:cubicBezTo>
                    <a:pt x="3027" y="1894"/>
                    <a:pt x="3693" y="882"/>
                    <a:pt x="44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
            <p:cNvSpPr/>
            <p:nvPr/>
          </p:nvSpPr>
          <p:spPr>
            <a:xfrm>
              <a:off x="533675" y="1829525"/>
              <a:ext cx="267925" cy="484000"/>
            </a:xfrm>
            <a:custGeom>
              <a:rect b="b" l="l" r="r" t="t"/>
              <a:pathLst>
                <a:path extrusionOk="0" h="19360" w="10717">
                  <a:moveTo>
                    <a:pt x="10717" y="0"/>
                  </a:moveTo>
                  <a:lnTo>
                    <a:pt x="10717" y="0"/>
                  </a:lnTo>
                  <a:cubicBezTo>
                    <a:pt x="7454" y="3358"/>
                    <a:pt x="4680" y="7204"/>
                    <a:pt x="2656" y="11407"/>
                  </a:cubicBezTo>
                  <a:cubicBezTo>
                    <a:pt x="1608" y="13621"/>
                    <a:pt x="834" y="15967"/>
                    <a:pt x="251" y="18348"/>
                  </a:cubicBezTo>
                  <a:cubicBezTo>
                    <a:pt x="156" y="18681"/>
                    <a:pt x="72" y="19038"/>
                    <a:pt x="1" y="19360"/>
                  </a:cubicBezTo>
                  <a:cubicBezTo>
                    <a:pt x="168" y="18860"/>
                    <a:pt x="382" y="18372"/>
                    <a:pt x="596" y="17895"/>
                  </a:cubicBezTo>
                  <a:cubicBezTo>
                    <a:pt x="1906" y="15038"/>
                    <a:pt x="2775" y="12573"/>
                    <a:pt x="4371" y="9668"/>
                  </a:cubicBezTo>
                  <a:cubicBezTo>
                    <a:pt x="5216" y="8073"/>
                    <a:pt x="6252" y="6596"/>
                    <a:pt x="7240" y="5108"/>
                  </a:cubicBezTo>
                  <a:cubicBezTo>
                    <a:pt x="8395" y="3394"/>
                    <a:pt x="9490" y="1655"/>
                    <a:pt x="107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
            <p:cNvSpPr/>
            <p:nvPr/>
          </p:nvSpPr>
          <p:spPr>
            <a:xfrm>
              <a:off x="662575" y="2198900"/>
              <a:ext cx="69975" cy="227750"/>
            </a:xfrm>
            <a:custGeom>
              <a:rect b="b" l="l" r="r" t="t"/>
              <a:pathLst>
                <a:path extrusionOk="0" h="9110" w="2799">
                  <a:moveTo>
                    <a:pt x="2798" y="1"/>
                  </a:moveTo>
                  <a:lnTo>
                    <a:pt x="2798" y="1"/>
                  </a:lnTo>
                  <a:cubicBezTo>
                    <a:pt x="1191" y="2597"/>
                    <a:pt x="143" y="5597"/>
                    <a:pt x="0" y="8657"/>
                  </a:cubicBezTo>
                  <a:lnTo>
                    <a:pt x="0" y="9109"/>
                  </a:lnTo>
                  <a:cubicBezTo>
                    <a:pt x="24" y="8931"/>
                    <a:pt x="60" y="8752"/>
                    <a:pt x="96" y="8585"/>
                  </a:cubicBezTo>
                  <a:cubicBezTo>
                    <a:pt x="869" y="5680"/>
                    <a:pt x="1786" y="2823"/>
                    <a:pt x="27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
            <p:cNvSpPr/>
            <p:nvPr/>
          </p:nvSpPr>
          <p:spPr>
            <a:xfrm>
              <a:off x="700975" y="2323925"/>
              <a:ext cx="23825" cy="116125"/>
            </a:xfrm>
            <a:custGeom>
              <a:rect b="b" l="l" r="r" t="t"/>
              <a:pathLst>
                <a:path extrusionOk="0" h="4645" w="953">
                  <a:moveTo>
                    <a:pt x="953" y="1"/>
                  </a:moveTo>
                  <a:lnTo>
                    <a:pt x="953" y="1"/>
                  </a:lnTo>
                  <a:cubicBezTo>
                    <a:pt x="238" y="1429"/>
                    <a:pt x="0" y="3060"/>
                    <a:pt x="191" y="4644"/>
                  </a:cubicBezTo>
                  <a:cubicBezTo>
                    <a:pt x="334" y="3775"/>
                    <a:pt x="584" y="2941"/>
                    <a:pt x="691" y="2096"/>
                  </a:cubicBezTo>
                  <a:cubicBezTo>
                    <a:pt x="750" y="1667"/>
                    <a:pt x="846" y="608"/>
                    <a:pt x="9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
            <p:cNvSpPr/>
            <p:nvPr/>
          </p:nvSpPr>
          <p:spPr>
            <a:xfrm>
              <a:off x="472075" y="1866125"/>
              <a:ext cx="212850" cy="404550"/>
            </a:xfrm>
            <a:custGeom>
              <a:rect b="b" l="l" r="r" t="t"/>
              <a:pathLst>
                <a:path extrusionOk="0" h="16182" w="8514">
                  <a:moveTo>
                    <a:pt x="8513" y="1"/>
                  </a:moveTo>
                  <a:cubicBezTo>
                    <a:pt x="7168" y="1620"/>
                    <a:pt x="5799" y="3251"/>
                    <a:pt x="4727" y="5061"/>
                  </a:cubicBezTo>
                  <a:cubicBezTo>
                    <a:pt x="2846" y="8264"/>
                    <a:pt x="1286" y="11669"/>
                    <a:pt x="250" y="15229"/>
                  </a:cubicBezTo>
                  <a:cubicBezTo>
                    <a:pt x="167" y="15538"/>
                    <a:pt x="72" y="15872"/>
                    <a:pt x="0" y="16181"/>
                  </a:cubicBezTo>
                  <a:cubicBezTo>
                    <a:pt x="179" y="15777"/>
                    <a:pt x="358" y="15396"/>
                    <a:pt x="548" y="14991"/>
                  </a:cubicBezTo>
                  <a:cubicBezTo>
                    <a:pt x="2132" y="11705"/>
                    <a:pt x="3632" y="8383"/>
                    <a:pt x="5382" y="5168"/>
                  </a:cubicBezTo>
                  <a:cubicBezTo>
                    <a:pt x="6334" y="3382"/>
                    <a:pt x="7477" y="1715"/>
                    <a:pt x="85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
            <p:cNvSpPr/>
            <p:nvPr/>
          </p:nvSpPr>
          <p:spPr>
            <a:xfrm>
              <a:off x="397950" y="1876850"/>
              <a:ext cx="197375" cy="417625"/>
            </a:xfrm>
            <a:custGeom>
              <a:rect b="b" l="l" r="r" t="t"/>
              <a:pathLst>
                <a:path extrusionOk="0" h="16705" w="7895">
                  <a:moveTo>
                    <a:pt x="7895" y="0"/>
                  </a:moveTo>
                  <a:cubicBezTo>
                    <a:pt x="5156" y="2917"/>
                    <a:pt x="3215" y="6477"/>
                    <a:pt x="1763" y="10168"/>
                  </a:cubicBezTo>
                  <a:cubicBezTo>
                    <a:pt x="1060" y="12014"/>
                    <a:pt x="632" y="13955"/>
                    <a:pt x="191" y="15883"/>
                  </a:cubicBezTo>
                  <a:cubicBezTo>
                    <a:pt x="132" y="16157"/>
                    <a:pt x="48" y="16431"/>
                    <a:pt x="1" y="16705"/>
                  </a:cubicBezTo>
                  <a:cubicBezTo>
                    <a:pt x="155" y="16288"/>
                    <a:pt x="310" y="15871"/>
                    <a:pt x="465" y="15467"/>
                  </a:cubicBezTo>
                  <a:cubicBezTo>
                    <a:pt x="1418" y="13193"/>
                    <a:pt x="2418" y="10621"/>
                    <a:pt x="3120" y="9013"/>
                  </a:cubicBezTo>
                  <a:cubicBezTo>
                    <a:pt x="4513" y="5918"/>
                    <a:pt x="6025" y="2858"/>
                    <a:pt x="78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
            <p:cNvSpPr/>
            <p:nvPr/>
          </p:nvSpPr>
          <p:spPr>
            <a:xfrm>
              <a:off x="308950" y="1861075"/>
              <a:ext cx="200350" cy="481325"/>
            </a:xfrm>
            <a:custGeom>
              <a:rect b="b" l="l" r="r" t="t"/>
              <a:pathLst>
                <a:path extrusionOk="0" h="19253" w="8014">
                  <a:moveTo>
                    <a:pt x="8014" y="0"/>
                  </a:moveTo>
                  <a:cubicBezTo>
                    <a:pt x="5275" y="3584"/>
                    <a:pt x="3287" y="7680"/>
                    <a:pt x="1822" y="11930"/>
                  </a:cubicBezTo>
                  <a:cubicBezTo>
                    <a:pt x="1132" y="14002"/>
                    <a:pt x="667" y="16145"/>
                    <a:pt x="203" y="18276"/>
                  </a:cubicBezTo>
                  <a:cubicBezTo>
                    <a:pt x="132" y="18598"/>
                    <a:pt x="72" y="18943"/>
                    <a:pt x="1" y="19253"/>
                  </a:cubicBezTo>
                  <a:cubicBezTo>
                    <a:pt x="144" y="18753"/>
                    <a:pt x="298" y="18276"/>
                    <a:pt x="453" y="17776"/>
                  </a:cubicBezTo>
                  <a:cubicBezTo>
                    <a:pt x="1382" y="15133"/>
                    <a:pt x="2215" y="12454"/>
                    <a:pt x="3287" y="9847"/>
                  </a:cubicBezTo>
                  <a:cubicBezTo>
                    <a:pt x="4597" y="6799"/>
                    <a:pt x="6323" y="3179"/>
                    <a:pt x="80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
            <p:cNvSpPr/>
            <p:nvPr/>
          </p:nvSpPr>
          <p:spPr>
            <a:xfrm>
              <a:off x="260425" y="1798575"/>
              <a:ext cx="175950" cy="464950"/>
            </a:xfrm>
            <a:custGeom>
              <a:rect b="b" l="l" r="r" t="t"/>
              <a:pathLst>
                <a:path extrusionOk="0" h="18598" w="7038">
                  <a:moveTo>
                    <a:pt x="7038" y="0"/>
                  </a:moveTo>
                  <a:lnTo>
                    <a:pt x="7038" y="0"/>
                  </a:lnTo>
                  <a:cubicBezTo>
                    <a:pt x="4466" y="3405"/>
                    <a:pt x="2561" y="7275"/>
                    <a:pt x="1358" y="11371"/>
                  </a:cubicBezTo>
                  <a:cubicBezTo>
                    <a:pt x="787" y="13430"/>
                    <a:pt x="442" y="15562"/>
                    <a:pt x="132" y="17693"/>
                  </a:cubicBezTo>
                  <a:cubicBezTo>
                    <a:pt x="84" y="17990"/>
                    <a:pt x="49" y="18300"/>
                    <a:pt x="1" y="18598"/>
                  </a:cubicBezTo>
                  <a:cubicBezTo>
                    <a:pt x="132" y="18121"/>
                    <a:pt x="275" y="17657"/>
                    <a:pt x="418" y="17181"/>
                  </a:cubicBezTo>
                  <a:cubicBezTo>
                    <a:pt x="823" y="15919"/>
                    <a:pt x="1239" y="14669"/>
                    <a:pt x="1620" y="13407"/>
                  </a:cubicBezTo>
                  <a:cubicBezTo>
                    <a:pt x="1989" y="12180"/>
                    <a:pt x="2323" y="10954"/>
                    <a:pt x="2751" y="9739"/>
                  </a:cubicBezTo>
                  <a:cubicBezTo>
                    <a:pt x="3287" y="8180"/>
                    <a:pt x="4037" y="6501"/>
                    <a:pt x="4394" y="5667"/>
                  </a:cubicBezTo>
                  <a:cubicBezTo>
                    <a:pt x="5121" y="3941"/>
                    <a:pt x="6049" y="1881"/>
                    <a:pt x="70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
            <p:cNvSpPr/>
            <p:nvPr/>
          </p:nvSpPr>
          <p:spPr>
            <a:xfrm>
              <a:off x="253000" y="1737550"/>
              <a:ext cx="111650" cy="296475"/>
            </a:xfrm>
            <a:custGeom>
              <a:rect b="b" l="l" r="r" t="t"/>
              <a:pathLst>
                <a:path extrusionOk="0" h="11859" w="4466">
                  <a:moveTo>
                    <a:pt x="4465" y="0"/>
                  </a:moveTo>
                  <a:lnTo>
                    <a:pt x="4465" y="0"/>
                  </a:lnTo>
                  <a:cubicBezTo>
                    <a:pt x="1989" y="3310"/>
                    <a:pt x="608" y="7180"/>
                    <a:pt x="84" y="11252"/>
                  </a:cubicBezTo>
                  <a:cubicBezTo>
                    <a:pt x="60" y="11454"/>
                    <a:pt x="24" y="11668"/>
                    <a:pt x="0" y="11859"/>
                  </a:cubicBezTo>
                  <a:cubicBezTo>
                    <a:pt x="72" y="11573"/>
                    <a:pt x="167" y="11287"/>
                    <a:pt x="274" y="11002"/>
                  </a:cubicBezTo>
                  <a:cubicBezTo>
                    <a:pt x="869" y="9299"/>
                    <a:pt x="1465" y="7930"/>
                    <a:pt x="2072" y="6192"/>
                  </a:cubicBezTo>
                  <a:cubicBezTo>
                    <a:pt x="2834" y="4072"/>
                    <a:pt x="3525" y="1965"/>
                    <a:pt x="44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
            <p:cNvSpPr/>
            <p:nvPr/>
          </p:nvSpPr>
          <p:spPr>
            <a:xfrm>
              <a:off x="242575" y="1641700"/>
              <a:ext cx="66400" cy="149750"/>
            </a:xfrm>
            <a:custGeom>
              <a:rect b="b" l="l" r="r" t="t"/>
              <a:pathLst>
                <a:path extrusionOk="0" h="5990" w="2656">
                  <a:moveTo>
                    <a:pt x="2656" y="1"/>
                  </a:moveTo>
                  <a:lnTo>
                    <a:pt x="2656" y="1"/>
                  </a:lnTo>
                  <a:cubicBezTo>
                    <a:pt x="1334" y="1644"/>
                    <a:pt x="179" y="3596"/>
                    <a:pt x="13" y="5751"/>
                  </a:cubicBezTo>
                  <a:cubicBezTo>
                    <a:pt x="1" y="5823"/>
                    <a:pt x="1" y="5894"/>
                    <a:pt x="1" y="5989"/>
                  </a:cubicBezTo>
                  <a:cubicBezTo>
                    <a:pt x="13" y="5882"/>
                    <a:pt x="48" y="5799"/>
                    <a:pt x="96" y="5692"/>
                  </a:cubicBezTo>
                  <a:cubicBezTo>
                    <a:pt x="370" y="4799"/>
                    <a:pt x="786" y="4049"/>
                    <a:pt x="1239" y="3179"/>
                  </a:cubicBezTo>
                  <a:cubicBezTo>
                    <a:pt x="1775" y="2025"/>
                    <a:pt x="2084" y="1227"/>
                    <a:pt x="26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
            <p:cNvSpPr/>
            <p:nvPr/>
          </p:nvSpPr>
          <p:spPr>
            <a:xfrm>
              <a:off x="260150" y="1537525"/>
              <a:ext cx="19950" cy="54200"/>
            </a:xfrm>
            <a:custGeom>
              <a:rect b="b" l="l" r="r" t="t"/>
              <a:pathLst>
                <a:path extrusionOk="0" h="2168" w="798">
                  <a:moveTo>
                    <a:pt x="798" y="0"/>
                  </a:moveTo>
                  <a:cubicBezTo>
                    <a:pt x="441" y="691"/>
                    <a:pt x="179" y="1417"/>
                    <a:pt x="0" y="2167"/>
                  </a:cubicBezTo>
                  <a:cubicBezTo>
                    <a:pt x="333" y="1465"/>
                    <a:pt x="619" y="750"/>
                    <a:pt x="7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
            <p:cNvSpPr/>
            <p:nvPr/>
          </p:nvSpPr>
          <p:spPr>
            <a:xfrm>
              <a:off x="248225" y="2377500"/>
              <a:ext cx="47950" cy="297975"/>
            </a:xfrm>
            <a:custGeom>
              <a:rect b="b" l="l" r="r" t="t"/>
              <a:pathLst>
                <a:path extrusionOk="0" h="11919" w="1918">
                  <a:moveTo>
                    <a:pt x="1918" y="1"/>
                  </a:moveTo>
                  <a:lnTo>
                    <a:pt x="1918" y="1"/>
                  </a:lnTo>
                  <a:cubicBezTo>
                    <a:pt x="965" y="1870"/>
                    <a:pt x="429" y="3954"/>
                    <a:pt x="191" y="6037"/>
                  </a:cubicBezTo>
                  <a:cubicBezTo>
                    <a:pt x="1" y="7811"/>
                    <a:pt x="108" y="9597"/>
                    <a:pt x="346" y="11347"/>
                  </a:cubicBezTo>
                  <a:cubicBezTo>
                    <a:pt x="370" y="11550"/>
                    <a:pt x="382" y="11728"/>
                    <a:pt x="418" y="11919"/>
                  </a:cubicBezTo>
                  <a:lnTo>
                    <a:pt x="501" y="11026"/>
                  </a:lnTo>
                  <a:cubicBezTo>
                    <a:pt x="656" y="9061"/>
                    <a:pt x="894" y="7109"/>
                    <a:pt x="1108" y="5144"/>
                  </a:cubicBezTo>
                  <a:cubicBezTo>
                    <a:pt x="1334" y="3311"/>
                    <a:pt x="1453" y="1810"/>
                    <a:pt x="19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
            <p:cNvSpPr/>
            <p:nvPr/>
          </p:nvSpPr>
          <p:spPr>
            <a:xfrm>
              <a:off x="239300" y="2323925"/>
              <a:ext cx="8650" cy="41100"/>
            </a:xfrm>
            <a:custGeom>
              <a:rect b="b" l="l" r="r" t="t"/>
              <a:pathLst>
                <a:path extrusionOk="0" h="1644" w="346">
                  <a:moveTo>
                    <a:pt x="346" y="1"/>
                  </a:moveTo>
                  <a:lnTo>
                    <a:pt x="346" y="1"/>
                  </a:lnTo>
                  <a:cubicBezTo>
                    <a:pt x="144" y="536"/>
                    <a:pt x="24" y="1084"/>
                    <a:pt x="1" y="1644"/>
                  </a:cubicBezTo>
                  <a:cubicBezTo>
                    <a:pt x="191" y="1132"/>
                    <a:pt x="310" y="560"/>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
            <p:cNvSpPr/>
            <p:nvPr/>
          </p:nvSpPr>
          <p:spPr>
            <a:xfrm>
              <a:off x="461650" y="2423050"/>
              <a:ext cx="25325" cy="105700"/>
            </a:xfrm>
            <a:custGeom>
              <a:rect b="b" l="l" r="r" t="t"/>
              <a:pathLst>
                <a:path extrusionOk="0" h="4228" w="1013">
                  <a:moveTo>
                    <a:pt x="1013" y="0"/>
                  </a:moveTo>
                  <a:lnTo>
                    <a:pt x="1013" y="0"/>
                  </a:lnTo>
                  <a:cubicBezTo>
                    <a:pt x="334" y="1298"/>
                    <a:pt x="1" y="2775"/>
                    <a:pt x="96" y="4227"/>
                  </a:cubicBezTo>
                  <a:cubicBezTo>
                    <a:pt x="346" y="3477"/>
                    <a:pt x="644" y="2501"/>
                    <a:pt x="775" y="1643"/>
                  </a:cubicBezTo>
                  <a:cubicBezTo>
                    <a:pt x="882" y="989"/>
                    <a:pt x="917" y="703"/>
                    <a:pt x="10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
            <p:cNvSpPr/>
            <p:nvPr/>
          </p:nvSpPr>
          <p:spPr>
            <a:xfrm>
              <a:off x="545000" y="2455200"/>
              <a:ext cx="16975" cy="73250"/>
            </a:xfrm>
            <a:custGeom>
              <a:rect b="b" l="l" r="r" t="t"/>
              <a:pathLst>
                <a:path extrusionOk="0" h="2930" w="679">
                  <a:moveTo>
                    <a:pt x="679" y="0"/>
                  </a:moveTo>
                  <a:lnTo>
                    <a:pt x="679" y="0"/>
                  </a:lnTo>
                  <a:cubicBezTo>
                    <a:pt x="227" y="905"/>
                    <a:pt x="0" y="1917"/>
                    <a:pt x="60" y="2929"/>
                  </a:cubicBezTo>
                  <a:cubicBezTo>
                    <a:pt x="405" y="2084"/>
                    <a:pt x="631" y="965"/>
                    <a:pt x="6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
            <p:cNvSpPr/>
            <p:nvPr/>
          </p:nvSpPr>
          <p:spPr>
            <a:xfrm>
              <a:off x="601550" y="2516500"/>
              <a:ext cx="5975" cy="44975"/>
            </a:xfrm>
            <a:custGeom>
              <a:rect b="b" l="l" r="r" t="t"/>
              <a:pathLst>
                <a:path extrusionOk="0" h="1799" w="239">
                  <a:moveTo>
                    <a:pt x="120" y="1"/>
                  </a:moveTo>
                  <a:lnTo>
                    <a:pt x="120" y="1"/>
                  </a:lnTo>
                  <a:cubicBezTo>
                    <a:pt x="24" y="596"/>
                    <a:pt x="1" y="1227"/>
                    <a:pt x="203" y="1799"/>
                  </a:cubicBezTo>
                  <a:cubicBezTo>
                    <a:pt x="215" y="1203"/>
                    <a:pt x="239" y="596"/>
                    <a:pt x="1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
            <p:cNvSpPr/>
            <p:nvPr/>
          </p:nvSpPr>
          <p:spPr>
            <a:xfrm>
              <a:off x="2153525" y="1378750"/>
              <a:ext cx="601300" cy="71000"/>
            </a:xfrm>
            <a:custGeom>
              <a:rect b="b" l="l" r="r" t="t"/>
              <a:pathLst>
                <a:path extrusionOk="0" h="2840" w="24052">
                  <a:moveTo>
                    <a:pt x="12416" y="1"/>
                  </a:moveTo>
                  <a:cubicBezTo>
                    <a:pt x="10738" y="1"/>
                    <a:pt x="9056" y="125"/>
                    <a:pt x="7395" y="339"/>
                  </a:cubicBezTo>
                  <a:cubicBezTo>
                    <a:pt x="5478" y="624"/>
                    <a:pt x="3573" y="1255"/>
                    <a:pt x="1822" y="2006"/>
                  </a:cubicBezTo>
                  <a:cubicBezTo>
                    <a:pt x="1209" y="2277"/>
                    <a:pt x="608" y="2548"/>
                    <a:pt x="18" y="2831"/>
                  </a:cubicBezTo>
                  <a:lnTo>
                    <a:pt x="18" y="2831"/>
                  </a:lnTo>
                  <a:cubicBezTo>
                    <a:pt x="36" y="2826"/>
                    <a:pt x="63" y="2823"/>
                    <a:pt x="96" y="2815"/>
                  </a:cubicBezTo>
                  <a:cubicBezTo>
                    <a:pt x="894" y="2541"/>
                    <a:pt x="1715" y="2351"/>
                    <a:pt x="2525" y="2148"/>
                  </a:cubicBezTo>
                  <a:cubicBezTo>
                    <a:pt x="6077" y="1172"/>
                    <a:pt x="9257" y="696"/>
                    <a:pt x="12903" y="696"/>
                  </a:cubicBezTo>
                  <a:cubicBezTo>
                    <a:pt x="12948" y="696"/>
                    <a:pt x="12993" y="696"/>
                    <a:pt x="13038" y="696"/>
                  </a:cubicBezTo>
                  <a:cubicBezTo>
                    <a:pt x="16146" y="776"/>
                    <a:pt x="19238" y="1222"/>
                    <a:pt x="22341" y="1222"/>
                  </a:cubicBezTo>
                  <a:cubicBezTo>
                    <a:pt x="22910" y="1222"/>
                    <a:pt x="23481" y="1207"/>
                    <a:pt x="24051" y="1172"/>
                  </a:cubicBezTo>
                  <a:cubicBezTo>
                    <a:pt x="20337" y="839"/>
                    <a:pt x="18634" y="398"/>
                    <a:pt x="14955" y="101"/>
                  </a:cubicBezTo>
                  <a:cubicBezTo>
                    <a:pt x="14112" y="33"/>
                    <a:pt x="13264" y="1"/>
                    <a:pt x="12416" y="1"/>
                  </a:cubicBezTo>
                  <a:close/>
                  <a:moveTo>
                    <a:pt x="18" y="2831"/>
                  </a:moveTo>
                  <a:cubicBezTo>
                    <a:pt x="10" y="2833"/>
                    <a:pt x="4" y="2835"/>
                    <a:pt x="1" y="2839"/>
                  </a:cubicBezTo>
                  <a:cubicBezTo>
                    <a:pt x="6" y="2836"/>
                    <a:pt x="12" y="2834"/>
                    <a:pt x="18" y="283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
            <p:cNvSpPr/>
            <p:nvPr/>
          </p:nvSpPr>
          <p:spPr>
            <a:xfrm>
              <a:off x="2241050" y="1418125"/>
              <a:ext cx="324175" cy="37875"/>
            </a:xfrm>
            <a:custGeom>
              <a:rect b="b" l="l" r="r" t="t"/>
              <a:pathLst>
                <a:path extrusionOk="0" h="1515" w="12967">
                  <a:moveTo>
                    <a:pt x="8559" y="1"/>
                  </a:moveTo>
                  <a:cubicBezTo>
                    <a:pt x="6964" y="1"/>
                    <a:pt x="5374" y="123"/>
                    <a:pt x="3810" y="442"/>
                  </a:cubicBezTo>
                  <a:cubicBezTo>
                    <a:pt x="2524" y="728"/>
                    <a:pt x="1203" y="966"/>
                    <a:pt x="0" y="1514"/>
                  </a:cubicBezTo>
                  <a:cubicBezTo>
                    <a:pt x="1155" y="1204"/>
                    <a:pt x="2286" y="1193"/>
                    <a:pt x="3524" y="1062"/>
                  </a:cubicBezTo>
                  <a:cubicBezTo>
                    <a:pt x="6370" y="812"/>
                    <a:pt x="9216" y="669"/>
                    <a:pt x="12037" y="347"/>
                  </a:cubicBezTo>
                  <a:cubicBezTo>
                    <a:pt x="12347" y="312"/>
                    <a:pt x="12645" y="264"/>
                    <a:pt x="12966" y="252"/>
                  </a:cubicBezTo>
                  <a:cubicBezTo>
                    <a:pt x="12752" y="240"/>
                    <a:pt x="12549" y="204"/>
                    <a:pt x="12335" y="192"/>
                  </a:cubicBezTo>
                  <a:cubicBezTo>
                    <a:pt x="11080" y="77"/>
                    <a:pt x="9818" y="1"/>
                    <a:pt x="85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
            <p:cNvSpPr/>
            <p:nvPr/>
          </p:nvSpPr>
          <p:spPr>
            <a:xfrm>
              <a:off x="1735025" y="999050"/>
              <a:ext cx="174750" cy="501300"/>
            </a:xfrm>
            <a:custGeom>
              <a:rect b="b" l="l" r="r" t="t"/>
              <a:pathLst>
                <a:path extrusionOk="0" h="20052" w="6990">
                  <a:moveTo>
                    <a:pt x="1394" y="1"/>
                  </a:moveTo>
                  <a:lnTo>
                    <a:pt x="1394" y="1"/>
                  </a:lnTo>
                  <a:cubicBezTo>
                    <a:pt x="1441" y="61"/>
                    <a:pt x="1489" y="108"/>
                    <a:pt x="1513" y="168"/>
                  </a:cubicBezTo>
                  <a:cubicBezTo>
                    <a:pt x="2167" y="1037"/>
                    <a:pt x="2751" y="1954"/>
                    <a:pt x="3299" y="2882"/>
                  </a:cubicBezTo>
                  <a:cubicBezTo>
                    <a:pt x="3942" y="3954"/>
                    <a:pt x="4334" y="4692"/>
                    <a:pt x="4668" y="5799"/>
                  </a:cubicBezTo>
                  <a:cubicBezTo>
                    <a:pt x="5727" y="9074"/>
                    <a:pt x="5704" y="12062"/>
                    <a:pt x="4358" y="15265"/>
                  </a:cubicBezTo>
                  <a:cubicBezTo>
                    <a:pt x="4263" y="15455"/>
                    <a:pt x="4311" y="15384"/>
                    <a:pt x="4180" y="15646"/>
                  </a:cubicBezTo>
                  <a:cubicBezTo>
                    <a:pt x="3942" y="16146"/>
                    <a:pt x="3680" y="16622"/>
                    <a:pt x="3358" y="17075"/>
                  </a:cubicBezTo>
                  <a:cubicBezTo>
                    <a:pt x="3049" y="17527"/>
                    <a:pt x="2941" y="17646"/>
                    <a:pt x="2465" y="18182"/>
                  </a:cubicBezTo>
                  <a:cubicBezTo>
                    <a:pt x="1727" y="18968"/>
                    <a:pt x="1013" y="19658"/>
                    <a:pt x="1" y="20051"/>
                  </a:cubicBezTo>
                  <a:cubicBezTo>
                    <a:pt x="1536" y="19718"/>
                    <a:pt x="2799" y="18658"/>
                    <a:pt x="3811" y="17515"/>
                  </a:cubicBezTo>
                  <a:cubicBezTo>
                    <a:pt x="6632" y="14062"/>
                    <a:pt x="6990" y="7811"/>
                    <a:pt x="4668" y="3930"/>
                  </a:cubicBezTo>
                  <a:cubicBezTo>
                    <a:pt x="3811" y="2608"/>
                    <a:pt x="2787" y="1477"/>
                    <a:pt x="1679" y="287"/>
                  </a:cubicBezTo>
                  <a:cubicBezTo>
                    <a:pt x="1584" y="180"/>
                    <a:pt x="1489" y="84"/>
                    <a:pt x="13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
            <p:cNvSpPr/>
            <p:nvPr/>
          </p:nvSpPr>
          <p:spPr>
            <a:xfrm>
              <a:off x="1744550" y="1026750"/>
              <a:ext cx="99150" cy="415250"/>
            </a:xfrm>
            <a:custGeom>
              <a:rect b="b" l="l" r="r" t="t"/>
              <a:pathLst>
                <a:path extrusionOk="0" h="16610" w="3966">
                  <a:moveTo>
                    <a:pt x="1" y="0"/>
                  </a:moveTo>
                  <a:cubicBezTo>
                    <a:pt x="1465" y="1929"/>
                    <a:pt x="2239" y="3953"/>
                    <a:pt x="2727" y="6311"/>
                  </a:cubicBezTo>
                  <a:cubicBezTo>
                    <a:pt x="3370" y="8882"/>
                    <a:pt x="3025" y="11359"/>
                    <a:pt x="1965" y="13645"/>
                  </a:cubicBezTo>
                  <a:cubicBezTo>
                    <a:pt x="1513" y="14633"/>
                    <a:pt x="929" y="15550"/>
                    <a:pt x="286" y="16419"/>
                  </a:cubicBezTo>
                  <a:cubicBezTo>
                    <a:pt x="239" y="16478"/>
                    <a:pt x="179" y="16550"/>
                    <a:pt x="143" y="16609"/>
                  </a:cubicBezTo>
                  <a:cubicBezTo>
                    <a:pt x="155" y="16598"/>
                    <a:pt x="179" y="16562"/>
                    <a:pt x="215" y="16550"/>
                  </a:cubicBezTo>
                  <a:cubicBezTo>
                    <a:pt x="894" y="15978"/>
                    <a:pt x="1525" y="15347"/>
                    <a:pt x="2048" y="14633"/>
                  </a:cubicBezTo>
                  <a:cubicBezTo>
                    <a:pt x="3299" y="12978"/>
                    <a:pt x="3965" y="10906"/>
                    <a:pt x="3906" y="8835"/>
                  </a:cubicBezTo>
                  <a:cubicBezTo>
                    <a:pt x="3739" y="5560"/>
                    <a:pt x="2322" y="233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
            <p:cNvSpPr/>
            <p:nvPr/>
          </p:nvSpPr>
          <p:spPr>
            <a:xfrm>
              <a:off x="1976425" y="1258925"/>
              <a:ext cx="251850" cy="250050"/>
            </a:xfrm>
            <a:custGeom>
              <a:rect b="b" l="l" r="r" t="t"/>
              <a:pathLst>
                <a:path extrusionOk="0" h="10002" w="10074">
                  <a:moveTo>
                    <a:pt x="10073" y="0"/>
                  </a:moveTo>
                  <a:cubicBezTo>
                    <a:pt x="9514" y="95"/>
                    <a:pt x="8966" y="191"/>
                    <a:pt x="8406" y="357"/>
                  </a:cubicBezTo>
                  <a:cubicBezTo>
                    <a:pt x="6311" y="1012"/>
                    <a:pt x="4394" y="2298"/>
                    <a:pt x="3049" y="4048"/>
                  </a:cubicBezTo>
                  <a:cubicBezTo>
                    <a:pt x="1715" y="5846"/>
                    <a:pt x="798" y="7930"/>
                    <a:pt x="1" y="10001"/>
                  </a:cubicBezTo>
                  <a:cubicBezTo>
                    <a:pt x="2060" y="6263"/>
                    <a:pt x="4334" y="2846"/>
                    <a:pt x="8073" y="845"/>
                  </a:cubicBezTo>
                  <a:cubicBezTo>
                    <a:pt x="8644" y="536"/>
                    <a:pt x="9121" y="345"/>
                    <a:pt x="9752" y="119"/>
                  </a:cubicBezTo>
                  <a:cubicBezTo>
                    <a:pt x="9859" y="72"/>
                    <a:pt x="9954" y="48"/>
                    <a:pt x="100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
            <p:cNvSpPr/>
            <p:nvPr/>
          </p:nvSpPr>
          <p:spPr>
            <a:xfrm>
              <a:off x="1991300" y="1238075"/>
              <a:ext cx="187250" cy="172975"/>
            </a:xfrm>
            <a:custGeom>
              <a:rect b="b" l="l" r="r" t="t"/>
              <a:pathLst>
                <a:path extrusionOk="0" h="6919" w="7490">
                  <a:moveTo>
                    <a:pt x="7490" y="1"/>
                  </a:moveTo>
                  <a:lnTo>
                    <a:pt x="7490" y="1"/>
                  </a:lnTo>
                  <a:cubicBezTo>
                    <a:pt x="7228" y="60"/>
                    <a:pt x="6978" y="120"/>
                    <a:pt x="6740" y="191"/>
                  </a:cubicBezTo>
                  <a:cubicBezTo>
                    <a:pt x="5347" y="608"/>
                    <a:pt x="4001" y="1298"/>
                    <a:pt x="2906" y="2239"/>
                  </a:cubicBezTo>
                  <a:cubicBezTo>
                    <a:pt x="1525" y="3489"/>
                    <a:pt x="525" y="5132"/>
                    <a:pt x="1" y="6918"/>
                  </a:cubicBezTo>
                  <a:cubicBezTo>
                    <a:pt x="1656" y="4013"/>
                    <a:pt x="3823" y="2203"/>
                    <a:pt x="6537" y="548"/>
                  </a:cubicBezTo>
                  <a:cubicBezTo>
                    <a:pt x="6847" y="358"/>
                    <a:pt x="7180" y="179"/>
                    <a:pt x="74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
            <p:cNvSpPr/>
            <p:nvPr/>
          </p:nvSpPr>
          <p:spPr>
            <a:xfrm>
              <a:off x="2028825" y="1214575"/>
              <a:ext cx="108050" cy="89025"/>
            </a:xfrm>
            <a:custGeom>
              <a:rect b="b" l="l" r="r" t="t"/>
              <a:pathLst>
                <a:path extrusionOk="0" h="3561" w="4322">
                  <a:moveTo>
                    <a:pt x="4322" y="0"/>
                  </a:moveTo>
                  <a:lnTo>
                    <a:pt x="4322" y="0"/>
                  </a:lnTo>
                  <a:cubicBezTo>
                    <a:pt x="4251" y="36"/>
                    <a:pt x="4155" y="60"/>
                    <a:pt x="4084" y="95"/>
                  </a:cubicBezTo>
                  <a:cubicBezTo>
                    <a:pt x="2179" y="714"/>
                    <a:pt x="833" y="1715"/>
                    <a:pt x="0" y="3560"/>
                  </a:cubicBezTo>
                  <a:cubicBezTo>
                    <a:pt x="560" y="2917"/>
                    <a:pt x="1191" y="2405"/>
                    <a:pt x="1845" y="1881"/>
                  </a:cubicBezTo>
                  <a:cubicBezTo>
                    <a:pt x="2381" y="1429"/>
                    <a:pt x="2917" y="1072"/>
                    <a:pt x="3750" y="441"/>
                  </a:cubicBezTo>
                  <a:cubicBezTo>
                    <a:pt x="3953" y="274"/>
                    <a:pt x="4108" y="155"/>
                    <a:pt x="43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
            <p:cNvSpPr/>
            <p:nvPr/>
          </p:nvSpPr>
          <p:spPr>
            <a:xfrm>
              <a:off x="2038350" y="1192250"/>
              <a:ext cx="57150" cy="52100"/>
            </a:xfrm>
            <a:custGeom>
              <a:rect b="b" l="l" r="r" t="t"/>
              <a:pathLst>
                <a:path extrusionOk="0" h="2084" w="2286">
                  <a:moveTo>
                    <a:pt x="2286" y="0"/>
                  </a:moveTo>
                  <a:lnTo>
                    <a:pt x="2286" y="0"/>
                  </a:lnTo>
                  <a:cubicBezTo>
                    <a:pt x="1381" y="500"/>
                    <a:pt x="417" y="1107"/>
                    <a:pt x="0" y="2084"/>
                  </a:cubicBezTo>
                  <a:cubicBezTo>
                    <a:pt x="310" y="1750"/>
                    <a:pt x="667" y="1477"/>
                    <a:pt x="905" y="1310"/>
                  </a:cubicBezTo>
                  <a:cubicBezTo>
                    <a:pt x="1429" y="929"/>
                    <a:pt x="1845" y="453"/>
                    <a:pt x="22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
            <p:cNvSpPr/>
            <p:nvPr/>
          </p:nvSpPr>
          <p:spPr>
            <a:xfrm>
              <a:off x="2082975" y="855900"/>
              <a:ext cx="450100" cy="463475"/>
            </a:xfrm>
            <a:custGeom>
              <a:rect b="b" l="l" r="r" t="t"/>
              <a:pathLst>
                <a:path extrusionOk="0" h="18539" w="18004">
                  <a:moveTo>
                    <a:pt x="477" y="0"/>
                  </a:moveTo>
                  <a:lnTo>
                    <a:pt x="477" y="0"/>
                  </a:lnTo>
                  <a:cubicBezTo>
                    <a:pt x="1" y="2012"/>
                    <a:pt x="203" y="4167"/>
                    <a:pt x="906" y="6108"/>
                  </a:cubicBezTo>
                  <a:cubicBezTo>
                    <a:pt x="1442" y="7501"/>
                    <a:pt x="2299" y="8775"/>
                    <a:pt x="3251" y="9930"/>
                  </a:cubicBezTo>
                  <a:cubicBezTo>
                    <a:pt x="5597" y="12728"/>
                    <a:pt x="8585" y="15002"/>
                    <a:pt x="11883" y="16585"/>
                  </a:cubicBezTo>
                  <a:cubicBezTo>
                    <a:pt x="12776" y="17002"/>
                    <a:pt x="13479" y="17288"/>
                    <a:pt x="14610" y="17621"/>
                  </a:cubicBezTo>
                  <a:cubicBezTo>
                    <a:pt x="15729" y="17955"/>
                    <a:pt x="16872" y="18193"/>
                    <a:pt x="18003" y="18538"/>
                  </a:cubicBezTo>
                  <a:cubicBezTo>
                    <a:pt x="17872" y="18455"/>
                    <a:pt x="17717" y="18395"/>
                    <a:pt x="17575" y="18324"/>
                  </a:cubicBezTo>
                  <a:cubicBezTo>
                    <a:pt x="14479" y="16835"/>
                    <a:pt x="11360" y="15335"/>
                    <a:pt x="8478" y="13454"/>
                  </a:cubicBezTo>
                  <a:cubicBezTo>
                    <a:pt x="3811" y="10359"/>
                    <a:pt x="132" y="6060"/>
                    <a:pt x="4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
            <p:cNvSpPr/>
            <p:nvPr/>
          </p:nvSpPr>
          <p:spPr>
            <a:xfrm>
              <a:off x="2123175" y="867200"/>
              <a:ext cx="354225" cy="407525"/>
            </a:xfrm>
            <a:custGeom>
              <a:rect b="b" l="l" r="r" t="t"/>
              <a:pathLst>
                <a:path extrusionOk="0" h="16301" w="14169">
                  <a:moveTo>
                    <a:pt x="0" y="1"/>
                  </a:moveTo>
                  <a:cubicBezTo>
                    <a:pt x="12" y="905"/>
                    <a:pt x="96" y="1763"/>
                    <a:pt x="238" y="2596"/>
                  </a:cubicBezTo>
                  <a:cubicBezTo>
                    <a:pt x="381" y="3668"/>
                    <a:pt x="834" y="4692"/>
                    <a:pt x="1322" y="5632"/>
                  </a:cubicBezTo>
                  <a:cubicBezTo>
                    <a:pt x="2358" y="7692"/>
                    <a:pt x="3846" y="9502"/>
                    <a:pt x="5596" y="10990"/>
                  </a:cubicBezTo>
                  <a:cubicBezTo>
                    <a:pt x="8120" y="13216"/>
                    <a:pt x="10990" y="15121"/>
                    <a:pt x="14169" y="16300"/>
                  </a:cubicBezTo>
                  <a:cubicBezTo>
                    <a:pt x="12466" y="15407"/>
                    <a:pt x="10906" y="14288"/>
                    <a:pt x="9382" y="13121"/>
                  </a:cubicBezTo>
                  <a:cubicBezTo>
                    <a:pt x="8061" y="12109"/>
                    <a:pt x="6739" y="11121"/>
                    <a:pt x="5275" y="9680"/>
                  </a:cubicBezTo>
                  <a:cubicBezTo>
                    <a:pt x="4132" y="8537"/>
                    <a:pt x="3525" y="7621"/>
                    <a:pt x="2643" y="6263"/>
                  </a:cubicBezTo>
                  <a:cubicBezTo>
                    <a:pt x="2120" y="5418"/>
                    <a:pt x="1322" y="4013"/>
                    <a:pt x="1036" y="3370"/>
                  </a:cubicBezTo>
                  <a:cubicBezTo>
                    <a:pt x="608" y="2275"/>
                    <a:pt x="262" y="114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
            <p:cNvSpPr/>
            <p:nvPr/>
          </p:nvSpPr>
          <p:spPr>
            <a:xfrm>
              <a:off x="2159775" y="897850"/>
              <a:ext cx="288750" cy="314950"/>
            </a:xfrm>
            <a:custGeom>
              <a:rect b="b" l="l" r="r" t="t"/>
              <a:pathLst>
                <a:path extrusionOk="0" h="12598" w="11550">
                  <a:moveTo>
                    <a:pt x="1" y="1"/>
                  </a:moveTo>
                  <a:lnTo>
                    <a:pt x="1" y="1"/>
                  </a:lnTo>
                  <a:cubicBezTo>
                    <a:pt x="941" y="2739"/>
                    <a:pt x="2346" y="5382"/>
                    <a:pt x="4251" y="7585"/>
                  </a:cubicBezTo>
                  <a:cubicBezTo>
                    <a:pt x="5847" y="9371"/>
                    <a:pt x="7847" y="10752"/>
                    <a:pt x="9931" y="11931"/>
                  </a:cubicBezTo>
                  <a:cubicBezTo>
                    <a:pt x="10443" y="12217"/>
                    <a:pt x="10990" y="12431"/>
                    <a:pt x="11550" y="12598"/>
                  </a:cubicBezTo>
                  <a:cubicBezTo>
                    <a:pt x="11490" y="12574"/>
                    <a:pt x="11455" y="12550"/>
                    <a:pt x="11419" y="12538"/>
                  </a:cubicBezTo>
                  <a:cubicBezTo>
                    <a:pt x="10693" y="12169"/>
                    <a:pt x="10204" y="11705"/>
                    <a:pt x="9585" y="11169"/>
                  </a:cubicBezTo>
                  <a:cubicBezTo>
                    <a:pt x="8002" y="9800"/>
                    <a:pt x="6394" y="8430"/>
                    <a:pt x="4942" y="6918"/>
                  </a:cubicBezTo>
                  <a:cubicBezTo>
                    <a:pt x="3025" y="4704"/>
                    <a:pt x="1572" y="278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
            <p:cNvSpPr/>
            <p:nvPr/>
          </p:nvSpPr>
          <p:spPr>
            <a:xfrm>
              <a:off x="2213350" y="921375"/>
              <a:ext cx="200225" cy="195475"/>
            </a:xfrm>
            <a:custGeom>
              <a:rect b="b" l="l" r="r" t="t"/>
              <a:pathLst>
                <a:path extrusionOk="0" h="7819" w="8009">
                  <a:moveTo>
                    <a:pt x="1" y="0"/>
                  </a:moveTo>
                  <a:lnTo>
                    <a:pt x="1" y="0"/>
                  </a:lnTo>
                  <a:cubicBezTo>
                    <a:pt x="1084" y="2429"/>
                    <a:pt x="2727" y="4668"/>
                    <a:pt x="4882" y="6239"/>
                  </a:cubicBezTo>
                  <a:cubicBezTo>
                    <a:pt x="5716" y="6882"/>
                    <a:pt x="6609" y="7478"/>
                    <a:pt x="7633" y="7763"/>
                  </a:cubicBezTo>
                  <a:cubicBezTo>
                    <a:pt x="7733" y="7763"/>
                    <a:pt x="7971" y="7819"/>
                    <a:pt x="7999" y="7819"/>
                  </a:cubicBezTo>
                  <a:cubicBezTo>
                    <a:pt x="8008" y="7819"/>
                    <a:pt x="7997" y="7813"/>
                    <a:pt x="7954" y="7799"/>
                  </a:cubicBezTo>
                  <a:cubicBezTo>
                    <a:pt x="7692" y="7704"/>
                    <a:pt x="7466" y="7549"/>
                    <a:pt x="7240" y="7382"/>
                  </a:cubicBezTo>
                  <a:cubicBezTo>
                    <a:pt x="6823" y="7085"/>
                    <a:pt x="6311" y="6597"/>
                    <a:pt x="5871" y="6168"/>
                  </a:cubicBezTo>
                  <a:cubicBezTo>
                    <a:pt x="5299" y="5596"/>
                    <a:pt x="4716" y="5049"/>
                    <a:pt x="4156" y="4489"/>
                  </a:cubicBezTo>
                  <a:cubicBezTo>
                    <a:pt x="2716" y="3060"/>
                    <a:pt x="1215" y="159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
            <p:cNvSpPr/>
            <p:nvPr/>
          </p:nvSpPr>
          <p:spPr>
            <a:xfrm>
              <a:off x="2277050" y="936250"/>
              <a:ext cx="146775" cy="121175"/>
            </a:xfrm>
            <a:custGeom>
              <a:rect b="b" l="l" r="r" t="t"/>
              <a:pathLst>
                <a:path extrusionOk="0" h="4847" w="5871">
                  <a:moveTo>
                    <a:pt x="1" y="1"/>
                  </a:moveTo>
                  <a:cubicBezTo>
                    <a:pt x="1311" y="2132"/>
                    <a:pt x="3263" y="3894"/>
                    <a:pt x="5621" y="4751"/>
                  </a:cubicBezTo>
                  <a:cubicBezTo>
                    <a:pt x="5704" y="4787"/>
                    <a:pt x="5811" y="4811"/>
                    <a:pt x="5871" y="4847"/>
                  </a:cubicBezTo>
                  <a:cubicBezTo>
                    <a:pt x="5716" y="4751"/>
                    <a:pt x="5549" y="4668"/>
                    <a:pt x="5406" y="4561"/>
                  </a:cubicBezTo>
                  <a:cubicBezTo>
                    <a:pt x="4680" y="4085"/>
                    <a:pt x="4037" y="3430"/>
                    <a:pt x="3323" y="2823"/>
                  </a:cubicBezTo>
                  <a:cubicBezTo>
                    <a:pt x="2251" y="1846"/>
                    <a:pt x="1060" y="100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
            <p:cNvSpPr/>
            <p:nvPr/>
          </p:nvSpPr>
          <p:spPr>
            <a:xfrm>
              <a:off x="1715975" y="855900"/>
              <a:ext cx="283100" cy="185750"/>
            </a:xfrm>
            <a:custGeom>
              <a:rect b="b" l="l" r="r" t="t"/>
              <a:pathLst>
                <a:path extrusionOk="0" h="7430" w="11324">
                  <a:moveTo>
                    <a:pt x="1" y="0"/>
                  </a:moveTo>
                  <a:cubicBezTo>
                    <a:pt x="286" y="179"/>
                    <a:pt x="548" y="357"/>
                    <a:pt x="822" y="536"/>
                  </a:cubicBezTo>
                  <a:cubicBezTo>
                    <a:pt x="4263" y="2917"/>
                    <a:pt x="8073" y="4858"/>
                    <a:pt x="11323" y="7430"/>
                  </a:cubicBezTo>
                  <a:cubicBezTo>
                    <a:pt x="9835" y="5679"/>
                    <a:pt x="8073" y="4155"/>
                    <a:pt x="6120" y="2917"/>
                  </a:cubicBezTo>
                  <a:cubicBezTo>
                    <a:pt x="4394" y="1869"/>
                    <a:pt x="2537" y="1012"/>
                    <a:pt x="655" y="262"/>
                  </a:cubicBezTo>
                  <a:cubicBezTo>
                    <a:pt x="429" y="167"/>
                    <a:pt x="227" y="9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
            <p:cNvSpPr/>
            <p:nvPr/>
          </p:nvSpPr>
          <p:spPr>
            <a:xfrm>
              <a:off x="1770150" y="856750"/>
              <a:ext cx="213750" cy="118825"/>
            </a:xfrm>
            <a:custGeom>
              <a:rect b="b" l="l" r="r" t="t"/>
              <a:pathLst>
                <a:path extrusionOk="0" h="4753" w="8550">
                  <a:moveTo>
                    <a:pt x="56" y="1"/>
                  </a:moveTo>
                  <a:cubicBezTo>
                    <a:pt x="38" y="1"/>
                    <a:pt x="19" y="1"/>
                    <a:pt x="0" y="2"/>
                  </a:cubicBezTo>
                  <a:cubicBezTo>
                    <a:pt x="1227" y="442"/>
                    <a:pt x="2346" y="1240"/>
                    <a:pt x="3489" y="1847"/>
                  </a:cubicBezTo>
                  <a:cubicBezTo>
                    <a:pt x="4965" y="2740"/>
                    <a:pt x="6477" y="3562"/>
                    <a:pt x="8001" y="4371"/>
                  </a:cubicBezTo>
                  <a:cubicBezTo>
                    <a:pt x="8192" y="4490"/>
                    <a:pt x="8371" y="4610"/>
                    <a:pt x="8549" y="4752"/>
                  </a:cubicBezTo>
                  <a:cubicBezTo>
                    <a:pt x="8418" y="4621"/>
                    <a:pt x="8311" y="4514"/>
                    <a:pt x="8204" y="4395"/>
                  </a:cubicBezTo>
                  <a:cubicBezTo>
                    <a:pt x="6704" y="2824"/>
                    <a:pt x="4894" y="1514"/>
                    <a:pt x="2846" y="764"/>
                  </a:cubicBezTo>
                  <a:cubicBezTo>
                    <a:pt x="2215" y="502"/>
                    <a:pt x="1536" y="299"/>
                    <a:pt x="870" y="133"/>
                  </a:cubicBezTo>
                  <a:cubicBezTo>
                    <a:pt x="602" y="77"/>
                    <a:pt x="325" y="1"/>
                    <a:pt x="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
            <p:cNvSpPr/>
            <p:nvPr/>
          </p:nvSpPr>
          <p:spPr>
            <a:xfrm>
              <a:off x="1866600" y="857975"/>
              <a:ext cx="130525" cy="72125"/>
            </a:xfrm>
            <a:custGeom>
              <a:rect b="b" l="l" r="r" t="t"/>
              <a:pathLst>
                <a:path extrusionOk="0" h="2885" w="5221">
                  <a:moveTo>
                    <a:pt x="0" y="0"/>
                  </a:moveTo>
                  <a:lnTo>
                    <a:pt x="0" y="0"/>
                  </a:lnTo>
                  <a:cubicBezTo>
                    <a:pt x="953" y="477"/>
                    <a:pt x="1810" y="1143"/>
                    <a:pt x="2739" y="1679"/>
                  </a:cubicBezTo>
                  <a:cubicBezTo>
                    <a:pt x="3501" y="2120"/>
                    <a:pt x="4334" y="2429"/>
                    <a:pt x="5120" y="2834"/>
                  </a:cubicBezTo>
                  <a:cubicBezTo>
                    <a:pt x="5179" y="2864"/>
                    <a:pt x="5215" y="2885"/>
                    <a:pt x="5218" y="2885"/>
                  </a:cubicBezTo>
                  <a:cubicBezTo>
                    <a:pt x="5221" y="2885"/>
                    <a:pt x="5191" y="2864"/>
                    <a:pt x="5120" y="2810"/>
                  </a:cubicBezTo>
                  <a:cubicBezTo>
                    <a:pt x="3679" y="1524"/>
                    <a:pt x="2024" y="37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
            <p:cNvSpPr/>
            <p:nvPr/>
          </p:nvSpPr>
          <p:spPr>
            <a:xfrm>
              <a:off x="1962425" y="858275"/>
              <a:ext cx="57175" cy="28900"/>
            </a:xfrm>
            <a:custGeom>
              <a:rect b="b" l="l" r="r" t="t"/>
              <a:pathLst>
                <a:path extrusionOk="0" h="1156" w="2287">
                  <a:moveTo>
                    <a:pt x="1" y="0"/>
                  </a:moveTo>
                  <a:cubicBezTo>
                    <a:pt x="680" y="524"/>
                    <a:pt x="1465" y="881"/>
                    <a:pt x="2287" y="1155"/>
                  </a:cubicBezTo>
                  <a:cubicBezTo>
                    <a:pt x="1608" y="643"/>
                    <a:pt x="858" y="17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
            <p:cNvSpPr/>
            <p:nvPr/>
          </p:nvSpPr>
          <p:spPr>
            <a:xfrm>
              <a:off x="2580075" y="853200"/>
              <a:ext cx="243500" cy="479850"/>
            </a:xfrm>
            <a:custGeom>
              <a:rect b="b" l="l" r="r" t="t"/>
              <a:pathLst>
                <a:path extrusionOk="0" h="19194" w="9740">
                  <a:moveTo>
                    <a:pt x="4834" y="1"/>
                  </a:moveTo>
                  <a:lnTo>
                    <a:pt x="4834" y="1"/>
                  </a:lnTo>
                  <a:cubicBezTo>
                    <a:pt x="4584" y="180"/>
                    <a:pt x="4322" y="382"/>
                    <a:pt x="4084" y="572"/>
                  </a:cubicBezTo>
                  <a:cubicBezTo>
                    <a:pt x="3048" y="1406"/>
                    <a:pt x="2096" y="2418"/>
                    <a:pt x="1512" y="3620"/>
                  </a:cubicBezTo>
                  <a:cubicBezTo>
                    <a:pt x="274" y="6371"/>
                    <a:pt x="0" y="10062"/>
                    <a:pt x="1155" y="13014"/>
                  </a:cubicBezTo>
                  <a:cubicBezTo>
                    <a:pt x="1965" y="14991"/>
                    <a:pt x="3394" y="16729"/>
                    <a:pt x="5239" y="17848"/>
                  </a:cubicBezTo>
                  <a:cubicBezTo>
                    <a:pt x="6608" y="18634"/>
                    <a:pt x="8168" y="19182"/>
                    <a:pt x="9740" y="19194"/>
                  </a:cubicBezTo>
                  <a:cubicBezTo>
                    <a:pt x="6275" y="18622"/>
                    <a:pt x="3358" y="16205"/>
                    <a:pt x="1941" y="13110"/>
                  </a:cubicBezTo>
                  <a:cubicBezTo>
                    <a:pt x="870" y="10740"/>
                    <a:pt x="977" y="7704"/>
                    <a:pt x="1834" y="4978"/>
                  </a:cubicBezTo>
                  <a:cubicBezTo>
                    <a:pt x="2286" y="3299"/>
                    <a:pt x="3346" y="1727"/>
                    <a:pt x="4501" y="394"/>
                  </a:cubicBezTo>
                  <a:cubicBezTo>
                    <a:pt x="4608" y="263"/>
                    <a:pt x="4727" y="144"/>
                    <a:pt x="48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
            <p:cNvSpPr/>
            <p:nvPr/>
          </p:nvSpPr>
          <p:spPr>
            <a:xfrm>
              <a:off x="2538700" y="872250"/>
              <a:ext cx="170875" cy="453075"/>
            </a:xfrm>
            <a:custGeom>
              <a:rect b="b" l="l" r="r" t="t"/>
              <a:pathLst>
                <a:path extrusionOk="0" h="18123" w="6835">
                  <a:moveTo>
                    <a:pt x="1358" y="5216"/>
                  </a:moveTo>
                  <a:cubicBezTo>
                    <a:pt x="1357" y="5222"/>
                    <a:pt x="1356" y="5229"/>
                    <a:pt x="1355" y="5235"/>
                  </a:cubicBezTo>
                  <a:lnTo>
                    <a:pt x="1355" y="5235"/>
                  </a:lnTo>
                  <a:cubicBezTo>
                    <a:pt x="1356" y="5228"/>
                    <a:pt x="1358" y="5221"/>
                    <a:pt x="1358" y="5216"/>
                  </a:cubicBezTo>
                  <a:close/>
                  <a:moveTo>
                    <a:pt x="3025" y="1"/>
                  </a:moveTo>
                  <a:cubicBezTo>
                    <a:pt x="2977" y="60"/>
                    <a:pt x="2917" y="132"/>
                    <a:pt x="2870" y="191"/>
                  </a:cubicBezTo>
                  <a:cubicBezTo>
                    <a:pt x="2096" y="1227"/>
                    <a:pt x="1370" y="2311"/>
                    <a:pt x="1001" y="3549"/>
                  </a:cubicBezTo>
                  <a:cubicBezTo>
                    <a:pt x="0" y="6585"/>
                    <a:pt x="215" y="9847"/>
                    <a:pt x="1513" y="12764"/>
                  </a:cubicBezTo>
                  <a:cubicBezTo>
                    <a:pt x="2048" y="13967"/>
                    <a:pt x="2703" y="15146"/>
                    <a:pt x="3644" y="16098"/>
                  </a:cubicBezTo>
                  <a:cubicBezTo>
                    <a:pt x="4191" y="16610"/>
                    <a:pt x="4822" y="17063"/>
                    <a:pt x="5477" y="17444"/>
                  </a:cubicBezTo>
                  <a:cubicBezTo>
                    <a:pt x="5906" y="17717"/>
                    <a:pt x="6346" y="17967"/>
                    <a:pt x="6835" y="18122"/>
                  </a:cubicBezTo>
                  <a:cubicBezTo>
                    <a:pt x="6311" y="17896"/>
                    <a:pt x="5882" y="17539"/>
                    <a:pt x="5477" y="17229"/>
                  </a:cubicBezTo>
                  <a:cubicBezTo>
                    <a:pt x="4930" y="16789"/>
                    <a:pt x="4406" y="16301"/>
                    <a:pt x="3941" y="15777"/>
                  </a:cubicBezTo>
                  <a:cubicBezTo>
                    <a:pt x="3358" y="15158"/>
                    <a:pt x="2525" y="13443"/>
                    <a:pt x="2263" y="12800"/>
                  </a:cubicBezTo>
                  <a:cubicBezTo>
                    <a:pt x="1075" y="10080"/>
                    <a:pt x="942" y="7799"/>
                    <a:pt x="1355" y="5235"/>
                  </a:cubicBezTo>
                  <a:lnTo>
                    <a:pt x="1355" y="5235"/>
                  </a:lnTo>
                  <a:cubicBezTo>
                    <a:pt x="1350" y="5254"/>
                    <a:pt x="1341" y="5276"/>
                    <a:pt x="1336" y="5294"/>
                  </a:cubicBezTo>
                  <a:lnTo>
                    <a:pt x="1336" y="5294"/>
                  </a:lnTo>
                  <a:cubicBezTo>
                    <a:pt x="1381" y="4995"/>
                    <a:pt x="1359" y="5151"/>
                    <a:pt x="1417" y="4871"/>
                  </a:cubicBezTo>
                  <a:cubicBezTo>
                    <a:pt x="1536" y="4109"/>
                    <a:pt x="1691" y="3370"/>
                    <a:pt x="1929" y="2632"/>
                  </a:cubicBezTo>
                  <a:cubicBezTo>
                    <a:pt x="2215" y="1823"/>
                    <a:pt x="2560" y="1025"/>
                    <a:pt x="2882" y="275"/>
                  </a:cubicBezTo>
                  <a:cubicBezTo>
                    <a:pt x="2929" y="180"/>
                    <a:pt x="2977" y="72"/>
                    <a:pt x="30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
            <p:cNvSpPr/>
            <p:nvPr/>
          </p:nvSpPr>
          <p:spPr>
            <a:xfrm>
              <a:off x="2503275" y="868100"/>
              <a:ext cx="96175" cy="409600"/>
            </a:xfrm>
            <a:custGeom>
              <a:rect b="b" l="l" r="r" t="t"/>
              <a:pathLst>
                <a:path extrusionOk="0" h="16384" w="3847">
                  <a:moveTo>
                    <a:pt x="2453" y="0"/>
                  </a:moveTo>
                  <a:cubicBezTo>
                    <a:pt x="2441" y="24"/>
                    <a:pt x="2441" y="36"/>
                    <a:pt x="2429" y="48"/>
                  </a:cubicBezTo>
                  <a:cubicBezTo>
                    <a:pt x="1917" y="834"/>
                    <a:pt x="1453" y="1643"/>
                    <a:pt x="1096" y="2489"/>
                  </a:cubicBezTo>
                  <a:cubicBezTo>
                    <a:pt x="239" y="4489"/>
                    <a:pt x="1" y="6703"/>
                    <a:pt x="310" y="8847"/>
                  </a:cubicBezTo>
                  <a:cubicBezTo>
                    <a:pt x="465" y="10097"/>
                    <a:pt x="774" y="11335"/>
                    <a:pt x="1298" y="12478"/>
                  </a:cubicBezTo>
                  <a:cubicBezTo>
                    <a:pt x="1917" y="13907"/>
                    <a:pt x="2691" y="15312"/>
                    <a:pt x="3846" y="16383"/>
                  </a:cubicBezTo>
                  <a:cubicBezTo>
                    <a:pt x="3013" y="15288"/>
                    <a:pt x="2549" y="14157"/>
                    <a:pt x="2096" y="12954"/>
                  </a:cubicBezTo>
                  <a:cubicBezTo>
                    <a:pt x="965" y="9918"/>
                    <a:pt x="644" y="6823"/>
                    <a:pt x="1263" y="3858"/>
                  </a:cubicBezTo>
                  <a:cubicBezTo>
                    <a:pt x="1560" y="2620"/>
                    <a:pt x="1953" y="1405"/>
                    <a:pt x="2382" y="215"/>
                  </a:cubicBezTo>
                  <a:cubicBezTo>
                    <a:pt x="2418" y="143"/>
                    <a:pt x="2441" y="84"/>
                    <a:pt x="24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
            <p:cNvSpPr/>
            <p:nvPr/>
          </p:nvSpPr>
          <p:spPr>
            <a:xfrm>
              <a:off x="2471725" y="858275"/>
              <a:ext cx="52400" cy="257500"/>
            </a:xfrm>
            <a:custGeom>
              <a:rect b="b" l="l" r="r" t="t"/>
              <a:pathLst>
                <a:path extrusionOk="0" h="10300" w="2096">
                  <a:moveTo>
                    <a:pt x="2096" y="0"/>
                  </a:moveTo>
                  <a:lnTo>
                    <a:pt x="1786" y="405"/>
                  </a:lnTo>
                  <a:cubicBezTo>
                    <a:pt x="608" y="1870"/>
                    <a:pt x="24" y="3775"/>
                    <a:pt x="1" y="5656"/>
                  </a:cubicBezTo>
                  <a:cubicBezTo>
                    <a:pt x="24" y="7227"/>
                    <a:pt x="251" y="8823"/>
                    <a:pt x="834" y="10299"/>
                  </a:cubicBezTo>
                  <a:cubicBezTo>
                    <a:pt x="667" y="8978"/>
                    <a:pt x="679" y="7632"/>
                    <a:pt x="715" y="6323"/>
                  </a:cubicBezTo>
                  <a:cubicBezTo>
                    <a:pt x="763" y="4965"/>
                    <a:pt x="846" y="4418"/>
                    <a:pt x="1036" y="3322"/>
                  </a:cubicBezTo>
                  <a:cubicBezTo>
                    <a:pt x="1203" y="2489"/>
                    <a:pt x="1417" y="1655"/>
                    <a:pt x="1739" y="846"/>
                  </a:cubicBezTo>
                  <a:cubicBezTo>
                    <a:pt x="1846" y="560"/>
                    <a:pt x="1965" y="262"/>
                    <a:pt x="20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
            <p:cNvSpPr/>
            <p:nvPr/>
          </p:nvSpPr>
          <p:spPr>
            <a:xfrm>
              <a:off x="2419925" y="894275"/>
              <a:ext cx="44075" cy="186975"/>
            </a:xfrm>
            <a:custGeom>
              <a:rect b="b" l="l" r="r" t="t"/>
              <a:pathLst>
                <a:path extrusionOk="0" h="7479" w="1763">
                  <a:moveTo>
                    <a:pt x="298" y="1"/>
                  </a:moveTo>
                  <a:cubicBezTo>
                    <a:pt x="275" y="120"/>
                    <a:pt x="251" y="227"/>
                    <a:pt x="239" y="346"/>
                  </a:cubicBezTo>
                  <a:cubicBezTo>
                    <a:pt x="1" y="1858"/>
                    <a:pt x="72" y="3418"/>
                    <a:pt x="537" y="4883"/>
                  </a:cubicBezTo>
                  <a:cubicBezTo>
                    <a:pt x="822" y="5787"/>
                    <a:pt x="1180" y="6716"/>
                    <a:pt x="1763" y="7478"/>
                  </a:cubicBezTo>
                  <a:cubicBezTo>
                    <a:pt x="1394" y="6466"/>
                    <a:pt x="1287" y="5359"/>
                    <a:pt x="1084" y="4287"/>
                  </a:cubicBezTo>
                  <a:cubicBezTo>
                    <a:pt x="834" y="2989"/>
                    <a:pt x="572" y="1704"/>
                    <a:pt x="358" y="406"/>
                  </a:cubicBezTo>
                  <a:cubicBezTo>
                    <a:pt x="334" y="251"/>
                    <a:pt x="310" y="156"/>
                    <a:pt x="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
            <p:cNvSpPr/>
            <p:nvPr/>
          </p:nvSpPr>
          <p:spPr>
            <a:xfrm>
              <a:off x="2359800" y="888325"/>
              <a:ext cx="59550" cy="147675"/>
            </a:xfrm>
            <a:custGeom>
              <a:rect b="b" l="l" r="r" t="t"/>
              <a:pathLst>
                <a:path extrusionOk="0" h="5907" w="2382">
                  <a:moveTo>
                    <a:pt x="1" y="1"/>
                  </a:moveTo>
                  <a:lnTo>
                    <a:pt x="1" y="1"/>
                  </a:lnTo>
                  <a:cubicBezTo>
                    <a:pt x="36" y="2358"/>
                    <a:pt x="810" y="4156"/>
                    <a:pt x="2382" y="5906"/>
                  </a:cubicBezTo>
                  <a:cubicBezTo>
                    <a:pt x="1394" y="3430"/>
                    <a:pt x="870" y="227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
            <p:cNvSpPr/>
            <p:nvPr/>
          </p:nvSpPr>
          <p:spPr>
            <a:xfrm>
              <a:off x="2777125" y="1335100"/>
              <a:ext cx="765000" cy="104225"/>
            </a:xfrm>
            <a:custGeom>
              <a:rect b="b" l="l" r="r" t="t"/>
              <a:pathLst>
                <a:path extrusionOk="0" h="4169" w="30600">
                  <a:moveTo>
                    <a:pt x="18700" y="0"/>
                  </a:moveTo>
                  <a:cubicBezTo>
                    <a:pt x="18634" y="0"/>
                    <a:pt x="18569" y="1"/>
                    <a:pt x="18503" y="1"/>
                  </a:cubicBezTo>
                  <a:cubicBezTo>
                    <a:pt x="16502" y="61"/>
                    <a:pt x="14538" y="465"/>
                    <a:pt x="12585" y="882"/>
                  </a:cubicBezTo>
                  <a:cubicBezTo>
                    <a:pt x="10466" y="1347"/>
                    <a:pt x="8347" y="1882"/>
                    <a:pt x="6227" y="2382"/>
                  </a:cubicBezTo>
                  <a:cubicBezTo>
                    <a:pt x="4481" y="2765"/>
                    <a:pt x="2879" y="3083"/>
                    <a:pt x="1137" y="3083"/>
                  </a:cubicBezTo>
                  <a:cubicBezTo>
                    <a:pt x="766" y="3083"/>
                    <a:pt x="388" y="3069"/>
                    <a:pt x="0" y="3037"/>
                  </a:cubicBezTo>
                  <a:lnTo>
                    <a:pt x="0" y="3037"/>
                  </a:lnTo>
                  <a:cubicBezTo>
                    <a:pt x="958" y="3297"/>
                    <a:pt x="1937" y="3380"/>
                    <a:pt x="2920" y="3380"/>
                  </a:cubicBezTo>
                  <a:cubicBezTo>
                    <a:pt x="3379" y="3380"/>
                    <a:pt x="3839" y="3361"/>
                    <a:pt x="4298" y="3335"/>
                  </a:cubicBezTo>
                  <a:cubicBezTo>
                    <a:pt x="6323" y="3216"/>
                    <a:pt x="8311" y="2716"/>
                    <a:pt x="10275" y="2239"/>
                  </a:cubicBezTo>
                  <a:cubicBezTo>
                    <a:pt x="12776" y="1656"/>
                    <a:pt x="15419" y="1037"/>
                    <a:pt x="17669" y="870"/>
                  </a:cubicBezTo>
                  <a:cubicBezTo>
                    <a:pt x="18093" y="848"/>
                    <a:pt x="18510" y="837"/>
                    <a:pt x="18922" y="837"/>
                  </a:cubicBezTo>
                  <a:cubicBezTo>
                    <a:pt x="21802" y="837"/>
                    <a:pt x="24408" y="1384"/>
                    <a:pt x="27242" y="2478"/>
                  </a:cubicBezTo>
                  <a:cubicBezTo>
                    <a:pt x="28040" y="2787"/>
                    <a:pt x="29349" y="3454"/>
                    <a:pt x="30349" y="4025"/>
                  </a:cubicBezTo>
                  <a:cubicBezTo>
                    <a:pt x="30433" y="4073"/>
                    <a:pt x="30516" y="4133"/>
                    <a:pt x="30599" y="4168"/>
                  </a:cubicBezTo>
                  <a:cubicBezTo>
                    <a:pt x="29897" y="3513"/>
                    <a:pt x="29159" y="2918"/>
                    <a:pt x="28349" y="2406"/>
                  </a:cubicBezTo>
                  <a:cubicBezTo>
                    <a:pt x="25592" y="619"/>
                    <a:pt x="22158" y="0"/>
                    <a:pt x="187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
            <p:cNvSpPr/>
            <p:nvPr/>
          </p:nvSpPr>
          <p:spPr>
            <a:xfrm>
              <a:off x="3089950" y="1282175"/>
              <a:ext cx="400075" cy="70825"/>
            </a:xfrm>
            <a:custGeom>
              <a:rect b="b" l="l" r="r" t="t"/>
              <a:pathLst>
                <a:path extrusionOk="0" h="2833" w="16003">
                  <a:moveTo>
                    <a:pt x="7184" y="1"/>
                  </a:moveTo>
                  <a:cubicBezTo>
                    <a:pt x="5668" y="1"/>
                    <a:pt x="4158" y="191"/>
                    <a:pt x="2739" y="582"/>
                  </a:cubicBezTo>
                  <a:cubicBezTo>
                    <a:pt x="1811" y="856"/>
                    <a:pt x="894" y="1201"/>
                    <a:pt x="1" y="1582"/>
                  </a:cubicBezTo>
                  <a:cubicBezTo>
                    <a:pt x="96" y="1570"/>
                    <a:pt x="167" y="1559"/>
                    <a:pt x="263" y="1547"/>
                  </a:cubicBezTo>
                  <a:cubicBezTo>
                    <a:pt x="1775" y="1308"/>
                    <a:pt x="2644" y="1142"/>
                    <a:pt x="4049" y="1035"/>
                  </a:cubicBezTo>
                  <a:cubicBezTo>
                    <a:pt x="4545" y="1022"/>
                    <a:pt x="5114" y="1013"/>
                    <a:pt x="5730" y="1013"/>
                  </a:cubicBezTo>
                  <a:cubicBezTo>
                    <a:pt x="9174" y="1013"/>
                    <a:pt x="14084" y="1297"/>
                    <a:pt x="16003" y="2832"/>
                  </a:cubicBezTo>
                  <a:cubicBezTo>
                    <a:pt x="15229" y="1856"/>
                    <a:pt x="14014" y="1356"/>
                    <a:pt x="12860" y="916"/>
                  </a:cubicBezTo>
                  <a:cubicBezTo>
                    <a:pt x="11080" y="314"/>
                    <a:pt x="9128" y="1"/>
                    <a:pt x="7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
            <p:cNvSpPr/>
            <p:nvPr/>
          </p:nvSpPr>
          <p:spPr>
            <a:xfrm>
              <a:off x="3116450" y="1231300"/>
              <a:ext cx="328625" cy="44000"/>
            </a:xfrm>
            <a:custGeom>
              <a:rect b="b" l="l" r="r" t="t"/>
              <a:pathLst>
                <a:path extrusionOk="0" h="1760" w="13145">
                  <a:moveTo>
                    <a:pt x="6762" y="0"/>
                  </a:moveTo>
                  <a:cubicBezTo>
                    <a:pt x="4415" y="0"/>
                    <a:pt x="2042" y="606"/>
                    <a:pt x="0" y="1760"/>
                  </a:cubicBezTo>
                  <a:cubicBezTo>
                    <a:pt x="846" y="1474"/>
                    <a:pt x="1727" y="1331"/>
                    <a:pt x="2608" y="1212"/>
                  </a:cubicBezTo>
                  <a:cubicBezTo>
                    <a:pt x="3013" y="1153"/>
                    <a:pt x="4680" y="986"/>
                    <a:pt x="5596" y="986"/>
                  </a:cubicBezTo>
                  <a:cubicBezTo>
                    <a:pt x="5979" y="982"/>
                    <a:pt x="6360" y="977"/>
                    <a:pt x="6740" y="977"/>
                  </a:cubicBezTo>
                  <a:cubicBezTo>
                    <a:pt x="7366" y="977"/>
                    <a:pt x="7991" y="989"/>
                    <a:pt x="8621" y="1034"/>
                  </a:cubicBezTo>
                  <a:cubicBezTo>
                    <a:pt x="9704" y="1117"/>
                    <a:pt x="10776" y="1319"/>
                    <a:pt x="11823" y="1474"/>
                  </a:cubicBezTo>
                  <a:cubicBezTo>
                    <a:pt x="12264" y="1558"/>
                    <a:pt x="12716" y="1629"/>
                    <a:pt x="13145" y="1736"/>
                  </a:cubicBezTo>
                  <a:cubicBezTo>
                    <a:pt x="12859" y="1593"/>
                    <a:pt x="12562" y="1462"/>
                    <a:pt x="12276" y="1331"/>
                  </a:cubicBezTo>
                  <a:cubicBezTo>
                    <a:pt x="10823" y="688"/>
                    <a:pt x="9002" y="69"/>
                    <a:pt x="7275" y="10"/>
                  </a:cubicBezTo>
                  <a:cubicBezTo>
                    <a:pt x="7104" y="3"/>
                    <a:pt x="6933" y="0"/>
                    <a:pt x="67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
            <p:cNvSpPr/>
            <p:nvPr/>
          </p:nvSpPr>
          <p:spPr>
            <a:xfrm>
              <a:off x="3296225" y="1219025"/>
              <a:ext cx="25" cy="25"/>
            </a:xfrm>
            <a:custGeom>
              <a:rect b="b" l="l" r="r" t="t"/>
              <a:pathLst>
                <a:path extrusionOk="0" h="1" w="1">
                  <a:moveTo>
                    <a:pt x="1" y="1"/>
                  </a:move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
            <p:cNvSpPr/>
            <p:nvPr/>
          </p:nvSpPr>
          <p:spPr>
            <a:xfrm>
              <a:off x="3281050" y="1203675"/>
              <a:ext cx="158675" cy="28775"/>
            </a:xfrm>
            <a:custGeom>
              <a:rect b="b" l="l" r="r" t="t"/>
              <a:pathLst>
                <a:path extrusionOk="0" h="1151" w="6347">
                  <a:moveTo>
                    <a:pt x="1653" y="1"/>
                  </a:moveTo>
                  <a:cubicBezTo>
                    <a:pt x="1043" y="1"/>
                    <a:pt x="474" y="77"/>
                    <a:pt x="1" y="258"/>
                  </a:cubicBezTo>
                  <a:cubicBezTo>
                    <a:pt x="49" y="256"/>
                    <a:pt x="97" y="255"/>
                    <a:pt x="145" y="255"/>
                  </a:cubicBezTo>
                  <a:cubicBezTo>
                    <a:pt x="1178" y="255"/>
                    <a:pt x="2190" y="610"/>
                    <a:pt x="3191" y="769"/>
                  </a:cubicBezTo>
                  <a:cubicBezTo>
                    <a:pt x="4239" y="948"/>
                    <a:pt x="5335" y="996"/>
                    <a:pt x="6347" y="1150"/>
                  </a:cubicBezTo>
                  <a:cubicBezTo>
                    <a:pt x="5235" y="560"/>
                    <a:pt x="3298" y="1"/>
                    <a:pt x="16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
            <p:cNvSpPr/>
            <p:nvPr/>
          </p:nvSpPr>
          <p:spPr>
            <a:xfrm>
              <a:off x="2768200" y="983000"/>
              <a:ext cx="177425" cy="308375"/>
            </a:xfrm>
            <a:custGeom>
              <a:rect b="b" l="l" r="r" t="t"/>
              <a:pathLst>
                <a:path extrusionOk="0" h="12335" w="7097">
                  <a:moveTo>
                    <a:pt x="1822" y="0"/>
                  </a:moveTo>
                  <a:lnTo>
                    <a:pt x="1822" y="0"/>
                  </a:lnTo>
                  <a:cubicBezTo>
                    <a:pt x="1798" y="24"/>
                    <a:pt x="1774" y="60"/>
                    <a:pt x="1762" y="71"/>
                  </a:cubicBezTo>
                  <a:cubicBezTo>
                    <a:pt x="1262" y="655"/>
                    <a:pt x="929" y="1334"/>
                    <a:pt x="715" y="2060"/>
                  </a:cubicBezTo>
                  <a:cubicBezTo>
                    <a:pt x="72" y="3870"/>
                    <a:pt x="0" y="5906"/>
                    <a:pt x="881" y="7644"/>
                  </a:cubicBezTo>
                  <a:cubicBezTo>
                    <a:pt x="1965" y="10156"/>
                    <a:pt x="4465" y="11787"/>
                    <a:pt x="7096" y="12335"/>
                  </a:cubicBezTo>
                  <a:cubicBezTo>
                    <a:pt x="4572" y="11287"/>
                    <a:pt x="2870" y="9823"/>
                    <a:pt x="1858" y="7572"/>
                  </a:cubicBezTo>
                  <a:cubicBezTo>
                    <a:pt x="1346" y="6501"/>
                    <a:pt x="869" y="5024"/>
                    <a:pt x="1024" y="3286"/>
                  </a:cubicBezTo>
                  <a:cubicBezTo>
                    <a:pt x="1131" y="2286"/>
                    <a:pt x="1191" y="1381"/>
                    <a:pt x="1619" y="417"/>
                  </a:cubicBezTo>
                  <a:cubicBezTo>
                    <a:pt x="1679" y="274"/>
                    <a:pt x="1738" y="131"/>
                    <a:pt x="18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
            <p:cNvSpPr/>
            <p:nvPr/>
          </p:nvSpPr>
          <p:spPr>
            <a:xfrm>
              <a:off x="2802725" y="988350"/>
              <a:ext cx="69975" cy="224150"/>
            </a:xfrm>
            <a:custGeom>
              <a:rect b="b" l="l" r="r" t="t"/>
              <a:pathLst>
                <a:path extrusionOk="0" h="8966" w="2799">
                  <a:moveTo>
                    <a:pt x="1489" y="0"/>
                  </a:moveTo>
                  <a:lnTo>
                    <a:pt x="1489" y="0"/>
                  </a:lnTo>
                  <a:cubicBezTo>
                    <a:pt x="0" y="2739"/>
                    <a:pt x="262" y="6215"/>
                    <a:pt x="2405" y="8549"/>
                  </a:cubicBezTo>
                  <a:cubicBezTo>
                    <a:pt x="2536" y="8692"/>
                    <a:pt x="2667" y="8835"/>
                    <a:pt x="2798" y="8966"/>
                  </a:cubicBezTo>
                  <a:cubicBezTo>
                    <a:pt x="2620" y="8692"/>
                    <a:pt x="2417" y="8311"/>
                    <a:pt x="2310" y="8073"/>
                  </a:cubicBezTo>
                  <a:cubicBezTo>
                    <a:pt x="1643" y="6287"/>
                    <a:pt x="1465" y="4989"/>
                    <a:pt x="1358" y="4025"/>
                  </a:cubicBezTo>
                  <a:cubicBezTo>
                    <a:pt x="1215" y="2655"/>
                    <a:pt x="1239" y="1286"/>
                    <a:pt x="14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
            <p:cNvSpPr/>
            <p:nvPr/>
          </p:nvSpPr>
          <p:spPr>
            <a:xfrm>
              <a:off x="2861950" y="1005900"/>
              <a:ext cx="23550" cy="116425"/>
            </a:xfrm>
            <a:custGeom>
              <a:rect b="b" l="l" r="r" t="t"/>
              <a:pathLst>
                <a:path extrusionOk="0" h="4657" w="942">
                  <a:moveTo>
                    <a:pt x="584" y="1"/>
                  </a:moveTo>
                  <a:lnTo>
                    <a:pt x="584" y="1"/>
                  </a:lnTo>
                  <a:cubicBezTo>
                    <a:pt x="1" y="1430"/>
                    <a:pt x="24" y="3108"/>
                    <a:pt x="822" y="4454"/>
                  </a:cubicBezTo>
                  <a:cubicBezTo>
                    <a:pt x="858" y="4525"/>
                    <a:pt x="894" y="4597"/>
                    <a:pt x="941" y="4656"/>
                  </a:cubicBezTo>
                  <a:cubicBezTo>
                    <a:pt x="894" y="4525"/>
                    <a:pt x="870" y="4394"/>
                    <a:pt x="834" y="4275"/>
                  </a:cubicBezTo>
                  <a:cubicBezTo>
                    <a:pt x="715" y="3751"/>
                    <a:pt x="727" y="3275"/>
                    <a:pt x="691" y="2692"/>
                  </a:cubicBezTo>
                  <a:cubicBezTo>
                    <a:pt x="608" y="1799"/>
                    <a:pt x="548" y="894"/>
                    <a:pt x="5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
            <p:cNvSpPr/>
            <p:nvPr/>
          </p:nvSpPr>
          <p:spPr>
            <a:xfrm>
              <a:off x="2911375" y="1047275"/>
              <a:ext cx="2400" cy="5100"/>
            </a:xfrm>
            <a:custGeom>
              <a:rect b="b" l="l" r="r" t="t"/>
              <a:pathLst>
                <a:path extrusionOk="0" h="204" w="96">
                  <a:moveTo>
                    <a:pt x="0" y="1"/>
                  </a:moveTo>
                  <a:lnTo>
                    <a:pt x="0" y="1"/>
                  </a:lnTo>
                  <a:cubicBezTo>
                    <a:pt x="24" y="72"/>
                    <a:pt x="48" y="144"/>
                    <a:pt x="95" y="203"/>
                  </a:cubicBezTo>
                  <a:cubicBezTo>
                    <a:pt x="83" y="132"/>
                    <a:pt x="48" y="72"/>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
            <p:cNvSpPr/>
            <p:nvPr/>
          </p:nvSpPr>
          <p:spPr>
            <a:xfrm>
              <a:off x="2640800" y="864825"/>
              <a:ext cx="279825" cy="186650"/>
            </a:xfrm>
            <a:custGeom>
              <a:rect b="b" l="l" r="r" t="t"/>
              <a:pathLst>
                <a:path extrusionOk="0" h="7466" w="11193">
                  <a:moveTo>
                    <a:pt x="11192" y="0"/>
                  </a:moveTo>
                  <a:cubicBezTo>
                    <a:pt x="10287" y="36"/>
                    <a:pt x="9382" y="107"/>
                    <a:pt x="8489" y="238"/>
                  </a:cubicBezTo>
                  <a:cubicBezTo>
                    <a:pt x="6049" y="596"/>
                    <a:pt x="3596" y="1608"/>
                    <a:pt x="2012" y="3560"/>
                  </a:cubicBezTo>
                  <a:cubicBezTo>
                    <a:pt x="1453" y="4251"/>
                    <a:pt x="953" y="4989"/>
                    <a:pt x="584" y="5799"/>
                  </a:cubicBezTo>
                  <a:cubicBezTo>
                    <a:pt x="346" y="6287"/>
                    <a:pt x="107" y="6834"/>
                    <a:pt x="0" y="7465"/>
                  </a:cubicBezTo>
                  <a:cubicBezTo>
                    <a:pt x="143" y="7049"/>
                    <a:pt x="488" y="6489"/>
                    <a:pt x="679" y="6227"/>
                  </a:cubicBezTo>
                  <a:cubicBezTo>
                    <a:pt x="1084" y="5680"/>
                    <a:pt x="1393" y="5275"/>
                    <a:pt x="1905" y="4739"/>
                  </a:cubicBezTo>
                  <a:cubicBezTo>
                    <a:pt x="3239" y="3274"/>
                    <a:pt x="5215" y="2167"/>
                    <a:pt x="6954" y="1417"/>
                  </a:cubicBezTo>
                  <a:cubicBezTo>
                    <a:pt x="8263" y="881"/>
                    <a:pt x="9621" y="441"/>
                    <a:pt x="10990" y="48"/>
                  </a:cubicBezTo>
                  <a:cubicBezTo>
                    <a:pt x="11061" y="36"/>
                    <a:pt x="11121" y="24"/>
                    <a:pt x="111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
            <p:cNvSpPr/>
            <p:nvPr/>
          </p:nvSpPr>
          <p:spPr>
            <a:xfrm>
              <a:off x="2655075" y="843675"/>
              <a:ext cx="157800" cy="120875"/>
            </a:xfrm>
            <a:custGeom>
              <a:rect b="b" l="l" r="r" t="t"/>
              <a:pathLst>
                <a:path extrusionOk="0" h="4835" w="6312">
                  <a:moveTo>
                    <a:pt x="6311" y="1"/>
                  </a:moveTo>
                  <a:lnTo>
                    <a:pt x="6311" y="1"/>
                  </a:lnTo>
                  <a:cubicBezTo>
                    <a:pt x="6121" y="49"/>
                    <a:pt x="5930" y="108"/>
                    <a:pt x="5728" y="156"/>
                  </a:cubicBezTo>
                  <a:cubicBezTo>
                    <a:pt x="3013" y="870"/>
                    <a:pt x="929" y="2037"/>
                    <a:pt x="1" y="4835"/>
                  </a:cubicBezTo>
                  <a:cubicBezTo>
                    <a:pt x="1489" y="2704"/>
                    <a:pt x="3287" y="1894"/>
                    <a:pt x="5525" y="430"/>
                  </a:cubicBezTo>
                  <a:cubicBezTo>
                    <a:pt x="5775" y="275"/>
                    <a:pt x="6049" y="132"/>
                    <a:pt x="63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
            <p:cNvSpPr/>
            <p:nvPr/>
          </p:nvSpPr>
          <p:spPr>
            <a:xfrm>
              <a:off x="2850050" y="915225"/>
              <a:ext cx="206300" cy="63325"/>
            </a:xfrm>
            <a:custGeom>
              <a:rect b="b" l="l" r="r" t="t"/>
              <a:pathLst>
                <a:path extrusionOk="0" h="2533" w="8252">
                  <a:moveTo>
                    <a:pt x="4405" y="1"/>
                  </a:moveTo>
                  <a:cubicBezTo>
                    <a:pt x="3968" y="1"/>
                    <a:pt x="3533" y="48"/>
                    <a:pt x="3108" y="151"/>
                  </a:cubicBezTo>
                  <a:cubicBezTo>
                    <a:pt x="1834" y="508"/>
                    <a:pt x="548" y="1282"/>
                    <a:pt x="0" y="2532"/>
                  </a:cubicBezTo>
                  <a:cubicBezTo>
                    <a:pt x="1322" y="1056"/>
                    <a:pt x="3406" y="782"/>
                    <a:pt x="4763" y="758"/>
                  </a:cubicBezTo>
                  <a:cubicBezTo>
                    <a:pt x="4943" y="753"/>
                    <a:pt x="5110" y="751"/>
                    <a:pt x="5266" y="751"/>
                  </a:cubicBezTo>
                  <a:cubicBezTo>
                    <a:pt x="6230" y="751"/>
                    <a:pt x="6814" y="843"/>
                    <a:pt x="7716" y="997"/>
                  </a:cubicBezTo>
                  <a:lnTo>
                    <a:pt x="8251" y="1080"/>
                  </a:lnTo>
                  <a:cubicBezTo>
                    <a:pt x="7739" y="818"/>
                    <a:pt x="7216" y="592"/>
                    <a:pt x="6680" y="401"/>
                  </a:cubicBezTo>
                  <a:cubicBezTo>
                    <a:pt x="5956" y="150"/>
                    <a:pt x="5179" y="1"/>
                    <a:pt x="44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
            <p:cNvSpPr/>
            <p:nvPr/>
          </p:nvSpPr>
          <p:spPr>
            <a:xfrm>
              <a:off x="2884575" y="954850"/>
              <a:ext cx="83075" cy="34125"/>
            </a:xfrm>
            <a:custGeom>
              <a:rect b="b" l="l" r="r" t="t"/>
              <a:pathLst>
                <a:path extrusionOk="0" h="1365" w="3323">
                  <a:moveTo>
                    <a:pt x="2575" y="0"/>
                  </a:moveTo>
                  <a:cubicBezTo>
                    <a:pt x="1550" y="0"/>
                    <a:pt x="444" y="383"/>
                    <a:pt x="0" y="1364"/>
                  </a:cubicBezTo>
                  <a:cubicBezTo>
                    <a:pt x="679" y="686"/>
                    <a:pt x="1584" y="507"/>
                    <a:pt x="2548" y="245"/>
                  </a:cubicBezTo>
                  <a:cubicBezTo>
                    <a:pt x="2798" y="174"/>
                    <a:pt x="3072" y="126"/>
                    <a:pt x="3322" y="66"/>
                  </a:cubicBezTo>
                  <a:lnTo>
                    <a:pt x="2965" y="19"/>
                  </a:lnTo>
                  <a:cubicBezTo>
                    <a:pt x="2838" y="7"/>
                    <a:pt x="2707" y="0"/>
                    <a:pt x="25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
            <p:cNvSpPr/>
            <p:nvPr/>
          </p:nvSpPr>
          <p:spPr>
            <a:xfrm>
              <a:off x="2832475" y="881875"/>
              <a:ext cx="185775" cy="46975"/>
            </a:xfrm>
            <a:custGeom>
              <a:rect b="b" l="l" r="r" t="t"/>
              <a:pathLst>
                <a:path extrusionOk="0" h="1879" w="7431">
                  <a:moveTo>
                    <a:pt x="4627" y="1"/>
                  </a:moveTo>
                  <a:cubicBezTo>
                    <a:pt x="3893" y="1"/>
                    <a:pt x="3161" y="115"/>
                    <a:pt x="2465" y="366"/>
                  </a:cubicBezTo>
                  <a:cubicBezTo>
                    <a:pt x="1573" y="711"/>
                    <a:pt x="691" y="1199"/>
                    <a:pt x="1" y="1878"/>
                  </a:cubicBezTo>
                  <a:cubicBezTo>
                    <a:pt x="691" y="1509"/>
                    <a:pt x="1477" y="1283"/>
                    <a:pt x="2251" y="1045"/>
                  </a:cubicBezTo>
                  <a:cubicBezTo>
                    <a:pt x="3781" y="645"/>
                    <a:pt x="4950" y="508"/>
                    <a:pt x="6472" y="508"/>
                  </a:cubicBezTo>
                  <a:cubicBezTo>
                    <a:pt x="6537" y="508"/>
                    <a:pt x="6602" y="508"/>
                    <a:pt x="6668" y="509"/>
                  </a:cubicBezTo>
                  <a:cubicBezTo>
                    <a:pt x="6930" y="509"/>
                    <a:pt x="7180" y="509"/>
                    <a:pt x="7430" y="545"/>
                  </a:cubicBezTo>
                  <a:cubicBezTo>
                    <a:pt x="7288" y="485"/>
                    <a:pt x="7133" y="426"/>
                    <a:pt x="6990" y="378"/>
                  </a:cubicBezTo>
                  <a:cubicBezTo>
                    <a:pt x="6227" y="136"/>
                    <a:pt x="5425" y="1"/>
                    <a:pt x="46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
            <p:cNvSpPr/>
            <p:nvPr/>
          </p:nvSpPr>
          <p:spPr>
            <a:xfrm>
              <a:off x="1190325" y="3808050"/>
              <a:ext cx="499175" cy="317600"/>
            </a:xfrm>
            <a:custGeom>
              <a:rect b="b" l="l" r="r" t="t"/>
              <a:pathLst>
                <a:path extrusionOk="0" h="12704" w="19967">
                  <a:moveTo>
                    <a:pt x="0" y="0"/>
                  </a:moveTo>
                  <a:cubicBezTo>
                    <a:pt x="441" y="488"/>
                    <a:pt x="857" y="976"/>
                    <a:pt x="1298" y="1476"/>
                  </a:cubicBezTo>
                  <a:cubicBezTo>
                    <a:pt x="3393" y="3881"/>
                    <a:pt x="5882" y="5941"/>
                    <a:pt x="8537" y="7703"/>
                  </a:cubicBezTo>
                  <a:cubicBezTo>
                    <a:pt x="10109" y="8763"/>
                    <a:pt x="11692" y="9775"/>
                    <a:pt x="13395" y="10597"/>
                  </a:cubicBezTo>
                  <a:cubicBezTo>
                    <a:pt x="15490" y="11549"/>
                    <a:pt x="17693" y="12323"/>
                    <a:pt x="19967" y="12704"/>
                  </a:cubicBezTo>
                  <a:cubicBezTo>
                    <a:pt x="18395" y="12168"/>
                    <a:pt x="17050" y="11549"/>
                    <a:pt x="15538" y="10799"/>
                  </a:cubicBezTo>
                  <a:cubicBezTo>
                    <a:pt x="13692" y="9894"/>
                    <a:pt x="11894" y="8894"/>
                    <a:pt x="10192" y="7739"/>
                  </a:cubicBezTo>
                  <a:cubicBezTo>
                    <a:pt x="7311" y="5834"/>
                    <a:pt x="5084" y="3941"/>
                    <a:pt x="2310" y="1786"/>
                  </a:cubicBezTo>
                  <a:cubicBezTo>
                    <a:pt x="1834" y="1417"/>
                    <a:pt x="1238" y="1000"/>
                    <a:pt x="619" y="524"/>
                  </a:cubicBezTo>
                  <a:cubicBezTo>
                    <a:pt x="417" y="357"/>
                    <a:pt x="203" y="17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
            <p:cNvSpPr/>
            <p:nvPr/>
          </p:nvSpPr>
          <p:spPr>
            <a:xfrm>
              <a:off x="1093875" y="3797625"/>
              <a:ext cx="591775" cy="389050"/>
            </a:xfrm>
            <a:custGeom>
              <a:rect b="b" l="l" r="r" t="t"/>
              <a:pathLst>
                <a:path extrusionOk="0" h="15562" w="23671">
                  <a:moveTo>
                    <a:pt x="0" y="0"/>
                  </a:moveTo>
                  <a:cubicBezTo>
                    <a:pt x="703" y="917"/>
                    <a:pt x="1417" y="1846"/>
                    <a:pt x="2191" y="2727"/>
                  </a:cubicBezTo>
                  <a:cubicBezTo>
                    <a:pt x="4418" y="5310"/>
                    <a:pt x="7025" y="7525"/>
                    <a:pt x="9823" y="9490"/>
                  </a:cubicBezTo>
                  <a:cubicBezTo>
                    <a:pt x="11919" y="11002"/>
                    <a:pt x="14145" y="12371"/>
                    <a:pt x="16526" y="13407"/>
                  </a:cubicBezTo>
                  <a:cubicBezTo>
                    <a:pt x="18812" y="14371"/>
                    <a:pt x="21206" y="15145"/>
                    <a:pt x="23670" y="15562"/>
                  </a:cubicBezTo>
                  <a:cubicBezTo>
                    <a:pt x="21789" y="15002"/>
                    <a:pt x="20051" y="14276"/>
                    <a:pt x="18384" y="13538"/>
                  </a:cubicBezTo>
                  <a:cubicBezTo>
                    <a:pt x="16645" y="12764"/>
                    <a:pt x="14931" y="11930"/>
                    <a:pt x="13312" y="10918"/>
                  </a:cubicBezTo>
                  <a:cubicBezTo>
                    <a:pt x="11145" y="9573"/>
                    <a:pt x="9275" y="8168"/>
                    <a:pt x="7490" y="6680"/>
                  </a:cubicBezTo>
                  <a:cubicBezTo>
                    <a:pt x="6073" y="5501"/>
                    <a:pt x="4763" y="4239"/>
                    <a:pt x="3394" y="3024"/>
                  </a:cubicBezTo>
                  <a:cubicBezTo>
                    <a:pt x="2322" y="2036"/>
                    <a:pt x="1179" y="1131"/>
                    <a:pt x="131" y="119"/>
                  </a:cubicBezTo>
                  <a:cubicBezTo>
                    <a:pt x="96" y="84"/>
                    <a:pt x="48" y="4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
            <p:cNvSpPr/>
            <p:nvPr/>
          </p:nvSpPr>
          <p:spPr>
            <a:xfrm>
              <a:off x="1018275" y="3808325"/>
              <a:ext cx="547100" cy="418550"/>
            </a:xfrm>
            <a:custGeom>
              <a:rect b="b" l="l" r="r" t="t"/>
              <a:pathLst>
                <a:path extrusionOk="0" h="16742" w="21884">
                  <a:moveTo>
                    <a:pt x="0" y="1"/>
                  </a:moveTo>
                  <a:lnTo>
                    <a:pt x="0" y="1"/>
                  </a:lnTo>
                  <a:cubicBezTo>
                    <a:pt x="27" y="43"/>
                    <a:pt x="58" y="84"/>
                    <a:pt x="92" y="124"/>
                  </a:cubicBezTo>
                  <a:lnTo>
                    <a:pt x="92" y="124"/>
                  </a:lnTo>
                  <a:cubicBezTo>
                    <a:pt x="62" y="83"/>
                    <a:pt x="31" y="42"/>
                    <a:pt x="0" y="1"/>
                  </a:cubicBezTo>
                  <a:close/>
                  <a:moveTo>
                    <a:pt x="92" y="124"/>
                  </a:moveTo>
                  <a:lnTo>
                    <a:pt x="92" y="124"/>
                  </a:lnTo>
                  <a:cubicBezTo>
                    <a:pt x="711" y="954"/>
                    <a:pt x="1281" y="1801"/>
                    <a:pt x="1905" y="2573"/>
                  </a:cubicBezTo>
                  <a:cubicBezTo>
                    <a:pt x="4287" y="5633"/>
                    <a:pt x="7204" y="8228"/>
                    <a:pt x="10275" y="10597"/>
                  </a:cubicBezTo>
                  <a:cubicBezTo>
                    <a:pt x="12359" y="12181"/>
                    <a:pt x="14538" y="13645"/>
                    <a:pt x="16883" y="14824"/>
                  </a:cubicBezTo>
                  <a:cubicBezTo>
                    <a:pt x="18479" y="15610"/>
                    <a:pt x="20169" y="16229"/>
                    <a:pt x="21884" y="16741"/>
                  </a:cubicBezTo>
                  <a:cubicBezTo>
                    <a:pt x="17883" y="14872"/>
                    <a:pt x="14050" y="12610"/>
                    <a:pt x="10537" y="9919"/>
                  </a:cubicBezTo>
                  <a:cubicBezTo>
                    <a:pt x="9513" y="9121"/>
                    <a:pt x="7727" y="7621"/>
                    <a:pt x="6549" y="6490"/>
                  </a:cubicBezTo>
                  <a:cubicBezTo>
                    <a:pt x="5263" y="5275"/>
                    <a:pt x="4025" y="3990"/>
                    <a:pt x="2763" y="2751"/>
                  </a:cubicBezTo>
                  <a:cubicBezTo>
                    <a:pt x="1905" y="1918"/>
                    <a:pt x="1072" y="1108"/>
                    <a:pt x="227" y="275"/>
                  </a:cubicBezTo>
                  <a:cubicBezTo>
                    <a:pt x="180" y="222"/>
                    <a:pt x="134" y="173"/>
                    <a:pt x="92" y="1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
            <p:cNvSpPr/>
            <p:nvPr/>
          </p:nvSpPr>
          <p:spPr>
            <a:xfrm>
              <a:off x="1061425" y="3971150"/>
              <a:ext cx="462000" cy="314950"/>
            </a:xfrm>
            <a:custGeom>
              <a:rect b="b" l="l" r="r" t="t"/>
              <a:pathLst>
                <a:path extrusionOk="0" h="12598" w="18480">
                  <a:moveTo>
                    <a:pt x="1" y="1"/>
                  </a:moveTo>
                  <a:cubicBezTo>
                    <a:pt x="36" y="36"/>
                    <a:pt x="60" y="84"/>
                    <a:pt x="96" y="108"/>
                  </a:cubicBezTo>
                  <a:cubicBezTo>
                    <a:pt x="596" y="691"/>
                    <a:pt x="1120" y="1275"/>
                    <a:pt x="1644" y="1834"/>
                  </a:cubicBezTo>
                  <a:cubicBezTo>
                    <a:pt x="2656" y="2941"/>
                    <a:pt x="3680" y="4037"/>
                    <a:pt x="4799" y="5037"/>
                  </a:cubicBezTo>
                  <a:cubicBezTo>
                    <a:pt x="5835" y="5942"/>
                    <a:pt x="6966" y="6763"/>
                    <a:pt x="8085" y="7585"/>
                  </a:cubicBezTo>
                  <a:cubicBezTo>
                    <a:pt x="11193" y="9859"/>
                    <a:pt x="14681" y="11716"/>
                    <a:pt x="18479" y="12597"/>
                  </a:cubicBezTo>
                  <a:cubicBezTo>
                    <a:pt x="16348" y="11728"/>
                    <a:pt x="14348" y="10561"/>
                    <a:pt x="12383" y="9371"/>
                  </a:cubicBezTo>
                  <a:cubicBezTo>
                    <a:pt x="8668" y="7168"/>
                    <a:pt x="5716" y="4775"/>
                    <a:pt x="2465" y="2072"/>
                  </a:cubicBezTo>
                  <a:cubicBezTo>
                    <a:pt x="1668" y="1417"/>
                    <a:pt x="870" y="763"/>
                    <a:pt x="96" y="84"/>
                  </a:cubicBezTo>
                  <a:cubicBezTo>
                    <a:pt x="60" y="48"/>
                    <a:pt x="36" y="3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
            <p:cNvSpPr/>
            <p:nvPr/>
          </p:nvSpPr>
          <p:spPr>
            <a:xfrm>
              <a:off x="1205200" y="4175350"/>
              <a:ext cx="488175" cy="243500"/>
            </a:xfrm>
            <a:custGeom>
              <a:rect b="b" l="l" r="r" t="t"/>
              <a:pathLst>
                <a:path extrusionOk="0" h="9740" w="19527">
                  <a:moveTo>
                    <a:pt x="0" y="0"/>
                  </a:moveTo>
                  <a:lnTo>
                    <a:pt x="0" y="0"/>
                  </a:lnTo>
                  <a:cubicBezTo>
                    <a:pt x="655" y="560"/>
                    <a:pt x="1322" y="1143"/>
                    <a:pt x="1989" y="1703"/>
                  </a:cubicBezTo>
                  <a:cubicBezTo>
                    <a:pt x="4132" y="3644"/>
                    <a:pt x="6573" y="5215"/>
                    <a:pt x="9144" y="6513"/>
                  </a:cubicBezTo>
                  <a:cubicBezTo>
                    <a:pt x="11133" y="7525"/>
                    <a:pt x="13169" y="8418"/>
                    <a:pt x="15324" y="9013"/>
                  </a:cubicBezTo>
                  <a:cubicBezTo>
                    <a:pt x="16693" y="9418"/>
                    <a:pt x="18098" y="9704"/>
                    <a:pt x="19527" y="9740"/>
                  </a:cubicBezTo>
                  <a:cubicBezTo>
                    <a:pt x="17395" y="9347"/>
                    <a:pt x="15145" y="8347"/>
                    <a:pt x="13419" y="7632"/>
                  </a:cubicBezTo>
                  <a:cubicBezTo>
                    <a:pt x="12097" y="7061"/>
                    <a:pt x="9787" y="5989"/>
                    <a:pt x="8228" y="5096"/>
                  </a:cubicBezTo>
                  <a:cubicBezTo>
                    <a:pt x="6430" y="4084"/>
                    <a:pt x="4703" y="2953"/>
                    <a:pt x="2941" y="1858"/>
                  </a:cubicBezTo>
                  <a:cubicBezTo>
                    <a:pt x="1989" y="1274"/>
                    <a:pt x="1060" y="679"/>
                    <a:pt x="131" y="72"/>
                  </a:cubicBezTo>
                  <a:cubicBezTo>
                    <a:pt x="84" y="36"/>
                    <a:pt x="24" y="12"/>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
            <p:cNvSpPr/>
            <p:nvPr/>
          </p:nvSpPr>
          <p:spPr>
            <a:xfrm>
              <a:off x="1184350" y="4256000"/>
              <a:ext cx="406325" cy="218800"/>
            </a:xfrm>
            <a:custGeom>
              <a:rect b="b" l="l" r="r" t="t"/>
              <a:pathLst>
                <a:path extrusionOk="0" h="8752" w="16253">
                  <a:moveTo>
                    <a:pt x="1" y="1"/>
                  </a:moveTo>
                  <a:cubicBezTo>
                    <a:pt x="322" y="287"/>
                    <a:pt x="656" y="560"/>
                    <a:pt x="965" y="858"/>
                  </a:cubicBezTo>
                  <a:cubicBezTo>
                    <a:pt x="3811" y="3597"/>
                    <a:pt x="7097" y="5906"/>
                    <a:pt x="10788" y="7371"/>
                  </a:cubicBezTo>
                  <a:cubicBezTo>
                    <a:pt x="12562" y="8026"/>
                    <a:pt x="14384" y="8478"/>
                    <a:pt x="16253" y="8752"/>
                  </a:cubicBezTo>
                  <a:cubicBezTo>
                    <a:pt x="13574" y="7811"/>
                    <a:pt x="11038" y="6609"/>
                    <a:pt x="8371" y="5132"/>
                  </a:cubicBezTo>
                  <a:cubicBezTo>
                    <a:pt x="6037" y="3823"/>
                    <a:pt x="3823" y="2287"/>
                    <a:pt x="1501" y="941"/>
                  </a:cubicBezTo>
                  <a:cubicBezTo>
                    <a:pt x="1001" y="644"/>
                    <a:pt x="489" y="32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
            <p:cNvSpPr/>
            <p:nvPr/>
          </p:nvSpPr>
          <p:spPr>
            <a:xfrm>
              <a:off x="1205800" y="4354525"/>
              <a:ext cx="292625" cy="175050"/>
            </a:xfrm>
            <a:custGeom>
              <a:rect b="b" l="l" r="r" t="t"/>
              <a:pathLst>
                <a:path extrusionOk="0" h="7002" w="11705">
                  <a:moveTo>
                    <a:pt x="0" y="1"/>
                  </a:moveTo>
                  <a:lnTo>
                    <a:pt x="0" y="1"/>
                  </a:lnTo>
                  <a:cubicBezTo>
                    <a:pt x="167" y="156"/>
                    <a:pt x="310" y="310"/>
                    <a:pt x="476" y="465"/>
                  </a:cubicBezTo>
                  <a:cubicBezTo>
                    <a:pt x="3620" y="3573"/>
                    <a:pt x="7358" y="5918"/>
                    <a:pt x="11704" y="7002"/>
                  </a:cubicBezTo>
                  <a:cubicBezTo>
                    <a:pt x="9478" y="6002"/>
                    <a:pt x="7442" y="4656"/>
                    <a:pt x="5394" y="3347"/>
                  </a:cubicBezTo>
                  <a:cubicBezTo>
                    <a:pt x="3894" y="2382"/>
                    <a:pt x="2310" y="1501"/>
                    <a:pt x="786" y="549"/>
                  </a:cubicBezTo>
                  <a:cubicBezTo>
                    <a:pt x="524" y="370"/>
                    <a:pt x="262" y="19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
            <p:cNvSpPr/>
            <p:nvPr/>
          </p:nvSpPr>
          <p:spPr>
            <a:xfrm>
              <a:off x="1203400" y="4426875"/>
              <a:ext cx="206900" cy="134850"/>
            </a:xfrm>
            <a:custGeom>
              <a:rect b="b" l="l" r="r" t="t"/>
              <a:pathLst>
                <a:path extrusionOk="0" h="5394" w="8276">
                  <a:moveTo>
                    <a:pt x="1" y="0"/>
                  </a:moveTo>
                  <a:lnTo>
                    <a:pt x="1" y="0"/>
                  </a:lnTo>
                  <a:cubicBezTo>
                    <a:pt x="84" y="95"/>
                    <a:pt x="191" y="214"/>
                    <a:pt x="275" y="322"/>
                  </a:cubicBezTo>
                  <a:cubicBezTo>
                    <a:pt x="2370" y="2750"/>
                    <a:pt x="5180" y="4536"/>
                    <a:pt x="8276" y="5394"/>
                  </a:cubicBezTo>
                  <a:cubicBezTo>
                    <a:pt x="6883" y="4703"/>
                    <a:pt x="5609" y="3810"/>
                    <a:pt x="4311" y="2953"/>
                  </a:cubicBezTo>
                  <a:cubicBezTo>
                    <a:pt x="3097" y="2203"/>
                    <a:pt x="1739" y="1393"/>
                    <a:pt x="668" y="548"/>
                  </a:cubicBezTo>
                  <a:cubicBezTo>
                    <a:pt x="442" y="381"/>
                    <a:pt x="215" y="19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
            <p:cNvSpPr/>
            <p:nvPr/>
          </p:nvSpPr>
          <p:spPr>
            <a:xfrm>
              <a:off x="931050" y="4494725"/>
              <a:ext cx="447400" cy="255725"/>
            </a:xfrm>
            <a:custGeom>
              <a:rect b="b" l="l" r="r" t="t"/>
              <a:pathLst>
                <a:path extrusionOk="0" h="10229" w="17896">
                  <a:moveTo>
                    <a:pt x="1" y="1"/>
                  </a:moveTo>
                  <a:lnTo>
                    <a:pt x="1" y="1"/>
                  </a:lnTo>
                  <a:cubicBezTo>
                    <a:pt x="251" y="263"/>
                    <a:pt x="513" y="513"/>
                    <a:pt x="787" y="763"/>
                  </a:cubicBezTo>
                  <a:cubicBezTo>
                    <a:pt x="2215" y="2120"/>
                    <a:pt x="3608" y="3537"/>
                    <a:pt x="5216" y="4692"/>
                  </a:cubicBezTo>
                  <a:cubicBezTo>
                    <a:pt x="6906" y="5894"/>
                    <a:pt x="8716" y="6942"/>
                    <a:pt x="10574" y="7871"/>
                  </a:cubicBezTo>
                  <a:cubicBezTo>
                    <a:pt x="12895" y="8978"/>
                    <a:pt x="15372" y="9776"/>
                    <a:pt x="17896" y="10228"/>
                  </a:cubicBezTo>
                  <a:cubicBezTo>
                    <a:pt x="16098" y="9573"/>
                    <a:pt x="14503" y="8811"/>
                    <a:pt x="12764" y="7918"/>
                  </a:cubicBezTo>
                  <a:cubicBezTo>
                    <a:pt x="11157" y="7097"/>
                    <a:pt x="9561" y="6251"/>
                    <a:pt x="8037" y="5323"/>
                  </a:cubicBezTo>
                  <a:cubicBezTo>
                    <a:pt x="5799" y="3930"/>
                    <a:pt x="3668" y="2394"/>
                    <a:pt x="1441" y="1013"/>
                  </a:cubicBezTo>
                  <a:cubicBezTo>
                    <a:pt x="953" y="691"/>
                    <a:pt x="453" y="34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
            <p:cNvSpPr/>
            <p:nvPr/>
          </p:nvSpPr>
          <p:spPr>
            <a:xfrm>
              <a:off x="943850" y="4610525"/>
              <a:ext cx="337575" cy="174450"/>
            </a:xfrm>
            <a:custGeom>
              <a:rect b="b" l="l" r="r" t="t"/>
              <a:pathLst>
                <a:path extrusionOk="0" h="6978" w="13503">
                  <a:moveTo>
                    <a:pt x="1" y="0"/>
                  </a:moveTo>
                  <a:lnTo>
                    <a:pt x="1" y="0"/>
                  </a:lnTo>
                  <a:cubicBezTo>
                    <a:pt x="203" y="191"/>
                    <a:pt x="394" y="369"/>
                    <a:pt x="584" y="548"/>
                  </a:cubicBezTo>
                  <a:cubicBezTo>
                    <a:pt x="2251" y="2084"/>
                    <a:pt x="3906" y="3274"/>
                    <a:pt x="6061" y="4453"/>
                  </a:cubicBezTo>
                  <a:cubicBezTo>
                    <a:pt x="8418" y="5596"/>
                    <a:pt x="10943" y="6430"/>
                    <a:pt x="13502" y="6977"/>
                  </a:cubicBezTo>
                  <a:cubicBezTo>
                    <a:pt x="10704" y="5822"/>
                    <a:pt x="7942" y="4310"/>
                    <a:pt x="5216" y="2893"/>
                  </a:cubicBezTo>
                  <a:cubicBezTo>
                    <a:pt x="3739" y="2060"/>
                    <a:pt x="2203" y="1369"/>
                    <a:pt x="763" y="512"/>
                  </a:cubicBezTo>
                  <a:cubicBezTo>
                    <a:pt x="501" y="345"/>
                    <a:pt x="239" y="17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
            <p:cNvSpPr/>
            <p:nvPr/>
          </p:nvSpPr>
          <p:spPr>
            <a:xfrm>
              <a:off x="906350" y="4677800"/>
              <a:ext cx="224450" cy="113125"/>
            </a:xfrm>
            <a:custGeom>
              <a:rect b="b" l="l" r="r" t="t"/>
              <a:pathLst>
                <a:path extrusionOk="0" h="4525" w="8978">
                  <a:moveTo>
                    <a:pt x="1" y="0"/>
                  </a:moveTo>
                  <a:lnTo>
                    <a:pt x="1" y="0"/>
                  </a:lnTo>
                  <a:cubicBezTo>
                    <a:pt x="132" y="107"/>
                    <a:pt x="262" y="226"/>
                    <a:pt x="405" y="333"/>
                  </a:cubicBezTo>
                  <a:cubicBezTo>
                    <a:pt x="1536" y="1203"/>
                    <a:pt x="2751" y="2119"/>
                    <a:pt x="4061" y="2834"/>
                  </a:cubicBezTo>
                  <a:cubicBezTo>
                    <a:pt x="5596" y="3620"/>
                    <a:pt x="7263" y="4227"/>
                    <a:pt x="8978" y="4524"/>
                  </a:cubicBezTo>
                  <a:cubicBezTo>
                    <a:pt x="7406" y="3798"/>
                    <a:pt x="5966" y="2858"/>
                    <a:pt x="4418" y="2107"/>
                  </a:cubicBezTo>
                  <a:cubicBezTo>
                    <a:pt x="2977" y="1405"/>
                    <a:pt x="2013" y="1119"/>
                    <a:pt x="370" y="226"/>
                  </a:cubicBezTo>
                  <a:cubicBezTo>
                    <a:pt x="239" y="155"/>
                    <a:pt x="120" y="83"/>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
            <p:cNvSpPr/>
            <p:nvPr/>
          </p:nvSpPr>
          <p:spPr>
            <a:xfrm>
              <a:off x="833125" y="4723025"/>
              <a:ext cx="108375" cy="69375"/>
            </a:xfrm>
            <a:custGeom>
              <a:rect b="b" l="l" r="r" t="t"/>
              <a:pathLst>
                <a:path extrusionOk="0" h="2775" w="4335">
                  <a:moveTo>
                    <a:pt x="1" y="1"/>
                  </a:moveTo>
                  <a:cubicBezTo>
                    <a:pt x="1275" y="1168"/>
                    <a:pt x="2644" y="2180"/>
                    <a:pt x="4334" y="2775"/>
                  </a:cubicBezTo>
                  <a:cubicBezTo>
                    <a:pt x="3644" y="2346"/>
                    <a:pt x="3001" y="1846"/>
                    <a:pt x="2322" y="1406"/>
                  </a:cubicBezTo>
                  <a:cubicBezTo>
                    <a:pt x="1608" y="965"/>
                    <a:pt x="548" y="32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
            <p:cNvSpPr/>
            <p:nvPr/>
          </p:nvSpPr>
          <p:spPr>
            <a:xfrm>
              <a:off x="526550" y="4027400"/>
              <a:ext cx="181300" cy="230125"/>
            </a:xfrm>
            <a:custGeom>
              <a:rect b="b" l="l" r="r" t="t"/>
              <a:pathLst>
                <a:path extrusionOk="0" h="9205" w="7252">
                  <a:moveTo>
                    <a:pt x="0" y="1"/>
                  </a:moveTo>
                  <a:lnTo>
                    <a:pt x="0" y="1"/>
                  </a:lnTo>
                  <a:cubicBezTo>
                    <a:pt x="24" y="215"/>
                    <a:pt x="84" y="418"/>
                    <a:pt x="167" y="632"/>
                  </a:cubicBezTo>
                  <a:cubicBezTo>
                    <a:pt x="429" y="1406"/>
                    <a:pt x="857" y="2132"/>
                    <a:pt x="1322" y="2894"/>
                  </a:cubicBezTo>
                  <a:cubicBezTo>
                    <a:pt x="2810" y="5394"/>
                    <a:pt x="4786" y="7621"/>
                    <a:pt x="7251" y="9204"/>
                  </a:cubicBezTo>
                  <a:cubicBezTo>
                    <a:pt x="5548" y="7383"/>
                    <a:pt x="4405" y="5644"/>
                    <a:pt x="3108" y="4013"/>
                  </a:cubicBezTo>
                  <a:cubicBezTo>
                    <a:pt x="2512" y="3251"/>
                    <a:pt x="1893" y="2489"/>
                    <a:pt x="1250" y="1763"/>
                  </a:cubicBezTo>
                  <a:cubicBezTo>
                    <a:pt x="857" y="1311"/>
                    <a:pt x="584" y="1013"/>
                    <a:pt x="286" y="561"/>
                  </a:cubicBezTo>
                  <a:cubicBezTo>
                    <a:pt x="155" y="394"/>
                    <a:pt x="72" y="215"/>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
            <p:cNvSpPr/>
            <p:nvPr/>
          </p:nvSpPr>
          <p:spPr>
            <a:xfrm>
              <a:off x="604225" y="3973225"/>
              <a:ext cx="252750" cy="297400"/>
            </a:xfrm>
            <a:custGeom>
              <a:rect b="b" l="l" r="r" t="t"/>
              <a:pathLst>
                <a:path extrusionOk="0" h="11896" w="10110">
                  <a:moveTo>
                    <a:pt x="1" y="1"/>
                  </a:moveTo>
                  <a:lnTo>
                    <a:pt x="1" y="1"/>
                  </a:lnTo>
                  <a:cubicBezTo>
                    <a:pt x="120" y="215"/>
                    <a:pt x="251" y="442"/>
                    <a:pt x="370" y="668"/>
                  </a:cubicBezTo>
                  <a:cubicBezTo>
                    <a:pt x="1310" y="2394"/>
                    <a:pt x="2287" y="4121"/>
                    <a:pt x="3501" y="5680"/>
                  </a:cubicBezTo>
                  <a:cubicBezTo>
                    <a:pt x="5359" y="8062"/>
                    <a:pt x="7561" y="10217"/>
                    <a:pt x="10109" y="11895"/>
                  </a:cubicBezTo>
                  <a:cubicBezTo>
                    <a:pt x="8537" y="10407"/>
                    <a:pt x="7204" y="8704"/>
                    <a:pt x="5847" y="7038"/>
                  </a:cubicBezTo>
                  <a:cubicBezTo>
                    <a:pt x="4156" y="4990"/>
                    <a:pt x="2441" y="2930"/>
                    <a:pt x="715" y="894"/>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
            <p:cNvSpPr/>
            <p:nvPr/>
          </p:nvSpPr>
          <p:spPr>
            <a:xfrm>
              <a:off x="738175" y="3956875"/>
              <a:ext cx="184275" cy="229800"/>
            </a:xfrm>
            <a:custGeom>
              <a:rect b="b" l="l" r="r" t="t"/>
              <a:pathLst>
                <a:path extrusionOk="0" h="9192" w="7371">
                  <a:moveTo>
                    <a:pt x="1" y="0"/>
                  </a:moveTo>
                  <a:lnTo>
                    <a:pt x="1" y="0"/>
                  </a:lnTo>
                  <a:cubicBezTo>
                    <a:pt x="60" y="131"/>
                    <a:pt x="120" y="286"/>
                    <a:pt x="179" y="429"/>
                  </a:cubicBezTo>
                  <a:cubicBezTo>
                    <a:pt x="905" y="2108"/>
                    <a:pt x="1965" y="3655"/>
                    <a:pt x="3108" y="5108"/>
                  </a:cubicBezTo>
                  <a:cubicBezTo>
                    <a:pt x="4370" y="6608"/>
                    <a:pt x="5823" y="7977"/>
                    <a:pt x="7370" y="9192"/>
                  </a:cubicBezTo>
                  <a:cubicBezTo>
                    <a:pt x="6335" y="7977"/>
                    <a:pt x="4823" y="5834"/>
                    <a:pt x="4227" y="5108"/>
                  </a:cubicBezTo>
                  <a:cubicBezTo>
                    <a:pt x="3037" y="3536"/>
                    <a:pt x="1644" y="2024"/>
                    <a:pt x="405" y="584"/>
                  </a:cubicBezTo>
                  <a:cubicBezTo>
                    <a:pt x="251" y="381"/>
                    <a:pt x="108" y="19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
            <p:cNvSpPr/>
            <p:nvPr/>
          </p:nvSpPr>
          <p:spPr>
            <a:xfrm>
              <a:off x="456900" y="4088425"/>
              <a:ext cx="244975" cy="293225"/>
            </a:xfrm>
            <a:custGeom>
              <a:rect b="b" l="l" r="r" t="t"/>
              <a:pathLst>
                <a:path extrusionOk="0" h="11729" w="9799">
                  <a:moveTo>
                    <a:pt x="0" y="1"/>
                  </a:moveTo>
                  <a:cubicBezTo>
                    <a:pt x="119" y="286"/>
                    <a:pt x="226" y="584"/>
                    <a:pt x="345" y="870"/>
                  </a:cubicBezTo>
                  <a:cubicBezTo>
                    <a:pt x="1131" y="2858"/>
                    <a:pt x="2512" y="5061"/>
                    <a:pt x="4024" y="6871"/>
                  </a:cubicBezTo>
                  <a:cubicBezTo>
                    <a:pt x="5703" y="8740"/>
                    <a:pt x="7620" y="10454"/>
                    <a:pt x="9799" y="11728"/>
                  </a:cubicBezTo>
                  <a:cubicBezTo>
                    <a:pt x="7965" y="10145"/>
                    <a:pt x="6418" y="8252"/>
                    <a:pt x="4834" y="6406"/>
                  </a:cubicBezTo>
                  <a:cubicBezTo>
                    <a:pt x="3203" y="4346"/>
                    <a:pt x="1881" y="2763"/>
                    <a:pt x="655" y="1037"/>
                  </a:cubicBezTo>
                  <a:cubicBezTo>
                    <a:pt x="512" y="810"/>
                    <a:pt x="179" y="322"/>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
            <p:cNvSpPr/>
            <p:nvPr/>
          </p:nvSpPr>
          <p:spPr>
            <a:xfrm>
              <a:off x="440525" y="4197975"/>
              <a:ext cx="210175" cy="214325"/>
            </a:xfrm>
            <a:custGeom>
              <a:rect b="b" l="l" r="r" t="t"/>
              <a:pathLst>
                <a:path extrusionOk="0" h="8573" w="8407">
                  <a:moveTo>
                    <a:pt x="0" y="0"/>
                  </a:moveTo>
                  <a:lnTo>
                    <a:pt x="0" y="0"/>
                  </a:lnTo>
                  <a:cubicBezTo>
                    <a:pt x="107" y="167"/>
                    <a:pt x="191" y="334"/>
                    <a:pt x="298" y="500"/>
                  </a:cubicBezTo>
                  <a:cubicBezTo>
                    <a:pt x="1286" y="2167"/>
                    <a:pt x="2370" y="3810"/>
                    <a:pt x="3727" y="5203"/>
                  </a:cubicBezTo>
                  <a:cubicBezTo>
                    <a:pt x="5096" y="6549"/>
                    <a:pt x="6703" y="7692"/>
                    <a:pt x="8406" y="8573"/>
                  </a:cubicBezTo>
                  <a:cubicBezTo>
                    <a:pt x="6489" y="6989"/>
                    <a:pt x="4858" y="5108"/>
                    <a:pt x="3155" y="3274"/>
                  </a:cubicBezTo>
                  <a:cubicBezTo>
                    <a:pt x="2358" y="2393"/>
                    <a:pt x="1489" y="1596"/>
                    <a:pt x="667" y="738"/>
                  </a:cubicBezTo>
                  <a:cubicBezTo>
                    <a:pt x="453" y="500"/>
                    <a:pt x="226" y="25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
            <p:cNvSpPr/>
            <p:nvPr/>
          </p:nvSpPr>
          <p:spPr>
            <a:xfrm>
              <a:off x="433075" y="4325075"/>
              <a:ext cx="168500" cy="178025"/>
            </a:xfrm>
            <a:custGeom>
              <a:rect b="b" l="l" r="r" t="t"/>
              <a:pathLst>
                <a:path extrusionOk="0" h="7121" w="6740">
                  <a:moveTo>
                    <a:pt x="1" y="0"/>
                  </a:moveTo>
                  <a:lnTo>
                    <a:pt x="1" y="0"/>
                  </a:lnTo>
                  <a:cubicBezTo>
                    <a:pt x="60" y="155"/>
                    <a:pt x="120" y="298"/>
                    <a:pt x="191" y="453"/>
                  </a:cubicBezTo>
                  <a:cubicBezTo>
                    <a:pt x="882" y="1941"/>
                    <a:pt x="1846" y="3310"/>
                    <a:pt x="2989" y="4501"/>
                  </a:cubicBezTo>
                  <a:cubicBezTo>
                    <a:pt x="4108" y="5560"/>
                    <a:pt x="5406" y="6394"/>
                    <a:pt x="6740" y="7120"/>
                  </a:cubicBezTo>
                  <a:cubicBezTo>
                    <a:pt x="5239" y="5679"/>
                    <a:pt x="3799" y="4155"/>
                    <a:pt x="2382" y="2620"/>
                  </a:cubicBezTo>
                  <a:cubicBezTo>
                    <a:pt x="1715" y="1893"/>
                    <a:pt x="989" y="1226"/>
                    <a:pt x="358" y="464"/>
                  </a:cubicBezTo>
                  <a:cubicBezTo>
                    <a:pt x="227" y="322"/>
                    <a:pt x="120" y="17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
            <p:cNvSpPr/>
            <p:nvPr/>
          </p:nvSpPr>
          <p:spPr>
            <a:xfrm>
              <a:off x="467300" y="4461400"/>
              <a:ext cx="156300" cy="135150"/>
            </a:xfrm>
            <a:custGeom>
              <a:rect b="b" l="l" r="r" t="t"/>
              <a:pathLst>
                <a:path extrusionOk="0" h="5406" w="6252">
                  <a:moveTo>
                    <a:pt x="1" y="0"/>
                  </a:moveTo>
                  <a:cubicBezTo>
                    <a:pt x="96" y="119"/>
                    <a:pt x="168" y="238"/>
                    <a:pt x="239" y="345"/>
                  </a:cubicBezTo>
                  <a:cubicBezTo>
                    <a:pt x="1739" y="2524"/>
                    <a:pt x="3787" y="4394"/>
                    <a:pt x="6252" y="5406"/>
                  </a:cubicBezTo>
                  <a:cubicBezTo>
                    <a:pt x="5275" y="4703"/>
                    <a:pt x="4335" y="3774"/>
                    <a:pt x="3382" y="2917"/>
                  </a:cubicBezTo>
                  <a:cubicBezTo>
                    <a:pt x="2394" y="2024"/>
                    <a:pt x="1322" y="1262"/>
                    <a:pt x="358" y="357"/>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
            <p:cNvSpPr/>
            <p:nvPr/>
          </p:nvSpPr>
          <p:spPr>
            <a:xfrm>
              <a:off x="695025" y="4722725"/>
              <a:ext cx="155100" cy="98250"/>
            </a:xfrm>
            <a:custGeom>
              <a:rect b="b" l="l" r="r" t="t"/>
              <a:pathLst>
                <a:path extrusionOk="0" h="3930" w="6204">
                  <a:moveTo>
                    <a:pt x="0" y="1"/>
                  </a:moveTo>
                  <a:lnTo>
                    <a:pt x="0" y="1"/>
                  </a:lnTo>
                  <a:cubicBezTo>
                    <a:pt x="36" y="25"/>
                    <a:pt x="48" y="48"/>
                    <a:pt x="72" y="60"/>
                  </a:cubicBezTo>
                  <a:cubicBezTo>
                    <a:pt x="905" y="799"/>
                    <a:pt x="1715" y="1549"/>
                    <a:pt x="2619" y="2192"/>
                  </a:cubicBezTo>
                  <a:cubicBezTo>
                    <a:pt x="3727" y="2942"/>
                    <a:pt x="4917" y="3608"/>
                    <a:pt x="6203" y="3930"/>
                  </a:cubicBezTo>
                  <a:cubicBezTo>
                    <a:pt x="5108" y="3239"/>
                    <a:pt x="4346" y="2537"/>
                    <a:pt x="3262" y="1811"/>
                  </a:cubicBezTo>
                  <a:cubicBezTo>
                    <a:pt x="2417" y="1251"/>
                    <a:pt x="1786" y="941"/>
                    <a:pt x="929" y="501"/>
                  </a:cubicBezTo>
                  <a:cubicBezTo>
                    <a:pt x="631" y="334"/>
                    <a:pt x="310" y="16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
            <p:cNvSpPr/>
            <p:nvPr/>
          </p:nvSpPr>
          <p:spPr>
            <a:xfrm>
              <a:off x="251200" y="4425675"/>
              <a:ext cx="444725" cy="411675"/>
            </a:xfrm>
            <a:custGeom>
              <a:rect b="b" l="l" r="r" t="t"/>
              <a:pathLst>
                <a:path extrusionOk="0" h="16467" w="17789">
                  <a:moveTo>
                    <a:pt x="1" y="0"/>
                  </a:moveTo>
                  <a:lnTo>
                    <a:pt x="1" y="0"/>
                  </a:lnTo>
                  <a:cubicBezTo>
                    <a:pt x="179" y="477"/>
                    <a:pt x="941" y="1905"/>
                    <a:pt x="1370" y="2679"/>
                  </a:cubicBezTo>
                  <a:cubicBezTo>
                    <a:pt x="2370" y="4453"/>
                    <a:pt x="3620" y="6073"/>
                    <a:pt x="4966" y="7573"/>
                  </a:cubicBezTo>
                  <a:cubicBezTo>
                    <a:pt x="6145" y="8882"/>
                    <a:pt x="7371" y="10145"/>
                    <a:pt x="8704" y="11299"/>
                  </a:cubicBezTo>
                  <a:cubicBezTo>
                    <a:pt x="11383" y="13526"/>
                    <a:pt x="14527" y="15217"/>
                    <a:pt x="17789" y="16467"/>
                  </a:cubicBezTo>
                  <a:cubicBezTo>
                    <a:pt x="16372" y="15681"/>
                    <a:pt x="15027" y="14752"/>
                    <a:pt x="13657" y="13859"/>
                  </a:cubicBezTo>
                  <a:cubicBezTo>
                    <a:pt x="12086" y="12800"/>
                    <a:pt x="10443" y="11728"/>
                    <a:pt x="9181" y="10680"/>
                  </a:cubicBezTo>
                  <a:cubicBezTo>
                    <a:pt x="6514" y="8442"/>
                    <a:pt x="3930" y="5465"/>
                    <a:pt x="2096" y="3001"/>
                  </a:cubicBezTo>
                  <a:cubicBezTo>
                    <a:pt x="1394" y="2013"/>
                    <a:pt x="680" y="102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
            <p:cNvSpPr/>
            <p:nvPr/>
          </p:nvSpPr>
          <p:spPr>
            <a:xfrm>
              <a:off x="253600" y="4562000"/>
              <a:ext cx="310775" cy="274750"/>
            </a:xfrm>
            <a:custGeom>
              <a:rect b="b" l="l" r="r" t="t"/>
              <a:pathLst>
                <a:path extrusionOk="0" h="10990" w="12431">
                  <a:moveTo>
                    <a:pt x="0" y="1"/>
                  </a:moveTo>
                  <a:cubicBezTo>
                    <a:pt x="14" y="41"/>
                    <a:pt x="23" y="66"/>
                    <a:pt x="31" y="87"/>
                  </a:cubicBezTo>
                  <a:lnTo>
                    <a:pt x="31" y="87"/>
                  </a:lnTo>
                  <a:cubicBezTo>
                    <a:pt x="21" y="58"/>
                    <a:pt x="10" y="29"/>
                    <a:pt x="0" y="1"/>
                  </a:cubicBezTo>
                  <a:close/>
                  <a:moveTo>
                    <a:pt x="31" y="87"/>
                  </a:moveTo>
                  <a:cubicBezTo>
                    <a:pt x="203" y="559"/>
                    <a:pt x="407" y="1040"/>
                    <a:pt x="643" y="1489"/>
                  </a:cubicBezTo>
                  <a:cubicBezTo>
                    <a:pt x="1465" y="2918"/>
                    <a:pt x="2381" y="4287"/>
                    <a:pt x="3536" y="5477"/>
                  </a:cubicBezTo>
                  <a:cubicBezTo>
                    <a:pt x="6049" y="7942"/>
                    <a:pt x="9192" y="9680"/>
                    <a:pt x="12430" y="10990"/>
                  </a:cubicBezTo>
                  <a:cubicBezTo>
                    <a:pt x="10501" y="9859"/>
                    <a:pt x="7823" y="7954"/>
                    <a:pt x="6608" y="7001"/>
                  </a:cubicBezTo>
                  <a:cubicBezTo>
                    <a:pt x="5751" y="6335"/>
                    <a:pt x="4703" y="5501"/>
                    <a:pt x="3727" y="4549"/>
                  </a:cubicBezTo>
                  <a:cubicBezTo>
                    <a:pt x="2822" y="3656"/>
                    <a:pt x="2000" y="2679"/>
                    <a:pt x="1167" y="1739"/>
                  </a:cubicBezTo>
                  <a:cubicBezTo>
                    <a:pt x="750" y="1263"/>
                    <a:pt x="393" y="751"/>
                    <a:pt x="48" y="131"/>
                  </a:cubicBezTo>
                  <a:cubicBezTo>
                    <a:pt x="43" y="116"/>
                    <a:pt x="37" y="103"/>
                    <a:pt x="31" y="8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
            <p:cNvSpPr/>
            <p:nvPr/>
          </p:nvSpPr>
          <p:spPr>
            <a:xfrm>
              <a:off x="241100" y="4696850"/>
              <a:ext cx="181000" cy="129500"/>
            </a:xfrm>
            <a:custGeom>
              <a:rect b="b" l="l" r="r" t="t"/>
              <a:pathLst>
                <a:path extrusionOk="0" h="5180" w="7240">
                  <a:moveTo>
                    <a:pt x="0" y="0"/>
                  </a:moveTo>
                  <a:lnTo>
                    <a:pt x="0" y="0"/>
                  </a:lnTo>
                  <a:cubicBezTo>
                    <a:pt x="72" y="83"/>
                    <a:pt x="131" y="167"/>
                    <a:pt x="202" y="238"/>
                  </a:cubicBezTo>
                  <a:cubicBezTo>
                    <a:pt x="2131" y="2369"/>
                    <a:pt x="4405" y="4405"/>
                    <a:pt x="7239" y="5179"/>
                  </a:cubicBezTo>
                  <a:cubicBezTo>
                    <a:pt x="5953" y="4524"/>
                    <a:pt x="5072" y="3727"/>
                    <a:pt x="4167" y="3048"/>
                  </a:cubicBezTo>
                  <a:cubicBezTo>
                    <a:pt x="3048" y="2155"/>
                    <a:pt x="1726" y="1322"/>
                    <a:pt x="643" y="512"/>
                  </a:cubicBezTo>
                  <a:cubicBezTo>
                    <a:pt x="417" y="345"/>
                    <a:pt x="214" y="17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
            <p:cNvSpPr/>
            <p:nvPr/>
          </p:nvSpPr>
          <p:spPr>
            <a:xfrm>
              <a:off x="601250" y="3287725"/>
              <a:ext cx="536700" cy="842400"/>
            </a:xfrm>
            <a:custGeom>
              <a:rect b="b" l="l" r="r" t="t"/>
              <a:pathLst>
                <a:path extrusionOk="0" h="33696" w="21468">
                  <a:moveTo>
                    <a:pt x="108" y="1"/>
                  </a:moveTo>
                  <a:cubicBezTo>
                    <a:pt x="1" y="965"/>
                    <a:pt x="286" y="3370"/>
                    <a:pt x="536" y="4811"/>
                  </a:cubicBezTo>
                  <a:cubicBezTo>
                    <a:pt x="1846" y="11288"/>
                    <a:pt x="5882" y="17384"/>
                    <a:pt x="9704" y="22301"/>
                  </a:cubicBezTo>
                  <a:cubicBezTo>
                    <a:pt x="11728" y="24933"/>
                    <a:pt x="13931" y="27421"/>
                    <a:pt x="16372" y="29683"/>
                  </a:cubicBezTo>
                  <a:cubicBezTo>
                    <a:pt x="17979" y="31124"/>
                    <a:pt x="19705" y="32434"/>
                    <a:pt x="21468" y="33696"/>
                  </a:cubicBezTo>
                  <a:cubicBezTo>
                    <a:pt x="18027" y="30457"/>
                    <a:pt x="14514" y="27266"/>
                    <a:pt x="11538" y="23587"/>
                  </a:cubicBezTo>
                  <a:cubicBezTo>
                    <a:pt x="9335" y="20837"/>
                    <a:pt x="7121" y="17860"/>
                    <a:pt x="5275" y="14622"/>
                  </a:cubicBezTo>
                  <a:cubicBezTo>
                    <a:pt x="3549" y="11574"/>
                    <a:pt x="2370" y="8788"/>
                    <a:pt x="1429" y="5406"/>
                  </a:cubicBezTo>
                  <a:cubicBezTo>
                    <a:pt x="1144" y="4454"/>
                    <a:pt x="906" y="3478"/>
                    <a:pt x="667" y="2489"/>
                  </a:cubicBezTo>
                  <a:cubicBezTo>
                    <a:pt x="477" y="1668"/>
                    <a:pt x="251" y="858"/>
                    <a:pt x="1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
            <p:cNvSpPr/>
            <p:nvPr/>
          </p:nvSpPr>
          <p:spPr>
            <a:xfrm>
              <a:off x="864075" y="3740175"/>
              <a:ext cx="164625" cy="209275"/>
            </a:xfrm>
            <a:custGeom>
              <a:rect b="b" l="l" r="r" t="t"/>
              <a:pathLst>
                <a:path extrusionOk="0" h="8371" w="6585">
                  <a:moveTo>
                    <a:pt x="1" y="0"/>
                  </a:moveTo>
                  <a:lnTo>
                    <a:pt x="1" y="0"/>
                  </a:lnTo>
                  <a:cubicBezTo>
                    <a:pt x="739" y="1405"/>
                    <a:pt x="1453" y="2834"/>
                    <a:pt x="2406" y="4096"/>
                  </a:cubicBezTo>
                  <a:cubicBezTo>
                    <a:pt x="3608" y="5692"/>
                    <a:pt x="5085" y="7061"/>
                    <a:pt x="6585" y="8370"/>
                  </a:cubicBezTo>
                  <a:cubicBezTo>
                    <a:pt x="5478" y="6954"/>
                    <a:pt x="4144" y="5108"/>
                    <a:pt x="3216" y="3918"/>
                  </a:cubicBezTo>
                  <a:cubicBezTo>
                    <a:pt x="2168" y="2584"/>
                    <a:pt x="1072" y="1298"/>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
            <p:cNvSpPr/>
            <p:nvPr/>
          </p:nvSpPr>
          <p:spPr>
            <a:xfrm>
              <a:off x="817050" y="3394600"/>
              <a:ext cx="197975" cy="292625"/>
            </a:xfrm>
            <a:custGeom>
              <a:rect b="b" l="l" r="r" t="t"/>
              <a:pathLst>
                <a:path extrusionOk="0" h="11705" w="7919">
                  <a:moveTo>
                    <a:pt x="1" y="0"/>
                  </a:moveTo>
                  <a:lnTo>
                    <a:pt x="1" y="0"/>
                  </a:lnTo>
                  <a:cubicBezTo>
                    <a:pt x="96" y="179"/>
                    <a:pt x="179" y="393"/>
                    <a:pt x="251" y="584"/>
                  </a:cubicBezTo>
                  <a:cubicBezTo>
                    <a:pt x="977" y="2393"/>
                    <a:pt x="1858" y="4239"/>
                    <a:pt x="2965" y="5965"/>
                  </a:cubicBezTo>
                  <a:cubicBezTo>
                    <a:pt x="4358" y="8073"/>
                    <a:pt x="6001" y="10049"/>
                    <a:pt x="7918" y="11704"/>
                  </a:cubicBezTo>
                  <a:cubicBezTo>
                    <a:pt x="6740" y="10180"/>
                    <a:pt x="5692" y="8513"/>
                    <a:pt x="4632" y="6894"/>
                  </a:cubicBezTo>
                  <a:cubicBezTo>
                    <a:pt x="3275" y="4870"/>
                    <a:pt x="1953" y="2834"/>
                    <a:pt x="584" y="834"/>
                  </a:cubicBezTo>
                  <a:cubicBezTo>
                    <a:pt x="382" y="548"/>
                    <a:pt x="191" y="27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
            <p:cNvSpPr/>
            <p:nvPr/>
          </p:nvSpPr>
          <p:spPr>
            <a:xfrm>
              <a:off x="826150" y="3521825"/>
              <a:ext cx="111475" cy="146350"/>
            </a:xfrm>
            <a:custGeom>
              <a:rect b="b" l="l" r="r" t="t"/>
              <a:pathLst>
                <a:path extrusionOk="0" h="5854" w="4459">
                  <a:moveTo>
                    <a:pt x="3" y="0"/>
                  </a:moveTo>
                  <a:cubicBezTo>
                    <a:pt x="1" y="0"/>
                    <a:pt x="18" y="28"/>
                    <a:pt x="65" y="102"/>
                  </a:cubicBezTo>
                  <a:cubicBezTo>
                    <a:pt x="601" y="1150"/>
                    <a:pt x="1137" y="2222"/>
                    <a:pt x="1827" y="3174"/>
                  </a:cubicBezTo>
                  <a:cubicBezTo>
                    <a:pt x="2566" y="4186"/>
                    <a:pt x="3459" y="5091"/>
                    <a:pt x="4459" y="5853"/>
                  </a:cubicBezTo>
                  <a:cubicBezTo>
                    <a:pt x="3673" y="4960"/>
                    <a:pt x="3018" y="3948"/>
                    <a:pt x="2292" y="2900"/>
                  </a:cubicBezTo>
                  <a:cubicBezTo>
                    <a:pt x="1649" y="2007"/>
                    <a:pt x="899" y="1174"/>
                    <a:pt x="232" y="305"/>
                  </a:cubicBezTo>
                  <a:cubicBezTo>
                    <a:pt x="187" y="260"/>
                    <a:pt x="8" y="0"/>
                    <a:pt x="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
            <p:cNvSpPr/>
            <p:nvPr/>
          </p:nvSpPr>
          <p:spPr>
            <a:xfrm>
              <a:off x="529825" y="3378225"/>
              <a:ext cx="265525" cy="485500"/>
            </a:xfrm>
            <a:custGeom>
              <a:rect b="b" l="l" r="r" t="t"/>
              <a:pathLst>
                <a:path extrusionOk="0" h="19420" w="10621">
                  <a:moveTo>
                    <a:pt x="0" y="0"/>
                  </a:moveTo>
                  <a:lnTo>
                    <a:pt x="0" y="0"/>
                  </a:lnTo>
                  <a:cubicBezTo>
                    <a:pt x="83" y="322"/>
                    <a:pt x="179" y="691"/>
                    <a:pt x="250" y="1024"/>
                  </a:cubicBezTo>
                  <a:cubicBezTo>
                    <a:pt x="834" y="3406"/>
                    <a:pt x="1596" y="5763"/>
                    <a:pt x="2631" y="7978"/>
                  </a:cubicBezTo>
                  <a:cubicBezTo>
                    <a:pt x="4644" y="12192"/>
                    <a:pt x="7394" y="16050"/>
                    <a:pt x="10621" y="19419"/>
                  </a:cubicBezTo>
                  <a:cubicBezTo>
                    <a:pt x="9418" y="17753"/>
                    <a:pt x="8323" y="16014"/>
                    <a:pt x="7192" y="14288"/>
                  </a:cubicBezTo>
                  <a:cubicBezTo>
                    <a:pt x="6203" y="12788"/>
                    <a:pt x="5179" y="11299"/>
                    <a:pt x="4346" y="9704"/>
                  </a:cubicBezTo>
                  <a:cubicBezTo>
                    <a:pt x="2774" y="6787"/>
                    <a:pt x="1905" y="4322"/>
                    <a:pt x="607" y="1441"/>
                  </a:cubicBezTo>
                  <a:cubicBezTo>
                    <a:pt x="405" y="965"/>
                    <a:pt x="191" y="47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
            <p:cNvSpPr/>
            <p:nvPr/>
          </p:nvSpPr>
          <p:spPr>
            <a:xfrm>
              <a:off x="659600" y="3265400"/>
              <a:ext cx="69075" cy="228350"/>
            </a:xfrm>
            <a:custGeom>
              <a:rect b="b" l="l" r="r" t="t"/>
              <a:pathLst>
                <a:path extrusionOk="0" h="9134" w="2763">
                  <a:moveTo>
                    <a:pt x="0" y="1"/>
                  </a:moveTo>
                  <a:lnTo>
                    <a:pt x="0" y="453"/>
                  </a:lnTo>
                  <a:cubicBezTo>
                    <a:pt x="119" y="3513"/>
                    <a:pt x="1167" y="6514"/>
                    <a:pt x="2763" y="9133"/>
                  </a:cubicBezTo>
                  <a:cubicBezTo>
                    <a:pt x="1762" y="6299"/>
                    <a:pt x="869" y="3430"/>
                    <a:pt x="107" y="525"/>
                  </a:cubicBezTo>
                  <a:cubicBezTo>
                    <a:pt x="60" y="358"/>
                    <a:pt x="36" y="18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
            <p:cNvSpPr/>
            <p:nvPr/>
          </p:nvSpPr>
          <p:spPr>
            <a:xfrm>
              <a:off x="698875" y="3252900"/>
              <a:ext cx="22950" cy="116125"/>
            </a:xfrm>
            <a:custGeom>
              <a:rect b="b" l="l" r="r" t="t"/>
              <a:pathLst>
                <a:path extrusionOk="0" h="4645" w="918">
                  <a:moveTo>
                    <a:pt x="191" y="1"/>
                  </a:moveTo>
                  <a:lnTo>
                    <a:pt x="191" y="1"/>
                  </a:lnTo>
                  <a:cubicBezTo>
                    <a:pt x="1" y="1573"/>
                    <a:pt x="215" y="3216"/>
                    <a:pt x="918" y="4644"/>
                  </a:cubicBezTo>
                  <a:cubicBezTo>
                    <a:pt x="811" y="4037"/>
                    <a:pt x="727" y="2977"/>
                    <a:pt x="668" y="2549"/>
                  </a:cubicBezTo>
                  <a:cubicBezTo>
                    <a:pt x="549" y="1680"/>
                    <a:pt x="310" y="846"/>
                    <a:pt x="1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
            <p:cNvSpPr/>
            <p:nvPr/>
          </p:nvSpPr>
          <p:spPr>
            <a:xfrm>
              <a:off x="468500" y="3420200"/>
              <a:ext cx="210475" cy="406025"/>
            </a:xfrm>
            <a:custGeom>
              <a:rect b="b" l="l" r="r" t="t"/>
              <a:pathLst>
                <a:path extrusionOk="0" h="16241" w="8419">
                  <a:moveTo>
                    <a:pt x="0" y="0"/>
                  </a:moveTo>
                  <a:lnTo>
                    <a:pt x="0" y="0"/>
                  </a:lnTo>
                  <a:cubicBezTo>
                    <a:pt x="72" y="322"/>
                    <a:pt x="167" y="643"/>
                    <a:pt x="250" y="953"/>
                  </a:cubicBezTo>
                  <a:cubicBezTo>
                    <a:pt x="1251" y="4525"/>
                    <a:pt x="2798" y="7930"/>
                    <a:pt x="4656" y="11144"/>
                  </a:cubicBezTo>
                  <a:cubicBezTo>
                    <a:pt x="5727" y="12978"/>
                    <a:pt x="7085" y="14621"/>
                    <a:pt x="8418" y="16240"/>
                  </a:cubicBezTo>
                  <a:cubicBezTo>
                    <a:pt x="7382" y="14514"/>
                    <a:pt x="6251" y="12847"/>
                    <a:pt x="5311" y="11061"/>
                  </a:cubicBezTo>
                  <a:cubicBezTo>
                    <a:pt x="3584" y="7835"/>
                    <a:pt x="2096" y="4501"/>
                    <a:pt x="548" y="1215"/>
                  </a:cubicBezTo>
                  <a:cubicBezTo>
                    <a:pt x="358" y="810"/>
                    <a:pt x="179" y="405"/>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
            <p:cNvSpPr/>
            <p:nvPr/>
          </p:nvSpPr>
          <p:spPr>
            <a:xfrm>
              <a:off x="394675" y="3396075"/>
              <a:ext cx="194700" cy="418525"/>
            </a:xfrm>
            <a:custGeom>
              <a:rect b="b" l="l" r="r" t="t"/>
              <a:pathLst>
                <a:path extrusionOk="0" h="16741" w="7788">
                  <a:moveTo>
                    <a:pt x="1" y="1"/>
                  </a:moveTo>
                  <a:lnTo>
                    <a:pt x="1" y="1"/>
                  </a:lnTo>
                  <a:cubicBezTo>
                    <a:pt x="60" y="275"/>
                    <a:pt x="120" y="549"/>
                    <a:pt x="179" y="822"/>
                  </a:cubicBezTo>
                  <a:cubicBezTo>
                    <a:pt x="620" y="2739"/>
                    <a:pt x="1037" y="4680"/>
                    <a:pt x="1715" y="6537"/>
                  </a:cubicBezTo>
                  <a:cubicBezTo>
                    <a:pt x="3144" y="10240"/>
                    <a:pt x="5061" y="13812"/>
                    <a:pt x="7787" y="16741"/>
                  </a:cubicBezTo>
                  <a:cubicBezTo>
                    <a:pt x="5942" y="13883"/>
                    <a:pt x="4454" y="10812"/>
                    <a:pt x="3073" y="7716"/>
                  </a:cubicBezTo>
                  <a:cubicBezTo>
                    <a:pt x="2370" y="6109"/>
                    <a:pt x="1394" y="3513"/>
                    <a:pt x="453" y="1239"/>
                  </a:cubicBezTo>
                  <a:cubicBezTo>
                    <a:pt x="286" y="834"/>
                    <a:pt x="144" y="41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
            <p:cNvSpPr/>
            <p:nvPr/>
          </p:nvSpPr>
          <p:spPr>
            <a:xfrm>
              <a:off x="305375" y="3347275"/>
              <a:ext cx="197675" cy="482825"/>
            </a:xfrm>
            <a:custGeom>
              <a:rect b="b" l="l" r="r" t="t"/>
              <a:pathLst>
                <a:path extrusionOk="0" h="19313" w="7907">
                  <a:moveTo>
                    <a:pt x="1" y="0"/>
                  </a:moveTo>
                  <a:cubicBezTo>
                    <a:pt x="60" y="322"/>
                    <a:pt x="132" y="655"/>
                    <a:pt x="191" y="988"/>
                  </a:cubicBezTo>
                  <a:cubicBezTo>
                    <a:pt x="656" y="3132"/>
                    <a:pt x="1108" y="5275"/>
                    <a:pt x="1787" y="7346"/>
                  </a:cubicBezTo>
                  <a:cubicBezTo>
                    <a:pt x="3216" y="11597"/>
                    <a:pt x="5192" y="15705"/>
                    <a:pt x="7907" y="19312"/>
                  </a:cubicBezTo>
                  <a:cubicBezTo>
                    <a:pt x="6228" y="16109"/>
                    <a:pt x="4525" y="12490"/>
                    <a:pt x="3227" y="9430"/>
                  </a:cubicBezTo>
                  <a:cubicBezTo>
                    <a:pt x="2192" y="6822"/>
                    <a:pt x="1370" y="4144"/>
                    <a:pt x="465" y="1477"/>
                  </a:cubicBezTo>
                  <a:cubicBezTo>
                    <a:pt x="298" y="1000"/>
                    <a:pt x="156" y="51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
            <p:cNvSpPr/>
            <p:nvPr/>
          </p:nvSpPr>
          <p:spPr>
            <a:xfrm>
              <a:off x="256575" y="3425850"/>
              <a:ext cx="173250" cy="466150"/>
            </a:xfrm>
            <a:custGeom>
              <a:rect b="b" l="l" r="r" t="t"/>
              <a:pathLst>
                <a:path extrusionOk="0" h="18646" w="6930">
                  <a:moveTo>
                    <a:pt x="0" y="0"/>
                  </a:moveTo>
                  <a:lnTo>
                    <a:pt x="0" y="0"/>
                  </a:lnTo>
                  <a:cubicBezTo>
                    <a:pt x="48" y="298"/>
                    <a:pt x="95" y="608"/>
                    <a:pt x="143" y="905"/>
                  </a:cubicBezTo>
                  <a:cubicBezTo>
                    <a:pt x="441" y="3037"/>
                    <a:pt x="750" y="5168"/>
                    <a:pt x="1310" y="7251"/>
                  </a:cubicBezTo>
                  <a:cubicBezTo>
                    <a:pt x="2489" y="11347"/>
                    <a:pt x="4382" y="15229"/>
                    <a:pt x="6930" y="18646"/>
                  </a:cubicBezTo>
                  <a:cubicBezTo>
                    <a:pt x="5941" y="16764"/>
                    <a:pt x="5048" y="14693"/>
                    <a:pt x="4322" y="12966"/>
                  </a:cubicBezTo>
                  <a:cubicBezTo>
                    <a:pt x="3965" y="12121"/>
                    <a:pt x="3239" y="10430"/>
                    <a:pt x="2703" y="8871"/>
                  </a:cubicBezTo>
                  <a:cubicBezTo>
                    <a:pt x="2286" y="7668"/>
                    <a:pt x="1953" y="6430"/>
                    <a:pt x="1596" y="5192"/>
                  </a:cubicBezTo>
                  <a:cubicBezTo>
                    <a:pt x="1227" y="3929"/>
                    <a:pt x="810" y="2679"/>
                    <a:pt x="429" y="1417"/>
                  </a:cubicBezTo>
                  <a:cubicBezTo>
                    <a:pt x="274" y="953"/>
                    <a:pt x="143" y="47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
            <p:cNvSpPr/>
            <p:nvPr/>
          </p:nvSpPr>
          <p:spPr>
            <a:xfrm>
              <a:off x="247350" y="3655925"/>
              <a:ext cx="110150" cy="297100"/>
            </a:xfrm>
            <a:custGeom>
              <a:rect b="b" l="l" r="r" t="t"/>
              <a:pathLst>
                <a:path extrusionOk="0" h="11884" w="4406">
                  <a:moveTo>
                    <a:pt x="0" y="1"/>
                  </a:moveTo>
                  <a:lnTo>
                    <a:pt x="0" y="1"/>
                  </a:lnTo>
                  <a:cubicBezTo>
                    <a:pt x="36" y="191"/>
                    <a:pt x="60" y="394"/>
                    <a:pt x="95" y="608"/>
                  </a:cubicBezTo>
                  <a:cubicBezTo>
                    <a:pt x="595" y="4680"/>
                    <a:pt x="1965" y="8550"/>
                    <a:pt x="4405" y="11883"/>
                  </a:cubicBezTo>
                  <a:cubicBezTo>
                    <a:pt x="3489" y="9919"/>
                    <a:pt x="2798" y="7811"/>
                    <a:pt x="2060" y="5680"/>
                  </a:cubicBezTo>
                  <a:cubicBezTo>
                    <a:pt x="1465" y="3930"/>
                    <a:pt x="869" y="2561"/>
                    <a:pt x="286" y="846"/>
                  </a:cubicBezTo>
                  <a:cubicBezTo>
                    <a:pt x="179" y="549"/>
                    <a:pt x="95" y="26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
            <p:cNvSpPr/>
            <p:nvPr/>
          </p:nvSpPr>
          <p:spPr>
            <a:xfrm>
              <a:off x="235725" y="3897625"/>
              <a:ext cx="65825" cy="150050"/>
            </a:xfrm>
            <a:custGeom>
              <a:rect b="b" l="l" r="r" t="t"/>
              <a:pathLst>
                <a:path extrusionOk="0" h="6002" w="2633">
                  <a:moveTo>
                    <a:pt x="1" y="1"/>
                  </a:moveTo>
                  <a:cubicBezTo>
                    <a:pt x="1" y="84"/>
                    <a:pt x="1" y="167"/>
                    <a:pt x="25" y="239"/>
                  </a:cubicBezTo>
                  <a:cubicBezTo>
                    <a:pt x="167" y="2394"/>
                    <a:pt x="1334" y="4347"/>
                    <a:pt x="2632" y="6002"/>
                  </a:cubicBezTo>
                  <a:cubicBezTo>
                    <a:pt x="2061" y="4775"/>
                    <a:pt x="1751" y="3989"/>
                    <a:pt x="1227" y="2834"/>
                  </a:cubicBezTo>
                  <a:cubicBezTo>
                    <a:pt x="775" y="1965"/>
                    <a:pt x="382" y="1203"/>
                    <a:pt x="96" y="310"/>
                  </a:cubicBezTo>
                  <a:cubicBezTo>
                    <a:pt x="60" y="215"/>
                    <a:pt x="36" y="12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
            <p:cNvSpPr/>
            <p:nvPr/>
          </p:nvSpPr>
          <p:spPr>
            <a:xfrm>
              <a:off x="252400" y="4097950"/>
              <a:ext cx="19675" cy="54200"/>
            </a:xfrm>
            <a:custGeom>
              <a:rect b="b" l="l" r="r" t="t"/>
              <a:pathLst>
                <a:path extrusionOk="0" h="2168" w="787">
                  <a:moveTo>
                    <a:pt x="1" y="1"/>
                  </a:moveTo>
                  <a:lnTo>
                    <a:pt x="1" y="1"/>
                  </a:lnTo>
                  <a:cubicBezTo>
                    <a:pt x="179" y="751"/>
                    <a:pt x="429" y="1489"/>
                    <a:pt x="786" y="2168"/>
                  </a:cubicBezTo>
                  <a:cubicBezTo>
                    <a:pt x="608" y="1429"/>
                    <a:pt x="322" y="69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
            <p:cNvSpPr/>
            <p:nvPr/>
          </p:nvSpPr>
          <p:spPr>
            <a:xfrm>
              <a:off x="246750" y="3013900"/>
              <a:ext cx="46450" cy="298575"/>
            </a:xfrm>
            <a:custGeom>
              <a:rect b="b" l="l" r="r" t="t"/>
              <a:pathLst>
                <a:path extrusionOk="0" h="11943" w="1858">
                  <a:moveTo>
                    <a:pt x="465" y="0"/>
                  </a:moveTo>
                  <a:cubicBezTo>
                    <a:pt x="429" y="191"/>
                    <a:pt x="405" y="381"/>
                    <a:pt x="369" y="572"/>
                  </a:cubicBezTo>
                  <a:cubicBezTo>
                    <a:pt x="107" y="2322"/>
                    <a:pt x="0" y="4108"/>
                    <a:pt x="179" y="5882"/>
                  </a:cubicBezTo>
                  <a:cubicBezTo>
                    <a:pt x="405" y="7977"/>
                    <a:pt x="917" y="10049"/>
                    <a:pt x="1858" y="11942"/>
                  </a:cubicBezTo>
                  <a:cubicBezTo>
                    <a:pt x="1417" y="10121"/>
                    <a:pt x="1310" y="8620"/>
                    <a:pt x="1084" y="6787"/>
                  </a:cubicBezTo>
                  <a:cubicBezTo>
                    <a:pt x="869" y="4822"/>
                    <a:pt x="643" y="2882"/>
                    <a:pt x="500" y="917"/>
                  </a:cubicBezTo>
                  <a:cubicBezTo>
                    <a:pt x="488" y="619"/>
                    <a:pt x="465" y="298"/>
                    <a:pt x="4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
            <p:cNvSpPr/>
            <p:nvPr/>
          </p:nvSpPr>
          <p:spPr>
            <a:xfrm>
              <a:off x="236625" y="3324350"/>
              <a:ext cx="8350" cy="41400"/>
            </a:xfrm>
            <a:custGeom>
              <a:rect b="b" l="l" r="r" t="t"/>
              <a:pathLst>
                <a:path extrusionOk="0" h="1656" w="334">
                  <a:moveTo>
                    <a:pt x="0" y="0"/>
                  </a:moveTo>
                  <a:lnTo>
                    <a:pt x="0" y="0"/>
                  </a:lnTo>
                  <a:cubicBezTo>
                    <a:pt x="36" y="560"/>
                    <a:pt x="131" y="1120"/>
                    <a:pt x="334" y="1655"/>
                  </a:cubicBezTo>
                  <a:cubicBezTo>
                    <a:pt x="286" y="1084"/>
                    <a:pt x="167" y="536"/>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
            <p:cNvSpPr/>
            <p:nvPr/>
          </p:nvSpPr>
          <p:spPr>
            <a:xfrm>
              <a:off x="459575" y="3161825"/>
              <a:ext cx="24425" cy="106000"/>
            </a:xfrm>
            <a:custGeom>
              <a:rect b="b" l="l" r="r" t="t"/>
              <a:pathLst>
                <a:path extrusionOk="0" h="4240" w="977">
                  <a:moveTo>
                    <a:pt x="84" y="1"/>
                  </a:moveTo>
                  <a:lnTo>
                    <a:pt x="84" y="1"/>
                  </a:lnTo>
                  <a:cubicBezTo>
                    <a:pt x="0" y="1465"/>
                    <a:pt x="310" y="2930"/>
                    <a:pt x="977" y="4239"/>
                  </a:cubicBezTo>
                  <a:cubicBezTo>
                    <a:pt x="893" y="3537"/>
                    <a:pt x="846" y="3251"/>
                    <a:pt x="750" y="2596"/>
                  </a:cubicBezTo>
                  <a:cubicBezTo>
                    <a:pt x="643" y="1739"/>
                    <a:pt x="346" y="775"/>
                    <a:pt x="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
            <p:cNvSpPr/>
            <p:nvPr/>
          </p:nvSpPr>
          <p:spPr>
            <a:xfrm>
              <a:off x="542925" y="3163025"/>
              <a:ext cx="16675" cy="73550"/>
            </a:xfrm>
            <a:custGeom>
              <a:rect b="b" l="l" r="r" t="t"/>
              <a:pathLst>
                <a:path extrusionOk="0" h="2942" w="667">
                  <a:moveTo>
                    <a:pt x="71" y="0"/>
                  </a:moveTo>
                  <a:cubicBezTo>
                    <a:pt x="0" y="1024"/>
                    <a:pt x="226" y="2024"/>
                    <a:pt x="667" y="2941"/>
                  </a:cubicBezTo>
                  <a:cubicBezTo>
                    <a:pt x="619" y="1953"/>
                    <a:pt x="417" y="857"/>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
            <p:cNvSpPr/>
            <p:nvPr/>
          </p:nvSpPr>
          <p:spPr>
            <a:xfrm>
              <a:off x="599775" y="3129975"/>
              <a:ext cx="5675" cy="44975"/>
            </a:xfrm>
            <a:custGeom>
              <a:rect b="b" l="l" r="r" t="t"/>
              <a:pathLst>
                <a:path extrusionOk="0" h="1799" w="227">
                  <a:moveTo>
                    <a:pt x="191" y="1"/>
                  </a:moveTo>
                  <a:lnTo>
                    <a:pt x="191" y="1"/>
                  </a:lnTo>
                  <a:cubicBezTo>
                    <a:pt x="0" y="584"/>
                    <a:pt x="0" y="1203"/>
                    <a:pt x="107" y="1798"/>
                  </a:cubicBezTo>
                  <a:cubicBezTo>
                    <a:pt x="226" y="1203"/>
                    <a:pt x="214" y="596"/>
                    <a:pt x="1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
            <p:cNvSpPr/>
            <p:nvPr/>
          </p:nvSpPr>
          <p:spPr>
            <a:xfrm>
              <a:off x="2144300" y="4251550"/>
              <a:ext cx="601000" cy="72775"/>
            </a:xfrm>
            <a:custGeom>
              <a:rect b="b" l="l" r="r" t="t"/>
              <a:pathLst>
                <a:path extrusionOk="0" h="2911" w="24040">
                  <a:moveTo>
                    <a:pt x="1" y="0"/>
                  </a:moveTo>
                  <a:lnTo>
                    <a:pt x="1" y="0"/>
                  </a:lnTo>
                  <a:cubicBezTo>
                    <a:pt x="608" y="286"/>
                    <a:pt x="1203" y="584"/>
                    <a:pt x="1810" y="846"/>
                  </a:cubicBezTo>
                  <a:cubicBezTo>
                    <a:pt x="3549" y="1620"/>
                    <a:pt x="5466" y="2251"/>
                    <a:pt x="7383" y="2548"/>
                  </a:cubicBezTo>
                  <a:cubicBezTo>
                    <a:pt x="9096" y="2777"/>
                    <a:pt x="10827" y="2910"/>
                    <a:pt x="12558" y="2910"/>
                  </a:cubicBezTo>
                  <a:cubicBezTo>
                    <a:pt x="13353" y="2910"/>
                    <a:pt x="14149" y="2882"/>
                    <a:pt x="14943" y="2822"/>
                  </a:cubicBezTo>
                  <a:cubicBezTo>
                    <a:pt x="18622" y="2560"/>
                    <a:pt x="20313" y="2132"/>
                    <a:pt x="24039" y="1810"/>
                  </a:cubicBezTo>
                  <a:cubicBezTo>
                    <a:pt x="23397" y="1766"/>
                    <a:pt x="22755" y="1748"/>
                    <a:pt x="22113" y="1748"/>
                  </a:cubicBezTo>
                  <a:cubicBezTo>
                    <a:pt x="19079" y="1748"/>
                    <a:pt x="16051" y="2156"/>
                    <a:pt x="13014" y="2215"/>
                  </a:cubicBezTo>
                  <a:cubicBezTo>
                    <a:pt x="9311" y="2215"/>
                    <a:pt x="6120" y="1715"/>
                    <a:pt x="2525" y="715"/>
                  </a:cubicBezTo>
                  <a:cubicBezTo>
                    <a:pt x="1727" y="500"/>
                    <a:pt x="906" y="298"/>
                    <a:pt x="108" y="24"/>
                  </a:cubicBezTo>
                  <a:cubicBezTo>
                    <a:pt x="72" y="24"/>
                    <a:pt x="48" y="1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
            <p:cNvSpPr/>
            <p:nvPr/>
          </p:nvSpPr>
          <p:spPr>
            <a:xfrm>
              <a:off x="2232400" y="4245600"/>
              <a:ext cx="323875" cy="39775"/>
            </a:xfrm>
            <a:custGeom>
              <a:rect b="b" l="l" r="r" t="t"/>
              <a:pathLst>
                <a:path extrusionOk="0" h="1591" w="12955">
                  <a:moveTo>
                    <a:pt x="1" y="0"/>
                  </a:moveTo>
                  <a:lnTo>
                    <a:pt x="1" y="0"/>
                  </a:lnTo>
                  <a:cubicBezTo>
                    <a:pt x="1192" y="560"/>
                    <a:pt x="2513" y="822"/>
                    <a:pt x="3799" y="1096"/>
                  </a:cubicBezTo>
                  <a:cubicBezTo>
                    <a:pt x="5428" y="1456"/>
                    <a:pt x="7086" y="1591"/>
                    <a:pt x="8749" y="1591"/>
                  </a:cubicBezTo>
                  <a:cubicBezTo>
                    <a:pt x="9941" y="1591"/>
                    <a:pt x="11136" y="1521"/>
                    <a:pt x="12324" y="1417"/>
                  </a:cubicBezTo>
                  <a:cubicBezTo>
                    <a:pt x="12538" y="1393"/>
                    <a:pt x="12741" y="1369"/>
                    <a:pt x="12955" y="1357"/>
                  </a:cubicBezTo>
                  <a:cubicBezTo>
                    <a:pt x="12633" y="1322"/>
                    <a:pt x="12336" y="1274"/>
                    <a:pt x="12026" y="1250"/>
                  </a:cubicBezTo>
                  <a:cubicBezTo>
                    <a:pt x="9204" y="905"/>
                    <a:pt x="6359" y="750"/>
                    <a:pt x="3513" y="488"/>
                  </a:cubicBezTo>
                  <a:cubicBezTo>
                    <a:pt x="2299" y="357"/>
                    <a:pt x="1144" y="32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
            <p:cNvSpPr/>
            <p:nvPr/>
          </p:nvSpPr>
          <p:spPr>
            <a:xfrm>
              <a:off x="1727275" y="4198275"/>
              <a:ext cx="172075" cy="501575"/>
            </a:xfrm>
            <a:custGeom>
              <a:rect b="b" l="l" r="r" t="t"/>
              <a:pathLst>
                <a:path extrusionOk="0" h="20063" w="6883">
                  <a:moveTo>
                    <a:pt x="1" y="0"/>
                  </a:moveTo>
                  <a:cubicBezTo>
                    <a:pt x="1013" y="417"/>
                    <a:pt x="1704" y="1107"/>
                    <a:pt x="2454" y="1893"/>
                  </a:cubicBezTo>
                  <a:cubicBezTo>
                    <a:pt x="2918" y="2429"/>
                    <a:pt x="3037" y="2548"/>
                    <a:pt x="3335" y="2989"/>
                  </a:cubicBezTo>
                  <a:cubicBezTo>
                    <a:pt x="3644" y="3441"/>
                    <a:pt x="3894" y="3929"/>
                    <a:pt x="4132" y="4417"/>
                  </a:cubicBezTo>
                  <a:cubicBezTo>
                    <a:pt x="4263" y="4703"/>
                    <a:pt x="4228" y="4632"/>
                    <a:pt x="4311" y="4822"/>
                  </a:cubicBezTo>
                  <a:cubicBezTo>
                    <a:pt x="5633" y="8049"/>
                    <a:pt x="5633" y="11049"/>
                    <a:pt x="4561" y="14299"/>
                  </a:cubicBezTo>
                  <a:cubicBezTo>
                    <a:pt x="4204" y="15395"/>
                    <a:pt x="3823" y="16133"/>
                    <a:pt x="3180" y="17205"/>
                  </a:cubicBezTo>
                  <a:cubicBezTo>
                    <a:pt x="2632" y="18133"/>
                    <a:pt x="2037" y="19038"/>
                    <a:pt x="1382" y="19895"/>
                  </a:cubicBezTo>
                  <a:cubicBezTo>
                    <a:pt x="1334" y="19955"/>
                    <a:pt x="1287" y="20003"/>
                    <a:pt x="1251" y="20062"/>
                  </a:cubicBezTo>
                  <a:lnTo>
                    <a:pt x="1525" y="19776"/>
                  </a:lnTo>
                  <a:cubicBezTo>
                    <a:pt x="2632" y="18610"/>
                    <a:pt x="3656" y="17478"/>
                    <a:pt x="4537" y="16145"/>
                  </a:cubicBezTo>
                  <a:cubicBezTo>
                    <a:pt x="6883" y="12311"/>
                    <a:pt x="6561" y="6048"/>
                    <a:pt x="3763" y="2572"/>
                  </a:cubicBezTo>
                  <a:cubicBezTo>
                    <a:pt x="2763" y="1429"/>
                    <a:pt x="1513" y="34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
            <p:cNvSpPr/>
            <p:nvPr/>
          </p:nvSpPr>
          <p:spPr>
            <a:xfrm>
              <a:off x="1732950" y="4256000"/>
              <a:ext cx="100625" cy="415550"/>
            </a:xfrm>
            <a:custGeom>
              <a:rect b="b" l="l" r="r" t="t"/>
              <a:pathLst>
                <a:path extrusionOk="0" h="16622" w="4025">
                  <a:moveTo>
                    <a:pt x="226" y="1"/>
                  </a:moveTo>
                  <a:cubicBezTo>
                    <a:pt x="250" y="40"/>
                    <a:pt x="268" y="58"/>
                    <a:pt x="288" y="76"/>
                  </a:cubicBezTo>
                  <a:lnTo>
                    <a:pt x="288" y="76"/>
                  </a:lnTo>
                  <a:cubicBezTo>
                    <a:pt x="266" y="50"/>
                    <a:pt x="245" y="25"/>
                    <a:pt x="226" y="1"/>
                  </a:cubicBezTo>
                  <a:close/>
                  <a:moveTo>
                    <a:pt x="288" y="76"/>
                  </a:moveTo>
                  <a:lnTo>
                    <a:pt x="288" y="76"/>
                  </a:lnTo>
                  <a:cubicBezTo>
                    <a:pt x="320" y="115"/>
                    <a:pt x="353" y="156"/>
                    <a:pt x="381" y="191"/>
                  </a:cubicBezTo>
                  <a:cubicBezTo>
                    <a:pt x="1024" y="1061"/>
                    <a:pt x="1596" y="1989"/>
                    <a:pt x="2048" y="2977"/>
                  </a:cubicBezTo>
                  <a:cubicBezTo>
                    <a:pt x="3084" y="5287"/>
                    <a:pt x="3417" y="7752"/>
                    <a:pt x="2762" y="10324"/>
                  </a:cubicBezTo>
                  <a:cubicBezTo>
                    <a:pt x="2262" y="12669"/>
                    <a:pt x="1477" y="14705"/>
                    <a:pt x="0" y="16622"/>
                  </a:cubicBezTo>
                  <a:cubicBezTo>
                    <a:pt x="2358" y="14312"/>
                    <a:pt x="3774" y="11086"/>
                    <a:pt x="3965" y="7811"/>
                  </a:cubicBezTo>
                  <a:cubicBezTo>
                    <a:pt x="4025" y="5764"/>
                    <a:pt x="3370" y="3692"/>
                    <a:pt x="2131" y="2025"/>
                  </a:cubicBezTo>
                  <a:cubicBezTo>
                    <a:pt x="1619" y="1311"/>
                    <a:pt x="1000" y="668"/>
                    <a:pt x="322" y="108"/>
                  </a:cubicBezTo>
                  <a:cubicBezTo>
                    <a:pt x="309" y="96"/>
                    <a:pt x="298" y="86"/>
                    <a:pt x="288" y="7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
            <p:cNvSpPr/>
            <p:nvPr/>
          </p:nvSpPr>
          <p:spPr>
            <a:xfrm>
              <a:off x="1967200" y="4191125"/>
              <a:ext cx="250650" cy="251550"/>
            </a:xfrm>
            <a:custGeom>
              <a:rect b="b" l="l" r="r" t="t"/>
              <a:pathLst>
                <a:path extrusionOk="0" h="10062" w="10026">
                  <a:moveTo>
                    <a:pt x="0" y="0"/>
                  </a:moveTo>
                  <a:cubicBezTo>
                    <a:pt x="786" y="2084"/>
                    <a:pt x="1679" y="4191"/>
                    <a:pt x="3025" y="5989"/>
                  </a:cubicBezTo>
                  <a:cubicBezTo>
                    <a:pt x="4358" y="7739"/>
                    <a:pt x="6263" y="9037"/>
                    <a:pt x="8359" y="9704"/>
                  </a:cubicBezTo>
                  <a:cubicBezTo>
                    <a:pt x="8918" y="9871"/>
                    <a:pt x="9466" y="9978"/>
                    <a:pt x="10025" y="10061"/>
                  </a:cubicBezTo>
                  <a:cubicBezTo>
                    <a:pt x="9930" y="10025"/>
                    <a:pt x="9823" y="9990"/>
                    <a:pt x="9716" y="9942"/>
                  </a:cubicBezTo>
                  <a:cubicBezTo>
                    <a:pt x="9097" y="9704"/>
                    <a:pt x="8621" y="9513"/>
                    <a:pt x="8037" y="9204"/>
                  </a:cubicBezTo>
                  <a:cubicBezTo>
                    <a:pt x="4334" y="7192"/>
                    <a:pt x="2072" y="375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
            <p:cNvSpPr/>
            <p:nvPr/>
          </p:nvSpPr>
          <p:spPr>
            <a:xfrm>
              <a:off x="1982375" y="4289350"/>
              <a:ext cx="186075" cy="174150"/>
            </a:xfrm>
            <a:custGeom>
              <a:rect b="b" l="l" r="r" t="t"/>
              <a:pathLst>
                <a:path extrusionOk="0" h="6966" w="7443">
                  <a:moveTo>
                    <a:pt x="1" y="0"/>
                  </a:moveTo>
                  <a:cubicBezTo>
                    <a:pt x="513" y="1786"/>
                    <a:pt x="1501" y="3441"/>
                    <a:pt x="2870" y="4703"/>
                  </a:cubicBezTo>
                  <a:cubicBezTo>
                    <a:pt x="3977" y="5656"/>
                    <a:pt x="5311" y="6346"/>
                    <a:pt x="6692" y="6775"/>
                  </a:cubicBezTo>
                  <a:cubicBezTo>
                    <a:pt x="6942" y="6846"/>
                    <a:pt x="7192" y="6906"/>
                    <a:pt x="7442" y="6966"/>
                  </a:cubicBezTo>
                  <a:cubicBezTo>
                    <a:pt x="7121" y="6787"/>
                    <a:pt x="6799" y="6596"/>
                    <a:pt x="6490" y="6406"/>
                  </a:cubicBezTo>
                  <a:cubicBezTo>
                    <a:pt x="3799" y="4739"/>
                    <a:pt x="1644" y="290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
            <p:cNvSpPr/>
            <p:nvPr/>
          </p:nvSpPr>
          <p:spPr>
            <a:xfrm>
              <a:off x="2019300" y="4397400"/>
              <a:ext cx="107475" cy="89325"/>
            </a:xfrm>
            <a:custGeom>
              <a:rect b="b" l="l" r="r" t="t"/>
              <a:pathLst>
                <a:path extrusionOk="0" h="3573" w="4299">
                  <a:moveTo>
                    <a:pt x="0" y="0"/>
                  </a:moveTo>
                  <a:cubicBezTo>
                    <a:pt x="833" y="1846"/>
                    <a:pt x="2167" y="2858"/>
                    <a:pt x="4060" y="3477"/>
                  </a:cubicBezTo>
                  <a:cubicBezTo>
                    <a:pt x="4131" y="3513"/>
                    <a:pt x="4227" y="3537"/>
                    <a:pt x="4298" y="3572"/>
                  </a:cubicBezTo>
                  <a:cubicBezTo>
                    <a:pt x="4096" y="3417"/>
                    <a:pt x="3929" y="3298"/>
                    <a:pt x="3739" y="3144"/>
                  </a:cubicBezTo>
                  <a:cubicBezTo>
                    <a:pt x="2917" y="2501"/>
                    <a:pt x="2381" y="2132"/>
                    <a:pt x="1845" y="1679"/>
                  </a:cubicBezTo>
                  <a:cubicBezTo>
                    <a:pt x="1191" y="1155"/>
                    <a:pt x="536" y="61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
            <p:cNvSpPr/>
            <p:nvPr/>
          </p:nvSpPr>
          <p:spPr>
            <a:xfrm>
              <a:off x="2028525" y="4456625"/>
              <a:ext cx="56875" cy="52425"/>
            </a:xfrm>
            <a:custGeom>
              <a:rect b="b" l="l" r="r" t="t"/>
              <a:pathLst>
                <a:path extrusionOk="0" h="2097" w="2275">
                  <a:moveTo>
                    <a:pt x="0" y="1"/>
                  </a:moveTo>
                  <a:cubicBezTo>
                    <a:pt x="417" y="977"/>
                    <a:pt x="1369" y="1584"/>
                    <a:pt x="2274" y="2096"/>
                  </a:cubicBezTo>
                  <a:cubicBezTo>
                    <a:pt x="1834" y="1632"/>
                    <a:pt x="1405" y="1156"/>
                    <a:pt x="893" y="775"/>
                  </a:cubicBezTo>
                  <a:cubicBezTo>
                    <a:pt x="655" y="596"/>
                    <a:pt x="298" y="33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
            <p:cNvSpPr/>
            <p:nvPr/>
          </p:nvSpPr>
          <p:spPr>
            <a:xfrm>
              <a:off x="2071075" y="4384600"/>
              <a:ext cx="452775" cy="460200"/>
            </a:xfrm>
            <a:custGeom>
              <a:rect b="b" l="l" r="r" t="t"/>
              <a:pathLst>
                <a:path extrusionOk="0" h="18408" w="18111">
                  <a:moveTo>
                    <a:pt x="18110" y="0"/>
                  </a:moveTo>
                  <a:cubicBezTo>
                    <a:pt x="16991" y="334"/>
                    <a:pt x="15848" y="548"/>
                    <a:pt x="14717" y="881"/>
                  </a:cubicBezTo>
                  <a:cubicBezTo>
                    <a:pt x="13586" y="1203"/>
                    <a:pt x="12871" y="1501"/>
                    <a:pt x="11978" y="1905"/>
                  </a:cubicBezTo>
                  <a:cubicBezTo>
                    <a:pt x="8657" y="3453"/>
                    <a:pt x="5644" y="5715"/>
                    <a:pt x="3299" y="8501"/>
                  </a:cubicBezTo>
                  <a:cubicBezTo>
                    <a:pt x="2358" y="9668"/>
                    <a:pt x="1489" y="10906"/>
                    <a:pt x="929" y="12311"/>
                  </a:cubicBezTo>
                  <a:cubicBezTo>
                    <a:pt x="215" y="14240"/>
                    <a:pt x="1" y="16407"/>
                    <a:pt x="453" y="18407"/>
                  </a:cubicBezTo>
                  <a:cubicBezTo>
                    <a:pt x="132" y="12359"/>
                    <a:pt x="3835" y="8085"/>
                    <a:pt x="8537" y="5001"/>
                  </a:cubicBezTo>
                  <a:cubicBezTo>
                    <a:pt x="11443" y="3144"/>
                    <a:pt x="14550" y="1667"/>
                    <a:pt x="17658" y="203"/>
                  </a:cubicBezTo>
                  <a:cubicBezTo>
                    <a:pt x="17812" y="143"/>
                    <a:pt x="17955" y="60"/>
                    <a:pt x="181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
            <p:cNvSpPr/>
            <p:nvPr/>
          </p:nvSpPr>
          <p:spPr>
            <a:xfrm>
              <a:off x="2110375" y="4427750"/>
              <a:ext cx="356325" cy="406025"/>
            </a:xfrm>
            <a:custGeom>
              <a:rect b="b" l="l" r="r" t="t"/>
              <a:pathLst>
                <a:path extrusionOk="0" h="16241" w="14253">
                  <a:moveTo>
                    <a:pt x="14252" y="1"/>
                  </a:moveTo>
                  <a:lnTo>
                    <a:pt x="14252" y="1"/>
                  </a:lnTo>
                  <a:cubicBezTo>
                    <a:pt x="11085" y="1168"/>
                    <a:pt x="8204" y="3049"/>
                    <a:pt x="5656" y="5251"/>
                  </a:cubicBezTo>
                  <a:cubicBezTo>
                    <a:pt x="3906" y="6740"/>
                    <a:pt x="2417" y="8561"/>
                    <a:pt x="1358" y="10597"/>
                  </a:cubicBezTo>
                  <a:cubicBezTo>
                    <a:pt x="869" y="11562"/>
                    <a:pt x="417" y="12562"/>
                    <a:pt x="250" y="13633"/>
                  </a:cubicBezTo>
                  <a:cubicBezTo>
                    <a:pt x="119" y="14467"/>
                    <a:pt x="12" y="15336"/>
                    <a:pt x="0" y="16241"/>
                  </a:cubicBezTo>
                  <a:cubicBezTo>
                    <a:pt x="286" y="15098"/>
                    <a:pt x="643" y="13967"/>
                    <a:pt x="1072" y="12860"/>
                  </a:cubicBezTo>
                  <a:cubicBezTo>
                    <a:pt x="1358" y="12217"/>
                    <a:pt x="2167" y="10835"/>
                    <a:pt x="2691" y="9990"/>
                  </a:cubicBezTo>
                  <a:cubicBezTo>
                    <a:pt x="3584" y="8633"/>
                    <a:pt x="4203" y="7728"/>
                    <a:pt x="5358" y="6585"/>
                  </a:cubicBezTo>
                  <a:cubicBezTo>
                    <a:pt x="6823" y="5168"/>
                    <a:pt x="8156" y="4168"/>
                    <a:pt x="9478" y="3180"/>
                  </a:cubicBezTo>
                  <a:cubicBezTo>
                    <a:pt x="11014" y="2049"/>
                    <a:pt x="12573" y="929"/>
                    <a:pt x="142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
            <p:cNvSpPr/>
            <p:nvPr/>
          </p:nvSpPr>
          <p:spPr>
            <a:xfrm>
              <a:off x="2147275" y="4489975"/>
              <a:ext cx="290550" cy="313450"/>
            </a:xfrm>
            <a:custGeom>
              <a:rect b="b" l="l" r="r" t="t"/>
              <a:pathLst>
                <a:path extrusionOk="0" h="12538" w="11622">
                  <a:moveTo>
                    <a:pt x="11621" y="0"/>
                  </a:moveTo>
                  <a:lnTo>
                    <a:pt x="11621" y="0"/>
                  </a:lnTo>
                  <a:cubicBezTo>
                    <a:pt x="11074" y="167"/>
                    <a:pt x="10502" y="393"/>
                    <a:pt x="10002" y="667"/>
                  </a:cubicBezTo>
                  <a:cubicBezTo>
                    <a:pt x="7895" y="1834"/>
                    <a:pt x="5894" y="3215"/>
                    <a:pt x="4287" y="4989"/>
                  </a:cubicBezTo>
                  <a:cubicBezTo>
                    <a:pt x="2370" y="7180"/>
                    <a:pt x="953" y="9799"/>
                    <a:pt x="1" y="12537"/>
                  </a:cubicBezTo>
                  <a:cubicBezTo>
                    <a:pt x="1596" y="9751"/>
                    <a:pt x="3049" y="7846"/>
                    <a:pt x="4989" y="5656"/>
                  </a:cubicBezTo>
                  <a:cubicBezTo>
                    <a:pt x="6442" y="4155"/>
                    <a:pt x="8061" y="2798"/>
                    <a:pt x="9657" y="1429"/>
                  </a:cubicBezTo>
                  <a:cubicBezTo>
                    <a:pt x="10276" y="893"/>
                    <a:pt x="10776" y="429"/>
                    <a:pt x="11502" y="72"/>
                  </a:cubicBezTo>
                  <a:cubicBezTo>
                    <a:pt x="11550" y="60"/>
                    <a:pt x="11574" y="48"/>
                    <a:pt x="116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
            <p:cNvSpPr/>
            <p:nvPr/>
          </p:nvSpPr>
          <p:spPr>
            <a:xfrm>
              <a:off x="2201150" y="4586225"/>
              <a:ext cx="201650" cy="194875"/>
            </a:xfrm>
            <a:custGeom>
              <a:rect b="b" l="l" r="r" t="t"/>
              <a:pathLst>
                <a:path extrusionOk="0" h="7795" w="8066">
                  <a:moveTo>
                    <a:pt x="8056" y="0"/>
                  </a:moveTo>
                  <a:cubicBezTo>
                    <a:pt x="8025" y="0"/>
                    <a:pt x="7772" y="61"/>
                    <a:pt x="7680" y="79"/>
                  </a:cubicBezTo>
                  <a:cubicBezTo>
                    <a:pt x="6668" y="365"/>
                    <a:pt x="5775" y="960"/>
                    <a:pt x="4930" y="1579"/>
                  </a:cubicBezTo>
                  <a:cubicBezTo>
                    <a:pt x="2751" y="3163"/>
                    <a:pt x="1096" y="5378"/>
                    <a:pt x="1" y="7794"/>
                  </a:cubicBezTo>
                  <a:cubicBezTo>
                    <a:pt x="1215" y="6199"/>
                    <a:pt x="2727" y="4735"/>
                    <a:pt x="4180" y="3330"/>
                  </a:cubicBezTo>
                  <a:cubicBezTo>
                    <a:pt x="4751" y="2758"/>
                    <a:pt x="5335" y="2210"/>
                    <a:pt x="5906" y="1663"/>
                  </a:cubicBezTo>
                  <a:cubicBezTo>
                    <a:pt x="6359" y="1210"/>
                    <a:pt x="6859" y="734"/>
                    <a:pt x="7275" y="436"/>
                  </a:cubicBezTo>
                  <a:cubicBezTo>
                    <a:pt x="7514" y="270"/>
                    <a:pt x="7752" y="127"/>
                    <a:pt x="8014" y="20"/>
                  </a:cubicBezTo>
                  <a:cubicBezTo>
                    <a:pt x="8055" y="6"/>
                    <a:pt x="8066" y="0"/>
                    <a:pt x="80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
            <p:cNvSpPr/>
            <p:nvPr/>
          </p:nvSpPr>
          <p:spPr>
            <a:xfrm>
              <a:off x="2265450" y="4645350"/>
              <a:ext cx="147375" cy="120275"/>
            </a:xfrm>
            <a:custGeom>
              <a:rect b="b" l="l" r="r" t="t"/>
              <a:pathLst>
                <a:path extrusionOk="0" h="4811" w="5895">
                  <a:moveTo>
                    <a:pt x="5894" y="0"/>
                  </a:moveTo>
                  <a:cubicBezTo>
                    <a:pt x="5835" y="36"/>
                    <a:pt x="5739" y="60"/>
                    <a:pt x="5656" y="95"/>
                  </a:cubicBezTo>
                  <a:cubicBezTo>
                    <a:pt x="3299" y="941"/>
                    <a:pt x="1322" y="2703"/>
                    <a:pt x="0" y="4810"/>
                  </a:cubicBezTo>
                  <a:cubicBezTo>
                    <a:pt x="1060" y="3834"/>
                    <a:pt x="2251" y="2989"/>
                    <a:pt x="3334" y="2024"/>
                  </a:cubicBezTo>
                  <a:cubicBezTo>
                    <a:pt x="4049" y="1417"/>
                    <a:pt x="4692" y="786"/>
                    <a:pt x="5418" y="310"/>
                  </a:cubicBezTo>
                  <a:cubicBezTo>
                    <a:pt x="5573" y="203"/>
                    <a:pt x="5739" y="107"/>
                    <a:pt x="58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
            <p:cNvSpPr/>
            <p:nvPr/>
          </p:nvSpPr>
          <p:spPr>
            <a:xfrm>
              <a:off x="1703775" y="4658450"/>
              <a:ext cx="284275" cy="184275"/>
            </a:xfrm>
            <a:custGeom>
              <a:rect b="b" l="l" r="r" t="t"/>
              <a:pathLst>
                <a:path extrusionOk="0" h="7371" w="11371">
                  <a:moveTo>
                    <a:pt x="11371" y="0"/>
                  </a:moveTo>
                  <a:cubicBezTo>
                    <a:pt x="8097" y="2560"/>
                    <a:pt x="4275" y="4465"/>
                    <a:pt x="822" y="6834"/>
                  </a:cubicBezTo>
                  <a:cubicBezTo>
                    <a:pt x="548" y="7013"/>
                    <a:pt x="286" y="7191"/>
                    <a:pt x="0" y="7370"/>
                  </a:cubicBezTo>
                  <a:cubicBezTo>
                    <a:pt x="227" y="7275"/>
                    <a:pt x="429" y="7203"/>
                    <a:pt x="655" y="7120"/>
                  </a:cubicBezTo>
                  <a:cubicBezTo>
                    <a:pt x="2525" y="6358"/>
                    <a:pt x="4394" y="5525"/>
                    <a:pt x="6132" y="4477"/>
                  </a:cubicBezTo>
                  <a:cubicBezTo>
                    <a:pt x="8085" y="3262"/>
                    <a:pt x="9847" y="1762"/>
                    <a:pt x="113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
            <p:cNvSpPr/>
            <p:nvPr/>
          </p:nvSpPr>
          <p:spPr>
            <a:xfrm>
              <a:off x="1757650" y="4724525"/>
              <a:ext cx="214025" cy="117700"/>
            </a:xfrm>
            <a:custGeom>
              <a:rect b="b" l="l" r="r" t="t"/>
              <a:pathLst>
                <a:path extrusionOk="0" h="4708" w="8561">
                  <a:moveTo>
                    <a:pt x="8561" y="0"/>
                  </a:moveTo>
                  <a:cubicBezTo>
                    <a:pt x="8382" y="131"/>
                    <a:pt x="8204" y="250"/>
                    <a:pt x="8001" y="369"/>
                  </a:cubicBezTo>
                  <a:cubicBezTo>
                    <a:pt x="6489" y="1191"/>
                    <a:pt x="4965" y="1989"/>
                    <a:pt x="3477" y="2870"/>
                  </a:cubicBezTo>
                  <a:cubicBezTo>
                    <a:pt x="2334" y="3477"/>
                    <a:pt x="1227" y="4251"/>
                    <a:pt x="0" y="4703"/>
                  </a:cubicBezTo>
                  <a:cubicBezTo>
                    <a:pt x="35" y="4706"/>
                    <a:pt x="69" y="4707"/>
                    <a:pt x="104" y="4707"/>
                  </a:cubicBezTo>
                  <a:cubicBezTo>
                    <a:pt x="357" y="4707"/>
                    <a:pt x="618" y="4637"/>
                    <a:pt x="870" y="4584"/>
                  </a:cubicBezTo>
                  <a:cubicBezTo>
                    <a:pt x="1536" y="4429"/>
                    <a:pt x="2203" y="4227"/>
                    <a:pt x="2846" y="3965"/>
                  </a:cubicBezTo>
                  <a:cubicBezTo>
                    <a:pt x="4894" y="3227"/>
                    <a:pt x="6716" y="1917"/>
                    <a:pt x="8228" y="369"/>
                  </a:cubicBezTo>
                  <a:cubicBezTo>
                    <a:pt x="8335" y="262"/>
                    <a:pt x="8454" y="131"/>
                    <a:pt x="85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
            <p:cNvSpPr/>
            <p:nvPr/>
          </p:nvSpPr>
          <p:spPr>
            <a:xfrm>
              <a:off x="1854100" y="4770425"/>
              <a:ext cx="131150" cy="71700"/>
            </a:xfrm>
            <a:custGeom>
              <a:rect b="b" l="l" r="r" t="t"/>
              <a:pathLst>
                <a:path extrusionOk="0" h="2868" w="5246">
                  <a:moveTo>
                    <a:pt x="5234" y="1"/>
                  </a:moveTo>
                  <a:cubicBezTo>
                    <a:pt x="5224" y="1"/>
                    <a:pt x="5187" y="18"/>
                    <a:pt x="5132" y="45"/>
                  </a:cubicBezTo>
                  <a:cubicBezTo>
                    <a:pt x="4346" y="438"/>
                    <a:pt x="3512" y="760"/>
                    <a:pt x="2750" y="1188"/>
                  </a:cubicBezTo>
                  <a:cubicBezTo>
                    <a:pt x="1810" y="1712"/>
                    <a:pt x="964" y="2379"/>
                    <a:pt x="0" y="2867"/>
                  </a:cubicBezTo>
                  <a:cubicBezTo>
                    <a:pt x="2036" y="2498"/>
                    <a:pt x="3691" y="1355"/>
                    <a:pt x="5144" y="81"/>
                  </a:cubicBezTo>
                  <a:cubicBezTo>
                    <a:pt x="5220" y="24"/>
                    <a:pt x="5245" y="1"/>
                    <a:pt x="52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
            <p:cNvSpPr/>
            <p:nvPr/>
          </p:nvSpPr>
          <p:spPr>
            <a:xfrm>
              <a:off x="1949925" y="4813225"/>
              <a:ext cx="57475" cy="28900"/>
            </a:xfrm>
            <a:custGeom>
              <a:rect b="b" l="l" r="r" t="t"/>
              <a:pathLst>
                <a:path extrusionOk="0" h="1156" w="2299">
                  <a:moveTo>
                    <a:pt x="2299" y="0"/>
                  </a:moveTo>
                  <a:lnTo>
                    <a:pt x="2299" y="0"/>
                  </a:lnTo>
                  <a:cubicBezTo>
                    <a:pt x="1477" y="286"/>
                    <a:pt x="703" y="643"/>
                    <a:pt x="1" y="1155"/>
                  </a:cubicBezTo>
                  <a:cubicBezTo>
                    <a:pt x="858" y="965"/>
                    <a:pt x="1608" y="524"/>
                    <a:pt x="2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
            <p:cNvSpPr/>
            <p:nvPr/>
          </p:nvSpPr>
          <p:spPr>
            <a:xfrm>
              <a:off x="2568750" y="4372400"/>
              <a:ext cx="245600" cy="478950"/>
            </a:xfrm>
            <a:custGeom>
              <a:rect b="b" l="l" r="r" t="t"/>
              <a:pathLst>
                <a:path extrusionOk="0" h="19158" w="9824">
                  <a:moveTo>
                    <a:pt x="9824" y="0"/>
                  </a:moveTo>
                  <a:cubicBezTo>
                    <a:pt x="8228" y="0"/>
                    <a:pt x="6668" y="536"/>
                    <a:pt x="5299" y="1310"/>
                  </a:cubicBezTo>
                  <a:cubicBezTo>
                    <a:pt x="3442" y="2417"/>
                    <a:pt x="2013" y="4144"/>
                    <a:pt x="1192" y="6120"/>
                  </a:cubicBezTo>
                  <a:cubicBezTo>
                    <a:pt x="1" y="9061"/>
                    <a:pt x="275" y="12776"/>
                    <a:pt x="1489" y="15526"/>
                  </a:cubicBezTo>
                  <a:cubicBezTo>
                    <a:pt x="2073" y="16728"/>
                    <a:pt x="3013" y="17741"/>
                    <a:pt x="4049" y="18586"/>
                  </a:cubicBezTo>
                  <a:cubicBezTo>
                    <a:pt x="4287" y="18788"/>
                    <a:pt x="4537" y="18979"/>
                    <a:pt x="4799" y="19157"/>
                  </a:cubicBezTo>
                  <a:cubicBezTo>
                    <a:pt x="4692" y="19026"/>
                    <a:pt x="4573" y="18907"/>
                    <a:pt x="4466" y="18764"/>
                  </a:cubicBezTo>
                  <a:cubicBezTo>
                    <a:pt x="3311" y="17407"/>
                    <a:pt x="2275" y="15847"/>
                    <a:pt x="1835" y="14169"/>
                  </a:cubicBezTo>
                  <a:cubicBezTo>
                    <a:pt x="989" y="11442"/>
                    <a:pt x="894" y="8406"/>
                    <a:pt x="1977" y="6049"/>
                  </a:cubicBezTo>
                  <a:cubicBezTo>
                    <a:pt x="3406" y="2953"/>
                    <a:pt x="6347" y="548"/>
                    <a:pt x="98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
            <p:cNvSpPr/>
            <p:nvPr/>
          </p:nvSpPr>
          <p:spPr>
            <a:xfrm>
              <a:off x="2526800" y="4379525"/>
              <a:ext cx="172650" cy="452475"/>
            </a:xfrm>
            <a:custGeom>
              <a:rect b="b" l="l" r="r" t="t"/>
              <a:pathLst>
                <a:path extrusionOk="0" h="18099" w="6906">
                  <a:moveTo>
                    <a:pt x="6906" y="1"/>
                  </a:moveTo>
                  <a:lnTo>
                    <a:pt x="6906" y="1"/>
                  </a:lnTo>
                  <a:cubicBezTo>
                    <a:pt x="6406" y="144"/>
                    <a:pt x="5965" y="382"/>
                    <a:pt x="5537" y="656"/>
                  </a:cubicBezTo>
                  <a:cubicBezTo>
                    <a:pt x="4882" y="1037"/>
                    <a:pt x="4263" y="1489"/>
                    <a:pt x="3703" y="2013"/>
                  </a:cubicBezTo>
                  <a:cubicBezTo>
                    <a:pt x="2762" y="2942"/>
                    <a:pt x="2096" y="4121"/>
                    <a:pt x="1560" y="5323"/>
                  </a:cubicBezTo>
                  <a:cubicBezTo>
                    <a:pt x="238" y="8240"/>
                    <a:pt x="0" y="11490"/>
                    <a:pt x="976" y="14538"/>
                  </a:cubicBezTo>
                  <a:cubicBezTo>
                    <a:pt x="1346" y="15777"/>
                    <a:pt x="2084" y="16872"/>
                    <a:pt x="2834" y="17908"/>
                  </a:cubicBezTo>
                  <a:cubicBezTo>
                    <a:pt x="2893" y="17956"/>
                    <a:pt x="2941" y="18039"/>
                    <a:pt x="2989" y="18098"/>
                  </a:cubicBezTo>
                  <a:cubicBezTo>
                    <a:pt x="2965" y="18015"/>
                    <a:pt x="2917" y="17920"/>
                    <a:pt x="2870" y="17825"/>
                  </a:cubicBezTo>
                  <a:cubicBezTo>
                    <a:pt x="2548" y="17063"/>
                    <a:pt x="2203" y="16277"/>
                    <a:pt x="1929" y="15455"/>
                  </a:cubicBezTo>
                  <a:cubicBezTo>
                    <a:pt x="1715" y="14729"/>
                    <a:pt x="1548" y="13991"/>
                    <a:pt x="1429" y="13229"/>
                  </a:cubicBezTo>
                  <a:cubicBezTo>
                    <a:pt x="1381" y="12943"/>
                    <a:pt x="1417" y="13110"/>
                    <a:pt x="1369" y="12776"/>
                  </a:cubicBezTo>
                  <a:lnTo>
                    <a:pt x="1369" y="12776"/>
                  </a:lnTo>
                  <a:cubicBezTo>
                    <a:pt x="1369" y="12812"/>
                    <a:pt x="1381" y="12860"/>
                    <a:pt x="1381" y="12884"/>
                  </a:cubicBezTo>
                  <a:cubicBezTo>
                    <a:pt x="976" y="10300"/>
                    <a:pt x="1131" y="8026"/>
                    <a:pt x="2334" y="5299"/>
                  </a:cubicBezTo>
                  <a:cubicBezTo>
                    <a:pt x="2608" y="4656"/>
                    <a:pt x="3453" y="2966"/>
                    <a:pt x="4036" y="2335"/>
                  </a:cubicBezTo>
                  <a:cubicBezTo>
                    <a:pt x="4489" y="1799"/>
                    <a:pt x="5013" y="1323"/>
                    <a:pt x="5560" y="894"/>
                  </a:cubicBezTo>
                  <a:cubicBezTo>
                    <a:pt x="5965" y="584"/>
                    <a:pt x="6394" y="227"/>
                    <a:pt x="69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
            <p:cNvSpPr/>
            <p:nvPr/>
          </p:nvSpPr>
          <p:spPr>
            <a:xfrm>
              <a:off x="2491975" y="4426275"/>
              <a:ext cx="97650" cy="409300"/>
            </a:xfrm>
            <a:custGeom>
              <a:rect b="b" l="l" r="r" t="t"/>
              <a:pathLst>
                <a:path extrusionOk="0" h="16372" w="3906">
                  <a:moveTo>
                    <a:pt x="3905" y="0"/>
                  </a:moveTo>
                  <a:cubicBezTo>
                    <a:pt x="2750" y="1060"/>
                    <a:pt x="1977" y="2453"/>
                    <a:pt x="1334" y="3894"/>
                  </a:cubicBezTo>
                  <a:cubicBezTo>
                    <a:pt x="810" y="5037"/>
                    <a:pt x="488" y="6275"/>
                    <a:pt x="334" y="7513"/>
                  </a:cubicBezTo>
                  <a:cubicBezTo>
                    <a:pt x="0" y="9644"/>
                    <a:pt x="226" y="11883"/>
                    <a:pt x="1084" y="13871"/>
                  </a:cubicBezTo>
                  <a:cubicBezTo>
                    <a:pt x="1441" y="14740"/>
                    <a:pt x="1893" y="15538"/>
                    <a:pt x="2381" y="16336"/>
                  </a:cubicBezTo>
                  <a:cubicBezTo>
                    <a:pt x="2405" y="16348"/>
                    <a:pt x="2405" y="16359"/>
                    <a:pt x="2417" y="16371"/>
                  </a:cubicBezTo>
                  <a:cubicBezTo>
                    <a:pt x="2405" y="16300"/>
                    <a:pt x="2369" y="16240"/>
                    <a:pt x="2346" y="16169"/>
                  </a:cubicBezTo>
                  <a:cubicBezTo>
                    <a:pt x="1929" y="14954"/>
                    <a:pt x="1536" y="13740"/>
                    <a:pt x="1262" y="12502"/>
                  </a:cubicBezTo>
                  <a:cubicBezTo>
                    <a:pt x="631" y="9561"/>
                    <a:pt x="988" y="6465"/>
                    <a:pt x="2131" y="3429"/>
                  </a:cubicBezTo>
                  <a:cubicBezTo>
                    <a:pt x="2584" y="2227"/>
                    <a:pt x="3072" y="1108"/>
                    <a:pt x="39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
            <p:cNvSpPr/>
            <p:nvPr/>
          </p:nvSpPr>
          <p:spPr>
            <a:xfrm>
              <a:off x="2461000" y="4587900"/>
              <a:ext cx="51225" cy="257500"/>
            </a:xfrm>
            <a:custGeom>
              <a:rect b="b" l="l" r="r" t="t"/>
              <a:pathLst>
                <a:path extrusionOk="0" h="10300" w="2049">
                  <a:moveTo>
                    <a:pt x="858" y="0"/>
                  </a:moveTo>
                  <a:cubicBezTo>
                    <a:pt x="275" y="1477"/>
                    <a:pt x="37" y="3060"/>
                    <a:pt x="1" y="4644"/>
                  </a:cubicBezTo>
                  <a:cubicBezTo>
                    <a:pt x="13" y="6501"/>
                    <a:pt x="560" y="8418"/>
                    <a:pt x="1739" y="9894"/>
                  </a:cubicBezTo>
                  <a:lnTo>
                    <a:pt x="2049" y="10299"/>
                  </a:lnTo>
                  <a:cubicBezTo>
                    <a:pt x="1918" y="10025"/>
                    <a:pt x="1799" y="9728"/>
                    <a:pt x="1692" y="9454"/>
                  </a:cubicBezTo>
                  <a:cubicBezTo>
                    <a:pt x="1382" y="8644"/>
                    <a:pt x="1168" y="7811"/>
                    <a:pt x="1013" y="6977"/>
                  </a:cubicBezTo>
                  <a:cubicBezTo>
                    <a:pt x="811" y="5882"/>
                    <a:pt x="739" y="5322"/>
                    <a:pt x="691" y="3977"/>
                  </a:cubicBezTo>
                  <a:cubicBezTo>
                    <a:pt x="668" y="2667"/>
                    <a:pt x="644" y="1322"/>
                    <a:pt x="8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
            <p:cNvSpPr/>
            <p:nvPr/>
          </p:nvSpPr>
          <p:spPr>
            <a:xfrm>
              <a:off x="2408025" y="4622125"/>
              <a:ext cx="44675" cy="186650"/>
            </a:xfrm>
            <a:custGeom>
              <a:rect b="b" l="l" r="r" t="t"/>
              <a:pathLst>
                <a:path extrusionOk="0" h="7466" w="1787">
                  <a:moveTo>
                    <a:pt x="1787" y="1"/>
                  </a:moveTo>
                  <a:cubicBezTo>
                    <a:pt x="1203" y="774"/>
                    <a:pt x="834" y="1679"/>
                    <a:pt x="548" y="2584"/>
                  </a:cubicBezTo>
                  <a:cubicBezTo>
                    <a:pt x="72" y="4049"/>
                    <a:pt x="1" y="5608"/>
                    <a:pt x="227" y="7120"/>
                  </a:cubicBezTo>
                  <a:cubicBezTo>
                    <a:pt x="239" y="7240"/>
                    <a:pt x="251" y="7347"/>
                    <a:pt x="286" y="7466"/>
                  </a:cubicBezTo>
                  <a:cubicBezTo>
                    <a:pt x="298" y="7323"/>
                    <a:pt x="310" y="7216"/>
                    <a:pt x="346" y="7061"/>
                  </a:cubicBezTo>
                  <a:cubicBezTo>
                    <a:pt x="548" y="5751"/>
                    <a:pt x="846" y="4477"/>
                    <a:pt x="1108" y="3180"/>
                  </a:cubicBezTo>
                  <a:cubicBezTo>
                    <a:pt x="1298" y="2108"/>
                    <a:pt x="1417" y="1024"/>
                    <a:pt x="17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
            <p:cNvSpPr/>
            <p:nvPr/>
          </p:nvSpPr>
          <p:spPr>
            <a:xfrm>
              <a:off x="2347300" y="4667075"/>
              <a:ext cx="60450" cy="147350"/>
            </a:xfrm>
            <a:custGeom>
              <a:rect b="b" l="l" r="r" t="t"/>
              <a:pathLst>
                <a:path extrusionOk="0" h="5894" w="2418">
                  <a:moveTo>
                    <a:pt x="2418" y="0"/>
                  </a:moveTo>
                  <a:cubicBezTo>
                    <a:pt x="858" y="1739"/>
                    <a:pt x="60" y="3548"/>
                    <a:pt x="1" y="5894"/>
                  </a:cubicBezTo>
                  <a:cubicBezTo>
                    <a:pt x="894" y="3620"/>
                    <a:pt x="1418" y="2477"/>
                    <a:pt x="2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
            <p:cNvSpPr/>
            <p:nvPr/>
          </p:nvSpPr>
          <p:spPr>
            <a:xfrm>
              <a:off x="2768200" y="4270600"/>
              <a:ext cx="765000" cy="102225"/>
            </a:xfrm>
            <a:custGeom>
              <a:rect b="b" l="l" r="r" t="t"/>
              <a:pathLst>
                <a:path extrusionOk="0" h="4089" w="30600">
                  <a:moveTo>
                    <a:pt x="30599" y="0"/>
                  </a:moveTo>
                  <a:lnTo>
                    <a:pt x="30599" y="0"/>
                  </a:lnTo>
                  <a:cubicBezTo>
                    <a:pt x="30516" y="60"/>
                    <a:pt x="30433" y="96"/>
                    <a:pt x="30349" y="143"/>
                  </a:cubicBezTo>
                  <a:cubicBezTo>
                    <a:pt x="29349" y="715"/>
                    <a:pt x="28039" y="1370"/>
                    <a:pt x="27242" y="1703"/>
                  </a:cubicBezTo>
                  <a:cubicBezTo>
                    <a:pt x="24464" y="2761"/>
                    <a:pt x="21913" y="3297"/>
                    <a:pt x="19112" y="3297"/>
                  </a:cubicBezTo>
                  <a:cubicBezTo>
                    <a:pt x="18635" y="3297"/>
                    <a:pt x="18151" y="3282"/>
                    <a:pt x="17657" y="3251"/>
                  </a:cubicBezTo>
                  <a:cubicBezTo>
                    <a:pt x="15407" y="3072"/>
                    <a:pt x="12740" y="2453"/>
                    <a:pt x="10251" y="1846"/>
                  </a:cubicBezTo>
                  <a:cubicBezTo>
                    <a:pt x="8287" y="1346"/>
                    <a:pt x="6322" y="810"/>
                    <a:pt x="4298" y="691"/>
                  </a:cubicBezTo>
                  <a:cubicBezTo>
                    <a:pt x="3833" y="664"/>
                    <a:pt x="3364" y="645"/>
                    <a:pt x="2894" y="645"/>
                  </a:cubicBezTo>
                  <a:cubicBezTo>
                    <a:pt x="1922" y="645"/>
                    <a:pt x="947" y="724"/>
                    <a:pt x="0" y="965"/>
                  </a:cubicBezTo>
                  <a:cubicBezTo>
                    <a:pt x="379" y="934"/>
                    <a:pt x="748" y="920"/>
                    <a:pt x="1112" y="920"/>
                  </a:cubicBezTo>
                  <a:cubicBezTo>
                    <a:pt x="2864" y="920"/>
                    <a:pt x="4472" y="1249"/>
                    <a:pt x="6227" y="1643"/>
                  </a:cubicBezTo>
                  <a:cubicBezTo>
                    <a:pt x="8335" y="2155"/>
                    <a:pt x="10454" y="2703"/>
                    <a:pt x="12573" y="3179"/>
                  </a:cubicBezTo>
                  <a:cubicBezTo>
                    <a:pt x="14526" y="3596"/>
                    <a:pt x="16490" y="4025"/>
                    <a:pt x="18491" y="4084"/>
                  </a:cubicBezTo>
                  <a:cubicBezTo>
                    <a:pt x="18648" y="4087"/>
                    <a:pt x="18805" y="4088"/>
                    <a:pt x="18962" y="4088"/>
                  </a:cubicBezTo>
                  <a:cubicBezTo>
                    <a:pt x="22327" y="4088"/>
                    <a:pt x="25653" y="3468"/>
                    <a:pt x="28349" y="1751"/>
                  </a:cubicBezTo>
                  <a:cubicBezTo>
                    <a:pt x="29147" y="1227"/>
                    <a:pt x="29897" y="655"/>
                    <a:pt x="305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
            <p:cNvSpPr/>
            <p:nvPr/>
          </p:nvSpPr>
          <p:spPr>
            <a:xfrm>
              <a:off x="3080425" y="4356325"/>
              <a:ext cx="400375" cy="69675"/>
            </a:xfrm>
            <a:custGeom>
              <a:rect b="b" l="l" r="r" t="t"/>
              <a:pathLst>
                <a:path extrusionOk="0" h="2787" w="16015">
                  <a:moveTo>
                    <a:pt x="16015" y="0"/>
                  </a:moveTo>
                  <a:lnTo>
                    <a:pt x="16015" y="0"/>
                  </a:lnTo>
                  <a:cubicBezTo>
                    <a:pt x="14177" y="1463"/>
                    <a:pt x="9634" y="1767"/>
                    <a:pt x="6230" y="1767"/>
                  </a:cubicBezTo>
                  <a:cubicBezTo>
                    <a:pt x="5422" y="1767"/>
                    <a:pt x="4677" y="1750"/>
                    <a:pt x="4049" y="1727"/>
                  </a:cubicBezTo>
                  <a:cubicBezTo>
                    <a:pt x="2632" y="1631"/>
                    <a:pt x="1775" y="1465"/>
                    <a:pt x="251" y="1203"/>
                  </a:cubicBezTo>
                  <a:cubicBezTo>
                    <a:pt x="167" y="1191"/>
                    <a:pt x="84" y="1179"/>
                    <a:pt x="1" y="1167"/>
                  </a:cubicBezTo>
                  <a:lnTo>
                    <a:pt x="1" y="1167"/>
                  </a:lnTo>
                  <a:cubicBezTo>
                    <a:pt x="894" y="1548"/>
                    <a:pt x="1799" y="1893"/>
                    <a:pt x="2739" y="2179"/>
                  </a:cubicBezTo>
                  <a:cubicBezTo>
                    <a:pt x="4186" y="2586"/>
                    <a:pt x="5739" y="2786"/>
                    <a:pt x="7299" y="2786"/>
                  </a:cubicBezTo>
                  <a:cubicBezTo>
                    <a:pt x="9204" y="2786"/>
                    <a:pt x="11118" y="2488"/>
                    <a:pt x="12860" y="1905"/>
                  </a:cubicBezTo>
                  <a:cubicBezTo>
                    <a:pt x="14003" y="1465"/>
                    <a:pt x="15229" y="977"/>
                    <a:pt x="160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
            <p:cNvSpPr/>
            <p:nvPr/>
          </p:nvSpPr>
          <p:spPr>
            <a:xfrm>
              <a:off x="3107225" y="4431625"/>
              <a:ext cx="328625" cy="45100"/>
            </a:xfrm>
            <a:custGeom>
              <a:rect b="b" l="l" r="r" t="t"/>
              <a:pathLst>
                <a:path extrusionOk="0" h="1804" w="13145">
                  <a:moveTo>
                    <a:pt x="0" y="1"/>
                  </a:moveTo>
                  <a:lnTo>
                    <a:pt x="0" y="1"/>
                  </a:lnTo>
                  <a:cubicBezTo>
                    <a:pt x="2055" y="1186"/>
                    <a:pt x="4484" y="1804"/>
                    <a:pt x="6872" y="1804"/>
                  </a:cubicBezTo>
                  <a:cubicBezTo>
                    <a:pt x="7003" y="1804"/>
                    <a:pt x="7133" y="1802"/>
                    <a:pt x="7263" y="1798"/>
                  </a:cubicBezTo>
                  <a:cubicBezTo>
                    <a:pt x="9001" y="1751"/>
                    <a:pt x="10799" y="1132"/>
                    <a:pt x="12276" y="501"/>
                  </a:cubicBezTo>
                  <a:cubicBezTo>
                    <a:pt x="12561" y="370"/>
                    <a:pt x="12859" y="239"/>
                    <a:pt x="13145" y="108"/>
                  </a:cubicBezTo>
                  <a:lnTo>
                    <a:pt x="13145" y="108"/>
                  </a:lnTo>
                  <a:cubicBezTo>
                    <a:pt x="12692" y="203"/>
                    <a:pt x="12252" y="286"/>
                    <a:pt x="11799" y="358"/>
                  </a:cubicBezTo>
                  <a:cubicBezTo>
                    <a:pt x="10764" y="524"/>
                    <a:pt x="9692" y="703"/>
                    <a:pt x="8597" y="786"/>
                  </a:cubicBezTo>
                  <a:cubicBezTo>
                    <a:pt x="8024" y="827"/>
                    <a:pt x="7459" y="841"/>
                    <a:pt x="6893" y="841"/>
                  </a:cubicBezTo>
                  <a:cubicBezTo>
                    <a:pt x="6459" y="841"/>
                    <a:pt x="6024" y="832"/>
                    <a:pt x="5584" y="822"/>
                  </a:cubicBezTo>
                  <a:cubicBezTo>
                    <a:pt x="4656" y="822"/>
                    <a:pt x="2989" y="655"/>
                    <a:pt x="2584" y="584"/>
                  </a:cubicBezTo>
                  <a:cubicBezTo>
                    <a:pt x="1691" y="465"/>
                    <a:pt x="822" y="31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
            <p:cNvSpPr/>
            <p:nvPr/>
          </p:nvSpPr>
          <p:spPr>
            <a:xfrm>
              <a:off x="3285825" y="4489375"/>
              <a:ext cx="300" cy="25"/>
            </a:xfrm>
            <a:custGeom>
              <a:rect b="b" l="l" r="r" t="t"/>
              <a:pathLst>
                <a:path extrusionOk="0" h="1" w="12">
                  <a:moveTo>
                    <a:pt x="0" y="0"/>
                  </a:moveTo>
                  <a:cubicBezTo>
                    <a:pt x="0" y="0"/>
                    <a:pt x="12"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
            <p:cNvSpPr/>
            <p:nvPr/>
          </p:nvSpPr>
          <p:spPr>
            <a:xfrm>
              <a:off x="3270925" y="4476875"/>
              <a:ext cx="158975" cy="28225"/>
            </a:xfrm>
            <a:custGeom>
              <a:rect b="b" l="l" r="r" t="t"/>
              <a:pathLst>
                <a:path extrusionOk="0" h="1129" w="6359">
                  <a:moveTo>
                    <a:pt x="6359" y="0"/>
                  </a:moveTo>
                  <a:lnTo>
                    <a:pt x="6359" y="0"/>
                  </a:lnTo>
                  <a:cubicBezTo>
                    <a:pt x="5347" y="167"/>
                    <a:pt x="4239" y="203"/>
                    <a:pt x="3215" y="358"/>
                  </a:cubicBezTo>
                  <a:cubicBezTo>
                    <a:pt x="2193" y="517"/>
                    <a:pt x="1181" y="860"/>
                    <a:pt x="149" y="860"/>
                  </a:cubicBezTo>
                  <a:cubicBezTo>
                    <a:pt x="100" y="860"/>
                    <a:pt x="50" y="859"/>
                    <a:pt x="1" y="858"/>
                  </a:cubicBezTo>
                  <a:lnTo>
                    <a:pt x="1" y="858"/>
                  </a:lnTo>
                  <a:cubicBezTo>
                    <a:pt x="490" y="1047"/>
                    <a:pt x="1083" y="1128"/>
                    <a:pt x="1717" y="1128"/>
                  </a:cubicBezTo>
                  <a:cubicBezTo>
                    <a:pt x="3349" y="1128"/>
                    <a:pt x="5252" y="592"/>
                    <a:pt x="63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
            <p:cNvSpPr/>
            <p:nvPr/>
          </p:nvSpPr>
          <p:spPr>
            <a:xfrm>
              <a:off x="2756575" y="4414650"/>
              <a:ext cx="178625" cy="307800"/>
            </a:xfrm>
            <a:custGeom>
              <a:rect b="b" l="l" r="r" t="t"/>
              <a:pathLst>
                <a:path extrusionOk="0" h="12312" w="7145">
                  <a:moveTo>
                    <a:pt x="7145" y="1"/>
                  </a:moveTo>
                  <a:lnTo>
                    <a:pt x="7145" y="1"/>
                  </a:lnTo>
                  <a:cubicBezTo>
                    <a:pt x="4513" y="525"/>
                    <a:pt x="2001" y="2144"/>
                    <a:pt x="894" y="4644"/>
                  </a:cubicBezTo>
                  <a:cubicBezTo>
                    <a:pt x="1" y="6395"/>
                    <a:pt x="84" y="8431"/>
                    <a:pt x="703" y="10228"/>
                  </a:cubicBezTo>
                  <a:cubicBezTo>
                    <a:pt x="929" y="10955"/>
                    <a:pt x="1251" y="11657"/>
                    <a:pt x="1751" y="12241"/>
                  </a:cubicBezTo>
                  <a:cubicBezTo>
                    <a:pt x="1763" y="12252"/>
                    <a:pt x="1787" y="12288"/>
                    <a:pt x="1811" y="12312"/>
                  </a:cubicBezTo>
                  <a:cubicBezTo>
                    <a:pt x="1727" y="12181"/>
                    <a:pt x="1668" y="12038"/>
                    <a:pt x="1608" y="11895"/>
                  </a:cubicBezTo>
                  <a:cubicBezTo>
                    <a:pt x="1191" y="10931"/>
                    <a:pt x="1132" y="10026"/>
                    <a:pt x="1049" y="9026"/>
                  </a:cubicBezTo>
                  <a:cubicBezTo>
                    <a:pt x="894" y="7276"/>
                    <a:pt x="1370" y="5799"/>
                    <a:pt x="1906" y="4740"/>
                  </a:cubicBezTo>
                  <a:cubicBezTo>
                    <a:pt x="2918" y="2489"/>
                    <a:pt x="4644" y="1037"/>
                    <a:pt x="71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
            <p:cNvSpPr/>
            <p:nvPr/>
          </p:nvSpPr>
          <p:spPr>
            <a:xfrm>
              <a:off x="2791700" y="4493825"/>
              <a:ext cx="70575" cy="223575"/>
            </a:xfrm>
            <a:custGeom>
              <a:rect b="b" l="l" r="r" t="t"/>
              <a:pathLst>
                <a:path extrusionOk="0" h="8943" w="2823">
                  <a:moveTo>
                    <a:pt x="2823" y="1"/>
                  </a:moveTo>
                  <a:lnTo>
                    <a:pt x="2823" y="1"/>
                  </a:lnTo>
                  <a:cubicBezTo>
                    <a:pt x="2692" y="132"/>
                    <a:pt x="2561" y="275"/>
                    <a:pt x="2430" y="418"/>
                  </a:cubicBezTo>
                  <a:cubicBezTo>
                    <a:pt x="286" y="2739"/>
                    <a:pt x="1" y="6192"/>
                    <a:pt x="1477" y="8943"/>
                  </a:cubicBezTo>
                  <a:cubicBezTo>
                    <a:pt x="1239" y="7657"/>
                    <a:pt x="1215" y="6276"/>
                    <a:pt x="1370" y="4918"/>
                  </a:cubicBezTo>
                  <a:cubicBezTo>
                    <a:pt x="1477" y="3942"/>
                    <a:pt x="1668" y="2644"/>
                    <a:pt x="2346" y="870"/>
                  </a:cubicBezTo>
                  <a:cubicBezTo>
                    <a:pt x="2442" y="632"/>
                    <a:pt x="2644" y="251"/>
                    <a:pt x="28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
            <p:cNvSpPr/>
            <p:nvPr/>
          </p:nvSpPr>
          <p:spPr>
            <a:xfrm>
              <a:off x="2850350" y="4583725"/>
              <a:ext cx="24125" cy="116400"/>
            </a:xfrm>
            <a:custGeom>
              <a:rect b="b" l="l" r="r" t="t"/>
              <a:pathLst>
                <a:path extrusionOk="0" h="4656" w="965">
                  <a:moveTo>
                    <a:pt x="965" y="1"/>
                  </a:moveTo>
                  <a:cubicBezTo>
                    <a:pt x="929" y="60"/>
                    <a:pt x="893" y="132"/>
                    <a:pt x="858" y="215"/>
                  </a:cubicBezTo>
                  <a:cubicBezTo>
                    <a:pt x="48" y="1548"/>
                    <a:pt x="0" y="3227"/>
                    <a:pt x="584" y="4656"/>
                  </a:cubicBezTo>
                  <a:cubicBezTo>
                    <a:pt x="560" y="3751"/>
                    <a:pt x="619" y="2858"/>
                    <a:pt x="703" y="1965"/>
                  </a:cubicBezTo>
                  <a:cubicBezTo>
                    <a:pt x="750" y="1382"/>
                    <a:pt x="750" y="906"/>
                    <a:pt x="869" y="394"/>
                  </a:cubicBezTo>
                  <a:cubicBezTo>
                    <a:pt x="893" y="251"/>
                    <a:pt x="929" y="120"/>
                    <a:pt x="9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
            <p:cNvSpPr/>
            <p:nvPr/>
          </p:nvSpPr>
          <p:spPr>
            <a:xfrm>
              <a:off x="2900350" y="4653375"/>
              <a:ext cx="2100" cy="5100"/>
            </a:xfrm>
            <a:custGeom>
              <a:rect b="b" l="l" r="r" t="t"/>
              <a:pathLst>
                <a:path extrusionOk="0" h="204" w="84">
                  <a:moveTo>
                    <a:pt x="84" y="1"/>
                  </a:moveTo>
                  <a:cubicBezTo>
                    <a:pt x="48" y="60"/>
                    <a:pt x="12" y="132"/>
                    <a:pt x="1" y="203"/>
                  </a:cubicBezTo>
                  <a:cubicBezTo>
                    <a:pt x="48" y="144"/>
                    <a:pt x="72" y="84"/>
                    <a:pt x="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
            <p:cNvSpPr/>
            <p:nvPr/>
          </p:nvSpPr>
          <p:spPr>
            <a:xfrm>
              <a:off x="2629475" y="4653075"/>
              <a:ext cx="278650" cy="188150"/>
            </a:xfrm>
            <a:custGeom>
              <a:rect b="b" l="l" r="r" t="t"/>
              <a:pathLst>
                <a:path extrusionOk="0" h="7526" w="11146">
                  <a:moveTo>
                    <a:pt x="1" y="1"/>
                  </a:moveTo>
                  <a:lnTo>
                    <a:pt x="1" y="1"/>
                  </a:lnTo>
                  <a:cubicBezTo>
                    <a:pt x="84" y="620"/>
                    <a:pt x="322" y="1156"/>
                    <a:pt x="560" y="1668"/>
                  </a:cubicBezTo>
                  <a:cubicBezTo>
                    <a:pt x="941" y="2453"/>
                    <a:pt x="1418" y="3215"/>
                    <a:pt x="1977" y="3894"/>
                  </a:cubicBezTo>
                  <a:cubicBezTo>
                    <a:pt x="3537" y="5859"/>
                    <a:pt x="6002" y="6883"/>
                    <a:pt x="8442" y="7264"/>
                  </a:cubicBezTo>
                  <a:cubicBezTo>
                    <a:pt x="9335" y="7406"/>
                    <a:pt x="10240" y="7478"/>
                    <a:pt x="11145" y="7526"/>
                  </a:cubicBezTo>
                  <a:cubicBezTo>
                    <a:pt x="11074" y="7514"/>
                    <a:pt x="11014" y="7490"/>
                    <a:pt x="10943" y="7478"/>
                  </a:cubicBezTo>
                  <a:cubicBezTo>
                    <a:pt x="9585" y="7097"/>
                    <a:pt x="8228" y="6633"/>
                    <a:pt x="6918" y="6097"/>
                  </a:cubicBezTo>
                  <a:cubicBezTo>
                    <a:pt x="5180" y="5335"/>
                    <a:pt x="3216" y="4228"/>
                    <a:pt x="1894" y="2751"/>
                  </a:cubicBezTo>
                  <a:cubicBezTo>
                    <a:pt x="1382" y="2215"/>
                    <a:pt x="1060" y="1799"/>
                    <a:pt x="668" y="1251"/>
                  </a:cubicBezTo>
                  <a:cubicBezTo>
                    <a:pt x="477" y="965"/>
                    <a:pt x="132" y="42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
            <p:cNvSpPr/>
            <p:nvPr/>
          </p:nvSpPr>
          <p:spPr>
            <a:xfrm>
              <a:off x="2643475" y="4739700"/>
              <a:ext cx="157175" cy="122350"/>
            </a:xfrm>
            <a:custGeom>
              <a:rect b="b" l="l" r="r" t="t"/>
              <a:pathLst>
                <a:path extrusionOk="0" h="4894" w="6287">
                  <a:moveTo>
                    <a:pt x="0" y="1"/>
                  </a:moveTo>
                  <a:cubicBezTo>
                    <a:pt x="905" y="2810"/>
                    <a:pt x="2977" y="4001"/>
                    <a:pt x="5704" y="4727"/>
                  </a:cubicBezTo>
                  <a:cubicBezTo>
                    <a:pt x="5894" y="4787"/>
                    <a:pt x="6096" y="4846"/>
                    <a:pt x="6287" y="4894"/>
                  </a:cubicBezTo>
                  <a:cubicBezTo>
                    <a:pt x="6013" y="4763"/>
                    <a:pt x="5751" y="4608"/>
                    <a:pt x="5501" y="4453"/>
                  </a:cubicBezTo>
                  <a:cubicBezTo>
                    <a:pt x="3263" y="2977"/>
                    <a:pt x="1465" y="2156"/>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
            <p:cNvSpPr/>
            <p:nvPr/>
          </p:nvSpPr>
          <p:spPr>
            <a:xfrm>
              <a:off x="2837850" y="4727200"/>
              <a:ext cx="206000" cy="64525"/>
            </a:xfrm>
            <a:custGeom>
              <a:rect b="b" l="l" r="r" t="t"/>
              <a:pathLst>
                <a:path extrusionOk="0" h="2581" w="8240">
                  <a:moveTo>
                    <a:pt x="0" y="0"/>
                  </a:moveTo>
                  <a:lnTo>
                    <a:pt x="0" y="0"/>
                  </a:lnTo>
                  <a:cubicBezTo>
                    <a:pt x="548" y="1251"/>
                    <a:pt x="1810" y="2048"/>
                    <a:pt x="3096" y="2417"/>
                  </a:cubicBezTo>
                  <a:cubicBezTo>
                    <a:pt x="3537" y="2529"/>
                    <a:pt x="3990" y="2580"/>
                    <a:pt x="4444" y="2580"/>
                  </a:cubicBezTo>
                  <a:cubicBezTo>
                    <a:pt x="5201" y="2580"/>
                    <a:pt x="5960" y="2437"/>
                    <a:pt x="6668" y="2191"/>
                  </a:cubicBezTo>
                  <a:cubicBezTo>
                    <a:pt x="7203" y="1989"/>
                    <a:pt x="7739" y="1763"/>
                    <a:pt x="8239" y="1513"/>
                  </a:cubicBezTo>
                  <a:lnTo>
                    <a:pt x="8239" y="1513"/>
                  </a:lnTo>
                  <a:lnTo>
                    <a:pt x="7704" y="1596"/>
                  </a:lnTo>
                  <a:cubicBezTo>
                    <a:pt x="6815" y="1729"/>
                    <a:pt x="6224" y="1818"/>
                    <a:pt x="5269" y="1818"/>
                  </a:cubicBezTo>
                  <a:cubicBezTo>
                    <a:pt x="5111" y="1818"/>
                    <a:pt x="4943" y="1815"/>
                    <a:pt x="4763" y="1810"/>
                  </a:cubicBezTo>
                  <a:cubicBezTo>
                    <a:pt x="3405" y="1763"/>
                    <a:pt x="1334" y="147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
            <p:cNvSpPr/>
            <p:nvPr/>
          </p:nvSpPr>
          <p:spPr>
            <a:xfrm>
              <a:off x="2872675" y="4717375"/>
              <a:ext cx="83075" cy="34250"/>
            </a:xfrm>
            <a:custGeom>
              <a:rect b="b" l="l" r="r" t="t"/>
              <a:pathLst>
                <a:path extrusionOk="0" h="1370" w="3323">
                  <a:moveTo>
                    <a:pt x="0" y="1"/>
                  </a:moveTo>
                  <a:lnTo>
                    <a:pt x="0" y="1"/>
                  </a:lnTo>
                  <a:cubicBezTo>
                    <a:pt x="464" y="993"/>
                    <a:pt x="1602" y="1370"/>
                    <a:pt x="2645" y="1370"/>
                  </a:cubicBezTo>
                  <a:cubicBezTo>
                    <a:pt x="2753" y="1370"/>
                    <a:pt x="2860" y="1366"/>
                    <a:pt x="2965" y="1358"/>
                  </a:cubicBezTo>
                  <a:cubicBezTo>
                    <a:pt x="3084" y="1358"/>
                    <a:pt x="3203" y="1334"/>
                    <a:pt x="3322" y="1322"/>
                  </a:cubicBezTo>
                  <a:cubicBezTo>
                    <a:pt x="3072" y="1251"/>
                    <a:pt x="2798" y="1203"/>
                    <a:pt x="2548" y="1132"/>
                  </a:cubicBezTo>
                  <a:cubicBezTo>
                    <a:pt x="1584" y="846"/>
                    <a:pt x="679" y="655"/>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
            <p:cNvSpPr/>
            <p:nvPr/>
          </p:nvSpPr>
          <p:spPr>
            <a:xfrm>
              <a:off x="2821175" y="4776900"/>
              <a:ext cx="185175" cy="47300"/>
            </a:xfrm>
            <a:custGeom>
              <a:rect b="b" l="l" r="r" t="t"/>
              <a:pathLst>
                <a:path extrusionOk="0" h="1892" w="7407">
                  <a:moveTo>
                    <a:pt x="0" y="1"/>
                  </a:moveTo>
                  <a:lnTo>
                    <a:pt x="0" y="1"/>
                  </a:lnTo>
                  <a:cubicBezTo>
                    <a:pt x="667" y="679"/>
                    <a:pt x="1548" y="1191"/>
                    <a:pt x="2441" y="1525"/>
                  </a:cubicBezTo>
                  <a:cubicBezTo>
                    <a:pt x="3141" y="1777"/>
                    <a:pt x="3877" y="1891"/>
                    <a:pt x="4615" y="1891"/>
                  </a:cubicBezTo>
                  <a:cubicBezTo>
                    <a:pt x="5409" y="1891"/>
                    <a:pt x="6207" y="1759"/>
                    <a:pt x="6966" y="1525"/>
                  </a:cubicBezTo>
                  <a:cubicBezTo>
                    <a:pt x="7108" y="1489"/>
                    <a:pt x="7263" y="1430"/>
                    <a:pt x="7406" y="1370"/>
                  </a:cubicBezTo>
                  <a:lnTo>
                    <a:pt x="7406" y="1370"/>
                  </a:lnTo>
                  <a:cubicBezTo>
                    <a:pt x="7156" y="1394"/>
                    <a:pt x="6906" y="1394"/>
                    <a:pt x="6644" y="1394"/>
                  </a:cubicBezTo>
                  <a:cubicBezTo>
                    <a:pt x="5025" y="1394"/>
                    <a:pt x="3810" y="1251"/>
                    <a:pt x="2227" y="834"/>
                  </a:cubicBezTo>
                  <a:cubicBezTo>
                    <a:pt x="1453" y="596"/>
                    <a:pt x="667" y="37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
            <p:cNvSpPr/>
            <p:nvPr/>
          </p:nvSpPr>
          <p:spPr>
            <a:xfrm>
              <a:off x="460175" y="2723075"/>
              <a:ext cx="31275" cy="244400"/>
            </a:xfrm>
            <a:custGeom>
              <a:rect b="b" l="l" r="r" t="t"/>
              <a:pathLst>
                <a:path extrusionOk="0" h="9776" w="1251">
                  <a:moveTo>
                    <a:pt x="202" y="1"/>
                  </a:moveTo>
                  <a:cubicBezTo>
                    <a:pt x="214" y="239"/>
                    <a:pt x="202" y="477"/>
                    <a:pt x="202" y="715"/>
                  </a:cubicBezTo>
                  <a:cubicBezTo>
                    <a:pt x="167" y="2192"/>
                    <a:pt x="143" y="3680"/>
                    <a:pt x="107" y="5144"/>
                  </a:cubicBezTo>
                  <a:cubicBezTo>
                    <a:pt x="107" y="6692"/>
                    <a:pt x="119" y="8228"/>
                    <a:pt x="0" y="9776"/>
                  </a:cubicBezTo>
                  <a:cubicBezTo>
                    <a:pt x="1119" y="6633"/>
                    <a:pt x="1250" y="3656"/>
                    <a:pt x="333" y="441"/>
                  </a:cubicBezTo>
                  <a:lnTo>
                    <a:pt x="20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
            <p:cNvSpPr/>
            <p:nvPr/>
          </p:nvSpPr>
          <p:spPr>
            <a:xfrm>
              <a:off x="525950" y="2749575"/>
              <a:ext cx="29200" cy="188450"/>
            </a:xfrm>
            <a:custGeom>
              <a:rect b="b" l="l" r="r" t="t"/>
              <a:pathLst>
                <a:path extrusionOk="0" h="7538" w="1168">
                  <a:moveTo>
                    <a:pt x="215" y="0"/>
                  </a:moveTo>
                  <a:lnTo>
                    <a:pt x="215" y="0"/>
                  </a:lnTo>
                  <a:cubicBezTo>
                    <a:pt x="227" y="179"/>
                    <a:pt x="250" y="346"/>
                    <a:pt x="262" y="548"/>
                  </a:cubicBezTo>
                  <a:cubicBezTo>
                    <a:pt x="262" y="1560"/>
                    <a:pt x="203" y="2572"/>
                    <a:pt x="179" y="3584"/>
                  </a:cubicBezTo>
                  <a:cubicBezTo>
                    <a:pt x="155" y="4906"/>
                    <a:pt x="143" y="6227"/>
                    <a:pt x="0" y="7537"/>
                  </a:cubicBezTo>
                  <a:cubicBezTo>
                    <a:pt x="1036" y="5299"/>
                    <a:pt x="1167" y="2679"/>
                    <a:pt x="346" y="346"/>
                  </a:cubicBezTo>
                  <a:lnTo>
                    <a:pt x="21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
            <p:cNvSpPr/>
            <p:nvPr/>
          </p:nvSpPr>
          <p:spPr>
            <a:xfrm>
              <a:off x="259250" y="2771300"/>
              <a:ext cx="20850" cy="168800"/>
            </a:xfrm>
            <a:custGeom>
              <a:rect b="b" l="l" r="r" t="t"/>
              <a:pathLst>
                <a:path extrusionOk="0" h="6752" w="834">
                  <a:moveTo>
                    <a:pt x="715" y="1"/>
                  </a:moveTo>
                  <a:cubicBezTo>
                    <a:pt x="703" y="48"/>
                    <a:pt x="703" y="96"/>
                    <a:pt x="691" y="155"/>
                  </a:cubicBezTo>
                  <a:cubicBezTo>
                    <a:pt x="155" y="2310"/>
                    <a:pt x="0" y="4549"/>
                    <a:pt x="346" y="6751"/>
                  </a:cubicBezTo>
                  <a:cubicBezTo>
                    <a:pt x="584" y="5025"/>
                    <a:pt x="834" y="3251"/>
                    <a:pt x="774" y="1477"/>
                  </a:cubicBezTo>
                  <a:cubicBezTo>
                    <a:pt x="762" y="989"/>
                    <a:pt x="739" y="501"/>
                    <a:pt x="7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
            <p:cNvSpPr/>
            <p:nvPr/>
          </p:nvSpPr>
          <p:spPr>
            <a:xfrm>
              <a:off x="340200" y="2683500"/>
              <a:ext cx="25925" cy="348275"/>
            </a:xfrm>
            <a:custGeom>
              <a:rect b="b" l="l" r="r" t="t"/>
              <a:pathLst>
                <a:path extrusionOk="0" h="13931" w="1037">
                  <a:moveTo>
                    <a:pt x="989" y="0"/>
                  </a:moveTo>
                  <a:lnTo>
                    <a:pt x="989" y="0"/>
                  </a:lnTo>
                  <a:cubicBezTo>
                    <a:pt x="977" y="48"/>
                    <a:pt x="965" y="107"/>
                    <a:pt x="953" y="155"/>
                  </a:cubicBezTo>
                  <a:cubicBezTo>
                    <a:pt x="310" y="2501"/>
                    <a:pt x="37" y="4965"/>
                    <a:pt x="1" y="7406"/>
                  </a:cubicBezTo>
                  <a:cubicBezTo>
                    <a:pt x="13" y="9585"/>
                    <a:pt x="239" y="11764"/>
                    <a:pt x="418" y="13931"/>
                  </a:cubicBezTo>
                  <a:cubicBezTo>
                    <a:pt x="739" y="11240"/>
                    <a:pt x="965" y="8513"/>
                    <a:pt x="1013" y="5775"/>
                  </a:cubicBezTo>
                  <a:cubicBezTo>
                    <a:pt x="1037" y="4346"/>
                    <a:pt x="1013" y="2905"/>
                    <a:pt x="965" y="1477"/>
                  </a:cubicBezTo>
                  <a:cubicBezTo>
                    <a:pt x="965" y="989"/>
                    <a:pt x="977" y="500"/>
                    <a:pt x="9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
            <p:cNvSpPr/>
            <p:nvPr/>
          </p:nvSpPr>
          <p:spPr>
            <a:xfrm>
              <a:off x="408675" y="2798100"/>
              <a:ext cx="12225" cy="129500"/>
            </a:xfrm>
            <a:custGeom>
              <a:rect b="b" l="l" r="r" t="t"/>
              <a:pathLst>
                <a:path extrusionOk="0" h="5180" w="489">
                  <a:moveTo>
                    <a:pt x="215" y="0"/>
                  </a:moveTo>
                  <a:cubicBezTo>
                    <a:pt x="119" y="810"/>
                    <a:pt x="0" y="1667"/>
                    <a:pt x="0" y="2524"/>
                  </a:cubicBezTo>
                  <a:cubicBezTo>
                    <a:pt x="12" y="3417"/>
                    <a:pt x="119" y="4310"/>
                    <a:pt x="238" y="5179"/>
                  </a:cubicBezTo>
                  <a:cubicBezTo>
                    <a:pt x="357" y="4334"/>
                    <a:pt x="477" y="3489"/>
                    <a:pt x="488" y="2643"/>
                  </a:cubicBezTo>
                  <a:cubicBezTo>
                    <a:pt x="488" y="1750"/>
                    <a:pt x="381" y="869"/>
                    <a:pt x="2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
            <p:cNvSpPr/>
            <p:nvPr/>
          </p:nvSpPr>
          <p:spPr>
            <a:xfrm>
              <a:off x="5930200" y="1586050"/>
              <a:ext cx="499175" cy="317600"/>
            </a:xfrm>
            <a:custGeom>
              <a:rect b="b" l="l" r="r" t="t"/>
              <a:pathLst>
                <a:path extrusionOk="0" h="12704" w="19967">
                  <a:moveTo>
                    <a:pt x="0" y="0"/>
                  </a:moveTo>
                  <a:lnTo>
                    <a:pt x="0" y="0"/>
                  </a:lnTo>
                  <a:cubicBezTo>
                    <a:pt x="1572" y="536"/>
                    <a:pt x="2917" y="1155"/>
                    <a:pt x="4429" y="1905"/>
                  </a:cubicBezTo>
                  <a:cubicBezTo>
                    <a:pt x="6275" y="2810"/>
                    <a:pt x="8073" y="3810"/>
                    <a:pt x="9775" y="4965"/>
                  </a:cubicBezTo>
                  <a:cubicBezTo>
                    <a:pt x="12657" y="6870"/>
                    <a:pt x="14883" y="8763"/>
                    <a:pt x="17657" y="10918"/>
                  </a:cubicBezTo>
                  <a:cubicBezTo>
                    <a:pt x="18133" y="11299"/>
                    <a:pt x="18729" y="11716"/>
                    <a:pt x="19348" y="12192"/>
                  </a:cubicBezTo>
                  <a:cubicBezTo>
                    <a:pt x="19562" y="12371"/>
                    <a:pt x="19777" y="12525"/>
                    <a:pt x="19967" y="12704"/>
                  </a:cubicBezTo>
                  <a:cubicBezTo>
                    <a:pt x="19526" y="12216"/>
                    <a:pt x="19110" y="11728"/>
                    <a:pt x="18669" y="11240"/>
                  </a:cubicBezTo>
                  <a:cubicBezTo>
                    <a:pt x="16574" y="8823"/>
                    <a:pt x="14085" y="6775"/>
                    <a:pt x="11430" y="5001"/>
                  </a:cubicBezTo>
                  <a:cubicBezTo>
                    <a:pt x="9859" y="3941"/>
                    <a:pt x="8275" y="2929"/>
                    <a:pt x="6572" y="2107"/>
                  </a:cubicBezTo>
                  <a:cubicBezTo>
                    <a:pt x="4477" y="1155"/>
                    <a:pt x="2274" y="38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
            <p:cNvSpPr/>
            <p:nvPr/>
          </p:nvSpPr>
          <p:spPr>
            <a:xfrm>
              <a:off x="5934650" y="1525025"/>
              <a:ext cx="591475" cy="389050"/>
            </a:xfrm>
            <a:custGeom>
              <a:rect b="b" l="l" r="r" t="t"/>
              <a:pathLst>
                <a:path extrusionOk="0" h="15562" w="23659">
                  <a:moveTo>
                    <a:pt x="1" y="0"/>
                  </a:moveTo>
                  <a:lnTo>
                    <a:pt x="1" y="0"/>
                  </a:lnTo>
                  <a:cubicBezTo>
                    <a:pt x="1870" y="560"/>
                    <a:pt x="3608" y="1298"/>
                    <a:pt x="5275" y="2024"/>
                  </a:cubicBezTo>
                  <a:cubicBezTo>
                    <a:pt x="7014" y="2798"/>
                    <a:pt x="8728" y="3632"/>
                    <a:pt x="10359" y="4644"/>
                  </a:cubicBezTo>
                  <a:cubicBezTo>
                    <a:pt x="12514" y="6001"/>
                    <a:pt x="14384" y="7394"/>
                    <a:pt x="16170" y="8882"/>
                  </a:cubicBezTo>
                  <a:cubicBezTo>
                    <a:pt x="17586" y="10061"/>
                    <a:pt x="18896" y="11323"/>
                    <a:pt x="20265" y="12549"/>
                  </a:cubicBezTo>
                  <a:cubicBezTo>
                    <a:pt x="21337" y="13526"/>
                    <a:pt x="22480" y="14431"/>
                    <a:pt x="23528" y="15443"/>
                  </a:cubicBezTo>
                  <a:cubicBezTo>
                    <a:pt x="23575" y="15490"/>
                    <a:pt x="23611" y="15526"/>
                    <a:pt x="23659" y="15562"/>
                  </a:cubicBezTo>
                  <a:cubicBezTo>
                    <a:pt x="22956" y="14645"/>
                    <a:pt x="22242" y="13716"/>
                    <a:pt x="21468" y="12847"/>
                  </a:cubicBezTo>
                  <a:cubicBezTo>
                    <a:pt x="19241" y="10252"/>
                    <a:pt x="16634" y="8037"/>
                    <a:pt x="13836" y="6072"/>
                  </a:cubicBezTo>
                  <a:cubicBezTo>
                    <a:pt x="11740" y="4572"/>
                    <a:pt x="9526" y="3203"/>
                    <a:pt x="7145" y="2155"/>
                  </a:cubicBezTo>
                  <a:cubicBezTo>
                    <a:pt x="4847" y="1191"/>
                    <a:pt x="2454" y="417"/>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
            <p:cNvSpPr/>
            <p:nvPr/>
          </p:nvSpPr>
          <p:spPr>
            <a:xfrm>
              <a:off x="6054625" y="1485125"/>
              <a:ext cx="547100" cy="418525"/>
            </a:xfrm>
            <a:custGeom>
              <a:rect b="b" l="l" r="r" t="t"/>
              <a:pathLst>
                <a:path extrusionOk="0" h="16741" w="21884">
                  <a:moveTo>
                    <a:pt x="0" y="1"/>
                  </a:moveTo>
                  <a:cubicBezTo>
                    <a:pt x="4012" y="1882"/>
                    <a:pt x="7834" y="4144"/>
                    <a:pt x="11347" y="6835"/>
                  </a:cubicBezTo>
                  <a:cubicBezTo>
                    <a:pt x="12371" y="7621"/>
                    <a:pt x="14157" y="9121"/>
                    <a:pt x="15335" y="10252"/>
                  </a:cubicBezTo>
                  <a:cubicBezTo>
                    <a:pt x="16633" y="11478"/>
                    <a:pt x="17859" y="12752"/>
                    <a:pt x="19133" y="13991"/>
                  </a:cubicBezTo>
                  <a:cubicBezTo>
                    <a:pt x="19979" y="14824"/>
                    <a:pt x="20812" y="15646"/>
                    <a:pt x="21658" y="16479"/>
                  </a:cubicBezTo>
                  <a:cubicBezTo>
                    <a:pt x="21692" y="16513"/>
                    <a:pt x="21732" y="16551"/>
                    <a:pt x="21771" y="16592"/>
                  </a:cubicBezTo>
                  <a:lnTo>
                    <a:pt x="21771" y="16592"/>
                  </a:lnTo>
                  <a:cubicBezTo>
                    <a:pt x="21160" y="15781"/>
                    <a:pt x="20596" y="14943"/>
                    <a:pt x="19979" y="14169"/>
                  </a:cubicBezTo>
                  <a:cubicBezTo>
                    <a:pt x="17597" y="11121"/>
                    <a:pt x="14680" y="8514"/>
                    <a:pt x="11609" y="6144"/>
                  </a:cubicBezTo>
                  <a:cubicBezTo>
                    <a:pt x="9525" y="4573"/>
                    <a:pt x="7346" y="3096"/>
                    <a:pt x="5001" y="1918"/>
                  </a:cubicBezTo>
                  <a:cubicBezTo>
                    <a:pt x="3417" y="1132"/>
                    <a:pt x="1715" y="525"/>
                    <a:pt x="0" y="1"/>
                  </a:cubicBezTo>
                  <a:close/>
                  <a:moveTo>
                    <a:pt x="21771" y="16592"/>
                  </a:moveTo>
                  <a:cubicBezTo>
                    <a:pt x="21808" y="16642"/>
                    <a:pt x="21846" y="16691"/>
                    <a:pt x="21884" y="16741"/>
                  </a:cubicBezTo>
                  <a:cubicBezTo>
                    <a:pt x="21853" y="16685"/>
                    <a:pt x="21812" y="16636"/>
                    <a:pt x="21771" y="165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
            <p:cNvSpPr/>
            <p:nvPr/>
          </p:nvSpPr>
          <p:spPr>
            <a:xfrm>
              <a:off x="6096575" y="1425600"/>
              <a:ext cx="462000" cy="314950"/>
            </a:xfrm>
            <a:custGeom>
              <a:rect b="b" l="l" r="r" t="t"/>
              <a:pathLst>
                <a:path extrusionOk="0" h="12598" w="18480">
                  <a:moveTo>
                    <a:pt x="1" y="1"/>
                  </a:moveTo>
                  <a:lnTo>
                    <a:pt x="1" y="1"/>
                  </a:lnTo>
                  <a:cubicBezTo>
                    <a:pt x="2132" y="858"/>
                    <a:pt x="4132" y="2037"/>
                    <a:pt x="6097" y="3227"/>
                  </a:cubicBezTo>
                  <a:cubicBezTo>
                    <a:pt x="9812" y="5430"/>
                    <a:pt x="12764" y="7835"/>
                    <a:pt x="16015" y="10526"/>
                  </a:cubicBezTo>
                  <a:cubicBezTo>
                    <a:pt x="16812" y="11181"/>
                    <a:pt x="17610" y="11835"/>
                    <a:pt x="18384" y="12514"/>
                  </a:cubicBezTo>
                  <a:cubicBezTo>
                    <a:pt x="18408" y="12550"/>
                    <a:pt x="18432" y="12562"/>
                    <a:pt x="18479" y="12597"/>
                  </a:cubicBezTo>
                  <a:cubicBezTo>
                    <a:pt x="18444" y="12562"/>
                    <a:pt x="18420" y="12514"/>
                    <a:pt x="18384" y="12490"/>
                  </a:cubicBezTo>
                  <a:cubicBezTo>
                    <a:pt x="17884" y="11907"/>
                    <a:pt x="17360" y="11323"/>
                    <a:pt x="16836" y="10764"/>
                  </a:cubicBezTo>
                  <a:cubicBezTo>
                    <a:pt x="15824" y="9657"/>
                    <a:pt x="14800" y="8561"/>
                    <a:pt x="13681" y="7561"/>
                  </a:cubicBezTo>
                  <a:cubicBezTo>
                    <a:pt x="12645" y="6656"/>
                    <a:pt x="11514" y="5835"/>
                    <a:pt x="10395" y="5013"/>
                  </a:cubicBezTo>
                  <a:cubicBezTo>
                    <a:pt x="7287" y="2739"/>
                    <a:pt x="3799" y="88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
            <p:cNvSpPr/>
            <p:nvPr/>
          </p:nvSpPr>
          <p:spPr>
            <a:xfrm>
              <a:off x="5926625" y="1292850"/>
              <a:ext cx="488175" cy="243500"/>
            </a:xfrm>
            <a:custGeom>
              <a:rect b="b" l="l" r="r" t="t"/>
              <a:pathLst>
                <a:path extrusionOk="0" h="9740" w="19527">
                  <a:moveTo>
                    <a:pt x="0" y="0"/>
                  </a:moveTo>
                  <a:lnTo>
                    <a:pt x="0" y="0"/>
                  </a:lnTo>
                  <a:cubicBezTo>
                    <a:pt x="2132" y="405"/>
                    <a:pt x="4382" y="1393"/>
                    <a:pt x="6108" y="2108"/>
                  </a:cubicBezTo>
                  <a:cubicBezTo>
                    <a:pt x="7430" y="2679"/>
                    <a:pt x="9740" y="3751"/>
                    <a:pt x="11299" y="4644"/>
                  </a:cubicBezTo>
                  <a:cubicBezTo>
                    <a:pt x="13097" y="5656"/>
                    <a:pt x="14824" y="6787"/>
                    <a:pt x="16586" y="7882"/>
                  </a:cubicBezTo>
                  <a:cubicBezTo>
                    <a:pt x="17538" y="8466"/>
                    <a:pt x="18479" y="9061"/>
                    <a:pt x="19396" y="9668"/>
                  </a:cubicBezTo>
                  <a:cubicBezTo>
                    <a:pt x="19443" y="9704"/>
                    <a:pt x="19491" y="9728"/>
                    <a:pt x="19527" y="9740"/>
                  </a:cubicBezTo>
                  <a:cubicBezTo>
                    <a:pt x="18872" y="9180"/>
                    <a:pt x="18205" y="8597"/>
                    <a:pt x="17538" y="8037"/>
                  </a:cubicBezTo>
                  <a:cubicBezTo>
                    <a:pt x="15395" y="6096"/>
                    <a:pt x="12954" y="4525"/>
                    <a:pt x="10383" y="3227"/>
                  </a:cubicBezTo>
                  <a:cubicBezTo>
                    <a:pt x="8394" y="2215"/>
                    <a:pt x="6358" y="1322"/>
                    <a:pt x="4203" y="727"/>
                  </a:cubicBezTo>
                  <a:cubicBezTo>
                    <a:pt x="2834" y="322"/>
                    <a:pt x="1429" y="36"/>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
            <p:cNvSpPr/>
            <p:nvPr/>
          </p:nvSpPr>
          <p:spPr>
            <a:xfrm>
              <a:off x="6029325" y="1236900"/>
              <a:ext cx="406325" cy="218800"/>
            </a:xfrm>
            <a:custGeom>
              <a:rect b="b" l="l" r="r" t="t"/>
              <a:pathLst>
                <a:path extrusionOk="0" h="8752" w="16253">
                  <a:moveTo>
                    <a:pt x="0" y="0"/>
                  </a:moveTo>
                  <a:lnTo>
                    <a:pt x="0" y="0"/>
                  </a:lnTo>
                  <a:cubicBezTo>
                    <a:pt x="2679" y="941"/>
                    <a:pt x="5215" y="2143"/>
                    <a:pt x="7882" y="3620"/>
                  </a:cubicBezTo>
                  <a:cubicBezTo>
                    <a:pt x="10216" y="4929"/>
                    <a:pt x="12430" y="6465"/>
                    <a:pt x="14752" y="7822"/>
                  </a:cubicBezTo>
                  <a:cubicBezTo>
                    <a:pt x="15264" y="8120"/>
                    <a:pt x="15752" y="8430"/>
                    <a:pt x="16252" y="8751"/>
                  </a:cubicBezTo>
                  <a:cubicBezTo>
                    <a:pt x="15931" y="8477"/>
                    <a:pt x="15597" y="8192"/>
                    <a:pt x="15288" y="7894"/>
                  </a:cubicBezTo>
                  <a:cubicBezTo>
                    <a:pt x="12442" y="5155"/>
                    <a:pt x="9156" y="2846"/>
                    <a:pt x="5465" y="1393"/>
                  </a:cubicBezTo>
                  <a:cubicBezTo>
                    <a:pt x="3691" y="738"/>
                    <a:pt x="1857" y="27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
            <p:cNvSpPr/>
            <p:nvPr/>
          </p:nvSpPr>
          <p:spPr>
            <a:xfrm>
              <a:off x="6121575" y="1182425"/>
              <a:ext cx="292625" cy="174750"/>
            </a:xfrm>
            <a:custGeom>
              <a:rect b="b" l="l" r="r" t="t"/>
              <a:pathLst>
                <a:path extrusionOk="0" h="6990" w="11705">
                  <a:moveTo>
                    <a:pt x="1" y="0"/>
                  </a:moveTo>
                  <a:lnTo>
                    <a:pt x="1" y="0"/>
                  </a:lnTo>
                  <a:cubicBezTo>
                    <a:pt x="2216" y="988"/>
                    <a:pt x="4263" y="2334"/>
                    <a:pt x="6311" y="3644"/>
                  </a:cubicBezTo>
                  <a:cubicBezTo>
                    <a:pt x="7823" y="4608"/>
                    <a:pt x="9395" y="5489"/>
                    <a:pt x="10919" y="6441"/>
                  </a:cubicBezTo>
                  <a:cubicBezTo>
                    <a:pt x="11169" y="6620"/>
                    <a:pt x="11431" y="6799"/>
                    <a:pt x="11705" y="6989"/>
                  </a:cubicBezTo>
                  <a:cubicBezTo>
                    <a:pt x="11538" y="6834"/>
                    <a:pt x="11383" y="6680"/>
                    <a:pt x="11229" y="6525"/>
                  </a:cubicBezTo>
                  <a:cubicBezTo>
                    <a:pt x="8085" y="3417"/>
                    <a:pt x="4347" y="107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
            <p:cNvSpPr/>
            <p:nvPr/>
          </p:nvSpPr>
          <p:spPr>
            <a:xfrm>
              <a:off x="6209400" y="1149975"/>
              <a:ext cx="206900" cy="135150"/>
            </a:xfrm>
            <a:custGeom>
              <a:rect b="b" l="l" r="r" t="t"/>
              <a:pathLst>
                <a:path extrusionOk="0" h="5406" w="8276">
                  <a:moveTo>
                    <a:pt x="0" y="0"/>
                  </a:moveTo>
                  <a:cubicBezTo>
                    <a:pt x="1393" y="691"/>
                    <a:pt x="2667" y="1584"/>
                    <a:pt x="3965" y="2441"/>
                  </a:cubicBezTo>
                  <a:cubicBezTo>
                    <a:pt x="5180" y="3203"/>
                    <a:pt x="6537" y="4001"/>
                    <a:pt x="7608" y="4846"/>
                  </a:cubicBezTo>
                  <a:cubicBezTo>
                    <a:pt x="7835" y="5025"/>
                    <a:pt x="8061" y="5203"/>
                    <a:pt x="8275" y="5406"/>
                  </a:cubicBezTo>
                  <a:cubicBezTo>
                    <a:pt x="8192" y="5299"/>
                    <a:pt x="8085" y="5180"/>
                    <a:pt x="8001" y="5072"/>
                  </a:cubicBezTo>
                  <a:cubicBezTo>
                    <a:pt x="5894" y="2644"/>
                    <a:pt x="3096" y="85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
            <p:cNvSpPr/>
            <p:nvPr/>
          </p:nvSpPr>
          <p:spPr>
            <a:xfrm>
              <a:off x="6241550" y="961550"/>
              <a:ext cx="447700" cy="255725"/>
            </a:xfrm>
            <a:custGeom>
              <a:rect b="b" l="l" r="r" t="t"/>
              <a:pathLst>
                <a:path extrusionOk="0" h="10229" w="17908">
                  <a:moveTo>
                    <a:pt x="0" y="1"/>
                  </a:moveTo>
                  <a:lnTo>
                    <a:pt x="0" y="1"/>
                  </a:lnTo>
                  <a:cubicBezTo>
                    <a:pt x="1798" y="656"/>
                    <a:pt x="3393" y="1418"/>
                    <a:pt x="5132" y="2311"/>
                  </a:cubicBezTo>
                  <a:cubicBezTo>
                    <a:pt x="6739" y="3132"/>
                    <a:pt x="8335" y="3977"/>
                    <a:pt x="9870" y="4918"/>
                  </a:cubicBezTo>
                  <a:cubicBezTo>
                    <a:pt x="12097" y="6299"/>
                    <a:pt x="14228" y="7835"/>
                    <a:pt x="16455" y="9216"/>
                  </a:cubicBezTo>
                  <a:cubicBezTo>
                    <a:pt x="16955" y="9526"/>
                    <a:pt x="17431" y="9871"/>
                    <a:pt x="17907" y="10228"/>
                  </a:cubicBezTo>
                  <a:cubicBezTo>
                    <a:pt x="17645" y="9978"/>
                    <a:pt x="17383" y="9728"/>
                    <a:pt x="17109" y="9466"/>
                  </a:cubicBezTo>
                  <a:cubicBezTo>
                    <a:pt x="15681" y="8121"/>
                    <a:pt x="14288" y="6704"/>
                    <a:pt x="12680" y="5537"/>
                  </a:cubicBezTo>
                  <a:cubicBezTo>
                    <a:pt x="11002" y="4335"/>
                    <a:pt x="9180" y="3299"/>
                    <a:pt x="7323" y="2358"/>
                  </a:cubicBezTo>
                  <a:cubicBezTo>
                    <a:pt x="5001" y="1251"/>
                    <a:pt x="2524" y="45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
            <p:cNvSpPr/>
            <p:nvPr/>
          </p:nvSpPr>
          <p:spPr>
            <a:xfrm>
              <a:off x="6338575" y="926725"/>
              <a:ext cx="337575" cy="174450"/>
            </a:xfrm>
            <a:custGeom>
              <a:rect b="b" l="l" r="r" t="t"/>
              <a:pathLst>
                <a:path extrusionOk="0" h="6978" w="13503">
                  <a:moveTo>
                    <a:pt x="1" y="1"/>
                  </a:moveTo>
                  <a:lnTo>
                    <a:pt x="1" y="1"/>
                  </a:lnTo>
                  <a:cubicBezTo>
                    <a:pt x="2799" y="1156"/>
                    <a:pt x="5573" y="2668"/>
                    <a:pt x="8287" y="4097"/>
                  </a:cubicBezTo>
                  <a:cubicBezTo>
                    <a:pt x="9764" y="4930"/>
                    <a:pt x="11300" y="5609"/>
                    <a:pt x="12740" y="6478"/>
                  </a:cubicBezTo>
                  <a:cubicBezTo>
                    <a:pt x="12990" y="6633"/>
                    <a:pt x="13264" y="6799"/>
                    <a:pt x="13502" y="6978"/>
                  </a:cubicBezTo>
                  <a:cubicBezTo>
                    <a:pt x="13300" y="6787"/>
                    <a:pt x="13109" y="6609"/>
                    <a:pt x="12919" y="6430"/>
                  </a:cubicBezTo>
                  <a:cubicBezTo>
                    <a:pt x="11252" y="4894"/>
                    <a:pt x="9597" y="3704"/>
                    <a:pt x="7442" y="2525"/>
                  </a:cubicBezTo>
                  <a:cubicBezTo>
                    <a:pt x="5096" y="1382"/>
                    <a:pt x="2560" y="54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
            <p:cNvSpPr/>
            <p:nvPr/>
          </p:nvSpPr>
          <p:spPr>
            <a:xfrm>
              <a:off x="6489200" y="921075"/>
              <a:ext cx="224450" cy="113125"/>
            </a:xfrm>
            <a:custGeom>
              <a:rect b="b" l="l" r="r" t="t"/>
              <a:pathLst>
                <a:path extrusionOk="0" h="4525" w="8978">
                  <a:moveTo>
                    <a:pt x="0" y="1"/>
                  </a:moveTo>
                  <a:lnTo>
                    <a:pt x="0" y="1"/>
                  </a:lnTo>
                  <a:cubicBezTo>
                    <a:pt x="1572" y="727"/>
                    <a:pt x="3012" y="1667"/>
                    <a:pt x="4560" y="2429"/>
                  </a:cubicBezTo>
                  <a:cubicBezTo>
                    <a:pt x="6001" y="3132"/>
                    <a:pt x="6965" y="3406"/>
                    <a:pt x="8608" y="4299"/>
                  </a:cubicBezTo>
                  <a:cubicBezTo>
                    <a:pt x="8727" y="4358"/>
                    <a:pt x="8858" y="4442"/>
                    <a:pt x="8977" y="4525"/>
                  </a:cubicBezTo>
                  <a:cubicBezTo>
                    <a:pt x="8847" y="4418"/>
                    <a:pt x="8716" y="4299"/>
                    <a:pt x="8573" y="4203"/>
                  </a:cubicBezTo>
                  <a:cubicBezTo>
                    <a:pt x="7442" y="3322"/>
                    <a:pt x="6227" y="2406"/>
                    <a:pt x="4917" y="1703"/>
                  </a:cubicBezTo>
                  <a:cubicBezTo>
                    <a:pt x="3382" y="905"/>
                    <a:pt x="1715" y="29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
            <p:cNvSpPr/>
            <p:nvPr/>
          </p:nvSpPr>
          <p:spPr>
            <a:xfrm>
              <a:off x="6678200" y="919300"/>
              <a:ext cx="108375" cy="69675"/>
            </a:xfrm>
            <a:custGeom>
              <a:rect b="b" l="l" r="r" t="t"/>
              <a:pathLst>
                <a:path extrusionOk="0" h="2787" w="4335">
                  <a:moveTo>
                    <a:pt x="1" y="0"/>
                  </a:moveTo>
                  <a:lnTo>
                    <a:pt x="1" y="0"/>
                  </a:lnTo>
                  <a:cubicBezTo>
                    <a:pt x="691" y="429"/>
                    <a:pt x="1334" y="941"/>
                    <a:pt x="2013" y="1369"/>
                  </a:cubicBezTo>
                  <a:cubicBezTo>
                    <a:pt x="2727" y="1810"/>
                    <a:pt x="3787" y="2453"/>
                    <a:pt x="4335" y="2786"/>
                  </a:cubicBezTo>
                  <a:cubicBezTo>
                    <a:pt x="3061" y="1607"/>
                    <a:pt x="1691" y="59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
            <p:cNvSpPr/>
            <p:nvPr/>
          </p:nvSpPr>
          <p:spPr>
            <a:xfrm>
              <a:off x="6912450" y="1454175"/>
              <a:ext cx="181000" cy="230125"/>
            </a:xfrm>
            <a:custGeom>
              <a:rect b="b" l="l" r="r" t="t"/>
              <a:pathLst>
                <a:path extrusionOk="0" h="9205" w="7240">
                  <a:moveTo>
                    <a:pt x="1" y="1"/>
                  </a:moveTo>
                  <a:lnTo>
                    <a:pt x="1" y="1"/>
                  </a:lnTo>
                  <a:cubicBezTo>
                    <a:pt x="1692" y="1822"/>
                    <a:pt x="2835" y="3561"/>
                    <a:pt x="4132" y="5204"/>
                  </a:cubicBezTo>
                  <a:cubicBezTo>
                    <a:pt x="4728" y="5954"/>
                    <a:pt x="5359" y="6716"/>
                    <a:pt x="5990" y="7442"/>
                  </a:cubicBezTo>
                  <a:cubicBezTo>
                    <a:pt x="6383" y="7894"/>
                    <a:pt x="6668" y="8192"/>
                    <a:pt x="6966" y="8656"/>
                  </a:cubicBezTo>
                  <a:cubicBezTo>
                    <a:pt x="7061" y="8811"/>
                    <a:pt x="7168" y="9014"/>
                    <a:pt x="7240" y="9204"/>
                  </a:cubicBezTo>
                  <a:cubicBezTo>
                    <a:pt x="7216" y="8990"/>
                    <a:pt x="7157" y="8787"/>
                    <a:pt x="7085" y="8573"/>
                  </a:cubicBezTo>
                  <a:cubicBezTo>
                    <a:pt x="6811" y="7799"/>
                    <a:pt x="6383" y="7073"/>
                    <a:pt x="5918" y="6311"/>
                  </a:cubicBezTo>
                  <a:cubicBezTo>
                    <a:pt x="4430" y="3811"/>
                    <a:pt x="2454" y="158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
            <p:cNvSpPr/>
            <p:nvPr/>
          </p:nvSpPr>
          <p:spPr>
            <a:xfrm>
              <a:off x="6762750" y="1441075"/>
              <a:ext cx="252725" cy="297400"/>
            </a:xfrm>
            <a:custGeom>
              <a:rect b="b" l="l" r="r" t="t"/>
              <a:pathLst>
                <a:path extrusionOk="0" h="11896" w="10109">
                  <a:moveTo>
                    <a:pt x="0" y="1"/>
                  </a:moveTo>
                  <a:lnTo>
                    <a:pt x="0" y="1"/>
                  </a:lnTo>
                  <a:cubicBezTo>
                    <a:pt x="1560" y="1501"/>
                    <a:pt x="2905" y="3192"/>
                    <a:pt x="4262" y="4858"/>
                  </a:cubicBezTo>
                  <a:cubicBezTo>
                    <a:pt x="5953" y="6918"/>
                    <a:pt x="7668" y="8966"/>
                    <a:pt x="9394" y="11002"/>
                  </a:cubicBezTo>
                  <a:lnTo>
                    <a:pt x="10108" y="11895"/>
                  </a:lnTo>
                  <a:cubicBezTo>
                    <a:pt x="9989" y="11681"/>
                    <a:pt x="9858" y="11455"/>
                    <a:pt x="9739" y="11228"/>
                  </a:cubicBezTo>
                  <a:cubicBezTo>
                    <a:pt x="8799" y="9502"/>
                    <a:pt x="7811" y="7775"/>
                    <a:pt x="6608" y="6216"/>
                  </a:cubicBezTo>
                  <a:cubicBezTo>
                    <a:pt x="4751" y="3835"/>
                    <a:pt x="2548" y="166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
            <p:cNvSpPr/>
            <p:nvPr/>
          </p:nvSpPr>
          <p:spPr>
            <a:xfrm>
              <a:off x="6697550" y="1525025"/>
              <a:ext cx="184275" cy="229800"/>
            </a:xfrm>
            <a:custGeom>
              <a:rect b="b" l="l" r="r" t="t"/>
              <a:pathLst>
                <a:path extrusionOk="0" h="9192" w="7371">
                  <a:moveTo>
                    <a:pt x="1" y="0"/>
                  </a:moveTo>
                  <a:lnTo>
                    <a:pt x="1" y="0"/>
                  </a:lnTo>
                  <a:cubicBezTo>
                    <a:pt x="1036" y="1215"/>
                    <a:pt x="2548" y="3358"/>
                    <a:pt x="3144" y="4096"/>
                  </a:cubicBezTo>
                  <a:cubicBezTo>
                    <a:pt x="4334" y="5656"/>
                    <a:pt x="5739" y="7168"/>
                    <a:pt x="6966" y="8620"/>
                  </a:cubicBezTo>
                  <a:cubicBezTo>
                    <a:pt x="7120" y="8811"/>
                    <a:pt x="7251" y="9001"/>
                    <a:pt x="7371" y="9192"/>
                  </a:cubicBezTo>
                  <a:cubicBezTo>
                    <a:pt x="7311" y="9061"/>
                    <a:pt x="7251" y="8918"/>
                    <a:pt x="7192" y="8763"/>
                  </a:cubicBezTo>
                  <a:cubicBezTo>
                    <a:pt x="6466" y="7084"/>
                    <a:pt x="5406" y="5537"/>
                    <a:pt x="4263" y="4096"/>
                  </a:cubicBezTo>
                  <a:cubicBezTo>
                    <a:pt x="3001" y="2584"/>
                    <a:pt x="1548" y="121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
            <p:cNvSpPr/>
            <p:nvPr/>
          </p:nvSpPr>
          <p:spPr>
            <a:xfrm>
              <a:off x="6918400" y="1330350"/>
              <a:ext cx="244700" cy="293225"/>
            </a:xfrm>
            <a:custGeom>
              <a:rect b="b" l="l" r="r" t="t"/>
              <a:pathLst>
                <a:path extrusionOk="0" h="11729" w="9788">
                  <a:moveTo>
                    <a:pt x="1" y="1"/>
                  </a:moveTo>
                  <a:cubicBezTo>
                    <a:pt x="1823" y="1596"/>
                    <a:pt x="3370" y="3489"/>
                    <a:pt x="4954" y="5335"/>
                  </a:cubicBezTo>
                  <a:cubicBezTo>
                    <a:pt x="6585" y="7382"/>
                    <a:pt x="7919" y="8978"/>
                    <a:pt x="9133" y="10704"/>
                  </a:cubicBezTo>
                  <a:cubicBezTo>
                    <a:pt x="9264" y="10907"/>
                    <a:pt x="9597" y="11419"/>
                    <a:pt x="9788" y="11728"/>
                  </a:cubicBezTo>
                  <a:cubicBezTo>
                    <a:pt x="9669" y="11442"/>
                    <a:pt x="9562" y="11145"/>
                    <a:pt x="9443" y="10871"/>
                  </a:cubicBezTo>
                  <a:cubicBezTo>
                    <a:pt x="8657" y="8871"/>
                    <a:pt x="7276" y="6668"/>
                    <a:pt x="5776" y="4870"/>
                  </a:cubicBezTo>
                  <a:cubicBezTo>
                    <a:pt x="4085" y="2989"/>
                    <a:pt x="2168" y="128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
            <p:cNvSpPr/>
            <p:nvPr/>
          </p:nvSpPr>
          <p:spPr>
            <a:xfrm>
              <a:off x="6969025" y="1299400"/>
              <a:ext cx="210150" cy="214325"/>
            </a:xfrm>
            <a:custGeom>
              <a:rect b="b" l="l" r="r" t="t"/>
              <a:pathLst>
                <a:path extrusionOk="0" h="8573" w="8406">
                  <a:moveTo>
                    <a:pt x="0" y="0"/>
                  </a:moveTo>
                  <a:lnTo>
                    <a:pt x="0" y="0"/>
                  </a:lnTo>
                  <a:cubicBezTo>
                    <a:pt x="1917" y="1596"/>
                    <a:pt x="3548" y="3489"/>
                    <a:pt x="5251" y="5299"/>
                  </a:cubicBezTo>
                  <a:cubicBezTo>
                    <a:pt x="6048" y="6180"/>
                    <a:pt x="6918" y="6989"/>
                    <a:pt x="7739" y="7835"/>
                  </a:cubicBezTo>
                  <a:cubicBezTo>
                    <a:pt x="7977" y="8073"/>
                    <a:pt x="8192" y="8323"/>
                    <a:pt x="8406" y="8573"/>
                  </a:cubicBezTo>
                  <a:cubicBezTo>
                    <a:pt x="8299" y="8418"/>
                    <a:pt x="8215" y="8239"/>
                    <a:pt x="8108" y="8073"/>
                  </a:cubicBezTo>
                  <a:cubicBezTo>
                    <a:pt x="7120" y="6406"/>
                    <a:pt x="6037" y="4763"/>
                    <a:pt x="4679" y="3370"/>
                  </a:cubicBezTo>
                  <a:cubicBezTo>
                    <a:pt x="3310" y="2024"/>
                    <a:pt x="1703" y="88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
            <p:cNvSpPr/>
            <p:nvPr/>
          </p:nvSpPr>
          <p:spPr>
            <a:xfrm>
              <a:off x="7018125" y="1208600"/>
              <a:ext cx="168500" cy="178025"/>
            </a:xfrm>
            <a:custGeom>
              <a:rect b="b" l="l" r="r" t="t"/>
              <a:pathLst>
                <a:path extrusionOk="0" h="7121" w="6740">
                  <a:moveTo>
                    <a:pt x="1" y="1"/>
                  </a:moveTo>
                  <a:lnTo>
                    <a:pt x="1" y="1"/>
                  </a:lnTo>
                  <a:cubicBezTo>
                    <a:pt x="1501" y="1454"/>
                    <a:pt x="2941" y="2966"/>
                    <a:pt x="4358" y="4502"/>
                  </a:cubicBezTo>
                  <a:cubicBezTo>
                    <a:pt x="5025" y="5228"/>
                    <a:pt x="5751" y="5895"/>
                    <a:pt x="6382" y="6657"/>
                  </a:cubicBezTo>
                  <a:cubicBezTo>
                    <a:pt x="6513" y="6823"/>
                    <a:pt x="6620" y="6954"/>
                    <a:pt x="6740" y="7121"/>
                  </a:cubicBezTo>
                  <a:cubicBezTo>
                    <a:pt x="6680" y="6966"/>
                    <a:pt x="6620" y="6823"/>
                    <a:pt x="6549" y="6668"/>
                  </a:cubicBezTo>
                  <a:cubicBezTo>
                    <a:pt x="5858" y="5180"/>
                    <a:pt x="4894" y="3811"/>
                    <a:pt x="3751" y="2620"/>
                  </a:cubicBezTo>
                  <a:cubicBezTo>
                    <a:pt x="2632" y="1573"/>
                    <a:pt x="1334" y="73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
            <p:cNvSpPr/>
            <p:nvPr/>
          </p:nvSpPr>
          <p:spPr>
            <a:xfrm>
              <a:off x="6996100" y="1115150"/>
              <a:ext cx="156300" cy="135150"/>
            </a:xfrm>
            <a:custGeom>
              <a:rect b="b" l="l" r="r" t="t"/>
              <a:pathLst>
                <a:path extrusionOk="0" h="5406" w="6252">
                  <a:moveTo>
                    <a:pt x="1" y="0"/>
                  </a:moveTo>
                  <a:lnTo>
                    <a:pt x="1" y="0"/>
                  </a:lnTo>
                  <a:cubicBezTo>
                    <a:pt x="977" y="703"/>
                    <a:pt x="1917" y="1632"/>
                    <a:pt x="2870" y="2489"/>
                  </a:cubicBezTo>
                  <a:cubicBezTo>
                    <a:pt x="3858" y="3382"/>
                    <a:pt x="4930" y="4144"/>
                    <a:pt x="5894" y="5049"/>
                  </a:cubicBezTo>
                  <a:lnTo>
                    <a:pt x="6251" y="5406"/>
                  </a:lnTo>
                  <a:cubicBezTo>
                    <a:pt x="6156" y="5287"/>
                    <a:pt x="6085" y="5168"/>
                    <a:pt x="6013" y="5061"/>
                  </a:cubicBezTo>
                  <a:cubicBezTo>
                    <a:pt x="4513" y="2882"/>
                    <a:pt x="2465" y="101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
            <p:cNvSpPr/>
            <p:nvPr/>
          </p:nvSpPr>
          <p:spPr>
            <a:xfrm>
              <a:off x="6769575" y="890425"/>
              <a:ext cx="155100" cy="98250"/>
            </a:xfrm>
            <a:custGeom>
              <a:rect b="b" l="l" r="r" t="t"/>
              <a:pathLst>
                <a:path extrusionOk="0" h="3930" w="6204">
                  <a:moveTo>
                    <a:pt x="1" y="0"/>
                  </a:moveTo>
                  <a:lnTo>
                    <a:pt x="1" y="0"/>
                  </a:lnTo>
                  <a:cubicBezTo>
                    <a:pt x="1096" y="703"/>
                    <a:pt x="1858" y="1405"/>
                    <a:pt x="2942" y="2131"/>
                  </a:cubicBezTo>
                  <a:cubicBezTo>
                    <a:pt x="3787" y="2679"/>
                    <a:pt x="4418" y="3001"/>
                    <a:pt x="5275" y="3441"/>
                  </a:cubicBezTo>
                  <a:cubicBezTo>
                    <a:pt x="5588" y="3603"/>
                    <a:pt x="5878" y="3765"/>
                    <a:pt x="6178" y="3916"/>
                  </a:cubicBezTo>
                  <a:lnTo>
                    <a:pt x="6178" y="3916"/>
                  </a:lnTo>
                  <a:cubicBezTo>
                    <a:pt x="6161" y="3904"/>
                    <a:pt x="6150" y="3887"/>
                    <a:pt x="6133" y="3870"/>
                  </a:cubicBezTo>
                  <a:cubicBezTo>
                    <a:pt x="5299" y="3143"/>
                    <a:pt x="4490" y="2381"/>
                    <a:pt x="3585" y="1750"/>
                  </a:cubicBezTo>
                  <a:cubicBezTo>
                    <a:pt x="2477" y="1000"/>
                    <a:pt x="1287" y="334"/>
                    <a:pt x="1" y="0"/>
                  </a:cubicBezTo>
                  <a:close/>
                  <a:moveTo>
                    <a:pt x="6178" y="3916"/>
                  </a:moveTo>
                  <a:cubicBezTo>
                    <a:pt x="6186" y="3921"/>
                    <a:pt x="6194" y="3926"/>
                    <a:pt x="6204" y="3929"/>
                  </a:cubicBezTo>
                  <a:cubicBezTo>
                    <a:pt x="6195" y="3925"/>
                    <a:pt x="6187" y="3921"/>
                    <a:pt x="6178" y="39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
            <p:cNvSpPr/>
            <p:nvPr/>
          </p:nvSpPr>
          <p:spPr>
            <a:xfrm>
              <a:off x="6923775" y="874350"/>
              <a:ext cx="444725" cy="411675"/>
            </a:xfrm>
            <a:custGeom>
              <a:rect b="b" l="l" r="r" t="t"/>
              <a:pathLst>
                <a:path extrusionOk="0" h="16467" w="17789">
                  <a:moveTo>
                    <a:pt x="0" y="0"/>
                  </a:moveTo>
                  <a:cubicBezTo>
                    <a:pt x="1417" y="786"/>
                    <a:pt x="2763" y="1727"/>
                    <a:pt x="4132" y="2620"/>
                  </a:cubicBezTo>
                  <a:cubicBezTo>
                    <a:pt x="5703" y="3667"/>
                    <a:pt x="7346" y="4739"/>
                    <a:pt x="8609" y="5787"/>
                  </a:cubicBezTo>
                  <a:cubicBezTo>
                    <a:pt x="11276" y="8037"/>
                    <a:pt x="13859" y="11014"/>
                    <a:pt x="15693" y="13466"/>
                  </a:cubicBezTo>
                  <a:cubicBezTo>
                    <a:pt x="16395" y="14466"/>
                    <a:pt x="17110" y="15443"/>
                    <a:pt x="17788" y="16467"/>
                  </a:cubicBezTo>
                  <a:cubicBezTo>
                    <a:pt x="17610" y="15990"/>
                    <a:pt x="16848" y="14562"/>
                    <a:pt x="16419" y="13788"/>
                  </a:cubicBezTo>
                  <a:cubicBezTo>
                    <a:pt x="15419" y="12026"/>
                    <a:pt x="14169" y="10394"/>
                    <a:pt x="12823" y="8894"/>
                  </a:cubicBezTo>
                  <a:cubicBezTo>
                    <a:pt x="11645" y="7585"/>
                    <a:pt x="10418" y="6322"/>
                    <a:pt x="9085" y="5179"/>
                  </a:cubicBezTo>
                  <a:cubicBezTo>
                    <a:pt x="6406" y="2941"/>
                    <a:pt x="3263" y="125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
            <p:cNvSpPr/>
            <p:nvPr/>
          </p:nvSpPr>
          <p:spPr>
            <a:xfrm>
              <a:off x="7055325" y="874950"/>
              <a:ext cx="310500" cy="274450"/>
            </a:xfrm>
            <a:custGeom>
              <a:rect b="b" l="l" r="r" t="t"/>
              <a:pathLst>
                <a:path extrusionOk="0" h="10978" w="12420">
                  <a:moveTo>
                    <a:pt x="1" y="0"/>
                  </a:moveTo>
                  <a:cubicBezTo>
                    <a:pt x="1930" y="1131"/>
                    <a:pt x="4609" y="3036"/>
                    <a:pt x="5811" y="3989"/>
                  </a:cubicBezTo>
                  <a:cubicBezTo>
                    <a:pt x="6680" y="4655"/>
                    <a:pt x="7716" y="5489"/>
                    <a:pt x="8704" y="6441"/>
                  </a:cubicBezTo>
                  <a:cubicBezTo>
                    <a:pt x="9609" y="7334"/>
                    <a:pt x="10431" y="8311"/>
                    <a:pt x="11264" y="9263"/>
                  </a:cubicBezTo>
                  <a:cubicBezTo>
                    <a:pt x="11671" y="9728"/>
                    <a:pt x="12022" y="10216"/>
                    <a:pt x="12359" y="10816"/>
                  </a:cubicBezTo>
                  <a:lnTo>
                    <a:pt x="12359" y="10816"/>
                  </a:lnTo>
                  <a:cubicBezTo>
                    <a:pt x="12196" y="10375"/>
                    <a:pt x="12011" y="9913"/>
                    <a:pt x="11788" y="9489"/>
                  </a:cubicBezTo>
                  <a:cubicBezTo>
                    <a:pt x="10967" y="8073"/>
                    <a:pt x="10038" y="6691"/>
                    <a:pt x="8895" y="5501"/>
                  </a:cubicBezTo>
                  <a:cubicBezTo>
                    <a:pt x="6383" y="3048"/>
                    <a:pt x="3239" y="1310"/>
                    <a:pt x="1" y="0"/>
                  </a:cubicBezTo>
                  <a:close/>
                  <a:moveTo>
                    <a:pt x="12359" y="10816"/>
                  </a:moveTo>
                  <a:cubicBezTo>
                    <a:pt x="12380" y="10870"/>
                    <a:pt x="12400" y="10924"/>
                    <a:pt x="12419" y="10978"/>
                  </a:cubicBezTo>
                  <a:cubicBezTo>
                    <a:pt x="12419" y="10930"/>
                    <a:pt x="12395" y="10894"/>
                    <a:pt x="12383" y="10859"/>
                  </a:cubicBezTo>
                  <a:cubicBezTo>
                    <a:pt x="12375" y="10844"/>
                    <a:pt x="12367" y="10830"/>
                    <a:pt x="12359" y="1081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
            <p:cNvSpPr/>
            <p:nvPr/>
          </p:nvSpPr>
          <p:spPr>
            <a:xfrm>
              <a:off x="7198200" y="885350"/>
              <a:ext cx="180700" cy="129525"/>
            </a:xfrm>
            <a:custGeom>
              <a:rect b="b" l="l" r="r" t="t"/>
              <a:pathLst>
                <a:path extrusionOk="0" h="5181" w="7228">
                  <a:moveTo>
                    <a:pt x="1" y="1"/>
                  </a:moveTo>
                  <a:lnTo>
                    <a:pt x="1" y="1"/>
                  </a:lnTo>
                  <a:cubicBezTo>
                    <a:pt x="1275" y="656"/>
                    <a:pt x="2156" y="1453"/>
                    <a:pt x="3061" y="2132"/>
                  </a:cubicBezTo>
                  <a:cubicBezTo>
                    <a:pt x="4180" y="3025"/>
                    <a:pt x="5502" y="3858"/>
                    <a:pt x="6585" y="4680"/>
                  </a:cubicBezTo>
                  <a:cubicBezTo>
                    <a:pt x="6799" y="4835"/>
                    <a:pt x="7002" y="5013"/>
                    <a:pt x="7228" y="5180"/>
                  </a:cubicBezTo>
                  <a:cubicBezTo>
                    <a:pt x="7157" y="5085"/>
                    <a:pt x="7097" y="5013"/>
                    <a:pt x="7026" y="4942"/>
                  </a:cubicBezTo>
                  <a:cubicBezTo>
                    <a:pt x="5097" y="2811"/>
                    <a:pt x="2823" y="77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
            <p:cNvSpPr/>
            <p:nvPr/>
          </p:nvSpPr>
          <p:spPr>
            <a:xfrm>
              <a:off x="6481750" y="1581575"/>
              <a:ext cx="536700" cy="842400"/>
            </a:xfrm>
            <a:custGeom>
              <a:rect b="b" l="l" r="r" t="t"/>
              <a:pathLst>
                <a:path extrusionOk="0" h="33696" w="21468">
                  <a:moveTo>
                    <a:pt x="1" y="0"/>
                  </a:moveTo>
                  <a:cubicBezTo>
                    <a:pt x="3441" y="3239"/>
                    <a:pt x="6954" y="6430"/>
                    <a:pt x="9930" y="10097"/>
                  </a:cubicBezTo>
                  <a:cubicBezTo>
                    <a:pt x="12133" y="12859"/>
                    <a:pt x="14348" y="15836"/>
                    <a:pt x="16193" y="19074"/>
                  </a:cubicBezTo>
                  <a:cubicBezTo>
                    <a:pt x="17919" y="22134"/>
                    <a:pt x="19098" y="24908"/>
                    <a:pt x="20039" y="28290"/>
                  </a:cubicBezTo>
                  <a:cubicBezTo>
                    <a:pt x="20324" y="29242"/>
                    <a:pt x="20563" y="30230"/>
                    <a:pt x="20801" y="31207"/>
                  </a:cubicBezTo>
                  <a:cubicBezTo>
                    <a:pt x="21003" y="32028"/>
                    <a:pt x="21229" y="32850"/>
                    <a:pt x="21360" y="33695"/>
                  </a:cubicBezTo>
                  <a:cubicBezTo>
                    <a:pt x="21467" y="32731"/>
                    <a:pt x="21182" y="30326"/>
                    <a:pt x="20932" y="28885"/>
                  </a:cubicBezTo>
                  <a:cubicBezTo>
                    <a:pt x="19622" y="22408"/>
                    <a:pt x="15586" y="16312"/>
                    <a:pt x="11764" y="11395"/>
                  </a:cubicBezTo>
                  <a:cubicBezTo>
                    <a:pt x="9740" y="8763"/>
                    <a:pt x="7537" y="6275"/>
                    <a:pt x="5096" y="4013"/>
                  </a:cubicBezTo>
                  <a:cubicBezTo>
                    <a:pt x="3489" y="2572"/>
                    <a:pt x="1763" y="1263"/>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
            <p:cNvSpPr/>
            <p:nvPr/>
          </p:nvSpPr>
          <p:spPr>
            <a:xfrm>
              <a:off x="6591300" y="1762250"/>
              <a:ext cx="164925" cy="209275"/>
            </a:xfrm>
            <a:custGeom>
              <a:rect b="b" l="l" r="r" t="t"/>
              <a:pathLst>
                <a:path extrusionOk="0" h="8371" w="6597">
                  <a:moveTo>
                    <a:pt x="0" y="1"/>
                  </a:moveTo>
                  <a:cubicBezTo>
                    <a:pt x="1119" y="1417"/>
                    <a:pt x="2441" y="3263"/>
                    <a:pt x="3381" y="4453"/>
                  </a:cubicBezTo>
                  <a:cubicBezTo>
                    <a:pt x="4405" y="5799"/>
                    <a:pt x="5501" y="7073"/>
                    <a:pt x="6596" y="8371"/>
                  </a:cubicBezTo>
                  <a:cubicBezTo>
                    <a:pt x="5846" y="6966"/>
                    <a:pt x="5132" y="5537"/>
                    <a:pt x="4179" y="4275"/>
                  </a:cubicBezTo>
                  <a:cubicBezTo>
                    <a:pt x="2977" y="2679"/>
                    <a:pt x="1500" y="131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
            <p:cNvSpPr/>
            <p:nvPr/>
          </p:nvSpPr>
          <p:spPr>
            <a:xfrm>
              <a:off x="6604675" y="2024775"/>
              <a:ext cx="197975" cy="292325"/>
            </a:xfrm>
            <a:custGeom>
              <a:rect b="b" l="l" r="r" t="t"/>
              <a:pathLst>
                <a:path extrusionOk="0" h="11693" w="7919">
                  <a:moveTo>
                    <a:pt x="1" y="1"/>
                  </a:moveTo>
                  <a:lnTo>
                    <a:pt x="1" y="1"/>
                  </a:lnTo>
                  <a:cubicBezTo>
                    <a:pt x="1180" y="1513"/>
                    <a:pt x="2227" y="3180"/>
                    <a:pt x="3287" y="4799"/>
                  </a:cubicBezTo>
                  <a:cubicBezTo>
                    <a:pt x="4644" y="6823"/>
                    <a:pt x="5966" y="8871"/>
                    <a:pt x="7335" y="10859"/>
                  </a:cubicBezTo>
                  <a:cubicBezTo>
                    <a:pt x="7526" y="11145"/>
                    <a:pt x="7728" y="11431"/>
                    <a:pt x="7918" y="11693"/>
                  </a:cubicBezTo>
                  <a:cubicBezTo>
                    <a:pt x="7823" y="11514"/>
                    <a:pt x="7740" y="11312"/>
                    <a:pt x="7668" y="11109"/>
                  </a:cubicBezTo>
                  <a:cubicBezTo>
                    <a:pt x="6930" y="9300"/>
                    <a:pt x="6061" y="7454"/>
                    <a:pt x="4954" y="5728"/>
                  </a:cubicBezTo>
                  <a:cubicBezTo>
                    <a:pt x="3561" y="3632"/>
                    <a:pt x="1918" y="164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
            <p:cNvSpPr/>
            <p:nvPr/>
          </p:nvSpPr>
          <p:spPr>
            <a:xfrm>
              <a:off x="6682375" y="2043525"/>
              <a:ext cx="111375" cy="146400"/>
            </a:xfrm>
            <a:custGeom>
              <a:rect b="b" l="l" r="r" t="t"/>
              <a:pathLst>
                <a:path extrusionOk="0" h="5856" w="4455">
                  <a:moveTo>
                    <a:pt x="0" y="1"/>
                  </a:moveTo>
                  <a:lnTo>
                    <a:pt x="0" y="1"/>
                  </a:lnTo>
                  <a:cubicBezTo>
                    <a:pt x="786" y="894"/>
                    <a:pt x="1441" y="1906"/>
                    <a:pt x="2179" y="2954"/>
                  </a:cubicBezTo>
                  <a:cubicBezTo>
                    <a:pt x="2810" y="3847"/>
                    <a:pt x="3560" y="4680"/>
                    <a:pt x="4227" y="5561"/>
                  </a:cubicBezTo>
                  <a:cubicBezTo>
                    <a:pt x="4271" y="5606"/>
                    <a:pt x="4442" y="5856"/>
                    <a:pt x="4451" y="5856"/>
                  </a:cubicBezTo>
                  <a:cubicBezTo>
                    <a:pt x="4454" y="5856"/>
                    <a:pt x="4439" y="5827"/>
                    <a:pt x="4394" y="5752"/>
                  </a:cubicBezTo>
                  <a:cubicBezTo>
                    <a:pt x="3858" y="4704"/>
                    <a:pt x="3322" y="3632"/>
                    <a:pt x="2632" y="2680"/>
                  </a:cubicBezTo>
                  <a:cubicBezTo>
                    <a:pt x="1893" y="1668"/>
                    <a:pt x="1000" y="76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
            <p:cNvSpPr/>
            <p:nvPr/>
          </p:nvSpPr>
          <p:spPr>
            <a:xfrm>
              <a:off x="6824650" y="1847975"/>
              <a:ext cx="265525" cy="485500"/>
            </a:xfrm>
            <a:custGeom>
              <a:rect b="b" l="l" r="r" t="t"/>
              <a:pathLst>
                <a:path extrusionOk="0" h="19420" w="10621">
                  <a:moveTo>
                    <a:pt x="1" y="1"/>
                  </a:moveTo>
                  <a:cubicBezTo>
                    <a:pt x="1203" y="1667"/>
                    <a:pt x="2298" y="3406"/>
                    <a:pt x="3430" y="5132"/>
                  </a:cubicBezTo>
                  <a:cubicBezTo>
                    <a:pt x="4418" y="6632"/>
                    <a:pt x="5442" y="8121"/>
                    <a:pt x="6275" y="9716"/>
                  </a:cubicBezTo>
                  <a:cubicBezTo>
                    <a:pt x="7859" y="12633"/>
                    <a:pt x="8716" y="15110"/>
                    <a:pt x="10014" y="17979"/>
                  </a:cubicBezTo>
                  <a:cubicBezTo>
                    <a:pt x="10216" y="18455"/>
                    <a:pt x="10418" y="18943"/>
                    <a:pt x="10621" y="19420"/>
                  </a:cubicBezTo>
                  <a:cubicBezTo>
                    <a:pt x="10538" y="19098"/>
                    <a:pt x="10442" y="18741"/>
                    <a:pt x="10371" y="18396"/>
                  </a:cubicBezTo>
                  <a:cubicBezTo>
                    <a:pt x="9787" y="16014"/>
                    <a:pt x="9025" y="13657"/>
                    <a:pt x="7990" y="11442"/>
                  </a:cubicBezTo>
                  <a:cubicBezTo>
                    <a:pt x="5977" y="7228"/>
                    <a:pt x="3227" y="337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
            <p:cNvSpPr/>
            <p:nvPr/>
          </p:nvSpPr>
          <p:spPr>
            <a:xfrm>
              <a:off x="6891625" y="2218250"/>
              <a:ext cx="68775" cy="228050"/>
            </a:xfrm>
            <a:custGeom>
              <a:rect b="b" l="l" r="r" t="t"/>
              <a:pathLst>
                <a:path extrusionOk="0" h="9122" w="2751">
                  <a:moveTo>
                    <a:pt x="0" y="1"/>
                  </a:moveTo>
                  <a:cubicBezTo>
                    <a:pt x="989" y="2823"/>
                    <a:pt x="1882" y="5692"/>
                    <a:pt x="2644" y="8597"/>
                  </a:cubicBezTo>
                  <a:cubicBezTo>
                    <a:pt x="2679" y="8764"/>
                    <a:pt x="2703" y="8942"/>
                    <a:pt x="2751" y="9121"/>
                  </a:cubicBezTo>
                  <a:lnTo>
                    <a:pt x="2751" y="8669"/>
                  </a:lnTo>
                  <a:cubicBezTo>
                    <a:pt x="2632" y="5609"/>
                    <a:pt x="1584" y="262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
            <p:cNvSpPr/>
            <p:nvPr/>
          </p:nvSpPr>
          <p:spPr>
            <a:xfrm>
              <a:off x="6898175" y="2342675"/>
              <a:ext cx="23250" cy="116125"/>
            </a:xfrm>
            <a:custGeom>
              <a:rect b="b" l="l" r="r" t="t"/>
              <a:pathLst>
                <a:path extrusionOk="0" h="4645" w="930">
                  <a:moveTo>
                    <a:pt x="0" y="1"/>
                  </a:moveTo>
                  <a:lnTo>
                    <a:pt x="0" y="1"/>
                  </a:lnTo>
                  <a:cubicBezTo>
                    <a:pt x="108" y="620"/>
                    <a:pt x="191" y="1668"/>
                    <a:pt x="250" y="2108"/>
                  </a:cubicBezTo>
                  <a:cubicBezTo>
                    <a:pt x="358" y="2965"/>
                    <a:pt x="596" y="3799"/>
                    <a:pt x="727" y="4644"/>
                  </a:cubicBezTo>
                  <a:cubicBezTo>
                    <a:pt x="929" y="3072"/>
                    <a:pt x="703" y="142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
            <p:cNvSpPr/>
            <p:nvPr/>
          </p:nvSpPr>
          <p:spPr>
            <a:xfrm>
              <a:off x="6941025" y="1885775"/>
              <a:ext cx="210475" cy="406025"/>
            </a:xfrm>
            <a:custGeom>
              <a:rect b="b" l="l" r="r" t="t"/>
              <a:pathLst>
                <a:path extrusionOk="0" h="16241" w="8419">
                  <a:moveTo>
                    <a:pt x="1" y="1"/>
                  </a:moveTo>
                  <a:lnTo>
                    <a:pt x="1" y="1"/>
                  </a:lnTo>
                  <a:cubicBezTo>
                    <a:pt x="1037" y="1727"/>
                    <a:pt x="2168" y="3394"/>
                    <a:pt x="3108" y="5180"/>
                  </a:cubicBezTo>
                  <a:cubicBezTo>
                    <a:pt x="4835" y="8395"/>
                    <a:pt x="6323" y="11728"/>
                    <a:pt x="7871" y="15038"/>
                  </a:cubicBezTo>
                  <a:cubicBezTo>
                    <a:pt x="8049" y="15443"/>
                    <a:pt x="8240" y="15824"/>
                    <a:pt x="8419" y="16241"/>
                  </a:cubicBezTo>
                  <a:cubicBezTo>
                    <a:pt x="8347" y="15931"/>
                    <a:pt x="8252" y="15598"/>
                    <a:pt x="8169" y="15288"/>
                  </a:cubicBezTo>
                  <a:cubicBezTo>
                    <a:pt x="7168" y="11716"/>
                    <a:pt x="5621" y="8311"/>
                    <a:pt x="3763" y="5096"/>
                  </a:cubicBezTo>
                  <a:cubicBezTo>
                    <a:pt x="2692" y="3263"/>
                    <a:pt x="1334" y="163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
            <p:cNvSpPr/>
            <p:nvPr/>
          </p:nvSpPr>
          <p:spPr>
            <a:xfrm>
              <a:off x="7030625" y="1897100"/>
              <a:ext cx="194700" cy="418525"/>
            </a:xfrm>
            <a:custGeom>
              <a:rect b="b" l="l" r="r" t="t"/>
              <a:pathLst>
                <a:path extrusionOk="0" h="16741" w="7788">
                  <a:moveTo>
                    <a:pt x="1" y="0"/>
                  </a:moveTo>
                  <a:lnTo>
                    <a:pt x="1" y="0"/>
                  </a:lnTo>
                  <a:cubicBezTo>
                    <a:pt x="1846" y="2858"/>
                    <a:pt x="3334" y="5941"/>
                    <a:pt x="4716" y="9037"/>
                  </a:cubicBezTo>
                  <a:cubicBezTo>
                    <a:pt x="5418" y="10644"/>
                    <a:pt x="6406" y="13228"/>
                    <a:pt x="7335" y="15502"/>
                  </a:cubicBezTo>
                  <a:cubicBezTo>
                    <a:pt x="7490" y="15919"/>
                    <a:pt x="7633" y="16324"/>
                    <a:pt x="7787" y="16740"/>
                  </a:cubicBezTo>
                  <a:cubicBezTo>
                    <a:pt x="7728" y="16466"/>
                    <a:pt x="7668" y="16193"/>
                    <a:pt x="7609" y="15919"/>
                  </a:cubicBezTo>
                  <a:cubicBezTo>
                    <a:pt x="7180" y="14002"/>
                    <a:pt x="6763" y="12073"/>
                    <a:pt x="6073" y="10204"/>
                  </a:cubicBezTo>
                  <a:cubicBezTo>
                    <a:pt x="4644" y="6501"/>
                    <a:pt x="2715" y="294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
            <p:cNvSpPr/>
            <p:nvPr/>
          </p:nvSpPr>
          <p:spPr>
            <a:xfrm>
              <a:off x="7116650" y="1881900"/>
              <a:ext cx="197675" cy="482525"/>
            </a:xfrm>
            <a:custGeom>
              <a:rect b="b" l="l" r="r" t="t"/>
              <a:pathLst>
                <a:path extrusionOk="0" h="19301" w="7907">
                  <a:moveTo>
                    <a:pt x="1" y="1"/>
                  </a:moveTo>
                  <a:cubicBezTo>
                    <a:pt x="1679" y="3192"/>
                    <a:pt x="3382" y="6811"/>
                    <a:pt x="4668" y="9883"/>
                  </a:cubicBezTo>
                  <a:cubicBezTo>
                    <a:pt x="5716" y="12479"/>
                    <a:pt x="6537" y="15157"/>
                    <a:pt x="7442" y="17824"/>
                  </a:cubicBezTo>
                  <a:cubicBezTo>
                    <a:pt x="7609" y="18301"/>
                    <a:pt x="7752" y="18789"/>
                    <a:pt x="7906" y="19301"/>
                  </a:cubicBezTo>
                  <a:cubicBezTo>
                    <a:pt x="7847" y="18991"/>
                    <a:pt x="7763" y="18646"/>
                    <a:pt x="7704" y="18313"/>
                  </a:cubicBezTo>
                  <a:cubicBezTo>
                    <a:pt x="7251" y="16170"/>
                    <a:pt x="6799" y="14026"/>
                    <a:pt x="6120" y="11967"/>
                  </a:cubicBezTo>
                  <a:cubicBezTo>
                    <a:pt x="4692" y="7704"/>
                    <a:pt x="2703" y="359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
            <p:cNvSpPr/>
            <p:nvPr/>
          </p:nvSpPr>
          <p:spPr>
            <a:xfrm>
              <a:off x="7189875" y="1819700"/>
              <a:ext cx="172950" cy="466150"/>
            </a:xfrm>
            <a:custGeom>
              <a:rect b="b" l="l" r="r" t="t"/>
              <a:pathLst>
                <a:path extrusionOk="0" h="18646" w="6918">
                  <a:moveTo>
                    <a:pt x="0" y="0"/>
                  </a:moveTo>
                  <a:lnTo>
                    <a:pt x="0" y="0"/>
                  </a:lnTo>
                  <a:cubicBezTo>
                    <a:pt x="977" y="1894"/>
                    <a:pt x="1870" y="3953"/>
                    <a:pt x="2608" y="5680"/>
                  </a:cubicBezTo>
                  <a:cubicBezTo>
                    <a:pt x="2965" y="6537"/>
                    <a:pt x="3691" y="8216"/>
                    <a:pt x="4227" y="9775"/>
                  </a:cubicBezTo>
                  <a:cubicBezTo>
                    <a:pt x="4644" y="10978"/>
                    <a:pt x="4965" y="12216"/>
                    <a:pt x="5323" y="13454"/>
                  </a:cubicBezTo>
                  <a:cubicBezTo>
                    <a:pt x="5704" y="14717"/>
                    <a:pt x="6120" y="15967"/>
                    <a:pt x="6501" y="17229"/>
                  </a:cubicBezTo>
                  <a:cubicBezTo>
                    <a:pt x="6656" y="17693"/>
                    <a:pt x="6799" y="18169"/>
                    <a:pt x="6918" y="18646"/>
                  </a:cubicBezTo>
                  <a:cubicBezTo>
                    <a:pt x="6870" y="18348"/>
                    <a:pt x="6835" y="18038"/>
                    <a:pt x="6787" y="17741"/>
                  </a:cubicBezTo>
                  <a:cubicBezTo>
                    <a:pt x="6489" y="15610"/>
                    <a:pt x="6180" y="13478"/>
                    <a:pt x="5608" y="11395"/>
                  </a:cubicBezTo>
                  <a:cubicBezTo>
                    <a:pt x="4430" y="7311"/>
                    <a:pt x="2548" y="341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
            <p:cNvSpPr/>
            <p:nvPr/>
          </p:nvSpPr>
          <p:spPr>
            <a:xfrm>
              <a:off x="7262500" y="1758975"/>
              <a:ext cx="110150" cy="297375"/>
            </a:xfrm>
            <a:custGeom>
              <a:rect b="b" l="l" r="r" t="t"/>
              <a:pathLst>
                <a:path extrusionOk="0" h="11895" w="4406">
                  <a:moveTo>
                    <a:pt x="1" y="1"/>
                  </a:moveTo>
                  <a:lnTo>
                    <a:pt x="1" y="1"/>
                  </a:lnTo>
                  <a:cubicBezTo>
                    <a:pt x="917" y="1965"/>
                    <a:pt x="1608" y="4073"/>
                    <a:pt x="2346" y="6204"/>
                  </a:cubicBezTo>
                  <a:cubicBezTo>
                    <a:pt x="2941" y="7966"/>
                    <a:pt x="3537" y="9335"/>
                    <a:pt x="4120" y="11038"/>
                  </a:cubicBezTo>
                  <a:cubicBezTo>
                    <a:pt x="4215" y="11323"/>
                    <a:pt x="4299" y="11609"/>
                    <a:pt x="4406" y="11895"/>
                  </a:cubicBezTo>
                  <a:cubicBezTo>
                    <a:pt x="4370" y="11704"/>
                    <a:pt x="4346" y="11490"/>
                    <a:pt x="4311" y="11288"/>
                  </a:cubicBezTo>
                  <a:cubicBezTo>
                    <a:pt x="3811" y="7204"/>
                    <a:pt x="2441" y="333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
            <p:cNvSpPr/>
            <p:nvPr/>
          </p:nvSpPr>
          <p:spPr>
            <a:xfrm>
              <a:off x="7318750" y="1664025"/>
              <a:ext cx="65525" cy="150050"/>
            </a:xfrm>
            <a:custGeom>
              <a:rect b="b" l="l" r="r" t="t"/>
              <a:pathLst>
                <a:path extrusionOk="0" h="6002" w="2621">
                  <a:moveTo>
                    <a:pt x="1" y="0"/>
                  </a:moveTo>
                  <a:cubicBezTo>
                    <a:pt x="560" y="1227"/>
                    <a:pt x="870" y="2013"/>
                    <a:pt x="1394" y="3168"/>
                  </a:cubicBezTo>
                  <a:cubicBezTo>
                    <a:pt x="1846" y="4037"/>
                    <a:pt x="2239" y="4799"/>
                    <a:pt x="2525" y="5692"/>
                  </a:cubicBezTo>
                  <a:cubicBezTo>
                    <a:pt x="2561" y="5799"/>
                    <a:pt x="2585" y="5882"/>
                    <a:pt x="2620" y="6001"/>
                  </a:cubicBezTo>
                  <a:cubicBezTo>
                    <a:pt x="2620" y="5906"/>
                    <a:pt x="2620" y="5835"/>
                    <a:pt x="2596" y="5763"/>
                  </a:cubicBezTo>
                  <a:cubicBezTo>
                    <a:pt x="2454" y="3608"/>
                    <a:pt x="1287" y="165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
            <p:cNvSpPr/>
            <p:nvPr/>
          </p:nvSpPr>
          <p:spPr>
            <a:xfrm>
              <a:off x="7347625" y="1559550"/>
              <a:ext cx="19675" cy="54500"/>
            </a:xfrm>
            <a:custGeom>
              <a:rect b="b" l="l" r="r" t="t"/>
              <a:pathLst>
                <a:path extrusionOk="0" h="2180" w="787">
                  <a:moveTo>
                    <a:pt x="1" y="0"/>
                  </a:moveTo>
                  <a:lnTo>
                    <a:pt x="1" y="0"/>
                  </a:lnTo>
                  <a:cubicBezTo>
                    <a:pt x="179" y="751"/>
                    <a:pt x="465" y="1477"/>
                    <a:pt x="787" y="2179"/>
                  </a:cubicBezTo>
                  <a:cubicBezTo>
                    <a:pt x="608" y="1417"/>
                    <a:pt x="358" y="69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
            <p:cNvSpPr/>
            <p:nvPr/>
          </p:nvSpPr>
          <p:spPr>
            <a:xfrm>
              <a:off x="7326500" y="2399225"/>
              <a:ext cx="46450" cy="298575"/>
            </a:xfrm>
            <a:custGeom>
              <a:rect b="b" l="l" r="r" t="t"/>
              <a:pathLst>
                <a:path extrusionOk="0" h="11943" w="1858">
                  <a:moveTo>
                    <a:pt x="0" y="1"/>
                  </a:moveTo>
                  <a:lnTo>
                    <a:pt x="0" y="1"/>
                  </a:lnTo>
                  <a:cubicBezTo>
                    <a:pt x="441" y="1823"/>
                    <a:pt x="548" y="3323"/>
                    <a:pt x="774" y="5156"/>
                  </a:cubicBezTo>
                  <a:cubicBezTo>
                    <a:pt x="977" y="7121"/>
                    <a:pt x="1215" y="9073"/>
                    <a:pt x="1358" y="11038"/>
                  </a:cubicBezTo>
                  <a:cubicBezTo>
                    <a:pt x="1382" y="11336"/>
                    <a:pt x="1393" y="11645"/>
                    <a:pt x="1393" y="11943"/>
                  </a:cubicBezTo>
                  <a:cubicBezTo>
                    <a:pt x="1429" y="11740"/>
                    <a:pt x="1453" y="11562"/>
                    <a:pt x="1489" y="11371"/>
                  </a:cubicBezTo>
                  <a:cubicBezTo>
                    <a:pt x="1751" y="9621"/>
                    <a:pt x="1858" y="7835"/>
                    <a:pt x="1679" y="6061"/>
                  </a:cubicBezTo>
                  <a:cubicBezTo>
                    <a:pt x="1453" y="3978"/>
                    <a:pt x="917" y="1894"/>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
            <p:cNvSpPr/>
            <p:nvPr/>
          </p:nvSpPr>
          <p:spPr>
            <a:xfrm>
              <a:off x="7375325" y="2346250"/>
              <a:ext cx="8050" cy="41100"/>
            </a:xfrm>
            <a:custGeom>
              <a:rect b="b" l="l" r="r" t="t"/>
              <a:pathLst>
                <a:path extrusionOk="0" h="1644" w="322">
                  <a:moveTo>
                    <a:pt x="0" y="1"/>
                  </a:moveTo>
                  <a:cubicBezTo>
                    <a:pt x="24" y="560"/>
                    <a:pt x="143" y="1132"/>
                    <a:pt x="322" y="1644"/>
                  </a:cubicBezTo>
                  <a:cubicBezTo>
                    <a:pt x="298" y="1084"/>
                    <a:pt x="191" y="536"/>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
            <p:cNvSpPr/>
            <p:nvPr/>
          </p:nvSpPr>
          <p:spPr>
            <a:xfrm>
              <a:off x="7135700" y="2443875"/>
              <a:ext cx="24425" cy="106300"/>
            </a:xfrm>
            <a:custGeom>
              <a:rect b="b" l="l" r="r" t="t"/>
              <a:pathLst>
                <a:path extrusionOk="0" h="4252" w="977">
                  <a:moveTo>
                    <a:pt x="1" y="1"/>
                  </a:moveTo>
                  <a:lnTo>
                    <a:pt x="1" y="1"/>
                  </a:lnTo>
                  <a:cubicBezTo>
                    <a:pt x="84" y="703"/>
                    <a:pt x="132" y="989"/>
                    <a:pt x="215" y="1644"/>
                  </a:cubicBezTo>
                  <a:cubicBezTo>
                    <a:pt x="358" y="2501"/>
                    <a:pt x="632" y="3477"/>
                    <a:pt x="894" y="4251"/>
                  </a:cubicBezTo>
                  <a:cubicBezTo>
                    <a:pt x="977" y="2775"/>
                    <a:pt x="667" y="13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
            <p:cNvSpPr/>
            <p:nvPr/>
          </p:nvSpPr>
          <p:spPr>
            <a:xfrm>
              <a:off x="7060400" y="2475125"/>
              <a:ext cx="16675" cy="73550"/>
            </a:xfrm>
            <a:custGeom>
              <a:rect b="b" l="l" r="r" t="t"/>
              <a:pathLst>
                <a:path extrusionOk="0" h="2942" w="667">
                  <a:moveTo>
                    <a:pt x="0" y="1"/>
                  </a:moveTo>
                  <a:lnTo>
                    <a:pt x="0" y="1"/>
                  </a:lnTo>
                  <a:cubicBezTo>
                    <a:pt x="48" y="989"/>
                    <a:pt x="250" y="2085"/>
                    <a:pt x="596" y="2942"/>
                  </a:cubicBezTo>
                  <a:cubicBezTo>
                    <a:pt x="667" y="1930"/>
                    <a:pt x="453" y="91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
            <p:cNvSpPr/>
            <p:nvPr/>
          </p:nvSpPr>
          <p:spPr>
            <a:xfrm>
              <a:off x="7014250" y="2536750"/>
              <a:ext cx="5675" cy="44975"/>
            </a:xfrm>
            <a:custGeom>
              <a:rect b="b" l="l" r="r" t="t"/>
              <a:pathLst>
                <a:path extrusionOk="0" h="1799" w="227">
                  <a:moveTo>
                    <a:pt x="120" y="1"/>
                  </a:moveTo>
                  <a:lnTo>
                    <a:pt x="120" y="1"/>
                  </a:lnTo>
                  <a:cubicBezTo>
                    <a:pt x="1" y="596"/>
                    <a:pt x="13" y="1203"/>
                    <a:pt x="37" y="1798"/>
                  </a:cubicBezTo>
                  <a:cubicBezTo>
                    <a:pt x="227" y="1215"/>
                    <a:pt x="227" y="596"/>
                    <a:pt x="1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
            <p:cNvSpPr/>
            <p:nvPr/>
          </p:nvSpPr>
          <p:spPr>
            <a:xfrm>
              <a:off x="4874400" y="1387250"/>
              <a:ext cx="601000" cy="72900"/>
            </a:xfrm>
            <a:custGeom>
              <a:rect b="b" l="l" r="r" t="t"/>
              <a:pathLst>
                <a:path extrusionOk="0" h="2916" w="24040">
                  <a:moveTo>
                    <a:pt x="11482" y="1"/>
                  </a:moveTo>
                  <a:cubicBezTo>
                    <a:pt x="10685" y="1"/>
                    <a:pt x="9889" y="30"/>
                    <a:pt x="9097" y="94"/>
                  </a:cubicBezTo>
                  <a:cubicBezTo>
                    <a:pt x="5418" y="356"/>
                    <a:pt x="3727" y="796"/>
                    <a:pt x="1" y="1106"/>
                  </a:cubicBezTo>
                  <a:cubicBezTo>
                    <a:pt x="643" y="1150"/>
                    <a:pt x="1285" y="1168"/>
                    <a:pt x="1927" y="1168"/>
                  </a:cubicBezTo>
                  <a:cubicBezTo>
                    <a:pt x="4960" y="1168"/>
                    <a:pt x="7987" y="760"/>
                    <a:pt x="11014" y="701"/>
                  </a:cubicBezTo>
                  <a:cubicBezTo>
                    <a:pt x="14729" y="701"/>
                    <a:pt x="17920" y="1213"/>
                    <a:pt x="21515" y="2201"/>
                  </a:cubicBezTo>
                  <a:cubicBezTo>
                    <a:pt x="22313" y="2416"/>
                    <a:pt x="23135" y="2618"/>
                    <a:pt x="23932" y="2892"/>
                  </a:cubicBezTo>
                  <a:cubicBezTo>
                    <a:pt x="23971" y="2892"/>
                    <a:pt x="24002" y="2900"/>
                    <a:pt x="24025" y="2909"/>
                  </a:cubicBezTo>
                  <a:lnTo>
                    <a:pt x="24025" y="2909"/>
                  </a:lnTo>
                  <a:cubicBezTo>
                    <a:pt x="23423" y="2637"/>
                    <a:pt x="22832" y="2342"/>
                    <a:pt x="22230" y="2070"/>
                  </a:cubicBezTo>
                  <a:cubicBezTo>
                    <a:pt x="20480" y="1296"/>
                    <a:pt x="18575" y="665"/>
                    <a:pt x="16658" y="368"/>
                  </a:cubicBezTo>
                  <a:cubicBezTo>
                    <a:pt x="14946" y="140"/>
                    <a:pt x="13212" y="1"/>
                    <a:pt x="11482" y="1"/>
                  </a:cubicBezTo>
                  <a:close/>
                  <a:moveTo>
                    <a:pt x="24025" y="2909"/>
                  </a:moveTo>
                  <a:lnTo>
                    <a:pt x="24025" y="2909"/>
                  </a:lnTo>
                  <a:cubicBezTo>
                    <a:pt x="24030" y="2911"/>
                    <a:pt x="24035" y="2914"/>
                    <a:pt x="24039" y="2916"/>
                  </a:cubicBezTo>
                  <a:cubicBezTo>
                    <a:pt x="24035" y="2913"/>
                    <a:pt x="24030" y="2911"/>
                    <a:pt x="24025" y="290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
            <p:cNvSpPr/>
            <p:nvPr/>
          </p:nvSpPr>
          <p:spPr>
            <a:xfrm>
              <a:off x="5063425" y="1426475"/>
              <a:ext cx="323875" cy="39625"/>
            </a:xfrm>
            <a:custGeom>
              <a:rect b="b" l="l" r="r" t="t"/>
              <a:pathLst>
                <a:path extrusionOk="0" h="1585" w="12955">
                  <a:moveTo>
                    <a:pt x="4205" y="0"/>
                  </a:moveTo>
                  <a:cubicBezTo>
                    <a:pt x="3011" y="0"/>
                    <a:pt x="1816" y="70"/>
                    <a:pt x="631" y="180"/>
                  </a:cubicBezTo>
                  <a:cubicBezTo>
                    <a:pt x="417" y="192"/>
                    <a:pt x="215" y="216"/>
                    <a:pt x="0" y="239"/>
                  </a:cubicBezTo>
                  <a:cubicBezTo>
                    <a:pt x="322" y="263"/>
                    <a:pt x="619" y="311"/>
                    <a:pt x="929" y="335"/>
                  </a:cubicBezTo>
                  <a:cubicBezTo>
                    <a:pt x="3751" y="680"/>
                    <a:pt x="6596" y="823"/>
                    <a:pt x="9442" y="1097"/>
                  </a:cubicBezTo>
                  <a:cubicBezTo>
                    <a:pt x="10680" y="1228"/>
                    <a:pt x="11811" y="1263"/>
                    <a:pt x="12954" y="1585"/>
                  </a:cubicBezTo>
                  <a:cubicBezTo>
                    <a:pt x="11764" y="1025"/>
                    <a:pt x="10430" y="775"/>
                    <a:pt x="9156" y="489"/>
                  </a:cubicBezTo>
                  <a:cubicBezTo>
                    <a:pt x="7528" y="136"/>
                    <a:pt x="5867" y="0"/>
                    <a:pt x="42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
            <p:cNvSpPr/>
            <p:nvPr/>
          </p:nvSpPr>
          <p:spPr>
            <a:xfrm>
              <a:off x="5720350" y="1012150"/>
              <a:ext cx="172075" cy="501575"/>
            </a:xfrm>
            <a:custGeom>
              <a:rect b="b" l="l" r="r" t="t"/>
              <a:pathLst>
                <a:path extrusionOk="0" h="20063" w="6883">
                  <a:moveTo>
                    <a:pt x="5632" y="1"/>
                  </a:moveTo>
                  <a:lnTo>
                    <a:pt x="5358" y="287"/>
                  </a:lnTo>
                  <a:cubicBezTo>
                    <a:pt x="4251" y="1465"/>
                    <a:pt x="3227" y="2596"/>
                    <a:pt x="2346" y="3918"/>
                  </a:cubicBezTo>
                  <a:cubicBezTo>
                    <a:pt x="0" y="7764"/>
                    <a:pt x="322" y="14026"/>
                    <a:pt x="3120" y="17491"/>
                  </a:cubicBezTo>
                  <a:cubicBezTo>
                    <a:pt x="4132" y="18622"/>
                    <a:pt x="5382" y="19706"/>
                    <a:pt x="6882" y="20063"/>
                  </a:cubicBezTo>
                  <a:cubicBezTo>
                    <a:pt x="5870" y="19646"/>
                    <a:pt x="5180" y="18967"/>
                    <a:pt x="4429" y="18182"/>
                  </a:cubicBezTo>
                  <a:cubicBezTo>
                    <a:pt x="3965" y="17646"/>
                    <a:pt x="3846" y="17515"/>
                    <a:pt x="3548" y="17074"/>
                  </a:cubicBezTo>
                  <a:cubicBezTo>
                    <a:pt x="3239" y="16622"/>
                    <a:pt x="2989" y="16134"/>
                    <a:pt x="2751" y="15646"/>
                  </a:cubicBezTo>
                  <a:cubicBezTo>
                    <a:pt x="2620" y="15360"/>
                    <a:pt x="2655" y="15443"/>
                    <a:pt x="2572" y="15241"/>
                  </a:cubicBezTo>
                  <a:cubicBezTo>
                    <a:pt x="1250" y="12014"/>
                    <a:pt x="1250" y="9026"/>
                    <a:pt x="2322" y="5763"/>
                  </a:cubicBezTo>
                  <a:cubicBezTo>
                    <a:pt x="2679" y="4680"/>
                    <a:pt x="3060" y="3930"/>
                    <a:pt x="3703" y="2858"/>
                  </a:cubicBezTo>
                  <a:cubicBezTo>
                    <a:pt x="4251" y="1942"/>
                    <a:pt x="4846" y="1037"/>
                    <a:pt x="5501" y="168"/>
                  </a:cubicBezTo>
                  <a:cubicBezTo>
                    <a:pt x="5549" y="108"/>
                    <a:pt x="5596" y="60"/>
                    <a:pt x="56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
            <p:cNvSpPr/>
            <p:nvPr/>
          </p:nvSpPr>
          <p:spPr>
            <a:xfrm>
              <a:off x="5786125" y="1040150"/>
              <a:ext cx="100325" cy="415550"/>
            </a:xfrm>
            <a:custGeom>
              <a:rect b="b" l="l" r="r" t="t"/>
              <a:pathLst>
                <a:path extrusionOk="0" h="16622" w="4013">
                  <a:moveTo>
                    <a:pt x="4013" y="0"/>
                  </a:moveTo>
                  <a:cubicBezTo>
                    <a:pt x="1667" y="2310"/>
                    <a:pt x="251" y="5536"/>
                    <a:pt x="60" y="8811"/>
                  </a:cubicBezTo>
                  <a:cubicBezTo>
                    <a:pt x="1" y="10870"/>
                    <a:pt x="655" y="12930"/>
                    <a:pt x="1894" y="14597"/>
                  </a:cubicBezTo>
                  <a:cubicBezTo>
                    <a:pt x="2406" y="15311"/>
                    <a:pt x="3025" y="15954"/>
                    <a:pt x="3703" y="16526"/>
                  </a:cubicBezTo>
                  <a:cubicBezTo>
                    <a:pt x="3739" y="16550"/>
                    <a:pt x="3763" y="16585"/>
                    <a:pt x="3799" y="16621"/>
                  </a:cubicBezTo>
                  <a:cubicBezTo>
                    <a:pt x="3751" y="16562"/>
                    <a:pt x="3692" y="16490"/>
                    <a:pt x="3644" y="16431"/>
                  </a:cubicBezTo>
                  <a:cubicBezTo>
                    <a:pt x="3001" y="15573"/>
                    <a:pt x="2429" y="14633"/>
                    <a:pt x="1977" y="13645"/>
                  </a:cubicBezTo>
                  <a:cubicBezTo>
                    <a:pt x="941" y="11335"/>
                    <a:pt x="608" y="8870"/>
                    <a:pt x="1263" y="6298"/>
                  </a:cubicBezTo>
                  <a:cubicBezTo>
                    <a:pt x="1751" y="3953"/>
                    <a:pt x="2537" y="1917"/>
                    <a:pt x="40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
            <p:cNvSpPr/>
            <p:nvPr/>
          </p:nvSpPr>
          <p:spPr>
            <a:xfrm>
              <a:off x="5401850" y="1269025"/>
              <a:ext cx="250650" cy="251550"/>
            </a:xfrm>
            <a:custGeom>
              <a:rect b="b" l="l" r="r" t="t"/>
              <a:pathLst>
                <a:path extrusionOk="0" h="10062" w="10026">
                  <a:moveTo>
                    <a:pt x="1" y="1"/>
                  </a:moveTo>
                  <a:lnTo>
                    <a:pt x="1" y="1"/>
                  </a:lnTo>
                  <a:cubicBezTo>
                    <a:pt x="96" y="49"/>
                    <a:pt x="203" y="72"/>
                    <a:pt x="310" y="120"/>
                  </a:cubicBezTo>
                  <a:cubicBezTo>
                    <a:pt x="929" y="358"/>
                    <a:pt x="1406" y="549"/>
                    <a:pt x="1989" y="858"/>
                  </a:cubicBezTo>
                  <a:cubicBezTo>
                    <a:pt x="5716" y="2870"/>
                    <a:pt x="7954" y="6311"/>
                    <a:pt x="10026" y="10062"/>
                  </a:cubicBezTo>
                  <a:cubicBezTo>
                    <a:pt x="9240" y="7978"/>
                    <a:pt x="8347" y="5883"/>
                    <a:pt x="7002" y="4073"/>
                  </a:cubicBezTo>
                  <a:cubicBezTo>
                    <a:pt x="5668" y="2323"/>
                    <a:pt x="3763" y="1025"/>
                    <a:pt x="1668" y="358"/>
                  </a:cubicBezTo>
                  <a:cubicBezTo>
                    <a:pt x="1108" y="191"/>
                    <a:pt x="560" y="8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
            <p:cNvSpPr/>
            <p:nvPr/>
          </p:nvSpPr>
          <p:spPr>
            <a:xfrm>
              <a:off x="5451275" y="1248200"/>
              <a:ext cx="186050" cy="174150"/>
            </a:xfrm>
            <a:custGeom>
              <a:rect b="b" l="l" r="r" t="t"/>
              <a:pathLst>
                <a:path extrusionOk="0" h="6966" w="7442">
                  <a:moveTo>
                    <a:pt x="0" y="0"/>
                  </a:moveTo>
                  <a:lnTo>
                    <a:pt x="0" y="0"/>
                  </a:lnTo>
                  <a:cubicBezTo>
                    <a:pt x="322" y="179"/>
                    <a:pt x="643" y="370"/>
                    <a:pt x="953" y="560"/>
                  </a:cubicBezTo>
                  <a:cubicBezTo>
                    <a:pt x="3655" y="2227"/>
                    <a:pt x="5822" y="4061"/>
                    <a:pt x="7441" y="6966"/>
                  </a:cubicBezTo>
                  <a:cubicBezTo>
                    <a:pt x="6930" y="5180"/>
                    <a:pt x="5941" y="3525"/>
                    <a:pt x="4572" y="2263"/>
                  </a:cubicBezTo>
                  <a:cubicBezTo>
                    <a:pt x="3465" y="1310"/>
                    <a:pt x="2131" y="620"/>
                    <a:pt x="738" y="191"/>
                  </a:cubicBezTo>
                  <a:cubicBezTo>
                    <a:pt x="500" y="120"/>
                    <a:pt x="250" y="6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
            <p:cNvSpPr/>
            <p:nvPr/>
          </p:nvSpPr>
          <p:spPr>
            <a:xfrm>
              <a:off x="5493225" y="1224975"/>
              <a:ext cx="107475" cy="89325"/>
            </a:xfrm>
            <a:custGeom>
              <a:rect b="b" l="l" r="r" t="t"/>
              <a:pathLst>
                <a:path extrusionOk="0" h="3573" w="4299">
                  <a:moveTo>
                    <a:pt x="1" y="1"/>
                  </a:moveTo>
                  <a:cubicBezTo>
                    <a:pt x="215" y="156"/>
                    <a:pt x="370" y="275"/>
                    <a:pt x="572" y="441"/>
                  </a:cubicBezTo>
                  <a:cubicBezTo>
                    <a:pt x="1382" y="1072"/>
                    <a:pt x="1918" y="1453"/>
                    <a:pt x="2454" y="1894"/>
                  </a:cubicBezTo>
                  <a:cubicBezTo>
                    <a:pt x="3096" y="2418"/>
                    <a:pt x="3751" y="2954"/>
                    <a:pt x="4299" y="3573"/>
                  </a:cubicBezTo>
                  <a:cubicBezTo>
                    <a:pt x="3466" y="1727"/>
                    <a:pt x="2132" y="715"/>
                    <a:pt x="239" y="96"/>
                  </a:cubicBezTo>
                  <a:cubicBezTo>
                    <a:pt x="168" y="60"/>
                    <a:pt x="72" y="3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
            <p:cNvSpPr/>
            <p:nvPr/>
          </p:nvSpPr>
          <p:spPr>
            <a:xfrm>
              <a:off x="5534600" y="1202650"/>
              <a:ext cx="56875" cy="52425"/>
            </a:xfrm>
            <a:custGeom>
              <a:rect b="b" l="l" r="r" t="t"/>
              <a:pathLst>
                <a:path extrusionOk="0" h="2097" w="2275">
                  <a:moveTo>
                    <a:pt x="1" y="1"/>
                  </a:moveTo>
                  <a:lnTo>
                    <a:pt x="1" y="1"/>
                  </a:lnTo>
                  <a:cubicBezTo>
                    <a:pt x="441" y="465"/>
                    <a:pt x="882" y="941"/>
                    <a:pt x="1382" y="1334"/>
                  </a:cubicBezTo>
                  <a:cubicBezTo>
                    <a:pt x="1620" y="1513"/>
                    <a:pt x="1965" y="1763"/>
                    <a:pt x="2275" y="2096"/>
                  </a:cubicBezTo>
                  <a:cubicBezTo>
                    <a:pt x="1858" y="1120"/>
                    <a:pt x="906" y="513"/>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
            <p:cNvSpPr/>
            <p:nvPr/>
          </p:nvSpPr>
          <p:spPr>
            <a:xfrm>
              <a:off x="5095875" y="866900"/>
              <a:ext cx="452750" cy="460200"/>
            </a:xfrm>
            <a:custGeom>
              <a:rect b="b" l="l" r="r" t="t"/>
              <a:pathLst>
                <a:path extrusionOk="0" h="18408" w="18110">
                  <a:moveTo>
                    <a:pt x="17645" y="1"/>
                  </a:moveTo>
                  <a:lnTo>
                    <a:pt x="17645" y="1"/>
                  </a:lnTo>
                  <a:cubicBezTo>
                    <a:pt x="17978" y="6049"/>
                    <a:pt x="14276" y="10323"/>
                    <a:pt x="9573" y="13407"/>
                  </a:cubicBezTo>
                  <a:cubicBezTo>
                    <a:pt x="6668" y="15264"/>
                    <a:pt x="3560" y="16741"/>
                    <a:pt x="441" y="18217"/>
                  </a:cubicBezTo>
                  <a:cubicBezTo>
                    <a:pt x="298" y="18265"/>
                    <a:pt x="143" y="18348"/>
                    <a:pt x="0" y="18408"/>
                  </a:cubicBezTo>
                  <a:cubicBezTo>
                    <a:pt x="1119" y="18074"/>
                    <a:pt x="2262" y="17860"/>
                    <a:pt x="3393" y="17527"/>
                  </a:cubicBezTo>
                  <a:cubicBezTo>
                    <a:pt x="4524" y="17205"/>
                    <a:pt x="5239" y="16907"/>
                    <a:pt x="6132" y="16503"/>
                  </a:cubicBezTo>
                  <a:cubicBezTo>
                    <a:pt x="9454" y="14955"/>
                    <a:pt x="12454" y="12693"/>
                    <a:pt x="14811" y="9907"/>
                  </a:cubicBezTo>
                  <a:cubicBezTo>
                    <a:pt x="15752" y="8752"/>
                    <a:pt x="16621" y="7502"/>
                    <a:pt x="17169" y="6097"/>
                  </a:cubicBezTo>
                  <a:cubicBezTo>
                    <a:pt x="17883" y="4168"/>
                    <a:pt x="18109" y="2001"/>
                    <a:pt x="176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
            <p:cNvSpPr/>
            <p:nvPr/>
          </p:nvSpPr>
          <p:spPr>
            <a:xfrm>
              <a:off x="5152725" y="877925"/>
              <a:ext cx="356600" cy="406025"/>
            </a:xfrm>
            <a:custGeom>
              <a:rect b="b" l="l" r="r" t="t"/>
              <a:pathLst>
                <a:path extrusionOk="0" h="16241" w="14264">
                  <a:moveTo>
                    <a:pt x="14264" y="0"/>
                  </a:moveTo>
                  <a:lnTo>
                    <a:pt x="14264" y="0"/>
                  </a:lnTo>
                  <a:cubicBezTo>
                    <a:pt x="13978" y="1143"/>
                    <a:pt x="13621" y="2274"/>
                    <a:pt x="13192" y="3382"/>
                  </a:cubicBezTo>
                  <a:cubicBezTo>
                    <a:pt x="12906" y="4024"/>
                    <a:pt x="12085" y="5406"/>
                    <a:pt x="11573" y="6251"/>
                  </a:cubicBezTo>
                  <a:cubicBezTo>
                    <a:pt x="10680" y="7608"/>
                    <a:pt x="10061" y="8513"/>
                    <a:pt x="8906" y="9656"/>
                  </a:cubicBezTo>
                  <a:cubicBezTo>
                    <a:pt x="7442" y="11073"/>
                    <a:pt x="6108" y="12073"/>
                    <a:pt x="4786" y="13073"/>
                  </a:cubicBezTo>
                  <a:cubicBezTo>
                    <a:pt x="3251" y="14216"/>
                    <a:pt x="1691" y="15312"/>
                    <a:pt x="0" y="16240"/>
                  </a:cubicBezTo>
                  <a:cubicBezTo>
                    <a:pt x="3179" y="15073"/>
                    <a:pt x="6060" y="13192"/>
                    <a:pt x="8608" y="10990"/>
                  </a:cubicBezTo>
                  <a:cubicBezTo>
                    <a:pt x="10359" y="9501"/>
                    <a:pt x="11847" y="7680"/>
                    <a:pt x="12906" y="5644"/>
                  </a:cubicBezTo>
                  <a:cubicBezTo>
                    <a:pt x="13395" y="4679"/>
                    <a:pt x="13847" y="3679"/>
                    <a:pt x="14014" y="2608"/>
                  </a:cubicBezTo>
                  <a:cubicBezTo>
                    <a:pt x="14145" y="1774"/>
                    <a:pt x="14252" y="905"/>
                    <a:pt x="142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
            <p:cNvSpPr/>
            <p:nvPr/>
          </p:nvSpPr>
          <p:spPr>
            <a:xfrm>
              <a:off x="5181875" y="908575"/>
              <a:ext cx="290550" cy="313150"/>
            </a:xfrm>
            <a:custGeom>
              <a:rect b="b" l="l" r="r" t="t"/>
              <a:pathLst>
                <a:path extrusionOk="0" h="12526" w="11622">
                  <a:moveTo>
                    <a:pt x="11621" y="0"/>
                  </a:moveTo>
                  <a:lnTo>
                    <a:pt x="11621" y="0"/>
                  </a:lnTo>
                  <a:cubicBezTo>
                    <a:pt x="10026" y="2775"/>
                    <a:pt x="8573" y="4680"/>
                    <a:pt x="6633" y="6870"/>
                  </a:cubicBezTo>
                  <a:cubicBezTo>
                    <a:pt x="5180" y="8371"/>
                    <a:pt x="3561" y="9728"/>
                    <a:pt x="1965" y="11097"/>
                  </a:cubicBezTo>
                  <a:cubicBezTo>
                    <a:pt x="1334" y="11633"/>
                    <a:pt x="846" y="12097"/>
                    <a:pt x="120" y="12454"/>
                  </a:cubicBezTo>
                  <a:cubicBezTo>
                    <a:pt x="84" y="12466"/>
                    <a:pt x="49" y="12478"/>
                    <a:pt x="1" y="12526"/>
                  </a:cubicBezTo>
                  <a:cubicBezTo>
                    <a:pt x="549" y="12359"/>
                    <a:pt x="1120" y="12145"/>
                    <a:pt x="1620" y="11859"/>
                  </a:cubicBezTo>
                  <a:cubicBezTo>
                    <a:pt x="3716" y="10692"/>
                    <a:pt x="5728" y="9311"/>
                    <a:pt x="7335" y="7537"/>
                  </a:cubicBezTo>
                  <a:cubicBezTo>
                    <a:pt x="9252" y="5358"/>
                    <a:pt x="10669" y="2739"/>
                    <a:pt x="116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
            <p:cNvSpPr/>
            <p:nvPr/>
          </p:nvSpPr>
          <p:spPr>
            <a:xfrm>
              <a:off x="5217100" y="930600"/>
              <a:ext cx="201450" cy="195000"/>
            </a:xfrm>
            <a:custGeom>
              <a:rect b="b" l="l" r="r" t="t"/>
              <a:pathLst>
                <a:path extrusionOk="0" h="7800" w="8058">
                  <a:moveTo>
                    <a:pt x="8057" y="1"/>
                  </a:moveTo>
                  <a:lnTo>
                    <a:pt x="8057" y="1"/>
                  </a:lnTo>
                  <a:cubicBezTo>
                    <a:pt x="6831" y="1596"/>
                    <a:pt x="5331" y="3060"/>
                    <a:pt x="3878" y="4465"/>
                  </a:cubicBezTo>
                  <a:cubicBezTo>
                    <a:pt x="3307" y="5037"/>
                    <a:pt x="2723" y="5585"/>
                    <a:pt x="2152" y="6144"/>
                  </a:cubicBezTo>
                  <a:cubicBezTo>
                    <a:pt x="1699" y="6585"/>
                    <a:pt x="1199" y="7061"/>
                    <a:pt x="783" y="7359"/>
                  </a:cubicBezTo>
                  <a:cubicBezTo>
                    <a:pt x="545" y="7525"/>
                    <a:pt x="306" y="7668"/>
                    <a:pt x="44" y="7775"/>
                  </a:cubicBezTo>
                  <a:cubicBezTo>
                    <a:pt x="7" y="7793"/>
                    <a:pt x="0" y="7800"/>
                    <a:pt x="13" y="7800"/>
                  </a:cubicBezTo>
                  <a:cubicBezTo>
                    <a:pt x="55" y="7800"/>
                    <a:pt x="288" y="7734"/>
                    <a:pt x="378" y="7716"/>
                  </a:cubicBezTo>
                  <a:cubicBezTo>
                    <a:pt x="1390" y="7430"/>
                    <a:pt x="2283" y="6835"/>
                    <a:pt x="3128" y="6216"/>
                  </a:cubicBezTo>
                  <a:cubicBezTo>
                    <a:pt x="5307" y="4632"/>
                    <a:pt x="6950" y="2418"/>
                    <a:pt x="80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
            <p:cNvSpPr/>
            <p:nvPr/>
          </p:nvSpPr>
          <p:spPr>
            <a:xfrm>
              <a:off x="5207175" y="946075"/>
              <a:ext cx="147375" cy="120275"/>
            </a:xfrm>
            <a:custGeom>
              <a:rect b="b" l="l" r="r" t="t"/>
              <a:pathLst>
                <a:path extrusionOk="0" h="4811" w="5895">
                  <a:moveTo>
                    <a:pt x="5895" y="1"/>
                  </a:moveTo>
                  <a:lnTo>
                    <a:pt x="5895" y="1"/>
                  </a:lnTo>
                  <a:cubicBezTo>
                    <a:pt x="4835" y="977"/>
                    <a:pt x="3644" y="1834"/>
                    <a:pt x="2561" y="2787"/>
                  </a:cubicBezTo>
                  <a:cubicBezTo>
                    <a:pt x="1846" y="3394"/>
                    <a:pt x="1203" y="4037"/>
                    <a:pt x="477" y="4513"/>
                  </a:cubicBezTo>
                  <a:cubicBezTo>
                    <a:pt x="311" y="4608"/>
                    <a:pt x="168" y="4704"/>
                    <a:pt x="1" y="4811"/>
                  </a:cubicBezTo>
                  <a:cubicBezTo>
                    <a:pt x="60" y="4775"/>
                    <a:pt x="168" y="4751"/>
                    <a:pt x="239" y="4716"/>
                  </a:cubicBezTo>
                  <a:cubicBezTo>
                    <a:pt x="2608" y="3870"/>
                    <a:pt x="4573" y="2108"/>
                    <a:pt x="58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
            <p:cNvSpPr/>
            <p:nvPr/>
          </p:nvSpPr>
          <p:spPr>
            <a:xfrm>
              <a:off x="5631650" y="868975"/>
              <a:ext cx="284275" cy="184275"/>
            </a:xfrm>
            <a:custGeom>
              <a:rect b="b" l="l" r="r" t="t"/>
              <a:pathLst>
                <a:path extrusionOk="0" h="7371" w="11371">
                  <a:moveTo>
                    <a:pt x="11371" y="1"/>
                  </a:moveTo>
                  <a:cubicBezTo>
                    <a:pt x="11145" y="96"/>
                    <a:pt x="10942" y="168"/>
                    <a:pt x="10716" y="251"/>
                  </a:cubicBezTo>
                  <a:cubicBezTo>
                    <a:pt x="8847" y="1013"/>
                    <a:pt x="6977" y="1846"/>
                    <a:pt x="5239" y="2894"/>
                  </a:cubicBezTo>
                  <a:cubicBezTo>
                    <a:pt x="3286" y="4109"/>
                    <a:pt x="1524" y="5633"/>
                    <a:pt x="0" y="7371"/>
                  </a:cubicBezTo>
                  <a:cubicBezTo>
                    <a:pt x="3274" y="4811"/>
                    <a:pt x="7096" y="2906"/>
                    <a:pt x="10549" y="537"/>
                  </a:cubicBezTo>
                  <a:cubicBezTo>
                    <a:pt x="10823" y="358"/>
                    <a:pt x="11085" y="180"/>
                    <a:pt x="113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
            <p:cNvSpPr/>
            <p:nvPr/>
          </p:nvSpPr>
          <p:spPr>
            <a:xfrm>
              <a:off x="5648325" y="869475"/>
              <a:ext cx="214025" cy="117700"/>
            </a:xfrm>
            <a:custGeom>
              <a:rect b="b" l="l" r="r" t="t"/>
              <a:pathLst>
                <a:path extrusionOk="0" h="4708" w="8561">
                  <a:moveTo>
                    <a:pt x="8457" y="1"/>
                  </a:moveTo>
                  <a:cubicBezTo>
                    <a:pt x="8204" y="1"/>
                    <a:pt x="7944" y="71"/>
                    <a:pt x="7703" y="124"/>
                  </a:cubicBezTo>
                  <a:cubicBezTo>
                    <a:pt x="7025" y="279"/>
                    <a:pt x="6358" y="481"/>
                    <a:pt x="5715" y="743"/>
                  </a:cubicBezTo>
                  <a:cubicBezTo>
                    <a:pt x="3667" y="1481"/>
                    <a:pt x="1845" y="2791"/>
                    <a:pt x="333" y="4339"/>
                  </a:cubicBezTo>
                  <a:cubicBezTo>
                    <a:pt x="214" y="4458"/>
                    <a:pt x="107" y="4577"/>
                    <a:pt x="0" y="4708"/>
                  </a:cubicBezTo>
                  <a:cubicBezTo>
                    <a:pt x="179" y="4577"/>
                    <a:pt x="357" y="4458"/>
                    <a:pt x="548" y="4339"/>
                  </a:cubicBezTo>
                  <a:cubicBezTo>
                    <a:pt x="2072" y="3529"/>
                    <a:pt x="3584" y="2719"/>
                    <a:pt x="5072" y="1838"/>
                  </a:cubicBezTo>
                  <a:cubicBezTo>
                    <a:pt x="6227" y="1231"/>
                    <a:pt x="7346" y="457"/>
                    <a:pt x="8561" y="5"/>
                  </a:cubicBezTo>
                  <a:cubicBezTo>
                    <a:pt x="8526" y="2"/>
                    <a:pt x="8492" y="1"/>
                    <a:pt x="84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
            <p:cNvSpPr/>
            <p:nvPr/>
          </p:nvSpPr>
          <p:spPr>
            <a:xfrm>
              <a:off x="5634875" y="869575"/>
              <a:ext cx="131025" cy="71800"/>
            </a:xfrm>
            <a:custGeom>
              <a:rect b="b" l="l" r="r" t="t"/>
              <a:pathLst>
                <a:path extrusionOk="0" h="2872" w="5241">
                  <a:moveTo>
                    <a:pt x="5241" y="1"/>
                  </a:moveTo>
                  <a:lnTo>
                    <a:pt x="5241" y="1"/>
                  </a:lnTo>
                  <a:cubicBezTo>
                    <a:pt x="3205" y="358"/>
                    <a:pt x="1550" y="1513"/>
                    <a:pt x="97" y="2787"/>
                  </a:cubicBezTo>
                  <a:cubicBezTo>
                    <a:pt x="30" y="2848"/>
                    <a:pt x="0" y="2872"/>
                    <a:pt x="6" y="2872"/>
                  </a:cubicBezTo>
                  <a:cubicBezTo>
                    <a:pt x="11" y="2872"/>
                    <a:pt x="46" y="2851"/>
                    <a:pt x="109" y="2823"/>
                  </a:cubicBezTo>
                  <a:cubicBezTo>
                    <a:pt x="895" y="2430"/>
                    <a:pt x="1729" y="2108"/>
                    <a:pt x="2491" y="1668"/>
                  </a:cubicBezTo>
                  <a:cubicBezTo>
                    <a:pt x="3431" y="1156"/>
                    <a:pt x="4277" y="477"/>
                    <a:pt x="52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
            <p:cNvSpPr/>
            <p:nvPr/>
          </p:nvSpPr>
          <p:spPr>
            <a:xfrm>
              <a:off x="5612300" y="870175"/>
              <a:ext cx="57475" cy="28600"/>
            </a:xfrm>
            <a:custGeom>
              <a:rect b="b" l="l" r="r" t="t"/>
              <a:pathLst>
                <a:path extrusionOk="0" h="1144" w="2299">
                  <a:moveTo>
                    <a:pt x="2298" y="1"/>
                  </a:moveTo>
                  <a:lnTo>
                    <a:pt x="2298" y="1"/>
                  </a:lnTo>
                  <a:cubicBezTo>
                    <a:pt x="1441" y="167"/>
                    <a:pt x="691" y="620"/>
                    <a:pt x="0" y="1144"/>
                  </a:cubicBezTo>
                  <a:cubicBezTo>
                    <a:pt x="822" y="858"/>
                    <a:pt x="1596" y="501"/>
                    <a:pt x="2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
            <p:cNvSpPr/>
            <p:nvPr/>
          </p:nvSpPr>
          <p:spPr>
            <a:xfrm>
              <a:off x="4920250" y="879700"/>
              <a:ext cx="172650" cy="452475"/>
            </a:xfrm>
            <a:custGeom>
              <a:rect b="b" l="l" r="r" t="t"/>
              <a:pathLst>
                <a:path extrusionOk="0" h="18099" w="6906">
                  <a:moveTo>
                    <a:pt x="3917" y="1"/>
                  </a:moveTo>
                  <a:lnTo>
                    <a:pt x="3917" y="1"/>
                  </a:lnTo>
                  <a:cubicBezTo>
                    <a:pt x="3941" y="84"/>
                    <a:pt x="3989" y="179"/>
                    <a:pt x="4037" y="274"/>
                  </a:cubicBezTo>
                  <a:cubicBezTo>
                    <a:pt x="4358" y="1036"/>
                    <a:pt x="4703" y="1822"/>
                    <a:pt x="4977" y="2644"/>
                  </a:cubicBezTo>
                  <a:cubicBezTo>
                    <a:pt x="5191" y="3370"/>
                    <a:pt x="5358" y="4108"/>
                    <a:pt x="5477" y="4870"/>
                  </a:cubicBezTo>
                  <a:cubicBezTo>
                    <a:pt x="5525" y="5156"/>
                    <a:pt x="5489" y="4989"/>
                    <a:pt x="5537" y="5323"/>
                  </a:cubicBezTo>
                  <a:cubicBezTo>
                    <a:pt x="5537" y="5287"/>
                    <a:pt x="5525" y="5239"/>
                    <a:pt x="5525" y="5216"/>
                  </a:cubicBezTo>
                  <a:lnTo>
                    <a:pt x="5525" y="5216"/>
                  </a:lnTo>
                  <a:cubicBezTo>
                    <a:pt x="5930" y="7799"/>
                    <a:pt x="5775" y="10085"/>
                    <a:pt x="4572" y="12800"/>
                  </a:cubicBezTo>
                  <a:cubicBezTo>
                    <a:pt x="4298" y="13443"/>
                    <a:pt x="3453" y="15145"/>
                    <a:pt x="2870" y="15764"/>
                  </a:cubicBezTo>
                  <a:cubicBezTo>
                    <a:pt x="2417" y="16300"/>
                    <a:pt x="1893" y="16776"/>
                    <a:pt x="1346" y="17205"/>
                  </a:cubicBezTo>
                  <a:cubicBezTo>
                    <a:pt x="941" y="17527"/>
                    <a:pt x="512" y="17884"/>
                    <a:pt x="0" y="18098"/>
                  </a:cubicBezTo>
                  <a:cubicBezTo>
                    <a:pt x="488" y="17955"/>
                    <a:pt x="941" y="17717"/>
                    <a:pt x="1370" y="17443"/>
                  </a:cubicBezTo>
                  <a:cubicBezTo>
                    <a:pt x="2024" y="17062"/>
                    <a:pt x="2632" y="16610"/>
                    <a:pt x="3203" y="16098"/>
                  </a:cubicBezTo>
                  <a:cubicBezTo>
                    <a:pt x="4144" y="15157"/>
                    <a:pt x="4810" y="13979"/>
                    <a:pt x="5346" y="12776"/>
                  </a:cubicBezTo>
                  <a:cubicBezTo>
                    <a:pt x="6668" y="9859"/>
                    <a:pt x="6906" y="6609"/>
                    <a:pt x="5930" y="3561"/>
                  </a:cubicBezTo>
                  <a:cubicBezTo>
                    <a:pt x="5549" y="2322"/>
                    <a:pt x="4822" y="1227"/>
                    <a:pt x="4060" y="203"/>
                  </a:cubicBezTo>
                  <a:cubicBezTo>
                    <a:pt x="4001" y="143"/>
                    <a:pt x="3965" y="60"/>
                    <a:pt x="39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
            <p:cNvSpPr/>
            <p:nvPr/>
          </p:nvSpPr>
          <p:spPr>
            <a:xfrm>
              <a:off x="5030375" y="876125"/>
              <a:ext cx="97650" cy="409300"/>
            </a:xfrm>
            <a:custGeom>
              <a:rect b="b" l="l" r="r" t="t"/>
              <a:pathLst>
                <a:path extrusionOk="0" h="16372" w="3906">
                  <a:moveTo>
                    <a:pt x="1489" y="1"/>
                  </a:moveTo>
                  <a:lnTo>
                    <a:pt x="1489" y="1"/>
                  </a:lnTo>
                  <a:cubicBezTo>
                    <a:pt x="1501" y="72"/>
                    <a:pt x="1537" y="132"/>
                    <a:pt x="1560" y="203"/>
                  </a:cubicBezTo>
                  <a:cubicBezTo>
                    <a:pt x="1977" y="1418"/>
                    <a:pt x="2370" y="2632"/>
                    <a:pt x="2656" y="3870"/>
                  </a:cubicBezTo>
                  <a:cubicBezTo>
                    <a:pt x="3275" y="6811"/>
                    <a:pt x="2918" y="9907"/>
                    <a:pt x="1775" y="12943"/>
                  </a:cubicBezTo>
                  <a:cubicBezTo>
                    <a:pt x="1310" y="14157"/>
                    <a:pt x="834" y="15264"/>
                    <a:pt x="1" y="16372"/>
                  </a:cubicBezTo>
                  <a:cubicBezTo>
                    <a:pt x="1167" y="15312"/>
                    <a:pt x="1941" y="13919"/>
                    <a:pt x="2572" y="12490"/>
                  </a:cubicBezTo>
                  <a:cubicBezTo>
                    <a:pt x="3096" y="11335"/>
                    <a:pt x="3430" y="10109"/>
                    <a:pt x="3573" y="8859"/>
                  </a:cubicBezTo>
                  <a:cubicBezTo>
                    <a:pt x="3906" y="6728"/>
                    <a:pt x="3680" y="4489"/>
                    <a:pt x="2834" y="2501"/>
                  </a:cubicBezTo>
                  <a:cubicBezTo>
                    <a:pt x="2477" y="1632"/>
                    <a:pt x="2013" y="834"/>
                    <a:pt x="1525" y="48"/>
                  </a:cubicBezTo>
                  <a:cubicBezTo>
                    <a:pt x="1501" y="25"/>
                    <a:pt x="1501" y="13"/>
                    <a:pt x="14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
            <p:cNvSpPr/>
            <p:nvPr/>
          </p:nvSpPr>
          <p:spPr>
            <a:xfrm>
              <a:off x="5107775" y="866300"/>
              <a:ext cx="51525" cy="257500"/>
            </a:xfrm>
            <a:custGeom>
              <a:rect b="b" l="l" r="r" t="t"/>
              <a:pathLst>
                <a:path extrusionOk="0" h="10300" w="2061">
                  <a:moveTo>
                    <a:pt x="0" y="1"/>
                  </a:moveTo>
                  <a:lnTo>
                    <a:pt x="0" y="1"/>
                  </a:lnTo>
                  <a:cubicBezTo>
                    <a:pt x="131" y="275"/>
                    <a:pt x="250" y="572"/>
                    <a:pt x="357" y="846"/>
                  </a:cubicBezTo>
                  <a:cubicBezTo>
                    <a:pt x="667" y="1656"/>
                    <a:pt x="881" y="2489"/>
                    <a:pt x="1048" y="3323"/>
                  </a:cubicBezTo>
                  <a:cubicBezTo>
                    <a:pt x="1239" y="4430"/>
                    <a:pt x="1310" y="4978"/>
                    <a:pt x="1358" y="6335"/>
                  </a:cubicBezTo>
                  <a:cubicBezTo>
                    <a:pt x="1381" y="7657"/>
                    <a:pt x="1381" y="8990"/>
                    <a:pt x="1191" y="10300"/>
                  </a:cubicBezTo>
                  <a:cubicBezTo>
                    <a:pt x="1774" y="8823"/>
                    <a:pt x="2012" y="7240"/>
                    <a:pt x="2060" y="5656"/>
                  </a:cubicBezTo>
                  <a:cubicBezTo>
                    <a:pt x="2036" y="3799"/>
                    <a:pt x="1489" y="1882"/>
                    <a:pt x="310" y="406"/>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
            <p:cNvSpPr/>
            <p:nvPr/>
          </p:nvSpPr>
          <p:spPr>
            <a:xfrm>
              <a:off x="5167300" y="902925"/>
              <a:ext cx="44675" cy="186650"/>
            </a:xfrm>
            <a:custGeom>
              <a:rect b="b" l="l" r="r" t="t"/>
              <a:pathLst>
                <a:path extrusionOk="0" h="7466" w="1787">
                  <a:moveTo>
                    <a:pt x="1501" y="0"/>
                  </a:moveTo>
                  <a:cubicBezTo>
                    <a:pt x="1489" y="143"/>
                    <a:pt x="1477" y="250"/>
                    <a:pt x="1441" y="393"/>
                  </a:cubicBezTo>
                  <a:cubicBezTo>
                    <a:pt x="1239" y="1715"/>
                    <a:pt x="941" y="2989"/>
                    <a:pt x="691" y="4287"/>
                  </a:cubicBezTo>
                  <a:cubicBezTo>
                    <a:pt x="477" y="5358"/>
                    <a:pt x="358" y="6442"/>
                    <a:pt x="1" y="7465"/>
                  </a:cubicBezTo>
                  <a:cubicBezTo>
                    <a:pt x="584" y="6692"/>
                    <a:pt x="953" y="5787"/>
                    <a:pt x="1239" y="4882"/>
                  </a:cubicBezTo>
                  <a:cubicBezTo>
                    <a:pt x="1715" y="3417"/>
                    <a:pt x="1786" y="1858"/>
                    <a:pt x="1560" y="334"/>
                  </a:cubicBezTo>
                  <a:cubicBezTo>
                    <a:pt x="1548" y="215"/>
                    <a:pt x="1536" y="119"/>
                    <a:pt x="15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
            <p:cNvSpPr/>
            <p:nvPr/>
          </p:nvSpPr>
          <p:spPr>
            <a:xfrm>
              <a:off x="5212250" y="897275"/>
              <a:ext cx="60450" cy="147350"/>
            </a:xfrm>
            <a:custGeom>
              <a:rect b="b" l="l" r="r" t="t"/>
              <a:pathLst>
                <a:path extrusionOk="0" h="5894" w="2418">
                  <a:moveTo>
                    <a:pt x="2417" y="0"/>
                  </a:moveTo>
                  <a:lnTo>
                    <a:pt x="2417" y="0"/>
                  </a:lnTo>
                  <a:cubicBezTo>
                    <a:pt x="1512" y="2274"/>
                    <a:pt x="989" y="3429"/>
                    <a:pt x="0" y="5894"/>
                  </a:cubicBezTo>
                  <a:cubicBezTo>
                    <a:pt x="1572" y="4155"/>
                    <a:pt x="2358" y="2357"/>
                    <a:pt x="24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
            <p:cNvSpPr/>
            <p:nvPr/>
          </p:nvSpPr>
          <p:spPr>
            <a:xfrm>
              <a:off x="4747000" y="947575"/>
              <a:ext cx="5975" cy="12225"/>
            </a:xfrm>
            <a:custGeom>
              <a:rect b="b" l="l" r="r" t="t"/>
              <a:pathLst>
                <a:path extrusionOk="0" h="489" w="239">
                  <a:moveTo>
                    <a:pt x="156" y="0"/>
                  </a:moveTo>
                  <a:cubicBezTo>
                    <a:pt x="96" y="143"/>
                    <a:pt x="37" y="286"/>
                    <a:pt x="1" y="429"/>
                  </a:cubicBezTo>
                  <a:cubicBezTo>
                    <a:pt x="37" y="441"/>
                    <a:pt x="72" y="476"/>
                    <a:pt x="120" y="488"/>
                  </a:cubicBezTo>
                  <a:cubicBezTo>
                    <a:pt x="156" y="345"/>
                    <a:pt x="191" y="191"/>
                    <a:pt x="239" y="60"/>
                  </a:cubicBezTo>
                  <a:cubicBezTo>
                    <a:pt x="203" y="48"/>
                    <a:pt x="191" y="12"/>
                    <a:pt x="1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
            <p:cNvSpPr/>
            <p:nvPr/>
          </p:nvSpPr>
          <p:spPr>
            <a:xfrm>
              <a:off x="5921850" y="3824400"/>
              <a:ext cx="501275" cy="314350"/>
            </a:xfrm>
            <a:custGeom>
              <a:rect b="b" l="l" r="r" t="t"/>
              <a:pathLst>
                <a:path extrusionOk="0" h="12574" w="20051">
                  <a:moveTo>
                    <a:pt x="20051" y="1"/>
                  </a:moveTo>
                  <a:cubicBezTo>
                    <a:pt x="19860" y="179"/>
                    <a:pt x="19646" y="346"/>
                    <a:pt x="19444" y="501"/>
                  </a:cubicBezTo>
                  <a:cubicBezTo>
                    <a:pt x="18825" y="965"/>
                    <a:pt x="18229" y="1394"/>
                    <a:pt x="17753" y="1751"/>
                  </a:cubicBezTo>
                  <a:cubicBezTo>
                    <a:pt x="14955" y="3894"/>
                    <a:pt x="12729" y="5775"/>
                    <a:pt x="9824" y="7668"/>
                  </a:cubicBezTo>
                  <a:cubicBezTo>
                    <a:pt x="8109" y="8811"/>
                    <a:pt x="6311" y="9812"/>
                    <a:pt x="4454" y="10705"/>
                  </a:cubicBezTo>
                  <a:cubicBezTo>
                    <a:pt x="2930" y="11443"/>
                    <a:pt x="1584" y="12050"/>
                    <a:pt x="1" y="12574"/>
                  </a:cubicBezTo>
                  <a:cubicBezTo>
                    <a:pt x="2275" y="12205"/>
                    <a:pt x="4501" y="11443"/>
                    <a:pt x="6597" y="10502"/>
                  </a:cubicBezTo>
                  <a:cubicBezTo>
                    <a:pt x="8311" y="9704"/>
                    <a:pt x="9895" y="8692"/>
                    <a:pt x="11467" y="7645"/>
                  </a:cubicBezTo>
                  <a:cubicBezTo>
                    <a:pt x="14145" y="5894"/>
                    <a:pt x="16646" y="3858"/>
                    <a:pt x="18753" y="1453"/>
                  </a:cubicBezTo>
                  <a:cubicBezTo>
                    <a:pt x="19182" y="965"/>
                    <a:pt x="19622" y="477"/>
                    <a:pt x="200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
            <p:cNvSpPr/>
            <p:nvPr/>
          </p:nvSpPr>
          <p:spPr>
            <a:xfrm>
              <a:off x="5926625" y="3814875"/>
              <a:ext cx="594450" cy="385500"/>
            </a:xfrm>
            <a:custGeom>
              <a:rect b="b" l="l" r="r" t="t"/>
              <a:pathLst>
                <a:path extrusionOk="0" h="15420" w="23778">
                  <a:moveTo>
                    <a:pt x="23777" y="1"/>
                  </a:moveTo>
                  <a:lnTo>
                    <a:pt x="23777" y="1"/>
                  </a:lnTo>
                  <a:cubicBezTo>
                    <a:pt x="23694" y="25"/>
                    <a:pt x="23658" y="72"/>
                    <a:pt x="23610" y="108"/>
                  </a:cubicBezTo>
                  <a:cubicBezTo>
                    <a:pt x="22563" y="1120"/>
                    <a:pt x="21408" y="2013"/>
                    <a:pt x="20336" y="3001"/>
                  </a:cubicBezTo>
                  <a:cubicBezTo>
                    <a:pt x="18967" y="4204"/>
                    <a:pt x="17622" y="5466"/>
                    <a:pt x="16229" y="6633"/>
                  </a:cubicBezTo>
                  <a:cubicBezTo>
                    <a:pt x="14431" y="8109"/>
                    <a:pt x="12550" y="9490"/>
                    <a:pt x="10395" y="10836"/>
                  </a:cubicBezTo>
                  <a:cubicBezTo>
                    <a:pt x="8775" y="11836"/>
                    <a:pt x="7049" y="12657"/>
                    <a:pt x="5299" y="13431"/>
                  </a:cubicBezTo>
                  <a:cubicBezTo>
                    <a:pt x="3620" y="14145"/>
                    <a:pt x="1882" y="14872"/>
                    <a:pt x="0" y="15419"/>
                  </a:cubicBezTo>
                  <a:cubicBezTo>
                    <a:pt x="2465" y="15027"/>
                    <a:pt x="4870" y="14276"/>
                    <a:pt x="7168" y="13312"/>
                  </a:cubicBezTo>
                  <a:cubicBezTo>
                    <a:pt x="9549" y="12288"/>
                    <a:pt x="11776" y="10931"/>
                    <a:pt x="13895" y="9443"/>
                  </a:cubicBezTo>
                  <a:cubicBezTo>
                    <a:pt x="16705" y="7502"/>
                    <a:pt x="19324" y="5287"/>
                    <a:pt x="21574" y="2715"/>
                  </a:cubicBezTo>
                  <a:cubicBezTo>
                    <a:pt x="22348" y="1834"/>
                    <a:pt x="23075" y="930"/>
                    <a:pt x="237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
            <p:cNvSpPr/>
            <p:nvPr/>
          </p:nvSpPr>
          <p:spPr>
            <a:xfrm>
              <a:off x="6046275" y="3826200"/>
              <a:ext cx="549500" cy="414950"/>
            </a:xfrm>
            <a:custGeom>
              <a:rect b="b" l="l" r="r" t="t"/>
              <a:pathLst>
                <a:path extrusionOk="0" h="16598" w="21980">
                  <a:moveTo>
                    <a:pt x="21980" y="0"/>
                  </a:moveTo>
                  <a:lnTo>
                    <a:pt x="21980" y="0"/>
                  </a:lnTo>
                  <a:cubicBezTo>
                    <a:pt x="21920" y="72"/>
                    <a:pt x="21825" y="167"/>
                    <a:pt x="21741" y="238"/>
                  </a:cubicBezTo>
                  <a:cubicBezTo>
                    <a:pt x="20896" y="1060"/>
                    <a:pt x="20039" y="1893"/>
                    <a:pt x="19194" y="2715"/>
                  </a:cubicBezTo>
                  <a:cubicBezTo>
                    <a:pt x="17920" y="3941"/>
                    <a:pt x="16681" y="5215"/>
                    <a:pt x="15384" y="6430"/>
                  </a:cubicBezTo>
                  <a:cubicBezTo>
                    <a:pt x="14193" y="7549"/>
                    <a:pt x="12395" y="9049"/>
                    <a:pt x="11383" y="9835"/>
                  </a:cubicBezTo>
                  <a:cubicBezTo>
                    <a:pt x="7859" y="12502"/>
                    <a:pt x="4013" y="14752"/>
                    <a:pt x="1" y="16598"/>
                  </a:cubicBezTo>
                  <a:cubicBezTo>
                    <a:pt x="1703" y="16086"/>
                    <a:pt x="3406" y="15490"/>
                    <a:pt x="5013" y="14705"/>
                  </a:cubicBezTo>
                  <a:cubicBezTo>
                    <a:pt x="7359" y="13550"/>
                    <a:pt x="9549" y="12085"/>
                    <a:pt x="11645" y="10525"/>
                  </a:cubicBezTo>
                  <a:cubicBezTo>
                    <a:pt x="14729" y="8180"/>
                    <a:pt x="17658" y="5596"/>
                    <a:pt x="20063" y="2560"/>
                  </a:cubicBezTo>
                  <a:cubicBezTo>
                    <a:pt x="20729" y="1739"/>
                    <a:pt x="21325" y="858"/>
                    <a:pt x="219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
            <p:cNvSpPr/>
            <p:nvPr/>
          </p:nvSpPr>
          <p:spPr>
            <a:xfrm>
              <a:off x="6087350" y="3988125"/>
              <a:ext cx="464075" cy="311675"/>
            </a:xfrm>
            <a:custGeom>
              <a:rect b="b" l="l" r="r" t="t"/>
              <a:pathLst>
                <a:path extrusionOk="0" h="12467" w="18563">
                  <a:moveTo>
                    <a:pt x="18563" y="0"/>
                  </a:moveTo>
                  <a:lnTo>
                    <a:pt x="18479" y="84"/>
                  </a:lnTo>
                  <a:cubicBezTo>
                    <a:pt x="17705" y="774"/>
                    <a:pt x="16896" y="1429"/>
                    <a:pt x="16098" y="2072"/>
                  </a:cubicBezTo>
                  <a:cubicBezTo>
                    <a:pt x="12824" y="4751"/>
                    <a:pt x="9859" y="7108"/>
                    <a:pt x="6121" y="9287"/>
                  </a:cubicBezTo>
                  <a:cubicBezTo>
                    <a:pt x="4144" y="10454"/>
                    <a:pt x="2144" y="11621"/>
                    <a:pt x="1" y="12466"/>
                  </a:cubicBezTo>
                  <a:cubicBezTo>
                    <a:pt x="3799" y="11621"/>
                    <a:pt x="7299" y="9775"/>
                    <a:pt x="10443" y="7525"/>
                  </a:cubicBezTo>
                  <a:cubicBezTo>
                    <a:pt x="11574" y="6704"/>
                    <a:pt x="12681" y="5906"/>
                    <a:pt x="13741" y="5001"/>
                  </a:cubicBezTo>
                  <a:cubicBezTo>
                    <a:pt x="14872" y="4013"/>
                    <a:pt x="15896" y="2917"/>
                    <a:pt x="16908" y="1810"/>
                  </a:cubicBezTo>
                  <a:cubicBezTo>
                    <a:pt x="17431" y="1250"/>
                    <a:pt x="17955" y="679"/>
                    <a:pt x="18479" y="96"/>
                  </a:cubicBezTo>
                  <a:cubicBezTo>
                    <a:pt x="18503" y="72"/>
                    <a:pt x="18539" y="24"/>
                    <a:pt x="185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
            <p:cNvSpPr/>
            <p:nvPr/>
          </p:nvSpPr>
          <p:spPr>
            <a:xfrm>
              <a:off x="5916800" y="4190825"/>
              <a:ext cx="489675" cy="240825"/>
            </a:xfrm>
            <a:custGeom>
              <a:rect b="b" l="l" r="r" t="t"/>
              <a:pathLst>
                <a:path extrusionOk="0" h="9633" w="19587">
                  <a:moveTo>
                    <a:pt x="19586" y="0"/>
                  </a:moveTo>
                  <a:lnTo>
                    <a:pt x="19551" y="30"/>
                  </a:lnTo>
                  <a:lnTo>
                    <a:pt x="19551" y="30"/>
                  </a:lnTo>
                  <a:cubicBezTo>
                    <a:pt x="19564" y="21"/>
                    <a:pt x="19576" y="11"/>
                    <a:pt x="19586" y="0"/>
                  </a:cubicBezTo>
                  <a:close/>
                  <a:moveTo>
                    <a:pt x="19551" y="30"/>
                  </a:moveTo>
                  <a:cubicBezTo>
                    <a:pt x="19521" y="52"/>
                    <a:pt x="19485" y="74"/>
                    <a:pt x="19443" y="108"/>
                  </a:cubicBezTo>
                  <a:cubicBezTo>
                    <a:pt x="18527" y="715"/>
                    <a:pt x="17574" y="1298"/>
                    <a:pt x="16622" y="1858"/>
                  </a:cubicBezTo>
                  <a:cubicBezTo>
                    <a:pt x="14859" y="2941"/>
                    <a:pt x="13121" y="4060"/>
                    <a:pt x="11323" y="5072"/>
                  </a:cubicBezTo>
                  <a:cubicBezTo>
                    <a:pt x="9764" y="5965"/>
                    <a:pt x="7454" y="7013"/>
                    <a:pt x="6108" y="7561"/>
                  </a:cubicBezTo>
                  <a:cubicBezTo>
                    <a:pt x="4382" y="8275"/>
                    <a:pt x="2144" y="9263"/>
                    <a:pt x="0" y="9633"/>
                  </a:cubicBezTo>
                  <a:cubicBezTo>
                    <a:pt x="1429" y="9597"/>
                    <a:pt x="2822" y="9323"/>
                    <a:pt x="4191" y="8930"/>
                  </a:cubicBezTo>
                  <a:cubicBezTo>
                    <a:pt x="6346" y="8347"/>
                    <a:pt x="8406" y="7478"/>
                    <a:pt x="10383" y="6466"/>
                  </a:cubicBezTo>
                  <a:cubicBezTo>
                    <a:pt x="12978" y="5180"/>
                    <a:pt x="15419" y="3620"/>
                    <a:pt x="17574" y="1703"/>
                  </a:cubicBezTo>
                  <a:lnTo>
                    <a:pt x="19551" y="3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
            <p:cNvSpPr/>
            <p:nvPr/>
          </p:nvSpPr>
          <p:spPr>
            <a:xfrm>
              <a:off x="6019500" y="4272375"/>
              <a:ext cx="406900" cy="216425"/>
            </a:xfrm>
            <a:custGeom>
              <a:rect b="b" l="l" r="r" t="t"/>
              <a:pathLst>
                <a:path extrusionOk="0" h="8657" w="16276">
                  <a:moveTo>
                    <a:pt x="16276" y="1"/>
                  </a:moveTo>
                  <a:cubicBezTo>
                    <a:pt x="15788" y="322"/>
                    <a:pt x="15300" y="644"/>
                    <a:pt x="14788" y="941"/>
                  </a:cubicBezTo>
                  <a:cubicBezTo>
                    <a:pt x="12454" y="2275"/>
                    <a:pt x="10239" y="3799"/>
                    <a:pt x="7882" y="5085"/>
                  </a:cubicBezTo>
                  <a:cubicBezTo>
                    <a:pt x="5203" y="6549"/>
                    <a:pt x="2679" y="7740"/>
                    <a:pt x="0" y="8657"/>
                  </a:cubicBezTo>
                  <a:cubicBezTo>
                    <a:pt x="1857" y="8395"/>
                    <a:pt x="3703" y="7942"/>
                    <a:pt x="5453" y="7311"/>
                  </a:cubicBezTo>
                  <a:cubicBezTo>
                    <a:pt x="9168" y="5882"/>
                    <a:pt x="12454" y="3585"/>
                    <a:pt x="15312" y="858"/>
                  </a:cubicBezTo>
                  <a:cubicBezTo>
                    <a:pt x="15621" y="584"/>
                    <a:pt x="15954" y="286"/>
                    <a:pt x="162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
            <p:cNvSpPr/>
            <p:nvPr/>
          </p:nvSpPr>
          <p:spPr>
            <a:xfrm>
              <a:off x="6111175" y="4370900"/>
              <a:ext cx="293800" cy="173575"/>
            </a:xfrm>
            <a:custGeom>
              <a:rect b="b" l="l" r="r" t="t"/>
              <a:pathLst>
                <a:path extrusionOk="0" h="6943" w="11752">
                  <a:moveTo>
                    <a:pt x="11752" y="1"/>
                  </a:moveTo>
                  <a:lnTo>
                    <a:pt x="11752" y="1"/>
                  </a:lnTo>
                  <a:cubicBezTo>
                    <a:pt x="11478" y="191"/>
                    <a:pt x="11216" y="370"/>
                    <a:pt x="10942" y="536"/>
                  </a:cubicBezTo>
                  <a:cubicBezTo>
                    <a:pt x="9406" y="1489"/>
                    <a:pt x="7835" y="2358"/>
                    <a:pt x="6334" y="3323"/>
                  </a:cubicBezTo>
                  <a:cubicBezTo>
                    <a:pt x="4275" y="4620"/>
                    <a:pt x="2227" y="5954"/>
                    <a:pt x="0" y="6942"/>
                  </a:cubicBezTo>
                  <a:cubicBezTo>
                    <a:pt x="4370" y="5894"/>
                    <a:pt x="8096" y="3573"/>
                    <a:pt x="11275" y="465"/>
                  </a:cubicBezTo>
                  <a:cubicBezTo>
                    <a:pt x="11430" y="310"/>
                    <a:pt x="11585" y="155"/>
                    <a:pt x="117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
            <p:cNvSpPr/>
            <p:nvPr/>
          </p:nvSpPr>
          <p:spPr>
            <a:xfrm>
              <a:off x="6198975" y="4443225"/>
              <a:ext cx="207800" cy="133975"/>
            </a:xfrm>
            <a:custGeom>
              <a:rect b="b" l="l" r="r" t="t"/>
              <a:pathLst>
                <a:path extrusionOk="0" h="5359" w="8312">
                  <a:moveTo>
                    <a:pt x="8311" y="1"/>
                  </a:moveTo>
                  <a:lnTo>
                    <a:pt x="8311" y="1"/>
                  </a:lnTo>
                  <a:cubicBezTo>
                    <a:pt x="8085" y="191"/>
                    <a:pt x="7859" y="370"/>
                    <a:pt x="7644" y="549"/>
                  </a:cubicBezTo>
                  <a:cubicBezTo>
                    <a:pt x="6549" y="1394"/>
                    <a:pt x="5204" y="2180"/>
                    <a:pt x="3977" y="2942"/>
                  </a:cubicBezTo>
                  <a:cubicBezTo>
                    <a:pt x="2668" y="3787"/>
                    <a:pt x="1406" y="4668"/>
                    <a:pt x="1" y="5359"/>
                  </a:cubicBezTo>
                  <a:cubicBezTo>
                    <a:pt x="3096" y="4525"/>
                    <a:pt x="5930" y="2739"/>
                    <a:pt x="8025" y="322"/>
                  </a:cubicBezTo>
                  <a:cubicBezTo>
                    <a:pt x="8121" y="215"/>
                    <a:pt x="8216" y="120"/>
                    <a:pt x="83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
            <p:cNvSpPr/>
            <p:nvPr/>
          </p:nvSpPr>
          <p:spPr>
            <a:xfrm>
              <a:off x="6229350" y="4512600"/>
              <a:ext cx="448875" cy="252725"/>
            </a:xfrm>
            <a:custGeom>
              <a:rect b="b" l="l" r="r" t="t"/>
              <a:pathLst>
                <a:path extrusionOk="0" h="10109" w="17955">
                  <a:moveTo>
                    <a:pt x="17955" y="0"/>
                  </a:moveTo>
                  <a:lnTo>
                    <a:pt x="17955" y="0"/>
                  </a:lnTo>
                  <a:cubicBezTo>
                    <a:pt x="17502" y="345"/>
                    <a:pt x="17026" y="691"/>
                    <a:pt x="16514" y="1000"/>
                  </a:cubicBezTo>
                  <a:cubicBezTo>
                    <a:pt x="14288" y="2369"/>
                    <a:pt x="12144" y="3893"/>
                    <a:pt x="9894" y="5263"/>
                  </a:cubicBezTo>
                  <a:cubicBezTo>
                    <a:pt x="8346" y="6191"/>
                    <a:pt x="6751" y="7013"/>
                    <a:pt x="5144" y="7834"/>
                  </a:cubicBezTo>
                  <a:cubicBezTo>
                    <a:pt x="3405" y="8715"/>
                    <a:pt x="1798" y="9466"/>
                    <a:pt x="0" y="10108"/>
                  </a:cubicBezTo>
                  <a:cubicBezTo>
                    <a:pt x="2524" y="9680"/>
                    <a:pt x="5001" y="8894"/>
                    <a:pt x="7322" y="7799"/>
                  </a:cubicBezTo>
                  <a:cubicBezTo>
                    <a:pt x="9180" y="6882"/>
                    <a:pt x="11013" y="5858"/>
                    <a:pt x="12704" y="4643"/>
                  </a:cubicBezTo>
                  <a:cubicBezTo>
                    <a:pt x="14311" y="3500"/>
                    <a:pt x="15728" y="2107"/>
                    <a:pt x="17169" y="750"/>
                  </a:cubicBezTo>
                  <a:cubicBezTo>
                    <a:pt x="17443" y="488"/>
                    <a:pt x="17705" y="262"/>
                    <a:pt x="179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
            <p:cNvSpPr/>
            <p:nvPr/>
          </p:nvSpPr>
          <p:spPr>
            <a:xfrm>
              <a:off x="6326375" y="4628375"/>
              <a:ext cx="339050" cy="172375"/>
            </a:xfrm>
            <a:custGeom>
              <a:rect b="b" l="l" r="r" t="t"/>
              <a:pathLst>
                <a:path extrusionOk="0" h="6895" w="13562">
                  <a:moveTo>
                    <a:pt x="13562" y="1"/>
                  </a:moveTo>
                  <a:lnTo>
                    <a:pt x="13562" y="1"/>
                  </a:lnTo>
                  <a:cubicBezTo>
                    <a:pt x="13300" y="179"/>
                    <a:pt x="13050" y="346"/>
                    <a:pt x="12788" y="513"/>
                  </a:cubicBezTo>
                  <a:cubicBezTo>
                    <a:pt x="11335" y="1370"/>
                    <a:pt x="9787" y="2037"/>
                    <a:pt x="8323" y="2858"/>
                  </a:cubicBezTo>
                  <a:cubicBezTo>
                    <a:pt x="5596" y="4275"/>
                    <a:pt x="2810" y="5751"/>
                    <a:pt x="0" y="6894"/>
                  </a:cubicBezTo>
                  <a:cubicBezTo>
                    <a:pt x="2560" y="6359"/>
                    <a:pt x="5084" y="5549"/>
                    <a:pt x="7454" y="4406"/>
                  </a:cubicBezTo>
                  <a:cubicBezTo>
                    <a:pt x="9609" y="3239"/>
                    <a:pt x="11276" y="2072"/>
                    <a:pt x="12966" y="548"/>
                  </a:cubicBezTo>
                  <a:cubicBezTo>
                    <a:pt x="13157" y="370"/>
                    <a:pt x="13359" y="191"/>
                    <a:pt x="135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
            <p:cNvSpPr/>
            <p:nvPr/>
          </p:nvSpPr>
          <p:spPr>
            <a:xfrm>
              <a:off x="6477000" y="4695350"/>
              <a:ext cx="225050" cy="111950"/>
            </a:xfrm>
            <a:custGeom>
              <a:rect b="b" l="l" r="r" t="t"/>
              <a:pathLst>
                <a:path extrusionOk="0" h="4478" w="9002">
                  <a:moveTo>
                    <a:pt x="9001" y="0"/>
                  </a:moveTo>
                  <a:cubicBezTo>
                    <a:pt x="8882" y="96"/>
                    <a:pt x="8751" y="167"/>
                    <a:pt x="8632" y="239"/>
                  </a:cubicBezTo>
                  <a:cubicBezTo>
                    <a:pt x="7001" y="1132"/>
                    <a:pt x="6013" y="1405"/>
                    <a:pt x="4572" y="2084"/>
                  </a:cubicBezTo>
                  <a:cubicBezTo>
                    <a:pt x="3024" y="2834"/>
                    <a:pt x="1560" y="3763"/>
                    <a:pt x="0" y="4477"/>
                  </a:cubicBezTo>
                  <a:cubicBezTo>
                    <a:pt x="1715" y="4191"/>
                    <a:pt x="3381" y="3596"/>
                    <a:pt x="4929" y="2810"/>
                  </a:cubicBezTo>
                  <a:cubicBezTo>
                    <a:pt x="6239" y="2096"/>
                    <a:pt x="7453" y="1203"/>
                    <a:pt x="8608" y="322"/>
                  </a:cubicBezTo>
                  <a:cubicBezTo>
                    <a:pt x="8739" y="227"/>
                    <a:pt x="8870" y="120"/>
                    <a:pt x="90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
            <p:cNvSpPr/>
            <p:nvPr/>
          </p:nvSpPr>
          <p:spPr>
            <a:xfrm>
              <a:off x="6666000" y="4741475"/>
              <a:ext cx="108675" cy="68800"/>
            </a:xfrm>
            <a:custGeom>
              <a:rect b="b" l="l" r="r" t="t"/>
              <a:pathLst>
                <a:path extrusionOk="0" h="2752" w="4347">
                  <a:moveTo>
                    <a:pt x="4346" y="1"/>
                  </a:moveTo>
                  <a:lnTo>
                    <a:pt x="4346" y="1"/>
                  </a:lnTo>
                  <a:cubicBezTo>
                    <a:pt x="3799" y="334"/>
                    <a:pt x="2739" y="965"/>
                    <a:pt x="2025" y="1406"/>
                  </a:cubicBezTo>
                  <a:cubicBezTo>
                    <a:pt x="1322" y="1835"/>
                    <a:pt x="691" y="2323"/>
                    <a:pt x="0" y="2751"/>
                  </a:cubicBezTo>
                  <a:cubicBezTo>
                    <a:pt x="1679" y="2156"/>
                    <a:pt x="3072" y="1156"/>
                    <a:pt x="4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
            <p:cNvSpPr/>
            <p:nvPr/>
          </p:nvSpPr>
          <p:spPr>
            <a:xfrm>
              <a:off x="6903525" y="4048250"/>
              <a:ext cx="182500" cy="228625"/>
            </a:xfrm>
            <a:custGeom>
              <a:rect b="b" l="l" r="r" t="t"/>
              <a:pathLst>
                <a:path extrusionOk="0" h="9145" w="7300">
                  <a:moveTo>
                    <a:pt x="7299" y="0"/>
                  </a:moveTo>
                  <a:cubicBezTo>
                    <a:pt x="7228" y="203"/>
                    <a:pt x="7121" y="381"/>
                    <a:pt x="7002" y="536"/>
                  </a:cubicBezTo>
                  <a:cubicBezTo>
                    <a:pt x="6704" y="989"/>
                    <a:pt x="6430" y="1298"/>
                    <a:pt x="6037" y="1751"/>
                  </a:cubicBezTo>
                  <a:cubicBezTo>
                    <a:pt x="5394" y="2477"/>
                    <a:pt x="4775" y="3215"/>
                    <a:pt x="4168" y="3977"/>
                  </a:cubicBezTo>
                  <a:cubicBezTo>
                    <a:pt x="2858" y="5596"/>
                    <a:pt x="1691" y="7346"/>
                    <a:pt x="1" y="9144"/>
                  </a:cubicBezTo>
                  <a:cubicBezTo>
                    <a:pt x="2465" y="7585"/>
                    <a:pt x="4442" y="5346"/>
                    <a:pt x="5954" y="2882"/>
                  </a:cubicBezTo>
                  <a:cubicBezTo>
                    <a:pt x="6406" y="2120"/>
                    <a:pt x="6859" y="1405"/>
                    <a:pt x="7121" y="631"/>
                  </a:cubicBezTo>
                  <a:cubicBezTo>
                    <a:pt x="7204" y="417"/>
                    <a:pt x="7263" y="215"/>
                    <a:pt x="72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
            <p:cNvSpPr/>
            <p:nvPr/>
          </p:nvSpPr>
          <p:spPr>
            <a:xfrm>
              <a:off x="6753800" y="3992875"/>
              <a:ext cx="254525" cy="295900"/>
            </a:xfrm>
            <a:custGeom>
              <a:rect b="b" l="l" r="r" t="t"/>
              <a:pathLst>
                <a:path extrusionOk="0" h="11836" w="10181">
                  <a:moveTo>
                    <a:pt x="10181" y="1"/>
                  </a:moveTo>
                  <a:lnTo>
                    <a:pt x="10181" y="1"/>
                  </a:lnTo>
                  <a:cubicBezTo>
                    <a:pt x="9943" y="310"/>
                    <a:pt x="9704" y="608"/>
                    <a:pt x="9466" y="894"/>
                  </a:cubicBezTo>
                  <a:cubicBezTo>
                    <a:pt x="7728" y="2918"/>
                    <a:pt x="6013" y="4954"/>
                    <a:pt x="4287" y="7014"/>
                  </a:cubicBezTo>
                  <a:cubicBezTo>
                    <a:pt x="2918" y="8680"/>
                    <a:pt x="1584" y="10359"/>
                    <a:pt x="1" y="11836"/>
                  </a:cubicBezTo>
                  <a:cubicBezTo>
                    <a:pt x="2549" y="10181"/>
                    <a:pt x="4763" y="8038"/>
                    <a:pt x="6656" y="5668"/>
                  </a:cubicBezTo>
                  <a:cubicBezTo>
                    <a:pt x="7859" y="4108"/>
                    <a:pt x="8871" y="2394"/>
                    <a:pt x="9812" y="668"/>
                  </a:cubicBezTo>
                  <a:cubicBezTo>
                    <a:pt x="9931" y="453"/>
                    <a:pt x="10062" y="227"/>
                    <a:pt x="101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
            <p:cNvSpPr/>
            <p:nvPr/>
          </p:nvSpPr>
          <p:spPr>
            <a:xfrm>
              <a:off x="6689225" y="3975325"/>
              <a:ext cx="185450" cy="228925"/>
            </a:xfrm>
            <a:custGeom>
              <a:rect b="b" l="l" r="r" t="t"/>
              <a:pathLst>
                <a:path extrusionOk="0" h="9157" w="7418">
                  <a:moveTo>
                    <a:pt x="7418" y="0"/>
                  </a:moveTo>
                  <a:cubicBezTo>
                    <a:pt x="7299" y="215"/>
                    <a:pt x="7168" y="405"/>
                    <a:pt x="7025" y="596"/>
                  </a:cubicBezTo>
                  <a:cubicBezTo>
                    <a:pt x="5775" y="2048"/>
                    <a:pt x="4370" y="3548"/>
                    <a:pt x="3167" y="5096"/>
                  </a:cubicBezTo>
                  <a:cubicBezTo>
                    <a:pt x="2572" y="5822"/>
                    <a:pt x="1024" y="7954"/>
                    <a:pt x="0" y="9156"/>
                  </a:cubicBezTo>
                  <a:cubicBezTo>
                    <a:pt x="1560" y="7954"/>
                    <a:pt x="3001" y="6584"/>
                    <a:pt x="4286" y="5096"/>
                  </a:cubicBezTo>
                  <a:cubicBezTo>
                    <a:pt x="5441" y="3667"/>
                    <a:pt x="6501" y="2120"/>
                    <a:pt x="7239" y="441"/>
                  </a:cubicBezTo>
                  <a:cubicBezTo>
                    <a:pt x="7299" y="286"/>
                    <a:pt x="7358" y="143"/>
                    <a:pt x="7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
            <p:cNvSpPr/>
            <p:nvPr/>
          </p:nvSpPr>
          <p:spPr>
            <a:xfrm>
              <a:off x="6908300" y="4109850"/>
              <a:ext cx="246175" cy="291150"/>
            </a:xfrm>
            <a:custGeom>
              <a:rect b="b" l="l" r="r" t="t"/>
              <a:pathLst>
                <a:path extrusionOk="0" h="11646" w="9847">
                  <a:moveTo>
                    <a:pt x="9847" y="1"/>
                  </a:moveTo>
                  <a:cubicBezTo>
                    <a:pt x="9692" y="299"/>
                    <a:pt x="9358" y="787"/>
                    <a:pt x="9216" y="1013"/>
                  </a:cubicBezTo>
                  <a:cubicBezTo>
                    <a:pt x="7977" y="2716"/>
                    <a:pt x="6656" y="4311"/>
                    <a:pt x="4977" y="6347"/>
                  </a:cubicBezTo>
                  <a:cubicBezTo>
                    <a:pt x="3393" y="8181"/>
                    <a:pt x="1846" y="10074"/>
                    <a:pt x="0" y="11645"/>
                  </a:cubicBezTo>
                  <a:cubicBezTo>
                    <a:pt x="2191" y="10383"/>
                    <a:pt x="4108" y="8692"/>
                    <a:pt x="5799" y="6823"/>
                  </a:cubicBezTo>
                  <a:cubicBezTo>
                    <a:pt x="7323" y="5025"/>
                    <a:pt x="8716" y="2835"/>
                    <a:pt x="9513" y="858"/>
                  </a:cubicBezTo>
                  <a:cubicBezTo>
                    <a:pt x="9632" y="572"/>
                    <a:pt x="9739" y="275"/>
                    <a:pt x="98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
            <p:cNvSpPr/>
            <p:nvPr/>
          </p:nvSpPr>
          <p:spPr>
            <a:xfrm>
              <a:off x="6959200" y="4218800"/>
              <a:ext cx="211650" cy="213150"/>
            </a:xfrm>
            <a:custGeom>
              <a:rect b="b" l="l" r="r" t="t"/>
              <a:pathLst>
                <a:path extrusionOk="0" h="8526" w="8466">
                  <a:moveTo>
                    <a:pt x="8465" y="1"/>
                  </a:moveTo>
                  <a:lnTo>
                    <a:pt x="8465" y="1"/>
                  </a:lnTo>
                  <a:cubicBezTo>
                    <a:pt x="8251" y="263"/>
                    <a:pt x="8025" y="501"/>
                    <a:pt x="7787" y="763"/>
                  </a:cubicBezTo>
                  <a:cubicBezTo>
                    <a:pt x="6965" y="1608"/>
                    <a:pt x="6084" y="2406"/>
                    <a:pt x="5287" y="3275"/>
                  </a:cubicBezTo>
                  <a:cubicBezTo>
                    <a:pt x="3584" y="5085"/>
                    <a:pt x="1941" y="6966"/>
                    <a:pt x="0" y="8525"/>
                  </a:cubicBezTo>
                  <a:cubicBezTo>
                    <a:pt x="1727" y="7644"/>
                    <a:pt x="3334" y="6537"/>
                    <a:pt x="4715" y="5192"/>
                  </a:cubicBezTo>
                  <a:cubicBezTo>
                    <a:pt x="6084" y="3811"/>
                    <a:pt x="7180" y="2168"/>
                    <a:pt x="8168" y="501"/>
                  </a:cubicBezTo>
                  <a:cubicBezTo>
                    <a:pt x="8275" y="334"/>
                    <a:pt x="8370" y="167"/>
                    <a:pt x="84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
            <p:cNvSpPr/>
            <p:nvPr/>
          </p:nvSpPr>
          <p:spPr>
            <a:xfrm>
              <a:off x="7007700" y="4346500"/>
              <a:ext cx="169700" cy="177125"/>
            </a:xfrm>
            <a:custGeom>
              <a:rect b="b" l="l" r="r" t="t"/>
              <a:pathLst>
                <a:path extrusionOk="0" h="7085" w="6788">
                  <a:moveTo>
                    <a:pt x="6787" y="0"/>
                  </a:moveTo>
                  <a:cubicBezTo>
                    <a:pt x="6668" y="155"/>
                    <a:pt x="6561" y="298"/>
                    <a:pt x="6430" y="453"/>
                  </a:cubicBezTo>
                  <a:cubicBezTo>
                    <a:pt x="5787" y="1215"/>
                    <a:pt x="5061" y="1882"/>
                    <a:pt x="4382" y="2596"/>
                  </a:cubicBezTo>
                  <a:cubicBezTo>
                    <a:pt x="2954" y="4132"/>
                    <a:pt x="1513" y="5632"/>
                    <a:pt x="1" y="7085"/>
                  </a:cubicBezTo>
                  <a:cubicBezTo>
                    <a:pt x="1346" y="6370"/>
                    <a:pt x="2644" y="5537"/>
                    <a:pt x="3763" y="4477"/>
                  </a:cubicBezTo>
                  <a:cubicBezTo>
                    <a:pt x="4906" y="3298"/>
                    <a:pt x="5883" y="1929"/>
                    <a:pt x="6573" y="441"/>
                  </a:cubicBezTo>
                  <a:cubicBezTo>
                    <a:pt x="6645" y="298"/>
                    <a:pt x="6704" y="143"/>
                    <a:pt x="67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
            <p:cNvSpPr/>
            <p:nvPr/>
          </p:nvSpPr>
          <p:spPr>
            <a:xfrm>
              <a:off x="6985375" y="4482525"/>
              <a:ext cx="156900" cy="133675"/>
            </a:xfrm>
            <a:custGeom>
              <a:rect b="b" l="l" r="r" t="t"/>
              <a:pathLst>
                <a:path extrusionOk="0" h="5347" w="6276">
                  <a:moveTo>
                    <a:pt x="6275" y="1"/>
                  </a:moveTo>
                  <a:lnTo>
                    <a:pt x="6275" y="1"/>
                  </a:lnTo>
                  <a:cubicBezTo>
                    <a:pt x="6156" y="108"/>
                    <a:pt x="6037" y="227"/>
                    <a:pt x="5918" y="346"/>
                  </a:cubicBezTo>
                  <a:cubicBezTo>
                    <a:pt x="4954" y="1239"/>
                    <a:pt x="3870" y="2001"/>
                    <a:pt x="2882" y="2894"/>
                  </a:cubicBezTo>
                  <a:cubicBezTo>
                    <a:pt x="1930" y="3739"/>
                    <a:pt x="977" y="4680"/>
                    <a:pt x="1" y="5346"/>
                  </a:cubicBezTo>
                  <a:cubicBezTo>
                    <a:pt x="2465" y="4346"/>
                    <a:pt x="4525" y="2501"/>
                    <a:pt x="6037" y="334"/>
                  </a:cubicBezTo>
                  <a:cubicBezTo>
                    <a:pt x="6109" y="227"/>
                    <a:pt x="6204" y="108"/>
                    <a:pt x="62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
            <p:cNvSpPr/>
            <p:nvPr/>
          </p:nvSpPr>
          <p:spPr>
            <a:xfrm>
              <a:off x="6756775" y="4742675"/>
              <a:ext cx="156000" cy="97050"/>
            </a:xfrm>
            <a:custGeom>
              <a:rect b="b" l="l" r="r" t="t"/>
              <a:pathLst>
                <a:path extrusionOk="0" h="3882" w="6240">
                  <a:moveTo>
                    <a:pt x="6240" y="1"/>
                  </a:moveTo>
                  <a:cubicBezTo>
                    <a:pt x="6226" y="5"/>
                    <a:pt x="6216" y="11"/>
                    <a:pt x="6208" y="18"/>
                  </a:cubicBezTo>
                  <a:lnTo>
                    <a:pt x="6208" y="18"/>
                  </a:lnTo>
                  <a:cubicBezTo>
                    <a:pt x="6218" y="13"/>
                    <a:pt x="6229" y="7"/>
                    <a:pt x="6240" y="1"/>
                  </a:cubicBezTo>
                  <a:close/>
                  <a:moveTo>
                    <a:pt x="6208" y="18"/>
                  </a:moveTo>
                  <a:lnTo>
                    <a:pt x="6208" y="18"/>
                  </a:lnTo>
                  <a:cubicBezTo>
                    <a:pt x="5920" y="178"/>
                    <a:pt x="5621" y="316"/>
                    <a:pt x="5311" y="477"/>
                  </a:cubicBezTo>
                  <a:cubicBezTo>
                    <a:pt x="4442" y="917"/>
                    <a:pt x="3823" y="1215"/>
                    <a:pt x="2966" y="1787"/>
                  </a:cubicBezTo>
                  <a:cubicBezTo>
                    <a:pt x="1858" y="2513"/>
                    <a:pt x="1108" y="3215"/>
                    <a:pt x="1" y="3882"/>
                  </a:cubicBezTo>
                  <a:cubicBezTo>
                    <a:pt x="1299" y="3549"/>
                    <a:pt x="2489" y="2894"/>
                    <a:pt x="3608" y="2168"/>
                  </a:cubicBezTo>
                  <a:cubicBezTo>
                    <a:pt x="4513" y="1548"/>
                    <a:pt x="5311" y="774"/>
                    <a:pt x="6168" y="60"/>
                  </a:cubicBezTo>
                  <a:cubicBezTo>
                    <a:pt x="6183" y="45"/>
                    <a:pt x="6193" y="30"/>
                    <a:pt x="6208" y="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
            <p:cNvSpPr/>
            <p:nvPr/>
          </p:nvSpPr>
          <p:spPr>
            <a:xfrm>
              <a:off x="6910975" y="4448300"/>
              <a:ext cx="447400" cy="408700"/>
            </a:xfrm>
            <a:custGeom>
              <a:rect b="b" l="l" r="r" t="t"/>
              <a:pathLst>
                <a:path extrusionOk="0" h="16348" w="17896">
                  <a:moveTo>
                    <a:pt x="17895" y="0"/>
                  </a:moveTo>
                  <a:cubicBezTo>
                    <a:pt x="17217" y="1012"/>
                    <a:pt x="16502" y="1977"/>
                    <a:pt x="15788" y="2977"/>
                  </a:cubicBezTo>
                  <a:cubicBezTo>
                    <a:pt x="13943" y="5418"/>
                    <a:pt x="11335" y="8382"/>
                    <a:pt x="8656" y="10609"/>
                  </a:cubicBezTo>
                  <a:cubicBezTo>
                    <a:pt x="7394" y="11657"/>
                    <a:pt x="5739" y="12692"/>
                    <a:pt x="4144" y="13752"/>
                  </a:cubicBezTo>
                  <a:cubicBezTo>
                    <a:pt x="2774" y="14633"/>
                    <a:pt x="1441" y="15562"/>
                    <a:pt x="0" y="16348"/>
                  </a:cubicBezTo>
                  <a:cubicBezTo>
                    <a:pt x="3251" y="15109"/>
                    <a:pt x="6406" y="13431"/>
                    <a:pt x="9109" y="11216"/>
                  </a:cubicBezTo>
                  <a:cubicBezTo>
                    <a:pt x="10442" y="10073"/>
                    <a:pt x="11680" y="8823"/>
                    <a:pt x="12871" y="7525"/>
                  </a:cubicBezTo>
                  <a:cubicBezTo>
                    <a:pt x="14216" y="6025"/>
                    <a:pt x="15490" y="4418"/>
                    <a:pt x="16502" y="2667"/>
                  </a:cubicBezTo>
                  <a:cubicBezTo>
                    <a:pt x="16931" y="1893"/>
                    <a:pt x="17705" y="477"/>
                    <a:pt x="178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
            <p:cNvSpPr/>
            <p:nvPr/>
          </p:nvSpPr>
          <p:spPr>
            <a:xfrm>
              <a:off x="7042825" y="4584325"/>
              <a:ext cx="312575" cy="272975"/>
            </a:xfrm>
            <a:custGeom>
              <a:rect b="b" l="l" r="r" t="t"/>
              <a:pathLst>
                <a:path extrusionOk="0" h="10919" w="12503">
                  <a:moveTo>
                    <a:pt x="12502" y="0"/>
                  </a:moveTo>
                  <a:lnTo>
                    <a:pt x="12502" y="0"/>
                  </a:lnTo>
                  <a:cubicBezTo>
                    <a:pt x="12488" y="37"/>
                    <a:pt x="12474" y="74"/>
                    <a:pt x="12460" y="111"/>
                  </a:cubicBezTo>
                  <a:lnTo>
                    <a:pt x="12460" y="111"/>
                  </a:lnTo>
                  <a:cubicBezTo>
                    <a:pt x="12483" y="78"/>
                    <a:pt x="12493" y="39"/>
                    <a:pt x="12502" y="0"/>
                  </a:cubicBezTo>
                  <a:close/>
                  <a:moveTo>
                    <a:pt x="12460" y="111"/>
                  </a:moveTo>
                  <a:cubicBezTo>
                    <a:pt x="12455" y="118"/>
                    <a:pt x="12449" y="125"/>
                    <a:pt x="12443" y="131"/>
                  </a:cubicBezTo>
                  <a:cubicBezTo>
                    <a:pt x="12109" y="751"/>
                    <a:pt x="11752" y="1263"/>
                    <a:pt x="11312" y="1739"/>
                  </a:cubicBezTo>
                  <a:cubicBezTo>
                    <a:pt x="10466" y="2667"/>
                    <a:pt x="9645" y="3656"/>
                    <a:pt x="8740" y="4537"/>
                  </a:cubicBezTo>
                  <a:cubicBezTo>
                    <a:pt x="7764" y="5489"/>
                    <a:pt x="6704" y="6299"/>
                    <a:pt x="5835" y="6954"/>
                  </a:cubicBezTo>
                  <a:cubicBezTo>
                    <a:pt x="4620" y="7894"/>
                    <a:pt x="1942" y="9787"/>
                    <a:pt x="1" y="10918"/>
                  </a:cubicBezTo>
                  <a:cubicBezTo>
                    <a:pt x="3263" y="9621"/>
                    <a:pt x="6418" y="7906"/>
                    <a:pt x="8930" y="5465"/>
                  </a:cubicBezTo>
                  <a:cubicBezTo>
                    <a:pt x="10085" y="4287"/>
                    <a:pt x="11014" y="2906"/>
                    <a:pt x="11848" y="1489"/>
                  </a:cubicBezTo>
                  <a:cubicBezTo>
                    <a:pt x="12090" y="1047"/>
                    <a:pt x="12282" y="575"/>
                    <a:pt x="12460" y="1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
            <p:cNvSpPr/>
            <p:nvPr/>
          </p:nvSpPr>
          <p:spPr>
            <a:xfrm>
              <a:off x="7185400" y="4718875"/>
              <a:ext cx="181600" cy="128300"/>
            </a:xfrm>
            <a:custGeom>
              <a:rect b="b" l="l" r="r" t="t"/>
              <a:pathLst>
                <a:path extrusionOk="0" h="5132" w="7264">
                  <a:moveTo>
                    <a:pt x="7264" y="0"/>
                  </a:moveTo>
                  <a:lnTo>
                    <a:pt x="7264" y="0"/>
                  </a:lnTo>
                  <a:cubicBezTo>
                    <a:pt x="7061" y="179"/>
                    <a:pt x="6847" y="357"/>
                    <a:pt x="6621" y="524"/>
                  </a:cubicBezTo>
                  <a:cubicBezTo>
                    <a:pt x="5537" y="1334"/>
                    <a:pt x="4204" y="2155"/>
                    <a:pt x="3085" y="3036"/>
                  </a:cubicBezTo>
                  <a:cubicBezTo>
                    <a:pt x="2180" y="3703"/>
                    <a:pt x="1287" y="4513"/>
                    <a:pt x="1" y="5132"/>
                  </a:cubicBezTo>
                  <a:cubicBezTo>
                    <a:pt x="2846" y="4370"/>
                    <a:pt x="5121" y="2346"/>
                    <a:pt x="7061" y="238"/>
                  </a:cubicBezTo>
                  <a:cubicBezTo>
                    <a:pt x="7133" y="167"/>
                    <a:pt x="7192" y="83"/>
                    <a:pt x="72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
            <p:cNvSpPr/>
            <p:nvPr/>
          </p:nvSpPr>
          <p:spPr>
            <a:xfrm>
              <a:off x="6474000" y="3308575"/>
              <a:ext cx="541475" cy="838825"/>
            </a:xfrm>
            <a:custGeom>
              <a:rect b="b" l="l" r="r" t="t"/>
              <a:pathLst>
                <a:path extrusionOk="0" h="33553" w="21659">
                  <a:moveTo>
                    <a:pt x="21551" y="0"/>
                  </a:moveTo>
                  <a:lnTo>
                    <a:pt x="21551" y="0"/>
                  </a:lnTo>
                  <a:cubicBezTo>
                    <a:pt x="21420" y="822"/>
                    <a:pt x="21194" y="1643"/>
                    <a:pt x="20992" y="2465"/>
                  </a:cubicBezTo>
                  <a:cubicBezTo>
                    <a:pt x="20730" y="3441"/>
                    <a:pt x="20515" y="4406"/>
                    <a:pt x="20218" y="5382"/>
                  </a:cubicBezTo>
                  <a:cubicBezTo>
                    <a:pt x="19241" y="8740"/>
                    <a:pt x="18051" y="11526"/>
                    <a:pt x="16313" y="14574"/>
                  </a:cubicBezTo>
                  <a:cubicBezTo>
                    <a:pt x="14455" y="17800"/>
                    <a:pt x="12217" y="20777"/>
                    <a:pt x="9990" y="23503"/>
                  </a:cubicBezTo>
                  <a:cubicBezTo>
                    <a:pt x="6978" y="27170"/>
                    <a:pt x="3454" y="30337"/>
                    <a:pt x="1" y="33552"/>
                  </a:cubicBezTo>
                  <a:cubicBezTo>
                    <a:pt x="1763" y="32302"/>
                    <a:pt x="3501" y="31004"/>
                    <a:pt x="5109" y="29564"/>
                  </a:cubicBezTo>
                  <a:cubicBezTo>
                    <a:pt x="7561" y="27313"/>
                    <a:pt x="9776" y="24849"/>
                    <a:pt x="11824" y="22229"/>
                  </a:cubicBezTo>
                  <a:cubicBezTo>
                    <a:pt x="15670" y="17324"/>
                    <a:pt x="19753" y="11276"/>
                    <a:pt x="21087" y="4799"/>
                  </a:cubicBezTo>
                  <a:cubicBezTo>
                    <a:pt x="21361" y="3370"/>
                    <a:pt x="21658" y="953"/>
                    <a:pt x="215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
            <p:cNvSpPr/>
            <p:nvPr/>
          </p:nvSpPr>
          <p:spPr>
            <a:xfrm>
              <a:off x="6584150" y="3758625"/>
              <a:ext cx="166400" cy="207800"/>
            </a:xfrm>
            <a:custGeom>
              <a:rect b="b" l="l" r="r" t="t"/>
              <a:pathLst>
                <a:path extrusionOk="0" h="8312" w="6656">
                  <a:moveTo>
                    <a:pt x="6656" y="1"/>
                  </a:moveTo>
                  <a:lnTo>
                    <a:pt x="6656" y="1"/>
                  </a:lnTo>
                  <a:cubicBezTo>
                    <a:pt x="5572" y="1286"/>
                    <a:pt x="4453" y="2560"/>
                    <a:pt x="3405" y="3894"/>
                  </a:cubicBezTo>
                  <a:cubicBezTo>
                    <a:pt x="2477" y="5073"/>
                    <a:pt x="1131" y="6918"/>
                    <a:pt x="0" y="8311"/>
                  </a:cubicBezTo>
                  <a:cubicBezTo>
                    <a:pt x="1524" y="7025"/>
                    <a:pt x="2989" y="5656"/>
                    <a:pt x="4215" y="4073"/>
                  </a:cubicBezTo>
                  <a:cubicBezTo>
                    <a:pt x="5179" y="2810"/>
                    <a:pt x="5894" y="1394"/>
                    <a:pt x="66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
            <p:cNvSpPr/>
            <p:nvPr/>
          </p:nvSpPr>
          <p:spPr>
            <a:xfrm>
              <a:off x="6599925" y="3412750"/>
              <a:ext cx="199450" cy="291425"/>
            </a:xfrm>
            <a:custGeom>
              <a:rect b="b" l="l" r="r" t="t"/>
              <a:pathLst>
                <a:path extrusionOk="0" h="11657" w="7978">
                  <a:moveTo>
                    <a:pt x="7977" y="1"/>
                  </a:moveTo>
                  <a:lnTo>
                    <a:pt x="7394" y="858"/>
                  </a:lnTo>
                  <a:cubicBezTo>
                    <a:pt x="6013" y="2846"/>
                    <a:pt x="4668" y="4870"/>
                    <a:pt x="3310" y="6882"/>
                  </a:cubicBezTo>
                  <a:cubicBezTo>
                    <a:pt x="2262" y="8502"/>
                    <a:pt x="1191" y="10168"/>
                    <a:pt x="0" y="11657"/>
                  </a:cubicBezTo>
                  <a:cubicBezTo>
                    <a:pt x="1929" y="10026"/>
                    <a:pt x="3572" y="8061"/>
                    <a:pt x="4977" y="5954"/>
                  </a:cubicBezTo>
                  <a:cubicBezTo>
                    <a:pt x="6096" y="4251"/>
                    <a:pt x="6977" y="2406"/>
                    <a:pt x="7716" y="584"/>
                  </a:cubicBezTo>
                  <a:cubicBezTo>
                    <a:pt x="7799" y="405"/>
                    <a:pt x="7882" y="203"/>
                    <a:pt x="79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
            <p:cNvSpPr/>
            <p:nvPr/>
          </p:nvSpPr>
          <p:spPr>
            <a:xfrm>
              <a:off x="6677300" y="3540650"/>
              <a:ext cx="112125" cy="145675"/>
            </a:xfrm>
            <a:custGeom>
              <a:rect b="b" l="l" r="r" t="t"/>
              <a:pathLst>
                <a:path extrusionOk="0" h="5827" w="4485">
                  <a:moveTo>
                    <a:pt x="4480" y="0"/>
                  </a:moveTo>
                  <a:cubicBezTo>
                    <a:pt x="4470" y="0"/>
                    <a:pt x="4295" y="246"/>
                    <a:pt x="4251" y="290"/>
                  </a:cubicBezTo>
                  <a:cubicBezTo>
                    <a:pt x="3573" y="1171"/>
                    <a:pt x="2823" y="1993"/>
                    <a:pt x="2180" y="2897"/>
                  </a:cubicBezTo>
                  <a:cubicBezTo>
                    <a:pt x="1453" y="3933"/>
                    <a:pt x="787" y="4945"/>
                    <a:pt x="1" y="5826"/>
                  </a:cubicBezTo>
                  <a:cubicBezTo>
                    <a:pt x="989" y="5064"/>
                    <a:pt x="1906" y="4171"/>
                    <a:pt x="2644" y="3159"/>
                  </a:cubicBezTo>
                  <a:cubicBezTo>
                    <a:pt x="3347" y="2207"/>
                    <a:pt x="3882" y="1159"/>
                    <a:pt x="4418" y="111"/>
                  </a:cubicBezTo>
                  <a:cubicBezTo>
                    <a:pt x="4468" y="31"/>
                    <a:pt x="4484" y="0"/>
                    <a:pt x="44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
            <p:cNvSpPr/>
            <p:nvPr/>
          </p:nvSpPr>
          <p:spPr>
            <a:xfrm>
              <a:off x="6818100" y="3398475"/>
              <a:ext cx="267925" cy="483700"/>
            </a:xfrm>
            <a:custGeom>
              <a:rect b="b" l="l" r="r" t="t"/>
              <a:pathLst>
                <a:path extrusionOk="0" h="19348" w="10717">
                  <a:moveTo>
                    <a:pt x="10716" y="0"/>
                  </a:moveTo>
                  <a:lnTo>
                    <a:pt x="10716" y="0"/>
                  </a:lnTo>
                  <a:cubicBezTo>
                    <a:pt x="10538" y="488"/>
                    <a:pt x="10335" y="976"/>
                    <a:pt x="10121" y="1453"/>
                  </a:cubicBezTo>
                  <a:cubicBezTo>
                    <a:pt x="8811" y="4310"/>
                    <a:pt x="7942" y="6787"/>
                    <a:pt x="6347" y="9680"/>
                  </a:cubicBezTo>
                  <a:cubicBezTo>
                    <a:pt x="5501" y="11275"/>
                    <a:pt x="4465" y="12752"/>
                    <a:pt x="3477" y="14240"/>
                  </a:cubicBezTo>
                  <a:cubicBezTo>
                    <a:pt x="2322" y="15954"/>
                    <a:pt x="1227" y="17693"/>
                    <a:pt x="1" y="19348"/>
                  </a:cubicBezTo>
                  <a:cubicBezTo>
                    <a:pt x="3263" y="15990"/>
                    <a:pt x="6037" y="12144"/>
                    <a:pt x="8061" y="7942"/>
                  </a:cubicBezTo>
                  <a:cubicBezTo>
                    <a:pt x="9109" y="5727"/>
                    <a:pt x="9883" y="3381"/>
                    <a:pt x="10466" y="1000"/>
                  </a:cubicBezTo>
                  <a:cubicBezTo>
                    <a:pt x="10561" y="667"/>
                    <a:pt x="10645" y="310"/>
                    <a:pt x="107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
            <p:cNvSpPr/>
            <p:nvPr/>
          </p:nvSpPr>
          <p:spPr>
            <a:xfrm>
              <a:off x="6887150" y="3285350"/>
              <a:ext cx="69975" cy="227725"/>
            </a:xfrm>
            <a:custGeom>
              <a:rect b="b" l="l" r="r" t="t"/>
              <a:pathLst>
                <a:path extrusionOk="0" h="9109" w="2799">
                  <a:moveTo>
                    <a:pt x="2799" y="1"/>
                  </a:moveTo>
                  <a:cubicBezTo>
                    <a:pt x="2775" y="179"/>
                    <a:pt x="2751" y="358"/>
                    <a:pt x="2704" y="513"/>
                  </a:cubicBezTo>
                  <a:cubicBezTo>
                    <a:pt x="1930" y="3418"/>
                    <a:pt x="1013" y="6275"/>
                    <a:pt x="1" y="9109"/>
                  </a:cubicBezTo>
                  <a:cubicBezTo>
                    <a:pt x="1608" y="6502"/>
                    <a:pt x="2656" y="3513"/>
                    <a:pt x="2799" y="441"/>
                  </a:cubicBezTo>
                  <a:lnTo>
                    <a:pt x="279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
            <p:cNvSpPr/>
            <p:nvPr/>
          </p:nvSpPr>
          <p:spPr>
            <a:xfrm>
              <a:off x="6894900" y="3272250"/>
              <a:ext cx="23825" cy="116125"/>
            </a:xfrm>
            <a:custGeom>
              <a:rect b="b" l="l" r="r" t="t"/>
              <a:pathLst>
                <a:path extrusionOk="0" h="4645" w="953">
                  <a:moveTo>
                    <a:pt x="762" y="1"/>
                  </a:moveTo>
                  <a:lnTo>
                    <a:pt x="762" y="1"/>
                  </a:lnTo>
                  <a:cubicBezTo>
                    <a:pt x="620" y="846"/>
                    <a:pt x="381" y="1680"/>
                    <a:pt x="262" y="2549"/>
                  </a:cubicBezTo>
                  <a:cubicBezTo>
                    <a:pt x="203" y="2977"/>
                    <a:pt x="108" y="4037"/>
                    <a:pt x="0" y="4644"/>
                  </a:cubicBezTo>
                  <a:cubicBezTo>
                    <a:pt x="715" y="3216"/>
                    <a:pt x="953" y="1572"/>
                    <a:pt x="7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
            <p:cNvSpPr/>
            <p:nvPr/>
          </p:nvSpPr>
          <p:spPr>
            <a:xfrm>
              <a:off x="6935075" y="3441025"/>
              <a:ext cx="212850" cy="404550"/>
            </a:xfrm>
            <a:custGeom>
              <a:rect b="b" l="l" r="r" t="t"/>
              <a:pathLst>
                <a:path extrusionOk="0" h="16182" w="8514">
                  <a:moveTo>
                    <a:pt x="8514" y="1"/>
                  </a:moveTo>
                  <a:lnTo>
                    <a:pt x="8514" y="1"/>
                  </a:lnTo>
                  <a:cubicBezTo>
                    <a:pt x="8335" y="405"/>
                    <a:pt x="8145" y="810"/>
                    <a:pt x="7966" y="1191"/>
                  </a:cubicBezTo>
                  <a:cubicBezTo>
                    <a:pt x="6382" y="4489"/>
                    <a:pt x="4882" y="7799"/>
                    <a:pt x="3144" y="11014"/>
                  </a:cubicBezTo>
                  <a:cubicBezTo>
                    <a:pt x="2191" y="12800"/>
                    <a:pt x="1037" y="14467"/>
                    <a:pt x="1" y="16181"/>
                  </a:cubicBezTo>
                  <a:cubicBezTo>
                    <a:pt x="1358" y="14562"/>
                    <a:pt x="2727" y="12943"/>
                    <a:pt x="3799" y="11121"/>
                  </a:cubicBezTo>
                  <a:cubicBezTo>
                    <a:pt x="5668" y="7918"/>
                    <a:pt x="7228" y="4513"/>
                    <a:pt x="8264" y="953"/>
                  </a:cubicBezTo>
                  <a:cubicBezTo>
                    <a:pt x="8347" y="644"/>
                    <a:pt x="8442" y="322"/>
                    <a:pt x="85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
            <p:cNvSpPr/>
            <p:nvPr/>
          </p:nvSpPr>
          <p:spPr>
            <a:xfrm>
              <a:off x="7024675" y="3417225"/>
              <a:ext cx="197375" cy="417625"/>
            </a:xfrm>
            <a:custGeom>
              <a:rect b="b" l="l" r="r" t="t"/>
              <a:pathLst>
                <a:path extrusionOk="0" h="16705" w="7895">
                  <a:moveTo>
                    <a:pt x="7894" y="0"/>
                  </a:moveTo>
                  <a:lnTo>
                    <a:pt x="7894" y="0"/>
                  </a:lnTo>
                  <a:cubicBezTo>
                    <a:pt x="7740" y="417"/>
                    <a:pt x="7597" y="834"/>
                    <a:pt x="7430" y="1238"/>
                  </a:cubicBezTo>
                  <a:cubicBezTo>
                    <a:pt x="6478" y="3512"/>
                    <a:pt x="5477" y="6096"/>
                    <a:pt x="4775" y="7703"/>
                  </a:cubicBezTo>
                  <a:cubicBezTo>
                    <a:pt x="3382" y="10799"/>
                    <a:pt x="1882" y="13847"/>
                    <a:pt x="1" y="16705"/>
                  </a:cubicBezTo>
                  <a:cubicBezTo>
                    <a:pt x="2739" y="13788"/>
                    <a:pt x="4680" y="10228"/>
                    <a:pt x="6132" y="6537"/>
                  </a:cubicBezTo>
                  <a:cubicBezTo>
                    <a:pt x="6835" y="4691"/>
                    <a:pt x="7263" y="2762"/>
                    <a:pt x="7716" y="822"/>
                  </a:cubicBezTo>
                  <a:cubicBezTo>
                    <a:pt x="7775" y="560"/>
                    <a:pt x="7847" y="274"/>
                    <a:pt x="78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
            <p:cNvSpPr/>
            <p:nvPr/>
          </p:nvSpPr>
          <p:spPr>
            <a:xfrm>
              <a:off x="7110400" y="3369300"/>
              <a:ext cx="200350" cy="481625"/>
            </a:xfrm>
            <a:custGeom>
              <a:rect b="b" l="l" r="r" t="t"/>
              <a:pathLst>
                <a:path extrusionOk="0" h="19265" w="8014">
                  <a:moveTo>
                    <a:pt x="8013" y="0"/>
                  </a:moveTo>
                  <a:cubicBezTo>
                    <a:pt x="7882" y="512"/>
                    <a:pt x="7716" y="988"/>
                    <a:pt x="7561" y="1477"/>
                  </a:cubicBezTo>
                  <a:cubicBezTo>
                    <a:pt x="6632" y="4120"/>
                    <a:pt x="5799" y="6799"/>
                    <a:pt x="4727" y="9406"/>
                  </a:cubicBezTo>
                  <a:cubicBezTo>
                    <a:pt x="3418" y="12454"/>
                    <a:pt x="1691" y="16074"/>
                    <a:pt x="1" y="19265"/>
                  </a:cubicBezTo>
                  <a:cubicBezTo>
                    <a:pt x="2739" y="15669"/>
                    <a:pt x="4727" y="11585"/>
                    <a:pt x="6192" y="7323"/>
                  </a:cubicBezTo>
                  <a:cubicBezTo>
                    <a:pt x="6882" y="5251"/>
                    <a:pt x="7347" y="3108"/>
                    <a:pt x="7811" y="977"/>
                  </a:cubicBezTo>
                  <a:cubicBezTo>
                    <a:pt x="7882" y="655"/>
                    <a:pt x="7942" y="310"/>
                    <a:pt x="80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
            <p:cNvSpPr/>
            <p:nvPr/>
          </p:nvSpPr>
          <p:spPr>
            <a:xfrm>
              <a:off x="7183325" y="3448175"/>
              <a:ext cx="175950" cy="465250"/>
            </a:xfrm>
            <a:custGeom>
              <a:rect b="b" l="l" r="r" t="t"/>
              <a:pathLst>
                <a:path extrusionOk="0" h="18610" w="7038">
                  <a:moveTo>
                    <a:pt x="7037" y="0"/>
                  </a:moveTo>
                  <a:cubicBezTo>
                    <a:pt x="6918" y="477"/>
                    <a:pt x="6763" y="941"/>
                    <a:pt x="6620" y="1417"/>
                  </a:cubicBezTo>
                  <a:cubicBezTo>
                    <a:pt x="6216" y="2679"/>
                    <a:pt x="5799" y="3929"/>
                    <a:pt x="5418" y="5192"/>
                  </a:cubicBezTo>
                  <a:cubicBezTo>
                    <a:pt x="5037" y="6418"/>
                    <a:pt x="4715" y="7656"/>
                    <a:pt x="4287" y="8859"/>
                  </a:cubicBezTo>
                  <a:cubicBezTo>
                    <a:pt x="3751" y="10418"/>
                    <a:pt x="3001" y="12097"/>
                    <a:pt x="2644" y="12931"/>
                  </a:cubicBezTo>
                  <a:cubicBezTo>
                    <a:pt x="1917" y="14645"/>
                    <a:pt x="989" y="16717"/>
                    <a:pt x="1" y="18610"/>
                  </a:cubicBezTo>
                  <a:cubicBezTo>
                    <a:pt x="2572" y="15193"/>
                    <a:pt x="4477" y="11323"/>
                    <a:pt x="5680" y="7239"/>
                  </a:cubicBezTo>
                  <a:cubicBezTo>
                    <a:pt x="6251" y="5168"/>
                    <a:pt x="6585" y="3036"/>
                    <a:pt x="6906" y="905"/>
                  </a:cubicBezTo>
                  <a:cubicBezTo>
                    <a:pt x="6942" y="608"/>
                    <a:pt x="6990" y="298"/>
                    <a:pt x="70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
            <p:cNvSpPr/>
            <p:nvPr/>
          </p:nvSpPr>
          <p:spPr>
            <a:xfrm>
              <a:off x="7255350" y="3677375"/>
              <a:ext cx="111650" cy="297075"/>
            </a:xfrm>
            <a:custGeom>
              <a:rect b="b" l="l" r="r" t="t"/>
              <a:pathLst>
                <a:path extrusionOk="0" h="11883" w="4466">
                  <a:moveTo>
                    <a:pt x="4466" y="0"/>
                  </a:moveTo>
                  <a:cubicBezTo>
                    <a:pt x="4382" y="298"/>
                    <a:pt x="4287" y="584"/>
                    <a:pt x="4204" y="869"/>
                  </a:cubicBezTo>
                  <a:cubicBezTo>
                    <a:pt x="3608" y="2572"/>
                    <a:pt x="3013" y="3941"/>
                    <a:pt x="2394" y="5691"/>
                  </a:cubicBezTo>
                  <a:cubicBezTo>
                    <a:pt x="1644" y="7799"/>
                    <a:pt x="941" y="9918"/>
                    <a:pt x="1" y="11883"/>
                  </a:cubicBezTo>
                  <a:cubicBezTo>
                    <a:pt x="2454" y="8561"/>
                    <a:pt x="3858" y="4691"/>
                    <a:pt x="4382" y="607"/>
                  </a:cubicBezTo>
                  <a:cubicBezTo>
                    <a:pt x="4406" y="405"/>
                    <a:pt x="4442" y="191"/>
                    <a:pt x="44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
            <p:cNvSpPr/>
            <p:nvPr/>
          </p:nvSpPr>
          <p:spPr>
            <a:xfrm>
              <a:off x="7311325" y="3920250"/>
              <a:ext cx="66100" cy="149750"/>
            </a:xfrm>
            <a:custGeom>
              <a:rect b="b" l="l" r="r" t="t"/>
              <a:pathLst>
                <a:path extrusionOk="0" h="5990" w="2644">
                  <a:moveTo>
                    <a:pt x="2643" y="1"/>
                  </a:moveTo>
                  <a:cubicBezTo>
                    <a:pt x="2620" y="108"/>
                    <a:pt x="2584" y="203"/>
                    <a:pt x="2560" y="298"/>
                  </a:cubicBezTo>
                  <a:cubicBezTo>
                    <a:pt x="2274" y="1191"/>
                    <a:pt x="1858" y="1941"/>
                    <a:pt x="1405" y="2822"/>
                  </a:cubicBezTo>
                  <a:cubicBezTo>
                    <a:pt x="869" y="3965"/>
                    <a:pt x="560" y="4763"/>
                    <a:pt x="0" y="5990"/>
                  </a:cubicBezTo>
                  <a:cubicBezTo>
                    <a:pt x="1310" y="4346"/>
                    <a:pt x="2465" y="2406"/>
                    <a:pt x="2632" y="239"/>
                  </a:cubicBezTo>
                  <a:cubicBezTo>
                    <a:pt x="2643" y="167"/>
                    <a:pt x="2643" y="96"/>
                    <a:pt x="26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
            <p:cNvSpPr/>
            <p:nvPr/>
          </p:nvSpPr>
          <p:spPr>
            <a:xfrm>
              <a:off x="7339600" y="4120575"/>
              <a:ext cx="19975" cy="53900"/>
            </a:xfrm>
            <a:custGeom>
              <a:rect b="b" l="l" r="r" t="t"/>
              <a:pathLst>
                <a:path extrusionOk="0" h="2156" w="799">
                  <a:moveTo>
                    <a:pt x="798" y="1"/>
                  </a:moveTo>
                  <a:cubicBezTo>
                    <a:pt x="477" y="679"/>
                    <a:pt x="191" y="1394"/>
                    <a:pt x="0" y="2156"/>
                  </a:cubicBezTo>
                  <a:cubicBezTo>
                    <a:pt x="358" y="1477"/>
                    <a:pt x="619" y="739"/>
                    <a:pt x="7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
            <p:cNvSpPr/>
            <p:nvPr/>
          </p:nvSpPr>
          <p:spPr>
            <a:xfrm>
              <a:off x="7323825" y="3036825"/>
              <a:ext cx="47950" cy="297975"/>
            </a:xfrm>
            <a:custGeom>
              <a:rect b="b" l="l" r="r" t="t"/>
              <a:pathLst>
                <a:path extrusionOk="0" h="11919" w="1918">
                  <a:moveTo>
                    <a:pt x="1500" y="0"/>
                  </a:moveTo>
                  <a:cubicBezTo>
                    <a:pt x="1465" y="274"/>
                    <a:pt x="1441" y="572"/>
                    <a:pt x="1417" y="893"/>
                  </a:cubicBezTo>
                  <a:cubicBezTo>
                    <a:pt x="1262" y="2857"/>
                    <a:pt x="1024" y="4798"/>
                    <a:pt x="810" y="6763"/>
                  </a:cubicBezTo>
                  <a:cubicBezTo>
                    <a:pt x="584" y="8596"/>
                    <a:pt x="465" y="10096"/>
                    <a:pt x="0" y="11918"/>
                  </a:cubicBezTo>
                  <a:cubicBezTo>
                    <a:pt x="941" y="10025"/>
                    <a:pt x="1477" y="7953"/>
                    <a:pt x="1727" y="5870"/>
                  </a:cubicBezTo>
                  <a:cubicBezTo>
                    <a:pt x="1917" y="4108"/>
                    <a:pt x="1822" y="2322"/>
                    <a:pt x="1584" y="560"/>
                  </a:cubicBezTo>
                  <a:cubicBezTo>
                    <a:pt x="1548" y="369"/>
                    <a:pt x="1536" y="191"/>
                    <a:pt x="15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
            <p:cNvSpPr/>
            <p:nvPr/>
          </p:nvSpPr>
          <p:spPr>
            <a:xfrm>
              <a:off x="7371750" y="3346675"/>
              <a:ext cx="8650" cy="41400"/>
            </a:xfrm>
            <a:custGeom>
              <a:rect b="b" l="l" r="r" t="t"/>
              <a:pathLst>
                <a:path extrusionOk="0" h="1656" w="346">
                  <a:moveTo>
                    <a:pt x="345" y="0"/>
                  </a:moveTo>
                  <a:cubicBezTo>
                    <a:pt x="167" y="536"/>
                    <a:pt x="48" y="1084"/>
                    <a:pt x="0" y="1655"/>
                  </a:cubicBezTo>
                  <a:cubicBezTo>
                    <a:pt x="203" y="1120"/>
                    <a:pt x="322" y="56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
            <p:cNvSpPr/>
            <p:nvPr/>
          </p:nvSpPr>
          <p:spPr>
            <a:xfrm>
              <a:off x="7133025" y="3182950"/>
              <a:ext cx="25325" cy="105700"/>
            </a:xfrm>
            <a:custGeom>
              <a:rect b="b" l="l" r="r" t="t"/>
              <a:pathLst>
                <a:path extrusionOk="0" h="4228" w="1013">
                  <a:moveTo>
                    <a:pt x="917" y="1"/>
                  </a:moveTo>
                  <a:cubicBezTo>
                    <a:pt x="655" y="763"/>
                    <a:pt x="369" y="1727"/>
                    <a:pt x="239" y="2585"/>
                  </a:cubicBezTo>
                  <a:cubicBezTo>
                    <a:pt x="131" y="3239"/>
                    <a:pt x="108" y="3525"/>
                    <a:pt x="0" y="4228"/>
                  </a:cubicBezTo>
                  <a:cubicBezTo>
                    <a:pt x="679" y="2930"/>
                    <a:pt x="1012" y="1454"/>
                    <a:pt x="9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
            <p:cNvSpPr/>
            <p:nvPr/>
          </p:nvSpPr>
          <p:spPr>
            <a:xfrm>
              <a:off x="7057725" y="3183250"/>
              <a:ext cx="16975" cy="73250"/>
            </a:xfrm>
            <a:custGeom>
              <a:rect b="b" l="l" r="r" t="t"/>
              <a:pathLst>
                <a:path extrusionOk="0" h="2930" w="679">
                  <a:moveTo>
                    <a:pt x="619" y="1"/>
                  </a:moveTo>
                  <a:lnTo>
                    <a:pt x="619" y="1"/>
                  </a:lnTo>
                  <a:cubicBezTo>
                    <a:pt x="274" y="846"/>
                    <a:pt x="60" y="1965"/>
                    <a:pt x="0" y="2930"/>
                  </a:cubicBezTo>
                  <a:cubicBezTo>
                    <a:pt x="453" y="2025"/>
                    <a:pt x="679" y="1013"/>
                    <a:pt x="6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
            <p:cNvSpPr/>
            <p:nvPr/>
          </p:nvSpPr>
          <p:spPr>
            <a:xfrm>
              <a:off x="7012475" y="3150225"/>
              <a:ext cx="5975" cy="44975"/>
            </a:xfrm>
            <a:custGeom>
              <a:rect b="b" l="l" r="r" t="t"/>
              <a:pathLst>
                <a:path extrusionOk="0" h="1799" w="239">
                  <a:moveTo>
                    <a:pt x="48" y="0"/>
                  </a:moveTo>
                  <a:lnTo>
                    <a:pt x="48" y="0"/>
                  </a:lnTo>
                  <a:cubicBezTo>
                    <a:pt x="12" y="596"/>
                    <a:pt x="0" y="1203"/>
                    <a:pt x="119" y="1798"/>
                  </a:cubicBezTo>
                  <a:cubicBezTo>
                    <a:pt x="227" y="1203"/>
                    <a:pt x="238" y="584"/>
                    <a:pt x="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
            <p:cNvSpPr/>
            <p:nvPr/>
          </p:nvSpPr>
          <p:spPr>
            <a:xfrm>
              <a:off x="4865175" y="4261975"/>
              <a:ext cx="601300" cy="70975"/>
            </a:xfrm>
            <a:custGeom>
              <a:rect b="b" l="l" r="r" t="t"/>
              <a:pathLst>
                <a:path extrusionOk="0" h="2839" w="24052">
                  <a:moveTo>
                    <a:pt x="24051" y="0"/>
                  </a:moveTo>
                  <a:lnTo>
                    <a:pt x="24051" y="0"/>
                  </a:lnTo>
                  <a:cubicBezTo>
                    <a:pt x="24049" y="1"/>
                    <a:pt x="24047" y="2"/>
                    <a:pt x="24045" y="3"/>
                  </a:cubicBezTo>
                  <a:lnTo>
                    <a:pt x="24045" y="3"/>
                  </a:lnTo>
                  <a:cubicBezTo>
                    <a:pt x="24047" y="2"/>
                    <a:pt x="24049" y="1"/>
                    <a:pt x="24051" y="0"/>
                  </a:cubicBezTo>
                  <a:close/>
                  <a:moveTo>
                    <a:pt x="24045" y="3"/>
                  </a:moveTo>
                  <a:lnTo>
                    <a:pt x="24045" y="3"/>
                  </a:lnTo>
                  <a:cubicBezTo>
                    <a:pt x="24022" y="14"/>
                    <a:pt x="23990" y="24"/>
                    <a:pt x="23968" y="24"/>
                  </a:cubicBezTo>
                  <a:cubicBezTo>
                    <a:pt x="23158" y="298"/>
                    <a:pt x="22337" y="488"/>
                    <a:pt x="21515" y="702"/>
                  </a:cubicBezTo>
                  <a:cubicBezTo>
                    <a:pt x="17975" y="1667"/>
                    <a:pt x="14795" y="2143"/>
                    <a:pt x="11149" y="2143"/>
                  </a:cubicBezTo>
                  <a:cubicBezTo>
                    <a:pt x="11104" y="2143"/>
                    <a:pt x="11059" y="2143"/>
                    <a:pt x="11014" y="2143"/>
                  </a:cubicBezTo>
                  <a:cubicBezTo>
                    <a:pt x="7906" y="2063"/>
                    <a:pt x="4814" y="1617"/>
                    <a:pt x="1711" y="1617"/>
                  </a:cubicBezTo>
                  <a:cubicBezTo>
                    <a:pt x="1142" y="1617"/>
                    <a:pt x="571" y="1632"/>
                    <a:pt x="1" y="1667"/>
                  </a:cubicBezTo>
                  <a:cubicBezTo>
                    <a:pt x="3715" y="2012"/>
                    <a:pt x="5418" y="2441"/>
                    <a:pt x="9097" y="2738"/>
                  </a:cubicBezTo>
                  <a:cubicBezTo>
                    <a:pt x="9940" y="2806"/>
                    <a:pt x="10788" y="2838"/>
                    <a:pt x="11636" y="2838"/>
                  </a:cubicBezTo>
                  <a:cubicBezTo>
                    <a:pt x="13314" y="2838"/>
                    <a:pt x="14997" y="2714"/>
                    <a:pt x="16658" y="2500"/>
                  </a:cubicBezTo>
                  <a:cubicBezTo>
                    <a:pt x="18574" y="2215"/>
                    <a:pt x="20479" y="1595"/>
                    <a:pt x="22230" y="833"/>
                  </a:cubicBezTo>
                  <a:cubicBezTo>
                    <a:pt x="22847" y="561"/>
                    <a:pt x="23452" y="288"/>
                    <a:pt x="24045" y="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
            <p:cNvSpPr/>
            <p:nvPr/>
          </p:nvSpPr>
          <p:spPr>
            <a:xfrm>
              <a:off x="5054775" y="4255425"/>
              <a:ext cx="324175" cy="38125"/>
            </a:xfrm>
            <a:custGeom>
              <a:rect b="b" l="l" r="r" t="t"/>
              <a:pathLst>
                <a:path extrusionOk="0" h="1525" w="12967">
                  <a:moveTo>
                    <a:pt x="12967" y="0"/>
                  </a:moveTo>
                  <a:lnTo>
                    <a:pt x="12967" y="0"/>
                  </a:lnTo>
                  <a:cubicBezTo>
                    <a:pt x="11800" y="322"/>
                    <a:pt x="10669" y="333"/>
                    <a:pt x="9443" y="464"/>
                  </a:cubicBezTo>
                  <a:cubicBezTo>
                    <a:pt x="6597" y="726"/>
                    <a:pt x="3763" y="857"/>
                    <a:pt x="930" y="1179"/>
                  </a:cubicBezTo>
                  <a:cubicBezTo>
                    <a:pt x="620" y="1215"/>
                    <a:pt x="322" y="1250"/>
                    <a:pt x="1" y="1274"/>
                  </a:cubicBezTo>
                  <a:cubicBezTo>
                    <a:pt x="215" y="1286"/>
                    <a:pt x="418" y="1310"/>
                    <a:pt x="632" y="1334"/>
                  </a:cubicBezTo>
                  <a:cubicBezTo>
                    <a:pt x="1879" y="1448"/>
                    <a:pt x="3132" y="1524"/>
                    <a:pt x="4383" y="1524"/>
                  </a:cubicBezTo>
                  <a:cubicBezTo>
                    <a:pt x="5986" y="1524"/>
                    <a:pt x="7585" y="1399"/>
                    <a:pt x="9157" y="1072"/>
                  </a:cubicBezTo>
                  <a:cubicBezTo>
                    <a:pt x="10443" y="798"/>
                    <a:pt x="11764" y="560"/>
                    <a:pt x="129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
            <p:cNvSpPr/>
            <p:nvPr/>
          </p:nvSpPr>
          <p:spPr>
            <a:xfrm>
              <a:off x="5709925" y="4211350"/>
              <a:ext cx="174750" cy="501300"/>
            </a:xfrm>
            <a:custGeom>
              <a:rect b="b" l="l" r="r" t="t"/>
              <a:pathLst>
                <a:path extrusionOk="0" h="20052" w="6990">
                  <a:moveTo>
                    <a:pt x="6990" y="1"/>
                  </a:moveTo>
                  <a:cubicBezTo>
                    <a:pt x="5454" y="346"/>
                    <a:pt x="4192" y="1418"/>
                    <a:pt x="3180" y="2549"/>
                  </a:cubicBezTo>
                  <a:cubicBezTo>
                    <a:pt x="358" y="6002"/>
                    <a:pt x="1" y="12252"/>
                    <a:pt x="2322" y="16122"/>
                  </a:cubicBezTo>
                  <a:cubicBezTo>
                    <a:pt x="3180" y="17444"/>
                    <a:pt x="4204" y="18575"/>
                    <a:pt x="5311" y="19765"/>
                  </a:cubicBezTo>
                  <a:cubicBezTo>
                    <a:pt x="5394" y="19872"/>
                    <a:pt x="5501" y="19968"/>
                    <a:pt x="5597" y="20051"/>
                  </a:cubicBezTo>
                  <a:cubicBezTo>
                    <a:pt x="5549" y="19980"/>
                    <a:pt x="5501" y="19944"/>
                    <a:pt x="5477" y="19884"/>
                  </a:cubicBezTo>
                  <a:cubicBezTo>
                    <a:pt x="4823" y="19015"/>
                    <a:pt x="4239" y="18098"/>
                    <a:pt x="3692" y="17170"/>
                  </a:cubicBezTo>
                  <a:cubicBezTo>
                    <a:pt x="3049" y="16098"/>
                    <a:pt x="2656" y="15360"/>
                    <a:pt x="2322" y="14253"/>
                  </a:cubicBezTo>
                  <a:cubicBezTo>
                    <a:pt x="1263" y="10979"/>
                    <a:pt x="1286" y="7990"/>
                    <a:pt x="2632" y="4787"/>
                  </a:cubicBezTo>
                  <a:cubicBezTo>
                    <a:pt x="2715" y="4597"/>
                    <a:pt x="2680" y="4668"/>
                    <a:pt x="2810" y="4406"/>
                  </a:cubicBezTo>
                  <a:cubicBezTo>
                    <a:pt x="3049" y="3918"/>
                    <a:pt x="3311" y="3442"/>
                    <a:pt x="3632" y="2978"/>
                  </a:cubicBezTo>
                  <a:cubicBezTo>
                    <a:pt x="3942" y="2525"/>
                    <a:pt x="4049" y="2406"/>
                    <a:pt x="4525" y="1870"/>
                  </a:cubicBezTo>
                  <a:cubicBezTo>
                    <a:pt x="5263" y="1084"/>
                    <a:pt x="5978" y="406"/>
                    <a:pt x="69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
            <p:cNvSpPr/>
            <p:nvPr/>
          </p:nvSpPr>
          <p:spPr>
            <a:xfrm>
              <a:off x="5776000" y="4270000"/>
              <a:ext cx="99150" cy="415250"/>
            </a:xfrm>
            <a:custGeom>
              <a:rect b="b" l="l" r="r" t="t"/>
              <a:pathLst>
                <a:path extrusionOk="0" h="16610" w="3966">
                  <a:moveTo>
                    <a:pt x="3823" y="0"/>
                  </a:moveTo>
                  <a:lnTo>
                    <a:pt x="3823" y="0"/>
                  </a:lnTo>
                  <a:cubicBezTo>
                    <a:pt x="3811" y="0"/>
                    <a:pt x="3787" y="36"/>
                    <a:pt x="3751" y="60"/>
                  </a:cubicBezTo>
                  <a:cubicBezTo>
                    <a:pt x="3073" y="632"/>
                    <a:pt x="2442" y="1274"/>
                    <a:pt x="1918" y="1989"/>
                  </a:cubicBezTo>
                  <a:cubicBezTo>
                    <a:pt x="668" y="3632"/>
                    <a:pt x="1" y="5704"/>
                    <a:pt x="60" y="7775"/>
                  </a:cubicBezTo>
                  <a:cubicBezTo>
                    <a:pt x="227" y="11049"/>
                    <a:pt x="1644" y="14276"/>
                    <a:pt x="3966" y="16610"/>
                  </a:cubicBezTo>
                  <a:cubicBezTo>
                    <a:pt x="2501" y="14681"/>
                    <a:pt x="1727" y="12657"/>
                    <a:pt x="1239" y="10299"/>
                  </a:cubicBezTo>
                  <a:cubicBezTo>
                    <a:pt x="596" y="7728"/>
                    <a:pt x="941" y="5263"/>
                    <a:pt x="2001" y="2965"/>
                  </a:cubicBezTo>
                  <a:cubicBezTo>
                    <a:pt x="2453" y="1989"/>
                    <a:pt x="3037" y="1060"/>
                    <a:pt x="3680" y="203"/>
                  </a:cubicBezTo>
                  <a:cubicBezTo>
                    <a:pt x="3727" y="143"/>
                    <a:pt x="3787" y="60"/>
                    <a:pt x="38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
            <p:cNvSpPr/>
            <p:nvPr/>
          </p:nvSpPr>
          <p:spPr>
            <a:xfrm>
              <a:off x="5391725" y="4202725"/>
              <a:ext cx="251850" cy="250050"/>
            </a:xfrm>
            <a:custGeom>
              <a:rect b="b" l="l" r="r" t="t"/>
              <a:pathLst>
                <a:path extrusionOk="0" h="10002" w="10074">
                  <a:moveTo>
                    <a:pt x="10074" y="1"/>
                  </a:moveTo>
                  <a:lnTo>
                    <a:pt x="10074" y="1"/>
                  </a:lnTo>
                  <a:cubicBezTo>
                    <a:pt x="8002" y="3739"/>
                    <a:pt x="5728" y="7156"/>
                    <a:pt x="2013" y="9157"/>
                  </a:cubicBezTo>
                  <a:cubicBezTo>
                    <a:pt x="1430" y="9466"/>
                    <a:pt x="953" y="9657"/>
                    <a:pt x="322" y="9883"/>
                  </a:cubicBezTo>
                  <a:cubicBezTo>
                    <a:pt x="227" y="9930"/>
                    <a:pt x="120" y="9954"/>
                    <a:pt x="1" y="10002"/>
                  </a:cubicBezTo>
                  <a:cubicBezTo>
                    <a:pt x="560" y="9907"/>
                    <a:pt x="1120" y="9811"/>
                    <a:pt x="1668" y="9645"/>
                  </a:cubicBezTo>
                  <a:cubicBezTo>
                    <a:pt x="3763" y="8990"/>
                    <a:pt x="5680" y="7716"/>
                    <a:pt x="7026" y="5954"/>
                  </a:cubicBezTo>
                  <a:cubicBezTo>
                    <a:pt x="8359" y="4156"/>
                    <a:pt x="9276" y="2072"/>
                    <a:pt x="100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
            <p:cNvSpPr/>
            <p:nvPr/>
          </p:nvSpPr>
          <p:spPr>
            <a:xfrm>
              <a:off x="5441150" y="4300650"/>
              <a:ext cx="187250" cy="172975"/>
            </a:xfrm>
            <a:custGeom>
              <a:rect b="b" l="l" r="r" t="t"/>
              <a:pathLst>
                <a:path extrusionOk="0" h="6919" w="7490">
                  <a:moveTo>
                    <a:pt x="7489" y="1"/>
                  </a:moveTo>
                  <a:lnTo>
                    <a:pt x="7489" y="1"/>
                  </a:lnTo>
                  <a:cubicBezTo>
                    <a:pt x="5834" y="2906"/>
                    <a:pt x="3667" y="4716"/>
                    <a:pt x="953" y="6371"/>
                  </a:cubicBezTo>
                  <a:cubicBezTo>
                    <a:pt x="643" y="6561"/>
                    <a:pt x="310" y="6740"/>
                    <a:pt x="0" y="6918"/>
                  </a:cubicBezTo>
                  <a:cubicBezTo>
                    <a:pt x="250" y="6859"/>
                    <a:pt x="512" y="6799"/>
                    <a:pt x="750" y="6728"/>
                  </a:cubicBezTo>
                  <a:cubicBezTo>
                    <a:pt x="2143" y="6311"/>
                    <a:pt x="3489" y="5621"/>
                    <a:pt x="4584" y="4692"/>
                  </a:cubicBezTo>
                  <a:cubicBezTo>
                    <a:pt x="5965" y="3442"/>
                    <a:pt x="6965" y="1787"/>
                    <a:pt x="74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
            <p:cNvSpPr/>
            <p:nvPr/>
          </p:nvSpPr>
          <p:spPr>
            <a:xfrm>
              <a:off x="5482825" y="4408100"/>
              <a:ext cx="108075" cy="89025"/>
            </a:xfrm>
            <a:custGeom>
              <a:rect b="b" l="l" r="r" t="t"/>
              <a:pathLst>
                <a:path extrusionOk="0" h="3561" w="4323">
                  <a:moveTo>
                    <a:pt x="4322" y="1"/>
                  </a:moveTo>
                  <a:lnTo>
                    <a:pt x="4322" y="1"/>
                  </a:lnTo>
                  <a:cubicBezTo>
                    <a:pt x="3786" y="644"/>
                    <a:pt x="3131" y="1168"/>
                    <a:pt x="2477" y="1680"/>
                  </a:cubicBezTo>
                  <a:cubicBezTo>
                    <a:pt x="1941" y="2132"/>
                    <a:pt x="1405" y="2489"/>
                    <a:pt x="572" y="3132"/>
                  </a:cubicBezTo>
                  <a:cubicBezTo>
                    <a:pt x="369" y="3287"/>
                    <a:pt x="214" y="3406"/>
                    <a:pt x="0" y="3561"/>
                  </a:cubicBezTo>
                  <a:cubicBezTo>
                    <a:pt x="72" y="3525"/>
                    <a:pt x="167" y="3501"/>
                    <a:pt x="238" y="3466"/>
                  </a:cubicBezTo>
                  <a:cubicBezTo>
                    <a:pt x="2143" y="2847"/>
                    <a:pt x="3489" y="1846"/>
                    <a:pt x="43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
            <p:cNvSpPr/>
            <p:nvPr/>
          </p:nvSpPr>
          <p:spPr>
            <a:xfrm>
              <a:off x="5524200" y="4467650"/>
              <a:ext cx="57175" cy="52100"/>
            </a:xfrm>
            <a:custGeom>
              <a:rect b="b" l="l" r="r" t="t"/>
              <a:pathLst>
                <a:path extrusionOk="0" h="2084" w="2287">
                  <a:moveTo>
                    <a:pt x="2286" y="0"/>
                  </a:moveTo>
                  <a:lnTo>
                    <a:pt x="2286" y="0"/>
                  </a:lnTo>
                  <a:cubicBezTo>
                    <a:pt x="1977" y="346"/>
                    <a:pt x="1619" y="596"/>
                    <a:pt x="1381" y="774"/>
                  </a:cubicBezTo>
                  <a:cubicBezTo>
                    <a:pt x="857" y="1167"/>
                    <a:pt x="441" y="1643"/>
                    <a:pt x="0" y="2084"/>
                  </a:cubicBezTo>
                  <a:cubicBezTo>
                    <a:pt x="905" y="1596"/>
                    <a:pt x="1869" y="988"/>
                    <a:pt x="22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
            <p:cNvSpPr/>
            <p:nvPr/>
          </p:nvSpPr>
          <p:spPr>
            <a:xfrm>
              <a:off x="5086625" y="4392325"/>
              <a:ext cx="450100" cy="463475"/>
            </a:xfrm>
            <a:custGeom>
              <a:rect b="b" l="l" r="r" t="t"/>
              <a:pathLst>
                <a:path extrusionOk="0" h="18539" w="18004">
                  <a:moveTo>
                    <a:pt x="1" y="1"/>
                  </a:moveTo>
                  <a:cubicBezTo>
                    <a:pt x="144" y="84"/>
                    <a:pt x="287" y="144"/>
                    <a:pt x="430" y="215"/>
                  </a:cubicBezTo>
                  <a:cubicBezTo>
                    <a:pt x="3525" y="1704"/>
                    <a:pt x="6633" y="3204"/>
                    <a:pt x="9526" y="5085"/>
                  </a:cubicBezTo>
                  <a:cubicBezTo>
                    <a:pt x="14193" y="8181"/>
                    <a:pt x="17884" y="12479"/>
                    <a:pt x="17527" y="18539"/>
                  </a:cubicBezTo>
                  <a:cubicBezTo>
                    <a:pt x="18003" y="16527"/>
                    <a:pt x="17801" y="14372"/>
                    <a:pt x="17098" y="12431"/>
                  </a:cubicBezTo>
                  <a:cubicBezTo>
                    <a:pt x="16563" y="11038"/>
                    <a:pt x="15693" y="9776"/>
                    <a:pt x="14741" y="8609"/>
                  </a:cubicBezTo>
                  <a:cubicBezTo>
                    <a:pt x="12407" y="5811"/>
                    <a:pt x="9419" y="3537"/>
                    <a:pt x="6109" y="1954"/>
                  </a:cubicBezTo>
                  <a:cubicBezTo>
                    <a:pt x="5216" y="1537"/>
                    <a:pt x="4525" y="1251"/>
                    <a:pt x="3394" y="918"/>
                  </a:cubicBezTo>
                  <a:cubicBezTo>
                    <a:pt x="2275" y="584"/>
                    <a:pt x="1132" y="34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
            <p:cNvSpPr/>
            <p:nvPr/>
          </p:nvSpPr>
          <p:spPr>
            <a:xfrm>
              <a:off x="5142900" y="4437275"/>
              <a:ext cx="354225" cy="407225"/>
            </a:xfrm>
            <a:custGeom>
              <a:rect b="b" l="l" r="r" t="t"/>
              <a:pathLst>
                <a:path extrusionOk="0" h="16289" w="14169">
                  <a:moveTo>
                    <a:pt x="0" y="1"/>
                  </a:moveTo>
                  <a:lnTo>
                    <a:pt x="0" y="1"/>
                  </a:lnTo>
                  <a:cubicBezTo>
                    <a:pt x="1679" y="894"/>
                    <a:pt x="3239" y="2001"/>
                    <a:pt x="4775" y="3168"/>
                  </a:cubicBezTo>
                  <a:cubicBezTo>
                    <a:pt x="6096" y="4180"/>
                    <a:pt x="7418" y="5180"/>
                    <a:pt x="8882" y="6609"/>
                  </a:cubicBezTo>
                  <a:cubicBezTo>
                    <a:pt x="10025" y="7752"/>
                    <a:pt x="10632" y="8669"/>
                    <a:pt x="11514" y="10026"/>
                  </a:cubicBezTo>
                  <a:cubicBezTo>
                    <a:pt x="12037" y="10871"/>
                    <a:pt x="12835" y="12276"/>
                    <a:pt x="13121" y="12919"/>
                  </a:cubicBezTo>
                  <a:cubicBezTo>
                    <a:pt x="13550" y="14014"/>
                    <a:pt x="13895" y="15146"/>
                    <a:pt x="14169" y="16289"/>
                  </a:cubicBezTo>
                  <a:cubicBezTo>
                    <a:pt x="14145" y="15384"/>
                    <a:pt x="14061" y="14526"/>
                    <a:pt x="13931" y="13693"/>
                  </a:cubicBezTo>
                  <a:cubicBezTo>
                    <a:pt x="13776" y="12621"/>
                    <a:pt x="13335" y="11609"/>
                    <a:pt x="12835" y="10657"/>
                  </a:cubicBezTo>
                  <a:cubicBezTo>
                    <a:pt x="11799" y="8597"/>
                    <a:pt x="10311" y="6787"/>
                    <a:pt x="8573" y="5299"/>
                  </a:cubicBezTo>
                  <a:cubicBezTo>
                    <a:pt x="6037" y="3073"/>
                    <a:pt x="3167" y="116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
            <p:cNvSpPr/>
            <p:nvPr/>
          </p:nvSpPr>
          <p:spPr>
            <a:xfrm>
              <a:off x="5171475" y="4498900"/>
              <a:ext cx="288750" cy="314950"/>
            </a:xfrm>
            <a:custGeom>
              <a:rect b="b" l="l" r="r" t="t"/>
              <a:pathLst>
                <a:path extrusionOk="0" h="12598" w="11550">
                  <a:moveTo>
                    <a:pt x="0" y="0"/>
                  </a:moveTo>
                  <a:cubicBezTo>
                    <a:pt x="60" y="36"/>
                    <a:pt x="84" y="48"/>
                    <a:pt x="131" y="60"/>
                  </a:cubicBezTo>
                  <a:cubicBezTo>
                    <a:pt x="857" y="429"/>
                    <a:pt x="1358" y="893"/>
                    <a:pt x="1965" y="1429"/>
                  </a:cubicBezTo>
                  <a:cubicBezTo>
                    <a:pt x="3560" y="2798"/>
                    <a:pt x="5168" y="4168"/>
                    <a:pt x="6608" y="5692"/>
                  </a:cubicBezTo>
                  <a:cubicBezTo>
                    <a:pt x="8525" y="7894"/>
                    <a:pt x="9990" y="9811"/>
                    <a:pt x="11549" y="12597"/>
                  </a:cubicBezTo>
                  <a:cubicBezTo>
                    <a:pt x="10609" y="9859"/>
                    <a:pt x="9216" y="7216"/>
                    <a:pt x="7311" y="5013"/>
                  </a:cubicBezTo>
                  <a:cubicBezTo>
                    <a:pt x="5703" y="3227"/>
                    <a:pt x="3703" y="1846"/>
                    <a:pt x="1619" y="667"/>
                  </a:cubicBezTo>
                  <a:cubicBezTo>
                    <a:pt x="1119" y="393"/>
                    <a:pt x="560" y="16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
            <p:cNvSpPr/>
            <p:nvPr/>
          </p:nvSpPr>
          <p:spPr>
            <a:xfrm>
              <a:off x="5206325" y="4594875"/>
              <a:ext cx="200025" cy="195450"/>
            </a:xfrm>
            <a:custGeom>
              <a:rect b="b" l="l" r="r" t="t"/>
              <a:pathLst>
                <a:path extrusionOk="0" h="7818" w="8001">
                  <a:moveTo>
                    <a:pt x="7" y="1"/>
                  </a:moveTo>
                  <a:cubicBezTo>
                    <a:pt x="0" y="1"/>
                    <a:pt x="10" y="6"/>
                    <a:pt x="47" y="19"/>
                  </a:cubicBezTo>
                  <a:cubicBezTo>
                    <a:pt x="297" y="126"/>
                    <a:pt x="535" y="269"/>
                    <a:pt x="761" y="436"/>
                  </a:cubicBezTo>
                  <a:cubicBezTo>
                    <a:pt x="1178" y="733"/>
                    <a:pt x="1690" y="1222"/>
                    <a:pt x="2130" y="1650"/>
                  </a:cubicBezTo>
                  <a:cubicBezTo>
                    <a:pt x="2702" y="2222"/>
                    <a:pt x="3273" y="2769"/>
                    <a:pt x="3845" y="3341"/>
                  </a:cubicBezTo>
                  <a:cubicBezTo>
                    <a:pt x="5286" y="4758"/>
                    <a:pt x="6786" y="6222"/>
                    <a:pt x="8000" y="7818"/>
                  </a:cubicBezTo>
                  <a:cubicBezTo>
                    <a:pt x="6905" y="5389"/>
                    <a:pt x="5274" y="3150"/>
                    <a:pt x="3119" y="1579"/>
                  </a:cubicBezTo>
                  <a:cubicBezTo>
                    <a:pt x="2285" y="936"/>
                    <a:pt x="1392" y="340"/>
                    <a:pt x="356" y="55"/>
                  </a:cubicBezTo>
                  <a:cubicBezTo>
                    <a:pt x="351" y="55"/>
                    <a:pt x="345" y="56"/>
                    <a:pt x="339" y="56"/>
                  </a:cubicBezTo>
                  <a:cubicBezTo>
                    <a:pt x="249" y="56"/>
                    <a:pt x="32" y="1"/>
                    <a:pt x="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
            <p:cNvSpPr/>
            <p:nvPr/>
          </p:nvSpPr>
          <p:spPr>
            <a:xfrm>
              <a:off x="5196475" y="4654875"/>
              <a:ext cx="146475" cy="120875"/>
            </a:xfrm>
            <a:custGeom>
              <a:rect b="b" l="l" r="r" t="t"/>
              <a:pathLst>
                <a:path extrusionOk="0" h="4835" w="5859">
                  <a:moveTo>
                    <a:pt x="0" y="0"/>
                  </a:moveTo>
                  <a:cubicBezTo>
                    <a:pt x="131" y="72"/>
                    <a:pt x="298" y="179"/>
                    <a:pt x="453" y="286"/>
                  </a:cubicBezTo>
                  <a:cubicBezTo>
                    <a:pt x="1191" y="762"/>
                    <a:pt x="1822" y="1417"/>
                    <a:pt x="2536" y="2024"/>
                  </a:cubicBezTo>
                  <a:cubicBezTo>
                    <a:pt x="3608" y="2989"/>
                    <a:pt x="4799" y="3834"/>
                    <a:pt x="5858" y="4834"/>
                  </a:cubicBezTo>
                  <a:cubicBezTo>
                    <a:pt x="4549" y="2703"/>
                    <a:pt x="2596" y="953"/>
                    <a:pt x="238" y="84"/>
                  </a:cubicBezTo>
                  <a:cubicBezTo>
                    <a:pt x="155" y="60"/>
                    <a:pt x="60" y="2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
            <p:cNvSpPr/>
            <p:nvPr/>
          </p:nvSpPr>
          <p:spPr>
            <a:xfrm>
              <a:off x="5620625" y="4670050"/>
              <a:ext cx="283100" cy="185750"/>
            </a:xfrm>
            <a:custGeom>
              <a:rect b="b" l="l" r="r" t="t"/>
              <a:pathLst>
                <a:path extrusionOk="0" h="7430" w="11324">
                  <a:moveTo>
                    <a:pt x="1" y="0"/>
                  </a:moveTo>
                  <a:lnTo>
                    <a:pt x="1" y="0"/>
                  </a:lnTo>
                  <a:cubicBezTo>
                    <a:pt x="1501" y="1763"/>
                    <a:pt x="3251" y="3275"/>
                    <a:pt x="5204" y="4513"/>
                  </a:cubicBezTo>
                  <a:cubicBezTo>
                    <a:pt x="6930" y="5573"/>
                    <a:pt x="8788" y="6418"/>
                    <a:pt x="10669" y="7180"/>
                  </a:cubicBezTo>
                  <a:cubicBezTo>
                    <a:pt x="10895" y="7263"/>
                    <a:pt x="11097" y="7335"/>
                    <a:pt x="11324" y="7430"/>
                  </a:cubicBezTo>
                  <a:cubicBezTo>
                    <a:pt x="11038" y="7251"/>
                    <a:pt x="10776" y="7073"/>
                    <a:pt x="10502" y="6894"/>
                  </a:cubicBezTo>
                  <a:cubicBezTo>
                    <a:pt x="7061" y="4513"/>
                    <a:pt x="3251" y="257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
            <p:cNvSpPr/>
            <p:nvPr/>
          </p:nvSpPr>
          <p:spPr>
            <a:xfrm>
              <a:off x="5636100" y="4736425"/>
              <a:ext cx="213450" cy="118575"/>
            </a:xfrm>
            <a:custGeom>
              <a:rect b="b" l="l" r="r" t="t"/>
              <a:pathLst>
                <a:path extrusionOk="0" h="4743" w="8538">
                  <a:moveTo>
                    <a:pt x="1" y="1"/>
                  </a:moveTo>
                  <a:lnTo>
                    <a:pt x="1" y="1"/>
                  </a:lnTo>
                  <a:cubicBezTo>
                    <a:pt x="120" y="120"/>
                    <a:pt x="227" y="239"/>
                    <a:pt x="346" y="358"/>
                  </a:cubicBezTo>
                  <a:cubicBezTo>
                    <a:pt x="1846" y="1917"/>
                    <a:pt x="3668" y="3227"/>
                    <a:pt x="5704" y="3989"/>
                  </a:cubicBezTo>
                  <a:cubicBezTo>
                    <a:pt x="6347" y="4239"/>
                    <a:pt x="7014" y="4442"/>
                    <a:pt x="7680" y="4608"/>
                  </a:cubicBezTo>
                  <a:cubicBezTo>
                    <a:pt x="7935" y="4661"/>
                    <a:pt x="8200" y="4743"/>
                    <a:pt x="8449" y="4743"/>
                  </a:cubicBezTo>
                  <a:cubicBezTo>
                    <a:pt x="8478" y="4743"/>
                    <a:pt x="8508" y="4742"/>
                    <a:pt x="8538" y="4739"/>
                  </a:cubicBezTo>
                  <a:cubicBezTo>
                    <a:pt x="7323" y="4299"/>
                    <a:pt x="6204" y="3513"/>
                    <a:pt x="5061" y="2894"/>
                  </a:cubicBezTo>
                  <a:cubicBezTo>
                    <a:pt x="3585" y="2001"/>
                    <a:pt x="2073" y="1191"/>
                    <a:pt x="549" y="370"/>
                  </a:cubicBezTo>
                  <a:cubicBezTo>
                    <a:pt x="358" y="251"/>
                    <a:pt x="179" y="13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
            <p:cNvSpPr/>
            <p:nvPr/>
          </p:nvSpPr>
          <p:spPr>
            <a:xfrm>
              <a:off x="5622875" y="4781700"/>
              <a:ext cx="130225" cy="72325"/>
            </a:xfrm>
            <a:custGeom>
              <a:rect b="b" l="l" r="r" t="t"/>
              <a:pathLst>
                <a:path extrusionOk="0" h="2893" w="5209">
                  <a:moveTo>
                    <a:pt x="5" y="1"/>
                  </a:moveTo>
                  <a:lnTo>
                    <a:pt x="5" y="1"/>
                  </a:lnTo>
                  <a:cubicBezTo>
                    <a:pt x="1" y="1"/>
                    <a:pt x="27" y="21"/>
                    <a:pt x="89" y="71"/>
                  </a:cubicBezTo>
                  <a:cubicBezTo>
                    <a:pt x="1530" y="1357"/>
                    <a:pt x="3185" y="2512"/>
                    <a:pt x="5209" y="2893"/>
                  </a:cubicBezTo>
                  <a:cubicBezTo>
                    <a:pt x="4257" y="2416"/>
                    <a:pt x="3399" y="1738"/>
                    <a:pt x="2471" y="1202"/>
                  </a:cubicBezTo>
                  <a:cubicBezTo>
                    <a:pt x="1709" y="761"/>
                    <a:pt x="875" y="452"/>
                    <a:pt x="89" y="47"/>
                  </a:cubicBezTo>
                  <a:cubicBezTo>
                    <a:pt x="38" y="18"/>
                    <a:pt x="8" y="1"/>
                    <a:pt x="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
            <p:cNvSpPr/>
            <p:nvPr/>
          </p:nvSpPr>
          <p:spPr>
            <a:xfrm>
              <a:off x="5600100" y="4824525"/>
              <a:ext cx="57175" cy="28900"/>
            </a:xfrm>
            <a:custGeom>
              <a:rect b="b" l="l" r="r" t="t"/>
              <a:pathLst>
                <a:path extrusionOk="0" h="1156" w="2287">
                  <a:moveTo>
                    <a:pt x="0" y="1"/>
                  </a:moveTo>
                  <a:lnTo>
                    <a:pt x="0" y="1"/>
                  </a:lnTo>
                  <a:cubicBezTo>
                    <a:pt x="679" y="513"/>
                    <a:pt x="1441" y="977"/>
                    <a:pt x="2286" y="1156"/>
                  </a:cubicBezTo>
                  <a:cubicBezTo>
                    <a:pt x="1608" y="644"/>
                    <a:pt x="822" y="287"/>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
            <p:cNvSpPr/>
            <p:nvPr/>
          </p:nvSpPr>
          <p:spPr>
            <a:xfrm>
              <a:off x="4910125" y="4386675"/>
              <a:ext cx="170875" cy="452775"/>
            </a:xfrm>
            <a:custGeom>
              <a:rect b="b" l="l" r="r" t="t"/>
              <a:pathLst>
                <a:path extrusionOk="0" h="18111" w="6835">
                  <a:moveTo>
                    <a:pt x="5489" y="12788"/>
                  </a:moveTo>
                  <a:lnTo>
                    <a:pt x="5489" y="12788"/>
                  </a:lnTo>
                  <a:cubicBezTo>
                    <a:pt x="5487" y="12811"/>
                    <a:pt x="5485" y="12832"/>
                    <a:pt x="5483" y="12850"/>
                  </a:cubicBezTo>
                  <a:lnTo>
                    <a:pt x="5483" y="12850"/>
                  </a:lnTo>
                  <a:cubicBezTo>
                    <a:pt x="5486" y="12830"/>
                    <a:pt x="5489" y="12807"/>
                    <a:pt x="5489" y="12788"/>
                  </a:cubicBezTo>
                  <a:close/>
                  <a:moveTo>
                    <a:pt x="1" y="1"/>
                  </a:moveTo>
                  <a:cubicBezTo>
                    <a:pt x="524" y="215"/>
                    <a:pt x="977" y="572"/>
                    <a:pt x="1358" y="894"/>
                  </a:cubicBezTo>
                  <a:cubicBezTo>
                    <a:pt x="1906" y="1322"/>
                    <a:pt x="2429" y="1810"/>
                    <a:pt x="2894" y="2334"/>
                  </a:cubicBezTo>
                  <a:cubicBezTo>
                    <a:pt x="3477" y="2953"/>
                    <a:pt x="4299" y="4668"/>
                    <a:pt x="4573" y="5311"/>
                  </a:cubicBezTo>
                  <a:cubicBezTo>
                    <a:pt x="5761" y="8034"/>
                    <a:pt x="5894" y="10317"/>
                    <a:pt x="5479" y="12884"/>
                  </a:cubicBezTo>
                  <a:lnTo>
                    <a:pt x="5479" y="12884"/>
                  </a:lnTo>
                  <a:cubicBezTo>
                    <a:pt x="5480" y="12874"/>
                    <a:pt x="5481" y="12862"/>
                    <a:pt x="5483" y="12850"/>
                  </a:cubicBezTo>
                  <a:lnTo>
                    <a:pt x="5483" y="12850"/>
                  </a:lnTo>
                  <a:cubicBezTo>
                    <a:pt x="5480" y="12868"/>
                    <a:pt x="5477" y="12884"/>
                    <a:pt x="5477" y="12895"/>
                  </a:cubicBezTo>
                  <a:cubicBezTo>
                    <a:pt x="5478" y="12892"/>
                    <a:pt x="5479" y="12888"/>
                    <a:pt x="5479" y="12884"/>
                  </a:cubicBezTo>
                  <a:lnTo>
                    <a:pt x="5479" y="12884"/>
                  </a:lnTo>
                  <a:cubicBezTo>
                    <a:pt x="5458" y="13089"/>
                    <a:pt x="5471" y="12987"/>
                    <a:pt x="5418" y="13240"/>
                  </a:cubicBezTo>
                  <a:cubicBezTo>
                    <a:pt x="5299" y="14002"/>
                    <a:pt x="5132" y="14741"/>
                    <a:pt x="4894" y="15467"/>
                  </a:cubicBezTo>
                  <a:cubicBezTo>
                    <a:pt x="4620" y="16288"/>
                    <a:pt x="4275" y="17074"/>
                    <a:pt x="3941" y="17836"/>
                  </a:cubicBezTo>
                  <a:cubicBezTo>
                    <a:pt x="3906" y="17932"/>
                    <a:pt x="3858" y="18027"/>
                    <a:pt x="3811" y="18110"/>
                  </a:cubicBezTo>
                  <a:cubicBezTo>
                    <a:pt x="3858" y="18051"/>
                    <a:pt x="3918" y="17967"/>
                    <a:pt x="3965" y="17920"/>
                  </a:cubicBezTo>
                  <a:cubicBezTo>
                    <a:pt x="4739" y="16884"/>
                    <a:pt x="5465" y="15800"/>
                    <a:pt x="5835" y="14562"/>
                  </a:cubicBezTo>
                  <a:cubicBezTo>
                    <a:pt x="6835" y="11526"/>
                    <a:pt x="6608" y="8276"/>
                    <a:pt x="5311" y="5359"/>
                  </a:cubicBezTo>
                  <a:cubicBezTo>
                    <a:pt x="4775" y="4144"/>
                    <a:pt x="4120" y="2977"/>
                    <a:pt x="3191" y="2025"/>
                  </a:cubicBezTo>
                  <a:cubicBezTo>
                    <a:pt x="2632" y="1501"/>
                    <a:pt x="2013" y="1048"/>
                    <a:pt x="1358" y="667"/>
                  </a:cubicBezTo>
                  <a:cubicBezTo>
                    <a:pt x="929" y="394"/>
                    <a:pt x="477" y="14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
            <p:cNvSpPr/>
            <p:nvPr/>
          </p:nvSpPr>
          <p:spPr>
            <a:xfrm>
              <a:off x="5020850" y="4434300"/>
              <a:ext cx="95875" cy="409300"/>
            </a:xfrm>
            <a:custGeom>
              <a:rect b="b" l="l" r="r" t="t"/>
              <a:pathLst>
                <a:path extrusionOk="0" h="16372" w="3835">
                  <a:moveTo>
                    <a:pt x="1" y="1"/>
                  </a:moveTo>
                  <a:cubicBezTo>
                    <a:pt x="810" y="1096"/>
                    <a:pt x="1287" y="2215"/>
                    <a:pt x="1739" y="3418"/>
                  </a:cubicBezTo>
                  <a:cubicBezTo>
                    <a:pt x="2870" y="6454"/>
                    <a:pt x="3192" y="9550"/>
                    <a:pt x="2572" y="12514"/>
                  </a:cubicBezTo>
                  <a:cubicBezTo>
                    <a:pt x="2275" y="13741"/>
                    <a:pt x="1882" y="14967"/>
                    <a:pt x="1453" y="16157"/>
                  </a:cubicBezTo>
                  <a:cubicBezTo>
                    <a:pt x="1417" y="16229"/>
                    <a:pt x="1394" y="16288"/>
                    <a:pt x="1382" y="16372"/>
                  </a:cubicBezTo>
                  <a:cubicBezTo>
                    <a:pt x="1394" y="16348"/>
                    <a:pt x="1394" y="16336"/>
                    <a:pt x="1406" y="16324"/>
                  </a:cubicBezTo>
                  <a:cubicBezTo>
                    <a:pt x="1918" y="15538"/>
                    <a:pt x="2370" y="14729"/>
                    <a:pt x="2739" y="13883"/>
                  </a:cubicBezTo>
                  <a:cubicBezTo>
                    <a:pt x="3596" y="11883"/>
                    <a:pt x="3834" y="9669"/>
                    <a:pt x="3525" y="7525"/>
                  </a:cubicBezTo>
                  <a:cubicBezTo>
                    <a:pt x="3370" y="6275"/>
                    <a:pt x="3061" y="5037"/>
                    <a:pt x="2537" y="3894"/>
                  </a:cubicBezTo>
                  <a:cubicBezTo>
                    <a:pt x="1918" y="2465"/>
                    <a:pt x="1144" y="107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
            <p:cNvSpPr/>
            <p:nvPr/>
          </p:nvSpPr>
          <p:spPr>
            <a:xfrm>
              <a:off x="5095575" y="4595925"/>
              <a:ext cx="52400" cy="257500"/>
            </a:xfrm>
            <a:custGeom>
              <a:rect b="b" l="l" r="r" t="t"/>
              <a:pathLst>
                <a:path extrusionOk="0" h="10300" w="2096">
                  <a:moveTo>
                    <a:pt x="1262" y="1"/>
                  </a:moveTo>
                  <a:cubicBezTo>
                    <a:pt x="1429" y="1334"/>
                    <a:pt x="1417" y="2668"/>
                    <a:pt x="1381" y="3977"/>
                  </a:cubicBezTo>
                  <a:cubicBezTo>
                    <a:pt x="1334" y="5335"/>
                    <a:pt x="1250" y="5882"/>
                    <a:pt x="1060" y="6990"/>
                  </a:cubicBezTo>
                  <a:cubicBezTo>
                    <a:pt x="893" y="7823"/>
                    <a:pt x="679" y="8657"/>
                    <a:pt x="357" y="9454"/>
                  </a:cubicBezTo>
                  <a:cubicBezTo>
                    <a:pt x="250" y="9740"/>
                    <a:pt x="131" y="10038"/>
                    <a:pt x="0" y="10300"/>
                  </a:cubicBezTo>
                  <a:lnTo>
                    <a:pt x="310" y="9907"/>
                  </a:lnTo>
                  <a:cubicBezTo>
                    <a:pt x="1488" y="8430"/>
                    <a:pt x="2060" y="6525"/>
                    <a:pt x="2096" y="4644"/>
                  </a:cubicBezTo>
                  <a:cubicBezTo>
                    <a:pt x="2060" y="3073"/>
                    <a:pt x="1846" y="1477"/>
                    <a:pt x="12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
            <p:cNvSpPr/>
            <p:nvPr/>
          </p:nvSpPr>
          <p:spPr>
            <a:xfrm>
              <a:off x="5156275" y="4630750"/>
              <a:ext cx="43800" cy="186675"/>
            </a:xfrm>
            <a:custGeom>
              <a:rect b="b" l="l" r="r" t="t"/>
              <a:pathLst>
                <a:path extrusionOk="0" h="7467" w="1752">
                  <a:moveTo>
                    <a:pt x="1" y="1"/>
                  </a:moveTo>
                  <a:lnTo>
                    <a:pt x="1" y="1"/>
                  </a:lnTo>
                  <a:cubicBezTo>
                    <a:pt x="358" y="1025"/>
                    <a:pt x="477" y="2108"/>
                    <a:pt x="668" y="3180"/>
                  </a:cubicBezTo>
                  <a:cubicBezTo>
                    <a:pt x="918" y="4478"/>
                    <a:pt x="1192" y="5775"/>
                    <a:pt x="1394" y="7061"/>
                  </a:cubicBezTo>
                  <a:cubicBezTo>
                    <a:pt x="1430" y="7216"/>
                    <a:pt x="1442" y="7323"/>
                    <a:pt x="1454" y="7466"/>
                  </a:cubicBezTo>
                  <a:cubicBezTo>
                    <a:pt x="1489" y="7347"/>
                    <a:pt x="1501" y="7240"/>
                    <a:pt x="1513" y="7121"/>
                  </a:cubicBezTo>
                  <a:cubicBezTo>
                    <a:pt x="1751" y="5609"/>
                    <a:pt x="1680" y="4049"/>
                    <a:pt x="1215" y="2584"/>
                  </a:cubicBezTo>
                  <a:cubicBezTo>
                    <a:pt x="930" y="1680"/>
                    <a:pt x="572" y="75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
            <p:cNvSpPr/>
            <p:nvPr/>
          </p:nvSpPr>
          <p:spPr>
            <a:xfrm>
              <a:off x="5200925" y="4675700"/>
              <a:ext cx="59575" cy="147675"/>
            </a:xfrm>
            <a:custGeom>
              <a:rect b="b" l="l" r="r" t="t"/>
              <a:pathLst>
                <a:path extrusionOk="0" h="5907" w="2383">
                  <a:moveTo>
                    <a:pt x="1" y="1"/>
                  </a:moveTo>
                  <a:lnTo>
                    <a:pt x="1" y="1"/>
                  </a:lnTo>
                  <a:cubicBezTo>
                    <a:pt x="977" y="2489"/>
                    <a:pt x="1489" y="3632"/>
                    <a:pt x="2382" y="5906"/>
                  </a:cubicBezTo>
                  <a:cubicBezTo>
                    <a:pt x="2335" y="3561"/>
                    <a:pt x="1561" y="175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
            <p:cNvSpPr/>
            <p:nvPr/>
          </p:nvSpPr>
          <p:spPr>
            <a:xfrm>
              <a:off x="7128550" y="2743925"/>
              <a:ext cx="30400" cy="244400"/>
            </a:xfrm>
            <a:custGeom>
              <a:rect b="b" l="l" r="r" t="t"/>
              <a:pathLst>
                <a:path extrusionOk="0" h="9776" w="1216">
                  <a:moveTo>
                    <a:pt x="1084" y="0"/>
                  </a:moveTo>
                  <a:lnTo>
                    <a:pt x="953" y="441"/>
                  </a:lnTo>
                  <a:cubicBezTo>
                    <a:pt x="1" y="3655"/>
                    <a:pt x="120" y="6632"/>
                    <a:pt x="1215" y="9775"/>
                  </a:cubicBezTo>
                  <a:cubicBezTo>
                    <a:pt x="1120" y="8227"/>
                    <a:pt x="1144" y="6692"/>
                    <a:pt x="1144" y="5144"/>
                  </a:cubicBezTo>
                  <a:cubicBezTo>
                    <a:pt x="1120" y="3667"/>
                    <a:pt x="1096" y="2179"/>
                    <a:pt x="1084" y="715"/>
                  </a:cubicBezTo>
                  <a:cubicBezTo>
                    <a:pt x="1072" y="477"/>
                    <a:pt x="1072" y="238"/>
                    <a:pt x="10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
            <p:cNvSpPr/>
            <p:nvPr/>
          </p:nvSpPr>
          <p:spPr>
            <a:xfrm>
              <a:off x="7064850" y="2769825"/>
              <a:ext cx="28025" cy="188725"/>
            </a:xfrm>
            <a:custGeom>
              <a:rect b="b" l="l" r="r" t="t"/>
              <a:pathLst>
                <a:path extrusionOk="0" h="7549" w="1121">
                  <a:moveTo>
                    <a:pt x="953" y="0"/>
                  </a:moveTo>
                  <a:lnTo>
                    <a:pt x="822" y="357"/>
                  </a:lnTo>
                  <a:cubicBezTo>
                    <a:pt x="1" y="2679"/>
                    <a:pt x="120" y="5298"/>
                    <a:pt x="1120" y="7549"/>
                  </a:cubicBezTo>
                  <a:cubicBezTo>
                    <a:pt x="1001" y="6227"/>
                    <a:pt x="989" y="4894"/>
                    <a:pt x="965" y="3572"/>
                  </a:cubicBezTo>
                  <a:cubicBezTo>
                    <a:pt x="953" y="2560"/>
                    <a:pt x="894" y="1548"/>
                    <a:pt x="906" y="536"/>
                  </a:cubicBezTo>
                  <a:lnTo>
                    <a:pt x="9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
            <p:cNvSpPr/>
            <p:nvPr/>
          </p:nvSpPr>
          <p:spPr>
            <a:xfrm>
              <a:off x="7339600" y="2793325"/>
              <a:ext cx="20850" cy="168500"/>
            </a:xfrm>
            <a:custGeom>
              <a:rect b="b" l="l" r="r" t="t"/>
              <a:pathLst>
                <a:path extrusionOk="0" h="6740" w="834">
                  <a:moveTo>
                    <a:pt x="143" y="1"/>
                  </a:moveTo>
                  <a:cubicBezTo>
                    <a:pt x="131" y="489"/>
                    <a:pt x="84" y="989"/>
                    <a:pt x="72" y="1477"/>
                  </a:cubicBezTo>
                  <a:cubicBezTo>
                    <a:pt x="0" y="3251"/>
                    <a:pt x="238" y="5037"/>
                    <a:pt x="477" y="6740"/>
                  </a:cubicBezTo>
                  <a:cubicBezTo>
                    <a:pt x="834" y="4537"/>
                    <a:pt x="691" y="2311"/>
                    <a:pt x="179" y="155"/>
                  </a:cubicBezTo>
                  <a:cubicBezTo>
                    <a:pt x="155" y="96"/>
                    <a:pt x="155" y="48"/>
                    <a:pt x="1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
            <p:cNvSpPr/>
            <p:nvPr/>
          </p:nvSpPr>
          <p:spPr>
            <a:xfrm>
              <a:off x="7254175" y="2705225"/>
              <a:ext cx="25325" cy="348275"/>
            </a:xfrm>
            <a:custGeom>
              <a:rect b="b" l="l" r="r" t="t"/>
              <a:pathLst>
                <a:path extrusionOk="0" h="13931" w="1013">
                  <a:moveTo>
                    <a:pt x="60" y="0"/>
                  </a:moveTo>
                  <a:cubicBezTo>
                    <a:pt x="95" y="489"/>
                    <a:pt x="95" y="977"/>
                    <a:pt x="95" y="1477"/>
                  </a:cubicBezTo>
                  <a:cubicBezTo>
                    <a:pt x="36" y="2906"/>
                    <a:pt x="0" y="4346"/>
                    <a:pt x="24" y="5775"/>
                  </a:cubicBezTo>
                  <a:cubicBezTo>
                    <a:pt x="48" y="8513"/>
                    <a:pt x="238" y="11240"/>
                    <a:pt x="560" y="13931"/>
                  </a:cubicBezTo>
                  <a:cubicBezTo>
                    <a:pt x="750" y="11752"/>
                    <a:pt x="988" y="9585"/>
                    <a:pt x="1012" y="7394"/>
                  </a:cubicBezTo>
                  <a:cubicBezTo>
                    <a:pt x="988" y="4965"/>
                    <a:pt x="738" y="2501"/>
                    <a:pt x="107" y="143"/>
                  </a:cubicBezTo>
                  <a:cubicBezTo>
                    <a:pt x="95" y="108"/>
                    <a:pt x="72" y="48"/>
                    <a:pt x="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
            <p:cNvSpPr/>
            <p:nvPr/>
          </p:nvSpPr>
          <p:spPr>
            <a:xfrm>
              <a:off x="7198800" y="2819225"/>
              <a:ext cx="12225" cy="129500"/>
            </a:xfrm>
            <a:custGeom>
              <a:rect b="b" l="l" r="r" t="t"/>
              <a:pathLst>
                <a:path extrusionOk="0" h="5180" w="489">
                  <a:moveTo>
                    <a:pt x="286" y="1"/>
                  </a:moveTo>
                  <a:cubicBezTo>
                    <a:pt x="120" y="870"/>
                    <a:pt x="1" y="1751"/>
                    <a:pt x="1" y="2644"/>
                  </a:cubicBezTo>
                  <a:cubicBezTo>
                    <a:pt x="13" y="3489"/>
                    <a:pt x="120" y="4334"/>
                    <a:pt x="239" y="5180"/>
                  </a:cubicBezTo>
                  <a:cubicBezTo>
                    <a:pt x="370" y="4311"/>
                    <a:pt x="477" y="3418"/>
                    <a:pt x="489" y="2525"/>
                  </a:cubicBezTo>
                  <a:cubicBezTo>
                    <a:pt x="489" y="1679"/>
                    <a:pt x="394" y="810"/>
                    <a:pt x="2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
            <p:cNvSpPr/>
            <p:nvPr/>
          </p:nvSpPr>
          <p:spPr>
            <a:xfrm>
              <a:off x="4945550" y="889225"/>
              <a:ext cx="103900" cy="380425"/>
            </a:xfrm>
            <a:custGeom>
              <a:rect b="b" l="l" r="r" t="t"/>
              <a:pathLst>
                <a:path extrusionOk="0" h="15217" w="4156">
                  <a:moveTo>
                    <a:pt x="0" y="1"/>
                  </a:moveTo>
                  <a:lnTo>
                    <a:pt x="0" y="1"/>
                  </a:lnTo>
                  <a:cubicBezTo>
                    <a:pt x="24" y="24"/>
                    <a:pt x="48" y="60"/>
                    <a:pt x="72" y="84"/>
                  </a:cubicBezTo>
                  <a:cubicBezTo>
                    <a:pt x="858" y="1203"/>
                    <a:pt x="1560" y="2382"/>
                    <a:pt x="2227" y="3572"/>
                  </a:cubicBezTo>
                  <a:cubicBezTo>
                    <a:pt x="3025" y="5156"/>
                    <a:pt x="3358" y="6811"/>
                    <a:pt x="3298" y="8716"/>
                  </a:cubicBezTo>
                  <a:cubicBezTo>
                    <a:pt x="3275" y="11014"/>
                    <a:pt x="2644" y="13240"/>
                    <a:pt x="1203" y="15217"/>
                  </a:cubicBezTo>
                  <a:cubicBezTo>
                    <a:pt x="2989" y="13526"/>
                    <a:pt x="3977" y="11073"/>
                    <a:pt x="4025" y="8597"/>
                  </a:cubicBezTo>
                  <a:cubicBezTo>
                    <a:pt x="4156" y="6394"/>
                    <a:pt x="3525" y="4168"/>
                    <a:pt x="2179" y="2418"/>
                  </a:cubicBezTo>
                  <a:cubicBezTo>
                    <a:pt x="1608" y="1644"/>
                    <a:pt x="989" y="917"/>
                    <a:pt x="286" y="263"/>
                  </a:cubicBezTo>
                  <a:cubicBezTo>
                    <a:pt x="191" y="179"/>
                    <a:pt x="96" y="72"/>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
            <p:cNvSpPr/>
            <p:nvPr/>
          </p:nvSpPr>
          <p:spPr>
            <a:xfrm>
              <a:off x="4846125" y="884475"/>
              <a:ext cx="173550" cy="234275"/>
            </a:xfrm>
            <a:custGeom>
              <a:rect b="b" l="l" r="r" t="t"/>
              <a:pathLst>
                <a:path extrusionOk="0" h="9371" w="6942">
                  <a:moveTo>
                    <a:pt x="1" y="0"/>
                  </a:moveTo>
                  <a:lnTo>
                    <a:pt x="1" y="0"/>
                  </a:lnTo>
                  <a:cubicBezTo>
                    <a:pt x="703" y="464"/>
                    <a:pt x="1227" y="941"/>
                    <a:pt x="1929" y="1512"/>
                  </a:cubicBezTo>
                  <a:cubicBezTo>
                    <a:pt x="4156" y="3274"/>
                    <a:pt x="6430" y="6334"/>
                    <a:pt x="6609" y="9370"/>
                  </a:cubicBezTo>
                  <a:cubicBezTo>
                    <a:pt x="6942" y="7334"/>
                    <a:pt x="6216" y="5155"/>
                    <a:pt x="5061" y="3477"/>
                  </a:cubicBezTo>
                  <a:cubicBezTo>
                    <a:pt x="4156" y="2215"/>
                    <a:pt x="2846" y="1322"/>
                    <a:pt x="1465" y="643"/>
                  </a:cubicBezTo>
                  <a:cubicBezTo>
                    <a:pt x="953" y="405"/>
                    <a:pt x="536" y="22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
            <p:cNvSpPr/>
            <p:nvPr/>
          </p:nvSpPr>
          <p:spPr>
            <a:xfrm>
              <a:off x="4816075" y="1208275"/>
              <a:ext cx="725" cy="1850"/>
            </a:xfrm>
            <a:custGeom>
              <a:rect b="b" l="l" r="r" t="t"/>
              <a:pathLst>
                <a:path extrusionOk="0" h="74" w="29">
                  <a:moveTo>
                    <a:pt x="28" y="1"/>
                  </a:moveTo>
                  <a:lnTo>
                    <a:pt x="28" y="1"/>
                  </a:lnTo>
                  <a:cubicBezTo>
                    <a:pt x="27" y="1"/>
                    <a:pt x="13" y="34"/>
                    <a:pt x="0" y="74"/>
                  </a:cubicBezTo>
                  <a:cubicBezTo>
                    <a:pt x="21" y="21"/>
                    <a:pt x="28" y="1"/>
                    <a:pt x="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
            <p:cNvSpPr/>
            <p:nvPr/>
          </p:nvSpPr>
          <p:spPr>
            <a:xfrm>
              <a:off x="4683325" y="892775"/>
              <a:ext cx="182775" cy="421225"/>
            </a:xfrm>
            <a:custGeom>
              <a:rect b="b" l="l" r="r" t="t"/>
              <a:pathLst>
                <a:path extrusionOk="0" h="16849" w="7311">
                  <a:moveTo>
                    <a:pt x="5319" y="12694"/>
                  </a:moveTo>
                  <a:cubicBezTo>
                    <a:pt x="5310" y="12694"/>
                    <a:pt x="5310" y="12696"/>
                    <a:pt x="5310" y="12717"/>
                  </a:cubicBezTo>
                  <a:cubicBezTo>
                    <a:pt x="5314" y="12709"/>
                    <a:pt x="5317" y="12701"/>
                    <a:pt x="5319" y="12694"/>
                  </a:cubicBezTo>
                  <a:close/>
                  <a:moveTo>
                    <a:pt x="37" y="0"/>
                  </a:moveTo>
                  <a:cubicBezTo>
                    <a:pt x="0" y="0"/>
                    <a:pt x="289" y="143"/>
                    <a:pt x="357" y="192"/>
                  </a:cubicBezTo>
                  <a:cubicBezTo>
                    <a:pt x="976" y="585"/>
                    <a:pt x="1453" y="1013"/>
                    <a:pt x="2000" y="1537"/>
                  </a:cubicBezTo>
                  <a:cubicBezTo>
                    <a:pt x="2881" y="2311"/>
                    <a:pt x="3298" y="2847"/>
                    <a:pt x="3869" y="3776"/>
                  </a:cubicBezTo>
                  <a:cubicBezTo>
                    <a:pt x="4905" y="5455"/>
                    <a:pt x="5453" y="6669"/>
                    <a:pt x="5846" y="8622"/>
                  </a:cubicBezTo>
                  <a:cubicBezTo>
                    <a:pt x="5965" y="9050"/>
                    <a:pt x="5953" y="10574"/>
                    <a:pt x="5846" y="10991"/>
                  </a:cubicBezTo>
                  <a:cubicBezTo>
                    <a:pt x="5751" y="11562"/>
                    <a:pt x="5560" y="12122"/>
                    <a:pt x="5334" y="12658"/>
                  </a:cubicBezTo>
                  <a:cubicBezTo>
                    <a:pt x="5326" y="12666"/>
                    <a:pt x="5323" y="12679"/>
                    <a:pt x="5319" y="12694"/>
                  </a:cubicBezTo>
                  <a:lnTo>
                    <a:pt x="5319" y="12694"/>
                  </a:lnTo>
                  <a:cubicBezTo>
                    <a:pt x="5320" y="12694"/>
                    <a:pt x="5321" y="12694"/>
                    <a:pt x="5322" y="12694"/>
                  </a:cubicBezTo>
                  <a:cubicBezTo>
                    <a:pt x="5310" y="12729"/>
                    <a:pt x="5298" y="12753"/>
                    <a:pt x="5298" y="12777"/>
                  </a:cubicBezTo>
                  <a:cubicBezTo>
                    <a:pt x="4370" y="14622"/>
                    <a:pt x="2953" y="16301"/>
                    <a:pt x="845" y="16849"/>
                  </a:cubicBezTo>
                  <a:cubicBezTo>
                    <a:pt x="2738" y="16718"/>
                    <a:pt x="4429" y="15515"/>
                    <a:pt x="5584" y="14003"/>
                  </a:cubicBezTo>
                  <a:cubicBezTo>
                    <a:pt x="7310" y="11896"/>
                    <a:pt x="7227" y="8919"/>
                    <a:pt x="6334" y="6467"/>
                  </a:cubicBezTo>
                  <a:cubicBezTo>
                    <a:pt x="5882" y="4954"/>
                    <a:pt x="5001" y="3633"/>
                    <a:pt x="3965" y="2454"/>
                  </a:cubicBezTo>
                  <a:cubicBezTo>
                    <a:pt x="2929" y="1347"/>
                    <a:pt x="1548" y="573"/>
                    <a:pt x="119" y="25"/>
                  </a:cubicBezTo>
                  <a:cubicBezTo>
                    <a:pt x="70" y="8"/>
                    <a:pt x="45" y="0"/>
                    <a:pt x="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
            <p:cNvSpPr/>
            <p:nvPr/>
          </p:nvSpPr>
          <p:spPr>
            <a:xfrm>
              <a:off x="4600275" y="897275"/>
              <a:ext cx="208975" cy="361675"/>
            </a:xfrm>
            <a:custGeom>
              <a:rect b="b" l="l" r="r" t="t"/>
              <a:pathLst>
                <a:path extrusionOk="0" h="14467" w="8359">
                  <a:moveTo>
                    <a:pt x="0" y="0"/>
                  </a:moveTo>
                  <a:cubicBezTo>
                    <a:pt x="691" y="345"/>
                    <a:pt x="1322" y="774"/>
                    <a:pt x="1941" y="1203"/>
                  </a:cubicBezTo>
                  <a:cubicBezTo>
                    <a:pt x="2655" y="1715"/>
                    <a:pt x="3024" y="1953"/>
                    <a:pt x="3608" y="2500"/>
                  </a:cubicBezTo>
                  <a:cubicBezTo>
                    <a:pt x="4417" y="3381"/>
                    <a:pt x="4834" y="3989"/>
                    <a:pt x="5537" y="5096"/>
                  </a:cubicBezTo>
                  <a:cubicBezTo>
                    <a:pt x="6287" y="6370"/>
                    <a:pt x="6668" y="7144"/>
                    <a:pt x="7001" y="8632"/>
                  </a:cubicBezTo>
                  <a:cubicBezTo>
                    <a:pt x="7156" y="9418"/>
                    <a:pt x="7191" y="10370"/>
                    <a:pt x="7072" y="11466"/>
                  </a:cubicBezTo>
                  <a:cubicBezTo>
                    <a:pt x="7013" y="12311"/>
                    <a:pt x="6715" y="13561"/>
                    <a:pt x="6191" y="14466"/>
                  </a:cubicBezTo>
                  <a:cubicBezTo>
                    <a:pt x="7751" y="12716"/>
                    <a:pt x="8358" y="9751"/>
                    <a:pt x="7739" y="7489"/>
                  </a:cubicBezTo>
                  <a:cubicBezTo>
                    <a:pt x="7096" y="5251"/>
                    <a:pt x="5417" y="2572"/>
                    <a:pt x="3393" y="1405"/>
                  </a:cubicBezTo>
                  <a:cubicBezTo>
                    <a:pt x="2441" y="833"/>
                    <a:pt x="726" y="155"/>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
            <p:cNvSpPr/>
            <p:nvPr/>
          </p:nvSpPr>
          <p:spPr>
            <a:xfrm>
              <a:off x="4131125" y="925525"/>
              <a:ext cx="592400" cy="115525"/>
            </a:xfrm>
            <a:custGeom>
              <a:rect b="b" l="l" r="r" t="t"/>
              <a:pathLst>
                <a:path extrusionOk="0" h="4621" w="23696">
                  <a:moveTo>
                    <a:pt x="15537" y="0"/>
                  </a:moveTo>
                  <a:cubicBezTo>
                    <a:pt x="13166" y="0"/>
                    <a:pt x="10554" y="647"/>
                    <a:pt x="8658" y="835"/>
                  </a:cubicBezTo>
                  <a:cubicBezTo>
                    <a:pt x="7600" y="924"/>
                    <a:pt x="6537" y="980"/>
                    <a:pt x="5472" y="980"/>
                  </a:cubicBezTo>
                  <a:cubicBezTo>
                    <a:pt x="4979" y="980"/>
                    <a:pt x="4484" y="968"/>
                    <a:pt x="3990" y="942"/>
                  </a:cubicBezTo>
                  <a:cubicBezTo>
                    <a:pt x="2538" y="823"/>
                    <a:pt x="1443" y="704"/>
                    <a:pt x="109" y="418"/>
                  </a:cubicBezTo>
                  <a:cubicBezTo>
                    <a:pt x="48" y="402"/>
                    <a:pt x="21" y="395"/>
                    <a:pt x="15" y="395"/>
                  </a:cubicBezTo>
                  <a:cubicBezTo>
                    <a:pt x="0" y="395"/>
                    <a:pt x="143" y="443"/>
                    <a:pt x="204" y="477"/>
                  </a:cubicBezTo>
                  <a:cubicBezTo>
                    <a:pt x="2667" y="1552"/>
                    <a:pt x="4691" y="1946"/>
                    <a:pt x="6781" y="1946"/>
                  </a:cubicBezTo>
                  <a:cubicBezTo>
                    <a:pt x="8512" y="1946"/>
                    <a:pt x="10288" y="1676"/>
                    <a:pt x="12396" y="1299"/>
                  </a:cubicBezTo>
                  <a:cubicBezTo>
                    <a:pt x="13347" y="1139"/>
                    <a:pt x="14572" y="1024"/>
                    <a:pt x="15768" y="1024"/>
                  </a:cubicBezTo>
                  <a:cubicBezTo>
                    <a:pt x="16713" y="1024"/>
                    <a:pt x="17640" y="1096"/>
                    <a:pt x="18397" y="1275"/>
                  </a:cubicBezTo>
                  <a:cubicBezTo>
                    <a:pt x="19731" y="1680"/>
                    <a:pt x="20612" y="2037"/>
                    <a:pt x="21790" y="2859"/>
                  </a:cubicBezTo>
                  <a:cubicBezTo>
                    <a:pt x="22505" y="3347"/>
                    <a:pt x="23124" y="3883"/>
                    <a:pt x="23695" y="4621"/>
                  </a:cubicBezTo>
                  <a:cubicBezTo>
                    <a:pt x="22743" y="2859"/>
                    <a:pt x="21135" y="1466"/>
                    <a:pt x="19302" y="644"/>
                  </a:cubicBezTo>
                  <a:cubicBezTo>
                    <a:pt x="18302" y="168"/>
                    <a:pt x="17206" y="37"/>
                    <a:pt x="16099" y="13"/>
                  </a:cubicBezTo>
                  <a:cubicBezTo>
                    <a:pt x="15914" y="4"/>
                    <a:pt x="15726" y="0"/>
                    <a:pt x="155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
            <p:cNvSpPr/>
            <p:nvPr/>
          </p:nvSpPr>
          <p:spPr>
            <a:xfrm>
              <a:off x="4206475" y="887800"/>
              <a:ext cx="344400" cy="33000"/>
            </a:xfrm>
            <a:custGeom>
              <a:rect b="b" l="l" r="r" t="t"/>
              <a:pathLst>
                <a:path extrusionOk="0" h="1320" w="13776">
                  <a:moveTo>
                    <a:pt x="10455" y="1"/>
                  </a:moveTo>
                  <a:cubicBezTo>
                    <a:pt x="8211" y="1"/>
                    <a:pt x="5793" y="457"/>
                    <a:pt x="3798" y="581"/>
                  </a:cubicBezTo>
                  <a:cubicBezTo>
                    <a:pt x="2536" y="677"/>
                    <a:pt x="1274" y="748"/>
                    <a:pt x="0" y="748"/>
                  </a:cubicBezTo>
                  <a:cubicBezTo>
                    <a:pt x="965" y="974"/>
                    <a:pt x="1905" y="1153"/>
                    <a:pt x="2881" y="1236"/>
                  </a:cubicBezTo>
                  <a:cubicBezTo>
                    <a:pt x="3387" y="1294"/>
                    <a:pt x="3895" y="1320"/>
                    <a:pt x="4403" y="1320"/>
                  </a:cubicBezTo>
                  <a:cubicBezTo>
                    <a:pt x="5787" y="1320"/>
                    <a:pt x="7175" y="1128"/>
                    <a:pt x="8525" y="867"/>
                  </a:cubicBezTo>
                  <a:cubicBezTo>
                    <a:pt x="9856" y="648"/>
                    <a:pt x="11058" y="378"/>
                    <a:pt x="12344" y="378"/>
                  </a:cubicBezTo>
                  <a:cubicBezTo>
                    <a:pt x="12807" y="378"/>
                    <a:pt x="13281" y="413"/>
                    <a:pt x="13776" y="498"/>
                  </a:cubicBezTo>
                  <a:cubicBezTo>
                    <a:pt x="12776" y="128"/>
                    <a:pt x="11640" y="1"/>
                    <a:pt x="104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
            <p:cNvSpPr/>
            <p:nvPr/>
          </p:nvSpPr>
          <p:spPr>
            <a:xfrm>
              <a:off x="3123900" y="890125"/>
              <a:ext cx="1044800" cy="198850"/>
            </a:xfrm>
            <a:custGeom>
              <a:rect b="b" l="l" r="r" t="t"/>
              <a:pathLst>
                <a:path extrusionOk="0" h="7954" w="41792">
                  <a:moveTo>
                    <a:pt x="0" y="0"/>
                  </a:moveTo>
                  <a:lnTo>
                    <a:pt x="0" y="0"/>
                  </a:lnTo>
                  <a:cubicBezTo>
                    <a:pt x="464" y="584"/>
                    <a:pt x="1191" y="834"/>
                    <a:pt x="1857" y="1096"/>
                  </a:cubicBezTo>
                  <a:cubicBezTo>
                    <a:pt x="3439" y="1653"/>
                    <a:pt x="5095" y="1801"/>
                    <a:pt x="6764" y="1801"/>
                  </a:cubicBezTo>
                  <a:cubicBezTo>
                    <a:pt x="8160" y="1801"/>
                    <a:pt x="9564" y="1698"/>
                    <a:pt x="10942" y="1643"/>
                  </a:cubicBezTo>
                  <a:cubicBezTo>
                    <a:pt x="13021" y="1522"/>
                    <a:pt x="15109" y="1392"/>
                    <a:pt x="17194" y="1392"/>
                  </a:cubicBezTo>
                  <a:cubicBezTo>
                    <a:pt x="18394" y="1392"/>
                    <a:pt x="19593" y="1435"/>
                    <a:pt x="20788" y="1548"/>
                  </a:cubicBezTo>
                  <a:cubicBezTo>
                    <a:pt x="23277" y="1786"/>
                    <a:pt x="25551" y="2120"/>
                    <a:pt x="28170" y="2798"/>
                  </a:cubicBezTo>
                  <a:cubicBezTo>
                    <a:pt x="31099" y="3584"/>
                    <a:pt x="33921" y="4763"/>
                    <a:pt x="36731" y="5918"/>
                  </a:cubicBezTo>
                  <a:cubicBezTo>
                    <a:pt x="38279" y="6537"/>
                    <a:pt x="39827" y="7192"/>
                    <a:pt x="41386" y="7787"/>
                  </a:cubicBezTo>
                  <a:cubicBezTo>
                    <a:pt x="41517" y="7847"/>
                    <a:pt x="41660" y="7894"/>
                    <a:pt x="41791" y="7954"/>
                  </a:cubicBezTo>
                  <a:cubicBezTo>
                    <a:pt x="41660" y="7847"/>
                    <a:pt x="41505" y="7739"/>
                    <a:pt x="41374" y="7656"/>
                  </a:cubicBezTo>
                  <a:cubicBezTo>
                    <a:pt x="40410" y="6989"/>
                    <a:pt x="39398" y="6370"/>
                    <a:pt x="38362" y="5799"/>
                  </a:cubicBezTo>
                  <a:cubicBezTo>
                    <a:pt x="36278" y="4608"/>
                    <a:pt x="34040" y="3727"/>
                    <a:pt x="31778" y="2953"/>
                  </a:cubicBezTo>
                  <a:cubicBezTo>
                    <a:pt x="28266" y="1703"/>
                    <a:pt x="24587" y="989"/>
                    <a:pt x="20884" y="643"/>
                  </a:cubicBezTo>
                  <a:cubicBezTo>
                    <a:pt x="19716" y="529"/>
                    <a:pt x="18548" y="485"/>
                    <a:pt x="17380" y="485"/>
                  </a:cubicBezTo>
                  <a:cubicBezTo>
                    <a:pt x="15512" y="485"/>
                    <a:pt x="13644" y="597"/>
                    <a:pt x="11775" y="715"/>
                  </a:cubicBezTo>
                  <a:cubicBezTo>
                    <a:pt x="9989" y="834"/>
                    <a:pt x="8180" y="929"/>
                    <a:pt x="6382" y="989"/>
                  </a:cubicBezTo>
                  <a:cubicBezTo>
                    <a:pt x="5855" y="1011"/>
                    <a:pt x="5335" y="1028"/>
                    <a:pt x="4821" y="1028"/>
                  </a:cubicBezTo>
                  <a:cubicBezTo>
                    <a:pt x="3699" y="1028"/>
                    <a:pt x="2610" y="948"/>
                    <a:pt x="1548" y="679"/>
                  </a:cubicBezTo>
                  <a:cubicBezTo>
                    <a:pt x="1000" y="536"/>
                    <a:pt x="429" y="393"/>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
            <p:cNvSpPr/>
            <p:nvPr/>
          </p:nvSpPr>
          <p:spPr>
            <a:xfrm>
              <a:off x="3731100" y="878225"/>
              <a:ext cx="348600" cy="117300"/>
            </a:xfrm>
            <a:custGeom>
              <a:rect b="b" l="l" r="r" t="t"/>
              <a:pathLst>
                <a:path extrusionOk="0" h="4692" w="13944">
                  <a:moveTo>
                    <a:pt x="1" y="0"/>
                  </a:moveTo>
                  <a:cubicBezTo>
                    <a:pt x="453" y="95"/>
                    <a:pt x="894" y="202"/>
                    <a:pt x="1346" y="322"/>
                  </a:cubicBezTo>
                  <a:cubicBezTo>
                    <a:pt x="3132" y="774"/>
                    <a:pt x="4894" y="1274"/>
                    <a:pt x="6656" y="1810"/>
                  </a:cubicBezTo>
                  <a:cubicBezTo>
                    <a:pt x="9443" y="2608"/>
                    <a:pt x="11526" y="3370"/>
                    <a:pt x="13943" y="4691"/>
                  </a:cubicBezTo>
                  <a:cubicBezTo>
                    <a:pt x="10193" y="1488"/>
                    <a:pt x="5942" y="179"/>
                    <a:pt x="1084" y="36"/>
                  </a:cubicBezTo>
                  <a:cubicBezTo>
                    <a:pt x="727" y="24"/>
                    <a:pt x="358" y="2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
            <p:cNvSpPr/>
            <p:nvPr/>
          </p:nvSpPr>
          <p:spPr>
            <a:xfrm>
              <a:off x="3971925" y="889225"/>
              <a:ext cx="107775" cy="46750"/>
            </a:xfrm>
            <a:custGeom>
              <a:rect b="b" l="l" r="r" t="t"/>
              <a:pathLst>
                <a:path extrusionOk="0" h="1870" w="4311">
                  <a:moveTo>
                    <a:pt x="0" y="1"/>
                  </a:moveTo>
                  <a:lnTo>
                    <a:pt x="0" y="1"/>
                  </a:lnTo>
                  <a:cubicBezTo>
                    <a:pt x="560" y="274"/>
                    <a:pt x="1572" y="774"/>
                    <a:pt x="1929" y="917"/>
                  </a:cubicBezTo>
                  <a:cubicBezTo>
                    <a:pt x="2727" y="1251"/>
                    <a:pt x="3560" y="1525"/>
                    <a:pt x="4310" y="1870"/>
                  </a:cubicBezTo>
                  <a:cubicBezTo>
                    <a:pt x="3108" y="810"/>
                    <a:pt x="1572" y="143"/>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
            <p:cNvSpPr/>
            <p:nvPr/>
          </p:nvSpPr>
          <p:spPr>
            <a:xfrm>
              <a:off x="4232350" y="1107400"/>
              <a:ext cx="403950" cy="79700"/>
            </a:xfrm>
            <a:custGeom>
              <a:rect b="b" l="l" r="r" t="t"/>
              <a:pathLst>
                <a:path extrusionOk="0" h="3188" w="16158">
                  <a:moveTo>
                    <a:pt x="1" y="1"/>
                  </a:moveTo>
                  <a:cubicBezTo>
                    <a:pt x="727" y="596"/>
                    <a:pt x="1561" y="1037"/>
                    <a:pt x="2394" y="1453"/>
                  </a:cubicBezTo>
                  <a:cubicBezTo>
                    <a:pt x="4204" y="2370"/>
                    <a:pt x="6204" y="2906"/>
                    <a:pt x="8228" y="3085"/>
                  </a:cubicBezTo>
                  <a:cubicBezTo>
                    <a:pt x="8833" y="3150"/>
                    <a:pt x="9447" y="3188"/>
                    <a:pt x="10063" y="3188"/>
                  </a:cubicBezTo>
                  <a:cubicBezTo>
                    <a:pt x="11461" y="3188"/>
                    <a:pt x="12867" y="2993"/>
                    <a:pt x="14181" y="2489"/>
                  </a:cubicBezTo>
                  <a:cubicBezTo>
                    <a:pt x="14777" y="2251"/>
                    <a:pt x="15896" y="1751"/>
                    <a:pt x="16158" y="1489"/>
                  </a:cubicBezTo>
                  <a:lnTo>
                    <a:pt x="16158" y="1489"/>
                  </a:lnTo>
                  <a:cubicBezTo>
                    <a:pt x="15229" y="1834"/>
                    <a:pt x="14241" y="2025"/>
                    <a:pt x="13253" y="2192"/>
                  </a:cubicBezTo>
                  <a:cubicBezTo>
                    <a:pt x="12867" y="2262"/>
                    <a:pt x="12322" y="2291"/>
                    <a:pt x="11703" y="2291"/>
                  </a:cubicBezTo>
                  <a:cubicBezTo>
                    <a:pt x="9913" y="2291"/>
                    <a:pt x="7508" y="2050"/>
                    <a:pt x="6597" y="1882"/>
                  </a:cubicBezTo>
                  <a:cubicBezTo>
                    <a:pt x="5085" y="1644"/>
                    <a:pt x="3597" y="1311"/>
                    <a:pt x="2144" y="834"/>
                  </a:cubicBezTo>
                  <a:cubicBezTo>
                    <a:pt x="1382" y="596"/>
                    <a:pt x="668" y="382"/>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
            <p:cNvSpPr/>
            <p:nvPr/>
          </p:nvSpPr>
          <p:spPr>
            <a:xfrm>
              <a:off x="4433875" y="1098175"/>
              <a:ext cx="201550" cy="32175"/>
            </a:xfrm>
            <a:custGeom>
              <a:rect b="b" l="l" r="r" t="t"/>
              <a:pathLst>
                <a:path extrusionOk="0" h="1287" w="8062">
                  <a:moveTo>
                    <a:pt x="8061" y="1"/>
                  </a:moveTo>
                  <a:cubicBezTo>
                    <a:pt x="6680" y="406"/>
                    <a:pt x="5585" y="465"/>
                    <a:pt x="4168" y="537"/>
                  </a:cubicBezTo>
                  <a:cubicBezTo>
                    <a:pt x="3037" y="608"/>
                    <a:pt x="1906" y="679"/>
                    <a:pt x="763" y="715"/>
                  </a:cubicBezTo>
                  <a:cubicBezTo>
                    <a:pt x="512" y="715"/>
                    <a:pt x="251" y="727"/>
                    <a:pt x="1" y="727"/>
                  </a:cubicBezTo>
                  <a:cubicBezTo>
                    <a:pt x="155" y="775"/>
                    <a:pt x="322" y="822"/>
                    <a:pt x="465" y="858"/>
                  </a:cubicBezTo>
                  <a:cubicBezTo>
                    <a:pt x="1447" y="1129"/>
                    <a:pt x="2491" y="1287"/>
                    <a:pt x="3529" y="1287"/>
                  </a:cubicBezTo>
                  <a:cubicBezTo>
                    <a:pt x="5133" y="1287"/>
                    <a:pt x="6724" y="911"/>
                    <a:pt x="80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
            <p:cNvSpPr/>
            <p:nvPr/>
          </p:nvSpPr>
          <p:spPr>
            <a:xfrm>
              <a:off x="3905525" y="1210100"/>
              <a:ext cx="101250" cy="392925"/>
            </a:xfrm>
            <a:custGeom>
              <a:rect b="b" l="l" r="r" t="t"/>
              <a:pathLst>
                <a:path extrusionOk="0" h="15717" w="4050">
                  <a:moveTo>
                    <a:pt x="4049" y="1"/>
                  </a:moveTo>
                  <a:lnTo>
                    <a:pt x="4049" y="1"/>
                  </a:lnTo>
                  <a:cubicBezTo>
                    <a:pt x="3930" y="179"/>
                    <a:pt x="3811" y="358"/>
                    <a:pt x="3716" y="536"/>
                  </a:cubicBezTo>
                  <a:cubicBezTo>
                    <a:pt x="537" y="5430"/>
                    <a:pt x="513" y="10145"/>
                    <a:pt x="1" y="15717"/>
                  </a:cubicBezTo>
                  <a:cubicBezTo>
                    <a:pt x="1215" y="10752"/>
                    <a:pt x="1894" y="5644"/>
                    <a:pt x="3716" y="858"/>
                  </a:cubicBezTo>
                  <a:cubicBezTo>
                    <a:pt x="3811" y="572"/>
                    <a:pt x="3930" y="274"/>
                    <a:pt x="40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
            <p:cNvSpPr/>
            <p:nvPr/>
          </p:nvSpPr>
          <p:spPr>
            <a:xfrm>
              <a:off x="3882925" y="1216950"/>
              <a:ext cx="44075" cy="242325"/>
            </a:xfrm>
            <a:custGeom>
              <a:rect b="b" l="l" r="r" t="t"/>
              <a:pathLst>
                <a:path extrusionOk="0" h="9693" w="1763">
                  <a:moveTo>
                    <a:pt x="1762" y="0"/>
                  </a:moveTo>
                  <a:cubicBezTo>
                    <a:pt x="1715" y="143"/>
                    <a:pt x="1655" y="298"/>
                    <a:pt x="1607" y="441"/>
                  </a:cubicBezTo>
                  <a:cubicBezTo>
                    <a:pt x="512" y="3358"/>
                    <a:pt x="0" y="6620"/>
                    <a:pt x="726" y="9692"/>
                  </a:cubicBezTo>
                  <a:cubicBezTo>
                    <a:pt x="762" y="8061"/>
                    <a:pt x="953" y="7239"/>
                    <a:pt x="1191" y="5620"/>
                  </a:cubicBezTo>
                  <a:cubicBezTo>
                    <a:pt x="1429" y="4013"/>
                    <a:pt x="1595" y="2405"/>
                    <a:pt x="1679" y="786"/>
                  </a:cubicBezTo>
                  <a:cubicBezTo>
                    <a:pt x="1703" y="524"/>
                    <a:pt x="1726" y="262"/>
                    <a:pt x="17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
            <p:cNvSpPr/>
            <p:nvPr/>
          </p:nvSpPr>
          <p:spPr>
            <a:xfrm>
              <a:off x="3861775" y="1260400"/>
              <a:ext cx="11650" cy="85450"/>
            </a:xfrm>
            <a:custGeom>
              <a:rect b="b" l="l" r="r" t="t"/>
              <a:pathLst>
                <a:path extrusionOk="0" h="3418" w="466">
                  <a:moveTo>
                    <a:pt x="251" y="1"/>
                  </a:moveTo>
                  <a:cubicBezTo>
                    <a:pt x="251" y="36"/>
                    <a:pt x="239" y="60"/>
                    <a:pt x="239" y="84"/>
                  </a:cubicBezTo>
                  <a:cubicBezTo>
                    <a:pt x="72" y="1191"/>
                    <a:pt x="1" y="2322"/>
                    <a:pt x="298" y="3418"/>
                  </a:cubicBezTo>
                  <a:cubicBezTo>
                    <a:pt x="370" y="2715"/>
                    <a:pt x="465" y="1977"/>
                    <a:pt x="382" y="1251"/>
                  </a:cubicBezTo>
                  <a:cubicBezTo>
                    <a:pt x="358" y="834"/>
                    <a:pt x="298" y="417"/>
                    <a:pt x="2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
            <p:cNvSpPr/>
            <p:nvPr/>
          </p:nvSpPr>
          <p:spPr>
            <a:xfrm>
              <a:off x="3567100" y="1180625"/>
              <a:ext cx="178925" cy="432825"/>
            </a:xfrm>
            <a:custGeom>
              <a:rect b="b" l="l" r="r" t="t"/>
              <a:pathLst>
                <a:path extrusionOk="0" h="17313" w="7157">
                  <a:moveTo>
                    <a:pt x="1" y="1"/>
                  </a:moveTo>
                  <a:cubicBezTo>
                    <a:pt x="298" y="358"/>
                    <a:pt x="489" y="620"/>
                    <a:pt x="739" y="953"/>
                  </a:cubicBezTo>
                  <a:cubicBezTo>
                    <a:pt x="2727" y="3668"/>
                    <a:pt x="3894" y="5918"/>
                    <a:pt x="4775" y="8740"/>
                  </a:cubicBezTo>
                  <a:cubicBezTo>
                    <a:pt x="5656" y="11574"/>
                    <a:pt x="5942" y="14598"/>
                    <a:pt x="7156" y="17312"/>
                  </a:cubicBezTo>
                  <a:cubicBezTo>
                    <a:pt x="6573" y="15157"/>
                    <a:pt x="6573" y="13026"/>
                    <a:pt x="6180" y="10764"/>
                  </a:cubicBezTo>
                  <a:cubicBezTo>
                    <a:pt x="5835" y="8835"/>
                    <a:pt x="5251" y="6930"/>
                    <a:pt x="4394" y="5156"/>
                  </a:cubicBezTo>
                  <a:cubicBezTo>
                    <a:pt x="3465" y="3370"/>
                    <a:pt x="2144" y="1811"/>
                    <a:pt x="620" y="513"/>
                  </a:cubicBezTo>
                  <a:cubicBezTo>
                    <a:pt x="417" y="334"/>
                    <a:pt x="203" y="167"/>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
            <p:cNvSpPr/>
            <p:nvPr/>
          </p:nvSpPr>
          <p:spPr>
            <a:xfrm>
              <a:off x="3654025" y="1179450"/>
              <a:ext cx="93775" cy="242000"/>
            </a:xfrm>
            <a:custGeom>
              <a:rect b="b" l="l" r="r" t="t"/>
              <a:pathLst>
                <a:path extrusionOk="0" h="9680" w="3751">
                  <a:moveTo>
                    <a:pt x="0" y="0"/>
                  </a:moveTo>
                  <a:lnTo>
                    <a:pt x="0" y="0"/>
                  </a:lnTo>
                  <a:cubicBezTo>
                    <a:pt x="167" y="298"/>
                    <a:pt x="334" y="595"/>
                    <a:pt x="476" y="893"/>
                  </a:cubicBezTo>
                  <a:cubicBezTo>
                    <a:pt x="1822" y="3655"/>
                    <a:pt x="2893" y="6334"/>
                    <a:pt x="3632" y="9680"/>
                  </a:cubicBezTo>
                  <a:cubicBezTo>
                    <a:pt x="3751" y="6049"/>
                    <a:pt x="2917" y="3072"/>
                    <a:pt x="393" y="417"/>
                  </a:cubicBezTo>
                  <a:cubicBezTo>
                    <a:pt x="262" y="274"/>
                    <a:pt x="143" y="1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
            <p:cNvSpPr/>
            <p:nvPr/>
          </p:nvSpPr>
          <p:spPr>
            <a:xfrm>
              <a:off x="3753425" y="1241350"/>
              <a:ext cx="33675" cy="100350"/>
            </a:xfrm>
            <a:custGeom>
              <a:rect b="b" l="l" r="r" t="t"/>
              <a:pathLst>
                <a:path extrusionOk="0" h="4014" w="1347">
                  <a:moveTo>
                    <a:pt x="1" y="1"/>
                  </a:moveTo>
                  <a:lnTo>
                    <a:pt x="1" y="1"/>
                  </a:lnTo>
                  <a:cubicBezTo>
                    <a:pt x="239" y="715"/>
                    <a:pt x="346" y="1465"/>
                    <a:pt x="549" y="2191"/>
                  </a:cubicBezTo>
                  <a:cubicBezTo>
                    <a:pt x="715" y="2799"/>
                    <a:pt x="989" y="3394"/>
                    <a:pt x="1049" y="4013"/>
                  </a:cubicBezTo>
                  <a:cubicBezTo>
                    <a:pt x="1346" y="2537"/>
                    <a:pt x="751" y="117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
            <p:cNvSpPr/>
            <p:nvPr/>
          </p:nvSpPr>
          <p:spPr>
            <a:xfrm>
              <a:off x="3015250" y="1008150"/>
              <a:ext cx="867100" cy="198700"/>
            </a:xfrm>
            <a:custGeom>
              <a:rect b="b" l="l" r="r" t="t"/>
              <a:pathLst>
                <a:path extrusionOk="0" h="7948" w="34684">
                  <a:moveTo>
                    <a:pt x="19377" y="1"/>
                  </a:moveTo>
                  <a:cubicBezTo>
                    <a:pt x="19193" y="1"/>
                    <a:pt x="19008" y="3"/>
                    <a:pt x="18824" y="6"/>
                  </a:cubicBezTo>
                  <a:cubicBezTo>
                    <a:pt x="15467" y="66"/>
                    <a:pt x="12073" y="447"/>
                    <a:pt x="8859" y="1494"/>
                  </a:cubicBezTo>
                  <a:cubicBezTo>
                    <a:pt x="5727" y="2518"/>
                    <a:pt x="2786" y="4078"/>
                    <a:pt x="0" y="5816"/>
                  </a:cubicBezTo>
                  <a:cubicBezTo>
                    <a:pt x="2120" y="4852"/>
                    <a:pt x="3989" y="4066"/>
                    <a:pt x="5656" y="3376"/>
                  </a:cubicBezTo>
                  <a:cubicBezTo>
                    <a:pt x="6501" y="3018"/>
                    <a:pt x="8097" y="2340"/>
                    <a:pt x="9275" y="1983"/>
                  </a:cubicBezTo>
                  <a:cubicBezTo>
                    <a:pt x="10597" y="1566"/>
                    <a:pt x="11954" y="1268"/>
                    <a:pt x="13323" y="1042"/>
                  </a:cubicBezTo>
                  <a:cubicBezTo>
                    <a:pt x="15156" y="770"/>
                    <a:pt x="17131" y="599"/>
                    <a:pt x="19117" y="599"/>
                  </a:cubicBezTo>
                  <a:cubicBezTo>
                    <a:pt x="21389" y="599"/>
                    <a:pt x="23675" y="823"/>
                    <a:pt x="25777" y="1375"/>
                  </a:cubicBezTo>
                  <a:cubicBezTo>
                    <a:pt x="27670" y="1852"/>
                    <a:pt x="29111" y="2340"/>
                    <a:pt x="30695" y="3459"/>
                  </a:cubicBezTo>
                  <a:cubicBezTo>
                    <a:pt x="32266" y="4566"/>
                    <a:pt x="33814" y="5995"/>
                    <a:pt x="34683" y="7948"/>
                  </a:cubicBezTo>
                  <a:cubicBezTo>
                    <a:pt x="34683" y="7590"/>
                    <a:pt x="34207" y="6447"/>
                    <a:pt x="33862" y="5876"/>
                  </a:cubicBezTo>
                  <a:cubicBezTo>
                    <a:pt x="33278" y="4900"/>
                    <a:pt x="32516" y="4030"/>
                    <a:pt x="31647" y="3316"/>
                  </a:cubicBezTo>
                  <a:cubicBezTo>
                    <a:pt x="30183" y="2054"/>
                    <a:pt x="28349" y="1340"/>
                    <a:pt x="26504" y="875"/>
                  </a:cubicBezTo>
                  <a:cubicBezTo>
                    <a:pt x="24182" y="289"/>
                    <a:pt x="21778" y="1"/>
                    <a:pt x="193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
            <p:cNvSpPr/>
            <p:nvPr/>
          </p:nvSpPr>
          <p:spPr>
            <a:xfrm>
              <a:off x="3835300" y="1056500"/>
              <a:ext cx="100025" cy="132800"/>
            </a:xfrm>
            <a:custGeom>
              <a:rect b="b" l="l" r="r" t="t"/>
              <a:pathLst>
                <a:path extrusionOk="0" h="5312" w="4001">
                  <a:moveTo>
                    <a:pt x="0" y="1"/>
                  </a:moveTo>
                  <a:cubicBezTo>
                    <a:pt x="298" y="179"/>
                    <a:pt x="488" y="334"/>
                    <a:pt x="750" y="549"/>
                  </a:cubicBezTo>
                  <a:cubicBezTo>
                    <a:pt x="1881" y="1537"/>
                    <a:pt x="2369" y="2180"/>
                    <a:pt x="3048" y="3275"/>
                  </a:cubicBezTo>
                  <a:cubicBezTo>
                    <a:pt x="3500" y="4025"/>
                    <a:pt x="3739" y="4513"/>
                    <a:pt x="3941" y="5311"/>
                  </a:cubicBezTo>
                  <a:cubicBezTo>
                    <a:pt x="4001" y="4156"/>
                    <a:pt x="3631" y="3132"/>
                    <a:pt x="3108" y="2239"/>
                  </a:cubicBezTo>
                  <a:cubicBezTo>
                    <a:pt x="2500" y="1239"/>
                    <a:pt x="1500" y="537"/>
                    <a:pt x="417" y="132"/>
                  </a:cubicBezTo>
                  <a:cubicBezTo>
                    <a:pt x="286" y="96"/>
                    <a:pt x="155" y="4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
            <p:cNvSpPr/>
            <p:nvPr/>
          </p:nvSpPr>
          <p:spPr>
            <a:xfrm>
              <a:off x="3973600" y="1110775"/>
              <a:ext cx="25425" cy="67200"/>
            </a:xfrm>
            <a:custGeom>
              <a:rect b="b" l="l" r="r" t="t"/>
              <a:pathLst>
                <a:path extrusionOk="0" h="2688" w="1017">
                  <a:moveTo>
                    <a:pt x="2" y="0"/>
                  </a:moveTo>
                  <a:cubicBezTo>
                    <a:pt x="0" y="0"/>
                    <a:pt x="4" y="12"/>
                    <a:pt x="16" y="44"/>
                  </a:cubicBezTo>
                  <a:cubicBezTo>
                    <a:pt x="76" y="211"/>
                    <a:pt x="124" y="390"/>
                    <a:pt x="183" y="556"/>
                  </a:cubicBezTo>
                  <a:cubicBezTo>
                    <a:pt x="397" y="1295"/>
                    <a:pt x="659" y="1973"/>
                    <a:pt x="659" y="2688"/>
                  </a:cubicBezTo>
                  <a:cubicBezTo>
                    <a:pt x="1016" y="1795"/>
                    <a:pt x="647" y="795"/>
                    <a:pt x="64" y="68"/>
                  </a:cubicBezTo>
                  <a:cubicBezTo>
                    <a:pt x="33" y="45"/>
                    <a:pt x="6" y="0"/>
                    <a:pt x="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
            <p:cNvSpPr/>
            <p:nvPr/>
          </p:nvSpPr>
          <p:spPr>
            <a:xfrm>
              <a:off x="4002275" y="1335700"/>
              <a:ext cx="356025" cy="270300"/>
            </a:xfrm>
            <a:custGeom>
              <a:rect b="b" l="l" r="r" t="t"/>
              <a:pathLst>
                <a:path extrusionOk="0" h="10812" w="14241">
                  <a:moveTo>
                    <a:pt x="14205" y="1"/>
                  </a:moveTo>
                  <a:cubicBezTo>
                    <a:pt x="13609" y="72"/>
                    <a:pt x="13014" y="191"/>
                    <a:pt x="12431" y="322"/>
                  </a:cubicBezTo>
                  <a:cubicBezTo>
                    <a:pt x="10466" y="799"/>
                    <a:pt x="8525" y="1561"/>
                    <a:pt x="6906" y="2763"/>
                  </a:cubicBezTo>
                  <a:cubicBezTo>
                    <a:pt x="4108" y="4954"/>
                    <a:pt x="1774" y="7740"/>
                    <a:pt x="0" y="10812"/>
                  </a:cubicBezTo>
                  <a:cubicBezTo>
                    <a:pt x="1644" y="8669"/>
                    <a:pt x="3537" y="6728"/>
                    <a:pt x="5525" y="4894"/>
                  </a:cubicBezTo>
                  <a:cubicBezTo>
                    <a:pt x="7275" y="3180"/>
                    <a:pt x="9394" y="1942"/>
                    <a:pt x="11823" y="930"/>
                  </a:cubicBezTo>
                  <a:cubicBezTo>
                    <a:pt x="12609" y="596"/>
                    <a:pt x="13193" y="310"/>
                    <a:pt x="14026" y="60"/>
                  </a:cubicBezTo>
                  <a:cubicBezTo>
                    <a:pt x="14097" y="37"/>
                    <a:pt x="14169" y="13"/>
                    <a:pt x="142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
            <p:cNvSpPr/>
            <p:nvPr/>
          </p:nvSpPr>
          <p:spPr>
            <a:xfrm>
              <a:off x="4104375" y="1284225"/>
              <a:ext cx="201525" cy="140800"/>
            </a:xfrm>
            <a:custGeom>
              <a:rect b="b" l="l" r="r" t="t"/>
              <a:pathLst>
                <a:path extrusionOk="0" h="5632" w="8061">
                  <a:moveTo>
                    <a:pt x="7977" y="0"/>
                  </a:moveTo>
                  <a:cubicBezTo>
                    <a:pt x="7870" y="0"/>
                    <a:pt x="7787" y="12"/>
                    <a:pt x="7680" y="12"/>
                  </a:cubicBezTo>
                  <a:cubicBezTo>
                    <a:pt x="7096" y="60"/>
                    <a:pt x="6549" y="274"/>
                    <a:pt x="6013" y="488"/>
                  </a:cubicBezTo>
                  <a:cubicBezTo>
                    <a:pt x="5049" y="881"/>
                    <a:pt x="4132" y="1417"/>
                    <a:pt x="3322" y="2072"/>
                  </a:cubicBezTo>
                  <a:cubicBezTo>
                    <a:pt x="2036" y="3084"/>
                    <a:pt x="1060" y="4405"/>
                    <a:pt x="0" y="5632"/>
                  </a:cubicBezTo>
                  <a:cubicBezTo>
                    <a:pt x="1989" y="4120"/>
                    <a:pt x="3096" y="3227"/>
                    <a:pt x="4477" y="2191"/>
                  </a:cubicBezTo>
                  <a:cubicBezTo>
                    <a:pt x="4668" y="2036"/>
                    <a:pt x="5882" y="1179"/>
                    <a:pt x="6430" y="834"/>
                  </a:cubicBezTo>
                  <a:cubicBezTo>
                    <a:pt x="6763" y="607"/>
                    <a:pt x="7108" y="357"/>
                    <a:pt x="7477" y="191"/>
                  </a:cubicBezTo>
                  <a:cubicBezTo>
                    <a:pt x="7632" y="119"/>
                    <a:pt x="7858" y="48"/>
                    <a:pt x="80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
            <p:cNvSpPr/>
            <p:nvPr/>
          </p:nvSpPr>
          <p:spPr>
            <a:xfrm>
              <a:off x="4168950" y="1237475"/>
              <a:ext cx="55700" cy="77725"/>
            </a:xfrm>
            <a:custGeom>
              <a:rect b="b" l="l" r="r" t="t"/>
              <a:pathLst>
                <a:path extrusionOk="0" h="3109" w="2228">
                  <a:moveTo>
                    <a:pt x="2227" y="1"/>
                  </a:moveTo>
                  <a:lnTo>
                    <a:pt x="2227" y="1"/>
                  </a:lnTo>
                  <a:cubicBezTo>
                    <a:pt x="1251" y="834"/>
                    <a:pt x="334" y="1823"/>
                    <a:pt x="1" y="3108"/>
                  </a:cubicBezTo>
                  <a:cubicBezTo>
                    <a:pt x="311" y="2596"/>
                    <a:pt x="537" y="2346"/>
                    <a:pt x="894" y="1906"/>
                  </a:cubicBezTo>
                  <a:cubicBezTo>
                    <a:pt x="1394" y="1311"/>
                    <a:pt x="1763" y="620"/>
                    <a:pt x="22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
            <p:cNvSpPr/>
            <p:nvPr/>
          </p:nvSpPr>
          <p:spPr>
            <a:xfrm>
              <a:off x="4479425" y="1311300"/>
              <a:ext cx="366125" cy="124025"/>
            </a:xfrm>
            <a:custGeom>
              <a:rect b="b" l="l" r="r" t="t"/>
              <a:pathLst>
                <a:path extrusionOk="0" h="4961" w="14645">
                  <a:moveTo>
                    <a:pt x="0" y="1"/>
                  </a:moveTo>
                  <a:cubicBezTo>
                    <a:pt x="6" y="10"/>
                    <a:pt x="14" y="17"/>
                    <a:pt x="22" y="24"/>
                  </a:cubicBezTo>
                  <a:lnTo>
                    <a:pt x="22" y="24"/>
                  </a:lnTo>
                  <a:cubicBezTo>
                    <a:pt x="15" y="16"/>
                    <a:pt x="7" y="8"/>
                    <a:pt x="0" y="1"/>
                  </a:cubicBezTo>
                  <a:close/>
                  <a:moveTo>
                    <a:pt x="22" y="24"/>
                  </a:moveTo>
                  <a:cubicBezTo>
                    <a:pt x="517" y="550"/>
                    <a:pt x="1080" y="1007"/>
                    <a:pt x="1643" y="1465"/>
                  </a:cubicBezTo>
                  <a:cubicBezTo>
                    <a:pt x="3239" y="2727"/>
                    <a:pt x="5037" y="3775"/>
                    <a:pt x="6989" y="4334"/>
                  </a:cubicBezTo>
                  <a:cubicBezTo>
                    <a:pt x="8379" y="4735"/>
                    <a:pt x="9833" y="4960"/>
                    <a:pt x="11283" y="4960"/>
                  </a:cubicBezTo>
                  <a:cubicBezTo>
                    <a:pt x="12416" y="4960"/>
                    <a:pt x="13548" y="4823"/>
                    <a:pt x="14645" y="4525"/>
                  </a:cubicBezTo>
                  <a:lnTo>
                    <a:pt x="14645" y="4525"/>
                  </a:lnTo>
                  <a:cubicBezTo>
                    <a:pt x="14157" y="4580"/>
                    <a:pt x="13660" y="4606"/>
                    <a:pt x="13158" y="4606"/>
                  </a:cubicBezTo>
                  <a:cubicBezTo>
                    <a:pt x="9558" y="4606"/>
                    <a:pt x="5692" y="3262"/>
                    <a:pt x="2881" y="1715"/>
                  </a:cubicBezTo>
                  <a:cubicBezTo>
                    <a:pt x="1953" y="1179"/>
                    <a:pt x="1012" y="655"/>
                    <a:pt x="95" y="84"/>
                  </a:cubicBezTo>
                  <a:cubicBezTo>
                    <a:pt x="78" y="57"/>
                    <a:pt x="46" y="44"/>
                    <a:pt x="22" y="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
            <p:cNvSpPr/>
            <p:nvPr/>
          </p:nvSpPr>
          <p:spPr>
            <a:xfrm>
              <a:off x="4477625" y="1353875"/>
              <a:ext cx="139025" cy="83950"/>
            </a:xfrm>
            <a:custGeom>
              <a:rect b="b" l="l" r="r" t="t"/>
              <a:pathLst>
                <a:path extrusionOk="0" h="3358" w="5561">
                  <a:moveTo>
                    <a:pt x="1" y="0"/>
                  </a:moveTo>
                  <a:lnTo>
                    <a:pt x="1" y="0"/>
                  </a:lnTo>
                  <a:cubicBezTo>
                    <a:pt x="596" y="834"/>
                    <a:pt x="1370" y="1536"/>
                    <a:pt x="2227" y="2060"/>
                  </a:cubicBezTo>
                  <a:cubicBezTo>
                    <a:pt x="3132" y="2596"/>
                    <a:pt x="4132" y="2917"/>
                    <a:pt x="5132" y="3227"/>
                  </a:cubicBezTo>
                  <a:cubicBezTo>
                    <a:pt x="5275" y="3274"/>
                    <a:pt x="5418" y="3322"/>
                    <a:pt x="5561" y="3358"/>
                  </a:cubicBezTo>
                  <a:cubicBezTo>
                    <a:pt x="5418" y="3274"/>
                    <a:pt x="5263" y="3179"/>
                    <a:pt x="5120" y="3108"/>
                  </a:cubicBezTo>
                  <a:cubicBezTo>
                    <a:pt x="4406" y="2703"/>
                    <a:pt x="3727" y="2215"/>
                    <a:pt x="3013" y="1798"/>
                  </a:cubicBezTo>
                  <a:cubicBezTo>
                    <a:pt x="1989" y="1227"/>
                    <a:pt x="918" y="71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
            <p:cNvSpPr/>
            <p:nvPr/>
          </p:nvSpPr>
          <p:spPr>
            <a:xfrm>
              <a:off x="4613650" y="1256825"/>
              <a:ext cx="117600" cy="32975"/>
            </a:xfrm>
            <a:custGeom>
              <a:rect b="b" l="l" r="r" t="t"/>
              <a:pathLst>
                <a:path extrusionOk="0" h="1319" w="4704">
                  <a:moveTo>
                    <a:pt x="4704" y="1"/>
                  </a:moveTo>
                  <a:lnTo>
                    <a:pt x="4704" y="1"/>
                  </a:lnTo>
                  <a:cubicBezTo>
                    <a:pt x="4073" y="334"/>
                    <a:pt x="3430" y="537"/>
                    <a:pt x="2692" y="679"/>
                  </a:cubicBezTo>
                  <a:cubicBezTo>
                    <a:pt x="1965" y="846"/>
                    <a:pt x="1239" y="1025"/>
                    <a:pt x="489" y="1132"/>
                  </a:cubicBezTo>
                  <a:cubicBezTo>
                    <a:pt x="430" y="1144"/>
                    <a:pt x="168" y="1168"/>
                    <a:pt x="1" y="1191"/>
                  </a:cubicBezTo>
                  <a:cubicBezTo>
                    <a:pt x="60" y="1203"/>
                    <a:pt x="108" y="1215"/>
                    <a:pt x="168" y="1227"/>
                  </a:cubicBezTo>
                  <a:cubicBezTo>
                    <a:pt x="500" y="1288"/>
                    <a:pt x="842" y="1318"/>
                    <a:pt x="1186" y="1318"/>
                  </a:cubicBezTo>
                  <a:cubicBezTo>
                    <a:pt x="2467" y="1318"/>
                    <a:pt x="3774" y="893"/>
                    <a:pt x="47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
            <p:cNvSpPr/>
            <p:nvPr/>
          </p:nvSpPr>
          <p:spPr>
            <a:xfrm>
              <a:off x="4933650" y="4449200"/>
              <a:ext cx="104500" cy="380425"/>
            </a:xfrm>
            <a:custGeom>
              <a:rect b="b" l="l" r="r" t="t"/>
              <a:pathLst>
                <a:path extrusionOk="0" h="15217" w="4180">
                  <a:moveTo>
                    <a:pt x="1274" y="0"/>
                  </a:moveTo>
                  <a:cubicBezTo>
                    <a:pt x="2727" y="1988"/>
                    <a:pt x="3334" y="4227"/>
                    <a:pt x="3346" y="6513"/>
                  </a:cubicBezTo>
                  <a:cubicBezTo>
                    <a:pt x="3405" y="8418"/>
                    <a:pt x="3048" y="10085"/>
                    <a:pt x="2250" y="11668"/>
                  </a:cubicBezTo>
                  <a:cubicBezTo>
                    <a:pt x="1572" y="12859"/>
                    <a:pt x="857" y="14014"/>
                    <a:pt x="72" y="15133"/>
                  </a:cubicBezTo>
                  <a:cubicBezTo>
                    <a:pt x="48" y="15157"/>
                    <a:pt x="24" y="15192"/>
                    <a:pt x="0" y="15216"/>
                  </a:cubicBezTo>
                  <a:cubicBezTo>
                    <a:pt x="83" y="15145"/>
                    <a:pt x="191" y="15038"/>
                    <a:pt x="286" y="14954"/>
                  </a:cubicBezTo>
                  <a:cubicBezTo>
                    <a:pt x="965" y="14299"/>
                    <a:pt x="1596" y="13561"/>
                    <a:pt x="2167" y="12811"/>
                  </a:cubicBezTo>
                  <a:cubicBezTo>
                    <a:pt x="3548" y="11085"/>
                    <a:pt x="4179" y="8846"/>
                    <a:pt x="4060" y="6644"/>
                  </a:cubicBezTo>
                  <a:cubicBezTo>
                    <a:pt x="4024" y="4179"/>
                    <a:pt x="3060" y="1726"/>
                    <a:pt x="12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
            <p:cNvSpPr/>
            <p:nvPr/>
          </p:nvSpPr>
          <p:spPr>
            <a:xfrm>
              <a:off x="4833625" y="4600100"/>
              <a:ext cx="174750" cy="233100"/>
            </a:xfrm>
            <a:custGeom>
              <a:rect b="b" l="l" r="r" t="t"/>
              <a:pathLst>
                <a:path extrusionOk="0" h="9324" w="6990">
                  <a:moveTo>
                    <a:pt x="6656" y="0"/>
                  </a:moveTo>
                  <a:cubicBezTo>
                    <a:pt x="6454" y="3037"/>
                    <a:pt x="4168" y="6073"/>
                    <a:pt x="1918" y="7835"/>
                  </a:cubicBezTo>
                  <a:cubicBezTo>
                    <a:pt x="1227" y="8394"/>
                    <a:pt x="703" y="8859"/>
                    <a:pt x="1" y="9323"/>
                  </a:cubicBezTo>
                  <a:cubicBezTo>
                    <a:pt x="536" y="9109"/>
                    <a:pt x="965" y="8930"/>
                    <a:pt x="1477" y="8692"/>
                  </a:cubicBezTo>
                  <a:cubicBezTo>
                    <a:pt x="2858" y="8037"/>
                    <a:pt x="4180" y="7156"/>
                    <a:pt x="5085" y="5894"/>
                  </a:cubicBezTo>
                  <a:cubicBezTo>
                    <a:pt x="6251" y="4227"/>
                    <a:pt x="6990" y="2060"/>
                    <a:pt x="66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
            <p:cNvSpPr/>
            <p:nvPr/>
          </p:nvSpPr>
          <p:spPr>
            <a:xfrm>
              <a:off x="4805950" y="4507825"/>
              <a:ext cx="825" cy="1850"/>
            </a:xfrm>
            <a:custGeom>
              <a:rect b="b" l="l" r="r" t="t"/>
              <a:pathLst>
                <a:path extrusionOk="0" h="74" w="33">
                  <a:moveTo>
                    <a:pt x="0" y="1"/>
                  </a:moveTo>
                  <a:cubicBezTo>
                    <a:pt x="21" y="53"/>
                    <a:pt x="31" y="73"/>
                    <a:pt x="32" y="73"/>
                  </a:cubicBezTo>
                  <a:cubicBezTo>
                    <a:pt x="33" y="73"/>
                    <a:pt x="20" y="4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
            <p:cNvSpPr/>
            <p:nvPr/>
          </p:nvSpPr>
          <p:spPr>
            <a:xfrm>
              <a:off x="4671275" y="4403050"/>
              <a:ext cx="184400" cy="421050"/>
            </a:xfrm>
            <a:custGeom>
              <a:rect b="b" l="l" r="r" t="t"/>
              <a:pathLst>
                <a:path extrusionOk="0" h="16842" w="7376">
                  <a:moveTo>
                    <a:pt x="5375" y="4168"/>
                  </a:moveTo>
                  <a:cubicBezTo>
                    <a:pt x="5375" y="4178"/>
                    <a:pt x="5375" y="4179"/>
                    <a:pt x="5383" y="4180"/>
                  </a:cubicBezTo>
                  <a:lnTo>
                    <a:pt x="5383" y="4180"/>
                  </a:lnTo>
                  <a:cubicBezTo>
                    <a:pt x="5381" y="4175"/>
                    <a:pt x="5379" y="4171"/>
                    <a:pt x="5375" y="4168"/>
                  </a:cubicBezTo>
                  <a:close/>
                  <a:moveTo>
                    <a:pt x="922" y="1"/>
                  </a:moveTo>
                  <a:lnTo>
                    <a:pt x="922" y="1"/>
                  </a:lnTo>
                  <a:cubicBezTo>
                    <a:pt x="3054" y="560"/>
                    <a:pt x="4447" y="2263"/>
                    <a:pt x="5364" y="4108"/>
                  </a:cubicBezTo>
                  <a:cubicBezTo>
                    <a:pt x="5364" y="4120"/>
                    <a:pt x="5375" y="4144"/>
                    <a:pt x="5387" y="4180"/>
                  </a:cubicBezTo>
                  <a:cubicBezTo>
                    <a:pt x="5386" y="4180"/>
                    <a:pt x="5384" y="4180"/>
                    <a:pt x="5383" y="4180"/>
                  </a:cubicBezTo>
                  <a:lnTo>
                    <a:pt x="5383" y="4180"/>
                  </a:lnTo>
                  <a:cubicBezTo>
                    <a:pt x="5388" y="4192"/>
                    <a:pt x="5391" y="4210"/>
                    <a:pt x="5399" y="4227"/>
                  </a:cubicBezTo>
                  <a:cubicBezTo>
                    <a:pt x="5625" y="4763"/>
                    <a:pt x="5816" y="5311"/>
                    <a:pt x="5911" y="5894"/>
                  </a:cubicBezTo>
                  <a:cubicBezTo>
                    <a:pt x="6018" y="6311"/>
                    <a:pt x="6018" y="7823"/>
                    <a:pt x="5899" y="8252"/>
                  </a:cubicBezTo>
                  <a:cubicBezTo>
                    <a:pt x="5494" y="10216"/>
                    <a:pt x="4947" y="11419"/>
                    <a:pt x="3887" y="13097"/>
                  </a:cubicBezTo>
                  <a:cubicBezTo>
                    <a:pt x="3304" y="14026"/>
                    <a:pt x="2887" y="14550"/>
                    <a:pt x="2018" y="15324"/>
                  </a:cubicBezTo>
                  <a:cubicBezTo>
                    <a:pt x="1446" y="15848"/>
                    <a:pt x="970" y="16264"/>
                    <a:pt x="351" y="16645"/>
                  </a:cubicBezTo>
                  <a:cubicBezTo>
                    <a:pt x="284" y="16693"/>
                    <a:pt x="1" y="16842"/>
                    <a:pt x="30" y="16842"/>
                  </a:cubicBezTo>
                  <a:cubicBezTo>
                    <a:pt x="37" y="16842"/>
                    <a:pt x="62" y="16833"/>
                    <a:pt x="113" y="16812"/>
                  </a:cubicBezTo>
                  <a:cubicBezTo>
                    <a:pt x="1542" y="16288"/>
                    <a:pt x="2923" y="15538"/>
                    <a:pt x="3982" y="14419"/>
                  </a:cubicBezTo>
                  <a:cubicBezTo>
                    <a:pt x="5018" y="13252"/>
                    <a:pt x="5899" y="11931"/>
                    <a:pt x="6376" y="10430"/>
                  </a:cubicBezTo>
                  <a:cubicBezTo>
                    <a:pt x="7280" y="7978"/>
                    <a:pt x="7376" y="5013"/>
                    <a:pt x="5661" y="2882"/>
                  </a:cubicBezTo>
                  <a:cubicBezTo>
                    <a:pt x="4530" y="1382"/>
                    <a:pt x="2827" y="143"/>
                    <a:pt x="9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
            <p:cNvSpPr/>
            <p:nvPr/>
          </p:nvSpPr>
          <p:spPr>
            <a:xfrm>
              <a:off x="4588050" y="4458425"/>
              <a:ext cx="210475" cy="361375"/>
            </a:xfrm>
            <a:custGeom>
              <a:rect b="b" l="l" r="r" t="t"/>
              <a:pathLst>
                <a:path extrusionOk="0" h="14455" w="8419">
                  <a:moveTo>
                    <a:pt x="6276" y="0"/>
                  </a:moveTo>
                  <a:lnTo>
                    <a:pt x="6276" y="0"/>
                  </a:lnTo>
                  <a:cubicBezTo>
                    <a:pt x="6788" y="917"/>
                    <a:pt x="7061" y="2167"/>
                    <a:pt x="7133" y="3024"/>
                  </a:cubicBezTo>
                  <a:cubicBezTo>
                    <a:pt x="7252" y="4108"/>
                    <a:pt x="7204" y="5060"/>
                    <a:pt x="7038" y="5846"/>
                  </a:cubicBezTo>
                  <a:cubicBezTo>
                    <a:pt x="6692" y="7346"/>
                    <a:pt x="6311" y="8108"/>
                    <a:pt x="5561" y="9394"/>
                  </a:cubicBezTo>
                  <a:cubicBezTo>
                    <a:pt x="4871" y="10490"/>
                    <a:pt x="4430" y="11097"/>
                    <a:pt x="3620" y="11966"/>
                  </a:cubicBezTo>
                  <a:cubicBezTo>
                    <a:pt x="3049" y="12514"/>
                    <a:pt x="2668" y="12752"/>
                    <a:pt x="1954" y="13264"/>
                  </a:cubicBezTo>
                  <a:cubicBezTo>
                    <a:pt x="1323" y="13692"/>
                    <a:pt x="680" y="14121"/>
                    <a:pt x="1" y="14454"/>
                  </a:cubicBezTo>
                  <a:cubicBezTo>
                    <a:pt x="727" y="14300"/>
                    <a:pt x="2430" y="13621"/>
                    <a:pt x="3394" y="13061"/>
                  </a:cubicBezTo>
                  <a:cubicBezTo>
                    <a:pt x="5430" y="11906"/>
                    <a:pt x="7133" y="9239"/>
                    <a:pt x="7788" y="7013"/>
                  </a:cubicBezTo>
                  <a:cubicBezTo>
                    <a:pt x="8419" y="4751"/>
                    <a:pt x="7823" y="1786"/>
                    <a:pt x="62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
            <p:cNvSpPr/>
            <p:nvPr/>
          </p:nvSpPr>
          <p:spPr>
            <a:xfrm>
              <a:off x="4118650" y="4676600"/>
              <a:ext cx="593250" cy="113925"/>
            </a:xfrm>
            <a:custGeom>
              <a:rect b="b" l="l" r="r" t="t"/>
              <a:pathLst>
                <a:path extrusionOk="0" h="4557" w="23730">
                  <a:moveTo>
                    <a:pt x="23730" y="0"/>
                  </a:moveTo>
                  <a:cubicBezTo>
                    <a:pt x="23147" y="739"/>
                    <a:pt x="22527" y="1251"/>
                    <a:pt x="21813" y="1751"/>
                  </a:cubicBezTo>
                  <a:cubicBezTo>
                    <a:pt x="20634" y="2548"/>
                    <a:pt x="19741" y="2906"/>
                    <a:pt x="18396" y="3298"/>
                  </a:cubicBezTo>
                  <a:cubicBezTo>
                    <a:pt x="17671" y="3466"/>
                    <a:pt x="16785" y="3534"/>
                    <a:pt x="15875" y="3534"/>
                  </a:cubicBezTo>
                  <a:cubicBezTo>
                    <a:pt x="14648" y="3534"/>
                    <a:pt x="13378" y="3410"/>
                    <a:pt x="12407" y="3239"/>
                  </a:cubicBezTo>
                  <a:cubicBezTo>
                    <a:pt x="10262" y="2837"/>
                    <a:pt x="8461" y="2553"/>
                    <a:pt x="6698" y="2553"/>
                  </a:cubicBezTo>
                  <a:cubicBezTo>
                    <a:pt x="4644" y="2553"/>
                    <a:pt x="2643" y="2939"/>
                    <a:pt x="215" y="3977"/>
                  </a:cubicBezTo>
                  <a:cubicBezTo>
                    <a:pt x="146" y="4012"/>
                    <a:pt x="0" y="4059"/>
                    <a:pt x="14" y="4059"/>
                  </a:cubicBezTo>
                  <a:cubicBezTo>
                    <a:pt x="20" y="4059"/>
                    <a:pt x="47" y="4053"/>
                    <a:pt x="108" y="4037"/>
                  </a:cubicBezTo>
                  <a:cubicBezTo>
                    <a:pt x="1465" y="3775"/>
                    <a:pt x="2561" y="3668"/>
                    <a:pt x="4013" y="3548"/>
                  </a:cubicBezTo>
                  <a:cubicBezTo>
                    <a:pt x="4462" y="3528"/>
                    <a:pt x="4911" y="3518"/>
                    <a:pt x="5360" y="3518"/>
                  </a:cubicBezTo>
                  <a:cubicBezTo>
                    <a:pt x="6470" y="3518"/>
                    <a:pt x="7578" y="3578"/>
                    <a:pt x="8680" y="3679"/>
                  </a:cubicBezTo>
                  <a:cubicBezTo>
                    <a:pt x="10617" y="3892"/>
                    <a:pt x="13268" y="4557"/>
                    <a:pt x="15666" y="4557"/>
                  </a:cubicBezTo>
                  <a:cubicBezTo>
                    <a:pt x="15819" y="4557"/>
                    <a:pt x="15971" y="4554"/>
                    <a:pt x="16122" y="4549"/>
                  </a:cubicBezTo>
                  <a:cubicBezTo>
                    <a:pt x="17205" y="4537"/>
                    <a:pt x="18325" y="4418"/>
                    <a:pt x="19325" y="3941"/>
                  </a:cubicBezTo>
                  <a:cubicBezTo>
                    <a:pt x="21158" y="3132"/>
                    <a:pt x="22777" y="1751"/>
                    <a:pt x="237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
            <p:cNvSpPr/>
            <p:nvPr/>
          </p:nvSpPr>
          <p:spPr>
            <a:xfrm>
              <a:off x="4194250" y="4793675"/>
              <a:ext cx="344425" cy="34075"/>
            </a:xfrm>
            <a:custGeom>
              <a:rect b="b" l="l" r="r" t="t"/>
              <a:pathLst>
                <a:path extrusionOk="0" h="1363" w="13777">
                  <a:moveTo>
                    <a:pt x="4181" y="0"/>
                  </a:moveTo>
                  <a:cubicBezTo>
                    <a:pt x="3746" y="0"/>
                    <a:pt x="3309" y="18"/>
                    <a:pt x="2870" y="56"/>
                  </a:cubicBezTo>
                  <a:cubicBezTo>
                    <a:pt x="1906" y="151"/>
                    <a:pt x="953" y="330"/>
                    <a:pt x="1" y="532"/>
                  </a:cubicBezTo>
                  <a:cubicBezTo>
                    <a:pt x="1275" y="544"/>
                    <a:pt x="2537" y="628"/>
                    <a:pt x="3799" y="723"/>
                  </a:cubicBezTo>
                  <a:cubicBezTo>
                    <a:pt x="5829" y="874"/>
                    <a:pt x="8293" y="1362"/>
                    <a:pt x="10570" y="1362"/>
                  </a:cubicBezTo>
                  <a:cubicBezTo>
                    <a:pt x="11711" y="1362"/>
                    <a:pt x="12806" y="1239"/>
                    <a:pt x="13777" y="890"/>
                  </a:cubicBezTo>
                  <a:lnTo>
                    <a:pt x="13777" y="890"/>
                  </a:lnTo>
                  <a:cubicBezTo>
                    <a:pt x="13307" y="968"/>
                    <a:pt x="12855" y="1000"/>
                    <a:pt x="12412" y="1000"/>
                  </a:cubicBezTo>
                  <a:cubicBezTo>
                    <a:pt x="11104" y="1000"/>
                    <a:pt x="9878" y="716"/>
                    <a:pt x="8526" y="485"/>
                  </a:cubicBezTo>
                  <a:cubicBezTo>
                    <a:pt x="7093" y="200"/>
                    <a:pt x="5647" y="0"/>
                    <a:pt x="4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
            <p:cNvSpPr/>
            <p:nvPr/>
          </p:nvSpPr>
          <p:spPr>
            <a:xfrm>
              <a:off x="3111675" y="4625400"/>
              <a:ext cx="1045100" cy="192025"/>
            </a:xfrm>
            <a:custGeom>
              <a:rect b="b" l="l" r="r" t="t"/>
              <a:pathLst>
                <a:path extrusionOk="0" h="7681" w="41804">
                  <a:moveTo>
                    <a:pt x="41804" y="1"/>
                  </a:moveTo>
                  <a:cubicBezTo>
                    <a:pt x="41673" y="60"/>
                    <a:pt x="41542" y="120"/>
                    <a:pt x="41399" y="167"/>
                  </a:cubicBezTo>
                  <a:cubicBezTo>
                    <a:pt x="39839" y="763"/>
                    <a:pt x="38291" y="1382"/>
                    <a:pt x="36744" y="2013"/>
                  </a:cubicBezTo>
                  <a:cubicBezTo>
                    <a:pt x="33934" y="3144"/>
                    <a:pt x="31124" y="4287"/>
                    <a:pt x="28171" y="5061"/>
                  </a:cubicBezTo>
                  <a:cubicBezTo>
                    <a:pt x="25552" y="5727"/>
                    <a:pt x="23278" y="6049"/>
                    <a:pt x="20789" y="6263"/>
                  </a:cubicBezTo>
                  <a:cubicBezTo>
                    <a:pt x="19678" y="6360"/>
                    <a:pt x="18565" y="6398"/>
                    <a:pt x="17450" y="6398"/>
                  </a:cubicBezTo>
                  <a:cubicBezTo>
                    <a:pt x="15280" y="6398"/>
                    <a:pt x="13106" y="6254"/>
                    <a:pt x="10943" y="6120"/>
                  </a:cubicBezTo>
                  <a:cubicBezTo>
                    <a:pt x="9496" y="6058"/>
                    <a:pt x="8021" y="5935"/>
                    <a:pt x="6558" y="5935"/>
                  </a:cubicBezTo>
                  <a:cubicBezTo>
                    <a:pt x="4962" y="5935"/>
                    <a:pt x="3380" y="6081"/>
                    <a:pt x="1858" y="6608"/>
                  </a:cubicBezTo>
                  <a:cubicBezTo>
                    <a:pt x="1192" y="6859"/>
                    <a:pt x="465" y="7097"/>
                    <a:pt x="1" y="7680"/>
                  </a:cubicBezTo>
                  <a:cubicBezTo>
                    <a:pt x="430" y="7299"/>
                    <a:pt x="989" y="7144"/>
                    <a:pt x="1549" y="7013"/>
                  </a:cubicBezTo>
                  <a:cubicBezTo>
                    <a:pt x="2562" y="6756"/>
                    <a:pt x="3602" y="6682"/>
                    <a:pt x="4670" y="6682"/>
                  </a:cubicBezTo>
                  <a:cubicBezTo>
                    <a:pt x="5233" y="6682"/>
                    <a:pt x="5803" y="6703"/>
                    <a:pt x="6383" y="6728"/>
                  </a:cubicBezTo>
                  <a:cubicBezTo>
                    <a:pt x="8181" y="6787"/>
                    <a:pt x="9990" y="6894"/>
                    <a:pt x="11776" y="7025"/>
                  </a:cubicBezTo>
                  <a:cubicBezTo>
                    <a:pt x="13720" y="7170"/>
                    <a:pt x="15663" y="7300"/>
                    <a:pt x="17606" y="7300"/>
                  </a:cubicBezTo>
                  <a:cubicBezTo>
                    <a:pt x="18699" y="7300"/>
                    <a:pt x="19792" y="7259"/>
                    <a:pt x="20885" y="7156"/>
                  </a:cubicBezTo>
                  <a:cubicBezTo>
                    <a:pt x="24587" y="6847"/>
                    <a:pt x="28278" y="6168"/>
                    <a:pt x="31791" y="4930"/>
                  </a:cubicBezTo>
                  <a:cubicBezTo>
                    <a:pt x="34053" y="4168"/>
                    <a:pt x="36303" y="3310"/>
                    <a:pt x="38399" y="2132"/>
                  </a:cubicBezTo>
                  <a:cubicBezTo>
                    <a:pt x="39423" y="1548"/>
                    <a:pt x="40435" y="941"/>
                    <a:pt x="41411" y="286"/>
                  </a:cubicBezTo>
                  <a:cubicBezTo>
                    <a:pt x="41554" y="191"/>
                    <a:pt x="41697" y="96"/>
                    <a:pt x="418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
            <p:cNvSpPr/>
            <p:nvPr/>
          </p:nvSpPr>
          <p:spPr>
            <a:xfrm>
              <a:off x="3718600" y="4717975"/>
              <a:ext cx="348875" cy="114925"/>
            </a:xfrm>
            <a:custGeom>
              <a:rect b="b" l="l" r="r" t="t"/>
              <a:pathLst>
                <a:path extrusionOk="0" h="4597" w="13955">
                  <a:moveTo>
                    <a:pt x="13955" y="0"/>
                  </a:moveTo>
                  <a:lnTo>
                    <a:pt x="13955" y="0"/>
                  </a:lnTo>
                  <a:cubicBezTo>
                    <a:pt x="11526" y="1310"/>
                    <a:pt x="9431" y="2060"/>
                    <a:pt x="6644" y="2846"/>
                  </a:cubicBezTo>
                  <a:cubicBezTo>
                    <a:pt x="4894" y="3370"/>
                    <a:pt x="3120" y="3858"/>
                    <a:pt x="1334" y="4299"/>
                  </a:cubicBezTo>
                  <a:cubicBezTo>
                    <a:pt x="894" y="4406"/>
                    <a:pt x="441" y="4513"/>
                    <a:pt x="1" y="4596"/>
                  </a:cubicBezTo>
                  <a:cubicBezTo>
                    <a:pt x="358" y="4596"/>
                    <a:pt x="727" y="4596"/>
                    <a:pt x="1084" y="4584"/>
                  </a:cubicBezTo>
                  <a:cubicBezTo>
                    <a:pt x="5954" y="4453"/>
                    <a:pt x="10204" y="3179"/>
                    <a:pt x="139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
            <p:cNvSpPr/>
            <p:nvPr/>
          </p:nvSpPr>
          <p:spPr>
            <a:xfrm>
              <a:off x="3959700" y="4777500"/>
              <a:ext cx="107775" cy="46175"/>
            </a:xfrm>
            <a:custGeom>
              <a:rect b="b" l="l" r="r" t="t"/>
              <a:pathLst>
                <a:path extrusionOk="0" h="1847" w="4311">
                  <a:moveTo>
                    <a:pt x="4311" y="1"/>
                  </a:moveTo>
                  <a:lnTo>
                    <a:pt x="4311" y="1"/>
                  </a:lnTo>
                  <a:cubicBezTo>
                    <a:pt x="3549" y="346"/>
                    <a:pt x="2715" y="620"/>
                    <a:pt x="1930" y="941"/>
                  </a:cubicBezTo>
                  <a:cubicBezTo>
                    <a:pt x="1584" y="1096"/>
                    <a:pt x="560" y="1572"/>
                    <a:pt x="1" y="1846"/>
                  </a:cubicBezTo>
                  <a:cubicBezTo>
                    <a:pt x="1572" y="1703"/>
                    <a:pt x="3108" y="1060"/>
                    <a:pt x="43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
            <p:cNvSpPr/>
            <p:nvPr/>
          </p:nvSpPr>
          <p:spPr>
            <a:xfrm>
              <a:off x="4220750" y="4529000"/>
              <a:ext cx="404550" cy="77675"/>
            </a:xfrm>
            <a:custGeom>
              <a:rect b="b" l="l" r="r" t="t"/>
              <a:pathLst>
                <a:path extrusionOk="0" h="3107" w="16182">
                  <a:moveTo>
                    <a:pt x="9998" y="0"/>
                  </a:moveTo>
                  <a:cubicBezTo>
                    <a:pt x="9417" y="0"/>
                    <a:pt x="8836" y="31"/>
                    <a:pt x="8264" y="82"/>
                  </a:cubicBezTo>
                  <a:cubicBezTo>
                    <a:pt x="6240" y="237"/>
                    <a:pt x="4239" y="773"/>
                    <a:pt x="2418" y="1678"/>
                  </a:cubicBezTo>
                  <a:cubicBezTo>
                    <a:pt x="1584" y="2106"/>
                    <a:pt x="727" y="2511"/>
                    <a:pt x="1" y="3106"/>
                  </a:cubicBezTo>
                  <a:cubicBezTo>
                    <a:pt x="691" y="2737"/>
                    <a:pt x="1406" y="2535"/>
                    <a:pt x="2156" y="2297"/>
                  </a:cubicBezTo>
                  <a:cubicBezTo>
                    <a:pt x="3620" y="1832"/>
                    <a:pt x="5108" y="1511"/>
                    <a:pt x="6609" y="1285"/>
                  </a:cubicBezTo>
                  <a:cubicBezTo>
                    <a:pt x="7517" y="1128"/>
                    <a:pt x="9873" y="913"/>
                    <a:pt x="11656" y="913"/>
                  </a:cubicBezTo>
                  <a:cubicBezTo>
                    <a:pt x="12304" y="913"/>
                    <a:pt x="12876" y="941"/>
                    <a:pt x="13276" y="1011"/>
                  </a:cubicBezTo>
                  <a:cubicBezTo>
                    <a:pt x="14264" y="1178"/>
                    <a:pt x="15241" y="1392"/>
                    <a:pt x="16181" y="1725"/>
                  </a:cubicBezTo>
                  <a:cubicBezTo>
                    <a:pt x="15931" y="1475"/>
                    <a:pt x="14812" y="951"/>
                    <a:pt x="14217" y="713"/>
                  </a:cubicBezTo>
                  <a:cubicBezTo>
                    <a:pt x="12877" y="188"/>
                    <a:pt x="11435" y="0"/>
                    <a:pt x="99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
            <p:cNvSpPr/>
            <p:nvPr/>
          </p:nvSpPr>
          <p:spPr>
            <a:xfrm>
              <a:off x="4422850" y="4585950"/>
              <a:ext cx="201250" cy="32925"/>
            </a:xfrm>
            <a:custGeom>
              <a:rect b="b" l="l" r="r" t="t"/>
              <a:pathLst>
                <a:path extrusionOk="0" h="1317" w="8050">
                  <a:moveTo>
                    <a:pt x="3498" y="0"/>
                  </a:moveTo>
                  <a:cubicBezTo>
                    <a:pt x="2473" y="0"/>
                    <a:pt x="1441" y="155"/>
                    <a:pt x="465" y="424"/>
                  </a:cubicBezTo>
                  <a:cubicBezTo>
                    <a:pt x="311" y="459"/>
                    <a:pt x="144" y="507"/>
                    <a:pt x="1" y="555"/>
                  </a:cubicBezTo>
                  <a:cubicBezTo>
                    <a:pt x="251" y="555"/>
                    <a:pt x="501" y="555"/>
                    <a:pt x="763" y="566"/>
                  </a:cubicBezTo>
                  <a:cubicBezTo>
                    <a:pt x="1906" y="590"/>
                    <a:pt x="3037" y="686"/>
                    <a:pt x="4168" y="757"/>
                  </a:cubicBezTo>
                  <a:cubicBezTo>
                    <a:pt x="5585" y="828"/>
                    <a:pt x="6692" y="900"/>
                    <a:pt x="8050" y="1317"/>
                  </a:cubicBezTo>
                  <a:cubicBezTo>
                    <a:pt x="6710" y="385"/>
                    <a:pt x="5112" y="0"/>
                    <a:pt x="34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
            <p:cNvSpPr/>
            <p:nvPr/>
          </p:nvSpPr>
          <p:spPr>
            <a:xfrm>
              <a:off x="3898100" y="4109275"/>
              <a:ext cx="98850" cy="393525"/>
            </a:xfrm>
            <a:custGeom>
              <a:rect b="b" l="l" r="r" t="t"/>
              <a:pathLst>
                <a:path extrusionOk="0" h="15741" w="3954">
                  <a:moveTo>
                    <a:pt x="0" y="0"/>
                  </a:moveTo>
                  <a:cubicBezTo>
                    <a:pt x="465" y="5584"/>
                    <a:pt x="465" y="10287"/>
                    <a:pt x="3608" y="15204"/>
                  </a:cubicBezTo>
                  <a:cubicBezTo>
                    <a:pt x="3703" y="15383"/>
                    <a:pt x="3834" y="15562"/>
                    <a:pt x="3953" y="15740"/>
                  </a:cubicBezTo>
                  <a:cubicBezTo>
                    <a:pt x="3834" y="15466"/>
                    <a:pt x="3715" y="15169"/>
                    <a:pt x="3608" y="14883"/>
                  </a:cubicBezTo>
                  <a:cubicBezTo>
                    <a:pt x="1822" y="10097"/>
                    <a:pt x="1167" y="497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
            <p:cNvSpPr/>
            <p:nvPr/>
          </p:nvSpPr>
          <p:spPr>
            <a:xfrm>
              <a:off x="3873675" y="4253025"/>
              <a:ext cx="42900" cy="242625"/>
            </a:xfrm>
            <a:custGeom>
              <a:rect b="b" l="l" r="r" t="t"/>
              <a:pathLst>
                <a:path extrusionOk="0" h="9705" w="1716">
                  <a:moveTo>
                    <a:pt x="739" y="1"/>
                  </a:moveTo>
                  <a:lnTo>
                    <a:pt x="739" y="1"/>
                  </a:lnTo>
                  <a:cubicBezTo>
                    <a:pt x="1" y="3085"/>
                    <a:pt x="477" y="6323"/>
                    <a:pt x="1561" y="9252"/>
                  </a:cubicBezTo>
                  <a:cubicBezTo>
                    <a:pt x="1608" y="9407"/>
                    <a:pt x="1668" y="9550"/>
                    <a:pt x="1715" y="9704"/>
                  </a:cubicBezTo>
                  <a:cubicBezTo>
                    <a:pt x="1680" y="9431"/>
                    <a:pt x="1668" y="9181"/>
                    <a:pt x="1656" y="8919"/>
                  </a:cubicBezTo>
                  <a:cubicBezTo>
                    <a:pt x="1561" y="7311"/>
                    <a:pt x="1418" y="5680"/>
                    <a:pt x="1192" y="4073"/>
                  </a:cubicBezTo>
                  <a:cubicBezTo>
                    <a:pt x="965" y="2442"/>
                    <a:pt x="775" y="1620"/>
                    <a:pt x="7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
            <p:cNvSpPr/>
            <p:nvPr/>
          </p:nvSpPr>
          <p:spPr>
            <a:xfrm>
              <a:off x="3852550" y="4365850"/>
              <a:ext cx="11050" cy="85450"/>
            </a:xfrm>
            <a:custGeom>
              <a:rect b="b" l="l" r="r" t="t"/>
              <a:pathLst>
                <a:path extrusionOk="0" h="3418" w="442">
                  <a:moveTo>
                    <a:pt x="298" y="0"/>
                  </a:moveTo>
                  <a:cubicBezTo>
                    <a:pt x="1" y="1096"/>
                    <a:pt x="60" y="2227"/>
                    <a:pt x="215" y="3334"/>
                  </a:cubicBezTo>
                  <a:cubicBezTo>
                    <a:pt x="215" y="3358"/>
                    <a:pt x="239" y="3382"/>
                    <a:pt x="239" y="3417"/>
                  </a:cubicBezTo>
                  <a:cubicBezTo>
                    <a:pt x="274" y="3013"/>
                    <a:pt x="322" y="2596"/>
                    <a:pt x="370" y="2179"/>
                  </a:cubicBezTo>
                  <a:cubicBezTo>
                    <a:pt x="441" y="1465"/>
                    <a:pt x="370" y="738"/>
                    <a:pt x="2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
            <p:cNvSpPr/>
            <p:nvPr/>
          </p:nvSpPr>
          <p:spPr>
            <a:xfrm>
              <a:off x="3556675" y="4097950"/>
              <a:ext cx="181600" cy="431625"/>
            </a:xfrm>
            <a:custGeom>
              <a:rect b="b" l="l" r="r" t="t"/>
              <a:pathLst>
                <a:path extrusionOk="0" h="17265" w="7264">
                  <a:moveTo>
                    <a:pt x="7264" y="1"/>
                  </a:moveTo>
                  <a:cubicBezTo>
                    <a:pt x="6013" y="2703"/>
                    <a:pt x="5716" y="5728"/>
                    <a:pt x="4823" y="8549"/>
                  </a:cubicBezTo>
                  <a:cubicBezTo>
                    <a:pt x="3930" y="11395"/>
                    <a:pt x="2739" y="13633"/>
                    <a:pt x="739" y="16324"/>
                  </a:cubicBezTo>
                  <a:cubicBezTo>
                    <a:pt x="489" y="16646"/>
                    <a:pt x="298" y="16908"/>
                    <a:pt x="1" y="17265"/>
                  </a:cubicBezTo>
                  <a:cubicBezTo>
                    <a:pt x="203" y="17098"/>
                    <a:pt x="418" y="16919"/>
                    <a:pt x="620" y="16753"/>
                  </a:cubicBezTo>
                  <a:cubicBezTo>
                    <a:pt x="2156" y="15479"/>
                    <a:pt x="3477" y="13907"/>
                    <a:pt x="4418" y="12145"/>
                  </a:cubicBezTo>
                  <a:cubicBezTo>
                    <a:pt x="5287" y="10371"/>
                    <a:pt x="5882" y="8478"/>
                    <a:pt x="6240" y="6549"/>
                  </a:cubicBezTo>
                  <a:cubicBezTo>
                    <a:pt x="6656" y="4287"/>
                    <a:pt x="6680" y="2156"/>
                    <a:pt x="72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
            <p:cNvSpPr/>
            <p:nvPr/>
          </p:nvSpPr>
          <p:spPr>
            <a:xfrm>
              <a:off x="3643600" y="4289950"/>
              <a:ext cx="94975" cy="241725"/>
            </a:xfrm>
            <a:custGeom>
              <a:rect b="b" l="l" r="r" t="t"/>
              <a:pathLst>
                <a:path extrusionOk="0" h="9669" w="3799">
                  <a:moveTo>
                    <a:pt x="3691" y="0"/>
                  </a:moveTo>
                  <a:lnTo>
                    <a:pt x="3691" y="0"/>
                  </a:lnTo>
                  <a:cubicBezTo>
                    <a:pt x="2917" y="3346"/>
                    <a:pt x="1846" y="6013"/>
                    <a:pt x="477" y="8775"/>
                  </a:cubicBezTo>
                  <a:cubicBezTo>
                    <a:pt x="334" y="9073"/>
                    <a:pt x="179" y="9370"/>
                    <a:pt x="0" y="9668"/>
                  </a:cubicBezTo>
                  <a:cubicBezTo>
                    <a:pt x="119" y="9537"/>
                    <a:pt x="262" y="9382"/>
                    <a:pt x="393" y="9251"/>
                  </a:cubicBezTo>
                  <a:cubicBezTo>
                    <a:pt x="2953" y="6584"/>
                    <a:pt x="3799" y="3632"/>
                    <a:pt x="36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
            <p:cNvSpPr/>
            <p:nvPr/>
          </p:nvSpPr>
          <p:spPr>
            <a:xfrm>
              <a:off x="3743325" y="4370000"/>
              <a:ext cx="33950" cy="100050"/>
            </a:xfrm>
            <a:custGeom>
              <a:rect b="b" l="l" r="r" t="t"/>
              <a:pathLst>
                <a:path extrusionOk="0" h="4002" w="1358">
                  <a:moveTo>
                    <a:pt x="1072" y="1"/>
                  </a:moveTo>
                  <a:cubicBezTo>
                    <a:pt x="1012" y="620"/>
                    <a:pt x="750" y="1215"/>
                    <a:pt x="572" y="1823"/>
                  </a:cubicBezTo>
                  <a:cubicBezTo>
                    <a:pt x="357" y="2537"/>
                    <a:pt x="262" y="3287"/>
                    <a:pt x="0" y="4001"/>
                  </a:cubicBezTo>
                  <a:cubicBezTo>
                    <a:pt x="750" y="2823"/>
                    <a:pt x="1357" y="1465"/>
                    <a:pt x="10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
            <p:cNvSpPr/>
            <p:nvPr/>
          </p:nvSpPr>
          <p:spPr>
            <a:xfrm>
              <a:off x="3003625" y="4505750"/>
              <a:ext cx="867700" cy="196675"/>
            </a:xfrm>
            <a:custGeom>
              <a:rect b="b" l="l" r="r" t="t"/>
              <a:pathLst>
                <a:path extrusionOk="0" h="7867" w="34708">
                  <a:moveTo>
                    <a:pt x="34708" y="0"/>
                  </a:moveTo>
                  <a:cubicBezTo>
                    <a:pt x="33839" y="1929"/>
                    <a:pt x="32291" y="3358"/>
                    <a:pt x="30695" y="4465"/>
                  </a:cubicBezTo>
                  <a:cubicBezTo>
                    <a:pt x="29100" y="5560"/>
                    <a:pt x="27659" y="6049"/>
                    <a:pt x="25766" y="6513"/>
                  </a:cubicBezTo>
                  <a:cubicBezTo>
                    <a:pt x="23743" y="7020"/>
                    <a:pt x="21551" y="7226"/>
                    <a:pt x="19366" y="7226"/>
                  </a:cubicBezTo>
                  <a:cubicBezTo>
                    <a:pt x="17292" y="7226"/>
                    <a:pt x="15225" y="7041"/>
                    <a:pt x="13312" y="6751"/>
                  </a:cubicBezTo>
                  <a:cubicBezTo>
                    <a:pt x="11955" y="6513"/>
                    <a:pt x="10598" y="6215"/>
                    <a:pt x="9276" y="5787"/>
                  </a:cubicBezTo>
                  <a:cubicBezTo>
                    <a:pt x="8121" y="5429"/>
                    <a:pt x="6526" y="4739"/>
                    <a:pt x="5645" y="4406"/>
                  </a:cubicBezTo>
                  <a:cubicBezTo>
                    <a:pt x="3990" y="3703"/>
                    <a:pt x="2108" y="2882"/>
                    <a:pt x="1" y="1917"/>
                  </a:cubicBezTo>
                  <a:lnTo>
                    <a:pt x="1" y="1917"/>
                  </a:lnTo>
                  <a:cubicBezTo>
                    <a:pt x="2775" y="3691"/>
                    <a:pt x="5704" y="5251"/>
                    <a:pt x="8835" y="6311"/>
                  </a:cubicBezTo>
                  <a:cubicBezTo>
                    <a:pt x="12050" y="7382"/>
                    <a:pt x="15443" y="7775"/>
                    <a:pt x="18801" y="7858"/>
                  </a:cubicBezTo>
                  <a:cubicBezTo>
                    <a:pt x="19032" y="7864"/>
                    <a:pt x="19264" y="7866"/>
                    <a:pt x="19495" y="7866"/>
                  </a:cubicBezTo>
                  <a:cubicBezTo>
                    <a:pt x="21857" y="7866"/>
                    <a:pt x="24204" y="7589"/>
                    <a:pt x="26492" y="7025"/>
                  </a:cubicBezTo>
                  <a:cubicBezTo>
                    <a:pt x="28362" y="6561"/>
                    <a:pt x="30183" y="5870"/>
                    <a:pt x="31648" y="4608"/>
                  </a:cubicBezTo>
                  <a:cubicBezTo>
                    <a:pt x="32529" y="3894"/>
                    <a:pt x="33279" y="3036"/>
                    <a:pt x="33874" y="2060"/>
                  </a:cubicBezTo>
                  <a:cubicBezTo>
                    <a:pt x="34231" y="1500"/>
                    <a:pt x="34696" y="357"/>
                    <a:pt x="347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
            <p:cNvSpPr/>
            <p:nvPr/>
          </p:nvSpPr>
          <p:spPr>
            <a:xfrm>
              <a:off x="3824275" y="4522400"/>
              <a:ext cx="100325" cy="132500"/>
            </a:xfrm>
            <a:custGeom>
              <a:rect b="b" l="l" r="r" t="t"/>
              <a:pathLst>
                <a:path extrusionOk="0" h="5300" w="4013">
                  <a:moveTo>
                    <a:pt x="3965" y="1"/>
                  </a:moveTo>
                  <a:lnTo>
                    <a:pt x="3965" y="1"/>
                  </a:lnTo>
                  <a:cubicBezTo>
                    <a:pt x="3763" y="799"/>
                    <a:pt x="3525" y="1287"/>
                    <a:pt x="3072" y="2037"/>
                  </a:cubicBezTo>
                  <a:cubicBezTo>
                    <a:pt x="2382" y="3132"/>
                    <a:pt x="1870" y="3763"/>
                    <a:pt x="739" y="4740"/>
                  </a:cubicBezTo>
                  <a:cubicBezTo>
                    <a:pt x="489" y="4966"/>
                    <a:pt x="298" y="5121"/>
                    <a:pt x="1" y="5299"/>
                  </a:cubicBezTo>
                  <a:cubicBezTo>
                    <a:pt x="143" y="5264"/>
                    <a:pt x="274" y="5216"/>
                    <a:pt x="405" y="5180"/>
                  </a:cubicBezTo>
                  <a:cubicBezTo>
                    <a:pt x="1501" y="4811"/>
                    <a:pt x="2489" y="4097"/>
                    <a:pt x="3120" y="3108"/>
                  </a:cubicBezTo>
                  <a:cubicBezTo>
                    <a:pt x="3644" y="2216"/>
                    <a:pt x="4013" y="1192"/>
                    <a:pt x="39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
            <p:cNvSpPr/>
            <p:nvPr/>
          </p:nvSpPr>
          <p:spPr>
            <a:xfrm>
              <a:off x="3962750" y="4534925"/>
              <a:ext cx="25850" cy="67200"/>
            </a:xfrm>
            <a:custGeom>
              <a:rect b="b" l="l" r="r" t="t"/>
              <a:pathLst>
                <a:path extrusionOk="0" h="2688" w="1034">
                  <a:moveTo>
                    <a:pt x="677" y="0"/>
                  </a:moveTo>
                  <a:lnTo>
                    <a:pt x="677" y="0"/>
                  </a:lnTo>
                  <a:cubicBezTo>
                    <a:pt x="665" y="714"/>
                    <a:pt x="391" y="1393"/>
                    <a:pt x="188" y="2131"/>
                  </a:cubicBezTo>
                  <a:cubicBezTo>
                    <a:pt x="129" y="2298"/>
                    <a:pt x="81" y="2477"/>
                    <a:pt x="22" y="2643"/>
                  </a:cubicBezTo>
                  <a:cubicBezTo>
                    <a:pt x="6" y="2676"/>
                    <a:pt x="0" y="2687"/>
                    <a:pt x="2" y="2687"/>
                  </a:cubicBezTo>
                  <a:cubicBezTo>
                    <a:pt x="6" y="2687"/>
                    <a:pt x="38" y="2643"/>
                    <a:pt x="69" y="2619"/>
                  </a:cubicBezTo>
                  <a:cubicBezTo>
                    <a:pt x="653" y="1905"/>
                    <a:pt x="1034" y="917"/>
                    <a:pt x="6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
            <p:cNvSpPr/>
            <p:nvPr/>
          </p:nvSpPr>
          <p:spPr>
            <a:xfrm>
              <a:off x="3994225" y="4106875"/>
              <a:ext cx="354550" cy="272975"/>
            </a:xfrm>
            <a:custGeom>
              <a:rect b="b" l="l" r="r" t="t"/>
              <a:pathLst>
                <a:path extrusionOk="0" h="10919" w="14182">
                  <a:moveTo>
                    <a:pt x="1" y="1"/>
                  </a:moveTo>
                  <a:cubicBezTo>
                    <a:pt x="1751" y="3085"/>
                    <a:pt x="4073" y="5894"/>
                    <a:pt x="6859" y="8085"/>
                  </a:cubicBezTo>
                  <a:cubicBezTo>
                    <a:pt x="8478" y="9323"/>
                    <a:pt x="10395" y="10085"/>
                    <a:pt x="12360" y="10574"/>
                  </a:cubicBezTo>
                  <a:cubicBezTo>
                    <a:pt x="12943" y="10728"/>
                    <a:pt x="13538" y="10847"/>
                    <a:pt x="14134" y="10919"/>
                  </a:cubicBezTo>
                  <a:lnTo>
                    <a:pt x="14181" y="10919"/>
                  </a:lnTo>
                  <a:cubicBezTo>
                    <a:pt x="14110" y="10907"/>
                    <a:pt x="14038" y="10871"/>
                    <a:pt x="13955" y="10859"/>
                  </a:cubicBezTo>
                  <a:cubicBezTo>
                    <a:pt x="13122" y="10597"/>
                    <a:pt x="12550" y="10312"/>
                    <a:pt x="11752" y="9966"/>
                  </a:cubicBezTo>
                  <a:cubicBezTo>
                    <a:pt x="9347" y="8942"/>
                    <a:pt x="7228" y="7692"/>
                    <a:pt x="5490" y="5966"/>
                  </a:cubicBezTo>
                  <a:cubicBezTo>
                    <a:pt x="3513" y="4120"/>
                    <a:pt x="1632" y="215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
            <p:cNvSpPr/>
            <p:nvPr/>
          </p:nvSpPr>
          <p:spPr>
            <a:xfrm>
              <a:off x="4095450" y="4287850"/>
              <a:ext cx="200325" cy="142600"/>
            </a:xfrm>
            <a:custGeom>
              <a:rect b="b" l="l" r="r" t="t"/>
              <a:pathLst>
                <a:path extrusionOk="0" h="5704" w="8013">
                  <a:moveTo>
                    <a:pt x="0" y="1"/>
                  </a:moveTo>
                  <a:cubicBezTo>
                    <a:pt x="1036" y="1251"/>
                    <a:pt x="2024" y="2561"/>
                    <a:pt x="3286" y="3585"/>
                  </a:cubicBezTo>
                  <a:cubicBezTo>
                    <a:pt x="4096" y="4251"/>
                    <a:pt x="5001" y="4775"/>
                    <a:pt x="5965" y="5180"/>
                  </a:cubicBezTo>
                  <a:cubicBezTo>
                    <a:pt x="6501" y="5406"/>
                    <a:pt x="7049" y="5633"/>
                    <a:pt x="7632" y="5668"/>
                  </a:cubicBezTo>
                  <a:cubicBezTo>
                    <a:pt x="7739" y="5692"/>
                    <a:pt x="7823" y="5704"/>
                    <a:pt x="7930" y="5704"/>
                  </a:cubicBezTo>
                  <a:lnTo>
                    <a:pt x="8013" y="5704"/>
                  </a:lnTo>
                  <a:cubicBezTo>
                    <a:pt x="7823" y="5656"/>
                    <a:pt x="7608" y="5585"/>
                    <a:pt x="7453" y="5513"/>
                  </a:cubicBezTo>
                  <a:cubicBezTo>
                    <a:pt x="7072" y="5347"/>
                    <a:pt x="6739" y="5097"/>
                    <a:pt x="6394" y="4859"/>
                  </a:cubicBezTo>
                  <a:cubicBezTo>
                    <a:pt x="5858" y="4513"/>
                    <a:pt x="4655" y="3656"/>
                    <a:pt x="4465" y="3489"/>
                  </a:cubicBezTo>
                  <a:cubicBezTo>
                    <a:pt x="3060" y="2442"/>
                    <a:pt x="1988" y="154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
            <p:cNvSpPr/>
            <p:nvPr/>
          </p:nvSpPr>
          <p:spPr>
            <a:xfrm>
              <a:off x="4159150" y="4398875"/>
              <a:ext cx="54775" cy="78025"/>
            </a:xfrm>
            <a:custGeom>
              <a:rect b="b" l="l" r="r" t="t"/>
              <a:pathLst>
                <a:path extrusionOk="0" h="3121" w="2191">
                  <a:moveTo>
                    <a:pt x="0" y="1"/>
                  </a:moveTo>
                  <a:cubicBezTo>
                    <a:pt x="322" y="1275"/>
                    <a:pt x="1226" y="2287"/>
                    <a:pt x="2191" y="3120"/>
                  </a:cubicBezTo>
                  <a:cubicBezTo>
                    <a:pt x="1750" y="2489"/>
                    <a:pt x="1381" y="1799"/>
                    <a:pt x="893" y="1203"/>
                  </a:cubicBezTo>
                  <a:cubicBezTo>
                    <a:pt x="548" y="775"/>
                    <a:pt x="310" y="50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
            <p:cNvSpPr/>
            <p:nvPr/>
          </p:nvSpPr>
          <p:spPr>
            <a:xfrm>
              <a:off x="4470200" y="4282550"/>
              <a:ext cx="366425" cy="122025"/>
            </a:xfrm>
            <a:custGeom>
              <a:rect b="b" l="l" r="r" t="t"/>
              <a:pathLst>
                <a:path extrusionOk="0" h="4881" w="14657">
                  <a:moveTo>
                    <a:pt x="11211" y="1"/>
                  </a:moveTo>
                  <a:cubicBezTo>
                    <a:pt x="9788" y="1"/>
                    <a:pt x="8364" y="208"/>
                    <a:pt x="7001" y="582"/>
                  </a:cubicBezTo>
                  <a:cubicBezTo>
                    <a:pt x="5060" y="1153"/>
                    <a:pt x="3239" y="2165"/>
                    <a:pt x="1643" y="3428"/>
                  </a:cubicBezTo>
                  <a:cubicBezTo>
                    <a:pt x="1081" y="3873"/>
                    <a:pt x="518" y="4341"/>
                    <a:pt x="24" y="4855"/>
                  </a:cubicBezTo>
                  <a:lnTo>
                    <a:pt x="24" y="4855"/>
                  </a:lnTo>
                  <a:cubicBezTo>
                    <a:pt x="48" y="4836"/>
                    <a:pt x="78" y="4823"/>
                    <a:pt x="95" y="4797"/>
                  </a:cubicBezTo>
                  <a:cubicBezTo>
                    <a:pt x="1012" y="4225"/>
                    <a:pt x="1941" y="3701"/>
                    <a:pt x="2881" y="3178"/>
                  </a:cubicBezTo>
                  <a:cubicBezTo>
                    <a:pt x="5679" y="1670"/>
                    <a:pt x="9529" y="353"/>
                    <a:pt x="13117" y="353"/>
                  </a:cubicBezTo>
                  <a:cubicBezTo>
                    <a:pt x="13637" y="353"/>
                    <a:pt x="14152" y="380"/>
                    <a:pt x="14657" y="439"/>
                  </a:cubicBezTo>
                  <a:cubicBezTo>
                    <a:pt x="13533" y="139"/>
                    <a:pt x="12372" y="1"/>
                    <a:pt x="11211" y="1"/>
                  </a:cubicBezTo>
                  <a:close/>
                  <a:moveTo>
                    <a:pt x="24" y="4855"/>
                  </a:moveTo>
                  <a:cubicBezTo>
                    <a:pt x="15" y="4862"/>
                    <a:pt x="7" y="4870"/>
                    <a:pt x="0" y="4880"/>
                  </a:cubicBezTo>
                  <a:cubicBezTo>
                    <a:pt x="8" y="4872"/>
                    <a:pt x="16" y="4864"/>
                    <a:pt x="24" y="48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
            <p:cNvSpPr/>
            <p:nvPr/>
          </p:nvSpPr>
          <p:spPr>
            <a:xfrm>
              <a:off x="4467800" y="4279525"/>
              <a:ext cx="139625" cy="82775"/>
            </a:xfrm>
            <a:custGeom>
              <a:rect b="b" l="l" r="r" t="t"/>
              <a:pathLst>
                <a:path extrusionOk="0" h="3311" w="5585">
                  <a:moveTo>
                    <a:pt x="5585" y="0"/>
                  </a:moveTo>
                  <a:lnTo>
                    <a:pt x="5585" y="0"/>
                  </a:lnTo>
                  <a:cubicBezTo>
                    <a:pt x="5442" y="36"/>
                    <a:pt x="5299" y="84"/>
                    <a:pt x="5144" y="131"/>
                  </a:cubicBezTo>
                  <a:cubicBezTo>
                    <a:pt x="4168" y="429"/>
                    <a:pt x="3156" y="739"/>
                    <a:pt x="2251" y="1263"/>
                  </a:cubicBezTo>
                  <a:cubicBezTo>
                    <a:pt x="1382" y="1798"/>
                    <a:pt x="596" y="2477"/>
                    <a:pt x="1" y="3310"/>
                  </a:cubicBezTo>
                  <a:cubicBezTo>
                    <a:pt x="941" y="2596"/>
                    <a:pt x="2013" y="2084"/>
                    <a:pt x="3037" y="1524"/>
                  </a:cubicBezTo>
                  <a:cubicBezTo>
                    <a:pt x="3763" y="1132"/>
                    <a:pt x="4442" y="632"/>
                    <a:pt x="5156" y="239"/>
                  </a:cubicBezTo>
                  <a:cubicBezTo>
                    <a:pt x="5299" y="143"/>
                    <a:pt x="5454" y="72"/>
                    <a:pt x="55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
            <p:cNvSpPr/>
            <p:nvPr/>
          </p:nvSpPr>
          <p:spPr>
            <a:xfrm>
              <a:off x="4603550" y="4427300"/>
              <a:ext cx="117600" cy="33825"/>
            </a:xfrm>
            <a:custGeom>
              <a:rect b="b" l="l" r="r" t="t"/>
              <a:pathLst>
                <a:path extrusionOk="0" h="1353" w="4704">
                  <a:moveTo>
                    <a:pt x="1178" y="1"/>
                  </a:moveTo>
                  <a:cubicBezTo>
                    <a:pt x="838" y="1"/>
                    <a:pt x="498" y="31"/>
                    <a:pt x="167" y="90"/>
                  </a:cubicBezTo>
                  <a:cubicBezTo>
                    <a:pt x="107" y="90"/>
                    <a:pt x="60" y="114"/>
                    <a:pt x="0" y="126"/>
                  </a:cubicBezTo>
                  <a:cubicBezTo>
                    <a:pt x="167" y="138"/>
                    <a:pt x="441" y="174"/>
                    <a:pt x="500" y="185"/>
                  </a:cubicBezTo>
                  <a:cubicBezTo>
                    <a:pt x="1238" y="293"/>
                    <a:pt x="1965" y="483"/>
                    <a:pt x="2703" y="650"/>
                  </a:cubicBezTo>
                  <a:cubicBezTo>
                    <a:pt x="3429" y="793"/>
                    <a:pt x="4084" y="995"/>
                    <a:pt x="4703" y="1352"/>
                  </a:cubicBezTo>
                  <a:cubicBezTo>
                    <a:pt x="3779" y="437"/>
                    <a:pt x="2474" y="1"/>
                    <a:pt x="11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6" name="Google Shape;2196;p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3000"/>
              <a:buNone/>
              <a:defRPr>
                <a:solidFill>
                  <a:schemeClr val="dk1"/>
                </a:solidFill>
              </a:defRPr>
            </a:lvl1pPr>
            <a:lvl2pPr lvl="1" rtl="0">
              <a:spcBef>
                <a:spcPts val="0"/>
              </a:spcBef>
              <a:spcAft>
                <a:spcPts val="0"/>
              </a:spcAft>
              <a:buClr>
                <a:schemeClr val="dk1"/>
              </a:buClr>
              <a:buSzPts val="3000"/>
              <a:buNone/>
              <a:defRPr>
                <a:solidFill>
                  <a:schemeClr val="dk1"/>
                </a:solidFill>
              </a:defRPr>
            </a:lvl2pPr>
            <a:lvl3pPr lvl="2" rtl="0">
              <a:spcBef>
                <a:spcPts val="0"/>
              </a:spcBef>
              <a:spcAft>
                <a:spcPts val="0"/>
              </a:spcAft>
              <a:buClr>
                <a:schemeClr val="dk1"/>
              </a:buClr>
              <a:buSzPts val="3000"/>
              <a:buNone/>
              <a:defRPr>
                <a:solidFill>
                  <a:schemeClr val="dk1"/>
                </a:solidFill>
              </a:defRPr>
            </a:lvl3pPr>
            <a:lvl4pPr lvl="3" rtl="0">
              <a:spcBef>
                <a:spcPts val="0"/>
              </a:spcBef>
              <a:spcAft>
                <a:spcPts val="0"/>
              </a:spcAft>
              <a:buClr>
                <a:schemeClr val="dk1"/>
              </a:buClr>
              <a:buSzPts val="3000"/>
              <a:buNone/>
              <a:defRPr>
                <a:solidFill>
                  <a:schemeClr val="dk1"/>
                </a:solidFill>
              </a:defRPr>
            </a:lvl4pPr>
            <a:lvl5pPr lvl="4" rtl="0">
              <a:spcBef>
                <a:spcPts val="0"/>
              </a:spcBef>
              <a:spcAft>
                <a:spcPts val="0"/>
              </a:spcAft>
              <a:buClr>
                <a:schemeClr val="dk1"/>
              </a:buClr>
              <a:buSzPts val="3000"/>
              <a:buNone/>
              <a:defRPr>
                <a:solidFill>
                  <a:schemeClr val="dk1"/>
                </a:solidFill>
              </a:defRPr>
            </a:lvl5pPr>
            <a:lvl6pPr lvl="5" rtl="0">
              <a:spcBef>
                <a:spcPts val="0"/>
              </a:spcBef>
              <a:spcAft>
                <a:spcPts val="0"/>
              </a:spcAft>
              <a:buClr>
                <a:schemeClr val="dk1"/>
              </a:buClr>
              <a:buSzPts val="3000"/>
              <a:buNone/>
              <a:defRPr>
                <a:solidFill>
                  <a:schemeClr val="dk1"/>
                </a:solidFill>
              </a:defRPr>
            </a:lvl6pPr>
            <a:lvl7pPr lvl="6" rtl="0">
              <a:spcBef>
                <a:spcPts val="0"/>
              </a:spcBef>
              <a:spcAft>
                <a:spcPts val="0"/>
              </a:spcAft>
              <a:buClr>
                <a:schemeClr val="dk1"/>
              </a:buClr>
              <a:buSzPts val="3000"/>
              <a:buNone/>
              <a:defRPr>
                <a:solidFill>
                  <a:schemeClr val="dk1"/>
                </a:solidFill>
              </a:defRPr>
            </a:lvl7pPr>
            <a:lvl8pPr lvl="7" rtl="0">
              <a:spcBef>
                <a:spcPts val="0"/>
              </a:spcBef>
              <a:spcAft>
                <a:spcPts val="0"/>
              </a:spcAft>
              <a:buClr>
                <a:schemeClr val="dk1"/>
              </a:buClr>
              <a:buSzPts val="3000"/>
              <a:buNone/>
              <a:defRPr>
                <a:solidFill>
                  <a:schemeClr val="dk1"/>
                </a:solidFill>
              </a:defRPr>
            </a:lvl8pPr>
            <a:lvl9pPr lvl="8" rtl="0">
              <a:spcBef>
                <a:spcPts val="0"/>
              </a:spcBef>
              <a:spcAft>
                <a:spcPts val="0"/>
              </a:spcAft>
              <a:buClr>
                <a:schemeClr val="dk1"/>
              </a:buClr>
              <a:buSzPts val="3000"/>
              <a:buNone/>
              <a:defRPr>
                <a:solidFill>
                  <a:schemeClr val="dk1"/>
                </a:solidFill>
              </a:defRPr>
            </a:lvl9pPr>
          </a:lstStyle>
          <a:p/>
        </p:txBody>
      </p:sp>
      <p:grpSp>
        <p:nvGrpSpPr>
          <p:cNvPr id="2197" name="Google Shape;2197;p5"/>
          <p:cNvGrpSpPr/>
          <p:nvPr/>
        </p:nvGrpSpPr>
        <p:grpSpPr>
          <a:xfrm flipH="1">
            <a:off x="-10" y="-1528"/>
            <a:ext cx="1218286" cy="1217209"/>
            <a:chOff x="7872825" y="18625"/>
            <a:chExt cx="1218286" cy="1217209"/>
          </a:xfrm>
        </p:grpSpPr>
        <p:sp>
          <p:nvSpPr>
            <p:cNvPr id="2198" name="Google Shape;2198;p5"/>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7" name="Google Shape;2227;p5"/>
          <p:cNvGrpSpPr/>
          <p:nvPr/>
        </p:nvGrpSpPr>
        <p:grpSpPr>
          <a:xfrm>
            <a:off x="7928022" y="-1528"/>
            <a:ext cx="1218286" cy="1217209"/>
            <a:chOff x="7872825" y="18625"/>
            <a:chExt cx="1218286" cy="1217209"/>
          </a:xfrm>
        </p:grpSpPr>
        <p:sp>
          <p:nvSpPr>
            <p:cNvPr id="2228" name="Google Shape;2228;p5"/>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7" name="Google Shape;2257;p5"/>
          <p:cNvGrpSpPr/>
          <p:nvPr/>
        </p:nvGrpSpPr>
        <p:grpSpPr>
          <a:xfrm flipH="1" rot="-5400000">
            <a:off x="-10" y="3927878"/>
            <a:ext cx="1218286" cy="1217209"/>
            <a:chOff x="7872825" y="18625"/>
            <a:chExt cx="1218286" cy="1217209"/>
          </a:xfrm>
        </p:grpSpPr>
        <p:sp>
          <p:nvSpPr>
            <p:cNvPr id="2258" name="Google Shape;2258;p5"/>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7" name="Google Shape;2287;p5"/>
          <p:cNvGrpSpPr/>
          <p:nvPr/>
        </p:nvGrpSpPr>
        <p:grpSpPr>
          <a:xfrm rot="-5400000">
            <a:off x="2107037" y="-1888488"/>
            <a:ext cx="4929801" cy="8925225"/>
            <a:chOff x="2350526" y="266952"/>
            <a:chExt cx="2910669" cy="5176744"/>
          </a:xfrm>
        </p:grpSpPr>
        <p:sp>
          <p:nvSpPr>
            <p:cNvPr id="2288" name="Google Shape;2288;p5"/>
            <p:cNvSpPr/>
            <p:nvPr/>
          </p:nvSpPr>
          <p:spPr>
            <a:xfrm>
              <a:off x="3055642" y="266952"/>
              <a:ext cx="1500598" cy="17300"/>
            </a:xfrm>
            <a:custGeom>
              <a:rect b="b" l="l" r="r" t="t"/>
              <a:pathLst>
                <a:path extrusionOk="0" h="692" w="34574">
                  <a:moveTo>
                    <a:pt x="443" y="0"/>
                  </a:moveTo>
                  <a:cubicBezTo>
                    <a:pt x="1" y="0"/>
                    <a:pt x="1" y="692"/>
                    <a:pt x="443" y="692"/>
                  </a:cubicBezTo>
                  <a:lnTo>
                    <a:pt x="34122" y="692"/>
                  </a:lnTo>
                  <a:cubicBezTo>
                    <a:pt x="34574" y="692"/>
                    <a:pt x="34574" y="0"/>
                    <a:pt x="34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
            <p:cNvSpPr/>
            <p:nvPr/>
          </p:nvSpPr>
          <p:spPr>
            <a:xfrm>
              <a:off x="3024435" y="304974"/>
              <a:ext cx="1547820" cy="17325"/>
            </a:xfrm>
            <a:custGeom>
              <a:rect b="b" l="l" r="r" t="t"/>
              <a:pathLst>
                <a:path extrusionOk="0" h="693" w="35662">
                  <a:moveTo>
                    <a:pt x="443" y="1"/>
                  </a:moveTo>
                  <a:cubicBezTo>
                    <a:pt x="1" y="1"/>
                    <a:pt x="1" y="692"/>
                    <a:pt x="443" y="692"/>
                  </a:cubicBezTo>
                  <a:lnTo>
                    <a:pt x="35219" y="692"/>
                  </a:lnTo>
                  <a:cubicBezTo>
                    <a:pt x="35661" y="692"/>
                    <a:pt x="35661" y="1"/>
                    <a:pt x="352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
            <p:cNvSpPr/>
            <p:nvPr/>
          </p:nvSpPr>
          <p:spPr>
            <a:xfrm>
              <a:off x="3069675" y="5426369"/>
              <a:ext cx="1454787" cy="17327"/>
            </a:xfrm>
            <a:custGeom>
              <a:rect b="b" l="l" r="r" t="t"/>
              <a:pathLst>
                <a:path extrusionOk="0" h="693" w="34574">
                  <a:moveTo>
                    <a:pt x="452" y="1"/>
                  </a:moveTo>
                  <a:cubicBezTo>
                    <a:pt x="10" y="1"/>
                    <a:pt x="0" y="692"/>
                    <a:pt x="452" y="692"/>
                  </a:cubicBezTo>
                  <a:lnTo>
                    <a:pt x="34131" y="692"/>
                  </a:lnTo>
                  <a:cubicBezTo>
                    <a:pt x="34573" y="692"/>
                    <a:pt x="34573" y="1"/>
                    <a:pt x="341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
            <p:cNvSpPr/>
            <p:nvPr/>
          </p:nvSpPr>
          <p:spPr>
            <a:xfrm>
              <a:off x="3054148" y="5388566"/>
              <a:ext cx="1500568" cy="17302"/>
            </a:xfrm>
            <a:custGeom>
              <a:rect b="b" l="l" r="r" t="t"/>
              <a:pathLst>
                <a:path extrusionOk="0" h="692" w="35662">
                  <a:moveTo>
                    <a:pt x="443" y="0"/>
                  </a:moveTo>
                  <a:cubicBezTo>
                    <a:pt x="1" y="0"/>
                    <a:pt x="1" y="692"/>
                    <a:pt x="443" y="692"/>
                  </a:cubicBezTo>
                  <a:lnTo>
                    <a:pt x="35219" y="692"/>
                  </a:lnTo>
                  <a:cubicBezTo>
                    <a:pt x="35661" y="692"/>
                    <a:pt x="35661" y="0"/>
                    <a:pt x="352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
            <p:cNvSpPr/>
            <p:nvPr/>
          </p:nvSpPr>
          <p:spPr>
            <a:xfrm>
              <a:off x="5243881" y="963054"/>
              <a:ext cx="17315" cy="3786153"/>
            </a:xfrm>
            <a:custGeom>
              <a:rect b="b" l="l" r="r" t="t"/>
              <a:pathLst>
                <a:path extrusionOk="0" h="125859" w="693">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
            <p:cNvSpPr/>
            <p:nvPr/>
          </p:nvSpPr>
          <p:spPr>
            <a:xfrm>
              <a:off x="2350526" y="960169"/>
              <a:ext cx="17300" cy="3789300"/>
            </a:xfrm>
            <a:custGeom>
              <a:rect b="b" l="l" r="r" t="t"/>
              <a:pathLst>
                <a:path extrusionOk="0" h="125859" w="692">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4" name="Google Shape;2294;p5"/>
          <p:cNvGrpSpPr/>
          <p:nvPr/>
        </p:nvGrpSpPr>
        <p:grpSpPr>
          <a:xfrm rot="5400000">
            <a:off x="7928022" y="3927878"/>
            <a:ext cx="1218286" cy="1217209"/>
            <a:chOff x="7872825" y="18625"/>
            <a:chExt cx="1218286" cy="1217209"/>
          </a:xfrm>
        </p:grpSpPr>
        <p:sp>
          <p:nvSpPr>
            <p:cNvPr id="2295" name="Google Shape;2295;p5"/>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324" name="Shape 2324"/>
        <p:cNvGrpSpPr/>
        <p:nvPr/>
      </p:nvGrpSpPr>
      <p:grpSpPr>
        <a:xfrm>
          <a:off x="0" y="0"/>
          <a:ext cx="0" cy="0"/>
          <a:chOff x="0" y="0"/>
          <a:chExt cx="0" cy="0"/>
        </a:xfrm>
      </p:grpSpPr>
      <p:grpSp>
        <p:nvGrpSpPr>
          <p:cNvPr id="2325" name="Google Shape;2325;p6"/>
          <p:cNvGrpSpPr/>
          <p:nvPr/>
        </p:nvGrpSpPr>
        <p:grpSpPr>
          <a:xfrm>
            <a:off x="1" y="4"/>
            <a:ext cx="9150144" cy="5143520"/>
            <a:chOff x="235725" y="843675"/>
            <a:chExt cx="7148550" cy="4018375"/>
          </a:xfrm>
        </p:grpSpPr>
        <p:sp>
          <p:nvSpPr>
            <p:cNvPr id="2326" name="Google Shape;2326;p6"/>
            <p:cNvSpPr/>
            <p:nvPr/>
          </p:nvSpPr>
          <p:spPr>
            <a:xfrm>
              <a:off x="3930550" y="3101400"/>
              <a:ext cx="1724625" cy="921400"/>
            </a:xfrm>
            <a:custGeom>
              <a:rect b="b" l="l" r="r" t="t"/>
              <a:pathLst>
                <a:path extrusionOk="0" h="36856" w="68985">
                  <a:moveTo>
                    <a:pt x="0" y="1"/>
                  </a:moveTo>
                  <a:lnTo>
                    <a:pt x="0" y="1"/>
                  </a:lnTo>
                  <a:cubicBezTo>
                    <a:pt x="464" y="1132"/>
                    <a:pt x="1084" y="2168"/>
                    <a:pt x="1738" y="3203"/>
                  </a:cubicBezTo>
                  <a:cubicBezTo>
                    <a:pt x="3358" y="5739"/>
                    <a:pt x="5382" y="7978"/>
                    <a:pt x="7465" y="10133"/>
                  </a:cubicBezTo>
                  <a:cubicBezTo>
                    <a:pt x="9573" y="12276"/>
                    <a:pt x="11728" y="14395"/>
                    <a:pt x="14002" y="16348"/>
                  </a:cubicBezTo>
                  <a:cubicBezTo>
                    <a:pt x="17193" y="18991"/>
                    <a:pt x="20526" y="21491"/>
                    <a:pt x="24039" y="23694"/>
                  </a:cubicBezTo>
                  <a:cubicBezTo>
                    <a:pt x="26956" y="25528"/>
                    <a:pt x="30004" y="27147"/>
                    <a:pt x="33099" y="28647"/>
                  </a:cubicBezTo>
                  <a:cubicBezTo>
                    <a:pt x="36231" y="30147"/>
                    <a:pt x="39422" y="31552"/>
                    <a:pt x="42720" y="32671"/>
                  </a:cubicBezTo>
                  <a:cubicBezTo>
                    <a:pt x="45994" y="33755"/>
                    <a:pt x="49340" y="34588"/>
                    <a:pt x="52721" y="35303"/>
                  </a:cubicBezTo>
                  <a:cubicBezTo>
                    <a:pt x="56784" y="36121"/>
                    <a:pt x="60937" y="36855"/>
                    <a:pt x="65106" y="36855"/>
                  </a:cubicBezTo>
                  <a:cubicBezTo>
                    <a:pt x="66398" y="36855"/>
                    <a:pt x="67692" y="36785"/>
                    <a:pt x="68985" y="36624"/>
                  </a:cubicBezTo>
                  <a:cubicBezTo>
                    <a:pt x="66830" y="36612"/>
                    <a:pt x="64687" y="36410"/>
                    <a:pt x="62544" y="36172"/>
                  </a:cubicBezTo>
                  <a:cubicBezTo>
                    <a:pt x="60293" y="35910"/>
                    <a:pt x="58436" y="35672"/>
                    <a:pt x="56150" y="35255"/>
                  </a:cubicBezTo>
                  <a:cubicBezTo>
                    <a:pt x="51471" y="34398"/>
                    <a:pt x="46827" y="33267"/>
                    <a:pt x="42327" y="31671"/>
                  </a:cubicBezTo>
                  <a:cubicBezTo>
                    <a:pt x="38648" y="30350"/>
                    <a:pt x="35421" y="28814"/>
                    <a:pt x="31837" y="26980"/>
                  </a:cubicBezTo>
                  <a:cubicBezTo>
                    <a:pt x="26408" y="24194"/>
                    <a:pt x="20967" y="20706"/>
                    <a:pt x="16550" y="17086"/>
                  </a:cubicBezTo>
                  <a:cubicBezTo>
                    <a:pt x="13216" y="14467"/>
                    <a:pt x="10192" y="11478"/>
                    <a:pt x="7263" y="8418"/>
                  </a:cubicBezTo>
                  <a:cubicBezTo>
                    <a:pt x="5703" y="6775"/>
                    <a:pt x="4251" y="5013"/>
                    <a:pt x="2738" y="3299"/>
                  </a:cubicBezTo>
                  <a:cubicBezTo>
                    <a:pt x="1798" y="2215"/>
                    <a:pt x="833" y="115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
            <p:cNvSpPr/>
            <p:nvPr/>
          </p:nvSpPr>
          <p:spPr>
            <a:xfrm>
              <a:off x="5820050" y="3052600"/>
              <a:ext cx="898075" cy="426250"/>
            </a:xfrm>
            <a:custGeom>
              <a:rect b="b" l="l" r="r" t="t"/>
              <a:pathLst>
                <a:path extrusionOk="0" h="17050" w="35923">
                  <a:moveTo>
                    <a:pt x="35922" y="0"/>
                  </a:moveTo>
                  <a:lnTo>
                    <a:pt x="35922" y="0"/>
                  </a:lnTo>
                  <a:cubicBezTo>
                    <a:pt x="35779" y="107"/>
                    <a:pt x="35613" y="226"/>
                    <a:pt x="35458" y="333"/>
                  </a:cubicBezTo>
                  <a:cubicBezTo>
                    <a:pt x="35160" y="560"/>
                    <a:pt x="34839" y="774"/>
                    <a:pt x="34493" y="1012"/>
                  </a:cubicBezTo>
                  <a:cubicBezTo>
                    <a:pt x="33136" y="1965"/>
                    <a:pt x="31791" y="2917"/>
                    <a:pt x="30433" y="3893"/>
                  </a:cubicBezTo>
                  <a:cubicBezTo>
                    <a:pt x="27814" y="5822"/>
                    <a:pt x="25016" y="7489"/>
                    <a:pt x="22099" y="8954"/>
                  </a:cubicBezTo>
                  <a:cubicBezTo>
                    <a:pt x="18694" y="10680"/>
                    <a:pt x="15801" y="11930"/>
                    <a:pt x="12288" y="13085"/>
                  </a:cubicBezTo>
                  <a:cubicBezTo>
                    <a:pt x="9359" y="14073"/>
                    <a:pt x="6371" y="14871"/>
                    <a:pt x="3347" y="15526"/>
                  </a:cubicBezTo>
                  <a:cubicBezTo>
                    <a:pt x="2466" y="15692"/>
                    <a:pt x="1620" y="15835"/>
                    <a:pt x="775" y="15978"/>
                  </a:cubicBezTo>
                  <a:cubicBezTo>
                    <a:pt x="561" y="16359"/>
                    <a:pt x="299" y="16728"/>
                    <a:pt x="1" y="17050"/>
                  </a:cubicBezTo>
                  <a:cubicBezTo>
                    <a:pt x="1287" y="16883"/>
                    <a:pt x="2585" y="16693"/>
                    <a:pt x="3870" y="16431"/>
                  </a:cubicBezTo>
                  <a:cubicBezTo>
                    <a:pt x="10264" y="15097"/>
                    <a:pt x="16515" y="12978"/>
                    <a:pt x="22349" y="9989"/>
                  </a:cubicBezTo>
                  <a:cubicBezTo>
                    <a:pt x="25623" y="8322"/>
                    <a:pt x="28850" y="6513"/>
                    <a:pt x="31683" y="4155"/>
                  </a:cubicBezTo>
                  <a:cubicBezTo>
                    <a:pt x="33136" y="2917"/>
                    <a:pt x="34529" y="1584"/>
                    <a:pt x="35803" y="131"/>
                  </a:cubicBezTo>
                  <a:cubicBezTo>
                    <a:pt x="35851" y="95"/>
                    <a:pt x="35874" y="48"/>
                    <a:pt x="35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
            <p:cNvSpPr/>
            <p:nvPr/>
          </p:nvSpPr>
          <p:spPr>
            <a:xfrm>
              <a:off x="5086350" y="3435675"/>
              <a:ext cx="159250" cy="41100"/>
            </a:xfrm>
            <a:custGeom>
              <a:rect b="b" l="l" r="r" t="t"/>
              <a:pathLst>
                <a:path extrusionOk="0" h="1644" w="6370">
                  <a:moveTo>
                    <a:pt x="572" y="0"/>
                  </a:moveTo>
                  <a:cubicBezTo>
                    <a:pt x="441" y="238"/>
                    <a:pt x="250" y="429"/>
                    <a:pt x="0" y="536"/>
                  </a:cubicBezTo>
                  <a:cubicBezTo>
                    <a:pt x="1988" y="965"/>
                    <a:pt x="4012" y="1334"/>
                    <a:pt x="6036" y="1643"/>
                  </a:cubicBezTo>
                  <a:cubicBezTo>
                    <a:pt x="6144" y="1429"/>
                    <a:pt x="6251" y="1203"/>
                    <a:pt x="6370" y="977"/>
                  </a:cubicBezTo>
                  <a:cubicBezTo>
                    <a:pt x="5667" y="870"/>
                    <a:pt x="4953" y="774"/>
                    <a:pt x="4203" y="655"/>
                  </a:cubicBezTo>
                  <a:cubicBezTo>
                    <a:pt x="2988" y="453"/>
                    <a:pt x="1786" y="238"/>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
            <p:cNvSpPr/>
            <p:nvPr/>
          </p:nvSpPr>
          <p:spPr>
            <a:xfrm>
              <a:off x="4180575" y="2985625"/>
              <a:ext cx="854000" cy="451850"/>
            </a:xfrm>
            <a:custGeom>
              <a:rect b="b" l="l" r="r" t="t"/>
              <a:pathLst>
                <a:path extrusionOk="0" h="18074" w="34160">
                  <a:moveTo>
                    <a:pt x="0" y="0"/>
                  </a:moveTo>
                  <a:lnTo>
                    <a:pt x="0" y="0"/>
                  </a:lnTo>
                  <a:cubicBezTo>
                    <a:pt x="2501" y="2739"/>
                    <a:pt x="5430" y="5048"/>
                    <a:pt x="8454" y="7156"/>
                  </a:cubicBezTo>
                  <a:cubicBezTo>
                    <a:pt x="12276" y="9858"/>
                    <a:pt x="16490" y="11978"/>
                    <a:pt x="20812" y="13788"/>
                  </a:cubicBezTo>
                  <a:cubicBezTo>
                    <a:pt x="24801" y="15407"/>
                    <a:pt x="28885" y="16776"/>
                    <a:pt x="33052" y="17800"/>
                  </a:cubicBezTo>
                  <a:cubicBezTo>
                    <a:pt x="33433" y="17895"/>
                    <a:pt x="33790" y="17979"/>
                    <a:pt x="34159" y="18074"/>
                  </a:cubicBezTo>
                  <a:cubicBezTo>
                    <a:pt x="34064" y="17859"/>
                    <a:pt x="34028" y="17621"/>
                    <a:pt x="34052" y="17407"/>
                  </a:cubicBezTo>
                  <a:cubicBezTo>
                    <a:pt x="29754" y="16395"/>
                    <a:pt x="25515" y="15062"/>
                    <a:pt x="21384" y="13442"/>
                  </a:cubicBezTo>
                  <a:cubicBezTo>
                    <a:pt x="17776" y="12002"/>
                    <a:pt x="14026" y="10168"/>
                    <a:pt x="10597" y="7989"/>
                  </a:cubicBezTo>
                  <a:cubicBezTo>
                    <a:pt x="8382" y="6560"/>
                    <a:pt x="6251" y="4989"/>
                    <a:pt x="4167" y="3370"/>
                  </a:cubicBezTo>
                  <a:cubicBezTo>
                    <a:pt x="2751" y="2274"/>
                    <a:pt x="1358" y="120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
            <p:cNvSpPr/>
            <p:nvPr/>
          </p:nvSpPr>
          <p:spPr>
            <a:xfrm>
              <a:off x="5442325" y="3477950"/>
              <a:ext cx="74150" cy="20250"/>
            </a:xfrm>
            <a:custGeom>
              <a:rect b="b" l="l" r="r" t="t"/>
              <a:pathLst>
                <a:path extrusionOk="0" h="810" w="2966">
                  <a:moveTo>
                    <a:pt x="882" y="0"/>
                  </a:moveTo>
                  <a:cubicBezTo>
                    <a:pt x="584" y="250"/>
                    <a:pt x="287" y="512"/>
                    <a:pt x="1" y="762"/>
                  </a:cubicBezTo>
                  <a:cubicBezTo>
                    <a:pt x="882" y="786"/>
                    <a:pt x="1775" y="810"/>
                    <a:pt x="2668" y="810"/>
                  </a:cubicBezTo>
                  <a:cubicBezTo>
                    <a:pt x="2632" y="536"/>
                    <a:pt x="2704" y="250"/>
                    <a:pt x="2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
            <p:cNvSpPr/>
            <p:nvPr/>
          </p:nvSpPr>
          <p:spPr>
            <a:xfrm>
              <a:off x="3954650" y="3223450"/>
              <a:ext cx="491750" cy="480425"/>
            </a:xfrm>
            <a:custGeom>
              <a:rect b="b" l="l" r="r" t="t"/>
              <a:pathLst>
                <a:path extrusionOk="0" h="19217" w="19670">
                  <a:moveTo>
                    <a:pt x="0" y="0"/>
                  </a:moveTo>
                  <a:cubicBezTo>
                    <a:pt x="1036" y="1560"/>
                    <a:pt x="2048" y="3143"/>
                    <a:pt x="3191" y="4620"/>
                  </a:cubicBezTo>
                  <a:cubicBezTo>
                    <a:pt x="4334" y="6084"/>
                    <a:pt x="5596" y="7442"/>
                    <a:pt x="6882" y="8799"/>
                  </a:cubicBezTo>
                  <a:cubicBezTo>
                    <a:pt x="10037" y="12204"/>
                    <a:pt x="13562" y="15240"/>
                    <a:pt x="17467" y="17776"/>
                  </a:cubicBezTo>
                  <a:cubicBezTo>
                    <a:pt x="18193" y="18264"/>
                    <a:pt x="18931" y="18741"/>
                    <a:pt x="19670" y="19217"/>
                  </a:cubicBezTo>
                  <a:cubicBezTo>
                    <a:pt x="18908" y="18574"/>
                    <a:pt x="18110" y="17955"/>
                    <a:pt x="17324" y="17324"/>
                  </a:cubicBezTo>
                  <a:cubicBezTo>
                    <a:pt x="15098" y="15538"/>
                    <a:pt x="12776" y="13823"/>
                    <a:pt x="10692" y="11847"/>
                  </a:cubicBezTo>
                  <a:cubicBezTo>
                    <a:pt x="8204" y="9478"/>
                    <a:pt x="5870" y="6953"/>
                    <a:pt x="3620" y="4358"/>
                  </a:cubicBezTo>
                  <a:cubicBezTo>
                    <a:pt x="2382" y="2929"/>
                    <a:pt x="1251" y="141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
            <p:cNvSpPr/>
            <p:nvPr/>
          </p:nvSpPr>
          <p:spPr>
            <a:xfrm>
              <a:off x="4480900" y="3725875"/>
              <a:ext cx="934975" cy="358700"/>
            </a:xfrm>
            <a:custGeom>
              <a:rect b="b" l="l" r="r" t="t"/>
              <a:pathLst>
                <a:path extrusionOk="0" h="14348" w="37399">
                  <a:moveTo>
                    <a:pt x="1" y="1"/>
                  </a:moveTo>
                  <a:cubicBezTo>
                    <a:pt x="1894" y="1263"/>
                    <a:pt x="3763" y="2537"/>
                    <a:pt x="5740" y="3632"/>
                  </a:cubicBezTo>
                  <a:cubicBezTo>
                    <a:pt x="8347" y="5025"/>
                    <a:pt x="11038" y="6275"/>
                    <a:pt x="13752" y="7478"/>
                  </a:cubicBezTo>
                  <a:cubicBezTo>
                    <a:pt x="16789" y="8788"/>
                    <a:pt x="19837" y="10038"/>
                    <a:pt x="22992" y="11074"/>
                  </a:cubicBezTo>
                  <a:cubicBezTo>
                    <a:pt x="26492" y="12121"/>
                    <a:pt x="30028" y="13098"/>
                    <a:pt x="33636" y="13729"/>
                  </a:cubicBezTo>
                  <a:cubicBezTo>
                    <a:pt x="34886" y="13955"/>
                    <a:pt x="36148" y="14146"/>
                    <a:pt x="37398" y="14348"/>
                  </a:cubicBezTo>
                  <a:cubicBezTo>
                    <a:pt x="35958" y="13955"/>
                    <a:pt x="34529" y="13550"/>
                    <a:pt x="33100" y="13169"/>
                  </a:cubicBezTo>
                  <a:cubicBezTo>
                    <a:pt x="28754" y="12014"/>
                    <a:pt x="24361" y="11050"/>
                    <a:pt x="20146" y="9443"/>
                  </a:cubicBezTo>
                  <a:cubicBezTo>
                    <a:pt x="16074" y="7919"/>
                    <a:pt x="12407" y="6323"/>
                    <a:pt x="8478" y="4406"/>
                  </a:cubicBezTo>
                  <a:cubicBezTo>
                    <a:pt x="5620" y="3001"/>
                    <a:pt x="2834" y="143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
            <p:cNvSpPr/>
            <p:nvPr/>
          </p:nvSpPr>
          <p:spPr>
            <a:xfrm>
              <a:off x="3968925" y="3309175"/>
              <a:ext cx="1009400" cy="727200"/>
            </a:xfrm>
            <a:custGeom>
              <a:rect b="b" l="l" r="r" t="t"/>
              <a:pathLst>
                <a:path extrusionOk="0" h="29088" w="40376">
                  <a:moveTo>
                    <a:pt x="1" y="0"/>
                  </a:moveTo>
                  <a:lnTo>
                    <a:pt x="1" y="0"/>
                  </a:lnTo>
                  <a:cubicBezTo>
                    <a:pt x="1668" y="3822"/>
                    <a:pt x="4573" y="6882"/>
                    <a:pt x="7490" y="9787"/>
                  </a:cubicBezTo>
                  <a:cubicBezTo>
                    <a:pt x="11324" y="13585"/>
                    <a:pt x="15753" y="16752"/>
                    <a:pt x="20301" y="19657"/>
                  </a:cubicBezTo>
                  <a:cubicBezTo>
                    <a:pt x="22409" y="20943"/>
                    <a:pt x="24587" y="22134"/>
                    <a:pt x="26766" y="23301"/>
                  </a:cubicBezTo>
                  <a:cubicBezTo>
                    <a:pt x="28897" y="24420"/>
                    <a:pt x="31041" y="25527"/>
                    <a:pt x="33255" y="26480"/>
                  </a:cubicBezTo>
                  <a:cubicBezTo>
                    <a:pt x="35577" y="27468"/>
                    <a:pt x="37982" y="28289"/>
                    <a:pt x="40375" y="29087"/>
                  </a:cubicBezTo>
                  <a:cubicBezTo>
                    <a:pt x="37779" y="27896"/>
                    <a:pt x="35232" y="26646"/>
                    <a:pt x="32636" y="25491"/>
                  </a:cubicBezTo>
                  <a:cubicBezTo>
                    <a:pt x="30076" y="24289"/>
                    <a:pt x="27564" y="22991"/>
                    <a:pt x="25076" y="21634"/>
                  </a:cubicBezTo>
                  <a:cubicBezTo>
                    <a:pt x="22885" y="20443"/>
                    <a:pt x="20718" y="19229"/>
                    <a:pt x="18646" y="17824"/>
                  </a:cubicBezTo>
                  <a:cubicBezTo>
                    <a:pt x="14693" y="15193"/>
                    <a:pt x="11145" y="12597"/>
                    <a:pt x="7788" y="9251"/>
                  </a:cubicBezTo>
                  <a:cubicBezTo>
                    <a:pt x="4906" y="6346"/>
                    <a:pt x="2132" y="341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
            <p:cNvSpPr/>
            <p:nvPr/>
          </p:nvSpPr>
          <p:spPr>
            <a:xfrm>
              <a:off x="4419600" y="3812500"/>
              <a:ext cx="493225" cy="256000"/>
            </a:xfrm>
            <a:custGeom>
              <a:rect b="b" l="l" r="r" t="t"/>
              <a:pathLst>
                <a:path extrusionOk="0" h="10240" w="19729">
                  <a:moveTo>
                    <a:pt x="0" y="1"/>
                  </a:moveTo>
                  <a:lnTo>
                    <a:pt x="0" y="1"/>
                  </a:lnTo>
                  <a:cubicBezTo>
                    <a:pt x="2977" y="2287"/>
                    <a:pt x="6215" y="4180"/>
                    <a:pt x="9549" y="5870"/>
                  </a:cubicBezTo>
                  <a:cubicBezTo>
                    <a:pt x="11251" y="6751"/>
                    <a:pt x="12942" y="7633"/>
                    <a:pt x="14692" y="8371"/>
                  </a:cubicBezTo>
                  <a:cubicBezTo>
                    <a:pt x="16181" y="9026"/>
                    <a:pt x="17717" y="9549"/>
                    <a:pt x="19252" y="10073"/>
                  </a:cubicBezTo>
                  <a:cubicBezTo>
                    <a:pt x="19419" y="10133"/>
                    <a:pt x="19574" y="10180"/>
                    <a:pt x="19729" y="10240"/>
                  </a:cubicBezTo>
                  <a:cubicBezTo>
                    <a:pt x="19431" y="10085"/>
                    <a:pt x="19110" y="9942"/>
                    <a:pt x="18776" y="9776"/>
                  </a:cubicBezTo>
                  <a:cubicBezTo>
                    <a:pt x="12454" y="6632"/>
                    <a:pt x="6132" y="351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
            <p:cNvSpPr/>
            <p:nvPr/>
          </p:nvSpPr>
          <p:spPr>
            <a:xfrm>
              <a:off x="3871600" y="3253200"/>
              <a:ext cx="506050" cy="541775"/>
            </a:xfrm>
            <a:custGeom>
              <a:rect b="b" l="l" r="r" t="t"/>
              <a:pathLst>
                <a:path extrusionOk="0" h="21671" w="20242">
                  <a:moveTo>
                    <a:pt x="1" y="1"/>
                  </a:moveTo>
                  <a:cubicBezTo>
                    <a:pt x="405" y="941"/>
                    <a:pt x="846" y="1846"/>
                    <a:pt x="1334" y="2739"/>
                  </a:cubicBezTo>
                  <a:cubicBezTo>
                    <a:pt x="3311" y="6371"/>
                    <a:pt x="5930" y="9597"/>
                    <a:pt x="8787" y="12562"/>
                  </a:cubicBezTo>
                  <a:cubicBezTo>
                    <a:pt x="10514" y="14312"/>
                    <a:pt x="12312" y="15991"/>
                    <a:pt x="14252" y="17503"/>
                  </a:cubicBezTo>
                  <a:cubicBezTo>
                    <a:pt x="16169" y="18991"/>
                    <a:pt x="18193" y="20372"/>
                    <a:pt x="20241" y="21670"/>
                  </a:cubicBezTo>
                  <a:cubicBezTo>
                    <a:pt x="16943" y="18848"/>
                    <a:pt x="13395" y="16265"/>
                    <a:pt x="10276" y="13193"/>
                  </a:cubicBezTo>
                  <a:cubicBezTo>
                    <a:pt x="7001" y="10014"/>
                    <a:pt x="4513" y="6680"/>
                    <a:pt x="1953" y="2989"/>
                  </a:cubicBezTo>
                  <a:cubicBezTo>
                    <a:pt x="1322" y="2073"/>
                    <a:pt x="703" y="1132"/>
                    <a:pt x="108" y="179"/>
                  </a:cubicBezTo>
                  <a:cubicBezTo>
                    <a:pt x="84" y="120"/>
                    <a:pt x="36" y="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
            <p:cNvSpPr/>
            <p:nvPr/>
          </p:nvSpPr>
          <p:spPr>
            <a:xfrm>
              <a:off x="3897500" y="3394900"/>
              <a:ext cx="684325" cy="587000"/>
            </a:xfrm>
            <a:custGeom>
              <a:rect b="b" l="l" r="r" t="t"/>
              <a:pathLst>
                <a:path extrusionOk="0" h="23480" w="27373">
                  <a:moveTo>
                    <a:pt x="0" y="0"/>
                  </a:moveTo>
                  <a:lnTo>
                    <a:pt x="0" y="0"/>
                  </a:lnTo>
                  <a:cubicBezTo>
                    <a:pt x="3037" y="5513"/>
                    <a:pt x="7406" y="10144"/>
                    <a:pt x="12252" y="14085"/>
                  </a:cubicBezTo>
                  <a:cubicBezTo>
                    <a:pt x="14121" y="15597"/>
                    <a:pt x="16086" y="17002"/>
                    <a:pt x="18098" y="18336"/>
                  </a:cubicBezTo>
                  <a:cubicBezTo>
                    <a:pt x="19824" y="19467"/>
                    <a:pt x="21575" y="20574"/>
                    <a:pt x="23408" y="21515"/>
                  </a:cubicBezTo>
                  <a:cubicBezTo>
                    <a:pt x="24718" y="22193"/>
                    <a:pt x="26039" y="22824"/>
                    <a:pt x="27373" y="23479"/>
                  </a:cubicBezTo>
                  <a:cubicBezTo>
                    <a:pt x="25849" y="22491"/>
                    <a:pt x="24361" y="21467"/>
                    <a:pt x="22849" y="20515"/>
                  </a:cubicBezTo>
                  <a:cubicBezTo>
                    <a:pt x="18717" y="17979"/>
                    <a:pt x="14669" y="15478"/>
                    <a:pt x="11145" y="12383"/>
                  </a:cubicBezTo>
                  <a:cubicBezTo>
                    <a:pt x="8656" y="10287"/>
                    <a:pt x="6394" y="7918"/>
                    <a:pt x="4299" y="5441"/>
                  </a:cubicBezTo>
                  <a:cubicBezTo>
                    <a:pt x="2739" y="3620"/>
                    <a:pt x="1358" y="18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
            <p:cNvSpPr/>
            <p:nvPr/>
          </p:nvSpPr>
          <p:spPr>
            <a:xfrm>
              <a:off x="4621400" y="4011050"/>
              <a:ext cx="248275" cy="109850"/>
            </a:xfrm>
            <a:custGeom>
              <a:rect b="b" l="l" r="r" t="t"/>
              <a:pathLst>
                <a:path extrusionOk="0" h="4394" w="9931">
                  <a:moveTo>
                    <a:pt x="0" y="0"/>
                  </a:moveTo>
                  <a:lnTo>
                    <a:pt x="0" y="0"/>
                  </a:lnTo>
                  <a:cubicBezTo>
                    <a:pt x="1679" y="1000"/>
                    <a:pt x="3394" y="1965"/>
                    <a:pt x="5203" y="2774"/>
                  </a:cubicBezTo>
                  <a:cubicBezTo>
                    <a:pt x="6727" y="3441"/>
                    <a:pt x="8323" y="3953"/>
                    <a:pt x="9930" y="4393"/>
                  </a:cubicBezTo>
                  <a:cubicBezTo>
                    <a:pt x="6966" y="2846"/>
                    <a:pt x="3346" y="119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
            <p:cNvSpPr/>
            <p:nvPr/>
          </p:nvSpPr>
          <p:spPr>
            <a:xfrm>
              <a:off x="4181475" y="3795250"/>
              <a:ext cx="556925" cy="334575"/>
            </a:xfrm>
            <a:custGeom>
              <a:rect b="b" l="l" r="r" t="t"/>
              <a:pathLst>
                <a:path extrusionOk="0" h="13383" w="22277">
                  <a:moveTo>
                    <a:pt x="0" y="0"/>
                  </a:moveTo>
                  <a:lnTo>
                    <a:pt x="0" y="0"/>
                  </a:lnTo>
                  <a:cubicBezTo>
                    <a:pt x="607" y="572"/>
                    <a:pt x="1214" y="1155"/>
                    <a:pt x="1845" y="1703"/>
                  </a:cubicBezTo>
                  <a:cubicBezTo>
                    <a:pt x="4596" y="4191"/>
                    <a:pt x="7715" y="6227"/>
                    <a:pt x="10870" y="8144"/>
                  </a:cubicBezTo>
                  <a:cubicBezTo>
                    <a:pt x="14466" y="10323"/>
                    <a:pt x="18228" y="12252"/>
                    <a:pt x="22277" y="13383"/>
                  </a:cubicBezTo>
                  <a:cubicBezTo>
                    <a:pt x="20681" y="12764"/>
                    <a:pt x="19157" y="11966"/>
                    <a:pt x="17645" y="11192"/>
                  </a:cubicBezTo>
                  <a:cubicBezTo>
                    <a:pt x="15442" y="10061"/>
                    <a:pt x="13287" y="8894"/>
                    <a:pt x="11168" y="7596"/>
                  </a:cubicBezTo>
                  <a:cubicBezTo>
                    <a:pt x="8215" y="5798"/>
                    <a:pt x="5394" y="3786"/>
                    <a:pt x="2536" y="1810"/>
                  </a:cubicBezTo>
                  <a:cubicBezTo>
                    <a:pt x="1691" y="1191"/>
                    <a:pt x="833" y="61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
            <p:cNvSpPr/>
            <p:nvPr/>
          </p:nvSpPr>
          <p:spPr>
            <a:xfrm>
              <a:off x="3760275" y="3263925"/>
              <a:ext cx="386375" cy="507525"/>
            </a:xfrm>
            <a:custGeom>
              <a:rect b="b" l="l" r="r" t="t"/>
              <a:pathLst>
                <a:path extrusionOk="0" h="20301" w="15455">
                  <a:moveTo>
                    <a:pt x="1" y="0"/>
                  </a:moveTo>
                  <a:lnTo>
                    <a:pt x="1" y="0"/>
                  </a:lnTo>
                  <a:cubicBezTo>
                    <a:pt x="4" y="12"/>
                    <a:pt x="7" y="23"/>
                    <a:pt x="11" y="33"/>
                  </a:cubicBezTo>
                  <a:lnTo>
                    <a:pt x="11" y="33"/>
                  </a:lnTo>
                  <a:cubicBezTo>
                    <a:pt x="8" y="22"/>
                    <a:pt x="4" y="11"/>
                    <a:pt x="1" y="0"/>
                  </a:cubicBezTo>
                  <a:close/>
                  <a:moveTo>
                    <a:pt x="11" y="33"/>
                  </a:moveTo>
                  <a:cubicBezTo>
                    <a:pt x="248" y="760"/>
                    <a:pt x="541" y="1475"/>
                    <a:pt x="846" y="2179"/>
                  </a:cubicBezTo>
                  <a:cubicBezTo>
                    <a:pt x="1668" y="4037"/>
                    <a:pt x="2620" y="5835"/>
                    <a:pt x="3715" y="7549"/>
                  </a:cubicBezTo>
                  <a:cubicBezTo>
                    <a:pt x="4906" y="9394"/>
                    <a:pt x="6275" y="11121"/>
                    <a:pt x="7692" y="12800"/>
                  </a:cubicBezTo>
                  <a:cubicBezTo>
                    <a:pt x="10002" y="15586"/>
                    <a:pt x="12502" y="18241"/>
                    <a:pt x="15455" y="20301"/>
                  </a:cubicBezTo>
                  <a:cubicBezTo>
                    <a:pt x="13931" y="18836"/>
                    <a:pt x="12478" y="17288"/>
                    <a:pt x="11097" y="15693"/>
                  </a:cubicBezTo>
                  <a:cubicBezTo>
                    <a:pt x="9442" y="13847"/>
                    <a:pt x="7811" y="11954"/>
                    <a:pt x="6287" y="9990"/>
                  </a:cubicBezTo>
                  <a:cubicBezTo>
                    <a:pt x="4739" y="8025"/>
                    <a:pt x="2977" y="4977"/>
                    <a:pt x="1489" y="2560"/>
                  </a:cubicBezTo>
                  <a:cubicBezTo>
                    <a:pt x="989" y="1763"/>
                    <a:pt x="513" y="941"/>
                    <a:pt x="60" y="120"/>
                  </a:cubicBezTo>
                  <a:cubicBezTo>
                    <a:pt x="42" y="92"/>
                    <a:pt x="24" y="65"/>
                    <a:pt x="11" y="3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
            <p:cNvSpPr/>
            <p:nvPr/>
          </p:nvSpPr>
          <p:spPr>
            <a:xfrm>
              <a:off x="3687050" y="3238025"/>
              <a:ext cx="878425" cy="884650"/>
            </a:xfrm>
            <a:custGeom>
              <a:rect b="b" l="l" r="r" t="t"/>
              <a:pathLst>
                <a:path extrusionOk="0" h="35386" w="35137">
                  <a:moveTo>
                    <a:pt x="1" y="1"/>
                  </a:moveTo>
                  <a:lnTo>
                    <a:pt x="1" y="1"/>
                  </a:lnTo>
                  <a:cubicBezTo>
                    <a:pt x="1525" y="5108"/>
                    <a:pt x="4358" y="9728"/>
                    <a:pt x="7609" y="13895"/>
                  </a:cubicBezTo>
                  <a:cubicBezTo>
                    <a:pt x="11050" y="18420"/>
                    <a:pt x="15110" y="22456"/>
                    <a:pt x="19634" y="25897"/>
                  </a:cubicBezTo>
                  <a:cubicBezTo>
                    <a:pt x="22206" y="27933"/>
                    <a:pt x="25409" y="30242"/>
                    <a:pt x="28480" y="32100"/>
                  </a:cubicBezTo>
                  <a:cubicBezTo>
                    <a:pt x="30578" y="33391"/>
                    <a:pt x="32852" y="34400"/>
                    <a:pt x="35104" y="35372"/>
                  </a:cubicBezTo>
                  <a:lnTo>
                    <a:pt x="35104" y="35372"/>
                  </a:lnTo>
                  <a:cubicBezTo>
                    <a:pt x="34973" y="35314"/>
                    <a:pt x="34851" y="35236"/>
                    <a:pt x="34719" y="35148"/>
                  </a:cubicBezTo>
                  <a:cubicBezTo>
                    <a:pt x="32338" y="33517"/>
                    <a:pt x="29921" y="31897"/>
                    <a:pt x="27433" y="30421"/>
                  </a:cubicBezTo>
                  <a:cubicBezTo>
                    <a:pt x="24754" y="28778"/>
                    <a:pt x="22170" y="27016"/>
                    <a:pt x="19682" y="25111"/>
                  </a:cubicBezTo>
                  <a:cubicBezTo>
                    <a:pt x="17241" y="23301"/>
                    <a:pt x="14729" y="21075"/>
                    <a:pt x="12455" y="18741"/>
                  </a:cubicBezTo>
                  <a:cubicBezTo>
                    <a:pt x="11026" y="17277"/>
                    <a:pt x="9692" y="15729"/>
                    <a:pt x="8430" y="14121"/>
                  </a:cubicBezTo>
                  <a:cubicBezTo>
                    <a:pt x="7109" y="12466"/>
                    <a:pt x="5859" y="10776"/>
                    <a:pt x="4680" y="8883"/>
                  </a:cubicBezTo>
                  <a:cubicBezTo>
                    <a:pt x="3918" y="7680"/>
                    <a:pt x="3251" y="6430"/>
                    <a:pt x="2572" y="5180"/>
                  </a:cubicBezTo>
                  <a:cubicBezTo>
                    <a:pt x="1644" y="3477"/>
                    <a:pt x="751" y="1775"/>
                    <a:pt x="1" y="1"/>
                  </a:cubicBezTo>
                  <a:close/>
                  <a:moveTo>
                    <a:pt x="35104" y="35372"/>
                  </a:moveTo>
                  <a:cubicBezTo>
                    <a:pt x="35115" y="35377"/>
                    <a:pt x="35125" y="35381"/>
                    <a:pt x="35136" y="35386"/>
                  </a:cubicBezTo>
                  <a:cubicBezTo>
                    <a:pt x="35125" y="35381"/>
                    <a:pt x="35115" y="35377"/>
                    <a:pt x="35104" y="353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
            <p:cNvSpPr/>
            <p:nvPr/>
          </p:nvSpPr>
          <p:spPr>
            <a:xfrm>
              <a:off x="4053475" y="3847325"/>
              <a:ext cx="385775" cy="260475"/>
            </a:xfrm>
            <a:custGeom>
              <a:rect b="b" l="l" r="r" t="t"/>
              <a:pathLst>
                <a:path extrusionOk="0" h="10419" w="15431">
                  <a:moveTo>
                    <a:pt x="0" y="1"/>
                  </a:moveTo>
                  <a:lnTo>
                    <a:pt x="0" y="1"/>
                  </a:lnTo>
                  <a:cubicBezTo>
                    <a:pt x="203" y="215"/>
                    <a:pt x="393" y="441"/>
                    <a:pt x="608" y="644"/>
                  </a:cubicBezTo>
                  <a:cubicBezTo>
                    <a:pt x="4703" y="5025"/>
                    <a:pt x="9787" y="8430"/>
                    <a:pt x="15431" y="10419"/>
                  </a:cubicBezTo>
                  <a:cubicBezTo>
                    <a:pt x="12811" y="9049"/>
                    <a:pt x="10275" y="7502"/>
                    <a:pt x="7811" y="5882"/>
                  </a:cubicBezTo>
                  <a:cubicBezTo>
                    <a:pt x="5370" y="4204"/>
                    <a:pt x="3215" y="2501"/>
                    <a:pt x="953" y="751"/>
                  </a:cubicBezTo>
                  <a:cubicBezTo>
                    <a:pt x="619" y="501"/>
                    <a:pt x="310" y="2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
            <p:cNvSpPr/>
            <p:nvPr/>
          </p:nvSpPr>
          <p:spPr>
            <a:xfrm>
              <a:off x="3805825" y="3570200"/>
              <a:ext cx="210475" cy="239650"/>
            </a:xfrm>
            <a:custGeom>
              <a:rect b="b" l="l" r="r" t="t"/>
              <a:pathLst>
                <a:path extrusionOk="0" h="9586" w="8419">
                  <a:moveTo>
                    <a:pt x="0" y="1"/>
                  </a:moveTo>
                  <a:lnTo>
                    <a:pt x="0" y="1"/>
                  </a:lnTo>
                  <a:cubicBezTo>
                    <a:pt x="107" y="180"/>
                    <a:pt x="227" y="358"/>
                    <a:pt x="334" y="537"/>
                  </a:cubicBezTo>
                  <a:cubicBezTo>
                    <a:pt x="1405" y="2299"/>
                    <a:pt x="2596" y="3978"/>
                    <a:pt x="3929" y="5525"/>
                  </a:cubicBezTo>
                  <a:cubicBezTo>
                    <a:pt x="5287" y="7026"/>
                    <a:pt x="6787" y="8383"/>
                    <a:pt x="8418" y="9585"/>
                  </a:cubicBezTo>
                  <a:cubicBezTo>
                    <a:pt x="5596" y="6728"/>
                    <a:pt x="3120" y="3573"/>
                    <a:pt x="477" y="572"/>
                  </a:cubicBezTo>
                  <a:cubicBezTo>
                    <a:pt x="322" y="370"/>
                    <a:pt x="167" y="1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
            <p:cNvSpPr/>
            <p:nvPr/>
          </p:nvSpPr>
          <p:spPr>
            <a:xfrm>
              <a:off x="3662650" y="3302025"/>
              <a:ext cx="101225" cy="196475"/>
            </a:xfrm>
            <a:custGeom>
              <a:rect b="b" l="l" r="r" t="t"/>
              <a:pathLst>
                <a:path extrusionOk="0" h="7859" w="4049">
                  <a:moveTo>
                    <a:pt x="0" y="0"/>
                  </a:moveTo>
                  <a:lnTo>
                    <a:pt x="0" y="0"/>
                  </a:lnTo>
                  <a:cubicBezTo>
                    <a:pt x="36" y="131"/>
                    <a:pt x="60" y="262"/>
                    <a:pt x="108" y="405"/>
                  </a:cubicBezTo>
                  <a:cubicBezTo>
                    <a:pt x="810" y="3156"/>
                    <a:pt x="2132" y="5763"/>
                    <a:pt x="4049" y="7859"/>
                  </a:cubicBezTo>
                  <a:cubicBezTo>
                    <a:pt x="2656" y="5477"/>
                    <a:pt x="1465" y="2965"/>
                    <a:pt x="239" y="477"/>
                  </a:cubicBezTo>
                  <a:cubicBezTo>
                    <a:pt x="167" y="310"/>
                    <a:pt x="96" y="16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
            <p:cNvSpPr/>
            <p:nvPr/>
          </p:nvSpPr>
          <p:spPr>
            <a:xfrm>
              <a:off x="3984700" y="3111825"/>
              <a:ext cx="807575" cy="623300"/>
            </a:xfrm>
            <a:custGeom>
              <a:rect b="b" l="l" r="r" t="t"/>
              <a:pathLst>
                <a:path extrusionOk="0" h="24932" w="32303">
                  <a:moveTo>
                    <a:pt x="1" y="0"/>
                  </a:moveTo>
                  <a:lnTo>
                    <a:pt x="1" y="0"/>
                  </a:lnTo>
                  <a:cubicBezTo>
                    <a:pt x="1406" y="1882"/>
                    <a:pt x="2858" y="3691"/>
                    <a:pt x="4502" y="5358"/>
                  </a:cubicBezTo>
                  <a:cubicBezTo>
                    <a:pt x="6930" y="7835"/>
                    <a:pt x="9562" y="10073"/>
                    <a:pt x="12193" y="12323"/>
                  </a:cubicBezTo>
                  <a:cubicBezTo>
                    <a:pt x="15205" y="14883"/>
                    <a:pt x="18325" y="17312"/>
                    <a:pt x="21647" y="19467"/>
                  </a:cubicBezTo>
                  <a:cubicBezTo>
                    <a:pt x="23813" y="20920"/>
                    <a:pt x="26052" y="22313"/>
                    <a:pt x="28457" y="23337"/>
                  </a:cubicBezTo>
                  <a:cubicBezTo>
                    <a:pt x="29731" y="23896"/>
                    <a:pt x="31005" y="24420"/>
                    <a:pt x="32303" y="24932"/>
                  </a:cubicBezTo>
                  <a:cubicBezTo>
                    <a:pt x="30922" y="24146"/>
                    <a:pt x="29540" y="23384"/>
                    <a:pt x="28147" y="22634"/>
                  </a:cubicBezTo>
                  <a:cubicBezTo>
                    <a:pt x="22051" y="19384"/>
                    <a:pt x="16598" y="15490"/>
                    <a:pt x="11491" y="11002"/>
                  </a:cubicBezTo>
                  <a:cubicBezTo>
                    <a:pt x="9752" y="9478"/>
                    <a:pt x="8002" y="7966"/>
                    <a:pt x="6311" y="6370"/>
                  </a:cubicBezTo>
                  <a:cubicBezTo>
                    <a:pt x="4156" y="4299"/>
                    <a:pt x="2085" y="214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
            <p:cNvSpPr/>
            <p:nvPr/>
          </p:nvSpPr>
          <p:spPr>
            <a:xfrm>
              <a:off x="4820525" y="3754750"/>
              <a:ext cx="1209400" cy="174350"/>
            </a:xfrm>
            <a:custGeom>
              <a:rect b="b" l="l" r="r" t="t"/>
              <a:pathLst>
                <a:path extrusionOk="0" h="6974" w="48376">
                  <a:moveTo>
                    <a:pt x="1" y="1"/>
                  </a:moveTo>
                  <a:lnTo>
                    <a:pt x="1" y="1"/>
                  </a:lnTo>
                  <a:cubicBezTo>
                    <a:pt x="3442" y="1918"/>
                    <a:pt x="7311" y="2870"/>
                    <a:pt x="11085" y="3858"/>
                  </a:cubicBezTo>
                  <a:cubicBezTo>
                    <a:pt x="16836" y="5347"/>
                    <a:pt x="22694" y="6311"/>
                    <a:pt x="28623" y="6728"/>
                  </a:cubicBezTo>
                  <a:cubicBezTo>
                    <a:pt x="30721" y="6872"/>
                    <a:pt x="32825" y="6973"/>
                    <a:pt x="34927" y="6973"/>
                  </a:cubicBezTo>
                  <a:cubicBezTo>
                    <a:pt x="35950" y="6973"/>
                    <a:pt x="36972" y="6949"/>
                    <a:pt x="37994" y="6895"/>
                  </a:cubicBezTo>
                  <a:cubicBezTo>
                    <a:pt x="39756" y="6799"/>
                    <a:pt x="41494" y="6704"/>
                    <a:pt x="43220" y="6371"/>
                  </a:cubicBezTo>
                  <a:cubicBezTo>
                    <a:pt x="44959" y="6049"/>
                    <a:pt x="46661" y="5585"/>
                    <a:pt x="48376" y="5109"/>
                  </a:cubicBezTo>
                  <a:lnTo>
                    <a:pt x="48376" y="5109"/>
                  </a:lnTo>
                  <a:cubicBezTo>
                    <a:pt x="46328" y="5430"/>
                    <a:pt x="44280" y="5609"/>
                    <a:pt x="42244" y="5787"/>
                  </a:cubicBezTo>
                  <a:cubicBezTo>
                    <a:pt x="39618" y="6071"/>
                    <a:pt x="36987" y="6197"/>
                    <a:pt x="34355" y="6197"/>
                  </a:cubicBezTo>
                  <a:cubicBezTo>
                    <a:pt x="32346" y="6197"/>
                    <a:pt x="30336" y="6124"/>
                    <a:pt x="28326" y="5990"/>
                  </a:cubicBezTo>
                  <a:cubicBezTo>
                    <a:pt x="22682" y="5632"/>
                    <a:pt x="17455" y="4859"/>
                    <a:pt x="11919" y="3454"/>
                  </a:cubicBezTo>
                  <a:cubicBezTo>
                    <a:pt x="9728" y="2918"/>
                    <a:pt x="7561" y="2323"/>
                    <a:pt x="5382" y="1715"/>
                  </a:cubicBezTo>
                  <a:cubicBezTo>
                    <a:pt x="3573" y="1203"/>
                    <a:pt x="1739" y="71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
            <p:cNvSpPr/>
            <p:nvPr/>
          </p:nvSpPr>
          <p:spPr>
            <a:xfrm>
              <a:off x="4330300" y="3373750"/>
              <a:ext cx="835250" cy="414975"/>
            </a:xfrm>
            <a:custGeom>
              <a:rect b="b" l="l" r="r" t="t"/>
              <a:pathLst>
                <a:path extrusionOk="0" h="16599" w="33410">
                  <a:moveTo>
                    <a:pt x="0" y="1"/>
                  </a:moveTo>
                  <a:lnTo>
                    <a:pt x="0" y="1"/>
                  </a:lnTo>
                  <a:cubicBezTo>
                    <a:pt x="2750" y="2692"/>
                    <a:pt x="5965" y="4859"/>
                    <a:pt x="9227" y="6883"/>
                  </a:cubicBezTo>
                  <a:cubicBezTo>
                    <a:pt x="12930" y="9109"/>
                    <a:pt x="16764" y="11133"/>
                    <a:pt x="20765" y="12800"/>
                  </a:cubicBezTo>
                  <a:cubicBezTo>
                    <a:pt x="23658" y="13991"/>
                    <a:pt x="26575" y="15169"/>
                    <a:pt x="29623" y="15824"/>
                  </a:cubicBezTo>
                  <a:cubicBezTo>
                    <a:pt x="30873" y="16110"/>
                    <a:pt x="32147" y="16360"/>
                    <a:pt x="33409" y="16598"/>
                  </a:cubicBezTo>
                  <a:cubicBezTo>
                    <a:pt x="32004" y="16134"/>
                    <a:pt x="30623" y="15669"/>
                    <a:pt x="29242" y="15181"/>
                  </a:cubicBezTo>
                  <a:cubicBezTo>
                    <a:pt x="24170" y="13503"/>
                    <a:pt x="19526" y="11764"/>
                    <a:pt x="14835" y="9323"/>
                  </a:cubicBezTo>
                  <a:cubicBezTo>
                    <a:pt x="11585" y="7633"/>
                    <a:pt x="8442" y="5775"/>
                    <a:pt x="5429" y="3728"/>
                  </a:cubicBezTo>
                  <a:cubicBezTo>
                    <a:pt x="3596" y="2513"/>
                    <a:pt x="1750" y="131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
            <p:cNvSpPr/>
            <p:nvPr/>
          </p:nvSpPr>
          <p:spPr>
            <a:xfrm>
              <a:off x="5225950" y="3737800"/>
              <a:ext cx="1023650" cy="93725"/>
            </a:xfrm>
            <a:custGeom>
              <a:rect b="b" l="l" r="r" t="t"/>
              <a:pathLst>
                <a:path extrusionOk="0" h="3749" w="40946">
                  <a:moveTo>
                    <a:pt x="40946" y="0"/>
                  </a:moveTo>
                  <a:cubicBezTo>
                    <a:pt x="40862" y="12"/>
                    <a:pt x="40755" y="36"/>
                    <a:pt x="40660" y="60"/>
                  </a:cubicBezTo>
                  <a:cubicBezTo>
                    <a:pt x="39231" y="369"/>
                    <a:pt x="37802" y="619"/>
                    <a:pt x="36374" y="869"/>
                  </a:cubicBezTo>
                  <a:cubicBezTo>
                    <a:pt x="34516" y="1203"/>
                    <a:pt x="32683" y="1691"/>
                    <a:pt x="30813" y="1989"/>
                  </a:cubicBezTo>
                  <a:cubicBezTo>
                    <a:pt x="27182" y="2560"/>
                    <a:pt x="23098" y="2929"/>
                    <a:pt x="19133" y="3001"/>
                  </a:cubicBezTo>
                  <a:cubicBezTo>
                    <a:pt x="18510" y="3012"/>
                    <a:pt x="17886" y="3018"/>
                    <a:pt x="17263" y="3018"/>
                  </a:cubicBezTo>
                  <a:cubicBezTo>
                    <a:pt x="11495" y="3018"/>
                    <a:pt x="5738" y="2547"/>
                    <a:pt x="0" y="2096"/>
                  </a:cubicBezTo>
                  <a:lnTo>
                    <a:pt x="0" y="2096"/>
                  </a:lnTo>
                  <a:cubicBezTo>
                    <a:pt x="4763" y="3286"/>
                    <a:pt x="9692" y="3548"/>
                    <a:pt x="14585" y="3703"/>
                  </a:cubicBezTo>
                  <a:cubicBezTo>
                    <a:pt x="15601" y="3733"/>
                    <a:pt x="16617" y="3749"/>
                    <a:pt x="17635" y="3749"/>
                  </a:cubicBezTo>
                  <a:cubicBezTo>
                    <a:pt x="20639" y="3749"/>
                    <a:pt x="23649" y="3612"/>
                    <a:pt x="26646" y="3310"/>
                  </a:cubicBezTo>
                  <a:cubicBezTo>
                    <a:pt x="30230" y="2989"/>
                    <a:pt x="33826" y="2441"/>
                    <a:pt x="37231" y="1262"/>
                  </a:cubicBezTo>
                  <a:cubicBezTo>
                    <a:pt x="38481" y="846"/>
                    <a:pt x="39719" y="429"/>
                    <a:pt x="40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
            <p:cNvSpPr/>
            <p:nvPr/>
          </p:nvSpPr>
          <p:spPr>
            <a:xfrm>
              <a:off x="5006575" y="4050325"/>
              <a:ext cx="230400" cy="64625"/>
            </a:xfrm>
            <a:custGeom>
              <a:rect b="b" l="l" r="r" t="t"/>
              <a:pathLst>
                <a:path extrusionOk="0" h="2585" w="9216">
                  <a:moveTo>
                    <a:pt x="0" y="1"/>
                  </a:moveTo>
                  <a:lnTo>
                    <a:pt x="0" y="1"/>
                  </a:lnTo>
                  <a:cubicBezTo>
                    <a:pt x="2834" y="1549"/>
                    <a:pt x="6013" y="2346"/>
                    <a:pt x="9216" y="2584"/>
                  </a:cubicBezTo>
                  <a:cubicBezTo>
                    <a:pt x="7775" y="2120"/>
                    <a:pt x="6346" y="1644"/>
                    <a:pt x="4882" y="1275"/>
                  </a:cubicBezTo>
                  <a:cubicBezTo>
                    <a:pt x="3262" y="846"/>
                    <a:pt x="1607" y="50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
            <p:cNvSpPr/>
            <p:nvPr/>
          </p:nvSpPr>
          <p:spPr>
            <a:xfrm>
              <a:off x="4956250" y="4095575"/>
              <a:ext cx="102725" cy="27700"/>
            </a:xfrm>
            <a:custGeom>
              <a:rect b="b" l="l" r="r" t="t"/>
              <a:pathLst>
                <a:path extrusionOk="0" h="1108" w="4109">
                  <a:moveTo>
                    <a:pt x="1" y="0"/>
                  </a:moveTo>
                  <a:lnTo>
                    <a:pt x="1" y="0"/>
                  </a:lnTo>
                  <a:cubicBezTo>
                    <a:pt x="1263" y="703"/>
                    <a:pt x="2692" y="929"/>
                    <a:pt x="4109" y="1108"/>
                  </a:cubicBezTo>
                  <a:cubicBezTo>
                    <a:pt x="2954" y="703"/>
                    <a:pt x="1334" y="27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
            <p:cNvSpPr/>
            <p:nvPr/>
          </p:nvSpPr>
          <p:spPr>
            <a:xfrm>
              <a:off x="4049900" y="3085625"/>
              <a:ext cx="260175" cy="253325"/>
            </a:xfrm>
            <a:custGeom>
              <a:rect b="b" l="l" r="r" t="t"/>
              <a:pathLst>
                <a:path extrusionOk="0" h="10133" w="10407">
                  <a:moveTo>
                    <a:pt x="0" y="1"/>
                  </a:moveTo>
                  <a:lnTo>
                    <a:pt x="0" y="1"/>
                  </a:lnTo>
                  <a:cubicBezTo>
                    <a:pt x="120" y="203"/>
                    <a:pt x="262" y="394"/>
                    <a:pt x="393" y="572"/>
                  </a:cubicBezTo>
                  <a:cubicBezTo>
                    <a:pt x="3060" y="4370"/>
                    <a:pt x="6382" y="7787"/>
                    <a:pt x="10407" y="10133"/>
                  </a:cubicBezTo>
                  <a:cubicBezTo>
                    <a:pt x="8668" y="8764"/>
                    <a:pt x="7120" y="7180"/>
                    <a:pt x="5573" y="5608"/>
                  </a:cubicBezTo>
                  <a:cubicBezTo>
                    <a:pt x="3918" y="3953"/>
                    <a:pt x="2239" y="2310"/>
                    <a:pt x="596" y="632"/>
                  </a:cubicBezTo>
                  <a:cubicBezTo>
                    <a:pt x="393" y="429"/>
                    <a:pt x="203" y="21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
            <p:cNvSpPr/>
            <p:nvPr/>
          </p:nvSpPr>
          <p:spPr>
            <a:xfrm>
              <a:off x="5524200" y="3580925"/>
              <a:ext cx="851600" cy="162250"/>
            </a:xfrm>
            <a:custGeom>
              <a:rect b="b" l="l" r="r" t="t"/>
              <a:pathLst>
                <a:path extrusionOk="0" h="6490" w="34064">
                  <a:moveTo>
                    <a:pt x="34064" y="1"/>
                  </a:moveTo>
                  <a:cubicBezTo>
                    <a:pt x="32218" y="810"/>
                    <a:pt x="30302" y="1465"/>
                    <a:pt x="28385" y="2072"/>
                  </a:cubicBezTo>
                  <a:cubicBezTo>
                    <a:pt x="26634" y="2608"/>
                    <a:pt x="24884" y="3132"/>
                    <a:pt x="23098" y="3513"/>
                  </a:cubicBezTo>
                  <a:cubicBezTo>
                    <a:pt x="17824" y="4644"/>
                    <a:pt x="12906" y="5323"/>
                    <a:pt x="7549" y="5620"/>
                  </a:cubicBezTo>
                  <a:cubicBezTo>
                    <a:pt x="5395" y="5731"/>
                    <a:pt x="3191" y="5800"/>
                    <a:pt x="964" y="5800"/>
                  </a:cubicBezTo>
                  <a:cubicBezTo>
                    <a:pt x="790" y="5800"/>
                    <a:pt x="615" y="5800"/>
                    <a:pt x="441" y="5799"/>
                  </a:cubicBezTo>
                  <a:cubicBezTo>
                    <a:pt x="310" y="6001"/>
                    <a:pt x="167" y="6228"/>
                    <a:pt x="24" y="6454"/>
                  </a:cubicBezTo>
                  <a:cubicBezTo>
                    <a:pt x="12" y="6466"/>
                    <a:pt x="0" y="6478"/>
                    <a:pt x="0" y="6489"/>
                  </a:cubicBezTo>
                  <a:cubicBezTo>
                    <a:pt x="786" y="6489"/>
                    <a:pt x="1572" y="6489"/>
                    <a:pt x="2346" y="6478"/>
                  </a:cubicBezTo>
                  <a:cubicBezTo>
                    <a:pt x="7322" y="6359"/>
                    <a:pt x="12311" y="6037"/>
                    <a:pt x="17217" y="5239"/>
                  </a:cubicBezTo>
                  <a:cubicBezTo>
                    <a:pt x="23039" y="4334"/>
                    <a:pt x="28956" y="3084"/>
                    <a:pt x="34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
            <p:cNvSpPr/>
            <p:nvPr/>
          </p:nvSpPr>
          <p:spPr>
            <a:xfrm>
              <a:off x="5034850" y="3672600"/>
              <a:ext cx="412275" cy="69675"/>
            </a:xfrm>
            <a:custGeom>
              <a:rect b="b" l="l" r="r" t="t"/>
              <a:pathLst>
                <a:path extrusionOk="0" h="2787" w="16491">
                  <a:moveTo>
                    <a:pt x="0" y="1"/>
                  </a:moveTo>
                  <a:lnTo>
                    <a:pt x="1119" y="406"/>
                  </a:lnTo>
                  <a:cubicBezTo>
                    <a:pt x="2893" y="1060"/>
                    <a:pt x="4739" y="1549"/>
                    <a:pt x="6596" y="1870"/>
                  </a:cubicBezTo>
                  <a:cubicBezTo>
                    <a:pt x="9871" y="2430"/>
                    <a:pt x="13192" y="2692"/>
                    <a:pt x="16490" y="2787"/>
                  </a:cubicBezTo>
                  <a:cubicBezTo>
                    <a:pt x="16348" y="2572"/>
                    <a:pt x="16264" y="2322"/>
                    <a:pt x="16252" y="2037"/>
                  </a:cubicBezTo>
                  <a:cubicBezTo>
                    <a:pt x="13216" y="1918"/>
                    <a:pt x="10252" y="1656"/>
                    <a:pt x="7454" y="1215"/>
                  </a:cubicBezTo>
                  <a:cubicBezTo>
                    <a:pt x="5048" y="858"/>
                    <a:pt x="2655" y="489"/>
                    <a:pt x="250" y="48"/>
                  </a:cubicBezTo>
                  <a:cubicBezTo>
                    <a:pt x="167" y="25"/>
                    <a:pt x="95" y="1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
            <p:cNvSpPr/>
            <p:nvPr/>
          </p:nvSpPr>
          <p:spPr>
            <a:xfrm>
              <a:off x="4649075" y="3510975"/>
              <a:ext cx="294700" cy="129200"/>
            </a:xfrm>
            <a:custGeom>
              <a:rect b="b" l="l" r="r" t="t"/>
              <a:pathLst>
                <a:path extrusionOk="0" h="5168" w="11788">
                  <a:moveTo>
                    <a:pt x="1" y="1"/>
                  </a:moveTo>
                  <a:lnTo>
                    <a:pt x="1" y="1"/>
                  </a:lnTo>
                  <a:cubicBezTo>
                    <a:pt x="167" y="108"/>
                    <a:pt x="322" y="227"/>
                    <a:pt x="501" y="334"/>
                  </a:cubicBezTo>
                  <a:cubicBezTo>
                    <a:pt x="3930" y="2608"/>
                    <a:pt x="7680" y="4573"/>
                    <a:pt x="11788" y="5168"/>
                  </a:cubicBezTo>
                  <a:cubicBezTo>
                    <a:pt x="9871" y="4525"/>
                    <a:pt x="8228" y="3727"/>
                    <a:pt x="6359" y="2822"/>
                  </a:cubicBezTo>
                  <a:cubicBezTo>
                    <a:pt x="4477" y="1929"/>
                    <a:pt x="2561" y="1096"/>
                    <a:pt x="679" y="298"/>
                  </a:cubicBezTo>
                  <a:cubicBezTo>
                    <a:pt x="537" y="239"/>
                    <a:pt x="203" y="9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
            <p:cNvSpPr/>
            <p:nvPr/>
          </p:nvSpPr>
          <p:spPr>
            <a:xfrm>
              <a:off x="4121325" y="3090975"/>
              <a:ext cx="484325" cy="386400"/>
            </a:xfrm>
            <a:custGeom>
              <a:rect b="b" l="l" r="r" t="t"/>
              <a:pathLst>
                <a:path extrusionOk="0" h="15456" w="19373">
                  <a:moveTo>
                    <a:pt x="1" y="1"/>
                  </a:moveTo>
                  <a:lnTo>
                    <a:pt x="1" y="1"/>
                  </a:lnTo>
                  <a:cubicBezTo>
                    <a:pt x="465" y="644"/>
                    <a:pt x="953" y="1275"/>
                    <a:pt x="1442" y="1894"/>
                  </a:cubicBezTo>
                  <a:cubicBezTo>
                    <a:pt x="3859" y="4942"/>
                    <a:pt x="6764" y="7561"/>
                    <a:pt x="9859" y="9919"/>
                  </a:cubicBezTo>
                  <a:cubicBezTo>
                    <a:pt x="12800" y="12110"/>
                    <a:pt x="15943" y="14098"/>
                    <a:pt x="19372" y="15455"/>
                  </a:cubicBezTo>
                  <a:cubicBezTo>
                    <a:pt x="15979" y="13395"/>
                    <a:pt x="12252" y="10871"/>
                    <a:pt x="9359" y="8645"/>
                  </a:cubicBezTo>
                  <a:cubicBezTo>
                    <a:pt x="6895" y="6633"/>
                    <a:pt x="4597" y="4418"/>
                    <a:pt x="2299" y="2215"/>
                  </a:cubicBezTo>
                  <a:cubicBezTo>
                    <a:pt x="1537" y="1477"/>
                    <a:pt x="763" y="7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
            <p:cNvSpPr/>
            <p:nvPr/>
          </p:nvSpPr>
          <p:spPr>
            <a:xfrm>
              <a:off x="4126400" y="3027300"/>
              <a:ext cx="864125" cy="522100"/>
            </a:xfrm>
            <a:custGeom>
              <a:rect b="b" l="l" r="r" t="t"/>
              <a:pathLst>
                <a:path extrusionOk="0" h="20884" w="34565">
                  <a:moveTo>
                    <a:pt x="0" y="0"/>
                  </a:moveTo>
                  <a:lnTo>
                    <a:pt x="0" y="0"/>
                  </a:lnTo>
                  <a:cubicBezTo>
                    <a:pt x="4251" y="4739"/>
                    <a:pt x="9311" y="8680"/>
                    <a:pt x="14621" y="12132"/>
                  </a:cubicBezTo>
                  <a:cubicBezTo>
                    <a:pt x="17181" y="13799"/>
                    <a:pt x="19836" y="15300"/>
                    <a:pt x="22563" y="16669"/>
                  </a:cubicBezTo>
                  <a:cubicBezTo>
                    <a:pt x="25123" y="17955"/>
                    <a:pt x="27766" y="19098"/>
                    <a:pt x="30516" y="19907"/>
                  </a:cubicBezTo>
                  <a:cubicBezTo>
                    <a:pt x="31861" y="20288"/>
                    <a:pt x="33219" y="20622"/>
                    <a:pt x="34564" y="20884"/>
                  </a:cubicBezTo>
                  <a:cubicBezTo>
                    <a:pt x="33052" y="20348"/>
                    <a:pt x="31528" y="19788"/>
                    <a:pt x="30016" y="19205"/>
                  </a:cubicBezTo>
                  <a:cubicBezTo>
                    <a:pt x="23313" y="16728"/>
                    <a:pt x="16907" y="13204"/>
                    <a:pt x="10954" y="8906"/>
                  </a:cubicBezTo>
                  <a:cubicBezTo>
                    <a:pt x="7216" y="6239"/>
                    <a:pt x="3667" y="30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
            <p:cNvSpPr/>
            <p:nvPr/>
          </p:nvSpPr>
          <p:spPr>
            <a:xfrm>
              <a:off x="5604250" y="3609200"/>
              <a:ext cx="112250" cy="22950"/>
            </a:xfrm>
            <a:custGeom>
              <a:rect b="b" l="l" r="r" t="t"/>
              <a:pathLst>
                <a:path extrusionOk="0" h="918" w="4490">
                  <a:moveTo>
                    <a:pt x="3751" y="1"/>
                  </a:moveTo>
                  <a:cubicBezTo>
                    <a:pt x="3001" y="48"/>
                    <a:pt x="2275" y="84"/>
                    <a:pt x="1525" y="96"/>
                  </a:cubicBezTo>
                  <a:cubicBezTo>
                    <a:pt x="1168" y="120"/>
                    <a:pt x="834" y="144"/>
                    <a:pt x="477" y="144"/>
                  </a:cubicBezTo>
                  <a:cubicBezTo>
                    <a:pt x="441" y="239"/>
                    <a:pt x="394" y="358"/>
                    <a:pt x="322" y="453"/>
                  </a:cubicBezTo>
                  <a:cubicBezTo>
                    <a:pt x="215" y="596"/>
                    <a:pt x="96" y="751"/>
                    <a:pt x="1" y="917"/>
                  </a:cubicBezTo>
                  <a:cubicBezTo>
                    <a:pt x="1501" y="894"/>
                    <a:pt x="3001" y="858"/>
                    <a:pt x="4490" y="751"/>
                  </a:cubicBezTo>
                  <a:cubicBezTo>
                    <a:pt x="4406" y="703"/>
                    <a:pt x="4311" y="644"/>
                    <a:pt x="4240" y="584"/>
                  </a:cubicBezTo>
                  <a:cubicBezTo>
                    <a:pt x="4013" y="417"/>
                    <a:pt x="3847" y="227"/>
                    <a:pt x="37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
            <p:cNvSpPr/>
            <p:nvPr/>
          </p:nvSpPr>
          <p:spPr>
            <a:xfrm>
              <a:off x="5310175" y="3604150"/>
              <a:ext cx="131300" cy="24425"/>
            </a:xfrm>
            <a:custGeom>
              <a:rect b="b" l="l" r="r" t="t"/>
              <a:pathLst>
                <a:path extrusionOk="0" h="977" w="5252">
                  <a:moveTo>
                    <a:pt x="655" y="0"/>
                  </a:moveTo>
                  <a:cubicBezTo>
                    <a:pt x="429" y="226"/>
                    <a:pt x="227" y="429"/>
                    <a:pt x="1" y="643"/>
                  </a:cubicBezTo>
                  <a:cubicBezTo>
                    <a:pt x="1477" y="786"/>
                    <a:pt x="2965" y="893"/>
                    <a:pt x="4453" y="965"/>
                  </a:cubicBezTo>
                  <a:cubicBezTo>
                    <a:pt x="4620" y="977"/>
                    <a:pt x="4775" y="977"/>
                    <a:pt x="4942" y="977"/>
                  </a:cubicBezTo>
                  <a:cubicBezTo>
                    <a:pt x="4977" y="738"/>
                    <a:pt x="5073" y="500"/>
                    <a:pt x="5239" y="298"/>
                  </a:cubicBezTo>
                  <a:cubicBezTo>
                    <a:pt x="5239" y="286"/>
                    <a:pt x="5251" y="286"/>
                    <a:pt x="5251" y="262"/>
                  </a:cubicBezTo>
                  <a:cubicBezTo>
                    <a:pt x="4394" y="238"/>
                    <a:pt x="3525" y="191"/>
                    <a:pt x="2668" y="143"/>
                  </a:cubicBezTo>
                  <a:cubicBezTo>
                    <a:pt x="1965" y="107"/>
                    <a:pt x="1298" y="60"/>
                    <a:pt x="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
            <p:cNvSpPr/>
            <p:nvPr/>
          </p:nvSpPr>
          <p:spPr>
            <a:xfrm>
              <a:off x="5033050" y="3558300"/>
              <a:ext cx="184275" cy="50625"/>
            </a:xfrm>
            <a:custGeom>
              <a:rect b="b" l="l" r="r" t="t"/>
              <a:pathLst>
                <a:path extrusionOk="0" h="2025" w="7371">
                  <a:moveTo>
                    <a:pt x="1" y="1"/>
                  </a:moveTo>
                  <a:lnTo>
                    <a:pt x="1" y="1"/>
                  </a:lnTo>
                  <a:cubicBezTo>
                    <a:pt x="1096" y="513"/>
                    <a:pt x="2251" y="894"/>
                    <a:pt x="3406" y="1191"/>
                  </a:cubicBezTo>
                  <a:cubicBezTo>
                    <a:pt x="4716" y="1549"/>
                    <a:pt x="6025" y="1834"/>
                    <a:pt x="7371" y="2025"/>
                  </a:cubicBezTo>
                  <a:cubicBezTo>
                    <a:pt x="7264" y="1822"/>
                    <a:pt x="7204" y="1620"/>
                    <a:pt x="7204" y="1382"/>
                  </a:cubicBezTo>
                  <a:lnTo>
                    <a:pt x="7204" y="1322"/>
                  </a:lnTo>
                  <a:cubicBezTo>
                    <a:pt x="6680" y="1251"/>
                    <a:pt x="6168" y="1179"/>
                    <a:pt x="5668" y="1108"/>
                  </a:cubicBezTo>
                  <a:cubicBezTo>
                    <a:pt x="3763" y="787"/>
                    <a:pt x="1846" y="54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
            <p:cNvSpPr/>
            <p:nvPr/>
          </p:nvSpPr>
          <p:spPr>
            <a:xfrm>
              <a:off x="5792075" y="3595800"/>
              <a:ext cx="153325" cy="25325"/>
            </a:xfrm>
            <a:custGeom>
              <a:rect b="b" l="l" r="r" t="t"/>
              <a:pathLst>
                <a:path extrusionOk="0" h="1013" w="6133">
                  <a:moveTo>
                    <a:pt x="6132" y="1"/>
                  </a:moveTo>
                  <a:cubicBezTo>
                    <a:pt x="4549" y="108"/>
                    <a:pt x="2977" y="108"/>
                    <a:pt x="1394" y="215"/>
                  </a:cubicBezTo>
                  <a:cubicBezTo>
                    <a:pt x="1001" y="239"/>
                    <a:pt x="608" y="275"/>
                    <a:pt x="227" y="287"/>
                  </a:cubicBezTo>
                  <a:cubicBezTo>
                    <a:pt x="227" y="346"/>
                    <a:pt x="227" y="394"/>
                    <a:pt x="203" y="453"/>
                  </a:cubicBezTo>
                  <a:cubicBezTo>
                    <a:pt x="179" y="680"/>
                    <a:pt x="108" y="870"/>
                    <a:pt x="1" y="1013"/>
                  </a:cubicBezTo>
                  <a:cubicBezTo>
                    <a:pt x="775" y="930"/>
                    <a:pt x="1537" y="822"/>
                    <a:pt x="2311" y="703"/>
                  </a:cubicBezTo>
                  <a:cubicBezTo>
                    <a:pt x="3585" y="501"/>
                    <a:pt x="4847" y="227"/>
                    <a:pt x="6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
            <p:cNvSpPr/>
            <p:nvPr/>
          </p:nvSpPr>
          <p:spPr>
            <a:xfrm>
              <a:off x="6000750" y="3354125"/>
              <a:ext cx="579850" cy="228325"/>
            </a:xfrm>
            <a:custGeom>
              <a:rect b="b" l="l" r="r" t="t"/>
              <a:pathLst>
                <a:path extrusionOk="0" h="9133" w="23194">
                  <a:moveTo>
                    <a:pt x="23193" y="0"/>
                  </a:moveTo>
                  <a:cubicBezTo>
                    <a:pt x="22717" y="262"/>
                    <a:pt x="22229" y="524"/>
                    <a:pt x="21741" y="774"/>
                  </a:cubicBezTo>
                  <a:cubicBezTo>
                    <a:pt x="20372" y="1476"/>
                    <a:pt x="18979" y="2096"/>
                    <a:pt x="17586" y="2750"/>
                  </a:cubicBezTo>
                  <a:cubicBezTo>
                    <a:pt x="15883" y="3560"/>
                    <a:pt x="14704" y="4132"/>
                    <a:pt x="13264" y="4703"/>
                  </a:cubicBezTo>
                  <a:cubicBezTo>
                    <a:pt x="8930" y="6441"/>
                    <a:pt x="4465" y="7799"/>
                    <a:pt x="0" y="9132"/>
                  </a:cubicBezTo>
                  <a:cubicBezTo>
                    <a:pt x="2250" y="8834"/>
                    <a:pt x="4477" y="8394"/>
                    <a:pt x="6668" y="7763"/>
                  </a:cubicBezTo>
                  <a:cubicBezTo>
                    <a:pt x="8406" y="7263"/>
                    <a:pt x="10108" y="6632"/>
                    <a:pt x="11799" y="6025"/>
                  </a:cubicBezTo>
                  <a:cubicBezTo>
                    <a:pt x="15514" y="4667"/>
                    <a:pt x="19086" y="3143"/>
                    <a:pt x="22384" y="643"/>
                  </a:cubicBezTo>
                  <a:cubicBezTo>
                    <a:pt x="22646" y="429"/>
                    <a:pt x="22931" y="202"/>
                    <a:pt x="231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
            <p:cNvSpPr/>
            <p:nvPr/>
          </p:nvSpPr>
          <p:spPr>
            <a:xfrm>
              <a:off x="6448700" y="2893350"/>
              <a:ext cx="303650" cy="219400"/>
            </a:xfrm>
            <a:custGeom>
              <a:rect b="b" l="l" r="r" t="t"/>
              <a:pathLst>
                <a:path extrusionOk="0" h="8776" w="12146">
                  <a:moveTo>
                    <a:pt x="12145" y="0"/>
                  </a:moveTo>
                  <a:lnTo>
                    <a:pt x="12145" y="0"/>
                  </a:lnTo>
                  <a:cubicBezTo>
                    <a:pt x="9990" y="1608"/>
                    <a:pt x="7776" y="3120"/>
                    <a:pt x="5573" y="4644"/>
                  </a:cubicBezTo>
                  <a:cubicBezTo>
                    <a:pt x="3847" y="5882"/>
                    <a:pt x="2156" y="7192"/>
                    <a:pt x="441" y="8442"/>
                  </a:cubicBezTo>
                  <a:cubicBezTo>
                    <a:pt x="299" y="8549"/>
                    <a:pt x="144" y="8656"/>
                    <a:pt x="1" y="8775"/>
                  </a:cubicBezTo>
                  <a:cubicBezTo>
                    <a:pt x="191" y="8692"/>
                    <a:pt x="394" y="8608"/>
                    <a:pt x="572" y="8501"/>
                  </a:cubicBezTo>
                  <a:cubicBezTo>
                    <a:pt x="4918" y="6430"/>
                    <a:pt x="8800" y="3477"/>
                    <a:pt x="12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
            <p:cNvSpPr/>
            <p:nvPr/>
          </p:nvSpPr>
          <p:spPr>
            <a:xfrm>
              <a:off x="5879900" y="3146950"/>
              <a:ext cx="515550" cy="203325"/>
            </a:xfrm>
            <a:custGeom>
              <a:rect b="b" l="l" r="r" t="t"/>
              <a:pathLst>
                <a:path extrusionOk="0" h="8133" w="20622">
                  <a:moveTo>
                    <a:pt x="20622" y="0"/>
                  </a:moveTo>
                  <a:lnTo>
                    <a:pt x="20622" y="0"/>
                  </a:lnTo>
                  <a:cubicBezTo>
                    <a:pt x="18764" y="869"/>
                    <a:pt x="16097" y="1870"/>
                    <a:pt x="14478" y="2572"/>
                  </a:cubicBezTo>
                  <a:cubicBezTo>
                    <a:pt x="12561" y="3394"/>
                    <a:pt x="9168" y="4799"/>
                    <a:pt x="6203" y="5632"/>
                  </a:cubicBezTo>
                  <a:cubicBezTo>
                    <a:pt x="4393" y="6156"/>
                    <a:pt x="2560" y="6632"/>
                    <a:pt x="714" y="7049"/>
                  </a:cubicBezTo>
                  <a:cubicBezTo>
                    <a:pt x="679" y="7108"/>
                    <a:pt x="643" y="7180"/>
                    <a:pt x="595" y="7239"/>
                  </a:cubicBezTo>
                  <a:cubicBezTo>
                    <a:pt x="405" y="7525"/>
                    <a:pt x="202" y="7835"/>
                    <a:pt x="0" y="8132"/>
                  </a:cubicBezTo>
                  <a:cubicBezTo>
                    <a:pt x="703" y="7989"/>
                    <a:pt x="1393" y="7823"/>
                    <a:pt x="2096" y="7644"/>
                  </a:cubicBezTo>
                  <a:cubicBezTo>
                    <a:pt x="8608" y="6096"/>
                    <a:pt x="15061" y="3810"/>
                    <a:pt x="20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
            <p:cNvSpPr/>
            <p:nvPr/>
          </p:nvSpPr>
          <p:spPr>
            <a:xfrm>
              <a:off x="4510375" y="3122525"/>
              <a:ext cx="556650" cy="219700"/>
            </a:xfrm>
            <a:custGeom>
              <a:rect b="b" l="l" r="r" t="t"/>
              <a:pathLst>
                <a:path extrusionOk="0" h="8788" w="22266">
                  <a:moveTo>
                    <a:pt x="0" y="1"/>
                  </a:moveTo>
                  <a:lnTo>
                    <a:pt x="0" y="1"/>
                  </a:lnTo>
                  <a:cubicBezTo>
                    <a:pt x="751" y="596"/>
                    <a:pt x="1560" y="1156"/>
                    <a:pt x="2382" y="1668"/>
                  </a:cubicBezTo>
                  <a:cubicBezTo>
                    <a:pt x="6168" y="3978"/>
                    <a:pt x="10395" y="5418"/>
                    <a:pt x="14597" y="6811"/>
                  </a:cubicBezTo>
                  <a:cubicBezTo>
                    <a:pt x="17038" y="7561"/>
                    <a:pt x="19503" y="8252"/>
                    <a:pt x="21991" y="8788"/>
                  </a:cubicBezTo>
                  <a:cubicBezTo>
                    <a:pt x="22003" y="8502"/>
                    <a:pt x="22075" y="8240"/>
                    <a:pt x="22265" y="8026"/>
                  </a:cubicBezTo>
                  <a:cubicBezTo>
                    <a:pt x="20610" y="7669"/>
                    <a:pt x="18955" y="7264"/>
                    <a:pt x="17312" y="6776"/>
                  </a:cubicBezTo>
                  <a:cubicBezTo>
                    <a:pt x="14621" y="6002"/>
                    <a:pt x="11954" y="5097"/>
                    <a:pt x="9359" y="4073"/>
                  </a:cubicBezTo>
                  <a:cubicBezTo>
                    <a:pt x="7382" y="3275"/>
                    <a:pt x="5608" y="2466"/>
                    <a:pt x="3656" y="1656"/>
                  </a:cubicBezTo>
                  <a:cubicBezTo>
                    <a:pt x="2751" y="1263"/>
                    <a:pt x="1405" y="692"/>
                    <a:pt x="298" y="156"/>
                  </a:cubicBezTo>
                  <a:cubicBezTo>
                    <a:pt x="191" y="108"/>
                    <a:pt x="96" y="6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
            <p:cNvSpPr/>
            <p:nvPr/>
          </p:nvSpPr>
          <p:spPr>
            <a:xfrm>
              <a:off x="4243075" y="2929650"/>
              <a:ext cx="228625" cy="171175"/>
            </a:xfrm>
            <a:custGeom>
              <a:rect b="b" l="l" r="r" t="t"/>
              <a:pathLst>
                <a:path extrusionOk="0" h="6847" w="9145">
                  <a:moveTo>
                    <a:pt x="1" y="1"/>
                  </a:moveTo>
                  <a:lnTo>
                    <a:pt x="1" y="1"/>
                  </a:lnTo>
                  <a:cubicBezTo>
                    <a:pt x="60" y="72"/>
                    <a:pt x="120" y="156"/>
                    <a:pt x="179" y="239"/>
                  </a:cubicBezTo>
                  <a:cubicBezTo>
                    <a:pt x="2501" y="3180"/>
                    <a:pt x="5608" y="5537"/>
                    <a:pt x="9145" y="6847"/>
                  </a:cubicBezTo>
                  <a:cubicBezTo>
                    <a:pt x="7359" y="5740"/>
                    <a:pt x="5763" y="4442"/>
                    <a:pt x="4751" y="3668"/>
                  </a:cubicBezTo>
                  <a:cubicBezTo>
                    <a:pt x="3787" y="2930"/>
                    <a:pt x="1834" y="1441"/>
                    <a:pt x="1013" y="798"/>
                  </a:cubicBezTo>
                  <a:cubicBezTo>
                    <a:pt x="822" y="656"/>
                    <a:pt x="298"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
            <p:cNvSpPr/>
            <p:nvPr/>
          </p:nvSpPr>
          <p:spPr>
            <a:xfrm>
              <a:off x="4273450" y="2853450"/>
              <a:ext cx="434000" cy="282200"/>
            </a:xfrm>
            <a:custGeom>
              <a:rect b="b" l="l" r="r" t="t"/>
              <a:pathLst>
                <a:path extrusionOk="0" h="11288" w="17360">
                  <a:moveTo>
                    <a:pt x="0" y="1"/>
                  </a:moveTo>
                  <a:lnTo>
                    <a:pt x="0" y="1"/>
                  </a:lnTo>
                  <a:cubicBezTo>
                    <a:pt x="1488" y="1751"/>
                    <a:pt x="3167" y="3323"/>
                    <a:pt x="4989" y="4680"/>
                  </a:cubicBezTo>
                  <a:cubicBezTo>
                    <a:pt x="6477" y="5775"/>
                    <a:pt x="8072" y="6716"/>
                    <a:pt x="9668" y="7609"/>
                  </a:cubicBezTo>
                  <a:cubicBezTo>
                    <a:pt x="12133" y="9026"/>
                    <a:pt x="14680" y="10288"/>
                    <a:pt x="17359" y="11288"/>
                  </a:cubicBezTo>
                  <a:cubicBezTo>
                    <a:pt x="17121" y="11038"/>
                    <a:pt x="16966" y="10704"/>
                    <a:pt x="17002" y="10335"/>
                  </a:cubicBezTo>
                  <a:cubicBezTo>
                    <a:pt x="16145" y="10002"/>
                    <a:pt x="15300" y="9681"/>
                    <a:pt x="14549" y="9335"/>
                  </a:cubicBezTo>
                  <a:cubicBezTo>
                    <a:pt x="13073" y="8669"/>
                    <a:pt x="11656" y="7895"/>
                    <a:pt x="10263" y="7109"/>
                  </a:cubicBezTo>
                  <a:cubicBezTo>
                    <a:pt x="8846" y="6299"/>
                    <a:pt x="7430" y="5478"/>
                    <a:pt x="6096" y="4561"/>
                  </a:cubicBezTo>
                  <a:cubicBezTo>
                    <a:pt x="3941" y="3096"/>
                    <a:pt x="1941" y="16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
            <p:cNvSpPr/>
            <p:nvPr/>
          </p:nvSpPr>
          <p:spPr>
            <a:xfrm>
              <a:off x="6018900" y="2963875"/>
              <a:ext cx="432800" cy="195300"/>
            </a:xfrm>
            <a:custGeom>
              <a:rect b="b" l="l" r="r" t="t"/>
              <a:pathLst>
                <a:path extrusionOk="0" h="7812" w="17312">
                  <a:moveTo>
                    <a:pt x="17312" y="1"/>
                  </a:moveTo>
                  <a:lnTo>
                    <a:pt x="17312" y="1"/>
                  </a:lnTo>
                  <a:cubicBezTo>
                    <a:pt x="16895" y="203"/>
                    <a:pt x="16490" y="406"/>
                    <a:pt x="16074" y="620"/>
                  </a:cubicBezTo>
                  <a:cubicBezTo>
                    <a:pt x="9573" y="3787"/>
                    <a:pt x="5799" y="5383"/>
                    <a:pt x="60" y="7716"/>
                  </a:cubicBezTo>
                  <a:cubicBezTo>
                    <a:pt x="48" y="7740"/>
                    <a:pt x="36" y="7764"/>
                    <a:pt x="0" y="7811"/>
                  </a:cubicBezTo>
                  <a:cubicBezTo>
                    <a:pt x="3179" y="7121"/>
                    <a:pt x="6287" y="6168"/>
                    <a:pt x="9228" y="4799"/>
                  </a:cubicBezTo>
                  <a:cubicBezTo>
                    <a:pt x="11835" y="3668"/>
                    <a:pt x="14324" y="2287"/>
                    <a:pt x="16586" y="561"/>
                  </a:cubicBezTo>
                  <a:cubicBezTo>
                    <a:pt x="16836" y="370"/>
                    <a:pt x="17074" y="191"/>
                    <a:pt x="17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
            <p:cNvSpPr/>
            <p:nvPr/>
          </p:nvSpPr>
          <p:spPr>
            <a:xfrm>
              <a:off x="1931175" y="1688775"/>
              <a:ext cx="1724350" cy="921525"/>
            </a:xfrm>
            <a:custGeom>
              <a:rect b="b" l="l" r="r" t="t"/>
              <a:pathLst>
                <a:path extrusionOk="0" h="36861" w="68974">
                  <a:moveTo>
                    <a:pt x="3890" y="1"/>
                  </a:moveTo>
                  <a:cubicBezTo>
                    <a:pt x="2594" y="1"/>
                    <a:pt x="1297" y="73"/>
                    <a:pt x="1" y="237"/>
                  </a:cubicBezTo>
                  <a:cubicBezTo>
                    <a:pt x="2156" y="249"/>
                    <a:pt x="4299" y="463"/>
                    <a:pt x="6442" y="701"/>
                  </a:cubicBezTo>
                  <a:cubicBezTo>
                    <a:pt x="8692" y="951"/>
                    <a:pt x="10550" y="1189"/>
                    <a:pt x="12824" y="1606"/>
                  </a:cubicBezTo>
                  <a:cubicBezTo>
                    <a:pt x="17515" y="2463"/>
                    <a:pt x="22158" y="3594"/>
                    <a:pt x="26647" y="5190"/>
                  </a:cubicBezTo>
                  <a:cubicBezTo>
                    <a:pt x="30326" y="6511"/>
                    <a:pt x="33553" y="8047"/>
                    <a:pt x="37148" y="9881"/>
                  </a:cubicBezTo>
                  <a:cubicBezTo>
                    <a:pt x="42578" y="12655"/>
                    <a:pt x="48007" y="16155"/>
                    <a:pt x="52424" y="19775"/>
                  </a:cubicBezTo>
                  <a:cubicBezTo>
                    <a:pt x="55758" y="22394"/>
                    <a:pt x="58782" y="25383"/>
                    <a:pt x="61711" y="28443"/>
                  </a:cubicBezTo>
                  <a:cubicBezTo>
                    <a:pt x="63282" y="30086"/>
                    <a:pt x="64723" y="31848"/>
                    <a:pt x="66235" y="33550"/>
                  </a:cubicBezTo>
                  <a:cubicBezTo>
                    <a:pt x="67176" y="34646"/>
                    <a:pt x="68140" y="35694"/>
                    <a:pt x="68974" y="36860"/>
                  </a:cubicBezTo>
                  <a:cubicBezTo>
                    <a:pt x="68521" y="35729"/>
                    <a:pt x="67890" y="34682"/>
                    <a:pt x="67235" y="33658"/>
                  </a:cubicBezTo>
                  <a:cubicBezTo>
                    <a:pt x="65616" y="31110"/>
                    <a:pt x="63592" y="28883"/>
                    <a:pt x="61508" y="26728"/>
                  </a:cubicBezTo>
                  <a:cubicBezTo>
                    <a:pt x="59413" y="24585"/>
                    <a:pt x="57246" y="22466"/>
                    <a:pt x="54972" y="20513"/>
                  </a:cubicBezTo>
                  <a:cubicBezTo>
                    <a:pt x="51793" y="17870"/>
                    <a:pt x="48459" y="15370"/>
                    <a:pt x="44947" y="13167"/>
                  </a:cubicBezTo>
                  <a:cubicBezTo>
                    <a:pt x="42030" y="11333"/>
                    <a:pt x="38970" y="9714"/>
                    <a:pt x="35874" y="8214"/>
                  </a:cubicBezTo>
                  <a:cubicBezTo>
                    <a:pt x="32755" y="6702"/>
                    <a:pt x="29552" y="5309"/>
                    <a:pt x="26266" y="4190"/>
                  </a:cubicBezTo>
                  <a:cubicBezTo>
                    <a:pt x="22992" y="3106"/>
                    <a:pt x="19646" y="2273"/>
                    <a:pt x="16265" y="1558"/>
                  </a:cubicBezTo>
                  <a:cubicBezTo>
                    <a:pt x="12198" y="742"/>
                    <a:pt x="8049" y="1"/>
                    <a:pt x="38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
            <p:cNvSpPr/>
            <p:nvPr/>
          </p:nvSpPr>
          <p:spPr>
            <a:xfrm>
              <a:off x="2340450" y="2235525"/>
              <a:ext cx="156300" cy="39600"/>
            </a:xfrm>
            <a:custGeom>
              <a:rect b="b" l="l" r="r" t="t"/>
              <a:pathLst>
                <a:path extrusionOk="0" h="1584" w="6252">
                  <a:moveTo>
                    <a:pt x="382" y="0"/>
                  </a:moveTo>
                  <a:cubicBezTo>
                    <a:pt x="251" y="203"/>
                    <a:pt x="132" y="417"/>
                    <a:pt x="1" y="643"/>
                  </a:cubicBezTo>
                  <a:cubicBezTo>
                    <a:pt x="703" y="751"/>
                    <a:pt x="1430" y="858"/>
                    <a:pt x="2168" y="977"/>
                  </a:cubicBezTo>
                  <a:cubicBezTo>
                    <a:pt x="3311" y="1155"/>
                    <a:pt x="4466" y="1358"/>
                    <a:pt x="5609" y="1584"/>
                  </a:cubicBezTo>
                  <a:cubicBezTo>
                    <a:pt x="5716" y="1489"/>
                    <a:pt x="5799" y="1417"/>
                    <a:pt x="5906" y="1334"/>
                  </a:cubicBezTo>
                  <a:cubicBezTo>
                    <a:pt x="5930" y="1298"/>
                    <a:pt x="5978" y="1274"/>
                    <a:pt x="6025" y="1251"/>
                  </a:cubicBezTo>
                  <a:cubicBezTo>
                    <a:pt x="6085" y="1191"/>
                    <a:pt x="6144" y="1155"/>
                    <a:pt x="6204" y="1108"/>
                  </a:cubicBezTo>
                  <a:cubicBezTo>
                    <a:pt x="6216" y="1096"/>
                    <a:pt x="6228" y="1072"/>
                    <a:pt x="6252" y="1072"/>
                  </a:cubicBezTo>
                  <a:cubicBezTo>
                    <a:pt x="4311" y="655"/>
                    <a:pt x="2346" y="298"/>
                    <a:pt x="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
            <p:cNvSpPr/>
            <p:nvPr/>
          </p:nvSpPr>
          <p:spPr>
            <a:xfrm>
              <a:off x="2070475" y="2214100"/>
              <a:ext cx="75050" cy="19675"/>
            </a:xfrm>
            <a:custGeom>
              <a:rect b="b" l="l" r="r" t="t"/>
              <a:pathLst>
                <a:path extrusionOk="0" h="787" w="3002">
                  <a:moveTo>
                    <a:pt x="560" y="0"/>
                  </a:moveTo>
                  <a:cubicBezTo>
                    <a:pt x="382" y="262"/>
                    <a:pt x="203" y="536"/>
                    <a:pt x="1" y="786"/>
                  </a:cubicBezTo>
                  <a:cubicBezTo>
                    <a:pt x="340" y="780"/>
                    <a:pt x="680" y="777"/>
                    <a:pt x="1017" y="777"/>
                  </a:cubicBezTo>
                  <a:cubicBezTo>
                    <a:pt x="1355" y="777"/>
                    <a:pt x="1692" y="780"/>
                    <a:pt x="2025" y="786"/>
                  </a:cubicBezTo>
                  <a:cubicBezTo>
                    <a:pt x="2358" y="536"/>
                    <a:pt x="2668" y="286"/>
                    <a:pt x="3001" y="48"/>
                  </a:cubicBezTo>
                  <a:cubicBezTo>
                    <a:pt x="2180" y="12"/>
                    <a:pt x="1370" y="0"/>
                    <a:pt x="5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
            <p:cNvSpPr/>
            <p:nvPr/>
          </p:nvSpPr>
          <p:spPr>
            <a:xfrm>
              <a:off x="867650" y="2232250"/>
              <a:ext cx="904600" cy="426850"/>
            </a:xfrm>
            <a:custGeom>
              <a:rect b="b" l="l" r="r" t="t"/>
              <a:pathLst>
                <a:path extrusionOk="0" h="17074" w="36184">
                  <a:moveTo>
                    <a:pt x="36184" y="0"/>
                  </a:moveTo>
                  <a:lnTo>
                    <a:pt x="36184" y="0"/>
                  </a:lnTo>
                  <a:cubicBezTo>
                    <a:pt x="34803" y="167"/>
                    <a:pt x="33433" y="370"/>
                    <a:pt x="32064" y="643"/>
                  </a:cubicBezTo>
                  <a:cubicBezTo>
                    <a:pt x="25659" y="1977"/>
                    <a:pt x="19408" y="4096"/>
                    <a:pt x="13574" y="7085"/>
                  </a:cubicBezTo>
                  <a:cubicBezTo>
                    <a:pt x="10300" y="8752"/>
                    <a:pt x="7073" y="10573"/>
                    <a:pt x="4239" y="12919"/>
                  </a:cubicBezTo>
                  <a:cubicBezTo>
                    <a:pt x="2787" y="14157"/>
                    <a:pt x="1406" y="15490"/>
                    <a:pt x="120" y="16943"/>
                  </a:cubicBezTo>
                  <a:cubicBezTo>
                    <a:pt x="72" y="16979"/>
                    <a:pt x="48" y="17026"/>
                    <a:pt x="1" y="17074"/>
                  </a:cubicBezTo>
                  <a:cubicBezTo>
                    <a:pt x="132" y="16979"/>
                    <a:pt x="286" y="16860"/>
                    <a:pt x="453" y="16764"/>
                  </a:cubicBezTo>
                  <a:cubicBezTo>
                    <a:pt x="775" y="16526"/>
                    <a:pt x="1120" y="16288"/>
                    <a:pt x="1441" y="16062"/>
                  </a:cubicBezTo>
                  <a:cubicBezTo>
                    <a:pt x="2799" y="15109"/>
                    <a:pt x="4156" y="14157"/>
                    <a:pt x="5513" y="13193"/>
                  </a:cubicBezTo>
                  <a:cubicBezTo>
                    <a:pt x="8133" y="11252"/>
                    <a:pt x="10931" y="9585"/>
                    <a:pt x="13848" y="8132"/>
                  </a:cubicBezTo>
                  <a:cubicBezTo>
                    <a:pt x="17253" y="6406"/>
                    <a:pt x="20134" y="5156"/>
                    <a:pt x="23647" y="3989"/>
                  </a:cubicBezTo>
                  <a:cubicBezTo>
                    <a:pt x="26587" y="3013"/>
                    <a:pt x="29576" y="2203"/>
                    <a:pt x="32600" y="1548"/>
                  </a:cubicBezTo>
                  <a:cubicBezTo>
                    <a:pt x="33529" y="1370"/>
                    <a:pt x="34457" y="1227"/>
                    <a:pt x="35362" y="1072"/>
                  </a:cubicBezTo>
                  <a:cubicBezTo>
                    <a:pt x="35589" y="691"/>
                    <a:pt x="35850" y="310"/>
                    <a:pt x="36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
            <p:cNvSpPr/>
            <p:nvPr/>
          </p:nvSpPr>
          <p:spPr>
            <a:xfrm>
              <a:off x="2545250" y="2272725"/>
              <a:ext cx="860850" cy="453350"/>
            </a:xfrm>
            <a:custGeom>
              <a:rect b="b" l="l" r="r" t="t"/>
              <a:pathLst>
                <a:path extrusionOk="0" h="18134" w="34434">
                  <a:moveTo>
                    <a:pt x="36" y="1"/>
                  </a:moveTo>
                  <a:cubicBezTo>
                    <a:pt x="0" y="25"/>
                    <a:pt x="0" y="36"/>
                    <a:pt x="24" y="36"/>
                  </a:cubicBezTo>
                  <a:cubicBezTo>
                    <a:pt x="96" y="167"/>
                    <a:pt x="108" y="322"/>
                    <a:pt x="108" y="465"/>
                  </a:cubicBezTo>
                  <a:cubicBezTo>
                    <a:pt x="143" y="525"/>
                    <a:pt x="155" y="596"/>
                    <a:pt x="155" y="667"/>
                  </a:cubicBezTo>
                  <a:cubicBezTo>
                    <a:pt x="4549" y="1691"/>
                    <a:pt x="8847" y="3025"/>
                    <a:pt x="13038" y="4692"/>
                  </a:cubicBezTo>
                  <a:cubicBezTo>
                    <a:pt x="16657" y="6132"/>
                    <a:pt x="20408" y="7966"/>
                    <a:pt x="23837" y="10145"/>
                  </a:cubicBezTo>
                  <a:cubicBezTo>
                    <a:pt x="26051" y="11574"/>
                    <a:pt x="28182" y="13145"/>
                    <a:pt x="30266" y="14764"/>
                  </a:cubicBezTo>
                  <a:cubicBezTo>
                    <a:pt x="31671" y="15860"/>
                    <a:pt x="33076" y="16931"/>
                    <a:pt x="34433" y="18134"/>
                  </a:cubicBezTo>
                  <a:cubicBezTo>
                    <a:pt x="31945" y="15395"/>
                    <a:pt x="28992" y="13086"/>
                    <a:pt x="25980" y="10978"/>
                  </a:cubicBezTo>
                  <a:cubicBezTo>
                    <a:pt x="22146" y="8276"/>
                    <a:pt x="17943" y="6156"/>
                    <a:pt x="13621" y="4346"/>
                  </a:cubicBezTo>
                  <a:cubicBezTo>
                    <a:pt x="9633" y="2727"/>
                    <a:pt x="5537" y="1358"/>
                    <a:pt x="1370" y="334"/>
                  </a:cubicBezTo>
                  <a:cubicBezTo>
                    <a:pt x="929" y="227"/>
                    <a:pt x="477" y="108"/>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
            <p:cNvSpPr/>
            <p:nvPr/>
          </p:nvSpPr>
          <p:spPr>
            <a:xfrm>
              <a:off x="3139975" y="2007825"/>
              <a:ext cx="491450" cy="480425"/>
            </a:xfrm>
            <a:custGeom>
              <a:rect b="b" l="l" r="r" t="t"/>
              <a:pathLst>
                <a:path extrusionOk="0" h="19217" w="19658">
                  <a:moveTo>
                    <a:pt x="0" y="0"/>
                  </a:moveTo>
                  <a:lnTo>
                    <a:pt x="0" y="0"/>
                  </a:lnTo>
                  <a:cubicBezTo>
                    <a:pt x="762" y="643"/>
                    <a:pt x="1548" y="1274"/>
                    <a:pt x="2334" y="1893"/>
                  </a:cubicBezTo>
                  <a:cubicBezTo>
                    <a:pt x="4572" y="3679"/>
                    <a:pt x="6894" y="5394"/>
                    <a:pt x="8977" y="7370"/>
                  </a:cubicBezTo>
                  <a:cubicBezTo>
                    <a:pt x="11454" y="9739"/>
                    <a:pt x="13799" y="12264"/>
                    <a:pt x="16038" y="14859"/>
                  </a:cubicBezTo>
                  <a:cubicBezTo>
                    <a:pt x="17276" y="16288"/>
                    <a:pt x="18407" y="17800"/>
                    <a:pt x="19657" y="19217"/>
                  </a:cubicBezTo>
                  <a:cubicBezTo>
                    <a:pt x="18633" y="17657"/>
                    <a:pt x="17621" y="16074"/>
                    <a:pt x="16478" y="14609"/>
                  </a:cubicBezTo>
                  <a:cubicBezTo>
                    <a:pt x="15323" y="13133"/>
                    <a:pt x="14061" y="11775"/>
                    <a:pt x="12787" y="10418"/>
                  </a:cubicBezTo>
                  <a:cubicBezTo>
                    <a:pt x="9632" y="7013"/>
                    <a:pt x="6096" y="3977"/>
                    <a:pt x="2203" y="1453"/>
                  </a:cubicBezTo>
                  <a:cubicBezTo>
                    <a:pt x="1476" y="953"/>
                    <a:pt x="726" y="47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
            <p:cNvSpPr/>
            <p:nvPr/>
          </p:nvSpPr>
          <p:spPr>
            <a:xfrm>
              <a:off x="2170800" y="1627425"/>
              <a:ext cx="934950" cy="358700"/>
            </a:xfrm>
            <a:custGeom>
              <a:rect b="b" l="l" r="r" t="t"/>
              <a:pathLst>
                <a:path extrusionOk="0" h="14348" w="37398">
                  <a:moveTo>
                    <a:pt x="0" y="0"/>
                  </a:moveTo>
                  <a:cubicBezTo>
                    <a:pt x="1429" y="381"/>
                    <a:pt x="2858" y="786"/>
                    <a:pt x="4298" y="1167"/>
                  </a:cubicBezTo>
                  <a:cubicBezTo>
                    <a:pt x="8644" y="2310"/>
                    <a:pt x="13038" y="3286"/>
                    <a:pt x="17241" y="4893"/>
                  </a:cubicBezTo>
                  <a:cubicBezTo>
                    <a:pt x="21324" y="6429"/>
                    <a:pt x="24980" y="8013"/>
                    <a:pt x="28909" y="9930"/>
                  </a:cubicBezTo>
                  <a:cubicBezTo>
                    <a:pt x="31766" y="11335"/>
                    <a:pt x="34552" y="12906"/>
                    <a:pt x="37398" y="14347"/>
                  </a:cubicBezTo>
                  <a:cubicBezTo>
                    <a:pt x="35505" y="13073"/>
                    <a:pt x="33635" y="11799"/>
                    <a:pt x="31647" y="10716"/>
                  </a:cubicBezTo>
                  <a:cubicBezTo>
                    <a:pt x="29040" y="9311"/>
                    <a:pt x="26349" y="8061"/>
                    <a:pt x="23646" y="6858"/>
                  </a:cubicBezTo>
                  <a:cubicBezTo>
                    <a:pt x="20610" y="5548"/>
                    <a:pt x="17562" y="4298"/>
                    <a:pt x="14395" y="3274"/>
                  </a:cubicBezTo>
                  <a:cubicBezTo>
                    <a:pt x="10906" y="2215"/>
                    <a:pt x="7358" y="1250"/>
                    <a:pt x="3763" y="607"/>
                  </a:cubicBezTo>
                  <a:cubicBezTo>
                    <a:pt x="2513" y="381"/>
                    <a:pt x="1239" y="19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
            <p:cNvSpPr/>
            <p:nvPr/>
          </p:nvSpPr>
          <p:spPr>
            <a:xfrm>
              <a:off x="2608350" y="1675325"/>
              <a:ext cx="1009375" cy="727500"/>
            </a:xfrm>
            <a:custGeom>
              <a:rect b="b" l="l" r="r" t="t"/>
              <a:pathLst>
                <a:path extrusionOk="0" h="29100" w="40375">
                  <a:moveTo>
                    <a:pt x="0" y="1"/>
                  </a:moveTo>
                  <a:lnTo>
                    <a:pt x="0" y="1"/>
                  </a:lnTo>
                  <a:cubicBezTo>
                    <a:pt x="2584" y="1192"/>
                    <a:pt x="5132" y="2442"/>
                    <a:pt x="7740" y="3597"/>
                  </a:cubicBezTo>
                  <a:cubicBezTo>
                    <a:pt x="10299" y="4811"/>
                    <a:pt x="12812" y="6097"/>
                    <a:pt x="15300" y="7454"/>
                  </a:cubicBezTo>
                  <a:cubicBezTo>
                    <a:pt x="17479" y="8645"/>
                    <a:pt x="19658" y="9871"/>
                    <a:pt x="21729" y="11264"/>
                  </a:cubicBezTo>
                  <a:cubicBezTo>
                    <a:pt x="25682" y="13895"/>
                    <a:pt x="29230" y="16491"/>
                    <a:pt x="32588" y="19837"/>
                  </a:cubicBezTo>
                  <a:cubicBezTo>
                    <a:pt x="35457" y="22742"/>
                    <a:pt x="38243" y="25671"/>
                    <a:pt x="40375" y="29100"/>
                  </a:cubicBezTo>
                  <a:cubicBezTo>
                    <a:pt x="38708" y="25266"/>
                    <a:pt x="35803" y="22206"/>
                    <a:pt x="32886" y="19301"/>
                  </a:cubicBezTo>
                  <a:cubicBezTo>
                    <a:pt x="29052" y="15503"/>
                    <a:pt x="24611" y="12336"/>
                    <a:pt x="20074" y="9431"/>
                  </a:cubicBezTo>
                  <a:cubicBezTo>
                    <a:pt x="17955" y="8145"/>
                    <a:pt x="15788" y="6954"/>
                    <a:pt x="13597" y="5787"/>
                  </a:cubicBezTo>
                  <a:cubicBezTo>
                    <a:pt x="11466" y="4668"/>
                    <a:pt x="9323" y="3561"/>
                    <a:pt x="7109" y="2608"/>
                  </a:cubicBezTo>
                  <a:cubicBezTo>
                    <a:pt x="4787" y="1620"/>
                    <a:pt x="2394" y="79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
            <p:cNvSpPr/>
            <p:nvPr/>
          </p:nvSpPr>
          <p:spPr>
            <a:xfrm>
              <a:off x="2673250" y="1643200"/>
              <a:ext cx="493525" cy="256000"/>
            </a:xfrm>
            <a:custGeom>
              <a:rect b="b" l="l" r="r" t="t"/>
              <a:pathLst>
                <a:path extrusionOk="0" h="10240" w="19741">
                  <a:moveTo>
                    <a:pt x="0" y="0"/>
                  </a:moveTo>
                  <a:lnTo>
                    <a:pt x="0" y="0"/>
                  </a:lnTo>
                  <a:cubicBezTo>
                    <a:pt x="322" y="155"/>
                    <a:pt x="643" y="298"/>
                    <a:pt x="953" y="464"/>
                  </a:cubicBezTo>
                  <a:cubicBezTo>
                    <a:pt x="7287" y="3608"/>
                    <a:pt x="13609" y="6727"/>
                    <a:pt x="19741" y="10239"/>
                  </a:cubicBezTo>
                  <a:cubicBezTo>
                    <a:pt x="16764" y="7953"/>
                    <a:pt x="13514" y="6060"/>
                    <a:pt x="10180" y="4358"/>
                  </a:cubicBezTo>
                  <a:cubicBezTo>
                    <a:pt x="8489" y="3489"/>
                    <a:pt x="6787" y="2608"/>
                    <a:pt x="5036" y="1857"/>
                  </a:cubicBezTo>
                  <a:cubicBezTo>
                    <a:pt x="3548" y="1203"/>
                    <a:pt x="2012" y="691"/>
                    <a:pt x="476" y="167"/>
                  </a:cubicBezTo>
                  <a:cubicBezTo>
                    <a:pt x="310" y="107"/>
                    <a:pt x="155" y="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
            <p:cNvSpPr/>
            <p:nvPr/>
          </p:nvSpPr>
          <p:spPr>
            <a:xfrm>
              <a:off x="3208425" y="1916725"/>
              <a:ext cx="506050" cy="541775"/>
            </a:xfrm>
            <a:custGeom>
              <a:rect b="b" l="l" r="r" t="t"/>
              <a:pathLst>
                <a:path extrusionOk="0" h="21671" w="20242">
                  <a:moveTo>
                    <a:pt x="0" y="1"/>
                  </a:moveTo>
                  <a:lnTo>
                    <a:pt x="0" y="1"/>
                  </a:lnTo>
                  <a:cubicBezTo>
                    <a:pt x="3299" y="2835"/>
                    <a:pt x="6858" y="5406"/>
                    <a:pt x="9966" y="8490"/>
                  </a:cubicBezTo>
                  <a:cubicBezTo>
                    <a:pt x="13240" y="11657"/>
                    <a:pt x="15729" y="14991"/>
                    <a:pt x="18288" y="18682"/>
                  </a:cubicBezTo>
                  <a:cubicBezTo>
                    <a:pt x="18931" y="19599"/>
                    <a:pt x="19539" y="20539"/>
                    <a:pt x="20134" y="21492"/>
                  </a:cubicBezTo>
                  <a:cubicBezTo>
                    <a:pt x="20170" y="21551"/>
                    <a:pt x="20205" y="21611"/>
                    <a:pt x="20241" y="21670"/>
                  </a:cubicBezTo>
                  <a:cubicBezTo>
                    <a:pt x="19836" y="20730"/>
                    <a:pt x="19408" y="19825"/>
                    <a:pt x="18920" y="18932"/>
                  </a:cubicBezTo>
                  <a:cubicBezTo>
                    <a:pt x="16931" y="15300"/>
                    <a:pt x="14312" y="12074"/>
                    <a:pt x="11454" y="9109"/>
                  </a:cubicBezTo>
                  <a:cubicBezTo>
                    <a:pt x="9728" y="7359"/>
                    <a:pt x="7930" y="5692"/>
                    <a:pt x="5989" y="4168"/>
                  </a:cubicBezTo>
                  <a:cubicBezTo>
                    <a:pt x="4072" y="2680"/>
                    <a:pt x="2048" y="129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
            <p:cNvSpPr/>
            <p:nvPr/>
          </p:nvSpPr>
          <p:spPr>
            <a:xfrm>
              <a:off x="3004825" y="1729800"/>
              <a:ext cx="684350" cy="587000"/>
            </a:xfrm>
            <a:custGeom>
              <a:rect b="b" l="l" r="r" t="t"/>
              <a:pathLst>
                <a:path extrusionOk="0" h="23480" w="27374">
                  <a:moveTo>
                    <a:pt x="1" y="1"/>
                  </a:moveTo>
                  <a:cubicBezTo>
                    <a:pt x="1501" y="989"/>
                    <a:pt x="2989" y="2013"/>
                    <a:pt x="4525" y="2965"/>
                  </a:cubicBezTo>
                  <a:cubicBezTo>
                    <a:pt x="8645" y="5501"/>
                    <a:pt x="12693" y="8002"/>
                    <a:pt x="16229" y="11097"/>
                  </a:cubicBezTo>
                  <a:cubicBezTo>
                    <a:pt x="18705" y="13193"/>
                    <a:pt x="20968" y="15562"/>
                    <a:pt x="23075" y="18051"/>
                  </a:cubicBezTo>
                  <a:cubicBezTo>
                    <a:pt x="24635" y="19860"/>
                    <a:pt x="26016" y="21599"/>
                    <a:pt x="27373" y="23480"/>
                  </a:cubicBezTo>
                  <a:cubicBezTo>
                    <a:pt x="24337" y="17967"/>
                    <a:pt x="19955" y="13348"/>
                    <a:pt x="15122" y="9395"/>
                  </a:cubicBezTo>
                  <a:cubicBezTo>
                    <a:pt x="13252" y="7883"/>
                    <a:pt x="11288" y="6478"/>
                    <a:pt x="9276" y="5144"/>
                  </a:cubicBezTo>
                  <a:cubicBezTo>
                    <a:pt x="7549" y="4013"/>
                    <a:pt x="5787" y="2906"/>
                    <a:pt x="3965" y="1965"/>
                  </a:cubicBezTo>
                  <a:cubicBezTo>
                    <a:pt x="2656" y="1287"/>
                    <a:pt x="1322" y="65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
            <p:cNvSpPr/>
            <p:nvPr/>
          </p:nvSpPr>
          <p:spPr>
            <a:xfrm>
              <a:off x="2716400" y="1590800"/>
              <a:ext cx="248275" cy="109850"/>
            </a:xfrm>
            <a:custGeom>
              <a:rect b="b" l="l" r="r" t="t"/>
              <a:pathLst>
                <a:path extrusionOk="0" h="4394" w="9931">
                  <a:moveTo>
                    <a:pt x="0" y="1"/>
                  </a:moveTo>
                  <a:lnTo>
                    <a:pt x="0" y="1"/>
                  </a:lnTo>
                  <a:cubicBezTo>
                    <a:pt x="2965" y="1548"/>
                    <a:pt x="6597" y="3203"/>
                    <a:pt x="9930" y="4394"/>
                  </a:cubicBezTo>
                  <a:cubicBezTo>
                    <a:pt x="8251" y="3394"/>
                    <a:pt x="6537" y="2429"/>
                    <a:pt x="4739" y="1620"/>
                  </a:cubicBezTo>
                  <a:cubicBezTo>
                    <a:pt x="3203" y="953"/>
                    <a:pt x="1608" y="4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
            <p:cNvSpPr/>
            <p:nvPr/>
          </p:nvSpPr>
          <p:spPr>
            <a:xfrm>
              <a:off x="2847975" y="1581875"/>
              <a:ext cx="556925" cy="334575"/>
            </a:xfrm>
            <a:custGeom>
              <a:rect b="b" l="l" r="r" t="t"/>
              <a:pathLst>
                <a:path extrusionOk="0" h="13383" w="22277">
                  <a:moveTo>
                    <a:pt x="0" y="0"/>
                  </a:moveTo>
                  <a:lnTo>
                    <a:pt x="0" y="0"/>
                  </a:lnTo>
                  <a:cubicBezTo>
                    <a:pt x="1584" y="631"/>
                    <a:pt x="3108" y="1417"/>
                    <a:pt x="4620" y="2191"/>
                  </a:cubicBezTo>
                  <a:cubicBezTo>
                    <a:pt x="6822" y="3322"/>
                    <a:pt x="8989" y="4501"/>
                    <a:pt x="11097" y="5787"/>
                  </a:cubicBezTo>
                  <a:cubicBezTo>
                    <a:pt x="14061" y="7597"/>
                    <a:pt x="16871" y="9597"/>
                    <a:pt x="19729" y="11573"/>
                  </a:cubicBezTo>
                  <a:cubicBezTo>
                    <a:pt x="20574" y="12192"/>
                    <a:pt x="21443" y="12764"/>
                    <a:pt x="22277" y="13383"/>
                  </a:cubicBezTo>
                  <a:cubicBezTo>
                    <a:pt x="21669" y="12811"/>
                    <a:pt x="21050" y="12240"/>
                    <a:pt x="20431" y="11680"/>
                  </a:cubicBezTo>
                  <a:cubicBezTo>
                    <a:pt x="17681" y="9204"/>
                    <a:pt x="14549" y="7156"/>
                    <a:pt x="11394" y="5239"/>
                  </a:cubicBezTo>
                  <a:cubicBezTo>
                    <a:pt x="7811" y="3072"/>
                    <a:pt x="4048" y="113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
            <p:cNvSpPr/>
            <p:nvPr/>
          </p:nvSpPr>
          <p:spPr>
            <a:xfrm>
              <a:off x="3439400" y="1940250"/>
              <a:ext cx="386675" cy="507525"/>
            </a:xfrm>
            <a:custGeom>
              <a:rect b="b" l="l" r="r" t="t"/>
              <a:pathLst>
                <a:path extrusionOk="0" h="20301" w="15467">
                  <a:moveTo>
                    <a:pt x="1" y="0"/>
                  </a:moveTo>
                  <a:lnTo>
                    <a:pt x="1" y="0"/>
                  </a:lnTo>
                  <a:cubicBezTo>
                    <a:pt x="1537" y="1477"/>
                    <a:pt x="2977" y="3025"/>
                    <a:pt x="4358" y="4608"/>
                  </a:cubicBezTo>
                  <a:cubicBezTo>
                    <a:pt x="6013" y="6454"/>
                    <a:pt x="7656" y="8347"/>
                    <a:pt x="9169" y="10311"/>
                  </a:cubicBezTo>
                  <a:cubicBezTo>
                    <a:pt x="10716" y="12276"/>
                    <a:pt x="12490" y="15324"/>
                    <a:pt x="13979" y="17741"/>
                  </a:cubicBezTo>
                  <a:cubicBezTo>
                    <a:pt x="14467" y="18538"/>
                    <a:pt x="14943" y="19360"/>
                    <a:pt x="15407" y="20182"/>
                  </a:cubicBezTo>
                  <a:cubicBezTo>
                    <a:pt x="15418" y="20212"/>
                    <a:pt x="15445" y="20242"/>
                    <a:pt x="15460" y="20280"/>
                  </a:cubicBezTo>
                  <a:lnTo>
                    <a:pt x="15460" y="20280"/>
                  </a:lnTo>
                  <a:cubicBezTo>
                    <a:pt x="15223" y="19560"/>
                    <a:pt x="14928" y="18829"/>
                    <a:pt x="14610" y="18122"/>
                  </a:cubicBezTo>
                  <a:cubicBezTo>
                    <a:pt x="13800" y="16264"/>
                    <a:pt x="12848" y="14467"/>
                    <a:pt x="11740" y="12752"/>
                  </a:cubicBezTo>
                  <a:cubicBezTo>
                    <a:pt x="10550" y="10907"/>
                    <a:pt x="9180" y="9180"/>
                    <a:pt x="7764" y="7501"/>
                  </a:cubicBezTo>
                  <a:cubicBezTo>
                    <a:pt x="5466" y="4715"/>
                    <a:pt x="2965" y="2060"/>
                    <a:pt x="1" y="0"/>
                  </a:cubicBezTo>
                  <a:close/>
                  <a:moveTo>
                    <a:pt x="15460" y="20280"/>
                  </a:moveTo>
                  <a:cubicBezTo>
                    <a:pt x="15462" y="20287"/>
                    <a:pt x="15465" y="20294"/>
                    <a:pt x="15467" y="20301"/>
                  </a:cubicBezTo>
                  <a:cubicBezTo>
                    <a:pt x="15465" y="20294"/>
                    <a:pt x="15463" y="20287"/>
                    <a:pt x="15460" y="2028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
            <p:cNvSpPr/>
            <p:nvPr/>
          </p:nvSpPr>
          <p:spPr>
            <a:xfrm>
              <a:off x="3020900" y="1589025"/>
              <a:ext cx="878100" cy="884650"/>
            </a:xfrm>
            <a:custGeom>
              <a:rect b="b" l="l" r="r" t="t"/>
              <a:pathLst>
                <a:path extrusionOk="0" h="35386" w="35124">
                  <a:moveTo>
                    <a:pt x="1" y="0"/>
                  </a:moveTo>
                  <a:cubicBezTo>
                    <a:pt x="132" y="60"/>
                    <a:pt x="286" y="143"/>
                    <a:pt x="417" y="238"/>
                  </a:cubicBezTo>
                  <a:cubicBezTo>
                    <a:pt x="2799" y="1869"/>
                    <a:pt x="5204" y="3501"/>
                    <a:pt x="7692" y="4965"/>
                  </a:cubicBezTo>
                  <a:cubicBezTo>
                    <a:pt x="10371" y="6608"/>
                    <a:pt x="12966" y="8382"/>
                    <a:pt x="15443" y="10287"/>
                  </a:cubicBezTo>
                  <a:cubicBezTo>
                    <a:pt x="17884" y="12085"/>
                    <a:pt x="20408" y="14311"/>
                    <a:pt x="22682" y="16657"/>
                  </a:cubicBezTo>
                  <a:cubicBezTo>
                    <a:pt x="24111" y="18109"/>
                    <a:pt x="25432" y="19657"/>
                    <a:pt x="26694" y="21265"/>
                  </a:cubicBezTo>
                  <a:cubicBezTo>
                    <a:pt x="28028" y="22920"/>
                    <a:pt x="29278" y="24610"/>
                    <a:pt x="30445" y="26503"/>
                  </a:cubicBezTo>
                  <a:cubicBezTo>
                    <a:pt x="31207" y="27706"/>
                    <a:pt x="31874" y="28956"/>
                    <a:pt x="32564" y="30206"/>
                  </a:cubicBezTo>
                  <a:cubicBezTo>
                    <a:pt x="33481" y="31909"/>
                    <a:pt x="34374" y="33623"/>
                    <a:pt x="35124" y="35385"/>
                  </a:cubicBezTo>
                  <a:cubicBezTo>
                    <a:pt x="33600" y="30290"/>
                    <a:pt x="30778" y="25658"/>
                    <a:pt x="27516" y="21491"/>
                  </a:cubicBezTo>
                  <a:cubicBezTo>
                    <a:pt x="24075" y="16966"/>
                    <a:pt x="20015" y="12930"/>
                    <a:pt x="15491" y="9489"/>
                  </a:cubicBezTo>
                  <a:cubicBezTo>
                    <a:pt x="12919" y="7453"/>
                    <a:pt x="9716" y="5144"/>
                    <a:pt x="6656" y="3286"/>
                  </a:cubicBezTo>
                  <a:cubicBezTo>
                    <a:pt x="4537" y="1988"/>
                    <a:pt x="2263" y="97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
            <p:cNvSpPr/>
            <p:nvPr/>
          </p:nvSpPr>
          <p:spPr>
            <a:xfrm>
              <a:off x="3147100" y="1603900"/>
              <a:ext cx="385800" cy="260475"/>
            </a:xfrm>
            <a:custGeom>
              <a:rect b="b" l="l" r="r" t="t"/>
              <a:pathLst>
                <a:path extrusionOk="0" h="10419" w="15432">
                  <a:moveTo>
                    <a:pt x="1" y="0"/>
                  </a:moveTo>
                  <a:lnTo>
                    <a:pt x="1" y="0"/>
                  </a:lnTo>
                  <a:cubicBezTo>
                    <a:pt x="2632" y="1370"/>
                    <a:pt x="5144" y="2917"/>
                    <a:pt x="7621" y="4537"/>
                  </a:cubicBezTo>
                  <a:cubicBezTo>
                    <a:pt x="10062" y="6215"/>
                    <a:pt x="12217" y="7918"/>
                    <a:pt x="14479" y="9668"/>
                  </a:cubicBezTo>
                  <a:cubicBezTo>
                    <a:pt x="14800" y="9930"/>
                    <a:pt x="15122" y="10168"/>
                    <a:pt x="15431" y="10418"/>
                  </a:cubicBezTo>
                  <a:cubicBezTo>
                    <a:pt x="15217" y="10204"/>
                    <a:pt x="15026" y="9990"/>
                    <a:pt x="14824" y="9775"/>
                  </a:cubicBezTo>
                  <a:cubicBezTo>
                    <a:pt x="10728" y="5406"/>
                    <a:pt x="5632" y="19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
            <p:cNvSpPr/>
            <p:nvPr/>
          </p:nvSpPr>
          <p:spPr>
            <a:xfrm>
              <a:off x="3570075" y="1901850"/>
              <a:ext cx="210175" cy="239650"/>
            </a:xfrm>
            <a:custGeom>
              <a:rect b="b" l="l" r="r" t="t"/>
              <a:pathLst>
                <a:path extrusionOk="0" h="9586" w="8407">
                  <a:moveTo>
                    <a:pt x="1" y="1"/>
                  </a:moveTo>
                  <a:lnTo>
                    <a:pt x="1" y="1"/>
                  </a:lnTo>
                  <a:cubicBezTo>
                    <a:pt x="2822" y="2858"/>
                    <a:pt x="5299" y="6013"/>
                    <a:pt x="7930" y="9025"/>
                  </a:cubicBezTo>
                  <a:cubicBezTo>
                    <a:pt x="8097" y="9216"/>
                    <a:pt x="8240" y="9395"/>
                    <a:pt x="8406" y="9585"/>
                  </a:cubicBezTo>
                  <a:cubicBezTo>
                    <a:pt x="8299" y="9406"/>
                    <a:pt x="8180" y="9228"/>
                    <a:pt x="8085" y="9049"/>
                  </a:cubicBezTo>
                  <a:cubicBezTo>
                    <a:pt x="7001" y="7299"/>
                    <a:pt x="5811" y="5608"/>
                    <a:pt x="4477" y="4061"/>
                  </a:cubicBezTo>
                  <a:cubicBezTo>
                    <a:pt x="3120" y="2560"/>
                    <a:pt x="1620" y="120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
            <p:cNvSpPr/>
            <p:nvPr/>
          </p:nvSpPr>
          <p:spPr>
            <a:xfrm>
              <a:off x="3822200" y="2213200"/>
              <a:ext cx="101225" cy="196475"/>
            </a:xfrm>
            <a:custGeom>
              <a:rect b="b" l="l" r="r" t="t"/>
              <a:pathLst>
                <a:path extrusionOk="0" h="7859" w="4049">
                  <a:moveTo>
                    <a:pt x="0" y="0"/>
                  </a:moveTo>
                  <a:lnTo>
                    <a:pt x="0" y="0"/>
                  </a:lnTo>
                  <a:cubicBezTo>
                    <a:pt x="1405" y="2382"/>
                    <a:pt x="2596" y="4882"/>
                    <a:pt x="3810" y="7382"/>
                  </a:cubicBezTo>
                  <a:cubicBezTo>
                    <a:pt x="3894" y="7549"/>
                    <a:pt x="3965" y="7704"/>
                    <a:pt x="4048" y="7859"/>
                  </a:cubicBezTo>
                  <a:cubicBezTo>
                    <a:pt x="4024" y="7728"/>
                    <a:pt x="3989" y="7597"/>
                    <a:pt x="3953" y="7466"/>
                  </a:cubicBezTo>
                  <a:cubicBezTo>
                    <a:pt x="3251" y="4703"/>
                    <a:pt x="1929" y="2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
            <p:cNvSpPr/>
            <p:nvPr/>
          </p:nvSpPr>
          <p:spPr>
            <a:xfrm>
              <a:off x="2794075" y="1976575"/>
              <a:ext cx="807575" cy="623300"/>
            </a:xfrm>
            <a:custGeom>
              <a:rect b="b" l="l" r="r" t="t"/>
              <a:pathLst>
                <a:path extrusionOk="0" h="24932" w="32303">
                  <a:moveTo>
                    <a:pt x="1" y="0"/>
                  </a:moveTo>
                  <a:lnTo>
                    <a:pt x="1" y="0"/>
                  </a:lnTo>
                  <a:cubicBezTo>
                    <a:pt x="1382" y="798"/>
                    <a:pt x="2763" y="1548"/>
                    <a:pt x="4156" y="2298"/>
                  </a:cubicBezTo>
                  <a:cubicBezTo>
                    <a:pt x="10264" y="5560"/>
                    <a:pt x="15705" y="9442"/>
                    <a:pt x="20813" y="13930"/>
                  </a:cubicBezTo>
                  <a:cubicBezTo>
                    <a:pt x="22551" y="15454"/>
                    <a:pt x="24314" y="16966"/>
                    <a:pt x="25992" y="18562"/>
                  </a:cubicBezTo>
                  <a:cubicBezTo>
                    <a:pt x="28147" y="20634"/>
                    <a:pt x="30219" y="22789"/>
                    <a:pt x="32303" y="24932"/>
                  </a:cubicBezTo>
                  <a:cubicBezTo>
                    <a:pt x="30898" y="23062"/>
                    <a:pt x="29445" y="21241"/>
                    <a:pt x="27802" y="19574"/>
                  </a:cubicBezTo>
                  <a:cubicBezTo>
                    <a:pt x="25385" y="17109"/>
                    <a:pt x="22742" y="14859"/>
                    <a:pt x="20111" y="12609"/>
                  </a:cubicBezTo>
                  <a:cubicBezTo>
                    <a:pt x="17110" y="10049"/>
                    <a:pt x="13979" y="7620"/>
                    <a:pt x="10657" y="5465"/>
                  </a:cubicBezTo>
                  <a:cubicBezTo>
                    <a:pt x="8490" y="4012"/>
                    <a:pt x="6252" y="2619"/>
                    <a:pt x="3847" y="1595"/>
                  </a:cubicBezTo>
                  <a:cubicBezTo>
                    <a:pt x="2585" y="1036"/>
                    <a:pt x="1299" y="5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
            <p:cNvSpPr/>
            <p:nvPr/>
          </p:nvSpPr>
          <p:spPr>
            <a:xfrm>
              <a:off x="1556425" y="1782800"/>
              <a:ext cx="1209100" cy="174150"/>
            </a:xfrm>
            <a:custGeom>
              <a:rect b="b" l="l" r="r" t="t"/>
              <a:pathLst>
                <a:path extrusionOk="0" h="6966" w="48364">
                  <a:moveTo>
                    <a:pt x="13353" y="1"/>
                  </a:moveTo>
                  <a:cubicBezTo>
                    <a:pt x="12360" y="1"/>
                    <a:pt x="11366" y="22"/>
                    <a:pt x="10371" y="72"/>
                  </a:cubicBezTo>
                  <a:cubicBezTo>
                    <a:pt x="8621" y="167"/>
                    <a:pt x="6871" y="274"/>
                    <a:pt x="5144" y="595"/>
                  </a:cubicBezTo>
                  <a:cubicBezTo>
                    <a:pt x="3406" y="929"/>
                    <a:pt x="1703" y="1381"/>
                    <a:pt x="1" y="1857"/>
                  </a:cubicBezTo>
                  <a:cubicBezTo>
                    <a:pt x="2037" y="1536"/>
                    <a:pt x="4085" y="1357"/>
                    <a:pt x="6133" y="1179"/>
                  </a:cubicBezTo>
                  <a:cubicBezTo>
                    <a:pt x="8758" y="902"/>
                    <a:pt x="11383" y="775"/>
                    <a:pt x="14011" y="775"/>
                  </a:cubicBezTo>
                  <a:cubicBezTo>
                    <a:pt x="16018" y="775"/>
                    <a:pt x="18028" y="849"/>
                    <a:pt x="20039" y="988"/>
                  </a:cubicBezTo>
                  <a:cubicBezTo>
                    <a:pt x="25683" y="1334"/>
                    <a:pt x="30909" y="2119"/>
                    <a:pt x="36446" y="3512"/>
                  </a:cubicBezTo>
                  <a:cubicBezTo>
                    <a:pt x="38637" y="4048"/>
                    <a:pt x="40804" y="4644"/>
                    <a:pt x="42982" y="5251"/>
                  </a:cubicBezTo>
                  <a:cubicBezTo>
                    <a:pt x="44792" y="5763"/>
                    <a:pt x="46626" y="6251"/>
                    <a:pt x="48364" y="6965"/>
                  </a:cubicBezTo>
                  <a:cubicBezTo>
                    <a:pt x="44935" y="5048"/>
                    <a:pt x="41054" y="4096"/>
                    <a:pt x="37279" y="3108"/>
                  </a:cubicBezTo>
                  <a:cubicBezTo>
                    <a:pt x="31529" y="1619"/>
                    <a:pt x="25671" y="655"/>
                    <a:pt x="19741" y="238"/>
                  </a:cubicBezTo>
                  <a:cubicBezTo>
                    <a:pt x="17613" y="100"/>
                    <a:pt x="15485" y="1"/>
                    <a:pt x="133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
            <p:cNvSpPr/>
            <p:nvPr/>
          </p:nvSpPr>
          <p:spPr>
            <a:xfrm>
              <a:off x="2420825" y="1922975"/>
              <a:ext cx="835250" cy="414975"/>
            </a:xfrm>
            <a:custGeom>
              <a:rect b="b" l="l" r="r" t="t"/>
              <a:pathLst>
                <a:path extrusionOk="0" h="16599" w="33410">
                  <a:moveTo>
                    <a:pt x="1" y="1"/>
                  </a:moveTo>
                  <a:lnTo>
                    <a:pt x="1" y="1"/>
                  </a:lnTo>
                  <a:cubicBezTo>
                    <a:pt x="1394" y="465"/>
                    <a:pt x="2775" y="930"/>
                    <a:pt x="4168" y="1418"/>
                  </a:cubicBezTo>
                  <a:cubicBezTo>
                    <a:pt x="9240" y="3097"/>
                    <a:pt x="13883" y="4847"/>
                    <a:pt x="18574" y="7288"/>
                  </a:cubicBezTo>
                  <a:cubicBezTo>
                    <a:pt x="21813" y="8966"/>
                    <a:pt x="24956" y="10824"/>
                    <a:pt x="27980" y="12883"/>
                  </a:cubicBezTo>
                  <a:cubicBezTo>
                    <a:pt x="29802" y="14086"/>
                    <a:pt x="31647" y="15289"/>
                    <a:pt x="33409" y="16598"/>
                  </a:cubicBezTo>
                  <a:cubicBezTo>
                    <a:pt x="30659" y="13907"/>
                    <a:pt x="27444" y="11752"/>
                    <a:pt x="24182" y="9728"/>
                  </a:cubicBezTo>
                  <a:cubicBezTo>
                    <a:pt x="20479" y="7490"/>
                    <a:pt x="16634" y="5466"/>
                    <a:pt x="12633" y="3799"/>
                  </a:cubicBezTo>
                  <a:cubicBezTo>
                    <a:pt x="9740" y="2608"/>
                    <a:pt x="6823" y="1430"/>
                    <a:pt x="3775" y="775"/>
                  </a:cubicBezTo>
                  <a:cubicBezTo>
                    <a:pt x="2525" y="501"/>
                    <a:pt x="1263"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
            <p:cNvSpPr/>
            <p:nvPr/>
          </p:nvSpPr>
          <p:spPr>
            <a:xfrm>
              <a:off x="1336750" y="1880175"/>
              <a:ext cx="1023675" cy="94025"/>
            </a:xfrm>
            <a:custGeom>
              <a:rect b="b" l="l" r="r" t="t"/>
              <a:pathLst>
                <a:path extrusionOk="0" h="3761" w="40947">
                  <a:moveTo>
                    <a:pt x="23312" y="0"/>
                  </a:moveTo>
                  <a:cubicBezTo>
                    <a:pt x="20309" y="0"/>
                    <a:pt x="17300" y="137"/>
                    <a:pt x="14312" y="439"/>
                  </a:cubicBezTo>
                  <a:cubicBezTo>
                    <a:pt x="10717" y="760"/>
                    <a:pt x="7133" y="1308"/>
                    <a:pt x="3728" y="2487"/>
                  </a:cubicBezTo>
                  <a:cubicBezTo>
                    <a:pt x="2477" y="2904"/>
                    <a:pt x="1239" y="3320"/>
                    <a:pt x="1" y="3761"/>
                  </a:cubicBezTo>
                  <a:cubicBezTo>
                    <a:pt x="96" y="3737"/>
                    <a:pt x="191" y="3713"/>
                    <a:pt x="287" y="3701"/>
                  </a:cubicBezTo>
                  <a:cubicBezTo>
                    <a:pt x="1715" y="3380"/>
                    <a:pt x="3144" y="3130"/>
                    <a:pt x="4573" y="2880"/>
                  </a:cubicBezTo>
                  <a:cubicBezTo>
                    <a:pt x="6430" y="2546"/>
                    <a:pt x="8264" y="2058"/>
                    <a:pt x="10133" y="1761"/>
                  </a:cubicBezTo>
                  <a:cubicBezTo>
                    <a:pt x="13765" y="1201"/>
                    <a:pt x="17848" y="820"/>
                    <a:pt x="21825" y="749"/>
                  </a:cubicBezTo>
                  <a:cubicBezTo>
                    <a:pt x="22448" y="737"/>
                    <a:pt x="23070" y="731"/>
                    <a:pt x="23692" y="731"/>
                  </a:cubicBezTo>
                  <a:cubicBezTo>
                    <a:pt x="29451" y="731"/>
                    <a:pt x="35209" y="1202"/>
                    <a:pt x="40947" y="1653"/>
                  </a:cubicBezTo>
                  <a:cubicBezTo>
                    <a:pt x="36184" y="463"/>
                    <a:pt x="31255" y="201"/>
                    <a:pt x="26361" y="46"/>
                  </a:cubicBezTo>
                  <a:cubicBezTo>
                    <a:pt x="25346" y="16"/>
                    <a:pt x="24329" y="0"/>
                    <a:pt x="233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
            <p:cNvSpPr/>
            <p:nvPr/>
          </p:nvSpPr>
          <p:spPr>
            <a:xfrm>
              <a:off x="2349675" y="1596750"/>
              <a:ext cx="230425" cy="64925"/>
            </a:xfrm>
            <a:custGeom>
              <a:rect b="b" l="l" r="r" t="t"/>
              <a:pathLst>
                <a:path extrusionOk="0" h="2597" w="9217">
                  <a:moveTo>
                    <a:pt x="1" y="1"/>
                  </a:moveTo>
                  <a:lnTo>
                    <a:pt x="1" y="1"/>
                  </a:lnTo>
                  <a:cubicBezTo>
                    <a:pt x="1430" y="465"/>
                    <a:pt x="2870" y="929"/>
                    <a:pt x="4335" y="1310"/>
                  </a:cubicBezTo>
                  <a:cubicBezTo>
                    <a:pt x="5954" y="1739"/>
                    <a:pt x="7609" y="2084"/>
                    <a:pt x="9216" y="2596"/>
                  </a:cubicBezTo>
                  <a:cubicBezTo>
                    <a:pt x="6383" y="1048"/>
                    <a:pt x="3204"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
            <p:cNvSpPr/>
            <p:nvPr/>
          </p:nvSpPr>
          <p:spPr>
            <a:xfrm>
              <a:off x="2527375" y="1588725"/>
              <a:ext cx="102725" cy="27400"/>
            </a:xfrm>
            <a:custGeom>
              <a:rect b="b" l="l" r="r" t="t"/>
              <a:pathLst>
                <a:path extrusionOk="0" h="1096" w="4109">
                  <a:moveTo>
                    <a:pt x="1" y="0"/>
                  </a:moveTo>
                  <a:cubicBezTo>
                    <a:pt x="1168" y="393"/>
                    <a:pt x="2775" y="810"/>
                    <a:pt x="4109" y="1096"/>
                  </a:cubicBezTo>
                  <a:cubicBezTo>
                    <a:pt x="2847" y="393"/>
                    <a:pt x="1418"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
            <p:cNvSpPr/>
            <p:nvPr/>
          </p:nvSpPr>
          <p:spPr>
            <a:xfrm>
              <a:off x="3276600" y="2373050"/>
              <a:ext cx="259875" cy="253025"/>
            </a:xfrm>
            <a:custGeom>
              <a:rect b="b" l="l" r="r" t="t"/>
              <a:pathLst>
                <a:path extrusionOk="0" h="10121" w="10395">
                  <a:moveTo>
                    <a:pt x="0" y="0"/>
                  </a:moveTo>
                  <a:lnTo>
                    <a:pt x="0" y="0"/>
                  </a:lnTo>
                  <a:cubicBezTo>
                    <a:pt x="1738" y="1369"/>
                    <a:pt x="3286" y="2941"/>
                    <a:pt x="4834" y="4524"/>
                  </a:cubicBezTo>
                  <a:cubicBezTo>
                    <a:pt x="6489" y="6168"/>
                    <a:pt x="8168" y="7811"/>
                    <a:pt x="9799" y="9489"/>
                  </a:cubicBezTo>
                  <a:cubicBezTo>
                    <a:pt x="10013" y="9704"/>
                    <a:pt x="10204" y="9906"/>
                    <a:pt x="10394" y="10120"/>
                  </a:cubicBezTo>
                  <a:cubicBezTo>
                    <a:pt x="10275" y="9918"/>
                    <a:pt x="10144" y="9728"/>
                    <a:pt x="10013" y="9549"/>
                  </a:cubicBezTo>
                  <a:cubicBezTo>
                    <a:pt x="7346" y="5751"/>
                    <a:pt x="4012" y="2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
            <p:cNvSpPr/>
            <p:nvPr/>
          </p:nvSpPr>
          <p:spPr>
            <a:xfrm>
              <a:off x="1209950" y="1968525"/>
              <a:ext cx="848350" cy="162250"/>
            </a:xfrm>
            <a:custGeom>
              <a:rect b="b" l="l" r="r" t="t"/>
              <a:pathLst>
                <a:path extrusionOk="0" h="6490" w="33934">
                  <a:moveTo>
                    <a:pt x="33934" y="1"/>
                  </a:moveTo>
                  <a:cubicBezTo>
                    <a:pt x="33196" y="1"/>
                    <a:pt x="32457" y="1"/>
                    <a:pt x="31719" y="12"/>
                  </a:cubicBezTo>
                  <a:cubicBezTo>
                    <a:pt x="26742" y="132"/>
                    <a:pt x="21766" y="465"/>
                    <a:pt x="16848" y="1251"/>
                  </a:cubicBezTo>
                  <a:cubicBezTo>
                    <a:pt x="11026" y="2156"/>
                    <a:pt x="5109" y="3406"/>
                    <a:pt x="1" y="6489"/>
                  </a:cubicBezTo>
                  <a:cubicBezTo>
                    <a:pt x="1846" y="5680"/>
                    <a:pt x="3763" y="5025"/>
                    <a:pt x="5680" y="4418"/>
                  </a:cubicBezTo>
                  <a:cubicBezTo>
                    <a:pt x="7442" y="3882"/>
                    <a:pt x="9204" y="3358"/>
                    <a:pt x="10990" y="2977"/>
                  </a:cubicBezTo>
                  <a:cubicBezTo>
                    <a:pt x="16253" y="1846"/>
                    <a:pt x="21182" y="1167"/>
                    <a:pt x="26540" y="870"/>
                  </a:cubicBezTo>
                  <a:cubicBezTo>
                    <a:pt x="28531" y="766"/>
                    <a:pt x="30567" y="698"/>
                    <a:pt x="32608" y="698"/>
                  </a:cubicBezTo>
                  <a:cubicBezTo>
                    <a:pt x="32911" y="698"/>
                    <a:pt x="33214" y="700"/>
                    <a:pt x="33517" y="703"/>
                  </a:cubicBezTo>
                  <a:cubicBezTo>
                    <a:pt x="33648" y="453"/>
                    <a:pt x="33803" y="239"/>
                    <a:pt x="339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
            <p:cNvSpPr/>
            <p:nvPr/>
          </p:nvSpPr>
          <p:spPr>
            <a:xfrm>
              <a:off x="2135975" y="1969125"/>
              <a:ext cx="415250" cy="69975"/>
            </a:xfrm>
            <a:custGeom>
              <a:rect b="b" l="l" r="r" t="t"/>
              <a:pathLst>
                <a:path extrusionOk="0" h="2799" w="16610">
                  <a:moveTo>
                    <a:pt x="0" y="0"/>
                  </a:moveTo>
                  <a:lnTo>
                    <a:pt x="0" y="0"/>
                  </a:lnTo>
                  <a:cubicBezTo>
                    <a:pt x="84" y="250"/>
                    <a:pt x="119" y="512"/>
                    <a:pt x="155" y="750"/>
                  </a:cubicBezTo>
                  <a:cubicBezTo>
                    <a:pt x="3251" y="870"/>
                    <a:pt x="6299" y="1131"/>
                    <a:pt x="9156" y="1584"/>
                  </a:cubicBezTo>
                  <a:cubicBezTo>
                    <a:pt x="11573" y="1941"/>
                    <a:pt x="13966" y="2310"/>
                    <a:pt x="16359" y="2763"/>
                  </a:cubicBezTo>
                  <a:cubicBezTo>
                    <a:pt x="16455" y="2775"/>
                    <a:pt x="16526" y="2786"/>
                    <a:pt x="16609" y="2798"/>
                  </a:cubicBezTo>
                  <a:lnTo>
                    <a:pt x="15502" y="2405"/>
                  </a:lnTo>
                  <a:cubicBezTo>
                    <a:pt x="13728" y="1751"/>
                    <a:pt x="11883" y="1251"/>
                    <a:pt x="10025" y="929"/>
                  </a:cubicBezTo>
                  <a:cubicBezTo>
                    <a:pt x="6703" y="381"/>
                    <a:pt x="3358" y="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
            <p:cNvSpPr/>
            <p:nvPr/>
          </p:nvSpPr>
          <p:spPr>
            <a:xfrm>
              <a:off x="2642575" y="2071525"/>
              <a:ext cx="294700" cy="129200"/>
            </a:xfrm>
            <a:custGeom>
              <a:rect b="b" l="l" r="r" t="t"/>
              <a:pathLst>
                <a:path extrusionOk="0" h="5168" w="11788">
                  <a:moveTo>
                    <a:pt x="1" y="0"/>
                  </a:moveTo>
                  <a:cubicBezTo>
                    <a:pt x="1918" y="643"/>
                    <a:pt x="3549" y="1441"/>
                    <a:pt x="5430" y="2358"/>
                  </a:cubicBezTo>
                  <a:cubicBezTo>
                    <a:pt x="7299" y="3251"/>
                    <a:pt x="9228" y="4084"/>
                    <a:pt x="11097" y="4870"/>
                  </a:cubicBezTo>
                  <a:cubicBezTo>
                    <a:pt x="11252" y="4929"/>
                    <a:pt x="11574" y="5072"/>
                    <a:pt x="11788" y="5167"/>
                  </a:cubicBezTo>
                  <a:cubicBezTo>
                    <a:pt x="11621" y="5060"/>
                    <a:pt x="11455" y="4941"/>
                    <a:pt x="11276" y="4834"/>
                  </a:cubicBezTo>
                  <a:cubicBezTo>
                    <a:pt x="7859" y="2560"/>
                    <a:pt x="4108" y="5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
            <p:cNvSpPr/>
            <p:nvPr/>
          </p:nvSpPr>
          <p:spPr>
            <a:xfrm>
              <a:off x="2981025" y="2234625"/>
              <a:ext cx="484000" cy="386100"/>
            </a:xfrm>
            <a:custGeom>
              <a:rect b="b" l="l" r="r" t="t"/>
              <a:pathLst>
                <a:path extrusionOk="0" h="15444" w="19360">
                  <a:moveTo>
                    <a:pt x="0" y="1"/>
                  </a:moveTo>
                  <a:lnTo>
                    <a:pt x="0" y="1"/>
                  </a:lnTo>
                  <a:cubicBezTo>
                    <a:pt x="3393" y="2049"/>
                    <a:pt x="7120" y="4585"/>
                    <a:pt x="10001" y="6799"/>
                  </a:cubicBezTo>
                  <a:cubicBezTo>
                    <a:pt x="12478" y="8811"/>
                    <a:pt x="14764" y="11026"/>
                    <a:pt x="17074" y="13229"/>
                  </a:cubicBezTo>
                  <a:cubicBezTo>
                    <a:pt x="17836" y="13967"/>
                    <a:pt x="18610" y="14693"/>
                    <a:pt x="19360" y="15443"/>
                  </a:cubicBezTo>
                  <a:cubicBezTo>
                    <a:pt x="18907" y="14800"/>
                    <a:pt x="18407" y="14157"/>
                    <a:pt x="17919" y="13550"/>
                  </a:cubicBezTo>
                  <a:cubicBezTo>
                    <a:pt x="15502" y="10502"/>
                    <a:pt x="12609" y="7883"/>
                    <a:pt x="9513" y="5537"/>
                  </a:cubicBezTo>
                  <a:cubicBezTo>
                    <a:pt x="6560" y="3334"/>
                    <a:pt x="3429" y="134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
            <p:cNvSpPr/>
            <p:nvPr/>
          </p:nvSpPr>
          <p:spPr>
            <a:xfrm>
              <a:off x="2595550" y="2162300"/>
              <a:ext cx="864425" cy="522125"/>
            </a:xfrm>
            <a:custGeom>
              <a:rect b="b" l="l" r="r" t="t"/>
              <a:pathLst>
                <a:path extrusionOk="0" h="20885" w="34577">
                  <a:moveTo>
                    <a:pt x="1" y="1"/>
                  </a:moveTo>
                  <a:lnTo>
                    <a:pt x="1" y="1"/>
                  </a:lnTo>
                  <a:cubicBezTo>
                    <a:pt x="1536" y="524"/>
                    <a:pt x="3049" y="1108"/>
                    <a:pt x="4561" y="1679"/>
                  </a:cubicBezTo>
                  <a:cubicBezTo>
                    <a:pt x="11252" y="4156"/>
                    <a:pt x="17669" y="7680"/>
                    <a:pt x="23623" y="11978"/>
                  </a:cubicBezTo>
                  <a:cubicBezTo>
                    <a:pt x="27361" y="14645"/>
                    <a:pt x="30897" y="17836"/>
                    <a:pt x="34576" y="20884"/>
                  </a:cubicBezTo>
                  <a:cubicBezTo>
                    <a:pt x="30314" y="16145"/>
                    <a:pt x="25254" y="12204"/>
                    <a:pt x="19943" y="8752"/>
                  </a:cubicBezTo>
                  <a:cubicBezTo>
                    <a:pt x="17384" y="7085"/>
                    <a:pt x="14740" y="5585"/>
                    <a:pt x="12014" y="4215"/>
                  </a:cubicBezTo>
                  <a:cubicBezTo>
                    <a:pt x="9454" y="2929"/>
                    <a:pt x="6799" y="1786"/>
                    <a:pt x="4049" y="989"/>
                  </a:cubicBezTo>
                  <a:cubicBezTo>
                    <a:pt x="2715" y="596"/>
                    <a:pt x="1358" y="27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
            <p:cNvSpPr/>
            <p:nvPr/>
          </p:nvSpPr>
          <p:spPr>
            <a:xfrm>
              <a:off x="2139550" y="2083125"/>
              <a:ext cx="413750" cy="70275"/>
            </a:xfrm>
            <a:custGeom>
              <a:rect b="b" l="l" r="r" t="t"/>
              <a:pathLst>
                <a:path extrusionOk="0" h="2811" w="16550">
                  <a:moveTo>
                    <a:pt x="179" y="0"/>
                  </a:moveTo>
                  <a:cubicBezTo>
                    <a:pt x="179" y="191"/>
                    <a:pt x="131" y="417"/>
                    <a:pt x="24" y="620"/>
                  </a:cubicBezTo>
                  <a:cubicBezTo>
                    <a:pt x="12" y="655"/>
                    <a:pt x="0" y="667"/>
                    <a:pt x="0" y="703"/>
                  </a:cubicBezTo>
                  <a:cubicBezTo>
                    <a:pt x="929" y="727"/>
                    <a:pt x="1869" y="774"/>
                    <a:pt x="2810" y="834"/>
                  </a:cubicBezTo>
                  <a:cubicBezTo>
                    <a:pt x="5858" y="1012"/>
                    <a:pt x="8430" y="1334"/>
                    <a:pt x="10871" y="1703"/>
                  </a:cubicBezTo>
                  <a:cubicBezTo>
                    <a:pt x="12776" y="2025"/>
                    <a:pt x="14704" y="2263"/>
                    <a:pt x="16550" y="2810"/>
                  </a:cubicBezTo>
                  <a:cubicBezTo>
                    <a:pt x="15443" y="2298"/>
                    <a:pt x="14300" y="1917"/>
                    <a:pt x="13133" y="1620"/>
                  </a:cubicBezTo>
                  <a:cubicBezTo>
                    <a:pt x="11668" y="1215"/>
                    <a:pt x="10156" y="905"/>
                    <a:pt x="8656" y="715"/>
                  </a:cubicBezTo>
                  <a:cubicBezTo>
                    <a:pt x="6132" y="370"/>
                    <a:pt x="3584" y="143"/>
                    <a:pt x="1024" y="24"/>
                  </a:cubicBezTo>
                  <a:cubicBezTo>
                    <a:pt x="738" y="12"/>
                    <a:pt x="453" y="0"/>
                    <a:pt x="1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
            <p:cNvSpPr/>
            <p:nvPr/>
          </p:nvSpPr>
          <p:spPr>
            <a:xfrm>
              <a:off x="1871050" y="2079250"/>
              <a:ext cx="116125" cy="22350"/>
            </a:xfrm>
            <a:custGeom>
              <a:rect b="b" l="l" r="r" t="t"/>
              <a:pathLst>
                <a:path extrusionOk="0" h="894" w="4645">
                  <a:moveTo>
                    <a:pt x="4644" y="1"/>
                  </a:moveTo>
                  <a:lnTo>
                    <a:pt x="4644" y="1"/>
                  </a:lnTo>
                  <a:cubicBezTo>
                    <a:pt x="3096" y="24"/>
                    <a:pt x="1549" y="60"/>
                    <a:pt x="1" y="167"/>
                  </a:cubicBezTo>
                  <a:cubicBezTo>
                    <a:pt x="215" y="322"/>
                    <a:pt x="417" y="501"/>
                    <a:pt x="584" y="703"/>
                  </a:cubicBezTo>
                  <a:cubicBezTo>
                    <a:pt x="632" y="763"/>
                    <a:pt x="679" y="834"/>
                    <a:pt x="715" y="894"/>
                  </a:cubicBezTo>
                  <a:cubicBezTo>
                    <a:pt x="1453" y="858"/>
                    <a:pt x="2180" y="822"/>
                    <a:pt x="2906" y="810"/>
                  </a:cubicBezTo>
                  <a:cubicBezTo>
                    <a:pt x="3299" y="798"/>
                    <a:pt x="3680" y="798"/>
                    <a:pt x="4085" y="775"/>
                  </a:cubicBezTo>
                  <a:cubicBezTo>
                    <a:pt x="4108" y="739"/>
                    <a:pt x="4156" y="691"/>
                    <a:pt x="4180" y="644"/>
                  </a:cubicBezTo>
                  <a:cubicBezTo>
                    <a:pt x="4216" y="620"/>
                    <a:pt x="4239" y="584"/>
                    <a:pt x="4275" y="572"/>
                  </a:cubicBezTo>
                  <a:cubicBezTo>
                    <a:pt x="4287" y="536"/>
                    <a:pt x="4299" y="513"/>
                    <a:pt x="4335" y="465"/>
                  </a:cubicBezTo>
                  <a:cubicBezTo>
                    <a:pt x="4442" y="298"/>
                    <a:pt x="4537" y="155"/>
                    <a:pt x="4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
            <p:cNvSpPr/>
            <p:nvPr/>
          </p:nvSpPr>
          <p:spPr>
            <a:xfrm>
              <a:off x="1640975" y="2090575"/>
              <a:ext cx="150925" cy="25025"/>
            </a:xfrm>
            <a:custGeom>
              <a:rect b="b" l="l" r="r" t="t"/>
              <a:pathLst>
                <a:path extrusionOk="0" h="1001" w="6037">
                  <a:moveTo>
                    <a:pt x="6037" y="0"/>
                  </a:moveTo>
                  <a:lnTo>
                    <a:pt x="6037" y="0"/>
                  </a:lnTo>
                  <a:cubicBezTo>
                    <a:pt x="5298" y="83"/>
                    <a:pt x="4560" y="179"/>
                    <a:pt x="3822" y="298"/>
                  </a:cubicBezTo>
                  <a:cubicBezTo>
                    <a:pt x="2536" y="500"/>
                    <a:pt x="1274" y="774"/>
                    <a:pt x="0" y="1000"/>
                  </a:cubicBezTo>
                  <a:cubicBezTo>
                    <a:pt x="1572" y="893"/>
                    <a:pt x="3155" y="893"/>
                    <a:pt x="4727" y="786"/>
                  </a:cubicBezTo>
                  <a:cubicBezTo>
                    <a:pt x="5132" y="774"/>
                    <a:pt x="5501" y="738"/>
                    <a:pt x="5894" y="726"/>
                  </a:cubicBezTo>
                  <a:cubicBezTo>
                    <a:pt x="5870" y="488"/>
                    <a:pt x="5918" y="238"/>
                    <a:pt x="6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
            <p:cNvSpPr/>
            <p:nvPr/>
          </p:nvSpPr>
          <p:spPr>
            <a:xfrm>
              <a:off x="1005775" y="2128975"/>
              <a:ext cx="579550" cy="228325"/>
            </a:xfrm>
            <a:custGeom>
              <a:rect b="b" l="l" r="r" t="t"/>
              <a:pathLst>
                <a:path extrusionOk="0" h="9133" w="23182">
                  <a:moveTo>
                    <a:pt x="23182" y="0"/>
                  </a:moveTo>
                  <a:cubicBezTo>
                    <a:pt x="20943" y="310"/>
                    <a:pt x="18705" y="750"/>
                    <a:pt x="16514" y="1369"/>
                  </a:cubicBezTo>
                  <a:cubicBezTo>
                    <a:pt x="14776" y="1869"/>
                    <a:pt x="13085" y="2500"/>
                    <a:pt x="11383" y="3108"/>
                  </a:cubicBezTo>
                  <a:cubicBezTo>
                    <a:pt x="7680" y="4465"/>
                    <a:pt x="4108" y="5989"/>
                    <a:pt x="798" y="8489"/>
                  </a:cubicBezTo>
                  <a:cubicBezTo>
                    <a:pt x="536" y="8703"/>
                    <a:pt x="250" y="8930"/>
                    <a:pt x="0" y="9132"/>
                  </a:cubicBezTo>
                  <a:cubicBezTo>
                    <a:pt x="476" y="8870"/>
                    <a:pt x="953" y="8608"/>
                    <a:pt x="1441" y="8358"/>
                  </a:cubicBezTo>
                  <a:cubicBezTo>
                    <a:pt x="2810" y="7656"/>
                    <a:pt x="4215" y="7037"/>
                    <a:pt x="5596" y="6382"/>
                  </a:cubicBezTo>
                  <a:cubicBezTo>
                    <a:pt x="7311" y="5572"/>
                    <a:pt x="8477" y="5001"/>
                    <a:pt x="9930" y="4429"/>
                  </a:cubicBezTo>
                  <a:cubicBezTo>
                    <a:pt x="14252" y="2691"/>
                    <a:pt x="18717" y="1334"/>
                    <a:pt x="2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
            <p:cNvSpPr/>
            <p:nvPr/>
          </p:nvSpPr>
          <p:spPr>
            <a:xfrm>
              <a:off x="833725" y="2598675"/>
              <a:ext cx="303625" cy="219100"/>
            </a:xfrm>
            <a:custGeom>
              <a:rect b="b" l="l" r="r" t="t"/>
              <a:pathLst>
                <a:path extrusionOk="0" h="8764" w="12145">
                  <a:moveTo>
                    <a:pt x="12145" y="0"/>
                  </a:moveTo>
                  <a:lnTo>
                    <a:pt x="12145" y="0"/>
                  </a:lnTo>
                  <a:cubicBezTo>
                    <a:pt x="11954" y="95"/>
                    <a:pt x="11776" y="179"/>
                    <a:pt x="11585" y="274"/>
                  </a:cubicBezTo>
                  <a:cubicBezTo>
                    <a:pt x="7239" y="2346"/>
                    <a:pt x="3358" y="5298"/>
                    <a:pt x="0" y="8763"/>
                  </a:cubicBezTo>
                  <a:cubicBezTo>
                    <a:pt x="2167" y="7168"/>
                    <a:pt x="4382" y="5655"/>
                    <a:pt x="6585" y="4132"/>
                  </a:cubicBezTo>
                  <a:cubicBezTo>
                    <a:pt x="8311" y="2893"/>
                    <a:pt x="9990" y="1584"/>
                    <a:pt x="11704" y="333"/>
                  </a:cubicBezTo>
                  <a:cubicBezTo>
                    <a:pt x="11847" y="226"/>
                    <a:pt x="12002" y="119"/>
                    <a:pt x="12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
            <p:cNvSpPr/>
            <p:nvPr/>
          </p:nvSpPr>
          <p:spPr>
            <a:xfrm>
              <a:off x="1190625" y="2362025"/>
              <a:ext cx="512275" cy="203025"/>
            </a:xfrm>
            <a:custGeom>
              <a:rect b="b" l="l" r="r" t="t"/>
              <a:pathLst>
                <a:path extrusionOk="0" h="8121" w="20491">
                  <a:moveTo>
                    <a:pt x="20491" y="1"/>
                  </a:moveTo>
                  <a:lnTo>
                    <a:pt x="20491" y="1"/>
                  </a:lnTo>
                  <a:cubicBezTo>
                    <a:pt x="19836" y="155"/>
                    <a:pt x="19181" y="298"/>
                    <a:pt x="18526" y="465"/>
                  </a:cubicBezTo>
                  <a:cubicBezTo>
                    <a:pt x="12013" y="2013"/>
                    <a:pt x="5560" y="4311"/>
                    <a:pt x="0" y="8121"/>
                  </a:cubicBezTo>
                  <a:cubicBezTo>
                    <a:pt x="1857" y="7228"/>
                    <a:pt x="4524" y="6228"/>
                    <a:pt x="6144" y="5525"/>
                  </a:cubicBezTo>
                  <a:cubicBezTo>
                    <a:pt x="8072" y="4704"/>
                    <a:pt x="11466" y="3299"/>
                    <a:pt x="14418" y="2453"/>
                  </a:cubicBezTo>
                  <a:cubicBezTo>
                    <a:pt x="16193" y="1953"/>
                    <a:pt x="17967" y="1489"/>
                    <a:pt x="19764" y="1096"/>
                  </a:cubicBezTo>
                  <a:cubicBezTo>
                    <a:pt x="19836" y="965"/>
                    <a:pt x="19895" y="846"/>
                    <a:pt x="19979" y="739"/>
                  </a:cubicBezTo>
                  <a:cubicBezTo>
                    <a:pt x="20133" y="477"/>
                    <a:pt x="20312" y="227"/>
                    <a:pt x="2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
            <p:cNvSpPr/>
            <p:nvPr/>
          </p:nvSpPr>
          <p:spPr>
            <a:xfrm>
              <a:off x="2521125" y="2371550"/>
              <a:ext cx="554875" cy="217625"/>
            </a:xfrm>
            <a:custGeom>
              <a:rect b="b" l="l" r="r" t="t"/>
              <a:pathLst>
                <a:path extrusionOk="0" h="8705" w="22195">
                  <a:moveTo>
                    <a:pt x="453" y="1"/>
                  </a:moveTo>
                  <a:cubicBezTo>
                    <a:pt x="299" y="239"/>
                    <a:pt x="156" y="453"/>
                    <a:pt x="1" y="691"/>
                  </a:cubicBezTo>
                  <a:cubicBezTo>
                    <a:pt x="1644" y="1048"/>
                    <a:pt x="3263" y="1453"/>
                    <a:pt x="4871" y="1929"/>
                  </a:cubicBezTo>
                  <a:cubicBezTo>
                    <a:pt x="7561" y="2703"/>
                    <a:pt x="10228" y="3608"/>
                    <a:pt x="12836" y="4644"/>
                  </a:cubicBezTo>
                  <a:cubicBezTo>
                    <a:pt x="14812" y="5430"/>
                    <a:pt x="16586" y="6251"/>
                    <a:pt x="18527" y="7049"/>
                  </a:cubicBezTo>
                  <a:cubicBezTo>
                    <a:pt x="19444" y="7442"/>
                    <a:pt x="20777" y="8013"/>
                    <a:pt x="21897" y="8549"/>
                  </a:cubicBezTo>
                  <a:cubicBezTo>
                    <a:pt x="22004" y="8597"/>
                    <a:pt x="22087" y="8645"/>
                    <a:pt x="22194" y="8704"/>
                  </a:cubicBezTo>
                  <a:cubicBezTo>
                    <a:pt x="21420" y="8109"/>
                    <a:pt x="20634" y="7561"/>
                    <a:pt x="19813" y="7049"/>
                  </a:cubicBezTo>
                  <a:cubicBezTo>
                    <a:pt x="16015" y="4739"/>
                    <a:pt x="11788" y="3299"/>
                    <a:pt x="7597" y="1917"/>
                  </a:cubicBezTo>
                  <a:cubicBezTo>
                    <a:pt x="5240" y="1191"/>
                    <a:pt x="2858" y="513"/>
                    <a:pt x="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
            <p:cNvSpPr/>
            <p:nvPr/>
          </p:nvSpPr>
          <p:spPr>
            <a:xfrm>
              <a:off x="3114675" y="2610875"/>
              <a:ext cx="228325" cy="171175"/>
            </a:xfrm>
            <a:custGeom>
              <a:rect b="b" l="l" r="r" t="t"/>
              <a:pathLst>
                <a:path extrusionOk="0" h="6847" w="9133">
                  <a:moveTo>
                    <a:pt x="0" y="0"/>
                  </a:moveTo>
                  <a:lnTo>
                    <a:pt x="0" y="0"/>
                  </a:lnTo>
                  <a:cubicBezTo>
                    <a:pt x="1786" y="1107"/>
                    <a:pt x="3381" y="2405"/>
                    <a:pt x="4393" y="3179"/>
                  </a:cubicBezTo>
                  <a:cubicBezTo>
                    <a:pt x="5358" y="3917"/>
                    <a:pt x="7310" y="5406"/>
                    <a:pt x="8120" y="6049"/>
                  </a:cubicBezTo>
                  <a:cubicBezTo>
                    <a:pt x="8322" y="6191"/>
                    <a:pt x="8834" y="6608"/>
                    <a:pt x="9132" y="6846"/>
                  </a:cubicBezTo>
                  <a:cubicBezTo>
                    <a:pt x="9073" y="6775"/>
                    <a:pt x="9013" y="6691"/>
                    <a:pt x="8954" y="6608"/>
                  </a:cubicBezTo>
                  <a:cubicBezTo>
                    <a:pt x="6632" y="3667"/>
                    <a:pt x="3524" y="131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
            <p:cNvSpPr/>
            <p:nvPr/>
          </p:nvSpPr>
          <p:spPr>
            <a:xfrm>
              <a:off x="2871775" y="2573375"/>
              <a:ext cx="441150" cy="284875"/>
            </a:xfrm>
            <a:custGeom>
              <a:rect b="b" l="l" r="r" t="t"/>
              <a:pathLst>
                <a:path extrusionOk="0" h="11395" w="17646">
                  <a:moveTo>
                    <a:pt x="1" y="0"/>
                  </a:moveTo>
                  <a:lnTo>
                    <a:pt x="1" y="0"/>
                  </a:lnTo>
                  <a:cubicBezTo>
                    <a:pt x="262" y="298"/>
                    <a:pt x="501" y="619"/>
                    <a:pt x="727" y="941"/>
                  </a:cubicBezTo>
                  <a:cubicBezTo>
                    <a:pt x="763" y="1000"/>
                    <a:pt x="810" y="1072"/>
                    <a:pt x="846" y="1131"/>
                  </a:cubicBezTo>
                  <a:cubicBezTo>
                    <a:pt x="1644" y="1429"/>
                    <a:pt x="2406" y="1750"/>
                    <a:pt x="3108" y="2060"/>
                  </a:cubicBezTo>
                  <a:cubicBezTo>
                    <a:pt x="4573" y="2727"/>
                    <a:pt x="5989" y="3500"/>
                    <a:pt x="7394" y="4286"/>
                  </a:cubicBezTo>
                  <a:cubicBezTo>
                    <a:pt x="8799" y="5096"/>
                    <a:pt x="10216" y="5917"/>
                    <a:pt x="11561" y="6834"/>
                  </a:cubicBezTo>
                  <a:cubicBezTo>
                    <a:pt x="13717" y="8299"/>
                    <a:pt x="15705" y="9704"/>
                    <a:pt x="17646" y="11394"/>
                  </a:cubicBezTo>
                  <a:cubicBezTo>
                    <a:pt x="16157" y="9644"/>
                    <a:pt x="14479" y="8072"/>
                    <a:pt x="12645" y="6715"/>
                  </a:cubicBezTo>
                  <a:cubicBezTo>
                    <a:pt x="11157" y="5620"/>
                    <a:pt x="9561" y="4679"/>
                    <a:pt x="7978" y="3786"/>
                  </a:cubicBezTo>
                  <a:cubicBezTo>
                    <a:pt x="5418" y="2310"/>
                    <a:pt x="2763" y="100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
            <p:cNvSpPr/>
            <p:nvPr/>
          </p:nvSpPr>
          <p:spPr>
            <a:xfrm>
              <a:off x="1134350" y="2556100"/>
              <a:ext cx="418825" cy="192300"/>
            </a:xfrm>
            <a:custGeom>
              <a:rect b="b" l="l" r="r" t="t"/>
              <a:pathLst>
                <a:path extrusionOk="0" h="7692" w="16753">
                  <a:moveTo>
                    <a:pt x="16753" y="0"/>
                  </a:moveTo>
                  <a:lnTo>
                    <a:pt x="16753" y="0"/>
                  </a:lnTo>
                  <a:cubicBezTo>
                    <a:pt x="13776" y="667"/>
                    <a:pt x="10847" y="1584"/>
                    <a:pt x="8085" y="2882"/>
                  </a:cubicBezTo>
                  <a:cubicBezTo>
                    <a:pt x="5478" y="4013"/>
                    <a:pt x="3001" y="5394"/>
                    <a:pt x="739" y="7120"/>
                  </a:cubicBezTo>
                  <a:cubicBezTo>
                    <a:pt x="477" y="7323"/>
                    <a:pt x="239" y="7489"/>
                    <a:pt x="1" y="7692"/>
                  </a:cubicBezTo>
                  <a:cubicBezTo>
                    <a:pt x="417" y="7466"/>
                    <a:pt x="822" y="7263"/>
                    <a:pt x="1239" y="7061"/>
                  </a:cubicBezTo>
                  <a:cubicBezTo>
                    <a:pt x="7537" y="4001"/>
                    <a:pt x="11288" y="2406"/>
                    <a:pt x="16717" y="191"/>
                  </a:cubicBezTo>
                  <a:cubicBezTo>
                    <a:pt x="16717" y="131"/>
                    <a:pt x="16729" y="60"/>
                    <a:pt x="167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
            <p:cNvSpPr/>
            <p:nvPr/>
          </p:nvSpPr>
          <p:spPr>
            <a:xfrm>
              <a:off x="6501100" y="2696900"/>
              <a:ext cx="256900" cy="233075"/>
            </a:xfrm>
            <a:custGeom>
              <a:rect b="b" l="l" r="r" t="t"/>
              <a:pathLst>
                <a:path extrusionOk="0" h="9323" w="10276">
                  <a:moveTo>
                    <a:pt x="10276" y="0"/>
                  </a:moveTo>
                  <a:lnTo>
                    <a:pt x="9644" y="762"/>
                  </a:lnTo>
                  <a:cubicBezTo>
                    <a:pt x="8180" y="2488"/>
                    <a:pt x="6454" y="3941"/>
                    <a:pt x="4727" y="5406"/>
                  </a:cubicBezTo>
                  <a:cubicBezTo>
                    <a:pt x="3179" y="6751"/>
                    <a:pt x="1596" y="8132"/>
                    <a:pt x="0" y="9323"/>
                  </a:cubicBezTo>
                  <a:cubicBezTo>
                    <a:pt x="4132" y="7311"/>
                    <a:pt x="7906" y="4834"/>
                    <a:pt x="9990" y="619"/>
                  </a:cubicBezTo>
                  <a:cubicBezTo>
                    <a:pt x="10097" y="405"/>
                    <a:pt x="10180" y="214"/>
                    <a:pt x="102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
            <p:cNvSpPr/>
            <p:nvPr/>
          </p:nvSpPr>
          <p:spPr>
            <a:xfrm>
              <a:off x="5920675" y="2229575"/>
              <a:ext cx="392025" cy="797450"/>
            </a:xfrm>
            <a:custGeom>
              <a:rect b="b" l="l" r="r" t="t"/>
              <a:pathLst>
                <a:path extrusionOk="0" h="31898" w="15681">
                  <a:moveTo>
                    <a:pt x="0" y="0"/>
                  </a:moveTo>
                  <a:lnTo>
                    <a:pt x="0" y="0"/>
                  </a:lnTo>
                  <a:cubicBezTo>
                    <a:pt x="84" y="84"/>
                    <a:pt x="155" y="143"/>
                    <a:pt x="215" y="215"/>
                  </a:cubicBezTo>
                  <a:cubicBezTo>
                    <a:pt x="1179" y="1131"/>
                    <a:pt x="2060" y="2120"/>
                    <a:pt x="2977" y="3096"/>
                  </a:cubicBezTo>
                  <a:cubicBezTo>
                    <a:pt x="4096" y="4287"/>
                    <a:pt x="5239" y="5430"/>
                    <a:pt x="6334" y="6656"/>
                  </a:cubicBezTo>
                  <a:cubicBezTo>
                    <a:pt x="8716" y="9406"/>
                    <a:pt x="10823" y="12097"/>
                    <a:pt x="12323" y="15657"/>
                  </a:cubicBezTo>
                  <a:cubicBezTo>
                    <a:pt x="13395" y="18169"/>
                    <a:pt x="14169" y="22003"/>
                    <a:pt x="14169" y="25003"/>
                  </a:cubicBezTo>
                  <a:cubicBezTo>
                    <a:pt x="14169" y="27611"/>
                    <a:pt x="13871" y="29325"/>
                    <a:pt x="13145" y="31897"/>
                  </a:cubicBezTo>
                  <a:cubicBezTo>
                    <a:pt x="15681" y="27432"/>
                    <a:pt x="15538" y="23872"/>
                    <a:pt x="14490" y="19015"/>
                  </a:cubicBezTo>
                  <a:cubicBezTo>
                    <a:pt x="13359" y="13573"/>
                    <a:pt x="9930" y="9013"/>
                    <a:pt x="6251" y="5001"/>
                  </a:cubicBezTo>
                  <a:cubicBezTo>
                    <a:pt x="4763" y="3429"/>
                    <a:pt x="3060" y="2084"/>
                    <a:pt x="1250" y="881"/>
                  </a:cubicBezTo>
                  <a:cubicBezTo>
                    <a:pt x="834" y="584"/>
                    <a:pt x="417" y="28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
            <p:cNvSpPr/>
            <p:nvPr/>
          </p:nvSpPr>
          <p:spPr>
            <a:xfrm>
              <a:off x="6275475" y="2475125"/>
              <a:ext cx="102725" cy="443250"/>
            </a:xfrm>
            <a:custGeom>
              <a:rect b="b" l="l" r="r" t="t"/>
              <a:pathLst>
                <a:path extrusionOk="0" h="17730" w="4109">
                  <a:moveTo>
                    <a:pt x="0" y="1"/>
                  </a:moveTo>
                  <a:cubicBezTo>
                    <a:pt x="12" y="49"/>
                    <a:pt x="24" y="96"/>
                    <a:pt x="60" y="144"/>
                  </a:cubicBezTo>
                  <a:cubicBezTo>
                    <a:pt x="489" y="1275"/>
                    <a:pt x="834" y="2418"/>
                    <a:pt x="1215" y="3561"/>
                  </a:cubicBezTo>
                  <a:cubicBezTo>
                    <a:pt x="2025" y="5823"/>
                    <a:pt x="2822" y="9085"/>
                    <a:pt x="3037" y="11002"/>
                  </a:cubicBezTo>
                  <a:cubicBezTo>
                    <a:pt x="3310" y="12812"/>
                    <a:pt x="3406" y="15515"/>
                    <a:pt x="3096" y="17729"/>
                  </a:cubicBezTo>
                  <a:cubicBezTo>
                    <a:pt x="3763" y="15693"/>
                    <a:pt x="4108" y="13562"/>
                    <a:pt x="3989" y="11431"/>
                  </a:cubicBezTo>
                  <a:cubicBezTo>
                    <a:pt x="3822" y="8240"/>
                    <a:pt x="2918" y="5061"/>
                    <a:pt x="1322" y="2287"/>
                  </a:cubicBezTo>
                  <a:cubicBezTo>
                    <a:pt x="893" y="1525"/>
                    <a:pt x="429" y="7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
            <p:cNvSpPr/>
            <p:nvPr/>
          </p:nvSpPr>
          <p:spPr>
            <a:xfrm>
              <a:off x="5924825" y="2006325"/>
              <a:ext cx="534025" cy="829000"/>
            </a:xfrm>
            <a:custGeom>
              <a:rect b="b" l="l" r="r" t="t"/>
              <a:pathLst>
                <a:path extrusionOk="0" h="33160" w="21361">
                  <a:moveTo>
                    <a:pt x="1" y="1"/>
                  </a:moveTo>
                  <a:lnTo>
                    <a:pt x="1" y="1"/>
                  </a:lnTo>
                  <a:cubicBezTo>
                    <a:pt x="60" y="48"/>
                    <a:pt x="120" y="108"/>
                    <a:pt x="191" y="155"/>
                  </a:cubicBezTo>
                  <a:cubicBezTo>
                    <a:pt x="1251" y="977"/>
                    <a:pt x="2251" y="1870"/>
                    <a:pt x="3275" y="2727"/>
                  </a:cubicBezTo>
                  <a:cubicBezTo>
                    <a:pt x="4644" y="3870"/>
                    <a:pt x="6014" y="5025"/>
                    <a:pt x="7323" y="6228"/>
                  </a:cubicBezTo>
                  <a:cubicBezTo>
                    <a:pt x="9276" y="8037"/>
                    <a:pt x="11121" y="9966"/>
                    <a:pt x="12848" y="11990"/>
                  </a:cubicBezTo>
                  <a:cubicBezTo>
                    <a:pt x="14586" y="14086"/>
                    <a:pt x="16193" y="16276"/>
                    <a:pt x="17455" y="18920"/>
                  </a:cubicBezTo>
                  <a:cubicBezTo>
                    <a:pt x="18217" y="20587"/>
                    <a:pt x="18753" y="21849"/>
                    <a:pt x="19337" y="23694"/>
                  </a:cubicBezTo>
                  <a:cubicBezTo>
                    <a:pt x="19694" y="24873"/>
                    <a:pt x="19932" y="26099"/>
                    <a:pt x="20182" y="27302"/>
                  </a:cubicBezTo>
                  <a:cubicBezTo>
                    <a:pt x="20587" y="29326"/>
                    <a:pt x="20944" y="31124"/>
                    <a:pt x="20920" y="33159"/>
                  </a:cubicBezTo>
                  <a:cubicBezTo>
                    <a:pt x="21361" y="30957"/>
                    <a:pt x="21230" y="28695"/>
                    <a:pt x="20896" y="26528"/>
                  </a:cubicBezTo>
                  <a:cubicBezTo>
                    <a:pt x="20527" y="24039"/>
                    <a:pt x="19646" y="21658"/>
                    <a:pt x="18622" y="19384"/>
                  </a:cubicBezTo>
                  <a:cubicBezTo>
                    <a:pt x="17384" y="16550"/>
                    <a:pt x="15586" y="14002"/>
                    <a:pt x="13622" y="11657"/>
                  </a:cubicBezTo>
                  <a:cubicBezTo>
                    <a:pt x="11562" y="9228"/>
                    <a:pt x="9335" y="6942"/>
                    <a:pt x="6942" y="4858"/>
                  </a:cubicBezTo>
                  <a:cubicBezTo>
                    <a:pt x="5240" y="3358"/>
                    <a:pt x="3370" y="2072"/>
                    <a:pt x="1442" y="882"/>
                  </a:cubicBezTo>
                  <a:cubicBezTo>
                    <a:pt x="965" y="584"/>
                    <a:pt x="489" y="28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
            <p:cNvSpPr/>
            <p:nvPr/>
          </p:nvSpPr>
          <p:spPr>
            <a:xfrm>
              <a:off x="5903400" y="1843800"/>
              <a:ext cx="649225" cy="946875"/>
            </a:xfrm>
            <a:custGeom>
              <a:rect b="b" l="l" r="r" t="t"/>
              <a:pathLst>
                <a:path extrusionOk="0" h="37875" w="25969">
                  <a:moveTo>
                    <a:pt x="1" y="1"/>
                  </a:moveTo>
                  <a:lnTo>
                    <a:pt x="1" y="1"/>
                  </a:lnTo>
                  <a:cubicBezTo>
                    <a:pt x="1668" y="1299"/>
                    <a:pt x="3287" y="2656"/>
                    <a:pt x="4918" y="4001"/>
                  </a:cubicBezTo>
                  <a:cubicBezTo>
                    <a:pt x="6049" y="4930"/>
                    <a:pt x="7204" y="5835"/>
                    <a:pt x="8287" y="6799"/>
                  </a:cubicBezTo>
                  <a:cubicBezTo>
                    <a:pt x="12514" y="10550"/>
                    <a:pt x="15848" y="14348"/>
                    <a:pt x="18884" y="18682"/>
                  </a:cubicBezTo>
                  <a:cubicBezTo>
                    <a:pt x="20027" y="20349"/>
                    <a:pt x="21134" y="22063"/>
                    <a:pt x="22039" y="23873"/>
                  </a:cubicBezTo>
                  <a:cubicBezTo>
                    <a:pt x="23063" y="26004"/>
                    <a:pt x="23789" y="27778"/>
                    <a:pt x="24528" y="30159"/>
                  </a:cubicBezTo>
                  <a:cubicBezTo>
                    <a:pt x="24920" y="31386"/>
                    <a:pt x="25242" y="33398"/>
                    <a:pt x="25313" y="34100"/>
                  </a:cubicBezTo>
                  <a:cubicBezTo>
                    <a:pt x="25456" y="35350"/>
                    <a:pt x="25623" y="36612"/>
                    <a:pt x="25623" y="37875"/>
                  </a:cubicBezTo>
                  <a:cubicBezTo>
                    <a:pt x="25837" y="36863"/>
                    <a:pt x="25897" y="35815"/>
                    <a:pt x="25932" y="34767"/>
                  </a:cubicBezTo>
                  <a:cubicBezTo>
                    <a:pt x="25968" y="33565"/>
                    <a:pt x="25932" y="32338"/>
                    <a:pt x="25742" y="31148"/>
                  </a:cubicBezTo>
                  <a:cubicBezTo>
                    <a:pt x="25480" y="29588"/>
                    <a:pt x="24897" y="28100"/>
                    <a:pt x="24325" y="26623"/>
                  </a:cubicBezTo>
                  <a:cubicBezTo>
                    <a:pt x="22515" y="21730"/>
                    <a:pt x="19539" y="17503"/>
                    <a:pt x="16336" y="13824"/>
                  </a:cubicBezTo>
                  <a:cubicBezTo>
                    <a:pt x="13991" y="11169"/>
                    <a:pt x="11550" y="8585"/>
                    <a:pt x="8871" y="6264"/>
                  </a:cubicBezTo>
                  <a:cubicBezTo>
                    <a:pt x="6144" y="3858"/>
                    <a:pt x="3192" y="202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
            <p:cNvSpPr/>
            <p:nvPr/>
          </p:nvSpPr>
          <p:spPr>
            <a:xfrm>
              <a:off x="5970075" y="1809875"/>
              <a:ext cx="676600" cy="900125"/>
            </a:xfrm>
            <a:custGeom>
              <a:rect b="b" l="l" r="r" t="t"/>
              <a:pathLst>
                <a:path extrusionOk="0" h="36005" w="27064">
                  <a:moveTo>
                    <a:pt x="1" y="1"/>
                  </a:moveTo>
                  <a:lnTo>
                    <a:pt x="1" y="1"/>
                  </a:lnTo>
                  <a:cubicBezTo>
                    <a:pt x="2263" y="1644"/>
                    <a:pt x="4346" y="3430"/>
                    <a:pt x="6632" y="5251"/>
                  </a:cubicBezTo>
                  <a:cubicBezTo>
                    <a:pt x="11466" y="9145"/>
                    <a:pt x="16074" y="13383"/>
                    <a:pt x="19872" y="18324"/>
                  </a:cubicBezTo>
                  <a:cubicBezTo>
                    <a:pt x="22122" y="21325"/>
                    <a:pt x="24135" y="25599"/>
                    <a:pt x="25278" y="29468"/>
                  </a:cubicBezTo>
                  <a:cubicBezTo>
                    <a:pt x="25921" y="31588"/>
                    <a:pt x="26575" y="33683"/>
                    <a:pt x="27028" y="35838"/>
                  </a:cubicBezTo>
                  <a:cubicBezTo>
                    <a:pt x="27049" y="35891"/>
                    <a:pt x="27061" y="35943"/>
                    <a:pt x="27063" y="35988"/>
                  </a:cubicBezTo>
                  <a:lnTo>
                    <a:pt x="27063" y="35988"/>
                  </a:lnTo>
                  <a:cubicBezTo>
                    <a:pt x="27051" y="35577"/>
                    <a:pt x="27039" y="35178"/>
                    <a:pt x="27016" y="34767"/>
                  </a:cubicBezTo>
                  <a:cubicBezTo>
                    <a:pt x="26945" y="33278"/>
                    <a:pt x="26814" y="31790"/>
                    <a:pt x="26516" y="30338"/>
                  </a:cubicBezTo>
                  <a:cubicBezTo>
                    <a:pt x="26159" y="28552"/>
                    <a:pt x="25516" y="26849"/>
                    <a:pt x="24837" y="25182"/>
                  </a:cubicBezTo>
                  <a:cubicBezTo>
                    <a:pt x="23980" y="23194"/>
                    <a:pt x="23027" y="21241"/>
                    <a:pt x="21825" y="19443"/>
                  </a:cubicBezTo>
                  <a:cubicBezTo>
                    <a:pt x="20741" y="17753"/>
                    <a:pt x="19444" y="16229"/>
                    <a:pt x="18122" y="14740"/>
                  </a:cubicBezTo>
                  <a:cubicBezTo>
                    <a:pt x="16610" y="13038"/>
                    <a:pt x="15038" y="11407"/>
                    <a:pt x="13359" y="9883"/>
                  </a:cubicBezTo>
                  <a:cubicBezTo>
                    <a:pt x="9097" y="6085"/>
                    <a:pt x="5120" y="2620"/>
                    <a:pt x="1" y="1"/>
                  </a:cubicBezTo>
                  <a:close/>
                  <a:moveTo>
                    <a:pt x="27063" y="35988"/>
                  </a:moveTo>
                  <a:cubicBezTo>
                    <a:pt x="27063" y="35993"/>
                    <a:pt x="27063" y="35999"/>
                    <a:pt x="27064" y="36005"/>
                  </a:cubicBezTo>
                  <a:cubicBezTo>
                    <a:pt x="27064" y="35999"/>
                    <a:pt x="27063" y="35994"/>
                    <a:pt x="27063" y="3598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
            <p:cNvSpPr/>
            <p:nvPr/>
          </p:nvSpPr>
          <p:spPr>
            <a:xfrm>
              <a:off x="5905500" y="2114975"/>
              <a:ext cx="336375" cy="305125"/>
            </a:xfrm>
            <a:custGeom>
              <a:rect b="b" l="l" r="r" t="t"/>
              <a:pathLst>
                <a:path extrusionOk="0" h="12205" w="13455">
                  <a:moveTo>
                    <a:pt x="0" y="0"/>
                  </a:moveTo>
                  <a:lnTo>
                    <a:pt x="0" y="0"/>
                  </a:lnTo>
                  <a:cubicBezTo>
                    <a:pt x="310" y="239"/>
                    <a:pt x="583" y="453"/>
                    <a:pt x="869" y="655"/>
                  </a:cubicBezTo>
                  <a:cubicBezTo>
                    <a:pt x="2727" y="2191"/>
                    <a:pt x="4512" y="3834"/>
                    <a:pt x="6370" y="5358"/>
                  </a:cubicBezTo>
                  <a:cubicBezTo>
                    <a:pt x="7263" y="6108"/>
                    <a:pt x="8084" y="6930"/>
                    <a:pt x="8930" y="7716"/>
                  </a:cubicBezTo>
                  <a:cubicBezTo>
                    <a:pt x="10489" y="9156"/>
                    <a:pt x="12013" y="10645"/>
                    <a:pt x="13454" y="12204"/>
                  </a:cubicBezTo>
                  <a:cubicBezTo>
                    <a:pt x="11847" y="9442"/>
                    <a:pt x="9811" y="6942"/>
                    <a:pt x="7370" y="4870"/>
                  </a:cubicBezTo>
                  <a:cubicBezTo>
                    <a:pt x="5334" y="3084"/>
                    <a:pt x="3072" y="1548"/>
                    <a:pt x="655" y="346"/>
                  </a:cubicBezTo>
                  <a:cubicBezTo>
                    <a:pt x="429" y="227"/>
                    <a:pt x="226" y="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
            <p:cNvSpPr/>
            <p:nvPr/>
          </p:nvSpPr>
          <p:spPr>
            <a:xfrm>
              <a:off x="5931075" y="2370950"/>
              <a:ext cx="286375" cy="519450"/>
            </a:xfrm>
            <a:custGeom>
              <a:rect b="b" l="l" r="r" t="t"/>
              <a:pathLst>
                <a:path extrusionOk="0" h="20778" w="11455">
                  <a:moveTo>
                    <a:pt x="1" y="1"/>
                  </a:moveTo>
                  <a:lnTo>
                    <a:pt x="1" y="13"/>
                  </a:lnTo>
                  <a:cubicBezTo>
                    <a:pt x="144" y="287"/>
                    <a:pt x="180" y="560"/>
                    <a:pt x="168" y="787"/>
                  </a:cubicBezTo>
                  <a:cubicBezTo>
                    <a:pt x="394" y="1120"/>
                    <a:pt x="561" y="1477"/>
                    <a:pt x="680" y="1846"/>
                  </a:cubicBezTo>
                  <a:cubicBezTo>
                    <a:pt x="3990" y="4632"/>
                    <a:pt x="6478" y="7978"/>
                    <a:pt x="8490" y="12217"/>
                  </a:cubicBezTo>
                  <a:cubicBezTo>
                    <a:pt x="9526" y="14574"/>
                    <a:pt x="10705" y="17610"/>
                    <a:pt x="10990" y="20777"/>
                  </a:cubicBezTo>
                  <a:cubicBezTo>
                    <a:pt x="11455" y="16193"/>
                    <a:pt x="9966" y="12348"/>
                    <a:pt x="7764" y="8669"/>
                  </a:cubicBezTo>
                  <a:cubicBezTo>
                    <a:pt x="6180" y="5954"/>
                    <a:pt x="4132" y="3513"/>
                    <a:pt x="1787" y="1430"/>
                  </a:cubicBezTo>
                  <a:cubicBezTo>
                    <a:pt x="1215" y="941"/>
                    <a:pt x="620" y="46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
            <p:cNvSpPr/>
            <p:nvPr/>
          </p:nvSpPr>
          <p:spPr>
            <a:xfrm>
              <a:off x="4271050" y="2283450"/>
              <a:ext cx="473600" cy="357200"/>
            </a:xfrm>
            <a:custGeom>
              <a:rect b="b" l="l" r="r" t="t"/>
              <a:pathLst>
                <a:path extrusionOk="0" h="14288" w="18944">
                  <a:moveTo>
                    <a:pt x="18944" y="0"/>
                  </a:moveTo>
                  <a:lnTo>
                    <a:pt x="18944" y="0"/>
                  </a:lnTo>
                  <a:cubicBezTo>
                    <a:pt x="18122" y="322"/>
                    <a:pt x="17324" y="655"/>
                    <a:pt x="16515" y="1012"/>
                  </a:cubicBezTo>
                  <a:cubicBezTo>
                    <a:pt x="15062" y="1667"/>
                    <a:pt x="13622" y="2382"/>
                    <a:pt x="12229" y="3203"/>
                  </a:cubicBezTo>
                  <a:cubicBezTo>
                    <a:pt x="10705" y="4132"/>
                    <a:pt x="9252" y="5168"/>
                    <a:pt x="7823" y="6251"/>
                  </a:cubicBezTo>
                  <a:cubicBezTo>
                    <a:pt x="4835" y="8501"/>
                    <a:pt x="1918" y="11037"/>
                    <a:pt x="1" y="14288"/>
                  </a:cubicBezTo>
                  <a:cubicBezTo>
                    <a:pt x="1715" y="12109"/>
                    <a:pt x="3858" y="10323"/>
                    <a:pt x="5966" y="8537"/>
                  </a:cubicBezTo>
                  <a:cubicBezTo>
                    <a:pt x="7609" y="7227"/>
                    <a:pt x="9121" y="6049"/>
                    <a:pt x="10966" y="4799"/>
                  </a:cubicBezTo>
                  <a:cubicBezTo>
                    <a:pt x="12645" y="3703"/>
                    <a:pt x="14407" y="2715"/>
                    <a:pt x="16134" y="1679"/>
                  </a:cubicBezTo>
                  <a:cubicBezTo>
                    <a:pt x="17015" y="1131"/>
                    <a:pt x="17908" y="619"/>
                    <a:pt x="18801" y="96"/>
                  </a:cubicBezTo>
                  <a:cubicBezTo>
                    <a:pt x="18836" y="72"/>
                    <a:pt x="18896" y="36"/>
                    <a:pt x="18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
            <p:cNvSpPr/>
            <p:nvPr/>
          </p:nvSpPr>
          <p:spPr>
            <a:xfrm>
              <a:off x="4777075" y="2116650"/>
              <a:ext cx="594450" cy="142125"/>
            </a:xfrm>
            <a:custGeom>
              <a:rect b="b" l="l" r="r" t="t"/>
              <a:pathLst>
                <a:path extrusionOk="0" h="5685" w="23778">
                  <a:moveTo>
                    <a:pt x="20684" y="0"/>
                  </a:moveTo>
                  <a:cubicBezTo>
                    <a:pt x="19574" y="0"/>
                    <a:pt x="18462" y="48"/>
                    <a:pt x="17348" y="148"/>
                  </a:cubicBezTo>
                  <a:cubicBezTo>
                    <a:pt x="14728" y="326"/>
                    <a:pt x="12145" y="743"/>
                    <a:pt x="9609" y="1457"/>
                  </a:cubicBezTo>
                  <a:cubicBezTo>
                    <a:pt x="8097" y="1874"/>
                    <a:pt x="6573" y="2303"/>
                    <a:pt x="5132" y="2910"/>
                  </a:cubicBezTo>
                  <a:cubicBezTo>
                    <a:pt x="3334" y="3660"/>
                    <a:pt x="1632" y="4636"/>
                    <a:pt x="0" y="5684"/>
                  </a:cubicBezTo>
                  <a:cubicBezTo>
                    <a:pt x="2429" y="4565"/>
                    <a:pt x="4775" y="3589"/>
                    <a:pt x="7382" y="2815"/>
                  </a:cubicBezTo>
                  <a:cubicBezTo>
                    <a:pt x="9621" y="2124"/>
                    <a:pt x="11895" y="1529"/>
                    <a:pt x="14216" y="1184"/>
                  </a:cubicBezTo>
                  <a:cubicBezTo>
                    <a:pt x="16019" y="929"/>
                    <a:pt x="18561" y="743"/>
                    <a:pt x="20722" y="743"/>
                  </a:cubicBezTo>
                  <a:cubicBezTo>
                    <a:pt x="20788" y="743"/>
                    <a:pt x="20854" y="743"/>
                    <a:pt x="20920" y="743"/>
                  </a:cubicBezTo>
                  <a:cubicBezTo>
                    <a:pt x="21872" y="755"/>
                    <a:pt x="22825" y="826"/>
                    <a:pt x="23777" y="910"/>
                  </a:cubicBezTo>
                  <a:cubicBezTo>
                    <a:pt x="23753" y="767"/>
                    <a:pt x="23718" y="624"/>
                    <a:pt x="23706" y="493"/>
                  </a:cubicBezTo>
                  <a:cubicBezTo>
                    <a:pt x="23682" y="374"/>
                    <a:pt x="23682" y="231"/>
                    <a:pt x="23682" y="112"/>
                  </a:cubicBezTo>
                  <a:cubicBezTo>
                    <a:pt x="22683" y="39"/>
                    <a:pt x="21684" y="0"/>
                    <a:pt x="206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
            <p:cNvSpPr/>
            <p:nvPr/>
          </p:nvSpPr>
          <p:spPr>
            <a:xfrm>
              <a:off x="4249325" y="2332850"/>
              <a:ext cx="283700" cy="255125"/>
            </a:xfrm>
            <a:custGeom>
              <a:rect b="b" l="l" r="r" t="t"/>
              <a:pathLst>
                <a:path extrusionOk="0" h="10205" w="11348">
                  <a:moveTo>
                    <a:pt x="11347" y="1"/>
                  </a:moveTo>
                  <a:lnTo>
                    <a:pt x="11347" y="1"/>
                  </a:lnTo>
                  <a:cubicBezTo>
                    <a:pt x="11133" y="132"/>
                    <a:pt x="10907" y="251"/>
                    <a:pt x="10704" y="382"/>
                  </a:cubicBezTo>
                  <a:cubicBezTo>
                    <a:pt x="8621" y="1632"/>
                    <a:pt x="6656" y="3073"/>
                    <a:pt x="4870" y="4716"/>
                  </a:cubicBezTo>
                  <a:cubicBezTo>
                    <a:pt x="3096" y="6394"/>
                    <a:pt x="1477" y="8252"/>
                    <a:pt x="1" y="10204"/>
                  </a:cubicBezTo>
                  <a:cubicBezTo>
                    <a:pt x="3430" y="6787"/>
                    <a:pt x="7049" y="3525"/>
                    <a:pt x="10776" y="441"/>
                  </a:cubicBezTo>
                  <a:cubicBezTo>
                    <a:pt x="10978" y="298"/>
                    <a:pt x="11157" y="144"/>
                    <a:pt x="11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
            <p:cNvSpPr/>
            <p:nvPr/>
          </p:nvSpPr>
          <p:spPr>
            <a:xfrm>
              <a:off x="4576750" y="2045925"/>
              <a:ext cx="540875" cy="246775"/>
            </a:xfrm>
            <a:custGeom>
              <a:rect b="b" l="l" r="r" t="t"/>
              <a:pathLst>
                <a:path extrusionOk="0" h="9871" w="21635">
                  <a:moveTo>
                    <a:pt x="21634" y="0"/>
                  </a:moveTo>
                  <a:lnTo>
                    <a:pt x="21634" y="0"/>
                  </a:lnTo>
                  <a:cubicBezTo>
                    <a:pt x="21253" y="84"/>
                    <a:pt x="20896" y="191"/>
                    <a:pt x="20527" y="298"/>
                  </a:cubicBezTo>
                  <a:cubicBezTo>
                    <a:pt x="16312" y="1429"/>
                    <a:pt x="12181" y="2917"/>
                    <a:pt x="8216" y="4775"/>
                  </a:cubicBezTo>
                  <a:cubicBezTo>
                    <a:pt x="6704" y="5501"/>
                    <a:pt x="5192" y="6275"/>
                    <a:pt x="3763" y="7168"/>
                  </a:cubicBezTo>
                  <a:cubicBezTo>
                    <a:pt x="2477" y="8001"/>
                    <a:pt x="1239" y="8942"/>
                    <a:pt x="1" y="9870"/>
                  </a:cubicBezTo>
                  <a:cubicBezTo>
                    <a:pt x="3322" y="7942"/>
                    <a:pt x="6692" y="6096"/>
                    <a:pt x="10192" y="4572"/>
                  </a:cubicBezTo>
                  <a:cubicBezTo>
                    <a:pt x="11728" y="3882"/>
                    <a:pt x="13728" y="3155"/>
                    <a:pt x="15538" y="2465"/>
                  </a:cubicBezTo>
                  <a:cubicBezTo>
                    <a:pt x="17146" y="1858"/>
                    <a:pt x="18729" y="1191"/>
                    <a:pt x="20313" y="536"/>
                  </a:cubicBezTo>
                  <a:cubicBezTo>
                    <a:pt x="20753" y="357"/>
                    <a:pt x="21194" y="179"/>
                    <a:pt x="216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
            <p:cNvSpPr/>
            <p:nvPr/>
          </p:nvSpPr>
          <p:spPr>
            <a:xfrm>
              <a:off x="5178900" y="2023250"/>
              <a:ext cx="223875" cy="24175"/>
            </a:xfrm>
            <a:custGeom>
              <a:rect b="b" l="l" r="r" t="t"/>
              <a:pathLst>
                <a:path extrusionOk="0" h="967" w="8955">
                  <a:moveTo>
                    <a:pt x="6005" y="1"/>
                  </a:moveTo>
                  <a:cubicBezTo>
                    <a:pt x="3989" y="1"/>
                    <a:pt x="1984" y="222"/>
                    <a:pt x="1" y="574"/>
                  </a:cubicBezTo>
                  <a:cubicBezTo>
                    <a:pt x="345" y="566"/>
                    <a:pt x="697" y="562"/>
                    <a:pt x="1055" y="562"/>
                  </a:cubicBezTo>
                  <a:cubicBezTo>
                    <a:pt x="3453" y="562"/>
                    <a:pt x="6138" y="728"/>
                    <a:pt x="8561" y="967"/>
                  </a:cubicBezTo>
                  <a:cubicBezTo>
                    <a:pt x="8597" y="645"/>
                    <a:pt x="8716" y="348"/>
                    <a:pt x="8954" y="121"/>
                  </a:cubicBezTo>
                  <a:cubicBezTo>
                    <a:pt x="8085" y="38"/>
                    <a:pt x="7192" y="2"/>
                    <a:pt x="6311" y="2"/>
                  </a:cubicBezTo>
                  <a:cubicBezTo>
                    <a:pt x="6209" y="1"/>
                    <a:pt x="6107" y="1"/>
                    <a:pt x="6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
            <p:cNvSpPr/>
            <p:nvPr/>
          </p:nvSpPr>
          <p:spPr>
            <a:xfrm>
              <a:off x="4173425" y="2106650"/>
              <a:ext cx="597425" cy="421200"/>
            </a:xfrm>
            <a:custGeom>
              <a:rect b="b" l="l" r="r" t="t"/>
              <a:pathLst>
                <a:path extrusionOk="0" h="16848" w="23897">
                  <a:moveTo>
                    <a:pt x="23896" y="0"/>
                  </a:moveTo>
                  <a:lnTo>
                    <a:pt x="23896" y="0"/>
                  </a:lnTo>
                  <a:cubicBezTo>
                    <a:pt x="23015" y="333"/>
                    <a:pt x="22146" y="691"/>
                    <a:pt x="21277" y="1048"/>
                  </a:cubicBezTo>
                  <a:cubicBezTo>
                    <a:pt x="17705" y="2477"/>
                    <a:pt x="14193" y="4763"/>
                    <a:pt x="10978" y="7060"/>
                  </a:cubicBezTo>
                  <a:cubicBezTo>
                    <a:pt x="6966" y="9906"/>
                    <a:pt x="3239" y="13121"/>
                    <a:pt x="1" y="16847"/>
                  </a:cubicBezTo>
                  <a:cubicBezTo>
                    <a:pt x="1775" y="15311"/>
                    <a:pt x="3561" y="13823"/>
                    <a:pt x="5358" y="12335"/>
                  </a:cubicBezTo>
                  <a:cubicBezTo>
                    <a:pt x="7240" y="10739"/>
                    <a:pt x="8895" y="9382"/>
                    <a:pt x="10776" y="8037"/>
                  </a:cubicBezTo>
                  <a:cubicBezTo>
                    <a:pt x="14050" y="5596"/>
                    <a:pt x="17586" y="3572"/>
                    <a:pt x="21122" y="1572"/>
                  </a:cubicBezTo>
                  <a:cubicBezTo>
                    <a:pt x="22051" y="1036"/>
                    <a:pt x="22956" y="512"/>
                    <a:pt x="238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
            <p:cNvSpPr/>
            <p:nvPr/>
          </p:nvSpPr>
          <p:spPr>
            <a:xfrm>
              <a:off x="4847325" y="1950000"/>
              <a:ext cx="565275" cy="111425"/>
            </a:xfrm>
            <a:custGeom>
              <a:rect b="b" l="l" r="r" t="t"/>
              <a:pathLst>
                <a:path extrusionOk="0" h="4457" w="22611">
                  <a:moveTo>
                    <a:pt x="20367" y="0"/>
                  </a:moveTo>
                  <a:cubicBezTo>
                    <a:pt x="18370" y="0"/>
                    <a:pt x="16382" y="121"/>
                    <a:pt x="14395" y="337"/>
                  </a:cubicBezTo>
                  <a:cubicBezTo>
                    <a:pt x="11907" y="575"/>
                    <a:pt x="9418" y="932"/>
                    <a:pt x="7013" y="1587"/>
                  </a:cubicBezTo>
                  <a:cubicBezTo>
                    <a:pt x="4584" y="2266"/>
                    <a:pt x="2239" y="3254"/>
                    <a:pt x="0" y="4456"/>
                  </a:cubicBezTo>
                  <a:cubicBezTo>
                    <a:pt x="3870" y="3099"/>
                    <a:pt x="8382" y="1825"/>
                    <a:pt x="12097" y="1361"/>
                  </a:cubicBezTo>
                  <a:cubicBezTo>
                    <a:pt x="14514" y="1087"/>
                    <a:pt x="16919" y="849"/>
                    <a:pt x="19348" y="825"/>
                  </a:cubicBezTo>
                  <a:cubicBezTo>
                    <a:pt x="19490" y="823"/>
                    <a:pt x="19633" y="823"/>
                    <a:pt x="19775" y="823"/>
                  </a:cubicBezTo>
                  <a:cubicBezTo>
                    <a:pt x="20714" y="823"/>
                    <a:pt x="21647" y="855"/>
                    <a:pt x="22598" y="896"/>
                  </a:cubicBezTo>
                  <a:lnTo>
                    <a:pt x="22598" y="742"/>
                  </a:lnTo>
                  <a:lnTo>
                    <a:pt x="22598" y="111"/>
                  </a:lnTo>
                  <a:cubicBezTo>
                    <a:pt x="22598" y="87"/>
                    <a:pt x="22598" y="63"/>
                    <a:pt x="22610" y="51"/>
                  </a:cubicBezTo>
                  <a:cubicBezTo>
                    <a:pt x="22503" y="51"/>
                    <a:pt x="22420" y="51"/>
                    <a:pt x="22313" y="39"/>
                  </a:cubicBezTo>
                  <a:cubicBezTo>
                    <a:pt x="21663" y="13"/>
                    <a:pt x="21015" y="0"/>
                    <a:pt x="20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
            <p:cNvSpPr/>
            <p:nvPr/>
          </p:nvSpPr>
          <p:spPr>
            <a:xfrm>
              <a:off x="4124025" y="2032825"/>
              <a:ext cx="598600" cy="455425"/>
            </a:xfrm>
            <a:custGeom>
              <a:rect b="b" l="l" r="r" t="t"/>
              <a:pathLst>
                <a:path extrusionOk="0" h="18217" w="23944">
                  <a:moveTo>
                    <a:pt x="23944" y="0"/>
                  </a:moveTo>
                  <a:lnTo>
                    <a:pt x="23944" y="0"/>
                  </a:lnTo>
                  <a:cubicBezTo>
                    <a:pt x="23170" y="346"/>
                    <a:pt x="22396" y="703"/>
                    <a:pt x="21622" y="1036"/>
                  </a:cubicBezTo>
                  <a:cubicBezTo>
                    <a:pt x="19764" y="1834"/>
                    <a:pt x="17967" y="2739"/>
                    <a:pt x="16264" y="3846"/>
                  </a:cubicBezTo>
                  <a:cubicBezTo>
                    <a:pt x="14085" y="5287"/>
                    <a:pt x="11954" y="6846"/>
                    <a:pt x="9918" y="8513"/>
                  </a:cubicBezTo>
                  <a:cubicBezTo>
                    <a:pt x="6310" y="11430"/>
                    <a:pt x="2810" y="14514"/>
                    <a:pt x="0" y="18217"/>
                  </a:cubicBezTo>
                  <a:cubicBezTo>
                    <a:pt x="1429" y="16776"/>
                    <a:pt x="2929" y="15407"/>
                    <a:pt x="4453" y="14062"/>
                  </a:cubicBezTo>
                  <a:cubicBezTo>
                    <a:pt x="6620" y="12085"/>
                    <a:pt x="9406" y="9716"/>
                    <a:pt x="11478" y="8144"/>
                  </a:cubicBezTo>
                  <a:cubicBezTo>
                    <a:pt x="13121" y="6894"/>
                    <a:pt x="14835" y="5703"/>
                    <a:pt x="16562" y="4560"/>
                  </a:cubicBezTo>
                  <a:cubicBezTo>
                    <a:pt x="18086" y="3572"/>
                    <a:pt x="19634" y="2655"/>
                    <a:pt x="21146" y="1679"/>
                  </a:cubicBezTo>
                  <a:cubicBezTo>
                    <a:pt x="22074" y="1108"/>
                    <a:pt x="23015" y="548"/>
                    <a:pt x="23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
            <p:cNvSpPr/>
            <p:nvPr/>
          </p:nvSpPr>
          <p:spPr>
            <a:xfrm>
              <a:off x="4793750" y="1879450"/>
              <a:ext cx="1003725" cy="114400"/>
            </a:xfrm>
            <a:custGeom>
              <a:rect b="b" l="l" r="r" t="t"/>
              <a:pathLst>
                <a:path extrusionOk="0" h="4576" w="40149">
                  <a:moveTo>
                    <a:pt x="21524" y="1"/>
                  </a:moveTo>
                  <a:cubicBezTo>
                    <a:pt x="20381" y="1"/>
                    <a:pt x="19237" y="36"/>
                    <a:pt x="18098" y="99"/>
                  </a:cubicBezTo>
                  <a:cubicBezTo>
                    <a:pt x="14835" y="230"/>
                    <a:pt x="11609" y="647"/>
                    <a:pt x="8442" y="1420"/>
                  </a:cubicBezTo>
                  <a:cubicBezTo>
                    <a:pt x="5525" y="2111"/>
                    <a:pt x="2620" y="3087"/>
                    <a:pt x="0" y="4576"/>
                  </a:cubicBezTo>
                  <a:cubicBezTo>
                    <a:pt x="1881" y="3873"/>
                    <a:pt x="3810" y="3397"/>
                    <a:pt x="5751" y="2921"/>
                  </a:cubicBezTo>
                  <a:cubicBezTo>
                    <a:pt x="8013" y="2349"/>
                    <a:pt x="10287" y="1790"/>
                    <a:pt x="12609" y="1444"/>
                  </a:cubicBezTo>
                  <a:cubicBezTo>
                    <a:pt x="15140" y="1093"/>
                    <a:pt x="18194" y="893"/>
                    <a:pt x="21148" y="893"/>
                  </a:cubicBezTo>
                  <a:cubicBezTo>
                    <a:pt x="22002" y="893"/>
                    <a:pt x="22848" y="909"/>
                    <a:pt x="23670" y="944"/>
                  </a:cubicBezTo>
                  <a:cubicBezTo>
                    <a:pt x="26563" y="1111"/>
                    <a:pt x="29028" y="1432"/>
                    <a:pt x="31718" y="1944"/>
                  </a:cubicBezTo>
                  <a:cubicBezTo>
                    <a:pt x="31811" y="1833"/>
                    <a:pt x="31947" y="1758"/>
                    <a:pt x="32109" y="1758"/>
                  </a:cubicBezTo>
                  <a:cubicBezTo>
                    <a:pt x="32155" y="1758"/>
                    <a:pt x="32204" y="1764"/>
                    <a:pt x="32254" y="1778"/>
                  </a:cubicBezTo>
                  <a:cubicBezTo>
                    <a:pt x="33683" y="2087"/>
                    <a:pt x="35183" y="2349"/>
                    <a:pt x="36552" y="2909"/>
                  </a:cubicBezTo>
                  <a:cubicBezTo>
                    <a:pt x="37695" y="3147"/>
                    <a:pt x="38850" y="3385"/>
                    <a:pt x="39969" y="3647"/>
                  </a:cubicBezTo>
                  <a:lnTo>
                    <a:pt x="40148" y="3695"/>
                  </a:lnTo>
                  <a:cubicBezTo>
                    <a:pt x="40053" y="3647"/>
                    <a:pt x="39946" y="3587"/>
                    <a:pt x="39838" y="3552"/>
                  </a:cubicBezTo>
                  <a:cubicBezTo>
                    <a:pt x="38267" y="2802"/>
                    <a:pt x="36612" y="2206"/>
                    <a:pt x="34933" y="1718"/>
                  </a:cubicBezTo>
                  <a:cubicBezTo>
                    <a:pt x="32195" y="968"/>
                    <a:pt x="29361" y="539"/>
                    <a:pt x="26539" y="254"/>
                  </a:cubicBezTo>
                  <a:cubicBezTo>
                    <a:pt x="24876" y="77"/>
                    <a:pt x="23200" y="1"/>
                    <a:pt x="215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
            <p:cNvSpPr/>
            <p:nvPr/>
          </p:nvSpPr>
          <p:spPr>
            <a:xfrm>
              <a:off x="5305425" y="1803325"/>
              <a:ext cx="543225" cy="117600"/>
            </a:xfrm>
            <a:custGeom>
              <a:rect b="b" l="l" r="r" t="t"/>
              <a:pathLst>
                <a:path extrusionOk="0" h="4704" w="21729">
                  <a:moveTo>
                    <a:pt x="0" y="1"/>
                  </a:moveTo>
                  <a:cubicBezTo>
                    <a:pt x="476" y="60"/>
                    <a:pt x="941" y="132"/>
                    <a:pt x="1417" y="203"/>
                  </a:cubicBezTo>
                  <a:cubicBezTo>
                    <a:pt x="4346" y="715"/>
                    <a:pt x="7275" y="1144"/>
                    <a:pt x="10204" y="1667"/>
                  </a:cubicBezTo>
                  <a:cubicBezTo>
                    <a:pt x="14097" y="2465"/>
                    <a:pt x="17978" y="3394"/>
                    <a:pt x="21729" y="4704"/>
                  </a:cubicBezTo>
                  <a:cubicBezTo>
                    <a:pt x="18800" y="3120"/>
                    <a:pt x="15597" y="2156"/>
                    <a:pt x="12347" y="1477"/>
                  </a:cubicBezTo>
                  <a:cubicBezTo>
                    <a:pt x="8644" y="620"/>
                    <a:pt x="4870" y="132"/>
                    <a:pt x="1060" y="13"/>
                  </a:cubicBezTo>
                  <a:cubicBezTo>
                    <a:pt x="702" y="1"/>
                    <a:pt x="34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
            <p:cNvSpPr/>
            <p:nvPr/>
          </p:nvSpPr>
          <p:spPr>
            <a:xfrm>
              <a:off x="4311550" y="1798500"/>
              <a:ext cx="916500" cy="396875"/>
            </a:xfrm>
            <a:custGeom>
              <a:rect b="b" l="l" r="r" t="t"/>
              <a:pathLst>
                <a:path extrusionOk="0" h="15875" w="36660">
                  <a:moveTo>
                    <a:pt x="35416" y="1"/>
                  </a:moveTo>
                  <a:cubicBezTo>
                    <a:pt x="31620" y="1"/>
                    <a:pt x="27898" y="1037"/>
                    <a:pt x="24301" y="2218"/>
                  </a:cubicBezTo>
                  <a:cubicBezTo>
                    <a:pt x="20050" y="3635"/>
                    <a:pt x="15907" y="5420"/>
                    <a:pt x="11942" y="7528"/>
                  </a:cubicBezTo>
                  <a:cubicBezTo>
                    <a:pt x="9168" y="9028"/>
                    <a:pt x="6429" y="10635"/>
                    <a:pt x="3917" y="12528"/>
                  </a:cubicBezTo>
                  <a:cubicBezTo>
                    <a:pt x="2548" y="13552"/>
                    <a:pt x="1286" y="14731"/>
                    <a:pt x="0" y="15874"/>
                  </a:cubicBezTo>
                  <a:cubicBezTo>
                    <a:pt x="71" y="15850"/>
                    <a:pt x="131" y="15791"/>
                    <a:pt x="214" y="15743"/>
                  </a:cubicBezTo>
                  <a:cubicBezTo>
                    <a:pt x="1786" y="14683"/>
                    <a:pt x="3370" y="13755"/>
                    <a:pt x="4953" y="12648"/>
                  </a:cubicBezTo>
                  <a:cubicBezTo>
                    <a:pt x="11323" y="8314"/>
                    <a:pt x="18026" y="4968"/>
                    <a:pt x="25194" y="2682"/>
                  </a:cubicBezTo>
                  <a:cubicBezTo>
                    <a:pt x="26896" y="2122"/>
                    <a:pt x="28611" y="1670"/>
                    <a:pt x="30337" y="1218"/>
                  </a:cubicBezTo>
                  <a:cubicBezTo>
                    <a:pt x="32433" y="682"/>
                    <a:pt x="34540" y="229"/>
                    <a:pt x="36659" y="39"/>
                  </a:cubicBezTo>
                  <a:cubicBezTo>
                    <a:pt x="36244" y="13"/>
                    <a:pt x="35830" y="1"/>
                    <a:pt x="354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
            <p:cNvSpPr/>
            <p:nvPr/>
          </p:nvSpPr>
          <p:spPr>
            <a:xfrm>
              <a:off x="4119550" y="2236425"/>
              <a:ext cx="137850" cy="127700"/>
            </a:xfrm>
            <a:custGeom>
              <a:rect b="b" l="l" r="r" t="t"/>
              <a:pathLst>
                <a:path extrusionOk="0" h="5108" w="5514">
                  <a:moveTo>
                    <a:pt x="5513" y="0"/>
                  </a:moveTo>
                  <a:cubicBezTo>
                    <a:pt x="3382" y="1334"/>
                    <a:pt x="1489" y="3060"/>
                    <a:pt x="1" y="5108"/>
                  </a:cubicBezTo>
                  <a:cubicBezTo>
                    <a:pt x="1822" y="3655"/>
                    <a:pt x="3775" y="1738"/>
                    <a:pt x="55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
            <p:cNvSpPr/>
            <p:nvPr/>
          </p:nvSpPr>
          <p:spPr>
            <a:xfrm>
              <a:off x="4020725" y="1968825"/>
              <a:ext cx="468250" cy="423000"/>
            </a:xfrm>
            <a:custGeom>
              <a:rect b="b" l="l" r="r" t="t"/>
              <a:pathLst>
                <a:path extrusionOk="0" h="16920" w="18730">
                  <a:moveTo>
                    <a:pt x="18729" y="0"/>
                  </a:moveTo>
                  <a:lnTo>
                    <a:pt x="18729" y="0"/>
                  </a:lnTo>
                  <a:cubicBezTo>
                    <a:pt x="18062" y="358"/>
                    <a:pt x="17396" y="727"/>
                    <a:pt x="16729" y="1108"/>
                  </a:cubicBezTo>
                  <a:cubicBezTo>
                    <a:pt x="13383" y="2965"/>
                    <a:pt x="10478" y="5489"/>
                    <a:pt x="7680" y="8085"/>
                  </a:cubicBezTo>
                  <a:cubicBezTo>
                    <a:pt x="4835" y="10740"/>
                    <a:pt x="2025" y="13550"/>
                    <a:pt x="1" y="16919"/>
                  </a:cubicBezTo>
                  <a:cubicBezTo>
                    <a:pt x="1572" y="14871"/>
                    <a:pt x="3430" y="13097"/>
                    <a:pt x="5251" y="11299"/>
                  </a:cubicBezTo>
                  <a:cubicBezTo>
                    <a:pt x="8716" y="7775"/>
                    <a:pt x="12752" y="4501"/>
                    <a:pt x="16527" y="1560"/>
                  </a:cubicBezTo>
                  <a:cubicBezTo>
                    <a:pt x="17241" y="1012"/>
                    <a:pt x="17991" y="512"/>
                    <a:pt x="18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
            <p:cNvSpPr/>
            <p:nvPr/>
          </p:nvSpPr>
          <p:spPr>
            <a:xfrm>
              <a:off x="4522875" y="1697950"/>
              <a:ext cx="824525" cy="236975"/>
            </a:xfrm>
            <a:custGeom>
              <a:rect b="b" l="l" r="r" t="t"/>
              <a:pathLst>
                <a:path extrusionOk="0" h="9479" w="32981">
                  <a:moveTo>
                    <a:pt x="29760" y="1"/>
                  </a:moveTo>
                  <a:cubicBezTo>
                    <a:pt x="22960" y="1"/>
                    <a:pt x="16280" y="1831"/>
                    <a:pt x="10014" y="4358"/>
                  </a:cubicBezTo>
                  <a:cubicBezTo>
                    <a:pt x="6537" y="5763"/>
                    <a:pt x="3108" y="7371"/>
                    <a:pt x="0" y="9478"/>
                  </a:cubicBezTo>
                  <a:cubicBezTo>
                    <a:pt x="2072" y="8502"/>
                    <a:pt x="4203" y="7597"/>
                    <a:pt x="6311" y="6656"/>
                  </a:cubicBezTo>
                  <a:cubicBezTo>
                    <a:pt x="9466" y="5275"/>
                    <a:pt x="12645" y="3966"/>
                    <a:pt x="16133" y="2918"/>
                  </a:cubicBezTo>
                  <a:cubicBezTo>
                    <a:pt x="18515" y="2203"/>
                    <a:pt x="20944" y="1668"/>
                    <a:pt x="23396" y="1263"/>
                  </a:cubicBezTo>
                  <a:cubicBezTo>
                    <a:pt x="25111" y="1013"/>
                    <a:pt x="27147" y="810"/>
                    <a:pt x="29147" y="548"/>
                  </a:cubicBezTo>
                  <a:cubicBezTo>
                    <a:pt x="30242" y="429"/>
                    <a:pt x="31183" y="287"/>
                    <a:pt x="32266" y="167"/>
                  </a:cubicBezTo>
                  <a:cubicBezTo>
                    <a:pt x="32505" y="132"/>
                    <a:pt x="32743" y="120"/>
                    <a:pt x="32981" y="96"/>
                  </a:cubicBezTo>
                  <a:cubicBezTo>
                    <a:pt x="31921" y="60"/>
                    <a:pt x="30885" y="1"/>
                    <a:pt x="29826" y="1"/>
                  </a:cubicBezTo>
                  <a:cubicBezTo>
                    <a:pt x="29804" y="1"/>
                    <a:pt x="29782" y="1"/>
                    <a:pt x="297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
            <p:cNvSpPr/>
            <p:nvPr/>
          </p:nvSpPr>
          <p:spPr>
            <a:xfrm>
              <a:off x="5417625" y="1708550"/>
              <a:ext cx="395025" cy="95400"/>
            </a:xfrm>
            <a:custGeom>
              <a:rect b="b" l="l" r="r" t="t"/>
              <a:pathLst>
                <a:path extrusionOk="0" h="3816" w="15801">
                  <a:moveTo>
                    <a:pt x="1029" y="0"/>
                  </a:moveTo>
                  <a:cubicBezTo>
                    <a:pt x="687" y="0"/>
                    <a:pt x="344" y="13"/>
                    <a:pt x="1" y="41"/>
                  </a:cubicBezTo>
                  <a:cubicBezTo>
                    <a:pt x="2096" y="160"/>
                    <a:pt x="4156" y="839"/>
                    <a:pt x="6240" y="1363"/>
                  </a:cubicBezTo>
                  <a:cubicBezTo>
                    <a:pt x="9097" y="2125"/>
                    <a:pt x="11990" y="2791"/>
                    <a:pt x="14848" y="3553"/>
                  </a:cubicBezTo>
                  <a:cubicBezTo>
                    <a:pt x="15157" y="3637"/>
                    <a:pt x="15479" y="3732"/>
                    <a:pt x="15800" y="3815"/>
                  </a:cubicBezTo>
                  <a:cubicBezTo>
                    <a:pt x="15538" y="3696"/>
                    <a:pt x="15300" y="3601"/>
                    <a:pt x="15062" y="3482"/>
                  </a:cubicBezTo>
                  <a:cubicBezTo>
                    <a:pt x="12169" y="2184"/>
                    <a:pt x="9133" y="1232"/>
                    <a:pt x="6013" y="625"/>
                  </a:cubicBezTo>
                  <a:cubicBezTo>
                    <a:pt x="4372" y="308"/>
                    <a:pt x="2706" y="0"/>
                    <a:pt x="10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
            <p:cNvSpPr/>
            <p:nvPr/>
          </p:nvSpPr>
          <p:spPr>
            <a:xfrm>
              <a:off x="3964775" y="1881025"/>
              <a:ext cx="502450" cy="434600"/>
            </a:xfrm>
            <a:custGeom>
              <a:rect b="b" l="l" r="r" t="t"/>
              <a:pathLst>
                <a:path extrusionOk="0" h="17384" w="20098">
                  <a:moveTo>
                    <a:pt x="20098" y="0"/>
                  </a:moveTo>
                  <a:cubicBezTo>
                    <a:pt x="19348" y="417"/>
                    <a:pt x="18610" y="822"/>
                    <a:pt x="17860" y="1250"/>
                  </a:cubicBezTo>
                  <a:cubicBezTo>
                    <a:pt x="14145" y="3405"/>
                    <a:pt x="10692" y="6013"/>
                    <a:pt x="7513" y="8918"/>
                  </a:cubicBezTo>
                  <a:cubicBezTo>
                    <a:pt x="6168" y="10192"/>
                    <a:pt x="4834" y="11490"/>
                    <a:pt x="3584" y="12871"/>
                  </a:cubicBezTo>
                  <a:cubicBezTo>
                    <a:pt x="2310" y="14300"/>
                    <a:pt x="1131" y="15835"/>
                    <a:pt x="0" y="17383"/>
                  </a:cubicBezTo>
                  <a:cubicBezTo>
                    <a:pt x="3036" y="14240"/>
                    <a:pt x="6025" y="11073"/>
                    <a:pt x="9287" y="8215"/>
                  </a:cubicBezTo>
                  <a:cubicBezTo>
                    <a:pt x="12014" y="5858"/>
                    <a:pt x="14800" y="3989"/>
                    <a:pt x="17752" y="1738"/>
                  </a:cubicBezTo>
                  <a:cubicBezTo>
                    <a:pt x="18526" y="1167"/>
                    <a:pt x="19300" y="548"/>
                    <a:pt x="20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
            <p:cNvSpPr/>
            <p:nvPr/>
          </p:nvSpPr>
          <p:spPr>
            <a:xfrm>
              <a:off x="4560075" y="1637225"/>
              <a:ext cx="570050" cy="190250"/>
            </a:xfrm>
            <a:custGeom>
              <a:rect b="b" l="l" r="r" t="t"/>
              <a:pathLst>
                <a:path extrusionOk="0" h="7610" w="22802">
                  <a:moveTo>
                    <a:pt x="22801" y="1"/>
                  </a:moveTo>
                  <a:lnTo>
                    <a:pt x="22801" y="1"/>
                  </a:lnTo>
                  <a:cubicBezTo>
                    <a:pt x="22039" y="49"/>
                    <a:pt x="21277" y="96"/>
                    <a:pt x="20527" y="156"/>
                  </a:cubicBezTo>
                  <a:cubicBezTo>
                    <a:pt x="16836" y="465"/>
                    <a:pt x="13229" y="1394"/>
                    <a:pt x="9764" y="2668"/>
                  </a:cubicBezTo>
                  <a:cubicBezTo>
                    <a:pt x="6347" y="3918"/>
                    <a:pt x="2989" y="5502"/>
                    <a:pt x="1" y="7609"/>
                  </a:cubicBezTo>
                  <a:cubicBezTo>
                    <a:pt x="1882" y="6645"/>
                    <a:pt x="4097" y="5716"/>
                    <a:pt x="5597" y="5097"/>
                  </a:cubicBezTo>
                  <a:cubicBezTo>
                    <a:pt x="7478" y="4323"/>
                    <a:pt x="9359" y="3549"/>
                    <a:pt x="11300" y="2942"/>
                  </a:cubicBezTo>
                  <a:cubicBezTo>
                    <a:pt x="14086" y="2025"/>
                    <a:pt x="16955" y="1418"/>
                    <a:pt x="19777" y="715"/>
                  </a:cubicBezTo>
                  <a:cubicBezTo>
                    <a:pt x="20753" y="501"/>
                    <a:pt x="21718" y="227"/>
                    <a:pt x="22682" y="37"/>
                  </a:cubicBezTo>
                  <a:cubicBezTo>
                    <a:pt x="22730" y="25"/>
                    <a:pt x="22777" y="25"/>
                    <a:pt x="228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
            <p:cNvSpPr/>
            <p:nvPr/>
          </p:nvSpPr>
          <p:spPr>
            <a:xfrm>
              <a:off x="4207650" y="1632775"/>
              <a:ext cx="638200" cy="324775"/>
            </a:xfrm>
            <a:custGeom>
              <a:rect b="b" l="l" r="r" t="t"/>
              <a:pathLst>
                <a:path extrusionOk="0" h="12991" w="25528">
                  <a:moveTo>
                    <a:pt x="25528" y="0"/>
                  </a:moveTo>
                  <a:lnTo>
                    <a:pt x="25528" y="0"/>
                  </a:lnTo>
                  <a:cubicBezTo>
                    <a:pt x="20456" y="1584"/>
                    <a:pt x="15443" y="3394"/>
                    <a:pt x="10740" y="5882"/>
                  </a:cubicBezTo>
                  <a:cubicBezTo>
                    <a:pt x="7621" y="7513"/>
                    <a:pt x="4573" y="9299"/>
                    <a:pt x="1834" y="11502"/>
                  </a:cubicBezTo>
                  <a:cubicBezTo>
                    <a:pt x="1227" y="12002"/>
                    <a:pt x="596" y="12490"/>
                    <a:pt x="1" y="12990"/>
                  </a:cubicBezTo>
                  <a:cubicBezTo>
                    <a:pt x="751" y="12490"/>
                    <a:pt x="1513" y="12014"/>
                    <a:pt x="2287" y="11549"/>
                  </a:cubicBezTo>
                  <a:cubicBezTo>
                    <a:pt x="5954" y="9287"/>
                    <a:pt x="9633" y="6989"/>
                    <a:pt x="13562" y="5156"/>
                  </a:cubicBezTo>
                  <a:cubicBezTo>
                    <a:pt x="15622" y="4168"/>
                    <a:pt x="17360" y="3489"/>
                    <a:pt x="19467" y="2632"/>
                  </a:cubicBezTo>
                  <a:cubicBezTo>
                    <a:pt x="21515" y="1798"/>
                    <a:pt x="23539" y="929"/>
                    <a:pt x="255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
            <p:cNvSpPr/>
            <p:nvPr/>
          </p:nvSpPr>
          <p:spPr>
            <a:xfrm>
              <a:off x="3964775" y="2013175"/>
              <a:ext cx="169375" cy="168800"/>
            </a:xfrm>
            <a:custGeom>
              <a:rect b="b" l="l" r="r" t="t"/>
              <a:pathLst>
                <a:path extrusionOk="0" h="6752" w="6775">
                  <a:moveTo>
                    <a:pt x="6775" y="0"/>
                  </a:moveTo>
                  <a:lnTo>
                    <a:pt x="6775" y="0"/>
                  </a:lnTo>
                  <a:cubicBezTo>
                    <a:pt x="5406" y="965"/>
                    <a:pt x="4179" y="1917"/>
                    <a:pt x="2953" y="3108"/>
                  </a:cubicBezTo>
                  <a:cubicBezTo>
                    <a:pt x="1858" y="4180"/>
                    <a:pt x="941" y="5394"/>
                    <a:pt x="72" y="6656"/>
                  </a:cubicBezTo>
                  <a:cubicBezTo>
                    <a:pt x="55" y="6673"/>
                    <a:pt x="44" y="6702"/>
                    <a:pt x="27" y="6725"/>
                  </a:cubicBezTo>
                  <a:lnTo>
                    <a:pt x="27" y="6725"/>
                  </a:lnTo>
                  <a:cubicBezTo>
                    <a:pt x="196" y="6559"/>
                    <a:pt x="366" y="6422"/>
                    <a:pt x="536" y="6275"/>
                  </a:cubicBezTo>
                  <a:cubicBezTo>
                    <a:pt x="1346" y="5596"/>
                    <a:pt x="2120" y="4894"/>
                    <a:pt x="2870" y="4168"/>
                  </a:cubicBezTo>
                  <a:cubicBezTo>
                    <a:pt x="4263" y="2858"/>
                    <a:pt x="5489" y="1417"/>
                    <a:pt x="6775" y="0"/>
                  </a:cubicBezTo>
                  <a:close/>
                  <a:moveTo>
                    <a:pt x="27" y="6725"/>
                  </a:moveTo>
                  <a:lnTo>
                    <a:pt x="27" y="6725"/>
                  </a:lnTo>
                  <a:cubicBezTo>
                    <a:pt x="18" y="6734"/>
                    <a:pt x="9" y="6743"/>
                    <a:pt x="0" y="6751"/>
                  </a:cubicBezTo>
                  <a:cubicBezTo>
                    <a:pt x="11" y="6744"/>
                    <a:pt x="19" y="6735"/>
                    <a:pt x="27" y="672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
            <p:cNvSpPr/>
            <p:nvPr/>
          </p:nvSpPr>
          <p:spPr>
            <a:xfrm>
              <a:off x="3891550" y="1839050"/>
              <a:ext cx="382500" cy="336075"/>
            </a:xfrm>
            <a:custGeom>
              <a:rect b="b" l="l" r="r" t="t"/>
              <a:pathLst>
                <a:path extrusionOk="0" h="13443" w="15300">
                  <a:moveTo>
                    <a:pt x="15300" y="0"/>
                  </a:moveTo>
                  <a:lnTo>
                    <a:pt x="14359" y="536"/>
                  </a:lnTo>
                  <a:cubicBezTo>
                    <a:pt x="11549" y="2096"/>
                    <a:pt x="8918" y="3977"/>
                    <a:pt x="6489" y="6084"/>
                  </a:cubicBezTo>
                  <a:cubicBezTo>
                    <a:pt x="4001" y="8216"/>
                    <a:pt x="1739" y="10645"/>
                    <a:pt x="0" y="13442"/>
                  </a:cubicBezTo>
                  <a:cubicBezTo>
                    <a:pt x="2167" y="10883"/>
                    <a:pt x="4644" y="8644"/>
                    <a:pt x="7144" y="6454"/>
                  </a:cubicBezTo>
                  <a:cubicBezTo>
                    <a:pt x="9418" y="4537"/>
                    <a:pt x="11811" y="2763"/>
                    <a:pt x="14133" y="905"/>
                  </a:cubicBezTo>
                  <a:cubicBezTo>
                    <a:pt x="14526" y="596"/>
                    <a:pt x="14907" y="298"/>
                    <a:pt x="15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
            <p:cNvSpPr/>
            <p:nvPr/>
          </p:nvSpPr>
          <p:spPr>
            <a:xfrm>
              <a:off x="4340400" y="1609850"/>
              <a:ext cx="383725" cy="179800"/>
            </a:xfrm>
            <a:custGeom>
              <a:rect b="b" l="l" r="r" t="t"/>
              <a:pathLst>
                <a:path extrusionOk="0" h="7192" w="15349">
                  <a:moveTo>
                    <a:pt x="15348" y="1"/>
                  </a:moveTo>
                  <a:lnTo>
                    <a:pt x="14777" y="132"/>
                  </a:lnTo>
                  <a:cubicBezTo>
                    <a:pt x="12193" y="727"/>
                    <a:pt x="9669" y="1572"/>
                    <a:pt x="7264" y="2703"/>
                  </a:cubicBezTo>
                  <a:cubicBezTo>
                    <a:pt x="4704" y="3953"/>
                    <a:pt x="2287" y="5477"/>
                    <a:pt x="1" y="7192"/>
                  </a:cubicBezTo>
                  <a:cubicBezTo>
                    <a:pt x="2537" y="5882"/>
                    <a:pt x="5109" y="4632"/>
                    <a:pt x="7669" y="3358"/>
                  </a:cubicBezTo>
                  <a:cubicBezTo>
                    <a:pt x="9966" y="2310"/>
                    <a:pt x="12312" y="1275"/>
                    <a:pt x="14622" y="298"/>
                  </a:cubicBezTo>
                  <a:cubicBezTo>
                    <a:pt x="14800" y="227"/>
                    <a:pt x="15134" y="84"/>
                    <a:pt x="15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
            <p:cNvSpPr/>
            <p:nvPr/>
          </p:nvSpPr>
          <p:spPr>
            <a:xfrm>
              <a:off x="3889175" y="1617000"/>
              <a:ext cx="681350" cy="479250"/>
            </a:xfrm>
            <a:custGeom>
              <a:rect b="b" l="l" r="r" t="t"/>
              <a:pathLst>
                <a:path extrusionOk="0" h="19170" w="27254">
                  <a:moveTo>
                    <a:pt x="27253" y="0"/>
                  </a:moveTo>
                  <a:cubicBezTo>
                    <a:pt x="20955" y="1870"/>
                    <a:pt x="15169" y="5180"/>
                    <a:pt x="10001" y="9192"/>
                  </a:cubicBezTo>
                  <a:cubicBezTo>
                    <a:pt x="7537" y="11097"/>
                    <a:pt x="4453" y="13597"/>
                    <a:pt x="2286" y="16264"/>
                  </a:cubicBezTo>
                  <a:cubicBezTo>
                    <a:pt x="1476" y="17205"/>
                    <a:pt x="738" y="18169"/>
                    <a:pt x="0" y="19169"/>
                  </a:cubicBezTo>
                  <a:cubicBezTo>
                    <a:pt x="1131" y="18098"/>
                    <a:pt x="2250" y="17014"/>
                    <a:pt x="3381" y="15931"/>
                  </a:cubicBezTo>
                  <a:cubicBezTo>
                    <a:pt x="7180" y="12180"/>
                    <a:pt x="10990" y="8942"/>
                    <a:pt x="15419" y="6108"/>
                  </a:cubicBezTo>
                  <a:cubicBezTo>
                    <a:pt x="19205" y="3763"/>
                    <a:pt x="23265" y="1929"/>
                    <a:pt x="27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
            <p:cNvSpPr/>
            <p:nvPr/>
          </p:nvSpPr>
          <p:spPr>
            <a:xfrm>
              <a:off x="4186225" y="1605100"/>
              <a:ext cx="283700" cy="149150"/>
            </a:xfrm>
            <a:custGeom>
              <a:rect b="b" l="l" r="r" t="t"/>
              <a:pathLst>
                <a:path extrusionOk="0" h="5966" w="11348">
                  <a:moveTo>
                    <a:pt x="11347" y="0"/>
                  </a:moveTo>
                  <a:lnTo>
                    <a:pt x="11347" y="0"/>
                  </a:lnTo>
                  <a:cubicBezTo>
                    <a:pt x="9192" y="714"/>
                    <a:pt x="7085" y="1548"/>
                    <a:pt x="5073" y="2596"/>
                  </a:cubicBezTo>
                  <a:cubicBezTo>
                    <a:pt x="3465" y="3453"/>
                    <a:pt x="1965" y="4489"/>
                    <a:pt x="501" y="5572"/>
                  </a:cubicBezTo>
                  <a:cubicBezTo>
                    <a:pt x="334" y="5715"/>
                    <a:pt x="155" y="5834"/>
                    <a:pt x="1" y="5965"/>
                  </a:cubicBezTo>
                  <a:cubicBezTo>
                    <a:pt x="179" y="5846"/>
                    <a:pt x="358" y="5751"/>
                    <a:pt x="548" y="5656"/>
                  </a:cubicBezTo>
                  <a:cubicBezTo>
                    <a:pt x="4156" y="3762"/>
                    <a:pt x="7763" y="1905"/>
                    <a:pt x="11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
            <p:cNvSpPr/>
            <p:nvPr/>
          </p:nvSpPr>
          <p:spPr>
            <a:xfrm>
              <a:off x="3830825" y="1804825"/>
              <a:ext cx="286975" cy="273550"/>
            </a:xfrm>
            <a:custGeom>
              <a:rect b="b" l="l" r="r" t="t"/>
              <a:pathLst>
                <a:path extrusionOk="0" h="10942" w="11479">
                  <a:moveTo>
                    <a:pt x="11478" y="0"/>
                  </a:moveTo>
                  <a:lnTo>
                    <a:pt x="11478" y="0"/>
                  </a:lnTo>
                  <a:cubicBezTo>
                    <a:pt x="9216" y="1274"/>
                    <a:pt x="7180" y="2917"/>
                    <a:pt x="5251" y="4667"/>
                  </a:cubicBezTo>
                  <a:cubicBezTo>
                    <a:pt x="3441" y="6370"/>
                    <a:pt x="1882" y="8299"/>
                    <a:pt x="429" y="10323"/>
                  </a:cubicBezTo>
                  <a:cubicBezTo>
                    <a:pt x="286" y="10537"/>
                    <a:pt x="131" y="10728"/>
                    <a:pt x="0" y="10942"/>
                  </a:cubicBezTo>
                  <a:cubicBezTo>
                    <a:pt x="239" y="10704"/>
                    <a:pt x="465" y="10478"/>
                    <a:pt x="703" y="10251"/>
                  </a:cubicBezTo>
                  <a:cubicBezTo>
                    <a:pt x="2727" y="8346"/>
                    <a:pt x="4715" y="6394"/>
                    <a:pt x="6727" y="4465"/>
                  </a:cubicBezTo>
                  <a:cubicBezTo>
                    <a:pt x="8287" y="2941"/>
                    <a:pt x="9811" y="1381"/>
                    <a:pt x="11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
            <p:cNvSpPr/>
            <p:nvPr/>
          </p:nvSpPr>
          <p:spPr>
            <a:xfrm>
              <a:off x="3784675" y="1824750"/>
              <a:ext cx="216125" cy="237275"/>
            </a:xfrm>
            <a:custGeom>
              <a:rect b="b" l="l" r="r" t="t"/>
              <a:pathLst>
                <a:path extrusionOk="0" h="9491" w="8645">
                  <a:moveTo>
                    <a:pt x="8645" y="1"/>
                  </a:moveTo>
                  <a:lnTo>
                    <a:pt x="8645" y="1"/>
                  </a:lnTo>
                  <a:cubicBezTo>
                    <a:pt x="8490" y="132"/>
                    <a:pt x="8323" y="251"/>
                    <a:pt x="8157" y="394"/>
                  </a:cubicBezTo>
                  <a:cubicBezTo>
                    <a:pt x="6061" y="2049"/>
                    <a:pt x="4049" y="3847"/>
                    <a:pt x="2323" y="5894"/>
                  </a:cubicBezTo>
                  <a:cubicBezTo>
                    <a:pt x="1418" y="7002"/>
                    <a:pt x="489" y="8145"/>
                    <a:pt x="1" y="9490"/>
                  </a:cubicBezTo>
                  <a:cubicBezTo>
                    <a:pt x="811" y="8109"/>
                    <a:pt x="1977" y="7014"/>
                    <a:pt x="3109" y="5835"/>
                  </a:cubicBezTo>
                  <a:cubicBezTo>
                    <a:pt x="4763" y="4144"/>
                    <a:pt x="6371" y="2418"/>
                    <a:pt x="8014" y="691"/>
                  </a:cubicBezTo>
                  <a:cubicBezTo>
                    <a:pt x="8216" y="465"/>
                    <a:pt x="8443" y="227"/>
                    <a:pt x="86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
            <p:cNvSpPr/>
            <p:nvPr/>
          </p:nvSpPr>
          <p:spPr>
            <a:xfrm>
              <a:off x="4067450" y="1630450"/>
              <a:ext cx="215650" cy="137775"/>
            </a:xfrm>
            <a:custGeom>
              <a:rect b="b" l="l" r="r" t="t"/>
              <a:pathLst>
                <a:path extrusionOk="0" h="5511" w="8626">
                  <a:moveTo>
                    <a:pt x="8605" y="0"/>
                  </a:moveTo>
                  <a:cubicBezTo>
                    <a:pt x="8567" y="0"/>
                    <a:pt x="8320" y="114"/>
                    <a:pt x="8204" y="153"/>
                  </a:cubicBezTo>
                  <a:cubicBezTo>
                    <a:pt x="6871" y="701"/>
                    <a:pt x="5561" y="1296"/>
                    <a:pt x="4347" y="2058"/>
                  </a:cubicBezTo>
                  <a:cubicBezTo>
                    <a:pt x="2787" y="3058"/>
                    <a:pt x="1358" y="4249"/>
                    <a:pt x="1" y="5511"/>
                  </a:cubicBezTo>
                  <a:cubicBezTo>
                    <a:pt x="2799" y="3713"/>
                    <a:pt x="5644" y="1963"/>
                    <a:pt x="8431" y="129"/>
                  </a:cubicBezTo>
                  <a:cubicBezTo>
                    <a:pt x="8585" y="33"/>
                    <a:pt x="8625" y="0"/>
                    <a:pt x="86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
            <p:cNvSpPr/>
            <p:nvPr/>
          </p:nvSpPr>
          <p:spPr>
            <a:xfrm>
              <a:off x="3829325" y="1663125"/>
              <a:ext cx="313175" cy="247375"/>
            </a:xfrm>
            <a:custGeom>
              <a:rect b="b" l="l" r="r" t="t"/>
              <a:pathLst>
                <a:path extrusionOk="0" h="9895" w="12527">
                  <a:moveTo>
                    <a:pt x="12526" y="1"/>
                  </a:moveTo>
                  <a:lnTo>
                    <a:pt x="12526" y="1"/>
                  </a:lnTo>
                  <a:cubicBezTo>
                    <a:pt x="9931" y="1382"/>
                    <a:pt x="7442" y="2977"/>
                    <a:pt x="5168" y="4859"/>
                  </a:cubicBezTo>
                  <a:cubicBezTo>
                    <a:pt x="3501" y="6228"/>
                    <a:pt x="1989" y="7764"/>
                    <a:pt x="537" y="9323"/>
                  </a:cubicBezTo>
                  <a:cubicBezTo>
                    <a:pt x="358" y="9526"/>
                    <a:pt x="180" y="9716"/>
                    <a:pt x="1" y="9895"/>
                  </a:cubicBezTo>
                  <a:cubicBezTo>
                    <a:pt x="191" y="9728"/>
                    <a:pt x="406" y="9561"/>
                    <a:pt x="608" y="9383"/>
                  </a:cubicBezTo>
                  <a:cubicBezTo>
                    <a:pt x="4561" y="6085"/>
                    <a:pt x="8466" y="2977"/>
                    <a:pt x="12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
            <p:cNvSpPr/>
            <p:nvPr/>
          </p:nvSpPr>
          <p:spPr>
            <a:xfrm>
              <a:off x="3744800" y="1934000"/>
              <a:ext cx="56575" cy="62825"/>
            </a:xfrm>
            <a:custGeom>
              <a:rect b="b" l="l" r="r" t="t"/>
              <a:pathLst>
                <a:path extrusionOk="0" h="2513" w="2263">
                  <a:moveTo>
                    <a:pt x="2263" y="0"/>
                  </a:moveTo>
                  <a:lnTo>
                    <a:pt x="2263" y="0"/>
                  </a:lnTo>
                  <a:cubicBezTo>
                    <a:pt x="1358" y="667"/>
                    <a:pt x="572" y="1524"/>
                    <a:pt x="1" y="2513"/>
                  </a:cubicBezTo>
                  <a:cubicBezTo>
                    <a:pt x="834" y="1870"/>
                    <a:pt x="1632" y="870"/>
                    <a:pt x="2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
            <p:cNvSpPr/>
            <p:nvPr/>
          </p:nvSpPr>
          <p:spPr>
            <a:xfrm>
              <a:off x="3693900" y="1777725"/>
              <a:ext cx="202725" cy="170300"/>
            </a:xfrm>
            <a:custGeom>
              <a:rect b="b" l="l" r="r" t="t"/>
              <a:pathLst>
                <a:path extrusionOk="0" h="6812" w="8109">
                  <a:moveTo>
                    <a:pt x="8109" y="1"/>
                  </a:moveTo>
                  <a:lnTo>
                    <a:pt x="8109" y="1"/>
                  </a:lnTo>
                  <a:cubicBezTo>
                    <a:pt x="5025" y="1739"/>
                    <a:pt x="2048" y="3918"/>
                    <a:pt x="1" y="6811"/>
                  </a:cubicBezTo>
                  <a:cubicBezTo>
                    <a:pt x="965" y="5966"/>
                    <a:pt x="2370" y="4930"/>
                    <a:pt x="3644" y="3894"/>
                  </a:cubicBezTo>
                  <a:cubicBezTo>
                    <a:pt x="5168" y="2632"/>
                    <a:pt x="6609" y="1275"/>
                    <a:pt x="81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
            <p:cNvSpPr/>
            <p:nvPr/>
          </p:nvSpPr>
          <p:spPr>
            <a:xfrm>
              <a:off x="3653125" y="1804825"/>
              <a:ext cx="125925" cy="102400"/>
            </a:xfrm>
            <a:custGeom>
              <a:rect b="b" l="l" r="r" t="t"/>
              <a:pathLst>
                <a:path extrusionOk="0" h="4096" w="5037">
                  <a:moveTo>
                    <a:pt x="5037" y="0"/>
                  </a:moveTo>
                  <a:cubicBezTo>
                    <a:pt x="3965" y="524"/>
                    <a:pt x="2941" y="1155"/>
                    <a:pt x="2036" y="1929"/>
                  </a:cubicBezTo>
                  <a:cubicBezTo>
                    <a:pt x="1310" y="2560"/>
                    <a:pt x="679" y="3286"/>
                    <a:pt x="60" y="4036"/>
                  </a:cubicBezTo>
                  <a:cubicBezTo>
                    <a:pt x="36" y="4048"/>
                    <a:pt x="24" y="4072"/>
                    <a:pt x="0" y="4096"/>
                  </a:cubicBezTo>
                  <a:cubicBezTo>
                    <a:pt x="155" y="3989"/>
                    <a:pt x="334" y="3870"/>
                    <a:pt x="500" y="3763"/>
                  </a:cubicBezTo>
                  <a:cubicBezTo>
                    <a:pt x="1167" y="3334"/>
                    <a:pt x="1822" y="2870"/>
                    <a:pt x="2441" y="2369"/>
                  </a:cubicBezTo>
                  <a:cubicBezTo>
                    <a:pt x="3346" y="1619"/>
                    <a:pt x="4168" y="774"/>
                    <a:pt x="5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
            <p:cNvSpPr/>
            <p:nvPr/>
          </p:nvSpPr>
          <p:spPr>
            <a:xfrm>
              <a:off x="3613525" y="1803025"/>
              <a:ext cx="84875" cy="70275"/>
            </a:xfrm>
            <a:custGeom>
              <a:rect b="b" l="l" r="r" t="t"/>
              <a:pathLst>
                <a:path extrusionOk="0" h="2811" w="3395">
                  <a:moveTo>
                    <a:pt x="3394" y="1"/>
                  </a:moveTo>
                  <a:lnTo>
                    <a:pt x="3394" y="1"/>
                  </a:lnTo>
                  <a:cubicBezTo>
                    <a:pt x="2061" y="667"/>
                    <a:pt x="906" y="1632"/>
                    <a:pt x="1" y="2811"/>
                  </a:cubicBezTo>
                  <a:cubicBezTo>
                    <a:pt x="418" y="2572"/>
                    <a:pt x="1239" y="2001"/>
                    <a:pt x="1739" y="1608"/>
                  </a:cubicBezTo>
                  <a:cubicBezTo>
                    <a:pt x="2335" y="1108"/>
                    <a:pt x="2858" y="548"/>
                    <a:pt x="3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
            <p:cNvSpPr/>
            <p:nvPr/>
          </p:nvSpPr>
          <p:spPr>
            <a:xfrm>
              <a:off x="3580800" y="1769400"/>
              <a:ext cx="53300" cy="51525"/>
            </a:xfrm>
            <a:custGeom>
              <a:rect b="b" l="l" r="r" t="t"/>
              <a:pathLst>
                <a:path extrusionOk="0" h="2061" w="2132">
                  <a:moveTo>
                    <a:pt x="2131" y="0"/>
                  </a:moveTo>
                  <a:cubicBezTo>
                    <a:pt x="1310" y="548"/>
                    <a:pt x="596" y="1227"/>
                    <a:pt x="0" y="2060"/>
                  </a:cubicBezTo>
                  <a:cubicBezTo>
                    <a:pt x="786" y="1465"/>
                    <a:pt x="1536" y="810"/>
                    <a:pt x="2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
            <p:cNvSpPr/>
            <p:nvPr/>
          </p:nvSpPr>
          <p:spPr>
            <a:xfrm>
              <a:off x="828375" y="2781725"/>
              <a:ext cx="256600" cy="233075"/>
            </a:xfrm>
            <a:custGeom>
              <a:rect b="b" l="l" r="r" t="t"/>
              <a:pathLst>
                <a:path extrusionOk="0" h="9323" w="10264">
                  <a:moveTo>
                    <a:pt x="10263" y="0"/>
                  </a:moveTo>
                  <a:lnTo>
                    <a:pt x="10263" y="0"/>
                  </a:lnTo>
                  <a:cubicBezTo>
                    <a:pt x="6156" y="2013"/>
                    <a:pt x="2358" y="4489"/>
                    <a:pt x="274" y="8716"/>
                  </a:cubicBezTo>
                  <a:cubicBezTo>
                    <a:pt x="179" y="8918"/>
                    <a:pt x="83" y="9109"/>
                    <a:pt x="0" y="9323"/>
                  </a:cubicBezTo>
                  <a:lnTo>
                    <a:pt x="619" y="8561"/>
                  </a:lnTo>
                  <a:cubicBezTo>
                    <a:pt x="2096" y="6835"/>
                    <a:pt x="3822" y="5382"/>
                    <a:pt x="5548" y="3918"/>
                  </a:cubicBezTo>
                  <a:cubicBezTo>
                    <a:pt x="7096" y="2584"/>
                    <a:pt x="8668" y="1191"/>
                    <a:pt x="10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
            <p:cNvSpPr/>
            <p:nvPr/>
          </p:nvSpPr>
          <p:spPr>
            <a:xfrm>
              <a:off x="1273950" y="2684400"/>
              <a:ext cx="391750" cy="797425"/>
            </a:xfrm>
            <a:custGeom>
              <a:rect b="b" l="l" r="r" t="t"/>
              <a:pathLst>
                <a:path extrusionOk="0" h="31897" w="15670">
                  <a:moveTo>
                    <a:pt x="2525" y="0"/>
                  </a:moveTo>
                  <a:lnTo>
                    <a:pt x="2525" y="0"/>
                  </a:lnTo>
                  <a:cubicBezTo>
                    <a:pt x="1" y="4477"/>
                    <a:pt x="120" y="8037"/>
                    <a:pt x="1191" y="12883"/>
                  </a:cubicBezTo>
                  <a:cubicBezTo>
                    <a:pt x="2322" y="18324"/>
                    <a:pt x="5751" y="22884"/>
                    <a:pt x="9419" y="26896"/>
                  </a:cubicBezTo>
                  <a:cubicBezTo>
                    <a:pt x="10907" y="28468"/>
                    <a:pt x="12621" y="29813"/>
                    <a:pt x="14419" y="31016"/>
                  </a:cubicBezTo>
                  <a:cubicBezTo>
                    <a:pt x="14836" y="31313"/>
                    <a:pt x="15253" y="31611"/>
                    <a:pt x="15669" y="31897"/>
                  </a:cubicBezTo>
                  <a:cubicBezTo>
                    <a:pt x="15598" y="31813"/>
                    <a:pt x="15527" y="31754"/>
                    <a:pt x="15467" y="31683"/>
                  </a:cubicBezTo>
                  <a:cubicBezTo>
                    <a:pt x="14503" y="30766"/>
                    <a:pt x="13622" y="29778"/>
                    <a:pt x="12693" y="28801"/>
                  </a:cubicBezTo>
                  <a:cubicBezTo>
                    <a:pt x="11586" y="27611"/>
                    <a:pt x="10431" y="26456"/>
                    <a:pt x="9347" y="25241"/>
                  </a:cubicBezTo>
                  <a:cubicBezTo>
                    <a:pt x="6966" y="22491"/>
                    <a:pt x="4859" y="19788"/>
                    <a:pt x="3346" y="16240"/>
                  </a:cubicBezTo>
                  <a:cubicBezTo>
                    <a:pt x="2275" y="13716"/>
                    <a:pt x="1501" y="9894"/>
                    <a:pt x="1501" y="6894"/>
                  </a:cubicBezTo>
                  <a:cubicBezTo>
                    <a:pt x="1501" y="4286"/>
                    <a:pt x="1799" y="2572"/>
                    <a:pt x="2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
            <p:cNvSpPr/>
            <p:nvPr/>
          </p:nvSpPr>
          <p:spPr>
            <a:xfrm>
              <a:off x="1208175" y="2793325"/>
              <a:ext cx="102725" cy="443250"/>
            </a:xfrm>
            <a:custGeom>
              <a:rect b="b" l="l" r="r" t="t"/>
              <a:pathLst>
                <a:path extrusionOk="0" h="17730" w="4109">
                  <a:moveTo>
                    <a:pt x="1013" y="1"/>
                  </a:moveTo>
                  <a:cubicBezTo>
                    <a:pt x="358" y="2037"/>
                    <a:pt x="0" y="4168"/>
                    <a:pt x="120" y="6299"/>
                  </a:cubicBezTo>
                  <a:cubicBezTo>
                    <a:pt x="286" y="9502"/>
                    <a:pt x="1191" y="12669"/>
                    <a:pt x="2775" y="15455"/>
                  </a:cubicBezTo>
                  <a:cubicBezTo>
                    <a:pt x="3215" y="16205"/>
                    <a:pt x="3668" y="16967"/>
                    <a:pt x="4108" y="17729"/>
                  </a:cubicBezTo>
                  <a:cubicBezTo>
                    <a:pt x="4084" y="17681"/>
                    <a:pt x="4072" y="17634"/>
                    <a:pt x="4049" y="17598"/>
                  </a:cubicBezTo>
                  <a:cubicBezTo>
                    <a:pt x="3620" y="16455"/>
                    <a:pt x="3275" y="15312"/>
                    <a:pt x="2882" y="14169"/>
                  </a:cubicBezTo>
                  <a:cubicBezTo>
                    <a:pt x="2084" y="11907"/>
                    <a:pt x="1274" y="8645"/>
                    <a:pt x="1072" y="6728"/>
                  </a:cubicBezTo>
                  <a:cubicBezTo>
                    <a:pt x="786" y="4906"/>
                    <a:pt x="691" y="2215"/>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
            <p:cNvSpPr/>
            <p:nvPr/>
          </p:nvSpPr>
          <p:spPr>
            <a:xfrm>
              <a:off x="1127800" y="2876375"/>
              <a:ext cx="534025" cy="829000"/>
            </a:xfrm>
            <a:custGeom>
              <a:rect b="b" l="l" r="r" t="t"/>
              <a:pathLst>
                <a:path extrusionOk="0" h="33160" w="21361">
                  <a:moveTo>
                    <a:pt x="429" y="1"/>
                  </a:moveTo>
                  <a:cubicBezTo>
                    <a:pt x="1" y="2203"/>
                    <a:pt x="120" y="4465"/>
                    <a:pt x="465" y="6632"/>
                  </a:cubicBezTo>
                  <a:cubicBezTo>
                    <a:pt x="834" y="9121"/>
                    <a:pt x="1715" y="11502"/>
                    <a:pt x="2739" y="13776"/>
                  </a:cubicBezTo>
                  <a:cubicBezTo>
                    <a:pt x="3977" y="16610"/>
                    <a:pt x="5775" y="19158"/>
                    <a:pt x="7740" y="21503"/>
                  </a:cubicBezTo>
                  <a:cubicBezTo>
                    <a:pt x="9788" y="23932"/>
                    <a:pt x="12026" y="26218"/>
                    <a:pt x="14419" y="28302"/>
                  </a:cubicBezTo>
                  <a:cubicBezTo>
                    <a:pt x="16122" y="29814"/>
                    <a:pt x="17991" y="31088"/>
                    <a:pt x="19908" y="32278"/>
                  </a:cubicBezTo>
                  <a:cubicBezTo>
                    <a:pt x="20384" y="32576"/>
                    <a:pt x="20861" y="32874"/>
                    <a:pt x="21361" y="33159"/>
                  </a:cubicBezTo>
                  <a:cubicBezTo>
                    <a:pt x="21301" y="33112"/>
                    <a:pt x="21230" y="33052"/>
                    <a:pt x="21158" y="33005"/>
                  </a:cubicBezTo>
                  <a:cubicBezTo>
                    <a:pt x="20099" y="32195"/>
                    <a:pt x="19110" y="31302"/>
                    <a:pt x="18086" y="30433"/>
                  </a:cubicBezTo>
                  <a:cubicBezTo>
                    <a:pt x="16717" y="29290"/>
                    <a:pt x="15348" y="28147"/>
                    <a:pt x="14038" y="26932"/>
                  </a:cubicBezTo>
                  <a:cubicBezTo>
                    <a:pt x="12086" y="25123"/>
                    <a:pt x="10240" y="23206"/>
                    <a:pt x="8514" y="21182"/>
                  </a:cubicBezTo>
                  <a:cubicBezTo>
                    <a:pt x="6764" y="19074"/>
                    <a:pt x="5156" y="16895"/>
                    <a:pt x="3894" y="14240"/>
                  </a:cubicBezTo>
                  <a:cubicBezTo>
                    <a:pt x="3132" y="12574"/>
                    <a:pt x="2596" y="11311"/>
                    <a:pt x="2025" y="9466"/>
                  </a:cubicBezTo>
                  <a:cubicBezTo>
                    <a:pt x="1668" y="8287"/>
                    <a:pt x="1430" y="7073"/>
                    <a:pt x="1168" y="5858"/>
                  </a:cubicBezTo>
                  <a:cubicBezTo>
                    <a:pt x="775" y="3834"/>
                    <a:pt x="418" y="2037"/>
                    <a:pt x="4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
            <p:cNvSpPr/>
            <p:nvPr/>
          </p:nvSpPr>
          <p:spPr>
            <a:xfrm>
              <a:off x="1034050" y="2920725"/>
              <a:ext cx="649200" cy="946875"/>
            </a:xfrm>
            <a:custGeom>
              <a:rect b="b" l="l" r="r" t="t"/>
              <a:pathLst>
                <a:path extrusionOk="0" h="37875" w="25968">
                  <a:moveTo>
                    <a:pt x="346" y="1"/>
                  </a:moveTo>
                  <a:cubicBezTo>
                    <a:pt x="119" y="1025"/>
                    <a:pt x="60" y="2060"/>
                    <a:pt x="24" y="3108"/>
                  </a:cubicBezTo>
                  <a:cubicBezTo>
                    <a:pt x="0" y="4311"/>
                    <a:pt x="24" y="5525"/>
                    <a:pt x="227" y="6716"/>
                  </a:cubicBezTo>
                  <a:cubicBezTo>
                    <a:pt x="488" y="8287"/>
                    <a:pt x="1072" y="9776"/>
                    <a:pt x="1631" y="11240"/>
                  </a:cubicBezTo>
                  <a:cubicBezTo>
                    <a:pt x="3453" y="16145"/>
                    <a:pt x="6430" y="20372"/>
                    <a:pt x="9632" y="24039"/>
                  </a:cubicBezTo>
                  <a:cubicBezTo>
                    <a:pt x="11978" y="26706"/>
                    <a:pt x="14419" y="29290"/>
                    <a:pt x="17098" y="31600"/>
                  </a:cubicBezTo>
                  <a:cubicBezTo>
                    <a:pt x="19824" y="34017"/>
                    <a:pt x="22765" y="35850"/>
                    <a:pt x="25968" y="37874"/>
                  </a:cubicBezTo>
                  <a:cubicBezTo>
                    <a:pt x="24301" y="36577"/>
                    <a:pt x="22682" y="35219"/>
                    <a:pt x="21039" y="33862"/>
                  </a:cubicBezTo>
                  <a:cubicBezTo>
                    <a:pt x="19908" y="32945"/>
                    <a:pt x="18765" y="32040"/>
                    <a:pt x="17681" y="31076"/>
                  </a:cubicBezTo>
                  <a:cubicBezTo>
                    <a:pt x="13454" y="27313"/>
                    <a:pt x="10121" y="23527"/>
                    <a:pt x="7085" y="19193"/>
                  </a:cubicBezTo>
                  <a:cubicBezTo>
                    <a:pt x="5942" y="17527"/>
                    <a:pt x="4834" y="15812"/>
                    <a:pt x="3929" y="14002"/>
                  </a:cubicBezTo>
                  <a:cubicBezTo>
                    <a:pt x="2905" y="11871"/>
                    <a:pt x="2167" y="10097"/>
                    <a:pt x="1441" y="7716"/>
                  </a:cubicBezTo>
                  <a:cubicBezTo>
                    <a:pt x="1036" y="6489"/>
                    <a:pt x="727" y="4477"/>
                    <a:pt x="655" y="3775"/>
                  </a:cubicBezTo>
                  <a:cubicBezTo>
                    <a:pt x="500" y="2525"/>
                    <a:pt x="346" y="1263"/>
                    <a:pt x="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
            <p:cNvSpPr/>
            <p:nvPr/>
          </p:nvSpPr>
          <p:spPr>
            <a:xfrm>
              <a:off x="939400" y="3001700"/>
              <a:ext cx="676600" cy="900125"/>
            </a:xfrm>
            <a:custGeom>
              <a:rect b="b" l="l" r="r" t="t"/>
              <a:pathLst>
                <a:path extrusionOk="0" h="36005" w="27064">
                  <a:moveTo>
                    <a:pt x="0" y="0"/>
                  </a:moveTo>
                  <a:cubicBezTo>
                    <a:pt x="0" y="6"/>
                    <a:pt x="1" y="13"/>
                    <a:pt x="1" y="19"/>
                  </a:cubicBezTo>
                  <a:lnTo>
                    <a:pt x="1" y="19"/>
                  </a:lnTo>
                  <a:cubicBezTo>
                    <a:pt x="1" y="13"/>
                    <a:pt x="0" y="6"/>
                    <a:pt x="0" y="0"/>
                  </a:cubicBezTo>
                  <a:close/>
                  <a:moveTo>
                    <a:pt x="1" y="19"/>
                  </a:moveTo>
                  <a:lnTo>
                    <a:pt x="1" y="19"/>
                  </a:lnTo>
                  <a:cubicBezTo>
                    <a:pt x="24" y="418"/>
                    <a:pt x="36" y="828"/>
                    <a:pt x="48" y="1238"/>
                  </a:cubicBezTo>
                  <a:cubicBezTo>
                    <a:pt x="119" y="2727"/>
                    <a:pt x="262" y="4215"/>
                    <a:pt x="560" y="5667"/>
                  </a:cubicBezTo>
                  <a:cubicBezTo>
                    <a:pt x="917" y="7453"/>
                    <a:pt x="1548" y="9156"/>
                    <a:pt x="2239" y="10823"/>
                  </a:cubicBezTo>
                  <a:cubicBezTo>
                    <a:pt x="3084" y="12811"/>
                    <a:pt x="4036" y="14764"/>
                    <a:pt x="5239" y="16562"/>
                  </a:cubicBezTo>
                  <a:cubicBezTo>
                    <a:pt x="6334" y="18252"/>
                    <a:pt x="7620" y="19776"/>
                    <a:pt x="8954" y="21265"/>
                  </a:cubicBezTo>
                  <a:cubicBezTo>
                    <a:pt x="10454" y="22967"/>
                    <a:pt x="12025" y="24598"/>
                    <a:pt x="13716" y="26122"/>
                  </a:cubicBezTo>
                  <a:cubicBezTo>
                    <a:pt x="17967" y="29920"/>
                    <a:pt x="21943" y="33385"/>
                    <a:pt x="27063" y="36004"/>
                  </a:cubicBezTo>
                  <a:cubicBezTo>
                    <a:pt x="24801" y="34361"/>
                    <a:pt x="22717" y="32576"/>
                    <a:pt x="20443" y="30754"/>
                  </a:cubicBezTo>
                  <a:cubicBezTo>
                    <a:pt x="15597" y="26861"/>
                    <a:pt x="10990" y="22622"/>
                    <a:pt x="7192" y="17681"/>
                  </a:cubicBezTo>
                  <a:cubicBezTo>
                    <a:pt x="4941" y="14680"/>
                    <a:pt x="2941" y="10406"/>
                    <a:pt x="1786" y="6537"/>
                  </a:cubicBezTo>
                  <a:cubicBezTo>
                    <a:pt x="1155" y="4417"/>
                    <a:pt x="500" y="2322"/>
                    <a:pt x="36" y="167"/>
                  </a:cubicBezTo>
                  <a:cubicBezTo>
                    <a:pt x="25" y="115"/>
                    <a:pt x="6" y="63"/>
                    <a:pt x="1" y="1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
            <p:cNvSpPr/>
            <p:nvPr/>
          </p:nvSpPr>
          <p:spPr>
            <a:xfrm>
              <a:off x="1344200" y="3291600"/>
              <a:ext cx="336375" cy="305125"/>
            </a:xfrm>
            <a:custGeom>
              <a:rect b="b" l="l" r="r" t="t"/>
              <a:pathLst>
                <a:path extrusionOk="0" h="12205" w="13455">
                  <a:moveTo>
                    <a:pt x="1" y="1"/>
                  </a:moveTo>
                  <a:lnTo>
                    <a:pt x="1" y="1"/>
                  </a:lnTo>
                  <a:cubicBezTo>
                    <a:pt x="1608" y="2763"/>
                    <a:pt x="3668" y="5263"/>
                    <a:pt x="6097" y="7335"/>
                  </a:cubicBezTo>
                  <a:cubicBezTo>
                    <a:pt x="8133" y="9121"/>
                    <a:pt x="10395" y="10657"/>
                    <a:pt x="12800" y="11859"/>
                  </a:cubicBezTo>
                  <a:cubicBezTo>
                    <a:pt x="13026" y="11978"/>
                    <a:pt x="13240" y="12097"/>
                    <a:pt x="13455" y="12205"/>
                  </a:cubicBezTo>
                  <a:cubicBezTo>
                    <a:pt x="13145" y="11966"/>
                    <a:pt x="12883" y="11752"/>
                    <a:pt x="12597" y="11550"/>
                  </a:cubicBezTo>
                  <a:cubicBezTo>
                    <a:pt x="10740" y="10014"/>
                    <a:pt x="8954" y="8383"/>
                    <a:pt x="7085" y="6847"/>
                  </a:cubicBezTo>
                  <a:cubicBezTo>
                    <a:pt x="6192" y="6097"/>
                    <a:pt x="5382" y="5275"/>
                    <a:pt x="4525" y="4489"/>
                  </a:cubicBezTo>
                  <a:cubicBezTo>
                    <a:pt x="2965" y="3049"/>
                    <a:pt x="1453" y="15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
            <p:cNvSpPr/>
            <p:nvPr/>
          </p:nvSpPr>
          <p:spPr>
            <a:xfrm>
              <a:off x="1368600" y="2821300"/>
              <a:ext cx="298575" cy="528675"/>
            </a:xfrm>
            <a:custGeom>
              <a:rect b="b" l="l" r="r" t="t"/>
              <a:pathLst>
                <a:path extrusionOk="0" h="21147" w="11943">
                  <a:moveTo>
                    <a:pt x="477" y="1"/>
                  </a:moveTo>
                  <a:lnTo>
                    <a:pt x="477" y="1"/>
                  </a:lnTo>
                  <a:cubicBezTo>
                    <a:pt x="1" y="4597"/>
                    <a:pt x="1501" y="8454"/>
                    <a:pt x="3704" y="12121"/>
                  </a:cubicBezTo>
                  <a:cubicBezTo>
                    <a:pt x="5275" y="14836"/>
                    <a:pt x="7335" y="17277"/>
                    <a:pt x="9669" y="19360"/>
                  </a:cubicBezTo>
                  <a:cubicBezTo>
                    <a:pt x="10395" y="19991"/>
                    <a:pt x="11157" y="20587"/>
                    <a:pt x="11943" y="21146"/>
                  </a:cubicBezTo>
                  <a:cubicBezTo>
                    <a:pt x="11217" y="20444"/>
                    <a:pt x="10562" y="19634"/>
                    <a:pt x="10598" y="18777"/>
                  </a:cubicBezTo>
                  <a:lnTo>
                    <a:pt x="10598" y="18765"/>
                  </a:lnTo>
                  <a:cubicBezTo>
                    <a:pt x="7359" y="16015"/>
                    <a:pt x="4954" y="12717"/>
                    <a:pt x="2978" y="8550"/>
                  </a:cubicBezTo>
                  <a:cubicBezTo>
                    <a:pt x="1930" y="6204"/>
                    <a:pt x="751" y="3168"/>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
            <p:cNvSpPr/>
            <p:nvPr/>
          </p:nvSpPr>
          <p:spPr>
            <a:xfrm>
              <a:off x="2842000" y="3071050"/>
              <a:ext cx="473600" cy="357200"/>
            </a:xfrm>
            <a:custGeom>
              <a:rect b="b" l="l" r="r" t="t"/>
              <a:pathLst>
                <a:path extrusionOk="0" h="14288" w="18944">
                  <a:moveTo>
                    <a:pt x="18944" y="0"/>
                  </a:moveTo>
                  <a:lnTo>
                    <a:pt x="18944" y="0"/>
                  </a:lnTo>
                  <a:cubicBezTo>
                    <a:pt x="17229" y="2167"/>
                    <a:pt x="15074" y="3965"/>
                    <a:pt x="12979" y="5751"/>
                  </a:cubicBezTo>
                  <a:cubicBezTo>
                    <a:pt x="11336" y="7061"/>
                    <a:pt x="9824" y="8239"/>
                    <a:pt x="7978" y="9489"/>
                  </a:cubicBezTo>
                  <a:cubicBezTo>
                    <a:pt x="6287" y="10597"/>
                    <a:pt x="4537" y="11573"/>
                    <a:pt x="2811" y="12621"/>
                  </a:cubicBezTo>
                  <a:cubicBezTo>
                    <a:pt x="1930" y="13157"/>
                    <a:pt x="1037" y="13669"/>
                    <a:pt x="144" y="14192"/>
                  </a:cubicBezTo>
                  <a:cubicBezTo>
                    <a:pt x="96" y="14228"/>
                    <a:pt x="37" y="14252"/>
                    <a:pt x="1" y="14288"/>
                  </a:cubicBezTo>
                  <a:cubicBezTo>
                    <a:pt x="811" y="13966"/>
                    <a:pt x="1620" y="13633"/>
                    <a:pt x="2418" y="13276"/>
                  </a:cubicBezTo>
                  <a:cubicBezTo>
                    <a:pt x="3882" y="12621"/>
                    <a:pt x="5323" y="11906"/>
                    <a:pt x="6704" y="11085"/>
                  </a:cubicBezTo>
                  <a:cubicBezTo>
                    <a:pt x="8240" y="10156"/>
                    <a:pt x="9681" y="9120"/>
                    <a:pt x="11109" y="8037"/>
                  </a:cubicBezTo>
                  <a:cubicBezTo>
                    <a:pt x="14098" y="5787"/>
                    <a:pt x="17027" y="3251"/>
                    <a:pt x="18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
            <p:cNvSpPr/>
            <p:nvPr/>
          </p:nvSpPr>
          <p:spPr>
            <a:xfrm>
              <a:off x="2214250" y="3453525"/>
              <a:ext cx="594750" cy="142050"/>
            </a:xfrm>
            <a:custGeom>
              <a:rect b="b" l="l" r="r" t="t"/>
              <a:pathLst>
                <a:path extrusionOk="0" h="5682" w="23790">
                  <a:moveTo>
                    <a:pt x="23789" y="1"/>
                  </a:moveTo>
                  <a:cubicBezTo>
                    <a:pt x="21372" y="1096"/>
                    <a:pt x="19015" y="2096"/>
                    <a:pt x="16407" y="2870"/>
                  </a:cubicBezTo>
                  <a:cubicBezTo>
                    <a:pt x="14169" y="3537"/>
                    <a:pt x="11907" y="4132"/>
                    <a:pt x="9585" y="4477"/>
                  </a:cubicBezTo>
                  <a:cubicBezTo>
                    <a:pt x="7827" y="4725"/>
                    <a:pt x="5355" y="4920"/>
                    <a:pt x="3229" y="4920"/>
                  </a:cubicBezTo>
                  <a:cubicBezTo>
                    <a:pt x="3108" y="4920"/>
                    <a:pt x="2988" y="4919"/>
                    <a:pt x="2870" y="4918"/>
                  </a:cubicBezTo>
                  <a:cubicBezTo>
                    <a:pt x="1918" y="4906"/>
                    <a:pt x="965" y="4835"/>
                    <a:pt x="13" y="4763"/>
                  </a:cubicBezTo>
                  <a:lnTo>
                    <a:pt x="13" y="4763"/>
                  </a:lnTo>
                  <a:cubicBezTo>
                    <a:pt x="96" y="5013"/>
                    <a:pt x="120" y="5263"/>
                    <a:pt x="1" y="5549"/>
                  </a:cubicBezTo>
                  <a:cubicBezTo>
                    <a:pt x="1055" y="5637"/>
                    <a:pt x="2112" y="5682"/>
                    <a:pt x="3169" y="5682"/>
                  </a:cubicBezTo>
                  <a:cubicBezTo>
                    <a:pt x="4261" y="5682"/>
                    <a:pt x="5353" y="5634"/>
                    <a:pt x="6442" y="5537"/>
                  </a:cubicBezTo>
                  <a:cubicBezTo>
                    <a:pt x="9061" y="5347"/>
                    <a:pt x="11645" y="4942"/>
                    <a:pt x="14181" y="4227"/>
                  </a:cubicBezTo>
                  <a:cubicBezTo>
                    <a:pt x="15693" y="3811"/>
                    <a:pt x="17217" y="3370"/>
                    <a:pt x="18658" y="2763"/>
                  </a:cubicBezTo>
                  <a:cubicBezTo>
                    <a:pt x="20456" y="2025"/>
                    <a:pt x="22158" y="1037"/>
                    <a:pt x="23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
            <p:cNvSpPr/>
            <p:nvPr/>
          </p:nvSpPr>
          <p:spPr>
            <a:xfrm>
              <a:off x="3053350" y="3123725"/>
              <a:ext cx="283400" cy="255425"/>
            </a:xfrm>
            <a:custGeom>
              <a:rect b="b" l="l" r="r" t="t"/>
              <a:pathLst>
                <a:path extrusionOk="0" h="10217" w="11336">
                  <a:moveTo>
                    <a:pt x="11335" y="1"/>
                  </a:moveTo>
                  <a:cubicBezTo>
                    <a:pt x="7918" y="3430"/>
                    <a:pt x="4310" y="6680"/>
                    <a:pt x="560" y="9764"/>
                  </a:cubicBezTo>
                  <a:cubicBezTo>
                    <a:pt x="369" y="9919"/>
                    <a:pt x="191" y="10061"/>
                    <a:pt x="0" y="10216"/>
                  </a:cubicBezTo>
                  <a:cubicBezTo>
                    <a:pt x="203" y="10073"/>
                    <a:pt x="429" y="9954"/>
                    <a:pt x="631" y="9823"/>
                  </a:cubicBezTo>
                  <a:cubicBezTo>
                    <a:pt x="2715" y="8573"/>
                    <a:pt x="4679" y="7132"/>
                    <a:pt x="6465" y="5489"/>
                  </a:cubicBezTo>
                  <a:cubicBezTo>
                    <a:pt x="8239" y="3811"/>
                    <a:pt x="9859" y="1953"/>
                    <a:pt x="11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
            <p:cNvSpPr/>
            <p:nvPr/>
          </p:nvSpPr>
          <p:spPr>
            <a:xfrm>
              <a:off x="2468750" y="3419300"/>
              <a:ext cx="540575" cy="246475"/>
            </a:xfrm>
            <a:custGeom>
              <a:rect b="b" l="l" r="r" t="t"/>
              <a:pathLst>
                <a:path extrusionOk="0" h="9859" w="21623">
                  <a:moveTo>
                    <a:pt x="21622" y="1"/>
                  </a:moveTo>
                  <a:lnTo>
                    <a:pt x="21622" y="1"/>
                  </a:lnTo>
                  <a:cubicBezTo>
                    <a:pt x="18300" y="1906"/>
                    <a:pt x="14943" y="3763"/>
                    <a:pt x="11430" y="5299"/>
                  </a:cubicBezTo>
                  <a:cubicBezTo>
                    <a:pt x="9895" y="5977"/>
                    <a:pt x="7894" y="6704"/>
                    <a:pt x="6085" y="7394"/>
                  </a:cubicBezTo>
                  <a:cubicBezTo>
                    <a:pt x="4477" y="8001"/>
                    <a:pt x="2906" y="8668"/>
                    <a:pt x="1310" y="9323"/>
                  </a:cubicBezTo>
                  <a:cubicBezTo>
                    <a:pt x="882" y="9502"/>
                    <a:pt x="429" y="9680"/>
                    <a:pt x="0" y="9859"/>
                  </a:cubicBezTo>
                  <a:cubicBezTo>
                    <a:pt x="370" y="9776"/>
                    <a:pt x="727" y="9668"/>
                    <a:pt x="1096" y="9561"/>
                  </a:cubicBezTo>
                  <a:cubicBezTo>
                    <a:pt x="5311" y="8430"/>
                    <a:pt x="9454" y="6942"/>
                    <a:pt x="13407" y="5084"/>
                  </a:cubicBezTo>
                  <a:cubicBezTo>
                    <a:pt x="14931" y="4358"/>
                    <a:pt x="16431" y="3584"/>
                    <a:pt x="17860" y="2691"/>
                  </a:cubicBezTo>
                  <a:cubicBezTo>
                    <a:pt x="19158" y="1858"/>
                    <a:pt x="20384" y="917"/>
                    <a:pt x="21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
            <p:cNvSpPr/>
            <p:nvPr/>
          </p:nvSpPr>
          <p:spPr>
            <a:xfrm>
              <a:off x="2196700" y="3665450"/>
              <a:ext cx="211050" cy="23550"/>
            </a:xfrm>
            <a:custGeom>
              <a:rect b="b" l="l" r="r" t="t"/>
              <a:pathLst>
                <a:path extrusionOk="0" h="942" w="8442">
                  <a:moveTo>
                    <a:pt x="274" y="1"/>
                  </a:moveTo>
                  <a:cubicBezTo>
                    <a:pt x="274" y="299"/>
                    <a:pt x="179" y="608"/>
                    <a:pt x="0" y="846"/>
                  </a:cubicBezTo>
                  <a:cubicBezTo>
                    <a:pt x="703" y="894"/>
                    <a:pt x="1417" y="930"/>
                    <a:pt x="2131" y="942"/>
                  </a:cubicBezTo>
                  <a:cubicBezTo>
                    <a:pt x="2184" y="942"/>
                    <a:pt x="2237" y="942"/>
                    <a:pt x="2290" y="942"/>
                  </a:cubicBezTo>
                  <a:cubicBezTo>
                    <a:pt x="4345" y="942"/>
                    <a:pt x="6410" y="718"/>
                    <a:pt x="8442" y="358"/>
                  </a:cubicBezTo>
                  <a:lnTo>
                    <a:pt x="8442" y="358"/>
                  </a:lnTo>
                  <a:cubicBezTo>
                    <a:pt x="8197" y="362"/>
                    <a:pt x="7949" y="363"/>
                    <a:pt x="7698" y="363"/>
                  </a:cubicBezTo>
                  <a:cubicBezTo>
                    <a:pt x="5341" y="363"/>
                    <a:pt x="2705" y="216"/>
                    <a:pt x="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
            <p:cNvSpPr/>
            <p:nvPr/>
          </p:nvSpPr>
          <p:spPr>
            <a:xfrm>
              <a:off x="1835050" y="3617550"/>
              <a:ext cx="17575" cy="4775"/>
            </a:xfrm>
            <a:custGeom>
              <a:rect b="b" l="l" r="r" t="t"/>
              <a:pathLst>
                <a:path extrusionOk="0" h="191" w="703">
                  <a:moveTo>
                    <a:pt x="0" y="0"/>
                  </a:moveTo>
                  <a:cubicBezTo>
                    <a:pt x="226" y="71"/>
                    <a:pt x="429" y="131"/>
                    <a:pt x="655" y="191"/>
                  </a:cubicBezTo>
                  <a:lnTo>
                    <a:pt x="703" y="107"/>
                  </a:lnTo>
                  <a:cubicBezTo>
                    <a:pt x="464" y="71"/>
                    <a:pt x="238" y="2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
            <p:cNvSpPr/>
            <p:nvPr/>
          </p:nvSpPr>
          <p:spPr>
            <a:xfrm>
              <a:off x="2815525" y="3183850"/>
              <a:ext cx="597125" cy="421500"/>
            </a:xfrm>
            <a:custGeom>
              <a:rect b="b" l="l" r="r" t="t"/>
              <a:pathLst>
                <a:path extrusionOk="0" h="16860" w="23885">
                  <a:moveTo>
                    <a:pt x="23884" y="1"/>
                  </a:moveTo>
                  <a:cubicBezTo>
                    <a:pt x="22110" y="1537"/>
                    <a:pt x="20324" y="3025"/>
                    <a:pt x="18526" y="4513"/>
                  </a:cubicBezTo>
                  <a:cubicBezTo>
                    <a:pt x="16657" y="6109"/>
                    <a:pt x="15002" y="7466"/>
                    <a:pt x="13109" y="8823"/>
                  </a:cubicBezTo>
                  <a:cubicBezTo>
                    <a:pt x="9835" y="11264"/>
                    <a:pt x="6311" y="13288"/>
                    <a:pt x="2762" y="15276"/>
                  </a:cubicBezTo>
                  <a:cubicBezTo>
                    <a:pt x="1846" y="15812"/>
                    <a:pt x="941" y="16336"/>
                    <a:pt x="0" y="16860"/>
                  </a:cubicBezTo>
                  <a:cubicBezTo>
                    <a:pt x="881" y="16515"/>
                    <a:pt x="1739" y="16157"/>
                    <a:pt x="2620" y="15800"/>
                  </a:cubicBezTo>
                  <a:cubicBezTo>
                    <a:pt x="6191" y="14371"/>
                    <a:pt x="9704" y="12097"/>
                    <a:pt x="12919" y="9788"/>
                  </a:cubicBezTo>
                  <a:cubicBezTo>
                    <a:pt x="16919" y="6942"/>
                    <a:pt x="20658" y="3727"/>
                    <a:pt x="23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
            <p:cNvSpPr/>
            <p:nvPr/>
          </p:nvSpPr>
          <p:spPr>
            <a:xfrm>
              <a:off x="2169900" y="3650575"/>
              <a:ext cx="569450" cy="111425"/>
            </a:xfrm>
            <a:custGeom>
              <a:rect b="b" l="l" r="r" t="t"/>
              <a:pathLst>
                <a:path extrusionOk="0" h="4457" w="22778">
                  <a:moveTo>
                    <a:pt x="22777" y="1"/>
                  </a:moveTo>
                  <a:cubicBezTo>
                    <a:pt x="18908" y="1346"/>
                    <a:pt x="14383" y="2632"/>
                    <a:pt x="10669" y="3084"/>
                  </a:cubicBezTo>
                  <a:cubicBezTo>
                    <a:pt x="8264" y="3370"/>
                    <a:pt x="5835" y="3584"/>
                    <a:pt x="3430" y="3620"/>
                  </a:cubicBezTo>
                  <a:cubicBezTo>
                    <a:pt x="3248" y="3622"/>
                    <a:pt x="3066" y="3623"/>
                    <a:pt x="2884" y="3623"/>
                  </a:cubicBezTo>
                  <a:cubicBezTo>
                    <a:pt x="2007" y="3623"/>
                    <a:pt x="1133" y="3600"/>
                    <a:pt x="274" y="3561"/>
                  </a:cubicBezTo>
                  <a:lnTo>
                    <a:pt x="274" y="3561"/>
                  </a:lnTo>
                  <a:cubicBezTo>
                    <a:pt x="286" y="3858"/>
                    <a:pt x="191" y="4144"/>
                    <a:pt x="1" y="4406"/>
                  </a:cubicBezTo>
                  <a:cubicBezTo>
                    <a:pt x="155" y="4406"/>
                    <a:pt x="310" y="4418"/>
                    <a:pt x="465" y="4418"/>
                  </a:cubicBezTo>
                  <a:cubicBezTo>
                    <a:pt x="1112" y="4444"/>
                    <a:pt x="1759" y="4457"/>
                    <a:pt x="2405" y="4457"/>
                  </a:cubicBezTo>
                  <a:cubicBezTo>
                    <a:pt x="4401" y="4457"/>
                    <a:pt x="6395" y="4336"/>
                    <a:pt x="8383" y="4120"/>
                  </a:cubicBezTo>
                  <a:cubicBezTo>
                    <a:pt x="10871" y="3882"/>
                    <a:pt x="13347" y="3525"/>
                    <a:pt x="15764" y="2870"/>
                  </a:cubicBezTo>
                  <a:cubicBezTo>
                    <a:pt x="18193" y="2191"/>
                    <a:pt x="20539" y="1203"/>
                    <a:pt x="2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
            <p:cNvSpPr/>
            <p:nvPr/>
          </p:nvSpPr>
          <p:spPr>
            <a:xfrm>
              <a:off x="2863450" y="3223450"/>
              <a:ext cx="598600" cy="455425"/>
            </a:xfrm>
            <a:custGeom>
              <a:rect b="b" l="l" r="r" t="t"/>
              <a:pathLst>
                <a:path extrusionOk="0" h="18217" w="23944">
                  <a:moveTo>
                    <a:pt x="23944" y="0"/>
                  </a:moveTo>
                  <a:lnTo>
                    <a:pt x="23944" y="0"/>
                  </a:lnTo>
                  <a:cubicBezTo>
                    <a:pt x="22515" y="1441"/>
                    <a:pt x="21027" y="2810"/>
                    <a:pt x="19503" y="4155"/>
                  </a:cubicBezTo>
                  <a:cubicBezTo>
                    <a:pt x="17324" y="6132"/>
                    <a:pt x="14538" y="8501"/>
                    <a:pt x="12478" y="10073"/>
                  </a:cubicBezTo>
                  <a:cubicBezTo>
                    <a:pt x="10823" y="11323"/>
                    <a:pt x="9108" y="12514"/>
                    <a:pt x="7382" y="13669"/>
                  </a:cubicBezTo>
                  <a:cubicBezTo>
                    <a:pt x="5858" y="14645"/>
                    <a:pt x="4310" y="15574"/>
                    <a:pt x="2798" y="16538"/>
                  </a:cubicBezTo>
                  <a:cubicBezTo>
                    <a:pt x="1881" y="17121"/>
                    <a:pt x="941" y="17669"/>
                    <a:pt x="0" y="18217"/>
                  </a:cubicBezTo>
                  <a:cubicBezTo>
                    <a:pt x="774" y="17871"/>
                    <a:pt x="1548" y="17514"/>
                    <a:pt x="2322" y="17181"/>
                  </a:cubicBezTo>
                  <a:cubicBezTo>
                    <a:pt x="4179" y="16383"/>
                    <a:pt x="5989" y="15478"/>
                    <a:pt x="7680" y="14383"/>
                  </a:cubicBezTo>
                  <a:cubicBezTo>
                    <a:pt x="9870" y="12930"/>
                    <a:pt x="12002" y="11371"/>
                    <a:pt x="14038" y="9704"/>
                  </a:cubicBezTo>
                  <a:cubicBezTo>
                    <a:pt x="17633" y="6787"/>
                    <a:pt x="21134" y="3703"/>
                    <a:pt x="23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
            <p:cNvSpPr/>
            <p:nvPr/>
          </p:nvSpPr>
          <p:spPr>
            <a:xfrm>
              <a:off x="1788300" y="3717850"/>
              <a:ext cx="1003725" cy="114400"/>
            </a:xfrm>
            <a:custGeom>
              <a:rect b="b" l="l" r="r" t="t"/>
              <a:pathLst>
                <a:path extrusionOk="0" h="4576" w="40149">
                  <a:moveTo>
                    <a:pt x="40149" y="0"/>
                  </a:moveTo>
                  <a:lnTo>
                    <a:pt x="40149" y="0"/>
                  </a:lnTo>
                  <a:cubicBezTo>
                    <a:pt x="38291" y="703"/>
                    <a:pt x="36351" y="1179"/>
                    <a:pt x="34422" y="1655"/>
                  </a:cubicBezTo>
                  <a:cubicBezTo>
                    <a:pt x="32160" y="2215"/>
                    <a:pt x="29885" y="2787"/>
                    <a:pt x="27552" y="3132"/>
                  </a:cubicBezTo>
                  <a:cubicBezTo>
                    <a:pt x="25048" y="3490"/>
                    <a:pt x="22014" y="3685"/>
                    <a:pt x="19081" y="3685"/>
                  </a:cubicBezTo>
                  <a:cubicBezTo>
                    <a:pt x="18207" y="3685"/>
                    <a:pt x="17342" y="3667"/>
                    <a:pt x="16503" y="3632"/>
                  </a:cubicBezTo>
                  <a:cubicBezTo>
                    <a:pt x="12979" y="3441"/>
                    <a:pt x="10097" y="3001"/>
                    <a:pt x="6668" y="2275"/>
                  </a:cubicBezTo>
                  <a:cubicBezTo>
                    <a:pt x="4489" y="1846"/>
                    <a:pt x="2322" y="1417"/>
                    <a:pt x="167" y="929"/>
                  </a:cubicBezTo>
                  <a:lnTo>
                    <a:pt x="1" y="882"/>
                  </a:lnTo>
                  <a:lnTo>
                    <a:pt x="1" y="882"/>
                  </a:lnTo>
                  <a:cubicBezTo>
                    <a:pt x="96" y="929"/>
                    <a:pt x="203" y="989"/>
                    <a:pt x="310" y="1024"/>
                  </a:cubicBezTo>
                  <a:cubicBezTo>
                    <a:pt x="1882" y="1774"/>
                    <a:pt x="3537" y="2370"/>
                    <a:pt x="5216" y="2858"/>
                  </a:cubicBezTo>
                  <a:cubicBezTo>
                    <a:pt x="7954" y="3608"/>
                    <a:pt x="10788" y="4037"/>
                    <a:pt x="13610" y="4322"/>
                  </a:cubicBezTo>
                  <a:cubicBezTo>
                    <a:pt x="15273" y="4499"/>
                    <a:pt x="16949" y="4575"/>
                    <a:pt x="18625" y="4575"/>
                  </a:cubicBezTo>
                  <a:cubicBezTo>
                    <a:pt x="19768" y="4575"/>
                    <a:pt x="20912" y="4540"/>
                    <a:pt x="22051" y="4477"/>
                  </a:cubicBezTo>
                  <a:cubicBezTo>
                    <a:pt x="25313" y="4346"/>
                    <a:pt x="28540" y="3930"/>
                    <a:pt x="31707" y="3156"/>
                  </a:cubicBezTo>
                  <a:cubicBezTo>
                    <a:pt x="34624" y="2453"/>
                    <a:pt x="37529" y="1489"/>
                    <a:pt x="401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
            <p:cNvSpPr/>
            <p:nvPr/>
          </p:nvSpPr>
          <p:spPr>
            <a:xfrm>
              <a:off x="1737700" y="3790775"/>
              <a:ext cx="543250" cy="117600"/>
            </a:xfrm>
            <a:custGeom>
              <a:rect b="b" l="l" r="r" t="t"/>
              <a:pathLst>
                <a:path extrusionOk="0" h="4704" w="21730">
                  <a:moveTo>
                    <a:pt x="1" y="0"/>
                  </a:moveTo>
                  <a:lnTo>
                    <a:pt x="1" y="0"/>
                  </a:lnTo>
                  <a:cubicBezTo>
                    <a:pt x="2942" y="1584"/>
                    <a:pt x="6132" y="2537"/>
                    <a:pt x="9371" y="3239"/>
                  </a:cubicBezTo>
                  <a:cubicBezTo>
                    <a:pt x="13074" y="4084"/>
                    <a:pt x="16860" y="4572"/>
                    <a:pt x="20670" y="4692"/>
                  </a:cubicBezTo>
                  <a:cubicBezTo>
                    <a:pt x="21027" y="4703"/>
                    <a:pt x="21384" y="4703"/>
                    <a:pt x="21730" y="4703"/>
                  </a:cubicBezTo>
                  <a:cubicBezTo>
                    <a:pt x="21241" y="4644"/>
                    <a:pt x="20789" y="4572"/>
                    <a:pt x="20313" y="4501"/>
                  </a:cubicBezTo>
                  <a:cubicBezTo>
                    <a:pt x="17372" y="3989"/>
                    <a:pt x="14443" y="3560"/>
                    <a:pt x="11514" y="3037"/>
                  </a:cubicBezTo>
                  <a:cubicBezTo>
                    <a:pt x="7633" y="2239"/>
                    <a:pt x="3751" y="131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
            <p:cNvSpPr/>
            <p:nvPr/>
          </p:nvSpPr>
          <p:spPr>
            <a:xfrm>
              <a:off x="2358625" y="3515750"/>
              <a:ext cx="916500" cy="396925"/>
            </a:xfrm>
            <a:custGeom>
              <a:rect b="b" l="l" r="r" t="t"/>
              <a:pathLst>
                <a:path extrusionOk="0" h="15877" w="36660">
                  <a:moveTo>
                    <a:pt x="36659" y="0"/>
                  </a:moveTo>
                  <a:cubicBezTo>
                    <a:pt x="36564" y="48"/>
                    <a:pt x="36505" y="95"/>
                    <a:pt x="36445" y="143"/>
                  </a:cubicBezTo>
                  <a:cubicBezTo>
                    <a:pt x="34874" y="1203"/>
                    <a:pt x="33290" y="2131"/>
                    <a:pt x="31695" y="3239"/>
                  </a:cubicBezTo>
                  <a:cubicBezTo>
                    <a:pt x="25325" y="7572"/>
                    <a:pt x="18633" y="10918"/>
                    <a:pt x="11454" y="13204"/>
                  </a:cubicBezTo>
                  <a:cubicBezTo>
                    <a:pt x="9763" y="13764"/>
                    <a:pt x="8049" y="14216"/>
                    <a:pt x="6322" y="14669"/>
                  </a:cubicBezTo>
                  <a:cubicBezTo>
                    <a:pt x="4227" y="15204"/>
                    <a:pt x="2108" y="15645"/>
                    <a:pt x="0" y="15835"/>
                  </a:cubicBezTo>
                  <a:cubicBezTo>
                    <a:pt x="431" y="15863"/>
                    <a:pt x="861" y="15877"/>
                    <a:pt x="1290" y="15877"/>
                  </a:cubicBezTo>
                  <a:cubicBezTo>
                    <a:pt x="5068" y="15877"/>
                    <a:pt x="8765" y="14845"/>
                    <a:pt x="12347" y="13668"/>
                  </a:cubicBezTo>
                  <a:cubicBezTo>
                    <a:pt x="16609" y="12252"/>
                    <a:pt x="20741" y="10466"/>
                    <a:pt x="24718" y="8358"/>
                  </a:cubicBezTo>
                  <a:cubicBezTo>
                    <a:pt x="27492" y="6846"/>
                    <a:pt x="30230" y="5239"/>
                    <a:pt x="32742" y="3358"/>
                  </a:cubicBezTo>
                  <a:cubicBezTo>
                    <a:pt x="34112" y="2322"/>
                    <a:pt x="35374" y="1155"/>
                    <a:pt x="366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
            <p:cNvSpPr/>
            <p:nvPr/>
          </p:nvSpPr>
          <p:spPr>
            <a:xfrm>
              <a:off x="3328975" y="3347875"/>
              <a:ext cx="137550" cy="127400"/>
            </a:xfrm>
            <a:custGeom>
              <a:rect b="b" l="l" r="r" t="t"/>
              <a:pathLst>
                <a:path extrusionOk="0" h="5096" w="5502">
                  <a:moveTo>
                    <a:pt x="5501" y="0"/>
                  </a:moveTo>
                  <a:lnTo>
                    <a:pt x="5501" y="0"/>
                  </a:lnTo>
                  <a:cubicBezTo>
                    <a:pt x="3703" y="1441"/>
                    <a:pt x="1739" y="3358"/>
                    <a:pt x="1" y="5096"/>
                  </a:cubicBezTo>
                  <a:cubicBezTo>
                    <a:pt x="2132" y="3762"/>
                    <a:pt x="4013" y="2036"/>
                    <a:pt x="5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
            <p:cNvSpPr/>
            <p:nvPr/>
          </p:nvSpPr>
          <p:spPr>
            <a:xfrm>
              <a:off x="3097100" y="3319875"/>
              <a:ext cx="468525" cy="423000"/>
            </a:xfrm>
            <a:custGeom>
              <a:rect b="b" l="l" r="r" t="t"/>
              <a:pathLst>
                <a:path extrusionOk="0" h="16920" w="18741">
                  <a:moveTo>
                    <a:pt x="18741" y="1"/>
                  </a:moveTo>
                  <a:cubicBezTo>
                    <a:pt x="17157" y="2037"/>
                    <a:pt x="15300" y="3823"/>
                    <a:pt x="13490" y="5621"/>
                  </a:cubicBezTo>
                  <a:cubicBezTo>
                    <a:pt x="10014" y="9157"/>
                    <a:pt x="5989" y="12431"/>
                    <a:pt x="2203" y="15360"/>
                  </a:cubicBezTo>
                  <a:cubicBezTo>
                    <a:pt x="1489" y="15908"/>
                    <a:pt x="751" y="16420"/>
                    <a:pt x="1" y="16920"/>
                  </a:cubicBezTo>
                  <a:cubicBezTo>
                    <a:pt x="667" y="16562"/>
                    <a:pt x="1346" y="16193"/>
                    <a:pt x="2013" y="15824"/>
                  </a:cubicBezTo>
                  <a:cubicBezTo>
                    <a:pt x="5346" y="13955"/>
                    <a:pt x="8263" y="11431"/>
                    <a:pt x="11061" y="8835"/>
                  </a:cubicBezTo>
                  <a:cubicBezTo>
                    <a:pt x="13907" y="6180"/>
                    <a:pt x="16717" y="3382"/>
                    <a:pt x="18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
            <p:cNvSpPr/>
            <p:nvPr/>
          </p:nvSpPr>
          <p:spPr>
            <a:xfrm>
              <a:off x="2239250" y="3776775"/>
              <a:ext cx="824550" cy="236975"/>
            </a:xfrm>
            <a:custGeom>
              <a:rect b="b" l="l" r="r" t="t"/>
              <a:pathLst>
                <a:path extrusionOk="0" h="9479" w="32982">
                  <a:moveTo>
                    <a:pt x="32981" y="1"/>
                  </a:moveTo>
                  <a:lnTo>
                    <a:pt x="32981" y="1"/>
                  </a:lnTo>
                  <a:cubicBezTo>
                    <a:pt x="30909" y="977"/>
                    <a:pt x="28778" y="1894"/>
                    <a:pt x="26671" y="2823"/>
                  </a:cubicBezTo>
                  <a:cubicBezTo>
                    <a:pt x="23516" y="4216"/>
                    <a:pt x="20325" y="5525"/>
                    <a:pt x="16848" y="6561"/>
                  </a:cubicBezTo>
                  <a:cubicBezTo>
                    <a:pt x="14467" y="7276"/>
                    <a:pt x="12038" y="7811"/>
                    <a:pt x="9585" y="8216"/>
                  </a:cubicBezTo>
                  <a:cubicBezTo>
                    <a:pt x="7871" y="8466"/>
                    <a:pt x="5835" y="8681"/>
                    <a:pt x="3835" y="8931"/>
                  </a:cubicBezTo>
                  <a:cubicBezTo>
                    <a:pt x="2739" y="9050"/>
                    <a:pt x="1799" y="9192"/>
                    <a:pt x="715" y="9312"/>
                  </a:cubicBezTo>
                  <a:cubicBezTo>
                    <a:pt x="477" y="9347"/>
                    <a:pt x="239" y="9359"/>
                    <a:pt x="1" y="9395"/>
                  </a:cubicBezTo>
                  <a:cubicBezTo>
                    <a:pt x="1048" y="9419"/>
                    <a:pt x="2096" y="9478"/>
                    <a:pt x="3156" y="9478"/>
                  </a:cubicBezTo>
                  <a:cubicBezTo>
                    <a:pt x="3178" y="9478"/>
                    <a:pt x="3200" y="9478"/>
                    <a:pt x="3222" y="9478"/>
                  </a:cubicBezTo>
                  <a:cubicBezTo>
                    <a:pt x="10010" y="9478"/>
                    <a:pt x="16702" y="7660"/>
                    <a:pt x="22956" y="5121"/>
                  </a:cubicBezTo>
                  <a:cubicBezTo>
                    <a:pt x="26445" y="3716"/>
                    <a:pt x="29862" y="2108"/>
                    <a:pt x="329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
            <p:cNvSpPr/>
            <p:nvPr/>
          </p:nvSpPr>
          <p:spPr>
            <a:xfrm>
              <a:off x="1774025" y="3907750"/>
              <a:ext cx="394700" cy="95425"/>
            </a:xfrm>
            <a:custGeom>
              <a:rect b="b" l="l" r="r" t="t"/>
              <a:pathLst>
                <a:path extrusionOk="0" h="3817" w="15788">
                  <a:moveTo>
                    <a:pt x="0" y="1"/>
                  </a:moveTo>
                  <a:lnTo>
                    <a:pt x="0" y="1"/>
                  </a:lnTo>
                  <a:cubicBezTo>
                    <a:pt x="238" y="120"/>
                    <a:pt x="477" y="227"/>
                    <a:pt x="727" y="346"/>
                  </a:cubicBezTo>
                  <a:cubicBezTo>
                    <a:pt x="3632" y="1632"/>
                    <a:pt x="6668" y="2584"/>
                    <a:pt x="9775" y="3203"/>
                  </a:cubicBezTo>
                  <a:cubicBezTo>
                    <a:pt x="11426" y="3510"/>
                    <a:pt x="13084" y="3816"/>
                    <a:pt x="14758" y="3816"/>
                  </a:cubicBezTo>
                  <a:cubicBezTo>
                    <a:pt x="15100" y="3816"/>
                    <a:pt x="15444" y="3803"/>
                    <a:pt x="15788" y="3775"/>
                  </a:cubicBezTo>
                  <a:cubicBezTo>
                    <a:pt x="13692" y="3656"/>
                    <a:pt x="11645" y="2977"/>
                    <a:pt x="9561" y="2453"/>
                  </a:cubicBezTo>
                  <a:cubicBezTo>
                    <a:pt x="6703" y="1691"/>
                    <a:pt x="3810" y="1025"/>
                    <a:pt x="953" y="263"/>
                  </a:cubicBezTo>
                  <a:cubicBezTo>
                    <a:pt x="643" y="179"/>
                    <a:pt x="310" y="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
            <p:cNvSpPr/>
            <p:nvPr/>
          </p:nvSpPr>
          <p:spPr>
            <a:xfrm>
              <a:off x="3119125" y="3396075"/>
              <a:ext cx="502175" cy="434600"/>
            </a:xfrm>
            <a:custGeom>
              <a:rect b="b" l="l" r="r" t="t"/>
              <a:pathLst>
                <a:path extrusionOk="0" h="17384" w="20087">
                  <a:moveTo>
                    <a:pt x="20086" y="1"/>
                  </a:moveTo>
                  <a:lnTo>
                    <a:pt x="20086" y="1"/>
                  </a:lnTo>
                  <a:cubicBezTo>
                    <a:pt x="17074" y="3144"/>
                    <a:pt x="14074" y="6311"/>
                    <a:pt x="10800" y="9169"/>
                  </a:cubicBezTo>
                  <a:cubicBezTo>
                    <a:pt x="8085" y="11514"/>
                    <a:pt x="5299" y="13395"/>
                    <a:pt x="2334" y="15646"/>
                  </a:cubicBezTo>
                  <a:cubicBezTo>
                    <a:pt x="1560" y="16229"/>
                    <a:pt x="786" y="16836"/>
                    <a:pt x="1" y="17384"/>
                  </a:cubicBezTo>
                  <a:cubicBezTo>
                    <a:pt x="739" y="16967"/>
                    <a:pt x="1489" y="16562"/>
                    <a:pt x="2227" y="16134"/>
                  </a:cubicBezTo>
                  <a:cubicBezTo>
                    <a:pt x="5954" y="13979"/>
                    <a:pt x="9407" y="11371"/>
                    <a:pt x="12574" y="8466"/>
                  </a:cubicBezTo>
                  <a:cubicBezTo>
                    <a:pt x="13931" y="7192"/>
                    <a:pt x="15253" y="5894"/>
                    <a:pt x="16503" y="4513"/>
                  </a:cubicBezTo>
                  <a:cubicBezTo>
                    <a:pt x="17789" y="3085"/>
                    <a:pt x="18955" y="1549"/>
                    <a:pt x="20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
            <p:cNvSpPr/>
            <p:nvPr/>
          </p:nvSpPr>
          <p:spPr>
            <a:xfrm>
              <a:off x="2456550" y="3884250"/>
              <a:ext cx="570025" cy="190225"/>
            </a:xfrm>
            <a:custGeom>
              <a:rect b="b" l="l" r="r" t="t"/>
              <a:pathLst>
                <a:path extrusionOk="0" h="7609" w="22801">
                  <a:moveTo>
                    <a:pt x="22801" y="0"/>
                  </a:moveTo>
                  <a:lnTo>
                    <a:pt x="22801" y="0"/>
                  </a:lnTo>
                  <a:cubicBezTo>
                    <a:pt x="20920" y="953"/>
                    <a:pt x="18693" y="1893"/>
                    <a:pt x="17205" y="2512"/>
                  </a:cubicBezTo>
                  <a:cubicBezTo>
                    <a:pt x="15324" y="3286"/>
                    <a:pt x="13431" y="4060"/>
                    <a:pt x="11502" y="4679"/>
                  </a:cubicBezTo>
                  <a:cubicBezTo>
                    <a:pt x="8716" y="5584"/>
                    <a:pt x="5846" y="6191"/>
                    <a:pt x="3013" y="6894"/>
                  </a:cubicBezTo>
                  <a:cubicBezTo>
                    <a:pt x="2048" y="7120"/>
                    <a:pt x="1084" y="7382"/>
                    <a:pt x="119" y="7572"/>
                  </a:cubicBezTo>
                  <a:cubicBezTo>
                    <a:pt x="72" y="7596"/>
                    <a:pt x="24" y="7596"/>
                    <a:pt x="0" y="7608"/>
                  </a:cubicBezTo>
                  <a:cubicBezTo>
                    <a:pt x="750" y="7560"/>
                    <a:pt x="1512" y="7513"/>
                    <a:pt x="2274" y="7453"/>
                  </a:cubicBezTo>
                  <a:cubicBezTo>
                    <a:pt x="5965" y="7144"/>
                    <a:pt x="9561" y="6227"/>
                    <a:pt x="13038" y="4941"/>
                  </a:cubicBezTo>
                  <a:cubicBezTo>
                    <a:pt x="16455" y="3691"/>
                    <a:pt x="19800" y="2119"/>
                    <a:pt x="2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
            <p:cNvSpPr/>
            <p:nvPr/>
          </p:nvSpPr>
          <p:spPr>
            <a:xfrm>
              <a:off x="2740200" y="3754175"/>
              <a:ext cx="638200" cy="324750"/>
            </a:xfrm>
            <a:custGeom>
              <a:rect b="b" l="l" r="r" t="t"/>
              <a:pathLst>
                <a:path extrusionOk="0" h="12990" w="25528">
                  <a:moveTo>
                    <a:pt x="25528" y="0"/>
                  </a:moveTo>
                  <a:lnTo>
                    <a:pt x="25528" y="0"/>
                  </a:lnTo>
                  <a:cubicBezTo>
                    <a:pt x="24790" y="500"/>
                    <a:pt x="24028" y="976"/>
                    <a:pt x="23254" y="1441"/>
                  </a:cubicBezTo>
                  <a:cubicBezTo>
                    <a:pt x="19575" y="3703"/>
                    <a:pt x="15896" y="6013"/>
                    <a:pt x="11967" y="7834"/>
                  </a:cubicBezTo>
                  <a:cubicBezTo>
                    <a:pt x="9919" y="8823"/>
                    <a:pt x="8181" y="9501"/>
                    <a:pt x="6061" y="10358"/>
                  </a:cubicBezTo>
                  <a:cubicBezTo>
                    <a:pt x="4025" y="11192"/>
                    <a:pt x="2001" y="12061"/>
                    <a:pt x="1" y="12990"/>
                  </a:cubicBezTo>
                  <a:cubicBezTo>
                    <a:pt x="5085" y="11406"/>
                    <a:pt x="10097" y="9596"/>
                    <a:pt x="14800" y="7108"/>
                  </a:cubicBezTo>
                  <a:cubicBezTo>
                    <a:pt x="17908" y="5477"/>
                    <a:pt x="20956" y="3691"/>
                    <a:pt x="23694" y="1488"/>
                  </a:cubicBezTo>
                  <a:cubicBezTo>
                    <a:pt x="24314" y="988"/>
                    <a:pt x="24933" y="500"/>
                    <a:pt x="255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
            <p:cNvSpPr/>
            <p:nvPr/>
          </p:nvSpPr>
          <p:spPr>
            <a:xfrm>
              <a:off x="3452200" y="3529725"/>
              <a:ext cx="169100" cy="168800"/>
            </a:xfrm>
            <a:custGeom>
              <a:rect b="b" l="l" r="r" t="t"/>
              <a:pathLst>
                <a:path extrusionOk="0" h="6752" w="6764">
                  <a:moveTo>
                    <a:pt x="6763" y="1"/>
                  </a:moveTo>
                  <a:cubicBezTo>
                    <a:pt x="6585" y="179"/>
                    <a:pt x="6406" y="322"/>
                    <a:pt x="6228" y="477"/>
                  </a:cubicBezTo>
                  <a:cubicBezTo>
                    <a:pt x="5430" y="1156"/>
                    <a:pt x="4656" y="1858"/>
                    <a:pt x="3894" y="2584"/>
                  </a:cubicBezTo>
                  <a:cubicBezTo>
                    <a:pt x="2513" y="3894"/>
                    <a:pt x="1275" y="5347"/>
                    <a:pt x="1" y="6752"/>
                  </a:cubicBezTo>
                  <a:cubicBezTo>
                    <a:pt x="1370" y="5787"/>
                    <a:pt x="2584" y="4835"/>
                    <a:pt x="3823" y="3644"/>
                  </a:cubicBezTo>
                  <a:cubicBezTo>
                    <a:pt x="4906" y="2572"/>
                    <a:pt x="5835" y="1358"/>
                    <a:pt x="6692" y="108"/>
                  </a:cubicBezTo>
                  <a:cubicBezTo>
                    <a:pt x="6728" y="72"/>
                    <a:pt x="6740" y="25"/>
                    <a:pt x="6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
            <p:cNvSpPr/>
            <p:nvPr/>
          </p:nvSpPr>
          <p:spPr>
            <a:xfrm>
              <a:off x="3312300" y="3536875"/>
              <a:ext cx="382525" cy="335775"/>
            </a:xfrm>
            <a:custGeom>
              <a:rect b="b" l="l" r="r" t="t"/>
              <a:pathLst>
                <a:path extrusionOk="0" h="13431" w="15301">
                  <a:moveTo>
                    <a:pt x="15300" y="0"/>
                  </a:moveTo>
                  <a:lnTo>
                    <a:pt x="15300" y="0"/>
                  </a:lnTo>
                  <a:cubicBezTo>
                    <a:pt x="13133" y="2536"/>
                    <a:pt x="10657" y="4787"/>
                    <a:pt x="8157" y="6978"/>
                  </a:cubicBezTo>
                  <a:cubicBezTo>
                    <a:pt x="5871" y="8894"/>
                    <a:pt x="3477" y="10668"/>
                    <a:pt x="1156" y="12526"/>
                  </a:cubicBezTo>
                  <a:cubicBezTo>
                    <a:pt x="775" y="12835"/>
                    <a:pt x="382" y="13133"/>
                    <a:pt x="1" y="13431"/>
                  </a:cubicBezTo>
                  <a:lnTo>
                    <a:pt x="929" y="12895"/>
                  </a:lnTo>
                  <a:cubicBezTo>
                    <a:pt x="3751" y="11335"/>
                    <a:pt x="6383" y="9454"/>
                    <a:pt x="8811" y="7347"/>
                  </a:cubicBezTo>
                  <a:cubicBezTo>
                    <a:pt x="11288" y="5215"/>
                    <a:pt x="13550" y="2798"/>
                    <a:pt x="15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
            <p:cNvSpPr/>
            <p:nvPr/>
          </p:nvSpPr>
          <p:spPr>
            <a:xfrm>
              <a:off x="2862250" y="3921750"/>
              <a:ext cx="383700" cy="179800"/>
            </a:xfrm>
            <a:custGeom>
              <a:rect b="b" l="l" r="r" t="t"/>
              <a:pathLst>
                <a:path extrusionOk="0" h="7192" w="15348">
                  <a:moveTo>
                    <a:pt x="15348" y="0"/>
                  </a:moveTo>
                  <a:cubicBezTo>
                    <a:pt x="12800" y="1334"/>
                    <a:pt x="10240" y="2560"/>
                    <a:pt x="7680" y="3834"/>
                  </a:cubicBezTo>
                  <a:cubicBezTo>
                    <a:pt x="5394" y="4882"/>
                    <a:pt x="3037" y="5918"/>
                    <a:pt x="739" y="6894"/>
                  </a:cubicBezTo>
                  <a:cubicBezTo>
                    <a:pt x="548" y="6965"/>
                    <a:pt x="227" y="7108"/>
                    <a:pt x="1" y="7192"/>
                  </a:cubicBezTo>
                  <a:lnTo>
                    <a:pt x="584" y="7061"/>
                  </a:lnTo>
                  <a:cubicBezTo>
                    <a:pt x="3156" y="6465"/>
                    <a:pt x="5692" y="5620"/>
                    <a:pt x="8085" y="4489"/>
                  </a:cubicBezTo>
                  <a:cubicBezTo>
                    <a:pt x="10645" y="3239"/>
                    <a:pt x="13074" y="1715"/>
                    <a:pt x="15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
            <p:cNvSpPr/>
            <p:nvPr/>
          </p:nvSpPr>
          <p:spPr>
            <a:xfrm>
              <a:off x="3016150" y="3615750"/>
              <a:ext cx="681050" cy="479250"/>
            </a:xfrm>
            <a:custGeom>
              <a:rect b="b" l="l" r="r" t="t"/>
              <a:pathLst>
                <a:path extrusionOk="0" h="19170" w="27242">
                  <a:moveTo>
                    <a:pt x="27242" y="1"/>
                  </a:moveTo>
                  <a:cubicBezTo>
                    <a:pt x="26110" y="1072"/>
                    <a:pt x="24979" y="2144"/>
                    <a:pt x="23872" y="3227"/>
                  </a:cubicBezTo>
                  <a:cubicBezTo>
                    <a:pt x="20074" y="6978"/>
                    <a:pt x="16264" y="10216"/>
                    <a:pt x="11823" y="13050"/>
                  </a:cubicBezTo>
                  <a:cubicBezTo>
                    <a:pt x="8049" y="15395"/>
                    <a:pt x="3989" y="17229"/>
                    <a:pt x="0" y="19170"/>
                  </a:cubicBezTo>
                  <a:cubicBezTo>
                    <a:pt x="6287" y="17288"/>
                    <a:pt x="12085" y="13990"/>
                    <a:pt x="17240" y="9966"/>
                  </a:cubicBezTo>
                  <a:cubicBezTo>
                    <a:pt x="19717" y="8061"/>
                    <a:pt x="22801" y="5561"/>
                    <a:pt x="24967" y="2894"/>
                  </a:cubicBezTo>
                  <a:cubicBezTo>
                    <a:pt x="25777" y="1965"/>
                    <a:pt x="26515" y="989"/>
                    <a:pt x="27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
            <p:cNvSpPr/>
            <p:nvPr/>
          </p:nvSpPr>
          <p:spPr>
            <a:xfrm>
              <a:off x="3116150" y="3957450"/>
              <a:ext cx="284000" cy="149450"/>
            </a:xfrm>
            <a:custGeom>
              <a:rect b="b" l="l" r="r" t="t"/>
              <a:pathLst>
                <a:path extrusionOk="0" h="5978" w="11360">
                  <a:moveTo>
                    <a:pt x="11359" y="1"/>
                  </a:moveTo>
                  <a:lnTo>
                    <a:pt x="11359" y="1"/>
                  </a:lnTo>
                  <a:cubicBezTo>
                    <a:pt x="11181" y="108"/>
                    <a:pt x="11002" y="215"/>
                    <a:pt x="10800" y="322"/>
                  </a:cubicBezTo>
                  <a:cubicBezTo>
                    <a:pt x="7204" y="2204"/>
                    <a:pt x="3584" y="4073"/>
                    <a:pt x="1" y="5978"/>
                  </a:cubicBezTo>
                  <a:cubicBezTo>
                    <a:pt x="2156" y="5264"/>
                    <a:pt x="4275" y="4430"/>
                    <a:pt x="6275" y="3370"/>
                  </a:cubicBezTo>
                  <a:cubicBezTo>
                    <a:pt x="7882" y="2525"/>
                    <a:pt x="9395" y="1477"/>
                    <a:pt x="10847" y="394"/>
                  </a:cubicBezTo>
                  <a:cubicBezTo>
                    <a:pt x="11014" y="263"/>
                    <a:pt x="11192" y="144"/>
                    <a:pt x="113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
            <p:cNvSpPr/>
            <p:nvPr/>
          </p:nvSpPr>
          <p:spPr>
            <a:xfrm>
              <a:off x="3468575" y="3633600"/>
              <a:ext cx="286675" cy="273275"/>
            </a:xfrm>
            <a:custGeom>
              <a:rect b="b" l="l" r="r" t="t"/>
              <a:pathLst>
                <a:path extrusionOk="0" h="10931" w="11467">
                  <a:moveTo>
                    <a:pt x="11466" y="1"/>
                  </a:moveTo>
                  <a:lnTo>
                    <a:pt x="11466" y="1"/>
                  </a:lnTo>
                  <a:cubicBezTo>
                    <a:pt x="11228" y="239"/>
                    <a:pt x="11014" y="453"/>
                    <a:pt x="10776" y="680"/>
                  </a:cubicBezTo>
                  <a:cubicBezTo>
                    <a:pt x="8752" y="2585"/>
                    <a:pt x="6751" y="4537"/>
                    <a:pt x="4739" y="6466"/>
                  </a:cubicBezTo>
                  <a:cubicBezTo>
                    <a:pt x="3180" y="7990"/>
                    <a:pt x="1667" y="9550"/>
                    <a:pt x="1" y="10931"/>
                  </a:cubicBezTo>
                  <a:cubicBezTo>
                    <a:pt x="2263" y="9657"/>
                    <a:pt x="4299" y="8014"/>
                    <a:pt x="6216" y="6264"/>
                  </a:cubicBezTo>
                  <a:cubicBezTo>
                    <a:pt x="8037" y="4561"/>
                    <a:pt x="9597" y="2632"/>
                    <a:pt x="11038" y="608"/>
                  </a:cubicBezTo>
                  <a:cubicBezTo>
                    <a:pt x="11192" y="394"/>
                    <a:pt x="11335" y="203"/>
                    <a:pt x="11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
            <p:cNvSpPr/>
            <p:nvPr/>
          </p:nvSpPr>
          <p:spPr>
            <a:xfrm>
              <a:off x="3585550" y="3649975"/>
              <a:ext cx="216425" cy="236975"/>
            </a:xfrm>
            <a:custGeom>
              <a:rect b="b" l="l" r="r" t="t"/>
              <a:pathLst>
                <a:path extrusionOk="0" h="9479" w="8657">
                  <a:moveTo>
                    <a:pt x="8657" y="1"/>
                  </a:moveTo>
                  <a:lnTo>
                    <a:pt x="8657" y="1"/>
                  </a:lnTo>
                  <a:cubicBezTo>
                    <a:pt x="7835" y="1370"/>
                    <a:pt x="6656" y="2465"/>
                    <a:pt x="5537" y="3644"/>
                  </a:cubicBezTo>
                  <a:cubicBezTo>
                    <a:pt x="3894" y="5335"/>
                    <a:pt x="2287" y="7061"/>
                    <a:pt x="644" y="8788"/>
                  </a:cubicBezTo>
                  <a:cubicBezTo>
                    <a:pt x="441" y="9014"/>
                    <a:pt x="215" y="9252"/>
                    <a:pt x="1" y="9478"/>
                  </a:cubicBezTo>
                  <a:cubicBezTo>
                    <a:pt x="167" y="9347"/>
                    <a:pt x="334" y="9228"/>
                    <a:pt x="501" y="9085"/>
                  </a:cubicBezTo>
                  <a:cubicBezTo>
                    <a:pt x="2596" y="7442"/>
                    <a:pt x="4608" y="5632"/>
                    <a:pt x="6335" y="3585"/>
                  </a:cubicBezTo>
                  <a:cubicBezTo>
                    <a:pt x="7240" y="2477"/>
                    <a:pt x="8156" y="1334"/>
                    <a:pt x="86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
            <p:cNvSpPr/>
            <p:nvPr/>
          </p:nvSpPr>
          <p:spPr>
            <a:xfrm>
              <a:off x="3303150" y="3943475"/>
              <a:ext cx="215450" cy="137775"/>
            </a:xfrm>
            <a:custGeom>
              <a:rect b="b" l="l" r="r" t="t"/>
              <a:pathLst>
                <a:path extrusionOk="0" h="5511" w="8618">
                  <a:moveTo>
                    <a:pt x="8618" y="0"/>
                  </a:moveTo>
                  <a:lnTo>
                    <a:pt x="8618" y="0"/>
                  </a:lnTo>
                  <a:cubicBezTo>
                    <a:pt x="5820" y="1798"/>
                    <a:pt x="2998" y="3560"/>
                    <a:pt x="200" y="5382"/>
                  </a:cubicBezTo>
                  <a:cubicBezTo>
                    <a:pt x="42" y="5478"/>
                    <a:pt x="0" y="5511"/>
                    <a:pt x="20" y="5511"/>
                  </a:cubicBezTo>
                  <a:cubicBezTo>
                    <a:pt x="58" y="5511"/>
                    <a:pt x="310" y="5397"/>
                    <a:pt x="426" y="5358"/>
                  </a:cubicBezTo>
                  <a:cubicBezTo>
                    <a:pt x="1748" y="4799"/>
                    <a:pt x="3058" y="4203"/>
                    <a:pt x="4272" y="3453"/>
                  </a:cubicBezTo>
                  <a:cubicBezTo>
                    <a:pt x="5844" y="2453"/>
                    <a:pt x="7272" y="1262"/>
                    <a:pt x="8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
            <p:cNvSpPr/>
            <p:nvPr/>
          </p:nvSpPr>
          <p:spPr>
            <a:xfrm>
              <a:off x="3443575" y="3801200"/>
              <a:ext cx="313150" cy="247675"/>
            </a:xfrm>
            <a:custGeom>
              <a:rect b="b" l="l" r="r" t="t"/>
              <a:pathLst>
                <a:path extrusionOk="0" h="9907" w="12526">
                  <a:moveTo>
                    <a:pt x="12526" y="0"/>
                  </a:moveTo>
                  <a:lnTo>
                    <a:pt x="12526" y="0"/>
                  </a:lnTo>
                  <a:cubicBezTo>
                    <a:pt x="12335" y="167"/>
                    <a:pt x="12133" y="334"/>
                    <a:pt x="11919" y="512"/>
                  </a:cubicBezTo>
                  <a:cubicBezTo>
                    <a:pt x="7978" y="3810"/>
                    <a:pt x="4060" y="6930"/>
                    <a:pt x="0" y="9906"/>
                  </a:cubicBezTo>
                  <a:cubicBezTo>
                    <a:pt x="2608" y="8513"/>
                    <a:pt x="5084" y="6930"/>
                    <a:pt x="7370" y="5037"/>
                  </a:cubicBezTo>
                  <a:cubicBezTo>
                    <a:pt x="9037" y="3667"/>
                    <a:pt x="10537" y="2131"/>
                    <a:pt x="11990" y="572"/>
                  </a:cubicBezTo>
                  <a:cubicBezTo>
                    <a:pt x="12169" y="381"/>
                    <a:pt x="12347" y="179"/>
                    <a:pt x="125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
            <p:cNvSpPr/>
            <p:nvPr/>
          </p:nvSpPr>
          <p:spPr>
            <a:xfrm>
              <a:off x="3784975" y="3714875"/>
              <a:ext cx="56600" cy="63125"/>
            </a:xfrm>
            <a:custGeom>
              <a:rect b="b" l="l" r="r" t="t"/>
              <a:pathLst>
                <a:path extrusionOk="0" h="2525" w="2264">
                  <a:moveTo>
                    <a:pt x="2263" y="0"/>
                  </a:moveTo>
                  <a:lnTo>
                    <a:pt x="2263" y="0"/>
                  </a:lnTo>
                  <a:cubicBezTo>
                    <a:pt x="1430" y="643"/>
                    <a:pt x="632" y="1632"/>
                    <a:pt x="1" y="2525"/>
                  </a:cubicBezTo>
                  <a:cubicBezTo>
                    <a:pt x="918" y="1846"/>
                    <a:pt x="1703" y="989"/>
                    <a:pt x="2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
            <p:cNvSpPr/>
            <p:nvPr/>
          </p:nvSpPr>
          <p:spPr>
            <a:xfrm>
              <a:off x="3689725" y="3763700"/>
              <a:ext cx="203025" cy="170575"/>
            </a:xfrm>
            <a:custGeom>
              <a:rect b="b" l="l" r="r" t="t"/>
              <a:pathLst>
                <a:path extrusionOk="0" h="6823" w="8121">
                  <a:moveTo>
                    <a:pt x="8121" y="0"/>
                  </a:moveTo>
                  <a:cubicBezTo>
                    <a:pt x="7133" y="845"/>
                    <a:pt x="5740" y="1881"/>
                    <a:pt x="4466" y="2917"/>
                  </a:cubicBezTo>
                  <a:cubicBezTo>
                    <a:pt x="2954" y="4179"/>
                    <a:pt x="1513" y="5536"/>
                    <a:pt x="1" y="6822"/>
                  </a:cubicBezTo>
                  <a:cubicBezTo>
                    <a:pt x="3085" y="5072"/>
                    <a:pt x="6061" y="2893"/>
                    <a:pt x="8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
            <p:cNvSpPr/>
            <p:nvPr/>
          </p:nvSpPr>
          <p:spPr>
            <a:xfrm>
              <a:off x="3807000" y="3804775"/>
              <a:ext cx="126250" cy="102100"/>
            </a:xfrm>
            <a:custGeom>
              <a:rect b="b" l="l" r="r" t="t"/>
              <a:pathLst>
                <a:path extrusionOk="0" h="4084" w="5050">
                  <a:moveTo>
                    <a:pt x="5049" y="0"/>
                  </a:moveTo>
                  <a:lnTo>
                    <a:pt x="5049" y="0"/>
                  </a:lnTo>
                  <a:cubicBezTo>
                    <a:pt x="5035" y="5"/>
                    <a:pt x="5025" y="11"/>
                    <a:pt x="5017" y="18"/>
                  </a:cubicBezTo>
                  <a:lnTo>
                    <a:pt x="5017" y="18"/>
                  </a:lnTo>
                  <a:cubicBezTo>
                    <a:pt x="5028" y="12"/>
                    <a:pt x="5039" y="6"/>
                    <a:pt x="5049" y="0"/>
                  </a:cubicBezTo>
                  <a:close/>
                  <a:moveTo>
                    <a:pt x="5017" y="18"/>
                  </a:moveTo>
                  <a:cubicBezTo>
                    <a:pt x="4860" y="109"/>
                    <a:pt x="4693" y="210"/>
                    <a:pt x="4537" y="322"/>
                  </a:cubicBezTo>
                  <a:cubicBezTo>
                    <a:pt x="3870" y="750"/>
                    <a:pt x="3216" y="1215"/>
                    <a:pt x="2608" y="1726"/>
                  </a:cubicBezTo>
                  <a:cubicBezTo>
                    <a:pt x="1704" y="2465"/>
                    <a:pt x="882" y="3310"/>
                    <a:pt x="1" y="4084"/>
                  </a:cubicBezTo>
                  <a:cubicBezTo>
                    <a:pt x="1073" y="3572"/>
                    <a:pt x="2096" y="2929"/>
                    <a:pt x="3013" y="2155"/>
                  </a:cubicBezTo>
                  <a:cubicBezTo>
                    <a:pt x="3740" y="1524"/>
                    <a:pt x="4359" y="798"/>
                    <a:pt x="4990" y="60"/>
                  </a:cubicBezTo>
                  <a:cubicBezTo>
                    <a:pt x="4997" y="45"/>
                    <a:pt x="5004" y="30"/>
                    <a:pt x="5017"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
            <p:cNvSpPr/>
            <p:nvPr/>
          </p:nvSpPr>
          <p:spPr>
            <a:xfrm>
              <a:off x="3887675" y="3838400"/>
              <a:ext cx="84850" cy="70575"/>
            </a:xfrm>
            <a:custGeom>
              <a:rect b="b" l="l" r="r" t="t"/>
              <a:pathLst>
                <a:path extrusionOk="0" h="2823" w="3394">
                  <a:moveTo>
                    <a:pt x="3394" y="0"/>
                  </a:moveTo>
                  <a:cubicBezTo>
                    <a:pt x="2977" y="239"/>
                    <a:pt x="2167" y="798"/>
                    <a:pt x="1656" y="1215"/>
                  </a:cubicBezTo>
                  <a:cubicBezTo>
                    <a:pt x="1060" y="1703"/>
                    <a:pt x="536" y="2263"/>
                    <a:pt x="1" y="2822"/>
                  </a:cubicBezTo>
                  <a:cubicBezTo>
                    <a:pt x="1346" y="2144"/>
                    <a:pt x="2489" y="1179"/>
                    <a:pt x="3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
            <p:cNvSpPr/>
            <p:nvPr/>
          </p:nvSpPr>
          <p:spPr>
            <a:xfrm>
              <a:off x="3952275" y="3891075"/>
              <a:ext cx="53000" cy="51225"/>
            </a:xfrm>
            <a:custGeom>
              <a:rect b="b" l="l" r="r" t="t"/>
              <a:pathLst>
                <a:path extrusionOk="0" h="2049" w="2120">
                  <a:moveTo>
                    <a:pt x="2120" y="1"/>
                  </a:moveTo>
                  <a:lnTo>
                    <a:pt x="2120" y="1"/>
                  </a:lnTo>
                  <a:cubicBezTo>
                    <a:pt x="1334" y="596"/>
                    <a:pt x="596" y="1251"/>
                    <a:pt x="0" y="2049"/>
                  </a:cubicBezTo>
                  <a:cubicBezTo>
                    <a:pt x="810" y="1501"/>
                    <a:pt x="1524" y="834"/>
                    <a:pt x="2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
            <p:cNvSpPr/>
            <p:nvPr/>
          </p:nvSpPr>
          <p:spPr>
            <a:xfrm>
              <a:off x="4581225" y="2236500"/>
              <a:ext cx="575975" cy="210075"/>
            </a:xfrm>
            <a:custGeom>
              <a:rect b="b" l="l" r="r" t="t"/>
              <a:pathLst>
                <a:path extrusionOk="0" h="8403" w="23039">
                  <a:moveTo>
                    <a:pt x="22369" y="0"/>
                  </a:moveTo>
                  <a:cubicBezTo>
                    <a:pt x="21699" y="0"/>
                    <a:pt x="21030" y="27"/>
                    <a:pt x="20360" y="81"/>
                  </a:cubicBezTo>
                  <a:cubicBezTo>
                    <a:pt x="17395" y="366"/>
                    <a:pt x="14514" y="1247"/>
                    <a:pt x="11716" y="2212"/>
                  </a:cubicBezTo>
                  <a:cubicBezTo>
                    <a:pt x="7537" y="3676"/>
                    <a:pt x="3489" y="5653"/>
                    <a:pt x="0" y="8403"/>
                  </a:cubicBezTo>
                  <a:cubicBezTo>
                    <a:pt x="1488" y="7510"/>
                    <a:pt x="3072" y="6724"/>
                    <a:pt x="4644" y="5938"/>
                  </a:cubicBezTo>
                  <a:cubicBezTo>
                    <a:pt x="6537" y="5010"/>
                    <a:pt x="8192" y="4224"/>
                    <a:pt x="10013" y="3510"/>
                  </a:cubicBezTo>
                  <a:cubicBezTo>
                    <a:pt x="13264" y="2271"/>
                    <a:pt x="16609" y="1366"/>
                    <a:pt x="19991" y="581"/>
                  </a:cubicBezTo>
                  <a:cubicBezTo>
                    <a:pt x="21003" y="354"/>
                    <a:pt x="22015" y="176"/>
                    <a:pt x="23039" y="9"/>
                  </a:cubicBezTo>
                  <a:cubicBezTo>
                    <a:pt x="22815" y="3"/>
                    <a:pt x="22592" y="0"/>
                    <a:pt x="223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
            <p:cNvSpPr/>
            <p:nvPr/>
          </p:nvSpPr>
          <p:spPr>
            <a:xfrm>
              <a:off x="4783325" y="2334350"/>
              <a:ext cx="187550" cy="56575"/>
            </a:xfrm>
            <a:custGeom>
              <a:rect b="b" l="l" r="r" t="t"/>
              <a:pathLst>
                <a:path extrusionOk="0" h="2263" w="7502">
                  <a:moveTo>
                    <a:pt x="7501" y="0"/>
                  </a:moveTo>
                  <a:lnTo>
                    <a:pt x="7501" y="0"/>
                  </a:lnTo>
                  <a:cubicBezTo>
                    <a:pt x="4882" y="238"/>
                    <a:pt x="2322" y="1024"/>
                    <a:pt x="0" y="2262"/>
                  </a:cubicBezTo>
                  <a:cubicBezTo>
                    <a:pt x="2513" y="1524"/>
                    <a:pt x="5037" y="834"/>
                    <a:pt x="7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
            <p:cNvSpPr/>
            <p:nvPr/>
          </p:nvSpPr>
          <p:spPr>
            <a:xfrm>
              <a:off x="5039600" y="2295625"/>
              <a:ext cx="307200" cy="31600"/>
            </a:xfrm>
            <a:custGeom>
              <a:rect b="b" l="l" r="r" t="t"/>
              <a:pathLst>
                <a:path extrusionOk="0" h="1264" w="12288">
                  <a:moveTo>
                    <a:pt x="6307" y="1"/>
                  </a:moveTo>
                  <a:cubicBezTo>
                    <a:pt x="4163" y="1"/>
                    <a:pt x="2042" y="435"/>
                    <a:pt x="1" y="1049"/>
                  </a:cubicBezTo>
                  <a:cubicBezTo>
                    <a:pt x="1703" y="851"/>
                    <a:pt x="3428" y="772"/>
                    <a:pt x="5145" y="772"/>
                  </a:cubicBezTo>
                  <a:cubicBezTo>
                    <a:pt x="5590" y="772"/>
                    <a:pt x="6034" y="778"/>
                    <a:pt x="6478" y="787"/>
                  </a:cubicBezTo>
                  <a:cubicBezTo>
                    <a:pt x="8037" y="811"/>
                    <a:pt x="9823" y="894"/>
                    <a:pt x="11276" y="1085"/>
                  </a:cubicBezTo>
                  <a:cubicBezTo>
                    <a:pt x="11609" y="1133"/>
                    <a:pt x="11955" y="1192"/>
                    <a:pt x="12288" y="1264"/>
                  </a:cubicBezTo>
                  <a:cubicBezTo>
                    <a:pt x="12109" y="1168"/>
                    <a:pt x="11907" y="1085"/>
                    <a:pt x="11728" y="1014"/>
                  </a:cubicBezTo>
                  <a:cubicBezTo>
                    <a:pt x="10062" y="323"/>
                    <a:pt x="8264" y="61"/>
                    <a:pt x="6478" y="2"/>
                  </a:cubicBezTo>
                  <a:cubicBezTo>
                    <a:pt x="6421" y="1"/>
                    <a:pt x="6364" y="1"/>
                    <a:pt x="6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
            <p:cNvSpPr/>
            <p:nvPr/>
          </p:nvSpPr>
          <p:spPr>
            <a:xfrm>
              <a:off x="4982150" y="2352775"/>
              <a:ext cx="375975" cy="36075"/>
            </a:xfrm>
            <a:custGeom>
              <a:rect b="b" l="l" r="r" t="t"/>
              <a:pathLst>
                <a:path extrusionOk="0" h="1443" w="15039">
                  <a:moveTo>
                    <a:pt x="8070" y="1"/>
                  </a:moveTo>
                  <a:cubicBezTo>
                    <a:pt x="5246" y="1"/>
                    <a:pt x="2359" y="534"/>
                    <a:pt x="1" y="1383"/>
                  </a:cubicBezTo>
                  <a:cubicBezTo>
                    <a:pt x="2250" y="906"/>
                    <a:pt x="4561" y="754"/>
                    <a:pt x="6921" y="754"/>
                  </a:cubicBezTo>
                  <a:cubicBezTo>
                    <a:pt x="7272" y="754"/>
                    <a:pt x="7625" y="757"/>
                    <a:pt x="7978" y="763"/>
                  </a:cubicBezTo>
                  <a:cubicBezTo>
                    <a:pt x="9978" y="787"/>
                    <a:pt x="12038" y="811"/>
                    <a:pt x="13884" y="1180"/>
                  </a:cubicBezTo>
                  <a:cubicBezTo>
                    <a:pt x="14265" y="1252"/>
                    <a:pt x="14657" y="1347"/>
                    <a:pt x="15038" y="1442"/>
                  </a:cubicBezTo>
                  <a:cubicBezTo>
                    <a:pt x="14800" y="1323"/>
                    <a:pt x="14550" y="1192"/>
                    <a:pt x="14300" y="1085"/>
                  </a:cubicBezTo>
                  <a:cubicBezTo>
                    <a:pt x="12450" y="327"/>
                    <a:pt x="10279" y="1"/>
                    <a:pt x="8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
            <p:cNvSpPr/>
            <p:nvPr/>
          </p:nvSpPr>
          <p:spPr>
            <a:xfrm>
              <a:off x="5193800" y="2409250"/>
              <a:ext cx="150925" cy="17400"/>
            </a:xfrm>
            <a:custGeom>
              <a:rect b="b" l="l" r="r" t="t"/>
              <a:pathLst>
                <a:path extrusionOk="0" h="696" w="6037">
                  <a:moveTo>
                    <a:pt x="2491" y="1"/>
                  </a:moveTo>
                  <a:cubicBezTo>
                    <a:pt x="1755" y="1"/>
                    <a:pt x="1017" y="71"/>
                    <a:pt x="298" y="183"/>
                  </a:cubicBezTo>
                  <a:cubicBezTo>
                    <a:pt x="191" y="195"/>
                    <a:pt x="107" y="219"/>
                    <a:pt x="0" y="231"/>
                  </a:cubicBezTo>
                  <a:cubicBezTo>
                    <a:pt x="119" y="231"/>
                    <a:pt x="238" y="243"/>
                    <a:pt x="357" y="255"/>
                  </a:cubicBezTo>
                  <a:cubicBezTo>
                    <a:pt x="1274" y="338"/>
                    <a:pt x="2203" y="433"/>
                    <a:pt x="3120" y="481"/>
                  </a:cubicBezTo>
                  <a:cubicBezTo>
                    <a:pt x="4120" y="493"/>
                    <a:pt x="5132" y="540"/>
                    <a:pt x="6037" y="695"/>
                  </a:cubicBezTo>
                  <a:cubicBezTo>
                    <a:pt x="4917" y="191"/>
                    <a:pt x="3706" y="1"/>
                    <a:pt x="2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
            <p:cNvSpPr/>
            <p:nvPr/>
          </p:nvSpPr>
          <p:spPr>
            <a:xfrm>
              <a:off x="5296175" y="2454450"/>
              <a:ext cx="11350" cy="700"/>
            </a:xfrm>
            <a:custGeom>
              <a:rect b="b" l="l" r="r" t="t"/>
              <a:pathLst>
                <a:path extrusionOk="0" h="28" w="454">
                  <a:moveTo>
                    <a:pt x="227" y="0"/>
                  </a:moveTo>
                  <a:cubicBezTo>
                    <a:pt x="150" y="0"/>
                    <a:pt x="72" y="6"/>
                    <a:pt x="1" y="18"/>
                  </a:cubicBezTo>
                  <a:cubicBezTo>
                    <a:pt x="78" y="24"/>
                    <a:pt x="156" y="27"/>
                    <a:pt x="232" y="27"/>
                  </a:cubicBezTo>
                  <a:cubicBezTo>
                    <a:pt x="308" y="27"/>
                    <a:pt x="382" y="24"/>
                    <a:pt x="453" y="18"/>
                  </a:cubicBezTo>
                  <a:cubicBezTo>
                    <a:pt x="382" y="6"/>
                    <a:pt x="305" y="0"/>
                    <a:pt x="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
            <p:cNvSpPr/>
            <p:nvPr/>
          </p:nvSpPr>
          <p:spPr>
            <a:xfrm>
              <a:off x="4339525" y="2837375"/>
              <a:ext cx="301850" cy="181000"/>
            </a:xfrm>
            <a:custGeom>
              <a:rect b="b" l="l" r="r" t="t"/>
              <a:pathLst>
                <a:path extrusionOk="0" h="7240" w="12074">
                  <a:moveTo>
                    <a:pt x="0" y="1"/>
                  </a:moveTo>
                  <a:lnTo>
                    <a:pt x="0" y="1"/>
                  </a:lnTo>
                  <a:cubicBezTo>
                    <a:pt x="3441" y="3275"/>
                    <a:pt x="7573" y="5752"/>
                    <a:pt x="12073" y="7240"/>
                  </a:cubicBezTo>
                  <a:cubicBezTo>
                    <a:pt x="11942" y="7061"/>
                    <a:pt x="11835" y="6883"/>
                    <a:pt x="11716" y="6728"/>
                  </a:cubicBezTo>
                  <a:cubicBezTo>
                    <a:pt x="10192" y="5966"/>
                    <a:pt x="8704" y="5180"/>
                    <a:pt x="7227" y="4370"/>
                  </a:cubicBezTo>
                  <a:cubicBezTo>
                    <a:pt x="4751" y="3049"/>
                    <a:pt x="2310" y="163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
            <p:cNvSpPr/>
            <p:nvPr/>
          </p:nvSpPr>
          <p:spPr>
            <a:xfrm>
              <a:off x="4387450" y="2787075"/>
              <a:ext cx="206875" cy="128325"/>
            </a:xfrm>
            <a:custGeom>
              <a:rect b="b" l="l" r="r" t="t"/>
              <a:pathLst>
                <a:path extrusionOk="0" h="5133" w="8275">
                  <a:moveTo>
                    <a:pt x="0" y="1"/>
                  </a:moveTo>
                  <a:lnTo>
                    <a:pt x="0" y="1"/>
                  </a:lnTo>
                  <a:cubicBezTo>
                    <a:pt x="2298" y="1846"/>
                    <a:pt x="4834" y="3346"/>
                    <a:pt x="7430" y="4716"/>
                  </a:cubicBezTo>
                  <a:cubicBezTo>
                    <a:pt x="7692" y="4847"/>
                    <a:pt x="7977" y="5001"/>
                    <a:pt x="8251" y="5132"/>
                  </a:cubicBezTo>
                  <a:cubicBezTo>
                    <a:pt x="8251" y="5085"/>
                    <a:pt x="8263" y="5025"/>
                    <a:pt x="8275" y="4989"/>
                  </a:cubicBezTo>
                  <a:cubicBezTo>
                    <a:pt x="8192" y="4751"/>
                    <a:pt x="8084" y="4489"/>
                    <a:pt x="7989" y="4227"/>
                  </a:cubicBezTo>
                  <a:cubicBezTo>
                    <a:pt x="6894" y="3656"/>
                    <a:pt x="5810" y="3072"/>
                    <a:pt x="4703" y="2513"/>
                  </a:cubicBezTo>
                  <a:cubicBezTo>
                    <a:pt x="3131" y="1715"/>
                    <a:pt x="1524" y="90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
            <p:cNvSpPr/>
            <p:nvPr/>
          </p:nvSpPr>
          <p:spPr>
            <a:xfrm>
              <a:off x="4641050" y="2918350"/>
              <a:ext cx="192600" cy="83075"/>
            </a:xfrm>
            <a:custGeom>
              <a:rect b="b" l="l" r="r" t="t"/>
              <a:pathLst>
                <a:path extrusionOk="0" h="3323" w="7704">
                  <a:moveTo>
                    <a:pt x="0" y="0"/>
                  </a:moveTo>
                  <a:lnTo>
                    <a:pt x="0" y="0"/>
                  </a:lnTo>
                  <a:cubicBezTo>
                    <a:pt x="262" y="369"/>
                    <a:pt x="477" y="739"/>
                    <a:pt x="727" y="1108"/>
                  </a:cubicBezTo>
                  <a:cubicBezTo>
                    <a:pt x="1108" y="1262"/>
                    <a:pt x="1512" y="1429"/>
                    <a:pt x="1917" y="1584"/>
                  </a:cubicBezTo>
                  <a:cubicBezTo>
                    <a:pt x="3584" y="2215"/>
                    <a:pt x="5287" y="2691"/>
                    <a:pt x="7013" y="3144"/>
                  </a:cubicBezTo>
                  <a:cubicBezTo>
                    <a:pt x="7239" y="3203"/>
                    <a:pt x="7477" y="3263"/>
                    <a:pt x="7704" y="3322"/>
                  </a:cubicBezTo>
                  <a:cubicBezTo>
                    <a:pt x="7311" y="3167"/>
                    <a:pt x="6775" y="2929"/>
                    <a:pt x="6465" y="2798"/>
                  </a:cubicBezTo>
                  <a:cubicBezTo>
                    <a:pt x="4084" y="1762"/>
                    <a:pt x="2286" y="104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
            <p:cNvSpPr/>
            <p:nvPr/>
          </p:nvSpPr>
          <p:spPr>
            <a:xfrm>
              <a:off x="4883925" y="3016575"/>
              <a:ext cx="429550" cy="51150"/>
            </a:xfrm>
            <a:custGeom>
              <a:rect b="b" l="l" r="r" t="t"/>
              <a:pathLst>
                <a:path extrusionOk="0" h="2046" w="17182">
                  <a:moveTo>
                    <a:pt x="1" y="0"/>
                  </a:moveTo>
                  <a:lnTo>
                    <a:pt x="1" y="0"/>
                  </a:lnTo>
                  <a:cubicBezTo>
                    <a:pt x="3315" y="1462"/>
                    <a:pt x="6844" y="2046"/>
                    <a:pt x="10409" y="2046"/>
                  </a:cubicBezTo>
                  <a:cubicBezTo>
                    <a:pt x="11724" y="2046"/>
                    <a:pt x="13044" y="1966"/>
                    <a:pt x="14360" y="1822"/>
                  </a:cubicBezTo>
                  <a:cubicBezTo>
                    <a:pt x="14681" y="1798"/>
                    <a:pt x="14967" y="1774"/>
                    <a:pt x="15265" y="1739"/>
                  </a:cubicBezTo>
                  <a:cubicBezTo>
                    <a:pt x="15300" y="1727"/>
                    <a:pt x="15312" y="1703"/>
                    <a:pt x="15336" y="1679"/>
                  </a:cubicBezTo>
                  <a:cubicBezTo>
                    <a:pt x="15657" y="1536"/>
                    <a:pt x="15979" y="1382"/>
                    <a:pt x="16289" y="1239"/>
                  </a:cubicBezTo>
                  <a:cubicBezTo>
                    <a:pt x="16586" y="1060"/>
                    <a:pt x="16884" y="881"/>
                    <a:pt x="17181" y="715"/>
                  </a:cubicBezTo>
                  <a:lnTo>
                    <a:pt x="17181" y="715"/>
                  </a:lnTo>
                  <a:cubicBezTo>
                    <a:pt x="15217" y="953"/>
                    <a:pt x="13193" y="1143"/>
                    <a:pt x="10716" y="1239"/>
                  </a:cubicBezTo>
                  <a:cubicBezTo>
                    <a:pt x="10580" y="1241"/>
                    <a:pt x="10443" y="1242"/>
                    <a:pt x="10307" y="1242"/>
                  </a:cubicBezTo>
                  <a:cubicBezTo>
                    <a:pt x="9136" y="1242"/>
                    <a:pt x="7972" y="1155"/>
                    <a:pt x="6799" y="1048"/>
                  </a:cubicBezTo>
                  <a:cubicBezTo>
                    <a:pt x="4323" y="846"/>
                    <a:pt x="2525" y="5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
            <p:cNvSpPr/>
            <p:nvPr/>
          </p:nvSpPr>
          <p:spPr>
            <a:xfrm>
              <a:off x="4450250" y="2746000"/>
              <a:ext cx="121475" cy="75325"/>
            </a:xfrm>
            <a:custGeom>
              <a:rect b="b" l="l" r="r" t="t"/>
              <a:pathLst>
                <a:path extrusionOk="0" h="3013" w="4859">
                  <a:moveTo>
                    <a:pt x="0" y="1"/>
                  </a:moveTo>
                  <a:cubicBezTo>
                    <a:pt x="1524" y="1167"/>
                    <a:pt x="3156" y="2144"/>
                    <a:pt x="4858" y="3013"/>
                  </a:cubicBezTo>
                  <a:cubicBezTo>
                    <a:pt x="4799" y="2846"/>
                    <a:pt x="4751" y="2680"/>
                    <a:pt x="4691" y="2537"/>
                  </a:cubicBezTo>
                  <a:cubicBezTo>
                    <a:pt x="4656" y="2441"/>
                    <a:pt x="4703" y="2370"/>
                    <a:pt x="4775" y="2322"/>
                  </a:cubicBezTo>
                  <a:cubicBezTo>
                    <a:pt x="4322" y="2120"/>
                    <a:pt x="3810" y="1894"/>
                    <a:pt x="3263" y="1632"/>
                  </a:cubicBezTo>
                  <a:cubicBezTo>
                    <a:pt x="2155" y="1108"/>
                    <a:pt x="1060" y="62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
            <p:cNvSpPr/>
            <p:nvPr/>
          </p:nvSpPr>
          <p:spPr>
            <a:xfrm>
              <a:off x="4585375" y="2810900"/>
              <a:ext cx="332800" cy="119975"/>
            </a:xfrm>
            <a:custGeom>
              <a:rect b="b" l="l" r="r" t="t"/>
              <a:pathLst>
                <a:path extrusionOk="0" h="4799" w="13312">
                  <a:moveTo>
                    <a:pt x="1" y="0"/>
                  </a:moveTo>
                  <a:lnTo>
                    <a:pt x="1" y="0"/>
                  </a:lnTo>
                  <a:cubicBezTo>
                    <a:pt x="25" y="12"/>
                    <a:pt x="48" y="36"/>
                    <a:pt x="60" y="84"/>
                  </a:cubicBezTo>
                  <a:cubicBezTo>
                    <a:pt x="120" y="322"/>
                    <a:pt x="191" y="572"/>
                    <a:pt x="275" y="822"/>
                  </a:cubicBezTo>
                  <a:cubicBezTo>
                    <a:pt x="1775" y="1524"/>
                    <a:pt x="3311" y="2155"/>
                    <a:pt x="4870" y="2715"/>
                  </a:cubicBezTo>
                  <a:cubicBezTo>
                    <a:pt x="7264" y="3572"/>
                    <a:pt x="9752" y="4096"/>
                    <a:pt x="12240" y="4596"/>
                  </a:cubicBezTo>
                  <a:cubicBezTo>
                    <a:pt x="12598" y="4667"/>
                    <a:pt x="12955" y="4739"/>
                    <a:pt x="13312" y="4798"/>
                  </a:cubicBezTo>
                  <a:cubicBezTo>
                    <a:pt x="12848" y="4667"/>
                    <a:pt x="12395" y="4525"/>
                    <a:pt x="11931" y="4370"/>
                  </a:cubicBezTo>
                  <a:cubicBezTo>
                    <a:pt x="9169" y="3417"/>
                    <a:pt x="6359" y="2608"/>
                    <a:pt x="3620" y="1524"/>
                  </a:cubicBezTo>
                  <a:cubicBezTo>
                    <a:pt x="2263" y="965"/>
                    <a:pt x="1203" y="53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
            <p:cNvSpPr/>
            <p:nvPr/>
          </p:nvSpPr>
          <p:spPr>
            <a:xfrm>
              <a:off x="4975600" y="2887975"/>
              <a:ext cx="470025" cy="77375"/>
            </a:xfrm>
            <a:custGeom>
              <a:rect b="b" l="l" r="r" t="t"/>
              <a:pathLst>
                <a:path extrusionOk="0" h="3095" w="18801">
                  <a:moveTo>
                    <a:pt x="18801" y="1"/>
                  </a:moveTo>
                  <a:lnTo>
                    <a:pt x="18801" y="1"/>
                  </a:lnTo>
                  <a:cubicBezTo>
                    <a:pt x="18551" y="84"/>
                    <a:pt x="18301" y="156"/>
                    <a:pt x="18039" y="251"/>
                  </a:cubicBezTo>
                  <a:cubicBezTo>
                    <a:pt x="16348" y="870"/>
                    <a:pt x="14622" y="1453"/>
                    <a:pt x="12824" y="1751"/>
                  </a:cubicBezTo>
                  <a:cubicBezTo>
                    <a:pt x="10965" y="2072"/>
                    <a:pt x="8737" y="2218"/>
                    <a:pt x="6540" y="2218"/>
                  </a:cubicBezTo>
                  <a:cubicBezTo>
                    <a:pt x="6372" y="2218"/>
                    <a:pt x="6204" y="2217"/>
                    <a:pt x="6037" y="2215"/>
                  </a:cubicBezTo>
                  <a:cubicBezTo>
                    <a:pt x="4025" y="2215"/>
                    <a:pt x="2001" y="2156"/>
                    <a:pt x="1" y="1858"/>
                  </a:cubicBezTo>
                  <a:lnTo>
                    <a:pt x="1" y="1858"/>
                  </a:lnTo>
                  <a:cubicBezTo>
                    <a:pt x="2605" y="2686"/>
                    <a:pt x="5323" y="3095"/>
                    <a:pt x="8044" y="3095"/>
                  </a:cubicBezTo>
                  <a:cubicBezTo>
                    <a:pt x="8844" y="3095"/>
                    <a:pt x="9645" y="3060"/>
                    <a:pt x="10443" y="2989"/>
                  </a:cubicBezTo>
                  <a:cubicBezTo>
                    <a:pt x="12443" y="2835"/>
                    <a:pt x="14467" y="2513"/>
                    <a:pt x="16396" y="1870"/>
                  </a:cubicBezTo>
                  <a:cubicBezTo>
                    <a:pt x="16943" y="1692"/>
                    <a:pt x="17479" y="1501"/>
                    <a:pt x="18015" y="1287"/>
                  </a:cubicBezTo>
                  <a:lnTo>
                    <a:pt x="18098" y="1156"/>
                  </a:lnTo>
                  <a:cubicBezTo>
                    <a:pt x="18134" y="1072"/>
                    <a:pt x="18158" y="977"/>
                    <a:pt x="18217" y="906"/>
                  </a:cubicBezTo>
                  <a:cubicBezTo>
                    <a:pt x="18420" y="608"/>
                    <a:pt x="18610" y="299"/>
                    <a:pt x="188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
            <p:cNvSpPr/>
            <p:nvPr/>
          </p:nvSpPr>
          <p:spPr>
            <a:xfrm>
              <a:off x="4526150" y="2705225"/>
              <a:ext cx="372100" cy="128325"/>
            </a:xfrm>
            <a:custGeom>
              <a:rect b="b" l="l" r="r" t="t"/>
              <a:pathLst>
                <a:path extrusionOk="0" h="5133" w="14884">
                  <a:moveTo>
                    <a:pt x="0" y="0"/>
                  </a:moveTo>
                  <a:lnTo>
                    <a:pt x="0" y="0"/>
                  </a:lnTo>
                  <a:cubicBezTo>
                    <a:pt x="2382" y="1489"/>
                    <a:pt x="4942" y="2739"/>
                    <a:pt x="7609" y="3632"/>
                  </a:cubicBezTo>
                  <a:cubicBezTo>
                    <a:pt x="9740" y="4334"/>
                    <a:pt x="11942" y="4763"/>
                    <a:pt x="14169" y="5049"/>
                  </a:cubicBezTo>
                  <a:lnTo>
                    <a:pt x="14883" y="5132"/>
                  </a:lnTo>
                  <a:cubicBezTo>
                    <a:pt x="14514" y="5013"/>
                    <a:pt x="14157" y="4906"/>
                    <a:pt x="13800" y="4799"/>
                  </a:cubicBezTo>
                  <a:cubicBezTo>
                    <a:pt x="11228" y="4096"/>
                    <a:pt x="8668" y="3275"/>
                    <a:pt x="6156" y="2382"/>
                  </a:cubicBezTo>
                  <a:cubicBezTo>
                    <a:pt x="4072" y="1632"/>
                    <a:pt x="1965" y="89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
            <p:cNvSpPr/>
            <p:nvPr/>
          </p:nvSpPr>
          <p:spPr>
            <a:xfrm>
              <a:off x="5136050" y="2793025"/>
              <a:ext cx="346200" cy="72400"/>
            </a:xfrm>
            <a:custGeom>
              <a:rect b="b" l="l" r="r" t="t"/>
              <a:pathLst>
                <a:path extrusionOk="0" h="2896" w="13848">
                  <a:moveTo>
                    <a:pt x="13847" y="1"/>
                  </a:moveTo>
                  <a:lnTo>
                    <a:pt x="13847" y="1"/>
                  </a:lnTo>
                  <a:cubicBezTo>
                    <a:pt x="13526" y="84"/>
                    <a:pt x="13204" y="179"/>
                    <a:pt x="12871" y="287"/>
                  </a:cubicBezTo>
                  <a:cubicBezTo>
                    <a:pt x="10930" y="882"/>
                    <a:pt x="8942" y="1430"/>
                    <a:pt x="6942" y="1751"/>
                  </a:cubicBezTo>
                  <a:cubicBezTo>
                    <a:pt x="4537" y="2203"/>
                    <a:pt x="2513" y="2477"/>
                    <a:pt x="0" y="2561"/>
                  </a:cubicBezTo>
                  <a:cubicBezTo>
                    <a:pt x="1301" y="2788"/>
                    <a:pt x="2611" y="2896"/>
                    <a:pt x="3918" y="2896"/>
                  </a:cubicBezTo>
                  <a:cubicBezTo>
                    <a:pt x="6452" y="2896"/>
                    <a:pt x="8980" y="2489"/>
                    <a:pt x="11430" y="1751"/>
                  </a:cubicBezTo>
                  <a:cubicBezTo>
                    <a:pt x="12121" y="1561"/>
                    <a:pt x="12788" y="1370"/>
                    <a:pt x="13466" y="1144"/>
                  </a:cubicBezTo>
                  <a:cubicBezTo>
                    <a:pt x="13466" y="1049"/>
                    <a:pt x="13490" y="965"/>
                    <a:pt x="13526" y="882"/>
                  </a:cubicBezTo>
                  <a:cubicBezTo>
                    <a:pt x="13633" y="584"/>
                    <a:pt x="13740" y="298"/>
                    <a:pt x="13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
            <p:cNvSpPr/>
            <p:nvPr/>
          </p:nvSpPr>
          <p:spPr>
            <a:xfrm>
              <a:off x="4558300" y="2652825"/>
              <a:ext cx="319700" cy="78025"/>
            </a:xfrm>
            <a:custGeom>
              <a:rect b="b" l="l" r="r" t="t"/>
              <a:pathLst>
                <a:path extrusionOk="0" h="3121" w="12788">
                  <a:moveTo>
                    <a:pt x="0" y="1"/>
                  </a:moveTo>
                  <a:cubicBezTo>
                    <a:pt x="3869" y="2033"/>
                    <a:pt x="7373" y="3113"/>
                    <a:pt x="11685" y="3113"/>
                  </a:cubicBezTo>
                  <a:cubicBezTo>
                    <a:pt x="11845" y="3113"/>
                    <a:pt x="12006" y="3111"/>
                    <a:pt x="12169" y="3108"/>
                  </a:cubicBezTo>
                  <a:cubicBezTo>
                    <a:pt x="12383" y="3108"/>
                    <a:pt x="12585" y="3108"/>
                    <a:pt x="12788" y="3120"/>
                  </a:cubicBezTo>
                  <a:cubicBezTo>
                    <a:pt x="12526" y="3073"/>
                    <a:pt x="12276" y="3037"/>
                    <a:pt x="12026" y="2978"/>
                  </a:cubicBezTo>
                  <a:cubicBezTo>
                    <a:pt x="10466" y="2644"/>
                    <a:pt x="8930" y="2120"/>
                    <a:pt x="7370" y="1763"/>
                  </a:cubicBezTo>
                  <a:cubicBezTo>
                    <a:pt x="4906" y="1192"/>
                    <a:pt x="2441" y="6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
            <p:cNvSpPr/>
            <p:nvPr/>
          </p:nvSpPr>
          <p:spPr>
            <a:xfrm>
              <a:off x="4636875" y="2620700"/>
              <a:ext cx="174450" cy="44375"/>
            </a:xfrm>
            <a:custGeom>
              <a:rect b="b" l="l" r="r" t="t"/>
              <a:pathLst>
                <a:path extrusionOk="0" h="1775" w="6978">
                  <a:moveTo>
                    <a:pt x="1" y="0"/>
                  </a:moveTo>
                  <a:cubicBezTo>
                    <a:pt x="1191" y="524"/>
                    <a:pt x="2406" y="1000"/>
                    <a:pt x="3668" y="1286"/>
                  </a:cubicBezTo>
                  <a:cubicBezTo>
                    <a:pt x="4775" y="1524"/>
                    <a:pt x="5739" y="1596"/>
                    <a:pt x="6882" y="1762"/>
                  </a:cubicBezTo>
                  <a:cubicBezTo>
                    <a:pt x="6918" y="1762"/>
                    <a:pt x="6942" y="1774"/>
                    <a:pt x="6978" y="1774"/>
                  </a:cubicBezTo>
                  <a:cubicBezTo>
                    <a:pt x="6644" y="1667"/>
                    <a:pt x="6299" y="1548"/>
                    <a:pt x="5978" y="1441"/>
                  </a:cubicBezTo>
                  <a:cubicBezTo>
                    <a:pt x="5263" y="1203"/>
                    <a:pt x="4549" y="941"/>
                    <a:pt x="3822" y="726"/>
                  </a:cubicBezTo>
                  <a:cubicBezTo>
                    <a:pt x="2572" y="393"/>
                    <a:pt x="1275"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
            <p:cNvSpPr/>
            <p:nvPr/>
          </p:nvSpPr>
          <p:spPr>
            <a:xfrm>
              <a:off x="4734200" y="2581700"/>
              <a:ext cx="93500" cy="19075"/>
            </a:xfrm>
            <a:custGeom>
              <a:rect b="b" l="l" r="r" t="t"/>
              <a:pathLst>
                <a:path extrusionOk="0" h="763" w="3740">
                  <a:moveTo>
                    <a:pt x="1" y="0"/>
                  </a:moveTo>
                  <a:cubicBezTo>
                    <a:pt x="1192" y="500"/>
                    <a:pt x="2454" y="679"/>
                    <a:pt x="3739" y="762"/>
                  </a:cubicBezTo>
                  <a:cubicBezTo>
                    <a:pt x="2513" y="358"/>
                    <a:pt x="1287" y="6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
            <p:cNvSpPr/>
            <p:nvPr/>
          </p:nvSpPr>
          <p:spPr>
            <a:xfrm>
              <a:off x="5289625" y="2702550"/>
              <a:ext cx="212275" cy="50625"/>
            </a:xfrm>
            <a:custGeom>
              <a:rect b="b" l="l" r="r" t="t"/>
              <a:pathLst>
                <a:path extrusionOk="0" h="2025" w="8491">
                  <a:moveTo>
                    <a:pt x="8490" y="0"/>
                  </a:moveTo>
                  <a:lnTo>
                    <a:pt x="8490" y="0"/>
                  </a:lnTo>
                  <a:cubicBezTo>
                    <a:pt x="8395" y="12"/>
                    <a:pt x="8300" y="48"/>
                    <a:pt x="8204" y="60"/>
                  </a:cubicBezTo>
                  <a:cubicBezTo>
                    <a:pt x="5466" y="703"/>
                    <a:pt x="2787" y="1536"/>
                    <a:pt x="1" y="2012"/>
                  </a:cubicBezTo>
                  <a:cubicBezTo>
                    <a:pt x="257" y="2020"/>
                    <a:pt x="512" y="2024"/>
                    <a:pt x="768" y="2024"/>
                  </a:cubicBezTo>
                  <a:cubicBezTo>
                    <a:pt x="3224" y="2024"/>
                    <a:pt x="5667" y="1670"/>
                    <a:pt x="8062" y="1119"/>
                  </a:cubicBezTo>
                  <a:cubicBezTo>
                    <a:pt x="8157" y="1108"/>
                    <a:pt x="8252" y="1084"/>
                    <a:pt x="8335" y="1060"/>
                  </a:cubicBezTo>
                  <a:lnTo>
                    <a:pt x="8431" y="524"/>
                  </a:lnTo>
                  <a:cubicBezTo>
                    <a:pt x="8454" y="346"/>
                    <a:pt x="8478" y="179"/>
                    <a:pt x="8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
            <p:cNvSpPr/>
            <p:nvPr/>
          </p:nvSpPr>
          <p:spPr>
            <a:xfrm>
              <a:off x="4870825" y="2610275"/>
              <a:ext cx="175350" cy="23625"/>
            </a:xfrm>
            <a:custGeom>
              <a:rect b="b" l="l" r="r" t="t"/>
              <a:pathLst>
                <a:path extrusionOk="0" h="945" w="7014">
                  <a:moveTo>
                    <a:pt x="1" y="0"/>
                  </a:moveTo>
                  <a:cubicBezTo>
                    <a:pt x="1501" y="512"/>
                    <a:pt x="3061" y="893"/>
                    <a:pt x="4656" y="941"/>
                  </a:cubicBezTo>
                  <a:cubicBezTo>
                    <a:pt x="4738" y="943"/>
                    <a:pt x="4820" y="945"/>
                    <a:pt x="4902" y="945"/>
                  </a:cubicBezTo>
                  <a:cubicBezTo>
                    <a:pt x="5596" y="945"/>
                    <a:pt x="6300" y="859"/>
                    <a:pt x="7014" y="774"/>
                  </a:cubicBezTo>
                  <a:cubicBezTo>
                    <a:pt x="6133" y="691"/>
                    <a:pt x="5025" y="465"/>
                    <a:pt x="4001" y="274"/>
                  </a:cubicBezTo>
                  <a:cubicBezTo>
                    <a:pt x="2680" y="60"/>
                    <a:pt x="1334" y="6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
            <p:cNvSpPr/>
            <p:nvPr/>
          </p:nvSpPr>
          <p:spPr>
            <a:xfrm>
              <a:off x="4712775" y="2531700"/>
              <a:ext cx="435200" cy="64000"/>
            </a:xfrm>
            <a:custGeom>
              <a:rect b="b" l="l" r="r" t="t"/>
              <a:pathLst>
                <a:path extrusionOk="0" h="2560" w="17408">
                  <a:moveTo>
                    <a:pt x="1" y="0"/>
                  </a:moveTo>
                  <a:cubicBezTo>
                    <a:pt x="3096" y="631"/>
                    <a:pt x="6168" y="1357"/>
                    <a:pt x="9288" y="1834"/>
                  </a:cubicBezTo>
                  <a:cubicBezTo>
                    <a:pt x="11466" y="2191"/>
                    <a:pt x="13693" y="2536"/>
                    <a:pt x="15907" y="2536"/>
                  </a:cubicBezTo>
                  <a:cubicBezTo>
                    <a:pt x="16407" y="2548"/>
                    <a:pt x="16919" y="2548"/>
                    <a:pt x="17408" y="2560"/>
                  </a:cubicBezTo>
                  <a:cubicBezTo>
                    <a:pt x="17336" y="2536"/>
                    <a:pt x="17265" y="2524"/>
                    <a:pt x="17169" y="2524"/>
                  </a:cubicBezTo>
                  <a:cubicBezTo>
                    <a:pt x="15264" y="2250"/>
                    <a:pt x="13431" y="1643"/>
                    <a:pt x="11550" y="1298"/>
                  </a:cubicBezTo>
                  <a:cubicBezTo>
                    <a:pt x="7633" y="536"/>
                    <a:pt x="4108" y="14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
            <p:cNvSpPr/>
            <p:nvPr/>
          </p:nvSpPr>
          <p:spPr>
            <a:xfrm>
              <a:off x="4942275" y="2517350"/>
              <a:ext cx="57175" cy="9000"/>
            </a:xfrm>
            <a:custGeom>
              <a:rect b="b" l="l" r="r" t="t"/>
              <a:pathLst>
                <a:path extrusionOk="0" h="360" w="2287">
                  <a:moveTo>
                    <a:pt x="158" y="0"/>
                  </a:moveTo>
                  <a:cubicBezTo>
                    <a:pt x="106" y="0"/>
                    <a:pt x="53" y="1"/>
                    <a:pt x="0" y="3"/>
                  </a:cubicBezTo>
                  <a:cubicBezTo>
                    <a:pt x="739" y="253"/>
                    <a:pt x="1512" y="336"/>
                    <a:pt x="2286" y="360"/>
                  </a:cubicBezTo>
                  <a:cubicBezTo>
                    <a:pt x="1598" y="149"/>
                    <a:pt x="879" y="0"/>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
            <p:cNvSpPr/>
            <p:nvPr/>
          </p:nvSpPr>
          <p:spPr>
            <a:xfrm>
              <a:off x="5219400" y="2469675"/>
              <a:ext cx="190800" cy="38225"/>
            </a:xfrm>
            <a:custGeom>
              <a:rect b="b" l="l" r="r" t="t"/>
              <a:pathLst>
                <a:path extrusionOk="0" h="1529" w="7632">
                  <a:moveTo>
                    <a:pt x="1351" y="0"/>
                  </a:moveTo>
                  <a:cubicBezTo>
                    <a:pt x="900" y="0"/>
                    <a:pt x="450" y="9"/>
                    <a:pt x="0" y="28"/>
                  </a:cubicBezTo>
                  <a:cubicBezTo>
                    <a:pt x="2572" y="398"/>
                    <a:pt x="5096" y="1040"/>
                    <a:pt x="7632" y="1529"/>
                  </a:cubicBezTo>
                  <a:cubicBezTo>
                    <a:pt x="7489" y="1219"/>
                    <a:pt x="7489" y="862"/>
                    <a:pt x="7596" y="552"/>
                  </a:cubicBezTo>
                  <a:cubicBezTo>
                    <a:pt x="5539" y="200"/>
                    <a:pt x="3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
            <p:cNvSpPr/>
            <p:nvPr/>
          </p:nvSpPr>
          <p:spPr>
            <a:xfrm>
              <a:off x="2429150" y="3265125"/>
              <a:ext cx="576000" cy="210200"/>
            </a:xfrm>
            <a:custGeom>
              <a:rect b="b" l="l" r="r" t="t"/>
              <a:pathLst>
                <a:path extrusionOk="0" h="8408" w="23040">
                  <a:moveTo>
                    <a:pt x="23040" y="0"/>
                  </a:moveTo>
                  <a:lnTo>
                    <a:pt x="23040" y="0"/>
                  </a:lnTo>
                  <a:cubicBezTo>
                    <a:pt x="21539" y="893"/>
                    <a:pt x="19968" y="1679"/>
                    <a:pt x="18396" y="2477"/>
                  </a:cubicBezTo>
                  <a:cubicBezTo>
                    <a:pt x="16515" y="3393"/>
                    <a:pt x="14860" y="4179"/>
                    <a:pt x="13026" y="4894"/>
                  </a:cubicBezTo>
                  <a:cubicBezTo>
                    <a:pt x="9788" y="6132"/>
                    <a:pt x="6430" y="7037"/>
                    <a:pt x="3061" y="7834"/>
                  </a:cubicBezTo>
                  <a:cubicBezTo>
                    <a:pt x="2049" y="8049"/>
                    <a:pt x="1025" y="8227"/>
                    <a:pt x="1" y="8394"/>
                  </a:cubicBezTo>
                  <a:cubicBezTo>
                    <a:pt x="240" y="8404"/>
                    <a:pt x="479" y="8408"/>
                    <a:pt x="719" y="8408"/>
                  </a:cubicBezTo>
                  <a:cubicBezTo>
                    <a:pt x="1372" y="8408"/>
                    <a:pt x="2026" y="8375"/>
                    <a:pt x="2680" y="8323"/>
                  </a:cubicBezTo>
                  <a:cubicBezTo>
                    <a:pt x="5644" y="8037"/>
                    <a:pt x="8526" y="7156"/>
                    <a:pt x="11336" y="6191"/>
                  </a:cubicBezTo>
                  <a:cubicBezTo>
                    <a:pt x="15515" y="4739"/>
                    <a:pt x="19563" y="2750"/>
                    <a:pt x="23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
            <p:cNvSpPr/>
            <p:nvPr/>
          </p:nvSpPr>
          <p:spPr>
            <a:xfrm>
              <a:off x="2615200" y="3320475"/>
              <a:ext cx="187550" cy="56575"/>
            </a:xfrm>
            <a:custGeom>
              <a:rect b="b" l="l" r="r" t="t"/>
              <a:pathLst>
                <a:path extrusionOk="0" h="2263" w="7502">
                  <a:moveTo>
                    <a:pt x="7501" y="1"/>
                  </a:moveTo>
                  <a:cubicBezTo>
                    <a:pt x="5001" y="751"/>
                    <a:pt x="2477" y="1453"/>
                    <a:pt x="0" y="2263"/>
                  </a:cubicBezTo>
                  <a:cubicBezTo>
                    <a:pt x="2620" y="2025"/>
                    <a:pt x="5180" y="1239"/>
                    <a:pt x="7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
            <p:cNvSpPr/>
            <p:nvPr/>
          </p:nvSpPr>
          <p:spPr>
            <a:xfrm>
              <a:off x="2239550" y="3384475"/>
              <a:ext cx="306900" cy="31600"/>
            </a:xfrm>
            <a:custGeom>
              <a:rect b="b" l="l" r="r" t="t"/>
              <a:pathLst>
                <a:path extrusionOk="0" h="1264" w="12276">
                  <a:moveTo>
                    <a:pt x="1" y="0"/>
                  </a:moveTo>
                  <a:lnTo>
                    <a:pt x="1" y="0"/>
                  </a:lnTo>
                  <a:cubicBezTo>
                    <a:pt x="179" y="96"/>
                    <a:pt x="370" y="179"/>
                    <a:pt x="548" y="262"/>
                  </a:cubicBezTo>
                  <a:cubicBezTo>
                    <a:pt x="2215" y="941"/>
                    <a:pt x="4013" y="1215"/>
                    <a:pt x="5799" y="1263"/>
                  </a:cubicBezTo>
                  <a:cubicBezTo>
                    <a:pt x="5857" y="1263"/>
                    <a:pt x="5916" y="1263"/>
                    <a:pt x="5974" y="1263"/>
                  </a:cubicBezTo>
                  <a:cubicBezTo>
                    <a:pt x="8117" y="1263"/>
                    <a:pt x="10236" y="841"/>
                    <a:pt x="12276" y="215"/>
                  </a:cubicBezTo>
                  <a:lnTo>
                    <a:pt x="12276" y="215"/>
                  </a:lnTo>
                  <a:cubicBezTo>
                    <a:pt x="10574" y="413"/>
                    <a:pt x="8857" y="492"/>
                    <a:pt x="7136" y="492"/>
                  </a:cubicBezTo>
                  <a:cubicBezTo>
                    <a:pt x="6691" y="492"/>
                    <a:pt x="6245" y="487"/>
                    <a:pt x="5799" y="477"/>
                  </a:cubicBezTo>
                  <a:cubicBezTo>
                    <a:pt x="4239" y="453"/>
                    <a:pt x="2453" y="370"/>
                    <a:pt x="1013" y="179"/>
                  </a:cubicBezTo>
                  <a:cubicBezTo>
                    <a:pt x="667" y="143"/>
                    <a:pt x="322" y="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
            <p:cNvSpPr/>
            <p:nvPr/>
          </p:nvSpPr>
          <p:spPr>
            <a:xfrm>
              <a:off x="2227950" y="3322850"/>
              <a:ext cx="376250" cy="36075"/>
            </a:xfrm>
            <a:custGeom>
              <a:rect b="b" l="l" r="r" t="t"/>
              <a:pathLst>
                <a:path extrusionOk="0" h="1443" w="15050">
                  <a:moveTo>
                    <a:pt x="0" y="1"/>
                  </a:moveTo>
                  <a:lnTo>
                    <a:pt x="0" y="1"/>
                  </a:lnTo>
                  <a:cubicBezTo>
                    <a:pt x="238" y="120"/>
                    <a:pt x="488" y="251"/>
                    <a:pt x="738" y="358"/>
                  </a:cubicBezTo>
                  <a:cubicBezTo>
                    <a:pt x="2588" y="1116"/>
                    <a:pt x="4760" y="1442"/>
                    <a:pt x="6970" y="1442"/>
                  </a:cubicBezTo>
                  <a:cubicBezTo>
                    <a:pt x="9795" y="1442"/>
                    <a:pt x="12685" y="909"/>
                    <a:pt x="15050" y="60"/>
                  </a:cubicBezTo>
                  <a:lnTo>
                    <a:pt x="15050" y="60"/>
                  </a:lnTo>
                  <a:cubicBezTo>
                    <a:pt x="12775" y="530"/>
                    <a:pt x="10455" y="689"/>
                    <a:pt x="8081" y="689"/>
                  </a:cubicBezTo>
                  <a:cubicBezTo>
                    <a:pt x="7746" y="689"/>
                    <a:pt x="7410" y="685"/>
                    <a:pt x="7073" y="680"/>
                  </a:cubicBezTo>
                  <a:cubicBezTo>
                    <a:pt x="5060" y="656"/>
                    <a:pt x="3013" y="644"/>
                    <a:pt x="1155" y="263"/>
                  </a:cubicBezTo>
                  <a:cubicBezTo>
                    <a:pt x="774" y="191"/>
                    <a:pt x="381" y="10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
            <p:cNvSpPr/>
            <p:nvPr/>
          </p:nvSpPr>
          <p:spPr>
            <a:xfrm>
              <a:off x="2241625" y="3285350"/>
              <a:ext cx="151250" cy="17100"/>
            </a:xfrm>
            <a:custGeom>
              <a:rect b="b" l="l" r="r" t="t"/>
              <a:pathLst>
                <a:path extrusionOk="0" h="684" w="6050">
                  <a:moveTo>
                    <a:pt x="1" y="1"/>
                  </a:moveTo>
                  <a:lnTo>
                    <a:pt x="1" y="1"/>
                  </a:lnTo>
                  <a:cubicBezTo>
                    <a:pt x="1110" y="496"/>
                    <a:pt x="2319" y="684"/>
                    <a:pt x="3536" y="684"/>
                  </a:cubicBezTo>
                  <a:cubicBezTo>
                    <a:pt x="4279" y="684"/>
                    <a:pt x="5025" y="614"/>
                    <a:pt x="5752" y="501"/>
                  </a:cubicBezTo>
                  <a:cubicBezTo>
                    <a:pt x="5859" y="489"/>
                    <a:pt x="5942" y="465"/>
                    <a:pt x="6049" y="453"/>
                  </a:cubicBezTo>
                  <a:cubicBezTo>
                    <a:pt x="5930" y="453"/>
                    <a:pt x="5811" y="441"/>
                    <a:pt x="5692" y="429"/>
                  </a:cubicBezTo>
                  <a:cubicBezTo>
                    <a:pt x="4763" y="358"/>
                    <a:pt x="3847" y="251"/>
                    <a:pt x="2918" y="203"/>
                  </a:cubicBezTo>
                  <a:cubicBezTo>
                    <a:pt x="1930" y="191"/>
                    <a:pt x="918" y="1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
            <p:cNvSpPr/>
            <p:nvPr/>
          </p:nvSpPr>
          <p:spPr>
            <a:xfrm>
              <a:off x="2278550" y="3256550"/>
              <a:ext cx="11625" cy="700"/>
            </a:xfrm>
            <a:custGeom>
              <a:rect b="b" l="l" r="r" t="t"/>
              <a:pathLst>
                <a:path extrusionOk="0" h="28" w="465">
                  <a:moveTo>
                    <a:pt x="233" y="1"/>
                  </a:moveTo>
                  <a:cubicBezTo>
                    <a:pt x="155" y="1"/>
                    <a:pt x="78" y="4"/>
                    <a:pt x="0" y="10"/>
                  </a:cubicBezTo>
                  <a:cubicBezTo>
                    <a:pt x="78" y="22"/>
                    <a:pt x="155" y="28"/>
                    <a:pt x="233" y="28"/>
                  </a:cubicBezTo>
                  <a:cubicBezTo>
                    <a:pt x="310" y="28"/>
                    <a:pt x="387" y="22"/>
                    <a:pt x="465" y="10"/>
                  </a:cubicBezTo>
                  <a:cubicBezTo>
                    <a:pt x="387" y="4"/>
                    <a:pt x="310" y="1"/>
                    <a:pt x="2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
            <p:cNvSpPr/>
            <p:nvPr/>
          </p:nvSpPr>
          <p:spPr>
            <a:xfrm>
              <a:off x="2950650" y="2695400"/>
              <a:ext cx="296200" cy="179225"/>
            </a:xfrm>
            <a:custGeom>
              <a:rect b="b" l="l" r="r" t="t"/>
              <a:pathLst>
                <a:path extrusionOk="0" h="7169" w="11848">
                  <a:moveTo>
                    <a:pt x="1" y="1"/>
                  </a:moveTo>
                  <a:cubicBezTo>
                    <a:pt x="96" y="179"/>
                    <a:pt x="203" y="358"/>
                    <a:pt x="322" y="524"/>
                  </a:cubicBezTo>
                  <a:cubicBezTo>
                    <a:pt x="1763" y="1251"/>
                    <a:pt x="3192" y="2013"/>
                    <a:pt x="4608" y="2787"/>
                  </a:cubicBezTo>
                  <a:cubicBezTo>
                    <a:pt x="7097" y="4108"/>
                    <a:pt x="9538" y="5525"/>
                    <a:pt x="11847" y="7168"/>
                  </a:cubicBezTo>
                  <a:cubicBezTo>
                    <a:pt x="8466" y="3953"/>
                    <a:pt x="4406" y="15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
            <p:cNvSpPr/>
            <p:nvPr/>
          </p:nvSpPr>
          <p:spPr>
            <a:xfrm>
              <a:off x="2753000" y="2709975"/>
              <a:ext cx="190225" cy="82200"/>
            </a:xfrm>
            <a:custGeom>
              <a:rect b="b" l="l" r="r" t="t"/>
              <a:pathLst>
                <a:path extrusionOk="0" h="3288" w="7609">
                  <a:moveTo>
                    <a:pt x="1" y="1"/>
                  </a:moveTo>
                  <a:cubicBezTo>
                    <a:pt x="382" y="156"/>
                    <a:pt x="918" y="394"/>
                    <a:pt x="1239" y="525"/>
                  </a:cubicBezTo>
                  <a:cubicBezTo>
                    <a:pt x="3585" y="1549"/>
                    <a:pt x="5371" y="2263"/>
                    <a:pt x="7609" y="3287"/>
                  </a:cubicBezTo>
                  <a:cubicBezTo>
                    <a:pt x="7276" y="2894"/>
                    <a:pt x="6954" y="2501"/>
                    <a:pt x="6657" y="2085"/>
                  </a:cubicBezTo>
                  <a:cubicBezTo>
                    <a:pt x="6371" y="1965"/>
                    <a:pt x="6073" y="1846"/>
                    <a:pt x="5787" y="1739"/>
                  </a:cubicBezTo>
                  <a:cubicBezTo>
                    <a:pt x="4120" y="1108"/>
                    <a:pt x="2406" y="632"/>
                    <a:pt x="680" y="180"/>
                  </a:cubicBezTo>
                  <a:cubicBezTo>
                    <a:pt x="465" y="120"/>
                    <a:pt x="227" y="6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
            <p:cNvSpPr/>
            <p:nvPr/>
          </p:nvSpPr>
          <p:spPr>
            <a:xfrm>
              <a:off x="2991125" y="2796600"/>
              <a:ext cx="207500" cy="127725"/>
            </a:xfrm>
            <a:custGeom>
              <a:rect b="b" l="l" r="r" t="t"/>
              <a:pathLst>
                <a:path extrusionOk="0" h="5109" w="8300">
                  <a:moveTo>
                    <a:pt x="96" y="1"/>
                  </a:moveTo>
                  <a:cubicBezTo>
                    <a:pt x="72" y="48"/>
                    <a:pt x="49" y="96"/>
                    <a:pt x="1" y="120"/>
                  </a:cubicBezTo>
                  <a:cubicBezTo>
                    <a:pt x="120" y="394"/>
                    <a:pt x="239" y="656"/>
                    <a:pt x="358" y="906"/>
                  </a:cubicBezTo>
                  <a:cubicBezTo>
                    <a:pt x="1442" y="1465"/>
                    <a:pt x="2513" y="2037"/>
                    <a:pt x="3597" y="2596"/>
                  </a:cubicBezTo>
                  <a:cubicBezTo>
                    <a:pt x="5180" y="3394"/>
                    <a:pt x="6787" y="4204"/>
                    <a:pt x="8300" y="5108"/>
                  </a:cubicBezTo>
                  <a:cubicBezTo>
                    <a:pt x="6014" y="3275"/>
                    <a:pt x="3466" y="1763"/>
                    <a:pt x="882" y="394"/>
                  </a:cubicBezTo>
                  <a:cubicBezTo>
                    <a:pt x="620" y="263"/>
                    <a:pt x="358" y="120"/>
                    <a:pt x="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
            <p:cNvSpPr/>
            <p:nvPr/>
          </p:nvSpPr>
          <p:spPr>
            <a:xfrm>
              <a:off x="2281825" y="2644250"/>
              <a:ext cx="420300" cy="50875"/>
            </a:xfrm>
            <a:custGeom>
              <a:rect b="b" l="l" r="r" t="t"/>
              <a:pathLst>
                <a:path extrusionOk="0" h="2035" w="16812">
                  <a:moveTo>
                    <a:pt x="6398" y="1"/>
                  </a:moveTo>
                  <a:cubicBezTo>
                    <a:pt x="5080" y="1"/>
                    <a:pt x="3759" y="80"/>
                    <a:pt x="2441" y="225"/>
                  </a:cubicBezTo>
                  <a:cubicBezTo>
                    <a:pt x="2120" y="237"/>
                    <a:pt x="1786" y="261"/>
                    <a:pt x="1465" y="296"/>
                  </a:cubicBezTo>
                  <a:cubicBezTo>
                    <a:pt x="1131" y="523"/>
                    <a:pt x="822" y="713"/>
                    <a:pt x="536" y="904"/>
                  </a:cubicBezTo>
                  <a:lnTo>
                    <a:pt x="0" y="1261"/>
                  </a:lnTo>
                  <a:cubicBezTo>
                    <a:pt x="1846" y="1058"/>
                    <a:pt x="3763" y="880"/>
                    <a:pt x="6084" y="796"/>
                  </a:cubicBezTo>
                  <a:cubicBezTo>
                    <a:pt x="6209" y="794"/>
                    <a:pt x="6333" y="793"/>
                    <a:pt x="6457" y="793"/>
                  </a:cubicBezTo>
                  <a:cubicBezTo>
                    <a:pt x="7641" y="793"/>
                    <a:pt x="8816" y="891"/>
                    <a:pt x="10002" y="999"/>
                  </a:cubicBezTo>
                  <a:cubicBezTo>
                    <a:pt x="12478" y="1189"/>
                    <a:pt x="14276" y="1475"/>
                    <a:pt x="16812" y="2035"/>
                  </a:cubicBezTo>
                  <a:cubicBezTo>
                    <a:pt x="13491" y="583"/>
                    <a:pt x="9961" y="1"/>
                    <a:pt x="6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
            <p:cNvSpPr/>
            <p:nvPr/>
          </p:nvSpPr>
          <p:spPr>
            <a:xfrm>
              <a:off x="2668175" y="2780225"/>
              <a:ext cx="467950" cy="185475"/>
            </a:xfrm>
            <a:custGeom>
              <a:rect b="b" l="l" r="r" t="t"/>
              <a:pathLst>
                <a:path extrusionOk="0" h="7419" w="18718">
                  <a:moveTo>
                    <a:pt x="1" y="1"/>
                  </a:moveTo>
                  <a:lnTo>
                    <a:pt x="1" y="1"/>
                  </a:lnTo>
                  <a:cubicBezTo>
                    <a:pt x="465" y="156"/>
                    <a:pt x="917" y="298"/>
                    <a:pt x="1370" y="453"/>
                  </a:cubicBezTo>
                  <a:cubicBezTo>
                    <a:pt x="4132" y="1406"/>
                    <a:pt x="6954" y="2227"/>
                    <a:pt x="9692" y="3275"/>
                  </a:cubicBezTo>
                  <a:cubicBezTo>
                    <a:pt x="11788" y="4144"/>
                    <a:pt x="13157" y="4728"/>
                    <a:pt x="15455" y="5799"/>
                  </a:cubicBezTo>
                  <a:cubicBezTo>
                    <a:pt x="16562" y="6311"/>
                    <a:pt x="17658" y="6811"/>
                    <a:pt x="18717" y="7418"/>
                  </a:cubicBezTo>
                  <a:cubicBezTo>
                    <a:pt x="15634" y="5061"/>
                    <a:pt x="12062" y="3418"/>
                    <a:pt x="8430" y="2084"/>
                  </a:cubicBezTo>
                  <a:cubicBezTo>
                    <a:pt x="6037" y="1239"/>
                    <a:pt x="3549" y="715"/>
                    <a:pt x="1072" y="215"/>
                  </a:cubicBezTo>
                  <a:cubicBezTo>
                    <a:pt x="715" y="144"/>
                    <a:pt x="358" y="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
            <p:cNvSpPr/>
            <p:nvPr/>
          </p:nvSpPr>
          <p:spPr>
            <a:xfrm>
              <a:off x="2148475" y="2746050"/>
              <a:ext cx="462275" cy="74975"/>
            </a:xfrm>
            <a:custGeom>
              <a:rect b="b" l="l" r="r" t="t"/>
              <a:pathLst>
                <a:path extrusionOk="0" h="2999" w="18491">
                  <a:moveTo>
                    <a:pt x="10459" y="0"/>
                  </a:moveTo>
                  <a:cubicBezTo>
                    <a:pt x="9659" y="0"/>
                    <a:pt x="8859" y="35"/>
                    <a:pt x="8061" y="106"/>
                  </a:cubicBezTo>
                  <a:cubicBezTo>
                    <a:pt x="6037" y="249"/>
                    <a:pt x="4025" y="582"/>
                    <a:pt x="2108" y="1225"/>
                  </a:cubicBezTo>
                  <a:cubicBezTo>
                    <a:pt x="1691" y="1356"/>
                    <a:pt x="1262" y="1499"/>
                    <a:pt x="846" y="1665"/>
                  </a:cubicBezTo>
                  <a:cubicBezTo>
                    <a:pt x="619" y="1904"/>
                    <a:pt x="381" y="2130"/>
                    <a:pt x="155" y="2356"/>
                  </a:cubicBezTo>
                  <a:cubicBezTo>
                    <a:pt x="96" y="2416"/>
                    <a:pt x="48" y="2475"/>
                    <a:pt x="0" y="2535"/>
                  </a:cubicBezTo>
                  <a:cubicBezTo>
                    <a:pt x="12" y="2678"/>
                    <a:pt x="24" y="2844"/>
                    <a:pt x="12" y="2999"/>
                  </a:cubicBezTo>
                  <a:cubicBezTo>
                    <a:pt x="155" y="2951"/>
                    <a:pt x="310" y="2892"/>
                    <a:pt x="453" y="2844"/>
                  </a:cubicBezTo>
                  <a:cubicBezTo>
                    <a:pt x="2155" y="2225"/>
                    <a:pt x="3882" y="1642"/>
                    <a:pt x="5680" y="1344"/>
                  </a:cubicBezTo>
                  <a:cubicBezTo>
                    <a:pt x="7538" y="1023"/>
                    <a:pt x="9756" y="877"/>
                    <a:pt x="11962" y="877"/>
                  </a:cubicBezTo>
                  <a:cubicBezTo>
                    <a:pt x="12130" y="877"/>
                    <a:pt x="12298" y="878"/>
                    <a:pt x="12466" y="880"/>
                  </a:cubicBezTo>
                  <a:cubicBezTo>
                    <a:pt x="14478" y="880"/>
                    <a:pt x="16502" y="939"/>
                    <a:pt x="18491" y="1237"/>
                  </a:cubicBezTo>
                  <a:cubicBezTo>
                    <a:pt x="15896" y="409"/>
                    <a:pt x="13180" y="0"/>
                    <a:pt x="10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
            <p:cNvSpPr/>
            <p:nvPr/>
          </p:nvSpPr>
          <p:spPr>
            <a:xfrm>
              <a:off x="2688125" y="2878150"/>
              <a:ext cx="372100" cy="128325"/>
            </a:xfrm>
            <a:custGeom>
              <a:rect b="b" l="l" r="r" t="t"/>
              <a:pathLst>
                <a:path extrusionOk="0" h="5133" w="14884">
                  <a:moveTo>
                    <a:pt x="0" y="1"/>
                  </a:moveTo>
                  <a:lnTo>
                    <a:pt x="0" y="1"/>
                  </a:lnTo>
                  <a:cubicBezTo>
                    <a:pt x="358" y="120"/>
                    <a:pt x="715" y="227"/>
                    <a:pt x="1096" y="334"/>
                  </a:cubicBezTo>
                  <a:cubicBezTo>
                    <a:pt x="3667" y="1049"/>
                    <a:pt x="6227" y="1858"/>
                    <a:pt x="8740" y="2751"/>
                  </a:cubicBezTo>
                  <a:cubicBezTo>
                    <a:pt x="10823" y="3501"/>
                    <a:pt x="12919" y="4240"/>
                    <a:pt x="14883" y="5133"/>
                  </a:cubicBezTo>
                  <a:cubicBezTo>
                    <a:pt x="12502" y="3644"/>
                    <a:pt x="9942" y="2394"/>
                    <a:pt x="7275" y="1501"/>
                  </a:cubicBezTo>
                  <a:cubicBezTo>
                    <a:pt x="5156" y="811"/>
                    <a:pt x="2953" y="370"/>
                    <a:pt x="715" y="96"/>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
            <p:cNvSpPr/>
            <p:nvPr/>
          </p:nvSpPr>
          <p:spPr>
            <a:xfrm>
              <a:off x="2107700" y="2846275"/>
              <a:ext cx="342325" cy="71500"/>
            </a:xfrm>
            <a:custGeom>
              <a:rect b="b" l="l" r="r" t="t"/>
              <a:pathLst>
                <a:path extrusionOk="0" h="2860" w="13693">
                  <a:moveTo>
                    <a:pt x="9769" y="0"/>
                  </a:moveTo>
                  <a:cubicBezTo>
                    <a:pt x="7234" y="0"/>
                    <a:pt x="4709" y="407"/>
                    <a:pt x="2250" y="1145"/>
                  </a:cubicBezTo>
                  <a:cubicBezTo>
                    <a:pt x="1762" y="1288"/>
                    <a:pt x="1250" y="1443"/>
                    <a:pt x="738" y="1586"/>
                  </a:cubicBezTo>
                  <a:cubicBezTo>
                    <a:pt x="560" y="1919"/>
                    <a:pt x="381" y="2228"/>
                    <a:pt x="214" y="2502"/>
                  </a:cubicBezTo>
                  <a:cubicBezTo>
                    <a:pt x="143" y="2621"/>
                    <a:pt x="84" y="2740"/>
                    <a:pt x="0" y="2860"/>
                  </a:cubicBezTo>
                  <a:cubicBezTo>
                    <a:pt x="274" y="2776"/>
                    <a:pt x="560" y="2705"/>
                    <a:pt x="822" y="2621"/>
                  </a:cubicBezTo>
                  <a:cubicBezTo>
                    <a:pt x="2774" y="2026"/>
                    <a:pt x="4751" y="1466"/>
                    <a:pt x="6763" y="1145"/>
                  </a:cubicBezTo>
                  <a:cubicBezTo>
                    <a:pt x="9156" y="693"/>
                    <a:pt x="11180" y="419"/>
                    <a:pt x="13692" y="335"/>
                  </a:cubicBezTo>
                  <a:cubicBezTo>
                    <a:pt x="12387" y="108"/>
                    <a:pt x="11077" y="0"/>
                    <a:pt x="97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
            <p:cNvSpPr/>
            <p:nvPr/>
          </p:nvSpPr>
          <p:spPr>
            <a:xfrm>
              <a:off x="2708350" y="2980850"/>
              <a:ext cx="319725" cy="78300"/>
            </a:xfrm>
            <a:custGeom>
              <a:rect b="b" l="l" r="r" t="t"/>
              <a:pathLst>
                <a:path extrusionOk="0" h="3132" w="12789">
                  <a:moveTo>
                    <a:pt x="1" y="1"/>
                  </a:moveTo>
                  <a:cubicBezTo>
                    <a:pt x="251" y="48"/>
                    <a:pt x="501" y="96"/>
                    <a:pt x="763" y="155"/>
                  </a:cubicBezTo>
                  <a:cubicBezTo>
                    <a:pt x="2323" y="477"/>
                    <a:pt x="3859" y="1001"/>
                    <a:pt x="5418" y="1358"/>
                  </a:cubicBezTo>
                  <a:cubicBezTo>
                    <a:pt x="7871" y="1941"/>
                    <a:pt x="10348" y="2453"/>
                    <a:pt x="12788" y="3132"/>
                  </a:cubicBezTo>
                  <a:cubicBezTo>
                    <a:pt x="8919" y="1089"/>
                    <a:pt x="5405" y="8"/>
                    <a:pt x="1092" y="8"/>
                  </a:cubicBezTo>
                  <a:cubicBezTo>
                    <a:pt x="932" y="8"/>
                    <a:pt x="771" y="10"/>
                    <a:pt x="608" y="13"/>
                  </a:cubicBezTo>
                  <a:cubicBezTo>
                    <a:pt x="406" y="13"/>
                    <a:pt x="191" y="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
            <p:cNvSpPr/>
            <p:nvPr/>
          </p:nvSpPr>
          <p:spPr>
            <a:xfrm>
              <a:off x="2775025" y="3046625"/>
              <a:ext cx="174475" cy="44375"/>
            </a:xfrm>
            <a:custGeom>
              <a:rect b="b" l="l" r="r" t="t"/>
              <a:pathLst>
                <a:path extrusionOk="0" h="1775" w="6979">
                  <a:moveTo>
                    <a:pt x="1" y="1"/>
                  </a:moveTo>
                  <a:cubicBezTo>
                    <a:pt x="334" y="108"/>
                    <a:pt x="668" y="227"/>
                    <a:pt x="989" y="334"/>
                  </a:cubicBezTo>
                  <a:cubicBezTo>
                    <a:pt x="1704" y="572"/>
                    <a:pt x="2418" y="834"/>
                    <a:pt x="3156" y="1049"/>
                  </a:cubicBezTo>
                  <a:cubicBezTo>
                    <a:pt x="4406" y="1382"/>
                    <a:pt x="5692" y="1584"/>
                    <a:pt x="6978" y="1775"/>
                  </a:cubicBezTo>
                  <a:cubicBezTo>
                    <a:pt x="5787" y="1251"/>
                    <a:pt x="4561" y="775"/>
                    <a:pt x="3299" y="489"/>
                  </a:cubicBezTo>
                  <a:cubicBezTo>
                    <a:pt x="2204" y="251"/>
                    <a:pt x="1227" y="180"/>
                    <a:pt x="84" y="13"/>
                  </a:cubicBezTo>
                  <a:cubicBezTo>
                    <a:pt x="61" y="13"/>
                    <a:pt x="25"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
            <p:cNvSpPr/>
            <p:nvPr/>
          </p:nvSpPr>
          <p:spPr>
            <a:xfrm>
              <a:off x="2758675" y="3110625"/>
              <a:ext cx="93175" cy="19075"/>
            </a:xfrm>
            <a:custGeom>
              <a:rect b="b" l="l" r="r" t="t"/>
              <a:pathLst>
                <a:path extrusionOk="0" h="763" w="3727">
                  <a:moveTo>
                    <a:pt x="0" y="1"/>
                  </a:moveTo>
                  <a:cubicBezTo>
                    <a:pt x="1215" y="417"/>
                    <a:pt x="2453" y="715"/>
                    <a:pt x="3727" y="763"/>
                  </a:cubicBezTo>
                  <a:cubicBezTo>
                    <a:pt x="2536" y="263"/>
                    <a:pt x="1274" y="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
            <p:cNvSpPr/>
            <p:nvPr/>
          </p:nvSpPr>
          <p:spPr>
            <a:xfrm>
              <a:off x="2075550" y="2958525"/>
              <a:ext cx="221175" cy="52725"/>
            </a:xfrm>
            <a:custGeom>
              <a:rect b="b" l="l" r="r" t="t"/>
              <a:pathLst>
                <a:path extrusionOk="0" h="2109" w="8847">
                  <a:moveTo>
                    <a:pt x="8083" y="1"/>
                  </a:moveTo>
                  <a:cubicBezTo>
                    <a:pt x="5633" y="1"/>
                    <a:pt x="3181" y="356"/>
                    <a:pt x="798" y="906"/>
                  </a:cubicBezTo>
                  <a:cubicBezTo>
                    <a:pt x="738" y="906"/>
                    <a:pt x="691" y="917"/>
                    <a:pt x="655" y="941"/>
                  </a:cubicBezTo>
                  <a:cubicBezTo>
                    <a:pt x="488" y="1370"/>
                    <a:pt x="250" y="1775"/>
                    <a:pt x="0" y="2108"/>
                  </a:cubicBezTo>
                  <a:cubicBezTo>
                    <a:pt x="215" y="2072"/>
                    <a:pt x="429" y="2025"/>
                    <a:pt x="655" y="1965"/>
                  </a:cubicBezTo>
                  <a:cubicBezTo>
                    <a:pt x="3394" y="1322"/>
                    <a:pt x="6072" y="489"/>
                    <a:pt x="8847" y="13"/>
                  </a:cubicBezTo>
                  <a:cubicBezTo>
                    <a:pt x="8592" y="5"/>
                    <a:pt x="8337" y="1"/>
                    <a:pt x="80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
            <p:cNvSpPr/>
            <p:nvPr/>
          </p:nvSpPr>
          <p:spPr>
            <a:xfrm>
              <a:off x="2540175" y="3077800"/>
              <a:ext cx="175350" cy="23625"/>
            </a:xfrm>
            <a:custGeom>
              <a:rect b="b" l="l" r="r" t="t"/>
              <a:pathLst>
                <a:path extrusionOk="0" h="945" w="7014">
                  <a:moveTo>
                    <a:pt x="2122" y="1"/>
                  </a:moveTo>
                  <a:cubicBezTo>
                    <a:pt x="1421" y="1"/>
                    <a:pt x="711" y="95"/>
                    <a:pt x="1" y="171"/>
                  </a:cubicBezTo>
                  <a:cubicBezTo>
                    <a:pt x="882" y="266"/>
                    <a:pt x="1977" y="480"/>
                    <a:pt x="3001" y="671"/>
                  </a:cubicBezTo>
                  <a:cubicBezTo>
                    <a:pt x="4335" y="885"/>
                    <a:pt x="5668" y="885"/>
                    <a:pt x="7014" y="945"/>
                  </a:cubicBezTo>
                  <a:cubicBezTo>
                    <a:pt x="5502" y="433"/>
                    <a:pt x="3942" y="52"/>
                    <a:pt x="2346" y="4"/>
                  </a:cubicBezTo>
                  <a:cubicBezTo>
                    <a:pt x="2272" y="2"/>
                    <a:pt x="2197" y="1"/>
                    <a:pt x="21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
            <p:cNvSpPr/>
            <p:nvPr/>
          </p:nvSpPr>
          <p:spPr>
            <a:xfrm>
              <a:off x="2438100" y="3116000"/>
              <a:ext cx="435475" cy="64000"/>
            </a:xfrm>
            <a:custGeom>
              <a:rect b="b" l="l" r="r" t="t"/>
              <a:pathLst>
                <a:path extrusionOk="0" h="2560" w="17419">
                  <a:moveTo>
                    <a:pt x="0" y="0"/>
                  </a:moveTo>
                  <a:cubicBezTo>
                    <a:pt x="72" y="24"/>
                    <a:pt x="167" y="24"/>
                    <a:pt x="238" y="48"/>
                  </a:cubicBezTo>
                  <a:cubicBezTo>
                    <a:pt x="2143" y="310"/>
                    <a:pt x="3977" y="917"/>
                    <a:pt x="5870" y="1262"/>
                  </a:cubicBezTo>
                  <a:cubicBezTo>
                    <a:pt x="9775" y="2024"/>
                    <a:pt x="13311" y="2429"/>
                    <a:pt x="17419" y="2560"/>
                  </a:cubicBezTo>
                  <a:cubicBezTo>
                    <a:pt x="14323" y="1929"/>
                    <a:pt x="11240" y="1203"/>
                    <a:pt x="8132" y="726"/>
                  </a:cubicBezTo>
                  <a:cubicBezTo>
                    <a:pt x="5941" y="369"/>
                    <a:pt x="3727" y="24"/>
                    <a:pt x="1512" y="24"/>
                  </a:cubicBezTo>
                  <a:cubicBezTo>
                    <a:pt x="1000" y="12"/>
                    <a:pt x="500"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
            <p:cNvSpPr/>
            <p:nvPr/>
          </p:nvSpPr>
          <p:spPr>
            <a:xfrm>
              <a:off x="2586625" y="3185650"/>
              <a:ext cx="57475" cy="8950"/>
            </a:xfrm>
            <a:custGeom>
              <a:rect b="b" l="l" r="r" t="t"/>
              <a:pathLst>
                <a:path extrusionOk="0" h="358" w="2299">
                  <a:moveTo>
                    <a:pt x="0" y="0"/>
                  </a:moveTo>
                  <a:lnTo>
                    <a:pt x="0" y="0"/>
                  </a:lnTo>
                  <a:cubicBezTo>
                    <a:pt x="723" y="207"/>
                    <a:pt x="1468" y="358"/>
                    <a:pt x="2214" y="358"/>
                  </a:cubicBezTo>
                  <a:cubicBezTo>
                    <a:pt x="2242" y="358"/>
                    <a:pt x="2270" y="358"/>
                    <a:pt x="2298" y="357"/>
                  </a:cubicBezTo>
                  <a:cubicBezTo>
                    <a:pt x="1548" y="95"/>
                    <a:pt x="774"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
            <p:cNvSpPr/>
            <p:nvPr/>
          </p:nvSpPr>
          <p:spPr>
            <a:xfrm>
              <a:off x="2183600" y="3205275"/>
              <a:ext cx="183675" cy="36600"/>
            </a:xfrm>
            <a:custGeom>
              <a:rect b="b" l="l" r="r" t="t"/>
              <a:pathLst>
                <a:path extrusionOk="0" h="1464" w="7347">
                  <a:moveTo>
                    <a:pt x="0" y="1"/>
                  </a:moveTo>
                  <a:lnTo>
                    <a:pt x="0" y="1"/>
                  </a:lnTo>
                  <a:cubicBezTo>
                    <a:pt x="119" y="310"/>
                    <a:pt x="155" y="668"/>
                    <a:pt x="36" y="965"/>
                  </a:cubicBezTo>
                  <a:cubicBezTo>
                    <a:pt x="2022" y="1300"/>
                    <a:pt x="4049" y="1463"/>
                    <a:pt x="6069" y="1463"/>
                  </a:cubicBezTo>
                  <a:cubicBezTo>
                    <a:pt x="6495" y="1463"/>
                    <a:pt x="6921" y="1456"/>
                    <a:pt x="7346" y="1442"/>
                  </a:cubicBezTo>
                  <a:cubicBezTo>
                    <a:pt x="4870" y="1084"/>
                    <a:pt x="2441" y="47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
            <p:cNvSpPr/>
            <p:nvPr/>
          </p:nvSpPr>
          <p:spPr>
            <a:xfrm>
              <a:off x="1196575" y="1572950"/>
              <a:ext cx="501275" cy="314350"/>
            </a:xfrm>
            <a:custGeom>
              <a:rect b="b" l="l" r="r" t="t"/>
              <a:pathLst>
                <a:path extrusionOk="0" h="12574" w="20051">
                  <a:moveTo>
                    <a:pt x="20050" y="0"/>
                  </a:moveTo>
                  <a:cubicBezTo>
                    <a:pt x="17776" y="369"/>
                    <a:pt x="15550" y="1131"/>
                    <a:pt x="13454" y="2072"/>
                  </a:cubicBezTo>
                  <a:cubicBezTo>
                    <a:pt x="11740" y="2870"/>
                    <a:pt x="10156" y="3882"/>
                    <a:pt x="8585" y="4929"/>
                  </a:cubicBezTo>
                  <a:cubicBezTo>
                    <a:pt x="5906" y="6680"/>
                    <a:pt x="3405" y="8727"/>
                    <a:pt x="1298" y="11121"/>
                  </a:cubicBezTo>
                  <a:cubicBezTo>
                    <a:pt x="869" y="11609"/>
                    <a:pt x="429" y="12097"/>
                    <a:pt x="0" y="12573"/>
                  </a:cubicBezTo>
                  <a:cubicBezTo>
                    <a:pt x="191" y="12395"/>
                    <a:pt x="405" y="12228"/>
                    <a:pt x="607" y="12073"/>
                  </a:cubicBezTo>
                  <a:cubicBezTo>
                    <a:pt x="1226" y="11609"/>
                    <a:pt x="1822" y="11180"/>
                    <a:pt x="2298" y="10823"/>
                  </a:cubicBezTo>
                  <a:cubicBezTo>
                    <a:pt x="5096" y="8680"/>
                    <a:pt x="7322" y="6799"/>
                    <a:pt x="10228" y="4917"/>
                  </a:cubicBezTo>
                  <a:cubicBezTo>
                    <a:pt x="11942" y="3763"/>
                    <a:pt x="13740" y="2774"/>
                    <a:pt x="15597" y="1881"/>
                  </a:cubicBezTo>
                  <a:cubicBezTo>
                    <a:pt x="17121" y="1131"/>
                    <a:pt x="18467" y="524"/>
                    <a:pt x="20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
            <p:cNvSpPr/>
            <p:nvPr/>
          </p:nvSpPr>
          <p:spPr>
            <a:xfrm>
              <a:off x="1099225" y="1511325"/>
              <a:ext cx="594150" cy="385500"/>
            </a:xfrm>
            <a:custGeom>
              <a:rect b="b" l="l" r="r" t="t"/>
              <a:pathLst>
                <a:path extrusionOk="0" h="15420" w="23766">
                  <a:moveTo>
                    <a:pt x="23766" y="1"/>
                  </a:moveTo>
                  <a:lnTo>
                    <a:pt x="23766" y="1"/>
                  </a:lnTo>
                  <a:cubicBezTo>
                    <a:pt x="21313" y="394"/>
                    <a:pt x="18896" y="1144"/>
                    <a:pt x="16610" y="2108"/>
                  </a:cubicBezTo>
                  <a:cubicBezTo>
                    <a:pt x="14229" y="3132"/>
                    <a:pt x="11990" y="4489"/>
                    <a:pt x="9883" y="5978"/>
                  </a:cubicBezTo>
                  <a:cubicBezTo>
                    <a:pt x="7061" y="7918"/>
                    <a:pt x="4442" y="10133"/>
                    <a:pt x="2203" y="12705"/>
                  </a:cubicBezTo>
                  <a:cubicBezTo>
                    <a:pt x="1430" y="13586"/>
                    <a:pt x="691" y="14490"/>
                    <a:pt x="1" y="15419"/>
                  </a:cubicBezTo>
                  <a:cubicBezTo>
                    <a:pt x="72" y="15395"/>
                    <a:pt x="120" y="15360"/>
                    <a:pt x="156" y="15312"/>
                  </a:cubicBezTo>
                  <a:cubicBezTo>
                    <a:pt x="1203" y="14300"/>
                    <a:pt x="2358" y="13407"/>
                    <a:pt x="3430" y="12419"/>
                  </a:cubicBezTo>
                  <a:cubicBezTo>
                    <a:pt x="4799" y="11216"/>
                    <a:pt x="6144" y="9954"/>
                    <a:pt x="7537" y="8787"/>
                  </a:cubicBezTo>
                  <a:cubicBezTo>
                    <a:pt x="9347" y="7323"/>
                    <a:pt x="11216" y="5930"/>
                    <a:pt x="13372" y="4584"/>
                  </a:cubicBezTo>
                  <a:cubicBezTo>
                    <a:pt x="15003" y="3584"/>
                    <a:pt x="16729" y="2763"/>
                    <a:pt x="18467" y="1989"/>
                  </a:cubicBezTo>
                  <a:cubicBezTo>
                    <a:pt x="20146" y="1275"/>
                    <a:pt x="21884" y="548"/>
                    <a:pt x="23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
            <p:cNvSpPr/>
            <p:nvPr/>
          </p:nvSpPr>
          <p:spPr>
            <a:xfrm>
              <a:off x="1023925" y="1470550"/>
              <a:ext cx="549500" cy="414950"/>
            </a:xfrm>
            <a:custGeom>
              <a:rect b="b" l="l" r="r" t="t"/>
              <a:pathLst>
                <a:path extrusionOk="0" h="16598" w="21980">
                  <a:moveTo>
                    <a:pt x="21979" y="0"/>
                  </a:moveTo>
                  <a:lnTo>
                    <a:pt x="21979" y="0"/>
                  </a:lnTo>
                  <a:cubicBezTo>
                    <a:pt x="20277" y="512"/>
                    <a:pt x="18574" y="1108"/>
                    <a:pt x="16967" y="1894"/>
                  </a:cubicBezTo>
                  <a:cubicBezTo>
                    <a:pt x="14609" y="3060"/>
                    <a:pt x="12431" y="4513"/>
                    <a:pt x="10323" y="6073"/>
                  </a:cubicBezTo>
                  <a:cubicBezTo>
                    <a:pt x="7251" y="8406"/>
                    <a:pt x="4311" y="11002"/>
                    <a:pt x="1917" y="14038"/>
                  </a:cubicBezTo>
                  <a:cubicBezTo>
                    <a:pt x="1251" y="14859"/>
                    <a:pt x="655" y="15729"/>
                    <a:pt x="1" y="16598"/>
                  </a:cubicBezTo>
                  <a:cubicBezTo>
                    <a:pt x="72" y="16526"/>
                    <a:pt x="155" y="16431"/>
                    <a:pt x="239" y="16360"/>
                  </a:cubicBezTo>
                  <a:cubicBezTo>
                    <a:pt x="1084" y="15538"/>
                    <a:pt x="1941" y="14705"/>
                    <a:pt x="2787" y="13895"/>
                  </a:cubicBezTo>
                  <a:cubicBezTo>
                    <a:pt x="4061" y="12657"/>
                    <a:pt x="5299" y="11395"/>
                    <a:pt x="6597" y="10168"/>
                  </a:cubicBezTo>
                  <a:cubicBezTo>
                    <a:pt x="7787" y="9049"/>
                    <a:pt x="9585" y="7549"/>
                    <a:pt x="10597" y="6763"/>
                  </a:cubicBezTo>
                  <a:cubicBezTo>
                    <a:pt x="14121" y="4096"/>
                    <a:pt x="17967" y="1846"/>
                    <a:pt x="21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
            <p:cNvSpPr/>
            <p:nvPr/>
          </p:nvSpPr>
          <p:spPr>
            <a:xfrm>
              <a:off x="1068575" y="1411900"/>
              <a:ext cx="464075" cy="311675"/>
            </a:xfrm>
            <a:custGeom>
              <a:rect b="b" l="l" r="r" t="t"/>
              <a:pathLst>
                <a:path extrusionOk="0" h="12467" w="18563">
                  <a:moveTo>
                    <a:pt x="18562" y="1"/>
                  </a:moveTo>
                  <a:lnTo>
                    <a:pt x="18562" y="1"/>
                  </a:lnTo>
                  <a:cubicBezTo>
                    <a:pt x="14764" y="846"/>
                    <a:pt x="11264" y="2692"/>
                    <a:pt x="8132" y="4942"/>
                  </a:cubicBezTo>
                  <a:cubicBezTo>
                    <a:pt x="7001" y="5752"/>
                    <a:pt x="5882" y="6561"/>
                    <a:pt x="4822" y="7466"/>
                  </a:cubicBezTo>
                  <a:cubicBezTo>
                    <a:pt x="3691" y="8454"/>
                    <a:pt x="2667" y="9550"/>
                    <a:pt x="1655" y="10657"/>
                  </a:cubicBezTo>
                  <a:cubicBezTo>
                    <a:pt x="1132" y="11217"/>
                    <a:pt x="608" y="11788"/>
                    <a:pt x="96" y="12360"/>
                  </a:cubicBezTo>
                  <a:cubicBezTo>
                    <a:pt x="75" y="12381"/>
                    <a:pt x="58" y="12406"/>
                    <a:pt x="40" y="12428"/>
                  </a:cubicBezTo>
                  <a:lnTo>
                    <a:pt x="40" y="12428"/>
                  </a:lnTo>
                  <a:cubicBezTo>
                    <a:pt x="58" y="12412"/>
                    <a:pt x="75" y="12398"/>
                    <a:pt x="96" y="12383"/>
                  </a:cubicBezTo>
                  <a:cubicBezTo>
                    <a:pt x="870" y="11693"/>
                    <a:pt x="1667" y="11038"/>
                    <a:pt x="2477" y="10407"/>
                  </a:cubicBezTo>
                  <a:cubicBezTo>
                    <a:pt x="5751" y="7728"/>
                    <a:pt x="8704" y="5359"/>
                    <a:pt x="12442" y="3180"/>
                  </a:cubicBezTo>
                  <a:cubicBezTo>
                    <a:pt x="14419" y="2001"/>
                    <a:pt x="16419" y="846"/>
                    <a:pt x="18562" y="1"/>
                  </a:cubicBezTo>
                  <a:close/>
                  <a:moveTo>
                    <a:pt x="40" y="12428"/>
                  </a:moveTo>
                  <a:lnTo>
                    <a:pt x="40" y="12428"/>
                  </a:lnTo>
                  <a:cubicBezTo>
                    <a:pt x="28" y="12440"/>
                    <a:pt x="15" y="12452"/>
                    <a:pt x="0" y="12467"/>
                  </a:cubicBezTo>
                  <a:cubicBezTo>
                    <a:pt x="15" y="12457"/>
                    <a:pt x="28" y="12443"/>
                    <a:pt x="40" y="1242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
            <p:cNvSpPr/>
            <p:nvPr/>
          </p:nvSpPr>
          <p:spPr>
            <a:xfrm>
              <a:off x="1213225" y="1280650"/>
              <a:ext cx="489675" cy="240525"/>
            </a:xfrm>
            <a:custGeom>
              <a:rect b="b" l="l" r="r" t="t"/>
              <a:pathLst>
                <a:path extrusionOk="0" h="9621" w="19587">
                  <a:moveTo>
                    <a:pt x="19587" y="0"/>
                  </a:moveTo>
                  <a:cubicBezTo>
                    <a:pt x="18158" y="24"/>
                    <a:pt x="16765" y="310"/>
                    <a:pt x="15396" y="691"/>
                  </a:cubicBezTo>
                  <a:cubicBezTo>
                    <a:pt x="13241" y="1274"/>
                    <a:pt x="11181" y="2155"/>
                    <a:pt x="9204" y="3167"/>
                  </a:cubicBezTo>
                  <a:cubicBezTo>
                    <a:pt x="6609" y="4441"/>
                    <a:pt x="4168" y="6013"/>
                    <a:pt x="2013" y="7930"/>
                  </a:cubicBezTo>
                  <a:lnTo>
                    <a:pt x="1" y="9621"/>
                  </a:lnTo>
                  <a:cubicBezTo>
                    <a:pt x="49" y="9585"/>
                    <a:pt x="96" y="9549"/>
                    <a:pt x="144" y="9525"/>
                  </a:cubicBezTo>
                  <a:cubicBezTo>
                    <a:pt x="1061" y="8906"/>
                    <a:pt x="2013" y="8335"/>
                    <a:pt x="2966" y="7763"/>
                  </a:cubicBezTo>
                  <a:cubicBezTo>
                    <a:pt x="4728" y="6680"/>
                    <a:pt x="6466" y="5560"/>
                    <a:pt x="8264" y="4548"/>
                  </a:cubicBezTo>
                  <a:cubicBezTo>
                    <a:pt x="9824" y="3655"/>
                    <a:pt x="12133" y="2608"/>
                    <a:pt x="13479" y="2060"/>
                  </a:cubicBezTo>
                  <a:cubicBezTo>
                    <a:pt x="15205" y="1346"/>
                    <a:pt x="17444" y="369"/>
                    <a:pt x="195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
            <p:cNvSpPr/>
            <p:nvPr/>
          </p:nvSpPr>
          <p:spPr>
            <a:xfrm>
              <a:off x="1193600" y="1222900"/>
              <a:ext cx="407200" cy="216425"/>
            </a:xfrm>
            <a:custGeom>
              <a:rect b="b" l="l" r="r" t="t"/>
              <a:pathLst>
                <a:path extrusionOk="0" h="8657" w="16288">
                  <a:moveTo>
                    <a:pt x="16288" y="0"/>
                  </a:moveTo>
                  <a:lnTo>
                    <a:pt x="16288" y="0"/>
                  </a:lnTo>
                  <a:cubicBezTo>
                    <a:pt x="14419" y="262"/>
                    <a:pt x="12573" y="715"/>
                    <a:pt x="10823" y="1346"/>
                  </a:cubicBezTo>
                  <a:cubicBezTo>
                    <a:pt x="7120" y="2775"/>
                    <a:pt x="3822" y="5073"/>
                    <a:pt x="964" y="7799"/>
                  </a:cubicBezTo>
                  <a:cubicBezTo>
                    <a:pt x="655" y="8085"/>
                    <a:pt x="333" y="8382"/>
                    <a:pt x="0" y="8656"/>
                  </a:cubicBezTo>
                  <a:cubicBezTo>
                    <a:pt x="476" y="8335"/>
                    <a:pt x="976" y="8025"/>
                    <a:pt x="1488" y="7728"/>
                  </a:cubicBezTo>
                  <a:cubicBezTo>
                    <a:pt x="3822" y="6382"/>
                    <a:pt x="6048" y="4870"/>
                    <a:pt x="8394" y="3572"/>
                  </a:cubicBezTo>
                  <a:cubicBezTo>
                    <a:pt x="11073" y="2108"/>
                    <a:pt x="13609" y="917"/>
                    <a:pt x="16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
            <p:cNvSpPr/>
            <p:nvPr/>
          </p:nvSpPr>
          <p:spPr>
            <a:xfrm>
              <a:off x="1214725" y="1167250"/>
              <a:ext cx="293800" cy="173550"/>
            </a:xfrm>
            <a:custGeom>
              <a:rect b="b" l="l" r="r" t="t"/>
              <a:pathLst>
                <a:path extrusionOk="0" h="6942" w="11752">
                  <a:moveTo>
                    <a:pt x="11752" y="0"/>
                  </a:moveTo>
                  <a:lnTo>
                    <a:pt x="11752" y="0"/>
                  </a:lnTo>
                  <a:cubicBezTo>
                    <a:pt x="7382" y="1048"/>
                    <a:pt x="3656" y="3369"/>
                    <a:pt x="477" y="6477"/>
                  </a:cubicBezTo>
                  <a:cubicBezTo>
                    <a:pt x="310" y="6632"/>
                    <a:pt x="167" y="6787"/>
                    <a:pt x="0" y="6941"/>
                  </a:cubicBezTo>
                  <a:cubicBezTo>
                    <a:pt x="286" y="6763"/>
                    <a:pt x="536" y="6584"/>
                    <a:pt x="810" y="6406"/>
                  </a:cubicBezTo>
                  <a:cubicBezTo>
                    <a:pt x="2346" y="5453"/>
                    <a:pt x="3918" y="4584"/>
                    <a:pt x="5418" y="3619"/>
                  </a:cubicBezTo>
                  <a:cubicBezTo>
                    <a:pt x="7478" y="2322"/>
                    <a:pt x="9525" y="988"/>
                    <a:pt x="11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
            <p:cNvSpPr/>
            <p:nvPr/>
          </p:nvSpPr>
          <p:spPr>
            <a:xfrm>
              <a:off x="1213225" y="1134500"/>
              <a:ext cx="207800" cy="134275"/>
            </a:xfrm>
            <a:custGeom>
              <a:rect b="b" l="l" r="r" t="t"/>
              <a:pathLst>
                <a:path extrusionOk="0" h="5371" w="8312">
                  <a:moveTo>
                    <a:pt x="8311" y="0"/>
                  </a:moveTo>
                  <a:lnTo>
                    <a:pt x="8311" y="0"/>
                  </a:lnTo>
                  <a:cubicBezTo>
                    <a:pt x="5216" y="834"/>
                    <a:pt x="2382" y="2632"/>
                    <a:pt x="287" y="5037"/>
                  </a:cubicBezTo>
                  <a:cubicBezTo>
                    <a:pt x="203" y="5144"/>
                    <a:pt x="96" y="5251"/>
                    <a:pt x="1" y="5370"/>
                  </a:cubicBezTo>
                  <a:cubicBezTo>
                    <a:pt x="227" y="5168"/>
                    <a:pt x="453" y="4989"/>
                    <a:pt x="680" y="4810"/>
                  </a:cubicBezTo>
                  <a:cubicBezTo>
                    <a:pt x="1763" y="3965"/>
                    <a:pt x="3120" y="3179"/>
                    <a:pt x="4335" y="2417"/>
                  </a:cubicBezTo>
                  <a:cubicBezTo>
                    <a:pt x="5644" y="1572"/>
                    <a:pt x="6907" y="691"/>
                    <a:pt x="83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
            <p:cNvSpPr/>
            <p:nvPr/>
          </p:nvSpPr>
          <p:spPr>
            <a:xfrm>
              <a:off x="941475" y="946375"/>
              <a:ext cx="448900" cy="252725"/>
            </a:xfrm>
            <a:custGeom>
              <a:rect b="b" l="l" r="r" t="t"/>
              <a:pathLst>
                <a:path extrusionOk="0" h="10109" w="17956">
                  <a:moveTo>
                    <a:pt x="17955" y="1"/>
                  </a:moveTo>
                  <a:lnTo>
                    <a:pt x="17955" y="1"/>
                  </a:lnTo>
                  <a:cubicBezTo>
                    <a:pt x="15431" y="429"/>
                    <a:pt x="12954" y="1215"/>
                    <a:pt x="10633" y="2310"/>
                  </a:cubicBezTo>
                  <a:cubicBezTo>
                    <a:pt x="8775" y="3227"/>
                    <a:pt x="6942" y="4263"/>
                    <a:pt x="5251" y="5466"/>
                  </a:cubicBezTo>
                  <a:cubicBezTo>
                    <a:pt x="3644" y="6609"/>
                    <a:pt x="2227" y="8002"/>
                    <a:pt x="786" y="9359"/>
                  </a:cubicBezTo>
                  <a:cubicBezTo>
                    <a:pt x="512" y="9621"/>
                    <a:pt x="251" y="9859"/>
                    <a:pt x="0" y="10109"/>
                  </a:cubicBezTo>
                  <a:cubicBezTo>
                    <a:pt x="453" y="9764"/>
                    <a:pt x="953" y="9418"/>
                    <a:pt x="1441" y="9109"/>
                  </a:cubicBezTo>
                  <a:cubicBezTo>
                    <a:pt x="3668" y="7740"/>
                    <a:pt x="5811" y="6216"/>
                    <a:pt x="8061" y="4858"/>
                  </a:cubicBezTo>
                  <a:cubicBezTo>
                    <a:pt x="9609" y="3918"/>
                    <a:pt x="11204" y="3096"/>
                    <a:pt x="12812" y="2275"/>
                  </a:cubicBezTo>
                  <a:cubicBezTo>
                    <a:pt x="14550" y="1394"/>
                    <a:pt x="16157" y="644"/>
                    <a:pt x="17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
            <p:cNvSpPr/>
            <p:nvPr/>
          </p:nvSpPr>
          <p:spPr>
            <a:xfrm>
              <a:off x="954275" y="910950"/>
              <a:ext cx="339050" cy="172375"/>
            </a:xfrm>
            <a:custGeom>
              <a:rect b="b" l="l" r="r" t="t"/>
              <a:pathLst>
                <a:path extrusionOk="0" h="6895" w="13562">
                  <a:moveTo>
                    <a:pt x="13562" y="1"/>
                  </a:moveTo>
                  <a:lnTo>
                    <a:pt x="13562" y="1"/>
                  </a:lnTo>
                  <a:cubicBezTo>
                    <a:pt x="11002" y="537"/>
                    <a:pt x="8466" y="1346"/>
                    <a:pt x="6108" y="2489"/>
                  </a:cubicBezTo>
                  <a:cubicBezTo>
                    <a:pt x="3941" y="3656"/>
                    <a:pt x="2286" y="4823"/>
                    <a:pt x="596" y="6347"/>
                  </a:cubicBezTo>
                  <a:cubicBezTo>
                    <a:pt x="405" y="6525"/>
                    <a:pt x="203" y="6704"/>
                    <a:pt x="0" y="6894"/>
                  </a:cubicBezTo>
                  <a:cubicBezTo>
                    <a:pt x="262" y="6716"/>
                    <a:pt x="524" y="6549"/>
                    <a:pt x="774" y="6394"/>
                  </a:cubicBezTo>
                  <a:cubicBezTo>
                    <a:pt x="2215" y="5525"/>
                    <a:pt x="3775" y="4858"/>
                    <a:pt x="5239" y="4037"/>
                  </a:cubicBezTo>
                  <a:cubicBezTo>
                    <a:pt x="7966" y="2620"/>
                    <a:pt x="10752" y="1156"/>
                    <a:pt x="135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
            <p:cNvSpPr/>
            <p:nvPr/>
          </p:nvSpPr>
          <p:spPr>
            <a:xfrm>
              <a:off x="917950" y="904400"/>
              <a:ext cx="225050" cy="111950"/>
            </a:xfrm>
            <a:custGeom>
              <a:rect b="b" l="l" r="r" t="t"/>
              <a:pathLst>
                <a:path extrusionOk="0" h="4478" w="9002">
                  <a:moveTo>
                    <a:pt x="9002" y="1"/>
                  </a:moveTo>
                  <a:lnTo>
                    <a:pt x="9002" y="1"/>
                  </a:lnTo>
                  <a:cubicBezTo>
                    <a:pt x="7288" y="275"/>
                    <a:pt x="5621" y="882"/>
                    <a:pt x="4073" y="1668"/>
                  </a:cubicBezTo>
                  <a:cubicBezTo>
                    <a:pt x="2763" y="2382"/>
                    <a:pt x="1549" y="3275"/>
                    <a:pt x="406" y="4156"/>
                  </a:cubicBezTo>
                  <a:cubicBezTo>
                    <a:pt x="263" y="4251"/>
                    <a:pt x="132" y="4358"/>
                    <a:pt x="1" y="4478"/>
                  </a:cubicBezTo>
                  <a:cubicBezTo>
                    <a:pt x="108" y="4394"/>
                    <a:pt x="239" y="4311"/>
                    <a:pt x="370" y="4239"/>
                  </a:cubicBezTo>
                  <a:cubicBezTo>
                    <a:pt x="2013" y="3346"/>
                    <a:pt x="2989" y="3085"/>
                    <a:pt x="4430" y="2394"/>
                  </a:cubicBezTo>
                  <a:cubicBezTo>
                    <a:pt x="5978" y="1656"/>
                    <a:pt x="7442" y="715"/>
                    <a:pt x="9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
            <p:cNvSpPr/>
            <p:nvPr/>
          </p:nvSpPr>
          <p:spPr>
            <a:xfrm>
              <a:off x="845025" y="901425"/>
              <a:ext cx="108675" cy="68800"/>
            </a:xfrm>
            <a:custGeom>
              <a:rect b="b" l="l" r="r" t="t"/>
              <a:pathLst>
                <a:path extrusionOk="0" h="2752" w="4347">
                  <a:moveTo>
                    <a:pt x="4347" y="1"/>
                  </a:moveTo>
                  <a:lnTo>
                    <a:pt x="4347" y="1"/>
                  </a:lnTo>
                  <a:cubicBezTo>
                    <a:pt x="2656" y="596"/>
                    <a:pt x="1275" y="1596"/>
                    <a:pt x="1" y="2751"/>
                  </a:cubicBezTo>
                  <a:cubicBezTo>
                    <a:pt x="549" y="2430"/>
                    <a:pt x="1608" y="1799"/>
                    <a:pt x="2323" y="1358"/>
                  </a:cubicBezTo>
                  <a:cubicBezTo>
                    <a:pt x="3013" y="918"/>
                    <a:pt x="3656" y="429"/>
                    <a:pt x="4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
            <p:cNvSpPr/>
            <p:nvPr/>
          </p:nvSpPr>
          <p:spPr>
            <a:xfrm>
              <a:off x="533400" y="1434825"/>
              <a:ext cx="182775" cy="228625"/>
            </a:xfrm>
            <a:custGeom>
              <a:rect b="b" l="l" r="r" t="t"/>
              <a:pathLst>
                <a:path extrusionOk="0" h="9145" w="7311">
                  <a:moveTo>
                    <a:pt x="7310" y="1"/>
                  </a:moveTo>
                  <a:lnTo>
                    <a:pt x="7310" y="1"/>
                  </a:lnTo>
                  <a:cubicBezTo>
                    <a:pt x="4846" y="1572"/>
                    <a:pt x="2869" y="3799"/>
                    <a:pt x="1357" y="6275"/>
                  </a:cubicBezTo>
                  <a:cubicBezTo>
                    <a:pt x="905" y="7025"/>
                    <a:pt x="452" y="7740"/>
                    <a:pt x="179" y="8514"/>
                  </a:cubicBezTo>
                  <a:cubicBezTo>
                    <a:pt x="107" y="8728"/>
                    <a:pt x="48" y="8930"/>
                    <a:pt x="0" y="9145"/>
                  </a:cubicBezTo>
                  <a:cubicBezTo>
                    <a:pt x="95" y="8954"/>
                    <a:pt x="179" y="8776"/>
                    <a:pt x="310" y="8609"/>
                  </a:cubicBezTo>
                  <a:cubicBezTo>
                    <a:pt x="607" y="8156"/>
                    <a:pt x="881" y="7847"/>
                    <a:pt x="1274" y="7406"/>
                  </a:cubicBezTo>
                  <a:cubicBezTo>
                    <a:pt x="1917" y="6668"/>
                    <a:pt x="2536" y="5930"/>
                    <a:pt x="3143" y="5168"/>
                  </a:cubicBezTo>
                  <a:cubicBezTo>
                    <a:pt x="4453" y="3549"/>
                    <a:pt x="5620" y="1810"/>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
            <p:cNvSpPr/>
            <p:nvPr/>
          </p:nvSpPr>
          <p:spPr>
            <a:xfrm>
              <a:off x="611675" y="1422925"/>
              <a:ext cx="254525" cy="295900"/>
            </a:xfrm>
            <a:custGeom>
              <a:rect b="b" l="l" r="r" t="t"/>
              <a:pathLst>
                <a:path extrusionOk="0" h="11836" w="10181">
                  <a:moveTo>
                    <a:pt x="10180" y="0"/>
                  </a:moveTo>
                  <a:lnTo>
                    <a:pt x="10180" y="0"/>
                  </a:lnTo>
                  <a:cubicBezTo>
                    <a:pt x="7632" y="1655"/>
                    <a:pt x="5418" y="3799"/>
                    <a:pt x="3525" y="6168"/>
                  </a:cubicBezTo>
                  <a:cubicBezTo>
                    <a:pt x="2322" y="7728"/>
                    <a:pt x="1310" y="9442"/>
                    <a:pt x="369" y="11168"/>
                  </a:cubicBezTo>
                  <a:cubicBezTo>
                    <a:pt x="250" y="11395"/>
                    <a:pt x="119" y="11609"/>
                    <a:pt x="0" y="11835"/>
                  </a:cubicBezTo>
                  <a:cubicBezTo>
                    <a:pt x="227" y="11526"/>
                    <a:pt x="465" y="11228"/>
                    <a:pt x="715" y="10942"/>
                  </a:cubicBezTo>
                  <a:cubicBezTo>
                    <a:pt x="2453" y="8918"/>
                    <a:pt x="4168" y="6882"/>
                    <a:pt x="5894" y="4822"/>
                  </a:cubicBezTo>
                  <a:cubicBezTo>
                    <a:pt x="7263" y="3156"/>
                    <a:pt x="8597" y="1477"/>
                    <a:pt x="101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
            <p:cNvSpPr/>
            <p:nvPr/>
          </p:nvSpPr>
          <p:spPr>
            <a:xfrm>
              <a:off x="745325" y="1507450"/>
              <a:ext cx="185750" cy="228925"/>
            </a:xfrm>
            <a:custGeom>
              <a:rect b="b" l="l" r="r" t="t"/>
              <a:pathLst>
                <a:path extrusionOk="0" h="9157" w="7430">
                  <a:moveTo>
                    <a:pt x="7430" y="1"/>
                  </a:moveTo>
                  <a:cubicBezTo>
                    <a:pt x="5858" y="1203"/>
                    <a:pt x="4417" y="2573"/>
                    <a:pt x="3144" y="4061"/>
                  </a:cubicBezTo>
                  <a:cubicBezTo>
                    <a:pt x="1977" y="5490"/>
                    <a:pt x="917" y="7037"/>
                    <a:pt x="179" y="8728"/>
                  </a:cubicBezTo>
                  <a:cubicBezTo>
                    <a:pt x="119" y="8871"/>
                    <a:pt x="60" y="9026"/>
                    <a:pt x="0" y="9157"/>
                  </a:cubicBezTo>
                  <a:cubicBezTo>
                    <a:pt x="107" y="8942"/>
                    <a:pt x="250" y="8752"/>
                    <a:pt x="405" y="8561"/>
                  </a:cubicBezTo>
                  <a:cubicBezTo>
                    <a:pt x="1655" y="7121"/>
                    <a:pt x="3048" y="5609"/>
                    <a:pt x="4251" y="4061"/>
                  </a:cubicBezTo>
                  <a:cubicBezTo>
                    <a:pt x="4846" y="3335"/>
                    <a:pt x="6394" y="1203"/>
                    <a:pt x="7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
            <p:cNvSpPr/>
            <p:nvPr/>
          </p:nvSpPr>
          <p:spPr>
            <a:xfrm>
              <a:off x="464625" y="1311000"/>
              <a:ext cx="246775" cy="291425"/>
            </a:xfrm>
            <a:custGeom>
              <a:rect b="b" l="l" r="r" t="t"/>
              <a:pathLst>
                <a:path extrusionOk="0" h="11657" w="9871">
                  <a:moveTo>
                    <a:pt x="9871" y="1"/>
                  </a:moveTo>
                  <a:lnTo>
                    <a:pt x="9871" y="1"/>
                  </a:lnTo>
                  <a:cubicBezTo>
                    <a:pt x="7680" y="1263"/>
                    <a:pt x="5763" y="2965"/>
                    <a:pt x="4061" y="4823"/>
                  </a:cubicBezTo>
                  <a:cubicBezTo>
                    <a:pt x="2549" y="6621"/>
                    <a:pt x="1144" y="8811"/>
                    <a:pt x="346" y="10788"/>
                  </a:cubicBezTo>
                  <a:cubicBezTo>
                    <a:pt x="227" y="11074"/>
                    <a:pt x="108" y="11371"/>
                    <a:pt x="1" y="11657"/>
                  </a:cubicBezTo>
                  <a:cubicBezTo>
                    <a:pt x="179" y="11347"/>
                    <a:pt x="513" y="10847"/>
                    <a:pt x="656" y="10645"/>
                  </a:cubicBezTo>
                  <a:cubicBezTo>
                    <a:pt x="1894" y="8930"/>
                    <a:pt x="3215" y="7335"/>
                    <a:pt x="4882" y="5299"/>
                  </a:cubicBezTo>
                  <a:cubicBezTo>
                    <a:pt x="6478" y="3465"/>
                    <a:pt x="8025" y="1584"/>
                    <a:pt x="98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
            <p:cNvSpPr/>
            <p:nvPr/>
          </p:nvSpPr>
          <p:spPr>
            <a:xfrm>
              <a:off x="448550" y="1279750"/>
              <a:ext cx="211950" cy="213150"/>
            </a:xfrm>
            <a:custGeom>
              <a:rect b="b" l="l" r="r" t="t"/>
              <a:pathLst>
                <a:path extrusionOk="0" h="8526" w="8478">
                  <a:moveTo>
                    <a:pt x="8478" y="1"/>
                  </a:moveTo>
                  <a:lnTo>
                    <a:pt x="8478" y="1"/>
                  </a:lnTo>
                  <a:cubicBezTo>
                    <a:pt x="6752" y="882"/>
                    <a:pt x="5144" y="1989"/>
                    <a:pt x="3763" y="3334"/>
                  </a:cubicBezTo>
                  <a:cubicBezTo>
                    <a:pt x="2382" y="4715"/>
                    <a:pt x="1299" y="6358"/>
                    <a:pt x="298" y="8025"/>
                  </a:cubicBezTo>
                  <a:cubicBezTo>
                    <a:pt x="203" y="8180"/>
                    <a:pt x="108" y="8371"/>
                    <a:pt x="1" y="8525"/>
                  </a:cubicBezTo>
                  <a:cubicBezTo>
                    <a:pt x="227" y="8275"/>
                    <a:pt x="465" y="8025"/>
                    <a:pt x="691" y="7775"/>
                  </a:cubicBezTo>
                  <a:cubicBezTo>
                    <a:pt x="1513" y="6918"/>
                    <a:pt x="2394" y="6120"/>
                    <a:pt x="3192" y="5251"/>
                  </a:cubicBezTo>
                  <a:cubicBezTo>
                    <a:pt x="4894" y="3441"/>
                    <a:pt x="6537" y="1560"/>
                    <a:pt x="8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
            <p:cNvSpPr/>
            <p:nvPr/>
          </p:nvSpPr>
          <p:spPr>
            <a:xfrm>
              <a:off x="442300" y="1188375"/>
              <a:ext cx="169700" cy="177125"/>
            </a:xfrm>
            <a:custGeom>
              <a:rect b="b" l="l" r="r" t="t"/>
              <a:pathLst>
                <a:path extrusionOk="0" h="7085" w="6788">
                  <a:moveTo>
                    <a:pt x="6787" y="0"/>
                  </a:moveTo>
                  <a:lnTo>
                    <a:pt x="6787" y="0"/>
                  </a:lnTo>
                  <a:cubicBezTo>
                    <a:pt x="5442" y="715"/>
                    <a:pt x="4144" y="1548"/>
                    <a:pt x="3025" y="2596"/>
                  </a:cubicBezTo>
                  <a:cubicBezTo>
                    <a:pt x="1882" y="3775"/>
                    <a:pt x="894" y="5144"/>
                    <a:pt x="215" y="6632"/>
                  </a:cubicBezTo>
                  <a:cubicBezTo>
                    <a:pt x="144" y="6787"/>
                    <a:pt x="84" y="6930"/>
                    <a:pt x="1" y="7085"/>
                  </a:cubicBezTo>
                  <a:cubicBezTo>
                    <a:pt x="120" y="6918"/>
                    <a:pt x="227" y="6787"/>
                    <a:pt x="358" y="6620"/>
                  </a:cubicBezTo>
                  <a:cubicBezTo>
                    <a:pt x="1001" y="5858"/>
                    <a:pt x="1727" y="5191"/>
                    <a:pt x="2406" y="4477"/>
                  </a:cubicBezTo>
                  <a:cubicBezTo>
                    <a:pt x="3823" y="2941"/>
                    <a:pt x="5275" y="1441"/>
                    <a:pt x="67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
            <p:cNvSpPr/>
            <p:nvPr/>
          </p:nvSpPr>
          <p:spPr>
            <a:xfrm>
              <a:off x="477425" y="1095500"/>
              <a:ext cx="156900" cy="133675"/>
            </a:xfrm>
            <a:custGeom>
              <a:rect b="b" l="l" r="r" t="t"/>
              <a:pathLst>
                <a:path extrusionOk="0" h="5347" w="6276">
                  <a:moveTo>
                    <a:pt x="6275" y="1"/>
                  </a:moveTo>
                  <a:lnTo>
                    <a:pt x="6275" y="1"/>
                  </a:lnTo>
                  <a:cubicBezTo>
                    <a:pt x="3811" y="1001"/>
                    <a:pt x="1751" y="2846"/>
                    <a:pt x="239" y="5025"/>
                  </a:cubicBezTo>
                  <a:cubicBezTo>
                    <a:pt x="167" y="5120"/>
                    <a:pt x="72" y="5239"/>
                    <a:pt x="1" y="5347"/>
                  </a:cubicBezTo>
                  <a:cubicBezTo>
                    <a:pt x="120" y="5239"/>
                    <a:pt x="239" y="5120"/>
                    <a:pt x="358" y="5001"/>
                  </a:cubicBezTo>
                  <a:cubicBezTo>
                    <a:pt x="1322" y="4108"/>
                    <a:pt x="2406" y="3358"/>
                    <a:pt x="3394" y="2465"/>
                  </a:cubicBezTo>
                  <a:cubicBezTo>
                    <a:pt x="4346" y="1608"/>
                    <a:pt x="5299" y="679"/>
                    <a:pt x="62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
            <p:cNvSpPr/>
            <p:nvPr/>
          </p:nvSpPr>
          <p:spPr>
            <a:xfrm>
              <a:off x="706925" y="871975"/>
              <a:ext cx="156000" cy="97050"/>
            </a:xfrm>
            <a:custGeom>
              <a:rect b="b" l="l" r="r" t="t"/>
              <a:pathLst>
                <a:path extrusionOk="0" h="3882" w="6240">
                  <a:moveTo>
                    <a:pt x="6239" y="0"/>
                  </a:moveTo>
                  <a:lnTo>
                    <a:pt x="6239" y="0"/>
                  </a:lnTo>
                  <a:cubicBezTo>
                    <a:pt x="4941" y="333"/>
                    <a:pt x="3751" y="976"/>
                    <a:pt x="2632" y="1715"/>
                  </a:cubicBezTo>
                  <a:cubicBezTo>
                    <a:pt x="1727" y="2334"/>
                    <a:pt x="929" y="3108"/>
                    <a:pt x="72" y="3822"/>
                  </a:cubicBezTo>
                  <a:cubicBezTo>
                    <a:pt x="53" y="3840"/>
                    <a:pt x="42" y="3859"/>
                    <a:pt x="21" y="3872"/>
                  </a:cubicBezTo>
                  <a:lnTo>
                    <a:pt x="21" y="3872"/>
                  </a:lnTo>
                  <a:cubicBezTo>
                    <a:pt x="323" y="3731"/>
                    <a:pt x="614" y="3568"/>
                    <a:pt x="917" y="3405"/>
                  </a:cubicBezTo>
                  <a:cubicBezTo>
                    <a:pt x="1798" y="2965"/>
                    <a:pt x="2405" y="2667"/>
                    <a:pt x="3275" y="2096"/>
                  </a:cubicBezTo>
                  <a:cubicBezTo>
                    <a:pt x="4382" y="1369"/>
                    <a:pt x="5132" y="667"/>
                    <a:pt x="6239" y="0"/>
                  </a:cubicBezTo>
                  <a:close/>
                  <a:moveTo>
                    <a:pt x="21" y="3872"/>
                  </a:moveTo>
                  <a:cubicBezTo>
                    <a:pt x="14" y="3875"/>
                    <a:pt x="7" y="3878"/>
                    <a:pt x="0" y="3881"/>
                  </a:cubicBezTo>
                  <a:cubicBezTo>
                    <a:pt x="8" y="3879"/>
                    <a:pt x="15" y="3876"/>
                    <a:pt x="21" y="38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
            <p:cNvSpPr/>
            <p:nvPr/>
          </p:nvSpPr>
          <p:spPr>
            <a:xfrm>
              <a:off x="261325" y="855000"/>
              <a:ext cx="447400" cy="408700"/>
            </a:xfrm>
            <a:custGeom>
              <a:rect b="b" l="l" r="r" t="t"/>
              <a:pathLst>
                <a:path extrusionOk="0" h="16348" w="17896">
                  <a:moveTo>
                    <a:pt x="17896" y="0"/>
                  </a:moveTo>
                  <a:cubicBezTo>
                    <a:pt x="14645" y="1227"/>
                    <a:pt x="11490" y="2917"/>
                    <a:pt x="8788" y="5120"/>
                  </a:cubicBezTo>
                  <a:cubicBezTo>
                    <a:pt x="7454" y="6263"/>
                    <a:pt x="6216" y="7513"/>
                    <a:pt x="5025" y="8823"/>
                  </a:cubicBezTo>
                  <a:cubicBezTo>
                    <a:pt x="3668" y="10323"/>
                    <a:pt x="2406" y="11930"/>
                    <a:pt x="1394" y="13693"/>
                  </a:cubicBezTo>
                  <a:cubicBezTo>
                    <a:pt x="965" y="14466"/>
                    <a:pt x="191" y="15871"/>
                    <a:pt x="1" y="16348"/>
                  </a:cubicBezTo>
                  <a:cubicBezTo>
                    <a:pt x="679" y="15336"/>
                    <a:pt x="1406" y="14359"/>
                    <a:pt x="2108" y="13359"/>
                  </a:cubicBezTo>
                  <a:cubicBezTo>
                    <a:pt x="3954" y="10918"/>
                    <a:pt x="6561" y="7954"/>
                    <a:pt x="9240" y="5727"/>
                  </a:cubicBezTo>
                  <a:cubicBezTo>
                    <a:pt x="10502" y="4680"/>
                    <a:pt x="12157" y="3644"/>
                    <a:pt x="13752" y="2584"/>
                  </a:cubicBezTo>
                  <a:cubicBezTo>
                    <a:pt x="15122" y="1703"/>
                    <a:pt x="16455" y="774"/>
                    <a:pt x="178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
            <p:cNvSpPr/>
            <p:nvPr/>
          </p:nvSpPr>
          <p:spPr>
            <a:xfrm>
              <a:off x="264300" y="854400"/>
              <a:ext cx="312875" cy="272375"/>
            </a:xfrm>
            <a:custGeom>
              <a:rect b="b" l="l" r="r" t="t"/>
              <a:pathLst>
                <a:path extrusionOk="0" h="10895" w="12515">
                  <a:moveTo>
                    <a:pt x="12514" y="1"/>
                  </a:moveTo>
                  <a:cubicBezTo>
                    <a:pt x="9252" y="1286"/>
                    <a:pt x="6097" y="3013"/>
                    <a:pt x="3573" y="5442"/>
                  </a:cubicBezTo>
                  <a:cubicBezTo>
                    <a:pt x="2418" y="6609"/>
                    <a:pt x="1489" y="8002"/>
                    <a:pt x="644" y="9406"/>
                  </a:cubicBezTo>
                  <a:cubicBezTo>
                    <a:pt x="394" y="9883"/>
                    <a:pt x="191" y="10407"/>
                    <a:pt x="1" y="10895"/>
                  </a:cubicBezTo>
                  <a:cubicBezTo>
                    <a:pt x="25" y="10871"/>
                    <a:pt x="36" y="10823"/>
                    <a:pt x="60" y="10788"/>
                  </a:cubicBezTo>
                  <a:cubicBezTo>
                    <a:pt x="394" y="10168"/>
                    <a:pt x="751" y="9668"/>
                    <a:pt x="1191" y="9192"/>
                  </a:cubicBezTo>
                  <a:cubicBezTo>
                    <a:pt x="2037" y="8252"/>
                    <a:pt x="2858" y="7287"/>
                    <a:pt x="3763" y="6394"/>
                  </a:cubicBezTo>
                  <a:cubicBezTo>
                    <a:pt x="4739" y="5442"/>
                    <a:pt x="5799" y="4620"/>
                    <a:pt x="6668" y="3965"/>
                  </a:cubicBezTo>
                  <a:cubicBezTo>
                    <a:pt x="7883" y="3013"/>
                    <a:pt x="10562" y="1132"/>
                    <a:pt x="12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
            <p:cNvSpPr/>
            <p:nvPr/>
          </p:nvSpPr>
          <p:spPr>
            <a:xfrm>
              <a:off x="252700" y="864525"/>
              <a:ext cx="181600" cy="128300"/>
            </a:xfrm>
            <a:custGeom>
              <a:rect b="b" l="l" r="r" t="t"/>
              <a:pathLst>
                <a:path extrusionOk="0" h="5132" w="7264">
                  <a:moveTo>
                    <a:pt x="7263" y="0"/>
                  </a:moveTo>
                  <a:lnTo>
                    <a:pt x="7263" y="0"/>
                  </a:lnTo>
                  <a:cubicBezTo>
                    <a:pt x="4430" y="762"/>
                    <a:pt x="2144" y="2786"/>
                    <a:pt x="203" y="4894"/>
                  </a:cubicBezTo>
                  <a:cubicBezTo>
                    <a:pt x="131" y="4977"/>
                    <a:pt x="72" y="5049"/>
                    <a:pt x="0" y="5132"/>
                  </a:cubicBezTo>
                  <a:cubicBezTo>
                    <a:pt x="203" y="4953"/>
                    <a:pt x="429" y="4775"/>
                    <a:pt x="631" y="4608"/>
                  </a:cubicBezTo>
                  <a:cubicBezTo>
                    <a:pt x="1727" y="3798"/>
                    <a:pt x="3060" y="2977"/>
                    <a:pt x="4180" y="2096"/>
                  </a:cubicBezTo>
                  <a:cubicBezTo>
                    <a:pt x="5084" y="1429"/>
                    <a:pt x="5977" y="619"/>
                    <a:pt x="7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
            <p:cNvSpPr/>
            <p:nvPr/>
          </p:nvSpPr>
          <p:spPr>
            <a:xfrm>
              <a:off x="604525" y="1564600"/>
              <a:ext cx="541475" cy="838825"/>
            </a:xfrm>
            <a:custGeom>
              <a:rect b="b" l="l" r="r" t="t"/>
              <a:pathLst>
                <a:path extrusionOk="0" h="33553" w="21659">
                  <a:moveTo>
                    <a:pt x="21658" y="1"/>
                  </a:moveTo>
                  <a:cubicBezTo>
                    <a:pt x="19908" y="1251"/>
                    <a:pt x="18158" y="2549"/>
                    <a:pt x="16550" y="3989"/>
                  </a:cubicBezTo>
                  <a:cubicBezTo>
                    <a:pt x="14098" y="6240"/>
                    <a:pt x="11883" y="8716"/>
                    <a:pt x="9847" y="11336"/>
                  </a:cubicBezTo>
                  <a:cubicBezTo>
                    <a:pt x="5989" y="16229"/>
                    <a:pt x="1906" y="22289"/>
                    <a:pt x="572" y="28754"/>
                  </a:cubicBezTo>
                  <a:cubicBezTo>
                    <a:pt x="298" y="30183"/>
                    <a:pt x="1" y="32600"/>
                    <a:pt x="108" y="33553"/>
                  </a:cubicBezTo>
                  <a:cubicBezTo>
                    <a:pt x="227" y="32719"/>
                    <a:pt x="465" y="31898"/>
                    <a:pt x="679" y="31100"/>
                  </a:cubicBezTo>
                  <a:cubicBezTo>
                    <a:pt x="929" y="30112"/>
                    <a:pt x="1156" y="29147"/>
                    <a:pt x="1453" y="28183"/>
                  </a:cubicBezTo>
                  <a:cubicBezTo>
                    <a:pt x="2418" y="24813"/>
                    <a:pt x="3608" y="22027"/>
                    <a:pt x="5347" y="18979"/>
                  </a:cubicBezTo>
                  <a:cubicBezTo>
                    <a:pt x="7204" y="15753"/>
                    <a:pt x="9442" y="12776"/>
                    <a:pt x="11669" y="10050"/>
                  </a:cubicBezTo>
                  <a:cubicBezTo>
                    <a:pt x="14681" y="6394"/>
                    <a:pt x="18205" y="3215"/>
                    <a:pt x="216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
            <p:cNvSpPr/>
            <p:nvPr/>
          </p:nvSpPr>
          <p:spPr>
            <a:xfrm>
              <a:off x="869150" y="1745275"/>
              <a:ext cx="166400" cy="207800"/>
            </a:xfrm>
            <a:custGeom>
              <a:rect b="b" l="l" r="r" t="t"/>
              <a:pathLst>
                <a:path extrusionOk="0" h="8312" w="6656">
                  <a:moveTo>
                    <a:pt x="6656" y="1"/>
                  </a:moveTo>
                  <a:cubicBezTo>
                    <a:pt x="5132" y="1299"/>
                    <a:pt x="3667" y="2656"/>
                    <a:pt x="2441" y="4240"/>
                  </a:cubicBezTo>
                  <a:cubicBezTo>
                    <a:pt x="1477" y="5502"/>
                    <a:pt x="762" y="6918"/>
                    <a:pt x="0" y="8311"/>
                  </a:cubicBezTo>
                  <a:cubicBezTo>
                    <a:pt x="1108" y="7026"/>
                    <a:pt x="2215" y="5764"/>
                    <a:pt x="3251" y="4418"/>
                  </a:cubicBezTo>
                  <a:cubicBezTo>
                    <a:pt x="4179" y="3239"/>
                    <a:pt x="5525" y="1394"/>
                    <a:pt x="6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
            <p:cNvSpPr/>
            <p:nvPr/>
          </p:nvSpPr>
          <p:spPr>
            <a:xfrm>
              <a:off x="820925" y="2007525"/>
              <a:ext cx="199450" cy="291425"/>
            </a:xfrm>
            <a:custGeom>
              <a:rect b="b" l="l" r="r" t="t"/>
              <a:pathLst>
                <a:path extrusionOk="0" h="11657" w="7978">
                  <a:moveTo>
                    <a:pt x="7978" y="0"/>
                  </a:moveTo>
                  <a:lnTo>
                    <a:pt x="7978" y="0"/>
                  </a:lnTo>
                  <a:cubicBezTo>
                    <a:pt x="6037" y="1643"/>
                    <a:pt x="4406" y="3608"/>
                    <a:pt x="2989" y="5703"/>
                  </a:cubicBezTo>
                  <a:cubicBezTo>
                    <a:pt x="1870" y="7418"/>
                    <a:pt x="989" y="9263"/>
                    <a:pt x="250" y="11073"/>
                  </a:cubicBezTo>
                  <a:cubicBezTo>
                    <a:pt x="179" y="11252"/>
                    <a:pt x="84" y="11466"/>
                    <a:pt x="0" y="11656"/>
                  </a:cubicBezTo>
                  <a:lnTo>
                    <a:pt x="572" y="10811"/>
                  </a:lnTo>
                  <a:cubicBezTo>
                    <a:pt x="1965" y="8811"/>
                    <a:pt x="3298" y="6787"/>
                    <a:pt x="4656" y="4775"/>
                  </a:cubicBezTo>
                  <a:cubicBezTo>
                    <a:pt x="5715" y="3155"/>
                    <a:pt x="6787" y="1489"/>
                    <a:pt x="7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
            <p:cNvSpPr/>
            <p:nvPr/>
          </p:nvSpPr>
          <p:spPr>
            <a:xfrm>
              <a:off x="830400" y="2025375"/>
              <a:ext cx="112000" cy="145675"/>
            </a:xfrm>
            <a:custGeom>
              <a:rect b="b" l="l" r="r" t="t"/>
              <a:pathLst>
                <a:path extrusionOk="0" h="5827" w="4480">
                  <a:moveTo>
                    <a:pt x="4479" y="1"/>
                  </a:moveTo>
                  <a:cubicBezTo>
                    <a:pt x="3491" y="763"/>
                    <a:pt x="2574" y="1656"/>
                    <a:pt x="1836" y="2668"/>
                  </a:cubicBezTo>
                  <a:cubicBezTo>
                    <a:pt x="1134" y="3620"/>
                    <a:pt x="598" y="4680"/>
                    <a:pt x="62" y="5716"/>
                  </a:cubicBezTo>
                  <a:cubicBezTo>
                    <a:pt x="15" y="5796"/>
                    <a:pt x="0" y="5827"/>
                    <a:pt x="5" y="5827"/>
                  </a:cubicBezTo>
                  <a:cubicBezTo>
                    <a:pt x="17" y="5827"/>
                    <a:pt x="185" y="5581"/>
                    <a:pt x="229" y="5537"/>
                  </a:cubicBezTo>
                  <a:cubicBezTo>
                    <a:pt x="907" y="4656"/>
                    <a:pt x="1657" y="3846"/>
                    <a:pt x="2300" y="2930"/>
                  </a:cubicBezTo>
                  <a:cubicBezTo>
                    <a:pt x="3027" y="1894"/>
                    <a:pt x="3693" y="882"/>
                    <a:pt x="4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
            <p:cNvSpPr/>
            <p:nvPr/>
          </p:nvSpPr>
          <p:spPr>
            <a:xfrm>
              <a:off x="533675" y="1829525"/>
              <a:ext cx="267925" cy="484000"/>
            </a:xfrm>
            <a:custGeom>
              <a:rect b="b" l="l" r="r" t="t"/>
              <a:pathLst>
                <a:path extrusionOk="0" h="19360" w="10717">
                  <a:moveTo>
                    <a:pt x="10717" y="0"/>
                  </a:moveTo>
                  <a:lnTo>
                    <a:pt x="10717" y="0"/>
                  </a:lnTo>
                  <a:cubicBezTo>
                    <a:pt x="7454" y="3358"/>
                    <a:pt x="4680" y="7204"/>
                    <a:pt x="2656" y="11407"/>
                  </a:cubicBezTo>
                  <a:cubicBezTo>
                    <a:pt x="1608" y="13621"/>
                    <a:pt x="834" y="15967"/>
                    <a:pt x="251" y="18348"/>
                  </a:cubicBezTo>
                  <a:cubicBezTo>
                    <a:pt x="156" y="18681"/>
                    <a:pt x="72" y="19038"/>
                    <a:pt x="1" y="19360"/>
                  </a:cubicBezTo>
                  <a:cubicBezTo>
                    <a:pt x="168" y="18860"/>
                    <a:pt x="382" y="18372"/>
                    <a:pt x="596" y="17895"/>
                  </a:cubicBezTo>
                  <a:cubicBezTo>
                    <a:pt x="1906" y="15038"/>
                    <a:pt x="2775" y="12573"/>
                    <a:pt x="4371" y="9668"/>
                  </a:cubicBezTo>
                  <a:cubicBezTo>
                    <a:pt x="5216" y="8073"/>
                    <a:pt x="6252" y="6596"/>
                    <a:pt x="7240" y="5108"/>
                  </a:cubicBezTo>
                  <a:cubicBezTo>
                    <a:pt x="8395" y="3394"/>
                    <a:pt x="9490" y="1655"/>
                    <a:pt x="10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
            <p:cNvSpPr/>
            <p:nvPr/>
          </p:nvSpPr>
          <p:spPr>
            <a:xfrm>
              <a:off x="662575" y="2198900"/>
              <a:ext cx="69975" cy="227750"/>
            </a:xfrm>
            <a:custGeom>
              <a:rect b="b" l="l" r="r" t="t"/>
              <a:pathLst>
                <a:path extrusionOk="0" h="9110" w="2799">
                  <a:moveTo>
                    <a:pt x="2798" y="1"/>
                  </a:moveTo>
                  <a:lnTo>
                    <a:pt x="2798" y="1"/>
                  </a:lnTo>
                  <a:cubicBezTo>
                    <a:pt x="1191" y="2597"/>
                    <a:pt x="143" y="5597"/>
                    <a:pt x="0" y="8657"/>
                  </a:cubicBezTo>
                  <a:lnTo>
                    <a:pt x="0" y="9109"/>
                  </a:lnTo>
                  <a:cubicBezTo>
                    <a:pt x="24" y="8931"/>
                    <a:pt x="60" y="8752"/>
                    <a:pt x="96" y="8585"/>
                  </a:cubicBezTo>
                  <a:cubicBezTo>
                    <a:pt x="869" y="5680"/>
                    <a:pt x="1786" y="2823"/>
                    <a:pt x="2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
            <p:cNvSpPr/>
            <p:nvPr/>
          </p:nvSpPr>
          <p:spPr>
            <a:xfrm>
              <a:off x="700975" y="2323925"/>
              <a:ext cx="23825" cy="116125"/>
            </a:xfrm>
            <a:custGeom>
              <a:rect b="b" l="l" r="r" t="t"/>
              <a:pathLst>
                <a:path extrusionOk="0" h="4645" w="953">
                  <a:moveTo>
                    <a:pt x="953" y="1"/>
                  </a:moveTo>
                  <a:lnTo>
                    <a:pt x="953" y="1"/>
                  </a:lnTo>
                  <a:cubicBezTo>
                    <a:pt x="238" y="1429"/>
                    <a:pt x="0" y="3060"/>
                    <a:pt x="191" y="4644"/>
                  </a:cubicBezTo>
                  <a:cubicBezTo>
                    <a:pt x="334" y="3775"/>
                    <a:pt x="584" y="2941"/>
                    <a:pt x="691" y="2096"/>
                  </a:cubicBezTo>
                  <a:cubicBezTo>
                    <a:pt x="750" y="1667"/>
                    <a:pt x="846" y="608"/>
                    <a:pt x="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
            <p:cNvSpPr/>
            <p:nvPr/>
          </p:nvSpPr>
          <p:spPr>
            <a:xfrm>
              <a:off x="472075" y="1866125"/>
              <a:ext cx="212850" cy="404550"/>
            </a:xfrm>
            <a:custGeom>
              <a:rect b="b" l="l" r="r" t="t"/>
              <a:pathLst>
                <a:path extrusionOk="0" h="16182" w="8514">
                  <a:moveTo>
                    <a:pt x="8513" y="1"/>
                  </a:moveTo>
                  <a:cubicBezTo>
                    <a:pt x="7168" y="1620"/>
                    <a:pt x="5799" y="3251"/>
                    <a:pt x="4727" y="5061"/>
                  </a:cubicBezTo>
                  <a:cubicBezTo>
                    <a:pt x="2846" y="8264"/>
                    <a:pt x="1286" y="11669"/>
                    <a:pt x="250" y="15229"/>
                  </a:cubicBezTo>
                  <a:cubicBezTo>
                    <a:pt x="167" y="15538"/>
                    <a:pt x="72" y="15872"/>
                    <a:pt x="0" y="16181"/>
                  </a:cubicBezTo>
                  <a:cubicBezTo>
                    <a:pt x="179" y="15777"/>
                    <a:pt x="358" y="15396"/>
                    <a:pt x="548" y="14991"/>
                  </a:cubicBezTo>
                  <a:cubicBezTo>
                    <a:pt x="2132" y="11705"/>
                    <a:pt x="3632" y="8383"/>
                    <a:pt x="5382" y="5168"/>
                  </a:cubicBezTo>
                  <a:cubicBezTo>
                    <a:pt x="6334" y="3382"/>
                    <a:pt x="7477" y="1715"/>
                    <a:pt x="8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
            <p:cNvSpPr/>
            <p:nvPr/>
          </p:nvSpPr>
          <p:spPr>
            <a:xfrm>
              <a:off x="397950" y="1876850"/>
              <a:ext cx="197375" cy="417625"/>
            </a:xfrm>
            <a:custGeom>
              <a:rect b="b" l="l" r="r" t="t"/>
              <a:pathLst>
                <a:path extrusionOk="0" h="16705" w="7895">
                  <a:moveTo>
                    <a:pt x="7895" y="0"/>
                  </a:moveTo>
                  <a:cubicBezTo>
                    <a:pt x="5156" y="2917"/>
                    <a:pt x="3215" y="6477"/>
                    <a:pt x="1763" y="10168"/>
                  </a:cubicBezTo>
                  <a:cubicBezTo>
                    <a:pt x="1060" y="12014"/>
                    <a:pt x="632" y="13955"/>
                    <a:pt x="191" y="15883"/>
                  </a:cubicBezTo>
                  <a:cubicBezTo>
                    <a:pt x="132" y="16157"/>
                    <a:pt x="48" y="16431"/>
                    <a:pt x="1" y="16705"/>
                  </a:cubicBezTo>
                  <a:cubicBezTo>
                    <a:pt x="155" y="16288"/>
                    <a:pt x="310" y="15871"/>
                    <a:pt x="465" y="15467"/>
                  </a:cubicBezTo>
                  <a:cubicBezTo>
                    <a:pt x="1418" y="13193"/>
                    <a:pt x="2418" y="10621"/>
                    <a:pt x="3120" y="9013"/>
                  </a:cubicBezTo>
                  <a:cubicBezTo>
                    <a:pt x="4513" y="5918"/>
                    <a:pt x="6025" y="2858"/>
                    <a:pt x="78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
            <p:cNvSpPr/>
            <p:nvPr/>
          </p:nvSpPr>
          <p:spPr>
            <a:xfrm>
              <a:off x="308950" y="1861075"/>
              <a:ext cx="200350" cy="481325"/>
            </a:xfrm>
            <a:custGeom>
              <a:rect b="b" l="l" r="r" t="t"/>
              <a:pathLst>
                <a:path extrusionOk="0" h="19253" w="8014">
                  <a:moveTo>
                    <a:pt x="8014" y="0"/>
                  </a:moveTo>
                  <a:cubicBezTo>
                    <a:pt x="5275" y="3584"/>
                    <a:pt x="3287" y="7680"/>
                    <a:pt x="1822" y="11930"/>
                  </a:cubicBezTo>
                  <a:cubicBezTo>
                    <a:pt x="1132" y="14002"/>
                    <a:pt x="667" y="16145"/>
                    <a:pt x="203" y="18276"/>
                  </a:cubicBezTo>
                  <a:cubicBezTo>
                    <a:pt x="132" y="18598"/>
                    <a:pt x="72" y="18943"/>
                    <a:pt x="1" y="19253"/>
                  </a:cubicBezTo>
                  <a:cubicBezTo>
                    <a:pt x="144" y="18753"/>
                    <a:pt x="298" y="18276"/>
                    <a:pt x="453" y="17776"/>
                  </a:cubicBezTo>
                  <a:cubicBezTo>
                    <a:pt x="1382" y="15133"/>
                    <a:pt x="2215" y="12454"/>
                    <a:pt x="3287" y="9847"/>
                  </a:cubicBezTo>
                  <a:cubicBezTo>
                    <a:pt x="4597" y="6799"/>
                    <a:pt x="6323" y="3179"/>
                    <a:pt x="8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
            <p:cNvSpPr/>
            <p:nvPr/>
          </p:nvSpPr>
          <p:spPr>
            <a:xfrm>
              <a:off x="260425" y="1798575"/>
              <a:ext cx="175950" cy="464950"/>
            </a:xfrm>
            <a:custGeom>
              <a:rect b="b" l="l" r="r" t="t"/>
              <a:pathLst>
                <a:path extrusionOk="0" h="18598" w="7038">
                  <a:moveTo>
                    <a:pt x="7038" y="0"/>
                  </a:moveTo>
                  <a:lnTo>
                    <a:pt x="7038" y="0"/>
                  </a:lnTo>
                  <a:cubicBezTo>
                    <a:pt x="4466" y="3405"/>
                    <a:pt x="2561" y="7275"/>
                    <a:pt x="1358" y="11371"/>
                  </a:cubicBezTo>
                  <a:cubicBezTo>
                    <a:pt x="787" y="13430"/>
                    <a:pt x="442" y="15562"/>
                    <a:pt x="132" y="17693"/>
                  </a:cubicBezTo>
                  <a:cubicBezTo>
                    <a:pt x="84" y="17990"/>
                    <a:pt x="49" y="18300"/>
                    <a:pt x="1" y="18598"/>
                  </a:cubicBezTo>
                  <a:cubicBezTo>
                    <a:pt x="132" y="18121"/>
                    <a:pt x="275" y="17657"/>
                    <a:pt x="418" y="17181"/>
                  </a:cubicBezTo>
                  <a:cubicBezTo>
                    <a:pt x="823" y="15919"/>
                    <a:pt x="1239" y="14669"/>
                    <a:pt x="1620" y="13407"/>
                  </a:cubicBezTo>
                  <a:cubicBezTo>
                    <a:pt x="1989" y="12180"/>
                    <a:pt x="2323" y="10954"/>
                    <a:pt x="2751" y="9739"/>
                  </a:cubicBezTo>
                  <a:cubicBezTo>
                    <a:pt x="3287" y="8180"/>
                    <a:pt x="4037" y="6501"/>
                    <a:pt x="4394" y="5667"/>
                  </a:cubicBezTo>
                  <a:cubicBezTo>
                    <a:pt x="5121" y="3941"/>
                    <a:pt x="6049" y="1881"/>
                    <a:pt x="7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
            <p:cNvSpPr/>
            <p:nvPr/>
          </p:nvSpPr>
          <p:spPr>
            <a:xfrm>
              <a:off x="253000" y="1737550"/>
              <a:ext cx="111650" cy="296475"/>
            </a:xfrm>
            <a:custGeom>
              <a:rect b="b" l="l" r="r" t="t"/>
              <a:pathLst>
                <a:path extrusionOk="0" h="11859" w="4466">
                  <a:moveTo>
                    <a:pt x="4465" y="0"/>
                  </a:moveTo>
                  <a:lnTo>
                    <a:pt x="4465" y="0"/>
                  </a:lnTo>
                  <a:cubicBezTo>
                    <a:pt x="1989" y="3310"/>
                    <a:pt x="608" y="7180"/>
                    <a:pt x="84" y="11252"/>
                  </a:cubicBezTo>
                  <a:cubicBezTo>
                    <a:pt x="60" y="11454"/>
                    <a:pt x="24" y="11668"/>
                    <a:pt x="0" y="11859"/>
                  </a:cubicBezTo>
                  <a:cubicBezTo>
                    <a:pt x="72" y="11573"/>
                    <a:pt x="167" y="11287"/>
                    <a:pt x="274" y="11002"/>
                  </a:cubicBezTo>
                  <a:cubicBezTo>
                    <a:pt x="869" y="9299"/>
                    <a:pt x="1465" y="7930"/>
                    <a:pt x="2072" y="6192"/>
                  </a:cubicBezTo>
                  <a:cubicBezTo>
                    <a:pt x="2834" y="4072"/>
                    <a:pt x="3525" y="1965"/>
                    <a:pt x="4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
            <p:cNvSpPr/>
            <p:nvPr/>
          </p:nvSpPr>
          <p:spPr>
            <a:xfrm>
              <a:off x="242575" y="1641700"/>
              <a:ext cx="66400" cy="149750"/>
            </a:xfrm>
            <a:custGeom>
              <a:rect b="b" l="l" r="r" t="t"/>
              <a:pathLst>
                <a:path extrusionOk="0" h="5990" w="2656">
                  <a:moveTo>
                    <a:pt x="2656" y="1"/>
                  </a:moveTo>
                  <a:lnTo>
                    <a:pt x="2656" y="1"/>
                  </a:lnTo>
                  <a:cubicBezTo>
                    <a:pt x="1334" y="1644"/>
                    <a:pt x="179" y="3596"/>
                    <a:pt x="13" y="5751"/>
                  </a:cubicBezTo>
                  <a:cubicBezTo>
                    <a:pt x="1" y="5823"/>
                    <a:pt x="1" y="5894"/>
                    <a:pt x="1" y="5989"/>
                  </a:cubicBezTo>
                  <a:cubicBezTo>
                    <a:pt x="13" y="5882"/>
                    <a:pt x="48" y="5799"/>
                    <a:pt x="96" y="5692"/>
                  </a:cubicBezTo>
                  <a:cubicBezTo>
                    <a:pt x="370" y="4799"/>
                    <a:pt x="786" y="4049"/>
                    <a:pt x="1239" y="3179"/>
                  </a:cubicBezTo>
                  <a:cubicBezTo>
                    <a:pt x="1775" y="2025"/>
                    <a:pt x="2084" y="1227"/>
                    <a:pt x="2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
            <p:cNvSpPr/>
            <p:nvPr/>
          </p:nvSpPr>
          <p:spPr>
            <a:xfrm>
              <a:off x="260150" y="1537525"/>
              <a:ext cx="19950" cy="54200"/>
            </a:xfrm>
            <a:custGeom>
              <a:rect b="b" l="l" r="r" t="t"/>
              <a:pathLst>
                <a:path extrusionOk="0" h="2168" w="798">
                  <a:moveTo>
                    <a:pt x="798" y="0"/>
                  </a:moveTo>
                  <a:cubicBezTo>
                    <a:pt x="441" y="691"/>
                    <a:pt x="179" y="1417"/>
                    <a:pt x="0" y="2167"/>
                  </a:cubicBezTo>
                  <a:cubicBezTo>
                    <a:pt x="333" y="1465"/>
                    <a:pt x="619" y="750"/>
                    <a:pt x="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
            <p:cNvSpPr/>
            <p:nvPr/>
          </p:nvSpPr>
          <p:spPr>
            <a:xfrm>
              <a:off x="248225" y="2377500"/>
              <a:ext cx="47950" cy="297975"/>
            </a:xfrm>
            <a:custGeom>
              <a:rect b="b" l="l" r="r" t="t"/>
              <a:pathLst>
                <a:path extrusionOk="0" h="11919" w="1918">
                  <a:moveTo>
                    <a:pt x="1918" y="1"/>
                  </a:moveTo>
                  <a:lnTo>
                    <a:pt x="1918" y="1"/>
                  </a:lnTo>
                  <a:cubicBezTo>
                    <a:pt x="965" y="1870"/>
                    <a:pt x="429" y="3954"/>
                    <a:pt x="191" y="6037"/>
                  </a:cubicBezTo>
                  <a:cubicBezTo>
                    <a:pt x="1" y="7811"/>
                    <a:pt x="108" y="9597"/>
                    <a:pt x="346" y="11347"/>
                  </a:cubicBezTo>
                  <a:cubicBezTo>
                    <a:pt x="370" y="11550"/>
                    <a:pt x="382" y="11728"/>
                    <a:pt x="418" y="11919"/>
                  </a:cubicBezTo>
                  <a:lnTo>
                    <a:pt x="501" y="11026"/>
                  </a:lnTo>
                  <a:cubicBezTo>
                    <a:pt x="656" y="9061"/>
                    <a:pt x="894" y="7109"/>
                    <a:pt x="1108" y="5144"/>
                  </a:cubicBezTo>
                  <a:cubicBezTo>
                    <a:pt x="1334" y="3311"/>
                    <a:pt x="1453" y="1810"/>
                    <a:pt x="19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
            <p:cNvSpPr/>
            <p:nvPr/>
          </p:nvSpPr>
          <p:spPr>
            <a:xfrm>
              <a:off x="239300" y="2323925"/>
              <a:ext cx="8650" cy="41100"/>
            </a:xfrm>
            <a:custGeom>
              <a:rect b="b" l="l" r="r" t="t"/>
              <a:pathLst>
                <a:path extrusionOk="0" h="1644" w="346">
                  <a:moveTo>
                    <a:pt x="346" y="1"/>
                  </a:moveTo>
                  <a:lnTo>
                    <a:pt x="346" y="1"/>
                  </a:lnTo>
                  <a:cubicBezTo>
                    <a:pt x="144" y="536"/>
                    <a:pt x="24" y="1084"/>
                    <a:pt x="1" y="1644"/>
                  </a:cubicBezTo>
                  <a:cubicBezTo>
                    <a:pt x="191" y="1132"/>
                    <a:pt x="310" y="560"/>
                    <a:pt x="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
            <p:cNvSpPr/>
            <p:nvPr/>
          </p:nvSpPr>
          <p:spPr>
            <a:xfrm>
              <a:off x="461650" y="2423050"/>
              <a:ext cx="25325" cy="105700"/>
            </a:xfrm>
            <a:custGeom>
              <a:rect b="b" l="l" r="r" t="t"/>
              <a:pathLst>
                <a:path extrusionOk="0" h="4228" w="1013">
                  <a:moveTo>
                    <a:pt x="1013" y="0"/>
                  </a:moveTo>
                  <a:lnTo>
                    <a:pt x="1013" y="0"/>
                  </a:lnTo>
                  <a:cubicBezTo>
                    <a:pt x="334" y="1298"/>
                    <a:pt x="1" y="2775"/>
                    <a:pt x="96" y="4227"/>
                  </a:cubicBezTo>
                  <a:cubicBezTo>
                    <a:pt x="346" y="3477"/>
                    <a:pt x="644" y="2501"/>
                    <a:pt x="775" y="1643"/>
                  </a:cubicBezTo>
                  <a:cubicBezTo>
                    <a:pt x="882" y="989"/>
                    <a:pt x="917" y="703"/>
                    <a:pt x="1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
            <p:cNvSpPr/>
            <p:nvPr/>
          </p:nvSpPr>
          <p:spPr>
            <a:xfrm>
              <a:off x="545000" y="2455200"/>
              <a:ext cx="16975" cy="73250"/>
            </a:xfrm>
            <a:custGeom>
              <a:rect b="b" l="l" r="r" t="t"/>
              <a:pathLst>
                <a:path extrusionOk="0" h="2930" w="679">
                  <a:moveTo>
                    <a:pt x="679" y="0"/>
                  </a:moveTo>
                  <a:lnTo>
                    <a:pt x="679" y="0"/>
                  </a:lnTo>
                  <a:cubicBezTo>
                    <a:pt x="227" y="905"/>
                    <a:pt x="0" y="1917"/>
                    <a:pt x="60" y="2929"/>
                  </a:cubicBezTo>
                  <a:cubicBezTo>
                    <a:pt x="405" y="2084"/>
                    <a:pt x="631" y="965"/>
                    <a:pt x="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
            <p:cNvSpPr/>
            <p:nvPr/>
          </p:nvSpPr>
          <p:spPr>
            <a:xfrm>
              <a:off x="601550" y="2516500"/>
              <a:ext cx="5975" cy="44975"/>
            </a:xfrm>
            <a:custGeom>
              <a:rect b="b" l="l" r="r" t="t"/>
              <a:pathLst>
                <a:path extrusionOk="0" h="1799" w="239">
                  <a:moveTo>
                    <a:pt x="120" y="1"/>
                  </a:moveTo>
                  <a:lnTo>
                    <a:pt x="120" y="1"/>
                  </a:lnTo>
                  <a:cubicBezTo>
                    <a:pt x="24" y="596"/>
                    <a:pt x="1" y="1227"/>
                    <a:pt x="203" y="1799"/>
                  </a:cubicBezTo>
                  <a:cubicBezTo>
                    <a:pt x="215" y="1203"/>
                    <a:pt x="239" y="596"/>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
            <p:cNvSpPr/>
            <p:nvPr/>
          </p:nvSpPr>
          <p:spPr>
            <a:xfrm>
              <a:off x="2153525" y="1378750"/>
              <a:ext cx="601300" cy="71000"/>
            </a:xfrm>
            <a:custGeom>
              <a:rect b="b" l="l" r="r" t="t"/>
              <a:pathLst>
                <a:path extrusionOk="0" h="2840" w="24052">
                  <a:moveTo>
                    <a:pt x="12416" y="1"/>
                  </a:moveTo>
                  <a:cubicBezTo>
                    <a:pt x="10738" y="1"/>
                    <a:pt x="9056" y="125"/>
                    <a:pt x="7395" y="339"/>
                  </a:cubicBezTo>
                  <a:cubicBezTo>
                    <a:pt x="5478" y="624"/>
                    <a:pt x="3573" y="1255"/>
                    <a:pt x="1822" y="2006"/>
                  </a:cubicBezTo>
                  <a:cubicBezTo>
                    <a:pt x="1209" y="2277"/>
                    <a:pt x="608" y="2548"/>
                    <a:pt x="18" y="2831"/>
                  </a:cubicBezTo>
                  <a:lnTo>
                    <a:pt x="18" y="2831"/>
                  </a:lnTo>
                  <a:cubicBezTo>
                    <a:pt x="36" y="2826"/>
                    <a:pt x="63" y="2823"/>
                    <a:pt x="96" y="2815"/>
                  </a:cubicBezTo>
                  <a:cubicBezTo>
                    <a:pt x="894" y="2541"/>
                    <a:pt x="1715" y="2351"/>
                    <a:pt x="2525" y="2148"/>
                  </a:cubicBezTo>
                  <a:cubicBezTo>
                    <a:pt x="6077" y="1172"/>
                    <a:pt x="9257" y="696"/>
                    <a:pt x="12903" y="696"/>
                  </a:cubicBezTo>
                  <a:cubicBezTo>
                    <a:pt x="12948" y="696"/>
                    <a:pt x="12993" y="696"/>
                    <a:pt x="13038" y="696"/>
                  </a:cubicBezTo>
                  <a:cubicBezTo>
                    <a:pt x="16146" y="776"/>
                    <a:pt x="19238" y="1222"/>
                    <a:pt x="22341" y="1222"/>
                  </a:cubicBezTo>
                  <a:cubicBezTo>
                    <a:pt x="22910" y="1222"/>
                    <a:pt x="23481" y="1207"/>
                    <a:pt x="24051" y="1172"/>
                  </a:cubicBezTo>
                  <a:cubicBezTo>
                    <a:pt x="20337" y="839"/>
                    <a:pt x="18634" y="398"/>
                    <a:pt x="14955" y="101"/>
                  </a:cubicBezTo>
                  <a:cubicBezTo>
                    <a:pt x="14112" y="33"/>
                    <a:pt x="13264" y="1"/>
                    <a:pt x="12416" y="1"/>
                  </a:cubicBezTo>
                  <a:close/>
                  <a:moveTo>
                    <a:pt x="18" y="2831"/>
                  </a:moveTo>
                  <a:cubicBezTo>
                    <a:pt x="10" y="2833"/>
                    <a:pt x="4" y="2835"/>
                    <a:pt x="1" y="2839"/>
                  </a:cubicBezTo>
                  <a:cubicBezTo>
                    <a:pt x="6" y="2836"/>
                    <a:pt x="12" y="2834"/>
                    <a:pt x="18" y="28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
            <p:cNvSpPr/>
            <p:nvPr/>
          </p:nvSpPr>
          <p:spPr>
            <a:xfrm>
              <a:off x="2241050" y="1418125"/>
              <a:ext cx="324175" cy="37875"/>
            </a:xfrm>
            <a:custGeom>
              <a:rect b="b" l="l" r="r" t="t"/>
              <a:pathLst>
                <a:path extrusionOk="0" h="1515" w="12967">
                  <a:moveTo>
                    <a:pt x="8559" y="1"/>
                  </a:moveTo>
                  <a:cubicBezTo>
                    <a:pt x="6964" y="1"/>
                    <a:pt x="5374" y="123"/>
                    <a:pt x="3810" y="442"/>
                  </a:cubicBezTo>
                  <a:cubicBezTo>
                    <a:pt x="2524" y="728"/>
                    <a:pt x="1203" y="966"/>
                    <a:pt x="0" y="1514"/>
                  </a:cubicBezTo>
                  <a:cubicBezTo>
                    <a:pt x="1155" y="1204"/>
                    <a:pt x="2286" y="1193"/>
                    <a:pt x="3524" y="1062"/>
                  </a:cubicBezTo>
                  <a:cubicBezTo>
                    <a:pt x="6370" y="812"/>
                    <a:pt x="9216" y="669"/>
                    <a:pt x="12037" y="347"/>
                  </a:cubicBezTo>
                  <a:cubicBezTo>
                    <a:pt x="12347" y="312"/>
                    <a:pt x="12645" y="264"/>
                    <a:pt x="12966" y="252"/>
                  </a:cubicBezTo>
                  <a:cubicBezTo>
                    <a:pt x="12752" y="240"/>
                    <a:pt x="12549" y="204"/>
                    <a:pt x="12335" y="192"/>
                  </a:cubicBezTo>
                  <a:cubicBezTo>
                    <a:pt x="11080" y="77"/>
                    <a:pt x="9818" y="1"/>
                    <a:pt x="8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
            <p:cNvSpPr/>
            <p:nvPr/>
          </p:nvSpPr>
          <p:spPr>
            <a:xfrm>
              <a:off x="1735025" y="999050"/>
              <a:ext cx="174750" cy="501300"/>
            </a:xfrm>
            <a:custGeom>
              <a:rect b="b" l="l" r="r" t="t"/>
              <a:pathLst>
                <a:path extrusionOk="0" h="20052" w="6990">
                  <a:moveTo>
                    <a:pt x="1394" y="1"/>
                  </a:moveTo>
                  <a:lnTo>
                    <a:pt x="1394" y="1"/>
                  </a:lnTo>
                  <a:cubicBezTo>
                    <a:pt x="1441" y="61"/>
                    <a:pt x="1489" y="108"/>
                    <a:pt x="1513" y="168"/>
                  </a:cubicBezTo>
                  <a:cubicBezTo>
                    <a:pt x="2167" y="1037"/>
                    <a:pt x="2751" y="1954"/>
                    <a:pt x="3299" y="2882"/>
                  </a:cubicBezTo>
                  <a:cubicBezTo>
                    <a:pt x="3942" y="3954"/>
                    <a:pt x="4334" y="4692"/>
                    <a:pt x="4668" y="5799"/>
                  </a:cubicBezTo>
                  <a:cubicBezTo>
                    <a:pt x="5727" y="9074"/>
                    <a:pt x="5704" y="12062"/>
                    <a:pt x="4358" y="15265"/>
                  </a:cubicBezTo>
                  <a:cubicBezTo>
                    <a:pt x="4263" y="15455"/>
                    <a:pt x="4311" y="15384"/>
                    <a:pt x="4180" y="15646"/>
                  </a:cubicBezTo>
                  <a:cubicBezTo>
                    <a:pt x="3942" y="16146"/>
                    <a:pt x="3680" y="16622"/>
                    <a:pt x="3358" y="17075"/>
                  </a:cubicBezTo>
                  <a:cubicBezTo>
                    <a:pt x="3049" y="17527"/>
                    <a:pt x="2941" y="17646"/>
                    <a:pt x="2465" y="18182"/>
                  </a:cubicBezTo>
                  <a:cubicBezTo>
                    <a:pt x="1727" y="18968"/>
                    <a:pt x="1013" y="19658"/>
                    <a:pt x="1" y="20051"/>
                  </a:cubicBezTo>
                  <a:cubicBezTo>
                    <a:pt x="1536" y="19718"/>
                    <a:pt x="2799" y="18658"/>
                    <a:pt x="3811" y="17515"/>
                  </a:cubicBezTo>
                  <a:cubicBezTo>
                    <a:pt x="6632" y="14062"/>
                    <a:pt x="6990" y="7811"/>
                    <a:pt x="4668" y="3930"/>
                  </a:cubicBezTo>
                  <a:cubicBezTo>
                    <a:pt x="3811" y="2608"/>
                    <a:pt x="2787" y="1477"/>
                    <a:pt x="1679" y="287"/>
                  </a:cubicBezTo>
                  <a:cubicBezTo>
                    <a:pt x="1584" y="180"/>
                    <a:pt x="1489" y="84"/>
                    <a:pt x="1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
            <p:cNvSpPr/>
            <p:nvPr/>
          </p:nvSpPr>
          <p:spPr>
            <a:xfrm>
              <a:off x="1744550" y="1026750"/>
              <a:ext cx="99150" cy="415250"/>
            </a:xfrm>
            <a:custGeom>
              <a:rect b="b" l="l" r="r" t="t"/>
              <a:pathLst>
                <a:path extrusionOk="0" h="16610" w="3966">
                  <a:moveTo>
                    <a:pt x="1" y="0"/>
                  </a:moveTo>
                  <a:cubicBezTo>
                    <a:pt x="1465" y="1929"/>
                    <a:pt x="2239" y="3953"/>
                    <a:pt x="2727" y="6311"/>
                  </a:cubicBezTo>
                  <a:cubicBezTo>
                    <a:pt x="3370" y="8882"/>
                    <a:pt x="3025" y="11359"/>
                    <a:pt x="1965" y="13645"/>
                  </a:cubicBezTo>
                  <a:cubicBezTo>
                    <a:pt x="1513" y="14633"/>
                    <a:pt x="929" y="15550"/>
                    <a:pt x="286" y="16419"/>
                  </a:cubicBezTo>
                  <a:cubicBezTo>
                    <a:pt x="239" y="16478"/>
                    <a:pt x="179" y="16550"/>
                    <a:pt x="143" y="16609"/>
                  </a:cubicBezTo>
                  <a:cubicBezTo>
                    <a:pt x="155" y="16598"/>
                    <a:pt x="179" y="16562"/>
                    <a:pt x="215" y="16550"/>
                  </a:cubicBezTo>
                  <a:cubicBezTo>
                    <a:pt x="894" y="15978"/>
                    <a:pt x="1525" y="15347"/>
                    <a:pt x="2048" y="14633"/>
                  </a:cubicBezTo>
                  <a:cubicBezTo>
                    <a:pt x="3299" y="12978"/>
                    <a:pt x="3965" y="10906"/>
                    <a:pt x="3906" y="8835"/>
                  </a:cubicBezTo>
                  <a:cubicBezTo>
                    <a:pt x="3739" y="5560"/>
                    <a:pt x="2322" y="233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
            <p:cNvSpPr/>
            <p:nvPr/>
          </p:nvSpPr>
          <p:spPr>
            <a:xfrm>
              <a:off x="1976425" y="1258925"/>
              <a:ext cx="251850" cy="250050"/>
            </a:xfrm>
            <a:custGeom>
              <a:rect b="b" l="l" r="r" t="t"/>
              <a:pathLst>
                <a:path extrusionOk="0" h="10002" w="10074">
                  <a:moveTo>
                    <a:pt x="10073" y="0"/>
                  </a:moveTo>
                  <a:cubicBezTo>
                    <a:pt x="9514" y="95"/>
                    <a:pt x="8966" y="191"/>
                    <a:pt x="8406" y="357"/>
                  </a:cubicBezTo>
                  <a:cubicBezTo>
                    <a:pt x="6311" y="1012"/>
                    <a:pt x="4394" y="2298"/>
                    <a:pt x="3049" y="4048"/>
                  </a:cubicBezTo>
                  <a:cubicBezTo>
                    <a:pt x="1715" y="5846"/>
                    <a:pt x="798" y="7930"/>
                    <a:pt x="1" y="10001"/>
                  </a:cubicBezTo>
                  <a:cubicBezTo>
                    <a:pt x="2060" y="6263"/>
                    <a:pt x="4334" y="2846"/>
                    <a:pt x="8073" y="845"/>
                  </a:cubicBezTo>
                  <a:cubicBezTo>
                    <a:pt x="8644" y="536"/>
                    <a:pt x="9121" y="345"/>
                    <a:pt x="9752" y="119"/>
                  </a:cubicBezTo>
                  <a:cubicBezTo>
                    <a:pt x="9859" y="72"/>
                    <a:pt x="9954" y="48"/>
                    <a:pt x="10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
            <p:cNvSpPr/>
            <p:nvPr/>
          </p:nvSpPr>
          <p:spPr>
            <a:xfrm>
              <a:off x="1991300" y="1238075"/>
              <a:ext cx="187250" cy="172975"/>
            </a:xfrm>
            <a:custGeom>
              <a:rect b="b" l="l" r="r" t="t"/>
              <a:pathLst>
                <a:path extrusionOk="0" h="6919" w="7490">
                  <a:moveTo>
                    <a:pt x="7490" y="1"/>
                  </a:moveTo>
                  <a:lnTo>
                    <a:pt x="7490" y="1"/>
                  </a:lnTo>
                  <a:cubicBezTo>
                    <a:pt x="7228" y="60"/>
                    <a:pt x="6978" y="120"/>
                    <a:pt x="6740" y="191"/>
                  </a:cubicBezTo>
                  <a:cubicBezTo>
                    <a:pt x="5347" y="608"/>
                    <a:pt x="4001" y="1298"/>
                    <a:pt x="2906" y="2239"/>
                  </a:cubicBezTo>
                  <a:cubicBezTo>
                    <a:pt x="1525" y="3489"/>
                    <a:pt x="525" y="5132"/>
                    <a:pt x="1" y="6918"/>
                  </a:cubicBezTo>
                  <a:cubicBezTo>
                    <a:pt x="1656" y="4013"/>
                    <a:pt x="3823" y="2203"/>
                    <a:pt x="6537" y="548"/>
                  </a:cubicBezTo>
                  <a:cubicBezTo>
                    <a:pt x="6847" y="358"/>
                    <a:pt x="7180" y="179"/>
                    <a:pt x="7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
            <p:cNvSpPr/>
            <p:nvPr/>
          </p:nvSpPr>
          <p:spPr>
            <a:xfrm>
              <a:off x="2028825" y="1214575"/>
              <a:ext cx="108050" cy="89025"/>
            </a:xfrm>
            <a:custGeom>
              <a:rect b="b" l="l" r="r" t="t"/>
              <a:pathLst>
                <a:path extrusionOk="0" h="3561" w="4322">
                  <a:moveTo>
                    <a:pt x="4322" y="0"/>
                  </a:moveTo>
                  <a:lnTo>
                    <a:pt x="4322" y="0"/>
                  </a:lnTo>
                  <a:cubicBezTo>
                    <a:pt x="4251" y="36"/>
                    <a:pt x="4155" y="60"/>
                    <a:pt x="4084" y="95"/>
                  </a:cubicBezTo>
                  <a:cubicBezTo>
                    <a:pt x="2179" y="714"/>
                    <a:pt x="833" y="1715"/>
                    <a:pt x="0" y="3560"/>
                  </a:cubicBezTo>
                  <a:cubicBezTo>
                    <a:pt x="560" y="2917"/>
                    <a:pt x="1191" y="2405"/>
                    <a:pt x="1845" y="1881"/>
                  </a:cubicBezTo>
                  <a:cubicBezTo>
                    <a:pt x="2381" y="1429"/>
                    <a:pt x="2917" y="1072"/>
                    <a:pt x="3750" y="441"/>
                  </a:cubicBezTo>
                  <a:cubicBezTo>
                    <a:pt x="3953" y="274"/>
                    <a:pt x="4108" y="155"/>
                    <a:pt x="4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
            <p:cNvSpPr/>
            <p:nvPr/>
          </p:nvSpPr>
          <p:spPr>
            <a:xfrm>
              <a:off x="2038350" y="1192250"/>
              <a:ext cx="57150" cy="52100"/>
            </a:xfrm>
            <a:custGeom>
              <a:rect b="b" l="l" r="r" t="t"/>
              <a:pathLst>
                <a:path extrusionOk="0" h="2084" w="2286">
                  <a:moveTo>
                    <a:pt x="2286" y="0"/>
                  </a:moveTo>
                  <a:lnTo>
                    <a:pt x="2286" y="0"/>
                  </a:lnTo>
                  <a:cubicBezTo>
                    <a:pt x="1381" y="500"/>
                    <a:pt x="417" y="1107"/>
                    <a:pt x="0" y="2084"/>
                  </a:cubicBezTo>
                  <a:cubicBezTo>
                    <a:pt x="310" y="1750"/>
                    <a:pt x="667" y="1477"/>
                    <a:pt x="905" y="1310"/>
                  </a:cubicBezTo>
                  <a:cubicBezTo>
                    <a:pt x="1429" y="929"/>
                    <a:pt x="1845" y="453"/>
                    <a:pt x="22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
            <p:cNvSpPr/>
            <p:nvPr/>
          </p:nvSpPr>
          <p:spPr>
            <a:xfrm>
              <a:off x="2082975" y="855900"/>
              <a:ext cx="450100" cy="463475"/>
            </a:xfrm>
            <a:custGeom>
              <a:rect b="b" l="l" r="r" t="t"/>
              <a:pathLst>
                <a:path extrusionOk="0" h="18539" w="18004">
                  <a:moveTo>
                    <a:pt x="477" y="0"/>
                  </a:moveTo>
                  <a:lnTo>
                    <a:pt x="477" y="0"/>
                  </a:lnTo>
                  <a:cubicBezTo>
                    <a:pt x="1" y="2012"/>
                    <a:pt x="203" y="4167"/>
                    <a:pt x="906" y="6108"/>
                  </a:cubicBezTo>
                  <a:cubicBezTo>
                    <a:pt x="1442" y="7501"/>
                    <a:pt x="2299" y="8775"/>
                    <a:pt x="3251" y="9930"/>
                  </a:cubicBezTo>
                  <a:cubicBezTo>
                    <a:pt x="5597" y="12728"/>
                    <a:pt x="8585" y="15002"/>
                    <a:pt x="11883" y="16585"/>
                  </a:cubicBezTo>
                  <a:cubicBezTo>
                    <a:pt x="12776" y="17002"/>
                    <a:pt x="13479" y="17288"/>
                    <a:pt x="14610" y="17621"/>
                  </a:cubicBezTo>
                  <a:cubicBezTo>
                    <a:pt x="15729" y="17955"/>
                    <a:pt x="16872" y="18193"/>
                    <a:pt x="18003" y="18538"/>
                  </a:cubicBezTo>
                  <a:cubicBezTo>
                    <a:pt x="17872" y="18455"/>
                    <a:pt x="17717" y="18395"/>
                    <a:pt x="17575" y="18324"/>
                  </a:cubicBezTo>
                  <a:cubicBezTo>
                    <a:pt x="14479" y="16835"/>
                    <a:pt x="11360" y="15335"/>
                    <a:pt x="8478" y="13454"/>
                  </a:cubicBezTo>
                  <a:cubicBezTo>
                    <a:pt x="3811" y="10359"/>
                    <a:pt x="132" y="6060"/>
                    <a:pt x="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
            <p:cNvSpPr/>
            <p:nvPr/>
          </p:nvSpPr>
          <p:spPr>
            <a:xfrm>
              <a:off x="2123175" y="867200"/>
              <a:ext cx="354225" cy="407525"/>
            </a:xfrm>
            <a:custGeom>
              <a:rect b="b" l="l" r="r" t="t"/>
              <a:pathLst>
                <a:path extrusionOk="0" h="16301" w="14169">
                  <a:moveTo>
                    <a:pt x="0" y="1"/>
                  </a:moveTo>
                  <a:cubicBezTo>
                    <a:pt x="12" y="905"/>
                    <a:pt x="96" y="1763"/>
                    <a:pt x="238" y="2596"/>
                  </a:cubicBezTo>
                  <a:cubicBezTo>
                    <a:pt x="381" y="3668"/>
                    <a:pt x="834" y="4692"/>
                    <a:pt x="1322" y="5632"/>
                  </a:cubicBezTo>
                  <a:cubicBezTo>
                    <a:pt x="2358" y="7692"/>
                    <a:pt x="3846" y="9502"/>
                    <a:pt x="5596" y="10990"/>
                  </a:cubicBezTo>
                  <a:cubicBezTo>
                    <a:pt x="8120" y="13216"/>
                    <a:pt x="10990" y="15121"/>
                    <a:pt x="14169" y="16300"/>
                  </a:cubicBezTo>
                  <a:cubicBezTo>
                    <a:pt x="12466" y="15407"/>
                    <a:pt x="10906" y="14288"/>
                    <a:pt x="9382" y="13121"/>
                  </a:cubicBezTo>
                  <a:cubicBezTo>
                    <a:pt x="8061" y="12109"/>
                    <a:pt x="6739" y="11121"/>
                    <a:pt x="5275" y="9680"/>
                  </a:cubicBezTo>
                  <a:cubicBezTo>
                    <a:pt x="4132" y="8537"/>
                    <a:pt x="3525" y="7621"/>
                    <a:pt x="2643" y="6263"/>
                  </a:cubicBezTo>
                  <a:cubicBezTo>
                    <a:pt x="2120" y="5418"/>
                    <a:pt x="1322" y="4013"/>
                    <a:pt x="1036" y="3370"/>
                  </a:cubicBezTo>
                  <a:cubicBezTo>
                    <a:pt x="608" y="2275"/>
                    <a:pt x="262" y="114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
            <p:cNvSpPr/>
            <p:nvPr/>
          </p:nvSpPr>
          <p:spPr>
            <a:xfrm>
              <a:off x="2159775" y="897850"/>
              <a:ext cx="288750" cy="314950"/>
            </a:xfrm>
            <a:custGeom>
              <a:rect b="b" l="l" r="r" t="t"/>
              <a:pathLst>
                <a:path extrusionOk="0" h="12598" w="11550">
                  <a:moveTo>
                    <a:pt x="1" y="1"/>
                  </a:moveTo>
                  <a:lnTo>
                    <a:pt x="1" y="1"/>
                  </a:lnTo>
                  <a:cubicBezTo>
                    <a:pt x="941" y="2739"/>
                    <a:pt x="2346" y="5382"/>
                    <a:pt x="4251" y="7585"/>
                  </a:cubicBezTo>
                  <a:cubicBezTo>
                    <a:pt x="5847" y="9371"/>
                    <a:pt x="7847" y="10752"/>
                    <a:pt x="9931" y="11931"/>
                  </a:cubicBezTo>
                  <a:cubicBezTo>
                    <a:pt x="10443" y="12217"/>
                    <a:pt x="10990" y="12431"/>
                    <a:pt x="11550" y="12598"/>
                  </a:cubicBezTo>
                  <a:cubicBezTo>
                    <a:pt x="11490" y="12574"/>
                    <a:pt x="11455" y="12550"/>
                    <a:pt x="11419" y="12538"/>
                  </a:cubicBezTo>
                  <a:cubicBezTo>
                    <a:pt x="10693" y="12169"/>
                    <a:pt x="10204" y="11705"/>
                    <a:pt x="9585" y="11169"/>
                  </a:cubicBezTo>
                  <a:cubicBezTo>
                    <a:pt x="8002" y="9800"/>
                    <a:pt x="6394" y="8430"/>
                    <a:pt x="4942" y="6918"/>
                  </a:cubicBezTo>
                  <a:cubicBezTo>
                    <a:pt x="3025" y="4704"/>
                    <a:pt x="1572" y="278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
            <p:cNvSpPr/>
            <p:nvPr/>
          </p:nvSpPr>
          <p:spPr>
            <a:xfrm>
              <a:off x="2213350" y="921375"/>
              <a:ext cx="200225" cy="195475"/>
            </a:xfrm>
            <a:custGeom>
              <a:rect b="b" l="l" r="r" t="t"/>
              <a:pathLst>
                <a:path extrusionOk="0" h="7819" w="8009">
                  <a:moveTo>
                    <a:pt x="1" y="0"/>
                  </a:moveTo>
                  <a:lnTo>
                    <a:pt x="1" y="0"/>
                  </a:lnTo>
                  <a:cubicBezTo>
                    <a:pt x="1084" y="2429"/>
                    <a:pt x="2727" y="4668"/>
                    <a:pt x="4882" y="6239"/>
                  </a:cubicBezTo>
                  <a:cubicBezTo>
                    <a:pt x="5716" y="6882"/>
                    <a:pt x="6609" y="7478"/>
                    <a:pt x="7633" y="7763"/>
                  </a:cubicBezTo>
                  <a:cubicBezTo>
                    <a:pt x="7733" y="7763"/>
                    <a:pt x="7971" y="7819"/>
                    <a:pt x="7999" y="7819"/>
                  </a:cubicBezTo>
                  <a:cubicBezTo>
                    <a:pt x="8008" y="7819"/>
                    <a:pt x="7997" y="7813"/>
                    <a:pt x="7954" y="7799"/>
                  </a:cubicBezTo>
                  <a:cubicBezTo>
                    <a:pt x="7692" y="7704"/>
                    <a:pt x="7466" y="7549"/>
                    <a:pt x="7240" y="7382"/>
                  </a:cubicBezTo>
                  <a:cubicBezTo>
                    <a:pt x="6823" y="7085"/>
                    <a:pt x="6311" y="6597"/>
                    <a:pt x="5871" y="6168"/>
                  </a:cubicBezTo>
                  <a:cubicBezTo>
                    <a:pt x="5299" y="5596"/>
                    <a:pt x="4716" y="5049"/>
                    <a:pt x="4156" y="4489"/>
                  </a:cubicBezTo>
                  <a:cubicBezTo>
                    <a:pt x="2716" y="3060"/>
                    <a:pt x="1215" y="159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
            <p:cNvSpPr/>
            <p:nvPr/>
          </p:nvSpPr>
          <p:spPr>
            <a:xfrm>
              <a:off x="2277050" y="936250"/>
              <a:ext cx="146775" cy="121175"/>
            </a:xfrm>
            <a:custGeom>
              <a:rect b="b" l="l" r="r" t="t"/>
              <a:pathLst>
                <a:path extrusionOk="0" h="4847" w="5871">
                  <a:moveTo>
                    <a:pt x="1" y="1"/>
                  </a:moveTo>
                  <a:cubicBezTo>
                    <a:pt x="1311" y="2132"/>
                    <a:pt x="3263" y="3894"/>
                    <a:pt x="5621" y="4751"/>
                  </a:cubicBezTo>
                  <a:cubicBezTo>
                    <a:pt x="5704" y="4787"/>
                    <a:pt x="5811" y="4811"/>
                    <a:pt x="5871" y="4847"/>
                  </a:cubicBezTo>
                  <a:cubicBezTo>
                    <a:pt x="5716" y="4751"/>
                    <a:pt x="5549" y="4668"/>
                    <a:pt x="5406" y="4561"/>
                  </a:cubicBezTo>
                  <a:cubicBezTo>
                    <a:pt x="4680" y="4085"/>
                    <a:pt x="4037" y="3430"/>
                    <a:pt x="3323" y="2823"/>
                  </a:cubicBezTo>
                  <a:cubicBezTo>
                    <a:pt x="2251" y="1846"/>
                    <a:pt x="1060" y="100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
            <p:cNvSpPr/>
            <p:nvPr/>
          </p:nvSpPr>
          <p:spPr>
            <a:xfrm>
              <a:off x="1715975" y="855900"/>
              <a:ext cx="283100" cy="185750"/>
            </a:xfrm>
            <a:custGeom>
              <a:rect b="b" l="l" r="r" t="t"/>
              <a:pathLst>
                <a:path extrusionOk="0" h="7430" w="11324">
                  <a:moveTo>
                    <a:pt x="1" y="0"/>
                  </a:moveTo>
                  <a:cubicBezTo>
                    <a:pt x="286" y="179"/>
                    <a:pt x="548" y="357"/>
                    <a:pt x="822" y="536"/>
                  </a:cubicBezTo>
                  <a:cubicBezTo>
                    <a:pt x="4263" y="2917"/>
                    <a:pt x="8073" y="4858"/>
                    <a:pt x="11323" y="7430"/>
                  </a:cubicBezTo>
                  <a:cubicBezTo>
                    <a:pt x="9835" y="5679"/>
                    <a:pt x="8073" y="4155"/>
                    <a:pt x="6120" y="2917"/>
                  </a:cubicBezTo>
                  <a:cubicBezTo>
                    <a:pt x="4394" y="1869"/>
                    <a:pt x="2537" y="1012"/>
                    <a:pt x="655" y="262"/>
                  </a:cubicBezTo>
                  <a:cubicBezTo>
                    <a:pt x="429" y="167"/>
                    <a:pt x="227"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
            <p:cNvSpPr/>
            <p:nvPr/>
          </p:nvSpPr>
          <p:spPr>
            <a:xfrm>
              <a:off x="1770150" y="856750"/>
              <a:ext cx="213750" cy="118825"/>
            </a:xfrm>
            <a:custGeom>
              <a:rect b="b" l="l" r="r" t="t"/>
              <a:pathLst>
                <a:path extrusionOk="0" h="4753" w="8550">
                  <a:moveTo>
                    <a:pt x="56" y="1"/>
                  </a:moveTo>
                  <a:cubicBezTo>
                    <a:pt x="38" y="1"/>
                    <a:pt x="19" y="1"/>
                    <a:pt x="0" y="2"/>
                  </a:cubicBezTo>
                  <a:cubicBezTo>
                    <a:pt x="1227" y="442"/>
                    <a:pt x="2346" y="1240"/>
                    <a:pt x="3489" y="1847"/>
                  </a:cubicBezTo>
                  <a:cubicBezTo>
                    <a:pt x="4965" y="2740"/>
                    <a:pt x="6477" y="3562"/>
                    <a:pt x="8001" y="4371"/>
                  </a:cubicBezTo>
                  <a:cubicBezTo>
                    <a:pt x="8192" y="4490"/>
                    <a:pt x="8371" y="4610"/>
                    <a:pt x="8549" y="4752"/>
                  </a:cubicBezTo>
                  <a:cubicBezTo>
                    <a:pt x="8418" y="4621"/>
                    <a:pt x="8311" y="4514"/>
                    <a:pt x="8204" y="4395"/>
                  </a:cubicBezTo>
                  <a:cubicBezTo>
                    <a:pt x="6704" y="2824"/>
                    <a:pt x="4894" y="1514"/>
                    <a:pt x="2846" y="764"/>
                  </a:cubicBezTo>
                  <a:cubicBezTo>
                    <a:pt x="2215" y="502"/>
                    <a:pt x="1536" y="299"/>
                    <a:pt x="870" y="133"/>
                  </a:cubicBezTo>
                  <a:cubicBezTo>
                    <a:pt x="602" y="77"/>
                    <a:pt x="325" y="1"/>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
            <p:cNvSpPr/>
            <p:nvPr/>
          </p:nvSpPr>
          <p:spPr>
            <a:xfrm>
              <a:off x="1866600" y="857975"/>
              <a:ext cx="130525" cy="72125"/>
            </a:xfrm>
            <a:custGeom>
              <a:rect b="b" l="l" r="r" t="t"/>
              <a:pathLst>
                <a:path extrusionOk="0" h="2885" w="5221">
                  <a:moveTo>
                    <a:pt x="0" y="0"/>
                  </a:moveTo>
                  <a:lnTo>
                    <a:pt x="0" y="0"/>
                  </a:lnTo>
                  <a:cubicBezTo>
                    <a:pt x="953" y="477"/>
                    <a:pt x="1810" y="1143"/>
                    <a:pt x="2739" y="1679"/>
                  </a:cubicBezTo>
                  <a:cubicBezTo>
                    <a:pt x="3501" y="2120"/>
                    <a:pt x="4334" y="2429"/>
                    <a:pt x="5120" y="2834"/>
                  </a:cubicBezTo>
                  <a:cubicBezTo>
                    <a:pt x="5179" y="2864"/>
                    <a:pt x="5215" y="2885"/>
                    <a:pt x="5218" y="2885"/>
                  </a:cubicBezTo>
                  <a:cubicBezTo>
                    <a:pt x="5221" y="2885"/>
                    <a:pt x="5191" y="2864"/>
                    <a:pt x="5120" y="2810"/>
                  </a:cubicBezTo>
                  <a:cubicBezTo>
                    <a:pt x="3679" y="1524"/>
                    <a:pt x="2024" y="3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
            <p:cNvSpPr/>
            <p:nvPr/>
          </p:nvSpPr>
          <p:spPr>
            <a:xfrm>
              <a:off x="1962425" y="858275"/>
              <a:ext cx="57175" cy="28900"/>
            </a:xfrm>
            <a:custGeom>
              <a:rect b="b" l="l" r="r" t="t"/>
              <a:pathLst>
                <a:path extrusionOk="0" h="1156" w="2287">
                  <a:moveTo>
                    <a:pt x="1" y="0"/>
                  </a:moveTo>
                  <a:cubicBezTo>
                    <a:pt x="680" y="524"/>
                    <a:pt x="1465" y="881"/>
                    <a:pt x="2287" y="1155"/>
                  </a:cubicBezTo>
                  <a:cubicBezTo>
                    <a:pt x="1608" y="643"/>
                    <a:pt x="858"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
            <p:cNvSpPr/>
            <p:nvPr/>
          </p:nvSpPr>
          <p:spPr>
            <a:xfrm>
              <a:off x="2580075" y="853200"/>
              <a:ext cx="243500" cy="479850"/>
            </a:xfrm>
            <a:custGeom>
              <a:rect b="b" l="l" r="r" t="t"/>
              <a:pathLst>
                <a:path extrusionOk="0" h="19194" w="9740">
                  <a:moveTo>
                    <a:pt x="4834" y="1"/>
                  </a:moveTo>
                  <a:lnTo>
                    <a:pt x="4834" y="1"/>
                  </a:lnTo>
                  <a:cubicBezTo>
                    <a:pt x="4584" y="180"/>
                    <a:pt x="4322" y="382"/>
                    <a:pt x="4084" y="572"/>
                  </a:cubicBezTo>
                  <a:cubicBezTo>
                    <a:pt x="3048" y="1406"/>
                    <a:pt x="2096" y="2418"/>
                    <a:pt x="1512" y="3620"/>
                  </a:cubicBezTo>
                  <a:cubicBezTo>
                    <a:pt x="274" y="6371"/>
                    <a:pt x="0" y="10062"/>
                    <a:pt x="1155" y="13014"/>
                  </a:cubicBezTo>
                  <a:cubicBezTo>
                    <a:pt x="1965" y="14991"/>
                    <a:pt x="3394" y="16729"/>
                    <a:pt x="5239" y="17848"/>
                  </a:cubicBezTo>
                  <a:cubicBezTo>
                    <a:pt x="6608" y="18634"/>
                    <a:pt x="8168" y="19182"/>
                    <a:pt x="9740" y="19194"/>
                  </a:cubicBezTo>
                  <a:cubicBezTo>
                    <a:pt x="6275" y="18622"/>
                    <a:pt x="3358" y="16205"/>
                    <a:pt x="1941" y="13110"/>
                  </a:cubicBezTo>
                  <a:cubicBezTo>
                    <a:pt x="870" y="10740"/>
                    <a:pt x="977" y="7704"/>
                    <a:pt x="1834" y="4978"/>
                  </a:cubicBezTo>
                  <a:cubicBezTo>
                    <a:pt x="2286" y="3299"/>
                    <a:pt x="3346" y="1727"/>
                    <a:pt x="4501" y="394"/>
                  </a:cubicBezTo>
                  <a:cubicBezTo>
                    <a:pt x="4608" y="263"/>
                    <a:pt x="4727" y="144"/>
                    <a:pt x="48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
            <p:cNvSpPr/>
            <p:nvPr/>
          </p:nvSpPr>
          <p:spPr>
            <a:xfrm>
              <a:off x="2538700" y="872250"/>
              <a:ext cx="170875" cy="453075"/>
            </a:xfrm>
            <a:custGeom>
              <a:rect b="b" l="l" r="r" t="t"/>
              <a:pathLst>
                <a:path extrusionOk="0" h="18123" w="6835">
                  <a:moveTo>
                    <a:pt x="1358" y="5216"/>
                  </a:moveTo>
                  <a:cubicBezTo>
                    <a:pt x="1357" y="5222"/>
                    <a:pt x="1356" y="5229"/>
                    <a:pt x="1355" y="5235"/>
                  </a:cubicBezTo>
                  <a:lnTo>
                    <a:pt x="1355" y="5235"/>
                  </a:lnTo>
                  <a:cubicBezTo>
                    <a:pt x="1356" y="5228"/>
                    <a:pt x="1358" y="5221"/>
                    <a:pt x="1358" y="5216"/>
                  </a:cubicBezTo>
                  <a:close/>
                  <a:moveTo>
                    <a:pt x="3025" y="1"/>
                  </a:moveTo>
                  <a:cubicBezTo>
                    <a:pt x="2977" y="60"/>
                    <a:pt x="2917" y="132"/>
                    <a:pt x="2870" y="191"/>
                  </a:cubicBezTo>
                  <a:cubicBezTo>
                    <a:pt x="2096" y="1227"/>
                    <a:pt x="1370" y="2311"/>
                    <a:pt x="1001" y="3549"/>
                  </a:cubicBezTo>
                  <a:cubicBezTo>
                    <a:pt x="0" y="6585"/>
                    <a:pt x="215" y="9847"/>
                    <a:pt x="1513" y="12764"/>
                  </a:cubicBezTo>
                  <a:cubicBezTo>
                    <a:pt x="2048" y="13967"/>
                    <a:pt x="2703" y="15146"/>
                    <a:pt x="3644" y="16098"/>
                  </a:cubicBezTo>
                  <a:cubicBezTo>
                    <a:pt x="4191" y="16610"/>
                    <a:pt x="4822" y="17063"/>
                    <a:pt x="5477" y="17444"/>
                  </a:cubicBezTo>
                  <a:cubicBezTo>
                    <a:pt x="5906" y="17717"/>
                    <a:pt x="6346" y="17967"/>
                    <a:pt x="6835" y="18122"/>
                  </a:cubicBezTo>
                  <a:cubicBezTo>
                    <a:pt x="6311" y="17896"/>
                    <a:pt x="5882" y="17539"/>
                    <a:pt x="5477" y="17229"/>
                  </a:cubicBezTo>
                  <a:cubicBezTo>
                    <a:pt x="4930" y="16789"/>
                    <a:pt x="4406" y="16301"/>
                    <a:pt x="3941" y="15777"/>
                  </a:cubicBezTo>
                  <a:cubicBezTo>
                    <a:pt x="3358" y="15158"/>
                    <a:pt x="2525" y="13443"/>
                    <a:pt x="2263" y="12800"/>
                  </a:cubicBezTo>
                  <a:cubicBezTo>
                    <a:pt x="1075" y="10080"/>
                    <a:pt x="942" y="7799"/>
                    <a:pt x="1355" y="5235"/>
                  </a:cubicBezTo>
                  <a:lnTo>
                    <a:pt x="1355" y="5235"/>
                  </a:lnTo>
                  <a:cubicBezTo>
                    <a:pt x="1350" y="5254"/>
                    <a:pt x="1341" y="5276"/>
                    <a:pt x="1336" y="5294"/>
                  </a:cubicBezTo>
                  <a:lnTo>
                    <a:pt x="1336" y="5294"/>
                  </a:lnTo>
                  <a:cubicBezTo>
                    <a:pt x="1381" y="4995"/>
                    <a:pt x="1359" y="5151"/>
                    <a:pt x="1417" y="4871"/>
                  </a:cubicBezTo>
                  <a:cubicBezTo>
                    <a:pt x="1536" y="4109"/>
                    <a:pt x="1691" y="3370"/>
                    <a:pt x="1929" y="2632"/>
                  </a:cubicBezTo>
                  <a:cubicBezTo>
                    <a:pt x="2215" y="1823"/>
                    <a:pt x="2560" y="1025"/>
                    <a:pt x="2882" y="275"/>
                  </a:cubicBezTo>
                  <a:cubicBezTo>
                    <a:pt x="2929" y="180"/>
                    <a:pt x="2977" y="72"/>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
            <p:cNvSpPr/>
            <p:nvPr/>
          </p:nvSpPr>
          <p:spPr>
            <a:xfrm>
              <a:off x="2503275" y="868100"/>
              <a:ext cx="96175" cy="409600"/>
            </a:xfrm>
            <a:custGeom>
              <a:rect b="b" l="l" r="r" t="t"/>
              <a:pathLst>
                <a:path extrusionOk="0" h="16384" w="3847">
                  <a:moveTo>
                    <a:pt x="2453" y="0"/>
                  </a:moveTo>
                  <a:cubicBezTo>
                    <a:pt x="2441" y="24"/>
                    <a:pt x="2441" y="36"/>
                    <a:pt x="2429" y="48"/>
                  </a:cubicBezTo>
                  <a:cubicBezTo>
                    <a:pt x="1917" y="834"/>
                    <a:pt x="1453" y="1643"/>
                    <a:pt x="1096" y="2489"/>
                  </a:cubicBezTo>
                  <a:cubicBezTo>
                    <a:pt x="239" y="4489"/>
                    <a:pt x="1" y="6703"/>
                    <a:pt x="310" y="8847"/>
                  </a:cubicBezTo>
                  <a:cubicBezTo>
                    <a:pt x="465" y="10097"/>
                    <a:pt x="774" y="11335"/>
                    <a:pt x="1298" y="12478"/>
                  </a:cubicBezTo>
                  <a:cubicBezTo>
                    <a:pt x="1917" y="13907"/>
                    <a:pt x="2691" y="15312"/>
                    <a:pt x="3846" y="16383"/>
                  </a:cubicBezTo>
                  <a:cubicBezTo>
                    <a:pt x="3013" y="15288"/>
                    <a:pt x="2549" y="14157"/>
                    <a:pt x="2096" y="12954"/>
                  </a:cubicBezTo>
                  <a:cubicBezTo>
                    <a:pt x="965" y="9918"/>
                    <a:pt x="644" y="6823"/>
                    <a:pt x="1263" y="3858"/>
                  </a:cubicBezTo>
                  <a:cubicBezTo>
                    <a:pt x="1560" y="2620"/>
                    <a:pt x="1953" y="1405"/>
                    <a:pt x="2382" y="215"/>
                  </a:cubicBezTo>
                  <a:cubicBezTo>
                    <a:pt x="2418" y="143"/>
                    <a:pt x="2441" y="84"/>
                    <a:pt x="24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
            <p:cNvSpPr/>
            <p:nvPr/>
          </p:nvSpPr>
          <p:spPr>
            <a:xfrm>
              <a:off x="2471725" y="858275"/>
              <a:ext cx="52400" cy="257500"/>
            </a:xfrm>
            <a:custGeom>
              <a:rect b="b" l="l" r="r" t="t"/>
              <a:pathLst>
                <a:path extrusionOk="0" h="10300" w="2096">
                  <a:moveTo>
                    <a:pt x="2096" y="0"/>
                  </a:moveTo>
                  <a:lnTo>
                    <a:pt x="1786" y="405"/>
                  </a:lnTo>
                  <a:cubicBezTo>
                    <a:pt x="608" y="1870"/>
                    <a:pt x="24" y="3775"/>
                    <a:pt x="1" y="5656"/>
                  </a:cubicBezTo>
                  <a:cubicBezTo>
                    <a:pt x="24" y="7227"/>
                    <a:pt x="251" y="8823"/>
                    <a:pt x="834" y="10299"/>
                  </a:cubicBezTo>
                  <a:cubicBezTo>
                    <a:pt x="667" y="8978"/>
                    <a:pt x="679" y="7632"/>
                    <a:pt x="715" y="6323"/>
                  </a:cubicBezTo>
                  <a:cubicBezTo>
                    <a:pt x="763" y="4965"/>
                    <a:pt x="846" y="4418"/>
                    <a:pt x="1036" y="3322"/>
                  </a:cubicBezTo>
                  <a:cubicBezTo>
                    <a:pt x="1203" y="2489"/>
                    <a:pt x="1417" y="1655"/>
                    <a:pt x="1739" y="846"/>
                  </a:cubicBezTo>
                  <a:cubicBezTo>
                    <a:pt x="1846" y="560"/>
                    <a:pt x="1965" y="262"/>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
            <p:cNvSpPr/>
            <p:nvPr/>
          </p:nvSpPr>
          <p:spPr>
            <a:xfrm>
              <a:off x="2419925" y="894275"/>
              <a:ext cx="44075" cy="186975"/>
            </a:xfrm>
            <a:custGeom>
              <a:rect b="b" l="l" r="r" t="t"/>
              <a:pathLst>
                <a:path extrusionOk="0" h="7479" w="1763">
                  <a:moveTo>
                    <a:pt x="298" y="1"/>
                  </a:moveTo>
                  <a:cubicBezTo>
                    <a:pt x="275" y="120"/>
                    <a:pt x="251" y="227"/>
                    <a:pt x="239" y="346"/>
                  </a:cubicBezTo>
                  <a:cubicBezTo>
                    <a:pt x="1" y="1858"/>
                    <a:pt x="72" y="3418"/>
                    <a:pt x="537" y="4883"/>
                  </a:cubicBezTo>
                  <a:cubicBezTo>
                    <a:pt x="822" y="5787"/>
                    <a:pt x="1180" y="6716"/>
                    <a:pt x="1763" y="7478"/>
                  </a:cubicBezTo>
                  <a:cubicBezTo>
                    <a:pt x="1394" y="6466"/>
                    <a:pt x="1287" y="5359"/>
                    <a:pt x="1084" y="4287"/>
                  </a:cubicBezTo>
                  <a:cubicBezTo>
                    <a:pt x="834" y="2989"/>
                    <a:pt x="572" y="1704"/>
                    <a:pt x="358" y="406"/>
                  </a:cubicBezTo>
                  <a:cubicBezTo>
                    <a:pt x="334" y="251"/>
                    <a:pt x="310" y="156"/>
                    <a:pt x="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
            <p:cNvSpPr/>
            <p:nvPr/>
          </p:nvSpPr>
          <p:spPr>
            <a:xfrm>
              <a:off x="2359800" y="888325"/>
              <a:ext cx="59550" cy="147675"/>
            </a:xfrm>
            <a:custGeom>
              <a:rect b="b" l="l" r="r" t="t"/>
              <a:pathLst>
                <a:path extrusionOk="0" h="5907" w="2382">
                  <a:moveTo>
                    <a:pt x="1" y="1"/>
                  </a:moveTo>
                  <a:lnTo>
                    <a:pt x="1" y="1"/>
                  </a:lnTo>
                  <a:cubicBezTo>
                    <a:pt x="36" y="2358"/>
                    <a:pt x="810" y="4156"/>
                    <a:pt x="2382" y="5906"/>
                  </a:cubicBezTo>
                  <a:cubicBezTo>
                    <a:pt x="1394" y="3430"/>
                    <a:pt x="870" y="227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
            <p:cNvSpPr/>
            <p:nvPr/>
          </p:nvSpPr>
          <p:spPr>
            <a:xfrm>
              <a:off x="2777125" y="1335100"/>
              <a:ext cx="765000" cy="104225"/>
            </a:xfrm>
            <a:custGeom>
              <a:rect b="b" l="l" r="r" t="t"/>
              <a:pathLst>
                <a:path extrusionOk="0" h="4169" w="30600">
                  <a:moveTo>
                    <a:pt x="18700" y="0"/>
                  </a:moveTo>
                  <a:cubicBezTo>
                    <a:pt x="18634" y="0"/>
                    <a:pt x="18569" y="1"/>
                    <a:pt x="18503" y="1"/>
                  </a:cubicBezTo>
                  <a:cubicBezTo>
                    <a:pt x="16502" y="61"/>
                    <a:pt x="14538" y="465"/>
                    <a:pt x="12585" y="882"/>
                  </a:cubicBezTo>
                  <a:cubicBezTo>
                    <a:pt x="10466" y="1347"/>
                    <a:pt x="8347" y="1882"/>
                    <a:pt x="6227" y="2382"/>
                  </a:cubicBezTo>
                  <a:cubicBezTo>
                    <a:pt x="4481" y="2765"/>
                    <a:pt x="2879" y="3083"/>
                    <a:pt x="1137" y="3083"/>
                  </a:cubicBezTo>
                  <a:cubicBezTo>
                    <a:pt x="766" y="3083"/>
                    <a:pt x="388" y="3069"/>
                    <a:pt x="0" y="3037"/>
                  </a:cubicBezTo>
                  <a:lnTo>
                    <a:pt x="0" y="3037"/>
                  </a:lnTo>
                  <a:cubicBezTo>
                    <a:pt x="958" y="3297"/>
                    <a:pt x="1937" y="3380"/>
                    <a:pt x="2920" y="3380"/>
                  </a:cubicBezTo>
                  <a:cubicBezTo>
                    <a:pt x="3379" y="3380"/>
                    <a:pt x="3839" y="3361"/>
                    <a:pt x="4298" y="3335"/>
                  </a:cubicBezTo>
                  <a:cubicBezTo>
                    <a:pt x="6323" y="3216"/>
                    <a:pt x="8311" y="2716"/>
                    <a:pt x="10275" y="2239"/>
                  </a:cubicBezTo>
                  <a:cubicBezTo>
                    <a:pt x="12776" y="1656"/>
                    <a:pt x="15419" y="1037"/>
                    <a:pt x="17669" y="870"/>
                  </a:cubicBezTo>
                  <a:cubicBezTo>
                    <a:pt x="18093" y="848"/>
                    <a:pt x="18510" y="837"/>
                    <a:pt x="18922" y="837"/>
                  </a:cubicBezTo>
                  <a:cubicBezTo>
                    <a:pt x="21802" y="837"/>
                    <a:pt x="24408" y="1384"/>
                    <a:pt x="27242" y="2478"/>
                  </a:cubicBezTo>
                  <a:cubicBezTo>
                    <a:pt x="28040" y="2787"/>
                    <a:pt x="29349" y="3454"/>
                    <a:pt x="30349" y="4025"/>
                  </a:cubicBezTo>
                  <a:cubicBezTo>
                    <a:pt x="30433" y="4073"/>
                    <a:pt x="30516" y="4133"/>
                    <a:pt x="30599" y="4168"/>
                  </a:cubicBezTo>
                  <a:cubicBezTo>
                    <a:pt x="29897" y="3513"/>
                    <a:pt x="29159" y="2918"/>
                    <a:pt x="28349" y="2406"/>
                  </a:cubicBezTo>
                  <a:cubicBezTo>
                    <a:pt x="25592" y="619"/>
                    <a:pt x="22158" y="0"/>
                    <a:pt x="187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
            <p:cNvSpPr/>
            <p:nvPr/>
          </p:nvSpPr>
          <p:spPr>
            <a:xfrm>
              <a:off x="3089950" y="1282175"/>
              <a:ext cx="400075" cy="70825"/>
            </a:xfrm>
            <a:custGeom>
              <a:rect b="b" l="l" r="r" t="t"/>
              <a:pathLst>
                <a:path extrusionOk="0" h="2833" w="16003">
                  <a:moveTo>
                    <a:pt x="7184" y="1"/>
                  </a:moveTo>
                  <a:cubicBezTo>
                    <a:pt x="5668" y="1"/>
                    <a:pt x="4158" y="191"/>
                    <a:pt x="2739" y="582"/>
                  </a:cubicBezTo>
                  <a:cubicBezTo>
                    <a:pt x="1811" y="856"/>
                    <a:pt x="894" y="1201"/>
                    <a:pt x="1" y="1582"/>
                  </a:cubicBezTo>
                  <a:cubicBezTo>
                    <a:pt x="96" y="1570"/>
                    <a:pt x="167" y="1559"/>
                    <a:pt x="263" y="1547"/>
                  </a:cubicBezTo>
                  <a:cubicBezTo>
                    <a:pt x="1775" y="1308"/>
                    <a:pt x="2644" y="1142"/>
                    <a:pt x="4049" y="1035"/>
                  </a:cubicBezTo>
                  <a:cubicBezTo>
                    <a:pt x="4545" y="1022"/>
                    <a:pt x="5114" y="1013"/>
                    <a:pt x="5730" y="1013"/>
                  </a:cubicBezTo>
                  <a:cubicBezTo>
                    <a:pt x="9174" y="1013"/>
                    <a:pt x="14084" y="1297"/>
                    <a:pt x="16003" y="2832"/>
                  </a:cubicBezTo>
                  <a:cubicBezTo>
                    <a:pt x="15229" y="1856"/>
                    <a:pt x="14014" y="1356"/>
                    <a:pt x="12860" y="916"/>
                  </a:cubicBezTo>
                  <a:cubicBezTo>
                    <a:pt x="11080" y="314"/>
                    <a:pt x="9128"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
            <p:cNvSpPr/>
            <p:nvPr/>
          </p:nvSpPr>
          <p:spPr>
            <a:xfrm>
              <a:off x="3116450" y="1231300"/>
              <a:ext cx="328625" cy="44000"/>
            </a:xfrm>
            <a:custGeom>
              <a:rect b="b" l="l" r="r" t="t"/>
              <a:pathLst>
                <a:path extrusionOk="0" h="1760" w="13145">
                  <a:moveTo>
                    <a:pt x="6762" y="0"/>
                  </a:moveTo>
                  <a:cubicBezTo>
                    <a:pt x="4415" y="0"/>
                    <a:pt x="2042" y="606"/>
                    <a:pt x="0" y="1760"/>
                  </a:cubicBezTo>
                  <a:cubicBezTo>
                    <a:pt x="846" y="1474"/>
                    <a:pt x="1727" y="1331"/>
                    <a:pt x="2608" y="1212"/>
                  </a:cubicBezTo>
                  <a:cubicBezTo>
                    <a:pt x="3013" y="1153"/>
                    <a:pt x="4680" y="986"/>
                    <a:pt x="5596" y="986"/>
                  </a:cubicBezTo>
                  <a:cubicBezTo>
                    <a:pt x="5979" y="982"/>
                    <a:pt x="6360" y="977"/>
                    <a:pt x="6740" y="977"/>
                  </a:cubicBezTo>
                  <a:cubicBezTo>
                    <a:pt x="7366" y="977"/>
                    <a:pt x="7991" y="989"/>
                    <a:pt x="8621" y="1034"/>
                  </a:cubicBezTo>
                  <a:cubicBezTo>
                    <a:pt x="9704" y="1117"/>
                    <a:pt x="10776" y="1319"/>
                    <a:pt x="11823" y="1474"/>
                  </a:cubicBezTo>
                  <a:cubicBezTo>
                    <a:pt x="12264" y="1558"/>
                    <a:pt x="12716" y="1629"/>
                    <a:pt x="13145" y="1736"/>
                  </a:cubicBezTo>
                  <a:cubicBezTo>
                    <a:pt x="12859" y="1593"/>
                    <a:pt x="12562" y="1462"/>
                    <a:pt x="12276" y="1331"/>
                  </a:cubicBezTo>
                  <a:cubicBezTo>
                    <a:pt x="10823" y="688"/>
                    <a:pt x="9002" y="69"/>
                    <a:pt x="7275" y="10"/>
                  </a:cubicBezTo>
                  <a:cubicBezTo>
                    <a:pt x="7104" y="3"/>
                    <a:pt x="6933"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
            <p:cNvSpPr/>
            <p:nvPr/>
          </p:nvSpPr>
          <p:spPr>
            <a:xfrm>
              <a:off x="3296225" y="1219025"/>
              <a:ext cx="25" cy="25"/>
            </a:xfrm>
            <a:custGeom>
              <a:rect b="b" l="l" r="r" t="t"/>
              <a:pathLst>
                <a:path extrusionOk="0" h="1" w="1">
                  <a:moveTo>
                    <a:pt x="1" y="1"/>
                  </a:move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
            <p:cNvSpPr/>
            <p:nvPr/>
          </p:nvSpPr>
          <p:spPr>
            <a:xfrm>
              <a:off x="3281050" y="1203675"/>
              <a:ext cx="158675" cy="28775"/>
            </a:xfrm>
            <a:custGeom>
              <a:rect b="b" l="l" r="r" t="t"/>
              <a:pathLst>
                <a:path extrusionOk="0" h="1151" w="6347">
                  <a:moveTo>
                    <a:pt x="1653" y="1"/>
                  </a:moveTo>
                  <a:cubicBezTo>
                    <a:pt x="1043" y="1"/>
                    <a:pt x="474" y="77"/>
                    <a:pt x="1" y="258"/>
                  </a:cubicBezTo>
                  <a:cubicBezTo>
                    <a:pt x="49" y="256"/>
                    <a:pt x="97" y="255"/>
                    <a:pt x="145" y="255"/>
                  </a:cubicBezTo>
                  <a:cubicBezTo>
                    <a:pt x="1178" y="255"/>
                    <a:pt x="2190" y="610"/>
                    <a:pt x="3191" y="769"/>
                  </a:cubicBezTo>
                  <a:cubicBezTo>
                    <a:pt x="4239" y="948"/>
                    <a:pt x="5335" y="996"/>
                    <a:pt x="6347" y="1150"/>
                  </a:cubicBezTo>
                  <a:cubicBezTo>
                    <a:pt x="5235" y="560"/>
                    <a:pt x="3298" y="1"/>
                    <a:pt x="16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
            <p:cNvSpPr/>
            <p:nvPr/>
          </p:nvSpPr>
          <p:spPr>
            <a:xfrm>
              <a:off x="2768200" y="983000"/>
              <a:ext cx="177425" cy="308375"/>
            </a:xfrm>
            <a:custGeom>
              <a:rect b="b" l="l" r="r" t="t"/>
              <a:pathLst>
                <a:path extrusionOk="0" h="12335" w="7097">
                  <a:moveTo>
                    <a:pt x="1822" y="0"/>
                  </a:moveTo>
                  <a:lnTo>
                    <a:pt x="1822" y="0"/>
                  </a:lnTo>
                  <a:cubicBezTo>
                    <a:pt x="1798" y="24"/>
                    <a:pt x="1774" y="60"/>
                    <a:pt x="1762" y="71"/>
                  </a:cubicBezTo>
                  <a:cubicBezTo>
                    <a:pt x="1262" y="655"/>
                    <a:pt x="929" y="1334"/>
                    <a:pt x="715" y="2060"/>
                  </a:cubicBezTo>
                  <a:cubicBezTo>
                    <a:pt x="72" y="3870"/>
                    <a:pt x="0" y="5906"/>
                    <a:pt x="881" y="7644"/>
                  </a:cubicBezTo>
                  <a:cubicBezTo>
                    <a:pt x="1965" y="10156"/>
                    <a:pt x="4465" y="11787"/>
                    <a:pt x="7096" y="12335"/>
                  </a:cubicBezTo>
                  <a:cubicBezTo>
                    <a:pt x="4572" y="11287"/>
                    <a:pt x="2870" y="9823"/>
                    <a:pt x="1858" y="7572"/>
                  </a:cubicBezTo>
                  <a:cubicBezTo>
                    <a:pt x="1346" y="6501"/>
                    <a:pt x="869" y="5024"/>
                    <a:pt x="1024" y="3286"/>
                  </a:cubicBezTo>
                  <a:cubicBezTo>
                    <a:pt x="1131" y="2286"/>
                    <a:pt x="1191" y="1381"/>
                    <a:pt x="1619" y="417"/>
                  </a:cubicBezTo>
                  <a:cubicBezTo>
                    <a:pt x="1679" y="274"/>
                    <a:pt x="1738" y="131"/>
                    <a:pt x="1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
            <p:cNvSpPr/>
            <p:nvPr/>
          </p:nvSpPr>
          <p:spPr>
            <a:xfrm>
              <a:off x="2802725" y="988350"/>
              <a:ext cx="69975" cy="224150"/>
            </a:xfrm>
            <a:custGeom>
              <a:rect b="b" l="l" r="r" t="t"/>
              <a:pathLst>
                <a:path extrusionOk="0" h="8966" w="2799">
                  <a:moveTo>
                    <a:pt x="1489" y="0"/>
                  </a:moveTo>
                  <a:lnTo>
                    <a:pt x="1489" y="0"/>
                  </a:lnTo>
                  <a:cubicBezTo>
                    <a:pt x="0" y="2739"/>
                    <a:pt x="262" y="6215"/>
                    <a:pt x="2405" y="8549"/>
                  </a:cubicBezTo>
                  <a:cubicBezTo>
                    <a:pt x="2536" y="8692"/>
                    <a:pt x="2667" y="8835"/>
                    <a:pt x="2798" y="8966"/>
                  </a:cubicBezTo>
                  <a:cubicBezTo>
                    <a:pt x="2620" y="8692"/>
                    <a:pt x="2417" y="8311"/>
                    <a:pt x="2310" y="8073"/>
                  </a:cubicBezTo>
                  <a:cubicBezTo>
                    <a:pt x="1643" y="6287"/>
                    <a:pt x="1465" y="4989"/>
                    <a:pt x="1358" y="4025"/>
                  </a:cubicBezTo>
                  <a:cubicBezTo>
                    <a:pt x="1215" y="2655"/>
                    <a:pt x="1239" y="1286"/>
                    <a:pt x="1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
            <p:cNvSpPr/>
            <p:nvPr/>
          </p:nvSpPr>
          <p:spPr>
            <a:xfrm>
              <a:off x="2861950" y="1005900"/>
              <a:ext cx="23550" cy="116425"/>
            </a:xfrm>
            <a:custGeom>
              <a:rect b="b" l="l" r="r" t="t"/>
              <a:pathLst>
                <a:path extrusionOk="0" h="4657" w="942">
                  <a:moveTo>
                    <a:pt x="584" y="1"/>
                  </a:moveTo>
                  <a:lnTo>
                    <a:pt x="584" y="1"/>
                  </a:lnTo>
                  <a:cubicBezTo>
                    <a:pt x="1" y="1430"/>
                    <a:pt x="24" y="3108"/>
                    <a:pt x="822" y="4454"/>
                  </a:cubicBezTo>
                  <a:cubicBezTo>
                    <a:pt x="858" y="4525"/>
                    <a:pt x="894" y="4597"/>
                    <a:pt x="941" y="4656"/>
                  </a:cubicBezTo>
                  <a:cubicBezTo>
                    <a:pt x="894" y="4525"/>
                    <a:pt x="870" y="4394"/>
                    <a:pt x="834" y="4275"/>
                  </a:cubicBezTo>
                  <a:cubicBezTo>
                    <a:pt x="715" y="3751"/>
                    <a:pt x="727" y="3275"/>
                    <a:pt x="691" y="2692"/>
                  </a:cubicBezTo>
                  <a:cubicBezTo>
                    <a:pt x="608" y="1799"/>
                    <a:pt x="548" y="894"/>
                    <a:pt x="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
            <p:cNvSpPr/>
            <p:nvPr/>
          </p:nvSpPr>
          <p:spPr>
            <a:xfrm>
              <a:off x="2911375" y="1047275"/>
              <a:ext cx="2400" cy="5100"/>
            </a:xfrm>
            <a:custGeom>
              <a:rect b="b" l="l" r="r" t="t"/>
              <a:pathLst>
                <a:path extrusionOk="0" h="204" w="96">
                  <a:moveTo>
                    <a:pt x="0" y="1"/>
                  </a:moveTo>
                  <a:lnTo>
                    <a:pt x="0" y="1"/>
                  </a:lnTo>
                  <a:cubicBezTo>
                    <a:pt x="24" y="72"/>
                    <a:pt x="48" y="144"/>
                    <a:pt x="95" y="203"/>
                  </a:cubicBezTo>
                  <a:cubicBezTo>
                    <a:pt x="83" y="132"/>
                    <a:pt x="48" y="7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
            <p:cNvSpPr/>
            <p:nvPr/>
          </p:nvSpPr>
          <p:spPr>
            <a:xfrm>
              <a:off x="2640800" y="864825"/>
              <a:ext cx="279825" cy="186650"/>
            </a:xfrm>
            <a:custGeom>
              <a:rect b="b" l="l" r="r" t="t"/>
              <a:pathLst>
                <a:path extrusionOk="0" h="7466" w="11193">
                  <a:moveTo>
                    <a:pt x="11192" y="0"/>
                  </a:moveTo>
                  <a:cubicBezTo>
                    <a:pt x="10287" y="36"/>
                    <a:pt x="9382" y="107"/>
                    <a:pt x="8489" y="238"/>
                  </a:cubicBezTo>
                  <a:cubicBezTo>
                    <a:pt x="6049" y="596"/>
                    <a:pt x="3596" y="1608"/>
                    <a:pt x="2012" y="3560"/>
                  </a:cubicBezTo>
                  <a:cubicBezTo>
                    <a:pt x="1453" y="4251"/>
                    <a:pt x="953" y="4989"/>
                    <a:pt x="584" y="5799"/>
                  </a:cubicBezTo>
                  <a:cubicBezTo>
                    <a:pt x="346" y="6287"/>
                    <a:pt x="107" y="6834"/>
                    <a:pt x="0" y="7465"/>
                  </a:cubicBezTo>
                  <a:cubicBezTo>
                    <a:pt x="143" y="7049"/>
                    <a:pt x="488" y="6489"/>
                    <a:pt x="679" y="6227"/>
                  </a:cubicBezTo>
                  <a:cubicBezTo>
                    <a:pt x="1084" y="5680"/>
                    <a:pt x="1393" y="5275"/>
                    <a:pt x="1905" y="4739"/>
                  </a:cubicBezTo>
                  <a:cubicBezTo>
                    <a:pt x="3239" y="3274"/>
                    <a:pt x="5215" y="2167"/>
                    <a:pt x="6954" y="1417"/>
                  </a:cubicBezTo>
                  <a:cubicBezTo>
                    <a:pt x="8263" y="881"/>
                    <a:pt x="9621" y="441"/>
                    <a:pt x="10990" y="48"/>
                  </a:cubicBezTo>
                  <a:cubicBezTo>
                    <a:pt x="11061" y="36"/>
                    <a:pt x="11121" y="24"/>
                    <a:pt x="11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
            <p:cNvSpPr/>
            <p:nvPr/>
          </p:nvSpPr>
          <p:spPr>
            <a:xfrm>
              <a:off x="2655075" y="843675"/>
              <a:ext cx="157800" cy="120875"/>
            </a:xfrm>
            <a:custGeom>
              <a:rect b="b" l="l" r="r" t="t"/>
              <a:pathLst>
                <a:path extrusionOk="0" h="4835" w="6312">
                  <a:moveTo>
                    <a:pt x="6311" y="1"/>
                  </a:moveTo>
                  <a:lnTo>
                    <a:pt x="6311" y="1"/>
                  </a:lnTo>
                  <a:cubicBezTo>
                    <a:pt x="6121" y="49"/>
                    <a:pt x="5930" y="108"/>
                    <a:pt x="5728" y="156"/>
                  </a:cubicBezTo>
                  <a:cubicBezTo>
                    <a:pt x="3013" y="870"/>
                    <a:pt x="929" y="2037"/>
                    <a:pt x="1" y="4835"/>
                  </a:cubicBezTo>
                  <a:cubicBezTo>
                    <a:pt x="1489" y="2704"/>
                    <a:pt x="3287" y="1894"/>
                    <a:pt x="5525" y="430"/>
                  </a:cubicBezTo>
                  <a:cubicBezTo>
                    <a:pt x="5775" y="275"/>
                    <a:pt x="6049" y="132"/>
                    <a:pt x="6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
            <p:cNvSpPr/>
            <p:nvPr/>
          </p:nvSpPr>
          <p:spPr>
            <a:xfrm>
              <a:off x="2850050" y="915225"/>
              <a:ext cx="206300" cy="63325"/>
            </a:xfrm>
            <a:custGeom>
              <a:rect b="b" l="l" r="r" t="t"/>
              <a:pathLst>
                <a:path extrusionOk="0" h="2533" w="8252">
                  <a:moveTo>
                    <a:pt x="4405" y="1"/>
                  </a:moveTo>
                  <a:cubicBezTo>
                    <a:pt x="3968" y="1"/>
                    <a:pt x="3533" y="48"/>
                    <a:pt x="3108" y="151"/>
                  </a:cubicBezTo>
                  <a:cubicBezTo>
                    <a:pt x="1834" y="508"/>
                    <a:pt x="548" y="1282"/>
                    <a:pt x="0" y="2532"/>
                  </a:cubicBezTo>
                  <a:cubicBezTo>
                    <a:pt x="1322" y="1056"/>
                    <a:pt x="3406" y="782"/>
                    <a:pt x="4763" y="758"/>
                  </a:cubicBezTo>
                  <a:cubicBezTo>
                    <a:pt x="4943" y="753"/>
                    <a:pt x="5110" y="751"/>
                    <a:pt x="5266" y="751"/>
                  </a:cubicBezTo>
                  <a:cubicBezTo>
                    <a:pt x="6230" y="751"/>
                    <a:pt x="6814" y="843"/>
                    <a:pt x="7716" y="997"/>
                  </a:cubicBezTo>
                  <a:lnTo>
                    <a:pt x="8251" y="1080"/>
                  </a:lnTo>
                  <a:cubicBezTo>
                    <a:pt x="7739" y="818"/>
                    <a:pt x="7216" y="592"/>
                    <a:pt x="6680" y="401"/>
                  </a:cubicBezTo>
                  <a:cubicBezTo>
                    <a:pt x="5956" y="150"/>
                    <a:pt x="5179" y="1"/>
                    <a:pt x="4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
            <p:cNvSpPr/>
            <p:nvPr/>
          </p:nvSpPr>
          <p:spPr>
            <a:xfrm>
              <a:off x="2884575" y="954850"/>
              <a:ext cx="83075" cy="34125"/>
            </a:xfrm>
            <a:custGeom>
              <a:rect b="b" l="l" r="r" t="t"/>
              <a:pathLst>
                <a:path extrusionOk="0" h="1365" w="3323">
                  <a:moveTo>
                    <a:pt x="2575" y="0"/>
                  </a:moveTo>
                  <a:cubicBezTo>
                    <a:pt x="1550" y="0"/>
                    <a:pt x="444" y="383"/>
                    <a:pt x="0" y="1364"/>
                  </a:cubicBezTo>
                  <a:cubicBezTo>
                    <a:pt x="679" y="686"/>
                    <a:pt x="1584" y="507"/>
                    <a:pt x="2548" y="245"/>
                  </a:cubicBezTo>
                  <a:cubicBezTo>
                    <a:pt x="2798" y="174"/>
                    <a:pt x="3072" y="126"/>
                    <a:pt x="3322" y="66"/>
                  </a:cubicBezTo>
                  <a:lnTo>
                    <a:pt x="2965" y="19"/>
                  </a:lnTo>
                  <a:cubicBezTo>
                    <a:pt x="2838" y="7"/>
                    <a:pt x="2707" y="0"/>
                    <a:pt x="25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
            <p:cNvSpPr/>
            <p:nvPr/>
          </p:nvSpPr>
          <p:spPr>
            <a:xfrm>
              <a:off x="2832475" y="881875"/>
              <a:ext cx="185775" cy="46975"/>
            </a:xfrm>
            <a:custGeom>
              <a:rect b="b" l="l" r="r" t="t"/>
              <a:pathLst>
                <a:path extrusionOk="0" h="1879" w="7431">
                  <a:moveTo>
                    <a:pt x="4627" y="1"/>
                  </a:moveTo>
                  <a:cubicBezTo>
                    <a:pt x="3893" y="1"/>
                    <a:pt x="3161" y="115"/>
                    <a:pt x="2465" y="366"/>
                  </a:cubicBezTo>
                  <a:cubicBezTo>
                    <a:pt x="1573" y="711"/>
                    <a:pt x="691" y="1199"/>
                    <a:pt x="1" y="1878"/>
                  </a:cubicBezTo>
                  <a:cubicBezTo>
                    <a:pt x="691" y="1509"/>
                    <a:pt x="1477" y="1283"/>
                    <a:pt x="2251" y="1045"/>
                  </a:cubicBezTo>
                  <a:cubicBezTo>
                    <a:pt x="3781" y="645"/>
                    <a:pt x="4950" y="508"/>
                    <a:pt x="6472" y="508"/>
                  </a:cubicBezTo>
                  <a:cubicBezTo>
                    <a:pt x="6537" y="508"/>
                    <a:pt x="6602" y="508"/>
                    <a:pt x="6668" y="509"/>
                  </a:cubicBezTo>
                  <a:cubicBezTo>
                    <a:pt x="6930" y="509"/>
                    <a:pt x="7180" y="509"/>
                    <a:pt x="7430" y="545"/>
                  </a:cubicBezTo>
                  <a:cubicBezTo>
                    <a:pt x="7288" y="485"/>
                    <a:pt x="7133" y="426"/>
                    <a:pt x="6990" y="378"/>
                  </a:cubicBezTo>
                  <a:cubicBezTo>
                    <a:pt x="6227" y="136"/>
                    <a:pt x="5425" y="1"/>
                    <a:pt x="4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
            <p:cNvSpPr/>
            <p:nvPr/>
          </p:nvSpPr>
          <p:spPr>
            <a:xfrm>
              <a:off x="1190325" y="3808050"/>
              <a:ext cx="499175" cy="317600"/>
            </a:xfrm>
            <a:custGeom>
              <a:rect b="b" l="l" r="r" t="t"/>
              <a:pathLst>
                <a:path extrusionOk="0" h="12704" w="19967">
                  <a:moveTo>
                    <a:pt x="0" y="0"/>
                  </a:moveTo>
                  <a:cubicBezTo>
                    <a:pt x="441" y="488"/>
                    <a:pt x="857" y="976"/>
                    <a:pt x="1298" y="1476"/>
                  </a:cubicBezTo>
                  <a:cubicBezTo>
                    <a:pt x="3393" y="3881"/>
                    <a:pt x="5882" y="5941"/>
                    <a:pt x="8537" y="7703"/>
                  </a:cubicBezTo>
                  <a:cubicBezTo>
                    <a:pt x="10109" y="8763"/>
                    <a:pt x="11692" y="9775"/>
                    <a:pt x="13395" y="10597"/>
                  </a:cubicBezTo>
                  <a:cubicBezTo>
                    <a:pt x="15490" y="11549"/>
                    <a:pt x="17693" y="12323"/>
                    <a:pt x="19967" y="12704"/>
                  </a:cubicBezTo>
                  <a:cubicBezTo>
                    <a:pt x="18395" y="12168"/>
                    <a:pt x="17050" y="11549"/>
                    <a:pt x="15538" y="10799"/>
                  </a:cubicBezTo>
                  <a:cubicBezTo>
                    <a:pt x="13692" y="9894"/>
                    <a:pt x="11894" y="8894"/>
                    <a:pt x="10192" y="7739"/>
                  </a:cubicBezTo>
                  <a:cubicBezTo>
                    <a:pt x="7311" y="5834"/>
                    <a:pt x="5084" y="3941"/>
                    <a:pt x="2310" y="1786"/>
                  </a:cubicBezTo>
                  <a:cubicBezTo>
                    <a:pt x="1834" y="1417"/>
                    <a:pt x="1238" y="1000"/>
                    <a:pt x="619" y="524"/>
                  </a:cubicBezTo>
                  <a:cubicBezTo>
                    <a:pt x="417" y="357"/>
                    <a:pt x="203" y="17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
            <p:cNvSpPr/>
            <p:nvPr/>
          </p:nvSpPr>
          <p:spPr>
            <a:xfrm>
              <a:off x="1093875" y="3797625"/>
              <a:ext cx="591775" cy="389050"/>
            </a:xfrm>
            <a:custGeom>
              <a:rect b="b" l="l" r="r" t="t"/>
              <a:pathLst>
                <a:path extrusionOk="0" h="15562" w="23671">
                  <a:moveTo>
                    <a:pt x="0" y="0"/>
                  </a:moveTo>
                  <a:cubicBezTo>
                    <a:pt x="703" y="917"/>
                    <a:pt x="1417" y="1846"/>
                    <a:pt x="2191" y="2727"/>
                  </a:cubicBezTo>
                  <a:cubicBezTo>
                    <a:pt x="4418" y="5310"/>
                    <a:pt x="7025" y="7525"/>
                    <a:pt x="9823" y="9490"/>
                  </a:cubicBezTo>
                  <a:cubicBezTo>
                    <a:pt x="11919" y="11002"/>
                    <a:pt x="14145" y="12371"/>
                    <a:pt x="16526" y="13407"/>
                  </a:cubicBezTo>
                  <a:cubicBezTo>
                    <a:pt x="18812" y="14371"/>
                    <a:pt x="21206" y="15145"/>
                    <a:pt x="23670" y="15562"/>
                  </a:cubicBezTo>
                  <a:cubicBezTo>
                    <a:pt x="21789" y="15002"/>
                    <a:pt x="20051" y="14276"/>
                    <a:pt x="18384" y="13538"/>
                  </a:cubicBezTo>
                  <a:cubicBezTo>
                    <a:pt x="16645" y="12764"/>
                    <a:pt x="14931" y="11930"/>
                    <a:pt x="13312" y="10918"/>
                  </a:cubicBezTo>
                  <a:cubicBezTo>
                    <a:pt x="11145" y="9573"/>
                    <a:pt x="9275" y="8168"/>
                    <a:pt x="7490" y="6680"/>
                  </a:cubicBezTo>
                  <a:cubicBezTo>
                    <a:pt x="6073" y="5501"/>
                    <a:pt x="4763" y="4239"/>
                    <a:pt x="3394" y="3024"/>
                  </a:cubicBezTo>
                  <a:cubicBezTo>
                    <a:pt x="2322" y="2036"/>
                    <a:pt x="1179" y="1131"/>
                    <a:pt x="131" y="119"/>
                  </a:cubicBezTo>
                  <a:cubicBezTo>
                    <a:pt x="96" y="84"/>
                    <a:pt x="48" y="4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
            <p:cNvSpPr/>
            <p:nvPr/>
          </p:nvSpPr>
          <p:spPr>
            <a:xfrm>
              <a:off x="1018275" y="3808325"/>
              <a:ext cx="547100" cy="418550"/>
            </a:xfrm>
            <a:custGeom>
              <a:rect b="b" l="l" r="r" t="t"/>
              <a:pathLst>
                <a:path extrusionOk="0" h="16742" w="21884">
                  <a:moveTo>
                    <a:pt x="0" y="1"/>
                  </a:moveTo>
                  <a:lnTo>
                    <a:pt x="0" y="1"/>
                  </a:lnTo>
                  <a:cubicBezTo>
                    <a:pt x="27" y="43"/>
                    <a:pt x="58" y="84"/>
                    <a:pt x="92" y="124"/>
                  </a:cubicBezTo>
                  <a:lnTo>
                    <a:pt x="92" y="124"/>
                  </a:lnTo>
                  <a:cubicBezTo>
                    <a:pt x="62" y="83"/>
                    <a:pt x="31" y="42"/>
                    <a:pt x="0" y="1"/>
                  </a:cubicBezTo>
                  <a:close/>
                  <a:moveTo>
                    <a:pt x="92" y="124"/>
                  </a:moveTo>
                  <a:lnTo>
                    <a:pt x="92" y="124"/>
                  </a:lnTo>
                  <a:cubicBezTo>
                    <a:pt x="711" y="954"/>
                    <a:pt x="1281" y="1801"/>
                    <a:pt x="1905" y="2573"/>
                  </a:cubicBezTo>
                  <a:cubicBezTo>
                    <a:pt x="4287" y="5633"/>
                    <a:pt x="7204" y="8228"/>
                    <a:pt x="10275" y="10597"/>
                  </a:cubicBezTo>
                  <a:cubicBezTo>
                    <a:pt x="12359" y="12181"/>
                    <a:pt x="14538" y="13645"/>
                    <a:pt x="16883" y="14824"/>
                  </a:cubicBezTo>
                  <a:cubicBezTo>
                    <a:pt x="18479" y="15610"/>
                    <a:pt x="20169" y="16229"/>
                    <a:pt x="21884" y="16741"/>
                  </a:cubicBezTo>
                  <a:cubicBezTo>
                    <a:pt x="17883" y="14872"/>
                    <a:pt x="14050" y="12610"/>
                    <a:pt x="10537" y="9919"/>
                  </a:cubicBezTo>
                  <a:cubicBezTo>
                    <a:pt x="9513" y="9121"/>
                    <a:pt x="7727" y="7621"/>
                    <a:pt x="6549" y="6490"/>
                  </a:cubicBezTo>
                  <a:cubicBezTo>
                    <a:pt x="5263" y="5275"/>
                    <a:pt x="4025" y="3990"/>
                    <a:pt x="2763" y="2751"/>
                  </a:cubicBezTo>
                  <a:cubicBezTo>
                    <a:pt x="1905" y="1918"/>
                    <a:pt x="1072" y="1108"/>
                    <a:pt x="227" y="275"/>
                  </a:cubicBezTo>
                  <a:cubicBezTo>
                    <a:pt x="180" y="222"/>
                    <a:pt x="134" y="173"/>
                    <a:pt x="92" y="12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
            <p:cNvSpPr/>
            <p:nvPr/>
          </p:nvSpPr>
          <p:spPr>
            <a:xfrm>
              <a:off x="1061425" y="3971150"/>
              <a:ext cx="462000" cy="314950"/>
            </a:xfrm>
            <a:custGeom>
              <a:rect b="b" l="l" r="r" t="t"/>
              <a:pathLst>
                <a:path extrusionOk="0" h="12598" w="18480">
                  <a:moveTo>
                    <a:pt x="1" y="1"/>
                  </a:moveTo>
                  <a:cubicBezTo>
                    <a:pt x="36" y="36"/>
                    <a:pt x="60" y="84"/>
                    <a:pt x="96" y="108"/>
                  </a:cubicBezTo>
                  <a:cubicBezTo>
                    <a:pt x="596" y="691"/>
                    <a:pt x="1120" y="1275"/>
                    <a:pt x="1644" y="1834"/>
                  </a:cubicBezTo>
                  <a:cubicBezTo>
                    <a:pt x="2656" y="2941"/>
                    <a:pt x="3680" y="4037"/>
                    <a:pt x="4799" y="5037"/>
                  </a:cubicBezTo>
                  <a:cubicBezTo>
                    <a:pt x="5835" y="5942"/>
                    <a:pt x="6966" y="6763"/>
                    <a:pt x="8085" y="7585"/>
                  </a:cubicBezTo>
                  <a:cubicBezTo>
                    <a:pt x="11193" y="9859"/>
                    <a:pt x="14681" y="11716"/>
                    <a:pt x="18479" y="12597"/>
                  </a:cubicBezTo>
                  <a:cubicBezTo>
                    <a:pt x="16348" y="11728"/>
                    <a:pt x="14348" y="10561"/>
                    <a:pt x="12383" y="9371"/>
                  </a:cubicBezTo>
                  <a:cubicBezTo>
                    <a:pt x="8668" y="7168"/>
                    <a:pt x="5716" y="4775"/>
                    <a:pt x="2465" y="2072"/>
                  </a:cubicBezTo>
                  <a:cubicBezTo>
                    <a:pt x="1668" y="1417"/>
                    <a:pt x="870" y="763"/>
                    <a:pt x="96" y="84"/>
                  </a:cubicBezTo>
                  <a:cubicBezTo>
                    <a:pt x="60" y="48"/>
                    <a:pt x="36" y="3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
            <p:cNvSpPr/>
            <p:nvPr/>
          </p:nvSpPr>
          <p:spPr>
            <a:xfrm>
              <a:off x="1205200" y="4175350"/>
              <a:ext cx="488175" cy="243500"/>
            </a:xfrm>
            <a:custGeom>
              <a:rect b="b" l="l" r="r" t="t"/>
              <a:pathLst>
                <a:path extrusionOk="0" h="9740" w="19527">
                  <a:moveTo>
                    <a:pt x="0" y="0"/>
                  </a:moveTo>
                  <a:lnTo>
                    <a:pt x="0" y="0"/>
                  </a:lnTo>
                  <a:cubicBezTo>
                    <a:pt x="655" y="560"/>
                    <a:pt x="1322" y="1143"/>
                    <a:pt x="1989" y="1703"/>
                  </a:cubicBezTo>
                  <a:cubicBezTo>
                    <a:pt x="4132" y="3644"/>
                    <a:pt x="6573" y="5215"/>
                    <a:pt x="9144" y="6513"/>
                  </a:cubicBezTo>
                  <a:cubicBezTo>
                    <a:pt x="11133" y="7525"/>
                    <a:pt x="13169" y="8418"/>
                    <a:pt x="15324" y="9013"/>
                  </a:cubicBezTo>
                  <a:cubicBezTo>
                    <a:pt x="16693" y="9418"/>
                    <a:pt x="18098" y="9704"/>
                    <a:pt x="19527" y="9740"/>
                  </a:cubicBezTo>
                  <a:cubicBezTo>
                    <a:pt x="17395" y="9347"/>
                    <a:pt x="15145" y="8347"/>
                    <a:pt x="13419" y="7632"/>
                  </a:cubicBezTo>
                  <a:cubicBezTo>
                    <a:pt x="12097" y="7061"/>
                    <a:pt x="9787" y="5989"/>
                    <a:pt x="8228" y="5096"/>
                  </a:cubicBezTo>
                  <a:cubicBezTo>
                    <a:pt x="6430" y="4084"/>
                    <a:pt x="4703" y="2953"/>
                    <a:pt x="2941" y="1858"/>
                  </a:cubicBezTo>
                  <a:cubicBezTo>
                    <a:pt x="1989" y="1274"/>
                    <a:pt x="1060" y="679"/>
                    <a:pt x="131" y="72"/>
                  </a:cubicBezTo>
                  <a:cubicBezTo>
                    <a:pt x="84" y="36"/>
                    <a:pt x="24"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
            <p:cNvSpPr/>
            <p:nvPr/>
          </p:nvSpPr>
          <p:spPr>
            <a:xfrm>
              <a:off x="1184350" y="4256000"/>
              <a:ext cx="406325" cy="218800"/>
            </a:xfrm>
            <a:custGeom>
              <a:rect b="b" l="l" r="r" t="t"/>
              <a:pathLst>
                <a:path extrusionOk="0" h="8752" w="16253">
                  <a:moveTo>
                    <a:pt x="1" y="1"/>
                  </a:moveTo>
                  <a:cubicBezTo>
                    <a:pt x="322" y="287"/>
                    <a:pt x="656" y="560"/>
                    <a:pt x="965" y="858"/>
                  </a:cubicBezTo>
                  <a:cubicBezTo>
                    <a:pt x="3811" y="3597"/>
                    <a:pt x="7097" y="5906"/>
                    <a:pt x="10788" y="7371"/>
                  </a:cubicBezTo>
                  <a:cubicBezTo>
                    <a:pt x="12562" y="8026"/>
                    <a:pt x="14384" y="8478"/>
                    <a:pt x="16253" y="8752"/>
                  </a:cubicBezTo>
                  <a:cubicBezTo>
                    <a:pt x="13574" y="7811"/>
                    <a:pt x="11038" y="6609"/>
                    <a:pt x="8371" y="5132"/>
                  </a:cubicBezTo>
                  <a:cubicBezTo>
                    <a:pt x="6037" y="3823"/>
                    <a:pt x="3823" y="2287"/>
                    <a:pt x="1501" y="941"/>
                  </a:cubicBezTo>
                  <a:cubicBezTo>
                    <a:pt x="1001" y="644"/>
                    <a:pt x="489" y="32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
            <p:cNvSpPr/>
            <p:nvPr/>
          </p:nvSpPr>
          <p:spPr>
            <a:xfrm>
              <a:off x="1205800" y="4354525"/>
              <a:ext cx="292625" cy="175050"/>
            </a:xfrm>
            <a:custGeom>
              <a:rect b="b" l="l" r="r" t="t"/>
              <a:pathLst>
                <a:path extrusionOk="0" h="7002" w="11705">
                  <a:moveTo>
                    <a:pt x="0" y="1"/>
                  </a:moveTo>
                  <a:lnTo>
                    <a:pt x="0" y="1"/>
                  </a:lnTo>
                  <a:cubicBezTo>
                    <a:pt x="167" y="156"/>
                    <a:pt x="310" y="310"/>
                    <a:pt x="476" y="465"/>
                  </a:cubicBezTo>
                  <a:cubicBezTo>
                    <a:pt x="3620" y="3573"/>
                    <a:pt x="7358" y="5918"/>
                    <a:pt x="11704" y="7002"/>
                  </a:cubicBezTo>
                  <a:cubicBezTo>
                    <a:pt x="9478" y="6002"/>
                    <a:pt x="7442" y="4656"/>
                    <a:pt x="5394" y="3347"/>
                  </a:cubicBezTo>
                  <a:cubicBezTo>
                    <a:pt x="3894" y="2382"/>
                    <a:pt x="2310" y="1501"/>
                    <a:pt x="786" y="549"/>
                  </a:cubicBezTo>
                  <a:cubicBezTo>
                    <a:pt x="524" y="370"/>
                    <a:pt x="262" y="1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
            <p:cNvSpPr/>
            <p:nvPr/>
          </p:nvSpPr>
          <p:spPr>
            <a:xfrm>
              <a:off x="1203400" y="4426875"/>
              <a:ext cx="206900" cy="134850"/>
            </a:xfrm>
            <a:custGeom>
              <a:rect b="b" l="l" r="r" t="t"/>
              <a:pathLst>
                <a:path extrusionOk="0" h="5394" w="8276">
                  <a:moveTo>
                    <a:pt x="1" y="0"/>
                  </a:moveTo>
                  <a:lnTo>
                    <a:pt x="1" y="0"/>
                  </a:lnTo>
                  <a:cubicBezTo>
                    <a:pt x="84" y="95"/>
                    <a:pt x="191" y="214"/>
                    <a:pt x="275" y="322"/>
                  </a:cubicBezTo>
                  <a:cubicBezTo>
                    <a:pt x="2370" y="2750"/>
                    <a:pt x="5180" y="4536"/>
                    <a:pt x="8276" y="5394"/>
                  </a:cubicBezTo>
                  <a:cubicBezTo>
                    <a:pt x="6883" y="4703"/>
                    <a:pt x="5609" y="3810"/>
                    <a:pt x="4311" y="2953"/>
                  </a:cubicBezTo>
                  <a:cubicBezTo>
                    <a:pt x="3097" y="2203"/>
                    <a:pt x="1739" y="1393"/>
                    <a:pt x="668" y="548"/>
                  </a:cubicBezTo>
                  <a:cubicBezTo>
                    <a:pt x="442" y="381"/>
                    <a:pt x="215"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
            <p:cNvSpPr/>
            <p:nvPr/>
          </p:nvSpPr>
          <p:spPr>
            <a:xfrm>
              <a:off x="931050" y="4494725"/>
              <a:ext cx="447400" cy="255725"/>
            </a:xfrm>
            <a:custGeom>
              <a:rect b="b" l="l" r="r" t="t"/>
              <a:pathLst>
                <a:path extrusionOk="0" h="10229" w="17896">
                  <a:moveTo>
                    <a:pt x="1" y="1"/>
                  </a:moveTo>
                  <a:lnTo>
                    <a:pt x="1" y="1"/>
                  </a:lnTo>
                  <a:cubicBezTo>
                    <a:pt x="251" y="263"/>
                    <a:pt x="513" y="513"/>
                    <a:pt x="787" y="763"/>
                  </a:cubicBezTo>
                  <a:cubicBezTo>
                    <a:pt x="2215" y="2120"/>
                    <a:pt x="3608" y="3537"/>
                    <a:pt x="5216" y="4692"/>
                  </a:cubicBezTo>
                  <a:cubicBezTo>
                    <a:pt x="6906" y="5894"/>
                    <a:pt x="8716" y="6942"/>
                    <a:pt x="10574" y="7871"/>
                  </a:cubicBezTo>
                  <a:cubicBezTo>
                    <a:pt x="12895" y="8978"/>
                    <a:pt x="15372" y="9776"/>
                    <a:pt x="17896" y="10228"/>
                  </a:cubicBezTo>
                  <a:cubicBezTo>
                    <a:pt x="16098" y="9573"/>
                    <a:pt x="14503" y="8811"/>
                    <a:pt x="12764" y="7918"/>
                  </a:cubicBezTo>
                  <a:cubicBezTo>
                    <a:pt x="11157" y="7097"/>
                    <a:pt x="9561" y="6251"/>
                    <a:pt x="8037" y="5323"/>
                  </a:cubicBezTo>
                  <a:cubicBezTo>
                    <a:pt x="5799" y="3930"/>
                    <a:pt x="3668" y="2394"/>
                    <a:pt x="1441" y="1013"/>
                  </a:cubicBezTo>
                  <a:cubicBezTo>
                    <a:pt x="953" y="691"/>
                    <a:pt x="453" y="34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
            <p:cNvSpPr/>
            <p:nvPr/>
          </p:nvSpPr>
          <p:spPr>
            <a:xfrm>
              <a:off x="943850" y="4610525"/>
              <a:ext cx="337575" cy="174450"/>
            </a:xfrm>
            <a:custGeom>
              <a:rect b="b" l="l" r="r" t="t"/>
              <a:pathLst>
                <a:path extrusionOk="0" h="6978" w="13503">
                  <a:moveTo>
                    <a:pt x="1" y="0"/>
                  </a:moveTo>
                  <a:lnTo>
                    <a:pt x="1" y="0"/>
                  </a:lnTo>
                  <a:cubicBezTo>
                    <a:pt x="203" y="191"/>
                    <a:pt x="394" y="369"/>
                    <a:pt x="584" y="548"/>
                  </a:cubicBezTo>
                  <a:cubicBezTo>
                    <a:pt x="2251" y="2084"/>
                    <a:pt x="3906" y="3274"/>
                    <a:pt x="6061" y="4453"/>
                  </a:cubicBezTo>
                  <a:cubicBezTo>
                    <a:pt x="8418" y="5596"/>
                    <a:pt x="10943" y="6430"/>
                    <a:pt x="13502" y="6977"/>
                  </a:cubicBezTo>
                  <a:cubicBezTo>
                    <a:pt x="10704" y="5822"/>
                    <a:pt x="7942" y="4310"/>
                    <a:pt x="5216" y="2893"/>
                  </a:cubicBezTo>
                  <a:cubicBezTo>
                    <a:pt x="3739" y="2060"/>
                    <a:pt x="2203" y="1369"/>
                    <a:pt x="763" y="512"/>
                  </a:cubicBezTo>
                  <a:cubicBezTo>
                    <a:pt x="501" y="345"/>
                    <a:pt x="239"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
            <p:cNvSpPr/>
            <p:nvPr/>
          </p:nvSpPr>
          <p:spPr>
            <a:xfrm>
              <a:off x="906350" y="4677800"/>
              <a:ext cx="224450" cy="113125"/>
            </a:xfrm>
            <a:custGeom>
              <a:rect b="b" l="l" r="r" t="t"/>
              <a:pathLst>
                <a:path extrusionOk="0" h="4525" w="8978">
                  <a:moveTo>
                    <a:pt x="1" y="0"/>
                  </a:moveTo>
                  <a:lnTo>
                    <a:pt x="1" y="0"/>
                  </a:lnTo>
                  <a:cubicBezTo>
                    <a:pt x="132" y="107"/>
                    <a:pt x="262" y="226"/>
                    <a:pt x="405" y="333"/>
                  </a:cubicBezTo>
                  <a:cubicBezTo>
                    <a:pt x="1536" y="1203"/>
                    <a:pt x="2751" y="2119"/>
                    <a:pt x="4061" y="2834"/>
                  </a:cubicBezTo>
                  <a:cubicBezTo>
                    <a:pt x="5596" y="3620"/>
                    <a:pt x="7263" y="4227"/>
                    <a:pt x="8978" y="4524"/>
                  </a:cubicBezTo>
                  <a:cubicBezTo>
                    <a:pt x="7406" y="3798"/>
                    <a:pt x="5966" y="2858"/>
                    <a:pt x="4418" y="2107"/>
                  </a:cubicBezTo>
                  <a:cubicBezTo>
                    <a:pt x="2977" y="1405"/>
                    <a:pt x="2013" y="1119"/>
                    <a:pt x="370" y="226"/>
                  </a:cubicBezTo>
                  <a:cubicBezTo>
                    <a:pt x="239" y="155"/>
                    <a:pt x="120" y="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
            <p:cNvSpPr/>
            <p:nvPr/>
          </p:nvSpPr>
          <p:spPr>
            <a:xfrm>
              <a:off x="833125" y="4723025"/>
              <a:ext cx="108375" cy="69375"/>
            </a:xfrm>
            <a:custGeom>
              <a:rect b="b" l="l" r="r" t="t"/>
              <a:pathLst>
                <a:path extrusionOk="0" h="2775" w="4335">
                  <a:moveTo>
                    <a:pt x="1" y="1"/>
                  </a:moveTo>
                  <a:cubicBezTo>
                    <a:pt x="1275" y="1168"/>
                    <a:pt x="2644" y="2180"/>
                    <a:pt x="4334" y="2775"/>
                  </a:cubicBezTo>
                  <a:cubicBezTo>
                    <a:pt x="3644" y="2346"/>
                    <a:pt x="3001" y="1846"/>
                    <a:pt x="2322" y="1406"/>
                  </a:cubicBezTo>
                  <a:cubicBezTo>
                    <a:pt x="1608" y="965"/>
                    <a:pt x="548" y="32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
            <p:cNvSpPr/>
            <p:nvPr/>
          </p:nvSpPr>
          <p:spPr>
            <a:xfrm>
              <a:off x="526550" y="4027400"/>
              <a:ext cx="181300" cy="230125"/>
            </a:xfrm>
            <a:custGeom>
              <a:rect b="b" l="l" r="r" t="t"/>
              <a:pathLst>
                <a:path extrusionOk="0" h="9205" w="7252">
                  <a:moveTo>
                    <a:pt x="0" y="1"/>
                  </a:moveTo>
                  <a:lnTo>
                    <a:pt x="0" y="1"/>
                  </a:lnTo>
                  <a:cubicBezTo>
                    <a:pt x="24" y="215"/>
                    <a:pt x="84" y="418"/>
                    <a:pt x="167" y="632"/>
                  </a:cubicBezTo>
                  <a:cubicBezTo>
                    <a:pt x="429" y="1406"/>
                    <a:pt x="857" y="2132"/>
                    <a:pt x="1322" y="2894"/>
                  </a:cubicBezTo>
                  <a:cubicBezTo>
                    <a:pt x="2810" y="5394"/>
                    <a:pt x="4786" y="7621"/>
                    <a:pt x="7251" y="9204"/>
                  </a:cubicBezTo>
                  <a:cubicBezTo>
                    <a:pt x="5548" y="7383"/>
                    <a:pt x="4405" y="5644"/>
                    <a:pt x="3108" y="4013"/>
                  </a:cubicBezTo>
                  <a:cubicBezTo>
                    <a:pt x="2512" y="3251"/>
                    <a:pt x="1893" y="2489"/>
                    <a:pt x="1250" y="1763"/>
                  </a:cubicBezTo>
                  <a:cubicBezTo>
                    <a:pt x="857" y="1311"/>
                    <a:pt x="584" y="1013"/>
                    <a:pt x="286" y="561"/>
                  </a:cubicBezTo>
                  <a:cubicBezTo>
                    <a:pt x="155" y="394"/>
                    <a:pt x="72" y="21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
            <p:cNvSpPr/>
            <p:nvPr/>
          </p:nvSpPr>
          <p:spPr>
            <a:xfrm>
              <a:off x="604225" y="3973225"/>
              <a:ext cx="252750" cy="297400"/>
            </a:xfrm>
            <a:custGeom>
              <a:rect b="b" l="l" r="r" t="t"/>
              <a:pathLst>
                <a:path extrusionOk="0" h="11896" w="10110">
                  <a:moveTo>
                    <a:pt x="1" y="1"/>
                  </a:moveTo>
                  <a:lnTo>
                    <a:pt x="1" y="1"/>
                  </a:lnTo>
                  <a:cubicBezTo>
                    <a:pt x="120" y="215"/>
                    <a:pt x="251" y="442"/>
                    <a:pt x="370" y="668"/>
                  </a:cubicBezTo>
                  <a:cubicBezTo>
                    <a:pt x="1310" y="2394"/>
                    <a:pt x="2287" y="4121"/>
                    <a:pt x="3501" y="5680"/>
                  </a:cubicBezTo>
                  <a:cubicBezTo>
                    <a:pt x="5359" y="8062"/>
                    <a:pt x="7561" y="10217"/>
                    <a:pt x="10109" y="11895"/>
                  </a:cubicBezTo>
                  <a:cubicBezTo>
                    <a:pt x="8537" y="10407"/>
                    <a:pt x="7204" y="8704"/>
                    <a:pt x="5847" y="7038"/>
                  </a:cubicBezTo>
                  <a:cubicBezTo>
                    <a:pt x="4156" y="4990"/>
                    <a:pt x="2441" y="2930"/>
                    <a:pt x="715" y="894"/>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
            <p:cNvSpPr/>
            <p:nvPr/>
          </p:nvSpPr>
          <p:spPr>
            <a:xfrm>
              <a:off x="738175" y="3956875"/>
              <a:ext cx="184275" cy="229800"/>
            </a:xfrm>
            <a:custGeom>
              <a:rect b="b" l="l" r="r" t="t"/>
              <a:pathLst>
                <a:path extrusionOk="0" h="9192" w="7371">
                  <a:moveTo>
                    <a:pt x="1" y="0"/>
                  </a:moveTo>
                  <a:lnTo>
                    <a:pt x="1" y="0"/>
                  </a:lnTo>
                  <a:cubicBezTo>
                    <a:pt x="60" y="131"/>
                    <a:pt x="120" y="286"/>
                    <a:pt x="179" y="429"/>
                  </a:cubicBezTo>
                  <a:cubicBezTo>
                    <a:pt x="905" y="2108"/>
                    <a:pt x="1965" y="3655"/>
                    <a:pt x="3108" y="5108"/>
                  </a:cubicBezTo>
                  <a:cubicBezTo>
                    <a:pt x="4370" y="6608"/>
                    <a:pt x="5823" y="7977"/>
                    <a:pt x="7370" y="9192"/>
                  </a:cubicBezTo>
                  <a:cubicBezTo>
                    <a:pt x="6335" y="7977"/>
                    <a:pt x="4823" y="5834"/>
                    <a:pt x="4227" y="5108"/>
                  </a:cubicBezTo>
                  <a:cubicBezTo>
                    <a:pt x="3037" y="3536"/>
                    <a:pt x="1644" y="2024"/>
                    <a:pt x="405" y="584"/>
                  </a:cubicBezTo>
                  <a:cubicBezTo>
                    <a:pt x="251" y="381"/>
                    <a:pt x="108"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
            <p:cNvSpPr/>
            <p:nvPr/>
          </p:nvSpPr>
          <p:spPr>
            <a:xfrm>
              <a:off x="456900" y="4088425"/>
              <a:ext cx="244975" cy="293225"/>
            </a:xfrm>
            <a:custGeom>
              <a:rect b="b" l="l" r="r" t="t"/>
              <a:pathLst>
                <a:path extrusionOk="0" h="11729" w="9799">
                  <a:moveTo>
                    <a:pt x="0" y="1"/>
                  </a:moveTo>
                  <a:cubicBezTo>
                    <a:pt x="119" y="286"/>
                    <a:pt x="226" y="584"/>
                    <a:pt x="345" y="870"/>
                  </a:cubicBezTo>
                  <a:cubicBezTo>
                    <a:pt x="1131" y="2858"/>
                    <a:pt x="2512" y="5061"/>
                    <a:pt x="4024" y="6871"/>
                  </a:cubicBezTo>
                  <a:cubicBezTo>
                    <a:pt x="5703" y="8740"/>
                    <a:pt x="7620" y="10454"/>
                    <a:pt x="9799" y="11728"/>
                  </a:cubicBezTo>
                  <a:cubicBezTo>
                    <a:pt x="7965" y="10145"/>
                    <a:pt x="6418" y="8252"/>
                    <a:pt x="4834" y="6406"/>
                  </a:cubicBezTo>
                  <a:cubicBezTo>
                    <a:pt x="3203" y="4346"/>
                    <a:pt x="1881" y="2763"/>
                    <a:pt x="655" y="1037"/>
                  </a:cubicBezTo>
                  <a:cubicBezTo>
                    <a:pt x="512" y="810"/>
                    <a:pt x="179" y="32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
            <p:cNvSpPr/>
            <p:nvPr/>
          </p:nvSpPr>
          <p:spPr>
            <a:xfrm>
              <a:off x="440525" y="4197975"/>
              <a:ext cx="210175" cy="214325"/>
            </a:xfrm>
            <a:custGeom>
              <a:rect b="b" l="l" r="r" t="t"/>
              <a:pathLst>
                <a:path extrusionOk="0" h="8573" w="8407">
                  <a:moveTo>
                    <a:pt x="0" y="0"/>
                  </a:moveTo>
                  <a:lnTo>
                    <a:pt x="0" y="0"/>
                  </a:lnTo>
                  <a:cubicBezTo>
                    <a:pt x="107" y="167"/>
                    <a:pt x="191" y="334"/>
                    <a:pt x="298" y="500"/>
                  </a:cubicBezTo>
                  <a:cubicBezTo>
                    <a:pt x="1286" y="2167"/>
                    <a:pt x="2370" y="3810"/>
                    <a:pt x="3727" y="5203"/>
                  </a:cubicBezTo>
                  <a:cubicBezTo>
                    <a:pt x="5096" y="6549"/>
                    <a:pt x="6703" y="7692"/>
                    <a:pt x="8406" y="8573"/>
                  </a:cubicBezTo>
                  <a:cubicBezTo>
                    <a:pt x="6489" y="6989"/>
                    <a:pt x="4858" y="5108"/>
                    <a:pt x="3155" y="3274"/>
                  </a:cubicBezTo>
                  <a:cubicBezTo>
                    <a:pt x="2358" y="2393"/>
                    <a:pt x="1489" y="1596"/>
                    <a:pt x="667" y="738"/>
                  </a:cubicBezTo>
                  <a:cubicBezTo>
                    <a:pt x="453" y="500"/>
                    <a:pt x="226" y="25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
            <p:cNvSpPr/>
            <p:nvPr/>
          </p:nvSpPr>
          <p:spPr>
            <a:xfrm>
              <a:off x="433075" y="4325075"/>
              <a:ext cx="168500" cy="178025"/>
            </a:xfrm>
            <a:custGeom>
              <a:rect b="b" l="l" r="r" t="t"/>
              <a:pathLst>
                <a:path extrusionOk="0" h="7121" w="6740">
                  <a:moveTo>
                    <a:pt x="1" y="0"/>
                  </a:moveTo>
                  <a:lnTo>
                    <a:pt x="1" y="0"/>
                  </a:lnTo>
                  <a:cubicBezTo>
                    <a:pt x="60" y="155"/>
                    <a:pt x="120" y="298"/>
                    <a:pt x="191" y="453"/>
                  </a:cubicBezTo>
                  <a:cubicBezTo>
                    <a:pt x="882" y="1941"/>
                    <a:pt x="1846" y="3310"/>
                    <a:pt x="2989" y="4501"/>
                  </a:cubicBezTo>
                  <a:cubicBezTo>
                    <a:pt x="4108" y="5560"/>
                    <a:pt x="5406" y="6394"/>
                    <a:pt x="6740" y="7120"/>
                  </a:cubicBezTo>
                  <a:cubicBezTo>
                    <a:pt x="5239" y="5679"/>
                    <a:pt x="3799" y="4155"/>
                    <a:pt x="2382" y="2620"/>
                  </a:cubicBezTo>
                  <a:cubicBezTo>
                    <a:pt x="1715" y="1893"/>
                    <a:pt x="989" y="1226"/>
                    <a:pt x="358" y="464"/>
                  </a:cubicBezTo>
                  <a:cubicBezTo>
                    <a:pt x="227" y="322"/>
                    <a:pt x="120"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
            <p:cNvSpPr/>
            <p:nvPr/>
          </p:nvSpPr>
          <p:spPr>
            <a:xfrm>
              <a:off x="467300" y="4461400"/>
              <a:ext cx="156300" cy="135150"/>
            </a:xfrm>
            <a:custGeom>
              <a:rect b="b" l="l" r="r" t="t"/>
              <a:pathLst>
                <a:path extrusionOk="0" h="5406" w="6252">
                  <a:moveTo>
                    <a:pt x="1" y="0"/>
                  </a:moveTo>
                  <a:cubicBezTo>
                    <a:pt x="96" y="119"/>
                    <a:pt x="168" y="238"/>
                    <a:pt x="239" y="345"/>
                  </a:cubicBezTo>
                  <a:cubicBezTo>
                    <a:pt x="1739" y="2524"/>
                    <a:pt x="3787" y="4394"/>
                    <a:pt x="6252" y="5406"/>
                  </a:cubicBezTo>
                  <a:cubicBezTo>
                    <a:pt x="5275" y="4703"/>
                    <a:pt x="4335" y="3774"/>
                    <a:pt x="3382" y="2917"/>
                  </a:cubicBezTo>
                  <a:cubicBezTo>
                    <a:pt x="2394" y="2024"/>
                    <a:pt x="1322" y="1262"/>
                    <a:pt x="358" y="35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
            <p:cNvSpPr/>
            <p:nvPr/>
          </p:nvSpPr>
          <p:spPr>
            <a:xfrm>
              <a:off x="695025" y="4722725"/>
              <a:ext cx="155100" cy="98250"/>
            </a:xfrm>
            <a:custGeom>
              <a:rect b="b" l="l" r="r" t="t"/>
              <a:pathLst>
                <a:path extrusionOk="0" h="3930" w="6204">
                  <a:moveTo>
                    <a:pt x="0" y="1"/>
                  </a:moveTo>
                  <a:lnTo>
                    <a:pt x="0" y="1"/>
                  </a:lnTo>
                  <a:cubicBezTo>
                    <a:pt x="36" y="25"/>
                    <a:pt x="48" y="48"/>
                    <a:pt x="72" y="60"/>
                  </a:cubicBezTo>
                  <a:cubicBezTo>
                    <a:pt x="905" y="799"/>
                    <a:pt x="1715" y="1549"/>
                    <a:pt x="2619" y="2192"/>
                  </a:cubicBezTo>
                  <a:cubicBezTo>
                    <a:pt x="3727" y="2942"/>
                    <a:pt x="4917" y="3608"/>
                    <a:pt x="6203" y="3930"/>
                  </a:cubicBezTo>
                  <a:cubicBezTo>
                    <a:pt x="5108" y="3239"/>
                    <a:pt x="4346" y="2537"/>
                    <a:pt x="3262" y="1811"/>
                  </a:cubicBezTo>
                  <a:cubicBezTo>
                    <a:pt x="2417" y="1251"/>
                    <a:pt x="1786" y="941"/>
                    <a:pt x="929" y="501"/>
                  </a:cubicBezTo>
                  <a:cubicBezTo>
                    <a:pt x="631" y="334"/>
                    <a:pt x="310" y="1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
            <p:cNvSpPr/>
            <p:nvPr/>
          </p:nvSpPr>
          <p:spPr>
            <a:xfrm>
              <a:off x="251200" y="4425675"/>
              <a:ext cx="444725" cy="411675"/>
            </a:xfrm>
            <a:custGeom>
              <a:rect b="b" l="l" r="r" t="t"/>
              <a:pathLst>
                <a:path extrusionOk="0" h="16467" w="17789">
                  <a:moveTo>
                    <a:pt x="1" y="0"/>
                  </a:moveTo>
                  <a:lnTo>
                    <a:pt x="1" y="0"/>
                  </a:lnTo>
                  <a:cubicBezTo>
                    <a:pt x="179" y="477"/>
                    <a:pt x="941" y="1905"/>
                    <a:pt x="1370" y="2679"/>
                  </a:cubicBezTo>
                  <a:cubicBezTo>
                    <a:pt x="2370" y="4453"/>
                    <a:pt x="3620" y="6073"/>
                    <a:pt x="4966" y="7573"/>
                  </a:cubicBezTo>
                  <a:cubicBezTo>
                    <a:pt x="6145" y="8882"/>
                    <a:pt x="7371" y="10145"/>
                    <a:pt x="8704" y="11299"/>
                  </a:cubicBezTo>
                  <a:cubicBezTo>
                    <a:pt x="11383" y="13526"/>
                    <a:pt x="14527" y="15217"/>
                    <a:pt x="17789" y="16467"/>
                  </a:cubicBezTo>
                  <a:cubicBezTo>
                    <a:pt x="16372" y="15681"/>
                    <a:pt x="15027" y="14752"/>
                    <a:pt x="13657" y="13859"/>
                  </a:cubicBezTo>
                  <a:cubicBezTo>
                    <a:pt x="12086" y="12800"/>
                    <a:pt x="10443" y="11728"/>
                    <a:pt x="9181" y="10680"/>
                  </a:cubicBezTo>
                  <a:cubicBezTo>
                    <a:pt x="6514" y="8442"/>
                    <a:pt x="3930" y="5465"/>
                    <a:pt x="2096" y="3001"/>
                  </a:cubicBezTo>
                  <a:cubicBezTo>
                    <a:pt x="1394" y="2013"/>
                    <a:pt x="680" y="102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
            <p:cNvSpPr/>
            <p:nvPr/>
          </p:nvSpPr>
          <p:spPr>
            <a:xfrm>
              <a:off x="253600" y="4562000"/>
              <a:ext cx="310775" cy="274750"/>
            </a:xfrm>
            <a:custGeom>
              <a:rect b="b" l="l" r="r" t="t"/>
              <a:pathLst>
                <a:path extrusionOk="0" h="10990" w="12431">
                  <a:moveTo>
                    <a:pt x="0" y="1"/>
                  </a:moveTo>
                  <a:cubicBezTo>
                    <a:pt x="14" y="41"/>
                    <a:pt x="23" y="66"/>
                    <a:pt x="31" y="87"/>
                  </a:cubicBezTo>
                  <a:lnTo>
                    <a:pt x="31" y="87"/>
                  </a:lnTo>
                  <a:cubicBezTo>
                    <a:pt x="21" y="58"/>
                    <a:pt x="10" y="29"/>
                    <a:pt x="0" y="1"/>
                  </a:cubicBezTo>
                  <a:close/>
                  <a:moveTo>
                    <a:pt x="31" y="87"/>
                  </a:moveTo>
                  <a:cubicBezTo>
                    <a:pt x="203" y="559"/>
                    <a:pt x="407" y="1040"/>
                    <a:pt x="643" y="1489"/>
                  </a:cubicBezTo>
                  <a:cubicBezTo>
                    <a:pt x="1465" y="2918"/>
                    <a:pt x="2381" y="4287"/>
                    <a:pt x="3536" y="5477"/>
                  </a:cubicBezTo>
                  <a:cubicBezTo>
                    <a:pt x="6049" y="7942"/>
                    <a:pt x="9192" y="9680"/>
                    <a:pt x="12430" y="10990"/>
                  </a:cubicBezTo>
                  <a:cubicBezTo>
                    <a:pt x="10501" y="9859"/>
                    <a:pt x="7823" y="7954"/>
                    <a:pt x="6608" y="7001"/>
                  </a:cubicBezTo>
                  <a:cubicBezTo>
                    <a:pt x="5751" y="6335"/>
                    <a:pt x="4703" y="5501"/>
                    <a:pt x="3727" y="4549"/>
                  </a:cubicBezTo>
                  <a:cubicBezTo>
                    <a:pt x="2822" y="3656"/>
                    <a:pt x="2000" y="2679"/>
                    <a:pt x="1167" y="1739"/>
                  </a:cubicBezTo>
                  <a:cubicBezTo>
                    <a:pt x="750" y="1263"/>
                    <a:pt x="393" y="751"/>
                    <a:pt x="48" y="131"/>
                  </a:cubicBezTo>
                  <a:cubicBezTo>
                    <a:pt x="43" y="116"/>
                    <a:pt x="37" y="103"/>
                    <a:pt x="31" y="8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
            <p:cNvSpPr/>
            <p:nvPr/>
          </p:nvSpPr>
          <p:spPr>
            <a:xfrm>
              <a:off x="241100" y="4696850"/>
              <a:ext cx="181000" cy="129500"/>
            </a:xfrm>
            <a:custGeom>
              <a:rect b="b" l="l" r="r" t="t"/>
              <a:pathLst>
                <a:path extrusionOk="0" h="5180" w="7240">
                  <a:moveTo>
                    <a:pt x="0" y="0"/>
                  </a:moveTo>
                  <a:lnTo>
                    <a:pt x="0" y="0"/>
                  </a:lnTo>
                  <a:cubicBezTo>
                    <a:pt x="72" y="83"/>
                    <a:pt x="131" y="167"/>
                    <a:pt x="202" y="238"/>
                  </a:cubicBezTo>
                  <a:cubicBezTo>
                    <a:pt x="2131" y="2369"/>
                    <a:pt x="4405" y="4405"/>
                    <a:pt x="7239" y="5179"/>
                  </a:cubicBezTo>
                  <a:cubicBezTo>
                    <a:pt x="5953" y="4524"/>
                    <a:pt x="5072" y="3727"/>
                    <a:pt x="4167" y="3048"/>
                  </a:cubicBezTo>
                  <a:cubicBezTo>
                    <a:pt x="3048" y="2155"/>
                    <a:pt x="1726" y="1322"/>
                    <a:pt x="643" y="512"/>
                  </a:cubicBezTo>
                  <a:cubicBezTo>
                    <a:pt x="417" y="345"/>
                    <a:pt x="214" y="17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
            <p:cNvSpPr/>
            <p:nvPr/>
          </p:nvSpPr>
          <p:spPr>
            <a:xfrm>
              <a:off x="601250" y="3287725"/>
              <a:ext cx="536700" cy="842400"/>
            </a:xfrm>
            <a:custGeom>
              <a:rect b="b" l="l" r="r" t="t"/>
              <a:pathLst>
                <a:path extrusionOk="0" h="33696" w="21468">
                  <a:moveTo>
                    <a:pt x="108" y="1"/>
                  </a:moveTo>
                  <a:cubicBezTo>
                    <a:pt x="1" y="965"/>
                    <a:pt x="286" y="3370"/>
                    <a:pt x="536" y="4811"/>
                  </a:cubicBezTo>
                  <a:cubicBezTo>
                    <a:pt x="1846" y="11288"/>
                    <a:pt x="5882" y="17384"/>
                    <a:pt x="9704" y="22301"/>
                  </a:cubicBezTo>
                  <a:cubicBezTo>
                    <a:pt x="11728" y="24933"/>
                    <a:pt x="13931" y="27421"/>
                    <a:pt x="16372" y="29683"/>
                  </a:cubicBezTo>
                  <a:cubicBezTo>
                    <a:pt x="17979" y="31124"/>
                    <a:pt x="19705" y="32434"/>
                    <a:pt x="21468" y="33696"/>
                  </a:cubicBezTo>
                  <a:cubicBezTo>
                    <a:pt x="18027" y="30457"/>
                    <a:pt x="14514" y="27266"/>
                    <a:pt x="11538" y="23587"/>
                  </a:cubicBezTo>
                  <a:cubicBezTo>
                    <a:pt x="9335" y="20837"/>
                    <a:pt x="7121" y="17860"/>
                    <a:pt x="5275" y="14622"/>
                  </a:cubicBezTo>
                  <a:cubicBezTo>
                    <a:pt x="3549" y="11574"/>
                    <a:pt x="2370" y="8788"/>
                    <a:pt x="1429" y="5406"/>
                  </a:cubicBezTo>
                  <a:cubicBezTo>
                    <a:pt x="1144" y="4454"/>
                    <a:pt x="906" y="3478"/>
                    <a:pt x="667" y="2489"/>
                  </a:cubicBezTo>
                  <a:cubicBezTo>
                    <a:pt x="477" y="1668"/>
                    <a:pt x="251" y="858"/>
                    <a:pt x="1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
            <p:cNvSpPr/>
            <p:nvPr/>
          </p:nvSpPr>
          <p:spPr>
            <a:xfrm>
              <a:off x="864075" y="3740175"/>
              <a:ext cx="164625" cy="209275"/>
            </a:xfrm>
            <a:custGeom>
              <a:rect b="b" l="l" r="r" t="t"/>
              <a:pathLst>
                <a:path extrusionOk="0" h="8371" w="6585">
                  <a:moveTo>
                    <a:pt x="1" y="0"/>
                  </a:moveTo>
                  <a:lnTo>
                    <a:pt x="1" y="0"/>
                  </a:lnTo>
                  <a:cubicBezTo>
                    <a:pt x="739" y="1405"/>
                    <a:pt x="1453" y="2834"/>
                    <a:pt x="2406" y="4096"/>
                  </a:cubicBezTo>
                  <a:cubicBezTo>
                    <a:pt x="3608" y="5692"/>
                    <a:pt x="5085" y="7061"/>
                    <a:pt x="6585" y="8370"/>
                  </a:cubicBezTo>
                  <a:cubicBezTo>
                    <a:pt x="5478" y="6954"/>
                    <a:pt x="4144" y="5108"/>
                    <a:pt x="3216" y="3918"/>
                  </a:cubicBezTo>
                  <a:cubicBezTo>
                    <a:pt x="2168" y="2584"/>
                    <a:pt x="1072" y="129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
            <p:cNvSpPr/>
            <p:nvPr/>
          </p:nvSpPr>
          <p:spPr>
            <a:xfrm>
              <a:off x="817050" y="3394600"/>
              <a:ext cx="197975" cy="292625"/>
            </a:xfrm>
            <a:custGeom>
              <a:rect b="b" l="l" r="r" t="t"/>
              <a:pathLst>
                <a:path extrusionOk="0" h="11705" w="7919">
                  <a:moveTo>
                    <a:pt x="1" y="0"/>
                  </a:moveTo>
                  <a:lnTo>
                    <a:pt x="1" y="0"/>
                  </a:lnTo>
                  <a:cubicBezTo>
                    <a:pt x="96" y="179"/>
                    <a:pt x="179" y="393"/>
                    <a:pt x="251" y="584"/>
                  </a:cubicBezTo>
                  <a:cubicBezTo>
                    <a:pt x="977" y="2393"/>
                    <a:pt x="1858" y="4239"/>
                    <a:pt x="2965" y="5965"/>
                  </a:cubicBezTo>
                  <a:cubicBezTo>
                    <a:pt x="4358" y="8073"/>
                    <a:pt x="6001" y="10049"/>
                    <a:pt x="7918" y="11704"/>
                  </a:cubicBezTo>
                  <a:cubicBezTo>
                    <a:pt x="6740" y="10180"/>
                    <a:pt x="5692" y="8513"/>
                    <a:pt x="4632" y="6894"/>
                  </a:cubicBezTo>
                  <a:cubicBezTo>
                    <a:pt x="3275" y="4870"/>
                    <a:pt x="1953" y="2834"/>
                    <a:pt x="584" y="834"/>
                  </a:cubicBezTo>
                  <a:cubicBezTo>
                    <a:pt x="382" y="548"/>
                    <a:pt x="191" y="27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
            <p:cNvSpPr/>
            <p:nvPr/>
          </p:nvSpPr>
          <p:spPr>
            <a:xfrm>
              <a:off x="826150" y="3521825"/>
              <a:ext cx="111475" cy="146350"/>
            </a:xfrm>
            <a:custGeom>
              <a:rect b="b" l="l" r="r" t="t"/>
              <a:pathLst>
                <a:path extrusionOk="0" h="5854" w="4459">
                  <a:moveTo>
                    <a:pt x="3" y="0"/>
                  </a:moveTo>
                  <a:cubicBezTo>
                    <a:pt x="1" y="0"/>
                    <a:pt x="18" y="28"/>
                    <a:pt x="65" y="102"/>
                  </a:cubicBezTo>
                  <a:cubicBezTo>
                    <a:pt x="601" y="1150"/>
                    <a:pt x="1137" y="2222"/>
                    <a:pt x="1827" y="3174"/>
                  </a:cubicBezTo>
                  <a:cubicBezTo>
                    <a:pt x="2566" y="4186"/>
                    <a:pt x="3459" y="5091"/>
                    <a:pt x="4459" y="5853"/>
                  </a:cubicBezTo>
                  <a:cubicBezTo>
                    <a:pt x="3673" y="4960"/>
                    <a:pt x="3018" y="3948"/>
                    <a:pt x="2292" y="2900"/>
                  </a:cubicBezTo>
                  <a:cubicBezTo>
                    <a:pt x="1649" y="2007"/>
                    <a:pt x="899" y="1174"/>
                    <a:pt x="232" y="305"/>
                  </a:cubicBezTo>
                  <a:cubicBezTo>
                    <a:pt x="187" y="260"/>
                    <a:pt x="8"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
            <p:cNvSpPr/>
            <p:nvPr/>
          </p:nvSpPr>
          <p:spPr>
            <a:xfrm>
              <a:off x="529825" y="3378225"/>
              <a:ext cx="265525" cy="485500"/>
            </a:xfrm>
            <a:custGeom>
              <a:rect b="b" l="l" r="r" t="t"/>
              <a:pathLst>
                <a:path extrusionOk="0" h="19420" w="10621">
                  <a:moveTo>
                    <a:pt x="0" y="0"/>
                  </a:moveTo>
                  <a:lnTo>
                    <a:pt x="0" y="0"/>
                  </a:lnTo>
                  <a:cubicBezTo>
                    <a:pt x="83" y="322"/>
                    <a:pt x="179" y="691"/>
                    <a:pt x="250" y="1024"/>
                  </a:cubicBezTo>
                  <a:cubicBezTo>
                    <a:pt x="834" y="3406"/>
                    <a:pt x="1596" y="5763"/>
                    <a:pt x="2631" y="7978"/>
                  </a:cubicBezTo>
                  <a:cubicBezTo>
                    <a:pt x="4644" y="12192"/>
                    <a:pt x="7394" y="16050"/>
                    <a:pt x="10621" y="19419"/>
                  </a:cubicBezTo>
                  <a:cubicBezTo>
                    <a:pt x="9418" y="17753"/>
                    <a:pt x="8323" y="16014"/>
                    <a:pt x="7192" y="14288"/>
                  </a:cubicBezTo>
                  <a:cubicBezTo>
                    <a:pt x="6203" y="12788"/>
                    <a:pt x="5179" y="11299"/>
                    <a:pt x="4346" y="9704"/>
                  </a:cubicBezTo>
                  <a:cubicBezTo>
                    <a:pt x="2774" y="6787"/>
                    <a:pt x="1905" y="4322"/>
                    <a:pt x="607" y="1441"/>
                  </a:cubicBezTo>
                  <a:cubicBezTo>
                    <a:pt x="405" y="965"/>
                    <a:pt x="191" y="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
            <p:cNvSpPr/>
            <p:nvPr/>
          </p:nvSpPr>
          <p:spPr>
            <a:xfrm>
              <a:off x="659600" y="3265400"/>
              <a:ext cx="69075" cy="228350"/>
            </a:xfrm>
            <a:custGeom>
              <a:rect b="b" l="l" r="r" t="t"/>
              <a:pathLst>
                <a:path extrusionOk="0" h="9134" w="2763">
                  <a:moveTo>
                    <a:pt x="0" y="1"/>
                  </a:moveTo>
                  <a:lnTo>
                    <a:pt x="0" y="453"/>
                  </a:lnTo>
                  <a:cubicBezTo>
                    <a:pt x="119" y="3513"/>
                    <a:pt x="1167" y="6514"/>
                    <a:pt x="2763" y="9133"/>
                  </a:cubicBezTo>
                  <a:cubicBezTo>
                    <a:pt x="1762" y="6299"/>
                    <a:pt x="869" y="3430"/>
                    <a:pt x="107" y="525"/>
                  </a:cubicBezTo>
                  <a:cubicBezTo>
                    <a:pt x="60" y="358"/>
                    <a:pt x="36" y="18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
            <p:cNvSpPr/>
            <p:nvPr/>
          </p:nvSpPr>
          <p:spPr>
            <a:xfrm>
              <a:off x="698875" y="3252900"/>
              <a:ext cx="22950" cy="116125"/>
            </a:xfrm>
            <a:custGeom>
              <a:rect b="b" l="l" r="r" t="t"/>
              <a:pathLst>
                <a:path extrusionOk="0" h="4645" w="918">
                  <a:moveTo>
                    <a:pt x="191" y="1"/>
                  </a:moveTo>
                  <a:lnTo>
                    <a:pt x="191" y="1"/>
                  </a:lnTo>
                  <a:cubicBezTo>
                    <a:pt x="1" y="1573"/>
                    <a:pt x="215" y="3216"/>
                    <a:pt x="918" y="4644"/>
                  </a:cubicBezTo>
                  <a:cubicBezTo>
                    <a:pt x="811" y="4037"/>
                    <a:pt x="727" y="2977"/>
                    <a:pt x="668" y="2549"/>
                  </a:cubicBezTo>
                  <a:cubicBezTo>
                    <a:pt x="549" y="1680"/>
                    <a:pt x="310" y="846"/>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
            <p:cNvSpPr/>
            <p:nvPr/>
          </p:nvSpPr>
          <p:spPr>
            <a:xfrm>
              <a:off x="468500" y="3420200"/>
              <a:ext cx="210475" cy="406025"/>
            </a:xfrm>
            <a:custGeom>
              <a:rect b="b" l="l" r="r" t="t"/>
              <a:pathLst>
                <a:path extrusionOk="0" h="16241" w="8419">
                  <a:moveTo>
                    <a:pt x="0" y="0"/>
                  </a:moveTo>
                  <a:lnTo>
                    <a:pt x="0" y="0"/>
                  </a:lnTo>
                  <a:cubicBezTo>
                    <a:pt x="72" y="322"/>
                    <a:pt x="167" y="643"/>
                    <a:pt x="250" y="953"/>
                  </a:cubicBezTo>
                  <a:cubicBezTo>
                    <a:pt x="1251" y="4525"/>
                    <a:pt x="2798" y="7930"/>
                    <a:pt x="4656" y="11144"/>
                  </a:cubicBezTo>
                  <a:cubicBezTo>
                    <a:pt x="5727" y="12978"/>
                    <a:pt x="7085" y="14621"/>
                    <a:pt x="8418" y="16240"/>
                  </a:cubicBezTo>
                  <a:cubicBezTo>
                    <a:pt x="7382" y="14514"/>
                    <a:pt x="6251" y="12847"/>
                    <a:pt x="5311" y="11061"/>
                  </a:cubicBezTo>
                  <a:cubicBezTo>
                    <a:pt x="3584" y="7835"/>
                    <a:pt x="2096" y="4501"/>
                    <a:pt x="548" y="1215"/>
                  </a:cubicBezTo>
                  <a:cubicBezTo>
                    <a:pt x="358" y="810"/>
                    <a:pt x="179"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
            <p:cNvSpPr/>
            <p:nvPr/>
          </p:nvSpPr>
          <p:spPr>
            <a:xfrm>
              <a:off x="394675" y="3396075"/>
              <a:ext cx="194700" cy="418525"/>
            </a:xfrm>
            <a:custGeom>
              <a:rect b="b" l="l" r="r" t="t"/>
              <a:pathLst>
                <a:path extrusionOk="0" h="16741" w="7788">
                  <a:moveTo>
                    <a:pt x="1" y="1"/>
                  </a:moveTo>
                  <a:lnTo>
                    <a:pt x="1" y="1"/>
                  </a:lnTo>
                  <a:cubicBezTo>
                    <a:pt x="60" y="275"/>
                    <a:pt x="120" y="549"/>
                    <a:pt x="179" y="822"/>
                  </a:cubicBezTo>
                  <a:cubicBezTo>
                    <a:pt x="620" y="2739"/>
                    <a:pt x="1037" y="4680"/>
                    <a:pt x="1715" y="6537"/>
                  </a:cubicBezTo>
                  <a:cubicBezTo>
                    <a:pt x="3144" y="10240"/>
                    <a:pt x="5061" y="13812"/>
                    <a:pt x="7787" y="16741"/>
                  </a:cubicBezTo>
                  <a:cubicBezTo>
                    <a:pt x="5942" y="13883"/>
                    <a:pt x="4454" y="10812"/>
                    <a:pt x="3073" y="7716"/>
                  </a:cubicBezTo>
                  <a:cubicBezTo>
                    <a:pt x="2370" y="6109"/>
                    <a:pt x="1394" y="3513"/>
                    <a:pt x="453" y="1239"/>
                  </a:cubicBezTo>
                  <a:cubicBezTo>
                    <a:pt x="286" y="834"/>
                    <a:pt x="144" y="41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
            <p:cNvSpPr/>
            <p:nvPr/>
          </p:nvSpPr>
          <p:spPr>
            <a:xfrm>
              <a:off x="305375" y="3347275"/>
              <a:ext cx="197675" cy="482825"/>
            </a:xfrm>
            <a:custGeom>
              <a:rect b="b" l="l" r="r" t="t"/>
              <a:pathLst>
                <a:path extrusionOk="0" h="19313" w="7907">
                  <a:moveTo>
                    <a:pt x="1" y="0"/>
                  </a:moveTo>
                  <a:cubicBezTo>
                    <a:pt x="60" y="322"/>
                    <a:pt x="132" y="655"/>
                    <a:pt x="191" y="988"/>
                  </a:cubicBezTo>
                  <a:cubicBezTo>
                    <a:pt x="656" y="3132"/>
                    <a:pt x="1108" y="5275"/>
                    <a:pt x="1787" y="7346"/>
                  </a:cubicBezTo>
                  <a:cubicBezTo>
                    <a:pt x="3216" y="11597"/>
                    <a:pt x="5192" y="15705"/>
                    <a:pt x="7907" y="19312"/>
                  </a:cubicBezTo>
                  <a:cubicBezTo>
                    <a:pt x="6228" y="16109"/>
                    <a:pt x="4525" y="12490"/>
                    <a:pt x="3227" y="9430"/>
                  </a:cubicBezTo>
                  <a:cubicBezTo>
                    <a:pt x="2192" y="6822"/>
                    <a:pt x="1370" y="4144"/>
                    <a:pt x="465" y="1477"/>
                  </a:cubicBezTo>
                  <a:cubicBezTo>
                    <a:pt x="298" y="1000"/>
                    <a:pt x="156" y="5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
            <p:cNvSpPr/>
            <p:nvPr/>
          </p:nvSpPr>
          <p:spPr>
            <a:xfrm>
              <a:off x="256575" y="3425850"/>
              <a:ext cx="173250" cy="466150"/>
            </a:xfrm>
            <a:custGeom>
              <a:rect b="b" l="l" r="r" t="t"/>
              <a:pathLst>
                <a:path extrusionOk="0" h="18646" w="6930">
                  <a:moveTo>
                    <a:pt x="0" y="0"/>
                  </a:moveTo>
                  <a:lnTo>
                    <a:pt x="0" y="0"/>
                  </a:lnTo>
                  <a:cubicBezTo>
                    <a:pt x="48" y="298"/>
                    <a:pt x="95" y="608"/>
                    <a:pt x="143" y="905"/>
                  </a:cubicBezTo>
                  <a:cubicBezTo>
                    <a:pt x="441" y="3037"/>
                    <a:pt x="750" y="5168"/>
                    <a:pt x="1310" y="7251"/>
                  </a:cubicBezTo>
                  <a:cubicBezTo>
                    <a:pt x="2489" y="11347"/>
                    <a:pt x="4382" y="15229"/>
                    <a:pt x="6930" y="18646"/>
                  </a:cubicBezTo>
                  <a:cubicBezTo>
                    <a:pt x="5941" y="16764"/>
                    <a:pt x="5048" y="14693"/>
                    <a:pt x="4322" y="12966"/>
                  </a:cubicBezTo>
                  <a:cubicBezTo>
                    <a:pt x="3965" y="12121"/>
                    <a:pt x="3239" y="10430"/>
                    <a:pt x="2703" y="8871"/>
                  </a:cubicBezTo>
                  <a:cubicBezTo>
                    <a:pt x="2286" y="7668"/>
                    <a:pt x="1953" y="6430"/>
                    <a:pt x="1596" y="5192"/>
                  </a:cubicBezTo>
                  <a:cubicBezTo>
                    <a:pt x="1227" y="3929"/>
                    <a:pt x="810" y="2679"/>
                    <a:pt x="429" y="1417"/>
                  </a:cubicBezTo>
                  <a:cubicBezTo>
                    <a:pt x="274" y="953"/>
                    <a:pt x="143" y="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
            <p:cNvSpPr/>
            <p:nvPr/>
          </p:nvSpPr>
          <p:spPr>
            <a:xfrm>
              <a:off x="247350" y="3655925"/>
              <a:ext cx="110150" cy="297100"/>
            </a:xfrm>
            <a:custGeom>
              <a:rect b="b" l="l" r="r" t="t"/>
              <a:pathLst>
                <a:path extrusionOk="0" h="11884" w="4406">
                  <a:moveTo>
                    <a:pt x="0" y="1"/>
                  </a:moveTo>
                  <a:lnTo>
                    <a:pt x="0" y="1"/>
                  </a:lnTo>
                  <a:cubicBezTo>
                    <a:pt x="36" y="191"/>
                    <a:pt x="60" y="394"/>
                    <a:pt x="95" y="608"/>
                  </a:cubicBezTo>
                  <a:cubicBezTo>
                    <a:pt x="595" y="4680"/>
                    <a:pt x="1965" y="8550"/>
                    <a:pt x="4405" y="11883"/>
                  </a:cubicBezTo>
                  <a:cubicBezTo>
                    <a:pt x="3489" y="9919"/>
                    <a:pt x="2798" y="7811"/>
                    <a:pt x="2060" y="5680"/>
                  </a:cubicBezTo>
                  <a:cubicBezTo>
                    <a:pt x="1465" y="3930"/>
                    <a:pt x="869" y="2561"/>
                    <a:pt x="286" y="846"/>
                  </a:cubicBezTo>
                  <a:cubicBezTo>
                    <a:pt x="179" y="549"/>
                    <a:pt x="95" y="2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
            <p:cNvSpPr/>
            <p:nvPr/>
          </p:nvSpPr>
          <p:spPr>
            <a:xfrm>
              <a:off x="235725" y="3897625"/>
              <a:ext cx="65825" cy="150050"/>
            </a:xfrm>
            <a:custGeom>
              <a:rect b="b" l="l" r="r" t="t"/>
              <a:pathLst>
                <a:path extrusionOk="0" h="6002" w="2633">
                  <a:moveTo>
                    <a:pt x="1" y="1"/>
                  </a:moveTo>
                  <a:cubicBezTo>
                    <a:pt x="1" y="84"/>
                    <a:pt x="1" y="167"/>
                    <a:pt x="25" y="239"/>
                  </a:cubicBezTo>
                  <a:cubicBezTo>
                    <a:pt x="167" y="2394"/>
                    <a:pt x="1334" y="4347"/>
                    <a:pt x="2632" y="6002"/>
                  </a:cubicBezTo>
                  <a:cubicBezTo>
                    <a:pt x="2061" y="4775"/>
                    <a:pt x="1751" y="3989"/>
                    <a:pt x="1227" y="2834"/>
                  </a:cubicBezTo>
                  <a:cubicBezTo>
                    <a:pt x="775" y="1965"/>
                    <a:pt x="382" y="1203"/>
                    <a:pt x="96" y="310"/>
                  </a:cubicBezTo>
                  <a:cubicBezTo>
                    <a:pt x="60" y="215"/>
                    <a:pt x="36" y="1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
            <p:cNvSpPr/>
            <p:nvPr/>
          </p:nvSpPr>
          <p:spPr>
            <a:xfrm>
              <a:off x="252400" y="4097950"/>
              <a:ext cx="19675" cy="54200"/>
            </a:xfrm>
            <a:custGeom>
              <a:rect b="b" l="l" r="r" t="t"/>
              <a:pathLst>
                <a:path extrusionOk="0" h="2168" w="787">
                  <a:moveTo>
                    <a:pt x="1" y="1"/>
                  </a:moveTo>
                  <a:lnTo>
                    <a:pt x="1" y="1"/>
                  </a:lnTo>
                  <a:cubicBezTo>
                    <a:pt x="179" y="751"/>
                    <a:pt x="429" y="1489"/>
                    <a:pt x="786" y="2168"/>
                  </a:cubicBezTo>
                  <a:cubicBezTo>
                    <a:pt x="608" y="1429"/>
                    <a:pt x="322" y="69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
            <p:cNvSpPr/>
            <p:nvPr/>
          </p:nvSpPr>
          <p:spPr>
            <a:xfrm>
              <a:off x="246750" y="3013900"/>
              <a:ext cx="46450" cy="298575"/>
            </a:xfrm>
            <a:custGeom>
              <a:rect b="b" l="l" r="r" t="t"/>
              <a:pathLst>
                <a:path extrusionOk="0" h="11943" w="1858">
                  <a:moveTo>
                    <a:pt x="465" y="0"/>
                  </a:moveTo>
                  <a:cubicBezTo>
                    <a:pt x="429" y="191"/>
                    <a:pt x="405" y="381"/>
                    <a:pt x="369" y="572"/>
                  </a:cubicBezTo>
                  <a:cubicBezTo>
                    <a:pt x="107" y="2322"/>
                    <a:pt x="0" y="4108"/>
                    <a:pt x="179" y="5882"/>
                  </a:cubicBezTo>
                  <a:cubicBezTo>
                    <a:pt x="405" y="7977"/>
                    <a:pt x="917" y="10049"/>
                    <a:pt x="1858" y="11942"/>
                  </a:cubicBezTo>
                  <a:cubicBezTo>
                    <a:pt x="1417" y="10121"/>
                    <a:pt x="1310" y="8620"/>
                    <a:pt x="1084" y="6787"/>
                  </a:cubicBezTo>
                  <a:cubicBezTo>
                    <a:pt x="869" y="4822"/>
                    <a:pt x="643" y="2882"/>
                    <a:pt x="500" y="917"/>
                  </a:cubicBezTo>
                  <a:cubicBezTo>
                    <a:pt x="488" y="619"/>
                    <a:pt x="465" y="298"/>
                    <a:pt x="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
            <p:cNvSpPr/>
            <p:nvPr/>
          </p:nvSpPr>
          <p:spPr>
            <a:xfrm>
              <a:off x="236625" y="3324350"/>
              <a:ext cx="8350" cy="41400"/>
            </a:xfrm>
            <a:custGeom>
              <a:rect b="b" l="l" r="r" t="t"/>
              <a:pathLst>
                <a:path extrusionOk="0" h="1656" w="334">
                  <a:moveTo>
                    <a:pt x="0" y="0"/>
                  </a:moveTo>
                  <a:lnTo>
                    <a:pt x="0" y="0"/>
                  </a:lnTo>
                  <a:cubicBezTo>
                    <a:pt x="36" y="560"/>
                    <a:pt x="131" y="1120"/>
                    <a:pt x="334" y="1655"/>
                  </a:cubicBezTo>
                  <a:cubicBezTo>
                    <a:pt x="286" y="1084"/>
                    <a:pt x="167" y="53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
            <p:cNvSpPr/>
            <p:nvPr/>
          </p:nvSpPr>
          <p:spPr>
            <a:xfrm>
              <a:off x="459575" y="3161825"/>
              <a:ext cx="24425" cy="106000"/>
            </a:xfrm>
            <a:custGeom>
              <a:rect b="b" l="l" r="r" t="t"/>
              <a:pathLst>
                <a:path extrusionOk="0" h="4240" w="977">
                  <a:moveTo>
                    <a:pt x="84" y="1"/>
                  </a:moveTo>
                  <a:lnTo>
                    <a:pt x="84" y="1"/>
                  </a:lnTo>
                  <a:cubicBezTo>
                    <a:pt x="0" y="1465"/>
                    <a:pt x="310" y="2930"/>
                    <a:pt x="977" y="4239"/>
                  </a:cubicBezTo>
                  <a:cubicBezTo>
                    <a:pt x="893" y="3537"/>
                    <a:pt x="846" y="3251"/>
                    <a:pt x="750" y="2596"/>
                  </a:cubicBezTo>
                  <a:cubicBezTo>
                    <a:pt x="643" y="1739"/>
                    <a:pt x="346" y="775"/>
                    <a:pt x="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
            <p:cNvSpPr/>
            <p:nvPr/>
          </p:nvSpPr>
          <p:spPr>
            <a:xfrm>
              <a:off x="542925" y="3163025"/>
              <a:ext cx="16675" cy="73550"/>
            </a:xfrm>
            <a:custGeom>
              <a:rect b="b" l="l" r="r" t="t"/>
              <a:pathLst>
                <a:path extrusionOk="0" h="2942" w="667">
                  <a:moveTo>
                    <a:pt x="71" y="0"/>
                  </a:moveTo>
                  <a:cubicBezTo>
                    <a:pt x="0" y="1024"/>
                    <a:pt x="226" y="2024"/>
                    <a:pt x="667" y="2941"/>
                  </a:cubicBezTo>
                  <a:cubicBezTo>
                    <a:pt x="619" y="1953"/>
                    <a:pt x="417" y="857"/>
                    <a:pt x="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
            <p:cNvSpPr/>
            <p:nvPr/>
          </p:nvSpPr>
          <p:spPr>
            <a:xfrm>
              <a:off x="599775" y="3129975"/>
              <a:ext cx="5675" cy="44975"/>
            </a:xfrm>
            <a:custGeom>
              <a:rect b="b" l="l" r="r" t="t"/>
              <a:pathLst>
                <a:path extrusionOk="0" h="1799" w="227">
                  <a:moveTo>
                    <a:pt x="191" y="1"/>
                  </a:moveTo>
                  <a:lnTo>
                    <a:pt x="191" y="1"/>
                  </a:lnTo>
                  <a:cubicBezTo>
                    <a:pt x="0" y="584"/>
                    <a:pt x="0" y="1203"/>
                    <a:pt x="107" y="1798"/>
                  </a:cubicBezTo>
                  <a:cubicBezTo>
                    <a:pt x="226" y="1203"/>
                    <a:pt x="214" y="596"/>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
            <p:cNvSpPr/>
            <p:nvPr/>
          </p:nvSpPr>
          <p:spPr>
            <a:xfrm>
              <a:off x="2144300" y="4251550"/>
              <a:ext cx="601000" cy="72775"/>
            </a:xfrm>
            <a:custGeom>
              <a:rect b="b" l="l" r="r" t="t"/>
              <a:pathLst>
                <a:path extrusionOk="0" h="2911" w="24040">
                  <a:moveTo>
                    <a:pt x="1" y="0"/>
                  </a:moveTo>
                  <a:lnTo>
                    <a:pt x="1" y="0"/>
                  </a:lnTo>
                  <a:cubicBezTo>
                    <a:pt x="608" y="286"/>
                    <a:pt x="1203" y="584"/>
                    <a:pt x="1810" y="846"/>
                  </a:cubicBezTo>
                  <a:cubicBezTo>
                    <a:pt x="3549" y="1620"/>
                    <a:pt x="5466" y="2251"/>
                    <a:pt x="7383" y="2548"/>
                  </a:cubicBezTo>
                  <a:cubicBezTo>
                    <a:pt x="9096" y="2777"/>
                    <a:pt x="10827" y="2910"/>
                    <a:pt x="12558" y="2910"/>
                  </a:cubicBezTo>
                  <a:cubicBezTo>
                    <a:pt x="13353" y="2910"/>
                    <a:pt x="14149" y="2882"/>
                    <a:pt x="14943" y="2822"/>
                  </a:cubicBezTo>
                  <a:cubicBezTo>
                    <a:pt x="18622" y="2560"/>
                    <a:pt x="20313" y="2132"/>
                    <a:pt x="24039" y="1810"/>
                  </a:cubicBezTo>
                  <a:cubicBezTo>
                    <a:pt x="23397" y="1766"/>
                    <a:pt x="22755" y="1748"/>
                    <a:pt x="22113" y="1748"/>
                  </a:cubicBezTo>
                  <a:cubicBezTo>
                    <a:pt x="19079" y="1748"/>
                    <a:pt x="16051" y="2156"/>
                    <a:pt x="13014" y="2215"/>
                  </a:cubicBezTo>
                  <a:cubicBezTo>
                    <a:pt x="9311" y="2215"/>
                    <a:pt x="6120" y="1715"/>
                    <a:pt x="2525" y="715"/>
                  </a:cubicBezTo>
                  <a:cubicBezTo>
                    <a:pt x="1727" y="500"/>
                    <a:pt x="906" y="298"/>
                    <a:pt x="108" y="24"/>
                  </a:cubicBezTo>
                  <a:cubicBezTo>
                    <a:pt x="72" y="24"/>
                    <a:pt x="48" y="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
            <p:cNvSpPr/>
            <p:nvPr/>
          </p:nvSpPr>
          <p:spPr>
            <a:xfrm>
              <a:off x="2232400" y="4245600"/>
              <a:ext cx="323875" cy="39775"/>
            </a:xfrm>
            <a:custGeom>
              <a:rect b="b" l="l" r="r" t="t"/>
              <a:pathLst>
                <a:path extrusionOk="0" h="1591" w="12955">
                  <a:moveTo>
                    <a:pt x="1" y="0"/>
                  </a:moveTo>
                  <a:lnTo>
                    <a:pt x="1" y="0"/>
                  </a:lnTo>
                  <a:cubicBezTo>
                    <a:pt x="1192" y="560"/>
                    <a:pt x="2513" y="822"/>
                    <a:pt x="3799" y="1096"/>
                  </a:cubicBezTo>
                  <a:cubicBezTo>
                    <a:pt x="5428" y="1456"/>
                    <a:pt x="7086" y="1591"/>
                    <a:pt x="8749" y="1591"/>
                  </a:cubicBezTo>
                  <a:cubicBezTo>
                    <a:pt x="9941" y="1591"/>
                    <a:pt x="11136" y="1521"/>
                    <a:pt x="12324" y="1417"/>
                  </a:cubicBezTo>
                  <a:cubicBezTo>
                    <a:pt x="12538" y="1393"/>
                    <a:pt x="12741" y="1369"/>
                    <a:pt x="12955" y="1357"/>
                  </a:cubicBezTo>
                  <a:cubicBezTo>
                    <a:pt x="12633" y="1322"/>
                    <a:pt x="12336" y="1274"/>
                    <a:pt x="12026" y="1250"/>
                  </a:cubicBezTo>
                  <a:cubicBezTo>
                    <a:pt x="9204" y="905"/>
                    <a:pt x="6359" y="750"/>
                    <a:pt x="3513" y="488"/>
                  </a:cubicBezTo>
                  <a:cubicBezTo>
                    <a:pt x="2299" y="357"/>
                    <a:pt x="1144" y="32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
            <p:cNvSpPr/>
            <p:nvPr/>
          </p:nvSpPr>
          <p:spPr>
            <a:xfrm>
              <a:off x="1727275" y="4198275"/>
              <a:ext cx="172075" cy="501575"/>
            </a:xfrm>
            <a:custGeom>
              <a:rect b="b" l="l" r="r" t="t"/>
              <a:pathLst>
                <a:path extrusionOk="0" h="20063" w="6883">
                  <a:moveTo>
                    <a:pt x="1" y="0"/>
                  </a:moveTo>
                  <a:cubicBezTo>
                    <a:pt x="1013" y="417"/>
                    <a:pt x="1704" y="1107"/>
                    <a:pt x="2454" y="1893"/>
                  </a:cubicBezTo>
                  <a:cubicBezTo>
                    <a:pt x="2918" y="2429"/>
                    <a:pt x="3037" y="2548"/>
                    <a:pt x="3335" y="2989"/>
                  </a:cubicBezTo>
                  <a:cubicBezTo>
                    <a:pt x="3644" y="3441"/>
                    <a:pt x="3894" y="3929"/>
                    <a:pt x="4132" y="4417"/>
                  </a:cubicBezTo>
                  <a:cubicBezTo>
                    <a:pt x="4263" y="4703"/>
                    <a:pt x="4228" y="4632"/>
                    <a:pt x="4311" y="4822"/>
                  </a:cubicBezTo>
                  <a:cubicBezTo>
                    <a:pt x="5633" y="8049"/>
                    <a:pt x="5633" y="11049"/>
                    <a:pt x="4561" y="14299"/>
                  </a:cubicBezTo>
                  <a:cubicBezTo>
                    <a:pt x="4204" y="15395"/>
                    <a:pt x="3823" y="16133"/>
                    <a:pt x="3180" y="17205"/>
                  </a:cubicBezTo>
                  <a:cubicBezTo>
                    <a:pt x="2632" y="18133"/>
                    <a:pt x="2037" y="19038"/>
                    <a:pt x="1382" y="19895"/>
                  </a:cubicBezTo>
                  <a:cubicBezTo>
                    <a:pt x="1334" y="19955"/>
                    <a:pt x="1287" y="20003"/>
                    <a:pt x="1251" y="20062"/>
                  </a:cubicBezTo>
                  <a:lnTo>
                    <a:pt x="1525" y="19776"/>
                  </a:lnTo>
                  <a:cubicBezTo>
                    <a:pt x="2632" y="18610"/>
                    <a:pt x="3656" y="17478"/>
                    <a:pt x="4537" y="16145"/>
                  </a:cubicBezTo>
                  <a:cubicBezTo>
                    <a:pt x="6883" y="12311"/>
                    <a:pt x="6561" y="6048"/>
                    <a:pt x="3763" y="2572"/>
                  </a:cubicBezTo>
                  <a:cubicBezTo>
                    <a:pt x="2763" y="1429"/>
                    <a:pt x="1513" y="34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
            <p:cNvSpPr/>
            <p:nvPr/>
          </p:nvSpPr>
          <p:spPr>
            <a:xfrm>
              <a:off x="1732950" y="4256000"/>
              <a:ext cx="100625" cy="415550"/>
            </a:xfrm>
            <a:custGeom>
              <a:rect b="b" l="l" r="r" t="t"/>
              <a:pathLst>
                <a:path extrusionOk="0" h="16622" w="4025">
                  <a:moveTo>
                    <a:pt x="226" y="1"/>
                  </a:moveTo>
                  <a:cubicBezTo>
                    <a:pt x="250" y="40"/>
                    <a:pt x="268" y="58"/>
                    <a:pt x="288" y="76"/>
                  </a:cubicBezTo>
                  <a:lnTo>
                    <a:pt x="288" y="76"/>
                  </a:lnTo>
                  <a:cubicBezTo>
                    <a:pt x="266" y="50"/>
                    <a:pt x="245" y="25"/>
                    <a:pt x="226" y="1"/>
                  </a:cubicBezTo>
                  <a:close/>
                  <a:moveTo>
                    <a:pt x="288" y="76"/>
                  </a:moveTo>
                  <a:lnTo>
                    <a:pt x="288" y="76"/>
                  </a:lnTo>
                  <a:cubicBezTo>
                    <a:pt x="320" y="115"/>
                    <a:pt x="353" y="156"/>
                    <a:pt x="381" y="191"/>
                  </a:cubicBezTo>
                  <a:cubicBezTo>
                    <a:pt x="1024" y="1061"/>
                    <a:pt x="1596" y="1989"/>
                    <a:pt x="2048" y="2977"/>
                  </a:cubicBezTo>
                  <a:cubicBezTo>
                    <a:pt x="3084" y="5287"/>
                    <a:pt x="3417" y="7752"/>
                    <a:pt x="2762" y="10324"/>
                  </a:cubicBezTo>
                  <a:cubicBezTo>
                    <a:pt x="2262" y="12669"/>
                    <a:pt x="1477" y="14705"/>
                    <a:pt x="0" y="16622"/>
                  </a:cubicBezTo>
                  <a:cubicBezTo>
                    <a:pt x="2358" y="14312"/>
                    <a:pt x="3774" y="11086"/>
                    <a:pt x="3965" y="7811"/>
                  </a:cubicBezTo>
                  <a:cubicBezTo>
                    <a:pt x="4025" y="5764"/>
                    <a:pt x="3370" y="3692"/>
                    <a:pt x="2131" y="2025"/>
                  </a:cubicBezTo>
                  <a:cubicBezTo>
                    <a:pt x="1619" y="1311"/>
                    <a:pt x="1000" y="668"/>
                    <a:pt x="322" y="108"/>
                  </a:cubicBezTo>
                  <a:cubicBezTo>
                    <a:pt x="309" y="96"/>
                    <a:pt x="298" y="86"/>
                    <a:pt x="288" y="7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
            <p:cNvSpPr/>
            <p:nvPr/>
          </p:nvSpPr>
          <p:spPr>
            <a:xfrm>
              <a:off x="1967200" y="4191125"/>
              <a:ext cx="250650" cy="251550"/>
            </a:xfrm>
            <a:custGeom>
              <a:rect b="b" l="l" r="r" t="t"/>
              <a:pathLst>
                <a:path extrusionOk="0" h="10062" w="10026">
                  <a:moveTo>
                    <a:pt x="0" y="0"/>
                  </a:moveTo>
                  <a:cubicBezTo>
                    <a:pt x="786" y="2084"/>
                    <a:pt x="1679" y="4191"/>
                    <a:pt x="3025" y="5989"/>
                  </a:cubicBezTo>
                  <a:cubicBezTo>
                    <a:pt x="4358" y="7739"/>
                    <a:pt x="6263" y="9037"/>
                    <a:pt x="8359" y="9704"/>
                  </a:cubicBezTo>
                  <a:cubicBezTo>
                    <a:pt x="8918" y="9871"/>
                    <a:pt x="9466" y="9978"/>
                    <a:pt x="10025" y="10061"/>
                  </a:cubicBezTo>
                  <a:cubicBezTo>
                    <a:pt x="9930" y="10025"/>
                    <a:pt x="9823" y="9990"/>
                    <a:pt x="9716" y="9942"/>
                  </a:cubicBezTo>
                  <a:cubicBezTo>
                    <a:pt x="9097" y="9704"/>
                    <a:pt x="8621" y="9513"/>
                    <a:pt x="8037" y="9204"/>
                  </a:cubicBezTo>
                  <a:cubicBezTo>
                    <a:pt x="4334" y="7192"/>
                    <a:pt x="2072" y="375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
            <p:cNvSpPr/>
            <p:nvPr/>
          </p:nvSpPr>
          <p:spPr>
            <a:xfrm>
              <a:off x="1982375" y="4289350"/>
              <a:ext cx="186075" cy="174150"/>
            </a:xfrm>
            <a:custGeom>
              <a:rect b="b" l="l" r="r" t="t"/>
              <a:pathLst>
                <a:path extrusionOk="0" h="6966" w="7443">
                  <a:moveTo>
                    <a:pt x="1" y="0"/>
                  </a:moveTo>
                  <a:cubicBezTo>
                    <a:pt x="513" y="1786"/>
                    <a:pt x="1501" y="3441"/>
                    <a:pt x="2870" y="4703"/>
                  </a:cubicBezTo>
                  <a:cubicBezTo>
                    <a:pt x="3977" y="5656"/>
                    <a:pt x="5311" y="6346"/>
                    <a:pt x="6692" y="6775"/>
                  </a:cubicBezTo>
                  <a:cubicBezTo>
                    <a:pt x="6942" y="6846"/>
                    <a:pt x="7192" y="6906"/>
                    <a:pt x="7442" y="6966"/>
                  </a:cubicBezTo>
                  <a:cubicBezTo>
                    <a:pt x="7121" y="6787"/>
                    <a:pt x="6799" y="6596"/>
                    <a:pt x="6490" y="6406"/>
                  </a:cubicBezTo>
                  <a:cubicBezTo>
                    <a:pt x="3799" y="4739"/>
                    <a:pt x="1644" y="290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
            <p:cNvSpPr/>
            <p:nvPr/>
          </p:nvSpPr>
          <p:spPr>
            <a:xfrm>
              <a:off x="2019300" y="4397400"/>
              <a:ext cx="107475" cy="89325"/>
            </a:xfrm>
            <a:custGeom>
              <a:rect b="b" l="l" r="r" t="t"/>
              <a:pathLst>
                <a:path extrusionOk="0" h="3573" w="4299">
                  <a:moveTo>
                    <a:pt x="0" y="0"/>
                  </a:moveTo>
                  <a:cubicBezTo>
                    <a:pt x="833" y="1846"/>
                    <a:pt x="2167" y="2858"/>
                    <a:pt x="4060" y="3477"/>
                  </a:cubicBezTo>
                  <a:cubicBezTo>
                    <a:pt x="4131" y="3513"/>
                    <a:pt x="4227" y="3537"/>
                    <a:pt x="4298" y="3572"/>
                  </a:cubicBezTo>
                  <a:cubicBezTo>
                    <a:pt x="4096" y="3417"/>
                    <a:pt x="3929" y="3298"/>
                    <a:pt x="3739" y="3144"/>
                  </a:cubicBezTo>
                  <a:cubicBezTo>
                    <a:pt x="2917" y="2501"/>
                    <a:pt x="2381" y="2132"/>
                    <a:pt x="1845" y="1679"/>
                  </a:cubicBezTo>
                  <a:cubicBezTo>
                    <a:pt x="1191" y="1155"/>
                    <a:pt x="536" y="61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
            <p:cNvSpPr/>
            <p:nvPr/>
          </p:nvSpPr>
          <p:spPr>
            <a:xfrm>
              <a:off x="2028525" y="4456625"/>
              <a:ext cx="56875" cy="52425"/>
            </a:xfrm>
            <a:custGeom>
              <a:rect b="b" l="l" r="r" t="t"/>
              <a:pathLst>
                <a:path extrusionOk="0" h="2097" w="2275">
                  <a:moveTo>
                    <a:pt x="0" y="1"/>
                  </a:moveTo>
                  <a:cubicBezTo>
                    <a:pt x="417" y="977"/>
                    <a:pt x="1369" y="1584"/>
                    <a:pt x="2274" y="2096"/>
                  </a:cubicBezTo>
                  <a:cubicBezTo>
                    <a:pt x="1834" y="1632"/>
                    <a:pt x="1405" y="1156"/>
                    <a:pt x="893" y="775"/>
                  </a:cubicBezTo>
                  <a:cubicBezTo>
                    <a:pt x="655" y="596"/>
                    <a:pt x="298" y="33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
            <p:cNvSpPr/>
            <p:nvPr/>
          </p:nvSpPr>
          <p:spPr>
            <a:xfrm>
              <a:off x="2071075" y="4384600"/>
              <a:ext cx="452775" cy="460200"/>
            </a:xfrm>
            <a:custGeom>
              <a:rect b="b" l="l" r="r" t="t"/>
              <a:pathLst>
                <a:path extrusionOk="0" h="18408" w="18111">
                  <a:moveTo>
                    <a:pt x="18110" y="0"/>
                  </a:moveTo>
                  <a:cubicBezTo>
                    <a:pt x="16991" y="334"/>
                    <a:pt x="15848" y="548"/>
                    <a:pt x="14717" y="881"/>
                  </a:cubicBezTo>
                  <a:cubicBezTo>
                    <a:pt x="13586" y="1203"/>
                    <a:pt x="12871" y="1501"/>
                    <a:pt x="11978" y="1905"/>
                  </a:cubicBezTo>
                  <a:cubicBezTo>
                    <a:pt x="8657" y="3453"/>
                    <a:pt x="5644" y="5715"/>
                    <a:pt x="3299" y="8501"/>
                  </a:cubicBezTo>
                  <a:cubicBezTo>
                    <a:pt x="2358" y="9668"/>
                    <a:pt x="1489" y="10906"/>
                    <a:pt x="929" y="12311"/>
                  </a:cubicBezTo>
                  <a:cubicBezTo>
                    <a:pt x="215" y="14240"/>
                    <a:pt x="1" y="16407"/>
                    <a:pt x="453" y="18407"/>
                  </a:cubicBezTo>
                  <a:cubicBezTo>
                    <a:pt x="132" y="12359"/>
                    <a:pt x="3835" y="8085"/>
                    <a:pt x="8537" y="5001"/>
                  </a:cubicBezTo>
                  <a:cubicBezTo>
                    <a:pt x="11443" y="3144"/>
                    <a:pt x="14550" y="1667"/>
                    <a:pt x="17658" y="203"/>
                  </a:cubicBezTo>
                  <a:cubicBezTo>
                    <a:pt x="17812" y="143"/>
                    <a:pt x="17955" y="60"/>
                    <a:pt x="18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
            <p:cNvSpPr/>
            <p:nvPr/>
          </p:nvSpPr>
          <p:spPr>
            <a:xfrm>
              <a:off x="2110375" y="4427750"/>
              <a:ext cx="356325" cy="406025"/>
            </a:xfrm>
            <a:custGeom>
              <a:rect b="b" l="l" r="r" t="t"/>
              <a:pathLst>
                <a:path extrusionOk="0" h="16241" w="14253">
                  <a:moveTo>
                    <a:pt x="14252" y="1"/>
                  </a:moveTo>
                  <a:lnTo>
                    <a:pt x="14252" y="1"/>
                  </a:lnTo>
                  <a:cubicBezTo>
                    <a:pt x="11085" y="1168"/>
                    <a:pt x="8204" y="3049"/>
                    <a:pt x="5656" y="5251"/>
                  </a:cubicBezTo>
                  <a:cubicBezTo>
                    <a:pt x="3906" y="6740"/>
                    <a:pt x="2417" y="8561"/>
                    <a:pt x="1358" y="10597"/>
                  </a:cubicBezTo>
                  <a:cubicBezTo>
                    <a:pt x="869" y="11562"/>
                    <a:pt x="417" y="12562"/>
                    <a:pt x="250" y="13633"/>
                  </a:cubicBezTo>
                  <a:cubicBezTo>
                    <a:pt x="119" y="14467"/>
                    <a:pt x="12" y="15336"/>
                    <a:pt x="0" y="16241"/>
                  </a:cubicBezTo>
                  <a:cubicBezTo>
                    <a:pt x="286" y="15098"/>
                    <a:pt x="643" y="13967"/>
                    <a:pt x="1072" y="12860"/>
                  </a:cubicBezTo>
                  <a:cubicBezTo>
                    <a:pt x="1358" y="12217"/>
                    <a:pt x="2167" y="10835"/>
                    <a:pt x="2691" y="9990"/>
                  </a:cubicBezTo>
                  <a:cubicBezTo>
                    <a:pt x="3584" y="8633"/>
                    <a:pt x="4203" y="7728"/>
                    <a:pt x="5358" y="6585"/>
                  </a:cubicBezTo>
                  <a:cubicBezTo>
                    <a:pt x="6823" y="5168"/>
                    <a:pt x="8156" y="4168"/>
                    <a:pt x="9478" y="3180"/>
                  </a:cubicBezTo>
                  <a:cubicBezTo>
                    <a:pt x="11014" y="2049"/>
                    <a:pt x="12573" y="929"/>
                    <a:pt x="14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
            <p:cNvSpPr/>
            <p:nvPr/>
          </p:nvSpPr>
          <p:spPr>
            <a:xfrm>
              <a:off x="2147275" y="4489975"/>
              <a:ext cx="290550" cy="313450"/>
            </a:xfrm>
            <a:custGeom>
              <a:rect b="b" l="l" r="r" t="t"/>
              <a:pathLst>
                <a:path extrusionOk="0" h="12538" w="11622">
                  <a:moveTo>
                    <a:pt x="11621" y="0"/>
                  </a:moveTo>
                  <a:lnTo>
                    <a:pt x="11621" y="0"/>
                  </a:lnTo>
                  <a:cubicBezTo>
                    <a:pt x="11074" y="167"/>
                    <a:pt x="10502" y="393"/>
                    <a:pt x="10002" y="667"/>
                  </a:cubicBezTo>
                  <a:cubicBezTo>
                    <a:pt x="7895" y="1834"/>
                    <a:pt x="5894" y="3215"/>
                    <a:pt x="4287" y="4989"/>
                  </a:cubicBezTo>
                  <a:cubicBezTo>
                    <a:pt x="2370" y="7180"/>
                    <a:pt x="953" y="9799"/>
                    <a:pt x="1" y="12537"/>
                  </a:cubicBezTo>
                  <a:cubicBezTo>
                    <a:pt x="1596" y="9751"/>
                    <a:pt x="3049" y="7846"/>
                    <a:pt x="4989" y="5656"/>
                  </a:cubicBezTo>
                  <a:cubicBezTo>
                    <a:pt x="6442" y="4155"/>
                    <a:pt x="8061" y="2798"/>
                    <a:pt x="9657" y="1429"/>
                  </a:cubicBezTo>
                  <a:cubicBezTo>
                    <a:pt x="10276" y="893"/>
                    <a:pt x="10776" y="429"/>
                    <a:pt x="11502" y="72"/>
                  </a:cubicBezTo>
                  <a:cubicBezTo>
                    <a:pt x="11550" y="60"/>
                    <a:pt x="11574" y="48"/>
                    <a:pt x="11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
            <p:cNvSpPr/>
            <p:nvPr/>
          </p:nvSpPr>
          <p:spPr>
            <a:xfrm>
              <a:off x="2201150" y="4586225"/>
              <a:ext cx="201650" cy="194875"/>
            </a:xfrm>
            <a:custGeom>
              <a:rect b="b" l="l" r="r" t="t"/>
              <a:pathLst>
                <a:path extrusionOk="0" h="7795" w="8066">
                  <a:moveTo>
                    <a:pt x="8056" y="0"/>
                  </a:moveTo>
                  <a:cubicBezTo>
                    <a:pt x="8025" y="0"/>
                    <a:pt x="7772" y="61"/>
                    <a:pt x="7680" y="79"/>
                  </a:cubicBezTo>
                  <a:cubicBezTo>
                    <a:pt x="6668" y="365"/>
                    <a:pt x="5775" y="960"/>
                    <a:pt x="4930" y="1579"/>
                  </a:cubicBezTo>
                  <a:cubicBezTo>
                    <a:pt x="2751" y="3163"/>
                    <a:pt x="1096" y="5378"/>
                    <a:pt x="1" y="7794"/>
                  </a:cubicBezTo>
                  <a:cubicBezTo>
                    <a:pt x="1215" y="6199"/>
                    <a:pt x="2727" y="4735"/>
                    <a:pt x="4180" y="3330"/>
                  </a:cubicBezTo>
                  <a:cubicBezTo>
                    <a:pt x="4751" y="2758"/>
                    <a:pt x="5335" y="2210"/>
                    <a:pt x="5906" y="1663"/>
                  </a:cubicBezTo>
                  <a:cubicBezTo>
                    <a:pt x="6359" y="1210"/>
                    <a:pt x="6859" y="734"/>
                    <a:pt x="7275" y="436"/>
                  </a:cubicBezTo>
                  <a:cubicBezTo>
                    <a:pt x="7514" y="270"/>
                    <a:pt x="7752" y="127"/>
                    <a:pt x="8014" y="20"/>
                  </a:cubicBezTo>
                  <a:cubicBezTo>
                    <a:pt x="8055" y="6"/>
                    <a:pt x="8066" y="0"/>
                    <a:pt x="8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
            <p:cNvSpPr/>
            <p:nvPr/>
          </p:nvSpPr>
          <p:spPr>
            <a:xfrm>
              <a:off x="2265450" y="4645350"/>
              <a:ext cx="147375" cy="120275"/>
            </a:xfrm>
            <a:custGeom>
              <a:rect b="b" l="l" r="r" t="t"/>
              <a:pathLst>
                <a:path extrusionOk="0" h="4811" w="5895">
                  <a:moveTo>
                    <a:pt x="5894" y="0"/>
                  </a:moveTo>
                  <a:cubicBezTo>
                    <a:pt x="5835" y="36"/>
                    <a:pt x="5739" y="60"/>
                    <a:pt x="5656" y="95"/>
                  </a:cubicBezTo>
                  <a:cubicBezTo>
                    <a:pt x="3299" y="941"/>
                    <a:pt x="1322" y="2703"/>
                    <a:pt x="0" y="4810"/>
                  </a:cubicBezTo>
                  <a:cubicBezTo>
                    <a:pt x="1060" y="3834"/>
                    <a:pt x="2251" y="2989"/>
                    <a:pt x="3334" y="2024"/>
                  </a:cubicBezTo>
                  <a:cubicBezTo>
                    <a:pt x="4049" y="1417"/>
                    <a:pt x="4692" y="786"/>
                    <a:pt x="5418" y="310"/>
                  </a:cubicBezTo>
                  <a:cubicBezTo>
                    <a:pt x="5573" y="203"/>
                    <a:pt x="5739" y="107"/>
                    <a:pt x="58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
            <p:cNvSpPr/>
            <p:nvPr/>
          </p:nvSpPr>
          <p:spPr>
            <a:xfrm>
              <a:off x="1703775" y="4658450"/>
              <a:ext cx="284275" cy="184275"/>
            </a:xfrm>
            <a:custGeom>
              <a:rect b="b" l="l" r="r" t="t"/>
              <a:pathLst>
                <a:path extrusionOk="0" h="7371" w="11371">
                  <a:moveTo>
                    <a:pt x="11371" y="0"/>
                  </a:moveTo>
                  <a:cubicBezTo>
                    <a:pt x="8097" y="2560"/>
                    <a:pt x="4275" y="4465"/>
                    <a:pt x="822" y="6834"/>
                  </a:cubicBezTo>
                  <a:cubicBezTo>
                    <a:pt x="548" y="7013"/>
                    <a:pt x="286" y="7191"/>
                    <a:pt x="0" y="7370"/>
                  </a:cubicBezTo>
                  <a:cubicBezTo>
                    <a:pt x="227" y="7275"/>
                    <a:pt x="429" y="7203"/>
                    <a:pt x="655" y="7120"/>
                  </a:cubicBezTo>
                  <a:cubicBezTo>
                    <a:pt x="2525" y="6358"/>
                    <a:pt x="4394" y="5525"/>
                    <a:pt x="6132" y="4477"/>
                  </a:cubicBezTo>
                  <a:cubicBezTo>
                    <a:pt x="8085" y="3262"/>
                    <a:pt x="9847" y="1762"/>
                    <a:pt x="11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
            <p:cNvSpPr/>
            <p:nvPr/>
          </p:nvSpPr>
          <p:spPr>
            <a:xfrm>
              <a:off x="1757650" y="4724525"/>
              <a:ext cx="214025" cy="117700"/>
            </a:xfrm>
            <a:custGeom>
              <a:rect b="b" l="l" r="r" t="t"/>
              <a:pathLst>
                <a:path extrusionOk="0" h="4708" w="8561">
                  <a:moveTo>
                    <a:pt x="8561" y="0"/>
                  </a:moveTo>
                  <a:cubicBezTo>
                    <a:pt x="8382" y="131"/>
                    <a:pt x="8204" y="250"/>
                    <a:pt x="8001" y="369"/>
                  </a:cubicBezTo>
                  <a:cubicBezTo>
                    <a:pt x="6489" y="1191"/>
                    <a:pt x="4965" y="1989"/>
                    <a:pt x="3477" y="2870"/>
                  </a:cubicBezTo>
                  <a:cubicBezTo>
                    <a:pt x="2334" y="3477"/>
                    <a:pt x="1227" y="4251"/>
                    <a:pt x="0" y="4703"/>
                  </a:cubicBezTo>
                  <a:cubicBezTo>
                    <a:pt x="35" y="4706"/>
                    <a:pt x="69" y="4707"/>
                    <a:pt x="104" y="4707"/>
                  </a:cubicBezTo>
                  <a:cubicBezTo>
                    <a:pt x="357" y="4707"/>
                    <a:pt x="618" y="4637"/>
                    <a:pt x="870" y="4584"/>
                  </a:cubicBezTo>
                  <a:cubicBezTo>
                    <a:pt x="1536" y="4429"/>
                    <a:pt x="2203" y="4227"/>
                    <a:pt x="2846" y="3965"/>
                  </a:cubicBezTo>
                  <a:cubicBezTo>
                    <a:pt x="4894" y="3227"/>
                    <a:pt x="6716" y="1917"/>
                    <a:pt x="8228" y="369"/>
                  </a:cubicBezTo>
                  <a:cubicBezTo>
                    <a:pt x="8335" y="262"/>
                    <a:pt x="8454" y="131"/>
                    <a:pt x="85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
            <p:cNvSpPr/>
            <p:nvPr/>
          </p:nvSpPr>
          <p:spPr>
            <a:xfrm>
              <a:off x="1854100" y="4770425"/>
              <a:ext cx="131150" cy="71700"/>
            </a:xfrm>
            <a:custGeom>
              <a:rect b="b" l="l" r="r" t="t"/>
              <a:pathLst>
                <a:path extrusionOk="0" h="2868" w="5246">
                  <a:moveTo>
                    <a:pt x="5234" y="1"/>
                  </a:moveTo>
                  <a:cubicBezTo>
                    <a:pt x="5224" y="1"/>
                    <a:pt x="5187" y="18"/>
                    <a:pt x="5132" y="45"/>
                  </a:cubicBezTo>
                  <a:cubicBezTo>
                    <a:pt x="4346" y="438"/>
                    <a:pt x="3512" y="760"/>
                    <a:pt x="2750" y="1188"/>
                  </a:cubicBezTo>
                  <a:cubicBezTo>
                    <a:pt x="1810" y="1712"/>
                    <a:pt x="964" y="2379"/>
                    <a:pt x="0" y="2867"/>
                  </a:cubicBezTo>
                  <a:cubicBezTo>
                    <a:pt x="2036" y="2498"/>
                    <a:pt x="3691" y="1355"/>
                    <a:pt x="5144" y="81"/>
                  </a:cubicBezTo>
                  <a:cubicBezTo>
                    <a:pt x="5220" y="24"/>
                    <a:pt x="5245" y="1"/>
                    <a:pt x="52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
            <p:cNvSpPr/>
            <p:nvPr/>
          </p:nvSpPr>
          <p:spPr>
            <a:xfrm>
              <a:off x="1949925" y="4813225"/>
              <a:ext cx="57475" cy="28900"/>
            </a:xfrm>
            <a:custGeom>
              <a:rect b="b" l="l" r="r" t="t"/>
              <a:pathLst>
                <a:path extrusionOk="0" h="1156" w="2299">
                  <a:moveTo>
                    <a:pt x="2299" y="0"/>
                  </a:moveTo>
                  <a:lnTo>
                    <a:pt x="2299" y="0"/>
                  </a:lnTo>
                  <a:cubicBezTo>
                    <a:pt x="1477" y="286"/>
                    <a:pt x="703" y="643"/>
                    <a:pt x="1" y="1155"/>
                  </a:cubicBezTo>
                  <a:cubicBezTo>
                    <a:pt x="858" y="965"/>
                    <a:pt x="1608" y="524"/>
                    <a:pt x="2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
            <p:cNvSpPr/>
            <p:nvPr/>
          </p:nvSpPr>
          <p:spPr>
            <a:xfrm>
              <a:off x="2568750" y="4372400"/>
              <a:ext cx="245600" cy="478950"/>
            </a:xfrm>
            <a:custGeom>
              <a:rect b="b" l="l" r="r" t="t"/>
              <a:pathLst>
                <a:path extrusionOk="0" h="19158" w="9824">
                  <a:moveTo>
                    <a:pt x="9824" y="0"/>
                  </a:moveTo>
                  <a:cubicBezTo>
                    <a:pt x="8228" y="0"/>
                    <a:pt x="6668" y="536"/>
                    <a:pt x="5299" y="1310"/>
                  </a:cubicBezTo>
                  <a:cubicBezTo>
                    <a:pt x="3442" y="2417"/>
                    <a:pt x="2013" y="4144"/>
                    <a:pt x="1192" y="6120"/>
                  </a:cubicBezTo>
                  <a:cubicBezTo>
                    <a:pt x="1" y="9061"/>
                    <a:pt x="275" y="12776"/>
                    <a:pt x="1489" y="15526"/>
                  </a:cubicBezTo>
                  <a:cubicBezTo>
                    <a:pt x="2073" y="16728"/>
                    <a:pt x="3013" y="17741"/>
                    <a:pt x="4049" y="18586"/>
                  </a:cubicBezTo>
                  <a:cubicBezTo>
                    <a:pt x="4287" y="18788"/>
                    <a:pt x="4537" y="18979"/>
                    <a:pt x="4799" y="19157"/>
                  </a:cubicBezTo>
                  <a:cubicBezTo>
                    <a:pt x="4692" y="19026"/>
                    <a:pt x="4573" y="18907"/>
                    <a:pt x="4466" y="18764"/>
                  </a:cubicBezTo>
                  <a:cubicBezTo>
                    <a:pt x="3311" y="17407"/>
                    <a:pt x="2275" y="15847"/>
                    <a:pt x="1835" y="14169"/>
                  </a:cubicBezTo>
                  <a:cubicBezTo>
                    <a:pt x="989" y="11442"/>
                    <a:pt x="894" y="8406"/>
                    <a:pt x="1977" y="6049"/>
                  </a:cubicBezTo>
                  <a:cubicBezTo>
                    <a:pt x="3406" y="2953"/>
                    <a:pt x="6347" y="548"/>
                    <a:pt x="98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
            <p:cNvSpPr/>
            <p:nvPr/>
          </p:nvSpPr>
          <p:spPr>
            <a:xfrm>
              <a:off x="2526800" y="4379525"/>
              <a:ext cx="172650" cy="452475"/>
            </a:xfrm>
            <a:custGeom>
              <a:rect b="b" l="l" r="r" t="t"/>
              <a:pathLst>
                <a:path extrusionOk="0" h="18099" w="6906">
                  <a:moveTo>
                    <a:pt x="6906" y="1"/>
                  </a:moveTo>
                  <a:lnTo>
                    <a:pt x="6906" y="1"/>
                  </a:lnTo>
                  <a:cubicBezTo>
                    <a:pt x="6406" y="144"/>
                    <a:pt x="5965" y="382"/>
                    <a:pt x="5537" y="656"/>
                  </a:cubicBezTo>
                  <a:cubicBezTo>
                    <a:pt x="4882" y="1037"/>
                    <a:pt x="4263" y="1489"/>
                    <a:pt x="3703" y="2013"/>
                  </a:cubicBezTo>
                  <a:cubicBezTo>
                    <a:pt x="2762" y="2942"/>
                    <a:pt x="2096" y="4121"/>
                    <a:pt x="1560" y="5323"/>
                  </a:cubicBezTo>
                  <a:cubicBezTo>
                    <a:pt x="238" y="8240"/>
                    <a:pt x="0" y="11490"/>
                    <a:pt x="976" y="14538"/>
                  </a:cubicBezTo>
                  <a:cubicBezTo>
                    <a:pt x="1346" y="15777"/>
                    <a:pt x="2084" y="16872"/>
                    <a:pt x="2834" y="17908"/>
                  </a:cubicBezTo>
                  <a:cubicBezTo>
                    <a:pt x="2893" y="17956"/>
                    <a:pt x="2941" y="18039"/>
                    <a:pt x="2989" y="18098"/>
                  </a:cubicBezTo>
                  <a:cubicBezTo>
                    <a:pt x="2965" y="18015"/>
                    <a:pt x="2917" y="17920"/>
                    <a:pt x="2870" y="17825"/>
                  </a:cubicBezTo>
                  <a:cubicBezTo>
                    <a:pt x="2548" y="17063"/>
                    <a:pt x="2203" y="16277"/>
                    <a:pt x="1929" y="15455"/>
                  </a:cubicBezTo>
                  <a:cubicBezTo>
                    <a:pt x="1715" y="14729"/>
                    <a:pt x="1548" y="13991"/>
                    <a:pt x="1429" y="13229"/>
                  </a:cubicBezTo>
                  <a:cubicBezTo>
                    <a:pt x="1381" y="12943"/>
                    <a:pt x="1417" y="13110"/>
                    <a:pt x="1369" y="12776"/>
                  </a:cubicBezTo>
                  <a:lnTo>
                    <a:pt x="1369" y="12776"/>
                  </a:lnTo>
                  <a:cubicBezTo>
                    <a:pt x="1369" y="12812"/>
                    <a:pt x="1381" y="12860"/>
                    <a:pt x="1381" y="12884"/>
                  </a:cubicBezTo>
                  <a:cubicBezTo>
                    <a:pt x="976" y="10300"/>
                    <a:pt x="1131" y="8026"/>
                    <a:pt x="2334" y="5299"/>
                  </a:cubicBezTo>
                  <a:cubicBezTo>
                    <a:pt x="2608" y="4656"/>
                    <a:pt x="3453" y="2966"/>
                    <a:pt x="4036" y="2335"/>
                  </a:cubicBezTo>
                  <a:cubicBezTo>
                    <a:pt x="4489" y="1799"/>
                    <a:pt x="5013" y="1323"/>
                    <a:pt x="5560" y="894"/>
                  </a:cubicBezTo>
                  <a:cubicBezTo>
                    <a:pt x="5965" y="584"/>
                    <a:pt x="6394" y="227"/>
                    <a:pt x="69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
            <p:cNvSpPr/>
            <p:nvPr/>
          </p:nvSpPr>
          <p:spPr>
            <a:xfrm>
              <a:off x="2491975" y="4426275"/>
              <a:ext cx="97650" cy="409300"/>
            </a:xfrm>
            <a:custGeom>
              <a:rect b="b" l="l" r="r" t="t"/>
              <a:pathLst>
                <a:path extrusionOk="0" h="16372" w="3906">
                  <a:moveTo>
                    <a:pt x="3905" y="0"/>
                  </a:moveTo>
                  <a:cubicBezTo>
                    <a:pt x="2750" y="1060"/>
                    <a:pt x="1977" y="2453"/>
                    <a:pt x="1334" y="3894"/>
                  </a:cubicBezTo>
                  <a:cubicBezTo>
                    <a:pt x="810" y="5037"/>
                    <a:pt x="488" y="6275"/>
                    <a:pt x="334" y="7513"/>
                  </a:cubicBezTo>
                  <a:cubicBezTo>
                    <a:pt x="0" y="9644"/>
                    <a:pt x="226" y="11883"/>
                    <a:pt x="1084" y="13871"/>
                  </a:cubicBezTo>
                  <a:cubicBezTo>
                    <a:pt x="1441" y="14740"/>
                    <a:pt x="1893" y="15538"/>
                    <a:pt x="2381" y="16336"/>
                  </a:cubicBezTo>
                  <a:cubicBezTo>
                    <a:pt x="2405" y="16348"/>
                    <a:pt x="2405" y="16359"/>
                    <a:pt x="2417" y="16371"/>
                  </a:cubicBezTo>
                  <a:cubicBezTo>
                    <a:pt x="2405" y="16300"/>
                    <a:pt x="2369" y="16240"/>
                    <a:pt x="2346" y="16169"/>
                  </a:cubicBezTo>
                  <a:cubicBezTo>
                    <a:pt x="1929" y="14954"/>
                    <a:pt x="1536" y="13740"/>
                    <a:pt x="1262" y="12502"/>
                  </a:cubicBezTo>
                  <a:cubicBezTo>
                    <a:pt x="631" y="9561"/>
                    <a:pt x="988" y="6465"/>
                    <a:pt x="2131" y="3429"/>
                  </a:cubicBezTo>
                  <a:cubicBezTo>
                    <a:pt x="2584" y="2227"/>
                    <a:pt x="3072" y="1108"/>
                    <a:pt x="3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
            <p:cNvSpPr/>
            <p:nvPr/>
          </p:nvSpPr>
          <p:spPr>
            <a:xfrm>
              <a:off x="2461000" y="4587900"/>
              <a:ext cx="51225" cy="257500"/>
            </a:xfrm>
            <a:custGeom>
              <a:rect b="b" l="l" r="r" t="t"/>
              <a:pathLst>
                <a:path extrusionOk="0" h="10300" w="2049">
                  <a:moveTo>
                    <a:pt x="858" y="0"/>
                  </a:moveTo>
                  <a:cubicBezTo>
                    <a:pt x="275" y="1477"/>
                    <a:pt x="37" y="3060"/>
                    <a:pt x="1" y="4644"/>
                  </a:cubicBezTo>
                  <a:cubicBezTo>
                    <a:pt x="13" y="6501"/>
                    <a:pt x="560" y="8418"/>
                    <a:pt x="1739" y="9894"/>
                  </a:cubicBezTo>
                  <a:lnTo>
                    <a:pt x="2049" y="10299"/>
                  </a:lnTo>
                  <a:cubicBezTo>
                    <a:pt x="1918" y="10025"/>
                    <a:pt x="1799" y="9728"/>
                    <a:pt x="1692" y="9454"/>
                  </a:cubicBezTo>
                  <a:cubicBezTo>
                    <a:pt x="1382" y="8644"/>
                    <a:pt x="1168" y="7811"/>
                    <a:pt x="1013" y="6977"/>
                  </a:cubicBezTo>
                  <a:cubicBezTo>
                    <a:pt x="811" y="5882"/>
                    <a:pt x="739" y="5322"/>
                    <a:pt x="691" y="3977"/>
                  </a:cubicBezTo>
                  <a:cubicBezTo>
                    <a:pt x="668" y="2667"/>
                    <a:pt x="644" y="1322"/>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
            <p:cNvSpPr/>
            <p:nvPr/>
          </p:nvSpPr>
          <p:spPr>
            <a:xfrm>
              <a:off x="2408025" y="4622125"/>
              <a:ext cx="44675" cy="186650"/>
            </a:xfrm>
            <a:custGeom>
              <a:rect b="b" l="l" r="r" t="t"/>
              <a:pathLst>
                <a:path extrusionOk="0" h="7466" w="1787">
                  <a:moveTo>
                    <a:pt x="1787" y="1"/>
                  </a:moveTo>
                  <a:cubicBezTo>
                    <a:pt x="1203" y="774"/>
                    <a:pt x="834" y="1679"/>
                    <a:pt x="548" y="2584"/>
                  </a:cubicBezTo>
                  <a:cubicBezTo>
                    <a:pt x="72" y="4049"/>
                    <a:pt x="1" y="5608"/>
                    <a:pt x="227" y="7120"/>
                  </a:cubicBezTo>
                  <a:cubicBezTo>
                    <a:pt x="239" y="7240"/>
                    <a:pt x="251" y="7347"/>
                    <a:pt x="286" y="7466"/>
                  </a:cubicBezTo>
                  <a:cubicBezTo>
                    <a:pt x="298" y="7323"/>
                    <a:pt x="310" y="7216"/>
                    <a:pt x="346" y="7061"/>
                  </a:cubicBezTo>
                  <a:cubicBezTo>
                    <a:pt x="548" y="5751"/>
                    <a:pt x="846" y="4477"/>
                    <a:pt x="1108" y="3180"/>
                  </a:cubicBezTo>
                  <a:cubicBezTo>
                    <a:pt x="1298" y="2108"/>
                    <a:pt x="1417" y="1024"/>
                    <a:pt x="1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
            <p:cNvSpPr/>
            <p:nvPr/>
          </p:nvSpPr>
          <p:spPr>
            <a:xfrm>
              <a:off x="2347300" y="4667075"/>
              <a:ext cx="60450" cy="147350"/>
            </a:xfrm>
            <a:custGeom>
              <a:rect b="b" l="l" r="r" t="t"/>
              <a:pathLst>
                <a:path extrusionOk="0" h="5894" w="2418">
                  <a:moveTo>
                    <a:pt x="2418" y="0"/>
                  </a:moveTo>
                  <a:cubicBezTo>
                    <a:pt x="858" y="1739"/>
                    <a:pt x="60" y="3548"/>
                    <a:pt x="1" y="5894"/>
                  </a:cubicBezTo>
                  <a:cubicBezTo>
                    <a:pt x="894" y="3620"/>
                    <a:pt x="1418" y="2477"/>
                    <a:pt x="2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
            <p:cNvSpPr/>
            <p:nvPr/>
          </p:nvSpPr>
          <p:spPr>
            <a:xfrm>
              <a:off x="2768200" y="4270600"/>
              <a:ext cx="765000" cy="102225"/>
            </a:xfrm>
            <a:custGeom>
              <a:rect b="b" l="l" r="r" t="t"/>
              <a:pathLst>
                <a:path extrusionOk="0" h="4089" w="30600">
                  <a:moveTo>
                    <a:pt x="30599" y="0"/>
                  </a:moveTo>
                  <a:lnTo>
                    <a:pt x="30599" y="0"/>
                  </a:lnTo>
                  <a:cubicBezTo>
                    <a:pt x="30516" y="60"/>
                    <a:pt x="30433" y="96"/>
                    <a:pt x="30349" y="143"/>
                  </a:cubicBezTo>
                  <a:cubicBezTo>
                    <a:pt x="29349" y="715"/>
                    <a:pt x="28039" y="1370"/>
                    <a:pt x="27242" y="1703"/>
                  </a:cubicBezTo>
                  <a:cubicBezTo>
                    <a:pt x="24464" y="2761"/>
                    <a:pt x="21913" y="3297"/>
                    <a:pt x="19112" y="3297"/>
                  </a:cubicBezTo>
                  <a:cubicBezTo>
                    <a:pt x="18635" y="3297"/>
                    <a:pt x="18151" y="3282"/>
                    <a:pt x="17657" y="3251"/>
                  </a:cubicBezTo>
                  <a:cubicBezTo>
                    <a:pt x="15407" y="3072"/>
                    <a:pt x="12740" y="2453"/>
                    <a:pt x="10251" y="1846"/>
                  </a:cubicBezTo>
                  <a:cubicBezTo>
                    <a:pt x="8287" y="1346"/>
                    <a:pt x="6322" y="810"/>
                    <a:pt x="4298" y="691"/>
                  </a:cubicBezTo>
                  <a:cubicBezTo>
                    <a:pt x="3833" y="664"/>
                    <a:pt x="3364" y="645"/>
                    <a:pt x="2894" y="645"/>
                  </a:cubicBezTo>
                  <a:cubicBezTo>
                    <a:pt x="1922" y="645"/>
                    <a:pt x="947" y="724"/>
                    <a:pt x="0" y="965"/>
                  </a:cubicBezTo>
                  <a:cubicBezTo>
                    <a:pt x="379" y="934"/>
                    <a:pt x="748" y="920"/>
                    <a:pt x="1112" y="920"/>
                  </a:cubicBezTo>
                  <a:cubicBezTo>
                    <a:pt x="2864" y="920"/>
                    <a:pt x="4472" y="1249"/>
                    <a:pt x="6227" y="1643"/>
                  </a:cubicBezTo>
                  <a:cubicBezTo>
                    <a:pt x="8335" y="2155"/>
                    <a:pt x="10454" y="2703"/>
                    <a:pt x="12573" y="3179"/>
                  </a:cubicBezTo>
                  <a:cubicBezTo>
                    <a:pt x="14526" y="3596"/>
                    <a:pt x="16490" y="4025"/>
                    <a:pt x="18491" y="4084"/>
                  </a:cubicBezTo>
                  <a:cubicBezTo>
                    <a:pt x="18648" y="4087"/>
                    <a:pt x="18805" y="4088"/>
                    <a:pt x="18962" y="4088"/>
                  </a:cubicBezTo>
                  <a:cubicBezTo>
                    <a:pt x="22327" y="4088"/>
                    <a:pt x="25653" y="3468"/>
                    <a:pt x="28349" y="1751"/>
                  </a:cubicBezTo>
                  <a:cubicBezTo>
                    <a:pt x="29147" y="1227"/>
                    <a:pt x="29897" y="655"/>
                    <a:pt x="305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
            <p:cNvSpPr/>
            <p:nvPr/>
          </p:nvSpPr>
          <p:spPr>
            <a:xfrm>
              <a:off x="3080425" y="4356325"/>
              <a:ext cx="400375" cy="69675"/>
            </a:xfrm>
            <a:custGeom>
              <a:rect b="b" l="l" r="r" t="t"/>
              <a:pathLst>
                <a:path extrusionOk="0" h="2787" w="16015">
                  <a:moveTo>
                    <a:pt x="16015" y="0"/>
                  </a:moveTo>
                  <a:lnTo>
                    <a:pt x="16015" y="0"/>
                  </a:lnTo>
                  <a:cubicBezTo>
                    <a:pt x="14177" y="1463"/>
                    <a:pt x="9634" y="1767"/>
                    <a:pt x="6230" y="1767"/>
                  </a:cubicBezTo>
                  <a:cubicBezTo>
                    <a:pt x="5422" y="1767"/>
                    <a:pt x="4677" y="1750"/>
                    <a:pt x="4049" y="1727"/>
                  </a:cubicBezTo>
                  <a:cubicBezTo>
                    <a:pt x="2632" y="1631"/>
                    <a:pt x="1775" y="1465"/>
                    <a:pt x="251" y="1203"/>
                  </a:cubicBezTo>
                  <a:cubicBezTo>
                    <a:pt x="167" y="1191"/>
                    <a:pt x="84" y="1179"/>
                    <a:pt x="1" y="1167"/>
                  </a:cubicBezTo>
                  <a:lnTo>
                    <a:pt x="1" y="1167"/>
                  </a:lnTo>
                  <a:cubicBezTo>
                    <a:pt x="894" y="1548"/>
                    <a:pt x="1799" y="1893"/>
                    <a:pt x="2739" y="2179"/>
                  </a:cubicBezTo>
                  <a:cubicBezTo>
                    <a:pt x="4186" y="2586"/>
                    <a:pt x="5739" y="2786"/>
                    <a:pt x="7299" y="2786"/>
                  </a:cubicBezTo>
                  <a:cubicBezTo>
                    <a:pt x="9204" y="2786"/>
                    <a:pt x="11118" y="2488"/>
                    <a:pt x="12860" y="1905"/>
                  </a:cubicBezTo>
                  <a:cubicBezTo>
                    <a:pt x="14003" y="1465"/>
                    <a:pt x="15229" y="977"/>
                    <a:pt x="160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
            <p:cNvSpPr/>
            <p:nvPr/>
          </p:nvSpPr>
          <p:spPr>
            <a:xfrm>
              <a:off x="3107225" y="4431625"/>
              <a:ext cx="328625" cy="45100"/>
            </a:xfrm>
            <a:custGeom>
              <a:rect b="b" l="l" r="r" t="t"/>
              <a:pathLst>
                <a:path extrusionOk="0" h="1804" w="13145">
                  <a:moveTo>
                    <a:pt x="0" y="1"/>
                  </a:moveTo>
                  <a:lnTo>
                    <a:pt x="0" y="1"/>
                  </a:lnTo>
                  <a:cubicBezTo>
                    <a:pt x="2055" y="1186"/>
                    <a:pt x="4484" y="1804"/>
                    <a:pt x="6872" y="1804"/>
                  </a:cubicBezTo>
                  <a:cubicBezTo>
                    <a:pt x="7003" y="1804"/>
                    <a:pt x="7133" y="1802"/>
                    <a:pt x="7263" y="1798"/>
                  </a:cubicBezTo>
                  <a:cubicBezTo>
                    <a:pt x="9001" y="1751"/>
                    <a:pt x="10799" y="1132"/>
                    <a:pt x="12276" y="501"/>
                  </a:cubicBezTo>
                  <a:cubicBezTo>
                    <a:pt x="12561" y="370"/>
                    <a:pt x="12859" y="239"/>
                    <a:pt x="13145" y="108"/>
                  </a:cubicBezTo>
                  <a:lnTo>
                    <a:pt x="13145" y="108"/>
                  </a:lnTo>
                  <a:cubicBezTo>
                    <a:pt x="12692" y="203"/>
                    <a:pt x="12252" y="286"/>
                    <a:pt x="11799" y="358"/>
                  </a:cubicBezTo>
                  <a:cubicBezTo>
                    <a:pt x="10764" y="524"/>
                    <a:pt x="9692" y="703"/>
                    <a:pt x="8597" y="786"/>
                  </a:cubicBezTo>
                  <a:cubicBezTo>
                    <a:pt x="8024" y="827"/>
                    <a:pt x="7459" y="841"/>
                    <a:pt x="6893" y="841"/>
                  </a:cubicBezTo>
                  <a:cubicBezTo>
                    <a:pt x="6459" y="841"/>
                    <a:pt x="6024" y="832"/>
                    <a:pt x="5584" y="822"/>
                  </a:cubicBezTo>
                  <a:cubicBezTo>
                    <a:pt x="4656" y="822"/>
                    <a:pt x="2989" y="655"/>
                    <a:pt x="2584" y="584"/>
                  </a:cubicBezTo>
                  <a:cubicBezTo>
                    <a:pt x="1691" y="465"/>
                    <a:pt x="822" y="3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
            <p:cNvSpPr/>
            <p:nvPr/>
          </p:nvSpPr>
          <p:spPr>
            <a:xfrm>
              <a:off x="3285825" y="4489375"/>
              <a:ext cx="300" cy="25"/>
            </a:xfrm>
            <a:custGeom>
              <a:rect b="b" l="l" r="r" t="t"/>
              <a:pathLst>
                <a:path extrusionOk="0" h="1" w="12">
                  <a:moveTo>
                    <a:pt x="0" y="0"/>
                  </a:moveTo>
                  <a:cubicBezTo>
                    <a:pt x="0" y="0"/>
                    <a:pt x="1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
            <p:cNvSpPr/>
            <p:nvPr/>
          </p:nvSpPr>
          <p:spPr>
            <a:xfrm>
              <a:off x="3270925" y="4476875"/>
              <a:ext cx="158975" cy="28225"/>
            </a:xfrm>
            <a:custGeom>
              <a:rect b="b" l="l" r="r" t="t"/>
              <a:pathLst>
                <a:path extrusionOk="0" h="1129" w="6359">
                  <a:moveTo>
                    <a:pt x="6359" y="0"/>
                  </a:moveTo>
                  <a:lnTo>
                    <a:pt x="6359" y="0"/>
                  </a:lnTo>
                  <a:cubicBezTo>
                    <a:pt x="5347" y="167"/>
                    <a:pt x="4239" y="203"/>
                    <a:pt x="3215" y="358"/>
                  </a:cubicBezTo>
                  <a:cubicBezTo>
                    <a:pt x="2193" y="517"/>
                    <a:pt x="1181" y="860"/>
                    <a:pt x="149" y="860"/>
                  </a:cubicBezTo>
                  <a:cubicBezTo>
                    <a:pt x="100" y="860"/>
                    <a:pt x="50" y="859"/>
                    <a:pt x="1" y="858"/>
                  </a:cubicBezTo>
                  <a:lnTo>
                    <a:pt x="1" y="858"/>
                  </a:lnTo>
                  <a:cubicBezTo>
                    <a:pt x="490" y="1047"/>
                    <a:pt x="1083" y="1128"/>
                    <a:pt x="1717" y="1128"/>
                  </a:cubicBezTo>
                  <a:cubicBezTo>
                    <a:pt x="3349" y="1128"/>
                    <a:pt x="5252" y="592"/>
                    <a:pt x="6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
            <p:cNvSpPr/>
            <p:nvPr/>
          </p:nvSpPr>
          <p:spPr>
            <a:xfrm>
              <a:off x="2756575" y="4414650"/>
              <a:ext cx="178625" cy="307800"/>
            </a:xfrm>
            <a:custGeom>
              <a:rect b="b" l="l" r="r" t="t"/>
              <a:pathLst>
                <a:path extrusionOk="0" h="12312" w="7145">
                  <a:moveTo>
                    <a:pt x="7145" y="1"/>
                  </a:moveTo>
                  <a:lnTo>
                    <a:pt x="7145" y="1"/>
                  </a:lnTo>
                  <a:cubicBezTo>
                    <a:pt x="4513" y="525"/>
                    <a:pt x="2001" y="2144"/>
                    <a:pt x="894" y="4644"/>
                  </a:cubicBezTo>
                  <a:cubicBezTo>
                    <a:pt x="1" y="6395"/>
                    <a:pt x="84" y="8431"/>
                    <a:pt x="703" y="10228"/>
                  </a:cubicBezTo>
                  <a:cubicBezTo>
                    <a:pt x="929" y="10955"/>
                    <a:pt x="1251" y="11657"/>
                    <a:pt x="1751" y="12241"/>
                  </a:cubicBezTo>
                  <a:cubicBezTo>
                    <a:pt x="1763" y="12252"/>
                    <a:pt x="1787" y="12288"/>
                    <a:pt x="1811" y="12312"/>
                  </a:cubicBezTo>
                  <a:cubicBezTo>
                    <a:pt x="1727" y="12181"/>
                    <a:pt x="1668" y="12038"/>
                    <a:pt x="1608" y="11895"/>
                  </a:cubicBezTo>
                  <a:cubicBezTo>
                    <a:pt x="1191" y="10931"/>
                    <a:pt x="1132" y="10026"/>
                    <a:pt x="1049" y="9026"/>
                  </a:cubicBezTo>
                  <a:cubicBezTo>
                    <a:pt x="894" y="7276"/>
                    <a:pt x="1370" y="5799"/>
                    <a:pt x="1906" y="4740"/>
                  </a:cubicBezTo>
                  <a:cubicBezTo>
                    <a:pt x="2918" y="2489"/>
                    <a:pt x="4644" y="1037"/>
                    <a:pt x="71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
            <p:cNvSpPr/>
            <p:nvPr/>
          </p:nvSpPr>
          <p:spPr>
            <a:xfrm>
              <a:off x="2791700" y="4493825"/>
              <a:ext cx="70575" cy="223575"/>
            </a:xfrm>
            <a:custGeom>
              <a:rect b="b" l="l" r="r" t="t"/>
              <a:pathLst>
                <a:path extrusionOk="0" h="8943" w="2823">
                  <a:moveTo>
                    <a:pt x="2823" y="1"/>
                  </a:moveTo>
                  <a:lnTo>
                    <a:pt x="2823" y="1"/>
                  </a:lnTo>
                  <a:cubicBezTo>
                    <a:pt x="2692" y="132"/>
                    <a:pt x="2561" y="275"/>
                    <a:pt x="2430" y="418"/>
                  </a:cubicBezTo>
                  <a:cubicBezTo>
                    <a:pt x="286" y="2739"/>
                    <a:pt x="1" y="6192"/>
                    <a:pt x="1477" y="8943"/>
                  </a:cubicBezTo>
                  <a:cubicBezTo>
                    <a:pt x="1239" y="7657"/>
                    <a:pt x="1215" y="6276"/>
                    <a:pt x="1370" y="4918"/>
                  </a:cubicBezTo>
                  <a:cubicBezTo>
                    <a:pt x="1477" y="3942"/>
                    <a:pt x="1668" y="2644"/>
                    <a:pt x="2346" y="870"/>
                  </a:cubicBezTo>
                  <a:cubicBezTo>
                    <a:pt x="2442" y="632"/>
                    <a:pt x="2644" y="251"/>
                    <a:pt x="2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
            <p:cNvSpPr/>
            <p:nvPr/>
          </p:nvSpPr>
          <p:spPr>
            <a:xfrm>
              <a:off x="2850350" y="4583725"/>
              <a:ext cx="24125" cy="116400"/>
            </a:xfrm>
            <a:custGeom>
              <a:rect b="b" l="l" r="r" t="t"/>
              <a:pathLst>
                <a:path extrusionOk="0" h="4656" w="965">
                  <a:moveTo>
                    <a:pt x="965" y="1"/>
                  </a:moveTo>
                  <a:cubicBezTo>
                    <a:pt x="929" y="60"/>
                    <a:pt x="893" y="132"/>
                    <a:pt x="858" y="215"/>
                  </a:cubicBezTo>
                  <a:cubicBezTo>
                    <a:pt x="48" y="1548"/>
                    <a:pt x="0" y="3227"/>
                    <a:pt x="584" y="4656"/>
                  </a:cubicBezTo>
                  <a:cubicBezTo>
                    <a:pt x="560" y="3751"/>
                    <a:pt x="619" y="2858"/>
                    <a:pt x="703" y="1965"/>
                  </a:cubicBezTo>
                  <a:cubicBezTo>
                    <a:pt x="750" y="1382"/>
                    <a:pt x="750" y="906"/>
                    <a:pt x="869" y="394"/>
                  </a:cubicBezTo>
                  <a:cubicBezTo>
                    <a:pt x="893" y="251"/>
                    <a:pt x="929" y="120"/>
                    <a:pt x="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
            <p:cNvSpPr/>
            <p:nvPr/>
          </p:nvSpPr>
          <p:spPr>
            <a:xfrm>
              <a:off x="2900350" y="4653375"/>
              <a:ext cx="2100" cy="5100"/>
            </a:xfrm>
            <a:custGeom>
              <a:rect b="b" l="l" r="r" t="t"/>
              <a:pathLst>
                <a:path extrusionOk="0" h="204" w="84">
                  <a:moveTo>
                    <a:pt x="84" y="1"/>
                  </a:moveTo>
                  <a:cubicBezTo>
                    <a:pt x="48" y="60"/>
                    <a:pt x="12" y="132"/>
                    <a:pt x="1" y="203"/>
                  </a:cubicBezTo>
                  <a:cubicBezTo>
                    <a:pt x="48" y="144"/>
                    <a:pt x="72" y="84"/>
                    <a:pt x="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
            <p:cNvSpPr/>
            <p:nvPr/>
          </p:nvSpPr>
          <p:spPr>
            <a:xfrm>
              <a:off x="2629475" y="4653075"/>
              <a:ext cx="278650" cy="188150"/>
            </a:xfrm>
            <a:custGeom>
              <a:rect b="b" l="l" r="r" t="t"/>
              <a:pathLst>
                <a:path extrusionOk="0" h="7526" w="11146">
                  <a:moveTo>
                    <a:pt x="1" y="1"/>
                  </a:moveTo>
                  <a:lnTo>
                    <a:pt x="1" y="1"/>
                  </a:lnTo>
                  <a:cubicBezTo>
                    <a:pt x="84" y="620"/>
                    <a:pt x="322" y="1156"/>
                    <a:pt x="560" y="1668"/>
                  </a:cubicBezTo>
                  <a:cubicBezTo>
                    <a:pt x="941" y="2453"/>
                    <a:pt x="1418" y="3215"/>
                    <a:pt x="1977" y="3894"/>
                  </a:cubicBezTo>
                  <a:cubicBezTo>
                    <a:pt x="3537" y="5859"/>
                    <a:pt x="6002" y="6883"/>
                    <a:pt x="8442" y="7264"/>
                  </a:cubicBezTo>
                  <a:cubicBezTo>
                    <a:pt x="9335" y="7406"/>
                    <a:pt x="10240" y="7478"/>
                    <a:pt x="11145" y="7526"/>
                  </a:cubicBezTo>
                  <a:cubicBezTo>
                    <a:pt x="11074" y="7514"/>
                    <a:pt x="11014" y="7490"/>
                    <a:pt x="10943" y="7478"/>
                  </a:cubicBezTo>
                  <a:cubicBezTo>
                    <a:pt x="9585" y="7097"/>
                    <a:pt x="8228" y="6633"/>
                    <a:pt x="6918" y="6097"/>
                  </a:cubicBezTo>
                  <a:cubicBezTo>
                    <a:pt x="5180" y="5335"/>
                    <a:pt x="3216" y="4228"/>
                    <a:pt x="1894" y="2751"/>
                  </a:cubicBezTo>
                  <a:cubicBezTo>
                    <a:pt x="1382" y="2215"/>
                    <a:pt x="1060" y="1799"/>
                    <a:pt x="668" y="1251"/>
                  </a:cubicBezTo>
                  <a:cubicBezTo>
                    <a:pt x="477" y="965"/>
                    <a:pt x="132" y="42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
            <p:cNvSpPr/>
            <p:nvPr/>
          </p:nvSpPr>
          <p:spPr>
            <a:xfrm>
              <a:off x="2643475" y="4739700"/>
              <a:ext cx="157175" cy="122350"/>
            </a:xfrm>
            <a:custGeom>
              <a:rect b="b" l="l" r="r" t="t"/>
              <a:pathLst>
                <a:path extrusionOk="0" h="4894" w="6287">
                  <a:moveTo>
                    <a:pt x="0" y="1"/>
                  </a:moveTo>
                  <a:cubicBezTo>
                    <a:pt x="905" y="2810"/>
                    <a:pt x="2977" y="4001"/>
                    <a:pt x="5704" y="4727"/>
                  </a:cubicBezTo>
                  <a:cubicBezTo>
                    <a:pt x="5894" y="4787"/>
                    <a:pt x="6096" y="4846"/>
                    <a:pt x="6287" y="4894"/>
                  </a:cubicBezTo>
                  <a:cubicBezTo>
                    <a:pt x="6013" y="4763"/>
                    <a:pt x="5751" y="4608"/>
                    <a:pt x="5501" y="4453"/>
                  </a:cubicBezTo>
                  <a:cubicBezTo>
                    <a:pt x="3263" y="2977"/>
                    <a:pt x="1465" y="215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
            <p:cNvSpPr/>
            <p:nvPr/>
          </p:nvSpPr>
          <p:spPr>
            <a:xfrm>
              <a:off x="2837850" y="4727200"/>
              <a:ext cx="206000" cy="64525"/>
            </a:xfrm>
            <a:custGeom>
              <a:rect b="b" l="l" r="r" t="t"/>
              <a:pathLst>
                <a:path extrusionOk="0" h="2581" w="8240">
                  <a:moveTo>
                    <a:pt x="0" y="0"/>
                  </a:moveTo>
                  <a:lnTo>
                    <a:pt x="0" y="0"/>
                  </a:lnTo>
                  <a:cubicBezTo>
                    <a:pt x="548" y="1251"/>
                    <a:pt x="1810" y="2048"/>
                    <a:pt x="3096" y="2417"/>
                  </a:cubicBezTo>
                  <a:cubicBezTo>
                    <a:pt x="3537" y="2529"/>
                    <a:pt x="3990" y="2580"/>
                    <a:pt x="4444" y="2580"/>
                  </a:cubicBezTo>
                  <a:cubicBezTo>
                    <a:pt x="5201" y="2580"/>
                    <a:pt x="5960" y="2437"/>
                    <a:pt x="6668" y="2191"/>
                  </a:cubicBezTo>
                  <a:cubicBezTo>
                    <a:pt x="7203" y="1989"/>
                    <a:pt x="7739" y="1763"/>
                    <a:pt x="8239" y="1513"/>
                  </a:cubicBezTo>
                  <a:lnTo>
                    <a:pt x="8239" y="1513"/>
                  </a:lnTo>
                  <a:lnTo>
                    <a:pt x="7704" y="1596"/>
                  </a:lnTo>
                  <a:cubicBezTo>
                    <a:pt x="6815" y="1729"/>
                    <a:pt x="6224" y="1818"/>
                    <a:pt x="5269" y="1818"/>
                  </a:cubicBezTo>
                  <a:cubicBezTo>
                    <a:pt x="5111" y="1818"/>
                    <a:pt x="4943" y="1815"/>
                    <a:pt x="4763" y="1810"/>
                  </a:cubicBezTo>
                  <a:cubicBezTo>
                    <a:pt x="3405" y="1763"/>
                    <a:pt x="1334" y="1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
            <p:cNvSpPr/>
            <p:nvPr/>
          </p:nvSpPr>
          <p:spPr>
            <a:xfrm>
              <a:off x="2872675" y="4717375"/>
              <a:ext cx="83075" cy="34250"/>
            </a:xfrm>
            <a:custGeom>
              <a:rect b="b" l="l" r="r" t="t"/>
              <a:pathLst>
                <a:path extrusionOk="0" h="1370" w="3323">
                  <a:moveTo>
                    <a:pt x="0" y="1"/>
                  </a:moveTo>
                  <a:lnTo>
                    <a:pt x="0" y="1"/>
                  </a:lnTo>
                  <a:cubicBezTo>
                    <a:pt x="464" y="993"/>
                    <a:pt x="1602" y="1370"/>
                    <a:pt x="2645" y="1370"/>
                  </a:cubicBezTo>
                  <a:cubicBezTo>
                    <a:pt x="2753" y="1370"/>
                    <a:pt x="2860" y="1366"/>
                    <a:pt x="2965" y="1358"/>
                  </a:cubicBezTo>
                  <a:cubicBezTo>
                    <a:pt x="3084" y="1358"/>
                    <a:pt x="3203" y="1334"/>
                    <a:pt x="3322" y="1322"/>
                  </a:cubicBezTo>
                  <a:cubicBezTo>
                    <a:pt x="3072" y="1251"/>
                    <a:pt x="2798" y="1203"/>
                    <a:pt x="2548" y="1132"/>
                  </a:cubicBezTo>
                  <a:cubicBezTo>
                    <a:pt x="1584" y="846"/>
                    <a:pt x="679" y="65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
            <p:cNvSpPr/>
            <p:nvPr/>
          </p:nvSpPr>
          <p:spPr>
            <a:xfrm>
              <a:off x="2821175" y="4776900"/>
              <a:ext cx="185175" cy="47300"/>
            </a:xfrm>
            <a:custGeom>
              <a:rect b="b" l="l" r="r" t="t"/>
              <a:pathLst>
                <a:path extrusionOk="0" h="1892" w="7407">
                  <a:moveTo>
                    <a:pt x="0" y="1"/>
                  </a:moveTo>
                  <a:lnTo>
                    <a:pt x="0" y="1"/>
                  </a:lnTo>
                  <a:cubicBezTo>
                    <a:pt x="667" y="679"/>
                    <a:pt x="1548" y="1191"/>
                    <a:pt x="2441" y="1525"/>
                  </a:cubicBezTo>
                  <a:cubicBezTo>
                    <a:pt x="3141" y="1777"/>
                    <a:pt x="3877" y="1891"/>
                    <a:pt x="4615" y="1891"/>
                  </a:cubicBezTo>
                  <a:cubicBezTo>
                    <a:pt x="5409" y="1891"/>
                    <a:pt x="6207" y="1759"/>
                    <a:pt x="6966" y="1525"/>
                  </a:cubicBezTo>
                  <a:cubicBezTo>
                    <a:pt x="7108" y="1489"/>
                    <a:pt x="7263" y="1430"/>
                    <a:pt x="7406" y="1370"/>
                  </a:cubicBezTo>
                  <a:lnTo>
                    <a:pt x="7406" y="1370"/>
                  </a:lnTo>
                  <a:cubicBezTo>
                    <a:pt x="7156" y="1394"/>
                    <a:pt x="6906" y="1394"/>
                    <a:pt x="6644" y="1394"/>
                  </a:cubicBezTo>
                  <a:cubicBezTo>
                    <a:pt x="5025" y="1394"/>
                    <a:pt x="3810" y="1251"/>
                    <a:pt x="2227" y="834"/>
                  </a:cubicBezTo>
                  <a:cubicBezTo>
                    <a:pt x="1453" y="596"/>
                    <a:pt x="667" y="37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
            <p:cNvSpPr/>
            <p:nvPr/>
          </p:nvSpPr>
          <p:spPr>
            <a:xfrm>
              <a:off x="460175" y="2723075"/>
              <a:ext cx="31275" cy="244400"/>
            </a:xfrm>
            <a:custGeom>
              <a:rect b="b" l="l" r="r" t="t"/>
              <a:pathLst>
                <a:path extrusionOk="0" h="9776" w="1251">
                  <a:moveTo>
                    <a:pt x="202" y="1"/>
                  </a:moveTo>
                  <a:cubicBezTo>
                    <a:pt x="214" y="239"/>
                    <a:pt x="202" y="477"/>
                    <a:pt x="202" y="715"/>
                  </a:cubicBezTo>
                  <a:cubicBezTo>
                    <a:pt x="167" y="2192"/>
                    <a:pt x="143" y="3680"/>
                    <a:pt x="107" y="5144"/>
                  </a:cubicBezTo>
                  <a:cubicBezTo>
                    <a:pt x="107" y="6692"/>
                    <a:pt x="119" y="8228"/>
                    <a:pt x="0" y="9776"/>
                  </a:cubicBezTo>
                  <a:cubicBezTo>
                    <a:pt x="1119" y="6633"/>
                    <a:pt x="1250" y="3656"/>
                    <a:pt x="333" y="441"/>
                  </a:cubicBezTo>
                  <a:lnTo>
                    <a:pt x="2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
            <p:cNvSpPr/>
            <p:nvPr/>
          </p:nvSpPr>
          <p:spPr>
            <a:xfrm>
              <a:off x="525950" y="2749575"/>
              <a:ext cx="29200" cy="188450"/>
            </a:xfrm>
            <a:custGeom>
              <a:rect b="b" l="l" r="r" t="t"/>
              <a:pathLst>
                <a:path extrusionOk="0" h="7538" w="1168">
                  <a:moveTo>
                    <a:pt x="215" y="0"/>
                  </a:moveTo>
                  <a:lnTo>
                    <a:pt x="215" y="0"/>
                  </a:lnTo>
                  <a:cubicBezTo>
                    <a:pt x="227" y="179"/>
                    <a:pt x="250" y="346"/>
                    <a:pt x="262" y="548"/>
                  </a:cubicBezTo>
                  <a:cubicBezTo>
                    <a:pt x="262" y="1560"/>
                    <a:pt x="203" y="2572"/>
                    <a:pt x="179" y="3584"/>
                  </a:cubicBezTo>
                  <a:cubicBezTo>
                    <a:pt x="155" y="4906"/>
                    <a:pt x="143" y="6227"/>
                    <a:pt x="0" y="7537"/>
                  </a:cubicBezTo>
                  <a:cubicBezTo>
                    <a:pt x="1036" y="5299"/>
                    <a:pt x="1167" y="2679"/>
                    <a:pt x="346" y="346"/>
                  </a:cubicBezTo>
                  <a:lnTo>
                    <a:pt x="2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
            <p:cNvSpPr/>
            <p:nvPr/>
          </p:nvSpPr>
          <p:spPr>
            <a:xfrm>
              <a:off x="259250" y="2771300"/>
              <a:ext cx="20850" cy="168800"/>
            </a:xfrm>
            <a:custGeom>
              <a:rect b="b" l="l" r="r" t="t"/>
              <a:pathLst>
                <a:path extrusionOk="0" h="6752" w="834">
                  <a:moveTo>
                    <a:pt x="715" y="1"/>
                  </a:moveTo>
                  <a:cubicBezTo>
                    <a:pt x="703" y="48"/>
                    <a:pt x="703" y="96"/>
                    <a:pt x="691" y="155"/>
                  </a:cubicBezTo>
                  <a:cubicBezTo>
                    <a:pt x="155" y="2310"/>
                    <a:pt x="0" y="4549"/>
                    <a:pt x="346" y="6751"/>
                  </a:cubicBezTo>
                  <a:cubicBezTo>
                    <a:pt x="584" y="5025"/>
                    <a:pt x="834" y="3251"/>
                    <a:pt x="774" y="1477"/>
                  </a:cubicBezTo>
                  <a:cubicBezTo>
                    <a:pt x="762" y="989"/>
                    <a:pt x="739" y="501"/>
                    <a:pt x="7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
            <p:cNvSpPr/>
            <p:nvPr/>
          </p:nvSpPr>
          <p:spPr>
            <a:xfrm>
              <a:off x="340200" y="2683500"/>
              <a:ext cx="25925" cy="348275"/>
            </a:xfrm>
            <a:custGeom>
              <a:rect b="b" l="l" r="r" t="t"/>
              <a:pathLst>
                <a:path extrusionOk="0" h="13931" w="1037">
                  <a:moveTo>
                    <a:pt x="989" y="0"/>
                  </a:moveTo>
                  <a:lnTo>
                    <a:pt x="989" y="0"/>
                  </a:lnTo>
                  <a:cubicBezTo>
                    <a:pt x="977" y="48"/>
                    <a:pt x="965" y="107"/>
                    <a:pt x="953" y="155"/>
                  </a:cubicBezTo>
                  <a:cubicBezTo>
                    <a:pt x="310" y="2501"/>
                    <a:pt x="37" y="4965"/>
                    <a:pt x="1" y="7406"/>
                  </a:cubicBezTo>
                  <a:cubicBezTo>
                    <a:pt x="13" y="9585"/>
                    <a:pt x="239" y="11764"/>
                    <a:pt x="418" y="13931"/>
                  </a:cubicBezTo>
                  <a:cubicBezTo>
                    <a:pt x="739" y="11240"/>
                    <a:pt x="965" y="8513"/>
                    <a:pt x="1013" y="5775"/>
                  </a:cubicBezTo>
                  <a:cubicBezTo>
                    <a:pt x="1037" y="4346"/>
                    <a:pt x="1013" y="2905"/>
                    <a:pt x="965" y="1477"/>
                  </a:cubicBezTo>
                  <a:cubicBezTo>
                    <a:pt x="965" y="989"/>
                    <a:pt x="977" y="500"/>
                    <a:pt x="9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
            <p:cNvSpPr/>
            <p:nvPr/>
          </p:nvSpPr>
          <p:spPr>
            <a:xfrm>
              <a:off x="408675" y="2798100"/>
              <a:ext cx="12225" cy="129500"/>
            </a:xfrm>
            <a:custGeom>
              <a:rect b="b" l="l" r="r" t="t"/>
              <a:pathLst>
                <a:path extrusionOk="0" h="5180" w="489">
                  <a:moveTo>
                    <a:pt x="215" y="0"/>
                  </a:moveTo>
                  <a:cubicBezTo>
                    <a:pt x="119" y="810"/>
                    <a:pt x="0" y="1667"/>
                    <a:pt x="0" y="2524"/>
                  </a:cubicBezTo>
                  <a:cubicBezTo>
                    <a:pt x="12" y="3417"/>
                    <a:pt x="119" y="4310"/>
                    <a:pt x="238" y="5179"/>
                  </a:cubicBezTo>
                  <a:cubicBezTo>
                    <a:pt x="357" y="4334"/>
                    <a:pt x="477" y="3489"/>
                    <a:pt x="488" y="2643"/>
                  </a:cubicBezTo>
                  <a:cubicBezTo>
                    <a:pt x="488" y="1750"/>
                    <a:pt x="381" y="869"/>
                    <a:pt x="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
            <p:cNvSpPr/>
            <p:nvPr/>
          </p:nvSpPr>
          <p:spPr>
            <a:xfrm>
              <a:off x="5930200" y="1586050"/>
              <a:ext cx="499175" cy="317600"/>
            </a:xfrm>
            <a:custGeom>
              <a:rect b="b" l="l" r="r" t="t"/>
              <a:pathLst>
                <a:path extrusionOk="0" h="12704" w="19967">
                  <a:moveTo>
                    <a:pt x="0" y="0"/>
                  </a:moveTo>
                  <a:lnTo>
                    <a:pt x="0" y="0"/>
                  </a:lnTo>
                  <a:cubicBezTo>
                    <a:pt x="1572" y="536"/>
                    <a:pt x="2917" y="1155"/>
                    <a:pt x="4429" y="1905"/>
                  </a:cubicBezTo>
                  <a:cubicBezTo>
                    <a:pt x="6275" y="2810"/>
                    <a:pt x="8073" y="3810"/>
                    <a:pt x="9775" y="4965"/>
                  </a:cubicBezTo>
                  <a:cubicBezTo>
                    <a:pt x="12657" y="6870"/>
                    <a:pt x="14883" y="8763"/>
                    <a:pt x="17657" y="10918"/>
                  </a:cubicBezTo>
                  <a:cubicBezTo>
                    <a:pt x="18133" y="11299"/>
                    <a:pt x="18729" y="11716"/>
                    <a:pt x="19348" y="12192"/>
                  </a:cubicBezTo>
                  <a:cubicBezTo>
                    <a:pt x="19562" y="12371"/>
                    <a:pt x="19777" y="12525"/>
                    <a:pt x="19967" y="12704"/>
                  </a:cubicBezTo>
                  <a:cubicBezTo>
                    <a:pt x="19526" y="12216"/>
                    <a:pt x="19110" y="11728"/>
                    <a:pt x="18669" y="11240"/>
                  </a:cubicBezTo>
                  <a:cubicBezTo>
                    <a:pt x="16574" y="8823"/>
                    <a:pt x="14085" y="6775"/>
                    <a:pt x="11430" y="5001"/>
                  </a:cubicBezTo>
                  <a:cubicBezTo>
                    <a:pt x="9859" y="3941"/>
                    <a:pt x="8275" y="2929"/>
                    <a:pt x="6572" y="2107"/>
                  </a:cubicBezTo>
                  <a:cubicBezTo>
                    <a:pt x="4477" y="1155"/>
                    <a:pt x="2274" y="3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
            <p:cNvSpPr/>
            <p:nvPr/>
          </p:nvSpPr>
          <p:spPr>
            <a:xfrm>
              <a:off x="5934650" y="1525025"/>
              <a:ext cx="591475" cy="389050"/>
            </a:xfrm>
            <a:custGeom>
              <a:rect b="b" l="l" r="r" t="t"/>
              <a:pathLst>
                <a:path extrusionOk="0" h="15562" w="23659">
                  <a:moveTo>
                    <a:pt x="1" y="0"/>
                  </a:moveTo>
                  <a:lnTo>
                    <a:pt x="1" y="0"/>
                  </a:lnTo>
                  <a:cubicBezTo>
                    <a:pt x="1870" y="560"/>
                    <a:pt x="3608" y="1298"/>
                    <a:pt x="5275" y="2024"/>
                  </a:cubicBezTo>
                  <a:cubicBezTo>
                    <a:pt x="7014" y="2798"/>
                    <a:pt x="8728" y="3632"/>
                    <a:pt x="10359" y="4644"/>
                  </a:cubicBezTo>
                  <a:cubicBezTo>
                    <a:pt x="12514" y="6001"/>
                    <a:pt x="14384" y="7394"/>
                    <a:pt x="16170" y="8882"/>
                  </a:cubicBezTo>
                  <a:cubicBezTo>
                    <a:pt x="17586" y="10061"/>
                    <a:pt x="18896" y="11323"/>
                    <a:pt x="20265" y="12549"/>
                  </a:cubicBezTo>
                  <a:cubicBezTo>
                    <a:pt x="21337" y="13526"/>
                    <a:pt x="22480" y="14431"/>
                    <a:pt x="23528" y="15443"/>
                  </a:cubicBezTo>
                  <a:cubicBezTo>
                    <a:pt x="23575" y="15490"/>
                    <a:pt x="23611" y="15526"/>
                    <a:pt x="23659" y="15562"/>
                  </a:cubicBezTo>
                  <a:cubicBezTo>
                    <a:pt x="22956" y="14645"/>
                    <a:pt x="22242" y="13716"/>
                    <a:pt x="21468" y="12847"/>
                  </a:cubicBezTo>
                  <a:cubicBezTo>
                    <a:pt x="19241" y="10252"/>
                    <a:pt x="16634" y="8037"/>
                    <a:pt x="13836" y="6072"/>
                  </a:cubicBezTo>
                  <a:cubicBezTo>
                    <a:pt x="11740" y="4572"/>
                    <a:pt x="9526" y="3203"/>
                    <a:pt x="7145" y="2155"/>
                  </a:cubicBezTo>
                  <a:cubicBezTo>
                    <a:pt x="4847" y="1191"/>
                    <a:pt x="2454" y="41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
            <p:cNvSpPr/>
            <p:nvPr/>
          </p:nvSpPr>
          <p:spPr>
            <a:xfrm>
              <a:off x="6054625" y="1485125"/>
              <a:ext cx="547100" cy="418525"/>
            </a:xfrm>
            <a:custGeom>
              <a:rect b="b" l="l" r="r" t="t"/>
              <a:pathLst>
                <a:path extrusionOk="0" h="16741" w="21884">
                  <a:moveTo>
                    <a:pt x="0" y="1"/>
                  </a:moveTo>
                  <a:cubicBezTo>
                    <a:pt x="4012" y="1882"/>
                    <a:pt x="7834" y="4144"/>
                    <a:pt x="11347" y="6835"/>
                  </a:cubicBezTo>
                  <a:cubicBezTo>
                    <a:pt x="12371" y="7621"/>
                    <a:pt x="14157" y="9121"/>
                    <a:pt x="15335" y="10252"/>
                  </a:cubicBezTo>
                  <a:cubicBezTo>
                    <a:pt x="16633" y="11478"/>
                    <a:pt x="17859" y="12752"/>
                    <a:pt x="19133" y="13991"/>
                  </a:cubicBezTo>
                  <a:cubicBezTo>
                    <a:pt x="19979" y="14824"/>
                    <a:pt x="20812" y="15646"/>
                    <a:pt x="21658" y="16479"/>
                  </a:cubicBezTo>
                  <a:cubicBezTo>
                    <a:pt x="21692" y="16513"/>
                    <a:pt x="21732" y="16551"/>
                    <a:pt x="21771" y="16592"/>
                  </a:cubicBezTo>
                  <a:lnTo>
                    <a:pt x="21771" y="16592"/>
                  </a:lnTo>
                  <a:cubicBezTo>
                    <a:pt x="21160" y="15781"/>
                    <a:pt x="20596" y="14943"/>
                    <a:pt x="19979" y="14169"/>
                  </a:cubicBezTo>
                  <a:cubicBezTo>
                    <a:pt x="17597" y="11121"/>
                    <a:pt x="14680" y="8514"/>
                    <a:pt x="11609" y="6144"/>
                  </a:cubicBezTo>
                  <a:cubicBezTo>
                    <a:pt x="9525" y="4573"/>
                    <a:pt x="7346" y="3096"/>
                    <a:pt x="5001" y="1918"/>
                  </a:cubicBezTo>
                  <a:cubicBezTo>
                    <a:pt x="3417" y="1132"/>
                    <a:pt x="1715" y="525"/>
                    <a:pt x="0" y="1"/>
                  </a:cubicBezTo>
                  <a:close/>
                  <a:moveTo>
                    <a:pt x="21771" y="16592"/>
                  </a:moveTo>
                  <a:cubicBezTo>
                    <a:pt x="21808" y="16642"/>
                    <a:pt x="21846" y="16691"/>
                    <a:pt x="21884" y="16741"/>
                  </a:cubicBezTo>
                  <a:cubicBezTo>
                    <a:pt x="21853" y="16685"/>
                    <a:pt x="21812" y="16636"/>
                    <a:pt x="21771" y="1659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
            <p:cNvSpPr/>
            <p:nvPr/>
          </p:nvSpPr>
          <p:spPr>
            <a:xfrm>
              <a:off x="6096575" y="1425600"/>
              <a:ext cx="462000" cy="314950"/>
            </a:xfrm>
            <a:custGeom>
              <a:rect b="b" l="l" r="r" t="t"/>
              <a:pathLst>
                <a:path extrusionOk="0" h="12598" w="18480">
                  <a:moveTo>
                    <a:pt x="1" y="1"/>
                  </a:moveTo>
                  <a:lnTo>
                    <a:pt x="1" y="1"/>
                  </a:lnTo>
                  <a:cubicBezTo>
                    <a:pt x="2132" y="858"/>
                    <a:pt x="4132" y="2037"/>
                    <a:pt x="6097" y="3227"/>
                  </a:cubicBezTo>
                  <a:cubicBezTo>
                    <a:pt x="9812" y="5430"/>
                    <a:pt x="12764" y="7835"/>
                    <a:pt x="16015" y="10526"/>
                  </a:cubicBezTo>
                  <a:cubicBezTo>
                    <a:pt x="16812" y="11181"/>
                    <a:pt x="17610" y="11835"/>
                    <a:pt x="18384" y="12514"/>
                  </a:cubicBezTo>
                  <a:cubicBezTo>
                    <a:pt x="18408" y="12550"/>
                    <a:pt x="18432" y="12562"/>
                    <a:pt x="18479" y="12597"/>
                  </a:cubicBezTo>
                  <a:cubicBezTo>
                    <a:pt x="18444" y="12562"/>
                    <a:pt x="18420" y="12514"/>
                    <a:pt x="18384" y="12490"/>
                  </a:cubicBezTo>
                  <a:cubicBezTo>
                    <a:pt x="17884" y="11907"/>
                    <a:pt x="17360" y="11323"/>
                    <a:pt x="16836" y="10764"/>
                  </a:cubicBezTo>
                  <a:cubicBezTo>
                    <a:pt x="15824" y="9657"/>
                    <a:pt x="14800" y="8561"/>
                    <a:pt x="13681" y="7561"/>
                  </a:cubicBezTo>
                  <a:cubicBezTo>
                    <a:pt x="12645" y="6656"/>
                    <a:pt x="11514" y="5835"/>
                    <a:pt x="10395" y="5013"/>
                  </a:cubicBezTo>
                  <a:cubicBezTo>
                    <a:pt x="7287" y="2739"/>
                    <a:pt x="3799" y="88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
            <p:cNvSpPr/>
            <p:nvPr/>
          </p:nvSpPr>
          <p:spPr>
            <a:xfrm>
              <a:off x="5926625" y="1292850"/>
              <a:ext cx="488175" cy="243500"/>
            </a:xfrm>
            <a:custGeom>
              <a:rect b="b" l="l" r="r" t="t"/>
              <a:pathLst>
                <a:path extrusionOk="0" h="9740" w="19527">
                  <a:moveTo>
                    <a:pt x="0" y="0"/>
                  </a:moveTo>
                  <a:lnTo>
                    <a:pt x="0" y="0"/>
                  </a:lnTo>
                  <a:cubicBezTo>
                    <a:pt x="2132" y="405"/>
                    <a:pt x="4382" y="1393"/>
                    <a:pt x="6108" y="2108"/>
                  </a:cubicBezTo>
                  <a:cubicBezTo>
                    <a:pt x="7430" y="2679"/>
                    <a:pt x="9740" y="3751"/>
                    <a:pt x="11299" y="4644"/>
                  </a:cubicBezTo>
                  <a:cubicBezTo>
                    <a:pt x="13097" y="5656"/>
                    <a:pt x="14824" y="6787"/>
                    <a:pt x="16586" y="7882"/>
                  </a:cubicBezTo>
                  <a:cubicBezTo>
                    <a:pt x="17538" y="8466"/>
                    <a:pt x="18479" y="9061"/>
                    <a:pt x="19396" y="9668"/>
                  </a:cubicBezTo>
                  <a:cubicBezTo>
                    <a:pt x="19443" y="9704"/>
                    <a:pt x="19491" y="9728"/>
                    <a:pt x="19527" y="9740"/>
                  </a:cubicBezTo>
                  <a:cubicBezTo>
                    <a:pt x="18872" y="9180"/>
                    <a:pt x="18205" y="8597"/>
                    <a:pt x="17538" y="8037"/>
                  </a:cubicBezTo>
                  <a:cubicBezTo>
                    <a:pt x="15395" y="6096"/>
                    <a:pt x="12954" y="4525"/>
                    <a:pt x="10383" y="3227"/>
                  </a:cubicBezTo>
                  <a:cubicBezTo>
                    <a:pt x="8394" y="2215"/>
                    <a:pt x="6358" y="1322"/>
                    <a:pt x="4203" y="727"/>
                  </a:cubicBezTo>
                  <a:cubicBezTo>
                    <a:pt x="2834" y="322"/>
                    <a:pt x="1429" y="3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
            <p:cNvSpPr/>
            <p:nvPr/>
          </p:nvSpPr>
          <p:spPr>
            <a:xfrm>
              <a:off x="6029325" y="1236900"/>
              <a:ext cx="406325" cy="218800"/>
            </a:xfrm>
            <a:custGeom>
              <a:rect b="b" l="l" r="r" t="t"/>
              <a:pathLst>
                <a:path extrusionOk="0" h="8752" w="16253">
                  <a:moveTo>
                    <a:pt x="0" y="0"/>
                  </a:moveTo>
                  <a:lnTo>
                    <a:pt x="0" y="0"/>
                  </a:lnTo>
                  <a:cubicBezTo>
                    <a:pt x="2679" y="941"/>
                    <a:pt x="5215" y="2143"/>
                    <a:pt x="7882" y="3620"/>
                  </a:cubicBezTo>
                  <a:cubicBezTo>
                    <a:pt x="10216" y="4929"/>
                    <a:pt x="12430" y="6465"/>
                    <a:pt x="14752" y="7822"/>
                  </a:cubicBezTo>
                  <a:cubicBezTo>
                    <a:pt x="15264" y="8120"/>
                    <a:pt x="15752" y="8430"/>
                    <a:pt x="16252" y="8751"/>
                  </a:cubicBezTo>
                  <a:cubicBezTo>
                    <a:pt x="15931" y="8477"/>
                    <a:pt x="15597" y="8192"/>
                    <a:pt x="15288" y="7894"/>
                  </a:cubicBezTo>
                  <a:cubicBezTo>
                    <a:pt x="12442" y="5155"/>
                    <a:pt x="9156" y="2846"/>
                    <a:pt x="5465" y="1393"/>
                  </a:cubicBezTo>
                  <a:cubicBezTo>
                    <a:pt x="3691" y="738"/>
                    <a:pt x="1857" y="27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
            <p:cNvSpPr/>
            <p:nvPr/>
          </p:nvSpPr>
          <p:spPr>
            <a:xfrm>
              <a:off x="6121575" y="1182425"/>
              <a:ext cx="292625" cy="174750"/>
            </a:xfrm>
            <a:custGeom>
              <a:rect b="b" l="l" r="r" t="t"/>
              <a:pathLst>
                <a:path extrusionOk="0" h="6990" w="11705">
                  <a:moveTo>
                    <a:pt x="1" y="0"/>
                  </a:moveTo>
                  <a:lnTo>
                    <a:pt x="1" y="0"/>
                  </a:lnTo>
                  <a:cubicBezTo>
                    <a:pt x="2216" y="988"/>
                    <a:pt x="4263" y="2334"/>
                    <a:pt x="6311" y="3644"/>
                  </a:cubicBezTo>
                  <a:cubicBezTo>
                    <a:pt x="7823" y="4608"/>
                    <a:pt x="9395" y="5489"/>
                    <a:pt x="10919" y="6441"/>
                  </a:cubicBezTo>
                  <a:cubicBezTo>
                    <a:pt x="11169" y="6620"/>
                    <a:pt x="11431" y="6799"/>
                    <a:pt x="11705" y="6989"/>
                  </a:cubicBezTo>
                  <a:cubicBezTo>
                    <a:pt x="11538" y="6834"/>
                    <a:pt x="11383" y="6680"/>
                    <a:pt x="11229" y="6525"/>
                  </a:cubicBezTo>
                  <a:cubicBezTo>
                    <a:pt x="8085" y="3417"/>
                    <a:pt x="4347" y="10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
            <p:cNvSpPr/>
            <p:nvPr/>
          </p:nvSpPr>
          <p:spPr>
            <a:xfrm>
              <a:off x="6209400" y="1149975"/>
              <a:ext cx="206900" cy="135150"/>
            </a:xfrm>
            <a:custGeom>
              <a:rect b="b" l="l" r="r" t="t"/>
              <a:pathLst>
                <a:path extrusionOk="0" h="5406" w="8276">
                  <a:moveTo>
                    <a:pt x="0" y="0"/>
                  </a:moveTo>
                  <a:cubicBezTo>
                    <a:pt x="1393" y="691"/>
                    <a:pt x="2667" y="1584"/>
                    <a:pt x="3965" y="2441"/>
                  </a:cubicBezTo>
                  <a:cubicBezTo>
                    <a:pt x="5180" y="3203"/>
                    <a:pt x="6537" y="4001"/>
                    <a:pt x="7608" y="4846"/>
                  </a:cubicBezTo>
                  <a:cubicBezTo>
                    <a:pt x="7835" y="5025"/>
                    <a:pt x="8061" y="5203"/>
                    <a:pt x="8275" y="5406"/>
                  </a:cubicBezTo>
                  <a:cubicBezTo>
                    <a:pt x="8192" y="5299"/>
                    <a:pt x="8085" y="5180"/>
                    <a:pt x="8001" y="5072"/>
                  </a:cubicBezTo>
                  <a:cubicBezTo>
                    <a:pt x="5894" y="2644"/>
                    <a:pt x="3096" y="8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
            <p:cNvSpPr/>
            <p:nvPr/>
          </p:nvSpPr>
          <p:spPr>
            <a:xfrm>
              <a:off x="6241550" y="961550"/>
              <a:ext cx="447700" cy="255725"/>
            </a:xfrm>
            <a:custGeom>
              <a:rect b="b" l="l" r="r" t="t"/>
              <a:pathLst>
                <a:path extrusionOk="0" h="10229" w="17908">
                  <a:moveTo>
                    <a:pt x="0" y="1"/>
                  </a:moveTo>
                  <a:lnTo>
                    <a:pt x="0" y="1"/>
                  </a:lnTo>
                  <a:cubicBezTo>
                    <a:pt x="1798" y="656"/>
                    <a:pt x="3393" y="1418"/>
                    <a:pt x="5132" y="2311"/>
                  </a:cubicBezTo>
                  <a:cubicBezTo>
                    <a:pt x="6739" y="3132"/>
                    <a:pt x="8335" y="3977"/>
                    <a:pt x="9870" y="4918"/>
                  </a:cubicBezTo>
                  <a:cubicBezTo>
                    <a:pt x="12097" y="6299"/>
                    <a:pt x="14228" y="7835"/>
                    <a:pt x="16455" y="9216"/>
                  </a:cubicBezTo>
                  <a:cubicBezTo>
                    <a:pt x="16955" y="9526"/>
                    <a:pt x="17431" y="9871"/>
                    <a:pt x="17907" y="10228"/>
                  </a:cubicBezTo>
                  <a:cubicBezTo>
                    <a:pt x="17645" y="9978"/>
                    <a:pt x="17383" y="9728"/>
                    <a:pt x="17109" y="9466"/>
                  </a:cubicBezTo>
                  <a:cubicBezTo>
                    <a:pt x="15681" y="8121"/>
                    <a:pt x="14288" y="6704"/>
                    <a:pt x="12680" y="5537"/>
                  </a:cubicBezTo>
                  <a:cubicBezTo>
                    <a:pt x="11002" y="4335"/>
                    <a:pt x="9180" y="3299"/>
                    <a:pt x="7323" y="2358"/>
                  </a:cubicBezTo>
                  <a:cubicBezTo>
                    <a:pt x="5001" y="1251"/>
                    <a:pt x="2524" y="4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
            <p:cNvSpPr/>
            <p:nvPr/>
          </p:nvSpPr>
          <p:spPr>
            <a:xfrm>
              <a:off x="6338575" y="926725"/>
              <a:ext cx="337575" cy="174450"/>
            </a:xfrm>
            <a:custGeom>
              <a:rect b="b" l="l" r="r" t="t"/>
              <a:pathLst>
                <a:path extrusionOk="0" h="6978" w="13503">
                  <a:moveTo>
                    <a:pt x="1" y="1"/>
                  </a:moveTo>
                  <a:lnTo>
                    <a:pt x="1" y="1"/>
                  </a:lnTo>
                  <a:cubicBezTo>
                    <a:pt x="2799" y="1156"/>
                    <a:pt x="5573" y="2668"/>
                    <a:pt x="8287" y="4097"/>
                  </a:cubicBezTo>
                  <a:cubicBezTo>
                    <a:pt x="9764" y="4930"/>
                    <a:pt x="11300" y="5609"/>
                    <a:pt x="12740" y="6478"/>
                  </a:cubicBezTo>
                  <a:cubicBezTo>
                    <a:pt x="12990" y="6633"/>
                    <a:pt x="13264" y="6799"/>
                    <a:pt x="13502" y="6978"/>
                  </a:cubicBezTo>
                  <a:cubicBezTo>
                    <a:pt x="13300" y="6787"/>
                    <a:pt x="13109" y="6609"/>
                    <a:pt x="12919" y="6430"/>
                  </a:cubicBezTo>
                  <a:cubicBezTo>
                    <a:pt x="11252" y="4894"/>
                    <a:pt x="9597" y="3704"/>
                    <a:pt x="7442" y="2525"/>
                  </a:cubicBezTo>
                  <a:cubicBezTo>
                    <a:pt x="5096" y="1382"/>
                    <a:pt x="2560" y="54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
            <p:cNvSpPr/>
            <p:nvPr/>
          </p:nvSpPr>
          <p:spPr>
            <a:xfrm>
              <a:off x="6489200" y="921075"/>
              <a:ext cx="224450" cy="113125"/>
            </a:xfrm>
            <a:custGeom>
              <a:rect b="b" l="l" r="r" t="t"/>
              <a:pathLst>
                <a:path extrusionOk="0" h="4525" w="8978">
                  <a:moveTo>
                    <a:pt x="0" y="1"/>
                  </a:moveTo>
                  <a:lnTo>
                    <a:pt x="0" y="1"/>
                  </a:lnTo>
                  <a:cubicBezTo>
                    <a:pt x="1572" y="727"/>
                    <a:pt x="3012" y="1667"/>
                    <a:pt x="4560" y="2429"/>
                  </a:cubicBezTo>
                  <a:cubicBezTo>
                    <a:pt x="6001" y="3132"/>
                    <a:pt x="6965" y="3406"/>
                    <a:pt x="8608" y="4299"/>
                  </a:cubicBezTo>
                  <a:cubicBezTo>
                    <a:pt x="8727" y="4358"/>
                    <a:pt x="8858" y="4442"/>
                    <a:pt x="8977" y="4525"/>
                  </a:cubicBezTo>
                  <a:cubicBezTo>
                    <a:pt x="8847" y="4418"/>
                    <a:pt x="8716" y="4299"/>
                    <a:pt x="8573" y="4203"/>
                  </a:cubicBezTo>
                  <a:cubicBezTo>
                    <a:pt x="7442" y="3322"/>
                    <a:pt x="6227" y="2406"/>
                    <a:pt x="4917" y="1703"/>
                  </a:cubicBezTo>
                  <a:cubicBezTo>
                    <a:pt x="3382" y="905"/>
                    <a:pt x="1715" y="29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
            <p:cNvSpPr/>
            <p:nvPr/>
          </p:nvSpPr>
          <p:spPr>
            <a:xfrm>
              <a:off x="6678200" y="919300"/>
              <a:ext cx="108375" cy="69675"/>
            </a:xfrm>
            <a:custGeom>
              <a:rect b="b" l="l" r="r" t="t"/>
              <a:pathLst>
                <a:path extrusionOk="0" h="2787" w="4335">
                  <a:moveTo>
                    <a:pt x="1" y="0"/>
                  </a:moveTo>
                  <a:lnTo>
                    <a:pt x="1" y="0"/>
                  </a:lnTo>
                  <a:cubicBezTo>
                    <a:pt x="691" y="429"/>
                    <a:pt x="1334" y="941"/>
                    <a:pt x="2013" y="1369"/>
                  </a:cubicBezTo>
                  <a:cubicBezTo>
                    <a:pt x="2727" y="1810"/>
                    <a:pt x="3787" y="2453"/>
                    <a:pt x="4335" y="2786"/>
                  </a:cubicBezTo>
                  <a:cubicBezTo>
                    <a:pt x="3061" y="1607"/>
                    <a:pt x="1691" y="5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
            <p:cNvSpPr/>
            <p:nvPr/>
          </p:nvSpPr>
          <p:spPr>
            <a:xfrm>
              <a:off x="6912450" y="1454175"/>
              <a:ext cx="181000" cy="230125"/>
            </a:xfrm>
            <a:custGeom>
              <a:rect b="b" l="l" r="r" t="t"/>
              <a:pathLst>
                <a:path extrusionOk="0" h="9205" w="7240">
                  <a:moveTo>
                    <a:pt x="1" y="1"/>
                  </a:moveTo>
                  <a:lnTo>
                    <a:pt x="1" y="1"/>
                  </a:lnTo>
                  <a:cubicBezTo>
                    <a:pt x="1692" y="1822"/>
                    <a:pt x="2835" y="3561"/>
                    <a:pt x="4132" y="5204"/>
                  </a:cubicBezTo>
                  <a:cubicBezTo>
                    <a:pt x="4728" y="5954"/>
                    <a:pt x="5359" y="6716"/>
                    <a:pt x="5990" y="7442"/>
                  </a:cubicBezTo>
                  <a:cubicBezTo>
                    <a:pt x="6383" y="7894"/>
                    <a:pt x="6668" y="8192"/>
                    <a:pt x="6966" y="8656"/>
                  </a:cubicBezTo>
                  <a:cubicBezTo>
                    <a:pt x="7061" y="8811"/>
                    <a:pt x="7168" y="9014"/>
                    <a:pt x="7240" y="9204"/>
                  </a:cubicBezTo>
                  <a:cubicBezTo>
                    <a:pt x="7216" y="8990"/>
                    <a:pt x="7157" y="8787"/>
                    <a:pt x="7085" y="8573"/>
                  </a:cubicBezTo>
                  <a:cubicBezTo>
                    <a:pt x="6811" y="7799"/>
                    <a:pt x="6383" y="7073"/>
                    <a:pt x="5918" y="6311"/>
                  </a:cubicBezTo>
                  <a:cubicBezTo>
                    <a:pt x="4430" y="3811"/>
                    <a:pt x="2454" y="15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
            <p:cNvSpPr/>
            <p:nvPr/>
          </p:nvSpPr>
          <p:spPr>
            <a:xfrm>
              <a:off x="6762750" y="1441075"/>
              <a:ext cx="252725" cy="297400"/>
            </a:xfrm>
            <a:custGeom>
              <a:rect b="b" l="l" r="r" t="t"/>
              <a:pathLst>
                <a:path extrusionOk="0" h="11896" w="10109">
                  <a:moveTo>
                    <a:pt x="0" y="1"/>
                  </a:moveTo>
                  <a:lnTo>
                    <a:pt x="0" y="1"/>
                  </a:lnTo>
                  <a:cubicBezTo>
                    <a:pt x="1560" y="1501"/>
                    <a:pt x="2905" y="3192"/>
                    <a:pt x="4262" y="4858"/>
                  </a:cubicBezTo>
                  <a:cubicBezTo>
                    <a:pt x="5953" y="6918"/>
                    <a:pt x="7668" y="8966"/>
                    <a:pt x="9394" y="11002"/>
                  </a:cubicBezTo>
                  <a:lnTo>
                    <a:pt x="10108" y="11895"/>
                  </a:lnTo>
                  <a:cubicBezTo>
                    <a:pt x="9989" y="11681"/>
                    <a:pt x="9858" y="11455"/>
                    <a:pt x="9739" y="11228"/>
                  </a:cubicBezTo>
                  <a:cubicBezTo>
                    <a:pt x="8799" y="9502"/>
                    <a:pt x="7811" y="7775"/>
                    <a:pt x="6608" y="6216"/>
                  </a:cubicBezTo>
                  <a:cubicBezTo>
                    <a:pt x="4751" y="3835"/>
                    <a:pt x="2548" y="16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
            <p:cNvSpPr/>
            <p:nvPr/>
          </p:nvSpPr>
          <p:spPr>
            <a:xfrm>
              <a:off x="6697550" y="1525025"/>
              <a:ext cx="184275" cy="229800"/>
            </a:xfrm>
            <a:custGeom>
              <a:rect b="b" l="l" r="r" t="t"/>
              <a:pathLst>
                <a:path extrusionOk="0" h="9192" w="7371">
                  <a:moveTo>
                    <a:pt x="1" y="0"/>
                  </a:moveTo>
                  <a:lnTo>
                    <a:pt x="1" y="0"/>
                  </a:lnTo>
                  <a:cubicBezTo>
                    <a:pt x="1036" y="1215"/>
                    <a:pt x="2548" y="3358"/>
                    <a:pt x="3144" y="4096"/>
                  </a:cubicBezTo>
                  <a:cubicBezTo>
                    <a:pt x="4334" y="5656"/>
                    <a:pt x="5739" y="7168"/>
                    <a:pt x="6966" y="8620"/>
                  </a:cubicBezTo>
                  <a:cubicBezTo>
                    <a:pt x="7120" y="8811"/>
                    <a:pt x="7251" y="9001"/>
                    <a:pt x="7371" y="9192"/>
                  </a:cubicBezTo>
                  <a:cubicBezTo>
                    <a:pt x="7311" y="9061"/>
                    <a:pt x="7251" y="8918"/>
                    <a:pt x="7192" y="8763"/>
                  </a:cubicBezTo>
                  <a:cubicBezTo>
                    <a:pt x="6466" y="7084"/>
                    <a:pt x="5406" y="5537"/>
                    <a:pt x="4263" y="4096"/>
                  </a:cubicBezTo>
                  <a:cubicBezTo>
                    <a:pt x="3001" y="2584"/>
                    <a:pt x="1548" y="12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
            <p:cNvSpPr/>
            <p:nvPr/>
          </p:nvSpPr>
          <p:spPr>
            <a:xfrm>
              <a:off x="6918400" y="1330350"/>
              <a:ext cx="244700" cy="293225"/>
            </a:xfrm>
            <a:custGeom>
              <a:rect b="b" l="l" r="r" t="t"/>
              <a:pathLst>
                <a:path extrusionOk="0" h="11729" w="9788">
                  <a:moveTo>
                    <a:pt x="1" y="1"/>
                  </a:moveTo>
                  <a:cubicBezTo>
                    <a:pt x="1823" y="1596"/>
                    <a:pt x="3370" y="3489"/>
                    <a:pt x="4954" y="5335"/>
                  </a:cubicBezTo>
                  <a:cubicBezTo>
                    <a:pt x="6585" y="7382"/>
                    <a:pt x="7919" y="8978"/>
                    <a:pt x="9133" y="10704"/>
                  </a:cubicBezTo>
                  <a:cubicBezTo>
                    <a:pt x="9264" y="10907"/>
                    <a:pt x="9597" y="11419"/>
                    <a:pt x="9788" y="11728"/>
                  </a:cubicBezTo>
                  <a:cubicBezTo>
                    <a:pt x="9669" y="11442"/>
                    <a:pt x="9562" y="11145"/>
                    <a:pt x="9443" y="10871"/>
                  </a:cubicBezTo>
                  <a:cubicBezTo>
                    <a:pt x="8657" y="8871"/>
                    <a:pt x="7276" y="6668"/>
                    <a:pt x="5776" y="4870"/>
                  </a:cubicBezTo>
                  <a:cubicBezTo>
                    <a:pt x="4085" y="2989"/>
                    <a:pt x="2168" y="128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
            <p:cNvSpPr/>
            <p:nvPr/>
          </p:nvSpPr>
          <p:spPr>
            <a:xfrm>
              <a:off x="6969025" y="1299400"/>
              <a:ext cx="210150" cy="214325"/>
            </a:xfrm>
            <a:custGeom>
              <a:rect b="b" l="l" r="r" t="t"/>
              <a:pathLst>
                <a:path extrusionOk="0" h="8573" w="8406">
                  <a:moveTo>
                    <a:pt x="0" y="0"/>
                  </a:moveTo>
                  <a:lnTo>
                    <a:pt x="0" y="0"/>
                  </a:lnTo>
                  <a:cubicBezTo>
                    <a:pt x="1917" y="1596"/>
                    <a:pt x="3548" y="3489"/>
                    <a:pt x="5251" y="5299"/>
                  </a:cubicBezTo>
                  <a:cubicBezTo>
                    <a:pt x="6048" y="6180"/>
                    <a:pt x="6918" y="6989"/>
                    <a:pt x="7739" y="7835"/>
                  </a:cubicBezTo>
                  <a:cubicBezTo>
                    <a:pt x="7977" y="8073"/>
                    <a:pt x="8192" y="8323"/>
                    <a:pt x="8406" y="8573"/>
                  </a:cubicBezTo>
                  <a:cubicBezTo>
                    <a:pt x="8299" y="8418"/>
                    <a:pt x="8215" y="8239"/>
                    <a:pt x="8108" y="8073"/>
                  </a:cubicBezTo>
                  <a:cubicBezTo>
                    <a:pt x="7120" y="6406"/>
                    <a:pt x="6037" y="4763"/>
                    <a:pt x="4679" y="3370"/>
                  </a:cubicBezTo>
                  <a:cubicBezTo>
                    <a:pt x="3310" y="2024"/>
                    <a:pt x="1703" y="8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
            <p:cNvSpPr/>
            <p:nvPr/>
          </p:nvSpPr>
          <p:spPr>
            <a:xfrm>
              <a:off x="7018125" y="1208600"/>
              <a:ext cx="168500" cy="178025"/>
            </a:xfrm>
            <a:custGeom>
              <a:rect b="b" l="l" r="r" t="t"/>
              <a:pathLst>
                <a:path extrusionOk="0" h="7121" w="6740">
                  <a:moveTo>
                    <a:pt x="1" y="1"/>
                  </a:moveTo>
                  <a:lnTo>
                    <a:pt x="1" y="1"/>
                  </a:lnTo>
                  <a:cubicBezTo>
                    <a:pt x="1501" y="1454"/>
                    <a:pt x="2941" y="2966"/>
                    <a:pt x="4358" y="4502"/>
                  </a:cubicBezTo>
                  <a:cubicBezTo>
                    <a:pt x="5025" y="5228"/>
                    <a:pt x="5751" y="5895"/>
                    <a:pt x="6382" y="6657"/>
                  </a:cubicBezTo>
                  <a:cubicBezTo>
                    <a:pt x="6513" y="6823"/>
                    <a:pt x="6620" y="6954"/>
                    <a:pt x="6740" y="7121"/>
                  </a:cubicBezTo>
                  <a:cubicBezTo>
                    <a:pt x="6680" y="6966"/>
                    <a:pt x="6620" y="6823"/>
                    <a:pt x="6549" y="6668"/>
                  </a:cubicBezTo>
                  <a:cubicBezTo>
                    <a:pt x="5858" y="5180"/>
                    <a:pt x="4894" y="3811"/>
                    <a:pt x="3751" y="2620"/>
                  </a:cubicBezTo>
                  <a:cubicBezTo>
                    <a:pt x="2632" y="1573"/>
                    <a:pt x="1334" y="7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
            <p:cNvSpPr/>
            <p:nvPr/>
          </p:nvSpPr>
          <p:spPr>
            <a:xfrm>
              <a:off x="6996100" y="1115150"/>
              <a:ext cx="156300" cy="135150"/>
            </a:xfrm>
            <a:custGeom>
              <a:rect b="b" l="l" r="r" t="t"/>
              <a:pathLst>
                <a:path extrusionOk="0" h="5406" w="6252">
                  <a:moveTo>
                    <a:pt x="1" y="0"/>
                  </a:moveTo>
                  <a:lnTo>
                    <a:pt x="1" y="0"/>
                  </a:lnTo>
                  <a:cubicBezTo>
                    <a:pt x="977" y="703"/>
                    <a:pt x="1917" y="1632"/>
                    <a:pt x="2870" y="2489"/>
                  </a:cubicBezTo>
                  <a:cubicBezTo>
                    <a:pt x="3858" y="3382"/>
                    <a:pt x="4930" y="4144"/>
                    <a:pt x="5894" y="5049"/>
                  </a:cubicBezTo>
                  <a:lnTo>
                    <a:pt x="6251" y="5406"/>
                  </a:lnTo>
                  <a:cubicBezTo>
                    <a:pt x="6156" y="5287"/>
                    <a:pt x="6085" y="5168"/>
                    <a:pt x="6013" y="5061"/>
                  </a:cubicBezTo>
                  <a:cubicBezTo>
                    <a:pt x="4513" y="2882"/>
                    <a:pt x="2465" y="10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
            <p:cNvSpPr/>
            <p:nvPr/>
          </p:nvSpPr>
          <p:spPr>
            <a:xfrm>
              <a:off x="6769575" y="890425"/>
              <a:ext cx="155100" cy="98250"/>
            </a:xfrm>
            <a:custGeom>
              <a:rect b="b" l="l" r="r" t="t"/>
              <a:pathLst>
                <a:path extrusionOk="0" h="3930" w="6204">
                  <a:moveTo>
                    <a:pt x="1" y="0"/>
                  </a:moveTo>
                  <a:lnTo>
                    <a:pt x="1" y="0"/>
                  </a:lnTo>
                  <a:cubicBezTo>
                    <a:pt x="1096" y="703"/>
                    <a:pt x="1858" y="1405"/>
                    <a:pt x="2942" y="2131"/>
                  </a:cubicBezTo>
                  <a:cubicBezTo>
                    <a:pt x="3787" y="2679"/>
                    <a:pt x="4418" y="3001"/>
                    <a:pt x="5275" y="3441"/>
                  </a:cubicBezTo>
                  <a:cubicBezTo>
                    <a:pt x="5588" y="3603"/>
                    <a:pt x="5878" y="3765"/>
                    <a:pt x="6178" y="3916"/>
                  </a:cubicBezTo>
                  <a:lnTo>
                    <a:pt x="6178" y="3916"/>
                  </a:lnTo>
                  <a:cubicBezTo>
                    <a:pt x="6161" y="3904"/>
                    <a:pt x="6150" y="3887"/>
                    <a:pt x="6133" y="3870"/>
                  </a:cubicBezTo>
                  <a:cubicBezTo>
                    <a:pt x="5299" y="3143"/>
                    <a:pt x="4490" y="2381"/>
                    <a:pt x="3585" y="1750"/>
                  </a:cubicBezTo>
                  <a:cubicBezTo>
                    <a:pt x="2477" y="1000"/>
                    <a:pt x="1287" y="334"/>
                    <a:pt x="1" y="0"/>
                  </a:cubicBezTo>
                  <a:close/>
                  <a:moveTo>
                    <a:pt x="6178" y="3916"/>
                  </a:moveTo>
                  <a:cubicBezTo>
                    <a:pt x="6186" y="3921"/>
                    <a:pt x="6194" y="3926"/>
                    <a:pt x="6204" y="3929"/>
                  </a:cubicBezTo>
                  <a:cubicBezTo>
                    <a:pt x="6195" y="3925"/>
                    <a:pt x="6187" y="3921"/>
                    <a:pt x="6178" y="391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
            <p:cNvSpPr/>
            <p:nvPr/>
          </p:nvSpPr>
          <p:spPr>
            <a:xfrm>
              <a:off x="6923775" y="874350"/>
              <a:ext cx="444725" cy="411675"/>
            </a:xfrm>
            <a:custGeom>
              <a:rect b="b" l="l" r="r" t="t"/>
              <a:pathLst>
                <a:path extrusionOk="0" h="16467" w="17789">
                  <a:moveTo>
                    <a:pt x="0" y="0"/>
                  </a:moveTo>
                  <a:cubicBezTo>
                    <a:pt x="1417" y="786"/>
                    <a:pt x="2763" y="1727"/>
                    <a:pt x="4132" y="2620"/>
                  </a:cubicBezTo>
                  <a:cubicBezTo>
                    <a:pt x="5703" y="3667"/>
                    <a:pt x="7346" y="4739"/>
                    <a:pt x="8609" y="5787"/>
                  </a:cubicBezTo>
                  <a:cubicBezTo>
                    <a:pt x="11276" y="8037"/>
                    <a:pt x="13859" y="11014"/>
                    <a:pt x="15693" y="13466"/>
                  </a:cubicBezTo>
                  <a:cubicBezTo>
                    <a:pt x="16395" y="14466"/>
                    <a:pt x="17110" y="15443"/>
                    <a:pt x="17788" y="16467"/>
                  </a:cubicBezTo>
                  <a:cubicBezTo>
                    <a:pt x="17610" y="15990"/>
                    <a:pt x="16848" y="14562"/>
                    <a:pt x="16419" y="13788"/>
                  </a:cubicBezTo>
                  <a:cubicBezTo>
                    <a:pt x="15419" y="12026"/>
                    <a:pt x="14169" y="10394"/>
                    <a:pt x="12823" y="8894"/>
                  </a:cubicBezTo>
                  <a:cubicBezTo>
                    <a:pt x="11645" y="7585"/>
                    <a:pt x="10418" y="6322"/>
                    <a:pt x="9085" y="5179"/>
                  </a:cubicBezTo>
                  <a:cubicBezTo>
                    <a:pt x="6406" y="2941"/>
                    <a:pt x="3263" y="125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
            <p:cNvSpPr/>
            <p:nvPr/>
          </p:nvSpPr>
          <p:spPr>
            <a:xfrm>
              <a:off x="7055325" y="874950"/>
              <a:ext cx="310500" cy="274450"/>
            </a:xfrm>
            <a:custGeom>
              <a:rect b="b" l="l" r="r" t="t"/>
              <a:pathLst>
                <a:path extrusionOk="0" h="10978" w="12420">
                  <a:moveTo>
                    <a:pt x="1" y="0"/>
                  </a:moveTo>
                  <a:cubicBezTo>
                    <a:pt x="1930" y="1131"/>
                    <a:pt x="4609" y="3036"/>
                    <a:pt x="5811" y="3989"/>
                  </a:cubicBezTo>
                  <a:cubicBezTo>
                    <a:pt x="6680" y="4655"/>
                    <a:pt x="7716" y="5489"/>
                    <a:pt x="8704" y="6441"/>
                  </a:cubicBezTo>
                  <a:cubicBezTo>
                    <a:pt x="9609" y="7334"/>
                    <a:pt x="10431" y="8311"/>
                    <a:pt x="11264" y="9263"/>
                  </a:cubicBezTo>
                  <a:cubicBezTo>
                    <a:pt x="11671" y="9728"/>
                    <a:pt x="12022" y="10216"/>
                    <a:pt x="12359" y="10816"/>
                  </a:cubicBezTo>
                  <a:lnTo>
                    <a:pt x="12359" y="10816"/>
                  </a:lnTo>
                  <a:cubicBezTo>
                    <a:pt x="12196" y="10375"/>
                    <a:pt x="12011" y="9913"/>
                    <a:pt x="11788" y="9489"/>
                  </a:cubicBezTo>
                  <a:cubicBezTo>
                    <a:pt x="10967" y="8073"/>
                    <a:pt x="10038" y="6691"/>
                    <a:pt x="8895" y="5501"/>
                  </a:cubicBezTo>
                  <a:cubicBezTo>
                    <a:pt x="6383" y="3048"/>
                    <a:pt x="3239" y="1310"/>
                    <a:pt x="1" y="0"/>
                  </a:cubicBezTo>
                  <a:close/>
                  <a:moveTo>
                    <a:pt x="12359" y="10816"/>
                  </a:moveTo>
                  <a:cubicBezTo>
                    <a:pt x="12380" y="10870"/>
                    <a:pt x="12400" y="10924"/>
                    <a:pt x="12419" y="10978"/>
                  </a:cubicBezTo>
                  <a:cubicBezTo>
                    <a:pt x="12419" y="10930"/>
                    <a:pt x="12395" y="10894"/>
                    <a:pt x="12383" y="10859"/>
                  </a:cubicBezTo>
                  <a:cubicBezTo>
                    <a:pt x="12375" y="10844"/>
                    <a:pt x="12367" y="10830"/>
                    <a:pt x="12359" y="1081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
            <p:cNvSpPr/>
            <p:nvPr/>
          </p:nvSpPr>
          <p:spPr>
            <a:xfrm>
              <a:off x="7198200" y="885350"/>
              <a:ext cx="180700" cy="129525"/>
            </a:xfrm>
            <a:custGeom>
              <a:rect b="b" l="l" r="r" t="t"/>
              <a:pathLst>
                <a:path extrusionOk="0" h="5181" w="7228">
                  <a:moveTo>
                    <a:pt x="1" y="1"/>
                  </a:moveTo>
                  <a:lnTo>
                    <a:pt x="1" y="1"/>
                  </a:lnTo>
                  <a:cubicBezTo>
                    <a:pt x="1275" y="656"/>
                    <a:pt x="2156" y="1453"/>
                    <a:pt x="3061" y="2132"/>
                  </a:cubicBezTo>
                  <a:cubicBezTo>
                    <a:pt x="4180" y="3025"/>
                    <a:pt x="5502" y="3858"/>
                    <a:pt x="6585" y="4680"/>
                  </a:cubicBezTo>
                  <a:cubicBezTo>
                    <a:pt x="6799" y="4835"/>
                    <a:pt x="7002" y="5013"/>
                    <a:pt x="7228" y="5180"/>
                  </a:cubicBezTo>
                  <a:cubicBezTo>
                    <a:pt x="7157" y="5085"/>
                    <a:pt x="7097" y="5013"/>
                    <a:pt x="7026" y="4942"/>
                  </a:cubicBezTo>
                  <a:cubicBezTo>
                    <a:pt x="5097" y="2811"/>
                    <a:pt x="2823" y="77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
            <p:cNvSpPr/>
            <p:nvPr/>
          </p:nvSpPr>
          <p:spPr>
            <a:xfrm>
              <a:off x="6481750" y="1581575"/>
              <a:ext cx="536700" cy="842400"/>
            </a:xfrm>
            <a:custGeom>
              <a:rect b="b" l="l" r="r" t="t"/>
              <a:pathLst>
                <a:path extrusionOk="0" h="33696" w="21468">
                  <a:moveTo>
                    <a:pt x="1" y="0"/>
                  </a:moveTo>
                  <a:cubicBezTo>
                    <a:pt x="3441" y="3239"/>
                    <a:pt x="6954" y="6430"/>
                    <a:pt x="9930" y="10097"/>
                  </a:cubicBezTo>
                  <a:cubicBezTo>
                    <a:pt x="12133" y="12859"/>
                    <a:pt x="14348" y="15836"/>
                    <a:pt x="16193" y="19074"/>
                  </a:cubicBezTo>
                  <a:cubicBezTo>
                    <a:pt x="17919" y="22134"/>
                    <a:pt x="19098" y="24908"/>
                    <a:pt x="20039" y="28290"/>
                  </a:cubicBezTo>
                  <a:cubicBezTo>
                    <a:pt x="20324" y="29242"/>
                    <a:pt x="20563" y="30230"/>
                    <a:pt x="20801" y="31207"/>
                  </a:cubicBezTo>
                  <a:cubicBezTo>
                    <a:pt x="21003" y="32028"/>
                    <a:pt x="21229" y="32850"/>
                    <a:pt x="21360" y="33695"/>
                  </a:cubicBezTo>
                  <a:cubicBezTo>
                    <a:pt x="21467" y="32731"/>
                    <a:pt x="21182" y="30326"/>
                    <a:pt x="20932" y="28885"/>
                  </a:cubicBezTo>
                  <a:cubicBezTo>
                    <a:pt x="19622" y="22408"/>
                    <a:pt x="15586" y="16312"/>
                    <a:pt x="11764" y="11395"/>
                  </a:cubicBezTo>
                  <a:cubicBezTo>
                    <a:pt x="9740" y="8763"/>
                    <a:pt x="7537" y="6275"/>
                    <a:pt x="5096" y="4013"/>
                  </a:cubicBezTo>
                  <a:cubicBezTo>
                    <a:pt x="3489" y="2572"/>
                    <a:pt x="1763" y="12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
            <p:cNvSpPr/>
            <p:nvPr/>
          </p:nvSpPr>
          <p:spPr>
            <a:xfrm>
              <a:off x="6591300" y="1762250"/>
              <a:ext cx="164925" cy="209275"/>
            </a:xfrm>
            <a:custGeom>
              <a:rect b="b" l="l" r="r" t="t"/>
              <a:pathLst>
                <a:path extrusionOk="0" h="8371" w="6597">
                  <a:moveTo>
                    <a:pt x="0" y="1"/>
                  </a:moveTo>
                  <a:cubicBezTo>
                    <a:pt x="1119" y="1417"/>
                    <a:pt x="2441" y="3263"/>
                    <a:pt x="3381" y="4453"/>
                  </a:cubicBezTo>
                  <a:cubicBezTo>
                    <a:pt x="4405" y="5799"/>
                    <a:pt x="5501" y="7073"/>
                    <a:pt x="6596" y="8371"/>
                  </a:cubicBezTo>
                  <a:cubicBezTo>
                    <a:pt x="5846" y="6966"/>
                    <a:pt x="5132" y="5537"/>
                    <a:pt x="4179" y="4275"/>
                  </a:cubicBezTo>
                  <a:cubicBezTo>
                    <a:pt x="2977" y="2679"/>
                    <a:pt x="1500" y="13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
            <p:cNvSpPr/>
            <p:nvPr/>
          </p:nvSpPr>
          <p:spPr>
            <a:xfrm>
              <a:off x="6604675" y="2024775"/>
              <a:ext cx="197975" cy="292325"/>
            </a:xfrm>
            <a:custGeom>
              <a:rect b="b" l="l" r="r" t="t"/>
              <a:pathLst>
                <a:path extrusionOk="0" h="11693" w="7919">
                  <a:moveTo>
                    <a:pt x="1" y="1"/>
                  </a:moveTo>
                  <a:lnTo>
                    <a:pt x="1" y="1"/>
                  </a:lnTo>
                  <a:cubicBezTo>
                    <a:pt x="1180" y="1513"/>
                    <a:pt x="2227" y="3180"/>
                    <a:pt x="3287" y="4799"/>
                  </a:cubicBezTo>
                  <a:cubicBezTo>
                    <a:pt x="4644" y="6823"/>
                    <a:pt x="5966" y="8871"/>
                    <a:pt x="7335" y="10859"/>
                  </a:cubicBezTo>
                  <a:cubicBezTo>
                    <a:pt x="7526" y="11145"/>
                    <a:pt x="7728" y="11431"/>
                    <a:pt x="7918" y="11693"/>
                  </a:cubicBezTo>
                  <a:cubicBezTo>
                    <a:pt x="7823" y="11514"/>
                    <a:pt x="7740" y="11312"/>
                    <a:pt x="7668" y="11109"/>
                  </a:cubicBezTo>
                  <a:cubicBezTo>
                    <a:pt x="6930" y="9300"/>
                    <a:pt x="6061" y="7454"/>
                    <a:pt x="4954" y="5728"/>
                  </a:cubicBezTo>
                  <a:cubicBezTo>
                    <a:pt x="3561" y="3632"/>
                    <a:pt x="1918" y="16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
            <p:cNvSpPr/>
            <p:nvPr/>
          </p:nvSpPr>
          <p:spPr>
            <a:xfrm>
              <a:off x="6682375" y="2043525"/>
              <a:ext cx="111375" cy="146400"/>
            </a:xfrm>
            <a:custGeom>
              <a:rect b="b" l="l" r="r" t="t"/>
              <a:pathLst>
                <a:path extrusionOk="0" h="5856" w="4455">
                  <a:moveTo>
                    <a:pt x="0" y="1"/>
                  </a:moveTo>
                  <a:lnTo>
                    <a:pt x="0" y="1"/>
                  </a:lnTo>
                  <a:cubicBezTo>
                    <a:pt x="786" y="894"/>
                    <a:pt x="1441" y="1906"/>
                    <a:pt x="2179" y="2954"/>
                  </a:cubicBezTo>
                  <a:cubicBezTo>
                    <a:pt x="2810" y="3847"/>
                    <a:pt x="3560" y="4680"/>
                    <a:pt x="4227" y="5561"/>
                  </a:cubicBezTo>
                  <a:cubicBezTo>
                    <a:pt x="4271" y="5606"/>
                    <a:pt x="4442" y="5856"/>
                    <a:pt x="4451" y="5856"/>
                  </a:cubicBezTo>
                  <a:cubicBezTo>
                    <a:pt x="4454" y="5856"/>
                    <a:pt x="4439" y="5827"/>
                    <a:pt x="4394" y="5752"/>
                  </a:cubicBezTo>
                  <a:cubicBezTo>
                    <a:pt x="3858" y="4704"/>
                    <a:pt x="3322" y="3632"/>
                    <a:pt x="2632" y="2680"/>
                  </a:cubicBezTo>
                  <a:cubicBezTo>
                    <a:pt x="1893" y="1668"/>
                    <a:pt x="1000" y="7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
            <p:cNvSpPr/>
            <p:nvPr/>
          </p:nvSpPr>
          <p:spPr>
            <a:xfrm>
              <a:off x="6824650" y="1847975"/>
              <a:ext cx="265525" cy="485500"/>
            </a:xfrm>
            <a:custGeom>
              <a:rect b="b" l="l" r="r" t="t"/>
              <a:pathLst>
                <a:path extrusionOk="0" h="19420" w="10621">
                  <a:moveTo>
                    <a:pt x="1" y="1"/>
                  </a:moveTo>
                  <a:cubicBezTo>
                    <a:pt x="1203" y="1667"/>
                    <a:pt x="2298" y="3406"/>
                    <a:pt x="3430" y="5132"/>
                  </a:cubicBezTo>
                  <a:cubicBezTo>
                    <a:pt x="4418" y="6632"/>
                    <a:pt x="5442" y="8121"/>
                    <a:pt x="6275" y="9716"/>
                  </a:cubicBezTo>
                  <a:cubicBezTo>
                    <a:pt x="7859" y="12633"/>
                    <a:pt x="8716" y="15110"/>
                    <a:pt x="10014" y="17979"/>
                  </a:cubicBezTo>
                  <a:cubicBezTo>
                    <a:pt x="10216" y="18455"/>
                    <a:pt x="10418" y="18943"/>
                    <a:pt x="10621" y="19420"/>
                  </a:cubicBezTo>
                  <a:cubicBezTo>
                    <a:pt x="10538" y="19098"/>
                    <a:pt x="10442" y="18741"/>
                    <a:pt x="10371" y="18396"/>
                  </a:cubicBezTo>
                  <a:cubicBezTo>
                    <a:pt x="9787" y="16014"/>
                    <a:pt x="9025" y="13657"/>
                    <a:pt x="7990" y="11442"/>
                  </a:cubicBezTo>
                  <a:cubicBezTo>
                    <a:pt x="5977" y="7228"/>
                    <a:pt x="3227" y="337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
            <p:cNvSpPr/>
            <p:nvPr/>
          </p:nvSpPr>
          <p:spPr>
            <a:xfrm>
              <a:off x="6891625" y="2218250"/>
              <a:ext cx="68775" cy="228050"/>
            </a:xfrm>
            <a:custGeom>
              <a:rect b="b" l="l" r="r" t="t"/>
              <a:pathLst>
                <a:path extrusionOk="0" h="9122" w="2751">
                  <a:moveTo>
                    <a:pt x="0" y="1"/>
                  </a:moveTo>
                  <a:cubicBezTo>
                    <a:pt x="989" y="2823"/>
                    <a:pt x="1882" y="5692"/>
                    <a:pt x="2644" y="8597"/>
                  </a:cubicBezTo>
                  <a:cubicBezTo>
                    <a:pt x="2679" y="8764"/>
                    <a:pt x="2703" y="8942"/>
                    <a:pt x="2751" y="9121"/>
                  </a:cubicBezTo>
                  <a:lnTo>
                    <a:pt x="2751" y="8669"/>
                  </a:lnTo>
                  <a:cubicBezTo>
                    <a:pt x="2632" y="5609"/>
                    <a:pt x="1584" y="262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
            <p:cNvSpPr/>
            <p:nvPr/>
          </p:nvSpPr>
          <p:spPr>
            <a:xfrm>
              <a:off x="6898175" y="2342675"/>
              <a:ext cx="23250" cy="116125"/>
            </a:xfrm>
            <a:custGeom>
              <a:rect b="b" l="l" r="r" t="t"/>
              <a:pathLst>
                <a:path extrusionOk="0" h="4645" w="930">
                  <a:moveTo>
                    <a:pt x="0" y="1"/>
                  </a:moveTo>
                  <a:lnTo>
                    <a:pt x="0" y="1"/>
                  </a:lnTo>
                  <a:cubicBezTo>
                    <a:pt x="108" y="620"/>
                    <a:pt x="191" y="1668"/>
                    <a:pt x="250" y="2108"/>
                  </a:cubicBezTo>
                  <a:cubicBezTo>
                    <a:pt x="358" y="2965"/>
                    <a:pt x="596" y="3799"/>
                    <a:pt x="727" y="4644"/>
                  </a:cubicBezTo>
                  <a:cubicBezTo>
                    <a:pt x="929" y="3072"/>
                    <a:pt x="703" y="142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
            <p:cNvSpPr/>
            <p:nvPr/>
          </p:nvSpPr>
          <p:spPr>
            <a:xfrm>
              <a:off x="6941025" y="1885775"/>
              <a:ext cx="210475" cy="406025"/>
            </a:xfrm>
            <a:custGeom>
              <a:rect b="b" l="l" r="r" t="t"/>
              <a:pathLst>
                <a:path extrusionOk="0" h="16241" w="8419">
                  <a:moveTo>
                    <a:pt x="1" y="1"/>
                  </a:moveTo>
                  <a:lnTo>
                    <a:pt x="1" y="1"/>
                  </a:lnTo>
                  <a:cubicBezTo>
                    <a:pt x="1037" y="1727"/>
                    <a:pt x="2168" y="3394"/>
                    <a:pt x="3108" y="5180"/>
                  </a:cubicBezTo>
                  <a:cubicBezTo>
                    <a:pt x="4835" y="8395"/>
                    <a:pt x="6323" y="11728"/>
                    <a:pt x="7871" y="15038"/>
                  </a:cubicBezTo>
                  <a:cubicBezTo>
                    <a:pt x="8049" y="15443"/>
                    <a:pt x="8240" y="15824"/>
                    <a:pt x="8419" y="16241"/>
                  </a:cubicBezTo>
                  <a:cubicBezTo>
                    <a:pt x="8347" y="15931"/>
                    <a:pt x="8252" y="15598"/>
                    <a:pt x="8169" y="15288"/>
                  </a:cubicBezTo>
                  <a:cubicBezTo>
                    <a:pt x="7168" y="11716"/>
                    <a:pt x="5621" y="8311"/>
                    <a:pt x="3763" y="5096"/>
                  </a:cubicBezTo>
                  <a:cubicBezTo>
                    <a:pt x="2692" y="3263"/>
                    <a:pt x="1334" y="163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
            <p:cNvSpPr/>
            <p:nvPr/>
          </p:nvSpPr>
          <p:spPr>
            <a:xfrm>
              <a:off x="7030625" y="1897100"/>
              <a:ext cx="194700" cy="418525"/>
            </a:xfrm>
            <a:custGeom>
              <a:rect b="b" l="l" r="r" t="t"/>
              <a:pathLst>
                <a:path extrusionOk="0" h="16741" w="7788">
                  <a:moveTo>
                    <a:pt x="1" y="0"/>
                  </a:moveTo>
                  <a:lnTo>
                    <a:pt x="1" y="0"/>
                  </a:lnTo>
                  <a:cubicBezTo>
                    <a:pt x="1846" y="2858"/>
                    <a:pt x="3334" y="5941"/>
                    <a:pt x="4716" y="9037"/>
                  </a:cubicBezTo>
                  <a:cubicBezTo>
                    <a:pt x="5418" y="10644"/>
                    <a:pt x="6406" y="13228"/>
                    <a:pt x="7335" y="15502"/>
                  </a:cubicBezTo>
                  <a:cubicBezTo>
                    <a:pt x="7490" y="15919"/>
                    <a:pt x="7633" y="16324"/>
                    <a:pt x="7787" y="16740"/>
                  </a:cubicBezTo>
                  <a:cubicBezTo>
                    <a:pt x="7728" y="16466"/>
                    <a:pt x="7668" y="16193"/>
                    <a:pt x="7609" y="15919"/>
                  </a:cubicBezTo>
                  <a:cubicBezTo>
                    <a:pt x="7180" y="14002"/>
                    <a:pt x="6763" y="12073"/>
                    <a:pt x="6073" y="10204"/>
                  </a:cubicBezTo>
                  <a:cubicBezTo>
                    <a:pt x="4644" y="6501"/>
                    <a:pt x="2715" y="294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
            <p:cNvSpPr/>
            <p:nvPr/>
          </p:nvSpPr>
          <p:spPr>
            <a:xfrm>
              <a:off x="7116650" y="1881900"/>
              <a:ext cx="197675" cy="482525"/>
            </a:xfrm>
            <a:custGeom>
              <a:rect b="b" l="l" r="r" t="t"/>
              <a:pathLst>
                <a:path extrusionOk="0" h="19301" w="7907">
                  <a:moveTo>
                    <a:pt x="1" y="1"/>
                  </a:moveTo>
                  <a:cubicBezTo>
                    <a:pt x="1679" y="3192"/>
                    <a:pt x="3382" y="6811"/>
                    <a:pt x="4668" y="9883"/>
                  </a:cubicBezTo>
                  <a:cubicBezTo>
                    <a:pt x="5716" y="12479"/>
                    <a:pt x="6537" y="15157"/>
                    <a:pt x="7442" y="17824"/>
                  </a:cubicBezTo>
                  <a:cubicBezTo>
                    <a:pt x="7609" y="18301"/>
                    <a:pt x="7752" y="18789"/>
                    <a:pt x="7906" y="19301"/>
                  </a:cubicBezTo>
                  <a:cubicBezTo>
                    <a:pt x="7847" y="18991"/>
                    <a:pt x="7763" y="18646"/>
                    <a:pt x="7704" y="18313"/>
                  </a:cubicBezTo>
                  <a:cubicBezTo>
                    <a:pt x="7251" y="16170"/>
                    <a:pt x="6799" y="14026"/>
                    <a:pt x="6120" y="11967"/>
                  </a:cubicBezTo>
                  <a:cubicBezTo>
                    <a:pt x="4692" y="7704"/>
                    <a:pt x="2703" y="359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
            <p:cNvSpPr/>
            <p:nvPr/>
          </p:nvSpPr>
          <p:spPr>
            <a:xfrm>
              <a:off x="7189875" y="1819700"/>
              <a:ext cx="172950" cy="466150"/>
            </a:xfrm>
            <a:custGeom>
              <a:rect b="b" l="l" r="r" t="t"/>
              <a:pathLst>
                <a:path extrusionOk="0" h="18646" w="6918">
                  <a:moveTo>
                    <a:pt x="0" y="0"/>
                  </a:moveTo>
                  <a:lnTo>
                    <a:pt x="0" y="0"/>
                  </a:lnTo>
                  <a:cubicBezTo>
                    <a:pt x="977" y="1894"/>
                    <a:pt x="1870" y="3953"/>
                    <a:pt x="2608" y="5680"/>
                  </a:cubicBezTo>
                  <a:cubicBezTo>
                    <a:pt x="2965" y="6537"/>
                    <a:pt x="3691" y="8216"/>
                    <a:pt x="4227" y="9775"/>
                  </a:cubicBezTo>
                  <a:cubicBezTo>
                    <a:pt x="4644" y="10978"/>
                    <a:pt x="4965" y="12216"/>
                    <a:pt x="5323" y="13454"/>
                  </a:cubicBezTo>
                  <a:cubicBezTo>
                    <a:pt x="5704" y="14717"/>
                    <a:pt x="6120" y="15967"/>
                    <a:pt x="6501" y="17229"/>
                  </a:cubicBezTo>
                  <a:cubicBezTo>
                    <a:pt x="6656" y="17693"/>
                    <a:pt x="6799" y="18169"/>
                    <a:pt x="6918" y="18646"/>
                  </a:cubicBezTo>
                  <a:cubicBezTo>
                    <a:pt x="6870" y="18348"/>
                    <a:pt x="6835" y="18038"/>
                    <a:pt x="6787" y="17741"/>
                  </a:cubicBezTo>
                  <a:cubicBezTo>
                    <a:pt x="6489" y="15610"/>
                    <a:pt x="6180" y="13478"/>
                    <a:pt x="5608" y="11395"/>
                  </a:cubicBezTo>
                  <a:cubicBezTo>
                    <a:pt x="4430" y="7311"/>
                    <a:pt x="2548" y="341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
            <p:cNvSpPr/>
            <p:nvPr/>
          </p:nvSpPr>
          <p:spPr>
            <a:xfrm>
              <a:off x="7262500" y="1758975"/>
              <a:ext cx="110150" cy="297375"/>
            </a:xfrm>
            <a:custGeom>
              <a:rect b="b" l="l" r="r" t="t"/>
              <a:pathLst>
                <a:path extrusionOk="0" h="11895" w="4406">
                  <a:moveTo>
                    <a:pt x="1" y="1"/>
                  </a:moveTo>
                  <a:lnTo>
                    <a:pt x="1" y="1"/>
                  </a:lnTo>
                  <a:cubicBezTo>
                    <a:pt x="917" y="1965"/>
                    <a:pt x="1608" y="4073"/>
                    <a:pt x="2346" y="6204"/>
                  </a:cubicBezTo>
                  <a:cubicBezTo>
                    <a:pt x="2941" y="7966"/>
                    <a:pt x="3537" y="9335"/>
                    <a:pt x="4120" y="11038"/>
                  </a:cubicBezTo>
                  <a:cubicBezTo>
                    <a:pt x="4215" y="11323"/>
                    <a:pt x="4299" y="11609"/>
                    <a:pt x="4406" y="11895"/>
                  </a:cubicBezTo>
                  <a:cubicBezTo>
                    <a:pt x="4370" y="11704"/>
                    <a:pt x="4346" y="11490"/>
                    <a:pt x="4311" y="11288"/>
                  </a:cubicBezTo>
                  <a:cubicBezTo>
                    <a:pt x="3811" y="7204"/>
                    <a:pt x="2441" y="333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
            <p:cNvSpPr/>
            <p:nvPr/>
          </p:nvSpPr>
          <p:spPr>
            <a:xfrm>
              <a:off x="7318750" y="1664025"/>
              <a:ext cx="65525" cy="150050"/>
            </a:xfrm>
            <a:custGeom>
              <a:rect b="b" l="l" r="r" t="t"/>
              <a:pathLst>
                <a:path extrusionOk="0" h="6002" w="2621">
                  <a:moveTo>
                    <a:pt x="1" y="0"/>
                  </a:moveTo>
                  <a:cubicBezTo>
                    <a:pt x="560" y="1227"/>
                    <a:pt x="870" y="2013"/>
                    <a:pt x="1394" y="3168"/>
                  </a:cubicBezTo>
                  <a:cubicBezTo>
                    <a:pt x="1846" y="4037"/>
                    <a:pt x="2239" y="4799"/>
                    <a:pt x="2525" y="5692"/>
                  </a:cubicBezTo>
                  <a:cubicBezTo>
                    <a:pt x="2561" y="5799"/>
                    <a:pt x="2585" y="5882"/>
                    <a:pt x="2620" y="6001"/>
                  </a:cubicBezTo>
                  <a:cubicBezTo>
                    <a:pt x="2620" y="5906"/>
                    <a:pt x="2620" y="5835"/>
                    <a:pt x="2596" y="5763"/>
                  </a:cubicBezTo>
                  <a:cubicBezTo>
                    <a:pt x="2454" y="3608"/>
                    <a:pt x="1287" y="16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
            <p:cNvSpPr/>
            <p:nvPr/>
          </p:nvSpPr>
          <p:spPr>
            <a:xfrm>
              <a:off x="7347625" y="1559550"/>
              <a:ext cx="19675" cy="54500"/>
            </a:xfrm>
            <a:custGeom>
              <a:rect b="b" l="l" r="r" t="t"/>
              <a:pathLst>
                <a:path extrusionOk="0" h="2180" w="787">
                  <a:moveTo>
                    <a:pt x="1" y="0"/>
                  </a:moveTo>
                  <a:lnTo>
                    <a:pt x="1" y="0"/>
                  </a:lnTo>
                  <a:cubicBezTo>
                    <a:pt x="179" y="751"/>
                    <a:pt x="465" y="1477"/>
                    <a:pt x="787" y="2179"/>
                  </a:cubicBezTo>
                  <a:cubicBezTo>
                    <a:pt x="608" y="1417"/>
                    <a:pt x="358" y="6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
            <p:cNvSpPr/>
            <p:nvPr/>
          </p:nvSpPr>
          <p:spPr>
            <a:xfrm>
              <a:off x="7326500" y="2399225"/>
              <a:ext cx="46450" cy="298575"/>
            </a:xfrm>
            <a:custGeom>
              <a:rect b="b" l="l" r="r" t="t"/>
              <a:pathLst>
                <a:path extrusionOk="0" h="11943" w="1858">
                  <a:moveTo>
                    <a:pt x="0" y="1"/>
                  </a:moveTo>
                  <a:lnTo>
                    <a:pt x="0" y="1"/>
                  </a:lnTo>
                  <a:cubicBezTo>
                    <a:pt x="441" y="1823"/>
                    <a:pt x="548" y="3323"/>
                    <a:pt x="774" y="5156"/>
                  </a:cubicBezTo>
                  <a:cubicBezTo>
                    <a:pt x="977" y="7121"/>
                    <a:pt x="1215" y="9073"/>
                    <a:pt x="1358" y="11038"/>
                  </a:cubicBezTo>
                  <a:cubicBezTo>
                    <a:pt x="1382" y="11336"/>
                    <a:pt x="1393" y="11645"/>
                    <a:pt x="1393" y="11943"/>
                  </a:cubicBezTo>
                  <a:cubicBezTo>
                    <a:pt x="1429" y="11740"/>
                    <a:pt x="1453" y="11562"/>
                    <a:pt x="1489" y="11371"/>
                  </a:cubicBezTo>
                  <a:cubicBezTo>
                    <a:pt x="1751" y="9621"/>
                    <a:pt x="1858" y="7835"/>
                    <a:pt x="1679" y="6061"/>
                  </a:cubicBezTo>
                  <a:cubicBezTo>
                    <a:pt x="1453" y="3978"/>
                    <a:pt x="917" y="189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
            <p:cNvSpPr/>
            <p:nvPr/>
          </p:nvSpPr>
          <p:spPr>
            <a:xfrm>
              <a:off x="7375325" y="2346250"/>
              <a:ext cx="8050" cy="41100"/>
            </a:xfrm>
            <a:custGeom>
              <a:rect b="b" l="l" r="r" t="t"/>
              <a:pathLst>
                <a:path extrusionOk="0" h="1644" w="322">
                  <a:moveTo>
                    <a:pt x="0" y="1"/>
                  </a:moveTo>
                  <a:cubicBezTo>
                    <a:pt x="24" y="560"/>
                    <a:pt x="143" y="1132"/>
                    <a:pt x="322" y="1644"/>
                  </a:cubicBezTo>
                  <a:cubicBezTo>
                    <a:pt x="298" y="1084"/>
                    <a:pt x="191" y="53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
            <p:cNvSpPr/>
            <p:nvPr/>
          </p:nvSpPr>
          <p:spPr>
            <a:xfrm>
              <a:off x="7135700" y="2443875"/>
              <a:ext cx="24425" cy="106300"/>
            </a:xfrm>
            <a:custGeom>
              <a:rect b="b" l="l" r="r" t="t"/>
              <a:pathLst>
                <a:path extrusionOk="0" h="4252" w="977">
                  <a:moveTo>
                    <a:pt x="1" y="1"/>
                  </a:moveTo>
                  <a:lnTo>
                    <a:pt x="1" y="1"/>
                  </a:lnTo>
                  <a:cubicBezTo>
                    <a:pt x="84" y="703"/>
                    <a:pt x="132" y="989"/>
                    <a:pt x="215" y="1644"/>
                  </a:cubicBezTo>
                  <a:cubicBezTo>
                    <a:pt x="358" y="2501"/>
                    <a:pt x="632" y="3477"/>
                    <a:pt x="894" y="4251"/>
                  </a:cubicBezTo>
                  <a:cubicBezTo>
                    <a:pt x="977" y="2775"/>
                    <a:pt x="667" y="131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
            <p:cNvSpPr/>
            <p:nvPr/>
          </p:nvSpPr>
          <p:spPr>
            <a:xfrm>
              <a:off x="7060400" y="2475125"/>
              <a:ext cx="16675" cy="73550"/>
            </a:xfrm>
            <a:custGeom>
              <a:rect b="b" l="l" r="r" t="t"/>
              <a:pathLst>
                <a:path extrusionOk="0" h="2942" w="667">
                  <a:moveTo>
                    <a:pt x="0" y="1"/>
                  </a:moveTo>
                  <a:lnTo>
                    <a:pt x="0" y="1"/>
                  </a:lnTo>
                  <a:cubicBezTo>
                    <a:pt x="48" y="989"/>
                    <a:pt x="250" y="2085"/>
                    <a:pt x="596" y="2942"/>
                  </a:cubicBezTo>
                  <a:cubicBezTo>
                    <a:pt x="667" y="1930"/>
                    <a:pt x="453" y="91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
            <p:cNvSpPr/>
            <p:nvPr/>
          </p:nvSpPr>
          <p:spPr>
            <a:xfrm>
              <a:off x="7014250" y="2536750"/>
              <a:ext cx="5675" cy="44975"/>
            </a:xfrm>
            <a:custGeom>
              <a:rect b="b" l="l" r="r" t="t"/>
              <a:pathLst>
                <a:path extrusionOk="0" h="1799" w="227">
                  <a:moveTo>
                    <a:pt x="120" y="1"/>
                  </a:moveTo>
                  <a:lnTo>
                    <a:pt x="120" y="1"/>
                  </a:lnTo>
                  <a:cubicBezTo>
                    <a:pt x="1" y="596"/>
                    <a:pt x="13" y="1203"/>
                    <a:pt x="37" y="1798"/>
                  </a:cubicBezTo>
                  <a:cubicBezTo>
                    <a:pt x="227" y="1215"/>
                    <a:pt x="227" y="596"/>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
            <p:cNvSpPr/>
            <p:nvPr/>
          </p:nvSpPr>
          <p:spPr>
            <a:xfrm>
              <a:off x="4874400" y="1387250"/>
              <a:ext cx="601000" cy="72900"/>
            </a:xfrm>
            <a:custGeom>
              <a:rect b="b" l="l" r="r" t="t"/>
              <a:pathLst>
                <a:path extrusionOk="0" h="2916" w="24040">
                  <a:moveTo>
                    <a:pt x="11482" y="1"/>
                  </a:moveTo>
                  <a:cubicBezTo>
                    <a:pt x="10685" y="1"/>
                    <a:pt x="9889" y="30"/>
                    <a:pt x="9097" y="94"/>
                  </a:cubicBezTo>
                  <a:cubicBezTo>
                    <a:pt x="5418" y="356"/>
                    <a:pt x="3727" y="796"/>
                    <a:pt x="1" y="1106"/>
                  </a:cubicBezTo>
                  <a:cubicBezTo>
                    <a:pt x="643" y="1150"/>
                    <a:pt x="1285" y="1168"/>
                    <a:pt x="1927" y="1168"/>
                  </a:cubicBezTo>
                  <a:cubicBezTo>
                    <a:pt x="4960" y="1168"/>
                    <a:pt x="7987" y="760"/>
                    <a:pt x="11014" y="701"/>
                  </a:cubicBezTo>
                  <a:cubicBezTo>
                    <a:pt x="14729" y="701"/>
                    <a:pt x="17920" y="1213"/>
                    <a:pt x="21515" y="2201"/>
                  </a:cubicBezTo>
                  <a:cubicBezTo>
                    <a:pt x="22313" y="2416"/>
                    <a:pt x="23135" y="2618"/>
                    <a:pt x="23932" y="2892"/>
                  </a:cubicBezTo>
                  <a:cubicBezTo>
                    <a:pt x="23971" y="2892"/>
                    <a:pt x="24002" y="2900"/>
                    <a:pt x="24025" y="2909"/>
                  </a:cubicBezTo>
                  <a:lnTo>
                    <a:pt x="24025" y="2909"/>
                  </a:lnTo>
                  <a:cubicBezTo>
                    <a:pt x="23423" y="2637"/>
                    <a:pt x="22832" y="2342"/>
                    <a:pt x="22230" y="2070"/>
                  </a:cubicBezTo>
                  <a:cubicBezTo>
                    <a:pt x="20480" y="1296"/>
                    <a:pt x="18575" y="665"/>
                    <a:pt x="16658" y="368"/>
                  </a:cubicBezTo>
                  <a:cubicBezTo>
                    <a:pt x="14946" y="140"/>
                    <a:pt x="13212" y="1"/>
                    <a:pt x="11482" y="1"/>
                  </a:cubicBezTo>
                  <a:close/>
                  <a:moveTo>
                    <a:pt x="24025" y="2909"/>
                  </a:moveTo>
                  <a:lnTo>
                    <a:pt x="24025" y="2909"/>
                  </a:lnTo>
                  <a:cubicBezTo>
                    <a:pt x="24030" y="2911"/>
                    <a:pt x="24035" y="2914"/>
                    <a:pt x="24039" y="2916"/>
                  </a:cubicBezTo>
                  <a:cubicBezTo>
                    <a:pt x="24035" y="2913"/>
                    <a:pt x="24030" y="2911"/>
                    <a:pt x="24025" y="290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
            <p:cNvSpPr/>
            <p:nvPr/>
          </p:nvSpPr>
          <p:spPr>
            <a:xfrm>
              <a:off x="5063425" y="1426475"/>
              <a:ext cx="323875" cy="39625"/>
            </a:xfrm>
            <a:custGeom>
              <a:rect b="b" l="l" r="r" t="t"/>
              <a:pathLst>
                <a:path extrusionOk="0" h="1585" w="12955">
                  <a:moveTo>
                    <a:pt x="4205" y="0"/>
                  </a:moveTo>
                  <a:cubicBezTo>
                    <a:pt x="3011" y="0"/>
                    <a:pt x="1816" y="70"/>
                    <a:pt x="631" y="180"/>
                  </a:cubicBezTo>
                  <a:cubicBezTo>
                    <a:pt x="417" y="192"/>
                    <a:pt x="215" y="216"/>
                    <a:pt x="0" y="239"/>
                  </a:cubicBezTo>
                  <a:cubicBezTo>
                    <a:pt x="322" y="263"/>
                    <a:pt x="619" y="311"/>
                    <a:pt x="929" y="335"/>
                  </a:cubicBezTo>
                  <a:cubicBezTo>
                    <a:pt x="3751" y="680"/>
                    <a:pt x="6596" y="823"/>
                    <a:pt x="9442" y="1097"/>
                  </a:cubicBezTo>
                  <a:cubicBezTo>
                    <a:pt x="10680" y="1228"/>
                    <a:pt x="11811" y="1263"/>
                    <a:pt x="12954" y="1585"/>
                  </a:cubicBezTo>
                  <a:cubicBezTo>
                    <a:pt x="11764" y="1025"/>
                    <a:pt x="10430" y="775"/>
                    <a:pt x="9156" y="489"/>
                  </a:cubicBezTo>
                  <a:cubicBezTo>
                    <a:pt x="7528" y="136"/>
                    <a:pt x="5867" y="0"/>
                    <a:pt x="42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
            <p:cNvSpPr/>
            <p:nvPr/>
          </p:nvSpPr>
          <p:spPr>
            <a:xfrm>
              <a:off x="5720350" y="1012150"/>
              <a:ext cx="172075" cy="501575"/>
            </a:xfrm>
            <a:custGeom>
              <a:rect b="b" l="l" r="r" t="t"/>
              <a:pathLst>
                <a:path extrusionOk="0" h="20063" w="6883">
                  <a:moveTo>
                    <a:pt x="5632" y="1"/>
                  </a:moveTo>
                  <a:lnTo>
                    <a:pt x="5358" y="287"/>
                  </a:lnTo>
                  <a:cubicBezTo>
                    <a:pt x="4251" y="1465"/>
                    <a:pt x="3227" y="2596"/>
                    <a:pt x="2346" y="3918"/>
                  </a:cubicBezTo>
                  <a:cubicBezTo>
                    <a:pt x="0" y="7764"/>
                    <a:pt x="322" y="14026"/>
                    <a:pt x="3120" y="17491"/>
                  </a:cubicBezTo>
                  <a:cubicBezTo>
                    <a:pt x="4132" y="18622"/>
                    <a:pt x="5382" y="19706"/>
                    <a:pt x="6882" y="20063"/>
                  </a:cubicBezTo>
                  <a:cubicBezTo>
                    <a:pt x="5870" y="19646"/>
                    <a:pt x="5180" y="18967"/>
                    <a:pt x="4429" y="18182"/>
                  </a:cubicBezTo>
                  <a:cubicBezTo>
                    <a:pt x="3965" y="17646"/>
                    <a:pt x="3846" y="17515"/>
                    <a:pt x="3548" y="17074"/>
                  </a:cubicBezTo>
                  <a:cubicBezTo>
                    <a:pt x="3239" y="16622"/>
                    <a:pt x="2989" y="16134"/>
                    <a:pt x="2751" y="15646"/>
                  </a:cubicBezTo>
                  <a:cubicBezTo>
                    <a:pt x="2620" y="15360"/>
                    <a:pt x="2655" y="15443"/>
                    <a:pt x="2572" y="15241"/>
                  </a:cubicBezTo>
                  <a:cubicBezTo>
                    <a:pt x="1250" y="12014"/>
                    <a:pt x="1250" y="9026"/>
                    <a:pt x="2322" y="5763"/>
                  </a:cubicBezTo>
                  <a:cubicBezTo>
                    <a:pt x="2679" y="4680"/>
                    <a:pt x="3060" y="3930"/>
                    <a:pt x="3703" y="2858"/>
                  </a:cubicBezTo>
                  <a:cubicBezTo>
                    <a:pt x="4251" y="1942"/>
                    <a:pt x="4846" y="1037"/>
                    <a:pt x="5501" y="168"/>
                  </a:cubicBezTo>
                  <a:cubicBezTo>
                    <a:pt x="5549" y="108"/>
                    <a:pt x="5596" y="60"/>
                    <a:pt x="5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
            <p:cNvSpPr/>
            <p:nvPr/>
          </p:nvSpPr>
          <p:spPr>
            <a:xfrm>
              <a:off x="5786125" y="1040150"/>
              <a:ext cx="100325" cy="415550"/>
            </a:xfrm>
            <a:custGeom>
              <a:rect b="b" l="l" r="r" t="t"/>
              <a:pathLst>
                <a:path extrusionOk="0" h="16622" w="4013">
                  <a:moveTo>
                    <a:pt x="4013" y="0"/>
                  </a:moveTo>
                  <a:cubicBezTo>
                    <a:pt x="1667" y="2310"/>
                    <a:pt x="251" y="5536"/>
                    <a:pt x="60" y="8811"/>
                  </a:cubicBezTo>
                  <a:cubicBezTo>
                    <a:pt x="1" y="10870"/>
                    <a:pt x="655" y="12930"/>
                    <a:pt x="1894" y="14597"/>
                  </a:cubicBezTo>
                  <a:cubicBezTo>
                    <a:pt x="2406" y="15311"/>
                    <a:pt x="3025" y="15954"/>
                    <a:pt x="3703" y="16526"/>
                  </a:cubicBezTo>
                  <a:cubicBezTo>
                    <a:pt x="3739" y="16550"/>
                    <a:pt x="3763" y="16585"/>
                    <a:pt x="3799" y="16621"/>
                  </a:cubicBezTo>
                  <a:cubicBezTo>
                    <a:pt x="3751" y="16562"/>
                    <a:pt x="3692" y="16490"/>
                    <a:pt x="3644" y="16431"/>
                  </a:cubicBezTo>
                  <a:cubicBezTo>
                    <a:pt x="3001" y="15573"/>
                    <a:pt x="2429" y="14633"/>
                    <a:pt x="1977" y="13645"/>
                  </a:cubicBezTo>
                  <a:cubicBezTo>
                    <a:pt x="941" y="11335"/>
                    <a:pt x="608" y="8870"/>
                    <a:pt x="1263" y="6298"/>
                  </a:cubicBezTo>
                  <a:cubicBezTo>
                    <a:pt x="1751" y="3953"/>
                    <a:pt x="2537" y="1917"/>
                    <a:pt x="4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
            <p:cNvSpPr/>
            <p:nvPr/>
          </p:nvSpPr>
          <p:spPr>
            <a:xfrm>
              <a:off x="5401850" y="1269025"/>
              <a:ext cx="250650" cy="251550"/>
            </a:xfrm>
            <a:custGeom>
              <a:rect b="b" l="l" r="r" t="t"/>
              <a:pathLst>
                <a:path extrusionOk="0" h="10062" w="10026">
                  <a:moveTo>
                    <a:pt x="1" y="1"/>
                  </a:moveTo>
                  <a:lnTo>
                    <a:pt x="1" y="1"/>
                  </a:lnTo>
                  <a:cubicBezTo>
                    <a:pt x="96" y="49"/>
                    <a:pt x="203" y="72"/>
                    <a:pt x="310" y="120"/>
                  </a:cubicBezTo>
                  <a:cubicBezTo>
                    <a:pt x="929" y="358"/>
                    <a:pt x="1406" y="549"/>
                    <a:pt x="1989" y="858"/>
                  </a:cubicBezTo>
                  <a:cubicBezTo>
                    <a:pt x="5716" y="2870"/>
                    <a:pt x="7954" y="6311"/>
                    <a:pt x="10026" y="10062"/>
                  </a:cubicBezTo>
                  <a:cubicBezTo>
                    <a:pt x="9240" y="7978"/>
                    <a:pt x="8347" y="5883"/>
                    <a:pt x="7002" y="4073"/>
                  </a:cubicBezTo>
                  <a:cubicBezTo>
                    <a:pt x="5668" y="2323"/>
                    <a:pt x="3763" y="1025"/>
                    <a:pt x="1668" y="358"/>
                  </a:cubicBezTo>
                  <a:cubicBezTo>
                    <a:pt x="1108" y="191"/>
                    <a:pt x="560"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
            <p:cNvSpPr/>
            <p:nvPr/>
          </p:nvSpPr>
          <p:spPr>
            <a:xfrm>
              <a:off x="5451275" y="1248200"/>
              <a:ext cx="186050" cy="174150"/>
            </a:xfrm>
            <a:custGeom>
              <a:rect b="b" l="l" r="r" t="t"/>
              <a:pathLst>
                <a:path extrusionOk="0" h="6966" w="7442">
                  <a:moveTo>
                    <a:pt x="0" y="0"/>
                  </a:moveTo>
                  <a:lnTo>
                    <a:pt x="0" y="0"/>
                  </a:lnTo>
                  <a:cubicBezTo>
                    <a:pt x="322" y="179"/>
                    <a:pt x="643" y="370"/>
                    <a:pt x="953" y="560"/>
                  </a:cubicBezTo>
                  <a:cubicBezTo>
                    <a:pt x="3655" y="2227"/>
                    <a:pt x="5822" y="4061"/>
                    <a:pt x="7441" y="6966"/>
                  </a:cubicBezTo>
                  <a:cubicBezTo>
                    <a:pt x="6930" y="5180"/>
                    <a:pt x="5941" y="3525"/>
                    <a:pt x="4572" y="2263"/>
                  </a:cubicBezTo>
                  <a:cubicBezTo>
                    <a:pt x="3465" y="1310"/>
                    <a:pt x="2131" y="620"/>
                    <a:pt x="738" y="191"/>
                  </a:cubicBezTo>
                  <a:cubicBezTo>
                    <a:pt x="500" y="120"/>
                    <a:pt x="250" y="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
            <p:cNvSpPr/>
            <p:nvPr/>
          </p:nvSpPr>
          <p:spPr>
            <a:xfrm>
              <a:off x="5493225" y="1224975"/>
              <a:ext cx="107475" cy="89325"/>
            </a:xfrm>
            <a:custGeom>
              <a:rect b="b" l="l" r="r" t="t"/>
              <a:pathLst>
                <a:path extrusionOk="0" h="3573" w="4299">
                  <a:moveTo>
                    <a:pt x="1" y="1"/>
                  </a:moveTo>
                  <a:cubicBezTo>
                    <a:pt x="215" y="156"/>
                    <a:pt x="370" y="275"/>
                    <a:pt x="572" y="441"/>
                  </a:cubicBezTo>
                  <a:cubicBezTo>
                    <a:pt x="1382" y="1072"/>
                    <a:pt x="1918" y="1453"/>
                    <a:pt x="2454" y="1894"/>
                  </a:cubicBezTo>
                  <a:cubicBezTo>
                    <a:pt x="3096" y="2418"/>
                    <a:pt x="3751" y="2954"/>
                    <a:pt x="4299" y="3573"/>
                  </a:cubicBezTo>
                  <a:cubicBezTo>
                    <a:pt x="3466" y="1727"/>
                    <a:pt x="2132" y="715"/>
                    <a:pt x="239" y="96"/>
                  </a:cubicBezTo>
                  <a:cubicBezTo>
                    <a:pt x="168" y="60"/>
                    <a:pt x="72"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
            <p:cNvSpPr/>
            <p:nvPr/>
          </p:nvSpPr>
          <p:spPr>
            <a:xfrm>
              <a:off x="5534600" y="1202650"/>
              <a:ext cx="56875" cy="52425"/>
            </a:xfrm>
            <a:custGeom>
              <a:rect b="b" l="l" r="r" t="t"/>
              <a:pathLst>
                <a:path extrusionOk="0" h="2097" w="2275">
                  <a:moveTo>
                    <a:pt x="1" y="1"/>
                  </a:moveTo>
                  <a:lnTo>
                    <a:pt x="1" y="1"/>
                  </a:lnTo>
                  <a:cubicBezTo>
                    <a:pt x="441" y="465"/>
                    <a:pt x="882" y="941"/>
                    <a:pt x="1382" y="1334"/>
                  </a:cubicBezTo>
                  <a:cubicBezTo>
                    <a:pt x="1620" y="1513"/>
                    <a:pt x="1965" y="1763"/>
                    <a:pt x="2275" y="2096"/>
                  </a:cubicBezTo>
                  <a:cubicBezTo>
                    <a:pt x="1858" y="1120"/>
                    <a:pt x="906" y="5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
            <p:cNvSpPr/>
            <p:nvPr/>
          </p:nvSpPr>
          <p:spPr>
            <a:xfrm>
              <a:off x="5095875" y="866900"/>
              <a:ext cx="452750" cy="460200"/>
            </a:xfrm>
            <a:custGeom>
              <a:rect b="b" l="l" r="r" t="t"/>
              <a:pathLst>
                <a:path extrusionOk="0" h="18408" w="18110">
                  <a:moveTo>
                    <a:pt x="17645" y="1"/>
                  </a:moveTo>
                  <a:lnTo>
                    <a:pt x="17645" y="1"/>
                  </a:lnTo>
                  <a:cubicBezTo>
                    <a:pt x="17978" y="6049"/>
                    <a:pt x="14276" y="10323"/>
                    <a:pt x="9573" y="13407"/>
                  </a:cubicBezTo>
                  <a:cubicBezTo>
                    <a:pt x="6668" y="15264"/>
                    <a:pt x="3560" y="16741"/>
                    <a:pt x="441" y="18217"/>
                  </a:cubicBezTo>
                  <a:cubicBezTo>
                    <a:pt x="298" y="18265"/>
                    <a:pt x="143" y="18348"/>
                    <a:pt x="0" y="18408"/>
                  </a:cubicBezTo>
                  <a:cubicBezTo>
                    <a:pt x="1119" y="18074"/>
                    <a:pt x="2262" y="17860"/>
                    <a:pt x="3393" y="17527"/>
                  </a:cubicBezTo>
                  <a:cubicBezTo>
                    <a:pt x="4524" y="17205"/>
                    <a:pt x="5239" y="16907"/>
                    <a:pt x="6132" y="16503"/>
                  </a:cubicBezTo>
                  <a:cubicBezTo>
                    <a:pt x="9454" y="14955"/>
                    <a:pt x="12454" y="12693"/>
                    <a:pt x="14811" y="9907"/>
                  </a:cubicBezTo>
                  <a:cubicBezTo>
                    <a:pt x="15752" y="8752"/>
                    <a:pt x="16621" y="7502"/>
                    <a:pt x="17169" y="6097"/>
                  </a:cubicBezTo>
                  <a:cubicBezTo>
                    <a:pt x="17883" y="4168"/>
                    <a:pt x="18109" y="2001"/>
                    <a:pt x="176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
            <p:cNvSpPr/>
            <p:nvPr/>
          </p:nvSpPr>
          <p:spPr>
            <a:xfrm>
              <a:off x="5152725" y="877925"/>
              <a:ext cx="356600" cy="406025"/>
            </a:xfrm>
            <a:custGeom>
              <a:rect b="b" l="l" r="r" t="t"/>
              <a:pathLst>
                <a:path extrusionOk="0" h="16241" w="14264">
                  <a:moveTo>
                    <a:pt x="14264" y="0"/>
                  </a:moveTo>
                  <a:lnTo>
                    <a:pt x="14264" y="0"/>
                  </a:lnTo>
                  <a:cubicBezTo>
                    <a:pt x="13978" y="1143"/>
                    <a:pt x="13621" y="2274"/>
                    <a:pt x="13192" y="3382"/>
                  </a:cubicBezTo>
                  <a:cubicBezTo>
                    <a:pt x="12906" y="4024"/>
                    <a:pt x="12085" y="5406"/>
                    <a:pt x="11573" y="6251"/>
                  </a:cubicBezTo>
                  <a:cubicBezTo>
                    <a:pt x="10680" y="7608"/>
                    <a:pt x="10061" y="8513"/>
                    <a:pt x="8906" y="9656"/>
                  </a:cubicBezTo>
                  <a:cubicBezTo>
                    <a:pt x="7442" y="11073"/>
                    <a:pt x="6108" y="12073"/>
                    <a:pt x="4786" y="13073"/>
                  </a:cubicBezTo>
                  <a:cubicBezTo>
                    <a:pt x="3251" y="14216"/>
                    <a:pt x="1691" y="15312"/>
                    <a:pt x="0" y="16240"/>
                  </a:cubicBezTo>
                  <a:cubicBezTo>
                    <a:pt x="3179" y="15073"/>
                    <a:pt x="6060" y="13192"/>
                    <a:pt x="8608" y="10990"/>
                  </a:cubicBezTo>
                  <a:cubicBezTo>
                    <a:pt x="10359" y="9501"/>
                    <a:pt x="11847" y="7680"/>
                    <a:pt x="12906" y="5644"/>
                  </a:cubicBezTo>
                  <a:cubicBezTo>
                    <a:pt x="13395" y="4679"/>
                    <a:pt x="13847" y="3679"/>
                    <a:pt x="14014" y="2608"/>
                  </a:cubicBezTo>
                  <a:cubicBezTo>
                    <a:pt x="14145" y="1774"/>
                    <a:pt x="14252" y="905"/>
                    <a:pt x="1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
            <p:cNvSpPr/>
            <p:nvPr/>
          </p:nvSpPr>
          <p:spPr>
            <a:xfrm>
              <a:off x="5181875" y="908575"/>
              <a:ext cx="290550" cy="313150"/>
            </a:xfrm>
            <a:custGeom>
              <a:rect b="b" l="l" r="r" t="t"/>
              <a:pathLst>
                <a:path extrusionOk="0" h="12526" w="11622">
                  <a:moveTo>
                    <a:pt x="11621" y="0"/>
                  </a:moveTo>
                  <a:lnTo>
                    <a:pt x="11621" y="0"/>
                  </a:lnTo>
                  <a:cubicBezTo>
                    <a:pt x="10026" y="2775"/>
                    <a:pt x="8573" y="4680"/>
                    <a:pt x="6633" y="6870"/>
                  </a:cubicBezTo>
                  <a:cubicBezTo>
                    <a:pt x="5180" y="8371"/>
                    <a:pt x="3561" y="9728"/>
                    <a:pt x="1965" y="11097"/>
                  </a:cubicBezTo>
                  <a:cubicBezTo>
                    <a:pt x="1334" y="11633"/>
                    <a:pt x="846" y="12097"/>
                    <a:pt x="120" y="12454"/>
                  </a:cubicBezTo>
                  <a:cubicBezTo>
                    <a:pt x="84" y="12466"/>
                    <a:pt x="49" y="12478"/>
                    <a:pt x="1" y="12526"/>
                  </a:cubicBezTo>
                  <a:cubicBezTo>
                    <a:pt x="549" y="12359"/>
                    <a:pt x="1120" y="12145"/>
                    <a:pt x="1620" y="11859"/>
                  </a:cubicBezTo>
                  <a:cubicBezTo>
                    <a:pt x="3716" y="10692"/>
                    <a:pt x="5728" y="9311"/>
                    <a:pt x="7335" y="7537"/>
                  </a:cubicBezTo>
                  <a:cubicBezTo>
                    <a:pt x="9252" y="5358"/>
                    <a:pt x="10669" y="2739"/>
                    <a:pt x="11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
            <p:cNvSpPr/>
            <p:nvPr/>
          </p:nvSpPr>
          <p:spPr>
            <a:xfrm>
              <a:off x="5217100" y="930600"/>
              <a:ext cx="201450" cy="195000"/>
            </a:xfrm>
            <a:custGeom>
              <a:rect b="b" l="l" r="r" t="t"/>
              <a:pathLst>
                <a:path extrusionOk="0" h="7800" w="8058">
                  <a:moveTo>
                    <a:pt x="8057" y="1"/>
                  </a:moveTo>
                  <a:lnTo>
                    <a:pt x="8057" y="1"/>
                  </a:lnTo>
                  <a:cubicBezTo>
                    <a:pt x="6831" y="1596"/>
                    <a:pt x="5331" y="3060"/>
                    <a:pt x="3878" y="4465"/>
                  </a:cubicBezTo>
                  <a:cubicBezTo>
                    <a:pt x="3307" y="5037"/>
                    <a:pt x="2723" y="5585"/>
                    <a:pt x="2152" y="6144"/>
                  </a:cubicBezTo>
                  <a:cubicBezTo>
                    <a:pt x="1699" y="6585"/>
                    <a:pt x="1199" y="7061"/>
                    <a:pt x="783" y="7359"/>
                  </a:cubicBezTo>
                  <a:cubicBezTo>
                    <a:pt x="545" y="7525"/>
                    <a:pt x="306" y="7668"/>
                    <a:pt x="44" y="7775"/>
                  </a:cubicBezTo>
                  <a:cubicBezTo>
                    <a:pt x="7" y="7793"/>
                    <a:pt x="0" y="7800"/>
                    <a:pt x="13" y="7800"/>
                  </a:cubicBezTo>
                  <a:cubicBezTo>
                    <a:pt x="55" y="7800"/>
                    <a:pt x="288" y="7734"/>
                    <a:pt x="378" y="7716"/>
                  </a:cubicBezTo>
                  <a:cubicBezTo>
                    <a:pt x="1390" y="7430"/>
                    <a:pt x="2283" y="6835"/>
                    <a:pt x="3128" y="6216"/>
                  </a:cubicBezTo>
                  <a:cubicBezTo>
                    <a:pt x="5307" y="4632"/>
                    <a:pt x="6950" y="2418"/>
                    <a:pt x="8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
            <p:cNvSpPr/>
            <p:nvPr/>
          </p:nvSpPr>
          <p:spPr>
            <a:xfrm>
              <a:off x="5207175" y="946075"/>
              <a:ext cx="147375" cy="120275"/>
            </a:xfrm>
            <a:custGeom>
              <a:rect b="b" l="l" r="r" t="t"/>
              <a:pathLst>
                <a:path extrusionOk="0" h="4811" w="5895">
                  <a:moveTo>
                    <a:pt x="5895" y="1"/>
                  </a:moveTo>
                  <a:lnTo>
                    <a:pt x="5895" y="1"/>
                  </a:lnTo>
                  <a:cubicBezTo>
                    <a:pt x="4835" y="977"/>
                    <a:pt x="3644" y="1834"/>
                    <a:pt x="2561" y="2787"/>
                  </a:cubicBezTo>
                  <a:cubicBezTo>
                    <a:pt x="1846" y="3394"/>
                    <a:pt x="1203" y="4037"/>
                    <a:pt x="477" y="4513"/>
                  </a:cubicBezTo>
                  <a:cubicBezTo>
                    <a:pt x="311" y="4608"/>
                    <a:pt x="168" y="4704"/>
                    <a:pt x="1" y="4811"/>
                  </a:cubicBezTo>
                  <a:cubicBezTo>
                    <a:pt x="60" y="4775"/>
                    <a:pt x="168" y="4751"/>
                    <a:pt x="239" y="4716"/>
                  </a:cubicBezTo>
                  <a:cubicBezTo>
                    <a:pt x="2608" y="3870"/>
                    <a:pt x="4573" y="2108"/>
                    <a:pt x="5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
            <p:cNvSpPr/>
            <p:nvPr/>
          </p:nvSpPr>
          <p:spPr>
            <a:xfrm>
              <a:off x="5631650" y="868975"/>
              <a:ext cx="284275" cy="184275"/>
            </a:xfrm>
            <a:custGeom>
              <a:rect b="b" l="l" r="r" t="t"/>
              <a:pathLst>
                <a:path extrusionOk="0" h="7371" w="11371">
                  <a:moveTo>
                    <a:pt x="11371" y="1"/>
                  </a:moveTo>
                  <a:cubicBezTo>
                    <a:pt x="11145" y="96"/>
                    <a:pt x="10942" y="168"/>
                    <a:pt x="10716" y="251"/>
                  </a:cubicBezTo>
                  <a:cubicBezTo>
                    <a:pt x="8847" y="1013"/>
                    <a:pt x="6977" y="1846"/>
                    <a:pt x="5239" y="2894"/>
                  </a:cubicBezTo>
                  <a:cubicBezTo>
                    <a:pt x="3286" y="4109"/>
                    <a:pt x="1524" y="5633"/>
                    <a:pt x="0" y="7371"/>
                  </a:cubicBezTo>
                  <a:cubicBezTo>
                    <a:pt x="3274" y="4811"/>
                    <a:pt x="7096" y="2906"/>
                    <a:pt x="10549" y="537"/>
                  </a:cubicBezTo>
                  <a:cubicBezTo>
                    <a:pt x="10823" y="358"/>
                    <a:pt x="11085" y="180"/>
                    <a:pt x="11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
            <p:cNvSpPr/>
            <p:nvPr/>
          </p:nvSpPr>
          <p:spPr>
            <a:xfrm>
              <a:off x="5648325" y="869475"/>
              <a:ext cx="214025" cy="117700"/>
            </a:xfrm>
            <a:custGeom>
              <a:rect b="b" l="l" r="r" t="t"/>
              <a:pathLst>
                <a:path extrusionOk="0" h="4708" w="8561">
                  <a:moveTo>
                    <a:pt x="8457" y="1"/>
                  </a:moveTo>
                  <a:cubicBezTo>
                    <a:pt x="8204" y="1"/>
                    <a:pt x="7944" y="71"/>
                    <a:pt x="7703" y="124"/>
                  </a:cubicBezTo>
                  <a:cubicBezTo>
                    <a:pt x="7025" y="279"/>
                    <a:pt x="6358" y="481"/>
                    <a:pt x="5715" y="743"/>
                  </a:cubicBezTo>
                  <a:cubicBezTo>
                    <a:pt x="3667" y="1481"/>
                    <a:pt x="1845" y="2791"/>
                    <a:pt x="333" y="4339"/>
                  </a:cubicBezTo>
                  <a:cubicBezTo>
                    <a:pt x="214" y="4458"/>
                    <a:pt x="107" y="4577"/>
                    <a:pt x="0" y="4708"/>
                  </a:cubicBezTo>
                  <a:cubicBezTo>
                    <a:pt x="179" y="4577"/>
                    <a:pt x="357" y="4458"/>
                    <a:pt x="548" y="4339"/>
                  </a:cubicBezTo>
                  <a:cubicBezTo>
                    <a:pt x="2072" y="3529"/>
                    <a:pt x="3584" y="2719"/>
                    <a:pt x="5072" y="1838"/>
                  </a:cubicBezTo>
                  <a:cubicBezTo>
                    <a:pt x="6227" y="1231"/>
                    <a:pt x="7346" y="457"/>
                    <a:pt x="8561" y="5"/>
                  </a:cubicBezTo>
                  <a:cubicBezTo>
                    <a:pt x="8526" y="2"/>
                    <a:pt x="8492" y="1"/>
                    <a:pt x="8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
            <p:cNvSpPr/>
            <p:nvPr/>
          </p:nvSpPr>
          <p:spPr>
            <a:xfrm>
              <a:off x="5634875" y="869575"/>
              <a:ext cx="131025" cy="71800"/>
            </a:xfrm>
            <a:custGeom>
              <a:rect b="b" l="l" r="r" t="t"/>
              <a:pathLst>
                <a:path extrusionOk="0" h="2872" w="5241">
                  <a:moveTo>
                    <a:pt x="5241" y="1"/>
                  </a:moveTo>
                  <a:lnTo>
                    <a:pt x="5241" y="1"/>
                  </a:lnTo>
                  <a:cubicBezTo>
                    <a:pt x="3205" y="358"/>
                    <a:pt x="1550" y="1513"/>
                    <a:pt x="97" y="2787"/>
                  </a:cubicBezTo>
                  <a:cubicBezTo>
                    <a:pt x="30" y="2848"/>
                    <a:pt x="0" y="2872"/>
                    <a:pt x="6" y="2872"/>
                  </a:cubicBezTo>
                  <a:cubicBezTo>
                    <a:pt x="11" y="2872"/>
                    <a:pt x="46" y="2851"/>
                    <a:pt x="109" y="2823"/>
                  </a:cubicBezTo>
                  <a:cubicBezTo>
                    <a:pt x="895" y="2430"/>
                    <a:pt x="1729" y="2108"/>
                    <a:pt x="2491" y="1668"/>
                  </a:cubicBezTo>
                  <a:cubicBezTo>
                    <a:pt x="3431" y="1156"/>
                    <a:pt x="4277" y="477"/>
                    <a:pt x="5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
            <p:cNvSpPr/>
            <p:nvPr/>
          </p:nvSpPr>
          <p:spPr>
            <a:xfrm>
              <a:off x="5612300" y="870175"/>
              <a:ext cx="57475" cy="28600"/>
            </a:xfrm>
            <a:custGeom>
              <a:rect b="b" l="l" r="r" t="t"/>
              <a:pathLst>
                <a:path extrusionOk="0" h="1144" w="2299">
                  <a:moveTo>
                    <a:pt x="2298" y="1"/>
                  </a:moveTo>
                  <a:lnTo>
                    <a:pt x="2298" y="1"/>
                  </a:lnTo>
                  <a:cubicBezTo>
                    <a:pt x="1441" y="167"/>
                    <a:pt x="691" y="620"/>
                    <a:pt x="0" y="1144"/>
                  </a:cubicBezTo>
                  <a:cubicBezTo>
                    <a:pt x="822" y="858"/>
                    <a:pt x="1596" y="501"/>
                    <a:pt x="2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
            <p:cNvSpPr/>
            <p:nvPr/>
          </p:nvSpPr>
          <p:spPr>
            <a:xfrm>
              <a:off x="4920250" y="879700"/>
              <a:ext cx="172650" cy="452475"/>
            </a:xfrm>
            <a:custGeom>
              <a:rect b="b" l="l" r="r" t="t"/>
              <a:pathLst>
                <a:path extrusionOk="0" h="18099" w="6906">
                  <a:moveTo>
                    <a:pt x="3917" y="1"/>
                  </a:moveTo>
                  <a:lnTo>
                    <a:pt x="3917" y="1"/>
                  </a:lnTo>
                  <a:cubicBezTo>
                    <a:pt x="3941" y="84"/>
                    <a:pt x="3989" y="179"/>
                    <a:pt x="4037" y="274"/>
                  </a:cubicBezTo>
                  <a:cubicBezTo>
                    <a:pt x="4358" y="1036"/>
                    <a:pt x="4703" y="1822"/>
                    <a:pt x="4977" y="2644"/>
                  </a:cubicBezTo>
                  <a:cubicBezTo>
                    <a:pt x="5191" y="3370"/>
                    <a:pt x="5358" y="4108"/>
                    <a:pt x="5477" y="4870"/>
                  </a:cubicBezTo>
                  <a:cubicBezTo>
                    <a:pt x="5525" y="5156"/>
                    <a:pt x="5489" y="4989"/>
                    <a:pt x="5537" y="5323"/>
                  </a:cubicBezTo>
                  <a:cubicBezTo>
                    <a:pt x="5537" y="5287"/>
                    <a:pt x="5525" y="5239"/>
                    <a:pt x="5525" y="5216"/>
                  </a:cubicBezTo>
                  <a:lnTo>
                    <a:pt x="5525" y="5216"/>
                  </a:lnTo>
                  <a:cubicBezTo>
                    <a:pt x="5930" y="7799"/>
                    <a:pt x="5775" y="10085"/>
                    <a:pt x="4572" y="12800"/>
                  </a:cubicBezTo>
                  <a:cubicBezTo>
                    <a:pt x="4298" y="13443"/>
                    <a:pt x="3453" y="15145"/>
                    <a:pt x="2870" y="15764"/>
                  </a:cubicBezTo>
                  <a:cubicBezTo>
                    <a:pt x="2417" y="16300"/>
                    <a:pt x="1893" y="16776"/>
                    <a:pt x="1346" y="17205"/>
                  </a:cubicBezTo>
                  <a:cubicBezTo>
                    <a:pt x="941" y="17527"/>
                    <a:pt x="512" y="17884"/>
                    <a:pt x="0" y="18098"/>
                  </a:cubicBezTo>
                  <a:cubicBezTo>
                    <a:pt x="488" y="17955"/>
                    <a:pt x="941" y="17717"/>
                    <a:pt x="1370" y="17443"/>
                  </a:cubicBezTo>
                  <a:cubicBezTo>
                    <a:pt x="2024" y="17062"/>
                    <a:pt x="2632" y="16610"/>
                    <a:pt x="3203" y="16098"/>
                  </a:cubicBezTo>
                  <a:cubicBezTo>
                    <a:pt x="4144" y="15157"/>
                    <a:pt x="4810" y="13979"/>
                    <a:pt x="5346" y="12776"/>
                  </a:cubicBezTo>
                  <a:cubicBezTo>
                    <a:pt x="6668" y="9859"/>
                    <a:pt x="6906" y="6609"/>
                    <a:pt x="5930" y="3561"/>
                  </a:cubicBezTo>
                  <a:cubicBezTo>
                    <a:pt x="5549" y="2322"/>
                    <a:pt x="4822" y="1227"/>
                    <a:pt x="4060" y="203"/>
                  </a:cubicBezTo>
                  <a:cubicBezTo>
                    <a:pt x="4001" y="143"/>
                    <a:pt x="3965" y="60"/>
                    <a:pt x="3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
            <p:cNvSpPr/>
            <p:nvPr/>
          </p:nvSpPr>
          <p:spPr>
            <a:xfrm>
              <a:off x="5030375" y="876125"/>
              <a:ext cx="97650" cy="409300"/>
            </a:xfrm>
            <a:custGeom>
              <a:rect b="b" l="l" r="r" t="t"/>
              <a:pathLst>
                <a:path extrusionOk="0" h="16372" w="3906">
                  <a:moveTo>
                    <a:pt x="1489" y="1"/>
                  </a:moveTo>
                  <a:lnTo>
                    <a:pt x="1489" y="1"/>
                  </a:lnTo>
                  <a:cubicBezTo>
                    <a:pt x="1501" y="72"/>
                    <a:pt x="1537" y="132"/>
                    <a:pt x="1560" y="203"/>
                  </a:cubicBezTo>
                  <a:cubicBezTo>
                    <a:pt x="1977" y="1418"/>
                    <a:pt x="2370" y="2632"/>
                    <a:pt x="2656" y="3870"/>
                  </a:cubicBezTo>
                  <a:cubicBezTo>
                    <a:pt x="3275" y="6811"/>
                    <a:pt x="2918" y="9907"/>
                    <a:pt x="1775" y="12943"/>
                  </a:cubicBezTo>
                  <a:cubicBezTo>
                    <a:pt x="1310" y="14157"/>
                    <a:pt x="834" y="15264"/>
                    <a:pt x="1" y="16372"/>
                  </a:cubicBezTo>
                  <a:cubicBezTo>
                    <a:pt x="1167" y="15312"/>
                    <a:pt x="1941" y="13919"/>
                    <a:pt x="2572" y="12490"/>
                  </a:cubicBezTo>
                  <a:cubicBezTo>
                    <a:pt x="3096" y="11335"/>
                    <a:pt x="3430" y="10109"/>
                    <a:pt x="3573" y="8859"/>
                  </a:cubicBezTo>
                  <a:cubicBezTo>
                    <a:pt x="3906" y="6728"/>
                    <a:pt x="3680" y="4489"/>
                    <a:pt x="2834" y="2501"/>
                  </a:cubicBezTo>
                  <a:cubicBezTo>
                    <a:pt x="2477" y="1632"/>
                    <a:pt x="2013" y="834"/>
                    <a:pt x="1525" y="48"/>
                  </a:cubicBezTo>
                  <a:cubicBezTo>
                    <a:pt x="1501" y="25"/>
                    <a:pt x="1501" y="13"/>
                    <a:pt x="1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
            <p:cNvSpPr/>
            <p:nvPr/>
          </p:nvSpPr>
          <p:spPr>
            <a:xfrm>
              <a:off x="5107775" y="866300"/>
              <a:ext cx="51525" cy="257500"/>
            </a:xfrm>
            <a:custGeom>
              <a:rect b="b" l="l" r="r" t="t"/>
              <a:pathLst>
                <a:path extrusionOk="0" h="10300" w="2061">
                  <a:moveTo>
                    <a:pt x="0" y="1"/>
                  </a:moveTo>
                  <a:lnTo>
                    <a:pt x="0" y="1"/>
                  </a:lnTo>
                  <a:cubicBezTo>
                    <a:pt x="131" y="275"/>
                    <a:pt x="250" y="572"/>
                    <a:pt x="357" y="846"/>
                  </a:cubicBezTo>
                  <a:cubicBezTo>
                    <a:pt x="667" y="1656"/>
                    <a:pt x="881" y="2489"/>
                    <a:pt x="1048" y="3323"/>
                  </a:cubicBezTo>
                  <a:cubicBezTo>
                    <a:pt x="1239" y="4430"/>
                    <a:pt x="1310" y="4978"/>
                    <a:pt x="1358" y="6335"/>
                  </a:cubicBezTo>
                  <a:cubicBezTo>
                    <a:pt x="1381" y="7657"/>
                    <a:pt x="1381" y="8990"/>
                    <a:pt x="1191" y="10300"/>
                  </a:cubicBezTo>
                  <a:cubicBezTo>
                    <a:pt x="1774" y="8823"/>
                    <a:pt x="2012" y="7240"/>
                    <a:pt x="2060" y="5656"/>
                  </a:cubicBezTo>
                  <a:cubicBezTo>
                    <a:pt x="2036" y="3799"/>
                    <a:pt x="1489" y="1882"/>
                    <a:pt x="310" y="406"/>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
            <p:cNvSpPr/>
            <p:nvPr/>
          </p:nvSpPr>
          <p:spPr>
            <a:xfrm>
              <a:off x="5167300" y="902925"/>
              <a:ext cx="44675" cy="186650"/>
            </a:xfrm>
            <a:custGeom>
              <a:rect b="b" l="l" r="r" t="t"/>
              <a:pathLst>
                <a:path extrusionOk="0" h="7466" w="1787">
                  <a:moveTo>
                    <a:pt x="1501" y="0"/>
                  </a:moveTo>
                  <a:cubicBezTo>
                    <a:pt x="1489" y="143"/>
                    <a:pt x="1477" y="250"/>
                    <a:pt x="1441" y="393"/>
                  </a:cubicBezTo>
                  <a:cubicBezTo>
                    <a:pt x="1239" y="1715"/>
                    <a:pt x="941" y="2989"/>
                    <a:pt x="691" y="4287"/>
                  </a:cubicBezTo>
                  <a:cubicBezTo>
                    <a:pt x="477" y="5358"/>
                    <a:pt x="358" y="6442"/>
                    <a:pt x="1" y="7465"/>
                  </a:cubicBezTo>
                  <a:cubicBezTo>
                    <a:pt x="584" y="6692"/>
                    <a:pt x="953" y="5787"/>
                    <a:pt x="1239" y="4882"/>
                  </a:cubicBezTo>
                  <a:cubicBezTo>
                    <a:pt x="1715" y="3417"/>
                    <a:pt x="1786" y="1858"/>
                    <a:pt x="1560" y="334"/>
                  </a:cubicBezTo>
                  <a:cubicBezTo>
                    <a:pt x="1548" y="215"/>
                    <a:pt x="1536" y="119"/>
                    <a:pt x="1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
            <p:cNvSpPr/>
            <p:nvPr/>
          </p:nvSpPr>
          <p:spPr>
            <a:xfrm>
              <a:off x="5212250" y="897275"/>
              <a:ext cx="60450" cy="147350"/>
            </a:xfrm>
            <a:custGeom>
              <a:rect b="b" l="l" r="r" t="t"/>
              <a:pathLst>
                <a:path extrusionOk="0" h="5894" w="2418">
                  <a:moveTo>
                    <a:pt x="2417" y="0"/>
                  </a:moveTo>
                  <a:lnTo>
                    <a:pt x="2417" y="0"/>
                  </a:lnTo>
                  <a:cubicBezTo>
                    <a:pt x="1512" y="2274"/>
                    <a:pt x="989" y="3429"/>
                    <a:pt x="0" y="5894"/>
                  </a:cubicBezTo>
                  <a:cubicBezTo>
                    <a:pt x="1572" y="4155"/>
                    <a:pt x="2358" y="2357"/>
                    <a:pt x="24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
            <p:cNvSpPr/>
            <p:nvPr/>
          </p:nvSpPr>
          <p:spPr>
            <a:xfrm>
              <a:off x="4747000" y="947575"/>
              <a:ext cx="5975" cy="12225"/>
            </a:xfrm>
            <a:custGeom>
              <a:rect b="b" l="l" r="r" t="t"/>
              <a:pathLst>
                <a:path extrusionOk="0" h="489" w="239">
                  <a:moveTo>
                    <a:pt x="156" y="0"/>
                  </a:moveTo>
                  <a:cubicBezTo>
                    <a:pt x="96" y="143"/>
                    <a:pt x="37" y="286"/>
                    <a:pt x="1" y="429"/>
                  </a:cubicBezTo>
                  <a:cubicBezTo>
                    <a:pt x="37" y="441"/>
                    <a:pt x="72" y="476"/>
                    <a:pt x="120" y="488"/>
                  </a:cubicBezTo>
                  <a:cubicBezTo>
                    <a:pt x="156" y="345"/>
                    <a:pt x="191" y="191"/>
                    <a:pt x="239" y="60"/>
                  </a:cubicBezTo>
                  <a:cubicBezTo>
                    <a:pt x="203" y="48"/>
                    <a:pt x="191" y="12"/>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
            <p:cNvSpPr/>
            <p:nvPr/>
          </p:nvSpPr>
          <p:spPr>
            <a:xfrm>
              <a:off x="5921850" y="3824400"/>
              <a:ext cx="501275" cy="314350"/>
            </a:xfrm>
            <a:custGeom>
              <a:rect b="b" l="l" r="r" t="t"/>
              <a:pathLst>
                <a:path extrusionOk="0" h="12574" w="20051">
                  <a:moveTo>
                    <a:pt x="20051" y="1"/>
                  </a:moveTo>
                  <a:cubicBezTo>
                    <a:pt x="19860" y="179"/>
                    <a:pt x="19646" y="346"/>
                    <a:pt x="19444" y="501"/>
                  </a:cubicBezTo>
                  <a:cubicBezTo>
                    <a:pt x="18825" y="965"/>
                    <a:pt x="18229" y="1394"/>
                    <a:pt x="17753" y="1751"/>
                  </a:cubicBezTo>
                  <a:cubicBezTo>
                    <a:pt x="14955" y="3894"/>
                    <a:pt x="12729" y="5775"/>
                    <a:pt x="9824" y="7668"/>
                  </a:cubicBezTo>
                  <a:cubicBezTo>
                    <a:pt x="8109" y="8811"/>
                    <a:pt x="6311" y="9812"/>
                    <a:pt x="4454" y="10705"/>
                  </a:cubicBezTo>
                  <a:cubicBezTo>
                    <a:pt x="2930" y="11443"/>
                    <a:pt x="1584" y="12050"/>
                    <a:pt x="1" y="12574"/>
                  </a:cubicBezTo>
                  <a:cubicBezTo>
                    <a:pt x="2275" y="12205"/>
                    <a:pt x="4501" y="11443"/>
                    <a:pt x="6597" y="10502"/>
                  </a:cubicBezTo>
                  <a:cubicBezTo>
                    <a:pt x="8311" y="9704"/>
                    <a:pt x="9895" y="8692"/>
                    <a:pt x="11467" y="7645"/>
                  </a:cubicBezTo>
                  <a:cubicBezTo>
                    <a:pt x="14145" y="5894"/>
                    <a:pt x="16646" y="3858"/>
                    <a:pt x="18753" y="1453"/>
                  </a:cubicBezTo>
                  <a:cubicBezTo>
                    <a:pt x="19182" y="965"/>
                    <a:pt x="19622" y="477"/>
                    <a:pt x="20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
            <p:cNvSpPr/>
            <p:nvPr/>
          </p:nvSpPr>
          <p:spPr>
            <a:xfrm>
              <a:off x="5926625" y="3814875"/>
              <a:ext cx="594450" cy="385500"/>
            </a:xfrm>
            <a:custGeom>
              <a:rect b="b" l="l" r="r" t="t"/>
              <a:pathLst>
                <a:path extrusionOk="0" h="15420" w="23778">
                  <a:moveTo>
                    <a:pt x="23777" y="1"/>
                  </a:moveTo>
                  <a:lnTo>
                    <a:pt x="23777" y="1"/>
                  </a:lnTo>
                  <a:cubicBezTo>
                    <a:pt x="23694" y="25"/>
                    <a:pt x="23658" y="72"/>
                    <a:pt x="23610" y="108"/>
                  </a:cubicBezTo>
                  <a:cubicBezTo>
                    <a:pt x="22563" y="1120"/>
                    <a:pt x="21408" y="2013"/>
                    <a:pt x="20336" y="3001"/>
                  </a:cubicBezTo>
                  <a:cubicBezTo>
                    <a:pt x="18967" y="4204"/>
                    <a:pt x="17622" y="5466"/>
                    <a:pt x="16229" y="6633"/>
                  </a:cubicBezTo>
                  <a:cubicBezTo>
                    <a:pt x="14431" y="8109"/>
                    <a:pt x="12550" y="9490"/>
                    <a:pt x="10395" y="10836"/>
                  </a:cubicBezTo>
                  <a:cubicBezTo>
                    <a:pt x="8775" y="11836"/>
                    <a:pt x="7049" y="12657"/>
                    <a:pt x="5299" y="13431"/>
                  </a:cubicBezTo>
                  <a:cubicBezTo>
                    <a:pt x="3620" y="14145"/>
                    <a:pt x="1882" y="14872"/>
                    <a:pt x="0" y="15419"/>
                  </a:cubicBezTo>
                  <a:cubicBezTo>
                    <a:pt x="2465" y="15027"/>
                    <a:pt x="4870" y="14276"/>
                    <a:pt x="7168" y="13312"/>
                  </a:cubicBezTo>
                  <a:cubicBezTo>
                    <a:pt x="9549" y="12288"/>
                    <a:pt x="11776" y="10931"/>
                    <a:pt x="13895" y="9443"/>
                  </a:cubicBezTo>
                  <a:cubicBezTo>
                    <a:pt x="16705" y="7502"/>
                    <a:pt x="19324" y="5287"/>
                    <a:pt x="21574" y="2715"/>
                  </a:cubicBezTo>
                  <a:cubicBezTo>
                    <a:pt x="22348" y="1834"/>
                    <a:pt x="23075" y="930"/>
                    <a:pt x="23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
            <p:cNvSpPr/>
            <p:nvPr/>
          </p:nvSpPr>
          <p:spPr>
            <a:xfrm>
              <a:off x="6046275" y="3826200"/>
              <a:ext cx="549500" cy="414950"/>
            </a:xfrm>
            <a:custGeom>
              <a:rect b="b" l="l" r="r" t="t"/>
              <a:pathLst>
                <a:path extrusionOk="0" h="16598" w="21980">
                  <a:moveTo>
                    <a:pt x="21980" y="0"/>
                  </a:moveTo>
                  <a:lnTo>
                    <a:pt x="21980" y="0"/>
                  </a:lnTo>
                  <a:cubicBezTo>
                    <a:pt x="21920" y="72"/>
                    <a:pt x="21825" y="167"/>
                    <a:pt x="21741" y="238"/>
                  </a:cubicBezTo>
                  <a:cubicBezTo>
                    <a:pt x="20896" y="1060"/>
                    <a:pt x="20039" y="1893"/>
                    <a:pt x="19194" y="2715"/>
                  </a:cubicBezTo>
                  <a:cubicBezTo>
                    <a:pt x="17920" y="3941"/>
                    <a:pt x="16681" y="5215"/>
                    <a:pt x="15384" y="6430"/>
                  </a:cubicBezTo>
                  <a:cubicBezTo>
                    <a:pt x="14193" y="7549"/>
                    <a:pt x="12395" y="9049"/>
                    <a:pt x="11383" y="9835"/>
                  </a:cubicBezTo>
                  <a:cubicBezTo>
                    <a:pt x="7859" y="12502"/>
                    <a:pt x="4013" y="14752"/>
                    <a:pt x="1" y="16598"/>
                  </a:cubicBezTo>
                  <a:cubicBezTo>
                    <a:pt x="1703" y="16086"/>
                    <a:pt x="3406" y="15490"/>
                    <a:pt x="5013" y="14705"/>
                  </a:cubicBezTo>
                  <a:cubicBezTo>
                    <a:pt x="7359" y="13550"/>
                    <a:pt x="9549" y="12085"/>
                    <a:pt x="11645" y="10525"/>
                  </a:cubicBezTo>
                  <a:cubicBezTo>
                    <a:pt x="14729" y="8180"/>
                    <a:pt x="17658" y="5596"/>
                    <a:pt x="20063" y="2560"/>
                  </a:cubicBezTo>
                  <a:cubicBezTo>
                    <a:pt x="20729" y="1739"/>
                    <a:pt x="21325" y="858"/>
                    <a:pt x="21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
            <p:cNvSpPr/>
            <p:nvPr/>
          </p:nvSpPr>
          <p:spPr>
            <a:xfrm>
              <a:off x="6087350" y="3988125"/>
              <a:ext cx="464075" cy="311675"/>
            </a:xfrm>
            <a:custGeom>
              <a:rect b="b" l="l" r="r" t="t"/>
              <a:pathLst>
                <a:path extrusionOk="0" h="12467" w="18563">
                  <a:moveTo>
                    <a:pt x="18563" y="0"/>
                  </a:moveTo>
                  <a:lnTo>
                    <a:pt x="18479" y="84"/>
                  </a:lnTo>
                  <a:cubicBezTo>
                    <a:pt x="17705" y="774"/>
                    <a:pt x="16896" y="1429"/>
                    <a:pt x="16098" y="2072"/>
                  </a:cubicBezTo>
                  <a:cubicBezTo>
                    <a:pt x="12824" y="4751"/>
                    <a:pt x="9859" y="7108"/>
                    <a:pt x="6121" y="9287"/>
                  </a:cubicBezTo>
                  <a:cubicBezTo>
                    <a:pt x="4144" y="10454"/>
                    <a:pt x="2144" y="11621"/>
                    <a:pt x="1" y="12466"/>
                  </a:cubicBezTo>
                  <a:cubicBezTo>
                    <a:pt x="3799" y="11621"/>
                    <a:pt x="7299" y="9775"/>
                    <a:pt x="10443" y="7525"/>
                  </a:cubicBezTo>
                  <a:cubicBezTo>
                    <a:pt x="11574" y="6704"/>
                    <a:pt x="12681" y="5906"/>
                    <a:pt x="13741" y="5001"/>
                  </a:cubicBezTo>
                  <a:cubicBezTo>
                    <a:pt x="14872" y="4013"/>
                    <a:pt x="15896" y="2917"/>
                    <a:pt x="16908" y="1810"/>
                  </a:cubicBezTo>
                  <a:cubicBezTo>
                    <a:pt x="17431" y="1250"/>
                    <a:pt x="17955" y="679"/>
                    <a:pt x="18479" y="96"/>
                  </a:cubicBezTo>
                  <a:cubicBezTo>
                    <a:pt x="18503" y="72"/>
                    <a:pt x="18539" y="24"/>
                    <a:pt x="18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
            <p:cNvSpPr/>
            <p:nvPr/>
          </p:nvSpPr>
          <p:spPr>
            <a:xfrm>
              <a:off x="5916800" y="4190825"/>
              <a:ext cx="489675" cy="240825"/>
            </a:xfrm>
            <a:custGeom>
              <a:rect b="b" l="l" r="r" t="t"/>
              <a:pathLst>
                <a:path extrusionOk="0" h="9633" w="19587">
                  <a:moveTo>
                    <a:pt x="19586" y="0"/>
                  </a:moveTo>
                  <a:lnTo>
                    <a:pt x="19551" y="30"/>
                  </a:lnTo>
                  <a:lnTo>
                    <a:pt x="19551" y="30"/>
                  </a:lnTo>
                  <a:cubicBezTo>
                    <a:pt x="19564" y="21"/>
                    <a:pt x="19576" y="11"/>
                    <a:pt x="19586" y="0"/>
                  </a:cubicBezTo>
                  <a:close/>
                  <a:moveTo>
                    <a:pt x="19551" y="30"/>
                  </a:moveTo>
                  <a:cubicBezTo>
                    <a:pt x="19521" y="52"/>
                    <a:pt x="19485" y="74"/>
                    <a:pt x="19443" y="108"/>
                  </a:cubicBezTo>
                  <a:cubicBezTo>
                    <a:pt x="18527" y="715"/>
                    <a:pt x="17574" y="1298"/>
                    <a:pt x="16622" y="1858"/>
                  </a:cubicBezTo>
                  <a:cubicBezTo>
                    <a:pt x="14859" y="2941"/>
                    <a:pt x="13121" y="4060"/>
                    <a:pt x="11323" y="5072"/>
                  </a:cubicBezTo>
                  <a:cubicBezTo>
                    <a:pt x="9764" y="5965"/>
                    <a:pt x="7454" y="7013"/>
                    <a:pt x="6108" y="7561"/>
                  </a:cubicBezTo>
                  <a:cubicBezTo>
                    <a:pt x="4382" y="8275"/>
                    <a:pt x="2144" y="9263"/>
                    <a:pt x="0" y="9633"/>
                  </a:cubicBezTo>
                  <a:cubicBezTo>
                    <a:pt x="1429" y="9597"/>
                    <a:pt x="2822" y="9323"/>
                    <a:pt x="4191" y="8930"/>
                  </a:cubicBezTo>
                  <a:cubicBezTo>
                    <a:pt x="6346" y="8347"/>
                    <a:pt x="8406" y="7478"/>
                    <a:pt x="10383" y="6466"/>
                  </a:cubicBezTo>
                  <a:cubicBezTo>
                    <a:pt x="12978" y="5180"/>
                    <a:pt x="15419" y="3620"/>
                    <a:pt x="17574" y="1703"/>
                  </a:cubicBezTo>
                  <a:lnTo>
                    <a:pt x="19551" y="3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
            <p:cNvSpPr/>
            <p:nvPr/>
          </p:nvSpPr>
          <p:spPr>
            <a:xfrm>
              <a:off x="6019500" y="4272375"/>
              <a:ext cx="406900" cy="216425"/>
            </a:xfrm>
            <a:custGeom>
              <a:rect b="b" l="l" r="r" t="t"/>
              <a:pathLst>
                <a:path extrusionOk="0" h="8657" w="16276">
                  <a:moveTo>
                    <a:pt x="16276" y="1"/>
                  </a:moveTo>
                  <a:cubicBezTo>
                    <a:pt x="15788" y="322"/>
                    <a:pt x="15300" y="644"/>
                    <a:pt x="14788" y="941"/>
                  </a:cubicBezTo>
                  <a:cubicBezTo>
                    <a:pt x="12454" y="2275"/>
                    <a:pt x="10239" y="3799"/>
                    <a:pt x="7882" y="5085"/>
                  </a:cubicBezTo>
                  <a:cubicBezTo>
                    <a:pt x="5203" y="6549"/>
                    <a:pt x="2679" y="7740"/>
                    <a:pt x="0" y="8657"/>
                  </a:cubicBezTo>
                  <a:cubicBezTo>
                    <a:pt x="1857" y="8395"/>
                    <a:pt x="3703" y="7942"/>
                    <a:pt x="5453" y="7311"/>
                  </a:cubicBezTo>
                  <a:cubicBezTo>
                    <a:pt x="9168" y="5882"/>
                    <a:pt x="12454" y="3585"/>
                    <a:pt x="15312" y="858"/>
                  </a:cubicBezTo>
                  <a:cubicBezTo>
                    <a:pt x="15621" y="584"/>
                    <a:pt x="15954" y="286"/>
                    <a:pt x="16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
            <p:cNvSpPr/>
            <p:nvPr/>
          </p:nvSpPr>
          <p:spPr>
            <a:xfrm>
              <a:off x="6111175" y="4370900"/>
              <a:ext cx="293800" cy="173575"/>
            </a:xfrm>
            <a:custGeom>
              <a:rect b="b" l="l" r="r" t="t"/>
              <a:pathLst>
                <a:path extrusionOk="0" h="6943" w="11752">
                  <a:moveTo>
                    <a:pt x="11752" y="1"/>
                  </a:moveTo>
                  <a:lnTo>
                    <a:pt x="11752" y="1"/>
                  </a:lnTo>
                  <a:cubicBezTo>
                    <a:pt x="11478" y="191"/>
                    <a:pt x="11216" y="370"/>
                    <a:pt x="10942" y="536"/>
                  </a:cubicBezTo>
                  <a:cubicBezTo>
                    <a:pt x="9406" y="1489"/>
                    <a:pt x="7835" y="2358"/>
                    <a:pt x="6334" y="3323"/>
                  </a:cubicBezTo>
                  <a:cubicBezTo>
                    <a:pt x="4275" y="4620"/>
                    <a:pt x="2227" y="5954"/>
                    <a:pt x="0" y="6942"/>
                  </a:cubicBezTo>
                  <a:cubicBezTo>
                    <a:pt x="4370" y="5894"/>
                    <a:pt x="8096" y="3573"/>
                    <a:pt x="11275" y="465"/>
                  </a:cubicBezTo>
                  <a:cubicBezTo>
                    <a:pt x="11430" y="310"/>
                    <a:pt x="11585" y="155"/>
                    <a:pt x="1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
            <p:cNvSpPr/>
            <p:nvPr/>
          </p:nvSpPr>
          <p:spPr>
            <a:xfrm>
              <a:off x="6198975" y="4443225"/>
              <a:ext cx="207800" cy="133975"/>
            </a:xfrm>
            <a:custGeom>
              <a:rect b="b" l="l" r="r" t="t"/>
              <a:pathLst>
                <a:path extrusionOk="0" h="5359" w="8312">
                  <a:moveTo>
                    <a:pt x="8311" y="1"/>
                  </a:moveTo>
                  <a:lnTo>
                    <a:pt x="8311" y="1"/>
                  </a:lnTo>
                  <a:cubicBezTo>
                    <a:pt x="8085" y="191"/>
                    <a:pt x="7859" y="370"/>
                    <a:pt x="7644" y="549"/>
                  </a:cubicBezTo>
                  <a:cubicBezTo>
                    <a:pt x="6549" y="1394"/>
                    <a:pt x="5204" y="2180"/>
                    <a:pt x="3977" y="2942"/>
                  </a:cubicBezTo>
                  <a:cubicBezTo>
                    <a:pt x="2668" y="3787"/>
                    <a:pt x="1406" y="4668"/>
                    <a:pt x="1" y="5359"/>
                  </a:cubicBezTo>
                  <a:cubicBezTo>
                    <a:pt x="3096" y="4525"/>
                    <a:pt x="5930" y="2739"/>
                    <a:pt x="8025" y="322"/>
                  </a:cubicBezTo>
                  <a:cubicBezTo>
                    <a:pt x="8121" y="215"/>
                    <a:pt x="8216" y="120"/>
                    <a:pt x="8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
            <p:cNvSpPr/>
            <p:nvPr/>
          </p:nvSpPr>
          <p:spPr>
            <a:xfrm>
              <a:off x="6229350" y="4512600"/>
              <a:ext cx="448875" cy="252725"/>
            </a:xfrm>
            <a:custGeom>
              <a:rect b="b" l="l" r="r" t="t"/>
              <a:pathLst>
                <a:path extrusionOk="0" h="10109" w="17955">
                  <a:moveTo>
                    <a:pt x="17955" y="0"/>
                  </a:moveTo>
                  <a:lnTo>
                    <a:pt x="17955" y="0"/>
                  </a:lnTo>
                  <a:cubicBezTo>
                    <a:pt x="17502" y="345"/>
                    <a:pt x="17026" y="691"/>
                    <a:pt x="16514" y="1000"/>
                  </a:cubicBezTo>
                  <a:cubicBezTo>
                    <a:pt x="14288" y="2369"/>
                    <a:pt x="12144" y="3893"/>
                    <a:pt x="9894" y="5263"/>
                  </a:cubicBezTo>
                  <a:cubicBezTo>
                    <a:pt x="8346" y="6191"/>
                    <a:pt x="6751" y="7013"/>
                    <a:pt x="5144" y="7834"/>
                  </a:cubicBezTo>
                  <a:cubicBezTo>
                    <a:pt x="3405" y="8715"/>
                    <a:pt x="1798" y="9466"/>
                    <a:pt x="0" y="10108"/>
                  </a:cubicBezTo>
                  <a:cubicBezTo>
                    <a:pt x="2524" y="9680"/>
                    <a:pt x="5001" y="8894"/>
                    <a:pt x="7322" y="7799"/>
                  </a:cubicBezTo>
                  <a:cubicBezTo>
                    <a:pt x="9180" y="6882"/>
                    <a:pt x="11013" y="5858"/>
                    <a:pt x="12704" y="4643"/>
                  </a:cubicBezTo>
                  <a:cubicBezTo>
                    <a:pt x="14311" y="3500"/>
                    <a:pt x="15728" y="2107"/>
                    <a:pt x="17169" y="750"/>
                  </a:cubicBezTo>
                  <a:cubicBezTo>
                    <a:pt x="17443" y="488"/>
                    <a:pt x="17705" y="262"/>
                    <a:pt x="17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
            <p:cNvSpPr/>
            <p:nvPr/>
          </p:nvSpPr>
          <p:spPr>
            <a:xfrm>
              <a:off x="6326375" y="4628375"/>
              <a:ext cx="339050" cy="172375"/>
            </a:xfrm>
            <a:custGeom>
              <a:rect b="b" l="l" r="r" t="t"/>
              <a:pathLst>
                <a:path extrusionOk="0" h="6895" w="13562">
                  <a:moveTo>
                    <a:pt x="13562" y="1"/>
                  </a:moveTo>
                  <a:lnTo>
                    <a:pt x="13562" y="1"/>
                  </a:lnTo>
                  <a:cubicBezTo>
                    <a:pt x="13300" y="179"/>
                    <a:pt x="13050" y="346"/>
                    <a:pt x="12788" y="513"/>
                  </a:cubicBezTo>
                  <a:cubicBezTo>
                    <a:pt x="11335" y="1370"/>
                    <a:pt x="9787" y="2037"/>
                    <a:pt x="8323" y="2858"/>
                  </a:cubicBezTo>
                  <a:cubicBezTo>
                    <a:pt x="5596" y="4275"/>
                    <a:pt x="2810" y="5751"/>
                    <a:pt x="0" y="6894"/>
                  </a:cubicBezTo>
                  <a:cubicBezTo>
                    <a:pt x="2560" y="6359"/>
                    <a:pt x="5084" y="5549"/>
                    <a:pt x="7454" y="4406"/>
                  </a:cubicBezTo>
                  <a:cubicBezTo>
                    <a:pt x="9609" y="3239"/>
                    <a:pt x="11276" y="2072"/>
                    <a:pt x="12966" y="548"/>
                  </a:cubicBezTo>
                  <a:cubicBezTo>
                    <a:pt x="13157" y="370"/>
                    <a:pt x="13359" y="191"/>
                    <a:pt x="135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
            <p:cNvSpPr/>
            <p:nvPr/>
          </p:nvSpPr>
          <p:spPr>
            <a:xfrm>
              <a:off x="6477000" y="4695350"/>
              <a:ext cx="225050" cy="111950"/>
            </a:xfrm>
            <a:custGeom>
              <a:rect b="b" l="l" r="r" t="t"/>
              <a:pathLst>
                <a:path extrusionOk="0" h="4478" w="9002">
                  <a:moveTo>
                    <a:pt x="9001" y="0"/>
                  </a:moveTo>
                  <a:cubicBezTo>
                    <a:pt x="8882" y="96"/>
                    <a:pt x="8751" y="167"/>
                    <a:pt x="8632" y="239"/>
                  </a:cubicBezTo>
                  <a:cubicBezTo>
                    <a:pt x="7001" y="1132"/>
                    <a:pt x="6013" y="1405"/>
                    <a:pt x="4572" y="2084"/>
                  </a:cubicBezTo>
                  <a:cubicBezTo>
                    <a:pt x="3024" y="2834"/>
                    <a:pt x="1560" y="3763"/>
                    <a:pt x="0" y="4477"/>
                  </a:cubicBezTo>
                  <a:cubicBezTo>
                    <a:pt x="1715" y="4191"/>
                    <a:pt x="3381" y="3596"/>
                    <a:pt x="4929" y="2810"/>
                  </a:cubicBezTo>
                  <a:cubicBezTo>
                    <a:pt x="6239" y="2096"/>
                    <a:pt x="7453" y="1203"/>
                    <a:pt x="8608" y="322"/>
                  </a:cubicBezTo>
                  <a:cubicBezTo>
                    <a:pt x="8739" y="227"/>
                    <a:pt x="8870" y="120"/>
                    <a:pt x="9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
            <p:cNvSpPr/>
            <p:nvPr/>
          </p:nvSpPr>
          <p:spPr>
            <a:xfrm>
              <a:off x="6666000" y="4741475"/>
              <a:ext cx="108675" cy="68800"/>
            </a:xfrm>
            <a:custGeom>
              <a:rect b="b" l="l" r="r" t="t"/>
              <a:pathLst>
                <a:path extrusionOk="0" h="2752" w="4347">
                  <a:moveTo>
                    <a:pt x="4346" y="1"/>
                  </a:moveTo>
                  <a:lnTo>
                    <a:pt x="4346" y="1"/>
                  </a:lnTo>
                  <a:cubicBezTo>
                    <a:pt x="3799" y="334"/>
                    <a:pt x="2739" y="965"/>
                    <a:pt x="2025" y="1406"/>
                  </a:cubicBezTo>
                  <a:cubicBezTo>
                    <a:pt x="1322" y="1835"/>
                    <a:pt x="691" y="2323"/>
                    <a:pt x="0" y="2751"/>
                  </a:cubicBezTo>
                  <a:cubicBezTo>
                    <a:pt x="1679" y="2156"/>
                    <a:pt x="3072" y="1156"/>
                    <a:pt x="4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
            <p:cNvSpPr/>
            <p:nvPr/>
          </p:nvSpPr>
          <p:spPr>
            <a:xfrm>
              <a:off x="6903525" y="4048250"/>
              <a:ext cx="182500" cy="228625"/>
            </a:xfrm>
            <a:custGeom>
              <a:rect b="b" l="l" r="r" t="t"/>
              <a:pathLst>
                <a:path extrusionOk="0" h="9145" w="7300">
                  <a:moveTo>
                    <a:pt x="7299" y="0"/>
                  </a:moveTo>
                  <a:cubicBezTo>
                    <a:pt x="7228" y="203"/>
                    <a:pt x="7121" y="381"/>
                    <a:pt x="7002" y="536"/>
                  </a:cubicBezTo>
                  <a:cubicBezTo>
                    <a:pt x="6704" y="989"/>
                    <a:pt x="6430" y="1298"/>
                    <a:pt x="6037" y="1751"/>
                  </a:cubicBezTo>
                  <a:cubicBezTo>
                    <a:pt x="5394" y="2477"/>
                    <a:pt x="4775" y="3215"/>
                    <a:pt x="4168" y="3977"/>
                  </a:cubicBezTo>
                  <a:cubicBezTo>
                    <a:pt x="2858" y="5596"/>
                    <a:pt x="1691" y="7346"/>
                    <a:pt x="1" y="9144"/>
                  </a:cubicBezTo>
                  <a:cubicBezTo>
                    <a:pt x="2465" y="7585"/>
                    <a:pt x="4442" y="5346"/>
                    <a:pt x="5954" y="2882"/>
                  </a:cubicBezTo>
                  <a:cubicBezTo>
                    <a:pt x="6406" y="2120"/>
                    <a:pt x="6859" y="1405"/>
                    <a:pt x="7121" y="631"/>
                  </a:cubicBezTo>
                  <a:cubicBezTo>
                    <a:pt x="7204" y="417"/>
                    <a:pt x="7263" y="215"/>
                    <a:pt x="7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
            <p:cNvSpPr/>
            <p:nvPr/>
          </p:nvSpPr>
          <p:spPr>
            <a:xfrm>
              <a:off x="6753800" y="3992875"/>
              <a:ext cx="254525" cy="295900"/>
            </a:xfrm>
            <a:custGeom>
              <a:rect b="b" l="l" r="r" t="t"/>
              <a:pathLst>
                <a:path extrusionOk="0" h="11836" w="10181">
                  <a:moveTo>
                    <a:pt x="10181" y="1"/>
                  </a:moveTo>
                  <a:lnTo>
                    <a:pt x="10181" y="1"/>
                  </a:lnTo>
                  <a:cubicBezTo>
                    <a:pt x="9943" y="310"/>
                    <a:pt x="9704" y="608"/>
                    <a:pt x="9466" y="894"/>
                  </a:cubicBezTo>
                  <a:cubicBezTo>
                    <a:pt x="7728" y="2918"/>
                    <a:pt x="6013" y="4954"/>
                    <a:pt x="4287" y="7014"/>
                  </a:cubicBezTo>
                  <a:cubicBezTo>
                    <a:pt x="2918" y="8680"/>
                    <a:pt x="1584" y="10359"/>
                    <a:pt x="1" y="11836"/>
                  </a:cubicBezTo>
                  <a:cubicBezTo>
                    <a:pt x="2549" y="10181"/>
                    <a:pt x="4763" y="8038"/>
                    <a:pt x="6656" y="5668"/>
                  </a:cubicBezTo>
                  <a:cubicBezTo>
                    <a:pt x="7859" y="4108"/>
                    <a:pt x="8871" y="2394"/>
                    <a:pt x="9812" y="668"/>
                  </a:cubicBezTo>
                  <a:cubicBezTo>
                    <a:pt x="9931" y="453"/>
                    <a:pt x="10062" y="227"/>
                    <a:pt x="101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
            <p:cNvSpPr/>
            <p:nvPr/>
          </p:nvSpPr>
          <p:spPr>
            <a:xfrm>
              <a:off x="6689225" y="3975325"/>
              <a:ext cx="185450" cy="228925"/>
            </a:xfrm>
            <a:custGeom>
              <a:rect b="b" l="l" r="r" t="t"/>
              <a:pathLst>
                <a:path extrusionOk="0" h="9157" w="7418">
                  <a:moveTo>
                    <a:pt x="7418" y="0"/>
                  </a:moveTo>
                  <a:cubicBezTo>
                    <a:pt x="7299" y="215"/>
                    <a:pt x="7168" y="405"/>
                    <a:pt x="7025" y="596"/>
                  </a:cubicBezTo>
                  <a:cubicBezTo>
                    <a:pt x="5775" y="2048"/>
                    <a:pt x="4370" y="3548"/>
                    <a:pt x="3167" y="5096"/>
                  </a:cubicBezTo>
                  <a:cubicBezTo>
                    <a:pt x="2572" y="5822"/>
                    <a:pt x="1024" y="7954"/>
                    <a:pt x="0" y="9156"/>
                  </a:cubicBezTo>
                  <a:cubicBezTo>
                    <a:pt x="1560" y="7954"/>
                    <a:pt x="3001" y="6584"/>
                    <a:pt x="4286" y="5096"/>
                  </a:cubicBezTo>
                  <a:cubicBezTo>
                    <a:pt x="5441" y="3667"/>
                    <a:pt x="6501" y="2120"/>
                    <a:pt x="7239" y="441"/>
                  </a:cubicBezTo>
                  <a:cubicBezTo>
                    <a:pt x="7299" y="286"/>
                    <a:pt x="7358" y="143"/>
                    <a:pt x="7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
            <p:cNvSpPr/>
            <p:nvPr/>
          </p:nvSpPr>
          <p:spPr>
            <a:xfrm>
              <a:off x="6908300" y="4109850"/>
              <a:ext cx="246175" cy="291150"/>
            </a:xfrm>
            <a:custGeom>
              <a:rect b="b" l="l" r="r" t="t"/>
              <a:pathLst>
                <a:path extrusionOk="0" h="11646" w="9847">
                  <a:moveTo>
                    <a:pt x="9847" y="1"/>
                  </a:moveTo>
                  <a:cubicBezTo>
                    <a:pt x="9692" y="299"/>
                    <a:pt x="9358" y="787"/>
                    <a:pt x="9216" y="1013"/>
                  </a:cubicBezTo>
                  <a:cubicBezTo>
                    <a:pt x="7977" y="2716"/>
                    <a:pt x="6656" y="4311"/>
                    <a:pt x="4977" y="6347"/>
                  </a:cubicBezTo>
                  <a:cubicBezTo>
                    <a:pt x="3393" y="8181"/>
                    <a:pt x="1846" y="10074"/>
                    <a:pt x="0" y="11645"/>
                  </a:cubicBezTo>
                  <a:cubicBezTo>
                    <a:pt x="2191" y="10383"/>
                    <a:pt x="4108" y="8692"/>
                    <a:pt x="5799" y="6823"/>
                  </a:cubicBezTo>
                  <a:cubicBezTo>
                    <a:pt x="7323" y="5025"/>
                    <a:pt x="8716" y="2835"/>
                    <a:pt x="9513" y="858"/>
                  </a:cubicBezTo>
                  <a:cubicBezTo>
                    <a:pt x="9632" y="572"/>
                    <a:pt x="9739" y="275"/>
                    <a:pt x="9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
            <p:cNvSpPr/>
            <p:nvPr/>
          </p:nvSpPr>
          <p:spPr>
            <a:xfrm>
              <a:off x="6959200" y="4218800"/>
              <a:ext cx="211650" cy="213150"/>
            </a:xfrm>
            <a:custGeom>
              <a:rect b="b" l="l" r="r" t="t"/>
              <a:pathLst>
                <a:path extrusionOk="0" h="8526" w="8466">
                  <a:moveTo>
                    <a:pt x="8465" y="1"/>
                  </a:moveTo>
                  <a:lnTo>
                    <a:pt x="8465" y="1"/>
                  </a:lnTo>
                  <a:cubicBezTo>
                    <a:pt x="8251" y="263"/>
                    <a:pt x="8025" y="501"/>
                    <a:pt x="7787" y="763"/>
                  </a:cubicBezTo>
                  <a:cubicBezTo>
                    <a:pt x="6965" y="1608"/>
                    <a:pt x="6084" y="2406"/>
                    <a:pt x="5287" y="3275"/>
                  </a:cubicBezTo>
                  <a:cubicBezTo>
                    <a:pt x="3584" y="5085"/>
                    <a:pt x="1941" y="6966"/>
                    <a:pt x="0" y="8525"/>
                  </a:cubicBezTo>
                  <a:cubicBezTo>
                    <a:pt x="1727" y="7644"/>
                    <a:pt x="3334" y="6537"/>
                    <a:pt x="4715" y="5192"/>
                  </a:cubicBezTo>
                  <a:cubicBezTo>
                    <a:pt x="6084" y="3811"/>
                    <a:pt x="7180" y="2168"/>
                    <a:pt x="8168" y="501"/>
                  </a:cubicBezTo>
                  <a:cubicBezTo>
                    <a:pt x="8275" y="334"/>
                    <a:pt x="8370" y="167"/>
                    <a:pt x="8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
            <p:cNvSpPr/>
            <p:nvPr/>
          </p:nvSpPr>
          <p:spPr>
            <a:xfrm>
              <a:off x="7007700" y="4346500"/>
              <a:ext cx="169700" cy="177125"/>
            </a:xfrm>
            <a:custGeom>
              <a:rect b="b" l="l" r="r" t="t"/>
              <a:pathLst>
                <a:path extrusionOk="0" h="7085" w="6788">
                  <a:moveTo>
                    <a:pt x="6787" y="0"/>
                  </a:moveTo>
                  <a:cubicBezTo>
                    <a:pt x="6668" y="155"/>
                    <a:pt x="6561" y="298"/>
                    <a:pt x="6430" y="453"/>
                  </a:cubicBezTo>
                  <a:cubicBezTo>
                    <a:pt x="5787" y="1215"/>
                    <a:pt x="5061" y="1882"/>
                    <a:pt x="4382" y="2596"/>
                  </a:cubicBezTo>
                  <a:cubicBezTo>
                    <a:pt x="2954" y="4132"/>
                    <a:pt x="1513" y="5632"/>
                    <a:pt x="1" y="7085"/>
                  </a:cubicBezTo>
                  <a:cubicBezTo>
                    <a:pt x="1346" y="6370"/>
                    <a:pt x="2644" y="5537"/>
                    <a:pt x="3763" y="4477"/>
                  </a:cubicBezTo>
                  <a:cubicBezTo>
                    <a:pt x="4906" y="3298"/>
                    <a:pt x="5883" y="1929"/>
                    <a:pt x="6573" y="441"/>
                  </a:cubicBezTo>
                  <a:cubicBezTo>
                    <a:pt x="6645" y="298"/>
                    <a:pt x="6704" y="143"/>
                    <a:pt x="67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
            <p:cNvSpPr/>
            <p:nvPr/>
          </p:nvSpPr>
          <p:spPr>
            <a:xfrm>
              <a:off x="6985375" y="4482525"/>
              <a:ext cx="156900" cy="133675"/>
            </a:xfrm>
            <a:custGeom>
              <a:rect b="b" l="l" r="r" t="t"/>
              <a:pathLst>
                <a:path extrusionOk="0" h="5347" w="6276">
                  <a:moveTo>
                    <a:pt x="6275" y="1"/>
                  </a:moveTo>
                  <a:lnTo>
                    <a:pt x="6275" y="1"/>
                  </a:lnTo>
                  <a:cubicBezTo>
                    <a:pt x="6156" y="108"/>
                    <a:pt x="6037" y="227"/>
                    <a:pt x="5918" y="346"/>
                  </a:cubicBezTo>
                  <a:cubicBezTo>
                    <a:pt x="4954" y="1239"/>
                    <a:pt x="3870" y="2001"/>
                    <a:pt x="2882" y="2894"/>
                  </a:cubicBezTo>
                  <a:cubicBezTo>
                    <a:pt x="1930" y="3739"/>
                    <a:pt x="977" y="4680"/>
                    <a:pt x="1" y="5346"/>
                  </a:cubicBezTo>
                  <a:cubicBezTo>
                    <a:pt x="2465" y="4346"/>
                    <a:pt x="4525" y="2501"/>
                    <a:pt x="6037" y="334"/>
                  </a:cubicBezTo>
                  <a:cubicBezTo>
                    <a:pt x="6109" y="227"/>
                    <a:pt x="6204" y="108"/>
                    <a:pt x="62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
            <p:cNvSpPr/>
            <p:nvPr/>
          </p:nvSpPr>
          <p:spPr>
            <a:xfrm>
              <a:off x="6756775" y="4742675"/>
              <a:ext cx="156000" cy="97050"/>
            </a:xfrm>
            <a:custGeom>
              <a:rect b="b" l="l" r="r" t="t"/>
              <a:pathLst>
                <a:path extrusionOk="0" h="3882" w="6240">
                  <a:moveTo>
                    <a:pt x="6240" y="1"/>
                  </a:moveTo>
                  <a:cubicBezTo>
                    <a:pt x="6226" y="5"/>
                    <a:pt x="6216" y="11"/>
                    <a:pt x="6208" y="18"/>
                  </a:cubicBezTo>
                  <a:lnTo>
                    <a:pt x="6208" y="18"/>
                  </a:lnTo>
                  <a:cubicBezTo>
                    <a:pt x="6218" y="13"/>
                    <a:pt x="6229" y="7"/>
                    <a:pt x="6240" y="1"/>
                  </a:cubicBezTo>
                  <a:close/>
                  <a:moveTo>
                    <a:pt x="6208" y="18"/>
                  </a:moveTo>
                  <a:lnTo>
                    <a:pt x="6208" y="18"/>
                  </a:lnTo>
                  <a:cubicBezTo>
                    <a:pt x="5920" y="178"/>
                    <a:pt x="5621" y="316"/>
                    <a:pt x="5311" y="477"/>
                  </a:cubicBezTo>
                  <a:cubicBezTo>
                    <a:pt x="4442" y="917"/>
                    <a:pt x="3823" y="1215"/>
                    <a:pt x="2966" y="1787"/>
                  </a:cubicBezTo>
                  <a:cubicBezTo>
                    <a:pt x="1858" y="2513"/>
                    <a:pt x="1108" y="3215"/>
                    <a:pt x="1" y="3882"/>
                  </a:cubicBezTo>
                  <a:cubicBezTo>
                    <a:pt x="1299" y="3549"/>
                    <a:pt x="2489" y="2894"/>
                    <a:pt x="3608" y="2168"/>
                  </a:cubicBezTo>
                  <a:cubicBezTo>
                    <a:pt x="4513" y="1548"/>
                    <a:pt x="5311" y="774"/>
                    <a:pt x="6168" y="60"/>
                  </a:cubicBezTo>
                  <a:cubicBezTo>
                    <a:pt x="6183" y="45"/>
                    <a:pt x="6193" y="30"/>
                    <a:pt x="6208"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
            <p:cNvSpPr/>
            <p:nvPr/>
          </p:nvSpPr>
          <p:spPr>
            <a:xfrm>
              <a:off x="6910975" y="4448300"/>
              <a:ext cx="447400" cy="408700"/>
            </a:xfrm>
            <a:custGeom>
              <a:rect b="b" l="l" r="r" t="t"/>
              <a:pathLst>
                <a:path extrusionOk="0" h="16348" w="17896">
                  <a:moveTo>
                    <a:pt x="17895" y="0"/>
                  </a:moveTo>
                  <a:cubicBezTo>
                    <a:pt x="17217" y="1012"/>
                    <a:pt x="16502" y="1977"/>
                    <a:pt x="15788" y="2977"/>
                  </a:cubicBezTo>
                  <a:cubicBezTo>
                    <a:pt x="13943" y="5418"/>
                    <a:pt x="11335" y="8382"/>
                    <a:pt x="8656" y="10609"/>
                  </a:cubicBezTo>
                  <a:cubicBezTo>
                    <a:pt x="7394" y="11657"/>
                    <a:pt x="5739" y="12692"/>
                    <a:pt x="4144" y="13752"/>
                  </a:cubicBezTo>
                  <a:cubicBezTo>
                    <a:pt x="2774" y="14633"/>
                    <a:pt x="1441" y="15562"/>
                    <a:pt x="0" y="16348"/>
                  </a:cubicBezTo>
                  <a:cubicBezTo>
                    <a:pt x="3251" y="15109"/>
                    <a:pt x="6406" y="13431"/>
                    <a:pt x="9109" y="11216"/>
                  </a:cubicBezTo>
                  <a:cubicBezTo>
                    <a:pt x="10442" y="10073"/>
                    <a:pt x="11680" y="8823"/>
                    <a:pt x="12871" y="7525"/>
                  </a:cubicBezTo>
                  <a:cubicBezTo>
                    <a:pt x="14216" y="6025"/>
                    <a:pt x="15490" y="4418"/>
                    <a:pt x="16502" y="2667"/>
                  </a:cubicBezTo>
                  <a:cubicBezTo>
                    <a:pt x="16931" y="1893"/>
                    <a:pt x="17705" y="477"/>
                    <a:pt x="178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
            <p:cNvSpPr/>
            <p:nvPr/>
          </p:nvSpPr>
          <p:spPr>
            <a:xfrm>
              <a:off x="7042825" y="4584325"/>
              <a:ext cx="312575" cy="272975"/>
            </a:xfrm>
            <a:custGeom>
              <a:rect b="b" l="l" r="r" t="t"/>
              <a:pathLst>
                <a:path extrusionOk="0" h="10919" w="12503">
                  <a:moveTo>
                    <a:pt x="12502" y="0"/>
                  </a:moveTo>
                  <a:lnTo>
                    <a:pt x="12502" y="0"/>
                  </a:lnTo>
                  <a:cubicBezTo>
                    <a:pt x="12488" y="37"/>
                    <a:pt x="12474" y="74"/>
                    <a:pt x="12460" y="111"/>
                  </a:cubicBezTo>
                  <a:lnTo>
                    <a:pt x="12460" y="111"/>
                  </a:lnTo>
                  <a:cubicBezTo>
                    <a:pt x="12483" y="78"/>
                    <a:pt x="12493" y="39"/>
                    <a:pt x="12502" y="0"/>
                  </a:cubicBezTo>
                  <a:close/>
                  <a:moveTo>
                    <a:pt x="12460" y="111"/>
                  </a:moveTo>
                  <a:cubicBezTo>
                    <a:pt x="12455" y="118"/>
                    <a:pt x="12449" y="125"/>
                    <a:pt x="12443" y="131"/>
                  </a:cubicBezTo>
                  <a:cubicBezTo>
                    <a:pt x="12109" y="751"/>
                    <a:pt x="11752" y="1263"/>
                    <a:pt x="11312" y="1739"/>
                  </a:cubicBezTo>
                  <a:cubicBezTo>
                    <a:pt x="10466" y="2667"/>
                    <a:pt x="9645" y="3656"/>
                    <a:pt x="8740" y="4537"/>
                  </a:cubicBezTo>
                  <a:cubicBezTo>
                    <a:pt x="7764" y="5489"/>
                    <a:pt x="6704" y="6299"/>
                    <a:pt x="5835" y="6954"/>
                  </a:cubicBezTo>
                  <a:cubicBezTo>
                    <a:pt x="4620" y="7894"/>
                    <a:pt x="1942" y="9787"/>
                    <a:pt x="1" y="10918"/>
                  </a:cubicBezTo>
                  <a:cubicBezTo>
                    <a:pt x="3263" y="9621"/>
                    <a:pt x="6418" y="7906"/>
                    <a:pt x="8930" y="5465"/>
                  </a:cubicBezTo>
                  <a:cubicBezTo>
                    <a:pt x="10085" y="4287"/>
                    <a:pt x="11014" y="2906"/>
                    <a:pt x="11848" y="1489"/>
                  </a:cubicBezTo>
                  <a:cubicBezTo>
                    <a:pt x="12090" y="1047"/>
                    <a:pt x="12282" y="575"/>
                    <a:pt x="12460" y="11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
            <p:cNvSpPr/>
            <p:nvPr/>
          </p:nvSpPr>
          <p:spPr>
            <a:xfrm>
              <a:off x="7185400" y="4718875"/>
              <a:ext cx="181600" cy="128300"/>
            </a:xfrm>
            <a:custGeom>
              <a:rect b="b" l="l" r="r" t="t"/>
              <a:pathLst>
                <a:path extrusionOk="0" h="5132" w="7264">
                  <a:moveTo>
                    <a:pt x="7264" y="0"/>
                  </a:moveTo>
                  <a:lnTo>
                    <a:pt x="7264" y="0"/>
                  </a:lnTo>
                  <a:cubicBezTo>
                    <a:pt x="7061" y="179"/>
                    <a:pt x="6847" y="357"/>
                    <a:pt x="6621" y="524"/>
                  </a:cubicBezTo>
                  <a:cubicBezTo>
                    <a:pt x="5537" y="1334"/>
                    <a:pt x="4204" y="2155"/>
                    <a:pt x="3085" y="3036"/>
                  </a:cubicBezTo>
                  <a:cubicBezTo>
                    <a:pt x="2180" y="3703"/>
                    <a:pt x="1287" y="4513"/>
                    <a:pt x="1" y="5132"/>
                  </a:cubicBezTo>
                  <a:cubicBezTo>
                    <a:pt x="2846" y="4370"/>
                    <a:pt x="5121" y="2346"/>
                    <a:pt x="7061" y="238"/>
                  </a:cubicBezTo>
                  <a:cubicBezTo>
                    <a:pt x="7133" y="167"/>
                    <a:pt x="7192" y="83"/>
                    <a:pt x="7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
            <p:cNvSpPr/>
            <p:nvPr/>
          </p:nvSpPr>
          <p:spPr>
            <a:xfrm>
              <a:off x="6474000" y="3308575"/>
              <a:ext cx="541475" cy="838825"/>
            </a:xfrm>
            <a:custGeom>
              <a:rect b="b" l="l" r="r" t="t"/>
              <a:pathLst>
                <a:path extrusionOk="0" h="33553" w="21659">
                  <a:moveTo>
                    <a:pt x="21551" y="0"/>
                  </a:moveTo>
                  <a:lnTo>
                    <a:pt x="21551" y="0"/>
                  </a:lnTo>
                  <a:cubicBezTo>
                    <a:pt x="21420" y="822"/>
                    <a:pt x="21194" y="1643"/>
                    <a:pt x="20992" y="2465"/>
                  </a:cubicBezTo>
                  <a:cubicBezTo>
                    <a:pt x="20730" y="3441"/>
                    <a:pt x="20515" y="4406"/>
                    <a:pt x="20218" y="5382"/>
                  </a:cubicBezTo>
                  <a:cubicBezTo>
                    <a:pt x="19241" y="8740"/>
                    <a:pt x="18051" y="11526"/>
                    <a:pt x="16313" y="14574"/>
                  </a:cubicBezTo>
                  <a:cubicBezTo>
                    <a:pt x="14455" y="17800"/>
                    <a:pt x="12217" y="20777"/>
                    <a:pt x="9990" y="23503"/>
                  </a:cubicBezTo>
                  <a:cubicBezTo>
                    <a:pt x="6978" y="27170"/>
                    <a:pt x="3454" y="30337"/>
                    <a:pt x="1" y="33552"/>
                  </a:cubicBezTo>
                  <a:cubicBezTo>
                    <a:pt x="1763" y="32302"/>
                    <a:pt x="3501" y="31004"/>
                    <a:pt x="5109" y="29564"/>
                  </a:cubicBezTo>
                  <a:cubicBezTo>
                    <a:pt x="7561" y="27313"/>
                    <a:pt x="9776" y="24849"/>
                    <a:pt x="11824" y="22229"/>
                  </a:cubicBezTo>
                  <a:cubicBezTo>
                    <a:pt x="15670" y="17324"/>
                    <a:pt x="19753" y="11276"/>
                    <a:pt x="21087" y="4799"/>
                  </a:cubicBezTo>
                  <a:cubicBezTo>
                    <a:pt x="21361" y="3370"/>
                    <a:pt x="21658" y="953"/>
                    <a:pt x="215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
            <p:cNvSpPr/>
            <p:nvPr/>
          </p:nvSpPr>
          <p:spPr>
            <a:xfrm>
              <a:off x="6584150" y="3758625"/>
              <a:ext cx="166400" cy="207800"/>
            </a:xfrm>
            <a:custGeom>
              <a:rect b="b" l="l" r="r" t="t"/>
              <a:pathLst>
                <a:path extrusionOk="0" h="8312" w="6656">
                  <a:moveTo>
                    <a:pt x="6656" y="1"/>
                  </a:moveTo>
                  <a:lnTo>
                    <a:pt x="6656" y="1"/>
                  </a:lnTo>
                  <a:cubicBezTo>
                    <a:pt x="5572" y="1286"/>
                    <a:pt x="4453" y="2560"/>
                    <a:pt x="3405" y="3894"/>
                  </a:cubicBezTo>
                  <a:cubicBezTo>
                    <a:pt x="2477" y="5073"/>
                    <a:pt x="1131" y="6918"/>
                    <a:pt x="0" y="8311"/>
                  </a:cubicBezTo>
                  <a:cubicBezTo>
                    <a:pt x="1524" y="7025"/>
                    <a:pt x="2989" y="5656"/>
                    <a:pt x="4215" y="4073"/>
                  </a:cubicBezTo>
                  <a:cubicBezTo>
                    <a:pt x="5179" y="2810"/>
                    <a:pt x="5894" y="1394"/>
                    <a:pt x="6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
            <p:cNvSpPr/>
            <p:nvPr/>
          </p:nvSpPr>
          <p:spPr>
            <a:xfrm>
              <a:off x="6599925" y="3412750"/>
              <a:ext cx="199450" cy="291425"/>
            </a:xfrm>
            <a:custGeom>
              <a:rect b="b" l="l" r="r" t="t"/>
              <a:pathLst>
                <a:path extrusionOk="0" h="11657" w="7978">
                  <a:moveTo>
                    <a:pt x="7977" y="1"/>
                  </a:moveTo>
                  <a:lnTo>
                    <a:pt x="7394" y="858"/>
                  </a:lnTo>
                  <a:cubicBezTo>
                    <a:pt x="6013" y="2846"/>
                    <a:pt x="4668" y="4870"/>
                    <a:pt x="3310" y="6882"/>
                  </a:cubicBezTo>
                  <a:cubicBezTo>
                    <a:pt x="2262" y="8502"/>
                    <a:pt x="1191" y="10168"/>
                    <a:pt x="0" y="11657"/>
                  </a:cubicBezTo>
                  <a:cubicBezTo>
                    <a:pt x="1929" y="10026"/>
                    <a:pt x="3572" y="8061"/>
                    <a:pt x="4977" y="5954"/>
                  </a:cubicBezTo>
                  <a:cubicBezTo>
                    <a:pt x="6096" y="4251"/>
                    <a:pt x="6977" y="2406"/>
                    <a:pt x="7716" y="584"/>
                  </a:cubicBezTo>
                  <a:cubicBezTo>
                    <a:pt x="7799" y="405"/>
                    <a:pt x="7882" y="203"/>
                    <a:pt x="7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
            <p:cNvSpPr/>
            <p:nvPr/>
          </p:nvSpPr>
          <p:spPr>
            <a:xfrm>
              <a:off x="6677300" y="3540650"/>
              <a:ext cx="112125" cy="145675"/>
            </a:xfrm>
            <a:custGeom>
              <a:rect b="b" l="l" r="r" t="t"/>
              <a:pathLst>
                <a:path extrusionOk="0" h="5827" w="4485">
                  <a:moveTo>
                    <a:pt x="4480" y="0"/>
                  </a:moveTo>
                  <a:cubicBezTo>
                    <a:pt x="4470" y="0"/>
                    <a:pt x="4295" y="246"/>
                    <a:pt x="4251" y="290"/>
                  </a:cubicBezTo>
                  <a:cubicBezTo>
                    <a:pt x="3573" y="1171"/>
                    <a:pt x="2823" y="1993"/>
                    <a:pt x="2180" y="2897"/>
                  </a:cubicBezTo>
                  <a:cubicBezTo>
                    <a:pt x="1453" y="3933"/>
                    <a:pt x="787" y="4945"/>
                    <a:pt x="1" y="5826"/>
                  </a:cubicBezTo>
                  <a:cubicBezTo>
                    <a:pt x="989" y="5064"/>
                    <a:pt x="1906" y="4171"/>
                    <a:pt x="2644" y="3159"/>
                  </a:cubicBezTo>
                  <a:cubicBezTo>
                    <a:pt x="3347" y="2207"/>
                    <a:pt x="3882" y="1159"/>
                    <a:pt x="4418" y="111"/>
                  </a:cubicBezTo>
                  <a:cubicBezTo>
                    <a:pt x="4468" y="31"/>
                    <a:pt x="4484" y="0"/>
                    <a:pt x="44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
            <p:cNvSpPr/>
            <p:nvPr/>
          </p:nvSpPr>
          <p:spPr>
            <a:xfrm>
              <a:off x="6818100" y="3398475"/>
              <a:ext cx="267925" cy="483700"/>
            </a:xfrm>
            <a:custGeom>
              <a:rect b="b" l="l" r="r" t="t"/>
              <a:pathLst>
                <a:path extrusionOk="0" h="19348" w="10717">
                  <a:moveTo>
                    <a:pt x="10716" y="0"/>
                  </a:moveTo>
                  <a:lnTo>
                    <a:pt x="10716" y="0"/>
                  </a:lnTo>
                  <a:cubicBezTo>
                    <a:pt x="10538" y="488"/>
                    <a:pt x="10335" y="976"/>
                    <a:pt x="10121" y="1453"/>
                  </a:cubicBezTo>
                  <a:cubicBezTo>
                    <a:pt x="8811" y="4310"/>
                    <a:pt x="7942" y="6787"/>
                    <a:pt x="6347" y="9680"/>
                  </a:cubicBezTo>
                  <a:cubicBezTo>
                    <a:pt x="5501" y="11275"/>
                    <a:pt x="4465" y="12752"/>
                    <a:pt x="3477" y="14240"/>
                  </a:cubicBezTo>
                  <a:cubicBezTo>
                    <a:pt x="2322" y="15954"/>
                    <a:pt x="1227" y="17693"/>
                    <a:pt x="1" y="19348"/>
                  </a:cubicBezTo>
                  <a:cubicBezTo>
                    <a:pt x="3263" y="15990"/>
                    <a:pt x="6037" y="12144"/>
                    <a:pt x="8061" y="7942"/>
                  </a:cubicBezTo>
                  <a:cubicBezTo>
                    <a:pt x="9109" y="5727"/>
                    <a:pt x="9883" y="3381"/>
                    <a:pt x="10466" y="1000"/>
                  </a:cubicBezTo>
                  <a:cubicBezTo>
                    <a:pt x="10561" y="667"/>
                    <a:pt x="10645" y="310"/>
                    <a:pt x="10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
            <p:cNvSpPr/>
            <p:nvPr/>
          </p:nvSpPr>
          <p:spPr>
            <a:xfrm>
              <a:off x="6887150" y="3285350"/>
              <a:ext cx="69975" cy="227725"/>
            </a:xfrm>
            <a:custGeom>
              <a:rect b="b" l="l" r="r" t="t"/>
              <a:pathLst>
                <a:path extrusionOk="0" h="9109" w="2799">
                  <a:moveTo>
                    <a:pt x="2799" y="1"/>
                  </a:moveTo>
                  <a:cubicBezTo>
                    <a:pt x="2775" y="179"/>
                    <a:pt x="2751" y="358"/>
                    <a:pt x="2704" y="513"/>
                  </a:cubicBezTo>
                  <a:cubicBezTo>
                    <a:pt x="1930" y="3418"/>
                    <a:pt x="1013" y="6275"/>
                    <a:pt x="1" y="9109"/>
                  </a:cubicBezTo>
                  <a:cubicBezTo>
                    <a:pt x="1608" y="6502"/>
                    <a:pt x="2656" y="3513"/>
                    <a:pt x="2799" y="441"/>
                  </a:cubicBezTo>
                  <a:lnTo>
                    <a:pt x="27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
            <p:cNvSpPr/>
            <p:nvPr/>
          </p:nvSpPr>
          <p:spPr>
            <a:xfrm>
              <a:off x="6894900" y="3272250"/>
              <a:ext cx="23825" cy="116125"/>
            </a:xfrm>
            <a:custGeom>
              <a:rect b="b" l="l" r="r" t="t"/>
              <a:pathLst>
                <a:path extrusionOk="0" h="4645" w="953">
                  <a:moveTo>
                    <a:pt x="762" y="1"/>
                  </a:moveTo>
                  <a:lnTo>
                    <a:pt x="762" y="1"/>
                  </a:lnTo>
                  <a:cubicBezTo>
                    <a:pt x="620" y="846"/>
                    <a:pt x="381" y="1680"/>
                    <a:pt x="262" y="2549"/>
                  </a:cubicBezTo>
                  <a:cubicBezTo>
                    <a:pt x="203" y="2977"/>
                    <a:pt x="108" y="4037"/>
                    <a:pt x="0" y="4644"/>
                  </a:cubicBezTo>
                  <a:cubicBezTo>
                    <a:pt x="715" y="3216"/>
                    <a:pt x="953" y="1572"/>
                    <a:pt x="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
            <p:cNvSpPr/>
            <p:nvPr/>
          </p:nvSpPr>
          <p:spPr>
            <a:xfrm>
              <a:off x="6935075" y="3441025"/>
              <a:ext cx="212850" cy="404550"/>
            </a:xfrm>
            <a:custGeom>
              <a:rect b="b" l="l" r="r" t="t"/>
              <a:pathLst>
                <a:path extrusionOk="0" h="16182" w="8514">
                  <a:moveTo>
                    <a:pt x="8514" y="1"/>
                  </a:moveTo>
                  <a:lnTo>
                    <a:pt x="8514" y="1"/>
                  </a:lnTo>
                  <a:cubicBezTo>
                    <a:pt x="8335" y="405"/>
                    <a:pt x="8145" y="810"/>
                    <a:pt x="7966" y="1191"/>
                  </a:cubicBezTo>
                  <a:cubicBezTo>
                    <a:pt x="6382" y="4489"/>
                    <a:pt x="4882" y="7799"/>
                    <a:pt x="3144" y="11014"/>
                  </a:cubicBezTo>
                  <a:cubicBezTo>
                    <a:pt x="2191" y="12800"/>
                    <a:pt x="1037" y="14467"/>
                    <a:pt x="1" y="16181"/>
                  </a:cubicBezTo>
                  <a:cubicBezTo>
                    <a:pt x="1358" y="14562"/>
                    <a:pt x="2727" y="12943"/>
                    <a:pt x="3799" y="11121"/>
                  </a:cubicBezTo>
                  <a:cubicBezTo>
                    <a:pt x="5668" y="7918"/>
                    <a:pt x="7228" y="4513"/>
                    <a:pt x="8264" y="953"/>
                  </a:cubicBezTo>
                  <a:cubicBezTo>
                    <a:pt x="8347" y="644"/>
                    <a:pt x="8442" y="322"/>
                    <a:pt x="8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
            <p:cNvSpPr/>
            <p:nvPr/>
          </p:nvSpPr>
          <p:spPr>
            <a:xfrm>
              <a:off x="7024675" y="3417225"/>
              <a:ext cx="197375" cy="417625"/>
            </a:xfrm>
            <a:custGeom>
              <a:rect b="b" l="l" r="r" t="t"/>
              <a:pathLst>
                <a:path extrusionOk="0" h="16705" w="7895">
                  <a:moveTo>
                    <a:pt x="7894" y="0"/>
                  </a:moveTo>
                  <a:lnTo>
                    <a:pt x="7894" y="0"/>
                  </a:lnTo>
                  <a:cubicBezTo>
                    <a:pt x="7740" y="417"/>
                    <a:pt x="7597" y="834"/>
                    <a:pt x="7430" y="1238"/>
                  </a:cubicBezTo>
                  <a:cubicBezTo>
                    <a:pt x="6478" y="3512"/>
                    <a:pt x="5477" y="6096"/>
                    <a:pt x="4775" y="7703"/>
                  </a:cubicBezTo>
                  <a:cubicBezTo>
                    <a:pt x="3382" y="10799"/>
                    <a:pt x="1882" y="13847"/>
                    <a:pt x="1" y="16705"/>
                  </a:cubicBezTo>
                  <a:cubicBezTo>
                    <a:pt x="2739" y="13788"/>
                    <a:pt x="4680" y="10228"/>
                    <a:pt x="6132" y="6537"/>
                  </a:cubicBezTo>
                  <a:cubicBezTo>
                    <a:pt x="6835" y="4691"/>
                    <a:pt x="7263" y="2762"/>
                    <a:pt x="7716" y="822"/>
                  </a:cubicBezTo>
                  <a:cubicBezTo>
                    <a:pt x="7775" y="560"/>
                    <a:pt x="7847" y="274"/>
                    <a:pt x="78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
            <p:cNvSpPr/>
            <p:nvPr/>
          </p:nvSpPr>
          <p:spPr>
            <a:xfrm>
              <a:off x="7110400" y="3369300"/>
              <a:ext cx="200350" cy="481625"/>
            </a:xfrm>
            <a:custGeom>
              <a:rect b="b" l="l" r="r" t="t"/>
              <a:pathLst>
                <a:path extrusionOk="0" h="19265" w="8014">
                  <a:moveTo>
                    <a:pt x="8013" y="0"/>
                  </a:moveTo>
                  <a:cubicBezTo>
                    <a:pt x="7882" y="512"/>
                    <a:pt x="7716" y="988"/>
                    <a:pt x="7561" y="1477"/>
                  </a:cubicBezTo>
                  <a:cubicBezTo>
                    <a:pt x="6632" y="4120"/>
                    <a:pt x="5799" y="6799"/>
                    <a:pt x="4727" y="9406"/>
                  </a:cubicBezTo>
                  <a:cubicBezTo>
                    <a:pt x="3418" y="12454"/>
                    <a:pt x="1691" y="16074"/>
                    <a:pt x="1" y="19265"/>
                  </a:cubicBezTo>
                  <a:cubicBezTo>
                    <a:pt x="2739" y="15669"/>
                    <a:pt x="4727" y="11585"/>
                    <a:pt x="6192" y="7323"/>
                  </a:cubicBezTo>
                  <a:cubicBezTo>
                    <a:pt x="6882" y="5251"/>
                    <a:pt x="7347" y="3108"/>
                    <a:pt x="7811" y="977"/>
                  </a:cubicBezTo>
                  <a:cubicBezTo>
                    <a:pt x="7882" y="655"/>
                    <a:pt x="7942" y="310"/>
                    <a:pt x="8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
            <p:cNvSpPr/>
            <p:nvPr/>
          </p:nvSpPr>
          <p:spPr>
            <a:xfrm>
              <a:off x="7183325" y="3448175"/>
              <a:ext cx="175950" cy="465250"/>
            </a:xfrm>
            <a:custGeom>
              <a:rect b="b" l="l" r="r" t="t"/>
              <a:pathLst>
                <a:path extrusionOk="0" h="18610" w="7038">
                  <a:moveTo>
                    <a:pt x="7037" y="0"/>
                  </a:moveTo>
                  <a:cubicBezTo>
                    <a:pt x="6918" y="477"/>
                    <a:pt x="6763" y="941"/>
                    <a:pt x="6620" y="1417"/>
                  </a:cubicBezTo>
                  <a:cubicBezTo>
                    <a:pt x="6216" y="2679"/>
                    <a:pt x="5799" y="3929"/>
                    <a:pt x="5418" y="5192"/>
                  </a:cubicBezTo>
                  <a:cubicBezTo>
                    <a:pt x="5037" y="6418"/>
                    <a:pt x="4715" y="7656"/>
                    <a:pt x="4287" y="8859"/>
                  </a:cubicBezTo>
                  <a:cubicBezTo>
                    <a:pt x="3751" y="10418"/>
                    <a:pt x="3001" y="12097"/>
                    <a:pt x="2644" y="12931"/>
                  </a:cubicBezTo>
                  <a:cubicBezTo>
                    <a:pt x="1917" y="14645"/>
                    <a:pt x="989" y="16717"/>
                    <a:pt x="1" y="18610"/>
                  </a:cubicBezTo>
                  <a:cubicBezTo>
                    <a:pt x="2572" y="15193"/>
                    <a:pt x="4477" y="11323"/>
                    <a:pt x="5680" y="7239"/>
                  </a:cubicBezTo>
                  <a:cubicBezTo>
                    <a:pt x="6251" y="5168"/>
                    <a:pt x="6585" y="3036"/>
                    <a:pt x="6906" y="905"/>
                  </a:cubicBezTo>
                  <a:cubicBezTo>
                    <a:pt x="6942" y="608"/>
                    <a:pt x="6990" y="298"/>
                    <a:pt x="7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
            <p:cNvSpPr/>
            <p:nvPr/>
          </p:nvSpPr>
          <p:spPr>
            <a:xfrm>
              <a:off x="7255350" y="3677375"/>
              <a:ext cx="111650" cy="297075"/>
            </a:xfrm>
            <a:custGeom>
              <a:rect b="b" l="l" r="r" t="t"/>
              <a:pathLst>
                <a:path extrusionOk="0" h="11883" w="4466">
                  <a:moveTo>
                    <a:pt x="4466" y="0"/>
                  </a:moveTo>
                  <a:cubicBezTo>
                    <a:pt x="4382" y="298"/>
                    <a:pt x="4287" y="584"/>
                    <a:pt x="4204" y="869"/>
                  </a:cubicBezTo>
                  <a:cubicBezTo>
                    <a:pt x="3608" y="2572"/>
                    <a:pt x="3013" y="3941"/>
                    <a:pt x="2394" y="5691"/>
                  </a:cubicBezTo>
                  <a:cubicBezTo>
                    <a:pt x="1644" y="7799"/>
                    <a:pt x="941" y="9918"/>
                    <a:pt x="1" y="11883"/>
                  </a:cubicBezTo>
                  <a:cubicBezTo>
                    <a:pt x="2454" y="8561"/>
                    <a:pt x="3858" y="4691"/>
                    <a:pt x="4382" y="607"/>
                  </a:cubicBezTo>
                  <a:cubicBezTo>
                    <a:pt x="4406" y="405"/>
                    <a:pt x="4442" y="191"/>
                    <a:pt x="4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
            <p:cNvSpPr/>
            <p:nvPr/>
          </p:nvSpPr>
          <p:spPr>
            <a:xfrm>
              <a:off x="7311325" y="3920250"/>
              <a:ext cx="66100" cy="149750"/>
            </a:xfrm>
            <a:custGeom>
              <a:rect b="b" l="l" r="r" t="t"/>
              <a:pathLst>
                <a:path extrusionOk="0" h="5990" w="2644">
                  <a:moveTo>
                    <a:pt x="2643" y="1"/>
                  </a:moveTo>
                  <a:cubicBezTo>
                    <a:pt x="2620" y="108"/>
                    <a:pt x="2584" y="203"/>
                    <a:pt x="2560" y="298"/>
                  </a:cubicBezTo>
                  <a:cubicBezTo>
                    <a:pt x="2274" y="1191"/>
                    <a:pt x="1858" y="1941"/>
                    <a:pt x="1405" y="2822"/>
                  </a:cubicBezTo>
                  <a:cubicBezTo>
                    <a:pt x="869" y="3965"/>
                    <a:pt x="560" y="4763"/>
                    <a:pt x="0" y="5990"/>
                  </a:cubicBezTo>
                  <a:cubicBezTo>
                    <a:pt x="1310" y="4346"/>
                    <a:pt x="2465" y="2406"/>
                    <a:pt x="2632" y="239"/>
                  </a:cubicBezTo>
                  <a:cubicBezTo>
                    <a:pt x="2643" y="167"/>
                    <a:pt x="2643" y="96"/>
                    <a:pt x="26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
            <p:cNvSpPr/>
            <p:nvPr/>
          </p:nvSpPr>
          <p:spPr>
            <a:xfrm>
              <a:off x="7339600" y="4120575"/>
              <a:ext cx="19975" cy="53900"/>
            </a:xfrm>
            <a:custGeom>
              <a:rect b="b" l="l" r="r" t="t"/>
              <a:pathLst>
                <a:path extrusionOk="0" h="2156" w="799">
                  <a:moveTo>
                    <a:pt x="798" y="1"/>
                  </a:moveTo>
                  <a:cubicBezTo>
                    <a:pt x="477" y="679"/>
                    <a:pt x="191" y="1394"/>
                    <a:pt x="0" y="2156"/>
                  </a:cubicBezTo>
                  <a:cubicBezTo>
                    <a:pt x="358" y="1477"/>
                    <a:pt x="619" y="739"/>
                    <a:pt x="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
            <p:cNvSpPr/>
            <p:nvPr/>
          </p:nvSpPr>
          <p:spPr>
            <a:xfrm>
              <a:off x="7323825" y="3036825"/>
              <a:ext cx="47950" cy="297975"/>
            </a:xfrm>
            <a:custGeom>
              <a:rect b="b" l="l" r="r" t="t"/>
              <a:pathLst>
                <a:path extrusionOk="0" h="11919" w="1918">
                  <a:moveTo>
                    <a:pt x="1500" y="0"/>
                  </a:moveTo>
                  <a:cubicBezTo>
                    <a:pt x="1465" y="274"/>
                    <a:pt x="1441" y="572"/>
                    <a:pt x="1417" y="893"/>
                  </a:cubicBezTo>
                  <a:cubicBezTo>
                    <a:pt x="1262" y="2857"/>
                    <a:pt x="1024" y="4798"/>
                    <a:pt x="810" y="6763"/>
                  </a:cubicBezTo>
                  <a:cubicBezTo>
                    <a:pt x="584" y="8596"/>
                    <a:pt x="465" y="10096"/>
                    <a:pt x="0" y="11918"/>
                  </a:cubicBezTo>
                  <a:cubicBezTo>
                    <a:pt x="941" y="10025"/>
                    <a:pt x="1477" y="7953"/>
                    <a:pt x="1727" y="5870"/>
                  </a:cubicBezTo>
                  <a:cubicBezTo>
                    <a:pt x="1917" y="4108"/>
                    <a:pt x="1822" y="2322"/>
                    <a:pt x="1584" y="560"/>
                  </a:cubicBezTo>
                  <a:cubicBezTo>
                    <a:pt x="1548" y="369"/>
                    <a:pt x="1536" y="191"/>
                    <a:pt x="1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
            <p:cNvSpPr/>
            <p:nvPr/>
          </p:nvSpPr>
          <p:spPr>
            <a:xfrm>
              <a:off x="7371750" y="3346675"/>
              <a:ext cx="8650" cy="41400"/>
            </a:xfrm>
            <a:custGeom>
              <a:rect b="b" l="l" r="r" t="t"/>
              <a:pathLst>
                <a:path extrusionOk="0" h="1656" w="346">
                  <a:moveTo>
                    <a:pt x="345" y="0"/>
                  </a:moveTo>
                  <a:cubicBezTo>
                    <a:pt x="167" y="536"/>
                    <a:pt x="48" y="1084"/>
                    <a:pt x="0" y="1655"/>
                  </a:cubicBezTo>
                  <a:cubicBezTo>
                    <a:pt x="203" y="1120"/>
                    <a:pt x="322" y="560"/>
                    <a:pt x="3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
            <p:cNvSpPr/>
            <p:nvPr/>
          </p:nvSpPr>
          <p:spPr>
            <a:xfrm>
              <a:off x="7133025" y="3182950"/>
              <a:ext cx="25325" cy="105700"/>
            </a:xfrm>
            <a:custGeom>
              <a:rect b="b" l="l" r="r" t="t"/>
              <a:pathLst>
                <a:path extrusionOk="0" h="4228" w="1013">
                  <a:moveTo>
                    <a:pt x="917" y="1"/>
                  </a:moveTo>
                  <a:cubicBezTo>
                    <a:pt x="655" y="763"/>
                    <a:pt x="369" y="1727"/>
                    <a:pt x="239" y="2585"/>
                  </a:cubicBezTo>
                  <a:cubicBezTo>
                    <a:pt x="131" y="3239"/>
                    <a:pt x="108" y="3525"/>
                    <a:pt x="0" y="4228"/>
                  </a:cubicBezTo>
                  <a:cubicBezTo>
                    <a:pt x="679" y="2930"/>
                    <a:pt x="1012" y="1454"/>
                    <a:pt x="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
            <p:cNvSpPr/>
            <p:nvPr/>
          </p:nvSpPr>
          <p:spPr>
            <a:xfrm>
              <a:off x="7057725" y="3183250"/>
              <a:ext cx="16975" cy="73250"/>
            </a:xfrm>
            <a:custGeom>
              <a:rect b="b" l="l" r="r" t="t"/>
              <a:pathLst>
                <a:path extrusionOk="0" h="2930" w="679">
                  <a:moveTo>
                    <a:pt x="619" y="1"/>
                  </a:moveTo>
                  <a:lnTo>
                    <a:pt x="619" y="1"/>
                  </a:lnTo>
                  <a:cubicBezTo>
                    <a:pt x="274" y="846"/>
                    <a:pt x="60" y="1965"/>
                    <a:pt x="0" y="2930"/>
                  </a:cubicBezTo>
                  <a:cubicBezTo>
                    <a:pt x="453" y="2025"/>
                    <a:pt x="679" y="1013"/>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
            <p:cNvSpPr/>
            <p:nvPr/>
          </p:nvSpPr>
          <p:spPr>
            <a:xfrm>
              <a:off x="7012475" y="3150225"/>
              <a:ext cx="5975" cy="44975"/>
            </a:xfrm>
            <a:custGeom>
              <a:rect b="b" l="l" r="r" t="t"/>
              <a:pathLst>
                <a:path extrusionOk="0" h="1799" w="239">
                  <a:moveTo>
                    <a:pt x="48" y="0"/>
                  </a:moveTo>
                  <a:lnTo>
                    <a:pt x="48" y="0"/>
                  </a:lnTo>
                  <a:cubicBezTo>
                    <a:pt x="12" y="596"/>
                    <a:pt x="0" y="1203"/>
                    <a:pt x="119" y="1798"/>
                  </a:cubicBezTo>
                  <a:cubicBezTo>
                    <a:pt x="227" y="1203"/>
                    <a:pt x="238" y="584"/>
                    <a:pt x="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
            <p:cNvSpPr/>
            <p:nvPr/>
          </p:nvSpPr>
          <p:spPr>
            <a:xfrm>
              <a:off x="4865175" y="4261975"/>
              <a:ext cx="601300" cy="70975"/>
            </a:xfrm>
            <a:custGeom>
              <a:rect b="b" l="l" r="r" t="t"/>
              <a:pathLst>
                <a:path extrusionOk="0" h="2839" w="24052">
                  <a:moveTo>
                    <a:pt x="24051" y="0"/>
                  </a:moveTo>
                  <a:lnTo>
                    <a:pt x="24051" y="0"/>
                  </a:lnTo>
                  <a:cubicBezTo>
                    <a:pt x="24049" y="1"/>
                    <a:pt x="24047" y="2"/>
                    <a:pt x="24045" y="3"/>
                  </a:cubicBezTo>
                  <a:lnTo>
                    <a:pt x="24045" y="3"/>
                  </a:lnTo>
                  <a:cubicBezTo>
                    <a:pt x="24047" y="2"/>
                    <a:pt x="24049" y="1"/>
                    <a:pt x="24051" y="0"/>
                  </a:cubicBezTo>
                  <a:close/>
                  <a:moveTo>
                    <a:pt x="24045" y="3"/>
                  </a:moveTo>
                  <a:lnTo>
                    <a:pt x="24045" y="3"/>
                  </a:lnTo>
                  <a:cubicBezTo>
                    <a:pt x="24022" y="14"/>
                    <a:pt x="23990" y="24"/>
                    <a:pt x="23968" y="24"/>
                  </a:cubicBezTo>
                  <a:cubicBezTo>
                    <a:pt x="23158" y="298"/>
                    <a:pt x="22337" y="488"/>
                    <a:pt x="21515" y="702"/>
                  </a:cubicBezTo>
                  <a:cubicBezTo>
                    <a:pt x="17975" y="1667"/>
                    <a:pt x="14795" y="2143"/>
                    <a:pt x="11149" y="2143"/>
                  </a:cubicBezTo>
                  <a:cubicBezTo>
                    <a:pt x="11104" y="2143"/>
                    <a:pt x="11059" y="2143"/>
                    <a:pt x="11014" y="2143"/>
                  </a:cubicBezTo>
                  <a:cubicBezTo>
                    <a:pt x="7906" y="2063"/>
                    <a:pt x="4814" y="1617"/>
                    <a:pt x="1711" y="1617"/>
                  </a:cubicBezTo>
                  <a:cubicBezTo>
                    <a:pt x="1142" y="1617"/>
                    <a:pt x="571" y="1632"/>
                    <a:pt x="1" y="1667"/>
                  </a:cubicBezTo>
                  <a:cubicBezTo>
                    <a:pt x="3715" y="2012"/>
                    <a:pt x="5418" y="2441"/>
                    <a:pt x="9097" y="2738"/>
                  </a:cubicBezTo>
                  <a:cubicBezTo>
                    <a:pt x="9940" y="2806"/>
                    <a:pt x="10788" y="2838"/>
                    <a:pt x="11636" y="2838"/>
                  </a:cubicBezTo>
                  <a:cubicBezTo>
                    <a:pt x="13314" y="2838"/>
                    <a:pt x="14997" y="2714"/>
                    <a:pt x="16658" y="2500"/>
                  </a:cubicBezTo>
                  <a:cubicBezTo>
                    <a:pt x="18574" y="2215"/>
                    <a:pt x="20479" y="1595"/>
                    <a:pt x="22230" y="833"/>
                  </a:cubicBezTo>
                  <a:cubicBezTo>
                    <a:pt x="22847" y="561"/>
                    <a:pt x="23452" y="288"/>
                    <a:pt x="24045" y="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
            <p:cNvSpPr/>
            <p:nvPr/>
          </p:nvSpPr>
          <p:spPr>
            <a:xfrm>
              <a:off x="5054775" y="4255425"/>
              <a:ext cx="324175" cy="38125"/>
            </a:xfrm>
            <a:custGeom>
              <a:rect b="b" l="l" r="r" t="t"/>
              <a:pathLst>
                <a:path extrusionOk="0" h="1525" w="12967">
                  <a:moveTo>
                    <a:pt x="12967" y="0"/>
                  </a:moveTo>
                  <a:lnTo>
                    <a:pt x="12967" y="0"/>
                  </a:lnTo>
                  <a:cubicBezTo>
                    <a:pt x="11800" y="322"/>
                    <a:pt x="10669" y="333"/>
                    <a:pt x="9443" y="464"/>
                  </a:cubicBezTo>
                  <a:cubicBezTo>
                    <a:pt x="6597" y="726"/>
                    <a:pt x="3763" y="857"/>
                    <a:pt x="930" y="1179"/>
                  </a:cubicBezTo>
                  <a:cubicBezTo>
                    <a:pt x="620" y="1215"/>
                    <a:pt x="322" y="1250"/>
                    <a:pt x="1" y="1274"/>
                  </a:cubicBezTo>
                  <a:cubicBezTo>
                    <a:pt x="215" y="1286"/>
                    <a:pt x="418" y="1310"/>
                    <a:pt x="632" y="1334"/>
                  </a:cubicBezTo>
                  <a:cubicBezTo>
                    <a:pt x="1879" y="1448"/>
                    <a:pt x="3132" y="1524"/>
                    <a:pt x="4383" y="1524"/>
                  </a:cubicBezTo>
                  <a:cubicBezTo>
                    <a:pt x="5986" y="1524"/>
                    <a:pt x="7585" y="1399"/>
                    <a:pt x="9157" y="1072"/>
                  </a:cubicBezTo>
                  <a:cubicBezTo>
                    <a:pt x="10443" y="798"/>
                    <a:pt x="11764" y="560"/>
                    <a:pt x="129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
            <p:cNvSpPr/>
            <p:nvPr/>
          </p:nvSpPr>
          <p:spPr>
            <a:xfrm>
              <a:off x="5709925" y="4211350"/>
              <a:ext cx="174750" cy="501300"/>
            </a:xfrm>
            <a:custGeom>
              <a:rect b="b" l="l" r="r" t="t"/>
              <a:pathLst>
                <a:path extrusionOk="0" h="20052" w="6990">
                  <a:moveTo>
                    <a:pt x="6990" y="1"/>
                  </a:moveTo>
                  <a:cubicBezTo>
                    <a:pt x="5454" y="346"/>
                    <a:pt x="4192" y="1418"/>
                    <a:pt x="3180" y="2549"/>
                  </a:cubicBezTo>
                  <a:cubicBezTo>
                    <a:pt x="358" y="6002"/>
                    <a:pt x="1" y="12252"/>
                    <a:pt x="2322" y="16122"/>
                  </a:cubicBezTo>
                  <a:cubicBezTo>
                    <a:pt x="3180" y="17444"/>
                    <a:pt x="4204" y="18575"/>
                    <a:pt x="5311" y="19765"/>
                  </a:cubicBezTo>
                  <a:cubicBezTo>
                    <a:pt x="5394" y="19872"/>
                    <a:pt x="5501" y="19968"/>
                    <a:pt x="5597" y="20051"/>
                  </a:cubicBezTo>
                  <a:cubicBezTo>
                    <a:pt x="5549" y="19980"/>
                    <a:pt x="5501" y="19944"/>
                    <a:pt x="5477" y="19884"/>
                  </a:cubicBezTo>
                  <a:cubicBezTo>
                    <a:pt x="4823" y="19015"/>
                    <a:pt x="4239" y="18098"/>
                    <a:pt x="3692" y="17170"/>
                  </a:cubicBezTo>
                  <a:cubicBezTo>
                    <a:pt x="3049" y="16098"/>
                    <a:pt x="2656" y="15360"/>
                    <a:pt x="2322" y="14253"/>
                  </a:cubicBezTo>
                  <a:cubicBezTo>
                    <a:pt x="1263" y="10979"/>
                    <a:pt x="1286" y="7990"/>
                    <a:pt x="2632" y="4787"/>
                  </a:cubicBezTo>
                  <a:cubicBezTo>
                    <a:pt x="2715" y="4597"/>
                    <a:pt x="2680" y="4668"/>
                    <a:pt x="2810" y="4406"/>
                  </a:cubicBezTo>
                  <a:cubicBezTo>
                    <a:pt x="3049" y="3918"/>
                    <a:pt x="3311" y="3442"/>
                    <a:pt x="3632" y="2978"/>
                  </a:cubicBezTo>
                  <a:cubicBezTo>
                    <a:pt x="3942" y="2525"/>
                    <a:pt x="4049" y="2406"/>
                    <a:pt x="4525" y="1870"/>
                  </a:cubicBezTo>
                  <a:cubicBezTo>
                    <a:pt x="5263" y="1084"/>
                    <a:pt x="5978" y="406"/>
                    <a:pt x="6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
            <p:cNvSpPr/>
            <p:nvPr/>
          </p:nvSpPr>
          <p:spPr>
            <a:xfrm>
              <a:off x="5776000" y="4270000"/>
              <a:ext cx="99150" cy="415250"/>
            </a:xfrm>
            <a:custGeom>
              <a:rect b="b" l="l" r="r" t="t"/>
              <a:pathLst>
                <a:path extrusionOk="0" h="16610" w="3966">
                  <a:moveTo>
                    <a:pt x="3823" y="0"/>
                  </a:moveTo>
                  <a:lnTo>
                    <a:pt x="3823" y="0"/>
                  </a:lnTo>
                  <a:cubicBezTo>
                    <a:pt x="3811" y="0"/>
                    <a:pt x="3787" y="36"/>
                    <a:pt x="3751" y="60"/>
                  </a:cubicBezTo>
                  <a:cubicBezTo>
                    <a:pt x="3073" y="632"/>
                    <a:pt x="2442" y="1274"/>
                    <a:pt x="1918" y="1989"/>
                  </a:cubicBezTo>
                  <a:cubicBezTo>
                    <a:pt x="668" y="3632"/>
                    <a:pt x="1" y="5704"/>
                    <a:pt x="60" y="7775"/>
                  </a:cubicBezTo>
                  <a:cubicBezTo>
                    <a:pt x="227" y="11049"/>
                    <a:pt x="1644" y="14276"/>
                    <a:pt x="3966" y="16610"/>
                  </a:cubicBezTo>
                  <a:cubicBezTo>
                    <a:pt x="2501" y="14681"/>
                    <a:pt x="1727" y="12657"/>
                    <a:pt x="1239" y="10299"/>
                  </a:cubicBezTo>
                  <a:cubicBezTo>
                    <a:pt x="596" y="7728"/>
                    <a:pt x="941" y="5263"/>
                    <a:pt x="2001" y="2965"/>
                  </a:cubicBezTo>
                  <a:cubicBezTo>
                    <a:pt x="2453" y="1989"/>
                    <a:pt x="3037" y="1060"/>
                    <a:pt x="3680" y="203"/>
                  </a:cubicBezTo>
                  <a:cubicBezTo>
                    <a:pt x="3727" y="143"/>
                    <a:pt x="3787" y="60"/>
                    <a:pt x="38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
            <p:cNvSpPr/>
            <p:nvPr/>
          </p:nvSpPr>
          <p:spPr>
            <a:xfrm>
              <a:off x="5391725" y="4202725"/>
              <a:ext cx="251850" cy="250050"/>
            </a:xfrm>
            <a:custGeom>
              <a:rect b="b" l="l" r="r" t="t"/>
              <a:pathLst>
                <a:path extrusionOk="0" h="10002" w="10074">
                  <a:moveTo>
                    <a:pt x="10074" y="1"/>
                  </a:moveTo>
                  <a:lnTo>
                    <a:pt x="10074" y="1"/>
                  </a:lnTo>
                  <a:cubicBezTo>
                    <a:pt x="8002" y="3739"/>
                    <a:pt x="5728" y="7156"/>
                    <a:pt x="2013" y="9157"/>
                  </a:cubicBezTo>
                  <a:cubicBezTo>
                    <a:pt x="1430" y="9466"/>
                    <a:pt x="953" y="9657"/>
                    <a:pt x="322" y="9883"/>
                  </a:cubicBezTo>
                  <a:cubicBezTo>
                    <a:pt x="227" y="9930"/>
                    <a:pt x="120" y="9954"/>
                    <a:pt x="1" y="10002"/>
                  </a:cubicBezTo>
                  <a:cubicBezTo>
                    <a:pt x="560" y="9907"/>
                    <a:pt x="1120" y="9811"/>
                    <a:pt x="1668" y="9645"/>
                  </a:cubicBezTo>
                  <a:cubicBezTo>
                    <a:pt x="3763" y="8990"/>
                    <a:pt x="5680" y="7716"/>
                    <a:pt x="7026" y="5954"/>
                  </a:cubicBezTo>
                  <a:cubicBezTo>
                    <a:pt x="8359" y="4156"/>
                    <a:pt x="9276" y="2072"/>
                    <a:pt x="10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
            <p:cNvSpPr/>
            <p:nvPr/>
          </p:nvSpPr>
          <p:spPr>
            <a:xfrm>
              <a:off x="5441150" y="4300650"/>
              <a:ext cx="187250" cy="172975"/>
            </a:xfrm>
            <a:custGeom>
              <a:rect b="b" l="l" r="r" t="t"/>
              <a:pathLst>
                <a:path extrusionOk="0" h="6919" w="7490">
                  <a:moveTo>
                    <a:pt x="7489" y="1"/>
                  </a:moveTo>
                  <a:lnTo>
                    <a:pt x="7489" y="1"/>
                  </a:lnTo>
                  <a:cubicBezTo>
                    <a:pt x="5834" y="2906"/>
                    <a:pt x="3667" y="4716"/>
                    <a:pt x="953" y="6371"/>
                  </a:cubicBezTo>
                  <a:cubicBezTo>
                    <a:pt x="643" y="6561"/>
                    <a:pt x="310" y="6740"/>
                    <a:pt x="0" y="6918"/>
                  </a:cubicBezTo>
                  <a:cubicBezTo>
                    <a:pt x="250" y="6859"/>
                    <a:pt x="512" y="6799"/>
                    <a:pt x="750" y="6728"/>
                  </a:cubicBezTo>
                  <a:cubicBezTo>
                    <a:pt x="2143" y="6311"/>
                    <a:pt x="3489" y="5621"/>
                    <a:pt x="4584" y="4692"/>
                  </a:cubicBezTo>
                  <a:cubicBezTo>
                    <a:pt x="5965" y="3442"/>
                    <a:pt x="6965" y="1787"/>
                    <a:pt x="7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
            <p:cNvSpPr/>
            <p:nvPr/>
          </p:nvSpPr>
          <p:spPr>
            <a:xfrm>
              <a:off x="5482825" y="4408100"/>
              <a:ext cx="108075" cy="89025"/>
            </a:xfrm>
            <a:custGeom>
              <a:rect b="b" l="l" r="r" t="t"/>
              <a:pathLst>
                <a:path extrusionOk="0" h="3561" w="4323">
                  <a:moveTo>
                    <a:pt x="4322" y="1"/>
                  </a:moveTo>
                  <a:lnTo>
                    <a:pt x="4322" y="1"/>
                  </a:lnTo>
                  <a:cubicBezTo>
                    <a:pt x="3786" y="644"/>
                    <a:pt x="3131" y="1168"/>
                    <a:pt x="2477" y="1680"/>
                  </a:cubicBezTo>
                  <a:cubicBezTo>
                    <a:pt x="1941" y="2132"/>
                    <a:pt x="1405" y="2489"/>
                    <a:pt x="572" y="3132"/>
                  </a:cubicBezTo>
                  <a:cubicBezTo>
                    <a:pt x="369" y="3287"/>
                    <a:pt x="214" y="3406"/>
                    <a:pt x="0" y="3561"/>
                  </a:cubicBezTo>
                  <a:cubicBezTo>
                    <a:pt x="72" y="3525"/>
                    <a:pt x="167" y="3501"/>
                    <a:pt x="238" y="3466"/>
                  </a:cubicBezTo>
                  <a:cubicBezTo>
                    <a:pt x="2143" y="2847"/>
                    <a:pt x="3489" y="1846"/>
                    <a:pt x="4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
            <p:cNvSpPr/>
            <p:nvPr/>
          </p:nvSpPr>
          <p:spPr>
            <a:xfrm>
              <a:off x="5524200" y="4467650"/>
              <a:ext cx="57175" cy="52100"/>
            </a:xfrm>
            <a:custGeom>
              <a:rect b="b" l="l" r="r" t="t"/>
              <a:pathLst>
                <a:path extrusionOk="0" h="2084" w="2287">
                  <a:moveTo>
                    <a:pt x="2286" y="0"/>
                  </a:moveTo>
                  <a:lnTo>
                    <a:pt x="2286" y="0"/>
                  </a:lnTo>
                  <a:cubicBezTo>
                    <a:pt x="1977" y="346"/>
                    <a:pt x="1619" y="596"/>
                    <a:pt x="1381" y="774"/>
                  </a:cubicBezTo>
                  <a:cubicBezTo>
                    <a:pt x="857" y="1167"/>
                    <a:pt x="441" y="1643"/>
                    <a:pt x="0" y="2084"/>
                  </a:cubicBezTo>
                  <a:cubicBezTo>
                    <a:pt x="905" y="1596"/>
                    <a:pt x="1869" y="988"/>
                    <a:pt x="22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
            <p:cNvSpPr/>
            <p:nvPr/>
          </p:nvSpPr>
          <p:spPr>
            <a:xfrm>
              <a:off x="5086625" y="4392325"/>
              <a:ext cx="450100" cy="463475"/>
            </a:xfrm>
            <a:custGeom>
              <a:rect b="b" l="l" r="r" t="t"/>
              <a:pathLst>
                <a:path extrusionOk="0" h="18539" w="18004">
                  <a:moveTo>
                    <a:pt x="1" y="1"/>
                  </a:moveTo>
                  <a:cubicBezTo>
                    <a:pt x="144" y="84"/>
                    <a:pt x="287" y="144"/>
                    <a:pt x="430" y="215"/>
                  </a:cubicBezTo>
                  <a:cubicBezTo>
                    <a:pt x="3525" y="1704"/>
                    <a:pt x="6633" y="3204"/>
                    <a:pt x="9526" y="5085"/>
                  </a:cubicBezTo>
                  <a:cubicBezTo>
                    <a:pt x="14193" y="8181"/>
                    <a:pt x="17884" y="12479"/>
                    <a:pt x="17527" y="18539"/>
                  </a:cubicBezTo>
                  <a:cubicBezTo>
                    <a:pt x="18003" y="16527"/>
                    <a:pt x="17801" y="14372"/>
                    <a:pt x="17098" y="12431"/>
                  </a:cubicBezTo>
                  <a:cubicBezTo>
                    <a:pt x="16563" y="11038"/>
                    <a:pt x="15693" y="9776"/>
                    <a:pt x="14741" y="8609"/>
                  </a:cubicBezTo>
                  <a:cubicBezTo>
                    <a:pt x="12407" y="5811"/>
                    <a:pt x="9419" y="3537"/>
                    <a:pt x="6109" y="1954"/>
                  </a:cubicBezTo>
                  <a:cubicBezTo>
                    <a:pt x="5216" y="1537"/>
                    <a:pt x="4525" y="1251"/>
                    <a:pt x="3394" y="918"/>
                  </a:cubicBezTo>
                  <a:cubicBezTo>
                    <a:pt x="2275" y="584"/>
                    <a:pt x="1132" y="34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
            <p:cNvSpPr/>
            <p:nvPr/>
          </p:nvSpPr>
          <p:spPr>
            <a:xfrm>
              <a:off x="5142900" y="4437275"/>
              <a:ext cx="354225" cy="407225"/>
            </a:xfrm>
            <a:custGeom>
              <a:rect b="b" l="l" r="r" t="t"/>
              <a:pathLst>
                <a:path extrusionOk="0" h="16289" w="14169">
                  <a:moveTo>
                    <a:pt x="0" y="1"/>
                  </a:moveTo>
                  <a:lnTo>
                    <a:pt x="0" y="1"/>
                  </a:lnTo>
                  <a:cubicBezTo>
                    <a:pt x="1679" y="894"/>
                    <a:pt x="3239" y="2001"/>
                    <a:pt x="4775" y="3168"/>
                  </a:cubicBezTo>
                  <a:cubicBezTo>
                    <a:pt x="6096" y="4180"/>
                    <a:pt x="7418" y="5180"/>
                    <a:pt x="8882" y="6609"/>
                  </a:cubicBezTo>
                  <a:cubicBezTo>
                    <a:pt x="10025" y="7752"/>
                    <a:pt x="10632" y="8669"/>
                    <a:pt x="11514" y="10026"/>
                  </a:cubicBezTo>
                  <a:cubicBezTo>
                    <a:pt x="12037" y="10871"/>
                    <a:pt x="12835" y="12276"/>
                    <a:pt x="13121" y="12919"/>
                  </a:cubicBezTo>
                  <a:cubicBezTo>
                    <a:pt x="13550" y="14014"/>
                    <a:pt x="13895" y="15146"/>
                    <a:pt x="14169" y="16289"/>
                  </a:cubicBezTo>
                  <a:cubicBezTo>
                    <a:pt x="14145" y="15384"/>
                    <a:pt x="14061" y="14526"/>
                    <a:pt x="13931" y="13693"/>
                  </a:cubicBezTo>
                  <a:cubicBezTo>
                    <a:pt x="13776" y="12621"/>
                    <a:pt x="13335" y="11609"/>
                    <a:pt x="12835" y="10657"/>
                  </a:cubicBezTo>
                  <a:cubicBezTo>
                    <a:pt x="11799" y="8597"/>
                    <a:pt x="10311" y="6787"/>
                    <a:pt x="8573" y="5299"/>
                  </a:cubicBezTo>
                  <a:cubicBezTo>
                    <a:pt x="6037" y="3073"/>
                    <a:pt x="3167" y="11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
            <p:cNvSpPr/>
            <p:nvPr/>
          </p:nvSpPr>
          <p:spPr>
            <a:xfrm>
              <a:off x="5171475" y="4498900"/>
              <a:ext cx="288750" cy="314950"/>
            </a:xfrm>
            <a:custGeom>
              <a:rect b="b" l="l" r="r" t="t"/>
              <a:pathLst>
                <a:path extrusionOk="0" h="12598" w="11550">
                  <a:moveTo>
                    <a:pt x="0" y="0"/>
                  </a:moveTo>
                  <a:cubicBezTo>
                    <a:pt x="60" y="36"/>
                    <a:pt x="84" y="48"/>
                    <a:pt x="131" y="60"/>
                  </a:cubicBezTo>
                  <a:cubicBezTo>
                    <a:pt x="857" y="429"/>
                    <a:pt x="1358" y="893"/>
                    <a:pt x="1965" y="1429"/>
                  </a:cubicBezTo>
                  <a:cubicBezTo>
                    <a:pt x="3560" y="2798"/>
                    <a:pt x="5168" y="4168"/>
                    <a:pt x="6608" y="5692"/>
                  </a:cubicBezTo>
                  <a:cubicBezTo>
                    <a:pt x="8525" y="7894"/>
                    <a:pt x="9990" y="9811"/>
                    <a:pt x="11549" y="12597"/>
                  </a:cubicBezTo>
                  <a:cubicBezTo>
                    <a:pt x="10609" y="9859"/>
                    <a:pt x="9216" y="7216"/>
                    <a:pt x="7311" y="5013"/>
                  </a:cubicBezTo>
                  <a:cubicBezTo>
                    <a:pt x="5703" y="3227"/>
                    <a:pt x="3703" y="1846"/>
                    <a:pt x="1619" y="667"/>
                  </a:cubicBezTo>
                  <a:cubicBezTo>
                    <a:pt x="1119" y="393"/>
                    <a:pt x="560" y="16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
            <p:cNvSpPr/>
            <p:nvPr/>
          </p:nvSpPr>
          <p:spPr>
            <a:xfrm>
              <a:off x="5206325" y="4594875"/>
              <a:ext cx="200025" cy="195450"/>
            </a:xfrm>
            <a:custGeom>
              <a:rect b="b" l="l" r="r" t="t"/>
              <a:pathLst>
                <a:path extrusionOk="0" h="7818" w="8001">
                  <a:moveTo>
                    <a:pt x="7" y="1"/>
                  </a:moveTo>
                  <a:cubicBezTo>
                    <a:pt x="0" y="1"/>
                    <a:pt x="10" y="6"/>
                    <a:pt x="47" y="19"/>
                  </a:cubicBezTo>
                  <a:cubicBezTo>
                    <a:pt x="297" y="126"/>
                    <a:pt x="535" y="269"/>
                    <a:pt x="761" y="436"/>
                  </a:cubicBezTo>
                  <a:cubicBezTo>
                    <a:pt x="1178" y="733"/>
                    <a:pt x="1690" y="1222"/>
                    <a:pt x="2130" y="1650"/>
                  </a:cubicBezTo>
                  <a:cubicBezTo>
                    <a:pt x="2702" y="2222"/>
                    <a:pt x="3273" y="2769"/>
                    <a:pt x="3845" y="3341"/>
                  </a:cubicBezTo>
                  <a:cubicBezTo>
                    <a:pt x="5286" y="4758"/>
                    <a:pt x="6786" y="6222"/>
                    <a:pt x="8000" y="7818"/>
                  </a:cubicBezTo>
                  <a:cubicBezTo>
                    <a:pt x="6905" y="5389"/>
                    <a:pt x="5274" y="3150"/>
                    <a:pt x="3119" y="1579"/>
                  </a:cubicBezTo>
                  <a:cubicBezTo>
                    <a:pt x="2285" y="936"/>
                    <a:pt x="1392" y="340"/>
                    <a:pt x="356" y="55"/>
                  </a:cubicBezTo>
                  <a:cubicBezTo>
                    <a:pt x="351" y="55"/>
                    <a:pt x="345" y="56"/>
                    <a:pt x="339" y="56"/>
                  </a:cubicBezTo>
                  <a:cubicBezTo>
                    <a:pt x="249" y="56"/>
                    <a:pt x="32" y="1"/>
                    <a:pt x="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
            <p:cNvSpPr/>
            <p:nvPr/>
          </p:nvSpPr>
          <p:spPr>
            <a:xfrm>
              <a:off x="5196475" y="4654875"/>
              <a:ext cx="146475" cy="120875"/>
            </a:xfrm>
            <a:custGeom>
              <a:rect b="b" l="l" r="r" t="t"/>
              <a:pathLst>
                <a:path extrusionOk="0" h="4835" w="5859">
                  <a:moveTo>
                    <a:pt x="0" y="0"/>
                  </a:moveTo>
                  <a:cubicBezTo>
                    <a:pt x="131" y="72"/>
                    <a:pt x="298" y="179"/>
                    <a:pt x="453" y="286"/>
                  </a:cubicBezTo>
                  <a:cubicBezTo>
                    <a:pt x="1191" y="762"/>
                    <a:pt x="1822" y="1417"/>
                    <a:pt x="2536" y="2024"/>
                  </a:cubicBezTo>
                  <a:cubicBezTo>
                    <a:pt x="3608" y="2989"/>
                    <a:pt x="4799" y="3834"/>
                    <a:pt x="5858" y="4834"/>
                  </a:cubicBezTo>
                  <a:cubicBezTo>
                    <a:pt x="4549" y="2703"/>
                    <a:pt x="2596" y="953"/>
                    <a:pt x="238" y="84"/>
                  </a:cubicBezTo>
                  <a:cubicBezTo>
                    <a:pt x="155" y="60"/>
                    <a:pt x="60" y="2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
            <p:cNvSpPr/>
            <p:nvPr/>
          </p:nvSpPr>
          <p:spPr>
            <a:xfrm>
              <a:off x="5620625" y="4670050"/>
              <a:ext cx="283100" cy="185750"/>
            </a:xfrm>
            <a:custGeom>
              <a:rect b="b" l="l" r="r" t="t"/>
              <a:pathLst>
                <a:path extrusionOk="0" h="7430" w="11324">
                  <a:moveTo>
                    <a:pt x="1" y="0"/>
                  </a:moveTo>
                  <a:lnTo>
                    <a:pt x="1" y="0"/>
                  </a:lnTo>
                  <a:cubicBezTo>
                    <a:pt x="1501" y="1763"/>
                    <a:pt x="3251" y="3275"/>
                    <a:pt x="5204" y="4513"/>
                  </a:cubicBezTo>
                  <a:cubicBezTo>
                    <a:pt x="6930" y="5573"/>
                    <a:pt x="8788" y="6418"/>
                    <a:pt x="10669" y="7180"/>
                  </a:cubicBezTo>
                  <a:cubicBezTo>
                    <a:pt x="10895" y="7263"/>
                    <a:pt x="11097" y="7335"/>
                    <a:pt x="11324" y="7430"/>
                  </a:cubicBezTo>
                  <a:cubicBezTo>
                    <a:pt x="11038" y="7251"/>
                    <a:pt x="10776" y="7073"/>
                    <a:pt x="10502" y="6894"/>
                  </a:cubicBezTo>
                  <a:cubicBezTo>
                    <a:pt x="7061" y="4513"/>
                    <a:pt x="3251" y="25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
            <p:cNvSpPr/>
            <p:nvPr/>
          </p:nvSpPr>
          <p:spPr>
            <a:xfrm>
              <a:off x="5636100" y="4736425"/>
              <a:ext cx="213450" cy="118575"/>
            </a:xfrm>
            <a:custGeom>
              <a:rect b="b" l="l" r="r" t="t"/>
              <a:pathLst>
                <a:path extrusionOk="0" h="4743" w="8538">
                  <a:moveTo>
                    <a:pt x="1" y="1"/>
                  </a:moveTo>
                  <a:lnTo>
                    <a:pt x="1" y="1"/>
                  </a:lnTo>
                  <a:cubicBezTo>
                    <a:pt x="120" y="120"/>
                    <a:pt x="227" y="239"/>
                    <a:pt x="346" y="358"/>
                  </a:cubicBezTo>
                  <a:cubicBezTo>
                    <a:pt x="1846" y="1917"/>
                    <a:pt x="3668" y="3227"/>
                    <a:pt x="5704" y="3989"/>
                  </a:cubicBezTo>
                  <a:cubicBezTo>
                    <a:pt x="6347" y="4239"/>
                    <a:pt x="7014" y="4442"/>
                    <a:pt x="7680" y="4608"/>
                  </a:cubicBezTo>
                  <a:cubicBezTo>
                    <a:pt x="7935" y="4661"/>
                    <a:pt x="8200" y="4743"/>
                    <a:pt x="8449" y="4743"/>
                  </a:cubicBezTo>
                  <a:cubicBezTo>
                    <a:pt x="8478" y="4743"/>
                    <a:pt x="8508" y="4742"/>
                    <a:pt x="8538" y="4739"/>
                  </a:cubicBezTo>
                  <a:cubicBezTo>
                    <a:pt x="7323" y="4299"/>
                    <a:pt x="6204" y="3513"/>
                    <a:pt x="5061" y="2894"/>
                  </a:cubicBezTo>
                  <a:cubicBezTo>
                    <a:pt x="3585" y="2001"/>
                    <a:pt x="2073" y="1191"/>
                    <a:pt x="549" y="370"/>
                  </a:cubicBezTo>
                  <a:cubicBezTo>
                    <a:pt x="358" y="251"/>
                    <a:pt x="179" y="13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
            <p:cNvSpPr/>
            <p:nvPr/>
          </p:nvSpPr>
          <p:spPr>
            <a:xfrm>
              <a:off x="5622875" y="4781700"/>
              <a:ext cx="130225" cy="72325"/>
            </a:xfrm>
            <a:custGeom>
              <a:rect b="b" l="l" r="r" t="t"/>
              <a:pathLst>
                <a:path extrusionOk="0" h="2893" w="5209">
                  <a:moveTo>
                    <a:pt x="5" y="1"/>
                  </a:moveTo>
                  <a:lnTo>
                    <a:pt x="5" y="1"/>
                  </a:lnTo>
                  <a:cubicBezTo>
                    <a:pt x="1" y="1"/>
                    <a:pt x="27" y="21"/>
                    <a:pt x="89" y="71"/>
                  </a:cubicBezTo>
                  <a:cubicBezTo>
                    <a:pt x="1530" y="1357"/>
                    <a:pt x="3185" y="2512"/>
                    <a:pt x="5209" y="2893"/>
                  </a:cubicBezTo>
                  <a:cubicBezTo>
                    <a:pt x="4257" y="2416"/>
                    <a:pt x="3399" y="1738"/>
                    <a:pt x="2471" y="1202"/>
                  </a:cubicBezTo>
                  <a:cubicBezTo>
                    <a:pt x="1709" y="761"/>
                    <a:pt x="875" y="452"/>
                    <a:pt x="89" y="47"/>
                  </a:cubicBezTo>
                  <a:cubicBezTo>
                    <a:pt x="38" y="18"/>
                    <a:pt x="8" y="1"/>
                    <a:pt x="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
            <p:cNvSpPr/>
            <p:nvPr/>
          </p:nvSpPr>
          <p:spPr>
            <a:xfrm>
              <a:off x="5600100" y="4824525"/>
              <a:ext cx="57175" cy="28900"/>
            </a:xfrm>
            <a:custGeom>
              <a:rect b="b" l="l" r="r" t="t"/>
              <a:pathLst>
                <a:path extrusionOk="0" h="1156" w="2287">
                  <a:moveTo>
                    <a:pt x="0" y="1"/>
                  </a:moveTo>
                  <a:lnTo>
                    <a:pt x="0" y="1"/>
                  </a:lnTo>
                  <a:cubicBezTo>
                    <a:pt x="679" y="513"/>
                    <a:pt x="1441" y="977"/>
                    <a:pt x="2286" y="1156"/>
                  </a:cubicBezTo>
                  <a:cubicBezTo>
                    <a:pt x="1608" y="644"/>
                    <a:pt x="822" y="28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
            <p:cNvSpPr/>
            <p:nvPr/>
          </p:nvSpPr>
          <p:spPr>
            <a:xfrm>
              <a:off x="4910125" y="4386675"/>
              <a:ext cx="170875" cy="452775"/>
            </a:xfrm>
            <a:custGeom>
              <a:rect b="b" l="l" r="r" t="t"/>
              <a:pathLst>
                <a:path extrusionOk="0" h="18111" w="6835">
                  <a:moveTo>
                    <a:pt x="5489" y="12788"/>
                  </a:moveTo>
                  <a:lnTo>
                    <a:pt x="5489" y="12788"/>
                  </a:lnTo>
                  <a:cubicBezTo>
                    <a:pt x="5487" y="12811"/>
                    <a:pt x="5485" y="12832"/>
                    <a:pt x="5483" y="12850"/>
                  </a:cubicBezTo>
                  <a:lnTo>
                    <a:pt x="5483" y="12850"/>
                  </a:lnTo>
                  <a:cubicBezTo>
                    <a:pt x="5486" y="12830"/>
                    <a:pt x="5489" y="12807"/>
                    <a:pt x="5489" y="12788"/>
                  </a:cubicBezTo>
                  <a:close/>
                  <a:moveTo>
                    <a:pt x="1" y="1"/>
                  </a:moveTo>
                  <a:cubicBezTo>
                    <a:pt x="524" y="215"/>
                    <a:pt x="977" y="572"/>
                    <a:pt x="1358" y="894"/>
                  </a:cubicBezTo>
                  <a:cubicBezTo>
                    <a:pt x="1906" y="1322"/>
                    <a:pt x="2429" y="1810"/>
                    <a:pt x="2894" y="2334"/>
                  </a:cubicBezTo>
                  <a:cubicBezTo>
                    <a:pt x="3477" y="2953"/>
                    <a:pt x="4299" y="4668"/>
                    <a:pt x="4573" y="5311"/>
                  </a:cubicBezTo>
                  <a:cubicBezTo>
                    <a:pt x="5761" y="8034"/>
                    <a:pt x="5894" y="10317"/>
                    <a:pt x="5479" y="12884"/>
                  </a:cubicBezTo>
                  <a:lnTo>
                    <a:pt x="5479" y="12884"/>
                  </a:lnTo>
                  <a:cubicBezTo>
                    <a:pt x="5480" y="12874"/>
                    <a:pt x="5481" y="12862"/>
                    <a:pt x="5483" y="12850"/>
                  </a:cubicBezTo>
                  <a:lnTo>
                    <a:pt x="5483" y="12850"/>
                  </a:lnTo>
                  <a:cubicBezTo>
                    <a:pt x="5480" y="12868"/>
                    <a:pt x="5477" y="12884"/>
                    <a:pt x="5477" y="12895"/>
                  </a:cubicBezTo>
                  <a:cubicBezTo>
                    <a:pt x="5478" y="12892"/>
                    <a:pt x="5479" y="12888"/>
                    <a:pt x="5479" y="12884"/>
                  </a:cubicBezTo>
                  <a:lnTo>
                    <a:pt x="5479" y="12884"/>
                  </a:lnTo>
                  <a:cubicBezTo>
                    <a:pt x="5458" y="13089"/>
                    <a:pt x="5471" y="12987"/>
                    <a:pt x="5418" y="13240"/>
                  </a:cubicBezTo>
                  <a:cubicBezTo>
                    <a:pt x="5299" y="14002"/>
                    <a:pt x="5132" y="14741"/>
                    <a:pt x="4894" y="15467"/>
                  </a:cubicBezTo>
                  <a:cubicBezTo>
                    <a:pt x="4620" y="16288"/>
                    <a:pt x="4275" y="17074"/>
                    <a:pt x="3941" y="17836"/>
                  </a:cubicBezTo>
                  <a:cubicBezTo>
                    <a:pt x="3906" y="17932"/>
                    <a:pt x="3858" y="18027"/>
                    <a:pt x="3811" y="18110"/>
                  </a:cubicBezTo>
                  <a:cubicBezTo>
                    <a:pt x="3858" y="18051"/>
                    <a:pt x="3918" y="17967"/>
                    <a:pt x="3965" y="17920"/>
                  </a:cubicBezTo>
                  <a:cubicBezTo>
                    <a:pt x="4739" y="16884"/>
                    <a:pt x="5465" y="15800"/>
                    <a:pt x="5835" y="14562"/>
                  </a:cubicBezTo>
                  <a:cubicBezTo>
                    <a:pt x="6835" y="11526"/>
                    <a:pt x="6608" y="8276"/>
                    <a:pt x="5311" y="5359"/>
                  </a:cubicBezTo>
                  <a:cubicBezTo>
                    <a:pt x="4775" y="4144"/>
                    <a:pt x="4120" y="2977"/>
                    <a:pt x="3191" y="2025"/>
                  </a:cubicBezTo>
                  <a:cubicBezTo>
                    <a:pt x="2632" y="1501"/>
                    <a:pt x="2013" y="1048"/>
                    <a:pt x="1358" y="667"/>
                  </a:cubicBezTo>
                  <a:cubicBezTo>
                    <a:pt x="929" y="394"/>
                    <a:pt x="477" y="1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
            <p:cNvSpPr/>
            <p:nvPr/>
          </p:nvSpPr>
          <p:spPr>
            <a:xfrm>
              <a:off x="5020850" y="4434300"/>
              <a:ext cx="95875" cy="409300"/>
            </a:xfrm>
            <a:custGeom>
              <a:rect b="b" l="l" r="r" t="t"/>
              <a:pathLst>
                <a:path extrusionOk="0" h="16372" w="3835">
                  <a:moveTo>
                    <a:pt x="1" y="1"/>
                  </a:moveTo>
                  <a:cubicBezTo>
                    <a:pt x="810" y="1096"/>
                    <a:pt x="1287" y="2215"/>
                    <a:pt x="1739" y="3418"/>
                  </a:cubicBezTo>
                  <a:cubicBezTo>
                    <a:pt x="2870" y="6454"/>
                    <a:pt x="3192" y="9550"/>
                    <a:pt x="2572" y="12514"/>
                  </a:cubicBezTo>
                  <a:cubicBezTo>
                    <a:pt x="2275" y="13741"/>
                    <a:pt x="1882" y="14967"/>
                    <a:pt x="1453" y="16157"/>
                  </a:cubicBezTo>
                  <a:cubicBezTo>
                    <a:pt x="1417" y="16229"/>
                    <a:pt x="1394" y="16288"/>
                    <a:pt x="1382" y="16372"/>
                  </a:cubicBezTo>
                  <a:cubicBezTo>
                    <a:pt x="1394" y="16348"/>
                    <a:pt x="1394" y="16336"/>
                    <a:pt x="1406" y="16324"/>
                  </a:cubicBezTo>
                  <a:cubicBezTo>
                    <a:pt x="1918" y="15538"/>
                    <a:pt x="2370" y="14729"/>
                    <a:pt x="2739" y="13883"/>
                  </a:cubicBezTo>
                  <a:cubicBezTo>
                    <a:pt x="3596" y="11883"/>
                    <a:pt x="3834" y="9669"/>
                    <a:pt x="3525" y="7525"/>
                  </a:cubicBezTo>
                  <a:cubicBezTo>
                    <a:pt x="3370" y="6275"/>
                    <a:pt x="3061" y="5037"/>
                    <a:pt x="2537" y="3894"/>
                  </a:cubicBezTo>
                  <a:cubicBezTo>
                    <a:pt x="1918" y="2465"/>
                    <a:pt x="1144" y="107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
            <p:cNvSpPr/>
            <p:nvPr/>
          </p:nvSpPr>
          <p:spPr>
            <a:xfrm>
              <a:off x="5095575" y="4595925"/>
              <a:ext cx="52400" cy="257500"/>
            </a:xfrm>
            <a:custGeom>
              <a:rect b="b" l="l" r="r" t="t"/>
              <a:pathLst>
                <a:path extrusionOk="0" h="10300" w="2096">
                  <a:moveTo>
                    <a:pt x="1262" y="1"/>
                  </a:moveTo>
                  <a:cubicBezTo>
                    <a:pt x="1429" y="1334"/>
                    <a:pt x="1417" y="2668"/>
                    <a:pt x="1381" y="3977"/>
                  </a:cubicBezTo>
                  <a:cubicBezTo>
                    <a:pt x="1334" y="5335"/>
                    <a:pt x="1250" y="5882"/>
                    <a:pt x="1060" y="6990"/>
                  </a:cubicBezTo>
                  <a:cubicBezTo>
                    <a:pt x="893" y="7823"/>
                    <a:pt x="679" y="8657"/>
                    <a:pt x="357" y="9454"/>
                  </a:cubicBezTo>
                  <a:cubicBezTo>
                    <a:pt x="250" y="9740"/>
                    <a:pt x="131" y="10038"/>
                    <a:pt x="0" y="10300"/>
                  </a:cubicBezTo>
                  <a:lnTo>
                    <a:pt x="310" y="9907"/>
                  </a:lnTo>
                  <a:cubicBezTo>
                    <a:pt x="1488" y="8430"/>
                    <a:pt x="2060" y="6525"/>
                    <a:pt x="2096" y="4644"/>
                  </a:cubicBezTo>
                  <a:cubicBezTo>
                    <a:pt x="2060" y="3073"/>
                    <a:pt x="1846" y="1477"/>
                    <a:pt x="12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
            <p:cNvSpPr/>
            <p:nvPr/>
          </p:nvSpPr>
          <p:spPr>
            <a:xfrm>
              <a:off x="5156275" y="4630750"/>
              <a:ext cx="43800" cy="186675"/>
            </a:xfrm>
            <a:custGeom>
              <a:rect b="b" l="l" r="r" t="t"/>
              <a:pathLst>
                <a:path extrusionOk="0" h="7467" w="1752">
                  <a:moveTo>
                    <a:pt x="1" y="1"/>
                  </a:moveTo>
                  <a:lnTo>
                    <a:pt x="1" y="1"/>
                  </a:lnTo>
                  <a:cubicBezTo>
                    <a:pt x="358" y="1025"/>
                    <a:pt x="477" y="2108"/>
                    <a:pt x="668" y="3180"/>
                  </a:cubicBezTo>
                  <a:cubicBezTo>
                    <a:pt x="918" y="4478"/>
                    <a:pt x="1192" y="5775"/>
                    <a:pt x="1394" y="7061"/>
                  </a:cubicBezTo>
                  <a:cubicBezTo>
                    <a:pt x="1430" y="7216"/>
                    <a:pt x="1442" y="7323"/>
                    <a:pt x="1454" y="7466"/>
                  </a:cubicBezTo>
                  <a:cubicBezTo>
                    <a:pt x="1489" y="7347"/>
                    <a:pt x="1501" y="7240"/>
                    <a:pt x="1513" y="7121"/>
                  </a:cubicBezTo>
                  <a:cubicBezTo>
                    <a:pt x="1751" y="5609"/>
                    <a:pt x="1680" y="4049"/>
                    <a:pt x="1215" y="2584"/>
                  </a:cubicBezTo>
                  <a:cubicBezTo>
                    <a:pt x="930" y="1680"/>
                    <a:pt x="572" y="75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
            <p:cNvSpPr/>
            <p:nvPr/>
          </p:nvSpPr>
          <p:spPr>
            <a:xfrm>
              <a:off x="5200925" y="4675700"/>
              <a:ext cx="59575" cy="147675"/>
            </a:xfrm>
            <a:custGeom>
              <a:rect b="b" l="l" r="r" t="t"/>
              <a:pathLst>
                <a:path extrusionOk="0" h="5907" w="2383">
                  <a:moveTo>
                    <a:pt x="1" y="1"/>
                  </a:moveTo>
                  <a:lnTo>
                    <a:pt x="1" y="1"/>
                  </a:lnTo>
                  <a:cubicBezTo>
                    <a:pt x="977" y="2489"/>
                    <a:pt x="1489" y="3632"/>
                    <a:pt x="2382" y="5906"/>
                  </a:cubicBezTo>
                  <a:cubicBezTo>
                    <a:pt x="2335" y="3561"/>
                    <a:pt x="1561" y="175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
            <p:cNvSpPr/>
            <p:nvPr/>
          </p:nvSpPr>
          <p:spPr>
            <a:xfrm>
              <a:off x="7128550" y="2743925"/>
              <a:ext cx="30400" cy="244400"/>
            </a:xfrm>
            <a:custGeom>
              <a:rect b="b" l="l" r="r" t="t"/>
              <a:pathLst>
                <a:path extrusionOk="0" h="9776" w="1216">
                  <a:moveTo>
                    <a:pt x="1084" y="0"/>
                  </a:moveTo>
                  <a:lnTo>
                    <a:pt x="953" y="441"/>
                  </a:lnTo>
                  <a:cubicBezTo>
                    <a:pt x="1" y="3655"/>
                    <a:pt x="120" y="6632"/>
                    <a:pt x="1215" y="9775"/>
                  </a:cubicBezTo>
                  <a:cubicBezTo>
                    <a:pt x="1120" y="8227"/>
                    <a:pt x="1144" y="6692"/>
                    <a:pt x="1144" y="5144"/>
                  </a:cubicBezTo>
                  <a:cubicBezTo>
                    <a:pt x="1120" y="3667"/>
                    <a:pt x="1096" y="2179"/>
                    <a:pt x="1084" y="715"/>
                  </a:cubicBezTo>
                  <a:cubicBezTo>
                    <a:pt x="1072" y="477"/>
                    <a:pt x="1072" y="238"/>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
            <p:cNvSpPr/>
            <p:nvPr/>
          </p:nvSpPr>
          <p:spPr>
            <a:xfrm>
              <a:off x="7064850" y="2769825"/>
              <a:ext cx="28025" cy="188725"/>
            </a:xfrm>
            <a:custGeom>
              <a:rect b="b" l="l" r="r" t="t"/>
              <a:pathLst>
                <a:path extrusionOk="0" h="7549" w="1121">
                  <a:moveTo>
                    <a:pt x="953" y="0"/>
                  </a:moveTo>
                  <a:lnTo>
                    <a:pt x="822" y="357"/>
                  </a:lnTo>
                  <a:cubicBezTo>
                    <a:pt x="1" y="2679"/>
                    <a:pt x="120" y="5298"/>
                    <a:pt x="1120" y="7549"/>
                  </a:cubicBezTo>
                  <a:cubicBezTo>
                    <a:pt x="1001" y="6227"/>
                    <a:pt x="989" y="4894"/>
                    <a:pt x="965" y="3572"/>
                  </a:cubicBezTo>
                  <a:cubicBezTo>
                    <a:pt x="953" y="2560"/>
                    <a:pt x="894" y="1548"/>
                    <a:pt x="906" y="536"/>
                  </a:cubicBezTo>
                  <a:lnTo>
                    <a:pt x="9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
            <p:cNvSpPr/>
            <p:nvPr/>
          </p:nvSpPr>
          <p:spPr>
            <a:xfrm>
              <a:off x="7339600" y="2793325"/>
              <a:ext cx="20850" cy="168500"/>
            </a:xfrm>
            <a:custGeom>
              <a:rect b="b" l="l" r="r" t="t"/>
              <a:pathLst>
                <a:path extrusionOk="0" h="6740" w="834">
                  <a:moveTo>
                    <a:pt x="143" y="1"/>
                  </a:moveTo>
                  <a:cubicBezTo>
                    <a:pt x="131" y="489"/>
                    <a:pt x="84" y="989"/>
                    <a:pt x="72" y="1477"/>
                  </a:cubicBezTo>
                  <a:cubicBezTo>
                    <a:pt x="0" y="3251"/>
                    <a:pt x="238" y="5037"/>
                    <a:pt x="477" y="6740"/>
                  </a:cubicBezTo>
                  <a:cubicBezTo>
                    <a:pt x="834" y="4537"/>
                    <a:pt x="691" y="2311"/>
                    <a:pt x="179" y="155"/>
                  </a:cubicBezTo>
                  <a:cubicBezTo>
                    <a:pt x="155" y="96"/>
                    <a:pt x="155" y="48"/>
                    <a:pt x="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
            <p:cNvSpPr/>
            <p:nvPr/>
          </p:nvSpPr>
          <p:spPr>
            <a:xfrm>
              <a:off x="7254175" y="2705225"/>
              <a:ext cx="25325" cy="348275"/>
            </a:xfrm>
            <a:custGeom>
              <a:rect b="b" l="l" r="r" t="t"/>
              <a:pathLst>
                <a:path extrusionOk="0" h="13931" w="1013">
                  <a:moveTo>
                    <a:pt x="60" y="0"/>
                  </a:moveTo>
                  <a:cubicBezTo>
                    <a:pt x="95" y="489"/>
                    <a:pt x="95" y="977"/>
                    <a:pt x="95" y="1477"/>
                  </a:cubicBezTo>
                  <a:cubicBezTo>
                    <a:pt x="36" y="2906"/>
                    <a:pt x="0" y="4346"/>
                    <a:pt x="24" y="5775"/>
                  </a:cubicBezTo>
                  <a:cubicBezTo>
                    <a:pt x="48" y="8513"/>
                    <a:pt x="238" y="11240"/>
                    <a:pt x="560" y="13931"/>
                  </a:cubicBezTo>
                  <a:cubicBezTo>
                    <a:pt x="750" y="11752"/>
                    <a:pt x="988" y="9585"/>
                    <a:pt x="1012" y="7394"/>
                  </a:cubicBezTo>
                  <a:cubicBezTo>
                    <a:pt x="988" y="4965"/>
                    <a:pt x="738" y="2501"/>
                    <a:pt x="107" y="143"/>
                  </a:cubicBezTo>
                  <a:cubicBezTo>
                    <a:pt x="95" y="108"/>
                    <a:pt x="72" y="48"/>
                    <a:pt x="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
            <p:cNvSpPr/>
            <p:nvPr/>
          </p:nvSpPr>
          <p:spPr>
            <a:xfrm>
              <a:off x="7198800" y="2819225"/>
              <a:ext cx="12225" cy="129500"/>
            </a:xfrm>
            <a:custGeom>
              <a:rect b="b" l="l" r="r" t="t"/>
              <a:pathLst>
                <a:path extrusionOk="0" h="5180" w="489">
                  <a:moveTo>
                    <a:pt x="286" y="1"/>
                  </a:moveTo>
                  <a:cubicBezTo>
                    <a:pt x="120" y="870"/>
                    <a:pt x="1" y="1751"/>
                    <a:pt x="1" y="2644"/>
                  </a:cubicBezTo>
                  <a:cubicBezTo>
                    <a:pt x="13" y="3489"/>
                    <a:pt x="120" y="4334"/>
                    <a:pt x="239" y="5180"/>
                  </a:cubicBezTo>
                  <a:cubicBezTo>
                    <a:pt x="370" y="4311"/>
                    <a:pt x="477" y="3418"/>
                    <a:pt x="489" y="2525"/>
                  </a:cubicBezTo>
                  <a:cubicBezTo>
                    <a:pt x="489" y="1679"/>
                    <a:pt x="394" y="810"/>
                    <a:pt x="2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
            <p:cNvSpPr/>
            <p:nvPr/>
          </p:nvSpPr>
          <p:spPr>
            <a:xfrm>
              <a:off x="4945550" y="889225"/>
              <a:ext cx="103900" cy="380425"/>
            </a:xfrm>
            <a:custGeom>
              <a:rect b="b" l="l" r="r" t="t"/>
              <a:pathLst>
                <a:path extrusionOk="0" h="15217" w="4156">
                  <a:moveTo>
                    <a:pt x="0" y="1"/>
                  </a:moveTo>
                  <a:lnTo>
                    <a:pt x="0" y="1"/>
                  </a:lnTo>
                  <a:cubicBezTo>
                    <a:pt x="24" y="24"/>
                    <a:pt x="48" y="60"/>
                    <a:pt x="72" y="84"/>
                  </a:cubicBezTo>
                  <a:cubicBezTo>
                    <a:pt x="858" y="1203"/>
                    <a:pt x="1560" y="2382"/>
                    <a:pt x="2227" y="3572"/>
                  </a:cubicBezTo>
                  <a:cubicBezTo>
                    <a:pt x="3025" y="5156"/>
                    <a:pt x="3358" y="6811"/>
                    <a:pt x="3298" y="8716"/>
                  </a:cubicBezTo>
                  <a:cubicBezTo>
                    <a:pt x="3275" y="11014"/>
                    <a:pt x="2644" y="13240"/>
                    <a:pt x="1203" y="15217"/>
                  </a:cubicBezTo>
                  <a:cubicBezTo>
                    <a:pt x="2989" y="13526"/>
                    <a:pt x="3977" y="11073"/>
                    <a:pt x="4025" y="8597"/>
                  </a:cubicBezTo>
                  <a:cubicBezTo>
                    <a:pt x="4156" y="6394"/>
                    <a:pt x="3525" y="4168"/>
                    <a:pt x="2179" y="2418"/>
                  </a:cubicBezTo>
                  <a:cubicBezTo>
                    <a:pt x="1608" y="1644"/>
                    <a:pt x="989" y="917"/>
                    <a:pt x="286" y="263"/>
                  </a:cubicBezTo>
                  <a:cubicBezTo>
                    <a:pt x="191" y="179"/>
                    <a:pt x="96" y="7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
            <p:cNvSpPr/>
            <p:nvPr/>
          </p:nvSpPr>
          <p:spPr>
            <a:xfrm>
              <a:off x="4846125" y="884475"/>
              <a:ext cx="173550" cy="234275"/>
            </a:xfrm>
            <a:custGeom>
              <a:rect b="b" l="l" r="r" t="t"/>
              <a:pathLst>
                <a:path extrusionOk="0" h="9371" w="6942">
                  <a:moveTo>
                    <a:pt x="1" y="0"/>
                  </a:moveTo>
                  <a:lnTo>
                    <a:pt x="1" y="0"/>
                  </a:lnTo>
                  <a:cubicBezTo>
                    <a:pt x="703" y="464"/>
                    <a:pt x="1227" y="941"/>
                    <a:pt x="1929" y="1512"/>
                  </a:cubicBezTo>
                  <a:cubicBezTo>
                    <a:pt x="4156" y="3274"/>
                    <a:pt x="6430" y="6334"/>
                    <a:pt x="6609" y="9370"/>
                  </a:cubicBezTo>
                  <a:cubicBezTo>
                    <a:pt x="6942" y="7334"/>
                    <a:pt x="6216" y="5155"/>
                    <a:pt x="5061" y="3477"/>
                  </a:cubicBezTo>
                  <a:cubicBezTo>
                    <a:pt x="4156" y="2215"/>
                    <a:pt x="2846" y="1322"/>
                    <a:pt x="1465" y="643"/>
                  </a:cubicBezTo>
                  <a:cubicBezTo>
                    <a:pt x="953" y="405"/>
                    <a:pt x="536" y="22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
            <p:cNvSpPr/>
            <p:nvPr/>
          </p:nvSpPr>
          <p:spPr>
            <a:xfrm>
              <a:off x="4816075" y="1208275"/>
              <a:ext cx="725" cy="1850"/>
            </a:xfrm>
            <a:custGeom>
              <a:rect b="b" l="l" r="r" t="t"/>
              <a:pathLst>
                <a:path extrusionOk="0" h="74" w="29">
                  <a:moveTo>
                    <a:pt x="28" y="1"/>
                  </a:moveTo>
                  <a:lnTo>
                    <a:pt x="28" y="1"/>
                  </a:lnTo>
                  <a:cubicBezTo>
                    <a:pt x="27" y="1"/>
                    <a:pt x="13" y="34"/>
                    <a:pt x="0" y="74"/>
                  </a:cubicBezTo>
                  <a:cubicBezTo>
                    <a:pt x="21" y="21"/>
                    <a:pt x="28" y="1"/>
                    <a:pt x="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
            <p:cNvSpPr/>
            <p:nvPr/>
          </p:nvSpPr>
          <p:spPr>
            <a:xfrm>
              <a:off x="4683325" y="892775"/>
              <a:ext cx="182775" cy="421225"/>
            </a:xfrm>
            <a:custGeom>
              <a:rect b="b" l="l" r="r" t="t"/>
              <a:pathLst>
                <a:path extrusionOk="0" h="16849" w="7311">
                  <a:moveTo>
                    <a:pt x="5319" y="12694"/>
                  </a:moveTo>
                  <a:cubicBezTo>
                    <a:pt x="5310" y="12694"/>
                    <a:pt x="5310" y="12696"/>
                    <a:pt x="5310" y="12717"/>
                  </a:cubicBezTo>
                  <a:cubicBezTo>
                    <a:pt x="5314" y="12709"/>
                    <a:pt x="5317" y="12701"/>
                    <a:pt x="5319" y="12694"/>
                  </a:cubicBezTo>
                  <a:close/>
                  <a:moveTo>
                    <a:pt x="37" y="0"/>
                  </a:moveTo>
                  <a:cubicBezTo>
                    <a:pt x="0" y="0"/>
                    <a:pt x="289" y="143"/>
                    <a:pt x="357" y="192"/>
                  </a:cubicBezTo>
                  <a:cubicBezTo>
                    <a:pt x="976" y="585"/>
                    <a:pt x="1453" y="1013"/>
                    <a:pt x="2000" y="1537"/>
                  </a:cubicBezTo>
                  <a:cubicBezTo>
                    <a:pt x="2881" y="2311"/>
                    <a:pt x="3298" y="2847"/>
                    <a:pt x="3869" y="3776"/>
                  </a:cubicBezTo>
                  <a:cubicBezTo>
                    <a:pt x="4905" y="5455"/>
                    <a:pt x="5453" y="6669"/>
                    <a:pt x="5846" y="8622"/>
                  </a:cubicBezTo>
                  <a:cubicBezTo>
                    <a:pt x="5965" y="9050"/>
                    <a:pt x="5953" y="10574"/>
                    <a:pt x="5846" y="10991"/>
                  </a:cubicBezTo>
                  <a:cubicBezTo>
                    <a:pt x="5751" y="11562"/>
                    <a:pt x="5560" y="12122"/>
                    <a:pt x="5334" y="12658"/>
                  </a:cubicBezTo>
                  <a:cubicBezTo>
                    <a:pt x="5326" y="12666"/>
                    <a:pt x="5323" y="12679"/>
                    <a:pt x="5319" y="12694"/>
                  </a:cubicBezTo>
                  <a:lnTo>
                    <a:pt x="5319" y="12694"/>
                  </a:lnTo>
                  <a:cubicBezTo>
                    <a:pt x="5320" y="12694"/>
                    <a:pt x="5321" y="12694"/>
                    <a:pt x="5322" y="12694"/>
                  </a:cubicBezTo>
                  <a:cubicBezTo>
                    <a:pt x="5310" y="12729"/>
                    <a:pt x="5298" y="12753"/>
                    <a:pt x="5298" y="12777"/>
                  </a:cubicBezTo>
                  <a:cubicBezTo>
                    <a:pt x="4370" y="14622"/>
                    <a:pt x="2953" y="16301"/>
                    <a:pt x="845" y="16849"/>
                  </a:cubicBezTo>
                  <a:cubicBezTo>
                    <a:pt x="2738" y="16718"/>
                    <a:pt x="4429" y="15515"/>
                    <a:pt x="5584" y="14003"/>
                  </a:cubicBezTo>
                  <a:cubicBezTo>
                    <a:pt x="7310" y="11896"/>
                    <a:pt x="7227" y="8919"/>
                    <a:pt x="6334" y="6467"/>
                  </a:cubicBezTo>
                  <a:cubicBezTo>
                    <a:pt x="5882" y="4954"/>
                    <a:pt x="5001" y="3633"/>
                    <a:pt x="3965" y="2454"/>
                  </a:cubicBezTo>
                  <a:cubicBezTo>
                    <a:pt x="2929" y="1347"/>
                    <a:pt x="1548" y="573"/>
                    <a:pt x="119" y="25"/>
                  </a:cubicBezTo>
                  <a:cubicBezTo>
                    <a:pt x="70" y="8"/>
                    <a:pt x="45" y="0"/>
                    <a:pt x="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
            <p:cNvSpPr/>
            <p:nvPr/>
          </p:nvSpPr>
          <p:spPr>
            <a:xfrm>
              <a:off x="4600275" y="897275"/>
              <a:ext cx="208975" cy="361675"/>
            </a:xfrm>
            <a:custGeom>
              <a:rect b="b" l="l" r="r" t="t"/>
              <a:pathLst>
                <a:path extrusionOk="0" h="14467" w="8359">
                  <a:moveTo>
                    <a:pt x="0" y="0"/>
                  </a:moveTo>
                  <a:cubicBezTo>
                    <a:pt x="691" y="345"/>
                    <a:pt x="1322" y="774"/>
                    <a:pt x="1941" y="1203"/>
                  </a:cubicBezTo>
                  <a:cubicBezTo>
                    <a:pt x="2655" y="1715"/>
                    <a:pt x="3024" y="1953"/>
                    <a:pt x="3608" y="2500"/>
                  </a:cubicBezTo>
                  <a:cubicBezTo>
                    <a:pt x="4417" y="3381"/>
                    <a:pt x="4834" y="3989"/>
                    <a:pt x="5537" y="5096"/>
                  </a:cubicBezTo>
                  <a:cubicBezTo>
                    <a:pt x="6287" y="6370"/>
                    <a:pt x="6668" y="7144"/>
                    <a:pt x="7001" y="8632"/>
                  </a:cubicBezTo>
                  <a:cubicBezTo>
                    <a:pt x="7156" y="9418"/>
                    <a:pt x="7191" y="10370"/>
                    <a:pt x="7072" y="11466"/>
                  </a:cubicBezTo>
                  <a:cubicBezTo>
                    <a:pt x="7013" y="12311"/>
                    <a:pt x="6715" y="13561"/>
                    <a:pt x="6191" y="14466"/>
                  </a:cubicBezTo>
                  <a:cubicBezTo>
                    <a:pt x="7751" y="12716"/>
                    <a:pt x="8358" y="9751"/>
                    <a:pt x="7739" y="7489"/>
                  </a:cubicBezTo>
                  <a:cubicBezTo>
                    <a:pt x="7096" y="5251"/>
                    <a:pt x="5417" y="2572"/>
                    <a:pt x="3393" y="1405"/>
                  </a:cubicBezTo>
                  <a:cubicBezTo>
                    <a:pt x="2441" y="833"/>
                    <a:pt x="726" y="15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
            <p:cNvSpPr/>
            <p:nvPr/>
          </p:nvSpPr>
          <p:spPr>
            <a:xfrm>
              <a:off x="4131125" y="925525"/>
              <a:ext cx="592400" cy="115525"/>
            </a:xfrm>
            <a:custGeom>
              <a:rect b="b" l="l" r="r" t="t"/>
              <a:pathLst>
                <a:path extrusionOk="0" h="4621" w="23696">
                  <a:moveTo>
                    <a:pt x="15537" y="0"/>
                  </a:moveTo>
                  <a:cubicBezTo>
                    <a:pt x="13166" y="0"/>
                    <a:pt x="10554" y="647"/>
                    <a:pt x="8658" y="835"/>
                  </a:cubicBezTo>
                  <a:cubicBezTo>
                    <a:pt x="7600" y="924"/>
                    <a:pt x="6537" y="980"/>
                    <a:pt x="5472" y="980"/>
                  </a:cubicBezTo>
                  <a:cubicBezTo>
                    <a:pt x="4979" y="980"/>
                    <a:pt x="4484" y="968"/>
                    <a:pt x="3990" y="942"/>
                  </a:cubicBezTo>
                  <a:cubicBezTo>
                    <a:pt x="2538" y="823"/>
                    <a:pt x="1443" y="704"/>
                    <a:pt x="109" y="418"/>
                  </a:cubicBezTo>
                  <a:cubicBezTo>
                    <a:pt x="48" y="402"/>
                    <a:pt x="21" y="395"/>
                    <a:pt x="15" y="395"/>
                  </a:cubicBezTo>
                  <a:cubicBezTo>
                    <a:pt x="0" y="395"/>
                    <a:pt x="143" y="443"/>
                    <a:pt x="204" y="477"/>
                  </a:cubicBezTo>
                  <a:cubicBezTo>
                    <a:pt x="2667" y="1552"/>
                    <a:pt x="4691" y="1946"/>
                    <a:pt x="6781" y="1946"/>
                  </a:cubicBezTo>
                  <a:cubicBezTo>
                    <a:pt x="8512" y="1946"/>
                    <a:pt x="10288" y="1676"/>
                    <a:pt x="12396" y="1299"/>
                  </a:cubicBezTo>
                  <a:cubicBezTo>
                    <a:pt x="13347" y="1139"/>
                    <a:pt x="14572" y="1024"/>
                    <a:pt x="15768" y="1024"/>
                  </a:cubicBezTo>
                  <a:cubicBezTo>
                    <a:pt x="16713" y="1024"/>
                    <a:pt x="17640" y="1096"/>
                    <a:pt x="18397" y="1275"/>
                  </a:cubicBezTo>
                  <a:cubicBezTo>
                    <a:pt x="19731" y="1680"/>
                    <a:pt x="20612" y="2037"/>
                    <a:pt x="21790" y="2859"/>
                  </a:cubicBezTo>
                  <a:cubicBezTo>
                    <a:pt x="22505" y="3347"/>
                    <a:pt x="23124" y="3883"/>
                    <a:pt x="23695" y="4621"/>
                  </a:cubicBezTo>
                  <a:cubicBezTo>
                    <a:pt x="22743" y="2859"/>
                    <a:pt x="21135" y="1466"/>
                    <a:pt x="19302" y="644"/>
                  </a:cubicBezTo>
                  <a:cubicBezTo>
                    <a:pt x="18302" y="168"/>
                    <a:pt x="17206" y="37"/>
                    <a:pt x="16099" y="13"/>
                  </a:cubicBezTo>
                  <a:cubicBezTo>
                    <a:pt x="15914" y="4"/>
                    <a:pt x="15726" y="0"/>
                    <a:pt x="15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
            <p:cNvSpPr/>
            <p:nvPr/>
          </p:nvSpPr>
          <p:spPr>
            <a:xfrm>
              <a:off x="4206475" y="887800"/>
              <a:ext cx="344400" cy="33000"/>
            </a:xfrm>
            <a:custGeom>
              <a:rect b="b" l="l" r="r" t="t"/>
              <a:pathLst>
                <a:path extrusionOk="0" h="1320" w="13776">
                  <a:moveTo>
                    <a:pt x="10455" y="1"/>
                  </a:moveTo>
                  <a:cubicBezTo>
                    <a:pt x="8211" y="1"/>
                    <a:pt x="5793" y="457"/>
                    <a:pt x="3798" y="581"/>
                  </a:cubicBezTo>
                  <a:cubicBezTo>
                    <a:pt x="2536" y="677"/>
                    <a:pt x="1274" y="748"/>
                    <a:pt x="0" y="748"/>
                  </a:cubicBezTo>
                  <a:cubicBezTo>
                    <a:pt x="965" y="974"/>
                    <a:pt x="1905" y="1153"/>
                    <a:pt x="2881" y="1236"/>
                  </a:cubicBezTo>
                  <a:cubicBezTo>
                    <a:pt x="3387" y="1294"/>
                    <a:pt x="3895" y="1320"/>
                    <a:pt x="4403" y="1320"/>
                  </a:cubicBezTo>
                  <a:cubicBezTo>
                    <a:pt x="5787" y="1320"/>
                    <a:pt x="7175" y="1128"/>
                    <a:pt x="8525" y="867"/>
                  </a:cubicBezTo>
                  <a:cubicBezTo>
                    <a:pt x="9856" y="648"/>
                    <a:pt x="11058" y="378"/>
                    <a:pt x="12344" y="378"/>
                  </a:cubicBezTo>
                  <a:cubicBezTo>
                    <a:pt x="12807" y="378"/>
                    <a:pt x="13281" y="413"/>
                    <a:pt x="13776" y="498"/>
                  </a:cubicBezTo>
                  <a:cubicBezTo>
                    <a:pt x="12776" y="128"/>
                    <a:pt x="11640" y="1"/>
                    <a:pt x="104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
            <p:cNvSpPr/>
            <p:nvPr/>
          </p:nvSpPr>
          <p:spPr>
            <a:xfrm>
              <a:off x="3123900" y="890125"/>
              <a:ext cx="1044800" cy="198850"/>
            </a:xfrm>
            <a:custGeom>
              <a:rect b="b" l="l" r="r" t="t"/>
              <a:pathLst>
                <a:path extrusionOk="0" h="7954" w="41792">
                  <a:moveTo>
                    <a:pt x="0" y="0"/>
                  </a:moveTo>
                  <a:lnTo>
                    <a:pt x="0" y="0"/>
                  </a:lnTo>
                  <a:cubicBezTo>
                    <a:pt x="464" y="584"/>
                    <a:pt x="1191" y="834"/>
                    <a:pt x="1857" y="1096"/>
                  </a:cubicBezTo>
                  <a:cubicBezTo>
                    <a:pt x="3439" y="1653"/>
                    <a:pt x="5095" y="1801"/>
                    <a:pt x="6764" y="1801"/>
                  </a:cubicBezTo>
                  <a:cubicBezTo>
                    <a:pt x="8160" y="1801"/>
                    <a:pt x="9564" y="1698"/>
                    <a:pt x="10942" y="1643"/>
                  </a:cubicBezTo>
                  <a:cubicBezTo>
                    <a:pt x="13021" y="1522"/>
                    <a:pt x="15109" y="1392"/>
                    <a:pt x="17194" y="1392"/>
                  </a:cubicBezTo>
                  <a:cubicBezTo>
                    <a:pt x="18394" y="1392"/>
                    <a:pt x="19593" y="1435"/>
                    <a:pt x="20788" y="1548"/>
                  </a:cubicBezTo>
                  <a:cubicBezTo>
                    <a:pt x="23277" y="1786"/>
                    <a:pt x="25551" y="2120"/>
                    <a:pt x="28170" y="2798"/>
                  </a:cubicBezTo>
                  <a:cubicBezTo>
                    <a:pt x="31099" y="3584"/>
                    <a:pt x="33921" y="4763"/>
                    <a:pt x="36731" y="5918"/>
                  </a:cubicBezTo>
                  <a:cubicBezTo>
                    <a:pt x="38279" y="6537"/>
                    <a:pt x="39827" y="7192"/>
                    <a:pt x="41386" y="7787"/>
                  </a:cubicBezTo>
                  <a:cubicBezTo>
                    <a:pt x="41517" y="7847"/>
                    <a:pt x="41660" y="7894"/>
                    <a:pt x="41791" y="7954"/>
                  </a:cubicBezTo>
                  <a:cubicBezTo>
                    <a:pt x="41660" y="7847"/>
                    <a:pt x="41505" y="7739"/>
                    <a:pt x="41374" y="7656"/>
                  </a:cubicBezTo>
                  <a:cubicBezTo>
                    <a:pt x="40410" y="6989"/>
                    <a:pt x="39398" y="6370"/>
                    <a:pt x="38362" y="5799"/>
                  </a:cubicBezTo>
                  <a:cubicBezTo>
                    <a:pt x="36278" y="4608"/>
                    <a:pt x="34040" y="3727"/>
                    <a:pt x="31778" y="2953"/>
                  </a:cubicBezTo>
                  <a:cubicBezTo>
                    <a:pt x="28266" y="1703"/>
                    <a:pt x="24587" y="989"/>
                    <a:pt x="20884" y="643"/>
                  </a:cubicBezTo>
                  <a:cubicBezTo>
                    <a:pt x="19716" y="529"/>
                    <a:pt x="18548" y="485"/>
                    <a:pt x="17380" y="485"/>
                  </a:cubicBezTo>
                  <a:cubicBezTo>
                    <a:pt x="15512" y="485"/>
                    <a:pt x="13644" y="597"/>
                    <a:pt x="11775" y="715"/>
                  </a:cubicBezTo>
                  <a:cubicBezTo>
                    <a:pt x="9989" y="834"/>
                    <a:pt x="8180" y="929"/>
                    <a:pt x="6382" y="989"/>
                  </a:cubicBezTo>
                  <a:cubicBezTo>
                    <a:pt x="5855" y="1011"/>
                    <a:pt x="5335" y="1028"/>
                    <a:pt x="4821" y="1028"/>
                  </a:cubicBezTo>
                  <a:cubicBezTo>
                    <a:pt x="3699" y="1028"/>
                    <a:pt x="2610" y="948"/>
                    <a:pt x="1548" y="679"/>
                  </a:cubicBezTo>
                  <a:cubicBezTo>
                    <a:pt x="1000" y="536"/>
                    <a:pt x="429" y="39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
            <p:cNvSpPr/>
            <p:nvPr/>
          </p:nvSpPr>
          <p:spPr>
            <a:xfrm>
              <a:off x="3731100" y="878225"/>
              <a:ext cx="348600" cy="117300"/>
            </a:xfrm>
            <a:custGeom>
              <a:rect b="b" l="l" r="r" t="t"/>
              <a:pathLst>
                <a:path extrusionOk="0" h="4692" w="13944">
                  <a:moveTo>
                    <a:pt x="1" y="0"/>
                  </a:moveTo>
                  <a:cubicBezTo>
                    <a:pt x="453" y="95"/>
                    <a:pt x="894" y="202"/>
                    <a:pt x="1346" y="322"/>
                  </a:cubicBezTo>
                  <a:cubicBezTo>
                    <a:pt x="3132" y="774"/>
                    <a:pt x="4894" y="1274"/>
                    <a:pt x="6656" y="1810"/>
                  </a:cubicBezTo>
                  <a:cubicBezTo>
                    <a:pt x="9443" y="2608"/>
                    <a:pt x="11526" y="3370"/>
                    <a:pt x="13943" y="4691"/>
                  </a:cubicBezTo>
                  <a:cubicBezTo>
                    <a:pt x="10193" y="1488"/>
                    <a:pt x="5942" y="179"/>
                    <a:pt x="1084" y="36"/>
                  </a:cubicBezTo>
                  <a:cubicBezTo>
                    <a:pt x="727" y="24"/>
                    <a:pt x="358" y="2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
            <p:cNvSpPr/>
            <p:nvPr/>
          </p:nvSpPr>
          <p:spPr>
            <a:xfrm>
              <a:off x="3971925" y="889225"/>
              <a:ext cx="107775" cy="46750"/>
            </a:xfrm>
            <a:custGeom>
              <a:rect b="b" l="l" r="r" t="t"/>
              <a:pathLst>
                <a:path extrusionOk="0" h="1870" w="4311">
                  <a:moveTo>
                    <a:pt x="0" y="1"/>
                  </a:moveTo>
                  <a:lnTo>
                    <a:pt x="0" y="1"/>
                  </a:lnTo>
                  <a:cubicBezTo>
                    <a:pt x="560" y="274"/>
                    <a:pt x="1572" y="774"/>
                    <a:pt x="1929" y="917"/>
                  </a:cubicBezTo>
                  <a:cubicBezTo>
                    <a:pt x="2727" y="1251"/>
                    <a:pt x="3560" y="1525"/>
                    <a:pt x="4310" y="1870"/>
                  </a:cubicBezTo>
                  <a:cubicBezTo>
                    <a:pt x="3108" y="810"/>
                    <a:pt x="1572" y="1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
            <p:cNvSpPr/>
            <p:nvPr/>
          </p:nvSpPr>
          <p:spPr>
            <a:xfrm>
              <a:off x="4232350" y="1107400"/>
              <a:ext cx="403950" cy="79700"/>
            </a:xfrm>
            <a:custGeom>
              <a:rect b="b" l="l" r="r" t="t"/>
              <a:pathLst>
                <a:path extrusionOk="0" h="3188" w="16158">
                  <a:moveTo>
                    <a:pt x="1" y="1"/>
                  </a:moveTo>
                  <a:cubicBezTo>
                    <a:pt x="727" y="596"/>
                    <a:pt x="1561" y="1037"/>
                    <a:pt x="2394" y="1453"/>
                  </a:cubicBezTo>
                  <a:cubicBezTo>
                    <a:pt x="4204" y="2370"/>
                    <a:pt x="6204" y="2906"/>
                    <a:pt x="8228" y="3085"/>
                  </a:cubicBezTo>
                  <a:cubicBezTo>
                    <a:pt x="8833" y="3150"/>
                    <a:pt x="9447" y="3188"/>
                    <a:pt x="10063" y="3188"/>
                  </a:cubicBezTo>
                  <a:cubicBezTo>
                    <a:pt x="11461" y="3188"/>
                    <a:pt x="12867" y="2993"/>
                    <a:pt x="14181" y="2489"/>
                  </a:cubicBezTo>
                  <a:cubicBezTo>
                    <a:pt x="14777" y="2251"/>
                    <a:pt x="15896" y="1751"/>
                    <a:pt x="16158" y="1489"/>
                  </a:cubicBezTo>
                  <a:lnTo>
                    <a:pt x="16158" y="1489"/>
                  </a:lnTo>
                  <a:cubicBezTo>
                    <a:pt x="15229" y="1834"/>
                    <a:pt x="14241" y="2025"/>
                    <a:pt x="13253" y="2192"/>
                  </a:cubicBezTo>
                  <a:cubicBezTo>
                    <a:pt x="12867" y="2262"/>
                    <a:pt x="12322" y="2291"/>
                    <a:pt x="11703" y="2291"/>
                  </a:cubicBezTo>
                  <a:cubicBezTo>
                    <a:pt x="9913" y="2291"/>
                    <a:pt x="7508" y="2050"/>
                    <a:pt x="6597" y="1882"/>
                  </a:cubicBezTo>
                  <a:cubicBezTo>
                    <a:pt x="5085" y="1644"/>
                    <a:pt x="3597" y="1311"/>
                    <a:pt x="2144" y="834"/>
                  </a:cubicBezTo>
                  <a:cubicBezTo>
                    <a:pt x="1382" y="596"/>
                    <a:pt x="668" y="38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
            <p:cNvSpPr/>
            <p:nvPr/>
          </p:nvSpPr>
          <p:spPr>
            <a:xfrm>
              <a:off x="4433875" y="1098175"/>
              <a:ext cx="201550" cy="32175"/>
            </a:xfrm>
            <a:custGeom>
              <a:rect b="b" l="l" r="r" t="t"/>
              <a:pathLst>
                <a:path extrusionOk="0" h="1287" w="8062">
                  <a:moveTo>
                    <a:pt x="8061" y="1"/>
                  </a:moveTo>
                  <a:cubicBezTo>
                    <a:pt x="6680" y="406"/>
                    <a:pt x="5585" y="465"/>
                    <a:pt x="4168" y="537"/>
                  </a:cubicBezTo>
                  <a:cubicBezTo>
                    <a:pt x="3037" y="608"/>
                    <a:pt x="1906" y="679"/>
                    <a:pt x="763" y="715"/>
                  </a:cubicBezTo>
                  <a:cubicBezTo>
                    <a:pt x="512" y="715"/>
                    <a:pt x="251" y="727"/>
                    <a:pt x="1" y="727"/>
                  </a:cubicBezTo>
                  <a:cubicBezTo>
                    <a:pt x="155" y="775"/>
                    <a:pt x="322" y="822"/>
                    <a:pt x="465" y="858"/>
                  </a:cubicBezTo>
                  <a:cubicBezTo>
                    <a:pt x="1447" y="1129"/>
                    <a:pt x="2491" y="1287"/>
                    <a:pt x="3529" y="1287"/>
                  </a:cubicBezTo>
                  <a:cubicBezTo>
                    <a:pt x="5133" y="1287"/>
                    <a:pt x="6724" y="911"/>
                    <a:pt x="80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
            <p:cNvSpPr/>
            <p:nvPr/>
          </p:nvSpPr>
          <p:spPr>
            <a:xfrm>
              <a:off x="3905525" y="1210100"/>
              <a:ext cx="101250" cy="392925"/>
            </a:xfrm>
            <a:custGeom>
              <a:rect b="b" l="l" r="r" t="t"/>
              <a:pathLst>
                <a:path extrusionOk="0" h="15717" w="4050">
                  <a:moveTo>
                    <a:pt x="4049" y="1"/>
                  </a:moveTo>
                  <a:lnTo>
                    <a:pt x="4049" y="1"/>
                  </a:lnTo>
                  <a:cubicBezTo>
                    <a:pt x="3930" y="179"/>
                    <a:pt x="3811" y="358"/>
                    <a:pt x="3716" y="536"/>
                  </a:cubicBezTo>
                  <a:cubicBezTo>
                    <a:pt x="537" y="5430"/>
                    <a:pt x="513" y="10145"/>
                    <a:pt x="1" y="15717"/>
                  </a:cubicBezTo>
                  <a:cubicBezTo>
                    <a:pt x="1215" y="10752"/>
                    <a:pt x="1894" y="5644"/>
                    <a:pt x="3716" y="858"/>
                  </a:cubicBezTo>
                  <a:cubicBezTo>
                    <a:pt x="3811" y="572"/>
                    <a:pt x="3930" y="274"/>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
            <p:cNvSpPr/>
            <p:nvPr/>
          </p:nvSpPr>
          <p:spPr>
            <a:xfrm>
              <a:off x="3882925" y="1216950"/>
              <a:ext cx="44075" cy="242325"/>
            </a:xfrm>
            <a:custGeom>
              <a:rect b="b" l="l" r="r" t="t"/>
              <a:pathLst>
                <a:path extrusionOk="0" h="9693" w="1763">
                  <a:moveTo>
                    <a:pt x="1762" y="0"/>
                  </a:moveTo>
                  <a:cubicBezTo>
                    <a:pt x="1715" y="143"/>
                    <a:pt x="1655" y="298"/>
                    <a:pt x="1607" y="441"/>
                  </a:cubicBezTo>
                  <a:cubicBezTo>
                    <a:pt x="512" y="3358"/>
                    <a:pt x="0" y="6620"/>
                    <a:pt x="726" y="9692"/>
                  </a:cubicBezTo>
                  <a:cubicBezTo>
                    <a:pt x="762" y="8061"/>
                    <a:pt x="953" y="7239"/>
                    <a:pt x="1191" y="5620"/>
                  </a:cubicBezTo>
                  <a:cubicBezTo>
                    <a:pt x="1429" y="4013"/>
                    <a:pt x="1595" y="2405"/>
                    <a:pt x="1679" y="786"/>
                  </a:cubicBezTo>
                  <a:cubicBezTo>
                    <a:pt x="1703" y="524"/>
                    <a:pt x="1726" y="262"/>
                    <a:pt x="1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
            <p:cNvSpPr/>
            <p:nvPr/>
          </p:nvSpPr>
          <p:spPr>
            <a:xfrm>
              <a:off x="3861775" y="1260400"/>
              <a:ext cx="11650" cy="85450"/>
            </a:xfrm>
            <a:custGeom>
              <a:rect b="b" l="l" r="r" t="t"/>
              <a:pathLst>
                <a:path extrusionOk="0" h="3418" w="466">
                  <a:moveTo>
                    <a:pt x="251" y="1"/>
                  </a:moveTo>
                  <a:cubicBezTo>
                    <a:pt x="251" y="36"/>
                    <a:pt x="239" y="60"/>
                    <a:pt x="239" y="84"/>
                  </a:cubicBezTo>
                  <a:cubicBezTo>
                    <a:pt x="72" y="1191"/>
                    <a:pt x="1" y="2322"/>
                    <a:pt x="298" y="3418"/>
                  </a:cubicBezTo>
                  <a:cubicBezTo>
                    <a:pt x="370" y="2715"/>
                    <a:pt x="465" y="1977"/>
                    <a:pt x="382" y="1251"/>
                  </a:cubicBezTo>
                  <a:cubicBezTo>
                    <a:pt x="358" y="834"/>
                    <a:pt x="298" y="417"/>
                    <a:pt x="2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
            <p:cNvSpPr/>
            <p:nvPr/>
          </p:nvSpPr>
          <p:spPr>
            <a:xfrm>
              <a:off x="3567100" y="1180625"/>
              <a:ext cx="178925" cy="432825"/>
            </a:xfrm>
            <a:custGeom>
              <a:rect b="b" l="l" r="r" t="t"/>
              <a:pathLst>
                <a:path extrusionOk="0" h="17313" w="7157">
                  <a:moveTo>
                    <a:pt x="1" y="1"/>
                  </a:moveTo>
                  <a:cubicBezTo>
                    <a:pt x="298" y="358"/>
                    <a:pt x="489" y="620"/>
                    <a:pt x="739" y="953"/>
                  </a:cubicBezTo>
                  <a:cubicBezTo>
                    <a:pt x="2727" y="3668"/>
                    <a:pt x="3894" y="5918"/>
                    <a:pt x="4775" y="8740"/>
                  </a:cubicBezTo>
                  <a:cubicBezTo>
                    <a:pt x="5656" y="11574"/>
                    <a:pt x="5942" y="14598"/>
                    <a:pt x="7156" y="17312"/>
                  </a:cubicBezTo>
                  <a:cubicBezTo>
                    <a:pt x="6573" y="15157"/>
                    <a:pt x="6573" y="13026"/>
                    <a:pt x="6180" y="10764"/>
                  </a:cubicBezTo>
                  <a:cubicBezTo>
                    <a:pt x="5835" y="8835"/>
                    <a:pt x="5251" y="6930"/>
                    <a:pt x="4394" y="5156"/>
                  </a:cubicBezTo>
                  <a:cubicBezTo>
                    <a:pt x="3465" y="3370"/>
                    <a:pt x="2144" y="1811"/>
                    <a:pt x="620" y="513"/>
                  </a:cubicBezTo>
                  <a:cubicBezTo>
                    <a:pt x="417" y="334"/>
                    <a:pt x="203" y="16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
            <p:cNvSpPr/>
            <p:nvPr/>
          </p:nvSpPr>
          <p:spPr>
            <a:xfrm>
              <a:off x="3654025" y="1179450"/>
              <a:ext cx="93775" cy="242000"/>
            </a:xfrm>
            <a:custGeom>
              <a:rect b="b" l="l" r="r" t="t"/>
              <a:pathLst>
                <a:path extrusionOk="0" h="9680" w="3751">
                  <a:moveTo>
                    <a:pt x="0" y="0"/>
                  </a:moveTo>
                  <a:lnTo>
                    <a:pt x="0" y="0"/>
                  </a:lnTo>
                  <a:cubicBezTo>
                    <a:pt x="167" y="298"/>
                    <a:pt x="334" y="595"/>
                    <a:pt x="476" y="893"/>
                  </a:cubicBezTo>
                  <a:cubicBezTo>
                    <a:pt x="1822" y="3655"/>
                    <a:pt x="2893" y="6334"/>
                    <a:pt x="3632" y="9680"/>
                  </a:cubicBezTo>
                  <a:cubicBezTo>
                    <a:pt x="3751" y="6049"/>
                    <a:pt x="2917" y="3072"/>
                    <a:pt x="393" y="417"/>
                  </a:cubicBezTo>
                  <a:cubicBezTo>
                    <a:pt x="262" y="274"/>
                    <a:pt x="143" y="13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
            <p:cNvSpPr/>
            <p:nvPr/>
          </p:nvSpPr>
          <p:spPr>
            <a:xfrm>
              <a:off x="3753425" y="1241350"/>
              <a:ext cx="33675" cy="100350"/>
            </a:xfrm>
            <a:custGeom>
              <a:rect b="b" l="l" r="r" t="t"/>
              <a:pathLst>
                <a:path extrusionOk="0" h="4014" w="1347">
                  <a:moveTo>
                    <a:pt x="1" y="1"/>
                  </a:moveTo>
                  <a:lnTo>
                    <a:pt x="1" y="1"/>
                  </a:lnTo>
                  <a:cubicBezTo>
                    <a:pt x="239" y="715"/>
                    <a:pt x="346" y="1465"/>
                    <a:pt x="549" y="2191"/>
                  </a:cubicBezTo>
                  <a:cubicBezTo>
                    <a:pt x="715" y="2799"/>
                    <a:pt x="989" y="3394"/>
                    <a:pt x="1049" y="4013"/>
                  </a:cubicBezTo>
                  <a:cubicBezTo>
                    <a:pt x="1346" y="2537"/>
                    <a:pt x="751" y="11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
            <p:cNvSpPr/>
            <p:nvPr/>
          </p:nvSpPr>
          <p:spPr>
            <a:xfrm>
              <a:off x="3015250" y="1008150"/>
              <a:ext cx="867100" cy="198700"/>
            </a:xfrm>
            <a:custGeom>
              <a:rect b="b" l="l" r="r" t="t"/>
              <a:pathLst>
                <a:path extrusionOk="0" h="7948" w="34684">
                  <a:moveTo>
                    <a:pt x="19377" y="1"/>
                  </a:moveTo>
                  <a:cubicBezTo>
                    <a:pt x="19193" y="1"/>
                    <a:pt x="19008" y="3"/>
                    <a:pt x="18824" y="6"/>
                  </a:cubicBezTo>
                  <a:cubicBezTo>
                    <a:pt x="15467" y="66"/>
                    <a:pt x="12073" y="447"/>
                    <a:pt x="8859" y="1494"/>
                  </a:cubicBezTo>
                  <a:cubicBezTo>
                    <a:pt x="5727" y="2518"/>
                    <a:pt x="2786" y="4078"/>
                    <a:pt x="0" y="5816"/>
                  </a:cubicBezTo>
                  <a:cubicBezTo>
                    <a:pt x="2120" y="4852"/>
                    <a:pt x="3989" y="4066"/>
                    <a:pt x="5656" y="3376"/>
                  </a:cubicBezTo>
                  <a:cubicBezTo>
                    <a:pt x="6501" y="3018"/>
                    <a:pt x="8097" y="2340"/>
                    <a:pt x="9275" y="1983"/>
                  </a:cubicBezTo>
                  <a:cubicBezTo>
                    <a:pt x="10597" y="1566"/>
                    <a:pt x="11954" y="1268"/>
                    <a:pt x="13323" y="1042"/>
                  </a:cubicBezTo>
                  <a:cubicBezTo>
                    <a:pt x="15156" y="770"/>
                    <a:pt x="17131" y="599"/>
                    <a:pt x="19117" y="599"/>
                  </a:cubicBezTo>
                  <a:cubicBezTo>
                    <a:pt x="21389" y="599"/>
                    <a:pt x="23675" y="823"/>
                    <a:pt x="25777" y="1375"/>
                  </a:cubicBezTo>
                  <a:cubicBezTo>
                    <a:pt x="27670" y="1852"/>
                    <a:pt x="29111" y="2340"/>
                    <a:pt x="30695" y="3459"/>
                  </a:cubicBezTo>
                  <a:cubicBezTo>
                    <a:pt x="32266" y="4566"/>
                    <a:pt x="33814" y="5995"/>
                    <a:pt x="34683" y="7948"/>
                  </a:cubicBezTo>
                  <a:cubicBezTo>
                    <a:pt x="34683" y="7590"/>
                    <a:pt x="34207" y="6447"/>
                    <a:pt x="33862" y="5876"/>
                  </a:cubicBezTo>
                  <a:cubicBezTo>
                    <a:pt x="33278" y="4900"/>
                    <a:pt x="32516" y="4030"/>
                    <a:pt x="31647" y="3316"/>
                  </a:cubicBezTo>
                  <a:cubicBezTo>
                    <a:pt x="30183" y="2054"/>
                    <a:pt x="28349" y="1340"/>
                    <a:pt x="26504" y="875"/>
                  </a:cubicBezTo>
                  <a:cubicBezTo>
                    <a:pt x="24182" y="289"/>
                    <a:pt x="21778" y="1"/>
                    <a:pt x="193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
            <p:cNvSpPr/>
            <p:nvPr/>
          </p:nvSpPr>
          <p:spPr>
            <a:xfrm>
              <a:off x="3835300" y="1056500"/>
              <a:ext cx="100025" cy="132800"/>
            </a:xfrm>
            <a:custGeom>
              <a:rect b="b" l="l" r="r" t="t"/>
              <a:pathLst>
                <a:path extrusionOk="0" h="5312" w="4001">
                  <a:moveTo>
                    <a:pt x="0" y="1"/>
                  </a:moveTo>
                  <a:cubicBezTo>
                    <a:pt x="298" y="179"/>
                    <a:pt x="488" y="334"/>
                    <a:pt x="750" y="549"/>
                  </a:cubicBezTo>
                  <a:cubicBezTo>
                    <a:pt x="1881" y="1537"/>
                    <a:pt x="2369" y="2180"/>
                    <a:pt x="3048" y="3275"/>
                  </a:cubicBezTo>
                  <a:cubicBezTo>
                    <a:pt x="3500" y="4025"/>
                    <a:pt x="3739" y="4513"/>
                    <a:pt x="3941" y="5311"/>
                  </a:cubicBezTo>
                  <a:cubicBezTo>
                    <a:pt x="4001" y="4156"/>
                    <a:pt x="3631" y="3132"/>
                    <a:pt x="3108" y="2239"/>
                  </a:cubicBezTo>
                  <a:cubicBezTo>
                    <a:pt x="2500" y="1239"/>
                    <a:pt x="1500" y="537"/>
                    <a:pt x="417" y="132"/>
                  </a:cubicBezTo>
                  <a:cubicBezTo>
                    <a:pt x="286" y="96"/>
                    <a:pt x="155" y="4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
            <p:cNvSpPr/>
            <p:nvPr/>
          </p:nvSpPr>
          <p:spPr>
            <a:xfrm>
              <a:off x="3973600" y="1110775"/>
              <a:ext cx="25425" cy="67200"/>
            </a:xfrm>
            <a:custGeom>
              <a:rect b="b" l="l" r="r" t="t"/>
              <a:pathLst>
                <a:path extrusionOk="0" h="2688" w="1017">
                  <a:moveTo>
                    <a:pt x="2" y="0"/>
                  </a:moveTo>
                  <a:cubicBezTo>
                    <a:pt x="0" y="0"/>
                    <a:pt x="4" y="12"/>
                    <a:pt x="16" y="44"/>
                  </a:cubicBezTo>
                  <a:cubicBezTo>
                    <a:pt x="76" y="211"/>
                    <a:pt x="124" y="390"/>
                    <a:pt x="183" y="556"/>
                  </a:cubicBezTo>
                  <a:cubicBezTo>
                    <a:pt x="397" y="1295"/>
                    <a:pt x="659" y="1973"/>
                    <a:pt x="659" y="2688"/>
                  </a:cubicBezTo>
                  <a:cubicBezTo>
                    <a:pt x="1016" y="1795"/>
                    <a:pt x="647" y="795"/>
                    <a:pt x="64" y="68"/>
                  </a:cubicBezTo>
                  <a:cubicBezTo>
                    <a:pt x="33" y="45"/>
                    <a:pt x="6" y="0"/>
                    <a:pt x="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
            <p:cNvSpPr/>
            <p:nvPr/>
          </p:nvSpPr>
          <p:spPr>
            <a:xfrm>
              <a:off x="4002275" y="1335700"/>
              <a:ext cx="356025" cy="270300"/>
            </a:xfrm>
            <a:custGeom>
              <a:rect b="b" l="l" r="r" t="t"/>
              <a:pathLst>
                <a:path extrusionOk="0" h="10812" w="14241">
                  <a:moveTo>
                    <a:pt x="14205" y="1"/>
                  </a:moveTo>
                  <a:cubicBezTo>
                    <a:pt x="13609" y="72"/>
                    <a:pt x="13014" y="191"/>
                    <a:pt x="12431" y="322"/>
                  </a:cubicBezTo>
                  <a:cubicBezTo>
                    <a:pt x="10466" y="799"/>
                    <a:pt x="8525" y="1561"/>
                    <a:pt x="6906" y="2763"/>
                  </a:cubicBezTo>
                  <a:cubicBezTo>
                    <a:pt x="4108" y="4954"/>
                    <a:pt x="1774" y="7740"/>
                    <a:pt x="0" y="10812"/>
                  </a:cubicBezTo>
                  <a:cubicBezTo>
                    <a:pt x="1644" y="8669"/>
                    <a:pt x="3537" y="6728"/>
                    <a:pt x="5525" y="4894"/>
                  </a:cubicBezTo>
                  <a:cubicBezTo>
                    <a:pt x="7275" y="3180"/>
                    <a:pt x="9394" y="1942"/>
                    <a:pt x="11823" y="930"/>
                  </a:cubicBezTo>
                  <a:cubicBezTo>
                    <a:pt x="12609" y="596"/>
                    <a:pt x="13193" y="310"/>
                    <a:pt x="14026" y="60"/>
                  </a:cubicBezTo>
                  <a:cubicBezTo>
                    <a:pt x="14097" y="37"/>
                    <a:pt x="14169" y="13"/>
                    <a:pt x="142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
            <p:cNvSpPr/>
            <p:nvPr/>
          </p:nvSpPr>
          <p:spPr>
            <a:xfrm>
              <a:off x="4104375" y="1284225"/>
              <a:ext cx="201525" cy="140800"/>
            </a:xfrm>
            <a:custGeom>
              <a:rect b="b" l="l" r="r" t="t"/>
              <a:pathLst>
                <a:path extrusionOk="0" h="5632" w="8061">
                  <a:moveTo>
                    <a:pt x="7977" y="0"/>
                  </a:moveTo>
                  <a:cubicBezTo>
                    <a:pt x="7870" y="0"/>
                    <a:pt x="7787" y="12"/>
                    <a:pt x="7680" y="12"/>
                  </a:cubicBezTo>
                  <a:cubicBezTo>
                    <a:pt x="7096" y="60"/>
                    <a:pt x="6549" y="274"/>
                    <a:pt x="6013" y="488"/>
                  </a:cubicBezTo>
                  <a:cubicBezTo>
                    <a:pt x="5049" y="881"/>
                    <a:pt x="4132" y="1417"/>
                    <a:pt x="3322" y="2072"/>
                  </a:cubicBezTo>
                  <a:cubicBezTo>
                    <a:pt x="2036" y="3084"/>
                    <a:pt x="1060" y="4405"/>
                    <a:pt x="0" y="5632"/>
                  </a:cubicBezTo>
                  <a:cubicBezTo>
                    <a:pt x="1989" y="4120"/>
                    <a:pt x="3096" y="3227"/>
                    <a:pt x="4477" y="2191"/>
                  </a:cubicBezTo>
                  <a:cubicBezTo>
                    <a:pt x="4668" y="2036"/>
                    <a:pt x="5882" y="1179"/>
                    <a:pt x="6430" y="834"/>
                  </a:cubicBezTo>
                  <a:cubicBezTo>
                    <a:pt x="6763" y="607"/>
                    <a:pt x="7108" y="357"/>
                    <a:pt x="7477" y="191"/>
                  </a:cubicBezTo>
                  <a:cubicBezTo>
                    <a:pt x="7632" y="119"/>
                    <a:pt x="7858" y="48"/>
                    <a:pt x="8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
            <p:cNvSpPr/>
            <p:nvPr/>
          </p:nvSpPr>
          <p:spPr>
            <a:xfrm>
              <a:off x="4168950" y="1237475"/>
              <a:ext cx="55700" cy="77725"/>
            </a:xfrm>
            <a:custGeom>
              <a:rect b="b" l="l" r="r" t="t"/>
              <a:pathLst>
                <a:path extrusionOk="0" h="3109" w="2228">
                  <a:moveTo>
                    <a:pt x="2227" y="1"/>
                  </a:moveTo>
                  <a:lnTo>
                    <a:pt x="2227" y="1"/>
                  </a:lnTo>
                  <a:cubicBezTo>
                    <a:pt x="1251" y="834"/>
                    <a:pt x="334" y="1823"/>
                    <a:pt x="1" y="3108"/>
                  </a:cubicBezTo>
                  <a:cubicBezTo>
                    <a:pt x="311" y="2596"/>
                    <a:pt x="537" y="2346"/>
                    <a:pt x="894" y="1906"/>
                  </a:cubicBezTo>
                  <a:cubicBezTo>
                    <a:pt x="1394" y="1311"/>
                    <a:pt x="1763" y="620"/>
                    <a:pt x="22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
            <p:cNvSpPr/>
            <p:nvPr/>
          </p:nvSpPr>
          <p:spPr>
            <a:xfrm>
              <a:off x="4479425" y="1311300"/>
              <a:ext cx="366125" cy="124025"/>
            </a:xfrm>
            <a:custGeom>
              <a:rect b="b" l="l" r="r" t="t"/>
              <a:pathLst>
                <a:path extrusionOk="0" h="4961" w="14645">
                  <a:moveTo>
                    <a:pt x="0" y="1"/>
                  </a:moveTo>
                  <a:cubicBezTo>
                    <a:pt x="6" y="10"/>
                    <a:pt x="14" y="17"/>
                    <a:pt x="22" y="24"/>
                  </a:cubicBezTo>
                  <a:lnTo>
                    <a:pt x="22" y="24"/>
                  </a:lnTo>
                  <a:cubicBezTo>
                    <a:pt x="15" y="16"/>
                    <a:pt x="7" y="8"/>
                    <a:pt x="0" y="1"/>
                  </a:cubicBezTo>
                  <a:close/>
                  <a:moveTo>
                    <a:pt x="22" y="24"/>
                  </a:moveTo>
                  <a:cubicBezTo>
                    <a:pt x="517" y="550"/>
                    <a:pt x="1080" y="1007"/>
                    <a:pt x="1643" y="1465"/>
                  </a:cubicBezTo>
                  <a:cubicBezTo>
                    <a:pt x="3239" y="2727"/>
                    <a:pt x="5037" y="3775"/>
                    <a:pt x="6989" y="4334"/>
                  </a:cubicBezTo>
                  <a:cubicBezTo>
                    <a:pt x="8379" y="4735"/>
                    <a:pt x="9833" y="4960"/>
                    <a:pt x="11283" y="4960"/>
                  </a:cubicBezTo>
                  <a:cubicBezTo>
                    <a:pt x="12416" y="4960"/>
                    <a:pt x="13548" y="4823"/>
                    <a:pt x="14645" y="4525"/>
                  </a:cubicBezTo>
                  <a:lnTo>
                    <a:pt x="14645" y="4525"/>
                  </a:lnTo>
                  <a:cubicBezTo>
                    <a:pt x="14157" y="4580"/>
                    <a:pt x="13660" y="4606"/>
                    <a:pt x="13158" y="4606"/>
                  </a:cubicBezTo>
                  <a:cubicBezTo>
                    <a:pt x="9558" y="4606"/>
                    <a:pt x="5692" y="3262"/>
                    <a:pt x="2881" y="1715"/>
                  </a:cubicBezTo>
                  <a:cubicBezTo>
                    <a:pt x="1953" y="1179"/>
                    <a:pt x="1012" y="655"/>
                    <a:pt x="95" y="84"/>
                  </a:cubicBezTo>
                  <a:cubicBezTo>
                    <a:pt x="78" y="57"/>
                    <a:pt x="46" y="44"/>
                    <a:pt x="22" y="2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
            <p:cNvSpPr/>
            <p:nvPr/>
          </p:nvSpPr>
          <p:spPr>
            <a:xfrm>
              <a:off x="4477625" y="1353875"/>
              <a:ext cx="139025" cy="83950"/>
            </a:xfrm>
            <a:custGeom>
              <a:rect b="b" l="l" r="r" t="t"/>
              <a:pathLst>
                <a:path extrusionOk="0" h="3358" w="5561">
                  <a:moveTo>
                    <a:pt x="1" y="0"/>
                  </a:moveTo>
                  <a:lnTo>
                    <a:pt x="1" y="0"/>
                  </a:lnTo>
                  <a:cubicBezTo>
                    <a:pt x="596" y="834"/>
                    <a:pt x="1370" y="1536"/>
                    <a:pt x="2227" y="2060"/>
                  </a:cubicBezTo>
                  <a:cubicBezTo>
                    <a:pt x="3132" y="2596"/>
                    <a:pt x="4132" y="2917"/>
                    <a:pt x="5132" y="3227"/>
                  </a:cubicBezTo>
                  <a:cubicBezTo>
                    <a:pt x="5275" y="3274"/>
                    <a:pt x="5418" y="3322"/>
                    <a:pt x="5561" y="3358"/>
                  </a:cubicBezTo>
                  <a:cubicBezTo>
                    <a:pt x="5418" y="3274"/>
                    <a:pt x="5263" y="3179"/>
                    <a:pt x="5120" y="3108"/>
                  </a:cubicBezTo>
                  <a:cubicBezTo>
                    <a:pt x="4406" y="2703"/>
                    <a:pt x="3727" y="2215"/>
                    <a:pt x="3013" y="1798"/>
                  </a:cubicBezTo>
                  <a:cubicBezTo>
                    <a:pt x="1989" y="1227"/>
                    <a:pt x="918" y="7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
            <p:cNvSpPr/>
            <p:nvPr/>
          </p:nvSpPr>
          <p:spPr>
            <a:xfrm>
              <a:off x="4613650" y="1256825"/>
              <a:ext cx="117600" cy="32975"/>
            </a:xfrm>
            <a:custGeom>
              <a:rect b="b" l="l" r="r" t="t"/>
              <a:pathLst>
                <a:path extrusionOk="0" h="1319" w="4704">
                  <a:moveTo>
                    <a:pt x="4704" y="1"/>
                  </a:moveTo>
                  <a:lnTo>
                    <a:pt x="4704" y="1"/>
                  </a:lnTo>
                  <a:cubicBezTo>
                    <a:pt x="4073" y="334"/>
                    <a:pt x="3430" y="537"/>
                    <a:pt x="2692" y="679"/>
                  </a:cubicBezTo>
                  <a:cubicBezTo>
                    <a:pt x="1965" y="846"/>
                    <a:pt x="1239" y="1025"/>
                    <a:pt x="489" y="1132"/>
                  </a:cubicBezTo>
                  <a:cubicBezTo>
                    <a:pt x="430" y="1144"/>
                    <a:pt x="168" y="1168"/>
                    <a:pt x="1" y="1191"/>
                  </a:cubicBezTo>
                  <a:cubicBezTo>
                    <a:pt x="60" y="1203"/>
                    <a:pt x="108" y="1215"/>
                    <a:pt x="168" y="1227"/>
                  </a:cubicBezTo>
                  <a:cubicBezTo>
                    <a:pt x="500" y="1288"/>
                    <a:pt x="842" y="1318"/>
                    <a:pt x="1186" y="1318"/>
                  </a:cubicBezTo>
                  <a:cubicBezTo>
                    <a:pt x="2467" y="1318"/>
                    <a:pt x="3774" y="893"/>
                    <a:pt x="47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
            <p:cNvSpPr/>
            <p:nvPr/>
          </p:nvSpPr>
          <p:spPr>
            <a:xfrm>
              <a:off x="4933650" y="4449200"/>
              <a:ext cx="104500" cy="380425"/>
            </a:xfrm>
            <a:custGeom>
              <a:rect b="b" l="l" r="r" t="t"/>
              <a:pathLst>
                <a:path extrusionOk="0" h="15217" w="4180">
                  <a:moveTo>
                    <a:pt x="1274" y="0"/>
                  </a:moveTo>
                  <a:cubicBezTo>
                    <a:pt x="2727" y="1988"/>
                    <a:pt x="3334" y="4227"/>
                    <a:pt x="3346" y="6513"/>
                  </a:cubicBezTo>
                  <a:cubicBezTo>
                    <a:pt x="3405" y="8418"/>
                    <a:pt x="3048" y="10085"/>
                    <a:pt x="2250" y="11668"/>
                  </a:cubicBezTo>
                  <a:cubicBezTo>
                    <a:pt x="1572" y="12859"/>
                    <a:pt x="857" y="14014"/>
                    <a:pt x="72" y="15133"/>
                  </a:cubicBezTo>
                  <a:cubicBezTo>
                    <a:pt x="48" y="15157"/>
                    <a:pt x="24" y="15192"/>
                    <a:pt x="0" y="15216"/>
                  </a:cubicBezTo>
                  <a:cubicBezTo>
                    <a:pt x="83" y="15145"/>
                    <a:pt x="191" y="15038"/>
                    <a:pt x="286" y="14954"/>
                  </a:cubicBezTo>
                  <a:cubicBezTo>
                    <a:pt x="965" y="14299"/>
                    <a:pt x="1596" y="13561"/>
                    <a:pt x="2167" y="12811"/>
                  </a:cubicBezTo>
                  <a:cubicBezTo>
                    <a:pt x="3548" y="11085"/>
                    <a:pt x="4179" y="8846"/>
                    <a:pt x="4060" y="6644"/>
                  </a:cubicBezTo>
                  <a:cubicBezTo>
                    <a:pt x="4024" y="4179"/>
                    <a:pt x="3060" y="1726"/>
                    <a:pt x="1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
            <p:cNvSpPr/>
            <p:nvPr/>
          </p:nvSpPr>
          <p:spPr>
            <a:xfrm>
              <a:off x="4833625" y="4600100"/>
              <a:ext cx="174750" cy="233100"/>
            </a:xfrm>
            <a:custGeom>
              <a:rect b="b" l="l" r="r" t="t"/>
              <a:pathLst>
                <a:path extrusionOk="0" h="9324" w="6990">
                  <a:moveTo>
                    <a:pt x="6656" y="0"/>
                  </a:moveTo>
                  <a:cubicBezTo>
                    <a:pt x="6454" y="3037"/>
                    <a:pt x="4168" y="6073"/>
                    <a:pt x="1918" y="7835"/>
                  </a:cubicBezTo>
                  <a:cubicBezTo>
                    <a:pt x="1227" y="8394"/>
                    <a:pt x="703" y="8859"/>
                    <a:pt x="1" y="9323"/>
                  </a:cubicBezTo>
                  <a:cubicBezTo>
                    <a:pt x="536" y="9109"/>
                    <a:pt x="965" y="8930"/>
                    <a:pt x="1477" y="8692"/>
                  </a:cubicBezTo>
                  <a:cubicBezTo>
                    <a:pt x="2858" y="8037"/>
                    <a:pt x="4180" y="7156"/>
                    <a:pt x="5085" y="5894"/>
                  </a:cubicBezTo>
                  <a:cubicBezTo>
                    <a:pt x="6251" y="4227"/>
                    <a:pt x="6990" y="2060"/>
                    <a:pt x="6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
            <p:cNvSpPr/>
            <p:nvPr/>
          </p:nvSpPr>
          <p:spPr>
            <a:xfrm>
              <a:off x="4805950" y="4507825"/>
              <a:ext cx="825" cy="1850"/>
            </a:xfrm>
            <a:custGeom>
              <a:rect b="b" l="l" r="r" t="t"/>
              <a:pathLst>
                <a:path extrusionOk="0" h="74" w="33">
                  <a:moveTo>
                    <a:pt x="0" y="1"/>
                  </a:moveTo>
                  <a:cubicBezTo>
                    <a:pt x="21" y="53"/>
                    <a:pt x="31" y="73"/>
                    <a:pt x="32" y="73"/>
                  </a:cubicBezTo>
                  <a:cubicBezTo>
                    <a:pt x="33" y="73"/>
                    <a:pt x="20" y="4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
            <p:cNvSpPr/>
            <p:nvPr/>
          </p:nvSpPr>
          <p:spPr>
            <a:xfrm>
              <a:off x="4671275" y="4403050"/>
              <a:ext cx="184400" cy="421050"/>
            </a:xfrm>
            <a:custGeom>
              <a:rect b="b" l="l" r="r" t="t"/>
              <a:pathLst>
                <a:path extrusionOk="0" h="16842" w="7376">
                  <a:moveTo>
                    <a:pt x="5375" y="4168"/>
                  </a:moveTo>
                  <a:cubicBezTo>
                    <a:pt x="5375" y="4178"/>
                    <a:pt x="5375" y="4179"/>
                    <a:pt x="5383" y="4180"/>
                  </a:cubicBezTo>
                  <a:lnTo>
                    <a:pt x="5383" y="4180"/>
                  </a:lnTo>
                  <a:cubicBezTo>
                    <a:pt x="5381" y="4175"/>
                    <a:pt x="5379" y="4171"/>
                    <a:pt x="5375" y="4168"/>
                  </a:cubicBezTo>
                  <a:close/>
                  <a:moveTo>
                    <a:pt x="922" y="1"/>
                  </a:moveTo>
                  <a:lnTo>
                    <a:pt x="922" y="1"/>
                  </a:lnTo>
                  <a:cubicBezTo>
                    <a:pt x="3054" y="560"/>
                    <a:pt x="4447" y="2263"/>
                    <a:pt x="5364" y="4108"/>
                  </a:cubicBezTo>
                  <a:cubicBezTo>
                    <a:pt x="5364" y="4120"/>
                    <a:pt x="5375" y="4144"/>
                    <a:pt x="5387" y="4180"/>
                  </a:cubicBezTo>
                  <a:cubicBezTo>
                    <a:pt x="5386" y="4180"/>
                    <a:pt x="5384" y="4180"/>
                    <a:pt x="5383" y="4180"/>
                  </a:cubicBezTo>
                  <a:lnTo>
                    <a:pt x="5383" y="4180"/>
                  </a:lnTo>
                  <a:cubicBezTo>
                    <a:pt x="5388" y="4192"/>
                    <a:pt x="5391" y="4210"/>
                    <a:pt x="5399" y="4227"/>
                  </a:cubicBezTo>
                  <a:cubicBezTo>
                    <a:pt x="5625" y="4763"/>
                    <a:pt x="5816" y="5311"/>
                    <a:pt x="5911" y="5894"/>
                  </a:cubicBezTo>
                  <a:cubicBezTo>
                    <a:pt x="6018" y="6311"/>
                    <a:pt x="6018" y="7823"/>
                    <a:pt x="5899" y="8252"/>
                  </a:cubicBezTo>
                  <a:cubicBezTo>
                    <a:pt x="5494" y="10216"/>
                    <a:pt x="4947" y="11419"/>
                    <a:pt x="3887" y="13097"/>
                  </a:cubicBezTo>
                  <a:cubicBezTo>
                    <a:pt x="3304" y="14026"/>
                    <a:pt x="2887" y="14550"/>
                    <a:pt x="2018" y="15324"/>
                  </a:cubicBezTo>
                  <a:cubicBezTo>
                    <a:pt x="1446" y="15848"/>
                    <a:pt x="970" y="16264"/>
                    <a:pt x="351" y="16645"/>
                  </a:cubicBezTo>
                  <a:cubicBezTo>
                    <a:pt x="284" y="16693"/>
                    <a:pt x="1" y="16842"/>
                    <a:pt x="30" y="16842"/>
                  </a:cubicBezTo>
                  <a:cubicBezTo>
                    <a:pt x="37" y="16842"/>
                    <a:pt x="62" y="16833"/>
                    <a:pt x="113" y="16812"/>
                  </a:cubicBezTo>
                  <a:cubicBezTo>
                    <a:pt x="1542" y="16288"/>
                    <a:pt x="2923" y="15538"/>
                    <a:pt x="3982" y="14419"/>
                  </a:cubicBezTo>
                  <a:cubicBezTo>
                    <a:pt x="5018" y="13252"/>
                    <a:pt x="5899" y="11931"/>
                    <a:pt x="6376" y="10430"/>
                  </a:cubicBezTo>
                  <a:cubicBezTo>
                    <a:pt x="7280" y="7978"/>
                    <a:pt x="7376" y="5013"/>
                    <a:pt x="5661" y="2882"/>
                  </a:cubicBezTo>
                  <a:cubicBezTo>
                    <a:pt x="4530" y="1382"/>
                    <a:pt x="2827" y="143"/>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
            <p:cNvSpPr/>
            <p:nvPr/>
          </p:nvSpPr>
          <p:spPr>
            <a:xfrm>
              <a:off x="4588050" y="4458425"/>
              <a:ext cx="210475" cy="361375"/>
            </a:xfrm>
            <a:custGeom>
              <a:rect b="b" l="l" r="r" t="t"/>
              <a:pathLst>
                <a:path extrusionOk="0" h="14455" w="8419">
                  <a:moveTo>
                    <a:pt x="6276" y="0"/>
                  </a:moveTo>
                  <a:lnTo>
                    <a:pt x="6276" y="0"/>
                  </a:lnTo>
                  <a:cubicBezTo>
                    <a:pt x="6788" y="917"/>
                    <a:pt x="7061" y="2167"/>
                    <a:pt x="7133" y="3024"/>
                  </a:cubicBezTo>
                  <a:cubicBezTo>
                    <a:pt x="7252" y="4108"/>
                    <a:pt x="7204" y="5060"/>
                    <a:pt x="7038" y="5846"/>
                  </a:cubicBezTo>
                  <a:cubicBezTo>
                    <a:pt x="6692" y="7346"/>
                    <a:pt x="6311" y="8108"/>
                    <a:pt x="5561" y="9394"/>
                  </a:cubicBezTo>
                  <a:cubicBezTo>
                    <a:pt x="4871" y="10490"/>
                    <a:pt x="4430" y="11097"/>
                    <a:pt x="3620" y="11966"/>
                  </a:cubicBezTo>
                  <a:cubicBezTo>
                    <a:pt x="3049" y="12514"/>
                    <a:pt x="2668" y="12752"/>
                    <a:pt x="1954" y="13264"/>
                  </a:cubicBezTo>
                  <a:cubicBezTo>
                    <a:pt x="1323" y="13692"/>
                    <a:pt x="680" y="14121"/>
                    <a:pt x="1" y="14454"/>
                  </a:cubicBezTo>
                  <a:cubicBezTo>
                    <a:pt x="727" y="14300"/>
                    <a:pt x="2430" y="13621"/>
                    <a:pt x="3394" y="13061"/>
                  </a:cubicBezTo>
                  <a:cubicBezTo>
                    <a:pt x="5430" y="11906"/>
                    <a:pt x="7133" y="9239"/>
                    <a:pt x="7788" y="7013"/>
                  </a:cubicBezTo>
                  <a:cubicBezTo>
                    <a:pt x="8419" y="4751"/>
                    <a:pt x="7823" y="1786"/>
                    <a:pt x="62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
            <p:cNvSpPr/>
            <p:nvPr/>
          </p:nvSpPr>
          <p:spPr>
            <a:xfrm>
              <a:off x="4118650" y="4676600"/>
              <a:ext cx="593250" cy="113925"/>
            </a:xfrm>
            <a:custGeom>
              <a:rect b="b" l="l" r="r" t="t"/>
              <a:pathLst>
                <a:path extrusionOk="0" h="4557" w="23730">
                  <a:moveTo>
                    <a:pt x="23730" y="0"/>
                  </a:moveTo>
                  <a:cubicBezTo>
                    <a:pt x="23147" y="739"/>
                    <a:pt x="22527" y="1251"/>
                    <a:pt x="21813" y="1751"/>
                  </a:cubicBezTo>
                  <a:cubicBezTo>
                    <a:pt x="20634" y="2548"/>
                    <a:pt x="19741" y="2906"/>
                    <a:pt x="18396" y="3298"/>
                  </a:cubicBezTo>
                  <a:cubicBezTo>
                    <a:pt x="17671" y="3466"/>
                    <a:pt x="16785" y="3534"/>
                    <a:pt x="15875" y="3534"/>
                  </a:cubicBezTo>
                  <a:cubicBezTo>
                    <a:pt x="14648" y="3534"/>
                    <a:pt x="13378" y="3410"/>
                    <a:pt x="12407" y="3239"/>
                  </a:cubicBezTo>
                  <a:cubicBezTo>
                    <a:pt x="10262" y="2837"/>
                    <a:pt x="8461" y="2553"/>
                    <a:pt x="6698" y="2553"/>
                  </a:cubicBezTo>
                  <a:cubicBezTo>
                    <a:pt x="4644" y="2553"/>
                    <a:pt x="2643" y="2939"/>
                    <a:pt x="215" y="3977"/>
                  </a:cubicBezTo>
                  <a:cubicBezTo>
                    <a:pt x="146" y="4012"/>
                    <a:pt x="0" y="4059"/>
                    <a:pt x="14" y="4059"/>
                  </a:cubicBezTo>
                  <a:cubicBezTo>
                    <a:pt x="20" y="4059"/>
                    <a:pt x="47" y="4053"/>
                    <a:pt x="108" y="4037"/>
                  </a:cubicBezTo>
                  <a:cubicBezTo>
                    <a:pt x="1465" y="3775"/>
                    <a:pt x="2561" y="3668"/>
                    <a:pt x="4013" y="3548"/>
                  </a:cubicBezTo>
                  <a:cubicBezTo>
                    <a:pt x="4462" y="3528"/>
                    <a:pt x="4911" y="3518"/>
                    <a:pt x="5360" y="3518"/>
                  </a:cubicBezTo>
                  <a:cubicBezTo>
                    <a:pt x="6470" y="3518"/>
                    <a:pt x="7578" y="3578"/>
                    <a:pt x="8680" y="3679"/>
                  </a:cubicBezTo>
                  <a:cubicBezTo>
                    <a:pt x="10617" y="3892"/>
                    <a:pt x="13268" y="4557"/>
                    <a:pt x="15666" y="4557"/>
                  </a:cubicBezTo>
                  <a:cubicBezTo>
                    <a:pt x="15819" y="4557"/>
                    <a:pt x="15971" y="4554"/>
                    <a:pt x="16122" y="4549"/>
                  </a:cubicBezTo>
                  <a:cubicBezTo>
                    <a:pt x="17205" y="4537"/>
                    <a:pt x="18325" y="4418"/>
                    <a:pt x="19325" y="3941"/>
                  </a:cubicBezTo>
                  <a:cubicBezTo>
                    <a:pt x="21158" y="3132"/>
                    <a:pt x="22777" y="1751"/>
                    <a:pt x="237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
            <p:cNvSpPr/>
            <p:nvPr/>
          </p:nvSpPr>
          <p:spPr>
            <a:xfrm>
              <a:off x="4194250" y="4793675"/>
              <a:ext cx="344425" cy="34075"/>
            </a:xfrm>
            <a:custGeom>
              <a:rect b="b" l="l" r="r" t="t"/>
              <a:pathLst>
                <a:path extrusionOk="0" h="1363" w="13777">
                  <a:moveTo>
                    <a:pt x="4181" y="0"/>
                  </a:moveTo>
                  <a:cubicBezTo>
                    <a:pt x="3746" y="0"/>
                    <a:pt x="3309" y="18"/>
                    <a:pt x="2870" y="56"/>
                  </a:cubicBezTo>
                  <a:cubicBezTo>
                    <a:pt x="1906" y="151"/>
                    <a:pt x="953" y="330"/>
                    <a:pt x="1" y="532"/>
                  </a:cubicBezTo>
                  <a:cubicBezTo>
                    <a:pt x="1275" y="544"/>
                    <a:pt x="2537" y="628"/>
                    <a:pt x="3799" y="723"/>
                  </a:cubicBezTo>
                  <a:cubicBezTo>
                    <a:pt x="5829" y="874"/>
                    <a:pt x="8293" y="1362"/>
                    <a:pt x="10570" y="1362"/>
                  </a:cubicBezTo>
                  <a:cubicBezTo>
                    <a:pt x="11711" y="1362"/>
                    <a:pt x="12806" y="1239"/>
                    <a:pt x="13777" y="890"/>
                  </a:cubicBezTo>
                  <a:lnTo>
                    <a:pt x="13777" y="890"/>
                  </a:lnTo>
                  <a:cubicBezTo>
                    <a:pt x="13307" y="968"/>
                    <a:pt x="12855" y="1000"/>
                    <a:pt x="12412" y="1000"/>
                  </a:cubicBezTo>
                  <a:cubicBezTo>
                    <a:pt x="11104" y="1000"/>
                    <a:pt x="9878" y="716"/>
                    <a:pt x="8526" y="485"/>
                  </a:cubicBezTo>
                  <a:cubicBezTo>
                    <a:pt x="7093" y="200"/>
                    <a:pt x="5647" y="0"/>
                    <a:pt x="41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
            <p:cNvSpPr/>
            <p:nvPr/>
          </p:nvSpPr>
          <p:spPr>
            <a:xfrm>
              <a:off x="3111675" y="4625400"/>
              <a:ext cx="1045100" cy="192025"/>
            </a:xfrm>
            <a:custGeom>
              <a:rect b="b" l="l" r="r" t="t"/>
              <a:pathLst>
                <a:path extrusionOk="0" h="7681" w="41804">
                  <a:moveTo>
                    <a:pt x="41804" y="1"/>
                  </a:moveTo>
                  <a:cubicBezTo>
                    <a:pt x="41673" y="60"/>
                    <a:pt x="41542" y="120"/>
                    <a:pt x="41399" y="167"/>
                  </a:cubicBezTo>
                  <a:cubicBezTo>
                    <a:pt x="39839" y="763"/>
                    <a:pt x="38291" y="1382"/>
                    <a:pt x="36744" y="2013"/>
                  </a:cubicBezTo>
                  <a:cubicBezTo>
                    <a:pt x="33934" y="3144"/>
                    <a:pt x="31124" y="4287"/>
                    <a:pt x="28171" y="5061"/>
                  </a:cubicBezTo>
                  <a:cubicBezTo>
                    <a:pt x="25552" y="5727"/>
                    <a:pt x="23278" y="6049"/>
                    <a:pt x="20789" y="6263"/>
                  </a:cubicBezTo>
                  <a:cubicBezTo>
                    <a:pt x="19678" y="6360"/>
                    <a:pt x="18565" y="6398"/>
                    <a:pt x="17450" y="6398"/>
                  </a:cubicBezTo>
                  <a:cubicBezTo>
                    <a:pt x="15280" y="6398"/>
                    <a:pt x="13106" y="6254"/>
                    <a:pt x="10943" y="6120"/>
                  </a:cubicBezTo>
                  <a:cubicBezTo>
                    <a:pt x="9496" y="6058"/>
                    <a:pt x="8021" y="5935"/>
                    <a:pt x="6558" y="5935"/>
                  </a:cubicBezTo>
                  <a:cubicBezTo>
                    <a:pt x="4962" y="5935"/>
                    <a:pt x="3380" y="6081"/>
                    <a:pt x="1858" y="6608"/>
                  </a:cubicBezTo>
                  <a:cubicBezTo>
                    <a:pt x="1192" y="6859"/>
                    <a:pt x="465" y="7097"/>
                    <a:pt x="1" y="7680"/>
                  </a:cubicBezTo>
                  <a:cubicBezTo>
                    <a:pt x="430" y="7299"/>
                    <a:pt x="989" y="7144"/>
                    <a:pt x="1549" y="7013"/>
                  </a:cubicBezTo>
                  <a:cubicBezTo>
                    <a:pt x="2562" y="6756"/>
                    <a:pt x="3602" y="6682"/>
                    <a:pt x="4670" y="6682"/>
                  </a:cubicBezTo>
                  <a:cubicBezTo>
                    <a:pt x="5233" y="6682"/>
                    <a:pt x="5803" y="6703"/>
                    <a:pt x="6383" y="6728"/>
                  </a:cubicBezTo>
                  <a:cubicBezTo>
                    <a:pt x="8181" y="6787"/>
                    <a:pt x="9990" y="6894"/>
                    <a:pt x="11776" y="7025"/>
                  </a:cubicBezTo>
                  <a:cubicBezTo>
                    <a:pt x="13720" y="7170"/>
                    <a:pt x="15663" y="7300"/>
                    <a:pt x="17606" y="7300"/>
                  </a:cubicBezTo>
                  <a:cubicBezTo>
                    <a:pt x="18699" y="7300"/>
                    <a:pt x="19792" y="7259"/>
                    <a:pt x="20885" y="7156"/>
                  </a:cubicBezTo>
                  <a:cubicBezTo>
                    <a:pt x="24587" y="6847"/>
                    <a:pt x="28278" y="6168"/>
                    <a:pt x="31791" y="4930"/>
                  </a:cubicBezTo>
                  <a:cubicBezTo>
                    <a:pt x="34053" y="4168"/>
                    <a:pt x="36303" y="3310"/>
                    <a:pt x="38399" y="2132"/>
                  </a:cubicBezTo>
                  <a:cubicBezTo>
                    <a:pt x="39423" y="1548"/>
                    <a:pt x="40435" y="941"/>
                    <a:pt x="41411" y="286"/>
                  </a:cubicBezTo>
                  <a:cubicBezTo>
                    <a:pt x="41554" y="191"/>
                    <a:pt x="41697" y="96"/>
                    <a:pt x="41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
            <p:cNvSpPr/>
            <p:nvPr/>
          </p:nvSpPr>
          <p:spPr>
            <a:xfrm>
              <a:off x="3718600" y="4717975"/>
              <a:ext cx="348875" cy="114925"/>
            </a:xfrm>
            <a:custGeom>
              <a:rect b="b" l="l" r="r" t="t"/>
              <a:pathLst>
                <a:path extrusionOk="0" h="4597" w="13955">
                  <a:moveTo>
                    <a:pt x="13955" y="0"/>
                  </a:moveTo>
                  <a:lnTo>
                    <a:pt x="13955" y="0"/>
                  </a:lnTo>
                  <a:cubicBezTo>
                    <a:pt x="11526" y="1310"/>
                    <a:pt x="9431" y="2060"/>
                    <a:pt x="6644" y="2846"/>
                  </a:cubicBezTo>
                  <a:cubicBezTo>
                    <a:pt x="4894" y="3370"/>
                    <a:pt x="3120" y="3858"/>
                    <a:pt x="1334" y="4299"/>
                  </a:cubicBezTo>
                  <a:cubicBezTo>
                    <a:pt x="894" y="4406"/>
                    <a:pt x="441" y="4513"/>
                    <a:pt x="1" y="4596"/>
                  </a:cubicBezTo>
                  <a:cubicBezTo>
                    <a:pt x="358" y="4596"/>
                    <a:pt x="727" y="4596"/>
                    <a:pt x="1084" y="4584"/>
                  </a:cubicBezTo>
                  <a:cubicBezTo>
                    <a:pt x="5954" y="4453"/>
                    <a:pt x="10204" y="3179"/>
                    <a:pt x="13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
            <p:cNvSpPr/>
            <p:nvPr/>
          </p:nvSpPr>
          <p:spPr>
            <a:xfrm>
              <a:off x="3959700" y="4777500"/>
              <a:ext cx="107775" cy="46175"/>
            </a:xfrm>
            <a:custGeom>
              <a:rect b="b" l="l" r="r" t="t"/>
              <a:pathLst>
                <a:path extrusionOk="0" h="1847" w="4311">
                  <a:moveTo>
                    <a:pt x="4311" y="1"/>
                  </a:moveTo>
                  <a:lnTo>
                    <a:pt x="4311" y="1"/>
                  </a:lnTo>
                  <a:cubicBezTo>
                    <a:pt x="3549" y="346"/>
                    <a:pt x="2715" y="620"/>
                    <a:pt x="1930" y="941"/>
                  </a:cubicBezTo>
                  <a:cubicBezTo>
                    <a:pt x="1584" y="1096"/>
                    <a:pt x="560" y="1572"/>
                    <a:pt x="1" y="1846"/>
                  </a:cubicBezTo>
                  <a:cubicBezTo>
                    <a:pt x="1572" y="1703"/>
                    <a:pt x="3108" y="1060"/>
                    <a:pt x="4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
            <p:cNvSpPr/>
            <p:nvPr/>
          </p:nvSpPr>
          <p:spPr>
            <a:xfrm>
              <a:off x="4220750" y="4529000"/>
              <a:ext cx="404550" cy="77675"/>
            </a:xfrm>
            <a:custGeom>
              <a:rect b="b" l="l" r="r" t="t"/>
              <a:pathLst>
                <a:path extrusionOk="0" h="3107" w="16182">
                  <a:moveTo>
                    <a:pt x="9998" y="0"/>
                  </a:moveTo>
                  <a:cubicBezTo>
                    <a:pt x="9417" y="0"/>
                    <a:pt x="8836" y="31"/>
                    <a:pt x="8264" y="82"/>
                  </a:cubicBezTo>
                  <a:cubicBezTo>
                    <a:pt x="6240" y="237"/>
                    <a:pt x="4239" y="773"/>
                    <a:pt x="2418" y="1678"/>
                  </a:cubicBezTo>
                  <a:cubicBezTo>
                    <a:pt x="1584" y="2106"/>
                    <a:pt x="727" y="2511"/>
                    <a:pt x="1" y="3106"/>
                  </a:cubicBezTo>
                  <a:cubicBezTo>
                    <a:pt x="691" y="2737"/>
                    <a:pt x="1406" y="2535"/>
                    <a:pt x="2156" y="2297"/>
                  </a:cubicBezTo>
                  <a:cubicBezTo>
                    <a:pt x="3620" y="1832"/>
                    <a:pt x="5108" y="1511"/>
                    <a:pt x="6609" y="1285"/>
                  </a:cubicBezTo>
                  <a:cubicBezTo>
                    <a:pt x="7517" y="1128"/>
                    <a:pt x="9873" y="913"/>
                    <a:pt x="11656" y="913"/>
                  </a:cubicBezTo>
                  <a:cubicBezTo>
                    <a:pt x="12304" y="913"/>
                    <a:pt x="12876" y="941"/>
                    <a:pt x="13276" y="1011"/>
                  </a:cubicBezTo>
                  <a:cubicBezTo>
                    <a:pt x="14264" y="1178"/>
                    <a:pt x="15241" y="1392"/>
                    <a:pt x="16181" y="1725"/>
                  </a:cubicBezTo>
                  <a:cubicBezTo>
                    <a:pt x="15931" y="1475"/>
                    <a:pt x="14812" y="951"/>
                    <a:pt x="14217" y="713"/>
                  </a:cubicBezTo>
                  <a:cubicBezTo>
                    <a:pt x="12877" y="188"/>
                    <a:pt x="11435" y="0"/>
                    <a:pt x="9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
            <p:cNvSpPr/>
            <p:nvPr/>
          </p:nvSpPr>
          <p:spPr>
            <a:xfrm>
              <a:off x="4422850" y="4585950"/>
              <a:ext cx="201250" cy="32925"/>
            </a:xfrm>
            <a:custGeom>
              <a:rect b="b" l="l" r="r" t="t"/>
              <a:pathLst>
                <a:path extrusionOk="0" h="1317" w="8050">
                  <a:moveTo>
                    <a:pt x="3498" y="0"/>
                  </a:moveTo>
                  <a:cubicBezTo>
                    <a:pt x="2473" y="0"/>
                    <a:pt x="1441" y="155"/>
                    <a:pt x="465" y="424"/>
                  </a:cubicBezTo>
                  <a:cubicBezTo>
                    <a:pt x="311" y="459"/>
                    <a:pt x="144" y="507"/>
                    <a:pt x="1" y="555"/>
                  </a:cubicBezTo>
                  <a:cubicBezTo>
                    <a:pt x="251" y="555"/>
                    <a:pt x="501" y="555"/>
                    <a:pt x="763" y="566"/>
                  </a:cubicBezTo>
                  <a:cubicBezTo>
                    <a:pt x="1906" y="590"/>
                    <a:pt x="3037" y="686"/>
                    <a:pt x="4168" y="757"/>
                  </a:cubicBezTo>
                  <a:cubicBezTo>
                    <a:pt x="5585" y="828"/>
                    <a:pt x="6692" y="900"/>
                    <a:pt x="8050" y="1317"/>
                  </a:cubicBezTo>
                  <a:cubicBezTo>
                    <a:pt x="6710" y="385"/>
                    <a:pt x="5112" y="0"/>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
            <p:cNvSpPr/>
            <p:nvPr/>
          </p:nvSpPr>
          <p:spPr>
            <a:xfrm>
              <a:off x="3898100" y="4109275"/>
              <a:ext cx="98850" cy="393525"/>
            </a:xfrm>
            <a:custGeom>
              <a:rect b="b" l="l" r="r" t="t"/>
              <a:pathLst>
                <a:path extrusionOk="0" h="15741" w="3954">
                  <a:moveTo>
                    <a:pt x="0" y="0"/>
                  </a:moveTo>
                  <a:cubicBezTo>
                    <a:pt x="465" y="5584"/>
                    <a:pt x="465" y="10287"/>
                    <a:pt x="3608" y="15204"/>
                  </a:cubicBezTo>
                  <a:cubicBezTo>
                    <a:pt x="3703" y="15383"/>
                    <a:pt x="3834" y="15562"/>
                    <a:pt x="3953" y="15740"/>
                  </a:cubicBezTo>
                  <a:cubicBezTo>
                    <a:pt x="3834" y="15466"/>
                    <a:pt x="3715" y="15169"/>
                    <a:pt x="3608" y="14883"/>
                  </a:cubicBezTo>
                  <a:cubicBezTo>
                    <a:pt x="1822" y="10097"/>
                    <a:pt x="1167" y="49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
            <p:cNvSpPr/>
            <p:nvPr/>
          </p:nvSpPr>
          <p:spPr>
            <a:xfrm>
              <a:off x="3873675" y="4253025"/>
              <a:ext cx="42900" cy="242625"/>
            </a:xfrm>
            <a:custGeom>
              <a:rect b="b" l="l" r="r" t="t"/>
              <a:pathLst>
                <a:path extrusionOk="0" h="9705" w="1716">
                  <a:moveTo>
                    <a:pt x="739" y="1"/>
                  </a:moveTo>
                  <a:lnTo>
                    <a:pt x="739" y="1"/>
                  </a:lnTo>
                  <a:cubicBezTo>
                    <a:pt x="1" y="3085"/>
                    <a:pt x="477" y="6323"/>
                    <a:pt x="1561" y="9252"/>
                  </a:cubicBezTo>
                  <a:cubicBezTo>
                    <a:pt x="1608" y="9407"/>
                    <a:pt x="1668" y="9550"/>
                    <a:pt x="1715" y="9704"/>
                  </a:cubicBezTo>
                  <a:cubicBezTo>
                    <a:pt x="1680" y="9431"/>
                    <a:pt x="1668" y="9181"/>
                    <a:pt x="1656" y="8919"/>
                  </a:cubicBezTo>
                  <a:cubicBezTo>
                    <a:pt x="1561" y="7311"/>
                    <a:pt x="1418" y="5680"/>
                    <a:pt x="1192" y="4073"/>
                  </a:cubicBezTo>
                  <a:cubicBezTo>
                    <a:pt x="965" y="2442"/>
                    <a:pt x="775" y="1620"/>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
            <p:cNvSpPr/>
            <p:nvPr/>
          </p:nvSpPr>
          <p:spPr>
            <a:xfrm>
              <a:off x="3852550" y="4365850"/>
              <a:ext cx="11050" cy="85450"/>
            </a:xfrm>
            <a:custGeom>
              <a:rect b="b" l="l" r="r" t="t"/>
              <a:pathLst>
                <a:path extrusionOk="0" h="3418" w="442">
                  <a:moveTo>
                    <a:pt x="298" y="0"/>
                  </a:moveTo>
                  <a:cubicBezTo>
                    <a:pt x="1" y="1096"/>
                    <a:pt x="60" y="2227"/>
                    <a:pt x="215" y="3334"/>
                  </a:cubicBezTo>
                  <a:cubicBezTo>
                    <a:pt x="215" y="3358"/>
                    <a:pt x="239" y="3382"/>
                    <a:pt x="239" y="3417"/>
                  </a:cubicBezTo>
                  <a:cubicBezTo>
                    <a:pt x="274" y="3013"/>
                    <a:pt x="322" y="2596"/>
                    <a:pt x="370" y="2179"/>
                  </a:cubicBezTo>
                  <a:cubicBezTo>
                    <a:pt x="441" y="1465"/>
                    <a:pt x="370" y="738"/>
                    <a:pt x="2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
            <p:cNvSpPr/>
            <p:nvPr/>
          </p:nvSpPr>
          <p:spPr>
            <a:xfrm>
              <a:off x="3556675" y="4097950"/>
              <a:ext cx="181600" cy="431625"/>
            </a:xfrm>
            <a:custGeom>
              <a:rect b="b" l="l" r="r" t="t"/>
              <a:pathLst>
                <a:path extrusionOk="0" h="17265" w="7264">
                  <a:moveTo>
                    <a:pt x="7264" y="1"/>
                  </a:moveTo>
                  <a:cubicBezTo>
                    <a:pt x="6013" y="2703"/>
                    <a:pt x="5716" y="5728"/>
                    <a:pt x="4823" y="8549"/>
                  </a:cubicBezTo>
                  <a:cubicBezTo>
                    <a:pt x="3930" y="11395"/>
                    <a:pt x="2739" y="13633"/>
                    <a:pt x="739" y="16324"/>
                  </a:cubicBezTo>
                  <a:cubicBezTo>
                    <a:pt x="489" y="16646"/>
                    <a:pt x="298" y="16908"/>
                    <a:pt x="1" y="17265"/>
                  </a:cubicBezTo>
                  <a:cubicBezTo>
                    <a:pt x="203" y="17098"/>
                    <a:pt x="418" y="16919"/>
                    <a:pt x="620" y="16753"/>
                  </a:cubicBezTo>
                  <a:cubicBezTo>
                    <a:pt x="2156" y="15479"/>
                    <a:pt x="3477" y="13907"/>
                    <a:pt x="4418" y="12145"/>
                  </a:cubicBezTo>
                  <a:cubicBezTo>
                    <a:pt x="5287" y="10371"/>
                    <a:pt x="5882" y="8478"/>
                    <a:pt x="6240" y="6549"/>
                  </a:cubicBezTo>
                  <a:cubicBezTo>
                    <a:pt x="6656" y="4287"/>
                    <a:pt x="6680" y="2156"/>
                    <a:pt x="7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
            <p:cNvSpPr/>
            <p:nvPr/>
          </p:nvSpPr>
          <p:spPr>
            <a:xfrm>
              <a:off x="3643600" y="4289950"/>
              <a:ext cx="94975" cy="241725"/>
            </a:xfrm>
            <a:custGeom>
              <a:rect b="b" l="l" r="r" t="t"/>
              <a:pathLst>
                <a:path extrusionOk="0" h="9669" w="3799">
                  <a:moveTo>
                    <a:pt x="3691" y="0"/>
                  </a:moveTo>
                  <a:lnTo>
                    <a:pt x="3691" y="0"/>
                  </a:lnTo>
                  <a:cubicBezTo>
                    <a:pt x="2917" y="3346"/>
                    <a:pt x="1846" y="6013"/>
                    <a:pt x="477" y="8775"/>
                  </a:cubicBezTo>
                  <a:cubicBezTo>
                    <a:pt x="334" y="9073"/>
                    <a:pt x="179" y="9370"/>
                    <a:pt x="0" y="9668"/>
                  </a:cubicBezTo>
                  <a:cubicBezTo>
                    <a:pt x="119" y="9537"/>
                    <a:pt x="262" y="9382"/>
                    <a:pt x="393" y="9251"/>
                  </a:cubicBezTo>
                  <a:cubicBezTo>
                    <a:pt x="2953" y="6584"/>
                    <a:pt x="3799" y="3632"/>
                    <a:pt x="3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
            <p:cNvSpPr/>
            <p:nvPr/>
          </p:nvSpPr>
          <p:spPr>
            <a:xfrm>
              <a:off x="3743325" y="4370000"/>
              <a:ext cx="33950" cy="100050"/>
            </a:xfrm>
            <a:custGeom>
              <a:rect b="b" l="l" r="r" t="t"/>
              <a:pathLst>
                <a:path extrusionOk="0" h="4002" w="1358">
                  <a:moveTo>
                    <a:pt x="1072" y="1"/>
                  </a:moveTo>
                  <a:cubicBezTo>
                    <a:pt x="1012" y="620"/>
                    <a:pt x="750" y="1215"/>
                    <a:pt x="572" y="1823"/>
                  </a:cubicBezTo>
                  <a:cubicBezTo>
                    <a:pt x="357" y="2537"/>
                    <a:pt x="262" y="3287"/>
                    <a:pt x="0" y="4001"/>
                  </a:cubicBezTo>
                  <a:cubicBezTo>
                    <a:pt x="750" y="2823"/>
                    <a:pt x="1357" y="1465"/>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
            <p:cNvSpPr/>
            <p:nvPr/>
          </p:nvSpPr>
          <p:spPr>
            <a:xfrm>
              <a:off x="3003625" y="4505750"/>
              <a:ext cx="867700" cy="196675"/>
            </a:xfrm>
            <a:custGeom>
              <a:rect b="b" l="l" r="r" t="t"/>
              <a:pathLst>
                <a:path extrusionOk="0" h="7867" w="34708">
                  <a:moveTo>
                    <a:pt x="34708" y="0"/>
                  </a:moveTo>
                  <a:cubicBezTo>
                    <a:pt x="33839" y="1929"/>
                    <a:pt x="32291" y="3358"/>
                    <a:pt x="30695" y="4465"/>
                  </a:cubicBezTo>
                  <a:cubicBezTo>
                    <a:pt x="29100" y="5560"/>
                    <a:pt x="27659" y="6049"/>
                    <a:pt x="25766" y="6513"/>
                  </a:cubicBezTo>
                  <a:cubicBezTo>
                    <a:pt x="23743" y="7020"/>
                    <a:pt x="21551" y="7226"/>
                    <a:pt x="19366" y="7226"/>
                  </a:cubicBezTo>
                  <a:cubicBezTo>
                    <a:pt x="17292" y="7226"/>
                    <a:pt x="15225" y="7041"/>
                    <a:pt x="13312" y="6751"/>
                  </a:cubicBezTo>
                  <a:cubicBezTo>
                    <a:pt x="11955" y="6513"/>
                    <a:pt x="10598" y="6215"/>
                    <a:pt x="9276" y="5787"/>
                  </a:cubicBezTo>
                  <a:cubicBezTo>
                    <a:pt x="8121" y="5429"/>
                    <a:pt x="6526" y="4739"/>
                    <a:pt x="5645" y="4406"/>
                  </a:cubicBezTo>
                  <a:cubicBezTo>
                    <a:pt x="3990" y="3703"/>
                    <a:pt x="2108" y="2882"/>
                    <a:pt x="1" y="1917"/>
                  </a:cubicBezTo>
                  <a:lnTo>
                    <a:pt x="1" y="1917"/>
                  </a:lnTo>
                  <a:cubicBezTo>
                    <a:pt x="2775" y="3691"/>
                    <a:pt x="5704" y="5251"/>
                    <a:pt x="8835" y="6311"/>
                  </a:cubicBezTo>
                  <a:cubicBezTo>
                    <a:pt x="12050" y="7382"/>
                    <a:pt x="15443" y="7775"/>
                    <a:pt x="18801" y="7858"/>
                  </a:cubicBezTo>
                  <a:cubicBezTo>
                    <a:pt x="19032" y="7864"/>
                    <a:pt x="19264" y="7866"/>
                    <a:pt x="19495" y="7866"/>
                  </a:cubicBezTo>
                  <a:cubicBezTo>
                    <a:pt x="21857" y="7866"/>
                    <a:pt x="24204" y="7589"/>
                    <a:pt x="26492" y="7025"/>
                  </a:cubicBezTo>
                  <a:cubicBezTo>
                    <a:pt x="28362" y="6561"/>
                    <a:pt x="30183" y="5870"/>
                    <a:pt x="31648" y="4608"/>
                  </a:cubicBezTo>
                  <a:cubicBezTo>
                    <a:pt x="32529" y="3894"/>
                    <a:pt x="33279" y="3036"/>
                    <a:pt x="33874" y="2060"/>
                  </a:cubicBezTo>
                  <a:cubicBezTo>
                    <a:pt x="34231" y="1500"/>
                    <a:pt x="34696" y="357"/>
                    <a:pt x="347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
            <p:cNvSpPr/>
            <p:nvPr/>
          </p:nvSpPr>
          <p:spPr>
            <a:xfrm>
              <a:off x="3824275" y="4522400"/>
              <a:ext cx="100325" cy="132500"/>
            </a:xfrm>
            <a:custGeom>
              <a:rect b="b" l="l" r="r" t="t"/>
              <a:pathLst>
                <a:path extrusionOk="0" h="5300" w="4013">
                  <a:moveTo>
                    <a:pt x="3965" y="1"/>
                  </a:moveTo>
                  <a:lnTo>
                    <a:pt x="3965" y="1"/>
                  </a:lnTo>
                  <a:cubicBezTo>
                    <a:pt x="3763" y="799"/>
                    <a:pt x="3525" y="1287"/>
                    <a:pt x="3072" y="2037"/>
                  </a:cubicBezTo>
                  <a:cubicBezTo>
                    <a:pt x="2382" y="3132"/>
                    <a:pt x="1870" y="3763"/>
                    <a:pt x="739" y="4740"/>
                  </a:cubicBezTo>
                  <a:cubicBezTo>
                    <a:pt x="489" y="4966"/>
                    <a:pt x="298" y="5121"/>
                    <a:pt x="1" y="5299"/>
                  </a:cubicBezTo>
                  <a:cubicBezTo>
                    <a:pt x="143" y="5264"/>
                    <a:pt x="274" y="5216"/>
                    <a:pt x="405" y="5180"/>
                  </a:cubicBezTo>
                  <a:cubicBezTo>
                    <a:pt x="1501" y="4811"/>
                    <a:pt x="2489" y="4097"/>
                    <a:pt x="3120" y="3108"/>
                  </a:cubicBezTo>
                  <a:cubicBezTo>
                    <a:pt x="3644" y="2216"/>
                    <a:pt x="4013" y="1192"/>
                    <a:pt x="3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
            <p:cNvSpPr/>
            <p:nvPr/>
          </p:nvSpPr>
          <p:spPr>
            <a:xfrm>
              <a:off x="3962750" y="4534925"/>
              <a:ext cx="25850" cy="67200"/>
            </a:xfrm>
            <a:custGeom>
              <a:rect b="b" l="l" r="r" t="t"/>
              <a:pathLst>
                <a:path extrusionOk="0" h="2688" w="1034">
                  <a:moveTo>
                    <a:pt x="677" y="0"/>
                  </a:moveTo>
                  <a:lnTo>
                    <a:pt x="677" y="0"/>
                  </a:lnTo>
                  <a:cubicBezTo>
                    <a:pt x="665" y="714"/>
                    <a:pt x="391" y="1393"/>
                    <a:pt x="188" y="2131"/>
                  </a:cubicBezTo>
                  <a:cubicBezTo>
                    <a:pt x="129" y="2298"/>
                    <a:pt x="81" y="2477"/>
                    <a:pt x="22" y="2643"/>
                  </a:cubicBezTo>
                  <a:cubicBezTo>
                    <a:pt x="6" y="2676"/>
                    <a:pt x="0" y="2687"/>
                    <a:pt x="2" y="2687"/>
                  </a:cubicBezTo>
                  <a:cubicBezTo>
                    <a:pt x="6" y="2687"/>
                    <a:pt x="38" y="2643"/>
                    <a:pt x="69" y="2619"/>
                  </a:cubicBezTo>
                  <a:cubicBezTo>
                    <a:pt x="653" y="1905"/>
                    <a:pt x="1034" y="917"/>
                    <a:pt x="6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
            <p:cNvSpPr/>
            <p:nvPr/>
          </p:nvSpPr>
          <p:spPr>
            <a:xfrm>
              <a:off x="3994225" y="4106875"/>
              <a:ext cx="354550" cy="272975"/>
            </a:xfrm>
            <a:custGeom>
              <a:rect b="b" l="l" r="r" t="t"/>
              <a:pathLst>
                <a:path extrusionOk="0" h="10919" w="14182">
                  <a:moveTo>
                    <a:pt x="1" y="1"/>
                  </a:moveTo>
                  <a:cubicBezTo>
                    <a:pt x="1751" y="3085"/>
                    <a:pt x="4073" y="5894"/>
                    <a:pt x="6859" y="8085"/>
                  </a:cubicBezTo>
                  <a:cubicBezTo>
                    <a:pt x="8478" y="9323"/>
                    <a:pt x="10395" y="10085"/>
                    <a:pt x="12360" y="10574"/>
                  </a:cubicBezTo>
                  <a:cubicBezTo>
                    <a:pt x="12943" y="10728"/>
                    <a:pt x="13538" y="10847"/>
                    <a:pt x="14134" y="10919"/>
                  </a:cubicBezTo>
                  <a:lnTo>
                    <a:pt x="14181" y="10919"/>
                  </a:lnTo>
                  <a:cubicBezTo>
                    <a:pt x="14110" y="10907"/>
                    <a:pt x="14038" y="10871"/>
                    <a:pt x="13955" y="10859"/>
                  </a:cubicBezTo>
                  <a:cubicBezTo>
                    <a:pt x="13122" y="10597"/>
                    <a:pt x="12550" y="10312"/>
                    <a:pt x="11752" y="9966"/>
                  </a:cubicBezTo>
                  <a:cubicBezTo>
                    <a:pt x="9347" y="8942"/>
                    <a:pt x="7228" y="7692"/>
                    <a:pt x="5490" y="5966"/>
                  </a:cubicBezTo>
                  <a:cubicBezTo>
                    <a:pt x="3513" y="4120"/>
                    <a:pt x="1632" y="215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
            <p:cNvSpPr/>
            <p:nvPr/>
          </p:nvSpPr>
          <p:spPr>
            <a:xfrm>
              <a:off x="4095450" y="4287850"/>
              <a:ext cx="200325" cy="142600"/>
            </a:xfrm>
            <a:custGeom>
              <a:rect b="b" l="l" r="r" t="t"/>
              <a:pathLst>
                <a:path extrusionOk="0" h="5704" w="8013">
                  <a:moveTo>
                    <a:pt x="0" y="1"/>
                  </a:moveTo>
                  <a:cubicBezTo>
                    <a:pt x="1036" y="1251"/>
                    <a:pt x="2024" y="2561"/>
                    <a:pt x="3286" y="3585"/>
                  </a:cubicBezTo>
                  <a:cubicBezTo>
                    <a:pt x="4096" y="4251"/>
                    <a:pt x="5001" y="4775"/>
                    <a:pt x="5965" y="5180"/>
                  </a:cubicBezTo>
                  <a:cubicBezTo>
                    <a:pt x="6501" y="5406"/>
                    <a:pt x="7049" y="5633"/>
                    <a:pt x="7632" y="5668"/>
                  </a:cubicBezTo>
                  <a:cubicBezTo>
                    <a:pt x="7739" y="5692"/>
                    <a:pt x="7823" y="5704"/>
                    <a:pt x="7930" y="5704"/>
                  </a:cubicBezTo>
                  <a:lnTo>
                    <a:pt x="8013" y="5704"/>
                  </a:lnTo>
                  <a:cubicBezTo>
                    <a:pt x="7823" y="5656"/>
                    <a:pt x="7608" y="5585"/>
                    <a:pt x="7453" y="5513"/>
                  </a:cubicBezTo>
                  <a:cubicBezTo>
                    <a:pt x="7072" y="5347"/>
                    <a:pt x="6739" y="5097"/>
                    <a:pt x="6394" y="4859"/>
                  </a:cubicBezTo>
                  <a:cubicBezTo>
                    <a:pt x="5858" y="4513"/>
                    <a:pt x="4655" y="3656"/>
                    <a:pt x="4465" y="3489"/>
                  </a:cubicBezTo>
                  <a:cubicBezTo>
                    <a:pt x="3060" y="2442"/>
                    <a:pt x="1988" y="154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
            <p:cNvSpPr/>
            <p:nvPr/>
          </p:nvSpPr>
          <p:spPr>
            <a:xfrm>
              <a:off x="4159150" y="4398875"/>
              <a:ext cx="54775" cy="78025"/>
            </a:xfrm>
            <a:custGeom>
              <a:rect b="b" l="l" r="r" t="t"/>
              <a:pathLst>
                <a:path extrusionOk="0" h="3121" w="2191">
                  <a:moveTo>
                    <a:pt x="0" y="1"/>
                  </a:moveTo>
                  <a:cubicBezTo>
                    <a:pt x="322" y="1275"/>
                    <a:pt x="1226" y="2287"/>
                    <a:pt x="2191" y="3120"/>
                  </a:cubicBezTo>
                  <a:cubicBezTo>
                    <a:pt x="1750" y="2489"/>
                    <a:pt x="1381" y="1799"/>
                    <a:pt x="893" y="1203"/>
                  </a:cubicBezTo>
                  <a:cubicBezTo>
                    <a:pt x="548" y="775"/>
                    <a:pt x="310" y="50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
            <p:cNvSpPr/>
            <p:nvPr/>
          </p:nvSpPr>
          <p:spPr>
            <a:xfrm>
              <a:off x="4470200" y="4282550"/>
              <a:ext cx="366425" cy="122025"/>
            </a:xfrm>
            <a:custGeom>
              <a:rect b="b" l="l" r="r" t="t"/>
              <a:pathLst>
                <a:path extrusionOk="0" h="4881" w="14657">
                  <a:moveTo>
                    <a:pt x="11211" y="1"/>
                  </a:moveTo>
                  <a:cubicBezTo>
                    <a:pt x="9788" y="1"/>
                    <a:pt x="8364" y="208"/>
                    <a:pt x="7001" y="582"/>
                  </a:cubicBezTo>
                  <a:cubicBezTo>
                    <a:pt x="5060" y="1153"/>
                    <a:pt x="3239" y="2165"/>
                    <a:pt x="1643" y="3428"/>
                  </a:cubicBezTo>
                  <a:cubicBezTo>
                    <a:pt x="1081" y="3873"/>
                    <a:pt x="518" y="4341"/>
                    <a:pt x="24" y="4855"/>
                  </a:cubicBezTo>
                  <a:lnTo>
                    <a:pt x="24" y="4855"/>
                  </a:lnTo>
                  <a:cubicBezTo>
                    <a:pt x="48" y="4836"/>
                    <a:pt x="78" y="4823"/>
                    <a:pt x="95" y="4797"/>
                  </a:cubicBezTo>
                  <a:cubicBezTo>
                    <a:pt x="1012" y="4225"/>
                    <a:pt x="1941" y="3701"/>
                    <a:pt x="2881" y="3178"/>
                  </a:cubicBezTo>
                  <a:cubicBezTo>
                    <a:pt x="5679" y="1670"/>
                    <a:pt x="9529" y="353"/>
                    <a:pt x="13117" y="353"/>
                  </a:cubicBezTo>
                  <a:cubicBezTo>
                    <a:pt x="13637" y="353"/>
                    <a:pt x="14152" y="380"/>
                    <a:pt x="14657" y="439"/>
                  </a:cubicBezTo>
                  <a:cubicBezTo>
                    <a:pt x="13533" y="139"/>
                    <a:pt x="12372" y="1"/>
                    <a:pt x="11211" y="1"/>
                  </a:cubicBezTo>
                  <a:close/>
                  <a:moveTo>
                    <a:pt x="24" y="4855"/>
                  </a:moveTo>
                  <a:cubicBezTo>
                    <a:pt x="15" y="4862"/>
                    <a:pt x="7" y="4870"/>
                    <a:pt x="0" y="4880"/>
                  </a:cubicBezTo>
                  <a:cubicBezTo>
                    <a:pt x="8" y="4872"/>
                    <a:pt x="16" y="4864"/>
                    <a:pt x="24" y="485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
            <p:cNvSpPr/>
            <p:nvPr/>
          </p:nvSpPr>
          <p:spPr>
            <a:xfrm>
              <a:off x="4467800" y="4279525"/>
              <a:ext cx="139625" cy="82775"/>
            </a:xfrm>
            <a:custGeom>
              <a:rect b="b" l="l" r="r" t="t"/>
              <a:pathLst>
                <a:path extrusionOk="0" h="3311" w="5585">
                  <a:moveTo>
                    <a:pt x="5585" y="0"/>
                  </a:moveTo>
                  <a:lnTo>
                    <a:pt x="5585" y="0"/>
                  </a:lnTo>
                  <a:cubicBezTo>
                    <a:pt x="5442" y="36"/>
                    <a:pt x="5299" y="84"/>
                    <a:pt x="5144" y="131"/>
                  </a:cubicBezTo>
                  <a:cubicBezTo>
                    <a:pt x="4168" y="429"/>
                    <a:pt x="3156" y="739"/>
                    <a:pt x="2251" y="1263"/>
                  </a:cubicBezTo>
                  <a:cubicBezTo>
                    <a:pt x="1382" y="1798"/>
                    <a:pt x="596" y="2477"/>
                    <a:pt x="1" y="3310"/>
                  </a:cubicBezTo>
                  <a:cubicBezTo>
                    <a:pt x="941" y="2596"/>
                    <a:pt x="2013" y="2084"/>
                    <a:pt x="3037" y="1524"/>
                  </a:cubicBezTo>
                  <a:cubicBezTo>
                    <a:pt x="3763" y="1132"/>
                    <a:pt x="4442" y="632"/>
                    <a:pt x="5156" y="239"/>
                  </a:cubicBezTo>
                  <a:cubicBezTo>
                    <a:pt x="5299" y="143"/>
                    <a:pt x="5454" y="72"/>
                    <a:pt x="5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
            <p:cNvSpPr/>
            <p:nvPr/>
          </p:nvSpPr>
          <p:spPr>
            <a:xfrm>
              <a:off x="4603550" y="4427300"/>
              <a:ext cx="117600" cy="33825"/>
            </a:xfrm>
            <a:custGeom>
              <a:rect b="b" l="l" r="r" t="t"/>
              <a:pathLst>
                <a:path extrusionOk="0" h="1353" w="4704">
                  <a:moveTo>
                    <a:pt x="1178" y="1"/>
                  </a:moveTo>
                  <a:cubicBezTo>
                    <a:pt x="838" y="1"/>
                    <a:pt x="498" y="31"/>
                    <a:pt x="167" y="90"/>
                  </a:cubicBezTo>
                  <a:cubicBezTo>
                    <a:pt x="107" y="90"/>
                    <a:pt x="60" y="114"/>
                    <a:pt x="0" y="126"/>
                  </a:cubicBezTo>
                  <a:cubicBezTo>
                    <a:pt x="167" y="138"/>
                    <a:pt x="441" y="174"/>
                    <a:pt x="500" y="185"/>
                  </a:cubicBezTo>
                  <a:cubicBezTo>
                    <a:pt x="1238" y="293"/>
                    <a:pt x="1965" y="483"/>
                    <a:pt x="2703" y="650"/>
                  </a:cubicBezTo>
                  <a:cubicBezTo>
                    <a:pt x="3429" y="793"/>
                    <a:pt x="4084" y="995"/>
                    <a:pt x="4703" y="1352"/>
                  </a:cubicBezTo>
                  <a:cubicBezTo>
                    <a:pt x="3779" y="437"/>
                    <a:pt x="2474" y="1"/>
                    <a:pt x="11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4" name="Google Shape;2884;p6"/>
          <p:cNvGrpSpPr/>
          <p:nvPr/>
        </p:nvGrpSpPr>
        <p:grpSpPr>
          <a:xfrm flipH="1">
            <a:off x="-10" y="-1528"/>
            <a:ext cx="1218286" cy="1217209"/>
            <a:chOff x="7872825" y="18625"/>
            <a:chExt cx="1218286" cy="1217209"/>
          </a:xfrm>
        </p:grpSpPr>
        <p:sp>
          <p:nvSpPr>
            <p:cNvPr id="2885" name="Google Shape;2885;p6"/>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4" name="Google Shape;2914;p6"/>
          <p:cNvGrpSpPr/>
          <p:nvPr/>
        </p:nvGrpSpPr>
        <p:grpSpPr>
          <a:xfrm rot="5400000">
            <a:off x="7928022" y="3927878"/>
            <a:ext cx="1218286" cy="1217209"/>
            <a:chOff x="7872825" y="18625"/>
            <a:chExt cx="1218286" cy="1217209"/>
          </a:xfrm>
        </p:grpSpPr>
        <p:sp>
          <p:nvSpPr>
            <p:cNvPr id="2915" name="Google Shape;2915;p6"/>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4" name="Google Shape;2944;p6"/>
          <p:cNvGrpSpPr/>
          <p:nvPr/>
        </p:nvGrpSpPr>
        <p:grpSpPr>
          <a:xfrm flipH="1" rot="-5400000">
            <a:off x="-10" y="3927878"/>
            <a:ext cx="1218286" cy="1217209"/>
            <a:chOff x="7872825" y="18625"/>
            <a:chExt cx="1218286" cy="1217209"/>
          </a:xfrm>
        </p:grpSpPr>
        <p:sp>
          <p:nvSpPr>
            <p:cNvPr id="2945" name="Google Shape;2945;p6"/>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4" name="Google Shape;2974;p6"/>
          <p:cNvGrpSpPr/>
          <p:nvPr/>
        </p:nvGrpSpPr>
        <p:grpSpPr>
          <a:xfrm rot="-5400000">
            <a:off x="2107037" y="-1888488"/>
            <a:ext cx="4929801" cy="8925225"/>
            <a:chOff x="2350526" y="266952"/>
            <a:chExt cx="2910669" cy="5176744"/>
          </a:xfrm>
        </p:grpSpPr>
        <p:sp>
          <p:nvSpPr>
            <p:cNvPr id="2975" name="Google Shape;2975;p6"/>
            <p:cNvSpPr/>
            <p:nvPr/>
          </p:nvSpPr>
          <p:spPr>
            <a:xfrm>
              <a:off x="3055642" y="266952"/>
              <a:ext cx="1500598" cy="17300"/>
            </a:xfrm>
            <a:custGeom>
              <a:rect b="b" l="l" r="r" t="t"/>
              <a:pathLst>
                <a:path extrusionOk="0" h="692" w="34574">
                  <a:moveTo>
                    <a:pt x="443" y="0"/>
                  </a:moveTo>
                  <a:cubicBezTo>
                    <a:pt x="1" y="0"/>
                    <a:pt x="1" y="692"/>
                    <a:pt x="443" y="692"/>
                  </a:cubicBezTo>
                  <a:lnTo>
                    <a:pt x="34122" y="692"/>
                  </a:lnTo>
                  <a:cubicBezTo>
                    <a:pt x="34574" y="692"/>
                    <a:pt x="34574" y="0"/>
                    <a:pt x="34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
            <p:cNvSpPr/>
            <p:nvPr/>
          </p:nvSpPr>
          <p:spPr>
            <a:xfrm>
              <a:off x="3024435" y="304974"/>
              <a:ext cx="1547820" cy="17325"/>
            </a:xfrm>
            <a:custGeom>
              <a:rect b="b" l="l" r="r" t="t"/>
              <a:pathLst>
                <a:path extrusionOk="0" h="693" w="35662">
                  <a:moveTo>
                    <a:pt x="443" y="1"/>
                  </a:moveTo>
                  <a:cubicBezTo>
                    <a:pt x="1" y="1"/>
                    <a:pt x="1" y="692"/>
                    <a:pt x="443" y="692"/>
                  </a:cubicBezTo>
                  <a:lnTo>
                    <a:pt x="35219" y="692"/>
                  </a:lnTo>
                  <a:cubicBezTo>
                    <a:pt x="35661" y="692"/>
                    <a:pt x="35661" y="1"/>
                    <a:pt x="352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
            <p:cNvSpPr/>
            <p:nvPr/>
          </p:nvSpPr>
          <p:spPr>
            <a:xfrm>
              <a:off x="3069675" y="5426369"/>
              <a:ext cx="1454787" cy="17327"/>
            </a:xfrm>
            <a:custGeom>
              <a:rect b="b" l="l" r="r" t="t"/>
              <a:pathLst>
                <a:path extrusionOk="0" h="693" w="34574">
                  <a:moveTo>
                    <a:pt x="452" y="1"/>
                  </a:moveTo>
                  <a:cubicBezTo>
                    <a:pt x="10" y="1"/>
                    <a:pt x="0" y="692"/>
                    <a:pt x="452" y="692"/>
                  </a:cubicBezTo>
                  <a:lnTo>
                    <a:pt x="34131" y="692"/>
                  </a:lnTo>
                  <a:cubicBezTo>
                    <a:pt x="34573" y="692"/>
                    <a:pt x="34573" y="1"/>
                    <a:pt x="341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
            <p:cNvSpPr/>
            <p:nvPr/>
          </p:nvSpPr>
          <p:spPr>
            <a:xfrm>
              <a:off x="3054148" y="5388566"/>
              <a:ext cx="1500568" cy="17302"/>
            </a:xfrm>
            <a:custGeom>
              <a:rect b="b" l="l" r="r" t="t"/>
              <a:pathLst>
                <a:path extrusionOk="0" h="692" w="35662">
                  <a:moveTo>
                    <a:pt x="443" y="0"/>
                  </a:moveTo>
                  <a:cubicBezTo>
                    <a:pt x="1" y="0"/>
                    <a:pt x="1" y="692"/>
                    <a:pt x="443" y="692"/>
                  </a:cubicBezTo>
                  <a:lnTo>
                    <a:pt x="35219" y="692"/>
                  </a:lnTo>
                  <a:cubicBezTo>
                    <a:pt x="35661" y="692"/>
                    <a:pt x="35661" y="0"/>
                    <a:pt x="352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
            <p:cNvSpPr/>
            <p:nvPr/>
          </p:nvSpPr>
          <p:spPr>
            <a:xfrm>
              <a:off x="5243881" y="963054"/>
              <a:ext cx="17315" cy="3786153"/>
            </a:xfrm>
            <a:custGeom>
              <a:rect b="b" l="l" r="r" t="t"/>
              <a:pathLst>
                <a:path extrusionOk="0" h="125859" w="693">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
            <p:cNvSpPr/>
            <p:nvPr/>
          </p:nvSpPr>
          <p:spPr>
            <a:xfrm>
              <a:off x="2350526" y="960169"/>
              <a:ext cx="17300" cy="3789300"/>
            </a:xfrm>
            <a:custGeom>
              <a:rect b="b" l="l" r="r" t="t"/>
              <a:pathLst>
                <a:path extrusionOk="0" h="125859" w="692">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1" name="Google Shape;2981;p6"/>
          <p:cNvGrpSpPr/>
          <p:nvPr/>
        </p:nvGrpSpPr>
        <p:grpSpPr>
          <a:xfrm>
            <a:off x="7928022" y="-1528"/>
            <a:ext cx="1218286" cy="1217209"/>
            <a:chOff x="7872825" y="18625"/>
            <a:chExt cx="1218286" cy="1217209"/>
          </a:xfrm>
        </p:grpSpPr>
        <p:sp>
          <p:nvSpPr>
            <p:cNvPr id="2982" name="Google Shape;2982;p6"/>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11" name="Google Shape;3011;p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012" name="Shape 3012"/>
        <p:cNvGrpSpPr/>
        <p:nvPr/>
      </p:nvGrpSpPr>
      <p:grpSpPr>
        <a:xfrm>
          <a:off x="0" y="0"/>
          <a:ext cx="0" cy="0"/>
          <a:chOff x="0" y="0"/>
          <a:chExt cx="0" cy="0"/>
        </a:xfrm>
      </p:grpSpPr>
      <p:grpSp>
        <p:nvGrpSpPr>
          <p:cNvPr id="3013" name="Google Shape;3013;p7"/>
          <p:cNvGrpSpPr/>
          <p:nvPr/>
        </p:nvGrpSpPr>
        <p:grpSpPr>
          <a:xfrm>
            <a:off x="1" y="4"/>
            <a:ext cx="9150144" cy="5143520"/>
            <a:chOff x="235725" y="843675"/>
            <a:chExt cx="7148550" cy="4018375"/>
          </a:xfrm>
        </p:grpSpPr>
        <p:sp>
          <p:nvSpPr>
            <p:cNvPr id="3014" name="Google Shape;3014;p7"/>
            <p:cNvSpPr/>
            <p:nvPr/>
          </p:nvSpPr>
          <p:spPr>
            <a:xfrm>
              <a:off x="3930550" y="3101400"/>
              <a:ext cx="1724625" cy="921400"/>
            </a:xfrm>
            <a:custGeom>
              <a:rect b="b" l="l" r="r" t="t"/>
              <a:pathLst>
                <a:path extrusionOk="0" h="36856" w="68985">
                  <a:moveTo>
                    <a:pt x="0" y="1"/>
                  </a:moveTo>
                  <a:lnTo>
                    <a:pt x="0" y="1"/>
                  </a:lnTo>
                  <a:cubicBezTo>
                    <a:pt x="464" y="1132"/>
                    <a:pt x="1084" y="2168"/>
                    <a:pt x="1738" y="3203"/>
                  </a:cubicBezTo>
                  <a:cubicBezTo>
                    <a:pt x="3358" y="5739"/>
                    <a:pt x="5382" y="7978"/>
                    <a:pt x="7465" y="10133"/>
                  </a:cubicBezTo>
                  <a:cubicBezTo>
                    <a:pt x="9573" y="12276"/>
                    <a:pt x="11728" y="14395"/>
                    <a:pt x="14002" y="16348"/>
                  </a:cubicBezTo>
                  <a:cubicBezTo>
                    <a:pt x="17193" y="18991"/>
                    <a:pt x="20526" y="21491"/>
                    <a:pt x="24039" y="23694"/>
                  </a:cubicBezTo>
                  <a:cubicBezTo>
                    <a:pt x="26956" y="25528"/>
                    <a:pt x="30004" y="27147"/>
                    <a:pt x="33099" y="28647"/>
                  </a:cubicBezTo>
                  <a:cubicBezTo>
                    <a:pt x="36231" y="30147"/>
                    <a:pt x="39422" y="31552"/>
                    <a:pt x="42720" y="32671"/>
                  </a:cubicBezTo>
                  <a:cubicBezTo>
                    <a:pt x="45994" y="33755"/>
                    <a:pt x="49340" y="34588"/>
                    <a:pt x="52721" y="35303"/>
                  </a:cubicBezTo>
                  <a:cubicBezTo>
                    <a:pt x="56784" y="36121"/>
                    <a:pt x="60937" y="36855"/>
                    <a:pt x="65106" y="36855"/>
                  </a:cubicBezTo>
                  <a:cubicBezTo>
                    <a:pt x="66398" y="36855"/>
                    <a:pt x="67692" y="36785"/>
                    <a:pt x="68985" y="36624"/>
                  </a:cubicBezTo>
                  <a:cubicBezTo>
                    <a:pt x="66830" y="36612"/>
                    <a:pt x="64687" y="36410"/>
                    <a:pt x="62544" y="36172"/>
                  </a:cubicBezTo>
                  <a:cubicBezTo>
                    <a:pt x="60293" y="35910"/>
                    <a:pt x="58436" y="35672"/>
                    <a:pt x="56150" y="35255"/>
                  </a:cubicBezTo>
                  <a:cubicBezTo>
                    <a:pt x="51471" y="34398"/>
                    <a:pt x="46827" y="33267"/>
                    <a:pt x="42327" y="31671"/>
                  </a:cubicBezTo>
                  <a:cubicBezTo>
                    <a:pt x="38648" y="30350"/>
                    <a:pt x="35421" y="28814"/>
                    <a:pt x="31837" y="26980"/>
                  </a:cubicBezTo>
                  <a:cubicBezTo>
                    <a:pt x="26408" y="24194"/>
                    <a:pt x="20967" y="20706"/>
                    <a:pt x="16550" y="17086"/>
                  </a:cubicBezTo>
                  <a:cubicBezTo>
                    <a:pt x="13216" y="14467"/>
                    <a:pt x="10192" y="11478"/>
                    <a:pt x="7263" y="8418"/>
                  </a:cubicBezTo>
                  <a:cubicBezTo>
                    <a:pt x="5703" y="6775"/>
                    <a:pt x="4251" y="5013"/>
                    <a:pt x="2738" y="3299"/>
                  </a:cubicBezTo>
                  <a:cubicBezTo>
                    <a:pt x="1798" y="2215"/>
                    <a:pt x="833" y="115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
            <p:cNvSpPr/>
            <p:nvPr/>
          </p:nvSpPr>
          <p:spPr>
            <a:xfrm>
              <a:off x="5820050" y="3052600"/>
              <a:ext cx="898075" cy="426250"/>
            </a:xfrm>
            <a:custGeom>
              <a:rect b="b" l="l" r="r" t="t"/>
              <a:pathLst>
                <a:path extrusionOk="0" h="17050" w="35923">
                  <a:moveTo>
                    <a:pt x="35922" y="0"/>
                  </a:moveTo>
                  <a:lnTo>
                    <a:pt x="35922" y="0"/>
                  </a:lnTo>
                  <a:cubicBezTo>
                    <a:pt x="35779" y="107"/>
                    <a:pt x="35613" y="226"/>
                    <a:pt x="35458" y="333"/>
                  </a:cubicBezTo>
                  <a:cubicBezTo>
                    <a:pt x="35160" y="560"/>
                    <a:pt x="34839" y="774"/>
                    <a:pt x="34493" y="1012"/>
                  </a:cubicBezTo>
                  <a:cubicBezTo>
                    <a:pt x="33136" y="1965"/>
                    <a:pt x="31791" y="2917"/>
                    <a:pt x="30433" y="3893"/>
                  </a:cubicBezTo>
                  <a:cubicBezTo>
                    <a:pt x="27814" y="5822"/>
                    <a:pt x="25016" y="7489"/>
                    <a:pt x="22099" y="8954"/>
                  </a:cubicBezTo>
                  <a:cubicBezTo>
                    <a:pt x="18694" y="10680"/>
                    <a:pt x="15801" y="11930"/>
                    <a:pt x="12288" y="13085"/>
                  </a:cubicBezTo>
                  <a:cubicBezTo>
                    <a:pt x="9359" y="14073"/>
                    <a:pt x="6371" y="14871"/>
                    <a:pt x="3347" y="15526"/>
                  </a:cubicBezTo>
                  <a:cubicBezTo>
                    <a:pt x="2466" y="15692"/>
                    <a:pt x="1620" y="15835"/>
                    <a:pt x="775" y="15978"/>
                  </a:cubicBezTo>
                  <a:cubicBezTo>
                    <a:pt x="561" y="16359"/>
                    <a:pt x="299" y="16728"/>
                    <a:pt x="1" y="17050"/>
                  </a:cubicBezTo>
                  <a:cubicBezTo>
                    <a:pt x="1287" y="16883"/>
                    <a:pt x="2585" y="16693"/>
                    <a:pt x="3870" y="16431"/>
                  </a:cubicBezTo>
                  <a:cubicBezTo>
                    <a:pt x="10264" y="15097"/>
                    <a:pt x="16515" y="12978"/>
                    <a:pt x="22349" y="9989"/>
                  </a:cubicBezTo>
                  <a:cubicBezTo>
                    <a:pt x="25623" y="8322"/>
                    <a:pt x="28850" y="6513"/>
                    <a:pt x="31683" y="4155"/>
                  </a:cubicBezTo>
                  <a:cubicBezTo>
                    <a:pt x="33136" y="2917"/>
                    <a:pt x="34529" y="1584"/>
                    <a:pt x="35803" y="131"/>
                  </a:cubicBezTo>
                  <a:cubicBezTo>
                    <a:pt x="35851" y="95"/>
                    <a:pt x="35874" y="48"/>
                    <a:pt x="35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
            <p:cNvSpPr/>
            <p:nvPr/>
          </p:nvSpPr>
          <p:spPr>
            <a:xfrm>
              <a:off x="5086350" y="3435675"/>
              <a:ext cx="159250" cy="41100"/>
            </a:xfrm>
            <a:custGeom>
              <a:rect b="b" l="l" r="r" t="t"/>
              <a:pathLst>
                <a:path extrusionOk="0" h="1644" w="6370">
                  <a:moveTo>
                    <a:pt x="572" y="0"/>
                  </a:moveTo>
                  <a:cubicBezTo>
                    <a:pt x="441" y="238"/>
                    <a:pt x="250" y="429"/>
                    <a:pt x="0" y="536"/>
                  </a:cubicBezTo>
                  <a:cubicBezTo>
                    <a:pt x="1988" y="965"/>
                    <a:pt x="4012" y="1334"/>
                    <a:pt x="6036" y="1643"/>
                  </a:cubicBezTo>
                  <a:cubicBezTo>
                    <a:pt x="6144" y="1429"/>
                    <a:pt x="6251" y="1203"/>
                    <a:pt x="6370" y="977"/>
                  </a:cubicBezTo>
                  <a:cubicBezTo>
                    <a:pt x="5667" y="870"/>
                    <a:pt x="4953" y="774"/>
                    <a:pt x="4203" y="655"/>
                  </a:cubicBezTo>
                  <a:cubicBezTo>
                    <a:pt x="2988" y="453"/>
                    <a:pt x="1786" y="238"/>
                    <a:pt x="5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
            <p:cNvSpPr/>
            <p:nvPr/>
          </p:nvSpPr>
          <p:spPr>
            <a:xfrm>
              <a:off x="4180575" y="2985625"/>
              <a:ext cx="854000" cy="451850"/>
            </a:xfrm>
            <a:custGeom>
              <a:rect b="b" l="l" r="r" t="t"/>
              <a:pathLst>
                <a:path extrusionOk="0" h="18074" w="34160">
                  <a:moveTo>
                    <a:pt x="0" y="0"/>
                  </a:moveTo>
                  <a:lnTo>
                    <a:pt x="0" y="0"/>
                  </a:lnTo>
                  <a:cubicBezTo>
                    <a:pt x="2501" y="2739"/>
                    <a:pt x="5430" y="5048"/>
                    <a:pt x="8454" y="7156"/>
                  </a:cubicBezTo>
                  <a:cubicBezTo>
                    <a:pt x="12276" y="9858"/>
                    <a:pt x="16490" y="11978"/>
                    <a:pt x="20812" y="13788"/>
                  </a:cubicBezTo>
                  <a:cubicBezTo>
                    <a:pt x="24801" y="15407"/>
                    <a:pt x="28885" y="16776"/>
                    <a:pt x="33052" y="17800"/>
                  </a:cubicBezTo>
                  <a:cubicBezTo>
                    <a:pt x="33433" y="17895"/>
                    <a:pt x="33790" y="17979"/>
                    <a:pt x="34159" y="18074"/>
                  </a:cubicBezTo>
                  <a:cubicBezTo>
                    <a:pt x="34064" y="17859"/>
                    <a:pt x="34028" y="17621"/>
                    <a:pt x="34052" y="17407"/>
                  </a:cubicBezTo>
                  <a:cubicBezTo>
                    <a:pt x="29754" y="16395"/>
                    <a:pt x="25515" y="15062"/>
                    <a:pt x="21384" y="13442"/>
                  </a:cubicBezTo>
                  <a:cubicBezTo>
                    <a:pt x="17776" y="12002"/>
                    <a:pt x="14026" y="10168"/>
                    <a:pt x="10597" y="7989"/>
                  </a:cubicBezTo>
                  <a:cubicBezTo>
                    <a:pt x="8382" y="6560"/>
                    <a:pt x="6251" y="4989"/>
                    <a:pt x="4167" y="3370"/>
                  </a:cubicBezTo>
                  <a:cubicBezTo>
                    <a:pt x="2751" y="2274"/>
                    <a:pt x="1358" y="120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
            <p:cNvSpPr/>
            <p:nvPr/>
          </p:nvSpPr>
          <p:spPr>
            <a:xfrm>
              <a:off x="5442325" y="3477950"/>
              <a:ext cx="74150" cy="20250"/>
            </a:xfrm>
            <a:custGeom>
              <a:rect b="b" l="l" r="r" t="t"/>
              <a:pathLst>
                <a:path extrusionOk="0" h="810" w="2966">
                  <a:moveTo>
                    <a:pt x="882" y="0"/>
                  </a:moveTo>
                  <a:cubicBezTo>
                    <a:pt x="584" y="250"/>
                    <a:pt x="287" y="512"/>
                    <a:pt x="1" y="762"/>
                  </a:cubicBezTo>
                  <a:cubicBezTo>
                    <a:pt x="882" y="786"/>
                    <a:pt x="1775" y="810"/>
                    <a:pt x="2668" y="810"/>
                  </a:cubicBezTo>
                  <a:cubicBezTo>
                    <a:pt x="2632" y="536"/>
                    <a:pt x="2704" y="250"/>
                    <a:pt x="2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
            <p:cNvSpPr/>
            <p:nvPr/>
          </p:nvSpPr>
          <p:spPr>
            <a:xfrm>
              <a:off x="3954650" y="3223450"/>
              <a:ext cx="491750" cy="480425"/>
            </a:xfrm>
            <a:custGeom>
              <a:rect b="b" l="l" r="r" t="t"/>
              <a:pathLst>
                <a:path extrusionOk="0" h="19217" w="19670">
                  <a:moveTo>
                    <a:pt x="0" y="0"/>
                  </a:moveTo>
                  <a:cubicBezTo>
                    <a:pt x="1036" y="1560"/>
                    <a:pt x="2048" y="3143"/>
                    <a:pt x="3191" y="4620"/>
                  </a:cubicBezTo>
                  <a:cubicBezTo>
                    <a:pt x="4334" y="6084"/>
                    <a:pt x="5596" y="7442"/>
                    <a:pt x="6882" y="8799"/>
                  </a:cubicBezTo>
                  <a:cubicBezTo>
                    <a:pt x="10037" y="12204"/>
                    <a:pt x="13562" y="15240"/>
                    <a:pt x="17467" y="17776"/>
                  </a:cubicBezTo>
                  <a:cubicBezTo>
                    <a:pt x="18193" y="18264"/>
                    <a:pt x="18931" y="18741"/>
                    <a:pt x="19670" y="19217"/>
                  </a:cubicBezTo>
                  <a:cubicBezTo>
                    <a:pt x="18908" y="18574"/>
                    <a:pt x="18110" y="17955"/>
                    <a:pt x="17324" y="17324"/>
                  </a:cubicBezTo>
                  <a:cubicBezTo>
                    <a:pt x="15098" y="15538"/>
                    <a:pt x="12776" y="13823"/>
                    <a:pt x="10692" y="11847"/>
                  </a:cubicBezTo>
                  <a:cubicBezTo>
                    <a:pt x="8204" y="9478"/>
                    <a:pt x="5870" y="6953"/>
                    <a:pt x="3620" y="4358"/>
                  </a:cubicBezTo>
                  <a:cubicBezTo>
                    <a:pt x="2382" y="2929"/>
                    <a:pt x="1251" y="141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
            <p:cNvSpPr/>
            <p:nvPr/>
          </p:nvSpPr>
          <p:spPr>
            <a:xfrm>
              <a:off x="4480900" y="3725875"/>
              <a:ext cx="934975" cy="358700"/>
            </a:xfrm>
            <a:custGeom>
              <a:rect b="b" l="l" r="r" t="t"/>
              <a:pathLst>
                <a:path extrusionOk="0" h="14348" w="37399">
                  <a:moveTo>
                    <a:pt x="1" y="1"/>
                  </a:moveTo>
                  <a:cubicBezTo>
                    <a:pt x="1894" y="1263"/>
                    <a:pt x="3763" y="2537"/>
                    <a:pt x="5740" y="3632"/>
                  </a:cubicBezTo>
                  <a:cubicBezTo>
                    <a:pt x="8347" y="5025"/>
                    <a:pt x="11038" y="6275"/>
                    <a:pt x="13752" y="7478"/>
                  </a:cubicBezTo>
                  <a:cubicBezTo>
                    <a:pt x="16789" y="8788"/>
                    <a:pt x="19837" y="10038"/>
                    <a:pt x="22992" y="11074"/>
                  </a:cubicBezTo>
                  <a:cubicBezTo>
                    <a:pt x="26492" y="12121"/>
                    <a:pt x="30028" y="13098"/>
                    <a:pt x="33636" y="13729"/>
                  </a:cubicBezTo>
                  <a:cubicBezTo>
                    <a:pt x="34886" y="13955"/>
                    <a:pt x="36148" y="14146"/>
                    <a:pt x="37398" y="14348"/>
                  </a:cubicBezTo>
                  <a:cubicBezTo>
                    <a:pt x="35958" y="13955"/>
                    <a:pt x="34529" y="13550"/>
                    <a:pt x="33100" y="13169"/>
                  </a:cubicBezTo>
                  <a:cubicBezTo>
                    <a:pt x="28754" y="12014"/>
                    <a:pt x="24361" y="11050"/>
                    <a:pt x="20146" y="9443"/>
                  </a:cubicBezTo>
                  <a:cubicBezTo>
                    <a:pt x="16074" y="7919"/>
                    <a:pt x="12407" y="6323"/>
                    <a:pt x="8478" y="4406"/>
                  </a:cubicBezTo>
                  <a:cubicBezTo>
                    <a:pt x="5620" y="3001"/>
                    <a:pt x="2834" y="143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
            <p:cNvSpPr/>
            <p:nvPr/>
          </p:nvSpPr>
          <p:spPr>
            <a:xfrm>
              <a:off x="3968925" y="3309175"/>
              <a:ext cx="1009400" cy="727200"/>
            </a:xfrm>
            <a:custGeom>
              <a:rect b="b" l="l" r="r" t="t"/>
              <a:pathLst>
                <a:path extrusionOk="0" h="29088" w="40376">
                  <a:moveTo>
                    <a:pt x="1" y="0"/>
                  </a:moveTo>
                  <a:lnTo>
                    <a:pt x="1" y="0"/>
                  </a:lnTo>
                  <a:cubicBezTo>
                    <a:pt x="1668" y="3822"/>
                    <a:pt x="4573" y="6882"/>
                    <a:pt x="7490" y="9787"/>
                  </a:cubicBezTo>
                  <a:cubicBezTo>
                    <a:pt x="11324" y="13585"/>
                    <a:pt x="15753" y="16752"/>
                    <a:pt x="20301" y="19657"/>
                  </a:cubicBezTo>
                  <a:cubicBezTo>
                    <a:pt x="22409" y="20943"/>
                    <a:pt x="24587" y="22134"/>
                    <a:pt x="26766" y="23301"/>
                  </a:cubicBezTo>
                  <a:cubicBezTo>
                    <a:pt x="28897" y="24420"/>
                    <a:pt x="31041" y="25527"/>
                    <a:pt x="33255" y="26480"/>
                  </a:cubicBezTo>
                  <a:cubicBezTo>
                    <a:pt x="35577" y="27468"/>
                    <a:pt x="37982" y="28289"/>
                    <a:pt x="40375" y="29087"/>
                  </a:cubicBezTo>
                  <a:cubicBezTo>
                    <a:pt x="37779" y="27896"/>
                    <a:pt x="35232" y="26646"/>
                    <a:pt x="32636" y="25491"/>
                  </a:cubicBezTo>
                  <a:cubicBezTo>
                    <a:pt x="30076" y="24289"/>
                    <a:pt x="27564" y="22991"/>
                    <a:pt x="25076" y="21634"/>
                  </a:cubicBezTo>
                  <a:cubicBezTo>
                    <a:pt x="22885" y="20443"/>
                    <a:pt x="20718" y="19229"/>
                    <a:pt x="18646" y="17824"/>
                  </a:cubicBezTo>
                  <a:cubicBezTo>
                    <a:pt x="14693" y="15193"/>
                    <a:pt x="11145" y="12597"/>
                    <a:pt x="7788" y="9251"/>
                  </a:cubicBezTo>
                  <a:cubicBezTo>
                    <a:pt x="4906" y="6346"/>
                    <a:pt x="2132" y="341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
            <p:cNvSpPr/>
            <p:nvPr/>
          </p:nvSpPr>
          <p:spPr>
            <a:xfrm>
              <a:off x="4419600" y="3812500"/>
              <a:ext cx="493225" cy="256000"/>
            </a:xfrm>
            <a:custGeom>
              <a:rect b="b" l="l" r="r" t="t"/>
              <a:pathLst>
                <a:path extrusionOk="0" h="10240" w="19729">
                  <a:moveTo>
                    <a:pt x="0" y="1"/>
                  </a:moveTo>
                  <a:lnTo>
                    <a:pt x="0" y="1"/>
                  </a:lnTo>
                  <a:cubicBezTo>
                    <a:pt x="2977" y="2287"/>
                    <a:pt x="6215" y="4180"/>
                    <a:pt x="9549" y="5870"/>
                  </a:cubicBezTo>
                  <a:cubicBezTo>
                    <a:pt x="11251" y="6751"/>
                    <a:pt x="12942" y="7633"/>
                    <a:pt x="14692" y="8371"/>
                  </a:cubicBezTo>
                  <a:cubicBezTo>
                    <a:pt x="16181" y="9026"/>
                    <a:pt x="17717" y="9549"/>
                    <a:pt x="19252" y="10073"/>
                  </a:cubicBezTo>
                  <a:cubicBezTo>
                    <a:pt x="19419" y="10133"/>
                    <a:pt x="19574" y="10180"/>
                    <a:pt x="19729" y="10240"/>
                  </a:cubicBezTo>
                  <a:cubicBezTo>
                    <a:pt x="19431" y="10085"/>
                    <a:pt x="19110" y="9942"/>
                    <a:pt x="18776" y="9776"/>
                  </a:cubicBezTo>
                  <a:cubicBezTo>
                    <a:pt x="12454" y="6632"/>
                    <a:pt x="6132" y="351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
            <p:cNvSpPr/>
            <p:nvPr/>
          </p:nvSpPr>
          <p:spPr>
            <a:xfrm>
              <a:off x="3871600" y="3253200"/>
              <a:ext cx="506050" cy="541775"/>
            </a:xfrm>
            <a:custGeom>
              <a:rect b="b" l="l" r="r" t="t"/>
              <a:pathLst>
                <a:path extrusionOk="0" h="21671" w="20242">
                  <a:moveTo>
                    <a:pt x="1" y="1"/>
                  </a:moveTo>
                  <a:cubicBezTo>
                    <a:pt x="405" y="941"/>
                    <a:pt x="846" y="1846"/>
                    <a:pt x="1334" y="2739"/>
                  </a:cubicBezTo>
                  <a:cubicBezTo>
                    <a:pt x="3311" y="6371"/>
                    <a:pt x="5930" y="9597"/>
                    <a:pt x="8787" y="12562"/>
                  </a:cubicBezTo>
                  <a:cubicBezTo>
                    <a:pt x="10514" y="14312"/>
                    <a:pt x="12312" y="15991"/>
                    <a:pt x="14252" y="17503"/>
                  </a:cubicBezTo>
                  <a:cubicBezTo>
                    <a:pt x="16169" y="18991"/>
                    <a:pt x="18193" y="20372"/>
                    <a:pt x="20241" y="21670"/>
                  </a:cubicBezTo>
                  <a:cubicBezTo>
                    <a:pt x="16943" y="18848"/>
                    <a:pt x="13395" y="16265"/>
                    <a:pt x="10276" y="13193"/>
                  </a:cubicBezTo>
                  <a:cubicBezTo>
                    <a:pt x="7001" y="10014"/>
                    <a:pt x="4513" y="6680"/>
                    <a:pt x="1953" y="2989"/>
                  </a:cubicBezTo>
                  <a:cubicBezTo>
                    <a:pt x="1322" y="2073"/>
                    <a:pt x="703" y="1132"/>
                    <a:pt x="108" y="179"/>
                  </a:cubicBezTo>
                  <a:cubicBezTo>
                    <a:pt x="84" y="120"/>
                    <a:pt x="36" y="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
            <p:cNvSpPr/>
            <p:nvPr/>
          </p:nvSpPr>
          <p:spPr>
            <a:xfrm>
              <a:off x="3897500" y="3394900"/>
              <a:ext cx="684325" cy="587000"/>
            </a:xfrm>
            <a:custGeom>
              <a:rect b="b" l="l" r="r" t="t"/>
              <a:pathLst>
                <a:path extrusionOk="0" h="23480" w="27373">
                  <a:moveTo>
                    <a:pt x="0" y="0"/>
                  </a:moveTo>
                  <a:lnTo>
                    <a:pt x="0" y="0"/>
                  </a:lnTo>
                  <a:cubicBezTo>
                    <a:pt x="3037" y="5513"/>
                    <a:pt x="7406" y="10144"/>
                    <a:pt x="12252" y="14085"/>
                  </a:cubicBezTo>
                  <a:cubicBezTo>
                    <a:pt x="14121" y="15597"/>
                    <a:pt x="16086" y="17002"/>
                    <a:pt x="18098" y="18336"/>
                  </a:cubicBezTo>
                  <a:cubicBezTo>
                    <a:pt x="19824" y="19467"/>
                    <a:pt x="21575" y="20574"/>
                    <a:pt x="23408" y="21515"/>
                  </a:cubicBezTo>
                  <a:cubicBezTo>
                    <a:pt x="24718" y="22193"/>
                    <a:pt x="26039" y="22824"/>
                    <a:pt x="27373" y="23479"/>
                  </a:cubicBezTo>
                  <a:cubicBezTo>
                    <a:pt x="25849" y="22491"/>
                    <a:pt x="24361" y="21467"/>
                    <a:pt x="22849" y="20515"/>
                  </a:cubicBezTo>
                  <a:cubicBezTo>
                    <a:pt x="18717" y="17979"/>
                    <a:pt x="14669" y="15478"/>
                    <a:pt x="11145" y="12383"/>
                  </a:cubicBezTo>
                  <a:cubicBezTo>
                    <a:pt x="8656" y="10287"/>
                    <a:pt x="6394" y="7918"/>
                    <a:pt x="4299" y="5441"/>
                  </a:cubicBezTo>
                  <a:cubicBezTo>
                    <a:pt x="2739" y="3620"/>
                    <a:pt x="1358" y="18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
            <p:cNvSpPr/>
            <p:nvPr/>
          </p:nvSpPr>
          <p:spPr>
            <a:xfrm>
              <a:off x="4621400" y="4011050"/>
              <a:ext cx="248275" cy="109850"/>
            </a:xfrm>
            <a:custGeom>
              <a:rect b="b" l="l" r="r" t="t"/>
              <a:pathLst>
                <a:path extrusionOk="0" h="4394" w="9931">
                  <a:moveTo>
                    <a:pt x="0" y="0"/>
                  </a:moveTo>
                  <a:lnTo>
                    <a:pt x="0" y="0"/>
                  </a:lnTo>
                  <a:cubicBezTo>
                    <a:pt x="1679" y="1000"/>
                    <a:pt x="3394" y="1965"/>
                    <a:pt x="5203" y="2774"/>
                  </a:cubicBezTo>
                  <a:cubicBezTo>
                    <a:pt x="6727" y="3441"/>
                    <a:pt x="8323" y="3953"/>
                    <a:pt x="9930" y="4393"/>
                  </a:cubicBezTo>
                  <a:cubicBezTo>
                    <a:pt x="6966" y="2846"/>
                    <a:pt x="3346" y="119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
            <p:cNvSpPr/>
            <p:nvPr/>
          </p:nvSpPr>
          <p:spPr>
            <a:xfrm>
              <a:off x="4181475" y="3795250"/>
              <a:ext cx="556925" cy="334575"/>
            </a:xfrm>
            <a:custGeom>
              <a:rect b="b" l="l" r="r" t="t"/>
              <a:pathLst>
                <a:path extrusionOk="0" h="13383" w="22277">
                  <a:moveTo>
                    <a:pt x="0" y="0"/>
                  </a:moveTo>
                  <a:lnTo>
                    <a:pt x="0" y="0"/>
                  </a:lnTo>
                  <a:cubicBezTo>
                    <a:pt x="607" y="572"/>
                    <a:pt x="1214" y="1155"/>
                    <a:pt x="1845" y="1703"/>
                  </a:cubicBezTo>
                  <a:cubicBezTo>
                    <a:pt x="4596" y="4191"/>
                    <a:pt x="7715" y="6227"/>
                    <a:pt x="10870" y="8144"/>
                  </a:cubicBezTo>
                  <a:cubicBezTo>
                    <a:pt x="14466" y="10323"/>
                    <a:pt x="18228" y="12252"/>
                    <a:pt x="22277" y="13383"/>
                  </a:cubicBezTo>
                  <a:cubicBezTo>
                    <a:pt x="20681" y="12764"/>
                    <a:pt x="19157" y="11966"/>
                    <a:pt x="17645" y="11192"/>
                  </a:cubicBezTo>
                  <a:cubicBezTo>
                    <a:pt x="15442" y="10061"/>
                    <a:pt x="13287" y="8894"/>
                    <a:pt x="11168" y="7596"/>
                  </a:cubicBezTo>
                  <a:cubicBezTo>
                    <a:pt x="8215" y="5798"/>
                    <a:pt x="5394" y="3786"/>
                    <a:pt x="2536" y="1810"/>
                  </a:cubicBezTo>
                  <a:cubicBezTo>
                    <a:pt x="1691" y="1191"/>
                    <a:pt x="833" y="61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
            <p:cNvSpPr/>
            <p:nvPr/>
          </p:nvSpPr>
          <p:spPr>
            <a:xfrm>
              <a:off x="3760275" y="3263925"/>
              <a:ext cx="386375" cy="507525"/>
            </a:xfrm>
            <a:custGeom>
              <a:rect b="b" l="l" r="r" t="t"/>
              <a:pathLst>
                <a:path extrusionOk="0" h="20301" w="15455">
                  <a:moveTo>
                    <a:pt x="1" y="0"/>
                  </a:moveTo>
                  <a:lnTo>
                    <a:pt x="1" y="0"/>
                  </a:lnTo>
                  <a:cubicBezTo>
                    <a:pt x="4" y="12"/>
                    <a:pt x="7" y="23"/>
                    <a:pt x="11" y="33"/>
                  </a:cubicBezTo>
                  <a:lnTo>
                    <a:pt x="11" y="33"/>
                  </a:lnTo>
                  <a:cubicBezTo>
                    <a:pt x="8" y="22"/>
                    <a:pt x="4" y="11"/>
                    <a:pt x="1" y="0"/>
                  </a:cubicBezTo>
                  <a:close/>
                  <a:moveTo>
                    <a:pt x="11" y="33"/>
                  </a:moveTo>
                  <a:cubicBezTo>
                    <a:pt x="248" y="760"/>
                    <a:pt x="541" y="1475"/>
                    <a:pt x="846" y="2179"/>
                  </a:cubicBezTo>
                  <a:cubicBezTo>
                    <a:pt x="1668" y="4037"/>
                    <a:pt x="2620" y="5835"/>
                    <a:pt x="3715" y="7549"/>
                  </a:cubicBezTo>
                  <a:cubicBezTo>
                    <a:pt x="4906" y="9394"/>
                    <a:pt x="6275" y="11121"/>
                    <a:pt x="7692" y="12800"/>
                  </a:cubicBezTo>
                  <a:cubicBezTo>
                    <a:pt x="10002" y="15586"/>
                    <a:pt x="12502" y="18241"/>
                    <a:pt x="15455" y="20301"/>
                  </a:cubicBezTo>
                  <a:cubicBezTo>
                    <a:pt x="13931" y="18836"/>
                    <a:pt x="12478" y="17288"/>
                    <a:pt x="11097" y="15693"/>
                  </a:cubicBezTo>
                  <a:cubicBezTo>
                    <a:pt x="9442" y="13847"/>
                    <a:pt x="7811" y="11954"/>
                    <a:pt x="6287" y="9990"/>
                  </a:cubicBezTo>
                  <a:cubicBezTo>
                    <a:pt x="4739" y="8025"/>
                    <a:pt x="2977" y="4977"/>
                    <a:pt x="1489" y="2560"/>
                  </a:cubicBezTo>
                  <a:cubicBezTo>
                    <a:pt x="989" y="1763"/>
                    <a:pt x="513" y="941"/>
                    <a:pt x="60" y="120"/>
                  </a:cubicBezTo>
                  <a:cubicBezTo>
                    <a:pt x="42" y="92"/>
                    <a:pt x="24" y="65"/>
                    <a:pt x="11" y="3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
            <p:cNvSpPr/>
            <p:nvPr/>
          </p:nvSpPr>
          <p:spPr>
            <a:xfrm>
              <a:off x="3687050" y="3238025"/>
              <a:ext cx="878425" cy="884650"/>
            </a:xfrm>
            <a:custGeom>
              <a:rect b="b" l="l" r="r" t="t"/>
              <a:pathLst>
                <a:path extrusionOk="0" h="35386" w="35137">
                  <a:moveTo>
                    <a:pt x="1" y="1"/>
                  </a:moveTo>
                  <a:lnTo>
                    <a:pt x="1" y="1"/>
                  </a:lnTo>
                  <a:cubicBezTo>
                    <a:pt x="1525" y="5108"/>
                    <a:pt x="4358" y="9728"/>
                    <a:pt x="7609" y="13895"/>
                  </a:cubicBezTo>
                  <a:cubicBezTo>
                    <a:pt x="11050" y="18420"/>
                    <a:pt x="15110" y="22456"/>
                    <a:pt x="19634" y="25897"/>
                  </a:cubicBezTo>
                  <a:cubicBezTo>
                    <a:pt x="22206" y="27933"/>
                    <a:pt x="25409" y="30242"/>
                    <a:pt x="28480" y="32100"/>
                  </a:cubicBezTo>
                  <a:cubicBezTo>
                    <a:pt x="30578" y="33391"/>
                    <a:pt x="32852" y="34400"/>
                    <a:pt x="35104" y="35372"/>
                  </a:cubicBezTo>
                  <a:lnTo>
                    <a:pt x="35104" y="35372"/>
                  </a:lnTo>
                  <a:cubicBezTo>
                    <a:pt x="34973" y="35314"/>
                    <a:pt x="34851" y="35236"/>
                    <a:pt x="34719" y="35148"/>
                  </a:cubicBezTo>
                  <a:cubicBezTo>
                    <a:pt x="32338" y="33517"/>
                    <a:pt x="29921" y="31897"/>
                    <a:pt x="27433" y="30421"/>
                  </a:cubicBezTo>
                  <a:cubicBezTo>
                    <a:pt x="24754" y="28778"/>
                    <a:pt x="22170" y="27016"/>
                    <a:pt x="19682" y="25111"/>
                  </a:cubicBezTo>
                  <a:cubicBezTo>
                    <a:pt x="17241" y="23301"/>
                    <a:pt x="14729" y="21075"/>
                    <a:pt x="12455" y="18741"/>
                  </a:cubicBezTo>
                  <a:cubicBezTo>
                    <a:pt x="11026" y="17277"/>
                    <a:pt x="9692" y="15729"/>
                    <a:pt x="8430" y="14121"/>
                  </a:cubicBezTo>
                  <a:cubicBezTo>
                    <a:pt x="7109" y="12466"/>
                    <a:pt x="5859" y="10776"/>
                    <a:pt x="4680" y="8883"/>
                  </a:cubicBezTo>
                  <a:cubicBezTo>
                    <a:pt x="3918" y="7680"/>
                    <a:pt x="3251" y="6430"/>
                    <a:pt x="2572" y="5180"/>
                  </a:cubicBezTo>
                  <a:cubicBezTo>
                    <a:pt x="1644" y="3477"/>
                    <a:pt x="751" y="1775"/>
                    <a:pt x="1" y="1"/>
                  </a:cubicBezTo>
                  <a:close/>
                  <a:moveTo>
                    <a:pt x="35104" y="35372"/>
                  </a:moveTo>
                  <a:cubicBezTo>
                    <a:pt x="35115" y="35377"/>
                    <a:pt x="35125" y="35381"/>
                    <a:pt x="35136" y="35386"/>
                  </a:cubicBezTo>
                  <a:cubicBezTo>
                    <a:pt x="35125" y="35381"/>
                    <a:pt x="35115" y="35377"/>
                    <a:pt x="35104" y="353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
            <p:cNvSpPr/>
            <p:nvPr/>
          </p:nvSpPr>
          <p:spPr>
            <a:xfrm>
              <a:off x="4053475" y="3847325"/>
              <a:ext cx="385775" cy="260475"/>
            </a:xfrm>
            <a:custGeom>
              <a:rect b="b" l="l" r="r" t="t"/>
              <a:pathLst>
                <a:path extrusionOk="0" h="10419" w="15431">
                  <a:moveTo>
                    <a:pt x="0" y="1"/>
                  </a:moveTo>
                  <a:lnTo>
                    <a:pt x="0" y="1"/>
                  </a:lnTo>
                  <a:cubicBezTo>
                    <a:pt x="203" y="215"/>
                    <a:pt x="393" y="441"/>
                    <a:pt x="608" y="644"/>
                  </a:cubicBezTo>
                  <a:cubicBezTo>
                    <a:pt x="4703" y="5025"/>
                    <a:pt x="9787" y="8430"/>
                    <a:pt x="15431" y="10419"/>
                  </a:cubicBezTo>
                  <a:cubicBezTo>
                    <a:pt x="12811" y="9049"/>
                    <a:pt x="10275" y="7502"/>
                    <a:pt x="7811" y="5882"/>
                  </a:cubicBezTo>
                  <a:cubicBezTo>
                    <a:pt x="5370" y="4204"/>
                    <a:pt x="3215" y="2501"/>
                    <a:pt x="953" y="751"/>
                  </a:cubicBezTo>
                  <a:cubicBezTo>
                    <a:pt x="619" y="501"/>
                    <a:pt x="310" y="2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
            <p:cNvSpPr/>
            <p:nvPr/>
          </p:nvSpPr>
          <p:spPr>
            <a:xfrm>
              <a:off x="3805825" y="3570200"/>
              <a:ext cx="210475" cy="239650"/>
            </a:xfrm>
            <a:custGeom>
              <a:rect b="b" l="l" r="r" t="t"/>
              <a:pathLst>
                <a:path extrusionOk="0" h="9586" w="8419">
                  <a:moveTo>
                    <a:pt x="0" y="1"/>
                  </a:moveTo>
                  <a:lnTo>
                    <a:pt x="0" y="1"/>
                  </a:lnTo>
                  <a:cubicBezTo>
                    <a:pt x="107" y="180"/>
                    <a:pt x="227" y="358"/>
                    <a:pt x="334" y="537"/>
                  </a:cubicBezTo>
                  <a:cubicBezTo>
                    <a:pt x="1405" y="2299"/>
                    <a:pt x="2596" y="3978"/>
                    <a:pt x="3929" y="5525"/>
                  </a:cubicBezTo>
                  <a:cubicBezTo>
                    <a:pt x="5287" y="7026"/>
                    <a:pt x="6787" y="8383"/>
                    <a:pt x="8418" y="9585"/>
                  </a:cubicBezTo>
                  <a:cubicBezTo>
                    <a:pt x="5596" y="6728"/>
                    <a:pt x="3120" y="3573"/>
                    <a:pt x="477" y="572"/>
                  </a:cubicBezTo>
                  <a:cubicBezTo>
                    <a:pt x="322" y="370"/>
                    <a:pt x="167" y="1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
            <p:cNvSpPr/>
            <p:nvPr/>
          </p:nvSpPr>
          <p:spPr>
            <a:xfrm>
              <a:off x="3662650" y="3302025"/>
              <a:ext cx="101225" cy="196475"/>
            </a:xfrm>
            <a:custGeom>
              <a:rect b="b" l="l" r="r" t="t"/>
              <a:pathLst>
                <a:path extrusionOk="0" h="7859" w="4049">
                  <a:moveTo>
                    <a:pt x="0" y="0"/>
                  </a:moveTo>
                  <a:lnTo>
                    <a:pt x="0" y="0"/>
                  </a:lnTo>
                  <a:cubicBezTo>
                    <a:pt x="36" y="131"/>
                    <a:pt x="60" y="262"/>
                    <a:pt x="108" y="405"/>
                  </a:cubicBezTo>
                  <a:cubicBezTo>
                    <a:pt x="810" y="3156"/>
                    <a:pt x="2132" y="5763"/>
                    <a:pt x="4049" y="7859"/>
                  </a:cubicBezTo>
                  <a:cubicBezTo>
                    <a:pt x="2656" y="5477"/>
                    <a:pt x="1465" y="2965"/>
                    <a:pt x="239" y="477"/>
                  </a:cubicBezTo>
                  <a:cubicBezTo>
                    <a:pt x="167" y="310"/>
                    <a:pt x="96" y="16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
            <p:cNvSpPr/>
            <p:nvPr/>
          </p:nvSpPr>
          <p:spPr>
            <a:xfrm>
              <a:off x="3984700" y="3111825"/>
              <a:ext cx="807575" cy="623300"/>
            </a:xfrm>
            <a:custGeom>
              <a:rect b="b" l="l" r="r" t="t"/>
              <a:pathLst>
                <a:path extrusionOk="0" h="24932" w="32303">
                  <a:moveTo>
                    <a:pt x="1" y="0"/>
                  </a:moveTo>
                  <a:lnTo>
                    <a:pt x="1" y="0"/>
                  </a:lnTo>
                  <a:cubicBezTo>
                    <a:pt x="1406" y="1882"/>
                    <a:pt x="2858" y="3691"/>
                    <a:pt x="4502" y="5358"/>
                  </a:cubicBezTo>
                  <a:cubicBezTo>
                    <a:pt x="6930" y="7835"/>
                    <a:pt x="9562" y="10073"/>
                    <a:pt x="12193" y="12323"/>
                  </a:cubicBezTo>
                  <a:cubicBezTo>
                    <a:pt x="15205" y="14883"/>
                    <a:pt x="18325" y="17312"/>
                    <a:pt x="21647" y="19467"/>
                  </a:cubicBezTo>
                  <a:cubicBezTo>
                    <a:pt x="23813" y="20920"/>
                    <a:pt x="26052" y="22313"/>
                    <a:pt x="28457" y="23337"/>
                  </a:cubicBezTo>
                  <a:cubicBezTo>
                    <a:pt x="29731" y="23896"/>
                    <a:pt x="31005" y="24420"/>
                    <a:pt x="32303" y="24932"/>
                  </a:cubicBezTo>
                  <a:cubicBezTo>
                    <a:pt x="30922" y="24146"/>
                    <a:pt x="29540" y="23384"/>
                    <a:pt x="28147" y="22634"/>
                  </a:cubicBezTo>
                  <a:cubicBezTo>
                    <a:pt x="22051" y="19384"/>
                    <a:pt x="16598" y="15490"/>
                    <a:pt x="11491" y="11002"/>
                  </a:cubicBezTo>
                  <a:cubicBezTo>
                    <a:pt x="9752" y="9478"/>
                    <a:pt x="8002" y="7966"/>
                    <a:pt x="6311" y="6370"/>
                  </a:cubicBezTo>
                  <a:cubicBezTo>
                    <a:pt x="4156" y="4299"/>
                    <a:pt x="2085" y="214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
            <p:cNvSpPr/>
            <p:nvPr/>
          </p:nvSpPr>
          <p:spPr>
            <a:xfrm>
              <a:off x="4820525" y="3754750"/>
              <a:ext cx="1209400" cy="174350"/>
            </a:xfrm>
            <a:custGeom>
              <a:rect b="b" l="l" r="r" t="t"/>
              <a:pathLst>
                <a:path extrusionOk="0" h="6974" w="48376">
                  <a:moveTo>
                    <a:pt x="1" y="1"/>
                  </a:moveTo>
                  <a:lnTo>
                    <a:pt x="1" y="1"/>
                  </a:lnTo>
                  <a:cubicBezTo>
                    <a:pt x="3442" y="1918"/>
                    <a:pt x="7311" y="2870"/>
                    <a:pt x="11085" y="3858"/>
                  </a:cubicBezTo>
                  <a:cubicBezTo>
                    <a:pt x="16836" y="5347"/>
                    <a:pt x="22694" y="6311"/>
                    <a:pt x="28623" y="6728"/>
                  </a:cubicBezTo>
                  <a:cubicBezTo>
                    <a:pt x="30721" y="6872"/>
                    <a:pt x="32825" y="6973"/>
                    <a:pt x="34927" y="6973"/>
                  </a:cubicBezTo>
                  <a:cubicBezTo>
                    <a:pt x="35950" y="6973"/>
                    <a:pt x="36972" y="6949"/>
                    <a:pt x="37994" y="6895"/>
                  </a:cubicBezTo>
                  <a:cubicBezTo>
                    <a:pt x="39756" y="6799"/>
                    <a:pt x="41494" y="6704"/>
                    <a:pt x="43220" y="6371"/>
                  </a:cubicBezTo>
                  <a:cubicBezTo>
                    <a:pt x="44959" y="6049"/>
                    <a:pt x="46661" y="5585"/>
                    <a:pt x="48376" y="5109"/>
                  </a:cubicBezTo>
                  <a:lnTo>
                    <a:pt x="48376" y="5109"/>
                  </a:lnTo>
                  <a:cubicBezTo>
                    <a:pt x="46328" y="5430"/>
                    <a:pt x="44280" y="5609"/>
                    <a:pt x="42244" y="5787"/>
                  </a:cubicBezTo>
                  <a:cubicBezTo>
                    <a:pt x="39618" y="6071"/>
                    <a:pt x="36987" y="6197"/>
                    <a:pt x="34355" y="6197"/>
                  </a:cubicBezTo>
                  <a:cubicBezTo>
                    <a:pt x="32346" y="6197"/>
                    <a:pt x="30336" y="6124"/>
                    <a:pt x="28326" y="5990"/>
                  </a:cubicBezTo>
                  <a:cubicBezTo>
                    <a:pt x="22682" y="5632"/>
                    <a:pt x="17455" y="4859"/>
                    <a:pt x="11919" y="3454"/>
                  </a:cubicBezTo>
                  <a:cubicBezTo>
                    <a:pt x="9728" y="2918"/>
                    <a:pt x="7561" y="2323"/>
                    <a:pt x="5382" y="1715"/>
                  </a:cubicBezTo>
                  <a:cubicBezTo>
                    <a:pt x="3573" y="1203"/>
                    <a:pt x="1739" y="71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
            <p:cNvSpPr/>
            <p:nvPr/>
          </p:nvSpPr>
          <p:spPr>
            <a:xfrm>
              <a:off x="4330300" y="3373750"/>
              <a:ext cx="835250" cy="414975"/>
            </a:xfrm>
            <a:custGeom>
              <a:rect b="b" l="l" r="r" t="t"/>
              <a:pathLst>
                <a:path extrusionOk="0" h="16599" w="33410">
                  <a:moveTo>
                    <a:pt x="0" y="1"/>
                  </a:moveTo>
                  <a:lnTo>
                    <a:pt x="0" y="1"/>
                  </a:lnTo>
                  <a:cubicBezTo>
                    <a:pt x="2750" y="2692"/>
                    <a:pt x="5965" y="4859"/>
                    <a:pt x="9227" y="6883"/>
                  </a:cubicBezTo>
                  <a:cubicBezTo>
                    <a:pt x="12930" y="9109"/>
                    <a:pt x="16764" y="11133"/>
                    <a:pt x="20765" y="12800"/>
                  </a:cubicBezTo>
                  <a:cubicBezTo>
                    <a:pt x="23658" y="13991"/>
                    <a:pt x="26575" y="15169"/>
                    <a:pt x="29623" y="15824"/>
                  </a:cubicBezTo>
                  <a:cubicBezTo>
                    <a:pt x="30873" y="16110"/>
                    <a:pt x="32147" y="16360"/>
                    <a:pt x="33409" y="16598"/>
                  </a:cubicBezTo>
                  <a:cubicBezTo>
                    <a:pt x="32004" y="16134"/>
                    <a:pt x="30623" y="15669"/>
                    <a:pt x="29242" y="15181"/>
                  </a:cubicBezTo>
                  <a:cubicBezTo>
                    <a:pt x="24170" y="13503"/>
                    <a:pt x="19526" y="11764"/>
                    <a:pt x="14835" y="9323"/>
                  </a:cubicBezTo>
                  <a:cubicBezTo>
                    <a:pt x="11585" y="7633"/>
                    <a:pt x="8442" y="5775"/>
                    <a:pt x="5429" y="3728"/>
                  </a:cubicBezTo>
                  <a:cubicBezTo>
                    <a:pt x="3596" y="2513"/>
                    <a:pt x="1750" y="131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
            <p:cNvSpPr/>
            <p:nvPr/>
          </p:nvSpPr>
          <p:spPr>
            <a:xfrm>
              <a:off x="5225950" y="3737800"/>
              <a:ext cx="1023650" cy="93725"/>
            </a:xfrm>
            <a:custGeom>
              <a:rect b="b" l="l" r="r" t="t"/>
              <a:pathLst>
                <a:path extrusionOk="0" h="3749" w="40946">
                  <a:moveTo>
                    <a:pt x="40946" y="0"/>
                  </a:moveTo>
                  <a:cubicBezTo>
                    <a:pt x="40862" y="12"/>
                    <a:pt x="40755" y="36"/>
                    <a:pt x="40660" y="60"/>
                  </a:cubicBezTo>
                  <a:cubicBezTo>
                    <a:pt x="39231" y="369"/>
                    <a:pt x="37802" y="619"/>
                    <a:pt x="36374" y="869"/>
                  </a:cubicBezTo>
                  <a:cubicBezTo>
                    <a:pt x="34516" y="1203"/>
                    <a:pt x="32683" y="1691"/>
                    <a:pt x="30813" y="1989"/>
                  </a:cubicBezTo>
                  <a:cubicBezTo>
                    <a:pt x="27182" y="2560"/>
                    <a:pt x="23098" y="2929"/>
                    <a:pt x="19133" y="3001"/>
                  </a:cubicBezTo>
                  <a:cubicBezTo>
                    <a:pt x="18510" y="3012"/>
                    <a:pt x="17886" y="3018"/>
                    <a:pt x="17263" y="3018"/>
                  </a:cubicBezTo>
                  <a:cubicBezTo>
                    <a:pt x="11495" y="3018"/>
                    <a:pt x="5738" y="2547"/>
                    <a:pt x="0" y="2096"/>
                  </a:cubicBezTo>
                  <a:lnTo>
                    <a:pt x="0" y="2096"/>
                  </a:lnTo>
                  <a:cubicBezTo>
                    <a:pt x="4763" y="3286"/>
                    <a:pt x="9692" y="3548"/>
                    <a:pt x="14585" y="3703"/>
                  </a:cubicBezTo>
                  <a:cubicBezTo>
                    <a:pt x="15601" y="3733"/>
                    <a:pt x="16617" y="3749"/>
                    <a:pt x="17635" y="3749"/>
                  </a:cubicBezTo>
                  <a:cubicBezTo>
                    <a:pt x="20639" y="3749"/>
                    <a:pt x="23649" y="3612"/>
                    <a:pt x="26646" y="3310"/>
                  </a:cubicBezTo>
                  <a:cubicBezTo>
                    <a:pt x="30230" y="2989"/>
                    <a:pt x="33826" y="2441"/>
                    <a:pt x="37231" y="1262"/>
                  </a:cubicBezTo>
                  <a:cubicBezTo>
                    <a:pt x="38481" y="846"/>
                    <a:pt x="39719" y="429"/>
                    <a:pt x="40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
            <p:cNvSpPr/>
            <p:nvPr/>
          </p:nvSpPr>
          <p:spPr>
            <a:xfrm>
              <a:off x="5006575" y="4050325"/>
              <a:ext cx="230400" cy="64625"/>
            </a:xfrm>
            <a:custGeom>
              <a:rect b="b" l="l" r="r" t="t"/>
              <a:pathLst>
                <a:path extrusionOk="0" h="2585" w="9216">
                  <a:moveTo>
                    <a:pt x="0" y="1"/>
                  </a:moveTo>
                  <a:lnTo>
                    <a:pt x="0" y="1"/>
                  </a:lnTo>
                  <a:cubicBezTo>
                    <a:pt x="2834" y="1549"/>
                    <a:pt x="6013" y="2346"/>
                    <a:pt x="9216" y="2584"/>
                  </a:cubicBezTo>
                  <a:cubicBezTo>
                    <a:pt x="7775" y="2120"/>
                    <a:pt x="6346" y="1644"/>
                    <a:pt x="4882" y="1275"/>
                  </a:cubicBezTo>
                  <a:cubicBezTo>
                    <a:pt x="3262" y="846"/>
                    <a:pt x="1607" y="50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
            <p:cNvSpPr/>
            <p:nvPr/>
          </p:nvSpPr>
          <p:spPr>
            <a:xfrm>
              <a:off x="4956250" y="4095575"/>
              <a:ext cx="102725" cy="27700"/>
            </a:xfrm>
            <a:custGeom>
              <a:rect b="b" l="l" r="r" t="t"/>
              <a:pathLst>
                <a:path extrusionOk="0" h="1108" w="4109">
                  <a:moveTo>
                    <a:pt x="1" y="0"/>
                  </a:moveTo>
                  <a:lnTo>
                    <a:pt x="1" y="0"/>
                  </a:lnTo>
                  <a:cubicBezTo>
                    <a:pt x="1263" y="703"/>
                    <a:pt x="2692" y="929"/>
                    <a:pt x="4109" y="1108"/>
                  </a:cubicBezTo>
                  <a:cubicBezTo>
                    <a:pt x="2954" y="703"/>
                    <a:pt x="1334" y="27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
            <p:cNvSpPr/>
            <p:nvPr/>
          </p:nvSpPr>
          <p:spPr>
            <a:xfrm>
              <a:off x="4049900" y="3085625"/>
              <a:ext cx="260175" cy="253325"/>
            </a:xfrm>
            <a:custGeom>
              <a:rect b="b" l="l" r="r" t="t"/>
              <a:pathLst>
                <a:path extrusionOk="0" h="10133" w="10407">
                  <a:moveTo>
                    <a:pt x="0" y="1"/>
                  </a:moveTo>
                  <a:lnTo>
                    <a:pt x="0" y="1"/>
                  </a:lnTo>
                  <a:cubicBezTo>
                    <a:pt x="120" y="203"/>
                    <a:pt x="262" y="394"/>
                    <a:pt x="393" y="572"/>
                  </a:cubicBezTo>
                  <a:cubicBezTo>
                    <a:pt x="3060" y="4370"/>
                    <a:pt x="6382" y="7787"/>
                    <a:pt x="10407" y="10133"/>
                  </a:cubicBezTo>
                  <a:cubicBezTo>
                    <a:pt x="8668" y="8764"/>
                    <a:pt x="7120" y="7180"/>
                    <a:pt x="5573" y="5608"/>
                  </a:cubicBezTo>
                  <a:cubicBezTo>
                    <a:pt x="3918" y="3953"/>
                    <a:pt x="2239" y="2310"/>
                    <a:pt x="596" y="632"/>
                  </a:cubicBezTo>
                  <a:cubicBezTo>
                    <a:pt x="393" y="429"/>
                    <a:pt x="203" y="21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
            <p:cNvSpPr/>
            <p:nvPr/>
          </p:nvSpPr>
          <p:spPr>
            <a:xfrm>
              <a:off x="5524200" y="3580925"/>
              <a:ext cx="851600" cy="162250"/>
            </a:xfrm>
            <a:custGeom>
              <a:rect b="b" l="l" r="r" t="t"/>
              <a:pathLst>
                <a:path extrusionOk="0" h="6490" w="34064">
                  <a:moveTo>
                    <a:pt x="34064" y="1"/>
                  </a:moveTo>
                  <a:cubicBezTo>
                    <a:pt x="32218" y="810"/>
                    <a:pt x="30302" y="1465"/>
                    <a:pt x="28385" y="2072"/>
                  </a:cubicBezTo>
                  <a:cubicBezTo>
                    <a:pt x="26634" y="2608"/>
                    <a:pt x="24884" y="3132"/>
                    <a:pt x="23098" y="3513"/>
                  </a:cubicBezTo>
                  <a:cubicBezTo>
                    <a:pt x="17824" y="4644"/>
                    <a:pt x="12906" y="5323"/>
                    <a:pt x="7549" y="5620"/>
                  </a:cubicBezTo>
                  <a:cubicBezTo>
                    <a:pt x="5395" y="5731"/>
                    <a:pt x="3191" y="5800"/>
                    <a:pt x="964" y="5800"/>
                  </a:cubicBezTo>
                  <a:cubicBezTo>
                    <a:pt x="790" y="5800"/>
                    <a:pt x="615" y="5800"/>
                    <a:pt x="441" y="5799"/>
                  </a:cubicBezTo>
                  <a:cubicBezTo>
                    <a:pt x="310" y="6001"/>
                    <a:pt x="167" y="6228"/>
                    <a:pt x="24" y="6454"/>
                  </a:cubicBezTo>
                  <a:cubicBezTo>
                    <a:pt x="12" y="6466"/>
                    <a:pt x="0" y="6478"/>
                    <a:pt x="0" y="6489"/>
                  </a:cubicBezTo>
                  <a:cubicBezTo>
                    <a:pt x="786" y="6489"/>
                    <a:pt x="1572" y="6489"/>
                    <a:pt x="2346" y="6478"/>
                  </a:cubicBezTo>
                  <a:cubicBezTo>
                    <a:pt x="7322" y="6359"/>
                    <a:pt x="12311" y="6037"/>
                    <a:pt x="17217" y="5239"/>
                  </a:cubicBezTo>
                  <a:cubicBezTo>
                    <a:pt x="23039" y="4334"/>
                    <a:pt x="28956" y="3084"/>
                    <a:pt x="34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
            <p:cNvSpPr/>
            <p:nvPr/>
          </p:nvSpPr>
          <p:spPr>
            <a:xfrm>
              <a:off x="5034850" y="3672600"/>
              <a:ext cx="412275" cy="69675"/>
            </a:xfrm>
            <a:custGeom>
              <a:rect b="b" l="l" r="r" t="t"/>
              <a:pathLst>
                <a:path extrusionOk="0" h="2787" w="16491">
                  <a:moveTo>
                    <a:pt x="0" y="1"/>
                  </a:moveTo>
                  <a:lnTo>
                    <a:pt x="1119" y="406"/>
                  </a:lnTo>
                  <a:cubicBezTo>
                    <a:pt x="2893" y="1060"/>
                    <a:pt x="4739" y="1549"/>
                    <a:pt x="6596" y="1870"/>
                  </a:cubicBezTo>
                  <a:cubicBezTo>
                    <a:pt x="9871" y="2430"/>
                    <a:pt x="13192" y="2692"/>
                    <a:pt x="16490" y="2787"/>
                  </a:cubicBezTo>
                  <a:cubicBezTo>
                    <a:pt x="16348" y="2572"/>
                    <a:pt x="16264" y="2322"/>
                    <a:pt x="16252" y="2037"/>
                  </a:cubicBezTo>
                  <a:cubicBezTo>
                    <a:pt x="13216" y="1918"/>
                    <a:pt x="10252" y="1656"/>
                    <a:pt x="7454" y="1215"/>
                  </a:cubicBezTo>
                  <a:cubicBezTo>
                    <a:pt x="5048" y="858"/>
                    <a:pt x="2655" y="489"/>
                    <a:pt x="250" y="48"/>
                  </a:cubicBezTo>
                  <a:cubicBezTo>
                    <a:pt x="167" y="25"/>
                    <a:pt x="95" y="1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
            <p:cNvSpPr/>
            <p:nvPr/>
          </p:nvSpPr>
          <p:spPr>
            <a:xfrm>
              <a:off x="4649075" y="3510975"/>
              <a:ext cx="294700" cy="129200"/>
            </a:xfrm>
            <a:custGeom>
              <a:rect b="b" l="l" r="r" t="t"/>
              <a:pathLst>
                <a:path extrusionOk="0" h="5168" w="11788">
                  <a:moveTo>
                    <a:pt x="1" y="1"/>
                  </a:moveTo>
                  <a:lnTo>
                    <a:pt x="1" y="1"/>
                  </a:lnTo>
                  <a:cubicBezTo>
                    <a:pt x="167" y="108"/>
                    <a:pt x="322" y="227"/>
                    <a:pt x="501" y="334"/>
                  </a:cubicBezTo>
                  <a:cubicBezTo>
                    <a:pt x="3930" y="2608"/>
                    <a:pt x="7680" y="4573"/>
                    <a:pt x="11788" y="5168"/>
                  </a:cubicBezTo>
                  <a:cubicBezTo>
                    <a:pt x="9871" y="4525"/>
                    <a:pt x="8228" y="3727"/>
                    <a:pt x="6359" y="2822"/>
                  </a:cubicBezTo>
                  <a:cubicBezTo>
                    <a:pt x="4477" y="1929"/>
                    <a:pt x="2561" y="1096"/>
                    <a:pt x="679" y="298"/>
                  </a:cubicBezTo>
                  <a:cubicBezTo>
                    <a:pt x="537" y="239"/>
                    <a:pt x="203" y="9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
            <p:cNvSpPr/>
            <p:nvPr/>
          </p:nvSpPr>
          <p:spPr>
            <a:xfrm>
              <a:off x="4121325" y="3090975"/>
              <a:ext cx="484325" cy="386400"/>
            </a:xfrm>
            <a:custGeom>
              <a:rect b="b" l="l" r="r" t="t"/>
              <a:pathLst>
                <a:path extrusionOk="0" h="15456" w="19373">
                  <a:moveTo>
                    <a:pt x="1" y="1"/>
                  </a:moveTo>
                  <a:lnTo>
                    <a:pt x="1" y="1"/>
                  </a:lnTo>
                  <a:cubicBezTo>
                    <a:pt x="465" y="644"/>
                    <a:pt x="953" y="1275"/>
                    <a:pt x="1442" y="1894"/>
                  </a:cubicBezTo>
                  <a:cubicBezTo>
                    <a:pt x="3859" y="4942"/>
                    <a:pt x="6764" y="7561"/>
                    <a:pt x="9859" y="9919"/>
                  </a:cubicBezTo>
                  <a:cubicBezTo>
                    <a:pt x="12800" y="12110"/>
                    <a:pt x="15943" y="14098"/>
                    <a:pt x="19372" y="15455"/>
                  </a:cubicBezTo>
                  <a:cubicBezTo>
                    <a:pt x="15979" y="13395"/>
                    <a:pt x="12252" y="10871"/>
                    <a:pt x="9359" y="8645"/>
                  </a:cubicBezTo>
                  <a:cubicBezTo>
                    <a:pt x="6895" y="6633"/>
                    <a:pt x="4597" y="4418"/>
                    <a:pt x="2299" y="2215"/>
                  </a:cubicBezTo>
                  <a:cubicBezTo>
                    <a:pt x="1537" y="1477"/>
                    <a:pt x="763" y="7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
            <p:cNvSpPr/>
            <p:nvPr/>
          </p:nvSpPr>
          <p:spPr>
            <a:xfrm>
              <a:off x="4126400" y="3027300"/>
              <a:ext cx="864125" cy="522100"/>
            </a:xfrm>
            <a:custGeom>
              <a:rect b="b" l="l" r="r" t="t"/>
              <a:pathLst>
                <a:path extrusionOk="0" h="20884" w="34565">
                  <a:moveTo>
                    <a:pt x="0" y="0"/>
                  </a:moveTo>
                  <a:lnTo>
                    <a:pt x="0" y="0"/>
                  </a:lnTo>
                  <a:cubicBezTo>
                    <a:pt x="4251" y="4739"/>
                    <a:pt x="9311" y="8680"/>
                    <a:pt x="14621" y="12132"/>
                  </a:cubicBezTo>
                  <a:cubicBezTo>
                    <a:pt x="17181" y="13799"/>
                    <a:pt x="19836" y="15300"/>
                    <a:pt x="22563" y="16669"/>
                  </a:cubicBezTo>
                  <a:cubicBezTo>
                    <a:pt x="25123" y="17955"/>
                    <a:pt x="27766" y="19098"/>
                    <a:pt x="30516" y="19907"/>
                  </a:cubicBezTo>
                  <a:cubicBezTo>
                    <a:pt x="31861" y="20288"/>
                    <a:pt x="33219" y="20622"/>
                    <a:pt x="34564" y="20884"/>
                  </a:cubicBezTo>
                  <a:cubicBezTo>
                    <a:pt x="33052" y="20348"/>
                    <a:pt x="31528" y="19788"/>
                    <a:pt x="30016" y="19205"/>
                  </a:cubicBezTo>
                  <a:cubicBezTo>
                    <a:pt x="23313" y="16728"/>
                    <a:pt x="16907" y="13204"/>
                    <a:pt x="10954" y="8906"/>
                  </a:cubicBezTo>
                  <a:cubicBezTo>
                    <a:pt x="7216" y="6239"/>
                    <a:pt x="3667" y="30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
            <p:cNvSpPr/>
            <p:nvPr/>
          </p:nvSpPr>
          <p:spPr>
            <a:xfrm>
              <a:off x="5604250" y="3609200"/>
              <a:ext cx="112250" cy="22950"/>
            </a:xfrm>
            <a:custGeom>
              <a:rect b="b" l="l" r="r" t="t"/>
              <a:pathLst>
                <a:path extrusionOk="0" h="918" w="4490">
                  <a:moveTo>
                    <a:pt x="3751" y="1"/>
                  </a:moveTo>
                  <a:cubicBezTo>
                    <a:pt x="3001" y="48"/>
                    <a:pt x="2275" y="84"/>
                    <a:pt x="1525" y="96"/>
                  </a:cubicBezTo>
                  <a:cubicBezTo>
                    <a:pt x="1168" y="120"/>
                    <a:pt x="834" y="144"/>
                    <a:pt x="477" y="144"/>
                  </a:cubicBezTo>
                  <a:cubicBezTo>
                    <a:pt x="441" y="239"/>
                    <a:pt x="394" y="358"/>
                    <a:pt x="322" y="453"/>
                  </a:cubicBezTo>
                  <a:cubicBezTo>
                    <a:pt x="215" y="596"/>
                    <a:pt x="96" y="751"/>
                    <a:pt x="1" y="917"/>
                  </a:cubicBezTo>
                  <a:cubicBezTo>
                    <a:pt x="1501" y="894"/>
                    <a:pt x="3001" y="858"/>
                    <a:pt x="4490" y="751"/>
                  </a:cubicBezTo>
                  <a:cubicBezTo>
                    <a:pt x="4406" y="703"/>
                    <a:pt x="4311" y="644"/>
                    <a:pt x="4240" y="584"/>
                  </a:cubicBezTo>
                  <a:cubicBezTo>
                    <a:pt x="4013" y="417"/>
                    <a:pt x="3847" y="227"/>
                    <a:pt x="37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
            <p:cNvSpPr/>
            <p:nvPr/>
          </p:nvSpPr>
          <p:spPr>
            <a:xfrm>
              <a:off x="5310175" y="3604150"/>
              <a:ext cx="131300" cy="24425"/>
            </a:xfrm>
            <a:custGeom>
              <a:rect b="b" l="l" r="r" t="t"/>
              <a:pathLst>
                <a:path extrusionOk="0" h="977" w="5252">
                  <a:moveTo>
                    <a:pt x="655" y="0"/>
                  </a:moveTo>
                  <a:cubicBezTo>
                    <a:pt x="429" y="226"/>
                    <a:pt x="227" y="429"/>
                    <a:pt x="1" y="643"/>
                  </a:cubicBezTo>
                  <a:cubicBezTo>
                    <a:pt x="1477" y="786"/>
                    <a:pt x="2965" y="893"/>
                    <a:pt x="4453" y="965"/>
                  </a:cubicBezTo>
                  <a:cubicBezTo>
                    <a:pt x="4620" y="977"/>
                    <a:pt x="4775" y="977"/>
                    <a:pt x="4942" y="977"/>
                  </a:cubicBezTo>
                  <a:cubicBezTo>
                    <a:pt x="4977" y="738"/>
                    <a:pt x="5073" y="500"/>
                    <a:pt x="5239" y="298"/>
                  </a:cubicBezTo>
                  <a:cubicBezTo>
                    <a:pt x="5239" y="286"/>
                    <a:pt x="5251" y="286"/>
                    <a:pt x="5251" y="262"/>
                  </a:cubicBezTo>
                  <a:cubicBezTo>
                    <a:pt x="4394" y="238"/>
                    <a:pt x="3525" y="191"/>
                    <a:pt x="2668" y="143"/>
                  </a:cubicBezTo>
                  <a:cubicBezTo>
                    <a:pt x="1965" y="107"/>
                    <a:pt x="1298" y="60"/>
                    <a:pt x="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
            <p:cNvSpPr/>
            <p:nvPr/>
          </p:nvSpPr>
          <p:spPr>
            <a:xfrm>
              <a:off x="5033050" y="3558300"/>
              <a:ext cx="184275" cy="50625"/>
            </a:xfrm>
            <a:custGeom>
              <a:rect b="b" l="l" r="r" t="t"/>
              <a:pathLst>
                <a:path extrusionOk="0" h="2025" w="7371">
                  <a:moveTo>
                    <a:pt x="1" y="1"/>
                  </a:moveTo>
                  <a:lnTo>
                    <a:pt x="1" y="1"/>
                  </a:lnTo>
                  <a:cubicBezTo>
                    <a:pt x="1096" y="513"/>
                    <a:pt x="2251" y="894"/>
                    <a:pt x="3406" y="1191"/>
                  </a:cubicBezTo>
                  <a:cubicBezTo>
                    <a:pt x="4716" y="1549"/>
                    <a:pt x="6025" y="1834"/>
                    <a:pt x="7371" y="2025"/>
                  </a:cubicBezTo>
                  <a:cubicBezTo>
                    <a:pt x="7264" y="1822"/>
                    <a:pt x="7204" y="1620"/>
                    <a:pt x="7204" y="1382"/>
                  </a:cubicBezTo>
                  <a:lnTo>
                    <a:pt x="7204" y="1322"/>
                  </a:lnTo>
                  <a:cubicBezTo>
                    <a:pt x="6680" y="1251"/>
                    <a:pt x="6168" y="1179"/>
                    <a:pt x="5668" y="1108"/>
                  </a:cubicBezTo>
                  <a:cubicBezTo>
                    <a:pt x="3763" y="787"/>
                    <a:pt x="1846" y="54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
            <p:cNvSpPr/>
            <p:nvPr/>
          </p:nvSpPr>
          <p:spPr>
            <a:xfrm>
              <a:off x="5792075" y="3595800"/>
              <a:ext cx="153325" cy="25325"/>
            </a:xfrm>
            <a:custGeom>
              <a:rect b="b" l="l" r="r" t="t"/>
              <a:pathLst>
                <a:path extrusionOk="0" h="1013" w="6133">
                  <a:moveTo>
                    <a:pt x="6132" y="1"/>
                  </a:moveTo>
                  <a:cubicBezTo>
                    <a:pt x="4549" y="108"/>
                    <a:pt x="2977" y="108"/>
                    <a:pt x="1394" y="215"/>
                  </a:cubicBezTo>
                  <a:cubicBezTo>
                    <a:pt x="1001" y="239"/>
                    <a:pt x="608" y="275"/>
                    <a:pt x="227" y="287"/>
                  </a:cubicBezTo>
                  <a:cubicBezTo>
                    <a:pt x="227" y="346"/>
                    <a:pt x="227" y="394"/>
                    <a:pt x="203" y="453"/>
                  </a:cubicBezTo>
                  <a:cubicBezTo>
                    <a:pt x="179" y="680"/>
                    <a:pt x="108" y="870"/>
                    <a:pt x="1" y="1013"/>
                  </a:cubicBezTo>
                  <a:cubicBezTo>
                    <a:pt x="775" y="930"/>
                    <a:pt x="1537" y="822"/>
                    <a:pt x="2311" y="703"/>
                  </a:cubicBezTo>
                  <a:cubicBezTo>
                    <a:pt x="3585" y="501"/>
                    <a:pt x="4847" y="227"/>
                    <a:pt x="6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
            <p:cNvSpPr/>
            <p:nvPr/>
          </p:nvSpPr>
          <p:spPr>
            <a:xfrm>
              <a:off x="6000750" y="3354125"/>
              <a:ext cx="579850" cy="228325"/>
            </a:xfrm>
            <a:custGeom>
              <a:rect b="b" l="l" r="r" t="t"/>
              <a:pathLst>
                <a:path extrusionOk="0" h="9133" w="23194">
                  <a:moveTo>
                    <a:pt x="23193" y="0"/>
                  </a:moveTo>
                  <a:cubicBezTo>
                    <a:pt x="22717" y="262"/>
                    <a:pt x="22229" y="524"/>
                    <a:pt x="21741" y="774"/>
                  </a:cubicBezTo>
                  <a:cubicBezTo>
                    <a:pt x="20372" y="1476"/>
                    <a:pt x="18979" y="2096"/>
                    <a:pt x="17586" y="2750"/>
                  </a:cubicBezTo>
                  <a:cubicBezTo>
                    <a:pt x="15883" y="3560"/>
                    <a:pt x="14704" y="4132"/>
                    <a:pt x="13264" y="4703"/>
                  </a:cubicBezTo>
                  <a:cubicBezTo>
                    <a:pt x="8930" y="6441"/>
                    <a:pt x="4465" y="7799"/>
                    <a:pt x="0" y="9132"/>
                  </a:cubicBezTo>
                  <a:cubicBezTo>
                    <a:pt x="2250" y="8834"/>
                    <a:pt x="4477" y="8394"/>
                    <a:pt x="6668" y="7763"/>
                  </a:cubicBezTo>
                  <a:cubicBezTo>
                    <a:pt x="8406" y="7263"/>
                    <a:pt x="10108" y="6632"/>
                    <a:pt x="11799" y="6025"/>
                  </a:cubicBezTo>
                  <a:cubicBezTo>
                    <a:pt x="15514" y="4667"/>
                    <a:pt x="19086" y="3143"/>
                    <a:pt x="22384" y="643"/>
                  </a:cubicBezTo>
                  <a:cubicBezTo>
                    <a:pt x="22646" y="429"/>
                    <a:pt x="22931" y="202"/>
                    <a:pt x="231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
            <p:cNvSpPr/>
            <p:nvPr/>
          </p:nvSpPr>
          <p:spPr>
            <a:xfrm>
              <a:off x="6448700" y="2893350"/>
              <a:ext cx="303650" cy="219400"/>
            </a:xfrm>
            <a:custGeom>
              <a:rect b="b" l="l" r="r" t="t"/>
              <a:pathLst>
                <a:path extrusionOk="0" h="8776" w="12146">
                  <a:moveTo>
                    <a:pt x="12145" y="0"/>
                  </a:moveTo>
                  <a:lnTo>
                    <a:pt x="12145" y="0"/>
                  </a:lnTo>
                  <a:cubicBezTo>
                    <a:pt x="9990" y="1608"/>
                    <a:pt x="7776" y="3120"/>
                    <a:pt x="5573" y="4644"/>
                  </a:cubicBezTo>
                  <a:cubicBezTo>
                    <a:pt x="3847" y="5882"/>
                    <a:pt x="2156" y="7192"/>
                    <a:pt x="441" y="8442"/>
                  </a:cubicBezTo>
                  <a:cubicBezTo>
                    <a:pt x="299" y="8549"/>
                    <a:pt x="144" y="8656"/>
                    <a:pt x="1" y="8775"/>
                  </a:cubicBezTo>
                  <a:cubicBezTo>
                    <a:pt x="191" y="8692"/>
                    <a:pt x="394" y="8608"/>
                    <a:pt x="572" y="8501"/>
                  </a:cubicBezTo>
                  <a:cubicBezTo>
                    <a:pt x="4918" y="6430"/>
                    <a:pt x="8800" y="3477"/>
                    <a:pt x="12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
            <p:cNvSpPr/>
            <p:nvPr/>
          </p:nvSpPr>
          <p:spPr>
            <a:xfrm>
              <a:off x="5879900" y="3146950"/>
              <a:ext cx="515550" cy="203325"/>
            </a:xfrm>
            <a:custGeom>
              <a:rect b="b" l="l" r="r" t="t"/>
              <a:pathLst>
                <a:path extrusionOk="0" h="8133" w="20622">
                  <a:moveTo>
                    <a:pt x="20622" y="0"/>
                  </a:moveTo>
                  <a:lnTo>
                    <a:pt x="20622" y="0"/>
                  </a:lnTo>
                  <a:cubicBezTo>
                    <a:pt x="18764" y="869"/>
                    <a:pt x="16097" y="1870"/>
                    <a:pt x="14478" y="2572"/>
                  </a:cubicBezTo>
                  <a:cubicBezTo>
                    <a:pt x="12561" y="3394"/>
                    <a:pt x="9168" y="4799"/>
                    <a:pt x="6203" y="5632"/>
                  </a:cubicBezTo>
                  <a:cubicBezTo>
                    <a:pt x="4393" y="6156"/>
                    <a:pt x="2560" y="6632"/>
                    <a:pt x="714" y="7049"/>
                  </a:cubicBezTo>
                  <a:cubicBezTo>
                    <a:pt x="679" y="7108"/>
                    <a:pt x="643" y="7180"/>
                    <a:pt x="595" y="7239"/>
                  </a:cubicBezTo>
                  <a:cubicBezTo>
                    <a:pt x="405" y="7525"/>
                    <a:pt x="202" y="7835"/>
                    <a:pt x="0" y="8132"/>
                  </a:cubicBezTo>
                  <a:cubicBezTo>
                    <a:pt x="703" y="7989"/>
                    <a:pt x="1393" y="7823"/>
                    <a:pt x="2096" y="7644"/>
                  </a:cubicBezTo>
                  <a:cubicBezTo>
                    <a:pt x="8608" y="6096"/>
                    <a:pt x="15061" y="3810"/>
                    <a:pt x="20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
            <p:cNvSpPr/>
            <p:nvPr/>
          </p:nvSpPr>
          <p:spPr>
            <a:xfrm>
              <a:off x="4510375" y="3122525"/>
              <a:ext cx="556650" cy="219700"/>
            </a:xfrm>
            <a:custGeom>
              <a:rect b="b" l="l" r="r" t="t"/>
              <a:pathLst>
                <a:path extrusionOk="0" h="8788" w="22266">
                  <a:moveTo>
                    <a:pt x="0" y="1"/>
                  </a:moveTo>
                  <a:lnTo>
                    <a:pt x="0" y="1"/>
                  </a:lnTo>
                  <a:cubicBezTo>
                    <a:pt x="751" y="596"/>
                    <a:pt x="1560" y="1156"/>
                    <a:pt x="2382" y="1668"/>
                  </a:cubicBezTo>
                  <a:cubicBezTo>
                    <a:pt x="6168" y="3978"/>
                    <a:pt x="10395" y="5418"/>
                    <a:pt x="14597" y="6811"/>
                  </a:cubicBezTo>
                  <a:cubicBezTo>
                    <a:pt x="17038" y="7561"/>
                    <a:pt x="19503" y="8252"/>
                    <a:pt x="21991" y="8788"/>
                  </a:cubicBezTo>
                  <a:cubicBezTo>
                    <a:pt x="22003" y="8502"/>
                    <a:pt x="22075" y="8240"/>
                    <a:pt x="22265" y="8026"/>
                  </a:cubicBezTo>
                  <a:cubicBezTo>
                    <a:pt x="20610" y="7669"/>
                    <a:pt x="18955" y="7264"/>
                    <a:pt x="17312" y="6776"/>
                  </a:cubicBezTo>
                  <a:cubicBezTo>
                    <a:pt x="14621" y="6002"/>
                    <a:pt x="11954" y="5097"/>
                    <a:pt x="9359" y="4073"/>
                  </a:cubicBezTo>
                  <a:cubicBezTo>
                    <a:pt x="7382" y="3275"/>
                    <a:pt x="5608" y="2466"/>
                    <a:pt x="3656" y="1656"/>
                  </a:cubicBezTo>
                  <a:cubicBezTo>
                    <a:pt x="2751" y="1263"/>
                    <a:pt x="1405" y="692"/>
                    <a:pt x="298" y="156"/>
                  </a:cubicBezTo>
                  <a:cubicBezTo>
                    <a:pt x="191" y="108"/>
                    <a:pt x="96" y="6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
            <p:cNvSpPr/>
            <p:nvPr/>
          </p:nvSpPr>
          <p:spPr>
            <a:xfrm>
              <a:off x="4243075" y="2929650"/>
              <a:ext cx="228625" cy="171175"/>
            </a:xfrm>
            <a:custGeom>
              <a:rect b="b" l="l" r="r" t="t"/>
              <a:pathLst>
                <a:path extrusionOk="0" h="6847" w="9145">
                  <a:moveTo>
                    <a:pt x="1" y="1"/>
                  </a:moveTo>
                  <a:lnTo>
                    <a:pt x="1" y="1"/>
                  </a:lnTo>
                  <a:cubicBezTo>
                    <a:pt x="60" y="72"/>
                    <a:pt x="120" y="156"/>
                    <a:pt x="179" y="239"/>
                  </a:cubicBezTo>
                  <a:cubicBezTo>
                    <a:pt x="2501" y="3180"/>
                    <a:pt x="5608" y="5537"/>
                    <a:pt x="9145" y="6847"/>
                  </a:cubicBezTo>
                  <a:cubicBezTo>
                    <a:pt x="7359" y="5740"/>
                    <a:pt x="5763" y="4442"/>
                    <a:pt x="4751" y="3668"/>
                  </a:cubicBezTo>
                  <a:cubicBezTo>
                    <a:pt x="3787" y="2930"/>
                    <a:pt x="1834" y="1441"/>
                    <a:pt x="1013" y="798"/>
                  </a:cubicBezTo>
                  <a:cubicBezTo>
                    <a:pt x="822" y="656"/>
                    <a:pt x="298"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
            <p:cNvSpPr/>
            <p:nvPr/>
          </p:nvSpPr>
          <p:spPr>
            <a:xfrm>
              <a:off x="4273450" y="2853450"/>
              <a:ext cx="434000" cy="282200"/>
            </a:xfrm>
            <a:custGeom>
              <a:rect b="b" l="l" r="r" t="t"/>
              <a:pathLst>
                <a:path extrusionOk="0" h="11288" w="17360">
                  <a:moveTo>
                    <a:pt x="0" y="1"/>
                  </a:moveTo>
                  <a:lnTo>
                    <a:pt x="0" y="1"/>
                  </a:lnTo>
                  <a:cubicBezTo>
                    <a:pt x="1488" y="1751"/>
                    <a:pt x="3167" y="3323"/>
                    <a:pt x="4989" y="4680"/>
                  </a:cubicBezTo>
                  <a:cubicBezTo>
                    <a:pt x="6477" y="5775"/>
                    <a:pt x="8072" y="6716"/>
                    <a:pt x="9668" y="7609"/>
                  </a:cubicBezTo>
                  <a:cubicBezTo>
                    <a:pt x="12133" y="9026"/>
                    <a:pt x="14680" y="10288"/>
                    <a:pt x="17359" y="11288"/>
                  </a:cubicBezTo>
                  <a:cubicBezTo>
                    <a:pt x="17121" y="11038"/>
                    <a:pt x="16966" y="10704"/>
                    <a:pt x="17002" y="10335"/>
                  </a:cubicBezTo>
                  <a:cubicBezTo>
                    <a:pt x="16145" y="10002"/>
                    <a:pt x="15300" y="9681"/>
                    <a:pt x="14549" y="9335"/>
                  </a:cubicBezTo>
                  <a:cubicBezTo>
                    <a:pt x="13073" y="8669"/>
                    <a:pt x="11656" y="7895"/>
                    <a:pt x="10263" y="7109"/>
                  </a:cubicBezTo>
                  <a:cubicBezTo>
                    <a:pt x="8846" y="6299"/>
                    <a:pt x="7430" y="5478"/>
                    <a:pt x="6096" y="4561"/>
                  </a:cubicBezTo>
                  <a:cubicBezTo>
                    <a:pt x="3941" y="3096"/>
                    <a:pt x="1941" y="16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
            <p:cNvSpPr/>
            <p:nvPr/>
          </p:nvSpPr>
          <p:spPr>
            <a:xfrm>
              <a:off x="6018900" y="2963875"/>
              <a:ext cx="432800" cy="195300"/>
            </a:xfrm>
            <a:custGeom>
              <a:rect b="b" l="l" r="r" t="t"/>
              <a:pathLst>
                <a:path extrusionOk="0" h="7812" w="17312">
                  <a:moveTo>
                    <a:pt x="17312" y="1"/>
                  </a:moveTo>
                  <a:lnTo>
                    <a:pt x="17312" y="1"/>
                  </a:lnTo>
                  <a:cubicBezTo>
                    <a:pt x="16895" y="203"/>
                    <a:pt x="16490" y="406"/>
                    <a:pt x="16074" y="620"/>
                  </a:cubicBezTo>
                  <a:cubicBezTo>
                    <a:pt x="9573" y="3787"/>
                    <a:pt x="5799" y="5383"/>
                    <a:pt x="60" y="7716"/>
                  </a:cubicBezTo>
                  <a:cubicBezTo>
                    <a:pt x="48" y="7740"/>
                    <a:pt x="36" y="7764"/>
                    <a:pt x="0" y="7811"/>
                  </a:cubicBezTo>
                  <a:cubicBezTo>
                    <a:pt x="3179" y="7121"/>
                    <a:pt x="6287" y="6168"/>
                    <a:pt x="9228" y="4799"/>
                  </a:cubicBezTo>
                  <a:cubicBezTo>
                    <a:pt x="11835" y="3668"/>
                    <a:pt x="14324" y="2287"/>
                    <a:pt x="16586" y="561"/>
                  </a:cubicBezTo>
                  <a:cubicBezTo>
                    <a:pt x="16836" y="370"/>
                    <a:pt x="17074" y="191"/>
                    <a:pt x="17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
            <p:cNvSpPr/>
            <p:nvPr/>
          </p:nvSpPr>
          <p:spPr>
            <a:xfrm>
              <a:off x="1931175" y="1688775"/>
              <a:ext cx="1724350" cy="921525"/>
            </a:xfrm>
            <a:custGeom>
              <a:rect b="b" l="l" r="r" t="t"/>
              <a:pathLst>
                <a:path extrusionOk="0" h="36861" w="68974">
                  <a:moveTo>
                    <a:pt x="3890" y="1"/>
                  </a:moveTo>
                  <a:cubicBezTo>
                    <a:pt x="2594" y="1"/>
                    <a:pt x="1297" y="73"/>
                    <a:pt x="1" y="237"/>
                  </a:cubicBezTo>
                  <a:cubicBezTo>
                    <a:pt x="2156" y="249"/>
                    <a:pt x="4299" y="463"/>
                    <a:pt x="6442" y="701"/>
                  </a:cubicBezTo>
                  <a:cubicBezTo>
                    <a:pt x="8692" y="951"/>
                    <a:pt x="10550" y="1189"/>
                    <a:pt x="12824" y="1606"/>
                  </a:cubicBezTo>
                  <a:cubicBezTo>
                    <a:pt x="17515" y="2463"/>
                    <a:pt x="22158" y="3594"/>
                    <a:pt x="26647" y="5190"/>
                  </a:cubicBezTo>
                  <a:cubicBezTo>
                    <a:pt x="30326" y="6511"/>
                    <a:pt x="33553" y="8047"/>
                    <a:pt x="37148" y="9881"/>
                  </a:cubicBezTo>
                  <a:cubicBezTo>
                    <a:pt x="42578" y="12655"/>
                    <a:pt x="48007" y="16155"/>
                    <a:pt x="52424" y="19775"/>
                  </a:cubicBezTo>
                  <a:cubicBezTo>
                    <a:pt x="55758" y="22394"/>
                    <a:pt x="58782" y="25383"/>
                    <a:pt x="61711" y="28443"/>
                  </a:cubicBezTo>
                  <a:cubicBezTo>
                    <a:pt x="63282" y="30086"/>
                    <a:pt x="64723" y="31848"/>
                    <a:pt x="66235" y="33550"/>
                  </a:cubicBezTo>
                  <a:cubicBezTo>
                    <a:pt x="67176" y="34646"/>
                    <a:pt x="68140" y="35694"/>
                    <a:pt x="68974" y="36860"/>
                  </a:cubicBezTo>
                  <a:cubicBezTo>
                    <a:pt x="68521" y="35729"/>
                    <a:pt x="67890" y="34682"/>
                    <a:pt x="67235" y="33658"/>
                  </a:cubicBezTo>
                  <a:cubicBezTo>
                    <a:pt x="65616" y="31110"/>
                    <a:pt x="63592" y="28883"/>
                    <a:pt x="61508" y="26728"/>
                  </a:cubicBezTo>
                  <a:cubicBezTo>
                    <a:pt x="59413" y="24585"/>
                    <a:pt x="57246" y="22466"/>
                    <a:pt x="54972" y="20513"/>
                  </a:cubicBezTo>
                  <a:cubicBezTo>
                    <a:pt x="51793" y="17870"/>
                    <a:pt x="48459" y="15370"/>
                    <a:pt x="44947" y="13167"/>
                  </a:cubicBezTo>
                  <a:cubicBezTo>
                    <a:pt x="42030" y="11333"/>
                    <a:pt x="38970" y="9714"/>
                    <a:pt x="35874" y="8214"/>
                  </a:cubicBezTo>
                  <a:cubicBezTo>
                    <a:pt x="32755" y="6702"/>
                    <a:pt x="29552" y="5309"/>
                    <a:pt x="26266" y="4190"/>
                  </a:cubicBezTo>
                  <a:cubicBezTo>
                    <a:pt x="22992" y="3106"/>
                    <a:pt x="19646" y="2273"/>
                    <a:pt x="16265" y="1558"/>
                  </a:cubicBezTo>
                  <a:cubicBezTo>
                    <a:pt x="12198" y="742"/>
                    <a:pt x="8049" y="1"/>
                    <a:pt x="38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
            <p:cNvSpPr/>
            <p:nvPr/>
          </p:nvSpPr>
          <p:spPr>
            <a:xfrm>
              <a:off x="2340450" y="2235525"/>
              <a:ext cx="156300" cy="39600"/>
            </a:xfrm>
            <a:custGeom>
              <a:rect b="b" l="l" r="r" t="t"/>
              <a:pathLst>
                <a:path extrusionOk="0" h="1584" w="6252">
                  <a:moveTo>
                    <a:pt x="382" y="0"/>
                  </a:moveTo>
                  <a:cubicBezTo>
                    <a:pt x="251" y="203"/>
                    <a:pt x="132" y="417"/>
                    <a:pt x="1" y="643"/>
                  </a:cubicBezTo>
                  <a:cubicBezTo>
                    <a:pt x="703" y="751"/>
                    <a:pt x="1430" y="858"/>
                    <a:pt x="2168" y="977"/>
                  </a:cubicBezTo>
                  <a:cubicBezTo>
                    <a:pt x="3311" y="1155"/>
                    <a:pt x="4466" y="1358"/>
                    <a:pt x="5609" y="1584"/>
                  </a:cubicBezTo>
                  <a:cubicBezTo>
                    <a:pt x="5716" y="1489"/>
                    <a:pt x="5799" y="1417"/>
                    <a:pt x="5906" y="1334"/>
                  </a:cubicBezTo>
                  <a:cubicBezTo>
                    <a:pt x="5930" y="1298"/>
                    <a:pt x="5978" y="1274"/>
                    <a:pt x="6025" y="1251"/>
                  </a:cubicBezTo>
                  <a:cubicBezTo>
                    <a:pt x="6085" y="1191"/>
                    <a:pt x="6144" y="1155"/>
                    <a:pt x="6204" y="1108"/>
                  </a:cubicBezTo>
                  <a:cubicBezTo>
                    <a:pt x="6216" y="1096"/>
                    <a:pt x="6228" y="1072"/>
                    <a:pt x="6252" y="1072"/>
                  </a:cubicBezTo>
                  <a:cubicBezTo>
                    <a:pt x="4311" y="655"/>
                    <a:pt x="2346" y="298"/>
                    <a:pt x="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
            <p:cNvSpPr/>
            <p:nvPr/>
          </p:nvSpPr>
          <p:spPr>
            <a:xfrm>
              <a:off x="2070475" y="2214100"/>
              <a:ext cx="75050" cy="19675"/>
            </a:xfrm>
            <a:custGeom>
              <a:rect b="b" l="l" r="r" t="t"/>
              <a:pathLst>
                <a:path extrusionOk="0" h="787" w="3002">
                  <a:moveTo>
                    <a:pt x="560" y="0"/>
                  </a:moveTo>
                  <a:cubicBezTo>
                    <a:pt x="382" y="262"/>
                    <a:pt x="203" y="536"/>
                    <a:pt x="1" y="786"/>
                  </a:cubicBezTo>
                  <a:cubicBezTo>
                    <a:pt x="340" y="780"/>
                    <a:pt x="680" y="777"/>
                    <a:pt x="1017" y="777"/>
                  </a:cubicBezTo>
                  <a:cubicBezTo>
                    <a:pt x="1355" y="777"/>
                    <a:pt x="1692" y="780"/>
                    <a:pt x="2025" y="786"/>
                  </a:cubicBezTo>
                  <a:cubicBezTo>
                    <a:pt x="2358" y="536"/>
                    <a:pt x="2668" y="286"/>
                    <a:pt x="3001" y="48"/>
                  </a:cubicBezTo>
                  <a:cubicBezTo>
                    <a:pt x="2180" y="12"/>
                    <a:pt x="1370" y="0"/>
                    <a:pt x="5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
            <p:cNvSpPr/>
            <p:nvPr/>
          </p:nvSpPr>
          <p:spPr>
            <a:xfrm>
              <a:off x="867650" y="2232250"/>
              <a:ext cx="904600" cy="426850"/>
            </a:xfrm>
            <a:custGeom>
              <a:rect b="b" l="l" r="r" t="t"/>
              <a:pathLst>
                <a:path extrusionOk="0" h="17074" w="36184">
                  <a:moveTo>
                    <a:pt x="36184" y="0"/>
                  </a:moveTo>
                  <a:lnTo>
                    <a:pt x="36184" y="0"/>
                  </a:lnTo>
                  <a:cubicBezTo>
                    <a:pt x="34803" y="167"/>
                    <a:pt x="33433" y="370"/>
                    <a:pt x="32064" y="643"/>
                  </a:cubicBezTo>
                  <a:cubicBezTo>
                    <a:pt x="25659" y="1977"/>
                    <a:pt x="19408" y="4096"/>
                    <a:pt x="13574" y="7085"/>
                  </a:cubicBezTo>
                  <a:cubicBezTo>
                    <a:pt x="10300" y="8752"/>
                    <a:pt x="7073" y="10573"/>
                    <a:pt x="4239" y="12919"/>
                  </a:cubicBezTo>
                  <a:cubicBezTo>
                    <a:pt x="2787" y="14157"/>
                    <a:pt x="1406" y="15490"/>
                    <a:pt x="120" y="16943"/>
                  </a:cubicBezTo>
                  <a:cubicBezTo>
                    <a:pt x="72" y="16979"/>
                    <a:pt x="48" y="17026"/>
                    <a:pt x="1" y="17074"/>
                  </a:cubicBezTo>
                  <a:cubicBezTo>
                    <a:pt x="132" y="16979"/>
                    <a:pt x="286" y="16860"/>
                    <a:pt x="453" y="16764"/>
                  </a:cubicBezTo>
                  <a:cubicBezTo>
                    <a:pt x="775" y="16526"/>
                    <a:pt x="1120" y="16288"/>
                    <a:pt x="1441" y="16062"/>
                  </a:cubicBezTo>
                  <a:cubicBezTo>
                    <a:pt x="2799" y="15109"/>
                    <a:pt x="4156" y="14157"/>
                    <a:pt x="5513" y="13193"/>
                  </a:cubicBezTo>
                  <a:cubicBezTo>
                    <a:pt x="8133" y="11252"/>
                    <a:pt x="10931" y="9585"/>
                    <a:pt x="13848" y="8132"/>
                  </a:cubicBezTo>
                  <a:cubicBezTo>
                    <a:pt x="17253" y="6406"/>
                    <a:pt x="20134" y="5156"/>
                    <a:pt x="23647" y="3989"/>
                  </a:cubicBezTo>
                  <a:cubicBezTo>
                    <a:pt x="26587" y="3013"/>
                    <a:pt x="29576" y="2203"/>
                    <a:pt x="32600" y="1548"/>
                  </a:cubicBezTo>
                  <a:cubicBezTo>
                    <a:pt x="33529" y="1370"/>
                    <a:pt x="34457" y="1227"/>
                    <a:pt x="35362" y="1072"/>
                  </a:cubicBezTo>
                  <a:cubicBezTo>
                    <a:pt x="35589" y="691"/>
                    <a:pt x="35850" y="310"/>
                    <a:pt x="36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
            <p:cNvSpPr/>
            <p:nvPr/>
          </p:nvSpPr>
          <p:spPr>
            <a:xfrm>
              <a:off x="2545250" y="2272725"/>
              <a:ext cx="860850" cy="453350"/>
            </a:xfrm>
            <a:custGeom>
              <a:rect b="b" l="l" r="r" t="t"/>
              <a:pathLst>
                <a:path extrusionOk="0" h="18134" w="34434">
                  <a:moveTo>
                    <a:pt x="36" y="1"/>
                  </a:moveTo>
                  <a:cubicBezTo>
                    <a:pt x="0" y="25"/>
                    <a:pt x="0" y="36"/>
                    <a:pt x="24" y="36"/>
                  </a:cubicBezTo>
                  <a:cubicBezTo>
                    <a:pt x="96" y="167"/>
                    <a:pt x="108" y="322"/>
                    <a:pt x="108" y="465"/>
                  </a:cubicBezTo>
                  <a:cubicBezTo>
                    <a:pt x="143" y="525"/>
                    <a:pt x="155" y="596"/>
                    <a:pt x="155" y="667"/>
                  </a:cubicBezTo>
                  <a:cubicBezTo>
                    <a:pt x="4549" y="1691"/>
                    <a:pt x="8847" y="3025"/>
                    <a:pt x="13038" y="4692"/>
                  </a:cubicBezTo>
                  <a:cubicBezTo>
                    <a:pt x="16657" y="6132"/>
                    <a:pt x="20408" y="7966"/>
                    <a:pt x="23837" y="10145"/>
                  </a:cubicBezTo>
                  <a:cubicBezTo>
                    <a:pt x="26051" y="11574"/>
                    <a:pt x="28182" y="13145"/>
                    <a:pt x="30266" y="14764"/>
                  </a:cubicBezTo>
                  <a:cubicBezTo>
                    <a:pt x="31671" y="15860"/>
                    <a:pt x="33076" y="16931"/>
                    <a:pt x="34433" y="18134"/>
                  </a:cubicBezTo>
                  <a:cubicBezTo>
                    <a:pt x="31945" y="15395"/>
                    <a:pt x="28992" y="13086"/>
                    <a:pt x="25980" y="10978"/>
                  </a:cubicBezTo>
                  <a:cubicBezTo>
                    <a:pt x="22146" y="8276"/>
                    <a:pt x="17943" y="6156"/>
                    <a:pt x="13621" y="4346"/>
                  </a:cubicBezTo>
                  <a:cubicBezTo>
                    <a:pt x="9633" y="2727"/>
                    <a:pt x="5537" y="1358"/>
                    <a:pt x="1370" y="334"/>
                  </a:cubicBezTo>
                  <a:cubicBezTo>
                    <a:pt x="929" y="227"/>
                    <a:pt x="477" y="108"/>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
            <p:cNvSpPr/>
            <p:nvPr/>
          </p:nvSpPr>
          <p:spPr>
            <a:xfrm>
              <a:off x="3139975" y="2007825"/>
              <a:ext cx="491450" cy="480425"/>
            </a:xfrm>
            <a:custGeom>
              <a:rect b="b" l="l" r="r" t="t"/>
              <a:pathLst>
                <a:path extrusionOk="0" h="19217" w="19658">
                  <a:moveTo>
                    <a:pt x="0" y="0"/>
                  </a:moveTo>
                  <a:lnTo>
                    <a:pt x="0" y="0"/>
                  </a:lnTo>
                  <a:cubicBezTo>
                    <a:pt x="762" y="643"/>
                    <a:pt x="1548" y="1274"/>
                    <a:pt x="2334" y="1893"/>
                  </a:cubicBezTo>
                  <a:cubicBezTo>
                    <a:pt x="4572" y="3679"/>
                    <a:pt x="6894" y="5394"/>
                    <a:pt x="8977" y="7370"/>
                  </a:cubicBezTo>
                  <a:cubicBezTo>
                    <a:pt x="11454" y="9739"/>
                    <a:pt x="13799" y="12264"/>
                    <a:pt x="16038" y="14859"/>
                  </a:cubicBezTo>
                  <a:cubicBezTo>
                    <a:pt x="17276" y="16288"/>
                    <a:pt x="18407" y="17800"/>
                    <a:pt x="19657" y="19217"/>
                  </a:cubicBezTo>
                  <a:cubicBezTo>
                    <a:pt x="18633" y="17657"/>
                    <a:pt x="17621" y="16074"/>
                    <a:pt x="16478" y="14609"/>
                  </a:cubicBezTo>
                  <a:cubicBezTo>
                    <a:pt x="15323" y="13133"/>
                    <a:pt x="14061" y="11775"/>
                    <a:pt x="12787" y="10418"/>
                  </a:cubicBezTo>
                  <a:cubicBezTo>
                    <a:pt x="9632" y="7013"/>
                    <a:pt x="6096" y="3977"/>
                    <a:pt x="2203" y="1453"/>
                  </a:cubicBezTo>
                  <a:cubicBezTo>
                    <a:pt x="1476" y="953"/>
                    <a:pt x="726" y="47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
            <p:cNvSpPr/>
            <p:nvPr/>
          </p:nvSpPr>
          <p:spPr>
            <a:xfrm>
              <a:off x="2170800" y="1627425"/>
              <a:ext cx="934950" cy="358700"/>
            </a:xfrm>
            <a:custGeom>
              <a:rect b="b" l="l" r="r" t="t"/>
              <a:pathLst>
                <a:path extrusionOk="0" h="14348" w="37398">
                  <a:moveTo>
                    <a:pt x="0" y="0"/>
                  </a:moveTo>
                  <a:cubicBezTo>
                    <a:pt x="1429" y="381"/>
                    <a:pt x="2858" y="786"/>
                    <a:pt x="4298" y="1167"/>
                  </a:cubicBezTo>
                  <a:cubicBezTo>
                    <a:pt x="8644" y="2310"/>
                    <a:pt x="13038" y="3286"/>
                    <a:pt x="17241" y="4893"/>
                  </a:cubicBezTo>
                  <a:cubicBezTo>
                    <a:pt x="21324" y="6429"/>
                    <a:pt x="24980" y="8013"/>
                    <a:pt x="28909" y="9930"/>
                  </a:cubicBezTo>
                  <a:cubicBezTo>
                    <a:pt x="31766" y="11335"/>
                    <a:pt x="34552" y="12906"/>
                    <a:pt x="37398" y="14347"/>
                  </a:cubicBezTo>
                  <a:cubicBezTo>
                    <a:pt x="35505" y="13073"/>
                    <a:pt x="33635" y="11799"/>
                    <a:pt x="31647" y="10716"/>
                  </a:cubicBezTo>
                  <a:cubicBezTo>
                    <a:pt x="29040" y="9311"/>
                    <a:pt x="26349" y="8061"/>
                    <a:pt x="23646" y="6858"/>
                  </a:cubicBezTo>
                  <a:cubicBezTo>
                    <a:pt x="20610" y="5548"/>
                    <a:pt x="17562" y="4298"/>
                    <a:pt x="14395" y="3274"/>
                  </a:cubicBezTo>
                  <a:cubicBezTo>
                    <a:pt x="10906" y="2215"/>
                    <a:pt x="7358" y="1250"/>
                    <a:pt x="3763" y="607"/>
                  </a:cubicBezTo>
                  <a:cubicBezTo>
                    <a:pt x="2513" y="381"/>
                    <a:pt x="1239" y="19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
            <p:cNvSpPr/>
            <p:nvPr/>
          </p:nvSpPr>
          <p:spPr>
            <a:xfrm>
              <a:off x="2608350" y="1675325"/>
              <a:ext cx="1009375" cy="727500"/>
            </a:xfrm>
            <a:custGeom>
              <a:rect b="b" l="l" r="r" t="t"/>
              <a:pathLst>
                <a:path extrusionOk="0" h="29100" w="40375">
                  <a:moveTo>
                    <a:pt x="0" y="1"/>
                  </a:moveTo>
                  <a:lnTo>
                    <a:pt x="0" y="1"/>
                  </a:lnTo>
                  <a:cubicBezTo>
                    <a:pt x="2584" y="1192"/>
                    <a:pt x="5132" y="2442"/>
                    <a:pt x="7740" y="3597"/>
                  </a:cubicBezTo>
                  <a:cubicBezTo>
                    <a:pt x="10299" y="4811"/>
                    <a:pt x="12812" y="6097"/>
                    <a:pt x="15300" y="7454"/>
                  </a:cubicBezTo>
                  <a:cubicBezTo>
                    <a:pt x="17479" y="8645"/>
                    <a:pt x="19658" y="9871"/>
                    <a:pt x="21729" y="11264"/>
                  </a:cubicBezTo>
                  <a:cubicBezTo>
                    <a:pt x="25682" y="13895"/>
                    <a:pt x="29230" y="16491"/>
                    <a:pt x="32588" y="19837"/>
                  </a:cubicBezTo>
                  <a:cubicBezTo>
                    <a:pt x="35457" y="22742"/>
                    <a:pt x="38243" y="25671"/>
                    <a:pt x="40375" y="29100"/>
                  </a:cubicBezTo>
                  <a:cubicBezTo>
                    <a:pt x="38708" y="25266"/>
                    <a:pt x="35803" y="22206"/>
                    <a:pt x="32886" y="19301"/>
                  </a:cubicBezTo>
                  <a:cubicBezTo>
                    <a:pt x="29052" y="15503"/>
                    <a:pt x="24611" y="12336"/>
                    <a:pt x="20074" y="9431"/>
                  </a:cubicBezTo>
                  <a:cubicBezTo>
                    <a:pt x="17955" y="8145"/>
                    <a:pt x="15788" y="6954"/>
                    <a:pt x="13597" y="5787"/>
                  </a:cubicBezTo>
                  <a:cubicBezTo>
                    <a:pt x="11466" y="4668"/>
                    <a:pt x="9323" y="3561"/>
                    <a:pt x="7109" y="2608"/>
                  </a:cubicBezTo>
                  <a:cubicBezTo>
                    <a:pt x="4787" y="1620"/>
                    <a:pt x="2394" y="79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
            <p:cNvSpPr/>
            <p:nvPr/>
          </p:nvSpPr>
          <p:spPr>
            <a:xfrm>
              <a:off x="2673250" y="1643200"/>
              <a:ext cx="493525" cy="256000"/>
            </a:xfrm>
            <a:custGeom>
              <a:rect b="b" l="l" r="r" t="t"/>
              <a:pathLst>
                <a:path extrusionOk="0" h="10240" w="19741">
                  <a:moveTo>
                    <a:pt x="0" y="0"/>
                  </a:moveTo>
                  <a:lnTo>
                    <a:pt x="0" y="0"/>
                  </a:lnTo>
                  <a:cubicBezTo>
                    <a:pt x="322" y="155"/>
                    <a:pt x="643" y="298"/>
                    <a:pt x="953" y="464"/>
                  </a:cubicBezTo>
                  <a:cubicBezTo>
                    <a:pt x="7287" y="3608"/>
                    <a:pt x="13609" y="6727"/>
                    <a:pt x="19741" y="10239"/>
                  </a:cubicBezTo>
                  <a:cubicBezTo>
                    <a:pt x="16764" y="7953"/>
                    <a:pt x="13514" y="6060"/>
                    <a:pt x="10180" y="4358"/>
                  </a:cubicBezTo>
                  <a:cubicBezTo>
                    <a:pt x="8489" y="3489"/>
                    <a:pt x="6787" y="2608"/>
                    <a:pt x="5036" y="1857"/>
                  </a:cubicBezTo>
                  <a:cubicBezTo>
                    <a:pt x="3548" y="1203"/>
                    <a:pt x="2012" y="691"/>
                    <a:pt x="476" y="167"/>
                  </a:cubicBezTo>
                  <a:cubicBezTo>
                    <a:pt x="310" y="107"/>
                    <a:pt x="155" y="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
            <p:cNvSpPr/>
            <p:nvPr/>
          </p:nvSpPr>
          <p:spPr>
            <a:xfrm>
              <a:off x="3208425" y="1916725"/>
              <a:ext cx="506050" cy="541775"/>
            </a:xfrm>
            <a:custGeom>
              <a:rect b="b" l="l" r="r" t="t"/>
              <a:pathLst>
                <a:path extrusionOk="0" h="21671" w="20242">
                  <a:moveTo>
                    <a:pt x="0" y="1"/>
                  </a:moveTo>
                  <a:lnTo>
                    <a:pt x="0" y="1"/>
                  </a:lnTo>
                  <a:cubicBezTo>
                    <a:pt x="3299" y="2835"/>
                    <a:pt x="6858" y="5406"/>
                    <a:pt x="9966" y="8490"/>
                  </a:cubicBezTo>
                  <a:cubicBezTo>
                    <a:pt x="13240" y="11657"/>
                    <a:pt x="15729" y="14991"/>
                    <a:pt x="18288" y="18682"/>
                  </a:cubicBezTo>
                  <a:cubicBezTo>
                    <a:pt x="18931" y="19599"/>
                    <a:pt x="19539" y="20539"/>
                    <a:pt x="20134" y="21492"/>
                  </a:cubicBezTo>
                  <a:cubicBezTo>
                    <a:pt x="20170" y="21551"/>
                    <a:pt x="20205" y="21611"/>
                    <a:pt x="20241" y="21670"/>
                  </a:cubicBezTo>
                  <a:cubicBezTo>
                    <a:pt x="19836" y="20730"/>
                    <a:pt x="19408" y="19825"/>
                    <a:pt x="18920" y="18932"/>
                  </a:cubicBezTo>
                  <a:cubicBezTo>
                    <a:pt x="16931" y="15300"/>
                    <a:pt x="14312" y="12074"/>
                    <a:pt x="11454" y="9109"/>
                  </a:cubicBezTo>
                  <a:cubicBezTo>
                    <a:pt x="9728" y="7359"/>
                    <a:pt x="7930" y="5692"/>
                    <a:pt x="5989" y="4168"/>
                  </a:cubicBezTo>
                  <a:cubicBezTo>
                    <a:pt x="4072" y="2680"/>
                    <a:pt x="2048" y="129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
            <p:cNvSpPr/>
            <p:nvPr/>
          </p:nvSpPr>
          <p:spPr>
            <a:xfrm>
              <a:off x="3004825" y="1729800"/>
              <a:ext cx="684350" cy="587000"/>
            </a:xfrm>
            <a:custGeom>
              <a:rect b="b" l="l" r="r" t="t"/>
              <a:pathLst>
                <a:path extrusionOk="0" h="23480" w="27374">
                  <a:moveTo>
                    <a:pt x="1" y="1"/>
                  </a:moveTo>
                  <a:cubicBezTo>
                    <a:pt x="1501" y="989"/>
                    <a:pt x="2989" y="2013"/>
                    <a:pt x="4525" y="2965"/>
                  </a:cubicBezTo>
                  <a:cubicBezTo>
                    <a:pt x="8645" y="5501"/>
                    <a:pt x="12693" y="8002"/>
                    <a:pt x="16229" y="11097"/>
                  </a:cubicBezTo>
                  <a:cubicBezTo>
                    <a:pt x="18705" y="13193"/>
                    <a:pt x="20968" y="15562"/>
                    <a:pt x="23075" y="18051"/>
                  </a:cubicBezTo>
                  <a:cubicBezTo>
                    <a:pt x="24635" y="19860"/>
                    <a:pt x="26016" y="21599"/>
                    <a:pt x="27373" y="23480"/>
                  </a:cubicBezTo>
                  <a:cubicBezTo>
                    <a:pt x="24337" y="17967"/>
                    <a:pt x="19955" y="13348"/>
                    <a:pt x="15122" y="9395"/>
                  </a:cubicBezTo>
                  <a:cubicBezTo>
                    <a:pt x="13252" y="7883"/>
                    <a:pt x="11288" y="6478"/>
                    <a:pt x="9276" y="5144"/>
                  </a:cubicBezTo>
                  <a:cubicBezTo>
                    <a:pt x="7549" y="4013"/>
                    <a:pt x="5787" y="2906"/>
                    <a:pt x="3965" y="1965"/>
                  </a:cubicBezTo>
                  <a:cubicBezTo>
                    <a:pt x="2656" y="1287"/>
                    <a:pt x="1322" y="65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
            <p:cNvSpPr/>
            <p:nvPr/>
          </p:nvSpPr>
          <p:spPr>
            <a:xfrm>
              <a:off x="2716400" y="1590800"/>
              <a:ext cx="248275" cy="109850"/>
            </a:xfrm>
            <a:custGeom>
              <a:rect b="b" l="l" r="r" t="t"/>
              <a:pathLst>
                <a:path extrusionOk="0" h="4394" w="9931">
                  <a:moveTo>
                    <a:pt x="0" y="1"/>
                  </a:moveTo>
                  <a:lnTo>
                    <a:pt x="0" y="1"/>
                  </a:lnTo>
                  <a:cubicBezTo>
                    <a:pt x="2965" y="1548"/>
                    <a:pt x="6597" y="3203"/>
                    <a:pt x="9930" y="4394"/>
                  </a:cubicBezTo>
                  <a:cubicBezTo>
                    <a:pt x="8251" y="3394"/>
                    <a:pt x="6537" y="2429"/>
                    <a:pt x="4739" y="1620"/>
                  </a:cubicBezTo>
                  <a:cubicBezTo>
                    <a:pt x="3203" y="953"/>
                    <a:pt x="1608" y="4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
            <p:cNvSpPr/>
            <p:nvPr/>
          </p:nvSpPr>
          <p:spPr>
            <a:xfrm>
              <a:off x="2847975" y="1581875"/>
              <a:ext cx="556925" cy="334575"/>
            </a:xfrm>
            <a:custGeom>
              <a:rect b="b" l="l" r="r" t="t"/>
              <a:pathLst>
                <a:path extrusionOk="0" h="13383" w="22277">
                  <a:moveTo>
                    <a:pt x="0" y="0"/>
                  </a:moveTo>
                  <a:lnTo>
                    <a:pt x="0" y="0"/>
                  </a:lnTo>
                  <a:cubicBezTo>
                    <a:pt x="1584" y="631"/>
                    <a:pt x="3108" y="1417"/>
                    <a:pt x="4620" y="2191"/>
                  </a:cubicBezTo>
                  <a:cubicBezTo>
                    <a:pt x="6822" y="3322"/>
                    <a:pt x="8989" y="4501"/>
                    <a:pt x="11097" y="5787"/>
                  </a:cubicBezTo>
                  <a:cubicBezTo>
                    <a:pt x="14061" y="7597"/>
                    <a:pt x="16871" y="9597"/>
                    <a:pt x="19729" y="11573"/>
                  </a:cubicBezTo>
                  <a:cubicBezTo>
                    <a:pt x="20574" y="12192"/>
                    <a:pt x="21443" y="12764"/>
                    <a:pt x="22277" y="13383"/>
                  </a:cubicBezTo>
                  <a:cubicBezTo>
                    <a:pt x="21669" y="12811"/>
                    <a:pt x="21050" y="12240"/>
                    <a:pt x="20431" y="11680"/>
                  </a:cubicBezTo>
                  <a:cubicBezTo>
                    <a:pt x="17681" y="9204"/>
                    <a:pt x="14549" y="7156"/>
                    <a:pt x="11394" y="5239"/>
                  </a:cubicBezTo>
                  <a:cubicBezTo>
                    <a:pt x="7811" y="3072"/>
                    <a:pt x="4048" y="113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
            <p:cNvSpPr/>
            <p:nvPr/>
          </p:nvSpPr>
          <p:spPr>
            <a:xfrm>
              <a:off x="3439400" y="1940250"/>
              <a:ext cx="386675" cy="507525"/>
            </a:xfrm>
            <a:custGeom>
              <a:rect b="b" l="l" r="r" t="t"/>
              <a:pathLst>
                <a:path extrusionOk="0" h="20301" w="15467">
                  <a:moveTo>
                    <a:pt x="1" y="0"/>
                  </a:moveTo>
                  <a:lnTo>
                    <a:pt x="1" y="0"/>
                  </a:lnTo>
                  <a:cubicBezTo>
                    <a:pt x="1537" y="1477"/>
                    <a:pt x="2977" y="3025"/>
                    <a:pt x="4358" y="4608"/>
                  </a:cubicBezTo>
                  <a:cubicBezTo>
                    <a:pt x="6013" y="6454"/>
                    <a:pt x="7656" y="8347"/>
                    <a:pt x="9169" y="10311"/>
                  </a:cubicBezTo>
                  <a:cubicBezTo>
                    <a:pt x="10716" y="12276"/>
                    <a:pt x="12490" y="15324"/>
                    <a:pt x="13979" y="17741"/>
                  </a:cubicBezTo>
                  <a:cubicBezTo>
                    <a:pt x="14467" y="18538"/>
                    <a:pt x="14943" y="19360"/>
                    <a:pt x="15407" y="20182"/>
                  </a:cubicBezTo>
                  <a:cubicBezTo>
                    <a:pt x="15418" y="20212"/>
                    <a:pt x="15445" y="20242"/>
                    <a:pt x="15460" y="20280"/>
                  </a:cubicBezTo>
                  <a:lnTo>
                    <a:pt x="15460" y="20280"/>
                  </a:lnTo>
                  <a:cubicBezTo>
                    <a:pt x="15223" y="19560"/>
                    <a:pt x="14928" y="18829"/>
                    <a:pt x="14610" y="18122"/>
                  </a:cubicBezTo>
                  <a:cubicBezTo>
                    <a:pt x="13800" y="16264"/>
                    <a:pt x="12848" y="14467"/>
                    <a:pt x="11740" y="12752"/>
                  </a:cubicBezTo>
                  <a:cubicBezTo>
                    <a:pt x="10550" y="10907"/>
                    <a:pt x="9180" y="9180"/>
                    <a:pt x="7764" y="7501"/>
                  </a:cubicBezTo>
                  <a:cubicBezTo>
                    <a:pt x="5466" y="4715"/>
                    <a:pt x="2965" y="2060"/>
                    <a:pt x="1" y="0"/>
                  </a:cubicBezTo>
                  <a:close/>
                  <a:moveTo>
                    <a:pt x="15460" y="20280"/>
                  </a:moveTo>
                  <a:cubicBezTo>
                    <a:pt x="15462" y="20287"/>
                    <a:pt x="15465" y="20294"/>
                    <a:pt x="15467" y="20301"/>
                  </a:cubicBezTo>
                  <a:cubicBezTo>
                    <a:pt x="15465" y="20294"/>
                    <a:pt x="15463" y="20287"/>
                    <a:pt x="15460" y="2028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
            <p:cNvSpPr/>
            <p:nvPr/>
          </p:nvSpPr>
          <p:spPr>
            <a:xfrm>
              <a:off x="3020900" y="1589025"/>
              <a:ext cx="878100" cy="884650"/>
            </a:xfrm>
            <a:custGeom>
              <a:rect b="b" l="l" r="r" t="t"/>
              <a:pathLst>
                <a:path extrusionOk="0" h="35386" w="35124">
                  <a:moveTo>
                    <a:pt x="1" y="0"/>
                  </a:moveTo>
                  <a:cubicBezTo>
                    <a:pt x="132" y="60"/>
                    <a:pt x="286" y="143"/>
                    <a:pt x="417" y="238"/>
                  </a:cubicBezTo>
                  <a:cubicBezTo>
                    <a:pt x="2799" y="1869"/>
                    <a:pt x="5204" y="3501"/>
                    <a:pt x="7692" y="4965"/>
                  </a:cubicBezTo>
                  <a:cubicBezTo>
                    <a:pt x="10371" y="6608"/>
                    <a:pt x="12966" y="8382"/>
                    <a:pt x="15443" y="10287"/>
                  </a:cubicBezTo>
                  <a:cubicBezTo>
                    <a:pt x="17884" y="12085"/>
                    <a:pt x="20408" y="14311"/>
                    <a:pt x="22682" y="16657"/>
                  </a:cubicBezTo>
                  <a:cubicBezTo>
                    <a:pt x="24111" y="18109"/>
                    <a:pt x="25432" y="19657"/>
                    <a:pt x="26694" y="21265"/>
                  </a:cubicBezTo>
                  <a:cubicBezTo>
                    <a:pt x="28028" y="22920"/>
                    <a:pt x="29278" y="24610"/>
                    <a:pt x="30445" y="26503"/>
                  </a:cubicBezTo>
                  <a:cubicBezTo>
                    <a:pt x="31207" y="27706"/>
                    <a:pt x="31874" y="28956"/>
                    <a:pt x="32564" y="30206"/>
                  </a:cubicBezTo>
                  <a:cubicBezTo>
                    <a:pt x="33481" y="31909"/>
                    <a:pt x="34374" y="33623"/>
                    <a:pt x="35124" y="35385"/>
                  </a:cubicBezTo>
                  <a:cubicBezTo>
                    <a:pt x="33600" y="30290"/>
                    <a:pt x="30778" y="25658"/>
                    <a:pt x="27516" y="21491"/>
                  </a:cubicBezTo>
                  <a:cubicBezTo>
                    <a:pt x="24075" y="16966"/>
                    <a:pt x="20015" y="12930"/>
                    <a:pt x="15491" y="9489"/>
                  </a:cubicBezTo>
                  <a:cubicBezTo>
                    <a:pt x="12919" y="7453"/>
                    <a:pt x="9716" y="5144"/>
                    <a:pt x="6656" y="3286"/>
                  </a:cubicBezTo>
                  <a:cubicBezTo>
                    <a:pt x="4537" y="1988"/>
                    <a:pt x="2263" y="97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
            <p:cNvSpPr/>
            <p:nvPr/>
          </p:nvSpPr>
          <p:spPr>
            <a:xfrm>
              <a:off x="3147100" y="1603900"/>
              <a:ext cx="385800" cy="260475"/>
            </a:xfrm>
            <a:custGeom>
              <a:rect b="b" l="l" r="r" t="t"/>
              <a:pathLst>
                <a:path extrusionOk="0" h="10419" w="15432">
                  <a:moveTo>
                    <a:pt x="1" y="0"/>
                  </a:moveTo>
                  <a:lnTo>
                    <a:pt x="1" y="0"/>
                  </a:lnTo>
                  <a:cubicBezTo>
                    <a:pt x="2632" y="1370"/>
                    <a:pt x="5144" y="2917"/>
                    <a:pt x="7621" y="4537"/>
                  </a:cubicBezTo>
                  <a:cubicBezTo>
                    <a:pt x="10062" y="6215"/>
                    <a:pt x="12217" y="7918"/>
                    <a:pt x="14479" y="9668"/>
                  </a:cubicBezTo>
                  <a:cubicBezTo>
                    <a:pt x="14800" y="9930"/>
                    <a:pt x="15122" y="10168"/>
                    <a:pt x="15431" y="10418"/>
                  </a:cubicBezTo>
                  <a:cubicBezTo>
                    <a:pt x="15217" y="10204"/>
                    <a:pt x="15026" y="9990"/>
                    <a:pt x="14824" y="9775"/>
                  </a:cubicBezTo>
                  <a:cubicBezTo>
                    <a:pt x="10728" y="5406"/>
                    <a:pt x="5632" y="19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
            <p:cNvSpPr/>
            <p:nvPr/>
          </p:nvSpPr>
          <p:spPr>
            <a:xfrm>
              <a:off x="3570075" y="1901850"/>
              <a:ext cx="210175" cy="239650"/>
            </a:xfrm>
            <a:custGeom>
              <a:rect b="b" l="l" r="r" t="t"/>
              <a:pathLst>
                <a:path extrusionOk="0" h="9586" w="8407">
                  <a:moveTo>
                    <a:pt x="1" y="1"/>
                  </a:moveTo>
                  <a:lnTo>
                    <a:pt x="1" y="1"/>
                  </a:lnTo>
                  <a:cubicBezTo>
                    <a:pt x="2822" y="2858"/>
                    <a:pt x="5299" y="6013"/>
                    <a:pt x="7930" y="9025"/>
                  </a:cubicBezTo>
                  <a:cubicBezTo>
                    <a:pt x="8097" y="9216"/>
                    <a:pt x="8240" y="9395"/>
                    <a:pt x="8406" y="9585"/>
                  </a:cubicBezTo>
                  <a:cubicBezTo>
                    <a:pt x="8299" y="9406"/>
                    <a:pt x="8180" y="9228"/>
                    <a:pt x="8085" y="9049"/>
                  </a:cubicBezTo>
                  <a:cubicBezTo>
                    <a:pt x="7001" y="7299"/>
                    <a:pt x="5811" y="5608"/>
                    <a:pt x="4477" y="4061"/>
                  </a:cubicBezTo>
                  <a:cubicBezTo>
                    <a:pt x="3120" y="2560"/>
                    <a:pt x="1620" y="120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
            <p:cNvSpPr/>
            <p:nvPr/>
          </p:nvSpPr>
          <p:spPr>
            <a:xfrm>
              <a:off x="3822200" y="2213200"/>
              <a:ext cx="101225" cy="196475"/>
            </a:xfrm>
            <a:custGeom>
              <a:rect b="b" l="l" r="r" t="t"/>
              <a:pathLst>
                <a:path extrusionOk="0" h="7859" w="4049">
                  <a:moveTo>
                    <a:pt x="0" y="0"/>
                  </a:moveTo>
                  <a:lnTo>
                    <a:pt x="0" y="0"/>
                  </a:lnTo>
                  <a:cubicBezTo>
                    <a:pt x="1405" y="2382"/>
                    <a:pt x="2596" y="4882"/>
                    <a:pt x="3810" y="7382"/>
                  </a:cubicBezTo>
                  <a:cubicBezTo>
                    <a:pt x="3894" y="7549"/>
                    <a:pt x="3965" y="7704"/>
                    <a:pt x="4048" y="7859"/>
                  </a:cubicBezTo>
                  <a:cubicBezTo>
                    <a:pt x="4024" y="7728"/>
                    <a:pt x="3989" y="7597"/>
                    <a:pt x="3953" y="7466"/>
                  </a:cubicBezTo>
                  <a:cubicBezTo>
                    <a:pt x="3251" y="4703"/>
                    <a:pt x="1929" y="2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
            <p:cNvSpPr/>
            <p:nvPr/>
          </p:nvSpPr>
          <p:spPr>
            <a:xfrm>
              <a:off x="2794075" y="1976575"/>
              <a:ext cx="807575" cy="623300"/>
            </a:xfrm>
            <a:custGeom>
              <a:rect b="b" l="l" r="r" t="t"/>
              <a:pathLst>
                <a:path extrusionOk="0" h="24932" w="32303">
                  <a:moveTo>
                    <a:pt x="1" y="0"/>
                  </a:moveTo>
                  <a:lnTo>
                    <a:pt x="1" y="0"/>
                  </a:lnTo>
                  <a:cubicBezTo>
                    <a:pt x="1382" y="798"/>
                    <a:pt x="2763" y="1548"/>
                    <a:pt x="4156" y="2298"/>
                  </a:cubicBezTo>
                  <a:cubicBezTo>
                    <a:pt x="10264" y="5560"/>
                    <a:pt x="15705" y="9442"/>
                    <a:pt x="20813" y="13930"/>
                  </a:cubicBezTo>
                  <a:cubicBezTo>
                    <a:pt x="22551" y="15454"/>
                    <a:pt x="24314" y="16966"/>
                    <a:pt x="25992" y="18562"/>
                  </a:cubicBezTo>
                  <a:cubicBezTo>
                    <a:pt x="28147" y="20634"/>
                    <a:pt x="30219" y="22789"/>
                    <a:pt x="32303" y="24932"/>
                  </a:cubicBezTo>
                  <a:cubicBezTo>
                    <a:pt x="30898" y="23062"/>
                    <a:pt x="29445" y="21241"/>
                    <a:pt x="27802" y="19574"/>
                  </a:cubicBezTo>
                  <a:cubicBezTo>
                    <a:pt x="25385" y="17109"/>
                    <a:pt x="22742" y="14859"/>
                    <a:pt x="20111" y="12609"/>
                  </a:cubicBezTo>
                  <a:cubicBezTo>
                    <a:pt x="17110" y="10049"/>
                    <a:pt x="13979" y="7620"/>
                    <a:pt x="10657" y="5465"/>
                  </a:cubicBezTo>
                  <a:cubicBezTo>
                    <a:pt x="8490" y="4012"/>
                    <a:pt x="6252" y="2619"/>
                    <a:pt x="3847" y="1595"/>
                  </a:cubicBezTo>
                  <a:cubicBezTo>
                    <a:pt x="2585" y="1036"/>
                    <a:pt x="1299" y="5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
            <p:cNvSpPr/>
            <p:nvPr/>
          </p:nvSpPr>
          <p:spPr>
            <a:xfrm>
              <a:off x="1556425" y="1782800"/>
              <a:ext cx="1209100" cy="174150"/>
            </a:xfrm>
            <a:custGeom>
              <a:rect b="b" l="l" r="r" t="t"/>
              <a:pathLst>
                <a:path extrusionOk="0" h="6966" w="48364">
                  <a:moveTo>
                    <a:pt x="13353" y="1"/>
                  </a:moveTo>
                  <a:cubicBezTo>
                    <a:pt x="12360" y="1"/>
                    <a:pt x="11366" y="22"/>
                    <a:pt x="10371" y="72"/>
                  </a:cubicBezTo>
                  <a:cubicBezTo>
                    <a:pt x="8621" y="167"/>
                    <a:pt x="6871" y="274"/>
                    <a:pt x="5144" y="595"/>
                  </a:cubicBezTo>
                  <a:cubicBezTo>
                    <a:pt x="3406" y="929"/>
                    <a:pt x="1703" y="1381"/>
                    <a:pt x="1" y="1857"/>
                  </a:cubicBezTo>
                  <a:cubicBezTo>
                    <a:pt x="2037" y="1536"/>
                    <a:pt x="4085" y="1357"/>
                    <a:pt x="6133" y="1179"/>
                  </a:cubicBezTo>
                  <a:cubicBezTo>
                    <a:pt x="8758" y="902"/>
                    <a:pt x="11383" y="775"/>
                    <a:pt x="14011" y="775"/>
                  </a:cubicBezTo>
                  <a:cubicBezTo>
                    <a:pt x="16018" y="775"/>
                    <a:pt x="18028" y="849"/>
                    <a:pt x="20039" y="988"/>
                  </a:cubicBezTo>
                  <a:cubicBezTo>
                    <a:pt x="25683" y="1334"/>
                    <a:pt x="30909" y="2119"/>
                    <a:pt x="36446" y="3512"/>
                  </a:cubicBezTo>
                  <a:cubicBezTo>
                    <a:pt x="38637" y="4048"/>
                    <a:pt x="40804" y="4644"/>
                    <a:pt x="42982" y="5251"/>
                  </a:cubicBezTo>
                  <a:cubicBezTo>
                    <a:pt x="44792" y="5763"/>
                    <a:pt x="46626" y="6251"/>
                    <a:pt x="48364" y="6965"/>
                  </a:cubicBezTo>
                  <a:cubicBezTo>
                    <a:pt x="44935" y="5048"/>
                    <a:pt x="41054" y="4096"/>
                    <a:pt x="37279" y="3108"/>
                  </a:cubicBezTo>
                  <a:cubicBezTo>
                    <a:pt x="31529" y="1619"/>
                    <a:pt x="25671" y="655"/>
                    <a:pt x="19741" y="238"/>
                  </a:cubicBezTo>
                  <a:cubicBezTo>
                    <a:pt x="17613" y="100"/>
                    <a:pt x="15485" y="1"/>
                    <a:pt x="133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
            <p:cNvSpPr/>
            <p:nvPr/>
          </p:nvSpPr>
          <p:spPr>
            <a:xfrm>
              <a:off x="2420825" y="1922975"/>
              <a:ext cx="835250" cy="414975"/>
            </a:xfrm>
            <a:custGeom>
              <a:rect b="b" l="l" r="r" t="t"/>
              <a:pathLst>
                <a:path extrusionOk="0" h="16599" w="33410">
                  <a:moveTo>
                    <a:pt x="1" y="1"/>
                  </a:moveTo>
                  <a:lnTo>
                    <a:pt x="1" y="1"/>
                  </a:lnTo>
                  <a:cubicBezTo>
                    <a:pt x="1394" y="465"/>
                    <a:pt x="2775" y="930"/>
                    <a:pt x="4168" y="1418"/>
                  </a:cubicBezTo>
                  <a:cubicBezTo>
                    <a:pt x="9240" y="3097"/>
                    <a:pt x="13883" y="4847"/>
                    <a:pt x="18574" y="7288"/>
                  </a:cubicBezTo>
                  <a:cubicBezTo>
                    <a:pt x="21813" y="8966"/>
                    <a:pt x="24956" y="10824"/>
                    <a:pt x="27980" y="12883"/>
                  </a:cubicBezTo>
                  <a:cubicBezTo>
                    <a:pt x="29802" y="14086"/>
                    <a:pt x="31647" y="15289"/>
                    <a:pt x="33409" y="16598"/>
                  </a:cubicBezTo>
                  <a:cubicBezTo>
                    <a:pt x="30659" y="13907"/>
                    <a:pt x="27444" y="11752"/>
                    <a:pt x="24182" y="9728"/>
                  </a:cubicBezTo>
                  <a:cubicBezTo>
                    <a:pt x="20479" y="7490"/>
                    <a:pt x="16634" y="5466"/>
                    <a:pt x="12633" y="3799"/>
                  </a:cubicBezTo>
                  <a:cubicBezTo>
                    <a:pt x="9740" y="2608"/>
                    <a:pt x="6823" y="1430"/>
                    <a:pt x="3775" y="775"/>
                  </a:cubicBezTo>
                  <a:cubicBezTo>
                    <a:pt x="2525" y="501"/>
                    <a:pt x="1263"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
            <p:cNvSpPr/>
            <p:nvPr/>
          </p:nvSpPr>
          <p:spPr>
            <a:xfrm>
              <a:off x="1336750" y="1880175"/>
              <a:ext cx="1023675" cy="94025"/>
            </a:xfrm>
            <a:custGeom>
              <a:rect b="b" l="l" r="r" t="t"/>
              <a:pathLst>
                <a:path extrusionOk="0" h="3761" w="40947">
                  <a:moveTo>
                    <a:pt x="23312" y="0"/>
                  </a:moveTo>
                  <a:cubicBezTo>
                    <a:pt x="20309" y="0"/>
                    <a:pt x="17300" y="137"/>
                    <a:pt x="14312" y="439"/>
                  </a:cubicBezTo>
                  <a:cubicBezTo>
                    <a:pt x="10717" y="760"/>
                    <a:pt x="7133" y="1308"/>
                    <a:pt x="3728" y="2487"/>
                  </a:cubicBezTo>
                  <a:cubicBezTo>
                    <a:pt x="2477" y="2904"/>
                    <a:pt x="1239" y="3320"/>
                    <a:pt x="1" y="3761"/>
                  </a:cubicBezTo>
                  <a:cubicBezTo>
                    <a:pt x="96" y="3737"/>
                    <a:pt x="191" y="3713"/>
                    <a:pt x="287" y="3701"/>
                  </a:cubicBezTo>
                  <a:cubicBezTo>
                    <a:pt x="1715" y="3380"/>
                    <a:pt x="3144" y="3130"/>
                    <a:pt x="4573" y="2880"/>
                  </a:cubicBezTo>
                  <a:cubicBezTo>
                    <a:pt x="6430" y="2546"/>
                    <a:pt x="8264" y="2058"/>
                    <a:pt x="10133" y="1761"/>
                  </a:cubicBezTo>
                  <a:cubicBezTo>
                    <a:pt x="13765" y="1201"/>
                    <a:pt x="17848" y="820"/>
                    <a:pt x="21825" y="749"/>
                  </a:cubicBezTo>
                  <a:cubicBezTo>
                    <a:pt x="22448" y="737"/>
                    <a:pt x="23070" y="731"/>
                    <a:pt x="23692" y="731"/>
                  </a:cubicBezTo>
                  <a:cubicBezTo>
                    <a:pt x="29451" y="731"/>
                    <a:pt x="35209" y="1202"/>
                    <a:pt x="40947" y="1653"/>
                  </a:cubicBezTo>
                  <a:cubicBezTo>
                    <a:pt x="36184" y="463"/>
                    <a:pt x="31255" y="201"/>
                    <a:pt x="26361" y="46"/>
                  </a:cubicBezTo>
                  <a:cubicBezTo>
                    <a:pt x="25346" y="16"/>
                    <a:pt x="24329" y="0"/>
                    <a:pt x="233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
            <p:cNvSpPr/>
            <p:nvPr/>
          </p:nvSpPr>
          <p:spPr>
            <a:xfrm>
              <a:off x="2349675" y="1596750"/>
              <a:ext cx="230425" cy="64925"/>
            </a:xfrm>
            <a:custGeom>
              <a:rect b="b" l="l" r="r" t="t"/>
              <a:pathLst>
                <a:path extrusionOk="0" h="2597" w="9217">
                  <a:moveTo>
                    <a:pt x="1" y="1"/>
                  </a:moveTo>
                  <a:lnTo>
                    <a:pt x="1" y="1"/>
                  </a:lnTo>
                  <a:cubicBezTo>
                    <a:pt x="1430" y="465"/>
                    <a:pt x="2870" y="929"/>
                    <a:pt x="4335" y="1310"/>
                  </a:cubicBezTo>
                  <a:cubicBezTo>
                    <a:pt x="5954" y="1739"/>
                    <a:pt x="7609" y="2084"/>
                    <a:pt x="9216" y="2596"/>
                  </a:cubicBezTo>
                  <a:cubicBezTo>
                    <a:pt x="6383" y="1048"/>
                    <a:pt x="3204" y="2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
            <p:cNvSpPr/>
            <p:nvPr/>
          </p:nvSpPr>
          <p:spPr>
            <a:xfrm>
              <a:off x="2527375" y="1588725"/>
              <a:ext cx="102725" cy="27400"/>
            </a:xfrm>
            <a:custGeom>
              <a:rect b="b" l="l" r="r" t="t"/>
              <a:pathLst>
                <a:path extrusionOk="0" h="1096" w="4109">
                  <a:moveTo>
                    <a:pt x="1" y="0"/>
                  </a:moveTo>
                  <a:cubicBezTo>
                    <a:pt x="1168" y="393"/>
                    <a:pt x="2775" y="810"/>
                    <a:pt x="4109" y="1096"/>
                  </a:cubicBezTo>
                  <a:cubicBezTo>
                    <a:pt x="2847" y="393"/>
                    <a:pt x="1418"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
            <p:cNvSpPr/>
            <p:nvPr/>
          </p:nvSpPr>
          <p:spPr>
            <a:xfrm>
              <a:off x="3276600" y="2373050"/>
              <a:ext cx="259875" cy="253025"/>
            </a:xfrm>
            <a:custGeom>
              <a:rect b="b" l="l" r="r" t="t"/>
              <a:pathLst>
                <a:path extrusionOk="0" h="10121" w="10395">
                  <a:moveTo>
                    <a:pt x="0" y="0"/>
                  </a:moveTo>
                  <a:lnTo>
                    <a:pt x="0" y="0"/>
                  </a:lnTo>
                  <a:cubicBezTo>
                    <a:pt x="1738" y="1369"/>
                    <a:pt x="3286" y="2941"/>
                    <a:pt x="4834" y="4524"/>
                  </a:cubicBezTo>
                  <a:cubicBezTo>
                    <a:pt x="6489" y="6168"/>
                    <a:pt x="8168" y="7811"/>
                    <a:pt x="9799" y="9489"/>
                  </a:cubicBezTo>
                  <a:cubicBezTo>
                    <a:pt x="10013" y="9704"/>
                    <a:pt x="10204" y="9906"/>
                    <a:pt x="10394" y="10120"/>
                  </a:cubicBezTo>
                  <a:cubicBezTo>
                    <a:pt x="10275" y="9918"/>
                    <a:pt x="10144" y="9728"/>
                    <a:pt x="10013" y="9549"/>
                  </a:cubicBezTo>
                  <a:cubicBezTo>
                    <a:pt x="7346" y="5751"/>
                    <a:pt x="4012" y="23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
            <p:cNvSpPr/>
            <p:nvPr/>
          </p:nvSpPr>
          <p:spPr>
            <a:xfrm>
              <a:off x="1209950" y="1968525"/>
              <a:ext cx="848350" cy="162250"/>
            </a:xfrm>
            <a:custGeom>
              <a:rect b="b" l="l" r="r" t="t"/>
              <a:pathLst>
                <a:path extrusionOk="0" h="6490" w="33934">
                  <a:moveTo>
                    <a:pt x="33934" y="1"/>
                  </a:moveTo>
                  <a:cubicBezTo>
                    <a:pt x="33196" y="1"/>
                    <a:pt x="32457" y="1"/>
                    <a:pt x="31719" y="12"/>
                  </a:cubicBezTo>
                  <a:cubicBezTo>
                    <a:pt x="26742" y="132"/>
                    <a:pt x="21766" y="465"/>
                    <a:pt x="16848" y="1251"/>
                  </a:cubicBezTo>
                  <a:cubicBezTo>
                    <a:pt x="11026" y="2156"/>
                    <a:pt x="5109" y="3406"/>
                    <a:pt x="1" y="6489"/>
                  </a:cubicBezTo>
                  <a:cubicBezTo>
                    <a:pt x="1846" y="5680"/>
                    <a:pt x="3763" y="5025"/>
                    <a:pt x="5680" y="4418"/>
                  </a:cubicBezTo>
                  <a:cubicBezTo>
                    <a:pt x="7442" y="3882"/>
                    <a:pt x="9204" y="3358"/>
                    <a:pt x="10990" y="2977"/>
                  </a:cubicBezTo>
                  <a:cubicBezTo>
                    <a:pt x="16253" y="1846"/>
                    <a:pt x="21182" y="1167"/>
                    <a:pt x="26540" y="870"/>
                  </a:cubicBezTo>
                  <a:cubicBezTo>
                    <a:pt x="28531" y="766"/>
                    <a:pt x="30567" y="698"/>
                    <a:pt x="32608" y="698"/>
                  </a:cubicBezTo>
                  <a:cubicBezTo>
                    <a:pt x="32911" y="698"/>
                    <a:pt x="33214" y="700"/>
                    <a:pt x="33517" y="703"/>
                  </a:cubicBezTo>
                  <a:cubicBezTo>
                    <a:pt x="33648" y="453"/>
                    <a:pt x="33803" y="239"/>
                    <a:pt x="339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
            <p:cNvSpPr/>
            <p:nvPr/>
          </p:nvSpPr>
          <p:spPr>
            <a:xfrm>
              <a:off x="2135975" y="1969125"/>
              <a:ext cx="415250" cy="69975"/>
            </a:xfrm>
            <a:custGeom>
              <a:rect b="b" l="l" r="r" t="t"/>
              <a:pathLst>
                <a:path extrusionOk="0" h="2799" w="16610">
                  <a:moveTo>
                    <a:pt x="0" y="0"/>
                  </a:moveTo>
                  <a:lnTo>
                    <a:pt x="0" y="0"/>
                  </a:lnTo>
                  <a:cubicBezTo>
                    <a:pt x="84" y="250"/>
                    <a:pt x="119" y="512"/>
                    <a:pt x="155" y="750"/>
                  </a:cubicBezTo>
                  <a:cubicBezTo>
                    <a:pt x="3251" y="870"/>
                    <a:pt x="6299" y="1131"/>
                    <a:pt x="9156" y="1584"/>
                  </a:cubicBezTo>
                  <a:cubicBezTo>
                    <a:pt x="11573" y="1941"/>
                    <a:pt x="13966" y="2310"/>
                    <a:pt x="16359" y="2763"/>
                  </a:cubicBezTo>
                  <a:cubicBezTo>
                    <a:pt x="16455" y="2775"/>
                    <a:pt x="16526" y="2786"/>
                    <a:pt x="16609" y="2798"/>
                  </a:cubicBezTo>
                  <a:lnTo>
                    <a:pt x="15502" y="2405"/>
                  </a:lnTo>
                  <a:cubicBezTo>
                    <a:pt x="13728" y="1751"/>
                    <a:pt x="11883" y="1251"/>
                    <a:pt x="10025" y="929"/>
                  </a:cubicBezTo>
                  <a:cubicBezTo>
                    <a:pt x="6703" y="381"/>
                    <a:pt x="3358" y="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
            <p:cNvSpPr/>
            <p:nvPr/>
          </p:nvSpPr>
          <p:spPr>
            <a:xfrm>
              <a:off x="2642575" y="2071525"/>
              <a:ext cx="294700" cy="129200"/>
            </a:xfrm>
            <a:custGeom>
              <a:rect b="b" l="l" r="r" t="t"/>
              <a:pathLst>
                <a:path extrusionOk="0" h="5168" w="11788">
                  <a:moveTo>
                    <a:pt x="1" y="0"/>
                  </a:moveTo>
                  <a:cubicBezTo>
                    <a:pt x="1918" y="643"/>
                    <a:pt x="3549" y="1441"/>
                    <a:pt x="5430" y="2358"/>
                  </a:cubicBezTo>
                  <a:cubicBezTo>
                    <a:pt x="7299" y="3251"/>
                    <a:pt x="9228" y="4084"/>
                    <a:pt x="11097" y="4870"/>
                  </a:cubicBezTo>
                  <a:cubicBezTo>
                    <a:pt x="11252" y="4929"/>
                    <a:pt x="11574" y="5072"/>
                    <a:pt x="11788" y="5167"/>
                  </a:cubicBezTo>
                  <a:cubicBezTo>
                    <a:pt x="11621" y="5060"/>
                    <a:pt x="11455" y="4941"/>
                    <a:pt x="11276" y="4834"/>
                  </a:cubicBezTo>
                  <a:cubicBezTo>
                    <a:pt x="7859" y="2560"/>
                    <a:pt x="4108" y="5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
            <p:cNvSpPr/>
            <p:nvPr/>
          </p:nvSpPr>
          <p:spPr>
            <a:xfrm>
              <a:off x="2981025" y="2234625"/>
              <a:ext cx="484000" cy="386100"/>
            </a:xfrm>
            <a:custGeom>
              <a:rect b="b" l="l" r="r" t="t"/>
              <a:pathLst>
                <a:path extrusionOk="0" h="15444" w="19360">
                  <a:moveTo>
                    <a:pt x="0" y="1"/>
                  </a:moveTo>
                  <a:lnTo>
                    <a:pt x="0" y="1"/>
                  </a:lnTo>
                  <a:cubicBezTo>
                    <a:pt x="3393" y="2049"/>
                    <a:pt x="7120" y="4585"/>
                    <a:pt x="10001" y="6799"/>
                  </a:cubicBezTo>
                  <a:cubicBezTo>
                    <a:pt x="12478" y="8811"/>
                    <a:pt x="14764" y="11026"/>
                    <a:pt x="17074" y="13229"/>
                  </a:cubicBezTo>
                  <a:cubicBezTo>
                    <a:pt x="17836" y="13967"/>
                    <a:pt x="18610" y="14693"/>
                    <a:pt x="19360" y="15443"/>
                  </a:cubicBezTo>
                  <a:cubicBezTo>
                    <a:pt x="18907" y="14800"/>
                    <a:pt x="18407" y="14157"/>
                    <a:pt x="17919" y="13550"/>
                  </a:cubicBezTo>
                  <a:cubicBezTo>
                    <a:pt x="15502" y="10502"/>
                    <a:pt x="12609" y="7883"/>
                    <a:pt x="9513" y="5537"/>
                  </a:cubicBezTo>
                  <a:cubicBezTo>
                    <a:pt x="6560" y="3334"/>
                    <a:pt x="3429" y="134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
            <p:cNvSpPr/>
            <p:nvPr/>
          </p:nvSpPr>
          <p:spPr>
            <a:xfrm>
              <a:off x="2595550" y="2162300"/>
              <a:ext cx="864425" cy="522125"/>
            </a:xfrm>
            <a:custGeom>
              <a:rect b="b" l="l" r="r" t="t"/>
              <a:pathLst>
                <a:path extrusionOk="0" h="20885" w="34577">
                  <a:moveTo>
                    <a:pt x="1" y="1"/>
                  </a:moveTo>
                  <a:lnTo>
                    <a:pt x="1" y="1"/>
                  </a:lnTo>
                  <a:cubicBezTo>
                    <a:pt x="1536" y="524"/>
                    <a:pt x="3049" y="1108"/>
                    <a:pt x="4561" y="1679"/>
                  </a:cubicBezTo>
                  <a:cubicBezTo>
                    <a:pt x="11252" y="4156"/>
                    <a:pt x="17669" y="7680"/>
                    <a:pt x="23623" y="11978"/>
                  </a:cubicBezTo>
                  <a:cubicBezTo>
                    <a:pt x="27361" y="14645"/>
                    <a:pt x="30897" y="17836"/>
                    <a:pt x="34576" y="20884"/>
                  </a:cubicBezTo>
                  <a:cubicBezTo>
                    <a:pt x="30314" y="16145"/>
                    <a:pt x="25254" y="12204"/>
                    <a:pt x="19943" y="8752"/>
                  </a:cubicBezTo>
                  <a:cubicBezTo>
                    <a:pt x="17384" y="7085"/>
                    <a:pt x="14740" y="5585"/>
                    <a:pt x="12014" y="4215"/>
                  </a:cubicBezTo>
                  <a:cubicBezTo>
                    <a:pt x="9454" y="2929"/>
                    <a:pt x="6799" y="1786"/>
                    <a:pt x="4049" y="989"/>
                  </a:cubicBezTo>
                  <a:cubicBezTo>
                    <a:pt x="2715" y="596"/>
                    <a:pt x="1358" y="27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
            <p:cNvSpPr/>
            <p:nvPr/>
          </p:nvSpPr>
          <p:spPr>
            <a:xfrm>
              <a:off x="2139550" y="2083125"/>
              <a:ext cx="413750" cy="70275"/>
            </a:xfrm>
            <a:custGeom>
              <a:rect b="b" l="l" r="r" t="t"/>
              <a:pathLst>
                <a:path extrusionOk="0" h="2811" w="16550">
                  <a:moveTo>
                    <a:pt x="179" y="0"/>
                  </a:moveTo>
                  <a:cubicBezTo>
                    <a:pt x="179" y="191"/>
                    <a:pt x="131" y="417"/>
                    <a:pt x="24" y="620"/>
                  </a:cubicBezTo>
                  <a:cubicBezTo>
                    <a:pt x="12" y="655"/>
                    <a:pt x="0" y="667"/>
                    <a:pt x="0" y="703"/>
                  </a:cubicBezTo>
                  <a:cubicBezTo>
                    <a:pt x="929" y="727"/>
                    <a:pt x="1869" y="774"/>
                    <a:pt x="2810" y="834"/>
                  </a:cubicBezTo>
                  <a:cubicBezTo>
                    <a:pt x="5858" y="1012"/>
                    <a:pt x="8430" y="1334"/>
                    <a:pt x="10871" y="1703"/>
                  </a:cubicBezTo>
                  <a:cubicBezTo>
                    <a:pt x="12776" y="2025"/>
                    <a:pt x="14704" y="2263"/>
                    <a:pt x="16550" y="2810"/>
                  </a:cubicBezTo>
                  <a:cubicBezTo>
                    <a:pt x="15443" y="2298"/>
                    <a:pt x="14300" y="1917"/>
                    <a:pt x="13133" y="1620"/>
                  </a:cubicBezTo>
                  <a:cubicBezTo>
                    <a:pt x="11668" y="1215"/>
                    <a:pt x="10156" y="905"/>
                    <a:pt x="8656" y="715"/>
                  </a:cubicBezTo>
                  <a:cubicBezTo>
                    <a:pt x="6132" y="370"/>
                    <a:pt x="3584" y="143"/>
                    <a:pt x="1024" y="24"/>
                  </a:cubicBezTo>
                  <a:cubicBezTo>
                    <a:pt x="738" y="12"/>
                    <a:pt x="453" y="0"/>
                    <a:pt x="1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
            <p:cNvSpPr/>
            <p:nvPr/>
          </p:nvSpPr>
          <p:spPr>
            <a:xfrm>
              <a:off x="1871050" y="2079250"/>
              <a:ext cx="116125" cy="22350"/>
            </a:xfrm>
            <a:custGeom>
              <a:rect b="b" l="l" r="r" t="t"/>
              <a:pathLst>
                <a:path extrusionOk="0" h="894" w="4645">
                  <a:moveTo>
                    <a:pt x="4644" y="1"/>
                  </a:moveTo>
                  <a:lnTo>
                    <a:pt x="4644" y="1"/>
                  </a:lnTo>
                  <a:cubicBezTo>
                    <a:pt x="3096" y="24"/>
                    <a:pt x="1549" y="60"/>
                    <a:pt x="1" y="167"/>
                  </a:cubicBezTo>
                  <a:cubicBezTo>
                    <a:pt x="215" y="322"/>
                    <a:pt x="417" y="501"/>
                    <a:pt x="584" y="703"/>
                  </a:cubicBezTo>
                  <a:cubicBezTo>
                    <a:pt x="632" y="763"/>
                    <a:pt x="679" y="834"/>
                    <a:pt x="715" y="894"/>
                  </a:cubicBezTo>
                  <a:cubicBezTo>
                    <a:pt x="1453" y="858"/>
                    <a:pt x="2180" y="822"/>
                    <a:pt x="2906" y="810"/>
                  </a:cubicBezTo>
                  <a:cubicBezTo>
                    <a:pt x="3299" y="798"/>
                    <a:pt x="3680" y="798"/>
                    <a:pt x="4085" y="775"/>
                  </a:cubicBezTo>
                  <a:cubicBezTo>
                    <a:pt x="4108" y="739"/>
                    <a:pt x="4156" y="691"/>
                    <a:pt x="4180" y="644"/>
                  </a:cubicBezTo>
                  <a:cubicBezTo>
                    <a:pt x="4216" y="620"/>
                    <a:pt x="4239" y="584"/>
                    <a:pt x="4275" y="572"/>
                  </a:cubicBezTo>
                  <a:cubicBezTo>
                    <a:pt x="4287" y="536"/>
                    <a:pt x="4299" y="513"/>
                    <a:pt x="4335" y="465"/>
                  </a:cubicBezTo>
                  <a:cubicBezTo>
                    <a:pt x="4442" y="298"/>
                    <a:pt x="4537" y="155"/>
                    <a:pt x="4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
            <p:cNvSpPr/>
            <p:nvPr/>
          </p:nvSpPr>
          <p:spPr>
            <a:xfrm>
              <a:off x="1640975" y="2090575"/>
              <a:ext cx="150925" cy="25025"/>
            </a:xfrm>
            <a:custGeom>
              <a:rect b="b" l="l" r="r" t="t"/>
              <a:pathLst>
                <a:path extrusionOk="0" h="1001" w="6037">
                  <a:moveTo>
                    <a:pt x="6037" y="0"/>
                  </a:moveTo>
                  <a:lnTo>
                    <a:pt x="6037" y="0"/>
                  </a:lnTo>
                  <a:cubicBezTo>
                    <a:pt x="5298" y="83"/>
                    <a:pt x="4560" y="179"/>
                    <a:pt x="3822" y="298"/>
                  </a:cubicBezTo>
                  <a:cubicBezTo>
                    <a:pt x="2536" y="500"/>
                    <a:pt x="1274" y="774"/>
                    <a:pt x="0" y="1000"/>
                  </a:cubicBezTo>
                  <a:cubicBezTo>
                    <a:pt x="1572" y="893"/>
                    <a:pt x="3155" y="893"/>
                    <a:pt x="4727" y="786"/>
                  </a:cubicBezTo>
                  <a:cubicBezTo>
                    <a:pt x="5132" y="774"/>
                    <a:pt x="5501" y="738"/>
                    <a:pt x="5894" y="726"/>
                  </a:cubicBezTo>
                  <a:cubicBezTo>
                    <a:pt x="5870" y="488"/>
                    <a:pt x="5918" y="238"/>
                    <a:pt x="6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
            <p:cNvSpPr/>
            <p:nvPr/>
          </p:nvSpPr>
          <p:spPr>
            <a:xfrm>
              <a:off x="1005775" y="2128975"/>
              <a:ext cx="579550" cy="228325"/>
            </a:xfrm>
            <a:custGeom>
              <a:rect b="b" l="l" r="r" t="t"/>
              <a:pathLst>
                <a:path extrusionOk="0" h="9133" w="23182">
                  <a:moveTo>
                    <a:pt x="23182" y="0"/>
                  </a:moveTo>
                  <a:cubicBezTo>
                    <a:pt x="20943" y="310"/>
                    <a:pt x="18705" y="750"/>
                    <a:pt x="16514" y="1369"/>
                  </a:cubicBezTo>
                  <a:cubicBezTo>
                    <a:pt x="14776" y="1869"/>
                    <a:pt x="13085" y="2500"/>
                    <a:pt x="11383" y="3108"/>
                  </a:cubicBezTo>
                  <a:cubicBezTo>
                    <a:pt x="7680" y="4465"/>
                    <a:pt x="4108" y="5989"/>
                    <a:pt x="798" y="8489"/>
                  </a:cubicBezTo>
                  <a:cubicBezTo>
                    <a:pt x="536" y="8703"/>
                    <a:pt x="250" y="8930"/>
                    <a:pt x="0" y="9132"/>
                  </a:cubicBezTo>
                  <a:cubicBezTo>
                    <a:pt x="476" y="8870"/>
                    <a:pt x="953" y="8608"/>
                    <a:pt x="1441" y="8358"/>
                  </a:cubicBezTo>
                  <a:cubicBezTo>
                    <a:pt x="2810" y="7656"/>
                    <a:pt x="4215" y="7037"/>
                    <a:pt x="5596" y="6382"/>
                  </a:cubicBezTo>
                  <a:cubicBezTo>
                    <a:pt x="7311" y="5572"/>
                    <a:pt x="8477" y="5001"/>
                    <a:pt x="9930" y="4429"/>
                  </a:cubicBezTo>
                  <a:cubicBezTo>
                    <a:pt x="14252" y="2691"/>
                    <a:pt x="18717" y="1334"/>
                    <a:pt x="2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
            <p:cNvSpPr/>
            <p:nvPr/>
          </p:nvSpPr>
          <p:spPr>
            <a:xfrm>
              <a:off x="833725" y="2598675"/>
              <a:ext cx="303625" cy="219100"/>
            </a:xfrm>
            <a:custGeom>
              <a:rect b="b" l="l" r="r" t="t"/>
              <a:pathLst>
                <a:path extrusionOk="0" h="8764" w="12145">
                  <a:moveTo>
                    <a:pt x="12145" y="0"/>
                  </a:moveTo>
                  <a:lnTo>
                    <a:pt x="12145" y="0"/>
                  </a:lnTo>
                  <a:cubicBezTo>
                    <a:pt x="11954" y="95"/>
                    <a:pt x="11776" y="179"/>
                    <a:pt x="11585" y="274"/>
                  </a:cubicBezTo>
                  <a:cubicBezTo>
                    <a:pt x="7239" y="2346"/>
                    <a:pt x="3358" y="5298"/>
                    <a:pt x="0" y="8763"/>
                  </a:cubicBezTo>
                  <a:cubicBezTo>
                    <a:pt x="2167" y="7168"/>
                    <a:pt x="4382" y="5655"/>
                    <a:pt x="6585" y="4132"/>
                  </a:cubicBezTo>
                  <a:cubicBezTo>
                    <a:pt x="8311" y="2893"/>
                    <a:pt x="9990" y="1584"/>
                    <a:pt x="11704" y="333"/>
                  </a:cubicBezTo>
                  <a:cubicBezTo>
                    <a:pt x="11847" y="226"/>
                    <a:pt x="12002" y="119"/>
                    <a:pt x="121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
            <p:cNvSpPr/>
            <p:nvPr/>
          </p:nvSpPr>
          <p:spPr>
            <a:xfrm>
              <a:off x="1190625" y="2362025"/>
              <a:ext cx="512275" cy="203025"/>
            </a:xfrm>
            <a:custGeom>
              <a:rect b="b" l="l" r="r" t="t"/>
              <a:pathLst>
                <a:path extrusionOk="0" h="8121" w="20491">
                  <a:moveTo>
                    <a:pt x="20491" y="1"/>
                  </a:moveTo>
                  <a:lnTo>
                    <a:pt x="20491" y="1"/>
                  </a:lnTo>
                  <a:cubicBezTo>
                    <a:pt x="19836" y="155"/>
                    <a:pt x="19181" y="298"/>
                    <a:pt x="18526" y="465"/>
                  </a:cubicBezTo>
                  <a:cubicBezTo>
                    <a:pt x="12013" y="2013"/>
                    <a:pt x="5560" y="4311"/>
                    <a:pt x="0" y="8121"/>
                  </a:cubicBezTo>
                  <a:cubicBezTo>
                    <a:pt x="1857" y="7228"/>
                    <a:pt x="4524" y="6228"/>
                    <a:pt x="6144" y="5525"/>
                  </a:cubicBezTo>
                  <a:cubicBezTo>
                    <a:pt x="8072" y="4704"/>
                    <a:pt x="11466" y="3299"/>
                    <a:pt x="14418" y="2453"/>
                  </a:cubicBezTo>
                  <a:cubicBezTo>
                    <a:pt x="16193" y="1953"/>
                    <a:pt x="17967" y="1489"/>
                    <a:pt x="19764" y="1096"/>
                  </a:cubicBezTo>
                  <a:cubicBezTo>
                    <a:pt x="19836" y="965"/>
                    <a:pt x="19895" y="846"/>
                    <a:pt x="19979" y="739"/>
                  </a:cubicBezTo>
                  <a:cubicBezTo>
                    <a:pt x="20133" y="477"/>
                    <a:pt x="20312" y="227"/>
                    <a:pt x="2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
            <p:cNvSpPr/>
            <p:nvPr/>
          </p:nvSpPr>
          <p:spPr>
            <a:xfrm>
              <a:off x="2521125" y="2371550"/>
              <a:ext cx="554875" cy="217625"/>
            </a:xfrm>
            <a:custGeom>
              <a:rect b="b" l="l" r="r" t="t"/>
              <a:pathLst>
                <a:path extrusionOk="0" h="8705" w="22195">
                  <a:moveTo>
                    <a:pt x="453" y="1"/>
                  </a:moveTo>
                  <a:cubicBezTo>
                    <a:pt x="299" y="239"/>
                    <a:pt x="156" y="453"/>
                    <a:pt x="1" y="691"/>
                  </a:cubicBezTo>
                  <a:cubicBezTo>
                    <a:pt x="1644" y="1048"/>
                    <a:pt x="3263" y="1453"/>
                    <a:pt x="4871" y="1929"/>
                  </a:cubicBezTo>
                  <a:cubicBezTo>
                    <a:pt x="7561" y="2703"/>
                    <a:pt x="10228" y="3608"/>
                    <a:pt x="12836" y="4644"/>
                  </a:cubicBezTo>
                  <a:cubicBezTo>
                    <a:pt x="14812" y="5430"/>
                    <a:pt x="16586" y="6251"/>
                    <a:pt x="18527" y="7049"/>
                  </a:cubicBezTo>
                  <a:cubicBezTo>
                    <a:pt x="19444" y="7442"/>
                    <a:pt x="20777" y="8013"/>
                    <a:pt x="21897" y="8549"/>
                  </a:cubicBezTo>
                  <a:cubicBezTo>
                    <a:pt x="22004" y="8597"/>
                    <a:pt x="22087" y="8645"/>
                    <a:pt x="22194" y="8704"/>
                  </a:cubicBezTo>
                  <a:cubicBezTo>
                    <a:pt x="21420" y="8109"/>
                    <a:pt x="20634" y="7561"/>
                    <a:pt x="19813" y="7049"/>
                  </a:cubicBezTo>
                  <a:cubicBezTo>
                    <a:pt x="16015" y="4739"/>
                    <a:pt x="11788" y="3299"/>
                    <a:pt x="7597" y="1917"/>
                  </a:cubicBezTo>
                  <a:cubicBezTo>
                    <a:pt x="5240" y="1191"/>
                    <a:pt x="2858" y="513"/>
                    <a:pt x="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
            <p:cNvSpPr/>
            <p:nvPr/>
          </p:nvSpPr>
          <p:spPr>
            <a:xfrm>
              <a:off x="3114675" y="2610875"/>
              <a:ext cx="228325" cy="171175"/>
            </a:xfrm>
            <a:custGeom>
              <a:rect b="b" l="l" r="r" t="t"/>
              <a:pathLst>
                <a:path extrusionOk="0" h="6847" w="9133">
                  <a:moveTo>
                    <a:pt x="0" y="0"/>
                  </a:moveTo>
                  <a:lnTo>
                    <a:pt x="0" y="0"/>
                  </a:lnTo>
                  <a:cubicBezTo>
                    <a:pt x="1786" y="1107"/>
                    <a:pt x="3381" y="2405"/>
                    <a:pt x="4393" y="3179"/>
                  </a:cubicBezTo>
                  <a:cubicBezTo>
                    <a:pt x="5358" y="3917"/>
                    <a:pt x="7310" y="5406"/>
                    <a:pt x="8120" y="6049"/>
                  </a:cubicBezTo>
                  <a:cubicBezTo>
                    <a:pt x="8322" y="6191"/>
                    <a:pt x="8834" y="6608"/>
                    <a:pt x="9132" y="6846"/>
                  </a:cubicBezTo>
                  <a:cubicBezTo>
                    <a:pt x="9073" y="6775"/>
                    <a:pt x="9013" y="6691"/>
                    <a:pt x="8954" y="6608"/>
                  </a:cubicBezTo>
                  <a:cubicBezTo>
                    <a:pt x="6632" y="3667"/>
                    <a:pt x="3524" y="131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
            <p:cNvSpPr/>
            <p:nvPr/>
          </p:nvSpPr>
          <p:spPr>
            <a:xfrm>
              <a:off x="2871775" y="2573375"/>
              <a:ext cx="441150" cy="284875"/>
            </a:xfrm>
            <a:custGeom>
              <a:rect b="b" l="l" r="r" t="t"/>
              <a:pathLst>
                <a:path extrusionOk="0" h="11395" w="17646">
                  <a:moveTo>
                    <a:pt x="1" y="0"/>
                  </a:moveTo>
                  <a:lnTo>
                    <a:pt x="1" y="0"/>
                  </a:lnTo>
                  <a:cubicBezTo>
                    <a:pt x="262" y="298"/>
                    <a:pt x="501" y="619"/>
                    <a:pt x="727" y="941"/>
                  </a:cubicBezTo>
                  <a:cubicBezTo>
                    <a:pt x="763" y="1000"/>
                    <a:pt x="810" y="1072"/>
                    <a:pt x="846" y="1131"/>
                  </a:cubicBezTo>
                  <a:cubicBezTo>
                    <a:pt x="1644" y="1429"/>
                    <a:pt x="2406" y="1750"/>
                    <a:pt x="3108" y="2060"/>
                  </a:cubicBezTo>
                  <a:cubicBezTo>
                    <a:pt x="4573" y="2727"/>
                    <a:pt x="5989" y="3500"/>
                    <a:pt x="7394" y="4286"/>
                  </a:cubicBezTo>
                  <a:cubicBezTo>
                    <a:pt x="8799" y="5096"/>
                    <a:pt x="10216" y="5917"/>
                    <a:pt x="11561" y="6834"/>
                  </a:cubicBezTo>
                  <a:cubicBezTo>
                    <a:pt x="13717" y="8299"/>
                    <a:pt x="15705" y="9704"/>
                    <a:pt x="17646" y="11394"/>
                  </a:cubicBezTo>
                  <a:cubicBezTo>
                    <a:pt x="16157" y="9644"/>
                    <a:pt x="14479" y="8072"/>
                    <a:pt x="12645" y="6715"/>
                  </a:cubicBezTo>
                  <a:cubicBezTo>
                    <a:pt x="11157" y="5620"/>
                    <a:pt x="9561" y="4679"/>
                    <a:pt x="7978" y="3786"/>
                  </a:cubicBezTo>
                  <a:cubicBezTo>
                    <a:pt x="5418" y="2310"/>
                    <a:pt x="2763" y="100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
            <p:cNvSpPr/>
            <p:nvPr/>
          </p:nvSpPr>
          <p:spPr>
            <a:xfrm>
              <a:off x="1134350" y="2556100"/>
              <a:ext cx="418825" cy="192300"/>
            </a:xfrm>
            <a:custGeom>
              <a:rect b="b" l="l" r="r" t="t"/>
              <a:pathLst>
                <a:path extrusionOk="0" h="7692" w="16753">
                  <a:moveTo>
                    <a:pt x="16753" y="0"/>
                  </a:moveTo>
                  <a:lnTo>
                    <a:pt x="16753" y="0"/>
                  </a:lnTo>
                  <a:cubicBezTo>
                    <a:pt x="13776" y="667"/>
                    <a:pt x="10847" y="1584"/>
                    <a:pt x="8085" y="2882"/>
                  </a:cubicBezTo>
                  <a:cubicBezTo>
                    <a:pt x="5478" y="4013"/>
                    <a:pt x="3001" y="5394"/>
                    <a:pt x="739" y="7120"/>
                  </a:cubicBezTo>
                  <a:cubicBezTo>
                    <a:pt x="477" y="7323"/>
                    <a:pt x="239" y="7489"/>
                    <a:pt x="1" y="7692"/>
                  </a:cubicBezTo>
                  <a:cubicBezTo>
                    <a:pt x="417" y="7466"/>
                    <a:pt x="822" y="7263"/>
                    <a:pt x="1239" y="7061"/>
                  </a:cubicBezTo>
                  <a:cubicBezTo>
                    <a:pt x="7537" y="4001"/>
                    <a:pt x="11288" y="2406"/>
                    <a:pt x="16717" y="191"/>
                  </a:cubicBezTo>
                  <a:cubicBezTo>
                    <a:pt x="16717" y="131"/>
                    <a:pt x="16729" y="60"/>
                    <a:pt x="167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
            <p:cNvSpPr/>
            <p:nvPr/>
          </p:nvSpPr>
          <p:spPr>
            <a:xfrm>
              <a:off x="6501100" y="2696900"/>
              <a:ext cx="256900" cy="233075"/>
            </a:xfrm>
            <a:custGeom>
              <a:rect b="b" l="l" r="r" t="t"/>
              <a:pathLst>
                <a:path extrusionOk="0" h="9323" w="10276">
                  <a:moveTo>
                    <a:pt x="10276" y="0"/>
                  </a:moveTo>
                  <a:lnTo>
                    <a:pt x="9644" y="762"/>
                  </a:lnTo>
                  <a:cubicBezTo>
                    <a:pt x="8180" y="2488"/>
                    <a:pt x="6454" y="3941"/>
                    <a:pt x="4727" y="5406"/>
                  </a:cubicBezTo>
                  <a:cubicBezTo>
                    <a:pt x="3179" y="6751"/>
                    <a:pt x="1596" y="8132"/>
                    <a:pt x="0" y="9323"/>
                  </a:cubicBezTo>
                  <a:cubicBezTo>
                    <a:pt x="4132" y="7311"/>
                    <a:pt x="7906" y="4834"/>
                    <a:pt x="9990" y="619"/>
                  </a:cubicBezTo>
                  <a:cubicBezTo>
                    <a:pt x="10097" y="405"/>
                    <a:pt x="10180" y="214"/>
                    <a:pt x="102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
            <p:cNvSpPr/>
            <p:nvPr/>
          </p:nvSpPr>
          <p:spPr>
            <a:xfrm>
              <a:off x="5920675" y="2229575"/>
              <a:ext cx="392025" cy="797450"/>
            </a:xfrm>
            <a:custGeom>
              <a:rect b="b" l="l" r="r" t="t"/>
              <a:pathLst>
                <a:path extrusionOk="0" h="31898" w="15681">
                  <a:moveTo>
                    <a:pt x="0" y="0"/>
                  </a:moveTo>
                  <a:lnTo>
                    <a:pt x="0" y="0"/>
                  </a:lnTo>
                  <a:cubicBezTo>
                    <a:pt x="84" y="84"/>
                    <a:pt x="155" y="143"/>
                    <a:pt x="215" y="215"/>
                  </a:cubicBezTo>
                  <a:cubicBezTo>
                    <a:pt x="1179" y="1131"/>
                    <a:pt x="2060" y="2120"/>
                    <a:pt x="2977" y="3096"/>
                  </a:cubicBezTo>
                  <a:cubicBezTo>
                    <a:pt x="4096" y="4287"/>
                    <a:pt x="5239" y="5430"/>
                    <a:pt x="6334" y="6656"/>
                  </a:cubicBezTo>
                  <a:cubicBezTo>
                    <a:pt x="8716" y="9406"/>
                    <a:pt x="10823" y="12097"/>
                    <a:pt x="12323" y="15657"/>
                  </a:cubicBezTo>
                  <a:cubicBezTo>
                    <a:pt x="13395" y="18169"/>
                    <a:pt x="14169" y="22003"/>
                    <a:pt x="14169" y="25003"/>
                  </a:cubicBezTo>
                  <a:cubicBezTo>
                    <a:pt x="14169" y="27611"/>
                    <a:pt x="13871" y="29325"/>
                    <a:pt x="13145" y="31897"/>
                  </a:cubicBezTo>
                  <a:cubicBezTo>
                    <a:pt x="15681" y="27432"/>
                    <a:pt x="15538" y="23872"/>
                    <a:pt x="14490" y="19015"/>
                  </a:cubicBezTo>
                  <a:cubicBezTo>
                    <a:pt x="13359" y="13573"/>
                    <a:pt x="9930" y="9013"/>
                    <a:pt x="6251" y="5001"/>
                  </a:cubicBezTo>
                  <a:cubicBezTo>
                    <a:pt x="4763" y="3429"/>
                    <a:pt x="3060" y="2084"/>
                    <a:pt x="1250" y="881"/>
                  </a:cubicBezTo>
                  <a:cubicBezTo>
                    <a:pt x="834" y="584"/>
                    <a:pt x="417" y="28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
            <p:cNvSpPr/>
            <p:nvPr/>
          </p:nvSpPr>
          <p:spPr>
            <a:xfrm>
              <a:off x="6275475" y="2475125"/>
              <a:ext cx="102725" cy="443250"/>
            </a:xfrm>
            <a:custGeom>
              <a:rect b="b" l="l" r="r" t="t"/>
              <a:pathLst>
                <a:path extrusionOk="0" h="17730" w="4109">
                  <a:moveTo>
                    <a:pt x="0" y="1"/>
                  </a:moveTo>
                  <a:cubicBezTo>
                    <a:pt x="12" y="49"/>
                    <a:pt x="24" y="96"/>
                    <a:pt x="60" y="144"/>
                  </a:cubicBezTo>
                  <a:cubicBezTo>
                    <a:pt x="489" y="1275"/>
                    <a:pt x="834" y="2418"/>
                    <a:pt x="1215" y="3561"/>
                  </a:cubicBezTo>
                  <a:cubicBezTo>
                    <a:pt x="2025" y="5823"/>
                    <a:pt x="2822" y="9085"/>
                    <a:pt x="3037" y="11002"/>
                  </a:cubicBezTo>
                  <a:cubicBezTo>
                    <a:pt x="3310" y="12812"/>
                    <a:pt x="3406" y="15515"/>
                    <a:pt x="3096" y="17729"/>
                  </a:cubicBezTo>
                  <a:cubicBezTo>
                    <a:pt x="3763" y="15693"/>
                    <a:pt x="4108" y="13562"/>
                    <a:pt x="3989" y="11431"/>
                  </a:cubicBezTo>
                  <a:cubicBezTo>
                    <a:pt x="3822" y="8240"/>
                    <a:pt x="2918" y="5061"/>
                    <a:pt x="1322" y="2287"/>
                  </a:cubicBezTo>
                  <a:cubicBezTo>
                    <a:pt x="893" y="1525"/>
                    <a:pt x="429" y="7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
            <p:cNvSpPr/>
            <p:nvPr/>
          </p:nvSpPr>
          <p:spPr>
            <a:xfrm>
              <a:off x="5924825" y="2006325"/>
              <a:ext cx="534025" cy="829000"/>
            </a:xfrm>
            <a:custGeom>
              <a:rect b="b" l="l" r="r" t="t"/>
              <a:pathLst>
                <a:path extrusionOk="0" h="33160" w="21361">
                  <a:moveTo>
                    <a:pt x="1" y="1"/>
                  </a:moveTo>
                  <a:lnTo>
                    <a:pt x="1" y="1"/>
                  </a:lnTo>
                  <a:cubicBezTo>
                    <a:pt x="60" y="48"/>
                    <a:pt x="120" y="108"/>
                    <a:pt x="191" y="155"/>
                  </a:cubicBezTo>
                  <a:cubicBezTo>
                    <a:pt x="1251" y="977"/>
                    <a:pt x="2251" y="1870"/>
                    <a:pt x="3275" y="2727"/>
                  </a:cubicBezTo>
                  <a:cubicBezTo>
                    <a:pt x="4644" y="3870"/>
                    <a:pt x="6014" y="5025"/>
                    <a:pt x="7323" y="6228"/>
                  </a:cubicBezTo>
                  <a:cubicBezTo>
                    <a:pt x="9276" y="8037"/>
                    <a:pt x="11121" y="9966"/>
                    <a:pt x="12848" y="11990"/>
                  </a:cubicBezTo>
                  <a:cubicBezTo>
                    <a:pt x="14586" y="14086"/>
                    <a:pt x="16193" y="16276"/>
                    <a:pt x="17455" y="18920"/>
                  </a:cubicBezTo>
                  <a:cubicBezTo>
                    <a:pt x="18217" y="20587"/>
                    <a:pt x="18753" y="21849"/>
                    <a:pt x="19337" y="23694"/>
                  </a:cubicBezTo>
                  <a:cubicBezTo>
                    <a:pt x="19694" y="24873"/>
                    <a:pt x="19932" y="26099"/>
                    <a:pt x="20182" y="27302"/>
                  </a:cubicBezTo>
                  <a:cubicBezTo>
                    <a:pt x="20587" y="29326"/>
                    <a:pt x="20944" y="31124"/>
                    <a:pt x="20920" y="33159"/>
                  </a:cubicBezTo>
                  <a:cubicBezTo>
                    <a:pt x="21361" y="30957"/>
                    <a:pt x="21230" y="28695"/>
                    <a:pt x="20896" y="26528"/>
                  </a:cubicBezTo>
                  <a:cubicBezTo>
                    <a:pt x="20527" y="24039"/>
                    <a:pt x="19646" y="21658"/>
                    <a:pt x="18622" y="19384"/>
                  </a:cubicBezTo>
                  <a:cubicBezTo>
                    <a:pt x="17384" y="16550"/>
                    <a:pt x="15586" y="14002"/>
                    <a:pt x="13622" y="11657"/>
                  </a:cubicBezTo>
                  <a:cubicBezTo>
                    <a:pt x="11562" y="9228"/>
                    <a:pt x="9335" y="6942"/>
                    <a:pt x="6942" y="4858"/>
                  </a:cubicBezTo>
                  <a:cubicBezTo>
                    <a:pt x="5240" y="3358"/>
                    <a:pt x="3370" y="2072"/>
                    <a:pt x="1442" y="882"/>
                  </a:cubicBezTo>
                  <a:cubicBezTo>
                    <a:pt x="965" y="584"/>
                    <a:pt x="489" y="28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
            <p:cNvSpPr/>
            <p:nvPr/>
          </p:nvSpPr>
          <p:spPr>
            <a:xfrm>
              <a:off x="5903400" y="1843800"/>
              <a:ext cx="649225" cy="946875"/>
            </a:xfrm>
            <a:custGeom>
              <a:rect b="b" l="l" r="r" t="t"/>
              <a:pathLst>
                <a:path extrusionOk="0" h="37875" w="25969">
                  <a:moveTo>
                    <a:pt x="1" y="1"/>
                  </a:moveTo>
                  <a:lnTo>
                    <a:pt x="1" y="1"/>
                  </a:lnTo>
                  <a:cubicBezTo>
                    <a:pt x="1668" y="1299"/>
                    <a:pt x="3287" y="2656"/>
                    <a:pt x="4918" y="4001"/>
                  </a:cubicBezTo>
                  <a:cubicBezTo>
                    <a:pt x="6049" y="4930"/>
                    <a:pt x="7204" y="5835"/>
                    <a:pt x="8287" y="6799"/>
                  </a:cubicBezTo>
                  <a:cubicBezTo>
                    <a:pt x="12514" y="10550"/>
                    <a:pt x="15848" y="14348"/>
                    <a:pt x="18884" y="18682"/>
                  </a:cubicBezTo>
                  <a:cubicBezTo>
                    <a:pt x="20027" y="20349"/>
                    <a:pt x="21134" y="22063"/>
                    <a:pt x="22039" y="23873"/>
                  </a:cubicBezTo>
                  <a:cubicBezTo>
                    <a:pt x="23063" y="26004"/>
                    <a:pt x="23789" y="27778"/>
                    <a:pt x="24528" y="30159"/>
                  </a:cubicBezTo>
                  <a:cubicBezTo>
                    <a:pt x="24920" y="31386"/>
                    <a:pt x="25242" y="33398"/>
                    <a:pt x="25313" y="34100"/>
                  </a:cubicBezTo>
                  <a:cubicBezTo>
                    <a:pt x="25456" y="35350"/>
                    <a:pt x="25623" y="36612"/>
                    <a:pt x="25623" y="37875"/>
                  </a:cubicBezTo>
                  <a:cubicBezTo>
                    <a:pt x="25837" y="36863"/>
                    <a:pt x="25897" y="35815"/>
                    <a:pt x="25932" y="34767"/>
                  </a:cubicBezTo>
                  <a:cubicBezTo>
                    <a:pt x="25968" y="33565"/>
                    <a:pt x="25932" y="32338"/>
                    <a:pt x="25742" y="31148"/>
                  </a:cubicBezTo>
                  <a:cubicBezTo>
                    <a:pt x="25480" y="29588"/>
                    <a:pt x="24897" y="28100"/>
                    <a:pt x="24325" y="26623"/>
                  </a:cubicBezTo>
                  <a:cubicBezTo>
                    <a:pt x="22515" y="21730"/>
                    <a:pt x="19539" y="17503"/>
                    <a:pt x="16336" y="13824"/>
                  </a:cubicBezTo>
                  <a:cubicBezTo>
                    <a:pt x="13991" y="11169"/>
                    <a:pt x="11550" y="8585"/>
                    <a:pt x="8871" y="6264"/>
                  </a:cubicBezTo>
                  <a:cubicBezTo>
                    <a:pt x="6144" y="3858"/>
                    <a:pt x="3192" y="202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
            <p:cNvSpPr/>
            <p:nvPr/>
          </p:nvSpPr>
          <p:spPr>
            <a:xfrm>
              <a:off x="5970075" y="1809875"/>
              <a:ext cx="676600" cy="900125"/>
            </a:xfrm>
            <a:custGeom>
              <a:rect b="b" l="l" r="r" t="t"/>
              <a:pathLst>
                <a:path extrusionOk="0" h="36005" w="27064">
                  <a:moveTo>
                    <a:pt x="1" y="1"/>
                  </a:moveTo>
                  <a:lnTo>
                    <a:pt x="1" y="1"/>
                  </a:lnTo>
                  <a:cubicBezTo>
                    <a:pt x="2263" y="1644"/>
                    <a:pt x="4346" y="3430"/>
                    <a:pt x="6632" y="5251"/>
                  </a:cubicBezTo>
                  <a:cubicBezTo>
                    <a:pt x="11466" y="9145"/>
                    <a:pt x="16074" y="13383"/>
                    <a:pt x="19872" y="18324"/>
                  </a:cubicBezTo>
                  <a:cubicBezTo>
                    <a:pt x="22122" y="21325"/>
                    <a:pt x="24135" y="25599"/>
                    <a:pt x="25278" y="29468"/>
                  </a:cubicBezTo>
                  <a:cubicBezTo>
                    <a:pt x="25921" y="31588"/>
                    <a:pt x="26575" y="33683"/>
                    <a:pt x="27028" y="35838"/>
                  </a:cubicBezTo>
                  <a:cubicBezTo>
                    <a:pt x="27049" y="35891"/>
                    <a:pt x="27061" y="35943"/>
                    <a:pt x="27063" y="35988"/>
                  </a:cubicBezTo>
                  <a:lnTo>
                    <a:pt x="27063" y="35988"/>
                  </a:lnTo>
                  <a:cubicBezTo>
                    <a:pt x="27051" y="35577"/>
                    <a:pt x="27039" y="35178"/>
                    <a:pt x="27016" y="34767"/>
                  </a:cubicBezTo>
                  <a:cubicBezTo>
                    <a:pt x="26945" y="33278"/>
                    <a:pt x="26814" y="31790"/>
                    <a:pt x="26516" y="30338"/>
                  </a:cubicBezTo>
                  <a:cubicBezTo>
                    <a:pt x="26159" y="28552"/>
                    <a:pt x="25516" y="26849"/>
                    <a:pt x="24837" y="25182"/>
                  </a:cubicBezTo>
                  <a:cubicBezTo>
                    <a:pt x="23980" y="23194"/>
                    <a:pt x="23027" y="21241"/>
                    <a:pt x="21825" y="19443"/>
                  </a:cubicBezTo>
                  <a:cubicBezTo>
                    <a:pt x="20741" y="17753"/>
                    <a:pt x="19444" y="16229"/>
                    <a:pt x="18122" y="14740"/>
                  </a:cubicBezTo>
                  <a:cubicBezTo>
                    <a:pt x="16610" y="13038"/>
                    <a:pt x="15038" y="11407"/>
                    <a:pt x="13359" y="9883"/>
                  </a:cubicBezTo>
                  <a:cubicBezTo>
                    <a:pt x="9097" y="6085"/>
                    <a:pt x="5120" y="2620"/>
                    <a:pt x="1" y="1"/>
                  </a:cubicBezTo>
                  <a:close/>
                  <a:moveTo>
                    <a:pt x="27063" y="35988"/>
                  </a:moveTo>
                  <a:cubicBezTo>
                    <a:pt x="27063" y="35993"/>
                    <a:pt x="27063" y="35999"/>
                    <a:pt x="27064" y="36005"/>
                  </a:cubicBezTo>
                  <a:cubicBezTo>
                    <a:pt x="27064" y="35999"/>
                    <a:pt x="27063" y="35994"/>
                    <a:pt x="27063" y="3598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
            <p:cNvSpPr/>
            <p:nvPr/>
          </p:nvSpPr>
          <p:spPr>
            <a:xfrm>
              <a:off x="5905500" y="2114975"/>
              <a:ext cx="336375" cy="305125"/>
            </a:xfrm>
            <a:custGeom>
              <a:rect b="b" l="l" r="r" t="t"/>
              <a:pathLst>
                <a:path extrusionOk="0" h="12205" w="13455">
                  <a:moveTo>
                    <a:pt x="0" y="0"/>
                  </a:moveTo>
                  <a:lnTo>
                    <a:pt x="0" y="0"/>
                  </a:lnTo>
                  <a:cubicBezTo>
                    <a:pt x="310" y="239"/>
                    <a:pt x="583" y="453"/>
                    <a:pt x="869" y="655"/>
                  </a:cubicBezTo>
                  <a:cubicBezTo>
                    <a:pt x="2727" y="2191"/>
                    <a:pt x="4512" y="3834"/>
                    <a:pt x="6370" y="5358"/>
                  </a:cubicBezTo>
                  <a:cubicBezTo>
                    <a:pt x="7263" y="6108"/>
                    <a:pt x="8084" y="6930"/>
                    <a:pt x="8930" y="7716"/>
                  </a:cubicBezTo>
                  <a:cubicBezTo>
                    <a:pt x="10489" y="9156"/>
                    <a:pt x="12013" y="10645"/>
                    <a:pt x="13454" y="12204"/>
                  </a:cubicBezTo>
                  <a:cubicBezTo>
                    <a:pt x="11847" y="9442"/>
                    <a:pt x="9811" y="6942"/>
                    <a:pt x="7370" y="4870"/>
                  </a:cubicBezTo>
                  <a:cubicBezTo>
                    <a:pt x="5334" y="3084"/>
                    <a:pt x="3072" y="1548"/>
                    <a:pt x="655" y="346"/>
                  </a:cubicBezTo>
                  <a:cubicBezTo>
                    <a:pt x="429" y="227"/>
                    <a:pt x="226" y="10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
            <p:cNvSpPr/>
            <p:nvPr/>
          </p:nvSpPr>
          <p:spPr>
            <a:xfrm>
              <a:off x="5931075" y="2370950"/>
              <a:ext cx="286375" cy="519450"/>
            </a:xfrm>
            <a:custGeom>
              <a:rect b="b" l="l" r="r" t="t"/>
              <a:pathLst>
                <a:path extrusionOk="0" h="20778" w="11455">
                  <a:moveTo>
                    <a:pt x="1" y="1"/>
                  </a:moveTo>
                  <a:lnTo>
                    <a:pt x="1" y="13"/>
                  </a:lnTo>
                  <a:cubicBezTo>
                    <a:pt x="144" y="287"/>
                    <a:pt x="180" y="560"/>
                    <a:pt x="168" y="787"/>
                  </a:cubicBezTo>
                  <a:cubicBezTo>
                    <a:pt x="394" y="1120"/>
                    <a:pt x="561" y="1477"/>
                    <a:pt x="680" y="1846"/>
                  </a:cubicBezTo>
                  <a:cubicBezTo>
                    <a:pt x="3990" y="4632"/>
                    <a:pt x="6478" y="7978"/>
                    <a:pt x="8490" y="12217"/>
                  </a:cubicBezTo>
                  <a:cubicBezTo>
                    <a:pt x="9526" y="14574"/>
                    <a:pt x="10705" y="17610"/>
                    <a:pt x="10990" y="20777"/>
                  </a:cubicBezTo>
                  <a:cubicBezTo>
                    <a:pt x="11455" y="16193"/>
                    <a:pt x="9966" y="12348"/>
                    <a:pt x="7764" y="8669"/>
                  </a:cubicBezTo>
                  <a:cubicBezTo>
                    <a:pt x="6180" y="5954"/>
                    <a:pt x="4132" y="3513"/>
                    <a:pt x="1787" y="1430"/>
                  </a:cubicBezTo>
                  <a:cubicBezTo>
                    <a:pt x="1215" y="941"/>
                    <a:pt x="620" y="46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
            <p:cNvSpPr/>
            <p:nvPr/>
          </p:nvSpPr>
          <p:spPr>
            <a:xfrm>
              <a:off x="4271050" y="2283450"/>
              <a:ext cx="473600" cy="357200"/>
            </a:xfrm>
            <a:custGeom>
              <a:rect b="b" l="l" r="r" t="t"/>
              <a:pathLst>
                <a:path extrusionOk="0" h="14288" w="18944">
                  <a:moveTo>
                    <a:pt x="18944" y="0"/>
                  </a:moveTo>
                  <a:lnTo>
                    <a:pt x="18944" y="0"/>
                  </a:lnTo>
                  <a:cubicBezTo>
                    <a:pt x="18122" y="322"/>
                    <a:pt x="17324" y="655"/>
                    <a:pt x="16515" y="1012"/>
                  </a:cubicBezTo>
                  <a:cubicBezTo>
                    <a:pt x="15062" y="1667"/>
                    <a:pt x="13622" y="2382"/>
                    <a:pt x="12229" y="3203"/>
                  </a:cubicBezTo>
                  <a:cubicBezTo>
                    <a:pt x="10705" y="4132"/>
                    <a:pt x="9252" y="5168"/>
                    <a:pt x="7823" y="6251"/>
                  </a:cubicBezTo>
                  <a:cubicBezTo>
                    <a:pt x="4835" y="8501"/>
                    <a:pt x="1918" y="11037"/>
                    <a:pt x="1" y="14288"/>
                  </a:cubicBezTo>
                  <a:cubicBezTo>
                    <a:pt x="1715" y="12109"/>
                    <a:pt x="3858" y="10323"/>
                    <a:pt x="5966" y="8537"/>
                  </a:cubicBezTo>
                  <a:cubicBezTo>
                    <a:pt x="7609" y="7227"/>
                    <a:pt x="9121" y="6049"/>
                    <a:pt x="10966" y="4799"/>
                  </a:cubicBezTo>
                  <a:cubicBezTo>
                    <a:pt x="12645" y="3703"/>
                    <a:pt x="14407" y="2715"/>
                    <a:pt x="16134" y="1679"/>
                  </a:cubicBezTo>
                  <a:cubicBezTo>
                    <a:pt x="17015" y="1131"/>
                    <a:pt x="17908" y="619"/>
                    <a:pt x="18801" y="96"/>
                  </a:cubicBezTo>
                  <a:cubicBezTo>
                    <a:pt x="18836" y="72"/>
                    <a:pt x="18896" y="36"/>
                    <a:pt x="18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
            <p:cNvSpPr/>
            <p:nvPr/>
          </p:nvSpPr>
          <p:spPr>
            <a:xfrm>
              <a:off x="4777075" y="2116650"/>
              <a:ext cx="594450" cy="142125"/>
            </a:xfrm>
            <a:custGeom>
              <a:rect b="b" l="l" r="r" t="t"/>
              <a:pathLst>
                <a:path extrusionOk="0" h="5685" w="23778">
                  <a:moveTo>
                    <a:pt x="20684" y="0"/>
                  </a:moveTo>
                  <a:cubicBezTo>
                    <a:pt x="19574" y="0"/>
                    <a:pt x="18462" y="48"/>
                    <a:pt x="17348" y="148"/>
                  </a:cubicBezTo>
                  <a:cubicBezTo>
                    <a:pt x="14728" y="326"/>
                    <a:pt x="12145" y="743"/>
                    <a:pt x="9609" y="1457"/>
                  </a:cubicBezTo>
                  <a:cubicBezTo>
                    <a:pt x="8097" y="1874"/>
                    <a:pt x="6573" y="2303"/>
                    <a:pt x="5132" y="2910"/>
                  </a:cubicBezTo>
                  <a:cubicBezTo>
                    <a:pt x="3334" y="3660"/>
                    <a:pt x="1632" y="4636"/>
                    <a:pt x="0" y="5684"/>
                  </a:cubicBezTo>
                  <a:cubicBezTo>
                    <a:pt x="2429" y="4565"/>
                    <a:pt x="4775" y="3589"/>
                    <a:pt x="7382" y="2815"/>
                  </a:cubicBezTo>
                  <a:cubicBezTo>
                    <a:pt x="9621" y="2124"/>
                    <a:pt x="11895" y="1529"/>
                    <a:pt x="14216" y="1184"/>
                  </a:cubicBezTo>
                  <a:cubicBezTo>
                    <a:pt x="16019" y="929"/>
                    <a:pt x="18561" y="743"/>
                    <a:pt x="20722" y="743"/>
                  </a:cubicBezTo>
                  <a:cubicBezTo>
                    <a:pt x="20788" y="743"/>
                    <a:pt x="20854" y="743"/>
                    <a:pt x="20920" y="743"/>
                  </a:cubicBezTo>
                  <a:cubicBezTo>
                    <a:pt x="21872" y="755"/>
                    <a:pt x="22825" y="826"/>
                    <a:pt x="23777" y="910"/>
                  </a:cubicBezTo>
                  <a:cubicBezTo>
                    <a:pt x="23753" y="767"/>
                    <a:pt x="23718" y="624"/>
                    <a:pt x="23706" y="493"/>
                  </a:cubicBezTo>
                  <a:cubicBezTo>
                    <a:pt x="23682" y="374"/>
                    <a:pt x="23682" y="231"/>
                    <a:pt x="23682" y="112"/>
                  </a:cubicBezTo>
                  <a:cubicBezTo>
                    <a:pt x="22683" y="39"/>
                    <a:pt x="21684" y="0"/>
                    <a:pt x="206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
            <p:cNvSpPr/>
            <p:nvPr/>
          </p:nvSpPr>
          <p:spPr>
            <a:xfrm>
              <a:off x="4249325" y="2332850"/>
              <a:ext cx="283700" cy="255125"/>
            </a:xfrm>
            <a:custGeom>
              <a:rect b="b" l="l" r="r" t="t"/>
              <a:pathLst>
                <a:path extrusionOk="0" h="10205" w="11348">
                  <a:moveTo>
                    <a:pt x="11347" y="1"/>
                  </a:moveTo>
                  <a:lnTo>
                    <a:pt x="11347" y="1"/>
                  </a:lnTo>
                  <a:cubicBezTo>
                    <a:pt x="11133" y="132"/>
                    <a:pt x="10907" y="251"/>
                    <a:pt x="10704" y="382"/>
                  </a:cubicBezTo>
                  <a:cubicBezTo>
                    <a:pt x="8621" y="1632"/>
                    <a:pt x="6656" y="3073"/>
                    <a:pt x="4870" y="4716"/>
                  </a:cubicBezTo>
                  <a:cubicBezTo>
                    <a:pt x="3096" y="6394"/>
                    <a:pt x="1477" y="8252"/>
                    <a:pt x="1" y="10204"/>
                  </a:cubicBezTo>
                  <a:cubicBezTo>
                    <a:pt x="3430" y="6787"/>
                    <a:pt x="7049" y="3525"/>
                    <a:pt x="10776" y="441"/>
                  </a:cubicBezTo>
                  <a:cubicBezTo>
                    <a:pt x="10978" y="298"/>
                    <a:pt x="11157" y="144"/>
                    <a:pt x="11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
            <p:cNvSpPr/>
            <p:nvPr/>
          </p:nvSpPr>
          <p:spPr>
            <a:xfrm>
              <a:off x="4576750" y="2045925"/>
              <a:ext cx="540875" cy="246775"/>
            </a:xfrm>
            <a:custGeom>
              <a:rect b="b" l="l" r="r" t="t"/>
              <a:pathLst>
                <a:path extrusionOk="0" h="9871" w="21635">
                  <a:moveTo>
                    <a:pt x="21634" y="0"/>
                  </a:moveTo>
                  <a:lnTo>
                    <a:pt x="21634" y="0"/>
                  </a:lnTo>
                  <a:cubicBezTo>
                    <a:pt x="21253" y="84"/>
                    <a:pt x="20896" y="191"/>
                    <a:pt x="20527" y="298"/>
                  </a:cubicBezTo>
                  <a:cubicBezTo>
                    <a:pt x="16312" y="1429"/>
                    <a:pt x="12181" y="2917"/>
                    <a:pt x="8216" y="4775"/>
                  </a:cubicBezTo>
                  <a:cubicBezTo>
                    <a:pt x="6704" y="5501"/>
                    <a:pt x="5192" y="6275"/>
                    <a:pt x="3763" y="7168"/>
                  </a:cubicBezTo>
                  <a:cubicBezTo>
                    <a:pt x="2477" y="8001"/>
                    <a:pt x="1239" y="8942"/>
                    <a:pt x="1" y="9870"/>
                  </a:cubicBezTo>
                  <a:cubicBezTo>
                    <a:pt x="3322" y="7942"/>
                    <a:pt x="6692" y="6096"/>
                    <a:pt x="10192" y="4572"/>
                  </a:cubicBezTo>
                  <a:cubicBezTo>
                    <a:pt x="11728" y="3882"/>
                    <a:pt x="13728" y="3155"/>
                    <a:pt x="15538" y="2465"/>
                  </a:cubicBezTo>
                  <a:cubicBezTo>
                    <a:pt x="17146" y="1858"/>
                    <a:pt x="18729" y="1191"/>
                    <a:pt x="20313" y="536"/>
                  </a:cubicBezTo>
                  <a:cubicBezTo>
                    <a:pt x="20753" y="357"/>
                    <a:pt x="21194" y="179"/>
                    <a:pt x="216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
            <p:cNvSpPr/>
            <p:nvPr/>
          </p:nvSpPr>
          <p:spPr>
            <a:xfrm>
              <a:off x="5178900" y="2023250"/>
              <a:ext cx="223875" cy="24175"/>
            </a:xfrm>
            <a:custGeom>
              <a:rect b="b" l="l" r="r" t="t"/>
              <a:pathLst>
                <a:path extrusionOk="0" h="967" w="8955">
                  <a:moveTo>
                    <a:pt x="6005" y="1"/>
                  </a:moveTo>
                  <a:cubicBezTo>
                    <a:pt x="3989" y="1"/>
                    <a:pt x="1984" y="222"/>
                    <a:pt x="1" y="574"/>
                  </a:cubicBezTo>
                  <a:cubicBezTo>
                    <a:pt x="345" y="566"/>
                    <a:pt x="697" y="562"/>
                    <a:pt x="1055" y="562"/>
                  </a:cubicBezTo>
                  <a:cubicBezTo>
                    <a:pt x="3453" y="562"/>
                    <a:pt x="6138" y="728"/>
                    <a:pt x="8561" y="967"/>
                  </a:cubicBezTo>
                  <a:cubicBezTo>
                    <a:pt x="8597" y="645"/>
                    <a:pt x="8716" y="348"/>
                    <a:pt x="8954" y="121"/>
                  </a:cubicBezTo>
                  <a:cubicBezTo>
                    <a:pt x="8085" y="38"/>
                    <a:pt x="7192" y="2"/>
                    <a:pt x="6311" y="2"/>
                  </a:cubicBezTo>
                  <a:cubicBezTo>
                    <a:pt x="6209" y="1"/>
                    <a:pt x="6107" y="1"/>
                    <a:pt x="6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
            <p:cNvSpPr/>
            <p:nvPr/>
          </p:nvSpPr>
          <p:spPr>
            <a:xfrm>
              <a:off x="4173425" y="2106650"/>
              <a:ext cx="597425" cy="421200"/>
            </a:xfrm>
            <a:custGeom>
              <a:rect b="b" l="l" r="r" t="t"/>
              <a:pathLst>
                <a:path extrusionOk="0" h="16848" w="23897">
                  <a:moveTo>
                    <a:pt x="23896" y="0"/>
                  </a:moveTo>
                  <a:lnTo>
                    <a:pt x="23896" y="0"/>
                  </a:lnTo>
                  <a:cubicBezTo>
                    <a:pt x="23015" y="333"/>
                    <a:pt x="22146" y="691"/>
                    <a:pt x="21277" y="1048"/>
                  </a:cubicBezTo>
                  <a:cubicBezTo>
                    <a:pt x="17705" y="2477"/>
                    <a:pt x="14193" y="4763"/>
                    <a:pt x="10978" y="7060"/>
                  </a:cubicBezTo>
                  <a:cubicBezTo>
                    <a:pt x="6966" y="9906"/>
                    <a:pt x="3239" y="13121"/>
                    <a:pt x="1" y="16847"/>
                  </a:cubicBezTo>
                  <a:cubicBezTo>
                    <a:pt x="1775" y="15311"/>
                    <a:pt x="3561" y="13823"/>
                    <a:pt x="5358" y="12335"/>
                  </a:cubicBezTo>
                  <a:cubicBezTo>
                    <a:pt x="7240" y="10739"/>
                    <a:pt x="8895" y="9382"/>
                    <a:pt x="10776" y="8037"/>
                  </a:cubicBezTo>
                  <a:cubicBezTo>
                    <a:pt x="14050" y="5596"/>
                    <a:pt x="17586" y="3572"/>
                    <a:pt x="21122" y="1572"/>
                  </a:cubicBezTo>
                  <a:cubicBezTo>
                    <a:pt x="22051" y="1036"/>
                    <a:pt x="22956" y="512"/>
                    <a:pt x="238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
            <p:cNvSpPr/>
            <p:nvPr/>
          </p:nvSpPr>
          <p:spPr>
            <a:xfrm>
              <a:off x="4847325" y="1950000"/>
              <a:ext cx="565275" cy="111425"/>
            </a:xfrm>
            <a:custGeom>
              <a:rect b="b" l="l" r="r" t="t"/>
              <a:pathLst>
                <a:path extrusionOk="0" h="4457" w="22611">
                  <a:moveTo>
                    <a:pt x="20367" y="0"/>
                  </a:moveTo>
                  <a:cubicBezTo>
                    <a:pt x="18370" y="0"/>
                    <a:pt x="16382" y="121"/>
                    <a:pt x="14395" y="337"/>
                  </a:cubicBezTo>
                  <a:cubicBezTo>
                    <a:pt x="11907" y="575"/>
                    <a:pt x="9418" y="932"/>
                    <a:pt x="7013" y="1587"/>
                  </a:cubicBezTo>
                  <a:cubicBezTo>
                    <a:pt x="4584" y="2266"/>
                    <a:pt x="2239" y="3254"/>
                    <a:pt x="0" y="4456"/>
                  </a:cubicBezTo>
                  <a:cubicBezTo>
                    <a:pt x="3870" y="3099"/>
                    <a:pt x="8382" y="1825"/>
                    <a:pt x="12097" y="1361"/>
                  </a:cubicBezTo>
                  <a:cubicBezTo>
                    <a:pt x="14514" y="1087"/>
                    <a:pt x="16919" y="849"/>
                    <a:pt x="19348" y="825"/>
                  </a:cubicBezTo>
                  <a:cubicBezTo>
                    <a:pt x="19490" y="823"/>
                    <a:pt x="19633" y="823"/>
                    <a:pt x="19775" y="823"/>
                  </a:cubicBezTo>
                  <a:cubicBezTo>
                    <a:pt x="20714" y="823"/>
                    <a:pt x="21647" y="855"/>
                    <a:pt x="22598" y="896"/>
                  </a:cubicBezTo>
                  <a:lnTo>
                    <a:pt x="22598" y="742"/>
                  </a:lnTo>
                  <a:lnTo>
                    <a:pt x="22598" y="111"/>
                  </a:lnTo>
                  <a:cubicBezTo>
                    <a:pt x="22598" y="87"/>
                    <a:pt x="22598" y="63"/>
                    <a:pt x="22610" y="51"/>
                  </a:cubicBezTo>
                  <a:cubicBezTo>
                    <a:pt x="22503" y="51"/>
                    <a:pt x="22420" y="51"/>
                    <a:pt x="22313" y="39"/>
                  </a:cubicBezTo>
                  <a:cubicBezTo>
                    <a:pt x="21663" y="13"/>
                    <a:pt x="21015" y="0"/>
                    <a:pt x="20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
            <p:cNvSpPr/>
            <p:nvPr/>
          </p:nvSpPr>
          <p:spPr>
            <a:xfrm>
              <a:off x="4124025" y="2032825"/>
              <a:ext cx="598600" cy="455425"/>
            </a:xfrm>
            <a:custGeom>
              <a:rect b="b" l="l" r="r" t="t"/>
              <a:pathLst>
                <a:path extrusionOk="0" h="18217" w="23944">
                  <a:moveTo>
                    <a:pt x="23944" y="0"/>
                  </a:moveTo>
                  <a:lnTo>
                    <a:pt x="23944" y="0"/>
                  </a:lnTo>
                  <a:cubicBezTo>
                    <a:pt x="23170" y="346"/>
                    <a:pt x="22396" y="703"/>
                    <a:pt x="21622" y="1036"/>
                  </a:cubicBezTo>
                  <a:cubicBezTo>
                    <a:pt x="19764" y="1834"/>
                    <a:pt x="17967" y="2739"/>
                    <a:pt x="16264" y="3846"/>
                  </a:cubicBezTo>
                  <a:cubicBezTo>
                    <a:pt x="14085" y="5287"/>
                    <a:pt x="11954" y="6846"/>
                    <a:pt x="9918" y="8513"/>
                  </a:cubicBezTo>
                  <a:cubicBezTo>
                    <a:pt x="6310" y="11430"/>
                    <a:pt x="2810" y="14514"/>
                    <a:pt x="0" y="18217"/>
                  </a:cubicBezTo>
                  <a:cubicBezTo>
                    <a:pt x="1429" y="16776"/>
                    <a:pt x="2929" y="15407"/>
                    <a:pt x="4453" y="14062"/>
                  </a:cubicBezTo>
                  <a:cubicBezTo>
                    <a:pt x="6620" y="12085"/>
                    <a:pt x="9406" y="9716"/>
                    <a:pt x="11478" y="8144"/>
                  </a:cubicBezTo>
                  <a:cubicBezTo>
                    <a:pt x="13121" y="6894"/>
                    <a:pt x="14835" y="5703"/>
                    <a:pt x="16562" y="4560"/>
                  </a:cubicBezTo>
                  <a:cubicBezTo>
                    <a:pt x="18086" y="3572"/>
                    <a:pt x="19634" y="2655"/>
                    <a:pt x="21146" y="1679"/>
                  </a:cubicBezTo>
                  <a:cubicBezTo>
                    <a:pt x="22074" y="1108"/>
                    <a:pt x="23015" y="548"/>
                    <a:pt x="23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
            <p:cNvSpPr/>
            <p:nvPr/>
          </p:nvSpPr>
          <p:spPr>
            <a:xfrm>
              <a:off x="4793750" y="1879450"/>
              <a:ext cx="1003725" cy="114400"/>
            </a:xfrm>
            <a:custGeom>
              <a:rect b="b" l="l" r="r" t="t"/>
              <a:pathLst>
                <a:path extrusionOk="0" h="4576" w="40149">
                  <a:moveTo>
                    <a:pt x="21524" y="1"/>
                  </a:moveTo>
                  <a:cubicBezTo>
                    <a:pt x="20381" y="1"/>
                    <a:pt x="19237" y="36"/>
                    <a:pt x="18098" y="99"/>
                  </a:cubicBezTo>
                  <a:cubicBezTo>
                    <a:pt x="14835" y="230"/>
                    <a:pt x="11609" y="647"/>
                    <a:pt x="8442" y="1420"/>
                  </a:cubicBezTo>
                  <a:cubicBezTo>
                    <a:pt x="5525" y="2111"/>
                    <a:pt x="2620" y="3087"/>
                    <a:pt x="0" y="4576"/>
                  </a:cubicBezTo>
                  <a:cubicBezTo>
                    <a:pt x="1881" y="3873"/>
                    <a:pt x="3810" y="3397"/>
                    <a:pt x="5751" y="2921"/>
                  </a:cubicBezTo>
                  <a:cubicBezTo>
                    <a:pt x="8013" y="2349"/>
                    <a:pt x="10287" y="1790"/>
                    <a:pt x="12609" y="1444"/>
                  </a:cubicBezTo>
                  <a:cubicBezTo>
                    <a:pt x="15140" y="1093"/>
                    <a:pt x="18194" y="893"/>
                    <a:pt x="21148" y="893"/>
                  </a:cubicBezTo>
                  <a:cubicBezTo>
                    <a:pt x="22002" y="893"/>
                    <a:pt x="22848" y="909"/>
                    <a:pt x="23670" y="944"/>
                  </a:cubicBezTo>
                  <a:cubicBezTo>
                    <a:pt x="26563" y="1111"/>
                    <a:pt x="29028" y="1432"/>
                    <a:pt x="31718" y="1944"/>
                  </a:cubicBezTo>
                  <a:cubicBezTo>
                    <a:pt x="31811" y="1833"/>
                    <a:pt x="31947" y="1758"/>
                    <a:pt x="32109" y="1758"/>
                  </a:cubicBezTo>
                  <a:cubicBezTo>
                    <a:pt x="32155" y="1758"/>
                    <a:pt x="32204" y="1764"/>
                    <a:pt x="32254" y="1778"/>
                  </a:cubicBezTo>
                  <a:cubicBezTo>
                    <a:pt x="33683" y="2087"/>
                    <a:pt x="35183" y="2349"/>
                    <a:pt x="36552" y="2909"/>
                  </a:cubicBezTo>
                  <a:cubicBezTo>
                    <a:pt x="37695" y="3147"/>
                    <a:pt x="38850" y="3385"/>
                    <a:pt x="39969" y="3647"/>
                  </a:cubicBezTo>
                  <a:lnTo>
                    <a:pt x="40148" y="3695"/>
                  </a:lnTo>
                  <a:cubicBezTo>
                    <a:pt x="40053" y="3647"/>
                    <a:pt x="39946" y="3587"/>
                    <a:pt x="39838" y="3552"/>
                  </a:cubicBezTo>
                  <a:cubicBezTo>
                    <a:pt x="38267" y="2802"/>
                    <a:pt x="36612" y="2206"/>
                    <a:pt x="34933" y="1718"/>
                  </a:cubicBezTo>
                  <a:cubicBezTo>
                    <a:pt x="32195" y="968"/>
                    <a:pt x="29361" y="539"/>
                    <a:pt x="26539" y="254"/>
                  </a:cubicBezTo>
                  <a:cubicBezTo>
                    <a:pt x="24876" y="77"/>
                    <a:pt x="23200" y="1"/>
                    <a:pt x="215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
            <p:cNvSpPr/>
            <p:nvPr/>
          </p:nvSpPr>
          <p:spPr>
            <a:xfrm>
              <a:off x="5305425" y="1803325"/>
              <a:ext cx="543225" cy="117600"/>
            </a:xfrm>
            <a:custGeom>
              <a:rect b="b" l="l" r="r" t="t"/>
              <a:pathLst>
                <a:path extrusionOk="0" h="4704" w="21729">
                  <a:moveTo>
                    <a:pt x="0" y="1"/>
                  </a:moveTo>
                  <a:cubicBezTo>
                    <a:pt x="476" y="60"/>
                    <a:pt x="941" y="132"/>
                    <a:pt x="1417" y="203"/>
                  </a:cubicBezTo>
                  <a:cubicBezTo>
                    <a:pt x="4346" y="715"/>
                    <a:pt x="7275" y="1144"/>
                    <a:pt x="10204" y="1667"/>
                  </a:cubicBezTo>
                  <a:cubicBezTo>
                    <a:pt x="14097" y="2465"/>
                    <a:pt x="17978" y="3394"/>
                    <a:pt x="21729" y="4704"/>
                  </a:cubicBezTo>
                  <a:cubicBezTo>
                    <a:pt x="18800" y="3120"/>
                    <a:pt x="15597" y="2156"/>
                    <a:pt x="12347" y="1477"/>
                  </a:cubicBezTo>
                  <a:cubicBezTo>
                    <a:pt x="8644" y="620"/>
                    <a:pt x="4870" y="132"/>
                    <a:pt x="1060" y="13"/>
                  </a:cubicBezTo>
                  <a:cubicBezTo>
                    <a:pt x="702" y="1"/>
                    <a:pt x="345"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
            <p:cNvSpPr/>
            <p:nvPr/>
          </p:nvSpPr>
          <p:spPr>
            <a:xfrm>
              <a:off x="4311550" y="1798500"/>
              <a:ext cx="916500" cy="396875"/>
            </a:xfrm>
            <a:custGeom>
              <a:rect b="b" l="l" r="r" t="t"/>
              <a:pathLst>
                <a:path extrusionOk="0" h="15875" w="36660">
                  <a:moveTo>
                    <a:pt x="35416" y="1"/>
                  </a:moveTo>
                  <a:cubicBezTo>
                    <a:pt x="31620" y="1"/>
                    <a:pt x="27898" y="1037"/>
                    <a:pt x="24301" y="2218"/>
                  </a:cubicBezTo>
                  <a:cubicBezTo>
                    <a:pt x="20050" y="3635"/>
                    <a:pt x="15907" y="5420"/>
                    <a:pt x="11942" y="7528"/>
                  </a:cubicBezTo>
                  <a:cubicBezTo>
                    <a:pt x="9168" y="9028"/>
                    <a:pt x="6429" y="10635"/>
                    <a:pt x="3917" y="12528"/>
                  </a:cubicBezTo>
                  <a:cubicBezTo>
                    <a:pt x="2548" y="13552"/>
                    <a:pt x="1286" y="14731"/>
                    <a:pt x="0" y="15874"/>
                  </a:cubicBezTo>
                  <a:cubicBezTo>
                    <a:pt x="71" y="15850"/>
                    <a:pt x="131" y="15791"/>
                    <a:pt x="214" y="15743"/>
                  </a:cubicBezTo>
                  <a:cubicBezTo>
                    <a:pt x="1786" y="14683"/>
                    <a:pt x="3370" y="13755"/>
                    <a:pt x="4953" y="12648"/>
                  </a:cubicBezTo>
                  <a:cubicBezTo>
                    <a:pt x="11323" y="8314"/>
                    <a:pt x="18026" y="4968"/>
                    <a:pt x="25194" y="2682"/>
                  </a:cubicBezTo>
                  <a:cubicBezTo>
                    <a:pt x="26896" y="2122"/>
                    <a:pt x="28611" y="1670"/>
                    <a:pt x="30337" y="1218"/>
                  </a:cubicBezTo>
                  <a:cubicBezTo>
                    <a:pt x="32433" y="682"/>
                    <a:pt x="34540" y="229"/>
                    <a:pt x="36659" y="39"/>
                  </a:cubicBezTo>
                  <a:cubicBezTo>
                    <a:pt x="36244" y="13"/>
                    <a:pt x="35830" y="1"/>
                    <a:pt x="354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
            <p:cNvSpPr/>
            <p:nvPr/>
          </p:nvSpPr>
          <p:spPr>
            <a:xfrm>
              <a:off x="4119550" y="2236425"/>
              <a:ext cx="137850" cy="127700"/>
            </a:xfrm>
            <a:custGeom>
              <a:rect b="b" l="l" r="r" t="t"/>
              <a:pathLst>
                <a:path extrusionOk="0" h="5108" w="5514">
                  <a:moveTo>
                    <a:pt x="5513" y="0"/>
                  </a:moveTo>
                  <a:cubicBezTo>
                    <a:pt x="3382" y="1334"/>
                    <a:pt x="1489" y="3060"/>
                    <a:pt x="1" y="5108"/>
                  </a:cubicBezTo>
                  <a:cubicBezTo>
                    <a:pt x="1822" y="3655"/>
                    <a:pt x="3775" y="1738"/>
                    <a:pt x="55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
            <p:cNvSpPr/>
            <p:nvPr/>
          </p:nvSpPr>
          <p:spPr>
            <a:xfrm>
              <a:off x="4020725" y="1968825"/>
              <a:ext cx="468250" cy="423000"/>
            </a:xfrm>
            <a:custGeom>
              <a:rect b="b" l="l" r="r" t="t"/>
              <a:pathLst>
                <a:path extrusionOk="0" h="16920" w="18730">
                  <a:moveTo>
                    <a:pt x="18729" y="0"/>
                  </a:moveTo>
                  <a:lnTo>
                    <a:pt x="18729" y="0"/>
                  </a:lnTo>
                  <a:cubicBezTo>
                    <a:pt x="18062" y="358"/>
                    <a:pt x="17396" y="727"/>
                    <a:pt x="16729" y="1108"/>
                  </a:cubicBezTo>
                  <a:cubicBezTo>
                    <a:pt x="13383" y="2965"/>
                    <a:pt x="10478" y="5489"/>
                    <a:pt x="7680" y="8085"/>
                  </a:cubicBezTo>
                  <a:cubicBezTo>
                    <a:pt x="4835" y="10740"/>
                    <a:pt x="2025" y="13550"/>
                    <a:pt x="1" y="16919"/>
                  </a:cubicBezTo>
                  <a:cubicBezTo>
                    <a:pt x="1572" y="14871"/>
                    <a:pt x="3430" y="13097"/>
                    <a:pt x="5251" y="11299"/>
                  </a:cubicBezTo>
                  <a:cubicBezTo>
                    <a:pt x="8716" y="7775"/>
                    <a:pt x="12752" y="4501"/>
                    <a:pt x="16527" y="1560"/>
                  </a:cubicBezTo>
                  <a:cubicBezTo>
                    <a:pt x="17241" y="1012"/>
                    <a:pt x="17991" y="512"/>
                    <a:pt x="18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
            <p:cNvSpPr/>
            <p:nvPr/>
          </p:nvSpPr>
          <p:spPr>
            <a:xfrm>
              <a:off x="4522875" y="1697950"/>
              <a:ext cx="824525" cy="236975"/>
            </a:xfrm>
            <a:custGeom>
              <a:rect b="b" l="l" r="r" t="t"/>
              <a:pathLst>
                <a:path extrusionOk="0" h="9479" w="32981">
                  <a:moveTo>
                    <a:pt x="29760" y="1"/>
                  </a:moveTo>
                  <a:cubicBezTo>
                    <a:pt x="22960" y="1"/>
                    <a:pt x="16280" y="1831"/>
                    <a:pt x="10014" y="4358"/>
                  </a:cubicBezTo>
                  <a:cubicBezTo>
                    <a:pt x="6537" y="5763"/>
                    <a:pt x="3108" y="7371"/>
                    <a:pt x="0" y="9478"/>
                  </a:cubicBezTo>
                  <a:cubicBezTo>
                    <a:pt x="2072" y="8502"/>
                    <a:pt x="4203" y="7597"/>
                    <a:pt x="6311" y="6656"/>
                  </a:cubicBezTo>
                  <a:cubicBezTo>
                    <a:pt x="9466" y="5275"/>
                    <a:pt x="12645" y="3966"/>
                    <a:pt x="16133" y="2918"/>
                  </a:cubicBezTo>
                  <a:cubicBezTo>
                    <a:pt x="18515" y="2203"/>
                    <a:pt x="20944" y="1668"/>
                    <a:pt x="23396" y="1263"/>
                  </a:cubicBezTo>
                  <a:cubicBezTo>
                    <a:pt x="25111" y="1013"/>
                    <a:pt x="27147" y="810"/>
                    <a:pt x="29147" y="548"/>
                  </a:cubicBezTo>
                  <a:cubicBezTo>
                    <a:pt x="30242" y="429"/>
                    <a:pt x="31183" y="287"/>
                    <a:pt x="32266" y="167"/>
                  </a:cubicBezTo>
                  <a:cubicBezTo>
                    <a:pt x="32505" y="132"/>
                    <a:pt x="32743" y="120"/>
                    <a:pt x="32981" y="96"/>
                  </a:cubicBezTo>
                  <a:cubicBezTo>
                    <a:pt x="31921" y="60"/>
                    <a:pt x="30885" y="1"/>
                    <a:pt x="29826" y="1"/>
                  </a:cubicBezTo>
                  <a:cubicBezTo>
                    <a:pt x="29804" y="1"/>
                    <a:pt x="29782" y="1"/>
                    <a:pt x="297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
            <p:cNvSpPr/>
            <p:nvPr/>
          </p:nvSpPr>
          <p:spPr>
            <a:xfrm>
              <a:off x="5417625" y="1708550"/>
              <a:ext cx="395025" cy="95400"/>
            </a:xfrm>
            <a:custGeom>
              <a:rect b="b" l="l" r="r" t="t"/>
              <a:pathLst>
                <a:path extrusionOk="0" h="3816" w="15801">
                  <a:moveTo>
                    <a:pt x="1029" y="0"/>
                  </a:moveTo>
                  <a:cubicBezTo>
                    <a:pt x="687" y="0"/>
                    <a:pt x="344" y="13"/>
                    <a:pt x="1" y="41"/>
                  </a:cubicBezTo>
                  <a:cubicBezTo>
                    <a:pt x="2096" y="160"/>
                    <a:pt x="4156" y="839"/>
                    <a:pt x="6240" y="1363"/>
                  </a:cubicBezTo>
                  <a:cubicBezTo>
                    <a:pt x="9097" y="2125"/>
                    <a:pt x="11990" y="2791"/>
                    <a:pt x="14848" y="3553"/>
                  </a:cubicBezTo>
                  <a:cubicBezTo>
                    <a:pt x="15157" y="3637"/>
                    <a:pt x="15479" y="3732"/>
                    <a:pt x="15800" y="3815"/>
                  </a:cubicBezTo>
                  <a:cubicBezTo>
                    <a:pt x="15538" y="3696"/>
                    <a:pt x="15300" y="3601"/>
                    <a:pt x="15062" y="3482"/>
                  </a:cubicBezTo>
                  <a:cubicBezTo>
                    <a:pt x="12169" y="2184"/>
                    <a:pt x="9133" y="1232"/>
                    <a:pt x="6013" y="625"/>
                  </a:cubicBezTo>
                  <a:cubicBezTo>
                    <a:pt x="4372" y="308"/>
                    <a:pt x="2706" y="0"/>
                    <a:pt x="10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
            <p:cNvSpPr/>
            <p:nvPr/>
          </p:nvSpPr>
          <p:spPr>
            <a:xfrm>
              <a:off x="3964775" y="1881025"/>
              <a:ext cx="502450" cy="434600"/>
            </a:xfrm>
            <a:custGeom>
              <a:rect b="b" l="l" r="r" t="t"/>
              <a:pathLst>
                <a:path extrusionOk="0" h="17384" w="20098">
                  <a:moveTo>
                    <a:pt x="20098" y="0"/>
                  </a:moveTo>
                  <a:cubicBezTo>
                    <a:pt x="19348" y="417"/>
                    <a:pt x="18610" y="822"/>
                    <a:pt x="17860" y="1250"/>
                  </a:cubicBezTo>
                  <a:cubicBezTo>
                    <a:pt x="14145" y="3405"/>
                    <a:pt x="10692" y="6013"/>
                    <a:pt x="7513" y="8918"/>
                  </a:cubicBezTo>
                  <a:cubicBezTo>
                    <a:pt x="6168" y="10192"/>
                    <a:pt x="4834" y="11490"/>
                    <a:pt x="3584" y="12871"/>
                  </a:cubicBezTo>
                  <a:cubicBezTo>
                    <a:pt x="2310" y="14300"/>
                    <a:pt x="1131" y="15835"/>
                    <a:pt x="0" y="17383"/>
                  </a:cubicBezTo>
                  <a:cubicBezTo>
                    <a:pt x="3036" y="14240"/>
                    <a:pt x="6025" y="11073"/>
                    <a:pt x="9287" y="8215"/>
                  </a:cubicBezTo>
                  <a:cubicBezTo>
                    <a:pt x="12014" y="5858"/>
                    <a:pt x="14800" y="3989"/>
                    <a:pt x="17752" y="1738"/>
                  </a:cubicBezTo>
                  <a:cubicBezTo>
                    <a:pt x="18526" y="1167"/>
                    <a:pt x="19300" y="548"/>
                    <a:pt x="20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
            <p:cNvSpPr/>
            <p:nvPr/>
          </p:nvSpPr>
          <p:spPr>
            <a:xfrm>
              <a:off x="4560075" y="1637225"/>
              <a:ext cx="570050" cy="190250"/>
            </a:xfrm>
            <a:custGeom>
              <a:rect b="b" l="l" r="r" t="t"/>
              <a:pathLst>
                <a:path extrusionOk="0" h="7610" w="22802">
                  <a:moveTo>
                    <a:pt x="22801" y="1"/>
                  </a:moveTo>
                  <a:lnTo>
                    <a:pt x="22801" y="1"/>
                  </a:lnTo>
                  <a:cubicBezTo>
                    <a:pt x="22039" y="49"/>
                    <a:pt x="21277" y="96"/>
                    <a:pt x="20527" y="156"/>
                  </a:cubicBezTo>
                  <a:cubicBezTo>
                    <a:pt x="16836" y="465"/>
                    <a:pt x="13229" y="1394"/>
                    <a:pt x="9764" y="2668"/>
                  </a:cubicBezTo>
                  <a:cubicBezTo>
                    <a:pt x="6347" y="3918"/>
                    <a:pt x="2989" y="5502"/>
                    <a:pt x="1" y="7609"/>
                  </a:cubicBezTo>
                  <a:cubicBezTo>
                    <a:pt x="1882" y="6645"/>
                    <a:pt x="4097" y="5716"/>
                    <a:pt x="5597" y="5097"/>
                  </a:cubicBezTo>
                  <a:cubicBezTo>
                    <a:pt x="7478" y="4323"/>
                    <a:pt x="9359" y="3549"/>
                    <a:pt x="11300" y="2942"/>
                  </a:cubicBezTo>
                  <a:cubicBezTo>
                    <a:pt x="14086" y="2025"/>
                    <a:pt x="16955" y="1418"/>
                    <a:pt x="19777" y="715"/>
                  </a:cubicBezTo>
                  <a:cubicBezTo>
                    <a:pt x="20753" y="501"/>
                    <a:pt x="21718" y="227"/>
                    <a:pt x="22682" y="37"/>
                  </a:cubicBezTo>
                  <a:cubicBezTo>
                    <a:pt x="22730" y="25"/>
                    <a:pt x="22777" y="25"/>
                    <a:pt x="228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
            <p:cNvSpPr/>
            <p:nvPr/>
          </p:nvSpPr>
          <p:spPr>
            <a:xfrm>
              <a:off x="4207650" y="1632775"/>
              <a:ext cx="638200" cy="324775"/>
            </a:xfrm>
            <a:custGeom>
              <a:rect b="b" l="l" r="r" t="t"/>
              <a:pathLst>
                <a:path extrusionOk="0" h="12991" w="25528">
                  <a:moveTo>
                    <a:pt x="25528" y="0"/>
                  </a:moveTo>
                  <a:lnTo>
                    <a:pt x="25528" y="0"/>
                  </a:lnTo>
                  <a:cubicBezTo>
                    <a:pt x="20456" y="1584"/>
                    <a:pt x="15443" y="3394"/>
                    <a:pt x="10740" y="5882"/>
                  </a:cubicBezTo>
                  <a:cubicBezTo>
                    <a:pt x="7621" y="7513"/>
                    <a:pt x="4573" y="9299"/>
                    <a:pt x="1834" y="11502"/>
                  </a:cubicBezTo>
                  <a:cubicBezTo>
                    <a:pt x="1227" y="12002"/>
                    <a:pt x="596" y="12490"/>
                    <a:pt x="1" y="12990"/>
                  </a:cubicBezTo>
                  <a:cubicBezTo>
                    <a:pt x="751" y="12490"/>
                    <a:pt x="1513" y="12014"/>
                    <a:pt x="2287" y="11549"/>
                  </a:cubicBezTo>
                  <a:cubicBezTo>
                    <a:pt x="5954" y="9287"/>
                    <a:pt x="9633" y="6989"/>
                    <a:pt x="13562" y="5156"/>
                  </a:cubicBezTo>
                  <a:cubicBezTo>
                    <a:pt x="15622" y="4168"/>
                    <a:pt x="17360" y="3489"/>
                    <a:pt x="19467" y="2632"/>
                  </a:cubicBezTo>
                  <a:cubicBezTo>
                    <a:pt x="21515" y="1798"/>
                    <a:pt x="23539" y="929"/>
                    <a:pt x="255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
            <p:cNvSpPr/>
            <p:nvPr/>
          </p:nvSpPr>
          <p:spPr>
            <a:xfrm>
              <a:off x="3964775" y="2013175"/>
              <a:ext cx="169375" cy="168800"/>
            </a:xfrm>
            <a:custGeom>
              <a:rect b="b" l="l" r="r" t="t"/>
              <a:pathLst>
                <a:path extrusionOk="0" h="6752" w="6775">
                  <a:moveTo>
                    <a:pt x="6775" y="0"/>
                  </a:moveTo>
                  <a:lnTo>
                    <a:pt x="6775" y="0"/>
                  </a:lnTo>
                  <a:cubicBezTo>
                    <a:pt x="5406" y="965"/>
                    <a:pt x="4179" y="1917"/>
                    <a:pt x="2953" y="3108"/>
                  </a:cubicBezTo>
                  <a:cubicBezTo>
                    <a:pt x="1858" y="4180"/>
                    <a:pt x="941" y="5394"/>
                    <a:pt x="72" y="6656"/>
                  </a:cubicBezTo>
                  <a:cubicBezTo>
                    <a:pt x="55" y="6673"/>
                    <a:pt x="44" y="6702"/>
                    <a:pt x="27" y="6725"/>
                  </a:cubicBezTo>
                  <a:lnTo>
                    <a:pt x="27" y="6725"/>
                  </a:lnTo>
                  <a:cubicBezTo>
                    <a:pt x="196" y="6559"/>
                    <a:pt x="366" y="6422"/>
                    <a:pt x="536" y="6275"/>
                  </a:cubicBezTo>
                  <a:cubicBezTo>
                    <a:pt x="1346" y="5596"/>
                    <a:pt x="2120" y="4894"/>
                    <a:pt x="2870" y="4168"/>
                  </a:cubicBezTo>
                  <a:cubicBezTo>
                    <a:pt x="4263" y="2858"/>
                    <a:pt x="5489" y="1417"/>
                    <a:pt x="6775" y="0"/>
                  </a:cubicBezTo>
                  <a:close/>
                  <a:moveTo>
                    <a:pt x="27" y="6725"/>
                  </a:moveTo>
                  <a:lnTo>
                    <a:pt x="27" y="6725"/>
                  </a:lnTo>
                  <a:cubicBezTo>
                    <a:pt x="18" y="6734"/>
                    <a:pt x="9" y="6743"/>
                    <a:pt x="0" y="6751"/>
                  </a:cubicBezTo>
                  <a:cubicBezTo>
                    <a:pt x="11" y="6744"/>
                    <a:pt x="19" y="6735"/>
                    <a:pt x="27" y="672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
            <p:cNvSpPr/>
            <p:nvPr/>
          </p:nvSpPr>
          <p:spPr>
            <a:xfrm>
              <a:off x="3891550" y="1839050"/>
              <a:ext cx="382500" cy="336075"/>
            </a:xfrm>
            <a:custGeom>
              <a:rect b="b" l="l" r="r" t="t"/>
              <a:pathLst>
                <a:path extrusionOk="0" h="13443" w="15300">
                  <a:moveTo>
                    <a:pt x="15300" y="0"/>
                  </a:moveTo>
                  <a:lnTo>
                    <a:pt x="14359" y="536"/>
                  </a:lnTo>
                  <a:cubicBezTo>
                    <a:pt x="11549" y="2096"/>
                    <a:pt x="8918" y="3977"/>
                    <a:pt x="6489" y="6084"/>
                  </a:cubicBezTo>
                  <a:cubicBezTo>
                    <a:pt x="4001" y="8216"/>
                    <a:pt x="1739" y="10645"/>
                    <a:pt x="0" y="13442"/>
                  </a:cubicBezTo>
                  <a:cubicBezTo>
                    <a:pt x="2167" y="10883"/>
                    <a:pt x="4644" y="8644"/>
                    <a:pt x="7144" y="6454"/>
                  </a:cubicBezTo>
                  <a:cubicBezTo>
                    <a:pt x="9418" y="4537"/>
                    <a:pt x="11811" y="2763"/>
                    <a:pt x="14133" y="905"/>
                  </a:cubicBezTo>
                  <a:cubicBezTo>
                    <a:pt x="14526" y="596"/>
                    <a:pt x="14907" y="298"/>
                    <a:pt x="15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
            <p:cNvSpPr/>
            <p:nvPr/>
          </p:nvSpPr>
          <p:spPr>
            <a:xfrm>
              <a:off x="4340400" y="1609850"/>
              <a:ext cx="383725" cy="179800"/>
            </a:xfrm>
            <a:custGeom>
              <a:rect b="b" l="l" r="r" t="t"/>
              <a:pathLst>
                <a:path extrusionOk="0" h="7192" w="15349">
                  <a:moveTo>
                    <a:pt x="15348" y="1"/>
                  </a:moveTo>
                  <a:lnTo>
                    <a:pt x="14777" y="132"/>
                  </a:lnTo>
                  <a:cubicBezTo>
                    <a:pt x="12193" y="727"/>
                    <a:pt x="9669" y="1572"/>
                    <a:pt x="7264" y="2703"/>
                  </a:cubicBezTo>
                  <a:cubicBezTo>
                    <a:pt x="4704" y="3953"/>
                    <a:pt x="2287" y="5477"/>
                    <a:pt x="1" y="7192"/>
                  </a:cubicBezTo>
                  <a:cubicBezTo>
                    <a:pt x="2537" y="5882"/>
                    <a:pt x="5109" y="4632"/>
                    <a:pt x="7669" y="3358"/>
                  </a:cubicBezTo>
                  <a:cubicBezTo>
                    <a:pt x="9966" y="2310"/>
                    <a:pt x="12312" y="1275"/>
                    <a:pt x="14622" y="298"/>
                  </a:cubicBezTo>
                  <a:cubicBezTo>
                    <a:pt x="14800" y="227"/>
                    <a:pt x="15134" y="84"/>
                    <a:pt x="15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
            <p:cNvSpPr/>
            <p:nvPr/>
          </p:nvSpPr>
          <p:spPr>
            <a:xfrm>
              <a:off x="3889175" y="1617000"/>
              <a:ext cx="681350" cy="479250"/>
            </a:xfrm>
            <a:custGeom>
              <a:rect b="b" l="l" r="r" t="t"/>
              <a:pathLst>
                <a:path extrusionOk="0" h="19170" w="27254">
                  <a:moveTo>
                    <a:pt x="27253" y="0"/>
                  </a:moveTo>
                  <a:cubicBezTo>
                    <a:pt x="20955" y="1870"/>
                    <a:pt x="15169" y="5180"/>
                    <a:pt x="10001" y="9192"/>
                  </a:cubicBezTo>
                  <a:cubicBezTo>
                    <a:pt x="7537" y="11097"/>
                    <a:pt x="4453" y="13597"/>
                    <a:pt x="2286" y="16264"/>
                  </a:cubicBezTo>
                  <a:cubicBezTo>
                    <a:pt x="1476" y="17205"/>
                    <a:pt x="738" y="18169"/>
                    <a:pt x="0" y="19169"/>
                  </a:cubicBezTo>
                  <a:cubicBezTo>
                    <a:pt x="1131" y="18098"/>
                    <a:pt x="2250" y="17014"/>
                    <a:pt x="3381" y="15931"/>
                  </a:cubicBezTo>
                  <a:cubicBezTo>
                    <a:pt x="7180" y="12180"/>
                    <a:pt x="10990" y="8942"/>
                    <a:pt x="15419" y="6108"/>
                  </a:cubicBezTo>
                  <a:cubicBezTo>
                    <a:pt x="19205" y="3763"/>
                    <a:pt x="23265" y="1929"/>
                    <a:pt x="27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
            <p:cNvSpPr/>
            <p:nvPr/>
          </p:nvSpPr>
          <p:spPr>
            <a:xfrm>
              <a:off x="4186225" y="1605100"/>
              <a:ext cx="283700" cy="149150"/>
            </a:xfrm>
            <a:custGeom>
              <a:rect b="b" l="l" r="r" t="t"/>
              <a:pathLst>
                <a:path extrusionOk="0" h="5966" w="11348">
                  <a:moveTo>
                    <a:pt x="11347" y="0"/>
                  </a:moveTo>
                  <a:lnTo>
                    <a:pt x="11347" y="0"/>
                  </a:lnTo>
                  <a:cubicBezTo>
                    <a:pt x="9192" y="714"/>
                    <a:pt x="7085" y="1548"/>
                    <a:pt x="5073" y="2596"/>
                  </a:cubicBezTo>
                  <a:cubicBezTo>
                    <a:pt x="3465" y="3453"/>
                    <a:pt x="1965" y="4489"/>
                    <a:pt x="501" y="5572"/>
                  </a:cubicBezTo>
                  <a:cubicBezTo>
                    <a:pt x="334" y="5715"/>
                    <a:pt x="155" y="5834"/>
                    <a:pt x="1" y="5965"/>
                  </a:cubicBezTo>
                  <a:cubicBezTo>
                    <a:pt x="179" y="5846"/>
                    <a:pt x="358" y="5751"/>
                    <a:pt x="548" y="5656"/>
                  </a:cubicBezTo>
                  <a:cubicBezTo>
                    <a:pt x="4156" y="3762"/>
                    <a:pt x="7763" y="1905"/>
                    <a:pt x="11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
            <p:cNvSpPr/>
            <p:nvPr/>
          </p:nvSpPr>
          <p:spPr>
            <a:xfrm>
              <a:off x="3830825" y="1804825"/>
              <a:ext cx="286975" cy="273550"/>
            </a:xfrm>
            <a:custGeom>
              <a:rect b="b" l="l" r="r" t="t"/>
              <a:pathLst>
                <a:path extrusionOk="0" h="10942" w="11479">
                  <a:moveTo>
                    <a:pt x="11478" y="0"/>
                  </a:moveTo>
                  <a:lnTo>
                    <a:pt x="11478" y="0"/>
                  </a:lnTo>
                  <a:cubicBezTo>
                    <a:pt x="9216" y="1274"/>
                    <a:pt x="7180" y="2917"/>
                    <a:pt x="5251" y="4667"/>
                  </a:cubicBezTo>
                  <a:cubicBezTo>
                    <a:pt x="3441" y="6370"/>
                    <a:pt x="1882" y="8299"/>
                    <a:pt x="429" y="10323"/>
                  </a:cubicBezTo>
                  <a:cubicBezTo>
                    <a:pt x="286" y="10537"/>
                    <a:pt x="131" y="10728"/>
                    <a:pt x="0" y="10942"/>
                  </a:cubicBezTo>
                  <a:cubicBezTo>
                    <a:pt x="239" y="10704"/>
                    <a:pt x="465" y="10478"/>
                    <a:pt x="703" y="10251"/>
                  </a:cubicBezTo>
                  <a:cubicBezTo>
                    <a:pt x="2727" y="8346"/>
                    <a:pt x="4715" y="6394"/>
                    <a:pt x="6727" y="4465"/>
                  </a:cubicBezTo>
                  <a:cubicBezTo>
                    <a:pt x="8287" y="2941"/>
                    <a:pt x="9811" y="1381"/>
                    <a:pt x="11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
            <p:cNvSpPr/>
            <p:nvPr/>
          </p:nvSpPr>
          <p:spPr>
            <a:xfrm>
              <a:off x="3784675" y="1824750"/>
              <a:ext cx="216125" cy="237275"/>
            </a:xfrm>
            <a:custGeom>
              <a:rect b="b" l="l" r="r" t="t"/>
              <a:pathLst>
                <a:path extrusionOk="0" h="9491" w="8645">
                  <a:moveTo>
                    <a:pt x="8645" y="1"/>
                  </a:moveTo>
                  <a:lnTo>
                    <a:pt x="8645" y="1"/>
                  </a:lnTo>
                  <a:cubicBezTo>
                    <a:pt x="8490" y="132"/>
                    <a:pt x="8323" y="251"/>
                    <a:pt x="8157" y="394"/>
                  </a:cubicBezTo>
                  <a:cubicBezTo>
                    <a:pt x="6061" y="2049"/>
                    <a:pt x="4049" y="3847"/>
                    <a:pt x="2323" y="5894"/>
                  </a:cubicBezTo>
                  <a:cubicBezTo>
                    <a:pt x="1418" y="7002"/>
                    <a:pt x="489" y="8145"/>
                    <a:pt x="1" y="9490"/>
                  </a:cubicBezTo>
                  <a:cubicBezTo>
                    <a:pt x="811" y="8109"/>
                    <a:pt x="1977" y="7014"/>
                    <a:pt x="3109" y="5835"/>
                  </a:cubicBezTo>
                  <a:cubicBezTo>
                    <a:pt x="4763" y="4144"/>
                    <a:pt x="6371" y="2418"/>
                    <a:pt x="8014" y="691"/>
                  </a:cubicBezTo>
                  <a:cubicBezTo>
                    <a:pt x="8216" y="465"/>
                    <a:pt x="8443" y="227"/>
                    <a:pt x="86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
            <p:cNvSpPr/>
            <p:nvPr/>
          </p:nvSpPr>
          <p:spPr>
            <a:xfrm>
              <a:off x="4067450" y="1630450"/>
              <a:ext cx="215650" cy="137775"/>
            </a:xfrm>
            <a:custGeom>
              <a:rect b="b" l="l" r="r" t="t"/>
              <a:pathLst>
                <a:path extrusionOk="0" h="5511" w="8626">
                  <a:moveTo>
                    <a:pt x="8605" y="0"/>
                  </a:moveTo>
                  <a:cubicBezTo>
                    <a:pt x="8567" y="0"/>
                    <a:pt x="8320" y="114"/>
                    <a:pt x="8204" y="153"/>
                  </a:cubicBezTo>
                  <a:cubicBezTo>
                    <a:pt x="6871" y="701"/>
                    <a:pt x="5561" y="1296"/>
                    <a:pt x="4347" y="2058"/>
                  </a:cubicBezTo>
                  <a:cubicBezTo>
                    <a:pt x="2787" y="3058"/>
                    <a:pt x="1358" y="4249"/>
                    <a:pt x="1" y="5511"/>
                  </a:cubicBezTo>
                  <a:cubicBezTo>
                    <a:pt x="2799" y="3713"/>
                    <a:pt x="5644" y="1963"/>
                    <a:pt x="8431" y="129"/>
                  </a:cubicBezTo>
                  <a:cubicBezTo>
                    <a:pt x="8585" y="33"/>
                    <a:pt x="8625" y="0"/>
                    <a:pt x="86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
            <p:cNvSpPr/>
            <p:nvPr/>
          </p:nvSpPr>
          <p:spPr>
            <a:xfrm>
              <a:off x="3829325" y="1663125"/>
              <a:ext cx="313175" cy="247375"/>
            </a:xfrm>
            <a:custGeom>
              <a:rect b="b" l="l" r="r" t="t"/>
              <a:pathLst>
                <a:path extrusionOk="0" h="9895" w="12527">
                  <a:moveTo>
                    <a:pt x="12526" y="1"/>
                  </a:moveTo>
                  <a:lnTo>
                    <a:pt x="12526" y="1"/>
                  </a:lnTo>
                  <a:cubicBezTo>
                    <a:pt x="9931" y="1382"/>
                    <a:pt x="7442" y="2977"/>
                    <a:pt x="5168" y="4859"/>
                  </a:cubicBezTo>
                  <a:cubicBezTo>
                    <a:pt x="3501" y="6228"/>
                    <a:pt x="1989" y="7764"/>
                    <a:pt x="537" y="9323"/>
                  </a:cubicBezTo>
                  <a:cubicBezTo>
                    <a:pt x="358" y="9526"/>
                    <a:pt x="180" y="9716"/>
                    <a:pt x="1" y="9895"/>
                  </a:cubicBezTo>
                  <a:cubicBezTo>
                    <a:pt x="191" y="9728"/>
                    <a:pt x="406" y="9561"/>
                    <a:pt x="608" y="9383"/>
                  </a:cubicBezTo>
                  <a:cubicBezTo>
                    <a:pt x="4561" y="6085"/>
                    <a:pt x="8466" y="2977"/>
                    <a:pt x="12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
            <p:cNvSpPr/>
            <p:nvPr/>
          </p:nvSpPr>
          <p:spPr>
            <a:xfrm>
              <a:off x="3744800" y="1934000"/>
              <a:ext cx="56575" cy="62825"/>
            </a:xfrm>
            <a:custGeom>
              <a:rect b="b" l="l" r="r" t="t"/>
              <a:pathLst>
                <a:path extrusionOk="0" h="2513" w="2263">
                  <a:moveTo>
                    <a:pt x="2263" y="0"/>
                  </a:moveTo>
                  <a:lnTo>
                    <a:pt x="2263" y="0"/>
                  </a:lnTo>
                  <a:cubicBezTo>
                    <a:pt x="1358" y="667"/>
                    <a:pt x="572" y="1524"/>
                    <a:pt x="1" y="2513"/>
                  </a:cubicBezTo>
                  <a:cubicBezTo>
                    <a:pt x="834" y="1870"/>
                    <a:pt x="1632" y="870"/>
                    <a:pt x="2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
            <p:cNvSpPr/>
            <p:nvPr/>
          </p:nvSpPr>
          <p:spPr>
            <a:xfrm>
              <a:off x="3693900" y="1777725"/>
              <a:ext cx="202725" cy="170300"/>
            </a:xfrm>
            <a:custGeom>
              <a:rect b="b" l="l" r="r" t="t"/>
              <a:pathLst>
                <a:path extrusionOk="0" h="6812" w="8109">
                  <a:moveTo>
                    <a:pt x="8109" y="1"/>
                  </a:moveTo>
                  <a:lnTo>
                    <a:pt x="8109" y="1"/>
                  </a:lnTo>
                  <a:cubicBezTo>
                    <a:pt x="5025" y="1739"/>
                    <a:pt x="2048" y="3918"/>
                    <a:pt x="1" y="6811"/>
                  </a:cubicBezTo>
                  <a:cubicBezTo>
                    <a:pt x="965" y="5966"/>
                    <a:pt x="2370" y="4930"/>
                    <a:pt x="3644" y="3894"/>
                  </a:cubicBezTo>
                  <a:cubicBezTo>
                    <a:pt x="5168" y="2632"/>
                    <a:pt x="6609" y="1275"/>
                    <a:pt x="81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
            <p:cNvSpPr/>
            <p:nvPr/>
          </p:nvSpPr>
          <p:spPr>
            <a:xfrm>
              <a:off x="3653125" y="1804825"/>
              <a:ext cx="125925" cy="102400"/>
            </a:xfrm>
            <a:custGeom>
              <a:rect b="b" l="l" r="r" t="t"/>
              <a:pathLst>
                <a:path extrusionOk="0" h="4096" w="5037">
                  <a:moveTo>
                    <a:pt x="5037" y="0"/>
                  </a:moveTo>
                  <a:cubicBezTo>
                    <a:pt x="3965" y="524"/>
                    <a:pt x="2941" y="1155"/>
                    <a:pt x="2036" y="1929"/>
                  </a:cubicBezTo>
                  <a:cubicBezTo>
                    <a:pt x="1310" y="2560"/>
                    <a:pt x="679" y="3286"/>
                    <a:pt x="60" y="4036"/>
                  </a:cubicBezTo>
                  <a:cubicBezTo>
                    <a:pt x="36" y="4048"/>
                    <a:pt x="24" y="4072"/>
                    <a:pt x="0" y="4096"/>
                  </a:cubicBezTo>
                  <a:cubicBezTo>
                    <a:pt x="155" y="3989"/>
                    <a:pt x="334" y="3870"/>
                    <a:pt x="500" y="3763"/>
                  </a:cubicBezTo>
                  <a:cubicBezTo>
                    <a:pt x="1167" y="3334"/>
                    <a:pt x="1822" y="2870"/>
                    <a:pt x="2441" y="2369"/>
                  </a:cubicBezTo>
                  <a:cubicBezTo>
                    <a:pt x="3346" y="1619"/>
                    <a:pt x="4168" y="774"/>
                    <a:pt x="5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
            <p:cNvSpPr/>
            <p:nvPr/>
          </p:nvSpPr>
          <p:spPr>
            <a:xfrm>
              <a:off x="3613525" y="1803025"/>
              <a:ext cx="84875" cy="70275"/>
            </a:xfrm>
            <a:custGeom>
              <a:rect b="b" l="l" r="r" t="t"/>
              <a:pathLst>
                <a:path extrusionOk="0" h="2811" w="3395">
                  <a:moveTo>
                    <a:pt x="3394" y="1"/>
                  </a:moveTo>
                  <a:lnTo>
                    <a:pt x="3394" y="1"/>
                  </a:lnTo>
                  <a:cubicBezTo>
                    <a:pt x="2061" y="667"/>
                    <a:pt x="906" y="1632"/>
                    <a:pt x="1" y="2811"/>
                  </a:cubicBezTo>
                  <a:cubicBezTo>
                    <a:pt x="418" y="2572"/>
                    <a:pt x="1239" y="2001"/>
                    <a:pt x="1739" y="1608"/>
                  </a:cubicBezTo>
                  <a:cubicBezTo>
                    <a:pt x="2335" y="1108"/>
                    <a:pt x="2858" y="548"/>
                    <a:pt x="3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
            <p:cNvSpPr/>
            <p:nvPr/>
          </p:nvSpPr>
          <p:spPr>
            <a:xfrm>
              <a:off x="3580800" y="1769400"/>
              <a:ext cx="53300" cy="51525"/>
            </a:xfrm>
            <a:custGeom>
              <a:rect b="b" l="l" r="r" t="t"/>
              <a:pathLst>
                <a:path extrusionOk="0" h="2061" w="2132">
                  <a:moveTo>
                    <a:pt x="2131" y="0"/>
                  </a:moveTo>
                  <a:cubicBezTo>
                    <a:pt x="1310" y="548"/>
                    <a:pt x="596" y="1227"/>
                    <a:pt x="0" y="2060"/>
                  </a:cubicBezTo>
                  <a:cubicBezTo>
                    <a:pt x="786" y="1465"/>
                    <a:pt x="1536" y="810"/>
                    <a:pt x="2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
            <p:cNvSpPr/>
            <p:nvPr/>
          </p:nvSpPr>
          <p:spPr>
            <a:xfrm>
              <a:off x="828375" y="2781725"/>
              <a:ext cx="256600" cy="233075"/>
            </a:xfrm>
            <a:custGeom>
              <a:rect b="b" l="l" r="r" t="t"/>
              <a:pathLst>
                <a:path extrusionOk="0" h="9323" w="10264">
                  <a:moveTo>
                    <a:pt x="10263" y="0"/>
                  </a:moveTo>
                  <a:lnTo>
                    <a:pt x="10263" y="0"/>
                  </a:lnTo>
                  <a:cubicBezTo>
                    <a:pt x="6156" y="2013"/>
                    <a:pt x="2358" y="4489"/>
                    <a:pt x="274" y="8716"/>
                  </a:cubicBezTo>
                  <a:cubicBezTo>
                    <a:pt x="179" y="8918"/>
                    <a:pt x="83" y="9109"/>
                    <a:pt x="0" y="9323"/>
                  </a:cubicBezTo>
                  <a:lnTo>
                    <a:pt x="619" y="8561"/>
                  </a:lnTo>
                  <a:cubicBezTo>
                    <a:pt x="2096" y="6835"/>
                    <a:pt x="3822" y="5382"/>
                    <a:pt x="5548" y="3918"/>
                  </a:cubicBezTo>
                  <a:cubicBezTo>
                    <a:pt x="7096" y="2584"/>
                    <a:pt x="8668" y="1191"/>
                    <a:pt x="10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
            <p:cNvSpPr/>
            <p:nvPr/>
          </p:nvSpPr>
          <p:spPr>
            <a:xfrm>
              <a:off x="1273950" y="2684400"/>
              <a:ext cx="391750" cy="797425"/>
            </a:xfrm>
            <a:custGeom>
              <a:rect b="b" l="l" r="r" t="t"/>
              <a:pathLst>
                <a:path extrusionOk="0" h="31897" w="15670">
                  <a:moveTo>
                    <a:pt x="2525" y="0"/>
                  </a:moveTo>
                  <a:lnTo>
                    <a:pt x="2525" y="0"/>
                  </a:lnTo>
                  <a:cubicBezTo>
                    <a:pt x="1" y="4477"/>
                    <a:pt x="120" y="8037"/>
                    <a:pt x="1191" y="12883"/>
                  </a:cubicBezTo>
                  <a:cubicBezTo>
                    <a:pt x="2322" y="18324"/>
                    <a:pt x="5751" y="22884"/>
                    <a:pt x="9419" y="26896"/>
                  </a:cubicBezTo>
                  <a:cubicBezTo>
                    <a:pt x="10907" y="28468"/>
                    <a:pt x="12621" y="29813"/>
                    <a:pt x="14419" y="31016"/>
                  </a:cubicBezTo>
                  <a:cubicBezTo>
                    <a:pt x="14836" y="31313"/>
                    <a:pt x="15253" y="31611"/>
                    <a:pt x="15669" y="31897"/>
                  </a:cubicBezTo>
                  <a:cubicBezTo>
                    <a:pt x="15598" y="31813"/>
                    <a:pt x="15527" y="31754"/>
                    <a:pt x="15467" y="31683"/>
                  </a:cubicBezTo>
                  <a:cubicBezTo>
                    <a:pt x="14503" y="30766"/>
                    <a:pt x="13622" y="29778"/>
                    <a:pt x="12693" y="28801"/>
                  </a:cubicBezTo>
                  <a:cubicBezTo>
                    <a:pt x="11586" y="27611"/>
                    <a:pt x="10431" y="26456"/>
                    <a:pt x="9347" y="25241"/>
                  </a:cubicBezTo>
                  <a:cubicBezTo>
                    <a:pt x="6966" y="22491"/>
                    <a:pt x="4859" y="19788"/>
                    <a:pt x="3346" y="16240"/>
                  </a:cubicBezTo>
                  <a:cubicBezTo>
                    <a:pt x="2275" y="13716"/>
                    <a:pt x="1501" y="9894"/>
                    <a:pt x="1501" y="6894"/>
                  </a:cubicBezTo>
                  <a:cubicBezTo>
                    <a:pt x="1501" y="4286"/>
                    <a:pt x="1799" y="2572"/>
                    <a:pt x="2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
            <p:cNvSpPr/>
            <p:nvPr/>
          </p:nvSpPr>
          <p:spPr>
            <a:xfrm>
              <a:off x="1208175" y="2793325"/>
              <a:ext cx="102725" cy="443250"/>
            </a:xfrm>
            <a:custGeom>
              <a:rect b="b" l="l" r="r" t="t"/>
              <a:pathLst>
                <a:path extrusionOk="0" h="17730" w="4109">
                  <a:moveTo>
                    <a:pt x="1013" y="1"/>
                  </a:moveTo>
                  <a:cubicBezTo>
                    <a:pt x="358" y="2037"/>
                    <a:pt x="0" y="4168"/>
                    <a:pt x="120" y="6299"/>
                  </a:cubicBezTo>
                  <a:cubicBezTo>
                    <a:pt x="286" y="9502"/>
                    <a:pt x="1191" y="12669"/>
                    <a:pt x="2775" y="15455"/>
                  </a:cubicBezTo>
                  <a:cubicBezTo>
                    <a:pt x="3215" y="16205"/>
                    <a:pt x="3668" y="16967"/>
                    <a:pt x="4108" y="17729"/>
                  </a:cubicBezTo>
                  <a:cubicBezTo>
                    <a:pt x="4084" y="17681"/>
                    <a:pt x="4072" y="17634"/>
                    <a:pt x="4049" y="17598"/>
                  </a:cubicBezTo>
                  <a:cubicBezTo>
                    <a:pt x="3620" y="16455"/>
                    <a:pt x="3275" y="15312"/>
                    <a:pt x="2882" y="14169"/>
                  </a:cubicBezTo>
                  <a:cubicBezTo>
                    <a:pt x="2084" y="11907"/>
                    <a:pt x="1274" y="8645"/>
                    <a:pt x="1072" y="6728"/>
                  </a:cubicBezTo>
                  <a:cubicBezTo>
                    <a:pt x="786" y="4906"/>
                    <a:pt x="691" y="2215"/>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
            <p:cNvSpPr/>
            <p:nvPr/>
          </p:nvSpPr>
          <p:spPr>
            <a:xfrm>
              <a:off x="1127800" y="2876375"/>
              <a:ext cx="534025" cy="829000"/>
            </a:xfrm>
            <a:custGeom>
              <a:rect b="b" l="l" r="r" t="t"/>
              <a:pathLst>
                <a:path extrusionOk="0" h="33160" w="21361">
                  <a:moveTo>
                    <a:pt x="429" y="1"/>
                  </a:moveTo>
                  <a:cubicBezTo>
                    <a:pt x="1" y="2203"/>
                    <a:pt x="120" y="4465"/>
                    <a:pt x="465" y="6632"/>
                  </a:cubicBezTo>
                  <a:cubicBezTo>
                    <a:pt x="834" y="9121"/>
                    <a:pt x="1715" y="11502"/>
                    <a:pt x="2739" y="13776"/>
                  </a:cubicBezTo>
                  <a:cubicBezTo>
                    <a:pt x="3977" y="16610"/>
                    <a:pt x="5775" y="19158"/>
                    <a:pt x="7740" y="21503"/>
                  </a:cubicBezTo>
                  <a:cubicBezTo>
                    <a:pt x="9788" y="23932"/>
                    <a:pt x="12026" y="26218"/>
                    <a:pt x="14419" y="28302"/>
                  </a:cubicBezTo>
                  <a:cubicBezTo>
                    <a:pt x="16122" y="29814"/>
                    <a:pt x="17991" y="31088"/>
                    <a:pt x="19908" y="32278"/>
                  </a:cubicBezTo>
                  <a:cubicBezTo>
                    <a:pt x="20384" y="32576"/>
                    <a:pt x="20861" y="32874"/>
                    <a:pt x="21361" y="33159"/>
                  </a:cubicBezTo>
                  <a:cubicBezTo>
                    <a:pt x="21301" y="33112"/>
                    <a:pt x="21230" y="33052"/>
                    <a:pt x="21158" y="33005"/>
                  </a:cubicBezTo>
                  <a:cubicBezTo>
                    <a:pt x="20099" y="32195"/>
                    <a:pt x="19110" y="31302"/>
                    <a:pt x="18086" y="30433"/>
                  </a:cubicBezTo>
                  <a:cubicBezTo>
                    <a:pt x="16717" y="29290"/>
                    <a:pt x="15348" y="28147"/>
                    <a:pt x="14038" y="26932"/>
                  </a:cubicBezTo>
                  <a:cubicBezTo>
                    <a:pt x="12086" y="25123"/>
                    <a:pt x="10240" y="23206"/>
                    <a:pt x="8514" y="21182"/>
                  </a:cubicBezTo>
                  <a:cubicBezTo>
                    <a:pt x="6764" y="19074"/>
                    <a:pt x="5156" y="16895"/>
                    <a:pt x="3894" y="14240"/>
                  </a:cubicBezTo>
                  <a:cubicBezTo>
                    <a:pt x="3132" y="12574"/>
                    <a:pt x="2596" y="11311"/>
                    <a:pt x="2025" y="9466"/>
                  </a:cubicBezTo>
                  <a:cubicBezTo>
                    <a:pt x="1668" y="8287"/>
                    <a:pt x="1430" y="7073"/>
                    <a:pt x="1168" y="5858"/>
                  </a:cubicBezTo>
                  <a:cubicBezTo>
                    <a:pt x="775" y="3834"/>
                    <a:pt x="418" y="2037"/>
                    <a:pt x="4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
            <p:cNvSpPr/>
            <p:nvPr/>
          </p:nvSpPr>
          <p:spPr>
            <a:xfrm>
              <a:off x="1034050" y="2920725"/>
              <a:ext cx="649200" cy="946875"/>
            </a:xfrm>
            <a:custGeom>
              <a:rect b="b" l="l" r="r" t="t"/>
              <a:pathLst>
                <a:path extrusionOk="0" h="37875" w="25968">
                  <a:moveTo>
                    <a:pt x="346" y="1"/>
                  </a:moveTo>
                  <a:cubicBezTo>
                    <a:pt x="119" y="1025"/>
                    <a:pt x="60" y="2060"/>
                    <a:pt x="24" y="3108"/>
                  </a:cubicBezTo>
                  <a:cubicBezTo>
                    <a:pt x="0" y="4311"/>
                    <a:pt x="24" y="5525"/>
                    <a:pt x="227" y="6716"/>
                  </a:cubicBezTo>
                  <a:cubicBezTo>
                    <a:pt x="488" y="8287"/>
                    <a:pt x="1072" y="9776"/>
                    <a:pt x="1631" y="11240"/>
                  </a:cubicBezTo>
                  <a:cubicBezTo>
                    <a:pt x="3453" y="16145"/>
                    <a:pt x="6430" y="20372"/>
                    <a:pt x="9632" y="24039"/>
                  </a:cubicBezTo>
                  <a:cubicBezTo>
                    <a:pt x="11978" y="26706"/>
                    <a:pt x="14419" y="29290"/>
                    <a:pt x="17098" y="31600"/>
                  </a:cubicBezTo>
                  <a:cubicBezTo>
                    <a:pt x="19824" y="34017"/>
                    <a:pt x="22765" y="35850"/>
                    <a:pt x="25968" y="37874"/>
                  </a:cubicBezTo>
                  <a:cubicBezTo>
                    <a:pt x="24301" y="36577"/>
                    <a:pt x="22682" y="35219"/>
                    <a:pt x="21039" y="33862"/>
                  </a:cubicBezTo>
                  <a:cubicBezTo>
                    <a:pt x="19908" y="32945"/>
                    <a:pt x="18765" y="32040"/>
                    <a:pt x="17681" y="31076"/>
                  </a:cubicBezTo>
                  <a:cubicBezTo>
                    <a:pt x="13454" y="27313"/>
                    <a:pt x="10121" y="23527"/>
                    <a:pt x="7085" y="19193"/>
                  </a:cubicBezTo>
                  <a:cubicBezTo>
                    <a:pt x="5942" y="17527"/>
                    <a:pt x="4834" y="15812"/>
                    <a:pt x="3929" y="14002"/>
                  </a:cubicBezTo>
                  <a:cubicBezTo>
                    <a:pt x="2905" y="11871"/>
                    <a:pt x="2167" y="10097"/>
                    <a:pt x="1441" y="7716"/>
                  </a:cubicBezTo>
                  <a:cubicBezTo>
                    <a:pt x="1036" y="6489"/>
                    <a:pt x="727" y="4477"/>
                    <a:pt x="655" y="3775"/>
                  </a:cubicBezTo>
                  <a:cubicBezTo>
                    <a:pt x="500" y="2525"/>
                    <a:pt x="346" y="1263"/>
                    <a:pt x="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
            <p:cNvSpPr/>
            <p:nvPr/>
          </p:nvSpPr>
          <p:spPr>
            <a:xfrm>
              <a:off x="939400" y="3001700"/>
              <a:ext cx="676600" cy="900125"/>
            </a:xfrm>
            <a:custGeom>
              <a:rect b="b" l="l" r="r" t="t"/>
              <a:pathLst>
                <a:path extrusionOk="0" h="36005" w="27064">
                  <a:moveTo>
                    <a:pt x="0" y="0"/>
                  </a:moveTo>
                  <a:cubicBezTo>
                    <a:pt x="0" y="6"/>
                    <a:pt x="1" y="13"/>
                    <a:pt x="1" y="19"/>
                  </a:cubicBezTo>
                  <a:lnTo>
                    <a:pt x="1" y="19"/>
                  </a:lnTo>
                  <a:cubicBezTo>
                    <a:pt x="1" y="13"/>
                    <a:pt x="0" y="6"/>
                    <a:pt x="0" y="0"/>
                  </a:cubicBezTo>
                  <a:close/>
                  <a:moveTo>
                    <a:pt x="1" y="19"/>
                  </a:moveTo>
                  <a:lnTo>
                    <a:pt x="1" y="19"/>
                  </a:lnTo>
                  <a:cubicBezTo>
                    <a:pt x="24" y="418"/>
                    <a:pt x="36" y="828"/>
                    <a:pt x="48" y="1238"/>
                  </a:cubicBezTo>
                  <a:cubicBezTo>
                    <a:pt x="119" y="2727"/>
                    <a:pt x="262" y="4215"/>
                    <a:pt x="560" y="5667"/>
                  </a:cubicBezTo>
                  <a:cubicBezTo>
                    <a:pt x="917" y="7453"/>
                    <a:pt x="1548" y="9156"/>
                    <a:pt x="2239" y="10823"/>
                  </a:cubicBezTo>
                  <a:cubicBezTo>
                    <a:pt x="3084" y="12811"/>
                    <a:pt x="4036" y="14764"/>
                    <a:pt x="5239" y="16562"/>
                  </a:cubicBezTo>
                  <a:cubicBezTo>
                    <a:pt x="6334" y="18252"/>
                    <a:pt x="7620" y="19776"/>
                    <a:pt x="8954" y="21265"/>
                  </a:cubicBezTo>
                  <a:cubicBezTo>
                    <a:pt x="10454" y="22967"/>
                    <a:pt x="12025" y="24598"/>
                    <a:pt x="13716" y="26122"/>
                  </a:cubicBezTo>
                  <a:cubicBezTo>
                    <a:pt x="17967" y="29920"/>
                    <a:pt x="21943" y="33385"/>
                    <a:pt x="27063" y="36004"/>
                  </a:cubicBezTo>
                  <a:cubicBezTo>
                    <a:pt x="24801" y="34361"/>
                    <a:pt x="22717" y="32576"/>
                    <a:pt x="20443" y="30754"/>
                  </a:cubicBezTo>
                  <a:cubicBezTo>
                    <a:pt x="15597" y="26861"/>
                    <a:pt x="10990" y="22622"/>
                    <a:pt x="7192" y="17681"/>
                  </a:cubicBezTo>
                  <a:cubicBezTo>
                    <a:pt x="4941" y="14680"/>
                    <a:pt x="2941" y="10406"/>
                    <a:pt x="1786" y="6537"/>
                  </a:cubicBezTo>
                  <a:cubicBezTo>
                    <a:pt x="1155" y="4417"/>
                    <a:pt x="500" y="2322"/>
                    <a:pt x="36" y="167"/>
                  </a:cubicBezTo>
                  <a:cubicBezTo>
                    <a:pt x="25" y="115"/>
                    <a:pt x="6" y="63"/>
                    <a:pt x="1" y="1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
            <p:cNvSpPr/>
            <p:nvPr/>
          </p:nvSpPr>
          <p:spPr>
            <a:xfrm>
              <a:off x="1344200" y="3291600"/>
              <a:ext cx="336375" cy="305125"/>
            </a:xfrm>
            <a:custGeom>
              <a:rect b="b" l="l" r="r" t="t"/>
              <a:pathLst>
                <a:path extrusionOk="0" h="12205" w="13455">
                  <a:moveTo>
                    <a:pt x="1" y="1"/>
                  </a:moveTo>
                  <a:lnTo>
                    <a:pt x="1" y="1"/>
                  </a:lnTo>
                  <a:cubicBezTo>
                    <a:pt x="1608" y="2763"/>
                    <a:pt x="3668" y="5263"/>
                    <a:pt x="6097" y="7335"/>
                  </a:cubicBezTo>
                  <a:cubicBezTo>
                    <a:pt x="8133" y="9121"/>
                    <a:pt x="10395" y="10657"/>
                    <a:pt x="12800" y="11859"/>
                  </a:cubicBezTo>
                  <a:cubicBezTo>
                    <a:pt x="13026" y="11978"/>
                    <a:pt x="13240" y="12097"/>
                    <a:pt x="13455" y="12205"/>
                  </a:cubicBezTo>
                  <a:cubicBezTo>
                    <a:pt x="13145" y="11966"/>
                    <a:pt x="12883" y="11752"/>
                    <a:pt x="12597" y="11550"/>
                  </a:cubicBezTo>
                  <a:cubicBezTo>
                    <a:pt x="10740" y="10014"/>
                    <a:pt x="8954" y="8383"/>
                    <a:pt x="7085" y="6847"/>
                  </a:cubicBezTo>
                  <a:cubicBezTo>
                    <a:pt x="6192" y="6097"/>
                    <a:pt x="5382" y="5275"/>
                    <a:pt x="4525" y="4489"/>
                  </a:cubicBezTo>
                  <a:cubicBezTo>
                    <a:pt x="2965" y="3049"/>
                    <a:pt x="1453" y="15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
            <p:cNvSpPr/>
            <p:nvPr/>
          </p:nvSpPr>
          <p:spPr>
            <a:xfrm>
              <a:off x="1368600" y="2821300"/>
              <a:ext cx="298575" cy="528675"/>
            </a:xfrm>
            <a:custGeom>
              <a:rect b="b" l="l" r="r" t="t"/>
              <a:pathLst>
                <a:path extrusionOk="0" h="21147" w="11943">
                  <a:moveTo>
                    <a:pt x="477" y="1"/>
                  </a:moveTo>
                  <a:lnTo>
                    <a:pt x="477" y="1"/>
                  </a:lnTo>
                  <a:cubicBezTo>
                    <a:pt x="1" y="4597"/>
                    <a:pt x="1501" y="8454"/>
                    <a:pt x="3704" y="12121"/>
                  </a:cubicBezTo>
                  <a:cubicBezTo>
                    <a:pt x="5275" y="14836"/>
                    <a:pt x="7335" y="17277"/>
                    <a:pt x="9669" y="19360"/>
                  </a:cubicBezTo>
                  <a:cubicBezTo>
                    <a:pt x="10395" y="19991"/>
                    <a:pt x="11157" y="20587"/>
                    <a:pt x="11943" y="21146"/>
                  </a:cubicBezTo>
                  <a:cubicBezTo>
                    <a:pt x="11217" y="20444"/>
                    <a:pt x="10562" y="19634"/>
                    <a:pt x="10598" y="18777"/>
                  </a:cubicBezTo>
                  <a:lnTo>
                    <a:pt x="10598" y="18765"/>
                  </a:lnTo>
                  <a:cubicBezTo>
                    <a:pt x="7359" y="16015"/>
                    <a:pt x="4954" y="12717"/>
                    <a:pt x="2978" y="8550"/>
                  </a:cubicBezTo>
                  <a:cubicBezTo>
                    <a:pt x="1930" y="6204"/>
                    <a:pt x="751" y="3168"/>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
            <p:cNvSpPr/>
            <p:nvPr/>
          </p:nvSpPr>
          <p:spPr>
            <a:xfrm>
              <a:off x="2842000" y="3071050"/>
              <a:ext cx="473600" cy="357200"/>
            </a:xfrm>
            <a:custGeom>
              <a:rect b="b" l="l" r="r" t="t"/>
              <a:pathLst>
                <a:path extrusionOk="0" h="14288" w="18944">
                  <a:moveTo>
                    <a:pt x="18944" y="0"/>
                  </a:moveTo>
                  <a:lnTo>
                    <a:pt x="18944" y="0"/>
                  </a:lnTo>
                  <a:cubicBezTo>
                    <a:pt x="17229" y="2167"/>
                    <a:pt x="15074" y="3965"/>
                    <a:pt x="12979" y="5751"/>
                  </a:cubicBezTo>
                  <a:cubicBezTo>
                    <a:pt x="11336" y="7061"/>
                    <a:pt x="9824" y="8239"/>
                    <a:pt x="7978" y="9489"/>
                  </a:cubicBezTo>
                  <a:cubicBezTo>
                    <a:pt x="6287" y="10597"/>
                    <a:pt x="4537" y="11573"/>
                    <a:pt x="2811" y="12621"/>
                  </a:cubicBezTo>
                  <a:cubicBezTo>
                    <a:pt x="1930" y="13157"/>
                    <a:pt x="1037" y="13669"/>
                    <a:pt x="144" y="14192"/>
                  </a:cubicBezTo>
                  <a:cubicBezTo>
                    <a:pt x="96" y="14228"/>
                    <a:pt x="37" y="14252"/>
                    <a:pt x="1" y="14288"/>
                  </a:cubicBezTo>
                  <a:cubicBezTo>
                    <a:pt x="811" y="13966"/>
                    <a:pt x="1620" y="13633"/>
                    <a:pt x="2418" y="13276"/>
                  </a:cubicBezTo>
                  <a:cubicBezTo>
                    <a:pt x="3882" y="12621"/>
                    <a:pt x="5323" y="11906"/>
                    <a:pt x="6704" y="11085"/>
                  </a:cubicBezTo>
                  <a:cubicBezTo>
                    <a:pt x="8240" y="10156"/>
                    <a:pt x="9681" y="9120"/>
                    <a:pt x="11109" y="8037"/>
                  </a:cubicBezTo>
                  <a:cubicBezTo>
                    <a:pt x="14098" y="5787"/>
                    <a:pt x="17027" y="3251"/>
                    <a:pt x="18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
            <p:cNvSpPr/>
            <p:nvPr/>
          </p:nvSpPr>
          <p:spPr>
            <a:xfrm>
              <a:off x="2214250" y="3453525"/>
              <a:ext cx="594750" cy="142050"/>
            </a:xfrm>
            <a:custGeom>
              <a:rect b="b" l="l" r="r" t="t"/>
              <a:pathLst>
                <a:path extrusionOk="0" h="5682" w="23790">
                  <a:moveTo>
                    <a:pt x="23789" y="1"/>
                  </a:moveTo>
                  <a:cubicBezTo>
                    <a:pt x="21372" y="1096"/>
                    <a:pt x="19015" y="2096"/>
                    <a:pt x="16407" y="2870"/>
                  </a:cubicBezTo>
                  <a:cubicBezTo>
                    <a:pt x="14169" y="3537"/>
                    <a:pt x="11907" y="4132"/>
                    <a:pt x="9585" y="4477"/>
                  </a:cubicBezTo>
                  <a:cubicBezTo>
                    <a:pt x="7827" y="4725"/>
                    <a:pt x="5355" y="4920"/>
                    <a:pt x="3229" y="4920"/>
                  </a:cubicBezTo>
                  <a:cubicBezTo>
                    <a:pt x="3108" y="4920"/>
                    <a:pt x="2988" y="4919"/>
                    <a:pt x="2870" y="4918"/>
                  </a:cubicBezTo>
                  <a:cubicBezTo>
                    <a:pt x="1918" y="4906"/>
                    <a:pt x="965" y="4835"/>
                    <a:pt x="13" y="4763"/>
                  </a:cubicBezTo>
                  <a:lnTo>
                    <a:pt x="13" y="4763"/>
                  </a:lnTo>
                  <a:cubicBezTo>
                    <a:pt x="96" y="5013"/>
                    <a:pt x="120" y="5263"/>
                    <a:pt x="1" y="5549"/>
                  </a:cubicBezTo>
                  <a:cubicBezTo>
                    <a:pt x="1055" y="5637"/>
                    <a:pt x="2112" y="5682"/>
                    <a:pt x="3169" y="5682"/>
                  </a:cubicBezTo>
                  <a:cubicBezTo>
                    <a:pt x="4261" y="5682"/>
                    <a:pt x="5353" y="5634"/>
                    <a:pt x="6442" y="5537"/>
                  </a:cubicBezTo>
                  <a:cubicBezTo>
                    <a:pt x="9061" y="5347"/>
                    <a:pt x="11645" y="4942"/>
                    <a:pt x="14181" y="4227"/>
                  </a:cubicBezTo>
                  <a:cubicBezTo>
                    <a:pt x="15693" y="3811"/>
                    <a:pt x="17217" y="3370"/>
                    <a:pt x="18658" y="2763"/>
                  </a:cubicBezTo>
                  <a:cubicBezTo>
                    <a:pt x="20456" y="2025"/>
                    <a:pt x="22158" y="1037"/>
                    <a:pt x="23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
            <p:cNvSpPr/>
            <p:nvPr/>
          </p:nvSpPr>
          <p:spPr>
            <a:xfrm>
              <a:off x="3053350" y="3123725"/>
              <a:ext cx="283400" cy="255425"/>
            </a:xfrm>
            <a:custGeom>
              <a:rect b="b" l="l" r="r" t="t"/>
              <a:pathLst>
                <a:path extrusionOk="0" h="10217" w="11336">
                  <a:moveTo>
                    <a:pt x="11335" y="1"/>
                  </a:moveTo>
                  <a:cubicBezTo>
                    <a:pt x="7918" y="3430"/>
                    <a:pt x="4310" y="6680"/>
                    <a:pt x="560" y="9764"/>
                  </a:cubicBezTo>
                  <a:cubicBezTo>
                    <a:pt x="369" y="9919"/>
                    <a:pt x="191" y="10061"/>
                    <a:pt x="0" y="10216"/>
                  </a:cubicBezTo>
                  <a:cubicBezTo>
                    <a:pt x="203" y="10073"/>
                    <a:pt x="429" y="9954"/>
                    <a:pt x="631" y="9823"/>
                  </a:cubicBezTo>
                  <a:cubicBezTo>
                    <a:pt x="2715" y="8573"/>
                    <a:pt x="4679" y="7132"/>
                    <a:pt x="6465" y="5489"/>
                  </a:cubicBezTo>
                  <a:cubicBezTo>
                    <a:pt x="8239" y="3811"/>
                    <a:pt x="9859" y="1953"/>
                    <a:pt x="11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
            <p:cNvSpPr/>
            <p:nvPr/>
          </p:nvSpPr>
          <p:spPr>
            <a:xfrm>
              <a:off x="2468750" y="3419300"/>
              <a:ext cx="540575" cy="246475"/>
            </a:xfrm>
            <a:custGeom>
              <a:rect b="b" l="l" r="r" t="t"/>
              <a:pathLst>
                <a:path extrusionOk="0" h="9859" w="21623">
                  <a:moveTo>
                    <a:pt x="21622" y="1"/>
                  </a:moveTo>
                  <a:lnTo>
                    <a:pt x="21622" y="1"/>
                  </a:lnTo>
                  <a:cubicBezTo>
                    <a:pt x="18300" y="1906"/>
                    <a:pt x="14943" y="3763"/>
                    <a:pt x="11430" y="5299"/>
                  </a:cubicBezTo>
                  <a:cubicBezTo>
                    <a:pt x="9895" y="5977"/>
                    <a:pt x="7894" y="6704"/>
                    <a:pt x="6085" y="7394"/>
                  </a:cubicBezTo>
                  <a:cubicBezTo>
                    <a:pt x="4477" y="8001"/>
                    <a:pt x="2906" y="8668"/>
                    <a:pt x="1310" y="9323"/>
                  </a:cubicBezTo>
                  <a:cubicBezTo>
                    <a:pt x="882" y="9502"/>
                    <a:pt x="429" y="9680"/>
                    <a:pt x="0" y="9859"/>
                  </a:cubicBezTo>
                  <a:cubicBezTo>
                    <a:pt x="370" y="9776"/>
                    <a:pt x="727" y="9668"/>
                    <a:pt x="1096" y="9561"/>
                  </a:cubicBezTo>
                  <a:cubicBezTo>
                    <a:pt x="5311" y="8430"/>
                    <a:pt x="9454" y="6942"/>
                    <a:pt x="13407" y="5084"/>
                  </a:cubicBezTo>
                  <a:cubicBezTo>
                    <a:pt x="14931" y="4358"/>
                    <a:pt x="16431" y="3584"/>
                    <a:pt x="17860" y="2691"/>
                  </a:cubicBezTo>
                  <a:cubicBezTo>
                    <a:pt x="19158" y="1858"/>
                    <a:pt x="20384" y="917"/>
                    <a:pt x="21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
            <p:cNvSpPr/>
            <p:nvPr/>
          </p:nvSpPr>
          <p:spPr>
            <a:xfrm>
              <a:off x="2196700" y="3665450"/>
              <a:ext cx="211050" cy="23550"/>
            </a:xfrm>
            <a:custGeom>
              <a:rect b="b" l="l" r="r" t="t"/>
              <a:pathLst>
                <a:path extrusionOk="0" h="942" w="8442">
                  <a:moveTo>
                    <a:pt x="274" y="1"/>
                  </a:moveTo>
                  <a:cubicBezTo>
                    <a:pt x="274" y="299"/>
                    <a:pt x="179" y="608"/>
                    <a:pt x="0" y="846"/>
                  </a:cubicBezTo>
                  <a:cubicBezTo>
                    <a:pt x="703" y="894"/>
                    <a:pt x="1417" y="930"/>
                    <a:pt x="2131" y="942"/>
                  </a:cubicBezTo>
                  <a:cubicBezTo>
                    <a:pt x="2184" y="942"/>
                    <a:pt x="2237" y="942"/>
                    <a:pt x="2290" y="942"/>
                  </a:cubicBezTo>
                  <a:cubicBezTo>
                    <a:pt x="4345" y="942"/>
                    <a:pt x="6410" y="718"/>
                    <a:pt x="8442" y="358"/>
                  </a:cubicBezTo>
                  <a:lnTo>
                    <a:pt x="8442" y="358"/>
                  </a:lnTo>
                  <a:cubicBezTo>
                    <a:pt x="8197" y="362"/>
                    <a:pt x="7949" y="363"/>
                    <a:pt x="7698" y="363"/>
                  </a:cubicBezTo>
                  <a:cubicBezTo>
                    <a:pt x="5341" y="363"/>
                    <a:pt x="2705" y="216"/>
                    <a:pt x="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
            <p:cNvSpPr/>
            <p:nvPr/>
          </p:nvSpPr>
          <p:spPr>
            <a:xfrm>
              <a:off x="1835050" y="3617550"/>
              <a:ext cx="17575" cy="4775"/>
            </a:xfrm>
            <a:custGeom>
              <a:rect b="b" l="l" r="r" t="t"/>
              <a:pathLst>
                <a:path extrusionOk="0" h="191" w="703">
                  <a:moveTo>
                    <a:pt x="0" y="0"/>
                  </a:moveTo>
                  <a:cubicBezTo>
                    <a:pt x="226" y="71"/>
                    <a:pt x="429" y="131"/>
                    <a:pt x="655" y="191"/>
                  </a:cubicBezTo>
                  <a:lnTo>
                    <a:pt x="703" y="107"/>
                  </a:lnTo>
                  <a:cubicBezTo>
                    <a:pt x="464" y="71"/>
                    <a:pt x="238" y="2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
            <p:cNvSpPr/>
            <p:nvPr/>
          </p:nvSpPr>
          <p:spPr>
            <a:xfrm>
              <a:off x="2815525" y="3183850"/>
              <a:ext cx="597125" cy="421500"/>
            </a:xfrm>
            <a:custGeom>
              <a:rect b="b" l="l" r="r" t="t"/>
              <a:pathLst>
                <a:path extrusionOk="0" h="16860" w="23885">
                  <a:moveTo>
                    <a:pt x="23884" y="1"/>
                  </a:moveTo>
                  <a:cubicBezTo>
                    <a:pt x="22110" y="1537"/>
                    <a:pt x="20324" y="3025"/>
                    <a:pt x="18526" y="4513"/>
                  </a:cubicBezTo>
                  <a:cubicBezTo>
                    <a:pt x="16657" y="6109"/>
                    <a:pt x="15002" y="7466"/>
                    <a:pt x="13109" y="8823"/>
                  </a:cubicBezTo>
                  <a:cubicBezTo>
                    <a:pt x="9835" y="11264"/>
                    <a:pt x="6311" y="13288"/>
                    <a:pt x="2762" y="15276"/>
                  </a:cubicBezTo>
                  <a:cubicBezTo>
                    <a:pt x="1846" y="15812"/>
                    <a:pt x="941" y="16336"/>
                    <a:pt x="0" y="16860"/>
                  </a:cubicBezTo>
                  <a:cubicBezTo>
                    <a:pt x="881" y="16515"/>
                    <a:pt x="1739" y="16157"/>
                    <a:pt x="2620" y="15800"/>
                  </a:cubicBezTo>
                  <a:cubicBezTo>
                    <a:pt x="6191" y="14371"/>
                    <a:pt x="9704" y="12097"/>
                    <a:pt x="12919" y="9788"/>
                  </a:cubicBezTo>
                  <a:cubicBezTo>
                    <a:pt x="16919" y="6942"/>
                    <a:pt x="20658" y="3727"/>
                    <a:pt x="23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
            <p:cNvSpPr/>
            <p:nvPr/>
          </p:nvSpPr>
          <p:spPr>
            <a:xfrm>
              <a:off x="2169900" y="3650575"/>
              <a:ext cx="569450" cy="111425"/>
            </a:xfrm>
            <a:custGeom>
              <a:rect b="b" l="l" r="r" t="t"/>
              <a:pathLst>
                <a:path extrusionOk="0" h="4457" w="22778">
                  <a:moveTo>
                    <a:pt x="22777" y="1"/>
                  </a:moveTo>
                  <a:cubicBezTo>
                    <a:pt x="18908" y="1346"/>
                    <a:pt x="14383" y="2632"/>
                    <a:pt x="10669" y="3084"/>
                  </a:cubicBezTo>
                  <a:cubicBezTo>
                    <a:pt x="8264" y="3370"/>
                    <a:pt x="5835" y="3584"/>
                    <a:pt x="3430" y="3620"/>
                  </a:cubicBezTo>
                  <a:cubicBezTo>
                    <a:pt x="3248" y="3622"/>
                    <a:pt x="3066" y="3623"/>
                    <a:pt x="2884" y="3623"/>
                  </a:cubicBezTo>
                  <a:cubicBezTo>
                    <a:pt x="2007" y="3623"/>
                    <a:pt x="1133" y="3600"/>
                    <a:pt x="274" y="3561"/>
                  </a:cubicBezTo>
                  <a:lnTo>
                    <a:pt x="274" y="3561"/>
                  </a:lnTo>
                  <a:cubicBezTo>
                    <a:pt x="286" y="3858"/>
                    <a:pt x="191" y="4144"/>
                    <a:pt x="1" y="4406"/>
                  </a:cubicBezTo>
                  <a:cubicBezTo>
                    <a:pt x="155" y="4406"/>
                    <a:pt x="310" y="4418"/>
                    <a:pt x="465" y="4418"/>
                  </a:cubicBezTo>
                  <a:cubicBezTo>
                    <a:pt x="1112" y="4444"/>
                    <a:pt x="1759" y="4457"/>
                    <a:pt x="2405" y="4457"/>
                  </a:cubicBezTo>
                  <a:cubicBezTo>
                    <a:pt x="4401" y="4457"/>
                    <a:pt x="6395" y="4336"/>
                    <a:pt x="8383" y="4120"/>
                  </a:cubicBezTo>
                  <a:cubicBezTo>
                    <a:pt x="10871" y="3882"/>
                    <a:pt x="13347" y="3525"/>
                    <a:pt x="15764" y="2870"/>
                  </a:cubicBezTo>
                  <a:cubicBezTo>
                    <a:pt x="18193" y="2191"/>
                    <a:pt x="20539" y="1203"/>
                    <a:pt x="2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
            <p:cNvSpPr/>
            <p:nvPr/>
          </p:nvSpPr>
          <p:spPr>
            <a:xfrm>
              <a:off x="2863450" y="3223450"/>
              <a:ext cx="598600" cy="455425"/>
            </a:xfrm>
            <a:custGeom>
              <a:rect b="b" l="l" r="r" t="t"/>
              <a:pathLst>
                <a:path extrusionOk="0" h="18217" w="23944">
                  <a:moveTo>
                    <a:pt x="23944" y="0"/>
                  </a:moveTo>
                  <a:lnTo>
                    <a:pt x="23944" y="0"/>
                  </a:lnTo>
                  <a:cubicBezTo>
                    <a:pt x="22515" y="1441"/>
                    <a:pt x="21027" y="2810"/>
                    <a:pt x="19503" y="4155"/>
                  </a:cubicBezTo>
                  <a:cubicBezTo>
                    <a:pt x="17324" y="6132"/>
                    <a:pt x="14538" y="8501"/>
                    <a:pt x="12478" y="10073"/>
                  </a:cubicBezTo>
                  <a:cubicBezTo>
                    <a:pt x="10823" y="11323"/>
                    <a:pt x="9108" y="12514"/>
                    <a:pt x="7382" y="13669"/>
                  </a:cubicBezTo>
                  <a:cubicBezTo>
                    <a:pt x="5858" y="14645"/>
                    <a:pt x="4310" y="15574"/>
                    <a:pt x="2798" y="16538"/>
                  </a:cubicBezTo>
                  <a:cubicBezTo>
                    <a:pt x="1881" y="17121"/>
                    <a:pt x="941" y="17669"/>
                    <a:pt x="0" y="18217"/>
                  </a:cubicBezTo>
                  <a:cubicBezTo>
                    <a:pt x="774" y="17871"/>
                    <a:pt x="1548" y="17514"/>
                    <a:pt x="2322" y="17181"/>
                  </a:cubicBezTo>
                  <a:cubicBezTo>
                    <a:pt x="4179" y="16383"/>
                    <a:pt x="5989" y="15478"/>
                    <a:pt x="7680" y="14383"/>
                  </a:cubicBezTo>
                  <a:cubicBezTo>
                    <a:pt x="9870" y="12930"/>
                    <a:pt x="12002" y="11371"/>
                    <a:pt x="14038" y="9704"/>
                  </a:cubicBezTo>
                  <a:cubicBezTo>
                    <a:pt x="17633" y="6787"/>
                    <a:pt x="21134" y="3703"/>
                    <a:pt x="239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
            <p:cNvSpPr/>
            <p:nvPr/>
          </p:nvSpPr>
          <p:spPr>
            <a:xfrm>
              <a:off x="1788300" y="3717850"/>
              <a:ext cx="1003725" cy="114400"/>
            </a:xfrm>
            <a:custGeom>
              <a:rect b="b" l="l" r="r" t="t"/>
              <a:pathLst>
                <a:path extrusionOk="0" h="4576" w="40149">
                  <a:moveTo>
                    <a:pt x="40149" y="0"/>
                  </a:moveTo>
                  <a:lnTo>
                    <a:pt x="40149" y="0"/>
                  </a:lnTo>
                  <a:cubicBezTo>
                    <a:pt x="38291" y="703"/>
                    <a:pt x="36351" y="1179"/>
                    <a:pt x="34422" y="1655"/>
                  </a:cubicBezTo>
                  <a:cubicBezTo>
                    <a:pt x="32160" y="2215"/>
                    <a:pt x="29885" y="2787"/>
                    <a:pt x="27552" y="3132"/>
                  </a:cubicBezTo>
                  <a:cubicBezTo>
                    <a:pt x="25048" y="3490"/>
                    <a:pt x="22014" y="3685"/>
                    <a:pt x="19081" y="3685"/>
                  </a:cubicBezTo>
                  <a:cubicBezTo>
                    <a:pt x="18207" y="3685"/>
                    <a:pt x="17342" y="3667"/>
                    <a:pt x="16503" y="3632"/>
                  </a:cubicBezTo>
                  <a:cubicBezTo>
                    <a:pt x="12979" y="3441"/>
                    <a:pt x="10097" y="3001"/>
                    <a:pt x="6668" y="2275"/>
                  </a:cubicBezTo>
                  <a:cubicBezTo>
                    <a:pt x="4489" y="1846"/>
                    <a:pt x="2322" y="1417"/>
                    <a:pt x="167" y="929"/>
                  </a:cubicBezTo>
                  <a:lnTo>
                    <a:pt x="1" y="882"/>
                  </a:lnTo>
                  <a:lnTo>
                    <a:pt x="1" y="882"/>
                  </a:lnTo>
                  <a:cubicBezTo>
                    <a:pt x="96" y="929"/>
                    <a:pt x="203" y="989"/>
                    <a:pt x="310" y="1024"/>
                  </a:cubicBezTo>
                  <a:cubicBezTo>
                    <a:pt x="1882" y="1774"/>
                    <a:pt x="3537" y="2370"/>
                    <a:pt x="5216" y="2858"/>
                  </a:cubicBezTo>
                  <a:cubicBezTo>
                    <a:pt x="7954" y="3608"/>
                    <a:pt x="10788" y="4037"/>
                    <a:pt x="13610" y="4322"/>
                  </a:cubicBezTo>
                  <a:cubicBezTo>
                    <a:pt x="15273" y="4499"/>
                    <a:pt x="16949" y="4575"/>
                    <a:pt x="18625" y="4575"/>
                  </a:cubicBezTo>
                  <a:cubicBezTo>
                    <a:pt x="19768" y="4575"/>
                    <a:pt x="20912" y="4540"/>
                    <a:pt x="22051" y="4477"/>
                  </a:cubicBezTo>
                  <a:cubicBezTo>
                    <a:pt x="25313" y="4346"/>
                    <a:pt x="28540" y="3930"/>
                    <a:pt x="31707" y="3156"/>
                  </a:cubicBezTo>
                  <a:cubicBezTo>
                    <a:pt x="34624" y="2453"/>
                    <a:pt x="37529" y="1489"/>
                    <a:pt x="401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
            <p:cNvSpPr/>
            <p:nvPr/>
          </p:nvSpPr>
          <p:spPr>
            <a:xfrm>
              <a:off x="1737700" y="3790775"/>
              <a:ext cx="543250" cy="117600"/>
            </a:xfrm>
            <a:custGeom>
              <a:rect b="b" l="l" r="r" t="t"/>
              <a:pathLst>
                <a:path extrusionOk="0" h="4704" w="21730">
                  <a:moveTo>
                    <a:pt x="1" y="0"/>
                  </a:moveTo>
                  <a:lnTo>
                    <a:pt x="1" y="0"/>
                  </a:lnTo>
                  <a:cubicBezTo>
                    <a:pt x="2942" y="1584"/>
                    <a:pt x="6132" y="2537"/>
                    <a:pt x="9371" y="3239"/>
                  </a:cubicBezTo>
                  <a:cubicBezTo>
                    <a:pt x="13074" y="4084"/>
                    <a:pt x="16860" y="4572"/>
                    <a:pt x="20670" y="4692"/>
                  </a:cubicBezTo>
                  <a:cubicBezTo>
                    <a:pt x="21027" y="4703"/>
                    <a:pt x="21384" y="4703"/>
                    <a:pt x="21730" y="4703"/>
                  </a:cubicBezTo>
                  <a:cubicBezTo>
                    <a:pt x="21241" y="4644"/>
                    <a:pt x="20789" y="4572"/>
                    <a:pt x="20313" y="4501"/>
                  </a:cubicBezTo>
                  <a:cubicBezTo>
                    <a:pt x="17372" y="3989"/>
                    <a:pt x="14443" y="3560"/>
                    <a:pt x="11514" y="3037"/>
                  </a:cubicBezTo>
                  <a:cubicBezTo>
                    <a:pt x="7633" y="2239"/>
                    <a:pt x="3751" y="131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
            <p:cNvSpPr/>
            <p:nvPr/>
          </p:nvSpPr>
          <p:spPr>
            <a:xfrm>
              <a:off x="2358625" y="3515750"/>
              <a:ext cx="916500" cy="396925"/>
            </a:xfrm>
            <a:custGeom>
              <a:rect b="b" l="l" r="r" t="t"/>
              <a:pathLst>
                <a:path extrusionOk="0" h="15877" w="36660">
                  <a:moveTo>
                    <a:pt x="36659" y="0"/>
                  </a:moveTo>
                  <a:cubicBezTo>
                    <a:pt x="36564" y="48"/>
                    <a:pt x="36505" y="95"/>
                    <a:pt x="36445" y="143"/>
                  </a:cubicBezTo>
                  <a:cubicBezTo>
                    <a:pt x="34874" y="1203"/>
                    <a:pt x="33290" y="2131"/>
                    <a:pt x="31695" y="3239"/>
                  </a:cubicBezTo>
                  <a:cubicBezTo>
                    <a:pt x="25325" y="7572"/>
                    <a:pt x="18633" y="10918"/>
                    <a:pt x="11454" y="13204"/>
                  </a:cubicBezTo>
                  <a:cubicBezTo>
                    <a:pt x="9763" y="13764"/>
                    <a:pt x="8049" y="14216"/>
                    <a:pt x="6322" y="14669"/>
                  </a:cubicBezTo>
                  <a:cubicBezTo>
                    <a:pt x="4227" y="15204"/>
                    <a:pt x="2108" y="15645"/>
                    <a:pt x="0" y="15835"/>
                  </a:cubicBezTo>
                  <a:cubicBezTo>
                    <a:pt x="431" y="15863"/>
                    <a:pt x="861" y="15877"/>
                    <a:pt x="1290" y="15877"/>
                  </a:cubicBezTo>
                  <a:cubicBezTo>
                    <a:pt x="5068" y="15877"/>
                    <a:pt x="8765" y="14845"/>
                    <a:pt x="12347" y="13668"/>
                  </a:cubicBezTo>
                  <a:cubicBezTo>
                    <a:pt x="16609" y="12252"/>
                    <a:pt x="20741" y="10466"/>
                    <a:pt x="24718" y="8358"/>
                  </a:cubicBezTo>
                  <a:cubicBezTo>
                    <a:pt x="27492" y="6846"/>
                    <a:pt x="30230" y="5239"/>
                    <a:pt x="32742" y="3358"/>
                  </a:cubicBezTo>
                  <a:cubicBezTo>
                    <a:pt x="34112" y="2322"/>
                    <a:pt x="35374" y="1155"/>
                    <a:pt x="366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
            <p:cNvSpPr/>
            <p:nvPr/>
          </p:nvSpPr>
          <p:spPr>
            <a:xfrm>
              <a:off x="3328975" y="3347875"/>
              <a:ext cx="137550" cy="127400"/>
            </a:xfrm>
            <a:custGeom>
              <a:rect b="b" l="l" r="r" t="t"/>
              <a:pathLst>
                <a:path extrusionOk="0" h="5096" w="5502">
                  <a:moveTo>
                    <a:pt x="5501" y="0"/>
                  </a:moveTo>
                  <a:lnTo>
                    <a:pt x="5501" y="0"/>
                  </a:lnTo>
                  <a:cubicBezTo>
                    <a:pt x="3703" y="1441"/>
                    <a:pt x="1739" y="3358"/>
                    <a:pt x="1" y="5096"/>
                  </a:cubicBezTo>
                  <a:cubicBezTo>
                    <a:pt x="2132" y="3762"/>
                    <a:pt x="4013" y="2036"/>
                    <a:pt x="5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
            <p:cNvSpPr/>
            <p:nvPr/>
          </p:nvSpPr>
          <p:spPr>
            <a:xfrm>
              <a:off x="3097100" y="3319875"/>
              <a:ext cx="468525" cy="423000"/>
            </a:xfrm>
            <a:custGeom>
              <a:rect b="b" l="l" r="r" t="t"/>
              <a:pathLst>
                <a:path extrusionOk="0" h="16920" w="18741">
                  <a:moveTo>
                    <a:pt x="18741" y="1"/>
                  </a:moveTo>
                  <a:cubicBezTo>
                    <a:pt x="17157" y="2037"/>
                    <a:pt x="15300" y="3823"/>
                    <a:pt x="13490" y="5621"/>
                  </a:cubicBezTo>
                  <a:cubicBezTo>
                    <a:pt x="10014" y="9157"/>
                    <a:pt x="5989" y="12431"/>
                    <a:pt x="2203" y="15360"/>
                  </a:cubicBezTo>
                  <a:cubicBezTo>
                    <a:pt x="1489" y="15908"/>
                    <a:pt x="751" y="16420"/>
                    <a:pt x="1" y="16920"/>
                  </a:cubicBezTo>
                  <a:cubicBezTo>
                    <a:pt x="667" y="16562"/>
                    <a:pt x="1346" y="16193"/>
                    <a:pt x="2013" y="15824"/>
                  </a:cubicBezTo>
                  <a:cubicBezTo>
                    <a:pt x="5346" y="13955"/>
                    <a:pt x="8263" y="11431"/>
                    <a:pt x="11061" y="8835"/>
                  </a:cubicBezTo>
                  <a:cubicBezTo>
                    <a:pt x="13907" y="6180"/>
                    <a:pt x="16717" y="3382"/>
                    <a:pt x="18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
            <p:cNvSpPr/>
            <p:nvPr/>
          </p:nvSpPr>
          <p:spPr>
            <a:xfrm>
              <a:off x="2239250" y="3776775"/>
              <a:ext cx="824550" cy="236975"/>
            </a:xfrm>
            <a:custGeom>
              <a:rect b="b" l="l" r="r" t="t"/>
              <a:pathLst>
                <a:path extrusionOk="0" h="9479" w="32982">
                  <a:moveTo>
                    <a:pt x="32981" y="1"/>
                  </a:moveTo>
                  <a:lnTo>
                    <a:pt x="32981" y="1"/>
                  </a:lnTo>
                  <a:cubicBezTo>
                    <a:pt x="30909" y="977"/>
                    <a:pt x="28778" y="1894"/>
                    <a:pt x="26671" y="2823"/>
                  </a:cubicBezTo>
                  <a:cubicBezTo>
                    <a:pt x="23516" y="4216"/>
                    <a:pt x="20325" y="5525"/>
                    <a:pt x="16848" y="6561"/>
                  </a:cubicBezTo>
                  <a:cubicBezTo>
                    <a:pt x="14467" y="7276"/>
                    <a:pt x="12038" y="7811"/>
                    <a:pt x="9585" y="8216"/>
                  </a:cubicBezTo>
                  <a:cubicBezTo>
                    <a:pt x="7871" y="8466"/>
                    <a:pt x="5835" y="8681"/>
                    <a:pt x="3835" y="8931"/>
                  </a:cubicBezTo>
                  <a:cubicBezTo>
                    <a:pt x="2739" y="9050"/>
                    <a:pt x="1799" y="9192"/>
                    <a:pt x="715" y="9312"/>
                  </a:cubicBezTo>
                  <a:cubicBezTo>
                    <a:pt x="477" y="9347"/>
                    <a:pt x="239" y="9359"/>
                    <a:pt x="1" y="9395"/>
                  </a:cubicBezTo>
                  <a:cubicBezTo>
                    <a:pt x="1048" y="9419"/>
                    <a:pt x="2096" y="9478"/>
                    <a:pt x="3156" y="9478"/>
                  </a:cubicBezTo>
                  <a:cubicBezTo>
                    <a:pt x="3178" y="9478"/>
                    <a:pt x="3200" y="9478"/>
                    <a:pt x="3222" y="9478"/>
                  </a:cubicBezTo>
                  <a:cubicBezTo>
                    <a:pt x="10010" y="9478"/>
                    <a:pt x="16702" y="7660"/>
                    <a:pt x="22956" y="5121"/>
                  </a:cubicBezTo>
                  <a:cubicBezTo>
                    <a:pt x="26445" y="3716"/>
                    <a:pt x="29862" y="2108"/>
                    <a:pt x="329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
            <p:cNvSpPr/>
            <p:nvPr/>
          </p:nvSpPr>
          <p:spPr>
            <a:xfrm>
              <a:off x="1774025" y="3907750"/>
              <a:ext cx="394700" cy="95425"/>
            </a:xfrm>
            <a:custGeom>
              <a:rect b="b" l="l" r="r" t="t"/>
              <a:pathLst>
                <a:path extrusionOk="0" h="3817" w="15788">
                  <a:moveTo>
                    <a:pt x="0" y="1"/>
                  </a:moveTo>
                  <a:lnTo>
                    <a:pt x="0" y="1"/>
                  </a:lnTo>
                  <a:cubicBezTo>
                    <a:pt x="238" y="120"/>
                    <a:pt x="477" y="227"/>
                    <a:pt x="727" y="346"/>
                  </a:cubicBezTo>
                  <a:cubicBezTo>
                    <a:pt x="3632" y="1632"/>
                    <a:pt x="6668" y="2584"/>
                    <a:pt x="9775" y="3203"/>
                  </a:cubicBezTo>
                  <a:cubicBezTo>
                    <a:pt x="11426" y="3510"/>
                    <a:pt x="13084" y="3816"/>
                    <a:pt x="14758" y="3816"/>
                  </a:cubicBezTo>
                  <a:cubicBezTo>
                    <a:pt x="15100" y="3816"/>
                    <a:pt x="15444" y="3803"/>
                    <a:pt x="15788" y="3775"/>
                  </a:cubicBezTo>
                  <a:cubicBezTo>
                    <a:pt x="13692" y="3656"/>
                    <a:pt x="11645" y="2977"/>
                    <a:pt x="9561" y="2453"/>
                  </a:cubicBezTo>
                  <a:cubicBezTo>
                    <a:pt x="6703" y="1691"/>
                    <a:pt x="3810" y="1025"/>
                    <a:pt x="953" y="263"/>
                  </a:cubicBezTo>
                  <a:cubicBezTo>
                    <a:pt x="643" y="179"/>
                    <a:pt x="310" y="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
            <p:cNvSpPr/>
            <p:nvPr/>
          </p:nvSpPr>
          <p:spPr>
            <a:xfrm>
              <a:off x="3119125" y="3396075"/>
              <a:ext cx="502175" cy="434600"/>
            </a:xfrm>
            <a:custGeom>
              <a:rect b="b" l="l" r="r" t="t"/>
              <a:pathLst>
                <a:path extrusionOk="0" h="17384" w="20087">
                  <a:moveTo>
                    <a:pt x="20086" y="1"/>
                  </a:moveTo>
                  <a:lnTo>
                    <a:pt x="20086" y="1"/>
                  </a:lnTo>
                  <a:cubicBezTo>
                    <a:pt x="17074" y="3144"/>
                    <a:pt x="14074" y="6311"/>
                    <a:pt x="10800" y="9169"/>
                  </a:cubicBezTo>
                  <a:cubicBezTo>
                    <a:pt x="8085" y="11514"/>
                    <a:pt x="5299" y="13395"/>
                    <a:pt x="2334" y="15646"/>
                  </a:cubicBezTo>
                  <a:cubicBezTo>
                    <a:pt x="1560" y="16229"/>
                    <a:pt x="786" y="16836"/>
                    <a:pt x="1" y="17384"/>
                  </a:cubicBezTo>
                  <a:cubicBezTo>
                    <a:pt x="739" y="16967"/>
                    <a:pt x="1489" y="16562"/>
                    <a:pt x="2227" y="16134"/>
                  </a:cubicBezTo>
                  <a:cubicBezTo>
                    <a:pt x="5954" y="13979"/>
                    <a:pt x="9407" y="11371"/>
                    <a:pt x="12574" y="8466"/>
                  </a:cubicBezTo>
                  <a:cubicBezTo>
                    <a:pt x="13931" y="7192"/>
                    <a:pt x="15253" y="5894"/>
                    <a:pt x="16503" y="4513"/>
                  </a:cubicBezTo>
                  <a:cubicBezTo>
                    <a:pt x="17789" y="3085"/>
                    <a:pt x="18955" y="1549"/>
                    <a:pt x="20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
            <p:cNvSpPr/>
            <p:nvPr/>
          </p:nvSpPr>
          <p:spPr>
            <a:xfrm>
              <a:off x="2456550" y="3884250"/>
              <a:ext cx="570025" cy="190225"/>
            </a:xfrm>
            <a:custGeom>
              <a:rect b="b" l="l" r="r" t="t"/>
              <a:pathLst>
                <a:path extrusionOk="0" h="7609" w="22801">
                  <a:moveTo>
                    <a:pt x="22801" y="0"/>
                  </a:moveTo>
                  <a:lnTo>
                    <a:pt x="22801" y="0"/>
                  </a:lnTo>
                  <a:cubicBezTo>
                    <a:pt x="20920" y="953"/>
                    <a:pt x="18693" y="1893"/>
                    <a:pt x="17205" y="2512"/>
                  </a:cubicBezTo>
                  <a:cubicBezTo>
                    <a:pt x="15324" y="3286"/>
                    <a:pt x="13431" y="4060"/>
                    <a:pt x="11502" y="4679"/>
                  </a:cubicBezTo>
                  <a:cubicBezTo>
                    <a:pt x="8716" y="5584"/>
                    <a:pt x="5846" y="6191"/>
                    <a:pt x="3013" y="6894"/>
                  </a:cubicBezTo>
                  <a:cubicBezTo>
                    <a:pt x="2048" y="7120"/>
                    <a:pt x="1084" y="7382"/>
                    <a:pt x="119" y="7572"/>
                  </a:cubicBezTo>
                  <a:cubicBezTo>
                    <a:pt x="72" y="7596"/>
                    <a:pt x="24" y="7596"/>
                    <a:pt x="0" y="7608"/>
                  </a:cubicBezTo>
                  <a:cubicBezTo>
                    <a:pt x="750" y="7560"/>
                    <a:pt x="1512" y="7513"/>
                    <a:pt x="2274" y="7453"/>
                  </a:cubicBezTo>
                  <a:cubicBezTo>
                    <a:pt x="5965" y="7144"/>
                    <a:pt x="9561" y="6227"/>
                    <a:pt x="13038" y="4941"/>
                  </a:cubicBezTo>
                  <a:cubicBezTo>
                    <a:pt x="16455" y="3691"/>
                    <a:pt x="19800" y="2119"/>
                    <a:pt x="2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
            <p:cNvSpPr/>
            <p:nvPr/>
          </p:nvSpPr>
          <p:spPr>
            <a:xfrm>
              <a:off x="2740200" y="3754175"/>
              <a:ext cx="638200" cy="324750"/>
            </a:xfrm>
            <a:custGeom>
              <a:rect b="b" l="l" r="r" t="t"/>
              <a:pathLst>
                <a:path extrusionOk="0" h="12990" w="25528">
                  <a:moveTo>
                    <a:pt x="25528" y="0"/>
                  </a:moveTo>
                  <a:lnTo>
                    <a:pt x="25528" y="0"/>
                  </a:lnTo>
                  <a:cubicBezTo>
                    <a:pt x="24790" y="500"/>
                    <a:pt x="24028" y="976"/>
                    <a:pt x="23254" y="1441"/>
                  </a:cubicBezTo>
                  <a:cubicBezTo>
                    <a:pt x="19575" y="3703"/>
                    <a:pt x="15896" y="6013"/>
                    <a:pt x="11967" y="7834"/>
                  </a:cubicBezTo>
                  <a:cubicBezTo>
                    <a:pt x="9919" y="8823"/>
                    <a:pt x="8181" y="9501"/>
                    <a:pt x="6061" y="10358"/>
                  </a:cubicBezTo>
                  <a:cubicBezTo>
                    <a:pt x="4025" y="11192"/>
                    <a:pt x="2001" y="12061"/>
                    <a:pt x="1" y="12990"/>
                  </a:cubicBezTo>
                  <a:cubicBezTo>
                    <a:pt x="5085" y="11406"/>
                    <a:pt x="10097" y="9596"/>
                    <a:pt x="14800" y="7108"/>
                  </a:cubicBezTo>
                  <a:cubicBezTo>
                    <a:pt x="17908" y="5477"/>
                    <a:pt x="20956" y="3691"/>
                    <a:pt x="23694" y="1488"/>
                  </a:cubicBezTo>
                  <a:cubicBezTo>
                    <a:pt x="24314" y="988"/>
                    <a:pt x="24933" y="500"/>
                    <a:pt x="255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
            <p:cNvSpPr/>
            <p:nvPr/>
          </p:nvSpPr>
          <p:spPr>
            <a:xfrm>
              <a:off x="3452200" y="3529725"/>
              <a:ext cx="169100" cy="168800"/>
            </a:xfrm>
            <a:custGeom>
              <a:rect b="b" l="l" r="r" t="t"/>
              <a:pathLst>
                <a:path extrusionOk="0" h="6752" w="6764">
                  <a:moveTo>
                    <a:pt x="6763" y="1"/>
                  </a:moveTo>
                  <a:cubicBezTo>
                    <a:pt x="6585" y="179"/>
                    <a:pt x="6406" y="322"/>
                    <a:pt x="6228" y="477"/>
                  </a:cubicBezTo>
                  <a:cubicBezTo>
                    <a:pt x="5430" y="1156"/>
                    <a:pt x="4656" y="1858"/>
                    <a:pt x="3894" y="2584"/>
                  </a:cubicBezTo>
                  <a:cubicBezTo>
                    <a:pt x="2513" y="3894"/>
                    <a:pt x="1275" y="5347"/>
                    <a:pt x="1" y="6752"/>
                  </a:cubicBezTo>
                  <a:cubicBezTo>
                    <a:pt x="1370" y="5787"/>
                    <a:pt x="2584" y="4835"/>
                    <a:pt x="3823" y="3644"/>
                  </a:cubicBezTo>
                  <a:cubicBezTo>
                    <a:pt x="4906" y="2572"/>
                    <a:pt x="5835" y="1358"/>
                    <a:pt x="6692" y="108"/>
                  </a:cubicBezTo>
                  <a:cubicBezTo>
                    <a:pt x="6728" y="72"/>
                    <a:pt x="6740" y="25"/>
                    <a:pt x="6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
            <p:cNvSpPr/>
            <p:nvPr/>
          </p:nvSpPr>
          <p:spPr>
            <a:xfrm>
              <a:off x="3312300" y="3536875"/>
              <a:ext cx="382525" cy="335775"/>
            </a:xfrm>
            <a:custGeom>
              <a:rect b="b" l="l" r="r" t="t"/>
              <a:pathLst>
                <a:path extrusionOk="0" h="13431" w="15301">
                  <a:moveTo>
                    <a:pt x="15300" y="0"/>
                  </a:moveTo>
                  <a:lnTo>
                    <a:pt x="15300" y="0"/>
                  </a:lnTo>
                  <a:cubicBezTo>
                    <a:pt x="13133" y="2536"/>
                    <a:pt x="10657" y="4787"/>
                    <a:pt x="8157" y="6978"/>
                  </a:cubicBezTo>
                  <a:cubicBezTo>
                    <a:pt x="5871" y="8894"/>
                    <a:pt x="3477" y="10668"/>
                    <a:pt x="1156" y="12526"/>
                  </a:cubicBezTo>
                  <a:cubicBezTo>
                    <a:pt x="775" y="12835"/>
                    <a:pt x="382" y="13133"/>
                    <a:pt x="1" y="13431"/>
                  </a:cubicBezTo>
                  <a:lnTo>
                    <a:pt x="929" y="12895"/>
                  </a:lnTo>
                  <a:cubicBezTo>
                    <a:pt x="3751" y="11335"/>
                    <a:pt x="6383" y="9454"/>
                    <a:pt x="8811" y="7347"/>
                  </a:cubicBezTo>
                  <a:cubicBezTo>
                    <a:pt x="11288" y="5215"/>
                    <a:pt x="13550" y="2798"/>
                    <a:pt x="15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
            <p:cNvSpPr/>
            <p:nvPr/>
          </p:nvSpPr>
          <p:spPr>
            <a:xfrm>
              <a:off x="2862250" y="3921750"/>
              <a:ext cx="383700" cy="179800"/>
            </a:xfrm>
            <a:custGeom>
              <a:rect b="b" l="l" r="r" t="t"/>
              <a:pathLst>
                <a:path extrusionOk="0" h="7192" w="15348">
                  <a:moveTo>
                    <a:pt x="15348" y="0"/>
                  </a:moveTo>
                  <a:cubicBezTo>
                    <a:pt x="12800" y="1334"/>
                    <a:pt x="10240" y="2560"/>
                    <a:pt x="7680" y="3834"/>
                  </a:cubicBezTo>
                  <a:cubicBezTo>
                    <a:pt x="5394" y="4882"/>
                    <a:pt x="3037" y="5918"/>
                    <a:pt x="739" y="6894"/>
                  </a:cubicBezTo>
                  <a:cubicBezTo>
                    <a:pt x="548" y="6965"/>
                    <a:pt x="227" y="7108"/>
                    <a:pt x="1" y="7192"/>
                  </a:cubicBezTo>
                  <a:lnTo>
                    <a:pt x="584" y="7061"/>
                  </a:lnTo>
                  <a:cubicBezTo>
                    <a:pt x="3156" y="6465"/>
                    <a:pt x="5692" y="5620"/>
                    <a:pt x="8085" y="4489"/>
                  </a:cubicBezTo>
                  <a:cubicBezTo>
                    <a:pt x="10645" y="3239"/>
                    <a:pt x="13074" y="1715"/>
                    <a:pt x="15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
            <p:cNvSpPr/>
            <p:nvPr/>
          </p:nvSpPr>
          <p:spPr>
            <a:xfrm>
              <a:off x="3016150" y="3615750"/>
              <a:ext cx="681050" cy="479250"/>
            </a:xfrm>
            <a:custGeom>
              <a:rect b="b" l="l" r="r" t="t"/>
              <a:pathLst>
                <a:path extrusionOk="0" h="19170" w="27242">
                  <a:moveTo>
                    <a:pt x="27242" y="1"/>
                  </a:moveTo>
                  <a:cubicBezTo>
                    <a:pt x="26110" y="1072"/>
                    <a:pt x="24979" y="2144"/>
                    <a:pt x="23872" y="3227"/>
                  </a:cubicBezTo>
                  <a:cubicBezTo>
                    <a:pt x="20074" y="6978"/>
                    <a:pt x="16264" y="10216"/>
                    <a:pt x="11823" y="13050"/>
                  </a:cubicBezTo>
                  <a:cubicBezTo>
                    <a:pt x="8049" y="15395"/>
                    <a:pt x="3989" y="17229"/>
                    <a:pt x="0" y="19170"/>
                  </a:cubicBezTo>
                  <a:cubicBezTo>
                    <a:pt x="6287" y="17288"/>
                    <a:pt x="12085" y="13990"/>
                    <a:pt x="17240" y="9966"/>
                  </a:cubicBezTo>
                  <a:cubicBezTo>
                    <a:pt x="19717" y="8061"/>
                    <a:pt x="22801" y="5561"/>
                    <a:pt x="24967" y="2894"/>
                  </a:cubicBezTo>
                  <a:cubicBezTo>
                    <a:pt x="25777" y="1965"/>
                    <a:pt x="26515" y="989"/>
                    <a:pt x="27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
            <p:cNvSpPr/>
            <p:nvPr/>
          </p:nvSpPr>
          <p:spPr>
            <a:xfrm>
              <a:off x="3116150" y="3957450"/>
              <a:ext cx="284000" cy="149450"/>
            </a:xfrm>
            <a:custGeom>
              <a:rect b="b" l="l" r="r" t="t"/>
              <a:pathLst>
                <a:path extrusionOk="0" h="5978" w="11360">
                  <a:moveTo>
                    <a:pt x="11359" y="1"/>
                  </a:moveTo>
                  <a:lnTo>
                    <a:pt x="11359" y="1"/>
                  </a:lnTo>
                  <a:cubicBezTo>
                    <a:pt x="11181" y="108"/>
                    <a:pt x="11002" y="215"/>
                    <a:pt x="10800" y="322"/>
                  </a:cubicBezTo>
                  <a:cubicBezTo>
                    <a:pt x="7204" y="2204"/>
                    <a:pt x="3584" y="4073"/>
                    <a:pt x="1" y="5978"/>
                  </a:cubicBezTo>
                  <a:cubicBezTo>
                    <a:pt x="2156" y="5264"/>
                    <a:pt x="4275" y="4430"/>
                    <a:pt x="6275" y="3370"/>
                  </a:cubicBezTo>
                  <a:cubicBezTo>
                    <a:pt x="7882" y="2525"/>
                    <a:pt x="9395" y="1477"/>
                    <a:pt x="10847" y="394"/>
                  </a:cubicBezTo>
                  <a:cubicBezTo>
                    <a:pt x="11014" y="263"/>
                    <a:pt x="11192" y="144"/>
                    <a:pt x="113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
            <p:cNvSpPr/>
            <p:nvPr/>
          </p:nvSpPr>
          <p:spPr>
            <a:xfrm>
              <a:off x="3468575" y="3633600"/>
              <a:ext cx="286675" cy="273275"/>
            </a:xfrm>
            <a:custGeom>
              <a:rect b="b" l="l" r="r" t="t"/>
              <a:pathLst>
                <a:path extrusionOk="0" h="10931" w="11467">
                  <a:moveTo>
                    <a:pt x="11466" y="1"/>
                  </a:moveTo>
                  <a:lnTo>
                    <a:pt x="11466" y="1"/>
                  </a:lnTo>
                  <a:cubicBezTo>
                    <a:pt x="11228" y="239"/>
                    <a:pt x="11014" y="453"/>
                    <a:pt x="10776" y="680"/>
                  </a:cubicBezTo>
                  <a:cubicBezTo>
                    <a:pt x="8752" y="2585"/>
                    <a:pt x="6751" y="4537"/>
                    <a:pt x="4739" y="6466"/>
                  </a:cubicBezTo>
                  <a:cubicBezTo>
                    <a:pt x="3180" y="7990"/>
                    <a:pt x="1667" y="9550"/>
                    <a:pt x="1" y="10931"/>
                  </a:cubicBezTo>
                  <a:cubicBezTo>
                    <a:pt x="2263" y="9657"/>
                    <a:pt x="4299" y="8014"/>
                    <a:pt x="6216" y="6264"/>
                  </a:cubicBezTo>
                  <a:cubicBezTo>
                    <a:pt x="8037" y="4561"/>
                    <a:pt x="9597" y="2632"/>
                    <a:pt x="11038" y="608"/>
                  </a:cubicBezTo>
                  <a:cubicBezTo>
                    <a:pt x="11192" y="394"/>
                    <a:pt x="11335" y="203"/>
                    <a:pt x="11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
            <p:cNvSpPr/>
            <p:nvPr/>
          </p:nvSpPr>
          <p:spPr>
            <a:xfrm>
              <a:off x="3585550" y="3649975"/>
              <a:ext cx="216425" cy="236975"/>
            </a:xfrm>
            <a:custGeom>
              <a:rect b="b" l="l" r="r" t="t"/>
              <a:pathLst>
                <a:path extrusionOk="0" h="9479" w="8657">
                  <a:moveTo>
                    <a:pt x="8657" y="1"/>
                  </a:moveTo>
                  <a:lnTo>
                    <a:pt x="8657" y="1"/>
                  </a:lnTo>
                  <a:cubicBezTo>
                    <a:pt x="7835" y="1370"/>
                    <a:pt x="6656" y="2465"/>
                    <a:pt x="5537" y="3644"/>
                  </a:cubicBezTo>
                  <a:cubicBezTo>
                    <a:pt x="3894" y="5335"/>
                    <a:pt x="2287" y="7061"/>
                    <a:pt x="644" y="8788"/>
                  </a:cubicBezTo>
                  <a:cubicBezTo>
                    <a:pt x="441" y="9014"/>
                    <a:pt x="215" y="9252"/>
                    <a:pt x="1" y="9478"/>
                  </a:cubicBezTo>
                  <a:cubicBezTo>
                    <a:pt x="167" y="9347"/>
                    <a:pt x="334" y="9228"/>
                    <a:pt x="501" y="9085"/>
                  </a:cubicBezTo>
                  <a:cubicBezTo>
                    <a:pt x="2596" y="7442"/>
                    <a:pt x="4608" y="5632"/>
                    <a:pt x="6335" y="3585"/>
                  </a:cubicBezTo>
                  <a:cubicBezTo>
                    <a:pt x="7240" y="2477"/>
                    <a:pt x="8156" y="1334"/>
                    <a:pt x="86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
            <p:cNvSpPr/>
            <p:nvPr/>
          </p:nvSpPr>
          <p:spPr>
            <a:xfrm>
              <a:off x="3303150" y="3943475"/>
              <a:ext cx="215450" cy="137775"/>
            </a:xfrm>
            <a:custGeom>
              <a:rect b="b" l="l" r="r" t="t"/>
              <a:pathLst>
                <a:path extrusionOk="0" h="5511" w="8618">
                  <a:moveTo>
                    <a:pt x="8618" y="0"/>
                  </a:moveTo>
                  <a:lnTo>
                    <a:pt x="8618" y="0"/>
                  </a:lnTo>
                  <a:cubicBezTo>
                    <a:pt x="5820" y="1798"/>
                    <a:pt x="2998" y="3560"/>
                    <a:pt x="200" y="5382"/>
                  </a:cubicBezTo>
                  <a:cubicBezTo>
                    <a:pt x="42" y="5478"/>
                    <a:pt x="0" y="5511"/>
                    <a:pt x="20" y="5511"/>
                  </a:cubicBezTo>
                  <a:cubicBezTo>
                    <a:pt x="58" y="5511"/>
                    <a:pt x="310" y="5397"/>
                    <a:pt x="426" y="5358"/>
                  </a:cubicBezTo>
                  <a:cubicBezTo>
                    <a:pt x="1748" y="4799"/>
                    <a:pt x="3058" y="4203"/>
                    <a:pt x="4272" y="3453"/>
                  </a:cubicBezTo>
                  <a:cubicBezTo>
                    <a:pt x="5844" y="2453"/>
                    <a:pt x="7272" y="1262"/>
                    <a:pt x="8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
            <p:cNvSpPr/>
            <p:nvPr/>
          </p:nvSpPr>
          <p:spPr>
            <a:xfrm>
              <a:off x="3443575" y="3801200"/>
              <a:ext cx="313150" cy="247675"/>
            </a:xfrm>
            <a:custGeom>
              <a:rect b="b" l="l" r="r" t="t"/>
              <a:pathLst>
                <a:path extrusionOk="0" h="9907" w="12526">
                  <a:moveTo>
                    <a:pt x="12526" y="0"/>
                  </a:moveTo>
                  <a:lnTo>
                    <a:pt x="12526" y="0"/>
                  </a:lnTo>
                  <a:cubicBezTo>
                    <a:pt x="12335" y="167"/>
                    <a:pt x="12133" y="334"/>
                    <a:pt x="11919" y="512"/>
                  </a:cubicBezTo>
                  <a:cubicBezTo>
                    <a:pt x="7978" y="3810"/>
                    <a:pt x="4060" y="6930"/>
                    <a:pt x="0" y="9906"/>
                  </a:cubicBezTo>
                  <a:cubicBezTo>
                    <a:pt x="2608" y="8513"/>
                    <a:pt x="5084" y="6930"/>
                    <a:pt x="7370" y="5037"/>
                  </a:cubicBezTo>
                  <a:cubicBezTo>
                    <a:pt x="9037" y="3667"/>
                    <a:pt x="10537" y="2131"/>
                    <a:pt x="11990" y="572"/>
                  </a:cubicBezTo>
                  <a:cubicBezTo>
                    <a:pt x="12169" y="381"/>
                    <a:pt x="12347" y="179"/>
                    <a:pt x="125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
            <p:cNvSpPr/>
            <p:nvPr/>
          </p:nvSpPr>
          <p:spPr>
            <a:xfrm>
              <a:off x="3784975" y="3714875"/>
              <a:ext cx="56600" cy="63125"/>
            </a:xfrm>
            <a:custGeom>
              <a:rect b="b" l="l" r="r" t="t"/>
              <a:pathLst>
                <a:path extrusionOk="0" h="2525" w="2264">
                  <a:moveTo>
                    <a:pt x="2263" y="0"/>
                  </a:moveTo>
                  <a:lnTo>
                    <a:pt x="2263" y="0"/>
                  </a:lnTo>
                  <a:cubicBezTo>
                    <a:pt x="1430" y="643"/>
                    <a:pt x="632" y="1632"/>
                    <a:pt x="1" y="2525"/>
                  </a:cubicBezTo>
                  <a:cubicBezTo>
                    <a:pt x="918" y="1846"/>
                    <a:pt x="1703" y="989"/>
                    <a:pt x="2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
            <p:cNvSpPr/>
            <p:nvPr/>
          </p:nvSpPr>
          <p:spPr>
            <a:xfrm>
              <a:off x="3689725" y="3763700"/>
              <a:ext cx="203025" cy="170575"/>
            </a:xfrm>
            <a:custGeom>
              <a:rect b="b" l="l" r="r" t="t"/>
              <a:pathLst>
                <a:path extrusionOk="0" h="6823" w="8121">
                  <a:moveTo>
                    <a:pt x="8121" y="0"/>
                  </a:moveTo>
                  <a:cubicBezTo>
                    <a:pt x="7133" y="845"/>
                    <a:pt x="5740" y="1881"/>
                    <a:pt x="4466" y="2917"/>
                  </a:cubicBezTo>
                  <a:cubicBezTo>
                    <a:pt x="2954" y="4179"/>
                    <a:pt x="1513" y="5536"/>
                    <a:pt x="1" y="6822"/>
                  </a:cubicBezTo>
                  <a:cubicBezTo>
                    <a:pt x="3085" y="5072"/>
                    <a:pt x="6061" y="2893"/>
                    <a:pt x="8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
            <p:cNvSpPr/>
            <p:nvPr/>
          </p:nvSpPr>
          <p:spPr>
            <a:xfrm>
              <a:off x="3807000" y="3804775"/>
              <a:ext cx="126250" cy="102100"/>
            </a:xfrm>
            <a:custGeom>
              <a:rect b="b" l="l" r="r" t="t"/>
              <a:pathLst>
                <a:path extrusionOk="0" h="4084" w="5050">
                  <a:moveTo>
                    <a:pt x="5049" y="0"/>
                  </a:moveTo>
                  <a:lnTo>
                    <a:pt x="5049" y="0"/>
                  </a:lnTo>
                  <a:cubicBezTo>
                    <a:pt x="5035" y="5"/>
                    <a:pt x="5025" y="11"/>
                    <a:pt x="5017" y="18"/>
                  </a:cubicBezTo>
                  <a:lnTo>
                    <a:pt x="5017" y="18"/>
                  </a:lnTo>
                  <a:cubicBezTo>
                    <a:pt x="5028" y="12"/>
                    <a:pt x="5039" y="6"/>
                    <a:pt x="5049" y="0"/>
                  </a:cubicBezTo>
                  <a:close/>
                  <a:moveTo>
                    <a:pt x="5017" y="18"/>
                  </a:moveTo>
                  <a:cubicBezTo>
                    <a:pt x="4860" y="109"/>
                    <a:pt x="4693" y="210"/>
                    <a:pt x="4537" y="322"/>
                  </a:cubicBezTo>
                  <a:cubicBezTo>
                    <a:pt x="3870" y="750"/>
                    <a:pt x="3216" y="1215"/>
                    <a:pt x="2608" y="1726"/>
                  </a:cubicBezTo>
                  <a:cubicBezTo>
                    <a:pt x="1704" y="2465"/>
                    <a:pt x="882" y="3310"/>
                    <a:pt x="1" y="4084"/>
                  </a:cubicBezTo>
                  <a:cubicBezTo>
                    <a:pt x="1073" y="3572"/>
                    <a:pt x="2096" y="2929"/>
                    <a:pt x="3013" y="2155"/>
                  </a:cubicBezTo>
                  <a:cubicBezTo>
                    <a:pt x="3740" y="1524"/>
                    <a:pt x="4359" y="798"/>
                    <a:pt x="4990" y="60"/>
                  </a:cubicBezTo>
                  <a:cubicBezTo>
                    <a:pt x="4997" y="45"/>
                    <a:pt x="5004" y="30"/>
                    <a:pt x="5017"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
            <p:cNvSpPr/>
            <p:nvPr/>
          </p:nvSpPr>
          <p:spPr>
            <a:xfrm>
              <a:off x="3887675" y="3838400"/>
              <a:ext cx="84850" cy="70575"/>
            </a:xfrm>
            <a:custGeom>
              <a:rect b="b" l="l" r="r" t="t"/>
              <a:pathLst>
                <a:path extrusionOk="0" h="2823" w="3394">
                  <a:moveTo>
                    <a:pt x="3394" y="0"/>
                  </a:moveTo>
                  <a:cubicBezTo>
                    <a:pt x="2977" y="239"/>
                    <a:pt x="2167" y="798"/>
                    <a:pt x="1656" y="1215"/>
                  </a:cubicBezTo>
                  <a:cubicBezTo>
                    <a:pt x="1060" y="1703"/>
                    <a:pt x="536" y="2263"/>
                    <a:pt x="1" y="2822"/>
                  </a:cubicBezTo>
                  <a:cubicBezTo>
                    <a:pt x="1346" y="2144"/>
                    <a:pt x="2489" y="1179"/>
                    <a:pt x="3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
            <p:cNvSpPr/>
            <p:nvPr/>
          </p:nvSpPr>
          <p:spPr>
            <a:xfrm>
              <a:off x="3952275" y="3891075"/>
              <a:ext cx="53000" cy="51225"/>
            </a:xfrm>
            <a:custGeom>
              <a:rect b="b" l="l" r="r" t="t"/>
              <a:pathLst>
                <a:path extrusionOk="0" h="2049" w="2120">
                  <a:moveTo>
                    <a:pt x="2120" y="1"/>
                  </a:moveTo>
                  <a:lnTo>
                    <a:pt x="2120" y="1"/>
                  </a:lnTo>
                  <a:cubicBezTo>
                    <a:pt x="1334" y="596"/>
                    <a:pt x="596" y="1251"/>
                    <a:pt x="0" y="2049"/>
                  </a:cubicBezTo>
                  <a:cubicBezTo>
                    <a:pt x="810" y="1501"/>
                    <a:pt x="1524" y="834"/>
                    <a:pt x="2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
            <p:cNvSpPr/>
            <p:nvPr/>
          </p:nvSpPr>
          <p:spPr>
            <a:xfrm>
              <a:off x="4581225" y="2236500"/>
              <a:ext cx="575975" cy="210075"/>
            </a:xfrm>
            <a:custGeom>
              <a:rect b="b" l="l" r="r" t="t"/>
              <a:pathLst>
                <a:path extrusionOk="0" h="8403" w="23039">
                  <a:moveTo>
                    <a:pt x="22369" y="0"/>
                  </a:moveTo>
                  <a:cubicBezTo>
                    <a:pt x="21699" y="0"/>
                    <a:pt x="21030" y="27"/>
                    <a:pt x="20360" y="81"/>
                  </a:cubicBezTo>
                  <a:cubicBezTo>
                    <a:pt x="17395" y="366"/>
                    <a:pt x="14514" y="1247"/>
                    <a:pt x="11716" y="2212"/>
                  </a:cubicBezTo>
                  <a:cubicBezTo>
                    <a:pt x="7537" y="3676"/>
                    <a:pt x="3489" y="5653"/>
                    <a:pt x="0" y="8403"/>
                  </a:cubicBezTo>
                  <a:cubicBezTo>
                    <a:pt x="1488" y="7510"/>
                    <a:pt x="3072" y="6724"/>
                    <a:pt x="4644" y="5938"/>
                  </a:cubicBezTo>
                  <a:cubicBezTo>
                    <a:pt x="6537" y="5010"/>
                    <a:pt x="8192" y="4224"/>
                    <a:pt x="10013" y="3510"/>
                  </a:cubicBezTo>
                  <a:cubicBezTo>
                    <a:pt x="13264" y="2271"/>
                    <a:pt x="16609" y="1366"/>
                    <a:pt x="19991" y="581"/>
                  </a:cubicBezTo>
                  <a:cubicBezTo>
                    <a:pt x="21003" y="354"/>
                    <a:pt x="22015" y="176"/>
                    <a:pt x="23039" y="9"/>
                  </a:cubicBezTo>
                  <a:cubicBezTo>
                    <a:pt x="22815" y="3"/>
                    <a:pt x="22592" y="0"/>
                    <a:pt x="223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
            <p:cNvSpPr/>
            <p:nvPr/>
          </p:nvSpPr>
          <p:spPr>
            <a:xfrm>
              <a:off x="4783325" y="2334350"/>
              <a:ext cx="187550" cy="56575"/>
            </a:xfrm>
            <a:custGeom>
              <a:rect b="b" l="l" r="r" t="t"/>
              <a:pathLst>
                <a:path extrusionOk="0" h="2263" w="7502">
                  <a:moveTo>
                    <a:pt x="7501" y="0"/>
                  </a:moveTo>
                  <a:lnTo>
                    <a:pt x="7501" y="0"/>
                  </a:lnTo>
                  <a:cubicBezTo>
                    <a:pt x="4882" y="238"/>
                    <a:pt x="2322" y="1024"/>
                    <a:pt x="0" y="2262"/>
                  </a:cubicBezTo>
                  <a:cubicBezTo>
                    <a:pt x="2513" y="1524"/>
                    <a:pt x="5037" y="834"/>
                    <a:pt x="7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
            <p:cNvSpPr/>
            <p:nvPr/>
          </p:nvSpPr>
          <p:spPr>
            <a:xfrm>
              <a:off x="5039600" y="2295625"/>
              <a:ext cx="307200" cy="31600"/>
            </a:xfrm>
            <a:custGeom>
              <a:rect b="b" l="l" r="r" t="t"/>
              <a:pathLst>
                <a:path extrusionOk="0" h="1264" w="12288">
                  <a:moveTo>
                    <a:pt x="6307" y="1"/>
                  </a:moveTo>
                  <a:cubicBezTo>
                    <a:pt x="4163" y="1"/>
                    <a:pt x="2042" y="435"/>
                    <a:pt x="1" y="1049"/>
                  </a:cubicBezTo>
                  <a:cubicBezTo>
                    <a:pt x="1703" y="851"/>
                    <a:pt x="3428" y="772"/>
                    <a:pt x="5145" y="772"/>
                  </a:cubicBezTo>
                  <a:cubicBezTo>
                    <a:pt x="5590" y="772"/>
                    <a:pt x="6034" y="778"/>
                    <a:pt x="6478" y="787"/>
                  </a:cubicBezTo>
                  <a:cubicBezTo>
                    <a:pt x="8037" y="811"/>
                    <a:pt x="9823" y="894"/>
                    <a:pt x="11276" y="1085"/>
                  </a:cubicBezTo>
                  <a:cubicBezTo>
                    <a:pt x="11609" y="1133"/>
                    <a:pt x="11955" y="1192"/>
                    <a:pt x="12288" y="1264"/>
                  </a:cubicBezTo>
                  <a:cubicBezTo>
                    <a:pt x="12109" y="1168"/>
                    <a:pt x="11907" y="1085"/>
                    <a:pt x="11728" y="1014"/>
                  </a:cubicBezTo>
                  <a:cubicBezTo>
                    <a:pt x="10062" y="323"/>
                    <a:pt x="8264" y="61"/>
                    <a:pt x="6478" y="2"/>
                  </a:cubicBezTo>
                  <a:cubicBezTo>
                    <a:pt x="6421" y="1"/>
                    <a:pt x="6364" y="1"/>
                    <a:pt x="6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
            <p:cNvSpPr/>
            <p:nvPr/>
          </p:nvSpPr>
          <p:spPr>
            <a:xfrm>
              <a:off x="4982150" y="2352775"/>
              <a:ext cx="375975" cy="36075"/>
            </a:xfrm>
            <a:custGeom>
              <a:rect b="b" l="l" r="r" t="t"/>
              <a:pathLst>
                <a:path extrusionOk="0" h="1443" w="15039">
                  <a:moveTo>
                    <a:pt x="8070" y="1"/>
                  </a:moveTo>
                  <a:cubicBezTo>
                    <a:pt x="5246" y="1"/>
                    <a:pt x="2359" y="534"/>
                    <a:pt x="1" y="1383"/>
                  </a:cubicBezTo>
                  <a:cubicBezTo>
                    <a:pt x="2250" y="906"/>
                    <a:pt x="4561" y="754"/>
                    <a:pt x="6921" y="754"/>
                  </a:cubicBezTo>
                  <a:cubicBezTo>
                    <a:pt x="7272" y="754"/>
                    <a:pt x="7625" y="757"/>
                    <a:pt x="7978" y="763"/>
                  </a:cubicBezTo>
                  <a:cubicBezTo>
                    <a:pt x="9978" y="787"/>
                    <a:pt x="12038" y="811"/>
                    <a:pt x="13884" y="1180"/>
                  </a:cubicBezTo>
                  <a:cubicBezTo>
                    <a:pt x="14265" y="1252"/>
                    <a:pt x="14657" y="1347"/>
                    <a:pt x="15038" y="1442"/>
                  </a:cubicBezTo>
                  <a:cubicBezTo>
                    <a:pt x="14800" y="1323"/>
                    <a:pt x="14550" y="1192"/>
                    <a:pt x="14300" y="1085"/>
                  </a:cubicBezTo>
                  <a:cubicBezTo>
                    <a:pt x="12450" y="327"/>
                    <a:pt x="10279" y="1"/>
                    <a:pt x="8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
            <p:cNvSpPr/>
            <p:nvPr/>
          </p:nvSpPr>
          <p:spPr>
            <a:xfrm>
              <a:off x="5193800" y="2409250"/>
              <a:ext cx="150925" cy="17400"/>
            </a:xfrm>
            <a:custGeom>
              <a:rect b="b" l="l" r="r" t="t"/>
              <a:pathLst>
                <a:path extrusionOk="0" h="696" w="6037">
                  <a:moveTo>
                    <a:pt x="2491" y="1"/>
                  </a:moveTo>
                  <a:cubicBezTo>
                    <a:pt x="1755" y="1"/>
                    <a:pt x="1017" y="71"/>
                    <a:pt x="298" y="183"/>
                  </a:cubicBezTo>
                  <a:cubicBezTo>
                    <a:pt x="191" y="195"/>
                    <a:pt x="107" y="219"/>
                    <a:pt x="0" y="231"/>
                  </a:cubicBezTo>
                  <a:cubicBezTo>
                    <a:pt x="119" y="231"/>
                    <a:pt x="238" y="243"/>
                    <a:pt x="357" y="255"/>
                  </a:cubicBezTo>
                  <a:cubicBezTo>
                    <a:pt x="1274" y="338"/>
                    <a:pt x="2203" y="433"/>
                    <a:pt x="3120" y="481"/>
                  </a:cubicBezTo>
                  <a:cubicBezTo>
                    <a:pt x="4120" y="493"/>
                    <a:pt x="5132" y="540"/>
                    <a:pt x="6037" y="695"/>
                  </a:cubicBezTo>
                  <a:cubicBezTo>
                    <a:pt x="4917" y="191"/>
                    <a:pt x="3706" y="1"/>
                    <a:pt x="2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
            <p:cNvSpPr/>
            <p:nvPr/>
          </p:nvSpPr>
          <p:spPr>
            <a:xfrm>
              <a:off x="5296175" y="2454450"/>
              <a:ext cx="11350" cy="700"/>
            </a:xfrm>
            <a:custGeom>
              <a:rect b="b" l="l" r="r" t="t"/>
              <a:pathLst>
                <a:path extrusionOk="0" h="28" w="454">
                  <a:moveTo>
                    <a:pt x="227" y="0"/>
                  </a:moveTo>
                  <a:cubicBezTo>
                    <a:pt x="150" y="0"/>
                    <a:pt x="72" y="6"/>
                    <a:pt x="1" y="18"/>
                  </a:cubicBezTo>
                  <a:cubicBezTo>
                    <a:pt x="78" y="24"/>
                    <a:pt x="156" y="27"/>
                    <a:pt x="232" y="27"/>
                  </a:cubicBezTo>
                  <a:cubicBezTo>
                    <a:pt x="308" y="27"/>
                    <a:pt x="382" y="24"/>
                    <a:pt x="453" y="18"/>
                  </a:cubicBezTo>
                  <a:cubicBezTo>
                    <a:pt x="382" y="6"/>
                    <a:pt x="305" y="0"/>
                    <a:pt x="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
            <p:cNvSpPr/>
            <p:nvPr/>
          </p:nvSpPr>
          <p:spPr>
            <a:xfrm>
              <a:off x="4339525" y="2837375"/>
              <a:ext cx="301850" cy="181000"/>
            </a:xfrm>
            <a:custGeom>
              <a:rect b="b" l="l" r="r" t="t"/>
              <a:pathLst>
                <a:path extrusionOk="0" h="7240" w="12074">
                  <a:moveTo>
                    <a:pt x="0" y="1"/>
                  </a:moveTo>
                  <a:lnTo>
                    <a:pt x="0" y="1"/>
                  </a:lnTo>
                  <a:cubicBezTo>
                    <a:pt x="3441" y="3275"/>
                    <a:pt x="7573" y="5752"/>
                    <a:pt x="12073" y="7240"/>
                  </a:cubicBezTo>
                  <a:cubicBezTo>
                    <a:pt x="11942" y="7061"/>
                    <a:pt x="11835" y="6883"/>
                    <a:pt x="11716" y="6728"/>
                  </a:cubicBezTo>
                  <a:cubicBezTo>
                    <a:pt x="10192" y="5966"/>
                    <a:pt x="8704" y="5180"/>
                    <a:pt x="7227" y="4370"/>
                  </a:cubicBezTo>
                  <a:cubicBezTo>
                    <a:pt x="4751" y="3049"/>
                    <a:pt x="2310" y="163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
            <p:cNvSpPr/>
            <p:nvPr/>
          </p:nvSpPr>
          <p:spPr>
            <a:xfrm>
              <a:off x="4387450" y="2787075"/>
              <a:ext cx="206875" cy="128325"/>
            </a:xfrm>
            <a:custGeom>
              <a:rect b="b" l="l" r="r" t="t"/>
              <a:pathLst>
                <a:path extrusionOk="0" h="5133" w="8275">
                  <a:moveTo>
                    <a:pt x="0" y="1"/>
                  </a:moveTo>
                  <a:lnTo>
                    <a:pt x="0" y="1"/>
                  </a:lnTo>
                  <a:cubicBezTo>
                    <a:pt x="2298" y="1846"/>
                    <a:pt x="4834" y="3346"/>
                    <a:pt x="7430" y="4716"/>
                  </a:cubicBezTo>
                  <a:cubicBezTo>
                    <a:pt x="7692" y="4847"/>
                    <a:pt x="7977" y="5001"/>
                    <a:pt x="8251" y="5132"/>
                  </a:cubicBezTo>
                  <a:cubicBezTo>
                    <a:pt x="8251" y="5085"/>
                    <a:pt x="8263" y="5025"/>
                    <a:pt x="8275" y="4989"/>
                  </a:cubicBezTo>
                  <a:cubicBezTo>
                    <a:pt x="8192" y="4751"/>
                    <a:pt x="8084" y="4489"/>
                    <a:pt x="7989" y="4227"/>
                  </a:cubicBezTo>
                  <a:cubicBezTo>
                    <a:pt x="6894" y="3656"/>
                    <a:pt x="5810" y="3072"/>
                    <a:pt x="4703" y="2513"/>
                  </a:cubicBezTo>
                  <a:cubicBezTo>
                    <a:pt x="3131" y="1715"/>
                    <a:pt x="1524" y="90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
            <p:cNvSpPr/>
            <p:nvPr/>
          </p:nvSpPr>
          <p:spPr>
            <a:xfrm>
              <a:off x="4641050" y="2918350"/>
              <a:ext cx="192600" cy="83075"/>
            </a:xfrm>
            <a:custGeom>
              <a:rect b="b" l="l" r="r" t="t"/>
              <a:pathLst>
                <a:path extrusionOk="0" h="3323" w="7704">
                  <a:moveTo>
                    <a:pt x="0" y="0"/>
                  </a:moveTo>
                  <a:lnTo>
                    <a:pt x="0" y="0"/>
                  </a:lnTo>
                  <a:cubicBezTo>
                    <a:pt x="262" y="369"/>
                    <a:pt x="477" y="739"/>
                    <a:pt x="727" y="1108"/>
                  </a:cubicBezTo>
                  <a:cubicBezTo>
                    <a:pt x="1108" y="1262"/>
                    <a:pt x="1512" y="1429"/>
                    <a:pt x="1917" y="1584"/>
                  </a:cubicBezTo>
                  <a:cubicBezTo>
                    <a:pt x="3584" y="2215"/>
                    <a:pt x="5287" y="2691"/>
                    <a:pt x="7013" y="3144"/>
                  </a:cubicBezTo>
                  <a:cubicBezTo>
                    <a:pt x="7239" y="3203"/>
                    <a:pt x="7477" y="3263"/>
                    <a:pt x="7704" y="3322"/>
                  </a:cubicBezTo>
                  <a:cubicBezTo>
                    <a:pt x="7311" y="3167"/>
                    <a:pt x="6775" y="2929"/>
                    <a:pt x="6465" y="2798"/>
                  </a:cubicBezTo>
                  <a:cubicBezTo>
                    <a:pt x="4084" y="1762"/>
                    <a:pt x="2286" y="104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
            <p:cNvSpPr/>
            <p:nvPr/>
          </p:nvSpPr>
          <p:spPr>
            <a:xfrm>
              <a:off x="4883925" y="3016575"/>
              <a:ext cx="429550" cy="51150"/>
            </a:xfrm>
            <a:custGeom>
              <a:rect b="b" l="l" r="r" t="t"/>
              <a:pathLst>
                <a:path extrusionOk="0" h="2046" w="17182">
                  <a:moveTo>
                    <a:pt x="1" y="0"/>
                  </a:moveTo>
                  <a:lnTo>
                    <a:pt x="1" y="0"/>
                  </a:lnTo>
                  <a:cubicBezTo>
                    <a:pt x="3315" y="1462"/>
                    <a:pt x="6844" y="2046"/>
                    <a:pt x="10409" y="2046"/>
                  </a:cubicBezTo>
                  <a:cubicBezTo>
                    <a:pt x="11724" y="2046"/>
                    <a:pt x="13044" y="1966"/>
                    <a:pt x="14360" y="1822"/>
                  </a:cubicBezTo>
                  <a:cubicBezTo>
                    <a:pt x="14681" y="1798"/>
                    <a:pt x="14967" y="1774"/>
                    <a:pt x="15265" y="1739"/>
                  </a:cubicBezTo>
                  <a:cubicBezTo>
                    <a:pt x="15300" y="1727"/>
                    <a:pt x="15312" y="1703"/>
                    <a:pt x="15336" y="1679"/>
                  </a:cubicBezTo>
                  <a:cubicBezTo>
                    <a:pt x="15657" y="1536"/>
                    <a:pt x="15979" y="1382"/>
                    <a:pt x="16289" y="1239"/>
                  </a:cubicBezTo>
                  <a:cubicBezTo>
                    <a:pt x="16586" y="1060"/>
                    <a:pt x="16884" y="881"/>
                    <a:pt x="17181" y="715"/>
                  </a:cubicBezTo>
                  <a:lnTo>
                    <a:pt x="17181" y="715"/>
                  </a:lnTo>
                  <a:cubicBezTo>
                    <a:pt x="15217" y="953"/>
                    <a:pt x="13193" y="1143"/>
                    <a:pt x="10716" y="1239"/>
                  </a:cubicBezTo>
                  <a:cubicBezTo>
                    <a:pt x="10580" y="1241"/>
                    <a:pt x="10443" y="1242"/>
                    <a:pt x="10307" y="1242"/>
                  </a:cubicBezTo>
                  <a:cubicBezTo>
                    <a:pt x="9136" y="1242"/>
                    <a:pt x="7972" y="1155"/>
                    <a:pt x="6799" y="1048"/>
                  </a:cubicBezTo>
                  <a:cubicBezTo>
                    <a:pt x="4323" y="846"/>
                    <a:pt x="2525" y="5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
            <p:cNvSpPr/>
            <p:nvPr/>
          </p:nvSpPr>
          <p:spPr>
            <a:xfrm>
              <a:off x="4450250" y="2746000"/>
              <a:ext cx="121475" cy="75325"/>
            </a:xfrm>
            <a:custGeom>
              <a:rect b="b" l="l" r="r" t="t"/>
              <a:pathLst>
                <a:path extrusionOk="0" h="3013" w="4859">
                  <a:moveTo>
                    <a:pt x="0" y="1"/>
                  </a:moveTo>
                  <a:cubicBezTo>
                    <a:pt x="1524" y="1167"/>
                    <a:pt x="3156" y="2144"/>
                    <a:pt x="4858" y="3013"/>
                  </a:cubicBezTo>
                  <a:cubicBezTo>
                    <a:pt x="4799" y="2846"/>
                    <a:pt x="4751" y="2680"/>
                    <a:pt x="4691" y="2537"/>
                  </a:cubicBezTo>
                  <a:cubicBezTo>
                    <a:pt x="4656" y="2441"/>
                    <a:pt x="4703" y="2370"/>
                    <a:pt x="4775" y="2322"/>
                  </a:cubicBezTo>
                  <a:cubicBezTo>
                    <a:pt x="4322" y="2120"/>
                    <a:pt x="3810" y="1894"/>
                    <a:pt x="3263" y="1632"/>
                  </a:cubicBezTo>
                  <a:cubicBezTo>
                    <a:pt x="2155" y="1108"/>
                    <a:pt x="1060" y="62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
            <p:cNvSpPr/>
            <p:nvPr/>
          </p:nvSpPr>
          <p:spPr>
            <a:xfrm>
              <a:off x="4585375" y="2810900"/>
              <a:ext cx="332800" cy="119975"/>
            </a:xfrm>
            <a:custGeom>
              <a:rect b="b" l="l" r="r" t="t"/>
              <a:pathLst>
                <a:path extrusionOk="0" h="4799" w="13312">
                  <a:moveTo>
                    <a:pt x="1" y="0"/>
                  </a:moveTo>
                  <a:lnTo>
                    <a:pt x="1" y="0"/>
                  </a:lnTo>
                  <a:cubicBezTo>
                    <a:pt x="25" y="12"/>
                    <a:pt x="48" y="36"/>
                    <a:pt x="60" y="84"/>
                  </a:cubicBezTo>
                  <a:cubicBezTo>
                    <a:pt x="120" y="322"/>
                    <a:pt x="191" y="572"/>
                    <a:pt x="275" y="822"/>
                  </a:cubicBezTo>
                  <a:cubicBezTo>
                    <a:pt x="1775" y="1524"/>
                    <a:pt x="3311" y="2155"/>
                    <a:pt x="4870" y="2715"/>
                  </a:cubicBezTo>
                  <a:cubicBezTo>
                    <a:pt x="7264" y="3572"/>
                    <a:pt x="9752" y="4096"/>
                    <a:pt x="12240" y="4596"/>
                  </a:cubicBezTo>
                  <a:cubicBezTo>
                    <a:pt x="12598" y="4667"/>
                    <a:pt x="12955" y="4739"/>
                    <a:pt x="13312" y="4798"/>
                  </a:cubicBezTo>
                  <a:cubicBezTo>
                    <a:pt x="12848" y="4667"/>
                    <a:pt x="12395" y="4525"/>
                    <a:pt x="11931" y="4370"/>
                  </a:cubicBezTo>
                  <a:cubicBezTo>
                    <a:pt x="9169" y="3417"/>
                    <a:pt x="6359" y="2608"/>
                    <a:pt x="3620" y="1524"/>
                  </a:cubicBezTo>
                  <a:cubicBezTo>
                    <a:pt x="2263" y="965"/>
                    <a:pt x="1203" y="53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
            <p:cNvSpPr/>
            <p:nvPr/>
          </p:nvSpPr>
          <p:spPr>
            <a:xfrm>
              <a:off x="4975600" y="2887975"/>
              <a:ext cx="470025" cy="77375"/>
            </a:xfrm>
            <a:custGeom>
              <a:rect b="b" l="l" r="r" t="t"/>
              <a:pathLst>
                <a:path extrusionOk="0" h="3095" w="18801">
                  <a:moveTo>
                    <a:pt x="18801" y="1"/>
                  </a:moveTo>
                  <a:lnTo>
                    <a:pt x="18801" y="1"/>
                  </a:lnTo>
                  <a:cubicBezTo>
                    <a:pt x="18551" y="84"/>
                    <a:pt x="18301" y="156"/>
                    <a:pt x="18039" y="251"/>
                  </a:cubicBezTo>
                  <a:cubicBezTo>
                    <a:pt x="16348" y="870"/>
                    <a:pt x="14622" y="1453"/>
                    <a:pt x="12824" y="1751"/>
                  </a:cubicBezTo>
                  <a:cubicBezTo>
                    <a:pt x="10965" y="2072"/>
                    <a:pt x="8737" y="2218"/>
                    <a:pt x="6540" y="2218"/>
                  </a:cubicBezTo>
                  <a:cubicBezTo>
                    <a:pt x="6372" y="2218"/>
                    <a:pt x="6204" y="2217"/>
                    <a:pt x="6037" y="2215"/>
                  </a:cubicBezTo>
                  <a:cubicBezTo>
                    <a:pt x="4025" y="2215"/>
                    <a:pt x="2001" y="2156"/>
                    <a:pt x="1" y="1858"/>
                  </a:cubicBezTo>
                  <a:lnTo>
                    <a:pt x="1" y="1858"/>
                  </a:lnTo>
                  <a:cubicBezTo>
                    <a:pt x="2605" y="2686"/>
                    <a:pt x="5323" y="3095"/>
                    <a:pt x="8044" y="3095"/>
                  </a:cubicBezTo>
                  <a:cubicBezTo>
                    <a:pt x="8844" y="3095"/>
                    <a:pt x="9645" y="3060"/>
                    <a:pt x="10443" y="2989"/>
                  </a:cubicBezTo>
                  <a:cubicBezTo>
                    <a:pt x="12443" y="2835"/>
                    <a:pt x="14467" y="2513"/>
                    <a:pt x="16396" y="1870"/>
                  </a:cubicBezTo>
                  <a:cubicBezTo>
                    <a:pt x="16943" y="1692"/>
                    <a:pt x="17479" y="1501"/>
                    <a:pt x="18015" y="1287"/>
                  </a:cubicBezTo>
                  <a:lnTo>
                    <a:pt x="18098" y="1156"/>
                  </a:lnTo>
                  <a:cubicBezTo>
                    <a:pt x="18134" y="1072"/>
                    <a:pt x="18158" y="977"/>
                    <a:pt x="18217" y="906"/>
                  </a:cubicBezTo>
                  <a:cubicBezTo>
                    <a:pt x="18420" y="608"/>
                    <a:pt x="18610" y="299"/>
                    <a:pt x="188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
            <p:cNvSpPr/>
            <p:nvPr/>
          </p:nvSpPr>
          <p:spPr>
            <a:xfrm>
              <a:off x="4526150" y="2705225"/>
              <a:ext cx="372100" cy="128325"/>
            </a:xfrm>
            <a:custGeom>
              <a:rect b="b" l="l" r="r" t="t"/>
              <a:pathLst>
                <a:path extrusionOk="0" h="5133" w="14884">
                  <a:moveTo>
                    <a:pt x="0" y="0"/>
                  </a:moveTo>
                  <a:lnTo>
                    <a:pt x="0" y="0"/>
                  </a:lnTo>
                  <a:cubicBezTo>
                    <a:pt x="2382" y="1489"/>
                    <a:pt x="4942" y="2739"/>
                    <a:pt x="7609" y="3632"/>
                  </a:cubicBezTo>
                  <a:cubicBezTo>
                    <a:pt x="9740" y="4334"/>
                    <a:pt x="11942" y="4763"/>
                    <a:pt x="14169" y="5049"/>
                  </a:cubicBezTo>
                  <a:lnTo>
                    <a:pt x="14883" y="5132"/>
                  </a:lnTo>
                  <a:cubicBezTo>
                    <a:pt x="14514" y="5013"/>
                    <a:pt x="14157" y="4906"/>
                    <a:pt x="13800" y="4799"/>
                  </a:cubicBezTo>
                  <a:cubicBezTo>
                    <a:pt x="11228" y="4096"/>
                    <a:pt x="8668" y="3275"/>
                    <a:pt x="6156" y="2382"/>
                  </a:cubicBezTo>
                  <a:cubicBezTo>
                    <a:pt x="4072" y="1632"/>
                    <a:pt x="1965" y="89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
            <p:cNvSpPr/>
            <p:nvPr/>
          </p:nvSpPr>
          <p:spPr>
            <a:xfrm>
              <a:off x="5136050" y="2793025"/>
              <a:ext cx="346200" cy="72400"/>
            </a:xfrm>
            <a:custGeom>
              <a:rect b="b" l="l" r="r" t="t"/>
              <a:pathLst>
                <a:path extrusionOk="0" h="2896" w="13848">
                  <a:moveTo>
                    <a:pt x="13847" y="1"/>
                  </a:moveTo>
                  <a:lnTo>
                    <a:pt x="13847" y="1"/>
                  </a:lnTo>
                  <a:cubicBezTo>
                    <a:pt x="13526" y="84"/>
                    <a:pt x="13204" y="179"/>
                    <a:pt x="12871" y="287"/>
                  </a:cubicBezTo>
                  <a:cubicBezTo>
                    <a:pt x="10930" y="882"/>
                    <a:pt x="8942" y="1430"/>
                    <a:pt x="6942" y="1751"/>
                  </a:cubicBezTo>
                  <a:cubicBezTo>
                    <a:pt x="4537" y="2203"/>
                    <a:pt x="2513" y="2477"/>
                    <a:pt x="0" y="2561"/>
                  </a:cubicBezTo>
                  <a:cubicBezTo>
                    <a:pt x="1301" y="2788"/>
                    <a:pt x="2611" y="2896"/>
                    <a:pt x="3918" y="2896"/>
                  </a:cubicBezTo>
                  <a:cubicBezTo>
                    <a:pt x="6452" y="2896"/>
                    <a:pt x="8980" y="2489"/>
                    <a:pt x="11430" y="1751"/>
                  </a:cubicBezTo>
                  <a:cubicBezTo>
                    <a:pt x="12121" y="1561"/>
                    <a:pt x="12788" y="1370"/>
                    <a:pt x="13466" y="1144"/>
                  </a:cubicBezTo>
                  <a:cubicBezTo>
                    <a:pt x="13466" y="1049"/>
                    <a:pt x="13490" y="965"/>
                    <a:pt x="13526" y="882"/>
                  </a:cubicBezTo>
                  <a:cubicBezTo>
                    <a:pt x="13633" y="584"/>
                    <a:pt x="13740" y="298"/>
                    <a:pt x="13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
            <p:cNvSpPr/>
            <p:nvPr/>
          </p:nvSpPr>
          <p:spPr>
            <a:xfrm>
              <a:off x="4558300" y="2652825"/>
              <a:ext cx="319700" cy="78025"/>
            </a:xfrm>
            <a:custGeom>
              <a:rect b="b" l="l" r="r" t="t"/>
              <a:pathLst>
                <a:path extrusionOk="0" h="3121" w="12788">
                  <a:moveTo>
                    <a:pt x="0" y="1"/>
                  </a:moveTo>
                  <a:cubicBezTo>
                    <a:pt x="3869" y="2033"/>
                    <a:pt x="7373" y="3113"/>
                    <a:pt x="11685" y="3113"/>
                  </a:cubicBezTo>
                  <a:cubicBezTo>
                    <a:pt x="11845" y="3113"/>
                    <a:pt x="12006" y="3111"/>
                    <a:pt x="12169" y="3108"/>
                  </a:cubicBezTo>
                  <a:cubicBezTo>
                    <a:pt x="12383" y="3108"/>
                    <a:pt x="12585" y="3108"/>
                    <a:pt x="12788" y="3120"/>
                  </a:cubicBezTo>
                  <a:cubicBezTo>
                    <a:pt x="12526" y="3073"/>
                    <a:pt x="12276" y="3037"/>
                    <a:pt x="12026" y="2978"/>
                  </a:cubicBezTo>
                  <a:cubicBezTo>
                    <a:pt x="10466" y="2644"/>
                    <a:pt x="8930" y="2120"/>
                    <a:pt x="7370" y="1763"/>
                  </a:cubicBezTo>
                  <a:cubicBezTo>
                    <a:pt x="4906" y="1192"/>
                    <a:pt x="2441" y="6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
            <p:cNvSpPr/>
            <p:nvPr/>
          </p:nvSpPr>
          <p:spPr>
            <a:xfrm>
              <a:off x="4636875" y="2620700"/>
              <a:ext cx="174450" cy="44375"/>
            </a:xfrm>
            <a:custGeom>
              <a:rect b="b" l="l" r="r" t="t"/>
              <a:pathLst>
                <a:path extrusionOk="0" h="1775" w="6978">
                  <a:moveTo>
                    <a:pt x="1" y="0"/>
                  </a:moveTo>
                  <a:cubicBezTo>
                    <a:pt x="1191" y="524"/>
                    <a:pt x="2406" y="1000"/>
                    <a:pt x="3668" y="1286"/>
                  </a:cubicBezTo>
                  <a:cubicBezTo>
                    <a:pt x="4775" y="1524"/>
                    <a:pt x="5739" y="1596"/>
                    <a:pt x="6882" y="1762"/>
                  </a:cubicBezTo>
                  <a:cubicBezTo>
                    <a:pt x="6918" y="1762"/>
                    <a:pt x="6942" y="1774"/>
                    <a:pt x="6978" y="1774"/>
                  </a:cubicBezTo>
                  <a:cubicBezTo>
                    <a:pt x="6644" y="1667"/>
                    <a:pt x="6299" y="1548"/>
                    <a:pt x="5978" y="1441"/>
                  </a:cubicBezTo>
                  <a:cubicBezTo>
                    <a:pt x="5263" y="1203"/>
                    <a:pt x="4549" y="941"/>
                    <a:pt x="3822" y="726"/>
                  </a:cubicBezTo>
                  <a:cubicBezTo>
                    <a:pt x="2572" y="393"/>
                    <a:pt x="1275"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
            <p:cNvSpPr/>
            <p:nvPr/>
          </p:nvSpPr>
          <p:spPr>
            <a:xfrm>
              <a:off x="4734200" y="2581700"/>
              <a:ext cx="93500" cy="19075"/>
            </a:xfrm>
            <a:custGeom>
              <a:rect b="b" l="l" r="r" t="t"/>
              <a:pathLst>
                <a:path extrusionOk="0" h="763" w="3740">
                  <a:moveTo>
                    <a:pt x="1" y="0"/>
                  </a:moveTo>
                  <a:cubicBezTo>
                    <a:pt x="1192" y="500"/>
                    <a:pt x="2454" y="679"/>
                    <a:pt x="3739" y="762"/>
                  </a:cubicBezTo>
                  <a:cubicBezTo>
                    <a:pt x="2513" y="358"/>
                    <a:pt x="1287" y="6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
            <p:cNvSpPr/>
            <p:nvPr/>
          </p:nvSpPr>
          <p:spPr>
            <a:xfrm>
              <a:off x="5289625" y="2702550"/>
              <a:ext cx="212275" cy="50625"/>
            </a:xfrm>
            <a:custGeom>
              <a:rect b="b" l="l" r="r" t="t"/>
              <a:pathLst>
                <a:path extrusionOk="0" h="2025" w="8491">
                  <a:moveTo>
                    <a:pt x="8490" y="0"/>
                  </a:moveTo>
                  <a:lnTo>
                    <a:pt x="8490" y="0"/>
                  </a:lnTo>
                  <a:cubicBezTo>
                    <a:pt x="8395" y="12"/>
                    <a:pt x="8300" y="48"/>
                    <a:pt x="8204" y="60"/>
                  </a:cubicBezTo>
                  <a:cubicBezTo>
                    <a:pt x="5466" y="703"/>
                    <a:pt x="2787" y="1536"/>
                    <a:pt x="1" y="2012"/>
                  </a:cubicBezTo>
                  <a:cubicBezTo>
                    <a:pt x="257" y="2020"/>
                    <a:pt x="512" y="2024"/>
                    <a:pt x="768" y="2024"/>
                  </a:cubicBezTo>
                  <a:cubicBezTo>
                    <a:pt x="3224" y="2024"/>
                    <a:pt x="5667" y="1670"/>
                    <a:pt x="8062" y="1119"/>
                  </a:cubicBezTo>
                  <a:cubicBezTo>
                    <a:pt x="8157" y="1108"/>
                    <a:pt x="8252" y="1084"/>
                    <a:pt x="8335" y="1060"/>
                  </a:cubicBezTo>
                  <a:lnTo>
                    <a:pt x="8431" y="524"/>
                  </a:lnTo>
                  <a:cubicBezTo>
                    <a:pt x="8454" y="346"/>
                    <a:pt x="8478" y="179"/>
                    <a:pt x="8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
            <p:cNvSpPr/>
            <p:nvPr/>
          </p:nvSpPr>
          <p:spPr>
            <a:xfrm>
              <a:off x="4870825" y="2610275"/>
              <a:ext cx="175350" cy="23625"/>
            </a:xfrm>
            <a:custGeom>
              <a:rect b="b" l="l" r="r" t="t"/>
              <a:pathLst>
                <a:path extrusionOk="0" h="945" w="7014">
                  <a:moveTo>
                    <a:pt x="1" y="0"/>
                  </a:moveTo>
                  <a:cubicBezTo>
                    <a:pt x="1501" y="512"/>
                    <a:pt x="3061" y="893"/>
                    <a:pt x="4656" y="941"/>
                  </a:cubicBezTo>
                  <a:cubicBezTo>
                    <a:pt x="4738" y="943"/>
                    <a:pt x="4820" y="945"/>
                    <a:pt x="4902" y="945"/>
                  </a:cubicBezTo>
                  <a:cubicBezTo>
                    <a:pt x="5596" y="945"/>
                    <a:pt x="6300" y="859"/>
                    <a:pt x="7014" y="774"/>
                  </a:cubicBezTo>
                  <a:cubicBezTo>
                    <a:pt x="6133" y="691"/>
                    <a:pt x="5025" y="465"/>
                    <a:pt x="4001" y="274"/>
                  </a:cubicBezTo>
                  <a:cubicBezTo>
                    <a:pt x="2680" y="60"/>
                    <a:pt x="1334" y="6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
            <p:cNvSpPr/>
            <p:nvPr/>
          </p:nvSpPr>
          <p:spPr>
            <a:xfrm>
              <a:off x="4712775" y="2531700"/>
              <a:ext cx="435200" cy="64000"/>
            </a:xfrm>
            <a:custGeom>
              <a:rect b="b" l="l" r="r" t="t"/>
              <a:pathLst>
                <a:path extrusionOk="0" h="2560" w="17408">
                  <a:moveTo>
                    <a:pt x="1" y="0"/>
                  </a:moveTo>
                  <a:cubicBezTo>
                    <a:pt x="3096" y="631"/>
                    <a:pt x="6168" y="1357"/>
                    <a:pt x="9288" y="1834"/>
                  </a:cubicBezTo>
                  <a:cubicBezTo>
                    <a:pt x="11466" y="2191"/>
                    <a:pt x="13693" y="2536"/>
                    <a:pt x="15907" y="2536"/>
                  </a:cubicBezTo>
                  <a:cubicBezTo>
                    <a:pt x="16407" y="2548"/>
                    <a:pt x="16919" y="2548"/>
                    <a:pt x="17408" y="2560"/>
                  </a:cubicBezTo>
                  <a:cubicBezTo>
                    <a:pt x="17336" y="2536"/>
                    <a:pt x="17265" y="2524"/>
                    <a:pt x="17169" y="2524"/>
                  </a:cubicBezTo>
                  <a:cubicBezTo>
                    <a:pt x="15264" y="2250"/>
                    <a:pt x="13431" y="1643"/>
                    <a:pt x="11550" y="1298"/>
                  </a:cubicBezTo>
                  <a:cubicBezTo>
                    <a:pt x="7633" y="536"/>
                    <a:pt x="4108" y="14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
            <p:cNvSpPr/>
            <p:nvPr/>
          </p:nvSpPr>
          <p:spPr>
            <a:xfrm>
              <a:off x="4942275" y="2517350"/>
              <a:ext cx="57175" cy="9000"/>
            </a:xfrm>
            <a:custGeom>
              <a:rect b="b" l="l" r="r" t="t"/>
              <a:pathLst>
                <a:path extrusionOk="0" h="360" w="2287">
                  <a:moveTo>
                    <a:pt x="158" y="0"/>
                  </a:moveTo>
                  <a:cubicBezTo>
                    <a:pt x="106" y="0"/>
                    <a:pt x="53" y="1"/>
                    <a:pt x="0" y="3"/>
                  </a:cubicBezTo>
                  <a:cubicBezTo>
                    <a:pt x="739" y="253"/>
                    <a:pt x="1512" y="336"/>
                    <a:pt x="2286" y="360"/>
                  </a:cubicBezTo>
                  <a:cubicBezTo>
                    <a:pt x="1598" y="149"/>
                    <a:pt x="879" y="0"/>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
            <p:cNvSpPr/>
            <p:nvPr/>
          </p:nvSpPr>
          <p:spPr>
            <a:xfrm>
              <a:off x="5219400" y="2469675"/>
              <a:ext cx="190800" cy="38225"/>
            </a:xfrm>
            <a:custGeom>
              <a:rect b="b" l="l" r="r" t="t"/>
              <a:pathLst>
                <a:path extrusionOk="0" h="1529" w="7632">
                  <a:moveTo>
                    <a:pt x="1351" y="0"/>
                  </a:moveTo>
                  <a:cubicBezTo>
                    <a:pt x="900" y="0"/>
                    <a:pt x="450" y="9"/>
                    <a:pt x="0" y="28"/>
                  </a:cubicBezTo>
                  <a:cubicBezTo>
                    <a:pt x="2572" y="398"/>
                    <a:pt x="5096" y="1040"/>
                    <a:pt x="7632" y="1529"/>
                  </a:cubicBezTo>
                  <a:cubicBezTo>
                    <a:pt x="7489" y="1219"/>
                    <a:pt x="7489" y="862"/>
                    <a:pt x="7596" y="552"/>
                  </a:cubicBezTo>
                  <a:cubicBezTo>
                    <a:pt x="5539" y="200"/>
                    <a:pt x="3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
            <p:cNvSpPr/>
            <p:nvPr/>
          </p:nvSpPr>
          <p:spPr>
            <a:xfrm>
              <a:off x="2429150" y="3265125"/>
              <a:ext cx="576000" cy="210200"/>
            </a:xfrm>
            <a:custGeom>
              <a:rect b="b" l="l" r="r" t="t"/>
              <a:pathLst>
                <a:path extrusionOk="0" h="8408" w="23040">
                  <a:moveTo>
                    <a:pt x="23040" y="0"/>
                  </a:moveTo>
                  <a:lnTo>
                    <a:pt x="23040" y="0"/>
                  </a:lnTo>
                  <a:cubicBezTo>
                    <a:pt x="21539" y="893"/>
                    <a:pt x="19968" y="1679"/>
                    <a:pt x="18396" y="2477"/>
                  </a:cubicBezTo>
                  <a:cubicBezTo>
                    <a:pt x="16515" y="3393"/>
                    <a:pt x="14860" y="4179"/>
                    <a:pt x="13026" y="4894"/>
                  </a:cubicBezTo>
                  <a:cubicBezTo>
                    <a:pt x="9788" y="6132"/>
                    <a:pt x="6430" y="7037"/>
                    <a:pt x="3061" y="7834"/>
                  </a:cubicBezTo>
                  <a:cubicBezTo>
                    <a:pt x="2049" y="8049"/>
                    <a:pt x="1025" y="8227"/>
                    <a:pt x="1" y="8394"/>
                  </a:cubicBezTo>
                  <a:cubicBezTo>
                    <a:pt x="240" y="8404"/>
                    <a:pt x="479" y="8408"/>
                    <a:pt x="719" y="8408"/>
                  </a:cubicBezTo>
                  <a:cubicBezTo>
                    <a:pt x="1372" y="8408"/>
                    <a:pt x="2026" y="8375"/>
                    <a:pt x="2680" y="8323"/>
                  </a:cubicBezTo>
                  <a:cubicBezTo>
                    <a:pt x="5644" y="8037"/>
                    <a:pt x="8526" y="7156"/>
                    <a:pt x="11336" y="6191"/>
                  </a:cubicBezTo>
                  <a:cubicBezTo>
                    <a:pt x="15515" y="4739"/>
                    <a:pt x="19563" y="2750"/>
                    <a:pt x="23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
            <p:cNvSpPr/>
            <p:nvPr/>
          </p:nvSpPr>
          <p:spPr>
            <a:xfrm>
              <a:off x="2615200" y="3320475"/>
              <a:ext cx="187550" cy="56575"/>
            </a:xfrm>
            <a:custGeom>
              <a:rect b="b" l="l" r="r" t="t"/>
              <a:pathLst>
                <a:path extrusionOk="0" h="2263" w="7502">
                  <a:moveTo>
                    <a:pt x="7501" y="1"/>
                  </a:moveTo>
                  <a:cubicBezTo>
                    <a:pt x="5001" y="751"/>
                    <a:pt x="2477" y="1453"/>
                    <a:pt x="0" y="2263"/>
                  </a:cubicBezTo>
                  <a:cubicBezTo>
                    <a:pt x="2620" y="2025"/>
                    <a:pt x="5180" y="1239"/>
                    <a:pt x="75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
            <p:cNvSpPr/>
            <p:nvPr/>
          </p:nvSpPr>
          <p:spPr>
            <a:xfrm>
              <a:off x="2239550" y="3384475"/>
              <a:ext cx="306900" cy="31600"/>
            </a:xfrm>
            <a:custGeom>
              <a:rect b="b" l="l" r="r" t="t"/>
              <a:pathLst>
                <a:path extrusionOk="0" h="1264" w="12276">
                  <a:moveTo>
                    <a:pt x="1" y="0"/>
                  </a:moveTo>
                  <a:lnTo>
                    <a:pt x="1" y="0"/>
                  </a:lnTo>
                  <a:cubicBezTo>
                    <a:pt x="179" y="96"/>
                    <a:pt x="370" y="179"/>
                    <a:pt x="548" y="262"/>
                  </a:cubicBezTo>
                  <a:cubicBezTo>
                    <a:pt x="2215" y="941"/>
                    <a:pt x="4013" y="1215"/>
                    <a:pt x="5799" y="1263"/>
                  </a:cubicBezTo>
                  <a:cubicBezTo>
                    <a:pt x="5857" y="1263"/>
                    <a:pt x="5916" y="1263"/>
                    <a:pt x="5974" y="1263"/>
                  </a:cubicBezTo>
                  <a:cubicBezTo>
                    <a:pt x="8117" y="1263"/>
                    <a:pt x="10236" y="841"/>
                    <a:pt x="12276" y="215"/>
                  </a:cubicBezTo>
                  <a:lnTo>
                    <a:pt x="12276" y="215"/>
                  </a:lnTo>
                  <a:cubicBezTo>
                    <a:pt x="10574" y="413"/>
                    <a:pt x="8857" y="492"/>
                    <a:pt x="7136" y="492"/>
                  </a:cubicBezTo>
                  <a:cubicBezTo>
                    <a:pt x="6691" y="492"/>
                    <a:pt x="6245" y="487"/>
                    <a:pt x="5799" y="477"/>
                  </a:cubicBezTo>
                  <a:cubicBezTo>
                    <a:pt x="4239" y="453"/>
                    <a:pt x="2453" y="370"/>
                    <a:pt x="1013" y="179"/>
                  </a:cubicBezTo>
                  <a:cubicBezTo>
                    <a:pt x="667" y="143"/>
                    <a:pt x="322" y="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
            <p:cNvSpPr/>
            <p:nvPr/>
          </p:nvSpPr>
          <p:spPr>
            <a:xfrm>
              <a:off x="2227950" y="3322850"/>
              <a:ext cx="376250" cy="36075"/>
            </a:xfrm>
            <a:custGeom>
              <a:rect b="b" l="l" r="r" t="t"/>
              <a:pathLst>
                <a:path extrusionOk="0" h="1443" w="15050">
                  <a:moveTo>
                    <a:pt x="0" y="1"/>
                  </a:moveTo>
                  <a:lnTo>
                    <a:pt x="0" y="1"/>
                  </a:lnTo>
                  <a:cubicBezTo>
                    <a:pt x="238" y="120"/>
                    <a:pt x="488" y="251"/>
                    <a:pt x="738" y="358"/>
                  </a:cubicBezTo>
                  <a:cubicBezTo>
                    <a:pt x="2588" y="1116"/>
                    <a:pt x="4760" y="1442"/>
                    <a:pt x="6970" y="1442"/>
                  </a:cubicBezTo>
                  <a:cubicBezTo>
                    <a:pt x="9795" y="1442"/>
                    <a:pt x="12685" y="909"/>
                    <a:pt x="15050" y="60"/>
                  </a:cubicBezTo>
                  <a:lnTo>
                    <a:pt x="15050" y="60"/>
                  </a:lnTo>
                  <a:cubicBezTo>
                    <a:pt x="12775" y="530"/>
                    <a:pt x="10455" y="689"/>
                    <a:pt x="8081" y="689"/>
                  </a:cubicBezTo>
                  <a:cubicBezTo>
                    <a:pt x="7746" y="689"/>
                    <a:pt x="7410" y="685"/>
                    <a:pt x="7073" y="680"/>
                  </a:cubicBezTo>
                  <a:cubicBezTo>
                    <a:pt x="5060" y="656"/>
                    <a:pt x="3013" y="644"/>
                    <a:pt x="1155" y="263"/>
                  </a:cubicBezTo>
                  <a:cubicBezTo>
                    <a:pt x="774" y="191"/>
                    <a:pt x="381" y="10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
            <p:cNvSpPr/>
            <p:nvPr/>
          </p:nvSpPr>
          <p:spPr>
            <a:xfrm>
              <a:off x="2241625" y="3285350"/>
              <a:ext cx="151250" cy="17100"/>
            </a:xfrm>
            <a:custGeom>
              <a:rect b="b" l="l" r="r" t="t"/>
              <a:pathLst>
                <a:path extrusionOk="0" h="684" w="6050">
                  <a:moveTo>
                    <a:pt x="1" y="1"/>
                  </a:moveTo>
                  <a:lnTo>
                    <a:pt x="1" y="1"/>
                  </a:lnTo>
                  <a:cubicBezTo>
                    <a:pt x="1110" y="496"/>
                    <a:pt x="2319" y="684"/>
                    <a:pt x="3536" y="684"/>
                  </a:cubicBezTo>
                  <a:cubicBezTo>
                    <a:pt x="4279" y="684"/>
                    <a:pt x="5025" y="614"/>
                    <a:pt x="5752" y="501"/>
                  </a:cubicBezTo>
                  <a:cubicBezTo>
                    <a:pt x="5859" y="489"/>
                    <a:pt x="5942" y="465"/>
                    <a:pt x="6049" y="453"/>
                  </a:cubicBezTo>
                  <a:cubicBezTo>
                    <a:pt x="5930" y="453"/>
                    <a:pt x="5811" y="441"/>
                    <a:pt x="5692" y="429"/>
                  </a:cubicBezTo>
                  <a:cubicBezTo>
                    <a:pt x="4763" y="358"/>
                    <a:pt x="3847" y="251"/>
                    <a:pt x="2918" y="203"/>
                  </a:cubicBezTo>
                  <a:cubicBezTo>
                    <a:pt x="1930" y="191"/>
                    <a:pt x="918" y="1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
            <p:cNvSpPr/>
            <p:nvPr/>
          </p:nvSpPr>
          <p:spPr>
            <a:xfrm>
              <a:off x="2278550" y="3256550"/>
              <a:ext cx="11625" cy="700"/>
            </a:xfrm>
            <a:custGeom>
              <a:rect b="b" l="l" r="r" t="t"/>
              <a:pathLst>
                <a:path extrusionOk="0" h="28" w="465">
                  <a:moveTo>
                    <a:pt x="233" y="1"/>
                  </a:moveTo>
                  <a:cubicBezTo>
                    <a:pt x="155" y="1"/>
                    <a:pt x="78" y="4"/>
                    <a:pt x="0" y="10"/>
                  </a:cubicBezTo>
                  <a:cubicBezTo>
                    <a:pt x="78" y="22"/>
                    <a:pt x="155" y="28"/>
                    <a:pt x="233" y="28"/>
                  </a:cubicBezTo>
                  <a:cubicBezTo>
                    <a:pt x="310" y="28"/>
                    <a:pt x="387" y="22"/>
                    <a:pt x="465" y="10"/>
                  </a:cubicBezTo>
                  <a:cubicBezTo>
                    <a:pt x="387" y="4"/>
                    <a:pt x="310" y="1"/>
                    <a:pt x="2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
            <p:cNvSpPr/>
            <p:nvPr/>
          </p:nvSpPr>
          <p:spPr>
            <a:xfrm>
              <a:off x="2950650" y="2695400"/>
              <a:ext cx="296200" cy="179225"/>
            </a:xfrm>
            <a:custGeom>
              <a:rect b="b" l="l" r="r" t="t"/>
              <a:pathLst>
                <a:path extrusionOk="0" h="7169" w="11848">
                  <a:moveTo>
                    <a:pt x="1" y="1"/>
                  </a:moveTo>
                  <a:cubicBezTo>
                    <a:pt x="96" y="179"/>
                    <a:pt x="203" y="358"/>
                    <a:pt x="322" y="524"/>
                  </a:cubicBezTo>
                  <a:cubicBezTo>
                    <a:pt x="1763" y="1251"/>
                    <a:pt x="3192" y="2013"/>
                    <a:pt x="4608" y="2787"/>
                  </a:cubicBezTo>
                  <a:cubicBezTo>
                    <a:pt x="7097" y="4108"/>
                    <a:pt x="9538" y="5525"/>
                    <a:pt x="11847" y="7168"/>
                  </a:cubicBezTo>
                  <a:cubicBezTo>
                    <a:pt x="8466" y="3953"/>
                    <a:pt x="4406" y="15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
            <p:cNvSpPr/>
            <p:nvPr/>
          </p:nvSpPr>
          <p:spPr>
            <a:xfrm>
              <a:off x="2753000" y="2709975"/>
              <a:ext cx="190225" cy="82200"/>
            </a:xfrm>
            <a:custGeom>
              <a:rect b="b" l="l" r="r" t="t"/>
              <a:pathLst>
                <a:path extrusionOk="0" h="3288" w="7609">
                  <a:moveTo>
                    <a:pt x="1" y="1"/>
                  </a:moveTo>
                  <a:cubicBezTo>
                    <a:pt x="382" y="156"/>
                    <a:pt x="918" y="394"/>
                    <a:pt x="1239" y="525"/>
                  </a:cubicBezTo>
                  <a:cubicBezTo>
                    <a:pt x="3585" y="1549"/>
                    <a:pt x="5371" y="2263"/>
                    <a:pt x="7609" y="3287"/>
                  </a:cubicBezTo>
                  <a:cubicBezTo>
                    <a:pt x="7276" y="2894"/>
                    <a:pt x="6954" y="2501"/>
                    <a:pt x="6657" y="2085"/>
                  </a:cubicBezTo>
                  <a:cubicBezTo>
                    <a:pt x="6371" y="1965"/>
                    <a:pt x="6073" y="1846"/>
                    <a:pt x="5787" y="1739"/>
                  </a:cubicBezTo>
                  <a:cubicBezTo>
                    <a:pt x="4120" y="1108"/>
                    <a:pt x="2406" y="632"/>
                    <a:pt x="680" y="180"/>
                  </a:cubicBezTo>
                  <a:cubicBezTo>
                    <a:pt x="465" y="120"/>
                    <a:pt x="227" y="6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
            <p:cNvSpPr/>
            <p:nvPr/>
          </p:nvSpPr>
          <p:spPr>
            <a:xfrm>
              <a:off x="2991125" y="2796600"/>
              <a:ext cx="207500" cy="127725"/>
            </a:xfrm>
            <a:custGeom>
              <a:rect b="b" l="l" r="r" t="t"/>
              <a:pathLst>
                <a:path extrusionOk="0" h="5109" w="8300">
                  <a:moveTo>
                    <a:pt x="96" y="1"/>
                  </a:moveTo>
                  <a:cubicBezTo>
                    <a:pt x="72" y="48"/>
                    <a:pt x="49" y="96"/>
                    <a:pt x="1" y="120"/>
                  </a:cubicBezTo>
                  <a:cubicBezTo>
                    <a:pt x="120" y="394"/>
                    <a:pt x="239" y="656"/>
                    <a:pt x="358" y="906"/>
                  </a:cubicBezTo>
                  <a:cubicBezTo>
                    <a:pt x="1442" y="1465"/>
                    <a:pt x="2513" y="2037"/>
                    <a:pt x="3597" y="2596"/>
                  </a:cubicBezTo>
                  <a:cubicBezTo>
                    <a:pt x="5180" y="3394"/>
                    <a:pt x="6787" y="4204"/>
                    <a:pt x="8300" y="5108"/>
                  </a:cubicBezTo>
                  <a:cubicBezTo>
                    <a:pt x="6014" y="3275"/>
                    <a:pt x="3466" y="1763"/>
                    <a:pt x="882" y="394"/>
                  </a:cubicBezTo>
                  <a:cubicBezTo>
                    <a:pt x="620" y="263"/>
                    <a:pt x="358" y="120"/>
                    <a:pt x="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
            <p:cNvSpPr/>
            <p:nvPr/>
          </p:nvSpPr>
          <p:spPr>
            <a:xfrm>
              <a:off x="2281825" y="2644250"/>
              <a:ext cx="420300" cy="50875"/>
            </a:xfrm>
            <a:custGeom>
              <a:rect b="b" l="l" r="r" t="t"/>
              <a:pathLst>
                <a:path extrusionOk="0" h="2035" w="16812">
                  <a:moveTo>
                    <a:pt x="6398" y="1"/>
                  </a:moveTo>
                  <a:cubicBezTo>
                    <a:pt x="5080" y="1"/>
                    <a:pt x="3759" y="80"/>
                    <a:pt x="2441" y="225"/>
                  </a:cubicBezTo>
                  <a:cubicBezTo>
                    <a:pt x="2120" y="237"/>
                    <a:pt x="1786" y="261"/>
                    <a:pt x="1465" y="296"/>
                  </a:cubicBezTo>
                  <a:cubicBezTo>
                    <a:pt x="1131" y="523"/>
                    <a:pt x="822" y="713"/>
                    <a:pt x="536" y="904"/>
                  </a:cubicBezTo>
                  <a:lnTo>
                    <a:pt x="0" y="1261"/>
                  </a:lnTo>
                  <a:cubicBezTo>
                    <a:pt x="1846" y="1058"/>
                    <a:pt x="3763" y="880"/>
                    <a:pt x="6084" y="796"/>
                  </a:cubicBezTo>
                  <a:cubicBezTo>
                    <a:pt x="6209" y="794"/>
                    <a:pt x="6333" y="793"/>
                    <a:pt x="6457" y="793"/>
                  </a:cubicBezTo>
                  <a:cubicBezTo>
                    <a:pt x="7641" y="793"/>
                    <a:pt x="8816" y="891"/>
                    <a:pt x="10002" y="999"/>
                  </a:cubicBezTo>
                  <a:cubicBezTo>
                    <a:pt x="12478" y="1189"/>
                    <a:pt x="14276" y="1475"/>
                    <a:pt x="16812" y="2035"/>
                  </a:cubicBezTo>
                  <a:cubicBezTo>
                    <a:pt x="13491" y="583"/>
                    <a:pt x="9961" y="1"/>
                    <a:pt x="6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
            <p:cNvSpPr/>
            <p:nvPr/>
          </p:nvSpPr>
          <p:spPr>
            <a:xfrm>
              <a:off x="2668175" y="2780225"/>
              <a:ext cx="467950" cy="185475"/>
            </a:xfrm>
            <a:custGeom>
              <a:rect b="b" l="l" r="r" t="t"/>
              <a:pathLst>
                <a:path extrusionOk="0" h="7419" w="18718">
                  <a:moveTo>
                    <a:pt x="1" y="1"/>
                  </a:moveTo>
                  <a:lnTo>
                    <a:pt x="1" y="1"/>
                  </a:lnTo>
                  <a:cubicBezTo>
                    <a:pt x="465" y="156"/>
                    <a:pt x="917" y="298"/>
                    <a:pt x="1370" y="453"/>
                  </a:cubicBezTo>
                  <a:cubicBezTo>
                    <a:pt x="4132" y="1406"/>
                    <a:pt x="6954" y="2227"/>
                    <a:pt x="9692" y="3275"/>
                  </a:cubicBezTo>
                  <a:cubicBezTo>
                    <a:pt x="11788" y="4144"/>
                    <a:pt x="13157" y="4728"/>
                    <a:pt x="15455" y="5799"/>
                  </a:cubicBezTo>
                  <a:cubicBezTo>
                    <a:pt x="16562" y="6311"/>
                    <a:pt x="17658" y="6811"/>
                    <a:pt x="18717" y="7418"/>
                  </a:cubicBezTo>
                  <a:cubicBezTo>
                    <a:pt x="15634" y="5061"/>
                    <a:pt x="12062" y="3418"/>
                    <a:pt x="8430" y="2084"/>
                  </a:cubicBezTo>
                  <a:cubicBezTo>
                    <a:pt x="6037" y="1239"/>
                    <a:pt x="3549" y="715"/>
                    <a:pt x="1072" y="215"/>
                  </a:cubicBezTo>
                  <a:cubicBezTo>
                    <a:pt x="715" y="144"/>
                    <a:pt x="358" y="6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
            <p:cNvSpPr/>
            <p:nvPr/>
          </p:nvSpPr>
          <p:spPr>
            <a:xfrm>
              <a:off x="2148475" y="2746050"/>
              <a:ext cx="462275" cy="74975"/>
            </a:xfrm>
            <a:custGeom>
              <a:rect b="b" l="l" r="r" t="t"/>
              <a:pathLst>
                <a:path extrusionOk="0" h="2999" w="18491">
                  <a:moveTo>
                    <a:pt x="10459" y="0"/>
                  </a:moveTo>
                  <a:cubicBezTo>
                    <a:pt x="9659" y="0"/>
                    <a:pt x="8859" y="35"/>
                    <a:pt x="8061" y="106"/>
                  </a:cubicBezTo>
                  <a:cubicBezTo>
                    <a:pt x="6037" y="249"/>
                    <a:pt x="4025" y="582"/>
                    <a:pt x="2108" y="1225"/>
                  </a:cubicBezTo>
                  <a:cubicBezTo>
                    <a:pt x="1691" y="1356"/>
                    <a:pt x="1262" y="1499"/>
                    <a:pt x="846" y="1665"/>
                  </a:cubicBezTo>
                  <a:cubicBezTo>
                    <a:pt x="619" y="1904"/>
                    <a:pt x="381" y="2130"/>
                    <a:pt x="155" y="2356"/>
                  </a:cubicBezTo>
                  <a:cubicBezTo>
                    <a:pt x="96" y="2416"/>
                    <a:pt x="48" y="2475"/>
                    <a:pt x="0" y="2535"/>
                  </a:cubicBezTo>
                  <a:cubicBezTo>
                    <a:pt x="12" y="2678"/>
                    <a:pt x="24" y="2844"/>
                    <a:pt x="12" y="2999"/>
                  </a:cubicBezTo>
                  <a:cubicBezTo>
                    <a:pt x="155" y="2951"/>
                    <a:pt x="310" y="2892"/>
                    <a:pt x="453" y="2844"/>
                  </a:cubicBezTo>
                  <a:cubicBezTo>
                    <a:pt x="2155" y="2225"/>
                    <a:pt x="3882" y="1642"/>
                    <a:pt x="5680" y="1344"/>
                  </a:cubicBezTo>
                  <a:cubicBezTo>
                    <a:pt x="7538" y="1023"/>
                    <a:pt x="9756" y="877"/>
                    <a:pt x="11962" y="877"/>
                  </a:cubicBezTo>
                  <a:cubicBezTo>
                    <a:pt x="12130" y="877"/>
                    <a:pt x="12298" y="878"/>
                    <a:pt x="12466" y="880"/>
                  </a:cubicBezTo>
                  <a:cubicBezTo>
                    <a:pt x="14478" y="880"/>
                    <a:pt x="16502" y="939"/>
                    <a:pt x="18491" y="1237"/>
                  </a:cubicBezTo>
                  <a:cubicBezTo>
                    <a:pt x="15896" y="409"/>
                    <a:pt x="13180" y="0"/>
                    <a:pt x="10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
            <p:cNvSpPr/>
            <p:nvPr/>
          </p:nvSpPr>
          <p:spPr>
            <a:xfrm>
              <a:off x="2688125" y="2878150"/>
              <a:ext cx="372100" cy="128325"/>
            </a:xfrm>
            <a:custGeom>
              <a:rect b="b" l="l" r="r" t="t"/>
              <a:pathLst>
                <a:path extrusionOk="0" h="5133" w="14884">
                  <a:moveTo>
                    <a:pt x="0" y="1"/>
                  </a:moveTo>
                  <a:lnTo>
                    <a:pt x="0" y="1"/>
                  </a:lnTo>
                  <a:cubicBezTo>
                    <a:pt x="358" y="120"/>
                    <a:pt x="715" y="227"/>
                    <a:pt x="1096" y="334"/>
                  </a:cubicBezTo>
                  <a:cubicBezTo>
                    <a:pt x="3667" y="1049"/>
                    <a:pt x="6227" y="1858"/>
                    <a:pt x="8740" y="2751"/>
                  </a:cubicBezTo>
                  <a:cubicBezTo>
                    <a:pt x="10823" y="3501"/>
                    <a:pt x="12919" y="4240"/>
                    <a:pt x="14883" y="5133"/>
                  </a:cubicBezTo>
                  <a:cubicBezTo>
                    <a:pt x="12502" y="3644"/>
                    <a:pt x="9942" y="2394"/>
                    <a:pt x="7275" y="1501"/>
                  </a:cubicBezTo>
                  <a:cubicBezTo>
                    <a:pt x="5156" y="811"/>
                    <a:pt x="2953" y="370"/>
                    <a:pt x="715" y="96"/>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
            <p:cNvSpPr/>
            <p:nvPr/>
          </p:nvSpPr>
          <p:spPr>
            <a:xfrm>
              <a:off x="2107700" y="2846275"/>
              <a:ext cx="342325" cy="71500"/>
            </a:xfrm>
            <a:custGeom>
              <a:rect b="b" l="l" r="r" t="t"/>
              <a:pathLst>
                <a:path extrusionOk="0" h="2860" w="13693">
                  <a:moveTo>
                    <a:pt x="9769" y="0"/>
                  </a:moveTo>
                  <a:cubicBezTo>
                    <a:pt x="7234" y="0"/>
                    <a:pt x="4709" y="407"/>
                    <a:pt x="2250" y="1145"/>
                  </a:cubicBezTo>
                  <a:cubicBezTo>
                    <a:pt x="1762" y="1288"/>
                    <a:pt x="1250" y="1443"/>
                    <a:pt x="738" y="1586"/>
                  </a:cubicBezTo>
                  <a:cubicBezTo>
                    <a:pt x="560" y="1919"/>
                    <a:pt x="381" y="2228"/>
                    <a:pt x="214" y="2502"/>
                  </a:cubicBezTo>
                  <a:cubicBezTo>
                    <a:pt x="143" y="2621"/>
                    <a:pt x="84" y="2740"/>
                    <a:pt x="0" y="2860"/>
                  </a:cubicBezTo>
                  <a:cubicBezTo>
                    <a:pt x="274" y="2776"/>
                    <a:pt x="560" y="2705"/>
                    <a:pt x="822" y="2621"/>
                  </a:cubicBezTo>
                  <a:cubicBezTo>
                    <a:pt x="2774" y="2026"/>
                    <a:pt x="4751" y="1466"/>
                    <a:pt x="6763" y="1145"/>
                  </a:cubicBezTo>
                  <a:cubicBezTo>
                    <a:pt x="9156" y="693"/>
                    <a:pt x="11180" y="419"/>
                    <a:pt x="13692" y="335"/>
                  </a:cubicBezTo>
                  <a:cubicBezTo>
                    <a:pt x="12387" y="108"/>
                    <a:pt x="11077" y="0"/>
                    <a:pt x="97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
            <p:cNvSpPr/>
            <p:nvPr/>
          </p:nvSpPr>
          <p:spPr>
            <a:xfrm>
              <a:off x="2708350" y="2980850"/>
              <a:ext cx="319725" cy="78300"/>
            </a:xfrm>
            <a:custGeom>
              <a:rect b="b" l="l" r="r" t="t"/>
              <a:pathLst>
                <a:path extrusionOk="0" h="3132" w="12789">
                  <a:moveTo>
                    <a:pt x="1" y="1"/>
                  </a:moveTo>
                  <a:cubicBezTo>
                    <a:pt x="251" y="48"/>
                    <a:pt x="501" y="96"/>
                    <a:pt x="763" y="155"/>
                  </a:cubicBezTo>
                  <a:cubicBezTo>
                    <a:pt x="2323" y="477"/>
                    <a:pt x="3859" y="1001"/>
                    <a:pt x="5418" y="1358"/>
                  </a:cubicBezTo>
                  <a:cubicBezTo>
                    <a:pt x="7871" y="1941"/>
                    <a:pt x="10348" y="2453"/>
                    <a:pt x="12788" y="3132"/>
                  </a:cubicBezTo>
                  <a:cubicBezTo>
                    <a:pt x="8919" y="1089"/>
                    <a:pt x="5405" y="8"/>
                    <a:pt x="1092" y="8"/>
                  </a:cubicBezTo>
                  <a:cubicBezTo>
                    <a:pt x="932" y="8"/>
                    <a:pt x="771" y="10"/>
                    <a:pt x="608" y="13"/>
                  </a:cubicBezTo>
                  <a:cubicBezTo>
                    <a:pt x="406" y="13"/>
                    <a:pt x="191" y="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
            <p:cNvSpPr/>
            <p:nvPr/>
          </p:nvSpPr>
          <p:spPr>
            <a:xfrm>
              <a:off x="2775025" y="3046625"/>
              <a:ext cx="174475" cy="44375"/>
            </a:xfrm>
            <a:custGeom>
              <a:rect b="b" l="l" r="r" t="t"/>
              <a:pathLst>
                <a:path extrusionOk="0" h="1775" w="6979">
                  <a:moveTo>
                    <a:pt x="1" y="1"/>
                  </a:moveTo>
                  <a:cubicBezTo>
                    <a:pt x="334" y="108"/>
                    <a:pt x="668" y="227"/>
                    <a:pt x="989" y="334"/>
                  </a:cubicBezTo>
                  <a:cubicBezTo>
                    <a:pt x="1704" y="572"/>
                    <a:pt x="2418" y="834"/>
                    <a:pt x="3156" y="1049"/>
                  </a:cubicBezTo>
                  <a:cubicBezTo>
                    <a:pt x="4406" y="1382"/>
                    <a:pt x="5692" y="1584"/>
                    <a:pt x="6978" y="1775"/>
                  </a:cubicBezTo>
                  <a:cubicBezTo>
                    <a:pt x="5787" y="1251"/>
                    <a:pt x="4561" y="775"/>
                    <a:pt x="3299" y="489"/>
                  </a:cubicBezTo>
                  <a:cubicBezTo>
                    <a:pt x="2204" y="251"/>
                    <a:pt x="1227" y="180"/>
                    <a:pt x="84" y="13"/>
                  </a:cubicBezTo>
                  <a:cubicBezTo>
                    <a:pt x="61" y="13"/>
                    <a:pt x="25"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
            <p:cNvSpPr/>
            <p:nvPr/>
          </p:nvSpPr>
          <p:spPr>
            <a:xfrm>
              <a:off x="2758675" y="3110625"/>
              <a:ext cx="93175" cy="19075"/>
            </a:xfrm>
            <a:custGeom>
              <a:rect b="b" l="l" r="r" t="t"/>
              <a:pathLst>
                <a:path extrusionOk="0" h="763" w="3727">
                  <a:moveTo>
                    <a:pt x="0" y="1"/>
                  </a:moveTo>
                  <a:cubicBezTo>
                    <a:pt x="1215" y="417"/>
                    <a:pt x="2453" y="715"/>
                    <a:pt x="3727" y="763"/>
                  </a:cubicBezTo>
                  <a:cubicBezTo>
                    <a:pt x="2536" y="263"/>
                    <a:pt x="1274" y="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
            <p:cNvSpPr/>
            <p:nvPr/>
          </p:nvSpPr>
          <p:spPr>
            <a:xfrm>
              <a:off x="2075550" y="2958525"/>
              <a:ext cx="221175" cy="52725"/>
            </a:xfrm>
            <a:custGeom>
              <a:rect b="b" l="l" r="r" t="t"/>
              <a:pathLst>
                <a:path extrusionOk="0" h="2109" w="8847">
                  <a:moveTo>
                    <a:pt x="8083" y="1"/>
                  </a:moveTo>
                  <a:cubicBezTo>
                    <a:pt x="5633" y="1"/>
                    <a:pt x="3181" y="356"/>
                    <a:pt x="798" y="906"/>
                  </a:cubicBezTo>
                  <a:cubicBezTo>
                    <a:pt x="738" y="906"/>
                    <a:pt x="691" y="917"/>
                    <a:pt x="655" y="941"/>
                  </a:cubicBezTo>
                  <a:cubicBezTo>
                    <a:pt x="488" y="1370"/>
                    <a:pt x="250" y="1775"/>
                    <a:pt x="0" y="2108"/>
                  </a:cubicBezTo>
                  <a:cubicBezTo>
                    <a:pt x="215" y="2072"/>
                    <a:pt x="429" y="2025"/>
                    <a:pt x="655" y="1965"/>
                  </a:cubicBezTo>
                  <a:cubicBezTo>
                    <a:pt x="3394" y="1322"/>
                    <a:pt x="6072" y="489"/>
                    <a:pt x="8847" y="13"/>
                  </a:cubicBezTo>
                  <a:cubicBezTo>
                    <a:pt x="8592" y="5"/>
                    <a:pt x="8337" y="1"/>
                    <a:pt x="80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
            <p:cNvSpPr/>
            <p:nvPr/>
          </p:nvSpPr>
          <p:spPr>
            <a:xfrm>
              <a:off x="2540175" y="3077800"/>
              <a:ext cx="175350" cy="23625"/>
            </a:xfrm>
            <a:custGeom>
              <a:rect b="b" l="l" r="r" t="t"/>
              <a:pathLst>
                <a:path extrusionOk="0" h="945" w="7014">
                  <a:moveTo>
                    <a:pt x="2122" y="1"/>
                  </a:moveTo>
                  <a:cubicBezTo>
                    <a:pt x="1421" y="1"/>
                    <a:pt x="711" y="95"/>
                    <a:pt x="1" y="171"/>
                  </a:cubicBezTo>
                  <a:cubicBezTo>
                    <a:pt x="882" y="266"/>
                    <a:pt x="1977" y="480"/>
                    <a:pt x="3001" y="671"/>
                  </a:cubicBezTo>
                  <a:cubicBezTo>
                    <a:pt x="4335" y="885"/>
                    <a:pt x="5668" y="885"/>
                    <a:pt x="7014" y="945"/>
                  </a:cubicBezTo>
                  <a:cubicBezTo>
                    <a:pt x="5502" y="433"/>
                    <a:pt x="3942" y="52"/>
                    <a:pt x="2346" y="4"/>
                  </a:cubicBezTo>
                  <a:cubicBezTo>
                    <a:pt x="2272" y="2"/>
                    <a:pt x="2197" y="1"/>
                    <a:pt x="21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
            <p:cNvSpPr/>
            <p:nvPr/>
          </p:nvSpPr>
          <p:spPr>
            <a:xfrm>
              <a:off x="2438100" y="3116000"/>
              <a:ext cx="435475" cy="64000"/>
            </a:xfrm>
            <a:custGeom>
              <a:rect b="b" l="l" r="r" t="t"/>
              <a:pathLst>
                <a:path extrusionOk="0" h="2560" w="17419">
                  <a:moveTo>
                    <a:pt x="0" y="0"/>
                  </a:moveTo>
                  <a:cubicBezTo>
                    <a:pt x="72" y="24"/>
                    <a:pt x="167" y="24"/>
                    <a:pt x="238" y="48"/>
                  </a:cubicBezTo>
                  <a:cubicBezTo>
                    <a:pt x="2143" y="310"/>
                    <a:pt x="3977" y="917"/>
                    <a:pt x="5870" y="1262"/>
                  </a:cubicBezTo>
                  <a:cubicBezTo>
                    <a:pt x="9775" y="2024"/>
                    <a:pt x="13311" y="2429"/>
                    <a:pt x="17419" y="2560"/>
                  </a:cubicBezTo>
                  <a:cubicBezTo>
                    <a:pt x="14323" y="1929"/>
                    <a:pt x="11240" y="1203"/>
                    <a:pt x="8132" y="726"/>
                  </a:cubicBezTo>
                  <a:cubicBezTo>
                    <a:pt x="5941" y="369"/>
                    <a:pt x="3727" y="24"/>
                    <a:pt x="1512" y="24"/>
                  </a:cubicBezTo>
                  <a:cubicBezTo>
                    <a:pt x="1000" y="12"/>
                    <a:pt x="500"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
            <p:cNvSpPr/>
            <p:nvPr/>
          </p:nvSpPr>
          <p:spPr>
            <a:xfrm>
              <a:off x="2586625" y="3185650"/>
              <a:ext cx="57475" cy="8950"/>
            </a:xfrm>
            <a:custGeom>
              <a:rect b="b" l="l" r="r" t="t"/>
              <a:pathLst>
                <a:path extrusionOk="0" h="358" w="2299">
                  <a:moveTo>
                    <a:pt x="0" y="0"/>
                  </a:moveTo>
                  <a:lnTo>
                    <a:pt x="0" y="0"/>
                  </a:lnTo>
                  <a:cubicBezTo>
                    <a:pt x="723" y="207"/>
                    <a:pt x="1468" y="358"/>
                    <a:pt x="2214" y="358"/>
                  </a:cubicBezTo>
                  <a:cubicBezTo>
                    <a:pt x="2242" y="358"/>
                    <a:pt x="2270" y="358"/>
                    <a:pt x="2298" y="357"/>
                  </a:cubicBezTo>
                  <a:cubicBezTo>
                    <a:pt x="1548" y="95"/>
                    <a:pt x="774"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
            <p:cNvSpPr/>
            <p:nvPr/>
          </p:nvSpPr>
          <p:spPr>
            <a:xfrm>
              <a:off x="2183600" y="3205275"/>
              <a:ext cx="183675" cy="36600"/>
            </a:xfrm>
            <a:custGeom>
              <a:rect b="b" l="l" r="r" t="t"/>
              <a:pathLst>
                <a:path extrusionOk="0" h="1464" w="7347">
                  <a:moveTo>
                    <a:pt x="0" y="1"/>
                  </a:moveTo>
                  <a:lnTo>
                    <a:pt x="0" y="1"/>
                  </a:lnTo>
                  <a:cubicBezTo>
                    <a:pt x="119" y="310"/>
                    <a:pt x="155" y="668"/>
                    <a:pt x="36" y="965"/>
                  </a:cubicBezTo>
                  <a:cubicBezTo>
                    <a:pt x="2022" y="1300"/>
                    <a:pt x="4049" y="1463"/>
                    <a:pt x="6069" y="1463"/>
                  </a:cubicBezTo>
                  <a:cubicBezTo>
                    <a:pt x="6495" y="1463"/>
                    <a:pt x="6921" y="1456"/>
                    <a:pt x="7346" y="1442"/>
                  </a:cubicBezTo>
                  <a:cubicBezTo>
                    <a:pt x="4870" y="1084"/>
                    <a:pt x="2441" y="47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
            <p:cNvSpPr/>
            <p:nvPr/>
          </p:nvSpPr>
          <p:spPr>
            <a:xfrm>
              <a:off x="1196575" y="1572950"/>
              <a:ext cx="501275" cy="314350"/>
            </a:xfrm>
            <a:custGeom>
              <a:rect b="b" l="l" r="r" t="t"/>
              <a:pathLst>
                <a:path extrusionOk="0" h="12574" w="20051">
                  <a:moveTo>
                    <a:pt x="20050" y="0"/>
                  </a:moveTo>
                  <a:cubicBezTo>
                    <a:pt x="17776" y="369"/>
                    <a:pt x="15550" y="1131"/>
                    <a:pt x="13454" y="2072"/>
                  </a:cubicBezTo>
                  <a:cubicBezTo>
                    <a:pt x="11740" y="2870"/>
                    <a:pt x="10156" y="3882"/>
                    <a:pt x="8585" y="4929"/>
                  </a:cubicBezTo>
                  <a:cubicBezTo>
                    <a:pt x="5906" y="6680"/>
                    <a:pt x="3405" y="8727"/>
                    <a:pt x="1298" y="11121"/>
                  </a:cubicBezTo>
                  <a:cubicBezTo>
                    <a:pt x="869" y="11609"/>
                    <a:pt x="429" y="12097"/>
                    <a:pt x="0" y="12573"/>
                  </a:cubicBezTo>
                  <a:cubicBezTo>
                    <a:pt x="191" y="12395"/>
                    <a:pt x="405" y="12228"/>
                    <a:pt x="607" y="12073"/>
                  </a:cubicBezTo>
                  <a:cubicBezTo>
                    <a:pt x="1226" y="11609"/>
                    <a:pt x="1822" y="11180"/>
                    <a:pt x="2298" y="10823"/>
                  </a:cubicBezTo>
                  <a:cubicBezTo>
                    <a:pt x="5096" y="8680"/>
                    <a:pt x="7322" y="6799"/>
                    <a:pt x="10228" y="4917"/>
                  </a:cubicBezTo>
                  <a:cubicBezTo>
                    <a:pt x="11942" y="3763"/>
                    <a:pt x="13740" y="2774"/>
                    <a:pt x="15597" y="1881"/>
                  </a:cubicBezTo>
                  <a:cubicBezTo>
                    <a:pt x="17121" y="1131"/>
                    <a:pt x="18467" y="524"/>
                    <a:pt x="20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
            <p:cNvSpPr/>
            <p:nvPr/>
          </p:nvSpPr>
          <p:spPr>
            <a:xfrm>
              <a:off x="1099225" y="1511325"/>
              <a:ext cx="594150" cy="385500"/>
            </a:xfrm>
            <a:custGeom>
              <a:rect b="b" l="l" r="r" t="t"/>
              <a:pathLst>
                <a:path extrusionOk="0" h="15420" w="23766">
                  <a:moveTo>
                    <a:pt x="23766" y="1"/>
                  </a:moveTo>
                  <a:lnTo>
                    <a:pt x="23766" y="1"/>
                  </a:lnTo>
                  <a:cubicBezTo>
                    <a:pt x="21313" y="394"/>
                    <a:pt x="18896" y="1144"/>
                    <a:pt x="16610" y="2108"/>
                  </a:cubicBezTo>
                  <a:cubicBezTo>
                    <a:pt x="14229" y="3132"/>
                    <a:pt x="11990" y="4489"/>
                    <a:pt x="9883" y="5978"/>
                  </a:cubicBezTo>
                  <a:cubicBezTo>
                    <a:pt x="7061" y="7918"/>
                    <a:pt x="4442" y="10133"/>
                    <a:pt x="2203" y="12705"/>
                  </a:cubicBezTo>
                  <a:cubicBezTo>
                    <a:pt x="1430" y="13586"/>
                    <a:pt x="691" y="14490"/>
                    <a:pt x="1" y="15419"/>
                  </a:cubicBezTo>
                  <a:cubicBezTo>
                    <a:pt x="72" y="15395"/>
                    <a:pt x="120" y="15360"/>
                    <a:pt x="156" y="15312"/>
                  </a:cubicBezTo>
                  <a:cubicBezTo>
                    <a:pt x="1203" y="14300"/>
                    <a:pt x="2358" y="13407"/>
                    <a:pt x="3430" y="12419"/>
                  </a:cubicBezTo>
                  <a:cubicBezTo>
                    <a:pt x="4799" y="11216"/>
                    <a:pt x="6144" y="9954"/>
                    <a:pt x="7537" y="8787"/>
                  </a:cubicBezTo>
                  <a:cubicBezTo>
                    <a:pt x="9347" y="7323"/>
                    <a:pt x="11216" y="5930"/>
                    <a:pt x="13372" y="4584"/>
                  </a:cubicBezTo>
                  <a:cubicBezTo>
                    <a:pt x="15003" y="3584"/>
                    <a:pt x="16729" y="2763"/>
                    <a:pt x="18467" y="1989"/>
                  </a:cubicBezTo>
                  <a:cubicBezTo>
                    <a:pt x="20146" y="1275"/>
                    <a:pt x="21884" y="548"/>
                    <a:pt x="23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
            <p:cNvSpPr/>
            <p:nvPr/>
          </p:nvSpPr>
          <p:spPr>
            <a:xfrm>
              <a:off x="1023925" y="1470550"/>
              <a:ext cx="549500" cy="414950"/>
            </a:xfrm>
            <a:custGeom>
              <a:rect b="b" l="l" r="r" t="t"/>
              <a:pathLst>
                <a:path extrusionOk="0" h="16598" w="21980">
                  <a:moveTo>
                    <a:pt x="21979" y="0"/>
                  </a:moveTo>
                  <a:lnTo>
                    <a:pt x="21979" y="0"/>
                  </a:lnTo>
                  <a:cubicBezTo>
                    <a:pt x="20277" y="512"/>
                    <a:pt x="18574" y="1108"/>
                    <a:pt x="16967" y="1894"/>
                  </a:cubicBezTo>
                  <a:cubicBezTo>
                    <a:pt x="14609" y="3060"/>
                    <a:pt x="12431" y="4513"/>
                    <a:pt x="10323" y="6073"/>
                  </a:cubicBezTo>
                  <a:cubicBezTo>
                    <a:pt x="7251" y="8406"/>
                    <a:pt x="4311" y="11002"/>
                    <a:pt x="1917" y="14038"/>
                  </a:cubicBezTo>
                  <a:cubicBezTo>
                    <a:pt x="1251" y="14859"/>
                    <a:pt x="655" y="15729"/>
                    <a:pt x="1" y="16598"/>
                  </a:cubicBezTo>
                  <a:cubicBezTo>
                    <a:pt x="72" y="16526"/>
                    <a:pt x="155" y="16431"/>
                    <a:pt x="239" y="16360"/>
                  </a:cubicBezTo>
                  <a:cubicBezTo>
                    <a:pt x="1084" y="15538"/>
                    <a:pt x="1941" y="14705"/>
                    <a:pt x="2787" y="13895"/>
                  </a:cubicBezTo>
                  <a:cubicBezTo>
                    <a:pt x="4061" y="12657"/>
                    <a:pt x="5299" y="11395"/>
                    <a:pt x="6597" y="10168"/>
                  </a:cubicBezTo>
                  <a:cubicBezTo>
                    <a:pt x="7787" y="9049"/>
                    <a:pt x="9585" y="7549"/>
                    <a:pt x="10597" y="6763"/>
                  </a:cubicBezTo>
                  <a:cubicBezTo>
                    <a:pt x="14121" y="4096"/>
                    <a:pt x="17967" y="1846"/>
                    <a:pt x="21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
            <p:cNvSpPr/>
            <p:nvPr/>
          </p:nvSpPr>
          <p:spPr>
            <a:xfrm>
              <a:off x="1068575" y="1411900"/>
              <a:ext cx="464075" cy="311675"/>
            </a:xfrm>
            <a:custGeom>
              <a:rect b="b" l="l" r="r" t="t"/>
              <a:pathLst>
                <a:path extrusionOk="0" h="12467" w="18563">
                  <a:moveTo>
                    <a:pt x="18562" y="1"/>
                  </a:moveTo>
                  <a:lnTo>
                    <a:pt x="18562" y="1"/>
                  </a:lnTo>
                  <a:cubicBezTo>
                    <a:pt x="14764" y="846"/>
                    <a:pt x="11264" y="2692"/>
                    <a:pt x="8132" y="4942"/>
                  </a:cubicBezTo>
                  <a:cubicBezTo>
                    <a:pt x="7001" y="5752"/>
                    <a:pt x="5882" y="6561"/>
                    <a:pt x="4822" y="7466"/>
                  </a:cubicBezTo>
                  <a:cubicBezTo>
                    <a:pt x="3691" y="8454"/>
                    <a:pt x="2667" y="9550"/>
                    <a:pt x="1655" y="10657"/>
                  </a:cubicBezTo>
                  <a:cubicBezTo>
                    <a:pt x="1132" y="11217"/>
                    <a:pt x="608" y="11788"/>
                    <a:pt x="96" y="12360"/>
                  </a:cubicBezTo>
                  <a:cubicBezTo>
                    <a:pt x="75" y="12381"/>
                    <a:pt x="58" y="12406"/>
                    <a:pt x="40" y="12428"/>
                  </a:cubicBezTo>
                  <a:lnTo>
                    <a:pt x="40" y="12428"/>
                  </a:lnTo>
                  <a:cubicBezTo>
                    <a:pt x="58" y="12412"/>
                    <a:pt x="75" y="12398"/>
                    <a:pt x="96" y="12383"/>
                  </a:cubicBezTo>
                  <a:cubicBezTo>
                    <a:pt x="870" y="11693"/>
                    <a:pt x="1667" y="11038"/>
                    <a:pt x="2477" y="10407"/>
                  </a:cubicBezTo>
                  <a:cubicBezTo>
                    <a:pt x="5751" y="7728"/>
                    <a:pt x="8704" y="5359"/>
                    <a:pt x="12442" y="3180"/>
                  </a:cubicBezTo>
                  <a:cubicBezTo>
                    <a:pt x="14419" y="2001"/>
                    <a:pt x="16419" y="846"/>
                    <a:pt x="18562" y="1"/>
                  </a:cubicBezTo>
                  <a:close/>
                  <a:moveTo>
                    <a:pt x="40" y="12428"/>
                  </a:moveTo>
                  <a:lnTo>
                    <a:pt x="40" y="12428"/>
                  </a:lnTo>
                  <a:cubicBezTo>
                    <a:pt x="28" y="12440"/>
                    <a:pt x="15" y="12452"/>
                    <a:pt x="0" y="12467"/>
                  </a:cubicBezTo>
                  <a:cubicBezTo>
                    <a:pt x="15" y="12457"/>
                    <a:pt x="28" y="12443"/>
                    <a:pt x="40" y="1242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
            <p:cNvSpPr/>
            <p:nvPr/>
          </p:nvSpPr>
          <p:spPr>
            <a:xfrm>
              <a:off x="1213225" y="1280650"/>
              <a:ext cx="489675" cy="240525"/>
            </a:xfrm>
            <a:custGeom>
              <a:rect b="b" l="l" r="r" t="t"/>
              <a:pathLst>
                <a:path extrusionOk="0" h="9621" w="19587">
                  <a:moveTo>
                    <a:pt x="19587" y="0"/>
                  </a:moveTo>
                  <a:cubicBezTo>
                    <a:pt x="18158" y="24"/>
                    <a:pt x="16765" y="310"/>
                    <a:pt x="15396" y="691"/>
                  </a:cubicBezTo>
                  <a:cubicBezTo>
                    <a:pt x="13241" y="1274"/>
                    <a:pt x="11181" y="2155"/>
                    <a:pt x="9204" y="3167"/>
                  </a:cubicBezTo>
                  <a:cubicBezTo>
                    <a:pt x="6609" y="4441"/>
                    <a:pt x="4168" y="6013"/>
                    <a:pt x="2013" y="7930"/>
                  </a:cubicBezTo>
                  <a:lnTo>
                    <a:pt x="1" y="9621"/>
                  </a:lnTo>
                  <a:cubicBezTo>
                    <a:pt x="49" y="9585"/>
                    <a:pt x="96" y="9549"/>
                    <a:pt x="144" y="9525"/>
                  </a:cubicBezTo>
                  <a:cubicBezTo>
                    <a:pt x="1061" y="8906"/>
                    <a:pt x="2013" y="8335"/>
                    <a:pt x="2966" y="7763"/>
                  </a:cubicBezTo>
                  <a:cubicBezTo>
                    <a:pt x="4728" y="6680"/>
                    <a:pt x="6466" y="5560"/>
                    <a:pt x="8264" y="4548"/>
                  </a:cubicBezTo>
                  <a:cubicBezTo>
                    <a:pt x="9824" y="3655"/>
                    <a:pt x="12133" y="2608"/>
                    <a:pt x="13479" y="2060"/>
                  </a:cubicBezTo>
                  <a:cubicBezTo>
                    <a:pt x="15205" y="1346"/>
                    <a:pt x="17444" y="369"/>
                    <a:pt x="195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
            <p:cNvSpPr/>
            <p:nvPr/>
          </p:nvSpPr>
          <p:spPr>
            <a:xfrm>
              <a:off x="1193600" y="1222900"/>
              <a:ext cx="407200" cy="216425"/>
            </a:xfrm>
            <a:custGeom>
              <a:rect b="b" l="l" r="r" t="t"/>
              <a:pathLst>
                <a:path extrusionOk="0" h="8657" w="16288">
                  <a:moveTo>
                    <a:pt x="16288" y="0"/>
                  </a:moveTo>
                  <a:lnTo>
                    <a:pt x="16288" y="0"/>
                  </a:lnTo>
                  <a:cubicBezTo>
                    <a:pt x="14419" y="262"/>
                    <a:pt x="12573" y="715"/>
                    <a:pt x="10823" y="1346"/>
                  </a:cubicBezTo>
                  <a:cubicBezTo>
                    <a:pt x="7120" y="2775"/>
                    <a:pt x="3822" y="5073"/>
                    <a:pt x="964" y="7799"/>
                  </a:cubicBezTo>
                  <a:cubicBezTo>
                    <a:pt x="655" y="8085"/>
                    <a:pt x="333" y="8382"/>
                    <a:pt x="0" y="8656"/>
                  </a:cubicBezTo>
                  <a:cubicBezTo>
                    <a:pt x="476" y="8335"/>
                    <a:pt x="976" y="8025"/>
                    <a:pt x="1488" y="7728"/>
                  </a:cubicBezTo>
                  <a:cubicBezTo>
                    <a:pt x="3822" y="6382"/>
                    <a:pt x="6048" y="4870"/>
                    <a:pt x="8394" y="3572"/>
                  </a:cubicBezTo>
                  <a:cubicBezTo>
                    <a:pt x="11073" y="2108"/>
                    <a:pt x="13609" y="917"/>
                    <a:pt x="16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
            <p:cNvSpPr/>
            <p:nvPr/>
          </p:nvSpPr>
          <p:spPr>
            <a:xfrm>
              <a:off x="1214725" y="1167250"/>
              <a:ext cx="293800" cy="173550"/>
            </a:xfrm>
            <a:custGeom>
              <a:rect b="b" l="l" r="r" t="t"/>
              <a:pathLst>
                <a:path extrusionOk="0" h="6942" w="11752">
                  <a:moveTo>
                    <a:pt x="11752" y="0"/>
                  </a:moveTo>
                  <a:lnTo>
                    <a:pt x="11752" y="0"/>
                  </a:lnTo>
                  <a:cubicBezTo>
                    <a:pt x="7382" y="1048"/>
                    <a:pt x="3656" y="3369"/>
                    <a:pt x="477" y="6477"/>
                  </a:cubicBezTo>
                  <a:cubicBezTo>
                    <a:pt x="310" y="6632"/>
                    <a:pt x="167" y="6787"/>
                    <a:pt x="0" y="6941"/>
                  </a:cubicBezTo>
                  <a:cubicBezTo>
                    <a:pt x="286" y="6763"/>
                    <a:pt x="536" y="6584"/>
                    <a:pt x="810" y="6406"/>
                  </a:cubicBezTo>
                  <a:cubicBezTo>
                    <a:pt x="2346" y="5453"/>
                    <a:pt x="3918" y="4584"/>
                    <a:pt x="5418" y="3619"/>
                  </a:cubicBezTo>
                  <a:cubicBezTo>
                    <a:pt x="7478" y="2322"/>
                    <a:pt x="9525" y="988"/>
                    <a:pt x="117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
            <p:cNvSpPr/>
            <p:nvPr/>
          </p:nvSpPr>
          <p:spPr>
            <a:xfrm>
              <a:off x="1213225" y="1134500"/>
              <a:ext cx="207800" cy="134275"/>
            </a:xfrm>
            <a:custGeom>
              <a:rect b="b" l="l" r="r" t="t"/>
              <a:pathLst>
                <a:path extrusionOk="0" h="5371" w="8312">
                  <a:moveTo>
                    <a:pt x="8311" y="0"/>
                  </a:moveTo>
                  <a:lnTo>
                    <a:pt x="8311" y="0"/>
                  </a:lnTo>
                  <a:cubicBezTo>
                    <a:pt x="5216" y="834"/>
                    <a:pt x="2382" y="2632"/>
                    <a:pt x="287" y="5037"/>
                  </a:cubicBezTo>
                  <a:cubicBezTo>
                    <a:pt x="203" y="5144"/>
                    <a:pt x="96" y="5251"/>
                    <a:pt x="1" y="5370"/>
                  </a:cubicBezTo>
                  <a:cubicBezTo>
                    <a:pt x="227" y="5168"/>
                    <a:pt x="453" y="4989"/>
                    <a:pt x="680" y="4810"/>
                  </a:cubicBezTo>
                  <a:cubicBezTo>
                    <a:pt x="1763" y="3965"/>
                    <a:pt x="3120" y="3179"/>
                    <a:pt x="4335" y="2417"/>
                  </a:cubicBezTo>
                  <a:cubicBezTo>
                    <a:pt x="5644" y="1572"/>
                    <a:pt x="6907" y="691"/>
                    <a:pt x="83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
            <p:cNvSpPr/>
            <p:nvPr/>
          </p:nvSpPr>
          <p:spPr>
            <a:xfrm>
              <a:off x="941475" y="946375"/>
              <a:ext cx="448900" cy="252725"/>
            </a:xfrm>
            <a:custGeom>
              <a:rect b="b" l="l" r="r" t="t"/>
              <a:pathLst>
                <a:path extrusionOk="0" h="10109" w="17956">
                  <a:moveTo>
                    <a:pt x="17955" y="1"/>
                  </a:moveTo>
                  <a:lnTo>
                    <a:pt x="17955" y="1"/>
                  </a:lnTo>
                  <a:cubicBezTo>
                    <a:pt x="15431" y="429"/>
                    <a:pt x="12954" y="1215"/>
                    <a:pt x="10633" y="2310"/>
                  </a:cubicBezTo>
                  <a:cubicBezTo>
                    <a:pt x="8775" y="3227"/>
                    <a:pt x="6942" y="4263"/>
                    <a:pt x="5251" y="5466"/>
                  </a:cubicBezTo>
                  <a:cubicBezTo>
                    <a:pt x="3644" y="6609"/>
                    <a:pt x="2227" y="8002"/>
                    <a:pt x="786" y="9359"/>
                  </a:cubicBezTo>
                  <a:cubicBezTo>
                    <a:pt x="512" y="9621"/>
                    <a:pt x="251" y="9859"/>
                    <a:pt x="0" y="10109"/>
                  </a:cubicBezTo>
                  <a:cubicBezTo>
                    <a:pt x="453" y="9764"/>
                    <a:pt x="953" y="9418"/>
                    <a:pt x="1441" y="9109"/>
                  </a:cubicBezTo>
                  <a:cubicBezTo>
                    <a:pt x="3668" y="7740"/>
                    <a:pt x="5811" y="6216"/>
                    <a:pt x="8061" y="4858"/>
                  </a:cubicBezTo>
                  <a:cubicBezTo>
                    <a:pt x="9609" y="3918"/>
                    <a:pt x="11204" y="3096"/>
                    <a:pt x="12812" y="2275"/>
                  </a:cubicBezTo>
                  <a:cubicBezTo>
                    <a:pt x="14550" y="1394"/>
                    <a:pt x="16157" y="644"/>
                    <a:pt x="17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
            <p:cNvSpPr/>
            <p:nvPr/>
          </p:nvSpPr>
          <p:spPr>
            <a:xfrm>
              <a:off x="954275" y="910950"/>
              <a:ext cx="339050" cy="172375"/>
            </a:xfrm>
            <a:custGeom>
              <a:rect b="b" l="l" r="r" t="t"/>
              <a:pathLst>
                <a:path extrusionOk="0" h="6895" w="13562">
                  <a:moveTo>
                    <a:pt x="13562" y="1"/>
                  </a:moveTo>
                  <a:lnTo>
                    <a:pt x="13562" y="1"/>
                  </a:lnTo>
                  <a:cubicBezTo>
                    <a:pt x="11002" y="537"/>
                    <a:pt x="8466" y="1346"/>
                    <a:pt x="6108" y="2489"/>
                  </a:cubicBezTo>
                  <a:cubicBezTo>
                    <a:pt x="3941" y="3656"/>
                    <a:pt x="2286" y="4823"/>
                    <a:pt x="596" y="6347"/>
                  </a:cubicBezTo>
                  <a:cubicBezTo>
                    <a:pt x="405" y="6525"/>
                    <a:pt x="203" y="6704"/>
                    <a:pt x="0" y="6894"/>
                  </a:cubicBezTo>
                  <a:cubicBezTo>
                    <a:pt x="262" y="6716"/>
                    <a:pt x="524" y="6549"/>
                    <a:pt x="774" y="6394"/>
                  </a:cubicBezTo>
                  <a:cubicBezTo>
                    <a:pt x="2215" y="5525"/>
                    <a:pt x="3775" y="4858"/>
                    <a:pt x="5239" y="4037"/>
                  </a:cubicBezTo>
                  <a:cubicBezTo>
                    <a:pt x="7966" y="2620"/>
                    <a:pt x="10752" y="1156"/>
                    <a:pt x="135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
            <p:cNvSpPr/>
            <p:nvPr/>
          </p:nvSpPr>
          <p:spPr>
            <a:xfrm>
              <a:off x="917950" y="904400"/>
              <a:ext cx="225050" cy="111950"/>
            </a:xfrm>
            <a:custGeom>
              <a:rect b="b" l="l" r="r" t="t"/>
              <a:pathLst>
                <a:path extrusionOk="0" h="4478" w="9002">
                  <a:moveTo>
                    <a:pt x="9002" y="1"/>
                  </a:moveTo>
                  <a:lnTo>
                    <a:pt x="9002" y="1"/>
                  </a:lnTo>
                  <a:cubicBezTo>
                    <a:pt x="7288" y="275"/>
                    <a:pt x="5621" y="882"/>
                    <a:pt x="4073" y="1668"/>
                  </a:cubicBezTo>
                  <a:cubicBezTo>
                    <a:pt x="2763" y="2382"/>
                    <a:pt x="1549" y="3275"/>
                    <a:pt x="406" y="4156"/>
                  </a:cubicBezTo>
                  <a:cubicBezTo>
                    <a:pt x="263" y="4251"/>
                    <a:pt x="132" y="4358"/>
                    <a:pt x="1" y="4478"/>
                  </a:cubicBezTo>
                  <a:cubicBezTo>
                    <a:pt x="108" y="4394"/>
                    <a:pt x="239" y="4311"/>
                    <a:pt x="370" y="4239"/>
                  </a:cubicBezTo>
                  <a:cubicBezTo>
                    <a:pt x="2013" y="3346"/>
                    <a:pt x="2989" y="3085"/>
                    <a:pt x="4430" y="2394"/>
                  </a:cubicBezTo>
                  <a:cubicBezTo>
                    <a:pt x="5978" y="1656"/>
                    <a:pt x="7442" y="715"/>
                    <a:pt x="9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
            <p:cNvSpPr/>
            <p:nvPr/>
          </p:nvSpPr>
          <p:spPr>
            <a:xfrm>
              <a:off x="845025" y="901425"/>
              <a:ext cx="108675" cy="68800"/>
            </a:xfrm>
            <a:custGeom>
              <a:rect b="b" l="l" r="r" t="t"/>
              <a:pathLst>
                <a:path extrusionOk="0" h="2752" w="4347">
                  <a:moveTo>
                    <a:pt x="4347" y="1"/>
                  </a:moveTo>
                  <a:lnTo>
                    <a:pt x="4347" y="1"/>
                  </a:lnTo>
                  <a:cubicBezTo>
                    <a:pt x="2656" y="596"/>
                    <a:pt x="1275" y="1596"/>
                    <a:pt x="1" y="2751"/>
                  </a:cubicBezTo>
                  <a:cubicBezTo>
                    <a:pt x="549" y="2430"/>
                    <a:pt x="1608" y="1799"/>
                    <a:pt x="2323" y="1358"/>
                  </a:cubicBezTo>
                  <a:cubicBezTo>
                    <a:pt x="3013" y="918"/>
                    <a:pt x="3656" y="429"/>
                    <a:pt x="4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
            <p:cNvSpPr/>
            <p:nvPr/>
          </p:nvSpPr>
          <p:spPr>
            <a:xfrm>
              <a:off x="533400" y="1434825"/>
              <a:ext cx="182775" cy="228625"/>
            </a:xfrm>
            <a:custGeom>
              <a:rect b="b" l="l" r="r" t="t"/>
              <a:pathLst>
                <a:path extrusionOk="0" h="9145" w="7311">
                  <a:moveTo>
                    <a:pt x="7310" y="1"/>
                  </a:moveTo>
                  <a:lnTo>
                    <a:pt x="7310" y="1"/>
                  </a:lnTo>
                  <a:cubicBezTo>
                    <a:pt x="4846" y="1572"/>
                    <a:pt x="2869" y="3799"/>
                    <a:pt x="1357" y="6275"/>
                  </a:cubicBezTo>
                  <a:cubicBezTo>
                    <a:pt x="905" y="7025"/>
                    <a:pt x="452" y="7740"/>
                    <a:pt x="179" y="8514"/>
                  </a:cubicBezTo>
                  <a:cubicBezTo>
                    <a:pt x="107" y="8728"/>
                    <a:pt x="48" y="8930"/>
                    <a:pt x="0" y="9145"/>
                  </a:cubicBezTo>
                  <a:cubicBezTo>
                    <a:pt x="95" y="8954"/>
                    <a:pt x="179" y="8776"/>
                    <a:pt x="310" y="8609"/>
                  </a:cubicBezTo>
                  <a:cubicBezTo>
                    <a:pt x="607" y="8156"/>
                    <a:pt x="881" y="7847"/>
                    <a:pt x="1274" y="7406"/>
                  </a:cubicBezTo>
                  <a:cubicBezTo>
                    <a:pt x="1917" y="6668"/>
                    <a:pt x="2536" y="5930"/>
                    <a:pt x="3143" y="5168"/>
                  </a:cubicBezTo>
                  <a:cubicBezTo>
                    <a:pt x="4453" y="3549"/>
                    <a:pt x="5620" y="1810"/>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
            <p:cNvSpPr/>
            <p:nvPr/>
          </p:nvSpPr>
          <p:spPr>
            <a:xfrm>
              <a:off x="611675" y="1422925"/>
              <a:ext cx="254525" cy="295900"/>
            </a:xfrm>
            <a:custGeom>
              <a:rect b="b" l="l" r="r" t="t"/>
              <a:pathLst>
                <a:path extrusionOk="0" h="11836" w="10181">
                  <a:moveTo>
                    <a:pt x="10180" y="0"/>
                  </a:moveTo>
                  <a:lnTo>
                    <a:pt x="10180" y="0"/>
                  </a:lnTo>
                  <a:cubicBezTo>
                    <a:pt x="7632" y="1655"/>
                    <a:pt x="5418" y="3799"/>
                    <a:pt x="3525" y="6168"/>
                  </a:cubicBezTo>
                  <a:cubicBezTo>
                    <a:pt x="2322" y="7728"/>
                    <a:pt x="1310" y="9442"/>
                    <a:pt x="369" y="11168"/>
                  </a:cubicBezTo>
                  <a:cubicBezTo>
                    <a:pt x="250" y="11395"/>
                    <a:pt x="119" y="11609"/>
                    <a:pt x="0" y="11835"/>
                  </a:cubicBezTo>
                  <a:cubicBezTo>
                    <a:pt x="227" y="11526"/>
                    <a:pt x="465" y="11228"/>
                    <a:pt x="715" y="10942"/>
                  </a:cubicBezTo>
                  <a:cubicBezTo>
                    <a:pt x="2453" y="8918"/>
                    <a:pt x="4168" y="6882"/>
                    <a:pt x="5894" y="4822"/>
                  </a:cubicBezTo>
                  <a:cubicBezTo>
                    <a:pt x="7263" y="3156"/>
                    <a:pt x="8597" y="1477"/>
                    <a:pt x="101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
            <p:cNvSpPr/>
            <p:nvPr/>
          </p:nvSpPr>
          <p:spPr>
            <a:xfrm>
              <a:off x="745325" y="1507450"/>
              <a:ext cx="185750" cy="228925"/>
            </a:xfrm>
            <a:custGeom>
              <a:rect b="b" l="l" r="r" t="t"/>
              <a:pathLst>
                <a:path extrusionOk="0" h="9157" w="7430">
                  <a:moveTo>
                    <a:pt x="7430" y="1"/>
                  </a:moveTo>
                  <a:cubicBezTo>
                    <a:pt x="5858" y="1203"/>
                    <a:pt x="4417" y="2573"/>
                    <a:pt x="3144" y="4061"/>
                  </a:cubicBezTo>
                  <a:cubicBezTo>
                    <a:pt x="1977" y="5490"/>
                    <a:pt x="917" y="7037"/>
                    <a:pt x="179" y="8728"/>
                  </a:cubicBezTo>
                  <a:cubicBezTo>
                    <a:pt x="119" y="8871"/>
                    <a:pt x="60" y="9026"/>
                    <a:pt x="0" y="9157"/>
                  </a:cubicBezTo>
                  <a:cubicBezTo>
                    <a:pt x="107" y="8942"/>
                    <a:pt x="250" y="8752"/>
                    <a:pt x="405" y="8561"/>
                  </a:cubicBezTo>
                  <a:cubicBezTo>
                    <a:pt x="1655" y="7121"/>
                    <a:pt x="3048" y="5609"/>
                    <a:pt x="4251" y="4061"/>
                  </a:cubicBezTo>
                  <a:cubicBezTo>
                    <a:pt x="4846" y="3335"/>
                    <a:pt x="6394" y="1203"/>
                    <a:pt x="7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
            <p:cNvSpPr/>
            <p:nvPr/>
          </p:nvSpPr>
          <p:spPr>
            <a:xfrm>
              <a:off x="464625" y="1311000"/>
              <a:ext cx="246775" cy="291425"/>
            </a:xfrm>
            <a:custGeom>
              <a:rect b="b" l="l" r="r" t="t"/>
              <a:pathLst>
                <a:path extrusionOk="0" h="11657" w="9871">
                  <a:moveTo>
                    <a:pt x="9871" y="1"/>
                  </a:moveTo>
                  <a:lnTo>
                    <a:pt x="9871" y="1"/>
                  </a:lnTo>
                  <a:cubicBezTo>
                    <a:pt x="7680" y="1263"/>
                    <a:pt x="5763" y="2965"/>
                    <a:pt x="4061" y="4823"/>
                  </a:cubicBezTo>
                  <a:cubicBezTo>
                    <a:pt x="2549" y="6621"/>
                    <a:pt x="1144" y="8811"/>
                    <a:pt x="346" y="10788"/>
                  </a:cubicBezTo>
                  <a:cubicBezTo>
                    <a:pt x="227" y="11074"/>
                    <a:pt x="108" y="11371"/>
                    <a:pt x="1" y="11657"/>
                  </a:cubicBezTo>
                  <a:cubicBezTo>
                    <a:pt x="179" y="11347"/>
                    <a:pt x="513" y="10847"/>
                    <a:pt x="656" y="10645"/>
                  </a:cubicBezTo>
                  <a:cubicBezTo>
                    <a:pt x="1894" y="8930"/>
                    <a:pt x="3215" y="7335"/>
                    <a:pt x="4882" y="5299"/>
                  </a:cubicBezTo>
                  <a:cubicBezTo>
                    <a:pt x="6478" y="3465"/>
                    <a:pt x="8025" y="1584"/>
                    <a:pt x="98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
            <p:cNvSpPr/>
            <p:nvPr/>
          </p:nvSpPr>
          <p:spPr>
            <a:xfrm>
              <a:off x="448550" y="1279750"/>
              <a:ext cx="211950" cy="213150"/>
            </a:xfrm>
            <a:custGeom>
              <a:rect b="b" l="l" r="r" t="t"/>
              <a:pathLst>
                <a:path extrusionOk="0" h="8526" w="8478">
                  <a:moveTo>
                    <a:pt x="8478" y="1"/>
                  </a:moveTo>
                  <a:lnTo>
                    <a:pt x="8478" y="1"/>
                  </a:lnTo>
                  <a:cubicBezTo>
                    <a:pt x="6752" y="882"/>
                    <a:pt x="5144" y="1989"/>
                    <a:pt x="3763" y="3334"/>
                  </a:cubicBezTo>
                  <a:cubicBezTo>
                    <a:pt x="2382" y="4715"/>
                    <a:pt x="1299" y="6358"/>
                    <a:pt x="298" y="8025"/>
                  </a:cubicBezTo>
                  <a:cubicBezTo>
                    <a:pt x="203" y="8180"/>
                    <a:pt x="108" y="8371"/>
                    <a:pt x="1" y="8525"/>
                  </a:cubicBezTo>
                  <a:cubicBezTo>
                    <a:pt x="227" y="8275"/>
                    <a:pt x="465" y="8025"/>
                    <a:pt x="691" y="7775"/>
                  </a:cubicBezTo>
                  <a:cubicBezTo>
                    <a:pt x="1513" y="6918"/>
                    <a:pt x="2394" y="6120"/>
                    <a:pt x="3192" y="5251"/>
                  </a:cubicBezTo>
                  <a:cubicBezTo>
                    <a:pt x="4894" y="3441"/>
                    <a:pt x="6537" y="1560"/>
                    <a:pt x="8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
            <p:cNvSpPr/>
            <p:nvPr/>
          </p:nvSpPr>
          <p:spPr>
            <a:xfrm>
              <a:off x="442300" y="1188375"/>
              <a:ext cx="169700" cy="177125"/>
            </a:xfrm>
            <a:custGeom>
              <a:rect b="b" l="l" r="r" t="t"/>
              <a:pathLst>
                <a:path extrusionOk="0" h="7085" w="6788">
                  <a:moveTo>
                    <a:pt x="6787" y="0"/>
                  </a:moveTo>
                  <a:lnTo>
                    <a:pt x="6787" y="0"/>
                  </a:lnTo>
                  <a:cubicBezTo>
                    <a:pt x="5442" y="715"/>
                    <a:pt x="4144" y="1548"/>
                    <a:pt x="3025" y="2596"/>
                  </a:cubicBezTo>
                  <a:cubicBezTo>
                    <a:pt x="1882" y="3775"/>
                    <a:pt x="894" y="5144"/>
                    <a:pt x="215" y="6632"/>
                  </a:cubicBezTo>
                  <a:cubicBezTo>
                    <a:pt x="144" y="6787"/>
                    <a:pt x="84" y="6930"/>
                    <a:pt x="1" y="7085"/>
                  </a:cubicBezTo>
                  <a:cubicBezTo>
                    <a:pt x="120" y="6918"/>
                    <a:pt x="227" y="6787"/>
                    <a:pt x="358" y="6620"/>
                  </a:cubicBezTo>
                  <a:cubicBezTo>
                    <a:pt x="1001" y="5858"/>
                    <a:pt x="1727" y="5191"/>
                    <a:pt x="2406" y="4477"/>
                  </a:cubicBezTo>
                  <a:cubicBezTo>
                    <a:pt x="3823" y="2941"/>
                    <a:pt x="5275" y="1441"/>
                    <a:pt x="67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
            <p:cNvSpPr/>
            <p:nvPr/>
          </p:nvSpPr>
          <p:spPr>
            <a:xfrm>
              <a:off x="477425" y="1095500"/>
              <a:ext cx="156900" cy="133675"/>
            </a:xfrm>
            <a:custGeom>
              <a:rect b="b" l="l" r="r" t="t"/>
              <a:pathLst>
                <a:path extrusionOk="0" h="5347" w="6276">
                  <a:moveTo>
                    <a:pt x="6275" y="1"/>
                  </a:moveTo>
                  <a:lnTo>
                    <a:pt x="6275" y="1"/>
                  </a:lnTo>
                  <a:cubicBezTo>
                    <a:pt x="3811" y="1001"/>
                    <a:pt x="1751" y="2846"/>
                    <a:pt x="239" y="5025"/>
                  </a:cubicBezTo>
                  <a:cubicBezTo>
                    <a:pt x="167" y="5120"/>
                    <a:pt x="72" y="5239"/>
                    <a:pt x="1" y="5347"/>
                  </a:cubicBezTo>
                  <a:cubicBezTo>
                    <a:pt x="120" y="5239"/>
                    <a:pt x="239" y="5120"/>
                    <a:pt x="358" y="5001"/>
                  </a:cubicBezTo>
                  <a:cubicBezTo>
                    <a:pt x="1322" y="4108"/>
                    <a:pt x="2406" y="3358"/>
                    <a:pt x="3394" y="2465"/>
                  </a:cubicBezTo>
                  <a:cubicBezTo>
                    <a:pt x="4346" y="1608"/>
                    <a:pt x="5299" y="679"/>
                    <a:pt x="62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
            <p:cNvSpPr/>
            <p:nvPr/>
          </p:nvSpPr>
          <p:spPr>
            <a:xfrm>
              <a:off x="706925" y="871975"/>
              <a:ext cx="156000" cy="97050"/>
            </a:xfrm>
            <a:custGeom>
              <a:rect b="b" l="l" r="r" t="t"/>
              <a:pathLst>
                <a:path extrusionOk="0" h="3882" w="6240">
                  <a:moveTo>
                    <a:pt x="6239" y="0"/>
                  </a:moveTo>
                  <a:lnTo>
                    <a:pt x="6239" y="0"/>
                  </a:lnTo>
                  <a:cubicBezTo>
                    <a:pt x="4941" y="333"/>
                    <a:pt x="3751" y="976"/>
                    <a:pt x="2632" y="1715"/>
                  </a:cubicBezTo>
                  <a:cubicBezTo>
                    <a:pt x="1727" y="2334"/>
                    <a:pt x="929" y="3108"/>
                    <a:pt x="72" y="3822"/>
                  </a:cubicBezTo>
                  <a:cubicBezTo>
                    <a:pt x="53" y="3840"/>
                    <a:pt x="42" y="3859"/>
                    <a:pt x="21" y="3872"/>
                  </a:cubicBezTo>
                  <a:lnTo>
                    <a:pt x="21" y="3872"/>
                  </a:lnTo>
                  <a:cubicBezTo>
                    <a:pt x="323" y="3731"/>
                    <a:pt x="614" y="3568"/>
                    <a:pt x="917" y="3405"/>
                  </a:cubicBezTo>
                  <a:cubicBezTo>
                    <a:pt x="1798" y="2965"/>
                    <a:pt x="2405" y="2667"/>
                    <a:pt x="3275" y="2096"/>
                  </a:cubicBezTo>
                  <a:cubicBezTo>
                    <a:pt x="4382" y="1369"/>
                    <a:pt x="5132" y="667"/>
                    <a:pt x="6239" y="0"/>
                  </a:cubicBezTo>
                  <a:close/>
                  <a:moveTo>
                    <a:pt x="21" y="3872"/>
                  </a:moveTo>
                  <a:cubicBezTo>
                    <a:pt x="14" y="3875"/>
                    <a:pt x="7" y="3878"/>
                    <a:pt x="0" y="3881"/>
                  </a:cubicBezTo>
                  <a:cubicBezTo>
                    <a:pt x="8" y="3879"/>
                    <a:pt x="15" y="3876"/>
                    <a:pt x="21" y="38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
            <p:cNvSpPr/>
            <p:nvPr/>
          </p:nvSpPr>
          <p:spPr>
            <a:xfrm>
              <a:off x="261325" y="855000"/>
              <a:ext cx="447400" cy="408700"/>
            </a:xfrm>
            <a:custGeom>
              <a:rect b="b" l="l" r="r" t="t"/>
              <a:pathLst>
                <a:path extrusionOk="0" h="16348" w="17896">
                  <a:moveTo>
                    <a:pt x="17896" y="0"/>
                  </a:moveTo>
                  <a:cubicBezTo>
                    <a:pt x="14645" y="1227"/>
                    <a:pt x="11490" y="2917"/>
                    <a:pt x="8788" y="5120"/>
                  </a:cubicBezTo>
                  <a:cubicBezTo>
                    <a:pt x="7454" y="6263"/>
                    <a:pt x="6216" y="7513"/>
                    <a:pt x="5025" y="8823"/>
                  </a:cubicBezTo>
                  <a:cubicBezTo>
                    <a:pt x="3668" y="10323"/>
                    <a:pt x="2406" y="11930"/>
                    <a:pt x="1394" y="13693"/>
                  </a:cubicBezTo>
                  <a:cubicBezTo>
                    <a:pt x="965" y="14466"/>
                    <a:pt x="191" y="15871"/>
                    <a:pt x="1" y="16348"/>
                  </a:cubicBezTo>
                  <a:cubicBezTo>
                    <a:pt x="679" y="15336"/>
                    <a:pt x="1406" y="14359"/>
                    <a:pt x="2108" y="13359"/>
                  </a:cubicBezTo>
                  <a:cubicBezTo>
                    <a:pt x="3954" y="10918"/>
                    <a:pt x="6561" y="7954"/>
                    <a:pt x="9240" y="5727"/>
                  </a:cubicBezTo>
                  <a:cubicBezTo>
                    <a:pt x="10502" y="4680"/>
                    <a:pt x="12157" y="3644"/>
                    <a:pt x="13752" y="2584"/>
                  </a:cubicBezTo>
                  <a:cubicBezTo>
                    <a:pt x="15122" y="1703"/>
                    <a:pt x="16455" y="774"/>
                    <a:pt x="178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
            <p:cNvSpPr/>
            <p:nvPr/>
          </p:nvSpPr>
          <p:spPr>
            <a:xfrm>
              <a:off x="264300" y="854400"/>
              <a:ext cx="312875" cy="272375"/>
            </a:xfrm>
            <a:custGeom>
              <a:rect b="b" l="l" r="r" t="t"/>
              <a:pathLst>
                <a:path extrusionOk="0" h="10895" w="12515">
                  <a:moveTo>
                    <a:pt x="12514" y="1"/>
                  </a:moveTo>
                  <a:cubicBezTo>
                    <a:pt x="9252" y="1286"/>
                    <a:pt x="6097" y="3013"/>
                    <a:pt x="3573" y="5442"/>
                  </a:cubicBezTo>
                  <a:cubicBezTo>
                    <a:pt x="2418" y="6609"/>
                    <a:pt x="1489" y="8002"/>
                    <a:pt x="644" y="9406"/>
                  </a:cubicBezTo>
                  <a:cubicBezTo>
                    <a:pt x="394" y="9883"/>
                    <a:pt x="191" y="10407"/>
                    <a:pt x="1" y="10895"/>
                  </a:cubicBezTo>
                  <a:cubicBezTo>
                    <a:pt x="25" y="10871"/>
                    <a:pt x="36" y="10823"/>
                    <a:pt x="60" y="10788"/>
                  </a:cubicBezTo>
                  <a:cubicBezTo>
                    <a:pt x="394" y="10168"/>
                    <a:pt x="751" y="9668"/>
                    <a:pt x="1191" y="9192"/>
                  </a:cubicBezTo>
                  <a:cubicBezTo>
                    <a:pt x="2037" y="8252"/>
                    <a:pt x="2858" y="7287"/>
                    <a:pt x="3763" y="6394"/>
                  </a:cubicBezTo>
                  <a:cubicBezTo>
                    <a:pt x="4739" y="5442"/>
                    <a:pt x="5799" y="4620"/>
                    <a:pt x="6668" y="3965"/>
                  </a:cubicBezTo>
                  <a:cubicBezTo>
                    <a:pt x="7883" y="3013"/>
                    <a:pt x="10562" y="1132"/>
                    <a:pt x="12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
            <p:cNvSpPr/>
            <p:nvPr/>
          </p:nvSpPr>
          <p:spPr>
            <a:xfrm>
              <a:off x="252700" y="864525"/>
              <a:ext cx="181600" cy="128300"/>
            </a:xfrm>
            <a:custGeom>
              <a:rect b="b" l="l" r="r" t="t"/>
              <a:pathLst>
                <a:path extrusionOk="0" h="5132" w="7264">
                  <a:moveTo>
                    <a:pt x="7263" y="0"/>
                  </a:moveTo>
                  <a:lnTo>
                    <a:pt x="7263" y="0"/>
                  </a:lnTo>
                  <a:cubicBezTo>
                    <a:pt x="4430" y="762"/>
                    <a:pt x="2144" y="2786"/>
                    <a:pt x="203" y="4894"/>
                  </a:cubicBezTo>
                  <a:cubicBezTo>
                    <a:pt x="131" y="4977"/>
                    <a:pt x="72" y="5049"/>
                    <a:pt x="0" y="5132"/>
                  </a:cubicBezTo>
                  <a:cubicBezTo>
                    <a:pt x="203" y="4953"/>
                    <a:pt x="429" y="4775"/>
                    <a:pt x="631" y="4608"/>
                  </a:cubicBezTo>
                  <a:cubicBezTo>
                    <a:pt x="1727" y="3798"/>
                    <a:pt x="3060" y="2977"/>
                    <a:pt x="4180" y="2096"/>
                  </a:cubicBezTo>
                  <a:cubicBezTo>
                    <a:pt x="5084" y="1429"/>
                    <a:pt x="5977" y="619"/>
                    <a:pt x="7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
            <p:cNvSpPr/>
            <p:nvPr/>
          </p:nvSpPr>
          <p:spPr>
            <a:xfrm>
              <a:off x="604525" y="1564600"/>
              <a:ext cx="541475" cy="838825"/>
            </a:xfrm>
            <a:custGeom>
              <a:rect b="b" l="l" r="r" t="t"/>
              <a:pathLst>
                <a:path extrusionOk="0" h="33553" w="21659">
                  <a:moveTo>
                    <a:pt x="21658" y="1"/>
                  </a:moveTo>
                  <a:cubicBezTo>
                    <a:pt x="19908" y="1251"/>
                    <a:pt x="18158" y="2549"/>
                    <a:pt x="16550" y="3989"/>
                  </a:cubicBezTo>
                  <a:cubicBezTo>
                    <a:pt x="14098" y="6240"/>
                    <a:pt x="11883" y="8716"/>
                    <a:pt x="9847" y="11336"/>
                  </a:cubicBezTo>
                  <a:cubicBezTo>
                    <a:pt x="5989" y="16229"/>
                    <a:pt x="1906" y="22289"/>
                    <a:pt x="572" y="28754"/>
                  </a:cubicBezTo>
                  <a:cubicBezTo>
                    <a:pt x="298" y="30183"/>
                    <a:pt x="1" y="32600"/>
                    <a:pt x="108" y="33553"/>
                  </a:cubicBezTo>
                  <a:cubicBezTo>
                    <a:pt x="227" y="32719"/>
                    <a:pt x="465" y="31898"/>
                    <a:pt x="679" y="31100"/>
                  </a:cubicBezTo>
                  <a:cubicBezTo>
                    <a:pt x="929" y="30112"/>
                    <a:pt x="1156" y="29147"/>
                    <a:pt x="1453" y="28183"/>
                  </a:cubicBezTo>
                  <a:cubicBezTo>
                    <a:pt x="2418" y="24813"/>
                    <a:pt x="3608" y="22027"/>
                    <a:pt x="5347" y="18979"/>
                  </a:cubicBezTo>
                  <a:cubicBezTo>
                    <a:pt x="7204" y="15753"/>
                    <a:pt x="9442" y="12776"/>
                    <a:pt x="11669" y="10050"/>
                  </a:cubicBezTo>
                  <a:cubicBezTo>
                    <a:pt x="14681" y="6394"/>
                    <a:pt x="18205" y="3215"/>
                    <a:pt x="216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
            <p:cNvSpPr/>
            <p:nvPr/>
          </p:nvSpPr>
          <p:spPr>
            <a:xfrm>
              <a:off x="869150" y="1745275"/>
              <a:ext cx="166400" cy="207800"/>
            </a:xfrm>
            <a:custGeom>
              <a:rect b="b" l="l" r="r" t="t"/>
              <a:pathLst>
                <a:path extrusionOk="0" h="8312" w="6656">
                  <a:moveTo>
                    <a:pt x="6656" y="1"/>
                  </a:moveTo>
                  <a:cubicBezTo>
                    <a:pt x="5132" y="1299"/>
                    <a:pt x="3667" y="2656"/>
                    <a:pt x="2441" y="4240"/>
                  </a:cubicBezTo>
                  <a:cubicBezTo>
                    <a:pt x="1477" y="5502"/>
                    <a:pt x="762" y="6918"/>
                    <a:pt x="0" y="8311"/>
                  </a:cubicBezTo>
                  <a:cubicBezTo>
                    <a:pt x="1108" y="7026"/>
                    <a:pt x="2215" y="5764"/>
                    <a:pt x="3251" y="4418"/>
                  </a:cubicBezTo>
                  <a:cubicBezTo>
                    <a:pt x="4179" y="3239"/>
                    <a:pt x="5525" y="1394"/>
                    <a:pt x="6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
            <p:cNvSpPr/>
            <p:nvPr/>
          </p:nvSpPr>
          <p:spPr>
            <a:xfrm>
              <a:off x="820925" y="2007525"/>
              <a:ext cx="199450" cy="291425"/>
            </a:xfrm>
            <a:custGeom>
              <a:rect b="b" l="l" r="r" t="t"/>
              <a:pathLst>
                <a:path extrusionOk="0" h="11657" w="7978">
                  <a:moveTo>
                    <a:pt x="7978" y="0"/>
                  </a:moveTo>
                  <a:lnTo>
                    <a:pt x="7978" y="0"/>
                  </a:lnTo>
                  <a:cubicBezTo>
                    <a:pt x="6037" y="1643"/>
                    <a:pt x="4406" y="3608"/>
                    <a:pt x="2989" y="5703"/>
                  </a:cubicBezTo>
                  <a:cubicBezTo>
                    <a:pt x="1870" y="7418"/>
                    <a:pt x="989" y="9263"/>
                    <a:pt x="250" y="11073"/>
                  </a:cubicBezTo>
                  <a:cubicBezTo>
                    <a:pt x="179" y="11252"/>
                    <a:pt x="84" y="11466"/>
                    <a:pt x="0" y="11656"/>
                  </a:cubicBezTo>
                  <a:lnTo>
                    <a:pt x="572" y="10811"/>
                  </a:lnTo>
                  <a:cubicBezTo>
                    <a:pt x="1965" y="8811"/>
                    <a:pt x="3298" y="6787"/>
                    <a:pt x="4656" y="4775"/>
                  </a:cubicBezTo>
                  <a:cubicBezTo>
                    <a:pt x="5715" y="3155"/>
                    <a:pt x="6787" y="1489"/>
                    <a:pt x="7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
            <p:cNvSpPr/>
            <p:nvPr/>
          </p:nvSpPr>
          <p:spPr>
            <a:xfrm>
              <a:off x="830400" y="2025375"/>
              <a:ext cx="112000" cy="145675"/>
            </a:xfrm>
            <a:custGeom>
              <a:rect b="b" l="l" r="r" t="t"/>
              <a:pathLst>
                <a:path extrusionOk="0" h="5827" w="4480">
                  <a:moveTo>
                    <a:pt x="4479" y="1"/>
                  </a:moveTo>
                  <a:cubicBezTo>
                    <a:pt x="3491" y="763"/>
                    <a:pt x="2574" y="1656"/>
                    <a:pt x="1836" y="2668"/>
                  </a:cubicBezTo>
                  <a:cubicBezTo>
                    <a:pt x="1134" y="3620"/>
                    <a:pt x="598" y="4680"/>
                    <a:pt x="62" y="5716"/>
                  </a:cubicBezTo>
                  <a:cubicBezTo>
                    <a:pt x="15" y="5796"/>
                    <a:pt x="0" y="5827"/>
                    <a:pt x="5" y="5827"/>
                  </a:cubicBezTo>
                  <a:cubicBezTo>
                    <a:pt x="17" y="5827"/>
                    <a:pt x="185" y="5581"/>
                    <a:pt x="229" y="5537"/>
                  </a:cubicBezTo>
                  <a:cubicBezTo>
                    <a:pt x="907" y="4656"/>
                    <a:pt x="1657" y="3846"/>
                    <a:pt x="2300" y="2930"/>
                  </a:cubicBezTo>
                  <a:cubicBezTo>
                    <a:pt x="3027" y="1894"/>
                    <a:pt x="3693" y="882"/>
                    <a:pt x="4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
            <p:cNvSpPr/>
            <p:nvPr/>
          </p:nvSpPr>
          <p:spPr>
            <a:xfrm>
              <a:off x="533675" y="1829525"/>
              <a:ext cx="267925" cy="484000"/>
            </a:xfrm>
            <a:custGeom>
              <a:rect b="b" l="l" r="r" t="t"/>
              <a:pathLst>
                <a:path extrusionOk="0" h="19360" w="10717">
                  <a:moveTo>
                    <a:pt x="10717" y="0"/>
                  </a:moveTo>
                  <a:lnTo>
                    <a:pt x="10717" y="0"/>
                  </a:lnTo>
                  <a:cubicBezTo>
                    <a:pt x="7454" y="3358"/>
                    <a:pt x="4680" y="7204"/>
                    <a:pt x="2656" y="11407"/>
                  </a:cubicBezTo>
                  <a:cubicBezTo>
                    <a:pt x="1608" y="13621"/>
                    <a:pt x="834" y="15967"/>
                    <a:pt x="251" y="18348"/>
                  </a:cubicBezTo>
                  <a:cubicBezTo>
                    <a:pt x="156" y="18681"/>
                    <a:pt x="72" y="19038"/>
                    <a:pt x="1" y="19360"/>
                  </a:cubicBezTo>
                  <a:cubicBezTo>
                    <a:pt x="168" y="18860"/>
                    <a:pt x="382" y="18372"/>
                    <a:pt x="596" y="17895"/>
                  </a:cubicBezTo>
                  <a:cubicBezTo>
                    <a:pt x="1906" y="15038"/>
                    <a:pt x="2775" y="12573"/>
                    <a:pt x="4371" y="9668"/>
                  </a:cubicBezTo>
                  <a:cubicBezTo>
                    <a:pt x="5216" y="8073"/>
                    <a:pt x="6252" y="6596"/>
                    <a:pt x="7240" y="5108"/>
                  </a:cubicBezTo>
                  <a:cubicBezTo>
                    <a:pt x="8395" y="3394"/>
                    <a:pt x="9490" y="1655"/>
                    <a:pt x="10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
            <p:cNvSpPr/>
            <p:nvPr/>
          </p:nvSpPr>
          <p:spPr>
            <a:xfrm>
              <a:off x="662575" y="2198900"/>
              <a:ext cx="69975" cy="227750"/>
            </a:xfrm>
            <a:custGeom>
              <a:rect b="b" l="l" r="r" t="t"/>
              <a:pathLst>
                <a:path extrusionOk="0" h="9110" w="2799">
                  <a:moveTo>
                    <a:pt x="2798" y="1"/>
                  </a:moveTo>
                  <a:lnTo>
                    <a:pt x="2798" y="1"/>
                  </a:lnTo>
                  <a:cubicBezTo>
                    <a:pt x="1191" y="2597"/>
                    <a:pt x="143" y="5597"/>
                    <a:pt x="0" y="8657"/>
                  </a:cubicBezTo>
                  <a:lnTo>
                    <a:pt x="0" y="9109"/>
                  </a:lnTo>
                  <a:cubicBezTo>
                    <a:pt x="24" y="8931"/>
                    <a:pt x="60" y="8752"/>
                    <a:pt x="96" y="8585"/>
                  </a:cubicBezTo>
                  <a:cubicBezTo>
                    <a:pt x="869" y="5680"/>
                    <a:pt x="1786" y="2823"/>
                    <a:pt x="2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
            <p:cNvSpPr/>
            <p:nvPr/>
          </p:nvSpPr>
          <p:spPr>
            <a:xfrm>
              <a:off x="700975" y="2323925"/>
              <a:ext cx="23825" cy="116125"/>
            </a:xfrm>
            <a:custGeom>
              <a:rect b="b" l="l" r="r" t="t"/>
              <a:pathLst>
                <a:path extrusionOk="0" h="4645" w="953">
                  <a:moveTo>
                    <a:pt x="953" y="1"/>
                  </a:moveTo>
                  <a:lnTo>
                    <a:pt x="953" y="1"/>
                  </a:lnTo>
                  <a:cubicBezTo>
                    <a:pt x="238" y="1429"/>
                    <a:pt x="0" y="3060"/>
                    <a:pt x="191" y="4644"/>
                  </a:cubicBezTo>
                  <a:cubicBezTo>
                    <a:pt x="334" y="3775"/>
                    <a:pt x="584" y="2941"/>
                    <a:pt x="691" y="2096"/>
                  </a:cubicBezTo>
                  <a:cubicBezTo>
                    <a:pt x="750" y="1667"/>
                    <a:pt x="846" y="608"/>
                    <a:pt x="9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
            <p:cNvSpPr/>
            <p:nvPr/>
          </p:nvSpPr>
          <p:spPr>
            <a:xfrm>
              <a:off x="472075" y="1866125"/>
              <a:ext cx="212850" cy="404550"/>
            </a:xfrm>
            <a:custGeom>
              <a:rect b="b" l="l" r="r" t="t"/>
              <a:pathLst>
                <a:path extrusionOk="0" h="16182" w="8514">
                  <a:moveTo>
                    <a:pt x="8513" y="1"/>
                  </a:moveTo>
                  <a:cubicBezTo>
                    <a:pt x="7168" y="1620"/>
                    <a:pt x="5799" y="3251"/>
                    <a:pt x="4727" y="5061"/>
                  </a:cubicBezTo>
                  <a:cubicBezTo>
                    <a:pt x="2846" y="8264"/>
                    <a:pt x="1286" y="11669"/>
                    <a:pt x="250" y="15229"/>
                  </a:cubicBezTo>
                  <a:cubicBezTo>
                    <a:pt x="167" y="15538"/>
                    <a:pt x="72" y="15872"/>
                    <a:pt x="0" y="16181"/>
                  </a:cubicBezTo>
                  <a:cubicBezTo>
                    <a:pt x="179" y="15777"/>
                    <a:pt x="358" y="15396"/>
                    <a:pt x="548" y="14991"/>
                  </a:cubicBezTo>
                  <a:cubicBezTo>
                    <a:pt x="2132" y="11705"/>
                    <a:pt x="3632" y="8383"/>
                    <a:pt x="5382" y="5168"/>
                  </a:cubicBezTo>
                  <a:cubicBezTo>
                    <a:pt x="6334" y="3382"/>
                    <a:pt x="7477" y="1715"/>
                    <a:pt x="8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
            <p:cNvSpPr/>
            <p:nvPr/>
          </p:nvSpPr>
          <p:spPr>
            <a:xfrm>
              <a:off x="397950" y="1876850"/>
              <a:ext cx="197375" cy="417625"/>
            </a:xfrm>
            <a:custGeom>
              <a:rect b="b" l="l" r="r" t="t"/>
              <a:pathLst>
                <a:path extrusionOk="0" h="16705" w="7895">
                  <a:moveTo>
                    <a:pt x="7895" y="0"/>
                  </a:moveTo>
                  <a:cubicBezTo>
                    <a:pt x="5156" y="2917"/>
                    <a:pt x="3215" y="6477"/>
                    <a:pt x="1763" y="10168"/>
                  </a:cubicBezTo>
                  <a:cubicBezTo>
                    <a:pt x="1060" y="12014"/>
                    <a:pt x="632" y="13955"/>
                    <a:pt x="191" y="15883"/>
                  </a:cubicBezTo>
                  <a:cubicBezTo>
                    <a:pt x="132" y="16157"/>
                    <a:pt x="48" y="16431"/>
                    <a:pt x="1" y="16705"/>
                  </a:cubicBezTo>
                  <a:cubicBezTo>
                    <a:pt x="155" y="16288"/>
                    <a:pt x="310" y="15871"/>
                    <a:pt x="465" y="15467"/>
                  </a:cubicBezTo>
                  <a:cubicBezTo>
                    <a:pt x="1418" y="13193"/>
                    <a:pt x="2418" y="10621"/>
                    <a:pt x="3120" y="9013"/>
                  </a:cubicBezTo>
                  <a:cubicBezTo>
                    <a:pt x="4513" y="5918"/>
                    <a:pt x="6025" y="2858"/>
                    <a:pt x="78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
            <p:cNvSpPr/>
            <p:nvPr/>
          </p:nvSpPr>
          <p:spPr>
            <a:xfrm>
              <a:off x="308950" y="1861075"/>
              <a:ext cx="200350" cy="481325"/>
            </a:xfrm>
            <a:custGeom>
              <a:rect b="b" l="l" r="r" t="t"/>
              <a:pathLst>
                <a:path extrusionOk="0" h="19253" w="8014">
                  <a:moveTo>
                    <a:pt x="8014" y="0"/>
                  </a:moveTo>
                  <a:cubicBezTo>
                    <a:pt x="5275" y="3584"/>
                    <a:pt x="3287" y="7680"/>
                    <a:pt x="1822" y="11930"/>
                  </a:cubicBezTo>
                  <a:cubicBezTo>
                    <a:pt x="1132" y="14002"/>
                    <a:pt x="667" y="16145"/>
                    <a:pt x="203" y="18276"/>
                  </a:cubicBezTo>
                  <a:cubicBezTo>
                    <a:pt x="132" y="18598"/>
                    <a:pt x="72" y="18943"/>
                    <a:pt x="1" y="19253"/>
                  </a:cubicBezTo>
                  <a:cubicBezTo>
                    <a:pt x="144" y="18753"/>
                    <a:pt x="298" y="18276"/>
                    <a:pt x="453" y="17776"/>
                  </a:cubicBezTo>
                  <a:cubicBezTo>
                    <a:pt x="1382" y="15133"/>
                    <a:pt x="2215" y="12454"/>
                    <a:pt x="3287" y="9847"/>
                  </a:cubicBezTo>
                  <a:cubicBezTo>
                    <a:pt x="4597" y="6799"/>
                    <a:pt x="6323" y="3179"/>
                    <a:pt x="8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
            <p:cNvSpPr/>
            <p:nvPr/>
          </p:nvSpPr>
          <p:spPr>
            <a:xfrm>
              <a:off x="260425" y="1798575"/>
              <a:ext cx="175950" cy="464950"/>
            </a:xfrm>
            <a:custGeom>
              <a:rect b="b" l="l" r="r" t="t"/>
              <a:pathLst>
                <a:path extrusionOk="0" h="18598" w="7038">
                  <a:moveTo>
                    <a:pt x="7038" y="0"/>
                  </a:moveTo>
                  <a:lnTo>
                    <a:pt x="7038" y="0"/>
                  </a:lnTo>
                  <a:cubicBezTo>
                    <a:pt x="4466" y="3405"/>
                    <a:pt x="2561" y="7275"/>
                    <a:pt x="1358" y="11371"/>
                  </a:cubicBezTo>
                  <a:cubicBezTo>
                    <a:pt x="787" y="13430"/>
                    <a:pt x="442" y="15562"/>
                    <a:pt x="132" y="17693"/>
                  </a:cubicBezTo>
                  <a:cubicBezTo>
                    <a:pt x="84" y="17990"/>
                    <a:pt x="49" y="18300"/>
                    <a:pt x="1" y="18598"/>
                  </a:cubicBezTo>
                  <a:cubicBezTo>
                    <a:pt x="132" y="18121"/>
                    <a:pt x="275" y="17657"/>
                    <a:pt x="418" y="17181"/>
                  </a:cubicBezTo>
                  <a:cubicBezTo>
                    <a:pt x="823" y="15919"/>
                    <a:pt x="1239" y="14669"/>
                    <a:pt x="1620" y="13407"/>
                  </a:cubicBezTo>
                  <a:cubicBezTo>
                    <a:pt x="1989" y="12180"/>
                    <a:pt x="2323" y="10954"/>
                    <a:pt x="2751" y="9739"/>
                  </a:cubicBezTo>
                  <a:cubicBezTo>
                    <a:pt x="3287" y="8180"/>
                    <a:pt x="4037" y="6501"/>
                    <a:pt x="4394" y="5667"/>
                  </a:cubicBezTo>
                  <a:cubicBezTo>
                    <a:pt x="5121" y="3941"/>
                    <a:pt x="6049" y="1881"/>
                    <a:pt x="7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
            <p:cNvSpPr/>
            <p:nvPr/>
          </p:nvSpPr>
          <p:spPr>
            <a:xfrm>
              <a:off x="253000" y="1737550"/>
              <a:ext cx="111650" cy="296475"/>
            </a:xfrm>
            <a:custGeom>
              <a:rect b="b" l="l" r="r" t="t"/>
              <a:pathLst>
                <a:path extrusionOk="0" h="11859" w="4466">
                  <a:moveTo>
                    <a:pt x="4465" y="0"/>
                  </a:moveTo>
                  <a:lnTo>
                    <a:pt x="4465" y="0"/>
                  </a:lnTo>
                  <a:cubicBezTo>
                    <a:pt x="1989" y="3310"/>
                    <a:pt x="608" y="7180"/>
                    <a:pt x="84" y="11252"/>
                  </a:cubicBezTo>
                  <a:cubicBezTo>
                    <a:pt x="60" y="11454"/>
                    <a:pt x="24" y="11668"/>
                    <a:pt x="0" y="11859"/>
                  </a:cubicBezTo>
                  <a:cubicBezTo>
                    <a:pt x="72" y="11573"/>
                    <a:pt x="167" y="11287"/>
                    <a:pt x="274" y="11002"/>
                  </a:cubicBezTo>
                  <a:cubicBezTo>
                    <a:pt x="869" y="9299"/>
                    <a:pt x="1465" y="7930"/>
                    <a:pt x="2072" y="6192"/>
                  </a:cubicBezTo>
                  <a:cubicBezTo>
                    <a:pt x="2834" y="4072"/>
                    <a:pt x="3525" y="1965"/>
                    <a:pt x="4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
            <p:cNvSpPr/>
            <p:nvPr/>
          </p:nvSpPr>
          <p:spPr>
            <a:xfrm>
              <a:off x="242575" y="1641700"/>
              <a:ext cx="66400" cy="149750"/>
            </a:xfrm>
            <a:custGeom>
              <a:rect b="b" l="l" r="r" t="t"/>
              <a:pathLst>
                <a:path extrusionOk="0" h="5990" w="2656">
                  <a:moveTo>
                    <a:pt x="2656" y="1"/>
                  </a:moveTo>
                  <a:lnTo>
                    <a:pt x="2656" y="1"/>
                  </a:lnTo>
                  <a:cubicBezTo>
                    <a:pt x="1334" y="1644"/>
                    <a:pt x="179" y="3596"/>
                    <a:pt x="13" y="5751"/>
                  </a:cubicBezTo>
                  <a:cubicBezTo>
                    <a:pt x="1" y="5823"/>
                    <a:pt x="1" y="5894"/>
                    <a:pt x="1" y="5989"/>
                  </a:cubicBezTo>
                  <a:cubicBezTo>
                    <a:pt x="13" y="5882"/>
                    <a:pt x="48" y="5799"/>
                    <a:pt x="96" y="5692"/>
                  </a:cubicBezTo>
                  <a:cubicBezTo>
                    <a:pt x="370" y="4799"/>
                    <a:pt x="786" y="4049"/>
                    <a:pt x="1239" y="3179"/>
                  </a:cubicBezTo>
                  <a:cubicBezTo>
                    <a:pt x="1775" y="2025"/>
                    <a:pt x="2084" y="1227"/>
                    <a:pt x="2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
            <p:cNvSpPr/>
            <p:nvPr/>
          </p:nvSpPr>
          <p:spPr>
            <a:xfrm>
              <a:off x="260150" y="1537525"/>
              <a:ext cx="19950" cy="54200"/>
            </a:xfrm>
            <a:custGeom>
              <a:rect b="b" l="l" r="r" t="t"/>
              <a:pathLst>
                <a:path extrusionOk="0" h="2168" w="798">
                  <a:moveTo>
                    <a:pt x="798" y="0"/>
                  </a:moveTo>
                  <a:cubicBezTo>
                    <a:pt x="441" y="691"/>
                    <a:pt x="179" y="1417"/>
                    <a:pt x="0" y="2167"/>
                  </a:cubicBezTo>
                  <a:cubicBezTo>
                    <a:pt x="333" y="1465"/>
                    <a:pt x="619" y="750"/>
                    <a:pt x="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
            <p:cNvSpPr/>
            <p:nvPr/>
          </p:nvSpPr>
          <p:spPr>
            <a:xfrm>
              <a:off x="248225" y="2377500"/>
              <a:ext cx="47950" cy="297975"/>
            </a:xfrm>
            <a:custGeom>
              <a:rect b="b" l="l" r="r" t="t"/>
              <a:pathLst>
                <a:path extrusionOk="0" h="11919" w="1918">
                  <a:moveTo>
                    <a:pt x="1918" y="1"/>
                  </a:moveTo>
                  <a:lnTo>
                    <a:pt x="1918" y="1"/>
                  </a:lnTo>
                  <a:cubicBezTo>
                    <a:pt x="965" y="1870"/>
                    <a:pt x="429" y="3954"/>
                    <a:pt x="191" y="6037"/>
                  </a:cubicBezTo>
                  <a:cubicBezTo>
                    <a:pt x="1" y="7811"/>
                    <a:pt x="108" y="9597"/>
                    <a:pt x="346" y="11347"/>
                  </a:cubicBezTo>
                  <a:cubicBezTo>
                    <a:pt x="370" y="11550"/>
                    <a:pt x="382" y="11728"/>
                    <a:pt x="418" y="11919"/>
                  </a:cubicBezTo>
                  <a:lnTo>
                    <a:pt x="501" y="11026"/>
                  </a:lnTo>
                  <a:cubicBezTo>
                    <a:pt x="656" y="9061"/>
                    <a:pt x="894" y="7109"/>
                    <a:pt x="1108" y="5144"/>
                  </a:cubicBezTo>
                  <a:cubicBezTo>
                    <a:pt x="1334" y="3311"/>
                    <a:pt x="1453" y="1810"/>
                    <a:pt x="19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
            <p:cNvSpPr/>
            <p:nvPr/>
          </p:nvSpPr>
          <p:spPr>
            <a:xfrm>
              <a:off x="239300" y="2323925"/>
              <a:ext cx="8650" cy="41100"/>
            </a:xfrm>
            <a:custGeom>
              <a:rect b="b" l="l" r="r" t="t"/>
              <a:pathLst>
                <a:path extrusionOk="0" h="1644" w="346">
                  <a:moveTo>
                    <a:pt x="346" y="1"/>
                  </a:moveTo>
                  <a:lnTo>
                    <a:pt x="346" y="1"/>
                  </a:lnTo>
                  <a:cubicBezTo>
                    <a:pt x="144" y="536"/>
                    <a:pt x="24" y="1084"/>
                    <a:pt x="1" y="1644"/>
                  </a:cubicBezTo>
                  <a:cubicBezTo>
                    <a:pt x="191" y="1132"/>
                    <a:pt x="310" y="560"/>
                    <a:pt x="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
            <p:cNvSpPr/>
            <p:nvPr/>
          </p:nvSpPr>
          <p:spPr>
            <a:xfrm>
              <a:off x="461650" y="2423050"/>
              <a:ext cx="25325" cy="105700"/>
            </a:xfrm>
            <a:custGeom>
              <a:rect b="b" l="l" r="r" t="t"/>
              <a:pathLst>
                <a:path extrusionOk="0" h="4228" w="1013">
                  <a:moveTo>
                    <a:pt x="1013" y="0"/>
                  </a:moveTo>
                  <a:lnTo>
                    <a:pt x="1013" y="0"/>
                  </a:lnTo>
                  <a:cubicBezTo>
                    <a:pt x="334" y="1298"/>
                    <a:pt x="1" y="2775"/>
                    <a:pt x="96" y="4227"/>
                  </a:cubicBezTo>
                  <a:cubicBezTo>
                    <a:pt x="346" y="3477"/>
                    <a:pt x="644" y="2501"/>
                    <a:pt x="775" y="1643"/>
                  </a:cubicBezTo>
                  <a:cubicBezTo>
                    <a:pt x="882" y="989"/>
                    <a:pt x="917" y="703"/>
                    <a:pt x="1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
            <p:cNvSpPr/>
            <p:nvPr/>
          </p:nvSpPr>
          <p:spPr>
            <a:xfrm>
              <a:off x="545000" y="2455200"/>
              <a:ext cx="16975" cy="73250"/>
            </a:xfrm>
            <a:custGeom>
              <a:rect b="b" l="l" r="r" t="t"/>
              <a:pathLst>
                <a:path extrusionOk="0" h="2930" w="679">
                  <a:moveTo>
                    <a:pt x="679" y="0"/>
                  </a:moveTo>
                  <a:lnTo>
                    <a:pt x="679" y="0"/>
                  </a:lnTo>
                  <a:cubicBezTo>
                    <a:pt x="227" y="905"/>
                    <a:pt x="0" y="1917"/>
                    <a:pt x="60" y="2929"/>
                  </a:cubicBezTo>
                  <a:cubicBezTo>
                    <a:pt x="405" y="2084"/>
                    <a:pt x="631" y="965"/>
                    <a:pt x="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
            <p:cNvSpPr/>
            <p:nvPr/>
          </p:nvSpPr>
          <p:spPr>
            <a:xfrm>
              <a:off x="601550" y="2516500"/>
              <a:ext cx="5975" cy="44975"/>
            </a:xfrm>
            <a:custGeom>
              <a:rect b="b" l="l" r="r" t="t"/>
              <a:pathLst>
                <a:path extrusionOk="0" h="1799" w="239">
                  <a:moveTo>
                    <a:pt x="120" y="1"/>
                  </a:moveTo>
                  <a:lnTo>
                    <a:pt x="120" y="1"/>
                  </a:lnTo>
                  <a:cubicBezTo>
                    <a:pt x="24" y="596"/>
                    <a:pt x="1" y="1227"/>
                    <a:pt x="203" y="1799"/>
                  </a:cubicBezTo>
                  <a:cubicBezTo>
                    <a:pt x="215" y="1203"/>
                    <a:pt x="239" y="596"/>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
            <p:cNvSpPr/>
            <p:nvPr/>
          </p:nvSpPr>
          <p:spPr>
            <a:xfrm>
              <a:off x="2153525" y="1378750"/>
              <a:ext cx="601300" cy="71000"/>
            </a:xfrm>
            <a:custGeom>
              <a:rect b="b" l="l" r="r" t="t"/>
              <a:pathLst>
                <a:path extrusionOk="0" h="2840" w="24052">
                  <a:moveTo>
                    <a:pt x="12416" y="1"/>
                  </a:moveTo>
                  <a:cubicBezTo>
                    <a:pt x="10738" y="1"/>
                    <a:pt x="9056" y="125"/>
                    <a:pt x="7395" y="339"/>
                  </a:cubicBezTo>
                  <a:cubicBezTo>
                    <a:pt x="5478" y="624"/>
                    <a:pt x="3573" y="1255"/>
                    <a:pt x="1822" y="2006"/>
                  </a:cubicBezTo>
                  <a:cubicBezTo>
                    <a:pt x="1209" y="2277"/>
                    <a:pt x="608" y="2548"/>
                    <a:pt x="18" y="2831"/>
                  </a:cubicBezTo>
                  <a:lnTo>
                    <a:pt x="18" y="2831"/>
                  </a:lnTo>
                  <a:cubicBezTo>
                    <a:pt x="36" y="2826"/>
                    <a:pt x="63" y="2823"/>
                    <a:pt x="96" y="2815"/>
                  </a:cubicBezTo>
                  <a:cubicBezTo>
                    <a:pt x="894" y="2541"/>
                    <a:pt x="1715" y="2351"/>
                    <a:pt x="2525" y="2148"/>
                  </a:cubicBezTo>
                  <a:cubicBezTo>
                    <a:pt x="6077" y="1172"/>
                    <a:pt x="9257" y="696"/>
                    <a:pt x="12903" y="696"/>
                  </a:cubicBezTo>
                  <a:cubicBezTo>
                    <a:pt x="12948" y="696"/>
                    <a:pt x="12993" y="696"/>
                    <a:pt x="13038" y="696"/>
                  </a:cubicBezTo>
                  <a:cubicBezTo>
                    <a:pt x="16146" y="776"/>
                    <a:pt x="19238" y="1222"/>
                    <a:pt x="22341" y="1222"/>
                  </a:cubicBezTo>
                  <a:cubicBezTo>
                    <a:pt x="22910" y="1222"/>
                    <a:pt x="23481" y="1207"/>
                    <a:pt x="24051" y="1172"/>
                  </a:cubicBezTo>
                  <a:cubicBezTo>
                    <a:pt x="20337" y="839"/>
                    <a:pt x="18634" y="398"/>
                    <a:pt x="14955" y="101"/>
                  </a:cubicBezTo>
                  <a:cubicBezTo>
                    <a:pt x="14112" y="33"/>
                    <a:pt x="13264" y="1"/>
                    <a:pt x="12416" y="1"/>
                  </a:cubicBezTo>
                  <a:close/>
                  <a:moveTo>
                    <a:pt x="18" y="2831"/>
                  </a:moveTo>
                  <a:cubicBezTo>
                    <a:pt x="10" y="2833"/>
                    <a:pt x="4" y="2835"/>
                    <a:pt x="1" y="2839"/>
                  </a:cubicBezTo>
                  <a:cubicBezTo>
                    <a:pt x="6" y="2836"/>
                    <a:pt x="12" y="2834"/>
                    <a:pt x="18" y="28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
            <p:cNvSpPr/>
            <p:nvPr/>
          </p:nvSpPr>
          <p:spPr>
            <a:xfrm>
              <a:off x="2241050" y="1418125"/>
              <a:ext cx="324175" cy="37875"/>
            </a:xfrm>
            <a:custGeom>
              <a:rect b="b" l="l" r="r" t="t"/>
              <a:pathLst>
                <a:path extrusionOk="0" h="1515" w="12967">
                  <a:moveTo>
                    <a:pt x="8559" y="1"/>
                  </a:moveTo>
                  <a:cubicBezTo>
                    <a:pt x="6964" y="1"/>
                    <a:pt x="5374" y="123"/>
                    <a:pt x="3810" y="442"/>
                  </a:cubicBezTo>
                  <a:cubicBezTo>
                    <a:pt x="2524" y="728"/>
                    <a:pt x="1203" y="966"/>
                    <a:pt x="0" y="1514"/>
                  </a:cubicBezTo>
                  <a:cubicBezTo>
                    <a:pt x="1155" y="1204"/>
                    <a:pt x="2286" y="1193"/>
                    <a:pt x="3524" y="1062"/>
                  </a:cubicBezTo>
                  <a:cubicBezTo>
                    <a:pt x="6370" y="812"/>
                    <a:pt x="9216" y="669"/>
                    <a:pt x="12037" y="347"/>
                  </a:cubicBezTo>
                  <a:cubicBezTo>
                    <a:pt x="12347" y="312"/>
                    <a:pt x="12645" y="264"/>
                    <a:pt x="12966" y="252"/>
                  </a:cubicBezTo>
                  <a:cubicBezTo>
                    <a:pt x="12752" y="240"/>
                    <a:pt x="12549" y="204"/>
                    <a:pt x="12335" y="192"/>
                  </a:cubicBezTo>
                  <a:cubicBezTo>
                    <a:pt x="11080" y="77"/>
                    <a:pt x="9818" y="1"/>
                    <a:pt x="8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
            <p:cNvSpPr/>
            <p:nvPr/>
          </p:nvSpPr>
          <p:spPr>
            <a:xfrm>
              <a:off x="1735025" y="999050"/>
              <a:ext cx="174750" cy="501300"/>
            </a:xfrm>
            <a:custGeom>
              <a:rect b="b" l="l" r="r" t="t"/>
              <a:pathLst>
                <a:path extrusionOk="0" h="20052" w="6990">
                  <a:moveTo>
                    <a:pt x="1394" y="1"/>
                  </a:moveTo>
                  <a:lnTo>
                    <a:pt x="1394" y="1"/>
                  </a:lnTo>
                  <a:cubicBezTo>
                    <a:pt x="1441" y="61"/>
                    <a:pt x="1489" y="108"/>
                    <a:pt x="1513" y="168"/>
                  </a:cubicBezTo>
                  <a:cubicBezTo>
                    <a:pt x="2167" y="1037"/>
                    <a:pt x="2751" y="1954"/>
                    <a:pt x="3299" y="2882"/>
                  </a:cubicBezTo>
                  <a:cubicBezTo>
                    <a:pt x="3942" y="3954"/>
                    <a:pt x="4334" y="4692"/>
                    <a:pt x="4668" y="5799"/>
                  </a:cubicBezTo>
                  <a:cubicBezTo>
                    <a:pt x="5727" y="9074"/>
                    <a:pt x="5704" y="12062"/>
                    <a:pt x="4358" y="15265"/>
                  </a:cubicBezTo>
                  <a:cubicBezTo>
                    <a:pt x="4263" y="15455"/>
                    <a:pt x="4311" y="15384"/>
                    <a:pt x="4180" y="15646"/>
                  </a:cubicBezTo>
                  <a:cubicBezTo>
                    <a:pt x="3942" y="16146"/>
                    <a:pt x="3680" y="16622"/>
                    <a:pt x="3358" y="17075"/>
                  </a:cubicBezTo>
                  <a:cubicBezTo>
                    <a:pt x="3049" y="17527"/>
                    <a:pt x="2941" y="17646"/>
                    <a:pt x="2465" y="18182"/>
                  </a:cubicBezTo>
                  <a:cubicBezTo>
                    <a:pt x="1727" y="18968"/>
                    <a:pt x="1013" y="19658"/>
                    <a:pt x="1" y="20051"/>
                  </a:cubicBezTo>
                  <a:cubicBezTo>
                    <a:pt x="1536" y="19718"/>
                    <a:pt x="2799" y="18658"/>
                    <a:pt x="3811" y="17515"/>
                  </a:cubicBezTo>
                  <a:cubicBezTo>
                    <a:pt x="6632" y="14062"/>
                    <a:pt x="6990" y="7811"/>
                    <a:pt x="4668" y="3930"/>
                  </a:cubicBezTo>
                  <a:cubicBezTo>
                    <a:pt x="3811" y="2608"/>
                    <a:pt x="2787" y="1477"/>
                    <a:pt x="1679" y="287"/>
                  </a:cubicBezTo>
                  <a:cubicBezTo>
                    <a:pt x="1584" y="180"/>
                    <a:pt x="1489" y="84"/>
                    <a:pt x="13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
            <p:cNvSpPr/>
            <p:nvPr/>
          </p:nvSpPr>
          <p:spPr>
            <a:xfrm>
              <a:off x="1744550" y="1026750"/>
              <a:ext cx="99150" cy="415250"/>
            </a:xfrm>
            <a:custGeom>
              <a:rect b="b" l="l" r="r" t="t"/>
              <a:pathLst>
                <a:path extrusionOk="0" h="16610" w="3966">
                  <a:moveTo>
                    <a:pt x="1" y="0"/>
                  </a:moveTo>
                  <a:cubicBezTo>
                    <a:pt x="1465" y="1929"/>
                    <a:pt x="2239" y="3953"/>
                    <a:pt x="2727" y="6311"/>
                  </a:cubicBezTo>
                  <a:cubicBezTo>
                    <a:pt x="3370" y="8882"/>
                    <a:pt x="3025" y="11359"/>
                    <a:pt x="1965" y="13645"/>
                  </a:cubicBezTo>
                  <a:cubicBezTo>
                    <a:pt x="1513" y="14633"/>
                    <a:pt x="929" y="15550"/>
                    <a:pt x="286" y="16419"/>
                  </a:cubicBezTo>
                  <a:cubicBezTo>
                    <a:pt x="239" y="16478"/>
                    <a:pt x="179" y="16550"/>
                    <a:pt x="143" y="16609"/>
                  </a:cubicBezTo>
                  <a:cubicBezTo>
                    <a:pt x="155" y="16598"/>
                    <a:pt x="179" y="16562"/>
                    <a:pt x="215" y="16550"/>
                  </a:cubicBezTo>
                  <a:cubicBezTo>
                    <a:pt x="894" y="15978"/>
                    <a:pt x="1525" y="15347"/>
                    <a:pt x="2048" y="14633"/>
                  </a:cubicBezTo>
                  <a:cubicBezTo>
                    <a:pt x="3299" y="12978"/>
                    <a:pt x="3965" y="10906"/>
                    <a:pt x="3906" y="8835"/>
                  </a:cubicBezTo>
                  <a:cubicBezTo>
                    <a:pt x="3739" y="5560"/>
                    <a:pt x="2322" y="233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
            <p:cNvSpPr/>
            <p:nvPr/>
          </p:nvSpPr>
          <p:spPr>
            <a:xfrm>
              <a:off x="1976425" y="1258925"/>
              <a:ext cx="251850" cy="250050"/>
            </a:xfrm>
            <a:custGeom>
              <a:rect b="b" l="l" r="r" t="t"/>
              <a:pathLst>
                <a:path extrusionOk="0" h="10002" w="10074">
                  <a:moveTo>
                    <a:pt x="10073" y="0"/>
                  </a:moveTo>
                  <a:cubicBezTo>
                    <a:pt x="9514" y="95"/>
                    <a:pt x="8966" y="191"/>
                    <a:pt x="8406" y="357"/>
                  </a:cubicBezTo>
                  <a:cubicBezTo>
                    <a:pt x="6311" y="1012"/>
                    <a:pt x="4394" y="2298"/>
                    <a:pt x="3049" y="4048"/>
                  </a:cubicBezTo>
                  <a:cubicBezTo>
                    <a:pt x="1715" y="5846"/>
                    <a:pt x="798" y="7930"/>
                    <a:pt x="1" y="10001"/>
                  </a:cubicBezTo>
                  <a:cubicBezTo>
                    <a:pt x="2060" y="6263"/>
                    <a:pt x="4334" y="2846"/>
                    <a:pt x="8073" y="845"/>
                  </a:cubicBezTo>
                  <a:cubicBezTo>
                    <a:pt x="8644" y="536"/>
                    <a:pt x="9121" y="345"/>
                    <a:pt x="9752" y="119"/>
                  </a:cubicBezTo>
                  <a:cubicBezTo>
                    <a:pt x="9859" y="72"/>
                    <a:pt x="9954" y="48"/>
                    <a:pt x="10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
            <p:cNvSpPr/>
            <p:nvPr/>
          </p:nvSpPr>
          <p:spPr>
            <a:xfrm>
              <a:off x="1991300" y="1238075"/>
              <a:ext cx="187250" cy="172975"/>
            </a:xfrm>
            <a:custGeom>
              <a:rect b="b" l="l" r="r" t="t"/>
              <a:pathLst>
                <a:path extrusionOk="0" h="6919" w="7490">
                  <a:moveTo>
                    <a:pt x="7490" y="1"/>
                  </a:moveTo>
                  <a:lnTo>
                    <a:pt x="7490" y="1"/>
                  </a:lnTo>
                  <a:cubicBezTo>
                    <a:pt x="7228" y="60"/>
                    <a:pt x="6978" y="120"/>
                    <a:pt x="6740" y="191"/>
                  </a:cubicBezTo>
                  <a:cubicBezTo>
                    <a:pt x="5347" y="608"/>
                    <a:pt x="4001" y="1298"/>
                    <a:pt x="2906" y="2239"/>
                  </a:cubicBezTo>
                  <a:cubicBezTo>
                    <a:pt x="1525" y="3489"/>
                    <a:pt x="525" y="5132"/>
                    <a:pt x="1" y="6918"/>
                  </a:cubicBezTo>
                  <a:cubicBezTo>
                    <a:pt x="1656" y="4013"/>
                    <a:pt x="3823" y="2203"/>
                    <a:pt x="6537" y="548"/>
                  </a:cubicBezTo>
                  <a:cubicBezTo>
                    <a:pt x="6847" y="358"/>
                    <a:pt x="7180" y="179"/>
                    <a:pt x="7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
            <p:cNvSpPr/>
            <p:nvPr/>
          </p:nvSpPr>
          <p:spPr>
            <a:xfrm>
              <a:off x="2028825" y="1214575"/>
              <a:ext cx="108050" cy="89025"/>
            </a:xfrm>
            <a:custGeom>
              <a:rect b="b" l="l" r="r" t="t"/>
              <a:pathLst>
                <a:path extrusionOk="0" h="3561" w="4322">
                  <a:moveTo>
                    <a:pt x="4322" y="0"/>
                  </a:moveTo>
                  <a:lnTo>
                    <a:pt x="4322" y="0"/>
                  </a:lnTo>
                  <a:cubicBezTo>
                    <a:pt x="4251" y="36"/>
                    <a:pt x="4155" y="60"/>
                    <a:pt x="4084" y="95"/>
                  </a:cubicBezTo>
                  <a:cubicBezTo>
                    <a:pt x="2179" y="714"/>
                    <a:pt x="833" y="1715"/>
                    <a:pt x="0" y="3560"/>
                  </a:cubicBezTo>
                  <a:cubicBezTo>
                    <a:pt x="560" y="2917"/>
                    <a:pt x="1191" y="2405"/>
                    <a:pt x="1845" y="1881"/>
                  </a:cubicBezTo>
                  <a:cubicBezTo>
                    <a:pt x="2381" y="1429"/>
                    <a:pt x="2917" y="1072"/>
                    <a:pt x="3750" y="441"/>
                  </a:cubicBezTo>
                  <a:cubicBezTo>
                    <a:pt x="3953" y="274"/>
                    <a:pt x="4108" y="155"/>
                    <a:pt x="4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
            <p:cNvSpPr/>
            <p:nvPr/>
          </p:nvSpPr>
          <p:spPr>
            <a:xfrm>
              <a:off x="2038350" y="1192250"/>
              <a:ext cx="57150" cy="52100"/>
            </a:xfrm>
            <a:custGeom>
              <a:rect b="b" l="l" r="r" t="t"/>
              <a:pathLst>
                <a:path extrusionOk="0" h="2084" w="2286">
                  <a:moveTo>
                    <a:pt x="2286" y="0"/>
                  </a:moveTo>
                  <a:lnTo>
                    <a:pt x="2286" y="0"/>
                  </a:lnTo>
                  <a:cubicBezTo>
                    <a:pt x="1381" y="500"/>
                    <a:pt x="417" y="1107"/>
                    <a:pt x="0" y="2084"/>
                  </a:cubicBezTo>
                  <a:cubicBezTo>
                    <a:pt x="310" y="1750"/>
                    <a:pt x="667" y="1477"/>
                    <a:pt x="905" y="1310"/>
                  </a:cubicBezTo>
                  <a:cubicBezTo>
                    <a:pt x="1429" y="929"/>
                    <a:pt x="1845" y="453"/>
                    <a:pt x="22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
            <p:cNvSpPr/>
            <p:nvPr/>
          </p:nvSpPr>
          <p:spPr>
            <a:xfrm>
              <a:off x="2082975" y="855900"/>
              <a:ext cx="450100" cy="463475"/>
            </a:xfrm>
            <a:custGeom>
              <a:rect b="b" l="l" r="r" t="t"/>
              <a:pathLst>
                <a:path extrusionOk="0" h="18539" w="18004">
                  <a:moveTo>
                    <a:pt x="477" y="0"/>
                  </a:moveTo>
                  <a:lnTo>
                    <a:pt x="477" y="0"/>
                  </a:lnTo>
                  <a:cubicBezTo>
                    <a:pt x="1" y="2012"/>
                    <a:pt x="203" y="4167"/>
                    <a:pt x="906" y="6108"/>
                  </a:cubicBezTo>
                  <a:cubicBezTo>
                    <a:pt x="1442" y="7501"/>
                    <a:pt x="2299" y="8775"/>
                    <a:pt x="3251" y="9930"/>
                  </a:cubicBezTo>
                  <a:cubicBezTo>
                    <a:pt x="5597" y="12728"/>
                    <a:pt x="8585" y="15002"/>
                    <a:pt x="11883" y="16585"/>
                  </a:cubicBezTo>
                  <a:cubicBezTo>
                    <a:pt x="12776" y="17002"/>
                    <a:pt x="13479" y="17288"/>
                    <a:pt x="14610" y="17621"/>
                  </a:cubicBezTo>
                  <a:cubicBezTo>
                    <a:pt x="15729" y="17955"/>
                    <a:pt x="16872" y="18193"/>
                    <a:pt x="18003" y="18538"/>
                  </a:cubicBezTo>
                  <a:cubicBezTo>
                    <a:pt x="17872" y="18455"/>
                    <a:pt x="17717" y="18395"/>
                    <a:pt x="17575" y="18324"/>
                  </a:cubicBezTo>
                  <a:cubicBezTo>
                    <a:pt x="14479" y="16835"/>
                    <a:pt x="11360" y="15335"/>
                    <a:pt x="8478" y="13454"/>
                  </a:cubicBezTo>
                  <a:cubicBezTo>
                    <a:pt x="3811" y="10359"/>
                    <a:pt x="132" y="6060"/>
                    <a:pt x="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
            <p:cNvSpPr/>
            <p:nvPr/>
          </p:nvSpPr>
          <p:spPr>
            <a:xfrm>
              <a:off x="2123175" y="867200"/>
              <a:ext cx="354225" cy="407525"/>
            </a:xfrm>
            <a:custGeom>
              <a:rect b="b" l="l" r="r" t="t"/>
              <a:pathLst>
                <a:path extrusionOk="0" h="16301" w="14169">
                  <a:moveTo>
                    <a:pt x="0" y="1"/>
                  </a:moveTo>
                  <a:cubicBezTo>
                    <a:pt x="12" y="905"/>
                    <a:pt x="96" y="1763"/>
                    <a:pt x="238" y="2596"/>
                  </a:cubicBezTo>
                  <a:cubicBezTo>
                    <a:pt x="381" y="3668"/>
                    <a:pt x="834" y="4692"/>
                    <a:pt x="1322" y="5632"/>
                  </a:cubicBezTo>
                  <a:cubicBezTo>
                    <a:pt x="2358" y="7692"/>
                    <a:pt x="3846" y="9502"/>
                    <a:pt x="5596" y="10990"/>
                  </a:cubicBezTo>
                  <a:cubicBezTo>
                    <a:pt x="8120" y="13216"/>
                    <a:pt x="10990" y="15121"/>
                    <a:pt x="14169" y="16300"/>
                  </a:cubicBezTo>
                  <a:cubicBezTo>
                    <a:pt x="12466" y="15407"/>
                    <a:pt x="10906" y="14288"/>
                    <a:pt x="9382" y="13121"/>
                  </a:cubicBezTo>
                  <a:cubicBezTo>
                    <a:pt x="8061" y="12109"/>
                    <a:pt x="6739" y="11121"/>
                    <a:pt x="5275" y="9680"/>
                  </a:cubicBezTo>
                  <a:cubicBezTo>
                    <a:pt x="4132" y="8537"/>
                    <a:pt x="3525" y="7621"/>
                    <a:pt x="2643" y="6263"/>
                  </a:cubicBezTo>
                  <a:cubicBezTo>
                    <a:pt x="2120" y="5418"/>
                    <a:pt x="1322" y="4013"/>
                    <a:pt x="1036" y="3370"/>
                  </a:cubicBezTo>
                  <a:cubicBezTo>
                    <a:pt x="608" y="2275"/>
                    <a:pt x="262" y="114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
            <p:cNvSpPr/>
            <p:nvPr/>
          </p:nvSpPr>
          <p:spPr>
            <a:xfrm>
              <a:off x="2159775" y="897850"/>
              <a:ext cx="288750" cy="314950"/>
            </a:xfrm>
            <a:custGeom>
              <a:rect b="b" l="l" r="r" t="t"/>
              <a:pathLst>
                <a:path extrusionOk="0" h="12598" w="11550">
                  <a:moveTo>
                    <a:pt x="1" y="1"/>
                  </a:moveTo>
                  <a:lnTo>
                    <a:pt x="1" y="1"/>
                  </a:lnTo>
                  <a:cubicBezTo>
                    <a:pt x="941" y="2739"/>
                    <a:pt x="2346" y="5382"/>
                    <a:pt x="4251" y="7585"/>
                  </a:cubicBezTo>
                  <a:cubicBezTo>
                    <a:pt x="5847" y="9371"/>
                    <a:pt x="7847" y="10752"/>
                    <a:pt x="9931" y="11931"/>
                  </a:cubicBezTo>
                  <a:cubicBezTo>
                    <a:pt x="10443" y="12217"/>
                    <a:pt x="10990" y="12431"/>
                    <a:pt x="11550" y="12598"/>
                  </a:cubicBezTo>
                  <a:cubicBezTo>
                    <a:pt x="11490" y="12574"/>
                    <a:pt x="11455" y="12550"/>
                    <a:pt x="11419" y="12538"/>
                  </a:cubicBezTo>
                  <a:cubicBezTo>
                    <a:pt x="10693" y="12169"/>
                    <a:pt x="10204" y="11705"/>
                    <a:pt x="9585" y="11169"/>
                  </a:cubicBezTo>
                  <a:cubicBezTo>
                    <a:pt x="8002" y="9800"/>
                    <a:pt x="6394" y="8430"/>
                    <a:pt x="4942" y="6918"/>
                  </a:cubicBezTo>
                  <a:cubicBezTo>
                    <a:pt x="3025" y="4704"/>
                    <a:pt x="1572" y="278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
            <p:cNvSpPr/>
            <p:nvPr/>
          </p:nvSpPr>
          <p:spPr>
            <a:xfrm>
              <a:off x="2213350" y="921375"/>
              <a:ext cx="200225" cy="195475"/>
            </a:xfrm>
            <a:custGeom>
              <a:rect b="b" l="l" r="r" t="t"/>
              <a:pathLst>
                <a:path extrusionOk="0" h="7819" w="8009">
                  <a:moveTo>
                    <a:pt x="1" y="0"/>
                  </a:moveTo>
                  <a:lnTo>
                    <a:pt x="1" y="0"/>
                  </a:lnTo>
                  <a:cubicBezTo>
                    <a:pt x="1084" y="2429"/>
                    <a:pt x="2727" y="4668"/>
                    <a:pt x="4882" y="6239"/>
                  </a:cubicBezTo>
                  <a:cubicBezTo>
                    <a:pt x="5716" y="6882"/>
                    <a:pt x="6609" y="7478"/>
                    <a:pt x="7633" y="7763"/>
                  </a:cubicBezTo>
                  <a:cubicBezTo>
                    <a:pt x="7733" y="7763"/>
                    <a:pt x="7971" y="7819"/>
                    <a:pt x="7999" y="7819"/>
                  </a:cubicBezTo>
                  <a:cubicBezTo>
                    <a:pt x="8008" y="7819"/>
                    <a:pt x="7997" y="7813"/>
                    <a:pt x="7954" y="7799"/>
                  </a:cubicBezTo>
                  <a:cubicBezTo>
                    <a:pt x="7692" y="7704"/>
                    <a:pt x="7466" y="7549"/>
                    <a:pt x="7240" y="7382"/>
                  </a:cubicBezTo>
                  <a:cubicBezTo>
                    <a:pt x="6823" y="7085"/>
                    <a:pt x="6311" y="6597"/>
                    <a:pt x="5871" y="6168"/>
                  </a:cubicBezTo>
                  <a:cubicBezTo>
                    <a:pt x="5299" y="5596"/>
                    <a:pt x="4716" y="5049"/>
                    <a:pt x="4156" y="4489"/>
                  </a:cubicBezTo>
                  <a:cubicBezTo>
                    <a:pt x="2716" y="3060"/>
                    <a:pt x="1215" y="159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
            <p:cNvSpPr/>
            <p:nvPr/>
          </p:nvSpPr>
          <p:spPr>
            <a:xfrm>
              <a:off x="2277050" y="936250"/>
              <a:ext cx="146775" cy="121175"/>
            </a:xfrm>
            <a:custGeom>
              <a:rect b="b" l="l" r="r" t="t"/>
              <a:pathLst>
                <a:path extrusionOk="0" h="4847" w="5871">
                  <a:moveTo>
                    <a:pt x="1" y="1"/>
                  </a:moveTo>
                  <a:cubicBezTo>
                    <a:pt x="1311" y="2132"/>
                    <a:pt x="3263" y="3894"/>
                    <a:pt x="5621" y="4751"/>
                  </a:cubicBezTo>
                  <a:cubicBezTo>
                    <a:pt x="5704" y="4787"/>
                    <a:pt x="5811" y="4811"/>
                    <a:pt x="5871" y="4847"/>
                  </a:cubicBezTo>
                  <a:cubicBezTo>
                    <a:pt x="5716" y="4751"/>
                    <a:pt x="5549" y="4668"/>
                    <a:pt x="5406" y="4561"/>
                  </a:cubicBezTo>
                  <a:cubicBezTo>
                    <a:pt x="4680" y="4085"/>
                    <a:pt x="4037" y="3430"/>
                    <a:pt x="3323" y="2823"/>
                  </a:cubicBezTo>
                  <a:cubicBezTo>
                    <a:pt x="2251" y="1846"/>
                    <a:pt x="1060" y="100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
            <p:cNvSpPr/>
            <p:nvPr/>
          </p:nvSpPr>
          <p:spPr>
            <a:xfrm>
              <a:off x="1715975" y="855900"/>
              <a:ext cx="283100" cy="185750"/>
            </a:xfrm>
            <a:custGeom>
              <a:rect b="b" l="l" r="r" t="t"/>
              <a:pathLst>
                <a:path extrusionOk="0" h="7430" w="11324">
                  <a:moveTo>
                    <a:pt x="1" y="0"/>
                  </a:moveTo>
                  <a:cubicBezTo>
                    <a:pt x="286" y="179"/>
                    <a:pt x="548" y="357"/>
                    <a:pt x="822" y="536"/>
                  </a:cubicBezTo>
                  <a:cubicBezTo>
                    <a:pt x="4263" y="2917"/>
                    <a:pt x="8073" y="4858"/>
                    <a:pt x="11323" y="7430"/>
                  </a:cubicBezTo>
                  <a:cubicBezTo>
                    <a:pt x="9835" y="5679"/>
                    <a:pt x="8073" y="4155"/>
                    <a:pt x="6120" y="2917"/>
                  </a:cubicBezTo>
                  <a:cubicBezTo>
                    <a:pt x="4394" y="1869"/>
                    <a:pt x="2537" y="1012"/>
                    <a:pt x="655" y="262"/>
                  </a:cubicBezTo>
                  <a:cubicBezTo>
                    <a:pt x="429" y="167"/>
                    <a:pt x="227"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
            <p:cNvSpPr/>
            <p:nvPr/>
          </p:nvSpPr>
          <p:spPr>
            <a:xfrm>
              <a:off x="1770150" y="856750"/>
              <a:ext cx="213750" cy="118825"/>
            </a:xfrm>
            <a:custGeom>
              <a:rect b="b" l="l" r="r" t="t"/>
              <a:pathLst>
                <a:path extrusionOk="0" h="4753" w="8550">
                  <a:moveTo>
                    <a:pt x="56" y="1"/>
                  </a:moveTo>
                  <a:cubicBezTo>
                    <a:pt x="38" y="1"/>
                    <a:pt x="19" y="1"/>
                    <a:pt x="0" y="2"/>
                  </a:cubicBezTo>
                  <a:cubicBezTo>
                    <a:pt x="1227" y="442"/>
                    <a:pt x="2346" y="1240"/>
                    <a:pt x="3489" y="1847"/>
                  </a:cubicBezTo>
                  <a:cubicBezTo>
                    <a:pt x="4965" y="2740"/>
                    <a:pt x="6477" y="3562"/>
                    <a:pt x="8001" y="4371"/>
                  </a:cubicBezTo>
                  <a:cubicBezTo>
                    <a:pt x="8192" y="4490"/>
                    <a:pt x="8371" y="4610"/>
                    <a:pt x="8549" y="4752"/>
                  </a:cubicBezTo>
                  <a:cubicBezTo>
                    <a:pt x="8418" y="4621"/>
                    <a:pt x="8311" y="4514"/>
                    <a:pt x="8204" y="4395"/>
                  </a:cubicBezTo>
                  <a:cubicBezTo>
                    <a:pt x="6704" y="2824"/>
                    <a:pt x="4894" y="1514"/>
                    <a:pt x="2846" y="764"/>
                  </a:cubicBezTo>
                  <a:cubicBezTo>
                    <a:pt x="2215" y="502"/>
                    <a:pt x="1536" y="299"/>
                    <a:pt x="870" y="133"/>
                  </a:cubicBezTo>
                  <a:cubicBezTo>
                    <a:pt x="602" y="77"/>
                    <a:pt x="325" y="1"/>
                    <a:pt x="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
            <p:cNvSpPr/>
            <p:nvPr/>
          </p:nvSpPr>
          <p:spPr>
            <a:xfrm>
              <a:off x="1866600" y="857975"/>
              <a:ext cx="130525" cy="72125"/>
            </a:xfrm>
            <a:custGeom>
              <a:rect b="b" l="l" r="r" t="t"/>
              <a:pathLst>
                <a:path extrusionOk="0" h="2885" w="5221">
                  <a:moveTo>
                    <a:pt x="0" y="0"/>
                  </a:moveTo>
                  <a:lnTo>
                    <a:pt x="0" y="0"/>
                  </a:lnTo>
                  <a:cubicBezTo>
                    <a:pt x="953" y="477"/>
                    <a:pt x="1810" y="1143"/>
                    <a:pt x="2739" y="1679"/>
                  </a:cubicBezTo>
                  <a:cubicBezTo>
                    <a:pt x="3501" y="2120"/>
                    <a:pt x="4334" y="2429"/>
                    <a:pt x="5120" y="2834"/>
                  </a:cubicBezTo>
                  <a:cubicBezTo>
                    <a:pt x="5179" y="2864"/>
                    <a:pt x="5215" y="2885"/>
                    <a:pt x="5218" y="2885"/>
                  </a:cubicBezTo>
                  <a:cubicBezTo>
                    <a:pt x="5221" y="2885"/>
                    <a:pt x="5191" y="2864"/>
                    <a:pt x="5120" y="2810"/>
                  </a:cubicBezTo>
                  <a:cubicBezTo>
                    <a:pt x="3679" y="1524"/>
                    <a:pt x="2024" y="37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
            <p:cNvSpPr/>
            <p:nvPr/>
          </p:nvSpPr>
          <p:spPr>
            <a:xfrm>
              <a:off x="1962425" y="858275"/>
              <a:ext cx="57175" cy="28900"/>
            </a:xfrm>
            <a:custGeom>
              <a:rect b="b" l="l" r="r" t="t"/>
              <a:pathLst>
                <a:path extrusionOk="0" h="1156" w="2287">
                  <a:moveTo>
                    <a:pt x="1" y="0"/>
                  </a:moveTo>
                  <a:cubicBezTo>
                    <a:pt x="680" y="524"/>
                    <a:pt x="1465" y="881"/>
                    <a:pt x="2287" y="1155"/>
                  </a:cubicBezTo>
                  <a:cubicBezTo>
                    <a:pt x="1608" y="643"/>
                    <a:pt x="858"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
            <p:cNvSpPr/>
            <p:nvPr/>
          </p:nvSpPr>
          <p:spPr>
            <a:xfrm>
              <a:off x="2580075" y="853200"/>
              <a:ext cx="243500" cy="479850"/>
            </a:xfrm>
            <a:custGeom>
              <a:rect b="b" l="l" r="r" t="t"/>
              <a:pathLst>
                <a:path extrusionOk="0" h="19194" w="9740">
                  <a:moveTo>
                    <a:pt x="4834" y="1"/>
                  </a:moveTo>
                  <a:lnTo>
                    <a:pt x="4834" y="1"/>
                  </a:lnTo>
                  <a:cubicBezTo>
                    <a:pt x="4584" y="180"/>
                    <a:pt x="4322" y="382"/>
                    <a:pt x="4084" y="572"/>
                  </a:cubicBezTo>
                  <a:cubicBezTo>
                    <a:pt x="3048" y="1406"/>
                    <a:pt x="2096" y="2418"/>
                    <a:pt x="1512" y="3620"/>
                  </a:cubicBezTo>
                  <a:cubicBezTo>
                    <a:pt x="274" y="6371"/>
                    <a:pt x="0" y="10062"/>
                    <a:pt x="1155" y="13014"/>
                  </a:cubicBezTo>
                  <a:cubicBezTo>
                    <a:pt x="1965" y="14991"/>
                    <a:pt x="3394" y="16729"/>
                    <a:pt x="5239" y="17848"/>
                  </a:cubicBezTo>
                  <a:cubicBezTo>
                    <a:pt x="6608" y="18634"/>
                    <a:pt x="8168" y="19182"/>
                    <a:pt x="9740" y="19194"/>
                  </a:cubicBezTo>
                  <a:cubicBezTo>
                    <a:pt x="6275" y="18622"/>
                    <a:pt x="3358" y="16205"/>
                    <a:pt x="1941" y="13110"/>
                  </a:cubicBezTo>
                  <a:cubicBezTo>
                    <a:pt x="870" y="10740"/>
                    <a:pt x="977" y="7704"/>
                    <a:pt x="1834" y="4978"/>
                  </a:cubicBezTo>
                  <a:cubicBezTo>
                    <a:pt x="2286" y="3299"/>
                    <a:pt x="3346" y="1727"/>
                    <a:pt x="4501" y="394"/>
                  </a:cubicBezTo>
                  <a:cubicBezTo>
                    <a:pt x="4608" y="263"/>
                    <a:pt x="4727" y="144"/>
                    <a:pt x="48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
            <p:cNvSpPr/>
            <p:nvPr/>
          </p:nvSpPr>
          <p:spPr>
            <a:xfrm>
              <a:off x="2538700" y="872250"/>
              <a:ext cx="170875" cy="453075"/>
            </a:xfrm>
            <a:custGeom>
              <a:rect b="b" l="l" r="r" t="t"/>
              <a:pathLst>
                <a:path extrusionOk="0" h="18123" w="6835">
                  <a:moveTo>
                    <a:pt x="1358" y="5216"/>
                  </a:moveTo>
                  <a:cubicBezTo>
                    <a:pt x="1357" y="5222"/>
                    <a:pt x="1356" y="5229"/>
                    <a:pt x="1355" y="5235"/>
                  </a:cubicBezTo>
                  <a:lnTo>
                    <a:pt x="1355" y="5235"/>
                  </a:lnTo>
                  <a:cubicBezTo>
                    <a:pt x="1356" y="5228"/>
                    <a:pt x="1358" y="5221"/>
                    <a:pt x="1358" y="5216"/>
                  </a:cubicBezTo>
                  <a:close/>
                  <a:moveTo>
                    <a:pt x="3025" y="1"/>
                  </a:moveTo>
                  <a:cubicBezTo>
                    <a:pt x="2977" y="60"/>
                    <a:pt x="2917" y="132"/>
                    <a:pt x="2870" y="191"/>
                  </a:cubicBezTo>
                  <a:cubicBezTo>
                    <a:pt x="2096" y="1227"/>
                    <a:pt x="1370" y="2311"/>
                    <a:pt x="1001" y="3549"/>
                  </a:cubicBezTo>
                  <a:cubicBezTo>
                    <a:pt x="0" y="6585"/>
                    <a:pt x="215" y="9847"/>
                    <a:pt x="1513" y="12764"/>
                  </a:cubicBezTo>
                  <a:cubicBezTo>
                    <a:pt x="2048" y="13967"/>
                    <a:pt x="2703" y="15146"/>
                    <a:pt x="3644" y="16098"/>
                  </a:cubicBezTo>
                  <a:cubicBezTo>
                    <a:pt x="4191" y="16610"/>
                    <a:pt x="4822" y="17063"/>
                    <a:pt x="5477" y="17444"/>
                  </a:cubicBezTo>
                  <a:cubicBezTo>
                    <a:pt x="5906" y="17717"/>
                    <a:pt x="6346" y="17967"/>
                    <a:pt x="6835" y="18122"/>
                  </a:cubicBezTo>
                  <a:cubicBezTo>
                    <a:pt x="6311" y="17896"/>
                    <a:pt x="5882" y="17539"/>
                    <a:pt x="5477" y="17229"/>
                  </a:cubicBezTo>
                  <a:cubicBezTo>
                    <a:pt x="4930" y="16789"/>
                    <a:pt x="4406" y="16301"/>
                    <a:pt x="3941" y="15777"/>
                  </a:cubicBezTo>
                  <a:cubicBezTo>
                    <a:pt x="3358" y="15158"/>
                    <a:pt x="2525" y="13443"/>
                    <a:pt x="2263" y="12800"/>
                  </a:cubicBezTo>
                  <a:cubicBezTo>
                    <a:pt x="1075" y="10080"/>
                    <a:pt x="942" y="7799"/>
                    <a:pt x="1355" y="5235"/>
                  </a:cubicBezTo>
                  <a:lnTo>
                    <a:pt x="1355" y="5235"/>
                  </a:lnTo>
                  <a:cubicBezTo>
                    <a:pt x="1350" y="5254"/>
                    <a:pt x="1341" y="5276"/>
                    <a:pt x="1336" y="5294"/>
                  </a:cubicBezTo>
                  <a:lnTo>
                    <a:pt x="1336" y="5294"/>
                  </a:lnTo>
                  <a:cubicBezTo>
                    <a:pt x="1381" y="4995"/>
                    <a:pt x="1359" y="5151"/>
                    <a:pt x="1417" y="4871"/>
                  </a:cubicBezTo>
                  <a:cubicBezTo>
                    <a:pt x="1536" y="4109"/>
                    <a:pt x="1691" y="3370"/>
                    <a:pt x="1929" y="2632"/>
                  </a:cubicBezTo>
                  <a:cubicBezTo>
                    <a:pt x="2215" y="1823"/>
                    <a:pt x="2560" y="1025"/>
                    <a:pt x="2882" y="275"/>
                  </a:cubicBezTo>
                  <a:cubicBezTo>
                    <a:pt x="2929" y="180"/>
                    <a:pt x="2977" y="72"/>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
            <p:cNvSpPr/>
            <p:nvPr/>
          </p:nvSpPr>
          <p:spPr>
            <a:xfrm>
              <a:off x="2503275" y="868100"/>
              <a:ext cx="96175" cy="409600"/>
            </a:xfrm>
            <a:custGeom>
              <a:rect b="b" l="l" r="r" t="t"/>
              <a:pathLst>
                <a:path extrusionOk="0" h="16384" w="3847">
                  <a:moveTo>
                    <a:pt x="2453" y="0"/>
                  </a:moveTo>
                  <a:cubicBezTo>
                    <a:pt x="2441" y="24"/>
                    <a:pt x="2441" y="36"/>
                    <a:pt x="2429" y="48"/>
                  </a:cubicBezTo>
                  <a:cubicBezTo>
                    <a:pt x="1917" y="834"/>
                    <a:pt x="1453" y="1643"/>
                    <a:pt x="1096" y="2489"/>
                  </a:cubicBezTo>
                  <a:cubicBezTo>
                    <a:pt x="239" y="4489"/>
                    <a:pt x="1" y="6703"/>
                    <a:pt x="310" y="8847"/>
                  </a:cubicBezTo>
                  <a:cubicBezTo>
                    <a:pt x="465" y="10097"/>
                    <a:pt x="774" y="11335"/>
                    <a:pt x="1298" y="12478"/>
                  </a:cubicBezTo>
                  <a:cubicBezTo>
                    <a:pt x="1917" y="13907"/>
                    <a:pt x="2691" y="15312"/>
                    <a:pt x="3846" y="16383"/>
                  </a:cubicBezTo>
                  <a:cubicBezTo>
                    <a:pt x="3013" y="15288"/>
                    <a:pt x="2549" y="14157"/>
                    <a:pt x="2096" y="12954"/>
                  </a:cubicBezTo>
                  <a:cubicBezTo>
                    <a:pt x="965" y="9918"/>
                    <a:pt x="644" y="6823"/>
                    <a:pt x="1263" y="3858"/>
                  </a:cubicBezTo>
                  <a:cubicBezTo>
                    <a:pt x="1560" y="2620"/>
                    <a:pt x="1953" y="1405"/>
                    <a:pt x="2382" y="215"/>
                  </a:cubicBezTo>
                  <a:cubicBezTo>
                    <a:pt x="2418" y="143"/>
                    <a:pt x="2441" y="84"/>
                    <a:pt x="24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
            <p:cNvSpPr/>
            <p:nvPr/>
          </p:nvSpPr>
          <p:spPr>
            <a:xfrm>
              <a:off x="2471725" y="858275"/>
              <a:ext cx="52400" cy="257500"/>
            </a:xfrm>
            <a:custGeom>
              <a:rect b="b" l="l" r="r" t="t"/>
              <a:pathLst>
                <a:path extrusionOk="0" h="10300" w="2096">
                  <a:moveTo>
                    <a:pt x="2096" y="0"/>
                  </a:moveTo>
                  <a:lnTo>
                    <a:pt x="1786" y="405"/>
                  </a:lnTo>
                  <a:cubicBezTo>
                    <a:pt x="608" y="1870"/>
                    <a:pt x="24" y="3775"/>
                    <a:pt x="1" y="5656"/>
                  </a:cubicBezTo>
                  <a:cubicBezTo>
                    <a:pt x="24" y="7227"/>
                    <a:pt x="251" y="8823"/>
                    <a:pt x="834" y="10299"/>
                  </a:cubicBezTo>
                  <a:cubicBezTo>
                    <a:pt x="667" y="8978"/>
                    <a:pt x="679" y="7632"/>
                    <a:pt x="715" y="6323"/>
                  </a:cubicBezTo>
                  <a:cubicBezTo>
                    <a:pt x="763" y="4965"/>
                    <a:pt x="846" y="4418"/>
                    <a:pt x="1036" y="3322"/>
                  </a:cubicBezTo>
                  <a:cubicBezTo>
                    <a:pt x="1203" y="2489"/>
                    <a:pt x="1417" y="1655"/>
                    <a:pt x="1739" y="846"/>
                  </a:cubicBezTo>
                  <a:cubicBezTo>
                    <a:pt x="1846" y="560"/>
                    <a:pt x="1965" y="262"/>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
            <p:cNvSpPr/>
            <p:nvPr/>
          </p:nvSpPr>
          <p:spPr>
            <a:xfrm>
              <a:off x="2419925" y="894275"/>
              <a:ext cx="44075" cy="186975"/>
            </a:xfrm>
            <a:custGeom>
              <a:rect b="b" l="l" r="r" t="t"/>
              <a:pathLst>
                <a:path extrusionOk="0" h="7479" w="1763">
                  <a:moveTo>
                    <a:pt x="298" y="1"/>
                  </a:moveTo>
                  <a:cubicBezTo>
                    <a:pt x="275" y="120"/>
                    <a:pt x="251" y="227"/>
                    <a:pt x="239" y="346"/>
                  </a:cubicBezTo>
                  <a:cubicBezTo>
                    <a:pt x="1" y="1858"/>
                    <a:pt x="72" y="3418"/>
                    <a:pt x="537" y="4883"/>
                  </a:cubicBezTo>
                  <a:cubicBezTo>
                    <a:pt x="822" y="5787"/>
                    <a:pt x="1180" y="6716"/>
                    <a:pt x="1763" y="7478"/>
                  </a:cubicBezTo>
                  <a:cubicBezTo>
                    <a:pt x="1394" y="6466"/>
                    <a:pt x="1287" y="5359"/>
                    <a:pt x="1084" y="4287"/>
                  </a:cubicBezTo>
                  <a:cubicBezTo>
                    <a:pt x="834" y="2989"/>
                    <a:pt x="572" y="1704"/>
                    <a:pt x="358" y="406"/>
                  </a:cubicBezTo>
                  <a:cubicBezTo>
                    <a:pt x="334" y="251"/>
                    <a:pt x="310" y="156"/>
                    <a:pt x="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
            <p:cNvSpPr/>
            <p:nvPr/>
          </p:nvSpPr>
          <p:spPr>
            <a:xfrm>
              <a:off x="2359800" y="888325"/>
              <a:ext cx="59550" cy="147675"/>
            </a:xfrm>
            <a:custGeom>
              <a:rect b="b" l="l" r="r" t="t"/>
              <a:pathLst>
                <a:path extrusionOk="0" h="5907" w="2382">
                  <a:moveTo>
                    <a:pt x="1" y="1"/>
                  </a:moveTo>
                  <a:lnTo>
                    <a:pt x="1" y="1"/>
                  </a:lnTo>
                  <a:cubicBezTo>
                    <a:pt x="36" y="2358"/>
                    <a:pt x="810" y="4156"/>
                    <a:pt x="2382" y="5906"/>
                  </a:cubicBezTo>
                  <a:cubicBezTo>
                    <a:pt x="1394" y="3430"/>
                    <a:pt x="870" y="227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
            <p:cNvSpPr/>
            <p:nvPr/>
          </p:nvSpPr>
          <p:spPr>
            <a:xfrm>
              <a:off x="2777125" y="1335100"/>
              <a:ext cx="765000" cy="104225"/>
            </a:xfrm>
            <a:custGeom>
              <a:rect b="b" l="l" r="r" t="t"/>
              <a:pathLst>
                <a:path extrusionOk="0" h="4169" w="30600">
                  <a:moveTo>
                    <a:pt x="18700" y="0"/>
                  </a:moveTo>
                  <a:cubicBezTo>
                    <a:pt x="18634" y="0"/>
                    <a:pt x="18569" y="1"/>
                    <a:pt x="18503" y="1"/>
                  </a:cubicBezTo>
                  <a:cubicBezTo>
                    <a:pt x="16502" y="61"/>
                    <a:pt x="14538" y="465"/>
                    <a:pt x="12585" y="882"/>
                  </a:cubicBezTo>
                  <a:cubicBezTo>
                    <a:pt x="10466" y="1347"/>
                    <a:pt x="8347" y="1882"/>
                    <a:pt x="6227" y="2382"/>
                  </a:cubicBezTo>
                  <a:cubicBezTo>
                    <a:pt x="4481" y="2765"/>
                    <a:pt x="2879" y="3083"/>
                    <a:pt x="1137" y="3083"/>
                  </a:cubicBezTo>
                  <a:cubicBezTo>
                    <a:pt x="766" y="3083"/>
                    <a:pt x="388" y="3069"/>
                    <a:pt x="0" y="3037"/>
                  </a:cubicBezTo>
                  <a:lnTo>
                    <a:pt x="0" y="3037"/>
                  </a:lnTo>
                  <a:cubicBezTo>
                    <a:pt x="958" y="3297"/>
                    <a:pt x="1937" y="3380"/>
                    <a:pt x="2920" y="3380"/>
                  </a:cubicBezTo>
                  <a:cubicBezTo>
                    <a:pt x="3379" y="3380"/>
                    <a:pt x="3839" y="3361"/>
                    <a:pt x="4298" y="3335"/>
                  </a:cubicBezTo>
                  <a:cubicBezTo>
                    <a:pt x="6323" y="3216"/>
                    <a:pt x="8311" y="2716"/>
                    <a:pt x="10275" y="2239"/>
                  </a:cubicBezTo>
                  <a:cubicBezTo>
                    <a:pt x="12776" y="1656"/>
                    <a:pt x="15419" y="1037"/>
                    <a:pt x="17669" y="870"/>
                  </a:cubicBezTo>
                  <a:cubicBezTo>
                    <a:pt x="18093" y="848"/>
                    <a:pt x="18510" y="837"/>
                    <a:pt x="18922" y="837"/>
                  </a:cubicBezTo>
                  <a:cubicBezTo>
                    <a:pt x="21802" y="837"/>
                    <a:pt x="24408" y="1384"/>
                    <a:pt x="27242" y="2478"/>
                  </a:cubicBezTo>
                  <a:cubicBezTo>
                    <a:pt x="28040" y="2787"/>
                    <a:pt x="29349" y="3454"/>
                    <a:pt x="30349" y="4025"/>
                  </a:cubicBezTo>
                  <a:cubicBezTo>
                    <a:pt x="30433" y="4073"/>
                    <a:pt x="30516" y="4133"/>
                    <a:pt x="30599" y="4168"/>
                  </a:cubicBezTo>
                  <a:cubicBezTo>
                    <a:pt x="29897" y="3513"/>
                    <a:pt x="29159" y="2918"/>
                    <a:pt x="28349" y="2406"/>
                  </a:cubicBezTo>
                  <a:cubicBezTo>
                    <a:pt x="25592" y="619"/>
                    <a:pt x="22158" y="0"/>
                    <a:pt x="187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
            <p:cNvSpPr/>
            <p:nvPr/>
          </p:nvSpPr>
          <p:spPr>
            <a:xfrm>
              <a:off x="3089950" y="1282175"/>
              <a:ext cx="400075" cy="70825"/>
            </a:xfrm>
            <a:custGeom>
              <a:rect b="b" l="l" r="r" t="t"/>
              <a:pathLst>
                <a:path extrusionOk="0" h="2833" w="16003">
                  <a:moveTo>
                    <a:pt x="7184" y="1"/>
                  </a:moveTo>
                  <a:cubicBezTo>
                    <a:pt x="5668" y="1"/>
                    <a:pt x="4158" y="191"/>
                    <a:pt x="2739" y="582"/>
                  </a:cubicBezTo>
                  <a:cubicBezTo>
                    <a:pt x="1811" y="856"/>
                    <a:pt x="894" y="1201"/>
                    <a:pt x="1" y="1582"/>
                  </a:cubicBezTo>
                  <a:cubicBezTo>
                    <a:pt x="96" y="1570"/>
                    <a:pt x="167" y="1559"/>
                    <a:pt x="263" y="1547"/>
                  </a:cubicBezTo>
                  <a:cubicBezTo>
                    <a:pt x="1775" y="1308"/>
                    <a:pt x="2644" y="1142"/>
                    <a:pt x="4049" y="1035"/>
                  </a:cubicBezTo>
                  <a:cubicBezTo>
                    <a:pt x="4545" y="1022"/>
                    <a:pt x="5114" y="1013"/>
                    <a:pt x="5730" y="1013"/>
                  </a:cubicBezTo>
                  <a:cubicBezTo>
                    <a:pt x="9174" y="1013"/>
                    <a:pt x="14084" y="1297"/>
                    <a:pt x="16003" y="2832"/>
                  </a:cubicBezTo>
                  <a:cubicBezTo>
                    <a:pt x="15229" y="1856"/>
                    <a:pt x="14014" y="1356"/>
                    <a:pt x="12860" y="916"/>
                  </a:cubicBezTo>
                  <a:cubicBezTo>
                    <a:pt x="11080" y="314"/>
                    <a:pt x="9128"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
            <p:cNvSpPr/>
            <p:nvPr/>
          </p:nvSpPr>
          <p:spPr>
            <a:xfrm>
              <a:off x="3116450" y="1231300"/>
              <a:ext cx="328625" cy="44000"/>
            </a:xfrm>
            <a:custGeom>
              <a:rect b="b" l="l" r="r" t="t"/>
              <a:pathLst>
                <a:path extrusionOk="0" h="1760" w="13145">
                  <a:moveTo>
                    <a:pt x="6762" y="0"/>
                  </a:moveTo>
                  <a:cubicBezTo>
                    <a:pt x="4415" y="0"/>
                    <a:pt x="2042" y="606"/>
                    <a:pt x="0" y="1760"/>
                  </a:cubicBezTo>
                  <a:cubicBezTo>
                    <a:pt x="846" y="1474"/>
                    <a:pt x="1727" y="1331"/>
                    <a:pt x="2608" y="1212"/>
                  </a:cubicBezTo>
                  <a:cubicBezTo>
                    <a:pt x="3013" y="1153"/>
                    <a:pt x="4680" y="986"/>
                    <a:pt x="5596" y="986"/>
                  </a:cubicBezTo>
                  <a:cubicBezTo>
                    <a:pt x="5979" y="982"/>
                    <a:pt x="6360" y="977"/>
                    <a:pt x="6740" y="977"/>
                  </a:cubicBezTo>
                  <a:cubicBezTo>
                    <a:pt x="7366" y="977"/>
                    <a:pt x="7991" y="989"/>
                    <a:pt x="8621" y="1034"/>
                  </a:cubicBezTo>
                  <a:cubicBezTo>
                    <a:pt x="9704" y="1117"/>
                    <a:pt x="10776" y="1319"/>
                    <a:pt x="11823" y="1474"/>
                  </a:cubicBezTo>
                  <a:cubicBezTo>
                    <a:pt x="12264" y="1558"/>
                    <a:pt x="12716" y="1629"/>
                    <a:pt x="13145" y="1736"/>
                  </a:cubicBezTo>
                  <a:cubicBezTo>
                    <a:pt x="12859" y="1593"/>
                    <a:pt x="12562" y="1462"/>
                    <a:pt x="12276" y="1331"/>
                  </a:cubicBezTo>
                  <a:cubicBezTo>
                    <a:pt x="10823" y="688"/>
                    <a:pt x="9002" y="69"/>
                    <a:pt x="7275" y="10"/>
                  </a:cubicBezTo>
                  <a:cubicBezTo>
                    <a:pt x="7104" y="3"/>
                    <a:pt x="6933"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
            <p:cNvSpPr/>
            <p:nvPr/>
          </p:nvSpPr>
          <p:spPr>
            <a:xfrm>
              <a:off x="3296225" y="1219025"/>
              <a:ext cx="25" cy="25"/>
            </a:xfrm>
            <a:custGeom>
              <a:rect b="b" l="l" r="r" t="t"/>
              <a:pathLst>
                <a:path extrusionOk="0" h="1" w="1">
                  <a:moveTo>
                    <a:pt x="1" y="1"/>
                  </a:move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
            <p:cNvSpPr/>
            <p:nvPr/>
          </p:nvSpPr>
          <p:spPr>
            <a:xfrm>
              <a:off x="3281050" y="1203675"/>
              <a:ext cx="158675" cy="28775"/>
            </a:xfrm>
            <a:custGeom>
              <a:rect b="b" l="l" r="r" t="t"/>
              <a:pathLst>
                <a:path extrusionOk="0" h="1151" w="6347">
                  <a:moveTo>
                    <a:pt x="1653" y="1"/>
                  </a:moveTo>
                  <a:cubicBezTo>
                    <a:pt x="1043" y="1"/>
                    <a:pt x="474" y="77"/>
                    <a:pt x="1" y="258"/>
                  </a:cubicBezTo>
                  <a:cubicBezTo>
                    <a:pt x="49" y="256"/>
                    <a:pt x="97" y="255"/>
                    <a:pt x="145" y="255"/>
                  </a:cubicBezTo>
                  <a:cubicBezTo>
                    <a:pt x="1178" y="255"/>
                    <a:pt x="2190" y="610"/>
                    <a:pt x="3191" y="769"/>
                  </a:cubicBezTo>
                  <a:cubicBezTo>
                    <a:pt x="4239" y="948"/>
                    <a:pt x="5335" y="996"/>
                    <a:pt x="6347" y="1150"/>
                  </a:cubicBezTo>
                  <a:cubicBezTo>
                    <a:pt x="5235" y="560"/>
                    <a:pt x="3298" y="1"/>
                    <a:pt x="16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
            <p:cNvSpPr/>
            <p:nvPr/>
          </p:nvSpPr>
          <p:spPr>
            <a:xfrm>
              <a:off x="2768200" y="983000"/>
              <a:ext cx="177425" cy="308375"/>
            </a:xfrm>
            <a:custGeom>
              <a:rect b="b" l="l" r="r" t="t"/>
              <a:pathLst>
                <a:path extrusionOk="0" h="12335" w="7097">
                  <a:moveTo>
                    <a:pt x="1822" y="0"/>
                  </a:moveTo>
                  <a:lnTo>
                    <a:pt x="1822" y="0"/>
                  </a:lnTo>
                  <a:cubicBezTo>
                    <a:pt x="1798" y="24"/>
                    <a:pt x="1774" y="60"/>
                    <a:pt x="1762" y="71"/>
                  </a:cubicBezTo>
                  <a:cubicBezTo>
                    <a:pt x="1262" y="655"/>
                    <a:pt x="929" y="1334"/>
                    <a:pt x="715" y="2060"/>
                  </a:cubicBezTo>
                  <a:cubicBezTo>
                    <a:pt x="72" y="3870"/>
                    <a:pt x="0" y="5906"/>
                    <a:pt x="881" y="7644"/>
                  </a:cubicBezTo>
                  <a:cubicBezTo>
                    <a:pt x="1965" y="10156"/>
                    <a:pt x="4465" y="11787"/>
                    <a:pt x="7096" y="12335"/>
                  </a:cubicBezTo>
                  <a:cubicBezTo>
                    <a:pt x="4572" y="11287"/>
                    <a:pt x="2870" y="9823"/>
                    <a:pt x="1858" y="7572"/>
                  </a:cubicBezTo>
                  <a:cubicBezTo>
                    <a:pt x="1346" y="6501"/>
                    <a:pt x="869" y="5024"/>
                    <a:pt x="1024" y="3286"/>
                  </a:cubicBezTo>
                  <a:cubicBezTo>
                    <a:pt x="1131" y="2286"/>
                    <a:pt x="1191" y="1381"/>
                    <a:pt x="1619" y="417"/>
                  </a:cubicBezTo>
                  <a:cubicBezTo>
                    <a:pt x="1679" y="274"/>
                    <a:pt x="1738" y="131"/>
                    <a:pt x="1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
            <p:cNvSpPr/>
            <p:nvPr/>
          </p:nvSpPr>
          <p:spPr>
            <a:xfrm>
              <a:off x="2802725" y="988350"/>
              <a:ext cx="69975" cy="224150"/>
            </a:xfrm>
            <a:custGeom>
              <a:rect b="b" l="l" r="r" t="t"/>
              <a:pathLst>
                <a:path extrusionOk="0" h="8966" w="2799">
                  <a:moveTo>
                    <a:pt x="1489" y="0"/>
                  </a:moveTo>
                  <a:lnTo>
                    <a:pt x="1489" y="0"/>
                  </a:lnTo>
                  <a:cubicBezTo>
                    <a:pt x="0" y="2739"/>
                    <a:pt x="262" y="6215"/>
                    <a:pt x="2405" y="8549"/>
                  </a:cubicBezTo>
                  <a:cubicBezTo>
                    <a:pt x="2536" y="8692"/>
                    <a:pt x="2667" y="8835"/>
                    <a:pt x="2798" y="8966"/>
                  </a:cubicBezTo>
                  <a:cubicBezTo>
                    <a:pt x="2620" y="8692"/>
                    <a:pt x="2417" y="8311"/>
                    <a:pt x="2310" y="8073"/>
                  </a:cubicBezTo>
                  <a:cubicBezTo>
                    <a:pt x="1643" y="6287"/>
                    <a:pt x="1465" y="4989"/>
                    <a:pt x="1358" y="4025"/>
                  </a:cubicBezTo>
                  <a:cubicBezTo>
                    <a:pt x="1215" y="2655"/>
                    <a:pt x="1239" y="1286"/>
                    <a:pt x="1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
            <p:cNvSpPr/>
            <p:nvPr/>
          </p:nvSpPr>
          <p:spPr>
            <a:xfrm>
              <a:off x="2861950" y="1005900"/>
              <a:ext cx="23550" cy="116425"/>
            </a:xfrm>
            <a:custGeom>
              <a:rect b="b" l="l" r="r" t="t"/>
              <a:pathLst>
                <a:path extrusionOk="0" h="4657" w="942">
                  <a:moveTo>
                    <a:pt x="584" y="1"/>
                  </a:moveTo>
                  <a:lnTo>
                    <a:pt x="584" y="1"/>
                  </a:lnTo>
                  <a:cubicBezTo>
                    <a:pt x="1" y="1430"/>
                    <a:pt x="24" y="3108"/>
                    <a:pt x="822" y="4454"/>
                  </a:cubicBezTo>
                  <a:cubicBezTo>
                    <a:pt x="858" y="4525"/>
                    <a:pt x="894" y="4597"/>
                    <a:pt x="941" y="4656"/>
                  </a:cubicBezTo>
                  <a:cubicBezTo>
                    <a:pt x="894" y="4525"/>
                    <a:pt x="870" y="4394"/>
                    <a:pt x="834" y="4275"/>
                  </a:cubicBezTo>
                  <a:cubicBezTo>
                    <a:pt x="715" y="3751"/>
                    <a:pt x="727" y="3275"/>
                    <a:pt x="691" y="2692"/>
                  </a:cubicBezTo>
                  <a:cubicBezTo>
                    <a:pt x="608" y="1799"/>
                    <a:pt x="548" y="894"/>
                    <a:pt x="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
            <p:cNvSpPr/>
            <p:nvPr/>
          </p:nvSpPr>
          <p:spPr>
            <a:xfrm>
              <a:off x="2911375" y="1047275"/>
              <a:ext cx="2400" cy="5100"/>
            </a:xfrm>
            <a:custGeom>
              <a:rect b="b" l="l" r="r" t="t"/>
              <a:pathLst>
                <a:path extrusionOk="0" h="204" w="96">
                  <a:moveTo>
                    <a:pt x="0" y="1"/>
                  </a:moveTo>
                  <a:lnTo>
                    <a:pt x="0" y="1"/>
                  </a:lnTo>
                  <a:cubicBezTo>
                    <a:pt x="24" y="72"/>
                    <a:pt x="48" y="144"/>
                    <a:pt x="95" y="203"/>
                  </a:cubicBezTo>
                  <a:cubicBezTo>
                    <a:pt x="83" y="132"/>
                    <a:pt x="48" y="7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
            <p:cNvSpPr/>
            <p:nvPr/>
          </p:nvSpPr>
          <p:spPr>
            <a:xfrm>
              <a:off x="2640800" y="864825"/>
              <a:ext cx="279825" cy="186650"/>
            </a:xfrm>
            <a:custGeom>
              <a:rect b="b" l="l" r="r" t="t"/>
              <a:pathLst>
                <a:path extrusionOk="0" h="7466" w="11193">
                  <a:moveTo>
                    <a:pt x="11192" y="0"/>
                  </a:moveTo>
                  <a:cubicBezTo>
                    <a:pt x="10287" y="36"/>
                    <a:pt x="9382" y="107"/>
                    <a:pt x="8489" y="238"/>
                  </a:cubicBezTo>
                  <a:cubicBezTo>
                    <a:pt x="6049" y="596"/>
                    <a:pt x="3596" y="1608"/>
                    <a:pt x="2012" y="3560"/>
                  </a:cubicBezTo>
                  <a:cubicBezTo>
                    <a:pt x="1453" y="4251"/>
                    <a:pt x="953" y="4989"/>
                    <a:pt x="584" y="5799"/>
                  </a:cubicBezTo>
                  <a:cubicBezTo>
                    <a:pt x="346" y="6287"/>
                    <a:pt x="107" y="6834"/>
                    <a:pt x="0" y="7465"/>
                  </a:cubicBezTo>
                  <a:cubicBezTo>
                    <a:pt x="143" y="7049"/>
                    <a:pt x="488" y="6489"/>
                    <a:pt x="679" y="6227"/>
                  </a:cubicBezTo>
                  <a:cubicBezTo>
                    <a:pt x="1084" y="5680"/>
                    <a:pt x="1393" y="5275"/>
                    <a:pt x="1905" y="4739"/>
                  </a:cubicBezTo>
                  <a:cubicBezTo>
                    <a:pt x="3239" y="3274"/>
                    <a:pt x="5215" y="2167"/>
                    <a:pt x="6954" y="1417"/>
                  </a:cubicBezTo>
                  <a:cubicBezTo>
                    <a:pt x="8263" y="881"/>
                    <a:pt x="9621" y="441"/>
                    <a:pt x="10990" y="48"/>
                  </a:cubicBezTo>
                  <a:cubicBezTo>
                    <a:pt x="11061" y="36"/>
                    <a:pt x="11121" y="24"/>
                    <a:pt x="11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
            <p:cNvSpPr/>
            <p:nvPr/>
          </p:nvSpPr>
          <p:spPr>
            <a:xfrm>
              <a:off x="2655075" y="843675"/>
              <a:ext cx="157800" cy="120875"/>
            </a:xfrm>
            <a:custGeom>
              <a:rect b="b" l="l" r="r" t="t"/>
              <a:pathLst>
                <a:path extrusionOk="0" h="4835" w="6312">
                  <a:moveTo>
                    <a:pt x="6311" y="1"/>
                  </a:moveTo>
                  <a:lnTo>
                    <a:pt x="6311" y="1"/>
                  </a:lnTo>
                  <a:cubicBezTo>
                    <a:pt x="6121" y="49"/>
                    <a:pt x="5930" y="108"/>
                    <a:pt x="5728" y="156"/>
                  </a:cubicBezTo>
                  <a:cubicBezTo>
                    <a:pt x="3013" y="870"/>
                    <a:pt x="929" y="2037"/>
                    <a:pt x="1" y="4835"/>
                  </a:cubicBezTo>
                  <a:cubicBezTo>
                    <a:pt x="1489" y="2704"/>
                    <a:pt x="3287" y="1894"/>
                    <a:pt x="5525" y="430"/>
                  </a:cubicBezTo>
                  <a:cubicBezTo>
                    <a:pt x="5775" y="275"/>
                    <a:pt x="6049" y="132"/>
                    <a:pt x="6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
            <p:cNvSpPr/>
            <p:nvPr/>
          </p:nvSpPr>
          <p:spPr>
            <a:xfrm>
              <a:off x="2850050" y="915225"/>
              <a:ext cx="206300" cy="63325"/>
            </a:xfrm>
            <a:custGeom>
              <a:rect b="b" l="l" r="r" t="t"/>
              <a:pathLst>
                <a:path extrusionOk="0" h="2533" w="8252">
                  <a:moveTo>
                    <a:pt x="4405" y="1"/>
                  </a:moveTo>
                  <a:cubicBezTo>
                    <a:pt x="3968" y="1"/>
                    <a:pt x="3533" y="48"/>
                    <a:pt x="3108" y="151"/>
                  </a:cubicBezTo>
                  <a:cubicBezTo>
                    <a:pt x="1834" y="508"/>
                    <a:pt x="548" y="1282"/>
                    <a:pt x="0" y="2532"/>
                  </a:cubicBezTo>
                  <a:cubicBezTo>
                    <a:pt x="1322" y="1056"/>
                    <a:pt x="3406" y="782"/>
                    <a:pt x="4763" y="758"/>
                  </a:cubicBezTo>
                  <a:cubicBezTo>
                    <a:pt x="4943" y="753"/>
                    <a:pt x="5110" y="751"/>
                    <a:pt x="5266" y="751"/>
                  </a:cubicBezTo>
                  <a:cubicBezTo>
                    <a:pt x="6230" y="751"/>
                    <a:pt x="6814" y="843"/>
                    <a:pt x="7716" y="997"/>
                  </a:cubicBezTo>
                  <a:lnTo>
                    <a:pt x="8251" y="1080"/>
                  </a:lnTo>
                  <a:cubicBezTo>
                    <a:pt x="7739" y="818"/>
                    <a:pt x="7216" y="592"/>
                    <a:pt x="6680" y="401"/>
                  </a:cubicBezTo>
                  <a:cubicBezTo>
                    <a:pt x="5956" y="150"/>
                    <a:pt x="5179" y="1"/>
                    <a:pt x="4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
            <p:cNvSpPr/>
            <p:nvPr/>
          </p:nvSpPr>
          <p:spPr>
            <a:xfrm>
              <a:off x="2884575" y="954850"/>
              <a:ext cx="83075" cy="34125"/>
            </a:xfrm>
            <a:custGeom>
              <a:rect b="b" l="l" r="r" t="t"/>
              <a:pathLst>
                <a:path extrusionOk="0" h="1365" w="3323">
                  <a:moveTo>
                    <a:pt x="2575" y="0"/>
                  </a:moveTo>
                  <a:cubicBezTo>
                    <a:pt x="1550" y="0"/>
                    <a:pt x="444" y="383"/>
                    <a:pt x="0" y="1364"/>
                  </a:cubicBezTo>
                  <a:cubicBezTo>
                    <a:pt x="679" y="686"/>
                    <a:pt x="1584" y="507"/>
                    <a:pt x="2548" y="245"/>
                  </a:cubicBezTo>
                  <a:cubicBezTo>
                    <a:pt x="2798" y="174"/>
                    <a:pt x="3072" y="126"/>
                    <a:pt x="3322" y="66"/>
                  </a:cubicBezTo>
                  <a:lnTo>
                    <a:pt x="2965" y="19"/>
                  </a:lnTo>
                  <a:cubicBezTo>
                    <a:pt x="2838" y="7"/>
                    <a:pt x="2707" y="0"/>
                    <a:pt x="25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
            <p:cNvSpPr/>
            <p:nvPr/>
          </p:nvSpPr>
          <p:spPr>
            <a:xfrm>
              <a:off x="2832475" y="881875"/>
              <a:ext cx="185775" cy="46975"/>
            </a:xfrm>
            <a:custGeom>
              <a:rect b="b" l="l" r="r" t="t"/>
              <a:pathLst>
                <a:path extrusionOk="0" h="1879" w="7431">
                  <a:moveTo>
                    <a:pt x="4627" y="1"/>
                  </a:moveTo>
                  <a:cubicBezTo>
                    <a:pt x="3893" y="1"/>
                    <a:pt x="3161" y="115"/>
                    <a:pt x="2465" y="366"/>
                  </a:cubicBezTo>
                  <a:cubicBezTo>
                    <a:pt x="1573" y="711"/>
                    <a:pt x="691" y="1199"/>
                    <a:pt x="1" y="1878"/>
                  </a:cubicBezTo>
                  <a:cubicBezTo>
                    <a:pt x="691" y="1509"/>
                    <a:pt x="1477" y="1283"/>
                    <a:pt x="2251" y="1045"/>
                  </a:cubicBezTo>
                  <a:cubicBezTo>
                    <a:pt x="3781" y="645"/>
                    <a:pt x="4950" y="508"/>
                    <a:pt x="6472" y="508"/>
                  </a:cubicBezTo>
                  <a:cubicBezTo>
                    <a:pt x="6537" y="508"/>
                    <a:pt x="6602" y="508"/>
                    <a:pt x="6668" y="509"/>
                  </a:cubicBezTo>
                  <a:cubicBezTo>
                    <a:pt x="6930" y="509"/>
                    <a:pt x="7180" y="509"/>
                    <a:pt x="7430" y="545"/>
                  </a:cubicBezTo>
                  <a:cubicBezTo>
                    <a:pt x="7288" y="485"/>
                    <a:pt x="7133" y="426"/>
                    <a:pt x="6990" y="378"/>
                  </a:cubicBezTo>
                  <a:cubicBezTo>
                    <a:pt x="6227" y="136"/>
                    <a:pt x="5425" y="1"/>
                    <a:pt x="4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
            <p:cNvSpPr/>
            <p:nvPr/>
          </p:nvSpPr>
          <p:spPr>
            <a:xfrm>
              <a:off x="1190325" y="3808050"/>
              <a:ext cx="499175" cy="317600"/>
            </a:xfrm>
            <a:custGeom>
              <a:rect b="b" l="l" r="r" t="t"/>
              <a:pathLst>
                <a:path extrusionOk="0" h="12704" w="19967">
                  <a:moveTo>
                    <a:pt x="0" y="0"/>
                  </a:moveTo>
                  <a:cubicBezTo>
                    <a:pt x="441" y="488"/>
                    <a:pt x="857" y="976"/>
                    <a:pt x="1298" y="1476"/>
                  </a:cubicBezTo>
                  <a:cubicBezTo>
                    <a:pt x="3393" y="3881"/>
                    <a:pt x="5882" y="5941"/>
                    <a:pt x="8537" y="7703"/>
                  </a:cubicBezTo>
                  <a:cubicBezTo>
                    <a:pt x="10109" y="8763"/>
                    <a:pt x="11692" y="9775"/>
                    <a:pt x="13395" y="10597"/>
                  </a:cubicBezTo>
                  <a:cubicBezTo>
                    <a:pt x="15490" y="11549"/>
                    <a:pt x="17693" y="12323"/>
                    <a:pt x="19967" y="12704"/>
                  </a:cubicBezTo>
                  <a:cubicBezTo>
                    <a:pt x="18395" y="12168"/>
                    <a:pt x="17050" y="11549"/>
                    <a:pt x="15538" y="10799"/>
                  </a:cubicBezTo>
                  <a:cubicBezTo>
                    <a:pt x="13692" y="9894"/>
                    <a:pt x="11894" y="8894"/>
                    <a:pt x="10192" y="7739"/>
                  </a:cubicBezTo>
                  <a:cubicBezTo>
                    <a:pt x="7311" y="5834"/>
                    <a:pt x="5084" y="3941"/>
                    <a:pt x="2310" y="1786"/>
                  </a:cubicBezTo>
                  <a:cubicBezTo>
                    <a:pt x="1834" y="1417"/>
                    <a:pt x="1238" y="1000"/>
                    <a:pt x="619" y="524"/>
                  </a:cubicBezTo>
                  <a:cubicBezTo>
                    <a:pt x="417" y="357"/>
                    <a:pt x="203" y="17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
            <p:cNvSpPr/>
            <p:nvPr/>
          </p:nvSpPr>
          <p:spPr>
            <a:xfrm>
              <a:off x="1093875" y="3797625"/>
              <a:ext cx="591775" cy="389050"/>
            </a:xfrm>
            <a:custGeom>
              <a:rect b="b" l="l" r="r" t="t"/>
              <a:pathLst>
                <a:path extrusionOk="0" h="15562" w="23671">
                  <a:moveTo>
                    <a:pt x="0" y="0"/>
                  </a:moveTo>
                  <a:cubicBezTo>
                    <a:pt x="703" y="917"/>
                    <a:pt x="1417" y="1846"/>
                    <a:pt x="2191" y="2727"/>
                  </a:cubicBezTo>
                  <a:cubicBezTo>
                    <a:pt x="4418" y="5310"/>
                    <a:pt x="7025" y="7525"/>
                    <a:pt x="9823" y="9490"/>
                  </a:cubicBezTo>
                  <a:cubicBezTo>
                    <a:pt x="11919" y="11002"/>
                    <a:pt x="14145" y="12371"/>
                    <a:pt x="16526" y="13407"/>
                  </a:cubicBezTo>
                  <a:cubicBezTo>
                    <a:pt x="18812" y="14371"/>
                    <a:pt x="21206" y="15145"/>
                    <a:pt x="23670" y="15562"/>
                  </a:cubicBezTo>
                  <a:cubicBezTo>
                    <a:pt x="21789" y="15002"/>
                    <a:pt x="20051" y="14276"/>
                    <a:pt x="18384" y="13538"/>
                  </a:cubicBezTo>
                  <a:cubicBezTo>
                    <a:pt x="16645" y="12764"/>
                    <a:pt x="14931" y="11930"/>
                    <a:pt x="13312" y="10918"/>
                  </a:cubicBezTo>
                  <a:cubicBezTo>
                    <a:pt x="11145" y="9573"/>
                    <a:pt x="9275" y="8168"/>
                    <a:pt x="7490" y="6680"/>
                  </a:cubicBezTo>
                  <a:cubicBezTo>
                    <a:pt x="6073" y="5501"/>
                    <a:pt x="4763" y="4239"/>
                    <a:pt x="3394" y="3024"/>
                  </a:cubicBezTo>
                  <a:cubicBezTo>
                    <a:pt x="2322" y="2036"/>
                    <a:pt x="1179" y="1131"/>
                    <a:pt x="131" y="119"/>
                  </a:cubicBezTo>
                  <a:cubicBezTo>
                    <a:pt x="96" y="84"/>
                    <a:pt x="48" y="4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
            <p:cNvSpPr/>
            <p:nvPr/>
          </p:nvSpPr>
          <p:spPr>
            <a:xfrm>
              <a:off x="1018275" y="3808325"/>
              <a:ext cx="547100" cy="418550"/>
            </a:xfrm>
            <a:custGeom>
              <a:rect b="b" l="l" r="r" t="t"/>
              <a:pathLst>
                <a:path extrusionOk="0" h="16742" w="21884">
                  <a:moveTo>
                    <a:pt x="0" y="1"/>
                  </a:moveTo>
                  <a:lnTo>
                    <a:pt x="0" y="1"/>
                  </a:lnTo>
                  <a:cubicBezTo>
                    <a:pt x="27" y="43"/>
                    <a:pt x="58" y="84"/>
                    <a:pt x="92" y="124"/>
                  </a:cubicBezTo>
                  <a:lnTo>
                    <a:pt x="92" y="124"/>
                  </a:lnTo>
                  <a:cubicBezTo>
                    <a:pt x="62" y="83"/>
                    <a:pt x="31" y="42"/>
                    <a:pt x="0" y="1"/>
                  </a:cubicBezTo>
                  <a:close/>
                  <a:moveTo>
                    <a:pt x="92" y="124"/>
                  </a:moveTo>
                  <a:lnTo>
                    <a:pt x="92" y="124"/>
                  </a:lnTo>
                  <a:cubicBezTo>
                    <a:pt x="711" y="954"/>
                    <a:pt x="1281" y="1801"/>
                    <a:pt x="1905" y="2573"/>
                  </a:cubicBezTo>
                  <a:cubicBezTo>
                    <a:pt x="4287" y="5633"/>
                    <a:pt x="7204" y="8228"/>
                    <a:pt x="10275" y="10597"/>
                  </a:cubicBezTo>
                  <a:cubicBezTo>
                    <a:pt x="12359" y="12181"/>
                    <a:pt x="14538" y="13645"/>
                    <a:pt x="16883" y="14824"/>
                  </a:cubicBezTo>
                  <a:cubicBezTo>
                    <a:pt x="18479" y="15610"/>
                    <a:pt x="20169" y="16229"/>
                    <a:pt x="21884" y="16741"/>
                  </a:cubicBezTo>
                  <a:cubicBezTo>
                    <a:pt x="17883" y="14872"/>
                    <a:pt x="14050" y="12610"/>
                    <a:pt x="10537" y="9919"/>
                  </a:cubicBezTo>
                  <a:cubicBezTo>
                    <a:pt x="9513" y="9121"/>
                    <a:pt x="7727" y="7621"/>
                    <a:pt x="6549" y="6490"/>
                  </a:cubicBezTo>
                  <a:cubicBezTo>
                    <a:pt x="5263" y="5275"/>
                    <a:pt x="4025" y="3990"/>
                    <a:pt x="2763" y="2751"/>
                  </a:cubicBezTo>
                  <a:cubicBezTo>
                    <a:pt x="1905" y="1918"/>
                    <a:pt x="1072" y="1108"/>
                    <a:pt x="227" y="275"/>
                  </a:cubicBezTo>
                  <a:cubicBezTo>
                    <a:pt x="180" y="222"/>
                    <a:pt x="134" y="173"/>
                    <a:pt x="92" y="12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
            <p:cNvSpPr/>
            <p:nvPr/>
          </p:nvSpPr>
          <p:spPr>
            <a:xfrm>
              <a:off x="1061425" y="3971150"/>
              <a:ext cx="462000" cy="314950"/>
            </a:xfrm>
            <a:custGeom>
              <a:rect b="b" l="l" r="r" t="t"/>
              <a:pathLst>
                <a:path extrusionOk="0" h="12598" w="18480">
                  <a:moveTo>
                    <a:pt x="1" y="1"/>
                  </a:moveTo>
                  <a:cubicBezTo>
                    <a:pt x="36" y="36"/>
                    <a:pt x="60" y="84"/>
                    <a:pt x="96" y="108"/>
                  </a:cubicBezTo>
                  <a:cubicBezTo>
                    <a:pt x="596" y="691"/>
                    <a:pt x="1120" y="1275"/>
                    <a:pt x="1644" y="1834"/>
                  </a:cubicBezTo>
                  <a:cubicBezTo>
                    <a:pt x="2656" y="2941"/>
                    <a:pt x="3680" y="4037"/>
                    <a:pt x="4799" y="5037"/>
                  </a:cubicBezTo>
                  <a:cubicBezTo>
                    <a:pt x="5835" y="5942"/>
                    <a:pt x="6966" y="6763"/>
                    <a:pt x="8085" y="7585"/>
                  </a:cubicBezTo>
                  <a:cubicBezTo>
                    <a:pt x="11193" y="9859"/>
                    <a:pt x="14681" y="11716"/>
                    <a:pt x="18479" y="12597"/>
                  </a:cubicBezTo>
                  <a:cubicBezTo>
                    <a:pt x="16348" y="11728"/>
                    <a:pt x="14348" y="10561"/>
                    <a:pt x="12383" y="9371"/>
                  </a:cubicBezTo>
                  <a:cubicBezTo>
                    <a:pt x="8668" y="7168"/>
                    <a:pt x="5716" y="4775"/>
                    <a:pt x="2465" y="2072"/>
                  </a:cubicBezTo>
                  <a:cubicBezTo>
                    <a:pt x="1668" y="1417"/>
                    <a:pt x="870" y="763"/>
                    <a:pt x="96" y="84"/>
                  </a:cubicBezTo>
                  <a:cubicBezTo>
                    <a:pt x="60" y="48"/>
                    <a:pt x="36" y="3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
            <p:cNvSpPr/>
            <p:nvPr/>
          </p:nvSpPr>
          <p:spPr>
            <a:xfrm>
              <a:off x="1205200" y="4175350"/>
              <a:ext cx="488175" cy="243500"/>
            </a:xfrm>
            <a:custGeom>
              <a:rect b="b" l="l" r="r" t="t"/>
              <a:pathLst>
                <a:path extrusionOk="0" h="9740" w="19527">
                  <a:moveTo>
                    <a:pt x="0" y="0"/>
                  </a:moveTo>
                  <a:lnTo>
                    <a:pt x="0" y="0"/>
                  </a:lnTo>
                  <a:cubicBezTo>
                    <a:pt x="655" y="560"/>
                    <a:pt x="1322" y="1143"/>
                    <a:pt x="1989" y="1703"/>
                  </a:cubicBezTo>
                  <a:cubicBezTo>
                    <a:pt x="4132" y="3644"/>
                    <a:pt x="6573" y="5215"/>
                    <a:pt x="9144" y="6513"/>
                  </a:cubicBezTo>
                  <a:cubicBezTo>
                    <a:pt x="11133" y="7525"/>
                    <a:pt x="13169" y="8418"/>
                    <a:pt x="15324" y="9013"/>
                  </a:cubicBezTo>
                  <a:cubicBezTo>
                    <a:pt x="16693" y="9418"/>
                    <a:pt x="18098" y="9704"/>
                    <a:pt x="19527" y="9740"/>
                  </a:cubicBezTo>
                  <a:cubicBezTo>
                    <a:pt x="17395" y="9347"/>
                    <a:pt x="15145" y="8347"/>
                    <a:pt x="13419" y="7632"/>
                  </a:cubicBezTo>
                  <a:cubicBezTo>
                    <a:pt x="12097" y="7061"/>
                    <a:pt x="9787" y="5989"/>
                    <a:pt x="8228" y="5096"/>
                  </a:cubicBezTo>
                  <a:cubicBezTo>
                    <a:pt x="6430" y="4084"/>
                    <a:pt x="4703" y="2953"/>
                    <a:pt x="2941" y="1858"/>
                  </a:cubicBezTo>
                  <a:cubicBezTo>
                    <a:pt x="1989" y="1274"/>
                    <a:pt x="1060" y="679"/>
                    <a:pt x="131" y="72"/>
                  </a:cubicBezTo>
                  <a:cubicBezTo>
                    <a:pt x="84" y="36"/>
                    <a:pt x="24" y="1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
            <p:cNvSpPr/>
            <p:nvPr/>
          </p:nvSpPr>
          <p:spPr>
            <a:xfrm>
              <a:off x="1184350" y="4256000"/>
              <a:ext cx="406325" cy="218800"/>
            </a:xfrm>
            <a:custGeom>
              <a:rect b="b" l="l" r="r" t="t"/>
              <a:pathLst>
                <a:path extrusionOk="0" h="8752" w="16253">
                  <a:moveTo>
                    <a:pt x="1" y="1"/>
                  </a:moveTo>
                  <a:cubicBezTo>
                    <a:pt x="322" y="287"/>
                    <a:pt x="656" y="560"/>
                    <a:pt x="965" y="858"/>
                  </a:cubicBezTo>
                  <a:cubicBezTo>
                    <a:pt x="3811" y="3597"/>
                    <a:pt x="7097" y="5906"/>
                    <a:pt x="10788" y="7371"/>
                  </a:cubicBezTo>
                  <a:cubicBezTo>
                    <a:pt x="12562" y="8026"/>
                    <a:pt x="14384" y="8478"/>
                    <a:pt x="16253" y="8752"/>
                  </a:cubicBezTo>
                  <a:cubicBezTo>
                    <a:pt x="13574" y="7811"/>
                    <a:pt x="11038" y="6609"/>
                    <a:pt x="8371" y="5132"/>
                  </a:cubicBezTo>
                  <a:cubicBezTo>
                    <a:pt x="6037" y="3823"/>
                    <a:pt x="3823" y="2287"/>
                    <a:pt x="1501" y="941"/>
                  </a:cubicBezTo>
                  <a:cubicBezTo>
                    <a:pt x="1001" y="644"/>
                    <a:pt x="489" y="32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
            <p:cNvSpPr/>
            <p:nvPr/>
          </p:nvSpPr>
          <p:spPr>
            <a:xfrm>
              <a:off x="1205800" y="4354525"/>
              <a:ext cx="292625" cy="175050"/>
            </a:xfrm>
            <a:custGeom>
              <a:rect b="b" l="l" r="r" t="t"/>
              <a:pathLst>
                <a:path extrusionOk="0" h="7002" w="11705">
                  <a:moveTo>
                    <a:pt x="0" y="1"/>
                  </a:moveTo>
                  <a:lnTo>
                    <a:pt x="0" y="1"/>
                  </a:lnTo>
                  <a:cubicBezTo>
                    <a:pt x="167" y="156"/>
                    <a:pt x="310" y="310"/>
                    <a:pt x="476" y="465"/>
                  </a:cubicBezTo>
                  <a:cubicBezTo>
                    <a:pt x="3620" y="3573"/>
                    <a:pt x="7358" y="5918"/>
                    <a:pt x="11704" y="7002"/>
                  </a:cubicBezTo>
                  <a:cubicBezTo>
                    <a:pt x="9478" y="6002"/>
                    <a:pt x="7442" y="4656"/>
                    <a:pt x="5394" y="3347"/>
                  </a:cubicBezTo>
                  <a:cubicBezTo>
                    <a:pt x="3894" y="2382"/>
                    <a:pt x="2310" y="1501"/>
                    <a:pt x="786" y="549"/>
                  </a:cubicBezTo>
                  <a:cubicBezTo>
                    <a:pt x="524" y="370"/>
                    <a:pt x="262" y="19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
            <p:cNvSpPr/>
            <p:nvPr/>
          </p:nvSpPr>
          <p:spPr>
            <a:xfrm>
              <a:off x="1203400" y="4426875"/>
              <a:ext cx="206900" cy="134850"/>
            </a:xfrm>
            <a:custGeom>
              <a:rect b="b" l="l" r="r" t="t"/>
              <a:pathLst>
                <a:path extrusionOk="0" h="5394" w="8276">
                  <a:moveTo>
                    <a:pt x="1" y="0"/>
                  </a:moveTo>
                  <a:lnTo>
                    <a:pt x="1" y="0"/>
                  </a:lnTo>
                  <a:cubicBezTo>
                    <a:pt x="84" y="95"/>
                    <a:pt x="191" y="214"/>
                    <a:pt x="275" y="322"/>
                  </a:cubicBezTo>
                  <a:cubicBezTo>
                    <a:pt x="2370" y="2750"/>
                    <a:pt x="5180" y="4536"/>
                    <a:pt x="8276" y="5394"/>
                  </a:cubicBezTo>
                  <a:cubicBezTo>
                    <a:pt x="6883" y="4703"/>
                    <a:pt x="5609" y="3810"/>
                    <a:pt x="4311" y="2953"/>
                  </a:cubicBezTo>
                  <a:cubicBezTo>
                    <a:pt x="3097" y="2203"/>
                    <a:pt x="1739" y="1393"/>
                    <a:pt x="668" y="548"/>
                  </a:cubicBezTo>
                  <a:cubicBezTo>
                    <a:pt x="442" y="381"/>
                    <a:pt x="215"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
            <p:cNvSpPr/>
            <p:nvPr/>
          </p:nvSpPr>
          <p:spPr>
            <a:xfrm>
              <a:off x="931050" y="4494725"/>
              <a:ext cx="447400" cy="255725"/>
            </a:xfrm>
            <a:custGeom>
              <a:rect b="b" l="l" r="r" t="t"/>
              <a:pathLst>
                <a:path extrusionOk="0" h="10229" w="17896">
                  <a:moveTo>
                    <a:pt x="1" y="1"/>
                  </a:moveTo>
                  <a:lnTo>
                    <a:pt x="1" y="1"/>
                  </a:lnTo>
                  <a:cubicBezTo>
                    <a:pt x="251" y="263"/>
                    <a:pt x="513" y="513"/>
                    <a:pt x="787" y="763"/>
                  </a:cubicBezTo>
                  <a:cubicBezTo>
                    <a:pt x="2215" y="2120"/>
                    <a:pt x="3608" y="3537"/>
                    <a:pt x="5216" y="4692"/>
                  </a:cubicBezTo>
                  <a:cubicBezTo>
                    <a:pt x="6906" y="5894"/>
                    <a:pt x="8716" y="6942"/>
                    <a:pt x="10574" y="7871"/>
                  </a:cubicBezTo>
                  <a:cubicBezTo>
                    <a:pt x="12895" y="8978"/>
                    <a:pt x="15372" y="9776"/>
                    <a:pt x="17896" y="10228"/>
                  </a:cubicBezTo>
                  <a:cubicBezTo>
                    <a:pt x="16098" y="9573"/>
                    <a:pt x="14503" y="8811"/>
                    <a:pt x="12764" y="7918"/>
                  </a:cubicBezTo>
                  <a:cubicBezTo>
                    <a:pt x="11157" y="7097"/>
                    <a:pt x="9561" y="6251"/>
                    <a:pt x="8037" y="5323"/>
                  </a:cubicBezTo>
                  <a:cubicBezTo>
                    <a:pt x="5799" y="3930"/>
                    <a:pt x="3668" y="2394"/>
                    <a:pt x="1441" y="1013"/>
                  </a:cubicBezTo>
                  <a:cubicBezTo>
                    <a:pt x="953" y="691"/>
                    <a:pt x="453" y="34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
            <p:cNvSpPr/>
            <p:nvPr/>
          </p:nvSpPr>
          <p:spPr>
            <a:xfrm>
              <a:off x="943850" y="4610525"/>
              <a:ext cx="337575" cy="174450"/>
            </a:xfrm>
            <a:custGeom>
              <a:rect b="b" l="l" r="r" t="t"/>
              <a:pathLst>
                <a:path extrusionOk="0" h="6978" w="13503">
                  <a:moveTo>
                    <a:pt x="1" y="0"/>
                  </a:moveTo>
                  <a:lnTo>
                    <a:pt x="1" y="0"/>
                  </a:lnTo>
                  <a:cubicBezTo>
                    <a:pt x="203" y="191"/>
                    <a:pt x="394" y="369"/>
                    <a:pt x="584" y="548"/>
                  </a:cubicBezTo>
                  <a:cubicBezTo>
                    <a:pt x="2251" y="2084"/>
                    <a:pt x="3906" y="3274"/>
                    <a:pt x="6061" y="4453"/>
                  </a:cubicBezTo>
                  <a:cubicBezTo>
                    <a:pt x="8418" y="5596"/>
                    <a:pt x="10943" y="6430"/>
                    <a:pt x="13502" y="6977"/>
                  </a:cubicBezTo>
                  <a:cubicBezTo>
                    <a:pt x="10704" y="5822"/>
                    <a:pt x="7942" y="4310"/>
                    <a:pt x="5216" y="2893"/>
                  </a:cubicBezTo>
                  <a:cubicBezTo>
                    <a:pt x="3739" y="2060"/>
                    <a:pt x="2203" y="1369"/>
                    <a:pt x="763" y="512"/>
                  </a:cubicBezTo>
                  <a:cubicBezTo>
                    <a:pt x="501" y="345"/>
                    <a:pt x="239"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
            <p:cNvSpPr/>
            <p:nvPr/>
          </p:nvSpPr>
          <p:spPr>
            <a:xfrm>
              <a:off x="906350" y="4677800"/>
              <a:ext cx="224450" cy="113125"/>
            </a:xfrm>
            <a:custGeom>
              <a:rect b="b" l="l" r="r" t="t"/>
              <a:pathLst>
                <a:path extrusionOk="0" h="4525" w="8978">
                  <a:moveTo>
                    <a:pt x="1" y="0"/>
                  </a:moveTo>
                  <a:lnTo>
                    <a:pt x="1" y="0"/>
                  </a:lnTo>
                  <a:cubicBezTo>
                    <a:pt x="132" y="107"/>
                    <a:pt x="262" y="226"/>
                    <a:pt x="405" y="333"/>
                  </a:cubicBezTo>
                  <a:cubicBezTo>
                    <a:pt x="1536" y="1203"/>
                    <a:pt x="2751" y="2119"/>
                    <a:pt x="4061" y="2834"/>
                  </a:cubicBezTo>
                  <a:cubicBezTo>
                    <a:pt x="5596" y="3620"/>
                    <a:pt x="7263" y="4227"/>
                    <a:pt x="8978" y="4524"/>
                  </a:cubicBezTo>
                  <a:cubicBezTo>
                    <a:pt x="7406" y="3798"/>
                    <a:pt x="5966" y="2858"/>
                    <a:pt x="4418" y="2107"/>
                  </a:cubicBezTo>
                  <a:cubicBezTo>
                    <a:pt x="2977" y="1405"/>
                    <a:pt x="2013" y="1119"/>
                    <a:pt x="370" y="226"/>
                  </a:cubicBezTo>
                  <a:cubicBezTo>
                    <a:pt x="239" y="155"/>
                    <a:pt x="120" y="8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
            <p:cNvSpPr/>
            <p:nvPr/>
          </p:nvSpPr>
          <p:spPr>
            <a:xfrm>
              <a:off x="833125" y="4723025"/>
              <a:ext cx="108375" cy="69375"/>
            </a:xfrm>
            <a:custGeom>
              <a:rect b="b" l="l" r="r" t="t"/>
              <a:pathLst>
                <a:path extrusionOk="0" h="2775" w="4335">
                  <a:moveTo>
                    <a:pt x="1" y="1"/>
                  </a:moveTo>
                  <a:cubicBezTo>
                    <a:pt x="1275" y="1168"/>
                    <a:pt x="2644" y="2180"/>
                    <a:pt x="4334" y="2775"/>
                  </a:cubicBezTo>
                  <a:cubicBezTo>
                    <a:pt x="3644" y="2346"/>
                    <a:pt x="3001" y="1846"/>
                    <a:pt x="2322" y="1406"/>
                  </a:cubicBezTo>
                  <a:cubicBezTo>
                    <a:pt x="1608" y="965"/>
                    <a:pt x="548" y="32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
            <p:cNvSpPr/>
            <p:nvPr/>
          </p:nvSpPr>
          <p:spPr>
            <a:xfrm>
              <a:off x="526550" y="4027400"/>
              <a:ext cx="181300" cy="230125"/>
            </a:xfrm>
            <a:custGeom>
              <a:rect b="b" l="l" r="r" t="t"/>
              <a:pathLst>
                <a:path extrusionOk="0" h="9205" w="7252">
                  <a:moveTo>
                    <a:pt x="0" y="1"/>
                  </a:moveTo>
                  <a:lnTo>
                    <a:pt x="0" y="1"/>
                  </a:lnTo>
                  <a:cubicBezTo>
                    <a:pt x="24" y="215"/>
                    <a:pt x="84" y="418"/>
                    <a:pt x="167" y="632"/>
                  </a:cubicBezTo>
                  <a:cubicBezTo>
                    <a:pt x="429" y="1406"/>
                    <a:pt x="857" y="2132"/>
                    <a:pt x="1322" y="2894"/>
                  </a:cubicBezTo>
                  <a:cubicBezTo>
                    <a:pt x="2810" y="5394"/>
                    <a:pt x="4786" y="7621"/>
                    <a:pt x="7251" y="9204"/>
                  </a:cubicBezTo>
                  <a:cubicBezTo>
                    <a:pt x="5548" y="7383"/>
                    <a:pt x="4405" y="5644"/>
                    <a:pt x="3108" y="4013"/>
                  </a:cubicBezTo>
                  <a:cubicBezTo>
                    <a:pt x="2512" y="3251"/>
                    <a:pt x="1893" y="2489"/>
                    <a:pt x="1250" y="1763"/>
                  </a:cubicBezTo>
                  <a:cubicBezTo>
                    <a:pt x="857" y="1311"/>
                    <a:pt x="584" y="1013"/>
                    <a:pt x="286" y="561"/>
                  </a:cubicBezTo>
                  <a:cubicBezTo>
                    <a:pt x="155" y="394"/>
                    <a:pt x="72" y="21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
            <p:cNvSpPr/>
            <p:nvPr/>
          </p:nvSpPr>
          <p:spPr>
            <a:xfrm>
              <a:off x="604225" y="3973225"/>
              <a:ext cx="252750" cy="297400"/>
            </a:xfrm>
            <a:custGeom>
              <a:rect b="b" l="l" r="r" t="t"/>
              <a:pathLst>
                <a:path extrusionOk="0" h="11896" w="10110">
                  <a:moveTo>
                    <a:pt x="1" y="1"/>
                  </a:moveTo>
                  <a:lnTo>
                    <a:pt x="1" y="1"/>
                  </a:lnTo>
                  <a:cubicBezTo>
                    <a:pt x="120" y="215"/>
                    <a:pt x="251" y="442"/>
                    <a:pt x="370" y="668"/>
                  </a:cubicBezTo>
                  <a:cubicBezTo>
                    <a:pt x="1310" y="2394"/>
                    <a:pt x="2287" y="4121"/>
                    <a:pt x="3501" y="5680"/>
                  </a:cubicBezTo>
                  <a:cubicBezTo>
                    <a:pt x="5359" y="8062"/>
                    <a:pt x="7561" y="10217"/>
                    <a:pt x="10109" y="11895"/>
                  </a:cubicBezTo>
                  <a:cubicBezTo>
                    <a:pt x="8537" y="10407"/>
                    <a:pt x="7204" y="8704"/>
                    <a:pt x="5847" y="7038"/>
                  </a:cubicBezTo>
                  <a:cubicBezTo>
                    <a:pt x="4156" y="4990"/>
                    <a:pt x="2441" y="2930"/>
                    <a:pt x="715" y="894"/>
                  </a:cubicBez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
            <p:cNvSpPr/>
            <p:nvPr/>
          </p:nvSpPr>
          <p:spPr>
            <a:xfrm>
              <a:off x="738175" y="3956875"/>
              <a:ext cx="184275" cy="229800"/>
            </a:xfrm>
            <a:custGeom>
              <a:rect b="b" l="l" r="r" t="t"/>
              <a:pathLst>
                <a:path extrusionOk="0" h="9192" w="7371">
                  <a:moveTo>
                    <a:pt x="1" y="0"/>
                  </a:moveTo>
                  <a:lnTo>
                    <a:pt x="1" y="0"/>
                  </a:lnTo>
                  <a:cubicBezTo>
                    <a:pt x="60" y="131"/>
                    <a:pt x="120" y="286"/>
                    <a:pt x="179" y="429"/>
                  </a:cubicBezTo>
                  <a:cubicBezTo>
                    <a:pt x="905" y="2108"/>
                    <a:pt x="1965" y="3655"/>
                    <a:pt x="3108" y="5108"/>
                  </a:cubicBezTo>
                  <a:cubicBezTo>
                    <a:pt x="4370" y="6608"/>
                    <a:pt x="5823" y="7977"/>
                    <a:pt x="7370" y="9192"/>
                  </a:cubicBezTo>
                  <a:cubicBezTo>
                    <a:pt x="6335" y="7977"/>
                    <a:pt x="4823" y="5834"/>
                    <a:pt x="4227" y="5108"/>
                  </a:cubicBezTo>
                  <a:cubicBezTo>
                    <a:pt x="3037" y="3536"/>
                    <a:pt x="1644" y="2024"/>
                    <a:pt x="405" y="584"/>
                  </a:cubicBezTo>
                  <a:cubicBezTo>
                    <a:pt x="251" y="381"/>
                    <a:pt x="108" y="1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
            <p:cNvSpPr/>
            <p:nvPr/>
          </p:nvSpPr>
          <p:spPr>
            <a:xfrm>
              <a:off x="456900" y="4088425"/>
              <a:ext cx="244975" cy="293225"/>
            </a:xfrm>
            <a:custGeom>
              <a:rect b="b" l="l" r="r" t="t"/>
              <a:pathLst>
                <a:path extrusionOk="0" h="11729" w="9799">
                  <a:moveTo>
                    <a:pt x="0" y="1"/>
                  </a:moveTo>
                  <a:cubicBezTo>
                    <a:pt x="119" y="286"/>
                    <a:pt x="226" y="584"/>
                    <a:pt x="345" y="870"/>
                  </a:cubicBezTo>
                  <a:cubicBezTo>
                    <a:pt x="1131" y="2858"/>
                    <a:pt x="2512" y="5061"/>
                    <a:pt x="4024" y="6871"/>
                  </a:cubicBezTo>
                  <a:cubicBezTo>
                    <a:pt x="5703" y="8740"/>
                    <a:pt x="7620" y="10454"/>
                    <a:pt x="9799" y="11728"/>
                  </a:cubicBezTo>
                  <a:cubicBezTo>
                    <a:pt x="7965" y="10145"/>
                    <a:pt x="6418" y="8252"/>
                    <a:pt x="4834" y="6406"/>
                  </a:cubicBezTo>
                  <a:cubicBezTo>
                    <a:pt x="3203" y="4346"/>
                    <a:pt x="1881" y="2763"/>
                    <a:pt x="655" y="1037"/>
                  </a:cubicBezTo>
                  <a:cubicBezTo>
                    <a:pt x="512" y="810"/>
                    <a:pt x="179" y="32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
            <p:cNvSpPr/>
            <p:nvPr/>
          </p:nvSpPr>
          <p:spPr>
            <a:xfrm>
              <a:off x="440525" y="4197975"/>
              <a:ext cx="210175" cy="214325"/>
            </a:xfrm>
            <a:custGeom>
              <a:rect b="b" l="l" r="r" t="t"/>
              <a:pathLst>
                <a:path extrusionOk="0" h="8573" w="8407">
                  <a:moveTo>
                    <a:pt x="0" y="0"/>
                  </a:moveTo>
                  <a:lnTo>
                    <a:pt x="0" y="0"/>
                  </a:lnTo>
                  <a:cubicBezTo>
                    <a:pt x="107" y="167"/>
                    <a:pt x="191" y="334"/>
                    <a:pt x="298" y="500"/>
                  </a:cubicBezTo>
                  <a:cubicBezTo>
                    <a:pt x="1286" y="2167"/>
                    <a:pt x="2370" y="3810"/>
                    <a:pt x="3727" y="5203"/>
                  </a:cubicBezTo>
                  <a:cubicBezTo>
                    <a:pt x="5096" y="6549"/>
                    <a:pt x="6703" y="7692"/>
                    <a:pt x="8406" y="8573"/>
                  </a:cubicBezTo>
                  <a:cubicBezTo>
                    <a:pt x="6489" y="6989"/>
                    <a:pt x="4858" y="5108"/>
                    <a:pt x="3155" y="3274"/>
                  </a:cubicBezTo>
                  <a:cubicBezTo>
                    <a:pt x="2358" y="2393"/>
                    <a:pt x="1489" y="1596"/>
                    <a:pt x="667" y="738"/>
                  </a:cubicBezTo>
                  <a:cubicBezTo>
                    <a:pt x="453" y="500"/>
                    <a:pt x="226" y="25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
            <p:cNvSpPr/>
            <p:nvPr/>
          </p:nvSpPr>
          <p:spPr>
            <a:xfrm>
              <a:off x="433075" y="4325075"/>
              <a:ext cx="168500" cy="178025"/>
            </a:xfrm>
            <a:custGeom>
              <a:rect b="b" l="l" r="r" t="t"/>
              <a:pathLst>
                <a:path extrusionOk="0" h="7121" w="6740">
                  <a:moveTo>
                    <a:pt x="1" y="0"/>
                  </a:moveTo>
                  <a:lnTo>
                    <a:pt x="1" y="0"/>
                  </a:lnTo>
                  <a:cubicBezTo>
                    <a:pt x="60" y="155"/>
                    <a:pt x="120" y="298"/>
                    <a:pt x="191" y="453"/>
                  </a:cubicBezTo>
                  <a:cubicBezTo>
                    <a:pt x="882" y="1941"/>
                    <a:pt x="1846" y="3310"/>
                    <a:pt x="2989" y="4501"/>
                  </a:cubicBezTo>
                  <a:cubicBezTo>
                    <a:pt x="4108" y="5560"/>
                    <a:pt x="5406" y="6394"/>
                    <a:pt x="6740" y="7120"/>
                  </a:cubicBezTo>
                  <a:cubicBezTo>
                    <a:pt x="5239" y="5679"/>
                    <a:pt x="3799" y="4155"/>
                    <a:pt x="2382" y="2620"/>
                  </a:cubicBezTo>
                  <a:cubicBezTo>
                    <a:pt x="1715" y="1893"/>
                    <a:pt x="989" y="1226"/>
                    <a:pt x="358" y="464"/>
                  </a:cubicBezTo>
                  <a:cubicBezTo>
                    <a:pt x="227" y="322"/>
                    <a:pt x="120" y="17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
            <p:cNvSpPr/>
            <p:nvPr/>
          </p:nvSpPr>
          <p:spPr>
            <a:xfrm>
              <a:off x="467300" y="4461400"/>
              <a:ext cx="156300" cy="135150"/>
            </a:xfrm>
            <a:custGeom>
              <a:rect b="b" l="l" r="r" t="t"/>
              <a:pathLst>
                <a:path extrusionOk="0" h="5406" w="6252">
                  <a:moveTo>
                    <a:pt x="1" y="0"/>
                  </a:moveTo>
                  <a:cubicBezTo>
                    <a:pt x="96" y="119"/>
                    <a:pt x="168" y="238"/>
                    <a:pt x="239" y="345"/>
                  </a:cubicBezTo>
                  <a:cubicBezTo>
                    <a:pt x="1739" y="2524"/>
                    <a:pt x="3787" y="4394"/>
                    <a:pt x="6252" y="5406"/>
                  </a:cubicBezTo>
                  <a:cubicBezTo>
                    <a:pt x="5275" y="4703"/>
                    <a:pt x="4335" y="3774"/>
                    <a:pt x="3382" y="2917"/>
                  </a:cubicBezTo>
                  <a:cubicBezTo>
                    <a:pt x="2394" y="2024"/>
                    <a:pt x="1322" y="1262"/>
                    <a:pt x="358" y="35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
            <p:cNvSpPr/>
            <p:nvPr/>
          </p:nvSpPr>
          <p:spPr>
            <a:xfrm>
              <a:off x="695025" y="4722725"/>
              <a:ext cx="155100" cy="98250"/>
            </a:xfrm>
            <a:custGeom>
              <a:rect b="b" l="l" r="r" t="t"/>
              <a:pathLst>
                <a:path extrusionOk="0" h="3930" w="6204">
                  <a:moveTo>
                    <a:pt x="0" y="1"/>
                  </a:moveTo>
                  <a:lnTo>
                    <a:pt x="0" y="1"/>
                  </a:lnTo>
                  <a:cubicBezTo>
                    <a:pt x="36" y="25"/>
                    <a:pt x="48" y="48"/>
                    <a:pt x="72" y="60"/>
                  </a:cubicBezTo>
                  <a:cubicBezTo>
                    <a:pt x="905" y="799"/>
                    <a:pt x="1715" y="1549"/>
                    <a:pt x="2619" y="2192"/>
                  </a:cubicBezTo>
                  <a:cubicBezTo>
                    <a:pt x="3727" y="2942"/>
                    <a:pt x="4917" y="3608"/>
                    <a:pt x="6203" y="3930"/>
                  </a:cubicBezTo>
                  <a:cubicBezTo>
                    <a:pt x="5108" y="3239"/>
                    <a:pt x="4346" y="2537"/>
                    <a:pt x="3262" y="1811"/>
                  </a:cubicBezTo>
                  <a:cubicBezTo>
                    <a:pt x="2417" y="1251"/>
                    <a:pt x="1786" y="941"/>
                    <a:pt x="929" y="501"/>
                  </a:cubicBezTo>
                  <a:cubicBezTo>
                    <a:pt x="631" y="334"/>
                    <a:pt x="310" y="1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
            <p:cNvSpPr/>
            <p:nvPr/>
          </p:nvSpPr>
          <p:spPr>
            <a:xfrm>
              <a:off x="251200" y="4425675"/>
              <a:ext cx="444725" cy="411675"/>
            </a:xfrm>
            <a:custGeom>
              <a:rect b="b" l="l" r="r" t="t"/>
              <a:pathLst>
                <a:path extrusionOk="0" h="16467" w="17789">
                  <a:moveTo>
                    <a:pt x="1" y="0"/>
                  </a:moveTo>
                  <a:lnTo>
                    <a:pt x="1" y="0"/>
                  </a:lnTo>
                  <a:cubicBezTo>
                    <a:pt x="179" y="477"/>
                    <a:pt x="941" y="1905"/>
                    <a:pt x="1370" y="2679"/>
                  </a:cubicBezTo>
                  <a:cubicBezTo>
                    <a:pt x="2370" y="4453"/>
                    <a:pt x="3620" y="6073"/>
                    <a:pt x="4966" y="7573"/>
                  </a:cubicBezTo>
                  <a:cubicBezTo>
                    <a:pt x="6145" y="8882"/>
                    <a:pt x="7371" y="10145"/>
                    <a:pt x="8704" y="11299"/>
                  </a:cubicBezTo>
                  <a:cubicBezTo>
                    <a:pt x="11383" y="13526"/>
                    <a:pt x="14527" y="15217"/>
                    <a:pt x="17789" y="16467"/>
                  </a:cubicBezTo>
                  <a:cubicBezTo>
                    <a:pt x="16372" y="15681"/>
                    <a:pt x="15027" y="14752"/>
                    <a:pt x="13657" y="13859"/>
                  </a:cubicBezTo>
                  <a:cubicBezTo>
                    <a:pt x="12086" y="12800"/>
                    <a:pt x="10443" y="11728"/>
                    <a:pt x="9181" y="10680"/>
                  </a:cubicBezTo>
                  <a:cubicBezTo>
                    <a:pt x="6514" y="8442"/>
                    <a:pt x="3930" y="5465"/>
                    <a:pt x="2096" y="3001"/>
                  </a:cubicBezTo>
                  <a:cubicBezTo>
                    <a:pt x="1394" y="2013"/>
                    <a:pt x="680" y="102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
            <p:cNvSpPr/>
            <p:nvPr/>
          </p:nvSpPr>
          <p:spPr>
            <a:xfrm>
              <a:off x="253600" y="4562000"/>
              <a:ext cx="310775" cy="274750"/>
            </a:xfrm>
            <a:custGeom>
              <a:rect b="b" l="l" r="r" t="t"/>
              <a:pathLst>
                <a:path extrusionOk="0" h="10990" w="12431">
                  <a:moveTo>
                    <a:pt x="0" y="1"/>
                  </a:moveTo>
                  <a:cubicBezTo>
                    <a:pt x="14" y="41"/>
                    <a:pt x="23" y="66"/>
                    <a:pt x="31" y="87"/>
                  </a:cubicBezTo>
                  <a:lnTo>
                    <a:pt x="31" y="87"/>
                  </a:lnTo>
                  <a:cubicBezTo>
                    <a:pt x="21" y="58"/>
                    <a:pt x="10" y="29"/>
                    <a:pt x="0" y="1"/>
                  </a:cubicBezTo>
                  <a:close/>
                  <a:moveTo>
                    <a:pt x="31" y="87"/>
                  </a:moveTo>
                  <a:cubicBezTo>
                    <a:pt x="203" y="559"/>
                    <a:pt x="407" y="1040"/>
                    <a:pt x="643" y="1489"/>
                  </a:cubicBezTo>
                  <a:cubicBezTo>
                    <a:pt x="1465" y="2918"/>
                    <a:pt x="2381" y="4287"/>
                    <a:pt x="3536" y="5477"/>
                  </a:cubicBezTo>
                  <a:cubicBezTo>
                    <a:pt x="6049" y="7942"/>
                    <a:pt x="9192" y="9680"/>
                    <a:pt x="12430" y="10990"/>
                  </a:cubicBezTo>
                  <a:cubicBezTo>
                    <a:pt x="10501" y="9859"/>
                    <a:pt x="7823" y="7954"/>
                    <a:pt x="6608" y="7001"/>
                  </a:cubicBezTo>
                  <a:cubicBezTo>
                    <a:pt x="5751" y="6335"/>
                    <a:pt x="4703" y="5501"/>
                    <a:pt x="3727" y="4549"/>
                  </a:cubicBezTo>
                  <a:cubicBezTo>
                    <a:pt x="2822" y="3656"/>
                    <a:pt x="2000" y="2679"/>
                    <a:pt x="1167" y="1739"/>
                  </a:cubicBezTo>
                  <a:cubicBezTo>
                    <a:pt x="750" y="1263"/>
                    <a:pt x="393" y="751"/>
                    <a:pt x="48" y="131"/>
                  </a:cubicBezTo>
                  <a:cubicBezTo>
                    <a:pt x="43" y="116"/>
                    <a:pt x="37" y="103"/>
                    <a:pt x="31" y="8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
            <p:cNvSpPr/>
            <p:nvPr/>
          </p:nvSpPr>
          <p:spPr>
            <a:xfrm>
              <a:off x="241100" y="4696850"/>
              <a:ext cx="181000" cy="129500"/>
            </a:xfrm>
            <a:custGeom>
              <a:rect b="b" l="l" r="r" t="t"/>
              <a:pathLst>
                <a:path extrusionOk="0" h="5180" w="7240">
                  <a:moveTo>
                    <a:pt x="0" y="0"/>
                  </a:moveTo>
                  <a:lnTo>
                    <a:pt x="0" y="0"/>
                  </a:lnTo>
                  <a:cubicBezTo>
                    <a:pt x="72" y="83"/>
                    <a:pt x="131" y="167"/>
                    <a:pt x="202" y="238"/>
                  </a:cubicBezTo>
                  <a:cubicBezTo>
                    <a:pt x="2131" y="2369"/>
                    <a:pt x="4405" y="4405"/>
                    <a:pt x="7239" y="5179"/>
                  </a:cubicBezTo>
                  <a:cubicBezTo>
                    <a:pt x="5953" y="4524"/>
                    <a:pt x="5072" y="3727"/>
                    <a:pt x="4167" y="3048"/>
                  </a:cubicBezTo>
                  <a:cubicBezTo>
                    <a:pt x="3048" y="2155"/>
                    <a:pt x="1726" y="1322"/>
                    <a:pt x="643" y="512"/>
                  </a:cubicBezTo>
                  <a:cubicBezTo>
                    <a:pt x="417" y="345"/>
                    <a:pt x="214" y="17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
            <p:cNvSpPr/>
            <p:nvPr/>
          </p:nvSpPr>
          <p:spPr>
            <a:xfrm>
              <a:off x="601250" y="3287725"/>
              <a:ext cx="536700" cy="842400"/>
            </a:xfrm>
            <a:custGeom>
              <a:rect b="b" l="l" r="r" t="t"/>
              <a:pathLst>
                <a:path extrusionOk="0" h="33696" w="21468">
                  <a:moveTo>
                    <a:pt x="108" y="1"/>
                  </a:moveTo>
                  <a:cubicBezTo>
                    <a:pt x="1" y="965"/>
                    <a:pt x="286" y="3370"/>
                    <a:pt x="536" y="4811"/>
                  </a:cubicBezTo>
                  <a:cubicBezTo>
                    <a:pt x="1846" y="11288"/>
                    <a:pt x="5882" y="17384"/>
                    <a:pt x="9704" y="22301"/>
                  </a:cubicBezTo>
                  <a:cubicBezTo>
                    <a:pt x="11728" y="24933"/>
                    <a:pt x="13931" y="27421"/>
                    <a:pt x="16372" y="29683"/>
                  </a:cubicBezTo>
                  <a:cubicBezTo>
                    <a:pt x="17979" y="31124"/>
                    <a:pt x="19705" y="32434"/>
                    <a:pt x="21468" y="33696"/>
                  </a:cubicBezTo>
                  <a:cubicBezTo>
                    <a:pt x="18027" y="30457"/>
                    <a:pt x="14514" y="27266"/>
                    <a:pt x="11538" y="23587"/>
                  </a:cubicBezTo>
                  <a:cubicBezTo>
                    <a:pt x="9335" y="20837"/>
                    <a:pt x="7121" y="17860"/>
                    <a:pt x="5275" y="14622"/>
                  </a:cubicBezTo>
                  <a:cubicBezTo>
                    <a:pt x="3549" y="11574"/>
                    <a:pt x="2370" y="8788"/>
                    <a:pt x="1429" y="5406"/>
                  </a:cubicBezTo>
                  <a:cubicBezTo>
                    <a:pt x="1144" y="4454"/>
                    <a:pt x="906" y="3478"/>
                    <a:pt x="667" y="2489"/>
                  </a:cubicBezTo>
                  <a:cubicBezTo>
                    <a:pt x="477" y="1668"/>
                    <a:pt x="251" y="858"/>
                    <a:pt x="1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
            <p:cNvSpPr/>
            <p:nvPr/>
          </p:nvSpPr>
          <p:spPr>
            <a:xfrm>
              <a:off x="864075" y="3740175"/>
              <a:ext cx="164625" cy="209275"/>
            </a:xfrm>
            <a:custGeom>
              <a:rect b="b" l="l" r="r" t="t"/>
              <a:pathLst>
                <a:path extrusionOk="0" h="8371" w="6585">
                  <a:moveTo>
                    <a:pt x="1" y="0"/>
                  </a:moveTo>
                  <a:lnTo>
                    <a:pt x="1" y="0"/>
                  </a:lnTo>
                  <a:cubicBezTo>
                    <a:pt x="739" y="1405"/>
                    <a:pt x="1453" y="2834"/>
                    <a:pt x="2406" y="4096"/>
                  </a:cubicBezTo>
                  <a:cubicBezTo>
                    <a:pt x="3608" y="5692"/>
                    <a:pt x="5085" y="7061"/>
                    <a:pt x="6585" y="8370"/>
                  </a:cubicBezTo>
                  <a:cubicBezTo>
                    <a:pt x="5478" y="6954"/>
                    <a:pt x="4144" y="5108"/>
                    <a:pt x="3216" y="3918"/>
                  </a:cubicBezTo>
                  <a:cubicBezTo>
                    <a:pt x="2168" y="2584"/>
                    <a:pt x="1072" y="129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
            <p:cNvSpPr/>
            <p:nvPr/>
          </p:nvSpPr>
          <p:spPr>
            <a:xfrm>
              <a:off x="817050" y="3394600"/>
              <a:ext cx="197975" cy="292625"/>
            </a:xfrm>
            <a:custGeom>
              <a:rect b="b" l="l" r="r" t="t"/>
              <a:pathLst>
                <a:path extrusionOk="0" h="11705" w="7919">
                  <a:moveTo>
                    <a:pt x="1" y="0"/>
                  </a:moveTo>
                  <a:lnTo>
                    <a:pt x="1" y="0"/>
                  </a:lnTo>
                  <a:cubicBezTo>
                    <a:pt x="96" y="179"/>
                    <a:pt x="179" y="393"/>
                    <a:pt x="251" y="584"/>
                  </a:cubicBezTo>
                  <a:cubicBezTo>
                    <a:pt x="977" y="2393"/>
                    <a:pt x="1858" y="4239"/>
                    <a:pt x="2965" y="5965"/>
                  </a:cubicBezTo>
                  <a:cubicBezTo>
                    <a:pt x="4358" y="8073"/>
                    <a:pt x="6001" y="10049"/>
                    <a:pt x="7918" y="11704"/>
                  </a:cubicBezTo>
                  <a:cubicBezTo>
                    <a:pt x="6740" y="10180"/>
                    <a:pt x="5692" y="8513"/>
                    <a:pt x="4632" y="6894"/>
                  </a:cubicBezTo>
                  <a:cubicBezTo>
                    <a:pt x="3275" y="4870"/>
                    <a:pt x="1953" y="2834"/>
                    <a:pt x="584" y="834"/>
                  </a:cubicBezTo>
                  <a:cubicBezTo>
                    <a:pt x="382" y="548"/>
                    <a:pt x="191" y="27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
            <p:cNvSpPr/>
            <p:nvPr/>
          </p:nvSpPr>
          <p:spPr>
            <a:xfrm>
              <a:off x="826150" y="3521825"/>
              <a:ext cx="111475" cy="146350"/>
            </a:xfrm>
            <a:custGeom>
              <a:rect b="b" l="l" r="r" t="t"/>
              <a:pathLst>
                <a:path extrusionOk="0" h="5854" w="4459">
                  <a:moveTo>
                    <a:pt x="3" y="0"/>
                  </a:moveTo>
                  <a:cubicBezTo>
                    <a:pt x="1" y="0"/>
                    <a:pt x="18" y="28"/>
                    <a:pt x="65" y="102"/>
                  </a:cubicBezTo>
                  <a:cubicBezTo>
                    <a:pt x="601" y="1150"/>
                    <a:pt x="1137" y="2222"/>
                    <a:pt x="1827" y="3174"/>
                  </a:cubicBezTo>
                  <a:cubicBezTo>
                    <a:pt x="2566" y="4186"/>
                    <a:pt x="3459" y="5091"/>
                    <a:pt x="4459" y="5853"/>
                  </a:cubicBezTo>
                  <a:cubicBezTo>
                    <a:pt x="3673" y="4960"/>
                    <a:pt x="3018" y="3948"/>
                    <a:pt x="2292" y="2900"/>
                  </a:cubicBezTo>
                  <a:cubicBezTo>
                    <a:pt x="1649" y="2007"/>
                    <a:pt x="899" y="1174"/>
                    <a:pt x="232" y="305"/>
                  </a:cubicBezTo>
                  <a:cubicBezTo>
                    <a:pt x="187" y="260"/>
                    <a:pt x="8"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
            <p:cNvSpPr/>
            <p:nvPr/>
          </p:nvSpPr>
          <p:spPr>
            <a:xfrm>
              <a:off x="529825" y="3378225"/>
              <a:ext cx="265525" cy="485500"/>
            </a:xfrm>
            <a:custGeom>
              <a:rect b="b" l="l" r="r" t="t"/>
              <a:pathLst>
                <a:path extrusionOk="0" h="19420" w="10621">
                  <a:moveTo>
                    <a:pt x="0" y="0"/>
                  </a:moveTo>
                  <a:lnTo>
                    <a:pt x="0" y="0"/>
                  </a:lnTo>
                  <a:cubicBezTo>
                    <a:pt x="83" y="322"/>
                    <a:pt x="179" y="691"/>
                    <a:pt x="250" y="1024"/>
                  </a:cubicBezTo>
                  <a:cubicBezTo>
                    <a:pt x="834" y="3406"/>
                    <a:pt x="1596" y="5763"/>
                    <a:pt x="2631" y="7978"/>
                  </a:cubicBezTo>
                  <a:cubicBezTo>
                    <a:pt x="4644" y="12192"/>
                    <a:pt x="7394" y="16050"/>
                    <a:pt x="10621" y="19419"/>
                  </a:cubicBezTo>
                  <a:cubicBezTo>
                    <a:pt x="9418" y="17753"/>
                    <a:pt x="8323" y="16014"/>
                    <a:pt x="7192" y="14288"/>
                  </a:cubicBezTo>
                  <a:cubicBezTo>
                    <a:pt x="6203" y="12788"/>
                    <a:pt x="5179" y="11299"/>
                    <a:pt x="4346" y="9704"/>
                  </a:cubicBezTo>
                  <a:cubicBezTo>
                    <a:pt x="2774" y="6787"/>
                    <a:pt x="1905" y="4322"/>
                    <a:pt x="607" y="1441"/>
                  </a:cubicBezTo>
                  <a:cubicBezTo>
                    <a:pt x="405" y="965"/>
                    <a:pt x="191" y="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
            <p:cNvSpPr/>
            <p:nvPr/>
          </p:nvSpPr>
          <p:spPr>
            <a:xfrm>
              <a:off x="659600" y="3265400"/>
              <a:ext cx="69075" cy="228350"/>
            </a:xfrm>
            <a:custGeom>
              <a:rect b="b" l="l" r="r" t="t"/>
              <a:pathLst>
                <a:path extrusionOk="0" h="9134" w="2763">
                  <a:moveTo>
                    <a:pt x="0" y="1"/>
                  </a:moveTo>
                  <a:lnTo>
                    <a:pt x="0" y="453"/>
                  </a:lnTo>
                  <a:cubicBezTo>
                    <a:pt x="119" y="3513"/>
                    <a:pt x="1167" y="6514"/>
                    <a:pt x="2763" y="9133"/>
                  </a:cubicBezTo>
                  <a:cubicBezTo>
                    <a:pt x="1762" y="6299"/>
                    <a:pt x="869" y="3430"/>
                    <a:pt x="107" y="525"/>
                  </a:cubicBezTo>
                  <a:cubicBezTo>
                    <a:pt x="60" y="358"/>
                    <a:pt x="36" y="18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
            <p:cNvSpPr/>
            <p:nvPr/>
          </p:nvSpPr>
          <p:spPr>
            <a:xfrm>
              <a:off x="698875" y="3252900"/>
              <a:ext cx="22950" cy="116125"/>
            </a:xfrm>
            <a:custGeom>
              <a:rect b="b" l="l" r="r" t="t"/>
              <a:pathLst>
                <a:path extrusionOk="0" h="4645" w="918">
                  <a:moveTo>
                    <a:pt x="191" y="1"/>
                  </a:moveTo>
                  <a:lnTo>
                    <a:pt x="191" y="1"/>
                  </a:lnTo>
                  <a:cubicBezTo>
                    <a:pt x="1" y="1573"/>
                    <a:pt x="215" y="3216"/>
                    <a:pt x="918" y="4644"/>
                  </a:cubicBezTo>
                  <a:cubicBezTo>
                    <a:pt x="811" y="4037"/>
                    <a:pt x="727" y="2977"/>
                    <a:pt x="668" y="2549"/>
                  </a:cubicBezTo>
                  <a:cubicBezTo>
                    <a:pt x="549" y="1680"/>
                    <a:pt x="310" y="846"/>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
            <p:cNvSpPr/>
            <p:nvPr/>
          </p:nvSpPr>
          <p:spPr>
            <a:xfrm>
              <a:off x="468500" y="3420200"/>
              <a:ext cx="210475" cy="406025"/>
            </a:xfrm>
            <a:custGeom>
              <a:rect b="b" l="l" r="r" t="t"/>
              <a:pathLst>
                <a:path extrusionOk="0" h="16241" w="8419">
                  <a:moveTo>
                    <a:pt x="0" y="0"/>
                  </a:moveTo>
                  <a:lnTo>
                    <a:pt x="0" y="0"/>
                  </a:lnTo>
                  <a:cubicBezTo>
                    <a:pt x="72" y="322"/>
                    <a:pt x="167" y="643"/>
                    <a:pt x="250" y="953"/>
                  </a:cubicBezTo>
                  <a:cubicBezTo>
                    <a:pt x="1251" y="4525"/>
                    <a:pt x="2798" y="7930"/>
                    <a:pt x="4656" y="11144"/>
                  </a:cubicBezTo>
                  <a:cubicBezTo>
                    <a:pt x="5727" y="12978"/>
                    <a:pt x="7085" y="14621"/>
                    <a:pt x="8418" y="16240"/>
                  </a:cubicBezTo>
                  <a:cubicBezTo>
                    <a:pt x="7382" y="14514"/>
                    <a:pt x="6251" y="12847"/>
                    <a:pt x="5311" y="11061"/>
                  </a:cubicBezTo>
                  <a:cubicBezTo>
                    <a:pt x="3584" y="7835"/>
                    <a:pt x="2096" y="4501"/>
                    <a:pt x="548" y="1215"/>
                  </a:cubicBezTo>
                  <a:cubicBezTo>
                    <a:pt x="358" y="810"/>
                    <a:pt x="179" y="40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
            <p:cNvSpPr/>
            <p:nvPr/>
          </p:nvSpPr>
          <p:spPr>
            <a:xfrm>
              <a:off x="394675" y="3396075"/>
              <a:ext cx="194700" cy="418525"/>
            </a:xfrm>
            <a:custGeom>
              <a:rect b="b" l="l" r="r" t="t"/>
              <a:pathLst>
                <a:path extrusionOk="0" h="16741" w="7788">
                  <a:moveTo>
                    <a:pt x="1" y="1"/>
                  </a:moveTo>
                  <a:lnTo>
                    <a:pt x="1" y="1"/>
                  </a:lnTo>
                  <a:cubicBezTo>
                    <a:pt x="60" y="275"/>
                    <a:pt x="120" y="549"/>
                    <a:pt x="179" y="822"/>
                  </a:cubicBezTo>
                  <a:cubicBezTo>
                    <a:pt x="620" y="2739"/>
                    <a:pt x="1037" y="4680"/>
                    <a:pt x="1715" y="6537"/>
                  </a:cubicBezTo>
                  <a:cubicBezTo>
                    <a:pt x="3144" y="10240"/>
                    <a:pt x="5061" y="13812"/>
                    <a:pt x="7787" y="16741"/>
                  </a:cubicBezTo>
                  <a:cubicBezTo>
                    <a:pt x="5942" y="13883"/>
                    <a:pt x="4454" y="10812"/>
                    <a:pt x="3073" y="7716"/>
                  </a:cubicBezTo>
                  <a:cubicBezTo>
                    <a:pt x="2370" y="6109"/>
                    <a:pt x="1394" y="3513"/>
                    <a:pt x="453" y="1239"/>
                  </a:cubicBezTo>
                  <a:cubicBezTo>
                    <a:pt x="286" y="834"/>
                    <a:pt x="144" y="41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
            <p:cNvSpPr/>
            <p:nvPr/>
          </p:nvSpPr>
          <p:spPr>
            <a:xfrm>
              <a:off x="305375" y="3347275"/>
              <a:ext cx="197675" cy="482825"/>
            </a:xfrm>
            <a:custGeom>
              <a:rect b="b" l="l" r="r" t="t"/>
              <a:pathLst>
                <a:path extrusionOk="0" h="19313" w="7907">
                  <a:moveTo>
                    <a:pt x="1" y="0"/>
                  </a:moveTo>
                  <a:cubicBezTo>
                    <a:pt x="60" y="322"/>
                    <a:pt x="132" y="655"/>
                    <a:pt x="191" y="988"/>
                  </a:cubicBezTo>
                  <a:cubicBezTo>
                    <a:pt x="656" y="3132"/>
                    <a:pt x="1108" y="5275"/>
                    <a:pt x="1787" y="7346"/>
                  </a:cubicBezTo>
                  <a:cubicBezTo>
                    <a:pt x="3216" y="11597"/>
                    <a:pt x="5192" y="15705"/>
                    <a:pt x="7907" y="19312"/>
                  </a:cubicBezTo>
                  <a:cubicBezTo>
                    <a:pt x="6228" y="16109"/>
                    <a:pt x="4525" y="12490"/>
                    <a:pt x="3227" y="9430"/>
                  </a:cubicBezTo>
                  <a:cubicBezTo>
                    <a:pt x="2192" y="6822"/>
                    <a:pt x="1370" y="4144"/>
                    <a:pt x="465" y="1477"/>
                  </a:cubicBezTo>
                  <a:cubicBezTo>
                    <a:pt x="298" y="1000"/>
                    <a:pt x="156" y="5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
            <p:cNvSpPr/>
            <p:nvPr/>
          </p:nvSpPr>
          <p:spPr>
            <a:xfrm>
              <a:off x="256575" y="3425850"/>
              <a:ext cx="173250" cy="466150"/>
            </a:xfrm>
            <a:custGeom>
              <a:rect b="b" l="l" r="r" t="t"/>
              <a:pathLst>
                <a:path extrusionOk="0" h="18646" w="6930">
                  <a:moveTo>
                    <a:pt x="0" y="0"/>
                  </a:moveTo>
                  <a:lnTo>
                    <a:pt x="0" y="0"/>
                  </a:lnTo>
                  <a:cubicBezTo>
                    <a:pt x="48" y="298"/>
                    <a:pt x="95" y="608"/>
                    <a:pt x="143" y="905"/>
                  </a:cubicBezTo>
                  <a:cubicBezTo>
                    <a:pt x="441" y="3037"/>
                    <a:pt x="750" y="5168"/>
                    <a:pt x="1310" y="7251"/>
                  </a:cubicBezTo>
                  <a:cubicBezTo>
                    <a:pt x="2489" y="11347"/>
                    <a:pt x="4382" y="15229"/>
                    <a:pt x="6930" y="18646"/>
                  </a:cubicBezTo>
                  <a:cubicBezTo>
                    <a:pt x="5941" y="16764"/>
                    <a:pt x="5048" y="14693"/>
                    <a:pt x="4322" y="12966"/>
                  </a:cubicBezTo>
                  <a:cubicBezTo>
                    <a:pt x="3965" y="12121"/>
                    <a:pt x="3239" y="10430"/>
                    <a:pt x="2703" y="8871"/>
                  </a:cubicBezTo>
                  <a:cubicBezTo>
                    <a:pt x="2286" y="7668"/>
                    <a:pt x="1953" y="6430"/>
                    <a:pt x="1596" y="5192"/>
                  </a:cubicBezTo>
                  <a:cubicBezTo>
                    <a:pt x="1227" y="3929"/>
                    <a:pt x="810" y="2679"/>
                    <a:pt x="429" y="1417"/>
                  </a:cubicBezTo>
                  <a:cubicBezTo>
                    <a:pt x="274" y="953"/>
                    <a:pt x="143" y="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
            <p:cNvSpPr/>
            <p:nvPr/>
          </p:nvSpPr>
          <p:spPr>
            <a:xfrm>
              <a:off x="247350" y="3655925"/>
              <a:ext cx="110150" cy="297100"/>
            </a:xfrm>
            <a:custGeom>
              <a:rect b="b" l="l" r="r" t="t"/>
              <a:pathLst>
                <a:path extrusionOk="0" h="11884" w="4406">
                  <a:moveTo>
                    <a:pt x="0" y="1"/>
                  </a:moveTo>
                  <a:lnTo>
                    <a:pt x="0" y="1"/>
                  </a:lnTo>
                  <a:cubicBezTo>
                    <a:pt x="36" y="191"/>
                    <a:pt x="60" y="394"/>
                    <a:pt x="95" y="608"/>
                  </a:cubicBezTo>
                  <a:cubicBezTo>
                    <a:pt x="595" y="4680"/>
                    <a:pt x="1965" y="8550"/>
                    <a:pt x="4405" y="11883"/>
                  </a:cubicBezTo>
                  <a:cubicBezTo>
                    <a:pt x="3489" y="9919"/>
                    <a:pt x="2798" y="7811"/>
                    <a:pt x="2060" y="5680"/>
                  </a:cubicBezTo>
                  <a:cubicBezTo>
                    <a:pt x="1465" y="3930"/>
                    <a:pt x="869" y="2561"/>
                    <a:pt x="286" y="846"/>
                  </a:cubicBezTo>
                  <a:cubicBezTo>
                    <a:pt x="179" y="549"/>
                    <a:pt x="95" y="2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
            <p:cNvSpPr/>
            <p:nvPr/>
          </p:nvSpPr>
          <p:spPr>
            <a:xfrm>
              <a:off x="235725" y="3897625"/>
              <a:ext cx="65825" cy="150050"/>
            </a:xfrm>
            <a:custGeom>
              <a:rect b="b" l="l" r="r" t="t"/>
              <a:pathLst>
                <a:path extrusionOk="0" h="6002" w="2633">
                  <a:moveTo>
                    <a:pt x="1" y="1"/>
                  </a:moveTo>
                  <a:cubicBezTo>
                    <a:pt x="1" y="84"/>
                    <a:pt x="1" y="167"/>
                    <a:pt x="25" y="239"/>
                  </a:cubicBezTo>
                  <a:cubicBezTo>
                    <a:pt x="167" y="2394"/>
                    <a:pt x="1334" y="4347"/>
                    <a:pt x="2632" y="6002"/>
                  </a:cubicBezTo>
                  <a:cubicBezTo>
                    <a:pt x="2061" y="4775"/>
                    <a:pt x="1751" y="3989"/>
                    <a:pt x="1227" y="2834"/>
                  </a:cubicBezTo>
                  <a:cubicBezTo>
                    <a:pt x="775" y="1965"/>
                    <a:pt x="382" y="1203"/>
                    <a:pt x="96" y="310"/>
                  </a:cubicBezTo>
                  <a:cubicBezTo>
                    <a:pt x="60" y="215"/>
                    <a:pt x="36" y="1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
            <p:cNvSpPr/>
            <p:nvPr/>
          </p:nvSpPr>
          <p:spPr>
            <a:xfrm>
              <a:off x="252400" y="4097950"/>
              <a:ext cx="19675" cy="54200"/>
            </a:xfrm>
            <a:custGeom>
              <a:rect b="b" l="l" r="r" t="t"/>
              <a:pathLst>
                <a:path extrusionOk="0" h="2168" w="787">
                  <a:moveTo>
                    <a:pt x="1" y="1"/>
                  </a:moveTo>
                  <a:lnTo>
                    <a:pt x="1" y="1"/>
                  </a:lnTo>
                  <a:cubicBezTo>
                    <a:pt x="179" y="751"/>
                    <a:pt x="429" y="1489"/>
                    <a:pt x="786" y="2168"/>
                  </a:cubicBezTo>
                  <a:cubicBezTo>
                    <a:pt x="608" y="1429"/>
                    <a:pt x="322" y="69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
            <p:cNvSpPr/>
            <p:nvPr/>
          </p:nvSpPr>
          <p:spPr>
            <a:xfrm>
              <a:off x="246750" y="3013900"/>
              <a:ext cx="46450" cy="298575"/>
            </a:xfrm>
            <a:custGeom>
              <a:rect b="b" l="l" r="r" t="t"/>
              <a:pathLst>
                <a:path extrusionOk="0" h="11943" w="1858">
                  <a:moveTo>
                    <a:pt x="465" y="0"/>
                  </a:moveTo>
                  <a:cubicBezTo>
                    <a:pt x="429" y="191"/>
                    <a:pt x="405" y="381"/>
                    <a:pt x="369" y="572"/>
                  </a:cubicBezTo>
                  <a:cubicBezTo>
                    <a:pt x="107" y="2322"/>
                    <a:pt x="0" y="4108"/>
                    <a:pt x="179" y="5882"/>
                  </a:cubicBezTo>
                  <a:cubicBezTo>
                    <a:pt x="405" y="7977"/>
                    <a:pt x="917" y="10049"/>
                    <a:pt x="1858" y="11942"/>
                  </a:cubicBezTo>
                  <a:cubicBezTo>
                    <a:pt x="1417" y="10121"/>
                    <a:pt x="1310" y="8620"/>
                    <a:pt x="1084" y="6787"/>
                  </a:cubicBezTo>
                  <a:cubicBezTo>
                    <a:pt x="869" y="4822"/>
                    <a:pt x="643" y="2882"/>
                    <a:pt x="500" y="917"/>
                  </a:cubicBezTo>
                  <a:cubicBezTo>
                    <a:pt x="488" y="619"/>
                    <a:pt x="465" y="298"/>
                    <a:pt x="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
            <p:cNvSpPr/>
            <p:nvPr/>
          </p:nvSpPr>
          <p:spPr>
            <a:xfrm>
              <a:off x="236625" y="3324350"/>
              <a:ext cx="8350" cy="41400"/>
            </a:xfrm>
            <a:custGeom>
              <a:rect b="b" l="l" r="r" t="t"/>
              <a:pathLst>
                <a:path extrusionOk="0" h="1656" w="334">
                  <a:moveTo>
                    <a:pt x="0" y="0"/>
                  </a:moveTo>
                  <a:lnTo>
                    <a:pt x="0" y="0"/>
                  </a:lnTo>
                  <a:cubicBezTo>
                    <a:pt x="36" y="560"/>
                    <a:pt x="131" y="1120"/>
                    <a:pt x="334" y="1655"/>
                  </a:cubicBezTo>
                  <a:cubicBezTo>
                    <a:pt x="286" y="1084"/>
                    <a:pt x="167" y="53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
            <p:cNvSpPr/>
            <p:nvPr/>
          </p:nvSpPr>
          <p:spPr>
            <a:xfrm>
              <a:off x="459575" y="3161825"/>
              <a:ext cx="24425" cy="106000"/>
            </a:xfrm>
            <a:custGeom>
              <a:rect b="b" l="l" r="r" t="t"/>
              <a:pathLst>
                <a:path extrusionOk="0" h="4240" w="977">
                  <a:moveTo>
                    <a:pt x="84" y="1"/>
                  </a:moveTo>
                  <a:lnTo>
                    <a:pt x="84" y="1"/>
                  </a:lnTo>
                  <a:cubicBezTo>
                    <a:pt x="0" y="1465"/>
                    <a:pt x="310" y="2930"/>
                    <a:pt x="977" y="4239"/>
                  </a:cubicBezTo>
                  <a:cubicBezTo>
                    <a:pt x="893" y="3537"/>
                    <a:pt x="846" y="3251"/>
                    <a:pt x="750" y="2596"/>
                  </a:cubicBezTo>
                  <a:cubicBezTo>
                    <a:pt x="643" y="1739"/>
                    <a:pt x="346" y="775"/>
                    <a:pt x="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
            <p:cNvSpPr/>
            <p:nvPr/>
          </p:nvSpPr>
          <p:spPr>
            <a:xfrm>
              <a:off x="542925" y="3163025"/>
              <a:ext cx="16675" cy="73550"/>
            </a:xfrm>
            <a:custGeom>
              <a:rect b="b" l="l" r="r" t="t"/>
              <a:pathLst>
                <a:path extrusionOk="0" h="2942" w="667">
                  <a:moveTo>
                    <a:pt x="71" y="0"/>
                  </a:moveTo>
                  <a:cubicBezTo>
                    <a:pt x="0" y="1024"/>
                    <a:pt x="226" y="2024"/>
                    <a:pt x="667" y="2941"/>
                  </a:cubicBezTo>
                  <a:cubicBezTo>
                    <a:pt x="619" y="1953"/>
                    <a:pt x="417" y="857"/>
                    <a:pt x="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
            <p:cNvSpPr/>
            <p:nvPr/>
          </p:nvSpPr>
          <p:spPr>
            <a:xfrm>
              <a:off x="599775" y="3129975"/>
              <a:ext cx="5675" cy="44975"/>
            </a:xfrm>
            <a:custGeom>
              <a:rect b="b" l="l" r="r" t="t"/>
              <a:pathLst>
                <a:path extrusionOk="0" h="1799" w="227">
                  <a:moveTo>
                    <a:pt x="191" y="1"/>
                  </a:moveTo>
                  <a:lnTo>
                    <a:pt x="191" y="1"/>
                  </a:lnTo>
                  <a:cubicBezTo>
                    <a:pt x="0" y="584"/>
                    <a:pt x="0" y="1203"/>
                    <a:pt x="107" y="1798"/>
                  </a:cubicBezTo>
                  <a:cubicBezTo>
                    <a:pt x="226" y="1203"/>
                    <a:pt x="214" y="596"/>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
            <p:cNvSpPr/>
            <p:nvPr/>
          </p:nvSpPr>
          <p:spPr>
            <a:xfrm>
              <a:off x="2144300" y="4251550"/>
              <a:ext cx="601000" cy="72775"/>
            </a:xfrm>
            <a:custGeom>
              <a:rect b="b" l="l" r="r" t="t"/>
              <a:pathLst>
                <a:path extrusionOk="0" h="2911" w="24040">
                  <a:moveTo>
                    <a:pt x="1" y="0"/>
                  </a:moveTo>
                  <a:lnTo>
                    <a:pt x="1" y="0"/>
                  </a:lnTo>
                  <a:cubicBezTo>
                    <a:pt x="608" y="286"/>
                    <a:pt x="1203" y="584"/>
                    <a:pt x="1810" y="846"/>
                  </a:cubicBezTo>
                  <a:cubicBezTo>
                    <a:pt x="3549" y="1620"/>
                    <a:pt x="5466" y="2251"/>
                    <a:pt x="7383" y="2548"/>
                  </a:cubicBezTo>
                  <a:cubicBezTo>
                    <a:pt x="9096" y="2777"/>
                    <a:pt x="10827" y="2910"/>
                    <a:pt x="12558" y="2910"/>
                  </a:cubicBezTo>
                  <a:cubicBezTo>
                    <a:pt x="13353" y="2910"/>
                    <a:pt x="14149" y="2882"/>
                    <a:pt x="14943" y="2822"/>
                  </a:cubicBezTo>
                  <a:cubicBezTo>
                    <a:pt x="18622" y="2560"/>
                    <a:pt x="20313" y="2132"/>
                    <a:pt x="24039" y="1810"/>
                  </a:cubicBezTo>
                  <a:cubicBezTo>
                    <a:pt x="23397" y="1766"/>
                    <a:pt x="22755" y="1748"/>
                    <a:pt x="22113" y="1748"/>
                  </a:cubicBezTo>
                  <a:cubicBezTo>
                    <a:pt x="19079" y="1748"/>
                    <a:pt x="16051" y="2156"/>
                    <a:pt x="13014" y="2215"/>
                  </a:cubicBezTo>
                  <a:cubicBezTo>
                    <a:pt x="9311" y="2215"/>
                    <a:pt x="6120" y="1715"/>
                    <a:pt x="2525" y="715"/>
                  </a:cubicBezTo>
                  <a:cubicBezTo>
                    <a:pt x="1727" y="500"/>
                    <a:pt x="906" y="298"/>
                    <a:pt x="108" y="24"/>
                  </a:cubicBezTo>
                  <a:cubicBezTo>
                    <a:pt x="72" y="24"/>
                    <a:pt x="48" y="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
            <p:cNvSpPr/>
            <p:nvPr/>
          </p:nvSpPr>
          <p:spPr>
            <a:xfrm>
              <a:off x="2232400" y="4245600"/>
              <a:ext cx="323875" cy="39775"/>
            </a:xfrm>
            <a:custGeom>
              <a:rect b="b" l="l" r="r" t="t"/>
              <a:pathLst>
                <a:path extrusionOk="0" h="1591" w="12955">
                  <a:moveTo>
                    <a:pt x="1" y="0"/>
                  </a:moveTo>
                  <a:lnTo>
                    <a:pt x="1" y="0"/>
                  </a:lnTo>
                  <a:cubicBezTo>
                    <a:pt x="1192" y="560"/>
                    <a:pt x="2513" y="822"/>
                    <a:pt x="3799" y="1096"/>
                  </a:cubicBezTo>
                  <a:cubicBezTo>
                    <a:pt x="5428" y="1456"/>
                    <a:pt x="7086" y="1591"/>
                    <a:pt x="8749" y="1591"/>
                  </a:cubicBezTo>
                  <a:cubicBezTo>
                    <a:pt x="9941" y="1591"/>
                    <a:pt x="11136" y="1521"/>
                    <a:pt x="12324" y="1417"/>
                  </a:cubicBezTo>
                  <a:cubicBezTo>
                    <a:pt x="12538" y="1393"/>
                    <a:pt x="12741" y="1369"/>
                    <a:pt x="12955" y="1357"/>
                  </a:cubicBezTo>
                  <a:cubicBezTo>
                    <a:pt x="12633" y="1322"/>
                    <a:pt x="12336" y="1274"/>
                    <a:pt x="12026" y="1250"/>
                  </a:cubicBezTo>
                  <a:cubicBezTo>
                    <a:pt x="9204" y="905"/>
                    <a:pt x="6359" y="750"/>
                    <a:pt x="3513" y="488"/>
                  </a:cubicBezTo>
                  <a:cubicBezTo>
                    <a:pt x="2299" y="357"/>
                    <a:pt x="1144" y="32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
            <p:cNvSpPr/>
            <p:nvPr/>
          </p:nvSpPr>
          <p:spPr>
            <a:xfrm>
              <a:off x="1727275" y="4198275"/>
              <a:ext cx="172075" cy="501575"/>
            </a:xfrm>
            <a:custGeom>
              <a:rect b="b" l="l" r="r" t="t"/>
              <a:pathLst>
                <a:path extrusionOk="0" h="20063" w="6883">
                  <a:moveTo>
                    <a:pt x="1" y="0"/>
                  </a:moveTo>
                  <a:cubicBezTo>
                    <a:pt x="1013" y="417"/>
                    <a:pt x="1704" y="1107"/>
                    <a:pt x="2454" y="1893"/>
                  </a:cubicBezTo>
                  <a:cubicBezTo>
                    <a:pt x="2918" y="2429"/>
                    <a:pt x="3037" y="2548"/>
                    <a:pt x="3335" y="2989"/>
                  </a:cubicBezTo>
                  <a:cubicBezTo>
                    <a:pt x="3644" y="3441"/>
                    <a:pt x="3894" y="3929"/>
                    <a:pt x="4132" y="4417"/>
                  </a:cubicBezTo>
                  <a:cubicBezTo>
                    <a:pt x="4263" y="4703"/>
                    <a:pt x="4228" y="4632"/>
                    <a:pt x="4311" y="4822"/>
                  </a:cubicBezTo>
                  <a:cubicBezTo>
                    <a:pt x="5633" y="8049"/>
                    <a:pt x="5633" y="11049"/>
                    <a:pt x="4561" y="14299"/>
                  </a:cubicBezTo>
                  <a:cubicBezTo>
                    <a:pt x="4204" y="15395"/>
                    <a:pt x="3823" y="16133"/>
                    <a:pt x="3180" y="17205"/>
                  </a:cubicBezTo>
                  <a:cubicBezTo>
                    <a:pt x="2632" y="18133"/>
                    <a:pt x="2037" y="19038"/>
                    <a:pt x="1382" y="19895"/>
                  </a:cubicBezTo>
                  <a:cubicBezTo>
                    <a:pt x="1334" y="19955"/>
                    <a:pt x="1287" y="20003"/>
                    <a:pt x="1251" y="20062"/>
                  </a:cubicBezTo>
                  <a:lnTo>
                    <a:pt x="1525" y="19776"/>
                  </a:lnTo>
                  <a:cubicBezTo>
                    <a:pt x="2632" y="18610"/>
                    <a:pt x="3656" y="17478"/>
                    <a:pt x="4537" y="16145"/>
                  </a:cubicBezTo>
                  <a:cubicBezTo>
                    <a:pt x="6883" y="12311"/>
                    <a:pt x="6561" y="6048"/>
                    <a:pt x="3763" y="2572"/>
                  </a:cubicBezTo>
                  <a:cubicBezTo>
                    <a:pt x="2763" y="1429"/>
                    <a:pt x="1513" y="34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
            <p:cNvSpPr/>
            <p:nvPr/>
          </p:nvSpPr>
          <p:spPr>
            <a:xfrm>
              <a:off x="1732950" y="4256000"/>
              <a:ext cx="100625" cy="415550"/>
            </a:xfrm>
            <a:custGeom>
              <a:rect b="b" l="l" r="r" t="t"/>
              <a:pathLst>
                <a:path extrusionOk="0" h="16622" w="4025">
                  <a:moveTo>
                    <a:pt x="226" y="1"/>
                  </a:moveTo>
                  <a:cubicBezTo>
                    <a:pt x="250" y="40"/>
                    <a:pt x="268" y="58"/>
                    <a:pt x="288" y="76"/>
                  </a:cubicBezTo>
                  <a:lnTo>
                    <a:pt x="288" y="76"/>
                  </a:lnTo>
                  <a:cubicBezTo>
                    <a:pt x="266" y="50"/>
                    <a:pt x="245" y="25"/>
                    <a:pt x="226" y="1"/>
                  </a:cubicBezTo>
                  <a:close/>
                  <a:moveTo>
                    <a:pt x="288" y="76"/>
                  </a:moveTo>
                  <a:lnTo>
                    <a:pt x="288" y="76"/>
                  </a:lnTo>
                  <a:cubicBezTo>
                    <a:pt x="320" y="115"/>
                    <a:pt x="353" y="156"/>
                    <a:pt x="381" y="191"/>
                  </a:cubicBezTo>
                  <a:cubicBezTo>
                    <a:pt x="1024" y="1061"/>
                    <a:pt x="1596" y="1989"/>
                    <a:pt x="2048" y="2977"/>
                  </a:cubicBezTo>
                  <a:cubicBezTo>
                    <a:pt x="3084" y="5287"/>
                    <a:pt x="3417" y="7752"/>
                    <a:pt x="2762" y="10324"/>
                  </a:cubicBezTo>
                  <a:cubicBezTo>
                    <a:pt x="2262" y="12669"/>
                    <a:pt x="1477" y="14705"/>
                    <a:pt x="0" y="16622"/>
                  </a:cubicBezTo>
                  <a:cubicBezTo>
                    <a:pt x="2358" y="14312"/>
                    <a:pt x="3774" y="11086"/>
                    <a:pt x="3965" y="7811"/>
                  </a:cubicBezTo>
                  <a:cubicBezTo>
                    <a:pt x="4025" y="5764"/>
                    <a:pt x="3370" y="3692"/>
                    <a:pt x="2131" y="2025"/>
                  </a:cubicBezTo>
                  <a:cubicBezTo>
                    <a:pt x="1619" y="1311"/>
                    <a:pt x="1000" y="668"/>
                    <a:pt x="322" y="108"/>
                  </a:cubicBezTo>
                  <a:cubicBezTo>
                    <a:pt x="309" y="96"/>
                    <a:pt x="298" y="86"/>
                    <a:pt x="288" y="7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
            <p:cNvSpPr/>
            <p:nvPr/>
          </p:nvSpPr>
          <p:spPr>
            <a:xfrm>
              <a:off x="1967200" y="4191125"/>
              <a:ext cx="250650" cy="251550"/>
            </a:xfrm>
            <a:custGeom>
              <a:rect b="b" l="l" r="r" t="t"/>
              <a:pathLst>
                <a:path extrusionOk="0" h="10062" w="10026">
                  <a:moveTo>
                    <a:pt x="0" y="0"/>
                  </a:moveTo>
                  <a:cubicBezTo>
                    <a:pt x="786" y="2084"/>
                    <a:pt x="1679" y="4191"/>
                    <a:pt x="3025" y="5989"/>
                  </a:cubicBezTo>
                  <a:cubicBezTo>
                    <a:pt x="4358" y="7739"/>
                    <a:pt x="6263" y="9037"/>
                    <a:pt x="8359" y="9704"/>
                  </a:cubicBezTo>
                  <a:cubicBezTo>
                    <a:pt x="8918" y="9871"/>
                    <a:pt x="9466" y="9978"/>
                    <a:pt x="10025" y="10061"/>
                  </a:cubicBezTo>
                  <a:cubicBezTo>
                    <a:pt x="9930" y="10025"/>
                    <a:pt x="9823" y="9990"/>
                    <a:pt x="9716" y="9942"/>
                  </a:cubicBezTo>
                  <a:cubicBezTo>
                    <a:pt x="9097" y="9704"/>
                    <a:pt x="8621" y="9513"/>
                    <a:pt x="8037" y="9204"/>
                  </a:cubicBezTo>
                  <a:cubicBezTo>
                    <a:pt x="4334" y="7192"/>
                    <a:pt x="2072" y="375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
            <p:cNvSpPr/>
            <p:nvPr/>
          </p:nvSpPr>
          <p:spPr>
            <a:xfrm>
              <a:off x="1982375" y="4289350"/>
              <a:ext cx="186075" cy="174150"/>
            </a:xfrm>
            <a:custGeom>
              <a:rect b="b" l="l" r="r" t="t"/>
              <a:pathLst>
                <a:path extrusionOk="0" h="6966" w="7443">
                  <a:moveTo>
                    <a:pt x="1" y="0"/>
                  </a:moveTo>
                  <a:cubicBezTo>
                    <a:pt x="513" y="1786"/>
                    <a:pt x="1501" y="3441"/>
                    <a:pt x="2870" y="4703"/>
                  </a:cubicBezTo>
                  <a:cubicBezTo>
                    <a:pt x="3977" y="5656"/>
                    <a:pt x="5311" y="6346"/>
                    <a:pt x="6692" y="6775"/>
                  </a:cubicBezTo>
                  <a:cubicBezTo>
                    <a:pt x="6942" y="6846"/>
                    <a:pt x="7192" y="6906"/>
                    <a:pt x="7442" y="6966"/>
                  </a:cubicBezTo>
                  <a:cubicBezTo>
                    <a:pt x="7121" y="6787"/>
                    <a:pt x="6799" y="6596"/>
                    <a:pt x="6490" y="6406"/>
                  </a:cubicBezTo>
                  <a:cubicBezTo>
                    <a:pt x="3799" y="4739"/>
                    <a:pt x="1644" y="290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
            <p:cNvSpPr/>
            <p:nvPr/>
          </p:nvSpPr>
          <p:spPr>
            <a:xfrm>
              <a:off x="2019300" y="4397400"/>
              <a:ext cx="107475" cy="89325"/>
            </a:xfrm>
            <a:custGeom>
              <a:rect b="b" l="l" r="r" t="t"/>
              <a:pathLst>
                <a:path extrusionOk="0" h="3573" w="4299">
                  <a:moveTo>
                    <a:pt x="0" y="0"/>
                  </a:moveTo>
                  <a:cubicBezTo>
                    <a:pt x="833" y="1846"/>
                    <a:pt x="2167" y="2858"/>
                    <a:pt x="4060" y="3477"/>
                  </a:cubicBezTo>
                  <a:cubicBezTo>
                    <a:pt x="4131" y="3513"/>
                    <a:pt x="4227" y="3537"/>
                    <a:pt x="4298" y="3572"/>
                  </a:cubicBezTo>
                  <a:cubicBezTo>
                    <a:pt x="4096" y="3417"/>
                    <a:pt x="3929" y="3298"/>
                    <a:pt x="3739" y="3144"/>
                  </a:cubicBezTo>
                  <a:cubicBezTo>
                    <a:pt x="2917" y="2501"/>
                    <a:pt x="2381" y="2132"/>
                    <a:pt x="1845" y="1679"/>
                  </a:cubicBezTo>
                  <a:cubicBezTo>
                    <a:pt x="1191" y="1155"/>
                    <a:pt x="536" y="61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
            <p:cNvSpPr/>
            <p:nvPr/>
          </p:nvSpPr>
          <p:spPr>
            <a:xfrm>
              <a:off x="2028525" y="4456625"/>
              <a:ext cx="56875" cy="52425"/>
            </a:xfrm>
            <a:custGeom>
              <a:rect b="b" l="l" r="r" t="t"/>
              <a:pathLst>
                <a:path extrusionOk="0" h="2097" w="2275">
                  <a:moveTo>
                    <a:pt x="0" y="1"/>
                  </a:moveTo>
                  <a:cubicBezTo>
                    <a:pt x="417" y="977"/>
                    <a:pt x="1369" y="1584"/>
                    <a:pt x="2274" y="2096"/>
                  </a:cubicBezTo>
                  <a:cubicBezTo>
                    <a:pt x="1834" y="1632"/>
                    <a:pt x="1405" y="1156"/>
                    <a:pt x="893" y="775"/>
                  </a:cubicBezTo>
                  <a:cubicBezTo>
                    <a:pt x="655" y="596"/>
                    <a:pt x="298" y="33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
            <p:cNvSpPr/>
            <p:nvPr/>
          </p:nvSpPr>
          <p:spPr>
            <a:xfrm>
              <a:off x="2071075" y="4384600"/>
              <a:ext cx="452775" cy="460200"/>
            </a:xfrm>
            <a:custGeom>
              <a:rect b="b" l="l" r="r" t="t"/>
              <a:pathLst>
                <a:path extrusionOk="0" h="18408" w="18111">
                  <a:moveTo>
                    <a:pt x="18110" y="0"/>
                  </a:moveTo>
                  <a:cubicBezTo>
                    <a:pt x="16991" y="334"/>
                    <a:pt x="15848" y="548"/>
                    <a:pt x="14717" y="881"/>
                  </a:cubicBezTo>
                  <a:cubicBezTo>
                    <a:pt x="13586" y="1203"/>
                    <a:pt x="12871" y="1501"/>
                    <a:pt x="11978" y="1905"/>
                  </a:cubicBezTo>
                  <a:cubicBezTo>
                    <a:pt x="8657" y="3453"/>
                    <a:pt x="5644" y="5715"/>
                    <a:pt x="3299" y="8501"/>
                  </a:cubicBezTo>
                  <a:cubicBezTo>
                    <a:pt x="2358" y="9668"/>
                    <a:pt x="1489" y="10906"/>
                    <a:pt x="929" y="12311"/>
                  </a:cubicBezTo>
                  <a:cubicBezTo>
                    <a:pt x="215" y="14240"/>
                    <a:pt x="1" y="16407"/>
                    <a:pt x="453" y="18407"/>
                  </a:cubicBezTo>
                  <a:cubicBezTo>
                    <a:pt x="132" y="12359"/>
                    <a:pt x="3835" y="8085"/>
                    <a:pt x="8537" y="5001"/>
                  </a:cubicBezTo>
                  <a:cubicBezTo>
                    <a:pt x="11443" y="3144"/>
                    <a:pt x="14550" y="1667"/>
                    <a:pt x="17658" y="203"/>
                  </a:cubicBezTo>
                  <a:cubicBezTo>
                    <a:pt x="17812" y="143"/>
                    <a:pt x="17955" y="60"/>
                    <a:pt x="18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
            <p:cNvSpPr/>
            <p:nvPr/>
          </p:nvSpPr>
          <p:spPr>
            <a:xfrm>
              <a:off x="2110375" y="4427750"/>
              <a:ext cx="356325" cy="406025"/>
            </a:xfrm>
            <a:custGeom>
              <a:rect b="b" l="l" r="r" t="t"/>
              <a:pathLst>
                <a:path extrusionOk="0" h="16241" w="14253">
                  <a:moveTo>
                    <a:pt x="14252" y="1"/>
                  </a:moveTo>
                  <a:lnTo>
                    <a:pt x="14252" y="1"/>
                  </a:lnTo>
                  <a:cubicBezTo>
                    <a:pt x="11085" y="1168"/>
                    <a:pt x="8204" y="3049"/>
                    <a:pt x="5656" y="5251"/>
                  </a:cubicBezTo>
                  <a:cubicBezTo>
                    <a:pt x="3906" y="6740"/>
                    <a:pt x="2417" y="8561"/>
                    <a:pt x="1358" y="10597"/>
                  </a:cubicBezTo>
                  <a:cubicBezTo>
                    <a:pt x="869" y="11562"/>
                    <a:pt x="417" y="12562"/>
                    <a:pt x="250" y="13633"/>
                  </a:cubicBezTo>
                  <a:cubicBezTo>
                    <a:pt x="119" y="14467"/>
                    <a:pt x="12" y="15336"/>
                    <a:pt x="0" y="16241"/>
                  </a:cubicBezTo>
                  <a:cubicBezTo>
                    <a:pt x="286" y="15098"/>
                    <a:pt x="643" y="13967"/>
                    <a:pt x="1072" y="12860"/>
                  </a:cubicBezTo>
                  <a:cubicBezTo>
                    <a:pt x="1358" y="12217"/>
                    <a:pt x="2167" y="10835"/>
                    <a:pt x="2691" y="9990"/>
                  </a:cubicBezTo>
                  <a:cubicBezTo>
                    <a:pt x="3584" y="8633"/>
                    <a:pt x="4203" y="7728"/>
                    <a:pt x="5358" y="6585"/>
                  </a:cubicBezTo>
                  <a:cubicBezTo>
                    <a:pt x="6823" y="5168"/>
                    <a:pt x="8156" y="4168"/>
                    <a:pt x="9478" y="3180"/>
                  </a:cubicBezTo>
                  <a:cubicBezTo>
                    <a:pt x="11014" y="2049"/>
                    <a:pt x="12573" y="929"/>
                    <a:pt x="14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
            <p:cNvSpPr/>
            <p:nvPr/>
          </p:nvSpPr>
          <p:spPr>
            <a:xfrm>
              <a:off x="2147275" y="4489975"/>
              <a:ext cx="290550" cy="313450"/>
            </a:xfrm>
            <a:custGeom>
              <a:rect b="b" l="l" r="r" t="t"/>
              <a:pathLst>
                <a:path extrusionOk="0" h="12538" w="11622">
                  <a:moveTo>
                    <a:pt x="11621" y="0"/>
                  </a:moveTo>
                  <a:lnTo>
                    <a:pt x="11621" y="0"/>
                  </a:lnTo>
                  <a:cubicBezTo>
                    <a:pt x="11074" y="167"/>
                    <a:pt x="10502" y="393"/>
                    <a:pt x="10002" y="667"/>
                  </a:cubicBezTo>
                  <a:cubicBezTo>
                    <a:pt x="7895" y="1834"/>
                    <a:pt x="5894" y="3215"/>
                    <a:pt x="4287" y="4989"/>
                  </a:cubicBezTo>
                  <a:cubicBezTo>
                    <a:pt x="2370" y="7180"/>
                    <a:pt x="953" y="9799"/>
                    <a:pt x="1" y="12537"/>
                  </a:cubicBezTo>
                  <a:cubicBezTo>
                    <a:pt x="1596" y="9751"/>
                    <a:pt x="3049" y="7846"/>
                    <a:pt x="4989" y="5656"/>
                  </a:cubicBezTo>
                  <a:cubicBezTo>
                    <a:pt x="6442" y="4155"/>
                    <a:pt x="8061" y="2798"/>
                    <a:pt x="9657" y="1429"/>
                  </a:cubicBezTo>
                  <a:cubicBezTo>
                    <a:pt x="10276" y="893"/>
                    <a:pt x="10776" y="429"/>
                    <a:pt x="11502" y="72"/>
                  </a:cubicBezTo>
                  <a:cubicBezTo>
                    <a:pt x="11550" y="60"/>
                    <a:pt x="11574" y="48"/>
                    <a:pt x="11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
            <p:cNvSpPr/>
            <p:nvPr/>
          </p:nvSpPr>
          <p:spPr>
            <a:xfrm>
              <a:off x="2201150" y="4586225"/>
              <a:ext cx="201650" cy="194875"/>
            </a:xfrm>
            <a:custGeom>
              <a:rect b="b" l="l" r="r" t="t"/>
              <a:pathLst>
                <a:path extrusionOk="0" h="7795" w="8066">
                  <a:moveTo>
                    <a:pt x="8056" y="0"/>
                  </a:moveTo>
                  <a:cubicBezTo>
                    <a:pt x="8025" y="0"/>
                    <a:pt x="7772" y="61"/>
                    <a:pt x="7680" y="79"/>
                  </a:cubicBezTo>
                  <a:cubicBezTo>
                    <a:pt x="6668" y="365"/>
                    <a:pt x="5775" y="960"/>
                    <a:pt x="4930" y="1579"/>
                  </a:cubicBezTo>
                  <a:cubicBezTo>
                    <a:pt x="2751" y="3163"/>
                    <a:pt x="1096" y="5378"/>
                    <a:pt x="1" y="7794"/>
                  </a:cubicBezTo>
                  <a:cubicBezTo>
                    <a:pt x="1215" y="6199"/>
                    <a:pt x="2727" y="4735"/>
                    <a:pt x="4180" y="3330"/>
                  </a:cubicBezTo>
                  <a:cubicBezTo>
                    <a:pt x="4751" y="2758"/>
                    <a:pt x="5335" y="2210"/>
                    <a:pt x="5906" y="1663"/>
                  </a:cubicBezTo>
                  <a:cubicBezTo>
                    <a:pt x="6359" y="1210"/>
                    <a:pt x="6859" y="734"/>
                    <a:pt x="7275" y="436"/>
                  </a:cubicBezTo>
                  <a:cubicBezTo>
                    <a:pt x="7514" y="270"/>
                    <a:pt x="7752" y="127"/>
                    <a:pt x="8014" y="20"/>
                  </a:cubicBezTo>
                  <a:cubicBezTo>
                    <a:pt x="8055" y="6"/>
                    <a:pt x="8066" y="0"/>
                    <a:pt x="8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
            <p:cNvSpPr/>
            <p:nvPr/>
          </p:nvSpPr>
          <p:spPr>
            <a:xfrm>
              <a:off x="2265450" y="4645350"/>
              <a:ext cx="147375" cy="120275"/>
            </a:xfrm>
            <a:custGeom>
              <a:rect b="b" l="l" r="r" t="t"/>
              <a:pathLst>
                <a:path extrusionOk="0" h="4811" w="5895">
                  <a:moveTo>
                    <a:pt x="5894" y="0"/>
                  </a:moveTo>
                  <a:cubicBezTo>
                    <a:pt x="5835" y="36"/>
                    <a:pt x="5739" y="60"/>
                    <a:pt x="5656" y="95"/>
                  </a:cubicBezTo>
                  <a:cubicBezTo>
                    <a:pt x="3299" y="941"/>
                    <a:pt x="1322" y="2703"/>
                    <a:pt x="0" y="4810"/>
                  </a:cubicBezTo>
                  <a:cubicBezTo>
                    <a:pt x="1060" y="3834"/>
                    <a:pt x="2251" y="2989"/>
                    <a:pt x="3334" y="2024"/>
                  </a:cubicBezTo>
                  <a:cubicBezTo>
                    <a:pt x="4049" y="1417"/>
                    <a:pt x="4692" y="786"/>
                    <a:pt x="5418" y="310"/>
                  </a:cubicBezTo>
                  <a:cubicBezTo>
                    <a:pt x="5573" y="203"/>
                    <a:pt x="5739" y="107"/>
                    <a:pt x="58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
            <p:cNvSpPr/>
            <p:nvPr/>
          </p:nvSpPr>
          <p:spPr>
            <a:xfrm>
              <a:off x="1703775" y="4658450"/>
              <a:ext cx="284275" cy="184275"/>
            </a:xfrm>
            <a:custGeom>
              <a:rect b="b" l="l" r="r" t="t"/>
              <a:pathLst>
                <a:path extrusionOk="0" h="7371" w="11371">
                  <a:moveTo>
                    <a:pt x="11371" y="0"/>
                  </a:moveTo>
                  <a:cubicBezTo>
                    <a:pt x="8097" y="2560"/>
                    <a:pt x="4275" y="4465"/>
                    <a:pt x="822" y="6834"/>
                  </a:cubicBezTo>
                  <a:cubicBezTo>
                    <a:pt x="548" y="7013"/>
                    <a:pt x="286" y="7191"/>
                    <a:pt x="0" y="7370"/>
                  </a:cubicBezTo>
                  <a:cubicBezTo>
                    <a:pt x="227" y="7275"/>
                    <a:pt x="429" y="7203"/>
                    <a:pt x="655" y="7120"/>
                  </a:cubicBezTo>
                  <a:cubicBezTo>
                    <a:pt x="2525" y="6358"/>
                    <a:pt x="4394" y="5525"/>
                    <a:pt x="6132" y="4477"/>
                  </a:cubicBezTo>
                  <a:cubicBezTo>
                    <a:pt x="8085" y="3262"/>
                    <a:pt x="9847" y="1762"/>
                    <a:pt x="11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
            <p:cNvSpPr/>
            <p:nvPr/>
          </p:nvSpPr>
          <p:spPr>
            <a:xfrm>
              <a:off x="1757650" y="4724525"/>
              <a:ext cx="214025" cy="117700"/>
            </a:xfrm>
            <a:custGeom>
              <a:rect b="b" l="l" r="r" t="t"/>
              <a:pathLst>
                <a:path extrusionOk="0" h="4708" w="8561">
                  <a:moveTo>
                    <a:pt x="8561" y="0"/>
                  </a:moveTo>
                  <a:cubicBezTo>
                    <a:pt x="8382" y="131"/>
                    <a:pt x="8204" y="250"/>
                    <a:pt x="8001" y="369"/>
                  </a:cubicBezTo>
                  <a:cubicBezTo>
                    <a:pt x="6489" y="1191"/>
                    <a:pt x="4965" y="1989"/>
                    <a:pt x="3477" y="2870"/>
                  </a:cubicBezTo>
                  <a:cubicBezTo>
                    <a:pt x="2334" y="3477"/>
                    <a:pt x="1227" y="4251"/>
                    <a:pt x="0" y="4703"/>
                  </a:cubicBezTo>
                  <a:cubicBezTo>
                    <a:pt x="35" y="4706"/>
                    <a:pt x="69" y="4707"/>
                    <a:pt x="104" y="4707"/>
                  </a:cubicBezTo>
                  <a:cubicBezTo>
                    <a:pt x="357" y="4707"/>
                    <a:pt x="618" y="4637"/>
                    <a:pt x="870" y="4584"/>
                  </a:cubicBezTo>
                  <a:cubicBezTo>
                    <a:pt x="1536" y="4429"/>
                    <a:pt x="2203" y="4227"/>
                    <a:pt x="2846" y="3965"/>
                  </a:cubicBezTo>
                  <a:cubicBezTo>
                    <a:pt x="4894" y="3227"/>
                    <a:pt x="6716" y="1917"/>
                    <a:pt x="8228" y="369"/>
                  </a:cubicBezTo>
                  <a:cubicBezTo>
                    <a:pt x="8335" y="262"/>
                    <a:pt x="8454" y="131"/>
                    <a:pt x="85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
            <p:cNvSpPr/>
            <p:nvPr/>
          </p:nvSpPr>
          <p:spPr>
            <a:xfrm>
              <a:off x="1854100" y="4770425"/>
              <a:ext cx="131150" cy="71700"/>
            </a:xfrm>
            <a:custGeom>
              <a:rect b="b" l="l" r="r" t="t"/>
              <a:pathLst>
                <a:path extrusionOk="0" h="2868" w="5246">
                  <a:moveTo>
                    <a:pt x="5234" y="1"/>
                  </a:moveTo>
                  <a:cubicBezTo>
                    <a:pt x="5224" y="1"/>
                    <a:pt x="5187" y="18"/>
                    <a:pt x="5132" y="45"/>
                  </a:cubicBezTo>
                  <a:cubicBezTo>
                    <a:pt x="4346" y="438"/>
                    <a:pt x="3512" y="760"/>
                    <a:pt x="2750" y="1188"/>
                  </a:cubicBezTo>
                  <a:cubicBezTo>
                    <a:pt x="1810" y="1712"/>
                    <a:pt x="964" y="2379"/>
                    <a:pt x="0" y="2867"/>
                  </a:cubicBezTo>
                  <a:cubicBezTo>
                    <a:pt x="2036" y="2498"/>
                    <a:pt x="3691" y="1355"/>
                    <a:pt x="5144" y="81"/>
                  </a:cubicBezTo>
                  <a:cubicBezTo>
                    <a:pt x="5220" y="24"/>
                    <a:pt x="5245" y="1"/>
                    <a:pt x="52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
            <p:cNvSpPr/>
            <p:nvPr/>
          </p:nvSpPr>
          <p:spPr>
            <a:xfrm>
              <a:off x="1949925" y="4813225"/>
              <a:ext cx="57475" cy="28900"/>
            </a:xfrm>
            <a:custGeom>
              <a:rect b="b" l="l" r="r" t="t"/>
              <a:pathLst>
                <a:path extrusionOk="0" h="1156" w="2299">
                  <a:moveTo>
                    <a:pt x="2299" y="0"/>
                  </a:moveTo>
                  <a:lnTo>
                    <a:pt x="2299" y="0"/>
                  </a:lnTo>
                  <a:cubicBezTo>
                    <a:pt x="1477" y="286"/>
                    <a:pt x="703" y="643"/>
                    <a:pt x="1" y="1155"/>
                  </a:cubicBezTo>
                  <a:cubicBezTo>
                    <a:pt x="858" y="965"/>
                    <a:pt x="1608" y="524"/>
                    <a:pt x="2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
            <p:cNvSpPr/>
            <p:nvPr/>
          </p:nvSpPr>
          <p:spPr>
            <a:xfrm>
              <a:off x="2568750" y="4372400"/>
              <a:ext cx="245600" cy="478950"/>
            </a:xfrm>
            <a:custGeom>
              <a:rect b="b" l="l" r="r" t="t"/>
              <a:pathLst>
                <a:path extrusionOk="0" h="19158" w="9824">
                  <a:moveTo>
                    <a:pt x="9824" y="0"/>
                  </a:moveTo>
                  <a:cubicBezTo>
                    <a:pt x="8228" y="0"/>
                    <a:pt x="6668" y="536"/>
                    <a:pt x="5299" y="1310"/>
                  </a:cubicBezTo>
                  <a:cubicBezTo>
                    <a:pt x="3442" y="2417"/>
                    <a:pt x="2013" y="4144"/>
                    <a:pt x="1192" y="6120"/>
                  </a:cubicBezTo>
                  <a:cubicBezTo>
                    <a:pt x="1" y="9061"/>
                    <a:pt x="275" y="12776"/>
                    <a:pt x="1489" y="15526"/>
                  </a:cubicBezTo>
                  <a:cubicBezTo>
                    <a:pt x="2073" y="16728"/>
                    <a:pt x="3013" y="17741"/>
                    <a:pt x="4049" y="18586"/>
                  </a:cubicBezTo>
                  <a:cubicBezTo>
                    <a:pt x="4287" y="18788"/>
                    <a:pt x="4537" y="18979"/>
                    <a:pt x="4799" y="19157"/>
                  </a:cubicBezTo>
                  <a:cubicBezTo>
                    <a:pt x="4692" y="19026"/>
                    <a:pt x="4573" y="18907"/>
                    <a:pt x="4466" y="18764"/>
                  </a:cubicBezTo>
                  <a:cubicBezTo>
                    <a:pt x="3311" y="17407"/>
                    <a:pt x="2275" y="15847"/>
                    <a:pt x="1835" y="14169"/>
                  </a:cubicBezTo>
                  <a:cubicBezTo>
                    <a:pt x="989" y="11442"/>
                    <a:pt x="894" y="8406"/>
                    <a:pt x="1977" y="6049"/>
                  </a:cubicBezTo>
                  <a:cubicBezTo>
                    <a:pt x="3406" y="2953"/>
                    <a:pt x="6347" y="548"/>
                    <a:pt x="98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
            <p:cNvSpPr/>
            <p:nvPr/>
          </p:nvSpPr>
          <p:spPr>
            <a:xfrm>
              <a:off x="2526800" y="4379525"/>
              <a:ext cx="172650" cy="452475"/>
            </a:xfrm>
            <a:custGeom>
              <a:rect b="b" l="l" r="r" t="t"/>
              <a:pathLst>
                <a:path extrusionOk="0" h="18099" w="6906">
                  <a:moveTo>
                    <a:pt x="6906" y="1"/>
                  </a:moveTo>
                  <a:lnTo>
                    <a:pt x="6906" y="1"/>
                  </a:lnTo>
                  <a:cubicBezTo>
                    <a:pt x="6406" y="144"/>
                    <a:pt x="5965" y="382"/>
                    <a:pt x="5537" y="656"/>
                  </a:cubicBezTo>
                  <a:cubicBezTo>
                    <a:pt x="4882" y="1037"/>
                    <a:pt x="4263" y="1489"/>
                    <a:pt x="3703" y="2013"/>
                  </a:cubicBezTo>
                  <a:cubicBezTo>
                    <a:pt x="2762" y="2942"/>
                    <a:pt x="2096" y="4121"/>
                    <a:pt x="1560" y="5323"/>
                  </a:cubicBezTo>
                  <a:cubicBezTo>
                    <a:pt x="238" y="8240"/>
                    <a:pt x="0" y="11490"/>
                    <a:pt x="976" y="14538"/>
                  </a:cubicBezTo>
                  <a:cubicBezTo>
                    <a:pt x="1346" y="15777"/>
                    <a:pt x="2084" y="16872"/>
                    <a:pt x="2834" y="17908"/>
                  </a:cubicBezTo>
                  <a:cubicBezTo>
                    <a:pt x="2893" y="17956"/>
                    <a:pt x="2941" y="18039"/>
                    <a:pt x="2989" y="18098"/>
                  </a:cubicBezTo>
                  <a:cubicBezTo>
                    <a:pt x="2965" y="18015"/>
                    <a:pt x="2917" y="17920"/>
                    <a:pt x="2870" y="17825"/>
                  </a:cubicBezTo>
                  <a:cubicBezTo>
                    <a:pt x="2548" y="17063"/>
                    <a:pt x="2203" y="16277"/>
                    <a:pt x="1929" y="15455"/>
                  </a:cubicBezTo>
                  <a:cubicBezTo>
                    <a:pt x="1715" y="14729"/>
                    <a:pt x="1548" y="13991"/>
                    <a:pt x="1429" y="13229"/>
                  </a:cubicBezTo>
                  <a:cubicBezTo>
                    <a:pt x="1381" y="12943"/>
                    <a:pt x="1417" y="13110"/>
                    <a:pt x="1369" y="12776"/>
                  </a:cubicBezTo>
                  <a:lnTo>
                    <a:pt x="1369" y="12776"/>
                  </a:lnTo>
                  <a:cubicBezTo>
                    <a:pt x="1369" y="12812"/>
                    <a:pt x="1381" y="12860"/>
                    <a:pt x="1381" y="12884"/>
                  </a:cubicBezTo>
                  <a:cubicBezTo>
                    <a:pt x="976" y="10300"/>
                    <a:pt x="1131" y="8026"/>
                    <a:pt x="2334" y="5299"/>
                  </a:cubicBezTo>
                  <a:cubicBezTo>
                    <a:pt x="2608" y="4656"/>
                    <a:pt x="3453" y="2966"/>
                    <a:pt x="4036" y="2335"/>
                  </a:cubicBezTo>
                  <a:cubicBezTo>
                    <a:pt x="4489" y="1799"/>
                    <a:pt x="5013" y="1323"/>
                    <a:pt x="5560" y="894"/>
                  </a:cubicBezTo>
                  <a:cubicBezTo>
                    <a:pt x="5965" y="584"/>
                    <a:pt x="6394" y="227"/>
                    <a:pt x="69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
            <p:cNvSpPr/>
            <p:nvPr/>
          </p:nvSpPr>
          <p:spPr>
            <a:xfrm>
              <a:off x="2491975" y="4426275"/>
              <a:ext cx="97650" cy="409300"/>
            </a:xfrm>
            <a:custGeom>
              <a:rect b="b" l="l" r="r" t="t"/>
              <a:pathLst>
                <a:path extrusionOk="0" h="16372" w="3906">
                  <a:moveTo>
                    <a:pt x="3905" y="0"/>
                  </a:moveTo>
                  <a:cubicBezTo>
                    <a:pt x="2750" y="1060"/>
                    <a:pt x="1977" y="2453"/>
                    <a:pt x="1334" y="3894"/>
                  </a:cubicBezTo>
                  <a:cubicBezTo>
                    <a:pt x="810" y="5037"/>
                    <a:pt x="488" y="6275"/>
                    <a:pt x="334" y="7513"/>
                  </a:cubicBezTo>
                  <a:cubicBezTo>
                    <a:pt x="0" y="9644"/>
                    <a:pt x="226" y="11883"/>
                    <a:pt x="1084" y="13871"/>
                  </a:cubicBezTo>
                  <a:cubicBezTo>
                    <a:pt x="1441" y="14740"/>
                    <a:pt x="1893" y="15538"/>
                    <a:pt x="2381" y="16336"/>
                  </a:cubicBezTo>
                  <a:cubicBezTo>
                    <a:pt x="2405" y="16348"/>
                    <a:pt x="2405" y="16359"/>
                    <a:pt x="2417" y="16371"/>
                  </a:cubicBezTo>
                  <a:cubicBezTo>
                    <a:pt x="2405" y="16300"/>
                    <a:pt x="2369" y="16240"/>
                    <a:pt x="2346" y="16169"/>
                  </a:cubicBezTo>
                  <a:cubicBezTo>
                    <a:pt x="1929" y="14954"/>
                    <a:pt x="1536" y="13740"/>
                    <a:pt x="1262" y="12502"/>
                  </a:cubicBezTo>
                  <a:cubicBezTo>
                    <a:pt x="631" y="9561"/>
                    <a:pt x="988" y="6465"/>
                    <a:pt x="2131" y="3429"/>
                  </a:cubicBezTo>
                  <a:cubicBezTo>
                    <a:pt x="2584" y="2227"/>
                    <a:pt x="3072" y="1108"/>
                    <a:pt x="3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
            <p:cNvSpPr/>
            <p:nvPr/>
          </p:nvSpPr>
          <p:spPr>
            <a:xfrm>
              <a:off x="2461000" y="4587900"/>
              <a:ext cx="51225" cy="257500"/>
            </a:xfrm>
            <a:custGeom>
              <a:rect b="b" l="l" r="r" t="t"/>
              <a:pathLst>
                <a:path extrusionOk="0" h="10300" w="2049">
                  <a:moveTo>
                    <a:pt x="858" y="0"/>
                  </a:moveTo>
                  <a:cubicBezTo>
                    <a:pt x="275" y="1477"/>
                    <a:pt x="37" y="3060"/>
                    <a:pt x="1" y="4644"/>
                  </a:cubicBezTo>
                  <a:cubicBezTo>
                    <a:pt x="13" y="6501"/>
                    <a:pt x="560" y="8418"/>
                    <a:pt x="1739" y="9894"/>
                  </a:cubicBezTo>
                  <a:lnTo>
                    <a:pt x="2049" y="10299"/>
                  </a:lnTo>
                  <a:cubicBezTo>
                    <a:pt x="1918" y="10025"/>
                    <a:pt x="1799" y="9728"/>
                    <a:pt x="1692" y="9454"/>
                  </a:cubicBezTo>
                  <a:cubicBezTo>
                    <a:pt x="1382" y="8644"/>
                    <a:pt x="1168" y="7811"/>
                    <a:pt x="1013" y="6977"/>
                  </a:cubicBezTo>
                  <a:cubicBezTo>
                    <a:pt x="811" y="5882"/>
                    <a:pt x="739" y="5322"/>
                    <a:pt x="691" y="3977"/>
                  </a:cubicBezTo>
                  <a:cubicBezTo>
                    <a:pt x="668" y="2667"/>
                    <a:pt x="644" y="1322"/>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
            <p:cNvSpPr/>
            <p:nvPr/>
          </p:nvSpPr>
          <p:spPr>
            <a:xfrm>
              <a:off x="2408025" y="4622125"/>
              <a:ext cx="44675" cy="186650"/>
            </a:xfrm>
            <a:custGeom>
              <a:rect b="b" l="l" r="r" t="t"/>
              <a:pathLst>
                <a:path extrusionOk="0" h="7466" w="1787">
                  <a:moveTo>
                    <a:pt x="1787" y="1"/>
                  </a:moveTo>
                  <a:cubicBezTo>
                    <a:pt x="1203" y="774"/>
                    <a:pt x="834" y="1679"/>
                    <a:pt x="548" y="2584"/>
                  </a:cubicBezTo>
                  <a:cubicBezTo>
                    <a:pt x="72" y="4049"/>
                    <a:pt x="1" y="5608"/>
                    <a:pt x="227" y="7120"/>
                  </a:cubicBezTo>
                  <a:cubicBezTo>
                    <a:pt x="239" y="7240"/>
                    <a:pt x="251" y="7347"/>
                    <a:pt x="286" y="7466"/>
                  </a:cubicBezTo>
                  <a:cubicBezTo>
                    <a:pt x="298" y="7323"/>
                    <a:pt x="310" y="7216"/>
                    <a:pt x="346" y="7061"/>
                  </a:cubicBezTo>
                  <a:cubicBezTo>
                    <a:pt x="548" y="5751"/>
                    <a:pt x="846" y="4477"/>
                    <a:pt x="1108" y="3180"/>
                  </a:cubicBezTo>
                  <a:cubicBezTo>
                    <a:pt x="1298" y="2108"/>
                    <a:pt x="1417" y="1024"/>
                    <a:pt x="1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
            <p:cNvSpPr/>
            <p:nvPr/>
          </p:nvSpPr>
          <p:spPr>
            <a:xfrm>
              <a:off x="2347300" y="4667075"/>
              <a:ext cx="60450" cy="147350"/>
            </a:xfrm>
            <a:custGeom>
              <a:rect b="b" l="l" r="r" t="t"/>
              <a:pathLst>
                <a:path extrusionOk="0" h="5894" w="2418">
                  <a:moveTo>
                    <a:pt x="2418" y="0"/>
                  </a:moveTo>
                  <a:cubicBezTo>
                    <a:pt x="858" y="1739"/>
                    <a:pt x="60" y="3548"/>
                    <a:pt x="1" y="5894"/>
                  </a:cubicBezTo>
                  <a:cubicBezTo>
                    <a:pt x="894" y="3620"/>
                    <a:pt x="1418" y="2477"/>
                    <a:pt x="2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
            <p:cNvSpPr/>
            <p:nvPr/>
          </p:nvSpPr>
          <p:spPr>
            <a:xfrm>
              <a:off x="2768200" y="4270600"/>
              <a:ext cx="765000" cy="102225"/>
            </a:xfrm>
            <a:custGeom>
              <a:rect b="b" l="l" r="r" t="t"/>
              <a:pathLst>
                <a:path extrusionOk="0" h="4089" w="30600">
                  <a:moveTo>
                    <a:pt x="30599" y="0"/>
                  </a:moveTo>
                  <a:lnTo>
                    <a:pt x="30599" y="0"/>
                  </a:lnTo>
                  <a:cubicBezTo>
                    <a:pt x="30516" y="60"/>
                    <a:pt x="30433" y="96"/>
                    <a:pt x="30349" y="143"/>
                  </a:cubicBezTo>
                  <a:cubicBezTo>
                    <a:pt x="29349" y="715"/>
                    <a:pt x="28039" y="1370"/>
                    <a:pt x="27242" y="1703"/>
                  </a:cubicBezTo>
                  <a:cubicBezTo>
                    <a:pt x="24464" y="2761"/>
                    <a:pt x="21913" y="3297"/>
                    <a:pt x="19112" y="3297"/>
                  </a:cubicBezTo>
                  <a:cubicBezTo>
                    <a:pt x="18635" y="3297"/>
                    <a:pt x="18151" y="3282"/>
                    <a:pt x="17657" y="3251"/>
                  </a:cubicBezTo>
                  <a:cubicBezTo>
                    <a:pt x="15407" y="3072"/>
                    <a:pt x="12740" y="2453"/>
                    <a:pt x="10251" y="1846"/>
                  </a:cubicBezTo>
                  <a:cubicBezTo>
                    <a:pt x="8287" y="1346"/>
                    <a:pt x="6322" y="810"/>
                    <a:pt x="4298" y="691"/>
                  </a:cubicBezTo>
                  <a:cubicBezTo>
                    <a:pt x="3833" y="664"/>
                    <a:pt x="3364" y="645"/>
                    <a:pt x="2894" y="645"/>
                  </a:cubicBezTo>
                  <a:cubicBezTo>
                    <a:pt x="1922" y="645"/>
                    <a:pt x="947" y="724"/>
                    <a:pt x="0" y="965"/>
                  </a:cubicBezTo>
                  <a:cubicBezTo>
                    <a:pt x="379" y="934"/>
                    <a:pt x="748" y="920"/>
                    <a:pt x="1112" y="920"/>
                  </a:cubicBezTo>
                  <a:cubicBezTo>
                    <a:pt x="2864" y="920"/>
                    <a:pt x="4472" y="1249"/>
                    <a:pt x="6227" y="1643"/>
                  </a:cubicBezTo>
                  <a:cubicBezTo>
                    <a:pt x="8335" y="2155"/>
                    <a:pt x="10454" y="2703"/>
                    <a:pt x="12573" y="3179"/>
                  </a:cubicBezTo>
                  <a:cubicBezTo>
                    <a:pt x="14526" y="3596"/>
                    <a:pt x="16490" y="4025"/>
                    <a:pt x="18491" y="4084"/>
                  </a:cubicBezTo>
                  <a:cubicBezTo>
                    <a:pt x="18648" y="4087"/>
                    <a:pt x="18805" y="4088"/>
                    <a:pt x="18962" y="4088"/>
                  </a:cubicBezTo>
                  <a:cubicBezTo>
                    <a:pt x="22327" y="4088"/>
                    <a:pt x="25653" y="3468"/>
                    <a:pt x="28349" y="1751"/>
                  </a:cubicBezTo>
                  <a:cubicBezTo>
                    <a:pt x="29147" y="1227"/>
                    <a:pt x="29897" y="655"/>
                    <a:pt x="305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
            <p:cNvSpPr/>
            <p:nvPr/>
          </p:nvSpPr>
          <p:spPr>
            <a:xfrm>
              <a:off x="3080425" y="4356325"/>
              <a:ext cx="400375" cy="69675"/>
            </a:xfrm>
            <a:custGeom>
              <a:rect b="b" l="l" r="r" t="t"/>
              <a:pathLst>
                <a:path extrusionOk="0" h="2787" w="16015">
                  <a:moveTo>
                    <a:pt x="16015" y="0"/>
                  </a:moveTo>
                  <a:lnTo>
                    <a:pt x="16015" y="0"/>
                  </a:lnTo>
                  <a:cubicBezTo>
                    <a:pt x="14177" y="1463"/>
                    <a:pt x="9634" y="1767"/>
                    <a:pt x="6230" y="1767"/>
                  </a:cubicBezTo>
                  <a:cubicBezTo>
                    <a:pt x="5422" y="1767"/>
                    <a:pt x="4677" y="1750"/>
                    <a:pt x="4049" y="1727"/>
                  </a:cubicBezTo>
                  <a:cubicBezTo>
                    <a:pt x="2632" y="1631"/>
                    <a:pt x="1775" y="1465"/>
                    <a:pt x="251" y="1203"/>
                  </a:cubicBezTo>
                  <a:cubicBezTo>
                    <a:pt x="167" y="1191"/>
                    <a:pt x="84" y="1179"/>
                    <a:pt x="1" y="1167"/>
                  </a:cubicBezTo>
                  <a:lnTo>
                    <a:pt x="1" y="1167"/>
                  </a:lnTo>
                  <a:cubicBezTo>
                    <a:pt x="894" y="1548"/>
                    <a:pt x="1799" y="1893"/>
                    <a:pt x="2739" y="2179"/>
                  </a:cubicBezTo>
                  <a:cubicBezTo>
                    <a:pt x="4186" y="2586"/>
                    <a:pt x="5739" y="2786"/>
                    <a:pt x="7299" y="2786"/>
                  </a:cubicBezTo>
                  <a:cubicBezTo>
                    <a:pt x="9204" y="2786"/>
                    <a:pt x="11118" y="2488"/>
                    <a:pt x="12860" y="1905"/>
                  </a:cubicBezTo>
                  <a:cubicBezTo>
                    <a:pt x="14003" y="1465"/>
                    <a:pt x="15229" y="977"/>
                    <a:pt x="160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
            <p:cNvSpPr/>
            <p:nvPr/>
          </p:nvSpPr>
          <p:spPr>
            <a:xfrm>
              <a:off x="3107225" y="4431625"/>
              <a:ext cx="328625" cy="45100"/>
            </a:xfrm>
            <a:custGeom>
              <a:rect b="b" l="l" r="r" t="t"/>
              <a:pathLst>
                <a:path extrusionOk="0" h="1804" w="13145">
                  <a:moveTo>
                    <a:pt x="0" y="1"/>
                  </a:moveTo>
                  <a:lnTo>
                    <a:pt x="0" y="1"/>
                  </a:lnTo>
                  <a:cubicBezTo>
                    <a:pt x="2055" y="1186"/>
                    <a:pt x="4484" y="1804"/>
                    <a:pt x="6872" y="1804"/>
                  </a:cubicBezTo>
                  <a:cubicBezTo>
                    <a:pt x="7003" y="1804"/>
                    <a:pt x="7133" y="1802"/>
                    <a:pt x="7263" y="1798"/>
                  </a:cubicBezTo>
                  <a:cubicBezTo>
                    <a:pt x="9001" y="1751"/>
                    <a:pt x="10799" y="1132"/>
                    <a:pt x="12276" y="501"/>
                  </a:cubicBezTo>
                  <a:cubicBezTo>
                    <a:pt x="12561" y="370"/>
                    <a:pt x="12859" y="239"/>
                    <a:pt x="13145" y="108"/>
                  </a:cubicBezTo>
                  <a:lnTo>
                    <a:pt x="13145" y="108"/>
                  </a:lnTo>
                  <a:cubicBezTo>
                    <a:pt x="12692" y="203"/>
                    <a:pt x="12252" y="286"/>
                    <a:pt x="11799" y="358"/>
                  </a:cubicBezTo>
                  <a:cubicBezTo>
                    <a:pt x="10764" y="524"/>
                    <a:pt x="9692" y="703"/>
                    <a:pt x="8597" y="786"/>
                  </a:cubicBezTo>
                  <a:cubicBezTo>
                    <a:pt x="8024" y="827"/>
                    <a:pt x="7459" y="841"/>
                    <a:pt x="6893" y="841"/>
                  </a:cubicBezTo>
                  <a:cubicBezTo>
                    <a:pt x="6459" y="841"/>
                    <a:pt x="6024" y="832"/>
                    <a:pt x="5584" y="822"/>
                  </a:cubicBezTo>
                  <a:cubicBezTo>
                    <a:pt x="4656" y="822"/>
                    <a:pt x="2989" y="655"/>
                    <a:pt x="2584" y="584"/>
                  </a:cubicBezTo>
                  <a:cubicBezTo>
                    <a:pt x="1691" y="465"/>
                    <a:pt x="822" y="3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
            <p:cNvSpPr/>
            <p:nvPr/>
          </p:nvSpPr>
          <p:spPr>
            <a:xfrm>
              <a:off x="3285825" y="4489375"/>
              <a:ext cx="300" cy="25"/>
            </a:xfrm>
            <a:custGeom>
              <a:rect b="b" l="l" r="r" t="t"/>
              <a:pathLst>
                <a:path extrusionOk="0" h="1" w="12">
                  <a:moveTo>
                    <a:pt x="0" y="0"/>
                  </a:moveTo>
                  <a:cubicBezTo>
                    <a:pt x="0" y="0"/>
                    <a:pt x="12"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
            <p:cNvSpPr/>
            <p:nvPr/>
          </p:nvSpPr>
          <p:spPr>
            <a:xfrm>
              <a:off x="3270925" y="4476875"/>
              <a:ext cx="158975" cy="28225"/>
            </a:xfrm>
            <a:custGeom>
              <a:rect b="b" l="l" r="r" t="t"/>
              <a:pathLst>
                <a:path extrusionOk="0" h="1129" w="6359">
                  <a:moveTo>
                    <a:pt x="6359" y="0"/>
                  </a:moveTo>
                  <a:lnTo>
                    <a:pt x="6359" y="0"/>
                  </a:lnTo>
                  <a:cubicBezTo>
                    <a:pt x="5347" y="167"/>
                    <a:pt x="4239" y="203"/>
                    <a:pt x="3215" y="358"/>
                  </a:cubicBezTo>
                  <a:cubicBezTo>
                    <a:pt x="2193" y="517"/>
                    <a:pt x="1181" y="860"/>
                    <a:pt x="149" y="860"/>
                  </a:cubicBezTo>
                  <a:cubicBezTo>
                    <a:pt x="100" y="860"/>
                    <a:pt x="50" y="859"/>
                    <a:pt x="1" y="858"/>
                  </a:cubicBezTo>
                  <a:lnTo>
                    <a:pt x="1" y="858"/>
                  </a:lnTo>
                  <a:cubicBezTo>
                    <a:pt x="490" y="1047"/>
                    <a:pt x="1083" y="1128"/>
                    <a:pt x="1717" y="1128"/>
                  </a:cubicBezTo>
                  <a:cubicBezTo>
                    <a:pt x="3349" y="1128"/>
                    <a:pt x="5252" y="592"/>
                    <a:pt x="6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
            <p:cNvSpPr/>
            <p:nvPr/>
          </p:nvSpPr>
          <p:spPr>
            <a:xfrm>
              <a:off x="2756575" y="4414650"/>
              <a:ext cx="178625" cy="307800"/>
            </a:xfrm>
            <a:custGeom>
              <a:rect b="b" l="l" r="r" t="t"/>
              <a:pathLst>
                <a:path extrusionOk="0" h="12312" w="7145">
                  <a:moveTo>
                    <a:pt x="7145" y="1"/>
                  </a:moveTo>
                  <a:lnTo>
                    <a:pt x="7145" y="1"/>
                  </a:lnTo>
                  <a:cubicBezTo>
                    <a:pt x="4513" y="525"/>
                    <a:pt x="2001" y="2144"/>
                    <a:pt x="894" y="4644"/>
                  </a:cubicBezTo>
                  <a:cubicBezTo>
                    <a:pt x="1" y="6395"/>
                    <a:pt x="84" y="8431"/>
                    <a:pt x="703" y="10228"/>
                  </a:cubicBezTo>
                  <a:cubicBezTo>
                    <a:pt x="929" y="10955"/>
                    <a:pt x="1251" y="11657"/>
                    <a:pt x="1751" y="12241"/>
                  </a:cubicBezTo>
                  <a:cubicBezTo>
                    <a:pt x="1763" y="12252"/>
                    <a:pt x="1787" y="12288"/>
                    <a:pt x="1811" y="12312"/>
                  </a:cubicBezTo>
                  <a:cubicBezTo>
                    <a:pt x="1727" y="12181"/>
                    <a:pt x="1668" y="12038"/>
                    <a:pt x="1608" y="11895"/>
                  </a:cubicBezTo>
                  <a:cubicBezTo>
                    <a:pt x="1191" y="10931"/>
                    <a:pt x="1132" y="10026"/>
                    <a:pt x="1049" y="9026"/>
                  </a:cubicBezTo>
                  <a:cubicBezTo>
                    <a:pt x="894" y="7276"/>
                    <a:pt x="1370" y="5799"/>
                    <a:pt x="1906" y="4740"/>
                  </a:cubicBezTo>
                  <a:cubicBezTo>
                    <a:pt x="2918" y="2489"/>
                    <a:pt x="4644" y="1037"/>
                    <a:pt x="71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
            <p:cNvSpPr/>
            <p:nvPr/>
          </p:nvSpPr>
          <p:spPr>
            <a:xfrm>
              <a:off x="2791700" y="4493825"/>
              <a:ext cx="70575" cy="223575"/>
            </a:xfrm>
            <a:custGeom>
              <a:rect b="b" l="l" r="r" t="t"/>
              <a:pathLst>
                <a:path extrusionOk="0" h="8943" w="2823">
                  <a:moveTo>
                    <a:pt x="2823" y="1"/>
                  </a:moveTo>
                  <a:lnTo>
                    <a:pt x="2823" y="1"/>
                  </a:lnTo>
                  <a:cubicBezTo>
                    <a:pt x="2692" y="132"/>
                    <a:pt x="2561" y="275"/>
                    <a:pt x="2430" y="418"/>
                  </a:cubicBezTo>
                  <a:cubicBezTo>
                    <a:pt x="286" y="2739"/>
                    <a:pt x="1" y="6192"/>
                    <a:pt x="1477" y="8943"/>
                  </a:cubicBezTo>
                  <a:cubicBezTo>
                    <a:pt x="1239" y="7657"/>
                    <a:pt x="1215" y="6276"/>
                    <a:pt x="1370" y="4918"/>
                  </a:cubicBezTo>
                  <a:cubicBezTo>
                    <a:pt x="1477" y="3942"/>
                    <a:pt x="1668" y="2644"/>
                    <a:pt x="2346" y="870"/>
                  </a:cubicBezTo>
                  <a:cubicBezTo>
                    <a:pt x="2442" y="632"/>
                    <a:pt x="2644" y="251"/>
                    <a:pt x="2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
            <p:cNvSpPr/>
            <p:nvPr/>
          </p:nvSpPr>
          <p:spPr>
            <a:xfrm>
              <a:off x="2850350" y="4583725"/>
              <a:ext cx="24125" cy="116400"/>
            </a:xfrm>
            <a:custGeom>
              <a:rect b="b" l="l" r="r" t="t"/>
              <a:pathLst>
                <a:path extrusionOk="0" h="4656" w="965">
                  <a:moveTo>
                    <a:pt x="965" y="1"/>
                  </a:moveTo>
                  <a:cubicBezTo>
                    <a:pt x="929" y="60"/>
                    <a:pt x="893" y="132"/>
                    <a:pt x="858" y="215"/>
                  </a:cubicBezTo>
                  <a:cubicBezTo>
                    <a:pt x="48" y="1548"/>
                    <a:pt x="0" y="3227"/>
                    <a:pt x="584" y="4656"/>
                  </a:cubicBezTo>
                  <a:cubicBezTo>
                    <a:pt x="560" y="3751"/>
                    <a:pt x="619" y="2858"/>
                    <a:pt x="703" y="1965"/>
                  </a:cubicBezTo>
                  <a:cubicBezTo>
                    <a:pt x="750" y="1382"/>
                    <a:pt x="750" y="906"/>
                    <a:pt x="869" y="394"/>
                  </a:cubicBezTo>
                  <a:cubicBezTo>
                    <a:pt x="893" y="251"/>
                    <a:pt x="929" y="120"/>
                    <a:pt x="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
            <p:cNvSpPr/>
            <p:nvPr/>
          </p:nvSpPr>
          <p:spPr>
            <a:xfrm>
              <a:off x="2900350" y="4653375"/>
              <a:ext cx="2100" cy="5100"/>
            </a:xfrm>
            <a:custGeom>
              <a:rect b="b" l="l" r="r" t="t"/>
              <a:pathLst>
                <a:path extrusionOk="0" h="204" w="84">
                  <a:moveTo>
                    <a:pt x="84" y="1"/>
                  </a:moveTo>
                  <a:cubicBezTo>
                    <a:pt x="48" y="60"/>
                    <a:pt x="12" y="132"/>
                    <a:pt x="1" y="203"/>
                  </a:cubicBezTo>
                  <a:cubicBezTo>
                    <a:pt x="48" y="144"/>
                    <a:pt x="72" y="84"/>
                    <a:pt x="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
            <p:cNvSpPr/>
            <p:nvPr/>
          </p:nvSpPr>
          <p:spPr>
            <a:xfrm>
              <a:off x="2629475" y="4653075"/>
              <a:ext cx="278650" cy="188150"/>
            </a:xfrm>
            <a:custGeom>
              <a:rect b="b" l="l" r="r" t="t"/>
              <a:pathLst>
                <a:path extrusionOk="0" h="7526" w="11146">
                  <a:moveTo>
                    <a:pt x="1" y="1"/>
                  </a:moveTo>
                  <a:lnTo>
                    <a:pt x="1" y="1"/>
                  </a:lnTo>
                  <a:cubicBezTo>
                    <a:pt x="84" y="620"/>
                    <a:pt x="322" y="1156"/>
                    <a:pt x="560" y="1668"/>
                  </a:cubicBezTo>
                  <a:cubicBezTo>
                    <a:pt x="941" y="2453"/>
                    <a:pt x="1418" y="3215"/>
                    <a:pt x="1977" y="3894"/>
                  </a:cubicBezTo>
                  <a:cubicBezTo>
                    <a:pt x="3537" y="5859"/>
                    <a:pt x="6002" y="6883"/>
                    <a:pt x="8442" y="7264"/>
                  </a:cubicBezTo>
                  <a:cubicBezTo>
                    <a:pt x="9335" y="7406"/>
                    <a:pt x="10240" y="7478"/>
                    <a:pt x="11145" y="7526"/>
                  </a:cubicBezTo>
                  <a:cubicBezTo>
                    <a:pt x="11074" y="7514"/>
                    <a:pt x="11014" y="7490"/>
                    <a:pt x="10943" y="7478"/>
                  </a:cubicBezTo>
                  <a:cubicBezTo>
                    <a:pt x="9585" y="7097"/>
                    <a:pt x="8228" y="6633"/>
                    <a:pt x="6918" y="6097"/>
                  </a:cubicBezTo>
                  <a:cubicBezTo>
                    <a:pt x="5180" y="5335"/>
                    <a:pt x="3216" y="4228"/>
                    <a:pt x="1894" y="2751"/>
                  </a:cubicBezTo>
                  <a:cubicBezTo>
                    <a:pt x="1382" y="2215"/>
                    <a:pt x="1060" y="1799"/>
                    <a:pt x="668" y="1251"/>
                  </a:cubicBezTo>
                  <a:cubicBezTo>
                    <a:pt x="477" y="965"/>
                    <a:pt x="132" y="42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
            <p:cNvSpPr/>
            <p:nvPr/>
          </p:nvSpPr>
          <p:spPr>
            <a:xfrm>
              <a:off x="2643475" y="4739700"/>
              <a:ext cx="157175" cy="122350"/>
            </a:xfrm>
            <a:custGeom>
              <a:rect b="b" l="l" r="r" t="t"/>
              <a:pathLst>
                <a:path extrusionOk="0" h="4894" w="6287">
                  <a:moveTo>
                    <a:pt x="0" y="1"/>
                  </a:moveTo>
                  <a:cubicBezTo>
                    <a:pt x="905" y="2810"/>
                    <a:pt x="2977" y="4001"/>
                    <a:pt x="5704" y="4727"/>
                  </a:cubicBezTo>
                  <a:cubicBezTo>
                    <a:pt x="5894" y="4787"/>
                    <a:pt x="6096" y="4846"/>
                    <a:pt x="6287" y="4894"/>
                  </a:cubicBezTo>
                  <a:cubicBezTo>
                    <a:pt x="6013" y="4763"/>
                    <a:pt x="5751" y="4608"/>
                    <a:pt x="5501" y="4453"/>
                  </a:cubicBezTo>
                  <a:cubicBezTo>
                    <a:pt x="3263" y="2977"/>
                    <a:pt x="1465" y="215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
            <p:cNvSpPr/>
            <p:nvPr/>
          </p:nvSpPr>
          <p:spPr>
            <a:xfrm>
              <a:off x="2837850" y="4727200"/>
              <a:ext cx="206000" cy="64525"/>
            </a:xfrm>
            <a:custGeom>
              <a:rect b="b" l="l" r="r" t="t"/>
              <a:pathLst>
                <a:path extrusionOk="0" h="2581" w="8240">
                  <a:moveTo>
                    <a:pt x="0" y="0"/>
                  </a:moveTo>
                  <a:lnTo>
                    <a:pt x="0" y="0"/>
                  </a:lnTo>
                  <a:cubicBezTo>
                    <a:pt x="548" y="1251"/>
                    <a:pt x="1810" y="2048"/>
                    <a:pt x="3096" y="2417"/>
                  </a:cubicBezTo>
                  <a:cubicBezTo>
                    <a:pt x="3537" y="2529"/>
                    <a:pt x="3990" y="2580"/>
                    <a:pt x="4444" y="2580"/>
                  </a:cubicBezTo>
                  <a:cubicBezTo>
                    <a:pt x="5201" y="2580"/>
                    <a:pt x="5960" y="2437"/>
                    <a:pt x="6668" y="2191"/>
                  </a:cubicBezTo>
                  <a:cubicBezTo>
                    <a:pt x="7203" y="1989"/>
                    <a:pt x="7739" y="1763"/>
                    <a:pt x="8239" y="1513"/>
                  </a:cubicBezTo>
                  <a:lnTo>
                    <a:pt x="8239" y="1513"/>
                  </a:lnTo>
                  <a:lnTo>
                    <a:pt x="7704" y="1596"/>
                  </a:lnTo>
                  <a:cubicBezTo>
                    <a:pt x="6815" y="1729"/>
                    <a:pt x="6224" y="1818"/>
                    <a:pt x="5269" y="1818"/>
                  </a:cubicBezTo>
                  <a:cubicBezTo>
                    <a:pt x="5111" y="1818"/>
                    <a:pt x="4943" y="1815"/>
                    <a:pt x="4763" y="1810"/>
                  </a:cubicBezTo>
                  <a:cubicBezTo>
                    <a:pt x="3405" y="1763"/>
                    <a:pt x="1334" y="14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
            <p:cNvSpPr/>
            <p:nvPr/>
          </p:nvSpPr>
          <p:spPr>
            <a:xfrm>
              <a:off x="2872675" y="4717375"/>
              <a:ext cx="83075" cy="34250"/>
            </a:xfrm>
            <a:custGeom>
              <a:rect b="b" l="l" r="r" t="t"/>
              <a:pathLst>
                <a:path extrusionOk="0" h="1370" w="3323">
                  <a:moveTo>
                    <a:pt x="0" y="1"/>
                  </a:moveTo>
                  <a:lnTo>
                    <a:pt x="0" y="1"/>
                  </a:lnTo>
                  <a:cubicBezTo>
                    <a:pt x="464" y="993"/>
                    <a:pt x="1602" y="1370"/>
                    <a:pt x="2645" y="1370"/>
                  </a:cubicBezTo>
                  <a:cubicBezTo>
                    <a:pt x="2753" y="1370"/>
                    <a:pt x="2860" y="1366"/>
                    <a:pt x="2965" y="1358"/>
                  </a:cubicBezTo>
                  <a:cubicBezTo>
                    <a:pt x="3084" y="1358"/>
                    <a:pt x="3203" y="1334"/>
                    <a:pt x="3322" y="1322"/>
                  </a:cubicBezTo>
                  <a:cubicBezTo>
                    <a:pt x="3072" y="1251"/>
                    <a:pt x="2798" y="1203"/>
                    <a:pt x="2548" y="1132"/>
                  </a:cubicBezTo>
                  <a:cubicBezTo>
                    <a:pt x="1584" y="846"/>
                    <a:pt x="679" y="65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
            <p:cNvSpPr/>
            <p:nvPr/>
          </p:nvSpPr>
          <p:spPr>
            <a:xfrm>
              <a:off x="2821175" y="4776900"/>
              <a:ext cx="185175" cy="47300"/>
            </a:xfrm>
            <a:custGeom>
              <a:rect b="b" l="l" r="r" t="t"/>
              <a:pathLst>
                <a:path extrusionOk="0" h="1892" w="7407">
                  <a:moveTo>
                    <a:pt x="0" y="1"/>
                  </a:moveTo>
                  <a:lnTo>
                    <a:pt x="0" y="1"/>
                  </a:lnTo>
                  <a:cubicBezTo>
                    <a:pt x="667" y="679"/>
                    <a:pt x="1548" y="1191"/>
                    <a:pt x="2441" y="1525"/>
                  </a:cubicBezTo>
                  <a:cubicBezTo>
                    <a:pt x="3141" y="1777"/>
                    <a:pt x="3877" y="1891"/>
                    <a:pt x="4615" y="1891"/>
                  </a:cubicBezTo>
                  <a:cubicBezTo>
                    <a:pt x="5409" y="1891"/>
                    <a:pt x="6207" y="1759"/>
                    <a:pt x="6966" y="1525"/>
                  </a:cubicBezTo>
                  <a:cubicBezTo>
                    <a:pt x="7108" y="1489"/>
                    <a:pt x="7263" y="1430"/>
                    <a:pt x="7406" y="1370"/>
                  </a:cubicBezTo>
                  <a:lnTo>
                    <a:pt x="7406" y="1370"/>
                  </a:lnTo>
                  <a:cubicBezTo>
                    <a:pt x="7156" y="1394"/>
                    <a:pt x="6906" y="1394"/>
                    <a:pt x="6644" y="1394"/>
                  </a:cubicBezTo>
                  <a:cubicBezTo>
                    <a:pt x="5025" y="1394"/>
                    <a:pt x="3810" y="1251"/>
                    <a:pt x="2227" y="834"/>
                  </a:cubicBezTo>
                  <a:cubicBezTo>
                    <a:pt x="1453" y="596"/>
                    <a:pt x="667" y="37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
            <p:cNvSpPr/>
            <p:nvPr/>
          </p:nvSpPr>
          <p:spPr>
            <a:xfrm>
              <a:off x="460175" y="2723075"/>
              <a:ext cx="31275" cy="244400"/>
            </a:xfrm>
            <a:custGeom>
              <a:rect b="b" l="l" r="r" t="t"/>
              <a:pathLst>
                <a:path extrusionOk="0" h="9776" w="1251">
                  <a:moveTo>
                    <a:pt x="202" y="1"/>
                  </a:moveTo>
                  <a:cubicBezTo>
                    <a:pt x="214" y="239"/>
                    <a:pt x="202" y="477"/>
                    <a:pt x="202" y="715"/>
                  </a:cubicBezTo>
                  <a:cubicBezTo>
                    <a:pt x="167" y="2192"/>
                    <a:pt x="143" y="3680"/>
                    <a:pt x="107" y="5144"/>
                  </a:cubicBezTo>
                  <a:cubicBezTo>
                    <a:pt x="107" y="6692"/>
                    <a:pt x="119" y="8228"/>
                    <a:pt x="0" y="9776"/>
                  </a:cubicBezTo>
                  <a:cubicBezTo>
                    <a:pt x="1119" y="6633"/>
                    <a:pt x="1250" y="3656"/>
                    <a:pt x="333" y="441"/>
                  </a:cubicBezTo>
                  <a:lnTo>
                    <a:pt x="2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
            <p:cNvSpPr/>
            <p:nvPr/>
          </p:nvSpPr>
          <p:spPr>
            <a:xfrm>
              <a:off x="525950" y="2749575"/>
              <a:ext cx="29200" cy="188450"/>
            </a:xfrm>
            <a:custGeom>
              <a:rect b="b" l="l" r="r" t="t"/>
              <a:pathLst>
                <a:path extrusionOk="0" h="7538" w="1168">
                  <a:moveTo>
                    <a:pt x="215" y="0"/>
                  </a:moveTo>
                  <a:lnTo>
                    <a:pt x="215" y="0"/>
                  </a:lnTo>
                  <a:cubicBezTo>
                    <a:pt x="227" y="179"/>
                    <a:pt x="250" y="346"/>
                    <a:pt x="262" y="548"/>
                  </a:cubicBezTo>
                  <a:cubicBezTo>
                    <a:pt x="262" y="1560"/>
                    <a:pt x="203" y="2572"/>
                    <a:pt x="179" y="3584"/>
                  </a:cubicBezTo>
                  <a:cubicBezTo>
                    <a:pt x="155" y="4906"/>
                    <a:pt x="143" y="6227"/>
                    <a:pt x="0" y="7537"/>
                  </a:cubicBezTo>
                  <a:cubicBezTo>
                    <a:pt x="1036" y="5299"/>
                    <a:pt x="1167" y="2679"/>
                    <a:pt x="346" y="346"/>
                  </a:cubicBezTo>
                  <a:lnTo>
                    <a:pt x="2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
            <p:cNvSpPr/>
            <p:nvPr/>
          </p:nvSpPr>
          <p:spPr>
            <a:xfrm>
              <a:off x="259250" y="2771300"/>
              <a:ext cx="20850" cy="168800"/>
            </a:xfrm>
            <a:custGeom>
              <a:rect b="b" l="l" r="r" t="t"/>
              <a:pathLst>
                <a:path extrusionOk="0" h="6752" w="834">
                  <a:moveTo>
                    <a:pt x="715" y="1"/>
                  </a:moveTo>
                  <a:cubicBezTo>
                    <a:pt x="703" y="48"/>
                    <a:pt x="703" y="96"/>
                    <a:pt x="691" y="155"/>
                  </a:cubicBezTo>
                  <a:cubicBezTo>
                    <a:pt x="155" y="2310"/>
                    <a:pt x="0" y="4549"/>
                    <a:pt x="346" y="6751"/>
                  </a:cubicBezTo>
                  <a:cubicBezTo>
                    <a:pt x="584" y="5025"/>
                    <a:pt x="834" y="3251"/>
                    <a:pt x="774" y="1477"/>
                  </a:cubicBezTo>
                  <a:cubicBezTo>
                    <a:pt x="762" y="989"/>
                    <a:pt x="739" y="501"/>
                    <a:pt x="7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
            <p:cNvSpPr/>
            <p:nvPr/>
          </p:nvSpPr>
          <p:spPr>
            <a:xfrm>
              <a:off x="340200" y="2683500"/>
              <a:ext cx="25925" cy="348275"/>
            </a:xfrm>
            <a:custGeom>
              <a:rect b="b" l="l" r="r" t="t"/>
              <a:pathLst>
                <a:path extrusionOk="0" h="13931" w="1037">
                  <a:moveTo>
                    <a:pt x="989" y="0"/>
                  </a:moveTo>
                  <a:lnTo>
                    <a:pt x="989" y="0"/>
                  </a:lnTo>
                  <a:cubicBezTo>
                    <a:pt x="977" y="48"/>
                    <a:pt x="965" y="107"/>
                    <a:pt x="953" y="155"/>
                  </a:cubicBezTo>
                  <a:cubicBezTo>
                    <a:pt x="310" y="2501"/>
                    <a:pt x="37" y="4965"/>
                    <a:pt x="1" y="7406"/>
                  </a:cubicBezTo>
                  <a:cubicBezTo>
                    <a:pt x="13" y="9585"/>
                    <a:pt x="239" y="11764"/>
                    <a:pt x="418" y="13931"/>
                  </a:cubicBezTo>
                  <a:cubicBezTo>
                    <a:pt x="739" y="11240"/>
                    <a:pt x="965" y="8513"/>
                    <a:pt x="1013" y="5775"/>
                  </a:cubicBezTo>
                  <a:cubicBezTo>
                    <a:pt x="1037" y="4346"/>
                    <a:pt x="1013" y="2905"/>
                    <a:pt x="965" y="1477"/>
                  </a:cubicBezTo>
                  <a:cubicBezTo>
                    <a:pt x="965" y="989"/>
                    <a:pt x="977" y="500"/>
                    <a:pt x="9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
            <p:cNvSpPr/>
            <p:nvPr/>
          </p:nvSpPr>
          <p:spPr>
            <a:xfrm>
              <a:off x="408675" y="2798100"/>
              <a:ext cx="12225" cy="129500"/>
            </a:xfrm>
            <a:custGeom>
              <a:rect b="b" l="l" r="r" t="t"/>
              <a:pathLst>
                <a:path extrusionOk="0" h="5180" w="489">
                  <a:moveTo>
                    <a:pt x="215" y="0"/>
                  </a:moveTo>
                  <a:cubicBezTo>
                    <a:pt x="119" y="810"/>
                    <a:pt x="0" y="1667"/>
                    <a:pt x="0" y="2524"/>
                  </a:cubicBezTo>
                  <a:cubicBezTo>
                    <a:pt x="12" y="3417"/>
                    <a:pt x="119" y="4310"/>
                    <a:pt x="238" y="5179"/>
                  </a:cubicBezTo>
                  <a:cubicBezTo>
                    <a:pt x="357" y="4334"/>
                    <a:pt x="477" y="3489"/>
                    <a:pt x="488" y="2643"/>
                  </a:cubicBezTo>
                  <a:cubicBezTo>
                    <a:pt x="488" y="1750"/>
                    <a:pt x="381" y="869"/>
                    <a:pt x="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
            <p:cNvSpPr/>
            <p:nvPr/>
          </p:nvSpPr>
          <p:spPr>
            <a:xfrm>
              <a:off x="5930200" y="1586050"/>
              <a:ext cx="499175" cy="317600"/>
            </a:xfrm>
            <a:custGeom>
              <a:rect b="b" l="l" r="r" t="t"/>
              <a:pathLst>
                <a:path extrusionOk="0" h="12704" w="19967">
                  <a:moveTo>
                    <a:pt x="0" y="0"/>
                  </a:moveTo>
                  <a:lnTo>
                    <a:pt x="0" y="0"/>
                  </a:lnTo>
                  <a:cubicBezTo>
                    <a:pt x="1572" y="536"/>
                    <a:pt x="2917" y="1155"/>
                    <a:pt x="4429" y="1905"/>
                  </a:cubicBezTo>
                  <a:cubicBezTo>
                    <a:pt x="6275" y="2810"/>
                    <a:pt x="8073" y="3810"/>
                    <a:pt x="9775" y="4965"/>
                  </a:cubicBezTo>
                  <a:cubicBezTo>
                    <a:pt x="12657" y="6870"/>
                    <a:pt x="14883" y="8763"/>
                    <a:pt x="17657" y="10918"/>
                  </a:cubicBezTo>
                  <a:cubicBezTo>
                    <a:pt x="18133" y="11299"/>
                    <a:pt x="18729" y="11716"/>
                    <a:pt x="19348" y="12192"/>
                  </a:cubicBezTo>
                  <a:cubicBezTo>
                    <a:pt x="19562" y="12371"/>
                    <a:pt x="19777" y="12525"/>
                    <a:pt x="19967" y="12704"/>
                  </a:cubicBezTo>
                  <a:cubicBezTo>
                    <a:pt x="19526" y="12216"/>
                    <a:pt x="19110" y="11728"/>
                    <a:pt x="18669" y="11240"/>
                  </a:cubicBezTo>
                  <a:cubicBezTo>
                    <a:pt x="16574" y="8823"/>
                    <a:pt x="14085" y="6775"/>
                    <a:pt x="11430" y="5001"/>
                  </a:cubicBezTo>
                  <a:cubicBezTo>
                    <a:pt x="9859" y="3941"/>
                    <a:pt x="8275" y="2929"/>
                    <a:pt x="6572" y="2107"/>
                  </a:cubicBezTo>
                  <a:cubicBezTo>
                    <a:pt x="4477" y="1155"/>
                    <a:pt x="2274" y="3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
            <p:cNvSpPr/>
            <p:nvPr/>
          </p:nvSpPr>
          <p:spPr>
            <a:xfrm>
              <a:off x="5934650" y="1525025"/>
              <a:ext cx="591475" cy="389050"/>
            </a:xfrm>
            <a:custGeom>
              <a:rect b="b" l="l" r="r" t="t"/>
              <a:pathLst>
                <a:path extrusionOk="0" h="15562" w="23659">
                  <a:moveTo>
                    <a:pt x="1" y="0"/>
                  </a:moveTo>
                  <a:lnTo>
                    <a:pt x="1" y="0"/>
                  </a:lnTo>
                  <a:cubicBezTo>
                    <a:pt x="1870" y="560"/>
                    <a:pt x="3608" y="1298"/>
                    <a:pt x="5275" y="2024"/>
                  </a:cubicBezTo>
                  <a:cubicBezTo>
                    <a:pt x="7014" y="2798"/>
                    <a:pt x="8728" y="3632"/>
                    <a:pt x="10359" y="4644"/>
                  </a:cubicBezTo>
                  <a:cubicBezTo>
                    <a:pt x="12514" y="6001"/>
                    <a:pt x="14384" y="7394"/>
                    <a:pt x="16170" y="8882"/>
                  </a:cubicBezTo>
                  <a:cubicBezTo>
                    <a:pt x="17586" y="10061"/>
                    <a:pt x="18896" y="11323"/>
                    <a:pt x="20265" y="12549"/>
                  </a:cubicBezTo>
                  <a:cubicBezTo>
                    <a:pt x="21337" y="13526"/>
                    <a:pt x="22480" y="14431"/>
                    <a:pt x="23528" y="15443"/>
                  </a:cubicBezTo>
                  <a:cubicBezTo>
                    <a:pt x="23575" y="15490"/>
                    <a:pt x="23611" y="15526"/>
                    <a:pt x="23659" y="15562"/>
                  </a:cubicBezTo>
                  <a:cubicBezTo>
                    <a:pt x="22956" y="14645"/>
                    <a:pt x="22242" y="13716"/>
                    <a:pt x="21468" y="12847"/>
                  </a:cubicBezTo>
                  <a:cubicBezTo>
                    <a:pt x="19241" y="10252"/>
                    <a:pt x="16634" y="8037"/>
                    <a:pt x="13836" y="6072"/>
                  </a:cubicBezTo>
                  <a:cubicBezTo>
                    <a:pt x="11740" y="4572"/>
                    <a:pt x="9526" y="3203"/>
                    <a:pt x="7145" y="2155"/>
                  </a:cubicBezTo>
                  <a:cubicBezTo>
                    <a:pt x="4847" y="1191"/>
                    <a:pt x="2454" y="41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
            <p:cNvSpPr/>
            <p:nvPr/>
          </p:nvSpPr>
          <p:spPr>
            <a:xfrm>
              <a:off x="6054625" y="1485125"/>
              <a:ext cx="547100" cy="418525"/>
            </a:xfrm>
            <a:custGeom>
              <a:rect b="b" l="l" r="r" t="t"/>
              <a:pathLst>
                <a:path extrusionOk="0" h="16741" w="21884">
                  <a:moveTo>
                    <a:pt x="0" y="1"/>
                  </a:moveTo>
                  <a:cubicBezTo>
                    <a:pt x="4012" y="1882"/>
                    <a:pt x="7834" y="4144"/>
                    <a:pt x="11347" y="6835"/>
                  </a:cubicBezTo>
                  <a:cubicBezTo>
                    <a:pt x="12371" y="7621"/>
                    <a:pt x="14157" y="9121"/>
                    <a:pt x="15335" y="10252"/>
                  </a:cubicBezTo>
                  <a:cubicBezTo>
                    <a:pt x="16633" y="11478"/>
                    <a:pt x="17859" y="12752"/>
                    <a:pt x="19133" y="13991"/>
                  </a:cubicBezTo>
                  <a:cubicBezTo>
                    <a:pt x="19979" y="14824"/>
                    <a:pt x="20812" y="15646"/>
                    <a:pt x="21658" y="16479"/>
                  </a:cubicBezTo>
                  <a:cubicBezTo>
                    <a:pt x="21692" y="16513"/>
                    <a:pt x="21732" y="16551"/>
                    <a:pt x="21771" y="16592"/>
                  </a:cubicBezTo>
                  <a:lnTo>
                    <a:pt x="21771" y="16592"/>
                  </a:lnTo>
                  <a:cubicBezTo>
                    <a:pt x="21160" y="15781"/>
                    <a:pt x="20596" y="14943"/>
                    <a:pt x="19979" y="14169"/>
                  </a:cubicBezTo>
                  <a:cubicBezTo>
                    <a:pt x="17597" y="11121"/>
                    <a:pt x="14680" y="8514"/>
                    <a:pt x="11609" y="6144"/>
                  </a:cubicBezTo>
                  <a:cubicBezTo>
                    <a:pt x="9525" y="4573"/>
                    <a:pt x="7346" y="3096"/>
                    <a:pt x="5001" y="1918"/>
                  </a:cubicBezTo>
                  <a:cubicBezTo>
                    <a:pt x="3417" y="1132"/>
                    <a:pt x="1715" y="525"/>
                    <a:pt x="0" y="1"/>
                  </a:cubicBezTo>
                  <a:close/>
                  <a:moveTo>
                    <a:pt x="21771" y="16592"/>
                  </a:moveTo>
                  <a:cubicBezTo>
                    <a:pt x="21808" y="16642"/>
                    <a:pt x="21846" y="16691"/>
                    <a:pt x="21884" y="16741"/>
                  </a:cubicBezTo>
                  <a:cubicBezTo>
                    <a:pt x="21853" y="16685"/>
                    <a:pt x="21812" y="16636"/>
                    <a:pt x="21771" y="1659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
            <p:cNvSpPr/>
            <p:nvPr/>
          </p:nvSpPr>
          <p:spPr>
            <a:xfrm>
              <a:off x="6096575" y="1425600"/>
              <a:ext cx="462000" cy="314950"/>
            </a:xfrm>
            <a:custGeom>
              <a:rect b="b" l="l" r="r" t="t"/>
              <a:pathLst>
                <a:path extrusionOk="0" h="12598" w="18480">
                  <a:moveTo>
                    <a:pt x="1" y="1"/>
                  </a:moveTo>
                  <a:lnTo>
                    <a:pt x="1" y="1"/>
                  </a:lnTo>
                  <a:cubicBezTo>
                    <a:pt x="2132" y="858"/>
                    <a:pt x="4132" y="2037"/>
                    <a:pt x="6097" y="3227"/>
                  </a:cubicBezTo>
                  <a:cubicBezTo>
                    <a:pt x="9812" y="5430"/>
                    <a:pt x="12764" y="7835"/>
                    <a:pt x="16015" y="10526"/>
                  </a:cubicBezTo>
                  <a:cubicBezTo>
                    <a:pt x="16812" y="11181"/>
                    <a:pt x="17610" y="11835"/>
                    <a:pt x="18384" y="12514"/>
                  </a:cubicBezTo>
                  <a:cubicBezTo>
                    <a:pt x="18408" y="12550"/>
                    <a:pt x="18432" y="12562"/>
                    <a:pt x="18479" y="12597"/>
                  </a:cubicBezTo>
                  <a:cubicBezTo>
                    <a:pt x="18444" y="12562"/>
                    <a:pt x="18420" y="12514"/>
                    <a:pt x="18384" y="12490"/>
                  </a:cubicBezTo>
                  <a:cubicBezTo>
                    <a:pt x="17884" y="11907"/>
                    <a:pt x="17360" y="11323"/>
                    <a:pt x="16836" y="10764"/>
                  </a:cubicBezTo>
                  <a:cubicBezTo>
                    <a:pt x="15824" y="9657"/>
                    <a:pt x="14800" y="8561"/>
                    <a:pt x="13681" y="7561"/>
                  </a:cubicBezTo>
                  <a:cubicBezTo>
                    <a:pt x="12645" y="6656"/>
                    <a:pt x="11514" y="5835"/>
                    <a:pt x="10395" y="5013"/>
                  </a:cubicBezTo>
                  <a:cubicBezTo>
                    <a:pt x="7287" y="2739"/>
                    <a:pt x="3799" y="88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
            <p:cNvSpPr/>
            <p:nvPr/>
          </p:nvSpPr>
          <p:spPr>
            <a:xfrm>
              <a:off x="5926625" y="1292850"/>
              <a:ext cx="488175" cy="243500"/>
            </a:xfrm>
            <a:custGeom>
              <a:rect b="b" l="l" r="r" t="t"/>
              <a:pathLst>
                <a:path extrusionOk="0" h="9740" w="19527">
                  <a:moveTo>
                    <a:pt x="0" y="0"/>
                  </a:moveTo>
                  <a:lnTo>
                    <a:pt x="0" y="0"/>
                  </a:lnTo>
                  <a:cubicBezTo>
                    <a:pt x="2132" y="405"/>
                    <a:pt x="4382" y="1393"/>
                    <a:pt x="6108" y="2108"/>
                  </a:cubicBezTo>
                  <a:cubicBezTo>
                    <a:pt x="7430" y="2679"/>
                    <a:pt x="9740" y="3751"/>
                    <a:pt x="11299" y="4644"/>
                  </a:cubicBezTo>
                  <a:cubicBezTo>
                    <a:pt x="13097" y="5656"/>
                    <a:pt x="14824" y="6787"/>
                    <a:pt x="16586" y="7882"/>
                  </a:cubicBezTo>
                  <a:cubicBezTo>
                    <a:pt x="17538" y="8466"/>
                    <a:pt x="18479" y="9061"/>
                    <a:pt x="19396" y="9668"/>
                  </a:cubicBezTo>
                  <a:cubicBezTo>
                    <a:pt x="19443" y="9704"/>
                    <a:pt x="19491" y="9728"/>
                    <a:pt x="19527" y="9740"/>
                  </a:cubicBezTo>
                  <a:cubicBezTo>
                    <a:pt x="18872" y="9180"/>
                    <a:pt x="18205" y="8597"/>
                    <a:pt x="17538" y="8037"/>
                  </a:cubicBezTo>
                  <a:cubicBezTo>
                    <a:pt x="15395" y="6096"/>
                    <a:pt x="12954" y="4525"/>
                    <a:pt x="10383" y="3227"/>
                  </a:cubicBezTo>
                  <a:cubicBezTo>
                    <a:pt x="8394" y="2215"/>
                    <a:pt x="6358" y="1322"/>
                    <a:pt x="4203" y="727"/>
                  </a:cubicBezTo>
                  <a:cubicBezTo>
                    <a:pt x="2834" y="322"/>
                    <a:pt x="1429" y="3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
            <p:cNvSpPr/>
            <p:nvPr/>
          </p:nvSpPr>
          <p:spPr>
            <a:xfrm>
              <a:off x="6029325" y="1236900"/>
              <a:ext cx="406325" cy="218800"/>
            </a:xfrm>
            <a:custGeom>
              <a:rect b="b" l="l" r="r" t="t"/>
              <a:pathLst>
                <a:path extrusionOk="0" h="8752" w="16253">
                  <a:moveTo>
                    <a:pt x="0" y="0"/>
                  </a:moveTo>
                  <a:lnTo>
                    <a:pt x="0" y="0"/>
                  </a:lnTo>
                  <a:cubicBezTo>
                    <a:pt x="2679" y="941"/>
                    <a:pt x="5215" y="2143"/>
                    <a:pt x="7882" y="3620"/>
                  </a:cubicBezTo>
                  <a:cubicBezTo>
                    <a:pt x="10216" y="4929"/>
                    <a:pt x="12430" y="6465"/>
                    <a:pt x="14752" y="7822"/>
                  </a:cubicBezTo>
                  <a:cubicBezTo>
                    <a:pt x="15264" y="8120"/>
                    <a:pt x="15752" y="8430"/>
                    <a:pt x="16252" y="8751"/>
                  </a:cubicBezTo>
                  <a:cubicBezTo>
                    <a:pt x="15931" y="8477"/>
                    <a:pt x="15597" y="8192"/>
                    <a:pt x="15288" y="7894"/>
                  </a:cubicBezTo>
                  <a:cubicBezTo>
                    <a:pt x="12442" y="5155"/>
                    <a:pt x="9156" y="2846"/>
                    <a:pt x="5465" y="1393"/>
                  </a:cubicBezTo>
                  <a:cubicBezTo>
                    <a:pt x="3691" y="738"/>
                    <a:pt x="1857" y="27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
            <p:cNvSpPr/>
            <p:nvPr/>
          </p:nvSpPr>
          <p:spPr>
            <a:xfrm>
              <a:off x="6121575" y="1182425"/>
              <a:ext cx="292625" cy="174750"/>
            </a:xfrm>
            <a:custGeom>
              <a:rect b="b" l="l" r="r" t="t"/>
              <a:pathLst>
                <a:path extrusionOk="0" h="6990" w="11705">
                  <a:moveTo>
                    <a:pt x="1" y="0"/>
                  </a:moveTo>
                  <a:lnTo>
                    <a:pt x="1" y="0"/>
                  </a:lnTo>
                  <a:cubicBezTo>
                    <a:pt x="2216" y="988"/>
                    <a:pt x="4263" y="2334"/>
                    <a:pt x="6311" y="3644"/>
                  </a:cubicBezTo>
                  <a:cubicBezTo>
                    <a:pt x="7823" y="4608"/>
                    <a:pt x="9395" y="5489"/>
                    <a:pt x="10919" y="6441"/>
                  </a:cubicBezTo>
                  <a:cubicBezTo>
                    <a:pt x="11169" y="6620"/>
                    <a:pt x="11431" y="6799"/>
                    <a:pt x="11705" y="6989"/>
                  </a:cubicBezTo>
                  <a:cubicBezTo>
                    <a:pt x="11538" y="6834"/>
                    <a:pt x="11383" y="6680"/>
                    <a:pt x="11229" y="6525"/>
                  </a:cubicBezTo>
                  <a:cubicBezTo>
                    <a:pt x="8085" y="3417"/>
                    <a:pt x="4347" y="10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
            <p:cNvSpPr/>
            <p:nvPr/>
          </p:nvSpPr>
          <p:spPr>
            <a:xfrm>
              <a:off x="6209400" y="1149975"/>
              <a:ext cx="206900" cy="135150"/>
            </a:xfrm>
            <a:custGeom>
              <a:rect b="b" l="l" r="r" t="t"/>
              <a:pathLst>
                <a:path extrusionOk="0" h="5406" w="8276">
                  <a:moveTo>
                    <a:pt x="0" y="0"/>
                  </a:moveTo>
                  <a:cubicBezTo>
                    <a:pt x="1393" y="691"/>
                    <a:pt x="2667" y="1584"/>
                    <a:pt x="3965" y="2441"/>
                  </a:cubicBezTo>
                  <a:cubicBezTo>
                    <a:pt x="5180" y="3203"/>
                    <a:pt x="6537" y="4001"/>
                    <a:pt x="7608" y="4846"/>
                  </a:cubicBezTo>
                  <a:cubicBezTo>
                    <a:pt x="7835" y="5025"/>
                    <a:pt x="8061" y="5203"/>
                    <a:pt x="8275" y="5406"/>
                  </a:cubicBezTo>
                  <a:cubicBezTo>
                    <a:pt x="8192" y="5299"/>
                    <a:pt x="8085" y="5180"/>
                    <a:pt x="8001" y="5072"/>
                  </a:cubicBezTo>
                  <a:cubicBezTo>
                    <a:pt x="5894" y="2644"/>
                    <a:pt x="3096" y="8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
            <p:cNvSpPr/>
            <p:nvPr/>
          </p:nvSpPr>
          <p:spPr>
            <a:xfrm>
              <a:off x="6241550" y="961550"/>
              <a:ext cx="447700" cy="255725"/>
            </a:xfrm>
            <a:custGeom>
              <a:rect b="b" l="l" r="r" t="t"/>
              <a:pathLst>
                <a:path extrusionOk="0" h="10229" w="17908">
                  <a:moveTo>
                    <a:pt x="0" y="1"/>
                  </a:moveTo>
                  <a:lnTo>
                    <a:pt x="0" y="1"/>
                  </a:lnTo>
                  <a:cubicBezTo>
                    <a:pt x="1798" y="656"/>
                    <a:pt x="3393" y="1418"/>
                    <a:pt x="5132" y="2311"/>
                  </a:cubicBezTo>
                  <a:cubicBezTo>
                    <a:pt x="6739" y="3132"/>
                    <a:pt x="8335" y="3977"/>
                    <a:pt x="9870" y="4918"/>
                  </a:cubicBezTo>
                  <a:cubicBezTo>
                    <a:pt x="12097" y="6299"/>
                    <a:pt x="14228" y="7835"/>
                    <a:pt x="16455" y="9216"/>
                  </a:cubicBezTo>
                  <a:cubicBezTo>
                    <a:pt x="16955" y="9526"/>
                    <a:pt x="17431" y="9871"/>
                    <a:pt x="17907" y="10228"/>
                  </a:cubicBezTo>
                  <a:cubicBezTo>
                    <a:pt x="17645" y="9978"/>
                    <a:pt x="17383" y="9728"/>
                    <a:pt x="17109" y="9466"/>
                  </a:cubicBezTo>
                  <a:cubicBezTo>
                    <a:pt x="15681" y="8121"/>
                    <a:pt x="14288" y="6704"/>
                    <a:pt x="12680" y="5537"/>
                  </a:cubicBezTo>
                  <a:cubicBezTo>
                    <a:pt x="11002" y="4335"/>
                    <a:pt x="9180" y="3299"/>
                    <a:pt x="7323" y="2358"/>
                  </a:cubicBezTo>
                  <a:cubicBezTo>
                    <a:pt x="5001" y="1251"/>
                    <a:pt x="2524" y="4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
            <p:cNvSpPr/>
            <p:nvPr/>
          </p:nvSpPr>
          <p:spPr>
            <a:xfrm>
              <a:off x="6338575" y="926725"/>
              <a:ext cx="337575" cy="174450"/>
            </a:xfrm>
            <a:custGeom>
              <a:rect b="b" l="l" r="r" t="t"/>
              <a:pathLst>
                <a:path extrusionOk="0" h="6978" w="13503">
                  <a:moveTo>
                    <a:pt x="1" y="1"/>
                  </a:moveTo>
                  <a:lnTo>
                    <a:pt x="1" y="1"/>
                  </a:lnTo>
                  <a:cubicBezTo>
                    <a:pt x="2799" y="1156"/>
                    <a:pt x="5573" y="2668"/>
                    <a:pt x="8287" y="4097"/>
                  </a:cubicBezTo>
                  <a:cubicBezTo>
                    <a:pt x="9764" y="4930"/>
                    <a:pt x="11300" y="5609"/>
                    <a:pt x="12740" y="6478"/>
                  </a:cubicBezTo>
                  <a:cubicBezTo>
                    <a:pt x="12990" y="6633"/>
                    <a:pt x="13264" y="6799"/>
                    <a:pt x="13502" y="6978"/>
                  </a:cubicBezTo>
                  <a:cubicBezTo>
                    <a:pt x="13300" y="6787"/>
                    <a:pt x="13109" y="6609"/>
                    <a:pt x="12919" y="6430"/>
                  </a:cubicBezTo>
                  <a:cubicBezTo>
                    <a:pt x="11252" y="4894"/>
                    <a:pt x="9597" y="3704"/>
                    <a:pt x="7442" y="2525"/>
                  </a:cubicBezTo>
                  <a:cubicBezTo>
                    <a:pt x="5096" y="1382"/>
                    <a:pt x="2560" y="54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
            <p:cNvSpPr/>
            <p:nvPr/>
          </p:nvSpPr>
          <p:spPr>
            <a:xfrm>
              <a:off x="6489200" y="921075"/>
              <a:ext cx="224450" cy="113125"/>
            </a:xfrm>
            <a:custGeom>
              <a:rect b="b" l="l" r="r" t="t"/>
              <a:pathLst>
                <a:path extrusionOk="0" h="4525" w="8978">
                  <a:moveTo>
                    <a:pt x="0" y="1"/>
                  </a:moveTo>
                  <a:lnTo>
                    <a:pt x="0" y="1"/>
                  </a:lnTo>
                  <a:cubicBezTo>
                    <a:pt x="1572" y="727"/>
                    <a:pt x="3012" y="1667"/>
                    <a:pt x="4560" y="2429"/>
                  </a:cubicBezTo>
                  <a:cubicBezTo>
                    <a:pt x="6001" y="3132"/>
                    <a:pt x="6965" y="3406"/>
                    <a:pt x="8608" y="4299"/>
                  </a:cubicBezTo>
                  <a:cubicBezTo>
                    <a:pt x="8727" y="4358"/>
                    <a:pt x="8858" y="4442"/>
                    <a:pt x="8977" y="4525"/>
                  </a:cubicBezTo>
                  <a:cubicBezTo>
                    <a:pt x="8847" y="4418"/>
                    <a:pt x="8716" y="4299"/>
                    <a:pt x="8573" y="4203"/>
                  </a:cubicBezTo>
                  <a:cubicBezTo>
                    <a:pt x="7442" y="3322"/>
                    <a:pt x="6227" y="2406"/>
                    <a:pt x="4917" y="1703"/>
                  </a:cubicBezTo>
                  <a:cubicBezTo>
                    <a:pt x="3382" y="905"/>
                    <a:pt x="1715" y="29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
            <p:cNvSpPr/>
            <p:nvPr/>
          </p:nvSpPr>
          <p:spPr>
            <a:xfrm>
              <a:off x="6678200" y="919300"/>
              <a:ext cx="108375" cy="69675"/>
            </a:xfrm>
            <a:custGeom>
              <a:rect b="b" l="l" r="r" t="t"/>
              <a:pathLst>
                <a:path extrusionOk="0" h="2787" w="4335">
                  <a:moveTo>
                    <a:pt x="1" y="0"/>
                  </a:moveTo>
                  <a:lnTo>
                    <a:pt x="1" y="0"/>
                  </a:lnTo>
                  <a:cubicBezTo>
                    <a:pt x="691" y="429"/>
                    <a:pt x="1334" y="941"/>
                    <a:pt x="2013" y="1369"/>
                  </a:cubicBezTo>
                  <a:cubicBezTo>
                    <a:pt x="2727" y="1810"/>
                    <a:pt x="3787" y="2453"/>
                    <a:pt x="4335" y="2786"/>
                  </a:cubicBezTo>
                  <a:cubicBezTo>
                    <a:pt x="3061" y="1607"/>
                    <a:pt x="1691" y="5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
            <p:cNvSpPr/>
            <p:nvPr/>
          </p:nvSpPr>
          <p:spPr>
            <a:xfrm>
              <a:off x="6912450" y="1454175"/>
              <a:ext cx="181000" cy="230125"/>
            </a:xfrm>
            <a:custGeom>
              <a:rect b="b" l="l" r="r" t="t"/>
              <a:pathLst>
                <a:path extrusionOk="0" h="9205" w="7240">
                  <a:moveTo>
                    <a:pt x="1" y="1"/>
                  </a:moveTo>
                  <a:lnTo>
                    <a:pt x="1" y="1"/>
                  </a:lnTo>
                  <a:cubicBezTo>
                    <a:pt x="1692" y="1822"/>
                    <a:pt x="2835" y="3561"/>
                    <a:pt x="4132" y="5204"/>
                  </a:cubicBezTo>
                  <a:cubicBezTo>
                    <a:pt x="4728" y="5954"/>
                    <a:pt x="5359" y="6716"/>
                    <a:pt x="5990" y="7442"/>
                  </a:cubicBezTo>
                  <a:cubicBezTo>
                    <a:pt x="6383" y="7894"/>
                    <a:pt x="6668" y="8192"/>
                    <a:pt x="6966" y="8656"/>
                  </a:cubicBezTo>
                  <a:cubicBezTo>
                    <a:pt x="7061" y="8811"/>
                    <a:pt x="7168" y="9014"/>
                    <a:pt x="7240" y="9204"/>
                  </a:cubicBezTo>
                  <a:cubicBezTo>
                    <a:pt x="7216" y="8990"/>
                    <a:pt x="7157" y="8787"/>
                    <a:pt x="7085" y="8573"/>
                  </a:cubicBezTo>
                  <a:cubicBezTo>
                    <a:pt x="6811" y="7799"/>
                    <a:pt x="6383" y="7073"/>
                    <a:pt x="5918" y="6311"/>
                  </a:cubicBezTo>
                  <a:cubicBezTo>
                    <a:pt x="4430" y="3811"/>
                    <a:pt x="2454" y="15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
            <p:cNvSpPr/>
            <p:nvPr/>
          </p:nvSpPr>
          <p:spPr>
            <a:xfrm>
              <a:off x="6762750" y="1441075"/>
              <a:ext cx="252725" cy="297400"/>
            </a:xfrm>
            <a:custGeom>
              <a:rect b="b" l="l" r="r" t="t"/>
              <a:pathLst>
                <a:path extrusionOk="0" h="11896" w="10109">
                  <a:moveTo>
                    <a:pt x="0" y="1"/>
                  </a:moveTo>
                  <a:lnTo>
                    <a:pt x="0" y="1"/>
                  </a:lnTo>
                  <a:cubicBezTo>
                    <a:pt x="1560" y="1501"/>
                    <a:pt x="2905" y="3192"/>
                    <a:pt x="4262" y="4858"/>
                  </a:cubicBezTo>
                  <a:cubicBezTo>
                    <a:pt x="5953" y="6918"/>
                    <a:pt x="7668" y="8966"/>
                    <a:pt x="9394" y="11002"/>
                  </a:cubicBezTo>
                  <a:lnTo>
                    <a:pt x="10108" y="11895"/>
                  </a:lnTo>
                  <a:cubicBezTo>
                    <a:pt x="9989" y="11681"/>
                    <a:pt x="9858" y="11455"/>
                    <a:pt x="9739" y="11228"/>
                  </a:cubicBezTo>
                  <a:cubicBezTo>
                    <a:pt x="8799" y="9502"/>
                    <a:pt x="7811" y="7775"/>
                    <a:pt x="6608" y="6216"/>
                  </a:cubicBezTo>
                  <a:cubicBezTo>
                    <a:pt x="4751" y="3835"/>
                    <a:pt x="2548" y="16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
            <p:cNvSpPr/>
            <p:nvPr/>
          </p:nvSpPr>
          <p:spPr>
            <a:xfrm>
              <a:off x="6697550" y="1525025"/>
              <a:ext cx="184275" cy="229800"/>
            </a:xfrm>
            <a:custGeom>
              <a:rect b="b" l="l" r="r" t="t"/>
              <a:pathLst>
                <a:path extrusionOk="0" h="9192" w="7371">
                  <a:moveTo>
                    <a:pt x="1" y="0"/>
                  </a:moveTo>
                  <a:lnTo>
                    <a:pt x="1" y="0"/>
                  </a:lnTo>
                  <a:cubicBezTo>
                    <a:pt x="1036" y="1215"/>
                    <a:pt x="2548" y="3358"/>
                    <a:pt x="3144" y="4096"/>
                  </a:cubicBezTo>
                  <a:cubicBezTo>
                    <a:pt x="4334" y="5656"/>
                    <a:pt x="5739" y="7168"/>
                    <a:pt x="6966" y="8620"/>
                  </a:cubicBezTo>
                  <a:cubicBezTo>
                    <a:pt x="7120" y="8811"/>
                    <a:pt x="7251" y="9001"/>
                    <a:pt x="7371" y="9192"/>
                  </a:cubicBezTo>
                  <a:cubicBezTo>
                    <a:pt x="7311" y="9061"/>
                    <a:pt x="7251" y="8918"/>
                    <a:pt x="7192" y="8763"/>
                  </a:cubicBezTo>
                  <a:cubicBezTo>
                    <a:pt x="6466" y="7084"/>
                    <a:pt x="5406" y="5537"/>
                    <a:pt x="4263" y="4096"/>
                  </a:cubicBezTo>
                  <a:cubicBezTo>
                    <a:pt x="3001" y="2584"/>
                    <a:pt x="1548" y="12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
            <p:cNvSpPr/>
            <p:nvPr/>
          </p:nvSpPr>
          <p:spPr>
            <a:xfrm>
              <a:off x="6918400" y="1330350"/>
              <a:ext cx="244700" cy="293225"/>
            </a:xfrm>
            <a:custGeom>
              <a:rect b="b" l="l" r="r" t="t"/>
              <a:pathLst>
                <a:path extrusionOk="0" h="11729" w="9788">
                  <a:moveTo>
                    <a:pt x="1" y="1"/>
                  </a:moveTo>
                  <a:cubicBezTo>
                    <a:pt x="1823" y="1596"/>
                    <a:pt x="3370" y="3489"/>
                    <a:pt x="4954" y="5335"/>
                  </a:cubicBezTo>
                  <a:cubicBezTo>
                    <a:pt x="6585" y="7382"/>
                    <a:pt x="7919" y="8978"/>
                    <a:pt x="9133" y="10704"/>
                  </a:cubicBezTo>
                  <a:cubicBezTo>
                    <a:pt x="9264" y="10907"/>
                    <a:pt x="9597" y="11419"/>
                    <a:pt x="9788" y="11728"/>
                  </a:cubicBezTo>
                  <a:cubicBezTo>
                    <a:pt x="9669" y="11442"/>
                    <a:pt x="9562" y="11145"/>
                    <a:pt x="9443" y="10871"/>
                  </a:cubicBezTo>
                  <a:cubicBezTo>
                    <a:pt x="8657" y="8871"/>
                    <a:pt x="7276" y="6668"/>
                    <a:pt x="5776" y="4870"/>
                  </a:cubicBezTo>
                  <a:cubicBezTo>
                    <a:pt x="4085" y="2989"/>
                    <a:pt x="2168" y="128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
            <p:cNvSpPr/>
            <p:nvPr/>
          </p:nvSpPr>
          <p:spPr>
            <a:xfrm>
              <a:off x="6969025" y="1299400"/>
              <a:ext cx="210150" cy="214325"/>
            </a:xfrm>
            <a:custGeom>
              <a:rect b="b" l="l" r="r" t="t"/>
              <a:pathLst>
                <a:path extrusionOk="0" h="8573" w="8406">
                  <a:moveTo>
                    <a:pt x="0" y="0"/>
                  </a:moveTo>
                  <a:lnTo>
                    <a:pt x="0" y="0"/>
                  </a:lnTo>
                  <a:cubicBezTo>
                    <a:pt x="1917" y="1596"/>
                    <a:pt x="3548" y="3489"/>
                    <a:pt x="5251" y="5299"/>
                  </a:cubicBezTo>
                  <a:cubicBezTo>
                    <a:pt x="6048" y="6180"/>
                    <a:pt x="6918" y="6989"/>
                    <a:pt x="7739" y="7835"/>
                  </a:cubicBezTo>
                  <a:cubicBezTo>
                    <a:pt x="7977" y="8073"/>
                    <a:pt x="8192" y="8323"/>
                    <a:pt x="8406" y="8573"/>
                  </a:cubicBezTo>
                  <a:cubicBezTo>
                    <a:pt x="8299" y="8418"/>
                    <a:pt x="8215" y="8239"/>
                    <a:pt x="8108" y="8073"/>
                  </a:cubicBezTo>
                  <a:cubicBezTo>
                    <a:pt x="7120" y="6406"/>
                    <a:pt x="6037" y="4763"/>
                    <a:pt x="4679" y="3370"/>
                  </a:cubicBezTo>
                  <a:cubicBezTo>
                    <a:pt x="3310" y="2024"/>
                    <a:pt x="1703" y="88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
            <p:cNvSpPr/>
            <p:nvPr/>
          </p:nvSpPr>
          <p:spPr>
            <a:xfrm>
              <a:off x="7018125" y="1208600"/>
              <a:ext cx="168500" cy="178025"/>
            </a:xfrm>
            <a:custGeom>
              <a:rect b="b" l="l" r="r" t="t"/>
              <a:pathLst>
                <a:path extrusionOk="0" h="7121" w="6740">
                  <a:moveTo>
                    <a:pt x="1" y="1"/>
                  </a:moveTo>
                  <a:lnTo>
                    <a:pt x="1" y="1"/>
                  </a:lnTo>
                  <a:cubicBezTo>
                    <a:pt x="1501" y="1454"/>
                    <a:pt x="2941" y="2966"/>
                    <a:pt x="4358" y="4502"/>
                  </a:cubicBezTo>
                  <a:cubicBezTo>
                    <a:pt x="5025" y="5228"/>
                    <a:pt x="5751" y="5895"/>
                    <a:pt x="6382" y="6657"/>
                  </a:cubicBezTo>
                  <a:cubicBezTo>
                    <a:pt x="6513" y="6823"/>
                    <a:pt x="6620" y="6954"/>
                    <a:pt x="6740" y="7121"/>
                  </a:cubicBezTo>
                  <a:cubicBezTo>
                    <a:pt x="6680" y="6966"/>
                    <a:pt x="6620" y="6823"/>
                    <a:pt x="6549" y="6668"/>
                  </a:cubicBezTo>
                  <a:cubicBezTo>
                    <a:pt x="5858" y="5180"/>
                    <a:pt x="4894" y="3811"/>
                    <a:pt x="3751" y="2620"/>
                  </a:cubicBezTo>
                  <a:cubicBezTo>
                    <a:pt x="2632" y="1573"/>
                    <a:pt x="1334" y="7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
            <p:cNvSpPr/>
            <p:nvPr/>
          </p:nvSpPr>
          <p:spPr>
            <a:xfrm>
              <a:off x="6996100" y="1115150"/>
              <a:ext cx="156300" cy="135150"/>
            </a:xfrm>
            <a:custGeom>
              <a:rect b="b" l="l" r="r" t="t"/>
              <a:pathLst>
                <a:path extrusionOk="0" h="5406" w="6252">
                  <a:moveTo>
                    <a:pt x="1" y="0"/>
                  </a:moveTo>
                  <a:lnTo>
                    <a:pt x="1" y="0"/>
                  </a:lnTo>
                  <a:cubicBezTo>
                    <a:pt x="977" y="703"/>
                    <a:pt x="1917" y="1632"/>
                    <a:pt x="2870" y="2489"/>
                  </a:cubicBezTo>
                  <a:cubicBezTo>
                    <a:pt x="3858" y="3382"/>
                    <a:pt x="4930" y="4144"/>
                    <a:pt x="5894" y="5049"/>
                  </a:cubicBezTo>
                  <a:lnTo>
                    <a:pt x="6251" y="5406"/>
                  </a:lnTo>
                  <a:cubicBezTo>
                    <a:pt x="6156" y="5287"/>
                    <a:pt x="6085" y="5168"/>
                    <a:pt x="6013" y="5061"/>
                  </a:cubicBezTo>
                  <a:cubicBezTo>
                    <a:pt x="4513" y="2882"/>
                    <a:pt x="2465" y="101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
            <p:cNvSpPr/>
            <p:nvPr/>
          </p:nvSpPr>
          <p:spPr>
            <a:xfrm>
              <a:off x="6769575" y="890425"/>
              <a:ext cx="155100" cy="98250"/>
            </a:xfrm>
            <a:custGeom>
              <a:rect b="b" l="l" r="r" t="t"/>
              <a:pathLst>
                <a:path extrusionOk="0" h="3930" w="6204">
                  <a:moveTo>
                    <a:pt x="1" y="0"/>
                  </a:moveTo>
                  <a:lnTo>
                    <a:pt x="1" y="0"/>
                  </a:lnTo>
                  <a:cubicBezTo>
                    <a:pt x="1096" y="703"/>
                    <a:pt x="1858" y="1405"/>
                    <a:pt x="2942" y="2131"/>
                  </a:cubicBezTo>
                  <a:cubicBezTo>
                    <a:pt x="3787" y="2679"/>
                    <a:pt x="4418" y="3001"/>
                    <a:pt x="5275" y="3441"/>
                  </a:cubicBezTo>
                  <a:cubicBezTo>
                    <a:pt x="5588" y="3603"/>
                    <a:pt x="5878" y="3765"/>
                    <a:pt x="6178" y="3916"/>
                  </a:cubicBezTo>
                  <a:lnTo>
                    <a:pt x="6178" y="3916"/>
                  </a:lnTo>
                  <a:cubicBezTo>
                    <a:pt x="6161" y="3904"/>
                    <a:pt x="6150" y="3887"/>
                    <a:pt x="6133" y="3870"/>
                  </a:cubicBezTo>
                  <a:cubicBezTo>
                    <a:pt x="5299" y="3143"/>
                    <a:pt x="4490" y="2381"/>
                    <a:pt x="3585" y="1750"/>
                  </a:cubicBezTo>
                  <a:cubicBezTo>
                    <a:pt x="2477" y="1000"/>
                    <a:pt x="1287" y="334"/>
                    <a:pt x="1" y="0"/>
                  </a:cubicBezTo>
                  <a:close/>
                  <a:moveTo>
                    <a:pt x="6178" y="3916"/>
                  </a:moveTo>
                  <a:cubicBezTo>
                    <a:pt x="6186" y="3921"/>
                    <a:pt x="6194" y="3926"/>
                    <a:pt x="6204" y="3929"/>
                  </a:cubicBezTo>
                  <a:cubicBezTo>
                    <a:pt x="6195" y="3925"/>
                    <a:pt x="6187" y="3921"/>
                    <a:pt x="6178" y="391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
            <p:cNvSpPr/>
            <p:nvPr/>
          </p:nvSpPr>
          <p:spPr>
            <a:xfrm>
              <a:off x="6923775" y="874350"/>
              <a:ext cx="444725" cy="411675"/>
            </a:xfrm>
            <a:custGeom>
              <a:rect b="b" l="l" r="r" t="t"/>
              <a:pathLst>
                <a:path extrusionOk="0" h="16467" w="17789">
                  <a:moveTo>
                    <a:pt x="0" y="0"/>
                  </a:moveTo>
                  <a:cubicBezTo>
                    <a:pt x="1417" y="786"/>
                    <a:pt x="2763" y="1727"/>
                    <a:pt x="4132" y="2620"/>
                  </a:cubicBezTo>
                  <a:cubicBezTo>
                    <a:pt x="5703" y="3667"/>
                    <a:pt x="7346" y="4739"/>
                    <a:pt x="8609" y="5787"/>
                  </a:cubicBezTo>
                  <a:cubicBezTo>
                    <a:pt x="11276" y="8037"/>
                    <a:pt x="13859" y="11014"/>
                    <a:pt x="15693" y="13466"/>
                  </a:cubicBezTo>
                  <a:cubicBezTo>
                    <a:pt x="16395" y="14466"/>
                    <a:pt x="17110" y="15443"/>
                    <a:pt x="17788" y="16467"/>
                  </a:cubicBezTo>
                  <a:cubicBezTo>
                    <a:pt x="17610" y="15990"/>
                    <a:pt x="16848" y="14562"/>
                    <a:pt x="16419" y="13788"/>
                  </a:cubicBezTo>
                  <a:cubicBezTo>
                    <a:pt x="15419" y="12026"/>
                    <a:pt x="14169" y="10394"/>
                    <a:pt x="12823" y="8894"/>
                  </a:cubicBezTo>
                  <a:cubicBezTo>
                    <a:pt x="11645" y="7585"/>
                    <a:pt x="10418" y="6322"/>
                    <a:pt x="9085" y="5179"/>
                  </a:cubicBezTo>
                  <a:cubicBezTo>
                    <a:pt x="6406" y="2941"/>
                    <a:pt x="3263" y="125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
            <p:cNvSpPr/>
            <p:nvPr/>
          </p:nvSpPr>
          <p:spPr>
            <a:xfrm>
              <a:off x="7055325" y="874950"/>
              <a:ext cx="310500" cy="274450"/>
            </a:xfrm>
            <a:custGeom>
              <a:rect b="b" l="l" r="r" t="t"/>
              <a:pathLst>
                <a:path extrusionOk="0" h="10978" w="12420">
                  <a:moveTo>
                    <a:pt x="1" y="0"/>
                  </a:moveTo>
                  <a:cubicBezTo>
                    <a:pt x="1930" y="1131"/>
                    <a:pt x="4609" y="3036"/>
                    <a:pt x="5811" y="3989"/>
                  </a:cubicBezTo>
                  <a:cubicBezTo>
                    <a:pt x="6680" y="4655"/>
                    <a:pt x="7716" y="5489"/>
                    <a:pt x="8704" y="6441"/>
                  </a:cubicBezTo>
                  <a:cubicBezTo>
                    <a:pt x="9609" y="7334"/>
                    <a:pt x="10431" y="8311"/>
                    <a:pt x="11264" y="9263"/>
                  </a:cubicBezTo>
                  <a:cubicBezTo>
                    <a:pt x="11671" y="9728"/>
                    <a:pt x="12022" y="10216"/>
                    <a:pt x="12359" y="10816"/>
                  </a:cubicBezTo>
                  <a:lnTo>
                    <a:pt x="12359" y="10816"/>
                  </a:lnTo>
                  <a:cubicBezTo>
                    <a:pt x="12196" y="10375"/>
                    <a:pt x="12011" y="9913"/>
                    <a:pt x="11788" y="9489"/>
                  </a:cubicBezTo>
                  <a:cubicBezTo>
                    <a:pt x="10967" y="8073"/>
                    <a:pt x="10038" y="6691"/>
                    <a:pt x="8895" y="5501"/>
                  </a:cubicBezTo>
                  <a:cubicBezTo>
                    <a:pt x="6383" y="3048"/>
                    <a:pt x="3239" y="1310"/>
                    <a:pt x="1" y="0"/>
                  </a:cubicBezTo>
                  <a:close/>
                  <a:moveTo>
                    <a:pt x="12359" y="10816"/>
                  </a:moveTo>
                  <a:cubicBezTo>
                    <a:pt x="12380" y="10870"/>
                    <a:pt x="12400" y="10924"/>
                    <a:pt x="12419" y="10978"/>
                  </a:cubicBezTo>
                  <a:cubicBezTo>
                    <a:pt x="12419" y="10930"/>
                    <a:pt x="12395" y="10894"/>
                    <a:pt x="12383" y="10859"/>
                  </a:cubicBezTo>
                  <a:cubicBezTo>
                    <a:pt x="12375" y="10844"/>
                    <a:pt x="12367" y="10830"/>
                    <a:pt x="12359" y="1081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
            <p:cNvSpPr/>
            <p:nvPr/>
          </p:nvSpPr>
          <p:spPr>
            <a:xfrm>
              <a:off x="7198200" y="885350"/>
              <a:ext cx="180700" cy="129525"/>
            </a:xfrm>
            <a:custGeom>
              <a:rect b="b" l="l" r="r" t="t"/>
              <a:pathLst>
                <a:path extrusionOk="0" h="5181" w="7228">
                  <a:moveTo>
                    <a:pt x="1" y="1"/>
                  </a:moveTo>
                  <a:lnTo>
                    <a:pt x="1" y="1"/>
                  </a:lnTo>
                  <a:cubicBezTo>
                    <a:pt x="1275" y="656"/>
                    <a:pt x="2156" y="1453"/>
                    <a:pt x="3061" y="2132"/>
                  </a:cubicBezTo>
                  <a:cubicBezTo>
                    <a:pt x="4180" y="3025"/>
                    <a:pt x="5502" y="3858"/>
                    <a:pt x="6585" y="4680"/>
                  </a:cubicBezTo>
                  <a:cubicBezTo>
                    <a:pt x="6799" y="4835"/>
                    <a:pt x="7002" y="5013"/>
                    <a:pt x="7228" y="5180"/>
                  </a:cubicBezTo>
                  <a:cubicBezTo>
                    <a:pt x="7157" y="5085"/>
                    <a:pt x="7097" y="5013"/>
                    <a:pt x="7026" y="4942"/>
                  </a:cubicBezTo>
                  <a:cubicBezTo>
                    <a:pt x="5097" y="2811"/>
                    <a:pt x="2823" y="77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
            <p:cNvSpPr/>
            <p:nvPr/>
          </p:nvSpPr>
          <p:spPr>
            <a:xfrm>
              <a:off x="6481750" y="1581575"/>
              <a:ext cx="536700" cy="842400"/>
            </a:xfrm>
            <a:custGeom>
              <a:rect b="b" l="l" r="r" t="t"/>
              <a:pathLst>
                <a:path extrusionOk="0" h="33696" w="21468">
                  <a:moveTo>
                    <a:pt x="1" y="0"/>
                  </a:moveTo>
                  <a:cubicBezTo>
                    <a:pt x="3441" y="3239"/>
                    <a:pt x="6954" y="6430"/>
                    <a:pt x="9930" y="10097"/>
                  </a:cubicBezTo>
                  <a:cubicBezTo>
                    <a:pt x="12133" y="12859"/>
                    <a:pt x="14348" y="15836"/>
                    <a:pt x="16193" y="19074"/>
                  </a:cubicBezTo>
                  <a:cubicBezTo>
                    <a:pt x="17919" y="22134"/>
                    <a:pt x="19098" y="24908"/>
                    <a:pt x="20039" y="28290"/>
                  </a:cubicBezTo>
                  <a:cubicBezTo>
                    <a:pt x="20324" y="29242"/>
                    <a:pt x="20563" y="30230"/>
                    <a:pt x="20801" y="31207"/>
                  </a:cubicBezTo>
                  <a:cubicBezTo>
                    <a:pt x="21003" y="32028"/>
                    <a:pt x="21229" y="32850"/>
                    <a:pt x="21360" y="33695"/>
                  </a:cubicBezTo>
                  <a:cubicBezTo>
                    <a:pt x="21467" y="32731"/>
                    <a:pt x="21182" y="30326"/>
                    <a:pt x="20932" y="28885"/>
                  </a:cubicBezTo>
                  <a:cubicBezTo>
                    <a:pt x="19622" y="22408"/>
                    <a:pt x="15586" y="16312"/>
                    <a:pt x="11764" y="11395"/>
                  </a:cubicBezTo>
                  <a:cubicBezTo>
                    <a:pt x="9740" y="8763"/>
                    <a:pt x="7537" y="6275"/>
                    <a:pt x="5096" y="4013"/>
                  </a:cubicBezTo>
                  <a:cubicBezTo>
                    <a:pt x="3489" y="2572"/>
                    <a:pt x="1763" y="12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
            <p:cNvSpPr/>
            <p:nvPr/>
          </p:nvSpPr>
          <p:spPr>
            <a:xfrm>
              <a:off x="6591300" y="1762250"/>
              <a:ext cx="164925" cy="209275"/>
            </a:xfrm>
            <a:custGeom>
              <a:rect b="b" l="l" r="r" t="t"/>
              <a:pathLst>
                <a:path extrusionOk="0" h="8371" w="6597">
                  <a:moveTo>
                    <a:pt x="0" y="1"/>
                  </a:moveTo>
                  <a:cubicBezTo>
                    <a:pt x="1119" y="1417"/>
                    <a:pt x="2441" y="3263"/>
                    <a:pt x="3381" y="4453"/>
                  </a:cubicBezTo>
                  <a:cubicBezTo>
                    <a:pt x="4405" y="5799"/>
                    <a:pt x="5501" y="7073"/>
                    <a:pt x="6596" y="8371"/>
                  </a:cubicBezTo>
                  <a:cubicBezTo>
                    <a:pt x="5846" y="6966"/>
                    <a:pt x="5132" y="5537"/>
                    <a:pt x="4179" y="4275"/>
                  </a:cubicBezTo>
                  <a:cubicBezTo>
                    <a:pt x="2977" y="2679"/>
                    <a:pt x="1500" y="13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
            <p:cNvSpPr/>
            <p:nvPr/>
          </p:nvSpPr>
          <p:spPr>
            <a:xfrm>
              <a:off x="6604675" y="2024775"/>
              <a:ext cx="197975" cy="292325"/>
            </a:xfrm>
            <a:custGeom>
              <a:rect b="b" l="l" r="r" t="t"/>
              <a:pathLst>
                <a:path extrusionOk="0" h="11693" w="7919">
                  <a:moveTo>
                    <a:pt x="1" y="1"/>
                  </a:moveTo>
                  <a:lnTo>
                    <a:pt x="1" y="1"/>
                  </a:lnTo>
                  <a:cubicBezTo>
                    <a:pt x="1180" y="1513"/>
                    <a:pt x="2227" y="3180"/>
                    <a:pt x="3287" y="4799"/>
                  </a:cubicBezTo>
                  <a:cubicBezTo>
                    <a:pt x="4644" y="6823"/>
                    <a:pt x="5966" y="8871"/>
                    <a:pt x="7335" y="10859"/>
                  </a:cubicBezTo>
                  <a:cubicBezTo>
                    <a:pt x="7526" y="11145"/>
                    <a:pt x="7728" y="11431"/>
                    <a:pt x="7918" y="11693"/>
                  </a:cubicBezTo>
                  <a:cubicBezTo>
                    <a:pt x="7823" y="11514"/>
                    <a:pt x="7740" y="11312"/>
                    <a:pt x="7668" y="11109"/>
                  </a:cubicBezTo>
                  <a:cubicBezTo>
                    <a:pt x="6930" y="9300"/>
                    <a:pt x="6061" y="7454"/>
                    <a:pt x="4954" y="5728"/>
                  </a:cubicBezTo>
                  <a:cubicBezTo>
                    <a:pt x="3561" y="3632"/>
                    <a:pt x="1918" y="16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
            <p:cNvSpPr/>
            <p:nvPr/>
          </p:nvSpPr>
          <p:spPr>
            <a:xfrm>
              <a:off x="6682375" y="2043525"/>
              <a:ext cx="111375" cy="146400"/>
            </a:xfrm>
            <a:custGeom>
              <a:rect b="b" l="l" r="r" t="t"/>
              <a:pathLst>
                <a:path extrusionOk="0" h="5856" w="4455">
                  <a:moveTo>
                    <a:pt x="0" y="1"/>
                  </a:moveTo>
                  <a:lnTo>
                    <a:pt x="0" y="1"/>
                  </a:lnTo>
                  <a:cubicBezTo>
                    <a:pt x="786" y="894"/>
                    <a:pt x="1441" y="1906"/>
                    <a:pt x="2179" y="2954"/>
                  </a:cubicBezTo>
                  <a:cubicBezTo>
                    <a:pt x="2810" y="3847"/>
                    <a:pt x="3560" y="4680"/>
                    <a:pt x="4227" y="5561"/>
                  </a:cubicBezTo>
                  <a:cubicBezTo>
                    <a:pt x="4271" y="5606"/>
                    <a:pt x="4442" y="5856"/>
                    <a:pt x="4451" y="5856"/>
                  </a:cubicBezTo>
                  <a:cubicBezTo>
                    <a:pt x="4454" y="5856"/>
                    <a:pt x="4439" y="5827"/>
                    <a:pt x="4394" y="5752"/>
                  </a:cubicBezTo>
                  <a:cubicBezTo>
                    <a:pt x="3858" y="4704"/>
                    <a:pt x="3322" y="3632"/>
                    <a:pt x="2632" y="2680"/>
                  </a:cubicBezTo>
                  <a:cubicBezTo>
                    <a:pt x="1893" y="1668"/>
                    <a:pt x="1000" y="76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
            <p:cNvSpPr/>
            <p:nvPr/>
          </p:nvSpPr>
          <p:spPr>
            <a:xfrm>
              <a:off x="6824650" y="1847975"/>
              <a:ext cx="265525" cy="485500"/>
            </a:xfrm>
            <a:custGeom>
              <a:rect b="b" l="l" r="r" t="t"/>
              <a:pathLst>
                <a:path extrusionOk="0" h="19420" w="10621">
                  <a:moveTo>
                    <a:pt x="1" y="1"/>
                  </a:moveTo>
                  <a:cubicBezTo>
                    <a:pt x="1203" y="1667"/>
                    <a:pt x="2298" y="3406"/>
                    <a:pt x="3430" y="5132"/>
                  </a:cubicBezTo>
                  <a:cubicBezTo>
                    <a:pt x="4418" y="6632"/>
                    <a:pt x="5442" y="8121"/>
                    <a:pt x="6275" y="9716"/>
                  </a:cubicBezTo>
                  <a:cubicBezTo>
                    <a:pt x="7859" y="12633"/>
                    <a:pt x="8716" y="15110"/>
                    <a:pt x="10014" y="17979"/>
                  </a:cubicBezTo>
                  <a:cubicBezTo>
                    <a:pt x="10216" y="18455"/>
                    <a:pt x="10418" y="18943"/>
                    <a:pt x="10621" y="19420"/>
                  </a:cubicBezTo>
                  <a:cubicBezTo>
                    <a:pt x="10538" y="19098"/>
                    <a:pt x="10442" y="18741"/>
                    <a:pt x="10371" y="18396"/>
                  </a:cubicBezTo>
                  <a:cubicBezTo>
                    <a:pt x="9787" y="16014"/>
                    <a:pt x="9025" y="13657"/>
                    <a:pt x="7990" y="11442"/>
                  </a:cubicBezTo>
                  <a:cubicBezTo>
                    <a:pt x="5977" y="7228"/>
                    <a:pt x="3227" y="337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
            <p:cNvSpPr/>
            <p:nvPr/>
          </p:nvSpPr>
          <p:spPr>
            <a:xfrm>
              <a:off x="6891625" y="2218250"/>
              <a:ext cx="68775" cy="228050"/>
            </a:xfrm>
            <a:custGeom>
              <a:rect b="b" l="l" r="r" t="t"/>
              <a:pathLst>
                <a:path extrusionOk="0" h="9122" w="2751">
                  <a:moveTo>
                    <a:pt x="0" y="1"/>
                  </a:moveTo>
                  <a:cubicBezTo>
                    <a:pt x="989" y="2823"/>
                    <a:pt x="1882" y="5692"/>
                    <a:pt x="2644" y="8597"/>
                  </a:cubicBezTo>
                  <a:cubicBezTo>
                    <a:pt x="2679" y="8764"/>
                    <a:pt x="2703" y="8942"/>
                    <a:pt x="2751" y="9121"/>
                  </a:cubicBezTo>
                  <a:lnTo>
                    <a:pt x="2751" y="8669"/>
                  </a:lnTo>
                  <a:cubicBezTo>
                    <a:pt x="2632" y="5609"/>
                    <a:pt x="1584" y="262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
            <p:cNvSpPr/>
            <p:nvPr/>
          </p:nvSpPr>
          <p:spPr>
            <a:xfrm>
              <a:off x="6898175" y="2342675"/>
              <a:ext cx="23250" cy="116125"/>
            </a:xfrm>
            <a:custGeom>
              <a:rect b="b" l="l" r="r" t="t"/>
              <a:pathLst>
                <a:path extrusionOk="0" h="4645" w="930">
                  <a:moveTo>
                    <a:pt x="0" y="1"/>
                  </a:moveTo>
                  <a:lnTo>
                    <a:pt x="0" y="1"/>
                  </a:lnTo>
                  <a:cubicBezTo>
                    <a:pt x="108" y="620"/>
                    <a:pt x="191" y="1668"/>
                    <a:pt x="250" y="2108"/>
                  </a:cubicBezTo>
                  <a:cubicBezTo>
                    <a:pt x="358" y="2965"/>
                    <a:pt x="596" y="3799"/>
                    <a:pt x="727" y="4644"/>
                  </a:cubicBezTo>
                  <a:cubicBezTo>
                    <a:pt x="929" y="3072"/>
                    <a:pt x="703" y="142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
            <p:cNvSpPr/>
            <p:nvPr/>
          </p:nvSpPr>
          <p:spPr>
            <a:xfrm>
              <a:off x="6941025" y="1885775"/>
              <a:ext cx="210475" cy="406025"/>
            </a:xfrm>
            <a:custGeom>
              <a:rect b="b" l="l" r="r" t="t"/>
              <a:pathLst>
                <a:path extrusionOk="0" h="16241" w="8419">
                  <a:moveTo>
                    <a:pt x="1" y="1"/>
                  </a:moveTo>
                  <a:lnTo>
                    <a:pt x="1" y="1"/>
                  </a:lnTo>
                  <a:cubicBezTo>
                    <a:pt x="1037" y="1727"/>
                    <a:pt x="2168" y="3394"/>
                    <a:pt x="3108" y="5180"/>
                  </a:cubicBezTo>
                  <a:cubicBezTo>
                    <a:pt x="4835" y="8395"/>
                    <a:pt x="6323" y="11728"/>
                    <a:pt x="7871" y="15038"/>
                  </a:cubicBezTo>
                  <a:cubicBezTo>
                    <a:pt x="8049" y="15443"/>
                    <a:pt x="8240" y="15824"/>
                    <a:pt x="8419" y="16241"/>
                  </a:cubicBezTo>
                  <a:cubicBezTo>
                    <a:pt x="8347" y="15931"/>
                    <a:pt x="8252" y="15598"/>
                    <a:pt x="8169" y="15288"/>
                  </a:cubicBezTo>
                  <a:cubicBezTo>
                    <a:pt x="7168" y="11716"/>
                    <a:pt x="5621" y="8311"/>
                    <a:pt x="3763" y="5096"/>
                  </a:cubicBezTo>
                  <a:cubicBezTo>
                    <a:pt x="2692" y="3263"/>
                    <a:pt x="1334" y="163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
            <p:cNvSpPr/>
            <p:nvPr/>
          </p:nvSpPr>
          <p:spPr>
            <a:xfrm>
              <a:off x="7030625" y="1897100"/>
              <a:ext cx="194700" cy="418525"/>
            </a:xfrm>
            <a:custGeom>
              <a:rect b="b" l="l" r="r" t="t"/>
              <a:pathLst>
                <a:path extrusionOk="0" h="16741" w="7788">
                  <a:moveTo>
                    <a:pt x="1" y="0"/>
                  </a:moveTo>
                  <a:lnTo>
                    <a:pt x="1" y="0"/>
                  </a:lnTo>
                  <a:cubicBezTo>
                    <a:pt x="1846" y="2858"/>
                    <a:pt x="3334" y="5941"/>
                    <a:pt x="4716" y="9037"/>
                  </a:cubicBezTo>
                  <a:cubicBezTo>
                    <a:pt x="5418" y="10644"/>
                    <a:pt x="6406" y="13228"/>
                    <a:pt x="7335" y="15502"/>
                  </a:cubicBezTo>
                  <a:cubicBezTo>
                    <a:pt x="7490" y="15919"/>
                    <a:pt x="7633" y="16324"/>
                    <a:pt x="7787" y="16740"/>
                  </a:cubicBezTo>
                  <a:cubicBezTo>
                    <a:pt x="7728" y="16466"/>
                    <a:pt x="7668" y="16193"/>
                    <a:pt x="7609" y="15919"/>
                  </a:cubicBezTo>
                  <a:cubicBezTo>
                    <a:pt x="7180" y="14002"/>
                    <a:pt x="6763" y="12073"/>
                    <a:pt x="6073" y="10204"/>
                  </a:cubicBezTo>
                  <a:cubicBezTo>
                    <a:pt x="4644" y="6501"/>
                    <a:pt x="2715" y="294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
            <p:cNvSpPr/>
            <p:nvPr/>
          </p:nvSpPr>
          <p:spPr>
            <a:xfrm>
              <a:off x="7116650" y="1881900"/>
              <a:ext cx="197675" cy="482525"/>
            </a:xfrm>
            <a:custGeom>
              <a:rect b="b" l="l" r="r" t="t"/>
              <a:pathLst>
                <a:path extrusionOk="0" h="19301" w="7907">
                  <a:moveTo>
                    <a:pt x="1" y="1"/>
                  </a:moveTo>
                  <a:cubicBezTo>
                    <a:pt x="1679" y="3192"/>
                    <a:pt x="3382" y="6811"/>
                    <a:pt x="4668" y="9883"/>
                  </a:cubicBezTo>
                  <a:cubicBezTo>
                    <a:pt x="5716" y="12479"/>
                    <a:pt x="6537" y="15157"/>
                    <a:pt x="7442" y="17824"/>
                  </a:cubicBezTo>
                  <a:cubicBezTo>
                    <a:pt x="7609" y="18301"/>
                    <a:pt x="7752" y="18789"/>
                    <a:pt x="7906" y="19301"/>
                  </a:cubicBezTo>
                  <a:cubicBezTo>
                    <a:pt x="7847" y="18991"/>
                    <a:pt x="7763" y="18646"/>
                    <a:pt x="7704" y="18313"/>
                  </a:cubicBezTo>
                  <a:cubicBezTo>
                    <a:pt x="7251" y="16170"/>
                    <a:pt x="6799" y="14026"/>
                    <a:pt x="6120" y="11967"/>
                  </a:cubicBezTo>
                  <a:cubicBezTo>
                    <a:pt x="4692" y="7704"/>
                    <a:pt x="2703" y="359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
            <p:cNvSpPr/>
            <p:nvPr/>
          </p:nvSpPr>
          <p:spPr>
            <a:xfrm>
              <a:off x="7189875" y="1819700"/>
              <a:ext cx="172950" cy="466150"/>
            </a:xfrm>
            <a:custGeom>
              <a:rect b="b" l="l" r="r" t="t"/>
              <a:pathLst>
                <a:path extrusionOk="0" h="18646" w="6918">
                  <a:moveTo>
                    <a:pt x="0" y="0"/>
                  </a:moveTo>
                  <a:lnTo>
                    <a:pt x="0" y="0"/>
                  </a:lnTo>
                  <a:cubicBezTo>
                    <a:pt x="977" y="1894"/>
                    <a:pt x="1870" y="3953"/>
                    <a:pt x="2608" y="5680"/>
                  </a:cubicBezTo>
                  <a:cubicBezTo>
                    <a:pt x="2965" y="6537"/>
                    <a:pt x="3691" y="8216"/>
                    <a:pt x="4227" y="9775"/>
                  </a:cubicBezTo>
                  <a:cubicBezTo>
                    <a:pt x="4644" y="10978"/>
                    <a:pt x="4965" y="12216"/>
                    <a:pt x="5323" y="13454"/>
                  </a:cubicBezTo>
                  <a:cubicBezTo>
                    <a:pt x="5704" y="14717"/>
                    <a:pt x="6120" y="15967"/>
                    <a:pt x="6501" y="17229"/>
                  </a:cubicBezTo>
                  <a:cubicBezTo>
                    <a:pt x="6656" y="17693"/>
                    <a:pt x="6799" y="18169"/>
                    <a:pt x="6918" y="18646"/>
                  </a:cubicBezTo>
                  <a:cubicBezTo>
                    <a:pt x="6870" y="18348"/>
                    <a:pt x="6835" y="18038"/>
                    <a:pt x="6787" y="17741"/>
                  </a:cubicBezTo>
                  <a:cubicBezTo>
                    <a:pt x="6489" y="15610"/>
                    <a:pt x="6180" y="13478"/>
                    <a:pt x="5608" y="11395"/>
                  </a:cubicBezTo>
                  <a:cubicBezTo>
                    <a:pt x="4430" y="7311"/>
                    <a:pt x="2548" y="341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
            <p:cNvSpPr/>
            <p:nvPr/>
          </p:nvSpPr>
          <p:spPr>
            <a:xfrm>
              <a:off x="7262500" y="1758975"/>
              <a:ext cx="110150" cy="297375"/>
            </a:xfrm>
            <a:custGeom>
              <a:rect b="b" l="l" r="r" t="t"/>
              <a:pathLst>
                <a:path extrusionOk="0" h="11895" w="4406">
                  <a:moveTo>
                    <a:pt x="1" y="1"/>
                  </a:moveTo>
                  <a:lnTo>
                    <a:pt x="1" y="1"/>
                  </a:lnTo>
                  <a:cubicBezTo>
                    <a:pt x="917" y="1965"/>
                    <a:pt x="1608" y="4073"/>
                    <a:pt x="2346" y="6204"/>
                  </a:cubicBezTo>
                  <a:cubicBezTo>
                    <a:pt x="2941" y="7966"/>
                    <a:pt x="3537" y="9335"/>
                    <a:pt x="4120" y="11038"/>
                  </a:cubicBezTo>
                  <a:cubicBezTo>
                    <a:pt x="4215" y="11323"/>
                    <a:pt x="4299" y="11609"/>
                    <a:pt x="4406" y="11895"/>
                  </a:cubicBezTo>
                  <a:cubicBezTo>
                    <a:pt x="4370" y="11704"/>
                    <a:pt x="4346" y="11490"/>
                    <a:pt x="4311" y="11288"/>
                  </a:cubicBezTo>
                  <a:cubicBezTo>
                    <a:pt x="3811" y="7204"/>
                    <a:pt x="2441" y="333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
            <p:cNvSpPr/>
            <p:nvPr/>
          </p:nvSpPr>
          <p:spPr>
            <a:xfrm>
              <a:off x="7318750" y="1664025"/>
              <a:ext cx="65525" cy="150050"/>
            </a:xfrm>
            <a:custGeom>
              <a:rect b="b" l="l" r="r" t="t"/>
              <a:pathLst>
                <a:path extrusionOk="0" h="6002" w="2621">
                  <a:moveTo>
                    <a:pt x="1" y="0"/>
                  </a:moveTo>
                  <a:cubicBezTo>
                    <a:pt x="560" y="1227"/>
                    <a:pt x="870" y="2013"/>
                    <a:pt x="1394" y="3168"/>
                  </a:cubicBezTo>
                  <a:cubicBezTo>
                    <a:pt x="1846" y="4037"/>
                    <a:pt x="2239" y="4799"/>
                    <a:pt x="2525" y="5692"/>
                  </a:cubicBezTo>
                  <a:cubicBezTo>
                    <a:pt x="2561" y="5799"/>
                    <a:pt x="2585" y="5882"/>
                    <a:pt x="2620" y="6001"/>
                  </a:cubicBezTo>
                  <a:cubicBezTo>
                    <a:pt x="2620" y="5906"/>
                    <a:pt x="2620" y="5835"/>
                    <a:pt x="2596" y="5763"/>
                  </a:cubicBezTo>
                  <a:cubicBezTo>
                    <a:pt x="2454" y="3608"/>
                    <a:pt x="1287" y="165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
            <p:cNvSpPr/>
            <p:nvPr/>
          </p:nvSpPr>
          <p:spPr>
            <a:xfrm>
              <a:off x="7347625" y="1559550"/>
              <a:ext cx="19675" cy="54500"/>
            </a:xfrm>
            <a:custGeom>
              <a:rect b="b" l="l" r="r" t="t"/>
              <a:pathLst>
                <a:path extrusionOk="0" h="2180" w="787">
                  <a:moveTo>
                    <a:pt x="1" y="0"/>
                  </a:moveTo>
                  <a:lnTo>
                    <a:pt x="1" y="0"/>
                  </a:lnTo>
                  <a:cubicBezTo>
                    <a:pt x="179" y="751"/>
                    <a:pt x="465" y="1477"/>
                    <a:pt x="787" y="2179"/>
                  </a:cubicBezTo>
                  <a:cubicBezTo>
                    <a:pt x="608" y="1417"/>
                    <a:pt x="358" y="69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
            <p:cNvSpPr/>
            <p:nvPr/>
          </p:nvSpPr>
          <p:spPr>
            <a:xfrm>
              <a:off x="7326500" y="2399225"/>
              <a:ext cx="46450" cy="298575"/>
            </a:xfrm>
            <a:custGeom>
              <a:rect b="b" l="l" r="r" t="t"/>
              <a:pathLst>
                <a:path extrusionOk="0" h="11943" w="1858">
                  <a:moveTo>
                    <a:pt x="0" y="1"/>
                  </a:moveTo>
                  <a:lnTo>
                    <a:pt x="0" y="1"/>
                  </a:lnTo>
                  <a:cubicBezTo>
                    <a:pt x="441" y="1823"/>
                    <a:pt x="548" y="3323"/>
                    <a:pt x="774" y="5156"/>
                  </a:cubicBezTo>
                  <a:cubicBezTo>
                    <a:pt x="977" y="7121"/>
                    <a:pt x="1215" y="9073"/>
                    <a:pt x="1358" y="11038"/>
                  </a:cubicBezTo>
                  <a:cubicBezTo>
                    <a:pt x="1382" y="11336"/>
                    <a:pt x="1393" y="11645"/>
                    <a:pt x="1393" y="11943"/>
                  </a:cubicBezTo>
                  <a:cubicBezTo>
                    <a:pt x="1429" y="11740"/>
                    <a:pt x="1453" y="11562"/>
                    <a:pt x="1489" y="11371"/>
                  </a:cubicBezTo>
                  <a:cubicBezTo>
                    <a:pt x="1751" y="9621"/>
                    <a:pt x="1858" y="7835"/>
                    <a:pt x="1679" y="6061"/>
                  </a:cubicBezTo>
                  <a:cubicBezTo>
                    <a:pt x="1453" y="3978"/>
                    <a:pt x="917" y="189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
            <p:cNvSpPr/>
            <p:nvPr/>
          </p:nvSpPr>
          <p:spPr>
            <a:xfrm>
              <a:off x="7375325" y="2346250"/>
              <a:ext cx="8050" cy="41100"/>
            </a:xfrm>
            <a:custGeom>
              <a:rect b="b" l="l" r="r" t="t"/>
              <a:pathLst>
                <a:path extrusionOk="0" h="1644" w="322">
                  <a:moveTo>
                    <a:pt x="0" y="1"/>
                  </a:moveTo>
                  <a:cubicBezTo>
                    <a:pt x="24" y="560"/>
                    <a:pt x="143" y="1132"/>
                    <a:pt x="322" y="1644"/>
                  </a:cubicBezTo>
                  <a:cubicBezTo>
                    <a:pt x="298" y="1084"/>
                    <a:pt x="191" y="53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
            <p:cNvSpPr/>
            <p:nvPr/>
          </p:nvSpPr>
          <p:spPr>
            <a:xfrm>
              <a:off x="7135700" y="2443875"/>
              <a:ext cx="24425" cy="106300"/>
            </a:xfrm>
            <a:custGeom>
              <a:rect b="b" l="l" r="r" t="t"/>
              <a:pathLst>
                <a:path extrusionOk="0" h="4252" w="977">
                  <a:moveTo>
                    <a:pt x="1" y="1"/>
                  </a:moveTo>
                  <a:lnTo>
                    <a:pt x="1" y="1"/>
                  </a:lnTo>
                  <a:cubicBezTo>
                    <a:pt x="84" y="703"/>
                    <a:pt x="132" y="989"/>
                    <a:pt x="215" y="1644"/>
                  </a:cubicBezTo>
                  <a:cubicBezTo>
                    <a:pt x="358" y="2501"/>
                    <a:pt x="632" y="3477"/>
                    <a:pt x="894" y="4251"/>
                  </a:cubicBezTo>
                  <a:cubicBezTo>
                    <a:pt x="977" y="2775"/>
                    <a:pt x="667" y="131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
            <p:cNvSpPr/>
            <p:nvPr/>
          </p:nvSpPr>
          <p:spPr>
            <a:xfrm>
              <a:off x="7060400" y="2475125"/>
              <a:ext cx="16675" cy="73550"/>
            </a:xfrm>
            <a:custGeom>
              <a:rect b="b" l="l" r="r" t="t"/>
              <a:pathLst>
                <a:path extrusionOk="0" h="2942" w="667">
                  <a:moveTo>
                    <a:pt x="0" y="1"/>
                  </a:moveTo>
                  <a:lnTo>
                    <a:pt x="0" y="1"/>
                  </a:lnTo>
                  <a:cubicBezTo>
                    <a:pt x="48" y="989"/>
                    <a:pt x="250" y="2085"/>
                    <a:pt x="596" y="2942"/>
                  </a:cubicBezTo>
                  <a:cubicBezTo>
                    <a:pt x="667" y="1930"/>
                    <a:pt x="453" y="91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
            <p:cNvSpPr/>
            <p:nvPr/>
          </p:nvSpPr>
          <p:spPr>
            <a:xfrm>
              <a:off x="7014250" y="2536750"/>
              <a:ext cx="5675" cy="44975"/>
            </a:xfrm>
            <a:custGeom>
              <a:rect b="b" l="l" r="r" t="t"/>
              <a:pathLst>
                <a:path extrusionOk="0" h="1799" w="227">
                  <a:moveTo>
                    <a:pt x="120" y="1"/>
                  </a:moveTo>
                  <a:lnTo>
                    <a:pt x="120" y="1"/>
                  </a:lnTo>
                  <a:cubicBezTo>
                    <a:pt x="1" y="596"/>
                    <a:pt x="13" y="1203"/>
                    <a:pt x="37" y="1798"/>
                  </a:cubicBezTo>
                  <a:cubicBezTo>
                    <a:pt x="227" y="1215"/>
                    <a:pt x="227" y="596"/>
                    <a:pt x="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
            <p:cNvSpPr/>
            <p:nvPr/>
          </p:nvSpPr>
          <p:spPr>
            <a:xfrm>
              <a:off x="4874400" y="1387250"/>
              <a:ext cx="601000" cy="72900"/>
            </a:xfrm>
            <a:custGeom>
              <a:rect b="b" l="l" r="r" t="t"/>
              <a:pathLst>
                <a:path extrusionOk="0" h="2916" w="24040">
                  <a:moveTo>
                    <a:pt x="11482" y="1"/>
                  </a:moveTo>
                  <a:cubicBezTo>
                    <a:pt x="10685" y="1"/>
                    <a:pt x="9889" y="30"/>
                    <a:pt x="9097" y="94"/>
                  </a:cubicBezTo>
                  <a:cubicBezTo>
                    <a:pt x="5418" y="356"/>
                    <a:pt x="3727" y="796"/>
                    <a:pt x="1" y="1106"/>
                  </a:cubicBezTo>
                  <a:cubicBezTo>
                    <a:pt x="643" y="1150"/>
                    <a:pt x="1285" y="1168"/>
                    <a:pt x="1927" y="1168"/>
                  </a:cubicBezTo>
                  <a:cubicBezTo>
                    <a:pt x="4960" y="1168"/>
                    <a:pt x="7987" y="760"/>
                    <a:pt x="11014" y="701"/>
                  </a:cubicBezTo>
                  <a:cubicBezTo>
                    <a:pt x="14729" y="701"/>
                    <a:pt x="17920" y="1213"/>
                    <a:pt x="21515" y="2201"/>
                  </a:cubicBezTo>
                  <a:cubicBezTo>
                    <a:pt x="22313" y="2416"/>
                    <a:pt x="23135" y="2618"/>
                    <a:pt x="23932" y="2892"/>
                  </a:cubicBezTo>
                  <a:cubicBezTo>
                    <a:pt x="23971" y="2892"/>
                    <a:pt x="24002" y="2900"/>
                    <a:pt x="24025" y="2909"/>
                  </a:cubicBezTo>
                  <a:lnTo>
                    <a:pt x="24025" y="2909"/>
                  </a:lnTo>
                  <a:cubicBezTo>
                    <a:pt x="23423" y="2637"/>
                    <a:pt x="22832" y="2342"/>
                    <a:pt x="22230" y="2070"/>
                  </a:cubicBezTo>
                  <a:cubicBezTo>
                    <a:pt x="20480" y="1296"/>
                    <a:pt x="18575" y="665"/>
                    <a:pt x="16658" y="368"/>
                  </a:cubicBezTo>
                  <a:cubicBezTo>
                    <a:pt x="14946" y="140"/>
                    <a:pt x="13212" y="1"/>
                    <a:pt x="11482" y="1"/>
                  </a:cubicBezTo>
                  <a:close/>
                  <a:moveTo>
                    <a:pt x="24025" y="2909"/>
                  </a:moveTo>
                  <a:lnTo>
                    <a:pt x="24025" y="2909"/>
                  </a:lnTo>
                  <a:cubicBezTo>
                    <a:pt x="24030" y="2911"/>
                    <a:pt x="24035" y="2914"/>
                    <a:pt x="24039" y="2916"/>
                  </a:cubicBezTo>
                  <a:cubicBezTo>
                    <a:pt x="24035" y="2913"/>
                    <a:pt x="24030" y="2911"/>
                    <a:pt x="24025" y="290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
            <p:cNvSpPr/>
            <p:nvPr/>
          </p:nvSpPr>
          <p:spPr>
            <a:xfrm>
              <a:off x="5063425" y="1426475"/>
              <a:ext cx="323875" cy="39625"/>
            </a:xfrm>
            <a:custGeom>
              <a:rect b="b" l="l" r="r" t="t"/>
              <a:pathLst>
                <a:path extrusionOk="0" h="1585" w="12955">
                  <a:moveTo>
                    <a:pt x="4205" y="0"/>
                  </a:moveTo>
                  <a:cubicBezTo>
                    <a:pt x="3011" y="0"/>
                    <a:pt x="1816" y="70"/>
                    <a:pt x="631" y="180"/>
                  </a:cubicBezTo>
                  <a:cubicBezTo>
                    <a:pt x="417" y="192"/>
                    <a:pt x="215" y="216"/>
                    <a:pt x="0" y="239"/>
                  </a:cubicBezTo>
                  <a:cubicBezTo>
                    <a:pt x="322" y="263"/>
                    <a:pt x="619" y="311"/>
                    <a:pt x="929" y="335"/>
                  </a:cubicBezTo>
                  <a:cubicBezTo>
                    <a:pt x="3751" y="680"/>
                    <a:pt x="6596" y="823"/>
                    <a:pt x="9442" y="1097"/>
                  </a:cubicBezTo>
                  <a:cubicBezTo>
                    <a:pt x="10680" y="1228"/>
                    <a:pt x="11811" y="1263"/>
                    <a:pt x="12954" y="1585"/>
                  </a:cubicBezTo>
                  <a:cubicBezTo>
                    <a:pt x="11764" y="1025"/>
                    <a:pt x="10430" y="775"/>
                    <a:pt x="9156" y="489"/>
                  </a:cubicBezTo>
                  <a:cubicBezTo>
                    <a:pt x="7528" y="136"/>
                    <a:pt x="5867" y="0"/>
                    <a:pt x="42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
            <p:cNvSpPr/>
            <p:nvPr/>
          </p:nvSpPr>
          <p:spPr>
            <a:xfrm>
              <a:off x="5720350" y="1012150"/>
              <a:ext cx="172075" cy="501575"/>
            </a:xfrm>
            <a:custGeom>
              <a:rect b="b" l="l" r="r" t="t"/>
              <a:pathLst>
                <a:path extrusionOk="0" h="20063" w="6883">
                  <a:moveTo>
                    <a:pt x="5632" y="1"/>
                  </a:moveTo>
                  <a:lnTo>
                    <a:pt x="5358" y="287"/>
                  </a:lnTo>
                  <a:cubicBezTo>
                    <a:pt x="4251" y="1465"/>
                    <a:pt x="3227" y="2596"/>
                    <a:pt x="2346" y="3918"/>
                  </a:cubicBezTo>
                  <a:cubicBezTo>
                    <a:pt x="0" y="7764"/>
                    <a:pt x="322" y="14026"/>
                    <a:pt x="3120" y="17491"/>
                  </a:cubicBezTo>
                  <a:cubicBezTo>
                    <a:pt x="4132" y="18622"/>
                    <a:pt x="5382" y="19706"/>
                    <a:pt x="6882" y="20063"/>
                  </a:cubicBezTo>
                  <a:cubicBezTo>
                    <a:pt x="5870" y="19646"/>
                    <a:pt x="5180" y="18967"/>
                    <a:pt x="4429" y="18182"/>
                  </a:cubicBezTo>
                  <a:cubicBezTo>
                    <a:pt x="3965" y="17646"/>
                    <a:pt x="3846" y="17515"/>
                    <a:pt x="3548" y="17074"/>
                  </a:cubicBezTo>
                  <a:cubicBezTo>
                    <a:pt x="3239" y="16622"/>
                    <a:pt x="2989" y="16134"/>
                    <a:pt x="2751" y="15646"/>
                  </a:cubicBezTo>
                  <a:cubicBezTo>
                    <a:pt x="2620" y="15360"/>
                    <a:pt x="2655" y="15443"/>
                    <a:pt x="2572" y="15241"/>
                  </a:cubicBezTo>
                  <a:cubicBezTo>
                    <a:pt x="1250" y="12014"/>
                    <a:pt x="1250" y="9026"/>
                    <a:pt x="2322" y="5763"/>
                  </a:cubicBezTo>
                  <a:cubicBezTo>
                    <a:pt x="2679" y="4680"/>
                    <a:pt x="3060" y="3930"/>
                    <a:pt x="3703" y="2858"/>
                  </a:cubicBezTo>
                  <a:cubicBezTo>
                    <a:pt x="4251" y="1942"/>
                    <a:pt x="4846" y="1037"/>
                    <a:pt x="5501" y="168"/>
                  </a:cubicBezTo>
                  <a:cubicBezTo>
                    <a:pt x="5549" y="108"/>
                    <a:pt x="5596" y="60"/>
                    <a:pt x="5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
            <p:cNvSpPr/>
            <p:nvPr/>
          </p:nvSpPr>
          <p:spPr>
            <a:xfrm>
              <a:off x="5786125" y="1040150"/>
              <a:ext cx="100325" cy="415550"/>
            </a:xfrm>
            <a:custGeom>
              <a:rect b="b" l="l" r="r" t="t"/>
              <a:pathLst>
                <a:path extrusionOk="0" h="16622" w="4013">
                  <a:moveTo>
                    <a:pt x="4013" y="0"/>
                  </a:moveTo>
                  <a:cubicBezTo>
                    <a:pt x="1667" y="2310"/>
                    <a:pt x="251" y="5536"/>
                    <a:pt x="60" y="8811"/>
                  </a:cubicBezTo>
                  <a:cubicBezTo>
                    <a:pt x="1" y="10870"/>
                    <a:pt x="655" y="12930"/>
                    <a:pt x="1894" y="14597"/>
                  </a:cubicBezTo>
                  <a:cubicBezTo>
                    <a:pt x="2406" y="15311"/>
                    <a:pt x="3025" y="15954"/>
                    <a:pt x="3703" y="16526"/>
                  </a:cubicBezTo>
                  <a:cubicBezTo>
                    <a:pt x="3739" y="16550"/>
                    <a:pt x="3763" y="16585"/>
                    <a:pt x="3799" y="16621"/>
                  </a:cubicBezTo>
                  <a:cubicBezTo>
                    <a:pt x="3751" y="16562"/>
                    <a:pt x="3692" y="16490"/>
                    <a:pt x="3644" y="16431"/>
                  </a:cubicBezTo>
                  <a:cubicBezTo>
                    <a:pt x="3001" y="15573"/>
                    <a:pt x="2429" y="14633"/>
                    <a:pt x="1977" y="13645"/>
                  </a:cubicBezTo>
                  <a:cubicBezTo>
                    <a:pt x="941" y="11335"/>
                    <a:pt x="608" y="8870"/>
                    <a:pt x="1263" y="6298"/>
                  </a:cubicBezTo>
                  <a:cubicBezTo>
                    <a:pt x="1751" y="3953"/>
                    <a:pt x="2537" y="1917"/>
                    <a:pt x="4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
            <p:cNvSpPr/>
            <p:nvPr/>
          </p:nvSpPr>
          <p:spPr>
            <a:xfrm>
              <a:off x="5401850" y="1269025"/>
              <a:ext cx="250650" cy="251550"/>
            </a:xfrm>
            <a:custGeom>
              <a:rect b="b" l="l" r="r" t="t"/>
              <a:pathLst>
                <a:path extrusionOk="0" h="10062" w="10026">
                  <a:moveTo>
                    <a:pt x="1" y="1"/>
                  </a:moveTo>
                  <a:lnTo>
                    <a:pt x="1" y="1"/>
                  </a:lnTo>
                  <a:cubicBezTo>
                    <a:pt x="96" y="49"/>
                    <a:pt x="203" y="72"/>
                    <a:pt x="310" y="120"/>
                  </a:cubicBezTo>
                  <a:cubicBezTo>
                    <a:pt x="929" y="358"/>
                    <a:pt x="1406" y="549"/>
                    <a:pt x="1989" y="858"/>
                  </a:cubicBezTo>
                  <a:cubicBezTo>
                    <a:pt x="5716" y="2870"/>
                    <a:pt x="7954" y="6311"/>
                    <a:pt x="10026" y="10062"/>
                  </a:cubicBezTo>
                  <a:cubicBezTo>
                    <a:pt x="9240" y="7978"/>
                    <a:pt x="8347" y="5883"/>
                    <a:pt x="7002" y="4073"/>
                  </a:cubicBezTo>
                  <a:cubicBezTo>
                    <a:pt x="5668" y="2323"/>
                    <a:pt x="3763" y="1025"/>
                    <a:pt x="1668" y="358"/>
                  </a:cubicBezTo>
                  <a:cubicBezTo>
                    <a:pt x="1108" y="191"/>
                    <a:pt x="560" y="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
            <p:cNvSpPr/>
            <p:nvPr/>
          </p:nvSpPr>
          <p:spPr>
            <a:xfrm>
              <a:off x="5451275" y="1248200"/>
              <a:ext cx="186050" cy="174150"/>
            </a:xfrm>
            <a:custGeom>
              <a:rect b="b" l="l" r="r" t="t"/>
              <a:pathLst>
                <a:path extrusionOk="0" h="6966" w="7442">
                  <a:moveTo>
                    <a:pt x="0" y="0"/>
                  </a:moveTo>
                  <a:lnTo>
                    <a:pt x="0" y="0"/>
                  </a:lnTo>
                  <a:cubicBezTo>
                    <a:pt x="322" y="179"/>
                    <a:pt x="643" y="370"/>
                    <a:pt x="953" y="560"/>
                  </a:cubicBezTo>
                  <a:cubicBezTo>
                    <a:pt x="3655" y="2227"/>
                    <a:pt x="5822" y="4061"/>
                    <a:pt x="7441" y="6966"/>
                  </a:cubicBezTo>
                  <a:cubicBezTo>
                    <a:pt x="6930" y="5180"/>
                    <a:pt x="5941" y="3525"/>
                    <a:pt x="4572" y="2263"/>
                  </a:cubicBezTo>
                  <a:cubicBezTo>
                    <a:pt x="3465" y="1310"/>
                    <a:pt x="2131" y="620"/>
                    <a:pt x="738" y="191"/>
                  </a:cubicBezTo>
                  <a:cubicBezTo>
                    <a:pt x="500" y="120"/>
                    <a:pt x="250" y="6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
            <p:cNvSpPr/>
            <p:nvPr/>
          </p:nvSpPr>
          <p:spPr>
            <a:xfrm>
              <a:off x="5493225" y="1224975"/>
              <a:ext cx="107475" cy="89325"/>
            </a:xfrm>
            <a:custGeom>
              <a:rect b="b" l="l" r="r" t="t"/>
              <a:pathLst>
                <a:path extrusionOk="0" h="3573" w="4299">
                  <a:moveTo>
                    <a:pt x="1" y="1"/>
                  </a:moveTo>
                  <a:cubicBezTo>
                    <a:pt x="215" y="156"/>
                    <a:pt x="370" y="275"/>
                    <a:pt x="572" y="441"/>
                  </a:cubicBezTo>
                  <a:cubicBezTo>
                    <a:pt x="1382" y="1072"/>
                    <a:pt x="1918" y="1453"/>
                    <a:pt x="2454" y="1894"/>
                  </a:cubicBezTo>
                  <a:cubicBezTo>
                    <a:pt x="3096" y="2418"/>
                    <a:pt x="3751" y="2954"/>
                    <a:pt x="4299" y="3573"/>
                  </a:cubicBezTo>
                  <a:cubicBezTo>
                    <a:pt x="3466" y="1727"/>
                    <a:pt x="2132" y="715"/>
                    <a:pt x="239" y="96"/>
                  </a:cubicBezTo>
                  <a:cubicBezTo>
                    <a:pt x="168" y="60"/>
                    <a:pt x="72"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
            <p:cNvSpPr/>
            <p:nvPr/>
          </p:nvSpPr>
          <p:spPr>
            <a:xfrm>
              <a:off x="5534600" y="1202650"/>
              <a:ext cx="56875" cy="52425"/>
            </a:xfrm>
            <a:custGeom>
              <a:rect b="b" l="l" r="r" t="t"/>
              <a:pathLst>
                <a:path extrusionOk="0" h="2097" w="2275">
                  <a:moveTo>
                    <a:pt x="1" y="1"/>
                  </a:moveTo>
                  <a:lnTo>
                    <a:pt x="1" y="1"/>
                  </a:lnTo>
                  <a:cubicBezTo>
                    <a:pt x="441" y="465"/>
                    <a:pt x="882" y="941"/>
                    <a:pt x="1382" y="1334"/>
                  </a:cubicBezTo>
                  <a:cubicBezTo>
                    <a:pt x="1620" y="1513"/>
                    <a:pt x="1965" y="1763"/>
                    <a:pt x="2275" y="2096"/>
                  </a:cubicBezTo>
                  <a:cubicBezTo>
                    <a:pt x="1858" y="1120"/>
                    <a:pt x="906" y="51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
            <p:cNvSpPr/>
            <p:nvPr/>
          </p:nvSpPr>
          <p:spPr>
            <a:xfrm>
              <a:off x="5095875" y="866900"/>
              <a:ext cx="452750" cy="460200"/>
            </a:xfrm>
            <a:custGeom>
              <a:rect b="b" l="l" r="r" t="t"/>
              <a:pathLst>
                <a:path extrusionOk="0" h="18408" w="18110">
                  <a:moveTo>
                    <a:pt x="17645" y="1"/>
                  </a:moveTo>
                  <a:lnTo>
                    <a:pt x="17645" y="1"/>
                  </a:lnTo>
                  <a:cubicBezTo>
                    <a:pt x="17978" y="6049"/>
                    <a:pt x="14276" y="10323"/>
                    <a:pt x="9573" y="13407"/>
                  </a:cubicBezTo>
                  <a:cubicBezTo>
                    <a:pt x="6668" y="15264"/>
                    <a:pt x="3560" y="16741"/>
                    <a:pt x="441" y="18217"/>
                  </a:cubicBezTo>
                  <a:cubicBezTo>
                    <a:pt x="298" y="18265"/>
                    <a:pt x="143" y="18348"/>
                    <a:pt x="0" y="18408"/>
                  </a:cubicBezTo>
                  <a:cubicBezTo>
                    <a:pt x="1119" y="18074"/>
                    <a:pt x="2262" y="17860"/>
                    <a:pt x="3393" y="17527"/>
                  </a:cubicBezTo>
                  <a:cubicBezTo>
                    <a:pt x="4524" y="17205"/>
                    <a:pt x="5239" y="16907"/>
                    <a:pt x="6132" y="16503"/>
                  </a:cubicBezTo>
                  <a:cubicBezTo>
                    <a:pt x="9454" y="14955"/>
                    <a:pt x="12454" y="12693"/>
                    <a:pt x="14811" y="9907"/>
                  </a:cubicBezTo>
                  <a:cubicBezTo>
                    <a:pt x="15752" y="8752"/>
                    <a:pt x="16621" y="7502"/>
                    <a:pt x="17169" y="6097"/>
                  </a:cubicBezTo>
                  <a:cubicBezTo>
                    <a:pt x="17883" y="4168"/>
                    <a:pt x="18109" y="2001"/>
                    <a:pt x="176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
            <p:cNvSpPr/>
            <p:nvPr/>
          </p:nvSpPr>
          <p:spPr>
            <a:xfrm>
              <a:off x="5152725" y="877925"/>
              <a:ext cx="356600" cy="406025"/>
            </a:xfrm>
            <a:custGeom>
              <a:rect b="b" l="l" r="r" t="t"/>
              <a:pathLst>
                <a:path extrusionOk="0" h="16241" w="14264">
                  <a:moveTo>
                    <a:pt x="14264" y="0"/>
                  </a:moveTo>
                  <a:lnTo>
                    <a:pt x="14264" y="0"/>
                  </a:lnTo>
                  <a:cubicBezTo>
                    <a:pt x="13978" y="1143"/>
                    <a:pt x="13621" y="2274"/>
                    <a:pt x="13192" y="3382"/>
                  </a:cubicBezTo>
                  <a:cubicBezTo>
                    <a:pt x="12906" y="4024"/>
                    <a:pt x="12085" y="5406"/>
                    <a:pt x="11573" y="6251"/>
                  </a:cubicBezTo>
                  <a:cubicBezTo>
                    <a:pt x="10680" y="7608"/>
                    <a:pt x="10061" y="8513"/>
                    <a:pt x="8906" y="9656"/>
                  </a:cubicBezTo>
                  <a:cubicBezTo>
                    <a:pt x="7442" y="11073"/>
                    <a:pt x="6108" y="12073"/>
                    <a:pt x="4786" y="13073"/>
                  </a:cubicBezTo>
                  <a:cubicBezTo>
                    <a:pt x="3251" y="14216"/>
                    <a:pt x="1691" y="15312"/>
                    <a:pt x="0" y="16240"/>
                  </a:cubicBezTo>
                  <a:cubicBezTo>
                    <a:pt x="3179" y="15073"/>
                    <a:pt x="6060" y="13192"/>
                    <a:pt x="8608" y="10990"/>
                  </a:cubicBezTo>
                  <a:cubicBezTo>
                    <a:pt x="10359" y="9501"/>
                    <a:pt x="11847" y="7680"/>
                    <a:pt x="12906" y="5644"/>
                  </a:cubicBezTo>
                  <a:cubicBezTo>
                    <a:pt x="13395" y="4679"/>
                    <a:pt x="13847" y="3679"/>
                    <a:pt x="14014" y="2608"/>
                  </a:cubicBezTo>
                  <a:cubicBezTo>
                    <a:pt x="14145" y="1774"/>
                    <a:pt x="14252" y="905"/>
                    <a:pt x="1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
            <p:cNvSpPr/>
            <p:nvPr/>
          </p:nvSpPr>
          <p:spPr>
            <a:xfrm>
              <a:off x="5181875" y="908575"/>
              <a:ext cx="290550" cy="313150"/>
            </a:xfrm>
            <a:custGeom>
              <a:rect b="b" l="l" r="r" t="t"/>
              <a:pathLst>
                <a:path extrusionOk="0" h="12526" w="11622">
                  <a:moveTo>
                    <a:pt x="11621" y="0"/>
                  </a:moveTo>
                  <a:lnTo>
                    <a:pt x="11621" y="0"/>
                  </a:lnTo>
                  <a:cubicBezTo>
                    <a:pt x="10026" y="2775"/>
                    <a:pt x="8573" y="4680"/>
                    <a:pt x="6633" y="6870"/>
                  </a:cubicBezTo>
                  <a:cubicBezTo>
                    <a:pt x="5180" y="8371"/>
                    <a:pt x="3561" y="9728"/>
                    <a:pt x="1965" y="11097"/>
                  </a:cubicBezTo>
                  <a:cubicBezTo>
                    <a:pt x="1334" y="11633"/>
                    <a:pt x="846" y="12097"/>
                    <a:pt x="120" y="12454"/>
                  </a:cubicBezTo>
                  <a:cubicBezTo>
                    <a:pt x="84" y="12466"/>
                    <a:pt x="49" y="12478"/>
                    <a:pt x="1" y="12526"/>
                  </a:cubicBezTo>
                  <a:cubicBezTo>
                    <a:pt x="549" y="12359"/>
                    <a:pt x="1120" y="12145"/>
                    <a:pt x="1620" y="11859"/>
                  </a:cubicBezTo>
                  <a:cubicBezTo>
                    <a:pt x="3716" y="10692"/>
                    <a:pt x="5728" y="9311"/>
                    <a:pt x="7335" y="7537"/>
                  </a:cubicBezTo>
                  <a:cubicBezTo>
                    <a:pt x="9252" y="5358"/>
                    <a:pt x="10669" y="2739"/>
                    <a:pt x="11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
            <p:cNvSpPr/>
            <p:nvPr/>
          </p:nvSpPr>
          <p:spPr>
            <a:xfrm>
              <a:off x="5217100" y="930600"/>
              <a:ext cx="201450" cy="195000"/>
            </a:xfrm>
            <a:custGeom>
              <a:rect b="b" l="l" r="r" t="t"/>
              <a:pathLst>
                <a:path extrusionOk="0" h="7800" w="8058">
                  <a:moveTo>
                    <a:pt x="8057" y="1"/>
                  </a:moveTo>
                  <a:lnTo>
                    <a:pt x="8057" y="1"/>
                  </a:lnTo>
                  <a:cubicBezTo>
                    <a:pt x="6831" y="1596"/>
                    <a:pt x="5331" y="3060"/>
                    <a:pt x="3878" y="4465"/>
                  </a:cubicBezTo>
                  <a:cubicBezTo>
                    <a:pt x="3307" y="5037"/>
                    <a:pt x="2723" y="5585"/>
                    <a:pt x="2152" y="6144"/>
                  </a:cubicBezTo>
                  <a:cubicBezTo>
                    <a:pt x="1699" y="6585"/>
                    <a:pt x="1199" y="7061"/>
                    <a:pt x="783" y="7359"/>
                  </a:cubicBezTo>
                  <a:cubicBezTo>
                    <a:pt x="545" y="7525"/>
                    <a:pt x="306" y="7668"/>
                    <a:pt x="44" y="7775"/>
                  </a:cubicBezTo>
                  <a:cubicBezTo>
                    <a:pt x="7" y="7793"/>
                    <a:pt x="0" y="7800"/>
                    <a:pt x="13" y="7800"/>
                  </a:cubicBezTo>
                  <a:cubicBezTo>
                    <a:pt x="55" y="7800"/>
                    <a:pt x="288" y="7734"/>
                    <a:pt x="378" y="7716"/>
                  </a:cubicBezTo>
                  <a:cubicBezTo>
                    <a:pt x="1390" y="7430"/>
                    <a:pt x="2283" y="6835"/>
                    <a:pt x="3128" y="6216"/>
                  </a:cubicBezTo>
                  <a:cubicBezTo>
                    <a:pt x="5307" y="4632"/>
                    <a:pt x="6950" y="2418"/>
                    <a:pt x="8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
            <p:cNvSpPr/>
            <p:nvPr/>
          </p:nvSpPr>
          <p:spPr>
            <a:xfrm>
              <a:off x="5207175" y="946075"/>
              <a:ext cx="147375" cy="120275"/>
            </a:xfrm>
            <a:custGeom>
              <a:rect b="b" l="l" r="r" t="t"/>
              <a:pathLst>
                <a:path extrusionOk="0" h="4811" w="5895">
                  <a:moveTo>
                    <a:pt x="5895" y="1"/>
                  </a:moveTo>
                  <a:lnTo>
                    <a:pt x="5895" y="1"/>
                  </a:lnTo>
                  <a:cubicBezTo>
                    <a:pt x="4835" y="977"/>
                    <a:pt x="3644" y="1834"/>
                    <a:pt x="2561" y="2787"/>
                  </a:cubicBezTo>
                  <a:cubicBezTo>
                    <a:pt x="1846" y="3394"/>
                    <a:pt x="1203" y="4037"/>
                    <a:pt x="477" y="4513"/>
                  </a:cubicBezTo>
                  <a:cubicBezTo>
                    <a:pt x="311" y="4608"/>
                    <a:pt x="168" y="4704"/>
                    <a:pt x="1" y="4811"/>
                  </a:cubicBezTo>
                  <a:cubicBezTo>
                    <a:pt x="60" y="4775"/>
                    <a:pt x="168" y="4751"/>
                    <a:pt x="239" y="4716"/>
                  </a:cubicBezTo>
                  <a:cubicBezTo>
                    <a:pt x="2608" y="3870"/>
                    <a:pt x="4573" y="2108"/>
                    <a:pt x="58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
            <p:cNvSpPr/>
            <p:nvPr/>
          </p:nvSpPr>
          <p:spPr>
            <a:xfrm>
              <a:off x="5631650" y="868975"/>
              <a:ext cx="284275" cy="184275"/>
            </a:xfrm>
            <a:custGeom>
              <a:rect b="b" l="l" r="r" t="t"/>
              <a:pathLst>
                <a:path extrusionOk="0" h="7371" w="11371">
                  <a:moveTo>
                    <a:pt x="11371" y="1"/>
                  </a:moveTo>
                  <a:cubicBezTo>
                    <a:pt x="11145" y="96"/>
                    <a:pt x="10942" y="168"/>
                    <a:pt x="10716" y="251"/>
                  </a:cubicBezTo>
                  <a:cubicBezTo>
                    <a:pt x="8847" y="1013"/>
                    <a:pt x="6977" y="1846"/>
                    <a:pt x="5239" y="2894"/>
                  </a:cubicBezTo>
                  <a:cubicBezTo>
                    <a:pt x="3286" y="4109"/>
                    <a:pt x="1524" y="5633"/>
                    <a:pt x="0" y="7371"/>
                  </a:cubicBezTo>
                  <a:cubicBezTo>
                    <a:pt x="3274" y="4811"/>
                    <a:pt x="7096" y="2906"/>
                    <a:pt x="10549" y="537"/>
                  </a:cubicBezTo>
                  <a:cubicBezTo>
                    <a:pt x="10823" y="358"/>
                    <a:pt x="11085" y="180"/>
                    <a:pt x="11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
            <p:cNvSpPr/>
            <p:nvPr/>
          </p:nvSpPr>
          <p:spPr>
            <a:xfrm>
              <a:off x="5648325" y="869475"/>
              <a:ext cx="214025" cy="117700"/>
            </a:xfrm>
            <a:custGeom>
              <a:rect b="b" l="l" r="r" t="t"/>
              <a:pathLst>
                <a:path extrusionOk="0" h="4708" w="8561">
                  <a:moveTo>
                    <a:pt x="8457" y="1"/>
                  </a:moveTo>
                  <a:cubicBezTo>
                    <a:pt x="8204" y="1"/>
                    <a:pt x="7944" y="71"/>
                    <a:pt x="7703" y="124"/>
                  </a:cubicBezTo>
                  <a:cubicBezTo>
                    <a:pt x="7025" y="279"/>
                    <a:pt x="6358" y="481"/>
                    <a:pt x="5715" y="743"/>
                  </a:cubicBezTo>
                  <a:cubicBezTo>
                    <a:pt x="3667" y="1481"/>
                    <a:pt x="1845" y="2791"/>
                    <a:pt x="333" y="4339"/>
                  </a:cubicBezTo>
                  <a:cubicBezTo>
                    <a:pt x="214" y="4458"/>
                    <a:pt x="107" y="4577"/>
                    <a:pt x="0" y="4708"/>
                  </a:cubicBezTo>
                  <a:cubicBezTo>
                    <a:pt x="179" y="4577"/>
                    <a:pt x="357" y="4458"/>
                    <a:pt x="548" y="4339"/>
                  </a:cubicBezTo>
                  <a:cubicBezTo>
                    <a:pt x="2072" y="3529"/>
                    <a:pt x="3584" y="2719"/>
                    <a:pt x="5072" y="1838"/>
                  </a:cubicBezTo>
                  <a:cubicBezTo>
                    <a:pt x="6227" y="1231"/>
                    <a:pt x="7346" y="457"/>
                    <a:pt x="8561" y="5"/>
                  </a:cubicBezTo>
                  <a:cubicBezTo>
                    <a:pt x="8526" y="2"/>
                    <a:pt x="8492" y="1"/>
                    <a:pt x="8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
            <p:cNvSpPr/>
            <p:nvPr/>
          </p:nvSpPr>
          <p:spPr>
            <a:xfrm>
              <a:off x="5634875" y="869575"/>
              <a:ext cx="131025" cy="71800"/>
            </a:xfrm>
            <a:custGeom>
              <a:rect b="b" l="l" r="r" t="t"/>
              <a:pathLst>
                <a:path extrusionOk="0" h="2872" w="5241">
                  <a:moveTo>
                    <a:pt x="5241" y="1"/>
                  </a:moveTo>
                  <a:lnTo>
                    <a:pt x="5241" y="1"/>
                  </a:lnTo>
                  <a:cubicBezTo>
                    <a:pt x="3205" y="358"/>
                    <a:pt x="1550" y="1513"/>
                    <a:pt x="97" y="2787"/>
                  </a:cubicBezTo>
                  <a:cubicBezTo>
                    <a:pt x="30" y="2848"/>
                    <a:pt x="0" y="2872"/>
                    <a:pt x="6" y="2872"/>
                  </a:cubicBezTo>
                  <a:cubicBezTo>
                    <a:pt x="11" y="2872"/>
                    <a:pt x="46" y="2851"/>
                    <a:pt x="109" y="2823"/>
                  </a:cubicBezTo>
                  <a:cubicBezTo>
                    <a:pt x="895" y="2430"/>
                    <a:pt x="1729" y="2108"/>
                    <a:pt x="2491" y="1668"/>
                  </a:cubicBezTo>
                  <a:cubicBezTo>
                    <a:pt x="3431" y="1156"/>
                    <a:pt x="4277" y="477"/>
                    <a:pt x="5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
            <p:cNvSpPr/>
            <p:nvPr/>
          </p:nvSpPr>
          <p:spPr>
            <a:xfrm>
              <a:off x="5612300" y="870175"/>
              <a:ext cx="57475" cy="28600"/>
            </a:xfrm>
            <a:custGeom>
              <a:rect b="b" l="l" r="r" t="t"/>
              <a:pathLst>
                <a:path extrusionOk="0" h="1144" w="2299">
                  <a:moveTo>
                    <a:pt x="2298" y="1"/>
                  </a:moveTo>
                  <a:lnTo>
                    <a:pt x="2298" y="1"/>
                  </a:lnTo>
                  <a:cubicBezTo>
                    <a:pt x="1441" y="167"/>
                    <a:pt x="691" y="620"/>
                    <a:pt x="0" y="1144"/>
                  </a:cubicBezTo>
                  <a:cubicBezTo>
                    <a:pt x="822" y="858"/>
                    <a:pt x="1596" y="501"/>
                    <a:pt x="22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
            <p:cNvSpPr/>
            <p:nvPr/>
          </p:nvSpPr>
          <p:spPr>
            <a:xfrm>
              <a:off x="4920250" y="879700"/>
              <a:ext cx="172650" cy="452475"/>
            </a:xfrm>
            <a:custGeom>
              <a:rect b="b" l="l" r="r" t="t"/>
              <a:pathLst>
                <a:path extrusionOk="0" h="18099" w="6906">
                  <a:moveTo>
                    <a:pt x="3917" y="1"/>
                  </a:moveTo>
                  <a:lnTo>
                    <a:pt x="3917" y="1"/>
                  </a:lnTo>
                  <a:cubicBezTo>
                    <a:pt x="3941" y="84"/>
                    <a:pt x="3989" y="179"/>
                    <a:pt x="4037" y="274"/>
                  </a:cubicBezTo>
                  <a:cubicBezTo>
                    <a:pt x="4358" y="1036"/>
                    <a:pt x="4703" y="1822"/>
                    <a:pt x="4977" y="2644"/>
                  </a:cubicBezTo>
                  <a:cubicBezTo>
                    <a:pt x="5191" y="3370"/>
                    <a:pt x="5358" y="4108"/>
                    <a:pt x="5477" y="4870"/>
                  </a:cubicBezTo>
                  <a:cubicBezTo>
                    <a:pt x="5525" y="5156"/>
                    <a:pt x="5489" y="4989"/>
                    <a:pt x="5537" y="5323"/>
                  </a:cubicBezTo>
                  <a:cubicBezTo>
                    <a:pt x="5537" y="5287"/>
                    <a:pt x="5525" y="5239"/>
                    <a:pt x="5525" y="5216"/>
                  </a:cubicBezTo>
                  <a:lnTo>
                    <a:pt x="5525" y="5216"/>
                  </a:lnTo>
                  <a:cubicBezTo>
                    <a:pt x="5930" y="7799"/>
                    <a:pt x="5775" y="10085"/>
                    <a:pt x="4572" y="12800"/>
                  </a:cubicBezTo>
                  <a:cubicBezTo>
                    <a:pt x="4298" y="13443"/>
                    <a:pt x="3453" y="15145"/>
                    <a:pt x="2870" y="15764"/>
                  </a:cubicBezTo>
                  <a:cubicBezTo>
                    <a:pt x="2417" y="16300"/>
                    <a:pt x="1893" y="16776"/>
                    <a:pt x="1346" y="17205"/>
                  </a:cubicBezTo>
                  <a:cubicBezTo>
                    <a:pt x="941" y="17527"/>
                    <a:pt x="512" y="17884"/>
                    <a:pt x="0" y="18098"/>
                  </a:cubicBezTo>
                  <a:cubicBezTo>
                    <a:pt x="488" y="17955"/>
                    <a:pt x="941" y="17717"/>
                    <a:pt x="1370" y="17443"/>
                  </a:cubicBezTo>
                  <a:cubicBezTo>
                    <a:pt x="2024" y="17062"/>
                    <a:pt x="2632" y="16610"/>
                    <a:pt x="3203" y="16098"/>
                  </a:cubicBezTo>
                  <a:cubicBezTo>
                    <a:pt x="4144" y="15157"/>
                    <a:pt x="4810" y="13979"/>
                    <a:pt x="5346" y="12776"/>
                  </a:cubicBezTo>
                  <a:cubicBezTo>
                    <a:pt x="6668" y="9859"/>
                    <a:pt x="6906" y="6609"/>
                    <a:pt x="5930" y="3561"/>
                  </a:cubicBezTo>
                  <a:cubicBezTo>
                    <a:pt x="5549" y="2322"/>
                    <a:pt x="4822" y="1227"/>
                    <a:pt x="4060" y="203"/>
                  </a:cubicBezTo>
                  <a:cubicBezTo>
                    <a:pt x="4001" y="143"/>
                    <a:pt x="3965" y="60"/>
                    <a:pt x="3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
            <p:cNvSpPr/>
            <p:nvPr/>
          </p:nvSpPr>
          <p:spPr>
            <a:xfrm>
              <a:off x="5030375" y="876125"/>
              <a:ext cx="97650" cy="409300"/>
            </a:xfrm>
            <a:custGeom>
              <a:rect b="b" l="l" r="r" t="t"/>
              <a:pathLst>
                <a:path extrusionOk="0" h="16372" w="3906">
                  <a:moveTo>
                    <a:pt x="1489" y="1"/>
                  </a:moveTo>
                  <a:lnTo>
                    <a:pt x="1489" y="1"/>
                  </a:lnTo>
                  <a:cubicBezTo>
                    <a:pt x="1501" y="72"/>
                    <a:pt x="1537" y="132"/>
                    <a:pt x="1560" y="203"/>
                  </a:cubicBezTo>
                  <a:cubicBezTo>
                    <a:pt x="1977" y="1418"/>
                    <a:pt x="2370" y="2632"/>
                    <a:pt x="2656" y="3870"/>
                  </a:cubicBezTo>
                  <a:cubicBezTo>
                    <a:pt x="3275" y="6811"/>
                    <a:pt x="2918" y="9907"/>
                    <a:pt x="1775" y="12943"/>
                  </a:cubicBezTo>
                  <a:cubicBezTo>
                    <a:pt x="1310" y="14157"/>
                    <a:pt x="834" y="15264"/>
                    <a:pt x="1" y="16372"/>
                  </a:cubicBezTo>
                  <a:cubicBezTo>
                    <a:pt x="1167" y="15312"/>
                    <a:pt x="1941" y="13919"/>
                    <a:pt x="2572" y="12490"/>
                  </a:cubicBezTo>
                  <a:cubicBezTo>
                    <a:pt x="3096" y="11335"/>
                    <a:pt x="3430" y="10109"/>
                    <a:pt x="3573" y="8859"/>
                  </a:cubicBezTo>
                  <a:cubicBezTo>
                    <a:pt x="3906" y="6728"/>
                    <a:pt x="3680" y="4489"/>
                    <a:pt x="2834" y="2501"/>
                  </a:cubicBezTo>
                  <a:cubicBezTo>
                    <a:pt x="2477" y="1632"/>
                    <a:pt x="2013" y="834"/>
                    <a:pt x="1525" y="48"/>
                  </a:cubicBezTo>
                  <a:cubicBezTo>
                    <a:pt x="1501" y="25"/>
                    <a:pt x="1501" y="13"/>
                    <a:pt x="1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
            <p:cNvSpPr/>
            <p:nvPr/>
          </p:nvSpPr>
          <p:spPr>
            <a:xfrm>
              <a:off x="5107775" y="866300"/>
              <a:ext cx="51525" cy="257500"/>
            </a:xfrm>
            <a:custGeom>
              <a:rect b="b" l="l" r="r" t="t"/>
              <a:pathLst>
                <a:path extrusionOk="0" h="10300" w="2061">
                  <a:moveTo>
                    <a:pt x="0" y="1"/>
                  </a:moveTo>
                  <a:lnTo>
                    <a:pt x="0" y="1"/>
                  </a:lnTo>
                  <a:cubicBezTo>
                    <a:pt x="131" y="275"/>
                    <a:pt x="250" y="572"/>
                    <a:pt x="357" y="846"/>
                  </a:cubicBezTo>
                  <a:cubicBezTo>
                    <a:pt x="667" y="1656"/>
                    <a:pt x="881" y="2489"/>
                    <a:pt x="1048" y="3323"/>
                  </a:cubicBezTo>
                  <a:cubicBezTo>
                    <a:pt x="1239" y="4430"/>
                    <a:pt x="1310" y="4978"/>
                    <a:pt x="1358" y="6335"/>
                  </a:cubicBezTo>
                  <a:cubicBezTo>
                    <a:pt x="1381" y="7657"/>
                    <a:pt x="1381" y="8990"/>
                    <a:pt x="1191" y="10300"/>
                  </a:cubicBezTo>
                  <a:cubicBezTo>
                    <a:pt x="1774" y="8823"/>
                    <a:pt x="2012" y="7240"/>
                    <a:pt x="2060" y="5656"/>
                  </a:cubicBezTo>
                  <a:cubicBezTo>
                    <a:pt x="2036" y="3799"/>
                    <a:pt x="1489" y="1882"/>
                    <a:pt x="310" y="406"/>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
            <p:cNvSpPr/>
            <p:nvPr/>
          </p:nvSpPr>
          <p:spPr>
            <a:xfrm>
              <a:off x="5167300" y="902925"/>
              <a:ext cx="44675" cy="186650"/>
            </a:xfrm>
            <a:custGeom>
              <a:rect b="b" l="l" r="r" t="t"/>
              <a:pathLst>
                <a:path extrusionOk="0" h="7466" w="1787">
                  <a:moveTo>
                    <a:pt x="1501" y="0"/>
                  </a:moveTo>
                  <a:cubicBezTo>
                    <a:pt x="1489" y="143"/>
                    <a:pt x="1477" y="250"/>
                    <a:pt x="1441" y="393"/>
                  </a:cubicBezTo>
                  <a:cubicBezTo>
                    <a:pt x="1239" y="1715"/>
                    <a:pt x="941" y="2989"/>
                    <a:pt x="691" y="4287"/>
                  </a:cubicBezTo>
                  <a:cubicBezTo>
                    <a:pt x="477" y="5358"/>
                    <a:pt x="358" y="6442"/>
                    <a:pt x="1" y="7465"/>
                  </a:cubicBezTo>
                  <a:cubicBezTo>
                    <a:pt x="584" y="6692"/>
                    <a:pt x="953" y="5787"/>
                    <a:pt x="1239" y="4882"/>
                  </a:cubicBezTo>
                  <a:cubicBezTo>
                    <a:pt x="1715" y="3417"/>
                    <a:pt x="1786" y="1858"/>
                    <a:pt x="1560" y="334"/>
                  </a:cubicBezTo>
                  <a:cubicBezTo>
                    <a:pt x="1548" y="215"/>
                    <a:pt x="1536" y="119"/>
                    <a:pt x="15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
            <p:cNvSpPr/>
            <p:nvPr/>
          </p:nvSpPr>
          <p:spPr>
            <a:xfrm>
              <a:off x="5212250" y="897275"/>
              <a:ext cx="60450" cy="147350"/>
            </a:xfrm>
            <a:custGeom>
              <a:rect b="b" l="l" r="r" t="t"/>
              <a:pathLst>
                <a:path extrusionOk="0" h="5894" w="2418">
                  <a:moveTo>
                    <a:pt x="2417" y="0"/>
                  </a:moveTo>
                  <a:lnTo>
                    <a:pt x="2417" y="0"/>
                  </a:lnTo>
                  <a:cubicBezTo>
                    <a:pt x="1512" y="2274"/>
                    <a:pt x="989" y="3429"/>
                    <a:pt x="0" y="5894"/>
                  </a:cubicBezTo>
                  <a:cubicBezTo>
                    <a:pt x="1572" y="4155"/>
                    <a:pt x="2358" y="2357"/>
                    <a:pt x="24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
            <p:cNvSpPr/>
            <p:nvPr/>
          </p:nvSpPr>
          <p:spPr>
            <a:xfrm>
              <a:off x="4747000" y="947575"/>
              <a:ext cx="5975" cy="12225"/>
            </a:xfrm>
            <a:custGeom>
              <a:rect b="b" l="l" r="r" t="t"/>
              <a:pathLst>
                <a:path extrusionOk="0" h="489" w="239">
                  <a:moveTo>
                    <a:pt x="156" y="0"/>
                  </a:moveTo>
                  <a:cubicBezTo>
                    <a:pt x="96" y="143"/>
                    <a:pt x="37" y="286"/>
                    <a:pt x="1" y="429"/>
                  </a:cubicBezTo>
                  <a:cubicBezTo>
                    <a:pt x="37" y="441"/>
                    <a:pt x="72" y="476"/>
                    <a:pt x="120" y="488"/>
                  </a:cubicBezTo>
                  <a:cubicBezTo>
                    <a:pt x="156" y="345"/>
                    <a:pt x="191" y="191"/>
                    <a:pt x="239" y="60"/>
                  </a:cubicBezTo>
                  <a:cubicBezTo>
                    <a:pt x="203" y="48"/>
                    <a:pt x="191" y="12"/>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
            <p:cNvSpPr/>
            <p:nvPr/>
          </p:nvSpPr>
          <p:spPr>
            <a:xfrm>
              <a:off x="5921850" y="3824400"/>
              <a:ext cx="501275" cy="314350"/>
            </a:xfrm>
            <a:custGeom>
              <a:rect b="b" l="l" r="r" t="t"/>
              <a:pathLst>
                <a:path extrusionOk="0" h="12574" w="20051">
                  <a:moveTo>
                    <a:pt x="20051" y="1"/>
                  </a:moveTo>
                  <a:cubicBezTo>
                    <a:pt x="19860" y="179"/>
                    <a:pt x="19646" y="346"/>
                    <a:pt x="19444" y="501"/>
                  </a:cubicBezTo>
                  <a:cubicBezTo>
                    <a:pt x="18825" y="965"/>
                    <a:pt x="18229" y="1394"/>
                    <a:pt x="17753" y="1751"/>
                  </a:cubicBezTo>
                  <a:cubicBezTo>
                    <a:pt x="14955" y="3894"/>
                    <a:pt x="12729" y="5775"/>
                    <a:pt x="9824" y="7668"/>
                  </a:cubicBezTo>
                  <a:cubicBezTo>
                    <a:pt x="8109" y="8811"/>
                    <a:pt x="6311" y="9812"/>
                    <a:pt x="4454" y="10705"/>
                  </a:cubicBezTo>
                  <a:cubicBezTo>
                    <a:pt x="2930" y="11443"/>
                    <a:pt x="1584" y="12050"/>
                    <a:pt x="1" y="12574"/>
                  </a:cubicBezTo>
                  <a:cubicBezTo>
                    <a:pt x="2275" y="12205"/>
                    <a:pt x="4501" y="11443"/>
                    <a:pt x="6597" y="10502"/>
                  </a:cubicBezTo>
                  <a:cubicBezTo>
                    <a:pt x="8311" y="9704"/>
                    <a:pt x="9895" y="8692"/>
                    <a:pt x="11467" y="7645"/>
                  </a:cubicBezTo>
                  <a:cubicBezTo>
                    <a:pt x="14145" y="5894"/>
                    <a:pt x="16646" y="3858"/>
                    <a:pt x="18753" y="1453"/>
                  </a:cubicBezTo>
                  <a:cubicBezTo>
                    <a:pt x="19182" y="965"/>
                    <a:pt x="19622" y="477"/>
                    <a:pt x="20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
            <p:cNvSpPr/>
            <p:nvPr/>
          </p:nvSpPr>
          <p:spPr>
            <a:xfrm>
              <a:off x="5926625" y="3814875"/>
              <a:ext cx="594450" cy="385500"/>
            </a:xfrm>
            <a:custGeom>
              <a:rect b="b" l="l" r="r" t="t"/>
              <a:pathLst>
                <a:path extrusionOk="0" h="15420" w="23778">
                  <a:moveTo>
                    <a:pt x="23777" y="1"/>
                  </a:moveTo>
                  <a:lnTo>
                    <a:pt x="23777" y="1"/>
                  </a:lnTo>
                  <a:cubicBezTo>
                    <a:pt x="23694" y="25"/>
                    <a:pt x="23658" y="72"/>
                    <a:pt x="23610" y="108"/>
                  </a:cubicBezTo>
                  <a:cubicBezTo>
                    <a:pt x="22563" y="1120"/>
                    <a:pt x="21408" y="2013"/>
                    <a:pt x="20336" y="3001"/>
                  </a:cubicBezTo>
                  <a:cubicBezTo>
                    <a:pt x="18967" y="4204"/>
                    <a:pt x="17622" y="5466"/>
                    <a:pt x="16229" y="6633"/>
                  </a:cubicBezTo>
                  <a:cubicBezTo>
                    <a:pt x="14431" y="8109"/>
                    <a:pt x="12550" y="9490"/>
                    <a:pt x="10395" y="10836"/>
                  </a:cubicBezTo>
                  <a:cubicBezTo>
                    <a:pt x="8775" y="11836"/>
                    <a:pt x="7049" y="12657"/>
                    <a:pt x="5299" y="13431"/>
                  </a:cubicBezTo>
                  <a:cubicBezTo>
                    <a:pt x="3620" y="14145"/>
                    <a:pt x="1882" y="14872"/>
                    <a:pt x="0" y="15419"/>
                  </a:cubicBezTo>
                  <a:cubicBezTo>
                    <a:pt x="2465" y="15027"/>
                    <a:pt x="4870" y="14276"/>
                    <a:pt x="7168" y="13312"/>
                  </a:cubicBezTo>
                  <a:cubicBezTo>
                    <a:pt x="9549" y="12288"/>
                    <a:pt x="11776" y="10931"/>
                    <a:pt x="13895" y="9443"/>
                  </a:cubicBezTo>
                  <a:cubicBezTo>
                    <a:pt x="16705" y="7502"/>
                    <a:pt x="19324" y="5287"/>
                    <a:pt x="21574" y="2715"/>
                  </a:cubicBezTo>
                  <a:cubicBezTo>
                    <a:pt x="22348" y="1834"/>
                    <a:pt x="23075" y="930"/>
                    <a:pt x="23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
            <p:cNvSpPr/>
            <p:nvPr/>
          </p:nvSpPr>
          <p:spPr>
            <a:xfrm>
              <a:off x="6046275" y="3826200"/>
              <a:ext cx="549500" cy="414950"/>
            </a:xfrm>
            <a:custGeom>
              <a:rect b="b" l="l" r="r" t="t"/>
              <a:pathLst>
                <a:path extrusionOk="0" h="16598" w="21980">
                  <a:moveTo>
                    <a:pt x="21980" y="0"/>
                  </a:moveTo>
                  <a:lnTo>
                    <a:pt x="21980" y="0"/>
                  </a:lnTo>
                  <a:cubicBezTo>
                    <a:pt x="21920" y="72"/>
                    <a:pt x="21825" y="167"/>
                    <a:pt x="21741" y="238"/>
                  </a:cubicBezTo>
                  <a:cubicBezTo>
                    <a:pt x="20896" y="1060"/>
                    <a:pt x="20039" y="1893"/>
                    <a:pt x="19194" y="2715"/>
                  </a:cubicBezTo>
                  <a:cubicBezTo>
                    <a:pt x="17920" y="3941"/>
                    <a:pt x="16681" y="5215"/>
                    <a:pt x="15384" y="6430"/>
                  </a:cubicBezTo>
                  <a:cubicBezTo>
                    <a:pt x="14193" y="7549"/>
                    <a:pt x="12395" y="9049"/>
                    <a:pt x="11383" y="9835"/>
                  </a:cubicBezTo>
                  <a:cubicBezTo>
                    <a:pt x="7859" y="12502"/>
                    <a:pt x="4013" y="14752"/>
                    <a:pt x="1" y="16598"/>
                  </a:cubicBezTo>
                  <a:cubicBezTo>
                    <a:pt x="1703" y="16086"/>
                    <a:pt x="3406" y="15490"/>
                    <a:pt x="5013" y="14705"/>
                  </a:cubicBezTo>
                  <a:cubicBezTo>
                    <a:pt x="7359" y="13550"/>
                    <a:pt x="9549" y="12085"/>
                    <a:pt x="11645" y="10525"/>
                  </a:cubicBezTo>
                  <a:cubicBezTo>
                    <a:pt x="14729" y="8180"/>
                    <a:pt x="17658" y="5596"/>
                    <a:pt x="20063" y="2560"/>
                  </a:cubicBezTo>
                  <a:cubicBezTo>
                    <a:pt x="20729" y="1739"/>
                    <a:pt x="21325" y="858"/>
                    <a:pt x="21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
            <p:cNvSpPr/>
            <p:nvPr/>
          </p:nvSpPr>
          <p:spPr>
            <a:xfrm>
              <a:off x="6087350" y="3988125"/>
              <a:ext cx="464075" cy="311675"/>
            </a:xfrm>
            <a:custGeom>
              <a:rect b="b" l="l" r="r" t="t"/>
              <a:pathLst>
                <a:path extrusionOk="0" h="12467" w="18563">
                  <a:moveTo>
                    <a:pt x="18563" y="0"/>
                  </a:moveTo>
                  <a:lnTo>
                    <a:pt x="18479" y="84"/>
                  </a:lnTo>
                  <a:cubicBezTo>
                    <a:pt x="17705" y="774"/>
                    <a:pt x="16896" y="1429"/>
                    <a:pt x="16098" y="2072"/>
                  </a:cubicBezTo>
                  <a:cubicBezTo>
                    <a:pt x="12824" y="4751"/>
                    <a:pt x="9859" y="7108"/>
                    <a:pt x="6121" y="9287"/>
                  </a:cubicBezTo>
                  <a:cubicBezTo>
                    <a:pt x="4144" y="10454"/>
                    <a:pt x="2144" y="11621"/>
                    <a:pt x="1" y="12466"/>
                  </a:cubicBezTo>
                  <a:cubicBezTo>
                    <a:pt x="3799" y="11621"/>
                    <a:pt x="7299" y="9775"/>
                    <a:pt x="10443" y="7525"/>
                  </a:cubicBezTo>
                  <a:cubicBezTo>
                    <a:pt x="11574" y="6704"/>
                    <a:pt x="12681" y="5906"/>
                    <a:pt x="13741" y="5001"/>
                  </a:cubicBezTo>
                  <a:cubicBezTo>
                    <a:pt x="14872" y="4013"/>
                    <a:pt x="15896" y="2917"/>
                    <a:pt x="16908" y="1810"/>
                  </a:cubicBezTo>
                  <a:cubicBezTo>
                    <a:pt x="17431" y="1250"/>
                    <a:pt x="17955" y="679"/>
                    <a:pt x="18479" y="96"/>
                  </a:cubicBezTo>
                  <a:cubicBezTo>
                    <a:pt x="18503" y="72"/>
                    <a:pt x="18539" y="24"/>
                    <a:pt x="18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
            <p:cNvSpPr/>
            <p:nvPr/>
          </p:nvSpPr>
          <p:spPr>
            <a:xfrm>
              <a:off x="5916800" y="4190825"/>
              <a:ext cx="489675" cy="240825"/>
            </a:xfrm>
            <a:custGeom>
              <a:rect b="b" l="l" r="r" t="t"/>
              <a:pathLst>
                <a:path extrusionOk="0" h="9633" w="19587">
                  <a:moveTo>
                    <a:pt x="19586" y="0"/>
                  </a:moveTo>
                  <a:lnTo>
                    <a:pt x="19551" y="30"/>
                  </a:lnTo>
                  <a:lnTo>
                    <a:pt x="19551" y="30"/>
                  </a:lnTo>
                  <a:cubicBezTo>
                    <a:pt x="19564" y="21"/>
                    <a:pt x="19576" y="11"/>
                    <a:pt x="19586" y="0"/>
                  </a:cubicBezTo>
                  <a:close/>
                  <a:moveTo>
                    <a:pt x="19551" y="30"/>
                  </a:moveTo>
                  <a:cubicBezTo>
                    <a:pt x="19521" y="52"/>
                    <a:pt x="19485" y="74"/>
                    <a:pt x="19443" y="108"/>
                  </a:cubicBezTo>
                  <a:cubicBezTo>
                    <a:pt x="18527" y="715"/>
                    <a:pt x="17574" y="1298"/>
                    <a:pt x="16622" y="1858"/>
                  </a:cubicBezTo>
                  <a:cubicBezTo>
                    <a:pt x="14859" y="2941"/>
                    <a:pt x="13121" y="4060"/>
                    <a:pt x="11323" y="5072"/>
                  </a:cubicBezTo>
                  <a:cubicBezTo>
                    <a:pt x="9764" y="5965"/>
                    <a:pt x="7454" y="7013"/>
                    <a:pt x="6108" y="7561"/>
                  </a:cubicBezTo>
                  <a:cubicBezTo>
                    <a:pt x="4382" y="8275"/>
                    <a:pt x="2144" y="9263"/>
                    <a:pt x="0" y="9633"/>
                  </a:cubicBezTo>
                  <a:cubicBezTo>
                    <a:pt x="1429" y="9597"/>
                    <a:pt x="2822" y="9323"/>
                    <a:pt x="4191" y="8930"/>
                  </a:cubicBezTo>
                  <a:cubicBezTo>
                    <a:pt x="6346" y="8347"/>
                    <a:pt x="8406" y="7478"/>
                    <a:pt x="10383" y="6466"/>
                  </a:cubicBezTo>
                  <a:cubicBezTo>
                    <a:pt x="12978" y="5180"/>
                    <a:pt x="15419" y="3620"/>
                    <a:pt x="17574" y="1703"/>
                  </a:cubicBezTo>
                  <a:lnTo>
                    <a:pt x="19551" y="3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
            <p:cNvSpPr/>
            <p:nvPr/>
          </p:nvSpPr>
          <p:spPr>
            <a:xfrm>
              <a:off x="6019500" y="4272375"/>
              <a:ext cx="406900" cy="216425"/>
            </a:xfrm>
            <a:custGeom>
              <a:rect b="b" l="l" r="r" t="t"/>
              <a:pathLst>
                <a:path extrusionOk="0" h="8657" w="16276">
                  <a:moveTo>
                    <a:pt x="16276" y="1"/>
                  </a:moveTo>
                  <a:cubicBezTo>
                    <a:pt x="15788" y="322"/>
                    <a:pt x="15300" y="644"/>
                    <a:pt x="14788" y="941"/>
                  </a:cubicBezTo>
                  <a:cubicBezTo>
                    <a:pt x="12454" y="2275"/>
                    <a:pt x="10239" y="3799"/>
                    <a:pt x="7882" y="5085"/>
                  </a:cubicBezTo>
                  <a:cubicBezTo>
                    <a:pt x="5203" y="6549"/>
                    <a:pt x="2679" y="7740"/>
                    <a:pt x="0" y="8657"/>
                  </a:cubicBezTo>
                  <a:cubicBezTo>
                    <a:pt x="1857" y="8395"/>
                    <a:pt x="3703" y="7942"/>
                    <a:pt x="5453" y="7311"/>
                  </a:cubicBezTo>
                  <a:cubicBezTo>
                    <a:pt x="9168" y="5882"/>
                    <a:pt x="12454" y="3585"/>
                    <a:pt x="15312" y="858"/>
                  </a:cubicBezTo>
                  <a:cubicBezTo>
                    <a:pt x="15621" y="584"/>
                    <a:pt x="15954" y="286"/>
                    <a:pt x="16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
            <p:cNvSpPr/>
            <p:nvPr/>
          </p:nvSpPr>
          <p:spPr>
            <a:xfrm>
              <a:off x="6111175" y="4370900"/>
              <a:ext cx="293800" cy="173575"/>
            </a:xfrm>
            <a:custGeom>
              <a:rect b="b" l="l" r="r" t="t"/>
              <a:pathLst>
                <a:path extrusionOk="0" h="6943" w="11752">
                  <a:moveTo>
                    <a:pt x="11752" y="1"/>
                  </a:moveTo>
                  <a:lnTo>
                    <a:pt x="11752" y="1"/>
                  </a:lnTo>
                  <a:cubicBezTo>
                    <a:pt x="11478" y="191"/>
                    <a:pt x="11216" y="370"/>
                    <a:pt x="10942" y="536"/>
                  </a:cubicBezTo>
                  <a:cubicBezTo>
                    <a:pt x="9406" y="1489"/>
                    <a:pt x="7835" y="2358"/>
                    <a:pt x="6334" y="3323"/>
                  </a:cubicBezTo>
                  <a:cubicBezTo>
                    <a:pt x="4275" y="4620"/>
                    <a:pt x="2227" y="5954"/>
                    <a:pt x="0" y="6942"/>
                  </a:cubicBezTo>
                  <a:cubicBezTo>
                    <a:pt x="4370" y="5894"/>
                    <a:pt x="8096" y="3573"/>
                    <a:pt x="11275" y="465"/>
                  </a:cubicBezTo>
                  <a:cubicBezTo>
                    <a:pt x="11430" y="310"/>
                    <a:pt x="11585" y="155"/>
                    <a:pt x="1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
            <p:cNvSpPr/>
            <p:nvPr/>
          </p:nvSpPr>
          <p:spPr>
            <a:xfrm>
              <a:off x="6198975" y="4443225"/>
              <a:ext cx="207800" cy="133975"/>
            </a:xfrm>
            <a:custGeom>
              <a:rect b="b" l="l" r="r" t="t"/>
              <a:pathLst>
                <a:path extrusionOk="0" h="5359" w="8312">
                  <a:moveTo>
                    <a:pt x="8311" y="1"/>
                  </a:moveTo>
                  <a:lnTo>
                    <a:pt x="8311" y="1"/>
                  </a:lnTo>
                  <a:cubicBezTo>
                    <a:pt x="8085" y="191"/>
                    <a:pt x="7859" y="370"/>
                    <a:pt x="7644" y="549"/>
                  </a:cubicBezTo>
                  <a:cubicBezTo>
                    <a:pt x="6549" y="1394"/>
                    <a:pt x="5204" y="2180"/>
                    <a:pt x="3977" y="2942"/>
                  </a:cubicBezTo>
                  <a:cubicBezTo>
                    <a:pt x="2668" y="3787"/>
                    <a:pt x="1406" y="4668"/>
                    <a:pt x="1" y="5359"/>
                  </a:cubicBezTo>
                  <a:cubicBezTo>
                    <a:pt x="3096" y="4525"/>
                    <a:pt x="5930" y="2739"/>
                    <a:pt x="8025" y="322"/>
                  </a:cubicBezTo>
                  <a:cubicBezTo>
                    <a:pt x="8121" y="215"/>
                    <a:pt x="8216" y="120"/>
                    <a:pt x="8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
            <p:cNvSpPr/>
            <p:nvPr/>
          </p:nvSpPr>
          <p:spPr>
            <a:xfrm>
              <a:off x="6229350" y="4512600"/>
              <a:ext cx="448875" cy="252725"/>
            </a:xfrm>
            <a:custGeom>
              <a:rect b="b" l="l" r="r" t="t"/>
              <a:pathLst>
                <a:path extrusionOk="0" h="10109" w="17955">
                  <a:moveTo>
                    <a:pt x="17955" y="0"/>
                  </a:moveTo>
                  <a:lnTo>
                    <a:pt x="17955" y="0"/>
                  </a:lnTo>
                  <a:cubicBezTo>
                    <a:pt x="17502" y="345"/>
                    <a:pt x="17026" y="691"/>
                    <a:pt x="16514" y="1000"/>
                  </a:cubicBezTo>
                  <a:cubicBezTo>
                    <a:pt x="14288" y="2369"/>
                    <a:pt x="12144" y="3893"/>
                    <a:pt x="9894" y="5263"/>
                  </a:cubicBezTo>
                  <a:cubicBezTo>
                    <a:pt x="8346" y="6191"/>
                    <a:pt x="6751" y="7013"/>
                    <a:pt x="5144" y="7834"/>
                  </a:cubicBezTo>
                  <a:cubicBezTo>
                    <a:pt x="3405" y="8715"/>
                    <a:pt x="1798" y="9466"/>
                    <a:pt x="0" y="10108"/>
                  </a:cubicBezTo>
                  <a:cubicBezTo>
                    <a:pt x="2524" y="9680"/>
                    <a:pt x="5001" y="8894"/>
                    <a:pt x="7322" y="7799"/>
                  </a:cubicBezTo>
                  <a:cubicBezTo>
                    <a:pt x="9180" y="6882"/>
                    <a:pt x="11013" y="5858"/>
                    <a:pt x="12704" y="4643"/>
                  </a:cubicBezTo>
                  <a:cubicBezTo>
                    <a:pt x="14311" y="3500"/>
                    <a:pt x="15728" y="2107"/>
                    <a:pt x="17169" y="750"/>
                  </a:cubicBezTo>
                  <a:cubicBezTo>
                    <a:pt x="17443" y="488"/>
                    <a:pt x="17705" y="262"/>
                    <a:pt x="17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
            <p:cNvSpPr/>
            <p:nvPr/>
          </p:nvSpPr>
          <p:spPr>
            <a:xfrm>
              <a:off x="6326375" y="4628375"/>
              <a:ext cx="339050" cy="172375"/>
            </a:xfrm>
            <a:custGeom>
              <a:rect b="b" l="l" r="r" t="t"/>
              <a:pathLst>
                <a:path extrusionOk="0" h="6895" w="13562">
                  <a:moveTo>
                    <a:pt x="13562" y="1"/>
                  </a:moveTo>
                  <a:lnTo>
                    <a:pt x="13562" y="1"/>
                  </a:lnTo>
                  <a:cubicBezTo>
                    <a:pt x="13300" y="179"/>
                    <a:pt x="13050" y="346"/>
                    <a:pt x="12788" y="513"/>
                  </a:cubicBezTo>
                  <a:cubicBezTo>
                    <a:pt x="11335" y="1370"/>
                    <a:pt x="9787" y="2037"/>
                    <a:pt x="8323" y="2858"/>
                  </a:cubicBezTo>
                  <a:cubicBezTo>
                    <a:pt x="5596" y="4275"/>
                    <a:pt x="2810" y="5751"/>
                    <a:pt x="0" y="6894"/>
                  </a:cubicBezTo>
                  <a:cubicBezTo>
                    <a:pt x="2560" y="6359"/>
                    <a:pt x="5084" y="5549"/>
                    <a:pt x="7454" y="4406"/>
                  </a:cubicBezTo>
                  <a:cubicBezTo>
                    <a:pt x="9609" y="3239"/>
                    <a:pt x="11276" y="2072"/>
                    <a:pt x="12966" y="548"/>
                  </a:cubicBezTo>
                  <a:cubicBezTo>
                    <a:pt x="13157" y="370"/>
                    <a:pt x="13359" y="191"/>
                    <a:pt x="135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
            <p:cNvSpPr/>
            <p:nvPr/>
          </p:nvSpPr>
          <p:spPr>
            <a:xfrm>
              <a:off x="6477000" y="4695350"/>
              <a:ext cx="225050" cy="111950"/>
            </a:xfrm>
            <a:custGeom>
              <a:rect b="b" l="l" r="r" t="t"/>
              <a:pathLst>
                <a:path extrusionOk="0" h="4478" w="9002">
                  <a:moveTo>
                    <a:pt x="9001" y="0"/>
                  </a:moveTo>
                  <a:cubicBezTo>
                    <a:pt x="8882" y="96"/>
                    <a:pt x="8751" y="167"/>
                    <a:pt x="8632" y="239"/>
                  </a:cubicBezTo>
                  <a:cubicBezTo>
                    <a:pt x="7001" y="1132"/>
                    <a:pt x="6013" y="1405"/>
                    <a:pt x="4572" y="2084"/>
                  </a:cubicBezTo>
                  <a:cubicBezTo>
                    <a:pt x="3024" y="2834"/>
                    <a:pt x="1560" y="3763"/>
                    <a:pt x="0" y="4477"/>
                  </a:cubicBezTo>
                  <a:cubicBezTo>
                    <a:pt x="1715" y="4191"/>
                    <a:pt x="3381" y="3596"/>
                    <a:pt x="4929" y="2810"/>
                  </a:cubicBezTo>
                  <a:cubicBezTo>
                    <a:pt x="6239" y="2096"/>
                    <a:pt x="7453" y="1203"/>
                    <a:pt x="8608" y="322"/>
                  </a:cubicBezTo>
                  <a:cubicBezTo>
                    <a:pt x="8739" y="227"/>
                    <a:pt x="8870" y="120"/>
                    <a:pt x="9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
            <p:cNvSpPr/>
            <p:nvPr/>
          </p:nvSpPr>
          <p:spPr>
            <a:xfrm>
              <a:off x="6666000" y="4741475"/>
              <a:ext cx="108675" cy="68800"/>
            </a:xfrm>
            <a:custGeom>
              <a:rect b="b" l="l" r="r" t="t"/>
              <a:pathLst>
                <a:path extrusionOk="0" h="2752" w="4347">
                  <a:moveTo>
                    <a:pt x="4346" y="1"/>
                  </a:moveTo>
                  <a:lnTo>
                    <a:pt x="4346" y="1"/>
                  </a:lnTo>
                  <a:cubicBezTo>
                    <a:pt x="3799" y="334"/>
                    <a:pt x="2739" y="965"/>
                    <a:pt x="2025" y="1406"/>
                  </a:cubicBezTo>
                  <a:cubicBezTo>
                    <a:pt x="1322" y="1835"/>
                    <a:pt x="691" y="2323"/>
                    <a:pt x="0" y="2751"/>
                  </a:cubicBezTo>
                  <a:cubicBezTo>
                    <a:pt x="1679" y="2156"/>
                    <a:pt x="3072" y="1156"/>
                    <a:pt x="43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
            <p:cNvSpPr/>
            <p:nvPr/>
          </p:nvSpPr>
          <p:spPr>
            <a:xfrm>
              <a:off x="6903525" y="4048250"/>
              <a:ext cx="182500" cy="228625"/>
            </a:xfrm>
            <a:custGeom>
              <a:rect b="b" l="l" r="r" t="t"/>
              <a:pathLst>
                <a:path extrusionOk="0" h="9145" w="7300">
                  <a:moveTo>
                    <a:pt x="7299" y="0"/>
                  </a:moveTo>
                  <a:cubicBezTo>
                    <a:pt x="7228" y="203"/>
                    <a:pt x="7121" y="381"/>
                    <a:pt x="7002" y="536"/>
                  </a:cubicBezTo>
                  <a:cubicBezTo>
                    <a:pt x="6704" y="989"/>
                    <a:pt x="6430" y="1298"/>
                    <a:pt x="6037" y="1751"/>
                  </a:cubicBezTo>
                  <a:cubicBezTo>
                    <a:pt x="5394" y="2477"/>
                    <a:pt x="4775" y="3215"/>
                    <a:pt x="4168" y="3977"/>
                  </a:cubicBezTo>
                  <a:cubicBezTo>
                    <a:pt x="2858" y="5596"/>
                    <a:pt x="1691" y="7346"/>
                    <a:pt x="1" y="9144"/>
                  </a:cubicBezTo>
                  <a:cubicBezTo>
                    <a:pt x="2465" y="7585"/>
                    <a:pt x="4442" y="5346"/>
                    <a:pt x="5954" y="2882"/>
                  </a:cubicBezTo>
                  <a:cubicBezTo>
                    <a:pt x="6406" y="2120"/>
                    <a:pt x="6859" y="1405"/>
                    <a:pt x="7121" y="631"/>
                  </a:cubicBezTo>
                  <a:cubicBezTo>
                    <a:pt x="7204" y="417"/>
                    <a:pt x="7263" y="215"/>
                    <a:pt x="72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
            <p:cNvSpPr/>
            <p:nvPr/>
          </p:nvSpPr>
          <p:spPr>
            <a:xfrm>
              <a:off x="6753800" y="3992875"/>
              <a:ext cx="254525" cy="295900"/>
            </a:xfrm>
            <a:custGeom>
              <a:rect b="b" l="l" r="r" t="t"/>
              <a:pathLst>
                <a:path extrusionOk="0" h="11836" w="10181">
                  <a:moveTo>
                    <a:pt x="10181" y="1"/>
                  </a:moveTo>
                  <a:lnTo>
                    <a:pt x="10181" y="1"/>
                  </a:lnTo>
                  <a:cubicBezTo>
                    <a:pt x="9943" y="310"/>
                    <a:pt x="9704" y="608"/>
                    <a:pt x="9466" y="894"/>
                  </a:cubicBezTo>
                  <a:cubicBezTo>
                    <a:pt x="7728" y="2918"/>
                    <a:pt x="6013" y="4954"/>
                    <a:pt x="4287" y="7014"/>
                  </a:cubicBezTo>
                  <a:cubicBezTo>
                    <a:pt x="2918" y="8680"/>
                    <a:pt x="1584" y="10359"/>
                    <a:pt x="1" y="11836"/>
                  </a:cubicBezTo>
                  <a:cubicBezTo>
                    <a:pt x="2549" y="10181"/>
                    <a:pt x="4763" y="8038"/>
                    <a:pt x="6656" y="5668"/>
                  </a:cubicBezTo>
                  <a:cubicBezTo>
                    <a:pt x="7859" y="4108"/>
                    <a:pt x="8871" y="2394"/>
                    <a:pt x="9812" y="668"/>
                  </a:cubicBezTo>
                  <a:cubicBezTo>
                    <a:pt x="9931" y="453"/>
                    <a:pt x="10062" y="227"/>
                    <a:pt x="101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
            <p:cNvSpPr/>
            <p:nvPr/>
          </p:nvSpPr>
          <p:spPr>
            <a:xfrm>
              <a:off x="6689225" y="3975325"/>
              <a:ext cx="185450" cy="228925"/>
            </a:xfrm>
            <a:custGeom>
              <a:rect b="b" l="l" r="r" t="t"/>
              <a:pathLst>
                <a:path extrusionOk="0" h="9157" w="7418">
                  <a:moveTo>
                    <a:pt x="7418" y="0"/>
                  </a:moveTo>
                  <a:cubicBezTo>
                    <a:pt x="7299" y="215"/>
                    <a:pt x="7168" y="405"/>
                    <a:pt x="7025" y="596"/>
                  </a:cubicBezTo>
                  <a:cubicBezTo>
                    <a:pt x="5775" y="2048"/>
                    <a:pt x="4370" y="3548"/>
                    <a:pt x="3167" y="5096"/>
                  </a:cubicBezTo>
                  <a:cubicBezTo>
                    <a:pt x="2572" y="5822"/>
                    <a:pt x="1024" y="7954"/>
                    <a:pt x="0" y="9156"/>
                  </a:cubicBezTo>
                  <a:cubicBezTo>
                    <a:pt x="1560" y="7954"/>
                    <a:pt x="3001" y="6584"/>
                    <a:pt x="4286" y="5096"/>
                  </a:cubicBezTo>
                  <a:cubicBezTo>
                    <a:pt x="5441" y="3667"/>
                    <a:pt x="6501" y="2120"/>
                    <a:pt x="7239" y="441"/>
                  </a:cubicBezTo>
                  <a:cubicBezTo>
                    <a:pt x="7299" y="286"/>
                    <a:pt x="7358" y="143"/>
                    <a:pt x="7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
            <p:cNvSpPr/>
            <p:nvPr/>
          </p:nvSpPr>
          <p:spPr>
            <a:xfrm>
              <a:off x="6908300" y="4109850"/>
              <a:ext cx="246175" cy="291150"/>
            </a:xfrm>
            <a:custGeom>
              <a:rect b="b" l="l" r="r" t="t"/>
              <a:pathLst>
                <a:path extrusionOk="0" h="11646" w="9847">
                  <a:moveTo>
                    <a:pt x="9847" y="1"/>
                  </a:moveTo>
                  <a:cubicBezTo>
                    <a:pt x="9692" y="299"/>
                    <a:pt x="9358" y="787"/>
                    <a:pt x="9216" y="1013"/>
                  </a:cubicBezTo>
                  <a:cubicBezTo>
                    <a:pt x="7977" y="2716"/>
                    <a:pt x="6656" y="4311"/>
                    <a:pt x="4977" y="6347"/>
                  </a:cubicBezTo>
                  <a:cubicBezTo>
                    <a:pt x="3393" y="8181"/>
                    <a:pt x="1846" y="10074"/>
                    <a:pt x="0" y="11645"/>
                  </a:cubicBezTo>
                  <a:cubicBezTo>
                    <a:pt x="2191" y="10383"/>
                    <a:pt x="4108" y="8692"/>
                    <a:pt x="5799" y="6823"/>
                  </a:cubicBezTo>
                  <a:cubicBezTo>
                    <a:pt x="7323" y="5025"/>
                    <a:pt x="8716" y="2835"/>
                    <a:pt x="9513" y="858"/>
                  </a:cubicBezTo>
                  <a:cubicBezTo>
                    <a:pt x="9632" y="572"/>
                    <a:pt x="9739" y="275"/>
                    <a:pt x="9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
            <p:cNvSpPr/>
            <p:nvPr/>
          </p:nvSpPr>
          <p:spPr>
            <a:xfrm>
              <a:off x="6959200" y="4218800"/>
              <a:ext cx="211650" cy="213150"/>
            </a:xfrm>
            <a:custGeom>
              <a:rect b="b" l="l" r="r" t="t"/>
              <a:pathLst>
                <a:path extrusionOk="0" h="8526" w="8466">
                  <a:moveTo>
                    <a:pt x="8465" y="1"/>
                  </a:moveTo>
                  <a:lnTo>
                    <a:pt x="8465" y="1"/>
                  </a:lnTo>
                  <a:cubicBezTo>
                    <a:pt x="8251" y="263"/>
                    <a:pt x="8025" y="501"/>
                    <a:pt x="7787" y="763"/>
                  </a:cubicBezTo>
                  <a:cubicBezTo>
                    <a:pt x="6965" y="1608"/>
                    <a:pt x="6084" y="2406"/>
                    <a:pt x="5287" y="3275"/>
                  </a:cubicBezTo>
                  <a:cubicBezTo>
                    <a:pt x="3584" y="5085"/>
                    <a:pt x="1941" y="6966"/>
                    <a:pt x="0" y="8525"/>
                  </a:cubicBezTo>
                  <a:cubicBezTo>
                    <a:pt x="1727" y="7644"/>
                    <a:pt x="3334" y="6537"/>
                    <a:pt x="4715" y="5192"/>
                  </a:cubicBezTo>
                  <a:cubicBezTo>
                    <a:pt x="6084" y="3811"/>
                    <a:pt x="7180" y="2168"/>
                    <a:pt x="8168" y="501"/>
                  </a:cubicBezTo>
                  <a:cubicBezTo>
                    <a:pt x="8275" y="334"/>
                    <a:pt x="8370" y="167"/>
                    <a:pt x="8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
            <p:cNvSpPr/>
            <p:nvPr/>
          </p:nvSpPr>
          <p:spPr>
            <a:xfrm>
              <a:off x="7007700" y="4346500"/>
              <a:ext cx="169700" cy="177125"/>
            </a:xfrm>
            <a:custGeom>
              <a:rect b="b" l="l" r="r" t="t"/>
              <a:pathLst>
                <a:path extrusionOk="0" h="7085" w="6788">
                  <a:moveTo>
                    <a:pt x="6787" y="0"/>
                  </a:moveTo>
                  <a:cubicBezTo>
                    <a:pt x="6668" y="155"/>
                    <a:pt x="6561" y="298"/>
                    <a:pt x="6430" y="453"/>
                  </a:cubicBezTo>
                  <a:cubicBezTo>
                    <a:pt x="5787" y="1215"/>
                    <a:pt x="5061" y="1882"/>
                    <a:pt x="4382" y="2596"/>
                  </a:cubicBezTo>
                  <a:cubicBezTo>
                    <a:pt x="2954" y="4132"/>
                    <a:pt x="1513" y="5632"/>
                    <a:pt x="1" y="7085"/>
                  </a:cubicBezTo>
                  <a:cubicBezTo>
                    <a:pt x="1346" y="6370"/>
                    <a:pt x="2644" y="5537"/>
                    <a:pt x="3763" y="4477"/>
                  </a:cubicBezTo>
                  <a:cubicBezTo>
                    <a:pt x="4906" y="3298"/>
                    <a:pt x="5883" y="1929"/>
                    <a:pt x="6573" y="441"/>
                  </a:cubicBezTo>
                  <a:cubicBezTo>
                    <a:pt x="6645" y="298"/>
                    <a:pt x="6704" y="143"/>
                    <a:pt x="67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
            <p:cNvSpPr/>
            <p:nvPr/>
          </p:nvSpPr>
          <p:spPr>
            <a:xfrm>
              <a:off x="6985375" y="4482525"/>
              <a:ext cx="156900" cy="133675"/>
            </a:xfrm>
            <a:custGeom>
              <a:rect b="b" l="l" r="r" t="t"/>
              <a:pathLst>
                <a:path extrusionOk="0" h="5347" w="6276">
                  <a:moveTo>
                    <a:pt x="6275" y="1"/>
                  </a:moveTo>
                  <a:lnTo>
                    <a:pt x="6275" y="1"/>
                  </a:lnTo>
                  <a:cubicBezTo>
                    <a:pt x="6156" y="108"/>
                    <a:pt x="6037" y="227"/>
                    <a:pt x="5918" y="346"/>
                  </a:cubicBezTo>
                  <a:cubicBezTo>
                    <a:pt x="4954" y="1239"/>
                    <a:pt x="3870" y="2001"/>
                    <a:pt x="2882" y="2894"/>
                  </a:cubicBezTo>
                  <a:cubicBezTo>
                    <a:pt x="1930" y="3739"/>
                    <a:pt x="977" y="4680"/>
                    <a:pt x="1" y="5346"/>
                  </a:cubicBezTo>
                  <a:cubicBezTo>
                    <a:pt x="2465" y="4346"/>
                    <a:pt x="4525" y="2501"/>
                    <a:pt x="6037" y="334"/>
                  </a:cubicBezTo>
                  <a:cubicBezTo>
                    <a:pt x="6109" y="227"/>
                    <a:pt x="6204" y="108"/>
                    <a:pt x="62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
            <p:cNvSpPr/>
            <p:nvPr/>
          </p:nvSpPr>
          <p:spPr>
            <a:xfrm>
              <a:off x="6756775" y="4742675"/>
              <a:ext cx="156000" cy="97050"/>
            </a:xfrm>
            <a:custGeom>
              <a:rect b="b" l="l" r="r" t="t"/>
              <a:pathLst>
                <a:path extrusionOk="0" h="3882" w="6240">
                  <a:moveTo>
                    <a:pt x="6240" y="1"/>
                  </a:moveTo>
                  <a:cubicBezTo>
                    <a:pt x="6226" y="5"/>
                    <a:pt x="6216" y="11"/>
                    <a:pt x="6208" y="18"/>
                  </a:cubicBezTo>
                  <a:lnTo>
                    <a:pt x="6208" y="18"/>
                  </a:lnTo>
                  <a:cubicBezTo>
                    <a:pt x="6218" y="13"/>
                    <a:pt x="6229" y="7"/>
                    <a:pt x="6240" y="1"/>
                  </a:cubicBezTo>
                  <a:close/>
                  <a:moveTo>
                    <a:pt x="6208" y="18"/>
                  </a:moveTo>
                  <a:lnTo>
                    <a:pt x="6208" y="18"/>
                  </a:lnTo>
                  <a:cubicBezTo>
                    <a:pt x="5920" y="178"/>
                    <a:pt x="5621" y="316"/>
                    <a:pt x="5311" y="477"/>
                  </a:cubicBezTo>
                  <a:cubicBezTo>
                    <a:pt x="4442" y="917"/>
                    <a:pt x="3823" y="1215"/>
                    <a:pt x="2966" y="1787"/>
                  </a:cubicBezTo>
                  <a:cubicBezTo>
                    <a:pt x="1858" y="2513"/>
                    <a:pt x="1108" y="3215"/>
                    <a:pt x="1" y="3882"/>
                  </a:cubicBezTo>
                  <a:cubicBezTo>
                    <a:pt x="1299" y="3549"/>
                    <a:pt x="2489" y="2894"/>
                    <a:pt x="3608" y="2168"/>
                  </a:cubicBezTo>
                  <a:cubicBezTo>
                    <a:pt x="4513" y="1548"/>
                    <a:pt x="5311" y="774"/>
                    <a:pt x="6168" y="60"/>
                  </a:cubicBezTo>
                  <a:cubicBezTo>
                    <a:pt x="6183" y="45"/>
                    <a:pt x="6193" y="30"/>
                    <a:pt x="6208"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
            <p:cNvSpPr/>
            <p:nvPr/>
          </p:nvSpPr>
          <p:spPr>
            <a:xfrm>
              <a:off x="6910975" y="4448300"/>
              <a:ext cx="447400" cy="408700"/>
            </a:xfrm>
            <a:custGeom>
              <a:rect b="b" l="l" r="r" t="t"/>
              <a:pathLst>
                <a:path extrusionOk="0" h="16348" w="17896">
                  <a:moveTo>
                    <a:pt x="17895" y="0"/>
                  </a:moveTo>
                  <a:cubicBezTo>
                    <a:pt x="17217" y="1012"/>
                    <a:pt x="16502" y="1977"/>
                    <a:pt x="15788" y="2977"/>
                  </a:cubicBezTo>
                  <a:cubicBezTo>
                    <a:pt x="13943" y="5418"/>
                    <a:pt x="11335" y="8382"/>
                    <a:pt x="8656" y="10609"/>
                  </a:cubicBezTo>
                  <a:cubicBezTo>
                    <a:pt x="7394" y="11657"/>
                    <a:pt x="5739" y="12692"/>
                    <a:pt x="4144" y="13752"/>
                  </a:cubicBezTo>
                  <a:cubicBezTo>
                    <a:pt x="2774" y="14633"/>
                    <a:pt x="1441" y="15562"/>
                    <a:pt x="0" y="16348"/>
                  </a:cubicBezTo>
                  <a:cubicBezTo>
                    <a:pt x="3251" y="15109"/>
                    <a:pt x="6406" y="13431"/>
                    <a:pt x="9109" y="11216"/>
                  </a:cubicBezTo>
                  <a:cubicBezTo>
                    <a:pt x="10442" y="10073"/>
                    <a:pt x="11680" y="8823"/>
                    <a:pt x="12871" y="7525"/>
                  </a:cubicBezTo>
                  <a:cubicBezTo>
                    <a:pt x="14216" y="6025"/>
                    <a:pt x="15490" y="4418"/>
                    <a:pt x="16502" y="2667"/>
                  </a:cubicBezTo>
                  <a:cubicBezTo>
                    <a:pt x="16931" y="1893"/>
                    <a:pt x="17705" y="477"/>
                    <a:pt x="178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
            <p:cNvSpPr/>
            <p:nvPr/>
          </p:nvSpPr>
          <p:spPr>
            <a:xfrm>
              <a:off x="7042825" y="4584325"/>
              <a:ext cx="312575" cy="272975"/>
            </a:xfrm>
            <a:custGeom>
              <a:rect b="b" l="l" r="r" t="t"/>
              <a:pathLst>
                <a:path extrusionOk="0" h="10919" w="12503">
                  <a:moveTo>
                    <a:pt x="12502" y="0"/>
                  </a:moveTo>
                  <a:lnTo>
                    <a:pt x="12502" y="0"/>
                  </a:lnTo>
                  <a:cubicBezTo>
                    <a:pt x="12488" y="37"/>
                    <a:pt x="12474" y="74"/>
                    <a:pt x="12460" y="111"/>
                  </a:cubicBezTo>
                  <a:lnTo>
                    <a:pt x="12460" y="111"/>
                  </a:lnTo>
                  <a:cubicBezTo>
                    <a:pt x="12483" y="78"/>
                    <a:pt x="12493" y="39"/>
                    <a:pt x="12502" y="0"/>
                  </a:cubicBezTo>
                  <a:close/>
                  <a:moveTo>
                    <a:pt x="12460" y="111"/>
                  </a:moveTo>
                  <a:cubicBezTo>
                    <a:pt x="12455" y="118"/>
                    <a:pt x="12449" y="125"/>
                    <a:pt x="12443" y="131"/>
                  </a:cubicBezTo>
                  <a:cubicBezTo>
                    <a:pt x="12109" y="751"/>
                    <a:pt x="11752" y="1263"/>
                    <a:pt x="11312" y="1739"/>
                  </a:cubicBezTo>
                  <a:cubicBezTo>
                    <a:pt x="10466" y="2667"/>
                    <a:pt x="9645" y="3656"/>
                    <a:pt x="8740" y="4537"/>
                  </a:cubicBezTo>
                  <a:cubicBezTo>
                    <a:pt x="7764" y="5489"/>
                    <a:pt x="6704" y="6299"/>
                    <a:pt x="5835" y="6954"/>
                  </a:cubicBezTo>
                  <a:cubicBezTo>
                    <a:pt x="4620" y="7894"/>
                    <a:pt x="1942" y="9787"/>
                    <a:pt x="1" y="10918"/>
                  </a:cubicBezTo>
                  <a:cubicBezTo>
                    <a:pt x="3263" y="9621"/>
                    <a:pt x="6418" y="7906"/>
                    <a:pt x="8930" y="5465"/>
                  </a:cubicBezTo>
                  <a:cubicBezTo>
                    <a:pt x="10085" y="4287"/>
                    <a:pt x="11014" y="2906"/>
                    <a:pt x="11848" y="1489"/>
                  </a:cubicBezTo>
                  <a:cubicBezTo>
                    <a:pt x="12090" y="1047"/>
                    <a:pt x="12282" y="575"/>
                    <a:pt x="12460" y="11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
            <p:cNvSpPr/>
            <p:nvPr/>
          </p:nvSpPr>
          <p:spPr>
            <a:xfrm>
              <a:off x="7185400" y="4718875"/>
              <a:ext cx="181600" cy="128300"/>
            </a:xfrm>
            <a:custGeom>
              <a:rect b="b" l="l" r="r" t="t"/>
              <a:pathLst>
                <a:path extrusionOk="0" h="5132" w="7264">
                  <a:moveTo>
                    <a:pt x="7264" y="0"/>
                  </a:moveTo>
                  <a:lnTo>
                    <a:pt x="7264" y="0"/>
                  </a:lnTo>
                  <a:cubicBezTo>
                    <a:pt x="7061" y="179"/>
                    <a:pt x="6847" y="357"/>
                    <a:pt x="6621" y="524"/>
                  </a:cubicBezTo>
                  <a:cubicBezTo>
                    <a:pt x="5537" y="1334"/>
                    <a:pt x="4204" y="2155"/>
                    <a:pt x="3085" y="3036"/>
                  </a:cubicBezTo>
                  <a:cubicBezTo>
                    <a:pt x="2180" y="3703"/>
                    <a:pt x="1287" y="4513"/>
                    <a:pt x="1" y="5132"/>
                  </a:cubicBezTo>
                  <a:cubicBezTo>
                    <a:pt x="2846" y="4370"/>
                    <a:pt x="5121" y="2346"/>
                    <a:pt x="7061" y="238"/>
                  </a:cubicBezTo>
                  <a:cubicBezTo>
                    <a:pt x="7133" y="167"/>
                    <a:pt x="7192" y="83"/>
                    <a:pt x="7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
            <p:cNvSpPr/>
            <p:nvPr/>
          </p:nvSpPr>
          <p:spPr>
            <a:xfrm>
              <a:off x="6474000" y="3308575"/>
              <a:ext cx="541475" cy="838825"/>
            </a:xfrm>
            <a:custGeom>
              <a:rect b="b" l="l" r="r" t="t"/>
              <a:pathLst>
                <a:path extrusionOk="0" h="33553" w="21659">
                  <a:moveTo>
                    <a:pt x="21551" y="0"/>
                  </a:moveTo>
                  <a:lnTo>
                    <a:pt x="21551" y="0"/>
                  </a:lnTo>
                  <a:cubicBezTo>
                    <a:pt x="21420" y="822"/>
                    <a:pt x="21194" y="1643"/>
                    <a:pt x="20992" y="2465"/>
                  </a:cubicBezTo>
                  <a:cubicBezTo>
                    <a:pt x="20730" y="3441"/>
                    <a:pt x="20515" y="4406"/>
                    <a:pt x="20218" y="5382"/>
                  </a:cubicBezTo>
                  <a:cubicBezTo>
                    <a:pt x="19241" y="8740"/>
                    <a:pt x="18051" y="11526"/>
                    <a:pt x="16313" y="14574"/>
                  </a:cubicBezTo>
                  <a:cubicBezTo>
                    <a:pt x="14455" y="17800"/>
                    <a:pt x="12217" y="20777"/>
                    <a:pt x="9990" y="23503"/>
                  </a:cubicBezTo>
                  <a:cubicBezTo>
                    <a:pt x="6978" y="27170"/>
                    <a:pt x="3454" y="30337"/>
                    <a:pt x="1" y="33552"/>
                  </a:cubicBezTo>
                  <a:cubicBezTo>
                    <a:pt x="1763" y="32302"/>
                    <a:pt x="3501" y="31004"/>
                    <a:pt x="5109" y="29564"/>
                  </a:cubicBezTo>
                  <a:cubicBezTo>
                    <a:pt x="7561" y="27313"/>
                    <a:pt x="9776" y="24849"/>
                    <a:pt x="11824" y="22229"/>
                  </a:cubicBezTo>
                  <a:cubicBezTo>
                    <a:pt x="15670" y="17324"/>
                    <a:pt x="19753" y="11276"/>
                    <a:pt x="21087" y="4799"/>
                  </a:cubicBezTo>
                  <a:cubicBezTo>
                    <a:pt x="21361" y="3370"/>
                    <a:pt x="21658" y="953"/>
                    <a:pt x="215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
            <p:cNvSpPr/>
            <p:nvPr/>
          </p:nvSpPr>
          <p:spPr>
            <a:xfrm>
              <a:off x="6584150" y="3758625"/>
              <a:ext cx="166400" cy="207800"/>
            </a:xfrm>
            <a:custGeom>
              <a:rect b="b" l="l" r="r" t="t"/>
              <a:pathLst>
                <a:path extrusionOk="0" h="8312" w="6656">
                  <a:moveTo>
                    <a:pt x="6656" y="1"/>
                  </a:moveTo>
                  <a:lnTo>
                    <a:pt x="6656" y="1"/>
                  </a:lnTo>
                  <a:cubicBezTo>
                    <a:pt x="5572" y="1286"/>
                    <a:pt x="4453" y="2560"/>
                    <a:pt x="3405" y="3894"/>
                  </a:cubicBezTo>
                  <a:cubicBezTo>
                    <a:pt x="2477" y="5073"/>
                    <a:pt x="1131" y="6918"/>
                    <a:pt x="0" y="8311"/>
                  </a:cubicBezTo>
                  <a:cubicBezTo>
                    <a:pt x="1524" y="7025"/>
                    <a:pt x="2989" y="5656"/>
                    <a:pt x="4215" y="4073"/>
                  </a:cubicBezTo>
                  <a:cubicBezTo>
                    <a:pt x="5179" y="2810"/>
                    <a:pt x="5894" y="1394"/>
                    <a:pt x="66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
            <p:cNvSpPr/>
            <p:nvPr/>
          </p:nvSpPr>
          <p:spPr>
            <a:xfrm>
              <a:off x="6599925" y="3412750"/>
              <a:ext cx="199450" cy="291425"/>
            </a:xfrm>
            <a:custGeom>
              <a:rect b="b" l="l" r="r" t="t"/>
              <a:pathLst>
                <a:path extrusionOk="0" h="11657" w="7978">
                  <a:moveTo>
                    <a:pt x="7977" y="1"/>
                  </a:moveTo>
                  <a:lnTo>
                    <a:pt x="7394" y="858"/>
                  </a:lnTo>
                  <a:cubicBezTo>
                    <a:pt x="6013" y="2846"/>
                    <a:pt x="4668" y="4870"/>
                    <a:pt x="3310" y="6882"/>
                  </a:cubicBezTo>
                  <a:cubicBezTo>
                    <a:pt x="2262" y="8502"/>
                    <a:pt x="1191" y="10168"/>
                    <a:pt x="0" y="11657"/>
                  </a:cubicBezTo>
                  <a:cubicBezTo>
                    <a:pt x="1929" y="10026"/>
                    <a:pt x="3572" y="8061"/>
                    <a:pt x="4977" y="5954"/>
                  </a:cubicBezTo>
                  <a:cubicBezTo>
                    <a:pt x="6096" y="4251"/>
                    <a:pt x="6977" y="2406"/>
                    <a:pt x="7716" y="584"/>
                  </a:cubicBezTo>
                  <a:cubicBezTo>
                    <a:pt x="7799" y="405"/>
                    <a:pt x="7882" y="203"/>
                    <a:pt x="7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
            <p:cNvSpPr/>
            <p:nvPr/>
          </p:nvSpPr>
          <p:spPr>
            <a:xfrm>
              <a:off x="6677300" y="3540650"/>
              <a:ext cx="112125" cy="145675"/>
            </a:xfrm>
            <a:custGeom>
              <a:rect b="b" l="l" r="r" t="t"/>
              <a:pathLst>
                <a:path extrusionOk="0" h="5827" w="4485">
                  <a:moveTo>
                    <a:pt x="4480" y="0"/>
                  </a:moveTo>
                  <a:cubicBezTo>
                    <a:pt x="4470" y="0"/>
                    <a:pt x="4295" y="246"/>
                    <a:pt x="4251" y="290"/>
                  </a:cubicBezTo>
                  <a:cubicBezTo>
                    <a:pt x="3573" y="1171"/>
                    <a:pt x="2823" y="1993"/>
                    <a:pt x="2180" y="2897"/>
                  </a:cubicBezTo>
                  <a:cubicBezTo>
                    <a:pt x="1453" y="3933"/>
                    <a:pt x="787" y="4945"/>
                    <a:pt x="1" y="5826"/>
                  </a:cubicBezTo>
                  <a:cubicBezTo>
                    <a:pt x="989" y="5064"/>
                    <a:pt x="1906" y="4171"/>
                    <a:pt x="2644" y="3159"/>
                  </a:cubicBezTo>
                  <a:cubicBezTo>
                    <a:pt x="3347" y="2207"/>
                    <a:pt x="3882" y="1159"/>
                    <a:pt x="4418" y="111"/>
                  </a:cubicBezTo>
                  <a:cubicBezTo>
                    <a:pt x="4468" y="31"/>
                    <a:pt x="4484" y="0"/>
                    <a:pt x="44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
            <p:cNvSpPr/>
            <p:nvPr/>
          </p:nvSpPr>
          <p:spPr>
            <a:xfrm>
              <a:off x="6818100" y="3398475"/>
              <a:ext cx="267925" cy="483700"/>
            </a:xfrm>
            <a:custGeom>
              <a:rect b="b" l="l" r="r" t="t"/>
              <a:pathLst>
                <a:path extrusionOk="0" h="19348" w="10717">
                  <a:moveTo>
                    <a:pt x="10716" y="0"/>
                  </a:moveTo>
                  <a:lnTo>
                    <a:pt x="10716" y="0"/>
                  </a:lnTo>
                  <a:cubicBezTo>
                    <a:pt x="10538" y="488"/>
                    <a:pt x="10335" y="976"/>
                    <a:pt x="10121" y="1453"/>
                  </a:cubicBezTo>
                  <a:cubicBezTo>
                    <a:pt x="8811" y="4310"/>
                    <a:pt x="7942" y="6787"/>
                    <a:pt x="6347" y="9680"/>
                  </a:cubicBezTo>
                  <a:cubicBezTo>
                    <a:pt x="5501" y="11275"/>
                    <a:pt x="4465" y="12752"/>
                    <a:pt x="3477" y="14240"/>
                  </a:cubicBezTo>
                  <a:cubicBezTo>
                    <a:pt x="2322" y="15954"/>
                    <a:pt x="1227" y="17693"/>
                    <a:pt x="1" y="19348"/>
                  </a:cubicBezTo>
                  <a:cubicBezTo>
                    <a:pt x="3263" y="15990"/>
                    <a:pt x="6037" y="12144"/>
                    <a:pt x="8061" y="7942"/>
                  </a:cubicBezTo>
                  <a:cubicBezTo>
                    <a:pt x="9109" y="5727"/>
                    <a:pt x="9883" y="3381"/>
                    <a:pt x="10466" y="1000"/>
                  </a:cubicBezTo>
                  <a:cubicBezTo>
                    <a:pt x="10561" y="667"/>
                    <a:pt x="10645" y="310"/>
                    <a:pt x="10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
            <p:cNvSpPr/>
            <p:nvPr/>
          </p:nvSpPr>
          <p:spPr>
            <a:xfrm>
              <a:off x="6887150" y="3285350"/>
              <a:ext cx="69975" cy="227725"/>
            </a:xfrm>
            <a:custGeom>
              <a:rect b="b" l="l" r="r" t="t"/>
              <a:pathLst>
                <a:path extrusionOk="0" h="9109" w="2799">
                  <a:moveTo>
                    <a:pt x="2799" y="1"/>
                  </a:moveTo>
                  <a:cubicBezTo>
                    <a:pt x="2775" y="179"/>
                    <a:pt x="2751" y="358"/>
                    <a:pt x="2704" y="513"/>
                  </a:cubicBezTo>
                  <a:cubicBezTo>
                    <a:pt x="1930" y="3418"/>
                    <a:pt x="1013" y="6275"/>
                    <a:pt x="1" y="9109"/>
                  </a:cubicBezTo>
                  <a:cubicBezTo>
                    <a:pt x="1608" y="6502"/>
                    <a:pt x="2656" y="3513"/>
                    <a:pt x="2799" y="441"/>
                  </a:cubicBezTo>
                  <a:lnTo>
                    <a:pt x="27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
            <p:cNvSpPr/>
            <p:nvPr/>
          </p:nvSpPr>
          <p:spPr>
            <a:xfrm>
              <a:off x="6894900" y="3272250"/>
              <a:ext cx="23825" cy="116125"/>
            </a:xfrm>
            <a:custGeom>
              <a:rect b="b" l="l" r="r" t="t"/>
              <a:pathLst>
                <a:path extrusionOk="0" h="4645" w="953">
                  <a:moveTo>
                    <a:pt x="762" y="1"/>
                  </a:moveTo>
                  <a:lnTo>
                    <a:pt x="762" y="1"/>
                  </a:lnTo>
                  <a:cubicBezTo>
                    <a:pt x="620" y="846"/>
                    <a:pt x="381" y="1680"/>
                    <a:pt x="262" y="2549"/>
                  </a:cubicBezTo>
                  <a:cubicBezTo>
                    <a:pt x="203" y="2977"/>
                    <a:pt x="108" y="4037"/>
                    <a:pt x="0" y="4644"/>
                  </a:cubicBezTo>
                  <a:cubicBezTo>
                    <a:pt x="715" y="3216"/>
                    <a:pt x="953" y="1572"/>
                    <a:pt x="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
            <p:cNvSpPr/>
            <p:nvPr/>
          </p:nvSpPr>
          <p:spPr>
            <a:xfrm>
              <a:off x="6935075" y="3441025"/>
              <a:ext cx="212850" cy="404550"/>
            </a:xfrm>
            <a:custGeom>
              <a:rect b="b" l="l" r="r" t="t"/>
              <a:pathLst>
                <a:path extrusionOk="0" h="16182" w="8514">
                  <a:moveTo>
                    <a:pt x="8514" y="1"/>
                  </a:moveTo>
                  <a:lnTo>
                    <a:pt x="8514" y="1"/>
                  </a:lnTo>
                  <a:cubicBezTo>
                    <a:pt x="8335" y="405"/>
                    <a:pt x="8145" y="810"/>
                    <a:pt x="7966" y="1191"/>
                  </a:cubicBezTo>
                  <a:cubicBezTo>
                    <a:pt x="6382" y="4489"/>
                    <a:pt x="4882" y="7799"/>
                    <a:pt x="3144" y="11014"/>
                  </a:cubicBezTo>
                  <a:cubicBezTo>
                    <a:pt x="2191" y="12800"/>
                    <a:pt x="1037" y="14467"/>
                    <a:pt x="1" y="16181"/>
                  </a:cubicBezTo>
                  <a:cubicBezTo>
                    <a:pt x="1358" y="14562"/>
                    <a:pt x="2727" y="12943"/>
                    <a:pt x="3799" y="11121"/>
                  </a:cubicBezTo>
                  <a:cubicBezTo>
                    <a:pt x="5668" y="7918"/>
                    <a:pt x="7228" y="4513"/>
                    <a:pt x="8264" y="953"/>
                  </a:cubicBezTo>
                  <a:cubicBezTo>
                    <a:pt x="8347" y="644"/>
                    <a:pt x="8442" y="322"/>
                    <a:pt x="8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
            <p:cNvSpPr/>
            <p:nvPr/>
          </p:nvSpPr>
          <p:spPr>
            <a:xfrm>
              <a:off x="7024675" y="3417225"/>
              <a:ext cx="197375" cy="417625"/>
            </a:xfrm>
            <a:custGeom>
              <a:rect b="b" l="l" r="r" t="t"/>
              <a:pathLst>
                <a:path extrusionOk="0" h="16705" w="7895">
                  <a:moveTo>
                    <a:pt x="7894" y="0"/>
                  </a:moveTo>
                  <a:lnTo>
                    <a:pt x="7894" y="0"/>
                  </a:lnTo>
                  <a:cubicBezTo>
                    <a:pt x="7740" y="417"/>
                    <a:pt x="7597" y="834"/>
                    <a:pt x="7430" y="1238"/>
                  </a:cubicBezTo>
                  <a:cubicBezTo>
                    <a:pt x="6478" y="3512"/>
                    <a:pt x="5477" y="6096"/>
                    <a:pt x="4775" y="7703"/>
                  </a:cubicBezTo>
                  <a:cubicBezTo>
                    <a:pt x="3382" y="10799"/>
                    <a:pt x="1882" y="13847"/>
                    <a:pt x="1" y="16705"/>
                  </a:cubicBezTo>
                  <a:cubicBezTo>
                    <a:pt x="2739" y="13788"/>
                    <a:pt x="4680" y="10228"/>
                    <a:pt x="6132" y="6537"/>
                  </a:cubicBezTo>
                  <a:cubicBezTo>
                    <a:pt x="6835" y="4691"/>
                    <a:pt x="7263" y="2762"/>
                    <a:pt x="7716" y="822"/>
                  </a:cubicBezTo>
                  <a:cubicBezTo>
                    <a:pt x="7775" y="560"/>
                    <a:pt x="7847" y="274"/>
                    <a:pt x="78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
            <p:cNvSpPr/>
            <p:nvPr/>
          </p:nvSpPr>
          <p:spPr>
            <a:xfrm>
              <a:off x="7110400" y="3369300"/>
              <a:ext cx="200350" cy="481625"/>
            </a:xfrm>
            <a:custGeom>
              <a:rect b="b" l="l" r="r" t="t"/>
              <a:pathLst>
                <a:path extrusionOk="0" h="19265" w="8014">
                  <a:moveTo>
                    <a:pt x="8013" y="0"/>
                  </a:moveTo>
                  <a:cubicBezTo>
                    <a:pt x="7882" y="512"/>
                    <a:pt x="7716" y="988"/>
                    <a:pt x="7561" y="1477"/>
                  </a:cubicBezTo>
                  <a:cubicBezTo>
                    <a:pt x="6632" y="4120"/>
                    <a:pt x="5799" y="6799"/>
                    <a:pt x="4727" y="9406"/>
                  </a:cubicBezTo>
                  <a:cubicBezTo>
                    <a:pt x="3418" y="12454"/>
                    <a:pt x="1691" y="16074"/>
                    <a:pt x="1" y="19265"/>
                  </a:cubicBezTo>
                  <a:cubicBezTo>
                    <a:pt x="2739" y="15669"/>
                    <a:pt x="4727" y="11585"/>
                    <a:pt x="6192" y="7323"/>
                  </a:cubicBezTo>
                  <a:cubicBezTo>
                    <a:pt x="6882" y="5251"/>
                    <a:pt x="7347" y="3108"/>
                    <a:pt x="7811" y="977"/>
                  </a:cubicBezTo>
                  <a:cubicBezTo>
                    <a:pt x="7882" y="655"/>
                    <a:pt x="7942" y="310"/>
                    <a:pt x="8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
            <p:cNvSpPr/>
            <p:nvPr/>
          </p:nvSpPr>
          <p:spPr>
            <a:xfrm>
              <a:off x="7183325" y="3448175"/>
              <a:ext cx="175950" cy="465250"/>
            </a:xfrm>
            <a:custGeom>
              <a:rect b="b" l="l" r="r" t="t"/>
              <a:pathLst>
                <a:path extrusionOk="0" h="18610" w="7038">
                  <a:moveTo>
                    <a:pt x="7037" y="0"/>
                  </a:moveTo>
                  <a:cubicBezTo>
                    <a:pt x="6918" y="477"/>
                    <a:pt x="6763" y="941"/>
                    <a:pt x="6620" y="1417"/>
                  </a:cubicBezTo>
                  <a:cubicBezTo>
                    <a:pt x="6216" y="2679"/>
                    <a:pt x="5799" y="3929"/>
                    <a:pt x="5418" y="5192"/>
                  </a:cubicBezTo>
                  <a:cubicBezTo>
                    <a:pt x="5037" y="6418"/>
                    <a:pt x="4715" y="7656"/>
                    <a:pt x="4287" y="8859"/>
                  </a:cubicBezTo>
                  <a:cubicBezTo>
                    <a:pt x="3751" y="10418"/>
                    <a:pt x="3001" y="12097"/>
                    <a:pt x="2644" y="12931"/>
                  </a:cubicBezTo>
                  <a:cubicBezTo>
                    <a:pt x="1917" y="14645"/>
                    <a:pt x="989" y="16717"/>
                    <a:pt x="1" y="18610"/>
                  </a:cubicBezTo>
                  <a:cubicBezTo>
                    <a:pt x="2572" y="15193"/>
                    <a:pt x="4477" y="11323"/>
                    <a:pt x="5680" y="7239"/>
                  </a:cubicBezTo>
                  <a:cubicBezTo>
                    <a:pt x="6251" y="5168"/>
                    <a:pt x="6585" y="3036"/>
                    <a:pt x="6906" y="905"/>
                  </a:cubicBezTo>
                  <a:cubicBezTo>
                    <a:pt x="6942" y="608"/>
                    <a:pt x="6990" y="298"/>
                    <a:pt x="7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
            <p:cNvSpPr/>
            <p:nvPr/>
          </p:nvSpPr>
          <p:spPr>
            <a:xfrm>
              <a:off x="7255350" y="3677375"/>
              <a:ext cx="111650" cy="297075"/>
            </a:xfrm>
            <a:custGeom>
              <a:rect b="b" l="l" r="r" t="t"/>
              <a:pathLst>
                <a:path extrusionOk="0" h="11883" w="4466">
                  <a:moveTo>
                    <a:pt x="4466" y="0"/>
                  </a:moveTo>
                  <a:cubicBezTo>
                    <a:pt x="4382" y="298"/>
                    <a:pt x="4287" y="584"/>
                    <a:pt x="4204" y="869"/>
                  </a:cubicBezTo>
                  <a:cubicBezTo>
                    <a:pt x="3608" y="2572"/>
                    <a:pt x="3013" y="3941"/>
                    <a:pt x="2394" y="5691"/>
                  </a:cubicBezTo>
                  <a:cubicBezTo>
                    <a:pt x="1644" y="7799"/>
                    <a:pt x="941" y="9918"/>
                    <a:pt x="1" y="11883"/>
                  </a:cubicBezTo>
                  <a:cubicBezTo>
                    <a:pt x="2454" y="8561"/>
                    <a:pt x="3858" y="4691"/>
                    <a:pt x="4382" y="607"/>
                  </a:cubicBezTo>
                  <a:cubicBezTo>
                    <a:pt x="4406" y="405"/>
                    <a:pt x="4442" y="191"/>
                    <a:pt x="4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
            <p:cNvSpPr/>
            <p:nvPr/>
          </p:nvSpPr>
          <p:spPr>
            <a:xfrm>
              <a:off x="7311325" y="3920250"/>
              <a:ext cx="66100" cy="149750"/>
            </a:xfrm>
            <a:custGeom>
              <a:rect b="b" l="l" r="r" t="t"/>
              <a:pathLst>
                <a:path extrusionOk="0" h="5990" w="2644">
                  <a:moveTo>
                    <a:pt x="2643" y="1"/>
                  </a:moveTo>
                  <a:cubicBezTo>
                    <a:pt x="2620" y="108"/>
                    <a:pt x="2584" y="203"/>
                    <a:pt x="2560" y="298"/>
                  </a:cubicBezTo>
                  <a:cubicBezTo>
                    <a:pt x="2274" y="1191"/>
                    <a:pt x="1858" y="1941"/>
                    <a:pt x="1405" y="2822"/>
                  </a:cubicBezTo>
                  <a:cubicBezTo>
                    <a:pt x="869" y="3965"/>
                    <a:pt x="560" y="4763"/>
                    <a:pt x="0" y="5990"/>
                  </a:cubicBezTo>
                  <a:cubicBezTo>
                    <a:pt x="1310" y="4346"/>
                    <a:pt x="2465" y="2406"/>
                    <a:pt x="2632" y="239"/>
                  </a:cubicBezTo>
                  <a:cubicBezTo>
                    <a:pt x="2643" y="167"/>
                    <a:pt x="2643" y="96"/>
                    <a:pt x="26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
            <p:cNvSpPr/>
            <p:nvPr/>
          </p:nvSpPr>
          <p:spPr>
            <a:xfrm>
              <a:off x="7339600" y="4120575"/>
              <a:ext cx="19975" cy="53900"/>
            </a:xfrm>
            <a:custGeom>
              <a:rect b="b" l="l" r="r" t="t"/>
              <a:pathLst>
                <a:path extrusionOk="0" h="2156" w="799">
                  <a:moveTo>
                    <a:pt x="798" y="1"/>
                  </a:moveTo>
                  <a:cubicBezTo>
                    <a:pt x="477" y="679"/>
                    <a:pt x="191" y="1394"/>
                    <a:pt x="0" y="2156"/>
                  </a:cubicBezTo>
                  <a:cubicBezTo>
                    <a:pt x="358" y="1477"/>
                    <a:pt x="619" y="739"/>
                    <a:pt x="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
            <p:cNvSpPr/>
            <p:nvPr/>
          </p:nvSpPr>
          <p:spPr>
            <a:xfrm>
              <a:off x="7323825" y="3036825"/>
              <a:ext cx="47950" cy="297975"/>
            </a:xfrm>
            <a:custGeom>
              <a:rect b="b" l="l" r="r" t="t"/>
              <a:pathLst>
                <a:path extrusionOk="0" h="11919" w="1918">
                  <a:moveTo>
                    <a:pt x="1500" y="0"/>
                  </a:moveTo>
                  <a:cubicBezTo>
                    <a:pt x="1465" y="274"/>
                    <a:pt x="1441" y="572"/>
                    <a:pt x="1417" y="893"/>
                  </a:cubicBezTo>
                  <a:cubicBezTo>
                    <a:pt x="1262" y="2857"/>
                    <a:pt x="1024" y="4798"/>
                    <a:pt x="810" y="6763"/>
                  </a:cubicBezTo>
                  <a:cubicBezTo>
                    <a:pt x="584" y="8596"/>
                    <a:pt x="465" y="10096"/>
                    <a:pt x="0" y="11918"/>
                  </a:cubicBezTo>
                  <a:cubicBezTo>
                    <a:pt x="941" y="10025"/>
                    <a:pt x="1477" y="7953"/>
                    <a:pt x="1727" y="5870"/>
                  </a:cubicBezTo>
                  <a:cubicBezTo>
                    <a:pt x="1917" y="4108"/>
                    <a:pt x="1822" y="2322"/>
                    <a:pt x="1584" y="560"/>
                  </a:cubicBezTo>
                  <a:cubicBezTo>
                    <a:pt x="1548" y="369"/>
                    <a:pt x="1536" y="191"/>
                    <a:pt x="1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
            <p:cNvSpPr/>
            <p:nvPr/>
          </p:nvSpPr>
          <p:spPr>
            <a:xfrm>
              <a:off x="7371750" y="3346675"/>
              <a:ext cx="8650" cy="41400"/>
            </a:xfrm>
            <a:custGeom>
              <a:rect b="b" l="l" r="r" t="t"/>
              <a:pathLst>
                <a:path extrusionOk="0" h="1656" w="346">
                  <a:moveTo>
                    <a:pt x="345" y="0"/>
                  </a:moveTo>
                  <a:cubicBezTo>
                    <a:pt x="167" y="536"/>
                    <a:pt x="48" y="1084"/>
                    <a:pt x="0" y="1655"/>
                  </a:cubicBezTo>
                  <a:cubicBezTo>
                    <a:pt x="203" y="1120"/>
                    <a:pt x="322" y="560"/>
                    <a:pt x="3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
            <p:cNvSpPr/>
            <p:nvPr/>
          </p:nvSpPr>
          <p:spPr>
            <a:xfrm>
              <a:off x="7133025" y="3182950"/>
              <a:ext cx="25325" cy="105700"/>
            </a:xfrm>
            <a:custGeom>
              <a:rect b="b" l="l" r="r" t="t"/>
              <a:pathLst>
                <a:path extrusionOk="0" h="4228" w="1013">
                  <a:moveTo>
                    <a:pt x="917" y="1"/>
                  </a:moveTo>
                  <a:cubicBezTo>
                    <a:pt x="655" y="763"/>
                    <a:pt x="369" y="1727"/>
                    <a:pt x="239" y="2585"/>
                  </a:cubicBezTo>
                  <a:cubicBezTo>
                    <a:pt x="131" y="3239"/>
                    <a:pt x="108" y="3525"/>
                    <a:pt x="0" y="4228"/>
                  </a:cubicBezTo>
                  <a:cubicBezTo>
                    <a:pt x="679" y="2930"/>
                    <a:pt x="1012" y="1454"/>
                    <a:pt x="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
            <p:cNvSpPr/>
            <p:nvPr/>
          </p:nvSpPr>
          <p:spPr>
            <a:xfrm>
              <a:off x="7057725" y="3183250"/>
              <a:ext cx="16975" cy="73250"/>
            </a:xfrm>
            <a:custGeom>
              <a:rect b="b" l="l" r="r" t="t"/>
              <a:pathLst>
                <a:path extrusionOk="0" h="2930" w="679">
                  <a:moveTo>
                    <a:pt x="619" y="1"/>
                  </a:moveTo>
                  <a:lnTo>
                    <a:pt x="619" y="1"/>
                  </a:lnTo>
                  <a:cubicBezTo>
                    <a:pt x="274" y="846"/>
                    <a:pt x="60" y="1965"/>
                    <a:pt x="0" y="2930"/>
                  </a:cubicBezTo>
                  <a:cubicBezTo>
                    <a:pt x="453" y="2025"/>
                    <a:pt x="679" y="1013"/>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
            <p:cNvSpPr/>
            <p:nvPr/>
          </p:nvSpPr>
          <p:spPr>
            <a:xfrm>
              <a:off x="7012475" y="3150225"/>
              <a:ext cx="5975" cy="44975"/>
            </a:xfrm>
            <a:custGeom>
              <a:rect b="b" l="l" r="r" t="t"/>
              <a:pathLst>
                <a:path extrusionOk="0" h="1799" w="239">
                  <a:moveTo>
                    <a:pt x="48" y="0"/>
                  </a:moveTo>
                  <a:lnTo>
                    <a:pt x="48" y="0"/>
                  </a:lnTo>
                  <a:cubicBezTo>
                    <a:pt x="12" y="596"/>
                    <a:pt x="0" y="1203"/>
                    <a:pt x="119" y="1798"/>
                  </a:cubicBezTo>
                  <a:cubicBezTo>
                    <a:pt x="227" y="1203"/>
                    <a:pt x="238" y="584"/>
                    <a:pt x="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
            <p:cNvSpPr/>
            <p:nvPr/>
          </p:nvSpPr>
          <p:spPr>
            <a:xfrm>
              <a:off x="4865175" y="4261975"/>
              <a:ext cx="601300" cy="70975"/>
            </a:xfrm>
            <a:custGeom>
              <a:rect b="b" l="l" r="r" t="t"/>
              <a:pathLst>
                <a:path extrusionOk="0" h="2839" w="24052">
                  <a:moveTo>
                    <a:pt x="24051" y="0"/>
                  </a:moveTo>
                  <a:lnTo>
                    <a:pt x="24051" y="0"/>
                  </a:lnTo>
                  <a:cubicBezTo>
                    <a:pt x="24049" y="1"/>
                    <a:pt x="24047" y="2"/>
                    <a:pt x="24045" y="3"/>
                  </a:cubicBezTo>
                  <a:lnTo>
                    <a:pt x="24045" y="3"/>
                  </a:lnTo>
                  <a:cubicBezTo>
                    <a:pt x="24047" y="2"/>
                    <a:pt x="24049" y="1"/>
                    <a:pt x="24051" y="0"/>
                  </a:cubicBezTo>
                  <a:close/>
                  <a:moveTo>
                    <a:pt x="24045" y="3"/>
                  </a:moveTo>
                  <a:lnTo>
                    <a:pt x="24045" y="3"/>
                  </a:lnTo>
                  <a:cubicBezTo>
                    <a:pt x="24022" y="14"/>
                    <a:pt x="23990" y="24"/>
                    <a:pt x="23968" y="24"/>
                  </a:cubicBezTo>
                  <a:cubicBezTo>
                    <a:pt x="23158" y="298"/>
                    <a:pt x="22337" y="488"/>
                    <a:pt x="21515" y="702"/>
                  </a:cubicBezTo>
                  <a:cubicBezTo>
                    <a:pt x="17975" y="1667"/>
                    <a:pt x="14795" y="2143"/>
                    <a:pt x="11149" y="2143"/>
                  </a:cubicBezTo>
                  <a:cubicBezTo>
                    <a:pt x="11104" y="2143"/>
                    <a:pt x="11059" y="2143"/>
                    <a:pt x="11014" y="2143"/>
                  </a:cubicBezTo>
                  <a:cubicBezTo>
                    <a:pt x="7906" y="2063"/>
                    <a:pt x="4814" y="1617"/>
                    <a:pt x="1711" y="1617"/>
                  </a:cubicBezTo>
                  <a:cubicBezTo>
                    <a:pt x="1142" y="1617"/>
                    <a:pt x="571" y="1632"/>
                    <a:pt x="1" y="1667"/>
                  </a:cubicBezTo>
                  <a:cubicBezTo>
                    <a:pt x="3715" y="2012"/>
                    <a:pt x="5418" y="2441"/>
                    <a:pt x="9097" y="2738"/>
                  </a:cubicBezTo>
                  <a:cubicBezTo>
                    <a:pt x="9940" y="2806"/>
                    <a:pt x="10788" y="2838"/>
                    <a:pt x="11636" y="2838"/>
                  </a:cubicBezTo>
                  <a:cubicBezTo>
                    <a:pt x="13314" y="2838"/>
                    <a:pt x="14997" y="2714"/>
                    <a:pt x="16658" y="2500"/>
                  </a:cubicBezTo>
                  <a:cubicBezTo>
                    <a:pt x="18574" y="2215"/>
                    <a:pt x="20479" y="1595"/>
                    <a:pt x="22230" y="833"/>
                  </a:cubicBezTo>
                  <a:cubicBezTo>
                    <a:pt x="22847" y="561"/>
                    <a:pt x="23452" y="288"/>
                    <a:pt x="24045" y="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
            <p:cNvSpPr/>
            <p:nvPr/>
          </p:nvSpPr>
          <p:spPr>
            <a:xfrm>
              <a:off x="5054775" y="4255425"/>
              <a:ext cx="324175" cy="38125"/>
            </a:xfrm>
            <a:custGeom>
              <a:rect b="b" l="l" r="r" t="t"/>
              <a:pathLst>
                <a:path extrusionOk="0" h="1525" w="12967">
                  <a:moveTo>
                    <a:pt x="12967" y="0"/>
                  </a:moveTo>
                  <a:lnTo>
                    <a:pt x="12967" y="0"/>
                  </a:lnTo>
                  <a:cubicBezTo>
                    <a:pt x="11800" y="322"/>
                    <a:pt x="10669" y="333"/>
                    <a:pt x="9443" y="464"/>
                  </a:cubicBezTo>
                  <a:cubicBezTo>
                    <a:pt x="6597" y="726"/>
                    <a:pt x="3763" y="857"/>
                    <a:pt x="930" y="1179"/>
                  </a:cubicBezTo>
                  <a:cubicBezTo>
                    <a:pt x="620" y="1215"/>
                    <a:pt x="322" y="1250"/>
                    <a:pt x="1" y="1274"/>
                  </a:cubicBezTo>
                  <a:cubicBezTo>
                    <a:pt x="215" y="1286"/>
                    <a:pt x="418" y="1310"/>
                    <a:pt x="632" y="1334"/>
                  </a:cubicBezTo>
                  <a:cubicBezTo>
                    <a:pt x="1879" y="1448"/>
                    <a:pt x="3132" y="1524"/>
                    <a:pt x="4383" y="1524"/>
                  </a:cubicBezTo>
                  <a:cubicBezTo>
                    <a:pt x="5986" y="1524"/>
                    <a:pt x="7585" y="1399"/>
                    <a:pt x="9157" y="1072"/>
                  </a:cubicBezTo>
                  <a:cubicBezTo>
                    <a:pt x="10443" y="798"/>
                    <a:pt x="11764" y="560"/>
                    <a:pt x="129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
            <p:cNvSpPr/>
            <p:nvPr/>
          </p:nvSpPr>
          <p:spPr>
            <a:xfrm>
              <a:off x="5709925" y="4211350"/>
              <a:ext cx="174750" cy="501300"/>
            </a:xfrm>
            <a:custGeom>
              <a:rect b="b" l="l" r="r" t="t"/>
              <a:pathLst>
                <a:path extrusionOk="0" h="20052" w="6990">
                  <a:moveTo>
                    <a:pt x="6990" y="1"/>
                  </a:moveTo>
                  <a:cubicBezTo>
                    <a:pt x="5454" y="346"/>
                    <a:pt x="4192" y="1418"/>
                    <a:pt x="3180" y="2549"/>
                  </a:cubicBezTo>
                  <a:cubicBezTo>
                    <a:pt x="358" y="6002"/>
                    <a:pt x="1" y="12252"/>
                    <a:pt x="2322" y="16122"/>
                  </a:cubicBezTo>
                  <a:cubicBezTo>
                    <a:pt x="3180" y="17444"/>
                    <a:pt x="4204" y="18575"/>
                    <a:pt x="5311" y="19765"/>
                  </a:cubicBezTo>
                  <a:cubicBezTo>
                    <a:pt x="5394" y="19872"/>
                    <a:pt x="5501" y="19968"/>
                    <a:pt x="5597" y="20051"/>
                  </a:cubicBezTo>
                  <a:cubicBezTo>
                    <a:pt x="5549" y="19980"/>
                    <a:pt x="5501" y="19944"/>
                    <a:pt x="5477" y="19884"/>
                  </a:cubicBezTo>
                  <a:cubicBezTo>
                    <a:pt x="4823" y="19015"/>
                    <a:pt x="4239" y="18098"/>
                    <a:pt x="3692" y="17170"/>
                  </a:cubicBezTo>
                  <a:cubicBezTo>
                    <a:pt x="3049" y="16098"/>
                    <a:pt x="2656" y="15360"/>
                    <a:pt x="2322" y="14253"/>
                  </a:cubicBezTo>
                  <a:cubicBezTo>
                    <a:pt x="1263" y="10979"/>
                    <a:pt x="1286" y="7990"/>
                    <a:pt x="2632" y="4787"/>
                  </a:cubicBezTo>
                  <a:cubicBezTo>
                    <a:pt x="2715" y="4597"/>
                    <a:pt x="2680" y="4668"/>
                    <a:pt x="2810" y="4406"/>
                  </a:cubicBezTo>
                  <a:cubicBezTo>
                    <a:pt x="3049" y="3918"/>
                    <a:pt x="3311" y="3442"/>
                    <a:pt x="3632" y="2978"/>
                  </a:cubicBezTo>
                  <a:cubicBezTo>
                    <a:pt x="3942" y="2525"/>
                    <a:pt x="4049" y="2406"/>
                    <a:pt x="4525" y="1870"/>
                  </a:cubicBezTo>
                  <a:cubicBezTo>
                    <a:pt x="5263" y="1084"/>
                    <a:pt x="5978" y="406"/>
                    <a:pt x="6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
            <p:cNvSpPr/>
            <p:nvPr/>
          </p:nvSpPr>
          <p:spPr>
            <a:xfrm>
              <a:off x="5776000" y="4270000"/>
              <a:ext cx="99150" cy="415250"/>
            </a:xfrm>
            <a:custGeom>
              <a:rect b="b" l="l" r="r" t="t"/>
              <a:pathLst>
                <a:path extrusionOk="0" h="16610" w="3966">
                  <a:moveTo>
                    <a:pt x="3823" y="0"/>
                  </a:moveTo>
                  <a:lnTo>
                    <a:pt x="3823" y="0"/>
                  </a:lnTo>
                  <a:cubicBezTo>
                    <a:pt x="3811" y="0"/>
                    <a:pt x="3787" y="36"/>
                    <a:pt x="3751" y="60"/>
                  </a:cubicBezTo>
                  <a:cubicBezTo>
                    <a:pt x="3073" y="632"/>
                    <a:pt x="2442" y="1274"/>
                    <a:pt x="1918" y="1989"/>
                  </a:cubicBezTo>
                  <a:cubicBezTo>
                    <a:pt x="668" y="3632"/>
                    <a:pt x="1" y="5704"/>
                    <a:pt x="60" y="7775"/>
                  </a:cubicBezTo>
                  <a:cubicBezTo>
                    <a:pt x="227" y="11049"/>
                    <a:pt x="1644" y="14276"/>
                    <a:pt x="3966" y="16610"/>
                  </a:cubicBezTo>
                  <a:cubicBezTo>
                    <a:pt x="2501" y="14681"/>
                    <a:pt x="1727" y="12657"/>
                    <a:pt x="1239" y="10299"/>
                  </a:cubicBezTo>
                  <a:cubicBezTo>
                    <a:pt x="596" y="7728"/>
                    <a:pt x="941" y="5263"/>
                    <a:pt x="2001" y="2965"/>
                  </a:cubicBezTo>
                  <a:cubicBezTo>
                    <a:pt x="2453" y="1989"/>
                    <a:pt x="3037" y="1060"/>
                    <a:pt x="3680" y="203"/>
                  </a:cubicBezTo>
                  <a:cubicBezTo>
                    <a:pt x="3727" y="143"/>
                    <a:pt x="3787" y="60"/>
                    <a:pt x="38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
            <p:cNvSpPr/>
            <p:nvPr/>
          </p:nvSpPr>
          <p:spPr>
            <a:xfrm>
              <a:off x="5391725" y="4202725"/>
              <a:ext cx="251850" cy="250050"/>
            </a:xfrm>
            <a:custGeom>
              <a:rect b="b" l="l" r="r" t="t"/>
              <a:pathLst>
                <a:path extrusionOk="0" h="10002" w="10074">
                  <a:moveTo>
                    <a:pt x="10074" y="1"/>
                  </a:moveTo>
                  <a:lnTo>
                    <a:pt x="10074" y="1"/>
                  </a:lnTo>
                  <a:cubicBezTo>
                    <a:pt x="8002" y="3739"/>
                    <a:pt x="5728" y="7156"/>
                    <a:pt x="2013" y="9157"/>
                  </a:cubicBezTo>
                  <a:cubicBezTo>
                    <a:pt x="1430" y="9466"/>
                    <a:pt x="953" y="9657"/>
                    <a:pt x="322" y="9883"/>
                  </a:cubicBezTo>
                  <a:cubicBezTo>
                    <a:pt x="227" y="9930"/>
                    <a:pt x="120" y="9954"/>
                    <a:pt x="1" y="10002"/>
                  </a:cubicBezTo>
                  <a:cubicBezTo>
                    <a:pt x="560" y="9907"/>
                    <a:pt x="1120" y="9811"/>
                    <a:pt x="1668" y="9645"/>
                  </a:cubicBezTo>
                  <a:cubicBezTo>
                    <a:pt x="3763" y="8990"/>
                    <a:pt x="5680" y="7716"/>
                    <a:pt x="7026" y="5954"/>
                  </a:cubicBezTo>
                  <a:cubicBezTo>
                    <a:pt x="8359" y="4156"/>
                    <a:pt x="9276" y="2072"/>
                    <a:pt x="10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
            <p:cNvSpPr/>
            <p:nvPr/>
          </p:nvSpPr>
          <p:spPr>
            <a:xfrm>
              <a:off x="5441150" y="4300650"/>
              <a:ext cx="187250" cy="172975"/>
            </a:xfrm>
            <a:custGeom>
              <a:rect b="b" l="l" r="r" t="t"/>
              <a:pathLst>
                <a:path extrusionOk="0" h="6919" w="7490">
                  <a:moveTo>
                    <a:pt x="7489" y="1"/>
                  </a:moveTo>
                  <a:lnTo>
                    <a:pt x="7489" y="1"/>
                  </a:lnTo>
                  <a:cubicBezTo>
                    <a:pt x="5834" y="2906"/>
                    <a:pt x="3667" y="4716"/>
                    <a:pt x="953" y="6371"/>
                  </a:cubicBezTo>
                  <a:cubicBezTo>
                    <a:pt x="643" y="6561"/>
                    <a:pt x="310" y="6740"/>
                    <a:pt x="0" y="6918"/>
                  </a:cubicBezTo>
                  <a:cubicBezTo>
                    <a:pt x="250" y="6859"/>
                    <a:pt x="512" y="6799"/>
                    <a:pt x="750" y="6728"/>
                  </a:cubicBezTo>
                  <a:cubicBezTo>
                    <a:pt x="2143" y="6311"/>
                    <a:pt x="3489" y="5621"/>
                    <a:pt x="4584" y="4692"/>
                  </a:cubicBezTo>
                  <a:cubicBezTo>
                    <a:pt x="5965" y="3442"/>
                    <a:pt x="6965" y="1787"/>
                    <a:pt x="7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
            <p:cNvSpPr/>
            <p:nvPr/>
          </p:nvSpPr>
          <p:spPr>
            <a:xfrm>
              <a:off x="5482825" y="4408100"/>
              <a:ext cx="108075" cy="89025"/>
            </a:xfrm>
            <a:custGeom>
              <a:rect b="b" l="l" r="r" t="t"/>
              <a:pathLst>
                <a:path extrusionOk="0" h="3561" w="4323">
                  <a:moveTo>
                    <a:pt x="4322" y="1"/>
                  </a:moveTo>
                  <a:lnTo>
                    <a:pt x="4322" y="1"/>
                  </a:lnTo>
                  <a:cubicBezTo>
                    <a:pt x="3786" y="644"/>
                    <a:pt x="3131" y="1168"/>
                    <a:pt x="2477" y="1680"/>
                  </a:cubicBezTo>
                  <a:cubicBezTo>
                    <a:pt x="1941" y="2132"/>
                    <a:pt x="1405" y="2489"/>
                    <a:pt x="572" y="3132"/>
                  </a:cubicBezTo>
                  <a:cubicBezTo>
                    <a:pt x="369" y="3287"/>
                    <a:pt x="214" y="3406"/>
                    <a:pt x="0" y="3561"/>
                  </a:cubicBezTo>
                  <a:cubicBezTo>
                    <a:pt x="72" y="3525"/>
                    <a:pt x="167" y="3501"/>
                    <a:pt x="238" y="3466"/>
                  </a:cubicBezTo>
                  <a:cubicBezTo>
                    <a:pt x="2143" y="2847"/>
                    <a:pt x="3489" y="1846"/>
                    <a:pt x="4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
            <p:cNvSpPr/>
            <p:nvPr/>
          </p:nvSpPr>
          <p:spPr>
            <a:xfrm>
              <a:off x="5524200" y="4467650"/>
              <a:ext cx="57175" cy="52100"/>
            </a:xfrm>
            <a:custGeom>
              <a:rect b="b" l="l" r="r" t="t"/>
              <a:pathLst>
                <a:path extrusionOk="0" h="2084" w="2287">
                  <a:moveTo>
                    <a:pt x="2286" y="0"/>
                  </a:moveTo>
                  <a:lnTo>
                    <a:pt x="2286" y="0"/>
                  </a:lnTo>
                  <a:cubicBezTo>
                    <a:pt x="1977" y="346"/>
                    <a:pt x="1619" y="596"/>
                    <a:pt x="1381" y="774"/>
                  </a:cubicBezTo>
                  <a:cubicBezTo>
                    <a:pt x="857" y="1167"/>
                    <a:pt x="441" y="1643"/>
                    <a:pt x="0" y="2084"/>
                  </a:cubicBezTo>
                  <a:cubicBezTo>
                    <a:pt x="905" y="1596"/>
                    <a:pt x="1869" y="988"/>
                    <a:pt x="22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
            <p:cNvSpPr/>
            <p:nvPr/>
          </p:nvSpPr>
          <p:spPr>
            <a:xfrm>
              <a:off x="5086625" y="4392325"/>
              <a:ext cx="450100" cy="463475"/>
            </a:xfrm>
            <a:custGeom>
              <a:rect b="b" l="l" r="r" t="t"/>
              <a:pathLst>
                <a:path extrusionOk="0" h="18539" w="18004">
                  <a:moveTo>
                    <a:pt x="1" y="1"/>
                  </a:moveTo>
                  <a:cubicBezTo>
                    <a:pt x="144" y="84"/>
                    <a:pt x="287" y="144"/>
                    <a:pt x="430" y="215"/>
                  </a:cubicBezTo>
                  <a:cubicBezTo>
                    <a:pt x="3525" y="1704"/>
                    <a:pt x="6633" y="3204"/>
                    <a:pt x="9526" y="5085"/>
                  </a:cubicBezTo>
                  <a:cubicBezTo>
                    <a:pt x="14193" y="8181"/>
                    <a:pt x="17884" y="12479"/>
                    <a:pt x="17527" y="18539"/>
                  </a:cubicBezTo>
                  <a:cubicBezTo>
                    <a:pt x="18003" y="16527"/>
                    <a:pt x="17801" y="14372"/>
                    <a:pt x="17098" y="12431"/>
                  </a:cubicBezTo>
                  <a:cubicBezTo>
                    <a:pt x="16563" y="11038"/>
                    <a:pt x="15693" y="9776"/>
                    <a:pt x="14741" y="8609"/>
                  </a:cubicBezTo>
                  <a:cubicBezTo>
                    <a:pt x="12407" y="5811"/>
                    <a:pt x="9419" y="3537"/>
                    <a:pt x="6109" y="1954"/>
                  </a:cubicBezTo>
                  <a:cubicBezTo>
                    <a:pt x="5216" y="1537"/>
                    <a:pt x="4525" y="1251"/>
                    <a:pt x="3394" y="918"/>
                  </a:cubicBezTo>
                  <a:cubicBezTo>
                    <a:pt x="2275" y="584"/>
                    <a:pt x="1132" y="34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
            <p:cNvSpPr/>
            <p:nvPr/>
          </p:nvSpPr>
          <p:spPr>
            <a:xfrm>
              <a:off x="5142900" y="4437275"/>
              <a:ext cx="354225" cy="407225"/>
            </a:xfrm>
            <a:custGeom>
              <a:rect b="b" l="l" r="r" t="t"/>
              <a:pathLst>
                <a:path extrusionOk="0" h="16289" w="14169">
                  <a:moveTo>
                    <a:pt x="0" y="1"/>
                  </a:moveTo>
                  <a:lnTo>
                    <a:pt x="0" y="1"/>
                  </a:lnTo>
                  <a:cubicBezTo>
                    <a:pt x="1679" y="894"/>
                    <a:pt x="3239" y="2001"/>
                    <a:pt x="4775" y="3168"/>
                  </a:cubicBezTo>
                  <a:cubicBezTo>
                    <a:pt x="6096" y="4180"/>
                    <a:pt x="7418" y="5180"/>
                    <a:pt x="8882" y="6609"/>
                  </a:cubicBezTo>
                  <a:cubicBezTo>
                    <a:pt x="10025" y="7752"/>
                    <a:pt x="10632" y="8669"/>
                    <a:pt x="11514" y="10026"/>
                  </a:cubicBezTo>
                  <a:cubicBezTo>
                    <a:pt x="12037" y="10871"/>
                    <a:pt x="12835" y="12276"/>
                    <a:pt x="13121" y="12919"/>
                  </a:cubicBezTo>
                  <a:cubicBezTo>
                    <a:pt x="13550" y="14014"/>
                    <a:pt x="13895" y="15146"/>
                    <a:pt x="14169" y="16289"/>
                  </a:cubicBezTo>
                  <a:cubicBezTo>
                    <a:pt x="14145" y="15384"/>
                    <a:pt x="14061" y="14526"/>
                    <a:pt x="13931" y="13693"/>
                  </a:cubicBezTo>
                  <a:cubicBezTo>
                    <a:pt x="13776" y="12621"/>
                    <a:pt x="13335" y="11609"/>
                    <a:pt x="12835" y="10657"/>
                  </a:cubicBezTo>
                  <a:cubicBezTo>
                    <a:pt x="11799" y="8597"/>
                    <a:pt x="10311" y="6787"/>
                    <a:pt x="8573" y="5299"/>
                  </a:cubicBezTo>
                  <a:cubicBezTo>
                    <a:pt x="6037" y="3073"/>
                    <a:pt x="3167" y="116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
            <p:cNvSpPr/>
            <p:nvPr/>
          </p:nvSpPr>
          <p:spPr>
            <a:xfrm>
              <a:off x="5171475" y="4498900"/>
              <a:ext cx="288750" cy="314950"/>
            </a:xfrm>
            <a:custGeom>
              <a:rect b="b" l="l" r="r" t="t"/>
              <a:pathLst>
                <a:path extrusionOk="0" h="12598" w="11550">
                  <a:moveTo>
                    <a:pt x="0" y="0"/>
                  </a:moveTo>
                  <a:cubicBezTo>
                    <a:pt x="60" y="36"/>
                    <a:pt x="84" y="48"/>
                    <a:pt x="131" y="60"/>
                  </a:cubicBezTo>
                  <a:cubicBezTo>
                    <a:pt x="857" y="429"/>
                    <a:pt x="1358" y="893"/>
                    <a:pt x="1965" y="1429"/>
                  </a:cubicBezTo>
                  <a:cubicBezTo>
                    <a:pt x="3560" y="2798"/>
                    <a:pt x="5168" y="4168"/>
                    <a:pt x="6608" y="5692"/>
                  </a:cubicBezTo>
                  <a:cubicBezTo>
                    <a:pt x="8525" y="7894"/>
                    <a:pt x="9990" y="9811"/>
                    <a:pt x="11549" y="12597"/>
                  </a:cubicBezTo>
                  <a:cubicBezTo>
                    <a:pt x="10609" y="9859"/>
                    <a:pt x="9216" y="7216"/>
                    <a:pt x="7311" y="5013"/>
                  </a:cubicBezTo>
                  <a:cubicBezTo>
                    <a:pt x="5703" y="3227"/>
                    <a:pt x="3703" y="1846"/>
                    <a:pt x="1619" y="667"/>
                  </a:cubicBezTo>
                  <a:cubicBezTo>
                    <a:pt x="1119" y="393"/>
                    <a:pt x="560" y="16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
            <p:cNvSpPr/>
            <p:nvPr/>
          </p:nvSpPr>
          <p:spPr>
            <a:xfrm>
              <a:off x="5206325" y="4594875"/>
              <a:ext cx="200025" cy="195450"/>
            </a:xfrm>
            <a:custGeom>
              <a:rect b="b" l="l" r="r" t="t"/>
              <a:pathLst>
                <a:path extrusionOk="0" h="7818" w="8001">
                  <a:moveTo>
                    <a:pt x="7" y="1"/>
                  </a:moveTo>
                  <a:cubicBezTo>
                    <a:pt x="0" y="1"/>
                    <a:pt x="10" y="6"/>
                    <a:pt x="47" y="19"/>
                  </a:cubicBezTo>
                  <a:cubicBezTo>
                    <a:pt x="297" y="126"/>
                    <a:pt x="535" y="269"/>
                    <a:pt x="761" y="436"/>
                  </a:cubicBezTo>
                  <a:cubicBezTo>
                    <a:pt x="1178" y="733"/>
                    <a:pt x="1690" y="1222"/>
                    <a:pt x="2130" y="1650"/>
                  </a:cubicBezTo>
                  <a:cubicBezTo>
                    <a:pt x="2702" y="2222"/>
                    <a:pt x="3273" y="2769"/>
                    <a:pt x="3845" y="3341"/>
                  </a:cubicBezTo>
                  <a:cubicBezTo>
                    <a:pt x="5286" y="4758"/>
                    <a:pt x="6786" y="6222"/>
                    <a:pt x="8000" y="7818"/>
                  </a:cubicBezTo>
                  <a:cubicBezTo>
                    <a:pt x="6905" y="5389"/>
                    <a:pt x="5274" y="3150"/>
                    <a:pt x="3119" y="1579"/>
                  </a:cubicBezTo>
                  <a:cubicBezTo>
                    <a:pt x="2285" y="936"/>
                    <a:pt x="1392" y="340"/>
                    <a:pt x="356" y="55"/>
                  </a:cubicBezTo>
                  <a:cubicBezTo>
                    <a:pt x="351" y="55"/>
                    <a:pt x="345" y="56"/>
                    <a:pt x="339" y="56"/>
                  </a:cubicBezTo>
                  <a:cubicBezTo>
                    <a:pt x="249" y="56"/>
                    <a:pt x="32" y="1"/>
                    <a:pt x="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
            <p:cNvSpPr/>
            <p:nvPr/>
          </p:nvSpPr>
          <p:spPr>
            <a:xfrm>
              <a:off x="5196475" y="4654875"/>
              <a:ext cx="146475" cy="120875"/>
            </a:xfrm>
            <a:custGeom>
              <a:rect b="b" l="l" r="r" t="t"/>
              <a:pathLst>
                <a:path extrusionOk="0" h="4835" w="5859">
                  <a:moveTo>
                    <a:pt x="0" y="0"/>
                  </a:moveTo>
                  <a:cubicBezTo>
                    <a:pt x="131" y="72"/>
                    <a:pt x="298" y="179"/>
                    <a:pt x="453" y="286"/>
                  </a:cubicBezTo>
                  <a:cubicBezTo>
                    <a:pt x="1191" y="762"/>
                    <a:pt x="1822" y="1417"/>
                    <a:pt x="2536" y="2024"/>
                  </a:cubicBezTo>
                  <a:cubicBezTo>
                    <a:pt x="3608" y="2989"/>
                    <a:pt x="4799" y="3834"/>
                    <a:pt x="5858" y="4834"/>
                  </a:cubicBezTo>
                  <a:cubicBezTo>
                    <a:pt x="4549" y="2703"/>
                    <a:pt x="2596" y="953"/>
                    <a:pt x="238" y="84"/>
                  </a:cubicBezTo>
                  <a:cubicBezTo>
                    <a:pt x="155" y="60"/>
                    <a:pt x="60" y="2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
            <p:cNvSpPr/>
            <p:nvPr/>
          </p:nvSpPr>
          <p:spPr>
            <a:xfrm>
              <a:off x="5620625" y="4670050"/>
              <a:ext cx="283100" cy="185750"/>
            </a:xfrm>
            <a:custGeom>
              <a:rect b="b" l="l" r="r" t="t"/>
              <a:pathLst>
                <a:path extrusionOk="0" h="7430" w="11324">
                  <a:moveTo>
                    <a:pt x="1" y="0"/>
                  </a:moveTo>
                  <a:lnTo>
                    <a:pt x="1" y="0"/>
                  </a:lnTo>
                  <a:cubicBezTo>
                    <a:pt x="1501" y="1763"/>
                    <a:pt x="3251" y="3275"/>
                    <a:pt x="5204" y="4513"/>
                  </a:cubicBezTo>
                  <a:cubicBezTo>
                    <a:pt x="6930" y="5573"/>
                    <a:pt x="8788" y="6418"/>
                    <a:pt x="10669" y="7180"/>
                  </a:cubicBezTo>
                  <a:cubicBezTo>
                    <a:pt x="10895" y="7263"/>
                    <a:pt x="11097" y="7335"/>
                    <a:pt x="11324" y="7430"/>
                  </a:cubicBezTo>
                  <a:cubicBezTo>
                    <a:pt x="11038" y="7251"/>
                    <a:pt x="10776" y="7073"/>
                    <a:pt x="10502" y="6894"/>
                  </a:cubicBezTo>
                  <a:cubicBezTo>
                    <a:pt x="7061" y="4513"/>
                    <a:pt x="3251" y="257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
            <p:cNvSpPr/>
            <p:nvPr/>
          </p:nvSpPr>
          <p:spPr>
            <a:xfrm>
              <a:off x="5636100" y="4736425"/>
              <a:ext cx="213450" cy="118575"/>
            </a:xfrm>
            <a:custGeom>
              <a:rect b="b" l="l" r="r" t="t"/>
              <a:pathLst>
                <a:path extrusionOk="0" h="4743" w="8538">
                  <a:moveTo>
                    <a:pt x="1" y="1"/>
                  </a:moveTo>
                  <a:lnTo>
                    <a:pt x="1" y="1"/>
                  </a:lnTo>
                  <a:cubicBezTo>
                    <a:pt x="120" y="120"/>
                    <a:pt x="227" y="239"/>
                    <a:pt x="346" y="358"/>
                  </a:cubicBezTo>
                  <a:cubicBezTo>
                    <a:pt x="1846" y="1917"/>
                    <a:pt x="3668" y="3227"/>
                    <a:pt x="5704" y="3989"/>
                  </a:cubicBezTo>
                  <a:cubicBezTo>
                    <a:pt x="6347" y="4239"/>
                    <a:pt x="7014" y="4442"/>
                    <a:pt x="7680" y="4608"/>
                  </a:cubicBezTo>
                  <a:cubicBezTo>
                    <a:pt x="7935" y="4661"/>
                    <a:pt x="8200" y="4743"/>
                    <a:pt x="8449" y="4743"/>
                  </a:cubicBezTo>
                  <a:cubicBezTo>
                    <a:pt x="8478" y="4743"/>
                    <a:pt x="8508" y="4742"/>
                    <a:pt x="8538" y="4739"/>
                  </a:cubicBezTo>
                  <a:cubicBezTo>
                    <a:pt x="7323" y="4299"/>
                    <a:pt x="6204" y="3513"/>
                    <a:pt x="5061" y="2894"/>
                  </a:cubicBezTo>
                  <a:cubicBezTo>
                    <a:pt x="3585" y="2001"/>
                    <a:pt x="2073" y="1191"/>
                    <a:pt x="549" y="370"/>
                  </a:cubicBezTo>
                  <a:cubicBezTo>
                    <a:pt x="358" y="251"/>
                    <a:pt x="179" y="13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
            <p:cNvSpPr/>
            <p:nvPr/>
          </p:nvSpPr>
          <p:spPr>
            <a:xfrm>
              <a:off x="5622875" y="4781700"/>
              <a:ext cx="130225" cy="72325"/>
            </a:xfrm>
            <a:custGeom>
              <a:rect b="b" l="l" r="r" t="t"/>
              <a:pathLst>
                <a:path extrusionOk="0" h="2893" w="5209">
                  <a:moveTo>
                    <a:pt x="5" y="1"/>
                  </a:moveTo>
                  <a:lnTo>
                    <a:pt x="5" y="1"/>
                  </a:lnTo>
                  <a:cubicBezTo>
                    <a:pt x="1" y="1"/>
                    <a:pt x="27" y="21"/>
                    <a:pt x="89" y="71"/>
                  </a:cubicBezTo>
                  <a:cubicBezTo>
                    <a:pt x="1530" y="1357"/>
                    <a:pt x="3185" y="2512"/>
                    <a:pt x="5209" y="2893"/>
                  </a:cubicBezTo>
                  <a:cubicBezTo>
                    <a:pt x="4257" y="2416"/>
                    <a:pt x="3399" y="1738"/>
                    <a:pt x="2471" y="1202"/>
                  </a:cubicBezTo>
                  <a:cubicBezTo>
                    <a:pt x="1709" y="761"/>
                    <a:pt x="875" y="452"/>
                    <a:pt x="89" y="47"/>
                  </a:cubicBezTo>
                  <a:cubicBezTo>
                    <a:pt x="38" y="18"/>
                    <a:pt x="8" y="1"/>
                    <a:pt x="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
            <p:cNvSpPr/>
            <p:nvPr/>
          </p:nvSpPr>
          <p:spPr>
            <a:xfrm>
              <a:off x="5600100" y="4824525"/>
              <a:ext cx="57175" cy="28900"/>
            </a:xfrm>
            <a:custGeom>
              <a:rect b="b" l="l" r="r" t="t"/>
              <a:pathLst>
                <a:path extrusionOk="0" h="1156" w="2287">
                  <a:moveTo>
                    <a:pt x="0" y="1"/>
                  </a:moveTo>
                  <a:lnTo>
                    <a:pt x="0" y="1"/>
                  </a:lnTo>
                  <a:cubicBezTo>
                    <a:pt x="679" y="513"/>
                    <a:pt x="1441" y="977"/>
                    <a:pt x="2286" y="1156"/>
                  </a:cubicBezTo>
                  <a:cubicBezTo>
                    <a:pt x="1608" y="644"/>
                    <a:pt x="822" y="28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
            <p:cNvSpPr/>
            <p:nvPr/>
          </p:nvSpPr>
          <p:spPr>
            <a:xfrm>
              <a:off x="4910125" y="4386675"/>
              <a:ext cx="170875" cy="452775"/>
            </a:xfrm>
            <a:custGeom>
              <a:rect b="b" l="l" r="r" t="t"/>
              <a:pathLst>
                <a:path extrusionOk="0" h="18111" w="6835">
                  <a:moveTo>
                    <a:pt x="5489" y="12788"/>
                  </a:moveTo>
                  <a:lnTo>
                    <a:pt x="5489" y="12788"/>
                  </a:lnTo>
                  <a:cubicBezTo>
                    <a:pt x="5487" y="12811"/>
                    <a:pt x="5485" y="12832"/>
                    <a:pt x="5483" y="12850"/>
                  </a:cubicBezTo>
                  <a:lnTo>
                    <a:pt x="5483" y="12850"/>
                  </a:lnTo>
                  <a:cubicBezTo>
                    <a:pt x="5486" y="12830"/>
                    <a:pt x="5489" y="12807"/>
                    <a:pt x="5489" y="12788"/>
                  </a:cubicBezTo>
                  <a:close/>
                  <a:moveTo>
                    <a:pt x="1" y="1"/>
                  </a:moveTo>
                  <a:cubicBezTo>
                    <a:pt x="524" y="215"/>
                    <a:pt x="977" y="572"/>
                    <a:pt x="1358" y="894"/>
                  </a:cubicBezTo>
                  <a:cubicBezTo>
                    <a:pt x="1906" y="1322"/>
                    <a:pt x="2429" y="1810"/>
                    <a:pt x="2894" y="2334"/>
                  </a:cubicBezTo>
                  <a:cubicBezTo>
                    <a:pt x="3477" y="2953"/>
                    <a:pt x="4299" y="4668"/>
                    <a:pt x="4573" y="5311"/>
                  </a:cubicBezTo>
                  <a:cubicBezTo>
                    <a:pt x="5761" y="8034"/>
                    <a:pt x="5894" y="10317"/>
                    <a:pt x="5479" y="12884"/>
                  </a:cubicBezTo>
                  <a:lnTo>
                    <a:pt x="5479" y="12884"/>
                  </a:lnTo>
                  <a:cubicBezTo>
                    <a:pt x="5480" y="12874"/>
                    <a:pt x="5481" y="12862"/>
                    <a:pt x="5483" y="12850"/>
                  </a:cubicBezTo>
                  <a:lnTo>
                    <a:pt x="5483" y="12850"/>
                  </a:lnTo>
                  <a:cubicBezTo>
                    <a:pt x="5480" y="12868"/>
                    <a:pt x="5477" y="12884"/>
                    <a:pt x="5477" y="12895"/>
                  </a:cubicBezTo>
                  <a:cubicBezTo>
                    <a:pt x="5478" y="12892"/>
                    <a:pt x="5479" y="12888"/>
                    <a:pt x="5479" y="12884"/>
                  </a:cubicBezTo>
                  <a:lnTo>
                    <a:pt x="5479" y="12884"/>
                  </a:lnTo>
                  <a:cubicBezTo>
                    <a:pt x="5458" y="13089"/>
                    <a:pt x="5471" y="12987"/>
                    <a:pt x="5418" y="13240"/>
                  </a:cubicBezTo>
                  <a:cubicBezTo>
                    <a:pt x="5299" y="14002"/>
                    <a:pt x="5132" y="14741"/>
                    <a:pt x="4894" y="15467"/>
                  </a:cubicBezTo>
                  <a:cubicBezTo>
                    <a:pt x="4620" y="16288"/>
                    <a:pt x="4275" y="17074"/>
                    <a:pt x="3941" y="17836"/>
                  </a:cubicBezTo>
                  <a:cubicBezTo>
                    <a:pt x="3906" y="17932"/>
                    <a:pt x="3858" y="18027"/>
                    <a:pt x="3811" y="18110"/>
                  </a:cubicBezTo>
                  <a:cubicBezTo>
                    <a:pt x="3858" y="18051"/>
                    <a:pt x="3918" y="17967"/>
                    <a:pt x="3965" y="17920"/>
                  </a:cubicBezTo>
                  <a:cubicBezTo>
                    <a:pt x="4739" y="16884"/>
                    <a:pt x="5465" y="15800"/>
                    <a:pt x="5835" y="14562"/>
                  </a:cubicBezTo>
                  <a:cubicBezTo>
                    <a:pt x="6835" y="11526"/>
                    <a:pt x="6608" y="8276"/>
                    <a:pt x="5311" y="5359"/>
                  </a:cubicBezTo>
                  <a:cubicBezTo>
                    <a:pt x="4775" y="4144"/>
                    <a:pt x="4120" y="2977"/>
                    <a:pt x="3191" y="2025"/>
                  </a:cubicBezTo>
                  <a:cubicBezTo>
                    <a:pt x="2632" y="1501"/>
                    <a:pt x="2013" y="1048"/>
                    <a:pt x="1358" y="667"/>
                  </a:cubicBezTo>
                  <a:cubicBezTo>
                    <a:pt x="929" y="394"/>
                    <a:pt x="477" y="14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
            <p:cNvSpPr/>
            <p:nvPr/>
          </p:nvSpPr>
          <p:spPr>
            <a:xfrm>
              <a:off x="5020850" y="4434300"/>
              <a:ext cx="95875" cy="409300"/>
            </a:xfrm>
            <a:custGeom>
              <a:rect b="b" l="l" r="r" t="t"/>
              <a:pathLst>
                <a:path extrusionOk="0" h="16372" w="3835">
                  <a:moveTo>
                    <a:pt x="1" y="1"/>
                  </a:moveTo>
                  <a:cubicBezTo>
                    <a:pt x="810" y="1096"/>
                    <a:pt x="1287" y="2215"/>
                    <a:pt x="1739" y="3418"/>
                  </a:cubicBezTo>
                  <a:cubicBezTo>
                    <a:pt x="2870" y="6454"/>
                    <a:pt x="3192" y="9550"/>
                    <a:pt x="2572" y="12514"/>
                  </a:cubicBezTo>
                  <a:cubicBezTo>
                    <a:pt x="2275" y="13741"/>
                    <a:pt x="1882" y="14967"/>
                    <a:pt x="1453" y="16157"/>
                  </a:cubicBezTo>
                  <a:cubicBezTo>
                    <a:pt x="1417" y="16229"/>
                    <a:pt x="1394" y="16288"/>
                    <a:pt x="1382" y="16372"/>
                  </a:cubicBezTo>
                  <a:cubicBezTo>
                    <a:pt x="1394" y="16348"/>
                    <a:pt x="1394" y="16336"/>
                    <a:pt x="1406" y="16324"/>
                  </a:cubicBezTo>
                  <a:cubicBezTo>
                    <a:pt x="1918" y="15538"/>
                    <a:pt x="2370" y="14729"/>
                    <a:pt x="2739" y="13883"/>
                  </a:cubicBezTo>
                  <a:cubicBezTo>
                    <a:pt x="3596" y="11883"/>
                    <a:pt x="3834" y="9669"/>
                    <a:pt x="3525" y="7525"/>
                  </a:cubicBezTo>
                  <a:cubicBezTo>
                    <a:pt x="3370" y="6275"/>
                    <a:pt x="3061" y="5037"/>
                    <a:pt x="2537" y="3894"/>
                  </a:cubicBezTo>
                  <a:cubicBezTo>
                    <a:pt x="1918" y="2465"/>
                    <a:pt x="1144" y="107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
            <p:cNvSpPr/>
            <p:nvPr/>
          </p:nvSpPr>
          <p:spPr>
            <a:xfrm>
              <a:off x="5095575" y="4595925"/>
              <a:ext cx="52400" cy="257500"/>
            </a:xfrm>
            <a:custGeom>
              <a:rect b="b" l="l" r="r" t="t"/>
              <a:pathLst>
                <a:path extrusionOk="0" h="10300" w="2096">
                  <a:moveTo>
                    <a:pt x="1262" y="1"/>
                  </a:moveTo>
                  <a:cubicBezTo>
                    <a:pt x="1429" y="1334"/>
                    <a:pt x="1417" y="2668"/>
                    <a:pt x="1381" y="3977"/>
                  </a:cubicBezTo>
                  <a:cubicBezTo>
                    <a:pt x="1334" y="5335"/>
                    <a:pt x="1250" y="5882"/>
                    <a:pt x="1060" y="6990"/>
                  </a:cubicBezTo>
                  <a:cubicBezTo>
                    <a:pt x="893" y="7823"/>
                    <a:pt x="679" y="8657"/>
                    <a:pt x="357" y="9454"/>
                  </a:cubicBezTo>
                  <a:cubicBezTo>
                    <a:pt x="250" y="9740"/>
                    <a:pt x="131" y="10038"/>
                    <a:pt x="0" y="10300"/>
                  </a:cubicBezTo>
                  <a:lnTo>
                    <a:pt x="310" y="9907"/>
                  </a:lnTo>
                  <a:cubicBezTo>
                    <a:pt x="1488" y="8430"/>
                    <a:pt x="2060" y="6525"/>
                    <a:pt x="2096" y="4644"/>
                  </a:cubicBezTo>
                  <a:cubicBezTo>
                    <a:pt x="2060" y="3073"/>
                    <a:pt x="1846" y="1477"/>
                    <a:pt x="12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
            <p:cNvSpPr/>
            <p:nvPr/>
          </p:nvSpPr>
          <p:spPr>
            <a:xfrm>
              <a:off x="5156275" y="4630750"/>
              <a:ext cx="43800" cy="186675"/>
            </a:xfrm>
            <a:custGeom>
              <a:rect b="b" l="l" r="r" t="t"/>
              <a:pathLst>
                <a:path extrusionOk="0" h="7467" w="1752">
                  <a:moveTo>
                    <a:pt x="1" y="1"/>
                  </a:moveTo>
                  <a:lnTo>
                    <a:pt x="1" y="1"/>
                  </a:lnTo>
                  <a:cubicBezTo>
                    <a:pt x="358" y="1025"/>
                    <a:pt x="477" y="2108"/>
                    <a:pt x="668" y="3180"/>
                  </a:cubicBezTo>
                  <a:cubicBezTo>
                    <a:pt x="918" y="4478"/>
                    <a:pt x="1192" y="5775"/>
                    <a:pt x="1394" y="7061"/>
                  </a:cubicBezTo>
                  <a:cubicBezTo>
                    <a:pt x="1430" y="7216"/>
                    <a:pt x="1442" y="7323"/>
                    <a:pt x="1454" y="7466"/>
                  </a:cubicBezTo>
                  <a:cubicBezTo>
                    <a:pt x="1489" y="7347"/>
                    <a:pt x="1501" y="7240"/>
                    <a:pt x="1513" y="7121"/>
                  </a:cubicBezTo>
                  <a:cubicBezTo>
                    <a:pt x="1751" y="5609"/>
                    <a:pt x="1680" y="4049"/>
                    <a:pt x="1215" y="2584"/>
                  </a:cubicBezTo>
                  <a:cubicBezTo>
                    <a:pt x="930" y="1680"/>
                    <a:pt x="572" y="75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
            <p:cNvSpPr/>
            <p:nvPr/>
          </p:nvSpPr>
          <p:spPr>
            <a:xfrm>
              <a:off x="5200925" y="4675700"/>
              <a:ext cx="59575" cy="147675"/>
            </a:xfrm>
            <a:custGeom>
              <a:rect b="b" l="l" r="r" t="t"/>
              <a:pathLst>
                <a:path extrusionOk="0" h="5907" w="2383">
                  <a:moveTo>
                    <a:pt x="1" y="1"/>
                  </a:moveTo>
                  <a:lnTo>
                    <a:pt x="1" y="1"/>
                  </a:lnTo>
                  <a:cubicBezTo>
                    <a:pt x="977" y="2489"/>
                    <a:pt x="1489" y="3632"/>
                    <a:pt x="2382" y="5906"/>
                  </a:cubicBezTo>
                  <a:cubicBezTo>
                    <a:pt x="2335" y="3561"/>
                    <a:pt x="1561" y="175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
            <p:cNvSpPr/>
            <p:nvPr/>
          </p:nvSpPr>
          <p:spPr>
            <a:xfrm>
              <a:off x="7128550" y="2743925"/>
              <a:ext cx="30400" cy="244400"/>
            </a:xfrm>
            <a:custGeom>
              <a:rect b="b" l="l" r="r" t="t"/>
              <a:pathLst>
                <a:path extrusionOk="0" h="9776" w="1216">
                  <a:moveTo>
                    <a:pt x="1084" y="0"/>
                  </a:moveTo>
                  <a:lnTo>
                    <a:pt x="953" y="441"/>
                  </a:lnTo>
                  <a:cubicBezTo>
                    <a:pt x="1" y="3655"/>
                    <a:pt x="120" y="6632"/>
                    <a:pt x="1215" y="9775"/>
                  </a:cubicBezTo>
                  <a:cubicBezTo>
                    <a:pt x="1120" y="8227"/>
                    <a:pt x="1144" y="6692"/>
                    <a:pt x="1144" y="5144"/>
                  </a:cubicBezTo>
                  <a:cubicBezTo>
                    <a:pt x="1120" y="3667"/>
                    <a:pt x="1096" y="2179"/>
                    <a:pt x="1084" y="715"/>
                  </a:cubicBezTo>
                  <a:cubicBezTo>
                    <a:pt x="1072" y="477"/>
                    <a:pt x="1072" y="238"/>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
            <p:cNvSpPr/>
            <p:nvPr/>
          </p:nvSpPr>
          <p:spPr>
            <a:xfrm>
              <a:off x="7064850" y="2769825"/>
              <a:ext cx="28025" cy="188725"/>
            </a:xfrm>
            <a:custGeom>
              <a:rect b="b" l="l" r="r" t="t"/>
              <a:pathLst>
                <a:path extrusionOk="0" h="7549" w="1121">
                  <a:moveTo>
                    <a:pt x="953" y="0"/>
                  </a:moveTo>
                  <a:lnTo>
                    <a:pt x="822" y="357"/>
                  </a:lnTo>
                  <a:cubicBezTo>
                    <a:pt x="1" y="2679"/>
                    <a:pt x="120" y="5298"/>
                    <a:pt x="1120" y="7549"/>
                  </a:cubicBezTo>
                  <a:cubicBezTo>
                    <a:pt x="1001" y="6227"/>
                    <a:pt x="989" y="4894"/>
                    <a:pt x="965" y="3572"/>
                  </a:cubicBezTo>
                  <a:cubicBezTo>
                    <a:pt x="953" y="2560"/>
                    <a:pt x="894" y="1548"/>
                    <a:pt x="906" y="536"/>
                  </a:cubicBezTo>
                  <a:lnTo>
                    <a:pt x="9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
            <p:cNvSpPr/>
            <p:nvPr/>
          </p:nvSpPr>
          <p:spPr>
            <a:xfrm>
              <a:off x="7339600" y="2793325"/>
              <a:ext cx="20850" cy="168500"/>
            </a:xfrm>
            <a:custGeom>
              <a:rect b="b" l="l" r="r" t="t"/>
              <a:pathLst>
                <a:path extrusionOk="0" h="6740" w="834">
                  <a:moveTo>
                    <a:pt x="143" y="1"/>
                  </a:moveTo>
                  <a:cubicBezTo>
                    <a:pt x="131" y="489"/>
                    <a:pt x="84" y="989"/>
                    <a:pt x="72" y="1477"/>
                  </a:cubicBezTo>
                  <a:cubicBezTo>
                    <a:pt x="0" y="3251"/>
                    <a:pt x="238" y="5037"/>
                    <a:pt x="477" y="6740"/>
                  </a:cubicBezTo>
                  <a:cubicBezTo>
                    <a:pt x="834" y="4537"/>
                    <a:pt x="691" y="2311"/>
                    <a:pt x="179" y="155"/>
                  </a:cubicBezTo>
                  <a:cubicBezTo>
                    <a:pt x="155" y="96"/>
                    <a:pt x="155" y="48"/>
                    <a:pt x="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
            <p:cNvSpPr/>
            <p:nvPr/>
          </p:nvSpPr>
          <p:spPr>
            <a:xfrm>
              <a:off x="7254175" y="2705225"/>
              <a:ext cx="25325" cy="348275"/>
            </a:xfrm>
            <a:custGeom>
              <a:rect b="b" l="l" r="r" t="t"/>
              <a:pathLst>
                <a:path extrusionOk="0" h="13931" w="1013">
                  <a:moveTo>
                    <a:pt x="60" y="0"/>
                  </a:moveTo>
                  <a:cubicBezTo>
                    <a:pt x="95" y="489"/>
                    <a:pt x="95" y="977"/>
                    <a:pt x="95" y="1477"/>
                  </a:cubicBezTo>
                  <a:cubicBezTo>
                    <a:pt x="36" y="2906"/>
                    <a:pt x="0" y="4346"/>
                    <a:pt x="24" y="5775"/>
                  </a:cubicBezTo>
                  <a:cubicBezTo>
                    <a:pt x="48" y="8513"/>
                    <a:pt x="238" y="11240"/>
                    <a:pt x="560" y="13931"/>
                  </a:cubicBezTo>
                  <a:cubicBezTo>
                    <a:pt x="750" y="11752"/>
                    <a:pt x="988" y="9585"/>
                    <a:pt x="1012" y="7394"/>
                  </a:cubicBezTo>
                  <a:cubicBezTo>
                    <a:pt x="988" y="4965"/>
                    <a:pt x="738" y="2501"/>
                    <a:pt x="107" y="143"/>
                  </a:cubicBezTo>
                  <a:cubicBezTo>
                    <a:pt x="95" y="108"/>
                    <a:pt x="72" y="48"/>
                    <a:pt x="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
            <p:cNvSpPr/>
            <p:nvPr/>
          </p:nvSpPr>
          <p:spPr>
            <a:xfrm>
              <a:off x="7198800" y="2819225"/>
              <a:ext cx="12225" cy="129500"/>
            </a:xfrm>
            <a:custGeom>
              <a:rect b="b" l="l" r="r" t="t"/>
              <a:pathLst>
                <a:path extrusionOk="0" h="5180" w="489">
                  <a:moveTo>
                    <a:pt x="286" y="1"/>
                  </a:moveTo>
                  <a:cubicBezTo>
                    <a:pt x="120" y="870"/>
                    <a:pt x="1" y="1751"/>
                    <a:pt x="1" y="2644"/>
                  </a:cubicBezTo>
                  <a:cubicBezTo>
                    <a:pt x="13" y="3489"/>
                    <a:pt x="120" y="4334"/>
                    <a:pt x="239" y="5180"/>
                  </a:cubicBezTo>
                  <a:cubicBezTo>
                    <a:pt x="370" y="4311"/>
                    <a:pt x="477" y="3418"/>
                    <a:pt x="489" y="2525"/>
                  </a:cubicBezTo>
                  <a:cubicBezTo>
                    <a:pt x="489" y="1679"/>
                    <a:pt x="394" y="810"/>
                    <a:pt x="2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
            <p:cNvSpPr/>
            <p:nvPr/>
          </p:nvSpPr>
          <p:spPr>
            <a:xfrm>
              <a:off x="4945550" y="889225"/>
              <a:ext cx="103900" cy="380425"/>
            </a:xfrm>
            <a:custGeom>
              <a:rect b="b" l="l" r="r" t="t"/>
              <a:pathLst>
                <a:path extrusionOk="0" h="15217" w="4156">
                  <a:moveTo>
                    <a:pt x="0" y="1"/>
                  </a:moveTo>
                  <a:lnTo>
                    <a:pt x="0" y="1"/>
                  </a:lnTo>
                  <a:cubicBezTo>
                    <a:pt x="24" y="24"/>
                    <a:pt x="48" y="60"/>
                    <a:pt x="72" y="84"/>
                  </a:cubicBezTo>
                  <a:cubicBezTo>
                    <a:pt x="858" y="1203"/>
                    <a:pt x="1560" y="2382"/>
                    <a:pt x="2227" y="3572"/>
                  </a:cubicBezTo>
                  <a:cubicBezTo>
                    <a:pt x="3025" y="5156"/>
                    <a:pt x="3358" y="6811"/>
                    <a:pt x="3298" y="8716"/>
                  </a:cubicBezTo>
                  <a:cubicBezTo>
                    <a:pt x="3275" y="11014"/>
                    <a:pt x="2644" y="13240"/>
                    <a:pt x="1203" y="15217"/>
                  </a:cubicBezTo>
                  <a:cubicBezTo>
                    <a:pt x="2989" y="13526"/>
                    <a:pt x="3977" y="11073"/>
                    <a:pt x="4025" y="8597"/>
                  </a:cubicBezTo>
                  <a:cubicBezTo>
                    <a:pt x="4156" y="6394"/>
                    <a:pt x="3525" y="4168"/>
                    <a:pt x="2179" y="2418"/>
                  </a:cubicBezTo>
                  <a:cubicBezTo>
                    <a:pt x="1608" y="1644"/>
                    <a:pt x="989" y="917"/>
                    <a:pt x="286" y="263"/>
                  </a:cubicBezTo>
                  <a:cubicBezTo>
                    <a:pt x="191" y="179"/>
                    <a:pt x="96" y="7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
            <p:cNvSpPr/>
            <p:nvPr/>
          </p:nvSpPr>
          <p:spPr>
            <a:xfrm>
              <a:off x="4846125" y="884475"/>
              <a:ext cx="173550" cy="234275"/>
            </a:xfrm>
            <a:custGeom>
              <a:rect b="b" l="l" r="r" t="t"/>
              <a:pathLst>
                <a:path extrusionOk="0" h="9371" w="6942">
                  <a:moveTo>
                    <a:pt x="1" y="0"/>
                  </a:moveTo>
                  <a:lnTo>
                    <a:pt x="1" y="0"/>
                  </a:lnTo>
                  <a:cubicBezTo>
                    <a:pt x="703" y="464"/>
                    <a:pt x="1227" y="941"/>
                    <a:pt x="1929" y="1512"/>
                  </a:cubicBezTo>
                  <a:cubicBezTo>
                    <a:pt x="4156" y="3274"/>
                    <a:pt x="6430" y="6334"/>
                    <a:pt x="6609" y="9370"/>
                  </a:cubicBezTo>
                  <a:cubicBezTo>
                    <a:pt x="6942" y="7334"/>
                    <a:pt x="6216" y="5155"/>
                    <a:pt x="5061" y="3477"/>
                  </a:cubicBezTo>
                  <a:cubicBezTo>
                    <a:pt x="4156" y="2215"/>
                    <a:pt x="2846" y="1322"/>
                    <a:pt x="1465" y="643"/>
                  </a:cubicBezTo>
                  <a:cubicBezTo>
                    <a:pt x="953" y="405"/>
                    <a:pt x="536" y="22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
            <p:cNvSpPr/>
            <p:nvPr/>
          </p:nvSpPr>
          <p:spPr>
            <a:xfrm>
              <a:off x="4816075" y="1208275"/>
              <a:ext cx="725" cy="1850"/>
            </a:xfrm>
            <a:custGeom>
              <a:rect b="b" l="l" r="r" t="t"/>
              <a:pathLst>
                <a:path extrusionOk="0" h="74" w="29">
                  <a:moveTo>
                    <a:pt x="28" y="1"/>
                  </a:moveTo>
                  <a:lnTo>
                    <a:pt x="28" y="1"/>
                  </a:lnTo>
                  <a:cubicBezTo>
                    <a:pt x="27" y="1"/>
                    <a:pt x="13" y="34"/>
                    <a:pt x="0" y="74"/>
                  </a:cubicBezTo>
                  <a:cubicBezTo>
                    <a:pt x="21" y="21"/>
                    <a:pt x="28" y="1"/>
                    <a:pt x="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
            <p:cNvSpPr/>
            <p:nvPr/>
          </p:nvSpPr>
          <p:spPr>
            <a:xfrm>
              <a:off x="4683325" y="892775"/>
              <a:ext cx="182775" cy="421225"/>
            </a:xfrm>
            <a:custGeom>
              <a:rect b="b" l="l" r="r" t="t"/>
              <a:pathLst>
                <a:path extrusionOk="0" h="16849" w="7311">
                  <a:moveTo>
                    <a:pt x="5319" y="12694"/>
                  </a:moveTo>
                  <a:cubicBezTo>
                    <a:pt x="5310" y="12694"/>
                    <a:pt x="5310" y="12696"/>
                    <a:pt x="5310" y="12717"/>
                  </a:cubicBezTo>
                  <a:cubicBezTo>
                    <a:pt x="5314" y="12709"/>
                    <a:pt x="5317" y="12701"/>
                    <a:pt x="5319" y="12694"/>
                  </a:cubicBezTo>
                  <a:close/>
                  <a:moveTo>
                    <a:pt x="37" y="0"/>
                  </a:moveTo>
                  <a:cubicBezTo>
                    <a:pt x="0" y="0"/>
                    <a:pt x="289" y="143"/>
                    <a:pt x="357" y="192"/>
                  </a:cubicBezTo>
                  <a:cubicBezTo>
                    <a:pt x="976" y="585"/>
                    <a:pt x="1453" y="1013"/>
                    <a:pt x="2000" y="1537"/>
                  </a:cubicBezTo>
                  <a:cubicBezTo>
                    <a:pt x="2881" y="2311"/>
                    <a:pt x="3298" y="2847"/>
                    <a:pt x="3869" y="3776"/>
                  </a:cubicBezTo>
                  <a:cubicBezTo>
                    <a:pt x="4905" y="5455"/>
                    <a:pt x="5453" y="6669"/>
                    <a:pt x="5846" y="8622"/>
                  </a:cubicBezTo>
                  <a:cubicBezTo>
                    <a:pt x="5965" y="9050"/>
                    <a:pt x="5953" y="10574"/>
                    <a:pt x="5846" y="10991"/>
                  </a:cubicBezTo>
                  <a:cubicBezTo>
                    <a:pt x="5751" y="11562"/>
                    <a:pt x="5560" y="12122"/>
                    <a:pt x="5334" y="12658"/>
                  </a:cubicBezTo>
                  <a:cubicBezTo>
                    <a:pt x="5326" y="12666"/>
                    <a:pt x="5323" y="12679"/>
                    <a:pt x="5319" y="12694"/>
                  </a:cubicBezTo>
                  <a:lnTo>
                    <a:pt x="5319" y="12694"/>
                  </a:lnTo>
                  <a:cubicBezTo>
                    <a:pt x="5320" y="12694"/>
                    <a:pt x="5321" y="12694"/>
                    <a:pt x="5322" y="12694"/>
                  </a:cubicBezTo>
                  <a:cubicBezTo>
                    <a:pt x="5310" y="12729"/>
                    <a:pt x="5298" y="12753"/>
                    <a:pt x="5298" y="12777"/>
                  </a:cubicBezTo>
                  <a:cubicBezTo>
                    <a:pt x="4370" y="14622"/>
                    <a:pt x="2953" y="16301"/>
                    <a:pt x="845" y="16849"/>
                  </a:cubicBezTo>
                  <a:cubicBezTo>
                    <a:pt x="2738" y="16718"/>
                    <a:pt x="4429" y="15515"/>
                    <a:pt x="5584" y="14003"/>
                  </a:cubicBezTo>
                  <a:cubicBezTo>
                    <a:pt x="7310" y="11896"/>
                    <a:pt x="7227" y="8919"/>
                    <a:pt x="6334" y="6467"/>
                  </a:cubicBezTo>
                  <a:cubicBezTo>
                    <a:pt x="5882" y="4954"/>
                    <a:pt x="5001" y="3633"/>
                    <a:pt x="3965" y="2454"/>
                  </a:cubicBezTo>
                  <a:cubicBezTo>
                    <a:pt x="2929" y="1347"/>
                    <a:pt x="1548" y="573"/>
                    <a:pt x="119" y="25"/>
                  </a:cubicBezTo>
                  <a:cubicBezTo>
                    <a:pt x="70" y="8"/>
                    <a:pt x="45" y="0"/>
                    <a:pt x="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
            <p:cNvSpPr/>
            <p:nvPr/>
          </p:nvSpPr>
          <p:spPr>
            <a:xfrm>
              <a:off x="4600275" y="897275"/>
              <a:ext cx="208975" cy="361675"/>
            </a:xfrm>
            <a:custGeom>
              <a:rect b="b" l="l" r="r" t="t"/>
              <a:pathLst>
                <a:path extrusionOk="0" h="14467" w="8359">
                  <a:moveTo>
                    <a:pt x="0" y="0"/>
                  </a:moveTo>
                  <a:cubicBezTo>
                    <a:pt x="691" y="345"/>
                    <a:pt x="1322" y="774"/>
                    <a:pt x="1941" y="1203"/>
                  </a:cubicBezTo>
                  <a:cubicBezTo>
                    <a:pt x="2655" y="1715"/>
                    <a:pt x="3024" y="1953"/>
                    <a:pt x="3608" y="2500"/>
                  </a:cubicBezTo>
                  <a:cubicBezTo>
                    <a:pt x="4417" y="3381"/>
                    <a:pt x="4834" y="3989"/>
                    <a:pt x="5537" y="5096"/>
                  </a:cubicBezTo>
                  <a:cubicBezTo>
                    <a:pt x="6287" y="6370"/>
                    <a:pt x="6668" y="7144"/>
                    <a:pt x="7001" y="8632"/>
                  </a:cubicBezTo>
                  <a:cubicBezTo>
                    <a:pt x="7156" y="9418"/>
                    <a:pt x="7191" y="10370"/>
                    <a:pt x="7072" y="11466"/>
                  </a:cubicBezTo>
                  <a:cubicBezTo>
                    <a:pt x="7013" y="12311"/>
                    <a:pt x="6715" y="13561"/>
                    <a:pt x="6191" y="14466"/>
                  </a:cubicBezTo>
                  <a:cubicBezTo>
                    <a:pt x="7751" y="12716"/>
                    <a:pt x="8358" y="9751"/>
                    <a:pt x="7739" y="7489"/>
                  </a:cubicBezTo>
                  <a:cubicBezTo>
                    <a:pt x="7096" y="5251"/>
                    <a:pt x="5417" y="2572"/>
                    <a:pt x="3393" y="1405"/>
                  </a:cubicBezTo>
                  <a:cubicBezTo>
                    <a:pt x="2441" y="833"/>
                    <a:pt x="726" y="15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
            <p:cNvSpPr/>
            <p:nvPr/>
          </p:nvSpPr>
          <p:spPr>
            <a:xfrm>
              <a:off x="4131125" y="925525"/>
              <a:ext cx="592400" cy="115525"/>
            </a:xfrm>
            <a:custGeom>
              <a:rect b="b" l="l" r="r" t="t"/>
              <a:pathLst>
                <a:path extrusionOk="0" h="4621" w="23696">
                  <a:moveTo>
                    <a:pt x="15537" y="0"/>
                  </a:moveTo>
                  <a:cubicBezTo>
                    <a:pt x="13166" y="0"/>
                    <a:pt x="10554" y="647"/>
                    <a:pt x="8658" y="835"/>
                  </a:cubicBezTo>
                  <a:cubicBezTo>
                    <a:pt x="7600" y="924"/>
                    <a:pt x="6537" y="980"/>
                    <a:pt x="5472" y="980"/>
                  </a:cubicBezTo>
                  <a:cubicBezTo>
                    <a:pt x="4979" y="980"/>
                    <a:pt x="4484" y="968"/>
                    <a:pt x="3990" y="942"/>
                  </a:cubicBezTo>
                  <a:cubicBezTo>
                    <a:pt x="2538" y="823"/>
                    <a:pt x="1443" y="704"/>
                    <a:pt x="109" y="418"/>
                  </a:cubicBezTo>
                  <a:cubicBezTo>
                    <a:pt x="48" y="402"/>
                    <a:pt x="21" y="395"/>
                    <a:pt x="15" y="395"/>
                  </a:cubicBezTo>
                  <a:cubicBezTo>
                    <a:pt x="0" y="395"/>
                    <a:pt x="143" y="443"/>
                    <a:pt x="204" y="477"/>
                  </a:cubicBezTo>
                  <a:cubicBezTo>
                    <a:pt x="2667" y="1552"/>
                    <a:pt x="4691" y="1946"/>
                    <a:pt x="6781" y="1946"/>
                  </a:cubicBezTo>
                  <a:cubicBezTo>
                    <a:pt x="8512" y="1946"/>
                    <a:pt x="10288" y="1676"/>
                    <a:pt x="12396" y="1299"/>
                  </a:cubicBezTo>
                  <a:cubicBezTo>
                    <a:pt x="13347" y="1139"/>
                    <a:pt x="14572" y="1024"/>
                    <a:pt x="15768" y="1024"/>
                  </a:cubicBezTo>
                  <a:cubicBezTo>
                    <a:pt x="16713" y="1024"/>
                    <a:pt x="17640" y="1096"/>
                    <a:pt x="18397" y="1275"/>
                  </a:cubicBezTo>
                  <a:cubicBezTo>
                    <a:pt x="19731" y="1680"/>
                    <a:pt x="20612" y="2037"/>
                    <a:pt x="21790" y="2859"/>
                  </a:cubicBezTo>
                  <a:cubicBezTo>
                    <a:pt x="22505" y="3347"/>
                    <a:pt x="23124" y="3883"/>
                    <a:pt x="23695" y="4621"/>
                  </a:cubicBezTo>
                  <a:cubicBezTo>
                    <a:pt x="22743" y="2859"/>
                    <a:pt x="21135" y="1466"/>
                    <a:pt x="19302" y="644"/>
                  </a:cubicBezTo>
                  <a:cubicBezTo>
                    <a:pt x="18302" y="168"/>
                    <a:pt x="17206" y="37"/>
                    <a:pt x="16099" y="13"/>
                  </a:cubicBezTo>
                  <a:cubicBezTo>
                    <a:pt x="15914" y="4"/>
                    <a:pt x="15726" y="0"/>
                    <a:pt x="15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
            <p:cNvSpPr/>
            <p:nvPr/>
          </p:nvSpPr>
          <p:spPr>
            <a:xfrm>
              <a:off x="4206475" y="887800"/>
              <a:ext cx="344400" cy="33000"/>
            </a:xfrm>
            <a:custGeom>
              <a:rect b="b" l="l" r="r" t="t"/>
              <a:pathLst>
                <a:path extrusionOk="0" h="1320" w="13776">
                  <a:moveTo>
                    <a:pt x="10455" y="1"/>
                  </a:moveTo>
                  <a:cubicBezTo>
                    <a:pt x="8211" y="1"/>
                    <a:pt x="5793" y="457"/>
                    <a:pt x="3798" y="581"/>
                  </a:cubicBezTo>
                  <a:cubicBezTo>
                    <a:pt x="2536" y="677"/>
                    <a:pt x="1274" y="748"/>
                    <a:pt x="0" y="748"/>
                  </a:cubicBezTo>
                  <a:cubicBezTo>
                    <a:pt x="965" y="974"/>
                    <a:pt x="1905" y="1153"/>
                    <a:pt x="2881" y="1236"/>
                  </a:cubicBezTo>
                  <a:cubicBezTo>
                    <a:pt x="3387" y="1294"/>
                    <a:pt x="3895" y="1320"/>
                    <a:pt x="4403" y="1320"/>
                  </a:cubicBezTo>
                  <a:cubicBezTo>
                    <a:pt x="5787" y="1320"/>
                    <a:pt x="7175" y="1128"/>
                    <a:pt x="8525" y="867"/>
                  </a:cubicBezTo>
                  <a:cubicBezTo>
                    <a:pt x="9856" y="648"/>
                    <a:pt x="11058" y="378"/>
                    <a:pt x="12344" y="378"/>
                  </a:cubicBezTo>
                  <a:cubicBezTo>
                    <a:pt x="12807" y="378"/>
                    <a:pt x="13281" y="413"/>
                    <a:pt x="13776" y="498"/>
                  </a:cubicBezTo>
                  <a:cubicBezTo>
                    <a:pt x="12776" y="128"/>
                    <a:pt x="11640" y="1"/>
                    <a:pt x="104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
            <p:cNvSpPr/>
            <p:nvPr/>
          </p:nvSpPr>
          <p:spPr>
            <a:xfrm>
              <a:off x="3123900" y="890125"/>
              <a:ext cx="1044800" cy="198850"/>
            </a:xfrm>
            <a:custGeom>
              <a:rect b="b" l="l" r="r" t="t"/>
              <a:pathLst>
                <a:path extrusionOk="0" h="7954" w="41792">
                  <a:moveTo>
                    <a:pt x="0" y="0"/>
                  </a:moveTo>
                  <a:lnTo>
                    <a:pt x="0" y="0"/>
                  </a:lnTo>
                  <a:cubicBezTo>
                    <a:pt x="464" y="584"/>
                    <a:pt x="1191" y="834"/>
                    <a:pt x="1857" y="1096"/>
                  </a:cubicBezTo>
                  <a:cubicBezTo>
                    <a:pt x="3439" y="1653"/>
                    <a:pt x="5095" y="1801"/>
                    <a:pt x="6764" y="1801"/>
                  </a:cubicBezTo>
                  <a:cubicBezTo>
                    <a:pt x="8160" y="1801"/>
                    <a:pt x="9564" y="1698"/>
                    <a:pt x="10942" y="1643"/>
                  </a:cubicBezTo>
                  <a:cubicBezTo>
                    <a:pt x="13021" y="1522"/>
                    <a:pt x="15109" y="1392"/>
                    <a:pt x="17194" y="1392"/>
                  </a:cubicBezTo>
                  <a:cubicBezTo>
                    <a:pt x="18394" y="1392"/>
                    <a:pt x="19593" y="1435"/>
                    <a:pt x="20788" y="1548"/>
                  </a:cubicBezTo>
                  <a:cubicBezTo>
                    <a:pt x="23277" y="1786"/>
                    <a:pt x="25551" y="2120"/>
                    <a:pt x="28170" y="2798"/>
                  </a:cubicBezTo>
                  <a:cubicBezTo>
                    <a:pt x="31099" y="3584"/>
                    <a:pt x="33921" y="4763"/>
                    <a:pt x="36731" y="5918"/>
                  </a:cubicBezTo>
                  <a:cubicBezTo>
                    <a:pt x="38279" y="6537"/>
                    <a:pt x="39827" y="7192"/>
                    <a:pt x="41386" y="7787"/>
                  </a:cubicBezTo>
                  <a:cubicBezTo>
                    <a:pt x="41517" y="7847"/>
                    <a:pt x="41660" y="7894"/>
                    <a:pt x="41791" y="7954"/>
                  </a:cubicBezTo>
                  <a:cubicBezTo>
                    <a:pt x="41660" y="7847"/>
                    <a:pt x="41505" y="7739"/>
                    <a:pt x="41374" y="7656"/>
                  </a:cubicBezTo>
                  <a:cubicBezTo>
                    <a:pt x="40410" y="6989"/>
                    <a:pt x="39398" y="6370"/>
                    <a:pt x="38362" y="5799"/>
                  </a:cubicBezTo>
                  <a:cubicBezTo>
                    <a:pt x="36278" y="4608"/>
                    <a:pt x="34040" y="3727"/>
                    <a:pt x="31778" y="2953"/>
                  </a:cubicBezTo>
                  <a:cubicBezTo>
                    <a:pt x="28266" y="1703"/>
                    <a:pt x="24587" y="989"/>
                    <a:pt x="20884" y="643"/>
                  </a:cubicBezTo>
                  <a:cubicBezTo>
                    <a:pt x="19716" y="529"/>
                    <a:pt x="18548" y="485"/>
                    <a:pt x="17380" y="485"/>
                  </a:cubicBezTo>
                  <a:cubicBezTo>
                    <a:pt x="15512" y="485"/>
                    <a:pt x="13644" y="597"/>
                    <a:pt x="11775" y="715"/>
                  </a:cubicBezTo>
                  <a:cubicBezTo>
                    <a:pt x="9989" y="834"/>
                    <a:pt x="8180" y="929"/>
                    <a:pt x="6382" y="989"/>
                  </a:cubicBezTo>
                  <a:cubicBezTo>
                    <a:pt x="5855" y="1011"/>
                    <a:pt x="5335" y="1028"/>
                    <a:pt x="4821" y="1028"/>
                  </a:cubicBezTo>
                  <a:cubicBezTo>
                    <a:pt x="3699" y="1028"/>
                    <a:pt x="2610" y="948"/>
                    <a:pt x="1548" y="679"/>
                  </a:cubicBezTo>
                  <a:cubicBezTo>
                    <a:pt x="1000" y="536"/>
                    <a:pt x="429" y="39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
            <p:cNvSpPr/>
            <p:nvPr/>
          </p:nvSpPr>
          <p:spPr>
            <a:xfrm>
              <a:off x="3731100" y="878225"/>
              <a:ext cx="348600" cy="117300"/>
            </a:xfrm>
            <a:custGeom>
              <a:rect b="b" l="l" r="r" t="t"/>
              <a:pathLst>
                <a:path extrusionOk="0" h="4692" w="13944">
                  <a:moveTo>
                    <a:pt x="1" y="0"/>
                  </a:moveTo>
                  <a:cubicBezTo>
                    <a:pt x="453" y="95"/>
                    <a:pt x="894" y="202"/>
                    <a:pt x="1346" y="322"/>
                  </a:cubicBezTo>
                  <a:cubicBezTo>
                    <a:pt x="3132" y="774"/>
                    <a:pt x="4894" y="1274"/>
                    <a:pt x="6656" y="1810"/>
                  </a:cubicBezTo>
                  <a:cubicBezTo>
                    <a:pt x="9443" y="2608"/>
                    <a:pt x="11526" y="3370"/>
                    <a:pt x="13943" y="4691"/>
                  </a:cubicBezTo>
                  <a:cubicBezTo>
                    <a:pt x="10193" y="1488"/>
                    <a:pt x="5942" y="179"/>
                    <a:pt x="1084" y="36"/>
                  </a:cubicBezTo>
                  <a:cubicBezTo>
                    <a:pt x="727" y="24"/>
                    <a:pt x="358" y="2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
            <p:cNvSpPr/>
            <p:nvPr/>
          </p:nvSpPr>
          <p:spPr>
            <a:xfrm>
              <a:off x="3971925" y="889225"/>
              <a:ext cx="107775" cy="46750"/>
            </a:xfrm>
            <a:custGeom>
              <a:rect b="b" l="l" r="r" t="t"/>
              <a:pathLst>
                <a:path extrusionOk="0" h="1870" w="4311">
                  <a:moveTo>
                    <a:pt x="0" y="1"/>
                  </a:moveTo>
                  <a:lnTo>
                    <a:pt x="0" y="1"/>
                  </a:lnTo>
                  <a:cubicBezTo>
                    <a:pt x="560" y="274"/>
                    <a:pt x="1572" y="774"/>
                    <a:pt x="1929" y="917"/>
                  </a:cubicBezTo>
                  <a:cubicBezTo>
                    <a:pt x="2727" y="1251"/>
                    <a:pt x="3560" y="1525"/>
                    <a:pt x="4310" y="1870"/>
                  </a:cubicBezTo>
                  <a:cubicBezTo>
                    <a:pt x="3108" y="810"/>
                    <a:pt x="1572" y="1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
            <p:cNvSpPr/>
            <p:nvPr/>
          </p:nvSpPr>
          <p:spPr>
            <a:xfrm>
              <a:off x="4232350" y="1107400"/>
              <a:ext cx="403950" cy="79700"/>
            </a:xfrm>
            <a:custGeom>
              <a:rect b="b" l="l" r="r" t="t"/>
              <a:pathLst>
                <a:path extrusionOk="0" h="3188" w="16158">
                  <a:moveTo>
                    <a:pt x="1" y="1"/>
                  </a:moveTo>
                  <a:cubicBezTo>
                    <a:pt x="727" y="596"/>
                    <a:pt x="1561" y="1037"/>
                    <a:pt x="2394" y="1453"/>
                  </a:cubicBezTo>
                  <a:cubicBezTo>
                    <a:pt x="4204" y="2370"/>
                    <a:pt x="6204" y="2906"/>
                    <a:pt x="8228" y="3085"/>
                  </a:cubicBezTo>
                  <a:cubicBezTo>
                    <a:pt x="8833" y="3150"/>
                    <a:pt x="9447" y="3188"/>
                    <a:pt x="10063" y="3188"/>
                  </a:cubicBezTo>
                  <a:cubicBezTo>
                    <a:pt x="11461" y="3188"/>
                    <a:pt x="12867" y="2993"/>
                    <a:pt x="14181" y="2489"/>
                  </a:cubicBezTo>
                  <a:cubicBezTo>
                    <a:pt x="14777" y="2251"/>
                    <a:pt x="15896" y="1751"/>
                    <a:pt x="16158" y="1489"/>
                  </a:cubicBezTo>
                  <a:lnTo>
                    <a:pt x="16158" y="1489"/>
                  </a:lnTo>
                  <a:cubicBezTo>
                    <a:pt x="15229" y="1834"/>
                    <a:pt x="14241" y="2025"/>
                    <a:pt x="13253" y="2192"/>
                  </a:cubicBezTo>
                  <a:cubicBezTo>
                    <a:pt x="12867" y="2262"/>
                    <a:pt x="12322" y="2291"/>
                    <a:pt x="11703" y="2291"/>
                  </a:cubicBezTo>
                  <a:cubicBezTo>
                    <a:pt x="9913" y="2291"/>
                    <a:pt x="7508" y="2050"/>
                    <a:pt x="6597" y="1882"/>
                  </a:cubicBezTo>
                  <a:cubicBezTo>
                    <a:pt x="5085" y="1644"/>
                    <a:pt x="3597" y="1311"/>
                    <a:pt x="2144" y="834"/>
                  </a:cubicBezTo>
                  <a:cubicBezTo>
                    <a:pt x="1382" y="596"/>
                    <a:pt x="668" y="382"/>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
            <p:cNvSpPr/>
            <p:nvPr/>
          </p:nvSpPr>
          <p:spPr>
            <a:xfrm>
              <a:off x="4433875" y="1098175"/>
              <a:ext cx="201550" cy="32175"/>
            </a:xfrm>
            <a:custGeom>
              <a:rect b="b" l="l" r="r" t="t"/>
              <a:pathLst>
                <a:path extrusionOk="0" h="1287" w="8062">
                  <a:moveTo>
                    <a:pt x="8061" y="1"/>
                  </a:moveTo>
                  <a:cubicBezTo>
                    <a:pt x="6680" y="406"/>
                    <a:pt x="5585" y="465"/>
                    <a:pt x="4168" y="537"/>
                  </a:cubicBezTo>
                  <a:cubicBezTo>
                    <a:pt x="3037" y="608"/>
                    <a:pt x="1906" y="679"/>
                    <a:pt x="763" y="715"/>
                  </a:cubicBezTo>
                  <a:cubicBezTo>
                    <a:pt x="512" y="715"/>
                    <a:pt x="251" y="727"/>
                    <a:pt x="1" y="727"/>
                  </a:cubicBezTo>
                  <a:cubicBezTo>
                    <a:pt x="155" y="775"/>
                    <a:pt x="322" y="822"/>
                    <a:pt x="465" y="858"/>
                  </a:cubicBezTo>
                  <a:cubicBezTo>
                    <a:pt x="1447" y="1129"/>
                    <a:pt x="2491" y="1287"/>
                    <a:pt x="3529" y="1287"/>
                  </a:cubicBezTo>
                  <a:cubicBezTo>
                    <a:pt x="5133" y="1287"/>
                    <a:pt x="6724" y="911"/>
                    <a:pt x="80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
            <p:cNvSpPr/>
            <p:nvPr/>
          </p:nvSpPr>
          <p:spPr>
            <a:xfrm>
              <a:off x="3905525" y="1210100"/>
              <a:ext cx="101250" cy="392925"/>
            </a:xfrm>
            <a:custGeom>
              <a:rect b="b" l="l" r="r" t="t"/>
              <a:pathLst>
                <a:path extrusionOk="0" h="15717" w="4050">
                  <a:moveTo>
                    <a:pt x="4049" y="1"/>
                  </a:moveTo>
                  <a:lnTo>
                    <a:pt x="4049" y="1"/>
                  </a:lnTo>
                  <a:cubicBezTo>
                    <a:pt x="3930" y="179"/>
                    <a:pt x="3811" y="358"/>
                    <a:pt x="3716" y="536"/>
                  </a:cubicBezTo>
                  <a:cubicBezTo>
                    <a:pt x="537" y="5430"/>
                    <a:pt x="513" y="10145"/>
                    <a:pt x="1" y="15717"/>
                  </a:cubicBezTo>
                  <a:cubicBezTo>
                    <a:pt x="1215" y="10752"/>
                    <a:pt x="1894" y="5644"/>
                    <a:pt x="3716" y="858"/>
                  </a:cubicBezTo>
                  <a:cubicBezTo>
                    <a:pt x="3811" y="572"/>
                    <a:pt x="3930" y="274"/>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
            <p:cNvSpPr/>
            <p:nvPr/>
          </p:nvSpPr>
          <p:spPr>
            <a:xfrm>
              <a:off x="3882925" y="1216950"/>
              <a:ext cx="44075" cy="242325"/>
            </a:xfrm>
            <a:custGeom>
              <a:rect b="b" l="l" r="r" t="t"/>
              <a:pathLst>
                <a:path extrusionOk="0" h="9693" w="1763">
                  <a:moveTo>
                    <a:pt x="1762" y="0"/>
                  </a:moveTo>
                  <a:cubicBezTo>
                    <a:pt x="1715" y="143"/>
                    <a:pt x="1655" y="298"/>
                    <a:pt x="1607" y="441"/>
                  </a:cubicBezTo>
                  <a:cubicBezTo>
                    <a:pt x="512" y="3358"/>
                    <a:pt x="0" y="6620"/>
                    <a:pt x="726" y="9692"/>
                  </a:cubicBezTo>
                  <a:cubicBezTo>
                    <a:pt x="762" y="8061"/>
                    <a:pt x="953" y="7239"/>
                    <a:pt x="1191" y="5620"/>
                  </a:cubicBezTo>
                  <a:cubicBezTo>
                    <a:pt x="1429" y="4013"/>
                    <a:pt x="1595" y="2405"/>
                    <a:pt x="1679" y="786"/>
                  </a:cubicBezTo>
                  <a:cubicBezTo>
                    <a:pt x="1703" y="524"/>
                    <a:pt x="1726" y="262"/>
                    <a:pt x="1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
            <p:cNvSpPr/>
            <p:nvPr/>
          </p:nvSpPr>
          <p:spPr>
            <a:xfrm>
              <a:off x="3861775" y="1260400"/>
              <a:ext cx="11650" cy="85450"/>
            </a:xfrm>
            <a:custGeom>
              <a:rect b="b" l="l" r="r" t="t"/>
              <a:pathLst>
                <a:path extrusionOk="0" h="3418" w="466">
                  <a:moveTo>
                    <a:pt x="251" y="1"/>
                  </a:moveTo>
                  <a:cubicBezTo>
                    <a:pt x="251" y="36"/>
                    <a:pt x="239" y="60"/>
                    <a:pt x="239" y="84"/>
                  </a:cubicBezTo>
                  <a:cubicBezTo>
                    <a:pt x="72" y="1191"/>
                    <a:pt x="1" y="2322"/>
                    <a:pt x="298" y="3418"/>
                  </a:cubicBezTo>
                  <a:cubicBezTo>
                    <a:pt x="370" y="2715"/>
                    <a:pt x="465" y="1977"/>
                    <a:pt x="382" y="1251"/>
                  </a:cubicBezTo>
                  <a:cubicBezTo>
                    <a:pt x="358" y="834"/>
                    <a:pt x="298" y="417"/>
                    <a:pt x="2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
            <p:cNvSpPr/>
            <p:nvPr/>
          </p:nvSpPr>
          <p:spPr>
            <a:xfrm>
              <a:off x="3567100" y="1180625"/>
              <a:ext cx="178925" cy="432825"/>
            </a:xfrm>
            <a:custGeom>
              <a:rect b="b" l="l" r="r" t="t"/>
              <a:pathLst>
                <a:path extrusionOk="0" h="17313" w="7157">
                  <a:moveTo>
                    <a:pt x="1" y="1"/>
                  </a:moveTo>
                  <a:cubicBezTo>
                    <a:pt x="298" y="358"/>
                    <a:pt x="489" y="620"/>
                    <a:pt x="739" y="953"/>
                  </a:cubicBezTo>
                  <a:cubicBezTo>
                    <a:pt x="2727" y="3668"/>
                    <a:pt x="3894" y="5918"/>
                    <a:pt x="4775" y="8740"/>
                  </a:cubicBezTo>
                  <a:cubicBezTo>
                    <a:pt x="5656" y="11574"/>
                    <a:pt x="5942" y="14598"/>
                    <a:pt x="7156" y="17312"/>
                  </a:cubicBezTo>
                  <a:cubicBezTo>
                    <a:pt x="6573" y="15157"/>
                    <a:pt x="6573" y="13026"/>
                    <a:pt x="6180" y="10764"/>
                  </a:cubicBezTo>
                  <a:cubicBezTo>
                    <a:pt x="5835" y="8835"/>
                    <a:pt x="5251" y="6930"/>
                    <a:pt x="4394" y="5156"/>
                  </a:cubicBezTo>
                  <a:cubicBezTo>
                    <a:pt x="3465" y="3370"/>
                    <a:pt x="2144" y="1811"/>
                    <a:pt x="620" y="513"/>
                  </a:cubicBezTo>
                  <a:cubicBezTo>
                    <a:pt x="417" y="334"/>
                    <a:pt x="203" y="16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
            <p:cNvSpPr/>
            <p:nvPr/>
          </p:nvSpPr>
          <p:spPr>
            <a:xfrm>
              <a:off x="3654025" y="1179450"/>
              <a:ext cx="93775" cy="242000"/>
            </a:xfrm>
            <a:custGeom>
              <a:rect b="b" l="l" r="r" t="t"/>
              <a:pathLst>
                <a:path extrusionOk="0" h="9680" w="3751">
                  <a:moveTo>
                    <a:pt x="0" y="0"/>
                  </a:moveTo>
                  <a:lnTo>
                    <a:pt x="0" y="0"/>
                  </a:lnTo>
                  <a:cubicBezTo>
                    <a:pt x="167" y="298"/>
                    <a:pt x="334" y="595"/>
                    <a:pt x="476" y="893"/>
                  </a:cubicBezTo>
                  <a:cubicBezTo>
                    <a:pt x="1822" y="3655"/>
                    <a:pt x="2893" y="6334"/>
                    <a:pt x="3632" y="9680"/>
                  </a:cubicBezTo>
                  <a:cubicBezTo>
                    <a:pt x="3751" y="6049"/>
                    <a:pt x="2917" y="3072"/>
                    <a:pt x="393" y="417"/>
                  </a:cubicBezTo>
                  <a:cubicBezTo>
                    <a:pt x="262" y="274"/>
                    <a:pt x="143" y="13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
            <p:cNvSpPr/>
            <p:nvPr/>
          </p:nvSpPr>
          <p:spPr>
            <a:xfrm>
              <a:off x="3753425" y="1241350"/>
              <a:ext cx="33675" cy="100350"/>
            </a:xfrm>
            <a:custGeom>
              <a:rect b="b" l="l" r="r" t="t"/>
              <a:pathLst>
                <a:path extrusionOk="0" h="4014" w="1347">
                  <a:moveTo>
                    <a:pt x="1" y="1"/>
                  </a:moveTo>
                  <a:lnTo>
                    <a:pt x="1" y="1"/>
                  </a:lnTo>
                  <a:cubicBezTo>
                    <a:pt x="239" y="715"/>
                    <a:pt x="346" y="1465"/>
                    <a:pt x="549" y="2191"/>
                  </a:cubicBezTo>
                  <a:cubicBezTo>
                    <a:pt x="715" y="2799"/>
                    <a:pt x="989" y="3394"/>
                    <a:pt x="1049" y="4013"/>
                  </a:cubicBezTo>
                  <a:cubicBezTo>
                    <a:pt x="1346" y="2537"/>
                    <a:pt x="751" y="11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
            <p:cNvSpPr/>
            <p:nvPr/>
          </p:nvSpPr>
          <p:spPr>
            <a:xfrm>
              <a:off x="3015250" y="1008150"/>
              <a:ext cx="867100" cy="198700"/>
            </a:xfrm>
            <a:custGeom>
              <a:rect b="b" l="l" r="r" t="t"/>
              <a:pathLst>
                <a:path extrusionOk="0" h="7948" w="34684">
                  <a:moveTo>
                    <a:pt x="19377" y="1"/>
                  </a:moveTo>
                  <a:cubicBezTo>
                    <a:pt x="19193" y="1"/>
                    <a:pt x="19008" y="3"/>
                    <a:pt x="18824" y="6"/>
                  </a:cubicBezTo>
                  <a:cubicBezTo>
                    <a:pt x="15467" y="66"/>
                    <a:pt x="12073" y="447"/>
                    <a:pt x="8859" y="1494"/>
                  </a:cubicBezTo>
                  <a:cubicBezTo>
                    <a:pt x="5727" y="2518"/>
                    <a:pt x="2786" y="4078"/>
                    <a:pt x="0" y="5816"/>
                  </a:cubicBezTo>
                  <a:cubicBezTo>
                    <a:pt x="2120" y="4852"/>
                    <a:pt x="3989" y="4066"/>
                    <a:pt x="5656" y="3376"/>
                  </a:cubicBezTo>
                  <a:cubicBezTo>
                    <a:pt x="6501" y="3018"/>
                    <a:pt x="8097" y="2340"/>
                    <a:pt x="9275" y="1983"/>
                  </a:cubicBezTo>
                  <a:cubicBezTo>
                    <a:pt x="10597" y="1566"/>
                    <a:pt x="11954" y="1268"/>
                    <a:pt x="13323" y="1042"/>
                  </a:cubicBezTo>
                  <a:cubicBezTo>
                    <a:pt x="15156" y="770"/>
                    <a:pt x="17131" y="599"/>
                    <a:pt x="19117" y="599"/>
                  </a:cubicBezTo>
                  <a:cubicBezTo>
                    <a:pt x="21389" y="599"/>
                    <a:pt x="23675" y="823"/>
                    <a:pt x="25777" y="1375"/>
                  </a:cubicBezTo>
                  <a:cubicBezTo>
                    <a:pt x="27670" y="1852"/>
                    <a:pt x="29111" y="2340"/>
                    <a:pt x="30695" y="3459"/>
                  </a:cubicBezTo>
                  <a:cubicBezTo>
                    <a:pt x="32266" y="4566"/>
                    <a:pt x="33814" y="5995"/>
                    <a:pt x="34683" y="7948"/>
                  </a:cubicBezTo>
                  <a:cubicBezTo>
                    <a:pt x="34683" y="7590"/>
                    <a:pt x="34207" y="6447"/>
                    <a:pt x="33862" y="5876"/>
                  </a:cubicBezTo>
                  <a:cubicBezTo>
                    <a:pt x="33278" y="4900"/>
                    <a:pt x="32516" y="4030"/>
                    <a:pt x="31647" y="3316"/>
                  </a:cubicBezTo>
                  <a:cubicBezTo>
                    <a:pt x="30183" y="2054"/>
                    <a:pt x="28349" y="1340"/>
                    <a:pt x="26504" y="875"/>
                  </a:cubicBezTo>
                  <a:cubicBezTo>
                    <a:pt x="24182" y="289"/>
                    <a:pt x="21778" y="1"/>
                    <a:pt x="193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
            <p:cNvSpPr/>
            <p:nvPr/>
          </p:nvSpPr>
          <p:spPr>
            <a:xfrm>
              <a:off x="3835300" y="1056500"/>
              <a:ext cx="100025" cy="132800"/>
            </a:xfrm>
            <a:custGeom>
              <a:rect b="b" l="l" r="r" t="t"/>
              <a:pathLst>
                <a:path extrusionOk="0" h="5312" w="4001">
                  <a:moveTo>
                    <a:pt x="0" y="1"/>
                  </a:moveTo>
                  <a:cubicBezTo>
                    <a:pt x="298" y="179"/>
                    <a:pt x="488" y="334"/>
                    <a:pt x="750" y="549"/>
                  </a:cubicBezTo>
                  <a:cubicBezTo>
                    <a:pt x="1881" y="1537"/>
                    <a:pt x="2369" y="2180"/>
                    <a:pt x="3048" y="3275"/>
                  </a:cubicBezTo>
                  <a:cubicBezTo>
                    <a:pt x="3500" y="4025"/>
                    <a:pt x="3739" y="4513"/>
                    <a:pt x="3941" y="5311"/>
                  </a:cubicBezTo>
                  <a:cubicBezTo>
                    <a:pt x="4001" y="4156"/>
                    <a:pt x="3631" y="3132"/>
                    <a:pt x="3108" y="2239"/>
                  </a:cubicBezTo>
                  <a:cubicBezTo>
                    <a:pt x="2500" y="1239"/>
                    <a:pt x="1500" y="537"/>
                    <a:pt x="417" y="132"/>
                  </a:cubicBezTo>
                  <a:cubicBezTo>
                    <a:pt x="286" y="96"/>
                    <a:pt x="155" y="4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
            <p:cNvSpPr/>
            <p:nvPr/>
          </p:nvSpPr>
          <p:spPr>
            <a:xfrm>
              <a:off x="3973600" y="1110775"/>
              <a:ext cx="25425" cy="67200"/>
            </a:xfrm>
            <a:custGeom>
              <a:rect b="b" l="l" r="r" t="t"/>
              <a:pathLst>
                <a:path extrusionOk="0" h="2688" w="1017">
                  <a:moveTo>
                    <a:pt x="2" y="0"/>
                  </a:moveTo>
                  <a:cubicBezTo>
                    <a:pt x="0" y="0"/>
                    <a:pt x="4" y="12"/>
                    <a:pt x="16" y="44"/>
                  </a:cubicBezTo>
                  <a:cubicBezTo>
                    <a:pt x="76" y="211"/>
                    <a:pt x="124" y="390"/>
                    <a:pt x="183" y="556"/>
                  </a:cubicBezTo>
                  <a:cubicBezTo>
                    <a:pt x="397" y="1295"/>
                    <a:pt x="659" y="1973"/>
                    <a:pt x="659" y="2688"/>
                  </a:cubicBezTo>
                  <a:cubicBezTo>
                    <a:pt x="1016" y="1795"/>
                    <a:pt x="647" y="795"/>
                    <a:pt x="64" y="68"/>
                  </a:cubicBezTo>
                  <a:cubicBezTo>
                    <a:pt x="33" y="45"/>
                    <a:pt x="6" y="0"/>
                    <a:pt x="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
            <p:cNvSpPr/>
            <p:nvPr/>
          </p:nvSpPr>
          <p:spPr>
            <a:xfrm>
              <a:off x="4002275" y="1335700"/>
              <a:ext cx="356025" cy="270300"/>
            </a:xfrm>
            <a:custGeom>
              <a:rect b="b" l="l" r="r" t="t"/>
              <a:pathLst>
                <a:path extrusionOk="0" h="10812" w="14241">
                  <a:moveTo>
                    <a:pt x="14205" y="1"/>
                  </a:moveTo>
                  <a:cubicBezTo>
                    <a:pt x="13609" y="72"/>
                    <a:pt x="13014" y="191"/>
                    <a:pt x="12431" y="322"/>
                  </a:cubicBezTo>
                  <a:cubicBezTo>
                    <a:pt x="10466" y="799"/>
                    <a:pt x="8525" y="1561"/>
                    <a:pt x="6906" y="2763"/>
                  </a:cubicBezTo>
                  <a:cubicBezTo>
                    <a:pt x="4108" y="4954"/>
                    <a:pt x="1774" y="7740"/>
                    <a:pt x="0" y="10812"/>
                  </a:cubicBezTo>
                  <a:cubicBezTo>
                    <a:pt x="1644" y="8669"/>
                    <a:pt x="3537" y="6728"/>
                    <a:pt x="5525" y="4894"/>
                  </a:cubicBezTo>
                  <a:cubicBezTo>
                    <a:pt x="7275" y="3180"/>
                    <a:pt x="9394" y="1942"/>
                    <a:pt x="11823" y="930"/>
                  </a:cubicBezTo>
                  <a:cubicBezTo>
                    <a:pt x="12609" y="596"/>
                    <a:pt x="13193" y="310"/>
                    <a:pt x="14026" y="60"/>
                  </a:cubicBezTo>
                  <a:cubicBezTo>
                    <a:pt x="14097" y="37"/>
                    <a:pt x="14169" y="13"/>
                    <a:pt x="142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
            <p:cNvSpPr/>
            <p:nvPr/>
          </p:nvSpPr>
          <p:spPr>
            <a:xfrm>
              <a:off x="4104375" y="1284225"/>
              <a:ext cx="201525" cy="140800"/>
            </a:xfrm>
            <a:custGeom>
              <a:rect b="b" l="l" r="r" t="t"/>
              <a:pathLst>
                <a:path extrusionOk="0" h="5632" w="8061">
                  <a:moveTo>
                    <a:pt x="7977" y="0"/>
                  </a:moveTo>
                  <a:cubicBezTo>
                    <a:pt x="7870" y="0"/>
                    <a:pt x="7787" y="12"/>
                    <a:pt x="7680" y="12"/>
                  </a:cubicBezTo>
                  <a:cubicBezTo>
                    <a:pt x="7096" y="60"/>
                    <a:pt x="6549" y="274"/>
                    <a:pt x="6013" y="488"/>
                  </a:cubicBezTo>
                  <a:cubicBezTo>
                    <a:pt x="5049" y="881"/>
                    <a:pt x="4132" y="1417"/>
                    <a:pt x="3322" y="2072"/>
                  </a:cubicBezTo>
                  <a:cubicBezTo>
                    <a:pt x="2036" y="3084"/>
                    <a:pt x="1060" y="4405"/>
                    <a:pt x="0" y="5632"/>
                  </a:cubicBezTo>
                  <a:cubicBezTo>
                    <a:pt x="1989" y="4120"/>
                    <a:pt x="3096" y="3227"/>
                    <a:pt x="4477" y="2191"/>
                  </a:cubicBezTo>
                  <a:cubicBezTo>
                    <a:pt x="4668" y="2036"/>
                    <a:pt x="5882" y="1179"/>
                    <a:pt x="6430" y="834"/>
                  </a:cubicBezTo>
                  <a:cubicBezTo>
                    <a:pt x="6763" y="607"/>
                    <a:pt x="7108" y="357"/>
                    <a:pt x="7477" y="191"/>
                  </a:cubicBezTo>
                  <a:cubicBezTo>
                    <a:pt x="7632" y="119"/>
                    <a:pt x="7858" y="48"/>
                    <a:pt x="8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
            <p:cNvSpPr/>
            <p:nvPr/>
          </p:nvSpPr>
          <p:spPr>
            <a:xfrm>
              <a:off x="4168950" y="1237475"/>
              <a:ext cx="55700" cy="77725"/>
            </a:xfrm>
            <a:custGeom>
              <a:rect b="b" l="l" r="r" t="t"/>
              <a:pathLst>
                <a:path extrusionOk="0" h="3109" w="2228">
                  <a:moveTo>
                    <a:pt x="2227" y="1"/>
                  </a:moveTo>
                  <a:lnTo>
                    <a:pt x="2227" y="1"/>
                  </a:lnTo>
                  <a:cubicBezTo>
                    <a:pt x="1251" y="834"/>
                    <a:pt x="334" y="1823"/>
                    <a:pt x="1" y="3108"/>
                  </a:cubicBezTo>
                  <a:cubicBezTo>
                    <a:pt x="311" y="2596"/>
                    <a:pt x="537" y="2346"/>
                    <a:pt x="894" y="1906"/>
                  </a:cubicBezTo>
                  <a:cubicBezTo>
                    <a:pt x="1394" y="1311"/>
                    <a:pt x="1763" y="620"/>
                    <a:pt x="22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
            <p:cNvSpPr/>
            <p:nvPr/>
          </p:nvSpPr>
          <p:spPr>
            <a:xfrm>
              <a:off x="4479425" y="1311300"/>
              <a:ext cx="366125" cy="124025"/>
            </a:xfrm>
            <a:custGeom>
              <a:rect b="b" l="l" r="r" t="t"/>
              <a:pathLst>
                <a:path extrusionOk="0" h="4961" w="14645">
                  <a:moveTo>
                    <a:pt x="0" y="1"/>
                  </a:moveTo>
                  <a:cubicBezTo>
                    <a:pt x="6" y="10"/>
                    <a:pt x="14" y="17"/>
                    <a:pt x="22" y="24"/>
                  </a:cubicBezTo>
                  <a:lnTo>
                    <a:pt x="22" y="24"/>
                  </a:lnTo>
                  <a:cubicBezTo>
                    <a:pt x="15" y="16"/>
                    <a:pt x="7" y="8"/>
                    <a:pt x="0" y="1"/>
                  </a:cubicBezTo>
                  <a:close/>
                  <a:moveTo>
                    <a:pt x="22" y="24"/>
                  </a:moveTo>
                  <a:cubicBezTo>
                    <a:pt x="517" y="550"/>
                    <a:pt x="1080" y="1007"/>
                    <a:pt x="1643" y="1465"/>
                  </a:cubicBezTo>
                  <a:cubicBezTo>
                    <a:pt x="3239" y="2727"/>
                    <a:pt x="5037" y="3775"/>
                    <a:pt x="6989" y="4334"/>
                  </a:cubicBezTo>
                  <a:cubicBezTo>
                    <a:pt x="8379" y="4735"/>
                    <a:pt x="9833" y="4960"/>
                    <a:pt x="11283" y="4960"/>
                  </a:cubicBezTo>
                  <a:cubicBezTo>
                    <a:pt x="12416" y="4960"/>
                    <a:pt x="13548" y="4823"/>
                    <a:pt x="14645" y="4525"/>
                  </a:cubicBezTo>
                  <a:lnTo>
                    <a:pt x="14645" y="4525"/>
                  </a:lnTo>
                  <a:cubicBezTo>
                    <a:pt x="14157" y="4580"/>
                    <a:pt x="13660" y="4606"/>
                    <a:pt x="13158" y="4606"/>
                  </a:cubicBezTo>
                  <a:cubicBezTo>
                    <a:pt x="9558" y="4606"/>
                    <a:pt x="5692" y="3262"/>
                    <a:pt x="2881" y="1715"/>
                  </a:cubicBezTo>
                  <a:cubicBezTo>
                    <a:pt x="1953" y="1179"/>
                    <a:pt x="1012" y="655"/>
                    <a:pt x="95" y="84"/>
                  </a:cubicBezTo>
                  <a:cubicBezTo>
                    <a:pt x="78" y="57"/>
                    <a:pt x="46" y="44"/>
                    <a:pt x="22" y="2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
            <p:cNvSpPr/>
            <p:nvPr/>
          </p:nvSpPr>
          <p:spPr>
            <a:xfrm>
              <a:off x="4477625" y="1353875"/>
              <a:ext cx="139025" cy="83950"/>
            </a:xfrm>
            <a:custGeom>
              <a:rect b="b" l="l" r="r" t="t"/>
              <a:pathLst>
                <a:path extrusionOk="0" h="3358" w="5561">
                  <a:moveTo>
                    <a:pt x="1" y="0"/>
                  </a:moveTo>
                  <a:lnTo>
                    <a:pt x="1" y="0"/>
                  </a:lnTo>
                  <a:cubicBezTo>
                    <a:pt x="596" y="834"/>
                    <a:pt x="1370" y="1536"/>
                    <a:pt x="2227" y="2060"/>
                  </a:cubicBezTo>
                  <a:cubicBezTo>
                    <a:pt x="3132" y="2596"/>
                    <a:pt x="4132" y="2917"/>
                    <a:pt x="5132" y="3227"/>
                  </a:cubicBezTo>
                  <a:cubicBezTo>
                    <a:pt x="5275" y="3274"/>
                    <a:pt x="5418" y="3322"/>
                    <a:pt x="5561" y="3358"/>
                  </a:cubicBezTo>
                  <a:cubicBezTo>
                    <a:pt x="5418" y="3274"/>
                    <a:pt x="5263" y="3179"/>
                    <a:pt x="5120" y="3108"/>
                  </a:cubicBezTo>
                  <a:cubicBezTo>
                    <a:pt x="4406" y="2703"/>
                    <a:pt x="3727" y="2215"/>
                    <a:pt x="3013" y="1798"/>
                  </a:cubicBezTo>
                  <a:cubicBezTo>
                    <a:pt x="1989" y="1227"/>
                    <a:pt x="918" y="7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
            <p:cNvSpPr/>
            <p:nvPr/>
          </p:nvSpPr>
          <p:spPr>
            <a:xfrm>
              <a:off x="4613650" y="1256825"/>
              <a:ext cx="117600" cy="32975"/>
            </a:xfrm>
            <a:custGeom>
              <a:rect b="b" l="l" r="r" t="t"/>
              <a:pathLst>
                <a:path extrusionOk="0" h="1319" w="4704">
                  <a:moveTo>
                    <a:pt x="4704" y="1"/>
                  </a:moveTo>
                  <a:lnTo>
                    <a:pt x="4704" y="1"/>
                  </a:lnTo>
                  <a:cubicBezTo>
                    <a:pt x="4073" y="334"/>
                    <a:pt x="3430" y="537"/>
                    <a:pt x="2692" y="679"/>
                  </a:cubicBezTo>
                  <a:cubicBezTo>
                    <a:pt x="1965" y="846"/>
                    <a:pt x="1239" y="1025"/>
                    <a:pt x="489" y="1132"/>
                  </a:cubicBezTo>
                  <a:cubicBezTo>
                    <a:pt x="430" y="1144"/>
                    <a:pt x="168" y="1168"/>
                    <a:pt x="1" y="1191"/>
                  </a:cubicBezTo>
                  <a:cubicBezTo>
                    <a:pt x="60" y="1203"/>
                    <a:pt x="108" y="1215"/>
                    <a:pt x="168" y="1227"/>
                  </a:cubicBezTo>
                  <a:cubicBezTo>
                    <a:pt x="500" y="1288"/>
                    <a:pt x="842" y="1318"/>
                    <a:pt x="1186" y="1318"/>
                  </a:cubicBezTo>
                  <a:cubicBezTo>
                    <a:pt x="2467" y="1318"/>
                    <a:pt x="3774" y="893"/>
                    <a:pt x="47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
            <p:cNvSpPr/>
            <p:nvPr/>
          </p:nvSpPr>
          <p:spPr>
            <a:xfrm>
              <a:off x="4933650" y="4449200"/>
              <a:ext cx="104500" cy="380425"/>
            </a:xfrm>
            <a:custGeom>
              <a:rect b="b" l="l" r="r" t="t"/>
              <a:pathLst>
                <a:path extrusionOk="0" h="15217" w="4180">
                  <a:moveTo>
                    <a:pt x="1274" y="0"/>
                  </a:moveTo>
                  <a:cubicBezTo>
                    <a:pt x="2727" y="1988"/>
                    <a:pt x="3334" y="4227"/>
                    <a:pt x="3346" y="6513"/>
                  </a:cubicBezTo>
                  <a:cubicBezTo>
                    <a:pt x="3405" y="8418"/>
                    <a:pt x="3048" y="10085"/>
                    <a:pt x="2250" y="11668"/>
                  </a:cubicBezTo>
                  <a:cubicBezTo>
                    <a:pt x="1572" y="12859"/>
                    <a:pt x="857" y="14014"/>
                    <a:pt x="72" y="15133"/>
                  </a:cubicBezTo>
                  <a:cubicBezTo>
                    <a:pt x="48" y="15157"/>
                    <a:pt x="24" y="15192"/>
                    <a:pt x="0" y="15216"/>
                  </a:cubicBezTo>
                  <a:cubicBezTo>
                    <a:pt x="83" y="15145"/>
                    <a:pt x="191" y="15038"/>
                    <a:pt x="286" y="14954"/>
                  </a:cubicBezTo>
                  <a:cubicBezTo>
                    <a:pt x="965" y="14299"/>
                    <a:pt x="1596" y="13561"/>
                    <a:pt x="2167" y="12811"/>
                  </a:cubicBezTo>
                  <a:cubicBezTo>
                    <a:pt x="3548" y="11085"/>
                    <a:pt x="4179" y="8846"/>
                    <a:pt x="4060" y="6644"/>
                  </a:cubicBezTo>
                  <a:cubicBezTo>
                    <a:pt x="4024" y="4179"/>
                    <a:pt x="3060" y="1726"/>
                    <a:pt x="1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
            <p:cNvSpPr/>
            <p:nvPr/>
          </p:nvSpPr>
          <p:spPr>
            <a:xfrm>
              <a:off x="4833625" y="4600100"/>
              <a:ext cx="174750" cy="233100"/>
            </a:xfrm>
            <a:custGeom>
              <a:rect b="b" l="l" r="r" t="t"/>
              <a:pathLst>
                <a:path extrusionOk="0" h="9324" w="6990">
                  <a:moveTo>
                    <a:pt x="6656" y="0"/>
                  </a:moveTo>
                  <a:cubicBezTo>
                    <a:pt x="6454" y="3037"/>
                    <a:pt x="4168" y="6073"/>
                    <a:pt x="1918" y="7835"/>
                  </a:cubicBezTo>
                  <a:cubicBezTo>
                    <a:pt x="1227" y="8394"/>
                    <a:pt x="703" y="8859"/>
                    <a:pt x="1" y="9323"/>
                  </a:cubicBezTo>
                  <a:cubicBezTo>
                    <a:pt x="536" y="9109"/>
                    <a:pt x="965" y="8930"/>
                    <a:pt x="1477" y="8692"/>
                  </a:cubicBezTo>
                  <a:cubicBezTo>
                    <a:pt x="2858" y="8037"/>
                    <a:pt x="4180" y="7156"/>
                    <a:pt x="5085" y="5894"/>
                  </a:cubicBezTo>
                  <a:cubicBezTo>
                    <a:pt x="6251" y="4227"/>
                    <a:pt x="6990" y="2060"/>
                    <a:pt x="6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
            <p:cNvSpPr/>
            <p:nvPr/>
          </p:nvSpPr>
          <p:spPr>
            <a:xfrm>
              <a:off x="4805950" y="4507825"/>
              <a:ext cx="825" cy="1850"/>
            </a:xfrm>
            <a:custGeom>
              <a:rect b="b" l="l" r="r" t="t"/>
              <a:pathLst>
                <a:path extrusionOk="0" h="74" w="33">
                  <a:moveTo>
                    <a:pt x="0" y="1"/>
                  </a:moveTo>
                  <a:cubicBezTo>
                    <a:pt x="21" y="53"/>
                    <a:pt x="31" y="73"/>
                    <a:pt x="32" y="73"/>
                  </a:cubicBezTo>
                  <a:cubicBezTo>
                    <a:pt x="33" y="73"/>
                    <a:pt x="20" y="4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
            <p:cNvSpPr/>
            <p:nvPr/>
          </p:nvSpPr>
          <p:spPr>
            <a:xfrm>
              <a:off x="4671275" y="4403050"/>
              <a:ext cx="184400" cy="421050"/>
            </a:xfrm>
            <a:custGeom>
              <a:rect b="b" l="l" r="r" t="t"/>
              <a:pathLst>
                <a:path extrusionOk="0" h="16842" w="7376">
                  <a:moveTo>
                    <a:pt x="5375" y="4168"/>
                  </a:moveTo>
                  <a:cubicBezTo>
                    <a:pt x="5375" y="4178"/>
                    <a:pt x="5375" y="4179"/>
                    <a:pt x="5383" y="4180"/>
                  </a:cubicBezTo>
                  <a:lnTo>
                    <a:pt x="5383" y="4180"/>
                  </a:lnTo>
                  <a:cubicBezTo>
                    <a:pt x="5381" y="4175"/>
                    <a:pt x="5379" y="4171"/>
                    <a:pt x="5375" y="4168"/>
                  </a:cubicBezTo>
                  <a:close/>
                  <a:moveTo>
                    <a:pt x="922" y="1"/>
                  </a:moveTo>
                  <a:lnTo>
                    <a:pt x="922" y="1"/>
                  </a:lnTo>
                  <a:cubicBezTo>
                    <a:pt x="3054" y="560"/>
                    <a:pt x="4447" y="2263"/>
                    <a:pt x="5364" y="4108"/>
                  </a:cubicBezTo>
                  <a:cubicBezTo>
                    <a:pt x="5364" y="4120"/>
                    <a:pt x="5375" y="4144"/>
                    <a:pt x="5387" y="4180"/>
                  </a:cubicBezTo>
                  <a:cubicBezTo>
                    <a:pt x="5386" y="4180"/>
                    <a:pt x="5384" y="4180"/>
                    <a:pt x="5383" y="4180"/>
                  </a:cubicBezTo>
                  <a:lnTo>
                    <a:pt x="5383" y="4180"/>
                  </a:lnTo>
                  <a:cubicBezTo>
                    <a:pt x="5388" y="4192"/>
                    <a:pt x="5391" y="4210"/>
                    <a:pt x="5399" y="4227"/>
                  </a:cubicBezTo>
                  <a:cubicBezTo>
                    <a:pt x="5625" y="4763"/>
                    <a:pt x="5816" y="5311"/>
                    <a:pt x="5911" y="5894"/>
                  </a:cubicBezTo>
                  <a:cubicBezTo>
                    <a:pt x="6018" y="6311"/>
                    <a:pt x="6018" y="7823"/>
                    <a:pt x="5899" y="8252"/>
                  </a:cubicBezTo>
                  <a:cubicBezTo>
                    <a:pt x="5494" y="10216"/>
                    <a:pt x="4947" y="11419"/>
                    <a:pt x="3887" y="13097"/>
                  </a:cubicBezTo>
                  <a:cubicBezTo>
                    <a:pt x="3304" y="14026"/>
                    <a:pt x="2887" y="14550"/>
                    <a:pt x="2018" y="15324"/>
                  </a:cubicBezTo>
                  <a:cubicBezTo>
                    <a:pt x="1446" y="15848"/>
                    <a:pt x="970" y="16264"/>
                    <a:pt x="351" y="16645"/>
                  </a:cubicBezTo>
                  <a:cubicBezTo>
                    <a:pt x="284" y="16693"/>
                    <a:pt x="1" y="16842"/>
                    <a:pt x="30" y="16842"/>
                  </a:cubicBezTo>
                  <a:cubicBezTo>
                    <a:pt x="37" y="16842"/>
                    <a:pt x="62" y="16833"/>
                    <a:pt x="113" y="16812"/>
                  </a:cubicBezTo>
                  <a:cubicBezTo>
                    <a:pt x="1542" y="16288"/>
                    <a:pt x="2923" y="15538"/>
                    <a:pt x="3982" y="14419"/>
                  </a:cubicBezTo>
                  <a:cubicBezTo>
                    <a:pt x="5018" y="13252"/>
                    <a:pt x="5899" y="11931"/>
                    <a:pt x="6376" y="10430"/>
                  </a:cubicBezTo>
                  <a:cubicBezTo>
                    <a:pt x="7280" y="7978"/>
                    <a:pt x="7376" y="5013"/>
                    <a:pt x="5661" y="2882"/>
                  </a:cubicBezTo>
                  <a:cubicBezTo>
                    <a:pt x="4530" y="1382"/>
                    <a:pt x="2827" y="143"/>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
            <p:cNvSpPr/>
            <p:nvPr/>
          </p:nvSpPr>
          <p:spPr>
            <a:xfrm>
              <a:off x="4588050" y="4458425"/>
              <a:ext cx="210475" cy="361375"/>
            </a:xfrm>
            <a:custGeom>
              <a:rect b="b" l="l" r="r" t="t"/>
              <a:pathLst>
                <a:path extrusionOk="0" h="14455" w="8419">
                  <a:moveTo>
                    <a:pt x="6276" y="0"/>
                  </a:moveTo>
                  <a:lnTo>
                    <a:pt x="6276" y="0"/>
                  </a:lnTo>
                  <a:cubicBezTo>
                    <a:pt x="6788" y="917"/>
                    <a:pt x="7061" y="2167"/>
                    <a:pt x="7133" y="3024"/>
                  </a:cubicBezTo>
                  <a:cubicBezTo>
                    <a:pt x="7252" y="4108"/>
                    <a:pt x="7204" y="5060"/>
                    <a:pt x="7038" y="5846"/>
                  </a:cubicBezTo>
                  <a:cubicBezTo>
                    <a:pt x="6692" y="7346"/>
                    <a:pt x="6311" y="8108"/>
                    <a:pt x="5561" y="9394"/>
                  </a:cubicBezTo>
                  <a:cubicBezTo>
                    <a:pt x="4871" y="10490"/>
                    <a:pt x="4430" y="11097"/>
                    <a:pt x="3620" y="11966"/>
                  </a:cubicBezTo>
                  <a:cubicBezTo>
                    <a:pt x="3049" y="12514"/>
                    <a:pt x="2668" y="12752"/>
                    <a:pt x="1954" y="13264"/>
                  </a:cubicBezTo>
                  <a:cubicBezTo>
                    <a:pt x="1323" y="13692"/>
                    <a:pt x="680" y="14121"/>
                    <a:pt x="1" y="14454"/>
                  </a:cubicBezTo>
                  <a:cubicBezTo>
                    <a:pt x="727" y="14300"/>
                    <a:pt x="2430" y="13621"/>
                    <a:pt x="3394" y="13061"/>
                  </a:cubicBezTo>
                  <a:cubicBezTo>
                    <a:pt x="5430" y="11906"/>
                    <a:pt x="7133" y="9239"/>
                    <a:pt x="7788" y="7013"/>
                  </a:cubicBezTo>
                  <a:cubicBezTo>
                    <a:pt x="8419" y="4751"/>
                    <a:pt x="7823" y="1786"/>
                    <a:pt x="62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
            <p:cNvSpPr/>
            <p:nvPr/>
          </p:nvSpPr>
          <p:spPr>
            <a:xfrm>
              <a:off x="4118650" y="4676600"/>
              <a:ext cx="593250" cy="113925"/>
            </a:xfrm>
            <a:custGeom>
              <a:rect b="b" l="l" r="r" t="t"/>
              <a:pathLst>
                <a:path extrusionOk="0" h="4557" w="23730">
                  <a:moveTo>
                    <a:pt x="23730" y="0"/>
                  </a:moveTo>
                  <a:cubicBezTo>
                    <a:pt x="23147" y="739"/>
                    <a:pt x="22527" y="1251"/>
                    <a:pt x="21813" y="1751"/>
                  </a:cubicBezTo>
                  <a:cubicBezTo>
                    <a:pt x="20634" y="2548"/>
                    <a:pt x="19741" y="2906"/>
                    <a:pt x="18396" y="3298"/>
                  </a:cubicBezTo>
                  <a:cubicBezTo>
                    <a:pt x="17671" y="3466"/>
                    <a:pt x="16785" y="3534"/>
                    <a:pt x="15875" y="3534"/>
                  </a:cubicBezTo>
                  <a:cubicBezTo>
                    <a:pt x="14648" y="3534"/>
                    <a:pt x="13378" y="3410"/>
                    <a:pt x="12407" y="3239"/>
                  </a:cubicBezTo>
                  <a:cubicBezTo>
                    <a:pt x="10262" y="2837"/>
                    <a:pt x="8461" y="2553"/>
                    <a:pt x="6698" y="2553"/>
                  </a:cubicBezTo>
                  <a:cubicBezTo>
                    <a:pt x="4644" y="2553"/>
                    <a:pt x="2643" y="2939"/>
                    <a:pt x="215" y="3977"/>
                  </a:cubicBezTo>
                  <a:cubicBezTo>
                    <a:pt x="146" y="4012"/>
                    <a:pt x="0" y="4059"/>
                    <a:pt x="14" y="4059"/>
                  </a:cubicBezTo>
                  <a:cubicBezTo>
                    <a:pt x="20" y="4059"/>
                    <a:pt x="47" y="4053"/>
                    <a:pt x="108" y="4037"/>
                  </a:cubicBezTo>
                  <a:cubicBezTo>
                    <a:pt x="1465" y="3775"/>
                    <a:pt x="2561" y="3668"/>
                    <a:pt x="4013" y="3548"/>
                  </a:cubicBezTo>
                  <a:cubicBezTo>
                    <a:pt x="4462" y="3528"/>
                    <a:pt x="4911" y="3518"/>
                    <a:pt x="5360" y="3518"/>
                  </a:cubicBezTo>
                  <a:cubicBezTo>
                    <a:pt x="6470" y="3518"/>
                    <a:pt x="7578" y="3578"/>
                    <a:pt x="8680" y="3679"/>
                  </a:cubicBezTo>
                  <a:cubicBezTo>
                    <a:pt x="10617" y="3892"/>
                    <a:pt x="13268" y="4557"/>
                    <a:pt x="15666" y="4557"/>
                  </a:cubicBezTo>
                  <a:cubicBezTo>
                    <a:pt x="15819" y="4557"/>
                    <a:pt x="15971" y="4554"/>
                    <a:pt x="16122" y="4549"/>
                  </a:cubicBezTo>
                  <a:cubicBezTo>
                    <a:pt x="17205" y="4537"/>
                    <a:pt x="18325" y="4418"/>
                    <a:pt x="19325" y="3941"/>
                  </a:cubicBezTo>
                  <a:cubicBezTo>
                    <a:pt x="21158" y="3132"/>
                    <a:pt x="22777" y="1751"/>
                    <a:pt x="237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
            <p:cNvSpPr/>
            <p:nvPr/>
          </p:nvSpPr>
          <p:spPr>
            <a:xfrm>
              <a:off x="4194250" y="4793675"/>
              <a:ext cx="344425" cy="34075"/>
            </a:xfrm>
            <a:custGeom>
              <a:rect b="b" l="l" r="r" t="t"/>
              <a:pathLst>
                <a:path extrusionOk="0" h="1363" w="13777">
                  <a:moveTo>
                    <a:pt x="4181" y="0"/>
                  </a:moveTo>
                  <a:cubicBezTo>
                    <a:pt x="3746" y="0"/>
                    <a:pt x="3309" y="18"/>
                    <a:pt x="2870" y="56"/>
                  </a:cubicBezTo>
                  <a:cubicBezTo>
                    <a:pt x="1906" y="151"/>
                    <a:pt x="953" y="330"/>
                    <a:pt x="1" y="532"/>
                  </a:cubicBezTo>
                  <a:cubicBezTo>
                    <a:pt x="1275" y="544"/>
                    <a:pt x="2537" y="628"/>
                    <a:pt x="3799" y="723"/>
                  </a:cubicBezTo>
                  <a:cubicBezTo>
                    <a:pt x="5829" y="874"/>
                    <a:pt x="8293" y="1362"/>
                    <a:pt x="10570" y="1362"/>
                  </a:cubicBezTo>
                  <a:cubicBezTo>
                    <a:pt x="11711" y="1362"/>
                    <a:pt x="12806" y="1239"/>
                    <a:pt x="13777" y="890"/>
                  </a:cubicBezTo>
                  <a:lnTo>
                    <a:pt x="13777" y="890"/>
                  </a:lnTo>
                  <a:cubicBezTo>
                    <a:pt x="13307" y="968"/>
                    <a:pt x="12855" y="1000"/>
                    <a:pt x="12412" y="1000"/>
                  </a:cubicBezTo>
                  <a:cubicBezTo>
                    <a:pt x="11104" y="1000"/>
                    <a:pt x="9878" y="716"/>
                    <a:pt x="8526" y="485"/>
                  </a:cubicBezTo>
                  <a:cubicBezTo>
                    <a:pt x="7093" y="200"/>
                    <a:pt x="5647" y="0"/>
                    <a:pt x="41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
            <p:cNvSpPr/>
            <p:nvPr/>
          </p:nvSpPr>
          <p:spPr>
            <a:xfrm>
              <a:off x="3111675" y="4625400"/>
              <a:ext cx="1045100" cy="192025"/>
            </a:xfrm>
            <a:custGeom>
              <a:rect b="b" l="l" r="r" t="t"/>
              <a:pathLst>
                <a:path extrusionOk="0" h="7681" w="41804">
                  <a:moveTo>
                    <a:pt x="41804" y="1"/>
                  </a:moveTo>
                  <a:cubicBezTo>
                    <a:pt x="41673" y="60"/>
                    <a:pt x="41542" y="120"/>
                    <a:pt x="41399" y="167"/>
                  </a:cubicBezTo>
                  <a:cubicBezTo>
                    <a:pt x="39839" y="763"/>
                    <a:pt x="38291" y="1382"/>
                    <a:pt x="36744" y="2013"/>
                  </a:cubicBezTo>
                  <a:cubicBezTo>
                    <a:pt x="33934" y="3144"/>
                    <a:pt x="31124" y="4287"/>
                    <a:pt x="28171" y="5061"/>
                  </a:cubicBezTo>
                  <a:cubicBezTo>
                    <a:pt x="25552" y="5727"/>
                    <a:pt x="23278" y="6049"/>
                    <a:pt x="20789" y="6263"/>
                  </a:cubicBezTo>
                  <a:cubicBezTo>
                    <a:pt x="19678" y="6360"/>
                    <a:pt x="18565" y="6398"/>
                    <a:pt x="17450" y="6398"/>
                  </a:cubicBezTo>
                  <a:cubicBezTo>
                    <a:pt x="15280" y="6398"/>
                    <a:pt x="13106" y="6254"/>
                    <a:pt x="10943" y="6120"/>
                  </a:cubicBezTo>
                  <a:cubicBezTo>
                    <a:pt x="9496" y="6058"/>
                    <a:pt x="8021" y="5935"/>
                    <a:pt x="6558" y="5935"/>
                  </a:cubicBezTo>
                  <a:cubicBezTo>
                    <a:pt x="4962" y="5935"/>
                    <a:pt x="3380" y="6081"/>
                    <a:pt x="1858" y="6608"/>
                  </a:cubicBezTo>
                  <a:cubicBezTo>
                    <a:pt x="1192" y="6859"/>
                    <a:pt x="465" y="7097"/>
                    <a:pt x="1" y="7680"/>
                  </a:cubicBezTo>
                  <a:cubicBezTo>
                    <a:pt x="430" y="7299"/>
                    <a:pt x="989" y="7144"/>
                    <a:pt x="1549" y="7013"/>
                  </a:cubicBezTo>
                  <a:cubicBezTo>
                    <a:pt x="2562" y="6756"/>
                    <a:pt x="3602" y="6682"/>
                    <a:pt x="4670" y="6682"/>
                  </a:cubicBezTo>
                  <a:cubicBezTo>
                    <a:pt x="5233" y="6682"/>
                    <a:pt x="5803" y="6703"/>
                    <a:pt x="6383" y="6728"/>
                  </a:cubicBezTo>
                  <a:cubicBezTo>
                    <a:pt x="8181" y="6787"/>
                    <a:pt x="9990" y="6894"/>
                    <a:pt x="11776" y="7025"/>
                  </a:cubicBezTo>
                  <a:cubicBezTo>
                    <a:pt x="13720" y="7170"/>
                    <a:pt x="15663" y="7300"/>
                    <a:pt x="17606" y="7300"/>
                  </a:cubicBezTo>
                  <a:cubicBezTo>
                    <a:pt x="18699" y="7300"/>
                    <a:pt x="19792" y="7259"/>
                    <a:pt x="20885" y="7156"/>
                  </a:cubicBezTo>
                  <a:cubicBezTo>
                    <a:pt x="24587" y="6847"/>
                    <a:pt x="28278" y="6168"/>
                    <a:pt x="31791" y="4930"/>
                  </a:cubicBezTo>
                  <a:cubicBezTo>
                    <a:pt x="34053" y="4168"/>
                    <a:pt x="36303" y="3310"/>
                    <a:pt x="38399" y="2132"/>
                  </a:cubicBezTo>
                  <a:cubicBezTo>
                    <a:pt x="39423" y="1548"/>
                    <a:pt x="40435" y="941"/>
                    <a:pt x="41411" y="286"/>
                  </a:cubicBezTo>
                  <a:cubicBezTo>
                    <a:pt x="41554" y="191"/>
                    <a:pt x="41697" y="96"/>
                    <a:pt x="41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
            <p:cNvSpPr/>
            <p:nvPr/>
          </p:nvSpPr>
          <p:spPr>
            <a:xfrm>
              <a:off x="3718600" y="4717975"/>
              <a:ext cx="348875" cy="114925"/>
            </a:xfrm>
            <a:custGeom>
              <a:rect b="b" l="l" r="r" t="t"/>
              <a:pathLst>
                <a:path extrusionOk="0" h="4597" w="13955">
                  <a:moveTo>
                    <a:pt x="13955" y="0"/>
                  </a:moveTo>
                  <a:lnTo>
                    <a:pt x="13955" y="0"/>
                  </a:lnTo>
                  <a:cubicBezTo>
                    <a:pt x="11526" y="1310"/>
                    <a:pt x="9431" y="2060"/>
                    <a:pt x="6644" y="2846"/>
                  </a:cubicBezTo>
                  <a:cubicBezTo>
                    <a:pt x="4894" y="3370"/>
                    <a:pt x="3120" y="3858"/>
                    <a:pt x="1334" y="4299"/>
                  </a:cubicBezTo>
                  <a:cubicBezTo>
                    <a:pt x="894" y="4406"/>
                    <a:pt x="441" y="4513"/>
                    <a:pt x="1" y="4596"/>
                  </a:cubicBezTo>
                  <a:cubicBezTo>
                    <a:pt x="358" y="4596"/>
                    <a:pt x="727" y="4596"/>
                    <a:pt x="1084" y="4584"/>
                  </a:cubicBezTo>
                  <a:cubicBezTo>
                    <a:pt x="5954" y="4453"/>
                    <a:pt x="10204" y="3179"/>
                    <a:pt x="13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
            <p:cNvSpPr/>
            <p:nvPr/>
          </p:nvSpPr>
          <p:spPr>
            <a:xfrm>
              <a:off x="3959700" y="4777500"/>
              <a:ext cx="107775" cy="46175"/>
            </a:xfrm>
            <a:custGeom>
              <a:rect b="b" l="l" r="r" t="t"/>
              <a:pathLst>
                <a:path extrusionOk="0" h="1847" w="4311">
                  <a:moveTo>
                    <a:pt x="4311" y="1"/>
                  </a:moveTo>
                  <a:lnTo>
                    <a:pt x="4311" y="1"/>
                  </a:lnTo>
                  <a:cubicBezTo>
                    <a:pt x="3549" y="346"/>
                    <a:pt x="2715" y="620"/>
                    <a:pt x="1930" y="941"/>
                  </a:cubicBezTo>
                  <a:cubicBezTo>
                    <a:pt x="1584" y="1096"/>
                    <a:pt x="560" y="1572"/>
                    <a:pt x="1" y="1846"/>
                  </a:cubicBezTo>
                  <a:cubicBezTo>
                    <a:pt x="1572" y="1703"/>
                    <a:pt x="3108" y="1060"/>
                    <a:pt x="43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
            <p:cNvSpPr/>
            <p:nvPr/>
          </p:nvSpPr>
          <p:spPr>
            <a:xfrm>
              <a:off x="4220750" y="4529000"/>
              <a:ext cx="404550" cy="77675"/>
            </a:xfrm>
            <a:custGeom>
              <a:rect b="b" l="l" r="r" t="t"/>
              <a:pathLst>
                <a:path extrusionOk="0" h="3107" w="16182">
                  <a:moveTo>
                    <a:pt x="9998" y="0"/>
                  </a:moveTo>
                  <a:cubicBezTo>
                    <a:pt x="9417" y="0"/>
                    <a:pt x="8836" y="31"/>
                    <a:pt x="8264" y="82"/>
                  </a:cubicBezTo>
                  <a:cubicBezTo>
                    <a:pt x="6240" y="237"/>
                    <a:pt x="4239" y="773"/>
                    <a:pt x="2418" y="1678"/>
                  </a:cubicBezTo>
                  <a:cubicBezTo>
                    <a:pt x="1584" y="2106"/>
                    <a:pt x="727" y="2511"/>
                    <a:pt x="1" y="3106"/>
                  </a:cubicBezTo>
                  <a:cubicBezTo>
                    <a:pt x="691" y="2737"/>
                    <a:pt x="1406" y="2535"/>
                    <a:pt x="2156" y="2297"/>
                  </a:cubicBezTo>
                  <a:cubicBezTo>
                    <a:pt x="3620" y="1832"/>
                    <a:pt x="5108" y="1511"/>
                    <a:pt x="6609" y="1285"/>
                  </a:cubicBezTo>
                  <a:cubicBezTo>
                    <a:pt x="7517" y="1128"/>
                    <a:pt x="9873" y="913"/>
                    <a:pt x="11656" y="913"/>
                  </a:cubicBezTo>
                  <a:cubicBezTo>
                    <a:pt x="12304" y="913"/>
                    <a:pt x="12876" y="941"/>
                    <a:pt x="13276" y="1011"/>
                  </a:cubicBezTo>
                  <a:cubicBezTo>
                    <a:pt x="14264" y="1178"/>
                    <a:pt x="15241" y="1392"/>
                    <a:pt x="16181" y="1725"/>
                  </a:cubicBezTo>
                  <a:cubicBezTo>
                    <a:pt x="15931" y="1475"/>
                    <a:pt x="14812" y="951"/>
                    <a:pt x="14217" y="713"/>
                  </a:cubicBezTo>
                  <a:cubicBezTo>
                    <a:pt x="12877" y="188"/>
                    <a:pt x="11435" y="0"/>
                    <a:pt x="9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
            <p:cNvSpPr/>
            <p:nvPr/>
          </p:nvSpPr>
          <p:spPr>
            <a:xfrm>
              <a:off x="4422850" y="4585950"/>
              <a:ext cx="201250" cy="32925"/>
            </a:xfrm>
            <a:custGeom>
              <a:rect b="b" l="l" r="r" t="t"/>
              <a:pathLst>
                <a:path extrusionOk="0" h="1317" w="8050">
                  <a:moveTo>
                    <a:pt x="3498" y="0"/>
                  </a:moveTo>
                  <a:cubicBezTo>
                    <a:pt x="2473" y="0"/>
                    <a:pt x="1441" y="155"/>
                    <a:pt x="465" y="424"/>
                  </a:cubicBezTo>
                  <a:cubicBezTo>
                    <a:pt x="311" y="459"/>
                    <a:pt x="144" y="507"/>
                    <a:pt x="1" y="555"/>
                  </a:cubicBezTo>
                  <a:cubicBezTo>
                    <a:pt x="251" y="555"/>
                    <a:pt x="501" y="555"/>
                    <a:pt x="763" y="566"/>
                  </a:cubicBezTo>
                  <a:cubicBezTo>
                    <a:pt x="1906" y="590"/>
                    <a:pt x="3037" y="686"/>
                    <a:pt x="4168" y="757"/>
                  </a:cubicBezTo>
                  <a:cubicBezTo>
                    <a:pt x="5585" y="828"/>
                    <a:pt x="6692" y="900"/>
                    <a:pt x="8050" y="1317"/>
                  </a:cubicBezTo>
                  <a:cubicBezTo>
                    <a:pt x="6710" y="385"/>
                    <a:pt x="5112" y="0"/>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
            <p:cNvSpPr/>
            <p:nvPr/>
          </p:nvSpPr>
          <p:spPr>
            <a:xfrm>
              <a:off x="3898100" y="4109275"/>
              <a:ext cx="98850" cy="393525"/>
            </a:xfrm>
            <a:custGeom>
              <a:rect b="b" l="l" r="r" t="t"/>
              <a:pathLst>
                <a:path extrusionOk="0" h="15741" w="3954">
                  <a:moveTo>
                    <a:pt x="0" y="0"/>
                  </a:moveTo>
                  <a:cubicBezTo>
                    <a:pt x="465" y="5584"/>
                    <a:pt x="465" y="10287"/>
                    <a:pt x="3608" y="15204"/>
                  </a:cubicBezTo>
                  <a:cubicBezTo>
                    <a:pt x="3703" y="15383"/>
                    <a:pt x="3834" y="15562"/>
                    <a:pt x="3953" y="15740"/>
                  </a:cubicBezTo>
                  <a:cubicBezTo>
                    <a:pt x="3834" y="15466"/>
                    <a:pt x="3715" y="15169"/>
                    <a:pt x="3608" y="14883"/>
                  </a:cubicBezTo>
                  <a:cubicBezTo>
                    <a:pt x="1822" y="10097"/>
                    <a:pt x="1167" y="497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
            <p:cNvSpPr/>
            <p:nvPr/>
          </p:nvSpPr>
          <p:spPr>
            <a:xfrm>
              <a:off x="3873675" y="4253025"/>
              <a:ext cx="42900" cy="242625"/>
            </a:xfrm>
            <a:custGeom>
              <a:rect b="b" l="l" r="r" t="t"/>
              <a:pathLst>
                <a:path extrusionOk="0" h="9705" w="1716">
                  <a:moveTo>
                    <a:pt x="739" y="1"/>
                  </a:moveTo>
                  <a:lnTo>
                    <a:pt x="739" y="1"/>
                  </a:lnTo>
                  <a:cubicBezTo>
                    <a:pt x="1" y="3085"/>
                    <a:pt x="477" y="6323"/>
                    <a:pt x="1561" y="9252"/>
                  </a:cubicBezTo>
                  <a:cubicBezTo>
                    <a:pt x="1608" y="9407"/>
                    <a:pt x="1668" y="9550"/>
                    <a:pt x="1715" y="9704"/>
                  </a:cubicBezTo>
                  <a:cubicBezTo>
                    <a:pt x="1680" y="9431"/>
                    <a:pt x="1668" y="9181"/>
                    <a:pt x="1656" y="8919"/>
                  </a:cubicBezTo>
                  <a:cubicBezTo>
                    <a:pt x="1561" y="7311"/>
                    <a:pt x="1418" y="5680"/>
                    <a:pt x="1192" y="4073"/>
                  </a:cubicBezTo>
                  <a:cubicBezTo>
                    <a:pt x="965" y="2442"/>
                    <a:pt x="775" y="1620"/>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
            <p:cNvSpPr/>
            <p:nvPr/>
          </p:nvSpPr>
          <p:spPr>
            <a:xfrm>
              <a:off x="3852550" y="4365850"/>
              <a:ext cx="11050" cy="85450"/>
            </a:xfrm>
            <a:custGeom>
              <a:rect b="b" l="l" r="r" t="t"/>
              <a:pathLst>
                <a:path extrusionOk="0" h="3418" w="442">
                  <a:moveTo>
                    <a:pt x="298" y="0"/>
                  </a:moveTo>
                  <a:cubicBezTo>
                    <a:pt x="1" y="1096"/>
                    <a:pt x="60" y="2227"/>
                    <a:pt x="215" y="3334"/>
                  </a:cubicBezTo>
                  <a:cubicBezTo>
                    <a:pt x="215" y="3358"/>
                    <a:pt x="239" y="3382"/>
                    <a:pt x="239" y="3417"/>
                  </a:cubicBezTo>
                  <a:cubicBezTo>
                    <a:pt x="274" y="3013"/>
                    <a:pt x="322" y="2596"/>
                    <a:pt x="370" y="2179"/>
                  </a:cubicBezTo>
                  <a:cubicBezTo>
                    <a:pt x="441" y="1465"/>
                    <a:pt x="370" y="738"/>
                    <a:pt x="2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
            <p:cNvSpPr/>
            <p:nvPr/>
          </p:nvSpPr>
          <p:spPr>
            <a:xfrm>
              <a:off x="3556675" y="4097950"/>
              <a:ext cx="181600" cy="431625"/>
            </a:xfrm>
            <a:custGeom>
              <a:rect b="b" l="l" r="r" t="t"/>
              <a:pathLst>
                <a:path extrusionOk="0" h="17265" w="7264">
                  <a:moveTo>
                    <a:pt x="7264" y="1"/>
                  </a:moveTo>
                  <a:cubicBezTo>
                    <a:pt x="6013" y="2703"/>
                    <a:pt x="5716" y="5728"/>
                    <a:pt x="4823" y="8549"/>
                  </a:cubicBezTo>
                  <a:cubicBezTo>
                    <a:pt x="3930" y="11395"/>
                    <a:pt x="2739" y="13633"/>
                    <a:pt x="739" y="16324"/>
                  </a:cubicBezTo>
                  <a:cubicBezTo>
                    <a:pt x="489" y="16646"/>
                    <a:pt x="298" y="16908"/>
                    <a:pt x="1" y="17265"/>
                  </a:cubicBezTo>
                  <a:cubicBezTo>
                    <a:pt x="203" y="17098"/>
                    <a:pt x="418" y="16919"/>
                    <a:pt x="620" y="16753"/>
                  </a:cubicBezTo>
                  <a:cubicBezTo>
                    <a:pt x="2156" y="15479"/>
                    <a:pt x="3477" y="13907"/>
                    <a:pt x="4418" y="12145"/>
                  </a:cubicBezTo>
                  <a:cubicBezTo>
                    <a:pt x="5287" y="10371"/>
                    <a:pt x="5882" y="8478"/>
                    <a:pt x="6240" y="6549"/>
                  </a:cubicBezTo>
                  <a:cubicBezTo>
                    <a:pt x="6656" y="4287"/>
                    <a:pt x="6680" y="2156"/>
                    <a:pt x="7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
            <p:cNvSpPr/>
            <p:nvPr/>
          </p:nvSpPr>
          <p:spPr>
            <a:xfrm>
              <a:off x="3643600" y="4289950"/>
              <a:ext cx="94975" cy="241725"/>
            </a:xfrm>
            <a:custGeom>
              <a:rect b="b" l="l" r="r" t="t"/>
              <a:pathLst>
                <a:path extrusionOk="0" h="9669" w="3799">
                  <a:moveTo>
                    <a:pt x="3691" y="0"/>
                  </a:moveTo>
                  <a:lnTo>
                    <a:pt x="3691" y="0"/>
                  </a:lnTo>
                  <a:cubicBezTo>
                    <a:pt x="2917" y="3346"/>
                    <a:pt x="1846" y="6013"/>
                    <a:pt x="477" y="8775"/>
                  </a:cubicBezTo>
                  <a:cubicBezTo>
                    <a:pt x="334" y="9073"/>
                    <a:pt x="179" y="9370"/>
                    <a:pt x="0" y="9668"/>
                  </a:cubicBezTo>
                  <a:cubicBezTo>
                    <a:pt x="119" y="9537"/>
                    <a:pt x="262" y="9382"/>
                    <a:pt x="393" y="9251"/>
                  </a:cubicBezTo>
                  <a:cubicBezTo>
                    <a:pt x="2953" y="6584"/>
                    <a:pt x="3799" y="3632"/>
                    <a:pt x="3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
            <p:cNvSpPr/>
            <p:nvPr/>
          </p:nvSpPr>
          <p:spPr>
            <a:xfrm>
              <a:off x="3743325" y="4370000"/>
              <a:ext cx="33950" cy="100050"/>
            </a:xfrm>
            <a:custGeom>
              <a:rect b="b" l="l" r="r" t="t"/>
              <a:pathLst>
                <a:path extrusionOk="0" h="4002" w="1358">
                  <a:moveTo>
                    <a:pt x="1072" y="1"/>
                  </a:moveTo>
                  <a:cubicBezTo>
                    <a:pt x="1012" y="620"/>
                    <a:pt x="750" y="1215"/>
                    <a:pt x="572" y="1823"/>
                  </a:cubicBezTo>
                  <a:cubicBezTo>
                    <a:pt x="357" y="2537"/>
                    <a:pt x="262" y="3287"/>
                    <a:pt x="0" y="4001"/>
                  </a:cubicBezTo>
                  <a:cubicBezTo>
                    <a:pt x="750" y="2823"/>
                    <a:pt x="1357" y="1465"/>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
            <p:cNvSpPr/>
            <p:nvPr/>
          </p:nvSpPr>
          <p:spPr>
            <a:xfrm>
              <a:off x="3003625" y="4505750"/>
              <a:ext cx="867700" cy="196675"/>
            </a:xfrm>
            <a:custGeom>
              <a:rect b="b" l="l" r="r" t="t"/>
              <a:pathLst>
                <a:path extrusionOk="0" h="7867" w="34708">
                  <a:moveTo>
                    <a:pt x="34708" y="0"/>
                  </a:moveTo>
                  <a:cubicBezTo>
                    <a:pt x="33839" y="1929"/>
                    <a:pt x="32291" y="3358"/>
                    <a:pt x="30695" y="4465"/>
                  </a:cubicBezTo>
                  <a:cubicBezTo>
                    <a:pt x="29100" y="5560"/>
                    <a:pt x="27659" y="6049"/>
                    <a:pt x="25766" y="6513"/>
                  </a:cubicBezTo>
                  <a:cubicBezTo>
                    <a:pt x="23743" y="7020"/>
                    <a:pt x="21551" y="7226"/>
                    <a:pt x="19366" y="7226"/>
                  </a:cubicBezTo>
                  <a:cubicBezTo>
                    <a:pt x="17292" y="7226"/>
                    <a:pt x="15225" y="7041"/>
                    <a:pt x="13312" y="6751"/>
                  </a:cubicBezTo>
                  <a:cubicBezTo>
                    <a:pt x="11955" y="6513"/>
                    <a:pt x="10598" y="6215"/>
                    <a:pt x="9276" y="5787"/>
                  </a:cubicBezTo>
                  <a:cubicBezTo>
                    <a:pt x="8121" y="5429"/>
                    <a:pt x="6526" y="4739"/>
                    <a:pt x="5645" y="4406"/>
                  </a:cubicBezTo>
                  <a:cubicBezTo>
                    <a:pt x="3990" y="3703"/>
                    <a:pt x="2108" y="2882"/>
                    <a:pt x="1" y="1917"/>
                  </a:cubicBezTo>
                  <a:lnTo>
                    <a:pt x="1" y="1917"/>
                  </a:lnTo>
                  <a:cubicBezTo>
                    <a:pt x="2775" y="3691"/>
                    <a:pt x="5704" y="5251"/>
                    <a:pt x="8835" y="6311"/>
                  </a:cubicBezTo>
                  <a:cubicBezTo>
                    <a:pt x="12050" y="7382"/>
                    <a:pt x="15443" y="7775"/>
                    <a:pt x="18801" y="7858"/>
                  </a:cubicBezTo>
                  <a:cubicBezTo>
                    <a:pt x="19032" y="7864"/>
                    <a:pt x="19264" y="7866"/>
                    <a:pt x="19495" y="7866"/>
                  </a:cubicBezTo>
                  <a:cubicBezTo>
                    <a:pt x="21857" y="7866"/>
                    <a:pt x="24204" y="7589"/>
                    <a:pt x="26492" y="7025"/>
                  </a:cubicBezTo>
                  <a:cubicBezTo>
                    <a:pt x="28362" y="6561"/>
                    <a:pt x="30183" y="5870"/>
                    <a:pt x="31648" y="4608"/>
                  </a:cubicBezTo>
                  <a:cubicBezTo>
                    <a:pt x="32529" y="3894"/>
                    <a:pt x="33279" y="3036"/>
                    <a:pt x="33874" y="2060"/>
                  </a:cubicBezTo>
                  <a:cubicBezTo>
                    <a:pt x="34231" y="1500"/>
                    <a:pt x="34696" y="357"/>
                    <a:pt x="347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
            <p:cNvSpPr/>
            <p:nvPr/>
          </p:nvSpPr>
          <p:spPr>
            <a:xfrm>
              <a:off x="3824275" y="4522400"/>
              <a:ext cx="100325" cy="132500"/>
            </a:xfrm>
            <a:custGeom>
              <a:rect b="b" l="l" r="r" t="t"/>
              <a:pathLst>
                <a:path extrusionOk="0" h="5300" w="4013">
                  <a:moveTo>
                    <a:pt x="3965" y="1"/>
                  </a:moveTo>
                  <a:lnTo>
                    <a:pt x="3965" y="1"/>
                  </a:lnTo>
                  <a:cubicBezTo>
                    <a:pt x="3763" y="799"/>
                    <a:pt x="3525" y="1287"/>
                    <a:pt x="3072" y="2037"/>
                  </a:cubicBezTo>
                  <a:cubicBezTo>
                    <a:pt x="2382" y="3132"/>
                    <a:pt x="1870" y="3763"/>
                    <a:pt x="739" y="4740"/>
                  </a:cubicBezTo>
                  <a:cubicBezTo>
                    <a:pt x="489" y="4966"/>
                    <a:pt x="298" y="5121"/>
                    <a:pt x="1" y="5299"/>
                  </a:cubicBezTo>
                  <a:cubicBezTo>
                    <a:pt x="143" y="5264"/>
                    <a:pt x="274" y="5216"/>
                    <a:pt x="405" y="5180"/>
                  </a:cubicBezTo>
                  <a:cubicBezTo>
                    <a:pt x="1501" y="4811"/>
                    <a:pt x="2489" y="4097"/>
                    <a:pt x="3120" y="3108"/>
                  </a:cubicBezTo>
                  <a:cubicBezTo>
                    <a:pt x="3644" y="2216"/>
                    <a:pt x="4013" y="1192"/>
                    <a:pt x="3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
            <p:cNvSpPr/>
            <p:nvPr/>
          </p:nvSpPr>
          <p:spPr>
            <a:xfrm>
              <a:off x="3962750" y="4534925"/>
              <a:ext cx="25850" cy="67200"/>
            </a:xfrm>
            <a:custGeom>
              <a:rect b="b" l="l" r="r" t="t"/>
              <a:pathLst>
                <a:path extrusionOk="0" h="2688" w="1034">
                  <a:moveTo>
                    <a:pt x="677" y="0"/>
                  </a:moveTo>
                  <a:lnTo>
                    <a:pt x="677" y="0"/>
                  </a:lnTo>
                  <a:cubicBezTo>
                    <a:pt x="665" y="714"/>
                    <a:pt x="391" y="1393"/>
                    <a:pt x="188" y="2131"/>
                  </a:cubicBezTo>
                  <a:cubicBezTo>
                    <a:pt x="129" y="2298"/>
                    <a:pt x="81" y="2477"/>
                    <a:pt x="22" y="2643"/>
                  </a:cubicBezTo>
                  <a:cubicBezTo>
                    <a:pt x="6" y="2676"/>
                    <a:pt x="0" y="2687"/>
                    <a:pt x="2" y="2687"/>
                  </a:cubicBezTo>
                  <a:cubicBezTo>
                    <a:pt x="6" y="2687"/>
                    <a:pt x="38" y="2643"/>
                    <a:pt x="69" y="2619"/>
                  </a:cubicBezTo>
                  <a:cubicBezTo>
                    <a:pt x="653" y="1905"/>
                    <a:pt x="1034" y="917"/>
                    <a:pt x="6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
            <p:cNvSpPr/>
            <p:nvPr/>
          </p:nvSpPr>
          <p:spPr>
            <a:xfrm>
              <a:off x="3994225" y="4106875"/>
              <a:ext cx="354550" cy="272975"/>
            </a:xfrm>
            <a:custGeom>
              <a:rect b="b" l="l" r="r" t="t"/>
              <a:pathLst>
                <a:path extrusionOk="0" h="10919" w="14182">
                  <a:moveTo>
                    <a:pt x="1" y="1"/>
                  </a:moveTo>
                  <a:cubicBezTo>
                    <a:pt x="1751" y="3085"/>
                    <a:pt x="4073" y="5894"/>
                    <a:pt x="6859" y="8085"/>
                  </a:cubicBezTo>
                  <a:cubicBezTo>
                    <a:pt x="8478" y="9323"/>
                    <a:pt x="10395" y="10085"/>
                    <a:pt x="12360" y="10574"/>
                  </a:cubicBezTo>
                  <a:cubicBezTo>
                    <a:pt x="12943" y="10728"/>
                    <a:pt x="13538" y="10847"/>
                    <a:pt x="14134" y="10919"/>
                  </a:cubicBezTo>
                  <a:lnTo>
                    <a:pt x="14181" y="10919"/>
                  </a:lnTo>
                  <a:cubicBezTo>
                    <a:pt x="14110" y="10907"/>
                    <a:pt x="14038" y="10871"/>
                    <a:pt x="13955" y="10859"/>
                  </a:cubicBezTo>
                  <a:cubicBezTo>
                    <a:pt x="13122" y="10597"/>
                    <a:pt x="12550" y="10312"/>
                    <a:pt x="11752" y="9966"/>
                  </a:cubicBezTo>
                  <a:cubicBezTo>
                    <a:pt x="9347" y="8942"/>
                    <a:pt x="7228" y="7692"/>
                    <a:pt x="5490" y="5966"/>
                  </a:cubicBezTo>
                  <a:cubicBezTo>
                    <a:pt x="3513" y="4120"/>
                    <a:pt x="1632" y="215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
            <p:cNvSpPr/>
            <p:nvPr/>
          </p:nvSpPr>
          <p:spPr>
            <a:xfrm>
              <a:off x="4095450" y="4287850"/>
              <a:ext cx="200325" cy="142600"/>
            </a:xfrm>
            <a:custGeom>
              <a:rect b="b" l="l" r="r" t="t"/>
              <a:pathLst>
                <a:path extrusionOk="0" h="5704" w="8013">
                  <a:moveTo>
                    <a:pt x="0" y="1"/>
                  </a:moveTo>
                  <a:cubicBezTo>
                    <a:pt x="1036" y="1251"/>
                    <a:pt x="2024" y="2561"/>
                    <a:pt x="3286" y="3585"/>
                  </a:cubicBezTo>
                  <a:cubicBezTo>
                    <a:pt x="4096" y="4251"/>
                    <a:pt x="5001" y="4775"/>
                    <a:pt x="5965" y="5180"/>
                  </a:cubicBezTo>
                  <a:cubicBezTo>
                    <a:pt x="6501" y="5406"/>
                    <a:pt x="7049" y="5633"/>
                    <a:pt x="7632" y="5668"/>
                  </a:cubicBezTo>
                  <a:cubicBezTo>
                    <a:pt x="7739" y="5692"/>
                    <a:pt x="7823" y="5704"/>
                    <a:pt x="7930" y="5704"/>
                  </a:cubicBezTo>
                  <a:lnTo>
                    <a:pt x="8013" y="5704"/>
                  </a:lnTo>
                  <a:cubicBezTo>
                    <a:pt x="7823" y="5656"/>
                    <a:pt x="7608" y="5585"/>
                    <a:pt x="7453" y="5513"/>
                  </a:cubicBezTo>
                  <a:cubicBezTo>
                    <a:pt x="7072" y="5347"/>
                    <a:pt x="6739" y="5097"/>
                    <a:pt x="6394" y="4859"/>
                  </a:cubicBezTo>
                  <a:cubicBezTo>
                    <a:pt x="5858" y="4513"/>
                    <a:pt x="4655" y="3656"/>
                    <a:pt x="4465" y="3489"/>
                  </a:cubicBezTo>
                  <a:cubicBezTo>
                    <a:pt x="3060" y="2442"/>
                    <a:pt x="1988" y="154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
            <p:cNvSpPr/>
            <p:nvPr/>
          </p:nvSpPr>
          <p:spPr>
            <a:xfrm>
              <a:off x="4159150" y="4398875"/>
              <a:ext cx="54775" cy="78025"/>
            </a:xfrm>
            <a:custGeom>
              <a:rect b="b" l="l" r="r" t="t"/>
              <a:pathLst>
                <a:path extrusionOk="0" h="3121" w="2191">
                  <a:moveTo>
                    <a:pt x="0" y="1"/>
                  </a:moveTo>
                  <a:cubicBezTo>
                    <a:pt x="322" y="1275"/>
                    <a:pt x="1226" y="2287"/>
                    <a:pt x="2191" y="3120"/>
                  </a:cubicBezTo>
                  <a:cubicBezTo>
                    <a:pt x="1750" y="2489"/>
                    <a:pt x="1381" y="1799"/>
                    <a:pt x="893" y="1203"/>
                  </a:cubicBezTo>
                  <a:cubicBezTo>
                    <a:pt x="548" y="775"/>
                    <a:pt x="310" y="50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
            <p:cNvSpPr/>
            <p:nvPr/>
          </p:nvSpPr>
          <p:spPr>
            <a:xfrm>
              <a:off x="4470200" y="4282550"/>
              <a:ext cx="366425" cy="122025"/>
            </a:xfrm>
            <a:custGeom>
              <a:rect b="b" l="l" r="r" t="t"/>
              <a:pathLst>
                <a:path extrusionOk="0" h="4881" w="14657">
                  <a:moveTo>
                    <a:pt x="11211" y="1"/>
                  </a:moveTo>
                  <a:cubicBezTo>
                    <a:pt x="9788" y="1"/>
                    <a:pt x="8364" y="208"/>
                    <a:pt x="7001" y="582"/>
                  </a:cubicBezTo>
                  <a:cubicBezTo>
                    <a:pt x="5060" y="1153"/>
                    <a:pt x="3239" y="2165"/>
                    <a:pt x="1643" y="3428"/>
                  </a:cubicBezTo>
                  <a:cubicBezTo>
                    <a:pt x="1081" y="3873"/>
                    <a:pt x="518" y="4341"/>
                    <a:pt x="24" y="4855"/>
                  </a:cubicBezTo>
                  <a:lnTo>
                    <a:pt x="24" y="4855"/>
                  </a:lnTo>
                  <a:cubicBezTo>
                    <a:pt x="48" y="4836"/>
                    <a:pt x="78" y="4823"/>
                    <a:pt x="95" y="4797"/>
                  </a:cubicBezTo>
                  <a:cubicBezTo>
                    <a:pt x="1012" y="4225"/>
                    <a:pt x="1941" y="3701"/>
                    <a:pt x="2881" y="3178"/>
                  </a:cubicBezTo>
                  <a:cubicBezTo>
                    <a:pt x="5679" y="1670"/>
                    <a:pt x="9529" y="353"/>
                    <a:pt x="13117" y="353"/>
                  </a:cubicBezTo>
                  <a:cubicBezTo>
                    <a:pt x="13637" y="353"/>
                    <a:pt x="14152" y="380"/>
                    <a:pt x="14657" y="439"/>
                  </a:cubicBezTo>
                  <a:cubicBezTo>
                    <a:pt x="13533" y="139"/>
                    <a:pt x="12372" y="1"/>
                    <a:pt x="11211" y="1"/>
                  </a:cubicBezTo>
                  <a:close/>
                  <a:moveTo>
                    <a:pt x="24" y="4855"/>
                  </a:moveTo>
                  <a:cubicBezTo>
                    <a:pt x="15" y="4862"/>
                    <a:pt x="7" y="4870"/>
                    <a:pt x="0" y="4880"/>
                  </a:cubicBezTo>
                  <a:cubicBezTo>
                    <a:pt x="8" y="4872"/>
                    <a:pt x="16" y="4864"/>
                    <a:pt x="24" y="485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
            <p:cNvSpPr/>
            <p:nvPr/>
          </p:nvSpPr>
          <p:spPr>
            <a:xfrm>
              <a:off x="4467800" y="4279525"/>
              <a:ext cx="139625" cy="82775"/>
            </a:xfrm>
            <a:custGeom>
              <a:rect b="b" l="l" r="r" t="t"/>
              <a:pathLst>
                <a:path extrusionOk="0" h="3311" w="5585">
                  <a:moveTo>
                    <a:pt x="5585" y="0"/>
                  </a:moveTo>
                  <a:lnTo>
                    <a:pt x="5585" y="0"/>
                  </a:lnTo>
                  <a:cubicBezTo>
                    <a:pt x="5442" y="36"/>
                    <a:pt x="5299" y="84"/>
                    <a:pt x="5144" y="131"/>
                  </a:cubicBezTo>
                  <a:cubicBezTo>
                    <a:pt x="4168" y="429"/>
                    <a:pt x="3156" y="739"/>
                    <a:pt x="2251" y="1263"/>
                  </a:cubicBezTo>
                  <a:cubicBezTo>
                    <a:pt x="1382" y="1798"/>
                    <a:pt x="596" y="2477"/>
                    <a:pt x="1" y="3310"/>
                  </a:cubicBezTo>
                  <a:cubicBezTo>
                    <a:pt x="941" y="2596"/>
                    <a:pt x="2013" y="2084"/>
                    <a:pt x="3037" y="1524"/>
                  </a:cubicBezTo>
                  <a:cubicBezTo>
                    <a:pt x="3763" y="1132"/>
                    <a:pt x="4442" y="632"/>
                    <a:pt x="5156" y="239"/>
                  </a:cubicBezTo>
                  <a:cubicBezTo>
                    <a:pt x="5299" y="143"/>
                    <a:pt x="5454" y="72"/>
                    <a:pt x="5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
            <p:cNvSpPr/>
            <p:nvPr/>
          </p:nvSpPr>
          <p:spPr>
            <a:xfrm>
              <a:off x="4603550" y="4427300"/>
              <a:ext cx="117600" cy="33825"/>
            </a:xfrm>
            <a:custGeom>
              <a:rect b="b" l="l" r="r" t="t"/>
              <a:pathLst>
                <a:path extrusionOk="0" h="1353" w="4704">
                  <a:moveTo>
                    <a:pt x="1178" y="1"/>
                  </a:moveTo>
                  <a:cubicBezTo>
                    <a:pt x="838" y="1"/>
                    <a:pt x="498" y="31"/>
                    <a:pt x="167" y="90"/>
                  </a:cubicBezTo>
                  <a:cubicBezTo>
                    <a:pt x="107" y="90"/>
                    <a:pt x="60" y="114"/>
                    <a:pt x="0" y="126"/>
                  </a:cubicBezTo>
                  <a:cubicBezTo>
                    <a:pt x="167" y="138"/>
                    <a:pt x="441" y="174"/>
                    <a:pt x="500" y="185"/>
                  </a:cubicBezTo>
                  <a:cubicBezTo>
                    <a:pt x="1238" y="293"/>
                    <a:pt x="1965" y="483"/>
                    <a:pt x="2703" y="650"/>
                  </a:cubicBezTo>
                  <a:cubicBezTo>
                    <a:pt x="3429" y="793"/>
                    <a:pt x="4084" y="995"/>
                    <a:pt x="4703" y="1352"/>
                  </a:cubicBezTo>
                  <a:cubicBezTo>
                    <a:pt x="3779" y="437"/>
                    <a:pt x="2474" y="1"/>
                    <a:pt x="11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2" name="Google Shape;3572;p7"/>
          <p:cNvSpPr txBox="1"/>
          <p:nvPr>
            <p:ph idx="1" type="body"/>
          </p:nvPr>
        </p:nvSpPr>
        <p:spPr>
          <a:xfrm>
            <a:off x="713375" y="1305675"/>
            <a:ext cx="4443600" cy="2840400"/>
          </a:xfrm>
          <a:prstGeom prst="rect">
            <a:avLst/>
          </a:prstGeom>
        </p:spPr>
        <p:txBody>
          <a:bodyPr anchorCtr="0" anchor="ctr" bIns="91425" lIns="91425" spcFirstLastPara="1" rIns="91425" wrap="square" tIns="91425">
            <a:noAutofit/>
          </a:bodyPr>
          <a:lstStyle>
            <a:lvl1pPr indent="-317500" lvl="0" marL="457200" rtl="0">
              <a:lnSpc>
                <a:spcPct val="100000"/>
              </a:lnSpc>
              <a:spcBef>
                <a:spcPts val="0"/>
              </a:spcBef>
              <a:spcAft>
                <a:spcPts val="0"/>
              </a:spcAft>
              <a:buSzPts val="1400"/>
              <a:buChar char="●"/>
              <a:defRPr sz="1600">
                <a:latin typeface="Josefin Sans"/>
                <a:ea typeface="Josefin Sans"/>
                <a:cs typeface="Josefin Sans"/>
                <a:sym typeface="Josefin Sans"/>
              </a:defRPr>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sp>
        <p:nvSpPr>
          <p:cNvPr id="3573" name="Google Shape;3573;p7"/>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3574" name="Google Shape;3574;p7"/>
          <p:cNvGrpSpPr/>
          <p:nvPr/>
        </p:nvGrpSpPr>
        <p:grpSpPr>
          <a:xfrm flipH="1">
            <a:off x="-10" y="-1528"/>
            <a:ext cx="1218286" cy="1217209"/>
            <a:chOff x="7872825" y="18625"/>
            <a:chExt cx="1218286" cy="1217209"/>
          </a:xfrm>
        </p:grpSpPr>
        <p:sp>
          <p:nvSpPr>
            <p:cNvPr id="3575" name="Google Shape;3575;p7"/>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4" name="Google Shape;3604;p7"/>
          <p:cNvGrpSpPr/>
          <p:nvPr/>
        </p:nvGrpSpPr>
        <p:grpSpPr>
          <a:xfrm>
            <a:off x="7928022" y="-1528"/>
            <a:ext cx="1218286" cy="1217209"/>
            <a:chOff x="7872825" y="18625"/>
            <a:chExt cx="1218286" cy="1217209"/>
          </a:xfrm>
        </p:grpSpPr>
        <p:sp>
          <p:nvSpPr>
            <p:cNvPr id="3605" name="Google Shape;3605;p7"/>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4" name="Google Shape;3634;p7"/>
          <p:cNvGrpSpPr/>
          <p:nvPr/>
        </p:nvGrpSpPr>
        <p:grpSpPr>
          <a:xfrm flipH="1" rot="-5400000">
            <a:off x="-10" y="3927878"/>
            <a:ext cx="1218286" cy="1217209"/>
            <a:chOff x="7872825" y="18625"/>
            <a:chExt cx="1218286" cy="1217209"/>
          </a:xfrm>
        </p:grpSpPr>
        <p:sp>
          <p:nvSpPr>
            <p:cNvPr id="3635" name="Google Shape;3635;p7"/>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4" name="Google Shape;3664;p7"/>
          <p:cNvGrpSpPr/>
          <p:nvPr/>
        </p:nvGrpSpPr>
        <p:grpSpPr>
          <a:xfrm rot="-5400000">
            <a:off x="2107037" y="-1888488"/>
            <a:ext cx="4929801" cy="8925225"/>
            <a:chOff x="2350526" y="266952"/>
            <a:chExt cx="2910669" cy="5176744"/>
          </a:xfrm>
        </p:grpSpPr>
        <p:sp>
          <p:nvSpPr>
            <p:cNvPr id="3665" name="Google Shape;3665;p7"/>
            <p:cNvSpPr/>
            <p:nvPr/>
          </p:nvSpPr>
          <p:spPr>
            <a:xfrm>
              <a:off x="3055642" y="266952"/>
              <a:ext cx="1500598" cy="17300"/>
            </a:xfrm>
            <a:custGeom>
              <a:rect b="b" l="l" r="r" t="t"/>
              <a:pathLst>
                <a:path extrusionOk="0" h="692" w="34574">
                  <a:moveTo>
                    <a:pt x="443" y="0"/>
                  </a:moveTo>
                  <a:cubicBezTo>
                    <a:pt x="1" y="0"/>
                    <a:pt x="1" y="692"/>
                    <a:pt x="443" y="692"/>
                  </a:cubicBezTo>
                  <a:lnTo>
                    <a:pt x="34122" y="692"/>
                  </a:lnTo>
                  <a:cubicBezTo>
                    <a:pt x="34574" y="692"/>
                    <a:pt x="34574" y="0"/>
                    <a:pt x="34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
            <p:cNvSpPr/>
            <p:nvPr/>
          </p:nvSpPr>
          <p:spPr>
            <a:xfrm>
              <a:off x="3024435" y="304974"/>
              <a:ext cx="1547820" cy="17325"/>
            </a:xfrm>
            <a:custGeom>
              <a:rect b="b" l="l" r="r" t="t"/>
              <a:pathLst>
                <a:path extrusionOk="0" h="693" w="35662">
                  <a:moveTo>
                    <a:pt x="443" y="1"/>
                  </a:moveTo>
                  <a:cubicBezTo>
                    <a:pt x="1" y="1"/>
                    <a:pt x="1" y="692"/>
                    <a:pt x="443" y="692"/>
                  </a:cubicBezTo>
                  <a:lnTo>
                    <a:pt x="35219" y="692"/>
                  </a:lnTo>
                  <a:cubicBezTo>
                    <a:pt x="35661" y="692"/>
                    <a:pt x="35661" y="1"/>
                    <a:pt x="352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
            <p:cNvSpPr/>
            <p:nvPr/>
          </p:nvSpPr>
          <p:spPr>
            <a:xfrm>
              <a:off x="3069675" y="5426369"/>
              <a:ext cx="1454787" cy="17327"/>
            </a:xfrm>
            <a:custGeom>
              <a:rect b="b" l="l" r="r" t="t"/>
              <a:pathLst>
                <a:path extrusionOk="0" h="693" w="34574">
                  <a:moveTo>
                    <a:pt x="452" y="1"/>
                  </a:moveTo>
                  <a:cubicBezTo>
                    <a:pt x="10" y="1"/>
                    <a:pt x="0" y="692"/>
                    <a:pt x="452" y="692"/>
                  </a:cubicBezTo>
                  <a:lnTo>
                    <a:pt x="34131" y="692"/>
                  </a:lnTo>
                  <a:cubicBezTo>
                    <a:pt x="34573" y="692"/>
                    <a:pt x="34573" y="1"/>
                    <a:pt x="341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
            <p:cNvSpPr/>
            <p:nvPr/>
          </p:nvSpPr>
          <p:spPr>
            <a:xfrm>
              <a:off x="3054148" y="5388566"/>
              <a:ext cx="1500568" cy="17302"/>
            </a:xfrm>
            <a:custGeom>
              <a:rect b="b" l="l" r="r" t="t"/>
              <a:pathLst>
                <a:path extrusionOk="0" h="692" w="35662">
                  <a:moveTo>
                    <a:pt x="443" y="0"/>
                  </a:moveTo>
                  <a:cubicBezTo>
                    <a:pt x="1" y="0"/>
                    <a:pt x="1" y="692"/>
                    <a:pt x="443" y="692"/>
                  </a:cubicBezTo>
                  <a:lnTo>
                    <a:pt x="35219" y="692"/>
                  </a:lnTo>
                  <a:cubicBezTo>
                    <a:pt x="35661" y="692"/>
                    <a:pt x="35661" y="0"/>
                    <a:pt x="352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
            <p:cNvSpPr/>
            <p:nvPr/>
          </p:nvSpPr>
          <p:spPr>
            <a:xfrm>
              <a:off x="5243881" y="963054"/>
              <a:ext cx="17315" cy="3786153"/>
            </a:xfrm>
            <a:custGeom>
              <a:rect b="b" l="l" r="r" t="t"/>
              <a:pathLst>
                <a:path extrusionOk="0" h="125859" w="693">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
            <p:cNvSpPr/>
            <p:nvPr/>
          </p:nvSpPr>
          <p:spPr>
            <a:xfrm>
              <a:off x="2350526" y="960169"/>
              <a:ext cx="17300" cy="3789300"/>
            </a:xfrm>
            <a:custGeom>
              <a:rect b="b" l="l" r="r" t="t"/>
              <a:pathLst>
                <a:path extrusionOk="0" h="125859" w="692">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1" name="Google Shape;3671;p7"/>
          <p:cNvGrpSpPr/>
          <p:nvPr/>
        </p:nvGrpSpPr>
        <p:grpSpPr>
          <a:xfrm rot="5400000">
            <a:off x="7928022" y="3927878"/>
            <a:ext cx="1218286" cy="1217209"/>
            <a:chOff x="7872825" y="18625"/>
            <a:chExt cx="1218286" cy="1217209"/>
          </a:xfrm>
        </p:grpSpPr>
        <p:sp>
          <p:nvSpPr>
            <p:cNvPr id="3672" name="Google Shape;3672;p7"/>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701" name="Shape 3701"/>
        <p:cNvGrpSpPr/>
        <p:nvPr/>
      </p:nvGrpSpPr>
      <p:grpSpPr>
        <a:xfrm>
          <a:off x="0" y="0"/>
          <a:ext cx="0" cy="0"/>
          <a:chOff x="0" y="0"/>
          <a:chExt cx="0" cy="0"/>
        </a:xfrm>
      </p:grpSpPr>
      <p:sp>
        <p:nvSpPr>
          <p:cNvPr id="3702" name="Google Shape;3702;p8"/>
          <p:cNvSpPr txBox="1"/>
          <p:nvPr>
            <p:ph type="title"/>
          </p:nvPr>
        </p:nvSpPr>
        <p:spPr>
          <a:xfrm>
            <a:off x="2060100" y="1518188"/>
            <a:ext cx="5023800" cy="21009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5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3703" name="Google Shape;3703;p8"/>
          <p:cNvGrpSpPr/>
          <p:nvPr/>
        </p:nvGrpSpPr>
        <p:grpSpPr>
          <a:xfrm>
            <a:off x="60891" y="140468"/>
            <a:ext cx="9022219" cy="4862481"/>
            <a:chOff x="60891" y="140468"/>
            <a:chExt cx="9022219" cy="4862481"/>
          </a:xfrm>
        </p:grpSpPr>
        <p:grpSp>
          <p:nvGrpSpPr>
            <p:cNvPr id="3704" name="Google Shape;3704;p8"/>
            <p:cNvGrpSpPr/>
            <p:nvPr/>
          </p:nvGrpSpPr>
          <p:grpSpPr>
            <a:xfrm>
              <a:off x="60891" y="140468"/>
              <a:ext cx="9022219" cy="4862481"/>
              <a:chOff x="60891" y="140468"/>
              <a:chExt cx="9022219" cy="4862481"/>
            </a:xfrm>
          </p:grpSpPr>
          <p:grpSp>
            <p:nvGrpSpPr>
              <p:cNvPr id="3705" name="Google Shape;3705;p8"/>
              <p:cNvGrpSpPr/>
              <p:nvPr/>
            </p:nvGrpSpPr>
            <p:grpSpPr>
              <a:xfrm>
                <a:off x="60891" y="140468"/>
                <a:ext cx="9022219" cy="4862481"/>
                <a:chOff x="60891" y="140468"/>
                <a:chExt cx="9022219" cy="4862481"/>
              </a:xfrm>
            </p:grpSpPr>
            <p:sp>
              <p:nvSpPr>
                <p:cNvPr id="3706" name="Google Shape;3706;p8"/>
                <p:cNvSpPr/>
                <p:nvPr/>
              </p:nvSpPr>
              <p:spPr>
                <a:xfrm>
                  <a:off x="2466218" y="2561358"/>
                  <a:ext cx="268345" cy="27751"/>
                </a:xfrm>
                <a:custGeom>
                  <a:rect b="b" l="l" r="r" t="t"/>
                  <a:pathLst>
                    <a:path extrusionOk="0" h="551" w="5328">
                      <a:moveTo>
                        <a:pt x="5328" y="0"/>
                      </a:moveTo>
                      <a:lnTo>
                        <a:pt x="5328" y="0"/>
                      </a:lnTo>
                      <a:cubicBezTo>
                        <a:pt x="4298" y="20"/>
                        <a:pt x="3279" y="60"/>
                        <a:pt x="2249" y="91"/>
                      </a:cubicBezTo>
                      <a:cubicBezTo>
                        <a:pt x="1500" y="111"/>
                        <a:pt x="750" y="140"/>
                        <a:pt x="0" y="160"/>
                      </a:cubicBezTo>
                      <a:cubicBezTo>
                        <a:pt x="60" y="160"/>
                        <a:pt x="110" y="171"/>
                        <a:pt x="170" y="180"/>
                      </a:cubicBezTo>
                      <a:cubicBezTo>
                        <a:pt x="1800" y="370"/>
                        <a:pt x="3448" y="490"/>
                        <a:pt x="5098" y="550"/>
                      </a:cubicBezTo>
                      <a:cubicBezTo>
                        <a:pt x="5118" y="470"/>
                        <a:pt x="5138" y="390"/>
                        <a:pt x="5168" y="300"/>
                      </a:cubicBezTo>
                      <a:cubicBezTo>
                        <a:pt x="5198" y="191"/>
                        <a:pt x="5258" y="80"/>
                        <a:pt x="532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8"/>
                <p:cNvSpPr/>
                <p:nvPr/>
              </p:nvSpPr>
              <p:spPr>
                <a:xfrm>
                  <a:off x="2300115" y="2560854"/>
                  <a:ext cx="57416" cy="7605"/>
                </a:xfrm>
                <a:custGeom>
                  <a:rect b="b" l="l" r="r" t="t"/>
                  <a:pathLst>
                    <a:path extrusionOk="0" h="151" w="1140">
                      <a:moveTo>
                        <a:pt x="0" y="1"/>
                      </a:moveTo>
                      <a:cubicBezTo>
                        <a:pt x="10" y="41"/>
                        <a:pt x="20" y="90"/>
                        <a:pt x="20" y="150"/>
                      </a:cubicBezTo>
                      <a:cubicBezTo>
                        <a:pt x="389" y="110"/>
                        <a:pt x="769" y="70"/>
                        <a:pt x="1139" y="30"/>
                      </a:cubicBezTo>
                      <a:lnTo>
                        <a:pt x="0" y="1"/>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8"/>
                <p:cNvSpPr/>
                <p:nvPr/>
              </p:nvSpPr>
              <p:spPr>
                <a:xfrm>
                  <a:off x="1209715" y="2555314"/>
                  <a:ext cx="597581" cy="34802"/>
                </a:xfrm>
                <a:custGeom>
                  <a:rect b="b" l="l" r="r" t="t"/>
                  <a:pathLst>
                    <a:path extrusionOk="0" h="691" w="11865">
                      <a:moveTo>
                        <a:pt x="11755" y="0"/>
                      </a:moveTo>
                      <a:lnTo>
                        <a:pt x="11755" y="0"/>
                      </a:lnTo>
                      <a:cubicBezTo>
                        <a:pt x="8006" y="71"/>
                        <a:pt x="4258" y="131"/>
                        <a:pt x="530" y="400"/>
                      </a:cubicBezTo>
                      <a:cubicBezTo>
                        <a:pt x="350" y="410"/>
                        <a:pt x="180" y="420"/>
                        <a:pt x="0" y="430"/>
                      </a:cubicBezTo>
                      <a:cubicBezTo>
                        <a:pt x="180" y="450"/>
                        <a:pt x="360" y="460"/>
                        <a:pt x="540" y="470"/>
                      </a:cubicBezTo>
                      <a:cubicBezTo>
                        <a:pt x="2569" y="590"/>
                        <a:pt x="4588" y="680"/>
                        <a:pt x="6617" y="690"/>
                      </a:cubicBezTo>
                      <a:cubicBezTo>
                        <a:pt x="8366" y="690"/>
                        <a:pt x="10115" y="660"/>
                        <a:pt x="11864" y="620"/>
                      </a:cubicBezTo>
                      <a:cubicBezTo>
                        <a:pt x="11824" y="600"/>
                        <a:pt x="11784" y="590"/>
                        <a:pt x="11755" y="570"/>
                      </a:cubicBezTo>
                      <a:cubicBezTo>
                        <a:pt x="11664" y="560"/>
                        <a:pt x="11584" y="530"/>
                        <a:pt x="11504" y="480"/>
                      </a:cubicBezTo>
                      <a:cubicBezTo>
                        <a:pt x="11464" y="480"/>
                        <a:pt x="11424" y="480"/>
                        <a:pt x="11384" y="470"/>
                      </a:cubicBezTo>
                      <a:cubicBezTo>
                        <a:pt x="11324" y="470"/>
                        <a:pt x="11275" y="440"/>
                        <a:pt x="11244" y="410"/>
                      </a:cubicBezTo>
                      <a:cubicBezTo>
                        <a:pt x="11165" y="400"/>
                        <a:pt x="11075" y="390"/>
                        <a:pt x="10985" y="390"/>
                      </a:cubicBezTo>
                      <a:cubicBezTo>
                        <a:pt x="10935" y="390"/>
                        <a:pt x="10925" y="331"/>
                        <a:pt x="10945" y="300"/>
                      </a:cubicBezTo>
                      <a:cubicBezTo>
                        <a:pt x="10945" y="271"/>
                        <a:pt x="10965" y="251"/>
                        <a:pt x="10995" y="251"/>
                      </a:cubicBezTo>
                      <a:lnTo>
                        <a:pt x="11015" y="251"/>
                      </a:lnTo>
                      <a:cubicBezTo>
                        <a:pt x="11075" y="260"/>
                        <a:pt x="11145" y="271"/>
                        <a:pt x="11205" y="280"/>
                      </a:cubicBezTo>
                      <a:cubicBezTo>
                        <a:pt x="11205" y="191"/>
                        <a:pt x="11264" y="111"/>
                        <a:pt x="11384" y="100"/>
                      </a:cubicBezTo>
                      <a:cubicBezTo>
                        <a:pt x="11515" y="100"/>
                        <a:pt x="11635" y="60"/>
                        <a:pt x="11755"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8"/>
                <p:cNvSpPr/>
                <p:nvPr/>
              </p:nvSpPr>
              <p:spPr>
                <a:xfrm>
                  <a:off x="366455" y="3959336"/>
                  <a:ext cx="266380" cy="113321"/>
                </a:xfrm>
                <a:custGeom>
                  <a:rect b="b" l="l" r="r" t="t"/>
                  <a:pathLst>
                    <a:path extrusionOk="0" h="2250" w="5289">
                      <a:moveTo>
                        <a:pt x="4678" y="1"/>
                      </a:moveTo>
                      <a:cubicBezTo>
                        <a:pt x="3099" y="720"/>
                        <a:pt x="1540" y="1470"/>
                        <a:pt x="1" y="2249"/>
                      </a:cubicBezTo>
                      <a:cubicBezTo>
                        <a:pt x="1780" y="1660"/>
                        <a:pt x="3549" y="1050"/>
                        <a:pt x="5289" y="360"/>
                      </a:cubicBezTo>
                      <a:cubicBezTo>
                        <a:pt x="5089" y="241"/>
                        <a:pt x="4889" y="121"/>
                        <a:pt x="467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8"/>
                <p:cNvSpPr/>
                <p:nvPr/>
              </p:nvSpPr>
              <p:spPr>
                <a:xfrm>
                  <a:off x="2432977" y="2793439"/>
                  <a:ext cx="212490" cy="64467"/>
                </a:xfrm>
                <a:custGeom>
                  <a:rect b="b" l="l" r="r" t="t"/>
                  <a:pathLst>
                    <a:path extrusionOk="0" h="1280" w="4219">
                      <a:moveTo>
                        <a:pt x="4219" y="0"/>
                      </a:moveTo>
                      <a:lnTo>
                        <a:pt x="4219" y="0"/>
                      </a:lnTo>
                      <a:cubicBezTo>
                        <a:pt x="2799" y="380"/>
                        <a:pt x="1390" y="810"/>
                        <a:pt x="1" y="1280"/>
                      </a:cubicBezTo>
                      <a:cubicBezTo>
                        <a:pt x="1250" y="1070"/>
                        <a:pt x="2500" y="870"/>
                        <a:pt x="3739" y="630"/>
                      </a:cubicBezTo>
                      <a:cubicBezTo>
                        <a:pt x="3909" y="420"/>
                        <a:pt x="4059" y="210"/>
                        <a:pt x="421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8"/>
                <p:cNvSpPr/>
                <p:nvPr/>
              </p:nvSpPr>
              <p:spPr>
                <a:xfrm>
                  <a:off x="803925" y="2939447"/>
                  <a:ext cx="1288790" cy="368521"/>
                </a:xfrm>
                <a:custGeom>
                  <a:rect b="b" l="l" r="r" t="t"/>
                  <a:pathLst>
                    <a:path extrusionOk="0" h="7317" w="25589">
                      <a:moveTo>
                        <a:pt x="23152" y="536"/>
                      </a:moveTo>
                      <a:lnTo>
                        <a:pt x="23152" y="536"/>
                      </a:lnTo>
                      <a:cubicBezTo>
                        <a:pt x="23153" y="537"/>
                        <a:pt x="23156" y="538"/>
                        <a:pt x="23160" y="540"/>
                      </a:cubicBezTo>
                      <a:cubicBezTo>
                        <a:pt x="23157" y="538"/>
                        <a:pt x="23154" y="537"/>
                        <a:pt x="23152" y="536"/>
                      </a:cubicBezTo>
                      <a:close/>
                      <a:moveTo>
                        <a:pt x="22540" y="649"/>
                      </a:moveTo>
                      <a:cubicBezTo>
                        <a:pt x="22538" y="649"/>
                        <a:pt x="22537" y="650"/>
                        <a:pt x="22535" y="650"/>
                      </a:cubicBezTo>
                      <a:lnTo>
                        <a:pt x="22535" y="650"/>
                      </a:lnTo>
                      <a:cubicBezTo>
                        <a:pt x="22537" y="650"/>
                        <a:pt x="22538" y="650"/>
                        <a:pt x="22540" y="649"/>
                      </a:cubicBezTo>
                      <a:close/>
                      <a:moveTo>
                        <a:pt x="25589" y="0"/>
                      </a:moveTo>
                      <a:lnTo>
                        <a:pt x="25589" y="0"/>
                      </a:lnTo>
                      <a:cubicBezTo>
                        <a:pt x="25189" y="70"/>
                        <a:pt x="24789" y="150"/>
                        <a:pt x="24390" y="230"/>
                      </a:cubicBezTo>
                      <a:cubicBezTo>
                        <a:pt x="23950" y="320"/>
                        <a:pt x="23520" y="420"/>
                        <a:pt x="23080" y="520"/>
                      </a:cubicBezTo>
                      <a:cubicBezTo>
                        <a:pt x="23090" y="520"/>
                        <a:pt x="23100" y="529"/>
                        <a:pt x="23110" y="529"/>
                      </a:cubicBezTo>
                      <a:cubicBezTo>
                        <a:pt x="23118" y="529"/>
                        <a:pt x="23135" y="529"/>
                        <a:pt x="23152" y="536"/>
                      </a:cubicBezTo>
                      <a:lnTo>
                        <a:pt x="23152" y="536"/>
                      </a:lnTo>
                      <a:cubicBezTo>
                        <a:pt x="23148" y="533"/>
                        <a:pt x="23153" y="532"/>
                        <a:pt x="23160" y="532"/>
                      </a:cubicBezTo>
                      <a:cubicBezTo>
                        <a:pt x="23170" y="532"/>
                        <a:pt x="23185" y="535"/>
                        <a:pt x="23190" y="540"/>
                      </a:cubicBezTo>
                      <a:lnTo>
                        <a:pt x="23200" y="540"/>
                      </a:lnTo>
                      <a:cubicBezTo>
                        <a:pt x="23260" y="540"/>
                        <a:pt x="23310" y="580"/>
                        <a:pt x="23320" y="640"/>
                      </a:cubicBezTo>
                      <a:cubicBezTo>
                        <a:pt x="23340" y="709"/>
                        <a:pt x="23360" y="780"/>
                        <a:pt x="23390" y="860"/>
                      </a:cubicBezTo>
                      <a:cubicBezTo>
                        <a:pt x="23410" y="909"/>
                        <a:pt x="23380" y="980"/>
                        <a:pt x="23330" y="1009"/>
                      </a:cubicBezTo>
                      <a:cubicBezTo>
                        <a:pt x="23313" y="1019"/>
                        <a:pt x="23295" y="1024"/>
                        <a:pt x="23277" y="1024"/>
                      </a:cubicBezTo>
                      <a:cubicBezTo>
                        <a:pt x="23241" y="1024"/>
                        <a:pt x="23203" y="1006"/>
                        <a:pt x="23170" y="980"/>
                      </a:cubicBezTo>
                      <a:lnTo>
                        <a:pt x="23170" y="980"/>
                      </a:lnTo>
                      <a:cubicBezTo>
                        <a:pt x="23178" y="988"/>
                        <a:pt x="23180" y="991"/>
                        <a:pt x="23179" y="991"/>
                      </a:cubicBezTo>
                      <a:cubicBezTo>
                        <a:pt x="23177" y="991"/>
                        <a:pt x="23170" y="985"/>
                        <a:pt x="23170" y="980"/>
                      </a:cubicBezTo>
                      <a:lnTo>
                        <a:pt x="23170" y="980"/>
                      </a:lnTo>
                      <a:cubicBezTo>
                        <a:pt x="23170" y="980"/>
                        <a:pt x="23170" y="980"/>
                        <a:pt x="23170" y="980"/>
                      </a:cubicBezTo>
                      <a:cubicBezTo>
                        <a:pt x="23160" y="980"/>
                        <a:pt x="23150" y="969"/>
                        <a:pt x="23150" y="969"/>
                      </a:cubicBezTo>
                      <a:cubicBezTo>
                        <a:pt x="23140" y="960"/>
                        <a:pt x="23120" y="949"/>
                        <a:pt x="23110" y="949"/>
                      </a:cubicBezTo>
                      <a:cubicBezTo>
                        <a:pt x="23100" y="940"/>
                        <a:pt x="23090" y="929"/>
                        <a:pt x="23070" y="929"/>
                      </a:cubicBezTo>
                      <a:cubicBezTo>
                        <a:pt x="23070" y="920"/>
                        <a:pt x="23060" y="920"/>
                        <a:pt x="23050" y="920"/>
                      </a:cubicBezTo>
                      <a:cubicBezTo>
                        <a:pt x="23050" y="920"/>
                        <a:pt x="23050" y="909"/>
                        <a:pt x="23040" y="909"/>
                      </a:cubicBezTo>
                      <a:lnTo>
                        <a:pt x="23030" y="909"/>
                      </a:lnTo>
                      <a:cubicBezTo>
                        <a:pt x="23030" y="909"/>
                        <a:pt x="23020" y="900"/>
                        <a:pt x="23010" y="900"/>
                      </a:cubicBezTo>
                      <a:cubicBezTo>
                        <a:pt x="23000" y="900"/>
                        <a:pt x="22990" y="889"/>
                        <a:pt x="22970" y="889"/>
                      </a:cubicBezTo>
                      <a:cubicBezTo>
                        <a:pt x="22960" y="880"/>
                        <a:pt x="22950" y="880"/>
                        <a:pt x="22930" y="880"/>
                      </a:cubicBezTo>
                      <a:cubicBezTo>
                        <a:pt x="22920" y="880"/>
                        <a:pt x="22920" y="880"/>
                        <a:pt x="22910" y="869"/>
                      </a:cubicBezTo>
                      <a:lnTo>
                        <a:pt x="22740" y="869"/>
                      </a:lnTo>
                      <a:cubicBezTo>
                        <a:pt x="22740" y="869"/>
                        <a:pt x="22720" y="880"/>
                        <a:pt x="22710" y="880"/>
                      </a:cubicBezTo>
                      <a:cubicBezTo>
                        <a:pt x="22700" y="880"/>
                        <a:pt x="22680" y="880"/>
                        <a:pt x="22670" y="889"/>
                      </a:cubicBezTo>
                      <a:cubicBezTo>
                        <a:pt x="22643" y="896"/>
                        <a:pt x="22615" y="908"/>
                        <a:pt x="22584" y="908"/>
                      </a:cubicBezTo>
                      <a:cubicBezTo>
                        <a:pt x="22570" y="908"/>
                        <a:pt x="22556" y="906"/>
                        <a:pt x="22540" y="900"/>
                      </a:cubicBezTo>
                      <a:cubicBezTo>
                        <a:pt x="22470" y="880"/>
                        <a:pt x="22430" y="789"/>
                        <a:pt x="22470" y="720"/>
                      </a:cubicBezTo>
                      <a:cubicBezTo>
                        <a:pt x="22480" y="700"/>
                        <a:pt x="22500" y="689"/>
                        <a:pt x="22520" y="669"/>
                      </a:cubicBezTo>
                      <a:cubicBezTo>
                        <a:pt x="22520" y="669"/>
                        <a:pt x="22520" y="660"/>
                        <a:pt x="22530" y="660"/>
                      </a:cubicBezTo>
                      <a:cubicBezTo>
                        <a:pt x="22530" y="660"/>
                        <a:pt x="22530" y="653"/>
                        <a:pt x="22535" y="650"/>
                      </a:cubicBezTo>
                      <a:lnTo>
                        <a:pt x="22535" y="650"/>
                      </a:lnTo>
                      <a:cubicBezTo>
                        <a:pt x="20208" y="1190"/>
                        <a:pt x="17901" y="1800"/>
                        <a:pt x="15594" y="2409"/>
                      </a:cubicBezTo>
                      <a:cubicBezTo>
                        <a:pt x="12685" y="3168"/>
                        <a:pt x="9816" y="4018"/>
                        <a:pt x="6938" y="4878"/>
                      </a:cubicBezTo>
                      <a:cubicBezTo>
                        <a:pt x="4819" y="5538"/>
                        <a:pt x="2740" y="6297"/>
                        <a:pt x="661" y="7066"/>
                      </a:cubicBezTo>
                      <a:cubicBezTo>
                        <a:pt x="441" y="7157"/>
                        <a:pt x="221" y="7237"/>
                        <a:pt x="1" y="7317"/>
                      </a:cubicBezTo>
                      <a:cubicBezTo>
                        <a:pt x="490" y="7197"/>
                        <a:pt x="990" y="7077"/>
                        <a:pt x="1480" y="6946"/>
                      </a:cubicBezTo>
                      <a:cubicBezTo>
                        <a:pt x="6778" y="5607"/>
                        <a:pt x="12015" y="4038"/>
                        <a:pt x="17293" y="2639"/>
                      </a:cubicBezTo>
                      <a:cubicBezTo>
                        <a:pt x="19472" y="2039"/>
                        <a:pt x="21671" y="1499"/>
                        <a:pt x="23859" y="960"/>
                      </a:cubicBezTo>
                      <a:cubicBezTo>
                        <a:pt x="23859" y="769"/>
                        <a:pt x="23970" y="560"/>
                        <a:pt x="24210" y="540"/>
                      </a:cubicBezTo>
                      <a:cubicBezTo>
                        <a:pt x="24529" y="509"/>
                        <a:pt x="24879" y="430"/>
                        <a:pt x="25179" y="280"/>
                      </a:cubicBezTo>
                      <a:cubicBezTo>
                        <a:pt x="25309" y="170"/>
                        <a:pt x="25439" y="80"/>
                        <a:pt x="2558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8"/>
                <p:cNvSpPr/>
                <p:nvPr/>
              </p:nvSpPr>
              <p:spPr>
                <a:xfrm>
                  <a:off x="2139501" y="2898651"/>
                  <a:ext cx="201410" cy="54898"/>
                </a:xfrm>
                <a:custGeom>
                  <a:rect b="b" l="l" r="r" t="t"/>
                  <a:pathLst>
                    <a:path extrusionOk="0" h="1090" w="3999">
                      <a:moveTo>
                        <a:pt x="3998" y="0"/>
                      </a:moveTo>
                      <a:lnTo>
                        <a:pt x="3998" y="0"/>
                      </a:lnTo>
                      <a:cubicBezTo>
                        <a:pt x="3698" y="40"/>
                        <a:pt x="3389" y="80"/>
                        <a:pt x="3089" y="130"/>
                      </a:cubicBezTo>
                      <a:cubicBezTo>
                        <a:pt x="3069" y="150"/>
                        <a:pt x="3059" y="170"/>
                        <a:pt x="3039" y="190"/>
                      </a:cubicBezTo>
                      <a:cubicBezTo>
                        <a:pt x="2969" y="260"/>
                        <a:pt x="2867" y="298"/>
                        <a:pt x="2765" y="298"/>
                      </a:cubicBezTo>
                      <a:cubicBezTo>
                        <a:pt x="2677" y="298"/>
                        <a:pt x="2588" y="270"/>
                        <a:pt x="2519" y="210"/>
                      </a:cubicBezTo>
                      <a:cubicBezTo>
                        <a:pt x="1939" y="300"/>
                        <a:pt x="1359" y="400"/>
                        <a:pt x="790" y="500"/>
                      </a:cubicBezTo>
                      <a:cubicBezTo>
                        <a:pt x="780" y="500"/>
                        <a:pt x="770" y="510"/>
                        <a:pt x="760" y="520"/>
                      </a:cubicBezTo>
                      <a:cubicBezTo>
                        <a:pt x="510" y="710"/>
                        <a:pt x="260" y="910"/>
                        <a:pt x="0" y="1090"/>
                      </a:cubicBezTo>
                      <a:cubicBezTo>
                        <a:pt x="1339" y="740"/>
                        <a:pt x="2669" y="350"/>
                        <a:pt x="399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8"/>
                <p:cNvSpPr/>
                <p:nvPr/>
              </p:nvSpPr>
              <p:spPr>
                <a:xfrm>
                  <a:off x="2357480" y="2701271"/>
                  <a:ext cx="276907" cy="29816"/>
                </a:xfrm>
                <a:custGeom>
                  <a:rect b="b" l="l" r="r" t="t"/>
                  <a:pathLst>
                    <a:path extrusionOk="0" h="592" w="5498">
                      <a:moveTo>
                        <a:pt x="999" y="1"/>
                      </a:moveTo>
                      <a:cubicBezTo>
                        <a:pt x="666" y="1"/>
                        <a:pt x="333" y="4"/>
                        <a:pt x="0" y="11"/>
                      </a:cubicBezTo>
                      <a:cubicBezTo>
                        <a:pt x="60" y="191"/>
                        <a:pt x="50" y="391"/>
                        <a:pt x="20" y="591"/>
                      </a:cubicBezTo>
                      <a:cubicBezTo>
                        <a:pt x="1849" y="511"/>
                        <a:pt x="3679" y="361"/>
                        <a:pt x="5498" y="141"/>
                      </a:cubicBezTo>
                      <a:cubicBezTo>
                        <a:pt x="4001" y="68"/>
                        <a:pt x="2498" y="1"/>
                        <a:pt x="99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8"/>
                <p:cNvSpPr/>
                <p:nvPr/>
              </p:nvSpPr>
              <p:spPr>
                <a:xfrm>
                  <a:off x="2022201" y="2719957"/>
                  <a:ext cx="104759" cy="13599"/>
                </a:xfrm>
                <a:custGeom>
                  <a:rect b="b" l="l" r="r" t="t"/>
                  <a:pathLst>
                    <a:path extrusionOk="0" h="270" w="2080">
                      <a:moveTo>
                        <a:pt x="2080" y="0"/>
                      </a:moveTo>
                      <a:lnTo>
                        <a:pt x="2080" y="0"/>
                      </a:lnTo>
                      <a:cubicBezTo>
                        <a:pt x="1390" y="80"/>
                        <a:pt x="690" y="160"/>
                        <a:pt x="1" y="250"/>
                      </a:cubicBezTo>
                      <a:cubicBezTo>
                        <a:pt x="650" y="260"/>
                        <a:pt x="1310" y="270"/>
                        <a:pt x="1960" y="270"/>
                      </a:cubicBezTo>
                      <a:cubicBezTo>
                        <a:pt x="1969" y="260"/>
                        <a:pt x="1969" y="250"/>
                        <a:pt x="1969" y="230"/>
                      </a:cubicBezTo>
                      <a:cubicBezTo>
                        <a:pt x="2000" y="150"/>
                        <a:pt x="2040" y="70"/>
                        <a:pt x="208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8"/>
                <p:cNvSpPr/>
                <p:nvPr/>
              </p:nvSpPr>
              <p:spPr>
                <a:xfrm>
                  <a:off x="184738" y="2833177"/>
                  <a:ext cx="519565" cy="77562"/>
                </a:xfrm>
                <a:custGeom>
                  <a:rect b="b" l="l" r="r" t="t"/>
                  <a:pathLst>
                    <a:path extrusionOk="0" h="1540" w="10316">
                      <a:moveTo>
                        <a:pt x="10316" y="1"/>
                      </a:moveTo>
                      <a:lnTo>
                        <a:pt x="10316" y="1"/>
                      </a:lnTo>
                      <a:cubicBezTo>
                        <a:pt x="9036" y="141"/>
                        <a:pt x="7757" y="301"/>
                        <a:pt x="6478" y="471"/>
                      </a:cubicBezTo>
                      <a:cubicBezTo>
                        <a:pt x="4579" y="751"/>
                        <a:pt x="2679" y="1091"/>
                        <a:pt x="780" y="1410"/>
                      </a:cubicBezTo>
                      <a:cubicBezTo>
                        <a:pt x="520" y="1450"/>
                        <a:pt x="261" y="1490"/>
                        <a:pt x="1" y="1540"/>
                      </a:cubicBezTo>
                      <a:cubicBezTo>
                        <a:pt x="550" y="1510"/>
                        <a:pt x="1090" y="1480"/>
                        <a:pt x="1630" y="1450"/>
                      </a:cubicBezTo>
                      <a:cubicBezTo>
                        <a:pt x="4259" y="1300"/>
                        <a:pt x="6877" y="1000"/>
                        <a:pt x="9486" y="700"/>
                      </a:cubicBezTo>
                      <a:cubicBezTo>
                        <a:pt x="9566" y="691"/>
                        <a:pt x="9636" y="691"/>
                        <a:pt x="9706" y="680"/>
                      </a:cubicBezTo>
                      <a:cubicBezTo>
                        <a:pt x="9706" y="671"/>
                        <a:pt x="9716" y="671"/>
                        <a:pt x="9716" y="660"/>
                      </a:cubicBezTo>
                      <a:lnTo>
                        <a:pt x="10316" y="1"/>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8"/>
                <p:cNvSpPr/>
                <p:nvPr/>
              </p:nvSpPr>
              <p:spPr>
                <a:xfrm>
                  <a:off x="709793" y="2749622"/>
                  <a:ext cx="1100526" cy="113825"/>
                </a:xfrm>
                <a:custGeom>
                  <a:rect b="b" l="l" r="r" t="t"/>
                  <a:pathLst>
                    <a:path extrusionOk="0" h="2260" w="21851">
                      <a:moveTo>
                        <a:pt x="21810" y="0"/>
                      </a:moveTo>
                      <a:lnTo>
                        <a:pt x="21810" y="0"/>
                      </a:lnTo>
                      <a:cubicBezTo>
                        <a:pt x="20231" y="31"/>
                        <a:pt x="18652" y="31"/>
                        <a:pt x="17072" y="140"/>
                      </a:cubicBezTo>
                      <a:cubicBezTo>
                        <a:pt x="14284" y="320"/>
                        <a:pt x="11505" y="640"/>
                        <a:pt x="8716" y="850"/>
                      </a:cubicBezTo>
                      <a:cubicBezTo>
                        <a:pt x="6038" y="1060"/>
                        <a:pt x="3359" y="1300"/>
                        <a:pt x="690" y="1580"/>
                      </a:cubicBezTo>
                      <a:cubicBezTo>
                        <a:pt x="580" y="1680"/>
                        <a:pt x="471" y="1790"/>
                        <a:pt x="371" y="1890"/>
                      </a:cubicBezTo>
                      <a:cubicBezTo>
                        <a:pt x="251" y="2010"/>
                        <a:pt x="131" y="2139"/>
                        <a:pt x="0" y="2259"/>
                      </a:cubicBezTo>
                      <a:cubicBezTo>
                        <a:pt x="1959" y="2060"/>
                        <a:pt x="3919" y="1870"/>
                        <a:pt x="5878" y="1720"/>
                      </a:cubicBezTo>
                      <a:cubicBezTo>
                        <a:pt x="8936" y="1490"/>
                        <a:pt x="12005" y="1250"/>
                        <a:pt x="15064" y="980"/>
                      </a:cubicBezTo>
                      <a:cubicBezTo>
                        <a:pt x="17332" y="791"/>
                        <a:pt x="19602" y="600"/>
                        <a:pt x="21850" y="271"/>
                      </a:cubicBezTo>
                      <a:cubicBezTo>
                        <a:pt x="21841" y="260"/>
                        <a:pt x="21841" y="260"/>
                        <a:pt x="21841" y="251"/>
                      </a:cubicBezTo>
                      <a:cubicBezTo>
                        <a:pt x="21830" y="251"/>
                        <a:pt x="21830" y="260"/>
                        <a:pt x="21830" y="260"/>
                      </a:cubicBezTo>
                      <a:lnTo>
                        <a:pt x="21810" y="260"/>
                      </a:lnTo>
                      <a:cubicBezTo>
                        <a:pt x="21801" y="260"/>
                        <a:pt x="21801" y="271"/>
                        <a:pt x="21790" y="271"/>
                      </a:cubicBezTo>
                      <a:lnTo>
                        <a:pt x="21781" y="271"/>
                      </a:lnTo>
                      <a:cubicBezTo>
                        <a:pt x="21750" y="271"/>
                        <a:pt x="21721" y="251"/>
                        <a:pt x="21701" y="240"/>
                      </a:cubicBezTo>
                      <a:lnTo>
                        <a:pt x="21670" y="180"/>
                      </a:lnTo>
                      <a:cubicBezTo>
                        <a:pt x="21670" y="160"/>
                        <a:pt x="21670" y="151"/>
                        <a:pt x="21681" y="140"/>
                      </a:cubicBezTo>
                      <a:cubicBezTo>
                        <a:pt x="21681" y="131"/>
                        <a:pt x="21681" y="120"/>
                        <a:pt x="21690" y="111"/>
                      </a:cubicBezTo>
                      <a:cubicBezTo>
                        <a:pt x="21701" y="91"/>
                        <a:pt x="21721" y="71"/>
                        <a:pt x="21750" y="60"/>
                      </a:cubicBezTo>
                      <a:lnTo>
                        <a:pt x="21761" y="60"/>
                      </a:lnTo>
                      <a:cubicBezTo>
                        <a:pt x="21770" y="51"/>
                        <a:pt x="21781" y="51"/>
                        <a:pt x="21790" y="40"/>
                      </a:cubicBezTo>
                      <a:cubicBezTo>
                        <a:pt x="21790" y="31"/>
                        <a:pt x="21801" y="11"/>
                        <a:pt x="2181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8"/>
                <p:cNvSpPr/>
                <p:nvPr/>
              </p:nvSpPr>
              <p:spPr>
                <a:xfrm>
                  <a:off x="1854083" y="2747103"/>
                  <a:ext cx="49358" cy="9116"/>
                </a:xfrm>
                <a:custGeom>
                  <a:rect b="b" l="l" r="r" t="t"/>
                  <a:pathLst>
                    <a:path extrusionOk="0" h="181" w="980">
                      <a:moveTo>
                        <a:pt x="980" y="1"/>
                      </a:moveTo>
                      <a:cubicBezTo>
                        <a:pt x="669" y="21"/>
                        <a:pt x="370" y="21"/>
                        <a:pt x="60" y="30"/>
                      </a:cubicBezTo>
                      <a:cubicBezTo>
                        <a:pt x="60" y="41"/>
                        <a:pt x="50" y="50"/>
                        <a:pt x="50" y="61"/>
                      </a:cubicBezTo>
                      <a:cubicBezTo>
                        <a:pt x="40" y="101"/>
                        <a:pt x="20" y="141"/>
                        <a:pt x="0" y="181"/>
                      </a:cubicBezTo>
                      <a:cubicBezTo>
                        <a:pt x="330" y="130"/>
                        <a:pt x="660" y="70"/>
                        <a:pt x="98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8"/>
                <p:cNvSpPr/>
                <p:nvPr/>
              </p:nvSpPr>
              <p:spPr>
                <a:xfrm>
                  <a:off x="423367" y="3346194"/>
                  <a:ext cx="270359" cy="84110"/>
                </a:xfrm>
                <a:custGeom>
                  <a:rect b="b" l="l" r="r" t="t"/>
                  <a:pathLst>
                    <a:path extrusionOk="0" h="1670" w="5368">
                      <a:moveTo>
                        <a:pt x="5368" y="0"/>
                      </a:moveTo>
                      <a:lnTo>
                        <a:pt x="5368" y="0"/>
                      </a:lnTo>
                      <a:cubicBezTo>
                        <a:pt x="3559" y="210"/>
                        <a:pt x="1760" y="560"/>
                        <a:pt x="0" y="1049"/>
                      </a:cubicBezTo>
                      <a:cubicBezTo>
                        <a:pt x="20" y="1140"/>
                        <a:pt x="50" y="1220"/>
                        <a:pt x="70" y="1300"/>
                      </a:cubicBezTo>
                      <a:cubicBezTo>
                        <a:pt x="90" y="1360"/>
                        <a:pt x="110" y="1420"/>
                        <a:pt x="130" y="1489"/>
                      </a:cubicBezTo>
                      <a:cubicBezTo>
                        <a:pt x="150" y="1529"/>
                        <a:pt x="150" y="1569"/>
                        <a:pt x="150" y="1609"/>
                      </a:cubicBezTo>
                      <a:cubicBezTo>
                        <a:pt x="160" y="1629"/>
                        <a:pt x="160" y="1649"/>
                        <a:pt x="170" y="1669"/>
                      </a:cubicBezTo>
                      <a:cubicBezTo>
                        <a:pt x="1920" y="1189"/>
                        <a:pt x="3639" y="560"/>
                        <a:pt x="536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8"/>
                <p:cNvSpPr/>
                <p:nvPr/>
              </p:nvSpPr>
              <p:spPr>
                <a:xfrm>
                  <a:off x="160060" y="3414640"/>
                  <a:ext cx="210475" cy="83102"/>
                </a:xfrm>
                <a:custGeom>
                  <a:rect b="b" l="l" r="r" t="t"/>
                  <a:pathLst>
                    <a:path extrusionOk="0" h="1650" w="4179">
                      <a:moveTo>
                        <a:pt x="4179" y="1"/>
                      </a:moveTo>
                      <a:lnTo>
                        <a:pt x="4179" y="1"/>
                      </a:lnTo>
                      <a:cubicBezTo>
                        <a:pt x="2919" y="401"/>
                        <a:pt x="1680" y="880"/>
                        <a:pt x="471" y="1430"/>
                      </a:cubicBezTo>
                      <a:cubicBezTo>
                        <a:pt x="311" y="1500"/>
                        <a:pt x="160" y="1580"/>
                        <a:pt x="1" y="1650"/>
                      </a:cubicBezTo>
                      <a:cubicBezTo>
                        <a:pt x="80" y="1620"/>
                        <a:pt x="171" y="1600"/>
                        <a:pt x="260" y="1580"/>
                      </a:cubicBezTo>
                      <a:cubicBezTo>
                        <a:pt x="1510" y="1190"/>
                        <a:pt x="2799" y="930"/>
                        <a:pt x="4079" y="630"/>
                      </a:cubicBezTo>
                      <a:cubicBezTo>
                        <a:pt x="4109" y="421"/>
                        <a:pt x="4149" y="210"/>
                        <a:pt x="417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8"/>
                <p:cNvSpPr/>
                <p:nvPr/>
              </p:nvSpPr>
              <p:spPr>
                <a:xfrm>
                  <a:off x="2440028" y="1632578"/>
                  <a:ext cx="374061" cy="192344"/>
                </a:xfrm>
                <a:custGeom>
                  <a:rect b="b" l="l" r="r" t="t"/>
                  <a:pathLst>
                    <a:path extrusionOk="0" h="3819" w="7427">
                      <a:moveTo>
                        <a:pt x="1" y="0"/>
                      </a:moveTo>
                      <a:lnTo>
                        <a:pt x="1" y="0"/>
                      </a:lnTo>
                      <a:cubicBezTo>
                        <a:pt x="101" y="70"/>
                        <a:pt x="190" y="150"/>
                        <a:pt x="290" y="230"/>
                      </a:cubicBezTo>
                      <a:cubicBezTo>
                        <a:pt x="580" y="460"/>
                        <a:pt x="890" y="690"/>
                        <a:pt x="1190" y="929"/>
                      </a:cubicBezTo>
                      <a:cubicBezTo>
                        <a:pt x="2069" y="1469"/>
                        <a:pt x="2959" y="2009"/>
                        <a:pt x="3859" y="2509"/>
                      </a:cubicBezTo>
                      <a:cubicBezTo>
                        <a:pt x="4339" y="2779"/>
                        <a:pt x="4818" y="3048"/>
                        <a:pt x="5288" y="3308"/>
                      </a:cubicBezTo>
                      <a:cubicBezTo>
                        <a:pt x="5298" y="3303"/>
                        <a:pt x="5310" y="3301"/>
                        <a:pt x="5323" y="3301"/>
                      </a:cubicBezTo>
                      <a:cubicBezTo>
                        <a:pt x="5336" y="3301"/>
                        <a:pt x="5348" y="3303"/>
                        <a:pt x="5358" y="3308"/>
                      </a:cubicBezTo>
                      <a:cubicBezTo>
                        <a:pt x="5538" y="3379"/>
                        <a:pt x="5728" y="3448"/>
                        <a:pt x="5908" y="3528"/>
                      </a:cubicBezTo>
                      <a:lnTo>
                        <a:pt x="5938" y="3528"/>
                      </a:lnTo>
                      <a:cubicBezTo>
                        <a:pt x="5998" y="3548"/>
                        <a:pt x="6058" y="3559"/>
                        <a:pt x="6118" y="3579"/>
                      </a:cubicBezTo>
                      <a:cubicBezTo>
                        <a:pt x="6567" y="3599"/>
                        <a:pt x="7007" y="3679"/>
                        <a:pt x="7427" y="3818"/>
                      </a:cubicBezTo>
                      <a:cubicBezTo>
                        <a:pt x="6178" y="3119"/>
                        <a:pt x="4928" y="2419"/>
                        <a:pt x="3659" y="1779"/>
                      </a:cubicBezTo>
                      <a:cubicBezTo>
                        <a:pt x="2449" y="1160"/>
                        <a:pt x="1230" y="58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8"/>
                <p:cNvSpPr/>
                <p:nvPr/>
              </p:nvSpPr>
              <p:spPr>
                <a:xfrm>
                  <a:off x="1884151" y="1333562"/>
                  <a:ext cx="273482" cy="165147"/>
                </a:xfrm>
                <a:custGeom>
                  <a:rect b="b" l="l" r="r" t="t"/>
                  <a:pathLst>
                    <a:path extrusionOk="0" h="3279" w="5430">
                      <a:moveTo>
                        <a:pt x="7" y="1"/>
                      </a:moveTo>
                      <a:cubicBezTo>
                        <a:pt x="0" y="1"/>
                        <a:pt x="19" y="16"/>
                        <a:pt x="83" y="60"/>
                      </a:cubicBezTo>
                      <a:cubicBezTo>
                        <a:pt x="1392" y="960"/>
                        <a:pt x="2722" y="1849"/>
                        <a:pt x="4121" y="2608"/>
                      </a:cubicBezTo>
                      <a:cubicBezTo>
                        <a:pt x="4550" y="2848"/>
                        <a:pt x="4990" y="3068"/>
                        <a:pt x="5430" y="3278"/>
                      </a:cubicBezTo>
                      <a:lnTo>
                        <a:pt x="5280" y="3159"/>
                      </a:lnTo>
                      <a:cubicBezTo>
                        <a:pt x="5110" y="3028"/>
                        <a:pt x="5130" y="2819"/>
                        <a:pt x="5240" y="2668"/>
                      </a:cubicBezTo>
                      <a:cubicBezTo>
                        <a:pt x="4350" y="2149"/>
                        <a:pt x="3441" y="1659"/>
                        <a:pt x="2511" y="1199"/>
                      </a:cubicBezTo>
                      <a:cubicBezTo>
                        <a:pt x="1752" y="820"/>
                        <a:pt x="972" y="449"/>
                        <a:pt x="192" y="90"/>
                      </a:cubicBezTo>
                      <a:cubicBezTo>
                        <a:pt x="133" y="63"/>
                        <a:pt x="20" y="1"/>
                        <a:pt x="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8"/>
                <p:cNvSpPr/>
                <p:nvPr/>
              </p:nvSpPr>
              <p:spPr>
                <a:xfrm>
                  <a:off x="1138196" y="902086"/>
                  <a:ext cx="570434" cy="336841"/>
                </a:xfrm>
                <a:custGeom>
                  <a:rect b="b" l="l" r="r" t="t"/>
                  <a:pathLst>
                    <a:path extrusionOk="0" h="6688" w="11326">
                      <a:moveTo>
                        <a:pt x="141" y="1"/>
                      </a:moveTo>
                      <a:cubicBezTo>
                        <a:pt x="101" y="121"/>
                        <a:pt x="50" y="231"/>
                        <a:pt x="1" y="340"/>
                      </a:cubicBezTo>
                      <a:cubicBezTo>
                        <a:pt x="1690" y="1400"/>
                        <a:pt x="3389" y="2430"/>
                        <a:pt x="5138" y="3389"/>
                      </a:cubicBezTo>
                      <a:cubicBezTo>
                        <a:pt x="7078" y="4529"/>
                        <a:pt x="9037" y="5648"/>
                        <a:pt x="11045" y="6688"/>
                      </a:cubicBezTo>
                      <a:cubicBezTo>
                        <a:pt x="11076" y="6658"/>
                        <a:pt x="11116" y="6638"/>
                        <a:pt x="11165" y="6628"/>
                      </a:cubicBezTo>
                      <a:cubicBezTo>
                        <a:pt x="11216" y="6598"/>
                        <a:pt x="11265" y="6578"/>
                        <a:pt x="11325" y="6568"/>
                      </a:cubicBezTo>
                      <a:cubicBezTo>
                        <a:pt x="8537" y="4749"/>
                        <a:pt x="5718" y="2979"/>
                        <a:pt x="2800" y="1370"/>
                      </a:cubicBezTo>
                      <a:cubicBezTo>
                        <a:pt x="1920" y="900"/>
                        <a:pt x="1030" y="451"/>
                        <a:pt x="14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8"/>
                <p:cNvSpPr/>
                <p:nvPr/>
              </p:nvSpPr>
              <p:spPr>
                <a:xfrm>
                  <a:off x="3279712" y="999290"/>
                  <a:ext cx="97758" cy="146512"/>
                </a:xfrm>
                <a:custGeom>
                  <a:rect b="b" l="l" r="r" t="t"/>
                  <a:pathLst>
                    <a:path extrusionOk="0" h="2909" w="1941">
                      <a:moveTo>
                        <a:pt x="31" y="0"/>
                      </a:moveTo>
                      <a:cubicBezTo>
                        <a:pt x="61" y="210"/>
                        <a:pt x="50" y="430"/>
                        <a:pt x="1" y="649"/>
                      </a:cubicBezTo>
                      <a:cubicBezTo>
                        <a:pt x="641" y="1409"/>
                        <a:pt x="1290" y="2159"/>
                        <a:pt x="1940" y="2908"/>
                      </a:cubicBezTo>
                      <a:cubicBezTo>
                        <a:pt x="1320" y="1929"/>
                        <a:pt x="690" y="960"/>
                        <a:pt x="3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8"/>
                <p:cNvSpPr/>
                <p:nvPr/>
              </p:nvSpPr>
              <p:spPr>
                <a:xfrm>
                  <a:off x="2849797" y="474186"/>
                  <a:ext cx="338352" cy="436010"/>
                </a:xfrm>
                <a:custGeom>
                  <a:rect b="b" l="l" r="r" t="t"/>
                  <a:pathLst>
                    <a:path extrusionOk="0" h="8657" w="6718">
                      <a:moveTo>
                        <a:pt x="1" y="1"/>
                      </a:moveTo>
                      <a:lnTo>
                        <a:pt x="1" y="1"/>
                      </a:lnTo>
                      <a:cubicBezTo>
                        <a:pt x="81" y="101"/>
                        <a:pt x="150" y="211"/>
                        <a:pt x="230" y="311"/>
                      </a:cubicBezTo>
                      <a:cubicBezTo>
                        <a:pt x="1190" y="1640"/>
                        <a:pt x="2030" y="2839"/>
                        <a:pt x="3000" y="4169"/>
                      </a:cubicBezTo>
                      <a:cubicBezTo>
                        <a:pt x="4149" y="5688"/>
                        <a:pt x="5328" y="7177"/>
                        <a:pt x="6527" y="8657"/>
                      </a:cubicBezTo>
                      <a:cubicBezTo>
                        <a:pt x="6507" y="8507"/>
                        <a:pt x="6498" y="8357"/>
                        <a:pt x="6487" y="8207"/>
                      </a:cubicBezTo>
                      <a:cubicBezTo>
                        <a:pt x="6478" y="8037"/>
                        <a:pt x="6578" y="7917"/>
                        <a:pt x="6718" y="7867"/>
                      </a:cubicBezTo>
                      <a:cubicBezTo>
                        <a:pt x="5878" y="6757"/>
                        <a:pt x="5019" y="5668"/>
                        <a:pt x="4129" y="4609"/>
                      </a:cubicBezTo>
                      <a:cubicBezTo>
                        <a:pt x="2940" y="3179"/>
                        <a:pt x="1760" y="1960"/>
                        <a:pt x="561" y="611"/>
                      </a:cubicBezTo>
                      <a:cubicBezTo>
                        <a:pt x="370" y="400"/>
                        <a:pt x="190" y="20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8"/>
                <p:cNvSpPr/>
                <p:nvPr/>
              </p:nvSpPr>
              <p:spPr>
                <a:xfrm>
                  <a:off x="4083183" y="767712"/>
                  <a:ext cx="203424" cy="616216"/>
                </a:xfrm>
                <a:custGeom>
                  <a:rect b="b" l="l" r="r" t="t"/>
                  <a:pathLst>
                    <a:path extrusionOk="0" h="12235" w="4039">
                      <a:moveTo>
                        <a:pt x="0" y="0"/>
                      </a:moveTo>
                      <a:lnTo>
                        <a:pt x="0" y="0"/>
                      </a:lnTo>
                      <a:cubicBezTo>
                        <a:pt x="70" y="300"/>
                        <a:pt x="140" y="610"/>
                        <a:pt x="200" y="909"/>
                      </a:cubicBezTo>
                      <a:cubicBezTo>
                        <a:pt x="600" y="2709"/>
                        <a:pt x="1000" y="4508"/>
                        <a:pt x="1560" y="6257"/>
                      </a:cubicBezTo>
                      <a:cubicBezTo>
                        <a:pt x="2249" y="8306"/>
                        <a:pt x="3119" y="10285"/>
                        <a:pt x="4039" y="12235"/>
                      </a:cubicBezTo>
                      <a:cubicBezTo>
                        <a:pt x="3459" y="10125"/>
                        <a:pt x="2809" y="8037"/>
                        <a:pt x="2129" y="5947"/>
                      </a:cubicBezTo>
                      <a:cubicBezTo>
                        <a:pt x="1520" y="4038"/>
                        <a:pt x="870" y="2159"/>
                        <a:pt x="120" y="300"/>
                      </a:cubicBezTo>
                      <a:lnTo>
                        <a:pt x="0" y="0"/>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8"/>
                <p:cNvSpPr/>
                <p:nvPr/>
              </p:nvSpPr>
              <p:spPr>
                <a:xfrm>
                  <a:off x="3473063" y="422360"/>
                  <a:ext cx="333769" cy="680129"/>
                </a:xfrm>
                <a:custGeom>
                  <a:rect b="b" l="l" r="r" t="t"/>
                  <a:pathLst>
                    <a:path extrusionOk="0" h="13504" w="6627">
                      <a:moveTo>
                        <a:pt x="489" y="0"/>
                      </a:moveTo>
                      <a:cubicBezTo>
                        <a:pt x="330" y="90"/>
                        <a:pt x="160" y="190"/>
                        <a:pt x="0" y="280"/>
                      </a:cubicBezTo>
                      <a:cubicBezTo>
                        <a:pt x="80" y="470"/>
                        <a:pt x="150" y="650"/>
                        <a:pt x="230" y="830"/>
                      </a:cubicBezTo>
                      <a:cubicBezTo>
                        <a:pt x="1149" y="2869"/>
                        <a:pt x="2079" y="4908"/>
                        <a:pt x="3008" y="6937"/>
                      </a:cubicBezTo>
                      <a:cubicBezTo>
                        <a:pt x="4028" y="9136"/>
                        <a:pt x="5038" y="11345"/>
                        <a:pt x="6127" y="13504"/>
                      </a:cubicBezTo>
                      <a:cubicBezTo>
                        <a:pt x="6197" y="13444"/>
                        <a:pt x="6277" y="13384"/>
                        <a:pt x="6347" y="13324"/>
                      </a:cubicBezTo>
                      <a:cubicBezTo>
                        <a:pt x="6437" y="13254"/>
                        <a:pt x="6527" y="13204"/>
                        <a:pt x="6627" y="13164"/>
                      </a:cubicBezTo>
                      <a:cubicBezTo>
                        <a:pt x="5807" y="11325"/>
                        <a:pt x="4938" y="9506"/>
                        <a:pt x="4098" y="7666"/>
                      </a:cubicBezTo>
                      <a:cubicBezTo>
                        <a:pt x="2948" y="5088"/>
                        <a:pt x="1749" y="2529"/>
                        <a:pt x="48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8"/>
                <p:cNvSpPr/>
                <p:nvPr/>
              </p:nvSpPr>
              <p:spPr>
                <a:xfrm>
                  <a:off x="3361757" y="164593"/>
                  <a:ext cx="97255" cy="189372"/>
                </a:xfrm>
                <a:custGeom>
                  <a:rect b="b" l="l" r="r" t="t"/>
                  <a:pathLst>
                    <a:path extrusionOk="0" h="3760" w="1931">
                      <a:moveTo>
                        <a:pt x="1" y="1"/>
                      </a:moveTo>
                      <a:cubicBezTo>
                        <a:pt x="141" y="350"/>
                        <a:pt x="291" y="710"/>
                        <a:pt x="431" y="1070"/>
                      </a:cubicBezTo>
                      <a:cubicBezTo>
                        <a:pt x="800" y="1990"/>
                        <a:pt x="1160" y="2889"/>
                        <a:pt x="1520" y="3759"/>
                      </a:cubicBezTo>
                      <a:cubicBezTo>
                        <a:pt x="1650" y="3689"/>
                        <a:pt x="1790" y="3639"/>
                        <a:pt x="1930" y="3599"/>
                      </a:cubicBezTo>
                      <a:cubicBezTo>
                        <a:pt x="1400" y="2580"/>
                        <a:pt x="860" y="1560"/>
                        <a:pt x="301" y="561"/>
                      </a:cubicBezTo>
                      <a:cubicBezTo>
                        <a:pt x="201" y="370"/>
                        <a:pt x="101" y="18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8"/>
                <p:cNvSpPr/>
                <p:nvPr/>
              </p:nvSpPr>
              <p:spPr>
                <a:xfrm>
                  <a:off x="1817317" y="416820"/>
                  <a:ext cx="1401054" cy="1174008"/>
                </a:xfrm>
                <a:custGeom>
                  <a:rect b="b" l="l" r="r" t="t"/>
                  <a:pathLst>
                    <a:path extrusionOk="0" h="23310" w="27818">
                      <a:moveTo>
                        <a:pt x="0" y="0"/>
                      </a:moveTo>
                      <a:lnTo>
                        <a:pt x="0" y="0"/>
                      </a:lnTo>
                      <a:cubicBezTo>
                        <a:pt x="700" y="710"/>
                        <a:pt x="1399" y="1419"/>
                        <a:pt x="2110" y="2130"/>
                      </a:cubicBezTo>
                      <a:cubicBezTo>
                        <a:pt x="3079" y="3079"/>
                        <a:pt x="4049" y="4029"/>
                        <a:pt x="5058" y="4938"/>
                      </a:cubicBezTo>
                      <a:cubicBezTo>
                        <a:pt x="6467" y="6168"/>
                        <a:pt x="7907" y="7357"/>
                        <a:pt x="9346" y="8567"/>
                      </a:cubicBezTo>
                      <a:cubicBezTo>
                        <a:pt x="12605" y="11225"/>
                        <a:pt x="15913" y="13834"/>
                        <a:pt x="19202" y="16463"/>
                      </a:cubicBezTo>
                      <a:cubicBezTo>
                        <a:pt x="21550" y="18312"/>
                        <a:pt x="23749" y="20321"/>
                        <a:pt x="26048" y="22240"/>
                      </a:cubicBezTo>
                      <a:cubicBezTo>
                        <a:pt x="26478" y="22600"/>
                        <a:pt x="26928" y="22960"/>
                        <a:pt x="27367" y="23309"/>
                      </a:cubicBezTo>
                      <a:cubicBezTo>
                        <a:pt x="27487" y="23100"/>
                        <a:pt x="27667" y="22929"/>
                        <a:pt x="27817" y="22740"/>
                      </a:cubicBezTo>
                      <a:cubicBezTo>
                        <a:pt x="27427" y="22390"/>
                        <a:pt x="27038" y="22050"/>
                        <a:pt x="26638" y="21720"/>
                      </a:cubicBezTo>
                      <a:cubicBezTo>
                        <a:pt x="24479" y="19931"/>
                        <a:pt x="22370" y="18092"/>
                        <a:pt x="20191" y="16323"/>
                      </a:cubicBezTo>
                      <a:cubicBezTo>
                        <a:pt x="17692" y="14253"/>
                        <a:pt x="15233" y="12354"/>
                        <a:pt x="12964" y="10606"/>
                      </a:cubicBezTo>
                      <a:cubicBezTo>
                        <a:pt x="8976" y="7547"/>
                        <a:pt x="5188" y="4238"/>
                        <a:pt x="1300" y="1050"/>
                      </a:cubicBezTo>
                      <a:cubicBezTo>
                        <a:pt x="870" y="700"/>
                        <a:pt x="430" y="35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8"/>
                <p:cNvSpPr/>
                <p:nvPr/>
              </p:nvSpPr>
              <p:spPr>
                <a:xfrm>
                  <a:off x="1779039" y="872874"/>
                  <a:ext cx="996320" cy="719464"/>
                </a:xfrm>
                <a:custGeom>
                  <a:rect b="b" l="l" r="r" t="t"/>
                  <a:pathLst>
                    <a:path extrusionOk="0" h="14285" w="19782">
                      <a:moveTo>
                        <a:pt x="0" y="1"/>
                      </a:moveTo>
                      <a:lnTo>
                        <a:pt x="420" y="361"/>
                      </a:lnTo>
                      <a:cubicBezTo>
                        <a:pt x="1840" y="1571"/>
                        <a:pt x="3269" y="2780"/>
                        <a:pt x="4738" y="3919"/>
                      </a:cubicBezTo>
                      <a:cubicBezTo>
                        <a:pt x="6417" y="5218"/>
                        <a:pt x="8157" y="6428"/>
                        <a:pt x="9866" y="7688"/>
                      </a:cubicBezTo>
                      <a:cubicBezTo>
                        <a:pt x="11495" y="8857"/>
                        <a:pt x="13094" y="10076"/>
                        <a:pt x="14764" y="11196"/>
                      </a:cubicBezTo>
                      <a:cubicBezTo>
                        <a:pt x="16403" y="12286"/>
                        <a:pt x="18102" y="13275"/>
                        <a:pt x="19782" y="14285"/>
                      </a:cubicBezTo>
                      <a:cubicBezTo>
                        <a:pt x="16873" y="11915"/>
                        <a:pt x="13804" y="9747"/>
                        <a:pt x="10775" y="7528"/>
                      </a:cubicBezTo>
                      <a:cubicBezTo>
                        <a:pt x="8896" y="6168"/>
                        <a:pt x="7037" y="4789"/>
                        <a:pt x="5148" y="3439"/>
                      </a:cubicBezTo>
                      <a:cubicBezTo>
                        <a:pt x="3619" y="2360"/>
                        <a:pt x="2040" y="1340"/>
                        <a:pt x="480" y="311"/>
                      </a:cubicBezTo>
                      <a:cubicBezTo>
                        <a:pt x="320" y="211"/>
                        <a:pt x="160" y="10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8"/>
                <p:cNvSpPr/>
                <p:nvPr/>
              </p:nvSpPr>
              <p:spPr>
                <a:xfrm>
                  <a:off x="1438271" y="610120"/>
                  <a:ext cx="205892" cy="165701"/>
                </a:xfrm>
                <a:custGeom>
                  <a:rect b="b" l="l" r="r" t="t"/>
                  <a:pathLst>
                    <a:path extrusionOk="0" h="3290" w="4088">
                      <a:moveTo>
                        <a:pt x="0" y="0"/>
                      </a:moveTo>
                      <a:lnTo>
                        <a:pt x="0" y="0"/>
                      </a:lnTo>
                      <a:cubicBezTo>
                        <a:pt x="580" y="580"/>
                        <a:pt x="1159" y="1140"/>
                        <a:pt x="1779" y="1660"/>
                      </a:cubicBezTo>
                      <a:cubicBezTo>
                        <a:pt x="2519" y="2259"/>
                        <a:pt x="3288" y="2789"/>
                        <a:pt x="4088" y="3289"/>
                      </a:cubicBezTo>
                      <a:cubicBezTo>
                        <a:pt x="3458" y="2649"/>
                        <a:pt x="2808" y="2030"/>
                        <a:pt x="2109" y="1470"/>
                      </a:cubicBezTo>
                      <a:cubicBezTo>
                        <a:pt x="1429" y="950"/>
                        <a:pt x="709" y="48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8"/>
                <p:cNvSpPr/>
                <p:nvPr/>
              </p:nvSpPr>
              <p:spPr>
                <a:xfrm>
                  <a:off x="3100010" y="1178488"/>
                  <a:ext cx="146008" cy="181264"/>
                </a:xfrm>
                <a:custGeom>
                  <a:rect b="b" l="l" r="r" t="t"/>
                  <a:pathLst>
                    <a:path extrusionOk="0" h="3599" w="2899">
                      <a:moveTo>
                        <a:pt x="0" y="0"/>
                      </a:moveTo>
                      <a:lnTo>
                        <a:pt x="0" y="0"/>
                      </a:lnTo>
                      <a:cubicBezTo>
                        <a:pt x="950" y="1209"/>
                        <a:pt x="1899" y="2419"/>
                        <a:pt x="2899" y="3599"/>
                      </a:cubicBezTo>
                      <a:cubicBezTo>
                        <a:pt x="2839" y="3339"/>
                        <a:pt x="2789" y="3079"/>
                        <a:pt x="2769" y="2829"/>
                      </a:cubicBezTo>
                      <a:cubicBezTo>
                        <a:pt x="2759" y="2779"/>
                        <a:pt x="2759" y="2729"/>
                        <a:pt x="2759" y="2689"/>
                      </a:cubicBezTo>
                      <a:cubicBezTo>
                        <a:pt x="1850" y="1780"/>
                        <a:pt x="930" y="89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8"/>
                <p:cNvSpPr/>
                <p:nvPr/>
              </p:nvSpPr>
              <p:spPr>
                <a:xfrm>
                  <a:off x="2312656" y="303046"/>
                  <a:ext cx="722486" cy="819590"/>
                </a:xfrm>
                <a:custGeom>
                  <a:rect b="b" l="l" r="r" t="t"/>
                  <a:pathLst>
                    <a:path extrusionOk="0" h="16273" w="14345">
                      <a:moveTo>
                        <a:pt x="1" y="0"/>
                      </a:moveTo>
                      <a:lnTo>
                        <a:pt x="1" y="0"/>
                      </a:lnTo>
                      <a:cubicBezTo>
                        <a:pt x="100" y="131"/>
                        <a:pt x="211" y="250"/>
                        <a:pt x="311" y="370"/>
                      </a:cubicBezTo>
                      <a:cubicBezTo>
                        <a:pt x="2159" y="2629"/>
                        <a:pt x="3949" y="4928"/>
                        <a:pt x="5838" y="7157"/>
                      </a:cubicBezTo>
                      <a:cubicBezTo>
                        <a:pt x="8517" y="10326"/>
                        <a:pt x="11346" y="13394"/>
                        <a:pt x="14344" y="16273"/>
                      </a:cubicBezTo>
                      <a:cubicBezTo>
                        <a:pt x="13174" y="14733"/>
                        <a:pt x="11975" y="13194"/>
                        <a:pt x="10726" y="11715"/>
                      </a:cubicBezTo>
                      <a:cubicBezTo>
                        <a:pt x="9646" y="10426"/>
                        <a:pt x="8487" y="9226"/>
                        <a:pt x="7397" y="7947"/>
                      </a:cubicBezTo>
                      <a:cubicBezTo>
                        <a:pt x="6218" y="6607"/>
                        <a:pt x="5098" y="5198"/>
                        <a:pt x="3909" y="3878"/>
                      </a:cubicBezTo>
                      <a:cubicBezTo>
                        <a:pt x="2790" y="2639"/>
                        <a:pt x="1580" y="1490"/>
                        <a:pt x="371" y="340"/>
                      </a:cubicBezTo>
                      <a:cubicBezTo>
                        <a:pt x="251" y="230"/>
                        <a:pt x="120" y="12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8"/>
                <p:cNvSpPr/>
                <p:nvPr/>
              </p:nvSpPr>
              <p:spPr>
                <a:xfrm>
                  <a:off x="3457954" y="923743"/>
                  <a:ext cx="186804" cy="283001"/>
                </a:xfrm>
                <a:custGeom>
                  <a:rect b="b" l="l" r="r" t="t"/>
                  <a:pathLst>
                    <a:path extrusionOk="0" h="5619" w="3709">
                      <a:moveTo>
                        <a:pt x="0" y="1"/>
                      </a:moveTo>
                      <a:cubicBezTo>
                        <a:pt x="809" y="1570"/>
                        <a:pt x="1600" y="3169"/>
                        <a:pt x="2549" y="4659"/>
                      </a:cubicBezTo>
                      <a:cubicBezTo>
                        <a:pt x="2759" y="4978"/>
                        <a:pt x="2979" y="5298"/>
                        <a:pt x="3199" y="5618"/>
                      </a:cubicBezTo>
                      <a:cubicBezTo>
                        <a:pt x="3348" y="5488"/>
                        <a:pt x="3528" y="5368"/>
                        <a:pt x="3708" y="5248"/>
                      </a:cubicBezTo>
                      <a:cubicBezTo>
                        <a:pt x="3608" y="5088"/>
                        <a:pt x="3508" y="4919"/>
                        <a:pt x="3399" y="4759"/>
                      </a:cubicBezTo>
                      <a:cubicBezTo>
                        <a:pt x="2429" y="3239"/>
                        <a:pt x="849" y="104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8"/>
                <p:cNvSpPr/>
                <p:nvPr/>
              </p:nvSpPr>
              <p:spPr>
                <a:xfrm>
                  <a:off x="2981703" y="140468"/>
                  <a:ext cx="439032" cy="721932"/>
                </a:xfrm>
                <a:custGeom>
                  <a:rect b="b" l="l" r="r" t="t"/>
                  <a:pathLst>
                    <a:path extrusionOk="0" h="14334" w="8717">
                      <a:moveTo>
                        <a:pt x="1" y="0"/>
                      </a:moveTo>
                      <a:lnTo>
                        <a:pt x="1" y="0"/>
                      </a:lnTo>
                      <a:cubicBezTo>
                        <a:pt x="50" y="120"/>
                        <a:pt x="110" y="240"/>
                        <a:pt x="170" y="360"/>
                      </a:cubicBezTo>
                      <a:cubicBezTo>
                        <a:pt x="2520" y="5298"/>
                        <a:pt x="5258" y="10085"/>
                        <a:pt x="8717" y="14333"/>
                      </a:cubicBezTo>
                      <a:cubicBezTo>
                        <a:pt x="6977" y="11255"/>
                        <a:pt x="5238" y="8176"/>
                        <a:pt x="3399" y="5158"/>
                      </a:cubicBezTo>
                      <a:cubicBezTo>
                        <a:pt x="2369" y="3538"/>
                        <a:pt x="1280" y="1949"/>
                        <a:pt x="221" y="340"/>
                      </a:cubicBezTo>
                      <a:cubicBezTo>
                        <a:pt x="150" y="230"/>
                        <a:pt x="70" y="12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8"/>
                <p:cNvSpPr/>
                <p:nvPr/>
              </p:nvSpPr>
              <p:spPr>
                <a:xfrm>
                  <a:off x="3916073" y="910648"/>
                  <a:ext cx="200402" cy="501938"/>
                </a:xfrm>
                <a:custGeom>
                  <a:rect b="b" l="l" r="r" t="t"/>
                  <a:pathLst>
                    <a:path extrusionOk="0" h="9966" w="3979">
                      <a:moveTo>
                        <a:pt x="0" y="1"/>
                      </a:moveTo>
                      <a:cubicBezTo>
                        <a:pt x="10" y="41"/>
                        <a:pt x="20" y="71"/>
                        <a:pt x="40" y="110"/>
                      </a:cubicBezTo>
                      <a:cubicBezTo>
                        <a:pt x="560" y="1810"/>
                        <a:pt x="1060" y="3529"/>
                        <a:pt x="1699" y="5188"/>
                      </a:cubicBezTo>
                      <a:cubicBezTo>
                        <a:pt x="2359" y="6827"/>
                        <a:pt x="3119" y="8427"/>
                        <a:pt x="3978" y="9966"/>
                      </a:cubicBezTo>
                      <a:cubicBezTo>
                        <a:pt x="3318" y="7887"/>
                        <a:pt x="2628" y="5808"/>
                        <a:pt x="1789" y="3789"/>
                      </a:cubicBezTo>
                      <a:cubicBezTo>
                        <a:pt x="1389" y="2809"/>
                        <a:pt x="929" y="1860"/>
                        <a:pt x="449" y="921"/>
                      </a:cubicBezTo>
                      <a:cubicBezTo>
                        <a:pt x="320" y="650"/>
                        <a:pt x="190" y="381"/>
                        <a:pt x="50" y="110"/>
                      </a:cubicBezTo>
                      <a:cubicBezTo>
                        <a:pt x="40" y="71"/>
                        <a:pt x="20" y="3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8"/>
                <p:cNvSpPr/>
                <p:nvPr/>
              </p:nvSpPr>
              <p:spPr>
                <a:xfrm>
                  <a:off x="1190576" y="427397"/>
                  <a:ext cx="130949" cy="86124"/>
                </a:xfrm>
                <a:custGeom>
                  <a:rect b="b" l="l" r="r" t="t"/>
                  <a:pathLst>
                    <a:path extrusionOk="0" h="1710" w="2600">
                      <a:moveTo>
                        <a:pt x="280" y="0"/>
                      </a:moveTo>
                      <a:cubicBezTo>
                        <a:pt x="270" y="10"/>
                        <a:pt x="260" y="10"/>
                        <a:pt x="250" y="20"/>
                      </a:cubicBezTo>
                      <a:cubicBezTo>
                        <a:pt x="240" y="40"/>
                        <a:pt x="230" y="70"/>
                        <a:pt x="210" y="100"/>
                      </a:cubicBezTo>
                      <a:cubicBezTo>
                        <a:pt x="140" y="180"/>
                        <a:pt x="70" y="250"/>
                        <a:pt x="0" y="320"/>
                      </a:cubicBezTo>
                      <a:cubicBezTo>
                        <a:pt x="850" y="810"/>
                        <a:pt x="1729" y="1249"/>
                        <a:pt x="2599" y="1709"/>
                      </a:cubicBezTo>
                      <a:cubicBezTo>
                        <a:pt x="1829" y="1120"/>
                        <a:pt x="1060" y="560"/>
                        <a:pt x="28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8"/>
                <p:cNvSpPr/>
                <p:nvPr/>
              </p:nvSpPr>
              <p:spPr>
                <a:xfrm>
                  <a:off x="891157" y="219440"/>
                  <a:ext cx="261697" cy="187358"/>
                </a:xfrm>
                <a:custGeom>
                  <a:rect b="b" l="l" r="r" t="t"/>
                  <a:pathLst>
                    <a:path extrusionOk="0" h="3720" w="5196">
                      <a:moveTo>
                        <a:pt x="5" y="1"/>
                      </a:moveTo>
                      <a:cubicBezTo>
                        <a:pt x="1" y="1"/>
                        <a:pt x="81" y="57"/>
                        <a:pt x="88" y="71"/>
                      </a:cubicBezTo>
                      <a:cubicBezTo>
                        <a:pt x="1517" y="1320"/>
                        <a:pt x="2976" y="2550"/>
                        <a:pt x="4556" y="3610"/>
                      </a:cubicBezTo>
                      <a:cubicBezTo>
                        <a:pt x="4616" y="3639"/>
                        <a:pt x="4676" y="3679"/>
                        <a:pt x="4726" y="3719"/>
                      </a:cubicBezTo>
                      <a:cubicBezTo>
                        <a:pt x="4886" y="3610"/>
                        <a:pt x="5046" y="3510"/>
                        <a:pt x="5195" y="3399"/>
                      </a:cubicBezTo>
                      <a:cubicBezTo>
                        <a:pt x="4875" y="3170"/>
                        <a:pt x="4546" y="2930"/>
                        <a:pt x="4226" y="2700"/>
                      </a:cubicBezTo>
                      <a:cubicBezTo>
                        <a:pt x="3127" y="1940"/>
                        <a:pt x="2007" y="1211"/>
                        <a:pt x="868" y="521"/>
                      </a:cubicBezTo>
                      <a:cubicBezTo>
                        <a:pt x="597" y="351"/>
                        <a:pt x="328" y="191"/>
                        <a:pt x="58" y="31"/>
                      </a:cubicBezTo>
                      <a:cubicBezTo>
                        <a:pt x="22" y="9"/>
                        <a:pt x="7" y="1"/>
                        <a:pt x="5"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8"/>
                <p:cNvSpPr/>
                <p:nvPr/>
              </p:nvSpPr>
              <p:spPr>
                <a:xfrm>
                  <a:off x="2661130" y="219440"/>
                  <a:ext cx="141878" cy="197431"/>
                </a:xfrm>
                <a:custGeom>
                  <a:rect b="b" l="l" r="r" t="t"/>
                  <a:pathLst>
                    <a:path extrusionOk="0" h="3920" w="2817">
                      <a:moveTo>
                        <a:pt x="7" y="0"/>
                      </a:moveTo>
                      <a:cubicBezTo>
                        <a:pt x="0" y="0"/>
                        <a:pt x="44" y="63"/>
                        <a:pt x="58" y="91"/>
                      </a:cubicBezTo>
                      <a:cubicBezTo>
                        <a:pt x="298" y="501"/>
                        <a:pt x="548" y="901"/>
                        <a:pt x="808" y="1291"/>
                      </a:cubicBezTo>
                      <a:cubicBezTo>
                        <a:pt x="1408" y="2220"/>
                        <a:pt x="2097" y="3090"/>
                        <a:pt x="2817" y="3919"/>
                      </a:cubicBezTo>
                      <a:cubicBezTo>
                        <a:pt x="2108" y="2490"/>
                        <a:pt x="1178" y="1171"/>
                        <a:pt x="49" y="41"/>
                      </a:cubicBezTo>
                      <a:cubicBezTo>
                        <a:pt x="22" y="11"/>
                        <a:pt x="10" y="0"/>
                        <a:pt x="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8"/>
                <p:cNvSpPr/>
                <p:nvPr/>
              </p:nvSpPr>
              <p:spPr>
                <a:xfrm>
                  <a:off x="3717182" y="448550"/>
                  <a:ext cx="154621" cy="352404"/>
                </a:xfrm>
                <a:custGeom>
                  <a:rect b="b" l="l" r="r" t="t"/>
                  <a:pathLst>
                    <a:path extrusionOk="0" h="6997" w="3070">
                      <a:moveTo>
                        <a:pt x="0" y="0"/>
                      </a:moveTo>
                      <a:cubicBezTo>
                        <a:pt x="131" y="430"/>
                        <a:pt x="271" y="860"/>
                        <a:pt x="420" y="1289"/>
                      </a:cubicBezTo>
                      <a:cubicBezTo>
                        <a:pt x="1150" y="3259"/>
                        <a:pt x="2110" y="5138"/>
                        <a:pt x="3069" y="6997"/>
                      </a:cubicBezTo>
                      <a:cubicBezTo>
                        <a:pt x="2450" y="5027"/>
                        <a:pt x="1740" y="3079"/>
                        <a:pt x="1040" y="1129"/>
                      </a:cubicBezTo>
                      <a:cubicBezTo>
                        <a:pt x="960" y="909"/>
                        <a:pt x="880" y="700"/>
                        <a:pt x="800" y="480"/>
                      </a:cubicBezTo>
                      <a:cubicBezTo>
                        <a:pt x="531" y="320"/>
                        <a:pt x="271" y="16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8"/>
                <p:cNvSpPr/>
                <p:nvPr/>
              </p:nvSpPr>
              <p:spPr>
                <a:xfrm>
                  <a:off x="3662334" y="222462"/>
                  <a:ext cx="83102" cy="217526"/>
                </a:xfrm>
                <a:custGeom>
                  <a:rect b="b" l="l" r="r" t="t"/>
                  <a:pathLst>
                    <a:path extrusionOk="0" h="4319" w="1650">
                      <a:moveTo>
                        <a:pt x="0" y="1"/>
                      </a:moveTo>
                      <a:lnTo>
                        <a:pt x="0" y="1"/>
                      </a:lnTo>
                      <a:cubicBezTo>
                        <a:pt x="20" y="101"/>
                        <a:pt x="50" y="191"/>
                        <a:pt x="70" y="291"/>
                      </a:cubicBezTo>
                      <a:cubicBezTo>
                        <a:pt x="320" y="1491"/>
                        <a:pt x="590" y="2690"/>
                        <a:pt x="910" y="3870"/>
                      </a:cubicBezTo>
                      <a:cubicBezTo>
                        <a:pt x="1160" y="4009"/>
                        <a:pt x="1409" y="4169"/>
                        <a:pt x="1649" y="4319"/>
                      </a:cubicBezTo>
                      <a:cubicBezTo>
                        <a:pt x="1189" y="3060"/>
                        <a:pt x="720" y="1790"/>
                        <a:pt x="220" y="541"/>
                      </a:cubicBezTo>
                      <a:cubicBezTo>
                        <a:pt x="140" y="361"/>
                        <a:pt x="70" y="18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8"/>
                <p:cNvSpPr/>
                <p:nvPr/>
              </p:nvSpPr>
              <p:spPr>
                <a:xfrm>
                  <a:off x="3945184" y="285166"/>
                  <a:ext cx="98766" cy="392444"/>
                </a:xfrm>
                <a:custGeom>
                  <a:rect b="b" l="l" r="r" t="t"/>
                  <a:pathLst>
                    <a:path extrusionOk="0" h="7792" w="1961">
                      <a:moveTo>
                        <a:pt x="3" y="1"/>
                      </a:moveTo>
                      <a:lnTo>
                        <a:pt x="3" y="1"/>
                      </a:lnTo>
                      <a:cubicBezTo>
                        <a:pt x="1" y="1"/>
                        <a:pt x="11" y="64"/>
                        <a:pt x="11" y="86"/>
                      </a:cubicBezTo>
                      <a:cubicBezTo>
                        <a:pt x="142" y="1425"/>
                        <a:pt x="351" y="2764"/>
                        <a:pt x="681" y="4073"/>
                      </a:cubicBezTo>
                      <a:cubicBezTo>
                        <a:pt x="1021" y="5343"/>
                        <a:pt x="1491" y="6563"/>
                        <a:pt x="1961" y="7792"/>
                      </a:cubicBezTo>
                      <a:cubicBezTo>
                        <a:pt x="1641" y="5653"/>
                        <a:pt x="1181" y="3524"/>
                        <a:pt x="511" y="1465"/>
                      </a:cubicBezTo>
                      <a:cubicBezTo>
                        <a:pt x="362" y="985"/>
                        <a:pt x="191" y="506"/>
                        <a:pt x="11" y="35"/>
                      </a:cubicBezTo>
                      <a:cubicBezTo>
                        <a:pt x="6" y="10"/>
                        <a:pt x="3" y="1"/>
                        <a:pt x="3"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8"/>
                <p:cNvSpPr/>
                <p:nvPr/>
              </p:nvSpPr>
              <p:spPr>
                <a:xfrm>
                  <a:off x="60891" y="291462"/>
                  <a:ext cx="752151" cy="452127"/>
                </a:xfrm>
                <a:custGeom>
                  <a:rect b="b" l="l" r="r" t="t"/>
                  <a:pathLst>
                    <a:path extrusionOk="0" h="8977" w="14934">
                      <a:moveTo>
                        <a:pt x="1" y="1"/>
                      </a:moveTo>
                      <a:lnTo>
                        <a:pt x="1" y="1"/>
                      </a:lnTo>
                      <a:cubicBezTo>
                        <a:pt x="121" y="81"/>
                        <a:pt x="230" y="170"/>
                        <a:pt x="350" y="250"/>
                      </a:cubicBezTo>
                      <a:cubicBezTo>
                        <a:pt x="1750" y="1260"/>
                        <a:pt x="3169" y="2249"/>
                        <a:pt x="4639" y="3159"/>
                      </a:cubicBezTo>
                      <a:cubicBezTo>
                        <a:pt x="5978" y="3999"/>
                        <a:pt x="7367" y="4778"/>
                        <a:pt x="8726" y="5578"/>
                      </a:cubicBezTo>
                      <a:cubicBezTo>
                        <a:pt x="10696" y="6758"/>
                        <a:pt x="12665" y="7927"/>
                        <a:pt x="14694" y="8976"/>
                      </a:cubicBezTo>
                      <a:lnTo>
                        <a:pt x="14934" y="8797"/>
                      </a:lnTo>
                      <a:cubicBezTo>
                        <a:pt x="13524" y="7827"/>
                        <a:pt x="12105" y="6877"/>
                        <a:pt x="10656" y="5978"/>
                      </a:cubicBezTo>
                      <a:cubicBezTo>
                        <a:pt x="8766" y="4848"/>
                        <a:pt x="6867" y="3739"/>
                        <a:pt x="4948" y="2669"/>
                      </a:cubicBezTo>
                      <a:cubicBezTo>
                        <a:pt x="3439" y="1840"/>
                        <a:pt x="1910" y="1050"/>
                        <a:pt x="401" y="221"/>
                      </a:cubicBezTo>
                      <a:cubicBezTo>
                        <a:pt x="270" y="150"/>
                        <a:pt x="141" y="7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8"/>
                <p:cNvSpPr/>
                <p:nvPr/>
              </p:nvSpPr>
              <p:spPr>
                <a:xfrm>
                  <a:off x="680128" y="1195058"/>
                  <a:ext cx="362477" cy="168723"/>
                </a:xfrm>
                <a:custGeom>
                  <a:rect b="b" l="l" r="r" t="t"/>
                  <a:pathLst>
                    <a:path extrusionOk="0" h="3350" w="7197">
                      <a:moveTo>
                        <a:pt x="489" y="1"/>
                      </a:moveTo>
                      <a:cubicBezTo>
                        <a:pt x="460" y="61"/>
                        <a:pt x="420" y="131"/>
                        <a:pt x="350" y="181"/>
                      </a:cubicBezTo>
                      <a:cubicBezTo>
                        <a:pt x="230" y="271"/>
                        <a:pt x="120" y="361"/>
                        <a:pt x="0" y="471"/>
                      </a:cubicBezTo>
                      <a:cubicBezTo>
                        <a:pt x="220" y="561"/>
                        <a:pt x="440" y="661"/>
                        <a:pt x="660" y="751"/>
                      </a:cubicBezTo>
                      <a:cubicBezTo>
                        <a:pt x="2719" y="1600"/>
                        <a:pt x="4807" y="2370"/>
                        <a:pt x="6866" y="3219"/>
                      </a:cubicBezTo>
                      <a:cubicBezTo>
                        <a:pt x="6977" y="3259"/>
                        <a:pt x="7086" y="3310"/>
                        <a:pt x="7197" y="3350"/>
                      </a:cubicBezTo>
                      <a:cubicBezTo>
                        <a:pt x="7106" y="3299"/>
                        <a:pt x="7006" y="3250"/>
                        <a:pt x="6906" y="3190"/>
                      </a:cubicBezTo>
                      <a:cubicBezTo>
                        <a:pt x="5038" y="2170"/>
                        <a:pt x="3159" y="1160"/>
                        <a:pt x="1209" y="311"/>
                      </a:cubicBezTo>
                      <a:cubicBezTo>
                        <a:pt x="969" y="201"/>
                        <a:pt x="729" y="101"/>
                        <a:pt x="48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8"/>
                <p:cNvSpPr/>
                <p:nvPr/>
              </p:nvSpPr>
              <p:spPr>
                <a:xfrm>
                  <a:off x="1137189" y="1395964"/>
                  <a:ext cx="461192" cy="208964"/>
                </a:xfrm>
                <a:custGeom>
                  <a:rect b="b" l="l" r="r" t="t"/>
                  <a:pathLst>
                    <a:path extrusionOk="0" h="4149" w="9157">
                      <a:moveTo>
                        <a:pt x="1" y="0"/>
                      </a:moveTo>
                      <a:lnTo>
                        <a:pt x="1" y="0"/>
                      </a:lnTo>
                      <a:cubicBezTo>
                        <a:pt x="2729" y="1480"/>
                        <a:pt x="5498" y="2899"/>
                        <a:pt x="8347" y="4148"/>
                      </a:cubicBezTo>
                      <a:cubicBezTo>
                        <a:pt x="8377" y="4128"/>
                        <a:pt x="8417" y="4108"/>
                        <a:pt x="8457" y="4088"/>
                      </a:cubicBezTo>
                      <a:cubicBezTo>
                        <a:pt x="8617" y="4039"/>
                        <a:pt x="8786" y="3979"/>
                        <a:pt x="8957" y="3928"/>
                      </a:cubicBezTo>
                      <a:cubicBezTo>
                        <a:pt x="9017" y="3899"/>
                        <a:pt x="9086" y="3879"/>
                        <a:pt x="9157" y="3859"/>
                      </a:cubicBezTo>
                      <a:cubicBezTo>
                        <a:pt x="6128" y="2509"/>
                        <a:pt x="3119" y="112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8"/>
                <p:cNvSpPr/>
                <p:nvPr/>
              </p:nvSpPr>
              <p:spPr>
                <a:xfrm>
                  <a:off x="2157582" y="1849500"/>
                  <a:ext cx="676654" cy="358498"/>
                </a:xfrm>
                <a:custGeom>
                  <a:rect b="b" l="l" r="r" t="t"/>
                  <a:pathLst>
                    <a:path extrusionOk="0" h="7118" w="13435">
                      <a:moveTo>
                        <a:pt x="1" y="1"/>
                      </a:moveTo>
                      <a:cubicBezTo>
                        <a:pt x="3599" y="2180"/>
                        <a:pt x="7388" y="4019"/>
                        <a:pt x="11116" y="5968"/>
                      </a:cubicBezTo>
                      <a:cubicBezTo>
                        <a:pt x="11826" y="6348"/>
                        <a:pt x="12545" y="6728"/>
                        <a:pt x="13255" y="7117"/>
                      </a:cubicBezTo>
                      <a:cubicBezTo>
                        <a:pt x="13265" y="7068"/>
                        <a:pt x="13285" y="7018"/>
                        <a:pt x="13305" y="6978"/>
                      </a:cubicBezTo>
                      <a:cubicBezTo>
                        <a:pt x="13335" y="6908"/>
                        <a:pt x="13355" y="6838"/>
                        <a:pt x="13385" y="6768"/>
                      </a:cubicBezTo>
                      <a:cubicBezTo>
                        <a:pt x="13395" y="6688"/>
                        <a:pt x="13415" y="6608"/>
                        <a:pt x="13435" y="6528"/>
                      </a:cubicBezTo>
                      <a:cubicBezTo>
                        <a:pt x="12306" y="5908"/>
                        <a:pt x="11156" y="5298"/>
                        <a:pt x="10007" y="4709"/>
                      </a:cubicBezTo>
                      <a:cubicBezTo>
                        <a:pt x="8357" y="3869"/>
                        <a:pt x="6728" y="3010"/>
                        <a:pt x="5049" y="2230"/>
                      </a:cubicBezTo>
                      <a:cubicBezTo>
                        <a:pt x="3390" y="1440"/>
                        <a:pt x="1691" y="72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8"/>
                <p:cNvSpPr/>
                <p:nvPr/>
              </p:nvSpPr>
              <p:spPr>
                <a:xfrm>
                  <a:off x="2432977" y="2285459"/>
                  <a:ext cx="350440" cy="96701"/>
                </a:xfrm>
                <a:custGeom>
                  <a:rect b="b" l="l" r="r" t="t"/>
                  <a:pathLst>
                    <a:path extrusionOk="0" h="1920" w="6958">
                      <a:moveTo>
                        <a:pt x="1" y="1"/>
                      </a:moveTo>
                      <a:lnTo>
                        <a:pt x="1" y="1"/>
                      </a:lnTo>
                      <a:cubicBezTo>
                        <a:pt x="1880" y="631"/>
                        <a:pt x="3789" y="1200"/>
                        <a:pt x="5718" y="1660"/>
                      </a:cubicBezTo>
                      <a:cubicBezTo>
                        <a:pt x="6128" y="1750"/>
                        <a:pt x="6527" y="1840"/>
                        <a:pt x="6938" y="1920"/>
                      </a:cubicBezTo>
                      <a:cubicBezTo>
                        <a:pt x="6947" y="1880"/>
                        <a:pt x="6947" y="1850"/>
                        <a:pt x="6958" y="1810"/>
                      </a:cubicBezTo>
                      <a:lnTo>
                        <a:pt x="6958" y="1790"/>
                      </a:lnTo>
                      <a:cubicBezTo>
                        <a:pt x="6907" y="1660"/>
                        <a:pt x="6887" y="1500"/>
                        <a:pt x="6927" y="1371"/>
                      </a:cubicBezTo>
                      <a:cubicBezTo>
                        <a:pt x="6478" y="1251"/>
                        <a:pt x="6028" y="1140"/>
                        <a:pt x="5578" y="1040"/>
                      </a:cubicBezTo>
                      <a:cubicBezTo>
                        <a:pt x="3729" y="620"/>
                        <a:pt x="1860" y="31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8"/>
                <p:cNvSpPr/>
                <p:nvPr/>
              </p:nvSpPr>
              <p:spPr>
                <a:xfrm>
                  <a:off x="2151085" y="2192838"/>
                  <a:ext cx="189826" cy="52430"/>
                </a:xfrm>
                <a:custGeom>
                  <a:rect b="b" l="l" r="r" t="t"/>
                  <a:pathLst>
                    <a:path extrusionOk="0" h="1041" w="3769">
                      <a:moveTo>
                        <a:pt x="0" y="1"/>
                      </a:moveTo>
                      <a:lnTo>
                        <a:pt x="0" y="1"/>
                      </a:lnTo>
                      <a:cubicBezTo>
                        <a:pt x="290" y="171"/>
                        <a:pt x="570" y="360"/>
                        <a:pt x="830" y="580"/>
                      </a:cubicBezTo>
                      <a:cubicBezTo>
                        <a:pt x="1809" y="751"/>
                        <a:pt x="2789" y="900"/>
                        <a:pt x="3768" y="1040"/>
                      </a:cubicBezTo>
                      <a:cubicBezTo>
                        <a:pt x="2509" y="700"/>
                        <a:pt x="1260" y="34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8"/>
                <p:cNvSpPr/>
                <p:nvPr/>
              </p:nvSpPr>
              <p:spPr>
                <a:xfrm>
                  <a:off x="803925" y="1835398"/>
                  <a:ext cx="1304907" cy="372097"/>
                </a:xfrm>
                <a:custGeom>
                  <a:rect b="b" l="l" r="r" t="t"/>
                  <a:pathLst>
                    <a:path extrusionOk="0" h="7388" w="25909">
                      <a:moveTo>
                        <a:pt x="1" y="1"/>
                      </a:moveTo>
                      <a:cubicBezTo>
                        <a:pt x="221" y="81"/>
                        <a:pt x="441" y="161"/>
                        <a:pt x="661" y="251"/>
                      </a:cubicBezTo>
                      <a:cubicBezTo>
                        <a:pt x="2740" y="1020"/>
                        <a:pt x="4819" y="1780"/>
                        <a:pt x="6938" y="2440"/>
                      </a:cubicBezTo>
                      <a:cubicBezTo>
                        <a:pt x="9816" y="3299"/>
                        <a:pt x="12685" y="4149"/>
                        <a:pt x="15594" y="4909"/>
                      </a:cubicBezTo>
                      <a:cubicBezTo>
                        <a:pt x="17893" y="5518"/>
                        <a:pt x="20191" y="6118"/>
                        <a:pt x="22510" y="6668"/>
                      </a:cubicBezTo>
                      <a:cubicBezTo>
                        <a:pt x="22490" y="6628"/>
                        <a:pt x="22470" y="6588"/>
                        <a:pt x="22460" y="6558"/>
                      </a:cubicBezTo>
                      <a:cubicBezTo>
                        <a:pt x="22440" y="6508"/>
                        <a:pt x="22460" y="6458"/>
                        <a:pt x="22490" y="6428"/>
                      </a:cubicBezTo>
                      <a:cubicBezTo>
                        <a:pt x="22521" y="6398"/>
                        <a:pt x="22551" y="6385"/>
                        <a:pt x="22586" y="6385"/>
                      </a:cubicBezTo>
                      <a:cubicBezTo>
                        <a:pt x="22597" y="6385"/>
                        <a:pt x="22608" y="6386"/>
                        <a:pt x="22620" y="6388"/>
                      </a:cubicBezTo>
                      <a:cubicBezTo>
                        <a:pt x="22650" y="6398"/>
                        <a:pt x="22670" y="6408"/>
                        <a:pt x="22700" y="6408"/>
                      </a:cubicBezTo>
                      <a:lnTo>
                        <a:pt x="22710" y="6408"/>
                      </a:lnTo>
                      <a:cubicBezTo>
                        <a:pt x="22720" y="6408"/>
                        <a:pt x="22730" y="6408"/>
                        <a:pt x="22740" y="6418"/>
                      </a:cubicBezTo>
                      <a:cubicBezTo>
                        <a:pt x="22790" y="6418"/>
                        <a:pt x="22850" y="6418"/>
                        <a:pt x="22900" y="6408"/>
                      </a:cubicBezTo>
                      <a:lnTo>
                        <a:pt x="22900" y="6408"/>
                      </a:lnTo>
                      <a:cubicBezTo>
                        <a:pt x="22886" y="6412"/>
                        <a:pt x="22883" y="6413"/>
                        <a:pt x="22885" y="6413"/>
                      </a:cubicBezTo>
                      <a:cubicBezTo>
                        <a:pt x="22888" y="6413"/>
                        <a:pt x="22910" y="6408"/>
                        <a:pt x="22910" y="6408"/>
                      </a:cubicBezTo>
                      <a:cubicBezTo>
                        <a:pt x="22920" y="6408"/>
                        <a:pt x="22930" y="6398"/>
                        <a:pt x="22940" y="6398"/>
                      </a:cubicBezTo>
                      <a:cubicBezTo>
                        <a:pt x="22970" y="6398"/>
                        <a:pt x="23000" y="6388"/>
                        <a:pt x="23020" y="6378"/>
                      </a:cubicBezTo>
                      <a:cubicBezTo>
                        <a:pt x="23040" y="6378"/>
                        <a:pt x="23050" y="6368"/>
                        <a:pt x="23060" y="6368"/>
                      </a:cubicBezTo>
                      <a:cubicBezTo>
                        <a:pt x="23060" y="6358"/>
                        <a:pt x="23070" y="6358"/>
                        <a:pt x="23070" y="6358"/>
                      </a:cubicBezTo>
                      <a:cubicBezTo>
                        <a:pt x="23100" y="6348"/>
                        <a:pt x="23120" y="6338"/>
                        <a:pt x="23150" y="6318"/>
                      </a:cubicBezTo>
                      <a:cubicBezTo>
                        <a:pt x="23171" y="6306"/>
                        <a:pt x="23192" y="6300"/>
                        <a:pt x="23213" y="6300"/>
                      </a:cubicBezTo>
                      <a:cubicBezTo>
                        <a:pt x="23293" y="6300"/>
                        <a:pt x="23364" y="6381"/>
                        <a:pt x="23340" y="6468"/>
                      </a:cubicBezTo>
                      <a:cubicBezTo>
                        <a:pt x="23300" y="6608"/>
                        <a:pt x="23200" y="6728"/>
                        <a:pt x="23070" y="6788"/>
                      </a:cubicBezTo>
                      <a:cubicBezTo>
                        <a:pt x="23070" y="6798"/>
                        <a:pt x="23070" y="6798"/>
                        <a:pt x="23060" y="6798"/>
                      </a:cubicBezTo>
                      <a:cubicBezTo>
                        <a:pt x="23510" y="6898"/>
                        <a:pt x="23950" y="6998"/>
                        <a:pt x="24390" y="7088"/>
                      </a:cubicBezTo>
                      <a:cubicBezTo>
                        <a:pt x="24899" y="7188"/>
                        <a:pt x="25409" y="7288"/>
                        <a:pt x="25909" y="7388"/>
                      </a:cubicBezTo>
                      <a:cubicBezTo>
                        <a:pt x="25889" y="7368"/>
                        <a:pt x="25869" y="7358"/>
                        <a:pt x="25849" y="7348"/>
                      </a:cubicBezTo>
                      <a:cubicBezTo>
                        <a:pt x="25379" y="7078"/>
                        <a:pt x="24869" y="6908"/>
                        <a:pt x="24359" y="6738"/>
                      </a:cubicBezTo>
                      <a:cubicBezTo>
                        <a:pt x="24350" y="6748"/>
                        <a:pt x="24330" y="6748"/>
                        <a:pt x="24319" y="6758"/>
                      </a:cubicBezTo>
                      <a:cubicBezTo>
                        <a:pt x="24290" y="6768"/>
                        <a:pt x="24270" y="6768"/>
                        <a:pt x="24239" y="6778"/>
                      </a:cubicBezTo>
                      <a:cubicBezTo>
                        <a:pt x="24197" y="6784"/>
                        <a:pt x="24155" y="6794"/>
                        <a:pt x="24112" y="6794"/>
                      </a:cubicBezTo>
                      <a:cubicBezTo>
                        <a:pt x="24085" y="6794"/>
                        <a:pt x="24057" y="6790"/>
                        <a:pt x="24030" y="6778"/>
                      </a:cubicBezTo>
                      <a:cubicBezTo>
                        <a:pt x="23939" y="6748"/>
                        <a:pt x="23870" y="6688"/>
                        <a:pt x="23850" y="6598"/>
                      </a:cubicBezTo>
                      <a:cubicBezTo>
                        <a:pt x="23830" y="6538"/>
                        <a:pt x="23839" y="6478"/>
                        <a:pt x="23870" y="6418"/>
                      </a:cubicBezTo>
                      <a:cubicBezTo>
                        <a:pt x="23859" y="6398"/>
                        <a:pt x="23859" y="6378"/>
                        <a:pt x="23850" y="6358"/>
                      </a:cubicBezTo>
                      <a:cubicBezTo>
                        <a:pt x="21660" y="5818"/>
                        <a:pt x="19472" y="5278"/>
                        <a:pt x="17293" y="4689"/>
                      </a:cubicBezTo>
                      <a:cubicBezTo>
                        <a:pt x="12015" y="3279"/>
                        <a:pt x="6778" y="1711"/>
                        <a:pt x="1480" y="371"/>
                      </a:cubicBezTo>
                      <a:cubicBezTo>
                        <a:pt x="990" y="241"/>
                        <a:pt x="490" y="12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8"/>
                <p:cNvSpPr/>
                <p:nvPr/>
              </p:nvSpPr>
              <p:spPr>
                <a:xfrm>
                  <a:off x="1614447" y="1848493"/>
                  <a:ext cx="820093" cy="287534"/>
                </a:xfrm>
                <a:custGeom>
                  <a:rect b="b" l="l" r="r" t="t"/>
                  <a:pathLst>
                    <a:path extrusionOk="0" h="5709" w="16283">
                      <a:moveTo>
                        <a:pt x="240" y="1"/>
                      </a:moveTo>
                      <a:cubicBezTo>
                        <a:pt x="230" y="11"/>
                        <a:pt x="230" y="21"/>
                        <a:pt x="220" y="31"/>
                      </a:cubicBezTo>
                      <a:cubicBezTo>
                        <a:pt x="150" y="151"/>
                        <a:pt x="80" y="261"/>
                        <a:pt x="0" y="381"/>
                      </a:cubicBezTo>
                      <a:cubicBezTo>
                        <a:pt x="2829" y="1491"/>
                        <a:pt x="5678" y="2530"/>
                        <a:pt x="8556" y="3499"/>
                      </a:cubicBezTo>
                      <a:cubicBezTo>
                        <a:pt x="10116" y="4029"/>
                        <a:pt x="11695" y="4489"/>
                        <a:pt x="13274" y="4949"/>
                      </a:cubicBezTo>
                      <a:cubicBezTo>
                        <a:pt x="14274" y="5229"/>
                        <a:pt x="15253" y="5569"/>
                        <a:pt x="16282" y="5709"/>
                      </a:cubicBezTo>
                      <a:cubicBezTo>
                        <a:pt x="15043" y="5358"/>
                        <a:pt x="13883" y="4789"/>
                        <a:pt x="12674" y="4349"/>
                      </a:cubicBezTo>
                      <a:cubicBezTo>
                        <a:pt x="11045" y="3719"/>
                        <a:pt x="9396" y="3179"/>
                        <a:pt x="7746" y="2610"/>
                      </a:cubicBezTo>
                      <a:cubicBezTo>
                        <a:pt x="5807" y="1960"/>
                        <a:pt x="3908" y="1231"/>
                        <a:pt x="1979" y="561"/>
                      </a:cubicBezTo>
                      <a:cubicBezTo>
                        <a:pt x="1400" y="361"/>
                        <a:pt x="820" y="181"/>
                        <a:pt x="24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8"/>
                <p:cNvSpPr/>
                <p:nvPr/>
              </p:nvSpPr>
              <p:spPr>
                <a:xfrm>
                  <a:off x="395667" y="1385891"/>
                  <a:ext cx="876502" cy="344849"/>
                </a:xfrm>
                <a:custGeom>
                  <a:rect b="b" l="l" r="r" t="t"/>
                  <a:pathLst>
                    <a:path extrusionOk="0" h="6847" w="17403">
                      <a:moveTo>
                        <a:pt x="0" y="1"/>
                      </a:moveTo>
                      <a:lnTo>
                        <a:pt x="0" y="1"/>
                      </a:lnTo>
                      <a:cubicBezTo>
                        <a:pt x="71" y="30"/>
                        <a:pt x="131" y="61"/>
                        <a:pt x="200" y="100"/>
                      </a:cubicBezTo>
                      <a:cubicBezTo>
                        <a:pt x="4238" y="2120"/>
                        <a:pt x="8416" y="3768"/>
                        <a:pt x="12674" y="5278"/>
                      </a:cubicBezTo>
                      <a:cubicBezTo>
                        <a:pt x="14244" y="5827"/>
                        <a:pt x="15853" y="6267"/>
                        <a:pt x="17403" y="6847"/>
                      </a:cubicBezTo>
                      <a:cubicBezTo>
                        <a:pt x="16193" y="6178"/>
                        <a:pt x="14913" y="5638"/>
                        <a:pt x="13644" y="5108"/>
                      </a:cubicBezTo>
                      <a:cubicBezTo>
                        <a:pt x="12315" y="4558"/>
                        <a:pt x="10995" y="4019"/>
                        <a:pt x="9646" y="3528"/>
                      </a:cubicBezTo>
                      <a:cubicBezTo>
                        <a:pt x="6728" y="2389"/>
                        <a:pt x="3799" y="1310"/>
                        <a:pt x="840" y="290"/>
                      </a:cubicBezTo>
                      <a:cubicBezTo>
                        <a:pt x="560" y="200"/>
                        <a:pt x="280" y="10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8"/>
                <p:cNvSpPr/>
                <p:nvPr/>
              </p:nvSpPr>
              <p:spPr>
                <a:xfrm>
                  <a:off x="2349926" y="2411874"/>
                  <a:ext cx="284462" cy="29967"/>
                </a:xfrm>
                <a:custGeom>
                  <a:rect b="b" l="l" r="r" t="t"/>
                  <a:pathLst>
                    <a:path extrusionOk="0" h="595" w="5648">
                      <a:moveTo>
                        <a:pt x="0" y="0"/>
                      </a:moveTo>
                      <a:cubicBezTo>
                        <a:pt x="0" y="10"/>
                        <a:pt x="11" y="10"/>
                        <a:pt x="11" y="10"/>
                      </a:cubicBezTo>
                      <a:cubicBezTo>
                        <a:pt x="31" y="40"/>
                        <a:pt x="51" y="80"/>
                        <a:pt x="60" y="110"/>
                      </a:cubicBezTo>
                      <a:lnTo>
                        <a:pt x="111" y="240"/>
                      </a:lnTo>
                      <a:cubicBezTo>
                        <a:pt x="140" y="380"/>
                        <a:pt x="120" y="489"/>
                        <a:pt x="51" y="580"/>
                      </a:cubicBezTo>
                      <a:cubicBezTo>
                        <a:pt x="447" y="590"/>
                        <a:pt x="844" y="595"/>
                        <a:pt x="1240" y="595"/>
                      </a:cubicBezTo>
                      <a:cubicBezTo>
                        <a:pt x="2712" y="595"/>
                        <a:pt x="4183" y="530"/>
                        <a:pt x="5648" y="460"/>
                      </a:cubicBezTo>
                      <a:cubicBezTo>
                        <a:pt x="3769" y="240"/>
                        <a:pt x="1890" y="9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8"/>
                <p:cNvSpPr/>
                <p:nvPr/>
              </p:nvSpPr>
              <p:spPr>
                <a:xfrm>
                  <a:off x="697705" y="2278407"/>
                  <a:ext cx="1111606" cy="115386"/>
                </a:xfrm>
                <a:custGeom>
                  <a:rect b="b" l="l" r="r" t="t"/>
                  <a:pathLst>
                    <a:path extrusionOk="0" h="2291" w="22071">
                      <a:moveTo>
                        <a:pt x="1" y="1"/>
                      </a:moveTo>
                      <a:cubicBezTo>
                        <a:pt x="60" y="71"/>
                        <a:pt x="120" y="141"/>
                        <a:pt x="180" y="201"/>
                      </a:cubicBezTo>
                      <a:cubicBezTo>
                        <a:pt x="340" y="361"/>
                        <a:pt x="511" y="531"/>
                        <a:pt x="680" y="691"/>
                      </a:cubicBezTo>
                      <a:cubicBezTo>
                        <a:pt x="3429" y="980"/>
                        <a:pt x="6198" y="1220"/>
                        <a:pt x="8956" y="1451"/>
                      </a:cubicBezTo>
                      <a:cubicBezTo>
                        <a:pt x="11745" y="1650"/>
                        <a:pt x="14524" y="1980"/>
                        <a:pt x="17312" y="2160"/>
                      </a:cubicBezTo>
                      <a:cubicBezTo>
                        <a:pt x="18892" y="2260"/>
                        <a:pt x="20481" y="2270"/>
                        <a:pt x="22070" y="2290"/>
                      </a:cubicBezTo>
                      <a:cubicBezTo>
                        <a:pt x="22061" y="2280"/>
                        <a:pt x="22050" y="2280"/>
                        <a:pt x="22041" y="2260"/>
                      </a:cubicBezTo>
                      <a:lnTo>
                        <a:pt x="21950" y="2200"/>
                      </a:lnTo>
                      <a:cubicBezTo>
                        <a:pt x="21950" y="2190"/>
                        <a:pt x="21950" y="2190"/>
                        <a:pt x="21941" y="2190"/>
                      </a:cubicBezTo>
                      <a:cubicBezTo>
                        <a:pt x="21910" y="2160"/>
                        <a:pt x="21921" y="2110"/>
                        <a:pt x="21950" y="2090"/>
                      </a:cubicBezTo>
                      <a:cubicBezTo>
                        <a:pt x="21930" y="2060"/>
                        <a:pt x="21941" y="2020"/>
                        <a:pt x="21970" y="2010"/>
                      </a:cubicBezTo>
                      <a:cubicBezTo>
                        <a:pt x="19762" y="1680"/>
                        <a:pt x="17532" y="1500"/>
                        <a:pt x="15304" y="1320"/>
                      </a:cubicBezTo>
                      <a:cubicBezTo>
                        <a:pt x="12245" y="1040"/>
                        <a:pt x="9176" y="811"/>
                        <a:pt x="6118" y="571"/>
                      </a:cubicBezTo>
                      <a:cubicBezTo>
                        <a:pt x="4079" y="411"/>
                        <a:pt x="2030" y="22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8"/>
                <p:cNvSpPr/>
                <p:nvPr/>
              </p:nvSpPr>
              <p:spPr>
                <a:xfrm>
                  <a:off x="184738" y="2232626"/>
                  <a:ext cx="505463" cy="76051"/>
                </a:xfrm>
                <a:custGeom>
                  <a:rect b="b" l="l" r="r" t="t"/>
                  <a:pathLst>
                    <a:path extrusionOk="0" h="1510" w="10036">
                      <a:moveTo>
                        <a:pt x="1" y="1"/>
                      </a:moveTo>
                      <a:lnTo>
                        <a:pt x="1" y="1"/>
                      </a:lnTo>
                      <a:cubicBezTo>
                        <a:pt x="261" y="50"/>
                        <a:pt x="520" y="90"/>
                        <a:pt x="780" y="141"/>
                      </a:cubicBezTo>
                      <a:cubicBezTo>
                        <a:pt x="2679" y="450"/>
                        <a:pt x="4579" y="790"/>
                        <a:pt x="6478" y="1080"/>
                      </a:cubicBezTo>
                      <a:cubicBezTo>
                        <a:pt x="7657" y="1230"/>
                        <a:pt x="8846" y="1380"/>
                        <a:pt x="10036" y="1510"/>
                      </a:cubicBezTo>
                      <a:cubicBezTo>
                        <a:pt x="9906" y="1360"/>
                        <a:pt x="9776" y="1220"/>
                        <a:pt x="9646" y="1080"/>
                      </a:cubicBezTo>
                      <a:cubicBezTo>
                        <a:pt x="9586" y="1010"/>
                        <a:pt x="9566" y="930"/>
                        <a:pt x="9586" y="850"/>
                      </a:cubicBezTo>
                      <a:cubicBezTo>
                        <a:pt x="9556" y="850"/>
                        <a:pt x="9526" y="840"/>
                        <a:pt x="9486" y="840"/>
                      </a:cubicBezTo>
                      <a:cubicBezTo>
                        <a:pt x="6877" y="540"/>
                        <a:pt x="4259" y="241"/>
                        <a:pt x="1630" y="90"/>
                      </a:cubicBezTo>
                      <a:cubicBezTo>
                        <a:pt x="1090" y="61"/>
                        <a:pt x="550" y="3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8"/>
                <p:cNvSpPr/>
                <p:nvPr/>
              </p:nvSpPr>
              <p:spPr>
                <a:xfrm>
                  <a:off x="427397" y="1714623"/>
                  <a:ext cx="266330" cy="82599"/>
                </a:xfrm>
                <a:custGeom>
                  <a:rect b="b" l="l" r="r" t="t"/>
                  <a:pathLst>
                    <a:path extrusionOk="0" h="1640" w="5288">
                      <a:moveTo>
                        <a:pt x="180" y="0"/>
                      </a:moveTo>
                      <a:cubicBezTo>
                        <a:pt x="150" y="140"/>
                        <a:pt x="110" y="280"/>
                        <a:pt x="70" y="410"/>
                      </a:cubicBezTo>
                      <a:cubicBezTo>
                        <a:pt x="60" y="450"/>
                        <a:pt x="40" y="480"/>
                        <a:pt x="30" y="510"/>
                      </a:cubicBezTo>
                      <a:cubicBezTo>
                        <a:pt x="20" y="540"/>
                        <a:pt x="10" y="580"/>
                        <a:pt x="0" y="610"/>
                      </a:cubicBezTo>
                      <a:cubicBezTo>
                        <a:pt x="1729" y="1090"/>
                        <a:pt x="3508" y="1430"/>
                        <a:pt x="5288" y="1639"/>
                      </a:cubicBezTo>
                      <a:cubicBezTo>
                        <a:pt x="3588" y="1100"/>
                        <a:pt x="1909" y="480"/>
                        <a:pt x="18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8"/>
                <p:cNvSpPr/>
                <p:nvPr/>
              </p:nvSpPr>
              <p:spPr>
                <a:xfrm>
                  <a:off x="160060" y="1645673"/>
                  <a:ext cx="213497" cy="83052"/>
                </a:xfrm>
                <a:custGeom>
                  <a:rect b="b" l="l" r="r" t="t"/>
                  <a:pathLst>
                    <a:path extrusionOk="0" h="1649" w="4239">
                      <a:moveTo>
                        <a:pt x="1" y="0"/>
                      </a:moveTo>
                      <a:cubicBezTo>
                        <a:pt x="160" y="80"/>
                        <a:pt x="311" y="150"/>
                        <a:pt x="471" y="220"/>
                      </a:cubicBezTo>
                      <a:cubicBezTo>
                        <a:pt x="1680" y="769"/>
                        <a:pt x="2930" y="1249"/>
                        <a:pt x="4199" y="1649"/>
                      </a:cubicBezTo>
                      <a:cubicBezTo>
                        <a:pt x="4179" y="1599"/>
                        <a:pt x="4169" y="1529"/>
                        <a:pt x="4179" y="1459"/>
                      </a:cubicBezTo>
                      <a:cubicBezTo>
                        <a:pt x="4199" y="1329"/>
                        <a:pt x="4229" y="1189"/>
                        <a:pt x="4239" y="1060"/>
                      </a:cubicBezTo>
                      <a:cubicBezTo>
                        <a:pt x="2910" y="740"/>
                        <a:pt x="1570" y="480"/>
                        <a:pt x="260" y="80"/>
                      </a:cubicBezTo>
                      <a:cubicBezTo>
                        <a:pt x="171" y="50"/>
                        <a:pt x="80" y="3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8"/>
                <p:cNvSpPr/>
                <p:nvPr/>
              </p:nvSpPr>
              <p:spPr>
                <a:xfrm>
                  <a:off x="6409941" y="2561358"/>
                  <a:ext cx="267891" cy="28204"/>
                </a:xfrm>
                <a:custGeom>
                  <a:rect b="b" l="l" r="r" t="t"/>
                  <a:pathLst>
                    <a:path extrusionOk="0" h="560" w="5319">
                      <a:moveTo>
                        <a:pt x="221" y="0"/>
                      </a:moveTo>
                      <a:cubicBezTo>
                        <a:pt x="161" y="191"/>
                        <a:pt x="81" y="380"/>
                        <a:pt x="1" y="560"/>
                      </a:cubicBezTo>
                      <a:cubicBezTo>
                        <a:pt x="1720" y="500"/>
                        <a:pt x="3439" y="380"/>
                        <a:pt x="5158" y="180"/>
                      </a:cubicBezTo>
                      <a:cubicBezTo>
                        <a:pt x="5208" y="171"/>
                        <a:pt x="5268" y="160"/>
                        <a:pt x="5318" y="160"/>
                      </a:cubicBezTo>
                      <a:cubicBezTo>
                        <a:pt x="4568" y="140"/>
                        <a:pt x="3819" y="111"/>
                        <a:pt x="3069" y="91"/>
                      </a:cubicBezTo>
                      <a:lnTo>
                        <a:pt x="221" y="0"/>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8"/>
                <p:cNvSpPr/>
                <p:nvPr/>
              </p:nvSpPr>
              <p:spPr>
                <a:xfrm>
                  <a:off x="6362095" y="2762716"/>
                  <a:ext cx="349432" cy="95190"/>
                </a:xfrm>
                <a:custGeom>
                  <a:rect b="b" l="l" r="r" t="t"/>
                  <a:pathLst>
                    <a:path extrusionOk="0" h="1890" w="6938">
                      <a:moveTo>
                        <a:pt x="111" y="0"/>
                      </a:moveTo>
                      <a:cubicBezTo>
                        <a:pt x="131" y="171"/>
                        <a:pt x="91" y="360"/>
                        <a:pt x="1" y="520"/>
                      </a:cubicBezTo>
                      <a:cubicBezTo>
                        <a:pt x="451" y="640"/>
                        <a:pt x="911" y="750"/>
                        <a:pt x="1360" y="850"/>
                      </a:cubicBezTo>
                      <a:cubicBezTo>
                        <a:pt x="3199" y="1280"/>
                        <a:pt x="5069" y="1580"/>
                        <a:pt x="6938" y="1890"/>
                      </a:cubicBezTo>
                      <a:cubicBezTo>
                        <a:pt x="5049" y="1260"/>
                        <a:pt x="3150" y="690"/>
                        <a:pt x="1211" y="231"/>
                      </a:cubicBezTo>
                      <a:cubicBezTo>
                        <a:pt x="851" y="151"/>
                        <a:pt x="481" y="71"/>
                        <a:pt x="11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8"/>
                <p:cNvSpPr/>
                <p:nvPr/>
              </p:nvSpPr>
              <p:spPr>
                <a:xfrm>
                  <a:off x="6510117" y="2701271"/>
                  <a:ext cx="335834" cy="31831"/>
                </a:xfrm>
                <a:custGeom>
                  <a:rect b="b" l="l" r="r" t="t"/>
                  <a:pathLst>
                    <a:path extrusionOk="0" h="632" w="6668">
                      <a:moveTo>
                        <a:pt x="4511" y="0"/>
                      </a:moveTo>
                      <a:cubicBezTo>
                        <a:pt x="3005" y="0"/>
                        <a:pt x="1500" y="65"/>
                        <a:pt x="0" y="141"/>
                      </a:cubicBezTo>
                      <a:cubicBezTo>
                        <a:pt x="2060" y="391"/>
                        <a:pt x="4139" y="551"/>
                        <a:pt x="6208" y="621"/>
                      </a:cubicBezTo>
                      <a:cubicBezTo>
                        <a:pt x="6368" y="621"/>
                        <a:pt x="6517" y="631"/>
                        <a:pt x="6668" y="631"/>
                      </a:cubicBezTo>
                      <a:cubicBezTo>
                        <a:pt x="6517" y="471"/>
                        <a:pt x="6517" y="201"/>
                        <a:pt x="6668" y="61"/>
                      </a:cubicBezTo>
                      <a:cubicBezTo>
                        <a:pt x="6417" y="41"/>
                        <a:pt x="6178" y="31"/>
                        <a:pt x="5928" y="21"/>
                      </a:cubicBezTo>
                      <a:cubicBezTo>
                        <a:pt x="5456" y="7"/>
                        <a:pt x="4983" y="0"/>
                        <a:pt x="451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8"/>
                <p:cNvSpPr/>
                <p:nvPr/>
              </p:nvSpPr>
              <p:spPr>
                <a:xfrm>
                  <a:off x="8447252" y="2834184"/>
                  <a:ext cx="512061" cy="76555"/>
                </a:xfrm>
                <a:custGeom>
                  <a:rect b="b" l="l" r="r" t="t"/>
                  <a:pathLst>
                    <a:path extrusionOk="0" h="1520" w="10167">
                      <a:moveTo>
                        <a:pt x="0" y="1"/>
                      </a:moveTo>
                      <a:lnTo>
                        <a:pt x="0" y="1"/>
                      </a:lnTo>
                      <a:cubicBezTo>
                        <a:pt x="191" y="171"/>
                        <a:pt x="360" y="351"/>
                        <a:pt x="471" y="560"/>
                      </a:cubicBezTo>
                      <a:cubicBezTo>
                        <a:pt x="491" y="600"/>
                        <a:pt x="500" y="631"/>
                        <a:pt x="500" y="660"/>
                      </a:cubicBezTo>
                      <a:cubicBezTo>
                        <a:pt x="560" y="671"/>
                        <a:pt x="620" y="671"/>
                        <a:pt x="680" y="680"/>
                      </a:cubicBezTo>
                      <a:cubicBezTo>
                        <a:pt x="3299" y="980"/>
                        <a:pt x="5918" y="1280"/>
                        <a:pt x="8547" y="1430"/>
                      </a:cubicBezTo>
                      <a:lnTo>
                        <a:pt x="10166" y="1520"/>
                      </a:lnTo>
                      <a:cubicBezTo>
                        <a:pt x="9906" y="1470"/>
                        <a:pt x="9646" y="1430"/>
                        <a:pt x="9396" y="1390"/>
                      </a:cubicBezTo>
                      <a:cubicBezTo>
                        <a:pt x="7497" y="1071"/>
                        <a:pt x="5598" y="731"/>
                        <a:pt x="3689" y="451"/>
                      </a:cubicBezTo>
                      <a:cubicBezTo>
                        <a:pt x="2459" y="281"/>
                        <a:pt x="1230" y="14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8"/>
                <p:cNvSpPr/>
                <p:nvPr/>
              </p:nvSpPr>
              <p:spPr>
                <a:xfrm>
                  <a:off x="7681051" y="2767249"/>
                  <a:ext cx="757187" cy="96701"/>
                </a:xfrm>
                <a:custGeom>
                  <a:rect b="b" l="l" r="r" t="t"/>
                  <a:pathLst>
                    <a:path extrusionOk="0" h="1920" w="15034">
                      <a:moveTo>
                        <a:pt x="631" y="1"/>
                      </a:moveTo>
                      <a:cubicBezTo>
                        <a:pt x="491" y="281"/>
                        <a:pt x="251" y="510"/>
                        <a:pt x="1" y="630"/>
                      </a:cubicBezTo>
                      <a:cubicBezTo>
                        <a:pt x="3019" y="910"/>
                        <a:pt x="6058" y="1140"/>
                        <a:pt x="9087" y="1370"/>
                      </a:cubicBezTo>
                      <a:cubicBezTo>
                        <a:pt x="11066" y="1530"/>
                        <a:pt x="13054" y="1710"/>
                        <a:pt x="15034" y="1920"/>
                      </a:cubicBezTo>
                      <a:cubicBezTo>
                        <a:pt x="14804" y="1680"/>
                        <a:pt x="14564" y="1440"/>
                        <a:pt x="14314" y="1230"/>
                      </a:cubicBezTo>
                      <a:cubicBezTo>
                        <a:pt x="11635" y="950"/>
                        <a:pt x="8936" y="720"/>
                        <a:pt x="6248" y="500"/>
                      </a:cubicBezTo>
                      <a:cubicBezTo>
                        <a:pt x="4369" y="361"/>
                        <a:pt x="2499" y="170"/>
                        <a:pt x="63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8"/>
                <p:cNvSpPr/>
                <p:nvPr/>
              </p:nvSpPr>
              <p:spPr>
                <a:xfrm>
                  <a:off x="7240610" y="2747103"/>
                  <a:ext cx="417878" cy="50415"/>
                </a:xfrm>
                <a:custGeom>
                  <a:rect b="b" l="l" r="r" t="t"/>
                  <a:pathLst>
                    <a:path extrusionOk="0" h="1001" w="8297">
                      <a:moveTo>
                        <a:pt x="0" y="1"/>
                      </a:moveTo>
                      <a:lnTo>
                        <a:pt x="0" y="1"/>
                      </a:lnTo>
                      <a:cubicBezTo>
                        <a:pt x="2739" y="530"/>
                        <a:pt x="5518" y="770"/>
                        <a:pt x="8296" y="1000"/>
                      </a:cubicBezTo>
                      <a:cubicBezTo>
                        <a:pt x="8266" y="970"/>
                        <a:pt x="8236" y="940"/>
                        <a:pt x="8226" y="900"/>
                      </a:cubicBezTo>
                      <a:cubicBezTo>
                        <a:pt x="8126" y="701"/>
                        <a:pt x="8006" y="501"/>
                        <a:pt x="7926" y="281"/>
                      </a:cubicBezTo>
                      <a:cubicBezTo>
                        <a:pt x="7497" y="250"/>
                        <a:pt x="7066" y="210"/>
                        <a:pt x="6637" y="190"/>
                      </a:cubicBezTo>
                      <a:cubicBezTo>
                        <a:pt x="4428" y="41"/>
                        <a:pt x="2209" y="8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8"/>
                <p:cNvSpPr/>
                <p:nvPr/>
              </p:nvSpPr>
              <p:spPr>
                <a:xfrm>
                  <a:off x="6374182" y="1600848"/>
                  <a:ext cx="396775" cy="233140"/>
                </a:xfrm>
                <a:custGeom>
                  <a:rect b="b" l="l" r="r" t="t"/>
                  <a:pathLst>
                    <a:path extrusionOk="0" h="4629" w="7878">
                      <a:moveTo>
                        <a:pt x="7877" y="0"/>
                      </a:moveTo>
                      <a:lnTo>
                        <a:pt x="7877" y="0"/>
                      </a:lnTo>
                      <a:cubicBezTo>
                        <a:pt x="7797" y="40"/>
                        <a:pt x="7717" y="80"/>
                        <a:pt x="7637" y="110"/>
                      </a:cubicBezTo>
                      <a:cubicBezTo>
                        <a:pt x="6048" y="870"/>
                        <a:pt x="4459" y="1610"/>
                        <a:pt x="2899" y="2409"/>
                      </a:cubicBezTo>
                      <a:cubicBezTo>
                        <a:pt x="1920" y="2899"/>
                        <a:pt x="960" y="3429"/>
                        <a:pt x="1" y="3958"/>
                      </a:cubicBezTo>
                      <a:cubicBezTo>
                        <a:pt x="41" y="4018"/>
                        <a:pt x="61" y="4089"/>
                        <a:pt x="71" y="4158"/>
                      </a:cubicBezTo>
                      <a:cubicBezTo>
                        <a:pt x="81" y="4318"/>
                        <a:pt x="61" y="4478"/>
                        <a:pt x="11" y="4628"/>
                      </a:cubicBezTo>
                      <a:cubicBezTo>
                        <a:pt x="900" y="4138"/>
                        <a:pt x="1800" y="3638"/>
                        <a:pt x="2690" y="3139"/>
                      </a:cubicBezTo>
                      <a:cubicBezTo>
                        <a:pt x="4139" y="2329"/>
                        <a:pt x="5549" y="1459"/>
                        <a:pt x="6958" y="580"/>
                      </a:cubicBezTo>
                      <a:cubicBezTo>
                        <a:pt x="7268" y="390"/>
                        <a:pt x="7568" y="190"/>
                        <a:pt x="787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8"/>
                <p:cNvSpPr/>
                <p:nvPr/>
              </p:nvSpPr>
              <p:spPr>
                <a:xfrm>
                  <a:off x="7014068" y="1333562"/>
                  <a:ext cx="246234" cy="151548"/>
                </a:xfrm>
                <a:custGeom>
                  <a:rect b="b" l="l" r="r" t="t"/>
                  <a:pathLst>
                    <a:path extrusionOk="0" h="3009" w="4889">
                      <a:moveTo>
                        <a:pt x="4881" y="1"/>
                      </a:moveTo>
                      <a:lnTo>
                        <a:pt x="4881" y="1"/>
                      </a:lnTo>
                      <a:cubicBezTo>
                        <a:pt x="4865" y="1"/>
                        <a:pt x="4748" y="63"/>
                        <a:pt x="4688" y="90"/>
                      </a:cubicBezTo>
                      <a:cubicBezTo>
                        <a:pt x="3908" y="449"/>
                        <a:pt x="3139" y="820"/>
                        <a:pt x="2369" y="1199"/>
                      </a:cubicBezTo>
                      <a:cubicBezTo>
                        <a:pt x="1719" y="1519"/>
                        <a:pt x="1089" y="1859"/>
                        <a:pt x="460" y="2209"/>
                      </a:cubicBezTo>
                      <a:lnTo>
                        <a:pt x="450" y="2209"/>
                      </a:lnTo>
                      <a:cubicBezTo>
                        <a:pt x="330" y="2488"/>
                        <a:pt x="180" y="2759"/>
                        <a:pt x="0" y="3008"/>
                      </a:cubicBezTo>
                      <a:cubicBezTo>
                        <a:pt x="260" y="2879"/>
                        <a:pt x="510" y="2748"/>
                        <a:pt x="769" y="2608"/>
                      </a:cubicBezTo>
                      <a:cubicBezTo>
                        <a:pt x="2169" y="1849"/>
                        <a:pt x="3488" y="960"/>
                        <a:pt x="4808" y="60"/>
                      </a:cubicBezTo>
                      <a:cubicBezTo>
                        <a:pt x="4871" y="16"/>
                        <a:pt x="4889" y="1"/>
                        <a:pt x="488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8"/>
                <p:cNvSpPr/>
                <p:nvPr/>
              </p:nvSpPr>
              <p:spPr>
                <a:xfrm>
                  <a:off x="7356398" y="904100"/>
                  <a:ext cx="645881" cy="381666"/>
                </a:xfrm>
                <a:custGeom>
                  <a:rect b="b" l="l" r="r" t="t"/>
                  <a:pathLst>
                    <a:path extrusionOk="0" h="7578" w="12824">
                      <a:moveTo>
                        <a:pt x="12694" y="1"/>
                      </a:moveTo>
                      <a:cubicBezTo>
                        <a:pt x="11824" y="431"/>
                        <a:pt x="10955" y="880"/>
                        <a:pt x="10095" y="1330"/>
                      </a:cubicBezTo>
                      <a:cubicBezTo>
                        <a:pt x="6627" y="3249"/>
                        <a:pt x="3288" y="5378"/>
                        <a:pt x="0" y="7577"/>
                      </a:cubicBezTo>
                      <a:cubicBezTo>
                        <a:pt x="2648" y="6298"/>
                        <a:pt x="5218" y="4849"/>
                        <a:pt x="7756" y="3349"/>
                      </a:cubicBezTo>
                      <a:cubicBezTo>
                        <a:pt x="9485" y="2410"/>
                        <a:pt x="11155" y="1390"/>
                        <a:pt x="12824" y="351"/>
                      </a:cubicBezTo>
                      <a:cubicBezTo>
                        <a:pt x="12784" y="231"/>
                        <a:pt x="12734" y="121"/>
                        <a:pt x="1269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8"/>
                <p:cNvSpPr/>
                <p:nvPr/>
              </p:nvSpPr>
              <p:spPr>
                <a:xfrm>
                  <a:off x="5369906" y="1194605"/>
                  <a:ext cx="352908" cy="446083"/>
                </a:xfrm>
                <a:custGeom>
                  <a:rect b="b" l="l" r="r" t="t"/>
                  <a:pathLst>
                    <a:path extrusionOk="0" h="8857" w="7007">
                      <a:moveTo>
                        <a:pt x="7007" y="0"/>
                      </a:moveTo>
                      <a:lnTo>
                        <a:pt x="7007" y="0"/>
                      </a:lnTo>
                      <a:cubicBezTo>
                        <a:pt x="6867" y="150"/>
                        <a:pt x="6737" y="310"/>
                        <a:pt x="6597" y="470"/>
                      </a:cubicBezTo>
                      <a:cubicBezTo>
                        <a:pt x="6038" y="1109"/>
                        <a:pt x="5468" y="1759"/>
                        <a:pt x="4918" y="2409"/>
                      </a:cubicBezTo>
                      <a:cubicBezTo>
                        <a:pt x="3039" y="4608"/>
                        <a:pt x="1660" y="6397"/>
                        <a:pt x="0" y="8856"/>
                      </a:cubicBezTo>
                      <a:cubicBezTo>
                        <a:pt x="1150" y="7677"/>
                        <a:pt x="2299" y="6497"/>
                        <a:pt x="3339" y="5207"/>
                      </a:cubicBezTo>
                      <a:cubicBezTo>
                        <a:pt x="4648" y="3588"/>
                        <a:pt x="5807" y="1849"/>
                        <a:pt x="6937" y="100"/>
                      </a:cubicBezTo>
                      <a:cubicBezTo>
                        <a:pt x="6967" y="70"/>
                        <a:pt x="6987" y="30"/>
                        <a:pt x="700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8"/>
                <p:cNvSpPr/>
                <p:nvPr/>
              </p:nvSpPr>
              <p:spPr>
                <a:xfrm>
                  <a:off x="5767084" y="1009816"/>
                  <a:ext cx="96197" cy="135985"/>
                </a:xfrm>
                <a:custGeom>
                  <a:rect b="b" l="l" r="r" t="t"/>
                  <a:pathLst>
                    <a:path extrusionOk="0" h="2700" w="1910">
                      <a:moveTo>
                        <a:pt x="1760" y="1"/>
                      </a:moveTo>
                      <a:cubicBezTo>
                        <a:pt x="1160" y="891"/>
                        <a:pt x="571" y="1790"/>
                        <a:pt x="0" y="2699"/>
                      </a:cubicBezTo>
                      <a:cubicBezTo>
                        <a:pt x="640" y="1960"/>
                        <a:pt x="1280" y="1220"/>
                        <a:pt x="1910" y="471"/>
                      </a:cubicBezTo>
                      <a:cubicBezTo>
                        <a:pt x="1850" y="320"/>
                        <a:pt x="1800" y="161"/>
                        <a:pt x="176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8"/>
                <p:cNvSpPr/>
                <p:nvPr/>
              </p:nvSpPr>
              <p:spPr>
                <a:xfrm>
                  <a:off x="5950311" y="474186"/>
                  <a:ext cx="343892" cy="445579"/>
                </a:xfrm>
                <a:custGeom>
                  <a:rect b="b" l="l" r="r" t="t"/>
                  <a:pathLst>
                    <a:path extrusionOk="0" h="8847" w="6828">
                      <a:moveTo>
                        <a:pt x="6828" y="1"/>
                      </a:moveTo>
                      <a:lnTo>
                        <a:pt x="6828" y="1"/>
                      </a:lnTo>
                      <a:cubicBezTo>
                        <a:pt x="6648" y="201"/>
                        <a:pt x="6458" y="400"/>
                        <a:pt x="6278" y="611"/>
                      </a:cubicBezTo>
                      <a:cubicBezTo>
                        <a:pt x="5078" y="1960"/>
                        <a:pt x="3899" y="3179"/>
                        <a:pt x="2710" y="4609"/>
                      </a:cubicBezTo>
                      <a:cubicBezTo>
                        <a:pt x="1780" y="5718"/>
                        <a:pt x="871" y="6857"/>
                        <a:pt x="1" y="8017"/>
                      </a:cubicBezTo>
                      <a:cubicBezTo>
                        <a:pt x="131" y="8117"/>
                        <a:pt x="231" y="8297"/>
                        <a:pt x="201" y="8467"/>
                      </a:cubicBezTo>
                      <a:cubicBezTo>
                        <a:pt x="171" y="8587"/>
                        <a:pt x="161" y="8717"/>
                        <a:pt x="151" y="8847"/>
                      </a:cubicBezTo>
                      <a:cubicBezTo>
                        <a:pt x="1410" y="7308"/>
                        <a:pt x="2639" y="5748"/>
                        <a:pt x="3839" y="4169"/>
                      </a:cubicBezTo>
                      <a:cubicBezTo>
                        <a:pt x="4809" y="2839"/>
                        <a:pt x="5648" y="1640"/>
                        <a:pt x="6608" y="311"/>
                      </a:cubicBezTo>
                      <a:cubicBezTo>
                        <a:pt x="6678" y="211"/>
                        <a:pt x="6758" y="101"/>
                        <a:pt x="682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8"/>
                <p:cNvSpPr/>
                <p:nvPr/>
              </p:nvSpPr>
              <p:spPr>
                <a:xfrm>
                  <a:off x="4857443" y="767712"/>
                  <a:ext cx="203878" cy="616216"/>
                </a:xfrm>
                <a:custGeom>
                  <a:rect b="b" l="l" r="r" t="t"/>
                  <a:pathLst>
                    <a:path extrusionOk="0" h="12235" w="4048">
                      <a:moveTo>
                        <a:pt x="4048" y="0"/>
                      </a:moveTo>
                      <a:lnTo>
                        <a:pt x="3928" y="300"/>
                      </a:lnTo>
                      <a:cubicBezTo>
                        <a:pt x="3179" y="2159"/>
                        <a:pt x="2519" y="4038"/>
                        <a:pt x="1919" y="5947"/>
                      </a:cubicBezTo>
                      <a:cubicBezTo>
                        <a:pt x="1240" y="8037"/>
                        <a:pt x="590" y="10125"/>
                        <a:pt x="0" y="12235"/>
                      </a:cubicBezTo>
                      <a:cubicBezTo>
                        <a:pt x="929" y="10285"/>
                        <a:pt x="1799" y="8306"/>
                        <a:pt x="2479" y="6257"/>
                      </a:cubicBezTo>
                      <a:cubicBezTo>
                        <a:pt x="3039" y="4508"/>
                        <a:pt x="3439" y="2709"/>
                        <a:pt x="3838" y="909"/>
                      </a:cubicBezTo>
                      <a:cubicBezTo>
                        <a:pt x="3908" y="610"/>
                        <a:pt x="3978" y="300"/>
                        <a:pt x="404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8"/>
                <p:cNvSpPr/>
                <p:nvPr/>
              </p:nvSpPr>
              <p:spPr>
                <a:xfrm>
                  <a:off x="5212314" y="420345"/>
                  <a:ext cx="462200" cy="951999"/>
                </a:xfrm>
                <a:custGeom>
                  <a:rect b="b" l="l" r="r" t="t"/>
                  <a:pathLst>
                    <a:path extrusionOk="0" h="18902" w="9177">
                      <a:moveTo>
                        <a:pt x="8637" y="0"/>
                      </a:moveTo>
                      <a:cubicBezTo>
                        <a:pt x="7368" y="2539"/>
                        <a:pt x="6178" y="5118"/>
                        <a:pt x="5009" y="7706"/>
                      </a:cubicBezTo>
                      <a:cubicBezTo>
                        <a:pt x="4119" y="9676"/>
                        <a:pt x="3179" y="11625"/>
                        <a:pt x="2310" y="13604"/>
                      </a:cubicBezTo>
                      <a:cubicBezTo>
                        <a:pt x="1540" y="15363"/>
                        <a:pt x="780" y="17142"/>
                        <a:pt x="1" y="18901"/>
                      </a:cubicBezTo>
                      <a:cubicBezTo>
                        <a:pt x="2379" y="15113"/>
                        <a:pt x="4229" y="11035"/>
                        <a:pt x="6108" y="6977"/>
                      </a:cubicBezTo>
                      <a:cubicBezTo>
                        <a:pt x="7028" y="4948"/>
                        <a:pt x="7967" y="2909"/>
                        <a:pt x="8876" y="870"/>
                      </a:cubicBezTo>
                      <a:cubicBezTo>
                        <a:pt x="8976" y="640"/>
                        <a:pt x="9076" y="410"/>
                        <a:pt x="9176" y="170"/>
                      </a:cubicBezTo>
                      <a:cubicBezTo>
                        <a:pt x="9167" y="170"/>
                        <a:pt x="9147" y="170"/>
                        <a:pt x="9136" y="160"/>
                      </a:cubicBezTo>
                      <a:cubicBezTo>
                        <a:pt x="8967" y="100"/>
                        <a:pt x="8807" y="50"/>
                        <a:pt x="863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8"/>
                <p:cNvSpPr/>
                <p:nvPr/>
              </p:nvSpPr>
              <p:spPr>
                <a:xfrm>
                  <a:off x="5902011" y="416820"/>
                  <a:ext cx="1424675" cy="1188110"/>
                </a:xfrm>
                <a:custGeom>
                  <a:rect b="b" l="l" r="r" t="t"/>
                  <a:pathLst>
                    <a:path extrusionOk="0" h="23590" w="28287">
                      <a:moveTo>
                        <a:pt x="28287" y="0"/>
                      </a:moveTo>
                      <a:lnTo>
                        <a:pt x="26998" y="1050"/>
                      </a:lnTo>
                      <a:cubicBezTo>
                        <a:pt x="23109" y="4238"/>
                        <a:pt x="19322" y="7547"/>
                        <a:pt x="15333" y="10606"/>
                      </a:cubicBezTo>
                      <a:cubicBezTo>
                        <a:pt x="13064" y="12354"/>
                        <a:pt x="10606" y="14253"/>
                        <a:pt x="8096" y="16323"/>
                      </a:cubicBezTo>
                      <a:cubicBezTo>
                        <a:pt x="5928" y="18092"/>
                        <a:pt x="3809" y="19931"/>
                        <a:pt x="1650" y="21720"/>
                      </a:cubicBezTo>
                      <a:cubicBezTo>
                        <a:pt x="1090" y="22190"/>
                        <a:pt x="540" y="22670"/>
                        <a:pt x="0" y="23169"/>
                      </a:cubicBezTo>
                      <a:cubicBezTo>
                        <a:pt x="200" y="23249"/>
                        <a:pt x="380" y="23380"/>
                        <a:pt x="530" y="23560"/>
                      </a:cubicBezTo>
                      <a:lnTo>
                        <a:pt x="560" y="23589"/>
                      </a:lnTo>
                      <a:cubicBezTo>
                        <a:pt x="1130" y="23149"/>
                        <a:pt x="1690" y="22700"/>
                        <a:pt x="2249" y="22240"/>
                      </a:cubicBezTo>
                      <a:cubicBezTo>
                        <a:pt x="4538" y="20321"/>
                        <a:pt x="6737" y="18312"/>
                        <a:pt x="9086" y="16463"/>
                      </a:cubicBezTo>
                      <a:cubicBezTo>
                        <a:pt x="12374" y="13834"/>
                        <a:pt x="15683" y="11225"/>
                        <a:pt x="18942" y="8567"/>
                      </a:cubicBezTo>
                      <a:cubicBezTo>
                        <a:pt x="20381" y="7357"/>
                        <a:pt x="21830" y="6168"/>
                        <a:pt x="23229" y="4938"/>
                      </a:cubicBezTo>
                      <a:cubicBezTo>
                        <a:pt x="24249" y="4029"/>
                        <a:pt x="25208" y="3079"/>
                        <a:pt x="26178" y="2130"/>
                      </a:cubicBezTo>
                      <a:cubicBezTo>
                        <a:pt x="26888" y="1419"/>
                        <a:pt x="27598" y="710"/>
                        <a:pt x="2828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8"/>
                <p:cNvSpPr/>
                <p:nvPr/>
              </p:nvSpPr>
              <p:spPr>
                <a:xfrm>
                  <a:off x="6368692" y="872874"/>
                  <a:ext cx="996774" cy="719464"/>
                </a:xfrm>
                <a:custGeom>
                  <a:rect b="b" l="l" r="r" t="t"/>
                  <a:pathLst>
                    <a:path extrusionOk="0" h="14285" w="19791">
                      <a:moveTo>
                        <a:pt x="19791" y="1"/>
                      </a:moveTo>
                      <a:lnTo>
                        <a:pt x="19791" y="1"/>
                      </a:lnTo>
                      <a:cubicBezTo>
                        <a:pt x="19631" y="101"/>
                        <a:pt x="19471" y="211"/>
                        <a:pt x="19311" y="311"/>
                      </a:cubicBezTo>
                      <a:cubicBezTo>
                        <a:pt x="17742" y="1340"/>
                        <a:pt x="16173" y="2360"/>
                        <a:pt x="14643" y="3439"/>
                      </a:cubicBezTo>
                      <a:cubicBezTo>
                        <a:pt x="12754" y="4789"/>
                        <a:pt x="10885" y="6168"/>
                        <a:pt x="9016" y="7528"/>
                      </a:cubicBezTo>
                      <a:cubicBezTo>
                        <a:pt x="5977" y="9747"/>
                        <a:pt x="2908" y="11915"/>
                        <a:pt x="0" y="14285"/>
                      </a:cubicBezTo>
                      <a:cubicBezTo>
                        <a:pt x="1679" y="13275"/>
                        <a:pt x="3388" y="12286"/>
                        <a:pt x="5018" y="11196"/>
                      </a:cubicBezTo>
                      <a:cubicBezTo>
                        <a:pt x="6687" y="10076"/>
                        <a:pt x="8286" y="8857"/>
                        <a:pt x="9925" y="7688"/>
                      </a:cubicBezTo>
                      <a:cubicBezTo>
                        <a:pt x="11635" y="6428"/>
                        <a:pt x="13364" y="5218"/>
                        <a:pt x="15043" y="3919"/>
                      </a:cubicBezTo>
                      <a:cubicBezTo>
                        <a:pt x="16522" y="2780"/>
                        <a:pt x="17941" y="1571"/>
                        <a:pt x="19361" y="361"/>
                      </a:cubicBezTo>
                      <a:cubicBezTo>
                        <a:pt x="19511" y="241"/>
                        <a:pt x="19651" y="121"/>
                        <a:pt x="1979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8"/>
                <p:cNvSpPr/>
                <p:nvPr/>
              </p:nvSpPr>
              <p:spPr>
                <a:xfrm>
                  <a:off x="6052552" y="1758440"/>
                  <a:ext cx="64467" cy="42810"/>
                </a:xfrm>
                <a:custGeom>
                  <a:rect b="b" l="l" r="r" t="t"/>
                  <a:pathLst>
                    <a:path extrusionOk="0" h="850" w="1280">
                      <a:moveTo>
                        <a:pt x="1280" y="0"/>
                      </a:moveTo>
                      <a:cubicBezTo>
                        <a:pt x="849" y="220"/>
                        <a:pt x="420" y="429"/>
                        <a:pt x="0" y="649"/>
                      </a:cubicBezTo>
                      <a:cubicBezTo>
                        <a:pt x="90" y="689"/>
                        <a:pt x="160" y="760"/>
                        <a:pt x="200" y="849"/>
                      </a:cubicBezTo>
                      <a:cubicBezTo>
                        <a:pt x="560" y="569"/>
                        <a:pt x="920" y="290"/>
                        <a:pt x="128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8"/>
                <p:cNvSpPr/>
                <p:nvPr/>
              </p:nvSpPr>
              <p:spPr>
                <a:xfrm>
                  <a:off x="7500341" y="610120"/>
                  <a:ext cx="205439" cy="165701"/>
                </a:xfrm>
                <a:custGeom>
                  <a:rect b="b" l="l" r="r" t="t"/>
                  <a:pathLst>
                    <a:path extrusionOk="0" h="3290" w="4079">
                      <a:moveTo>
                        <a:pt x="4079" y="0"/>
                      </a:moveTo>
                      <a:cubicBezTo>
                        <a:pt x="3369" y="480"/>
                        <a:pt x="2649" y="950"/>
                        <a:pt x="1969" y="1470"/>
                      </a:cubicBezTo>
                      <a:cubicBezTo>
                        <a:pt x="1270" y="2030"/>
                        <a:pt x="620" y="2649"/>
                        <a:pt x="1" y="3289"/>
                      </a:cubicBezTo>
                      <a:cubicBezTo>
                        <a:pt x="790" y="2789"/>
                        <a:pt x="1570" y="2259"/>
                        <a:pt x="2300" y="1660"/>
                      </a:cubicBezTo>
                      <a:cubicBezTo>
                        <a:pt x="2919" y="1140"/>
                        <a:pt x="3509" y="580"/>
                        <a:pt x="407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8"/>
                <p:cNvSpPr/>
                <p:nvPr/>
              </p:nvSpPr>
              <p:spPr>
                <a:xfrm>
                  <a:off x="5498236" y="1600345"/>
                  <a:ext cx="136993" cy="160614"/>
                </a:xfrm>
                <a:custGeom>
                  <a:rect b="b" l="l" r="r" t="t"/>
                  <a:pathLst>
                    <a:path extrusionOk="0" h="3189" w="2720">
                      <a:moveTo>
                        <a:pt x="2690" y="1"/>
                      </a:moveTo>
                      <a:lnTo>
                        <a:pt x="2690" y="1"/>
                      </a:lnTo>
                      <a:cubicBezTo>
                        <a:pt x="1790" y="1060"/>
                        <a:pt x="911" y="2140"/>
                        <a:pt x="1" y="3189"/>
                      </a:cubicBezTo>
                      <a:cubicBezTo>
                        <a:pt x="940" y="2389"/>
                        <a:pt x="1840" y="1549"/>
                        <a:pt x="2720" y="690"/>
                      </a:cubicBezTo>
                      <a:cubicBezTo>
                        <a:pt x="2680" y="460"/>
                        <a:pt x="2670" y="230"/>
                        <a:pt x="269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8"/>
                <p:cNvSpPr/>
                <p:nvPr/>
              </p:nvSpPr>
              <p:spPr>
                <a:xfrm>
                  <a:off x="5699141" y="1201102"/>
                  <a:ext cx="326718" cy="352454"/>
                </a:xfrm>
                <a:custGeom>
                  <a:rect b="b" l="l" r="r" t="t"/>
                  <a:pathLst>
                    <a:path extrusionOk="0" h="6998" w="6487">
                      <a:moveTo>
                        <a:pt x="6387" y="1"/>
                      </a:moveTo>
                      <a:cubicBezTo>
                        <a:pt x="4198" y="2100"/>
                        <a:pt x="2049" y="4229"/>
                        <a:pt x="0" y="6468"/>
                      </a:cubicBezTo>
                      <a:cubicBezTo>
                        <a:pt x="110" y="6568"/>
                        <a:pt x="180" y="6668"/>
                        <a:pt x="240" y="6818"/>
                      </a:cubicBezTo>
                      <a:cubicBezTo>
                        <a:pt x="250" y="6858"/>
                        <a:pt x="260" y="6898"/>
                        <a:pt x="250" y="6928"/>
                      </a:cubicBezTo>
                      <a:cubicBezTo>
                        <a:pt x="290" y="6948"/>
                        <a:pt x="330" y="6978"/>
                        <a:pt x="360" y="6998"/>
                      </a:cubicBezTo>
                      <a:cubicBezTo>
                        <a:pt x="960" y="6388"/>
                        <a:pt x="1560" y="5769"/>
                        <a:pt x="2159" y="5149"/>
                      </a:cubicBezTo>
                      <a:cubicBezTo>
                        <a:pt x="3708" y="3530"/>
                        <a:pt x="5098" y="1770"/>
                        <a:pt x="6487" y="21"/>
                      </a:cubicBezTo>
                      <a:cubicBezTo>
                        <a:pt x="6447" y="11"/>
                        <a:pt x="6417" y="1"/>
                        <a:pt x="638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8"/>
                <p:cNvSpPr/>
                <p:nvPr/>
              </p:nvSpPr>
              <p:spPr>
                <a:xfrm>
                  <a:off x="6120494" y="303046"/>
                  <a:ext cx="710852" cy="804480"/>
                </a:xfrm>
                <a:custGeom>
                  <a:rect b="b" l="l" r="r" t="t"/>
                  <a:pathLst>
                    <a:path extrusionOk="0" h="15973" w="14114">
                      <a:moveTo>
                        <a:pt x="14114" y="0"/>
                      </a:moveTo>
                      <a:cubicBezTo>
                        <a:pt x="13994" y="120"/>
                        <a:pt x="13874" y="230"/>
                        <a:pt x="13754" y="340"/>
                      </a:cubicBezTo>
                      <a:cubicBezTo>
                        <a:pt x="12545" y="1490"/>
                        <a:pt x="11335" y="2639"/>
                        <a:pt x="10215" y="3878"/>
                      </a:cubicBezTo>
                      <a:cubicBezTo>
                        <a:pt x="9016" y="5198"/>
                        <a:pt x="7907" y="6607"/>
                        <a:pt x="6727" y="7947"/>
                      </a:cubicBezTo>
                      <a:cubicBezTo>
                        <a:pt x="5637" y="9226"/>
                        <a:pt x="4468" y="10426"/>
                        <a:pt x="3389" y="11715"/>
                      </a:cubicBezTo>
                      <a:cubicBezTo>
                        <a:pt x="2219" y="13104"/>
                        <a:pt x="1110" y="14524"/>
                        <a:pt x="0" y="15973"/>
                      </a:cubicBezTo>
                      <a:lnTo>
                        <a:pt x="80" y="15973"/>
                      </a:lnTo>
                      <a:cubicBezTo>
                        <a:pt x="2969" y="13184"/>
                        <a:pt x="5697" y="10215"/>
                        <a:pt x="8287" y="7157"/>
                      </a:cubicBezTo>
                      <a:cubicBezTo>
                        <a:pt x="10166" y="4928"/>
                        <a:pt x="11965" y="2629"/>
                        <a:pt x="13814" y="370"/>
                      </a:cubicBezTo>
                      <a:cubicBezTo>
                        <a:pt x="13914" y="250"/>
                        <a:pt x="14014" y="131"/>
                        <a:pt x="14114"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8"/>
                <p:cNvSpPr/>
                <p:nvPr/>
              </p:nvSpPr>
              <p:spPr>
                <a:xfrm>
                  <a:off x="5383001" y="923743"/>
                  <a:ext cx="303097" cy="463207"/>
                </a:xfrm>
                <a:custGeom>
                  <a:rect b="b" l="l" r="r" t="t"/>
                  <a:pathLst>
                    <a:path extrusionOk="0" h="9197" w="6018">
                      <a:moveTo>
                        <a:pt x="6018" y="1"/>
                      </a:moveTo>
                      <a:lnTo>
                        <a:pt x="6018" y="1"/>
                      </a:lnTo>
                      <a:cubicBezTo>
                        <a:pt x="5168" y="1040"/>
                        <a:pt x="3588" y="3239"/>
                        <a:pt x="2619" y="4759"/>
                      </a:cubicBezTo>
                      <a:cubicBezTo>
                        <a:pt x="2039" y="5688"/>
                        <a:pt x="1489" y="6638"/>
                        <a:pt x="950" y="7597"/>
                      </a:cubicBezTo>
                      <a:cubicBezTo>
                        <a:pt x="630" y="8127"/>
                        <a:pt x="360" y="8686"/>
                        <a:pt x="0" y="9197"/>
                      </a:cubicBezTo>
                      <a:cubicBezTo>
                        <a:pt x="500" y="8697"/>
                        <a:pt x="920" y="8127"/>
                        <a:pt x="1360" y="7577"/>
                      </a:cubicBezTo>
                      <a:cubicBezTo>
                        <a:pt x="2099" y="6627"/>
                        <a:pt x="2819" y="5668"/>
                        <a:pt x="3479" y="4659"/>
                      </a:cubicBezTo>
                      <a:cubicBezTo>
                        <a:pt x="4428" y="3169"/>
                        <a:pt x="5208" y="1570"/>
                        <a:pt x="601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8"/>
                <p:cNvSpPr/>
                <p:nvPr/>
              </p:nvSpPr>
              <p:spPr>
                <a:xfrm>
                  <a:off x="5723317" y="140468"/>
                  <a:ext cx="439485" cy="721932"/>
                </a:xfrm>
                <a:custGeom>
                  <a:rect b="b" l="l" r="r" t="t"/>
                  <a:pathLst>
                    <a:path extrusionOk="0" h="14334" w="8726">
                      <a:moveTo>
                        <a:pt x="8726" y="0"/>
                      </a:moveTo>
                      <a:cubicBezTo>
                        <a:pt x="8646" y="120"/>
                        <a:pt x="8576" y="230"/>
                        <a:pt x="8496" y="340"/>
                      </a:cubicBezTo>
                      <a:cubicBezTo>
                        <a:pt x="7437" y="1949"/>
                        <a:pt x="6357" y="3538"/>
                        <a:pt x="5318" y="5158"/>
                      </a:cubicBezTo>
                      <a:cubicBezTo>
                        <a:pt x="3479" y="8176"/>
                        <a:pt x="1739" y="11255"/>
                        <a:pt x="0" y="14333"/>
                      </a:cubicBezTo>
                      <a:cubicBezTo>
                        <a:pt x="3459" y="10085"/>
                        <a:pt x="6197" y="5298"/>
                        <a:pt x="8556" y="360"/>
                      </a:cubicBezTo>
                      <a:cubicBezTo>
                        <a:pt x="8606" y="240"/>
                        <a:pt x="8666" y="120"/>
                        <a:pt x="8726"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8"/>
                <p:cNvSpPr/>
                <p:nvPr/>
              </p:nvSpPr>
              <p:spPr>
                <a:xfrm>
                  <a:off x="5027576" y="910648"/>
                  <a:ext cx="200402" cy="501938"/>
                </a:xfrm>
                <a:custGeom>
                  <a:rect b="b" l="l" r="r" t="t"/>
                  <a:pathLst>
                    <a:path extrusionOk="0" h="9966" w="3979">
                      <a:moveTo>
                        <a:pt x="3979" y="1"/>
                      </a:moveTo>
                      <a:cubicBezTo>
                        <a:pt x="3968" y="31"/>
                        <a:pt x="3948" y="71"/>
                        <a:pt x="3928" y="110"/>
                      </a:cubicBezTo>
                      <a:cubicBezTo>
                        <a:pt x="3799" y="381"/>
                        <a:pt x="3669" y="650"/>
                        <a:pt x="3529" y="921"/>
                      </a:cubicBezTo>
                      <a:cubicBezTo>
                        <a:pt x="3059" y="1860"/>
                        <a:pt x="2589" y="2809"/>
                        <a:pt x="2189" y="3789"/>
                      </a:cubicBezTo>
                      <a:cubicBezTo>
                        <a:pt x="1350" y="5808"/>
                        <a:pt x="670" y="7887"/>
                        <a:pt x="1" y="9966"/>
                      </a:cubicBezTo>
                      <a:cubicBezTo>
                        <a:pt x="870" y="8427"/>
                        <a:pt x="1630" y="6827"/>
                        <a:pt x="2280" y="5188"/>
                      </a:cubicBezTo>
                      <a:cubicBezTo>
                        <a:pt x="2919" y="3529"/>
                        <a:pt x="3419" y="1810"/>
                        <a:pt x="3948" y="110"/>
                      </a:cubicBezTo>
                      <a:cubicBezTo>
                        <a:pt x="3959" y="71"/>
                        <a:pt x="3968" y="41"/>
                        <a:pt x="397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8"/>
                <p:cNvSpPr/>
                <p:nvPr/>
              </p:nvSpPr>
              <p:spPr>
                <a:xfrm>
                  <a:off x="7823029" y="432433"/>
                  <a:ext cx="127423" cy="81088"/>
                </a:xfrm>
                <a:custGeom>
                  <a:rect b="b" l="l" r="r" t="t"/>
                  <a:pathLst>
                    <a:path extrusionOk="0" h="1610" w="2530">
                      <a:moveTo>
                        <a:pt x="2179" y="0"/>
                      </a:moveTo>
                      <a:cubicBezTo>
                        <a:pt x="1450" y="530"/>
                        <a:pt x="720" y="1060"/>
                        <a:pt x="0" y="1609"/>
                      </a:cubicBezTo>
                      <a:cubicBezTo>
                        <a:pt x="840" y="1160"/>
                        <a:pt x="1690" y="730"/>
                        <a:pt x="2530" y="260"/>
                      </a:cubicBezTo>
                      <a:cubicBezTo>
                        <a:pt x="2410" y="170"/>
                        <a:pt x="2299" y="90"/>
                        <a:pt x="217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8"/>
                <p:cNvSpPr/>
                <p:nvPr/>
              </p:nvSpPr>
              <p:spPr>
                <a:xfrm>
                  <a:off x="7991147" y="219440"/>
                  <a:ext cx="261948" cy="188365"/>
                </a:xfrm>
                <a:custGeom>
                  <a:rect b="b" l="l" r="r" t="t"/>
                  <a:pathLst>
                    <a:path extrusionOk="0" h="3740" w="5201">
                      <a:moveTo>
                        <a:pt x="5197" y="1"/>
                      </a:moveTo>
                      <a:cubicBezTo>
                        <a:pt x="5195" y="1"/>
                        <a:pt x="5182" y="9"/>
                        <a:pt x="5149" y="31"/>
                      </a:cubicBezTo>
                      <a:cubicBezTo>
                        <a:pt x="4869" y="191"/>
                        <a:pt x="4599" y="351"/>
                        <a:pt x="4329" y="521"/>
                      </a:cubicBezTo>
                      <a:cubicBezTo>
                        <a:pt x="3190" y="1211"/>
                        <a:pt x="2080" y="1940"/>
                        <a:pt x="980" y="2700"/>
                      </a:cubicBezTo>
                      <a:cubicBezTo>
                        <a:pt x="651" y="2930"/>
                        <a:pt x="331" y="3170"/>
                        <a:pt x="1" y="3399"/>
                      </a:cubicBezTo>
                      <a:cubicBezTo>
                        <a:pt x="151" y="3510"/>
                        <a:pt x="301" y="3619"/>
                        <a:pt x="441" y="3739"/>
                      </a:cubicBezTo>
                      <a:cubicBezTo>
                        <a:pt x="511" y="3690"/>
                        <a:pt x="580" y="3650"/>
                        <a:pt x="651" y="3610"/>
                      </a:cubicBezTo>
                      <a:cubicBezTo>
                        <a:pt x="2230" y="2550"/>
                        <a:pt x="3679" y="1320"/>
                        <a:pt x="5109" y="71"/>
                      </a:cubicBezTo>
                      <a:cubicBezTo>
                        <a:pt x="5123" y="57"/>
                        <a:pt x="5200" y="1"/>
                        <a:pt x="519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8"/>
                <p:cNvSpPr/>
                <p:nvPr/>
              </p:nvSpPr>
              <p:spPr>
                <a:xfrm>
                  <a:off x="6340992" y="219440"/>
                  <a:ext cx="142130" cy="197431"/>
                </a:xfrm>
                <a:custGeom>
                  <a:rect b="b" l="l" r="r" t="t"/>
                  <a:pathLst>
                    <a:path extrusionOk="0" h="3920" w="2822">
                      <a:moveTo>
                        <a:pt x="2818" y="0"/>
                      </a:moveTo>
                      <a:cubicBezTo>
                        <a:pt x="2816" y="0"/>
                        <a:pt x="2806" y="11"/>
                        <a:pt x="2779" y="41"/>
                      </a:cubicBezTo>
                      <a:cubicBezTo>
                        <a:pt x="1639" y="1171"/>
                        <a:pt x="720" y="2490"/>
                        <a:pt x="0" y="3919"/>
                      </a:cubicBezTo>
                      <a:cubicBezTo>
                        <a:pt x="720" y="3090"/>
                        <a:pt x="1419" y="2220"/>
                        <a:pt x="2010" y="1291"/>
                      </a:cubicBezTo>
                      <a:cubicBezTo>
                        <a:pt x="2269" y="901"/>
                        <a:pt x="2519" y="501"/>
                        <a:pt x="2759" y="91"/>
                      </a:cubicBezTo>
                      <a:cubicBezTo>
                        <a:pt x="2773" y="63"/>
                        <a:pt x="2822" y="0"/>
                        <a:pt x="281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8"/>
                <p:cNvSpPr/>
                <p:nvPr/>
              </p:nvSpPr>
              <p:spPr>
                <a:xfrm>
                  <a:off x="5272248" y="453032"/>
                  <a:ext cx="153563" cy="347921"/>
                </a:xfrm>
                <a:custGeom>
                  <a:rect b="b" l="l" r="r" t="t"/>
                  <a:pathLst>
                    <a:path extrusionOk="0" h="6908" w="3049">
                      <a:moveTo>
                        <a:pt x="3049" y="1"/>
                      </a:moveTo>
                      <a:lnTo>
                        <a:pt x="3049" y="1"/>
                      </a:lnTo>
                      <a:cubicBezTo>
                        <a:pt x="2979" y="31"/>
                        <a:pt x="2919" y="61"/>
                        <a:pt x="2859" y="91"/>
                      </a:cubicBezTo>
                      <a:cubicBezTo>
                        <a:pt x="2669" y="191"/>
                        <a:pt x="2479" y="301"/>
                        <a:pt x="2279" y="371"/>
                      </a:cubicBezTo>
                      <a:cubicBezTo>
                        <a:pt x="2199" y="591"/>
                        <a:pt x="2119" y="811"/>
                        <a:pt x="2039" y="1040"/>
                      </a:cubicBezTo>
                      <a:cubicBezTo>
                        <a:pt x="1329" y="2990"/>
                        <a:pt x="630" y="4938"/>
                        <a:pt x="0" y="6908"/>
                      </a:cubicBezTo>
                      <a:cubicBezTo>
                        <a:pt x="960" y="5049"/>
                        <a:pt x="1929" y="3170"/>
                        <a:pt x="2659" y="1200"/>
                      </a:cubicBezTo>
                      <a:cubicBezTo>
                        <a:pt x="2799" y="800"/>
                        <a:pt x="2929" y="401"/>
                        <a:pt x="304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8"/>
                <p:cNvSpPr/>
                <p:nvPr/>
              </p:nvSpPr>
              <p:spPr>
                <a:xfrm>
                  <a:off x="5100554" y="285166"/>
                  <a:ext cx="98766" cy="392444"/>
                </a:xfrm>
                <a:custGeom>
                  <a:rect b="b" l="l" r="r" t="t"/>
                  <a:pathLst>
                    <a:path extrusionOk="0" h="7792" w="1961">
                      <a:moveTo>
                        <a:pt x="1955" y="1"/>
                      </a:moveTo>
                      <a:cubicBezTo>
                        <a:pt x="1953" y="1"/>
                        <a:pt x="1948" y="10"/>
                        <a:pt x="1940" y="35"/>
                      </a:cubicBezTo>
                      <a:cubicBezTo>
                        <a:pt x="1770" y="506"/>
                        <a:pt x="1600" y="985"/>
                        <a:pt x="1440" y="1465"/>
                      </a:cubicBezTo>
                      <a:cubicBezTo>
                        <a:pt x="780" y="3524"/>
                        <a:pt x="311" y="5653"/>
                        <a:pt x="1" y="7792"/>
                      </a:cubicBezTo>
                      <a:cubicBezTo>
                        <a:pt x="460" y="6563"/>
                        <a:pt x="940" y="5343"/>
                        <a:pt x="1270" y="4073"/>
                      </a:cubicBezTo>
                      <a:cubicBezTo>
                        <a:pt x="1600" y="2764"/>
                        <a:pt x="1810" y="1425"/>
                        <a:pt x="1950" y="86"/>
                      </a:cubicBezTo>
                      <a:cubicBezTo>
                        <a:pt x="1950" y="64"/>
                        <a:pt x="1960" y="1"/>
                        <a:pt x="1955"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8"/>
                <p:cNvSpPr/>
                <p:nvPr/>
              </p:nvSpPr>
              <p:spPr>
                <a:xfrm>
                  <a:off x="8331967" y="291462"/>
                  <a:ext cx="751144" cy="451623"/>
                </a:xfrm>
                <a:custGeom>
                  <a:rect b="b" l="l" r="r" t="t"/>
                  <a:pathLst>
                    <a:path extrusionOk="0" h="8967" w="14914">
                      <a:moveTo>
                        <a:pt x="14914" y="1"/>
                      </a:moveTo>
                      <a:lnTo>
                        <a:pt x="14914" y="1"/>
                      </a:lnTo>
                      <a:cubicBezTo>
                        <a:pt x="14784" y="70"/>
                        <a:pt x="14654" y="150"/>
                        <a:pt x="14514" y="221"/>
                      </a:cubicBezTo>
                      <a:cubicBezTo>
                        <a:pt x="13004" y="1050"/>
                        <a:pt x="11476" y="1840"/>
                        <a:pt x="9966" y="2669"/>
                      </a:cubicBezTo>
                      <a:cubicBezTo>
                        <a:pt x="8047" y="3739"/>
                        <a:pt x="6148" y="4848"/>
                        <a:pt x="4269" y="5978"/>
                      </a:cubicBezTo>
                      <a:cubicBezTo>
                        <a:pt x="2820" y="6877"/>
                        <a:pt x="1410" y="7827"/>
                        <a:pt x="1" y="8786"/>
                      </a:cubicBezTo>
                      <a:cubicBezTo>
                        <a:pt x="81" y="8846"/>
                        <a:pt x="161" y="8906"/>
                        <a:pt x="250" y="8966"/>
                      </a:cubicBezTo>
                      <a:cubicBezTo>
                        <a:pt x="2269" y="7917"/>
                        <a:pt x="4239" y="6758"/>
                        <a:pt x="6188" y="5578"/>
                      </a:cubicBezTo>
                      <a:cubicBezTo>
                        <a:pt x="7557" y="4778"/>
                        <a:pt x="8937" y="3999"/>
                        <a:pt x="10286" y="3159"/>
                      </a:cubicBezTo>
                      <a:cubicBezTo>
                        <a:pt x="11745" y="2249"/>
                        <a:pt x="13164" y="1260"/>
                        <a:pt x="14564" y="250"/>
                      </a:cubicBezTo>
                      <a:cubicBezTo>
                        <a:pt x="14684" y="170"/>
                        <a:pt x="14804" y="81"/>
                        <a:pt x="1491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8"/>
                <p:cNvSpPr/>
                <p:nvPr/>
              </p:nvSpPr>
              <p:spPr>
                <a:xfrm>
                  <a:off x="8505172" y="1070758"/>
                  <a:ext cx="272878" cy="115840"/>
                </a:xfrm>
                <a:custGeom>
                  <a:rect b="b" l="l" r="r" t="t"/>
                  <a:pathLst>
                    <a:path extrusionOk="0" h="2300" w="5418">
                      <a:moveTo>
                        <a:pt x="5418" y="0"/>
                      </a:moveTo>
                      <a:lnTo>
                        <a:pt x="5418" y="0"/>
                      </a:lnTo>
                      <a:cubicBezTo>
                        <a:pt x="3588" y="600"/>
                        <a:pt x="1780" y="1229"/>
                        <a:pt x="0" y="1940"/>
                      </a:cubicBezTo>
                      <a:lnTo>
                        <a:pt x="630" y="2299"/>
                      </a:lnTo>
                      <a:cubicBezTo>
                        <a:pt x="2239" y="1569"/>
                        <a:pt x="3839" y="800"/>
                        <a:pt x="541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8"/>
                <p:cNvSpPr/>
                <p:nvPr/>
              </p:nvSpPr>
              <p:spPr>
                <a:xfrm>
                  <a:off x="8101447" y="1199088"/>
                  <a:ext cx="353915" cy="164694"/>
                </a:xfrm>
                <a:custGeom>
                  <a:rect b="b" l="l" r="r" t="t"/>
                  <a:pathLst>
                    <a:path extrusionOk="0" h="3270" w="7027">
                      <a:moveTo>
                        <a:pt x="6527" y="1"/>
                      </a:moveTo>
                      <a:cubicBezTo>
                        <a:pt x="6347" y="81"/>
                        <a:pt x="6177" y="151"/>
                        <a:pt x="5997" y="231"/>
                      </a:cubicBezTo>
                      <a:cubicBezTo>
                        <a:pt x="4048" y="1080"/>
                        <a:pt x="2159" y="2090"/>
                        <a:pt x="290" y="3110"/>
                      </a:cubicBezTo>
                      <a:cubicBezTo>
                        <a:pt x="200" y="3170"/>
                        <a:pt x="100" y="3219"/>
                        <a:pt x="0" y="3270"/>
                      </a:cubicBezTo>
                      <a:cubicBezTo>
                        <a:pt x="110" y="3230"/>
                        <a:pt x="220" y="3179"/>
                        <a:pt x="330" y="3139"/>
                      </a:cubicBezTo>
                      <a:cubicBezTo>
                        <a:pt x="2389" y="2290"/>
                        <a:pt x="4488" y="1520"/>
                        <a:pt x="6547" y="671"/>
                      </a:cubicBezTo>
                      <a:lnTo>
                        <a:pt x="7026" y="461"/>
                      </a:lnTo>
                      <a:cubicBezTo>
                        <a:pt x="6857" y="321"/>
                        <a:pt x="6687" y="161"/>
                        <a:pt x="652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8"/>
                <p:cNvSpPr/>
                <p:nvPr/>
              </p:nvSpPr>
              <p:spPr>
                <a:xfrm>
                  <a:off x="7040711" y="1711601"/>
                  <a:ext cx="262855" cy="112818"/>
                </a:xfrm>
                <a:custGeom>
                  <a:rect b="b" l="l" r="r" t="t"/>
                  <a:pathLst>
                    <a:path extrusionOk="0" h="2240" w="5219">
                      <a:moveTo>
                        <a:pt x="4569" y="0"/>
                      </a:moveTo>
                      <a:cubicBezTo>
                        <a:pt x="3169" y="650"/>
                        <a:pt x="1800" y="1330"/>
                        <a:pt x="431" y="2019"/>
                      </a:cubicBezTo>
                      <a:cubicBezTo>
                        <a:pt x="280" y="2090"/>
                        <a:pt x="140" y="2159"/>
                        <a:pt x="1" y="2239"/>
                      </a:cubicBezTo>
                      <a:cubicBezTo>
                        <a:pt x="160" y="2179"/>
                        <a:pt x="311" y="2119"/>
                        <a:pt x="471" y="2059"/>
                      </a:cubicBezTo>
                      <a:cubicBezTo>
                        <a:pt x="2070" y="1499"/>
                        <a:pt x="3649" y="900"/>
                        <a:pt x="5218" y="280"/>
                      </a:cubicBezTo>
                      <a:cubicBezTo>
                        <a:pt x="5078" y="230"/>
                        <a:pt x="4938" y="170"/>
                        <a:pt x="4798" y="130"/>
                      </a:cubicBezTo>
                      <a:cubicBezTo>
                        <a:pt x="4718" y="90"/>
                        <a:pt x="4638" y="50"/>
                        <a:pt x="456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8"/>
                <p:cNvSpPr/>
                <p:nvPr/>
              </p:nvSpPr>
              <p:spPr>
                <a:xfrm>
                  <a:off x="7486239" y="1395964"/>
                  <a:ext cx="521076" cy="227045"/>
                </a:xfrm>
                <a:custGeom>
                  <a:rect b="b" l="l" r="r" t="t"/>
                  <a:pathLst>
                    <a:path extrusionOk="0" h="4508" w="10346">
                      <a:moveTo>
                        <a:pt x="10346" y="0"/>
                      </a:moveTo>
                      <a:cubicBezTo>
                        <a:pt x="7117" y="1160"/>
                        <a:pt x="4009" y="2599"/>
                        <a:pt x="870" y="3999"/>
                      </a:cubicBezTo>
                      <a:cubicBezTo>
                        <a:pt x="581" y="4128"/>
                        <a:pt x="290" y="4248"/>
                        <a:pt x="1" y="4378"/>
                      </a:cubicBezTo>
                      <a:cubicBezTo>
                        <a:pt x="155" y="4359"/>
                        <a:pt x="302" y="4344"/>
                        <a:pt x="448" y="4344"/>
                      </a:cubicBezTo>
                      <a:cubicBezTo>
                        <a:pt x="680" y="4344"/>
                        <a:pt x="909" y="4382"/>
                        <a:pt x="1160" y="4498"/>
                      </a:cubicBezTo>
                      <a:cubicBezTo>
                        <a:pt x="1170" y="4498"/>
                        <a:pt x="1180" y="4508"/>
                        <a:pt x="1190" y="4508"/>
                      </a:cubicBezTo>
                      <a:cubicBezTo>
                        <a:pt x="1340" y="4448"/>
                        <a:pt x="1490" y="4378"/>
                        <a:pt x="1640" y="4308"/>
                      </a:cubicBezTo>
                      <a:cubicBezTo>
                        <a:pt x="4608" y="3029"/>
                        <a:pt x="7497" y="1549"/>
                        <a:pt x="10346"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8"/>
                <p:cNvSpPr/>
                <p:nvPr/>
              </p:nvSpPr>
              <p:spPr>
                <a:xfrm>
                  <a:off x="6639504" y="1849500"/>
                  <a:ext cx="346914" cy="178292"/>
                </a:xfrm>
                <a:custGeom>
                  <a:rect b="b" l="l" r="r" t="t"/>
                  <a:pathLst>
                    <a:path extrusionOk="0" h="3540" w="6888">
                      <a:moveTo>
                        <a:pt x="6887" y="1"/>
                      </a:moveTo>
                      <a:cubicBezTo>
                        <a:pt x="5198" y="720"/>
                        <a:pt x="3509" y="1440"/>
                        <a:pt x="1840" y="2230"/>
                      </a:cubicBezTo>
                      <a:cubicBezTo>
                        <a:pt x="1220" y="2520"/>
                        <a:pt x="610" y="2820"/>
                        <a:pt x="1" y="3119"/>
                      </a:cubicBezTo>
                      <a:cubicBezTo>
                        <a:pt x="210" y="3190"/>
                        <a:pt x="381" y="3350"/>
                        <a:pt x="480" y="3539"/>
                      </a:cubicBezTo>
                      <a:cubicBezTo>
                        <a:pt x="2649" y="2420"/>
                        <a:pt x="4798" y="1271"/>
                        <a:pt x="688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8"/>
                <p:cNvSpPr/>
                <p:nvPr/>
              </p:nvSpPr>
              <p:spPr>
                <a:xfrm>
                  <a:off x="6507095" y="2285459"/>
                  <a:ext cx="204432" cy="61999"/>
                </a:xfrm>
                <a:custGeom>
                  <a:rect b="b" l="l" r="r" t="t"/>
                  <a:pathLst>
                    <a:path extrusionOk="0" h="1231" w="4059">
                      <a:moveTo>
                        <a:pt x="4059" y="1"/>
                      </a:moveTo>
                      <a:cubicBezTo>
                        <a:pt x="2819" y="211"/>
                        <a:pt x="1580" y="411"/>
                        <a:pt x="340" y="651"/>
                      </a:cubicBezTo>
                      <a:cubicBezTo>
                        <a:pt x="280" y="871"/>
                        <a:pt x="160" y="1060"/>
                        <a:pt x="1" y="1231"/>
                      </a:cubicBezTo>
                      <a:cubicBezTo>
                        <a:pt x="1370" y="860"/>
                        <a:pt x="2719" y="451"/>
                        <a:pt x="405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8"/>
                <p:cNvSpPr/>
                <p:nvPr/>
              </p:nvSpPr>
              <p:spPr>
                <a:xfrm>
                  <a:off x="6803090" y="2033282"/>
                  <a:ext cx="826187" cy="211986"/>
                </a:xfrm>
                <a:custGeom>
                  <a:rect b="b" l="l" r="r" t="t"/>
                  <a:pathLst>
                    <a:path extrusionOk="0" h="4209" w="16404">
                      <a:moveTo>
                        <a:pt x="16033" y="1"/>
                      </a:moveTo>
                      <a:cubicBezTo>
                        <a:pt x="15104" y="250"/>
                        <a:pt x="14165" y="510"/>
                        <a:pt x="13225" y="760"/>
                      </a:cubicBezTo>
                      <a:cubicBezTo>
                        <a:pt x="10526" y="1500"/>
                        <a:pt x="7788" y="2140"/>
                        <a:pt x="5069" y="2839"/>
                      </a:cubicBezTo>
                      <a:cubicBezTo>
                        <a:pt x="3370" y="3249"/>
                        <a:pt x="1690" y="3748"/>
                        <a:pt x="1" y="4208"/>
                      </a:cubicBezTo>
                      <a:cubicBezTo>
                        <a:pt x="2060" y="3928"/>
                        <a:pt x="4099" y="3568"/>
                        <a:pt x="6128" y="3159"/>
                      </a:cubicBezTo>
                      <a:cubicBezTo>
                        <a:pt x="9087" y="2529"/>
                        <a:pt x="12015" y="1749"/>
                        <a:pt x="14934" y="980"/>
                      </a:cubicBezTo>
                      <a:cubicBezTo>
                        <a:pt x="15424" y="850"/>
                        <a:pt x="15913" y="720"/>
                        <a:pt x="16403" y="580"/>
                      </a:cubicBezTo>
                      <a:cubicBezTo>
                        <a:pt x="16284" y="390"/>
                        <a:pt x="16153" y="190"/>
                        <a:pt x="16033"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8"/>
                <p:cNvSpPr/>
                <p:nvPr/>
              </p:nvSpPr>
              <p:spPr>
                <a:xfrm>
                  <a:off x="6709461" y="1855090"/>
                  <a:ext cx="801005" cy="280936"/>
                </a:xfrm>
                <a:custGeom>
                  <a:rect b="b" l="l" r="r" t="t"/>
                  <a:pathLst>
                    <a:path extrusionOk="0" h="5578" w="15904">
                      <a:moveTo>
                        <a:pt x="15604" y="0"/>
                      </a:moveTo>
                      <a:cubicBezTo>
                        <a:pt x="15174" y="140"/>
                        <a:pt x="14744" y="280"/>
                        <a:pt x="14304" y="430"/>
                      </a:cubicBezTo>
                      <a:cubicBezTo>
                        <a:pt x="12385" y="1100"/>
                        <a:pt x="10476" y="1829"/>
                        <a:pt x="8547" y="2479"/>
                      </a:cubicBezTo>
                      <a:cubicBezTo>
                        <a:pt x="6897" y="3048"/>
                        <a:pt x="5238" y="3588"/>
                        <a:pt x="3609" y="4218"/>
                      </a:cubicBezTo>
                      <a:cubicBezTo>
                        <a:pt x="2400" y="4658"/>
                        <a:pt x="1240" y="5227"/>
                        <a:pt x="1" y="5578"/>
                      </a:cubicBezTo>
                      <a:cubicBezTo>
                        <a:pt x="1031" y="5438"/>
                        <a:pt x="2020" y="5098"/>
                        <a:pt x="3019" y="4818"/>
                      </a:cubicBezTo>
                      <a:cubicBezTo>
                        <a:pt x="4598" y="4358"/>
                        <a:pt x="6168" y="3898"/>
                        <a:pt x="7727" y="3368"/>
                      </a:cubicBezTo>
                      <a:cubicBezTo>
                        <a:pt x="10476" y="2449"/>
                        <a:pt x="13205" y="1449"/>
                        <a:pt x="15904" y="400"/>
                      </a:cubicBezTo>
                      <a:lnTo>
                        <a:pt x="15813" y="280"/>
                      </a:lnTo>
                      <a:cubicBezTo>
                        <a:pt x="15744" y="190"/>
                        <a:pt x="15673" y="100"/>
                        <a:pt x="15604"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8"/>
                <p:cNvSpPr/>
                <p:nvPr/>
              </p:nvSpPr>
              <p:spPr>
                <a:xfrm>
                  <a:off x="7613108" y="1785083"/>
                  <a:ext cx="121380" cy="43868"/>
                </a:xfrm>
                <a:custGeom>
                  <a:rect b="b" l="l" r="r" t="t"/>
                  <a:pathLst>
                    <a:path extrusionOk="0" h="871" w="2410">
                      <a:moveTo>
                        <a:pt x="2409" y="0"/>
                      </a:moveTo>
                      <a:lnTo>
                        <a:pt x="2409" y="0"/>
                      </a:lnTo>
                      <a:cubicBezTo>
                        <a:pt x="2249" y="40"/>
                        <a:pt x="2089" y="80"/>
                        <a:pt x="1929" y="131"/>
                      </a:cubicBezTo>
                      <a:cubicBezTo>
                        <a:pt x="1280" y="311"/>
                        <a:pt x="640" y="500"/>
                        <a:pt x="1" y="680"/>
                      </a:cubicBezTo>
                      <a:cubicBezTo>
                        <a:pt x="90" y="740"/>
                        <a:pt x="181" y="810"/>
                        <a:pt x="261" y="870"/>
                      </a:cubicBezTo>
                      <a:cubicBezTo>
                        <a:pt x="830" y="651"/>
                        <a:pt x="1390" y="420"/>
                        <a:pt x="1949" y="191"/>
                      </a:cubicBezTo>
                      <a:cubicBezTo>
                        <a:pt x="2100" y="120"/>
                        <a:pt x="2249" y="60"/>
                        <a:pt x="240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8"/>
                <p:cNvSpPr/>
                <p:nvPr/>
              </p:nvSpPr>
              <p:spPr>
                <a:xfrm>
                  <a:off x="7871883" y="1385891"/>
                  <a:ext cx="877006" cy="344849"/>
                </a:xfrm>
                <a:custGeom>
                  <a:rect b="b" l="l" r="r" t="t"/>
                  <a:pathLst>
                    <a:path extrusionOk="0" h="6847" w="17413">
                      <a:moveTo>
                        <a:pt x="17412" y="1"/>
                      </a:moveTo>
                      <a:cubicBezTo>
                        <a:pt x="17132" y="100"/>
                        <a:pt x="16852" y="200"/>
                        <a:pt x="16572" y="290"/>
                      </a:cubicBezTo>
                      <a:cubicBezTo>
                        <a:pt x="13614" y="1310"/>
                        <a:pt x="10675" y="2389"/>
                        <a:pt x="7757" y="3528"/>
                      </a:cubicBezTo>
                      <a:cubicBezTo>
                        <a:pt x="6417" y="4019"/>
                        <a:pt x="5087" y="4558"/>
                        <a:pt x="3768" y="5108"/>
                      </a:cubicBezTo>
                      <a:cubicBezTo>
                        <a:pt x="2489" y="5638"/>
                        <a:pt x="1209" y="6178"/>
                        <a:pt x="0" y="6847"/>
                      </a:cubicBezTo>
                      <a:cubicBezTo>
                        <a:pt x="1560" y="6267"/>
                        <a:pt x="3168" y="5827"/>
                        <a:pt x="4728" y="5278"/>
                      </a:cubicBezTo>
                      <a:cubicBezTo>
                        <a:pt x="8996" y="3768"/>
                        <a:pt x="13174" y="2120"/>
                        <a:pt x="17202" y="100"/>
                      </a:cubicBezTo>
                      <a:cubicBezTo>
                        <a:pt x="17272" y="61"/>
                        <a:pt x="17342" y="30"/>
                        <a:pt x="17412"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8"/>
                <p:cNvSpPr/>
                <p:nvPr/>
              </p:nvSpPr>
              <p:spPr>
                <a:xfrm>
                  <a:off x="6510117" y="2410867"/>
                  <a:ext cx="322235" cy="31277"/>
                </a:xfrm>
                <a:custGeom>
                  <a:rect b="b" l="l" r="r" t="t"/>
                  <a:pathLst>
                    <a:path extrusionOk="0" h="621" w="6398">
                      <a:moveTo>
                        <a:pt x="6208" y="0"/>
                      </a:moveTo>
                      <a:cubicBezTo>
                        <a:pt x="4139" y="80"/>
                        <a:pt x="2060" y="240"/>
                        <a:pt x="0" y="480"/>
                      </a:cubicBezTo>
                      <a:cubicBezTo>
                        <a:pt x="1500" y="556"/>
                        <a:pt x="3005" y="620"/>
                        <a:pt x="4511" y="620"/>
                      </a:cubicBezTo>
                      <a:cubicBezTo>
                        <a:pt x="4983" y="620"/>
                        <a:pt x="5456" y="614"/>
                        <a:pt x="5928" y="600"/>
                      </a:cubicBezTo>
                      <a:cubicBezTo>
                        <a:pt x="6058" y="589"/>
                        <a:pt x="6188" y="589"/>
                        <a:pt x="6318" y="580"/>
                      </a:cubicBezTo>
                      <a:cubicBezTo>
                        <a:pt x="6288" y="500"/>
                        <a:pt x="6278" y="420"/>
                        <a:pt x="6298" y="329"/>
                      </a:cubicBezTo>
                      <a:cubicBezTo>
                        <a:pt x="6318" y="220"/>
                        <a:pt x="6358" y="110"/>
                        <a:pt x="639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8"/>
                <p:cNvSpPr/>
                <p:nvPr/>
              </p:nvSpPr>
              <p:spPr>
                <a:xfrm>
                  <a:off x="7240610" y="2345896"/>
                  <a:ext cx="420346" cy="50365"/>
                </a:xfrm>
                <a:custGeom>
                  <a:rect b="b" l="l" r="r" t="t"/>
                  <a:pathLst>
                    <a:path extrusionOk="0" h="1000" w="8346">
                      <a:moveTo>
                        <a:pt x="8346" y="0"/>
                      </a:moveTo>
                      <a:cubicBezTo>
                        <a:pt x="5558" y="231"/>
                        <a:pt x="2759" y="470"/>
                        <a:pt x="0" y="1000"/>
                      </a:cubicBezTo>
                      <a:cubicBezTo>
                        <a:pt x="2209" y="920"/>
                        <a:pt x="4428" y="960"/>
                        <a:pt x="6637" y="820"/>
                      </a:cubicBezTo>
                      <a:cubicBezTo>
                        <a:pt x="7057" y="790"/>
                        <a:pt x="7477" y="760"/>
                        <a:pt x="7906" y="720"/>
                      </a:cubicBezTo>
                      <a:cubicBezTo>
                        <a:pt x="7926" y="500"/>
                        <a:pt x="8066" y="280"/>
                        <a:pt x="8266" y="151"/>
                      </a:cubicBezTo>
                      <a:cubicBezTo>
                        <a:pt x="8266" y="131"/>
                        <a:pt x="8276" y="100"/>
                        <a:pt x="8286" y="80"/>
                      </a:cubicBezTo>
                      <a:cubicBezTo>
                        <a:pt x="8306" y="51"/>
                        <a:pt x="8326" y="20"/>
                        <a:pt x="8346"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8"/>
                <p:cNvSpPr/>
                <p:nvPr/>
              </p:nvSpPr>
              <p:spPr>
                <a:xfrm>
                  <a:off x="7686087" y="2278407"/>
                  <a:ext cx="760713" cy="97708"/>
                </a:xfrm>
                <a:custGeom>
                  <a:rect b="b" l="l" r="r" t="t"/>
                  <a:pathLst>
                    <a:path extrusionOk="0" h="1940" w="15104">
                      <a:moveTo>
                        <a:pt x="15104" y="1"/>
                      </a:moveTo>
                      <a:lnTo>
                        <a:pt x="15104" y="1"/>
                      </a:lnTo>
                      <a:cubicBezTo>
                        <a:pt x="13065" y="221"/>
                        <a:pt x="11026" y="411"/>
                        <a:pt x="8987" y="571"/>
                      </a:cubicBezTo>
                      <a:cubicBezTo>
                        <a:pt x="5988" y="800"/>
                        <a:pt x="2990" y="1031"/>
                        <a:pt x="1" y="1300"/>
                      </a:cubicBezTo>
                      <a:cubicBezTo>
                        <a:pt x="51" y="1331"/>
                        <a:pt x="101" y="1371"/>
                        <a:pt x="131" y="1431"/>
                      </a:cubicBezTo>
                      <a:cubicBezTo>
                        <a:pt x="131" y="1440"/>
                        <a:pt x="140" y="1451"/>
                        <a:pt x="151" y="1471"/>
                      </a:cubicBezTo>
                      <a:cubicBezTo>
                        <a:pt x="220" y="1511"/>
                        <a:pt x="291" y="1560"/>
                        <a:pt x="351" y="1630"/>
                      </a:cubicBezTo>
                      <a:cubicBezTo>
                        <a:pt x="440" y="1730"/>
                        <a:pt x="491" y="1830"/>
                        <a:pt x="511" y="1940"/>
                      </a:cubicBezTo>
                      <a:cubicBezTo>
                        <a:pt x="2390" y="1770"/>
                        <a:pt x="4269" y="1580"/>
                        <a:pt x="6148" y="1451"/>
                      </a:cubicBezTo>
                      <a:cubicBezTo>
                        <a:pt x="8867" y="1220"/>
                        <a:pt x="11586" y="991"/>
                        <a:pt x="14294" y="701"/>
                      </a:cubicBezTo>
                      <a:cubicBezTo>
                        <a:pt x="14594" y="491"/>
                        <a:pt x="14864" y="261"/>
                        <a:pt x="1510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8"/>
                <p:cNvSpPr/>
                <p:nvPr/>
              </p:nvSpPr>
              <p:spPr>
                <a:xfrm>
                  <a:off x="8450777" y="2232626"/>
                  <a:ext cx="508535" cy="76051"/>
                </a:xfrm>
                <a:custGeom>
                  <a:rect b="b" l="l" r="r" t="t"/>
                  <a:pathLst>
                    <a:path extrusionOk="0" h="1510" w="10097">
                      <a:moveTo>
                        <a:pt x="10096" y="1"/>
                      </a:moveTo>
                      <a:lnTo>
                        <a:pt x="8477" y="90"/>
                      </a:lnTo>
                      <a:cubicBezTo>
                        <a:pt x="5858" y="241"/>
                        <a:pt x="3249" y="540"/>
                        <a:pt x="650" y="840"/>
                      </a:cubicBezTo>
                      <a:cubicBezTo>
                        <a:pt x="490" y="1040"/>
                        <a:pt x="301" y="1210"/>
                        <a:pt x="121" y="1390"/>
                      </a:cubicBezTo>
                      <a:lnTo>
                        <a:pt x="1" y="1510"/>
                      </a:lnTo>
                      <a:cubicBezTo>
                        <a:pt x="1210" y="1380"/>
                        <a:pt x="2420" y="1240"/>
                        <a:pt x="3619" y="1080"/>
                      </a:cubicBezTo>
                      <a:cubicBezTo>
                        <a:pt x="5528" y="790"/>
                        <a:pt x="7427" y="450"/>
                        <a:pt x="9326" y="141"/>
                      </a:cubicBezTo>
                      <a:cubicBezTo>
                        <a:pt x="9576" y="90"/>
                        <a:pt x="9836" y="50"/>
                        <a:pt x="10096"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8"/>
                <p:cNvSpPr/>
                <p:nvPr/>
              </p:nvSpPr>
              <p:spPr>
                <a:xfrm>
                  <a:off x="8450274" y="1715126"/>
                  <a:ext cx="265826" cy="82095"/>
                </a:xfrm>
                <a:custGeom>
                  <a:rect b="b" l="l" r="r" t="t"/>
                  <a:pathLst>
                    <a:path extrusionOk="0" h="1630" w="5278">
                      <a:moveTo>
                        <a:pt x="5078" y="0"/>
                      </a:moveTo>
                      <a:cubicBezTo>
                        <a:pt x="3359" y="480"/>
                        <a:pt x="1690" y="1090"/>
                        <a:pt x="0" y="1629"/>
                      </a:cubicBezTo>
                      <a:cubicBezTo>
                        <a:pt x="1780" y="1420"/>
                        <a:pt x="3549" y="1080"/>
                        <a:pt x="5278" y="600"/>
                      </a:cubicBezTo>
                      <a:lnTo>
                        <a:pt x="5248" y="540"/>
                      </a:lnTo>
                      <a:lnTo>
                        <a:pt x="5078" y="0"/>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8"/>
                <p:cNvSpPr/>
                <p:nvPr/>
              </p:nvSpPr>
              <p:spPr>
                <a:xfrm>
                  <a:off x="8775480" y="1645673"/>
                  <a:ext cx="208964" cy="81037"/>
                </a:xfrm>
                <a:custGeom>
                  <a:rect b="b" l="l" r="r" t="t"/>
                  <a:pathLst>
                    <a:path extrusionOk="0" h="1609" w="4149">
                      <a:moveTo>
                        <a:pt x="4149" y="0"/>
                      </a:moveTo>
                      <a:cubicBezTo>
                        <a:pt x="4059" y="30"/>
                        <a:pt x="3979" y="50"/>
                        <a:pt x="3889" y="80"/>
                      </a:cubicBezTo>
                      <a:cubicBezTo>
                        <a:pt x="2610" y="470"/>
                        <a:pt x="1300" y="729"/>
                        <a:pt x="0" y="1029"/>
                      </a:cubicBezTo>
                      <a:cubicBezTo>
                        <a:pt x="60" y="1229"/>
                        <a:pt x="71" y="1449"/>
                        <a:pt x="60" y="1609"/>
                      </a:cubicBezTo>
                      <a:cubicBezTo>
                        <a:pt x="1290" y="1220"/>
                        <a:pt x="2499" y="760"/>
                        <a:pt x="3679" y="220"/>
                      </a:cubicBezTo>
                      <a:cubicBezTo>
                        <a:pt x="3829" y="150"/>
                        <a:pt x="3989" y="80"/>
                        <a:pt x="414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2" name="Google Shape;3802;p8"/>
                <p:cNvGrpSpPr/>
                <p:nvPr/>
              </p:nvGrpSpPr>
              <p:grpSpPr>
                <a:xfrm>
                  <a:off x="60891" y="2898651"/>
                  <a:ext cx="9022219" cy="2104297"/>
                  <a:chOff x="60891" y="2898651"/>
                  <a:chExt cx="9022219" cy="2104297"/>
                </a:xfrm>
              </p:grpSpPr>
              <p:sp>
                <p:nvSpPr>
                  <p:cNvPr id="3803" name="Google Shape;3803;p8"/>
                  <p:cNvSpPr/>
                  <p:nvPr/>
                </p:nvSpPr>
                <p:spPr>
                  <a:xfrm>
                    <a:off x="1129634" y="3857649"/>
                    <a:ext cx="658522" cy="387156"/>
                  </a:xfrm>
                  <a:custGeom>
                    <a:rect b="b" l="l" r="r" t="t"/>
                    <a:pathLst>
                      <a:path extrusionOk="0" h="7687" w="13075">
                        <a:moveTo>
                          <a:pt x="13074" y="1"/>
                        </a:moveTo>
                        <a:lnTo>
                          <a:pt x="13074" y="1"/>
                        </a:lnTo>
                        <a:cubicBezTo>
                          <a:pt x="10416" y="1280"/>
                          <a:pt x="7847" y="2739"/>
                          <a:pt x="5308" y="4228"/>
                        </a:cubicBezTo>
                        <a:cubicBezTo>
                          <a:pt x="3499" y="5218"/>
                          <a:pt x="1740" y="6287"/>
                          <a:pt x="1" y="7387"/>
                        </a:cubicBezTo>
                        <a:cubicBezTo>
                          <a:pt x="51" y="7487"/>
                          <a:pt x="100" y="7587"/>
                          <a:pt x="160" y="7687"/>
                        </a:cubicBezTo>
                        <a:cubicBezTo>
                          <a:pt x="1110" y="7217"/>
                          <a:pt x="2040" y="6737"/>
                          <a:pt x="2970" y="6247"/>
                        </a:cubicBezTo>
                        <a:cubicBezTo>
                          <a:pt x="6437" y="4328"/>
                          <a:pt x="9776" y="2200"/>
                          <a:pt x="1307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8"/>
                  <p:cNvSpPr/>
                  <p:nvPr/>
                </p:nvSpPr>
                <p:spPr>
                  <a:xfrm>
                    <a:off x="3421691" y="3502728"/>
                    <a:ext cx="352454" cy="446083"/>
                  </a:xfrm>
                  <a:custGeom>
                    <a:rect b="b" l="l" r="r" t="t"/>
                    <a:pathLst>
                      <a:path extrusionOk="0" h="8857" w="6998">
                        <a:moveTo>
                          <a:pt x="6997" y="0"/>
                        </a:moveTo>
                        <a:lnTo>
                          <a:pt x="6997" y="0"/>
                        </a:lnTo>
                        <a:cubicBezTo>
                          <a:pt x="5858" y="1190"/>
                          <a:pt x="4698" y="2370"/>
                          <a:pt x="3668" y="3649"/>
                        </a:cubicBezTo>
                        <a:cubicBezTo>
                          <a:pt x="2359" y="5268"/>
                          <a:pt x="1200" y="7008"/>
                          <a:pt x="61" y="8756"/>
                        </a:cubicBezTo>
                        <a:cubicBezTo>
                          <a:pt x="41" y="8787"/>
                          <a:pt x="21" y="8827"/>
                          <a:pt x="1" y="8856"/>
                        </a:cubicBezTo>
                        <a:cubicBezTo>
                          <a:pt x="130" y="8707"/>
                          <a:pt x="270" y="8547"/>
                          <a:pt x="410" y="8397"/>
                        </a:cubicBezTo>
                        <a:lnTo>
                          <a:pt x="2089" y="6448"/>
                        </a:lnTo>
                        <a:cubicBezTo>
                          <a:pt x="3959" y="4249"/>
                          <a:pt x="5338" y="2459"/>
                          <a:pt x="699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8"/>
                  <p:cNvSpPr/>
                  <p:nvPr/>
                </p:nvSpPr>
                <p:spPr>
                  <a:xfrm>
                    <a:off x="2849797" y="3997613"/>
                    <a:ext cx="527674" cy="671617"/>
                  </a:xfrm>
                  <a:custGeom>
                    <a:rect b="b" l="l" r="r" t="t"/>
                    <a:pathLst>
                      <a:path extrusionOk="0" h="13335" w="10477">
                        <a:moveTo>
                          <a:pt x="10476" y="0"/>
                        </a:moveTo>
                        <a:cubicBezTo>
                          <a:pt x="7887" y="2979"/>
                          <a:pt x="5368" y="6017"/>
                          <a:pt x="3000" y="9166"/>
                        </a:cubicBezTo>
                        <a:cubicBezTo>
                          <a:pt x="2030" y="10495"/>
                          <a:pt x="1190" y="11695"/>
                          <a:pt x="230" y="13024"/>
                        </a:cubicBezTo>
                        <a:cubicBezTo>
                          <a:pt x="150" y="13124"/>
                          <a:pt x="81" y="13234"/>
                          <a:pt x="1" y="13334"/>
                        </a:cubicBezTo>
                        <a:cubicBezTo>
                          <a:pt x="190" y="13134"/>
                          <a:pt x="370" y="12934"/>
                          <a:pt x="561" y="12734"/>
                        </a:cubicBezTo>
                        <a:cubicBezTo>
                          <a:pt x="1760" y="11375"/>
                          <a:pt x="2940" y="10156"/>
                          <a:pt x="4129" y="8736"/>
                        </a:cubicBezTo>
                        <a:cubicBezTo>
                          <a:pt x="6438" y="5967"/>
                          <a:pt x="8567" y="3059"/>
                          <a:pt x="10476"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8"/>
                  <p:cNvSpPr/>
                  <p:nvPr/>
                </p:nvSpPr>
                <p:spPr>
                  <a:xfrm>
                    <a:off x="4083183" y="3759488"/>
                    <a:ext cx="203424" cy="616216"/>
                  </a:xfrm>
                  <a:custGeom>
                    <a:rect b="b" l="l" r="r" t="t"/>
                    <a:pathLst>
                      <a:path extrusionOk="0" h="12235" w="4039">
                        <a:moveTo>
                          <a:pt x="4039" y="0"/>
                        </a:moveTo>
                        <a:lnTo>
                          <a:pt x="4039" y="0"/>
                        </a:lnTo>
                        <a:cubicBezTo>
                          <a:pt x="3119" y="1950"/>
                          <a:pt x="2249" y="3929"/>
                          <a:pt x="1560" y="5977"/>
                        </a:cubicBezTo>
                        <a:cubicBezTo>
                          <a:pt x="1000" y="7727"/>
                          <a:pt x="600" y="9526"/>
                          <a:pt x="200" y="11325"/>
                        </a:cubicBezTo>
                        <a:cubicBezTo>
                          <a:pt x="140" y="11625"/>
                          <a:pt x="70" y="11935"/>
                          <a:pt x="0" y="12234"/>
                        </a:cubicBezTo>
                        <a:lnTo>
                          <a:pt x="120" y="11935"/>
                        </a:lnTo>
                        <a:cubicBezTo>
                          <a:pt x="870" y="10086"/>
                          <a:pt x="1520" y="8196"/>
                          <a:pt x="2129" y="6288"/>
                        </a:cubicBezTo>
                        <a:cubicBezTo>
                          <a:pt x="2809" y="4209"/>
                          <a:pt x="3459" y="2110"/>
                          <a:pt x="403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8"/>
                  <p:cNvSpPr/>
                  <p:nvPr/>
                </p:nvSpPr>
                <p:spPr>
                  <a:xfrm>
                    <a:off x="3361757" y="3771072"/>
                    <a:ext cx="569930" cy="1207702"/>
                  </a:xfrm>
                  <a:custGeom>
                    <a:rect b="b" l="l" r="r" t="t"/>
                    <a:pathLst>
                      <a:path extrusionOk="0" h="23979" w="11316">
                        <a:moveTo>
                          <a:pt x="11315" y="0"/>
                        </a:moveTo>
                        <a:lnTo>
                          <a:pt x="11315" y="0"/>
                        </a:lnTo>
                        <a:cubicBezTo>
                          <a:pt x="8937" y="3788"/>
                          <a:pt x="7088" y="7866"/>
                          <a:pt x="5218" y="11924"/>
                        </a:cubicBezTo>
                        <a:cubicBezTo>
                          <a:pt x="4289" y="13954"/>
                          <a:pt x="3359" y="15993"/>
                          <a:pt x="2440" y="18032"/>
                        </a:cubicBezTo>
                        <a:cubicBezTo>
                          <a:pt x="1780" y="19571"/>
                          <a:pt x="1120" y="21200"/>
                          <a:pt x="431" y="22910"/>
                        </a:cubicBezTo>
                        <a:cubicBezTo>
                          <a:pt x="291" y="23270"/>
                          <a:pt x="141" y="23629"/>
                          <a:pt x="1" y="23979"/>
                        </a:cubicBezTo>
                        <a:cubicBezTo>
                          <a:pt x="101" y="23799"/>
                          <a:pt x="201" y="23609"/>
                          <a:pt x="301" y="23429"/>
                        </a:cubicBezTo>
                        <a:cubicBezTo>
                          <a:pt x="2500" y="19451"/>
                          <a:pt x="4449" y="15343"/>
                          <a:pt x="6308" y="11195"/>
                        </a:cubicBezTo>
                        <a:cubicBezTo>
                          <a:pt x="7208" y="9226"/>
                          <a:pt x="8137" y="7277"/>
                          <a:pt x="9017" y="5298"/>
                        </a:cubicBezTo>
                        <a:cubicBezTo>
                          <a:pt x="9787" y="3539"/>
                          <a:pt x="10536" y="1760"/>
                          <a:pt x="11315"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8"/>
                  <p:cNvSpPr/>
                  <p:nvPr/>
                </p:nvSpPr>
                <p:spPr>
                  <a:xfrm>
                    <a:off x="1817317" y="3523881"/>
                    <a:ext cx="1435302" cy="1202716"/>
                  </a:xfrm>
                  <a:custGeom>
                    <a:rect b="b" l="l" r="r" t="t"/>
                    <a:pathLst>
                      <a:path extrusionOk="0" h="23880" w="28498">
                        <a:moveTo>
                          <a:pt x="28107" y="0"/>
                        </a:moveTo>
                        <a:cubicBezTo>
                          <a:pt x="27407" y="530"/>
                          <a:pt x="26718" y="1090"/>
                          <a:pt x="26048" y="1640"/>
                        </a:cubicBezTo>
                        <a:cubicBezTo>
                          <a:pt x="23749" y="3559"/>
                          <a:pt x="21550" y="5578"/>
                          <a:pt x="19202" y="7417"/>
                        </a:cubicBezTo>
                        <a:cubicBezTo>
                          <a:pt x="15913" y="10046"/>
                          <a:pt x="12605" y="12654"/>
                          <a:pt x="9346" y="15324"/>
                        </a:cubicBezTo>
                        <a:cubicBezTo>
                          <a:pt x="7907" y="16523"/>
                          <a:pt x="6467" y="17712"/>
                          <a:pt x="5058" y="18951"/>
                        </a:cubicBezTo>
                        <a:cubicBezTo>
                          <a:pt x="4049" y="19851"/>
                          <a:pt x="3079" y="20801"/>
                          <a:pt x="2110" y="21761"/>
                        </a:cubicBezTo>
                        <a:cubicBezTo>
                          <a:pt x="1399" y="22460"/>
                          <a:pt x="700" y="23169"/>
                          <a:pt x="0" y="23880"/>
                        </a:cubicBezTo>
                        <a:cubicBezTo>
                          <a:pt x="430" y="23529"/>
                          <a:pt x="870" y="23180"/>
                          <a:pt x="1300" y="22830"/>
                        </a:cubicBezTo>
                        <a:cubicBezTo>
                          <a:pt x="5188" y="19641"/>
                          <a:pt x="8976" y="16333"/>
                          <a:pt x="12964" y="13274"/>
                        </a:cubicBezTo>
                        <a:cubicBezTo>
                          <a:pt x="15233" y="11525"/>
                          <a:pt x="17692" y="9626"/>
                          <a:pt x="20191" y="7557"/>
                        </a:cubicBezTo>
                        <a:cubicBezTo>
                          <a:pt x="22370" y="5788"/>
                          <a:pt x="24479" y="3949"/>
                          <a:pt x="26638" y="2159"/>
                        </a:cubicBezTo>
                        <a:cubicBezTo>
                          <a:pt x="27278" y="1630"/>
                          <a:pt x="27887" y="1080"/>
                          <a:pt x="28497" y="530"/>
                        </a:cubicBezTo>
                        <a:cubicBezTo>
                          <a:pt x="28417" y="430"/>
                          <a:pt x="28337" y="320"/>
                          <a:pt x="28257" y="211"/>
                        </a:cubicBezTo>
                        <a:lnTo>
                          <a:pt x="28107" y="0"/>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8"/>
                  <p:cNvSpPr/>
                  <p:nvPr/>
                </p:nvSpPr>
                <p:spPr>
                  <a:xfrm>
                    <a:off x="1779039" y="3551078"/>
                    <a:ext cx="996320" cy="719414"/>
                  </a:xfrm>
                  <a:custGeom>
                    <a:rect b="b" l="l" r="r" t="t"/>
                    <a:pathLst>
                      <a:path extrusionOk="0" h="14284" w="19782">
                        <a:moveTo>
                          <a:pt x="19782" y="0"/>
                        </a:moveTo>
                        <a:lnTo>
                          <a:pt x="19782" y="0"/>
                        </a:lnTo>
                        <a:cubicBezTo>
                          <a:pt x="18102" y="1010"/>
                          <a:pt x="16403" y="1999"/>
                          <a:pt x="14764" y="3089"/>
                        </a:cubicBezTo>
                        <a:cubicBezTo>
                          <a:pt x="13094" y="4208"/>
                          <a:pt x="11495" y="5428"/>
                          <a:pt x="9866" y="6597"/>
                        </a:cubicBezTo>
                        <a:cubicBezTo>
                          <a:pt x="8157" y="7856"/>
                          <a:pt x="6417" y="9076"/>
                          <a:pt x="4738" y="10366"/>
                        </a:cubicBezTo>
                        <a:cubicBezTo>
                          <a:pt x="3269" y="11505"/>
                          <a:pt x="1840" y="12714"/>
                          <a:pt x="420" y="13924"/>
                        </a:cubicBezTo>
                        <a:lnTo>
                          <a:pt x="0" y="14284"/>
                        </a:lnTo>
                        <a:cubicBezTo>
                          <a:pt x="160" y="14184"/>
                          <a:pt x="320" y="14073"/>
                          <a:pt x="480" y="13973"/>
                        </a:cubicBezTo>
                        <a:cubicBezTo>
                          <a:pt x="2040" y="12944"/>
                          <a:pt x="3619" y="11925"/>
                          <a:pt x="5148" y="10845"/>
                        </a:cubicBezTo>
                        <a:cubicBezTo>
                          <a:pt x="7037" y="9496"/>
                          <a:pt x="8896" y="8116"/>
                          <a:pt x="10775" y="6757"/>
                        </a:cubicBezTo>
                        <a:cubicBezTo>
                          <a:pt x="13804" y="4548"/>
                          <a:pt x="16873" y="2379"/>
                          <a:pt x="19782"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8"/>
                  <p:cNvSpPr/>
                  <p:nvPr/>
                </p:nvSpPr>
                <p:spPr>
                  <a:xfrm>
                    <a:off x="1438271" y="4367594"/>
                    <a:ext cx="205892" cy="165701"/>
                  </a:xfrm>
                  <a:custGeom>
                    <a:rect b="b" l="l" r="r" t="t"/>
                    <a:pathLst>
                      <a:path extrusionOk="0" h="3290" w="4088">
                        <a:moveTo>
                          <a:pt x="4088" y="0"/>
                        </a:moveTo>
                        <a:lnTo>
                          <a:pt x="4088" y="0"/>
                        </a:lnTo>
                        <a:cubicBezTo>
                          <a:pt x="3288" y="500"/>
                          <a:pt x="2519" y="1040"/>
                          <a:pt x="1779" y="1630"/>
                        </a:cubicBezTo>
                        <a:cubicBezTo>
                          <a:pt x="1159" y="2150"/>
                          <a:pt x="580" y="2710"/>
                          <a:pt x="0" y="3289"/>
                        </a:cubicBezTo>
                        <a:cubicBezTo>
                          <a:pt x="709" y="2810"/>
                          <a:pt x="1429" y="2339"/>
                          <a:pt x="2109" y="1820"/>
                        </a:cubicBezTo>
                        <a:cubicBezTo>
                          <a:pt x="2808" y="1260"/>
                          <a:pt x="3458" y="640"/>
                          <a:pt x="408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8"/>
                  <p:cNvSpPr/>
                  <p:nvPr/>
                </p:nvSpPr>
                <p:spPr>
                  <a:xfrm>
                    <a:off x="3100010" y="3593888"/>
                    <a:ext cx="342331" cy="371039"/>
                  </a:xfrm>
                  <a:custGeom>
                    <a:rect b="b" l="l" r="r" t="t"/>
                    <a:pathLst>
                      <a:path extrusionOk="0" h="7367" w="6797">
                        <a:moveTo>
                          <a:pt x="6408" y="0"/>
                        </a:moveTo>
                        <a:cubicBezTo>
                          <a:pt x="5837" y="589"/>
                          <a:pt x="5258" y="1179"/>
                          <a:pt x="4698" y="1769"/>
                        </a:cubicBezTo>
                        <a:cubicBezTo>
                          <a:pt x="3009" y="3528"/>
                          <a:pt x="1499" y="5457"/>
                          <a:pt x="0" y="7366"/>
                        </a:cubicBezTo>
                        <a:cubicBezTo>
                          <a:pt x="2329" y="5138"/>
                          <a:pt x="4618" y="2879"/>
                          <a:pt x="6797" y="509"/>
                        </a:cubicBezTo>
                        <a:cubicBezTo>
                          <a:pt x="6697" y="469"/>
                          <a:pt x="6617" y="400"/>
                          <a:pt x="6557" y="300"/>
                        </a:cubicBezTo>
                        <a:cubicBezTo>
                          <a:pt x="6497" y="210"/>
                          <a:pt x="6448" y="110"/>
                          <a:pt x="640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8"/>
                  <p:cNvSpPr/>
                  <p:nvPr/>
                </p:nvSpPr>
                <p:spPr>
                  <a:xfrm>
                    <a:off x="2312656" y="4020781"/>
                    <a:ext cx="722486" cy="819590"/>
                  </a:xfrm>
                  <a:custGeom>
                    <a:rect b="b" l="l" r="r" t="t"/>
                    <a:pathLst>
                      <a:path extrusionOk="0" h="16273" w="14345">
                        <a:moveTo>
                          <a:pt x="14344" y="0"/>
                        </a:moveTo>
                        <a:cubicBezTo>
                          <a:pt x="11346" y="2879"/>
                          <a:pt x="8517" y="5947"/>
                          <a:pt x="5838" y="9125"/>
                        </a:cubicBezTo>
                        <a:cubicBezTo>
                          <a:pt x="3949" y="11344"/>
                          <a:pt x="2159" y="13643"/>
                          <a:pt x="311" y="15902"/>
                        </a:cubicBezTo>
                        <a:cubicBezTo>
                          <a:pt x="211" y="16022"/>
                          <a:pt x="100" y="16153"/>
                          <a:pt x="1" y="16272"/>
                        </a:cubicBezTo>
                        <a:cubicBezTo>
                          <a:pt x="120" y="16162"/>
                          <a:pt x="251" y="16042"/>
                          <a:pt x="371" y="15933"/>
                        </a:cubicBezTo>
                        <a:cubicBezTo>
                          <a:pt x="1580" y="14783"/>
                          <a:pt x="2790" y="13643"/>
                          <a:pt x="3909" y="12404"/>
                        </a:cubicBezTo>
                        <a:cubicBezTo>
                          <a:pt x="5098" y="11075"/>
                          <a:pt x="6218" y="9676"/>
                          <a:pt x="7397" y="8326"/>
                        </a:cubicBezTo>
                        <a:cubicBezTo>
                          <a:pt x="8487" y="7057"/>
                          <a:pt x="9646" y="5847"/>
                          <a:pt x="10726" y="4558"/>
                        </a:cubicBezTo>
                        <a:cubicBezTo>
                          <a:pt x="11975" y="3079"/>
                          <a:pt x="13174" y="1549"/>
                          <a:pt x="14344"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8"/>
                  <p:cNvSpPr/>
                  <p:nvPr/>
                </p:nvSpPr>
                <p:spPr>
                  <a:xfrm>
                    <a:off x="3457954" y="3756466"/>
                    <a:ext cx="303600" cy="463711"/>
                  </a:xfrm>
                  <a:custGeom>
                    <a:rect b="b" l="l" r="r" t="t"/>
                    <a:pathLst>
                      <a:path extrusionOk="0" h="9207" w="6028">
                        <a:moveTo>
                          <a:pt x="6027" y="0"/>
                        </a:moveTo>
                        <a:cubicBezTo>
                          <a:pt x="5527" y="500"/>
                          <a:pt x="5107" y="1070"/>
                          <a:pt x="4668" y="1630"/>
                        </a:cubicBezTo>
                        <a:cubicBezTo>
                          <a:pt x="3918" y="2569"/>
                          <a:pt x="3199" y="3529"/>
                          <a:pt x="2549" y="4538"/>
                        </a:cubicBezTo>
                        <a:cubicBezTo>
                          <a:pt x="1600" y="6037"/>
                          <a:pt x="809" y="7627"/>
                          <a:pt x="0" y="9206"/>
                        </a:cubicBezTo>
                        <a:cubicBezTo>
                          <a:pt x="849" y="8156"/>
                          <a:pt x="2429" y="5957"/>
                          <a:pt x="3399" y="4438"/>
                        </a:cubicBezTo>
                        <a:cubicBezTo>
                          <a:pt x="3978" y="3509"/>
                          <a:pt x="4538" y="2559"/>
                          <a:pt x="5078" y="1599"/>
                        </a:cubicBezTo>
                        <a:cubicBezTo>
                          <a:pt x="5387" y="1070"/>
                          <a:pt x="5658" y="510"/>
                          <a:pt x="602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8"/>
                  <p:cNvSpPr/>
                  <p:nvPr/>
                </p:nvSpPr>
                <p:spPr>
                  <a:xfrm>
                    <a:off x="2981703" y="4281017"/>
                    <a:ext cx="439032" cy="721932"/>
                  </a:xfrm>
                  <a:custGeom>
                    <a:rect b="b" l="l" r="r" t="t"/>
                    <a:pathLst>
                      <a:path extrusionOk="0" h="14334" w="8717">
                        <a:moveTo>
                          <a:pt x="8717" y="0"/>
                        </a:moveTo>
                        <a:lnTo>
                          <a:pt x="8717" y="0"/>
                        </a:lnTo>
                        <a:cubicBezTo>
                          <a:pt x="5258" y="4258"/>
                          <a:pt x="2520" y="9036"/>
                          <a:pt x="170" y="13974"/>
                        </a:cubicBezTo>
                        <a:cubicBezTo>
                          <a:pt x="110" y="14094"/>
                          <a:pt x="50" y="14214"/>
                          <a:pt x="1" y="14334"/>
                        </a:cubicBezTo>
                        <a:cubicBezTo>
                          <a:pt x="70" y="14214"/>
                          <a:pt x="150" y="14104"/>
                          <a:pt x="221" y="13994"/>
                        </a:cubicBezTo>
                        <a:cubicBezTo>
                          <a:pt x="1280" y="12385"/>
                          <a:pt x="2369" y="10795"/>
                          <a:pt x="3399" y="9176"/>
                        </a:cubicBezTo>
                        <a:cubicBezTo>
                          <a:pt x="5238" y="6157"/>
                          <a:pt x="6977" y="3079"/>
                          <a:pt x="871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8"/>
                  <p:cNvSpPr/>
                  <p:nvPr/>
                </p:nvSpPr>
                <p:spPr>
                  <a:xfrm>
                    <a:off x="3916073" y="3730780"/>
                    <a:ext cx="200402" cy="501938"/>
                  </a:xfrm>
                  <a:custGeom>
                    <a:rect b="b" l="l" r="r" t="t"/>
                    <a:pathLst>
                      <a:path extrusionOk="0" h="9966" w="3979">
                        <a:moveTo>
                          <a:pt x="3978" y="1"/>
                        </a:moveTo>
                        <a:lnTo>
                          <a:pt x="3978" y="1"/>
                        </a:lnTo>
                        <a:cubicBezTo>
                          <a:pt x="3119" y="1540"/>
                          <a:pt x="2359" y="3139"/>
                          <a:pt x="1699" y="4779"/>
                        </a:cubicBezTo>
                        <a:cubicBezTo>
                          <a:pt x="1060" y="6438"/>
                          <a:pt x="560" y="8157"/>
                          <a:pt x="40" y="9856"/>
                        </a:cubicBezTo>
                        <a:cubicBezTo>
                          <a:pt x="20" y="9896"/>
                          <a:pt x="10" y="9936"/>
                          <a:pt x="0" y="9966"/>
                        </a:cubicBezTo>
                        <a:cubicBezTo>
                          <a:pt x="20" y="9936"/>
                          <a:pt x="40" y="9896"/>
                          <a:pt x="50" y="9866"/>
                        </a:cubicBezTo>
                        <a:cubicBezTo>
                          <a:pt x="190" y="9586"/>
                          <a:pt x="320" y="9316"/>
                          <a:pt x="449" y="9046"/>
                        </a:cubicBezTo>
                        <a:cubicBezTo>
                          <a:pt x="929" y="8107"/>
                          <a:pt x="1389" y="7157"/>
                          <a:pt x="1789" y="6178"/>
                        </a:cubicBezTo>
                        <a:cubicBezTo>
                          <a:pt x="2628" y="4159"/>
                          <a:pt x="3318" y="2080"/>
                          <a:pt x="397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8"/>
                  <p:cNvSpPr/>
                  <p:nvPr/>
                </p:nvSpPr>
                <p:spPr>
                  <a:xfrm>
                    <a:off x="891207" y="4736618"/>
                    <a:ext cx="258121" cy="187559"/>
                  </a:xfrm>
                  <a:custGeom>
                    <a:rect b="b" l="l" r="r" t="t"/>
                    <a:pathLst>
                      <a:path extrusionOk="0" h="3724" w="5125">
                        <a:moveTo>
                          <a:pt x="4725" y="0"/>
                        </a:moveTo>
                        <a:cubicBezTo>
                          <a:pt x="4665" y="40"/>
                          <a:pt x="4605" y="80"/>
                          <a:pt x="4555" y="120"/>
                        </a:cubicBezTo>
                        <a:cubicBezTo>
                          <a:pt x="2975" y="1169"/>
                          <a:pt x="1516" y="2399"/>
                          <a:pt x="87" y="3648"/>
                        </a:cubicBezTo>
                        <a:cubicBezTo>
                          <a:pt x="80" y="3663"/>
                          <a:pt x="1" y="3723"/>
                          <a:pt x="4" y="3723"/>
                        </a:cubicBezTo>
                        <a:cubicBezTo>
                          <a:pt x="6" y="3723"/>
                          <a:pt x="20" y="3714"/>
                          <a:pt x="57" y="3688"/>
                        </a:cubicBezTo>
                        <a:cubicBezTo>
                          <a:pt x="327" y="3528"/>
                          <a:pt x="596" y="3368"/>
                          <a:pt x="867" y="3199"/>
                        </a:cubicBezTo>
                        <a:cubicBezTo>
                          <a:pt x="2006" y="2509"/>
                          <a:pt x="3126" y="1780"/>
                          <a:pt x="4225" y="1020"/>
                        </a:cubicBezTo>
                        <a:cubicBezTo>
                          <a:pt x="4525" y="810"/>
                          <a:pt x="4825" y="590"/>
                          <a:pt x="5125" y="370"/>
                        </a:cubicBezTo>
                        <a:cubicBezTo>
                          <a:pt x="4985" y="250"/>
                          <a:pt x="4854" y="130"/>
                          <a:pt x="4725"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8"/>
                  <p:cNvSpPr/>
                  <p:nvPr/>
                </p:nvSpPr>
                <p:spPr>
                  <a:xfrm>
                    <a:off x="2661130" y="4726545"/>
                    <a:ext cx="141878" cy="197431"/>
                  </a:xfrm>
                  <a:custGeom>
                    <a:rect b="b" l="l" r="r" t="t"/>
                    <a:pathLst>
                      <a:path extrusionOk="0" h="3920" w="2817">
                        <a:moveTo>
                          <a:pt x="2817" y="1"/>
                        </a:moveTo>
                        <a:cubicBezTo>
                          <a:pt x="2097" y="830"/>
                          <a:pt x="1408" y="1700"/>
                          <a:pt x="808" y="2629"/>
                        </a:cubicBezTo>
                        <a:cubicBezTo>
                          <a:pt x="548" y="3019"/>
                          <a:pt x="298" y="3419"/>
                          <a:pt x="58" y="3828"/>
                        </a:cubicBezTo>
                        <a:cubicBezTo>
                          <a:pt x="44" y="3856"/>
                          <a:pt x="0" y="3919"/>
                          <a:pt x="7" y="3919"/>
                        </a:cubicBezTo>
                        <a:cubicBezTo>
                          <a:pt x="10" y="3919"/>
                          <a:pt x="22" y="3908"/>
                          <a:pt x="49" y="3879"/>
                        </a:cubicBezTo>
                        <a:cubicBezTo>
                          <a:pt x="1178" y="2759"/>
                          <a:pt x="2108" y="1429"/>
                          <a:pt x="281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8"/>
                  <p:cNvSpPr/>
                  <p:nvPr/>
                </p:nvSpPr>
                <p:spPr>
                  <a:xfrm>
                    <a:off x="3662334" y="4342412"/>
                    <a:ext cx="209468" cy="578492"/>
                  </a:xfrm>
                  <a:custGeom>
                    <a:rect b="b" l="l" r="r" t="t"/>
                    <a:pathLst>
                      <a:path extrusionOk="0" h="11486" w="4159">
                        <a:moveTo>
                          <a:pt x="4158" y="1"/>
                        </a:moveTo>
                        <a:lnTo>
                          <a:pt x="4158" y="1"/>
                        </a:lnTo>
                        <a:cubicBezTo>
                          <a:pt x="3199" y="1870"/>
                          <a:pt x="2239" y="3739"/>
                          <a:pt x="1509" y="5708"/>
                        </a:cubicBezTo>
                        <a:cubicBezTo>
                          <a:pt x="870" y="7497"/>
                          <a:pt x="460" y="9347"/>
                          <a:pt x="70" y="11195"/>
                        </a:cubicBezTo>
                        <a:cubicBezTo>
                          <a:pt x="50" y="11295"/>
                          <a:pt x="20" y="11395"/>
                          <a:pt x="0" y="11486"/>
                        </a:cubicBezTo>
                        <a:cubicBezTo>
                          <a:pt x="70" y="11306"/>
                          <a:pt x="140" y="11126"/>
                          <a:pt x="220" y="10946"/>
                        </a:cubicBezTo>
                        <a:cubicBezTo>
                          <a:pt x="900" y="9276"/>
                          <a:pt x="1509" y="7568"/>
                          <a:pt x="2129" y="5868"/>
                        </a:cubicBezTo>
                        <a:cubicBezTo>
                          <a:pt x="2829" y="3919"/>
                          <a:pt x="3539" y="1970"/>
                          <a:pt x="415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8"/>
                  <p:cNvSpPr/>
                  <p:nvPr/>
                </p:nvSpPr>
                <p:spPr>
                  <a:xfrm>
                    <a:off x="3945234" y="4465755"/>
                    <a:ext cx="98715" cy="392545"/>
                  </a:xfrm>
                  <a:custGeom>
                    <a:rect b="b" l="l" r="r" t="t"/>
                    <a:pathLst>
                      <a:path extrusionOk="0" h="7794" w="1960">
                        <a:moveTo>
                          <a:pt x="1960" y="1"/>
                        </a:moveTo>
                        <a:lnTo>
                          <a:pt x="1960" y="1"/>
                        </a:lnTo>
                        <a:cubicBezTo>
                          <a:pt x="1490" y="1230"/>
                          <a:pt x="1020" y="2449"/>
                          <a:pt x="680" y="3729"/>
                        </a:cubicBezTo>
                        <a:cubicBezTo>
                          <a:pt x="350" y="5028"/>
                          <a:pt x="141" y="6368"/>
                          <a:pt x="10" y="7707"/>
                        </a:cubicBezTo>
                        <a:cubicBezTo>
                          <a:pt x="10" y="7735"/>
                          <a:pt x="0" y="7793"/>
                          <a:pt x="2" y="7793"/>
                        </a:cubicBezTo>
                        <a:cubicBezTo>
                          <a:pt x="2" y="7793"/>
                          <a:pt x="4" y="7784"/>
                          <a:pt x="10" y="7757"/>
                        </a:cubicBezTo>
                        <a:cubicBezTo>
                          <a:pt x="190" y="7287"/>
                          <a:pt x="361" y="6807"/>
                          <a:pt x="510" y="6328"/>
                        </a:cubicBezTo>
                        <a:cubicBezTo>
                          <a:pt x="1180" y="4269"/>
                          <a:pt x="1640" y="2140"/>
                          <a:pt x="196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8"/>
                  <p:cNvSpPr/>
                  <p:nvPr/>
                </p:nvSpPr>
                <p:spPr>
                  <a:xfrm>
                    <a:off x="60891" y="4402346"/>
                    <a:ext cx="746107" cy="449558"/>
                  </a:xfrm>
                  <a:custGeom>
                    <a:rect b="b" l="l" r="r" t="t"/>
                    <a:pathLst>
                      <a:path extrusionOk="0" h="8926" w="14814">
                        <a:moveTo>
                          <a:pt x="14594" y="1"/>
                        </a:moveTo>
                        <a:cubicBezTo>
                          <a:pt x="12595" y="1040"/>
                          <a:pt x="10656" y="2189"/>
                          <a:pt x="8726" y="3349"/>
                        </a:cubicBezTo>
                        <a:cubicBezTo>
                          <a:pt x="7367" y="4148"/>
                          <a:pt x="5978" y="4928"/>
                          <a:pt x="4639" y="5767"/>
                        </a:cubicBezTo>
                        <a:cubicBezTo>
                          <a:pt x="3169" y="6677"/>
                          <a:pt x="1750" y="7667"/>
                          <a:pt x="350" y="8676"/>
                        </a:cubicBezTo>
                        <a:cubicBezTo>
                          <a:pt x="230" y="8756"/>
                          <a:pt x="121" y="8846"/>
                          <a:pt x="1" y="8926"/>
                        </a:cubicBezTo>
                        <a:cubicBezTo>
                          <a:pt x="141" y="8856"/>
                          <a:pt x="270" y="8786"/>
                          <a:pt x="401" y="8706"/>
                        </a:cubicBezTo>
                        <a:cubicBezTo>
                          <a:pt x="1910" y="7877"/>
                          <a:pt x="3439" y="7087"/>
                          <a:pt x="4948" y="6258"/>
                        </a:cubicBezTo>
                        <a:cubicBezTo>
                          <a:pt x="6867" y="5188"/>
                          <a:pt x="8766" y="4079"/>
                          <a:pt x="10656" y="2949"/>
                        </a:cubicBezTo>
                        <a:cubicBezTo>
                          <a:pt x="12055" y="2069"/>
                          <a:pt x="13444" y="1150"/>
                          <a:pt x="14814" y="220"/>
                        </a:cubicBezTo>
                        <a:cubicBezTo>
                          <a:pt x="14734" y="150"/>
                          <a:pt x="14664" y="70"/>
                          <a:pt x="1459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8"/>
                  <p:cNvSpPr/>
                  <p:nvPr/>
                </p:nvSpPr>
                <p:spPr>
                  <a:xfrm>
                    <a:off x="680581" y="3779584"/>
                    <a:ext cx="362024" cy="167212"/>
                  </a:xfrm>
                  <a:custGeom>
                    <a:rect b="b" l="l" r="r" t="t"/>
                    <a:pathLst>
                      <a:path extrusionOk="0" h="3320" w="7188">
                        <a:moveTo>
                          <a:pt x="7188" y="1"/>
                        </a:moveTo>
                        <a:lnTo>
                          <a:pt x="7188" y="1"/>
                        </a:lnTo>
                        <a:cubicBezTo>
                          <a:pt x="7077" y="41"/>
                          <a:pt x="6968" y="91"/>
                          <a:pt x="6857" y="131"/>
                        </a:cubicBezTo>
                        <a:cubicBezTo>
                          <a:pt x="4798" y="980"/>
                          <a:pt x="2710" y="1750"/>
                          <a:pt x="651" y="2600"/>
                        </a:cubicBezTo>
                        <a:cubicBezTo>
                          <a:pt x="431" y="2690"/>
                          <a:pt x="221" y="2790"/>
                          <a:pt x="1" y="2880"/>
                        </a:cubicBezTo>
                        <a:cubicBezTo>
                          <a:pt x="191" y="3019"/>
                          <a:pt x="371" y="3170"/>
                          <a:pt x="551" y="3319"/>
                        </a:cubicBezTo>
                        <a:cubicBezTo>
                          <a:pt x="760" y="3230"/>
                          <a:pt x="980" y="3139"/>
                          <a:pt x="1200" y="3039"/>
                        </a:cubicBezTo>
                        <a:cubicBezTo>
                          <a:pt x="3150" y="2190"/>
                          <a:pt x="5029" y="1180"/>
                          <a:pt x="6897" y="161"/>
                        </a:cubicBezTo>
                        <a:cubicBezTo>
                          <a:pt x="6997" y="111"/>
                          <a:pt x="7097" y="51"/>
                          <a:pt x="718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8"/>
                  <p:cNvSpPr/>
                  <p:nvPr/>
                </p:nvSpPr>
                <p:spPr>
                  <a:xfrm>
                    <a:off x="1137189" y="3318997"/>
                    <a:ext cx="966605" cy="428455"/>
                  </a:xfrm>
                  <a:custGeom>
                    <a:rect b="b" l="l" r="r" t="t"/>
                    <a:pathLst>
                      <a:path extrusionOk="0" h="8507" w="19192">
                        <a:moveTo>
                          <a:pt x="19192" y="1"/>
                        </a:moveTo>
                        <a:lnTo>
                          <a:pt x="18712" y="181"/>
                        </a:lnTo>
                        <a:cubicBezTo>
                          <a:pt x="15323" y="1390"/>
                          <a:pt x="11985" y="2709"/>
                          <a:pt x="8706" y="4199"/>
                        </a:cubicBezTo>
                        <a:cubicBezTo>
                          <a:pt x="5728" y="5478"/>
                          <a:pt x="2840" y="6957"/>
                          <a:pt x="1" y="8506"/>
                        </a:cubicBezTo>
                        <a:cubicBezTo>
                          <a:pt x="3229" y="7347"/>
                          <a:pt x="6338" y="5907"/>
                          <a:pt x="9466" y="4508"/>
                        </a:cubicBezTo>
                        <a:cubicBezTo>
                          <a:pt x="11036" y="3819"/>
                          <a:pt x="12615" y="3169"/>
                          <a:pt x="14164" y="2449"/>
                        </a:cubicBezTo>
                        <a:cubicBezTo>
                          <a:pt x="15713" y="1749"/>
                          <a:pt x="17242" y="990"/>
                          <a:pt x="18762" y="220"/>
                        </a:cubicBezTo>
                        <a:cubicBezTo>
                          <a:pt x="18902" y="150"/>
                          <a:pt x="19052" y="81"/>
                          <a:pt x="19192"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8"/>
                  <p:cNvSpPr/>
                  <p:nvPr/>
                </p:nvSpPr>
                <p:spPr>
                  <a:xfrm>
                    <a:off x="2157582" y="3113609"/>
                    <a:ext cx="361520" cy="180256"/>
                  </a:xfrm>
                  <a:custGeom>
                    <a:rect b="b" l="l" r="r" t="t"/>
                    <a:pathLst>
                      <a:path extrusionOk="0" h="3579" w="7178">
                        <a:moveTo>
                          <a:pt x="6488" y="0"/>
                        </a:moveTo>
                        <a:cubicBezTo>
                          <a:pt x="4289" y="1140"/>
                          <a:pt x="2110" y="2299"/>
                          <a:pt x="1" y="3579"/>
                        </a:cubicBezTo>
                        <a:cubicBezTo>
                          <a:pt x="1691" y="2859"/>
                          <a:pt x="3390" y="2139"/>
                          <a:pt x="5049" y="1360"/>
                        </a:cubicBezTo>
                        <a:cubicBezTo>
                          <a:pt x="5769" y="1020"/>
                          <a:pt x="6478" y="670"/>
                          <a:pt x="7178" y="310"/>
                        </a:cubicBezTo>
                        <a:cubicBezTo>
                          <a:pt x="7068" y="300"/>
                          <a:pt x="6978" y="270"/>
                          <a:pt x="6888" y="230"/>
                        </a:cubicBezTo>
                        <a:cubicBezTo>
                          <a:pt x="6868" y="220"/>
                          <a:pt x="6848" y="220"/>
                          <a:pt x="6818" y="210"/>
                        </a:cubicBezTo>
                        <a:cubicBezTo>
                          <a:pt x="6688" y="180"/>
                          <a:pt x="6578" y="100"/>
                          <a:pt x="648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8"/>
                  <p:cNvSpPr/>
                  <p:nvPr/>
                </p:nvSpPr>
                <p:spPr>
                  <a:xfrm>
                    <a:off x="1410066" y="3007389"/>
                    <a:ext cx="1024474" cy="351397"/>
                  </a:xfrm>
                  <a:custGeom>
                    <a:rect b="b" l="l" r="r" t="t"/>
                    <a:pathLst>
                      <a:path extrusionOk="0" h="6977" w="20341">
                        <a:moveTo>
                          <a:pt x="20340" y="0"/>
                        </a:moveTo>
                        <a:lnTo>
                          <a:pt x="20340" y="0"/>
                        </a:lnTo>
                        <a:cubicBezTo>
                          <a:pt x="19311" y="140"/>
                          <a:pt x="18332" y="480"/>
                          <a:pt x="17332" y="760"/>
                        </a:cubicBezTo>
                        <a:cubicBezTo>
                          <a:pt x="15753" y="1220"/>
                          <a:pt x="14174" y="1679"/>
                          <a:pt x="12614" y="2209"/>
                        </a:cubicBezTo>
                        <a:cubicBezTo>
                          <a:pt x="8516" y="3589"/>
                          <a:pt x="4458" y="5128"/>
                          <a:pt x="460" y="6787"/>
                        </a:cubicBezTo>
                        <a:cubicBezTo>
                          <a:pt x="300" y="6847"/>
                          <a:pt x="150" y="6907"/>
                          <a:pt x="0" y="6977"/>
                        </a:cubicBezTo>
                        <a:cubicBezTo>
                          <a:pt x="160" y="6927"/>
                          <a:pt x="320" y="6887"/>
                          <a:pt x="480" y="6837"/>
                        </a:cubicBezTo>
                        <a:cubicBezTo>
                          <a:pt x="2339" y="6317"/>
                          <a:pt x="4198" y="5768"/>
                          <a:pt x="6037" y="5148"/>
                        </a:cubicBezTo>
                        <a:cubicBezTo>
                          <a:pt x="7966" y="4478"/>
                          <a:pt x="9865" y="3749"/>
                          <a:pt x="11804" y="3099"/>
                        </a:cubicBezTo>
                        <a:cubicBezTo>
                          <a:pt x="13454" y="2539"/>
                          <a:pt x="15103" y="1990"/>
                          <a:pt x="16732" y="1359"/>
                        </a:cubicBezTo>
                        <a:cubicBezTo>
                          <a:pt x="17941" y="920"/>
                          <a:pt x="19101" y="350"/>
                          <a:pt x="2034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8"/>
                  <p:cNvSpPr/>
                  <p:nvPr/>
                </p:nvSpPr>
                <p:spPr>
                  <a:xfrm>
                    <a:off x="395667" y="3412625"/>
                    <a:ext cx="876502" cy="344900"/>
                  </a:xfrm>
                  <a:custGeom>
                    <a:rect b="b" l="l" r="r" t="t"/>
                    <a:pathLst>
                      <a:path extrusionOk="0" h="6848" w="17403">
                        <a:moveTo>
                          <a:pt x="17403" y="1"/>
                        </a:moveTo>
                        <a:cubicBezTo>
                          <a:pt x="15853" y="580"/>
                          <a:pt x="14244" y="1020"/>
                          <a:pt x="12674" y="1570"/>
                        </a:cubicBezTo>
                        <a:cubicBezTo>
                          <a:pt x="8416" y="3079"/>
                          <a:pt x="4238" y="4728"/>
                          <a:pt x="200" y="6747"/>
                        </a:cubicBezTo>
                        <a:cubicBezTo>
                          <a:pt x="131" y="6787"/>
                          <a:pt x="71" y="6818"/>
                          <a:pt x="0" y="6847"/>
                        </a:cubicBezTo>
                        <a:cubicBezTo>
                          <a:pt x="280" y="6747"/>
                          <a:pt x="560" y="6658"/>
                          <a:pt x="840" y="6558"/>
                        </a:cubicBezTo>
                        <a:cubicBezTo>
                          <a:pt x="3799" y="5548"/>
                          <a:pt x="6728" y="4459"/>
                          <a:pt x="9646" y="3319"/>
                        </a:cubicBezTo>
                        <a:cubicBezTo>
                          <a:pt x="10995" y="2829"/>
                          <a:pt x="12315" y="2289"/>
                          <a:pt x="13644" y="1740"/>
                        </a:cubicBezTo>
                        <a:cubicBezTo>
                          <a:pt x="14913" y="1210"/>
                          <a:pt x="16193" y="670"/>
                          <a:pt x="17403"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8"/>
                  <p:cNvSpPr/>
                  <p:nvPr/>
                </p:nvSpPr>
                <p:spPr>
                  <a:xfrm>
                    <a:off x="6956652" y="3630101"/>
                    <a:ext cx="303550" cy="179853"/>
                  </a:xfrm>
                  <a:custGeom>
                    <a:rect b="b" l="l" r="r" t="t"/>
                    <a:pathLst>
                      <a:path extrusionOk="0" h="3571" w="6027">
                        <a:moveTo>
                          <a:pt x="1" y="1"/>
                        </a:moveTo>
                        <a:lnTo>
                          <a:pt x="1" y="1"/>
                        </a:lnTo>
                        <a:cubicBezTo>
                          <a:pt x="201" y="270"/>
                          <a:pt x="410" y="540"/>
                          <a:pt x="610" y="800"/>
                        </a:cubicBezTo>
                        <a:cubicBezTo>
                          <a:pt x="1560" y="1360"/>
                          <a:pt x="2520" y="1880"/>
                          <a:pt x="3509" y="2369"/>
                        </a:cubicBezTo>
                        <a:cubicBezTo>
                          <a:pt x="4279" y="2749"/>
                          <a:pt x="5048" y="3119"/>
                          <a:pt x="5828" y="3479"/>
                        </a:cubicBezTo>
                        <a:cubicBezTo>
                          <a:pt x="5889" y="3506"/>
                          <a:pt x="6011" y="3571"/>
                          <a:pt x="6022" y="3571"/>
                        </a:cubicBezTo>
                        <a:cubicBezTo>
                          <a:pt x="6027" y="3571"/>
                          <a:pt x="6008" y="3557"/>
                          <a:pt x="5948" y="3519"/>
                        </a:cubicBezTo>
                        <a:cubicBezTo>
                          <a:pt x="4628" y="2609"/>
                          <a:pt x="3309" y="1720"/>
                          <a:pt x="1909" y="960"/>
                        </a:cubicBezTo>
                        <a:cubicBezTo>
                          <a:pt x="1280" y="620"/>
                          <a:pt x="640" y="30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8"/>
                  <p:cNvSpPr/>
                  <p:nvPr/>
                </p:nvSpPr>
                <p:spPr>
                  <a:xfrm>
                    <a:off x="7356398" y="3857649"/>
                    <a:ext cx="787860" cy="454141"/>
                  </a:xfrm>
                  <a:custGeom>
                    <a:rect b="b" l="l" r="r" t="t"/>
                    <a:pathLst>
                      <a:path extrusionOk="0" h="9017" w="15643">
                        <a:moveTo>
                          <a:pt x="0" y="1"/>
                        </a:moveTo>
                        <a:lnTo>
                          <a:pt x="0" y="1"/>
                        </a:lnTo>
                        <a:cubicBezTo>
                          <a:pt x="3288" y="2200"/>
                          <a:pt x="6627" y="4328"/>
                          <a:pt x="10095" y="6247"/>
                        </a:cubicBezTo>
                        <a:cubicBezTo>
                          <a:pt x="11795" y="7147"/>
                          <a:pt x="13514" y="7997"/>
                          <a:pt x="15242" y="8826"/>
                        </a:cubicBezTo>
                        <a:cubicBezTo>
                          <a:pt x="15373" y="8886"/>
                          <a:pt x="15513" y="8956"/>
                          <a:pt x="15642" y="9016"/>
                        </a:cubicBezTo>
                        <a:cubicBezTo>
                          <a:pt x="15522" y="8946"/>
                          <a:pt x="15413" y="8866"/>
                          <a:pt x="15293" y="8796"/>
                        </a:cubicBezTo>
                        <a:cubicBezTo>
                          <a:pt x="12824" y="7217"/>
                          <a:pt x="10335" y="5638"/>
                          <a:pt x="7756" y="4228"/>
                        </a:cubicBezTo>
                        <a:cubicBezTo>
                          <a:pt x="5218" y="2739"/>
                          <a:pt x="2648" y="128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8"/>
                  <p:cNvSpPr/>
                  <p:nvPr/>
                </p:nvSpPr>
                <p:spPr>
                  <a:xfrm>
                    <a:off x="5767084" y="3997613"/>
                    <a:ext cx="97708" cy="149030"/>
                  </a:xfrm>
                  <a:custGeom>
                    <a:rect b="b" l="l" r="r" t="t"/>
                    <a:pathLst>
                      <a:path extrusionOk="0" h="2959" w="1940">
                        <a:moveTo>
                          <a:pt x="0" y="0"/>
                        </a:moveTo>
                        <a:lnTo>
                          <a:pt x="0" y="0"/>
                        </a:lnTo>
                        <a:cubicBezTo>
                          <a:pt x="620" y="1000"/>
                          <a:pt x="1270" y="1989"/>
                          <a:pt x="1939" y="2959"/>
                        </a:cubicBezTo>
                        <a:lnTo>
                          <a:pt x="1939" y="2559"/>
                        </a:lnTo>
                        <a:lnTo>
                          <a:pt x="1939" y="2269"/>
                        </a:lnTo>
                        <a:cubicBezTo>
                          <a:pt x="1300" y="1509"/>
                          <a:pt x="650" y="75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8"/>
                  <p:cNvSpPr/>
                  <p:nvPr/>
                </p:nvSpPr>
                <p:spPr>
                  <a:xfrm>
                    <a:off x="5950865" y="4222593"/>
                    <a:ext cx="343338" cy="446637"/>
                  </a:xfrm>
                  <a:custGeom>
                    <a:rect b="b" l="l" r="r" t="t"/>
                    <a:pathLst>
                      <a:path extrusionOk="0" h="8868" w="6817">
                        <a:moveTo>
                          <a:pt x="120" y="1"/>
                        </a:moveTo>
                        <a:cubicBezTo>
                          <a:pt x="160" y="241"/>
                          <a:pt x="180" y="491"/>
                          <a:pt x="170" y="740"/>
                        </a:cubicBezTo>
                        <a:cubicBezTo>
                          <a:pt x="170" y="817"/>
                          <a:pt x="105" y="865"/>
                          <a:pt x="36" y="865"/>
                        </a:cubicBezTo>
                        <a:cubicBezTo>
                          <a:pt x="24" y="865"/>
                          <a:pt x="12" y="863"/>
                          <a:pt x="0" y="860"/>
                        </a:cubicBezTo>
                        <a:lnTo>
                          <a:pt x="0" y="860"/>
                        </a:lnTo>
                        <a:cubicBezTo>
                          <a:pt x="869" y="2020"/>
                          <a:pt x="1769" y="3159"/>
                          <a:pt x="2699" y="4269"/>
                        </a:cubicBezTo>
                        <a:cubicBezTo>
                          <a:pt x="3888" y="5689"/>
                          <a:pt x="5067" y="6908"/>
                          <a:pt x="6267" y="8267"/>
                        </a:cubicBezTo>
                        <a:cubicBezTo>
                          <a:pt x="6447" y="8467"/>
                          <a:pt x="6637" y="8667"/>
                          <a:pt x="6817" y="8867"/>
                        </a:cubicBezTo>
                        <a:cubicBezTo>
                          <a:pt x="6747" y="8767"/>
                          <a:pt x="6667" y="8657"/>
                          <a:pt x="6597" y="8557"/>
                        </a:cubicBezTo>
                        <a:cubicBezTo>
                          <a:pt x="5637" y="7228"/>
                          <a:pt x="4798" y="6028"/>
                          <a:pt x="3828" y="4699"/>
                        </a:cubicBezTo>
                        <a:cubicBezTo>
                          <a:pt x="2619" y="3110"/>
                          <a:pt x="1379" y="1540"/>
                          <a:pt x="12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8"/>
                  <p:cNvSpPr/>
                  <p:nvPr/>
                </p:nvSpPr>
                <p:spPr>
                  <a:xfrm>
                    <a:off x="4857443" y="3759488"/>
                    <a:ext cx="203878" cy="616216"/>
                  </a:xfrm>
                  <a:custGeom>
                    <a:rect b="b" l="l" r="r" t="t"/>
                    <a:pathLst>
                      <a:path extrusionOk="0" h="12235" w="4048">
                        <a:moveTo>
                          <a:pt x="0" y="0"/>
                        </a:moveTo>
                        <a:lnTo>
                          <a:pt x="0" y="0"/>
                        </a:lnTo>
                        <a:cubicBezTo>
                          <a:pt x="590" y="2110"/>
                          <a:pt x="1240" y="4209"/>
                          <a:pt x="1919" y="6288"/>
                        </a:cubicBezTo>
                        <a:cubicBezTo>
                          <a:pt x="2519" y="8196"/>
                          <a:pt x="3179" y="10086"/>
                          <a:pt x="3928" y="11935"/>
                        </a:cubicBezTo>
                        <a:lnTo>
                          <a:pt x="4048" y="12234"/>
                        </a:lnTo>
                        <a:cubicBezTo>
                          <a:pt x="3978" y="11935"/>
                          <a:pt x="3908" y="11625"/>
                          <a:pt x="3838" y="11325"/>
                        </a:cubicBezTo>
                        <a:cubicBezTo>
                          <a:pt x="3439" y="9526"/>
                          <a:pt x="3039" y="7727"/>
                          <a:pt x="2479" y="5977"/>
                        </a:cubicBezTo>
                        <a:cubicBezTo>
                          <a:pt x="1799" y="3929"/>
                          <a:pt x="929" y="195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8"/>
                  <p:cNvSpPr/>
                  <p:nvPr/>
                </p:nvSpPr>
                <p:spPr>
                  <a:xfrm>
                    <a:off x="5332636" y="4033322"/>
                    <a:ext cx="450112" cy="945452"/>
                  </a:xfrm>
                  <a:custGeom>
                    <a:rect b="b" l="l" r="r" t="t"/>
                    <a:pathLst>
                      <a:path extrusionOk="0" h="18772" w="8937">
                        <a:moveTo>
                          <a:pt x="521" y="1"/>
                        </a:moveTo>
                        <a:cubicBezTo>
                          <a:pt x="390" y="151"/>
                          <a:pt x="201" y="260"/>
                          <a:pt x="1" y="280"/>
                        </a:cubicBezTo>
                        <a:cubicBezTo>
                          <a:pt x="850" y="2200"/>
                          <a:pt x="1760" y="4089"/>
                          <a:pt x="2620" y="5988"/>
                        </a:cubicBezTo>
                        <a:cubicBezTo>
                          <a:pt x="4488" y="10136"/>
                          <a:pt x="6427" y="14244"/>
                          <a:pt x="8626" y="18222"/>
                        </a:cubicBezTo>
                        <a:cubicBezTo>
                          <a:pt x="8726" y="18402"/>
                          <a:pt x="8826" y="18592"/>
                          <a:pt x="8937" y="18772"/>
                        </a:cubicBezTo>
                        <a:cubicBezTo>
                          <a:pt x="8786" y="18422"/>
                          <a:pt x="8646" y="18063"/>
                          <a:pt x="8506" y="17703"/>
                        </a:cubicBezTo>
                        <a:cubicBezTo>
                          <a:pt x="7807" y="15993"/>
                          <a:pt x="7157" y="14364"/>
                          <a:pt x="6487" y="12825"/>
                        </a:cubicBezTo>
                        <a:cubicBezTo>
                          <a:pt x="5578" y="10786"/>
                          <a:pt x="4639" y="8747"/>
                          <a:pt x="3719" y="6717"/>
                        </a:cubicBezTo>
                        <a:cubicBezTo>
                          <a:pt x="2680" y="4469"/>
                          <a:pt x="1640" y="2210"/>
                          <a:pt x="52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8"/>
                  <p:cNvSpPr/>
                  <p:nvPr/>
                </p:nvSpPr>
                <p:spPr>
                  <a:xfrm>
                    <a:off x="5921653" y="3553093"/>
                    <a:ext cx="1405032" cy="1173504"/>
                  </a:xfrm>
                  <a:custGeom>
                    <a:rect b="b" l="l" r="r" t="t"/>
                    <a:pathLst>
                      <a:path extrusionOk="0" h="23300" w="27897">
                        <a:moveTo>
                          <a:pt x="540" y="0"/>
                        </a:moveTo>
                        <a:cubicBezTo>
                          <a:pt x="420" y="150"/>
                          <a:pt x="260" y="280"/>
                          <a:pt x="80" y="420"/>
                        </a:cubicBezTo>
                        <a:cubicBezTo>
                          <a:pt x="60" y="440"/>
                          <a:pt x="30" y="460"/>
                          <a:pt x="0" y="480"/>
                        </a:cubicBezTo>
                        <a:cubicBezTo>
                          <a:pt x="410" y="860"/>
                          <a:pt x="830" y="1219"/>
                          <a:pt x="1260" y="1579"/>
                        </a:cubicBezTo>
                        <a:cubicBezTo>
                          <a:pt x="3419" y="3369"/>
                          <a:pt x="5538" y="5208"/>
                          <a:pt x="7706" y="6977"/>
                        </a:cubicBezTo>
                        <a:cubicBezTo>
                          <a:pt x="10216" y="9046"/>
                          <a:pt x="12674" y="10945"/>
                          <a:pt x="14943" y="12694"/>
                        </a:cubicBezTo>
                        <a:cubicBezTo>
                          <a:pt x="18932" y="15753"/>
                          <a:pt x="22719" y="19061"/>
                          <a:pt x="26608" y="22250"/>
                        </a:cubicBezTo>
                        <a:lnTo>
                          <a:pt x="27897" y="23300"/>
                        </a:lnTo>
                        <a:cubicBezTo>
                          <a:pt x="27208" y="22589"/>
                          <a:pt x="26498" y="21880"/>
                          <a:pt x="25788" y="21181"/>
                        </a:cubicBezTo>
                        <a:cubicBezTo>
                          <a:pt x="24818" y="20221"/>
                          <a:pt x="23859" y="19271"/>
                          <a:pt x="22839" y="18371"/>
                        </a:cubicBezTo>
                        <a:cubicBezTo>
                          <a:pt x="21440" y="17132"/>
                          <a:pt x="19991" y="15943"/>
                          <a:pt x="18552" y="14744"/>
                        </a:cubicBezTo>
                        <a:cubicBezTo>
                          <a:pt x="15293" y="12074"/>
                          <a:pt x="11984" y="9466"/>
                          <a:pt x="8696" y="6837"/>
                        </a:cubicBezTo>
                        <a:cubicBezTo>
                          <a:pt x="6347" y="4998"/>
                          <a:pt x="4148" y="2979"/>
                          <a:pt x="1859" y="1060"/>
                        </a:cubicBezTo>
                        <a:cubicBezTo>
                          <a:pt x="1420" y="710"/>
                          <a:pt x="990" y="350"/>
                          <a:pt x="5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8"/>
                  <p:cNvSpPr/>
                  <p:nvPr/>
                </p:nvSpPr>
                <p:spPr>
                  <a:xfrm>
                    <a:off x="6368692" y="3551078"/>
                    <a:ext cx="996774" cy="719414"/>
                  </a:xfrm>
                  <a:custGeom>
                    <a:rect b="b" l="l" r="r" t="t"/>
                    <a:pathLst>
                      <a:path extrusionOk="0" h="14284" w="19791">
                        <a:moveTo>
                          <a:pt x="0" y="0"/>
                        </a:moveTo>
                        <a:cubicBezTo>
                          <a:pt x="2908" y="2379"/>
                          <a:pt x="5977" y="4548"/>
                          <a:pt x="9016" y="6757"/>
                        </a:cubicBezTo>
                        <a:cubicBezTo>
                          <a:pt x="10885" y="8116"/>
                          <a:pt x="12754" y="9496"/>
                          <a:pt x="14643" y="10845"/>
                        </a:cubicBezTo>
                        <a:cubicBezTo>
                          <a:pt x="16173" y="11925"/>
                          <a:pt x="17742" y="12944"/>
                          <a:pt x="19311" y="13973"/>
                        </a:cubicBezTo>
                        <a:cubicBezTo>
                          <a:pt x="19471" y="14073"/>
                          <a:pt x="19631" y="14184"/>
                          <a:pt x="19791" y="14284"/>
                        </a:cubicBezTo>
                        <a:cubicBezTo>
                          <a:pt x="19651" y="14164"/>
                          <a:pt x="19511" y="14044"/>
                          <a:pt x="19361" y="13924"/>
                        </a:cubicBezTo>
                        <a:cubicBezTo>
                          <a:pt x="17941" y="12714"/>
                          <a:pt x="16522" y="11505"/>
                          <a:pt x="15043" y="10366"/>
                        </a:cubicBezTo>
                        <a:cubicBezTo>
                          <a:pt x="13364" y="9076"/>
                          <a:pt x="11635" y="7856"/>
                          <a:pt x="9925" y="6597"/>
                        </a:cubicBezTo>
                        <a:cubicBezTo>
                          <a:pt x="8286" y="5428"/>
                          <a:pt x="6687" y="4208"/>
                          <a:pt x="5018" y="3089"/>
                        </a:cubicBezTo>
                        <a:cubicBezTo>
                          <a:pt x="3388" y="1999"/>
                          <a:pt x="1679" y="101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8"/>
                  <p:cNvSpPr/>
                  <p:nvPr/>
                </p:nvSpPr>
                <p:spPr>
                  <a:xfrm>
                    <a:off x="7500341" y="4367594"/>
                    <a:ext cx="205439" cy="165701"/>
                  </a:xfrm>
                  <a:custGeom>
                    <a:rect b="b" l="l" r="r" t="t"/>
                    <a:pathLst>
                      <a:path extrusionOk="0" h="3290" w="4079">
                        <a:moveTo>
                          <a:pt x="1" y="0"/>
                        </a:moveTo>
                        <a:lnTo>
                          <a:pt x="1" y="0"/>
                        </a:lnTo>
                        <a:cubicBezTo>
                          <a:pt x="620" y="640"/>
                          <a:pt x="1270" y="1260"/>
                          <a:pt x="1969" y="1820"/>
                        </a:cubicBezTo>
                        <a:cubicBezTo>
                          <a:pt x="2649" y="2339"/>
                          <a:pt x="3369" y="2810"/>
                          <a:pt x="4079" y="3289"/>
                        </a:cubicBezTo>
                        <a:cubicBezTo>
                          <a:pt x="3509" y="2710"/>
                          <a:pt x="2919" y="2150"/>
                          <a:pt x="2300" y="1630"/>
                        </a:cubicBezTo>
                        <a:cubicBezTo>
                          <a:pt x="1570" y="1040"/>
                          <a:pt x="790" y="50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8"/>
                  <p:cNvSpPr/>
                  <p:nvPr/>
                </p:nvSpPr>
                <p:spPr>
                  <a:xfrm>
                    <a:off x="5900500" y="3786182"/>
                    <a:ext cx="126920" cy="157592"/>
                  </a:xfrm>
                  <a:custGeom>
                    <a:rect b="b" l="l" r="r" t="t"/>
                    <a:pathLst>
                      <a:path extrusionOk="0" h="3129" w="2520">
                        <a:moveTo>
                          <a:pt x="1" y="0"/>
                        </a:moveTo>
                        <a:cubicBezTo>
                          <a:pt x="41" y="100"/>
                          <a:pt x="70" y="190"/>
                          <a:pt x="90" y="290"/>
                        </a:cubicBezTo>
                        <a:cubicBezTo>
                          <a:pt x="130" y="480"/>
                          <a:pt x="110" y="660"/>
                          <a:pt x="41" y="809"/>
                        </a:cubicBezTo>
                        <a:cubicBezTo>
                          <a:pt x="820" y="1589"/>
                          <a:pt x="1609" y="2349"/>
                          <a:pt x="2399" y="3108"/>
                        </a:cubicBezTo>
                        <a:cubicBezTo>
                          <a:pt x="2439" y="3119"/>
                          <a:pt x="2479" y="3119"/>
                          <a:pt x="2519" y="3128"/>
                        </a:cubicBezTo>
                        <a:cubicBezTo>
                          <a:pt x="1700" y="2079"/>
                          <a:pt x="870" y="1029"/>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8"/>
                  <p:cNvSpPr/>
                  <p:nvPr/>
                </p:nvSpPr>
                <p:spPr>
                  <a:xfrm>
                    <a:off x="6120998" y="4036344"/>
                    <a:ext cx="710348" cy="804027"/>
                  </a:xfrm>
                  <a:custGeom>
                    <a:rect b="b" l="l" r="r" t="t"/>
                    <a:pathLst>
                      <a:path extrusionOk="0" h="15964" w="14104">
                        <a:moveTo>
                          <a:pt x="1" y="1"/>
                        </a:moveTo>
                        <a:cubicBezTo>
                          <a:pt x="1100" y="1440"/>
                          <a:pt x="2219" y="2870"/>
                          <a:pt x="3379" y="4249"/>
                        </a:cubicBezTo>
                        <a:cubicBezTo>
                          <a:pt x="4458" y="5538"/>
                          <a:pt x="5627" y="6748"/>
                          <a:pt x="6717" y="8017"/>
                        </a:cubicBezTo>
                        <a:cubicBezTo>
                          <a:pt x="7897" y="9367"/>
                          <a:pt x="9006" y="10766"/>
                          <a:pt x="10205" y="12095"/>
                        </a:cubicBezTo>
                        <a:cubicBezTo>
                          <a:pt x="11325" y="13334"/>
                          <a:pt x="12535" y="14474"/>
                          <a:pt x="13744" y="15624"/>
                        </a:cubicBezTo>
                        <a:cubicBezTo>
                          <a:pt x="13864" y="15733"/>
                          <a:pt x="13984" y="15853"/>
                          <a:pt x="14104" y="15963"/>
                        </a:cubicBezTo>
                        <a:cubicBezTo>
                          <a:pt x="14004" y="15844"/>
                          <a:pt x="13904" y="15713"/>
                          <a:pt x="13804" y="15593"/>
                        </a:cubicBezTo>
                        <a:cubicBezTo>
                          <a:pt x="11955" y="13334"/>
                          <a:pt x="10156" y="11035"/>
                          <a:pt x="8277" y="8816"/>
                        </a:cubicBezTo>
                        <a:cubicBezTo>
                          <a:pt x="5687" y="5748"/>
                          <a:pt x="2969" y="2790"/>
                          <a:pt x="8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8"/>
                  <p:cNvSpPr/>
                  <p:nvPr/>
                </p:nvSpPr>
                <p:spPr>
                  <a:xfrm>
                    <a:off x="5495214" y="3931635"/>
                    <a:ext cx="190883" cy="288541"/>
                  </a:xfrm>
                  <a:custGeom>
                    <a:rect b="b" l="l" r="r" t="t"/>
                    <a:pathLst>
                      <a:path extrusionOk="0" h="5729" w="3790">
                        <a:moveTo>
                          <a:pt x="521" y="0"/>
                        </a:moveTo>
                        <a:cubicBezTo>
                          <a:pt x="381" y="140"/>
                          <a:pt x="201" y="251"/>
                          <a:pt x="1" y="311"/>
                        </a:cubicBezTo>
                        <a:cubicBezTo>
                          <a:pt x="131" y="531"/>
                          <a:pt x="261" y="751"/>
                          <a:pt x="391" y="960"/>
                        </a:cubicBezTo>
                        <a:cubicBezTo>
                          <a:pt x="1360" y="2479"/>
                          <a:pt x="2940" y="4678"/>
                          <a:pt x="3790" y="5728"/>
                        </a:cubicBezTo>
                        <a:cubicBezTo>
                          <a:pt x="2980" y="4149"/>
                          <a:pt x="2200" y="2559"/>
                          <a:pt x="1251" y="1060"/>
                        </a:cubicBezTo>
                        <a:cubicBezTo>
                          <a:pt x="1011" y="700"/>
                          <a:pt x="771" y="351"/>
                          <a:pt x="52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8"/>
                  <p:cNvSpPr/>
                  <p:nvPr/>
                </p:nvSpPr>
                <p:spPr>
                  <a:xfrm>
                    <a:off x="5723317" y="4281017"/>
                    <a:ext cx="439485" cy="721932"/>
                  </a:xfrm>
                  <a:custGeom>
                    <a:rect b="b" l="l" r="r" t="t"/>
                    <a:pathLst>
                      <a:path extrusionOk="0" h="14334" w="8726">
                        <a:moveTo>
                          <a:pt x="0" y="0"/>
                        </a:moveTo>
                        <a:lnTo>
                          <a:pt x="0" y="0"/>
                        </a:lnTo>
                        <a:cubicBezTo>
                          <a:pt x="1739" y="3079"/>
                          <a:pt x="3479" y="6157"/>
                          <a:pt x="5318" y="9176"/>
                        </a:cubicBezTo>
                        <a:cubicBezTo>
                          <a:pt x="6357" y="10795"/>
                          <a:pt x="7437" y="12385"/>
                          <a:pt x="8496" y="13994"/>
                        </a:cubicBezTo>
                        <a:cubicBezTo>
                          <a:pt x="8576" y="14104"/>
                          <a:pt x="8646" y="14214"/>
                          <a:pt x="8726" y="14334"/>
                        </a:cubicBezTo>
                        <a:cubicBezTo>
                          <a:pt x="8666" y="14214"/>
                          <a:pt x="8606" y="14094"/>
                          <a:pt x="8556" y="13974"/>
                        </a:cubicBezTo>
                        <a:cubicBezTo>
                          <a:pt x="6197" y="9036"/>
                          <a:pt x="3459" y="4258"/>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8"/>
                  <p:cNvSpPr/>
                  <p:nvPr/>
                </p:nvSpPr>
                <p:spPr>
                  <a:xfrm>
                    <a:off x="5027576" y="3730780"/>
                    <a:ext cx="200402" cy="501938"/>
                  </a:xfrm>
                  <a:custGeom>
                    <a:rect b="b" l="l" r="r" t="t"/>
                    <a:pathLst>
                      <a:path extrusionOk="0" h="9966" w="3979">
                        <a:moveTo>
                          <a:pt x="1" y="1"/>
                        </a:moveTo>
                        <a:lnTo>
                          <a:pt x="1" y="1"/>
                        </a:lnTo>
                        <a:cubicBezTo>
                          <a:pt x="670" y="2080"/>
                          <a:pt x="1350" y="4159"/>
                          <a:pt x="2189" y="6178"/>
                        </a:cubicBezTo>
                        <a:cubicBezTo>
                          <a:pt x="2589" y="7157"/>
                          <a:pt x="3059" y="8107"/>
                          <a:pt x="3529" y="9046"/>
                        </a:cubicBezTo>
                        <a:cubicBezTo>
                          <a:pt x="3669" y="9316"/>
                          <a:pt x="3799" y="9586"/>
                          <a:pt x="3928" y="9866"/>
                        </a:cubicBezTo>
                        <a:cubicBezTo>
                          <a:pt x="3948" y="9896"/>
                          <a:pt x="3968" y="9936"/>
                          <a:pt x="3979" y="9966"/>
                        </a:cubicBezTo>
                        <a:cubicBezTo>
                          <a:pt x="3968" y="9936"/>
                          <a:pt x="3959" y="9896"/>
                          <a:pt x="3948" y="9856"/>
                        </a:cubicBezTo>
                        <a:cubicBezTo>
                          <a:pt x="3419" y="8157"/>
                          <a:pt x="2919" y="6438"/>
                          <a:pt x="2280" y="4779"/>
                        </a:cubicBezTo>
                        <a:cubicBezTo>
                          <a:pt x="1630" y="3139"/>
                          <a:pt x="870" y="154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8"/>
                  <p:cNvSpPr/>
                  <p:nvPr/>
                </p:nvSpPr>
                <p:spPr>
                  <a:xfrm>
                    <a:off x="7995731" y="4738129"/>
                    <a:ext cx="257264" cy="186048"/>
                  </a:xfrm>
                  <a:custGeom>
                    <a:rect b="b" l="l" r="r" t="t"/>
                    <a:pathLst>
                      <a:path extrusionOk="0" h="3694" w="5108">
                        <a:moveTo>
                          <a:pt x="420" y="0"/>
                        </a:moveTo>
                        <a:cubicBezTo>
                          <a:pt x="350" y="60"/>
                          <a:pt x="270" y="120"/>
                          <a:pt x="190" y="180"/>
                        </a:cubicBezTo>
                        <a:cubicBezTo>
                          <a:pt x="130" y="240"/>
                          <a:pt x="70" y="300"/>
                          <a:pt x="0" y="350"/>
                        </a:cubicBezTo>
                        <a:cubicBezTo>
                          <a:pt x="300" y="570"/>
                          <a:pt x="589" y="780"/>
                          <a:pt x="889" y="990"/>
                        </a:cubicBezTo>
                        <a:cubicBezTo>
                          <a:pt x="1989" y="1750"/>
                          <a:pt x="3099" y="2479"/>
                          <a:pt x="4238" y="3169"/>
                        </a:cubicBezTo>
                        <a:cubicBezTo>
                          <a:pt x="4508" y="3338"/>
                          <a:pt x="4778" y="3498"/>
                          <a:pt x="5058" y="3658"/>
                        </a:cubicBezTo>
                        <a:cubicBezTo>
                          <a:pt x="5092" y="3684"/>
                          <a:pt x="5105" y="3693"/>
                          <a:pt x="5106" y="3693"/>
                        </a:cubicBezTo>
                        <a:cubicBezTo>
                          <a:pt x="5108" y="3693"/>
                          <a:pt x="5032" y="3633"/>
                          <a:pt x="5018" y="3618"/>
                        </a:cubicBezTo>
                        <a:cubicBezTo>
                          <a:pt x="3588" y="2369"/>
                          <a:pt x="2139" y="1139"/>
                          <a:pt x="560" y="90"/>
                        </a:cubicBezTo>
                        <a:cubicBezTo>
                          <a:pt x="509" y="60"/>
                          <a:pt x="469" y="30"/>
                          <a:pt x="42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8"/>
                  <p:cNvSpPr/>
                  <p:nvPr/>
                </p:nvSpPr>
                <p:spPr>
                  <a:xfrm>
                    <a:off x="6340992" y="4726545"/>
                    <a:ext cx="142130" cy="197431"/>
                  </a:xfrm>
                  <a:custGeom>
                    <a:rect b="b" l="l" r="r" t="t"/>
                    <a:pathLst>
                      <a:path extrusionOk="0" h="3920" w="2822">
                        <a:moveTo>
                          <a:pt x="0" y="1"/>
                        </a:moveTo>
                        <a:lnTo>
                          <a:pt x="0" y="1"/>
                        </a:lnTo>
                        <a:cubicBezTo>
                          <a:pt x="720" y="1429"/>
                          <a:pt x="1639" y="2759"/>
                          <a:pt x="2779" y="3879"/>
                        </a:cubicBezTo>
                        <a:cubicBezTo>
                          <a:pt x="2806" y="3908"/>
                          <a:pt x="2816" y="3919"/>
                          <a:pt x="2818" y="3919"/>
                        </a:cubicBezTo>
                        <a:cubicBezTo>
                          <a:pt x="2822" y="3919"/>
                          <a:pt x="2773" y="3856"/>
                          <a:pt x="2759" y="3828"/>
                        </a:cubicBezTo>
                        <a:cubicBezTo>
                          <a:pt x="2519" y="3419"/>
                          <a:pt x="2269" y="3019"/>
                          <a:pt x="2010" y="2629"/>
                        </a:cubicBezTo>
                        <a:cubicBezTo>
                          <a:pt x="1419" y="1700"/>
                          <a:pt x="720" y="83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8"/>
                  <p:cNvSpPr/>
                  <p:nvPr/>
                </p:nvSpPr>
                <p:spPr>
                  <a:xfrm>
                    <a:off x="5272248" y="4342412"/>
                    <a:ext cx="209468" cy="578492"/>
                  </a:xfrm>
                  <a:custGeom>
                    <a:rect b="b" l="l" r="r" t="t"/>
                    <a:pathLst>
                      <a:path extrusionOk="0" h="11486" w="4159">
                        <a:moveTo>
                          <a:pt x="0" y="1"/>
                        </a:moveTo>
                        <a:cubicBezTo>
                          <a:pt x="630" y="1970"/>
                          <a:pt x="1329" y="3919"/>
                          <a:pt x="2039" y="5868"/>
                        </a:cubicBezTo>
                        <a:cubicBezTo>
                          <a:pt x="2659" y="7568"/>
                          <a:pt x="3268" y="9276"/>
                          <a:pt x="3948" y="10946"/>
                        </a:cubicBezTo>
                        <a:lnTo>
                          <a:pt x="4158" y="11486"/>
                        </a:lnTo>
                        <a:cubicBezTo>
                          <a:pt x="4138" y="11395"/>
                          <a:pt x="4118" y="11295"/>
                          <a:pt x="4098" y="11195"/>
                        </a:cubicBezTo>
                        <a:cubicBezTo>
                          <a:pt x="3699" y="9347"/>
                          <a:pt x="3288" y="7497"/>
                          <a:pt x="2659" y="5708"/>
                        </a:cubicBezTo>
                        <a:cubicBezTo>
                          <a:pt x="1929" y="3739"/>
                          <a:pt x="960" y="187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8"/>
                  <p:cNvSpPr/>
                  <p:nvPr/>
                </p:nvSpPr>
                <p:spPr>
                  <a:xfrm>
                    <a:off x="5100554" y="4465755"/>
                    <a:ext cx="98766" cy="392545"/>
                  </a:xfrm>
                  <a:custGeom>
                    <a:rect b="b" l="l" r="r" t="t"/>
                    <a:pathLst>
                      <a:path extrusionOk="0" h="7794" w="1961">
                        <a:moveTo>
                          <a:pt x="1" y="1"/>
                        </a:moveTo>
                        <a:cubicBezTo>
                          <a:pt x="311" y="2140"/>
                          <a:pt x="780" y="4269"/>
                          <a:pt x="1440" y="6328"/>
                        </a:cubicBezTo>
                        <a:cubicBezTo>
                          <a:pt x="1600" y="6807"/>
                          <a:pt x="1770" y="7287"/>
                          <a:pt x="1940" y="7757"/>
                        </a:cubicBezTo>
                        <a:cubicBezTo>
                          <a:pt x="1949" y="7784"/>
                          <a:pt x="1953" y="7793"/>
                          <a:pt x="1955" y="7793"/>
                        </a:cubicBezTo>
                        <a:cubicBezTo>
                          <a:pt x="1960" y="7793"/>
                          <a:pt x="1950" y="7735"/>
                          <a:pt x="1950" y="7707"/>
                        </a:cubicBezTo>
                        <a:cubicBezTo>
                          <a:pt x="1810" y="6368"/>
                          <a:pt x="1600" y="5028"/>
                          <a:pt x="1270" y="3729"/>
                        </a:cubicBezTo>
                        <a:cubicBezTo>
                          <a:pt x="940" y="2449"/>
                          <a:pt x="460" y="123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8"/>
                  <p:cNvSpPr/>
                  <p:nvPr/>
                </p:nvSpPr>
                <p:spPr>
                  <a:xfrm>
                    <a:off x="8336500" y="4401339"/>
                    <a:ext cx="746611" cy="450565"/>
                  </a:xfrm>
                  <a:custGeom>
                    <a:rect b="b" l="l" r="r" t="t"/>
                    <a:pathLst>
                      <a:path extrusionOk="0" h="8946" w="14824">
                        <a:moveTo>
                          <a:pt x="200" y="1"/>
                        </a:moveTo>
                        <a:cubicBezTo>
                          <a:pt x="180" y="30"/>
                          <a:pt x="160" y="50"/>
                          <a:pt x="140" y="70"/>
                        </a:cubicBezTo>
                        <a:cubicBezTo>
                          <a:pt x="91" y="120"/>
                          <a:pt x="40" y="170"/>
                          <a:pt x="1" y="230"/>
                        </a:cubicBezTo>
                        <a:cubicBezTo>
                          <a:pt x="1380" y="1160"/>
                          <a:pt x="2759" y="2089"/>
                          <a:pt x="4179" y="2969"/>
                        </a:cubicBezTo>
                        <a:cubicBezTo>
                          <a:pt x="6058" y="4099"/>
                          <a:pt x="7957" y="5208"/>
                          <a:pt x="9876" y="6278"/>
                        </a:cubicBezTo>
                        <a:cubicBezTo>
                          <a:pt x="11386" y="7107"/>
                          <a:pt x="12914" y="7897"/>
                          <a:pt x="14424" y="8726"/>
                        </a:cubicBezTo>
                        <a:cubicBezTo>
                          <a:pt x="14564" y="8806"/>
                          <a:pt x="14694" y="8876"/>
                          <a:pt x="14824" y="8946"/>
                        </a:cubicBezTo>
                        <a:cubicBezTo>
                          <a:pt x="14714" y="8866"/>
                          <a:pt x="14594" y="8776"/>
                          <a:pt x="14474" y="8696"/>
                        </a:cubicBezTo>
                        <a:cubicBezTo>
                          <a:pt x="13074" y="7687"/>
                          <a:pt x="11655" y="6697"/>
                          <a:pt x="10196" y="5787"/>
                        </a:cubicBezTo>
                        <a:cubicBezTo>
                          <a:pt x="8847" y="4948"/>
                          <a:pt x="7467" y="4168"/>
                          <a:pt x="6098" y="3369"/>
                        </a:cubicBezTo>
                        <a:cubicBezTo>
                          <a:pt x="4159" y="2200"/>
                          <a:pt x="2210" y="1050"/>
                          <a:pt x="20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8"/>
                  <p:cNvSpPr/>
                  <p:nvPr/>
                </p:nvSpPr>
                <p:spPr>
                  <a:xfrm>
                    <a:off x="8101447" y="3779584"/>
                    <a:ext cx="360462" cy="165197"/>
                  </a:xfrm>
                  <a:custGeom>
                    <a:rect b="b" l="l" r="r" t="t"/>
                    <a:pathLst>
                      <a:path extrusionOk="0" h="3280" w="7157">
                        <a:moveTo>
                          <a:pt x="0" y="1"/>
                        </a:moveTo>
                        <a:cubicBezTo>
                          <a:pt x="100" y="51"/>
                          <a:pt x="200" y="111"/>
                          <a:pt x="290" y="161"/>
                        </a:cubicBezTo>
                        <a:cubicBezTo>
                          <a:pt x="2159" y="1180"/>
                          <a:pt x="4048" y="2190"/>
                          <a:pt x="5997" y="3039"/>
                        </a:cubicBezTo>
                        <a:cubicBezTo>
                          <a:pt x="6177" y="3119"/>
                          <a:pt x="6367" y="3199"/>
                          <a:pt x="6557" y="3279"/>
                        </a:cubicBezTo>
                        <a:cubicBezTo>
                          <a:pt x="6747" y="3159"/>
                          <a:pt x="6957" y="3010"/>
                          <a:pt x="7157" y="2870"/>
                        </a:cubicBezTo>
                        <a:cubicBezTo>
                          <a:pt x="6957" y="2780"/>
                          <a:pt x="6747" y="2690"/>
                          <a:pt x="6547" y="2600"/>
                        </a:cubicBezTo>
                        <a:cubicBezTo>
                          <a:pt x="4488" y="1750"/>
                          <a:pt x="2389" y="980"/>
                          <a:pt x="330" y="131"/>
                        </a:cubicBezTo>
                        <a:cubicBezTo>
                          <a:pt x="220" y="91"/>
                          <a:pt x="110" y="4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8"/>
                  <p:cNvSpPr/>
                  <p:nvPr/>
                </p:nvSpPr>
                <p:spPr>
                  <a:xfrm>
                    <a:off x="7552721" y="3546042"/>
                    <a:ext cx="454594" cy="201410"/>
                  </a:xfrm>
                  <a:custGeom>
                    <a:rect b="b" l="l" r="r" t="t"/>
                    <a:pathLst>
                      <a:path extrusionOk="0" h="3999" w="9026">
                        <a:moveTo>
                          <a:pt x="1029" y="0"/>
                        </a:moveTo>
                        <a:cubicBezTo>
                          <a:pt x="689" y="80"/>
                          <a:pt x="350" y="150"/>
                          <a:pt x="0" y="200"/>
                        </a:cubicBezTo>
                        <a:cubicBezTo>
                          <a:pt x="2979" y="1539"/>
                          <a:pt x="5947" y="2899"/>
                          <a:pt x="9026" y="3998"/>
                        </a:cubicBezTo>
                        <a:cubicBezTo>
                          <a:pt x="6407" y="2579"/>
                          <a:pt x="3758" y="1220"/>
                          <a:pt x="102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8"/>
                  <p:cNvSpPr/>
                  <p:nvPr/>
                </p:nvSpPr>
                <p:spPr>
                  <a:xfrm>
                    <a:off x="7040711" y="3318997"/>
                    <a:ext cx="303651" cy="130949"/>
                  </a:xfrm>
                  <a:custGeom>
                    <a:rect b="b" l="l" r="r" t="t"/>
                    <a:pathLst>
                      <a:path extrusionOk="0" h="2600" w="6029">
                        <a:moveTo>
                          <a:pt x="1" y="1"/>
                        </a:moveTo>
                        <a:lnTo>
                          <a:pt x="1" y="1"/>
                        </a:lnTo>
                        <a:cubicBezTo>
                          <a:pt x="140" y="81"/>
                          <a:pt x="280" y="150"/>
                          <a:pt x="431" y="220"/>
                        </a:cubicBezTo>
                        <a:cubicBezTo>
                          <a:pt x="1950" y="990"/>
                          <a:pt x="3469" y="1749"/>
                          <a:pt x="5018" y="2449"/>
                        </a:cubicBezTo>
                        <a:cubicBezTo>
                          <a:pt x="5129" y="2499"/>
                          <a:pt x="5229" y="2549"/>
                          <a:pt x="5338" y="2599"/>
                        </a:cubicBezTo>
                        <a:cubicBezTo>
                          <a:pt x="5568" y="2489"/>
                          <a:pt x="5798" y="2389"/>
                          <a:pt x="6028" y="2289"/>
                        </a:cubicBezTo>
                        <a:cubicBezTo>
                          <a:pt x="4189" y="1540"/>
                          <a:pt x="2339" y="840"/>
                          <a:pt x="471" y="181"/>
                        </a:cubicBezTo>
                        <a:cubicBezTo>
                          <a:pt x="311" y="121"/>
                          <a:pt x="160" y="6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8"/>
                  <p:cNvSpPr/>
                  <p:nvPr/>
                </p:nvSpPr>
                <p:spPr>
                  <a:xfrm>
                    <a:off x="6295663" y="2925345"/>
                    <a:ext cx="690756" cy="368521"/>
                  </a:xfrm>
                  <a:custGeom>
                    <a:rect b="b" l="l" r="r" t="t"/>
                    <a:pathLst>
                      <a:path extrusionOk="0" h="7317" w="13715">
                        <a:moveTo>
                          <a:pt x="111" y="0"/>
                        </a:moveTo>
                        <a:cubicBezTo>
                          <a:pt x="71" y="210"/>
                          <a:pt x="40" y="420"/>
                          <a:pt x="0" y="630"/>
                        </a:cubicBezTo>
                        <a:cubicBezTo>
                          <a:pt x="1230" y="1309"/>
                          <a:pt x="2470" y="1969"/>
                          <a:pt x="3719" y="2609"/>
                        </a:cubicBezTo>
                        <a:cubicBezTo>
                          <a:pt x="5358" y="3448"/>
                          <a:pt x="6997" y="4308"/>
                          <a:pt x="8667" y="5098"/>
                        </a:cubicBezTo>
                        <a:cubicBezTo>
                          <a:pt x="10336" y="5877"/>
                          <a:pt x="12025" y="6597"/>
                          <a:pt x="13714" y="7317"/>
                        </a:cubicBezTo>
                        <a:cubicBezTo>
                          <a:pt x="10126" y="5138"/>
                          <a:pt x="6338" y="3299"/>
                          <a:pt x="2610" y="1349"/>
                        </a:cubicBezTo>
                        <a:cubicBezTo>
                          <a:pt x="1770" y="909"/>
                          <a:pt x="940" y="460"/>
                          <a:pt x="11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8"/>
                  <p:cNvSpPr/>
                  <p:nvPr/>
                </p:nvSpPr>
                <p:spPr>
                  <a:xfrm>
                    <a:off x="6803090" y="2898651"/>
                    <a:ext cx="1537492" cy="409316"/>
                  </a:xfrm>
                  <a:custGeom>
                    <a:rect b="b" l="l" r="r" t="t"/>
                    <a:pathLst>
                      <a:path extrusionOk="0" h="8127" w="30527">
                        <a:moveTo>
                          <a:pt x="1" y="0"/>
                        </a:moveTo>
                        <a:lnTo>
                          <a:pt x="1" y="0"/>
                        </a:lnTo>
                        <a:cubicBezTo>
                          <a:pt x="1690" y="450"/>
                          <a:pt x="3370" y="950"/>
                          <a:pt x="5069" y="1359"/>
                        </a:cubicBezTo>
                        <a:cubicBezTo>
                          <a:pt x="7788" y="2059"/>
                          <a:pt x="10526" y="2699"/>
                          <a:pt x="13225" y="3449"/>
                        </a:cubicBezTo>
                        <a:cubicBezTo>
                          <a:pt x="18512" y="4848"/>
                          <a:pt x="23740" y="6417"/>
                          <a:pt x="29038" y="7756"/>
                        </a:cubicBezTo>
                        <a:cubicBezTo>
                          <a:pt x="29537" y="7887"/>
                          <a:pt x="30027" y="8007"/>
                          <a:pt x="30526" y="8127"/>
                        </a:cubicBezTo>
                        <a:cubicBezTo>
                          <a:pt x="30307" y="8047"/>
                          <a:pt x="30087" y="7967"/>
                          <a:pt x="29867" y="7876"/>
                        </a:cubicBezTo>
                        <a:cubicBezTo>
                          <a:pt x="27788" y="7107"/>
                          <a:pt x="25699" y="6348"/>
                          <a:pt x="23590" y="5688"/>
                        </a:cubicBezTo>
                        <a:cubicBezTo>
                          <a:pt x="20711" y="4828"/>
                          <a:pt x="17832" y="3978"/>
                          <a:pt x="14934" y="3219"/>
                        </a:cubicBezTo>
                        <a:cubicBezTo>
                          <a:pt x="12015" y="2449"/>
                          <a:pt x="9087" y="1679"/>
                          <a:pt x="6128" y="1040"/>
                        </a:cubicBezTo>
                        <a:cubicBezTo>
                          <a:pt x="4099" y="640"/>
                          <a:pt x="2060" y="27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8"/>
                  <p:cNvSpPr/>
                  <p:nvPr/>
                </p:nvSpPr>
                <p:spPr>
                  <a:xfrm>
                    <a:off x="6709461" y="3007389"/>
                    <a:ext cx="824626" cy="288491"/>
                  </a:xfrm>
                  <a:custGeom>
                    <a:rect b="b" l="l" r="r" t="t"/>
                    <a:pathLst>
                      <a:path extrusionOk="0" h="5728" w="16373">
                        <a:moveTo>
                          <a:pt x="1" y="0"/>
                        </a:moveTo>
                        <a:lnTo>
                          <a:pt x="1" y="0"/>
                        </a:lnTo>
                        <a:cubicBezTo>
                          <a:pt x="1240" y="350"/>
                          <a:pt x="2400" y="920"/>
                          <a:pt x="3609" y="1359"/>
                        </a:cubicBezTo>
                        <a:cubicBezTo>
                          <a:pt x="5238" y="1990"/>
                          <a:pt x="6897" y="2539"/>
                          <a:pt x="8547" y="3099"/>
                        </a:cubicBezTo>
                        <a:cubicBezTo>
                          <a:pt x="10476" y="3749"/>
                          <a:pt x="12385" y="4478"/>
                          <a:pt x="14304" y="5148"/>
                        </a:cubicBezTo>
                        <a:cubicBezTo>
                          <a:pt x="14904" y="5348"/>
                          <a:pt x="15493" y="5537"/>
                          <a:pt x="16093" y="5728"/>
                        </a:cubicBezTo>
                        <a:cubicBezTo>
                          <a:pt x="16183" y="5608"/>
                          <a:pt x="16283" y="5488"/>
                          <a:pt x="16373" y="5368"/>
                        </a:cubicBezTo>
                        <a:cubicBezTo>
                          <a:pt x="13514" y="4238"/>
                          <a:pt x="10636" y="3189"/>
                          <a:pt x="7727" y="2209"/>
                        </a:cubicBezTo>
                        <a:cubicBezTo>
                          <a:pt x="6168" y="1679"/>
                          <a:pt x="4598" y="1220"/>
                          <a:pt x="3019" y="760"/>
                        </a:cubicBezTo>
                        <a:cubicBezTo>
                          <a:pt x="2020" y="480"/>
                          <a:pt x="1031" y="14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8"/>
                  <p:cNvSpPr/>
                  <p:nvPr/>
                </p:nvSpPr>
                <p:spPr>
                  <a:xfrm>
                    <a:off x="7871883" y="3412625"/>
                    <a:ext cx="877006" cy="344900"/>
                  </a:xfrm>
                  <a:custGeom>
                    <a:rect b="b" l="l" r="r" t="t"/>
                    <a:pathLst>
                      <a:path extrusionOk="0" h="6848" w="17413">
                        <a:moveTo>
                          <a:pt x="0" y="1"/>
                        </a:moveTo>
                        <a:lnTo>
                          <a:pt x="0" y="1"/>
                        </a:lnTo>
                        <a:cubicBezTo>
                          <a:pt x="1209" y="670"/>
                          <a:pt x="2489" y="1210"/>
                          <a:pt x="3768" y="1740"/>
                        </a:cubicBezTo>
                        <a:cubicBezTo>
                          <a:pt x="5087" y="2289"/>
                          <a:pt x="6417" y="2829"/>
                          <a:pt x="7757" y="3319"/>
                        </a:cubicBezTo>
                        <a:cubicBezTo>
                          <a:pt x="10675" y="4459"/>
                          <a:pt x="13614" y="5548"/>
                          <a:pt x="16572" y="6558"/>
                        </a:cubicBezTo>
                        <a:cubicBezTo>
                          <a:pt x="16852" y="6658"/>
                          <a:pt x="17132" y="6747"/>
                          <a:pt x="17412" y="6847"/>
                        </a:cubicBezTo>
                        <a:cubicBezTo>
                          <a:pt x="17342" y="6818"/>
                          <a:pt x="17272" y="6787"/>
                          <a:pt x="17202" y="6747"/>
                        </a:cubicBezTo>
                        <a:cubicBezTo>
                          <a:pt x="13174" y="4728"/>
                          <a:pt x="8996" y="3079"/>
                          <a:pt x="4728" y="1570"/>
                        </a:cubicBezTo>
                        <a:cubicBezTo>
                          <a:pt x="3168" y="1020"/>
                          <a:pt x="1560" y="58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8"/>
                  <p:cNvSpPr/>
                  <p:nvPr/>
                </p:nvSpPr>
                <p:spPr>
                  <a:xfrm>
                    <a:off x="8781524" y="3418165"/>
                    <a:ext cx="202921" cy="79577"/>
                  </a:xfrm>
                  <a:custGeom>
                    <a:rect b="b" l="l" r="r" t="t"/>
                    <a:pathLst>
                      <a:path extrusionOk="0" h="1580" w="4029">
                        <a:moveTo>
                          <a:pt x="40" y="0"/>
                        </a:moveTo>
                        <a:cubicBezTo>
                          <a:pt x="91" y="140"/>
                          <a:pt x="100" y="300"/>
                          <a:pt x="51" y="450"/>
                        </a:cubicBezTo>
                        <a:cubicBezTo>
                          <a:pt x="31" y="500"/>
                          <a:pt x="20" y="540"/>
                          <a:pt x="0" y="580"/>
                        </a:cubicBezTo>
                        <a:cubicBezTo>
                          <a:pt x="1260" y="870"/>
                          <a:pt x="2530" y="1130"/>
                          <a:pt x="3769" y="1510"/>
                        </a:cubicBezTo>
                        <a:cubicBezTo>
                          <a:pt x="3859" y="1530"/>
                          <a:pt x="3939" y="1550"/>
                          <a:pt x="4029" y="1580"/>
                        </a:cubicBezTo>
                        <a:cubicBezTo>
                          <a:pt x="3869" y="1510"/>
                          <a:pt x="3709" y="1430"/>
                          <a:pt x="3559" y="1360"/>
                        </a:cubicBezTo>
                        <a:cubicBezTo>
                          <a:pt x="2410" y="840"/>
                          <a:pt x="1240" y="390"/>
                          <a:pt x="4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8"/>
                  <p:cNvSpPr/>
                  <p:nvPr/>
                </p:nvSpPr>
                <p:spPr>
                  <a:xfrm>
                    <a:off x="4521610" y="3855635"/>
                    <a:ext cx="62503" cy="1081891"/>
                  </a:xfrm>
                  <a:custGeom>
                    <a:rect b="b" l="l" r="r" t="t"/>
                    <a:pathLst>
                      <a:path extrusionOk="0" h="21481" w="1241">
                        <a:moveTo>
                          <a:pt x="261" y="1"/>
                        </a:moveTo>
                        <a:cubicBezTo>
                          <a:pt x="231" y="2020"/>
                          <a:pt x="31" y="4039"/>
                          <a:pt x="11" y="6058"/>
                        </a:cubicBezTo>
                        <a:cubicBezTo>
                          <a:pt x="1" y="8776"/>
                          <a:pt x="121" y="11495"/>
                          <a:pt x="321" y="14214"/>
                        </a:cubicBezTo>
                        <a:cubicBezTo>
                          <a:pt x="491" y="16403"/>
                          <a:pt x="801" y="18582"/>
                          <a:pt x="1140" y="20751"/>
                        </a:cubicBezTo>
                        <a:cubicBezTo>
                          <a:pt x="1171" y="21000"/>
                          <a:pt x="1211" y="21240"/>
                          <a:pt x="1240" y="21480"/>
                        </a:cubicBezTo>
                        <a:lnTo>
                          <a:pt x="1240" y="20721"/>
                        </a:lnTo>
                        <a:cubicBezTo>
                          <a:pt x="1240" y="18901"/>
                          <a:pt x="1191" y="17093"/>
                          <a:pt x="1100" y="15273"/>
                        </a:cubicBezTo>
                        <a:cubicBezTo>
                          <a:pt x="1001" y="13604"/>
                          <a:pt x="871" y="11945"/>
                          <a:pt x="821" y="10276"/>
                        </a:cubicBezTo>
                        <a:cubicBezTo>
                          <a:pt x="741" y="8046"/>
                          <a:pt x="741" y="5818"/>
                          <a:pt x="601" y="3599"/>
                        </a:cubicBezTo>
                        <a:cubicBezTo>
                          <a:pt x="531" y="2399"/>
                          <a:pt x="471" y="1190"/>
                          <a:pt x="26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8"/>
                  <p:cNvSpPr/>
                  <p:nvPr/>
                </p:nvSpPr>
                <p:spPr>
                  <a:xfrm>
                    <a:off x="4369609" y="3875781"/>
                    <a:ext cx="56409" cy="504959"/>
                  </a:xfrm>
                  <a:custGeom>
                    <a:rect b="b" l="l" r="r" t="t"/>
                    <a:pathLst>
                      <a:path extrusionOk="0" h="10026" w="1120">
                        <a:moveTo>
                          <a:pt x="1120" y="0"/>
                        </a:moveTo>
                        <a:lnTo>
                          <a:pt x="1120" y="0"/>
                        </a:lnTo>
                        <a:cubicBezTo>
                          <a:pt x="730" y="1780"/>
                          <a:pt x="391" y="3568"/>
                          <a:pt x="211" y="5378"/>
                        </a:cubicBezTo>
                        <a:cubicBezTo>
                          <a:pt x="60" y="6927"/>
                          <a:pt x="40" y="8476"/>
                          <a:pt x="0" y="10025"/>
                        </a:cubicBezTo>
                        <a:cubicBezTo>
                          <a:pt x="291" y="8396"/>
                          <a:pt x="660" y="6427"/>
                          <a:pt x="820" y="5048"/>
                        </a:cubicBezTo>
                        <a:cubicBezTo>
                          <a:pt x="1040" y="3368"/>
                          <a:pt x="1110" y="1689"/>
                          <a:pt x="112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8"/>
                  <p:cNvSpPr/>
                  <p:nvPr/>
                </p:nvSpPr>
                <p:spPr>
                  <a:xfrm>
                    <a:off x="4160695" y="3980489"/>
                    <a:ext cx="158599" cy="866933"/>
                  </a:xfrm>
                  <a:custGeom>
                    <a:rect b="b" l="l" r="r" t="t"/>
                    <a:pathLst>
                      <a:path extrusionOk="0" h="17213" w="3149">
                        <a:moveTo>
                          <a:pt x="3149" y="0"/>
                        </a:moveTo>
                        <a:lnTo>
                          <a:pt x="3149" y="0"/>
                        </a:lnTo>
                        <a:cubicBezTo>
                          <a:pt x="2799" y="1200"/>
                          <a:pt x="2529" y="2419"/>
                          <a:pt x="2249" y="3628"/>
                        </a:cubicBezTo>
                        <a:cubicBezTo>
                          <a:pt x="1969" y="4828"/>
                          <a:pt x="1660" y="6027"/>
                          <a:pt x="1410" y="7247"/>
                        </a:cubicBezTo>
                        <a:cubicBezTo>
                          <a:pt x="1120" y="8676"/>
                          <a:pt x="810" y="10105"/>
                          <a:pt x="590" y="11555"/>
                        </a:cubicBezTo>
                        <a:cubicBezTo>
                          <a:pt x="341" y="13224"/>
                          <a:pt x="150" y="15083"/>
                          <a:pt x="21" y="16953"/>
                        </a:cubicBezTo>
                        <a:cubicBezTo>
                          <a:pt x="10" y="17042"/>
                          <a:pt x="10" y="17122"/>
                          <a:pt x="1" y="17212"/>
                        </a:cubicBezTo>
                        <a:cubicBezTo>
                          <a:pt x="30" y="17082"/>
                          <a:pt x="50" y="16953"/>
                          <a:pt x="81" y="16822"/>
                        </a:cubicBezTo>
                        <a:cubicBezTo>
                          <a:pt x="381" y="15143"/>
                          <a:pt x="780" y="13484"/>
                          <a:pt x="1140" y="11825"/>
                        </a:cubicBezTo>
                        <a:cubicBezTo>
                          <a:pt x="1580" y="9725"/>
                          <a:pt x="2020" y="7617"/>
                          <a:pt x="2409" y="5507"/>
                        </a:cubicBezTo>
                        <a:cubicBezTo>
                          <a:pt x="2759" y="3688"/>
                          <a:pt x="2889" y="1829"/>
                          <a:pt x="314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8"/>
                  <p:cNvSpPr/>
                  <p:nvPr/>
                </p:nvSpPr>
                <p:spPr>
                  <a:xfrm>
                    <a:off x="4349966" y="4498996"/>
                    <a:ext cx="32284" cy="378997"/>
                  </a:xfrm>
                  <a:custGeom>
                    <a:rect b="b" l="l" r="r" t="t"/>
                    <a:pathLst>
                      <a:path extrusionOk="0" h="7525" w="641">
                        <a:moveTo>
                          <a:pt x="590" y="1"/>
                        </a:moveTo>
                        <a:cubicBezTo>
                          <a:pt x="321" y="1270"/>
                          <a:pt x="121" y="2569"/>
                          <a:pt x="51" y="3868"/>
                        </a:cubicBezTo>
                        <a:cubicBezTo>
                          <a:pt x="1" y="5058"/>
                          <a:pt x="71" y="6247"/>
                          <a:pt x="131" y="7427"/>
                        </a:cubicBezTo>
                        <a:cubicBezTo>
                          <a:pt x="131" y="7450"/>
                          <a:pt x="131" y="7524"/>
                          <a:pt x="135" y="7524"/>
                        </a:cubicBezTo>
                        <a:cubicBezTo>
                          <a:pt x="136" y="7524"/>
                          <a:pt x="138" y="7517"/>
                          <a:pt x="141" y="7497"/>
                        </a:cubicBezTo>
                        <a:cubicBezTo>
                          <a:pt x="201" y="7017"/>
                          <a:pt x="261" y="6538"/>
                          <a:pt x="321" y="6067"/>
                        </a:cubicBezTo>
                        <a:cubicBezTo>
                          <a:pt x="410" y="5338"/>
                          <a:pt x="501" y="4608"/>
                          <a:pt x="550" y="3868"/>
                        </a:cubicBezTo>
                        <a:cubicBezTo>
                          <a:pt x="641" y="2579"/>
                          <a:pt x="610" y="1290"/>
                          <a:pt x="59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8"/>
                  <p:cNvSpPr/>
                  <p:nvPr/>
                </p:nvSpPr>
                <p:spPr>
                  <a:xfrm>
                    <a:off x="4741100" y="3872255"/>
                    <a:ext cx="105767" cy="644420"/>
                  </a:xfrm>
                  <a:custGeom>
                    <a:rect b="b" l="l" r="r" t="t"/>
                    <a:pathLst>
                      <a:path extrusionOk="0" h="12795" w="2100">
                        <a:moveTo>
                          <a:pt x="1" y="0"/>
                        </a:moveTo>
                        <a:lnTo>
                          <a:pt x="1" y="0"/>
                        </a:lnTo>
                        <a:cubicBezTo>
                          <a:pt x="111" y="2219"/>
                          <a:pt x="331" y="4448"/>
                          <a:pt x="681" y="6637"/>
                        </a:cubicBezTo>
                        <a:cubicBezTo>
                          <a:pt x="1040" y="8666"/>
                          <a:pt x="1571" y="10655"/>
                          <a:pt x="2070" y="12654"/>
                        </a:cubicBezTo>
                        <a:cubicBezTo>
                          <a:pt x="2080" y="12705"/>
                          <a:pt x="2090" y="12744"/>
                          <a:pt x="2100" y="12794"/>
                        </a:cubicBezTo>
                        <a:cubicBezTo>
                          <a:pt x="2090" y="12694"/>
                          <a:pt x="2080" y="12585"/>
                          <a:pt x="2070" y="12485"/>
                        </a:cubicBezTo>
                        <a:cubicBezTo>
                          <a:pt x="2030" y="12065"/>
                          <a:pt x="1980" y="11645"/>
                          <a:pt x="1940" y="11225"/>
                        </a:cubicBezTo>
                        <a:cubicBezTo>
                          <a:pt x="1790" y="9706"/>
                          <a:pt x="1600" y="8187"/>
                          <a:pt x="1371" y="6677"/>
                        </a:cubicBezTo>
                        <a:cubicBezTo>
                          <a:pt x="1020" y="4438"/>
                          <a:pt x="521" y="2209"/>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8"/>
                  <p:cNvSpPr/>
                  <p:nvPr/>
                </p:nvSpPr>
                <p:spPr>
                  <a:xfrm>
                    <a:off x="4893655" y="4634377"/>
                    <a:ext cx="50415" cy="238680"/>
                  </a:xfrm>
                  <a:custGeom>
                    <a:rect b="b" l="l" r="r" t="t"/>
                    <a:pathLst>
                      <a:path extrusionOk="0" h="4739" w="1001">
                        <a:moveTo>
                          <a:pt x="1" y="1"/>
                        </a:moveTo>
                        <a:lnTo>
                          <a:pt x="1" y="1"/>
                        </a:lnTo>
                        <a:cubicBezTo>
                          <a:pt x="50" y="881"/>
                          <a:pt x="150" y="1760"/>
                          <a:pt x="341" y="2630"/>
                        </a:cubicBezTo>
                        <a:cubicBezTo>
                          <a:pt x="510" y="3350"/>
                          <a:pt x="761" y="4049"/>
                          <a:pt x="1000" y="4739"/>
                        </a:cubicBezTo>
                        <a:cubicBezTo>
                          <a:pt x="900" y="3959"/>
                          <a:pt x="830" y="3159"/>
                          <a:pt x="670" y="2390"/>
                        </a:cubicBezTo>
                        <a:cubicBezTo>
                          <a:pt x="490" y="1580"/>
                          <a:pt x="241" y="79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8"/>
                  <p:cNvSpPr/>
                  <p:nvPr/>
                </p:nvSpPr>
                <p:spPr>
                  <a:xfrm>
                    <a:off x="4645004" y="4042892"/>
                    <a:ext cx="109242" cy="757187"/>
                  </a:xfrm>
                  <a:custGeom>
                    <a:rect b="b" l="l" r="r" t="t"/>
                    <a:pathLst>
                      <a:path extrusionOk="0" h="15034" w="2169">
                        <a:moveTo>
                          <a:pt x="20" y="1"/>
                        </a:moveTo>
                        <a:cubicBezTo>
                          <a:pt x="0" y="3189"/>
                          <a:pt x="250" y="6387"/>
                          <a:pt x="820" y="9526"/>
                        </a:cubicBezTo>
                        <a:cubicBezTo>
                          <a:pt x="1140" y="11265"/>
                          <a:pt x="1629" y="12975"/>
                          <a:pt x="2079" y="14684"/>
                        </a:cubicBezTo>
                        <a:cubicBezTo>
                          <a:pt x="2109" y="14804"/>
                          <a:pt x="2139" y="14923"/>
                          <a:pt x="2169" y="15034"/>
                        </a:cubicBezTo>
                        <a:cubicBezTo>
                          <a:pt x="2129" y="14734"/>
                          <a:pt x="2089" y="14424"/>
                          <a:pt x="2039" y="14114"/>
                        </a:cubicBezTo>
                        <a:cubicBezTo>
                          <a:pt x="1699" y="11645"/>
                          <a:pt x="1480" y="9786"/>
                          <a:pt x="1149" y="7247"/>
                        </a:cubicBezTo>
                        <a:cubicBezTo>
                          <a:pt x="800" y="4828"/>
                          <a:pt x="400" y="2420"/>
                          <a:pt x="2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60" name="Google Shape;3860;p8"/>
                <p:cNvSpPr/>
                <p:nvPr/>
              </p:nvSpPr>
              <p:spPr>
                <a:xfrm>
                  <a:off x="4553390" y="994707"/>
                  <a:ext cx="38781" cy="389221"/>
                </a:xfrm>
                <a:custGeom>
                  <a:rect b="b" l="l" r="r" t="t"/>
                  <a:pathLst>
                    <a:path extrusionOk="0" h="7728" w="770">
                      <a:moveTo>
                        <a:pt x="689" y="1"/>
                      </a:moveTo>
                      <a:lnTo>
                        <a:pt x="0" y="121"/>
                      </a:lnTo>
                      <a:cubicBezTo>
                        <a:pt x="80" y="2670"/>
                        <a:pt x="240" y="5209"/>
                        <a:pt x="649" y="7728"/>
                      </a:cubicBezTo>
                      <a:cubicBezTo>
                        <a:pt x="669" y="5808"/>
                        <a:pt x="769" y="3889"/>
                        <a:pt x="740" y="1980"/>
                      </a:cubicBezTo>
                      <a:cubicBezTo>
                        <a:pt x="729" y="1320"/>
                        <a:pt x="709" y="660"/>
                        <a:pt x="68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8"/>
                <p:cNvSpPr/>
                <p:nvPr/>
              </p:nvSpPr>
              <p:spPr>
                <a:xfrm>
                  <a:off x="4543317" y="207403"/>
                  <a:ext cx="42810" cy="735027"/>
                </a:xfrm>
                <a:custGeom>
                  <a:rect b="b" l="l" r="r" t="t"/>
                  <a:pathLst>
                    <a:path extrusionOk="0" h="14594" w="850">
                      <a:moveTo>
                        <a:pt x="110" y="0"/>
                      </a:moveTo>
                      <a:cubicBezTo>
                        <a:pt x="100" y="380"/>
                        <a:pt x="90" y="760"/>
                        <a:pt x="90" y="1140"/>
                      </a:cubicBezTo>
                      <a:cubicBezTo>
                        <a:pt x="50" y="3029"/>
                        <a:pt x="0" y="4918"/>
                        <a:pt x="10" y="6807"/>
                      </a:cubicBezTo>
                      <a:cubicBezTo>
                        <a:pt x="40" y="8706"/>
                        <a:pt x="90" y="10595"/>
                        <a:pt x="120" y="12494"/>
                      </a:cubicBezTo>
                      <a:cubicBezTo>
                        <a:pt x="130" y="13184"/>
                        <a:pt x="150" y="13874"/>
                        <a:pt x="160" y="14564"/>
                      </a:cubicBezTo>
                      <a:lnTo>
                        <a:pt x="849" y="14593"/>
                      </a:lnTo>
                      <a:cubicBezTo>
                        <a:pt x="820" y="13704"/>
                        <a:pt x="789" y="12814"/>
                        <a:pt x="769" y="11934"/>
                      </a:cubicBezTo>
                      <a:cubicBezTo>
                        <a:pt x="700" y="10006"/>
                        <a:pt x="669" y="8087"/>
                        <a:pt x="580" y="6157"/>
                      </a:cubicBezTo>
                      <a:cubicBezTo>
                        <a:pt x="490" y="4278"/>
                        <a:pt x="340" y="2399"/>
                        <a:pt x="160" y="520"/>
                      </a:cubicBezTo>
                      <a:cubicBezTo>
                        <a:pt x="140" y="350"/>
                        <a:pt x="130" y="180"/>
                        <a:pt x="11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8"/>
                <p:cNvSpPr/>
                <p:nvPr/>
              </p:nvSpPr>
              <p:spPr>
                <a:xfrm>
                  <a:off x="4324280" y="881940"/>
                  <a:ext cx="117854" cy="471265"/>
                </a:xfrm>
                <a:custGeom>
                  <a:rect b="b" l="l" r="r" t="t"/>
                  <a:pathLst>
                    <a:path extrusionOk="0" h="9357" w="2340">
                      <a:moveTo>
                        <a:pt x="1" y="1"/>
                      </a:moveTo>
                      <a:lnTo>
                        <a:pt x="1" y="1"/>
                      </a:lnTo>
                      <a:cubicBezTo>
                        <a:pt x="141" y="720"/>
                        <a:pt x="291" y="1451"/>
                        <a:pt x="441" y="2170"/>
                      </a:cubicBezTo>
                      <a:cubicBezTo>
                        <a:pt x="951" y="4589"/>
                        <a:pt x="1630" y="6988"/>
                        <a:pt x="2340" y="9356"/>
                      </a:cubicBezTo>
                      <a:cubicBezTo>
                        <a:pt x="2150" y="7708"/>
                        <a:pt x="1940" y="6058"/>
                        <a:pt x="1670" y="4429"/>
                      </a:cubicBezTo>
                      <a:cubicBezTo>
                        <a:pt x="1471" y="3179"/>
                        <a:pt x="1211" y="1940"/>
                        <a:pt x="951" y="711"/>
                      </a:cubicBezTo>
                      <a:cubicBezTo>
                        <a:pt x="680" y="531"/>
                        <a:pt x="421" y="331"/>
                        <a:pt x="181" y="141"/>
                      </a:cubicBezTo>
                      <a:cubicBezTo>
                        <a:pt x="121" y="101"/>
                        <a:pt x="61" y="5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8"/>
                <p:cNvSpPr/>
                <p:nvPr/>
              </p:nvSpPr>
              <p:spPr>
                <a:xfrm>
                  <a:off x="4229645" y="346863"/>
                  <a:ext cx="128431" cy="502441"/>
                </a:xfrm>
                <a:custGeom>
                  <a:rect b="b" l="l" r="r" t="t"/>
                  <a:pathLst>
                    <a:path extrusionOk="0" h="9976" w="2550">
                      <a:moveTo>
                        <a:pt x="1" y="0"/>
                      </a:moveTo>
                      <a:lnTo>
                        <a:pt x="1" y="0"/>
                      </a:lnTo>
                      <a:cubicBezTo>
                        <a:pt x="51" y="240"/>
                        <a:pt x="91" y="480"/>
                        <a:pt x="141" y="720"/>
                      </a:cubicBezTo>
                      <a:cubicBezTo>
                        <a:pt x="640" y="3519"/>
                        <a:pt x="1091" y="6327"/>
                        <a:pt x="1600" y="9116"/>
                      </a:cubicBezTo>
                      <a:cubicBezTo>
                        <a:pt x="1920" y="9396"/>
                        <a:pt x="2240" y="9685"/>
                        <a:pt x="2550" y="9976"/>
                      </a:cubicBezTo>
                      <a:cubicBezTo>
                        <a:pt x="2290" y="8716"/>
                        <a:pt x="2040" y="7446"/>
                        <a:pt x="1750" y="6197"/>
                      </a:cubicBezTo>
                      <a:cubicBezTo>
                        <a:pt x="1270" y="4268"/>
                        <a:pt x="731" y="2359"/>
                        <a:pt x="151" y="460"/>
                      </a:cubicBezTo>
                      <a:cubicBezTo>
                        <a:pt x="101" y="300"/>
                        <a:pt x="51" y="15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8"/>
                <p:cNvSpPr/>
                <p:nvPr/>
              </p:nvSpPr>
              <p:spPr>
                <a:xfrm>
                  <a:off x="4728559" y="1003319"/>
                  <a:ext cx="47343" cy="346360"/>
                </a:xfrm>
                <a:custGeom>
                  <a:rect b="b" l="l" r="r" t="t"/>
                  <a:pathLst>
                    <a:path extrusionOk="0" h="6877" w="940">
                      <a:moveTo>
                        <a:pt x="940" y="0"/>
                      </a:moveTo>
                      <a:cubicBezTo>
                        <a:pt x="640" y="1189"/>
                        <a:pt x="360" y="2399"/>
                        <a:pt x="190" y="3618"/>
                      </a:cubicBezTo>
                      <a:cubicBezTo>
                        <a:pt x="50" y="4698"/>
                        <a:pt x="20" y="5787"/>
                        <a:pt x="0" y="6877"/>
                      </a:cubicBezTo>
                      <a:cubicBezTo>
                        <a:pt x="280" y="5777"/>
                        <a:pt x="510" y="4668"/>
                        <a:pt x="670" y="3538"/>
                      </a:cubicBezTo>
                      <a:cubicBezTo>
                        <a:pt x="810" y="2399"/>
                        <a:pt x="900" y="1040"/>
                        <a:pt x="94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8"/>
                <p:cNvSpPr/>
                <p:nvPr/>
              </p:nvSpPr>
              <p:spPr>
                <a:xfrm>
                  <a:off x="4819669" y="228506"/>
                  <a:ext cx="130445" cy="608208"/>
                </a:xfrm>
                <a:custGeom>
                  <a:rect b="b" l="l" r="r" t="t"/>
                  <a:pathLst>
                    <a:path extrusionOk="0" h="12076" w="2590">
                      <a:moveTo>
                        <a:pt x="2589" y="1"/>
                      </a:moveTo>
                      <a:cubicBezTo>
                        <a:pt x="2519" y="201"/>
                        <a:pt x="2459" y="391"/>
                        <a:pt x="2399" y="591"/>
                      </a:cubicBezTo>
                      <a:cubicBezTo>
                        <a:pt x="1899" y="2200"/>
                        <a:pt x="1310" y="3799"/>
                        <a:pt x="910" y="5438"/>
                      </a:cubicBezTo>
                      <a:cubicBezTo>
                        <a:pt x="380" y="7617"/>
                        <a:pt x="71" y="9847"/>
                        <a:pt x="0" y="12075"/>
                      </a:cubicBezTo>
                      <a:cubicBezTo>
                        <a:pt x="520" y="9827"/>
                        <a:pt x="1130" y="7597"/>
                        <a:pt x="1619" y="5338"/>
                      </a:cubicBezTo>
                      <a:cubicBezTo>
                        <a:pt x="1979" y="3670"/>
                        <a:pt x="2230" y="1980"/>
                        <a:pt x="2529" y="301"/>
                      </a:cubicBezTo>
                      <a:lnTo>
                        <a:pt x="2589" y="1"/>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8"/>
                <p:cNvSpPr/>
                <p:nvPr/>
              </p:nvSpPr>
              <p:spPr>
                <a:xfrm>
                  <a:off x="366455" y="1070758"/>
                  <a:ext cx="270913" cy="115285"/>
                </a:xfrm>
                <a:custGeom>
                  <a:rect b="b" l="l" r="r" t="t"/>
                  <a:pathLst>
                    <a:path extrusionOk="0" h="2289" w="5379">
                      <a:moveTo>
                        <a:pt x="1" y="0"/>
                      </a:moveTo>
                      <a:lnTo>
                        <a:pt x="1" y="0"/>
                      </a:lnTo>
                      <a:cubicBezTo>
                        <a:pt x="1570" y="800"/>
                        <a:pt x="3159" y="1560"/>
                        <a:pt x="4769" y="2289"/>
                      </a:cubicBezTo>
                      <a:cubicBezTo>
                        <a:pt x="4969" y="2159"/>
                        <a:pt x="5169" y="2040"/>
                        <a:pt x="5378" y="1929"/>
                      </a:cubicBezTo>
                      <a:cubicBezTo>
                        <a:pt x="3609" y="1229"/>
                        <a:pt x="1810" y="60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67" name="Google Shape;3867;p8"/>
              <p:cNvSpPr/>
              <p:nvPr/>
            </p:nvSpPr>
            <p:spPr>
              <a:xfrm>
                <a:off x="8517712" y="3962358"/>
                <a:ext cx="260337" cy="110299"/>
              </a:xfrm>
              <a:custGeom>
                <a:rect b="b" l="l" r="r" t="t"/>
                <a:pathLst>
                  <a:path extrusionOk="0" h="2190" w="5169">
                    <a:moveTo>
                      <a:pt x="601" y="1"/>
                    </a:moveTo>
                    <a:cubicBezTo>
                      <a:pt x="411" y="121"/>
                      <a:pt x="201" y="240"/>
                      <a:pt x="1" y="350"/>
                    </a:cubicBezTo>
                    <a:cubicBezTo>
                      <a:pt x="1700" y="1010"/>
                      <a:pt x="3430" y="1620"/>
                      <a:pt x="5169" y="2189"/>
                    </a:cubicBezTo>
                    <a:cubicBezTo>
                      <a:pt x="3659" y="1430"/>
                      <a:pt x="2140" y="700"/>
                      <a:pt x="60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68" name="Google Shape;3868;p8"/>
            <p:cNvSpPr/>
            <p:nvPr/>
          </p:nvSpPr>
          <p:spPr>
            <a:xfrm>
              <a:off x="5687054" y="164593"/>
              <a:ext cx="95693" cy="183329"/>
            </a:xfrm>
            <a:custGeom>
              <a:rect b="b" l="l" r="r" t="t"/>
              <a:pathLst>
                <a:path extrusionOk="0" h="3640" w="1900">
                  <a:moveTo>
                    <a:pt x="1900" y="1"/>
                  </a:moveTo>
                  <a:lnTo>
                    <a:pt x="1900" y="1"/>
                  </a:lnTo>
                  <a:cubicBezTo>
                    <a:pt x="1789" y="181"/>
                    <a:pt x="1689" y="370"/>
                    <a:pt x="1589" y="561"/>
                  </a:cubicBezTo>
                  <a:cubicBezTo>
                    <a:pt x="1050" y="1540"/>
                    <a:pt x="520" y="2540"/>
                    <a:pt x="1" y="3539"/>
                  </a:cubicBezTo>
                  <a:cubicBezTo>
                    <a:pt x="1" y="3539"/>
                    <a:pt x="10" y="3539"/>
                    <a:pt x="10" y="3549"/>
                  </a:cubicBezTo>
                  <a:cubicBezTo>
                    <a:pt x="33" y="3541"/>
                    <a:pt x="55" y="3538"/>
                    <a:pt x="79" y="3538"/>
                  </a:cubicBezTo>
                  <a:cubicBezTo>
                    <a:pt x="117" y="3538"/>
                    <a:pt x="157" y="3547"/>
                    <a:pt x="200" y="3559"/>
                  </a:cubicBezTo>
                  <a:cubicBezTo>
                    <a:pt x="280" y="3579"/>
                    <a:pt x="350" y="3609"/>
                    <a:pt x="420" y="3639"/>
                  </a:cubicBezTo>
                  <a:cubicBezTo>
                    <a:pt x="760" y="2809"/>
                    <a:pt x="1110" y="1950"/>
                    <a:pt x="1469" y="1070"/>
                  </a:cubicBezTo>
                  <a:cubicBezTo>
                    <a:pt x="1609" y="710"/>
                    <a:pt x="1749" y="350"/>
                    <a:pt x="1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8"/>
            <p:cNvSpPr/>
            <p:nvPr/>
          </p:nvSpPr>
          <p:spPr>
            <a:xfrm>
              <a:off x="5400125" y="222462"/>
              <a:ext cx="81591" cy="213044"/>
            </a:xfrm>
            <a:custGeom>
              <a:rect b="b" l="l" r="r" t="t"/>
              <a:pathLst>
                <a:path extrusionOk="0" h="4230" w="1620">
                  <a:moveTo>
                    <a:pt x="1619" y="1"/>
                  </a:moveTo>
                  <a:lnTo>
                    <a:pt x="1409" y="541"/>
                  </a:lnTo>
                  <a:cubicBezTo>
                    <a:pt x="909" y="1760"/>
                    <a:pt x="460" y="3000"/>
                    <a:pt x="0" y="4229"/>
                  </a:cubicBezTo>
                  <a:cubicBezTo>
                    <a:pt x="20" y="4229"/>
                    <a:pt x="30" y="4219"/>
                    <a:pt x="50" y="4209"/>
                  </a:cubicBezTo>
                  <a:lnTo>
                    <a:pt x="709" y="3879"/>
                  </a:lnTo>
                  <a:cubicBezTo>
                    <a:pt x="1040" y="2690"/>
                    <a:pt x="1300" y="1491"/>
                    <a:pt x="1559" y="291"/>
                  </a:cubicBezTo>
                  <a:cubicBezTo>
                    <a:pt x="1579" y="191"/>
                    <a:pt x="1599" y="101"/>
                    <a:pt x="1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0" name="Google Shape;3870;p8"/>
          <p:cNvGrpSpPr/>
          <p:nvPr/>
        </p:nvGrpSpPr>
        <p:grpSpPr>
          <a:xfrm>
            <a:off x="217979" y="253235"/>
            <a:ext cx="8671829" cy="4710982"/>
            <a:chOff x="217979" y="253235"/>
            <a:chExt cx="8671829" cy="4710982"/>
          </a:xfrm>
        </p:grpSpPr>
        <p:sp>
          <p:nvSpPr>
            <p:cNvPr id="3871" name="Google Shape;3871;p8"/>
            <p:cNvSpPr/>
            <p:nvPr/>
          </p:nvSpPr>
          <p:spPr>
            <a:xfrm>
              <a:off x="3336574" y="1246431"/>
              <a:ext cx="31831" cy="21204"/>
            </a:xfrm>
            <a:custGeom>
              <a:rect b="b" l="l" r="r" t="t"/>
              <a:pathLst>
                <a:path extrusionOk="0" h="421" w="632">
                  <a:moveTo>
                    <a:pt x="618" y="0"/>
                  </a:moveTo>
                  <a:cubicBezTo>
                    <a:pt x="379" y="0"/>
                    <a:pt x="40" y="263"/>
                    <a:pt x="1" y="420"/>
                  </a:cubicBezTo>
                  <a:cubicBezTo>
                    <a:pt x="111" y="340"/>
                    <a:pt x="221" y="280"/>
                    <a:pt x="331" y="200"/>
                  </a:cubicBezTo>
                  <a:cubicBezTo>
                    <a:pt x="431" y="131"/>
                    <a:pt x="511" y="60"/>
                    <a:pt x="631" y="0"/>
                  </a:cubicBezTo>
                  <a:cubicBezTo>
                    <a:pt x="627" y="0"/>
                    <a:pt x="623" y="0"/>
                    <a:pt x="6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8"/>
            <p:cNvSpPr/>
            <p:nvPr/>
          </p:nvSpPr>
          <p:spPr>
            <a:xfrm>
              <a:off x="2658008" y="4648832"/>
              <a:ext cx="42861" cy="42508"/>
            </a:xfrm>
            <a:custGeom>
              <a:rect b="b" l="l" r="r" t="t"/>
              <a:pathLst>
                <a:path extrusionOk="0" h="844" w="851">
                  <a:moveTo>
                    <a:pt x="432" y="0"/>
                  </a:moveTo>
                  <a:cubicBezTo>
                    <a:pt x="222" y="0"/>
                    <a:pt x="10" y="143"/>
                    <a:pt x="0" y="424"/>
                  </a:cubicBezTo>
                  <a:cubicBezTo>
                    <a:pt x="10" y="704"/>
                    <a:pt x="220" y="844"/>
                    <a:pt x="429" y="844"/>
                  </a:cubicBezTo>
                  <a:cubicBezTo>
                    <a:pt x="638" y="844"/>
                    <a:pt x="845" y="704"/>
                    <a:pt x="850" y="424"/>
                  </a:cubicBezTo>
                  <a:cubicBezTo>
                    <a:pt x="845" y="140"/>
                    <a:pt x="640" y="0"/>
                    <a:pt x="4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8"/>
            <p:cNvSpPr/>
            <p:nvPr/>
          </p:nvSpPr>
          <p:spPr>
            <a:xfrm>
              <a:off x="1745345" y="4023803"/>
              <a:ext cx="42810" cy="42307"/>
            </a:xfrm>
            <a:custGeom>
              <a:rect b="b" l="l" r="r" t="t"/>
              <a:pathLst>
                <a:path extrusionOk="0" h="840" w="850">
                  <a:moveTo>
                    <a:pt x="425" y="0"/>
                  </a:moveTo>
                  <a:cubicBezTo>
                    <a:pt x="215" y="0"/>
                    <a:pt x="5" y="140"/>
                    <a:pt x="0" y="420"/>
                  </a:cubicBezTo>
                  <a:cubicBezTo>
                    <a:pt x="5" y="700"/>
                    <a:pt x="215" y="840"/>
                    <a:pt x="425" y="840"/>
                  </a:cubicBezTo>
                  <a:cubicBezTo>
                    <a:pt x="635" y="840"/>
                    <a:pt x="845" y="700"/>
                    <a:pt x="849" y="420"/>
                  </a:cubicBezTo>
                  <a:cubicBezTo>
                    <a:pt x="845" y="140"/>
                    <a:pt x="635" y="0"/>
                    <a:pt x="4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8"/>
            <p:cNvSpPr/>
            <p:nvPr/>
          </p:nvSpPr>
          <p:spPr>
            <a:xfrm>
              <a:off x="5426264" y="997578"/>
              <a:ext cx="42861" cy="42508"/>
            </a:xfrm>
            <a:custGeom>
              <a:rect b="b" l="l" r="r" t="t"/>
              <a:pathLst>
                <a:path extrusionOk="0" h="844" w="851">
                  <a:moveTo>
                    <a:pt x="432" y="0"/>
                  </a:moveTo>
                  <a:cubicBezTo>
                    <a:pt x="223" y="0"/>
                    <a:pt x="11" y="142"/>
                    <a:pt x="1" y="424"/>
                  </a:cubicBezTo>
                  <a:cubicBezTo>
                    <a:pt x="6" y="703"/>
                    <a:pt x="216" y="843"/>
                    <a:pt x="426" y="843"/>
                  </a:cubicBezTo>
                  <a:cubicBezTo>
                    <a:pt x="635" y="843"/>
                    <a:pt x="845" y="703"/>
                    <a:pt x="850" y="424"/>
                  </a:cubicBezTo>
                  <a:cubicBezTo>
                    <a:pt x="845" y="140"/>
                    <a:pt x="640" y="0"/>
                    <a:pt x="4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8"/>
            <p:cNvSpPr/>
            <p:nvPr/>
          </p:nvSpPr>
          <p:spPr>
            <a:xfrm>
              <a:off x="7844686" y="3810357"/>
              <a:ext cx="42810" cy="42307"/>
            </a:xfrm>
            <a:custGeom>
              <a:rect b="b" l="l" r="r" t="t"/>
              <a:pathLst>
                <a:path extrusionOk="0" h="840" w="850">
                  <a:moveTo>
                    <a:pt x="429" y="0"/>
                  </a:moveTo>
                  <a:cubicBezTo>
                    <a:pt x="220" y="0"/>
                    <a:pt x="10" y="140"/>
                    <a:pt x="0" y="420"/>
                  </a:cubicBezTo>
                  <a:cubicBezTo>
                    <a:pt x="10" y="700"/>
                    <a:pt x="220" y="840"/>
                    <a:pt x="429" y="840"/>
                  </a:cubicBezTo>
                  <a:cubicBezTo>
                    <a:pt x="638" y="840"/>
                    <a:pt x="845" y="700"/>
                    <a:pt x="850" y="420"/>
                  </a:cubicBezTo>
                  <a:cubicBezTo>
                    <a:pt x="845" y="140"/>
                    <a:pt x="638"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8"/>
            <p:cNvSpPr/>
            <p:nvPr/>
          </p:nvSpPr>
          <p:spPr>
            <a:xfrm>
              <a:off x="8271579" y="3462990"/>
              <a:ext cx="42810" cy="42307"/>
            </a:xfrm>
            <a:custGeom>
              <a:rect b="b" l="l" r="r" t="t"/>
              <a:pathLst>
                <a:path extrusionOk="0" h="840" w="850">
                  <a:moveTo>
                    <a:pt x="421" y="0"/>
                  </a:moveTo>
                  <a:cubicBezTo>
                    <a:pt x="213" y="0"/>
                    <a:pt x="5" y="140"/>
                    <a:pt x="1" y="420"/>
                  </a:cubicBezTo>
                  <a:cubicBezTo>
                    <a:pt x="5" y="700"/>
                    <a:pt x="213" y="840"/>
                    <a:pt x="421" y="840"/>
                  </a:cubicBezTo>
                  <a:cubicBezTo>
                    <a:pt x="630" y="840"/>
                    <a:pt x="840" y="700"/>
                    <a:pt x="850" y="420"/>
                  </a:cubicBezTo>
                  <a:cubicBezTo>
                    <a:pt x="840" y="140"/>
                    <a:pt x="630" y="0"/>
                    <a:pt x="4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8"/>
            <p:cNvSpPr/>
            <p:nvPr/>
          </p:nvSpPr>
          <p:spPr>
            <a:xfrm>
              <a:off x="7269267" y="754617"/>
              <a:ext cx="42861" cy="42307"/>
            </a:xfrm>
            <a:custGeom>
              <a:rect b="b" l="l" r="r" t="t"/>
              <a:pathLst>
                <a:path extrusionOk="0" h="840" w="851">
                  <a:moveTo>
                    <a:pt x="429" y="0"/>
                  </a:moveTo>
                  <a:cubicBezTo>
                    <a:pt x="220" y="0"/>
                    <a:pt x="10" y="140"/>
                    <a:pt x="0" y="420"/>
                  </a:cubicBezTo>
                  <a:cubicBezTo>
                    <a:pt x="6" y="700"/>
                    <a:pt x="216" y="840"/>
                    <a:pt x="425" y="840"/>
                  </a:cubicBezTo>
                  <a:cubicBezTo>
                    <a:pt x="635" y="840"/>
                    <a:pt x="845" y="700"/>
                    <a:pt x="850" y="420"/>
                  </a:cubicBezTo>
                  <a:cubicBezTo>
                    <a:pt x="845" y="140"/>
                    <a:pt x="638"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8"/>
            <p:cNvSpPr/>
            <p:nvPr/>
          </p:nvSpPr>
          <p:spPr>
            <a:xfrm>
              <a:off x="6703972" y="1210722"/>
              <a:ext cx="42810" cy="42307"/>
            </a:xfrm>
            <a:custGeom>
              <a:rect b="b" l="l" r="r" t="t"/>
              <a:pathLst>
                <a:path extrusionOk="0" h="840" w="850">
                  <a:moveTo>
                    <a:pt x="421" y="0"/>
                  </a:moveTo>
                  <a:cubicBezTo>
                    <a:pt x="212" y="0"/>
                    <a:pt x="5" y="140"/>
                    <a:pt x="0" y="420"/>
                  </a:cubicBezTo>
                  <a:cubicBezTo>
                    <a:pt x="5" y="700"/>
                    <a:pt x="212" y="840"/>
                    <a:pt x="421" y="840"/>
                  </a:cubicBezTo>
                  <a:cubicBezTo>
                    <a:pt x="629" y="840"/>
                    <a:pt x="839" y="700"/>
                    <a:pt x="849" y="420"/>
                  </a:cubicBezTo>
                  <a:cubicBezTo>
                    <a:pt x="839" y="140"/>
                    <a:pt x="629" y="0"/>
                    <a:pt x="4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8"/>
            <p:cNvSpPr/>
            <p:nvPr/>
          </p:nvSpPr>
          <p:spPr>
            <a:xfrm>
              <a:off x="7189741" y="2063954"/>
              <a:ext cx="43314" cy="42357"/>
            </a:xfrm>
            <a:custGeom>
              <a:rect b="b" l="l" r="r" t="t"/>
              <a:pathLst>
                <a:path extrusionOk="0" h="841" w="860">
                  <a:moveTo>
                    <a:pt x="430" y="1"/>
                  </a:moveTo>
                  <a:cubicBezTo>
                    <a:pt x="220" y="1"/>
                    <a:pt x="10" y="141"/>
                    <a:pt x="0" y="421"/>
                  </a:cubicBezTo>
                  <a:cubicBezTo>
                    <a:pt x="10" y="701"/>
                    <a:pt x="220" y="840"/>
                    <a:pt x="430" y="840"/>
                  </a:cubicBezTo>
                  <a:cubicBezTo>
                    <a:pt x="640" y="840"/>
                    <a:pt x="850" y="701"/>
                    <a:pt x="860" y="421"/>
                  </a:cubicBezTo>
                  <a:cubicBezTo>
                    <a:pt x="850" y="141"/>
                    <a:pt x="640" y="1"/>
                    <a:pt x="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8"/>
            <p:cNvSpPr/>
            <p:nvPr/>
          </p:nvSpPr>
          <p:spPr>
            <a:xfrm>
              <a:off x="6634468" y="2927359"/>
              <a:ext cx="42810" cy="42307"/>
            </a:xfrm>
            <a:custGeom>
              <a:rect b="b" l="l" r="r" t="t"/>
              <a:pathLst>
                <a:path extrusionOk="0" h="840" w="850">
                  <a:moveTo>
                    <a:pt x="421" y="0"/>
                  </a:moveTo>
                  <a:cubicBezTo>
                    <a:pt x="213" y="0"/>
                    <a:pt x="6" y="140"/>
                    <a:pt x="1" y="420"/>
                  </a:cubicBezTo>
                  <a:cubicBezTo>
                    <a:pt x="6" y="700"/>
                    <a:pt x="213" y="840"/>
                    <a:pt x="421" y="840"/>
                  </a:cubicBezTo>
                  <a:cubicBezTo>
                    <a:pt x="630" y="840"/>
                    <a:pt x="840" y="700"/>
                    <a:pt x="850" y="420"/>
                  </a:cubicBezTo>
                  <a:cubicBezTo>
                    <a:pt x="840" y="140"/>
                    <a:pt x="630" y="0"/>
                    <a:pt x="4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8"/>
            <p:cNvSpPr/>
            <p:nvPr/>
          </p:nvSpPr>
          <p:spPr>
            <a:xfrm>
              <a:off x="7288910" y="4157673"/>
              <a:ext cx="43364" cy="42357"/>
            </a:xfrm>
            <a:custGeom>
              <a:rect b="b" l="l" r="r" t="t"/>
              <a:pathLst>
                <a:path extrusionOk="0" h="841" w="861">
                  <a:moveTo>
                    <a:pt x="430" y="1"/>
                  </a:moveTo>
                  <a:cubicBezTo>
                    <a:pt x="221" y="1"/>
                    <a:pt x="11" y="141"/>
                    <a:pt x="1" y="421"/>
                  </a:cubicBezTo>
                  <a:cubicBezTo>
                    <a:pt x="11" y="700"/>
                    <a:pt x="221" y="840"/>
                    <a:pt x="430" y="840"/>
                  </a:cubicBezTo>
                  <a:cubicBezTo>
                    <a:pt x="640" y="840"/>
                    <a:pt x="850" y="700"/>
                    <a:pt x="860" y="421"/>
                  </a:cubicBezTo>
                  <a:cubicBezTo>
                    <a:pt x="850" y="141"/>
                    <a:pt x="640" y="1"/>
                    <a:pt x="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8"/>
            <p:cNvSpPr/>
            <p:nvPr/>
          </p:nvSpPr>
          <p:spPr>
            <a:xfrm>
              <a:off x="8618392" y="4802545"/>
              <a:ext cx="43364" cy="42357"/>
            </a:xfrm>
            <a:custGeom>
              <a:rect b="b" l="l" r="r" t="t"/>
              <a:pathLst>
                <a:path extrusionOk="0" h="841" w="861">
                  <a:moveTo>
                    <a:pt x="431" y="0"/>
                  </a:moveTo>
                  <a:cubicBezTo>
                    <a:pt x="221" y="0"/>
                    <a:pt x="11" y="140"/>
                    <a:pt x="1" y="420"/>
                  </a:cubicBezTo>
                  <a:cubicBezTo>
                    <a:pt x="11" y="700"/>
                    <a:pt x="221" y="840"/>
                    <a:pt x="431" y="840"/>
                  </a:cubicBezTo>
                  <a:cubicBezTo>
                    <a:pt x="641" y="840"/>
                    <a:pt x="850" y="700"/>
                    <a:pt x="860" y="420"/>
                  </a:cubicBezTo>
                  <a:cubicBezTo>
                    <a:pt x="850" y="140"/>
                    <a:pt x="641" y="0"/>
                    <a:pt x="4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8"/>
            <p:cNvSpPr/>
            <p:nvPr/>
          </p:nvSpPr>
          <p:spPr>
            <a:xfrm>
              <a:off x="8846948" y="2649446"/>
              <a:ext cx="42861" cy="42357"/>
            </a:xfrm>
            <a:custGeom>
              <a:rect b="b" l="l" r="r" t="t"/>
              <a:pathLst>
                <a:path extrusionOk="0" h="841" w="851">
                  <a:moveTo>
                    <a:pt x="426" y="1"/>
                  </a:moveTo>
                  <a:cubicBezTo>
                    <a:pt x="216" y="1"/>
                    <a:pt x="6" y="141"/>
                    <a:pt x="1" y="421"/>
                  </a:cubicBezTo>
                  <a:cubicBezTo>
                    <a:pt x="6" y="700"/>
                    <a:pt x="213" y="840"/>
                    <a:pt x="422" y="840"/>
                  </a:cubicBezTo>
                  <a:cubicBezTo>
                    <a:pt x="631" y="840"/>
                    <a:pt x="841" y="700"/>
                    <a:pt x="851" y="421"/>
                  </a:cubicBezTo>
                  <a:cubicBezTo>
                    <a:pt x="846" y="141"/>
                    <a:pt x="636" y="1"/>
                    <a:pt x="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8"/>
            <p:cNvSpPr/>
            <p:nvPr/>
          </p:nvSpPr>
          <p:spPr>
            <a:xfrm>
              <a:off x="8836875" y="357389"/>
              <a:ext cx="42861" cy="42357"/>
            </a:xfrm>
            <a:custGeom>
              <a:rect b="b" l="l" r="r" t="t"/>
              <a:pathLst>
                <a:path extrusionOk="0" h="841" w="851">
                  <a:moveTo>
                    <a:pt x="429" y="1"/>
                  </a:moveTo>
                  <a:cubicBezTo>
                    <a:pt x="221" y="1"/>
                    <a:pt x="11" y="141"/>
                    <a:pt x="1" y="420"/>
                  </a:cubicBezTo>
                  <a:cubicBezTo>
                    <a:pt x="6" y="700"/>
                    <a:pt x="216" y="840"/>
                    <a:pt x="426" y="840"/>
                  </a:cubicBezTo>
                  <a:cubicBezTo>
                    <a:pt x="636" y="840"/>
                    <a:pt x="846" y="700"/>
                    <a:pt x="851" y="420"/>
                  </a:cubicBezTo>
                  <a:cubicBezTo>
                    <a:pt x="846" y="141"/>
                    <a:pt x="63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8"/>
            <p:cNvSpPr/>
            <p:nvPr/>
          </p:nvSpPr>
          <p:spPr>
            <a:xfrm>
              <a:off x="4868150" y="326975"/>
              <a:ext cx="21250" cy="21100"/>
            </a:xfrm>
            <a:custGeom>
              <a:rect b="b" l="l" r="r" t="t"/>
              <a:pathLst>
                <a:path extrusionOk="0" h="844" w="850">
                  <a:moveTo>
                    <a:pt x="423" y="1"/>
                  </a:moveTo>
                  <a:cubicBezTo>
                    <a:pt x="214" y="1"/>
                    <a:pt x="5" y="143"/>
                    <a:pt x="0" y="424"/>
                  </a:cubicBezTo>
                  <a:cubicBezTo>
                    <a:pt x="5" y="704"/>
                    <a:pt x="212" y="844"/>
                    <a:pt x="421" y="844"/>
                  </a:cubicBezTo>
                  <a:cubicBezTo>
                    <a:pt x="629" y="844"/>
                    <a:pt x="839" y="704"/>
                    <a:pt x="849" y="424"/>
                  </a:cubicBezTo>
                  <a:cubicBezTo>
                    <a:pt x="839" y="141"/>
                    <a:pt x="631" y="1"/>
                    <a:pt x="4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8"/>
            <p:cNvSpPr/>
            <p:nvPr/>
          </p:nvSpPr>
          <p:spPr>
            <a:xfrm>
              <a:off x="6624395" y="3721211"/>
              <a:ext cx="42861" cy="42357"/>
            </a:xfrm>
            <a:custGeom>
              <a:rect b="b" l="l" r="r" t="t"/>
              <a:pathLst>
                <a:path extrusionOk="0" h="841" w="851">
                  <a:moveTo>
                    <a:pt x="425" y="0"/>
                  </a:moveTo>
                  <a:cubicBezTo>
                    <a:pt x="216" y="0"/>
                    <a:pt x="6" y="140"/>
                    <a:pt x="1" y="420"/>
                  </a:cubicBezTo>
                  <a:cubicBezTo>
                    <a:pt x="6" y="700"/>
                    <a:pt x="216" y="840"/>
                    <a:pt x="425" y="840"/>
                  </a:cubicBezTo>
                  <a:cubicBezTo>
                    <a:pt x="635" y="840"/>
                    <a:pt x="845" y="700"/>
                    <a:pt x="850" y="420"/>
                  </a:cubicBezTo>
                  <a:cubicBezTo>
                    <a:pt x="845" y="140"/>
                    <a:pt x="635" y="0"/>
                    <a:pt x="4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8"/>
            <p:cNvSpPr/>
            <p:nvPr/>
          </p:nvSpPr>
          <p:spPr>
            <a:xfrm>
              <a:off x="6356605" y="4505040"/>
              <a:ext cx="42810" cy="42357"/>
            </a:xfrm>
            <a:custGeom>
              <a:rect b="b" l="l" r="r" t="t"/>
              <a:pathLst>
                <a:path extrusionOk="0" h="841" w="850">
                  <a:moveTo>
                    <a:pt x="425" y="1"/>
                  </a:moveTo>
                  <a:cubicBezTo>
                    <a:pt x="215" y="1"/>
                    <a:pt x="5" y="141"/>
                    <a:pt x="0" y="420"/>
                  </a:cubicBezTo>
                  <a:cubicBezTo>
                    <a:pt x="5" y="700"/>
                    <a:pt x="212" y="840"/>
                    <a:pt x="421" y="840"/>
                  </a:cubicBezTo>
                  <a:cubicBezTo>
                    <a:pt x="630" y="840"/>
                    <a:pt x="840" y="700"/>
                    <a:pt x="850" y="420"/>
                  </a:cubicBezTo>
                  <a:cubicBezTo>
                    <a:pt x="845" y="141"/>
                    <a:pt x="635" y="1"/>
                    <a:pt x="4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8"/>
            <p:cNvSpPr/>
            <p:nvPr/>
          </p:nvSpPr>
          <p:spPr>
            <a:xfrm>
              <a:off x="6158268" y="4921658"/>
              <a:ext cx="42810" cy="42558"/>
            </a:xfrm>
            <a:custGeom>
              <a:rect b="b" l="l" r="r" t="t"/>
              <a:pathLst>
                <a:path extrusionOk="0" h="845" w="850">
                  <a:moveTo>
                    <a:pt x="424" y="1"/>
                  </a:moveTo>
                  <a:cubicBezTo>
                    <a:pt x="214" y="1"/>
                    <a:pt x="5" y="143"/>
                    <a:pt x="0" y="425"/>
                  </a:cubicBezTo>
                  <a:cubicBezTo>
                    <a:pt x="5" y="704"/>
                    <a:pt x="212" y="844"/>
                    <a:pt x="421" y="844"/>
                  </a:cubicBezTo>
                  <a:cubicBezTo>
                    <a:pt x="629" y="844"/>
                    <a:pt x="839" y="704"/>
                    <a:pt x="849" y="425"/>
                  </a:cubicBezTo>
                  <a:cubicBezTo>
                    <a:pt x="839" y="141"/>
                    <a:pt x="631" y="1"/>
                    <a:pt x="4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8"/>
            <p:cNvSpPr/>
            <p:nvPr/>
          </p:nvSpPr>
          <p:spPr>
            <a:xfrm>
              <a:off x="4878042" y="3949263"/>
              <a:ext cx="42861" cy="42357"/>
            </a:xfrm>
            <a:custGeom>
              <a:rect b="b" l="l" r="r" t="t"/>
              <a:pathLst>
                <a:path extrusionOk="0" h="841" w="851">
                  <a:moveTo>
                    <a:pt x="429" y="1"/>
                  </a:moveTo>
                  <a:cubicBezTo>
                    <a:pt x="221" y="1"/>
                    <a:pt x="11" y="141"/>
                    <a:pt x="1" y="421"/>
                  </a:cubicBezTo>
                  <a:cubicBezTo>
                    <a:pt x="11" y="700"/>
                    <a:pt x="221" y="840"/>
                    <a:pt x="429" y="840"/>
                  </a:cubicBezTo>
                  <a:cubicBezTo>
                    <a:pt x="638" y="840"/>
                    <a:pt x="845" y="700"/>
                    <a:pt x="851" y="421"/>
                  </a:cubicBezTo>
                  <a:cubicBezTo>
                    <a:pt x="845" y="141"/>
                    <a:pt x="63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8"/>
            <p:cNvSpPr/>
            <p:nvPr/>
          </p:nvSpPr>
          <p:spPr>
            <a:xfrm>
              <a:off x="4679705" y="4792472"/>
              <a:ext cx="42861" cy="42357"/>
            </a:xfrm>
            <a:custGeom>
              <a:rect b="b" l="l" r="r" t="t"/>
              <a:pathLst>
                <a:path extrusionOk="0" h="841" w="851">
                  <a:moveTo>
                    <a:pt x="426" y="1"/>
                  </a:moveTo>
                  <a:cubicBezTo>
                    <a:pt x="216" y="1"/>
                    <a:pt x="6" y="140"/>
                    <a:pt x="1" y="420"/>
                  </a:cubicBezTo>
                  <a:cubicBezTo>
                    <a:pt x="6" y="700"/>
                    <a:pt x="216" y="840"/>
                    <a:pt x="426" y="840"/>
                  </a:cubicBezTo>
                  <a:cubicBezTo>
                    <a:pt x="635" y="840"/>
                    <a:pt x="845" y="700"/>
                    <a:pt x="851" y="420"/>
                  </a:cubicBezTo>
                  <a:cubicBezTo>
                    <a:pt x="845" y="140"/>
                    <a:pt x="635" y="1"/>
                    <a:pt x="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8"/>
            <p:cNvSpPr/>
            <p:nvPr/>
          </p:nvSpPr>
          <p:spPr>
            <a:xfrm>
              <a:off x="3788196" y="4073614"/>
              <a:ext cx="42810" cy="42307"/>
            </a:xfrm>
            <a:custGeom>
              <a:rect b="b" l="l" r="r" t="t"/>
              <a:pathLst>
                <a:path extrusionOk="0" h="840" w="850">
                  <a:moveTo>
                    <a:pt x="429" y="0"/>
                  </a:moveTo>
                  <a:cubicBezTo>
                    <a:pt x="220" y="0"/>
                    <a:pt x="10" y="140"/>
                    <a:pt x="0" y="420"/>
                  </a:cubicBezTo>
                  <a:cubicBezTo>
                    <a:pt x="10" y="700"/>
                    <a:pt x="220" y="840"/>
                    <a:pt x="429" y="840"/>
                  </a:cubicBezTo>
                  <a:cubicBezTo>
                    <a:pt x="637" y="840"/>
                    <a:pt x="845" y="700"/>
                    <a:pt x="849" y="420"/>
                  </a:cubicBezTo>
                  <a:cubicBezTo>
                    <a:pt x="845" y="140"/>
                    <a:pt x="637"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8"/>
            <p:cNvSpPr/>
            <p:nvPr/>
          </p:nvSpPr>
          <p:spPr>
            <a:xfrm>
              <a:off x="3550575" y="4212067"/>
              <a:ext cx="42810" cy="42307"/>
            </a:xfrm>
            <a:custGeom>
              <a:rect b="b" l="l" r="r" t="t"/>
              <a:pathLst>
                <a:path extrusionOk="0" h="840" w="850">
                  <a:moveTo>
                    <a:pt x="429" y="0"/>
                  </a:moveTo>
                  <a:cubicBezTo>
                    <a:pt x="220" y="0"/>
                    <a:pt x="10" y="140"/>
                    <a:pt x="0" y="420"/>
                  </a:cubicBezTo>
                  <a:cubicBezTo>
                    <a:pt x="10" y="700"/>
                    <a:pt x="220" y="840"/>
                    <a:pt x="429" y="840"/>
                  </a:cubicBezTo>
                  <a:cubicBezTo>
                    <a:pt x="638" y="840"/>
                    <a:pt x="845" y="700"/>
                    <a:pt x="850" y="420"/>
                  </a:cubicBezTo>
                  <a:cubicBezTo>
                    <a:pt x="845" y="140"/>
                    <a:pt x="638"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8"/>
            <p:cNvSpPr/>
            <p:nvPr/>
          </p:nvSpPr>
          <p:spPr>
            <a:xfrm>
              <a:off x="841698" y="3034385"/>
              <a:ext cx="42861" cy="42508"/>
            </a:xfrm>
            <a:custGeom>
              <a:rect b="b" l="l" r="r" t="t"/>
              <a:pathLst>
                <a:path extrusionOk="0" h="844" w="851">
                  <a:moveTo>
                    <a:pt x="424" y="0"/>
                  </a:moveTo>
                  <a:cubicBezTo>
                    <a:pt x="215" y="0"/>
                    <a:pt x="5" y="143"/>
                    <a:pt x="0" y="424"/>
                  </a:cubicBezTo>
                  <a:cubicBezTo>
                    <a:pt x="5" y="703"/>
                    <a:pt x="213" y="843"/>
                    <a:pt x="422" y="843"/>
                  </a:cubicBezTo>
                  <a:cubicBezTo>
                    <a:pt x="630" y="843"/>
                    <a:pt x="840" y="703"/>
                    <a:pt x="850" y="424"/>
                  </a:cubicBezTo>
                  <a:cubicBezTo>
                    <a:pt x="840" y="140"/>
                    <a:pt x="632" y="0"/>
                    <a:pt x="4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8"/>
            <p:cNvSpPr/>
            <p:nvPr/>
          </p:nvSpPr>
          <p:spPr>
            <a:xfrm>
              <a:off x="821552" y="3588298"/>
              <a:ext cx="42861" cy="42558"/>
            </a:xfrm>
            <a:custGeom>
              <a:rect b="b" l="l" r="r" t="t"/>
              <a:pathLst>
                <a:path extrusionOk="0" h="845" w="851">
                  <a:moveTo>
                    <a:pt x="429" y="1"/>
                  </a:moveTo>
                  <a:cubicBezTo>
                    <a:pt x="220" y="1"/>
                    <a:pt x="10" y="141"/>
                    <a:pt x="0" y="420"/>
                  </a:cubicBezTo>
                  <a:cubicBezTo>
                    <a:pt x="10" y="704"/>
                    <a:pt x="218" y="844"/>
                    <a:pt x="426" y="844"/>
                  </a:cubicBezTo>
                  <a:cubicBezTo>
                    <a:pt x="636" y="844"/>
                    <a:pt x="845" y="702"/>
                    <a:pt x="850" y="420"/>
                  </a:cubicBezTo>
                  <a:cubicBezTo>
                    <a:pt x="845" y="141"/>
                    <a:pt x="638" y="1"/>
                    <a:pt x="4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8"/>
            <p:cNvSpPr/>
            <p:nvPr/>
          </p:nvSpPr>
          <p:spPr>
            <a:xfrm>
              <a:off x="1158342" y="3934960"/>
              <a:ext cx="42810" cy="42357"/>
            </a:xfrm>
            <a:custGeom>
              <a:rect b="b" l="l" r="r" t="t"/>
              <a:pathLst>
                <a:path extrusionOk="0" h="841" w="850">
                  <a:moveTo>
                    <a:pt x="424" y="1"/>
                  </a:moveTo>
                  <a:cubicBezTo>
                    <a:pt x="215" y="1"/>
                    <a:pt x="5" y="144"/>
                    <a:pt x="1" y="425"/>
                  </a:cubicBezTo>
                  <a:cubicBezTo>
                    <a:pt x="5" y="703"/>
                    <a:pt x="211" y="841"/>
                    <a:pt x="418" y="841"/>
                  </a:cubicBezTo>
                  <a:cubicBezTo>
                    <a:pt x="628" y="841"/>
                    <a:pt x="840" y="701"/>
                    <a:pt x="850" y="425"/>
                  </a:cubicBezTo>
                  <a:cubicBezTo>
                    <a:pt x="840" y="141"/>
                    <a:pt x="632" y="1"/>
                    <a:pt x="4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8"/>
            <p:cNvSpPr/>
            <p:nvPr/>
          </p:nvSpPr>
          <p:spPr>
            <a:xfrm>
              <a:off x="425886" y="4677187"/>
              <a:ext cx="42861" cy="42357"/>
            </a:xfrm>
            <a:custGeom>
              <a:rect b="b" l="l" r="r" t="t"/>
              <a:pathLst>
                <a:path extrusionOk="0" h="841" w="851">
                  <a:moveTo>
                    <a:pt x="425" y="1"/>
                  </a:moveTo>
                  <a:cubicBezTo>
                    <a:pt x="215" y="1"/>
                    <a:pt x="5" y="141"/>
                    <a:pt x="0" y="421"/>
                  </a:cubicBezTo>
                  <a:cubicBezTo>
                    <a:pt x="5" y="701"/>
                    <a:pt x="215" y="841"/>
                    <a:pt x="425" y="841"/>
                  </a:cubicBezTo>
                  <a:cubicBezTo>
                    <a:pt x="635" y="841"/>
                    <a:pt x="845" y="701"/>
                    <a:pt x="850" y="421"/>
                  </a:cubicBezTo>
                  <a:cubicBezTo>
                    <a:pt x="845" y="141"/>
                    <a:pt x="635" y="1"/>
                    <a:pt x="4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8"/>
            <p:cNvSpPr/>
            <p:nvPr/>
          </p:nvSpPr>
          <p:spPr>
            <a:xfrm>
              <a:off x="702741" y="4845356"/>
              <a:ext cx="43364" cy="42357"/>
            </a:xfrm>
            <a:custGeom>
              <a:rect b="b" l="l" r="r" t="t"/>
              <a:pathLst>
                <a:path extrusionOk="0" h="841" w="861">
                  <a:moveTo>
                    <a:pt x="430" y="0"/>
                  </a:moveTo>
                  <a:cubicBezTo>
                    <a:pt x="220" y="0"/>
                    <a:pt x="10" y="140"/>
                    <a:pt x="0" y="420"/>
                  </a:cubicBezTo>
                  <a:cubicBezTo>
                    <a:pt x="10" y="700"/>
                    <a:pt x="220" y="840"/>
                    <a:pt x="430" y="840"/>
                  </a:cubicBezTo>
                  <a:cubicBezTo>
                    <a:pt x="640" y="840"/>
                    <a:pt x="850" y="700"/>
                    <a:pt x="860" y="420"/>
                  </a:cubicBezTo>
                  <a:cubicBezTo>
                    <a:pt x="850" y="140"/>
                    <a:pt x="640" y="0"/>
                    <a:pt x="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8"/>
            <p:cNvSpPr/>
            <p:nvPr/>
          </p:nvSpPr>
          <p:spPr>
            <a:xfrm>
              <a:off x="217979" y="4291090"/>
              <a:ext cx="42810" cy="42307"/>
            </a:xfrm>
            <a:custGeom>
              <a:rect b="b" l="l" r="r" t="t"/>
              <a:pathLst>
                <a:path extrusionOk="0" h="840" w="850">
                  <a:moveTo>
                    <a:pt x="429" y="0"/>
                  </a:moveTo>
                  <a:cubicBezTo>
                    <a:pt x="220" y="0"/>
                    <a:pt x="10" y="140"/>
                    <a:pt x="0" y="420"/>
                  </a:cubicBezTo>
                  <a:cubicBezTo>
                    <a:pt x="5" y="700"/>
                    <a:pt x="215" y="840"/>
                    <a:pt x="425" y="840"/>
                  </a:cubicBezTo>
                  <a:cubicBezTo>
                    <a:pt x="635" y="840"/>
                    <a:pt x="845" y="700"/>
                    <a:pt x="850" y="420"/>
                  </a:cubicBezTo>
                  <a:cubicBezTo>
                    <a:pt x="845" y="140"/>
                    <a:pt x="637"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8"/>
            <p:cNvSpPr/>
            <p:nvPr/>
          </p:nvSpPr>
          <p:spPr>
            <a:xfrm>
              <a:off x="1870653" y="4429694"/>
              <a:ext cx="42861" cy="42357"/>
            </a:xfrm>
            <a:custGeom>
              <a:rect b="b" l="l" r="r" t="t"/>
              <a:pathLst>
                <a:path extrusionOk="0" h="841" w="851">
                  <a:moveTo>
                    <a:pt x="432" y="1"/>
                  </a:moveTo>
                  <a:cubicBezTo>
                    <a:pt x="222" y="1"/>
                    <a:pt x="11" y="141"/>
                    <a:pt x="1" y="417"/>
                  </a:cubicBezTo>
                  <a:cubicBezTo>
                    <a:pt x="11" y="701"/>
                    <a:pt x="219" y="840"/>
                    <a:pt x="427" y="840"/>
                  </a:cubicBezTo>
                  <a:cubicBezTo>
                    <a:pt x="636" y="840"/>
                    <a:pt x="845" y="698"/>
                    <a:pt x="851" y="417"/>
                  </a:cubicBezTo>
                  <a:cubicBezTo>
                    <a:pt x="845" y="138"/>
                    <a:pt x="640" y="1"/>
                    <a:pt x="4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8"/>
            <p:cNvSpPr/>
            <p:nvPr/>
          </p:nvSpPr>
          <p:spPr>
            <a:xfrm>
              <a:off x="6218655" y="563382"/>
              <a:ext cx="167665" cy="166305"/>
            </a:xfrm>
            <a:custGeom>
              <a:rect b="b" l="l" r="r" t="t"/>
              <a:pathLst>
                <a:path extrusionOk="0" h="3302" w="3329">
                  <a:moveTo>
                    <a:pt x="1727" y="1"/>
                  </a:moveTo>
                  <a:cubicBezTo>
                    <a:pt x="1558" y="1"/>
                    <a:pt x="1386" y="27"/>
                    <a:pt x="1220" y="59"/>
                  </a:cubicBezTo>
                  <a:cubicBezTo>
                    <a:pt x="520" y="239"/>
                    <a:pt x="1" y="928"/>
                    <a:pt x="10" y="1648"/>
                  </a:cubicBezTo>
                  <a:cubicBezTo>
                    <a:pt x="1" y="2288"/>
                    <a:pt x="410" y="2958"/>
                    <a:pt x="1020" y="3167"/>
                  </a:cubicBezTo>
                  <a:cubicBezTo>
                    <a:pt x="1195" y="3268"/>
                    <a:pt x="1387" y="3301"/>
                    <a:pt x="1582" y="3301"/>
                  </a:cubicBezTo>
                  <a:cubicBezTo>
                    <a:pt x="1755" y="3301"/>
                    <a:pt x="1931" y="3275"/>
                    <a:pt x="2100" y="3247"/>
                  </a:cubicBezTo>
                  <a:cubicBezTo>
                    <a:pt x="2799" y="3058"/>
                    <a:pt x="3329" y="2378"/>
                    <a:pt x="3319" y="1648"/>
                  </a:cubicBezTo>
                  <a:cubicBezTo>
                    <a:pt x="3319" y="1008"/>
                    <a:pt x="2919" y="349"/>
                    <a:pt x="2300" y="139"/>
                  </a:cubicBezTo>
                  <a:cubicBezTo>
                    <a:pt x="2121" y="36"/>
                    <a:pt x="1926" y="1"/>
                    <a:pt x="17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8"/>
            <p:cNvSpPr/>
            <p:nvPr/>
          </p:nvSpPr>
          <p:spPr>
            <a:xfrm>
              <a:off x="7280347" y="4384013"/>
              <a:ext cx="167715" cy="166104"/>
            </a:xfrm>
            <a:custGeom>
              <a:rect b="b" l="l" r="r" t="t"/>
              <a:pathLst>
                <a:path extrusionOk="0" h="3298" w="3330">
                  <a:moveTo>
                    <a:pt x="1736" y="0"/>
                  </a:moveTo>
                  <a:cubicBezTo>
                    <a:pt x="1564" y="0"/>
                    <a:pt x="1388" y="26"/>
                    <a:pt x="1220" y="54"/>
                  </a:cubicBezTo>
                  <a:cubicBezTo>
                    <a:pt x="520" y="245"/>
                    <a:pt x="0" y="924"/>
                    <a:pt x="11" y="1654"/>
                  </a:cubicBezTo>
                  <a:cubicBezTo>
                    <a:pt x="0" y="2284"/>
                    <a:pt x="411" y="2953"/>
                    <a:pt x="1020" y="3163"/>
                  </a:cubicBezTo>
                  <a:cubicBezTo>
                    <a:pt x="1195" y="3264"/>
                    <a:pt x="1388" y="3297"/>
                    <a:pt x="1583" y="3297"/>
                  </a:cubicBezTo>
                  <a:cubicBezTo>
                    <a:pt x="1756" y="3297"/>
                    <a:pt x="1931" y="3271"/>
                    <a:pt x="2099" y="3243"/>
                  </a:cubicBezTo>
                  <a:cubicBezTo>
                    <a:pt x="2799" y="3063"/>
                    <a:pt x="3329" y="2373"/>
                    <a:pt x="3319" y="1654"/>
                  </a:cubicBezTo>
                  <a:cubicBezTo>
                    <a:pt x="3319" y="1014"/>
                    <a:pt x="2919" y="345"/>
                    <a:pt x="2299" y="134"/>
                  </a:cubicBezTo>
                  <a:cubicBezTo>
                    <a:pt x="2124" y="34"/>
                    <a:pt x="1932" y="0"/>
                    <a:pt x="17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8"/>
            <p:cNvSpPr/>
            <p:nvPr/>
          </p:nvSpPr>
          <p:spPr>
            <a:xfrm>
              <a:off x="646333" y="4577313"/>
              <a:ext cx="167715" cy="166104"/>
            </a:xfrm>
            <a:custGeom>
              <a:rect b="b" l="l" r="r" t="t"/>
              <a:pathLst>
                <a:path extrusionOk="0" h="3298" w="3330">
                  <a:moveTo>
                    <a:pt x="1747" y="1"/>
                  </a:moveTo>
                  <a:cubicBezTo>
                    <a:pt x="1575" y="1"/>
                    <a:pt x="1399" y="26"/>
                    <a:pt x="1231" y="54"/>
                  </a:cubicBezTo>
                  <a:cubicBezTo>
                    <a:pt x="531" y="234"/>
                    <a:pt x="1" y="924"/>
                    <a:pt x="11" y="1644"/>
                  </a:cubicBezTo>
                  <a:cubicBezTo>
                    <a:pt x="11" y="2284"/>
                    <a:pt x="411" y="2953"/>
                    <a:pt x="1031" y="3163"/>
                  </a:cubicBezTo>
                  <a:cubicBezTo>
                    <a:pt x="1206" y="3264"/>
                    <a:pt x="1398" y="3297"/>
                    <a:pt x="1594" y="3297"/>
                  </a:cubicBezTo>
                  <a:cubicBezTo>
                    <a:pt x="1766" y="3297"/>
                    <a:pt x="1942" y="3271"/>
                    <a:pt x="2110" y="3243"/>
                  </a:cubicBezTo>
                  <a:cubicBezTo>
                    <a:pt x="2810" y="3063"/>
                    <a:pt x="3330" y="2373"/>
                    <a:pt x="3319" y="1644"/>
                  </a:cubicBezTo>
                  <a:cubicBezTo>
                    <a:pt x="3330" y="1014"/>
                    <a:pt x="2920" y="345"/>
                    <a:pt x="2310" y="134"/>
                  </a:cubicBezTo>
                  <a:cubicBezTo>
                    <a:pt x="2135" y="34"/>
                    <a:pt x="1943" y="1"/>
                    <a:pt x="17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8"/>
            <p:cNvSpPr/>
            <p:nvPr/>
          </p:nvSpPr>
          <p:spPr>
            <a:xfrm>
              <a:off x="2380094" y="838676"/>
              <a:ext cx="42861" cy="42307"/>
            </a:xfrm>
            <a:custGeom>
              <a:rect b="b" l="l" r="r" t="t"/>
              <a:pathLst>
                <a:path extrusionOk="0" h="840" w="851">
                  <a:moveTo>
                    <a:pt x="429" y="0"/>
                  </a:moveTo>
                  <a:cubicBezTo>
                    <a:pt x="221" y="0"/>
                    <a:pt x="11" y="140"/>
                    <a:pt x="1" y="420"/>
                  </a:cubicBezTo>
                  <a:cubicBezTo>
                    <a:pt x="11" y="700"/>
                    <a:pt x="221" y="840"/>
                    <a:pt x="429" y="840"/>
                  </a:cubicBezTo>
                  <a:cubicBezTo>
                    <a:pt x="638" y="840"/>
                    <a:pt x="846" y="700"/>
                    <a:pt x="851" y="420"/>
                  </a:cubicBezTo>
                  <a:cubicBezTo>
                    <a:pt x="846" y="140"/>
                    <a:pt x="638"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8"/>
            <p:cNvSpPr/>
            <p:nvPr/>
          </p:nvSpPr>
          <p:spPr>
            <a:xfrm>
              <a:off x="2082639" y="1076802"/>
              <a:ext cx="42810" cy="42357"/>
            </a:xfrm>
            <a:custGeom>
              <a:rect b="b" l="l" r="r" t="t"/>
              <a:pathLst>
                <a:path extrusionOk="0" h="841" w="850">
                  <a:moveTo>
                    <a:pt x="429" y="0"/>
                  </a:moveTo>
                  <a:cubicBezTo>
                    <a:pt x="220" y="0"/>
                    <a:pt x="10" y="140"/>
                    <a:pt x="0" y="420"/>
                  </a:cubicBezTo>
                  <a:cubicBezTo>
                    <a:pt x="5" y="700"/>
                    <a:pt x="215" y="840"/>
                    <a:pt x="425" y="840"/>
                  </a:cubicBezTo>
                  <a:cubicBezTo>
                    <a:pt x="635" y="840"/>
                    <a:pt x="844" y="700"/>
                    <a:pt x="849" y="420"/>
                  </a:cubicBezTo>
                  <a:cubicBezTo>
                    <a:pt x="844" y="140"/>
                    <a:pt x="637" y="0"/>
                    <a:pt x="4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8"/>
            <p:cNvSpPr/>
            <p:nvPr/>
          </p:nvSpPr>
          <p:spPr>
            <a:xfrm>
              <a:off x="2840732" y="263257"/>
              <a:ext cx="42861" cy="42357"/>
            </a:xfrm>
            <a:custGeom>
              <a:rect b="b" l="l" r="r" t="t"/>
              <a:pathLst>
                <a:path extrusionOk="0" h="841" w="851">
                  <a:moveTo>
                    <a:pt x="426" y="1"/>
                  </a:moveTo>
                  <a:cubicBezTo>
                    <a:pt x="216" y="1"/>
                    <a:pt x="6" y="141"/>
                    <a:pt x="1" y="421"/>
                  </a:cubicBezTo>
                  <a:cubicBezTo>
                    <a:pt x="6" y="701"/>
                    <a:pt x="213" y="841"/>
                    <a:pt x="422" y="841"/>
                  </a:cubicBezTo>
                  <a:cubicBezTo>
                    <a:pt x="630" y="841"/>
                    <a:pt x="840" y="701"/>
                    <a:pt x="850" y="421"/>
                  </a:cubicBezTo>
                  <a:cubicBezTo>
                    <a:pt x="845" y="141"/>
                    <a:pt x="636" y="1"/>
                    <a:pt x="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8"/>
            <p:cNvSpPr/>
            <p:nvPr/>
          </p:nvSpPr>
          <p:spPr>
            <a:xfrm>
              <a:off x="2781351" y="658974"/>
              <a:ext cx="42810" cy="42307"/>
            </a:xfrm>
            <a:custGeom>
              <a:rect b="b" l="l" r="r" t="t"/>
              <a:pathLst>
                <a:path extrusionOk="0" h="840" w="850">
                  <a:moveTo>
                    <a:pt x="425" y="0"/>
                  </a:moveTo>
                  <a:cubicBezTo>
                    <a:pt x="215" y="0"/>
                    <a:pt x="5" y="140"/>
                    <a:pt x="1" y="420"/>
                  </a:cubicBezTo>
                  <a:cubicBezTo>
                    <a:pt x="5" y="700"/>
                    <a:pt x="213" y="840"/>
                    <a:pt x="421" y="840"/>
                  </a:cubicBezTo>
                  <a:cubicBezTo>
                    <a:pt x="630" y="840"/>
                    <a:pt x="840" y="700"/>
                    <a:pt x="850" y="420"/>
                  </a:cubicBezTo>
                  <a:cubicBezTo>
                    <a:pt x="845" y="140"/>
                    <a:pt x="635" y="0"/>
                    <a:pt x="4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8"/>
            <p:cNvSpPr/>
            <p:nvPr/>
          </p:nvSpPr>
          <p:spPr>
            <a:xfrm>
              <a:off x="237571" y="768014"/>
              <a:ext cx="43364" cy="42508"/>
            </a:xfrm>
            <a:custGeom>
              <a:rect b="b" l="l" r="r" t="t"/>
              <a:pathLst>
                <a:path extrusionOk="0" h="844" w="861">
                  <a:moveTo>
                    <a:pt x="433" y="0"/>
                  </a:moveTo>
                  <a:cubicBezTo>
                    <a:pt x="222" y="0"/>
                    <a:pt x="11" y="143"/>
                    <a:pt x="1" y="424"/>
                  </a:cubicBezTo>
                  <a:cubicBezTo>
                    <a:pt x="11" y="704"/>
                    <a:pt x="221" y="843"/>
                    <a:pt x="431" y="843"/>
                  </a:cubicBezTo>
                  <a:cubicBezTo>
                    <a:pt x="640" y="843"/>
                    <a:pt x="850" y="704"/>
                    <a:pt x="860" y="424"/>
                  </a:cubicBezTo>
                  <a:cubicBezTo>
                    <a:pt x="850" y="140"/>
                    <a:pt x="642" y="0"/>
                    <a:pt x="4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8"/>
            <p:cNvSpPr/>
            <p:nvPr/>
          </p:nvSpPr>
          <p:spPr>
            <a:xfrm>
              <a:off x="613646" y="253235"/>
              <a:ext cx="43364" cy="42307"/>
            </a:xfrm>
            <a:custGeom>
              <a:rect b="b" l="l" r="r" t="t"/>
              <a:pathLst>
                <a:path extrusionOk="0" h="840" w="861">
                  <a:moveTo>
                    <a:pt x="430" y="0"/>
                  </a:moveTo>
                  <a:cubicBezTo>
                    <a:pt x="221" y="0"/>
                    <a:pt x="11" y="140"/>
                    <a:pt x="1" y="420"/>
                  </a:cubicBezTo>
                  <a:cubicBezTo>
                    <a:pt x="11" y="700"/>
                    <a:pt x="221" y="840"/>
                    <a:pt x="430" y="840"/>
                  </a:cubicBezTo>
                  <a:cubicBezTo>
                    <a:pt x="640" y="840"/>
                    <a:pt x="850" y="700"/>
                    <a:pt x="860" y="420"/>
                  </a:cubicBezTo>
                  <a:cubicBezTo>
                    <a:pt x="850" y="140"/>
                    <a:pt x="640" y="0"/>
                    <a:pt x="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8"/>
            <p:cNvSpPr/>
            <p:nvPr/>
          </p:nvSpPr>
          <p:spPr>
            <a:xfrm>
              <a:off x="1762923" y="628604"/>
              <a:ext cx="167212" cy="166305"/>
            </a:xfrm>
            <a:custGeom>
              <a:rect b="b" l="l" r="r" t="t"/>
              <a:pathLst>
                <a:path extrusionOk="0" h="3302" w="3320">
                  <a:moveTo>
                    <a:pt x="1726" y="0"/>
                  </a:moveTo>
                  <a:cubicBezTo>
                    <a:pt x="1557" y="0"/>
                    <a:pt x="1385" y="26"/>
                    <a:pt x="1220" y="53"/>
                  </a:cubicBezTo>
                  <a:cubicBezTo>
                    <a:pt x="520" y="243"/>
                    <a:pt x="1" y="933"/>
                    <a:pt x="1" y="1652"/>
                  </a:cubicBezTo>
                  <a:cubicBezTo>
                    <a:pt x="1" y="2292"/>
                    <a:pt x="411" y="2952"/>
                    <a:pt x="1020" y="3162"/>
                  </a:cubicBezTo>
                  <a:cubicBezTo>
                    <a:pt x="1202" y="3267"/>
                    <a:pt x="1403" y="3301"/>
                    <a:pt x="1606" y="3301"/>
                  </a:cubicBezTo>
                  <a:cubicBezTo>
                    <a:pt x="1771" y="3301"/>
                    <a:pt x="1938" y="3279"/>
                    <a:pt x="2100" y="3252"/>
                  </a:cubicBezTo>
                  <a:cubicBezTo>
                    <a:pt x="2799" y="3062"/>
                    <a:pt x="3319" y="2372"/>
                    <a:pt x="3319" y="1652"/>
                  </a:cubicBezTo>
                  <a:cubicBezTo>
                    <a:pt x="3319" y="1013"/>
                    <a:pt x="2910" y="343"/>
                    <a:pt x="2300" y="143"/>
                  </a:cubicBezTo>
                  <a:cubicBezTo>
                    <a:pt x="2121" y="35"/>
                    <a:pt x="1925" y="0"/>
                    <a:pt x="17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0" name="Google Shape;3910;p8"/>
          <p:cNvGrpSpPr/>
          <p:nvPr/>
        </p:nvGrpSpPr>
        <p:grpSpPr>
          <a:xfrm>
            <a:off x="2329905" y="73626"/>
            <a:ext cx="4484193" cy="1292083"/>
            <a:chOff x="5342750" y="3531700"/>
            <a:chExt cx="820950" cy="236550"/>
          </a:xfrm>
        </p:grpSpPr>
        <p:sp>
          <p:nvSpPr>
            <p:cNvPr id="3911" name="Google Shape;3911;p8"/>
            <p:cNvSpPr/>
            <p:nvPr/>
          </p:nvSpPr>
          <p:spPr>
            <a:xfrm>
              <a:off x="5732375" y="3539475"/>
              <a:ext cx="43550" cy="45100"/>
            </a:xfrm>
            <a:custGeom>
              <a:rect b="b" l="l" r="r" t="t"/>
              <a:pathLst>
                <a:path extrusionOk="0" h="1804" w="1742">
                  <a:moveTo>
                    <a:pt x="856" y="0"/>
                  </a:moveTo>
                  <a:cubicBezTo>
                    <a:pt x="801" y="76"/>
                    <a:pt x="757" y="160"/>
                    <a:pt x="721" y="246"/>
                  </a:cubicBezTo>
                  <a:cubicBezTo>
                    <a:pt x="735" y="177"/>
                    <a:pt x="753" y="107"/>
                    <a:pt x="778" y="48"/>
                  </a:cubicBezTo>
                  <a:lnTo>
                    <a:pt x="778" y="48"/>
                  </a:lnTo>
                  <a:cubicBezTo>
                    <a:pt x="704" y="129"/>
                    <a:pt x="645" y="223"/>
                    <a:pt x="598" y="323"/>
                  </a:cubicBezTo>
                  <a:cubicBezTo>
                    <a:pt x="618" y="224"/>
                    <a:pt x="644" y="126"/>
                    <a:pt x="676" y="31"/>
                  </a:cubicBezTo>
                  <a:lnTo>
                    <a:pt x="676" y="31"/>
                  </a:lnTo>
                  <a:cubicBezTo>
                    <a:pt x="593" y="137"/>
                    <a:pt x="522" y="256"/>
                    <a:pt x="466" y="383"/>
                  </a:cubicBezTo>
                  <a:cubicBezTo>
                    <a:pt x="488" y="284"/>
                    <a:pt x="513" y="184"/>
                    <a:pt x="552" y="90"/>
                  </a:cubicBezTo>
                  <a:lnTo>
                    <a:pt x="552" y="90"/>
                  </a:lnTo>
                  <a:cubicBezTo>
                    <a:pt x="454" y="208"/>
                    <a:pt x="369" y="342"/>
                    <a:pt x="306" y="486"/>
                  </a:cubicBezTo>
                  <a:cubicBezTo>
                    <a:pt x="335" y="369"/>
                    <a:pt x="368" y="255"/>
                    <a:pt x="412" y="145"/>
                  </a:cubicBezTo>
                  <a:lnTo>
                    <a:pt x="412" y="145"/>
                  </a:lnTo>
                  <a:cubicBezTo>
                    <a:pt x="311" y="264"/>
                    <a:pt x="233" y="397"/>
                    <a:pt x="176" y="538"/>
                  </a:cubicBezTo>
                  <a:cubicBezTo>
                    <a:pt x="196" y="469"/>
                    <a:pt x="218" y="400"/>
                    <a:pt x="240" y="332"/>
                  </a:cubicBezTo>
                  <a:lnTo>
                    <a:pt x="240" y="332"/>
                  </a:lnTo>
                  <a:cubicBezTo>
                    <a:pt x="145" y="469"/>
                    <a:pt x="74" y="625"/>
                    <a:pt x="34" y="788"/>
                  </a:cubicBezTo>
                  <a:cubicBezTo>
                    <a:pt x="4" y="919"/>
                    <a:pt x="0" y="1149"/>
                    <a:pt x="26" y="1234"/>
                  </a:cubicBezTo>
                  <a:cubicBezTo>
                    <a:pt x="38" y="1155"/>
                    <a:pt x="52" y="1075"/>
                    <a:pt x="67" y="995"/>
                  </a:cubicBezTo>
                  <a:lnTo>
                    <a:pt x="67" y="995"/>
                  </a:lnTo>
                  <a:cubicBezTo>
                    <a:pt x="55" y="1142"/>
                    <a:pt x="63" y="1290"/>
                    <a:pt x="93" y="1438"/>
                  </a:cubicBezTo>
                  <a:cubicBezTo>
                    <a:pt x="96" y="1461"/>
                    <a:pt x="100" y="1492"/>
                    <a:pt x="103" y="1511"/>
                  </a:cubicBezTo>
                  <a:cubicBezTo>
                    <a:pt x="109" y="1466"/>
                    <a:pt x="117" y="1423"/>
                    <a:pt x="125" y="1378"/>
                  </a:cubicBezTo>
                  <a:cubicBezTo>
                    <a:pt x="140" y="1295"/>
                    <a:pt x="155" y="1213"/>
                    <a:pt x="171" y="1129"/>
                  </a:cubicBezTo>
                  <a:cubicBezTo>
                    <a:pt x="177" y="1269"/>
                    <a:pt x="207" y="1406"/>
                    <a:pt x="229" y="1543"/>
                  </a:cubicBezTo>
                  <a:cubicBezTo>
                    <a:pt x="232" y="1566"/>
                    <a:pt x="233" y="1574"/>
                    <a:pt x="235" y="1574"/>
                  </a:cubicBezTo>
                  <a:cubicBezTo>
                    <a:pt x="238" y="1574"/>
                    <a:pt x="240" y="1525"/>
                    <a:pt x="246" y="1507"/>
                  </a:cubicBezTo>
                  <a:cubicBezTo>
                    <a:pt x="273" y="1381"/>
                    <a:pt x="299" y="1254"/>
                    <a:pt x="325" y="1128"/>
                  </a:cubicBezTo>
                  <a:cubicBezTo>
                    <a:pt x="333" y="1259"/>
                    <a:pt x="359" y="1391"/>
                    <a:pt x="382" y="1521"/>
                  </a:cubicBezTo>
                  <a:cubicBezTo>
                    <a:pt x="385" y="1543"/>
                    <a:pt x="389" y="1572"/>
                    <a:pt x="392" y="1593"/>
                  </a:cubicBezTo>
                  <a:cubicBezTo>
                    <a:pt x="397" y="1542"/>
                    <a:pt x="402" y="1492"/>
                    <a:pt x="408" y="1442"/>
                  </a:cubicBezTo>
                  <a:cubicBezTo>
                    <a:pt x="425" y="1329"/>
                    <a:pt x="443" y="1216"/>
                    <a:pt x="462" y="1103"/>
                  </a:cubicBezTo>
                  <a:cubicBezTo>
                    <a:pt x="477" y="1262"/>
                    <a:pt x="513" y="1419"/>
                    <a:pt x="551" y="1573"/>
                  </a:cubicBezTo>
                  <a:cubicBezTo>
                    <a:pt x="554" y="1584"/>
                    <a:pt x="557" y="1599"/>
                    <a:pt x="559" y="1609"/>
                  </a:cubicBezTo>
                  <a:lnTo>
                    <a:pt x="559" y="1602"/>
                  </a:lnTo>
                  <a:cubicBezTo>
                    <a:pt x="562" y="1496"/>
                    <a:pt x="572" y="1404"/>
                    <a:pt x="584" y="1319"/>
                  </a:cubicBezTo>
                  <a:cubicBezTo>
                    <a:pt x="594" y="1250"/>
                    <a:pt x="605" y="1144"/>
                    <a:pt x="616" y="1028"/>
                  </a:cubicBezTo>
                  <a:cubicBezTo>
                    <a:pt x="630" y="1169"/>
                    <a:pt x="663" y="1306"/>
                    <a:pt x="690" y="1444"/>
                  </a:cubicBezTo>
                  <a:cubicBezTo>
                    <a:pt x="692" y="1433"/>
                    <a:pt x="692" y="1422"/>
                    <a:pt x="693" y="1409"/>
                  </a:cubicBezTo>
                  <a:cubicBezTo>
                    <a:pt x="713" y="1196"/>
                    <a:pt x="728" y="1072"/>
                    <a:pt x="740" y="970"/>
                  </a:cubicBezTo>
                  <a:cubicBezTo>
                    <a:pt x="742" y="1166"/>
                    <a:pt x="764" y="1362"/>
                    <a:pt x="797" y="1556"/>
                  </a:cubicBezTo>
                  <a:cubicBezTo>
                    <a:pt x="852" y="1366"/>
                    <a:pt x="893" y="1186"/>
                    <a:pt x="918" y="1007"/>
                  </a:cubicBezTo>
                  <a:cubicBezTo>
                    <a:pt x="924" y="1123"/>
                    <a:pt x="935" y="1238"/>
                    <a:pt x="948" y="1353"/>
                  </a:cubicBezTo>
                  <a:cubicBezTo>
                    <a:pt x="956" y="1423"/>
                    <a:pt x="969" y="1492"/>
                    <a:pt x="975" y="1562"/>
                  </a:cubicBezTo>
                  <a:cubicBezTo>
                    <a:pt x="981" y="1537"/>
                    <a:pt x="987" y="1514"/>
                    <a:pt x="994" y="1491"/>
                  </a:cubicBezTo>
                  <a:cubicBezTo>
                    <a:pt x="1047" y="1329"/>
                    <a:pt x="1079" y="1174"/>
                    <a:pt x="1094" y="1022"/>
                  </a:cubicBezTo>
                  <a:cubicBezTo>
                    <a:pt x="1102" y="1233"/>
                    <a:pt x="1108" y="1443"/>
                    <a:pt x="1108" y="1654"/>
                  </a:cubicBezTo>
                  <a:cubicBezTo>
                    <a:pt x="1162" y="1469"/>
                    <a:pt x="1206" y="1280"/>
                    <a:pt x="1223" y="1087"/>
                  </a:cubicBezTo>
                  <a:cubicBezTo>
                    <a:pt x="1233" y="1259"/>
                    <a:pt x="1242" y="1430"/>
                    <a:pt x="1232" y="1603"/>
                  </a:cubicBezTo>
                  <a:cubicBezTo>
                    <a:pt x="1277" y="1463"/>
                    <a:pt x="1314" y="1316"/>
                    <a:pt x="1334" y="1169"/>
                  </a:cubicBezTo>
                  <a:lnTo>
                    <a:pt x="1334" y="1169"/>
                  </a:lnTo>
                  <a:cubicBezTo>
                    <a:pt x="1335" y="1346"/>
                    <a:pt x="1330" y="1526"/>
                    <a:pt x="1314" y="1703"/>
                  </a:cubicBezTo>
                  <a:cubicBezTo>
                    <a:pt x="1363" y="1573"/>
                    <a:pt x="1401" y="1438"/>
                    <a:pt x="1424" y="1299"/>
                  </a:cubicBezTo>
                  <a:lnTo>
                    <a:pt x="1424" y="1299"/>
                  </a:lnTo>
                  <a:cubicBezTo>
                    <a:pt x="1424" y="1468"/>
                    <a:pt x="1419" y="1635"/>
                    <a:pt x="1399" y="1804"/>
                  </a:cubicBezTo>
                  <a:cubicBezTo>
                    <a:pt x="1465" y="1660"/>
                    <a:pt x="1511" y="1506"/>
                    <a:pt x="1537" y="1351"/>
                  </a:cubicBezTo>
                  <a:lnTo>
                    <a:pt x="1537" y="1351"/>
                  </a:lnTo>
                  <a:cubicBezTo>
                    <a:pt x="1540" y="1475"/>
                    <a:pt x="1533" y="1607"/>
                    <a:pt x="1516" y="1738"/>
                  </a:cubicBezTo>
                  <a:cubicBezTo>
                    <a:pt x="1742" y="1336"/>
                    <a:pt x="1696" y="917"/>
                    <a:pt x="1500" y="515"/>
                  </a:cubicBezTo>
                  <a:lnTo>
                    <a:pt x="1500" y="515"/>
                  </a:lnTo>
                  <a:lnTo>
                    <a:pt x="1507" y="650"/>
                  </a:lnTo>
                  <a:cubicBezTo>
                    <a:pt x="1490" y="582"/>
                    <a:pt x="1466" y="513"/>
                    <a:pt x="1439" y="448"/>
                  </a:cubicBezTo>
                  <a:cubicBezTo>
                    <a:pt x="1423" y="403"/>
                    <a:pt x="1416" y="385"/>
                    <a:pt x="1413" y="385"/>
                  </a:cubicBezTo>
                  <a:lnTo>
                    <a:pt x="1413" y="385"/>
                  </a:lnTo>
                  <a:cubicBezTo>
                    <a:pt x="1406" y="385"/>
                    <a:pt x="1420" y="466"/>
                    <a:pt x="1414" y="512"/>
                  </a:cubicBezTo>
                  <a:lnTo>
                    <a:pt x="1414" y="634"/>
                  </a:lnTo>
                  <a:cubicBezTo>
                    <a:pt x="1392" y="529"/>
                    <a:pt x="1358" y="428"/>
                    <a:pt x="1314" y="329"/>
                  </a:cubicBezTo>
                  <a:cubicBezTo>
                    <a:pt x="1303" y="307"/>
                    <a:pt x="1289" y="276"/>
                    <a:pt x="1281" y="261"/>
                  </a:cubicBezTo>
                  <a:lnTo>
                    <a:pt x="1281" y="261"/>
                  </a:lnTo>
                  <a:cubicBezTo>
                    <a:pt x="1289" y="302"/>
                    <a:pt x="1294" y="343"/>
                    <a:pt x="1296" y="387"/>
                  </a:cubicBezTo>
                  <a:cubicBezTo>
                    <a:pt x="1301" y="451"/>
                    <a:pt x="1306" y="515"/>
                    <a:pt x="1311" y="580"/>
                  </a:cubicBezTo>
                  <a:cubicBezTo>
                    <a:pt x="1275" y="435"/>
                    <a:pt x="1221" y="289"/>
                    <a:pt x="1170" y="223"/>
                  </a:cubicBezTo>
                  <a:lnTo>
                    <a:pt x="1170" y="223"/>
                  </a:lnTo>
                  <a:cubicBezTo>
                    <a:pt x="1183" y="341"/>
                    <a:pt x="1193" y="460"/>
                    <a:pt x="1201" y="579"/>
                  </a:cubicBezTo>
                  <a:cubicBezTo>
                    <a:pt x="1171" y="410"/>
                    <a:pt x="1124" y="244"/>
                    <a:pt x="1067" y="121"/>
                  </a:cubicBezTo>
                  <a:lnTo>
                    <a:pt x="1067" y="121"/>
                  </a:lnTo>
                  <a:cubicBezTo>
                    <a:pt x="1068" y="228"/>
                    <a:pt x="1073" y="333"/>
                    <a:pt x="1075" y="439"/>
                  </a:cubicBezTo>
                  <a:cubicBezTo>
                    <a:pt x="1053" y="306"/>
                    <a:pt x="1021" y="172"/>
                    <a:pt x="979" y="32"/>
                  </a:cubicBezTo>
                  <a:cubicBezTo>
                    <a:pt x="969" y="153"/>
                    <a:pt x="954" y="275"/>
                    <a:pt x="941" y="397"/>
                  </a:cubicBezTo>
                  <a:cubicBezTo>
                    <a:pt x="934" y="284"/>
                    <a:pt x="919" y="166"/>
                    <a:pt x="899" y="44"/>
                  </a:cubicBezTo>
                  <a:cubicBezTo>
                    <a:pt x="867" y="161"/>
                    <a:pt x="836" y="279"/>
                    <a:pt x="810" y="397"/>
                  </a:cubicBezTo>
                  <a:cubicBezTo>
                    <a:pt x="821" y="261"/>
                    <a:pt x="830" y="127"/>
                    <a:pt x="8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8"/>
            <p:cNvSpPr/>
            <p:nvPr/>
          </p:nvSpPr>
          <p:spPr>
            <a:xfrm>
              <a:off x="5733200" y="3572450"/>
              <a:ext cx="38225" cy="59025"/>
            </a:xfrm>
            <a:custGeom>
              <a:rect b="b" l="l" r="r" t="t"/>
              <a:pathLst>
                <a:path extrusionOk="0" h="2361" w="1529">
                  <a:moveTo>
                    <a:pt x="7" y="1"/>
                  </a:moveTo>
                  <a:cubicBezTo>
                    <a:pt x="0" y="192"/>
                    <a:pt x="17" y="387"/>
                    <a:pt x="66" y="572"/>
                  </a:cubicBezTo>
                  <a:cubicBezTo>
                    <a:pt x="66" y="574"/>
                    <a:pt x="67" y="577"/>
                    <a:pt x="68" y="578"/>
                  </a:cubicBezTo>
                  <a:cubicBezTo>
                    <a:pt x="81" y="863"/>
                    <a:pt x="165" y="1139"/>
                    <a:pt x="294" y="1412"/>
                  </a:cubicBezTo>
                  <a:cubicBezTo>
                    <a:pt x="298" y="1420"/>
                    <a:pt x="306" y="1442"/>
                    <a:pt x="308" y="1442"/>
                  </a:cubicBezTo>
                  <a:cubicBezTo>
                    <a:pt x="308" y="1442"/>
                    <a:pt x="308" y="1438"/>
                    <a:pt x="305" y="1427"/>
                  </a:cubicBezTo>
                  <a:cubicBezTo>
                    <a:pt x="292" y="1320"/>
                    <a:pt x="289" y="1212"/>
                    <a:pt x="285" y="1104"/>
                  </a:cubicBezTo>
                  <a:lnTo>
                    <a:pt x="285" y="1104"/>
                  </a:lnTo>
                  <a:cubicBezTo>
                    <a:pt x="331" y="1292"/>
                    <a:pt x="406" y="1485"/>
                    <a:pt x="513" y="1710"/>
                  </a:cubicBezTo>
                  <a:cubicBezTo>
                    <a:pt x="518" y="1719"/>
                    <a:pt x="526" y="1741"/>
                    <a:pt x="528" y="1741"/>
                  </a:cubicBezTo>
                  <a:cubicBezTo>
                    <a:pt x="528" y="1741"/>
                    <a:pt x="527" y="1737"/>
                    <a:pt x="525" y="1726"/>
                  </a:cubicBezTo>
                  <a:cubicBezTo>
                    <a:pt x="506" y="1629"/>
                    <a:pt x="501" y="1531"/>
                    <a:pt x="498" y="1432"/>
                  </a:cubicBezTo>
                  <a:lnTo>
                    <a:pt x="498" y="1432"/>
                  </a:lnTo>
                  <a:cubicBezTo>
                    <a:pt x="560" y="1666"/>
                    <a:pt x="630" y="1898"/>
                    <a:pt x="684" y="2133"/>
                  </a:cubicBezTo>
                  <a:cubicBezTo>
                    <a:pt x="688" y="2149"/>
                    <a:pt x="691" y="2165"/>
                    <a:pt x="697" y="2181"/>
                  </a:cubicBezTo>
                  <a:lnTo>
                    <a:pt x="697" y="2176"/>
                  </a:lnTo>
                  <a:cubicBezTo>
                    <a:pt x="694" y="2112"/>
                    <a:pt x="689" y="2049"/>
                    <a:pt x="685" y="1984"/>
                  </a:cubicBezTo>
                  <a:cubicBezTo>
                    <a:pt x="681" y="1934"/>
                    <a:pt x="679" y="1885"/>
                    <a:pt x="676" y="1835"/>
                  </a:cubicBezTo>
                  <a:lnTo>
                    <a:pt x="676" y="1835"/>
                  </a:lnTo>
                  <a:lnTo>
                    <a:pt x="691" y="1897"/>
                  </a:lnTo>
                  <a:cubicBezTo>
                    <a:pt x="704" y="1987"/>
                    <a:pt x="716" y="2078"/>
                    <a:pt x="732" y="2169"/>
                  </a:cubicBezTo>
                  <a:lnTo>
                    <a:pt x="728" y="2242"/>
                  </a:lnTo>
                  <a:cubicBezTo>
                    <a:pt x="728" y="2262"/>
                    <a:pt x="738" y="2281"/>
                    <a:pt x="753" y="2292"/>
                  </a:cubicBezTo>
                  <a:cubicBezTo>
                    <a:pt x="757" y="2315"/>
                    <a:pt x="761" y="2338"/>
                    <a:pt x="767" y="2360"/>
                  </a:cubicBezTo>
                  <a:cubicBezTo>
                    <a:pt x="771" y="2340"/>
                    <a:pt x="774" y="2323"/>
                    <a:pt x="778" y="2303"/>
                  </a:cubicBezTo>
                  <a:cubicBezTo>
                    <a:pt x="783" y="2305"/>
                    <a:pt x="788" y="2306"/>
                    <a:pt x="793" y="2306"/>
                  </a:cubicBezTo>
                  <a:cubicBezTo>
                    <a:pt x="801" y="2306"/>
                    <a:pt x="809" y="2304"/>
                    <a:pt x="817" y="2299"/>
                  </a:cubicBezTo>
                  <a:cubicBezTo>
                    <a:pt x="860" y="2283"/>
                    <a:pt x="861" y="2226"/>
                    <a:pt x="870" y="2185"/>
                  </a:cubicBezTo>
                  <a:cubicBezTo>
                    <a:pt x="876" y="2148"/>
                    <a:pt x="880" y="2111"/>
                    <a:pt x="882" y="2073"/>
                  </a:cubicBezTo>
                  <a:cubicBezTo>
                    <a:pt x="884" y="2081"/>
                    <a:pt x="884" y="2088"/>
                    <a:pt x="884" y="2096"/>
                  </a:cubicBezTo>
                  <a:cubicBezTo>
                    <a:pt x="885" y="2111"/>
                    <a:pt x="886" y="2126"/>
                    <a:pt x="887" y="2138"/>
                  </a:cubicBezTo>
                  <a:cubicBezTo>
                    <a:pt x="890" y="2124"/>
                    <a:pt x="891" y="2112"/>
                    <a:pt x="894" y="2097"/>
                  </a:cubicBezTo>
                  <a:cubicBezTo>
                    <a:pt x="903" y="2039"/>
                    <a:pt x="911" y="1980"/>
                    <a:pt x="920" y="1921"/>
                  </a:cubicBezTo>
                  <a:cubicBezTo>
                    <a:pt x="921" y="1938"/>
                    <a:pt x="922" y="1953"/>
                    <a:pt x="922" y="1970"/>
                  </a:cubicBezTo>
                  <a:cubicBezTo>
                    <a:pt x="931" y="1906"/>
                    <a:pt x="941" y="1845"/>
                    <a:pt x="949" y="1784"/>
                  </a:cubicBezTo>
                  <a:cubicBezTo>
                    <a:pt x="956" y="1756"/>
                    <a:pt x="963" y="1726"/>
                    <a:pt x="970" y="1695"/>
                  </a:cubicBezTo>
                  <a:lnTo>
                    <a:pt x="970" y="1859"/>
                  </a:lnTo>
                  <a:lnTo>
                    <a:pt x="982" y="1808"/>
                  </a:lnTo>
                  <a:lnTo>
                    <a:pt x="982" y="1808"/>
                  </a:lnTo>
                  <a:cubicBezTo>
                    <a:pt x="972" y="1908"/>
                    <a:pt x="959" y="2009"/>
                    <a:pt x="947" y="2109"/>
                  </a:cubicBezTo>
                  <a:cubicBezTo>
                    <a:pt x="957" y="2083"/>
                    <a:pt x="967" y="2057"/>
                    <a:pt x="978" y="2034"/>
                  </a:cubicBezTo>
                  <a:cubicBezTo>
                    <a:pt x="1019" y="1928"/>
                    <a:pt x="1057" y="1833"/>
                    <a:pt x="1085" y="1768"/>
                  </a:cubicBezTo>
                  <a:cubicBezTo>
                    <a:pt x="1152" y="1604"/>
                    <a:pt x="1225" y="1442"/>
                    <a:pt x="1266" y="1272"/>
                  </a:cubicBezTo>
                  <a:cubicBezTo>
                    <a:pt x="1328" y="1159"/>
                    <a:pt x="1389" y="1047"/>
                    <a:pt x="1431" y="928"/>
                  </a:cubicBezTo>
                  <a:cubicBezTo>
                    <a:pt x="1484" y="763"/>
                    <a:pt x="1513" y="590"/>
                    <a:pt x="1529" y="418"/>
                  </a:cubicBezTo>
                  <a:lnTo>
                    <a:pt x="1529" y="418"/>
                  </a:lnTo>
                  <a:cubicBezTo>
                    <a:pt x="1490" y="502"/>
                    <a:pt x="1454" y="585"/>
                    <a:pt x="1420" y="667"/>
                  </a:cubicBezTo>
                  <a:cubicBezTo>
                    <a:pt x="1430" y="578"/>
                    <a:pt x="1437" y="490"/>
                    <a:pt x="1446" y="402"/>
                  </a:cubicBezTo>
                  <a:lnTo>
                    <a:pt x="1446" y="402"/>
                  </a:lnTo>
                  <a:cubicBezTo>
                    <a:pt x="1406" y="490"/>
                    <a:pt x="1368" y="577"/>
                    <a:pt x="1332" y="667"/>
                  </a:cubicBezTo>
                  <a:cubicBezTo>
                    <a:pt x="1333" y="579"/>
                    <a:pt x="1330" y="492"/>
                    <a:pt x="1325" y="404"/>
                  </a:cubicBezTo>
                  <a:cubicBezTo>
                    <a:pt x="1299" y="484"/>
                    <a:pt x="1271" y="562"/>
                    <a:pt x="1242" y="640"/>
                  </a:cubicBezTo>
                  <a:cubicBezTo>
                    <a:pt x="1248" y="533"/>
                    <a:pt x="1247" y="425"/>
                    <a:pt x="1239" y="319"/>
                  </a:cubicBezTo>
                  <a:cubicBezTo>
                    <a:pt x="1217" y="383"/>
                    <a:pt x="1196" y="449"/>
                    <a:pt x="1175" y="515"/>
                  </a:cubicBezTo>
                  <a:cubicBezTo>
                    <a:pt x="1175" y="420"/>
                    <a:pt x="1170" y="327"/>
                    <a:pt x="1160" y="233"/>
                  </a:cubicBezTo>
                  <a:cubicBezTo>
                    <a:pt x="1132" y="327"/>
                    <a:pt x="1108" y="424"/>
                    <a:pt x="1085" y="520"/>
                  </a:cubicBezTo>
                  <a:cubicBezTo>
                    <a:pt x="1082" y="474"/>
                    <a:pt x="1078" y="429"/>
                    <a:pt x="1075" y="384"/>
                  </a:cubicBezTo>
                  <a:cubicBezTo>
                    <a:pt x="1061" y="433"/>
                    <a:pt x="1049" y="481"/>
                    <a:pt x="1036" y="530"/>
                  </a:cubicBezTo>
                  <a:cubicBezTo>
                    <a:pt x="1031" y="406"/>
                    <a:pt x="1025" y="281"/>
                    <a:pt x="1019" y="157"/>
                  </a:cubicBezTo>
                  <a:cubicBezTo>
                    <a:pt x="993" y="263"/>
                    <a:pt x="972" y="370"/>
                    <a:pt x="953" y="479"/>
                  </a:cubicBezTo>
                  <a:cubicBezTo>
                    <a:pt x="946" y="428"/>
                    <a:pt x="938" y="378"/>
                    <a:pt x="927" y="329"/>
                  </a:cubicBezTo>
                  <a:cubicBezTo>
                    <a:pt x="921" y="386"/>
                    <a:pt x="913" y="440"/>
                    <a:pt x="906" y="497"/>
                  </a:cubicBezTo>
                  <a:cubicBezTo>
                    <a:pt x="894" y="353"/>
                    <a:pt x="880" y="209"/>
                    <a:pt x="863" y="67"/>
                  </a:cubicBezTo>
                  <a:cubicBezTo>
                    <a:pt x="828" y="212"/>
                    <a:pt x="794" y="360"/>
                    <a:pt x="766" y="507"/>
                  </a:cubicBezTo>
                  <a:cubicBezTo>
                    <a:pt x="750" y="389"/>
                    <a:pt x="731" y="271"/>
                    <a:pt x="711" y="154"/>
                  </a:cubicBezTo>
                  <a:cubicBezTo>
                    <a:pt x="697" y="249"/>
                    <a:pt x="683" y="345"/>
                    <a:pt x="673" y="439"/>
                  </a:cubicBezTo>
                  <a:cubicBezTo>
                    <a:pt x="647" y="316"/>
                    <a:pt x="619" y="192"/>
                    <a:pt x="597" y="69"/>
                  </a:cubicBezTo>
                  <a:cubicBezTo>
                    <a:pt x="568" y="232"/>
                    <a:pt x="546" y="398"/>
                    <a:pt x="534" y="564"/>
                  </a:cubicBezTo>
                  <a:cubicBezTo>
                    <a:pt x="499" y="415"/>
                    <a:pt x="465" y="265"/>
                    <a:pt x="441" y="115"/>
                  </a:cubicBezTo>
                  <a:cubicBezTo>
                    <a:pt x="412" y="269"/>
                    <a:pt x="396" y="428"/>
                    <a:pt x="392" y="587"/>
                  </a:cubicBezTo>
                  <a:cubicBezTo>
                    <a:pt x="359" y="424"/>
                    <a:pt x="320" y="263"/>
                    <a:pt x="287" y="103"/>
                  </a:cubicBezTo>
                  <a:cubicBezTo>
                    <a:pt x="253" y="285"/>
                    <a:pt x="235" y="446"/>
                    <a:pt x="232" y="595"/>
                  </a:cubicBezTo>
                  <a:cubicBezTo>
                    <a:pt x="199" y="420"/>
                    <a:pt x="155" y="247"/>
                    <a:pt x="130" y="70"/>
                  </a:cubicBezTo>
                  <a:cubicBezTo>
                    <a:pt x="112" y="140"/>
                    <a:pt x="96" y="209"/>
                    <a:pt x="86" y="278"/>
                  </a:cubicBezTo>
                  <a:cubicBezTo>
                    <a:pt x="60" y="185"/>
                    <a:pt x="34" y="92"/>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8"/>
            <p:cNvSpPr/>
            <p:nvPr/>
          </p:nvSpPr>
          <p:spPr>
            <a:xfrm>
              <a:off x="5560125" y="3609250"/>
              <a:ext cx="23375" cy="49100"/>
            </a:xfrm>
            <a:custGeom>
              <a:rect b="b" l="l" r="r" t="t"/>
              <a:pathLst>
                <a:path extrusionOk="0" h="1964" w="935">
                  <a:moveTo>
                    <a:pt x="935" y="0"/>
                  </a:moveTo>
                  <a:lnTo>
                    <a:pt x="935" y="0"/>
                  </a:lnTo>
                  <a:cubicBezTo>
                    <a:pt x="512" y="358"/>
                    <a:pt x="281" y="830"/>
                    <a:pt x="128" y="1301"/>
                  </a:cubicBezTo>
                  <a:cubicBezTo>
                    <a:pt x="75" y="1439"/>
                    <a:pt x="33" y="1581"/>
                    <a:pt x="1" y="1722"/>
                  </a:cubicBezTo>
                  <a:cubicBezTo>
                    <a:pt x="60" y="1708"/>
                    <a:pt x="124" y="1699"/>
                    <a:pt x="188" y="1699"/>
                  </a:cubicBezTo>
                  <a:cubicBezTo>
                    <a:pt x="200" y="1699"/>
                    <a:pt x="212" y="1699"/>
                    <a:pt x="224" y="1700"/>
                  </a:cubicBezTo>
                  <a:cubicBezTo>
                    <a:pt x="470" y="1708"/>
                    <a:pt x="665" y="1826"/>
                    <a:pt x="830" y="1963"/>
                  </a:cubicBezTo>
                  <a:cubicBezTo>
                    <a:pt x="873" y="1823"/>
                    <a:pt x="904" y="1681"/>
                    <a:pt x="918" y="1536"/>
                  </a:cubicBezTo>
                  <a:lnTo>
                    <a:pt x="918" y="1536"/>
                  </a:lnTo>
                  <a:cubicBezTo>
                    <a:pt x="881" y="1613"/>
                    <a:pt x="841" y="1689"/>
                    <a:pt x="802" y="1767"/>
                  </a:cubicBezTo>
                  <a:cubicBezTo>
                    <a:pt x="835" y="1645"/>
                    <a:pt x="856" y="1522"/>
                    <a:pt x="869" y="1399"/>
                  </a:cubicBezTo>
                  <a:lnTo>
                    <a:pt x="869" y="1399"/>
                  </a:lnTo>
                  <a:cubicBezTo>
                    <a:pt x="826" y="1497"/>
                    <a:pt x="778" y="1594"/>
                    <a:pt x="730" y="1690"/>
                  </a:cubicBezTo>
                  <a:cubicBezTo>
                    <a:pt x="780" y="1512"/>
                    <a:pt x="814" y="1331"/>
                    <a:pt x="845" y="1150"/>
                  </a:cubicBezTo>
                  <a:lnTo>
                    <a:pt x="845" y="1150"/>
                  </a:lnTo>
                  <a:cubicBezTo>
                    <a:pt x="779" y="1304"/>
                    <a:pt x="702" y="1456"/>
                    <a:pt x="629" y="1609"/>
                  </a:cubicBezTo>
                  <a:cubicBezTo>
                    <a:pt x="697" y="1347"/>
                    <a:pt x="740" y="1082"/>
                    <a:pt x="837" y="826"/>
                  </a:cubicBezTo>
                  <a:lnTo>
                    <a:pt x="837" y="826"/>
                  </a:lnTo>
                  <a:cubicBezTo>
                    <a:pt x="702" y="1061"/>
                    <a:pt x="590" y="1304"/>
                    <a:pt x="505" y="1555"/>
                  </a:cubicBezTo>
                  <a:cubicBezTo>
                    <a:pt x="537" y="1429"/>
                    <a:pt x="570" y="1301"/>
                    <a:pt x="608" y="1176"/>
                  </a:cubicBezTo>
                  <a:cubicBezTo>
                    <a:pt x="679" y="951"/>
                    <a:pt x="735" y="719"/>
                    <a:pt x="846" y="505"/>
                  </a:cubicBezTo>
                  <a:lnTo>
                    <a:pt x="846" y="505"/>
                  </a:lnTo>
                  <a:cubicBezTo>
                    <a:pt x="672" y="748"/>
                    <a:pt x="545" y="1006"/>
                    <a:pt x="454" y="1278"/>
                  </a:cubicBezTo>
                  <a:cubicBezTo>
                    <a:pt x="542" y="908"/>
                    <a:pt x="653" y="536"/>
                    <a:pt x="878" y="209"/>
                  </a:cubicBezTo>
                  <a:lnTo>
                    <a:pt x="878" y="209"/>
                  </a:lnTo>
                  <a:cubicBezTo>
                    <a:pt x="750" y="343"/>
                    <a:pt x="648" y="492"/>
                    <a:pt x="557" y="644"/>
                  </a:cubicBezTo>
                  <a:cubicBezTo>
                    <a:pt x="477" y="774"/>
                    <a:pt x="404" y="907"/>
                    <a:pt x="344" y="1043"/>
                  </a:cubicBezTo>
                  <a:cubicBezTo>
                    <a:pt x="475" y="671"/>
                    <a:pt x="658" y="322"/>
                    <a:pt x="9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8"/>
            <p:cNvSpPr/>
            <p:nvPr/>
          </p:nvSpPr>
          <p:spPr>
            <a:xfrm>
              <a:off x="5539700" y="3656225"/>
              <a:ext cx="18500" cy="42650"/>
            </a:xfrm>
            <a:custGeom>
              <a:rect b="b" l="l" r="r" t="t"/>
              <a:pathLst>
                <a:path extrusionOk="0" h="1706" w="740">
                  <a:moveTo>
                    <a:pt x="740" y="1"/>
                  </a:moveTo>
                  <a:cubicBezTo>
                    <a:pt x="567" y="359"/>
                    <a:pt x="389" y="719"/>
                    <a:pt x="228" y="1082"/>
                  </a:cubicBezTo>
                  <a:cubicBezTo>
                    <a:pt x="147" y="1276"/>
                    <a:pt x="72" y="1486"/>
                    <a:pt x="0" y="1693"/>
                  </a:cubicBezTo>
                  <a:cubicBezTo>
                    <a:pt x="36" y="1693"/>
                    <a:pt x="71" y="1698"/>
                    <a:pt x="105" y="1705"/>
                  </a:cubicBezTo>
                  <a:cubicBezTo>
                    <a:pt x="372" y="1151"/>
                    <a:pt x="568" y="578"/>
                    <a:pt x="7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8"/>
            <p:cNvSpPr/>
            <p:nvPr/>
          </p:nvSpPr>
          <p:spPr>
            <a:xfrm>
              <a:off x="5543025" y="3654825"/>
              <a:ext cx="18625" cy="45075"/>
            </a:xfrm>
            <a:custGeom>
              <a:rect b="b" l="l" r="r" t="t"/>
              <a:pathLst>
                <a:path extrusionOk="0" h="1803" w="745">
                  <a:moveTo>
                    <a:pt x="745" y="0"/>
                  </a:moveTo>
                  <a:lnTo>
                    <a:pt x="745" y="0"/>
                  </a:lnTo>
                  <a:cubicBezTo>
                    <a:pt x="481" y="585"/>
                    <a:pt x="238" y="1175"/>
                    <a:pt x="0" y="1767"/>
                  </a:cubicBezTo>
                  <a:cubicBezTo>
                    <a:pt x="34" y="1777"/>
                    <a:pt x="68" y="1788"/>
                    <a:pt x="100" y="1802"/>
                  </a:cubicBezTo>
                  <a:cubicBezTo>
                    <a:pt x="156" y="1692"/>
                    <a:pt x="209" y="1582"/>
                    <a:pt x="257" y="1470"/>
                  </a:cubicBezTo>
                  <a:cubicBezTo>
                    <a:pt x="456" y="989"/>
                    <a:pt x="605" y="494"/>
                    <a:pt x="7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8"/>
            <p:cNvSpPr/>
            <p:nvPr/>
          </p:nvSpPr>
          <p:spPr>
            <a:xfrm>
              <a:off x="5545750" y="3655775"/>
              <a:ext cx="30200" cy="60575"/>
            </a:xfrm>
            <a:custGeom>
              <a:rect b="b" l="l" r="r" t="t"/>
              <a:pathLst>
                <a:path extrusionOk="0" h="2423" w="1208">
                  <a:moveTo>
                    <a:pt x="799" y="0"/>
                  </a:moveTo>
                  <a:lnTo>
                    <a:pt x="799" y="0"/>
                  </a:lnTo>
                  <a:cubicBezTo>
                    <a:pt x="571" y="445"/>
                    <a:pt x="396" y="909"/>
                    <a:pt x="191" y="1362"/>
                  </a:cubicBezTo>
                  <a:cubicBezTo>
                    <a:pt x="125" y="1503"/>
                    <a:pt x="62" y="1637"/>
                    <a:pt x="0" y="1767"/>
                  </a:cubicBezTo>
                  <a:cubicBezTo>
                    <a:pt x="67" y="1798"/>
                    <a:pt x="126" y="1840"/>
                    <a:pt x="165" y="1885"/>
                  </a:cubicBezTo>
                  <a:cubicBezTo>
                    <a:pt x="298" y="2043"/>
                    <a:pt x="340" y="2236"/>
                    <a:pt x="314" y="2422"/>
                  </a:cubicBezTo>
                  <a:cubicBezTo>
                    <a:pt x="340" y="2389"/>
                    <a:pt x="365" y="2354"/>
                    <a:pt x="388" y="2319"/>
                  </a:cubicBezTo>
                  <a:cubicBezTo>
                    <a:pt x="804" y="1738"/>
                    <a:pt x="1080" y="1094"/>
                    <a:pt x="1207" y="433"/>
                  </a:cubicBezTo>
                  <a:lnTo>
                    <a:pt x="1207" y="433"/>
                  </a:lnTo>
                  <a:cubicBezTo>
                    <a:pt x="1101" y="725"/>
                    <a:pt x="989" y="977"/>
                    <a:pt x="862" y="1221"/>
                  </a:cubicBezTo>
                  <a:cubicBezTo>
                    <a:pt x="903" y="1111"/>
                    <a:pt x="938" y="1002"/>
                    <a:pt x="974" y="891"/>
                  </a:cubicBezTo>
                  <a:cubicBezTo>
                    <a:pt x="1041" y="675"/>
                    <a:pt x="1111" y="459"/>
                    <a:pt x="1149" y="238"/>
                  </a:cubicBezTo>
                  <a:lnTo>
                    <a:pt x="1149" y="238"/>
                  </a:lnTo>
                  <a:cubicBezTo>
                    <a:pt x="1015" y="610"/>
                    <a:pt x="834" y="1047"/>
                    <a:pt x="672" y="1364"/>
                  </a:cubicBezTo>
                  <a:cubicBezTo>
                    <a:pt x="624" y="1452"/>
                    <a:pt x="562" y="1560"/>
                    <a:pt x="493" y="1679"/>
                  </a:cubicBezTo>
                  <a:cubicBezTo>
                    <a:pt x="737" y="1202"/>
                    <a:pt x="914" y="705"/>
                    <a:pt x="1015" y="196"/>
                  </a:cubicBezTo>
                  <a:lnTo>
                    <a:pt x="1015" y="196"/>
                  </a:lnTo>
                  <a:cubicBezTo>
                    <a:pt x="880" y="588"/>
                    <a:pt x="721" y="918"/>
                    <a:pt x="555" y="1236"/>
                  </a:cubicBezTo>
                  <a:cubicBezTo>
                    <a:pt x="720" y="840"/>
                    <a:pt x="847" y="433"/>
                    <a:pt x="945" y="22"/>
                  </a:cubicBezTo>
                  <a:lnTo>
                    <a:pt x="945" y="22"/>
                  </a:lnTo>
                  <a:cubicBezTo>
                    <a:pt x="739" y="530"/>
                    <a:pt x="512" y="1031"/>
                    <a:pt x="263" y="1525"/>
                  </a:cubicBezTo>
                  <a:cubicBezTo>
                    <a:pt x="485" y="1027"/>
                    <a:pt x="630" y="510"/>
                    <a:pt x="7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8"/>
            <p:cNvSpPr/>
            <p:nvPr/>
          </p:nvSpPr>
          <p:spPr>
            <a:xfrm>
              <a:off x="5514950" y="3717700"/>
              <a:ext cx="35750" cy="32725"/>
            </a:xfrm>
            <a:custGeom>
              <a:rect b="b" l="l" r="r" t="t"/>
              <a:pathLst>
                <a:path extrusionOk="0" h="1309" w="1430">
                  <a:moveTo>
                    <a:pt x="1430" y="0"/>
                  </a:moveTo>
                  <a:lnTo>
                    <a:pt x="1430" y="0"/>
                  </a:lnTo>
                  <a:cubicBezTo>
                    <a:pt x="1128" y="310"/>
                    <a:pt x="775" y="586"/>
                    <a:pt x="421" y="858"/>
                  </a:cubicBezTo>
                  <a:cubicBezTo>
                    <a:pt x="282" y="964"/>
                    <a:pt x="147" y="1074"/>
                    <a:pt x="6" y="1178"/>
                  </a:cubicBezTo>
                  <a:cubicBezTo>
                    <a:pt x="12" y="1221"/>
                    <a:pt x="11" y="1266"/>
                    <a:pt x="2" y="1307"/>
                  </a:cubicBezTo>
                  <a:cubicBezTo>
                    <a:pt x="2" y="1308"/>
                    <a:pt x="2" y="1308"/>
                    <a:pt x="1" y="1309"/>
                  </a:cubicBezTo>
                  <a:cubicBezTo>
                    <a:pt x="203" y="1183"/>
                    <a:pt x="392" y="1040"/>
                    <a:pt x="570" y="892"/>
                  </a:cubicBezTo>
                  <a:cubicBezTo>
                    <a:pt x="896" y="621"/>
                    <a:pt x="1195" y="328"/>
                    <a:pt x="14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8"/>
            <p:cNvSpPr/>
            <p:nvPr/>
          </p:nvSpPr>
          <p:spPr>
            <a:xfrm>
              <a:off x="5513525" y="3711900"/>
              <a:ext cx="37375" cy="34425"/>
            </a:xfrm>
            <a:custGeom>
              <a:rect b="b" l="l" r="r" t="t"/>
              <a:pathLst>
                <a:path extrusionOk="0" h="1377" w="1495">
                  <a:moveTo>
                    <a:pt x="1466" y="0"/>
                  </a:moveTo>
                  <a:lnTo>
                    <a:pt x="1466" y="0"/>
                  </a:lnTo>
                  <a:cubicBezTo>
                    <a:pt x="1139" y="284"/>
                    <a:pt x="784" y="544"/>
                    <a:pt x="442" y="817"/>
                  </a:cubicBezTo>
                  <a:cubicBezTo>
                    <a:pt x="295" y="933"/>
                    <a:pt x="147" y="1052"/>
                    <a:pt x="1" y="1169"/>
                  </a:cubicBezTo>
                  <a:cubicBezTo>
                    <a:pt x="29" y="1217"/>
                    <a:pt x="43" y="1268"/>
                    <a:pt x="35" y="1319"/>
                  </a:cubicBezTo>
                  <a:cubicBezTo>
                    <a:pt x="43" y="1338"/>
                    <a:pt x="50" y="1356"/>
                    <a:pt x="54" y="1376"/>
                  </a:cubicBezTo>
                  <a:cubicBezTo>
                    <a:pt x="596" y="999"/>
                    <a:pt x="1089" y="578"/>
                    <a:pt x="1494" y="103"/>
                  </a:cubicBezTo>
                  <a:lnTo>
                    <a:pt x="1494" y="103"/>
                  </a:lnTo>
                  <a:cubicBezTo>
                    <a:pt x="1176" y="407"/>
                    <a:pt x="811" y="678"/>
                    <a:pt x="455" y="952"/>
                  </a:cubicBezTo>
                  <a:cubicBezTo>
                    <a:pt x="418" y="980"/>
                    <a:pt x="380" y="1009"/>
                    <a:pt x="344" y="1036"/>
                  </a:cubicBezTo>
                  <a:cubicBezTo>
                    <a:pt x="424" y="972"/>
                    <a:pt x="502" y="907"/>
                    <a:pt x="579" y="839"/>
                  </a:cubicBezTo>
                  <a:cubicBezTo>
                    <a:pt x="887" y="567"/>
                    <a:pt x="1199" y="298"/>
                    <a:pt x="14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8"/>
            <p:cNvSpPr/>
            <p:nvPr/>
          </p:nvSpPr>
          <p:spPr>
            <a:xfrm>
              <a:off x="5507275" y="3701050"/>
              <a:ext cx="41100" cy="39925"/>
            </a:xfrm>
            <a:custGeom>
              <a:rect b="b" l="l" r="r" t="t"/>
              <a:pathLst>
                <a:path extrusionOk="0" h="1597" w="1644">
                  <a:moveTo>
                    <a:pt x="1333" y="1"/>
                  </a:moveTo>
                  <a:lnTo>
                    <a:pt x="1333" y="1"/>
                  </a:lnTo>
                  <a:cubicBezTo>
                    <a:pt x="1132" y="280"/>
                    <a:pt x="813" y="596"/>
                    <a:pt x="628" y="794"/>
                  </a:cubicBezTo>
                  <a:cubicBezTo>
                    <a:pt x="423" y="1006"/>
                    <a:pt x="217" y="1217"/>
                    <a:pt x="1" y="1422"/>
                  </a:cubicBezTo>
                  <a:cubicBezTo>
                    <a:pt x="24" y="1427"/>
                    <a:pt x="47" y="1434"/>
                    <a:pt x="69" y="1444"/>
                  </a:cubicBezTo>
                  <a:cubicBezTo>
                    <a:pt x="140" y="1474"/>
                    <a:pt x="207" y="1531"/>
                    <a:pt x="247" y="1597"/>
                  </a:cubicBezTo>
                  <a:cubicBezTo>
                    <a:pt x="386" y="1488"/>
                    <a:pt x="522" y="1376"/>
                    <a:pt x="656" y="1262"/>
                  </a:cubicBezTo>
                  <a:cubicBezTo>
                    <a:pt x="1013" y="960"/>
                    <a:pt x="1364" y="647"/>
                    <a:pt x="1643" y="295"/>
                  </a:cubicBezTo>
                  <a:lnTo>
                    <a:pt x="1643" y="295"/>
                  </a:lnTo>
                  <a:cubicBezTo>
                    <a:pt x="1433" y="505"/>
                    <a:pt x="1199" y="697"/>
                    <a:pt x="961" y="883"/>
                  </a:cubicBezTo>
                  <a:cubicBezTo>
                    <a:pt x="1188" y="667"/>
                    <a:pt x="1401" y="440"/>
                    <a:pt x="1575" y="195"/>
                  </a:cubicBezTo>
                  <a:lnTo>
                    <a:pt x="1575" y="195"/>
                  </a:lnTo>
                  <a:cubicBezTo>
                    <a:pt x="1317" y="479"/>
                    <a:pt x="1004" y="737"/>
                    <a:pt x="696" y="995"/>
                  </a:cubicBezTo>
                  <a:lnTo>
                    <a:pt x="676" y="1010"/>
                  </a:lnTo>
                  <a:cubicBezTo>
                    <a:pt x="977" y="724"/>
                    <a:pt x="1246" y="419"/>
                    <a:pt x="1476" y="94"/>
                  </a:cubicBezTo>
                  <a:lnTo>
                    <a:pt x="1476" y="94"/>
                  </a:lnTo>
                  <a:cubicBezTo>
                    <a:pt x="1245" y="346"/>
                    <a:pt x="992" y="589"/>
                    <a:pt x="731" y="827"/>
                  </a:cubicBezTo>
                  <a:cubicBezTo>
                    <a:pt x="954" y="563"/>
                    <a:pt x="1179" y="295"/>
                    <a:pt x="1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8"/>
            <p:cNvSpPr/>
            <p:nvPr/>
          </p:nvSpPr>
          <p:spPr>
            <a:xfrm>
              <a:off x="5436125" y="3739425"/>
              <a:ext cx="75800" cy="26500"/>
            </a:xfrm>
            <a:custGeom>
              <a:rect b="b" l="l" r="r" t="t"/>
              <a:pathLst>
                <a:path extrusionOk="0" h="1060" w="3032">
                  <a:moveTo>
                    <a:pt x="1846" y="840"/>
                  </a:moveTo>
                  <a:lnTo>
                    <a:pt x="1846" y="840"/>
                  </a:lnTo>
                  <a:cubicBezTo>
                    <a:pt x="1838" y="842"/>
                    <a:pt x="1831" y="844"/>
                    <a:pt x="1823" y="847"/>
                  </a:cubicBezTo>
                  <a:cubicBezTo>
                    <a:pt x="1830" y="844"/>
                    <a:pt x="1838" y="842"/>
                    <a:pt x="1846" y="840"/>
                  </a:cubicBezTo>
                  <a:close/>
                  <a:moveTo>
                    <a:pt x="2846" y="0"/>
                  </a:moveTo>
                  <a:cubicBezTo>
                    <a:pt x="2629" y="181"/>
                    <a:pt x="2413" y="290"/>
                    <a:pt x="2132" y="421"/>
                  </a:cubicBezTo>
                  <a:cubicBezTo>
                    <a:pt x="1895" y="527"/>
                    <a:pt x="1642" y="636"/>
                    <a:pt x="1405" y="711"/>
                  </a:cubicBezTo>
                  <a:cubicBezTo>
                    <a:pt x="1340" y="731"/>
                    <a:pt x="1267" y="751"/>
                    <a:pt x="1206" y="767"/>
                  </a:cubicBezTo>
                  <a:cubicBezTo>
                    <a:pt x="1257" y="759"/>
                    <a:pt x="1307" y="752"/>
                    <a:pt x="1355" y="744"/>
                  </a:cubicBezTo>
                  <a:cubicBezTo>
                    <a:pt x="1482" y="723"/>
                    <a:pt x="1608" y="696"/>
                    <a:pt x="1731" y="661"/>
                  </a:cubicBezTo>
                  <a:lnTo>
                    <a:pt x="1731" y="661"/>
                  </a:lnTo>
                  <a:cubicBezTo>
                    <a:pt x="1278" y="815"/>
                    <a:pt x="799" y="922"/>
                    <a:pt x="294" y="1000"/>
                  </a:cubicBezTo>
                  <a:cubicBezTo>
                    <a:pt x="200" y="1016"/>
                    <a:pt x="80" y="1031"/>
                    <a:pt x="0" y="1041"/>
                  </a:cubicBezTo>
                  <a:cubicBezTo>
                    <a:pt x="89" y="1037"/>
                    <a:pt x="178" y="1034"/>
                    <a:pt x="267" y="1027"/>
                  </a:cubicBezTo>
                  <a:cubicBezTo>
                    <a:pt x="296" y="1026"/>
                    <a:pt x="324" y="1024"/>
                    <a:pt x="351" y="1022"/>
                  </a:cubicBezTo>
                  <a:lnTo>
                    <a:pt x="351" y="1022"/>
                  </a:lnTo>
                  <a:cubicBezTo>
                    <a:pt x="309" y="1026"/>
                    <a:pt x="267" y="1029"/>
                    <a:pt x="233" y="1031"/>
                  </a:cubicBezTo>
                  <a:cubicBezTo>
                    <a:pt x="293" y="1034"/>
                    <a:pt x="351" y="1036"/>
                    <a:pt x="412" y="1037"/>
                  </a:cubicBezTo>
                  <a:lnTo>
                    <a:pt x="494" y="1037"/>
                  </a:lnTo>
                  <a:cubicBezTo>
                    <a:pt x="474" y="1039"/>
                    <a:pt x="454" y="1040"/>
                    <a:pt x="437" y="1041"/>
                  </a:cubicBezTo>
                  <a:cubicBezTo>
                    <a:pt x="503" y="1044"/>
                    <a:pt x="567" y="1047"/>
                    <a:pt x="632" y="1050"/>
                  </a:cubicBezTo>
                  <a:cubicBezTo>
                    <a:pt x="771" y="1053"/>
                    <a:pt x="910" y="1060"/>
                    <a:pt x="1048" y="1060"/>
                  </a:cubicBezTo>
                  <a:cubicBezTo>
                    <a:pt x="1187" y="1060"/>
                    <a:pt x="1325" y="1053"/>
                    <a:pt x="1460" y="1030"/>
                  </a:cubicBezTo>
                  <a:cubicBezTo>
                    <a:pt x="1492" y="1025"/>
                    <a:pt x="1524" y="1019"/>
                    <a:pt x="1555" y="1012"/>
                  </a:cubicBezTo>
                  <a:cubicBezTo>
                    <a:pt x="1826" y="980"/>
                    <a:pt x="2096" y="932"/>
                    <a:pt x="2341" y="834"/>
                  </a:cubicBezTo>
                  <a:cubicBezTo>
                    <a:pt x="2605" y="723"/>
                    <a:pt x="2847" y="572"/>
                    <a:pt x="3032" y="383"/>
                  </a:cubicBezTo>
                  <a:lnTo>
                    <a:pt x="3032" y="383"/>
                  </a:lnTo>
                  <a:cubicBezTo>
                    <a:pt x="2795" y="552"/>
                    <a:pt x="2548" y="676"/>
                    <a:pt x="2285" y="774"/>
                  </a:cubicBezTo>
                  <a:cubicBezTo>
                    <a:pt x="2543" y="654"/>
                    <a:pt x="2779" y="502"/>
                    <a:pt x="2977" y="326"/>
                  </a:cubicBezTo>
                  <a:lnTo>
                    <a:pt x="2977" y="326"/>
                  </a:lnTo>
                  <a:cubicBezTo>
                    <a:pt x="2698" y="522"/>
                    <a:pt x="2225" y="722"/>
                    <a:pt x="1973" y="799"/>
                  </a:cubicBezTo>
                  <a:cubicBezTo>
                    <a:pt x="1939" y="811"/>
                    <a:pt x="1904" y="822"/>
                    <a:pt x="1868" y="833"/>
                  </a:cubicBezTo>
                  <a:lnTo>
                    <a:pt x="1868" y="833"/>
                  </a:lnTo>
                  <a:cubicBezTo>
                    <a:pt x="2268" y="689"/>
                    <a:pt x="2641" y="486"/>
                    <a:pt x="2945" y="233"/>
                  </a:cubicBezTo>
                  <a:lnTo>
                    <a:pt x="2945" y="233"/>
                  </a:lnTo>
                  <a:cubicBezTo>
                    <a:pt x="2634" y="434"/>
                    <a:pt x="2183" y="629"/>
                    <a:pt x="1863" y="741"/>
                  </a:cubicBezTo>
                  <a:cubicBezTo>
                    <a:pt x="1647" y="811"/>
                    <a:pt x="1415" y="869"/>
                    <a:pt x="1182" y="913"/>
                  </a:cubicBezTo>
                  <a:cubicBezTo>
                    <a:pt x="1397" y="867"/>
                    <a:pt x="1608" y="810"/>
                    <a:pt x="1811" y="733"/>
                  </a:cubicBezTo>
                  <a:cubicBezTo>
                    <a:pt x="2218" y="573"/>
                    <a:pt x="2617" y="372"/>
                    <a:pt x="2920" y="97"/>
                  </a:cubicBezTo>
                  <a:lnTo>
                    <a:pt x="2920" y="97"/>
                  </a:lnTo>
                  <a:cubicBezTo>
                    <a:pt x="2735" y="231"/>
                    <a:pt x="2521" y="340"/>
                    <a:pt x="2301" y="438"/>
                  </a:cubicBezTo>
                  <a:cubicBezTo>
                    <a:pt x="2516" y="322"/>
                    <a:pt x="2703" y="176"/>
                    <a:pt x="28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8"/>
            <p:cNvSpPr/>
            <p:nvPr/>
          </p:nvSpPr>
          <p:spPr>
            <a:xfrm>
              <a:off x="5348175" y="3643700"/>
              <a:ext cx="14700" cy="31800"/>
            </a:xfrm>
            <a:custGeom>
              <a:rect b="b" l="l" r="r" t="t"/>
              <a:pathLst>
                <a:path extrusionOk="0" h="1272" w="588">
                  <a:moveTo>
                    <a:pt x="460" y="0"/>
                  </a:moveTo>
                  <a:cubicBezTo>
                    <a:pt x="315" y="183"/>
                    <a:pt x="205" y="381"/>
                    <a:pt x="133" y="602"/>
                  </a:cubicBezTo>
                  <a:cubicBezTo>
                    <a:pt x="65" y="819"/>
                    <a:pt x="0" y="1046"/>
                    <a:pt x="26" y="1271"/>
                  </a:cubicBezTo>
                  <a:cubicBezTo>
                    <a:pt x="36" y="1079"/>
                    <a:pt x="109" y="888"/>
                    <a:pt x="187" y="704"/>
                  </a:cubicBezTo>
                  <a:cubicBezTo>
                    <a:pt x="282" y="473"/>
                    <a:pt x="422" y="247"/>
                    <a:pt x="587" y="29"/>
                  </a:cubicBezTo>
                  <a:cubicBezTo>
                    <a:pt x="544" y="25"/>
                    <a:pt x="501" y="16"/>
                    <a:pt x="4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8"/>
            <p:cNvSpPr/>
            <p:nvPr/>
          </p:nvSpPr>
          <p:spPr>
            <a:xfrm>
              <a:off x="5347875" y="3640725"/>
              <a:ext cx="11225" cy="27525"/>
            </a:xfrm>
            <a:custGeom>
              <a:rect b="b" l="l" r="r" t="t"/>
              <a:pathLst>
                <a:path extrusionOk="0" h="1101" w="449">
                  <a:moveTo>
                    <a:pt x="263" y="1"/>
                  </a:moveTo>
                  <a:cubicBezTo>
                    <a:pt x="116" y="219"/>
                    <a:pt x="24" y="458"/>
                    <a:pt x="2" y="704"/>
                  </a:cubicBezTo>
                  <a:cubicBezTo>
                    <a:pt x="54" y="529"/>
                    <a:pt x="142" y="374"/>
                    <a:pt x="250" y="220"/>
                  </a:cubicBezTo>
                  <a:lnTo>
                    <a:pt x="250" y="220"/>
                  </a:lnTo>
                  <a:cubicBezTo>
                    <a:pt x="244" y="230"/>
                    <a:pt x="239" y="240"/>
                    <a:pt x="233" y="250"/>
                  </a:cubicBezTo>
                  <a:cubicBezTo>
                    <a:pt x="85" y="516"/>
                    <a:pt x="10" y="809"/>
                    <a:pt x="1" y="1101"/>
                  </a:cubicBezTo>
                  <a:cubicBezTo>
                    <a:pt x="82" y="740"/>
                    <a:pt x="235" y="418"/>
                    <a:pt x="449" y="111"/>
                  </a:cubicBezTo>
                  <a:cubicBezTo>
                    <a:pt x="378" y="82"/>
                    <a:pt x="314" y="44"/>
                    <a:pt x="2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8"/>
            <p:cNvSpPr/>
            <p:nvPr/>
          </p:nvSpPr>
          <p:spPr>
            <a:xfrm>
              <a:off x="5349225" y="3638900"/>
              <a:ext cx="5175" cy="10800"/>
            </a:xfrm>
            <a:custGeom>
              <a:rect b="b" l="l" r="r" t="t"/>
              <a:pathLst>
                <a:path extrusionOk="0" h="432" w="207">
                  <a:moveTo>
                    <a:pt x="139" y="1"/>
                  </a:moveTo>
                  <a:cubicBezTo>
                    <a:pt x="101" y="71"/>
                    <a:pt x="73" y="136"/>
                    <a:pt x="39" y="241"/>
                  </a:cubicBezTo>
                  <a:cubicBezTo>
                    <a:pt x="20" y="303"/>
                    <a:pt x="0" y="366"/>
                    <a:pt x="4" y="431"/>
                  </a:cubicBezTo>
                  <a:cubicBezTo>
                    <a:pt x="30" y="333"/>
                    <a:pt x="90" y="251"/>
                    <a:pt x="147" y="158"/>
                  </a:cubicBezTo>
                  <a:cubicBezTo>
                    <a:pt x="165" y="128"/>
                    <a:pt x="186" y="99"/>
                    <a:pt x="206" y="71"/>
                  </a:cubicBezTo>
                  <a:cubicBezTo>
                    <a:pt x="200" y="67"/>
                    <a:pt x="194" y="61"/>
                    <a:pt x="190" y="56"/>
                  </a:cubicBezTo>
                  <a:cubicBezTo>
                    <a:pt x="169" y="37"/>
                    <a:pt x="154" y="19"/>
                    <a:pt x="1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8"/>
            <p:cNvSpPr/>
            <p:nvPr/>
          </p:nvSpPr>
          <p:spPr>
            <a:xfrm>
              <a:off x="5349975" y="3637575"/>
              <a:ext cx="2625" cy="5950"/>
            </a:xfrm>
            <a:custGeom>
              <a:rect b="b" l="l" r="r" t="t"/>
              <a:pathLst>
                <a:path extrusionOk="0" h="238" w="105">
                  <a:moveTo>
                    <a:pt x="77" y="0"/>
                  </a:moveTo>
                  <a:cubicBezTo>
                    <a:pt x="34" y="74"/>
                    <a:pt x="5" y="153"/>
                    <a:pt x="0" y="237"/>
                  </a:cubicBezTo>
                  <a:cubicBezTo>
                    <a:pt x="19" y="178"/>
                    <a:pt x="57" y="129"/>
                    <a:pt x="89" y="72"/>
                  </a:cubicBezTo>
                  <a:cubicBezTo>
                    <a:pt x="94" y="64"/>
                    <a:pt x="99" y="55"/>
                    <a:pt x="104" y="48"/>
                  </a:cubicBezTo>
                  <a:cubicBezTo>
                    <a:pt x="93" y="32"/>
                    <a:pt x="84" y="16"/>
                    <a:pt x="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8"/>
            <p:cNvSpPr/>
            <p:nvPr/>
          </p:nvSpPr>
          <p:spPr>
            <a:xfrm>
              <a:off x="5364500" y="3624500"/>
              <a:ext cx="26050" cy="17725"/>
            </a:xfrm>
            <a:custGeom>
              <a:rect b="b" l="l" r="r" t="t"/>
              <a:pathLst>
                <a:path extrusionOk="0" h="709" w="1042">
                  <a:moveTo>
                    <a:pt x="1010" y="0"/>
                  </a:moveTo>
                  <a:cubicBezTo>
                    <a:pt x="761" y="85"/>
                    <a:pt x="536" y="210"/>
                    <a:pt x="344" y="364"/>
                  </a:cubicBezTo>
                  <a:cubicBezTo>
                    <a:pt x="213" y="468"/>
                    <a:pt x="88" y="578"/>
                    <a:pt x="0" y="709"/>
                  </a:cubicBezTo>
                  <a:cubicBezTo>
                    <a:pt x="103" y="598"/>
                    <a:pt x="234" y="509"/>
                    <a:pt x="368" y="425"/>
                  </a:cubicBezTo>
                  <a:cubicBezTo>
                    <a:pt x="516" y="327"/>
                    <a:pt x="780" y="205"/>
                    <a:pt x="993" y="137"/>
                  </a:cubicBezTo>
                  <a:cubicBezTo>
                    <a:pt x="1008" y="132"/>
                    <a:pt x="1025" y="125"/>
                    <a:pt x="1041" y="119"/>
                  </a:cubicBezTo>
                  <a:cubicBezTo>
                    <a:pt x="1029" y="80"/>
                    <a:pt x="1019" y="40"/>
                    <a:pt x="10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8"/>
            <p:cNvSpPr/>
            <p:nvPr/>
          </p:nvSpPr>
          <p:spPr>
            <a:xfrm>
              <a:off x="5362050" y="3621300"/>
              <a:ext cx="27600" cy="20050"/>
            </a:xfrm>
            <a:custGeom>
              <a:rect b="b" l="l" r="r" t="t"/>
              <a:pathLst>
                <a:path extrusionOk="0" h="802" w="1104">
                  <a:moveTo>
                    <a:pt x="1088" y="0"/>
                  </a:moveTo>
                  <a:cubicBezTo>
                    <a:pt x="985" y="33"/>
                    <a:pt x="885" y="71"/>
                    <a:pt x="790" y="118"/>
                  </a:cubicBezTo>
                  <a:cubicBezTo>
                    <a:pt x="468" y="293"/>
                    <a:pt x="200" y="533"/>
                    <a:pt x="0" y="802"/>
                  </a:cubicBezTo>
                  <a:cubicBezTo>
                    <a:pt x="272" y="545"/>
                    <a:pt x="553" y="343"/>
                    <a:pt x="897" y="179"/>
                  </a:cubicBezTo>
                  <a:cubicBezTo>
                    <a:pt x="964" y="152"/>
                    <a:pt x="1032" y="124"/>
                    <a:pt x="1103" y="100"/>
                  </a:cubicBezTo>
                  <a:cubicBezTo>
                    <a:pt x="1097" y="66"/>
                    <a:pt x="1092" y="34"/>
                    <a:pt x="10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8"/>
            <p:cNvSpPr/>
            <p:nvPr/>
          </p:nvSpPr>
          <p:spPr>
            <a:xfrm>
              <a:off x="5356500" y="3601600"/>
              <a:ext cx="34550" cy="37750"/>
            </a:xfrm>
            <a:custGeom>
              <a:rect b="b" l="l" r="r" t="t"/>
              <a:pathLst>
                <a:path extrusionOk="0" h="1510" w="1382">
                  <a:moveTo>
                    <a:pt x="1382" y="0"/>
                  </a:moveTo>
                  <a:cubicBezTo>
                    <a:pt x="1335" y="15"/>
                    <a:pt x="1286" y="31"/>
                    <a:pt x="1240" y="50"/>
                  </a:cubicBezTo>
                  <a:cubicBezTo>
                    <a:pt x="670" y="283"/>
                    <a:pt x="277" y="719"/>
                    <a:pt x="1" y="1169"/>
                  </a:cubicBezTo>
                  <a:cubicBezTo>
                    <a:pt x="164" y="973"/>
                    <a:pt x="337" y="788"/>
                    <a:pt x="545" y="621"/>
                  </a:cubicBezTo>
                  <a:lnTo>
                    <a:pt x="545" y="621"/>
                  </a:lnTo>
                  <a:cubicBezTo>
                    <a:pt x="428" y="724"/>
                    <a:pt x="325" y="837"/>
                    <a:pt x="235" y="956"/>
                  </a:cubicBezTo>
                  <a:cubicBezTo>
                    <a:pt x="147" y="1070"/>
                    <a:pt x="58" y="1188"/>
                    <a:pt x="9" y="1318"/>
                  </a:cubicBezTo>
                  <a:cubicBezTo>
                    <a:pt x="68" y="1210"/>
                    <a:pt x="181" y="1094"/>
                    <a:pt x="255" y="1017"/>
                  </a:cubicBezTo>
                  <a:cubicBezTo>
                    <a:pt x="367" y="897"/>
                    <a:pt x="488" y="787"/>
                    <a:pt x="622" y="684"/>
                  </a:cubicBezTo>
                  <a:lnTo>
                    <a:pt x="622" y="684"/>
                  </a:lnTo>
                  <a:cubicBezTo>
                    <a:pt x="415" y="845"/>
                    <a:pt x="244" y="1038"/>
                    <a:pt x="115" y="1243"/>
                  </a:cubicBezTo>
                  <a:cubicBezTo>
                    <a:pt x="250" y="1077"/>
                    <a:pt x="513" y="878"/>
                    <a:pt x="660" y="780"/>
                  </a:cubicBezTo>
                  <a:cubicBezTo>
                    <a:pt x="784" y="706"/>
                    <a:pt x="899" y="646"/>
                    <a:pt x="1010" y="595"/>
                  </a:cubicBezTo>
                  <a:lnTo>
                    <a:pt x="1010" y="595"/>
                  </a:lnTo>
                  <a:cubicBezTo>
                    <a:pt x="610" y="808"/>
                    <a:pt x="287" y="1115"/>
                    <a:pt x="75" y="1460"/>
                  </a:cubicBezTo>
                  <a:cubicBezTo>
                    <a:pt x="342" y="1147"/>
                    <a:pt x="666" y="907"/>
                    <a:pt x="1033" y="734"/>
                  </a:cubicBezTo>
                  <a:lnTo>
                    <a:pt x="1033" y="734"/>
                  </a:lnTo>
                  <a:cubicBezTo>
                    <a:pt x="666" y="929"/>
                    <a:pt x="370" y="1207"/>
                    <a:pt x="147" y="1509"/>
                  </a:cubicBezTo>
                  <a:cubicBezTo>
                    <a:pt x="477" y="1172"/>
                    <a:pt x="857" y="917"/>
                    <a:pt x="1305" y="757"/>
                  </a:cubicBezTo>
                  <a:cubicBezTo>
                    <a:pt x="1295" y="651"/>
                    <a:pt x="1297" y="544"/>
                    <a:pt x="1303" y="446"/>
                  </a:cubicBezTo>
                  <a:cubicBezTo>
                    <a:pt x="1305" y="404"/>
                    <a:pt x="1309" y="363"/>
                    <a:pt x="1314" y="321"/>
                  </a:cubicBezTo>
                  <a:lnTo>
                    <a:pt x="1314" y="321"/>
                  </a:lnTo>
                  <a:cubicBezTo>
                    <a:pt x="1181" y="364"/>
                    <a:pt x="1053" y="417"/>
                    <a:pt x="935" y="480"/>
                  </a:cubicBezTo>
                  <a:cubicBezTo>
                    <a:pt x="858" y="523"/>
                    <a:pt x="785" y="567"/>
                    <a:pt x="716" y="616"/>
                  </a:cubicBezTo>
                  <a:cubicBezTo>
                    <a:pt x="757" y="586"/>
                    <a:pt x="799" y="558"/>
                    <a:pt x="842" y="531"/>
                  </a:cubicBezTo>
                  <a:cubicBezTo>
                    <a:pt x="971" y="444"/>
                    <a:pt x="1140" y="365"/>
                    <a:pt x="1318" y="295"/>
                  </a:cubicBezTo>
                  <a:cubicBezTo>
                    <a:pt x="1322" y="260"/>
                    <a:pt x="1327" y="223"/>
                    <a:pt x="1336" y="189"/>
                  </a:cubicBezTo>
                  <a:lnTo>
                    <a:pt x="1336" y="189"/>
                  </a:lnTo>
                  <a:cubicBezTo>
                    <a:pt x="1273" y="209"/>
                    <a:pt x="1210" y="230"/>
                    <a:pt x="1147" y="253"/>
                  </a:cubicBezTo>
                  <a:cubicBezTo>
                    <a:pt x="1209" y="225"/>
                    <a:pt x="1273" y="198"/>
                    <a:pt x="1338" y="173"/>
                  </a:cubicBezTo>
                  <a:cubicBezTo>
                    <a:pt x="1350" y="115"/>
                    <a:pt x="1365" y="57"/>
                    <a:pt x="13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8"/>
            <p:cNvSpPr/>
            <p:nvPr/>
          </p:nvSpPr>
          <p:spPr>
            <a:xfrm>
              <a:off x="5357800" y="3596825"/>
              <a:ext cx="35000" cy="28200"/>
            </a:xfrm>
            <a:custGeom>
              <a:rect b="b" l="l" r="r" t="t"/>
              <a:pathLst>
                <a:path extrusionOk="0" h="1128" w="1400">
                  <a:moveTo>
                    <a:pt x="1400" y="1"/>
                  </a:moveTo>
                  <a:lnTo>
                    <a:pt x="1400" y="1"/>
                  </a:lnTo>
                  <a:cubicBezTo>
                    <a:pt x="765" y="178"/>
                    <a:pt x="375" y="592"/>
                    <a:pt x="0" y="1128"/>
                  </a:cubicBezTo>
                  <a:cubicBezTo>
                    <a:pt x="445" y="658"/>
                    <a:pt x="831" y="361"/>
                    <a:pt x="1340" y="161"/>
                  </a:cubicBezTo>
                  <a:cubicBezTo>
                    <a:pt x="1357" y="108"/>
                    <a:pt x="1377" y="55"/>
                    <a:pt x="14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8"/>
            <p:cNvSpPr/>
            <p:nvPr/>
          </p:nvSpPr>
          <p:spPr>
            <a:xfrm>
              <a:off x="5359975" y="3587825"/>
              <a:ext cx="37625" cy="31875"/>
            </a:xfrm>
            <a:custGeom>
              <a:rect b="b" l="l" r="r" t="t"/>
              <a:pathLst>
                <a:path extrusionOk="0" h="1275" w="1505">
                  <a:moveTo>
                    <a:pt x="1504" y="1"/>
                  </a:moveTo>
                  <a:lnTo>
                    <a:pt x="1504" y="1"/>
                  </a:lnTo>
                  <a:cubicBezTo>
                    <a:pt x="870" y="114"/>
                    <a:pt x="440" y="476"/>
                    <a:pt x="134" y="988"/>
                  </a:cubicBezTo>
                  <a:cubicBezTo>
                    <a:pt x="345" y="744"/>
                    <a:pt x="594" y="510"/>
                    <a:pt x="886" y="364"/>
                  </a:cubicBezTo>
                  <a:lnTo>
                    <a:pt x="886" y="364"/>
                  </a:lnTo>
                  <a:cubicBezTo>
                    <a:pt x="876" y="370"/>
                    <a:pt x="866" y="377"/>
                    <a:pt x="855" y="384"/>
                  </a:cubicBezTo>
                  <a:cubicBezTo>
                    <a:pt x="484" y="616"/>
                    <a:pt x="212" y="940"/>
                    <a:pt x="1" y="1274"/>
                  </a:cubicBezTo>
                  <a:cubicBezTo>
                    <a:pt x="368" y="844"/>
                    <a:pt x="800" y="512"/>
                    <a:pt x="1328" y="327"/>
                  </a:cubicBezTo>
                  <a:cubicBezTo>
                    <a:pt x="1344" y="292"/>
                    <a:pt x="1359" y="258"/>
                    <a:pt x="1377" y="225"/>
                  </a:cubicBezTo>
                  <a:cubicBezTo>
                    <a:pt x="1413" y="155"/>
                    <a:pt x="1455" y="77"/>
                    <a:pt x="15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8"/>
            <p:cNvSpPr/>
            <p:nvPr/>
          </p:nvSpPr>
          <p:spPr>
            <a:xfrm>
              <a:off x="5371750" y="3582800"/>
              <a:ext cx="29700" cy="17000"/>
            </a:xfrm>
            <a:custGeom>
              <a:rect b="b" l="l" r="r" t="t"/>
              <a:pathLst>
                <a:path extrusionOk="0" h="680" w="1188">
                  <a:moveTo>
                    <a:pt x="1188" y="1"/>
                  </a:moveTo>
                  <a:cubicBezTo>
                    <a:pt x="704" y="60"/>
                    <a:pt x="315" y="298"/>
                    <a:pt x="1" y="679"/>
                  </a:cubicBezTo>
                  <a:cubicBezTo>
                    <a:pt x="253" y="453"/>
                    <a:pt x="617" y="294"/>
                    <a:pt x="922" y="205"/>
                  </a:cubicBezTo>
                  <a:cubicBezTo>
                    <a:pt x="968" y="191"/>
                    <a:pt x="1012" y="179"/>
                    <a:pt x="1054" y="169"/>
                  </a:cubicBezTo>
                  <a:cubicBezTo>
                    <a:pt x="1094" y="111"/>
                    <a:pt x="1137" y="52"/>
                    <a:pt x="11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8"/>
            <p:cNvSpPr/>
            <p:nvPr/>
          </p:nvSpPr>
          <p:spPr>
            <a:xfrm>
              <a:off x="5389325" y="3579500"/>
              <a:ext cx="16250" cy="5500"/>
            </a:xfrm>
            <a:custGeom>
              <a:rect b="b" l="l" r="r" t="t"/>
              <a:pathLst>
                <a:path extrusionOk="0" h="220" w="650">
                  <a:moveTo>
                    <a:pt x="650" y="1"/>
                  </a:moveTo>
                  <a:lnTo>
                    <a:pt x="650" y="1"/>
                  </a:lnTo>
                  <a:cubicBezTo>
                    <a:pt x="417" y="34"/>
                    <a:pt x="192" y="110"/>
                    <a:pt x="1" y="219"/>
                  </a:cubicBezTo>
                  <a:cubicBezTo>
                    <a:pt x="130" y="172"/>
                    <a:pt x="350" y="142"/>
                    <a:pt x="492" y="125"/>
                  </a:cubicBezTo>
                  <a:cubicBezTo>
                    <a:pt x="538" y="78"/>
                    <a:pt x="592" y="35"/>
                    <a:pt x="6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8"/>
            <p:cNvSpPr/>
            <p:nvPr/>
          </p:nvSpPr>
          <p:spPr>
            <a:xfrm>
              <a:off x="5391950" y="3623825"/>
              <a:ext cx="34325" cy="8500"/>
            </a:xfrm>
            <a:custGeom>
              <a:rect b="b" l="l" r="r" t="t"/>
              <a:pathLst>
                <a:path extrusionOk="0" h="340" w="1373">
                  <a:moveTo>
                    <a:pt x="542" y="1"/>
                  </a:moveTo>
                  <a:cubicBezTo>
                    <a:pt x="350" y="1"/>
                    <a:pt x="160" y="36"/>
                    <a:pt x="1" y="124"/>
                  </a:cubicBezTo>
                  <a:cubicBezTo>
                    <a:pt x="139" y="78"/>
                    <a:pt x="275" y="58"/>
                    <a:pt x="409" y="58"/>
                  </a:cubicBezTo>
                  <a:cubicBezTo>
                    <a:pt x="737" y="58"/>
                    <a:pt x="1050" y="180"/>
                    <a:pt x="1339" y="339"/>
                  </a:cubicBezTo>
                  <a:cubicBezTo>
                    <a:pt x="1347" y="293"/>
                    <a:pt x="1358" y="248"/>
                    <a:pt x="1373" y="205"/>
                  </a:cubicBezTo>
                  <a:cubicBezTo>
                    <a:pt x="1218" y="123"/>
                    <a:pt x="1045" y="62"/>
                    <a:pt x="863" y="31"/>
                  </a:cubicBezTo>
                  <a:cubicBezTo>
                    <a:pt x="759" y="12"/>
                    <a:pt x="650" y="1"/>
                    <a:pt x="5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8"/>
            <p:cNvSpPr/>
            <p:nvPr/>
          </p:nvSpPr>
          <p:spPr>
            <a:xfrm>
              <a:off x="5392925" y="3621750"/>
              <a:ext cx="34300" cy="6800"/>
            </a:xfrm>
            <a:custGeom>
              <a:rect b="b" l="l" r="r" t="t"/>
              <a:pathLst>
                <a:path extrusionOk="0" h="272" w="1372">
                  <a:moveTo>
                    <a:pt x="558" y="0"/>
                  </a:moveTo>
                  <a:cubicBezTo>
                    <a:pt x="365" y="0"/>
                    <a:pt x="173" y="29"/>
                    <a:pt x="0" y="99"/>
                  </a:cubicBezTo>
                  <a:cubicBezTo>
                    <a:pt x="133" y="65"/>
                    <a:pt x="272" y="50"/>
                    <a:pt x="412" y="50"/>
                  </a:cubicBezTo>
                  <a:cubicBezTo>
                    <a:pt x="741" y="50"/>
                    <a:pt x="1073" y="135"/>
                    <a:pt x="1337" y="272"/>
                  </a:cubicBezTo>
                  <a:cubicBezTo>
                    <a:pt x="1349" y="242"/>
                    <a:pt x="1359" y="211"/>
                    <a:pt x="1372" y="181"/>
                  </a:cubicBezTo>
                  <a:cubicBezTo>
                    <a:pt x="1243" y="113"/>
                    <a:pt x="1100" y="65"/>
                    <a:pt x="945" y="37"/>
                  </a:cubicBezTo>
                  <a:cubicBezTo>
                    <a:pt x="820" y="14"/>
                    <a:pt x="689" y="0"/>
                    <a:pt x="5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8"/>
            <p:cNvSpPr/>
            <p:nvPr/>
          </p:nvSpPr>
          <p:spPr>
            <a:xfrm>
              <a:off x="5391925" y="3613025"/>
              <a:ext cx="39575" cy="13050"/>
            </a:xfrm>
            <a:custGeom>
              <a:rect b="b" l="l" r="r" t="t"/>
              <a:pathLst>
                <a:path extrusionOk="0" h="522" w="1583">
                  <a:moveTo>
                    <a:pt x="646" y="1"/>
                  </a:moveTo>
                  <a:cubicBezTo>
                    <a:pt x="427" y="1"/>
                    <a:pt x="197" y="20"/>
                    <a:pt x="1" y="103"/>
                  </a:cubicBezTo>
                  <a:cubicBezTo>
                    <a:pt x="127" y="67"/>
                    <a:pt x="271" y="54"/>
                    <a:pt x="411" y="54"/>
                  </a:cubicBezTo>
                  <a:cubicBezTo>
                    <a:pt x="548" y="54"/>
                    <a:pt x="681" y="66"/>
                    <a:pt x="792" y="81"/>
                  </a:cubicBezTo>
                  <a:cubicBezTo>
                    <a:pt x="969" y="107"/>
                    <a:pt x="1096" y="145"/>
                    <a:pt x="1232" y="199"/>
                  </a:cubicBezTo>
                  <a:cubicBezTo>
                    <a:pt x="1046" y="146"/>
                    <a:pt x="847" y="118"/>
                    <a:pt x="648" y="118"/>
                  </a:cubicBezTo>
                  <a:cubicBezTo>
                    <a:pt x="433" y="118"/>
                    <a:pt x="218" y="150"/>
                    <a:pt x="19" y="217"/>
                  </a:cubicBezTo>
                  <a:cubicBezTo>
                    <a:pt x="166" y="189"/>
                    <a:pt x="339" y="173"/>
                    <a:pt x="494" y="173"/>
                  </a:cubicBezTo>
                  <a:cubicBezTo>
                    <a:pt x="575" y="173"/>
                    <a:pt x="652" y="177"/>
                    <a:pt x="718" y="186"/>
                  </a:cubicBezTo>
                  <a:cubicBezTo>
                    <a:pt x="940" y="217"/>
                    <a:pt x="1149" y="282"/>
                    <a:pt x="1326" y="360"/>
                  </a:cubicBezTo>
                  <a:cubicBezTo>
                    <a:pt x="1123" y="280"/>
                    <a:pt x="901" y="237"/>
                    <a:pt x="673" y="237"/>
                  </a:cubicBezTo>
                  <a:cubicBezTo>
                    <a:pt x="457" y="243"/>
                    <a:pt x="214" y="253"/>
                    <a:pt x="26" y="345"/>
                  </a:cubicBezTo>
                  <a:cubicBezTo>
                    <a:pt x="162" y="294"/>
                    <a:pt x="305" y="295"/>
                    <a:pt x="454" y="294"/>
                  </a:cubicBezTo>
                  <a:cubicBezTo>
                    <a:pt x="834" y="297"/>
                    <a:pt x="1114" y="372"/>
                    <a:pt x="1416" y="522"/>
                  </a:cubicBezTo>
                  <a:cubicBezTo>
                    <a:pt x="1418" y="515"/>
                    <a:pt x="1421" y="508"/>
                    <a:pt x="1423" y="501"/>
                  </a:cubicBezTo>
                  <a:cubicBezTo>
                    <a:pt x="1464" y="405"/>
                    <a:pt x="1519" y="313"/>
                    <a:pt x="1583" y="223"/>
                  </a:cubicBezTo>
                  <a:cubicBezTo>
                    <a:pt x="1312" y="86"/>
                    <a:pt x="993" y="5"/>
                    <a:pt x="682" y="1"/>
                  </a:cubicBezTo>
                  <a:cubicBezTo>
                    <a:pt x="670" y="1"/>
                    <a:pt x="658" y="1"/>
                    <a:pt x="6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8"/>
            <p:cNvSpPr/>
            <p:nvPr/>
          </p:nvSpPr>
          <p:spPr>
            <a:xfrm>
              <a:off x="5392575" y="3604300"/>
              <a:ext cx="45175" cy="13625"/>
            </a:xfrm>
            <a:custGeom>
              <a:rect b="b" l="l" r="r" t="t"/>
              <a:pathLst>
                <a:path extrusionOk="0" h="545" w="1807">
                  <a:moveTo>
                    <a:pt x="628" y="0"/>
                  </a:moveTo>
                  <a:cubicBezTo>
                    <a:pt x="428" y="0"/>
                    <a:pt x="228" y="25"/>
                    <a:pt x="38" y="78"/>
                  </a:cubicBezTo>
                  <a:cubicBezTo>
                    <a:pt x="153" y="59"/>
                    <a:pt x="268" y="51"/>
                    <a:pt x="383" y="51"/>
                  </a:cubicBezTo>
                  <a:cubicBezTo>
                    <a:pt x="663" y="51"/>
                    <a:pt x="939" y="101"/>
                    <a:pt x="1194" y="179"/>
                  </a:cubicBezTo>
                  <a:cubicBezTo>
                    <a:pt x="1067" y="147"/>
                    <a:pt x="933" y="126"/>
                    <a:pt x="792" y="119"/>
                  </a:cubicBezTo>
                  <a:cubicBezTo>
                    <a:pt x="733" y="115"/>
                    <a:pt x="674" y="113"/>
                    <a:pt x="615" y="113"/>
                  </a:cubicBezTo>
                  <a:cubicBezTo>
                    <a:pt x="511" y="113"/>
                    <a:pt x="407" y="119"/>
                    <a:pt x="304" y="132"/>
                  </a:cubicBezTo>
                  <a:cubicBezTo>
                    <a:pt x="213" y="144"/>
                    <a:pt x="120" y="162"/>
                    <a:pt x="45" y="207"/>
                  </a:cubicBezTo>
                  <a:cubicBezTo>
                    <a:pt x="133" y="173"/>
                    <a:pt x="227" y="165"/>
                    <a:pt x="324" y="165"/>
                  </a:cubicBezTo>
                  <a:cubicBezTo>
                    <a:pt x="396" y="165"/>
                    <a:pt x="468" y="170"/>
                    <a:pt x="540" y="173"/>
                  </a:cubicBezTo>
                  <a:cubicBezTo>
                    <a:pt x="723" y="184"/>
                    <a:pt x="906" y="214"/>
                    <a:pt x="1082" y="262"/>
                  </a:cubicBezTo>
                  <a:cubicBezTo>
                    <a:pt x="929" y="235"/>
                    <a:pt x="771" y="220"/>
                    <a:pt x="614" y="220"/>
                  </a:cubicBezTo>
                  <a:cubicBezTo>
                    <a:pt x="405" y="220"/>
                    <a:pt x="196" y="247"/>
                    <a:pt x="1" y="306"/>
                  </a:cubicBezTo>
                  <a:cubicBezTo>
                    <a:pt x="120" y="285"/>
                    <a:pt x="242" y="276"/>
                    <a:pt x="365" y="276"/>
                  </a:cubicBezTo>
                  <a:cubicBezTo>
                    <a:pt x="468" y="276"/>
                    <a:pt x="572" y="282"/>
                    <a:pt x="676" y="292"/>
                  </a:cubicBezTo>
                  <a:cubicBezTo>
                    <a:pt x="745" y="297"/>
                    <a:pt x="985" y="332"/>
                    <a:pt x="1127" y="374"/>
                  </a:cubicBezTo>
                  <a:cubicBezTo>
                    <a:pt x="1270" y="416"/>
                    <a:pt x="1421" y="473"/>
                    <a:pt x="1575" y="544"/>
                  </a:cubicBezTo>
                  <a:cubicBezTo>
                    <a:pt x="1616" y="493"/>
                    <a:pt x="1662" y="441"/>
                    <a:pt x="1709" y="392"/>
                  </a:cubicBezTo>
                  <a:cubicBezTo>
                    <a:pt x="1673" y="370"/>
                    <a:pt x="1637" y="350"/>
                    <a:pt x="1600" y="330"/>
                  </a:cubicBezTo>
                  <a:lnTo>
                    <a:pt x="1600" y="330"/>
                  </a:lnTo>
                  <a:cubicBezTo>
                    <a:pt x="1639" y="349"/>
                    <a:pt x="1678" y="366"/>
                    <a:pt x="1715" y="385"/>
                  </a:cubicBezTo>
                  <a:cubicBezTo>
                    <a:pt x="1745" y="356"/>
                    <a:pt x="1776" y="328"/>
                    <a:pt x="1807" y="301"/>
                  </a:cubicBezTo>
                  <a:cubicBezTo>
                    <a:pt x="1465" y="109"/>
                    <a:pt x="1045" y="0"/>
                    <a:pt x="6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8"/>
            <p:cNvSpPr/>
            <p:nvPr/>
          </p:nvSpPr>
          <p:spPr>
            <a:xfrm>
              <a:off x="5393975" y="3597925"/>
              <a:ext cx="49000" cy="13525"/>
            </a:xfrm>
            <a:custGeom>
              <a:rect b="b" l="l" r="r" t="t"/>
              <a:pathLst>
                <a:path extrusionOk="0" h="541" w="1960">
                  <a:moveTo>
                    <a:pt x="651" y="0"/>
                  </a:moveTo>
                  <a:cubicBezTo>
                    <a:pt x="449" y="0"/>
                    <a:pt x="247" y="23"/>
                    <a:pt x="54" y="69"/>
                  </a:cubicBezTo>
                  <a:cubicBezTo>
                    <a:pt x="169" y="58"/>
                    <a:pt x="281" y="52"/>
                    <a:pt x="391" y="52"/>
                  </a:cubicBezTo>
                  <a:cubicBezTo>
                    <a:pt x="744" y="52"/>
                    <a:pt x="1070" y="111"/>
                    <a:pt x="1379" y="233"/>
                  </a:cubicBezTo>
                  <a:cubicBezTo>
                    <a:pt x="1374" y="232"/>
                    <a:pt x="1367" y="229"/>
                    <a:pt x="1362" y="228"/>
                  </a:cubicBezTo>
                  <a:cubicBezTo>
                    <a:pt x="1138" y="164"/>
                    <a:pt x="897" y="128"/>
                    <a:pt x="658" y="128"/>
                  </a:cubicBezTo>
                  <a:cubicBezTo>
                    <a:pt x="432" y="128"/>
                    <a:pt x="208" y="159"/>
                    <a:pt x="0" y="229"/>
                  </a:cubicBezTo>
                  <a:cubicBezTo>
                    <a:pt x="161" y="198"/>
                    <a:pt x="317" y="184"/>
                    <a:pt x="469" y="184"/>
                  </a:cubicBezTo>
                  <a:cubicBezTo>
                    <a:pt x="942" y="184"/>
                    <a:pt x="1375" y="323"/>
                    <a:pt x="1774" y="541"/>
                  </a:cubicBezTo>
                  <a:cubicBezTo>
                    <a:pt x="1783" y="533"/>
                    <a:pt x="1791" y="525"/>
                    <a:pt x="1798" y="518"/>
                  </a:cubicBezTo>
                  <a:cubicBezTo>
                    <a:pt x="1845" y="482"/>
                    <a:pt x="1899" y="443"/>
                    <a:pt x="1959" y="405"/>
                  </a:cubicBezTo>
                  <a:cubicBezTo>
                    <a:pt x="1726" y="234"/>
                    <a:pt x="1444" y="104"/>
                    <a:pt x="1138" y="43"/>
                  </a:cubicBezTo>
                  <a:cubicBezTo>
                    <a:pt x="979" y="15"/>
                    <a:pt x="815" y="0"/>
                    <a:pt x="6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8"/>
            <p:cNvSpPr/>
            <p:nvPr/>
          </p:nvSpPr>
          <p:spPr>
            <a:xfrm>
              <a:off x="5396975" y="3592900"/>
              <a:ext cx="52550" cy="14650"/>
            </a:xfrm>
            <a:custGeom>
              <a:rect b="b" l="l" r="r" t="t"/>
              <a:pathLst>
                <a:path extrusionOk="0" h="586" w="2102">
                  <a:moveTo>
                    <a:pt x="572" y="1"/>
                  </a:moveTo>
                  <a:cubicBezTo>
                    <a:pt x="402" y="1"/>
                    <a:pt x="232" y="14"/>
                    <a:pt x="75" y="64"/>
                  </a:cubicBezTo>
                  <a:cubicBezTo>
                    <a:pt x="156" y="48"/>
                    <a:pt x="240" y="42"/>
                    <a:pt x="326" y="42"/>
                  </a:cubicBezTo>
                  <a:cubicBezTo>
                    <a:pt x="448" y="42"/>
                    <a:pt x="571" y="54"/>
                    <a:pt x="691" y="64"/>
                  </a:cubicBezTo>
                  <a:cubicBezTo>
                    <a:pt x="860" y="80"/>
                    <a:pt x="1039" y="116"/>
                    <a:pt x="1214" y="167"/>
                  </a:cubicBezTo>
                  <a:cubicBezTo>
                    <a:pt x="1021" y="119"/>
                    <a:pt x="819" y="94"/>
                    <a:pt x="616" y="94"/>
                  </a:cubicBezTo>
                  <a:cubicBezTo>
                    <a:pt x="408" y="94"/>
                    <a:pt x="199" y="120"/>
                    <a:pt x="1" y="173"/>
                  </a:cubicBezTo>
                  <a:cubicBezTo>
                    <a:pt x="134" y="153"/>
                    <a:pt x="265" y="143"/>
                    <a:pt x="393" y="143"/>
                  </a:cubicBezTo>
                  <a:cubicBezTo>
                    <a:pt x="742" y="143"/>
                    <a:pt x="1064" y="213"/>
                    <a:pt x="1323" y="314"/>
                  </a:cubicBezTo>
                  <a:cubicBezTo>
                    <a:pt x="1540" y="397"/>
                    <a:pt x="1713" y="477"/>
                    <a:pt x="1873" y="585"/>
                  </a:cubicBezTo>
                  <a:cubicBezTo>
                    <a:pt x="1910" y="564"/>
                    <a:pt x="1949" y="543"/>
                    <a:pt x="1988" y="524"/>
                  </a:cubicBezTo>
                  <a:cubicBezTo>
                    <a:pt x="1967" y="507"/>
                    <a:pt x="1945" y="491"/>
                    <a:pt x="1921" y="474"/>
                  </a:cubicBezTo>
                  <a:lnTo>
                    <a:pt x="1921" y="474"/>
                  </a:lnTo>
                  <a:cubicBezTo>
                    <a:pt x="1947" y="490"/>
                    <a:pt x="1972" y="505"/>
                    <a:pt x="1997" y="520"/>
                  </a:cubicBezTo>
                  <a:cubicBezTo>
                    <a:pt x="2032" y="505"/>
                    <a:pt x="2066" y="491"/>
                    <a:pt x="2102" y="480"/>
                  </a:cubicBezTo>
                  <a:cubicBezTo>
                    <a:pt x="1767" y="197"/>
                    <a:pt x="1283" y="33"/>
                    <a:pt x="801" y="7"/>
                  </a:cubicBezTo>
                  <a:cubicBezTo>
                    <a:pt x="726" y="3"/>
                    <a:pt x="649" y="1"/>
                    <a:pt x="5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8"/>
            <p:cNvSpPr/>
            <p:nvPr/>
          </p:nvSpPr>
          <p:spPr>
            <a:xfrm>
              <a:off x="5401825" y="3581325"/>
              <a:ext cx="55400" cy="23575"/>
            </a:xfrm>
            <a:custGeom>
              <a:rect b="b" l="l" r="r" t="t"/>
              <a:pathLst>
                <a:path extrusionOk="0" h="943" w="2216">
                  <a:moveTo>
                    <a:pt x="970" y="1"/>
                  </a:moveTo>
                  <a:lnTo>
                    <a:pt x="970" y="1"/>
                  </a:lnTo>
                  <a:cubicBezTo>
                    <a:pt x="1213" y="71"/>
                    <a:pt x="1414" y="173"/>
                    <a:pt x="1598" y="303"/>
                  </a:cubicBezTo>
                  <a:cubicBezTo>
                    <a:pt x="1321" y="143"/>
                    <a:pt x="979" y="56"/>
                    <a:pt x="613" y="56"/>
                  </a:cubicBezTo>
                  <a:cubicBezTo>
                    <a:pt x="611" y="56"/>
                    <a:pt x="609" y="56"/>
                    <a:pt x="607" y="56"/>
                  </a:cubicBezTo>
                  <a:cubicBezTo>
                    <a:pt x="885" y="92"/>
                    <a:pt x="1145" y="176"/>
                    <a:pt x="1375" y="290"/>
                  </a:cubicBezTo>
                  <a:cubicBezTo>
                    <a:pt x="1097" y="174"/>
                    <a:pt x="781" y="109"/>
                    <a:pt x="467" y="109"/>
                  </a:cubicBezTo>
                  <a:cubicBezTo>
                    <a:pt x="432" y="109"/>
                    <a:pt x="396" y="110"/>
                    <a:pt x="361" y="111"/>
                  </a:cubicBezTo>
                  <a:cubicBezTo>
                    <a:pt x="639" y="136"/>
                    <a:pt x="904" y="207"/>
                    <a:pt x="1130" y="294"/>
                  </a:cubicBezTo>
                  <a:cubicBezTo>
                    <a:pt x="1062" y="276"/>
                    <a:pt x="993" y="259"/>
                    <a:pt x="923" y="248"/>
                  </a:cubicBezTo>
                  <a:cubicBezTo>
                    <a:pt x="764" y="220"/>
                    <a:pt x="598" y="198"/>
                    <a:pt x="433" y="198"/>
                  </a:cubicBezTo>
                  <a:cubicBezTo>
                    <a:pt x="330" y="198"/>
                    <a:pt x="226" y="207"/>
                    <a:pt x="125" y="229"/>
                  </a:cubicBezTo>
                  <a:cubicBezTo>
                    <a:pt x="164" y="225"/>
                    <a:pt x="203" y="224"/>
                    <a:pt x="241" y="224"/>
                  </a:cubicBezTo>
                  <a:cubicBezTo>
                    <a:pt x="434" y="224"/>
                    <a:pt x="619" y="262"/>
                    <a:pt x="811" y="307"/>
                  </a:cubicBezTo>
                  <a:cubicBezTo>
                    <a:pt x="921" y="335"/>
                    <a:pt x="1025" y="368"/>
                    <a:pt x="1128" y="404"/>
                  </a:cubicBezTo>
                  <a:cubicBezTo>
                    <a:pt x="926" y="353"/>
                    <a:pt x="715" y="326"/>
                    <a:pt x="505" y="326"/>
                  </a:cubicBezTo>
                  <a:cubicBezTo>
                    <a:pt x="335" y="326"/>
                    <a:pt x="165" y="344"/>
                    <a:pt x="0" y="379"/>
                  </a:cubicBezTo>
                  <a:cubicBezTo>
                    <a:pt x="88" y="372"/>
                    <a:pt x="174" y="368"/>
                    <a:pt x="259" y="368"/>
                  </a:cubicBezTo>
                  <a:cubicBezTo>
                    <a:pt x="558" y="368"/>
                    <a:pt x="840" y="414"/>
                    <a:pt x="1127" y="512"/>
                  </a:cubicBezTo>
                  <a:cubicBezTo>
                    <a:pt x="1405" y="600"/>
                    <a:pt x="1690" y="759"/>
                    <a:pt x="1915" y="942"/>
                  </a:cubicBezTo>
                  <a:cubicBezTo>
                    <a:pt x="1969" y="927"/>
                    <a:pt x="2023" y="917"/>
                    <a:pt x="2077" y="917"/>
                  </a:cubicBezTo>
                  <a:cubicBezTo>
                    <a:pt x="2106" y="917"/>
                    <a:pt x="2135" y="920"/>
                    <a:pt x="2163" y="926"/>
                  </a:cubicBezTo>
                  <a:cubicBezTo>
                    <a:pt x="2155" y="905"/>
                    <a:pt x="2147" y="885"/>
                    <a:pt x="2135" y="865"/>
                  </a:cubicBezTo>
                  <a:cubicBezTo>
                    <a:pt x="2123" y="840"/>
                    <a:pt x="2109" y="816"/>
                    <a:pt x="2096" y="791"/>
                  </a:cubicBezTo>
                  <a:lnTo>
                    <a:pt x="2096" y="791"/>
                  </a:lnTo>
                  <a:cubicBezTo>
                    <a:pt x="2120" y="830"/>
                    <a:pt x="2142" y="871"/>
                    <a:pt x="2163" y="917"/>
                  </a:cubicBezTo>
                  <a:cubicBezTo>
                    <a:pt x="2164" y="920"/>
                    <a:pt x="2165" y="923"/>
                    <a:pt x="2168" y="926"/>
                  </a:cubicBezTo>
                  <a:cubicBezTo>
                    <a:pt x="2184" y="930"/>
                    <a:pt x="2199" y="934"/>
                    <a:pt x="2216" y="939"/>
                  </a:cubicBezTo>
                  <a:cubicBezTo>
                    <a:pt x="2123" y="459"/>
                    <a:pt x="1546" y="89"/>
                    <a:pt x="9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8"/>
            <p:cNvSpPr/>
            <p:nvPr/>
          </p:nvSpPr>
          <p:spPr>
            <a:xfrm>
              <a:off x="5429125" y="3610700"/>
              <a:ext cx="34025" cy="51150"/>
            </a:xfrm>
            <a:custGeom>
              <a:rect b="b" l="l" r="r" t="t"/>
              <a:pathLst>
                <a:path extrusionOk="0" h="2046" w="1361">
                  <a:moveTo>
                    <a:pt x="1082" y="0"/>
                  </a:moveTo>
                  <a:lnTo>
                    <a:pt x="1082" y="0"/>
                  </a:lnTo>
                  <a:cubicBezTo>
                    <a:pt x="1148" y="187"/>
                    <a:pt x="1170" y="370"/>
                    <a:pt x="1181" y="562"/>
                  </a:cubicBezTo>
                  <a:cubicBezTo>
                    <a:pt x="1140" y="419"/>
                    <a:pt x="1080" y="277"/>
                    <a:pt x="993" y="130"/>
                  </a:cubicBezTo>
                  <a:lnTo>
                    <a:pt x="993" y="130"/>
                  </a:lnTo>
                  <a:cubicBezTo>
                    <a:pt x="1063" y="360"/>
                    <a:pt x="1099" y="553"/>
                    <a:pt x="1122" y="779"/>
                  </a:cubicBezTo>
                  <a:cubicBezTo>
                    <a:pt x="1046" y="524"/>
                    <a:pt x="934" y="277"/>
                    <a:pt x="780" y="46"/>
                  </a:cubicBezTo>
                  <a:lnTo>
                    <a:pt x="780" y="46"/>
                  </a:lnTo>
                  <a:cubicBezTo>
                    <a:pt x="896" y="321"/>
                    <a:pt x="957" y="566"/>
                    <a:pt x="1001" y="814"/>
                  </a:cubicBezTo>
                  <a:cubicBezTo>
                    <a:pt x="895" y="562"/>
                    <a:pt x="747" y="321"/>
                    <a:pt x="562" y="102"/>
                  </a:cubicBezTo>
                  <a:lnTo>
                    <a:pt x="562" y="102"/>
                  </a:lnTo>
                  <a:cubicBezTo>
                    <a:pt x="730" y="402"/>
                    <a:pt x="851" y="718"/>
                    <a:pt x="957" y="1039"/>
                  </a:cubicBezTo>
                  <a:cubicBezTo>
                    <a:pt x="912" y="954"/>
                    <a:pt x="867" y="870"/>
                    <a:pt x="821" y="787"/>
                  </a:cubicBezTo>
                  <a:cubicBezTo>
                    <a:pt x="718" y="608"/>
                    <a:pt x="612" y="427"/>
                    <a:pt x="458" y="272"/>
                  </a:cubicBezTo>
                  <a:lnTo>
                    <a:pt x="458" y="272"/>
                  </a:lnTo>
                  <a:cubicBezTo>
                    <a:pt x="614" y="490"/>
                    <a:pt x="697" y="733"/>
                    <a:pt x="797" y="978"/>
                  </a:cubicBezTo>
                  <a:cubicBezTo>
                    <a:pt x="797" y="979"/>
                    <a:pt x="798" y="980"/>
                    <a:pt x="798" y="982"/>
                  </a:cubicBezTo>
                  <a:cubicBezTo>
                    <a:pt x="689" y="798"/>
                    <a:pt x="558" y="622"/>
                    <a:pt x="401" y="463"/>
                  </a:cubicBezTo>
                  <a:lnTo>
                    <a:pt x="401" y="463"/>
                  </a:lnTo>
                  <a:cubicBezTo>
                    <a:pt x="541" y="660"/>
                    <a:pt x="640" y="852"/>
                    <a:pt x="735" y="1056"/>
                  </a:cubicBezTo>
                  <a:cubicBezTo>
                    <a:pt x="568" y="847"/>
                    <a:pt x="366" y="656"/>
                    <a:pt x="138" y="490"/>
                  </a:cubicBezTo>
                  <a:lnTo>
                    <a:pt x="138" y="490"/>
                  </a:lnTo>
                  <a:cubicBezTo>
                    <a:pt x="341" y="685"/>
                    <a:pt x="502" y="887"/>
                    <a:pt x="639" y="1093"/>
                  </a:cubicBezTo>
                  <a:cubicBezTo>
                    <a:pt x="495" y="955"/>
                    <a:pt x="334" y="830"/>
                    <a:pt x="166" y="715"/>
                  </a:cubicBezTo>
                  <a:lnTo>
                    <a:pt x="166" y="715"/>
                  </a:lnTo>
                  <a:cubicBezTo>
                    <a:pt x="336" y="883"/>
                    <a:pt x="491" y="1061"/>
                    <a:pt x="634" y="1245"/>
                  </a:cubicBezTo>
                  <a:cubicBezTo>
                    <a:pt x="592" y="1210"/>
                    <a:pt x="550" y="1176"/>
                    <a:pt x="505" y="1144"/>
                  </a:cubicBezTo>
                  <a:cubicBezTo>
                    <a:pt x="352" y="1037"/>
                    <a:pt x="186" y="937"/>
                    <a:pt x="0" y="872"/>
                  </a:cubicBezTo>
                  <a:lnTo>
                    <a:pt x="0" y="872"/>
                  </a:lnTo>
                  <a:cubicBezTo>
                    <a:pt x="320" y="1055"/>
                    <a:pt x="566" y="1298"/>
                    <a:pt x="771" y="1537"/>
                  </a:cubicBezTo>
                  <a:cubicBezTo>
                    <a:pt x="912" y="1711"/>
                    <a:pt x="1009" y="1874"/>
                    <a:pt x="1098" y="2045"/>
                  </a:cubicBezTo>
                  <a:cubicBezTo>
                    <a:pt x="1111" y="2024"/>
                    <a:pt x="1119" y="1999"/>
                    <a:pt x="1129" y="1972"/>
                  </a:cubicBezTo>
                  <a:cubicBezTo>
                    <a:pt x="1144" y="1921"/>
                    <a:pt x="1191" y="1892"/>
                    <a:pt x="1241" y="1885"/>
                  </a:cubicBezTo>
                  <a:cubicBezTo>
                    <a:pt x="1240" y="1875"/>
                    <a:pt x="1238" y="1865"/>
                    <a:pt x="1237" y="1856"/>
                  </a:cubicBezTo>
                  <a:lnTo>
                    <a:pt x="1237" y="1843"/>
                  </a:lnTo>
                  <a:cubicBezTo>
                    <a:pt x="1329" y="1478"/>
                    <a:pt x="1360" y="1118"/>
                    <a:pt x="1304" y="726"/>
                  </a:cubicBezTo>
                  <a:cubicBezTo>
                    <a:pt x="1268" y="479"/>
                    <a:pt x="1214" y="228"/>
                    <a:pt x="10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8"/>
            <p:cNvSpPr/>
            <p:nvPr/>
          </p:nvSpPr>
          <p:spPr>
            <a:xfrm>
              <a:off x="5729800" y="3635550"/>
              <a:ext cx="18875" cy="34375"/>
            </a:xfrm>
            <a:custGeom>
              <a:rect b="b" l="l" r="r" t="t"/>
              <a:pathLst>
                <a:path extrusionOk="0" h="1375" w="755">
                  <a:moveTo>
                    <a:pt x="491" y="1"/>
                  </a:moveTo>
                  <a:lnTo>
                    <a:pt x="491" y="1"/>
                  </a:lnTo>
                  <a:cubicBezTo>
                    <a:pt x="547" y="225"/>
                    <a:pt x="523" y="431"/>
                    <a:pt x="452" y="638"/>
                  </a:cubicBezTo>
                  <a:cubicBezTo>
                    <a:pt x="379" y="817"/>
                    <a:pt x="243" y="1034"/>
                    <a:pt x="93" y="1180"/>
                  </a:cubicBezTo>
                  <a:cubicBezTo>
                    <a:pt x="65" y="1207"/>
                    <a:pt x="33" y="1235"/>
                    <a:pt x="1" y="1260"/>
                  </a:cubicBezTo>
                  <a:cubicBezTo>
                    <a:pt x="16" y="1268"/>
                    <a:pt x="29" y="1277"/>
                    <a:pt x="44" y="1284"/>
                  </a:cubicBezTo>
                  <a:cubicBezTo>
                    <a:pt x="179" y="1218"/>
                    <a:pt x="286" y="1135"/>
                    <a:pt x="370" y="1038"/>
                  </a:cubicBezTo>
                  <a:lnTo>
                    <a:pt x="370" y="1038"/>
                  </a:lnTo>
                  <a:cubicBezTo>
                    <a:pt x="365" y="1044"/>
                    <a:pt x="360" y="1050"/>
                    <a:pt x="355" y="1056"/>
                  </a:cubicBezTo>
                  <a:cubicBezTo>
                    <a:pt x="302" y="1118"/>
                    <a:pt x="167" y="1238"/>
                    <a:pt x="70" y="1299"/>
                  </a:cubicBezTo>
                  <a:cubicBezTo>
                    <a:pt x="91" y="1313"/>
                    <a:pt x="112" y="1324"/>
                    <a:pt x="128" y="1333"/>
                  </a:cubicBezTo>
                  <a:cubicBezTo>
                    <a:pt x="130" y="1334"/>
                    <a:pt x="131" y="1334"/>
                    <a:pt x="133" y="1336"/>
                  </a:cubicBezTo>
                  <a:cubicBezTo>
                    <a:pt x="218" y="1302"/>
                    <a:pt x="295" y="1255"/>
                    <a:pt x="362" y="1201"/>
                  </a:cubicBezTo>
                  <a:lnTo>
                    <a:pt x="362" y="1201"/>
                  </a:lnTo>
                  <a:cubicBezTo>
                    <a:pt x="305" y="1251"/>
                    <a:pt x="244" y="1296"/>
                    <a:pt x="177" y="1334"/>
                  </a:cubicBezTo>
                  <a:cubicBezTo>
                    <a:pt x="168" y="1340"/>
                    <a:pt x="161" y="1344"/>
                    <a:pt x="153" y="1348"/>
                  </a:cubicBezTo>
                  <a:cubicBezTo>
                    <a:pt x="164" y="1355"/>
                    <a:pt x="174" y="1364"/>
                    <a:pt x="181" y="1375"/>
                  </a:cubicBezTo>
                  <a:cubicBezTo>
                    <a:pt x="348" y="1325"/>
                    <a:pt x="491" y="1225"/>
                    <a:pt x="580" y="1102"/>
                  </a:cubicBezTo>
                  <a:cubicBezTo>
                    <a:pt x="693" y="942"/>
                    <a:pt x="754" y="753"/>
                    <a:pt x="735" y="568"/>
                  </a:cubicBezTo>
                  <a:lnTo>
                    <a:pt x="735" y="568"/>
                  </a:lnTo>
                  <a:cubicBezTo>
                    <a:pt x="714" y="720"/>
                    <a:pt x="649" y="831"/>
                    <a:pt x="578" y="948"/>
                  </a:cubicBezTo>
                  <a:cubicBezTo>
                    <a:pt x="558" y="980"/>
                    <a:pt x="536" y="1011"/>
                    <a:pt x="512" y="1041"/>
                  </a:cubicBezTo>
                  <a:cubicBezTo>
                    <a:pt x="519" y="1031"/>
                    <a:pt x="525" y="1021"/>
                    <a:pt x="532" y="1011"/>
                  </a:cubicBezTo>
                  <a:cubicBezTo>
                    <a:pt x="673" y="769"/>
                    <a:pt x="721" y="484"/>
                    <a:pt x="630" y="225"/>
                  </a:cubicBezTo>
                  <a:lnTo>
                    <a:pt x="630" y="225"/>
                  </a:lnTo>
                  <a:cubicBezTo>
                    <a:pt x="655" y="427"/>
                    <a:pt x="610" y="608"/>
                    <a:pt x="522" y="800"/>
                  </a:cubicBezTo>
                  <a:cubicBezTo>
                    <a:pt x="515" y="813"/>
                    <a:pt x="507" y="829"/>
                    <a:pt x="498" y="844"/>
                  </a:cubicBezTo>
                  <a:cubicBezTo>
                    <a:pt x="627" y="579"/>
                    <a:pt x="616" y="267"/>
                    <a:pt x="4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8"/>
            <p:cNvSpPr/>
            <p:nvPr/>
          </p:nvSpPr>
          <p:spPr>
            <a:xfrm>
              <a:off x="5710275" y="3649700"/>
              <a:ext cx="18425" cy="19375"/>
            </a:xfrm>
            <a:custGeom>
              <a:rect b="b" l="l" r="r" t="t"/>
              <a:pathLst>
                <a:path extrusionOk="0" h="775" w="737">
                  <a:moveTo>
                    <a:pt x="187" y="1"/>
                  </a:moveTo>
                  <a:cubicBezTo>
                    <a:pt x="178" y="1"/>
                    <a:pt x="170" y="1"/>
                    <a:pt x="162" y="2"/>
                  </a:cubicBezTo>
                  <a:cubicBezTo>
                    <a:pt x="162" y="54"/>
                    <a:pt x="166" y="105"/>
                    <a:pt x="175" y="157"/>
                  </a:cubicBezTo>
                  <a:cubicBezTo>
                    <a:pt x="164" y="105"/>
                    <a:pt x="158" y="54"/>
                    <a:pt x="158" y="4"/>
                  </a:cubicBezTo>
                  <a:cubicBezTo>
                    <a:pt x="139" y="7"/>
                    <a:pt x="119" y="17"/>
                    <a:pt x="102" y="31"/>
                  </a:cubicBezTo>
                  <a:cubicBezTo>
                    <a:pt x="87" y="42"/>
                    <a:pt x="72" y="52"/>
                    <a:pt x="55" y="57"/>
                  </a:cubicBezTo>
                  <a:cubicBezTo>
                    <a:pt x="1" y="316"/>
                    <a:pt x="175" y="556"/>
                    <a:pt x="454" y="710"/>
                  </a:cubicBezTo>
                  <a:cubicBezTo>
                    <a:pt x="318" y="596"/>
                    <a:pt x="222" y="479"/>
                    <a:pt x="167" y="351"/>
                  </a:cubicBezTo>
                  <a:lnTo>
                    <a:pt x="167" y="351"/>
                  </a:lnTo>
                  <a:cubicBezTo>
                    <a:pt x="253" y="509"/>
                    <a:pt x="403" y="649"/>
                    <a:pt x="588" y="737"/>
                  </a:cubicBezTo>
                  <a:cubicBezTo>
                    <a:pt x="488" y="669"/>
                    <a:pt x="401" y="583"/>
                    <a:pt x="331" y="490"/>
                  </a:cubicBezTo>
                  <a:lnTo>
                    <a:pt x="331" y="490"/>
                  </a:lnTo>
                  <a:cubicBezTo>
                    <a:pt x="433" y="612"/>
                    <a:pt x="567" y="718"/>
                    <a:pt x="736" y="775"/>
                  </a:cubicBezTo>
                  <a:cubicBezTo>
                    <a:pt x="559" y="684"/>
                    <a:pt x="463" y="573"/>
                    <a:pt x="361" y="434"/>
                  </a:cubicBezTo>
                  <a:cubicBezTo>
                    <a:pt x="326" y="387"/>
                    <a:pt x="299" y="332"/>
                    <a:pt x="276" y="274"/>
                  </a:cubicBezTo>
                  <a:lnTo>
                    <a:pt x="276" y="274"/>
                  </a:lnTo>
                  <a:cubicBezTo>
                    <a:pt x="337" y="407"/>
                    <a:pt x="439" y="530"/>
                    <a:pt x="597" y="660"/>
                  </a:cubicBezTo>
                  <a:cubicBezTo>
                    <a:pt x="428" y="468"/>
                    <a:pt x="353" y="254"/>
                    <a:pt x="290" y="27"/>
                  </a:cubicBezTo>
                  <a:cubicBezTo>
                    <a:pt x="265" y="16"/>
                    <a:pt x="237" y="6"/>
                    <a:pt x="210" y="2"/>
                  </a:cubicBezTo>
                  <a:lnTo>
                    <a:pt x="210" y="2"/>
                  </a:lnTo>
                  <a:cubicBezTo>
                    <a:pt x="211" y="26"/>
                    <a:pt x="213" y="48"/>
                    <a:pt x="217" y="69"/>
                  </a:cubicBezTo>
                  <a:cubicBezTo>
                    <a:pt x="213" y="49"/>
                    <a:pt x="210" y="30"/>
                    <a:pt x="206" y="11"/>
                  </a:cubicBezTo>
                  <a:cubicBezTo>
                    <a:pt x="206" y="7"/>
                    <a:pt x="205" y="5"/>
                    <a:pt x="205" y="1"/>
                  </a:cubicBezTo>
                  <a:cubicBezTo>
                    <a:pt x="199" y="1"/>
                    <a:pt x="193" y="1"/>
                    <a:pt x="1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8"/>
            <p:cNvSpPr/>
            <p:nvPr/>
          </p:nvSpPr>
          <p:spPr>
            <a:xfrm>
              <a:off x="5715200" y="3540950"/>
              <a:ext cx="21375" cy="20875"/>
            </a:xfrm>
            <a:custGeom>
              <a:rect b="b" l="l" r="r" t="t"/>
              <a:pathLst>
                <a:path extrusionOk="0" h="835" w="855">
                  <a:moveTo>
                    <a:pt x="854" y="0"/>
                  </a:moveTo>
                  <a:cubicBezTo>
                    <a:pt x="732" y="70"/>
                    <a:pt x="644" y="155"/>
                    <a:pt x="581" y="250"/>
                  </a:cubicBezTo>
                  <a:cubicBezTo>
                    <a:pt x="622" y="169"/>
                    <a:pt x="652" y="102"/>
                    <a:pt x="737" y="14"/>
                  </a:cubicBezTo>
                  <a:lnTo>
                    <a:pt x="737" y="14"/>
                  </a:lnTo>
                  <a:cubicBezTo>
                    <a:pt x="610" y="86"/>
                    <a:pt x="516" y="185"/>
                    <a:pt x="453" y="297"/>
                  </a:cubicBezTo>
                  <a:cubicBezTo>
                    <a:pt x="505" y="183"/>
                    <a:pt x="533" y="119"/>
                    <a:pt x="610" y="14"/>
                  </a:cubicBezTo>
                  <a:lnTo>
                    <a:pt x="610" y="14"/>
                  </a:lnTo>
                  <a:cubicBezTo>
                    <a:pt x="508" y="80"/>
                    <a:pt x="428" y="161"/>
                    <a:pt x="368" y="252"/>
                  </a:cubicBezTo>
                  <a:cubicBezTo>
                    <a:pt x="402" y="181"/>
                    <a:pt x="438" y="112"/>
                    <a:pt x="473" y="50"/>
                  </a:cubicBezTo>
                  <a:lnTo>
                    <a:pt x="473" y="50"/>
                  </a:lnTo>
                  <a:cubicBezTo>
                    <a:pt x="391" y="117"/>
                    <a:pt x="319" y="192"/>
                    <a:pt x="263" y="274"/>
                  </a:cubicBezTo>
                  <a:cubicBezTo>
                    <a:pt x="291" y="217"/>
                    <a:pt x="319" y="164"/>
                    <a:pt x="349" y="114"/>
                  </a:cubicBezTo>
                  <a:lnTo>
                    <a:pt x="349" y="114"/>
                  </a:lnTo>
                  <a:cubicBezTo>
                    <a:pt x="252" y="185"/>
                    <a:pt x="181" y="276"/>
                    <a:pt x="134" y="375"/>
                  </a:cubicBezTo>
                  <a:cubicBezTo>
                    <a:pt x="154" y="330"/>
                    <a:pt x="174" y="284"/>
                    <a:pt x="196" y="240"/>
                  </a:cubicBezTo>
                  <a:lnTo>
                    <a:pt x="196" y="240"/>
                  </a:lnTo>
                  <a:cubicBezTo>
                    <a:pt x="59" y="346"/>
                    <a:pt x="1" y="516"/>
                    <a:pt x="10" y="659"/>
                  </a:cubicBezTo>
                  <a:cubicBezTo>
                    <a:pt x="49" y="586"/>
                    <a:pt x="80" y="510"/>
                    <a:pt x="111" y="434"/>
                  </a:cubicBezTo>
                  <a:lnTo>
                    <a:pt x="111" y="434"/>
                  </a:lnTo>
                  <a:cubicBezTo>
                    <a:pt x="81" y="518"/>
                    <a:pt x="66" y="603"/>
                    <a:pt x="72" y="684"/>
                  </a:cubicBezTo>
                  <a:cubicBezTo>
                    <a:pt x="108" y="614"/>
                    <a:pt x="142" y="541"/>
                    <a:pt x="175" y="467"/>
                  </a:cubicBezTo>
                  <a:lnTo>
                    <a:pt x="175" y="467"/>
                  </a:lnTo>
                  <a:cubicBezTo>
                    <a:pt x="147" y="559"/>
                    <a:pt x="131" y="663"/>
                    <a:pt x="142" y="716"/>
                  </a:cubicBezTo>
                  <a:cubicBezTo>
                    <a:pt x="185" y="631"/>
                    <a:pt x="226" y="545"/>
                    <a:pt x="268" y="458"/>
                  </a:cubicBezTo>
                  <a:lnTo>
                    <a:pt x="268" y="458"/>
                  </a:lnTo>
                  <a:cubicBezTo>
                    <a:pt x="232" y="567"/>
                    <a:pt x="220" y="680"/>
                    <a:pt x="226" y="791"/>
                  </a:cubicBezTo>
                  <a:cubicBezTo>
                    <a:pt x="227" y="803"/>
                    <a:pt x="227" y="823"/>
                    <a:pt x="230" y="832"/>
                  </a:cubicBezTo>
                  <a:cubicBezTo>
                    <a:pt x="241" y="798"/>
                    <a:pt x="256" y="765"/>
                    <a:pt x="270" y="732"/>
                  </a:cubicBezTo>
                  <a:cubicBezTo>
                    <a:pt x="312" y="628"/>
                    <a:pt x="355" y="525"/>
                    <a:pt x="400" y="422"/>
                  </a:cubicBezTo>
                  <a:lnTo>
                    <a:pt x="400" y="422"/>
                  </a:lnTo>
                  <a:cubicBezTo>
                    <a:pt x="373" y="504"/>
                    <a:pt x="360" y="587"/>
                    <a:pt x="364" y="671"/>
                  </a:cubicBezTo>
                  <a:cubicBezTo>
                    <a:pt x="363" y="708"/>
                    <a:pt x="364" y="722"/>
                    <a:pt x="368" y="722"/>
                  </a:cubicBezTo>
                  <a:cubicBezTo>
                    <a:pt x="374" y="722"/>
                    <a:pt x="387" y="666"/>
                    <a:pt x="402" y="638"/>
                  </a:cubicBezTo>
                  <a:cubicBezTo>
                    <a:pt x="428" y="571"/>
                    <a:pt x="459" y="506"/>
                    <a:pt x="492" y="442"/>
                  </a:cubicBezTo>
                  <a:lnTo>
                    <a:pt x="492" y="442"/>
                  </a:lnTo>
                  <a:cubicBezTo>
                    <a:pt x="457" y="544"/>
                    <a:pt x="441" y="652"/>
                    <a:pt x="438" y="766"/>
                  </a:cubicBezTo>
                  <a:cubicBezTo>
                    <a:pt x="437" y="788"/>
                    <a:pt x="437" y="813"/>
                    <a:pt x="436" y="834"/>
                  </a:cubicBezTo>
                  <a:cubicBezTo>
                    <a:pt x="445" y="804"/>
                    <a:pt x="456" y="777"/>
                    <a:pt x="464" y="748"/>
                  </a:cubicBezTo>
                  <a:cubicBezTo>
                    <a:pt x="562" y="457"/>
                    <a:pt x="651" y="243"/>
                    <a:pt x="8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8"/>
            <p:cNvSpPr/>
            <p:nvPr/>
          </p:nvSpPr>
          <p:spPr>
            <a:xfrm>
              <a:off x="5713225" y="3556250"/>
              <a:ext cx="18675" cy="31700"/>
            </a:xfrm>
            <a:custGeom>
              <a:rect b="b" l="l" r="r" t="t"/>
              <a:pathLst>
                <a:path extrusionOk="0" h="1268" w="747">
                  <a:moveTo>
                    <a:pt x="57" y="1"/>
                  </a:moveTo>
                  <a:lnTo>
                    <a:pt x="57" y="1"/>
                  </a:lnTo>
                  <a:cubicBezTo>
                    <a:pt x="0" y="169"/>
                    <a:pt x="2" y="362"/>
                    <a:pt x="95" y="520"/>
                  </a:cubicBezTo>
                  <a:cubicBezTo>
                    <a:pt x="98" y="527"/>
                    <a:pt x="100" y="534"/>
                    <a:pt x="103" y="542"/>
                  </a:cubicBezTo>
                  <a:cubicBezTo>
                    <a:pt x="92" y="525"/>
                    <a:pt x="79" y="507"/>
                    <a:pt x="66" y="489"/>
                  </a:cubicBezTo>
                  <a:lnTo>
                    <a:pt x="66" y="489"/>
                  </a:lnTo>
                  <a:cubicBezTo>
                    <a:pt x="69" y="543"/>
                    <a:pt x="88" y="598"/>
                    <a:pt x="126" y="645"/>
                  </a:cubicBezTo>
                  <a:cubicBezTo>
                    <a:pt x="145" y="663"/>
                    <a:pt x="182" y="701"/>
                    <a:pt x="193" y="705"/>
                  </a:cubicBezTo>
                  <a:cubicBezTo>
                    <a:pt x="205" y="723"/>
                    <a:pt x="217" y="742"/>
                    <a:pt x="232" y="759"/>
                  </a:cubicBezTo>
                  <a:cubicBezTo>
                    <a:pt x="254" y="785"/>
                    <a:pt x="282" y="805"/>
                    <a:pt x="311" y="825"/>
                  </a:cubicBezTo>
                  <a:cubicBezTo>
                    <a:pt x="310" y="823"/>
                    <a:pt x="308" y="820"/>
                    <a:pt x="306" y="818"/>
                  </a:cubicBezTo>
                  <a:cubicBezTo>
                    <a:pt x="295" y="803"/>
                    <a:pt x="288" y="789"/>
                    <a:pt x="280" y="774"/>
                  </a:cubicBezTo>
                  <a:lnTo>
                    <a:pt x="280" y="774"/>
                  </a:lnTo>
                  <a:cubicBezTo>
                    <a:pt x="286" y="779"/>
                    <a:pt x="291" y="785"/>
                    <a:pt x="296" y="789"/>
                  </a:cubicBezTo>
                  <a:cubicBezTo>
                    <a:pt x="299" y="792"/>
                    <a:pt x="300" y="795"/>
                    <a:pt x="303" y="798"/>
                  </a:cubicBezTo>
                  <a:cubicBezTo>
                    <a:pt x="340" y="851"/>
                    <a:pt x="427" y="933"/>
                    <a:pt x="475" y="954"/>
                  </a:cubicBezTo>
                  <a:cubicBezTo>
                    <a:pt x="516" y="1009"/>
                    <a:pt x="579" y="1072"/>
                    <a:pt x="613" y="1092"/>
                  </a:cubicBezTo>
                  <a:cubicBezTo>
                    <a:pt x="608" y="1078"/>
                    <a:pt x="603" y="1067"/>
                    <a:pt x="598" y="1054"/>
                  </a:cubicBezTo>
                  <a:lnTo>
                    <a:pt x="598" y="1054"/>
                  </a:lnTo>
                  <a:cubicBezTo>
                    <a:pt x="618" y="1083"/>
                    <a:pt x="641" y="1111"/>
                    <a:pt x="667" y="1137"/>
                  </a:cubicBezTo>
                  <a:cubicBezTo>
                    <a:pt x="686" y="1183"/>
                    <a:pt x="713" y="1226"/>
                    <a:pt x="747" y="1268"/>
                  </a:cubicBezTo>
                  <a:cubicBezTo>
                    <a:pt x="734" y="1140"/>
                    <a:pt x="686" y="1018"/>
                    <a:pt x="640" y="897"/>
                  </a:cubicBezTo>
                  <a:cubicBezTo>
                    <a:pt x="635" y="921"/>
                    <a:pt x="634" y="943"/>
                    <a:pt x="634" y="965"/>
                  </a:cubicBezTo>
                  <a:cubicBezTo>
                    <a:pt x="630" y="954"/>
                    <a:pt x="625" y="941"/>
                    <a:pt x="622" y="929"/>
                  </a:cubicBezTo>
                  <a:lnTo>
                    <a:pt x="622" y="929"/>
                  </a:lnTo>
                  <a:cubicBezTo>
                    <a:pt x="624" y="936"/>
                    <a:pt x="627" y="941"/>
                    <a:pt x="630" y="947"/>
                  </a:cubicBezTo>
                  <a:cubicBezTo>
                    <a:pt x="607" y="670"/>
                    <a:pt x="573" y="393"/>
                    <a:pt x="573" y="115"/>
                  </a:cubicBezTo>
                  <a:cubicBezTo>
                    <a:pt x="541" y="201"/>
                    <a:pt x="526" y="298"/>
                    <a:pt x="521" y="393"/>
                  </a:cubicBezTo>
                  <a:cubicBezTo>
                    <a:pt x="506" y="314"/>
                    <a:pt x="489" y="231"/>
                    <a:pt x="478" y="133"/>
                  </a:cubicBezTo>
                  <a:cubicBezTo>
                    <a:pt x="458" y="198"/>
                    <a:pt x="444" y="265"/>
                    <a:pt x="437" y="334"/>
                  </a:cubicBezTo>
                  <a:cubicBezTo>
                    <a:pt x="425" y="241"/>
                    <a:pt x="416" y="149"/>
                    <a:pt x="408" y="57"/>
                  </a:cubicBezTo>
                  <a:cubicBezTo>
                    <a:pt x="375" y="146"/>
                    <a:pt x="352" y="241"/>
                    <a:pt x="346" y="335"/>
                  </a:cubicBezTo>
                  <a:cubicBezTo>
                    <a:pt x="340" y="306"/>
                    <a:pt x="335" y="278"/>
                    <a:pt x="334" y="249"/>
                  </a:cubicBezTo>
                  <a:cubicBezTo>
                    <a:pt x="305" y="329"/>
                    <a:pt x="300" y="413"/>
                    <a:pt x="311" y="495"/>
                  </a:cubicBezTo>
                  <a:cubicBezTo>
                    <a:pt x="310" y="493"/>
                    <a:pt x="310" y="490"/>
                    <a:pt x="309" y="486"/>
                  </a:cubicBezTo>
                  <a:cubicBezTo>
                    <a:pt x="308" y="476"/>
                    <a:pt x="306" y="464"/>
                    <a:pt x="306" y="453"/>
                  </a:cubicBezTo>
                  <a:cubicBezTo>
                    <a:pt x="298" y="329"/>
                    <a:pt x="270" y="207"/>
                    <a:pt x="268" y="83"/>
                  </a:cubicBezTo>
                  <a:cubicBezTo>
                    <a:pt x="237" y="161"/>
                    <a:pt x="218" y="242"/>
                    <a:pt x="211" y="323"/>
                  </a:cubicBezTo>
                  <a:cubicBezTo>
                    <a:pt x="205" y="236"/>
                    <a:pt x="191" y="149"/>
                    <a:pt x="185" y="62"/>
                  </a:cubicBezTo>
                  <a:cubicBezTo>
                    <a:pt x="164" y="115"/>
                    <a:pt x="151" y="174"/>
                    <a:pt x="143" y="231"/>
                  </a:cubicBezTo>
                  <a:cubicBezTo>
                    <a:pt x="136" y="161"/>
                    <a:pt x="130" y="92"/>
                    <a:pt x="123" y="22"/>
                  </a:cubicBezTo>
                  <a:cubicBezTo>
                    <a:pt x="93" y="93"/>
                    <a:pt x="78" y="166"/>
                    <a:pt x="73" y="242"/>
                  </a:cubicBezTo>
                  <a:cubicBezTo>
                    <a:pt x="66" y="162"/>
                    <a:pt x="59" y="81"/>
                    <a:pt x="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8"/>
            <p:cNvSpPr/>
            <p:nvPr/>
          </p:nvSpPr>
          <p:spPr>
            <a:xfrm>
              <a:off x="5708100" y="3547800"/>
              <a:ext cx="5650" cy="7875"/>
            </a:xfrm>
            <a:custGeom>
              <a:rect b="b" l="l" r="r" t="t"/>
              <a:pathLst>
                <a:path extrusionOk="0" h="315" w="226">
                  <a:moveTo>
                    <a:pt x="226" y="0"/>
                  </a:moveTo>
                  <a:cubicBezTo>
                    <a:pt x="187" y="28"/>
                    <a:pt x="155" y="57"/>
                    <a:pt x="129" y="91"/>
                  </a:cubicBezTo>
                  <a:cubicBezTo>
                    <a:pt x="139" y="70"/>
                    <a:pt x="151" y="46"/>
                    <a:pt x="164" y="23"/>
                  </a:cubicBezTo>
                  <a:lnTo>
                    <a:pt x="164" y="23"/>
                  </a:lnTo>
                  <a:cubicBezTo>
                    <a:pt x="60" y="90"/>
                    <a:pt x="0" y="200"/>
                    <a:pt x="1" y="302"/>
                  </a:cubicBezTo>
                  <a:cubicBezTo>
                    <a:pt x="30" y="263"/>
                    <a:pt x="51" y="232"/>
                    <a:pt x="70" y="201"/>
                  </a:cubicBezTo>
                  <a:lnTo>
                    <a:pt x="70" y="201"/>
                  </a:lnTo>
                  <a:cubicBezTo>
                    <a:pt x="65" y="215"/>
                    <a:pt x="61" y="230"/>
                    <a:pt x="60" y="244"/>
                  </a:cubicBezTo>
                  <a:cubicBezTo>
                    <a:pt x="58" y="258"/>
                    <a:pt x="46" y="315"/>
                    <a:pt x="52" y="315"/>
                  </a:cubicBezTo>
                  <a:cubicBezTo>
                    <a:pt x="53" y="315"/>
                    <a:pt x="55" y="312"/>
                    <a:pt x="58" y="307"/>
                  </a:cubicBezTo>
                  <a:cubicBezTo>
                    <a:pt x="118" y="199"/>
                    <a:pt x="153" y="101"/>
                    <a:pt x="2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8"/>
            <p:cNvSpPr/>
            <p:nvPr/>
          </p:nvSpPr>
          <p:spPr>
            <a:xfrm>
              <a:off x="5701850" y="3548975"/>
              <a:ext cx="8475" cy="7300"/>
            </a:xfrm>
            <a:custGeom>
              <a:rect b="b" l="l" r="r" t="t"/>
              <a:pathLst>
                <a:path extrusionOk="0" h="292" w="339">
                  <a:moveTo>
                    <a:pt x="339" y="0"/>
                  </a:moveTo>
                  <a:cubicBezTo>
                    <a:pt x="310" y="23"/>
                    <a:pt x="284" y="46"/>
                    <a:pt x="262" y="74"/>
                  </a:cubicBezTo>
                  <a:cubicBezTo>
                    <a:pt x="270" y="57"/>
                    <a:pt x="277" y="44"/>
                    <a:pt x="285" y="29"/>
                  </a:cubicBezTo>
                  <a:lnTo>
                    <a:pt x="285" y="29"/>
                  </a:lnTo>
                  <a:cubicBezTo>
                    <a:pt x="251" y="51"/>
                    <a:pt x="224" y="77"/>
                    <a:pt x="200" y="107"/>
                  </a:cubicBezTo>
                  <a:cubicBezTo>
                    <a:pt x="213" y="86"/>
                    <a:pt x="225" y="64"/>
                    <a:pt x="236" y="44"/>
                  </a:cubicBezTo>
                  <a:lnTo>
                    <a:pt x="236" y="44"/>
                  </a:lnTo>
                  <a:cubicBezTo>
                    <a:pt x="193" y="71"/>
                    <a:pt x="155" y="102"/>
                    <a:pt x="128" y="141"/>
                  </a:cubicBezTo>
                  <a:cubicBezTo>
                    <a:pt x="142" y="120"/>
                    <a:pt x="155" y="99"/>
                    <a:pt x="169" y="77"/>
                  </a:cubicBezTo>
                  <a:lnTo>
                    <a:pt x="169" y="77"/>
                  </a:lnTo>
                  <a:cubicBezTo>
                    <a:pt x="77" y="126"/>
                    <a:pt x="23" y="207"/>
                    <a:pt x="0" y="292"/>
                  </a:cubicBezTo>
                  <a:cubicBezTo>
                    <a:pt x="44" y="254"/>
                    <a:pt x="80" y="209"/>
                    <a:pt x="111" y="163"/>
                  </a:cubicBezTo>
                  <a:lnTo>
                    <a:pt x="111" y="163"/>
                  </a:lnTo>
                  <a:cubicBezTo>
                    <a:pt x="89" y="199"/>
                    <a:pt x="72" y="239"/>
                    <a:pt x="65" y="281"/>
                  </a:cubicBezTo>
                  <a:cubicBezTo>
                    <a:pt x="102" y="244"/>
                    <a:pt x="134" y="203"/>
                    <a:pt x="163" y="162"/>
                  </a:cubicBezTo>
                  <a:lnTo>
                    <a:pt x="163" y="162"/>
                  </a:lnTo>
                  <a:cubicBezTo>
                    <a:pt x="147" y="193"/>
                    <a:pt x="136" y="226"/>
                    <a:pt x="131" y="260"/>
                  </a:cubicBezTo>
                  <a:cubicBezTo>
                    <a:pt x="158" y="233"/>
                    <a:pt x="179" y="204"/>
                    <a:pt x="200" y="177"/>
                  </a:cubicBezTo>
                  <a:lnTo>
                    <a:pt x="200" y="177"/>
                  </a:lnTo>
                  <a:cubicBezTo>
                    <a:pt x="188" y="210"/>
                    <a:pt x="179" y="245"/>
                    <a:pt x="178" y="280"/>
                  </a:cubicBezTo>
                  <a:cubicBezTo>
                    <a:pt x="250" y="184"/>
                    <a:pt x="297" y="101"/>
                    <a:pt x="3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8"/>
            <p:cNvSpPr/>
            <p:nvPr/>
          </p:nvSpPr>
          <p:spPr>
            <a:xfrm>
              <a:off x="5699150" y="3553525"/>
              <a:ext cx="11925" cy="15400"/>
            </a:xfrm>
            <a:custGeom>
              <a:rect b="b" l="l" r="r" t="t"/>
              <a:pathLst>
                <a:path extrusionOk="0" h="616" w="477">
                  <a:moveTo>
                    <a:pt x="116" y="193"/>
                  </a:moveTo>
                  <a:cubicBezTo>
                    <a:pt x="116" y="200"/>
                    <a:pt x="117" y="207"/>
                    <a:pt x="117" y="214"/>
                  </a:cubicBezTo>
                  <a:cubicBezTo>
                    <a:pt x="116" y="210"/>
                    <a:pt x="115" y="208"/>
                    <a:pt x="115" y="204"/>
                  </a:cubicBezTo>
                  <a:cubicBezTo>
                    <a:pt x="116" y="200"/>
                    <a:pt x="116" y="196"/>
                    <a:pt x="116" y="193"/>
                  </a:cubicBezTo>
                  <a:close/>
                  <a:moveTo>
                    <a:pt x="127" y="1"/>
                  </a:moveTo>
                  <a:cubicBezTo>
                    <a:pt x="101" y="28"/>
                    <a:pt x="81" y="59"/>
                    <a:pt x="70" y="91"/>
                  </a:cubicBezTo>
                  <a:cubicBezTo>
                    <a:pt x="73" y="75"/>
                    <a:pt x="74" y="58"/>
                    <a:pt x="78" y="42"/>
                  </a:cubicBezTo>
                  <a:lnTo>
                    <a:pt x="78" y="42"/>
                  </a:lnTo>
                  <a:cubicBezTo>
                    <a:pt x="45" y="80"/>
                    <a:pt x="23" y="126"/>
                    <a:pt x="27" y="173"/>
                  </a:cubicBezTo>
                  <a:cubicBezTo>
                    <a:pt x="27" y="176"/>
                    <a:pt x="28" y="178"/>
                    <a:pt x="28" y="181"/>
                  </a:cubicBezTo>
                  <a:cubicBezTo>
                    <a:pt x="27" y="177"/>
                    <a:pt x="25" y="172"/>
                    <a:pt x="23" y="168"/>
                  </a:cubicBezTo>
                  <a:lnTo>
                    <a:pt x="23" y="120"/>
                  </a:lnTo>
                  <a:cubicBezTo>
                    <a:pt x="19" y="126"/>
                    <a:pt x="16" y="133"/>
                    <a:pt x="12" y="140"/>
                  </a:cubicBezTo>
                  <a:lnTo>
                    <a:pt x="12" y="138"/>
                  </a:lnTo>
                  <a:cubicBezTo>
                    <a:pt x="12" y="140"/>
                    <a:pt x="12" y="141"/>
                    <a:pt x="11" y="142"/>
                  </a:cubicBezTo>
                  <a:cubicBezTo>
                    <a:pt x="1" y="168"/>
                    <a:pt x="1" y="197"/>
                    <a:pt x="9" y="223"/>
                  </a:cubicBezTo>
                  <a:cubicBezTo>
                    <a:pt x="14" y="241"/>
                    <a:pt x="22" y="260"/>
                    <a:pt x="33" y="276"/>
                  </a:cubicBezTo>
                  <a:cubicBezTo>
                    <a:pt x="39" y="285"/>
                    <a:pt x="47" y="292"/>
                    <a:pt x="56" y="299"/>
                  </a:cubicBezTo>
                  <a:cubicBezTo>
                    <a:pt x="69" y="325"/>
                    <a:pt x="85" y="347"/>
                    <a:pt x="109" y="361"/>
                  </a:cubicBezTo>
                  <a:cubicBezTo>
                    <a:pt x="104" y="349"/>
                    <a:pt x="100" y="338"/>
                    <a:pt x="96" y="326"/>
                  </a:cubicBezTo>
                  <a:lnTo>
                    <a:pt x="96" y="326"/>
                  </a:lnTo>
                  <a:cubicBezTo>
                    <a:pt x="99" y="327"/>
                    <a:pt x="102" y="330"/>
                    <a:pt x="105" y="331"/>
                  </a:cubicBezTo>
                  <a:cubicBezTo>
                    <a:pt x="104" y="330"/>
                    <a:pt x="102" y="327"/>
                    <a:pt x="101" y="326"/>
                  </a:cubicBezTo>
                  <a:cubicBezTo>
                    <a:pt x="99" y="322"/>
                    <a:pt x="96" y="317"/>
                    <a:pt x="92" y="313"/>
                  </a:cubicBezTo>
                  <a:cubicBezTo>
                    <a:pt x="92" y="312"/>
                    <a:pt x="91" y="311"/>
                    <a:pt x="91" y="308"/>
                  </a:cubicBezTo>
                  <a:lnTo>
                    <a:pt x="91" y="308"/>
                  </a:lnTo>
                  <a:cubicBezTo>
                    <a:pt x="94" y="311"/>
                    <a:pt x="96" y="315"/>
                    <a:pt x="99" y="317"/>
                  </a:cubicBezTo>
                  <a:cubicBezTo>
                    <a:pt x="97" y="313"/>
                    <a:pt x="96" y="310"/>
                    <a:pt x="96" y="306"/>
                  </a:cubicBezTo>
                  <a:lnTo>
                    <a:pt x="96" y="306"/>
                  </a:lnTo>
                  <a:cubicBezTo>
                    <a:pt x="100" y="312"/>
                    <a:pt x="105" y="318"/>
                    <a:pt x="110" y="325"/>
                  </a:cubicBezTo>
                  <a:cubicBezTo>
                    <a:pt x="113" y="329"/>
                    <a:pt x="115" y="331"/>
                    <a:pt x="116" y="331"/>
                  </a:cubicBezTo>
                  <a:cubicBezTo>
                    <a:pt x="117" y="331"/>
                    <a:pt x="114" y="324"/>
                    <a:pt x="114" y="318"/>
                  </a:cubicBezTo>
                  <a:cubicBezTo>
                    <a:pt x="114" y="317"/>
                    <a:pt x="114" y="317"/>
                    <a:pt x="114" y="316"/>
                  </a:cubicBezTo>
                  <a:lnTo>
                    <a:pt x="114" y="316"/>
                  </a:lnTo>
                  <a:cubicBezTo>
                    <a:pt x="127" y="341"/>
                    <a:pt x="143" y="363"/>
                    <a:pt x="167" y="382"/>
                  </a:cubicBezTo>
                  <a:cubicBezTo>
                    <a:pt x="164" y="374"/>
                    <a:pt x="162" y="366"/>
                    <a:pt x="159" y="357"/>
                  </a:cubicBezTo>
                  <a:lnTo>
                    <a:pt x="159" y="357"/>
                  </a:lnTo>
                  <a:cubicBezTo>
                    <a:pt x="161" y="358"/>
                    <a:pt x="162" y="361"/>
                    <a:pt x="163" y="362"/>
                  </a:cubicBezTo>
                  <a:cubicBezTo>
                    <a:pt x="183" y="388"/>
                    <a:pt x="211" y="414"/>
                    <a:pt x="239" y="433"/>
                  </a:cubicBezTo>
                  <a:cubicBezTo>
                    <a:pt x="255" y="452"/>
                    <a:pt x="275" y="467"/>
                    <a:pt x="300" y="480"/>
                  </a:cubicBezTo>
                  <a:lnTo>
                    <a:pt x="300" y="478"/>
                  </a:lnTo>
                  <a:cubicBezTo>
                    <a:pt x="327" y="508"/>
                    <a:pt x="360" y="538"/>
                    <a:pt x="394" y="558"/>
                  </a:cubicBezTo>
                  <a:cubicBezTo>
                    <a:pt x="382" y="534"/>
                    <a:pt x="370" y="511"/>
                    <a:pt x="358" y="486"/>
                  </a:cubicBezTo>
                  <a:lnTo>
                    <a:pt x="358" y="486"/>
                  </a:lnTo>
                  <a:cubicBezTo>
                    <a:pt x="368" y="501"/>
                    <a:pt x="375" y="512"/>
                    <a:pt x="384" y="520"/>
                  </a:cubicBezTo>
                  <a:cubicBezTo>
                    <a:pt x="382" y="507"/>
                    <a:pt x="380" y="496"/>
                    <a:pt x="378" y="486"/>
                  </a:cubicBezTo>
                  <a:lnTo>
                    <a:pt x="378" y="481"/>
                  </a:lnTo>
                  <a:cubicBezTo>
                    <a:pt x="401" y="530"/>
                    <a:pt x="435" y="574"/>
                    <a:pt x="477" y="616"/>
                  </a:cubicBezTo>
                  <a:cubicBezTo>
                    <a:pt x="457" y="571"/>
                    <a:pt x="441" y="521"/>
                    <a:pt x="424" y="470"/>
                  </a:cubicBezTo>
                  <a:cubicBezTo>
                    <a:pt x="421" y="428"/>
                    <a:pt x="425" y="386"/>
                    <a:pt x="426" y="342"/>
                  </a:cubicBezTo>
                  <a:cubicBezTo>
                    <a:pt x="426" y="330"/>
                    <a:pt x="425" y="320"/>
                    <a:pt x="424" y="309"/>
                  </a:cubicBezTo>
                  <a:cubicBezTo>
                    <a:pt x="436" y="237"/>
                    <a:pt x="442" y="167"/>
                    <a:pt x="447" y="88"/>
                  </a:cubicBezTo>
                  <a:lnTo>
                    <a:pt x="447" y="88"/>
                  </a:lnTo>
                  <a:cubicBezTo>
                    <a:pt x="428" y="113"/>
                    <a:pt x="412" y="139"/>
                    <a:pt x="401" y="167"/>
                  </a:cubicBezTo>
                  <a:cubicBezTo>
                    <a:pt x="404" y="145"/>
                    <a:pt x="406" y="121"/>
                    <a:pt x="409" y="100"/>
                  </a:cubicBezTo>
                  <a:lnTo>
                    <a:pt x="409" y="100"/>
                  </a:lnTo>
                  <a:cubicBezTo>
                    <a:pt x="400" y="111"/>
                    <a:pt x="390" y="123"/>
                    <a:pt x="383" y="136"/>
                  </a:cubicBezTo>
                  <a:cubicBezTo>
                    <a:pt x="388" y="105"/>
                    <a:pt x="393" y="74"/>
                    <a:pt x="397" y="43"/>
                  </a:cubicBezTo>
                  <a:lnTo>
                    <a:pt x="397" y="43"/>
                  </a:lnTo>
                  <a:cubicBezTo>
                    <a:pt x="372" y="76"/>
                    <a:pt x="349" y="112"/>
                    <a:pt x="333" y="151"/>
                  </a:cubicBezTo>
                  <a:cubicBezTo>
                    <a:pt x="339" y="114"/>
                    <a:pt x="343" y="75"/>
                    <a:pt x="347" y="35"/>
                  </a:cubicBezTo>
                  <a:lnTo>
                    <a:pt x="347" y="35"/>
                  </a:lnTo>
                  <a:cubicBezTo>
                    <a:pt x="302" y="90"/>
                    <a:pt x="270" y="157"/>
                    <a:pt x="258" y="225"/>
                  </a:cubicBezTo>
                  <a:cubicBezTo>
                    <a:pt x="266" y="172"/>
                    <a:pt x="272" y="117"/>
                    <a:pt x="277" y="54"/>
                  </a:cubicBezTo>
                  <a:lnTo>
                    <a:pt x="277" y="54"/>
                  </a:lnTo>
                  <a:cubicBezTo>
                    <a:pt x="249" y="88"/>
                    <a:pt x="228" y="127"/>
                    <a:pt x="214" y="169"/>
                  </a:cubicBezTo>
                  <a:cubicBezTo>
                    <a:pt x="219" y="132"/>
                    <a:pt x="224" y="85"/>
                    <a:pt x="231" y="48"/>
                  </a:cubicBezTo>
                  <a:lnTo>
                    <a:pt x="231" y="48"/>
                  </a:lnTo>
                  <a:cubicBezTo>
                    <a:pt x="182" y="105"/>
                    <a:pt x="150" y="176"/>
                    <a:pt x="159" y="245"/>
                  </a:cubicBezTo>
                  <a:cubicBezTo>
                    <a:pt x="158" y="238"/>
                    <a:pt x="155" y="230"/>
                    <a:pt x="153" y="223"/>
                  </a:cubicBezTo>
                  <a:cubicBezTo>
                    <a:pt x="157" y="171"/>
                    <a:pt x="158" y="116"/>
                    <a:pt x="167" y="64"/>
                  </a:cubicBezTo>
                  <a:lnTo>
                    <a:pt x="167" y="64"/>
                  </a:lnTo>
                  <a:cubicBezTo>
                    <a:pt x="138" y="93"/>
                    <a:pt x="122" y="131"/>
                    <a:pt x="117" y="170"/>
                  </a:cubicBezTo>
                  <a:lnTo>
                    <a:pt x="117" y="170"/>
                  </a:lnTo>
                  <a:cubicBezTo>
                    <a:pt x="118" y="154"/>
                    <a:pt x="119" y="138"/>
                    <a:pt x="121" y="121"/>
                  </a:cubicBezTo>
                  <a:lnTo>
                    <a:pt x="121" y="121"/>
                  </a:lnTo>
                  <a:cubicBezTo>
                    <a:pt x="112" y="131"/>
                    <a:pt x="106" y="141"/>
                    <a:pt x="102" y="151"/>
                  </a:cubicBezTo>
                  <a:cubicBezTo>
                    <a:pt x="110" y="101"/>
                    <a:pt x="116" y="50"/>
                    <a:pt x="1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8"/>
            <p:cNvSpPr/>
            <p:nvPr/>
          </p:nvSpPr>
          <p:spPr>
            <a:xfrm>
              <a:off x="5698675" y="3557750"/>
              <a:ext cx="1800" cy="3425"/>
            </a:xfrm>
            <a:custGeom>
              <a:rect b="b" l="l" r="r" t="t"/>
              <a:pathLst>
                <a:path extrusionOk="0" h="137" w="72">
                  <a:moveTo>
                    <a:pt x="11" y="1"/>
                  </a:moveTo>
                  <a:cubicBezTo>
                    <a:pt x="6" y="9"/>
                    <a:pt x="2" y="22"/>
                    <a:pt x="5" y="33"/>
                  </a:cubicBezTo>
                  <a:cubicBezTo>
                    <a:pt x="0" y="55"/>
                    <a:pt x="5" y="81"/>
                    <a:pt x="21" y="101"/>
                  </a:cubicBezTo>
                  <a:cubicBezTo>
                    <a:pt x="32" y="116"/>
                    <a:pt x="51" y="129"/>
                    <a:pt x="71" y="137"/>
                  </a:cubicBezTo>
                  <a:lnTo>
                    <a:pt x="71" y="137"/>
                  </a:lnTo>
                  <a:cubicBezTo>
                    <a:pt x="68" y="135"/>
                    <a:pt x="67" y="132"/>
                    <a:pt x="66" y="131"/>
                  </a:cubicBezTo>
                  <a:cubicBezTo>
                    <a:pt x="36" y="95"/>
                    <a:pt x="25" y="57"/>
                    <a:pt x="11" y="9"/>
                  </a:cubicBezTo>
                  <a:lnTo>
                    <a:pt x="11" y="1"/>
                  </a:lnTo>
                  <a:close/>
                  <a:moveTo>
                    <a:pt x="71" y="137"/>
                  </a:moveTo>
                  <a:lnTo>
                    <a:pt x="71" y="137"/>
                  </a:lnTo>
                  <a:cubicBezTo>
                    <a:pt x="71" y="137"/>
                    <a:pt x="71" y="137"/>
                    <a:pt x="71" y="137"/>
                  </a:cubicBezTo>
                  <a:cubicBezTo>
                    <a:pt x="71" y="137"/>
                    <a:pt x="71" y="137"/>
                    <a:pt x="71" y="1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8"/>
            <p:cNvSpPr/>
            <p:nvPr/>
          </p:nvSpPr>
          <p:spPr>
            <a:xfrm>
              <a:off x="5746600" y="3625500"/>
              <a:ext cx="100" cy="50"/>
            </a:xfrm>
            <a:custGeom>
              <a:rect b="b" l="l" r="r" t="t"/>
              <a:pathLst>
                <a:path extrusionOk="0" fill="none" h="2" w="4">
                  <a:moveTo>
                    <a:pt x="3" y="1"/>
                  </a:moveTo>
                  <a:cubicBezTo>
                    <a:pt x="3" y="0"/>
                    <a:pt x="1" y="0"/>
                    <a:pt x="1" y="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8"/>
            <p:cNvSpPr/>
            <p:nvPr/>
          </p:nvSpPr>
          <p:spPr>
            <a:xfrm>
              <a:off x="5587950" y="3609950"/>
              <a:ext cx="28500" cy="26425"/>
            </a:xfrm>
            <a:custGeom>
              <a:rect b="b" l="l" r="r" t="t"/>
              <a:pathLst>
                <a:path extrusionOk="0" h="1057" w="1140">
                  <a:moveTo>
                    <a:pt x="1139" y="0"/>
                  </a:moveTo>
                  <a:lnTo>
                    <a:pt x="1139" y="0"/>
                  </a:lnTo>
                  <a:cubicBezTo>
                    <a:pt x="1113" y="9"/>
                    <a:pt x="1088" y="19"/>
                    <a:pt x="1063" y="29"/>
                  </a:cubicBezTo>
                  <a:cubicBezTo>
                    <a:pt x="541" y="221"/>
                    <a:pt x="146" y="613"/>
                    <a:pt x="0" y="1057"/>
                  </a:cubicBezTo>
                  <a:cubicBezTo>
                    <a:pt x="113" y="865"/>
                    <a:pt x="271" y="698"/>
                    <a:pt x="399" y="572"/>
                  </a:cubicBezTo>
                  <a:cubicBezTo>
                    <a:pt x="578" y="398"/>
                    <a:pt x="772" y="233"/>
                    <a:pt x="992" y="93"/>
                  </a:cubicBezTo>
                  <a:cubicBezTo>
                    <a:pt x="1041" y="61"/>
                    <a:pt x="1092" y="30"/>
                    <a:pt x="11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8"/>
            <p:cNvSpPr/>
            <p:nvPr/>
          </p:nvSpPr>
          <p:spPr>
            <a:xfrm>
              <a:off x="5594775" y="3601575"/>
              <a:ext cx="132050" cy="44025"/>
            </a:xfrm>
            <a:custGeom>
              <a:rect b="b" l="l" r="r" t="t"/>
              <a:pathLst>
                <a:path extrusionOk="0" h="1761" w="5282">
                  <a:moveTo>
                    <a:pt x="3149" y="1"/>
                  </a:moveTo>
                  <a:cubicBezTo>
                    <a:pt x="2794" y="1"/>
                    <a:pt x="2439" y="40"/>
                    <a:pt x="2098" y="115"/>
                  </a:cubicBezTo>
                  <a:cubicBezTo>
                    <a:pt x="1383" y="289"/>
                    <a:pt x="705" y="638"/>
                    <a:pt x="307" y="1154"/>
                  </a:cubicBezTo>
                  <a:cubicBezTo>
                    <a:pt x="729" y="722"/>
                    <a:pt x="1357" y="426"/>
                    <a:pt x="1967" y="257"/>
                  </a:cubicBezTo>
                  <a:cubicBezTo>
                    <a:pt x="2214" y="192"/>
                    <a:pt x="2480" y="155"/>
                    <a:pt x="2748" y="137"/>
                  </a:cubicBezTo>
                  <a:lnTo>
                    <a:pt x="2748" y="137"/>
                  </a:lnTo>
                  <a:cubicBezTo>
                    <a:pt x="2552" y="160"/>
                    <a:pt x="2359" y="194"/>
                    <a:pt x="2169" y="237"/>
                  </a:cubicBezTo>
                  <a:cubicBezTo>
                    <a:pt x="1197" y="444"/>
                    <a:pt x="307" y="968"/>
                    <a:pt x="0" y="1760"/>
                  </a:cubicBezTo>
                  <a:cubicBezTo>
                    <a:pt x="399" y="1055"/>
                    <a:pt x="1181" y="576"/>
                    <a:pt x="2065" y="371"/>
                  </a:cubicBezTo>
                  <a:cubicBezTo>
                    <a:pt x="2468" y="276"/>
                    <a:pt x="2838" y="225"/>
                    <a:pt x="3237" y="225"/>
                  </a:cubicBezTo>
                  <a:cubicBezTo>
                    <a:pt x="3373" y="225"/>
                    <a:pt x="3513" y="231"/>
                    <a:pt x="3659" y="243"/>
                  </a:cubicBezTo>
                  <a:cubicBezTo>
                    <a:pt x="4125" y="280"/>
                    <a:pt x="4738" y="444"/>
                    <a:pt x="5206" y="630"/>
                  </a:cubicBezTo>
                  <a:cubicBezTo>
                    <a:pt x="5225" y="635"/>
                    <a:pt x="5274" y="657"/>
                    <a:pt x="5280" y="657"/>
                  </a:cubicBezTo>
                  <a:cubicBezTo>
                    <a:pt x="5282" y="657"/>
                    <a:pt x="5277" y="653"/>
                    <a:pt x="5258" y="643"/>
                  </a:cubicBezTo>
                  <a:cubicBezTo>
                    <a:pt x="5124" y="562"/>
                    <a:pt x="4982" y="488"/>
                    <a:pt x="4837" y="421"/>
                  </a:cubicBezTo>
                  <a:lnTo>
                    <a:pt x="4837" y="421"/>
                  </a:lnTo>
                  <a:cubicBezTo>
                    <a:pt x="4936" y="452"/>
                    <a:pt x="5037" y="482"/>
                    <a:pt x="5136" y="511"/>
                  </a:cubicBezTo>
                  <a:cubicBezTo>
                    <a:pt x="5149" y="515"/>
                    <a:pt x="5162" y="521"/>
                    <a:pt x="5176" y="525"/>
                  </a:cubicBezTo>
                  <a:cubicBezTo>
                    <a:pt x="5173" y="524"/>
                    <a:pt x="5172" y="522"/>
                    <a:pt x="5170" y="522"/>
                  </a:cubicBezTo>
                  <a:cubicBezTo>
                    <a:pt x="5118" y="496"/>
                    <a:pt x="5065" y="472"/>
                    <a:pt x="5013" y="446"/>
                  </a:cubicBezTo>
                  <a:cubicBezTo>
                    <a:pt x="4756" y="320"/>
                    <a:pt x="4490" y="201"/>
                    <a:pt x="4205" y="123"/>
                  </a:cubicBezTo>
                  <a:cubicBezTo>
                    <a:pt x="3864" y="40"/>
                    <a:pt x="3507" y="1"/>
                    <a:pt x="31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8"/>
            <p:cNvSpPr/>
            <p:nvPr/>
          </p:nvSpPr>
          <p:spPr>
            <a:xfrm>
              <a:off x="5635775" y="3554650"/>
              <a:ext cx="80425" cy="22725"/>
            </a:xfrm>
            <a:custGeom>
              <a:rect b="b" l="l" r="r" t="t"/>
              <a:pathLst>
                <a:path extrusionOk="0" h="909" w="3217">
                  <a:moveTo>
                    <a:pt x="1251" y="0"/>
                  </a:moveTo>
                  <a:cubicBezTo>
                    <a:pt x="1180" y="0"/>
                    <a:pt x="1109" y="4"/>
                    <a:pt x="1039" y="11"/>
                  </a:cubicBezTo>
                  <a:cubicBezTo>
                    <a:pt x="1027" y="12"/>
                    <a:pt x="1012" y="13"/>
                    <a:pt x="1003" y="14"/>
                  </a:cubicBezTo>
                  <a:lnTo>
                    <a:pt x="1122" y="34"/>
                  </a:lnTo>
                  <a:cubicBezTo>
                    <a:pt x="1303" y="61"/>
                    <a:pt x="1482" y="97"/>
                    <a:pt x="1660" y="136"/>
                  </a:cubicBezTo>
                  <a:cubicBezTo>
                    <a:pt x="1555" y="117"/>
                    <a:pt x="1447" y="105"/>
                    <a:pt x="1339" y="97"/>
                  </a:cubicBezTo>
                  <a:cubicBezTo>
                    <a:pt x="1218" y="88"/>
                    <a:pt x="1096" y="82"/>
                    <a:pt x="975" y="82"/>
                  </a:cubicBezTo>
                  <a:cubicBezTo>
                    <a:pt x="748" y="82"/>
                    <a:pt x="521" y="101"/>
                    <a:pt x="302" y="150"/>
                  </a:cubicBezTo>
                  <a:cubicBezTo>
                    <a:pt x="417" y="138"/>
                    <a:pt x="527" y="133"/>
                    <a:pt x="633" y="133"/>
                  </a:cubicBezTo>
                  <a:cubicBezTo>
                    <a:pt x="827" y="133"/>
                    <a:pt x="1010" y="150"/>
                    <a:pt x="1193" y="173"/>
                  </a:cubicBezTo>
                  <a:cubicBezTo>
                    <a:pt x="1097" y="167"/>
                    <a:pt x="1000" y="163"/>
                    <a:pt x="903" y="163"/>
                  </a:cubicBezTo>
                  <a:cubicBezTo>
                    <a:pt x="598" y="163"/>
                    <a:pt x="294" y="196"/>
                    <a:pt x="1" y="270"/>
                  </a:cubicBezTo>
                  <a:cubicBezTo>
                    <a:pt x="209" y="238"/>
                    <a:pt x="420" y="223"/>
                    <a:pt x="632" y="223"/>
                  </a:cubicBezTo>
                  <a:cubicBezTo>
                    <a:pt x="1253" y="223"/>
                    <a:pt x="1874" y="350"/>
                    <a:pt x="2405" y="542"/>
                  </a:cubicBezTo>
                  <a:cubicBezTo>
                    <a:pt x="2685" y="636"/>
                    <a:pt x="2949" y="759"/>
                    <a:pt x="3197" y="898"/>
                  </a:cubicBezTo>
                  <a:cubicBezTo>
                    <a:pt x="3202" y="901"/>
                    <a:pt x="3214" y="909"/>
                    <a:pt x="3216" y="909"/>
                  </a:cubicBezTo>
                  <a:cubicBezTo>
                    <a:pt x="3216" y="909"/>
                    <a:pt x="3216" y="908"/>
                    <a:pt x="3213" y="905"/>
                  </a:cubicBezTo>
                  <a:cubicBezTo>
                    <a:pt x="3087" y="805"/>
                    <a:pt x="2953" y="710"/>
                    <a:pt x="2809" y="625"/>
                  </a:cubicBezTo>
                  <a:cubicBezTo>
                    <a:pt x="2780" y="609"/>
                    <a:pt x="2752" y="593"/>
                    <a:pt x="2722" y="578"/>
                  </a:cubicBezTo>
                  <a:lnTo>
                    <a:pt x="2722" y="578"/>
                  </a:lnTo>
                  <a:cubicBezTo>
                    <a:pt x="2779" y="604"/>
                    <a:pt x="2835" y="629"/>
                    <a:pt x="2862" y="641"/>
                  </a:cubicBezTo>
                  <a:cubicBezTo>
                    <a:pt x="2809" y="600"/>
                    <a:pt x="2752" y="563"/>
                    <a:pt x="2694" y="526"/>
                  </a:cubicBezTo>
                  <a:cubicBezTo>
                    <a:pt x="2451" y="370"/>
                    <a:pt x="2172" y="253"/>
                    <a:pt x="1877" y="179"/>
                  </a:cubicBezTo>
                  <a:lnTo>
                    <a:pt x="1877" y="179"/>
                  </a:lnTo>
                  <a:cubicBezTo>
                    <a:pt x="2053" y="215"/>
                    <a:pt x="2229" y="255"/>
                    <a:pt x="2398" y="312"/>
                  </a:cubicBezTo>
                  <a:cubicBezTo>
                    <a:pt x="2064" y="122"/>
                    <a:pt x="1661" y="0"/>
                    <a:pt x="12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8"/>
            <p:cNvSpPr/>
            <p:nvPr/>
          </p:nvSpPr>
          <p:spPr>
            <a:xfrm>
              <a:off x="5606725" y="3569550"/>
              <a:ext cx="83925" cy="15150"/>
            </a:xfrm>
            <a:custGeom>
              <a:rect b="b" l="l" r="r" t="t"/>
              <a:pathLst>
                <a:path extrusionOk="0" h="606" w="3357">
                  <a:moveTo>
                    <a:pt x="1808" y="0"/>
                  </a:moveTo>
                  <a:cubicBezTo>
                    <a:pt x="1456" y="0"/>
                    <a:pt x="1105" y="64"/>
                    <a:pt x="780" y="196"/>
                  </a:cubicBezTo>
                  <a:cubicBezTo>
                    <a:pt x="753" y="209"/>
                    <a:pt x="723" y="222"/>
                    <a:pt x="696" y="234"/>
                  </a:cubicBezTo>
                  <a:cubicBezTo>
                    <a:pt x="742" y="222"/>
                    <a:pt x="789" y="213"/>
                    <a:pt x="836" y="208"/>
                  </a:cubicBezTo>
                  <a:cubicBezTo>
                    <a:pt x="936" y="194"/>
                    <a:pt x="1033" y="184"/>
                    <a:pt x="1126" y="173"/>
                  </a:cubicBezTo>
                  <a:lnTo>
                    <a:pt x="1126" y="173"/>
                  </a:lnTo>
                  <a:cubicBezTo>
                    <a:pt x="847" y="227"/>
                    <a:pt x="570" y="311"/>
                    <a:pt x="301" y="425"/>
                  </a:cubicBezTo>
                  <a:cubicBezTo>
                    <a:pt x="184" y="467"/>
                    <a:pt x="93" y="538"/>
                    <a:pt x="1" y="606"/>
                  </a:cubicBezTo>
                  <a:cubicBezTo>
                    <a:pt x="13" y="598"/>
                    <a:pt x="28" y="591"/>
                    <a:pt x="42" y="584"/>
                  </a:cubicBezTo>
                  <a:cubicBezTo>
                    <a:pt x="186" y="500"/>
                    <a:pt x="344" y="474"/>
                    <a:pt x="518" y="436"/>
                  </a:cubicBezTo>
                  <a:cubicBezTo>
                    <a:pt x="1065" y="312"/>
                    <a:pt x="1511" y="266"/>
                    <a:pt x="2088" y="262"/>
                  </a:cubicBezTo>
                  <a:cubicBezTo>
                    <a:pt x="2593" y="273"/>
                    <a:pt x="2884" y="289"/>
                    <a:pt x="3356" y="397"/>
                  </a:cubicBezTo>
                  <a:cubicBezTo>
                    <a:pt x="2983" y="242"/>
                    <a:pt x="2597" y="150"/>
                    <a:pt x="2210" y="117"/>
                  </a:cubicBezTo>
                  <a:cubicBezTo>
                    <a:pt x="2232" y="117"/>
                    <a:pt x="2254" y="116"/>
                    <a:pt x="2276" y="116"/>
                  </a:cubicBezTo>
                  <a:cubicBezTo>
                    <a:pt x="2410" y="116"/>
                    <a:pt x="2544" y="120"/>
                    <a:pt x="2678" y="131"/>
                  </a:cubicBezTo>
                  <a:cubicBezTo>
                    <a:pt x="2397" y="44"/>
                    <a:pt x="2102" y="0"/>
                    <a:pt x="18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8"/>
            <p:cNvSpPr/>
            <p:nvPr/>
          </p:nvSpPr>
          <p:spPr>
            <a:xfrm>
              <a:off x="5632250" y="3567525"/>
              <a:ext cx="25775" cy="3675"/>
            </a:xfrm>
            <a:custGeom>
              <a:rect b="b" l="l" r="r" t="t"/>
              <a:pathLst>
                <a:path extrusionOk="0" h="147" w="1031">
                  <a:moveTo>
                    <a:pt x="625" y="1"/>
                  </a:moveTo>
                  <a:cubicBezTo>
                    <a:pt x="399" y="1"/>
                    <a:pt x="173" y="45"/>
                    <a:pt x="0" y="146"/>
                  </a:cubicBezTo>
                  <a:cubicBezTo>
                    <a:pt x="142" y="106"/>
                    <a:pt x="254" y="105"/>
                    <a:pt x="403" y="92"/>
                  </a:cubicBezTo>
                  <a:cubicBezTo>
                    <a:pt x="613" y="78"/>
                    <a:pt x="820" y="48"/>
                    <a:pt x="1030" y="47"/>
                  </a:cubicBezTo>
                  <a:cubicBezTo>
                    <a:pt x="903" y="17"/>
                    <a:pt x="764" y="1"/>
                    <a:pt x="6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8"/>
            <p:cNvSpPr/>
            <p:nvPr/>
          </p:nvSpPr>
          <p:spPr>
            <a:xfrm>
              <a:off x="5591850" y="3576500"/>
              <a:ext cx="156050" cy="52925"/>
            </a:xfrm>
            <a:custGeom>
              <a:rect b="b" l="l" r="r" t="t"/>
              <a:pathLst>
                <a:path extrusionOk="0" h="2117" w="6242">
                  <a:moveTo>
                    <a:pt x="3595" y="404"/>
                  </a:moveTo>
                  <a:lnTo>
                    <a:pt x="3595" y="404"/>
                  </a:lnTo>
                  <a:cubicBezTo>
                    <a:pt x="3835" y="446"/>
                    <a:pt x="4063" y="504"/>
                    <a:pt x="4267" y="579"/>
                  </a:cubicBezTo>
                  <a:cubicBezTo>
                    <a:pt x="4377" y="617"/>
                    <a:pt x="4485" y="659"/>
                    <a:pt x="4589" y="708"/>
                  </a:cubicBezTo>
                  <a:cubicBezTo>
                    <a:pt x="4270" y="580"/>
                    <a:pt x="3938" y="478"/>
                    <a:pt x="3595" y="404"/>
                  </a:cubicBezTo>
                  <a:close/>
                  <a:moveTo>
                    <a:pt x="5537" y="1239"/>
                  </a:moveTo>
                  <a:cubicBezTo>
                    <a:pt x="5582" y="1270"/>
                    <a:pt x="5627" y="1301"/>
                    <a:pt x="5669" y="1333"/>
                  </a:cubicBezTo>
                  <a:cubicBezTo>
                    <a:pt x="5679" y="1344"/>
                    <a:pt x="5688" y="1358"/>
                    <a:pt x="5699" y="1369"/>
                  </a:cubicBezTo>
                  <a:cubicBezTo>
                    <a:pt x="5645" y="1324"/>
                    <a:pt x="5593" y="1280"/>
                    <a:pt x="5537" y="1239"/>
                  </a:cubicBezTo>
                  <a:close/>
                  <a:moveTo>
                    <a:pt x="2505" y="0"/>
                  </a:moveTo>
                  <a:cubicBezTo>
                    <a:pt x="2012" y="0"/>
                    <a:pt x="1518" y="71"/>
                    <a:pt x="1073" y="247"/>
                  </a:cubicBezTo>
                  <a:cubicBezTo>
                    <a:pt x="900" y="318"/>
                    <a:pt x="728" y="401"/>
                    <a:pt x="571" y="491"/>
                  </a:cubicBezTo>
                  <a:lnTo>
                    <a:pt x="613" y="475"/>
                  </a:lnTo>
                  <a:cubicBezTo>
                    <a:pt x="854" y="398"/>
                    <a:pt x="1103" y="324"/>
                    <a:pt x="1358" y="276"/>
                  </a:cubicBezTo>
                  <a:cubicBezTo>
                    <a:pt x="1374" y="273"/>
                    <a:pt x="1391" y="269"/>
                    <a:pt x="1407" y="267"/>
                  </a:cubicBezTo>
                  <a:lnTo>
                    <a:pt x="1407" y="267"/>
                  </a:lnTo>
                  <a:cubicBezTo>
                    <a:pt x="1406" y="267"/>
                    <a:pt x="1404" y="268"/>
                    <a:pt x="1402" y="268"/>
                  </a:cubicBezTo>
                  <a:cubicBezTo>
                    <a:pt x="1020" y="365"/>
                    <a:pt x="663" y="526"/>
                    <a:pt x="374" y="750"/>
                  </a:cubicBezTo>
                  <a:cubicBezTo>
                    <a:pt x="355" y="764"/>
                    <a:pt x="349" y="769"/>
                    <a:pt x="351" y="769"/>
                  </a:cubicBezTo>
                  <a:cubicBezTo>
                    <a:pt x="355" y="769"/>
                    <a:pt x="393" y="747"/>
                    <a:pt x="416" y="738"/>
                  </a:cubicBezTo>
                  <a:cubicBezTo>
                    <a:pt x="645" y="628"/>
                    <a:pt x="876" y="546"/>
                    <a:pt x="1121" y="484"/>
                  </a:cubicBezTo>
                  <a:lnTo>
                    <a:pt x="1121" y="484"/>
                  </a:lnTo>
                  <a:cubicBezTo>
                    <a:pt x="706" y="632"/>
                    <a:pt x="338" y="860"/>
                    <a:pt x="63" y="1152"/>
                  </a:cubicBezTo>
                  <a:cubicBezTo>
                    <a:pt x="535" y="772"/>
                    <a:pt x="1288" y="550"/>
                    <a:pt x="1855" y="480"/>
                  </a:cubicBezTo>
                  <a:lnTo>
                    <a:pt x="1855" y="480"/>
                  </a:lnTo>
                  <a:cubicBezTo>
                    <a:pt x="1711" y="500"/>
                    <a:pt x="1570" y="529"/>
                    <a:pt x="1432" y="565"/>
                  </a:cubicBezTo>
                  <a:cubicBezTo>
                    <a:pt x="884" y="720"/>
                    <a:pt x="308" y="1014"/>
                    <a:pt x="1" y="1417"/>
                  </a:cubicBezTo>
                  <a:cubicBezTo>
                    <a:pt x="123" y="1288"/>
                    <a:pt x="284" y="1184"/>
                    <a:pt x="434" y="1096"/>
                  </a:cubicBezTo>
                  <a:cubicBezTo>
                    <a:pt x="660" y="967"/>
                    <a:pt x="905" y="858"/>
                    <a:pt x="1159" y="771"/>
                  </a:cubicBezTo>
                  <a:cubicBezTo>
                    <a:pt x="1525" y="630"/>
                    <a:pt x="1963" y="567"/>
                    <a:pt x="2423" y="567"/>
                  </a:cubicBezTo>
                  <a:cubicBezTo>
                    <a:pt x="2959" y="567"/>
                    <a:pt x="3527" y="653"/>
                    <a:pt x="4051" y="803"/>
                  </a:cubicBezTo>
                  <a:cubicBezTo>
                    <a:pt x="4523" y="937"/>
                    <a:pt x="5024" y="1177"/>
                    <a:pt x="5493" y="1426"/>
                  </a:cubicBezTo>
                  <a:cubicBezTo>
                    <a:pt x="5577" y="1484"/>
                    <a:pt x="5661" y="1548"/>
                    <a:pt x="5745" y="1612"/>
                  </a:cubicBezTo>
                  <a:cubicBezTo>
                    <a:pt x="5875" y="1715"/>
                    <a:pt x="6004" y="1818"/>
                    <a:pt x="6109" y="1931"/>
                  </a:cubicBezTo>
                  <a:cubicBezTo>
                    <a:pt x="6152" y="1994"/>
                    <a:pt x="6195" y="2056"/>
                    <a:pt x="6241" y="2117"/>
                  </a:cubicBezTo>
                  <a:cubicBezTo>
                    <a:pt x="6231" y="2081"/>
                    <a:pt x="6217" y="2043"/>
                    <a:pt x="6200" y="2003"/>
                  </a:cubicBezTo>
                  <a:cubicBezTo>
                    <a:pt x="6186" y="1919"/>
                    <a:pt x="6158" y="1832"/>
                    <a:pt x="6119" y="1750"/>
                  </a:cubicBezTo>
                  <a:lnTo>
                    <a:pt x="6119" y="1750"/>
                  </a:lnTo>
                  <a:cubicBezTo>
                    <a:pt x="6148" y="1787"/>
                    <a:pt x="6175" y="1824"/>
                    <a:pt x="6203" y="1863"/>
                  </a:cubicBezTo>
                  <a:cubicBezTo>
                    <a:pt x="6145" y="1709"/>
                    <a:pt x="6055" y="1561"/>
                    <a:pt x="5939" y="1428"/>
                  </a:cubicBezTo>
                  <a:lnTo>
                    <a:pt x="5939" y="1428"/>
                  </a:lnTo>
                  <a:cubicBezTo>
                    <a:pt x="5942" y="1430"/>
                    <a:pt x="5944" y="1432"/>
                    <a:pt x="5946" y="1433"/>
                  </a:cubicBezTo>
                  <a:cubicBezTo>
                    <a:pt x="5732" y="1102"/>
                    <a:pt x="5376" y="835"/>
                    <a:pt x="4950" y="685"/>
                  </a:cubicBezTo>
                  <a:lnTo>
                    <a:pt x="4950" y="685"/>
                  </a:lnTo>
                  <a:cubicBezTo>
                    <a:pt x="5125" y="796"/>
                    <a:pt x="5273" y="930"/>
                    <a:pt x="5433" y="1054"/>
                  </a:cubicBezTo>
                  <a:cubicBezTo>
                    <a:pt x="5495" y="1101"/>
                    <a:pt x="5558" y="1148"/>
                    <a:pt x="5623" y="1194"/>
                  </a:cubicBezTo>
                  <a:cubicBezTo>
                    <a:pt x="5593" y="1175"/>
                    <a:pt x="5563" y="1159"/>
                    <a:pt x="5532" y="1142"/>
                  </a:cubicBezTo>
                  <a:cubicBezTo>
                    <a:pt x="5244" y="916"/>
                    <a:pt x="4914" y="724"/>
                    <a:pt x="4556" y="576"/>
                  </a:cubicBezTo>
                  <a:cubicBezTo>
                    <a:pt x="4154" y="407"/>
                    <a:pt x="3747" y="287"/>
                    <a:pt x="3268" y="222"/>
                  </a:cubicBezTo>
                  <a:cubicBezTo>
                    <a:pt x="3146" y="205"/>
                    <a:pt x="3024" y="192"/>
                    <a:pt x="2905" y="182"/>
                  </a:cubicBezTo>
                  <a:lnTo>
                    <a:pt x="2905" y="182"/>
                  </a:lnTo>
                  <a:cubicBezTo>
                    <a:pt x="2991" y="187"/>
                    <a:pt x="3078" y="194"/>
                    <a:pt x="3165" y="201"/>
                  </a:cubicBezTo>
                  <a:cubicBezTo>
                    <a:pt x="3625" y="232"/>
                    <a:pt x="4133" y="324"/>
                    <a:pt x="4609" y="494"/>
                  </a:cubicBezTo>
                  <a:cubicBezTo>
                    <a:pt x="4042" y="205"/>
                    <a:pt x="3387" y="19"/>
                    <a:pt x="2710" y="4"/>
                  </a:cubicBezTo>
                  <a:cubicBezTo>
                    <a:pt x="2642" y="2"/>
                    <a:pt x="2573" y="0"/>
                    <a:pt x="25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8"/>
            <p:cNvSpPr/>
            <p:nvPr/>
          </p:nvSpPr>
          <p:spPr>
            <a:xfrm>
              <a:off x="5588850" y="3591000"/>
              <a:ext cx="99525" cy="31725"/>
            </a:xfrm>
            <a:custGeom>
              <a:rect b="b" l="l" r="r" t="t"/>
              <a:pathLst>
                <a:path extrusionOk="0" h="1269" w="3981">
                  <a:moveTo>
                    <a:pt x="3978" y="213"/>
                  </a:moveTo>
                  <a:cubicBezTo>
                    <a:pt x="3979" y="213"/>
                    <a:pt x="3980" y="213"/>
                    <a:pt x="3980" y="213"/>
                  </a:cubicBezTo>
                  <a:cubicBezTo>
                    <a:pt x="3980" y="213"/>
                    <a:pt x="3979" y="213"/>
                    <a:pt x="3978" y="213"/>
                  </a:cubicBezTo>
                  <a:close/>
                  <a:moveTo>
                    <a:pt x="2756" y="1"/>
                  </a:moveTo>
                  <a:cubicBezTo>
                    <a:pt x="2440" y="1"/>
                    <a:pt x="2123" y="41"/>
                    <a:pt x="1818" y="104"/>
                  </a:cubicBezTo>
                  <a:cubicBezTo>
                    <a:pt x="1126" y="247"/>
                    <a:pt x="445" y="548"/>
                    <a:pt x="63" y="1046"/>
                  </a:cubicBezTo>
                  <a:cubicBezTo>
                    <a:pt x="296" y="823"/>
                    <a:pt x="575" y="663"/>
                    <a:pt x="892" y="530"/>
                  </a:cubicBezTo>
                  <a:lnTo>
                    <a:pt x="892" y="530"/>
                  </a:lnTo>
                  <a:cubicBezTo>
                    <a:pt x="829" y="559"/>
                    <a:pt x="767" y="593"/>
                    <a:pt x="707" y="629"/>
                  </a:cubicBezTo>
                  <a:cubicBezTo>
                    <a:pt x="544" y="724"/>
                    <a:pt x="402" y="840"/>
                    <a:pt x="273" y="961"/>
                  </a:cubicBezTo>
                  <a:cubicBezTo>
                    <a:pt x="172" y="1058"/>
                    <a:pt x="69" y="1156"/>
                    <a:pt x="0" y="1269"/>
                  </a:cubicBezTo>
                  <a:cubicBezTo>
                    <a:pt x="89" y="1166"/>
                    <a:pt x="206" y="1082"/>
                    <a:pt x="320" y="997"/>
                  </a:cubicBezTo>
                  <a:cubicBezTo>
                    <a:pt x="481" y="882"/>
                    <a:pt x="627" y="794"/>
                    <a:pt x="831" y="706"/>
                  </a:cubicBezTo>
                  <a:cubicBezTo>
                    <a:pt x="1187" y="556"/>
                    <a:pt x="1341" y="502"/>
                    <a:pt x="1728" y="405"/>
                  </a:cubicBezTo>
                  <a:cubicBezTo>
                    <a:pt x="2251" y="275"/>
                    <a:pt x="2729" y="203"/>
                    <a:pt x="3255" y="173"/>
                  </a:cubicBezTo>
                  <a:cubicBezTo>
                    <a:pt x="3278" y="172"/>
                    <a:pt x="3302" y="171"/>
                    <a:pt x="3323" y="170"/>
                  </a:cubicBezTo>
                  <a:cubicBezTo>
                    <a:pt x="3319" y="170"/>
                    <a:pt x="3316" y="170"/>
                    <a:pt x="3312" y="168"/>
                  </a:cubicBezTo>
                  <a:cubicBezTo>
                    <a:pt x="3106" y="151"/>
                    <a:pt x="2899" y="134"/>
                    <a:pt x="2691" y="134"/>
                  </a:cubicBezTo>
                  <a:cubicBezTo>
                    <a:pt x="2670" y="134"/>
                    <a:pt x="2649" y="134"/>
                    <a:pt x="2628" y="134"/>
                  </a:cubicBezTo>
                  <a:cubicBezTo>
                    <a:pt x="2549" y="136"/>
                    <a:pt x="2468" y="141"/>
                    <a:pt x="2386" y="147"/>
                  </a:cubicBezTo>
                  <a:cubicBezTo>
                    <a:pt x="2577" y="128"/>
                    <a:pt x="2772" y="117"/>
                    <a:pt x="2969" y="117"/>
                  </a:cubicBezTo>
                  <a:cubicBezTo>
                    <a:pt x="3009" y="117"/>
                    <a:pt x="3049" y="118"/>
                    <a:pt x="3090" y="119"/>
                  </a:cubicBezTo>
                  <a:cubicBezTo>
                    <a:pt x="3379" y="126"/>
                    <a:pt x="3618" y="152"/>
                    <a:pt x="3903" y="199"/>
                  </a:cubicBezTo>
                  <a:cubicBezTo>
                    <a:pt x="3928" y="204"/>
                    <a:pt x="3953" y="209"/>
                    <a:pt x="3978" y="213"/>
                  </a:cubicBezTo>
                  <a:lnTo>
                    <a:pt x="3978" y="213"/>
                  </a:lnTo>
                  <a:cubicBezTo>
                    <a:pt x="3977" y="213"/>
                    <a:pt x="3976" y="212"/>
                    <a:pt x="3975" y="212"/>
                  </a:cubicBezTo>
                  <a:cubicBezTo>
                    <a:pt x="3754" y="136"/>
                    <a:pt x="3522" y="77"/>
                    <a:pt x="3285" y="41"/>
                  </a:cubicBezTo>
                  <a:cubicBezTo>
                    <a:pt x="3110" y="13"/>
                    <a:pt x="2934" y="1"/>
                    <a:pt x="27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8"/>
            <p:cNvSpPr/>
            <p:nvPr/>
          </p:nvSpPr>
          <p:spPr>
            <a:xfrm>
              <a:off x="5589525" y="3601975"/>
              <a:ext cx="42600" cy="27375"/>
            </a:xfrm>
            <a:custGeom>
              <a:rect b="b" l="l" r="r" t="t"/>
              <a:pathLst>
                <a:path extrusionOk="0" h="1095" w="1704">
                  <a:moveTo>
                    <a:pt x="1703" y="1"/>
                  </a:moveTo>
                  <a:cubicBezTo>
                    <a:pt x="1643" y="11"/>
                    <a:pt x="1583" y="24"/>
                    <a:pt x="1524" y="36"/>
                  </a:cubicBezTo>
                  <a:cubicBezTo>
                    <a:pt x="1032" y="143"/>
                    <a:pt x="555" y="346"/>
                    <a:pt x="256" y="686"/>
                  </a:cubicBezTo>
                  <a:cubicBezTo>
                    <a:pt x="180" y="766"/>
                    <a:pt x="114" y="853"/>
                    <a:pt x="60" y="943"/>
                  </a:cubicBezTo>
                  <a:cubicBezTo>
                    <a:pt x="32" y="992"/>
                    <a:pt x="5" y="1041"/>
                    <a:pt x="1" y="1095"/>
                  </a:cubicBezTo>
                  <a:cubicBezTo>
                    <a:pt x="17" y="1045"/>
                    <a:pt x="53" y="1004"/>
                    <a:pt x="91" y="964"/>
                  </a:cubicBezTo>
                  <a:cubicBezTo>
                    <a:pt x="126" y="927"/>
                    <a:pt x="173" y="880"/>
                    <a:pt x="222" y="835"/>
                  </a:cubicBezTo>
                  <a:cubicBezTo>
                    <a:pt x="589" y="515"/>
                    <a:pt x="935" y="333"/>
                    <a:pt x="1442" y="109"/>
                  </a:cubicBezTo>
                  <a:cubicBezTo>
                    <a:pt x="1521" y="73"/>
                    <a:pt x="1643" y="29"/>
                    <a:pt x="17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8"/>
            <p:cNvSpPr/>
            <p:nvPr/>
          </p:nvSpPr>
          <p:spPr>
            <a:xfrm>
              <a:off x="5699150" y="3581125"/>
              <a:ext cx="40000" cy="27900"/>
            </a:xfrm>
            <a:custGeom>
              <a:rect b="b" l="l" r="r" t="t"/>
              <a:pathLst>
                <a:path extrusionOk="0" h="1116" w="1600">
                  <a:moveTo>
                    <a:pt x="1" y="1"/>
                  </a:moveTo>
                  <a:lnTo>
                    <a:pt x="1" y="1"/>
                  </a:lnTo>
                  <a:cubicBezTo>
                    <a:pt x="301" y="162"/>
                    <a:pt x="533" y="322"/>
                    <a:pt x="820" y="511"/>
                  </a:cubicBezTo>
                  <a:cubicBezTo>
                    <a:pt x="1070" y="679"/>
                    <a:pt x="1333" y="842"/>
                    <a:pt x="1538" y="1049"/>
                  </a:cubicBezTo>
                  <a:cubicBezTo>
                    <a:pt x="1559" y="1071"/>
                    <a:pt x="1579" y="1091"/>
                    <a:pt x="1599" y="1115"/>
                  </a:cubicBezTo>
                  <a:cubicBezTo>
                    <a:pt x="1592" y="1102"/>
                    <a:pt x="1585" y="1089"/>
                    <a:pt x="1578" y="1076"/>
                  </a:cubicBezTo>
                  <a:cubicBezTo>
                    <a:pt x="1254" y="560"/>
                    <a:pt x="632" y="25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8"/>
            <p:cNvSpPr/>
            <p:nvPr/>
          </p:nvSpPr>
          <p:spPr>
            <a:xfrm>
              <a:off x="5342750" y="3572850"/>
              <a:ext cx="258000" cy="195400"/>
            </a:xfrm>
            <a:custGeom>
              <a:rect b="b" l="l" r="r" t="t"/>
              <a:pathLst>
                <a:path extrusionOk="0" h="7816" w="10320">
                  <a:moveTo>
                    <a:pt x="2865" y="167"/>
                  </a:moveTo>
                  <a:cubicBezTo>
                    <a:pt x="3182" y="167"/>
                    <a:pt x="3319" y="199"/>
                    <a:pt x="3595" y="332"/>
                  </a:cubicBezTo>
                  <a:cubicBezTo>
                    <a:pt x="3852" y="451"/>
                    <a:pt x="4145" y="660"/>
                    <a:pt x="4293" y="818"/>
                  </a:cubicBezTo>
                  <a:cubicBezTo>
                    <a:pt x="4394" y="938"/>
                    <a:pt x="4476" y="1072"/>
                    <a:pt x="4541" y="1213"/>
                  </a:cubicBezTo>
                  <a:cubicBezTo>
                    <a:pt x="4499" y="1213"/>
                    <a:pt x="4455" y="1216"/>
                    <a:pt x="4413" y="1223"/>
                  </a:cubicBezTo>
                  <a:cubicBezTo>
                    <a:pt x="4305" y="1236"/>
                    <a:pt x="4202" y="1263"/>
                    <a:pt x="4103" y="1302"/>
                  </a:cubicBezTo>
                  <a:cubicBezTo>
                    <a:pt x="3686" y="1458"/>
                    <a:pt x="3428" y="1794"/>
                    <a:pt x="3313" y="2142"/>
                  </a:cubicBezTo>
                  <a:cubicBezTo>
                    <a:pt x="3287" y="2218"/>
                    <a:pt x="3270" y="2296"/>
                    <a:pt x="3256" y="2374"/>
                  </a:cubicBezTo>
                  <a:cubicBezTo>
                    <a:pt x="3194" y="2343"/>
                    <a:pt x="3131" y="2314"/>
                    <a:pt x="3065" y="2288"/>
                  </a:cubicBezTo>
                  <a:cubicBezTo>
                    <a:pt x="2859" y="2203"/>
                    <a:pt x="2631" y="2158"/>
                    <a:pt x="2403" y="2158"/>
                  </a:cubicBezTo>
                  <a:cubicBezTo>
                    <a:pt x="2266" y="2158"/>
                    <a:pt x="2129" y="2175"/>
                    <a:pt x="1997" y="2208"/>
                  </a:cubicBezTo>
                  <a:lnTo>
                    <a:pt x="1942" y="2224"/>
                  </a:lnTo>
                  <a:cubicBezTo>
                    <a:pt x="1938" y="2195"/>
                    <a:pt x="1920" y="2168"/>
                    <a:pt x="1912" y="2141"/>
                  </a:cubicBezTo>
                  <a:cubicBezTo>
                    <a:pt x="1892" y="2072"/>
                    <a:pt x="1885" y="2029"/>
                    <a:pt x="1878" y="1988"/>
                  </a:cubicBezTo>
                  <a:cubicBezTo>
                    <a:pt x="1832" y="1536"/>
                    <a:pt x="1973" y="1076"/>
                    <a:pt x="2198" y="686"/>
                  </a:cubicBezTo>
                  <a:cubicBezTo>
                    <a:pt x="2322" y="481"/>
                    <a:pt x="2451" y="330"/>
                    <a:pt x="2653" y="186"/>
                  </a:cubicBezTo>
                  <a:cubicBezTo>
                    <a:pt x="2724" y="175"/>
                    <a:pt x="2791" y="169"/>
                    <a:pt x="2849" y="167"/>
                  </a:cubicBezTo>
                  <a:cubicBezTo>
                    <a:pt x="2855" y="167"/>
                    <a:pt x="2860" y="167"/>
                    <a:pt x="2865" y="167"/>
                  </a:cubicBezTo>
                  <a:close/>
                  <a:moveTo>
                    <a:pt x="2452" y="226"/>
                  </a:moveTo>
                  <a:cubicBezTo>
                    <a:pt x="1994" y="645"/>
                    <a:pt x="1793" y="1242"/>
                    <a:pt x="1754" y="1801"/>
                  </a:cubicBezTo>
                  <a:cubicBezTo>
                    <a:pt x="1749" y="1920"/>
                    <a:pt x="1758" y="2038"/>
                    <a:pt x="1787" y="2154"/>
                  </a:cubicBezTo>
                  <a:cubicBezTo>
                    <a:pt x="1797" y="2184"/>
                    <a:pt x="1797" y="2231"/>
                    <a:pt x="1821" y="2260"/>
                  </a:cubicBezTo>
                  <a:cubicBezTo>
                    <a:pt x="1451" y="2385"/>
                    <a:pt x="1126" y="2595"/>
                    <a:pt x="880" y="2852"/>
                  </a:cubicBezTo>
                  <a:cubicBezTo>
                    <a:pt x="864" y="2849"/>
                    <a:pt x="845" y="2848"/>
                    <a:pt x="830" y="2843"/>
                  </a:cubicBezTo>
                  <a:cubicBezTo>
                    <a:pt x="719" y="2816"/>
                    <a:pt x="747" y="2823"/>
                    <a:pt x="656" y="2785"/>
                  </a:cubicBezTo>
                  <a:cubicBezTo>
                    <a:pt x="597" y="2755"/>
                    <a:pt x="566" y="2731"/>
                    <a:pt x="512" y="2678"/>
                  </a:cubicBezTo>
                  <a:cubicBezTo>
                    <a:pt x="454" y="2613"/>
                    <a:pt x="441" y="2589"/>
                    <a:pt x="420" y="2512"/>
                  </a:cubicBezTo>
                  <a:cubicBezTo>
                    <a:pt x="403" y="2456"/>
                    <a:pt x="405" y="2389"/>
                    <a:pt x="402" y="2316"/>
                  </a:cubicBezTo>
                  <a:cubicBezTo>
                    <a:pt x="546" y="1891"/>
                    <a:pt x="766" y="1482"/>
                    <a:pt x="1081" y="1107"/>
                  </a:cubicBezTo>
                  <a:cubicBezTo>
                    <a:pt x="1241" y="921"/>
                    <a:pt x="1333" y="835"/>
                    <a:pt x="1569" y="651"/>
                  </a:cubicBezTo>
                  <a:cubicBezTo>
                    <a:pt x="1778" y="495"/>
                    <a:pt x="1824" y="464"/>
                    <a:pt x="2101" y="339"/>
                  </a:cubicBezTo>
                  <a:cubicBezTo>
                    <a:pt x="2198" y="296"/>
                    <a:pt x="2323" y="257"/>
                    <a:pt x="2452" y="226"/>
                  </a:cubicBezTo>
                  <a:close/>
                  <a:moveTo>
                    <a:pt x="4495" y="1326"/>
                  </a:moveTo>
                  <a:cubicBezTo>
                    <a:pt x="4556" y="1328"/>
                    <a:pt x="4558" y="1326"/>
                    <a:pt x="4593" y="1334"/>
                  </a:cubicBezTo>
                  <a:cubicBezTo>
                    <a:pt x="4690" y="1580"/>
                    <a:pt x="4744" y="1837"/>
                    <a:pt x="4777" y="2069"/>
                  </a:cubicBezTo>
                  <a:cubicBezTo>
                    <a:pt x="4842" y="2502"/>
                    <a:pt x="4798" y="2924"/>
                    <a:pt x="4660" y="3275"/>
                  </a:cubicBezTo>
                  <a:cubicBezTo>
                    <a:pt x="4634" y="3334"/>
                    <a:pt x="4628" y="3339"/>
                    <a:pt x="4579" y="3413"/>
                  </a:cubicBezTo>
                  <a:cubicBezTo>
                    <a:pt x="4577" y="3415"/>
                    <a:pt x="4574" y="3416"/>
                    <a:pt x="4573" y="3419"/>
                  </a:cubicBezTo>
                  <a:cubicBezTo>
                    <a:pt x="4568" y="3423"/>
                    <a:pt x="4562" y="3428"/>
                    <a:pt x="4557" y="3434"/>
                  </a:cubicBezTo>
                  <a:cubicBezTo>
                    <a:pt x="4513" y="3384"/>
                    <a:pt x="4476" y="3333"/>
                    <a:pt x="4433" y="3282"/>
                  </a:cubicBezTo>
                  <a:cubicBezTo>
                    <a:pt x="4222" y="3030"/>
                    <a:pt x="3960" y="2807"/>
                    <a:pt x="3668" y="2615"/>
                  </a:cubicBezTo>
                  <a:cubicBezTo>
                    <a:pt x="3567" y="2548"/>
                    <a:pt x="3461" y="2483"/>
                    <a:pt x="3353" y="2424"/>
                  </a:cubicBezTo>
                  <a:cubicBezTo>
                    <a:pt x="3356" y="2407"/>
                    <a:pt x="3357" y="2391"/>
                    <a:pt x="3359" y="2375"/>
                  </a:cubicBezTo>
                  <a:cubicBezTo>
                    <a:pt x="3366" y="2332"/>
                    <a:pt x="3402" y="2180"/>
                    <a:pt x="3436" y="2102"/>
                  </a:cubicBezTo>
                  <a:cubicBezTo>
                    <a:pt x="3538" y="1843"/>
                    <a:pt x="3732" y="1598"/>
                    <a:pt x="4003" y="1459"/>
                  </a:cubicBezTo>
                  <a:cubicBezTo>
                    <a:pt x="4186" y="1366"/>
                    <a:pt x="4342" y="1333"/>
                    <a:pt x="4495" y="1326"/>
                  </a:cubicBezTo>
                  <a:close/>
                  <a:moveTo>
                    <a:pt x="321" y="2575"/>
                  </a:moveTo>
                  <a:cubicBezTo>
                    <a:pt x="340" y="2625"/>
                    <a:pt x="366" y="2673"/>
                    <a:pt x="404" y="2715"/>
                  </a:cubicBezTo>
                  <a:cubicBezTo>
                    <a:pt x="486" y="2809"/>
                    <a:pt x="602" y="2886"/>
                    <a:pt x="738" y="2922"/>
                  </a:cubicBezTo>
                  <a:cubicBezTo>
                    <a:pt x="757" y="2926"/>
                    <a:pt x="777" y="2932"/>
                    <a:pt x="799" y="2937"/>
                  </a:cubicBezTo>
                  <a:cubicBezTo>
                    <a:pt x="726" y="3023"/>
                    <a:pt x="661" y="3111"/>
                    <a:pt x="606" y="3203"/>
                  </a:cubicBezTo>
                  <a:cubicBezTo>
                    <a:pt x="340" y="3643"/>
                    <a:pt x="225" y="4113"/>
                    <a:pt x="253" y="4579"/>
                  </a:cubicBezTo>
                  <a:cubicBezTo>
                    <a:pt x="251" y="4570"/>
                    <a:pt x="247" y="4561"/>
                    <a:pt x="244" y="4551"/>
                  </a:cubicBezTo>
                  <a:cubicBezTo>
                    <a:pt x="156" y="4218"/>
                    <a:pt x="145" y="3792"/>
                    <a:pt x="182" y="3375"/>
                  </a:cubicBezTo>
                  <a:cubicBezTo>
                    <a:pt x="205" y="3106"/>
                    <a:pt x="249" y="2838"/>
                    <a:pt x="321" y="2575"/>
                  </a:cubicBezTo>
                  <a:close/>
                  <a:moveTo>
                    <a:pt x="8892" y="3190"/>
                  </a:moveTo>
                  <a:cubicBezTo>
                    <a:pt x="8941" y="3190"/>
                    <a:pt x="8992" y="3196"/>
                    <a:pt x="9046" y="3210"/>
                  </a:cubicBezTo>
                  <a:cubicBezTo>
                    <a:pt x="9168" y="3234"/>
                    <a:pt x="9352" y="3351"/>
                    <a:pt x="9404" y="3414"/>
                  </a:cubicBezTo>
                  <a:cubicBezTo>
                    <a:pt x="9458" y="3473"/>
                    <a:pt x="9472" y="3507"/>
                    <a:pt x="9493" y="3555"/>
                  </a:cubicBezTo>
                  <a:cubicBezTo>
                    <a:pt x="9498" y="3568"/>
                    <a:pt x="9501" y="3581"/>
                    <a:pt x="9506" y="3593"/>
                  </a:cubicBezTo>
                  <a:cubicBezTo>
                    <a:pt x="9455" y="3745"/>
                    <a:pt x="9402" y="3898"/>
                    <a:pt x="9348" y="4049"/>
                  </a:cubicBezTo>
                  <a:cubicBezTo>
                    <a:pt x="9207" y="4373"/>
                    <a:pt x="9080" y="4700"/>
                    <a:pt x="8919" y="5016"/>
                  </a:cubicBezTo>
                  <a:cubicBezTo>
                    <a:pt x="8814" y="5220"/>
                    <a:pt x="8687" y="5424"/>
                    <a:pt x="8539" y="5627"/>
                  </a:cubicBezTo>
                  <a:cubicBezTo>
                    <a:pt x="8533" y="5474"/>
                    <a:pt x="8487" y="5323"/>
                    <a:pt x="8380" y="5195"/>
                  </a:cubicBezTo>
                  <a:cubicBezTo>
                    <a:pt x="8277" y="5071"/>
                    <a:pt x="8120" y="4963"/>
                    <a:pt x="7929" y="4951"/>
                  </a:cubicBezTo>
                  <a:cubicBezTo>
                    <a:pt x="7914" y="4951"/>
                    <a:pt x="7896" y="4950"/>
                    <a:pt x="7877" y="4950"/>
                  </a:cubicBezTo>
                  <a:cubicBezTo>
                    <a:pt x="7867" y="4950"/>
                    <a:pt x="7857" y="4950"/>
                    <a:pt x="7847" y="4951"/>
                  </a:cubicBezTo>
                  <a:cubicBezTo>
                    <a:pt x="7894" y="4863"/>
                    <a:pt x="7935" y="4778"/>
                    <a:pt x="7973" y="4691"/>
                  </a:cubicBezTo>
                  <a:cubicBezTo>
                    <a:pt x="8094" y="4436"/>
                    <a:pt x="8192" y="4175"/>
                    <a:pt x="8279" y="3913"/>
                  </a:cubicBezTo>
                  <a:cubicBezTo>
                    <a:pt x="8292" y="3882"/>
                    <a:pt x="8308" y="3852"/>
                    <a:pt x="8321" y="3819"/>
                  </a:cubicBezTo>
                  <a:cubicBezTo>
                    <a:pt x="8400" y="3652"/>
                    <a:pt x="8469" y="3483"/>
                    <a:pt x="8538" y="3313"/>
                  </a:cubicBezTo>
                  <a:cubicBezTo>
                    <a:pt x="8608" y="3250"/>
                    <a:pt x="8667" y="3223"/>
                    <a:pt x="8765" y="3203"/>
                  </a:cubicBezTo>
                  <a:cubicBezTo>
                    <a:pt x="8806" y="3195"/>
                    <a:pt x="8848" y="3190"/>
                    <a:pt x="8892" y="3190"/>
                  </a:cubicBezTo>
                  <a:close/>
                  <a:moveTo>
                    <a:pt x="7895" y="5047"/>
                  </a:moveTo>
                  <a:cubicBezTo>
                    <a:pt x="7901" y="5047"/>
                    <a:pt x="7907" y="5047"/>
                    <a:pt x="7913" y="5047"/>
                  </a:cubicBezTo>
                  <a:cubicBezTo>
                    <a:pt x="7960" y="5048"/>
                    <a:pt x="8019" y="5062"/>
                    <a:pt x="8064" y="5081"/>
                  </a:cubicBezTo>
                  <a:cubicBezTo>
                    <a:pt x="8348" y="5210"/>
                    <a:pt x="8449" y="5470"/>
                    <a:pt x="8418" y="5761"/>
                  </a:cubicBezTo>
                  <a:cubicBezTo>
                    <a:pt x="8416" y="5774"/>
                    <a:pt x="8415" y="5784"/>
                    <a:pt x="8414" y="5793"/>
                  </a:cubicBezTo>
                  <a:cubicBezTo>
                    <a:pt x="8090" y="6200"/>
                    <a:pt x="7689" y="6586"/>
                    <a:pt x="7228" y="6906"/>
                  </a:cubicBezTo>
                  <a:cubicBezTo>
                    <a:pt x="7139" y="6968"/>
                    <a:pt x="7048" y="7026"/>
                    <a:pt x="6953" y="7081"/>
                  </a:cubicBezTo>
                  <a:cubicBezTo>
                    <a:pt x="6979" y="6895"/>
                    <a:pt x="6896" y="6680"/>
                    <a:pt x="6744" y="6592"/>
                  </a:cubicBezTo>
                  <a:cubicBezTo>
                    <a:pt x="6708" y="6569"/>
                    <a:pt x="6667" y="6550"/>
                    <a:pt x="6624" y="6536"/>
                  </a:cubicBezTo>
                  <a:cubicBezTo>
                    <a:pt x="7105" y="6093"/>
                    <a:pt x="7507" y="5566"/>
                    <a:pt x="7793" y="5052"/>
                  </a:cubicBezTo>
                  <a:cubicBezTo>
                    <a:pt x="7799" y="5052"/>
                    <a:pt x="7805" y="5053"/>
                    <a:pt x="7812" y="5053"/>
                  </a:cubicBezTo>
                  <a:cubicBezTo>
                    <a:pt x="7820" y="5053"/>
                    <a:pt x="7828" y="5052"/>
                    <a:pt x="7836" y="5050"/>
                  </a:cubicBezTo>
                  <a:lnTo>
                    <a:pt x="7839" y="5050"/>
                  </a:lnTo>
                  <a:cubicBezTo>
                    <a:pt x="7858" y="5048"/>
                    <a:pt x="7876" y="5047"/>
                    <a:pt x="7895" y="5047"/>
                  </a:cubicBezTo>
                  <a:close/>
                  <a:moveTo>
                    <a:pt x="2180" y="2343"/>
                  </a:moveTo>
                  <a:lnTo>
                    <a:pt x="2180" y="2343"/>
                  </a:lnTo>
                  <a:cubicBezTo>
                    <a:pt x="1950" y="2508"/>
                    <a:pt x="1752" y="2742"/>
                    <a:pt x="1629" y="2965"/>
                  </a:cubicBezTo>
                  <a:cubicBezTo>
                    <a:pt x="1375" y="3497"/>
                    <a:pt x="1360" y="4185"/>
                    <a:pt x="1578" y="4727"/>
                  </a:cubicBezTo>
                  <a:cubicBezTo>
                    <a:pt x="1658" y="4918"/>
                    <a:pt x="1756" y="5104"/>
                    <a:pt x="1894" y="5273"/>
                  </a:cubicBezTo>
                  <a:cubicBezTo>
                    <a:pt x="2048" y="5460"/>
                    <a:pt x="2245" y="5623"/>
                    <a:pt x="2448" y="5777"/>
                  </a:cubicBezTo>
                  <a:cubicBezTo>
                    <a:pt x="2909" y="6124"/>
                    <a:pt x="3423" y="6312"/>
                    <a:pt x="4053" y="6358"/>
                  </a:cubicBezTo>
                  <a:cubicBezTo>
                    <a:pt x="4128" y="6363"/>
                    <a:pt x="4203" y="6365"/>
                    <a:pt x="4278" y="6365"/>
                  </a:cubicBezTo>
                  <a:cubicBezTo>
                    <a:pt x="5302" y="6365"/>
                    <a:pt x="6289" y="5966"/>
                    <a:pt x="7036" y="5422"/>
                  </a:cubicBezTo>
                  <a:cubicBezTo>
                    <a:pt x="7343" y="5198"/>
                    <a:pt x="7587" y="4960"/>
                    <a:pt x="7791" y="4702"/>
                  </a:cubicBezTo>
                  <a:lnTo>
                    <a:pt x="7791" y="4702"/>
                  </a:lnTo>
                  <a:cubicBezTo>
                    <a:pt x="7540" y="5256"/>
                    <a:pt x="7225" y="5763"/>
                    <a:pt x="6732" y="6273"/>
                  </a:cubicBezTo>
                  <a:cubicBezTo>
                    <a:pt x="6258" y="6778"/>
                    <a:pt x="5546" y="7291"/>
                    <a:pt x="4760" y="7477"/>
                  </a:cubicBezTo>
                  <a:cubicBezTo>
                    <a:pt x="4469" y="7546"/>
                    <a:pt x="4235" y="7577"/>
                    <a:pt x="3949" y="7584"/>
                  </a:cubicBezTo>
                  <a:cubicBezTo>
                    <a:pt x="3937" y="7584"/>
                    <a:pt x="3924" y="7584"/>
                    <a:pt x="3911" y="7584"/>
                  </a:cubicBezTo>
                  <a:cubicBezTo>
                    <a:pt x="3826" y="7584"/>
                    <a:pt x="3730" y="7579"/>
                    <a:pt x="3653" y="7574"/>
                  </a:cubicBezTo>
                  <a:cubicBezTo>
                    <a:pt x="3194" y="7481"/>
                    <a:pt x="2770" y="7343"/>
                    <a:pt x="2362" y="7147"/>
                  </a:cubicBezTo>
                  <a:cubicBezTo>
                    <a:pt x="2177" y="7048"/>
                    <a:pt x="2014" y="6948"/>
                    <a:pt x="1843" y="6828"/>
                  </a:cubicBezTo>
                  <a:cubicBezTo>
                    <a:pt x="1778" y="6786"/>
                    <a:pt x="1717" y="6737"/>
                    <a:pt x="1657" y="6691"/>
                  </a:cubicBezTo>
                  <a:cubicBezTo>
                    <a:pt x="1652" y="6685"/>
                    <a:pt x="1645" y="6681"/>
                    <a:pt x="1641" y="6676"/>
                  </a:cubicBezTo>
                  <a:cubicBezTo>
                    <a:pt x="1606" y="6644"/>
                    <a:pt x="1570" y="6612"/>
                    <a:pt x="1535" y="6580"/>
                  </a:cubicBezTo>
                  <a:cubicBezTo>
                    <a:pt x="1415" y="6467"/>
                    <a:pt x="1300" y="6356"/>
                    <a:pt x="1189" y="6238"/>
                  </a:cubicBezTo>
                  <a:cubicBezTo>
                    <a:pt x="1117" y="6159"/>
                    <a:pt x="1041" y="6070"/>
                    <a:pt x="969" y="5982"/>
                  </a:cubicBezTo>
                  <a:cubicBezTo>
                    <a:pt x="897" y="5890"/>
                    <a:pt x="825" y="5789"/>
                    <a:pt x="752" y="5675"/>
                  </a:cubicBezTo>
                  <a:cubicBezTo>
                    <a:pt x="700" y="5589"/>
                    <a:pt x="656" y="5515"/>
                    <a:pt x="618" y="5445"/>
                  </a:cubicBezTo>
                  <a:cubicBezTo>
                    <a:pt x="328" y="4790"/>
                    <a:pt x="352" y="4064"/>
                    <a:pt x="671" y="3462"/>
                  </a:cubicBezTo>
                  <a:cubicBezTo>
                    <a:pt x="774" y="3261"/>
                    <a:pt x="978" y="2984"/>
                    <a:pt x="1196" y="2809"/>
                  </a:cubicBezTo>
                  <a:cubicBezTo>
                    <a:pt x="1474" y="2582"/>
                    <a:pt x="1823" y="2401"/>
                    <a:pt x="2180" y="2343"/>
                  </a:cubicBezTo>
                  <a:close/>
                  <a:moveTo>
                    <a:pt x="6552" y="6601"/>
                  </a:moveTo>
                  <a:cubicBezTo>
                    <a:pt x="6561" y="6608"/>
                    <a:pt x="6572" y="6614"/>
                    <a:pt x="6587" y="6616"/>
                  </a:cubicBezTo>
                  <a:cubicBezTo>
                    <a:pt x="6603" y="6622"/>
                    <a:pt x="6650" y="6640"/>
                    <a:pt x="6658" y="6647"/>
                  </a:cubicBezTo>
                  <a:cubicBezTo>
                    <a:pt x="6664" y="6650"/>
                    <a:pt x="6670" y="6653"/>
                    <a:pt x="6677" y="6656"/>
                  </a:cubicBezTo>
                  <a:cubicBezTo>
                    <a:pt x="6679" y="6658"/>
                    <a:pt x="6683" y="6659"/>
                    <a:pt x="6685" y="6661"/>
                  </a:cubicBezTo>
                  <a:cubicBezTo>
                    <a:pt x="6822" y="6755"/>
                    <a:pt x="6860" y="6957"/>
                    <a:pt x="6838" y="7079"/>
                  </a:cubicBezTo>
                  <a:cubicBezTo>
                    <a:pt x="6833" y="7107"/>
                    <a:pt x="6824" y="7134"/>
                    <a:pt x="6813" y="7162"/>
                  </a:cubicBezTo>
                  <a:cubicBezTo>
                    <a:pt x="6177" y="7506"/>
                    <a:pt x="5466" y="7689"/>
                    <a:pt x="4703" y="7689"/>
                  </a:cubicBezTo>
                  <a:cubicBezTo>
                    <a:pt x="4552" y="7689"/>
                    <a:pt x="4399" y="7682"/>
                    <a:pt x="4244" y="7667"/>
                  </a:cubicBezTo>
                  <a:cubicBezTo>
                    <a:pt x="4234" y="7665"/>
                    <a:pt x="4224" y="7664"/>
                    <a:pt x="4214" y="7663"/>
                  </a:cubicBezTo>
                  <a:cubicBezTo>
                    <a:pt x="4580" y="7631"/>
                    <a:pt x="4938" y="7543"/>
                    <a:pt x="5269" y="7415"/>
                  </a:cubicBezTo>
                  <a:cubicBezTo>
                    <a:pt x="5709" y="7239"/>
                    <a:pt x="6101" y="6987"/>
                    <a:pt x="6437" y="6700"/>
                  </a:cubicBezTo>
                  <a:cubicBezTo>
                    <a:pt x="6477" y="6668"/>
                    <a:pt x="6515" y="6634"/>
                    <a:pt x="6552" y="6601"/>
                  </a:cubicBezTo>
                  <a:close/>
                  <a:moveTo>
                    <a:pt x="2890" y="1"/>
                  </a:moveTo>
                  <a:cubicBezTo>
                    <a:pt x="2811" y="1"/>
                    <a:pt x="2731" y="5"/>
                    <a:pt x="2653" y="17"/>
                  </a:cubicBezTo>
                  <a:cubicBezTo>
                    <a:pt x="2326" y="65"/>
                    <a:pt x="2009" y="165"/>
                    <a:pt x="1740" y="322"/>
                  </a:cubicBezTo>
                  <a:cubicBezTo>
                    <a:pt x="1514" y="456"/>
                    <a:pt x="1323" y="625"/>
                    <a:pt x="1154" y="805"/>
                  </a:cubicBezTo>
                  <a:cubicBezTo>
                    <a:pt x="1058" y="906"/>
                    <a:pt x="875" y="1112"/>
                    <a:pt x="767" y="1275"/>
                  </a:cubicBezTo>
                  <a:cubicBezTo>
                    <a:pt x="328" y="1886"/>
                    <a:pt x="126" y="2590"/>
                    <a:pt x="51" y="3286"/>
                  </a:cubicBezTo>
                  <a:cubicBezTo>
                    <a:pt x="1" y="3764"/>
                    <a:pt x="1" y="4248"/>
                    <a:pt x="148" y="4716"/>
                  </a:cubicBezTo>
                  <a:cubicBezTo>
                    <a:pt x="226" y="4976"/>
                    <a:pt x="319" y="5203"/>
                    <a:pt x="445" y="5427"/>
                  </a:cubicBezTo>
                  <a:cubicBezTo>
                    <a:pt x="488" y="5517"/>
                    <a:pt x="529" y="5599"/>
                    <a:pt x="562" y="5662"/>
                  </a:cubicBezTo>
                  <a:cubicBezTo>
                    <a:pt x="716" y="5959"/>
                    <a:pt x="922" y="6237"/>
                    <a:pt x="1183" y="6480"/>
                  </a:cubicBezTo>
                  <a:cubicBezTo>
                    <a:pt x="1185" y="6486"/>
                    <a:pt x="1189" y="6493"/>
                    <a:pt x="1197" y="6498"/>
                  </a:cubicBezTo>
                  <a:cubicBezTo>
                    <a:pt x="1606" y="6861"/>
                    <a:pt x="2003" y="7140"/>
                    <a:pt x="2538" y="7364"/>
                  </a:cubicBezTo>
                  <a:cubicBezTo>
                    <a:pt x="3219" y="7641"/>
                    <a:pt x="3979" y="7815"/>
                    <a:pt x="4745" y="7815"/>
                  </a:cubicBezTo>
                  <a:cubicBezTo>
                    <a:pt x="4789" y="7815"/>
                    <a:pt x="4834" y="7815"/>
                    <a:pt x="4878" y="7814"/>
                  </a:cubicBezTo>
                  <a:cubicBezTo>
                    <a:pt x="5887" y="7797"/>
                    <a:pt x="6807" y="7423"/>
                    <a:pt x="7538" y="6882"/>
                  </a:cubicBezTo>
                  <a:cubicBezTo>
                    <a:pt x="8230" y="6359"/>
                    <a:pt x="8786" y="5718"/>
                    <a:pt x="9140" y="5008"/>
                  </a:cubicBezTo>
                  <a:cubicBezTo>
                    <a:pt x="9238" y="4831"/>
                    <a:pt x="9330" y="4655"/>
                    <a:pt x="9410" y="4445"/>
                  </a:cubicBezTo>
                  <a:cubicBezTo>
                    <a:pt x="9568" y="4075"/>
                    <a:pt x="9734" y="3704"/>
                    <a:pt x="9860" y="3295"/>
                  </a:cubicBezTo>
                  <a:cubicBezTo>
                    <a:pt x="9871" y="3265"/>
                    <a:pt x="9856" y="3243"/>
                    <a:pt x="9834" y="3230"/>
                  </a:cubicBezTo>
                  <a:cubicBezTo>
                    <a:pt x="9803" y="3111"/>
                    <a:pt x="9775" y="2992"/>
                    <a:pt x="9749" y="2872"/>
                  </a:cubicBezTo>
                  <a:cubicBezTo>
                    <a:pt x="9688" y="3064"/>
                    <a:pt x="9625" y="3255"/>
                    <a:pt x="9561" y="3446"/>
                  </a:cubicBezTo>
                  <a:cubicBezTo>
                    <a:pt x="9502" y="3354"/>
                    <a:pt x="9413" y="3277"/>
                    <a:pt x="9306" y="3220"/>
                  </a:cubicBezTo>
                  <a:cubicBezTo>
                    <a:pt x="9188" y="3150"/>
                    <a:pt x="9047" y="3105"/>
                    <a:pt x="8899" y="3102"/>
                  </a:cubicBezTo>
                  <a:cubicBezTo>
                    <a:pt x="8797" y="3104"/>
                    <a:pt x="8693" y="3121"/>
                    <a:pt x="8604" y="3159"/>
                  </a:cubicBezTo>
                  <a:cubicBezTo>
                    <a:pt x="8635" y="3083"/>
                    <a:pt x="8666" y="3007"/>
                    <a:pt x="8698" y="2932"/>
                  </a:cubicBezTo>
                  <a:lnTo>
                    <a:pt x="8698" y="2932"/>
                  </a:lnTo>
                  <a:cubicBezTo>
                    <a:pt x="8692" y="2939"/>
                    <a:pt x="8686" y="2943"/>
                    <a:pt x="8678" y="2951"/>
                  </a:cubicBezTo>
                  <a:cubicBezTo>
                    <a:pt x="8791" y="2667"/>
                    <a:pt x="8908" y="2381"/>
                    <a:pt x="9021" y="2179"/>
                  </a:cubicBezTo>
                  <a:cubicBezTo>
                    <a:pt x="9216" y="1828"/>
                    <a:pt x="9475" y="1513"/>
                    <a:pt x="9741" y="1260"/>
                  </a:cubicBezTo>
                  <a:cubicBezTo>
                    <a:pt x="9839" y="1162"/>
                    <a:pt x="9935" y="1075"/>
                    <a:pt x="10036" y="993"/>
                  </a:cubicBezTo>
                  <a:cubicBezTo>
                    <a:pt x="10051" y="972"/>
                    <a:pt x="10066" y="950"/>
                    <a:pt x="10081" y="929"/>
                  </a:cubicBezTo>
                  <a:cubicBezTo>
                    <a:pt x="10073" y="902"/>
                    <a:pt x="10079" y="872"/>
                    <a:pt x="10107" y="840"/>
                  </a:cubicBezTo>
                  <a:cubicBezTo>
                    <a:pt x="10181" y="743"/>
                    <a:pt x="10251" y="648"/>
                    <a:pt x="10320" y="552"/>
                  </a:cubicBezTo>
                  <a:lnTo>
                    <a:pt x="10320" y="552"/>
                  </a:lnTo>
                  <a:cubicBezTo>
                    <a:pt x="10069" y="710"/>
                    <a:pt x="9839" y="891"/>
                    <a:pt x="9638" y="1088"/>
                  </a:cubicBezTo>
                  <a:cubicBezTo>
                    <a:pt x="9397" y="1316"/>
                    <a:pt x="9177" y="1559"/>
                    <a:pt x="9001" y="1823"/>
                  </a:cubicBezTo>
                  <a:cubicBezTo>
                    <a:pt x="8720" y="2234"/>
                    <a:pt x="8555" y="2688"/>
                    <a:pt x="8385" y="3133"/>
                  </a:cubicBezTo>
                  <a:cubicBezTo>
                    <a:pt x="8362" y="3197"/>
                    <a:pt x="8343" y="3252"/>
                    <a:pt x="8323" y="3308"/>
                  </a:cubicBezTo>
                  <a:cubicBezTo>
                    <a:pt x="8317" y="3325"/>
                    <a:pt x="8310" y="3342"/>
                    <a:pt x="8302" y="3358"/>
                  </a:cubicBezTo>
                  <a:cubicBezTo>
                    <a:pt x="8148" y="3734"/>
                    <a:pt x="8024" y="4017"/>
                    <a:pt x="7811" y="4350"/>
                  </a:cubicBezTo>
                  <a:cubicBezTo>
                    <a:pt x="7162" y="5347"/>
                    <a:pt x="5834" y="6099"/>
                    <a:pt x="4497" y="6192"/>
                  </a:cubicBezTo>
                  <a:cubicBezTo>
                    <a:pt x="4415" y="6196"/>
                    <a:pt x="4340" y="6198"/>
                    <a:pt x="4269" y="6198"/>
                  </a:cubicBezTo>
                  <a:cubicBezTo>
                    <a:pt x="4045" y="6198"/>
                    <a:pt x="3864" y="6176"/>
                    <a:pt x="3631" y="6129"/>
                  </a:cubicBezTo>
                  <a:cubicBezTo>
                    <a:pt x="3392" y="6076"/>
                    <a:pt x="3274" y="6044"/>
                    <a:pt x="3078" y="5957"/>
                  </a:cubicBezTo>
                  <a:cubicBezTo>
                    <a:pt x="2685" y="5779"/>
                    <a:pt x="2316" y="5491"/>
                    <a:pt x="2064" y="5221"/>
                  </a:cubicBezTo>
                  <a:cubicBezTo>
                    <a:pt x="1540" y="4587"/>
                    <a:pt x="1449" y="3764"/>
                    <a:pt x="1763" y="3034"/>
                  </a:cubicBezTo>
                  <a:cubicBezTo>
                    <a:pt x="1861" y="2834"/>
                    <a:pt x="2054" y="2582"/>
                    <a:pt x="2275" y="2414"/>
                  </a:cubicBezTo>
                  <a:cubicBezTo>
                    <a:pt x="2322" y="2378"/>
                    <a:pt x="2359" y="2350"/>
                    <a:pt x="2399" y="2327"/>
                  </a:cubicBezTo>
                  <a:cubicBezTo>
                    <a:pt x="2408" y="2326"/>
                    <a:pt x="2416" y="2326"/>
                    <a:pt x="2425" y="2326"/>
                  </a:cubicBezTo>
                  <a:cubicBezTo>
                    <a:pt x="2509" y="2326"/>
                    <a:pt x="2593" y="2336"/>
                    <a:pt x="2676" y="2353"/>
                  </a:cubicBezTo>
                  <a:cubicBezTo>
                    <a:pt x="3168" y="2455"/>
                    <a:pt x="3661" y="2800"/>
                    <a:pt x="4042" y="3146"/>
                  </a:cubicBezTo>
                  <a:cubicBezTo>
                    <a:pt x="4146" y="3244"/>
                    <a:pt x="4201" y="3307"/>
                    <a:pt x="4312" y="3442"/>
                  </a:cubicBezTo>
                  <a:cubicBezTo>
                    <a:pt x="4357" y="3493"/>
                    <a:pt x="4396" y="3554"/>
                    <a:pt x="4466" y="3585"/>
                  </a:cubicBezTo>
                  <a:cubicBezTo>
                    <a:pt x="4490" y="3595"/>
                    <a:pt x="4516" y="3600"/>
                    <a:pt x="4542" y="3600"/>
                  </a:cubicBezTo>
                  <a:cubicBezTo>
                    <a:pt x="4592" y="3600"/>
                    <a:pt x="4641" y="3582"/>
                    <a:pt x="4672" y="3550"/>
                  </a:cubicBezTo>
                  <a:cubicBezTo>
                    <a:pt x="4688" y="3534"/>
                    <a:pt x="4707" y="3517"/>
                    <a:pt x="4718" y="3497"/>
                  </a:cubicBezTo>
                  <a:cubicBezTo>
                    <a:pt x="4723" y="3496"/>
                    <a:pt x="4743" y="3462"/>
                    <a:pt x="4754" y="3445"/>
                  </a:cubicBezTo>
                  <a:cubicBezTo>
                    <a:pt x="4876" y="3220"/>
                    <a:pt x="4934" y="2978"/>
                    <a:pt x="4964" y="2736"/>
                  </a:cubicBezTo>
                  <a:cubicBezTo>
                    <a:pt x="4992" y="2539"/>
                    <a:pt x="5005" y="2410"/>
                    <a:pt x="4984" y="2190"/>
                  </a:cubicBezTo>
                  <a:cubicBezTo>
                    <a:pt x="4960" y="1949"/>
                    <a:pt x="4943" y="1774"/>
                    <a:pt x="4888" y="1576"/>
                  </a:cubicBezTo>
                  <a:cubicBezTo>
                    <a:pt x="4799" y="1257"/>
                    <a:pt x="4665" y="930"/>
                    <a:pt x="4412" y="670"/>
                  </a:cubicBezTo>
                  <a:cubicBezTo>
                    <a:pt x="4121" y="403"/>
                    <a:pt x="3652" y="103"/>
                    <a:pt x="3219" y="23"/>
                  </a:cubicBezTo>
                  <a:cubicBezTo>
                    <a:pt x="3111" y="10"/>
                    <a:pt x="3000" y="1"/>
                    <a:pt x="28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8"/>
            <p:cNvSpPr/>
            <p:nvPr/>
          </p:nvSpPr>
          <p:spPr>
            <a:xfrm>
              <a:off x="5727925" y="3585775"/>
              <a:ext cx="26425" cy="58200"/>
            </a:xfrm>
            <a:custGeom>
              <a:rect b="b" l="l" r="r" t="t"/>
              <a:pathLst>
                <a:path extrusionOk="0" h="2328" w="1057">
                  <a:moveTo>
                    <a:pt x="74" y="0"/>
                  </a:moveTo>
                  <a:cubicBezTo>
                    <a:pt x="38" y="0"/>
                    <a:pt x="1" y="31"/>
                    <a:pt x="25" y="65"/>
                  </a:cubicBezTo>
                  <a:cubicBezTo>
                    <a:pt x="307" y="410"/>
                    <a:pt x="527" y="782"/>
                    <a:pt x="693" y="1135"/>
                  </a:cubicBezTo>
                  <a:cubicBezTo>
                    <a:pt x="794" y="1367"/>
                    <a:pt x="843" y="1617"/>
                    <a:pt x="870" y="1822"/>
                  </a:cubicBezTo>
                  <a:cubicBezTo>
                    <a:pt x="880" y="1860"/>
                    <a:pt x="863" y="1908"/>
                    <a:pt x="896" y="1940"/>
                  </a:cubicBezTo>
                  <a:cubicBezTo>
                    <a:pt x="906" y="1949"/>
                    <a:pt x="917" y="1952"/>
                    <a:pt x="928" y="1955"/>
                  </a:cubicBezTo>
                  <a:cubicBezTo>
                    <a:pt x="900" y="1983"/>
                    <a:pt x="915" y="2036"/>
                    <a:pt x="911" y="2072"/>
                  </a:cubicBezTo>
                  <a:lnTo>
                    <a:pt x="911" y="2091"/>
                  </a:lnTo>
                  <a:cubicBezTo>
                    <a:pt x="884" y="2052"/>
                    <a:pt x="856" y="2010"/>
                    <a:pt x="828" y="1970"/>
                  </a:cubicBezTo>
                  <a:cubicBezTo>
                    <a:pt x="783" y="1904"/>
                    <a:pt x="738" y="1838"/>
                    <a:pt x="691" y="1774"/>
                  </a:cubicBezTo>
                  <a:cubicBezTo>
                    <a:pt x="673" y="1749"/>
                    <a:pt x="664" y="1717"/>
                    <a:pt x="637" y="1697"/>
                  </a:cubicBezTo>
                  <a:cubicBezTo>
                    <a:pt x="626" y="1690"/>
                    <a:pt x="613" y="1687"/>
                    <a:pt x="601" y="1687"/>
                  </a:cubicBezTo>
                  <a:cubicBezTo>
                    <a:pt x="565" y="1687"/>
                    <a:pt x="530" y="1715"/>
                    <a:pt x="542" y="1748"/>
                  </a:cubicBezTo>
                  <a:cubicBezTo>
                    <a:pt x="596" y="1863"/>
                    <a:pt x="650" y="1956"/>
                    <a:pt x="733" y="2088"/>
                  </a:cubicBezTo>
                  <a:cubicBezTo>
                    <a:pt x="782" y="2158"/>
                    <a:pt x="817" y="2237"/>
                    <a:pt x="879" y="2301"/>
                  </a:cubicBezTo>
                  <a:cubicBezTo>
                    <a:pt x="898" y="2318"/>
                    <a:pt x="925" y="2327"/>
                    <a:pt x="952" y="2327"/>
                  </a:cubicBezTo>
                  <a:cubicBezTo>
                    <a:pt x="980" y="2327"/>
                    <a:pt x="1007" y="2318"/>
                    <a:pt x="1025" y="2299"/>
                  </a:cubicBezTo>
                  <a:cubicBezTo>
                    <a:pt x="1050" y="2268"/>
                    <a:pt x="1046" y="2264"/>
                    <a:pt x="1047" y="2253"/>
                  </a:cubicBezTo>
                  <a:cubicBezTo>
                    <a:pt x="1047" y="2250"/>
                    <a:pt x="1049" y="2248"/>
                    <a:pt x="1049" y="2245"/>
                  </a:cubicBezTo>
                  <a:lnTo>
                    <a:pt x="1049" y="2244"/>
                  </a:lnTo>
                  <a:cubicBezTo>
                    <a:pt x="1049" y="2240"/>
                    <a:pt x="1050" y="2237"/>
                    <a:pt x="1051" y="2233"/>
                  </a:cubicBezTo>
                  <a:cubicBezTo>
                    <a:pt x="1057" y="2165"/>
                    <a:pt x="1049" y="2098"/>
                    <a:pt x="1047" y="2029"/>
                  </a:cubicBezTo>
                  <a:cubicBezTo>
                    <a:pt x="1040" y="1990"/>
                    <a:pt x="1046" y="1944"/>
                    <a:pt x="992" y="1936"/>
                  </a:cubicBezTo>
                  <a:lnTo>
                    <a:pt x="999" y="1929"/>
                  </a:lnTo>
                  <a:cubicBezTo>
                    <a:pt x="1019" y="1894"/>
                    <a:pt x="999" y="1853"/>
                    <a:pt x="999" y="1817"/>
                  </a:cubicBezTo>
                  <a:cubicBezTo>
                    <a:pt x="989" y="1740"/>
                    <a:pt x="979" y="1662"/>
                    <a:pt x="964" y="1585"/>
                  </a:cubicBezTo>
                  <a:cubicBezTo>
                    <a:pt x="932" y="1382"/>
                    <a:pt x="872" y="1182"/>
                    <a:pt x="765" y="996"/>
                  </a:cubicBezTo>
                  <a:cubicBezTo>
                    <a:pt x="616" y="720"/>
                    <a:pt x="366" y="310"/>
                    <a:pt x="118" y="21"/>
                  </a:cubicBezTo>
                  <a:cubicBezTo>
                    <a:pt x="107" y="6"/>
                    <a:pt x="91" y="0"/>
                    <a:pt x="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8"/>
            <p:cNvSpPr/>
            <p:nvPr/>
          </p:nvSpPr>
          <p:spPr>
            <a:xfrm>
              <a:off x="5581075" y="3549950"/>
              <a:ext cx="172775" cy="117775"/>
            </a:xfrm>
            <a:custGeom>
              <a:rect b="b" l="l" r="r" t="t"/>
              <a:pathLst>
                <a:path extrusionOk="0" h="4711" w="6911">
                  <a:moveTo>
                    <a:pt x="3378" y="121"/>
                  </a:moveTo>
                  <a:cubicBezTo>
                    <a:pt x="3591" y="121"/>
                    <a:pt x="3761" y="149"/>
                    <a:pt x="3990" y="212"/>
                  </a:cubicBezTo>
                  <a:cubicBezTo>
                    <a:pt x="4442" y="340"/>
                    <a:pt x="4878" y="593"/>
                    <a:pt x="5244" y="881"/>
                  </a:cubicBezTo>
                  <a:cubicBezTo>
                    <a:pt x="5519" y="1097"/>
                    <a:pt x="5741" y="1297"/>
                    <a:pt x="5939" y="1540"/>
                  </a:cubicBezTo>
                  <a:cubicBezTo>
                    <a:pt x="5983" y="1596"/>
                    <a:pt x="6027" y="1651"/>
                    <a:pt x="6068" y="1709"/>
                  </a:cubicBezTo>
                  <a:cubicBezTo>
                    <a:pt x="5960" y="1595"/>
                    <a:pt x="5841" y="1487"/>
                    <a:pt x="5710" y="1387"/>
                  </a:cubicBezTo>
                  <a:cubicBezTo>
                    <a:pt x="5587" y="1298"/>
                    <a:pt x="5457" y="1217"/>
                    <a:pt x="5323" y="1142"/>
                  </a:cubicBezTo>
                  <a:cubicBezTo>
                    <a:pt x="4824" y="804"/>
                    <a:pt x="4192" y="613"/>
                    <a:pt x="3552" y="530"/>
                  </a:cubicBezTo>
                  <a:cubicBezTo>
                    <a:pt x="3296" y="496"/>
                    <a:pt x="3035" y="475"/>
                    <a:pt x="2774" y="475"/>
                  </a:cubicBezTo>
                  <a:cubicBezTo>
                    <a:pt x="2604" y="475"/>
                    <a:pt x="2433" y="484"/>
                    <a:pt x="2265" y="505"/>
                  </a:cubicBezTo>
                  <a:cubicBezTo>
                    <a:pt x="2129" y="522"/>
                    <a:pt x="2003" y="550"/>
                    <a:pt x="1885" y="588"/>
                  </a:cubicBezTo>
                  <a:cubicBezTo>
                    <a:pt x="1895" y="575"/>
                    <a:pt x="1905" y="566"/>
                    <a:pt x="1918" y="557"/>
                  </a:cubicBezTo>
                  <a:cubicBezTo>
                    <a:pt x="2044" y="437"/>
                    <a:pt x="2338" y="304"/>
                    <a:pt x="2474" y="257"/>
                  </a:cubicBezTo>
                  <a:cubicBezTo>
                    <a:pt x="2769" y="165"/>
                    <a:pt x="3010" y="124"/>
                    <a:pt x="3293" y="122"/>
                  </a:cubicBezTo>
                  <a:cubicBezTo>
                    <a:pt x="3322" y="121"/>
                    <a:pt x="3351" y="121"/>
                    <a:pt x="3378" y="121"/>
                  </a:cubicBezTo>
                  <a:close/>
                  <a:moveTo>
                    <a:pt x="2866" y="651"/>
                  </a:moveTo>
                  <a:cubicBezTo>
                    <a:pt x="3313" y="651"/>
                    <a:pt x="3793" y="718"/>
                    <a:pt x="4238" y="852"/>
                  </a:cubicBezTo>
                  <a:cubicBezTo>
                    <a:pt x="4893" y="1078"/>
                    <a:pt x="5622" y="1444"/>
                    <a:pt x="6029" y="1902"/>
                  </a:cubicBezTo>
                  <a:cubicBezTo>
                    <a:pt x="6381" y="2292"/>
                    <a:pt x="6595" y="2667"/>
                    <a:pt x="6714" y="3134"/>
                  </a:cubicBezTo>
                  <a:cubicBezTo>
                    <a:pt x="6735" y="3229"/>
                    <a:pt x="6736" y="3244"/>
                    <a:pt x="6745" y="3352"/>
                  </a:cubicBezTo>
                  <a:cubicBezTo>
                    <a:pt x="6742" y="3346"/>
                    <a:pt x="6738" y="3340"/>
                    <a:pt x="6733" y="3335"/>
                  </a:cubicBezTo>
                  <a:cubicBezTo>
                    <a:pt x="6540" y="3095"/>
                    <a:pt x="6311" y="2873"/>
                    <a:pt x="6037" y="2692"/>
                  </a:cubicBezTo>
                  <a:cubicBezTo>
                    <a:pt x="5677" y="2462"/>
                    <a:pt x="5275" y="2271"/>
                    <a:pt x="4850" y="2129"/>
                  </a:cubicBezTo>
                  <a:cubicBezTo>
                    <a:pt x="4427" y="1999"/>
                    <a:pt x="4025" y="1934"/>
                    <a:pt x="3607" y="1934"/>
                  </a:cubicBezTo>
                  <a:cubicBezTo>
                    <a:pt x="3307" y="1934"/>
                    <a:pt x="2999" y="1967"/>
                    <a:pt x="2670" y="2034"/>
                  </a:cubicBezTo>
                  <a:cubicBezTo>
                    <a:pt x="2348" y="2096"/>
                    <a:pt x="2028" y="2179"/>
                    <a:pt x="1743" y="2317"/>
                  </a:cubicBezTo>
                  <a:cubicBezTo>
                    <a:pt x="1356" y="2494"/>
                    <a:pt x="1011" y="2732"/>
                    <a:pt x="764" y="3029"/>
                  </a:cubicBezTo>
                  <a:cubicBezTo>
                    <a:pt x="553" y="3271"/>
                    <a:pt x="390" y="3549"/>
                    <a:pt x="345" y="3846"/>
                  </a:cubicBezTo>
                  <a:cubicBezTo>
                    <a:pt x="334" y="3910"/>
                    <a:pt x="328" y="3975"/>
                    <a:pt x="327" y="4040"/>
                  </a:cubicBezTo>
                  <a:cubicBezTo>
                    <a:pt x="159" y="3528"/>
                    <a:pt x="142" y="2975"/>
                    <a:pt x="301" y="2471"/>
                  </a:cubicBezTo>
                  <a:cubicBezTo>
                    <a:pt x="416" y="2112"/>
                    <a:pt x="535" y="1844"/>
                    <a:pt x="800" y="1541"/>
                  </a:cubicBezTo>
                  <a:cubicBezTo>
                    <a:pt x="950" y="1357"/>
                    <a:pt x="1293" y="1086"/>
                    <a:pt x="1501" y="969"/>
                  </a:cubicBezTo>
                  <a:cubicBezTo>
                    <a:pt x="1590" y="916"/>
                    <a:pt x="1684" y="866"/>
                    <a:pt x="1782" y="821"/>
                  </a:cubicBezTo>
                  <a:cubicBezTo>
                    <a:pt x="1802" y="811"/>
                    <a:pt x="1827" y="804"/>
                    <a:pt x="1848" y="793"/>
                  </a:cubicBezTo>
                  <a:cubicBezTo>
                    <a:pt x="2001" y="747"/>
                    <a:pt x="2171" y="708"/>
                    <a:pt x="2374" y="680"/>
                  </a:cubicBezTo>
                  <a:cubicBezTo>
                    <a:pt x="2531" y="661"/>
                    <a:pt x="2696" y="651"/>
                    <a:pt x="2866" y="651"/>
                  </a:cubicBezTo>
                  <a:close/>
                  <a:moveTo>
                    <a:pt x="3549" y="2045"/>
                  </a:moveTo>
                  <a:cubicBezTo>
                    <a:pt x="3916" y="2045"/>
                    <a:pt x="4283" y="2097"/>
                    <a:pt x="4652" y="2204"/>
                  </a:cubicBezTo>
                  <a:cubicBezTo>
                    <a:pt x="4982" y="2301"/>
                    <a:pt x="5340" y="2464"/>
                    <a:pt x="5671" y="2648"/>
                  </a:cubicBezTo>
                  <a:cubicBezTo>
                    <a:pt x="5380" y="2528"/>
                    <a:pt x="5065" y="2441"/>
                    <a:pt x="4746" y="2385"/>
                  </a:cubicBezTo>
                  <a:cubicBezTo>
                    <a:pt x="4455" y="2335"/>
                    <a:pt x="4165" y="2309"/>
                    <a:pt x="3878" y="2309"/>
                  </a:cubicBezTo>
                  <a:cubicBezTo>
                    <a:pt x="3255" y="2309"/>
                    <a:pt x="2648" y="2429"/>
                    <a:pt x="2075" y="2672"/>
                  </a:cubicBezTo>
                  <a:cubicBezTo>
                    <a:pt x="1518" y="2911"/>
                    <a:pt x="997" y="3240"/>
                    <a:pt x="704" y="3699"/>
                  </a:cubicBezTo>
                  <a:cubicBezTo>
                    <a:pt x="585" y="3885"/>
                    <a:pt x="501" y="4087"/>
                    <a:pt x="471" y="4295"/>
                  </a:cubicBezTo>
                  <a:cubicBezTo>
                    <a:pt x="421" y="4081"/>
                    <a:pt x="446" y="3849"/>
                    <a:pt x="520" y="3635"/>
                  </a:cubicBezTo>
                  <a:cubicBezTo>
                    <a:pt x="613" y="3369"/>
                    <a:pt x="819" y="3113"/>
                    <a:pt x="1030" y="2911"/>
                  </a:cubicBezTo>
                  <a:cubicBezTo>
                    <a:pt x="1306" y="2655"/>
                    <a:pt x="1605" y="2490"/>
                    <a:pt x="1988" y="2330"/>
                  </a:cubicBezTo>
                  <a:cubicBezTo>
                    <a:pt x="2212" y="2242"/>
                    <a:pt x="2481" y="2183"/>
                    <a:pt x="2763" y="2124"/>
                  </a:cubicBezTo>
                  <a:cubicBezTo>
                    <a:pt x="3025" y="2072"/>
                    <a:pt x="3287" y="2045"/>
                    <a:pt x="3549" y="2045"/>
                  </a:cubicBezTo>
                  <a:close/>
                  <a:moveTo>
                    <a:pt x="3275" y="0"/>
                  </a:moveTo>
                  <a:cubicBezTo>
                    <a:pt x="3080" y="0"/>
                    <a:pt x="2881" y="21"/>
                    <a:pt x="2745" y="48"/>
                  </a:cubicBezTo>
                  <a:cubicBezTo>
                    <a:pt x="2577" y="77"/>
                    <a:pt x="2413" y="122"/>
                    <a:pt x="2261" y="187"/>
                  </a:cubicBezTo>
                  <a:cubicBezTo>
                    <a:pt x="2090" y="258"/>
                    <a:pt x="1928" y="346"/>
                    <a:pt x="1787" y="453"/>
                  </a:cubicBezTo>
                  <a:cubicBezTo>
                    <a:pt x="1708" y="511"/>
                    <a:pt x="1642" y="582"/>
                    <a:pt x="1581" y="655"/>
                  </a:cubicBezTo>
                  <a:cubicBezTo>
                    <a:pt x="1555" y="679"/>
                    <a:pt x="1544" y="710"/>
                    <a:pt x="1549" y="736"/>
                  </a:cubicBezTo>
                  <a:cubicBezTo>
                    <a:pt x="1416" y="803"/>
                    <a:pt x="1292" y="880"/>
                    <a:pt x="1174" y="962"/>
                  </a:cubicBezTo>
                  <a:cubicBezTo>
                    <a:pt x="674" y="1309"/>
                    <a:pt x="337" y="1792"/>
                    <a:pt x="180" y="2303"/>
                  </a:cubicBezTo>
                  <a:cubicBezTo>
                    <a:pt x="0" y="2829"/>
                    <a:pt x="2" y="3389"/>
                    <a:pt x="144" y="3919"/>
                  </a:cubicBezTo>
                  <a:cubicBezTo>
                    <a:pt x="222" y="4175"/>
                    <a:pt x="325" y="4427"/>
                    <a:pt x="486" y="4655"/>
                  </a:cubicBezTo>
                  <a:cubicBezTo>
                    <a:pt x="489" y="4670"/>
                    <a:pt x="497" y="4682"/>
                    <a:pt x="505" y="4696"/>
                  </a:cubicBezTo>
                  <a:cubicBezTo>
                    <a:pt x="512" y="4702"/>
                    <a:pt x="519" y="4707"/>
                    <a:pt x="528" y="4710"/>
                  </a:cubicBezTo>
                  <a:cubicBezTo>
                    <a:pt x="535" y="4633"/>
                    <a:pt x="549" y="4556"/>
                    <a:pt x="572" y="4480"/>
                  </a:cubicBezTo>
                  <a:cubicBezTo>
                    <a:pt x="571" y="4393"/>
                    <a:pt x="584" y="4301"/>
                    <a:pt x="597" y="4232"/>
                  </a:cubicBezTo>
                  <a:cubicBezTo>
                    <a:pt x="659" y="3958"/>
                    <a:pt x="776" y="3753"/>
                    <a:pt x="972" y="3522"/>
                  </a:cubicBezTo>
                  <a:cubicBezTo>
                    <a:pt x="1360" y="3084"/>
                    <a:pt x="2029" y="2748"/>
                    <a:pt x="2669" y="2575"/>
                  </a:cubicBezTo>
                  <a:cubicBezTo>
                    <a:pt x="3066" y="2469"/>
                    <a:pt x="3407" y="2416"/>
                    <a:pt x="3810" y="2416"/>
                  </a:cubicBezTo>
                  <a:cubicBezTo>
                    <a:pt x="3838" y="2416"/>
                    <a:pt x="3868" y="2416"/>
                    <a:pt x="3897" y="2417"/>
                  </a:cubicBezTo>
                  <a:cubicBezTo>
                    <a:pt x="4283" y="2422"/>
                    <a:pt x="4590" y="2457"/>
                    <a:pt x="4971" y="2548"/>
                  </a:cubicBezTo>
                  <a:cubicBezTo>
                    <a:pt x="5483" y="2676"/>
                    <a:pt x="5917" y="2848"/>
                    <a:pt x="6296" y="3153"/>
                  </a:cubicBezTo>
                  <a:cubicBezTo>
                    <a:pt x="6435" y="3271"/>
                    <a:pt x="6459" y="3296"/>
                    <a:pt x="6575" y="3443"/>
                  </a:cubicBezTo>
                  <a:cubicBezTo>
                    <a:pt x="6607" y="3477"/>
                    <a:pt x="6620" y="3526"/>
                    <a:pt x="6658" y="3555"/>
                  </a:cubicBezTo>
                  <a:cubicBezTo>
                    <a:pt x="6663" y="3559"/>
                    <a:pt x="6668" y="3562"/>
                    <a:pt x="6676" y="3563"/>
                  </a:cubicBezTo>
                  <a:cubicBezTo>
                    <a:pt x="6688" y="3579"/>
                    <a:pt x="6701" y="3595"/>
                    <a:pt x="6717" y="3608"/>
                  </a:cubicBezTo>
                  <a:cubicBezTo>
                    <a:pt x="6732" y="3619"/>
                    <a:pt x="6751" y="3624"/>
                    <a:pt x="6770" y="3624"/>
                  </a:cubicBezTo>
                  <a:cubicBezTo>
                    <a:pt x="6811" y="3624"/>
                    <a:pt x="6852" y="3602"/>
                    <a:pt x="6862" y="3569"/>
                  </a:cubicBezTo>
                  <a:cubicBezTo>
                    <a:pt x="6862" y="3563"/>
                    <a:pt x="6863" y="3558"/>
                    <a:pt x="6863" y="3554"/>
                  </a:cubicBezTo>
                  <a:cubicBezTo>
                    <a:pt x="6910" y="3533"/>
                    <a:pt x="6907" y="3480"/>
                    <a:pt x="6908" y="3440"/>
                  </a:cubicBezTo>
                  <a:cubicBezTo>
                    <a:pt x="6910" y="3315"/>
                    <a:pt x="6897" y="3189"/>
                    <a:pt x="6866" y="3067"/>
                  </a:cubicBezTo>
                  <a:cubicBezTo>
                    <a:pt x="6817" y="2865"/>
                    <a:pt x="6730" y="2671"/>
                    <a:pt x="6626" y="2484"/>
                  </a:cubicBezTo>
                  <a:cubicBezTo>
                    <a:pt x="6631" y="2475"/>
                    <a:pt x="6632" y="2465"/>
                    <a:pt x="6629" y="2453"/>
                  </a:cubicBezTo>
                  <a:cubicBezTo>
                    <a:pt x="6294" y="1732"/>
                    <a:pt x="5868" y="1169"/>
                    <a:pt x="5118" y="649"/>
                  </a:cubicBezTo>
                  <a:cubicBezTo>
                    <a:pt x="4622" y="302"/>
                    <a:pt x="4004" y="1"/>
                    <a:pt x="3325" y="1"/>
                  </a:cubicBezTo>
                  <a:cubicBezTo>
                    <a:pt x="3309" y="0"/>
                    <a:pt x="3292" y="0"/>
                    <a:pt x="32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8"/>
            <p:cNvSpPr/>
            <p:nvPr/>
          </p:nvSpPr>
          <p:spPr>
            <a:xfrm>
              <a:off x="5697850" y="3553200"/>
              <a:ext cx="200" cy="200"/>
            </a:xfrm>
            <a:custGeom>
              <a:rect b="b" l="l" r="r" t="t"/>
              <a:pathLst>
                <a:path extrusionOk="0" h="8" w="8">
                  <a:moveTo>
                    <a:pt x="8" y="0"/>
                  </a:moveTo>
                  <a:lnTo>
                    <a:pt x="4" y="4"/>
                  </a:lnTo>
                  <a:cubicBezTo>
                    <a:pt x="2" y="7"/>
                    <a:pt x="1" y="8"/>
                    <a:pt x="1" y="8"/>
                  </a:cubicBezTo>
                  <a:cubicBezTo>
                    <a:pt x="1" y="8"/>
                    <a:pt x="5" y="3"/>
                    <a:pt x="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8"/>
            <p:cNvSpPr/>
            <p:nvPr/>
          </p:nvSpPr>
          <p:spPr>
            <a:xfrm>
              <a:off x="5698025" y="3553175"/>
              <a:ext cx="50" cy="50"/>
            </a:xfrm>
            <a:custGeom>
              <a:rect b="b" l="l" r="r" t="t"/>
              <a:pathLst>
                <a:path extrusionOk="0" h="2" w="2">
                  <a:moveTo>
                    <a:pt x="1" y="1"/>
                  </a:moveTo>
                  <a:lnTo>
                    <a:pt x="2" y="0"/>
                  </a:lnTo>
                  <a:lnTo>
                    <a:pt x="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8"/>
            <p:cNvSpPr/>
            <p:nvPr/>
          </p:nvSpPr>
          <p:spPr>
            <a:xfrm>
              <a:off x="5694125" y="3532475"/>
              <a:ext cx="58775" cy="84250"/>
            </a:xfrm>
            <a:custGeom>
              <a:rect b="b" l="l" r="r" t="t"/>
              <a:pathLst>
                <a:path extrusionOk="0" h="3370" w="2351">
                  <a:moveTo>
                    <a:pt x="2244" y="1"/>
                  </a:moveTo>
                  <a:cubicBezTo>
                    <a:pt x="2194" y="1"/>
                    <a:pt x="2142" y="40"/>
                    <a:pt x="2104" y="66"/>
                  </a:cubicBezTo>
                  <a:cubicBezTo>
                    <a:pt x="2048" y="101"/>
                    <a:pt x="1999" y="139"/>
                    <a:pt x="1951" y="180"/>
                  </a:cubicBezTo>
                  <a:cubicBezTo>
                    <a:pt x="1925" y="197"/>
                    <a:pt x="1901" y="217"/>
                    <a:pt x="1878" y="236"/>
                  </a:cubicBezTo>
                  <a:cubicBezTo>
                    <a:pt x="1832" y="209"/>
                    <a:pt x="1769" y="207"/>
                    <a:pt x="1716" y="197"/>
                  </a:cubicBezTo>
                  <a:cubicBezTo>
                    <a:pt x="1671" y="192"/>
                    <a:pt x="1625" y="189"/>
                    <a:pt x="1579" y="189"/>
                  </a:cubicBezTo>
                  <a:cubicBezTo>
                    <a:pt x="1544" y="189"/>
                    <a:pt x="1509" y="191"/>
                    <a:pt x="1475" y="195"/>
                  </a:cubicBezTo>
                  <a:cubicBezTo>
                    <a:pt x="1256" y="216"/>
                    <a:pt x="1080" y="328"/>
                    <a:pt x="946" y="463"/>
                  </a:cubicBezTo>
                  <a:cubicBezTo>
                    <a:pt x="833" y="470"/>
                    <a:pt x="734" y="504"/>
                    <a:pt x="654" y="534"/>
                  </a:cubicBezTo>
                  <a:cubicBezTo>
                    <a:pt x="541" y="575"/>
                    <a:pt x="432" y="623"/>
                    <a:pt x="334" y="684"/>
                  </a:cubicBezTo>
                  <a:cubicBezTo>
                    <a:pt x="267" y="725"/>
                    <a:pt x="208" y="774"/>
                    <a:pt x="157" y="828"/>
                  </a:cubicBezTo>
                  <a:cubicBezTo>
                    <a:pt x="107" y="879"/>
                    <a:pt x="72" y="936"/>
                    <a:pt x="40" y="993"/>
                  </a:cubicBezTo>
                  <a:cubicBezTo>
                    <a:pt x="26" y="1023"/>
                    <a:pt x="0" y="1057"/>
                    <a:pt x="24" y="1087"/>
                  </a:cubicBezTo>
                  <a:cubicBezTo>
                    <a:pt x="36" y="1105"/>
                    <a:pt x="59" y="1114"/>
                    <a:pt x="83" y="1114"/>
                  </a:cubicBezTo>
                  <a:cubicBezTo>
                    <a:pt x="101" y="1114"/>
                    <a:pt x="118" y="1109"/>
                    <a:pt x="131" y="1098"/>
                  </a:cubicBezTo>
                  <a:cubicBezTo>
                    <a:pt x="159" y="1069"/>
                    <a:pt x="164" y="1028"/>
                    <a:pt x="183" y="993"/>
                  </a:cubicBezTo>
                  <a:cubicBezTo>
                    <a:pt x="210" y="942"/>
                    <a:pt x="302" y="817"/>
                    <a:pt x="403" y="757"/>
                  </a:cubicBezTo>
                  <a:cubicBezTo>
                    <a:pt x="502" y="690"/>
                    <a:pt x="695" y="603"/>
                    <a:pt x="833" y="573"/>
                  </a:cubicBezTo>
                  <a:cubicBezTo>
                    <a:pt x="838" y="572"/>
                    <a:pt x="843" y="571"/>
                    <a:pt x="848" y="571"/>
                  </a:cubicBezTo>
                  <a:cubicBezTo>
                    <a:pt x="774" y="664"/>
                    <a:pt x="716" y="763"/>
                    <a:pt x="679" y="871"/>
                  </a:cubicBezTo>
                  <a:cubicBezTo>
                    <a:pt x="641" y="1004"/>
                    <a:pt x="639" y="1143"/>
                    <a:pt x="653" y="1280"/>
                  </a:cubicBezTo>
                  <a:cubicBezTo>
                    <a:pt x="661" y="1350"/>
                    <a:pt x="678" y="1419"/>
                    <a:pt x="701" y="1487"/>
                  </a:cubicBezTo>
                  <a:cubicBezTo>
                    <a:pt x="717" y="1522"/>
                    <a:pt x="725" y="1566"/>
                    <a:pt x="759" y="1592"/>
                  </a:cubicBezTo>
                  <a:cubicBezTo>
                    <a:pt x="770" y="1600"/>
                    <a:pt x="781" y="1603"/>
                    <a:pt x="793" y="1603"/>
                  </a:cubicBezTo>
                  <a:cubicBezTo>
                    <a:pt x="832" y="1603"/>
                    <a:pt x="869" y="1566"/>
                    <a:pt x="843" y="1534"/>
                  </a:cubicBezTo>
                  <a:cubicBezTo>
                    <a:pt x="763" y="1390"/>
                    <a:pt x="744" y="1113"/>
                    <a:pt x="785" y="942"/>
                  </a:cubicBezTo>
                  <a:cubicBezTo>
                    <a:pt x="836" y="750"/>
                    <a:pt x="946" y="607"/>
                    <a:pt x="1091" y="475"/>
                  </a:cubicBezTo>
                  <a:cubicBezTo>
                    <a:pt x="1224" y="366"/>
                    <a:pt x="1367" y="298"/>
                    <a:pt x="1578" y="298"/>
                  </a:cubicBezTo>
                  <a:cubicBezTo>
                    <a:pt x="1587" y="298"/>
                    <a:pt x="1596" y="298"/>
                    <a:pt x="1606" y="298"/>
                  </a:cubicBezTo>
                  <a:cubicBezTo>
                    <a:pt x="1676" y="300"/>
                    <a:pt x="1706" y="305"/>
                    <a:pt x="1781" y="323"/>
                  </a:cubicBezTo>
                  <a:cubicBezTo>
                    <a:pt x="1101" y="1026"/>
                    <a:pt x="1369" y="2006"/>
                    <a:pt x="1754" y="2767"/>
                  </a:cubicBezTo>
                  <a:cubicBezTo>
                    <a:pt x="1863" y="2969"/>
                    <a:pt x="1973" y="3176"/>
                    <a:pt x="2123" y="3361"/>
                  </a:cubicBezTo>
                  <a:cubicBezTo>
                    <a:pt x="2132" y="3367"/>
                    <a:pt x="2142" y="3370"/>
                    <a:pt x="2153" y="3370"/>
                  </a:cubicBezTo>
                  <a:cubicBezTo>
                    <a:pt x="2189" y="3370"/>
                    <a:pt x="2222" y="3337"/>
                    <a:pt x="2200" y="3306"/>
                  </a:cubicBezTo>
                  <a:cubicBezTo>
                    <a:pt x="1650" y="2512"/>
                    <a:pt x="1194" y="1396"/>
                    <a:pt x="1718" y="593"/>
                  </a:cubicBezTo>
                  <a:cubicBezTo>
                    <a:pt x="1776" y="509"/>
                    <a:pt x="1825" y="448"/>
                    <a:pt x="1886" y="390"/>
                  </a:cubicBezTo>
                  <a:cubicBezTo>
                    <a:pt x="1996" y="308"/>
                    <a:pt x="1999" y="319"/>
                    <a:pt x="2112" y="242"/>
                  </a:cubicBezTo>
                  <a:cubicBezTo>
                    <a:pt x="2161" y="209"/>
                    <a:pt x="2210" y="175"/>
                    <a:pt x="2260" y="143"/>
                  </a:cubicBezTo>
                  <a:cubicBezTo>
                    <a:pt x="2314" y="116"/>
                    <a:pt x="2350" y="59"/>
                    <a:pt x="2300" y="20"/>
                  </a:cubicBezTo>
                  <a:cubicBezTo>
                    <a:pt x="2282" y="6"/>
                    <a:pt x="2263" y="1"/>
                    <a:pt x="2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8"/>
            <p:cNvSpPr/>
            <p:nvPr/>
          </p:nvSpPr>
          <p:spPr>
            <a:xfrm>
              <a:off x="5704475" y="3616000"/>
              <a:ext cx="51125" cy="56725"/>
            </a:xfrm>
            <a:custGeom>
              <a:rect b="b" l="l" r="r" t="t"/>
              <a:pathLst>
                <a:path extrusionOk="0" h="2269" w="2045">
                  <a:moveTo>
                    <a:pt x="1333" y="504"/>
                  </a:moveTo>
                  <a:lnTo>
                    <a:pt x="1333" y="504"/>
                  </a:lnTo>
                  <a:cubicBezTo>
                    <a:pt x="1397" y="562"/>
                    <a:pt x="1457" y="624"/>
                    <a:pt x="1513" y="687"/>
                  </a:cubicBezTo>
                  <a:cubicBezTo>
                    <a:pt x="1667" y="871"/>
                    <a:pt x="1748" y="1070"/>
                    <a:pt x="1779" y="1237"/>
                  </a:cubicBezTo>
                  <a:cubicBezTo>
                    <a:pt x="1801" y="1433"/>
                    <a:pt x="1778" y="1536"/>
                    <a:pt x="1700" y="1721"/>
                  </a:cubicBezTo>
                  <a:cubicBezTo>
                    <a:pt x="1679" y="1777"/>
                    <a:pt x="1639" y="1839"/>
                    <a:pt x="1585" y="1899"/>
                  </a:cubicBezTo>
                  <a:cubicBezTo>
                    <a:pt x="1545" y="1972"/>
                    <a:pt x="1447" y="2025"/>
                    <a:pt x="1346" y="2038"/>
                  </a:cubicBezTo>
                  <a:cubicBezTo>
                    <a:pt x="1312" y="2047"/>
                    <a:pt x="1280" y="2052"/>
                    <a:pt x="1249" y="2052"/>
                  </a:cubicBezTo>
                  <a:cubicBezTo>
                    <a:pt x="1185" y="2052"/>
                    <a:pt x="1127" y="2032"/>
                    <a:pt x="1073" y="1998"/>
                  </a:cubicBezTo>
                  <a:cubicBezTo>
                    <a:pt x="1130" y="1966"/>
                    <a:pt x="1175" y="1921"/>
                    <a:pt x="1215" y="1874"/>
                  </a:cubicBezTo>
                  <a:cubicBezTo>
                    <a:pt x="1292" y="1787"/>
                    <a:pt x="1349" y="1689"/>
                    <a:pt x="1395" y="1588"/>
                  </a:cubicBezTo>
                  <a:cubicBezTo>
                    <a:pt x="1555" y="1238"/>
                    <a:pt x="1523" y="842"/>
                    <a:pt x="1333" y="504"/>
                  </a:cubicBezTo>
                  <a:close/>
                  <a:moveTo>
                    <a:pt x="429" y="1378"/>
                  </a:moveTo>
                  <a:cubicBezTo>
                    <a:pt x="479" y="1378"/>
                    <a:pt x="531" y="1404"/>
                    <a:pt x="566" y="1463"/>
                  </a:cubicBezTo>
                  <a:cubicBezTo>
                    <a:pt x="666" y="1639"/>
                    <a:pt x="754" y="1960"/>
                    <a:pt x="1021" y="2107"/>
                  </a:cubicBezTo>
                  <a:cubicBezTo>
                    <a:pt x="1051" y="2124"/>
                    <a:pt x="1083" y="2137"/>
                    <a:pt x="1118" y="2147"/>
                  </a:cubicBezTo>
                  <a:cubicBezTo>
                    <a:pt x="1082" y="2152"/>
                    <a:pt x="1047" y="2154"/>
                    <a:pt x="1012" y="2154"/>
                  </a:cubicBezTo>
                  <a:cubicBezTo>
                    <a:pt x="888" y="2154"/>
                    <a:pt x="761" y="2123"/>
                    <a:pt x="612" y="2038"/>
                  </a:cubicBezTo>
                  <a:cubicBezTo>
                    <a:pt x="422" y="1919"/>
                    <a:pt x="249" y="1726"/>
                    <a:pt x="267" y="1529"/>
                  </a:cubicBezTo>
                  <a:cubicBezTo>
                    <a:pt x="281" y="1435"/>
                    <a:pt x="354" y="1378"/>
                    <a:pt x="429" y="1378"/>
                  </a:cubicBezTo>
                  <a:close/>
                  <a:moveTo>
                    <a:pt x="694" y="1"/>
                  </a:moveTo>
                  <a:cubicBezTo>
                    <a:pt x="642" y="1"/>
                    <a:pt x="618" y="62"/>
                    <a:pt x="667" y="84"/>
                  </a:cubicBezTo>
                  <a:cubicBezTo>
                    <a:pt x="795" y="137"/>
                    <a:pt x="914" y="199"/>
                    <a:pt x="1023" y="269"/>
                  </a:cubicBezTo>
                  <a:cubicBezTo>
                    <a:pt x="1074" y="326"/>
                    <a:pt x="1123" y="384"/>
                    <a:pt x="1162" y="446"/>
                  </a:cubicBezTo>
                  <a:cubicBezTo>
                    <a:pt x="1434" y="860"/>
                    <a:pt x="1469" y="1391"/>
                    <a:pt x="1134" y="1796"/>
                  </a:cubicBezTo>
                  <a:cubicBezTo>
                    <a:pt x="1093" y="1844"/>
                    <a:pt x="1057" y="1886"/>
                    <a:pt x="982" y="1924"/>
                  </a:cubicBezTo>
                  <a:cubicBezTo>
                    <a:pt x="965" y="1906"/>
                    <a:pt x="950" y="1889"/>
                    <a:pt x="934" y="1869"/>
                  </a:cubicBezTo>
                  <a:cubicBezTo>
                    <a:pt x="829" y="1740"/>
                    <a:pt x="804" y="1632"/>
                    <a:pt x="726" y="1475"/>
                  </a:cubicBezTo>
                  <a:cubicBezTo>
                    <a:pt x="693" y="1412"/>
                    <a:pt x="655" y="1348"/>
                    <a:pt x="584" y="1308"/>
                  </a:cubicBezTo>
                  <a:cubicBezTo>
                    <a:pt x="541" y="1284"/>
                    <a:pt x="490" y="1272"/>
                    <a:pt x="438" y="1272"/>
                  </a:cubicBezTo>
                  <a:cubicBezTo>
                    <a:pt x="363" y="1272"/>
                    <a:pt x="287" y="1296"/>
                    <a:pt x="235" y="1340"/>
                  </a:cubicBezTo>
                  <a:cubicBezTo>
                    <a:pt x="0" y="1556"/>
                    <a:pt x="209" y="1883"/>
                    <a:pt x="425" y="2055"/>
                  </a:cubicBezTo>
                  <a:cubicBezTo>
                    <a:pt x="598" y="2195"/>
                    <a:pt x="816" y="2269"/>
                    <a:pt x="1037" y="2269"/>
                  </a:cubicBezTo>
                  <a:cubicBezTo>
                    <a:pt x="1215" y="2269"/>
                    <a:pt x="1395" y="2221"/>
                    <a:pt x="1552" y="2123"/>
                  </a:cubicBezTo>
                  <a:cubicBezTo>
                    <a:pt x="1624" y="2080"/>
                    <a:pt x="1686" y="2029"/>
                    <a:pt x="1736" y="1972"/>
                  </a:cubicBezTo>
                  <a:cubicBezTo>
                    <a:pt x="1825" y="1886"/>
                    <a:pt x="1890" y="1784"/>
                    <a:pt x="1934" y="1679"/>
                  </a:cubicBezTo>
                  <a:cubicBezTo>
                    <a:pt x="1975" y="1572"/>
                    <a:pt x="1986" y="1480"/>
                    <a:pt x="1999" y="1405"/>
                  </a:cubicBezTo>
                  <a:cubicBezTo>
                    <a:pt x="2044" y="1087"/>
                    <a:pt x="2012" y="767"/>
                    <a:pt x="1949" y="456"/>
                  </a:cubicBezTo>
                  <a:cubicBezTo>
                    <a:pt x="1941" y="434"/>
                    <a:pt x="1919" y="424"/>
                    <a:pt x="1897" y="424"/>
                  </a:cubicBezTo>
                  <a:cubicBezTo>
                    <a:pt x="1863" y="424"/>
                    <a:pt x="1829" y="446"/>
                    <a:pt x="1839" y="480"/>
                  </a:cubicBezTo>
                  <a:cubicBezTo>
                    <a:pt x="1869" y="647"/>
                    <a:pt x="1892" y="850"/>
                    <a:pt x="1892" y="1056"/>
                  </a:cubicBezTo>
                  <a:cubicBezTo>
                    <a:pt x="1786" y="784"/>
                    <a:pt x="1557" y="521"/>
                    <a:pt x="1266" y="310"/>
                  </a:cubicBezTo>
                  <a:cubicBezTo>
                    <a:pt x="1206" y="267"/>
                    <a:pt x="1144" y="225"/>
                    <a:pt x="1080" y="184"/>
                  </a:cubicBezTo>
                  <a:lnTo>
                    <a:pt x="1066" y="170"/>
                  </a:lnTo>
                  <a:cubicBezTo>
                    <a:pt x="1058" y="164"/>
                    <a:pt x="1047" y="160"/>
                    <a:pt x="1037" y="159"/>
                  </a:cubicBezTo>
                  <a:cubicBezTo>
                    <a:pt x="933" y="96"/>
                    <a:pt x="822" y="40"/>
                    <a:pt x="702" y="1"/>
                  </a:cubicBezTo>
                  <a:cubicBezTo>
                    <a:pt x="700" y="1"/>
                    <a:pt x="697" y="1"/>
                    <a:pt x="6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8"/>
            <p:cNvSpPr/>
            <p:nvPr/>
          </p:nvSpPr>
          <p:spPr>
            <a:xfrm>
              <a:off x="5432825" y="3708050"/>
              <a:ext cx="89575" cy="31000"/>
            </a:xfrm>
            <a:custGeom>
              <a:rect b="b" l="l" r="r" t="t"/>
              <a:pathLst>
                <a:path extrusionOk="0" h="1240" w="3583">
                  <a:moveTo>
                    <a:pt x="3582" y="1"/>
                  </a:moveTo>
                  <a:lnTo>
                    <a:pt x="3582" y="1"/>
                  </a:lnTo>
                  <a:cubicBezTo>
                    <a:pt x="3560" y="16"/>
                    <a:pt x="3538" y="31"/>
                    <a:pt x="3514" y="46"/>
                  </a:cubicBezTo>
                  <a:cubicBezTo>
                    <a:pt x="3153" y="281"/>
                    <a:pt x="2779" y="510"/>
                    <a:pt x="2325" y="693"/>
                  </a:cubicBezTo>
                  <a:cubicBezTo>
                    <a:pt x="1858" y="885"/>
                    <a:pt x="1217" y="1037"/>
                    <a:pt x="613" y="1037"/>
                  </a:cubicBezTo>
                  <a:cubicBezTo>
                    <a:pt x="401" y="1037"/>
                    <a:pt x="194" y="1018"/>
                    <a:pt x="0" y="976"/>
                  </a:cubicBezTo>
                  <a:lnTo>
                    <a:pt x="0" y="976"/>
                  </a:lnTo>
                  <a:cubicBezTo>
                    <a:pt x="338" y="1087"/>
                    <a:pt x="705" y="1128"/>
                    <a:pt x="1070" y="1128"/>
                  </a:cubicBezTo>
                  <a:cubicBezTo>
                    <a:pt x="1083" y="1128"/>
                    <a:pt x="1097" y="1128"/>
                    <a:pt x="1110" y="1128"/>
                  </a:cubicBezTo>
                  <a:lnTo>
                    <a:pt x="1110" y="1128"/>
                  </a:lnTo>
                  <a:cubicBezTo>
                    <a:pt x="1104" y="1129"/>
                    <a:pt x="1098" y="1129"/>
                    <a:pt x="1093" y="1131"/>
                  </a:cubicBezTo>
                  <a:cubicBezTo>
                    <a:pt x="1038" y="1139"/>
                    <a:pt x="855" y="1154"/>
                    <a:pt x="671" y="1154"/>
                  </a:cubicBezTo>
                  <a:cubicBezTo>
                    <a:pt x="550" y="1154"/>
                    <a:pt x="428" y="1147"/>
                    <a:pt x="341" y="1128"/>
                  </a:cubicBezTo>
                  <a:lnTo>
                    <a:pt x="341" y="1128"/>
                  </a:lnTo>
                  <a:cubicBezTo>
                    <a:pt x="602" y="1204"/>
                    <a:pt x="875" y="1240"/>
                    <a:pt x="1148" y="1240"/>
                  </a:cubicBezTo>
                  <a:cubicBezTo>
                    <a:pt x="1827" y="1240"/>
                    <a:pt x="2506" y="1017"/>
                    <a:pt x="3000" y="641"/>
                  </a:cubicBezTo>
                  <a:cubicBezTo>
                    <a:pt x="3131" y="545"/>
                    <a:pt x="3244" y="438"/>
                    <a:pt x="3361" y="336"/>
                  </a:cubicBezTo>
                  <a:lnTo>
                    <a:pt x="3361" y="336"/>
                  </a:lnTo>
                  <a:cubicBezTo>
                    <a:pt x="3353" y="341"/>
                    <a:pt x="3345" y="346"/>
                    <a:pt x="3338" y="350"/>
                  </a:cubicBezTo>
                  <a:cubicBezTo>
                    <a:pt x="3146" y="462"/>
                    <a:pt x="2954" y="574"/>
                    <a:pt x="2750" y="669"/>
                  </a:cubicBezTo>
                  <a:cubicBezTo>
                    <a:pt x="2856" y="607"/>
                    <a:pt x="2958" y="539"/>
                    <a:pt x="3054" y="468"/>
                  </a:cubicBezTo>
                  <a:cubicBezTo>
                    <a:pt x="3246" y="325"/>
                    <a:pt x="3415" y="164"/>
                    <a:pt x="35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8"/>
            <p:cNvSpPr/>
            <p:nvPr/>
          </p:nvSpPr>
          <p:spPr>
            <a:xfrm>
              <a:off x="5413250" y="3723475"/>
              <a:ext cx="99675" cy="36375"/>
            </a:xfrm>
            <a:custGeom>
              <a:rect b="b" l="l" r="r" t="t"/>
              <a:pathLst>
                <a:path extrusionOk="0" h="1455" w="3987">
                  <a:moveTo>
                    <a:pt x="3986" y="1"/>
                  </a:moveTo>
                  <a:lnTo>
                    <a:pt x="3986" y="1"/>
                  </a:lnTo>
                  <a:cubicBezTo>
                    <a:pt x="3976" y="5"/>
                    <a:pt x="3966" y="11"/>
                    <a:pt x="3955" y="17"/>
                  </a:cubicBezTo>
                  <a:cubicBezTo>
                    <a:pt x="3721" y="153"/>
                    <a:pt x="3479" y="277"/>
                    <a:pt x="3217" y="371"/>
                  </a:cubicBezTo>
                  <a:cubicBezTo>
                    <a:pt x="2987" y="455"/>
                    <a:pt x="2637" y="572"/>
                    <a:pt x="2271" y="622"/>
                  </a:cubicBezTo>
                  <a:cubicBezTo>
                    <a:pt x="2055" y="649"/>
                    <a:pt x="1792" y="668"/>
                    <a:pt x="1520" y="668"/>
                  </a:cubicBezTo>
                  <a:cubicBezTo>
                    <a:pt x="1210" y="668"/>
                    <a:pt x="889" y="643"/>
                    <a:pt x="611" y="578"/>
                  </a:cubicBezTo>
                  <a:lnTo>
                    <a:pt x="611" y="578"/>
                  </a:lnTo>
                  <a:cubicBezTo>
                    <a:pt x="1027" y="721"/>
                    <a:pt x="1488" y="788"/>
                    <a:pt x="1940" y="788"/>
                  </a:cubicBezTo>
                  <a:cubicBezTo>
                    <a:pt x="1947" y="788"/>
                    <a:pt x="1954" y="788"/>
                    <a:pt x="1960" y="788"/>
                  </a:cubicBezTo>
                  <a:cubicBezTo>
                    <a:pt x="1973" y="788"/>
                    <a:pt x="1984" y="787"/>
                    <a:pt x="1995" y="787"/>
                  </a:cubicBezTo>
                  <a:cubicBezTo>
                    <a:pt x="1761" y="816"/>
                    <a:pt x="1512" y="836"/>
                    <a:pt x="1259" y="836"/>
                  </a:cubicBezTo>
                  <a:cubicBezTo>
                    <a:pt x="1009" y="836"/>
                    <a:pt x="756" y="816"/>
                    <a:pt x="510" y="763"/>
                  </a:cubicBezTo>
                  <a:lnTo>
                    <a:pt x="510" y="763"/>
                  </a:lnTo>
                  <a:cubicBezTo>
                    <a:pt x="887" y="886"/>
                    <a:pt x="1301" y="949"/>
                    <a:pt x="1715" y="949"/>
                  </a:cubicBezTo>
                  <a:cubicBezTo>
                    <a:pt x="1734" y="949"/>
                    <a:pt x="1754" y="948"/>
                    <a:pt x="1773" y="948"/>
                  </a:cubicBezTo>
                  <a:lnTo>
                    <a:pt x="1773" y="948"/>
                  </a:lnTo>
                  <a:cubicBezTo>
                    <a:pt x="1757" y="949"/>
                    <a:pt x="1739" y="951"/>
                    <a:pt x="1723" y="953"/>
                  </a:cubicBezTo>
                  <a:cubicBezTo>
                    <a:pt x="1552" y="968"/>
                    <a:pt x="1379" y="978"/>
                    <a:pt x="1208" y="978"/>
                  </a:cubicBezTo>
                  <a:cubicBezTo>
                    <a:pt x="1018" y="978"/>
                    <a:pt x="831" y="965"/>
                    <a:pt x="653" y="933"/>
                  </a:cubicBezTo>
                  <a:lnTo>
                    <a:pt x="653" y="933"/>
                  </a:lnTo>
                  <a:cubicBezTo>
                    <a:pt x="963" y="1041"/>
                    <a:pt x="1295" y="1092"/>
                    <a:pt x="1629" y="1092"/>
                  </a:cubicBezTo>
                  <a:cubicBezTo>
                    <a:pt x="1664" y="1092"/>
                    <a:pt x="1698" y="1091"/>
                    <a:pt x="1732" y="1090"/>
                  </a:cubicBezTo>
                  <a:lnTo>
                    <a:pt x="1732" y="1090"/>
                  </a:lnTo>
                  <a:cubicBezTo>
                    <a:pt x="1544" y="1100"/>
                    <a:pt x="1356" y="1107"/>
                    <a:pt x="1168" y="1107"/>
                  </a:cubicBezTo>
                  <a:cubicBezTo>
                    <a:pt x="1043" y="1107"/>
                    <a:pt x="918" y="1104"/>
                    <a:pt x="794" y="1095"/>
                  </a:cubicBezTo>
                  <a:lnTo>
                    <a:pt x="794" y="1095"/>
                  </a:lnTo>
                  <a:cubicBezTo>
                    <a:pt x="992" y="1149"/>
                    <a:pt x="1198" y="1188"/>
                    <a:pt x="1408" y="1209"/>
                  </a:cubicBezTo>
                  <a:cubicBezTo>
                    <a:pt x="1337" y="1207"/>
                    <a:pt x="1267" y="1206"/>
                    <a:pt x="1196" y="1204"/>
                  </a:cubicBezTo>
                  <a:cubicBezTo>
                    <a:pt x="888" y="1196"/>
                    <a:pt x="579" y="1201"/>
                    <a:pt x="275" y="1176"/>
                  </a:cubicBezTo>
                  <a:lnTo>
                    <a:pt x="275" y="1176"/>
                  </a:lnTo>
                  <a:cubicBezTo>
                    <a:pt x="439" y="1220"/>
                    <a:pt x="605" y="1257"/>
                    <a:pt x="771" y="1286"/>
                  </a:cubicBezTo>
                  <a:cubicBezTo>
                    <a:pt x="622" y="1270"/>
                    <a:pt x="253" y="1236"/>
                    <a:pt x="1" y="1164"/>
                  </a:cubicBezTo>
                  <a:lnTo>
                    <a:pt x="1" y="1164"/>
                  </a:lnTo>
                  <a:cubicBezTo>
                    <a:pt x="393" y="1348"/>
                    <a:pt x="829" y="1454"/>
                    <a:pt x="1276" y="1454"/>
                  </a:cubicBezTo>
                  <a:cubicBezTo>
                    <a:pt x="1494" y="1454"/>
                    <a:pt x="1714" y="1429"/>
                    <a:pt x="1934" y="1376"/>
                  </a:cubicBezTo>
                  <a:cubicBezTo>
                    <a:pt x="1968" y="1368"/>
                    <a:pt x="2014" y="1358"/>
                    <a:pt x="2040" y="1351"/>
                  </a:cubicBezTo>
                  <a:lnTo>
                    <a:pt x="2040" y="1351"/>
                  </a:lnTo>
                  <a:cubicBezTo>
                    <a:pt x="2012" y="1352"/>
                    <a:pt x="1985" y="1352"/>
                    <a:pt x="1957" y="1352"/>
                  </a:cubicBezTo>
                  <a:cubicBezTo>
                    <a:pt x="1935" y="1352"/>
                    <a:pt x="1912" y="1352"/>
                    <a:pt x="1890" y="1352"/>
                  </a:cubicBezTo>
                  <a:cubicBezTo>
                    <a:pt x="1869" y="1352"/>
                    <a:pt x="1848" y="1352"/>
                    <a:pt x="1827" y="1353"/>
                  </a:cubicBezTo>
                  <a:cubicBezTo>
                    <a:pt x="1811" y="1353"/>
                    <a:pt x="1795" y="1353"/>
                    <a:pt x="1779" y="1353"/>
                  </a:cubicBezTo>
                  <a:cubicBezTo>
                    <a:pt x="1668" y="1353"/>
                    <a:pt x="1557" y="1350"/>
                    <a:pt x="1446" y="1344"/>
                  </a:cubicBezTo>
                  <a:cubicBezTo>
                    <a:pt x="1724" y="1341"/>
                    <a:pt x="2002" y="1305"/>
                    <a:pt x="2280" y="1222"/>
                  </a:cubicBezTo>
                  <a:cubicBezTo>
                    <a:pt x="2318" y="1211"/>
                    <a:pt x="2366" y="1199"/>
                    <a:pt x="2398" y="1190"/>
                  </a:cubicBezTo>
                  <a:lnTo>
                    <a:pt x="2398" y="1190"/>
                  </a:lnTo>
                  <a:cubicBezTo>
                    <a:pt x="2352" y="1195"/>
                    <a:pt x="2305" y="1198"/>
                    <a:pt x="2259" y="1199"/>
                  </a:cubicBezTo>
                  <a:cubicBezTo>
                    <a:pt x="2166" y="1205"/>
                    <a:pt x="2073" y="1209"/>
                    <a:pt x="1980" y="1210"/>
                  </a:cubicBezTo>
                  <a:cubicBezTo>
                    <a:pt x="2259" y="1184"/>
                    <a:pt x="2531" y="1116"/>
                    <a:pt x="2779" y="996"/>
                  </a:cubicBezTo>
                  <a:cubicBezTo>
                    <a:pt x="2800" y="986"/>
                    <a:pt x="2833" y="973"/>
                    <a:pt x="2845" y="967"/>
                  </a:cubicBezTo>
                  <a:lnTo>
                    <a:pt x="2845" y="967"/>
                  </a:lnTo>
                  <a:cubicBezTo>
                    <a:pt x="2793" y="980"/>
                    <a:pt x="2740" y="989"/>
                    <a:pt x="2685" y="999"/>
                  </a:cubicBezTo>
                  <a:cubicBezTo>
                    <a:pt x="2351" y="1056"/>
                    <a:pt x="2155" y="1073"/>
                    <a:pt x="1808" y="1086"/>
                  </a:cubicBezTo>
                  <a:cubicBezTo>
                    <a:pt x="2196" y="1066"/>
                    <a:pt x="2582" y="979"/>
                    <a:pt x="2928" y="840"/>
                  </a:cubicBezTo>
                  <a:cubicBezTo>
                    <a:pt x="2979" y="819"/>
                    <a:pt x="3030" y="799"/>
                    <a:pt x="3078" y="778"/>
                  </a:cubicBezTo>
                  <a:lnTo>
                    <a:pt x="3078" y="778"/>
                  </a:lnTo>
                  <a:cubicBezTo>
                    <a:pt x="2997" y="797"/>
                    <a:pt x="2913" y="809"/>
                    <a:pt x="2831" y="824"/>
                  </a:cubicBezTo>
                  <a:cubicBezTo>
                    <a:pt x="2674" y="848"/>
                    <a:pt x="2544" y="867"/>
                    <a:pt x="2422" y="881"/>
                  </a:cubicBezTo>
                  <a:cubicBezTo>
                    <a:pt x="2768" y="814"/>
                    <a:pt x="3097" y="697"/>
                    <a:pt x="3386" y="526"/>
                  </a:cubicBezTo>
                  <a:cubicBezTo>
                    <a:pt x="3446" y="491"/>
                    <a:pt x="3512" y="454"/>
                    <a:pt x="3571" y="422"/>
                  </a:cubicBezTo>
                  <a:lnTo>
                    <a:pt x="3571" y="422"/>
                  </a:lnTo>
                  <a:cubicBezTo>
                    <a:pt x="3468" y="463"/>
                    <a:pt x="3358" y="499"/>
                    <a:pt x="3270" y="530"/>
                  </a:cubicBezTo>
                  <a:cubicBezTo>
                    <a:pt x="3159" y="568"/>
                    <a:pt x="3037" y="603"/>
                    <a:pt x="2910" y="633"/>
                  </a:cubicBezTo>
                  <a:cubicBezTo>
                    <a:pt x="3157" y="553"/>
                    <a:pt x="3390" y="443"/>
                    <a:pt x="3596" y="308"/>
                  </a:cubicBezTo>
                  <a:cubicBezTo>
                    <a:pt x="3739" y="216"/>
                    <a:pt x="3863" y="108"/>
                    <a:pt x="39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8"/>
            <p:cNvSpPr/>
            <p:nvPr/>
          </p:nvSpPr>
          <p:spPr>
            <a:xfrm>
              <a:off x="5418850" y="3756550"/>
              <a:ext cx="25125" cy="4650"/>
            </a:xfrm>
            <a:custGeom>
              <a:rect b="b" l="l" r="r" t="t"/>
              <a:pathLst>
                <a:path extrusionOk="0" h="186" w="1005">
                  <a:moveTo>
                    <a:pt x="0" y="0"/>
                  </a:moveTo>
                  <a:lnTo>
                    <a:pt x="0" y="0"/>
                  </a:lnTo>
                  <a:cubicBezTo>
                    <a:pt x="251" y="106"/>
                    <a:pt x="541" y="185"/>
                    <a:pt x="825" y="185"/>
                  </a:cubicBezTo>
                  <a:cubicBezTo>
                    <a:pt x="885" y="185"/>
                    <a:pt x="945" y="182"/>
                    <a:pt x="1004" y="174"/>
                  </a:cubicBezTo>
                  <a:cubicBezTo>
                    <a:pt x="858" y="154"/>
                    <a:pt x="714" y="121"/>
                    <a:pt x="568" y="93"/>
                  </a:cubicBezTo>
                  <a:cubicBezTo>
                    <a:pt x="379" y="61"/>
                    <a:pt x="189" y="36"/>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8"/>
            <p:cNvSpPr/>
            <p:nvPr/>
          </p:nvSpPr>
          <p:spPr>
            <a:xfrm>
              <a:off x="5380450" y="3694750"/>
              <a:ext cx="56925" cy="46325"/>
            </a:xfrm>
            <a:custGeom>
              <a:rect b="b" l="l" r="r" t="t"/>
              <a:pathLst>
                <a:path extrusionOk="0" h="1853" w="2277">
                  <a:moveTo>
                    <a:pt x="8" y="0"/>
                  </a:moveTo>
                  <a:lnTo>
                    <a:pt x="8" y="0"/>
                  </a:lnTo>
                  <a:cubicBezTo>
                    <a:pt x="26" y="50"/>
                    <a:pt x="46" y="101"/>
                    <a:pt x="67" y="151"/>
                  </a:cubicBezTo>
                  <a:cubicBezTo>
                    <a:pt x="140" y="340"/>
                    <a:pt x="268" y="526"/>
                    <a:pt x="433" y="697"/>
                  </a:cubicBezTo>
                  <a:cubicBezTo>
                    <a:pt x="414" y="680"/>
                    <a:pt x="394" y="664"/>
                    <a:pt x="377" y="645"/>
                  </a:cubicBezTo>
                  <a:cubicBezTo>
                    <a:pt x="236" y="511"/>
                    <a:pt x="95" y="344"/>
                    <a:pt x="1" y="161"/>
                  </a:cubicBezTo>
                  <a:lnTo>
                    <a:pt x="1" y="161"/>
                  </a:lnTo>
                  <a:cubicBezTo>
                    <a:pt x="103" y="473"/>
                    <a:pt x="310" y="756"/>
                    <a:pt x="582" y="989"/>
                  </a:cubicBezTo>
                  <a:cubicBezTo>
                    <a:pt x="362" y="832"/>
                    <a:pt x="159" y="660"/>
                    <a:pt x="1" y="467"/>
                  </a:cubicBezTo>
                  <a:lnTo>
                    <a:pt x="1" y="467"/>
                  </a:lnTo>
                  <a:cubicBezTo>
                    <a:pt x="154" y="732"/>
                    <a:pt x="372" y="973"/>
                    <a:pt x="631" y="1177"/>
                  </a:cubicBezTo>
                  <a:cubicBezTo>
                    <a:pt x="424" y="1054"/>
                    <a:pt x="233" y="932"/>
                    <a:pt x="49" y="757"/>
                  </a:cubicBezTo>
                  <a:lnTo>
                    <a:pt x="49" y="757"/>
                  </a:lnTo>
                  <a:cubicBezTo>
                    <a:pt x="194" y="963"/>
                    <a:pt x="369" y="1145"/>
                    <a:pt x="587" y="1304"/>
                  </a:cubicBezTo>
                  <a:cubicBezTo>
                    <a:pt x="429" y="1218"/>
                    <a:pt x="283" y="1131"/>
                    <a:pt x="142" y="1032"/>
                  </a:cubicBezTo>
                  <a:lnTo>
                    <a:pt x="142" y="1032"/>
                  </a:lnTo>
                  <a:cubicBezTo>
                    <a:pt x="476" y="1433"/>
                    <a:pt x="958" y="1711"/>
                    <a:pt x="1541" y="1831"/>
                  </a:cubicBezTo>
                  <a:cubicBezTo>
                    <a:pt x="1573" y="1839"/>
                    <a:pt x="1616" y="1849"/>
                    <a:pt x="1643" y="1852"/>
                  </a:cubicBezTo>
                  <a:cubicBezTo>
                    <a:pt x="1594" y="1829"/>
                    <a:pt x="1544" y="1805"/>
                    <a:pt x="1495" y="1780"/>
                  </a:cubicBezTo>
                  <a:cubicBezTo>
                    <a:pt x="1371" y="1721"/>
                    <a:pt x="1251" y="1660"/>
                    <a:pt x="1129" y="1595"/>
                  </a:cubicBezTo>
                  <a:lnTo>
                    <a:pt x="1129" y="1595"/>
                  </a:lnTo>
                  <a:cubicBezTo>
                    <a:pt x="1333" y="1672"/>
                    <a:pt x="1566" y="1743"/>
                    <a:pt x="1755" y="1779"/>
                  </a:cubicBezTo>
                  <a:cubicBezTo>
                    <a:pt x="1805" y="1790"/>
                    <a:pt x="1865" y="1804"/>
                    <a:pt x="1911" y="1811"/>
                  </a:cubicBezTo>
                  <a:cubicBezTo>
                    <a:pt x="1841" y="1782"/>
                    <a:pt x="1773" y="1751"/>
                    <a:pt x="1705" y="1720"/>
                  </a:cubicBezTo>
                  <a:cubicBezTo>
                    <a:pt x="1577" y="1663"/>
                    <a:pt x="1449" y="1602"/>
                    <a:pt x="1320" y="1539"/>
                  </a:cubicBezTo>
                  <a:lnTo>
                    <a:pt x="1320" y="1539"/>
                  </a:lnTo>
                  <a:cubicBezTo>
                    <a:pt x="1449" y="1583"/>
                    <a:pt x="1583" y="1619"/>
                    <a:pt x="1725" y="1653"/>
                  </a:cubicBezTo>
                  <a:cubicBezTo>
                    <a:pt x="1782" y="1666"/>
                    <a:pt x="1846" y="1680"/>
                    <a:pt x="1903" y="1690"/>
                  </a:cubicBezTo>
                  <a:cubicBezTo>
                    <a:pt x="1818" y="1658"/>
                    <a:pt x="1734" y="1624"/>
                    <a:pt x="1651" y="1587"/>
                  </a:cubicBezTo>
                  <a:cubicBezTo>
                    <a:pt x="1553" y="1545"/>
                    <a:pt x="1449" y="1495"/>
                    <a:pt x="1346" y="1442"/>
                  </a:cubicBezTo>
                  <a:lnTo>
                    <a:pt x="1346" y="1442"/>
                  </a:lnTo>
                  <a:cubicBezTo>
                    <a:pt x="1508" y="1501"/>
                    <a:pt x="1679" y="1545"/>
                    <a:pt x="1853" y="1578"/>
                  </a:cubicBezTo>
                  <a:cubicBezTo>
                    <a:pt x="1990" y="1607"/>
                    <a:pt x="2140" y="1633"/>
                    <a:pt x="2277" y="1648"/>
                  </a:cubicBezTo>
                  <a:cubicBezTo>
                    <a:pt x="2241" y="1638"/>
                    <a:pt x="2206" y="1628"/>
                    <a:pt x="2169" y="1616"/>
                  </a:cubicBezTo>
                  <a:cubicBezTo>
                    <a:pt x="1993" y="1562"/>
                    <a:pt x="1862" y="1515"/>
                    <a:pt x="1681" y="1439"/>
                  </a:cubicBezTo>
                  <a:cubicBezTo>
                    <a:pt x="1628" y="1419"/>
                    <a:pt x="1575" y="1397"/>
                    <a:pt x="1522" y="1374"/>
                  </a:cubicBezTo>
                  <a:lnTo>
                    <a:pt x="1522" y="1374"/>
                  </a:lnTo>
                  <a:cubicBezTo>
                    <a:pt x="1681" y="1427"/>
                    <a:pt x="1844" y="1464"/>
                    <a:pt x="2004" y="1482"/>
                  </a:cubicBezTo>
                  <a:cubicBezTo>
                    <a:pt x="1516" y="1367"/>
                    <a:pt x="1144" y="1128"/>
                    <a:pt x="789" y="851"/>
                  </a:cubicBezTo>
                  <a:cubicBezTo>
                    <a:pt x="552" y="666"/>
                    <a:pt x="382" y="506"/>
                    <a:pt x="216" y="289"/>
                  </a:cubicBezTo>
                  <a:cubicBezTo>
                    <a:pt x="146" y="202"/>
                    <a:pt x="58" y="62"/>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8"/>
            <p:cNvSpPr/>
            <p:nvPr/>
          </p:nvSpPr>
          <p:spPr>
            <a:xfrm>
              <a:off x="5372650" y="3718200"/>
              <a:ext cx="55950" cy="33950"/>
            </a:xfrm>
            <a:custGeom>
              <a:rect b="b" l="l" r="r" t="t"/>
              <a:pathLst>
                <a:path extrusionOk="0" h="1358" w="2238">
                  <a:moveTo>
                    <a:pt x="1" y="1"/>
                  </a:moveTo>
                  <a:cubicBezTo>
                    <a:pt x="172" y="225"/>
                    <a:pt x="382" y="428"/>
                    <a:pt x="627" y="607"/>
                  </a:cubicBezTo>
                  <a:cubicBezTo>
                    <a:pt x="462" y="517"/>
                    <a:pt x="313" y="422"/>
                    <a:pt x="161" y="300"/>
                  </a:cubicBezTo>
                  <a:lnTo>
                    <a:pt x="161" y="300"/>
                  </a:lnTo>
                  <a:cubicBezTo>
                    <a:pt x="292" y="455"/>
                    <a:pt x="450" y="599"/>
                    <a:pt x="625" y="730"/>
                  </a:cubicBezTo>
                  <a:cubicBezTo>
                    <a:pt x="480" y="654"/>
                    <a:pt x="338" y="576"/>
                    <a:pt x="207" y="491"/>
                  </a:cubicBezTo>
                  <a:lnTo>
                    <a:pt x="207" y="491"/>
                  </a:lnTo>
                  <a:cubicBezTo>
                    <a:pt x="335" y="623"/>
                    <a:pt x="478" y="743"/>
                    <a:pt x="635" y="851"/>
                  </a:cubicBezTo>
                  <a:cubicBezTo>
                    <a:pt x="535" y="799"/>
                    <a:pt x="436" y="745"/>
                    <a:pt x="341" y="685"/>
                  </a:cubicBezTo>
                  <a:lnTo>
                    <a:pt x="341" y="685"/>
                  </a:lnTo>
                  <a:cubicBezTo>
                    <a:pt x="674" y="1025"/>
                    <a:pt x="1044" y="1243"/>
                    <a:pt x="1554" y="1358"/>
                  </a:cubicBezTo>
                  <a:cubicBezTo>
                    <a:pt x="1415" y="1281"/>
                    <a:pt x="1276" y="1201"/>
                    <a:pt x="1136" y="1124"/>
                  </a:cubicBezTo>
                  <a:lnTo>
                    <a:pt x="1136" y="1124"/>
                  </a:lnTo>
                  <a:cubicBezTo>
                    <a:pt x="1282" y="1185"/>
                    <a:pt x="1435" y="1235"/>
                    <a:pt x="1595" y="1270"/>
                  </a:cubicBezTo>
                  <a:cubicBezTo>
                    <a:pt x="1614" y="1274"/>
                    <a:pt x="1636" y="1278"/>
                    <a:pt x="1656" y="1282"/>
                  </a:cubicBezTo>
                  <a:cubicBezTo>
                    <a:pt x="1631" y="1271"/>
                    <a:pt x="1606" y="1261"/>
                    <a:pt x="1583" y="1248"/>
                  </a:cubicBezTo>
                  <a:cubicBezTo>
                    <a:pt x="1502" y="1206"/>
                    <a:pt x="1422" y="1162"/>
                    <a:pt x="1343" y="1118"/>
                  </a:cubicBezTo>
                  <a:lnTo>
                    <a:pt x="1343" y="1118"/>
                  </a:lnTo>
                  <a:cubicBezTo>
                    <a:pt x="1583" y="1205"/>
                    <a:pt x="1839" y="1262"/>
                    <a:pt x="2098" y="1294"/>
                  </a:cubicBezTo>
                  <a:cubicBezTo>
                    <a:pt x="2141" y="1302"/>
                    <a:pt x="2206" y="1310"/>
                    <a:pt x="2237" y="1310"/>
                  </a:cubicBezTo>
                  <a:cubicBezTo>
                    <a:pt x="2141" y="1282"/>
                    <a:pt x="2066" y="1256"/>
                    <a:pt x="1976" y="1223"/>
                  </a:cubicBezTo>
                  <a:cubicBezTo>
                    <a:pt x="1842" y="1176"/>
                    <a:pt x="1710" y="1124"/>
                    <a:pt x="1580" y="1069"/>
                  </a:cubicBezTo>
                  <a:lnTo>
                    <a:pt x="1580" y="1069"/>
                  </a:lnTo>
                  <a:cubicBezTo>
                    <a:pt x="1668" y="1094"/>
                    <a:pt x="1755" y="1117"/>
                    <a:pt x="1846" y="1137"/>
                  </a:cubicBezTo>
                  <a:cubicBezTo>
                    <a:pt x="1893" y="1146"/>
                    <a:pt x="1945" y="1155"/>
                    <a:pt x="1990" y="1163"/>
                  </a:cubicBezTo>
                  <a:cubicBezTo>
                    <a:pt x="1916" y="1137"/>
                    <a:pt x="1843" y="1108"/>
                    <a:pt x="1771" y="1077"/>
                  </a:cubicBezTo>
                  <a:cubicBezTo>
                    <a:pt x="1694" y="1045"/>
                    <a:pt x="1611" y="1009"/>
                    <a:pt x="1529" y="970"/>
                  </a:cubicBezTo>
                  <a:lnTo>
                    <a:pt x="1529" y="970"/>
                  </a:lnTo>
                  <a:cubicBezTo>
                    <a:pt x="1707" y="1031"/>
                    <a:pt x="1895" y="1080"/>
                    <a:pt x="2100" y="1111"/>
                  </a:cubicBezTo>
                  <a:cubicBezTo>
                    <a:pt x="2130" y="1116"/>
                    <a:pt x="2178" y="1123"/>
                    <a:pt x="2197" y="1126"/>
                  </a:cubicBezTo>
                  <a:cubicBezTo>
                    <a:pt x="2137" y="1104"/>
                    <a:pt x="2080" y="1078"/>
                    <a:pt x="2021" y="1054"/>
                  </a:cubicBezTo>
                  <a:cubicBezTo>
                    <a:pt x="1705" y="926"/>
                    <a:pt x="1403" y="779"/>
                    <a:pt x="1108" y="625"/>
                  </a:cubicBezTo>
                  <a:cubicBezTo>
                    <a:pt x="854" y="496"/>
                    <a:pt x="637" y="378"/>
                    <a:pt x="423" y="222"/>
                  </a:cubicBezTo>
                  <a:lnTo>
                    <a:pt x="423" y="222"/>
                  </a:lnTo>
                  <a:cubicBezTo>
                    <a:pt x="549" y="367"/>
                    <a:pt x="689" y="496"/>
                    <a:pt x="840" y="608"/>
                  </a:cubicBezTo>
                  <a:cubicBezTo>
                    <a:pt x="783" y="575"/>
                    <a:pt x="734" y="544"/>
                    <a:pt x="691" y="516"/>
                  </a:cubicBezTo>
                  <a:cubicBezTo>
                    <a:pt x="444" y="359"/>
                    <a:pt x="201" y="19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8"/>
            <p:cNvSpPr/>
            <p:nvPr/>
          </p:nvSpPr>
          <p:spPr>
            <a:xfrm>
              <a:off x="5354250" y="3634375"/>
              <a:ext cx="36550" cy="84125"/>
            </a:xfrm>
            <a:custGeom>
              <a:rect b="b" l="l" r="r" t="t"/>
              <a:pathLst>
                <a:path extrusionOk="0" h="3365" w="1462">
                  <a:moveTo>
                    <a:pt x="489" y="749"/>
                  </a:moveTo>
                  <a:lnTo>
                    <a:pt x="489" y="752"/>
                  </a:lnTo>
                  <a:lnTo>
                    <a:pt x="489" y="752"/>
                  </a:lnTo>
                  <a:cubicBezTo>
                    <a:pt x="489" y="751"/>
                    <a:pt x="489" y="750"/>
                    <a:pt x="489" y="749"/>
                  </a:cubicBezTo>
                  <a:close/>
                  <a:moveTo>
                    <a:pt x="1462" y="0"/>
                  </a:moveTo>
                  <a:cubicBezTo>
                    <a:pt x="1391" y="59"/>
                    <a:pt x="1324" y="125"/>
                    <a:pt x="1262" y="188"/>
                  </a:cubicBezTo>
                  <a:cubicBezTo>
                    <a:pt x="1171" y="283"/>
                    <a:pt x="1091" y="384"/>
                    <a:pt x="1024" y="492"/>
                  </a:cubicBezTo>
                  <a:cubicBezTo>
                    <a:pt x="1089" y="363"/>
                    <a:pt x="1164" y="241"/>
                    <a:pt x="1261" y="114"/>
                  </a:cubicBezTo>
                  <a:lnTo>
                    <a:pt x="1261" y="114"/>
                  </a:lnTo>
                  <a:cubicBezTo>
                    <a:pt x="899" y="459"/>
                    <a:pt x="695" y="877"/>
                    <a:pt x="658" y="1309"/>
                  </a:cubicBezTo>
                  <a:cubicBezTo>
                    <a:pt x="674" y="1118"/>
                    <a:pt x="711" y="926"/>
                    <a:pt x="776" y="738"/>
                  </a:cubicBezTo>
                  <a:cubicBezTo>
                    <a:pt x="826" y="589"/>
                    <a:pt x="905" y="440"/>
                    <a:pt x="978" y="304"/>
                  </a:cubicBezTo>
                  <a:cubicBezTo>
                    <a:pt x="986" y="286"/>
                    <a:pt x="1012" y="250"/>
                    <a:pt x="1008" y="247"/>
                  </a:cubicBezTo>
                  <a:lnTo>
                    <a:pt x="1008" y="247"/>
                  </a:lnTo>
                  <a:cubicBezTo>
                    <a:pt x="910" y="358"/>
                    <a:pt x="816" y="475"/>
                    <a:pt x="737" y="598"/>
                  </a:cubicBezTo>
                  <a:cubicBezTo>
                    <a:pt x="664" y="717"/>
                    <a:pt x="610" y="839"/>
                    <a:pt x="570" y="960"/>
                  </a:cubicBezTo>
                  <a:cubicBezTo>
                    <a:pt x="601" y="798"/>
                    <a:pt x="653" y="636"/>
                    <a:pt x="740" y="471"/>
                  </a:cubicBezTo>
                  <a:lnTo>
                    <a:pt x="740" y="471"/>
                  </a:lnTo>
                  <a:cubicBezTo>
                    <a:pt x="539" y="758"/>
                    <a:pt x="427" y="1083"/>
                    <a:pt x="392" y="1411"/>
                  </a:cubicBezTo>
                  <a:cubicBezTo>
                    <a:pt x="392" y="1367"/>
                    <a:pt x="394" y="1324"/>
                    <a:pt x="396" y="1280"/>
                  </a:cubicBezTo>
                  <a:cubicBezTo>
                    <a:pt x="409" y="1102"/>
                    <a:pt x="440" y="950"/>
                    <a:pt x="483" y="773"/>
                  </a:cubicBezTo>
                  <a:cubicBezTo>
                    <a:pt x="484" y="765"/>
                    <a:pt x="486" y="762"/>
                    <a:pt x="487" y="757"/>
                  </a:cubicBezTo>
                  <a:lnTo>
                    <a:pt x="489" y="752"/>
                  </a:lnTo>
                  <a:lnTo>
                    <a:pt x="489" y="752"/>
                  </a:lnTo>
                  <a:cubicBezTo>
                    <a:pt x="489" y="752"/>
                    <a:pt x="488" y="752"/>
                    <a:pt x="488" y="752"/>
                  </a:cubicBezTo>
                  <a:cubicBezTo>
                    <a:pt x="422" y="888"/>
                    <a:pt x="368" y="1025"/>
                    <a:pt x="330" y="1164"/>
                  </a:cubicBezTo>
                  <a:cubicBezTo>
                    <a:pt x="271" y="1396"/>
                    <a:pt x="255" y="1616"/>
                    <a:pt x="275" y="1827"/>
                  </a:cubicBezTo>
                  <a:cubicBezTo>
                    <a:pt x="234" y="1580"/>
                    <a:pt x="230" y="1329"/>
                    <a:pt x="281" y="1082"/>
                  </a:cubicBezTo>
                  <a:lnTo>
                    <a:pt x="281" y="1082"/>
                  </a:lnTo>
                  <a:cubicBezTo>
                    <a:pt x="226" y="1201"/>
                    <a:pt x="198" y="1328"/>
                    <a:pt x="173" y="1453"/>
                  </a:cubicBezTo>
                  <a:cubicBezTo>
                    <a:pt x="144" y="1602"/>
                    <a:pt x="126" y="1753"/>
                    <a:pt x="131" y="1906"/>
                  </a:cubicBezTo>
                  <a:cubicBezTo>
                    <a:pt x="111" y="1776"/>
                    <a:pt x="103" y="1640"/>
                    <a:pt x="113" y="1479"/>
                  </a:cubicBezTo>
                  <a:lnTo>
                    <a:pt x="113" y="1479"/>
                  </a:lnTo>
                  <a:cubicBezTo>
                    <a:pt x="28" y="1802"/>
                    <a:pt x="0" y="2142"/>
                    <a:pt x="86" y="2464"/>
                  </a:cubicBezTo>
                  <a:cubicBezTo>
                    <a:pt x="160" y="2740"/>
                    <a:pt x="349" y="2986"/>
                    <a:pt x="579" y="3197"/>
                  </a:cubicBezTo>
                  <a:cubicBezTo>
                    <a:pt x="600" y="3216"/>
                    <a:pt x="637" y="3250"/>
                    <a:pt x="648" y="3257"/>
                  </a:cubicBezTo>
                  <a:cubicBezTo>
                    <a:pt x="592" y="3180"/>
                    <a:pt x="546" y="3099"/>
                    <a:pt x="500" y="3018"/>
                  </a:cubicBezTo>
                  <a:cubicBezTo>
                    <a:pt x="412" y="2868"/>
                    <a:pt x="333" y="2678"/>
                    <a:pt x="270" y="2488"/>
                  </a:cubicBezTo>
                  <a:lnTo>
                    <a:pt x="270" y="2488"/>
                  </a:lnTo>
                  <a:cubicBezTo>
                    <a:pt x="390" y="2751"/>
                    <a:pt x="576" y="2997"/>
                    <a:pt x="797" y="3214"/>
                  </a:cubicBezTo>
                  <a:cubicBezTo>
                    <a:pt x="850" y="3263"/>
                    <a:pt x="909" y="3313"/>
                    <a:pt x="961" y="3360"/>
                  </a:cubicBezTo>
                  <a:cubicBezTo>
                    <a:pt x="885" y="3259"/>
                    <a:pt x="813" y="3156"/>
                    <a:pt x="750" y="3049"/>
                  </a:cubicBezTo>
                  <a:cubicBezTo>
                    <a:pt x="656" y="2887"/>
                    <a:pt x="565" y="2714"/>
                    <a:pt x="487" y="2531"/>
                  </a:cubicBezTo>
                  <a:lnTo>
                    <a:pt x="487" y="2531"/>
                  </a:lnTo>
                  <a:cubicBezTo>
                    <a:pt x="636" y="2820"/>
                    <a:pt x="853" y="3096"/>
                    <a:pt x="1120" y="3365"/>
                  </a:cubicBezTo>
                  <a:cubicBezTo>
                    <a:pt x="936" y="3129"/>
                    <a:pt x="813" y="2892"/>
                    <a:pt x="705" y="2680"/>
                  </a:cubicBezTo>
                  <a:cubicBezTo>
                    <a:pt x="675" y="2619"/>
                    <a:pt x="648" y="2560"/>
                    <a:pt x="622" y="2500"/>
                  </a:cubicBezTo>
                  <a:lnTo>
                    <a:pt x="622" y="2500"/>
                  </a:lnTo>
                  <a:cubicBezTo>
                    <a:pt x="647" y="2544"/>
                    <a:pt x="673" y="2586"/>
                    <a:pt x="700" y="2629"/>
                  </a:cubicBezTo>
                  <a:cubicBezTo>
                    <a:pt x="798" y="2777"/>
                    <a:pt x="915" y="2918"/>
                    <a:pt x="1039" y="3054"/>
                  </a:cubicBezTo>
                  <a:cubicBezTo>
                    <a:pt x="1034" y="3045"/>
                    <a:pt x="1029" y="3036"/>
                    <a:pt x="1023" y="3028"/>
                  </a:cubicBezTo>
                  <a:cubicBezTo>
                    <a:pt x="895" y="2819"/>
                    <a:pt x="813" y="2673"/>
                    <a:pt x="723" y="2463"/>
                  </a:cubicBezTo>
                  <a:cubicBezTo>
                    <a:pt x="657" y="2300"/>
                    <a:pt x="615" y="2169"/>
                    <a:pt x="585" y="2042"/>
                  </a:cubicBezTo>
                  <a:lnTo>
                    <a:pt x="585" y="2042"/>
                  </a:lnTo>
                  <a:cubicBezTo>
                    <a:pt x="678" y="2312"/>
                    <a:pt x="831" y="2573"/>
                    <a:pt x="1032" y="2815"/>
                  </a:cubicBezTo>
                  <a:cubicBezTo>
                    <a:pt x="761" y="2360"/>
                    <a:pt x="632" y="1877"/>
                    <a:pt x="651" y="1399"/>
                  </a:cubicBezTo>
                  <a:lnTo>
                    <a:pt x="651" y="1399"/>
                  </a:lnTo>
                  <a:cubicBezTo>
                    <a:pt x="643" y="1637"/>
                    <a:pt x="685" y="1876"/>
                    <a:pt x="780" y="2110"/>
                  </a:cubicBezTo>
                  <a:cubicBezTo>
                    <a:pt x="833" y="2247"/>
                    <a:pt x="898" y="2380"/>
                    <a:pt x="979" y="2509"/>
                  </a:cubicBezTo>
                  <a:cubicBezTo>
                    <a:pt x="973" y="2498"/>
                    <a:pt x="970" y="2485"/>
                    <a:pt x="965" y="2474"/>
                  </a:cubicBezTo>
                  <a:cubicBezTo>
                    <a:pt x="890" y="2293"/>
                    <a:pt x="822" y="2021"/>
                    <a:pt x="806" y="1893"/>
                  </a:cubicBezTo>
                  <a:cubicBezTo>
                    <a:pt x="781" y="1751"/>
                    <a:pt x="777" y="1608"/>
                    <a:pt x="783" y="1464"/>
                  </a:cubicBezTo>
                  <a:lnTo>
                    <a:pt x="783" y="1464"/>
                  </a:lnTo>
                  <a:cubicBezTo>
                    <a:pt x="793" y="1774"/>
                    <a:pt x="874" y="2083"/>
                    <a:pt x="1018" y="2371"/>
                  </a:cubicBezTo>
                  <a:cubicBezTo>
                    <a:pt x="899" y="1986"/>
                    <a:pt x="860" y="1603"/>
                    <a:pt x="912" y="1201"/>
                  </a:cubicBezTo>
                  <a:cubicBezTo>
                    <a:pt x="947" y="868"/>
                    <a:pt x="1066" y="526"/>
                    <a:pt x="1293" y="219"/>
                  </a:cubicBezTo>
                  <a:cubicBezTo>
                    <a:pt x="1343" y="149"/>
                    <a:pt x="1418" y="54"/>
                    <a:pt x="14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8"/>
            <p:cNvSpPr/>
            <p:nvPr/>
          </p:nvSpPr>
          <p:spPr>
            <a:xfrm>
              <a:off x="5354700" y="3694525"/>
              <a:ext cx="16175" cy="26500"/>
            </a:xfrm>
            <a:custGeom>
              <a:rect b="b" l="l" r="r" t="t"/>
              <a:pathLst>
                <a:path extrusionOk="0" h="1060" w="647">
                  <a:moveTo>
                    <a:pt x="1" y="0"/>
                  </a:moveTo>
                  <a:lnTo>
                    <a:pt x="1" y="0"/>
                  </a:lnTo>
                  <a:cubicBezTo>
                    <a:pt x="74" y="433"/>
                    <a:pt x="224" y="735"/>
                    <a:pt x="608" y="1029"/>
                  </a:cubicBezTo>
                  <a:cubicBezTo>
                    <a:pt x="621" y="1039"/>
                    <a:pt x="636" y="1052"/>
                    <a:pt x="646" y="1060"/>
                  </a:cubicBezTo>
                  <a:cubicBezTo>
                    <a:pt x="624" y="1026"/>
                    <a:pt x="602" y="993"/>
                    <a:pt x="580" y="959"/>
                  </a:cubicBezTo>
                  <a:cubicBezTo>
                    <a:pt x="373" y="643"/>
                    <a:pt x="147" y="328"/>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8"/>
            <p:cNvSpPr/>
            <p:nvPr/>
          </p:nvSpPr>
          <p:spPr>
            <a:xfrm>
              <a:off x="5922950" y="3609250"/>
              <a:ext cx="23375" cy="49100"/>
            </a:xfrm>
            <a:custGeom>
              <a:rect b="b" l="l" r="r" t="t"/>
              <a:pathLst>
                <a:path extrusionOk="0" h="1964" w="935">
                  <a:moveTo>
                    <a:pt x="0" y="0"/>
                  </a:moveTo>
                  <a:cubicBezTo>
                    <a:pt x="277" y="322"/>
                    <a:pt x="461" y="671"/>
                    <a:pt x="591" y="1043"/>
                  </a:cubicBezTo>
                  <a:cubicBezTo>
                    <a:pt x="532" y="907"/>
                    <a:pt x="459" y="774"/>
                    <a:pt x="378" y="644"/>
                  </a:cubicBezTo>
                  <a:cubicBezTo>
                    <a:pt x="288" y="492"/>
                    <a:pt x="186" y="343"/>
                    <a:pt x="57" y="209"/>
                  </a:cubicBezTo>
                  <a:lnTo>
                    <a:pt x="57" y="209"/>
                  </a:lnTo>
                  <a:cubicBezTo>
                    <a:pt x="283" y="536"/>
                    <a:pt x="394" y="908"/>
                    <a:pt x="481" y="1278"/>
                  </a:cubicBezTo>
                  <a:cubicBezTo>
                    <a:pt x="391" y="1006"/>
                    <a:pt x="263" y="748"/>
                    <a:pt x="89" y="505"/>
                  </a:cubicBezTo>
                  <a:lnTo>
                    <a:pt x="89" y="505"/>
                  </a:lnTo>
                  <a:cubicBezTo>
                    <a:pt x="200" y="719"/>
                    <a:pt x="257" y="951"/>
                    <a:pt x="327" y="1176"/>
                  </a:cubicBezTo>
                  <a:cubicBezTo>
                    <a:pt x="363" y="1301"/>
                    <a:pt x="397" y="1429"/>
                    <a:pt x="429" y="1555"/>
                  </a:cubicBezTo>
                  <a:cubicBezTo>
                    <a:pt x="344" y="1304"/>
                    <a:pt x="232" y="1061"/>
                    <a:pt x="97" y="826"/>
                  </a:cubicBezTo>
                  <a:lnTo>
                    <a:pt x="97" y="826"/>
                  </a:lnTo>
                  <a:cubicBezTo>
                    <a:pt x="193" y="1082"/>
                    <a:pt x="237" y="1347"/>
                    <a:pt x="305" y="1609"/>
                  </a:cubicBezTo>
                  <a:cubicBezTo>
                    <a:pt x="232" y="1456"/>
                    <a:pt x="155" y="1304"/>
                    <a:pt x="89" y="1150"/>
                  </a:cubicBezTo>
                  <a:lnTo>
                    <a:pt x="89" y="1150"/>
                  </a:lnTo>
                  <a:cubicBezTo>
                    <a:pt x="120" y="1331"/>
                    <a:pt x="154" y="1512"/>
                    <a:pt x="204" y="1690"/>
                  </a:cubicBezTo>
                  <a:cubicBezTo>
                    <a:pt x="156" y="1594"/>
                    <a:pt x="108" y="1497"/>
                    <a:pt x="65" y="1399"/>
                  </a:cubicBezTo>
                  <a:lnTo>
                    <a:pt x="65" y="1399"/>
                  </a:lnTo>
                  <a:cubicBezTo>
                    <a:pt x="79" y="1522"/>
                    <a:pt x="99" y="1645"/>
                    <a:pt x="132" y="1767"/>
                  </a:cubicBezTo>
                  <a:cubicBezTo>
                    <a:pt x="93" y="1689"/>
                    <a:pt x="53" y="1613"/>
                    <a:pt x="16" y="1536"/>
                  </a:cubicBezTo>
                  <a:lnTo>
                    <a:pt x="16" y="1536"/>
                  </a:lnTo>
                  <a:cubicBezTo>
                    <a:pt x="30" y="1681"/>
                    <a:pt x="61" y="1823"/>
                    <a:pt x="104" y="1963"/>
                  </a:cubicBezTo>
                  <a:cubicBezTo>
                    <a:pt x="269" y="1826"/>
                    <a:pt x="464" y="1708"/>
                    <a:pt x="710" y="1700"/>
                  </a:cubicBezTo>
                  <a:cubicBezTo>
                    <a:pt x="722" y="1699"/>
                    <a:pt x="734" y="1699"/>
                    <a:pt x="747" y="1699"/>
                  </a:cubicBezTo>
                  <a:cubicBezTo>
                    <a:pt x="811" y="1699"/>
                    <a:pt x="875" y="1708"/>
                    <a:pt x="934" y="1722"/>
                  </a:cubicBezTo>
                  <a:cubicBezTo>
                    <a:pt x="902" y="1581"/>
                    <a:pt x="860" y="1439"/>
                    <a:pt x="808" y="1301"/>
                  </a:cubicBezTo>
                  <a:cubicBezTo>
                    <a:pt x="654" y="830"/>
                    <a:pt x="424" y="35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8"/>
            <p:cNvSpPr/>
            <p:nvPr/>
          </p:nvSpPr>
          <p:spPr>
            <a:xfrm>
              <a:off x="5948200" y="3656225"/>
              <a:ext cx="18550" cy="42650"/>
            </a:xfrm>
            <a:custGeom>
              <a:rect b="b" l="l" r="r" t="t"/>
              <a:pathLst>
                <a:path extrusionOk="0" h="1706" w="742">
                  <a:moveTo>
                    <a:pt x="1" y="1"/>
                  </a:moveTo>
                  <a:cubicBezTo>
                    <a:pt x="174" y="578"/>
                    <a:pt x="369" y="1151"/>
                    <a:pt x="636" y="1705"/>
                  </a:cubicBezTo>
                  <a:cubicBezTo>
                    <a:pt x="670" y="1698"/>
                    <a:pt x="706" y="1693"/>
                    <a:pt x="741" y="1693"/>
                  </a:cubicBezTo>
                  <a:cubicBezTo>
                    <a:pt x="669" y="1486"/>
                    <a:pt x="593" y="1276"/>
                    <a:pt x="513" y="1082"/>
                  </a:cubicBezTo>
                  <a:cubicBezTo>
                    <a:pt x="351" y="719"/>
                    <a:pt x="175" y="35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8"/>
            <p:cNvSpPr/>
            <p:nvPr/>
          </p:nvSpPr>
          <p:spPr>
            <a:xfrm>
              <a:off x="5944800" y="3654825"/>
              <a:ext cx="18675" cy="45075"/>
            </a:xfrm>
            <a:custGeom>
              <a:rect b="b" l="l" r="r" t="t"/>
              <a:pathLst>
                <a:path extrusionOk="0" h="1803" w="747">
                  <a:moveTo>
                    <a:pt x="1" y="0"/>
                  </a:moveTo>
                  <a:cubicBezTo>
                    <a:pt x="141" y="494"/>
                    <a:pt x="289" y="989"/>
                    <a:pt x="489" y="1470"/>
                  </a:cubicBezTo>
                  <a:cubicBezTo>
                    <a:pt x="536" y="1582"/>
                    <a:pt x="590" y="1692"/>
                    <a:pt x="645" y="1802"/>
                  </a:cubicBezTo>
                  <a:cubicBezTo>
                    <a:pt x="677" y="1788"/>
                    <a:pt x="711" y="1777"/>
                    <a:pt x="746" y="1767"/>
                  </a:cubicBezTo>
                  <a:cubicBezTo>
                    <a:pt x="507" y="1175"/>
                    <a:pt x="263" y="58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8"/>
            <p:cNvSpPr/>
            <p:nvPr/>
          </p:nvSpPr>
          <p:spPr>
            <a:xfrm>
              <a:off x="5930500" y="3655775"/>
              <a:ext cx="30200" cy="60575"/>
            </a:xfrm>
            <a:custGeom>
              <a:rect b="b" l="l" r="r" t="t"/>
              <a:pathLst>
                <a:path extrusionOk="0" h="2423" w="1208">
                  <a:moveTo>
                    <a:pt x="408" y="0"/>
                  </a:moveTo>
                  <a:cubicBezTo>
                    <a:pt x="577" y="510"/>
                    <a:pt x="722" y="1027"/>
                    <a:pt x="944" y="1525"/>
                  </a:cubicBezTo>
                  <a:cubicBezTo>
                    <a:pt x="695" y="1031"/>
                    <a:pt x="469" y="530"/>
                    <a:pt x="263" y="22"/>
                  </a:cubicBezTo>
                  <a:lnTo>
                    <a:pt x="263" y="22"/>
                  </a:lnTo>
                  <a:cubicBezTo>
                    <a:pt x="361" y="433"/>
                    <a:pt x="487" y="840"/>
                    <a:pt x="652" y="1236"/>
                  </a:cubicBezTo>
                  <a:cubicBezTo>
                    <a:pt x="486" y="918"/>
                    <a:pt x="328" y="588"/>
                    <a:pt x="193" y="196"/>
                  </a:cubicBezTo>
                  <a:lnTo>
                    <a:pt x="193" y="196"/>
                  </a:lnTo>
                  <a:cubicBezTo>
                    <a:pt x="294" y="705"/>
                    <a:pt x="471" y="1202"/>
                    <a:pt x="714" y="1679"/>
                  </a:cubicBezTo>
                  <a:cubicBezTo>
                    <a:pt x="645" y="1560"/>
                    <a:pt x="583" y="1452"/>
                    <a:pt x="536" y="1364"/>
                  </a:cubicBezTo>
                  <a:cubicBezTo>
                    <a:pt x="373" y="1047"/>
                    <a:pt x="193" y="610"/>
                    <a:pt x="58" y="238"/>
                  </a:cubicBezTo>
                  <a:lnTo>
                    <a:pt x="58" y="238"/>
                  </a:lnTo>
                  <a:cubicBezTo>
                    <a:pt x="96" y="459"/>
                    <a:pt x="166" y="675"/>
                    <a:pt x="233" y="891"/>
                  </a:cubicBezTo>
                  <a:cubicBezTo>
                    <a:pt x="269" y="1002"/>
                    <a:pt x="304" y="1111"/>
                    <a:pt x="345" y="1221"/>
                  </a:cubicBezTo>
                  <a:cubicBezTo>
                    <a:pt x="218" y="977"/>
                    <a:pt x="106" y="725"/>
                    <a:pt x="0" y="433"/>
                  </a:cubicBezTo>
                  <a:lnTo>
                    <a:pt x="0" y="433"/>
                  </a:lnTo>
                  <a:cubicBezTo>
                    <a:pt x="127" y="1094"/>
                    <a:pt x="403" y="1738"/>
                    <a:pt x="819" y="2319"/>
                  </a:cubicBezTo>
                  <a:cubicBezTo>
                    <a:pt x="843" y="2354"/>
                    <a:pt x="867" y="2389"/>
                    <a:pt x="893" y="2422"/>
                  </a:cubicBezTo>
                  <a:cubicBezTo>
                    <a:pt x="867" y="2236"/>
                    <a:pt x="909" y="2043"/>
                    <a:pt x="1042" y="1885"/>
                  </a:cubicBezTo>
                  <a:cubicBezTo>
                    <a:pt x="1081" y="1840"/>
                    <a:pt x="1140" y="1798"/>
                    <a:pt x="1207" y="1767"/>
                  </a:cubicBezTo>
                  <a:cubicBezTo>
                    <a:pt x="1145" y="1637"/>
                    <a:pt x="1082" y="1503"/>
                    <a:pt x="1017" y="1362"/>
                  </a:cubicBezTo>
                  <a:cubicBezTo>
                    <a:pt x="812" y="909"/>
                    <a:pt x="637" y="445"/>
                    <a:pt x="4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8"/>
            <p:cNvSpPr/>
            <p:nvPr/>
          </p:nvSpPr>
          <p:spPr>
            <a:xfrm>
              <a:off x="5955750" y="3717700"/>
              <a:ext cx="35750" cy="32725"/>
            </a:xfrm>
            <a:custGeom>
              <a:rect b="b" l="l" r="r" t="t"/>
              <a:pathLst>
                <a:path extrusionOk="0" h="1309" w="1430">
                  <a:moveTo>
                    <a:pt x="0" y="0"/>
                  </a:moveTo>
                  <a:lnTo>
                    <a:pt x="0" y="0"/>
                  </a:lnTo>
                  <a:cubicBezTo>
                    <a:pt x="236" y="328"/>
                    <a:pt x="535" y="621"/>
                    <a:pt x="860" y="892"/>
                  </a:cubicBezTo>
                  <a:cubicBezTo>
                    <a:pt x="1038" y="1040"/>
                    <a:pt x="1227" y="1183"/>
                    <a:pt x="1430" y="1309"/>
                  </a:cubicBezTo>
                  <a:cubicBezTo>
                    <a:pt x="1429" y="1308"/>
                    <a:pt x="1429" y="1308"/>
                    <a:pt x="1429" y="1307"/>
                  </a:cubicBezTo>
                  <a:cubicBezTo>
                    <a:pt x="1421" y="1266"/>
                    <a:pt x="1418" y="1221"/>
                    <a:pt x="1425" y="1178"/>
                  </a:cubicBezTo>
                  <a:cubicBezTo>
                    <a:pt x="1284" y="1074"/>
                    <a:pt x="1149" y="964"/>
                    <a:pt x="1010" y="858"/>
                  </a:cubicBezTo>
                  <a:cubicBezTo>
                    <a:pt x="654" y="586"/>
                    <a:pt x="303" y="31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8"/>
            <p:cNvSpPr/>
            <p:nvPr/>
          </p:nvSpPr>
          <p:spPr>
            <a:xfrm>
              <a:off x="5955600" y="3711900"/>
              <a:ext cx="37350" cy="34425"/>
            </a:xfrm>
            <a:custGeom>
              <a:rect b="b" l="l" r="r" t="t"/>
              <a:pathLst>
                <a:path extrusionOk="0" h="1377" w="1494">
                  <a:moveTo>
                    <a:pt x="27" y="0"/>
                  </a:moveTo>
                  <a:lnTo>
                    <a:pt x="27" y="0"/>
                  </a:lnTo>
                  <a:cubicBezTo>
                    <a:pt x="295" y="298"/>
                    <a:pt x="608" y="567"/>
                    <a:pt x="915" y="839"/>
                  </a:cubicBezTo>
                  <a:cubicBezTo>
                    <a:pt x="991" y="907"/>
                    <a:pt x="1069" y="972"/>
                    <a:pt x="1149" y="1036"/>
                  </a:cubicBezTo>
                  <a:cubicBezTo>
                    <a:pt x="1113" y="1009"/>
                    <a:pt x="1076" y="980"/>
                    <a:pt x="1038" y="952"/>
                  </a:cubicBezTo>
                  <a:cubicBezTo>
                    <a:pt x="682" y="678"/>
                    <a:pt x="316" y="407"/>
                    <a:pt x="0" y="103"/>
                  </a:cubicBezTo>
                  <a:lnTo>
                    <a:pt x="0" y="103"/>
                  </a:lnTo>
                  <a:cubicBezTo>
                    <a:pt x="404" y="578"/>
                    <a:pt x="897" y="999"/>
                    <a:pt x="1439" y="1376"/>
                  </a:cubicBezTo>
                  <a:cubicBezTo>
                    <a:pt x="1443" y="1356"/>
                    <a:pt x="1450" y="1338"/>
                    <a:pt x="1458" y="1319"/>
                  </a:cubicBezTo>
                  <a:cubicBezTo>
                    <a:pt x="1450" y="1268"/>
                    <a:pt x="1465" y="1217"/>
                    <a:pt x="1493" y="1169"/>
                  </a:cubicBezTo>
                  <a:cubicBezTo>
                    <a:pt x="1346" y="1052"/>
                    <a:pt x="1198" y="933"/>
                    <a:pt x="1052" y="817"/>
                  </a:cubicBezTo>
                  <a:cubicBezTo>
                    <a:pt x="711" y="544"/>
                    <a:pt x="355" y="284"/>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8"/>
            <p:cNvSpPr/>
            <p:nvPr/>
          </p:nvSpPr>
          <p:spPr>
            <a:xfrm>
              <a:off x="5958100" y="3701050"/>
              <a:ext cx="41075" cy="39925"/>
            </a:xfrm>
            <a:custGeom>
              <a:rect b="b" l="l" r="r" t="t"/>
              <a:pathLst>
                <a:path extrusionOk="0" h="1597" w="1643">
                  <a:moveTo>
                    <a:pt x="310" y="1"/>
                  </a:moveTo>
                  <a:cubicBezTo>
                    <a:pt x="465" y="295"/>
                    <a:pt x="689" y="563"/>
                    <a:pt x="913" y="827"/>
                  </a:cubicBezTo>
                  <a:cubicBezTo>
                    <a:pt x="652" y="589"/>
                    <a:pt x="400" y="346"/>
                    <a:pt x="168" y="94"/>
                  </a:cubicBezTo>
                  <a:lnTo>
                    <a:pt x="168" y="94"/>
                  </a:lnTo>
                  <a:cubicBezTo>
                    <a:pt x="398" y="419"/>
                    <a:pt x="667" y="724"/>
                    <a:pt x="967" y="1010"/>
                  </a:cubicBezTo>
                  <a:lnTo>
                    <a:pt x="948" y="995"/>
                  </a:lnTo>
                  <a:cubicBezTo>
                    <a:pt x="640" y="737"/>
                    <a:pt x="328" y="479"/>
                    <a:pt x="68" y="195"/>
                  </a:cubicBezTo>
                  <a:lnTo>
                    <a:pt x="68" y="195"/>
                  </a:lnTo>
                  <a:cubicBezTo>
                    <a:pt x="242" y="440"/>
                    <a:pt x="456" y="667"/>
                    <a:pt x="683" y="883"/>
                  </a:cubicBezTo>
                  <a:cubicBezTo>
                    <a:pt x="443" y="697"/>
                    <a:pt x="209" y="505"/>
                    <a:pt x="0" y="295"/>
                  </a:cubicBezTo>
                  <a:lnTo>
                    <a:pt x="0" y="295"/>
                  </a:lnTo>
                  <a:cubicBezTo>
                    <a:pt x="279" y="647"/>
                    <a:pt x="631" y="960"/>
                    <a:pt x="988" y="1262"/>
                  </a:cubicBezTo>
                  <a:cubicBezTo>
                    <a:pt x="1122" y="1376"/>
                    <a:pt x="1258" y="1488"/>
                    <a:pt x="1397" y="1597"/>
                  </a:cubicBezTo>
                  <a:cubicBezTo>
                    <a:pt x="1437" y="1531"/>
                    <a:pt x="1504" y="1474"/>
                    <a:pt x="1575" y="1444"/>
                  </a:cubicBezTo>
                  <a:cubicBezTo>
                    <a:pt x="1596" y="1434"/>
                    <a:pt x="1620" y="1427"/>
                    <a:pt x="1643" y="1422"/>
                  </a:cubicBezTo>
                  <a:cubicBezTo>
                    <a:pt x="1426" y="1217"/>
                    <a:pt x="1220" y="1006"/>
                    <a:pt x="1016" y="794"/>
                  </a:cubicBezTo>
                  <a:cubicBezTo>
                    <a:pt x="830" y="596"/>
                    <a:pt x="511" y="280"/>
                    <a:pt x="3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8"/>
            <p:cNvSpPr/>
            <p:nvPr/>
          </p:nvSpPr>
          <p:spPr>
            <a:xfrm>
              <a:off x="5994500" y="3739425"/>
              <a:ext cx="75825" cy="26500"/>
            </a:xfrm>
            <a:custGeom>
              <a:rect b="b" l="l" r="r" t="t"/>
              <a:pathLst>
                <a:path extrusionOk="0" h="1060" w="3033">
                  <a:moveTo>
                    <a:pt x="1187" y="840"/>
                  </a:moveTo>
                  <a:cubicBezTo>
                    <a:pt x="1194" y="842"/>
                    <a:pt x="1202" y="844"/>
                    <a:pt x="1209" y="847"/>
                  </a:cubicBezTo>
                  <a:cubicBezTo>
                    <a:pt x="1202" y="844"/>
                    <a:pt x="1194" y="842"/>
                    <a:pt x="1187" y="840"/>
                  </a:cubicBezTo>
                  <a:close/>
                  <a:moveTo>
                    <a:pt x="187" y="0"/>
                  </a:moveTo>
                  <a:lnTo>
                    <a:pt x="187" y="0"/>
                  </a:lnTo>
                  <a:cubicBezTo>
                    <a:pt x="329" y="176"/>
                    <a:pt x="516" y="322"/>
                    <a:pt x="731" y="438"/>
                  </a:cubicBezTo>
                  <a:cubicBezTo>
                    <a:pt x="511" y="340"/>
                    <a:pt x="296" y="231"/>
                    <a:pt x="113" y="97"/>
                  </a:cubicBezTo>
                  <a:lnTo>
                    <a:pt x="113" y="97"/>
                  </a:lnTo>
                  <a:cubicBezTo>
                    <a:pt x="414" y="372"/>
                    <a:pt x="814" y="573"/>
                    <a:pt x="1222" y="733"/>
                  </a:cubicBezTo>
                  <a:cubicBezTo>
                    <a:pt x="1424" y="810"/>
                    <a:pt x="1635" y="867"/>
                    <a:pt x="1850" y="913"/>
                  </a:cubicBezTo>
                  <a:cubicBezTo>
                    <a:pt x="1617" y="869"/>
                    <a:pt x="1385" y="811"/>
                    <a:pt x="1169" y="741"/>
                  </a:cubicBezTo>
                  <a:cubicBezTo>
                    <a:pt x="849" y="629"/>
                    <a:pt x="398" y="434"/>
                    <a:pt x="87" y="233"/>
                  </a:cubicBezTo>
                  <a:lnTo>
                    <a:pt x="87" y="233"/>
                  </a:lnTo>
                  <a:cubicBezTo>
                    <a:pt x="391" y="486"/>
                    <a:pt x="764" y="689"/>
                    <a:pt x="1164" y="833"/>
                  </a:cubicBezTo>
                  <a:lnTo>
                    <a:pt x="1164" y="833"/>
                  </a:lnTo>
                  <a:cubicBezTo>
                    <a:pt x="1128" y="822"/>
                    <a:pt x="1093" y="811"/>
                    <a:pt x="1058" y="799"/>
                  </a:cubicBezTo>
                  <a:cubicBezTo>
                    <a:pt x="808" y="722"/>
                    <a:pt x="334" y="522"/>
                    <a:pt x="54" y="326"/>
                  </a:cubicBezTo>
                  <a:lnTo>
                    <a:pt x="54" y="326"/>
                  </a:lnTo>
                  <a:cubicBezTo>
                    <a:pt x="254" y="502"/>
                    <a:pt x="489" y="654"/>
                    <a:pt x="747" y="774"/>
                  </a:cubicBezTo>
                  <a:cubicBezTo>
                    <a:pt x="484" y="676"/>
                    <a:pt x="238" y="552"/>
                    <a:pt x="0" y="383"/>
                  </a:cubicBezTo>
                  <a:lnTo>
                    <a:pt x="0" y="383"/>
                  </a:lnTo>
                  <a:cubicBezTo>
                    <a:pt x="186" y="572"/>
                    <a:pt x="428" y="723"/>
                    <a:pt x="691" y="834"/>
                  </a:cubicBezTo>
                  <a:cubicBezTo>
                    <a:pt x="936" y="932"/>
                    <a:pt x="1206" y="980"/>
                    <a:pt x="1477" y="1012"/>
                  </a:cubicBezTo>
                  <a:cubicBezTo>
                    <a:pt x="1508" y="1019"/>
                    <a:pt x="1540" y="1025"/>
                    <a:pt x="1572" y="1030"/>
                  </a:cubicBezTo>
                  <a:cubicBezTo>
                    <a:pt x="1708" y="1053"/>
                    <a:pt x="1845" y="1060"/>
                    <a:pt x="1984" y="1060"/>
                  </a:cubicBezTo>
                  <a:cubicBezTo>
                    <a:pt x="2122" y="1060"/>
                    <a:pt x="2261" y="1053"/>
                    <a:pt x="2400" y="1050"/>
                  </a:cubicBezTo>
                  <a:cubicBezTo>
                    <a:pt x="2466" y="1047"/>
                    <a:pt x="2530" y="1044"/>
                    <a:pt x="2595" y="1041"/>
                  </a:cubicBezTo>
                  <a:cubicBezTo>
                    <a:pt x="2577" y="1040"/>
                    <a:pt x="2558" y="1039"/>
                    <a:pt x="2538" y="1037"/>
                  </a:cubicBezTo>
                  <a:lnTo>
                    <a:pt x="2620" y="1037"/>
                  </a:lnTo>
                  <a:cubicBezTo>
                    <a:pt x="2680" y="1036"/>
                    <a:pt x="2740" y="1034"/>
                    <a:pt x="2798" y="1031"/>
                  </a:cubicBezTo>
                  <a:cubicBezTo>
                    <a:pt x="2765" y="1029"/>
                    <a:pt x="2723" y="1026"/>
                    <a:pt x="2680" y="1022"/>
                  </a:cubicBezTo>
                  <a:lnTo>
                    <a:pt x="2680" y="1022"/>
                  </a:lnTo>
                  <a:cubicBezTo>
                    <a:pt x="2709" y="1024"/>
                    <a:pt x="2737" y="1026"/>
                    <a:pt x="2765" y="1027"/>
                  </a:cubicBezTo>
                  <a:cubicBezTo>
                    <a:pt x="2854" y="1034"/>
                    <a:pt x="2943" y="1037"/>
                    <a:pt x="3032" y="1041"/>
                  </a:cubicBezTo>
                  <a:cubicBezTo>
                    <a:pt x="2952" y="1031"/>
                    <a:pt x="2832" y="1016"/>
                    <a:pt x="2739" y="1000"/>
                  </a:cubicBezTo>
                  <a:cubicBezTo>
                    <a:pt x="2232" y="922"/>
                    <a:pt x="1753" y="815"/>
                    <a:pt x="1300" y="661"/>
                  </a:cubicBezTo>
                  <a:lnTo>
                    <a:pt x="1300" y="661"/>
                  </a:lnTo>
                  <a:cubicBezTo>
                    <a:pt x="1424" y="696"/>
                    <a:pt x="1550" y="723"/>
                    <a:pt x="1676" y="744"/>
                  </a:cubicBezTo>
                  <a:cubicBezTo>
                    <a:pt x="1725" y="752"/>
                    <a:pt x="1776" y="759"/>
                    <a:pt x="1825" y="767"/>
                  </a:cubicBezTo>
                  <a:cubicBezTo>
                    <a:pt x="1765" y="751"/>
                    <a:pt x="1691" y="731"/>
                    <a:pt x="1627" y="711"/>
                  </a:cubicBezTo>
                  <a:cubicBezTo>
                    <a:pt x="1391" y="636"/>
                    <a:pt x="1137" y="527"/>
                    <a:pt x="900" y="421"/>
                  </a:cubicBezTo>
                  <a:cubicBezTo>
                    <a:pt x="619" y="290"/>
                    <a:pt x="403" y="181"/>
                    <a:pt x="1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8"/>
            <p:cNvSpPr/>
            <p:nvPr/>
          </p:nvSpPr>
          <p:spPr>
            <a:xfrm>
              <a:off x="6143600" y="3643700"/>
              <a:ext cx="14700" cy="31800"/>
            </a:xfrm>
            <a:custGeom>
              <a:rect b="b" l="l" r="r" t="t"/>
              <a:pathLst>
                <a:path extrusionOk="0" h="1272" w="588">
                  <a:moveTo>
                    <a:pt x="128" y="0"/>
                  </a:moveTo>
                  <a:cubicBezTo>
                    <a:pt x="87" y="16"/>
                    <a:pt x="42" y="25"/>
                    <a:pt x="0" y="29"/>
                  </a:cubicBezTo>
                  <a:cubicBezTo>
                    <a:pt x="165" y="247"/>
                    <a:pt x="305" y="473"/>
                    <a:pt x="401" y="704"/>
                  </a:cubicBezTo>
                  <a:cubicBezTo>
                    <a:pt x="478" y="888"/>
                    <a:pt x="551" y="1079"/>
                    <a:pt x="561" y="1271"/>
                  </a:cubicBezTo>
                  <a:cubicBezTo>
                    <a:pt x="587" y="1046"/>
                    <a:pt x="523" y="819"/>
                    <a:pt x="454" y="602"/>
                  </a:cubicBezTo>
                  <a:cubicBezTo>
                    <a:pt x="382" y="381"/>
                    <a:pt x="272" y="183"/>
                    <a:pt x="1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8"/>
            <p:cNvSpPr/>
            <p:nvPr/>
          </p:nvSpPr>
          <p:spPr>
            <a:xfrm>
              <a:off x="6147300" y="3640725"/>
              <a:ext cx="11250" cy="27525"/>
            </a:xfrm>
            <a:custGeom>
              <a:rect b="b" l="l" r="r" t="t"/>
              <a:pathLst>
                <a:path extrusionOk="0" h="1101" w="450">
                  <a:moveTo>
                    <a:pt x="186" y="1"/>
                  </a:moveTo>
                  <a:cubicBezTo>
                    <a:pt x="135" y="44"/>
                    <a:pt x="71" y="82"/>
                    <a:pt x="0" y="111"/>
                  </a:cubicBezTo>
                  <a:cubicBezTo>
                    <a:pt x="216" y="418"/>
                    <a:pt x="368" y="740"/>
                    <a:pt x="449" y="1101"/>
                  </a:cubicBezTo>
                  <a:cubicBezTo>
                    <a:pt x="440" y="809"/>
                    <a:pt x="365" y="516"/>
                    <a:pt x="217" y="250"/>
                  </a:cubicBezTo>
                  <a:cubicBezTo>
                    <a:pt x="210" y="240"/>
                    <a:pt x="205" y="230"/>
                    <a:pt x="198" y="220"/>
                  </a:cubicBezTo>
                  <a:lnTo>
                    <a:pt x="198" y="220"/>
                  </a:lnTo>
                  <a:cubicBezTo>
                    <a:pt x="306" y="374"/>
                    <a:pt x="394" y="529"/>
                    <a:pt x="447" y="704"/>
                  </a:cubicBezTo>
                  <a:cubicBezTo>
                    <a:pt x="425" y="458"/>
                    <a:pt x="332" y="219"/>
                    <a:pt x="1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8"/>
            <p:cNvSpPr/>
            <p:nvPr/>
          </p:nvSpPr>
          <p:spPr>
            <a:xfrm>
              <a:off x="6152050" y="3638900"/>
              <a:ext cx="5175" cy="10800"/>
            </a:xfrm>
            <a:custGeom>
              <a:rect b="b" l="l" r="r" t="t"/>
              <a:pathLst>
                <a:path extrusionOk="0" h="432" w="207">
                  <a:moveTo>
                    <a:pt x="68" y="1"/>
                  </a:moveTo>
                  <a:cubicBezTo>
                    <a:pt x="53" y="19"/>
                    <a:pt x="38" y="37"/>
                    <a:pt x="17" y="56"/>
                  </a:cubicBezTo>
                  <a:cubicBezTo>
                    <a:pt x="12" y="61"/>
                    <a:pt x="7" y="67"/>
                    <a:pt x="1" y="71"/>
                  </a:cubicBezTo>
                  <a:cubicBezTo>
                    <a:pt x="21" y="99"/>
                    <a:pt x="42" y="128"/>
                    <a:pt x="62" y="158"/>
                  </a:cubicBezTo>
                  <a:cubicBezTo>
                    <a:pt x="118" y="251"/>
                    <a:pt x="177" y="333"/>
                    <a:pt x="204" y="431"/>
                  </a:cubicBezTo>
                  <a:cubicBezTo>
                    <a:pt x="207" y="366"/>
                    <a:pt x="187" y="303"/>
                    <a:pt x="170" y="241"/>
                  </a:cubicBezTo>
                  <a:cubicBezTo>
                    <a:pt x="135" y="136"/>
                    <a:pt x="106" y="71"/>
                    <a:pt x="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8"/>
            <p:cNvSpPr/>
            <p:nvPr/>
          </p:nvSpPr>
          <p:spPr>
            <a:xfrm>
              <a:off x="6153825" y="3637575"/>
              <a:ext cx="2625" cy="5950"/>
            </a:xfrm>
            <a:custGeom>
              <a:rect b="b" l="l" r="r" t="t"/>
              <a:pathLst>
                <a:path extrusionOk="0" h="238" w="105">
                  <a:moveTo>
                    <a:pt x="29" y="0"/>
                  </a:moveTo>
                  <a:cubicBezTo>
                    <a:pt x="23" y="16"/>
                    <a:pt x="13" y="32"/>
                    <a:pt x="1" y="48"/>
                  </a:cubicBezTo>
                  <a:cubicBezTo>
                    <a:pt x="6" y="55"/>
                    <a:pt x="11" y="64"/>
                    <a:pt x="16" y="72"/>
                  </a:cubicBezTo>
                  <a:cubicBezTo>
                    <a:pt x="48" y="129"/>
                    <a:pt x="86" y="178"/>
                    <a:pt x="105" y="237"/>
                  </a:cubicBezTo>
                  <a:cubicBezTo>
                    <a:pt x="100" y="153"/>
                    <a:pt x="71" y="74"/>
                    <a:pt x="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8"/>
            <p:cNvSpPr/>
            <p:nvPr/>
          </p:nvSpPr>
          <p:spPr>
            <a:xfrm>
              <a:off x="6115875" y="3624500"/>
              <a:ext cx="26075" cy="17725"/>
            </a:xfrm>
            <a:custGeom>
              <a:rect b="b" l="l" r="r" t="t"/>
              <a:pathLst>
                <a:path extrusionOk="0" h="709" w="1043">
                  <a:moveTo>
                    <a:pt x="33" y="0"/>
                  </a:moveTo>
                  <a:cubicBezTo>
                    <a:pt x="24" y="40"/>
                    <a:pt x="13" y="80"/>
                    <a:pt x="1" y="119"/>
                  </a:cubicBezTo>
                  <a:cubicBezTo>
                    <a:pt x="17" y="125"/>
                    <a:pt x="34" y="132"/>
                    <a:pt x="49" y="137"/>
                  </a:cubicBezTo>
                  <a:cubicBezTo>
                    <a:pt x="263" y="205"/>
                    <a:pt x="526" y="327"/>
                    <a:pt x="674" y="425"/>
                  </a:cubicBezTo>
                  <a:cubicBezTo>
                    <a:pt x="808" y="509"/>
                    <a:pt x="939" y="598"/>
                    <a:pt x="1042" y="709"/>
                  </a:cubicBezTo>
                  <a:cubicBezTo>
                    <a:pt x="955" y="578"/>
                    <a:pt x="829" y="468"/>
                    <a:pt x="698" y="364"/>
                  </a:cubicBezTo>
                  <a:cubicBezTo>
                    <a:pt x="508" y="210"/>
                    <a:pt x="283" y="85"/>
                    <a:pt x="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8"/>
            <p:cNvSpPr/>
            <p:nvPr/>
          </p:nvSpPr>
          <p:spPr>
            <a:xfrm>
              <a:off x="6116825" y="3621300"/>
              <a:ext cx="27575" cy="20050"/>
            </a:xfrm>
            <a:custGeom>
              <a:rect b="b" l="l" r="r" t="t"/>
              <a:pathLst>
                <a:path extrusionOk="0" h="802" w="1103">
                  <a:moveTo>
                    <a:pt x="15" y="0"/>
                  </a:moveTo>
                  <a:cubicBezTo>
                    <a:pt x="11" y="34"/>
                    <a:pt x="6" y="66"/>
                    <a:pt x="0" y="100"/>
                  </a:cubicBezTo>
                  <a:cubicBezTo>
                    <a:pt x="71" y="124"/>
                    <a:pt x="139" y="152"/>
                    <a:pt x="206" y="179"/>
                  </a:cubicBezTo>
                  <a:cubicBezTo>
                    <a:pt x="550" y="343"/>
                    <a:pt x="832" y="545"/>
                    <a:pt x="1103" y="802"/>
                  </a:cubicBezTo>
                  <a:cubicBezTo>
                    <a:pt x="904" y="533"/>
                    <a:pt x="636" y="293"/>
                    <a:pt x="313" y="118"/>
                  </a:cubicBezTo>
                  <a:cubicBezTo>
                    <a:pt x="219" y="71"/>
                    <a:pt x="118" y="33"/>
                    <a:pt x="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8"/>
            <p:cNvSpPr/>
            <p:nvPr/>
          </p:nvSpPr>
          <p:spPr>
            <a:xfrm>
              <a:off x="6115400" y="3601600"/>
              <a:ext cx="34550" cy="37750"/>
            </a:xfrm>
            <a:custGeom>
              <a:rect b="b" l="l" r="r" t="t"/>
              <a:pathLst>
                <a:path extrusionOk="0" h="1510" w="1382">
                  <a:moveTo>
                    <a:pt x="0" y="0"/>
                  </a:moveTo>
                  <a:lnTo>
                    <a:pt x="0" y="0"/>
                  </a:lnTo>
                  <a:cubicBezTo>
                    <a:pt x="17" y="57"/>
                    <a:pt x="32" y="115"/>
                    <a:pt x="45" y="173"/>
                  </a:cubicBezTo>
                  <a:cubicBezTo>
                    <a:pt x="110" y="198"/>
                    <a:pt x="173" y="225"/>
                    <a:pt x="235" y="253"/>
                  </a:cubicBezTo>
                  <a:cubicBezTo>
                    <a:pt x="173" y="230"/>
                    <a:pt x="110" y="209"/>
                    <a:pt x="47" y="189"/>
                  </a:cubicBezTo>
                  <a:lnTo>
                    <a:pt x="47" y="189"/>
                  </a:lnTo>
                  <a:cubicBezTo>
                    <a:pt x="55" y="223"/>
                    <a:pt x="60" y="260"/>
                    <a:pt x="65" y="295"/>
                  </a:cubicBezTo>
                  <a:cubicBezTo>
                    <a:pt x="242" y="365"/>
                    <a:pt x="411" y="444"/>
                    <a:pt x="540" y="531"/>
                  </a:cubicBezTo>
                  <a:cubicBezTo>
                    <a:pt x="583" y="558"/>
                    <a:pt x="627" y="586"/>
                    <a:pt x="668" y="616"/>
                  </a:cubicBezTo>
                  <a:cubicBezTo>
                    <a:pt x="598" y="567"/>
                    <a:pt x="525" y="523"/>
                    <a:pt x="447" y="480"/>
                  </a:cubicBezTo>
                  <a:cubicBezTo>
                    <a:pt x="329" y="417"/>
                    <a:pt x="201" y="364"/>
                    <a:pt x="68" y="321"/>
                  </a:cubicBezTo>
                  <a:lnTo>
                    <a:pt x="68" y="321"/>
                  </a:lnTo>
                  <a:cubicBezTo>
                    <a:pt x="74" y="363"/>
                    <a:pt x="78" y="404"/>
                    <a:pt x="81" y="446"/>
                  </a:cubicBezTo>
                  <a:cubicBezTo>
                    <a:pt x="86" y="544"/>
                    <a:pt x="86" y="651"/>
                    <a:pt x="79" y="757"/>
                  </a:cubicBezTo>
                  <a:cubicBezTo>
                    <a:pt x="527" y="917"/>
                    <a:pt x="907" y="1172"/>
                    <a:pt x="1236" y="1509"/>
                  </a:cubicBezTo>
                  <a:cubicBezTo>
                    <a:pt x="1014" y="1207"/>
                    <a:pt x="717" y="929"/>
                    <a:pt x="351" y="734"/>
                  </a:cubicBezTo>
                  <a:lnTo>
                    <a:pt x="351" y="734"/>
                  </a:lnTo>
                  <a:cubicBezTo>
                    <a:pt x="717" y="907"/>
                    <a:pt x="1042" y="1147"/>
                    <a:pt x="1308" y="1460"/>
                  </a:cubicBezTo>
                  <a:cubicBezTo>
                    <a:pt x="1096" y="1115"/>
                    <a:pt x="774" y="808"/>
                    <a:pt x="374" y="595"/>
                  </a:cubicBezTo>
                  <a:lnTo>
                    <a:pt x="374" y="595"/>
                  </a:lnTo>
                  <a:cubicBezTo>
                    <a:pt x="484" y="646"/>
                    <a:pt x="601" y="706"/>
                    <a:pt x="724" y="780"/>
                  </a:cubicBezTo>
                  <a:cubicBezTo>
                    <a:pt x="871" y="878"/>
                    <a:pt x="1133" y="1077"/>
                    <a:pt x="1268" y="1243"/>
                  </a:cubicBezTo>
                  <a:cubicBezTo>
                    <a:pt x="1139" y="1038"/>
                    <a:pt x="968" y="845"/>
                    <a:pt x="761" y="684"/>
                  </a:cubicBezTo>
                  <a:lnTo>
                    <a:pt x="761" y="684"/>
                  </a:lnTo>
                  <a:cubicBezTo>
                    <a:pt x="895" y="787"/>
                    <a:pt x="1016" y="897"/>
                    <a:pt x="1128" y="1017"/>
                  </a:cubicBezTo>
                  <a:cubicBezTo>
                    <a:pt x="1201" y="1094"/>
                    <a:pt x="1314" y="1210"/>
                    <a:pt x="1373" y="1318"/>
                  </a:cubicBezTo>
                  <a:cubicBezTo>
                    <a:pt x="1325" y="1188"/>
                    <a:pt x="1235" y="1070"/>
                    <a:pt x="1148" y="956"/>
                  </a:cubicBezTo>
                  <a:cubicBezTo>
                    <a:pt x="1057" y="837"/>
                    <a:pt x="954" y="724"/>
                    <a:pt x="838" y="621"/>
                  </a:cubicBezTo>
                  <a:lnTo>
                    <a:pt x="838" y="621"/>
                  </a:lnTo>
                  <a:cubicBezTo>
                    <a:pt x="1046" y="788"/>
                    <a:pt x="1219" y="973"/>
                    <a:pt x="1381" y="1169"/>
                  </a:cubicBezTo>
                  <a:cubicBezTo>
                    <a:pt x="1105" y="719"/>
                    <a:pt x="712" y="283"/>
                    <a:pt x="143" y="50"/>
                  </a:cubicBezTo>
                  <a:cubicBezTo>
                    <a:pt x="96" y="31"/>
                    <a:pt x="48" y="15"/>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8"/>
            <p:cNvSpPr/>
            <p:nvPr/>
          </p:nvSpPr>
          <p:spPr>
            <a:xfrm>
              <a:off x="6113625" y="3596825"/>
              <a:ext cx="35000" cy="28200"/>
            </a:xfrm>
            <a:custGeom>
              <a:rect b="b" l="l" r="r" t="t"/>
              <a:pathLst>
                <a:path extrusionOk="0" h="1128" w="1400">
                  <a:moveTo>
                    <a:pt x="0" y="1"/>
                  </a:moveTo>
                  <a:lnTo>
                    <a:pt x="0" y="1"/>
                  </a:lnTo>
                  <a:cubicBezTo>
                    <a:pt x="24" y="55"/>
                    <a:pt x="44" y="108"/>
                    <a:pt x="60" y="161"/>
                  </a:cubicBezTo>
                  <a:cubicBezTo>
                    <a:pt x="569" y="361"/>
                    <a:pt x="955" y="658"/>
                    <a:pt x="1400" y="1128"/>
                  </a:cubicBezTo>
                  <a:cubicBezTo>
                    <a:pt x="1025" y="592"/>
                    <a:pt x="636" y="17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8"/>
            <p:cNvSpPr/>
            <p:nvPr/>
          </p:nvSpPr>
          <p:spPr>
            <a:xfrm>
              <a:off x="6108850" y="3587825"/>
              <a:ext cx="37625" cy="31875"/>
            </a:xfrm>
            <a:custGeom>
              <a:rect b="b" l="l" r="r" t="t"/>
              <a:pathLst>
                <a:path extrusionOk="0" h="1275" w="1505">
                  <a:moveTo>
                    <a:pt x="1" y="1"/>
                  </a:moveTo>
                  <a:lnTo>
                    <a:pt x="1" y="1"/>
                  </a:lnTo>
                  <a:cubicBezTo>
                    <a:pt x="50" y="77"/>
                    <a:pt x="92" y="155"/>
                    <a:pt x="129" y="225"/>
                  </a:cubicBezTo>
                  <a:cubicBezTo>
                    <a:pt x="145" y="258"/>
                    <a:pt x="162" y="292"/>
                    <a:pt x="178" y="327"/>
                  </a:cubicBezTo>
                  <a:cubicBezTo>
                    <a:pt x="705" y="512"/>
                    <a:pt x="1138" y="844"/>
                    <a:pt x="1504" y="1274"/>
                  </a:cubicBezTo>
                  <a:cubicBezTo>
                    <a:pt x="1293" y="940"/>
                    <a:pt x="1022" y="616"/>
                    <a:pt x="652" y="384"/>
                  </a:cubicBezTo>
                  <a:cubicBezTo>
                    <a:pt x="639" y="376"/>
                    <a:pt x="628" y="369"/>
                    <a:pt x="616" y="362"/>
                  </a:cubicBezTo>
                  <a:lnTo>
                    <a:pt x="616" y="362"/>
                  </a:lnTo>
                  <a:cubicBezTo>
                    <a:pt x="909" y="508"/>
                    <a:pt x="1160" y="742"/>
                    <a:pt x="1373" y="988"/>
                  </a:cubicBezTo>
                  <a:cubicBezTo>
                    <a:pt x="1066" y="476"/>
                    <a:pt x="636" y="11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8"/>
            <p:cNvSpPr/>
            <p:nvPr/>
          </p:nvSpPr>
          <p:spPr>
            <a:xfrm>
              <a:off x="6104975" y="3582800"/>
              <a:ext cx="29700" cy="17000"/>
            </a:xfrm>
            <a:custGeom>
              <a:rect b="b" l="l" r="r" t="t"/>
              <a:pathLst>
                <a:path extrusionOk="0" h="680" w="1188">
                  <a:moveTo>
                    <a:pt x="0" y="1"/>
                  </a:moveTo>
                  <a:lnTo>
                    <a:pt x="0" y="1"/>
                  </a:lnTo>
                  <a:cubicBezTo>
                    <a:pt x="51" y="52"/>
                    <a:pt x="94" y="111"/>
                    <a:pt x="134" y="169"/>
                  </a:cubicBezTo>
                  <a:cubicBezTo>
                    <a:pt x="176" y="179"/>
                    <a:pt x="221" y="191"/>
                    <a:pt x="266" y="205"/>
                  </a:cubicBezTo>
                  <a:cubicBezTo>
                    <a:pt x="571" y="294"/>
                    <a:pt x="935" y="453"/>
                    <a:pt x="1188" y="679"/>
                  </a:cubicBezTo>
                  <a:cubicBezTo>
                    <a:pt x="874" y="298"/>
                    <a:pt x="484" y="6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8"/>
            <p:cNvSpPr/>
            <p:nvPr/>
          </p:nvSpPr>
          <p:spPr>
            <a:xfrm>
              <a:off x="6100875" y="3579500"/>
              <a:ext cx="16250" cy="5500"/>
            </a:xfrm>
            <a:custGeom>
              <a:rect b="b" l="l" r="r" t="t"/>
              <a:pathLst>
                <a:path extrusionOk="0" h="220" w="650">
                  <a:moveTo>
                    <a:pt x="1" y="1"/>
                  </a:moveTo>
                  <a:lnTo>
                    <a:pt x="1" y="1"/>
                  </a:lnTo>
                  <a:cubicBezTo>
                    <a:pt x="59" y="35"/>
                    <a:pt x="111" y="78"/>
                    <a:pt x="158" y="125"/>
                  </a:cubicBezTo>
                  <a:cubicBezTo>
                    <a:pt x="301" y="142"/>
                    <a:pt x="521" y="172"/>
                    <a:pt x="649" y="219"/>
                  </a:cubicBezTo>
                  <a:cubicBezTo>
                    <a:pt x="458" y="110"/>
                    <a:pt x="234" y="3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8"/>
            <p:cNvSpPr/>
            <p:nvPr/>
          </p:nvSpPr>
          <p:spPr>
            <a:xfrm>
              <a:off x="6080150" y="3623825"/>
              <a:ext cx="34325" cy="8500"/>
            </a:xfrm>
            <a:custGeom>
              <a:rect b="b" l="l" r="r" t="t"/>
              <a:pathLst>
                <a:path extrusionOk="0" h="340" w="1373">
                  <a:moveTo>
                    <a:pt x="832" y="1"/>
                  </a:moveTo>
                  <a:cubicBezTo>
                    <a:pt x="723" y="1"/>
                    <a:pt x="614" y="12"/>
                    <a:pt x="510" y="31"/>
                  </a:cubicBezTo>
                  <a:cubicBezTo>
                    <a:pt x="328" y="62"/>
                    <a:pt x="155" y="123"/>
                    <a:pt x="1" y="205"/>
                  </a:cubicBezTo>
                  <a:cubicBezTo>
                    <a:pt x="15" y="248"/>
                    <a:pt x="26" y="293"/>
                    <a:pt x="35" y="339"/>
                  </a:cubicBezTo>
                  <a:cubicBezTo>
                    <a:pt x="323" y="180"/>
                    <a:pt x="636" y="58"/>
                    <a:pt x="965" y="58"/>
                  </a:cubicBezTo>
                  <a:cubicBezTo>
                    <a:pt x="1098" y="58"/>
                    <a:pt x="1234" y="78"/>
                    <a:pt x="1372" y="124"/>
                  </a:cubicBezTo>
                  <a:cubicBezTo>
                    <a:pt x="1213" y="36"/>
                    <a:pt x="1023" y="1"/>
                    <a:pt x="8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8"/>
            <p:cNvSpPr/>
            <p:nvPr/>
          </p:nvSpPr>
          <p:spPr>
            <a:xfrm>
              <a:off x="6079200" y="3621750"/>
              <a:ext cx="34325" cy="6800"/>
            </a:xfrm>
            <a:custGeom>
              <a:rect b="b" l="l" r="r" t="t"/>
              <a:pathLst>
                <a:path extrusionOk="0" h="272" w="1373">
                  <a:moveTo>
                    <a:pt x="814" y="0"/>
                  </a:moveTo>
                  <a:cubicBezTo>
                    <a:pt x="684" y="0"/>
                    <a:pt x="552" y="14"/>
                    <a:pt x="427" y="37"/>
                  </a:cubicBezTo>
                  <a:cubicBezTo>
                    <a:pt x="272" y="65"/>
                    <a:pt x="129" y="113"/>
                    <a:pt x="0" y="181"/>
                  </a:cubicBezTo>
                  <a:cubicBezTo>
                    <a:pt x="13" y="211"/>
                    <a:pt x="25" y="242"/>
                    <a:pt x="35" y="272"/>
                  </a:cubicBezTo>
                  <a:cubicBezTo>
                    <a:pt x="299" y="135"/>
                    <a:pt x="632" y="50"/>
                    <a:pt x="960" y="50"/>
                  </a:cubicBezTo>
                  <a:cubicBezTo>
                    <a:pt x="1100" y="50"/>
                    <a:pt x="1239" y="65"/>
                    <a:pt x="1372" y="99"/>
                  </a:cubicBezTo>
                  <a:cubicBezTo>
                    <a:pt x="1200" y="29"/>
                    <a:pt x="1008"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8"/>
            <p:cNvSpPr/>
            <p:nvPr/>
          </p:nvSpPr>
          <p:spPr>
            <a:xfrm>
              <a:off x="6074925" y="3613025"/>
              <a:ext cx="39575" cy="13050"/>
            </a:xfrm>
            <a:custGeom>
              <a:rect b="b" l="l" r="r" t="t"/>
              <a:pathLst>
                <a:path extrusionOk="0" h="522" w="1583">
                  <a:moveTo>
                    <a:pt x="937" y="1"/>
                  </a:moveTo>
                  <a:cubicBezTo>
                    <a:pt x="925" y="1"/>
                    <a:pt x="913" y="1"/>
                    <a:pt x="902" y="1"/>
                  </a:cubicBezTo>
                  <a:cubicBezTo>
                    <a:pt x="591" y="5"/>
                    <a:pt x="271" y="86"/>
                    <a:pt x="0" y="223"/>
                  </a:cubicBezTo>
                  <a:cubicBezTo>
                    <a:pt x="64" y="313"/>
                    <a:pt x="119" y="405"/>
                    <a:pt x="160" y="501"/>
                  </a:cubicBezTo>
                  <a:cubicBezTo>
                    <a:pt x="162" y="508"/>
                    <a:pt x="166" y="515"/>
                    <a:pt x="167" y="522"/>
                  </a:cubicBezTo>
                  <a:cubicBezTo>
                    <a:pt x="469" y="372"/>
                    <a:pt x="749" y="297"/>
                    <a:pt x="1129" y="294"/>
                  </a:cubicBezTo>
                  <a:cubicBezTo>
                    <a:pt x="1279" y="295"/>
                    <a:pt x="1422" y="294"/>
                    <a:pt x="1558" y="345"/>
                  </a:cubicBezTo>
                  <a:cubicBezTo>
                    <a:pt x="1368" y="253"/>
                    <a:pt x="1126" y="243"/>
                    <a:pt x="910" y="237"/>
                  </a:cubicBezTo>
                  <a:cubicBezTo>
                    <a:pt x="682" y="237"/>
                    <a:pt x="460" y="280"/>
                    <a:pt x="256" y="360"/>
                  </a:cubicBezTo>
                  <a:cubicBezTo>
                    <a:pt x="434" y="282"/>
                    <a:pt x="642" y="217"/>
                    <a:pt x="866" y="186"/>
                  </a:cubicBezTo>
                  <a:cubicBezTo>
                    <a:pt x="932" y="177"/>
                    <a:pt x="1008" y="173"/>
                    <a:pt x="1089" y="173"/>
                  </a:cubicBezTo>
                  <a:cubicBezTo>
                    <a:pt x="1245" y="173"/>
                    <a:pt x="1417" y="189"/>
                    <a:pt x="1564" y="217"/>
                  </a:cubicBezTo>
                  <a:cubicBezTo>
                    <a:pt x="1365" y="150"/>
                    <a:pt x="1150" y="118"/>
                    <a:pt x="935" y="118"/>
                  </a:cubicBezTo>
                  <a:cubicBezTo>
                    <a:pt x="736" y="118"/>
                    <a:pt x="537" y="146"/>
                    <a:pt x="352" y="199"/>
                  </a:cubicBezTo>
                  <a:cubicBezTo>
                    <a:pt x="488" y="145"/>
                    <a:pt x="614" y="107"/>
                    <a:pt x="791" y="81"/>
                  </a:cubicBezTo>
                  <a:cubicBezTo>
                    <a:pt x="902" y="66"/>
                    <a:pt x="1036" y="54"/>
                    <a:pt x="1172" y="54"/>
                  </a:cubicBezTo>
                  <a:cubicBezTo>
                    <a:pt x="1313" y="54"/>
                    <a:pt x="1456" y="67"/>
                    <a:pt x="1582" y="103"/>
                  </a:cubicBezTo>
                  <a:cubicBezTo>
                    <a:pt x="1386" y="20"/>
                    <a:pt x="1156" y="1"/>
                    <a:pt x="9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8"/>
            <p:cNvSpPr/>
            <p:nvPr/>
          </p:nvSpPr>
          <p:spPr>
            <a:xfrm>
              <a:off x="6068675" y="3604300"/>
              <a:ext cx="45175" cy="13625"/>
            </a:xfrm>
            <a:custGeom>
              <a:rect b="b" l="l" r="r" t="t"/>
              <a:pathLst>
                <a:path extrusionOk="0" h="545" w="1807">
                  <a:moveTo>
                    <a:pt x="1179" y="0"/>
                  </a:moveTo>
                  <a:cubicBezTo>
                    <a:pt x="762" y="0"/>
                    <a:pt x="342" y="109"/>
                    <a:pt x="0" y="301"/>
                  </a:cubicBezTo>
                  <a:cubicBezTo>
                    <a:pt x="31" y="328"/>
                    <a:pt x="62" y="356"/>
                    <a:pt x="92" y="385"/>
                  </a:cubicBezTo>
                  <a:cubicBezTo>
                    <a:pt x="129" y="366"/>
                    <a:pt x="168" y="349"/>
                    <a:pt x="207" y="330"/>
                  </a:cubicBezTo>
                  <a:lnTo>
                    <a:pt x="207" y="330"/>
                  </a:lnTo>
                  <a:cubicBezTo>
                    <a:pt x="170" y="350"/>
                    <a:pt x="134" y="370"/>
                    <a:pt x="98" y="392"/>
                  </a:cubicBezTo>
                  <a:cubicBezTo>
                    <a:pt x="148" y="441"/>
                    <a:pt x="191" y="493"/>
                    <a:pt x="232" y="544"/>
                  </a:cubicBezTo>
                  <a:cubicBezTo>
                    <a:pt x="386" y="473"/>
                    <a:pt x="537" y="416"/>
                    <a:pt x="680" y="374"/>
                  </a:cubicBezTo>
                  <a:cubicBezTo>
                    <a:pt x="821" y="332"/>
                    <a:pt x="1062" y="297"/>
                    <a:pt x="1130" y="292"/>
                  </a:cubicBezTo>
                  <a:cubicBezTo>
                    <a:pt x="1235" y="282"/>
                    <a:pt x="1339" y="276"/>
                    <a:pt x="1443" y="276"/>
                  </a:cubicBezTo>
                  <a:cubicBezTo>
                    <a:pt x="1565" y="276"/>
                    <a:pt x="1687" y="285"/>
                    <a:pt x="1807" y="306"/>
                  </a:cubicBezTo>
                  <a:cubicBezTo>
                    <a:pt x="1611" y="247"/>
                    <a:pt x="1402" y="220"/>
                    <a:pt x="1193" y="220"/>
                  </a:cubicBezTo>
                  <a:cubicBezTo>
                    <a:pt x="1036" y="220"/>
                    <a:pt x="878" y="235"/>
                    <a:pt x="725" y="262"/>
                  </a:cubicBezTo>
                  <a:cubicBezTo>
                    <a:pt x="901" y="214"/>
                    <a:pt x="1084" y="184"/>
                    <a:pt x="1267" y="173"/>
                  </a:cubicBezTo>
                  <a:cubicBezTo>
                    <a:pt x="1339" y="170"/>
                    <a:pt x="1412" y="165"/>
                    <a:pt x="1483" y="165"/>
                  </a:cubicBezTo>
                  <a:cubicBezTo>
                    <a:pt x="1580" y="165"/>
                    <a:pt x="1675" y="173"/>
                    <a:pt x="1762" y="207"/>
                  </a:cubicBezTo>
                  <a:cubicBezTo>
                    <a:pt x="1686" y="162"/>
                    <a:pt x="1593" y="144"/>
                    <a:pt x="1503" y="132"/>
                  </a:cubicBezTo>
                  <a:cubicBezTo>
                    <a:pt x="1400" y="119"/>
                    <a:pt x="1296" y="113"/>
                    <a:pt x="1192" y="113"/>
                  </a:cubicBezTo>
                  <a:cubicBezTo>
                    <a:pt x="1134" y="113"/>
                    <a:pt x="1075" y="115"/>
                    <a:pt x="1016" y="119"/>
                  </a:cubicBezTo>
                  <a:cubicBezTo>
                    <a:pt x="875" y="126"/>
                    <a:pt x="741" y="147"/>
                    <a:pt x="613" y="179"/>
                  </a:cubicBezTo>
                  <a:cubicBezTo>
                    <a:pt x="869" y="101"/>
                    <a:pt x="1144" y="51"/>
                    <a:pt x="1424" y="51"/>
                  </a:cubicBezTo>
                  <a:cubicBezTo>
                    <a:pt x="1539" y="51"/>
                    <a:pt x="1654" y="59"/>
                    <a:pt x="1769" y="78"/>
                  </a:cubicBezTo>
                  <a:cubicBezTo>
                    <a:pt x="1579" y="25"/>
                    <a:pt x="1380" y="0"/>
                    <a:pt x="1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8"/>
            <p:cNvSpPr/>
            <p:nvPr/>
          </p:nvSpPr>
          <p:spPr>
            <a:xfrm>
              <a:off x="6063475" y="3597925"/>
              <a:ext cx="48975" cy="13525"/>
            </a:xfrm>
            <a:custGeom>
              <a:rect b="b" l="l" r="r" t="t"/>
              <a:pathLst>
                <a:path extrusionOk="0" h="541" w="1959">
                  <a:moveTo>
                    <a:pt x="1308" y="0"/>
                  </a:moveTo>
                  <a:cubicBezTo>
                    <a:pt x="1144" y="0"/>
                    <a:pt x="980" y="15"/>
                    <a:pt x="821" y="43"/>
                  </a:cubicBezTo>
                  <a:cubicBezTo>
                    <a:pt x="515" y="104"/>
                    <a:pt x="233" y="234"/>
                    <a:pt x="0" y="405"/>
                  </a:cubicBezTo>
                  <a:cubicBezTo>
                    <a:pt x="60" y="443"/>
                    <a:pt x="115" y="482"/>
                    <a:pt x="161" y="518"/>
                  </a:cubicBezTo>
                  <a:cubicBezTo>
                    <a:pt x="170" y="525"/>
                    <a:pt x="177" y="533"/>
                    <a:pt x="186" y="541"/>
                  </a:cubicBezTo>
                  <a:cubicBezTo>
                    <a:pt x="584" y="323"/>
                    <a:pt x="1017" y="184"/>
                    <a:pt x="1490" y="184"/>
                  </a:cubicBezTo>
                  <a:cubicBezTo>
                    <a:pt x="1642" y="184"/>
                    <a:pt x="1799" y="198"/>
                    <a:pt x="1959" y="229"/>
                  </a:cubicBezTo>
                  <a:cubicBezTo>
                    <a:pt x="1751" y="159"/>
                    <a:pt x="1527" y="128"/>
                    <a:pt x="1302" y="128"/>
                  </a:cubicBezTo>
                  <a:cubicBezTo>
                    <a:pt x="1062" y="128"/>
                    <a:pt x="821" y="164"/>
                    <a:pt x="598" y="228"/>
                  </a:cubicBezTo>
                  <a:cubicBezTo>
                    <a:pt x="592" y="229"/>
                    <a:pt x="585" y="232"/>
                    <a:pt x="580" y="233"/>
                  </a:cubicBezTo>
                  <a:cubicBezTo>
                    <a:pt x="889" y="111"/>
                    <a:pt x="1215" y="52"/>
                    <a:pt x="1568" y="52"/>
                  </a:cubicBezTo>
                  <a:cubicBezTo>
                    <a:pt x="1678" y="52"/>
                    <a:pt x="1790" y="58"/>
                    <a:pt x="1905" y="69"/>
                  </a:cubicBezTo>
                  <a:cubicBezTo>
                    <a:pt x="1713" y="23"/>
                    <a:pt x="1510" y="0"/>
                    <a:pt x="13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8"/>
            <p:cNvSpPr/>
            <p:nvPr/>
          </p:nvSpPr>
          <p:spPr>
            <a:xfrm>
              <a:off x="6056925" y="3592900"/>
              <a:ext cx="52550" cy="14650"/>
            </a:xfrm>
            <a:custGeom>
              <a:rect b="b" l="l" r="r" t="t"/>
              <a:pathLst>
                <a:path extrusionOk="0" h="586" w="2102">
                  <a:moveTo>
                    <a:pt x="1531" y="1"/>
                  </a:moveTo>
                  <a:cubicBezTo>
                    <a:pt x="1454" y="1"/>
                    <a:pt x="1378" y="3"/>
                    <a:pt x="1302" y="7"/>
                  </a:cubicBezTo>
                  <a:cubicBezTo>
                    <a:pt x="819" y="33"/>
                    <a:pt x="335" y="197"/>
                    <a:pt x="1" y="480"/>
                  </a:cubicBezTo>
                  <a:cubicBezTo>
                    <a:pt x="37" y="491"/>
                    <a:pt x="72" y="505"/>
                    <a:pt x="106" y="520"/>
                  </a:cubicBezTo>
                  <a:cubicBezTo>
                    <a:pt x="130" y="505"/>
                    <a:pt x="155" y="490"/>
                    <a:pt x="181" y="474"/>
                  </a:cubicBezTo>
                  <a:lnTo>
                    <a:pt x="181" y="474"/>
                  </a:lnTo>
                  <a:cubicBezTo>
                    <a:pt x="157" y="491"/>
                    <a:pt x="136" y="507"/>
                    <a:pt x="114" y="524"/>
                  </a:cubicBezTo>
                  <a:cubicBezTo>
                    <a:pt x="154" y="543"/>
                    <a:pt x="192" y="564"/>
                    <a:pt x="229" y="585"/>
                  </a:cubicBezTo>
                  <a:cubicBezTo>
                    <a:pt x="389" y="477"/>
                    <a:pt x="561" y="397"/>
                    <a:pt x="779" y="314"/>
                  </a:cubicBezTo>
                  <a:cubicBezTo>
                    <a:pt x="1039" y="213"/>
                    <a:pt x="1360" y="143"/>
                    <a:pt x="1709" y="143"/>
                  </a:cubicBezTo>
                  <a:cubicBezTo>
                    <a:pt x="1837" y="143"/>
                    <a:pt x="1968" y="153"/>
                    <a:pt x="2102" y="173"/>
                  </a:cubicBezTo>
                  <a:cubicBezTo>
                    <a:pt x="1903" y="120"/>
                    <a:pt x="1695" y="94"/>
                    <a:pt x="1486" y="94"/>
                  </a:cubicBezTo>
                  <a:cubicBezTo>
                    <a:pt x="1284" y="94"/>
                    <a:pt x="1082" y="119"/>
                    <a:pt x="888" y="167"/>
                  </a:cubicBezTo>
                  <a:cubicBezTo>
                    <a:pt x="1063" y="116"/>
                    <a:pt x="1243" y="80"/>
                    <a:pt x="1412" y="64"/>
                  </a:cubicBezTo>
                  <a:cubicBezTo>
                    <a:pt x="1531" y="54"/>
                    <a:pt x="1655" y="42"/>
                    <a:pt x="1777" y="42"/>
                  </a:cubicBezTo>
                  <a:cubicBezTo>
                    <a:pt x="1862" y="42"/>
                    <a:pt x="1947" y="48"/>
                    <a:pt x="2028" y="64"/>
                  </a:cubicBezTo>
                  <a:cubicBezTo>
                    <a:pt x="1871" y="14"/>
                    <a:pt x="1701" y="1"/>
                    <a:pt x="15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8"/>
            <p:cNvSpPr/>
            <p:nvPr/>
          </p:nvSpPr>
          <p:spPr>
            <a:xfrm>
              <a:off x="6049200" y="3581325"/>
              <a:ext cx="55400" cy="23575"/>
            </a:xfrm>
            <a:custGeom>
              <a:rect b="b" l="l" r="r" t="t"/>
              <a:pathLst>
                <a:path extrusionOk="0" h="943" w="2216">
                  <a:moveTo>
                    <a:pt x="1246" y="1"/>
                  </a:moveTo>
                  <a:cubicBezTo>
                    <a:pt x="670" y="89"/>
                    <a:pt x="93" y="459"/>
                    <a:pt x="1" y="939"/>
                  </a:cubicBezTo>
                  <a:cubicBezTo>
                    <a:pt x="17" y="934"/>
                    <a:pt x="33" y="930"/>
                    <a:pt x="48" y="926"/>
                  </a:cubicBezTo>
                  <a:cubicBezTo>
                    <a:pt x="51" y="923"/>
                    <a:pt x="52" y="920"/>
                    <a:pt x="53" y="917"/>
                  </a:cubicBezTo>
                  <a:cubicBezTo>
                    <a:pt x="74" y="871"/>
                    <a:pt x="95" y="830"/>
                    <a:pt x="120" y="791"/>
                  </a:cubicBezTo>
                  <a:lnTo>
                    <a:pt x="120" y="791"/>
                  </a:lnTo>
                  <a:cubicBezTo>
                    <a:pt x="106" y="816"/>
                    <a:pt x="93" y="840"/>
                    <a:pt x="80" y="865"/>
                  </a:cubicBezTo>
                  <a:cubicBezTo>
                    <a:pt x="70" y="885"/>
                    <a:pt x="61" y="905"/>
                    <a:pt x="53" y="926"/>
                  </a:cubicBezTo>
                  <a:cubicBezTo>
                    <a:pt x="82" y="920"/>
                    <a:pt x="110" y="917"/>
                    <a:pt x="139" y="917"/>
                  </a:cubicBezTo>
                  <a:cubicBezTo>
                    <a:pt x="193" y="917"/>
                    <a:pt x="248" y="927"/>
                    <a:pt x="301" y="942"/>
                  </a:cubicBezTo>
                  <a:cubicBezTo>
                    <a:pt x="526" y="759"/>
                    <a:pt x="811" y="600"/>
                    <a:pt x="1089" y="512"/>
                  </a:cubicBezTo>
                  <a:cubicBezTo>
                    <a:pt x="1376" y="414"/>
                    <a:pt x="1658" y="368"/>
                    <a:pt x="1957" y="368"/>
                  </a:cubicBezTo>
                  <a:cubicBezTo>
                    <a:pt x="2042" y="368"/>
                    <a:pt x="2128" y="372"/>
                    <a:pt x="2216" y="379"/>
                  </a:cubicBezTo>
                  <a:cubicBezTo>
                    <a:pt x="2051" y="344"/>
                    <a:pt x="1881" y="326"/>
                    <a:pt x="1712" y="326"/>
                  </a:cubicBezTo>
                  <a:cubicBezTo>
                    <a:pt x="1501" y="326"/>
                    <a:pt x="1290" y="353"/>
                    <a:pt x="1088" y="404"/>
                  </a:cubicBezTo>
                  <a:cubicBezTo>
                    <a:pt x="1191" y="368"/>
                    <a:pt x="1295" y="335"/>
                    <a:pt x="1405" y="307"/>
                  </a:cubicBezTo>
                  <a:cubicBezTo>
                    <a:pt x="1597" y="262"/>
                    <a:pt x="1782" y="224"/>
                    <a:pt x="1975" y="224"/>
                  </a:cubicBezTo>
                  <a:cubicBezTo>
                    <a:pt x="2014" y="224"/>
                    <a:pt x="2052" y="225"/>
                    <a:pt x="2091" y="229"/>
                  </a:cubicBezTo>
                  <a:cubicBezTo>
                    <a:pt x="1990" y="207"/>
                    <a:pt x="1887" y="198"/>
                    <a:pt x="1783" y="198"/>
                  </a:cubicBezTo>
                  <a:cubicBezTo>
                    <a:pt x="1618" y="198"/>
                    <a:pt x="1452" y="220"/>
                    <a:pt x="1293" y="248"/>
                  </a:cubicBezTo>
                  <a:cubicBezTo>
                    <a:pt x="1223" y="259"/>
                    <a:pt x="1154" y="276"/>
                    <a:pt x="1086" y="294"/>
                  </a:cubicBezTo>
                  <a:cubicBezTo>
                    <a:pt x="1313" y="207"/>
                    <a:pt x="1577" y="136"/>
                    <a:pt x="1855" y="111"/>
                  </a:cubicBezTo>
                  <a:cubicBezTo>
                    <a:pt x="1820" y="110"/>
                    <a:pt x="1785" y="109"/>
                    <a:pt x="1749" y="109"/>
                  </a:cubicBezTo>
                  <a:cubicBezTo>
                    <a:pt x="1435" y="109"/>
                    <a:pt x="1120" y="174"/>
                    <a:pt x="841" y="290"/>
                  </a:cubicBezTo>
                  <a:cubicBezTo>
                    <a:pt x="1072" y="176"/>
                    <a:pt x="1331" y="92"/>
                    <a:pt x="1609" y="56"/>
                  </a:cubicBezTo>
                  <a:cubicBezTo>
                    <a:pt x="1607" y="56"/>
                    <a:pt x="1605" y="56"/>
                    <a:pt x="1603" y="56"/>
                  </a:cubicBezTo>
                  <a:cubicBezTo>
                    <a:pt x="1238" y="56"/>
                    <a:pt x="895" y="143"/>
                    <a:pt x="619" y="303"/>
                  </a:cubicBezTo>
                  <a:cubicBezTo>
                    <a:pt x="801" y="173"/>
                    <a:pt x="1004" y="71"/>
                    <a:pt x="12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8"/>
            <p:cNvSpPr/>
            <p:nvPr/>
          </p:nvSpPr>
          <p:spPr>
            <a:xfrm>
              <a:off x="6043300" y="3610700"/>
              <a:ext cx="34050" cy="51150"/>
            </a:xfrm>
            <a:custGeom>
              <a:rect b="b" l="l" r="r" t="t"/>
              <a:pathLst>
                <a:path extrusionOk="0" h="2046" w="1362">
                  <a:moveTo>
                    <a:pt x="279" y="0"/>
                  </a:moveTo>
                  <a:cubicBezTo>
                    <a:pt x="147" y="228"/>
                    <a:pt x="94" y="479"/>
                    <a:pt x="57" y="726"/>
                  </a:cubicBezTo>
                  <a:cubicBezTo>
                    <a:pt x="1" y="1118"/>
                    <a:pt x="33" y="1478"/>
                    <a:pt x="124" y="1843"/>
                  </a:cubicBezTo>
                  <a:lnTo>
                    <a:pt x="124" y="1856"/>
                  </a:lnTo>
                  <a:cubicBezTo>
                    <a:pt x="123" y="1865"/>
                    <a:pt x="122" y="1875"/>
                    <a:pt x="120" y="1885"/>
                  </a:cubicBezTo>
                  <a:cubicBezTo>
                    <a:pt x="171" y="1892"/>
                    <a:pt x="217" y="1921"/>
                    <a:pt x="233" y="1972"/>
                  </a:cubicBezTo>
                  <a:cubicBezTo>
                    <a:pt x="241" y="1999"/>
                    <a:pt x="249" y="2024"/>
                    <a:pt x="263" y="2045"/>
                  </a:cubicBezTo>
                  <a:cubicBezTo>
                    <a:pt x="352" y="1874"/>
                    <a:pt x="449" y="1711"/>
                    <a:pt x="591" y="1537"/>
                  </a:cubicBezTo>
                  <a:cubicBezTo>
                    <a:pt x="795" y="1298"/>
                    <a:pt x="1041" y="1055"/>
                    <a:pt x="1361" y="872"/>
                  </a:cubicBezTo>
                  <a:lnTo>
                    <a:pt x="1361" y="872"/>
                  </a:lnTo>
                  <a:cubicBezTo>
                    <a:pt x="1175" y="937"/>
                    <a:pt x="1009" y="1037"/>
                    <a:pt x="857" y="1144"/>
                  </a:cubicBezTo>
                  <a:cubicBezTo>
                    <a:pt x="812" y="1176"/>
                    <a:pt x="769" y="1210"/>
                    <a:pt x="727" y="1245"/>
                  </a:cubicBezTo>
                  <a:cubicBezTo>
                    <a:pt x="870" y="1061"/>
                    <a:pt x="1026" y="883"/>
                    <a:pt x="1195" y="715"/>
                  </a:cubicBezTo>
                  <a:lnTo>
                    <a:pt x="1195" y="715"/>
                  </a:lnTo>
                  <a:cubicBezTo>
                    <a:pt x="1029" y="830"/>
                    <a:pt x="866" y="955"/>
                    <a:pt x="723" y="1093"/>
                  </a:cubicBezTo>
                  <a:cubicBezTo>
                    <a:pt x="860" y="887"/>
                    <a:pt x="1020" y="685"/>
                    <a:pt x="1223" y="490"/>
                  </a:cubicBezTo>
                  <a:lnTo>
                    <a:pt x="1223" y="490"/>
                  </a:lnTo>
                  <a:cubicBezTo>
                    <a:pt x="996" y="656"/>
                    <a:pt x="793" y="847"/>
                    <a:pt x="626" y="1056"/>
                  </a:cubicBezTo>
                  <a:cubicBezTo>
                    <a:pt x="722" y="852"/>
                    <a:pt x="821" y="660"/>
                    <a:pt x="961" y="463"/>
                  </a:cubicBezTo>
                  <a:lnTo>
                    <a:pt x="961" y="463"/>
                  </a:lnTo>
                  <a:cubicBezTo>
                    <a:pt x="803" y="622"/>
                    <a:pt x="673" y="798"/>
                    <a:pt x="563" y="982"/>
                  </a:cubicBezTo>
                  <a:cubicBezTo>
                    <a:pt x="563" y="980"/>
                    <a:pt x="565" y="979"/>
                    <a:pt x="565" y="978"/>
                  </a:cubicBezTo>
                  <a:cubicBezTo>
                    <a:pt x="664" y="733"/>
                    <a:pt x="747" y="490"/>
                    <a:pt x="903" y="272"/>
                  </a:cubicBezTo>
                  <a:lnTo>
                    <a:pt x="903" y="272"/>
                  </a:lnTo>
                  <a:cubicBezTo>
                    <a:pt x="750" y="427"/>
                    <a:pt x="643" y="608"/>
                    <a:pt x="540" y="787"/>
                  </a:cubicBezTo>
                  <a:cubicBezTo>
                    <a:pt x="494" y="870"/>
                    <a:pt x="449" y="954"/>
                    <a:pt x="405" y="1039"/>
                  </a:cubicBezTo>
                  <a:cubicBezTo>
                    <a:pt x="511" y="718"/>
                    <a:pt x="631" y="402"/>
                    <a:pt x="799" y="102"/>
                  </a:cubicBezTo>
                  <a:lnTo>
                    <a:pt x="799" y="102"/>
                  </a:lnTo>
                  <a:cubicBezTo>
                    <a:pt x="615" y="321"/>
                    <a:pt x="466" y="562"/>
                    <a:pt x="360" y="814"/>
                  </a:cubicBezTo>
                  <a:cubicBezTo>
                    <a:pt x="405" y="566"/>
                    <a:pt x="465" y="321"/>
                    <a:pt x="582" y="46"/>
                  </a:cubicBezTo>
                  <a:lnTo>
                    <a:pt x="582" y="46"/>
                  </a:lnTo>
                  <a:cubicBezTo>
                    <a:pt x="427" y="277"/>
                    <a:pt x="315" y="524"/>
                    <a:pt x="240" y="779"/>
                  </a:cubicBezTo>
                  <a:cubicBezTo>
                    <a:pt x="262" y="553"/>
                    <a:pt x="298" y="360"/>
                    <a:pt x="368" y="130"/>
                  </a:cubicBezTo>
                  <a:lnTo>
                    <a:pt x="368" y="130"/>
                  </a:lnTo>
                  <a:cubicBezTo>
                    <a:pt x="281" y="277"/>
                    <a:pt x="221" y="419"/>
                    <a:pt x="180" y="562"/>
                  </a:cubicBezTo>
                  <a:cubicBezTo>
                    <a:pt x="191" y="370"/>
                    <a:pt x="213" y="187"/>
                    <a:pt x="2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8"/>
            <p:cNvSpPr/>
            <p:nvPr/>
          </p:nvSpPr>
          <p:spPr>
            <a:xfrm>
              <a:off x="5757775" y="3635550"/>
              <a:ext cx="18850" cy="34375"/>
            </a:xfrm>
            <a:custGeom>
              <a:rect b="b" l="l" r="r" t="t"/>
              <a:pathLst>
                <a:path extrusionOk="0" h="1375" w="754">
                  <a:moveTo>
                    <a:pt x="264" y="1"/>
                  </a:moveTo>
                  <a:cubicBezTo>
                    <a:pt x="138" y="267"/>
                    <a:pt x="128" y="579"/>
                    <a:pt x="256" y="844"/>
                  </a:cubicBezTo>
                  <a:cubicBezTo>
                    <a:pt x="247" y="829"/>
                    <a:pt x="239" y="813"/>
                    <a:pt x="233" y="800"/>
                  </a:cubicBezTo>
                  <a:cubicBezTo>
                    <a:pt x="144" y="608"/>
                    <a:pt x="99" y="427"/>
                    <a:pt x="125" y="225"/>
                  </a:cubicBezTo>
                  <a:lnTo>
                    <a:pt x="125" y="225"/>
                  </a:lnTo>
                  <a:cubicBezTo>
                    <a:pt x="33" y="484"/>
                    <a:pt x="81" y="769"/>
                    <a:pt x="222" y="1011"/>
                  </a:cubicBezTo>
                  <a:cubicBezTo>
                    <a:pt x="229" y="1021"/>
                    <a:pt x="236" y="1031"/>
                    <a:pt x="242" y="1041"/>
                  </a:cubicBezTo>
                  <a:cubicBezTo>
                    <a:pt x="218" y="1011"/>
                    <a:pt x="197" y="980"/>
                    <a:pt x="176" y="948"/>
                  </a:cubicBezTo>
                  <a:cubicBezTo>
                    <a:pt x="105" y="831"/>
                    <a:pt x="40" y="720"/>
                    <a:pt x="19" y="568"/>
                  </a:cubicBezTo>
                  <a:lnTo>
                    <a:pt x="19" y="568"/>
                  </a:lnTo>
                  <a:cubicBezTo>
                    <a:pt x="1" y="753"/>
                    <a:pt x="62" y="942"/>
                    <a:pt x="174" y="1102"/>
                  </a:cubicBezTo>
                  <a:cubicBezTo>
                    <a:pt x="264" y="1225"/>
                    <a:pt x="407" y="1325"/>
                    <a:pt x="574" y="1375"/>
                  </a:cubicBezTo>
                  <a:cubicBezTo>
                    <a:pt x="581" y="1364"/>
                    <a:pt x="589" y="1355"/>
                    <a:pt x="601" y="1348"/>
                  </a:cubicBezTo>
                  <a:cubicBezTo>
                    <a:pt x="593" y="1344"/>
                    <a:pt x="586" y="1340"/>
                    <a:pt x="578" y="1334"/>
                  </a:cubicBezTo>
                  <a:cubicBezTo>
                    <a:pt x="511" y="1296"/>
                    <a:pt x="449" y="1251"/>
                    <a:pt x="392" y="1201"/>
                  </a:cubicBezTo>
                  <a:lnTo>
                    <a:pt x="392" y="1201"/>
                  </a:lnTo>
                  <a:cubicBezTo>
                    <a:pt x="459" y="1255"/>
                    <a:pt x="536" y="1302"/>
                    <a:pt x="620" y="1336"/>
                  </a:cubicBezTo>
                  <a:cubicBezTo>
                    <a:pt x="623" y="1334"/>
                    <a:pt x="624" y="1334"/>
                    <a:pt x="625" y="1333"/>
                  </a:cubicBezTo>
                  <a:cubicBezTo>
                    <a:pt x="643" y="1324"/>
                    <a:pt x="663" y="1313"/>
                    <a:pt x="685" y="1299"/>
                  </a:cubicBezTo>
                  <a:cubicBezTo>
                    <a:pt x="587" y="1238"/>
                    <a:pt x="452" y="1118"/>
                    <a:pt x="398" y="1056"/>
                  </a:cubicBezTo>
                  <a:cubicBezTo>
                    <a:pt x="394" y="1051"/>
                    <a:pt x="390" y="1045"/>
                    <a:pt x="385" y="1040"/>
                  </a:cubicBezTo>
                  <a:lnTo>
                    <a:pt x="385" y="1040"/>
                  </a:lnTo>
                  <a:cubicBezTo>
                    <a:pt x="468" y="1135"/>
                    <a:pt x="576" y="1218"/>
                    <a:pt x="710" y="1284"/>
                  </a:cubicBezTo>
                  <a:cubicBezTo>
                    <a:pt x="725" y="1277"/>
                    <a:pt x="738" y="1268"/>
                    <a:pt x="754" y="1260"/>
                  </a:cubicBezTo>
                  <a:cubicBezTo>
                    <a:pt x="721" y="1235"/>
                    <a:pt x="689" y="1207"/>
                    <a:pt x="661" y="1180"/>
                  </a:cubicBezTo>
                  <a:cubicBezTo>
                    <a:pt x="512" y="1034"/>
                    <a:pt x="375" y="817"/>
                    <a:pt x="303" y="638"/>
                  </a:cubicBezTo>
                  <a:cubicBezTo>
                    <a:pt x="232" y="431"/>
                    <a:pt x="207" y="225"/>
                    <a:pt x="2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8"/>
            <p:cNvSpPr/>
            <p:nvPr/>
          </p:nvSpPr>
          <p:spPr>
            <a:xfrm>
              <a:off x="5777750" y="3649700"/>
              <a:ext cx="18400" cy="19375"/>
            </a:xfrm>
            <a:custGeom>
              <a:rect b="b" l="l" r="r" t="t"/>
              <a:pathLst>
                <a:path extrusionOk="0" h="775" w="736">
                  <a:moveTo>
                    <a:pt x="549" y="1"/>
                  </a:moveTo>
                  <a:cubicBezTo>
                    <a:pt x="543" y="1"/>
                    <a:pt x="537" y="1"/>
                    <a:pt x="531" y="1"/>
                  </a:cubicBezTo>
                  <a:cubicBezTo>
                    <a:pt x="531" y="5"/>
                    <a:pt x="530" y="7"/>
                    <a:pt x="530" y="11"/>
                  </a:cubicBezTo>
                  <a:cubicBezTo>
                    <a:pt x="527" y="25"/>
                    <a:pt x="524" y="38"/>
                    <a:pt x="522" y="52"/>
                  </a:cubicBezTo>
                  <a:lnTo>
                    <a:pt x="522" y="52"/>
                  </a:lnTo>
                  <a:cubicBezTo>
                    <a:pt x="524" y="36"/>
                    <a:pt x="526" y="20"/>
                    <a:pt x="526" y="2"/>
                  </a:cubicBezTo>
                  <a:lnTo>
                    <a:pt x="526" y="2"/>
                  </a:lnTo>
                  <a:cubicBezTo>
                    <a:pt x="500" y="6"/>
                    <a:pt x="472" y="16"/>
                    <a:pt x="446" y="27"/>
                  </a:cubicBezTo>
                  <a:cubicBezTo>
                    <a:pt x="382" y="254"/>
                    <a:pt x="308" y="468"/>
                    <a:pt x="139" y="660"/>
                  </a:cubicBezTo>
                  <a:cubicBezTo>
                    <a:pt x="298" y="530"/>
                    <a:pt x="400" y="407"/>
                    <a:pt x="459" y="274"/>
                  </a:cubicBezTo>
                  <a:lnTo>
                    <a:pt x="459" y="274"/>
                  </a:lnTo>
                  <a:cubicBezTo>
                    <a:pt x="438" y="332"/>
                    <a:pt x="410" y="387"/>
                    <a:pt x="375" y="434"/>
                  </a:cubicBezTo>
                  <a:cubicBezTo>
                    <a:pt x="273" y="573"/>
                    <a:pt x="176" y="684"/>
                    <a:pt x="0" y="775"/>
                  </a:cubicBezTo>
                  <a:cubicBezTo>
                    <a:pt x="169" y="718"/>
                    <a:pt x="303" y="612"/>
                    <a:pt x="405" y="490"/>
                  </a:cubicBezTo>
                  <a:lnTo>
                    <a:pt x="405" y="490"/>
                  </a:lnTo>
                  <a:cubicBezTo>
                    <a:pt x="335" y="583"/>
                    <a:pt x="248" y="669"/>
                    <a:pt x="148" y="737"/>
                  </a:cubicBezTo>
                  <a:cubicBezTo>
                    <a:pt x="335" y="649"/>
                    <a:pt x="483" y="509"/>
                    <a:pt x="569" y="351"/>
                  </a:cubicBezTo>
                  <a:lnTo>
                    <a:pt x="569" y="351"/>
                  </a:lnTo>
                  <a:cubicBezTo>
                    <a:pt x="514" y="479"/>
                    <a:pt x="418" y="596"/>
                    <a:pt x="282" y="710"/>
                  </a:cubicBezTo>
                  <a:cubicBezTo>
                    <a:pt x="561" y="556"/>
                    <a:pt x="735" y="316"/>
                    <a:pt x="681" y="57"/>
                  </a:cubicBezTo>
                  <a:cubicBezTo>
                    <a:pt x="664" y="52"/>
                    <a:pt x="649" y="42"/>
                    <a:pt x="634" y="31"/>
                  </a:cubicBezTo>
                  <a:cubicBezTo>
                    <a:pt x="617" y="17"/>
                    <a:pt x="597" y="7"/>
                    <a:pt x="578" y="4"/>
                  </a:cubicBezTo>
                  <a:cubicBezTo>
                    <a:pt x="578" y="54"/>
                    <a:pt x="573" y="105"/>
                    <a:pt x="561" y="157"/>
                  </a:cubicBezTo>
                  <a:cubicBezTo>
                    <a:pt x="571" y="105"/>
                    <a:pt x="574" y="54"/>
                    <a:pt x="574" y="2"/>
                  </a:cubicBezTo>
                  <a:cubicBezTo>
                    <a:pt x="566" y="1"/>
                    <a:pt x="558" y="1"/>
                    <a:pt x="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8"/>
            <p:cNvSpPr/>
            <p:nvPr/>
          </p:nvSpPr>
          <p:spPr>
            <a:xfrm>
              <a:off x="5769850" y="3540950"/>
              <a:ext cx="21350" cy="20875"/>
            </a:xfrm>
            <a:custGeom>
              <a:rect b="b" l="l" r="r" t="t"/>
              <a:pathLst>
                <a:path extrusionOk="0" h="835" w="854">
                  <a:moveTo>
                    <a:pt x="1" y="0"/>
                  </a:moveTo>
                  <a:cubicBezTo>
                    <a:pt x="204" y="243"/>
                    <a:pt x="292" y="457"/>
                    <a:pt x="390" y="748"/>
                  </a:cubicBezTo>
                  <a:cubicBezTo>
                    <a:pt x="399" y="777"/>
                    <a:pt x="410" y="804"/>
                    <a:pt x="419" y="834"/>
                  </a:cubicBezTo>
                  <a:cubicBezTo>
                    <a:pt x="418" y="813"/>
                    <a:pt x="418" y="788"/>
                    <a:pt x="416" y="766"/>
                  </a:cubicBezTo>
                  <a:cubicBezTo>
                    <a:pt x="414" y="652"/>
                    <a:pt x="398" y="544"/>
                    <a:pt x="363" y="442"/>
                  </a:cubicBezTo>
                  <a:lnTo>
                    <a:pt x="363" y="442"/>
                  </a:lnTo>
                  <a:cubicBezTo>
                    <a:pt x="395" y="506"/>
                    <a:pt x="426" y="571"/>
                    <a:pt x="452" y="638"/>
                  </a:cubicBezTo>
                  <a:cubicBezTo>
                    <a:pt x="468" y="666"/>
                    <a:pt x="481" y="722"/>
                    <a:pt x="487" y="722"/>
                  </a:cubicBezTo>
                  <a:cubicBezTo>
                    <a:pt x="490" y="722"/>
                    <a:pt x="492" y="708"/>
                    <a:pt x="491" y="671"/>
                  </a:cubicBezTo>
                  <a:cubicBezTo>
                    <a:pt x="495" y="587"/>
                    <a:pt x="482" y="504"/>
                    <a:pt x="455" y="422"/>
                  </a:cubicBezTo>
                  <a:lnTo>
                    <a:pt x="455" y="422"/>
                  </a:lnTo>
                  <a:cubicBezTo>
                    <a:pt x="500" y="525"/>
                    <a:pt x="544" y="628"/>
                    <a:pt x="585" y="732"/>
                  </a:cubicBezTo>
                  <a:cubicBezTo>
                    <a:pt x="599" y="765"/>
                    <a:pt x="615" y="798"/>
                    <a:pt x="625" y="832"/>
                  </a:cubicBezTo>
                  <a:cubicBezTo>
                    <a:pt x="627" y="823"/>
                    <a:pt x="627" y="803"/>
                    <a:pt x="629" y="791"/>
                  </a:cubicBezTo>
                  <a:cubicBezTo>
                    <a:pt x="635" y="680"/>
                    <a:pt x="622" y="567"/>
                    <a:pt x="587" y="458"/>
                  </a:cubicBezTo>
                  <a:lnTo>
                    <a:pt x="587" y="458"/>
                  </a:lnTo>
                  <a:cubicBezTo>
                    <a:pt x="629" y="545"/>
                    <a:pt x="670" y="631"/>
                    <a:pt x="714" y="716"/>
                  </a:cubicBezTo>
                  <a:cubicBezTo>
                    <a:pt x="724" y="663"/>
                    <a:pt x="708" y="559"/>
                    <a:pt x="681" y="467"/>
                  </a:cubicBezTo>
                  <a:lnTo>
                    <a:pt x="681" y="467"/>
                  </a:lnTo>
                  <a:cubicBezTo>
                    <a:pt x="714" y="541"/>
                    <a:pt x="748" y="614"/>
                    <a:pt x="784" y="684"/>
                  </a:cubicBezTo>
                  <a:cubicBezTo>
                    <a:pt x="789" y="603"/>
                    <a:pt x="774" y="518"/>
                    <a:pt x="744" y="434"/>
                  </a:cubicBezTo>
                  <a:lnTo>
                    <a:pt x="744" y="434"/>
                  </a:lnTo>
                  <a:cubicBezTo>
                    <a:pt x="775" y="510"/>
                    <a:pt x="806" y="586"/>
                    <a:pt x="845" y="659"/>
                  </a:cubicBezTo>
                  <a:cubicBezTo>
                    <a:pt x="854" y="516"/>
                    <a:pt x="796" y="346"/>
                    <a:pt x="658" y="240"/>
                  </a:cubicBezTo>
                  <a:lnTo>
                    <a:pt x="658" y="240"/>
                  </a:lnTo>
                  <a:cubicBezTo>
                    <a:pt x="682" y="284"/>
                    <a:pt x="701" y="330"/>
                    <a:pt x="720" y="375"/>
                  </a:cubicBezTo>
                  <a:cubicBezTo>
                    <a:pt x="673" y="276"/>
                    <a:pt x="603" y="185"/>
                    <a:pt x="507" y="114"/>
                  </a:cubicBezTo>
                  <a:lnTo>
                    <a:pt x="507" y="114"/>
                  </a:lnTo>
                  <a:cubicBezTo>
                    <a:pt x="536" y="164"/>
                    <a:pt x="564" y="217"/>
                    <a:pt x="591" y="274"/>
                  </a:cubicBezTo>
                  <a:cubicBezTo>
                    <a:pt x="536" y="192"/>
                    <a:pt x="464" y="117"/>
                    <a:pt x="382" y="50"/>
                  </a:cubicBezTo>
                  <a:lnTo>
                    <a:pt x="382" y="50"/>
                  </a:lnTo>
                  <a:cubicBezTo>
                    <a:pt x="416" y="112"/>
                    <a:pt x="452" y="181"/>
                    <a:pt x="487" y="252"/>
                  </a:cubicBezTo>
                  <a:cubicBezTo>
                    <a:pt x="427" y="161"/>
                    <a:pt x="347" y="80"/>
                    <a:pt x="245" y="14"/>
                  </a:cubicBezTo>
                  <a:lnTo>
                    <a:pt x="245" y="14"/>
                  </a:lnTo>
                  <a:cubicBezTo>
                    <a:pt x="322" y="119"/>
                    <a:pt x="350" y="183"/>
                    <a:pt x="403" y="297"/>
                  </a:cubicBezTo>
                  <a:cubicBezTo>
                    <a:pt x="340" y="185"/>
                    <a:pt x="245" y="86"/>
                    <a:pt x="118" y="14"/>
                  </a:cubicBezTo>
                  <a:lnTo>
                    <a:pt x="118" y="14"/>
                  </a:lnTo>
                  <a:cubicBezTo>
                    <a:pt x="203" y="102"/>
                    <a:pt x="234" y="169"/>
                    <a:pt x="274" y="250"/>
                  </a:cubicBezTo>
                  <a:cubicBezTo>
                    <a:pt x="211" y="155"/>
                    <a:pt x="123" y="7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8"/>
            <p:cNvSpPr/>
            <p:nvPr/>
          </p:nvSpPr>
          <p:spPr>
            <a:xfrm>
              <a:off x="5774550" y="3556250"/>
              <a:ext cx="18675" cy="31700"/>
            </a:xfrm>
            <a:custGeom>
              <a:rect b="b" l="l" r="r" t="t"/>
              <a:pathLst>
                <a:path extrusionOk="0" h="1268" w="747">
                  <a:moveTo>
                    <a:pt x="690" y="1"/>
                  </a:moveTo>
                  <a:lnTo>
                    <a:pt x="690" y="1"/>
                  </a:lnTo>
                  <a:cubicBezTo>
                    <a:pt x="688" y="81"/>
                    <a:pt x="682" y="162"/>
                    <a:pt x="674" y="242"/>
                  </a:cubicBezTo>
                  <a:cubicBezTo>
                    <a:pt x="670" y="166"/>
                    <a:pt x="654" y="93"/>
                    <a:pt x="625" y="22"/>
                  </a:cubicBezTo>
                  <a:cubicBezTo>
                    <a:pt x="617" y="92"/>
                    <a:pt x="611" y="161"/>
                    <a:pt x="605" y="231"/>
                  </a:cubicBezTo>
                  <a:cubicBezTo>
                    <a:pt x="597" y="174"/>
                    <a:pt x="584" y="115"/>
                    <a:pt x="564" y="62"/>
                  </a:cubicBezTo>
                  <a:cubicBezTo>
                    <a:pt x="556" y="149"/>
                    <a:pt x="543" y="236"/>
                    <a:pt x="536" y="323"/>
                  </a:cubicBezTo>
                  <a:cubicBezTo>
                    <a:pt x="530" y="242"/>
                    <a:pt x="510" y="161"/>
                    <a:pt x="479" y="83"/>
                  </a:cubicBezTo>
                  <a:cubicBezTo>
                    <a:pt x="477" y="207"/>
                    <a:pt x="450" y="329"/>
                    <a:pt x="441" y="453"/>
                  </a:cubicBezTo>
                  <a:cubicBezTo>
                    <a:pt x="441" y="464"/>
                    <a:pt x="440" y="476"/>
                    <a:pt x="438" y="486"/>
                  </a:cubicBezTo>
                  <a:cubicBezTo>
                    <a:pt x="437" y="490"/>
                    <a:pt x="437" y="493"/>
                    <a:pt x="436" y="495"/>
                  </a:cubicBezTo>
                  <a:cubicBezTo>
                    <a:pt x="447" y="413"/>
                    <a:pt x="442" y="329"/>
                    <a:pt x="413" y="249"/>
                  </a:cubicBezTo>
                  <a:cubicBezTo>
                    <a:pt x="412" y="278"/>
                    <a:pt x="407" y="306"/>
                    <a:pt x="401" y="335"/>
                  </a:cubicBezTo>
                  <a:cubicBezTo>
                    <a:pt x="395" y="241"/>
                    <a:pt x="373" y="146"/>
                    <a:pt x="339" y="57"/>
                  </a:cubicBezTo>
                  <a:cubicBezTo>
                    <a:pt x="331" y="149"/>
                    <a:pt x="323" y="241"/>
                    <a:pt x="310" y="334"/>
                  </a:cubicBezTo>
                  <a:cubicBezTo>
                    <a:pt x="303" y="265"/>
                    <a:pt x="290" y="198"/>
                    <a:pt x="269" y="133"/>
                  </a:cubicBezTo>
                  <a:cubicBezTo>
                    <a:pt x="258" y="231"/>
                    <a:pt x="241" y="314"/>
                    <a:pt x="226" y="393"/>
                  </a:cubicBezTo>
                  <a:cubicBezTo>
                    <a:pt x="222" y="298"/>
                    <a:pt x="206" y="201"/>
                    <a:pt x="174" y="115"/>
                  </a:cubicBezTo>
                  <a:cubicBezTo>
                    <a:pt x="174" y="393"/>
                    <a:pt x="140" y="670"/>
                    <a:pt x="118" y="947"/>
                  </a:cubicBezTo>
                  <a:cubicBezTo>
                    <a:pt x="121" y="941"/>
                    <a:pt x="123" y="936"/>
                    <a:pt x="125" y="929"/>
                  </a:cubicBezTo>
                  <a:lnTo>
                    <a:pt x="125" y="929"/>
                  </a:lnTo>
                  <a:cubicBezTo>
                    <a:pt x="122" y="941"/>
                    <a:pt x="118" y="954"/>
                    <a:pt x="114" y="965"/>
                  </a:cubicBezTo>
                  <a:cubicBezTo>
                    <a:pt x="114" y="943"/>
                    <a:pt x="113" y="921"/>
                    <a:pt x="107" y="897"/>
                  </a:cubicBezTo>
                  <a:cubicBezTo>
                    <a:pt x="61" y="1018"/>
                    <a:pt x="14" y="1140"/>
                    <a:pt x="0" y="1268"/>
                  </a:cubicBezTo>
                  <a:cubicBezTo>
                    <a:pt x="34" y="1226"/>
                    <a:pt x="61" y="1183"/>
                    <a:pt x="81" y="1137"/>
                  </a:cubicBezTo>
                  <a:cubicBezTo>
                    <a:pt x="105" y="1111"/>
                    <a:pt x="128" y="1083"/>
                    <a:pt x="150" y="1054"/>
                  </a:cubicBezTo>
                  <a:lnTo>
                    <a:pt x="150" y="1054"/>
                  </a:lnTo>
                  <a:cubicBezTo>
                    <a:pt x="145" y="1067"/>
                    <a:pt x="139" y="1078"/>
                    <a:pt x="134" y="1092"/>
                  </a:cubicBezTo>
                  <a:cubicBezTo>
                    <a:pt x="168" y="1072"/>
                    <a:pt x="231" y="1009"/>
                    <a:pt x="272" y="954"/>
                  </a:cubicBezTo>
                  <a:cubicBezTo>
                    <a:pt x="321" y="933"/>
                    <a:pt x="407" y="851"/>
                    <a:pt x="444" y="798"/>
                  </a:cubicBezTo>
                  <a:cubicBezTo>
                    <a:pt x="447" y="795"/>
                    <a:pt x="448" y="792"/>
                    <a:pt x="451" y="789"/>
                  </a:cubicBezTo>
                  <a:cubicBezTo>
                    <a:pt x="457" y="785"/>
                    <a:pt x="462" y="779"/>
                    <a:pt x="467" y="774"/>
                  </a:cubicBezTo>
                  <a:lnTo>
                    <a:pt x="467" y="774"/>
                  </a:lnTo>
                  <a:cubicBezTo>
                    <a:pt x="460" y="789"/>
                    <a:pt x="452" y="803"/>
                    <a:pt x="441" y="818"/>
                  </a:cubicBezTo>
                  <a:cubicBezTo>
                    <a:pt x="439" y="820"/>
                    <a:pt x="437" y="823"/>
                    <a:pt x="436" y="825"/>
                  </a:cubicBezTo>
                  <a:cubicBezTo>
                    <a:pt x="465" y="805"/>
                    <a:pt x="494" y="785"/>
                    <a:pt x="515" y="759"/>
                  </a:cubicBezTo>
                  <a:cubicBezTo>
                    <a:pt x="531" y="742"/>
                    <a:pt x="542" y="723"/>
                    <a:pt x="554" y="705"/>
                  </a:cubicBezTo>
                  <a:cubicBezTo>
                    <a:pt x="566" y="701"/>
                    <a:pt x="602" y="663"/>
                    <a:pt x="621" y="645"/>
                  </a:cubicBezTo>
                  <a:cubicBezTo>
                    <a:pt x="659" y="598"/>
                    <a:pt x="678" y="543"/>
                    <a:pt x="682" y="489"/>
                  </a:cubicBezTo>
                  <a:lnTo>
                    <a:pt x="682" y="489"/>
                  </a:lnTo>
                  <a:cubicBezTo>
                    <a:pt x="669" y="507"/>
                    <a:pt x="656" y="525"/>
                    <a:pt x="644" y="542"/>
                  </a:cubicBezTo>
                  <a:cubicBezTo>
                    <a:pt x="647" y="534"/>
                    <a:pt x="649" y="527"/>
                    <a:pt x="652" y="520"/>
                  </a:cubicBezTo>
                  <a:cubicBezTo>
                    <a:pt x="745" y="362"/>
                    <a:pt x="747" y="169"/>
                    <a:pt x="6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8"/>
            <p:cNvSpPr/>
            <p:nvPr/>
          </p:nvSpPr>
          <p:spPr>
            <a:xfrm>
              <a:off x="5792675" y="3547800"/>
              <a:ext cx="5650" cy="7875"/>
            </a:xfrm>
            <a:custGeom>
              <a:rect b="b" l="l" r="r" t="t"/>
              <a:pathLst>
                <a:path extrusionOk="0" h="315" w="226">
                  <a:moveTo>
                    <a:pt x="0" y="0"/>
                  </a:moveTo>
                  <a:lnTo>
                    <a:pt x="0" y="0"/>
                  </a:lnTo>
                  <a:cubicBezTo>
                    <a:pt x="73" y="101"/>
                    <a:pt x="109" y="199"/>
                    <a:pt x="168" y="307"/>
                  </a:cubicBezTo>
                  <a:cubicBezTo>
                    <a:pt x="171" y="312"/>
                    <a:pt x="173" y="315"/>
                    <a:pt x="174" y="315"/>
                  </a:cubicBezTo>
                  <a:cubicBezTo>
                    <a:pt x="180" y="315"/>
                    <a:pt x="169" y="258"/>
                    <a:pt x="166" y="244"/>
                  </a:cubicBezTo>
                  <a:cubicBezTo>
                    <a:pt x="165" y="230"/>
                    <a:pt x="161" y="215"/>
                    <a:pt x="156" y="201"/>
                  </a:cubicBezTo>
                  <a:lnTo>
                    <a:pt x="156" y="201"/>
                  </a:lnTo>
                  <a:cubicBezTo>
                    <a:pt x="175" y="232"/>
                    <a:pt x="196" y="263"/>
                    <a:pt x="225" y="302"/>
                  </a:cubicBezTo>
                  <a:cubicBezTo>
                    <a:pt x="226" y="200"/>
                    <a:pt x="166" y="90"/>
                    <a:pt x="62" y="23"/>
                  </a:cubicBezTo>
                  <a:lnTo>
                    <a:pt x="62" y="23"/>
                  </a:lnTo>
                  <a:cubicBezTo>
                    <a:pt x="76" y="46"/>
                    <a:pt x="87" y="70"/>
                    <a:pt x="97" y="91"/>
                  </a:cubicBezTo>
                  <a:cubicBezTo>
                    <a:pt x="71" y="57"/>
                    <a:pt x="41" y="2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8"/>
            <p:cNvSpPr/>
            <p:nvPr/>
          </p:nvSpPr>
          <p:spPr>
            <a:xfrm>
              <a:off x="5796100" y="3548975"/>
              <a:ext cx="8475" cy="7300"/>
            </a:xfrm>
            <a:custGeom>
              <a:rect b="b" l="l" r="r" t="t"/>
              <a:pathLst>
                <a:path extrusionOk="0" h="292" w="339">
                  <a:moveTo>
                    <a:pt x="0" y="0"/>
                  </a:moveTo>
                  <a:lnTo>
                    <a:pt x="0" y="0"/>
                  </a:lnTo>
                  <a:cubicBezTo>
                    <a:pt x="44" y="101"/>
                    <a:pt x="89" y="184"/>
                    <a:pt x="161" y="280"/>
                  </a:cubicBezTo>
                  <a:cubicBezTo>
                    <a:pt x="160" y="245"/>
                    <a:pt x="152" y="210"/>
                    <a:pt x="139" y="177"/>
                  </a:cubicBezTo>
                  <a:lnTo>
                    <a:pt x="139" y="177"/>
                  </a:lnTo>
                  <a:cubicBezTo>
                    <a:pt x="160" y="204"/>
                    <a:pt x="182" y="233"/>
                    <a:pt x="208" y="260"/>
                  </a:cubicBezTo>
                  <a:cubicBezTo>
                    <a:pt x="203" y="226"/>
                    <a:pt x="192" y="193"/>
                    <a:pt x="176" y="162"/>
                  </a:cubicBezTo>
                  <a:lnTo>
                    <a:pt x="176" y="162"/>
                  </a:lnTo>
                  <a:cubicBezTo>
                    <a:pt x="204" y="203"/>
                    <a:pt x="237" y="244"/>
                    <a:pt x="274" y="281"/>
                  </a:cubicBezTo>
                  <a:cubicBezTo>
                    <a:pt x="266" y="239"/>
                    <a:pt x="251" y="199"/>
                    <a:pt x="228" y="163"/>
                  </a:cubicBezTo>
                  <a:lnTo>
                    <a:pt x="228" y="163"/>
                  </a:lnTo>
                  <a:cubicBezTo>
                    <a:pt x="259" y="209"/>
                    <a:pt x="295" y="254"/>
                    <a:pt x="338" y="292"/>
                  </a:cubicBezTo>
                  <a:cubicBezTo>
                    <a:pt x="316" y="207"/>
                    <a:pt x="261" y="126"/>
                    <a:pt x="170" y="77"/>
                  </a:cubicBezTo>
                  <a:lnTo>
                    <a:pt x="170" y="77"/>
                  </a:lnTo>
                  <a:cubicBezTo>
                    <a:pt x="184" y="99"/>
                    <a:pt x="197" y="120"/>
                    <a:pt x="211" y="141"/>
                  </a:cubicBezTo>
                  <a:cubicBezTo>
                    <a:pt x="183" y="102"/>
                    <a:pt x="147" y="71"/>
                    <a:pt x="103" y="44"/>
                  </a:cubicBezTo>
                  <a:lnTo>
                    <a:pt x="103" y="44"/>
                  </a:lnTo>
                  <a:cubicBezTo>
                    <a:pt x="115" y="64"/>
                    <a:pt x="126" y="86"/>
                    <a:pt x="139" y="107"/>
                  </a:cubicBezTo>
                  <a:cubicBezTo>
                    <a:pt x="116" y="77"/>
                    <a:pt x="88" y="51"/>
                    <a:pt x="54" y="29"/>
                  </a:cubicBezTo>
                  <a:lnTo>
                    <a:pt x="54" y="29"/>
                  </a:lnTo>
                  <a:cubicBezTo>
                    <a:pt x="61" y="44"/>
                    <a:pt x="69" y="57"/>
                    <a:pt x="78" y="74"/>
                  </a:cubicBezTo>
                  <a:cubicBezTo>
                    <a:pt x="55" y="46"/>
                    <a:pt x="29" y="2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8"/>
            <p:cNvSpPr/>
            <p:nvPr/>
          </p:nvSpPr>
          <p:spPr>
            <a:xfrm>
              <a:off x="5795350" y="3553525"/>
              <a:ext cx="11925" cy="15400"/>
            </a:xfrm>
            <a:custGeom>
              <a:rect b="b" l="l" r="r" t="t"/>
              <a:pathLst>
                <a:path extrusionOk="0" h="616" w="477">
                  <a:moveTo>
                    <a:pt x="361" y="193"/>
                  </a:moveTo>
                  <a:lnTo>
                    <a:pt x="361" y="193"/>
                  </a:lnTo>
                  <a:cubicBezTo>
                    <a:pt x="361" y="196"/>
                    <a:pt x="362" y="200"/>
                    <a:pt x="362" y="204"/>
                  </a:cubicBezTo>
                  <a:cubicBezTo>
                    <a:pt x="362" y="208"/>
                    <a:pt x="361" y="210"/>
                    <a:pt x="360" y="214"/>
                  </a:cubicBezTo>
                  <a:cubicBezTo>
                    <a:pt x="361" y="207"/>
                    <a:pt x="361" y="200"/>
                    <a:pt x="361" y="193"/>
                  </a:cubicBezTo>
                  <a:close/>
                  <a:moveTo>
                    <a:pt x="351" y="1"/>
                  </a:moveTo>
                  <a:cubicBezTo>
                    <a:pt x="361" y="50"/>
                    <a:pt x="367" y="101"/>
                    <a:pt x="375" y="151"/>
                  </a:cubicBezTo>
                  <a:cubicBezTo>
                    <a:pt x="371" y="141"/>
                    <a:pt x="365" y="131"/>
                    <a:pt x="356" y="121"/>
                  </a:cubicBezTo>
                  <a:lnTo>
                    <a:pt x="356" y="121"/>
                  </a:lnTo>
                  <a:cubicBezTo>
                    <a:pt x="358" y="138"/>
                    <a:pt x="359" y="154"/>
                    <a:pt x="360" y="170"/>
                  </a:cubicBezTo>
                  <a:lnTo>
                    <a:pt x="360" y="170"/>
                  </a:lnTo>
                  <a:cubicBezTo>
                    <a:pt x="356" y="131"/>
                    <a:pt x="340" y="93"/>
                    <a:pt x="310" y="64"/>
                  </a:cubicBezTo>
                  <a:lnTo>
                    <a:pt x="310" y="64"/>
                  </a:lnTo>
                  <a:cubicBezTo>
                    <a:pt x="320" y="116"/>
                    <a:pt x="321" y="171"/>
                    <a:pt x="324" y="223"/>
                  </a:cubicBezTo>
                  <a:cubicBezTo>
                    <a:pt x="322" y="230"/>
                    <a:pt x="320" y="238"/>
                    <a:pt x="319" y="245"/>
                  </a:cubicBezTo>
                  <a:cubicBezTo>
                    <a:pt x="327" y="176"/>
                    <a:pt x="295" y="105"/>
                    <a:pt x="247" y="48"/>
                  </a:cubicBezTo>
                  <a:lnTo>
                    <a:pt x="247" y="48"/>
                  </a:lnTo>
                  <a:cubicBezTo>
                    <a:pt x="253" y="85"/>
                    <a:pt x="258" y="132"/>
                    <a:pt x="263" y="169"/>
                  </a:cubicBezTo>
                  <a:cubicBezTo>
                    <a:pt x="250" y="127"/>
                    <a:pt x="228" y="88"/>
                    <a:pt x="200" y="54"/>
                  </a:cubicBezTo>
                  <a:lnTo>
                    <a:pt x="200" y="54"/>
                  </a:lnTo>
                  <a:cubicBezTo>
                    <a:pt x="205" y="117"/>
                    <a:pt x="212" y="172"/>
                    <a:pt x="219" y="225"/>
                  </a:cubicBezTo>
                  <a:cubicBezTo>
                    <a:pt x="207" y="157"/>
                    <a:pt x="176" y="90"/>
                    <a:pt x="130" y="35"/>
                  </a:cubicBezTo>
                  <a:lnTo>
                    <a:pt x="130" y="35"/>
                  </a:lnTo>
                  <a:cubicBezTo>
                    <a:pt x="134" y="75"/>
                    <a:pt x="138" y="114"/>
                    <a:pt x="145" y="151"/>
                  </a:cubicBezTo>
                  <a:cubicBezTo>
                    <a:pt x="128" y="112"/>
                    <a:pt x="106" y="76"/>
                    <a:pt x="80" y="43"/>
                  </a:cubicBezTo>
                  <a:lnTo>
                    <a:pt x="80" y="43"/>
                  </a:lnTo>
                  <a:cubicBezTo>
                    <a:pt x="84" y="74"/>
                    <a:pt x="89" y="105"/>
                    <a:pt x="94" y="136"/>
                  </a:cubicBezTo>
                  <a:cubicBezTo>
                    <a:pt x="87" y="123"/>
                    <a:pt x="78" y="111"/>
                    <a:pt x="68" y="100"/>
                  </a:cubicBezTo>
                  <a:lnTo>
                    <a:pt x="68" y="100"/>
                  </a:lnTo>
                  <a:cubicBezTo>
                    <a:pt x="72" y="121"/>
                    <a:pt x="74" y="145"/>
                    <a:pt x="77" y="167"/>
                  </a:cubicBezTo>
                  <a:cubicBezTo>
                    <a:pt x="64" y="139"/>
                    <a:pt x="49" y="113"/>
                    <a:pt x="30" y="88"/>
                  </a:cubicBezTo>
                  <a:lnTo>
                    <a:pt x="30" y="88"/>
                  </a:lnTo>
                  <a:cubicBezTo>
                    <a:pt x="35" y="167"/>
                    <a:pt x="42" y="237"/>
                    <a:pt x="53" y="309"/>
                  </a:cubicBezTo>
                  <a:cubicBezTo>
                    <a:pt x="52" y="320"/>
                    <a:pt x="51" y="330"/>
                    <a:pt x="51" y="342"/>
                  </a:cubicBezTo>
                  <a:cubicBezTo>
                    <a:pt x="52" y="386"/>
                    <a:pt x="56" y="428"/>
                    <a:pt x="53" y="470"/>
                  </a:cubicBezTo>
                  <a:cubicBezTo>
                    <a:pt x="37" y="521"/>
                    <a:pt x="20" y="571"/>
                    <a:pt x="0" y="616"/>
                  </a:cubicBezTo>
                  <a:cubicBezTo>
                    <a:pt x="43" y="574"/>
                    <a:pt x="77" y="530"/>
                    <a:pt x="99" y="481"/>
                  </a:cubicBezTo>
                  <a:lnTo>
                    <a:pt x="99" y="486"/>
                  </a:lnTo>
                  <a:cubicBezTo>
                    <a:pt x="97" y="496"/>
                    <a:pt x="95" y="507"/>
                    <a:pt x="93" y="520"/>
                  </a:cubicBezTo>
                  <a:cubicBezTo>
                    <a:pt x="102" y="512"/>
                    <a:pt x="110" y="501"/>
                    <a:pt x="119" y="486"/>
                  </a:cubicBezTo>
                  <a:lnTo>
                    <a:pt x="119" y="486"/>
                  </a:lnTo>
                  <a:cubicBezTo>
                    <a:pt x="108" y="511"/>
                    <a:pt x="95" y="534"/>
                    <a:pt x="83" y="558"/>
                  </a:cubicBezTo>
                  <a:cubicBezTo>
                    <a:pt x="116" y="538"/>
                    <a:pt x="150" y="508"/>
                    <a:pt x="178" y="478"/>
                  </a:cubicBezTo>
                  <a:lnTo>
                    <a:pt x="178" y="480"/>
                  </a:lnTo>
                  <a:cubicBezTo>
                    <a:pt x="202" y="467"/>
                    <a:pt x="222" y="452"/>
                    <a:pt x="238" y="433"/>
                  </a:cubicBezTo>
                  <a:cubicBezTo>
                    <a:pt x="265" y="414"/>
                    <a:pt x="294" y="388"/>
                    <a:pt x="315" y="362"/>
                  </a:cubicBezTo>
                  <a:cubicBezTo>
                    <a:pt x="316" y="361"/>
                    <a:pt x="317" y="358"/>
                    <a:pt x="319" y="357"/>
                  </a:cubicBezTo>
                  <a:lnTo>
                    <a:pt x="319" y="357"/>
                  </a:lnTo>
                  <a:cubicBezTo>
                    <a:pt x="316" y="366"/>
                    <a:pt x="314" y="374"/>
                    <a:pt x="310" y="382"/>
                  </a:cubicBezTo>
                  <a:cubicBezTo>
                    <a:pt x="334" y="363"/>
                    <a:pt x="350" y="341"/>
                    <a:pt x="363" y="316"/>
                  </a:cubicBezTo>
                  <a:lnTo>
                    <a:pt x="363" y="316"/>
                  </a:lnTo>
                  <a:cubicBezTo>
                    <a:pt x="363" y="317"/>
                    <a:pt x="363" y="317"/>
                    <a:pt x="363" y="318"/>
                  </a:cubicBezTo>
                  <a:cubicBezTo>
                    <a:pt x="363" y="324"/>
                    <a:pt x="360" y="331"/>
                    <a:pt x="362" y="331"/>
                  </a:cubicBezTo>
                  <a:cubicBezTo>
                    <a:pt x="362" y="331"/>
                    <a:pt x="364" y="329"/>
                    <a:pt x="367" y="325"/>
                  </a:cubicBezTo>
                  <a:cubicBezTo>
                    <a:pt x="372" y="318"/>
                    <a:pt x="377" y="312"/>
                    <a:pt x="382" y="306"/>
                  </a:cubicBezTo>
                  <a:lnTo>
                    <a:pt x="382" y="306"/>
                  </a:lnTo>
                  <a:cubicBezTo>
                    <a:pt x="382" y="310"/>
                    <a:pt x="380" y="313"/>
                    <a:pt x="378" y="317"/>
                  </a:cubicBezTo>
                  <a:cubicBezTo>
                    <a:pt x="382" y="315"/>
                    <a:pt x="384" y="311"/>
                    <a:pt x="387" y="308"/>
                  </a:cubicBezTo>
                  <a:lnTo>
                    <a:pt x="387" y="308"/>
                  </a:lnTo>
                  <a:cubicBezTo>
                    <a:pt x="387" y="311"/>
                    <a:pt x="386" y="312"/>
                    <a:pt x="386" y="313"/>
                  </a:cubicBezTo>
                  <a:cubicBezTo>
                    <a:pt x="382" y="317"/>
                    <a:pt x="378" y="322"/>
                    <a:pt x="376" y="326"/>
                  </a:cubicBezTo>
                  <a:cubicBezTo>
                    <a:pt x="375" y="327"/>
                    <a:pt x="373" y="330"/>
                    <a:pt x="372" y="331"/>
                  </a:cubicBezTo>
                  <a:cubicBezTo>
                    <a:pt x="375" y="330"/>
                    <a:pt x="378" y="327"/>
                    <a:pt x="382" y="326"/>
                  </a:cubicBezTo>
                  <a:lnTo>
                    <a:pt x="382" y="326"/>
                  </a:lnTo>
                  <a:cubicBezTo>
                    <a:pt x="377" y="338"/>
                    <a:pt x="373" y="349"/>
                    <a:pt x="368" y="361"/>
                  </a:cubicBezTo>
                  <a:cubicBezTo>
                    <a:pt x="392" y="347"/>
                    <a:pt x="408" y="325"/>
                    <a:pt x="422" y="299"/>
                  </a:cubicBezTo>
                  <a:cubicBezTo>
                    <a:pt x="430" y="292"/>
                    <a:pt x="438" y="285"/>
                    <a:pt x="444" y="276"/>
                  </a:cubicBezTo>
                  <a:cubicBezTo>
                    <a:pt x="456" y="260"/>
                    <a:pt x="463" y="241"/>
                    <a:pt x="468" y="223"/>
                  </a:cubicBezTo>
                  <a:cubicBezTo>
                    <a:pt x="476" y="197"/>
                    <a:pt x="476" y="168"/>
                    <a:pt x="466" y="142"/>
                  </a:cubicBezTo>
                  <a:cubicBezTo>
                    <a:pt x="465" y="141"/>
                    <a:pt x="465" y="140"/>
                    <a:pt x="465" y="138"/>
                  </a:cubicBezTo>
                  <a:lnTo>
                    <a:pt x="465" y="140"/>
                  </a:lnTo>
                  <a:cubicBezTo>
                    <a:pt x="461" y="133"/>
                    <a:pt x="459" y="126"/>
                    <a:pt x="455" y="120"/>
                  </a:cubicBezTo>
                  <a:lnTo>
                    <a:pt x="455" y="168"/>
                  </a:lnTo>
                  <a:cubicBezTo>
                    <a:pt x="453" y="172"/>
                    <a:pt x="451" y="177"/>
                    <a:pt x="449" y="181"/>
                  </a:cubicBezTo>
                  <a:cubicBezTo>
                    <a:pt x="449" y="178"/>
                    <a:pt x="451" y="176"/>
                    <a:pt x="451" y="173"/>
                  </a:cubicBezTo>
                  <a:cubicBezTo>
                    <a:pt x="455" y="126"/>
                    <a:pt x="432" y="80"/>
                    <a:pt x="399" y="42"/>
                  </a:cubicBezTo>
                  <a:lnTo>
                    <a:pt x="399" y="42"/>
                  </a:lnTo>
                  <a:cubicBezTo>
                    <a:pt x="403" y="58"/>
                    <a:pt x="404" y="75"/>
                    <a:pt x="407" y="91"/>
                  </a:cubicBezTo>
                  <a:cubicBezTo>
                    <a:pt x="396" y="59"/>
                    <a:pt x="376" y="28"/>
                    <a:pt x="3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8"/>
            <p:cNvSpPr/>
            <p:nvPr/>
          </p:nvSpPr>
          <p:spPr>
            <a:xfrm>
              <a:off x="5806000" y="3557750"/>
              <a:ext cx="1775" cy="3425"/>
            </a:xfrm>
            <a:custGeom>
              <a:rect b="b" l="l" r="r" t="t"/>
              <a:pathLst>
                <a:path extrusionOk="0" h="137" w="71">
                  <a:moveTo>
                    <a:pt x="61" y="1"/>
                  </a:moveTo>
                  <a:lnTo>
                    <a:pt x="61" y="9"/>
                  </a:lnTo>
                  <a:cubicBezTo>
                    <a:pt x="47" y="57"/>
                    <a:pt x="35" y="95"/>
                    <a:pt x="6" y="131"/>
                  </a:cubicBezTo>
                  <a:cubicBezTo>
                    <a:pt x="3" y="132"/>
                    <a:pt x="2" y="136"/>
                    <a:pt x="1" y="137"/>
                  </a:cubicBezTo>
                  <a:cubicBezTo>
                    <a:pt x="21" y="129"/>
                    <a:pt x="39" y="116"/>
                    <a:pt x="50" y="101"/>
                  </a:cubicBezTo>
                  <a:cubicBezTo>
                    <a:pt x="68" y="81"/>
                    <a:pt x="71" y="55"/>
                    <a:pt x="68" y="33"/>
                  </a:cubicBezTo>
                  <a:cubicBezTo>
                    <a:pt x="69" y="22"/>
                    <a:pt x="66" y="9"/>
                    <a:pt x="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8"/>
            <p:cNvSpPr/>
            <p:nvPr/>
          </p:nvSpPr>
          <p:spPr>
            <a:xfrm>
              <a:off x="5759750" y="3625500"/>
              <a:ext cx="75" cy="50"/>
            </a:xfrm>
            <a:custGeom>
              <a:rect b="b" l="l" r="r" t="t"/>
              <a:pathLst>
                <a:path extrusionOk="0" fill="none" h="2" w="3">
                  <a:moveTo>
                    <a:pt x="0" y="1"/>
                  </a:moveTo>
                  <a:cubicBezTo>
                    <a:pt x="0" y="0"/>
                    <a:pt x="2" y="0"/>
                    <a:pt x="2" y="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8"/>
            <p:cNvSpPr/>
            <p:nvPr/>
          </p:nvSpPr>
          <p:spPr>
            <a:xfrm>
              <a:off x="5890025" y="3609950"/>
              <a:ext cx="28525" cy="26425"/>
            </a:xfrm>
            <a:custGeom>
              <a:rect b="b" l="l" r="r" t="t"/>
              <a:pathLst>
                <a:path extrusionOk="0" h="1057" w="1141">
                  <a:moveTo>
                    <a:pt x="0" y="0"/>
                  </a:moveTo>
                  <a:cubicBezTo>
                    <a:pt x="49" y="30"/>
                    <a:pt x="98" y="61"/>
                    <a:pt x="147" y="93"/>
                  </a:cubicBezTo>
                  <a:cubicBezTo>
                    <a:pt x="368" y="233"/>
                    <a:pt x="561" y="398"/>
                    <a:pt x="741" y="572"/>
                  </a:cubicBezTo>
                  <a:cubicBezTo>
                    <a:pt x="868" y="698"/>
                    <a:pt x="1027" y="865"/>
                    <a:pt x="1140" y="1057"/>
                  </a:cubicBezTo>
                  <a:cubicBezTo>
                    <a:pt x="993" y="613"/>
                    <a:pt x="600" y="221"/>
                    <a:pt x="76" y="29"/>
                  </a:cubicBezTo>
                  <a:cubicBezTo>
                    <a:pt x="51" y="19"/>
                    <a:pt x="25"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8"/>
            <p:cNvSpPr/>
            <p:nvPr/>
          </p:nvSpPr>
          <p:spPr>
            <a:xfrm>
              <a:off x="5779600" y="3601575"/>
              <a:ext cx="132075" cy="44025"/>
            </a:xfrm>
            <a:custGeom>
              <a:rect b="b" l="l" r="r" t="t"/>
              <a:pathLst>
                <a:path extrusionOk="0" h="1761" w="5283">
                  <a:moveTo>
                    <a:pt x="2133" y="1"/>
                  </a:moveTo>
                  <a:cubicBezTo>
                    <a:pt x="1775" y="1"/>
                    <a:pt x="1418" y="40"/>
                    <a:pt x="1077" y="123"/>
                  </a:cubicBezTo>
                  <a:cubicBezTo>
                    <a:pt x="792" y="201"/>
                    <a:pt x="526" y="320"/>
                    <a:pt x="269" y="446"/>
                  </a:cubicBezTo>
                  <a:cubicBezTo>
                    <a:pt x="218" y="472"/>
                    <a:pt x="164" y="496"/>
                    <a:pt x="112" y="522"/>
                  </a:cubicBezTo>
                  <a:cubicBezTo>
                    <a:pt x="110" y="522"/>
                    <a:pt x="109" y="524"/>
                    <a:pt x="106" y="525"/>
                  </a:cubicBezTo>
                  <a:cubicBezTo>
                    <a:pt x="121" y="521"/>
                    <a:pt x="133" y="515"/>
                    <a:pt x="146" y="511"/>
                  </a:cubicBezTo>
                  <a:cubicBezTo>
                    <a:pt x="245" y="482"/>
                    <a:pt x="346" y="452"/>
                    <a:pt x="445" y="421"/>
                  </a:cubicBezTo>
                  <a:lnTo>
                    <a:pt x="445" y="421"/>
                  </a:lnTo>
                  <a:cubicBezTo>
                    <a:pt x="300" y="488"/>
                    <a:pt x="158" y="562"/>
                    <a:pt x="24" y="643"/>
                  </a:cubicBezTo>
                  <a:cubicBezTo>
                    <a:pt x="6" y="653"/>
                    <a:pt x="0" y="657"/>
                    <a:pt x="3" y="657"/>
                  </a:cubicBezTo>
                  <a:cubicBezTo>
                    <a:pt x="8" y="657"/>
                    <a:pt x="57" y="635"/>
                    <a:pt x="76" y="630"/>
                  </a:cubicBezTo>
                  <a:cubicBezTo>
                    <a:pt x="544" y="444"/>
                    <a:pt x="1158" y="280"/>
                    <a:pt x="1623" y="243"/>
                  </a:cubicBezTo>
                  <a:cubicBezTo>
                    <a:pt x="1769" y="231"/>
                    <a:pt x="1909" y="225"/>
                    <a:pt x="2045" y="225"/>
                  </a:cubicBezTo>
                  <a:cubicBezTo>
                    <a:pt x="2444" y="225"/>
                    <a:pt x="2815" y="276"/>
                    <a:pt x="3217" y="371"/>
                  </a:cubicBezTo>
                  <a:cubicBezTo>
                    <a:pt x="4101" y="576"/>
                    <a:pt x="4884" y="1055"/>
                    <a:pt x="5282" y="1760"/>
                  </a:cubicBezTo>
                  <a:cubicBezTo>
                    <a:pt x="4975" y="968"/>
                    <a:pt x="4086" y="444"/>
                    <a:pt x="3113" y="237"/>
                  </a:cubicBezTo>
                  <a:cubicBezTo>
                    <a:pt x="2923" y="194"/>
                    <a:pt x="2730" y="160"/>
                    <a:pt x="2535" y="137"/>
                  </a:cubicBezTo>
                  <a:lnTo>
                    <a:pt x="2535" y="137"/>
                  </a:lnTo>
                  <a:cubicBezTo>
                    <a:pt x="2802" y="155"/>
                    <a:pt x="3068" y="192"/>
                    <a:pt x="3315" y="257"/>
                  </a:cubicBezTo>
                  <a:cubicBezTo>
                    <a:pt x="3925" y="426"/>
                    <a:pt x="4553" y="722"/>
                    <a:pt x="4975" y="1154"/>
                  </a:cubicBezTo>
                  <a:cubicBezTo>
                    <a:pt x="4577" y="638"/>
                    <a:pt x="3899" y="289"/>
                    <a:pt x="3184" y="115"/>
                  </a:cubicBezTo>
                  <a:cubicBezTo>
                    <a:pt x="2844" y="40"/>
                    <a:pt x="2488" y="1"/>
                    <a:pt x="21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8"/>
            <p:cNvSpPr/>
            <p:nvPr/>
          </p:nvSpPr>
          <p:spPr>
            <a:xfrm>
              <a:off x="5790250" y="3554650"/>
              <a:ext cx="80425" cy="22725"/>
            </a:xfrm>
            <a:custGeom>
              <a:rect b="b" l="l" r="r" t="t"/>
              <a:pathLst>
                <a:path extrusionOk="0" h="909" w="3217">
                  <a:moveTo>
                    <a:pt x="1966" y="0"/>
                  </a:moveTo>
                  <a:cubicBezTo>
                    <a:pt x="1556" y="0"/>
                    <a:pt x="1153" y="122"/>
                    <a:pt x="819" y="312"/>
                  </a:cubicBezTo>
                  <a:cubicBezTo>
                    <a:pt x="988" y="255"/>
                    <a:pt x="1164" y="215"/>
                    <a:pt x="1341" y="179"/>
                  </a:cubicBezTo>
                  <a:lnTo>
                    <a:pt x="1341" y="179"/>
                  </a:lnTo>
                  <a:cubicBezTo>
                    <a:pt x="1045" y="253"/>
                    <a:pt x="767" y="370"/>
                    <a:pt x="524" y="526"/>
                  </a:cubicBezTo>
                  <a:cubicBezTo>
                    <a:pt x="466" y="563"/>
                    <a:pt x="410" y="600"/>
                    <a:pt x="355" y="641"/>
                  </a:cubicBezTo>
                  <a:cubicBezTo>
                    <a:pt x="384" y="629"/>
                    <a:pt x="438" y="604"/>
                    <a:pt x="495" y="578"/>
                  </a:cubicBezTo>
                  <a:lnTo>
                    <a:pt x="495" y="578"/>
                  </a:lnTo>
                  <a:cubicBezTo>
                    <a:pt x="466" y="593"/>
                    <a:pt x="437" y="609"/>
                    <a:pt x="409" y="625"/>
                  </a:cubicBezTo>
                  <a:cubicBezTo>
                    <a:pt x="265" y="710"/>
                    <a:pt x="131" y="805"/>
                    <a:pt x="5" y="905"/>
                  </a:cubicBezTo>
                  <a:cubicBezTo>
                    <a:pt x="1" y="908"/>
                    <a:pt x="1" y="909"/>
                    <a:pt x="1" y="909"/>
                  </a:cubicBezTo>
                  <a:cubicBezTo>
                    <a:pt x="3" y="909"/>
                    <a:pt x="16" y="901"/>
                    <a:pt x="20" y="898"/>
                  </a:cubicBezTo>
                  <a:cubicBezTo>
                    <a:pt x="268" y="759"/>
                    <a:pt x="533" y="636"/>
                    <a:pt x="812" y="542"/>
                  </a:cubicBezTo>
                  <a:cubicBezTo>
                    <a:pt x="1343" y="350"/>
                    <a:pt x="1964" y="223"/>
                    <a:pt x="2585" y="223"/>
                  </a:cubicBezTo>
                  <a:cubicBezTo>
                    <a:pt x="2797" y="223"/>
                    <a:pt x="3009" y="238"/>
                    <a:pt x="3217" y="270"/>
                  </a:cubicBezTo>
                  <a:cubicBezTo>
                    <a:pt x="2924" y="196"/>
                    <a:pt x="2619" y="163"/>
                    <a:pt x="2314" y="163"/>
                  </a:cubicBezTo>
                  <a:cubicBezTo>
                    <a:pt x="2218" y="163"/>
                    <a:pt x="2121" y="167"/>
                    <a:pt x="2024" y="173"/>
                  </a:cubicBezTo>
                  <a:cubicBezTo>
                    <a:pt x="2207" y="150"/>
                    <a:pt x="2390" y="133"/>
                    <a:pt x="2585" y="133"/>
                  </a:cubicBezTo>
                  <a:cubicBezTo>
                    <a:pt x="2691" y="133"/>
                    <a:pt x="2800" y="138"/>
                    <a:pt x="2915" y="150"/>
                  </a:cubicBezTo>
                  <a:cubicBezTo>
                    <a:pt x="2696" y="101"/>
                    <a:pt x="2470" y="82"/>
                    <a:pt x="2242" y="82"/>
                  </a:cubicBezTo>
                  <a:cubicBezTo>
                    <a:pt x="2121" y="82"/>
                    <a:pt x="1999" y="88"/>
                    <a:pt x="1878" y="97"/>
                  </a:cubicBezTo>
                  <a:cubicBezTo>
                    <a:pt x="1770" y="105"/>
                    <a:pt x="1663" y="117"/>
                    <a:pt x="1558" y="136"/>
                  </a:cubicBezTo>
                  <a:cubicBezTo>
                    <a:pt x="1735" y="97"/>
                    <a:pt x="1914" y="61"/>
                    <a:pt x="2095" y="34"/>
                  </a:cubicBezTo>
                  <a:lnTo>
                    <a:pt x="2215" y="14"/>
                  </a:lnTo>
                  <a:cubicBezTo>
                    <a:pt x="2206" y="13"/>
                    <a:pt x="2191" y="12"/>
                    <a:pt x="2179" y="11"/>
                  </a:cubicBezTo>
                  <a:cubicBezTo>
                    <a:pt x="2108" y="4"/>
                    <a:pt x="2037" y="0"/>
                    <a:pt x="1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8"/>
            <p:cNvSpPr/>
            <p:nvPr/>
          </p:nvSpPr>
          <p:spPr>
            <a:xfrm>
              <a:off x="5815825" y="3569550"/>
              <a:ext cx="83925" cy="15150"/>
            </a:xfrm>
            <a:custGeom>
              <a:rect b="b" l="l" r="r" t="t"/>
              <a:pathLst>
                <a:path extrusionOk="0" h="606" w="3357">
                  <a:moveTo>
                    <a:pt x="1549" y="0"/>
                  </a:moveTo>
                  <a:cubicBezTo>
                    <a:pt x="1255" y="0"/>
                    <a:pt x="960" y="44"/>
                    <a:pt x="679" y="131"/>
                  </a:cubicBezTo>
                  <a:cubicBezTo>
                    <a:pt x="813" y="120"/>
                    <a:pt x="946" y="116"/>
                    <a:pt x="1081" y="116"/>
                  </a:cubicBezTo>
                  <a:cubicBezTo>
                    <a:pt x="1103" y="116"/>
                    <a:pt x="1125" y="117"/>
                    <a:pt x="1147" y="117"/>
                  </a:cubicBezTo>
                  <a:cubicBezTo>
                    <a:pt x="758" y="150"/>
                    <a:pt x="372" y="242"/>
                    <a:pt x="0" y="397"/>
                  </a:cubicBezTo>
                  <a:cubicBezTo>
                    <a:pt x="473" y="289"/>
                    <a:pt x="763" y="273"/>
                    <a:pt x="1268" y="262"/>
                  </a:cubicBezTo>
                  <a:cubicBezTo>
                    <a:pt x="1846" y="266"/>
                    <a:pt x="2292" y="312"/>
                    <a:pt x="2838" y="436"/>
                  </a:cubicBezTo>
                  <a:cubicBezTo>
                    <a:pt x="3012" y="474"/>
                    <a:pt x="3171" y="500"/>
                    <a:pt x="3315" y="584"/>
                  </a:cubicBezTo>
                  <a:cubicBezTo>
                    <a:pt x="3329" y="591"/>
                    <a:pt x="3343" y="598"/>
                    <a:pt x="3356" y="606"/>
                  </a:cubicBezTo>
                  <a:cubicBezTo>
                    <a:pt x="3264" y="538"/>
                    <a:pt x="3172" y="467"/>
                    <a:pt x="3056" y="425"/>
                  </a:cubicBezTo>
                  <a:cubicBezTo>
                    <a:pt x="2786" y="311"/>
                    <a:pt x="2509" y="227"/>
                    <a:pt x="2230" y="173"/>
                  </a:cubicBezTo>
                  <a:lnTo>
                    <a:pt x="2230" y="173"/>
                  </a:lnTo>
                  <a:cubicBezTo>
                    <a:pt x="2324" y="184"/>
                    <a:pt x="2420" y="194"/>
                    <a:pt x="2520" y="208"/>
                  </a:cubicBezTo>
                  <a:cubicBezTo>
                    <a:pt x="2569" y="213"/>
                    <a:pt x="2615" y="222"/>
                    <a:pt x="2661" y="234"/>
                  </a:cubicBezTo>
                  <a:cubicBezTo>
                    <a:pt x="2633" y="222"/>
                    <a:pt x="2605" y="209"/>
                    <a:pt x="2576" y="196"/>
                  </a:cubicBezTo>
                  <a:cubicBezTo>
                    <a:pt x="2252" y="64"/>
                    <a:pt x="1901" y="0"/>
                    <a:pt x="15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8"/>
            <p:cNvSpPr/>
            <p:nvPr/>
          </p:nvSpPr>
          <p:spPr>
            <a:xfrm>
              <a:off x="5848425" y="3567525"/>
              <a:ext cx="25775" cy="3675"/>
            </a:xfrm>
            <a:custGeom>
              <a:rect b="b" l="l" r="r" t="t"/>
              <a:pathLst>
                <a:path extrusionOk="0" h="147" w="1031">
                  <a:moveTo>
                    <a:pt x="406" y="1"/>
                  </a:moveTo>
                  <a:cubicBezTo>
                    <a:pt x="267" y="1"/>
                    <a:pt x="128" y="17"/>
                    <a:pt x="1" y="47"/>
                  </a:cubicBezTo>
                  <a:cubicBezTo>
                    <a:pt x="211" y="48"/>
                    <a:pt x="418" y="78"/>
                    <a:pt x="628" y="92"/>
                  </a:cubicBezTo>
                  <a:cubicBezTo>
                    <a:pt x="777" y="105"/>
                    <a:pt x="890" y="106"/>
                    <a:pt x="1031" y="146"/>
                  </a:cubicBezTo>
                  <a:cubicBezTo>
                    <a:pt x="858" y="45"/>
                    <a:pt x="632" y="1"/>
                    <a:pt x="4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8"/>
            <p:cNvSpPr/>
            <p:nvPr/>
          </p:nvSpPr>
          <p:spPr>
            <a:xfrm>
              <a:off x="5758525" y="3576500"/>
              <a:ext cx="156050" cy="52925"/>
            </a:xfrm>
            <a:custGeom>
              <a:rect b="b" l="l" r="r" t="t"/>
              <a:pathLst>
                <a:path extrusionOk="0" h="2117" w="6242">
                  <a:moveTo>
                    <a:pt x="2649" y="404"/>
                  </a:moveTo>
                  <a:lnTo>
                    <a:pt x="2649" y="404"/>
                  </a:lnTo>
                  <a:cubicBezTo>
                    <a:pt x="2307" y="478"/>
                    <a:pt x="1972" y="580"/>
                    <a:pt x="1655" y="708"/>
                  </a:cubicBezTo>
                  <a:cubicBezTo>
                    <a:pt x="1759" y="659"/>
                    <a:pt x="1866" y="617"/>
                    <a:pt x="1976" y="579"/>
                  </a:cubicBezTo>
                  <a:cubicBezTo>
                    <a:pt x="2180" y="504"/>
                    <a:pt x="2410" y="446"/>
                    <a:pt x="2649" y="404"/>
                  </a:cubicBezTo>
                  <a:close/>
                  <a:moveTo>
                    <a:pt x="706" y="1239"/>
                  </a:moveTo>
                  <a:cubicBezTo>
                    <a:pt x="651" y="1280"/>
                    <a:pt x="597" y="1324"/>
                    <a:pt x="546" y="1369"/>
                  </a:cubicBezTo>
                  <a:cubicBezTo>
                    <a:pt x="556" y="1358"/>
                    <a:pt x="564" y="1344"/>
                    <a:pt x="574" y="1333"/>
                  </a:cubicBezTo>
                  <a:cubicBezTo>
                    <a:pt x="618" y="1301"/>
                    <a:pt x="661" y="1270"/>
                    <a:pt x="706" y="1239"/>
                  </a:cubicBezTo>
                  <a:close/>
                  <a:moveTo>
                    <a:pt x="3737" y="0"/>
                  </a:moveTo>
                  <a:cubicBezTo>
                    <a:pt x="3668" y="0"/>
                    <a:pt x="3599" y="2"/>
                    <a:pt x="3531" y="4"/>
                  </a:cubicBezTo>
                  <a:cubicBezTo>
                    <a:pt x="2856" y="19"/>
                    <a:pt x="2201" y="205"/>
                    <a:pt x="1633" y="494"/>
                  </a:cubicBezTo>
                  <a:cubicBezTo>
                    <a:pt x="2109" y="324"/>
                    <a:pt x="2618" y="232"/>
                    <a:pt x="3077" y="201"/>
                  </a:cubicBezTo>
                  <a:cubicBezTo>
                    <a:pt x="3164" y="194"/>
                    <a:pt x="3251" y="187"/>
                    <a:pt x="3337" y="182"/>
                  </a:cubicBezTo>
                  <a:lnTo>
                    <a:pt x="3337" y="182"/>
                  </a:lnTo>
                  <a:cubicBezTo>
                    <a:pt x="3217" y="192"/>
                    <a:pt x="3096" y="205"/>
                    <a:pt x="2974" y="222"/>
                  </a:cubicBezTo>
                  <a:cubicBezTo>
                    <a:pt x="2495" y="287"/>
                    <a:pt x="2088" y="407"/>
                    <a:pt x="1687" y="576"/>
                  </a:cubicBezTo>
                  <a:cubicBezTo>
                    <a:pt x="1327" y="724"/>
                    <a:pt x="998" y="916"/>
                    <a:pt x="709" y="1142"/>
                  </a:cubicBezTo>
                  <a:cubicBezTo>
                    <a:pt x="678" y="1159"/>
                    <a:pt x="650" y="1175"/>
                    <a:pt x="620" y="1194"/>
                  </a:cubicBezTo>
                  <a:cubicBezTo>
                    <a:pt x="684" y="1148"/>
                    <a:pt x="747" y="1101"/>
                    <a:pt x="809" y="1054"/>
                  </a:cubicBezTo>
                  <a:cubicBezTo>
                    <a:pt x="969" y="930"/>
                    <a:pt x="1116" y="796"/>
                    <a:pt x="1291" y="685"/>
                  </a:cubicBezTo>
                  <a:lnTo>
                    <a:pt x="1291" y="685"/>
                  </a:lnTo>
                  <a:cubicBezTo>
                    <a:pt x="866" y="835"/>
                    <a:pt x="511" y="1102"/>
                    <a:pt x="296" y="1433"/>
                  </a:cubicBezTo>
                  <a:cubicBezTo>
                    <a:pt x="298" y="1432"/>
                    <a:pt x="300" y="1430"/>
                    <a:pt x="303" y="1428"/>
                  </a:cubicBezTo>
                  <a:lnTo>
                    <a:pt x="303" y="1428"/>
                  </a:lnTo>
                  <a:cubicBezTo>
                    <a:pt x="187" y="1561"/>
                    <a:pt x="97" y="1709"/>
                    <a:pt x="39" y="1863"/>
                  </a:cubicBezTo>
                  <a:cubicBezTo>
                    <a:pt x="68" y="1824"/>
                    <a:pt x="95" y="1787"/>
                    <a:pt x="122" y="1750"/>
                  </a:cubicBezTo>
                  <a:lnTo>
                    <a:pt x="122" y="1750"/>
                  </a:lnTo>
                  <a:cubicBezTo>
                    <a:pt x="84" y="1832"/>
                    <a:pt x="56" y="1919"/>
                    <a:pt x="42" y="2003"/>
                  </a:cubicBezTo>
                  <a:cubicBezTo>
                    <a:pt x="27" y="2043"/>
                    <a:pt x="12" y="2081"/>
                    <a:pt x="1" y="2117"/>
                  </a:cubicBezTo>
                  <a:cubicBezTo>
                    <a:pt x="47" y="2056"/>
                    <a:pt x="90" y="1994"/>
                    <a:pt x="133" y="1931"/>
                  </a:cubicBezTo>
                  <a:cubicBezTo>
                    <a:pt x="239" y="1818"/>
                    <a:pt x="367" y="1715"/>
                    <a:pt x="497" y="1612"/>
                  </a:cubicBezTo>
                  <a:cubicBezTo>
                    <a:pt x="581" y="1548"/>
                    <a:pt x="665" y="1484"/>
                    <a:pt x="749" y="1426"/>
                  </a:cubicBezTo>
                  <a:cubicBezTo>
                    <a:pt x="1218" y="1177"/>
                    <a:pt x="1719" y="937"/>
                    <a:pt x="2191" y="803"/>
                  </a:cubicBezTo>
                  <a:cubicBezTo>
                    <a:pt x="2715" y="653"/>
                    <a:pt x="3283" y="567"/>
                    <a:pt x="3819" y="567"/>
                  </a:cubicBezTo>
                  <a:cubicBezTo>
                    <a:pt x="4279" y="567"/>
                    <a:pt x="4717" y="630"/>
                    <a:pt x="5083" y="771"/>
                  </a:cubicBezTo>
                  <a:cubicBezTo>
                    <a:pt x="5337" y="858"/>
                    <a:pt x="5583" y="967"/>
                    <a:pt x="5807" y="1096"/>
                  </a:cubicBezTo>
                  <a:cubicBezTo>
                    <a:pt x="5958" y="1184"/>
                    <a:pt x="6119" y="1288"/>
                    <a:pt x="6242" y="1417"/>
                  </a:cubicBezTo>
                  <a:cubicBezTo>
                    <a:pt x="5935" y="1014"/>
                    <a:pt x="5358" y="720"/>
                    <a:pt x="4810" y="565"/>
                  </a:cubicBezTo>
                  <a:cubicBezTo>
                    <a:pt x="4672" y="529"/>
                    <a:pt x="4530" y="500"/>
                    <a:pt x="4386" y="480"/>
                  </a:cubicBezTo>
                  <a:lnTo>
                    <a:pt x="4386" y="480"/>
                  </a:lnTo>
                  <a:cubicBezTo>
                    <a:pt x="4954" y="550"/>
                    <a:pt x="5707" y="772"/>
                    <a:pt x="6178" y="1152"/>
                  </a:cubicBezTo>
                  <a:cubicBezTo>
                    <a:pt x="5904" y="860"/>
                    <a:pt x="5536" y="632"/>
                    <a:pt x="5121" y="484"/>
                  </a:cubicBezTo>
                  <a:lnTo>
                    <a:pt x="5121" y="484"/>
                  </a:lnTo>
                  <a:cubicBezTo>
                    <a:pt x="5366" y="546"/>
                    <a:pt x="5596" y="628"/>
                    <a:pt x="5827" y="738"/>
                  </a:cubicBezTo>
                  <a:cubicBezTo>
                    <a:pt x="5850" y="747"/>
                    <a:pt x="5887" y="769"/>
                    <a:pt x="5891" y="769"/>
                  </a:cubicBezTo>
                  <a:cubicBezTo>
                    <a:pt x="5893" y="769"/>
                    <a:pt x="5887" y="764"/>
                    <a:pt x="5868" y="750"/>
                  </a:cubicBezTo>
                  <a:cubicBezTo>
                    <a:pt x="5579" y="526"/>
                    <a:pt x="5222" y="365"/>
                    <a:pt x="4839" y="268"/>
                  </a:cubicBezTo>
                  <a:cubicBezTo>
                    <a:pt x="4838" y="268"/>
                    <a:pt x="4837" y="268"/>
                    <a:pt x="4836" y="267"/>
                  </a:cubicBezTo>
                  <a:lnTo>
                    <a:pt x="4836" y="267"/>
                  </a:lnTo>
                  <a:cubicBezTo>
                    <a:pt x="4852" y="269"/>
                    <a:pt x="4868" y="273"/>
                    <a:pt x="4884" y="276"/>
                  </a:cubicBezTo>
                  <a:cubicBezTo>
                    <a:pt x="5140" y="324"/>
                    <a:pt x="5388" y="398"/>
                    <a:pt x="5629" y="475"/>
                  </a:cubicBezTo>
                  <a:lnTo>
                    <a:pt x="5671" y="491"/>
                  </a:lnTo>
                  <a:cubicBezTo>
                    <a:pt x="5514" y="401"/>
                    <a:pt x="5343" y="318"/>
                    <a:pt x="5169" y="247"/>
                  </a:cubicBezTo>
                  <a:cubicBezTo>
                    <a:pt x="4725" y="71"/>
                    <a:pt x="4230" y="0"/>
                    <a:pt x="37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8"/>
            <p:cNvSpPr/>
            <p:nvPr/>
          </p:nvSpPr>
          <p:spPr>
            <a:xfrm>
              <a:off x="5818050" y="3591000"/>
              <a:ext cx="99550" cy="31725"/>
            </a:xfrm>
            <a:custGeom>
              <a:rect b="b" l="l" r="r" t="t"/>
              <a:pathLst>
                <a:path extrusionOk="0" h="1269" w="3982">
                  <a:moveTo>
                    <a:pt x="3" y="213"/>
                  </a:moveTo>
                  <a:cubicBezTo>
                    <a:pt x="3" y="213"/>
                    <a:pt x="2" y="213"/>
                    <a:pt x="1" y="213"/>
                  </a:cubicBezTo>
                  <a:cubicBezTo>
                    <a:pt x="2" y="213"/>
                    <a:pt x="3" y="213"/>
                    <a:pt x="3" y="213"/>
                  </a:cubicBezTo>
                  <a:close/>
                  <a:moveTo>
                    <a:pt x="1225" y="1"/>
                  </a:moveTo>
                  <a:cubicBezTo>
                    <a:pt x="1048" y="1"/>
                    <a:pt x="871" y="13"/>
                    <a:pt x="696" y="41"/>
                  </a:cubicBezTo>
                  <a:cubicBezTo>
                    <a:pt x="459" y="77"/>
                    <a:pt x="227" y="136"/>
                    <a:pt x="6" y="212"/>
                  </a:cubicBezTo>
                  <a:cubicBezTo>
                    <a:pt x="5" y="212"/>
                    <a:pt x="4" y="213"/>
                    <a:pt x="3" y="213"/>
                  </a:cubicBezTo>
                  <a:lnTo>
                    <a:pt x="3" y="213"/>
                  </a:lnTo>
                  <a:cubicBezTo>
                    <a:pt x="28" y="209"/>
                    <a:pt x="53" y="204"/>
                    <a:pt x="78" y="199"/>
                  </a:cubicBezTo>
                  <a:cubicBezTo>
                    <a:pt x="363" y="152"/>
                    <a:pt x="602" y="126"/>
                    <a:pt x="892" y="119"/>
                  </a:cubicBezTo>
                  <a:cubicBezTo>
                    <a:pt x="932" y="118"/>
                    <a:pt x="972" y="117"/>
                    <a:pt x="1012" y="117"/>
                  </a:cubicBezTo>
                  <a:cubicBezTo>
                    <a:pt x="1210" y="117"/>
                    <a:pt x="1404" y="128"/>
                    <a:pt x="1595" y="147"/>
                  </a:cubicBezTo>
                  <a:cubicBezTo>
                    <a:pt x="1514" y="141"/>
                    <a:pt x="1432" y="136"/>
                    <a:pt x="1353" y="134"/>
                  </a:cubicBezTo>
                  <a:cubicBezTo>
                    <a:pt x="1332" y="134"/>
                    <a:pt x="1311" y="134"/>
                    <a:pt x="1290" y="134"/>
                  </a:cubicBezTo>
                  <a:cubicBezTo>
                    <a:pt x="1082" y="134"/>
                    <a:pt x="875" y="151"/>
                    <a:pt x="669" y="168"/>
                  </a:cubicBezTo>
                  <a:cubicBezTo>
                    <a:pt x="665" y="170"/>
                    <a:pt x="661" y="170"/>
                    <a:pt x="658" y="170"/>
                  </a:cubicBezTo>
                  <a:cubicBezTo>
                    <a:pt x="679" y="171"/>
                    <a:pt x="702" y="172"/>
                    <a:pt x="726" y="173"/>
                  </a:cubicBezTo>
                  <a:cubicBezTo>
                    <a:pt x="1252" y="203"/>
                    <a:pt x="1730" y="275"/>
                    <a:pt x="2252" y="405"/>
                  </a:cubicBezTo>
                  <a:cubicBezTo>
                    <a:pt x="2640" y="502"/>
                    <a:pt x="2795" y="556"/>
                    <a:pt x="3150" y="706"/>
                  </a:cubicBezTo>
                  <a:cubicBezTo>
                    <a:pt x="3353" y="794"/>
                    <a:pt x="3500" y="882"/>
                    <a:pt x="3661" y="997"/>
                  </a:cubicBezTo>
                  <a:cubicBezTo>
                    <a:pt x="3775" y="1082"/>
                    <a:pt x="3893" y="1166"/>
                    <a:pt x="3981" y="1269"/>
                  </a:cubicBezTo>
                  <a:cubicBezTo>
                    <a:pt x="3912" y="1156"/>
                    <a:pt x="3809" y="1058"/>
                    <a:pt x="3708" y="961"/>
                  </a:cubicBezTo>
                  <a:cubicBezTo>
                    <a:pt x="3579" y="840"/>
                    <a:pt x="3436" y="724"/>
                    <a:pt x="3275" y="629"/>
                  </a:cubicBezTo>
                  <a:cubicBezTo>
                    <a:pt x="3214" y="593"/>
                    <a:pt x="3152" y="559"/>
                    <a:pt x="3089" y="530"/>
                  </a:cubicBezTo>
                  <a:lnTo>
                    <a:pt x="3089" y="530"/>
                  </a:lnTo>
                  <a:cubicBezTo>
                    <a:pt x="3405" y="663"/>
                    <a:pt x="3686" y="823"/>
                    <a:pt x="3918" y="1046"/>
                  </a:cubicBezTo>
                  <a:cubicBezTo>
                    <a:pt x="3536" y="548"/>
                    <a:pt x="2856" y="247"/>
                    <a:pt x="2163" y="104"/>
                  </a:cubicBezTo>
                  <a:cubicBezTo>
                    <a:pt x="1857" y="41"/>
                    <a:pt x="1541" y="1"/>
                    <a:pt x="1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8"/>
            <p:cNvSpPr/>
            <p:nvPr/>
          </p:nvSpPr>
          <p:spPr>
            <a:xfrm>
              <a:off x="5874300" y="3601975"/>
              <a:ext cx="42600" cy="27375"/>
            </a:xfrm>
            <a:custGeom>
              <a:rect b="b" l="l" r="r" t="t"/>
              <a:pathLst>
                <a:path extrusionOk="0" h="1095" w="1704">
                  <a:moveTo>
                    <a:pt x="1" y="1"/>
                  </a:moveTo>
                  <a:cubicBezTo>
                    <a:pt x="62" y="29"/>
                    <a:pt x="182" y="73"/>
                    <a:pt x="263" y="109"/>
                  </a:cubicBezTo>
                  <a:cubicBezTo>
                    <a:pt x="768" y="333"/>
                    <a:pt x="1115" y="515"/>
                    <a:pt x="1482" y="835"/>
                  </a:cubicBezTo>
                  <a:cubicBezTo>
                    <a:pt x="1530" y="880"/>
                    <a:pt x="1579" y="927"/>
                    <a:pt x="1613" y="964"/>
                  </a:cubicBezTo>
                  <a:cubicBezTo>
                    <a:pt x="1651" y="1004"/>
                    <a:pt x="1687" y="1045"/>
                    <a:pt x="1703" y="1095"/>
                  </a:cubicBezTo>
                  <a:cubicBezTo>
                    <a:pt x="1699" y="1041"/>
                    <a:pt x="1672" y="992"/>
                    <a:pt x="1644" y="943"/>
                  </a:cubicBezTo>
                  <a:cubicBezTo>
                    <a:pt x="1590" y="853"/>
                    <a:pt x="1524" y="766"/>
                    <a:pt x="1448" y="686"/>
                  </a:cubicBezTo>
                  <a:cubicBezTo>
                    <a:pt x="1149" y="346"/>
                    <a:pt x="672" y="143"/>
                    <a:pt x="180" y="36"/>
                  </a:cubicBezTo>
                  <a:cubicBezTo>
                    <a:pt x="121" y="24"/>
                    <a:pt x="62" y="1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8"/>
            <p:cNvSpPr/>
            <p:nvPr/>
          </p:nvSpPr>
          <p:spPr>
            <a:xfrm>
              <a:off x="5767300" y="3581125"/>
              <a:ext cx="40025" cy="27900"/>
            </a:xfrm>
            <a:custGeom>
              <a:rect b="b" l="l" r="r" t="t"/>
              <a:pathLst>
                <a:path extrusionOk="0" h="1116" w="1601">
                  <a:moveTo>
                    <a:pt x="1600" y="1"/>
                  </a:moveTo>
                  <a:lnTo>
                    <a:pt x="1600" y="1"/>
                  </a:lnTo>
                  <a:cubicBezTo>
                    <a:pt x="968" y="251"/>
                    <a:pt x="346" y="560"/>
                    <a:pt x="23" y="1076"/>
                  </a:cubicBezTo>
                  <a:cubicBezTo>
                    <a:pt x="15" y="1089"/>
                    <a:pt x="7" y="1102"/>
                    <a:pt x="1" y="1115"/>
                  </a:cubicBezTo>
                  <a:cubicBezTo>
                    <a:pt x="22" y="1091"/>
                    <a:pt x="41" y="1071"/>
                    <a:pt x="63" y="1049"/>
                  </a:cubicBezTo>
                  <a:cubicBezTo>
                    <a:pt x="268" y="842"/>
                    <a:pt x="530" y="679"/>
                    <a:pt x="782" y="511"/>
                  </a:cubicBezTo>
                  <a:cubicBezTo>
                    <a:pt x="1067" y="322"/>
                    <a:pt x="1300" y="162"/>
                    <a:pt x="16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8"/>
            <p:cNvSpPr/>
            <p:nvPr/>
          </p:nvSpPr>
          <p:spPr>
            <a:xfrm>
              <a:off x="5905700" y="3572850"/>
              <a:ext cx="258000" cy="195400"/>
            </a:xfrm>
            <a:custGeom>
              <a:rect b="b" l="l" r="r" t="t"/>
              <a:pathLst>
                <a:path extrusionOk="0" h="7816" w="10320">
                  <a:moveTo>
                    <a:pt x="7455" y="167"/>
                  </a:moveTo>
                  <a:cubicBezTo>
                    <a:pt x="7460" y="167"/>
                    <a:pt x="7466" y="167"/>
                    <a:pt x="7471" y="167"/>
                  </a:cubicBezTo>
                  <a:cubicBezTo>
                    <a:pt x="7530" y="169"/>
                    <a:pt x="7596" y="175"/>
                    <a:pt x="7668" y="186"/>
                  </a:cubicBezTo>
                  <a:cubicBezTo>
                    <a:pt x="7868" y="330"/>
                    <a:pt x="7998" y="481"/>
                    <a:pt x="8124" y="686"/>
                  </a:cubicBezTo>
                  <a:cubicBezTo>
                    <a:pt x="8347" y="1076"/>
                    <a:pt x="8489" y="1536"/>
                    <a:pt x="8443" y="1988"/>
                  </a:cubicBezTo>
                  <a:cubicBezTo>
                    <a:pt x="8436" y="2029"/>
                    <a:pt x="8429" y="2072"/>
                    <a:pt x="8408" y="2141"/>
                  </a:cubicBezTo>
                  <a:cubicBezTo>
                    <a:pt x="8402" y="2168"/>
                    <a:pt x="8382" y="2195"/>
                    <a:pt x="8378" y="2224"/>
                  </a:cubicBezTo>
                  <a:lnTo>
                    <a:pt x="8325" y="2208"/>
                  </a:lnTo>
                  <a:cubicBezTo>
                    <a:pt x="8192" y="2175"/>
                    <a:pt x="8055" y="2158"/>
                    <a:pt x="7917" y="2158"/>
                  </a:cubicBezTo>
                  <a:cubicBezTo>
                    <a:pt x="7689" y="2158"/>
                    <a:pt x="7461" y="2203"/>
                    <a:pt x="7256" y="2288"/>
                  </a:cubicBezTo>
                  <a:cubicBezTo>
                    <a:pt x="7190" y="2314"/>
                    <a:pt x="7126" y="2343"/>
                    <a:pt x="7064" y="2374"/>
                  </a:cubicBezTo>
                  <a:cubicBezTo>
                    <a:pt x="7051" y="2296"/>
                    <a:pt x="7033" y="2218"/>
                    <a:pt x="7007" y="2142"/>
                  </a:cubicBezTo>
                  <a:cubicBezTo>
                    <a:pt x="6893" y="1794"/>
                    <a:pt x="6636" y="1458"/>
                    <a:pt x="6219" y="1302"/>
                  </a:cubicBezTo>
                  <a:cubicBezTo>
                    <a:pt x="6119" y="1263"/>
                    <a:pt x="6016" y="1236"/>
                    <a:pt x="5908" y="1223"/>
                  </a:cubicBezTo>
                  <a:cubicBezTo>
                    <a:pt x="5865" y="1216"/>
                    <a:pt x="5822" y="1213"/>
                    <a:pt x="5779" y="1213"/>
                  </a:cubicBezTo>
                  <a:cubicBezTo>
                    <a:pt x="5845" y="1072"/>
                    <a:pt x="5926" y="938"/>
                    <a:pt x="6028" y="818"/>
                  </a:cubicBezTo>
                  <a:cubicBezTo>
                    <a:pt x="6175" y="660"/>
                    <a:pt x="6469" y="451"/>
                    <a:pt x="6725" y="332"/>
                  </a:cubicBezTo>
                  <a:cubicBezTo>
                    <a:pt x="7002" y="199"/>
                    <a:pt x="7138" y="167"/>
                    <a:pt x="7455" y="167"/>
                  </a:cubicBezTo>
                  <a:close/>
                  <a:moveTo>
                    <a:pt x="7868" y="226"/>
                  </a:moveTo>
                  <a:lnTo>
                    <a:pt x="7868" y="226"/>
                  </a:lnTo>
                  <a:cubicBezTo>
                    <a:pt x="7997" y="257"/>
                    <a:pt x="8124" y="296"/>
                    <a:pt x="8220" y="339"/>
                  </a:cubicBezTo>
                  <a:cubicBezTo>
                    <a:pt x="8497" y="464"/>
                    <a:pt x="8542" y="495"/>
                    <a:pt x="8752" y="651"/>
                  </a:cubicBezTo>
                  <a:cubicBezTo>
                    <a:pt x="8989" y="835"/>
                    <a:pt x="9079" y="921"/>
                    <a:pt x="9239" y="1107"/>
                  </a:cubicBezTo>
                  <a:cubicBezTo>
                    <a:pt x="9553" y="1482"/>
                    <a:pt x="9774" y="1891"/>
                    <a:pt x="9919" y="2316"/>
                  </a:cubicBezTo>
                  <a:cubicBezTo>
                    <a:pt x="9916" y="2389"/>
                    <a:pt x="9918" y="2456"/>
                    <a:pt x="9900" y="2512"/>
                  </a:cubicBezTo>
                  <a:cubicBezTo>
                    <a:pt x="9880" y="2589"/>
                    <a:pt x="9866" y="2613"/>
                    <a:pt x="9809" y="2678"/>
                  </a:cubicBezTo>
                  <a:cubicBezTo>
                    <a:pt x="9754" y="2731"/>
                    <a:pt x="9723" y="2755"/>
                    <a:pt x="9664" y="2785"/>
                  </a:cubicBezTo>
                  <a:cubicBezTo>
                    <a:pt x="9574" y="2823"/>
                    <a:pt x="9602" y="2816"/>
                    <a:pt x="9490" y="2843"/>
                  </a:cubicBezTo>
                  <a:cubicBezTo>
                    <a:pt x="9475" y="2848"/>
                    <a:pt x="9457" y="2849"/>
                    <a:pt x="9440" y="2852"/>
                  </a:cubicBezTo>
                  <a:cubicBezTo>
                    <a:pt x="9195" y="2595"/>
                    <a:pt x="8870" y="2385"/>
                    <a:pt x="8500" y="2260"/>
                  </a:cubicBezTo>
                  <a:cubicBezTo>
                    <a:pt x="8523" y="2231"/>
                    <a:pt x="8523" y="2184"/>
                    <a:pt x="8534" y="2154"/>
                  </a:cubicBezTo>
                  <a:cubicBezTo>
                    <a:pt x="8562" y="2038"/>
                    <a:pt x="8572" y="1920"/>
                    <a:pt x="8567" y="1801"/>
                  </a:cubicBezTo>
                  <a:cubicBezTo>
                    <a:pt x="8527" y="1242"/>
                    <a:pt x="8327" y="645"/>
                    <a:pt x="7868" y="226"/>
                  </a:cubicBezTo>
                  <a:close/>
                  <a:moveTo>
                    <a:pt x="5824" y="1326"/>
                  </a:moveTo>
                  <a:cubicBezTo>
                    <a:pt x="5978" y="1333"/>
                    <a:pt x="6133" y="1366"/>
                    <a:pt x="6315" y="1459"/>
                  </a:cubicBezTo>
                  <a:cubicBezTo>
                    <a:pt x="6587" y="1598"/>
                    <a:pt x="6781" y="1843"/>
                    <a:pt x="6882" y="2102"/>
                  </a:cubicBezTo>
                  <a:cubicBezTo>
                    <a:pt x="6917" y="2180"/>
                    <a:pt x="6953" y="2332"/>
                    <a:pt x="6959" y="2375"/>
                  </a:cubicBezTo>
                  <a:cubicBezTo>
                    <a:pt x="6962" y="2391"/>
                    <a:pt x="6963" y="2407"/>
                    <a:pt x="6966" y="2424"/>
                  </a:cubicBezTo>
                  <a:cubicBezTo>
                    <a:pt x="6858" y="2483"/>
                    <a:pt x="6752" y="2548"/>
                    <a:pt x="6650" y="2615"/>
                  </a:cubicBezTo>
                  <a:cubicBezTo>
                    <a:pt x="6360" y="2807"/>
                    <a:pt x="6097" y="3030"/>
                    <a:pt x="5886" y="3282"/>
                  </a:cubicBezTo>
                  <a:cubicBezTo>
                    <a:pt x="5844" y="3333"/>
                    <a:pt x="5806" y="3384"/>
                    <a:pt x="5762" y="3434"/>
                  </a:cubicBezTo>
                  <a:cubicBezTo>
                    <a:pt x="5757" y="3428"/>
                    <a:pt x="5751" y="3423"/>
                    <a:pt x="5746" y="3419"/>
                  </a:cubicBezTo>
                  <a:cubicBezTo>
                    <a:pt x="5744" y="3416"/>
                    <a:pt x="5743" y="3415"/>
                    <a:pt x="5741" y="3413"/>
                  </a:cubicBezTo>
                  <a:cubicBezTo>
                    <a:pt x="5691" y="3339"/>
                    <a:pt x="5685" y="3334"/>
                    <a:pt x="5659" y="3275"/>
                  </a:cubicBezTo>
                  <a:cubicBezTo>
                    <a:pt x="5521" y="2924"/>
                    <a:pt x="5477" y="2502"/>
                    <a:pt x="5542" y="2069"/>
                  </a:cubicBezTo>
                  <a:cubicBezTo>
                    <a:pt x="5575" y="1837"/>
                    <a:pt x="5629" y="1580"/>
                    <a:pt x="5726" y="1334"/>
                  </a:cubicBezTo>
                  <a:cubicBezTo>
                    <a:pt x="5761" y="1326"/>
                    <a:pt x="5763" y="1328"/>
                    <a:pt x="5824" y="1326"/>
                  </a:cubicBezTo>
                  <a:close/>
                  <a:moveTo>
                    <a:pt x="9998" y="2575"/>
                  </a:moveTo>
                  <a:cubicBezTo>
                    <a:pt x="10069" y="2838"/>
                    <a:pt x="10114" y="3106"/>
                    <a:pt x="10137" y="3375"/>
                  </a:cubicBezTo>
                  <a:cubicBezTo>
                    <a:pt x="10174" y="3792"/>
                    <a:pt x="10163" y="4218"/>
                    <a:pt x="10075" y="4551"/>
                  </a:cubicBezTo>
                  <a:cubicBezTo>
                    <a:pt x="10072" y="4561"/>
                    <a:pt x="10070" y="4570"/>
                    <a:pt x="10066" y="4579"/>
                  </a:cubicBezTo>
                  <a:cubicBezTo>
                    <a:pt x="10094" y="4113"/>
                    <a:pt x="9979" y="3643"/>
                    <a:pt x="9713" y="3203"/>
                  </a:cubicBezTo>
                  <a:cubicBezTo>
                    <a:pt x="9658" y="3111"/>
                    <a:pt x="9593" y="3023"/>
                    <a:pt x="9520" y="2937"/>
                  </a:cubicBezTo>
                  <a:cubicBezTo>
                    <a:pt x="9542" y="2932"/>
                    <a:pt x="9562" y="2926"/>
                    <a:pt x="9581" y="2922"/>
                  </a:cubicBezTo>
                  <a:cubicBezTo>
                    <a:pt x="9717" y="2886"/>
                    <a:pt x="9833" y="2809"/>
                    <a:pt x="9916" y="2715"/>
                  </a:cubicBezTo>
                  <a:cubicBezTo>
                    <a:pt x="9954" y="2673"/>
                    <a:pt x="9979" y="2625"/>
                    <a:pt x="9998" y="2575"/>
                  </a:cubicBezTo>
                  <a:close/>
                  <a:moveTo>
                    <a:pt x="1427" y="3190"/>
                  </a:moveTo>
                  <a:cubicBezTo>
                    <a:pt x="1471" y="3190"/>
                    <a:pt x="1514" y="3195"/>
                    <a:pt x="1554" y="3203"/>
                  </a:cubicBezTo>
                  <a:cubicBezTo>
                    <a:pt x="1652" y="3223"/>
                    <a:pt x="1711" y="3250"/>
                    <a:pt x="1781" y="3313"/>
                  </a:cubicBezTo>
                  <a:cubicBezTo>
                    <a:pt x="1850" y="3483"/>
                    <a:pt x="1919" y="3652"/>
                    <a:pt x="1998" y="3819"/>
                  </a:cubicBezTo>
                  <a:cubicBezTo>
                    <a:pt x="2012" y="3852"/>
                    <a:pt x="2027" y="3882"/>
                    <a:pt x="2040" y="3913"/>
                  </a:cubicBezTo>
                  <a:cubicBezTo>
                    <a:pt x="2127" y="4175"/>
                    <a:pt x="2225" y="4436"/>
                    <a:pt x="2346" y="4691"/>
                  </a:cubicBezTo>
                  <a:cubicBezTo>
                    <a:pt x="2384" y="4778"/>
                    <a:pt x="2426" y="4863"/>
                    <a:pt x="2472" y="4951"/>
                  </a:cubicBezTo>
                  <a:cubicBezTo>
                    <a:pt x="2462" y="4950"/>
                    <a:pt x="2452" y="4950"/>
                    <a:pt x="2443" y="4950"/>
                  </a:cubicBezTo>
                  <a:cubicBezTo>
                    <a:pt x="2424" y="4950"/>
                    <a:pt x="2406" y="4951"/>
                    <a:pt x="2391" y="4951"/>
                  </a:cubicBezTo>
                  <a:cubicBezTo>
                    <a:pt x="2199" y="4963"/>
                    <a:pt x="2043" y="5071"/>
                    <a:pt x="1940" y="5195"/>
                  </a:cubicBezTo>
                  <a:cubicBezTo>
                    <a:pt x="1832" y="5323"/>
                    <a:pt x="1786" y="5474"/>
                    <a:pt x="1780" y="5627"/>
                  </a:cubicBezTo>
                  <a:cubicBezTo>
                    <a:pt x="1633" y="5424"/>
                    <a:pt x="1505" y="5220"/>
                    <a:pt x="1400" y="5016"/>
                  </a:cubicBezTo>
                  <a:cubicBezTo>
                    <a:pt x="1239" y="4700"/>
                    <a:pt x="1113" y="4373"/>
                    <a:pt x="971" y="4049"/>
                  </a:cubicBezTo>
                  <a:cubicBezTo>
                    <a:pt x="917" y="3898"/>
                    <a:pt x="864" y="3745"/>
                    <a:pt x="813" y="3593"/>
                  </a:cubicBezTo>
                  <a:cubicBezTo>
                    <a:pt x="818" y="3581"/>
                    <a:pt x="820" y="3568"/>
                    <a:pt x="825" y="3555"/>
                  </a:cubicBezTo>
                  <a:cubicBezTo>
                    <a:pt x="846" y="3507"/>
                    <a:pt x="861" y="3473"/>
                    <a:pt x="915" y="3414"/>
                  </a:cubicBezTo>
                  <a:cubicBezTo>
                    <a:pt x="967" y="3351"/>
                    <a:pt x="1152" y="3234"/>
                    <a:pt x="1273" y="3210"/>
                  </a:cubicBezTo>
                  <a:cubicBezTo>
                    <a:pt x="1327" y="3196"/>
                    <a:pt x="1378" y="3190"/>
                    <a:pt x="1427" y="3190"/>
                  </a:cubicBezTo>
                  <a:close/>
                  <a:moveTo>
                    <a:pt x="2426" y="5047"/>
                  </a:moveTo>
                  <a:cubicBezTo>
                    <a:pt x="2444" y="5047"/>
                    <a:pt x="2463" y="5048"/>
                    <a:pt x="2481" y="5050"/>
                  </a:cubicBezTo>
                  <a:lnTo>
                    <a:pt x="2485" y="5050"/>
                  </a:lnTo>
                  <a:cubicBezTo>
                    <a:pt x="2493" y="5052"/>
                    <a:pt x="2501" y="5053"/>
                    <a:pt x="2509" y="5053"/>
                  </a:cubicBezTo>
                  <a:cubicBezTo>
                    <a:pt x="2515" y="5053"/>
                    <a:pt x="2522" y="5052"/>
                    <a:pt x="2528" y="5052"/>
                  </a:cubicBezTo>
                  <a:cubicBezTo>
                    <a:pt x="2813" y="5566"/>
                    <a:pt x="3217" y="6093"/>
                    <a:pt x="3696" y="6536"/>
                  </a:cubicBezTo>
                  <a:cubicBezTo>
                    <a:pt x="3652" y="6550"/>
                    <a:pt x="3612" y="6569"/>
                    <a:pt x="3577" y="6592"/>
                  </a:cubicBezTo>
                  <a:cubicBezTo>
                    <a:pt x="3425" y="6680"/>
                    <a:pt x="3341" y="6895"/>
                    <a:pt x="3367" y="7081"/>
                  </a:cubicBezTo>
                  <a:cubicBezTo>
                    <a:pt x="3273" y="7026"/>
                    <a:pt x="3182" y="6968"/>
                    <a:pt x="3093" y="6906"/>
                  </a:cubicBezTo>
                  <a:cubicBezTo>
                    <a:pt x="2632" y="6586"/>
                    <a:pt x="2230" y="6200"/>
                    <a:pt x="1907" y="5793"/>
                  </a:cubicBezTo>
                  <a:cubicBezTo>
                    <a:pt x="1906" y="5784"/>
                    <a:pt x="1905" y="5774"/>
                    <a:pt x="1904" y="5761"/>
                  </a:cubicBezTo>
                  <a:cubicBezTo>
                    <a:pt x="1871" y="5470"/>
                    <a:pt x="1971" y="5210"/>
                    <a:pt x="2257" y="5081"/>
                  </a:cubicBezTo>
                  <a:cubicBezTo>
                    <a:pt x="2301" y="5062"/>
                    <a:pt x="2362" y="5048"/>
                    <a:pt x="2408" y="5047"/>
                  </a:cubicBezTo>
                  <a:cubicBezTo>
                    <a:pt x="2414" y="5047"/>
                    <a:pt x="2420" y="5047"/>
                    <a:pt x="2426" y="5047"/>
                  </a:cubicBezTo>
                  <a:close/>
                  <a:moveTo>
                    <a:pt x="8138" y="2343"/>
                  </a:moveTo>
                  <a:lnTo>
                    <a:pt x="8138" y="2343"/>
                  </a:lnTo>
                  <a:cubicBezTo>
                    <a:pt x="8497" y="2401"/>
                    <a:pt x="8846" y="2582"/>
                    <a:pt x="9124" y="2809"/>
                  </a:cubicBezTo>
                  <a:cubicBezTo>
                    <a:pt x="9341" y="2984"/>
                    <a:pt x="9545" y="3261"/>
                    <a:pt x="9648" y="3462"/>
                  </a:cubicBezTo>
                  <a:cubicBezTo>
                    <a:pt x="9967" y="4064"/>
                    <a:pt x="9991" y="4790"/>
                    <a:pt x="9701" y="5445"/>
                  </a:cubicBezTo>
                  <a:cubicBezTo>
                    <a:pt x="9663" y="5515"/>
                    <a:pt x="9619" y="5589"/>
                    <a:pt x="9568" y="5675"/>
                  </a:cubicBezTo>
                  <a:cubicBezTo>
                    <a:pt x="9494" y="5789"/>
                    <a:pt x="9422" y="5890"/>
                    <a:pt x="9350" y="5982"/>
                  </a:cubicBezTo>
                  <a:cubicBezTo>
                    <a:pt x="9278" y="6070"/>
                    <a:pt x="9202" y="6159"/>
                    <a:pt x="9130" y="6238"/>
                  </a:cubicBezTo>
                  <a:cubicBezTo>
                    <a:pt x="9020" y="6356"/>
                    <a:pt x="8904" y="6467"/>
                    <a:pt x="8784" y="6580"/>
                  </a:cubicBezTo>
                  <a:cubicBezTo>
                    <a:pt x="8749" y="6612"/>
                    <a:pt x="8713" y="6644"/>
                    <a:pt x="8678" y="6676"/>
                  </a:cubicBezTo>
                  <a:cubicBezTo>
                    <a:pt x="8675" y="6681"/>
                    <a:pt x="8667" y="6685"/>
                    <a:pt x="8662" y="6691"/>
                  </a:cubicBezTo>
                  <a:cubicBezTo>
                    <a:pt x="8602" y="6737"/>
                    <a:pt x="8541" y="6786"/>
                    <a:pt x="8476" y="6828"/>
                  </a:cubicBezTo>
                  <a:cubicBezTo>
                    <a:pt x="8305" y="6948"/>
                    <a:pt x="8142" y="7048"/>
                    <a:pt x="7957" y="7147"/>
                  </a:cubicBezTo>
                  <a:cubicBezTo>
                    <a:pt x="7549" y="7343"/>
                    <a:pt x="7125" y="7481"/>
                    <a:pt x="6667" y="7574"/>
                  </a:cubicBezTo>
                  <a:cubicBezTo>
                    <a:pt x="6589" y="7579"/>
                    <a:pt x="6494" y="7584"/>
                    <a:pt x="6409" y="7584"/>
                  </a:cubicBezTo>
                  <a:cubicBezTo>
                    <a:pt x="6395" y="7584"/>
                    <a:pt x="6382" y="7584"/>
                    <a:pt x="6370" y="7584"/>
                  </a:cubicBezTo>
                  <a:cubicBezTo>
                    <a:pt x="6084" y="7577"/>
                    <a:pt x="5850" y="7546"/>
                    <a:pt x="5558" y="7477"/>
                  </a:cubicBezTo>
                  <a:cubicBezTo>
                    <a:pt x="4774" y="7291"/>
                    <a:pt x="4062" y="6778"/>
                    <a:pt x="3586" y="6273"/>
                  </a:cubicBezTo>
                  <a:cubicBezTo>
                    <a:pt x="3094" y="5763"/>
                    <a:pt x="2778" y="5256"/>
                    <a:pt x="2529" y="4702"/>
                  </a:cubicBezTo>
                  <a:lnTo>
                    <a:pt x="2529" y="4702"/>
                  </a:lnTo>
                  <a:cubicBezTo>
                    <a:pt x="2731" y="4960"/>
                    <a:pt x="2977" y="5198"/>
                    <a:pt x="3282" y="5422"/>
                  </a:cubicBezTo>
                  <a:cubicBezTo>
                    <a:pt x="4030" y="5966"/>
                    <a:pt x="5017" y="6365"/>
                    <a:pt x="6041" y="6365"/>
                  </a:cubicBezTo>
                  <a:cubicBezTo>
                    <a:pt x="6116" y="6365"/>
                    <a:pt x="6191" y="6363"/>
                    <a:pt x="6266" y="6358"/>
                  </a:cubicBezTo>
                  <a:cubicBezTo>
                    <a:pt x="6896" y="6312"/>
                    <a:pt x="7410" y="6124"/>
                    <a:pt x="7870" y="5777"/>
                  </a:cubicBezTo>
                  <a:cubicBezTo>
                    <a:pt x="8074" y="5623"/>
                    <a:pt x="8271" y="5460"/>
                    <a:pt x="8425" y="5273"/>
                  </a:cubicBezTo>
                  <a:cubicBezTo>
                    <a:pt x="8563" y="5104"/>
                    <a:pt x="8661" y="4918"/>
                    <a:pt x="8741" y="4727"/>
                  </a:cubicBezTo>
                  <a:cubicBezTo>
                    <a:pt x="8959" y="4185"/>
                    <a:pt x="8945" y="3497"/>
                    <a:pt x="8689" y="2965"/>
                  </a:cubicBezTo>
                  <a:cubicBezTo>
                    <a:pt x="8568" y="2742"/>
                    <a:pt x="8369" y="2508"/>
                    <a:pt x="8138" y="2343"/>
                  </a:cubicBezTo>
                  <a:close/>
                  <a:moveTo>
                    <a:pt x="3768" y="6601"/>
                  </a:moveTo>
                  <a:cubicBezTo>
                    <a:pt x="3805" y="6634"/>
                    <a:pt x="3843" y="6668"/>
                    <a:pt x="3882" y="6700"/>
                  </a:cubicBezTo>
                  <a:cubicBezTo>
                    <a:pt x="4219" y="6987"/>
                    <a:pt x="4610" y="7239"/>
                    <a:pt x="5051" y="7415"/>
                  </a:cubicBezTo>
                  <a:cubicBezTo>
                    <a:pt x="5381" y="7543"/>
                    <a:pt x="5740" y="7631"/>
                    <a:pt x="6104" y="7663"/>
                  </a:cubicBezTo>
                  <a:cubicBezTo>
                    <a:pt x="6095" y="7664"/>
                    <a:pt x="6086" y="7665"/>
                    <a:pt x="6075" y="7667"/>
                  </a:cubicBezTo>
                  <a:cubicBezTo>
                    <a:pt x="5921" y="7682"/>
                    <a:pt x="5767" y="7689"/>
                    <a:pt x="5616" y="7689"/>
                  </a:cubicBezTo>
                  <a:cubicBezTo>
                    <a:pt x="4854" y="7689"/>
                    <a:pt x="4142" y="7506"/>
                    <a:pt x="3506" y="7162"/>
                  </a:cubicBezTo>
                  <a:cubicBezTo>
                    <a:pt x="3496" y="7134"/>
                    <a:pt x="3486" y="7107"/>
                    <a:pt x="3481" y="7079"/>
                  </a:cubicBezTo>
                  <a:cubicBezTo>
                    <a:pt x="3460" y="6957"/>
                    <a:pt x="3498" y="6755"/>
                    <a:pt x="3635" y="6661"/>
                  </a:cubicBezTo>
                  <a:cubicBezTo>
                    <a:pt x="3637" y="6659"/>
                    <a:pt x="3640" y="6658"/>
                    <a:pt x="3642" y="6656"/>
                  </a:cubicBezTo>
                  <a:cubicBezTo>
                    <a:pt x="3649" y="6653"/>
                    <a:pt x="3655" y="6650"/>
                    <a:pt x="3661" y="6647"/>
                  </a:cubicBezTo>
                  <a:cubicBezTo>
                    <a:pt x="3670" y="6640"/>
                    <a:pt x="3716" y="6622"/>
                    <a:pt x="3732" y="6616"/>
                  </a:cubicBezTo>
                  <a:cubicBezTo>
                    <a:pt x="3747" y="6614"/>
                    <a:pt x="3758" y="6608"/>
                    <a:pt x="3768" y="6601"/>
                  </a:cubicBezTo>
                  <a:close/>
                  <a:moveTo>
                    <a:pt x="7430" y="1"/>
                  </a:moveTo>
                  <a:cubicBezTo>
                    <a:pt x="7320" y="1"/>
                    <a:pt x="7209" y="10"/>
                    <a:pt x="7101" y="23"/>
                  </a:cubicBezTo>
                  <a:cubicBezTo>
                    <a:pt x="6669" y="103"/>
                    <a:pt x="6199" y="403"/>
                    <a:pt x="5909" y="670"/>
                  </a:cubicBezTo>
                  <a:cubicBezTo>
                    <a:pt x="5655" y="930"/>
                    <a:pt x="5521" y="1257"/>
                    <a:pt x="5433" y="1576"/>
                  </a:cubicBezTo>
                  <a:cubicBezTo>
                    <a:pt x="5377" y="1774"/>
                    <a:pt x="5361" y="1949"/>
                    <a:pt x="5336" y="2190"/>
                  </a:cubicBezTo>
                  <a:cubicBezTo>
                    <a:pt x="5315" y="2410"/>
                    <a:pt x="5329" y="2539"/>
                    <a:pt x="5357" y="2736"/>
                  </a:cubicBezTo>
                  <a:cubicBezTo>
                    <a:pt x="5386" y="2978"/>
                    <a:pt x="5444" y="3220"/>
                    <a:pt x="5567" y="3445"/>
                  </a:cubicBezTo>
                  <a:cubicBezTo>
                    <a:pt x="5577" y="3462"/>
                    <a:pt x="5598" y="3496"/>
                    <a:pt x="5603" y="3497"/>
                  </a:cubicBezTo>
                  <a:cubicBezTo>
                    <a:pt x="5613" y="3517"/>
                    <a:pt x="5633" y="3534"/>
                    <a:pt x="5648" y="3550"/>
                  </a:cubicBezTo>
                  <a:cubicBezTo>
                    <a:pt x="5679" y="3582"/>
                    <a:pt x="5728" y="3600"/>
                    <a:pt x="5778" y="3600"/>
                  </a:cubicBezTo>
                  <a:cubicBezTo>
                    <a:pt x="5804" y="3600"/>
                    <a:pt x="5830" y="3595"/>
                    <a:pt x="5854" y="3585"/>
                  </a:cubicBezTo>
                  <a:cubicBezTo>
                    <a:pt x="5924" y="3554"/>
                    <a:pt x="5963" y="3493"/>
                    <a:pt x="6008" y="3442"/>
                  </a:cubicBezTo>
                  <a:cubicBezTo>
                    <a:pt x="6120" y="3307"/>
                    <a:pt x="6174" y="3244"/>
                    <a:pt x="6278" y="3146"/>
                  </a:cubicBezTo>
                  <a:cubicBezTo>
                    <a:pt x="6659" y="2800"/>
                    <a:pt x="7153" y="2455"/>
                    <a:pt x="7644" y="2353"/>
                  </a:cubicBezTo>
                  <a:cubicBezTo>
                    <a:pt x="7727" y="2336"/>
                    <a:pt x="7811" y="2326"/>
                    <a:pt x="7895" y="2326"/>
                  </a:cubicBezTo>
                  <a:cubicBezTo>
                    <a:pt x="7904" y="2326"/>
                    <a:pt x="7912" y="2326"/>
                    <a:pt x="7921" y="2327"/>
                  </a:cubicBezTo>
                  <a:cubicBezTo>
                    <a:pt x="7961" y="2350"/>
                    <a:pt x="7998" y="2378"/>
                    <a:pt x="8045" y="2414"/>
                  </a:cubicBezTo>
                  <a:cubicBezTo>
                    <a:pt x="8266" y="2582"/>
                    <a:pt x="8459" y="2834"/>
                    <a:pt x="8557" y="3034"/>
                  </a:cubicBezTo>
                  <a:cubicBezTo>
                    <a:pt x="8871" y="3764"/>
                    <a:pt x="8781" y="4587"/>
                    <a:pt x="8257" y="5221"/>
                  </a:cubicBezTo>
                  <a:cubicBezTo>
                    <a:pt x="8005" y="5491"/>
                    <a:pt x="7636" y="5779"/>
                    <a:pt x="7242" y="5957"/>
                  </a:cubicBezTo>
                  <a:cubicBezTo>
                    <a:pt x="7047" y="6044"/>
                    <a:pt x="6928" y="6076"/>
                    <a:pt x="6689" y="6129"/>
                  </a:cubicBezTo>
                  <a:cubicBezTo>
                    <a:pt x="6457" y="6176"/>
                    <a:pt x="6276" y="6198"/>
                    <a:pt x="6052" y="6198"/>
                  </a:cubicBezTo>
                  <a:cubicBezTo>
                    <a:pt x="5981" y="6198"/>
                    <a:pt x="5906" y="6196"/>
                    <a:pt x="5823" y="6192"/>
                  </a:cubicBezTo>
                  <a:cubicBezTo>
                    <a:pt x="4486" y="6099"/>
                    <a:pt x="3158" y="5347"/>
                    <a:pt x="2509" y="4350"/>
                  </a:cubicBezTo>
                  <a:cubicBezTo>
                    <a:pt x="2296" y="4017"/>
                    <a:pt x="2172" y="3734"/>
                    <a:pt x="2018" y="3358"/>
                  </a:cubicBezTo>
                  <a:cubicBezTo>
                    <a:pt x="2011" y="3342"/>
                    <a:pt x="2003" y="3325"/>
                    <a:pt x="1997" y="3308"/>
                  </a:cubicBezTo>
                  <a:cubicBezTo>
                    <a:pt x="1978" y="3252"/>
                    <a:pt x="1958" y="3197"/>
                    <a:pt x="1935" y="3133"/>
                  </a:cubicBezTo>
                  <a:cubicBezTo>
                    <a:pt x="1766" y="2688"/>
                    <a:pt x="1601" y="2234"/>
                    <a:pt x="1320" y="1823"/>
                  </a:cubicBezTo>
                  <a:cubicBezTo>
                    <a:pt x="1143" y="1559"/>
                    <a:pt x="923" y="1316"/>
                    <a:pt x="683" y="1088"/>
                  </a:cubicBezTo>
                  <a:cubicBezTo>
                    <a:pt x="482" y="891"/>
                    <a:pt x="252" y="710"/>
                    <a:pt x="0" y="552"/>
                  </a:cubicBezTo>
                  <a:lnTo>
                    <a:pt x="0" y="552"/>
                  </a:lnTo>
                  <a:cubicBezTo>
                    <a:pt x="68" y="648"/>
                    <a:pt x="139" y="743"/>
                    <a:pt x="214" y="840"/>
                  </a:cubicBezTo>
                  <a:cubicBezTo>
                    <a:pt x="241" y="872"/>
                    <a:pt x="248" y="902"/>
                    <a:pt x="239" y="929"/>
                  </a:cubicBezTo>
                  <a:cubicBezTo>
                    <a:pt x="255" y="950"/>
                    <a:pt x="269" y="972"/>
                    <a:pt x="285" y="993"/>
                  </a:cubicBezTo>
                  <a:cubicBezTo>
                    <a:pt x="386" y="1075"/>
                    <a:pt x="481" y="1162"/>
                    <a:pt x="579" y="1260"/>
                  </a:cubicBezTo>
                  <a:cubicBezTo>
                    <a:pt x="845" y="1513"/>
                    <a:pt x="1104" y="1828"/>
                    <a:pt x="1299" y="2179"/>
                  </a:cubicBezTo>
                  <a:cubicBezTo>
                    <a:pt x="1412" y="2381"/>
                    <a:pt x="1530" y="2667"/>
                    <a:pt x="1642" y="2951"/>
                  </a:cubicBezTo>
                  <a:cubicBezTo>
                    <a:pt x="1635" y="2943"/>
                    <a:pt x="1629" y="2939"/>
                    <a:pt x="1622" y="2932"/>
                  </a:cubicBezTo>
                  <a:lnTo>
                    <a:pt x="1622" y="2932"/>
                  </a:lnTo>
                  <a:cubicBezTo>
                    <a:pt x="1654" y="3007"/>
                    <a:pt x="1685" y="3083"/>
                    <a:pt x="1716" y="3159"/>
                  </a:cubicBezTo>
                  <a:cubicBezTo>
                    <a:pt x="1628" y="3121"/>
                    <a:pt x="1523" y="3104"/>
                    <a:pt x="1422" y="3102"/>
                  </a:cubicBezTo>
                  <a:cubicBezTo>
                    <a:pt x="1273" y="3105"/>
                    <a:pt x="1132" y="3150"/>
                    <a:pt x="1015" y="3220"/>
                  </a:cubicBezTo>
                  <a:cubicBezTo>
                    <a:pt x="908" y="3277"/>
                    <a:pt x="818" y="3354"/>
                    <a:pt x="759" y="3446"/>
                  </a:cubicBezTo>
                  <a:cubicBezTo>
                    <a:pt x="696" y="3255"/>
                    <a:pt x="633" y="3064"/>
                    <a:pt x="571" y="2872"/>
                  </a:cubicBezTo>
                  <a:cubicBezTo>
                    <a:pt x="545" y="2992"/>
                    <a:pt x="517" y="3111"/>
                    <a:pt x="486" y="3230"/>
                  </a:cubicBezTo>
                  <a:cubicBezTo>
                    <a:pt x="464" y="3243"/>
                    <a:pt x="449" y="3265"/>
                    <a:pt x="461" y="3295"/>
                  </a:cubicBezTo>
                  <a:cubicBezTo>
                    <a:pt x="586" y="3704"/>
                    <a:pt x="752" y="4075"/>
                    <a:pt x="911" y="4445"/>
                  </a:cubicBezTo>
                  <a:cubicBezTo>
                    <a:pt x="990" y="4655"/>
                    <a:pt x="1083" y="4831"/>
                    <a:pt x="1181" y="5008"/>
                  </a:cubicBezTo>
                  <a:cubicBezTo>
                    <a:pt x="1534" y="5718"/>
                    <a:pt x="2090" y="6359"/>
                    <a:pt x="2782" y="6882"/>
                  </a:cubicBezTo>
                  <a:cubicBezTo>
                    <a:pt x="3513" y="7423"/>
                    <a:pt x="4433" y="7797"/>
                    <a:pt x="5442" y="7814"/>
                  </a:cubicBezTo>
                  <a:cubicBezTo>
                    <a:pt x="5486" y="7815"/>
                    <a:pt x="5531" y="7815"/>
                    <a:pt x="5575" y="7815"/>
                  </a:cubicBezTo>
                  <a:cubicBezTo>
                    <a:pt x="6341" y="7815"/>
                    <a:pt x="7101" y="7641"/>
                    <a:pt x="7782" y="7364"/>
                  </a:cubicBezTo>
                  <a:cubicBezTo>
                    <a:pt x="8317" y="7140"/>
                    <a:pt x="8714" y="6861"/>
                    <a:pt x="9124" y="6498"/>
                  </a:cubicBezTo>
                  <a:cubicBezTo>
                    <a:pt x="9131" y="6493"/>
                    <a:pt x="9135" y="6486"/>
                    <a:pt x="9137" y="6480"/>
                  </a:cubicBezTo>
                  <a:cubicBezTo>
                    <a:pt x="9399" y="6237"/>
                    <a:pt x="9605" y="5959"/>
                    <a:pt x="9758" y="5662"/>
                  </a:cubicBezTo>
                  <a:cubicBezTo>
                    <a:pt x="9791" y="5599"/>
                    <a:pt x="9832" y="5517"/>
                    <a:pt x="9875" y="5427"/>
                  </a:cubicBezTo>
                  <a:cubicBezTo>
                    <a:pt x="10001" y="5203"/>
                    <a:pt x="10094" y="4976"/>
                    <a:pt x="10172" y="4716"/>
                  </a:cubicBezTo>
                  <a:cubicBezTo>
                    <a:pt x="10319" y="4248"/>
                    <a:pt x="10319" y="3764"/>
                    <a:pt x="10269" y="3286"/>
                  </a:cubicBezTo>
                  <a:cubicBezTo>
                    <a:pt x="10195" y="2590"/>
                    <a:pt x="9992" y="1886"/>
                    <a:pt x="9553" y="1275"/>
                  </a:cubicBezTo>
                  <a:cubicBezTo>
                    <a:pt x="9445" y="1112"/>
                    <a:pt x="9263" y="906"/>
                    <a:pt x="9166" y="805"/>
                  </a:cubicBezTo>
                  <a:cubicBezTo>
                    <a:pt x="8997" y="625"/>
                    <a:pt x="8807" y="456"/>
                    <a:pt x="8580" y="322"/>
                  </a:cubicBezTo>
                  <a:cubicBezTo>
                    <a:pt x="8311" y="165"/>
                    <a:pt x="7994" y="65"/>
                    <a:pt x="7668" y="17"/>
                  </a:cubicBezTo>
                  <a:cubicBezTo>
                    <a:pt x="7589" y="5"/>
                    <a:pt x="7510" y="1"/>
                    <a:pt x="74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8"/>
            <p:cNvSpPr/>
            <p:nvPr/>
          </p:nvSpPr>
          <p:spPr>
            <a:xfrm>
              <a:off x="5752100" y="3585775"/>
              <a:ext cx="26400" cy="58200"/>
            </a:xfrm>
            <a:custGeom>
              <a:rect b="b" l="l" r="r" t="t"/>
              <a:pathLst>
                <a:path extrusionOk="0" h="2328" w="1056">
                  <a:moveTo>
                    <a:pt x="982" y="0"/>
                  </a:moveTo>
                  <a:cubicBezTo>
                    <a:pt x="966" y="0"/>
                    <a:pt x="949" y="6"/>
                    <a:pt x="939" y="21"/>
                  </a:cubicBezTo>
                  <a:cubicBezTo>
                    <a:pt x="690" y="310"/>
                    <a:pt x="440" y="720"/>
                    <a:pt x="291" y="996"/>
                  </a:cubicBezTo>
                  <a:cubicBezTo>
                    <a:pt x="185" y="1182"/>
                    <a:pt x="124" y="1382"/>
                    <a:pt x="92" y="1585"/>
                  </a:cubicBezTo>
                  <a:cubicBezTo>
                    <a:pt x="78" y="1662"/>
                    <a:pt x="67" y="1740"/>
                    <a:pt x="57" y="1817"/>
                  </a:cubicBezTo>
                  <a:cubicBezTo>
                    <a:pt x="57" y="1853"/>
                    <a:pt x="37" y="1894"/>
                    <a:pt x="57" y="1929"/>
                  </a:cubicBezTo>
                  <a:lnTo>
                    <a:pt x="64" y="1936"/>
                  </a:lnTo>
                  <a:cubicBezTo>
                    <a:pt x="11" y="1944"/>
                    <a:pt x="16" y="1990"/>
                    <a:pt x="10" y="2029"/>
                  </a:cubicBezTo>
                  <a:cubicBezTo>
                    <a:pt x="10" y="2098"/>
                    <a:pt x="0" y="2165"/>
                    <a:pt x="5" y="2233"/>
                  </a:cubicBezTo>
                  <a:cubicBezTo>
                    <a:pt x="7" y="2237"/>
                    <a:pt x="8" y="2240"/>
                    <a:pt x="8" y="2244"/>
                  </a:cubicBezTo>
                  <a:lnTo>
                    <a:pt x="8" y="2245"/>
                  </a:lnTo>
                  <a:cubicBezTo>
                    <a:pt x="8" y="2248"/>
                    <a:pt x="9" y="2250"/>
                    <a:pt x="9" y="2253"/>
                  </a:cubicBezTo>
                  <a:cubicBezTo>
                    <a:pt x="11" y="2264"/>
                    <a:pt x="7" y="2268"/>
                    <a:pt x="31" y="2299"/>
                  </a:cubicBezTo>
                  <a:cubicBezTo>
                    <a:pt x="48" y="2318"/>
                    <a:pt x="76" y="2327"/>
                    <a:pt x="103" y="2327"/>
                  </a:cubicBezTo>
                  <a:cubicBezTo>
                    <a:pt x="131" y="2327"/>
                    <a:pt x="159" y="2318"/>
                    <a:pt x="177" y="2301"/>
                  </a:cubicBezTo>
                  <a:cubicBezTo>
                    <a:pt x="239" y="2237"/>
                    <a:pt x="274" y="2158"/>
                    <a:pt x="323" y="2088"/>
                  </a:cubicBezTo>
                  <a:cubicBezTo>
                    <a:pt x="405" y="1956"/>
                    <a:pt x="461" y="1863"/>
                    <a:pt x="513" y="1748"/>
                  </a:cubicBezTo>
                  <a:cubicBezTo>
                    <a:pt x="526" y="1715"/>
                    <a:pt x="491" y="1687"/>
                    <a:pt x="455" y="1687"/>
                  </a:cubicBezTo>
                  <a:cubicBezTo>
                    <a:pt x="442" y="1687"/>
                    <a:pt x="430" y="1690"/>
                    <a:pt x="419" y="1697"/>
                  </a:cubicBezTo>
                  <a:cubicBezTo>
                    <a:pt x="393" y="1717"/>
                    <a:pt x="383" y="1749"/>
                    <a:pt x="364" y="1774"/>
                  </a:cubicBezTo>
                  <a:cubicBezTo>
                    <a:pt x="318" y="1838"/>
                    <a:pt x="273" y="1904"/>
                    <a:pt x="228" y="1970"/>
                  </a:cubicBezTo>
                  <a:cubicBezTo>
                    <a:pt x="199" y="2010"/>
                    <a:pt x="172" y="2052"/>
                    <a:pt x="146" y="2091"/>
                  </a:cubicBezTo>
                  <a:lnTo>
                    <a:pt x="146" y="2072"/>
                  </a:lnTo>
                  <a:cubicBezTo>
                    <a:pt x="141" y="2036"/>
                    <a:pt x="156" y="1983"/>
                    <a:pt x="127" y="1955"/>
                  </a:cubicBezTo>
                  <a:cubicBezTo>
                    <a:pt x="139" y="1952"/>
                    <a:pt x="151" y="1949"/>
                    <a:pt x="160" y="1940"/>
                  </a:cubicBezTo>
                  <a:cubicBezTo>
                    <a:pt x="193" y="1908"/>
                    <a:pt x="176" y="1860"/>
                    <a:pt x="187" y="1822"/>
                  </a:cubicBezTo>
                  <a:cubicBezTo>
                    <a:pt x="214" y="1617"/>
                    <a:pt x="262" y="1367"/>
                    <a:pt x="363" y="1135"/>
                  </a:cubicBezTo>
                  <a:cubicBezTo>
                    <a:pt x="530" y="782"/>
                    <a:pt x="749" y="410"/>
                    <a:pt x="1031" y="65"/>
                  </a:cubicBezTo>
                  <a:cubicBezTo>
                    <a:pt x="1055" y="31"/>
                    <a:pt x="1019" y="0"/>
                    <a:pt x="9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8"/>
            <p:cNvSpPr/>
            <p:nvPr/>
          </p:nvSpPr>
          <p:spPr>
            <a:xfrm>
              <a:off x="5752575" y="3549950"/>
              <a:ext cx="172800" cy="117775"/>
            </a:xfrm>
            <a:custGeom>
              <a:rect b="b" l="l" r="r" t="t"/>
              <a:pathLst>
                <a:path extrusionOk="0" h="4711" w="6912">
                  <a:moveTo>
                    <a:pt x="3533" y="121"/>
                  </a:moveTo>
                  <a:cubicBezTo>
                    <a:pt x="3561" y="121"/>
                    <a:pt x="3589" y="121"/>
                    <a:pt x="3619" y="122"/>
                  </a:cubicBezTo>
                  <a:cubicBezTo>
                    <a:pt x="3901" y="124"/>
                    <a:pt x="4142" y="165"/>
                    <a:pt x="4437" y="257"/>
                  </a:cubicBezTo>
                  <a:cubicBezTo>
                    <a:pt x="4573" y="304"/>
                    <a:pt x="4867" y="437"/>
                    <a:pt x="4994" y="557"/>
                  </a:cubicBezTo>
                  <a:cubicBezTo>
                    <a:pt x="5006" y="566"/>
                    <a:pt x="5016" y="575"/>
                    <a:pt x="5025" y="588"/>
                  </a:cubicBezTo>
                  <a:cubicBezTo>
                    <a:pt x="4907" y="550"/>
                    <a:pt x="4782" y="522"/>
                    <a:pt x="4647" y="505"/>
                  </a:cubicBezTo>
                  <a:cubicBezTo>
                    <a:pt x="4478" y="484"/>
                    <a:pt x="4307" y="475"/>
                    <a:pt x="4137" y="475"/>
                  </a:cubicBezTo>
                  <a:cubicBezTo>
                    <a:pt x="3876" y="475"/>
                    <a:pt x="3616" y="496"/>
                    <a:pt x="3359" y="530"/>
                  </a:cubicBezTo>
                  <a:cubicBezTo>
                    <a:pt x="2719" y="613"/>
                    <a:pt x="2087" y="804"/>
                    <a:pt x="1588" y="1142"/>
                  </a:cubicBezTo>
                  <a:cubicBezTo>
                    <a:pt x="1454" y="1217"/>
                    <a:pt x="1323" y="1298"/>
                    <a:pt x="1202" y="1387"/>
                  </a:cubicBezTo>
                  <a:cubicBezTo>
                    <a:pt x="1070" y="1487"/>
                    <a:pt x="951" y="1595"/>
                    <a:pt x="843" y="1709"/>
                  </a:cubicBezTo>
                  <a:cubicBezTo>
                    <a:pt x="885" y="1651"/>
                    <a:pt x="927" y="1596"/>
                    <a:pt x="972" y="1540"/>
                  </a:cubicBezTo>
                  <a:cubicBezTo>
                    <a:pt x="1169" y="1297"/>
                    <a:pt x="1392" y="1097"/>
                    <a:pt x="1667" y="881"/>
                  </a:cubicBezTo>
                  <a:cubicBezTo>
                    <a:pt x="2033" y="593"/>
                    <a:pt x="2469" y="340"/>
                    <a:pt x="2922" y="212"/>
                  </a:cubicBezTo>
                  <a:cubicBezTo>
                    <a:pt x="3150" y="149"/>
                    <a:pt x="3321" y="121"/>
                    <a:pt x="3533" y="121"/>
                  </a:cubicBezTo>
                  <a:close/>
                  <a:moveTo>
                    <a:pt x="4045" y="651"/>
                  </a:moveTo>
                  <a:cubicBezTo>
                    <a:pt x="4215" y="651"/>
                    <a:pt x="4381" y="661"/>
                    <a:pt x="4537" y="680"/>
                  </a:cubicBezTo>
                  <a:cubicBezTo>
                    <a:pt x="4740" y="708"/>
                    <a:pt x="4910" y="747"/>
                    <a:pt x="5064" y="793"/>
                  </a:cubicBezTo>
                  <a:cubicBezTo>
                    <a:pt x="5084" y="804"/>
                    <a:pt x="5109" y="811"/>
                    <a:pt x="5130" y="821"/>
                  </a:cubicBezTo>
                  <a:cubicBezTo>
                    <a:pt x="5227" y="866"/>
                    <a:pt x="5321" y="916"/>
                    <a:pt x="5411" y="969"/>
                  </a:cubicBezTo>
                  <a:cubicBezTo>
                    <a:pt x="5619" y="1086"/>
                    <a:pt x="5962" y="1357"/>
                    <a:pt x="6111" y="1541"/>
                  </a:cubicBezTo>
                  <a:cubicBezTo>
                    <a:pt x="6377" y="1844"/>
                    <a:pt x="6495" y="2112"/>
                    <a:pt x="6610" y="2471"/>
                  </a:cubicBezTo>
                  <a:cubicBezTo>
                    <a:pt x="6769" y="2975"/>
                    <a:pt x="6753" y="3528"/>
                    <a:pt x="6585" y="4040"/>
                  </a:cubicBezTo>
                  <a:cubicBezTo>
                    <a:pt x="6584" y="3975"/>
                    <a:pt x="6577" y="3910"/>
                    <a:pt x="6566" y="3846"/>
                  </a:cubicBezTo>
                  <a:cubicBezTo>
                    <a:pt x="6521" y="3549"/>
                    <a:pt x="6358" y="3271"/>
                    <a:pt x="6147" y="3029"/>
                  </a:cubicBezTo>
                  <a:cubicBezTo>
                    <a:pt x="5900" y="2732"/>
                    <a:pt x="5555" y="2494"/>
                    <a:pt x="5169" y="2317"/>
                  </a:cubicBezTo>
                  <a:cubicBezTo>
                    <a:pt x="4883" y="2179"/>
                    <a:pt x="4563" y="2096"/>
                    <a:pt x="4241" y="2034"/>
                  </a:cubicBezTo>
                  <a:cubicBezTo>
                    <a:pt x="3912" y="1967"/>
                    <a:pt x="3604" y="1934"/>
                    <a:pt x="3304" y="1934"/>
                  </a:cubicBezTo>
                  <a:cubicBezTo>
                    <a:pt x="2887" y="1934"/>
                    <a:pt x="2484" y="1999"/>
                    <a:pt x="2062" y="2129"/>
                  </a:cubicBezTo>
                  <a:cubicBezTo>
                    <a:pt x="1636" y="2271"/>
                    <a:pt x="1235" y="2462"/>
                    <a:pt x="874" y="2692"/>
                  </a:cubicBezTo>
                  <a:cubicBezTo>
                    <a:pt x="600" y="2873"/>
                    <a:pt x="372" y="3095"/>
                    <a:pt x="178" y="3335"/>
                  </a:cubicBezTo>
                  <a:cubicBezTo>
                    <a:pt x="174" y="3340"/>
                    <a:pt x="171" y="3346"/>
                    <a:pt x="167" y="3352"/>
                  </a:cubicBezTo>
                  <a:cubicBezTo>
                    <a:pt x="174" y="3244"/>
                    <a:pt x="176" y="3229"/>
                    <a:pt x="198" y="3134"/>
                  </a:cubicBezTo>
                  <a:cubicBezTo>
                    <a:pt x="316" y="2667"/>
                    <a:pt x="529" y="2292"/>
                    <a:pt x="882" y="1902"/>
                  </a:cubicBezTo>
                  <a:cubicBezTo>
                    <a:pt x="1289" y="1444"/>
                    <a:pt x="2017" y="1078"/>
                    <a:pt x="2673" y="852"/>
                  </a:cubicBezTo>
                  <a:cubicBezTo>
                    <a:pt x="3118" y="718"/>
                    <a:pt x="3598" y="651"/>
                    <a:pt x="4045" y="651"/>
                  </a:cubicBezTo>
                  <a:close/>
                  <a:moveTo>
                    <a:pt x="3362" y="2045"/>
                  </a:moveTo>
                  <a:cubicBezTo>
                    <a:pt x="3624" y="2045"/>
                    <a:pt x="3886" y="2072"/>
                    <a:pt x="4148" y="2124"/>
                  </a:cubicBezTo>
                  <a:cubicBezTo>
                    <a:pt x="4430" y="2183"/>
                    <a:pt x="4699" y="2242"/>
                    <a:pt x="4924" y="2330"/>
                  </a:cubicBezTo>
                  <a:cubicBezTo>
                    <a:pt x="5307" y="2490"/>
                    <a:pt x="5605" y="2655"/>
                    <a:pt x="5881" y="2911"/>
                  </a:cubicBezTo>
                  <a:cubicBezTo>
                    <a:pt x="6092" y="3113"/>
                    <a:pt x="6298" y="3369"/>
                    <a:pt x="6391" y="3635"/>
                  </a:cubicBezTo>
                  <a:cubicBezTo>
                    <a:pt x="6465" y="3849"/>
                    <a:pt x="6490" y="4081"/>
                    <a:pt x="6440" y="4295"/>
                  </a:cubicBezTo>
                  <a:cubicBezTo>
                    <a:pt x="6410" y="4087"/>
                    <a:pt x="6326" y="3885"/>
                    <a:pt x="6208" y="3699"/>
                  </a:cubicBezTo>
                  <a:cubicBezTo>
                    <a:pt x="5914" y="3240"/>
                    <a:pt x="5393" y="2911"/>
                    <a:pt x="4836" y="2672"/>
                  </a:cubicBezTo>
                  <a:cubicBezTo>
                    <a:pt x="4263" y="2429"/>
                    <a:pt x="3655" y="2309"/>
                    <a:pt x="3033" y="2309"/>
                  </a:cubicBezTo>
                  <a:cubicBezTo>
                    <a:pt x="2746" y="2309"/>
                    <a:pt x="2456" y="2335"/>
                    <a:pt x="2166" y="2385"/>
                  </a:cubicBezTo>
                  <a:cubicBezTo>
                    <a:pt x="1847" y="2441"/>
                    <a:pt x="1531" y="2528"/>
                    <a:pt x="1240" y="2648"/>
                  </a:cubicBezTo>
                  <a:cubicBezTo>
                    <a:pt x="1570" y="2464"/>
                    <a:pt x="1929" y="2301"/>
                    <a:pt x="2259" y="2204"/>
                  </a:cubicBezTo>
                  <a:cubicBezTo>
                    <a:pt x="2628" y="2097"/>
                    <a:pt x="2995" y="2045"/>
                    <a:pt x="3362" y="2045"/>
                  </a:cubicBezTo>
                  <a:close/>
                  <a:moveTo>
                    <a:pt x="3636" y="0"/>
                  </a:moveTo>
                  <a:cubicBezTo>
                    <a:pt x="3619" y="0"/>
                    <a:pt x="3603" y="0"/>
                    <a:pt x="3586" y="1"/>
                  </a:cubicBezTo>
                  <a:cubicBezTo>
                    <a:pt x="2907" y="1"/>
                    <a:pt x="2289" y="302"/>
                    <a:pt x="1793" y="649"/>
                  </a:cubicBezTo>
                  <a:cubicBezTo>
                    <a:pt x="1043" y="1169"/>
                    <a:pt x="617" y="1732"/>
                    <a:pt x="282" y="2453"/>
                  </a:cubicBezTo>
                  <a:cubicBezTo>
                    <a:pt x="279" y="2465"/>
                    <a:pt x="280" y="2475"/>
                    <a:pt x="285" y="2484"/>
                  </a:cubicBezTo>
                  <a:cubicBezTo>
                    <a:pt x="181" y="2671"/>
                    <a:pt x="95" y="2865"/>
                    <a:pt x="45" y="3067"/>
                  </a:cubicBezTo>
                  <a:cubicBezTo>
                    <a:pt x="14" y="3189"/>
                    <a:pt x="1" y="3315"/>
                    <a:pt x="3" y="3440"/>
                  </a:cubicBezTo>
                  <a:cubicBezTo>
                    <a:pt x="4" y="3480"/>
                    <a:pt x="1" y="3533"/>
                    <a:pt x="48" y="3554"/>
                  </a:cubicBezTo>
                  <a:cubicBezTo>
                    <a:pt x="48" y="3558"/>
                    <a:pt x="49" y="3563"/>
                    <a:pt x="49" y="3569"/>
                  </a:cubicBezTo>
                  <a:cubicBezTo>
                    <a:pt x="59" y="3602"/>
                    <a:pt x="100" y="3624"/>
                    <a:pt x="141" y="3624"/>
                  </a:cubicBezTo>
                  <a:cubicBezTo>
                    <a:pt x="160" y="3624"/>
                    <a:pt x="179" y="3619"/>
                    <a:pt x="195" y="3608"/>
                  </a:cubicBezTo>
                  <a:cubicBezTo>
                    <a:pt x="210" y="3595"/>
                    <a:pt x="223" y="3579"/>
                    <a:pt x="236" y="3563"/>
                  </a:cubicBezTo>
                  <a:cubicBezTo>
                    <a:pt x="243" y="3562"/>
                    <a:pt x="248" y="3559"/>
                    <a:pt x="253" y="3555"/>
                  </a:cubicBezTo>
                  <a:cubicBezTo>
                    <a:pt x="291" y="3526"/>
                    <a:pt x="305" y="3477"/>
                    <a:pt x="337" y="3443"/>
                  </a:cubicBezTo>
                  <a:cubicBezTo>
                    <a:pt x="452" y="3296"/>
                    <a:pt x="477" y="3271"/>
                    <a:pt x="616" y="3153"/>
                  </a:cubicBezTo>
                  <a:cubicBezTo>
                    <a:pt x="995" y="2848"/>
                    <a:pt x="1428" y="2676"/>
                    <a:pt x="1940" y="2548"/>
                  </a:cubicBezTo>
                  <a:cubicBezTo>
                    <a:pt x="2321" y="2457"/>
                    <a:pt x="2628" y="2422"/>
                    <a:pt x="3014" y="2417"/>
                  </a:cubicBezTo>
                  <a:cubicBezTo>
                    <a:pt x="3044" y="2416"/>
                    <a:pt x="3073" y="2416"/>
                    <a:pt x="3102" y="2416"/>
                  </a:cubicBezTo>
                  <a:cubicBezTo>
                    <a:pt x="3504" y="2416"/>
                    <a:pt x="3845" y="2469"/>
                    <a:pt x="4242" y="2575"/>
                  </a:cubicBezTo>
                  <a:cubicBezTo>
                    <a:pt x="4882" y="2748"/>
                    <a:pt x="5552" y="3084"/>
                    <a:pt x="5939" y="3522"/>
                  </a:cubicBezTo>
                  <a:cubicBezTo>
                    <a:pt x="6136" y="3753"/>
                    <a:pt x="6252" y="3958"/>
                    <a:pt x="6314" y="4232"/>
                  </a:cubicBezTo>
                  <a:cubicBezTo>
                    <a:pt x="6327" y="4301"/>
                    <a:pt x="6341" y="4393"/>
                    <a:pt x="6340" y="4480"/>
                  </a:cubicBezTo>
                  <a:cubicBezTo>
                    <a:pt x="6362" y="4556"/>
                    <a:pt x="6377" y="4633"/>
                    <a:pt x="6383" y="4710"/>
                  </a:cubicBezTo>
                  <a:cubicBezTo>
                    <a:pt x="6392" y="4707"/>
                    <a:pt x="6399" y="4702"/>
                    <a:pt x="6407" y="4696"/>
                  </a:cubicBezTo>
                  <a:cubicBezTo>
                    <a:pt x="6415" y="4682"/>
                    <a:pt x="6422" y="4670"/>
                    <a:pt x="6425" y="4655"/>
                  </a:cubicBezTo>
                  <a:cubicBezTo>
                    <a:pt x="6587" y="4427"/>
                    <a:pt x="6690" y="4175"/>
                    <a:pt x="6767" y="3919"/>
                  </a:cubicBezTo>
                  <a:cubicBezTo>
                    <a:pt x="6909" y="3389"/>
                    <a:pt x="6911" y="2829"/>
                    <a:pt x="6731" y="2303"/>
                  </a:cubicBezTo>
                  <a:cubicBezTo>
                    <a:pt x="6574" y="1792"/>
                    <a:pt x="6238" y="1309"/>
                    <a:pt x="5737" y="962"/>
                  </a:cubicBezTo>
                  <a:cubicBezTo>
                    <a:pt x="5620" y="880"/>
                    <a:pt x="5494" y="803"/>
                    <a:pt x="5362" y="736"/>
                  </a:cubicBezTo>
                  <a:cubicBezTo>
                    <a:pt x="5367" y="710"/>
                    <a:pt x="5355" y="679"/>
                    <a:pt x="5329" y="655"/>
                  </a:cubicBezTo>
                  <a:cubicBezTo>
                    <a:pt x="5270" y="582"/>
                    <a:pt x="5204" y="511"/>
                    <a:pt x="5123" y="453"/>
                  </a:cubicBezTo>
                  <a:cubicBezTo>
                    <a:pt x="4983" y="346"/>
                    <a:pt x="4822" y="258"/>
                    <a:pt x="4651" y="187"/>
                  </a:cubicBezTo>
                  <a:cubicBezTo>
                    <a:pt x="4498" y="122"/>
                    <a:pt x="4334" y="77"/>
                    <a:pt x="4167" y="48"/>
                  </a:cubicBezTo>
                  <a:cubicBezTo>
                    <a:pt x="4030" y="21"/>
                    <a:pt x="3832" y="0"/>
                    <a:pt x="36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8"/>
            <p:cNvSpPr/>
            <p:nvPr/>
          </p:nvSpPr>
          <p:spPr>
            <a:xfrm>
              <a:off x="5808400" y="3553200"/>
              <a:ext cx="200" cy="200"/>
            </a:xfrm>
            <a:custGeom>
              <a:rect b="b" l="l" r="r" t="t"/>
              <a:pathLst>
                <a:path extrusionOk="0" h="8" w="8">
                  <a:moveTo>
                    <a:pt x="1" y="0"/>
                  </a:moveTo>
                  <a:lnTo>
                    <a:pt x="1" y="0"/>
                  </a:lnTo>
                  <a:cubicBezTo>
                    <a:pt x="3" y="3"/>
                    <a:pt x="7" y="8"/>
                    <a:pt x="7" y="8"/>
                  </a:cubicBezTo>
                  <a:cubicBezTo>
                    <a:pt x="7" y="8"/>
                    <a:pt x="7" y="7"/>
                    <a:pt x="5" y="4"/>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8"/>
            <p:cNvSpPr/>
            <p:nvPr/>
          </p:nvSpPr>
          <p:spPr>
            <a:xfrm>
              <a:off x="5808350" y="3553175"/>
              <a:ext cx="75" cy="50"/>
            </a:xfrm>
            <a:custGeom>
              <a:rect b="b" l="l" r="r" t="t"/>
              <a:pathLst>
                <a:path extrusionOk="0" h="2" w="3">
                  <a:moveTo>
                    <a:pt x="2" y="0"/>
                  </a:moveTo>
                  <a:cubicBezTo>
                    <a:pt x="1" y="0"/>
                    <a:pt x="2" y="0"/>
                    <a:pt x="3" y="1"/>
                  </a:cubicBezTo>
                  <a:lnTo>
                    <a:pt x="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8"/>
            <p:cNvSpPr/>
            <p:nvPr/>
          </p:nvSpPr>
          <p:spPr>
            <a:xfrm>
              <a:off x="5753575" y="3532475"/>
              <a:ext cx="58725" cy="84250"/>
            </a:xfrm>
            <a:custGeom>
              <a:rect b="b" l="l" r="r" t="t"/>
              <a:pathLst>
                <a:path extrusionOk="0" h="3370" w="2349">
                  <a:moveTo>
                    <a:pt x="105" y="1"/>
                  </a:moveTo>
                  <a:cubicBezTo>
                    <a:pt x="86" y="1"/>
                    <a:pt x="67" y="6"/>
                    <a:pt x="49" y="20"/>
                  </a:cubicBezTo>
                  <a:cubicBezTo>
                    <a:pt x="0" y="59"/>
                    <a:pt x="36" y="116"/>
                    <a:pt x="90" y="143"/>
                  </a:cubicBezTo>
                  <a:cubicBezTo>
                    <a:pt x="139" y="175"/>
                    <a:pt x="189" y="209"/>
                    <a:pt x="237" y="242"/>
                  </a:cubicBezTo>
                  <a:cubicBezTo>
                    <a:pt x="350" y="319"/>
                    <a:pt x="353" y="308"/>
                    <a:pt x="463" y="390"/>
                  </a:cubicBezTo>
                  <a:cubicBezTo>
                    <a:pt x="524" y="448"/>
                    <a:pt x="574" y="509"/>
                    <a:pt x="631" y="593"/>
                  </a:cubicBezTo>
                  <a:cubicBezTo>
                    <a:pt x="1156" y="1396"/>
                    <a:pt x="699" y="2512"/>
                    <a:pt x="149" y="3306"/>
                  </a:cubicBezTo>
                  <a:cubicBezTo>
                    <a:pt x="127" y="3337"/>
                    <a:pt x="161" y="3370"/>
                    <a:pt x="197" y="3370"/>
                  </a:cubicBezTo>
                  <a:cubicBezTo>
                    <a:pt x="207" y="3370"/>
                    <a:pt x="217" y="3367"/>
                    <a:pt x="227" y="3361"/>
                  </a:cubicBezTo>
                  <a:cubicBezTo>
                    <a:pt x="376" y="3176"/>
                    <a:pt x="486" y="2969"/>
                    <a:pt x="595" y="2767"/>
                  </a:cubicBezTo>
                  <a:cubicBezTo>
                    <a:pt x="980" y="2006"/>
                    <a:pt x="1248" y="1026"/>
                    <a:pt x="569" y="323"/>
                  </a:cubicBezTo>
                  <a:cubicBezTo>
                    <a:pt x="644" y="305"/>
                    <a:pt x="674" y="300"/>
                    <a:pt x="744" y="298"/>
                  </a:cubicBezTo>
                  <a:cubicBezTo>
                    <a:pt x="753" y="298"/>
                    <a:pt x="762" y="298"/>
                    <a:pt x="771" y="298"/>
                  </a:cubicBezTo>
                  <a:cubicBezTo>
                    <a:pt x="982" y="298"/>
                    <a:pt x="1125" y="366"/>
                    <a:pt x="1259" y="475"/>
                  </a:cubicBezTo>
                  <a:cubicBezTo>
                    <a:pt x="1404" y="607"/>
                    <a:pt x="1513" y="750"/>
                    <a:pt x="1564" y="942"/>
                  </a:cubicBezTo>
                  <a:cubicBezTo>
                    <a:pt x="1606" y="1113"/>
                    <a:pt x="1586" y="1390"/>
                    <a:pt x="1507" y="1534"/>
                  </a:cubicBezTo>
                  <a:cubicBezTo>
                    <a:pt x="1480" y="1566"/>
                    <a:pt x="1517" y="1603"/>
                    <a:pt x="1556" y="1603"/>
                  </a:cubicBezTo>
                  <a:cubicBezTo>
                    <a:pt x="1568" y="1603"/>
                    <a:pt x="1580" y="1600"/>
                    <a:pt x="1590" y="1592"/>
                  </a:cubicBezTo>
                  <a:cubicBezTo>
                    <a:pt x="1624" y="1566"/>
                    <a:pt x="1632" y="1522"/>
                    <a:pt x="1648" y="1487"/>
                  </a:cubicBezTo>
                  <a:cubicBezTo>
                    <a:pt x="1671" y="1419"/>
                    <a:pt x="1688" y="1350"/>
                    <a:pt x="1696" y="1280"/>
                  </a:cubicBezTo>
                  <a:cubicBezTo>
                    <a:pt x="1710" y="1143"/>
                    <a:pt x="1709" y="1004"/>
                    <a:pt x="1670" y="871"/>
                  </a:cubicBezTo>
                  <a:cubicBezTo>
                    <a:pt x="1632" y="763"/>
                    <a:pt x="1576" y="664"/>
                    <a:pt x="1502" y="571"/>
                  </a:cubicBezTo>
                  <a:cubicBezTo>
                    <a:pt x="1507" y="571"/>
                    <a:pt x="1511" y="572"/>
                    <a:pt x="1516" y="573"/>
                  </a:cubicBezTo>
                  <a:cubicBezTo>
                    <a:pt x="1653" y="603"/>
                    <a:pt x="1848" y="690"/>
                    <a:pt x="1946" y="757"/>
                  </a:cubicBezTo>
                  <a:cubicBezTo>
                    <a:pt x="2047" y="817"/>
                    <a:pt x="2139" y="942"/>
                    <a:pt x="2166" y="993"/>
                  </a:cubicBezTo>
                  <a:cubicBezTo>
                    <a:pt x="2185" y="1028"/>
                    <a:pt x="2191" y="1069"/>
                    <a:pt x="2218" y="1098"/>
                  </a:cubicBezTo>
                  <a:cubicBezTo>
                    <a:pt x="2231" y="1109"/>
                    <a:pt x="2249" y="1114"/>
                    <a:pt x="2266" y="1114"/>
                  </a:cubicBezTo>
                  <a:cubicBezTo>
                    <a:pt x="2290" y="1114"/>
                    <a:pt x="2314" y="1105"/>
                    <a:pt x="2325" y="1087"/>
                  </a:cubicBezTo>
                  <a:cubicBezTo>
                    <a:pt x="2348" y="1057"/>
                    <a:pt x="2322" y="1023"/>
                    <a:pt x="2309" y="993"/>
                  </a:cubicBezTo>
                  <a:cubicBezTo>
                    <a:pt x="2276" y="936"/>
                    <a:pt x="2242" y="879"/>
                    <a:pt x="2193" y="828"/>
                  </a:cubicBezTo>
                  <a:cubicBezTo>
                    <a:pt x="2141" y="774"/>
                    <a:pt x="2082" y="725"/>
                    <a:pt x="2015" y="684"/>
                  </a:cubicBezTo>
                  <a:cubicBezTo>
                    <a:pt x="1918" y="623"/>
                    <a:pt x="1807" y="575"/>
                    <a:pt x="1694" y="534"/>
                  </a:cubicBezTo>
                  <a:cubicBezTo>
                    <a:pt x="1615" y="504"/>
                    <a:pt x="1516" y="470"/>
                    <a:pt x="1404" y="463"/>
                  </a:cubicBezTo>
                  <a:cubicBezTo>
                    <a:pt x="1269" y="328"/>
                    <a:pt x="1094" y="216"/>
                    <a:pt x="874" y="195"/>
                  </a:cubicBezTo>
                  <a:cubicBezTo>
                    <a:pt x="840" y="191"/>
                    <a:pt x="805" y="189"/>
                    <a:pt x="770" y="189"/>
                  </a:cubicBezTo>
                  <a:cubicBezTo>
                    <a:pt x="724" y="189"/>
                    <a:pt x="679" y="192"/>
                    <a:pt x="633" y="197"/>
                  </a:cubicBezTo>
                  <a:cubicBezTo>
                    <a:pt x="580" y="207"/>
                    <a:pt x="517" y="209"/>
                    <a:pt x="472" y="236"/>
                  </a:cubicBezTo>
                  <a:cubicBezTo>
                    <a:pt x="448" y="217"/>
                    <a:pt x="424" y="197"/>
                    <a:pt x="399" y="180"/>
                  </a:cubicBezTo>
                  <a:cubicBezTo>
                    <a:pt x="350" y="139"/>
                    <a:pt x="301" y="101"/>
                    <a:pt x="245" y="66"/>
                  </a:cubicBezTo>
                  <a:cubicBezTo>
                    <a:pt x="207" y="40"/>
                    <a:pt x="156" y="1"/>
                    <a:pt x="1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8"/>
            <p:cNvSpPr/>
            <p:nvPr/>
          </p:nvSpPr>
          <p:spPr>
            <a:xfrm>
              <a:off x="5750825" y="3616000"/>
              <a:ext cx="51150" cy="56725"/>
            </a:xfrm>
            <a:custGeom>
              <a:rect b="b" l="l" r="r" t="t"/>
              <a:pathLst>
                <a:path extrusionOk="0" h="2269" w="2046">
                  <a:moveTo>
                    <a:pt x="715" y="504"/>
                  </a:moveTo>
                  <a:lnTo>
                    <a:pt x="715" y="504"/>
                  </a:lnTo>
                  <a:cubicBezTo>
                    <a:pt x="524" y="842"/>
                    <a:pt x="491" y="1238"/>
                    <a:pt x="653" y="1588"/>
                  </a:cubicBezTo>
                  <a:cubicBezTo>
                    <a:pt x="697" y="1689"/>
                    <a:pt x="756" y="1787"/>
                    <a:pt x="831" y="1874"/>
                  </a:cubicBezTo>
                  <a:cubicBezTo>
                    <a:pt x="871" y="1921"/>
                    <a:pt x="916" y="1966"/>
                    <a:pt x="973" y="1998"/>
                  </a:cubicBezTo>
                  <a:cubicBezTo>
                    <a:pt x="920" y="2032"/>
                    <a:pt x="863" y="2052"/>
                    <a:pt x="798" y="2052"/>
                  </a:cubicBezTo>
                  <a:cubicBezTo>
                    <a:pt x="767" y="2052"/>
                    <a:pt x="735" y="2047"/>
                    <a:pt x="700" y="2038"/>
                  </a:cubicBezTo>
                  <a:cubicBezTo>
                    <a:pt x="599" y="2025"/>
                    <a:pt x="501" y="1972"/>
                    <a:pt x="462" y="1899"/>
                  </a:cubicBezTo>
                  <a:cubicBezTo>
                    <a:pt x="408" y="1839"/>
                    <a:pt x="368" y="1777"/>
                    <a:pt x="346" y="1721"/>
                  </a:cubicBezTo>
                  <a:cubicBezTo>
                    <a:pt x="269" y="1536"/>
                    <a:pt x="244" y="1433"/>
                    <a:pt x="268" y="1237"/>
                  </a:cubicBezTo>
                  <a:cubicBezTo>
                    <a:pt x="299" y="1070"/>
                    <a:pt x="380" y="871"/>
                    <a:pt x="534" y="687"/>
                  </a:cubicBezTo>
                  <a:cubicBezTo>
                    <a:pt x="589" y="624"/>
                    <a:pt x="650" y="562"/>
                    <a:pt x="715" y="504"/>
                  </a:cubicBezTo>
                  <a:close/>
                  <a:moveTo>
                    <a:pt x="1618" y="1378"/>
                  </a:moveTo>
                  <a:cubicBezTo>
                    <a:pt x="1692" y="1378"/>
                    <a:pt x="1766" y="1435"/>
                    <a:pt x="1780" y="1529"/>
                  </a:cubicBezTo>
                  <a:cubicBezTo>
                    <a:pt x="1797" y="1726"/>
                    <a:pt x="1624" y="1919"/>
                    <a:pt x="1435" y="2038"/>
                  </a:cubicBezTo>
                  <a:cubicBezTo>
                    <a:pt x="1284" y="2123"/>
                    <a:pt x="1158" y="2154"/>
                    <a:pt x="1033" y="2154"/>
                  </a:cubicBezTo>
                  <a:cubicBezTo>
                    <a:pt x="998" y="2154"/>
                    <a:pt x="964" y="2152"/>
                    <a:pt x="929" y="2147"/>
                  </a:cubicBezTo>
                  <a:cubicBezTo>
                    <a:pt x="964" y="2137"/>
                    <a:pt x="996" y="2124"/>
                    <a:pt x="1026" y="2107"/>
                  </a:cubicBezTo>
                  <a:cubicBezTo>
                    <a:pt x="1292" y="1960"/>
                    <a:pt x="1380" y="1639"/>
                    <a:pt x="1482" y="1463"/>
                  </a:cubicBezTo>
                  <a:cubicBezTo>
                    <a:pt x="1516" y="1404"/>
                    <a:pt x="1567" y="1378"/>
                    <a:pt x="1618" y="1378"/>
                  </a:cubicBezTo>
                  <a:close/>
                  <a:moveTo>
                    <a:pt x="1351" y="1"/>
                  </a:moveTo>
                  <a:cubicBezTo>
                    <a:pt x="1349" y="1"/>
                    <a:pt x="1346" y="1"/>
                    <a:pt x="1343" y="1"/>
                  </a:cubicBezTo>
                  <a:cubicBezTo>
                    <a:pt x="1222" y="40"/>
                    <a:pt x="1112" y="96"/>
                    <a:pt x="1008" y="159"/>
                  </a:cubicBezTo>
                  <a:cubicBezTo>
                    <a:pt x="998" y="160"/>
                    <a:pt x="987" y="164"/>
                    <a:pt x="979" y="170"/>
                  </a:cubicBezTo>
                  <a:lnTo>
                    <a:pt x="965" y="184"/>
                  </a:lnTo>
                  <a:cubicBezTo>
                    <a:pt x="901" y="225"/>
                    <a:pt x="839" y="267"/>
                    <a:pt x="779" y="310"/>
                  </a:cubicBezTo>
                  <a:cubicBezTo>
                    <a:pt x="488" y="521"/>
                    <a:pt x="259" y="784"/>
                    <a:pt x="153" y="1056"/>
                  </a:cubicBezTo>
                  <a:cubicBezTo>
                    <a:pt x="153" y="850"/>
                    <a:pt x="176" y="647"/>
                    <a:pt x="206" y="480"/>
                  </a:cubicBezTo>
                  <a:cubicBezTo>
                    <a:pt x="216" y="446"/>
                    <a:pt x="182" y="424"/>
                    <a:pt x="149" y="424"/>
                  </a:cubicBezTo>
                  <a:cubicBezTo>
                    <a:pt x="126" y="424"/>
                    <a:pt x="104" y="434"/>
                    <a:pt x="97" y="456"/>
                  </a:cubicBezTo>
                  <a:cubicBezTo>
                    <a:pt x="33" y="767"/>
                    <a:pt x="1" y="1087"/>
                    <a:pt x="46" y="1405"/>
                  </a:cubicBezTo>
                  <a:cubicBezTo>
                    <a:pt x="59" y="1480"/>
                    <a:pt x="69" y="1572"/>
                    <a:pt x="110" y="1679"/>
                  </a:cubicBezTo>
                  <a:cubicBezTo>
                    <a:pt x="155" y="1784"/>
                    <a:pt x="220" y="1886"/>
                    <a:pt x="309" y="1972"/>
                  </a:cubicBezTo>
                  <a:cubicBezTo>
                    <a:pt x="359" y="2029"/>
                    <a:pt x="421" y="2080"/>
                    <a:pt x="493" y="2123"/>
                  </a:cubicBezTo>
                  <a:cubicBezTo>
                    <a:pt x="650" y="2221"/>
                    <a:pt x="830" y="2269"/>
                    <a:pt x="1008" y="2269"/>
                  </a:cubicBezTo>
                  <a:cubicBezTo>
                    <a:pt x="1229" y="2269"/>
                    <a:pt x="1447" y="2195"/>
                    <a:pt x="1619" y="2055"/>
                  </a:cubicBezTo>
                  <a:cubicBezTo>
                    <a:pt x="1835" y="1883"/>
                    <a:pt x="2045" y="1556"/>
                    <a:pt x="1809" y="1340"/>
                  </a:cubicBezTo>
                  <a:cubicBezTo>
                    <a:pt x="1758" y="1296"/>
                    <a:pt x="1682" y="1272"/>
                    <a:pt x="1607" y="1272"/>
                  </a:cubicBezTo>
                  <a:cubicBezTo>
                    <a:pt x="1556" y="1272"/>
                    <a:pt x="1504" y="1284"/>
                    <a:pt x="1461" y="1308"/>
                  </a:cubicBezTo>
                  <a:cubicBezTo>
                    <a:pt x="1390" y="1348"/>
                    <a:pt x="1351" y="1412"/>
                    <a:pt x="1319" y="1475"/>
                  </a:cubicBezTo>
                  <a:cubicBezTo>
                    <a:pt x="1241" y="1632"/>
                    <a:pt x="1216" y="1740"/>
                    <a:pt x="1111" y="1869"/>
                  </a:cubicBezTo>
                  <a:cubicBezTo>
                    <a:pt x="1096" y="1889"/>
                    <a:pt x="1080" y="1906"/>
                    <a:pt x="1063" y="1924"/>
                  </a:cubicBezTo>
                  <a:cubicBezTo>
                    <a:pt x="988" y="1886"/>
                    <a:pt x="952" y="1844"/>
                    <a:pt x="911" y="1796"/>
                  </a:cubicBezTo>
                  <a:cubicBezTo>
                    <a:pt x="577" y="1391"/>
                    <a:pt x="612" y="860"/>
                    <a:pt x="882" y="446"/>
                  </a:cubicBezTo>
                  <a:cubicBezTo>
                    <a:pt x="923" y="384"/>
                    <a:pt x="970" y="326"/>
                    <a:pt x="1021" y="269"/>
                  </a:cubicBezTo>
                  <a:cubicBezTo>
                    <a:pt x="1132" y="199"/>
                    <a:pt x="1250" y="137"/>
                    <a:pt x="1377" y="84"/>
                  </a:cubicBezTo>
                  <a:cubicBezTo>
                    <a:pt x="1428" y="62"/>
                    <a:pt x="1403" y="1"/>
                    <a:pt x="13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8"/>
            <p:cNvSpPr/>
            <p:nvPr/>
          </p:nvSpPr>
          <p:spPr>
            <a:xfrm>
              <a:off x="5984075" y="3708050"/>
              <a:ext cx="89575" cy="31000"/>
            </a:xfrm>
            <a:custGeom>
              <a:rect b="b" l="l" r="r" t="t"/>
              <a:pathLst>
                <a:path extrusionOk="0" h="1240" w="3583">
                  <a:moveTo>
                    <a:pt x="0" y="1"/>
                  </a:moveTo>
                  <a:lnTo>
                    <a:pt x="0" y="1"/>
                  </a:lnTo>
                  <a:cubicBezTo>
                    <a:pt x="167" y="164"/>
                    <a:pt x="336" y="325"/>
                    <a:pt x="530" y="468"/>
                  </a:cubicBezTo>
                  <a:cubicBezTo>
                    <a:pt x="624" y="539"/>
                    <a:pt x="726" y="607"/>
                    <a:pt x="833" y="669"/>
                  </a:cubicBezTo>
                  <a:cubicBezTo>
                    <a:pt x="627" y="574"/>
                    <a:pt x="435" y="462"/>
                    <a:pt x="244" y="350"/>
                  </a:cubicBezTo>
                  <a:cubicBezTo>
                    <a:pt x="237" y="346"/>
                    <a:pt x="229" y="341"/>
                    <a:pt x="222" y="336"/>
                  </a:cubicBezTo>
                  <a:lnTo>
                    <a:pt x="222" y="336"/>
                  </a:lnTo>
                  <a:cubicBezTo>
                    <a:pt x="339" y="438"/>
                    <a:pt x="451" y="545"/>
                    <a:pt x="582" y="641"/>
                  </a:cubicBezTo>
                  <a:cubicBezTo>
                    <a:pt x="1076" y="1017"/>
                    <a:pt x="1755" y="1240"/>
                    <a:pt x="2435" y="1240"/>
                  </a:cubicBezTo>
                  <a:cubicBezTo>
                    <a:pt x="2708" y="1240"/>
                    <a:pt x="2980" y="1204"/>
                    <a:pt x="3241" y="1128"/>
                  </a:cubicBezTo>
                  <a:lnTo>
                    <a:pt x="3241" y="1128"/>
                  </a:lnTo>
                  <a:cubicBezTo>
                    <a:pt x="3155" y="1147"/>
                    <a:pt x="3032" y="1154"/>
                    <a:pt x="2911" y="1154"/>
                  </a:cubicBezTo>
                  <a:cubicBezTo>
                    <a:pt x="2727" y="1154"/>
                    <a:pt x="2544" y="1139"/>
                    <a:pt x="2489" y="1131"/>
                  </a:cubicBezTo>
                  <a:cubicBezTo>
                    <a:pt x="2484" y="1129"/>
                    <a:pt x="2478" y="1129"/>
                    <a:pt x="2472" y="1128"/>
                  </a:cubicBezTo>
                  <a:lnTo>
                    <a:pt x="2472" y="1128"/>
                  </a:lnTo>
                  <a:cubicBezTo>
                    <a:pt x="2485" y="1128"/>
                    <a:pt x="2499" y="1128"/>
                    <a:pt x="2513" y="1128"/>
                  </a:cubicBezTo>
                  <a:cubicBezTo>
                    <a:pt x="2877" y="1128"/>
                    <a:pt x="3244" y="1087"/>
                    <a:pt x="3583" y="976"/>
                  </a:cubicBezTo>
                  <a:lnTo>
                    <a:pt x="3583" y="976"/>
                  </a:lnTo>
                  <a:cubicBezTo>
                    <a:pt x="3389" y="1018"/>
                    <a:pt x="3182" y="1037"/>
                    <a:pt x="2970" y="1037"/>
                  </a:cubicBezTo>
                  <a:cubicBezTo>
                    <a:pt x="2366" y="1037"/>
                    <a:pt x="1724" y="885"/>
                    <a:pt x="1258" y="693"/>
                  </a:cubicBezTo>
                  <a:cubicBezTo>
                    <a:pt x="803" y="510"/>
                    <a:pt x="430" y="281"/>
                    <a:pt x="68" y="46"/>
                  </a:cubicBezTo>
                  <a:cubicBezTo>
                    <a:pt x="46" y="31"/>
                    <a:pt x="22" y="1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8"/>
            <p:cNvSpPr/>
            <p:nvPr/>
          </p:nvSpPr>
          <p:spPr>
            <a:xfrm>
              <a:off x="5993550" y="3723475"/>
              <a:ext cx="99650" cy="36375"/>
            </a:xfrm>
            <a:custGeom>
              <a:rect b="b" l="l" r="r" t="t"/>
              <a:pathLst>
                <a:path extrusionOk="0" h="1455" w="3986">
                  <a:moveTo>
                    <a:pt x="0" y="1"/>
                  </a:moveTo>
                  <a:lnTo>
                    <a:pt x="0" y="1"/>
                  </a:lnTo>
                  <a:cubicBezTo>
                    <a:pt x="124" y="108"/>
                    <a:pt x="247" y="216"/>
                    <a:pt x="390" y="308"/>
                  </a:cubicBezTo>
                  <a:cubicBezTo>
                    <a:pt x="596" y="443"/>
                    <a:pt x="829" y="553"/>
                    <a:pt x="1076" y="633"/>
                  </a:cubicBezTo>
                  <a:cubicBezTo>
                    <a:pt x="950" y="603"/>
                    <a:pt x="827" y="568"/>
                    <a:pt x="716" y="530"/>
                  </a:cubicBezTo>
                  <a:cubicBezTo>
                    <a:pt x="628" y="499"/>
                    <a:pt x="518" y="463"/>
                    <a:pt x="415" y="422"/>
                  </a:cubicBezTo>
                  <a:lnTo>
                    <a:pt x="415" y="422"/>
                  </a:lnTo>
                  <a:cubicBezTo>
                    <a:pt x="474" y="454"/>
                    <a:pt x="540" y="491"/>
                    <a:pt x="601" y="526"/>
                  </a:cubicBezTo>
                  <a:cubicBezTo>
                    <a:pt x="889" y="697"/>
                    <a:pt x="1218" y="814"/>
                    <a:pt x="1564" y="881"/>
                  </a:cubicBezTo>
                  <a:cubicBezTo>
                    <a:pt x="1442" y="867"/>
                    <a:pt x="1312" y="848"/>
                    <a:pt x="1156" y="824"/>
                  </a:cubicBezTo>
                  <a:cubicBezTo>
                    <a:pt x="1073" y="809"/>
                    <a:pt x="989" y="797"/>
                    <a:pt x="908" y="778"/>
                  </a:cubicBezTo>
                  <a:lnTo>
                    <a:pt x="908" y="778"/>
                  </a:lnTo>
                  <a:cubicBezTo>
                    <a:pt x="956" y="799"/>
                    <a:pt x="1007" y="819"/>
                    <a:pt x="1058" y="840"/>
                  </a:cubicBezTo>
                  <a:cubicBezTo>
                    <a:pt x="1404" y="979"/>
                    <a:pt x="1790" y="1066"/>
                    <a:pt x="2178" y="1086"/>
                  </a:cubicBezTo>
                  <a:cubicBezTo>
                    <a:pt x="1831" y="1073"/>
                    <a:pt x="1636" y="1056"/>
                    <a:pt x="1301" y="999"/>
                  </a:cubicBezTo>
                  <a:cubicBezTo>
                    <a:pt x="1246" y="989"/>
                    <a:pt x="1194" y="980"/>
                    <a:pt x="1141" y="967"/>
                  </a:cubicBezTo>
                  <a:lnTo>
                    <a:pt x="1141" y="967"/>
                  </a:lnTo>
                  <a:cubicBezTo>
                    <a:pt x="1154" y="973"/>
                    <a:pt x="1187" y="986"/>
                    <a:pt x="1207" y="996"/>
                  </a:cubicBezTo>
                  <a:cubicBezTo>
                    <a:pt x="1455" y="1116"/>
                    <a:pt x="1727" y="1184"/>
                    <a:pt x="2006" y="1210"/>
                  </a:cubicBezTo>
                  <a:cubicBezTo>
                    <a:pt x="1914" y="1209"/>
                    <a:pt x="1820" y="1205"/>
                    <a:pt x="1727" y="1199"/>
                  </a:cubicBezTo>
                  <a:cubicBezTo>
                    <a:pt x="1681" y="1198"/>
                    <a:pt x="1635" y="1195"/>
                    <a:pt x="1588" y="1190"/>
                  </a:cubicBezTo>
                  <a:lnTo>
                    <a:pt x="1588" y="1190"/>
                  </a:lnTo>
                  <a:cubicBezTo>
                    <a:pt x="1620" y="1199"/>
                    <a:pt x="1669" y="1211"/>
                    <a:pt x="1707" y="1222"/>
                  </a:cubicBezTo>
                  <a:cubicBezTo>
                    <a:pt x="1985" y="1305"/>
                    <a:pt x="2263" y="1341"/>
                    <a:pt x="2541" y="1344"/>
                  </a:cubicBezTo>
                  <a:cubicBezTo>
                    <a:pt x="2429" y="1350"/>
                    <a:pt x="2318" y="1353"/>
                    <a:pt x="2207" y="1353"/>
                  </a:cubicBezTo>
                  <a:cubicBezTo>
                    <a:pt x="2191" y="1353"/>
                    <a:pt x="2176" y="1353"/>
                    <a:pt x="2160" y="1353"/>
                  </a:cubicBezTo>
                  <a:cubicBezTo>
                    <a:pt x="2139" y="1352"/>
                    <a:pt x="2118" y="1352"/>
                    <a:pt x="2096" y="1352"/>
                  </a:cubicBezTo>
                  <a:cubicBezTo>
                    <a:pt x="2074" y="1352"/>
                    <a:pt x="2052" y="1352"/>
                    <a:pt x="2029" y="1352"/>
                  </a:cubicBezTo>
                  <a:cubicBezTo>
                    <a:pt x="2002" y="1352"/>
                    <a:pt x="1974" y="1352"/>
                    <a:pt x="1947" y="1351"/>
                  </a:cubicBezTo>
                  <a:lnTo>
                    <a:pt x="1947" y="1351"/>
                  </a:lnTo>
                  <a:cubicBezTo>
                    <a:pt x="1972" y="1358"/>
                    <a:pt x="2019" y="1368"/>
                    <a:pt x="2053" y="1376"/>
                  </a:cubicBezTo>
                  <a:cubicBezTo>
                    <a:pt x="2272" y="1429"/>
                    <a:pt x="2492" y="1454"/>
                    <a:pt x="2710" y="1454"/>
                  </a:cubicBezTo>
                  <a:cubicBezTo>
                    <a:pt x="3158" y="1454"/>
                    <a:pt x="3593" y="1348"/>
                    <a:pt x="3986" y="1164"/>
                  </a:cubicBezTo>
                  <a:lnTo>
                    <a:pt x="3986" y="1164"/>
                  </a:lnTo>
                  <a:cubicBezTo>
                    <a:pt x="3733" y="1236"/>
                    <a:pt x="3365" y="1270"/>
                    <a:pt x="3215" y="1286"/>
                  </a:cubicBezTo>
                  <a:cubicBezTo>
                    <a:pt x="3381" y="1257"/>
                    <a:pt x="3547" y="1220"/>
                    <a:pt x="3712" y="1176"/>
                  </a:cubicBezTo>
                  <a:lnTo>
                    <a:pt x="3712" y="1176"/>
                  </a:lnTo>
                  <a:cubicBezTo>
                    <a:pt x="3407" y="1201"/>
                    <a:pt x="3098" y="1196"/>
                    <a:pt x="2790" y="1204"/>
                  </a:cubicBezTo>
                  <a:cubicBezTo>
                    <a:pt x="2719" y="1206"/>
                    <a:pt x="2649" y="1207"/>
                    <a:pt x="2578" y="1209"/>
                  </a:cubicBezTo>
                  <a:cubicBezTo>
                    <a:pt x="2788" y="1188"/>
                    <a:pt x="2994" y="1149"/>
                    <a:pt x="3193" y="1095"/>
                  </a:cubicBezTo>
                  <a:lnTo>
                    <a:pt x="3193" y="1095"/>
                  </a:lnTo>
                  <a:cubicBezTo>
                    <a:pt x="3068" y="1104"/>
                    <a:pt x="2943" y="1107"/>
                    <a:pt x="2818" y="1107"/>
                  </a:cubicBezTo>
                  <a:cubicBezTo>
                    <a:pt x="2630" y="1107"/>
                    <a:pt x="2442" y="1100"/>
                    <a:pt x="2254" y="1090"/>
                  </a:cubicBezTo>
                  <a:lnTo>
                    <a:pt x="2254" y="1090"/>
                  </a:lnTo>
                  <a:cubicBezTo>
                    <a:pt x="2289" y="1091"/>
                    <a:pt x="2323" y="1092"/>
                    <a:pt x="2357" y="1092"/>
                  </a:cubicBezTo>
                  <a:cubicBezTo>
                    <a:pt x="2691" y="1092"/>
                    <a:pt x="3023" y="1041"/>
                    <a:pt x="3334" y="933"/>
                  </a:cubicBezTo>
                  <a:lnTo>
                    <a:pt x="3334" y="933"/>
                  </a:lnTo>
                  <a:cubicBezTo>
                    <a:pt x="3155" y="965"/>
                    <a:pt x="2968" y="978"/>
                    <a:pt x="2778" y="978"/>
                  </a:cubicBezTo>
                  <a:cubicBezTo>
                    <a:pt x="2607" y="978"/>
                    <a:pt x="2434" y="968"/>
                    <a:pt x="2264" y="953"/>
                  </a:cubicBezTo>
                  <a:cubicBezTo>
                    <a:pt x="2247" y="951"/>
                    <a:pt x="2230" y="949"/>
                    <a:pt x="2213" y="948"/>
                  </a:cubicBezTo>
                  <a:lnTo>
                    <a:pt x="2213" y="948"/>
                  </a:lnTo>
                  <a:cubicBezTo>
                    <a:pt x="2233" y="948"/>
                    <a:pt x="2252" y="949"/>
                    <a:pt x="2271" y="949"/>
                  </a:cubicBezTo>
                  <a:cubicBezTo>
                    <a:pt x="2685" y="949"/>
                    <a:pt x="3099" y="886"/>
                    <a:pt x="3476" y="763"/>
                  </a:cubicBezTo>
                  <a:lnTo>
                    <a:pt x="3476" y="763"/>
                  </a:lnTo>
                  <a:cubicBezTo>
                    <a:pt x="3230" y="816"/>
                    <a:pt x="2977" y="836"/>
                    <a:pt x="2728" y="836"/>
                  </a:cubicBezTo>
                  <a:cubicBezTo>
                    <a:pt x="2475" y="836"/>
                    <a:pt x="2226" y="816"/>
                    <a:pt x="1991" y="787"/>
                  </a:cubicBezTo>
                  <a:cubicBezTo>
                    <a:pt x="2002" y="787"/>
                    <a:pt x="2015" y="788"/>
                    <a:pt x="2026" y="788"/>
                  </a:cubicBezTo>
                  <a:cubicBezTo>
                    <a:pt x="2033" y="788"/>
                    <a:pt x="2040" y="788"/>
                    <a:pt x="2046" y="788"/>
                  </a:cubicBezTo>
                  <a:cubicBezTo>
                    <a:pt x="2498" y="788"/>
                    <a:pt x="2959" y="721"/>
                    <a:pt x="3375" y="578"/>
                  </a:cubicBezTo>
                  <a:lnTo>
                    <a:pt x="3375" y="578"/>
                  </a:lnTo>
                  <a:cubicBezTo>
                    <a:pt x="3097" y="643"/>
                    <a:pt x="2776" y="668"/>
                    <a:pt x="2467" y="668"/>
                  </a:cubicBezTo>
                  <a:cubicBezTo>
                    <a:pt x="2195" y="668"/>
                    <a:pt x="1932" y="649"/>
                    <a:pt x="1715" y="622"/>
                  </a:cubicBezTo>
                  <a:cubicBezTo>
                    <a:pt x="1350" y="572"/>
                    <a:pt x="999" y="455"/>
                    <a:pt x="769" y="371"/>
                  </a:cubicBezTo>
                  <a:cubicBezTo>
                    <a:pt x="507" y="277"/>
                    <a:pt x="265" y="153"/>
                    <a:pt x="32" y="17"/>
                  </a:cubicBezTo>
                  <a:cubicBezTo>
                    <a:pt x="22" y="11"/>
                    <a:pt x="9" y="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8"/>
            <p:cNvSpPr/>
            <p:nvPr/>
          </p:nvSpPr>
          <p:spPr>
            <a:xfrm>
              <a:off x="6062500" y="3756550"/>
              <a:ext cx="25125" cy="4650"/>
            </a:xfrm>
            <a:custGeom>
              <a:rect b="b" l="l" r="r" t="t"/>
              <a:pathLst>
                <a:path extrusionOk="0" h="186" w="1005">
                  <a:moveTo>
                    <a:pt x="1004" y="0"/>
                  </a:moveTo>
                  <a:lnTo>
                    <a:pt x="1004" y="0"/>
                  </a:lnTo>
                  <a:cubicBezTo>
                    <a:pt x="817" y="36"/>
                    <a:pt x="626" y="61"/>
                    <a:pt x="437" y="93"/>
                  </a:cubicBezTo>
                  <a:cubicBezTo>
                    <a:pt x="289" y="121"/>
                    <a:pt x="147" y="154"/>
                    <a:pt x="0" y="174"/>
                  </a:cubicBezTo>
                  <a:cubicBezTo>
                    <a:pt x="59" y="182"/>
                    <a:pt x="119" y="185"/>
                    <a:pt x="179" y="185"/>
                  </a:cubicBezTo>
                  <a:cubicBezTo>
                    <a:pt x="463" y="185"/>
                    <a:pt x="753" y="106"/>
                    <a:pt x="10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8"/>
            <p:cNvSpPr/>
            <p:nvPr/>
          </p:nvSpPr>
          <p:spPr>
            <a:xfrm>
              <a:off x="6069075" y="3694750"/>
              <a:ext cx="56925" cy="46325"/>
            </a:xfrm>
            <a:custGeom>
              <a:rect b="b" l="l" r="r" t="t"/>
              <a:pathLst>
                <a:path extrusionOk="0" h="1853" w="2277">
                  <a:moveTo>
                    <a:pt x="2269" y="0"/>
                  </a:moveTo>
                  <a:lnTo>
                    <a:pt x="2269" y="0"/>
                  </a:lnTo>
                  <a:cubicBezTo>
                    <a:pt x="2219" y="62"/>
                    <a:pt x="2131" y="202"/>
                    <a:pt x="2062" y="289"/>
                  </a:cubicBezTo>
                  <a:cubicBezTo>
                    <a:pt x="1896" y="506"/>
                    <a:pt x="1726" y="666"/>
                    <a:pt x="1488" y="851"/>
                  </a:cubicBezTo>
                  <a:cubicBezTo>
                    <a:pt x="1134" y="1128"/>
                    <a:pt x="762" y="1367"/>
                    <a:pt x="274" y="1482"/>
                  </a:cubicBezTo>
                  <a:cubicBezTo>
                    <a:pt x="433" y="1464"/>
                    <a:pt x="596" y="1427"/>
                    <a:pt x="756" y="1374"/>
                  </a:cubicBezTo>
                  <a:lnTo>
                    <a:pt x="756" y="1374"/>
                  </a:lnTo>
                  <a:cubicBezTo>
                    <a:pt x="702" y="1397"/>
                    <a:pt x="650" y="1419"/>
                    <a:pt x="596" y="1439"/>
                  </a:cubicBezTo>
                  <a:cubicBezTo>
                    <a:pt x="416" y="1515"/>
                    <a:pt x="284" y="1562"/>
                    <a:pt x="108" y="1616"/>
                  </a:cubicBezTo>
                  <a:cubicBezTo>
                    <a:pt x="72" y="1628"/>
                    <a:pt x="37" y="1638"/>
                    <a:pt x="1" y="1648"/>
                  </a:cubicBezTo>
                  <a:cubicBezTo>
                    <a:pt x="138" y="1633"/>
                    <a:pt x="287" y="1607"/>
                    <a:pt x="425" y="1578"/>
                  </a:cubicBezTo>
                  <a:cubicBezTo>
                    <a:pt x="598" y="1545"/>
                    <a:pt x="770" y="1501"/>
                    <a:pt x="932" y="1442"/>
                  </a:cubicBezTo>
                  <a:lnTo>
                    <a:pt x="932" y="1442"/>
                  </a:lnTo>
                  <a:cubicBezTo>
                    <a:pt x="829" y="1495"/>
                    <a:pt x="725" y="1545"/>
                    <a:pt x="626" y="1587"/>
                  </a:cubicBezTo>
                  <a:cubicBezTo>
                    <a:pt x="543" y="1624"/>
                    <a:pt x="459" y="1658"/>
                    <a:pt x="375" y="1690"/>
                  </a:cubicBezTo>
                  <a:cubicBezTo>
                    <a:pt x="431" y="1680"/>
                    <a:pt x="495" y="1666"/>
                    <a:pt x="554" y="1653"/>
                  </a:cubicBezTo>
                  <a:cubicBezTo>
                    <a:pt x="694" y="1619"/>
                    <a:pt x="829" y="1583"/>
                    <a:pt x="957" y="1539"/>
                  </a:cubicBezTo>
                  <a:lnTo>
                    <a:pt x="957" y="1539"/>
                  </a:lnTo>
                  <a:cubicBezTo>
                    <a:pt x="829" y="1602"/>
                    <a:pt x="699" y="1663"/>
                    <a:pt x="572" y="1720"/>
                  </a:cubicBezTo>
                  <a:cubicBezTo>
                    <a:pt x="504" y="1751"/>
                    <a:pt x="436" y="1782"/>
                    <a:pt x="366" y="1811"/>
                  </a:cubicBezTo>
                  <a:cubicBezTo>
                    <a:pt x="413" y="1804"/>
                    <a:pt x="472" y="1790"/>
                    <a:pt x="522" y="1779"/>
                  </a:cubicBezTo>
                  <a:cubicBezTo>
                    <a:pt x="711" y="1743"/>
                    <a:pt x="945" y="1672"/>
                    <a:pt x="1148" y="1595"/>
                  </a:cubicBezTo>
                  <a:lnTo>
                    <a:pt x="1148" y="1595"/>
                  </a:lnTo>
                  <a:cubicBezTo>
                    <a:pt x="1027" y="1660"/>
                    <a:pt x="906" y="1721"/>
                    <a:pt x="782" y="1780"/>
                  </a:cubicBezTo>
                  <a:cubicBezTo>
                    <a:pt x="734" y="1805"/>
                    <a:pt x="683" y="1829"/>
                    <a:pt x="634" y="1852"/>
                  </a:cubicBezTo>
                  <a:cubicBezTo>
                    <a:pt x="662" y="1849"/>
                    <a:pt x="704" y="1839"/>
                    <a:pt x="736" y="1831"/>
                  </a:cubicBezTo>
                  <a:cubicBezTo>
                    <a:pt x="1319" y="1711"/>
                    <a:pt x="1801" y="1433"/>
                    <a:pt x="2136" y="1032"/>
                  </a:cubicBezTo>
                  <a:lnTo>
                    <a:pt x="2136" y="1032"/>
                  </a:lnTo>
                  <a:cubicBezTo>
                    <a:pt x="1996" y="1131"/>
                    <a:pt x="1848" y="1218"/>
                    <a:pt x="1692" y="1304"/>
                  </a:cubicBezTo>
                  <a:cubicBezTo>
                    <a:pt x="1908" y="1145"/>
                    <a:pt x="2083" y="963"/>
                    <a:pt x="2228" y="757"/>
                  </a:cubicBezTo>
                  <a:lnTo>
                    <a:pt x="2228" y="757"/>
                  </a:lnTo>
                  <a:cubicBezTo>
                    <a:pt x="2044" y="932"/>
                    <a:pt x="1853" y="1054"/>
                    <a:pt x="1646" y="1177"/>
                  </a:cubicBezTo>
                  <a:cubicBezTo>
                    <a:pt x="1905" y="973"/>
                    <a:pt x="2124" y="732"/>
                    <a:pt x="2277" y="467"/>
                  </a:cubicBezTo>
                  <a:lnTo>
                    <a:pt x="2277" y="467"/>
                  </a:lnTo>
                  <a:cubicBezTo>
                    <a:pt x="2118" y="660"/>
                    <a:pt x="1915" y="832"/>
                    <a:pt x="1695" y="989"/>
                  </a:cubicBezTo>
                  <a:cubicBezTo>
                    <a:pt x="1968" y="756"/>
                    <a:pt x="2176" y="473"/>
                    <a:pt x="2277" y="161"/>
                  </a:cubicBezTo>
                  <a:lnTo>
                    <a:pt x="2277" y="161"/>
                  </a:lnTo>
                  <a:cubicBezTo>
                    <a:pt x="2182" y="344"/>
                    <a:pt x="2041" y="511"/>
                    <a:pt x="1901" y="645"/>
                  </a:cubicBezTo>
                  <a:cubicBezTo>
                    <a:pt x="1883" y="664"/>
                    <a:pt x="1864" y="680"/>
                    <a:pt x="1844" y="697"/>
                  </a:cubicBezTo>
                  <a:cubicBezTo>
                    <a:pt x="2009" y="526"/>
                    <a:pt x="2138" y="340"/>
                    <a:pt x="2212" y="151"/>
                  </a:cubicBezTo>
                  <a:cubicBezTo>
                    <a:pt x="2232" y="101"/>
                    <a:pt x="2251" y="50"/>
                    <a:pt x="22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8"/>
            <p:cNvSpPr/>
            <p:nvPr/>
          </p:nvSpPr>
          <p:spPr>
            <a:xfrm>
              <a:off x="6077825" y="3718200"/>
              <a:ext cx="55975" cy="33950"/>
            </a:xfrm>
            <a:custGeom>
              <a:rect b="b" l="l" r="r" t="t"/>
              <a:pathLst>
                <a:path extrusionOk="0" h="1358" w="2239">
                  <a:moveTo>
                    <a:pt x="2239" y="1"/>
                  </a:moveTo>
                  <a:lnTo>
                    <a:pt x="2239" y="1"/>
                  </a:lnTo>
                  <a:cubicBezTo>
                    <a:pt x="2038" y="195"/>
                    <a:pt x="1795" y="359"/>
                    <a:pt x="1549" y="516"/>
                  </a:cubicBezTo>
                  <a:cubicBezTo>
                    <a:pt x="1506" y="544"/>
                    <a:pt x="1456" y="575"/>
                    <a:pt x="1399" y="608"/>
                  </a:cubicBezTo>
                  <a:cubicBezTo>
                    <a:pt x="1551" y="496"/>
                    <a:pt x="1690" y="367"/>
                    <a:pt x="1816" y="222"/>
                  </a:cubicBezTo>
                  <a:lnTo>
                    <a:pt x="1816" y="222"/>
                  </a:lnTo>
                  <a:cubicBezTo>
                    <a:pt x="1602" y="378"/>
                    <a:pt x="1385" y="496"/>
                    <a:pt x="1132" y="625"/>
                  </a:cubicBezTo>
                  <a:cubicBezTo>
                    <a:pt x="835" y="779"/>
                    <a:pt x="532" y="926"/>
                    <a:pt x="217" y="1054"/>
                  </a:cubicBezTo>
                  <a:cubicBezTo>
                    <a:pt x="158" y="1078"/>
                    <a:pt x="100" y="1104"/>
                    <a:pt x="41" y="1126"/>
                  </a:cubicBezTo>
                  <a:cubicBezTo>
                    <a:pt x="61" y="1123"/>
                    <a:pt x="108" y="1116"/>
                    <a:pt x="138" y="1111"/>
                  </a:cubicBezTo>
                  <a:cubicBezTo>
                    <a:pt x="342" y="1080"/>
                    <a:pt x="531" y="1031"/>
                    <a:pt x="709" y="970"/>
                  </a:cubicBezTo>
                  <a:lnTo>
                    <a:pt x="709" y="970"/>
                  </a:lnTo>
                  <a:cubicBezTo>
                    <a:pt x="627" y="1009"/>
                    <a:pt x="545" y="1045"/>
                    <a:pt x="467" y="1077"/>
                  </a:cubicBezTo>
                  <a:cubicBezTo>
                    <a:pt x="395" y="1108"/>
                    <a:pt x="322" y="1137"/>
                    <a:pt x="248" y="1163"/>
                  </a:cubicBezTo>
                  <a:cubicBezTo>
                    <a:pt x="293" y="1155"/>
                    <a:pt x="345" y="1146"/>
                    <a:pt x="392" y="1137"/>
                  </a:cubicBezTo>
                  <a:cubicBezTo>
                    <a:pt x="483" y="1117"/>
                    <a:pt x="570" y="1094"/>
                    <a:pt x="658" y="1069"/>
                  </a:cubicBezTo>
                  <a:lnTo>
                    <a:pt x="658" y="1069"/>
                  </a:lnTo>
                  <a:cubicBezTo>
                    <a:pt x="528" y="1124"/>
                    <a:pt x="396" y="1176"/>
                    <a:pt x="262" y="1223"/>
                  </a:cubicBezTo>
                  <a:cubicBezTo>
                    <a:pt x="171" y="1256"/>
                    <a:pt x="98" y="1282"/>
                    <a:pt x="1" y="1310"/>
                  </a:cubicBezTo>
                  <a:cubicBezTo>
                    <a:pt x="34" y="1310"/>
                    <a:pt x="99" y="1302"/>
                    <a:pt x="142" y="1294"/>
                  </a:cubicBezTo>
                  <a:cubicBezTo>
                    <a:pt x="400" y="1262"/>
                    <a:pt x="657" y="1205"/>
                    <a:pt x="896" y="1118"/>
                  </a:cubicBezTo>
                  <a:lnTo>
                    <a:pt x="896" y="1118"/>
                  </a:lnTo>
                  <a:cubicBezTo>
                    <a:pt x="818" y="1162"/>
                    <a:pt x="737" y="1206"/>
                    <a:pt x="657" y="1248"/>
                  </a:cubicBezTo>
                  <a:cubicBezTo>
                    <a:pt x="633" y="1261"/>
                    <a:pt x="608" y="1271"/>
                    <a:pt x="584" y="1282"/>
                  </a:cubicBezTo>
                  <a:cubicBezTo>
                    <a:pt x="603" y="1278"/>
                    <a:pt x="626" y="1274"/>
                    <a:pt x="645" y="1270"/>
                  </a:cubicBezTo>
                  <a:cubicBezTo>
                    <a:pt x="804" y="1235"/>
                    <a:pt x="958" y="1185"/>
                    <a:pt x="1103" y="1124"/>
                  </a:cubicBezTo>
                  <a:lnTo>
                    <a:pt x="1103" y="1124"/>
                  </a:lnTo>
                  <a:cubicBezTo>
                    <a:pt x="964" y="1201"/>
                    <a:pt x="825" y="1281"/>
                    <a:pt x="686" y="1358"/>
                  </a:cubicBezTo>
                  <a:cubicBezTo>
                    <a:pt x="1195" y="1243"/>
                    <a:pt x="1565" y="1025"/>
                    <a:pt x="1898" y="685"/>
                  </a:cubicBezTo>
                  <a:lnTo>
                    <a:pt x="1898" y="685"/>
                  </a:lnTo>
                  <a:cubicBezTo>
                    <a:pt x="1803" y="745"/>
                    <a:pt x="1704" y="799"/>
                    <a:pt x="1604" y="851"/>
                  </a:cubicBezTo>
                  <a:cubicBezTo>
                    <a:pt x="1761" y="743"/>
                    <a:pt x="1904" y="623"/>
                    <a:pt x="2033" y="491"/>
                  </a:cubicBezTo>
                  <a:lnTo>
                    <a:pt x="2033" y="491"/>
                  </a:lnTo>
                  <a:cubicBezTo>
                    <a:pt x="1901" y="576"/>
                    <a:pt x="1759" y="654"/>
                    <a:pt x="1615" y="730"/>
                  </a:cubicBezTo>
                  <a:cubicBezTo>
                    <a:pt x="1790" y="599"/>
                    <a:pt x="1947" y="455"/>
                    <a:pt x="2078" y="300"/>
                  </a:cubicBezTo>
                  <a:lnTo>
                    <a:pt x="2078" y="300"/>
                  </a:lnTo>
                  <a:cubicBezTo>
                    <a:pt x="1927" y="422"/>
                    <a:pt x="1777" y="517"/>
                    <a:pt x="1613" y="607"/>
                  </a:cubicBezTo>
                  <a:cubicBezTo>
                    <a:pt x="1857" y="428"/>
                    <a:pt x="2068" y="225"/>
                    <a:pt x="2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8"/>
            <p:cNvSpPr/>
            <p:nvPr/>
          </p:nvSpPr>
          <p:spPr>
            <a:xfrm>
              <a:off x="6115625" y="3634375"/>
              <a:ext cx="36525" cy="84125"/>
            </a:xfrm>
            <a:custGeom>
              <a:rect b="b" l="l" r="r" t="t"/>
              <a:pathLst>
                <a:path extrusionOk="0" h="3365" w="1461">
                  <a:moveTo>
                    <a:pt x="973" y="749"/>
                  </a:moveTo>
                  <a:cubicBezTo>
                    <a:pt x="973" y="750"/>
                    <a:pt x="973" y="751"/>
                    <a:pt x="973" y="752"/>
                  </a:cubicBezTo>
                  <a:lnTo>
                    <a:pt x="973" y="752"/>
                  </a:lnTo>
                  <a:lnTo>
                    <a:pt x="973" y="749"/>
                  </a:lnTo>
                  <a:close/>
                  <a:moveTo>
                    <a:pt x="1" y="0"/>
                  </a:moveTo>
                  <a:cubicBezTo>
                    <a:pt x="44" y="54"/>
                    <a:pt x="119" y="149"/>
                    <a:pt x="170" y="219"/>
                  </a:cubicBezTo>
                  <a:cubicBezTo>
                    <a:pt x="396" y="526"/>
                    <a:pt x="517" y="868"/>
                    <a:pt x="550" y="1201"/>
                  </a:cubicBezTo>
                  <a:cubicBezTo>
                    <a:pt x="601" y="1603"/>
                    <a:pt x="563" y="1986"/>
                    <a:pt x="445" y="2371"/>
                  </a:cubicBezTo>
                  <a:cubicBezTo>
                    <a:pt x="589" y="2083"/>
                    <a:pt x="668" y="1774"/>
                    <a:pt x="678" y="1464"/>
                  </a:cubicBezTo>
                  <a:lnTo>
                    <a:pt x="678" y="1464"/>
                  </a:lnTo>
                  <a:cubicBezTo>
                    <a:pt x="686" y="1608"/>
                    <a:pt x="681" y="1751"/>
                    <a:pt x="657" y="1893"/>
                  </a:cubicBezTo>
                  <a:cubicBezTo>
                    <a:pt x="640" y="2021"/>
                    <a:pt x="572" y="2293"/>
                    <a:pt x="497" y="2474"/>
                  </a:cubicBezTo>
                  <a:cubicBezTo>
                    <a:pt x="492" y="2485"/>
                    <a:pt x="488" y="2498"/>
                    <a:pt x="483" y="2509"/>
                  </a:cubicBezTo>
                  <a:cubicBezTo>
                    <a:pt x="564" y="2380"/>
                    <a:pt x="629" y="2247"/>
                    <a:pt x="682" y="2110"/>
                  </a:cubicBezTo>
                  <a:cubicBezTo>
                    <a:pt x="774" y="1884"/>
                    <a:pt x="817" y="1652"/>
                    <a:pt x="812" y="1422"/>
                  </a:cubicBezTo>
                  <a:lnTo>
                    <a:pt x="812" y="1422"/>
                  </a:lnTo>
                  <a:cubicBezTo>
                    <a:pt x="825" y="1892"/>
                    <a:pt x="697" y="2367"/>
                    <a:pt x="430" y="2815"/>
                  </a:cubicBezTo>
                  <a:cubicBezTo>
                    <a:pt x="631" y="2573"/>
                    <a:pt x="784" y="2312"/>
                    <a:pt x="877" y="2042"/>
                  </a:cubicBezTo>
                  <a:lnTo>
                    <a:pt x="877" y="2042"/>
                  </a:lnTo>
                  <a:cubicBezTo>
                    <a:pt x="847" y="2169"/>
                    <a:pt x="805" y="2300"/>
                    <a:pt x="739" y="2463"/>
                  </a:cubicBezTo>
                  <a:cubicBezTo>
                    <a:pt x="649" y="2673"/>
                    <a:pt x="567" y="2819"/>
                    <a:pt x="439" y="3028"/>
                  </a:cubicBezTo>
                  <a:cubicBezTo>
                    <a:pt x="433" y="3036"/>
                    <a:pt x="428" y="3045"/>
                    <a:pt x="423" y="3054"/>
                  </a:cubicBezTo>
                  <a:cubicBezTo>
                    <a:pt x="548" y="2918"/>
                    <a:pt x="663" y="2777"/>
                    <a:pt x="763" y="2629"/>
                  </a:cubicBezTo>
                  <a:cubicBezTo>
                    <a:pt x="790" y="2586"/>
                    <a:pt x="815" y="2544"/>
                    <a:pt x="840" y="2500"/>
                  </a:cubicBezTo>
                  <a:lnTo>
                    <a:pt x="840" y="2500"/>
                  </a:lnTo>
                  <a:cubicBezTo>
                    <a:pt x="814" y="2560"/>
                    <a:pt x="786" y="2619"/>
                    <a:pt x="758" y="2680"/>
                  </a:cubicBezTo>
                  <a:cubicBezTo>
                    <a:pt x="649" y="2892"/>
                    <a:pt x="526" y="3129"/>
                    <a:pt x="343" y="3365"/>
                  </a:cubicBezTo>
                  <a:cubicBezTo>
                    <a:pt x="609" y="3096"/>
                    <a:pt x="827" y="2820"/>
                    <a:pt x="975" y="2531"/>
                  </a:cubicBezTo>
                  <a:lnTo>
                    <a:pt x="975" y="2531"/>
                  </a:lnTo>
                  <a:cubicBezTo>
                    <a:pt x="898" y="2714"/>
                    <a:pt x="806" y="2887"/>
                    <a:pt x="712" y="3049"/>
                  </a:cubicBezTo>
                  <a:cubicBezTo>
                    <a:pt x="649" y="3156"/>
                    <a:pt x="577" y="3259"/>
                    <a:pt x="501" y="3360"/>
                  </a:cubicBezTo>
                  <a:cubicBezTo>
                    <a:pt x="554" y="3313"/>
                    <a:pt x="611" y="3263"/>
                    <a:pt x="665" y="3214"/>
                  </a:cubicBezTo>
                  <a:cubicBezTo>
                    <a:pt x="886" y="2997"/>
                    <a:pt x="1073" y="2751"/>
                    <a:pt x="1192" y="2488"/>
                  </a:cubicBezTo>
                  <a:lnTo>
                    <a:pt x="1192" y="2488"/>
                  </a:lnTo>
                  <a:cubicBezTo>
                    <a:pt x="1129" y="2678"/>
                    <a:pt x="1049" y="2868"/>
                    <a:pt x="962" y="3018"/>
                  </a:cubicBezTo>
                  <a:cubicBezTo>
                    <a:pt x="915" y="3099"/>
                    <a:pt x="869" y="3180"/>
                    <a:pt x="814" y="3257"/>
                  </a:cubicBezTo>
                  <a:cubicBezTo>
                    <a:pt x="826" y="3250"/>
                    <a:pt x="863" y="3216"/>
                    <a:pt x="883" y="3197"/>
                  </a:cubicBezTo>
                  <a:cubicBezTo>
                    <a:pt x="1113" y="2986"/>
                    <a:pt x="1301" y="2740"/>
                    <a:pt x="1377" y="2464"/>
                  </a:cubicBezTo>
                  <a:cubicBezTo>
                    <a:pt x="1461" y="2142"/>
                    <a:pt x="1434" y="1802"/>
                    <a:pt x="1350" y="1479"/>
                  </a:cubicBezTo>
                  <a:lnTo>
                    <a:pt x="1350" y="1479"/>
                  </a:lnTo>
                  <a:cubicBezTo>
                    <a:pt x="1358" y="1640"/>
                    <a:pt x="1351" y="1776"/>
                    <a:pt x="1331" y="1906"/>
                  </a:cubicBezTo>
                  <a:cubicBezTo>
                    <a:pt x="1336" y="1753"/>
                    <a:pt x="1317" y="1602"/>
                    <a:pt x="1289" y="1453"/>
                  </a:cubicBezTo>
                  <a:cubicBezTo>
                    <a:pt x="1264" y="1328"/>
                    <a:pt x="1236" y="1201"/>
                    <a:pt x="1181" y="1082"/>
                  </a:cubicBezTo>
                  <a:lnTo>
                    <a:pt x="1181" y="1082"/>
                  </a:lnTo>
                  <a:cubicBezTo>
                    <a:pt x="1232" y="1329"/>
                    <a:pt x="1228" y="1580"/>
                    <a:pt x="1187" y="1827"/>
                  </a:cubicBezTo>
                  <a:cubicBezTo>
                    <a:pt x="1208" y="1616"/>
                    <a:pt x="1191" y="1396"/>
                    <a:pt x="1131" y="1164"/>
                  </a:cubicBezTo>
                  <a:cubicBezTo>
                    <a:pt x="1094" y="1025"/>
                    <a:pt x="1040" y="888"/>
                    <a:pt x="974" y="752"/>
                  </a:cubicBezTo>
                  <a:cubicBezTo>
                    <a:pt x="974" y="752"/>
                    <a:pt x="974" y="752"/>
                    <a:pt x="973" y="752"/>
                  </a:cubicBezTo>
                  <a:lnTo>
                    <a:pt x="973" y="752"/>
                  </a:lnTo>
                  <a:lnTo>
                    <a:pt x="975" y="757"/>
                  </a:lnTo>
                  <a:cubicBezTo>
                    <a:pt x="976" y="762"/>
                    <a:pt x="977" y="765"/>
                    <a:pt x="979" y="773"/>
                  </a:cubicBezTo>
                  <a:cubicBezTo>
                    <a:pt x="1022" y="950"/>
                    <a:pt x="1053" y="1102"/>
                    <a:pt x="1067" y="1280"/>
                  </a:cubicBezTo>
                  <a:cubicBezTo>
                    <a:pt x="1069" y="1324"/>
                    <a:pt x="1070" y="1367"/>
                    <a:pt x="1070" y="1411"/>
                  </a:cubicBezTo>
                  <a:cubicBezTo>
                    <a:pt x="1036" y="1083"/>
                    <a:pt x="923" y="758"/>
                    <a:pt x="723" y="471"/>
                  </a:cubicBezTo>
                  <a:lnTo>
                    <a:pt x="723" y="471"/>
                  </a:lnTo>
                  <a:cubicBezTo>
                    <a:pt x="809" y="636"/>
                    <a:pt x="862" y="798"/>
                    <a:pt x="893" y="960"/>
                  </a:cubicBezTo>
                  <a:cubicBezTo>
                    <a:pt x="852" y="839"/>
                    <a:pt x="797" y="717"/>
                    <a:pt x="725" y="598"/>
                  </a:cubicBezTo>
                  <a:cubicBezTo>
                    <a:pt x="646" y="475"/>
                    <a:pt x="553" y="358"/>
                    <a:pt x="454" y="247"/>
                  </a:cubicBezTo>
                  <a:lnTo>
                    <a:pt x="454" y="247"/>
                  </a:lnTo>
                  <a:cubicBezTo>
                    <a:pt x="451" y="250"/>
                    <a:pt x="476" y="286"/>
                    <a:pt x="485" y="304"/>
                  </a:cubicBezTo>
                  <a:cubicBezTo>
                    <a:pt x="557" y="440"/>
                    <a:pt x="636" y="589"/>
                    <a:pt x="687" y="738"/>
                  </a:cubicBezTo>
                  <a:cubicBezTo>
                    <a:pt x="750" y="926"/>
                    <a:pt x="788" y="1118"/>
                    <a:pt x="804" y="1309"/>
                  </a:cubicBezTo>
                  <a:cubicBezTo>
                    <a:pt x="767" y="877"/>
                    <a:pt x="563" y="459"/>
                    <a:pt x="201" y="114"/>
                  </a:cubicBezTo>
                  <a:lnTo>
                    <a:pt x="201" y="114"/>
                  </a:lnTo>
                  <a:cubicBezTo>
                    <a:pt x="298" y="241"/>
                    <a:pt x="373" y="363"/>
                    <a:pt x="438" y="492"/>
                  </a:cubicBezTo>
                  <a:cubicBezTo>
                    <a:pt x="371" y="384"/>
                    <a:pt x="291" y="283"/>
                    <a:pt x="200" y="188"/>
                  </a:cubicBezTo>
                  <a:cubicBezTo>
                    <a:pt x="139" y="125"/>
                    <a:pt x="72" y="59"/>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8"/>
            <p:cNvSpPr/>
            <p:nvPr/>
          </p:nvSpPr>
          <p:spPr>
            <a:xfrm>
              <a:off x="6135525" y="3694525"/>
              <a:ext cx="16200" cy="26500"/>
            </a:xfrm>
            <a:custGeom>
              <a:rect b="b" l="l" r="r" t="t"/>
              <a:pathLst>
                <a:path extrusionOk="0" h="1060" w="648">
                  <a:moveTo>
                    <a:pt x="647" y="0"/>
                  </a:moveTo>
                  <a:lnTo>
                    <a:pt x="647" y="0"/>
                  </a:lnTo>
                  <a:cubicBezTo>
                    <a:pt x="501" y="328"/>
                    <a:pt x="276" y="643"/>
                    <a:pt x="69" y="959"/>
                  </a:cubicBezTo>
                  <a:cubicBezTo>
                    <a:pt x="46" y="993"/>
                    <a:pt x="24" y="1026"/>
                    <a:pt x="1" y="1060"/>
                  </a:cubicBezTo>
                  <a:cubicBezTo>
                    <a:pt x="11" y="1052"/>
                    <a:pt x="26" y="1039"/>
                    <a:pt x="40" y="1029"/>
                  </a:cubicBezTo>
                  <a:cubicBezTo>
                    <a:pt x="424" y="735"/>
                    <a:pt x="574" y="433"/>
                    <a:pt x="6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8"/>
            <p:cNvSpPr/>
            <p:nvPr/>
          </p:nvSpPr>
          <p:spPr>
            <a:xfrm>
              <a:off x="5735550" y="3531700"/>
              <a:ext cx="35750" cy="15575"/>
            </a:xfrm>
            <a:custGeom>
              <a:rect b="b" l="l" r="r" t="t"/>
              <a:pathLst>
                <a:path extrusionOk="0" h="623" w="1430">
                  <a:moveTo>
                    <a:pt x="703" y="1"/>
                  </a:moveTo>
                  <a:cubicBezTo>
                    <a:pt x="580" y="1"/>
                    <a:pt x="475" y="93"/>
                    <a:pt x="391" y="180"/>
                  </a:cubicBezTo>
                  <a:cubicBezTo>
                    <a:pt x="432" y="154"/>
                    <a:pt x="472" y="131"/>
                    <a:pt x="512" y="113"/>
                  </a:cubicBezTo>
                  <a:lnTo>
                    <a:pt x="512" y="113"/>
                  </a:lnTo>
                  <a:cubicBezTo>
                    <a:pt x="438" y="165"/>
                    <a:pt x="374" y="236"/>
                    <a:pt x="312" y="297"/>
                  </a:cubicBezTo>
                  <a:cubicBezTo>
                    <a:pt x="333" y="284"/>
                    <a:pt x="353" y="271"/>
                    <a:pt x="375" y="257"/>
                  </a:cubicBezTo>
                  <a:lnTo>
                    <a:pt x="375" y="257"/>
                  </a:lnTo>
                  <a:cubicBezTo>
                    <a:pt x="354" y="272"/>
                    <a:pt x="333" y="288"/>
                    <a:pt x="313" y="304"/>
                  </a:cubicBezTo>
                  <a:cubicBezTo>
                    <a:pt x="309" y="307"/>
                    <a:pt x="307" y="310"/>
                    <a:pt x="303" y="314"/>
                  </a:cubicBezTo>
                  <a:cubicBezTo>
                    <a:pt x="262" y="348"/>
                    <a:pt x="220" y="380"/>
                    <a:pt x="179" y="413"/>
                  </a:cubicBezTo>
                  <a:cubicBezTo>
                    <a:pt x="193" y="406"/>
                    <a:pt x="204" y="398"/>
                    <a:pt x="216" y="392"/>
                  </a:cubicBezTo>
                  <a:lnTo>
                    <a:pt x="216" y="392"/>
                  </a:lnTo>
                  <a:cubicBezTo>
                    <a:pt x="141" y="465"/>
                    <a:pt x="70" y="542"/>
                    <a:pt x="0" y="622"/>
                  </a:cubicBezTo>
                  <a:cubicBezTo>
                    <a:pt x="202" y="429"/>
                    <a:pt x="470" y="238"/>
                    <a:pt x="693" y="238"/>
                  </a:cubicBezTo>
                  <a:cubicBezTo>
                    <a:pt x="719" y="238"/>
                    <a:pt x="745" y="241"/>
                    <a:pt x="770" y="247"/>
                  </a:cubicBezTo>
                  <a:cubicBezTo>
                    <a:pt x="931" y="268"/>
                    <a:pt x="1173" y="429"/>
                    <a:pt x="1244" y="489"/>
                  </a:cubicBezTo>
                  <a:cubicBezTo>
                    <a:pt x="1279" y="516"/>
                    <a:pt x="1310" y="549"/>
                    <a:pt x="1338" y="583"/>
                  </a:cubicBezTo>
                  <a:cubicBezTo>
                    <a:pt x="1347" y="593"/>
                    <a:pt x="1360" y="598"/>
                    <a:pt x="1373" y="598"/>
                  </a:cubicBezTo>
                  <a:cubicBezTo>
                    <a:pt x="1375" y="598"/>
                    <a:pt x="1377" y="598"/>
                    <a:pt x="1378" y="598"/>
                  </a:cubicBezTo>
                  <a:cubicBezTo>
                    <a:pt x="1408" y="598"/>
                    <a:pt x="1429" y="567"/>
                    <a:pt x="1420" y="539"/>
                  </a:cubicBezTo>
                  <a:cubicBezTo>
                    <a:pt x="1418" y="516"/>
                    <a:pt x="1315" y="412"/>
                    <a:pt x="1306" y="405"/>
                  </a:cubicBezTo>
                  <a:cubicBezTo>
                    <a:pt x="1213" y="308"/>
                    <a:pt x="1096" y="226"/>
                    <a:pt x="970" y="179"/>
                  </a:cubicBezTo>
                  <a:cubicBezTo>
                    <a:pt x="971" y="173"/>
                    <a:pt x="972" y="169"/>
                    <a:pt x="972" y="164"/>
                  </a:cubicBezTo>
                  <a:cubicBezTo>
                    <a:pt x="966" y="127"/>
                    <a:pt x="953" y="121"/>
                    <a:pt x="937" y="114"/>
                  </a:cubicBezTo>
                  <a:cubicBezTo>
                    <a:pt x="930" y="98"/>
                    <a:pt x="911" y="88"/>
                    <a:pt x="891" y="81"/>
                  </a:cubicBezTo>
                  <a:cubicBezTo>
                    <a:pt x="891" y="34"/>
                    <a:pt x="792" y="14"/>
                    <a:pt x="752" y="6"/>
                  </a:cubicBezTo>
                  <a:cubicBezTo>
                    <a:pt x="735" y="2"/>
                    <a:pt x="719" y="1"/>
                    <a:pt x="7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8"/>
            <p:cNvSpPr/>
            <p:nvPr/>
          </p:nvSpPr>
          <p:spPr>
            <a:xfrm>
              <a:off x="5762775" y="3611650"/>
              <a:ext cx="100" cy="275"/>
            </a:xfrm>
            <a:custGeom>
              <a:rect b="b" l="l" r="r" t="t"/>
              <a:pathLst>
                <a:path extrusionOk="0" h="11" w="4">
                  <a:moveTo>
                    <a:pt x="4" y="0"/>
                  </a:moveTo>
                  <a:cubicBezTo>
                    <a:pt x="3" y="4"/>
                    <a:pt x="2" y="7"/>
                    <a:pt x="1" y="9"/>
                  </a:cubicBezTo>
                  <a:lnTo>
                    <a:pt x="1" y="10"/>
                  </a:lnTo>
                  <a:cubicBezTo>
                    <a:pt x="1" y="8"/>
                    <a:pt x="4" y="4"/>
                    <a:pt x="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8"/>
            <p:cNvSpPr/>
            <p:nvPr/>
          </p:nvSpPr>
          <p:spPr>
            <a:xfrm>
              <a:off x="5741150" y="3603700"/>
              <a:ext cx="23975" cy="24000"/>
            </a:xfrm>
            <a:custGeom>
              <a:rect b="b" l="l" r="r" t="t"/>
              <a:pathLst>
                <a:path extrusionOk="0" h="960" w="959">
                  <a:moveTo>
                    <a:pt x="646" y="693"/>
                  </a:moveTo>
                  <a:cubicBezTo>
                    <a:pt x="646" y="693"/>
                    <a:pt x="646" y="693"/>
                    <a:pt x="646" y="694"/>
                  </a:cubicBezTo>
                  <a:lnTo>
                    <a:pt x="646" y="694"/>
                  </a:lnTo>
                  <a:cubicBezTo>
                    <a:pt x="646" y="693"/>
                    <a:pt x="647" y="693"/>
                    <a:pt x="646" y="693"/>
                  </a:cubicBezTo>
                  <a:close/>
                  <a:moveTo>
                    <a:pt x="43" y="1"/>
                  </a:moveTo>
                  <a:cubicBezTo>
                    <a:pt x="22" y="1"/>
                    <a:pt x="0" y="23"/>
                    <a:pt x="15" y="46"/>
                  </a:cubicBezTo>
                  <a:cubicBezTo>
                    <a:pt x="43" y="92"/>
                    <a:pt x="73" y="138"/>
                    <a:pt x="105" y="183"/>
                  </a:cubicBezTo>
                  <a:cubicBezTo>
                    <a:pt x="101" y="179"/>
                    <a:pt x="96" y="177"/>
                    <a:pt x="92" y="173"/>
                  </a:cubicBezTo>
                  <a:cubicBezTo>
                    <a:pt x="88" y="171"/>
                    <a:pt x="83" y="170"/>
                    <a:pt x="78" y="170"/>
                  </a:cubicBezTo>
                  <a:cubicBezTo>
                    <a:pt x="58" y="170"/>
                    <a:pt x="39" y="187"/>
                    <a:pt x="41" y="208"/>
                  </a:cubicBezTo>
                  <a:cubicBezTo>
                    <a:pt x="47" y="239"/>
                    <a:pt x="58" y="248"/>
                    <a:pt x="73" y="263"/>
                  </a:cubicBezTo>
                  <a:cubicBezTo>
                    <a:pt x="71" y="271"/>
                    <a:pt x="73" y="279"/>
                    <a:pt x="76" y="286"/>
                  </a:cubicBezTo>
                  <a:cubicBezTo>
                    <a:pt x="102" y="324"/>
                    <a:pt x="170" y="406"/>
                    <a:pt x="251" y="472"/>
                  </a:cubicBezTo>
                  <a:cubicBezTo>
                    <a:pt x="251" y="474"/>
                    <a:pt x="250" y="477"/>
                    <a:pt x="250" y="479"/>
                  </a:cubicBezTo>
                  <a:cubicBezTo>
                    <a:pt x="250" y="484"/>
                    <a:pt x="250" y="486"/>
                    <a:pt x="251" y="487"/>
                  </a:cubicBezTo>
                  <a:cubicBezTo>
                    <a:pt x="250" y="502"/>
                    <a:pt x="256" y="513"/>
                    <a:pt x="260" y="524"/>
                  </a:cubicBezTo>
                  <a:cubicBezTo>
                    <a:pt x="279" y="549"/>
                    <a:pt x="307" y="574"/>
                    <a:pt x="342" y="595"/>
                  </a:cubicBezTo>
                  <a:cubicBezTo>
                    <a:pt x="327" y="620"/>
                    <a:pt x="336" y="648"/>
                    <a:pt x="350" y="671"/>
                  </a:cubicBezTo>
                  <a:cubicBezTo>
                    <a:pt x="377" y="724"/>
                    <a:pt x="376" y="726"/>
                    <a:pt x="399" y="792"/>
                  </a:cubicBezTo>
                  <a:cubicBezTo>
                    <a:pt x="401" y="795"/>
                    <a:pt x="401" y="797"/>
                    <a:pt x="402" y="800"/>
                  </a:cubicBezTo>
                  <a:cubicBezTo>
                    <a:pt x="399" y="812"/>
                    <a:pt x="398" y="826"/>
                    <a:pt x="397" y="837"/>
                  </a:cubicBezTo>
                  <a:cubicBezTo>
                    <a:pt x="393" y="874"/>
                    <a:pt x="399" y="915"/>
                    <a:pt x="427" y="942"/>
                  </a:cubicBezTo>
                  <a:cubicBezTo>
                    <a:pt x="439" y="954"/>
                    <a:pt x="453" y="960"/>
                    <a:pt x="466" y="960"/>
                  </a:cubicBezTo>
                  <a:cubicBezTo>
                    <a:pt x="499" y="960"/>
                    <a:pt x="530" y="928"/>
                    <a:pt x="528" y="890"/>
                  </a:cubicBezTo>
                  <a:cubicBezTo>
                    <a:pt x="528" y="872"/>
                    <a:pt x="526" y="854"/>
                    <a:pt x="522" y="837"/>
                  </a:cubicBezTo>
                  <a:cubicBezTo>
                    <a:pt x="533" y="836"/>
                    <a:pt x="543" y="833"/>
                    <a:pt x="554" y="827"/>
                  </a:cubicBezTo>
                  <a:cubicBezTo>
                    <a:pt x="581" y="811"/>
                    <a:pt x="596" y="785"/>
                    <a:pt x="613" y="759"/>
                  </a:cubicBezTo>
                  <a:cubicBezTo>
                    <a:pt x="626" y="739"/>
                    <a:pt x="636" y="719"/>
                    <a:pt x="644" y="698"/>
                  </a:cubicBezTo>
                  <a:cubicBezTo>
                    <a:pt x="645" y="696"/>
                    <a:pt x="646" y="695"/>
                    <a:pt x="646" y="694"/>
                  </a:cubicBezTo>
                  <a:lnTo>
                    <a:pt x="646" y="694"/>
                  </a:lnTo>
                  <a:cubicBezTo>
                    <a:pt x="645" y="696"/>
                    <a:pt x="643" y="701"/>
                    <a:pt x="641" y="703"/>
                  </a:cubicBezTo>
                  <a:cubicBezTo>
                    <a:pt x="647" y="692"/>
                    <a:pt x="650" y="678"/>
                    <a:pt x="646" y="664"/>
                  </a:cubicBezTo>
                  <a:cubicBezTo>
                    <a:pt x="644" y="656"/>
                    <a:pt x="640" y="648"/>
                    <a:pt x="634" y="643"/>
                  </a:cubicBezTo>
                  <a:cubicBezTo>
                    <a:pt x="636" y="641"/>
                    <a:pt x="637" y="640"/>
                    <a:pt x="639" y="637"/>
                  </a:cubicBezTo>
                  <a:cubicBezTo>
                    <a:pt x="667" y="611"/>
                    <a:pt x="655" y="559"/>
                    <a:pt x="619" y="549"/>
                  </a:cubicBezTo>
                  <a:cubicBezTo>
                    <a:pt x="712" y="515"/>
                    <a:pt x="795" y="450"/>
                    <a:pt x="847" y="363"/>
                  </a:cubicBezTo>
                  <a:cubicBezTo>
                    <a:pt x="866" y="334"/>
                    <a:pt x="857" y="348"/>
                    <a:pt x="867" y="327"/>
                  </a:cubicBezTo>
                  <a:cubicBezTo>
                    <a:pt x="872" y="317"/>
                    <a:pt x="873" y="306"/>
                    <a:pt x="871" y="293"/>
                  </a:cubicBezTo>
                  <a:cubicBezTo>
                    <a:pt x="867" y="280"/>
                    <a:pt x="856" y="270"/>
                    <a:pt x="843" y="265"/>
                  </a:cubicBezTo>
                  <a:cubicBezTo>
                    <a:pt x="857" y="240"/>
                    <a:pt x="869" y="215"/>
                    <a:pt x="877" y="194"/>
                  </a:cubicBezTo>
                  <a:cubicBezTo>
                    <a:pt x="882" y="184"/>
                    <a:pt x="883" y="177"/>
                    <a:pt x="882" y="169"/>
                  </a:cubicBezTo>
                  <a:cubicBezTo>
                    <a:pt x="903" y="142"/>
                    <a:pt x="923" y="114"/>
                    <a:pt x="941" y="84"/>
                  </a:cubicBezTo>
                  <a:cubicBezTo>
                    <a:pt x="958" y="66"/>
                    <a:pt x="957" y="35"/>
                    <a:pt x="933" y="29"/>
                  </a:cubicBezTo>
                  <a:cubicBezTo>
                    <a:pt x="931" y="28"/>
                    <a:pt x="929" y="28"/>
                    <a:pt x="927" y="28"/>
                  </a:cubicBezTo>
                  <a:cubicBezTo>
                    <a:pt x="895" y="28"/>
                    <a:pt x="877" y="82"/>
                    <a:pt x="855" y="103"/>
                  </a:cubicBezTo>
                  <a:cubicBezTo>
                    <a:pt x="849" y="120"/>
                    <a:pt x="748" y="219"/>
                    <a:pt x="739" y="223"/>
                  </a:cubicBezTo>
                  <a:cubicBezTo>
                    <a:pt x="644" y="298"/>
                    <a:pt x="551" y="338"/>
                    <a:pt x="463" y="338"/>
                  </a:cubicBezTo>
                  <a:cubicBezTo>
                    <a:pt x="379" y="338"/>
                    <a:pt x="298" y="302"/>
                    <a:pt x="223" y="224"/>
                  </a:cubicBezTo>
                  <a:cubicBezTo>
                    <a:pt x="157" y="153"/>
                    <a:pt x="121" y="102"/>
                    <a:pt x="68" y="15"/>
                  </a:cubicBezTo>
                  <a:cubicBezTo>
                    <a:pt x="62" y="5"/>
                    <a:pt x="53" y="1"/>
                    <a:pt x="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4" name="Google Shape;4034;p8"/>
          <p:cNvGrpSpPr/>
          <p:nvPr/>
        </p:nvGrpSpPr>
        <p:grpSpPr>
          <a:xfrm rot="10800000">
            <a:off x="2329905" y="3771576"/>
            <a:ext cx="4484193" cy="1292083"/>
            <a:chOff x="5342750" y="3531700"/>
            <a:chExt cx="820950" cy="236550"/>
          </a:xfrm>
        </p:grpSpPr>
        <p:sp>
          <p:nvSpPr>
            <p:cNvPr id="4035" name="Google Shape;4035;p8"/>
            <p:cNvSpPr/>
            <p:nvPr/>
          </p:nvSpPr>
          <p:spPr>
            <a:xfrm>
              <a:off x="5732375" y="3539475"/>
              <a:ext cx="43550" cy="45100"/>
            </a:xfrm>
            <a:custGeom>
              <a:rect b="b" l="l" r="r" t="t"/>
              <a:pathLst>
                <a:path extrusionOk="0" h="1804" w="1742">
                  <a:moveTo>
                    <a:pt x="856" y="0"/>
                  </a:moveTo>
                  <a:cubicBezTo>
                    <a:pt x="801" y="76"/>
                    <a:pt x="757" y="160"/>
                    <a:pt x="721" y="246"/>
                  </a:cubicBezTo>
                  <a:cubicBezTo>
                    <a:pt x="735" y="177"/>
                    <a:pt x="753" y="107"/>
                    <a:pt x="778" y="48"/>
                  </a:cubicBezTo>
                  <a:lnTo>
                    <a:pt x="778" y="48"/>
                  </a:lnTo>
                  <a:cubicBezTo>
                    <a:pt x="704" y="129"/>
                    <a:pt x="645" y="223"/>
                    <a:pt x="598" y="323"/>
                  </a:cubicBezTo>
                  <a:cubicBezTo>
                    <a:pt x="618" y="224"/>
                    <a:pt x="644" y="126"/>
                    <a:pt x="676" y="31"/>
                  </a:cubicBezTo>
                  <a:lnTo>
                    <a:pt x="676" y="31"/>
                  </a:lnTo>
                  <a:cubicBezTo>
                    <a:pt x="593" y="137"/>
                    <a:pt x="522" y="256"/>
                    <a:pt x="466" y="383"/>
                  </a:cubicBezTo>
                  <a:cubicBezTo>
                    <a:pt x="488" y="284"/>
                    <a:pt x="513" y="184"/>
                    <a:pt x="552" y="90"/>
                  </a:cubicBezTo>
                  <a:lnTo>
                    <a:pt x="552" y="90"/>
                  </a:lnTo>
                  <a:cubicBezTo>
                    <a:pt x="454" y="208"/>
                    <a:pt x="369" y="342"/>
                    <a:pt x="306" y="486"/>
                  </a:cubicBezTo>
                  <a:cubicBezTo>
                    <a:pt x="335" y="369"/>
                    <a:pt x="368" y="255"/>
                    <a:pt x="412" y="145"/>
                  </a:cubicBezTo>
                  <a:lnTo>
                    <a:pt x="412" y="145"/>
                  </a:lnTo>
                  <a:cubicBezTo>
                    <a:pt x="311" y="264"/>
                    <a:pt x="233" y="397"/>
                    <a:pt x="176" y="538"/>
                  </a:cubicBezTo>
                  <a:cubicBezTo>
                    <a:pt x="196" y="469"/>
                    <a:pt x="218" y="400"/>
                    <a:pt x="240" y="332"/>
                  </a:cubicBezTo>
                  <a:lnTo>
                    <a:pt x="240" y="332"/>
                  </a:lnTo>
                  <a:cubicBezTo>
                    <a:pt x="145" y="469"/>
                    <a:pt x="74" y="625"/>
                    <a:pt x="34" y="788"/>
                  </a:cubicBezTo>
                  <a:cubicBezTo>
                    <a:pt x="4" y="919"/>
                    <a:pt x="0" y="1149"/>
                    <a:pt x="26" y="1234"/>
                  </a:cubicBezTo>
                  <a:cubicBezTo>
                    <a:pt x="38" y="1155"/>
                    <a:pt x="52" y="1075"/>
                    <a:pt x="67" y="995"/>
                  </a:cubicBezTo>
                  <a:lnTo>
                    <a:pt x="67" y="995"/>
                  </a:lnTo>
                  <a:cubicBezTo>
                    <a:pt x="55" y="1142"/>
                    <a:pt x="63" y="1290"/>
                    <a:pt x="93" y="1438"/>
                  </a:cubicBezTo>
                  <a:cubicBezTo>
                    <a:pt x="96" y="1461"/>
                    <a:pt x="100" y="1492"/>
                    <a:pt x="103" y="1511"/>
                  </a:cubicBezTo>
                  <a:cubicBezTo>
                    <a:pt x="109" y="1466"/>
                    <a:pt x="117" y="1423"/>
                    <a:pt x="125" y="1378"/>
                  </a:cubicBezTo>
                  <a:cubicBezTo>
                    <a:pt x="140" y="1295"/>
                    <a:pt x="155" y="1213"/>
                    <a:pt x="171" y="1129"/>
                  </a:cubicBezTo>
                  <a:cubicBezTo>
                    <a:pt x="177" y="1269"/>
                    <a:pt x="207" y="1406"/>
                    <a:pt x="229" y="1543"/>
                  </a:cubicBezTo>
                  <a:cubicBezTo>
                    <a:pt x="232" y="1566"/>
                    <a:pt x="233" y="1574"/>
                    <a:pt x="235" y="1574"/>
                  </a:cubicBezTo>
                  <a:cubicBezTo>
                    <a:pt x="238" y="1574"/>
                    <a:pt x="240" y="1525"/>
                    <a:pt x="246" y="1507"/>
                  </a:cubicBezTo>
                  <a:cubicBezTo>
                    <a:pt x="273" y="1381"/>
                    <a:pt x="299" y="1254"/>
                    <a:pt x="325" y="1128"/>
                  </a:cubicBezTo>
                  <a:cubicBezTo>
                    <a:pt x="333" y="1259"/>
                    <a:pt x="359" y="1391"/>
                    <a:pt x="382" y="1521"/>
                  </a:cubicBezTo>
                  <a:cubicBezTo>
                    <a:pt x="385" y="1543"/>
                    <a:pt x="389" y="1572"/>
                    <a:pt x="392" y="1593"/>
                  </a:cubicBezTo>
                  <a:cubicBezTo>
                    <a:pt x="397" y="1542"/>
                    <a:pt x="402" y="1492"/>
                    <a:pt x="408" y="1442"/>
                  </a:cubicBezTo>
                  <a:cubicBezTo>
                    <a:pt x="425" y="1329"/>
                    <a:pt x="443" y="1216"/>
                    <a:pt x="462" y="1103"/>
                  </a:cubicBezTo>
                  <a:cubicBezTo>
                    <a:pt x="477" y="1262"/>
                    <a:pt x="513" y="1419"/>
                    <a:pt x="551" y="1573"/>
                  </a:cubicBezTo>
                  <a:cubicBezTo>
                    <a:pt x="554" y="1584"/>
                    <a:pt x="557" y="1599"/>
                    <a:pt x="559" y="1609"/>
                  </a:cubicBezTo>
                  <a:lnTo>
                    <a:pt x="559" y="1602"/>
                  </a:lnTo>
                  <a:cubicBezTo>
                    <a:pt x="562" y="1496"/>
                    <a:pt x="572" y="1404"/>
                    <a:pt x="584" y="1319"/>
                  </a:cubicBezTo>
                  <a:cubicBezTo>
                    <a:pt x="594" y="1250"/>
                    <a:pt x="605" y="1144"/>
                    <a:pt x="616" y="1028"/>
                  </a:cubicBezTo>
                  <a:cubicBezTo>
                    <a:pt x="630" y="1169"/>
                    <a:pt x="663" y="1306"/>
                    <a:pt x="690" y="1444"/>
                  </a:cubicBezTo>
                  <a:cubicBezTo>
                    <a:pt x="692" y="1433"/>
                    <a:pt x="692" y="1422"/>
                    <a:pt x="693" y="1409"/>
                  </a:cubicBezTo>
                  <a:cubicBezTo>
                    <a:pt x="713" y="1196"/>
                    <a:pt x="728" y="1072"/>
                    <a:pt x="740" y="970"/>
                  </a:cubicBezTo>
                  <a:cubicBezTo>
                    <a:pt x="742" y="1166"/>
                    <a:pt x="764" y="1362"/>
                    <a:pt x="797" y="1556"/>
                  </a:cubicBezTo>
                  <a:cubicBezTo>
                    <a:pt x="852" y="1366"/>
                    <a:pt x="893" y="1186"/>
                    <a:pt x="918" y="1007"/>
                  </a:cubicBezTo>
                  <a:cubicBezTo>
                    <a:pt x="924" y="1123"/>
                    <a:pt x="935" y="1238"/>
                    <a:pt x="948" y="1353"/>
                  </a:cubicBezTo>
                  <a:cubicBezTo>
                    <a:pt x="956" y="1423"/>
                    <a:pt x="969" y="1492"/>
                    <a:pt x="975" y="1562"/>
                  </a:cubicBezTo>
                  <a:cubicBezTo>
                    <a:pt x="981" y="1537"/>
                    <a:pt x="987" y="1514"/>
                    <a:pt x="994" y="1491"/>
                  </a:cubicBezTo>
                  <a:cubicBezTo>
                    <a:pt x="1047" y="1329"/>
                    <a:pt x="1079" y="1174"/>
                    <a:pt x="1094" y="1022"/>
                  </a:cubicBezTo>
                  <a:cubicBezTo>
                    <a:pt x="1102" y="1233"/>
                    <a:pt x="1108" y="1443"/>
                    <a:pt x="1108" y="1654"/>
                  </a:cubicBezTo>
                  <a:cubicBezTo>
                    <a:pt x="1162" y="1469"/>
                    <a:pt x="1206" y="1280"/>
                    <a:pt x="1223" y="1087"/>
                  </a:cubicBezTo>
                  <a:cubicBezTo>
                    <a:pt x="1233" y="1259"/>
                    <a:pt x="1242" y="1430"/>
                    <a:pt x="1232" y="1603"/>
                  </a:cubicBezTo>
                  <a:cubicBezTo>
                    <a:pt x="1277" y="1463"/>
                    <a:pt x="1314" y="1316"/>
                    <a:pt x="1334" y="1169"/>
                  </a:cubicBezTo>
                  <a:lnTo>
                    <a:pt x="1334" y="1169"/>
                  </a:lnTo>
                  <a:cubicBezTo>
                    <a:pt x="1335" y="1346"/>
                    <a:pt x="1330" y="1526"/>
                    <a:pt x="1314" y="1703"/>
                  </a:cubicBezTo>
                  <a:cubicBezTo>
                    <a:pt x="1363" y="1573"/>
                    <a:pt x="1401" y="1438"/>
                    <a:pt x="1424" y="1299"/>
                  </a:cubicBezTo>
                  <a:lnTo>
                    <a:pt x="1424" y="1299"/>
                  </a:lnTo>
                  <a:cubicBezTo>
                    <a:pt x="1424" y="1468"/>
                    <a:pt x="1419" y="1635"/>
                    <a:pt x="1399" y="1804"/>
                  </a:cubicBezTo>
                  <a:cubicBezTo>
                    <a:pt x="1465" y="1660"/>
                    <a:pt x="1511" y="1506"/>
                    <a:pt x="1537" y="1351"/>
                  </a:cubicBezTo>
                  <a:lnTo>
                    <a:pt x="1537" y="1351"/>
                  </a:lnTo>
                  <a:cubicBezTo>
                    <a:pt x="1540" y="1475"/>
                    <a:pt x="1533" y="1607"/>
                    <a:pt x="1516" y="1738"/>
                  </a:cubicBezTo>
                  <a:cubicBezTo>
                    <a:pt x="1742" y="1336"/>
                    <a:pt x="1696" y="917"/>
                    <a:pt x="1500" y="515"/>
                  </a:cubicBezTo>
                  <a:lnTo>
                    <a:pt x="1500" y="515"/>
                  </a:lnTo>
                  <a:lnTo>
                    <a:pt x="1507" y="650"/>
                  </a:lnTo>
                  <a:cubicBezTo>
                    <a:pt x="1490" y="582"/>
                    <a:pt x="1466" y="513"/>
                    <a:pt x="1439" y="448"/>
                  </a:cubicBezTo>
                  <a:cubicBezTo>
                    <a:pt x="1423" y="403"/>
                    <a:pt x="1416" y="385"/>
                    <a:pt x="1413" y="385"/>
                  </a:cubicBezTo>
                  <a:lnTo>
                    <a:pt x="1413" y="385"/>
                  </a:lnTo>
                  <a:cubicBezTo>
                    <a:pt x="1406" y="385"/>
                    <a:pt x="1420" y="466"/>
                    <a:pt x="1414" y="512"/>
                  </a:cubicBezTo>
                  <a:lnTo>
                    <a:pt x="1414" y="634"/>
                  </a:lnTo>
                  <a:cubicBezTo>
                    <a:pt x="1392" y="529"/>
                    <a:pt x="1358" y="428"/>
                    <a:pt x="1314" y="329"/>
                  </a:cubicBezTo>
                  <a:cubicBezTo>
                    <a:pt x="1303" y="307"/>
                    <a:pt x="1289" y="276"/>
                    <a:pt x="1281" y="261"/>
                  </a:cubicBezTo>
                  <a:lnTo>
                    <a:pt x="1281" y="261"/>
                  </a:lnTo>
                  <a:cubicBezTo>
                    <a:pt x="1289" y="302"/>
                    <a:pt x="1294" y="343"/>
                    <a:pt x="1296" y="387"/>
                  </a:cubicBezTo>
                  <a:cubicBezTo>
                    <a:pt x="1301" y="451"/>
                    <a:pt x="1306" y="515"/>
                    <a:pt x="1311" y="580"/>
                  </a:cubicBezTo>
                  <a:cubicBezTo>
                    <a:pt x="1275" y="435"/>
                    <a:pt x="1221" y="289"/>
                    <a:pt x="1170" y="223"/>
                  </a:cubicBezTo>
                  <a:lnTo>
                    <a:pt x="1170" y="223"/>
                  </a:lnTo>
                  <a:cubicBezTo>
                    <a:pt x="1183" y="341"/>
                    <a:pt x="1193" y="460"/>
                    <a:pt x="1201" y="579"/>
                  </a:cubicBezTo>
                  <a:cubicBezTo>
                    <a:pt x="1171" y="410"/>
                    <a:pt x="1124" y="244"/>
                    <a:pt x="1067" y="121"/>
                  </a:cubicBezTo>
                  <a:lnTo>
                    <a:pt x="1067" y="121"/>
                  </a:lnTo>
                  <a:cubicBezTo>
                    <a:pt x="1068" y="228"/>
                    <a:pt x="1073" y="333"/>
                    <a:pt x="1075" y="439"/>
                  </a:cubicBezTo>
                  <a:cubicBezTo>
                    <a:pt x="1053" y="306"/>
                    <a:pt x="1021" y="172"/>
                    <a:pt x="979" y="32"/>
                  </a:cubicBezTo>
                  <a:cubicBezTo>
                    <a:pt x="969" y="153"/>
                    <a:pt x="954" y="275"/>
                    <a:pt x="941" y="397"/>
                  </a:cubicBezTo>
                  <a:cubicBezTo>
                    <a:pt x="934" y="284"/>
                    <a:pt x="919" y="166"/>
                    <a:pt x="899" y="44"/>
                  </a:cubicBezTo>
                  <a:cubicBezTo>
                    <a:pt x="867" y="161"/>
                    <a:pt x="836" y="279"/>
                    <a:pt x="810" y="397"/>
                  </a:cubicBezTo>
                  <a:cubicBezTo>
                    <a:pt x="821" y="261"/>
                    <a:pt x="830" y="127"/>
                    <a:pt x="8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8"/>
            <p:cNvSpPr/>
            <p:nvPr/>
          </p:nvSpPr>
          <p:spPr>
            <a:xfrm>
              <a:off x="5733200" y="3572450"/>
              <a:ext cx="38225" cy="59025"/>
            </a:xfrm>
            <a:custGeom>
              <a:rect b="b" l="l" r="r" t="t"/>
              <a:pathLst>
                <a:path extrusionOk="0" h="2361" w="1529">
                  <a:moveTo>
                    <a:pt x="7" y="1"/>
                  </a:moveTo>
                  <a:cubicBezTo>
                    <a:pt x="0" y="192"/>
                    <a:pt x="17" y="387"/>
                    <a:pt x="66" y="572"/>
                  </a:cubicBezTo>
                  <a:cubicBezTo>
                    <a:pt x="66" y="574"/>
                    <a:pt x="67" y="577"/>
                    <a:pt x="68" y="578"/>
                  </a:cubicBezTo>
                  <a:cubicBezTo>
                    <a:pt x="81" y="863"/>
                    <a:pt x="165" y="1139"/>
                    <a:pt x="294" y="1412"/>
                  </a:cubicBezTo>
                  <a:cubicBezTo>
                    <a:pt x="298" y="1420"/>
                    <a:pt x="306" y="1442"/>
                    <a:pt x="308" y="1442"/>
                  </a:cubicBezTo>
                  <a:cubicBezTo>
                    <a:pt x="308" y="1442"/>
                    <a:pt x="308" y="1438"/>
                    <a:pt x="305" y="1427"/>
                  </a:cubicBezTo>
                  <a:cubicBezTo>
                    <a:pt x="292" y="1320"/>
                    <a:pt x="289" y="1212"/>
                    <a:pt x="285" y="1104"/>
                  </a:cubicBezTo>
                  <a:lnTo>
                    <a:pt x="285" y="1104"/>
                  </a:lnTo>
                  <a:cubicBezTo>
                    <a:pt x="331" y="1292"/>
                    <a:pt x="406" y="1485"/>
                    <a:pt x="513" y="1710"/>
                  </a:cubicBezTo>
                  <a:cubicBezTo>
                    <a:pt x="518" y="1719"/>
                    <a:pt x="526" y="1741"/>
                    <a:pt x="528" y="1741"/>
                  </a:cubicBezTo>
                  <a:cubicBezTo>
                    <a:pt x="528" y="1741"/>
                    <a:pt x="527" y="1737"/>
                    <a:pt x="525" y="1726"/>
                  </a:cubicBezTo>
                  <a:cubicBezTo>
                    <a:pt x="506" y="1629"/>
                    <a:pt x="501" y="1531"/>
                    <a:pt x="498" y="1432"/>
                  </a:cubicBezTo>
                  <a:lnTo>
                    <a:pt x="498" y="1432"/>
                  </a:lnTo>
                  <a:cubicBezTo>
                    <a:pt x="560" y="1666"/>
                    <a:pt x="630" y="1898"/>
                    <a:pt x="684" y="2133"/>
                  </a:cubicBezTo>
                  <a:cubicBezTo>
                    <a:pt x="688" y="2149"/>
                    <a:pt x="691" y="2165"/>
                    <a:pt x="697" y="2181"/>
                  </a:cubicBezTo>
                  <a:lnTo>
                    <a:pt x="697" y="2176"/>
                  </a:lnTo>
                  <a:cubicBezTo>
                    <a:pt x="694" y="2112"/>
                    <a:pt x="689" y="2049"/>
                    <a:pt x="685" y="1984"/>
                  </a:cubicBezTo>
                  <a:cubicBezTo>
                    <a:pt x="681" y="1934"/>
                    <a:pt x="679" y="1885"/>
                    <a:pt x="676" y="1835"/>
                  </a:cubicBezTo>
                  <a:lnTo>
                    <a:pt x="676" y="1835"/>
                  </a:lnTo>
                  <a:lnTo>
                    <a:pt x="691" y="1897"/>
                  </a:lnTo>
                  <a:cubicBezTo>
                    <a:pt x="704" y="1987"/>
                    <a:pt x="716" y="2078"/>
                    <a:pt x="732" y="2169"/>
                  </a:cubicBezTo>
                  <a:lnTo>
                    <a:pt x="728" y="2242"/>
                  </a:lnTo>
                  <a:cubicBezTo>
                    <a:pt x="728" y="2262"/>
                    <a:pt x="738" y="2281"/>
                    <a:pt x="753" y="2292"/>
                  </a:cubicBezTo>
                  <a:cubicBezTo>
                    <a:pt x="757" y="2315"/>
                    <a:pt x="761" y="2338"/>
                    <a:pt x="767" y="2360"/>
                  </a:cubicBezTo>
                  <a:cubicBezTo>
                    <a:pt x="771" y="2340"/>
                    <a:pt x="774" y="2323"/>
                    <a:pt x="778" y="2303"/>
                  </a:cubicBezTo>
                  <a:cubicBezTo>
                    <a:pt x="783" y="2305"/>
                    <a:pt x="788" y="2306"/>
                    <a:pt x="793" y="2306"/>
                  </a:cubicBezTo>
                  <a:cubicBezTo>
                    <a:pt x="801" y="2306"/>
                    <a:pt x="809" y="2304"/>
                    <a:pt x="817" y="2299"/>
                  </a:cubicBezTo>
                  <a:cubicBezTo>
                    <a:pt x="860" y="2283"/>
                    <a:pt x="861" y="2226"/>
                    <a:pt x="870" y="2185"/>
                  </a:cubicBezTo>
                  <a:cubicBezTo>
                    <a:pt x="876" y="2148"/>
                    <a:pt x="880" y="2111"/>
                    <a:pt x="882" y="2073"/>
                  </a:cubicBezTo>
                  <a:cubicBezTo>
                    <a:pt x="884" y="2081"/>
                    <a:pt x="884" y="2088"/>
                    <a:pt x="884" y="2096"/>
                  </a:cubicBezTo>
                  <a:cubicBezTo>
                    <a:pt x="885" y="2111"/>
                    <a:pt x="886" y="2126"/>
                    <a:pt x="887" y="2138"/>
                  </a:cubicBezTo>
                  <a:cubicBezTo>
                    <a:pt x="890" y="2124"/>
                    <a:pt x="891" y="2112"/>
                    <a:pt x="894" y="2097"/>
                  </a:cubicBezTo>
                  <a:cubicBezTo>
                    <a:pt x="903" y="2039"/>
                    <a:pt x="911" y="1980"/>
                    <a:pt x="920" y="1921"/>
                  </a:cubicBezTo>
                  <a:cubicBezTo>
                    <a:pt x="921" y="1938"/>
                    <a:pt x="922" y="1953"/>
                    <a:pt x="922" y="1970"/>
                  </a:cubicBezTo>
                  <a:cubicBezTo>
                    <a:pt x="931" y="1906"/>
                    <a:pt x="941" y="1845"/>
                    <a:pt x="949" y="1784"/>
                  </a:cubicBezTo>
                  <a:cubicBezTo>
                    <a:pt x="956" y="1756"/>
                    <a:pt x="963" y="1726"/>
                    <a:pt x="970" y="1695"/>
                  </a:cubicBezTo>
                  <a:lnTo>
                    <a:pt x="970" y="1859"/>
                  </a:lnTo>
                  <a:lnTo>
                    <a:pt x="982" y="1808"/>
                  </a:lnTo>
                  <a:lnTo>
                    <a:pt x="982" y="1808"/>
                  </a:lnTo>
                  <a:cubicBezTo>
                    <a:pt x="972" y="1908"/>
                    <a:pt x="959" y="2009"/>
                    <a:pt x="947" y="2109"/>
                  </a:cubicBezTo>
                  <a:cubicBezTo>
                    <a:pt x="957" y="2083"/>
                    <a:pt x="967" y="2057"/>
                    <a:pt x="978" y="2034"/>
                  </a:cubicBezTo>
                  <a:cubicBezTo>
                    <a:pt x="1019" y="1928"/>
                    <a:pt x="1057" y="1833"/>
                    <a:pt x="1085" y="1768"/>
                  </a:cubicBezTo>
                  <a:cubicBezTo>
                    <a:pt x="1152" y="1604"/>
                    <a:pt x="1225" y="1442"/>
                    <a:pt x="1266" y="1272"/>
                  </a:cubicBezTo>
                  <a:cubicBezTo>
                    <a:pt x="1328" y="1159"/>
                    <a:pt x="1389" y="1047"/>
                    <a:pt x="1431" y="928"/>
                  </a:cubicBezTo>
                  <a:cubicBezTo>
                    <a:pt x="1484" y="763"/>
                    <a:pt x="1513" y="590"/>
                    <a:pt x="1529" y="418"/>
                  </a:cubicBezTo>
                  <a:lnTo>
                    <a:pt x="1529" y="418"/>
                  </a:lnTo>
                  <a:cubicBezTo>
                    <a:pt x="1490" y="502"/>
                    <a:pt x="1454" y="585"/>
                    <a:pt x="1420" y="667"/>
                  </a:cubicBezTo>
                  <a:cubicBezTo>
                    <a:pt x="1430" y="578"/>
                    <a:pt x="1437" y="490"/>
                    <a:pt x="1446" y="402"/>
                  </a:cubicBezTo>
                  <a:lnTo>
                    <a:pt x="1446" y="402"/>
                  </a:lnTo>
                  <a:cubicBezTo>
                    <a:pt x="1406" y="490"/>
                    <a:pt x="1368" y="577"/>
                    <a:pt x="1332" y="667"/>
                  </a:cubicBezTo>
                  <a:cubicBezTo>
                    <a:pt x="1333" y="579"/>
                    <a:pt x="1330" y="492"/>
                    <a:pt x="1325" y="404"/>
                  </a:cubicBezTo>
                  <a:cubicBezTo>
                    <a:pt x="1299" y="484"/>
                    <a:pt x="1271" y="562"/>
                    <a:pt x="1242" y="640"/>
                  </a:cubicBezTo>
                  <a:cubicBezTo>
                    <a:pt x="1248" y="533"/>
                    <a:pt x="1247" y="425"/>
                    <a:pt x="1239" y="319"/>
                  </a:cubicBezTo>
                  <a:cubicBezTo>
                    <a:pt x="1217" y="383"/>
                    <a:pt x="1196" y="449"/>
                    <a:pt x="1175" y="515"/>
                  </a:cubicBezTo>
                  <a:cubicBezTo>
                    <a:pt x="1175" y="420"/>
                    <a:pt x="1170" y="327"/>
                    <a:pt x="1160" y="233"/>
                  </a:cubicBezTo>
                  <a:cubicBezTo>
                    <a:pt x="1132" y="327"/>
                    <a:pt x="1108" y="424"/>
                    <a:pt x="1085" y="520"/>
                  </a:cubicBezTo>
                  <a:cubicBezTo>
                    <a:pt x="1082" y="474"/>
                    <a:pt x="1078" y="429"/>
                    <a:pt x="1075" y="384"/>
                  </a:cubicBezTo>
                  <a:cubicBezTo>
                    <a:pt x="1061" y="433"/>
                    <a:pt x="1049" y="481"/>
                    <a:pt x="1036" y="530"/>
                  </a:cubicBezTo>
                  <a:cubicBezTo>
                    <a:pt x="1031" y="406"/>
                    <a:pt x="1025" y="281"/>
                    <a:pt x="1019" y="157"/>
                  </a:cubicBezTo>
                  <a:cubicBezTo>
                    <a:pt x="993" y="263"/>
                    <a:pt x="972" y="370"/>
                    <a:pt x="953" y="479"/>
                  </a:cubicBezTo>
                  <a:cubicBezTo>
                    <a:pt x="946" y="428"/>
                    <a:pt x="938" y="378"/>
                    <a:pt x="927" y="329"/>
                  </a:cubicBezTo>
                  <a:cubicBezTo>
                    <a:pt x="921" y="386"/>
                    <a:pt x="913" y="440"/>
                    <a:pt x="906" y="497"/>
                  </a:cubicBezTo>
                  <a:cubicBezTo>
                    <a:pt x="894" y="353"/>
                    <a:pt x="880" y="209"/>
                    <a:pt x="863" y="67"/>
                  </a:cubicBezTo>
                  <a:cubicBezTo>
                    <a:pt x="828" y="212"/>
                    <a:pt x="794" y="360"/>
                    <a:pt x="766" y="507"/>
                  </a:cubicBezTo>
                  <a:cubicBezTo>
                    <a:pt x="750" y="389"/>
                    <a:pt x="731" y="271"/>
                    <a:pt x="711" y="154"/>
                  </a:cubicBezTo>
                  <a:cubicBezTo>
                    <a:pt x="697" y="249"/>
                    <a:pt x="683" y="345"/>
                    <a:pt x="673" y="439"/>
                  </a:cubicBezTo>
                  <a:cubicBezTo>
                    <a:pt x="647" y="316"/>
                    <a:pt x="619" y="192"/>
                    <a:pt x="597" y="69"/>
                  </a:cubicBezTo>
                  <a:cubicBezTo>
                    <a:pt x="568" y="232"/>
                    <a:pt x="546" y="398"/>
                    <a:pt x="534" y="564"/>
                  </a:cubicBezTo>
                  <a:cubicBezTo>
                    <a:pt x="499" y="415"/>
                    <a:pt x="465" y="265"/>
                    <a:pt x="441" y="115"/>
                  </a:cubicBezTo>
                  <a:cubicBezTo>
                    <a:pt x="412" y="269"/>
                    <a:pt x="396" y="428"/>
                    <a:pt x="392" y="587"/>
                  </a:cubicBezTo>
                  <a:cubicBezTo>
                    <a:pt x="359" y="424"/>
                    <a:pt x="320" y="263"/>
                    <a:pt x="287" y="103"/>
                  </a:cubicBezTo>
                  <a:cubicBezTo>
                    <a:pt x="253" y="285"/>
                    <a:pt x="235" y="446"/>
                    <a:pt x="232" y="595"/>
                  </a:cubicBezTo>
                  <a:cubicBezTo>
                    <a:pt x="199" y="420"/>
                    <a:pt x="155" y="247"/>
                    <a:pt x="130" y="70"/>
                  </a:cubicBezTo>
                  <a:cubicBezTo>
                    <a:pt x="112" y="140"/>
                    <a:pt x="96" y="209"/>
                    <a:pt x="86" y="278"/>
                  </a:cubicBezTo>
                  <a:cubicBezTo>
                    <a:pt x="60" y="185"/>
                    <a:pt x="34" y="92"/>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8"/>
            <p:cNvSpPr/>
            <p:nvPr/>
          </p:nvSpPr>
          <p:spPr>
            <a:xfrm>
              <a:off x="5560125" y="3609250"/>
              <a:ext cx="23375" cy="49100"/>
            </a:xfrm>
            <a:custGeom>
              <a:rect b="b" l="l" r="r" t="t"/>
              <a:pathLst>
                <a:path extrusionOk="0" h="1964" w="935">
                  <a:moveTo>
                    <a:pt x="935" y="0"/>
                  </a:moveTo>
                  <a:lnTo>
                    <a:pt x="935" y="0"/>
                  </a:lnTo>
                  <a:cubicBezTo>
                    <a:pt x="512" y="358"/>
                    <a:pt x="281" y="830"/>
                    <a:pt x="128" y="1301"/>
                  </a:cubicBezTo>
                  <a:cubicBezTo>
                    <a:pt x="75" y="1439"/>
                    <a:pt x="33" y="1581"/>
                    <a:pt x="1" y="1722"/>
                  </a:cubicBezTo>
                  <a:cubicBezTo>
                    <a:pt x="60" y="1708"/>
                    <a:pt x="124" y="1699"/>
                    <a:pt x="188" y="1699"/>
                  </a:cubicBezTo>
                  <a:cubicBezTo>
                    <a:pt x="200" y="1699"/>
                    <a:pt x="212" y="1699"/>
                    <a:pt x="224" y="1700"/>
                  </a:cubicBezTo>
                  <a:cubicBezTo>
                    <a:pt x="470" y="1708"/>
                    <a:pt x="665" y="1826"/>
                    <a:pt x="830" y="1963"/>
                  </a:cubicBezTo>
                  <a:cubicBezTo>
                    <a:pt x="873" y="1823"/>
                    <a:pt x="904" y="1681"/>
                    <a:pt x="918" y="1536"/>
                  </a:cubicBezTo>
                  <a:lnTo>
                    <a:pt x="918" y="1536"/>
                  </a:lnTo>
                  <a:cubicBezTo>
                    <a:pt x="881" y="1613"/>
                    <a:pt x="841" y="1689"/>
                    <a:pt x="802" y="1767"/>
                  </a:cubicBezTo>
                  <a:cubicBezTo>
                    <a:pt x="835" y="1645"/>
                    <a:pt x="856" y="1522"/>
                    <a:pt x="869" y="1399"/>
                  </a:cubicBezTo>
                  <a:lnTo>
                    <a:pt x="869" y="1399"/>
                  </a:lnTo>
                  <a:cubicBezTo>
                    <a:pt x="826" y="1497"/>
                    <a:pt x="778" y="1594"/>
                    <a:pt x="730" y="1690"/>
                  </a:cubicBezTo>
                  <a:cubicBezTo>
                    <a:pt x="780" y="1512"/>
                    <a:pt x="814" y="1331"/>
                    <a:pt x="845" y="1150"/>
                  </a:cubicBezTo>
                  <a:lnTo>
                    <a:pt x="845" y="1150"/>
                  </a:lnTo>
                  <a:cubicBezTo>
                    <a:pt x="779" y="1304"/>
                    <a:pt x="702" y="1456"/>
                    <a:pt x="629" y="1609"/>
                  </a:cubicBezTo>
                  <a:cubicBezTo>
                    <a:pt x="697" y="1347"/>
                    <a:pt x="740" y="1082"/>
                    <a:pt x="837" y="826"/>
                  </a:cubicBezTo>
                  <a:lnTo>
                    <a:pt x="837" y="826"/>
                  </a:lnTo>
                  <a:cubicBezTo>
                    <a:pt x="702" y="1061"/>
                    <a:pt x="590" y="1304"/>
                    <a:pt x="505" y="1555"/>
                  </a:cubicBezTo>
                  <a:cubicBezTo>
                    <a:pt x="537" y="1429"/>
                    <a:pt x="570" y="1301"/>
                    <a:pt x="608" y="1176"/>
                  </a:cubicBezTo>
                  <a:cubicBezTo>
                    <a:pt x="679" y="951"/>
                    <a:pt x="735" y="719"/>
                    <a:pt x="846" y="505"/>
                  </a:cubicBezTo>
                  <a:lnTo>
                    <a:pt x="846" y="505"/>
                  </a:lnTo>
                  <a:cubicBezTo>
                    <a:pt x="672" y="748"/>
                    <a:pt x="545" y="1006"/>
                    <a:pt x="454" y="1278"/>
                  </a:cubicBezTo>
                  <a:cubicBezTo>
                    <a:pt x="542" y="908"/>
                    <a:pt x="653" y="536"/>
                    <a:pt x="878" y="209"/>
                  </a:cubicBezTo>
                  <a:lnTo>
                    <a:pt x="878" y="209"/>
                  </a:lnTo>
                  <a:cubicBezTo>
                    <a:pt x="750" y="343"/>
                    <a:pt x="648" y="492"/>
                    <a:pt x="557" y="644"/>
                  </a:cubicBezTo>
                  <a:cubicBezTo>
                    <a:pt x="477" y="774"/>
                    <a:pt x="404" y="907"/>
                    <a:pt x="344" y="1043"/>
                  </a:cubicBezTo>
                  <a:cubicBezTo>
                    <a:pt x="475" y="671"/>
                    <a:pt x="658" y="322"/>
                    <a:pt x="9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8"/>
            <p:cNvSpPr/>
            <p:nvPr/>
          </p:nvSpPr>
          <p:spPr>
            <a:xfrm>
              <a:off x="5539700" y="3656225"/>
              <a:ext cx="18500" cy="42650"/>
            </a:xfrm>
            <a:custGeom>
              <a:rect b="b" l="l" r="r" t="t"/>
              <a:pathLst>
                <a:path extrusionOk="0" h="1706" w="740">
                  <a:moveTo>
                    <a:pt x="740" y="1"/>
                  </a:moveTo>
                  <a:cubicBezTo>
                    <a:pt x="567" y="359"/>
                    <a:pt x="389" y="719"/>
                    <a:pt x="228" y="1082"/>
                  </a:cubicBezTo>
                  <a:cubicBezTo>
                    <a:pt x="147" y="1276"/>
                    <a:pt x="72" y="1486"/>
                    <a:pt x="0" y="1693"/>
                  </a:cubicBezTo>
                  <a:cubicBezTo>
                    <a:pt x="36" y="1693"/>
                    <a:pt x="71" y="1698"/>
                    <a:pt x="105" y="1705"/>
                  </a:cubicBezTo>
                  <a:cubicBezTo>
                    <a:pt x="372" y="1151"/>
                    <a:pt x="568" y="578"/>
                    <a:pt x="7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8"/>
            <p:cNvSpPr/>
            <p:nvPr/>
          </p:nvSpPr>
          <p:spPr>
            <a:xfrm>
              <a:off x="5543025" y="3654825"/>
              <a:ext cx="18625" cy="45075"/>
            </a:xfrm>
            <a:custGeom>
              <a:rect b="b" l="l" r="r" t="t"/>
              <a:pathLst>
                <a:path extrusionOk="0" h="1803" w="745">
                  <a:moveTo>
                    <a:pt x="745" y="0"/>
                  </a:moveTo>
                  <a:lnTo>
                    <a:pt x="745" y="0"/>
                  </a:lnTo>
                  <a:cubicBezTo>
                    <a:pt x="481" y="585"/>
                    <a:pt x="238" y="1175"/>
                    <a:pt x="0" y="1767"/>
                  </a:cubicBezTo>
                  <a:cubicBezTo>
                    <a:pt x="34" y="1777"/>
                    <a:pt x="68" y="1788"/>
                    <a:pt x="100" y="1802"/>
                  </a:cubicBezTo>
                  <a:cubicBezTo>
                    <a:pt x="156" y="1692"/>
                    <a:pt x="209" y="1582"/>
                    <a:pt x="257" y="1470"/>
                  </a:cubicBezTo>
                  <a:cubicBezTo>
                    <a:pt x="456" y="989"/>
                    <a:pt x="605" y="494"/>
                    <a:pt x="7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8"/>
            <p:cNvSpPr/>
            <p:nvPr/>
          </p:nvSpPr>
          <p:spPr>
            <a:xfrm>
              <a:off x="5545750" y="3655775"/>
              <a:ext cx="30200" cy="60575"/>
            </a:xfrm>
            <a:custGeom>
              <a:rect b="b" l="l" r="r" t="t"/>
              <a:pathLst>
                <a:path extrusionOk="0" h="2423" w="1208">
                  <a:moveTo>
                    <a:pt x="799" y="0"/>
                  </a:moveTo>
                  <a:lnTo>
                    <a:pt x="799" y="0"/>
                  </a:lnTo>
                  <a:cubicBezTo>
                    <a:pt x="571" y="445"/>
                    <a:pt x="396" y="909"/>
                    <a:pt x="191" y="1362"/>
                  </a:cubicBezTo>
                  <a:cubicBezTo>
                    <a:pt x="125" y="1503"/>
                    <a:pt x="62" y="1637"/>
                    <a:pt x="0" y="1767"/>
                  </a:cubicBezTo>
                  <a:cubicBezTo>
                    <a:pt x="67" y="1798"/>
                    <a:pt x="126" y="1840"/>
                    <a:pt x="165" y="1885"/>
                  </a:cubicBezTo>
                  <a:cubicBezTo>
                    <a:pt x="298" y="2043"/>
                    <a:pt x="340" y="2236"/>
                    <a:pt x="314" y="2422"/>
                  </a:cubicBezTo>
                  <a:cubicBezTo>
                    <a:pt x="340" y="2389"/>
                    <a:pt x="365" y="2354"/>
                    <a:pt x="388" y="2319"/>
                  </a:cubicBezTo>
                  <a:cubicBezTo>
                    <a:pt x="804" y="1738"/>
                    <a:pt x="1080" y="1094"/>
                    <a:pt x="1207" y="433"/>
                  </a:cubicBezTo>
                  <a:lnTo>
                    <a:pt x="1207" y="433"/>
                  </a:lnTo>
                  <a:cubicBezTo>
                    <a:pt x="1101" y="725"/>
                    <a:pt x="989" y="977"/>
                    <a:pt x="862" y="1221"/>
                  </a:cubicBezTo>
                  <a:cubicBezTo>
                    <a:pt x="903" y="1111"/>
                    <a:pt x="938" y="1002"/>
                    <a:pt x="974" y="891"/>
                  </a:cubicBezTo>
                  <a:cubicBezTo>
                    <a:pt x="1041" y="675"/>
                    <a:pt x="1111" y="459"/>
                    <a:pt x="1149" y="238"/>
                  </a:cubicBezTo>
                  <a:lnTo>
                    <a:pt x="1149" y="238"/>
                  </a:lnTo>
                  <a:cubicBezTo>
                    <a:pt x="1015" y="610"/>
                    <a:pt x="834" y="1047"/>
                    <a:pt x="672" y="1364"/>
                  </a:cubicBezTo>
                  <a:cubicBezTo>
                    <a:pt x="624" y="1452"/>
                    <a:pt x="562" y="1560"/>
                    <a:pt x="493" y="1679"/>
                  </a:cubicBezTo>
                  <a:cubicBezTo>
                    <a:pt x="737" y="1202"/>
                    <a:pt x="914" y="705"/>
                    <a:pt x="1015" y="196"/>
                  </a:cubicBezTo>
                  <a:lnTo>
                    <a:pt x="1015" y="196"/>
                  </a:lnTo>
                  <a:cubicBezTo>
                    <a:pt x="880" y="588"/>
                    <a:pt x="721" y="918"/>
                    <a:pt x="555" y="1236"/>
                  </a:cubicBezTo>
                  <a:cubicBezTo>
                    <a:pt x="720" y="840"/>
                    <a:pt x="847" y="433"/>
                    <a:pt x="945" y="22"/>
                  </a:cubicBezTo>
                  <a:lnTo>
                    <a:pt x="945" y="22"/>
                  </a:lnTo>
                  <a:cubicBezTo>
                    <a:pt x="739" y="530"/>
                    <a:pt x="512" y="1031"/>
                    <a:pt x="263" y="1525"/>
                  </a:cubicBezTo>
                  <a:cubicBezTo>
                    <a:pt x="485" y="1027"/>
                    <a:pt x="630" y="510"/>
                    <a:pt x="7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8"/>
            <p:cNvSpPr/>
            <p:nvPr/>
          </p:nvSpPr>
          <p:spPr>
            <a:xfrm>
              <a:off x="5514950" y="3717700"/>
              <a:ext cx="35750" cy="32725"/>
            </a:xfrm>
            <a:custGeom>
              <a:rect b="b" l="l" r="r" t="t"/>
              <a:pathLst>
                <a:path extrusionOk="0" h="1309" w="1430">
                  <a:moveTo>
                    <a:pt x="1430" y="0"/>
                  </a:moveTo>
                  <a:lnTo>
                    <a:pt x="1430" y="0"/>
                  </a:lnTo>
                  <a:cubicBezTo>
                    <a:pt x="1128" y="310"/>
                    <a:pt x="775" y="586"/>
                    <a:pt x="421" y="858"/>
                  </a:cubicBezTo>
                  <a:cubicBezTo>
                    <a:pt x="282" y="964"/>
                    <a:pt x="147" y="1074"/>
                    <a:pt x="6" y="1178"/>
                  </a:cubicBezTo>
                  <a:cubicBezTo>
                    <a:pt x="12" y="1221"/>
                    <a:pt x="11" y="1266"/>
                    <a:pt x="2" y="1307"/>
                  </a:cubicBezTo>
                  <a:cubicBezTo>
                    <a:pt x="2" y="1308"/>
                    <a:pt x="2" y="1308"/>
                    <a:pt x="1" y="1309"/>
                  </a:cubicBezTo>
                  <a:cubicBezTo>
                    <a:pt x="203" y="1183"/>
                    <a:pt x="392" y="1040"/>
                    <a:pt x="570" y="892"/>
                  </a:cubicBezTo>
                  <a:cubicBezTo>
                    <a:pt x="896" y="621"/>
                    <a:pt x="1195" y="328"/>
                    <a:pt x="14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8"/>
            <p:cNvSpPr/>
            <p:nvPr/>
          </p:nvSpPr>
          <p:spPr>
            <a:xfrm>
              <a:off x="5513525" y="3711900"/>
              <a:ext cx="37375" cy="34425"/>
            </a:xfrm>
            <a:custGeom>
              <a:rect b="b" l="l" r="r" t="t"/>
              <a:pathLst>
                <a:path extrusionOk="0" h="1377" w="1495">
                  <a:moveTo>
                    <a:pt x="1466" y="0"/>
                  </a:moveTo>
                  <a:lnTo>
                    <a:pt x="1466" y="0"/>
                  </a:lnTo>
                  <a:cubicBezTo>
                    <a:pt x="1139" y="284"/>
                    <a:pt x="784" y="544"/>
                    <a:pt x="442" y="817"/>
                  </a:cubicBezTo>
                  <a:cubicBezTo>
                    <a:pt x="295" y="933"/>
                    <a:pt x="147" y="1052"/>
                    <a:pt x="1" y="1169"/>
                  </a:cubicBezTo>
                  <a:cubicBezTo>
                    <a:pt x="29" y="1217"/>
                    <a:pt x="43" y="1268"/>
                    <a:pt x="35" y="1319"/>
                  </a:cubicBezTo>
                  <a:cubicBezTo>
                    <a:pt x="43" y="1338"/>
                    <a:pt x="50" y="1356"/>
                    <a:pt x="54" y="1376"/>
                  </a:cubicBezTo>
                  <a:cubicBezTo>
                    <a:pt x="596" y="999"/>
                    <a:pt x="1089" y="578"/>
                    <a:pt x="1494" y="103"/>
                  </a:cubicBezTo>
                  <a:lnTo>
                    <a:pt x="1494" y="103"/>
                  </a:lnTo>
                  <a:cubicBezTo>
                    <a:pt x="1176" y="407"/>
                    <a:pt x="811" y="678"/>
                    <a:pt x="455" y="952"/>
                  </a:cubicBezTo>
                  <a:cubicBezTo>
                    <a:pt x="418" y="980"/>
                    <a:pt x="380" y="1009"/>
                    <a:pt x="344" y="1036"/>
                  </a:cubicBezTo>
                  <a:cubicBezTo>
                    <a:pt x="424" y="972"/>
                    <a:pt x="502" y="907"/>
                    <a:pt x="579" y="839"/>
                  </a:cubicBezTo>
                  <a:cubicBezTo>
                    <a:pt x="887" y="567"/>
                    <a:pt x="1199" y="298"/>
                    <a:pt x="14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8"/>
            <p:cNvSpPr/>
            <p:nvPr/>
          </p:nvSpPr>
          <p:spPr>
            <a:xfrm>
              <a:off x="5507275" y="3701050"/>
              <a:ext cx="41100" cy="39925"/>
            </a:xfrm>
            <a:custGeom>
              <a:rect b="b" l="l" r="r" t="t"/>
              <a:pathLst>
                <a:path extrusionOk="0" h="1597" w="1644">
                  <a:moveTo>
                    <a:pt x="1333" y="1"/>
                  </a:moveTo>
                  <a:lnTo>
                    <a:pt x="1333" y="1"/>
                  </a:lnTo>
                  <a:cubicBezTo>
                    <a:pt x="1132" y="280"/>
                    <a:pt x="813" y="596"/>
                    <a:pt x="628" y="794"/>
                  </a:cubicBezTo>
                  <a:cubicBezTo>
                    <a:pt x="423" y="1006"/>
                    <a:pt x="217" y="1217"/>
                    <a:pt x="1" y="1422"/>
                  </a:cubicBezTo>
                  <a:cubicBezTo>
                    <a:pt x="24" y="1427"/>
                    <a:pt x="47" y="1434"/>
                    <a:pt x="69" y="1444"/>
                  </a:cubicBezTo>
                  <a:cubicBezTo>
                    <a:pt x="140" y="1474"/>
                    <a:pt x="207" y="1531"/>
                    <a:pt x="247" y="1597"/>
                  </a:cubicBezTo>
                  <a:cubicBezTo>
                    <a:pt x="386" y="1488"/>
                    <a:pt x="522" y="1376"/>
                    <a:pt x="656" y="1262"/>
                  </a:cubicBezTo>
                  <a:cubicBezTo>
                    <a:pt x="1013" y="960"/>
                    <a:pt x="1364" y="647"/>
                    <a:pt x="1643" y="295"/>
                  </a:cubicBezTo>
                  <a:lnTo>
                    <a:pt x="1643" y="295"/>
                  </a:lnTo>
                  <a:cubicBezTo>
                    <a:pt x="1433" y="505"/>
                    <a:pt x="1199" y="697"/>
                    <a:pt x="961" y="883"/>
                  </a:cubicBezTo>
                  <a:cubicBezTo>
                    <a:pt x="1188" y="667"/>
                    <a:pt x="1401" y="440"/>
                    <a:pt x="1575" y="195"/>
                  </a:cubicBezTo>
                  <a:lnTo>
                    <a:pt x="1575" y="195"/>
                  </a:lnTo>
                  <a:cubicBezTo>
                    <a:pt x="1317" y="479"/>
                    <a:pt x="1004" y="737"/>
                    <a:pt x="696" y="995"/>
                  </a:cubicBezTo>
                  <a:lnTo>
                    <a:pt x="676" y="1010"/>
                  </a:lnTo>
                  <a:cubicBezTo>
                    <a:pt x="977" y="724"/>
                    <a:pt x="1246" y="419"/>
                    <a:pt x="1476" y="94"/>
                  </a:cubicBezTo>
                  <a:lnTo>
                    <a:pt x="1476" y="94"/>
                  </a:lnTo>
                  <a:cubicBezTo>
                    <a:pt x="1245" y="346"/>
                    <a:pt x="992" y="589"/>
                    <a:pt x="731" y="827"/>
                  </a:cubicBezTo>
                  <a:cubicBezTo>
                    <a:pt x="954" y="563"/>
                    <a:pt x="1179" y="295"/>
                    <a:pt x="1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8"/>
            <p:cNvSpPr/>
            <p:nvPr/>
          </p:nvSpPr>
          <p:spPr>
            <a:xfrm>
              <a:off x="5436125" y="3739425"/>
              <a:ext cx="75800" cy="26500"/>
            </a:xfrm>
            <a:custGeom>
              <a:rect b="b" l="l" r="r" t="t"/>
              <a:pathLst>
                <a:path extrusionOk="0" h="1060" w="3032">
                  <a:moveTo>
                    <a:pt x="1846" y="840"/>
                  </a:moveTo>
                  <a:lnTo>
                    <a:pt x="1846" y="840"/>
                  </a:lnTo>
                  <a:cubicBezTo>
                    <a:pt x="1838" y="842"/>
                    <a:pt x="1831" y="844"/>
                    <a:pt x="1823" y="847"/>
                  </a:cubicBezTo>
                  <a:cubicBezTo>
                    <a:pt x="1830" y="844"/>
                    <a:pt x="1838" y="842"/>
                    <a:pt x="1846" y="840"/>
                  </a:cubicBezTo>
                  <a:close/>
                  <a:moveTo>
                    <a:pt x="2846" y="0"/>
                  </a:moveTo>
                  <a:cubicBezTo>
                    <a:pt x="2629" y="181"/>
                    <a:pt x="2413" y="290"/>
                    <a:pt x="2132" y="421"/>
                  </a:cubicBezTo>
                  <a:cubicBezTo>
                    <a:pt x="1895" y="527"/>
                    <a:pt x="1642" y="636"/>
                    <a:pt x="1405" y="711"/>
                  </a:cubicBezTo>
                  <a:cubicBezTo>
                    <a:pt x="1340" y="731"/>
                    <a:pt x="1267" y="751"/>
                    <a:pt x="1206" y="767"/>
                  </a:cubicBezTo>
                  <a:cubicBezTo>
                    <a:pt x="1257" y="759"/>
                    <a:pt x="1307" y="752"/>
                    <a:pt x="1355" y="744"/>
                  </a:cubicBezTo>
                  <a:cubicBezTo>
                    <a:pt x="1482" y="723"/>
                    <a:pt x="1608" y="696"/>
                    <a:pt x="1731" y="661"/>
                  </a:cubicBezTo>
                  <a:lnTo>
                    <a:pt x="1731" y="661"/>
                  </a:lnTo>
                  <a:cubicBezTo>
                    <a:pt x="1278" y="815"/>
                    <a:pt x="799" y="922"/>
                    <a:pt x="294" y="1000"/>
                  </a:cubicBezTo>
                  <a:cubicBezTo>
                    <a:pt x="200" y="1016"/>
                    <a:pt x="80" y="1031"/>
                    <a:pt x="0" y="1041"/>
                  </a:cubicBezTo>
                  <a:cubicBezTo>
                    <a:pt x="89" y="1037"/>
                    <a:pt x="178" y="1034"/>
                    <a:pt x="267" y="1027"/>
                  </a:cubicBezTo>
                  <a:cubicBezTo>
                    <a:pt x="296" y="1026"/>
                    <a:pt x="324" y="1024"/>
                    <a:pt x="351" y="1022"/>
                  </a:cubicBezTo>
                  <a:lnTo>
                    <a:pt x="351" y="1022"/>
                  </a:lnTo>
                  <a:cubicBezTo>
                    <a:pt x="309" y="1026"/>
                    <a:pt x="267" y="1029"/>
                    <a:pt x="233" y="1031"/>
                  </a:cubicBezTo>
                  <a:cubicBezTo>
                    <a:pt x="293" y="1034"/>
                    <a:pt x="351" y="1036"/>
                    <a:pt x="412" y="1037"/>
                  </a:cubicBezTo>
                  <a:lnTo>
                    <a:pt x="494" y="1037"/>
                  </a:lnTo>
                  <a:cubicBezTo>
                    <a:pt x="474" y="1039"/>
                    <a:pt x="454" y="1040"/>
                    <a:pt x="437" y="1041"/>
                  </a:cubicBezTo>
                  <a:cubicBezTo>
                    <a:pt x="503" y="1044"/>
                    <a:pt x="567" y="1047"/>
                    <a:pt x="632" y="1050"/>
                  </a:cubicBezTo>
                  <a:cubicBezTo>
                    <a:pt x="771" y="1053"/>
                    <a:pt x="910" y="1060"/>
                    <a:pt x="1048" y="1060"/>
                  </a:cubicBezTo>
                  <a:cubicBezTo>
                    <a:pt x="1187" y="1060"/>
                    <a:pt x="1325" y="1053"/>
                    <a:pt x="1460" y="1030"/>
                  </a:cubicBezTo>
                  <a:cubicBezTo>
                    <a:pt x="1492" y="1025"/>
                    <a:pt x="1524" y="1019"/>
                    <a:pt x="1555" y="1012"/>
                  </a:cubicBezTo>
                  <a:cubicBezTo>
                    <a:pt x="1826" y="980"/>
                    <a:pt x="2096" y="932"/>
                    <a:pt x="2341" y="834"/>
                  </a:cubicBezTo>
                  <a:cubicBezTo>
                    <a:pt x="2605" y="723"/>
                    <a:pt x="2847" y="572"/>
                    <a:pt x="3032" y="383"/>
                  </a:cubicBezTo>
                  <a:lnTo>
                    <a:pt x="3032" y="383"/>
                  </a:lnTo>
                  <a:cubicBezTo>
                    <a:pt x="2795" y="552"/>
                    <a:pt x="2548" y="676"/>
                    <a:pt x="2285" y="774"/>
                  </a:cubicBezTo>
                  <a:cubicBezTo>
                    <a:pt x="2543" y="654"/>
                    <a:pt x="2779" y="502"/>
                    <a:pt x="2977" y="326"/>
                  </a:cubicBezTo>
                  <a:lnTo>
                    <a:pt x="2977" y="326"/>
                  </a:lnTo>
                  <a:cubicBezTo>
                    <a:pt x="2698" y="522"/>
                    <a:pt x="2225" y="722"/>
                    <a:pt x="1973" y="799"/>
                  </a:cubicBezTo>
                  <a:cubicBezTo>
                    <a:pt x="1939" y="811"/>
                    <a:pt x="1904" y="822"/>
                    <a:pt x="1868" y="833"/>
                  </a:cubicBezTo>
                  <a:lnTo>
                    <a:pt x="1868" y="833"/>
                  </a:lnTo>
                  <a:cubicBezTo>
                    <a:pt x="2268" y="689"/>
                    <a:pt x="2641" y="486"/>
                    <a:pt x="2945" y="233"/>
                  </a:cubicBezTo>
                  <a:lnTo>
                    <a:pt x="2945" y="233"/>
                  </a:lnTo>
                  <a:cubicBezTo>
                    <a:pt x="2634" y="434"/>
                    <a:pt x="2183" y="629"/>
                    <a:pt x="1863" y="741"/>
                  </a:cubicBezTo>
                  <a:cubicBezTo>
                    <a:pt x="1647" y="811"/>
                    <a:pt x="1415" y="869"/>
                    <a:pt x="1182" y="913"/>
                  </a:cubicBezTo>
                  <a:cubicBezTo>
                    <a:pt x="1397" y="867"/>
                    <a:pt x="1608" y="810"/>
                    <a:pt x="1811" y="733"/>
                  </a:cubicBezTo>
                  <a:cubicBezTo>
                    <a:pt x="2218" y="573"/>
                    <a:pt x="2617" y="372"/>
                    <a:pt x="2920" y="97"/>
                  </a:cubicBezTo>
                  <a:lnTo>
                    <a:pt x="2920" y="97"/>
                  </a:lnTo>
                  <a:cubicBezTo>
                    <a:pt x="2735" y="231"/>
                    <a:pt x="2521" y="340"/>
                    <a:pt x="2301" y="438"/>
                  </a:cubicBezTo>
                  <a:cubicBezTo>
                    <a:pt x="2516" y="322"/>
                    <a:pt x="2703" y="176"/>
                    <a:pt x="28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8"/>
            <p:cNvSpPr/>
            <p:nvPr/>
          </p:nvSpPr>
          <p:spPr>
            <a:xfrm>
              <a:off x="5348175" y="3643700"/>
              <a:ext cx="14700" cy="31800"/>
            </a:xfrm>
            <a:custGeom>
              <a:rect b="b" l="l" r="r" t="t"/>
              <a:pathLst>
                <a:path extrusionOk="0" h="1272" w="588">
                  <a:moveTo>
                    <a:pt x="460" y="0"/>
                  </a:moveTo>
                  <a:cubicBezTo>
                    <a:pt x="315" y="183"/>
                    <a:pt x="205" y="381"/>
                    <a:pt x="133" y="602"/>
                  </a:cubicBezTo>
                  <a:cubicBezTo>
                    <a:pt x="65" y="819"/>
                    <a:pt x="0" y="1046"/>
                    <a:pt x="26" y="1271"/>
                  </a:cubicBezTo>
                  <a:cubicBezTo>
                    <a:pt x="36" y="1079"/>
                    <a:pt x="109" y="888"/>
                    <a:pt x="187" y="704"/>
                  </a:cubicBezTo>
                  <a:cubicBezTo>
                    <a:pt x="282" y="473"/>
                    <a:pt x="422" y="247"/>
                    <a:pt x="587" y="29"/>
                  </a:cubicBezTo>
                  <a:cubicBezTo>
                    <a:pt x="544" y="25"/>
                    <a:pt x="501" y="16"/>
                    <a:pt x="4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8"/>
            <p:cNvSpPr/>
            <p:nvPr/>
          </p:nvSpPr>
          <p:spPr>
            <a:xfrm>
              <a:off x="5347875" y="3640725"/>
              <a:ext cx="11225" cy="27525"/>
            </a:xfrm>
            <a:custGeom>
              <a:rect b="b" l="l" r="r" t="t"/>
              <a:pathLst>
                <a:path extrusionOk="0" h="1101" w="449">
                  <a:moveTo>
                    <a:pt x="263" y="1"/>
                  </a:moveTo>
                  <a:cubicBezTo>
                    <a:pt x="116" y="219"/>
                    <a:pt x="24" y="458"/>
                    <a:pt x="2" y="704"/>
                  </a:cubicBezTo>
                  <a:cubicBezTo>
                    <a:pt x="54" y="529"/>
                    <a:pt x="142" y="374"/>
                    <a:pt x="250" y="220"/>
                  </a:cubicBezTo>
                  <a:lnTo>
                    <a:pt x="250" y="220"/>
                  </a:lnTo>
                  <a:cubicBezTo>
                    <a:pt x="244" y="230"/>
                    <a:pt x="239" y="240"/>
                    <a:pt x="233" y="250"/>
                  </a:cubicBezTo>
                  <a:cubicBezTo>
                    <a:pt x="85" y="516"/>
                    <a:pt x="10" y="809"/>
                    <a:pt x="1" y="1101"/>
                  </a:cubicBezTo>
                  <a:cubicBezTo>
                    <a:pt x="82" y="740"/>
                    <a:pt x="235" y="418"/>
                    <a:pt x="449" y="111"/>
                  </a:cubicBezTo>
                  <a:cubicBezTo>
                    <a:pt x="378" y="82"/>
                    <a:pt x="314" y="44"/>
                    <a:pt x="2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8"/>
            <p:cNvSpPr/>
            <p:nvPr/>
          </p:nvSpPr>
          <p:spPr>
            <a:xfrm>
              <a:off x="5349225" y="3638900"/>
              <a:ext cx="5175" cy="10800"/>
            </a:xfrm>
            <a:custGeom>
              <a:rect b="b" l="l" r="r" t="t"/>
              <a:pathLst>
                <a:path extrusionOk="0" h="432" w="207">
                  <a:moveTo>
                    <a:pt x="139" y="1"/>
                  </a:moveTo>
                  <a:cubicBezTo>
                    <a:pt x="101" y="71"/>
                    <a:pt x="73" y="136"/>
                    <a:pt x="39" y="241"/>
                  </a:cubicBezTo>
                  <a:cubicBezTo>
                    <a:pt x="20" y="303"/>
                    <a:pt x="0" y="366"/>
                    <a:pt x="4" y="431"/>
                  </a:cubicBezTo>
                  <a:cubicBezTo>
                    <a:pt x="30" y="333"/>
                    <a:pt x="90" y="251"/>
                    <a:pt x="147" y="158"/>
                  </a:cubicBezTo>
                  <a:cubicBezTo>
                    <a:pt x="165" y="128"/>
                    <a:pt x="186" y="99"/>
                    <a:pt x="206" y="71"/>
                  </a:cubicBezTo>
                  <a:cubicBezTo>
                    <a:pt x="200" y="67"/>
                    <a:pt x="194" y="61"/>
                    <a:pt x="190" y="56"/>
                  </a:cubicBezTo>
                  <a:cubicBezTo>
                    <a:pt x="169" y="37"/>
                    <a:pt x="154" y="19"/>
                    <a:pt x="1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8"/>
            <p:cNvSpPr/>
            <p:nvPr/>
          </p:nvSpPr>
          <p:spPr>
            <a:xfrm>
              <a:off x="5349975" y="3637575"/>
              <a:ext cx="2625" cy="5950"/>
            </a:xfrm>
            <a:custGeom>
              <a:rect b="b" l="l" r="r" t="t"/>
              <a:pathLst>
                <a:path extrusionOk="0" h="238" w="105">
                  <a:moveTo>
                    <a:pt x="77" y="0"/>
                  </a:moveTo>
                  <a:cubicBezTo>
                    <a:pt x="34" y="74"/>
                    <a:pt x="5" y="153"/>
                    <a:pt x="0" y="237"/>
                  </a:cubicBezTo>
                  <a:cubicBezTo>
                    <a:pt x="19" y="178"/>
                    <a:pt x="57" y="129"/>
                    <a:pt x="89" y="72"/>
                  </a:cubicBezTo>
                  <a:cubicBezTo>
                    <a:pt x="94" y="64"/>
                    <a:pt x="99" y="55"/>
                    <a:pt x="104" y="48"/>
                  </a:cubicBezTo>
                  <a:cubicBezTo>
                    <a:pt x="93" y="32"/>
                    <a:pt x="84" y="16"/>
                    <a:pt x="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8"/>
            <p:cNvSpPr/>
            <p:nvPr/>
          </p:nvSpPr>
          <p:spPr>
            <a:xfrm>
              <a:off x="5364500" y="3624500"/>
              <a:ext cx="26050" cy="17725"/>
            </a:xfrm>
            <a:custGeom>
              <a:rect b="b" l="l" r="r" t="t"/>
              <a:pathLst>
                <a:path extrusionOk="0" h="709" w="1042">
                  <a:moveTo>
                    <a:pt x="1010" y="0"/>
                  </a:moveTo>
                  <a:cubicBezTo>
                    <a:pt x="761" y="85"/>
                    <a:pt x="536" y="210"/>
                    <a:pt x="344" y="364"/>
                  </a:cubicBezTo>
                  <a:cubicBezTo>
                    <a:pt x="213" y="468"/>
                    <a:pt x="88" y="578"/>
                    <a:pt x="0" y="709"/>
                  </a:cubicBezTo>
                  <a:cubicBezTo>
                    <a:pt x="103" y="598"/>
                    <a:pt x="234" y="509"/>
                    <a:pt x="368" y="425"/>
                  </a:cubicBezTo>
                  <a:cubicBezTo>
                    <a:pt x="516" y="327"/>
                    <a:pt x="780" y="205"/>
                    <a:pt x="993" y="137"/>
                  </a:cubicBezTo>
                  <a:cubicBezTo>
                    <a:pt x="1008" y="132"/>
                    <a:pt x="1025" y="125"/>
                    <a:pt x="1041" y="119"/>
                  </a:cubicBezTo>
                  <a:cubicBezTo>
                    <a:pt x="1029" y="80"/>
                    <a:pt x="1019" y="40"/>
                    <a:pt x="10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8"/>
            <p:cNvSpPr/>
            <p:nvPr/>
          </p:nvSpPr>
          <p:spPr>
            <a:xfrm>
              <a:off x="5362050" y="3621300"/>
              <a:ext cx="27600" cy="20050"/>
            </a:xfrm>
            <a:custGeom>
              <a:rect b="b" l="l" r="r" t="t"/>
              <a:pathLst>
                <a:path extrusionOk="0" h="802" w="1104">
                  <a:moveTo>
                    <a:pt x="1088" y="0"/>
                  </a:moveTo>
                  <a:cubicBezTo>
                    <a:pt x="985" y="33"/>
                    <a:pt x="885" y="71"/>
                    <a:pt x="790" y="118"/>
                  </a:cubicBezTo>
                  <a:cubicBezTo>
                    <a:pt x="468" y="293"/>
                    <a:pt x="200" y="533"/>
                    <a:pt x="0" y="802"/>
                  </a:cubicBezTo>
                  <a:cubicBezTo>
                    <a:pt x="272" y="545"/>
                    <a:pt x="553" y="343"/>
                    <a:pt x="897" y="179"/>
                  </a:cubicBezTo>
                  <a:cubicBezTo>
                    <a:pt x="964" y="152"/>
                    <a:pt x="1032" y="124"/>
                    <a:pt x="1103" y="100"/>
                  </a:cubicBezTo>
                  <a:cubicBezTo>
                    <a:pt x="1097" y="66"/>
                    <a:pt x="1092" y="34"/>
                    <a:pt x="10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8"/>
            <p:cNvSpPr/>
            <p:nvPr/>
          </p:nvSpPr>
          <p:spPr>
            <a:xfrm>
              <a:off x="5356500" y="3601600"/>
              <a:ext cx="34550" cy="37750"/>
            </a:xfrm>
            <a:custGeom>
              <a:rect b="b" l="l" r="r" t="t"/>
              <a:pathLst>
                <a:path extrusionOk="0" h="1510" w="1382">
                  <a:moveTo>
                    <a:pt x="1382" y="0"/>
                  </a:moveTo>
                  <a:cubicBezTo>
                    <a:pt x="1335" y="15"/>
                    <a:pt x="1286" y="31"/>
                    <a:pt x="1240" y="50"/>
                  </a:cubicBezTo>
                  <a:cubicBezTo>
                    <a:pt x="670" y="283"/>
                    <a:pt x="277" y="719"/>
                    <a:pt x="1" y="1169"/>
                  </a:cubicBezTo>
                  <a:cubicBezTo>
                    <a:pt x="164" y="973"/>
                    <a:pt x="337" y="788"/>
                    <a:pt x="545" y="621"/>
                  </a:cubicBezTo>
                  <a:lnTo>
                    <a:pt x="545" y="621"/>
                  </a:lnTo>
                  <a:cubicBezTo>
                    <a:pt x="428" y="724"/>
                    <a:pt x="325" y="837"/>
                    <a:pt x="235" y="956"/>
                  </a:cubicBezTo>
                  <a:cubicBezTo>
                    <a:pt x="147" y="1070"/>
                    <a:pt x="58" y="1188"/>
                    <a:pt x="9" y="1318"/>
                  </a:cubicBezTo>
                  <a:cubicBezTo>
                    <a:pt x="68" y="1210"/>
                    <a:pt x="181" y="1094"/>
                    <a:pt x="255" y="1017"/>
                  </a:cubicBezTo>
                  <a:cubicBezTo>
                    <a:pt x="367" y="897"/>
                    <a:pt x="488" y="787"/>
                    <a:pt x="622" y="684"/>
                  </a:cubicBezTo>
                  <a:lnTo>
                    <a:pt x="622" y="684"/>
                  </a:lnTo>
                  <a:cubicBezTo>
                    <a:pt x="415" y="845"/>
                    <a:pt x="244" y="1038"/>
                    <a:pt x="115" y="1243"/>
                  </a:cubicBezTo>
                  <a:cubicBezTo>
                    <a:pt x="250" y="1077"/>
                    <a:pt x="513" y="878"/>
                    <a:pt x="660" y="780"/>
                  </a:cubicBezTo>
                  <a:cubicBezTo>
                    <a:pt x="784" y="706"/>
                    <a:pt x="899" y="646"/>
                    <a:pt x="1010" y="595"/>
                  </a:cubicBezTo>
                  <a:lnTo>
                    <a:pt x="1010" y="595"/>
                  </a:lnTo>
                  <a:cubicBezTo>
                    <a:pt x="610" y="808"/>
                    <a:pt x="287" y="1115"/>
                    <a:pt x="75" y="1460"/>
                  </a:cubicBezTo>
                  <a:cubicBezTo>
                    <a:pt x="342" y="1147"/>
                    <a:pt x="666" y="907"/>
                    <a:pt x="1033" y="734"/>
                  </a:cubicBezTo>
                  <a:lnTo>
                    <a:pt x="1033" y="734"/>
                  </a:lnTo>
                  <a:cubicBezTo>
                    <a:pt x="666" y="929"/>
                    <a:pt x="370" y="1207"/>
                    <a:pt x="147" y="1509"/>
                  </a:cubicBezTo>
                  <a:cubicBezTo>
                    <a:pt x="477" y="1172"/>
                    <a:pt x="857" y="917"/>
                    <a:pt x="1305" y="757"/>
                  </a:cubicBezTo>
                  <a:cubicBezTo>
                    <a:pt x="1295" y="651"/>
                    <a:pt x="1297" y="544"/>
                    <a:pt x="1303" y="446"/>
                  </a:cubicBezTo>
                  <a:cubicBezTo>
                    <a:pt x="1305" y="404"/>
                    <a:pt x="1309" y="363"/>
                    <a:pt x="1314" y="321"/>
                  </a:cubicBezTo>
                  <a:lnTo>
                    <a:pt x="1314" y="321"/>
                  </a:lnTo>
                  <a:cubicBezTo>
                    <a:pt x="1181" y="364"/>
                    <a:pt x="1053" y="417"/>
                    <a:pt x="935" y="480"/>
                  </a:cubicBezTo>
                  <a:cubicBezTo>
                    <a:pt x="858" y="523"/>
                    <a:pt x="785" y="567"/>
                    <a:pt x="716" y="616"/>
                  </a:cubicBezTo>
                  <a:cubicBezTo>
                    <a:pt x="757" y="586"/>
                    <a:pt x="799" y="558"/>
                    <a:pt x="842" y="531"/>
                  </a:cubicBezTo>
                  <a:cubicBezTo>
                    <a:pt x="971" y="444"/>
                    <a:pt x="1140" y="365"/>
                    <a:pt x="1318" y="295"/>
                  </a:cubicBezTo>
                  <a:cubicBezTo>
                    <a:pt x="1322" y="260"/>
                    <a:pt x="1327" y="223"/>
                    <a:pt x="1336" y="189"/>
                  </a:cubicBezTo>
                  <a:lnTo>
                    <a:pt x="1336" y="189"/>
                  </a:lnTo>
                  <a:cubicBezTo>
                    <a:pt x="1273" y="209"/>
                    <a:pt x="1210" y="230"/>
                    <a:pt x="1147" y="253"/>
                  </a:cubicBezTo>
                  <a:cubicBezTo>
                    <a:pt x="1209" y="225"/>
                    <a:pt x="1273" y="198"/>
                    <a:pt x="1338" y="173"/>
                  </a:cubicBezTo>
                  <a:cubicBezTo>
                    <a:pt x="1350" y="115"/>
                    <a:pt x="1365" y="57"/>
                    <a:pt x="13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8"/>
            <p:cNvSpPr/>
            <p:nvPr/>
          </p:nvSpPr>
          <p:spPr>
            <a:xfrm>
              <a:off x="5357800" y="3596825"/>
              <a:ext cx="35000" cy="28200"/>
            </a:xfrm>
            <a:custGeom>
              <a:rect b="b" l="l" r="r" t="t"/>
              <a:pathLst>
                <a:path extrusionOk="0" h="1128" w="1400">
                  <a:moveTo>
                    <a:pt x="1400" y="1"/>
                  </a:moveTo>
                  <a:lnTo>
                    <a:pt x="1400" y="1"/>
                  </a:lnTo>
                  <a:cubicBezTo>
                    <a:pt x="765" y="178"/>
                    <a:pt x="375" y="592"/>
                    <a:pt x="0" y="1128"/>
                  </a:cubicBezTo>
                  <a:cubicBezTo>
                    <a:pt x="445" y="658"/>
                    <a:pt x="831" y="361"/>
                    <a:pt x="1340" y="161"/>
                  </a:cubicBezTo>
                  <a:cubicBezTo>
                    <a:pt x="1357" y="108"/>
                    <a:pt x="1377" y="55"/>
                    <a:pt x="14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8"/>
            <p:cNvSpPr/>
            <p:nvPr/>
          </p:nvSpPr>
          <p:spPr>
            <a:xfrm>
              <a:off x="5359975" y="3587825"/>
              <a:ext cx="37625" cy="31875"/>
            </a:xfrm>
            <a:custGeom>
              <a:rect b="b" l="l" r="r" t="t"/>
              <a:pathLst>
                <a:path extrusionOk="0" h="1275" w="1505">
                  <a:moveTo>
                    <a:pt x="1504" y="1"/>
                  </a:moveTo>
                  <a:lnTo>
                    <a:pt x="1504" y="1"/>
                  </a:lnTo>
                  <a:cubicBezTo>
                    <a:pt x="870" y="114"/>
                    <a:pt x="440" y="476"/>
                    <a:pt x="134" y="988"/>
                  </a:cubicBezTo>
                  <a:cubicBezTo>
                    <a:pt x="345" y="744"/>
                    <a:pt x="594" y="510"/>
                    <a:pt x="886" y="364"/>
                  </a:cubicBezTo>
                  <a:lnTo>
                    <a:pt x="886" y="364"/>
                  </a:lnTo>
                  <a:cubicBezTo>
                    <a:pt x="876" y="370"/>
                    <a:pt x="866" y="377"/>
                    <a:pt x="855" y="384"/>
                  </a:cubicBezTo>
                  <a:cubicBezTo>
                    <a:pt x="484" y="616"/>
                    <a:pt x="212" y="940"/>
                    <a:pt x="1" y="1274"/>
                  </a:cubicBezTo>
                  <a:cubicBezTo>
                    <a:pt x="368" y="844"/>
                    <a:pt x="800" y="512"/>
                    <a:pt x="1328" y="327"/>
                  </a:cubicBezTo>
                  <a:cubicBezTo>
                    <a:pt x="1344" y="292"/>
                    <a:pt x="1359" y="258"/>
                    <a:pt x="1377" y="225"/>
                  </a:cubicBezTo>
                  <a:cubicBezTo>
                    <a:pt x="1413" y="155"/>
                    <a:pt x="1455" y="77"/>
                    <a:pt x="15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8"/>
            <p:cNvSpPr/>
            <p:nvPr/>
          </p:nvSpPr>
          <p:spPr>
            <a:xfrm>
              <a:off x="5371750" y="3582800"/>
              <a:ext cx="29700" cy="17000"/>
            </a:xfrm>
            <a:custGeom>
              <a:rect b="b" l="l" r="r" t="t"/>
              <a:pathLst>
                <a:path extrusionOk="0" h="680" w="1188">
                  <a:moveTo>
                    <a:pt x="1188" y="1"/>
                  </a:moveTo>
                  <a:cubicBezTo>
                    <a:pt x="704" y="60"/>
                    <a:pt x="315" y="298"/>
                    <a:pt x="1" y="679"/>
                  </a:cubicBezTo>
                  <a:cubicBezTo>
                    <a:pt x="253" y="453"/>
                    <a:pt x="617" y="294"/>
                    <a:pt x="922" y="205"/>
                  </a:cubicBezTo>
                  <a:cubicBezTo>
                    <a:pt x="968" y="191"/>
                    <a:pt x="1012" y="179"/>
                    <a:pt x="1054" y="169"/>
                  </a:cubicBezTo>
                  <a:cubicBezTo>
                    <a:pt x="1094" y="111"/>
                    <a:pt x="1137" y="52"/>
                    <a:pt x="11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8"/>
            <p:cNvSpPr/>
            <p:nvPr/>
          </p:nvSpPr>
          <p:spPr>
            <a:xfrm>
              <a:off x="5389325" y="3579500"/>
              <a:ext cx="16250" cy="5500"/>
            </a:xfrm>
            <a:custGeom>
              <a:rect b="b" l="l" r="r" t="t"/>
              <a:pathLst>
                <a:path extrusionOk="0" h="220" w="650">
                  <a:moveTo>
                    <a:pt x="650" y="1"/>
                  </a:moveTo>
                  <a:lnTo>
                    <a:pt x="650" y="1"/>
                  </a:lnTo>
                  <a:cubicBezTo>
                    <a:pt x="417" y="34"/>
                    <a:pt x="192" y="110"/>
                    <a:pt x="1" y="219"/>
                  </a:cubicBezTo>
                  <a:cubicBezTo>
                    <a:pt x="130" y="172"/>
                    <a:pt x="350" y="142"/>
                    <a:pt x="492" y="125"/>
                  </a:cubicBezTo>
                  <a:cubicBezTo>
                    <a:pt x="538" y="78"/>
                    <a:pt x="592" y="35"/>
                    <a:pt x="6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8"/>
            <p:cNvSpPr/>
            <p:nvPr/>
          </p:nvSpPr>
          <p:spPr>
            <a:xfrm>
              <a:off x="5391950" y="3623825"/>
              <a:ext cx="34325" cy="8500"/>
            </a:xfrm>
            <a:custGeom>
              <a:rect b="b" l="l" r="r" t="t"/>
              <a:pathLst>
                <a:path extrusionOk="0" h="340" w="1373">
                  <a:moveTo>
                    <a:pt x="542" y="1"/>
                  </a:moveTo>
                  <a:cubicBezTo>
                    <a:pt x="350" y="1"/>
                    <a:pt x="160" y="36"/>
                    <a:pt x="1" y="124"/>
                  </a:cubicBezTo>
                  <a:cubicBezTo>
                    <a:pt x="139" y="78"/>
                    <a:pt x="275" y="58"/>
                    <a:pt x="409" y="58"/>
                  </a:cubicBezTo>
                  <a:cubicBezTo>
                    <a:pt x="737" y="58"/>
                    <a:pt x="1050" y="180"/>
                    <a:pt x="1339" y="339"/>
                  </a:cubicBezTo>
                  <a:cubicBezTo>
                    <a:pt x="1347" y="293"/>
                    <a:pt x="1358" y="248"/>
                    <a:pt x="1373" y="205"/>
                  </a:cubicBezTo>
                  <a:cubicBezTo>
                    <a:pt x="1218" y="123"/>
                    <a:pt x="1045" y="62"/>
                    <a:pt x="863" y="31"/>
                  </a:cubicBezTo>
                  <a:cubicBezTo>
                    <a:pt x="759" y="12"/>
                    <a:pt x="650" y="1"/>
                    <a:pt x="5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8"/>
            <p:cNvSpPr/>
            <p:nvPr/>
          </p:nvSpPr>
          <p:spPr>
            <a:xfrm>
              <a:off x="5392925" y="3621750"/>
              <a:ext cx="34300" cy="6800"/>
            </a:xfrm>
            <a:custGeom>
              <a:rect b="b" l="l" r="r" t="t"/>
              <a:pathLst>
                <a:path extrusionOk="0" h="272" w="1372">
                  <a:moveTo>
                    <a:pt x="558" y="0"/>
                  </a:moveTo>
                  <a:cubicBezTo>
                    <a:pt x="365" y="0"/>
                    <a:pt x="173" y="29"/>
                    <a:pt x="0" y="99"/>
                  </a:cubicBezTo>
                  <a:cubicBezTo>
                    <a:pt x="133" y="65"/>
                    <a:pt x="272" y="50"/>
                    <a:pt x="412" y="50"/>
                  </a:cubicBezTo>
                  <a:cubicBezTo>
                    <a:pt x="741" y="50"/>
                    <a:pt x="1073" y="135"/>
                    <a:pt x="1337" y="272"/>
                  </a:cubicBezTo>
                  <a:cubicBezTo>
                    <a:pt x="1349" y="242"/>
                    <a:pt x="1359" y="211"/>
                    <a:pt x="1372" y="181"/>
                  </a:cubicBezTo>
                  <a:cubicBezTo>
                    <a:pt x="1243" y="113"/>
                    <a:pt x="1100" y="65"/>
                    <a:pt x="945" y="37"/>
                  </a:cubicBezTo>
                  <a:cubicBezTo>
                    <a:pt x="820" y="14"/>
                    <a:pt x="689" y="0"/>
                    <a:pt x="5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8"/>
            <p:cNvSpPr/>
            <p:nvPr/>
          </p:nvSpPr>
          <p:spPr>
            <a:xfrm>
              <a:off x="5391925" y="3613025"/>
              <a:ext cx="39575" cy="13050"/>
            </a:xfrm>
            <a:custGeom>
              <a:rect b="b" l="l" r="r" t="t"/>
              <a:pathLst>
                <a:path extrusionOk="0" h="522" w="1583">
                  <a:moveTo>
                    <a:pt x="646" y="1"/>
                  </a:moveTo>
                  <a:cubicBezTo>
                    <a:pt x="427" y="1"/>
                    <a:pt x="197" y="20"/>
                    <a:pt x="1" y="103"/>
                  </a:cubicBezTo>
                  <a:cubicBezTo>
                    <a:pt x="127" y="67"/>
                    <a:pt x="271" y="54"/>
                    <a:pt x="411" y="54"/>
                  </a:cubicBezTo>
                  <a:cubicBezTo>
                    <a:pt x="548" y="54"/>
                    <a:pt x="681" y="66"/>
                    <a:pt x="792" y="81"/>
                  </a:cubicBezTo>
                  <a:cubicBezTo>
                    <a:pt x="969" y="107"/>
                    <a:pt x="1096" y="145"/>
                    <a:pt x="1232" y="199"/>
                  </a:cubicBezTo>
                  <a:cubicBezTo>
                    <a:pt x="1046" y="146"/>
                    <a:pt x="847" y="118"/>
                    <a:pt x="648" y="118"/>
                  </a:cubicBezTo>
                  <a:cubicBezTo>
                    <a:pt x="433" y="118"/>
                    <a:pt x="218" y="150"/>
                    <a:pt x="19" y="217"/>
                  </a:cubicBezTo>
                  <a:cubicBezTo>
                    <a:pt x="166" y="189"/>
                    <a:pt x="339" y="173"/>
                    <a:pt x="494" y="173"/>
                  </a:cubicBezTo>
                  <a:cubicBezTo>
                    <a:pt x="575" y="173"/>
                    <a:pt x="652" y="177"/>
                    <a:pt x="718" y="186"/>
                  </a:cubicBezTo>
                  <a:cubicBezTo>
                    <a:pt x="940" y="217"/>
                    <a:pt x="1149" y="282"/>
                    <a:pt x="1326" y="360"/>
                  </a:cubicBezTo>
                  <a:cubicBezTo>
                    <a:pt x="1123" y="280"/>
                    <a:pt x="901" y="237"/>
                    <a:pt x="673" y="237"/>
                  </a:cubicBezTo>
                  <a:cubicBezTo>
                    <a:pt x="457" y="243"/>
                    <a:pt x="214" y="253"/>
                    <a:pt x="26" y="345"/>
                  </a:cubicBezTo>
                  <a:cubicBezTo>
                    <a:pt x="162" y="294"/>
                    <a:pt x="305" y="295"/>
                    <a:pt x="454" y="294"/>
                  </a:cubicBezTo>
                  <a:cubicBezTo>
                    <a:pt x="834" y="297"/>
                    <a:pt x="1114" y="372"/>
                    <a:pt x="1416" y="522"/>
                  </a:cubicBezTo>
                  <a:cubicBezTo>
                    <a:pt x="1418" y="515"/>
                    <a:pt x="1421" y="508"/>
                    <a:pt x="1423" y="501"/>
                  </a:cubicBezTo>
                  <a:cubicBezTo>
                    <a:pt x="1464" y="405"/>
                    <a:pt x="1519" y="313"/>
                    <a:pt x="1583" y="223"/>
                  </a:cubicBezTo>
                  <a:cubicBezTo>
                    <a:pt x="1312" y="86"/>
                    <a:pt x="993" y="5"/>
                    <a:pt x="682" y="1"/>
                  </a:cubicBezTo>
                  <a:cubicBezTo>
                    <a:pt x="670" y="1"/>
                    <a:pt x="658" y="1"/>
                    <a:pt x="6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8"/>
            <p:cNvSpPr/>
            <p:nvPr/>
          </p:nvSpPr>
          <p:spPr>
            <a:xfrm>
              <a:off x="5392575" y="3604300"/>
              <a:ext cx="45175" cy="13625"/>
            </a:xfrm>
            <a:custGeom>
              <a:rect b="b" l="l" r="r" t="t"/>
              <a:pathLst>
                <a:path extrusionOk="0" h="545" w="1807">
                  <a:moveTo>
                    <a:pt x="628" y="0"/>
                  </a:moveTo>
                  <a:cubicBezTo>
                    <a:pt x="428" y="0"/>
                    <a:pt x="228" y="25"/>
                    <a:pt x="38" y="78"/>
                  </a:cubicBezTo>
                  <a:cubicBezTo>
                    <a:pt x="153" y="59"/>
                    <a:pt x="268" y="51"/>
                    <a:pt x="383" y="51"/>
                  </a:cubicBezTo>
                  <a:cubicBezTo>
                    <a:pt x="663" y="51"/>
                    <a:pt x="939" y="101"/>
                    <a:pt x="1194" y="179"/>
                  </a:cubicBezTo>
                  <a:cubicBezTo>
                    <a:pt x="1067" y="147"/>
                    <a:pt x="933" y="126"/>
                    <a:pt x="792" y="119"/>
                  </a:cubicBezTo>
                  <a:cubicBezTo>
                    <a:pt x="733" y="115"/>
                    <a:pt x="674" y="113"/>
                    <a:pt x="615" y="113"/>
                  </a:cubicBezTo>
                  <a:cubicBezTo>
                    <a:pt x="511" y="113"/>
                    <a:pt x="407" y="119"/>
                    <a:pt x="304" y="132"/>
                  </a:cubicBezTo>
                  <a:cubicBezTo>
                    <a:pt x="213" y="144"/>
                    <a:pt x="120" y="162"/>
                    <a:pt x="45" y="207"/>
                  </a:cubicBezTo>
                  <a:cubicBezTo>
                    <a:pt x="133" y="173"/>
                    <a:pt x="227" y="165"/>
                    <a:pt x="324" y="165"/>
                  </a:cubicBezTo>
                  <a:cubicBezTo>
                    <a:pt x="396" y="165"/>
                    <a:pt x="468" y="170"/>
                    <a:pt x="540" y="173"/>
                  </a:cubicBezTo>
                  <a:cubicBezTo>
                    <a:pt x="723" y="184"/>
                    <a:pt x="906" y="214"/>
                    <a:pt x="1082" y="262"/>
                  </a:cubicBezTo>
                  <a:cubicBezTo>
                    <a:pt x="929" y="235"/>
                    <a:pt x="771" y="220"/>
                    <a:pt x="614" y="220"/>
                  </a:cubicBezTo>
                  <a:cubicBezTo>
                    <a:pt x="405" y="220"/>
                    <a:pt x="196" y="247"/>
                    <a:pt x="1" y="306"/>
                  </a:cubicBezTo>
                  <a:cubicBezTo>
                    <a:pt x="120" y="285"/>
                    <a:pt x="242" y="276"/>
                    <a:pt x="365" y="276"/>
                  </a:cubicBezTo>
                  <a:cubicBezTo>
                    <a:pt x="468" y="276"/>
                    <a:pt x="572" y="282"/>
                    <a:pt x="676" y="292"/>
                  </a:cubicBezTo>
                  <a:cubicBezTo>
                    <a:pt x="745" y="297"/>
                    <a:pt x="985" y="332"/>
                    <a:pt x="1127" y="374"/>
                  </a:cubicBezTo>
                  <a:cubicBezTo>
                    <a:pt x="1270" y="416"/>
                    <a:pt x="1421" y="473"/>
                    <a:pt x="1575" y="544"/>
                  </a:cubicBezTo>
                  <a:cubicBezTo>
                    <a:pt x="1616" y="493"/>
                    <a:pt x="1662" y="441"/>
                    <a:pt x="1709" y="392"/>
                  </a:cubicBezTo>
                  <a:cubicBezTo>
                    <a:pt x="1673" y="370"/>
                    <a:pt x="1637" y="350"/>
                    <a:pt x="1600" y="330"/>
                  </a:cubicBezTo>
                  <a:lnTo>
                    <a:pt x="1600" y="330"/>
                  </a:lnTo>
                  <a:cubicBezTo>
                    <a:pt x="1639" y="349"/>
                    <a:pt x="1678" y="366"/>
                    <a:pt x="1715" y="385"/>
                  </a:cubicBezTo>
                  <a:cubicBezTo>
                    <a:pt x="1745" y="356"/>
                    <a:pt x="1776" y="328"/>
                    <a:pt x="1807" y="301"/>
                  </a:cubicBezTo>
                  <a:cubicBezTo>
                    <a:pt x="1465" y="109"/>
                    <a:pt x="1045" y="0"/>
                    <a:pt x="6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8"/>
            <p:cNvSpPr/>
            <p:nvPr/>
          </p:nvSpPr>
          <p:spPr>
            <a:xfrm>
              <a:off x="5393975" y="3597925"/>
              <a:ext cx="49000" cy="13525"/>
            </a:xfrm>
            <a:custGeom>
              <a:rect b="b" l="l" r="r" t="t"/>
              <a:pathLst>
                <a:path extrusionOk="0" h="541" w="1960">
                  <a:moveTo>
                    <a:pt x="651" y="0"/>
                  </a:moveTo>
                  <a:cubicBezTo>
                    <a:pt x="449" y="0"/>
                    <a:pt x="247" y="23"/>
                    <a:pt x="54" y="69"/>
                  </a:cubicBezTo>
                  <a:cubicBezTo>
                    <a:pt x="169" y="58"/>
                    <a:pt x="281" y="52"/>
                    <a:pt x="391" y="52"/>
                  </a:cubicBezTo>
                  <a:cubicBezTo>
                    <a:pt x="744" y="52"/>
                    <a:pt x="1070" y="111"/>
                    <a:pt x="1379" y="233"/>
                  </a:cubicBezTo>
                  <a:cubicBezTo>
                    <a:pt x="1374" y="232"/>
                    <a:pt x="1367" y="229"/>
                    <a:pt x="1362" y="228"/>
                  </a:cubicBezTo>
                  <a:cubicBezTo>
                    <a:pt x="1138" y="164"/>
                    <a:pt x="897" y="128"/>
                    <a:pt x="658" y="128"/>
                  </a:cubicBezTo>
                  <a:cubicBezTo>
                    <a:pt x="432" y="128"/>
                    <a:pt x="208" y="159"/>
                    <a:pt x="0" y="229"/>
                  </a:cubicBezTo>
                  <a:cubicBezTo>
                    <a:pt x="161" y="198"/>
                    <a:pt x="317" y="184"/>
                    <a:pt x="469" y="184"/>
                  </a:cubicBezTo>
                  <a:cubicBezTo>
                    <a:pt x="942" y="184"/>
                    <a:pt x="1375" y="323"/>
                    <a:pt x="1774" y="541"/>
                  </a:cubicBezTo>
                  <a:cubicBezTo>
                    <a:pt x="1783" y="533"/>
                    <a:pt x="1791" y="525"/>
                    <a:pt x="1798" y="518"/>
                  </a:cubicBezTo>
                  <a:cubicBezTo>
                    <a:pt x="1845" y="482"/>
                    <a:pt x="1899" y="443"/>
                    <a:pt x="1959" y="405"/>
                  </a:cubicBezTo>
                  <a:cubicBezTo>
                    <a:pt x="1726" y="234"/>
                    <a:pt x="1444" y="104"/>
                    <a:pt x="1138" y="43"/>
                  </a:cubicBezTo>
                  <a:cubicBezTo>
                    <a:pt x="979" y="15"/>
                    <a:pt x="815" y="0"/>
                    <a:pt x="6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8"/>
            <p:cNvSpPr/>
            <p:nvPr/>
          </p:nvSpPr>
          <p:spPr>
            <a:xfrm>
              <a:off x="5396975" y="3592900"/>
              <a:ext cx="52550" cy="14650"/>
            </a:xfrm>
            <a:custGeom>
              <a:rect b="b" l="l" r="r" t="t"/>
              <a:pathLst>
                <a:path extrusionOk="0" h="586" w="2102">
                  <a:moveTo>
                    <a:pt x="572" y="1"/>
                  </a:moveTo>
                  <a:cubicBezTo>
                    <a:pt x="402" y="1"/>
                    <a:pt x="232" y="14"/>
                    <a:pt x="75" y="64"/>
                  </a:cubicBezTo>
                  <a:cubicBezTo>
                    <a:pt x="156" y="48"/>
                    <a:pt x="240" y="42"/>
                    <a:pt x="326" y="42"/>
                  </a:cubicBezTo>
                  <a:cubicBezTo>
                    <a:pt x="448" y="42"/>
                    <a:pt x="571" y="54"/>
                    <a:pt x="691" y="64"/>
                  </a:cubicBezTo>
                  <a:cubicBezTo>
                    <a:pt x="860" y="80"/>
                    <a:pt x="1039" y="116"/>
                    <a:pt x="1214" y="167"/>
                  </a:cubicBezTo>
                  <a:cubicBezTo>
                    <a:pt x="1021" y="119"/>
                    <a:pt x="819" y="94"/>
                    <a:pt x="616" y="94"/>
                  </a:cubicBezTo>
                  <a:cubicBezTo>
                    <a:pt x="408" y="94"/>
                    <a:pt x="199" y="120"/>
                    <a:pt x="1" y="173"/>
                  </a:cubicBezTo>
                  <a:cubicBezTo>
                    <a:pt x="134" y="153"/>
                    <a:pt x="265" y="143"/>
                    <a:pt x="393" y="143"/>
                  </a:cubicBezTo>
                  <a:cubicBezTo>
                    <a:pt x="742" y="143"/>
                    <a:pt x="1064" y="213"/>
                    <a:pt x="1323" y="314"/>
                  </a:cubicBezTo>
                  <a:cubicBezTo>
                    <a:pt x="1540" y="397"/>
                    <a:pt x="1713" y="477"/>
                    <a:pt x="1873" y="585"/>
                  </a:cubicBezTo>
                  <a:cubicBezTo>
                    <a:pt x="1910" y="564"/>
                    <a:pt x="1949" y="543"/>
                    <a:pt x="1988" y="524"/>
                  </a:cubicBezTo>
                  <a:cubicBezTo>
                    <a:pt x="1967" y="507"/>
                    <a:pt x="1945" y="491"/>
                    <a:pt x="1921" y="474"/>
                  </a:cubicBezTo>
                  <a:lnTo>
                    <a:pt x="1921" y="474"/>
                  </a:lnTo>
                  <a:cubicBezTo>
                    <a:pt x="1947" y="490"/>
                    <a:pt x="1972" y="505"/>
                    <a:pt x="1997" y="520"/>
                  </a:cubicBezTo>
                  <a:cubicBezTo>
                    <a:pt x="2032" y="505"/>
                    <a:pt x="2066" y="491"/>
                    <a:pt x="2102" y="480"/>
                  </a:cubicBezTo>
                  <a:cubicBezTo>
                    <a:pt x="1767" y="197"/>
                    <a:pt x="1283" y="33"/>
                    <a:pt x="801" y="7"/>
                  </a:cubicBezTo>
                  <a:cubicBezTo>
                    <a:pt x="726" y="3"/>
                    <a:pt x="649" y="1"/>
                    <a:pt x="5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8"/>
            <p:cNvSpPr/>
            <p:nvPr/>
          </p:nvSpPr>
          <p:spPr>
            <a:xfrm>
              <a:off x="5401825" y="3581325"/>
              <a:ext cx="55400" cy="23575"/>
            </a:xfrm>
            <a:custGeom>
              <a:rect b="b" l="l" r="r" t="t"/>
              <a:pathLst>
                <a:path extrusionOk="0" h="943" w="2216">
                  <a:moveTo>
                    <a:pt x="970" y="1"/>
                  </a:moveTo>
                  <a:lnTo>
                    <a:pt x="970" y="1"/>
                  </a:lnTo>
                  <a:cubicBezTo>
                    <a:pt x="1213" y="71"/>
                    <a:pt x="1414" y="173"/>
                    <a:pt x="1598" y="303"/>
                  </a:cubicBezTo>
                  <a:cubicBezTo>
                    <a:pt x="1321" y="143"/>
                    <a:pt x="979" y="56"/>
                    <a:pt x="613" y="56"/>
                  </a:cubicBezTo>
                  <a:cubicBezTo>
                    <a:pt x="611" y="56"/>
                    <a:pt x="609" y="56"/>
                    <a:pt x="607" y="56"/>
                  </a:cubicBezTo>
                  <a:cubicBezTo>
                    <a:pt x="885" y="92"/>
                    <a:pt x="1145" y="176"/>
                    <a:pt x="1375" y="290"/>
                  </a:cubicBezTo>
                  <a:cubicBezTo>
                    <a:pt x="1097" y="174"/>
                    <a:pt x="781" y="109"/>
                    <a:pt x="467" y="109"/>
                  </a:cubicBezTo>
                  <a:cubicBezTo>
                    <a:pt x="432" y="109"/>
                    <a:pt x="396" y="110"/>
                    <a:pt x="361" y="111"/>
                  </a:cubicBezTo>
                  <a:cubicBezTo>
                    <a:pt x="639" y="136"/>
                    <a:pt x="904" y="207"/>
                    <a:pt x="1130" y="294"/>
                  </a:cubicBezTo>
                  <a:cubicBezTo>
                    <a:pt x="1062" y="276"/>
                    <a:pt x="993" y="259"/>
                    <a:pt x="923" y="248"/>
                  </a:cubicBezTo>
                  <a:cubicBezTo>
                    <a:pt x="764" y="220"/>
                    <a:pt x="598" y="198"/>
                    <a:pt x="433" y="198"/>
                  </a:cubicBezTo>
                  <a:cubicBezTo>
                    <a:pt x="330" y="198"/>
                    <a:pt x="226" y="207"/>
                    <a:pt x="125" y="229"/>
                  </a:cubicBezTo>
                  <a:cubicBezTo>
                    <a:pt x="164" y="225"/>
                    <a:pt x="203" y="224"/>
                    <a:pt x="241" y="224"/>
                  </a:cubicBezTo>
                  <a:cubicBezTo>
                    <a:pt x="434" y="224"/>
                    <a:pt x="619" y="262"/>
                    <a:pt x="811" y="307"/>
                  </a:cubicBezTo>
                  <a:cubicBezTo>
                    <a:pt x="921" y="335"/>
                    <a:pt x="1025" y="368"/>
                    <a:pt x="1128" y="404"/>
                  </a:cubicBezTo>
                  <a:cubicBezTo>
                    <a:pt x="926" y="353"/>
                    <a:pt x="715" y="326"/>
                    <a:pt x="505" y="326"/>
                  </a:cubicBezTo>
                  <a:cubicBezTo>
                    <a:pt x="335" y="326"/>
                    <a:pt x="165" y="344"/>
                    <a:pt x="0" y="379"/>
                  </a:cubicBezTo>
                  <a:cubicBezTo>
                    <a:pt x="88" y="372"/>
                    <a:pt x="174" y="368"/>
                    <a:pt x="259" y="368"/>
                  </a:cubicBezTo>
                  <a:cubicBezTo>
                    <a:pt x="558" y="368"/>
                    <a:pt x="840" y="414"/>
                    <a:pt x="1127" y="512"/>
                  </a:cubicBezTo>
                  <a:cubicBezTo>
                    <a:pt x="1405" y="600"/>
                    <a:pt x="1690" y="759"/>
                    <a:pt x="1915" y="942"/>
                  </a:cubicBezTo>
                  <a:cubicBezTo>
                    <a:pt x="1969" y="927"/>
                    <a:pt x="2023" y="917"/>
                    <a:pt x="2077" y="917"/>
                  </a:cubicBezTo>
                  <a:cubicBezTo>
                    <a:pt x="2106" y="917"/>
                    <a:pt x="2135" y="920"/>
                    <a:pt x="2163" y="926"/>
                  </a:cubicBezTo>
                  <a:cubicBezTo>
                    <a:pt x="2155" y="905"/>
                    <a:pt x="2147" y="885"/>
                    <a:pt x="2135" y="865"/>
                  </a:cubicBezTo>
                  <a:cubicBezTo>
                    <a:pt x="2123" y="840"/>
                    <a:pt x="2109" y="816"/>
                    <a:pt x="2096" y="791"/>
                  </a:cubicBezTo>
                  <a:lnTo>
                    <a:pt x="2096" y="791"/>
                  </a:lnTo>
                  <a:cubicBezTo>
                    <a:pt x="2120" y="830"/>
                    <a:pt x="2142" y="871"/>
                    <a:pt x="2163" y="917"/>
                  </a:cubicBezTo>
                  <a:cubicBezTo>
                    <a:pt x="2164" y="920"/>
                    <a:pt x="2165" y="923"/>
                    <a:pt x="2168" y="926"/>
                  </a:cubicBezTo>
                  <a:cubicBezTo>
                    <a:pt x="2184" y="930"/>
                    <a:pt x="2199" y="934"/>
                    <a:pt x="2216" y="939"/>
                  </a:cubicBezTo>
                  <a:cubicBezTo>
                    <a:pt x="2123" y="459"/>
                    <a:pt x="1546" y="89"/>
                    <a:pt x="9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8"/>
            <p:cNvSpPr/>
            <p:nvPr/>
          </p:nvSpPr>
          <p:spPr>
            <a:xfrm>
              <a:off x="5429125" y="3610700"/>
              <a:ext cx="34025" cy="51150"/>
            </a:xfrm>
            <a:custGeom>
              <a:rect b="b" l="l" r="r" t="t"/>
              <a:pathLst>
                <a:path extrusionOk="0" h="2046" w="1361">
                  <a:moveTo>
                    <a:pt x="1082" y="0"/>
                  </a:moveTo>
                  <a:lnTo>
                    <a:pt x="1082" y="0"/>
                  </a:lnTo>
                  <a:cubicBezTo>
                    <a:pt x="1148" y="187"/>
                    <a:pt x="1170" y="370"/>
                    <a:pt x="1181" y="562"/>
                  </a:cubicBezTo>
                  <a:cubicBezTo>
                    <a:pt x="1140" y="419"/>
                    <a:pt x="1080" y="277"/>
                    <a:pt x="993" y="130"/>
                  </a:cubicBezTo>
                  <a:lnTo>
                    <a:pt x="993" y="130"/>
                  </a:lnTo>
                  <a:cubicBezTo>
                    <a:pt x="1063" y="360"/>
                    <a:pt x="1099" y="553"/>
                    <a:pt x="1122" y="779"/>
                  </a:cubicBezTo>
                  <a:cubicBezTo>
                    <a:pt x="1046" y="524"/>
                    <a:pt x="934" y="277"/>
                    <a:pt x="780" y="46"/>
                  </a:cubicBezTo>
                  <a:lnTo>
                    <a:pt x="780" y="46"/>
                  </a:lnTo>
                  <a:cubicBezTo>
                    <a:pt x="896" y="321"/>
                    <a:pt x="957" y="566"/>
                    <a:pt x="1001" y="814"/>
                  </a:cubicBezTo>
                  <a:cubicBezTo>
                    <a:pt x="895" y="562"/>
                    <a:pt x="747" y="321"/>
                    <a:pt x="562" y="102"/>
                  </a:cubicBezTo>
                  <a:lnTo>
                    <a:pt x="562" y="102"/>
                  </a:lnTo>
                  <a:cubicBezTo>
                    <a:pt x="730" y="402"/>
                    <a:pt x="851" y="718"/>
                    <a:pt x="957" y="1039"/>
                  </a:cubicBezTo>
                  <a:cubicBezTo>
                    <a:pt x="912" y="954"/>
                    <a:pt x="867" y="870"/>
                    <a:pt x="821" y="787"/>
                  </a:cubicBezTo>
                  <a:cubicBezTo>
                    <a:pt x="718" y="608"/>
                    <a:pt x="612" y="427"/>
                    <a:pt x="458" y="272"/>
                  </a:cubicBezTo>
                  <a:lnTo>
                    <a:pt x="458" y="272"/>
                  </a:lnTo>
                  <a:cubicBezTo>
                    <a:pt x="614" y="490"/>
                    <a:pt x="697" y="733"/>
                    <a:pt x="797" y="978"/>
                  </a:cubicBezTo>
                  <a:cubicBezTo>
                    <a:pt x="797" y="979"/>
                    <a:pt x="798" y="980"/>
                    <a:pt x="798" y="982"/>
                  </a:cubicBezTo>
                  <a:cubicBezTo>
                    <a:pt x="689" y="798"/>
                    <a:pt x="558" y="622"/>
                    <a:pt x="401" y="463"/>
                  </a:cubicBezTo>
                  <a:lnTo>
                    <a:pt x="401" y="463"/>
                  </a:lnTo>
                  <a:cubicBezTo>
                    <a:pt x="541" y="660"/>
                    <a:pt x="640" y="852"/>
                    <a:pt x="735" y="1056"/>
                  </a:cubicBezTo>
                  <a:cubicBezTo>
                    <a:pt x="568" y="847"/>
                    <a:pt x="366" y="656"/>
                    <a:pt x="138" y="490"/>
                  </a:cubicBezTo>
                  <a:lnTo>
                    <a:pt x="138" y="490"/>
                  </a:lnTo>
                  <a:cubicBezTo>
                    <a:pt x="341" y="685"/>
                    <a:pt x="502" y="887"/>
                    <a:pt x="639" y="1093"/>
                  </a:cubicBezTo>
                  <a:cubicBezTo>
                    <a:pt x="495" y="955"/>
                    <a:pt x="334" y="830"/>
                    <a:pt x="166" y="715"/>
                  </a:cubicBezTo>
                  <a:lnTo>
                    <a:pt x="166" y="715"/>
                  </a:lnTo>
                  <a:cubicBezTo>
                    <a:pt x="336" y="883"/>
                    <a:pt x="491" y="1061"/>
                    <a:pt x="634" y="1245"/>
                  </a:cubicBezTo>
                  <a:cubicBezTo>
                    <a:pt x="592" y="1210"/>
                    <a:pt x="550" y="1176"/>
                    <a:pt x="505" y="1144"/>
                  </a:cubicBezTo>
                  <a:cubicBezTo>
                    <a:pt x="352" y="1037"/>
                    <a:pt x="186" y="937"/>
                    <a:pt x="0" y="872"/>
                  </a:cubicBezTo>
                  <a:lnTo>
                    <a:pt x="0" y="872"/>
                  </a:lnTo>
                  <a:cubicBezTo>
                    <a:pt x="320" y="1055"/>
                    <a:pt x="566" y="1298"/>
                    <a:pt x="771" y="1537"/>
                  </a:cubicBezTo>
                  <a:cubicBezTo>
                    <a:pt x="912" y="1711"/>
                    <a:pt x="1009" y="1874"/>
                    <a:pt x="1098" y="2045"/>
                  </a:cubicBezTo>
                  <a:cubicBezTo>
                    <a:pt x="1111" y="2024"/>
                    <a:pt x="1119" y="1999"/>
                    <a:pt x="1129" y="1972"/>
                  </a:cubicBezTo>
                  <a:cubicBezTo>
                    <a:pt x="1144" y="1921"/>
                    <a:pt x="1191" y="1892"/>
                    <a:pt x="1241" y="1885"/>
                  </a:cubicBezTo>
                  <a:cubicBezTo>
                    <a:pt x="1240" y="1875"/>
                    <a:pt x="1238" y="1865"/>
                    <a:pt x="1237" y="1856"/>
                  </a:cubicBezTo>
                  <a:lnTo>
                    <a:pt x="1237" y="1843"/>
                  </a:lnTo>
                  <a:cubicBezTo>
                    <a:pt x="1329" y="1478"/>
                    <a:pt x="1360" y="1118"/>
                    <a:pt x="1304" y="726"/>
                  </a:cubicBezTo>
                  <a:cubicBezTo>
                    <a:pt x="1268" y="479"/>
                    <a:pt x="1214" y="228"/>
                    <a:pt x="10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8"/>
            <p:cNvSpPr/>
            <p:nvPr/>
          </p:nvSpPr>
          <p:spPr>
            <a:xfrm>
              <a:off x="5729800" y="3635550"/>
              <a:ext cx="18875" cy="34375"/>
            </a:xfrm>
            <a:custGeom>
              <a:rect b="b" l="l" r="r" t="t"/>
              <a:pathLst>
                <a:path extrusionOk="0" h="1375" w="755">
                  <a:moveTo>
                    <a:pt x="491" y="1"/>
                  </a:moveTo>
                  <a:lnTo>
                    <a:pt x="491" y="1"/>
                  </a:lnTo>
                  <a:cubicBezTo>
                    <a:pt x="547" y="225"/>
                    <a:pt x="523" y="431"/>
                    <a:pt x="452" y="638"/>
                  </a:cubicBezTo>
                  <a:cubicBezTo>
                    <a:pt x="379" y="817"/>
                    <a:pt x="243" y="1034"/>
                    <a:pt x="93" y="1180"/>
                  </a:cubicBezTo>
                  <a:cubicBezTo>
                    <a:pt x="65" y="1207"/>
                    <a:pt x="33" y="1235"/>
                    <a:pt x="1" y="1260"/>
                  </a:cubicBezTo>
                  <a:cubicBezTo>
                    <a:pt x="16" y="1268"/>
                    <a:pt x="29" y="1277"/>
                    <a:pt x="44" y="1284"/>
                  </a:cubicBezTo>
                  <a:cubicBezTo>
                    <a:pt x="179" y="1218"/>
                    <a:pt x="286" y="1135"/>
                    <a:pt x="370" y="1038"/>
                  </a:cubicBezTo>
                  <a:lnTo>
                    <a:pt x="370" y="1038"/>
                  </a:lnTo>
                  <a:cubicBezTo>
                    <a:pt x="365" y="1044"/>
                    <a:pt x="360" y="1050"/>
                    <a:pt x="355" y="1056"/>
                  </a:cubicBezTo>
                  <a:cubicBezTo>
                    <a:pt x="302" y="1118"/>
                    <a:pt x="167" y="1238"/>
                    <a:pt x="70" y="1299"/>
                  </a:cubicBezTo>
                  <a:cubicBezTo>
                    <a:pt x="91" y="1313"/>
                    <a:pt x="112" y="1324"/>
                    <a:pt x="128" y="1333"/>
                  </a:cubicBezTo>
                  <a:cubicBezTo>
                    <a:pt x="130" y="1334"/>
                    <a:pt x="131" y="1334"/>
                    <a:pt x="133" y="1336"/>
                  </a:cubicBezTo>
                  <a:cubicBezTo>
                    <a:pt x="218" y="1302"/>
                    <a:pt x="295" y="1255"/>
                    <a:pt x="362" y="1201"/>
                  </a:cubicBezTo>
                  <a:lnTo>
                    <a:pt x="362" y="1201"/>
                  </a:lnTo>
                  <a:cubicBezTo>
                    <a:pt x="305" y="1251"/>
                    <a:pt x="244" y="1296"/>
                    <a:pt x="177" y="1334"/>
                  </a:cubicBezTo>
                  <a:cubicBezTo>
                    <a:pt x="168" y="1340"/>
                    <a:pt x="161" y="1344"/>
                    <a:pt x="153" y="1348"/>
                  </a:cubicBezTo>
                  <a:cubicBezTo>
                    <a:pt x="164" y="1355"/>
                    <a:pt x="174" y="1364"/>
                    <a:pt x="181" y="1375"/>
                  </a:cubicBezTo>
                  <a:cubicBezTo>
                    <a:pt x="348" y="1325"/>
                    <a:pt x="491" y="1225"/>
                    <a:pt x="580" y="1102"/>
                  </a:cubicBezTo>
                  <a:cubicBezTo>
                    <a:pt x="693" y="942"/>
                    <a:pt x="754" y="753"/>
                    <a:pt x="735" y="568"/>
                  </a:cubicBezTo>
                  <a:lnTo>
                    <a:pt x="735" y="568"/>
                  </a:lnTo>
                  <a:cubicBezTo>
                    <a:pt x="714" y="720"/>
                    <a:pt x="649" y="831"/>
                    <a:pt x="578" y="948"/>
                  </a:cubicBezTo>
                  <a:cubicBezTo>
                    <a:pt x="558" y="980"/>
                    <a:pt x="536" y="1011"/>
                    <a:pt x="512" y="1041"/>
                  </a:cubicBezTo>
                  <a:cubicBezTo>
                    <a:pt x="519" y="1031"/>
                    <a:pt x="525" y="1021"/>
                    <a:pt x="532" y="1011"/>
                  </a:cubicBezTo>
                  <a:cubicBezTo>
                    <a:pt x="673" y="769"/>
                    <a:pt x="721" y="484"/>
                    <a:pt x="630" y="225"/>
                  </a:cubicBezTo>
                  <a:lnTo>
                    <a:pt x="630" y="225"/>
                  </a:lnTo>
                  <a:cubicBezTo>
                    <a:pt x="655" y="427"/>
                    <a:pt x="610" y="608"/>
                    <a:pt x="522" y="800"/>
                  </a:cubicBezTo>
                  <a:cubicBezTo>
                    <a:pt x="515" y="813"/>
                    <a:pt x="507" y="829"/>
                    <a:pt x="498" y="844"/>
                  </a:cubicBezTo>
                  <a:cubicBezTo>
                    <a:pt x="627" y="579"/>
                    <a:pt x="616" y="267"/>
                    <a:pt x="4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8"/>
            <p:cNvSpPr/>
            <p:nvPr/>
          </p:nvSpPr>
          <p:spPr>
            <a:xfrm>
              <a:off x="5710275" y="3649700"/>
              <a:ext cx="18425" cy="19375"/>
            </a:xfrm>
            <a:custGeom>
              <a:rect b="b" l="l" r="r" t="t"/>
              <a:pathLst>
                <a:path extrusionOk="0" h="775" w="737">
                  <a:moveTo>
                    <a:pt x="187" y="1"/>
                  </a:moveTo>
                  <a:cubicBezTo>
                    <a:pt x="178" y="1"/>
                    <a:pt x="170" y="1"/>
                    <a:pt x="162" y="2"/>
                  </a:cubicBezTo>
                  <a:cubicBezTo>
                    <a:pt x="162" y="54"/>
                    <a:pt x="166" y="105"/>
                    <a:pt x="175" y="157"/>
                  </a:cubicBezTo>
                  <a:cubicBezTo>
                    <a:pt x="164" y="105"/>
                    <a:pt x="158" y="54"/>
                    <a:pt x="158" y="4"/>
                  </a:cubicBezTo>
                  <a:cubicBezTo>
                    <a:pt x="139" y="7"/>
                    <a:pt x="119" y="17"/>
                    <a:pt x="102" y="31"/>
                  </a:cubicBezTo>
                  <a:cubicBezTo>
                    <a:pt x="87" y="42"/>
                    <a:pt x="72" y="52"/>
                    <a:pt x="55" y="57"/>
                  </a:cubicBezTo>
                  <a:cubicBezTo>
                    <a:pt x="1" y="316"/>
                    <a:pt x="175" y="556"/>
                    <a:pt x="454" y="710"/>
                  </a:cubicBezTo>
                  <a:cubicBezTo>
                    <a:pt x="318" y="596"/>
                    <a:pt x="222" y="479"/>
                    <a:pt x="167" y="351"/>
                  </a:cubicBezTo>
                  <a:lnTo>
                    <a:pt x="167" y="351"/>
                  </a:lnTo>
                  <a:cubicBezTo>
                    <a:pt x="253" y="509"/>
                    <a:pt x="403" y="649"/>
                    <a:pt x="588" y="737"/>
                  </a:cubicBezTo>
                  <a:cubicBezTo>
                    <a:pt x="488" y="669"/>
                    <a:pt x="401" y="583"/>
                    <a:pt x="331" y="490"/>
                  </a:cubicBezTo>
                  <a:lnTo>
                    <a:pt x="331" y="490"/>
                  </a:lnTo>
                  <a:cubicBezTo>
                    <a:pt x="433" y="612"/>
                    <a:pt x="567" y="718"/>
                    <a:pt x="736" y="775"/>
                  </a:cubicBezTo>
                  <a:cubicBezTo>
                    <a:pt x="559" y="684"/>
                    <a:pt x="463" y="573"/>
                    <a:pt x="361" y="434"/>
                  </a:cubicBezTo>
                  <a:cubicBezTo>
                    <a:pt x="326" y="387"/>
                    <a:pt x="299" y="332"/>
                    <a:pt x="276" y="274"/>
                  </a:cubicBezTo>
                  <a:lnTo>
                    <a:pt x="276" y="274"/>
                  </a:lnTo>
                  <a:cubicBezTo>
                    <a:pt x="337" y="407"/>
                    <a:pt x="439" y="530"/>
                    <a:pt x="597" y="660"/>
                  </a:cubicBezTo>
                  <a:cubicBezTo>
                    <a:pt x="428" y="468"/>
                    <a:pt x="353" y="254"/>
                    <a:pt x="290" y="27"/>
                  </a:cubicBezTo>
                  <a:cubicBezTo>
                    <a:pt x="265" y="16"/>
                    <a:pt x="237" y="6"/>
                    <a:pt x="210" y="2"/>
                  </a:cubicBezTo>
                  <a:lnTo>
                    <a:pt x="210" y="2"/>
                  </a:lnTo>
                  <a:cubicBezTo>
                    <a:pt x="211" y="26"/>
                    <a:pt x="213" y="48"/>
                    <a:pt x="217" y="69"/>
                  </a:cubicBezTo>
                  <a:cubicBezTo>
                    <a:pt x="213" y="49"/>
                    <a:pt x="210" y="30"/>
                    <a:pt x="206" y="11"/>
                  </a:cubicBezTo>
                  <a:cubicBezTo>
                    <a:pt x="206" y="7"/>
                    <a:pt x="205" y="5"/>
                    <a:pt x="205" y="1"/>
                  </a:cubicBezTo>
                  <a:cubicBezTo>
                    <a:pt x="199" y="1"/>
                    <a:pt x="193" y="1"/>
                    <a:pt x="1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8"/>
            <p:cNvSpPr/>
            <p:nvPr/>
          </p:nvSpPr>
          <p:spPr>
            <a:xfrm>
              <a:off x="5715200" y="3540950"/>
              <a:ext cx="21375" cy="20875"/>
            </a:xfrm>
            <a:custGeom>
              <a:rect b="b" l="l" r="r" t="t"/>
              <a:pathLst>
                <a:path extrusionOk="0" h="835" w="855">
                  <a:moveTo>
                    <a:pt x="854" y="0"/>
                  </a:moveTo>
                  <a:cubicBezTo>
                    <a:pt x="732" y="70"/>
                    <a:pt x="644" y="155"/>
                    <a:pt x="581" y="250"/>
                  </a:cubicBezTo>
                  <a:cubicBezTo>
                    <a:pt x="622" y="169"/>
                    <a:pt x="652" y="102"/>
                    <a:pt x="737" y="14"/>
                  </a:cubicBezTo>
                  <a:lnTo>
                    <a:pt x="737" y="14"/>
                  </a:lnTo>
                  <a:cubicBezTo>
                    <a:pt x="610" y="86"/>
                    <a:pt x="516" y="185"/>
                    <a:pt x="453" y="297"/>
                  </a:cubicBezTo>
                  <a:cubicBezTo>
                    <a:pt x="505" y="183"/>
                    <a:pt x="533" y="119"/>
                    <a:pt x="610" y="14"/>
                  </a:cubicBezTo>
                  <a:lnTo>
                    <a:pt x="610" y="14"/>
                  </a:lnTo>
                  <a:cubicBezTo>
                    <a:pt x="508" y="80"/>
                    <a:pt x="428" y="161"/>
                    <a:pt x="368" y="252"/>
                  </a:cubicBezTo>
                  <a:cubicBezTo>
                    <a:pt x="402" y="181"/>
                    <a:pt x="438" y="112"/>
                    <a:pt x="473" y="50"/>
                  </a:cubicBezTo>
                  <a:lnTo>
                    <a:pt x="473" y="50"/>
                  </a:lnTo>
                  <a:cubicBezTo>
                    <a:pt x="391" y="117"/>
                    <a:pt x="319" y="192"/>
                    <a:pt x="263" y="274"/>
                  </a:cubicBezTo>
                  <a:cubicBezTo>
                    <a:pt x="291" y="217"/>
                    <a:pt x="319" y="164"/>
                    <a:pt x="349" y="114"/>
                  </a:cubicBezTo>
                  <a:lnTo>
                    <a:pt x="349" y="114"/>
                  </a:lnTo>
                  <a:cubicBezTo>
                    <a:pt x="252" y="185"/>
                    <a:pt x="181" y="276"/>
                    <a:pt x="134" y="375"/>
                  </a:cubicBezTo>
                  <a:cubicBezTo>
                    <a:pt x="154" y="330"/>
                    <a:pt x="174" y="284"/>
                    <a:pt x="196" y="240"/>
                  </a:cubicBezTo>
                  <a:lnTo>
                    <a:pt x="196" y="240"/>
                  </a:lnTo>
                  <a:cubicBezTo>
                    <a:pt x="59" y="346"/>
                    <a:pt x="1" y="516"/>
                    <a:pt x="10" y="659"/>
                  </a:cubicBezTo>
                  <a:cubicBezTo>
                    <a:pt x="49" y="586"/>
                    <a:pt x="80" y="510"/>
                    <a:pt x="111" y="434"/>
                  </a:cubicBezTo>
                  <a:lnTo>
                    <a:pt x="111" y="434"/>
                  </a:lnTo>
                  <a:cubicBezTo>
                    <a:pt x="81" y="518"/>
                    <a:pt x="66" y="603"/>
                    <a:pt x="72" y="684"/>
                  </a:cubicBezTo>
                  <a:cubicBezTo>
                    <a:pt x="108" y="614"/>
                    <a:pt x="142" y="541"/>
                    <a:pt x="175" y="467"/>
                  </a:cubicBezTo>
                  <a:lnTo>
                    <a:pt x="175" y="467"/>
                  </a:lnTo>
                  <a:cubicBezTo>
                    <a:pt x="147" y="559"/>
                    <a:pt x="131" y="663"/>
                    <a:pt x="142" y="716"/>
                  </a:cubicBezTo>
                  <a:cubicBezTo>
                    <a:pt x="185" y="631"/>
                    <a:pt x="226" y="545"/>
                    <a:pt x="268" y="458"/>
                  </a:cubicBezTo>
                  <a:lnTo>
                    <a:pt x="268" y="458"/>
                  </a:lnTo>
                  <a:cubicBezTo>
                    <a:pt x="232" y="567"/>
                    <a:pt x="220" y="680"/>
                    <a:pt x="226" y="791"/>
                  </a:cubicBezTo>
                  <a:cubicBezTo>
                    <a:pt x="227" y="803"/>
                    <a:pt x="227" y="823"/>
                    <a:pt x="230" y="832"/>
                  </a:cubicBezTo>
                  <a:cubicBezTo>
                    <a:pt x="241" y="798"/>
                    <a:pt x="256" y="765"/>
                    <a:pt x="270" y="732"/>
                  </a:cubicBezTo>
                  <a:cubicBezTo>
                    <a:pt x="312" y="628"/>
                    <a:pt x="355" y="525"/>
                    <a:pt x="400" y="422"/>
                  </a:cubicBezTo>
                  <a:lnTo>
                    <a:pt x="400" y="422"/>
                  </a:lnTo>
                  <a:cubicBezTo>
                    <a:pt x="373" y="504"/>
                    <a:pt x="360" y="587"/>
                    <a:pt x="364" y="671"/>
                  </a:cubicBezTo>
                  <a:cubicBezTo>
                    <a:pt x="363" y="708"/>
                    <a:pt x="364" y="722"/>
                    <a:pt x="368" y="722"/>
                  </a:cubicBezTo>
                  <a:cubicBezTo>
                    <a:pt x="374" y="722"/>
                    <a:pt x="387" y="666"/>
                    <a:pt x="402" y="638"/>
                  </a:cubicBezTo>
                  <a:cubicBezTo>
                    <a:pt x="428" y="571"/>
                    <a:pt x="459" y="506"/>
                    <a:pt x="492" y="442"/>
                  </a:cubicBezTo>
                  <a:lnTo>
                    <a:pt x="492" y="442"/>
                  </a:lnTo>
                  <a:cubicBezTo>
                    <a:pt x="457" y="544"/>
                    <a:pt x="441" y="652"/>
                    <a:pt x="438" y="766"/>
                  </a:cubicBezTo>
                  <a:cubicBezTo>
                    <a:pt x="437" y="788"/>
                    <a:pt x="437" y="813"/>
                    <a:pt x="436" y="834"/>
                  </a:cubicBezTo>
                  <a:cubicBezTo>
                    <a:pt x="445" y="804"/>
                    <a:pt x="456" y="777"/>
                    <a:pt x="464" y="748"/>
                  </a:cubicBezTo>
                  <a:cubicBezTo>
                    <a:pt x="562" y="457"/>
                    <a:pt x="651" y="243"/>
                    <a:pt x="8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8"/>
            <p:cNvSpPr/>
            <p:nvPr/>
          </p:nvSpPr>
          <p:spPr>
            <a:xfrm>
              <a:off x="5713225" y="3556250"/>
              <a:ext cx="18675" cy="31700"/>
            </a:xfrm>
            <a:custGeom>
              <a:rect b="b" l="l" r="r" t="t"/>
              <a:pathLst>
                <a:path extrusionOk="0" h="1268" w="747">
                  <a:moveTo>
                    <a:pt x="57" y="1"/>
                  </a:moveTo>
                  <a:lnTo>
                    <a:pt x="57" y="1"/>
                  </a:lnTo>
                  <a:cubicBezTo>
                    <a:pt x="0" y="169"/>
                    <a:pt x="2" y="362"/>
                    <a:pt x="95" y="520"/>
                  </a:cubicBezTo>
                  <a:cubicBezTo>
                    <a:pt x="98" y="527"/>
                    <a:pt x="100" y="534"/>
                    <a:pt x="103" y="542"/>
                  </a:cubicBezTo>
                  <a:cubicBezTo>
                    <a:pt x="92" y="525"/>
                    <a:pt x="79" y="507"/>
                    <a:pt x="66" y="489"/>
                  </a:cubicBezTo>
                  <a:lnTo>
                    <a:pt x="66" y="489"/>
                  </a:lnTo>
                  <a:cubicBezTo>
                    <a:pt x="69" y="543"/>
                    <a:pt x="88" y="598"/>
                    <a:pt x="126" y="645"/>
                  </a:cubicBezTo>
                  <a:cubicBezTo>
                    <a:pt x="145" y="663"/>
                    <a:pt x="182" y="701"/>
                    <a:pt x="193" y="705"/>
                  </a:cubicBezTo>
                  <a:cubicBezTo>
                    <a:pt x="205" y="723"/>
                    <a:pt x="217" y="742"/>
                    <a:pt x="232" y="759"/>
                  </a:cubicBezTo>
                  <a:cubicBezTo>
                    <a:pt x="254" y="785"/>
                    <a:pt x="282" y="805"/>
                    <a:pt x="311" y="825"/>
                  </a:cubicBezTo>
                  <a:cubicBezTo>
                    <a:pt x="310" y="823"/>
                    <a:pt x="308" y="820"/>
                    <a:pt x="306" y="818"/>
                  </a:cubicBezTo>
                  <a:cubicBezTo>
                    <a:pt x="295" y="803"/>
                    <a:pt x="288" y="789"/>
                    <a:pt x="280" y="774"/>
                  </a:cubicBezTo>
                  <a:lnTo>
                    <a:pt x="280" y="774"/>
                  </a:lnTo>
                  <a:cubicBezTo>
                    <a:pt x="286" y="779"/>
                    <a:pt x="291" y="785"/>
                    <a:pt x="296" y="789"/>
                  </a:cubicBezTo>
                  <a:cubicBezTo>
                    <a:pt x="299" y="792"/>
                    <a:pt x="300" y="795"/>
                    <a:pt x="303" y="798"/>
                  </a:cubicBezTo>
                  <a:cubicBezTo>
                    <a:pt x="340" y="851"/>
                    <a:pt x="427" y="933"/>
                    <a:pt x="475" y="954"/>
                  </a:cubicBezTo>
                  <a:cubicBezTo>
                    <a:pt x="516" y="1009"/>
                    <a:pt x="579" y="1072"/>
                    <a:pt x="613" y="1092"/>
                  </a:cubicBezTo>
                  <a:cubicBezTo>
                    <a:pt x="608" y="1078"/>
                    <a:pt x="603" y="1067"/>
                    <a:pt x="598" y="1054"/>
                  </a:cubicBezTo>
                  <a:lnTo>
                    <a:pt x="598" y="1054"/>
                  </a:lnTo>
                  <a:cubicBezTo>
                    <a:pt x="618" y="1083"/>
                    <a:pt x="641" y="1111"/>
                    <a:pt x="667" y="1137"/>
                  </a:cubicBezTo>
                  <a:cubicBezTo>
                    <a:pt x="686" y="1183"/>
                    <a:pt x="713" y="1226"/>
                    <a:pt x="747" y="1268"/>
                  </a:cubicBezTo>
                  <a:cubicBezTo>
                    <a:pt x="734" y="1140"/>
                    <a:pt x="686" y="1018"/>
                    <a:pt x="640" y="897"/>
                  </a:cubicBezTo>
                  <a:cubicBezTo>
                    <a:pt x="635" y="921"/>
                    <a:pt x="634" y="943"/>
                    <a:pt x="634" y="965"/>
                  </a:cubicBezTo>
                  <a:cubicBezTo>
                    <a:pt x="630" y="954"/>
                    <a:pt x="625" y="941"/>
                    <a:pt x="622" y="929"/>
                  </a:cubicBezTo>
                  <a:lnTo>
                    <a:pt x="622" y="929"/>
                  </a:lnTo>
                  <a:cubicBezTo>
                    <a:pt x="624" y="936"/>
                    <a:pt x="627" y="941"/>
                    <a:pt x="630" y="947"/>
                  </a:cubicBezTo>
                  <a:cubicBezTo>
                    <a:pt x="607" y="670"/>
                    <a:pt x="573" y="393"/>
                    <a:pt x="573" y="115"/>
                  </a:cubicBezTo>
                  <a:cubicBezTo>
                    <a:pt x="541" y="201"/>
                    <a:pt x="526" y="298"/>
                    <a:pt x="521" y="393"/>
                  </a:cubicBezTo>
                  <a:cubicBezTo>
                    <a:pt x="506" y="314"/>
                    <a:pt x="489" y="231"/>
                    <a:pt x="478" y="133"/>
                  </a:cubicBezTo>
                  <a:cubicBezTo>
                    <a:pt x="458" y="198"/>
                    <a:pt x="444" y="265"/>
                    <a:pt x="437" y="334"/>
                  </a:cubicBezTo>
                  <a:cubicBezTo>
                    <a:pt x="425" y="241"/>
                    <a:pt x="416" y="149"/>
                    <a:pt x="408" y="57"/>
                  </a:cubicBezTo>
                  <a:cubicBezTo>
                    <a:pt x="375" y="146"/>
                    <a:pt x="352" y="241"/>
                    <a:pt x="346" y="335"/>
                  </a:cubicBezTo>
                  <a:cubicBezTo>
                    <a:pt x="340" y="306"/>
                    <a:pt x="335" y="278"/>
                    <a:pt x="334" y="249"/>
                  </a:cubicBezTo>
                  <a:cubicBezTo>
                    <a:pt x="305" y="329"/>
                    <a:pt x="300" y="413"/>
                    <a:pt x="311" y="495"/>
                  </a:cubicBezTo>
                  <a:cubicBezTo>
                    <a:pt x="310" y="493"/>
                    <a:pt x="310" y="490"/>
                    <a:pt x="309" y="486"/>
                  </a:cubicBezTo>
                  <a:cubicBezTo>
                    <a:pt x="308" y="476"/>
                    <a:pt x="306" y="464"/>
                    <a:pt x="306" y="453"/>
                  </a:cubicBezTo>
                  <a:cubicBezTo>
                    <a:pt x="298" y="329"/>
                    <a:pt x="270" y="207"/>
                    <a:pt x="268" y="83"/>
                  </a:cubicBezTo>
                  <a:cubicBezTo>
                    <a:pt x="237" y="161"/>
                    <a:pt x="218" y="242"/>
                    <a:pt x="211" y="323"/>
                  </a:cubicBezTo>
                  <a:cubicBezTo>
                    <a:pt x="205" y="236"/>
                    <a:pt x="191" y="149"/>
                    <a:pt x="185" y="62"/>
                  </a:cubicBezTo>
                  <a:cubicBezTo>
                    <a:pt x="164" y="115"/>
                    <a:pt x="151" y="174"/>
                    <a:pt x="143" y="231"/>
                  </a:cubicBezTo>
                  <a:cubicBezTo>
                    <a:pt x="136" y="161"/>
                    <a:pt x="130" y="92"/>
                    <a:pt x="123" y="22"/>
                  </a:cubicBezTo>
                  <a:cubicBezTo>
                    <a:pt x="93" y="93"/>
                    <a:pt x="78" y="166"/>
                    <a:pt x="73" y="242"/>
                  </a:cubicBezTo>
                  <a:cubicBezTo>
                    <a:pt x="66" y="162"/>
                    <a:pt x="59" y="81"/>
                    <a:pt x="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8"/>
            <p:cNvSpPr/>
            <p:nvPr/>
          </p:nvSpPr>
          <p:spPr>
            <a:xfrm>
              <a:off x="5708100" y="3547800"/>
              <a:ext cx="5650" cy="7875"/>
            </a:xfrm>
            <a:custGeom>
              <a:rect b="b" l="l" r="r" t="t"/>
              <a:pathLst>
                <a:path extrusionOk="0" h="315" w="226">
                  <a:moveTo>
                    <a:pt x="226" y="0"/>
                  </a:moveTo>
                  <a:cubicBezTo>
                    <a:pt x="187" y="28"/>
                    <a:pt x="155" y="57"/>
                    <a:pt x="129" y="91"/>
                  </a:cubicBezTo>
                  <a:cubicBezTo>
                    <a:pt x="139" y="70"/>
                    <a:pt x="151" y="46"/>
                    <a:pt x="164" y="23"/>
                  </a:cubicBezTo>
                  <a:lnTo>
                    <a:pt x="164" y="23"/>
                  </a:lnTo>
                  <a:cubicBezTo>
                    <a:pt x="60" y="90"/>
                    <a:pt x="0" y="200"/>
                    <a:pt x="1" y="302"/>
                  </a:cubicBezTo>
                  <a:cubicBezTo>
                    <a:pt x="30" y="263"/>
                    <a:pt x="51" y="232"/>
                    <a:pt x="70" y="201"/>
                  </a:cubicBezTo>
                  <a:lnTo>
                    <a:pt x="70" y="201"/>
                  </a:lnTo>
                  <a:cubicBezTo>
                    <a:pt x="65" y="215"/>
                    <a:pt x="61" y="230"/>
                    <a:pt x="60" y="244"/>
                  </a:cubicBezTo>
                  <a:cubicBezTo>
                    <a:pt x="58" y="258"/>
                    <a:pt x="46" y="315"/>
                    <a:pt x="52" y="315"/>
                  </a:cubicBezTo>
                  <a:cubicBezTo>
                    <a:pt x="53" y="315"/>
                    <a:pt x="55" y="312"/>
                    <a:pt x="58" y="307"/>
                  </a:cubicBezTo>
                  <a:cubicBezTo>
                    <a:pt x="118" y="199"/>
                    <a:pt x="153" y="101"/>
                    <a:pt x="2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8"/>
            <p:cNvSpPr/>
            <p:nvPr/>
          </p:nvSpPr>
          <p:spPr>
            <a:xfrm>
              <a:off x="5701850" y="3548975"/>
              <a:ext cx="8475" cy="7300"/>
            </a:xfrm>
            <a:custGeom>
              <a:rect b="b" l="l" r="r" t="t"/>
              <a:pathLst>
                <a:path extrusionOk="0" h="292" w="339">
                  <a:moveTo>
                    <a:pt x="339" y="0"/>
                  </a:moveTo>
                  <a:cubicBezTo>
                    <a:pt x="310" y="23"/>
                    <a:pt x="284" y="46"/>
                    <a:pt x="262" y="74"/>
                  </a:cubicBezTo>
                  <a:cubicBezTo>
                    <a:pt x="270" y="57"/>
                    <a:pt x="277" y="44"/>
                    <a:pt x="285" y="29"/>
                  </a:cubicBezTo>
                  <a:lnTo>
                    <a:pt x="285" y="29"/>
                  </a:lnTo>
                  <a:cubicBezTo>
                    <a:pt x="251" y="51"/>
                    <a:pt x="224" y="77"/>
                    <a:pt x="200" y="107"/>
                  </a:cubicBezTo>
                  <a:cubicBezTo>
                    <a:pt x="213" y="86"/>
                    <a:pt x="225" y="64"/>
                    <a:pt x="236" y="44"/>
                  </a:cubicBezTo>
                  <a:lnTo>
                    <a:pt x="236" y="44"/>
                  </a:lnTo>
                  <a:cubicBezTo>
                    <a:pt x="193" y="71"/>
                    <a:pt x="155" y="102"/>
                    <a:pt x="128" y="141"/>
                  </a:cubicBezTo>
                  <a:cubicBezTo>
                    <a:pt x="142" y="120"/>
                    <a:pt x="155" y="99"/>
                    <a:pt x="169" y="77"/>
                  </a:cubicBezTo>
                  <a:lnTo>
                    <a:pt x="169" y="77"/>
                  </a:lnTo>
                  <a:cubicBezTo>
                    <a:pt x="77" y="126"/>
                    <a:pt x="23" y="207"/>
                    <a:pt x="0" y="292"/>
                  </a:cubicBezTo>
                  <a:cubicBezTo>
                    <a:pt x="44" y="254"/>
                    <a:pt x="80" y="209"/>
                    <a:pt x="111" y="163"/>
                  </a:cubicBezTo>
                  <a:lnTo>
                    <a:pt x="111" y="163"/>
                  </a:lnTo>
                  <a:cubicBezTo>
                    <a:pt x="89" y="199"/>
                    <a:pt x="72" y="239"/>
                    <a:pt x="65" y="281"/>
                  </a:cubicBezTo>
                  <a:cubicBezTo>
                    <a:pt x="102" y="244"/>
                    <a:pt x="134" y="203"/>
                    <a:pt x="163" y="162"/>
                  </a:cubicBezTo>
                  <a:lnTo>
                    <a:pt x="163" y="162"/>
                  </a:lnTo>
                  <a:cubicBezTo>
                    <a:pt x="147" y="193"/>
                    <a:pt x="136" y="226"/>
                    <a:pt x="131" y="260"/>
                  </a:cubicBezTo>
                  <a:cubicBezTo>
                    <a:pt x="158" y="233"/>
                    <a:pt x="179" y="204"/>
                    <a:pt x="200" y="177"/>
                  </a:cubicBezTo>
                  <a:lnTo>
                    <a:pt x="200" y="177"/>
                  </a:lnTo>
                  <a:cubicBezTo>
                    <a:pt x="188" y="210"/>
                    <a:pt x="179" y="245"/>
                    <a:pt x="178" y="280"/>
                  </a:cubicBezTo>
                  <a:cubicBezTo>
                    <a:pt x="250" y="184"/>
                    <a:pt x="297" y="101"/>
                    <a:pt x="3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8"/>
            <p:cNvSpPr/>
            <p:nvPr/>
          </p:nvSpPr>
          <p:spPr>
            <a:xfrm>
              <a:off x="5699150" y="3553525"/>
              <a:ext cx="11925" cy="15400"/>
            </a:xfrm>
            <a:custGeom>
              <a:rect b="b" l="l" r="r" t="t"/>
              <a:pathLst>
                <a:path extrusionOk="0" h="616" w="477">
                  <a:moveTo>
                    <a:pt x="116" y="193"/>
                  </a:moveTo>
                  <a:cubicBezTo>
                    <a:pt x="116" y="200"/>
                    <a:pt x="117" y="207"/>
                    <a:pt x="117" y="214"/>
                  </a:cubicBezTo>
                  <a:cubicBezTo>
                    <a:pt x="116" y="210"/>
                    <a:pt x="115" y="208"/>
                    <a:pt x="115" y="204"/>
                  </a:cubicBezTo>
                  <a:cubicBezTo>
                    <a:pt x="116" y="200"/>
                    <a:pt x="116" y="196"/>
                    <a:pt x="116" y="193"/>
                  </a:cubicBezTo>
                  <a:close/>
                  <a:moveTo>
                    <a:pt x="127" y="1"/>
                  </a:moveTo>
                  <a:cubicBezTo>
                    <a:pt x="101" y="28"/>
                    <a:pt x="81" y="59"/>
                    <a:pt x="70" y="91"/>
                  </a:cubicBezTo>
                  <a:cubicBezTo>
                    <a:pt x="73" y="75"/>
                    <a:pt x="74" y="58"/>
                    <a:pt x="78" y="42"/>
                  </a:cubicBezTo>
                  <a:lnTo>
                    <a:pt x="78" y="42"/>
                  </a:lnTo>
                  <a:cubicBezTo>
                    <a:pt x="45" y="80"/>
                    <a:pt x="23" y="126"/>
                    <a:pt x="27" y="173"/>
                  </a:cubicBezTo>
                  <a:cubicBezTo>
                    <a:pt x="27" y="176"/>
                    <a:pt x="28" y="178"/>
                    <a:pt x="28" y="181"/>
                  </a:cubicBezTo>
                  <a:cubicBezTo>
                    <a:pt x="27" y="177"/>
                    <a:pt x="25" y="172"/>
                    <a:pt x="23" y="168"/>
                  </a:cubicBezTo>
                  <a:lnTo>
                    <a:pt x="23" y="120"/>
                  </a:lnTo>
                  <a:cubicBezTo>
                    <a:pt x="19" y="126"/>
                    <a:pt x="16" y="133"/>
                    <a:pt x="12" y="140"/>
                  </a:cubicBezTo>
                  <a:lnTo>
                    <a:pt x="12" y="138"/>
                  </a:lnTo>
                  <a:cubicBezTo>
                    <a:pt x="12" y="140"/>
                    <a:pt x="12" y="141"/>
                    <a:pt x="11" y="142"/>
                  </a:cubicBezTo>
                  <a:cubicBezTo>
                    <a:pt x="1" y="168"/>
                    <a:pt x="1" y="197"/>
                    <a:pt x="9" y="223"/>
                  </a:cubicBezTo>
                  <a:cubicBezTo>
                    <a:pt x="14" y="241"/>
                    <a:pt x="22" y="260"/>
                    <a:pt x="33" y="276"/>
                  </a:cubicBezTo>
                  <a:cubicBezTo>
                    <a:pt x="39" y="285"/>
                    <a:pt x="47" y="292"/>
                    <a:pt x="56" y="299"/>
                  </a:cubicBezTo>
                  <a:cubicBezTo>
                    <a:pt x="69" y="325"/>
                    <a:pt x="85" y="347"/>
                    <a:pt x="109" y="361"/>
                  </a:cubicBezTo>
                  <a:cubicBezTo>
                    <a:pt x="104" y="349"/>
                    <a:pt x="100" y="338"/>
                    <a:pt x="96" y="326"/>
                  </a:cubicBezTo>
                  <a:lnTo>
                    <a:pt x="96" y="326"/>
                  </a:lnTo>
                  <a:cubicBezTo>
                    <a:pt x="99" y="327"/>
                    <a:pt x="102" y="330"/>
                    <a:pt x="105" y="331"/>
                  </a:cubicBezTo>
                  <a:cubicBezTo>
                    <a:pt x="104" y="330"/>
                    <a:pt x="102" y="327"/>
                    <a:pt x="101" y="326"/>
                  </a:cubicBezTo>
                  <a:cubicBezTo>
                    <a:pt x="99" y="322"/>
                    <a:pt x="96" y="317"/>
                    <a:pt x="92" y="313"/>
                  </a:cubicBezTo>
                  <a:cubicBezTo>
                    <a:pt x="92" y="312"/>
                    <a:pt x="91" y="311"/>
                    <a:pt x="91" y="308"/>
                  </a:cubicBezTo>
                  <a:lnTo>
                    <a:pt x="91" y="308"/>
                  </a:lnTo>
                  <a:cubicBezTo>
                    <a:pt x="94" y="311"/>
                    <a:pt x="96" y="315"/>
                    <a:pt x="99" y="317"/>
                  </a:cubicBezTo>
                  <a:cubicBezTo>
                    <a:pt x="97" y="313"/>
                    <a:pt x="96" y="310"/>
                    <a:pt x="96" y="306"/>
                  </a:cubicBezTo>
                  <a:lnTo>
                    <a:pt x="96" y="306"/>
                  </a:lnTo>
                  <a:cubicBezTo>
                    <a:pt x="100" y="312"/>
                    <a:pt x="105" y="318"/>
                    <a:pt x="110" y="325"/>
                  </a:cubicBezTo>
                  <a:cubicBezTo>
                    <a:pt x="113" y="329"/>
                    <a:pt x="115" y="331"/>
                    <a:pt x="116" y="331"/>
                  </a:cubicBezTo>
                  <a:cubicBezTo>
                    <a:pt x="117" y="331"/>
                    <a:pt x="114" y="324"/>
                    <a:pt x="114" y="318"/>
                  </a:cubicBezTo>
                  <a:cubicBezTo>
                    <a:pt x="114" y="317"/>
                    <a:pt x="114" y="317"/>
                    <a:pt x="114" y="316"/>
                  </a:cubicBezTo>
                  <a:lnTo>
                    <a:pt x="114" y="316"/>
                  </a:lnTo>
                  <a:cubicBezTo>
                    <a:pt x="127" y="341"/>
                    <a:pt x="143" y="363"/>
                    <a:pt x="167" y="382"/>
                  </a:cubicBezTo>
                  <a:cubicBezTo>
                    <a:pt x="164" y="374"/>
                    <a:pt x="162" y="366"/>
                    <a:pt x="159" y="357"/>
                  </a:cubicBezTo>
                  <a:lnTo>
                    <a:pt x="159" y="357"/>
                  </a:lnTo>
                  <a:cubicBezTo>
                    <a:pt x="161" y="358"/>
                    <a:pt x="162" y="361"/>
                    <a:pt x="163" y="362"/>
                  </a:cubicBezTo>
                  <a:cubicBezTo>
                    <a:pt x="183" y="388"/>
                    <a:pt x="211" y="414"/>
                    <a:pt x="239" y="433"/>
                  </a:cubicBezTo>
                  <a:cubicBezTo>
                    <a:pt x="255" y="452"/>
                    <a:pt x="275" y="467"/>
                    <a:pt x="300" y="480"/>
                  </a:cubicBezTo>
                  <a:lnTo>
                    <a:pt x="300" y="478"/>
                  </a:lnTo>
                  <a:cubicBezTo>
                    <a:pt x="327" y="508"/>
                    <a:pt x="360" y="538"/>
                    <a:pt x="394" y="558"/>
                  </a:cubicBezTo>
                  <a:cubicBezTo>
                    <a:pt x="382" y="534"/>
                    <a:pt x="370" y="511"/>
                    <a:pt x="358" y="486"/>
                  </a:cubicBezTo>
                  <a:lnTo>
                    <a:pt x="358" y="486"/>
                  </a:lnTo>
                  <a:cubicBezTo>
                    <a:pt x="368" y="501"/>
                    <a:pt x="375" y="512"/>
                    <a:pt x="384" y="520"/>
                  </a:cubicBezTo>
                  <a:cubicBezTo>
                    <a:pt x="382" y="507"/>
                    <a:pt x="380" y="496"/>
                    <a:pt x="378" y="486"/>
                  </a:cubicBezTo>
                  <a:lnTo>
                    <a:pt x="378" y="481"/>
                  </a:lnTo>
                  <a:cubicBezTo>
                    <a:pt x="401" y="530"/>
                    <a:pt x="435" y="574"/>
                    <a:pt x="477" y="616"/>
                  </a:cubicBezTo>
                  <a:cubicBezTo>
                    <a:pt x="457" y="571"/>
                    <a:pt x="441" y="521"/>
                    <a:pt x="424" y="470"/>
                  </a:cubicBezTo>
                  <a:cubicBezTo>
                    <a:pt x="421" y="428"/>
                    <a:pt x="425" y="386"/>
                    <a:pt x="426" y="342"/>
                  </a:cubicBezTo>
                  <a:cubicBezTo>
                    <a:pt x="426" y="330"/>
                    <a:pt x="425" y="320"/>
                    <a:pt x="424" y="309"/>
                  </a:cubicBezTo>
                  <a:cubicBezTo>
                    <a:pt x="436" y="237"/>
                    <a:pt x="442" y="167"/>
                    <a:pt x="447" y="88"/>
                  </a:cubicBezTo>
                  <a:lnTo>
                    <a:pt x="447" y="88"/>
                  </a:lnTo>
                  <a:cubicBezTo>
                    <a:pt x="428" y="113"/>
                    <a:pt x="412" y="139"/>
                    <a:pt x="401" y="167"/>
                  </a:cubicBezTo>
                  <a:cubicBezTo>
                    <a:pt x="404" y="145"/>
                    <a:pt x="406" y="121"/>
                    <a:pt x="409" y="100"/>
                  </a:cubicBezTo>
                  <a:lnTo>
                    <a:pt x="409" y="100"/>
                  </a:lnTo>
                  <a:cubicBezTo>
                    <a:pt x="400" y="111"/>
                    <a:pt x="390" y="123"/>
                    <a:pt x="383" y="136"/>
                  </a:cubicBezTo>
                  <a:cubicBezTo>
                    <a:pt x="388" y="105"/>
                    <a:pt x="393" y="74"/>
                    <a:pt x="397" y="43"/>
                  </a:cubicBezTo>
                  <a:lnTo>
                    <a:pt x="397" y="43"/>
                  </a:lnTo>
                  <a:cubicBezTo>
                    <a:pt x="372" y="76"/>
                    <a:pt x="349" y="112"/>
                    <a:pt x="333" y="151"/>
                  </a:cubicBezTo>
                  <a:cubicBezTo>
                    <a:pt x="339" y="114"/>
                    <a:pt x="343" y="75"/>
                    <a:pt x="347" y="35"/>
                  </a:cubicBezTo>
                  <a:lnTo>
                    <a:pt x="347" y="35"/>
                  </a:lnTo>
                  <a:cubicBezTo>
                    <a:pt x="302" y="90"/>
                    <a:pt x="270" y="157"/>
                    <a:pt x="258" y="225"/>
                  </a:cubicBezTo>
                  <a:cubicBezTo>
                    <a:pt x="266" y="172"/>
                    <a:pt x="272" y="117"/>
                    <a:pt x="277" y="54"/>
                  </a:cubicBezTo>
                  <a:lnTo>
                    <a:pt x="277" y="54"/>
                  </a:lnTo>
                  <a:cubicBezTo>
                    <a:pt x="249" y="88"/>
                    <a:pt x="228" y="127"/>
                    <a:pt x="214" y="169"/>
                  </a:cubicBezTo>
                  <a:cubicBezTo>
                    <a:pt x="219" y="132"/>
                    <a:pt x="224" y="85"/>
                    <a:pt x="231" y="48"/>
                  </a:cubicBezTo>
                  <a:lnTo>
                    <a:pt x="231" y="48"/>
                  </a:lnTo>
                  <a:cubicBezTo>
                    <a:pt x="182" y="105"/>
                    <a:pt x="150" y="176"/>
                    <a:pt x="159" y="245"/>
                  </a:cubicBezTo>
                  <a:cubicBezTo>
                    <a:pt x="158" y="238"/>
                    <a:pt x="155" y="230"/>
                    <a:pt x="153" y="223"/>
                  </a:cubicBezTo>
                  <a:cubicBezTo>
                    <a:pt x="157" y="171"/>
                    <a:pt x="158" y="116"/>
                    <a:pt x="167" y="64"/>
                  </a:cubicBezTo>
                  <a:lnTo>
                    <a:pt x="167" y="64"/>
                  </a:lnTo>
                  <a:cubicBezTo>
                    <a:pt x="138" y="93"/>
                    <a:pt x="122" y="131"/>
                    <a:pt x="117" y="170"/>
                  </a:cubicBezTo>
                  <a:lnTo>
                    <a:pt x="117" y="170"/>
                  </a:lnTo>
                  <a:cubicBezTo>
                    <a:pt x="118" y="154"/>
                    <a:pt x="119" y="138"/>
                    <a:pt x="121" y="121"/>
                  </a:cubicBezTo>
                  <a:lnTo>
                    <a:pt x="121" y="121"/>
                  </a:lnTo>
                  <a:cubicBezTo>
                    <a:pt x="112" y="131"/>
                    <a:pt x="106" y="141"/>
                    <a:pt x="102" y="151"/>
                  </a:cubicBezTo>
                  <a:cubicBezTo>
                    <a:pt x="110" y="101"/>
                    <a:pt x="116" y="50"/>
                    <a:pt x="1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8"/>
            <p:cNvSpPr/>
            <p:nvPr/>
          </p:nvSpPr>
          <p:spPr>
            <a:xfrm>
              <a:off x="5698675" y="3557750"/>
              <a:ext cx="1800" cy="3425"/>
            </a:xfrm>
            <a:custGeom>
              <a:rect b="b" l="l" r="r" t="t"/>
              <a:pathLst>
                <a:path extrusionOk="0" h="137" w="72">
                  <a:moveTo>
                    <a:pt x="11" y="1"/>
                  </a:moveTo>
                  <a:cubicBezTo>
                    <a:pt x="6" y="9"/>
                    <a:pt x="2" y="22"/>
                    <a:pt x="5" y="33"/>
                  </a:cubicBezTo>
                  <a:cubicBezTo>
                    <a:pt x="0" y="55"/>
                    <a:pt x="5" y="81"/>
                    <a:pt x="21" y="101"/>
                  </a:cubicBezTo>
                  <a:cubicBezTo>
                    <a:pt x="32" y="116"/>
                    <a:pt x="51" y="129"/>
                    <a:pt x="71" y="137"/>
                  </a:cubicBezTo>
                  <a:lnTo>
                    <a:pt x="71" y="137"/>
                  </a:lnTo>
                  <a:cubicBezTo>
                    <a:pt x="68" y="135"/>
                    <a:pt x="67" y="132"/>
                    <a:pt x="66" y="131"/>
                  </a:cubicBezTo>
                  <a:cubicBezTo>
                    <a:pt x="36" y="95"/>
                    <a:pt x="25" y="57"/>
                    <a:pt x="11" y="9"/>
                  </a:cubicBezTo>
                  <a:lnTo>
                    <a:pt x="11" y="1"/>
                  </a:lnTo>
                  <a:close/>
                  <a:moveTo>
                    <a:pt x="71" y="137"/>
                  </a:moveTo>
                  <a:lnTo>
                    <a:pt x="71" y="137"/>
                  </a:lnTo>
                  <a:cubicBezTo>
                    <a:pt x="71" y="137"/>
                    <a:pt x="71" y="137"/>
                    <a:pt x="71" y="137"/>
                  </a:cubicBezTo>
                  <a:cubicBezTo>
                    <a:pt x="71" y="137"/>
                    <a:pt x="71" y="137"/>
                    <a:pt x="71" y="13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8"/>
            <p:cNvSpPr/>
            <p:nvPr/>
          </p:nvSpPr>
          <p:spPr>
            <a:xfrm>
              <a:off x="5746600" y="3625500"/>
              <a:ext cx="100" cy="50"/>
            </a:xfrm>
            <a:custGeom>
              <a:rect b="b" l="l" r="r" t="t"/>
              <a:pathLst>
                <a:path extrusionOk="0" fill="none" h="2" w="4">
                  <a:moveTo>
                    <a:pt x="3" y="1"/>
                  </a:moveTo>
                  <a:cubicBezTo>
                    <a:pt x="3" y="0"/>
                    <a:pt x="1" y="0"/>
                    <a:pt x="1" y="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8"/>
            <p:cNvSpPr/>
            <p:nvPr/>
          </p:nvSpPr>
          <p:spPr>
            <a:xfrm>
              <a:off x="5587950" y="3609950"/>
              <a:ext cx="28500" cy="26425"/>
            </a:xfrm>
            <a:custGeom>
              <a:rect b="b" l="l" r="r" t="t"/>
              <a:pathLst>
                <a:path extrusionOk="0" h="1057" w="1140">
                  <a:moveTo>
                    <a:pt x="1139" y="0"/>
                  </a:moveTo>
                  <a:lnTo>
                    <a:pt x="1139" y="0"/>
                  </a:lnTo>
                  <a:cubicBezTo>
                    <a:pt x="1113" y="9"/>
                    <a:pt x="1088" y="19"/>
                    <a:pt x="1063" y="29"/>
                  </a:cubicBezTo>
                  <a:cubicBezTo>
                    <a:pt x="541" y="221"/>
                    <a:pt x="146" y="613"/>
                    <a:pt x="0" y="1057"/>
                  </a:cubicBezTo>
                  <a:cubicBezTo>
                    <a:pt x="113" y="865"/>
                    <a:pt x="271" y="698"/>
                    <a:pt x="399" y="572"/>
                  </a:cubicBezTo>
                  <a:cubicBezTo>
                    <a:pt x="578" y="398"/>
                    <a:pt x="772" y="233"/>
                    <a:pt x="992" y="93"/>
                  </a:cubicBezTo>
                  <a:cubicBezTo>
                    <a:pt x="1041" y="61"/>
                    <a:pt x="1092" y="30"/>
                    <a:pt x="11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8"/>
            <p:cNvSpPr/>
            <p:nvPr/>
          </p:nvSpPr>
          <p:spPr>
            <a:xfrm>
              <a:off x="5594775" y="3601575"/>
              <a:ext cx="132050" cy="44025"/>
            </a:xfrm>
            <a:custGeom>
              <a:rect b="b" l="l" r="r" t="t"/>
              <a:pathLst>
                <a:path extrusionOk="0" h="1761" w="5282">
                  <a:moveTo>
                    <a:pt x="3149" y="1"/>
                  </a:moveTo>
                  <a:cubicBezTo>
                    <a:pt x="2794" y="1"/>
                    <a:pt x="2439" y="40"/>
                    <a:pt x="2098" y="115"/>
                  </a:cubicBezTo>
                  <a:cubicBezTo>
                    <a:pt x="1383" y="289"/>
                    <a:pt x="705" y="638"/>
                    <a:pt x="307" y="1154"/>
                  </a:cubicBezTo>
                  <a:cubicBezTo>
                    <a:pt x="729" y="722"/>
                    <a:pt x="1357" y="426"/>
                    <a:pt x="1967" y="257"/>
                  </a:cubicBezTo>
                  <a:cubicBezTo>
                    <a:pt x="2214" y="192"/>
                    <a:pt x="2480" y="155"/>
                    <a:pt x="2748" y="137"/>
                  </a:cubicBezTo>
                  <a:lnTo>
                    <a:pt x="2748" y="137"/>
                  </a:lnTo>
                  <a:cubicBezTo>
                    <a:pt x="2552" y="160"/>
                    <a:pt x="2359" y="194"/>
                    <a:pt x="2169" y="237"/>
                  </a:cubicBezTo>
                  <a:cubicBezTo>
                    <a:pt x="1197" y="444"/>
                    <a:pt x="307" y="968"/>
                    <a:pt x="0" y="1760"/>
                  </a:cubicBezTo>
                  <a:cubicBezTo>
                    <a:pt x="399" y="1055"/>
                    <a:pt x="1181" y="576"/>
                    <a:pt x="2065" y="371"/>
                  </a:cubicBezTo>
                  <a:cubicBezTo>
                    <a:pt x="2468" y="276"/>
                    <a:pt x="2838" y="225"/>
                    <a:pt x="3237" y="225"/>
                  </a:cubicBezTo>
                  <a:cubicBezTo>
                    <a:pt x="3373" y="225"/>
                    <a:pt x="3513" y="231"/>
                    <a:pt x="3659" y="243"/>
                  </a:cubicBezTo>
                  <a:cubicBezTo>
                    <a:pt x="4125" y="280"/>
                    <a:pt x="4738" y="444"/>
                    <a:pt x="5206" y="630"/>
                  </a:cubicBezTo>
                  <a:cubicBezTo>
                    <a:pt x="5225" y="635"/>
                    <a:pt x="5274" y="657"/>
                    <a:pt x="5280" y="657"/>
                  </a:cubicBezTo>
                  <a:cubicBezTo>
                    <a:pt x="5282" y="657"/>
                    <a:pt x="5277" y="653"/>
                    <a:pt x="5258" y="643"/>
                  </a:cubicBezTo>
                  <a:cubicBezTo>
                    <a:pt x="5124" y="562"/>
                    <a:pt x="4982" y="488"/>
                    <a:pt x="4837" y="421"/>
                  </a:cubicBezTo>
                  <a:lnTo>
                    <a:pt x="4837" y="421"/>
                  </a:lnTo>
                  <a:cubicBezTo>
                    <a:pt x="4936" y="452"/>
                    <a:pt x="5037" y="482"/>
                    <a:pt x="5136" y="511"/>
                  </a:cubicBezTo>
                  <a:cubicBezTo>
                    <a:pt x="5149" y="515"/>
                    <a:pt x="5162" y="521"/>
                    <a:pt x="5176" y="525"/>
                  </a:cubicBezTo>
                  <a:cubicBezTo>
                    <a:pt x="5173" y="524"/>
                    <a:pt x="5172" y="522"/>
                    <a:pt x="5170" y="522"/>
                  </a:cubicBezTo>
                  <a:cubicBezTo>
                    <a:pt x="5118" y="496"/>
                    <a:pt x="5065" y="472"/>
                    <a:pt x="5013" y="446"/>
                  </a:cubicBezTo>
                  <a:cubicBezTo>
                    <a:pt x="4756" y="320"/>
                    <a:pt x="4490" y="201"/>
                    <a:pt x="4205" y="123"/>
                  </a:cubicBezTo>
                  <a:cubicBezTo>
                    <a:pt x="3864" y="40"/>
                    <a:pt x="3507" y="1"/>
                    <a:pt x="31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8"/>
            <p:cNvSpPr/>
            <p:nvPr/>
          </p:nvSpPr>
          <p:spPr>
            <a:xfrm>
              <a:off x="5635775" y="3554650"/>
              <a:ext cx="80425" cy="22725"/>
            </a:xfrm>
            <a:custGeom>
              <a:rect b="b" l="l" r="r" t="t"/>
              <a:pathLst>
                <a:path extrusionOk="0" h="909" w="3217">
                  <a:moveTo>
                    <a:pt x="1251" y="0"/>
                  </a:moveTo>
                  <a:cubicBezTo>
                    <a:pt x="1180" y="0"/>
                    <a:pt x="1109" y="4"/>
                    <a:pt x="1039" y="11"/>
                  </a:cubicBezTo>
                  <a:cubicBezTo>
                    <a:pt x="1027" y="12"/>
                    <a:pt x="1012" y="13"/>
                    <a:pt x="1003" y="14"/>
                  </a:cubicBezTo>
                  <a:lnTo>
                    <a:pt x="1122" y="34"/>
                  </a:lnTo>
                  <a:cubicBezTo>
                    <a:pt x="1303" y="61"/>
                    <a:pt x="1482" y="97"/>
                    <a:pt x="1660" y="136"/>
                  </a:cubicBezTo>
                  <a:cubicBezTo>
                    <a:pt x="1555" y="117"/>
                    <a:pt x="1447" y="105"/>
                    <a:pt x="1339" y="97"/>
                  </a:cubicBezTo>
                  <a:cubicBezTo>
                    <a:pt x="1218" y="88"/>
                    <a:pt x="1096" y="82"/>
                    <a:pt x="975" y="82"/>
                  </a:cubicBezTo>
                  <a:cubicBezTo>
                    <a:pt x="748" y="82"/>
                    <a:pt x="521" y="101"/>
                    <a:pt x="302" y="150"/>
                  </a:cubicBezTo>
                  <a:cubicBezTo>
                    <a:pt x="417" y="138"/>
                    <a:pt x="527" y="133"/>
                    <a:pt x="633" y="133"/>
                  </a:cubicBezTo>
                  <a:cubicBezTo>
                    <a:pt x="827" y="133"/>
                    <a:pt x="1010" y="150"/>
                    <a:pt x="1193" y="173"/>
                  </a:cubicBezTo>
                  <a:cubicBezTo>
                    <a:pt x="1097" y="167"/>
                    <a:pt x="1000" y="163"/>
                    <a:pt x="903" y="163"/>
                  </a:cubicBezTo>
                  <a:cubicBezTo>
                    <a:pt x="598" y="163"/>
                    <a:pt x="294" y="196"/>
                    <a:pt x="1" y="270"/>
                  </a:cubicBezTo>
                  <a:cubicBezTo>
                    <a:pt x="209" y="238"/>
                    <a:pt x="420" y="223"/>
                    <a:pt x="632" y="223"/>
                  </a:cubicBezTo>
                  <a:cubicBezTo>
                    <a:pt x="1253" y="223"/>
                    <a:pt x="1874" y="350"/>
                    <a:pt x="2405" y="542"/>
                  </a:cubicBezTo>
                  <a:cubicBezTo>
                    <a:pt x="2685" y="636"/>
                    <a:pt x="2949" y="759"/>
                    <a:pt x="3197" y="898"/>
                  </a:cubicBezTo>
                  <a:cubicBezTo>
                    <a:pt x="3202" y="901"/>
                    <a:pt x="3214" y="909"/>
                    <a:pt x="3216" y="909"/>
                  </a:cubicBezTo>
                  <a:cubicBezTo>
                    <a:pt x="3216" y="909"/>
                    <a:pt x="3216" y="908"/>
                    <a:pt x="3213" y="905"/>
                  </a:cubicBezTo>
                  <a:cubicBezTo>
                    <a:pt x="3087" y="805"/>
                    <a:pt x="2953" y="710"/>
                    <a:pt x="2809" y="625"/>
                  </a:cubicBezTo>
                  <a:cubicBezTo>
                    <a:pt x="2780" y="609"/>
                    <a:pt x="2752" y="593"/>
                    <a:pt x="2722" y="578"/>
                  </a:cubicBezTo>
                  <a:lnTo>
                    <a:pt x="2722" y="578"/>
                  </a:lnTo>
                  <a:cubicBezTo>
                    <a:pt x="2779" y="604"/>
                    <a:pt x="2835" y="629"/>
                    <a:pt x="2862" y="641"/>
                  </a:cubicBezTo>
                  <a:cubicBezTo>
                    <a:pt x="2809" y="600"/>
                    <a:pt x="2752" y="563"/>
                    <a:pt x="2694" y="526"/>
                  </a:cubicBezTo>
                  <a:cubicBezTo>
                    <a:pt x="2451" y="370"/>
                    <a:pt x="2172" y="253"/>
                    <a:pt x="1877" y="179"/>
                  </a:cubicBezTo>
                  <a:lnTo>
                    <a:pt x="1877" y="179"/>
                  </a:lnTo>
                  <a:cubicBezTo>
                    <a:pt x="2053" y="215"/>
                    <a:pt x="2229" y="255"/>
                    <a:pt x="2398" y="312"/>
                  </a:cubicBezTo>
                  <a:cubicBezTo>
                    <a:pt x="2064" y="122"/>
                    <a:pt x="1661" y="0"/>
                    <a:pt x="12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8"/>
            <p:cNvSpPr/>
            <p:nvPr/>
          </p:nvSpPr>
          <p:spPr>
            <a:xfrm>
              <a:off x="5606725" y="3569550"/>
              <a:ext cx="83925" cy="15150"/>
            </a:xfrm>
            <a:custGeom>
              <a:rect b="b" l="l" r="r" t="t"/>
              <a:pathLst>
                <a:path extrusionOk="0" h="606" w="3357">
                  <a:moveTo>
                    <a:pt x="1808" y="0"/>
                  </a:moveTo>
                  <a:cubicBezTo>
                    <a:pt x="1456" y="0"/>
                    <a:pt x="1105" y="64"/>
                    <a:pt x="780" y="196"/>
                  </a:cubicBezTo>
                  <a:cubicBezTo>
                    <a:pt x="753" y="209"/>
                    <a:pt x="723" y="222"/>
                    <a:pt x="696" y="234"/>
                  </a:cubicBezTo>
                  <a:cubicBezTo>
                    <a:pt x="742" y="222"/>
                    <a:pt x="789" y="213"/>
                    <a:pt x="836" y="208"/>
                  </a:cubicBezTo>
                  <a:cubicBezTo>
                    <a:pt x="936" y="194"/>
                    <a:pt x="1033" y="184"/>
                    <a:pt x="1126" y="173"/>
                  </a:cubicBezTo>
                  <a:lnTo>
                    <a:pt x="1126" y="173"/>
                  </a:lnTo>
                  <a:cubicBezTo>
                    <a:pt x="847" y="227"/>
                    <a:pt x="570" y="311"/>
                    <a:pt x="301" y="425"/>
                  </a:cubicBezTo>
                  <a:cubicBezTo>
                    <a:pt x="184" y="467"/>
                    <a:pt x="93" y="538"/>
                    <a:pt x="1" y="606"/>
                  </a:cubicBezTo>
                  <a:cubicBezTo>
                    <a:pt x="13" y="598"/>
                    <a:pt x="28" y="591"/>
                    <a:pt x="42" y="584"/>
                  </a:cubicBezTo>
                  <a:cubicBezTo>
                    <a:pt x="186" y="500"/>
                    <a:pt x="344" y="474"/>
                    <a:pt x="518" y="436"/>
                  </a:cubicBezTo>
                  <a:cubicBezTo>
                    <a:pt x="1065" y="312"/>
                    <a:pt x="1511" y="266"/>
                    <a:pt x="2088" y="262"/>
                  </a:cubicBezTo>
                  <a:cubicBezTo>
                    <a:pt x="2593" y="273"/>
                    <a:pt x="2884" y="289"/>
                    <a:pt x="3356" y="397"/>
                  </a:cubicBezTo>
                  <a:cubicBezTo>
                    <a:pt x="2983" y="242"/>
                    <a:pt x="2597" y="150"/>
                    <a:pt x="2210" y="117"/>
                  </a:cubicBezTo>
                  <a:cubicBezTo>
                    <a:pt x="2232" y="117"/>
                    <a:pt x="2254" y="116"/>
                    <a:pt x="2276" y="116"/>
                  </a:cubicBezTo>
                  <a:cubicBezTo>
                    <a:pt x="2410" y="116"/>
                    <a:pt x="2544" y="120"/>
                    <a:pt x="2678" y="131"/>
                  </a:cubicBezTo>
                  <a:cubicBezTo>
                    <a:pt x="2397" y="44"/>
                    <a:pt x="2102" y="0"/>
                    <a:pt x="18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8"/>
            <p:cNvSpPr/>
            <p:nvPr/>
          </p:nvSpPr>
          <p:spPr>
            <a:xfrm>
              <a:off x="5632250" y="3567525"/>
              <a:ext cx="25775" cy="3675"/>
            </a:xfrm>
            <a:custGeom>
              <a:rect b="b" l="l" r="r" t="t"/>
              <a:pathLst>
                <a:path extrusionOk="0" h="147" w="1031">
                  <a:moveTo>
                    <a:pt x="625" y="1"/>
                  </a:moveTo>
                  <a:cubicBezTo>
                    <a:pt x="399" y="1"/>
                    <a:pt x="173" y="45"/>
                    <a:pt x="0" y="146"/>
                  </a:cubicBezTo>
                  <a:cubicBezTo>
                    <a:pt x="142" y="106"/>
                    <a:pt x="254" y="105"/>
                    <a:pt x="403" y="92"/>
                  </a:cubicBezTo>
                  <a:cubicBezTo>
                    <a:pt x="613" y="78"/>
                    <a:pt x="820" y="48"/>
                    <a:pt x="1030" y="47"/>
                  </a:cubicBezTo>
                  <a:cubicBezTo>
                    <a:pt x="903" y="17"/>
                    <a:pt x="764" y="1"/>
                    <a:pt x="6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8"/>
            <p:cNvSpPr/>
            <p:nvPr/>
          </p:nvSpPr>
          <p:spPr>
            <a:xfrm>
              <a:off x="5591850" y="3576500"/>
              <a:ext cx="156050" cy="52925"/>
            </a:xfrm>
            <a:custGeom>
              <a:rect b="b" l="l" r="r" t="t"/>
              <a:pathLst>
                <a:path extrusionOk="0" h="2117" w="6242">
                  <a:moveTo>
                    <a:pt x="3595" y="404"/>
                  </a:moveTo>
                  <a:lnTo>
                    <a:pt x="3595" y="404"/>
                  </a:lnTo>
                  <a:cubicBezTo>
                    <a:pt x="3835" y="446"/>
                    <a:pt x="4063" y="504"/>
                    <a:pt x="4267" y="579"/>
                  </a:cubicBezTo>
                  <a:cubicBezTo>
                    <a:pt x="4377" y="617"/>
                    <a:pt x="4485" y="659"/>
                    <a:pt x="4589" y="708"/>
                  </a:cubicBezTo>
                  <a:cubicBezTo>
                    <a:pt x="4270" y="580"/>
                    <a:pt x="3938" y="478"/>
                    <a:pt x="3595" y="404"/>
                  </a:cubicBezTo>
                  <a:close/>
                  <a:moveTo>
                    <a:pt x="5537" y="1239"/>
                  </a:moveTo>
                  <a:cubicBezTo>
                    <a:pt x="5582" y="1270"/>
                    <a:pt x="5627" y="1301"/>
                    <a:pt x="5669" y="1333"/>
                  </a:cubicBezTo>
                  <a:cubicBezTo>
                    <a:pt x="5679" y="1344"/>
                    <a:pt x="5688" y="1358"/>
                    <a:pt x="5699" y="1369"/>
                  </a:cubicBezTo>
                  <a:cubicBezTo>
                    <a:pt x="5645" y="1324"/>
                    <a:pt x="5593" y="1280"/>
                    <a:pt x="5537" y="1239"/>
                  </a:cubicBezTo>
                  <a:close/>
                  <a:moveTo>
                    <a:pt x="2505" y="0"/>
                  </a:moveTo>
                  <a:cubicBezTo>
                    <a:pt x="2012" y="0"/>
                    <a:pt x="1518" y="71"/>
                    <a:pt x="1073" y="247"/>
                  </a:cubicBezTo>
                  <a:cubicBezTo>
                    <a:pt x="900" y="318"/>
                    <a:pt x="728" y="401"/>
                    <a:pt x="571" y="491"/>
                  </a:cubicBezTo>
                  <a:lnTo>
                    <a:pt x="613" y="475"/>
                  </a:lnTo>
                  <a:cubicBezTo>
                    <a:pt x="854" y="398"/>
                    <a:pt x="1103" y="324"/>
                    <a:pt x="1358" y="276"/>
                  </a:cubicBezTo>
                  <a:cubicBezTo>
                    <a:pt x="1374" y="273"/>
                    <a:pt x="1391" y="269"/>
                    <a:pt x="1407" y="267"/>
                  </a:cubicBezTo>
                  <a:lnTo>
                    <a:pt x="1407" y="267"/>
                  </a:lnTo>
                  <a:cubicBezTo>
                    <a:pt x="1406" y="267"/>
                    <a:pt x="1404" y="268"/>
                    <a:pt x="1402" y="268"/>
                  </a:cubicBezTo>
                  <a:cubicBezTo>
                    <a:pt x="1020" y="365"/>
                    <a:pt x="663" y="526"/>
                    <a:pt x="374" y="750"/>
                  </a:cubicBezTo>
                  <a:cubicBezTo>
                    <a:pt x="355" y="764"/>
                    <a:pt x="349" y="769"/>
                    <a:pt x="351" y="769"/>
                  </a:cubicBezTo>
                  <a:cubicBezTo>
                    <a:pt x="355" y="769"/>
                    <a:pt x="393" y="747"/>
                    <a:pt x="416" y="738"/>
                  </a:cubicBezTo>
                  <a:cubicBezTo>
                    <a:pt x="645" y="628"/>
                    <a:pt x="876" y="546"/>
                    <a:pt x="1121" y="484"/>
                  </a:cubicBezTo>
                  <a:lnTo>
                    <a:pt x="1121" y="484"/>
                  </a:lnTo>
                  <a:cubicBezTo>
                    <a:pt x="706" y="632"/>
                    <a:pt x="338" y="860"/>
                    <a:pt x="63" y="1152"/>
                  </a:cubicBezTo>
                  <a:cubicBezTo>
                    <a:pt x="535" y="772"/>
                    <a:pt x="1288" y="550"/>
                    <a:pt x="1855" y="480"/>
                  </a:cubicBezTo>
                  <a:lnTo>
                    <a:pt x="1855" y="480"/>
                  </a:lnTo>
                  <a:cubicBezTo>
                    <a:pt x="1711" y="500"/>
                    <a:pt x="1570" y="529"/>
                    <a:pt x="1432" y="565"/>
                  </a:cubicBezTo>
                  <a:cubicBezTo>
                    <a:pt x="884" y="720"/>
                    <a:pt x="308" y="1014"/>
                    <a:pt x="1" y="1417"/>
                  </a:cubicBezTo>
                  <a:cubicBezTo>
                    <a:pt x="123" y="1288"/>
                    <a:pt x="284" y="1184"/>
                    <a:pt x="434" y="1096"/>
                  </a:cubicBezTo>
                  <a:cubicBezTo>
                    <a:pt x="660" y="967"/>
                    <a:pt x="905" y="858"/>
                    <a:pt x="1159" y="771"/>
                  </a:cubicBezTo>
                  <a:cubicBezTo>
                    <a:pt x="1525" y="630"/>
                    <a:pt x="1963" y="567"/>
                    <a:pt x="2423" y="567"/>
                  </a:cubicBezTo>
                  <a:cubicBezTo>
                    <a:pt x="2959" y="567"/>
                    <a:pt x="3527" y="653"/>
                    <a:pt x="4051" y="803"/>
                  </a:cubicBezTo>
                  <a:cubicBezTo>
                    <a:pt x="4523" y="937"/>
                    <a:pt x="5024" y="1177"/>
                    <a:pt x="5493" y="1426"/>
                  </a:cubicBezTo>
                  <a:cubicBezTo>
                    <a:pt x="5577" y="1484"/>
                    <a:pt x="5661" y="1548"/>
                    <a:pt x="5745" y="1612"/>
                  </a:cubicBezTo>
                  <a:cubicBezTo>
                    <a:pt x="5875" y="1715"/>
                    <a:pt x="6004" y="1818"/>
                    <a:pt x="6109" y="1931"/>
                  </a:cubicBezTo>
                  <a:cubicBezTo>
                    <a:pt x="6152" y="1994"/>
                    <a:pt x="6195" y="2056"/>
                    <a:pt x="6241" y="2117"/>
                  </a:cubicBezTo>
                  <a:cubicBezTo>
                    <a:pt x="6231" y="2081"/>
                    <a:pt x="6217" y="2043"/>
                    <a:pt x="6200" y="2003"/>
                  </a:cubicBezTo>
                  <a:cubicBezTo>
                    <a:pt x="6186" y="1919"/>
                    <a:pt x="6158" y="1832"/>
                    <a:pt x="6119" y="1750"/>
                  </a:cubicBezTo>
                  <a:lnTo>
                    <a:pt x="6119" y="1750"/>
                  </a:lnTo>
                  <a:cubicBezTo>
                    <a:pt x="6148" y="1787"/>
                    <a:pt x="6175" y="1824"/>
                    <a:pt x="6203" y="1863"/>
                  </a:cubicBezTo>
                  <a:cubicBezTo>
                    <a:pt x="6145" y="1709"/>
                    <a:pt x="6055" y="1561"/>
                    <a:pt x="5939" y="1428"/>
                  </a:cubicBezTo>
                  <a:lnTo>
                    <a:pt x="5939" y="1428"/>
                  </a:lnTo>
                  <a:cubicBezTo>
                    <a:pt x="5942" y="1430"/>
                    <a:pt x="5944" y="1432"/>
                    <a:pt x="5946" y="1433"/>
                  </a:cubicBezTo>
                  <a:cubicBezTo>
                    <a:pt x="5732" y="1102"/>
                    <a:pt x="5376" y="835"/>
                    <a:pt x="4950" y="685"/>
                  </a:cubicBezTo>
                  <a:lnTo>
                    <a:pt x="4950" y="685"/>
                  </a:lnTo>
                  <a:cubicBezTo>
                    <a:pt x="5125" y="796"/>
                    <a:pt x="5273" y="930"/>
                    <a:pt x="5433" y="1054"/>
                  </a:cubicBezTo>
                  <a:cubicBezTo>
                    <a:pt x="5495" y="1101"/>
                    <a:pt x="5558" y="1148"/>
                    <a:pt x="5623" y="1194"/>
                  </a:cubicBezTo>
                  <a:cubicBezTo>
                    <a:pt x="5593" y="1175"/>
                    <a:pt x="5563" y="1159"/>
                    <a:pt x="5532" y="1142"/>
                  </a:cubicBezTo>
                  <a:cubicBezTo>
                    <a:pt x="5244" y="916"/>
                    <a:pt x="4914" y="724"/>
                    <a:pt x="4556" y="576"/>
                  </a:cubicBezTo>
                  <a:cubicBezTo>
                    <a:pt x="4154" y="407"/>
                    <a:pt x="3747" y="287"/>
                    <a:pt x="3268" y="222"/>
                  </a:cubicBezTo>
                  <a:cubicBezTo>
                    <a:pt x="3146" y="205"/>
                    <a:pt x="3024" y="192"/>
                    <a:pt x="2905" y="182"/>
                  </a:cubicBezTo>
                  <a:lnTo>
                    <a:pt x="2905" y="182"/>
                  </a:lnTo>
                  <a:cubicBezTo>
                    <a:pt x="2991" y="187"/>
                    <a:pt x="3078" y="194"/>
                    <a:pt x="3165" y="201"/>
                  </a:cubicBezTo>
                  <a:cubicBezTo>
                    <a:pt x="3625" y="232"/>
                    <a:pt x="4133" y="324"/>
                    <a:pt x="4609" y="494"/>
                  </a:cubicBezTo>
                  <a:cubicBezTo>
                    <a:pt x="4042" y="205"/>
                    <a:pt x="3387" y="19"/>
                    <a:pt x="2710" y="4"/>
                  </a:cubicBezTo>
                  <a:cubicBezTo>
                    <a:pt x="2642" y="2"/>
                    <a:pt x="2573" y="0"/>
                    <a:pt x="25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8"/>
            <p:cNvSpPr/>
            <p:nvPr/>
          </p:nvSpPr>
          <p:spPr>
            <a:xfrm>
              <a:off x="5588850" y="3591000"/>
              <a:ext cx="99525" cy="31725"/>
            </a:xfrm>
            <a:custGeom>
              <a:rect b="b" l="l" r="r" t="t"/>
              <a:pathLst>
                <a:path extrusionOk="0" h="1269" w="3981">
                  <a:moveTo>
                    <a:pt x="3978" y="213"/>
                  </a:moveTo>
                  <a:cubicBezTo>
                    <a:pt x="3979" y="213"/>
                    <a:pt x="3980" y="213"/>
                    <a:pt x="3980" y="213"/>
                  </a:cubicBezTo>
                  <a:cubicBezTo>
                    <a:pt x="3980" y="213"/>
                    <a:pt x="3979" y="213"/>
                    <a:pt x="3978" y="213"/>
                  </a:cubicBezTo>
                  <a:close/>
                  <a:moveTo>
                    <a:pt x="2756" y="1"/>
                  </a:moveTo>
                  <a:cubicBezTo>
                    <a:pt x="2440" y="1"/>
                    <a:pt x="2123" y="41"/>
                    <a:pt x="1818" y="104"/>
                  </a:cubicBezTo>
                  <a:cubicBezTo>
                    <a:pt x="1126" y="247"/>
                    <a:pt x="445" y="548"/>
                    <a:pt x="63" y="1046"/>
                  </a:cubicBezTo>
                  <a:cubicBezTo>
                    <a:pt x="296" y="823"/>
                    <a:pt x="575" y="663"/>
                    <a:pt x="892" y="530"/>
                  </a:cubicBezTo>
                  <a:lnTo>
                    <a:pt x="892" y="530"/>
                  </a:lnTo>
                  <a:cubicBezTo>
                    <a:pt x="829" y="559"/>
                    <a:pt x="767" y="593"/>
                    <a:pt x="707" y="629"/>
                  </a:cubicBezTo>
                  <a:cubicBezTo>
                    <a:pt x="544" y="724"/>
                    <a:pt x="402" y="840"/>
                    <a:pt x="273" y="961"/>
                  </a:cubicBezTo>
                  <a:cubicBezTo>
                    <a:pt x="172" y="1058"/>
                    <a:pt x="69" y="1156"/>
                    <a:pt x="0" y="1269"/>
                  </a:cubicBezTo>
                  <a:cubicBezTo>
                    <a:pt x="89" y="1166"/>
                    <a:pt x="206" y="1082"/>
                    <a:pt x="320" y="997"/>
                  </a:cubicBezTo>
                  <a:cubicBezTo>
                    <a:pt x="481" y="882"/>
                    <a:pt x="627" y="794"/>
                    <a:pt x="831" y="706"/>
                  </a:cubicBezTo>
                  <a:cubicBezTo>
                    <a:pt x="1187" y="556"/>
                    <a:pt x="1341" y="502"/>
                    <a:pt x="1728" y="405"/>
                  </a:cubicBezTo>
                  <a:cubicBezTo>
                    <a:pt x="2251" y="275"/>
                    <a:pt x="2729" y="203"/>
                    <a:pt x="3255" y="173"/>
                  </a:cubicBezTo>
                  <a:cubicBezTo>
                    <a:pt x="3278" y="172"/>
                    <a:pt x="3302" y="171"/>
                    <a:pt x="3323" y="170"/>
                  </a:cubicBezTo>
                  <a:cubicBezTo>
                    <a:pt x="3319" y="170"/>
                    <a:pt x="3316" y="170"/>
                    <a:pt x="3312" y="168"/>
                  </a:cubicBezTo>
                  <a:cubicBezTo>
                    <a:pt x="3106" y="151"/>
                    <a:pt x="2899" y="134"/>
                    <a:pt x="2691" y="134"/>
                  </a:cubicBezTo>
                  <a:cubicBezTo>
                    <a:pt x="2670" y="134"/>
                    <a:pt x="2649" y="134"/>
                    <a:pt x="2628" y="134"/>
                  </a:cubicBezTo>
                  <a:cubicBezTo>
                    <a:pt x="2549" y="136"/>
                    <a:pt x="2468" y="141"/>
                    <a:pt x="2386" y="147"/>
                  </a:cubicBezTo>
                  <a:cubicBezTo>
                    <a:pt x="2577" y="128"/>
                    <a:pt x="2772" y="117"/>
                    <a:pt x="2969" y="117"/>
                  </a:cubicBezTo>
                  <a:cubicBezTo>
                    <a:pt x="3009" y="117"/>
                    <a:pt x="3049" y="118"/>
                    <a:pt x="3090" y="119"/>
                  </a:cubicBezTo>
                  <a:cubicBezTo>
                    <a:pt x="3379" y="126"/>
                    <a:pt x="3618" y="152"/>
                    <a:pt x="3903" y="199"/>
                  </a:cubicBezTo>
                  <a:cubicBezTo>
                    <a:pt x="3928" y="204"/>
                    <a:pt x="3953" y="209"/>
                    <a:pt x="3978" y="213"/>
                  </a:cubicBezTo>
                  <a:lnTo>
                    <a:pt x="3978" y="213"/>
                  </a:lnTo>
                  <a:cubicBezTo>
                    <a:pt x="3977" y="213"/>
                    <a:pt x="3976" y="212"/>
                    <a:pt x="3975" y="212"/>
                  </a:cubicBezTo>
                  <a:cubicBezTo>
                    <a:pt x="3754" y="136"/>
                    <a:pt x="3522" y="77"/>
                    <a:pt x="3285" y="41"/>
                  </a:cubicBezTo>
                  <a:cubicBezTo>
                    <a:pt x="3110" y="13"/>
                    <a:pt x="2934" y="1"/>
                    <a:pt x="27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8"/>
            <p:cNvSpPr/>
            <p:nvPr/>
          </p:nvSpPr>
          <p:spPr>
            <a:xfrm>
              <a:off x="5589525" y="3601975"/>
              <a:ext cx="42600" cy="27375"/>
            </a:xfrm>
            <a:custGeom>
              <a:rect b="b" l="l" r="r" t="t"/>
              <a:pathLst>
                <a:path extrusionOk="0" h="1095" w="1704">
                  <a:moveTo>
                    <a:pt x="1703" y="1"/>
                  </a:moveTo>
                  <a:cubicBezTo>
                    <a:pt x="1643" y="11"/>
                    <a:pt x="1583" y="24"/>
                    <a:pt x="1524" y="36"/>
                  </a:cubicBezTo>
                  <a:cubicBezTo>
                    <a:pt x="1032" y="143"/>
                    <a:pt x="555" y="346"/>
                    <a:pt x="256" y="686"/>
                  </a:cubicBezTo>
                  <a:cubicBezTo>
                    <a:pt x="180" y="766"/>
                    <a:pt x="114" y="853"/>
                    <a:pt x="60" y="943"/>
                  </a:cubicBezTo>
                  <a:cubicBezTo>
                    <a:pt x="32" y="992"/>
                    <a:pt x="5" y="1041"/>
                    <a:pt x="1" y="1095"/>
                  </a:cubicBezTo>
                  <a:cubicBezTo>
                    <a:pt x="17" y="1045"/>
                    <a:pt x="53" y="1004"/>
                    <a:pt x="91" y="964"/>
                  </a:cubicBezTo>
                  <a:cubicBezTo>
                    <a:pt x="126" y="927"/>
                    <a:pt x="173" y="880"/>
                    <a:pt x="222" y="835"/>
                  </a:cubicBezTo>
                  <a:cubicBezTo>
                    <a:pt x="589" y="515"/>
                    <a:pt x="935" y="333"/>
                    <a:pt x="1442" y="109"/>
                  </a:cubicBezTo>
                  <a:cubicBezTo>
                    <a:pt x="1521" y="73"/>
                    <a:pt x="1643" y="29"/>
                    <a:pt x="17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8"/>
            <p:cNvSpPr/>
            <p:nvPr/>
          </p:nvSpPr>
          <p:spPr>
            <a:xfrm>
              <a:off x="5699150" y="3581125"/>
              <a:ext cx="40000" cy="27900"/>
            </a:xfrm>
            <a:custGeom>
              <a:rect b="b" l="l" r="r" t="t"/>
              <a:pathLst>
                <a:path extrusionOk="0" h="1116" w="1600">
                  <a:moveTo>
                    <a:pt x="1" y="1"/>
                  </a:moveTo>
                  <a:lnTo>
                    <a:pt x="1" y="1"/>
                  </a:lnTo>
                  <a:cubicBezTo>
                    <a:pt x="301" y="162"/>
                    <a:pt x="533" y="322"/>
                    <a:pt x="820" y="511"/>
                  </a:cubicBezTo>
                  <a:cubicBezTo>
                    <a:pt x="1070" y="679"/>
                    <a:pt x="1333" y="842"/>
                    <a:pt x="1538" y="1049"/>
                  </a:cubicBezTo>
                  <a:cubicBezTo>
                    <a:pt x="1559" y="1071"/>
                    <a:pt x="1579" y="1091"/>
                    <a:pt x="1599" y="1115"/>
                  </a:cubicBezTo>
                  <a:cubicBezTo>
                    <a:pt x="1592" y="1102"/>
                    <a:pt x="1585" y="1089"/>
                    <a:pt x="1578" y="1076"/>
                  </a:cubicBezTo>
                  <a:cubicBezTo>
                    <a:pt x="1254" y="560"/>
                    <a:pt x="632" y="25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8"/>
            <p:cNvSpPr/>
            <p:nvPr/>
          </p:nvSpPr>
          <p:spPr>
            <a:xfrm>
              <a:off x="5342750" y="3572850"/>
              <a:ext cx="258000" cy="195400"/>
            </a:xfrm>
            <a:custGeom>
              <a:rect b="b" l="l" r="r" t="t"/>
              <a:pathLst>
                <a:path extrusionOk="0" h="7816" w="10320">
                  <a:moveTo>
                    <a:pt x="2865" y="167"/>
                  </a:moveTo>
                  <a:cubicBezTo>
                    <a:pt x="3182" y="167"/>
                    <a:pt x="3319" y="199"/>
                    <a:pt x="3595" y="332"/>
                  </a:cubicBezTo>
                  <a:cubicBezTo>
                    <a:pt x="3852" y="451"/>
                    <a:pt x="4145" y="660"/>
                    <a:pt x="4293" y="818"/>
                  </a:cubicBezTo>
                  <a:cubicBezTo>
                    <a:pt x="4394" y="938"/>
                    <a:pt x="4476" y="1072"/>
                    <a:pt x="4541" y="1213"/>
                  </a:cubicBezTo>
                  <a:cubicBezTo>
                    <a:pt x="4499" y="1213"/>
                    <a:pt x="4455" y="1216"/>
                    <a:pt x="4413" y="1223"/>
                  </a:cubicBezTo>
                  <a:cubicBezTo>
                    <a:pt x="4305" y="1236"/>
                    <a:pt x="4202" y="1263"/>
                    <a:pt x="4103" y="1302"/>
                  </a:cubicBezTo>
                  <a:cubicBezTo>
                    <a:pt x="3686" y="1458"/>
                    <a:pt x="3428" y="1794"/>
                    <a:pt x="3313" y="2142"/>
                  </a:cubicBezTo>
                  <a:cubicBezTo>
                    <a:pt x="3287" y="2218"/>
                    <a:pt x="3270" y="2296"/>
                    <a:pt x="3256" y="2374"/>
                  </a:cubicBezTo>
                  <a:cubicBezTo>
                    <a:pt x="3194" y="2343"/>
                    <a:pt x="3131" y="2314"/>
                    <a:pt x="3065" y="2288"/>
                  </a:cubicBezTo>
                  <a:cubicBezTo>
                    <a:pt x="2859" y="2203"/>
                    <a:pt x="2631" y="2158"/>
                    <a:pt x="2403" y="2158"/>
                  </a:cubicBezTo>
                  <a:cubicBezTo>
                    <a:pt x="2266" y="2158"/>
                    <a:pt x="2129" y="2175"/>
                    <a:pt x="1997" y="2208"/>
                  </a:cubicBezTo>
                  <a:lnTo>
                    <a:pt x="1942" y="2224"/>
                  </a:lnTo>
                  <a:cubicBezTo>
                    <a:pt x="1938" y="2195"/>
                    <a:pt x="1920" y="2168"/>
                    <a:pt x="1912" y="2141"/>
                  </a:cubicBezTo>
                  <a:cubicBezTo>
                    <a:pt x="1892" y="2072"/>
                    <a:pt x="1885" y="2029"/>
                    <a:pt x="1878" y="1988"/>
                  </a:cubicBezTo>
                  <a:cubicBezTo>
                    <a:pt x="1832" y="1536"/>
                    <a:pt x="1973" y="1076"/>
                    <a:pt x="2198" y="686"/>
                  </a:cubicBezTo>
                  <a:cubicBezTo>
                    <a:pt x="2322" y="481"/>
                    <a:pt x="2451" y="330"/>
                    <a:pt x="2653" y="186"/>
                  </a:cubicBezTo>
                  <a:cubicBezTo>
                    <a:pt x="2724" y="175"/>
                    <a:pt x="2791" y="169"/>
                    <a:pt x="2849" y="167"/>
                  </a:cubicBezTo>
                  <a:cubicBezTo>
                    <a:pt x="2855" y="167"/>
                    <a:pt x="2860" y="167"/>
                    <a:pt x="2865" y="167"/>
                  </a:cubicBezTo>
                  <a:close/>
                  <a:moveTo>
                    <a:pt x="2452" y="226"/>
                  </a:moveTo>
                  <a:cubicBezTo>
                    <a:pt x="1994" y="645"/>
                    <a:pt x="1793" y="1242"/>
                    <a:pt x="1754" y="1801"/>
                  </a:cubicBezTo>
                  <a:cubicBezTo>
                    <a:pt x="1749" y="1920"/>
                    <a:pt x="1758" y="2038"/>
                    <a:pt x="1787" y="2154"/>
                  </a:cubicBezTo>
                  <a:cubicBezTo>
                    <a:pt x="1797" y="2184"/>
                    <a:pt x="1797" y="2231"/>
                    <a:pt x="1821" y="2260"/>
                  </a:cubicBezTo>
                  <a:cubicBezTo>
                    <a:pt x="1451" y="2385"/>
                    <a:pt x="1126" y="2595"/>
                    <a:pt x="880" y="2852"/>
                  </a:cubicBezTo>
                  <a:cubicBezTo>
                    <a:pt x="864" y="2849"/>
                    <a:pt x="845" y="2848"/>
                    <a:pt x="830" y="2843"/>
                  </a:cubicBezTo>
                  <a:cubicBezTo>
                    <a:pt x="719" y="2816"/>
                    <a:pt x="747" y="2823"/>
                    <a:pt x="656" y="2785"/>
                  </a:cubicBezTo>
                  <a:cubicBezTo>
                    <a:pt x="597" y="2755"/>
                    <a:pt x="566" y="2731"/>
                    <a:pt x="512" y="2678"/>
                  </a:cubicBezTo>
                  <a:cubicBezTo>
                    <a:pt x="454" y="2613"/>
                    <a:pt x="441" y="2589"/>
                    <a:pt x="420" y="2512"/>
                  </a:cubicBezTo>
                  <a:cubicBezTo>
                    <a:pt x="403" y="2456"/>
                    <a:pt x="405" y="2389"/>
                    <a:pt x="402" y="2316"/>
                  </a:cubicBezTo>
                  <a:cubicBezTo>
                    <a:pt x="546" y="1891"/>
                    <a:pt x="766" y="1482"/>
                    <a:pt x="1081" y="1107"/>
                  </a:cubicBezTo>
                  <a:cubicBezTo>
                    <a:pt x="1241" y="921"/>
                    <a:pt x="1333" y="835"/>
                    <a:pt x="1569" y="651"/>
                  </a:cubicBezTo>
                  <a:cubicBezTo>
                    <a:pt x="1778" y="495"/>
                    <a:pt x="1824" y="464"/>
                    <a:pt x="2101" y="339"/>
                  </a:cubicBezTo>
                  <a:cubicBezTo>
                    <a:pt x="2198" y="296"/>
                    <a:pt x="2323" y="257"/>
                    <a:pt x="2452" y="226"/>
                  </a:cubicBezTo>
                  <a:close/>
                  <a:moveTo>
                    <a:pt x="4495" y="1326"/>
                  </a:moveTo>
                  <a:cubicBezTo>
                    <a:pt x="4556" y="1328"/>
                    <a:pt x="4558" y="1326"/>
                    <a:pt x="4593" y="1334"/>
                  </a:cubicBezTo>
                  <a:cubicBezTo>
                    <a:pt x="4690" y="1580"/>
                    <a:pt x="4744" y="1837"/>
                    <a:pt x="4777" y="2069"/>
                  </a:cubicBezTo>
                  <a:cubicBezTo>
                    <a:pt x="4842" y="2502"/>
                    <a:pt x="4798" y="2924"/>
                    <a:pt x="4660" y="3275"/>
                  </a:cubicBezTo>
                  <a:cubicBezTo>
                    <a:pt x="4634" y="3334"/>
                    <a:pt x="4628" y="3339"/>
                    <a:pt x="4579" y="3413"/>
                  </a:cubicBezTo>
                  <a:cubicBezTo>
                    <a:pt x="4577" y="3415"/>
                    <a:pt x="4574" y="3416"/>
                    <a:pt x="4573" y="3419"/>
                  </a:cubicBezTo>
                  <a:cubicBezTo>
                    <a:pt x="4568" y="3423"/>
                    <a:pt x="4562" y="3428"/>
                    <a:pt x="4557" y="3434"/>
                  </a:cubicBezTo>
                  <a:cubicBezTo>
                    <a:pt x="4513" y="3384"/>
                    <a:pt x="4476" y="3333"/>
                    <a:pt x="4433" y="3282"/>
                  </a:cubicBezTo>
                  <a:cubicBezTo>
                    <a:pt x="4222" y="3030"/>
                    <a:pt x="3960" y="2807"/>
                    <a:pt x="3668" y="2615"/>
                  </a:cubicBezTo>
                  <a:cubicBezTo>
                    <a:pt x="3567" y="2548"/>
                    <a:pt x="3461" y="2483"/>
                    <a:pt x="3353" y="2424"/>
                  </a:cubicBezTo>
                  <a:cubicBezTo>
                    <a:pt x="3356" y="2407"/>
                    <a:pt x="3357" y="2391"/>
                    <a:pt x="3359" y="2375"/>
                  </a:cubicBezTo>
                  <a:cubicBezTo>
                    <a:pt x="3366" y="2332"/>
                    <a:pt x="3402" y="2180"/>
                    <a:pt x="3436" y="2102"/>
                  </a:cubicBezTo>
                  <a:cubicBezTo>
                    <a:pt x="3538" y="1843"/>
                    <a:pt x="3732" y="1598"/>
                    <a:pt x="4003" y="1459"/>
                  </a:cubicBezTo>
                  <a:cubicBezTo>
                    <a:pt x="4186" y="1366"/>
                    <a:pt x="4342" y="1333"/>
                    <a:pt x="4495" y="1326"/>
                  </a:cubicBezTo>
                  <a:close/>
                  <a:moveTo>
                    <a:pt x="321" y="2575"/>
                  </a:moveTo>
                  <a:cubicBezTo>
                    <a:pt x="340" y="2625"/>
                    <a:pt x="366" y="2673"/>
                    <a:pt x="404" y="2715"/>
                  </a:cubicBezTo>
                  <a:cubicBezTo>
                    <a:pt x="486" y="2809"/>
                    <a:pt x="602" y="2886"/>
                    <a:pt x="738" y="2922"/>
                  </a:cubicBezTo>
                  <a:cubicBezTo>
                    <a:pt x="757" y="2926"/>
                    <a:pt x="777" y="2932"/>
                    <a:pt x="799" y="2937"/>
                  </a:cubicBezTo>
                  <a:cubicBezTo>
                    <a:pt x="726" y="3023"/>
                    <a:pt x="661" y="3111"/>
                    <a:pt x="606" y="3203"/>
                  </a:cubicBezTo>
                  <a:cubicBezTo>
                    <a:pt x="340" y="3643"/>
                    <a:pt x="225" y="4113"/>
                    <a:pt x="253" y="4579"/>
                  </a:cubicBezTo>
                  <a:cubicBezTo>
                    <a:pt x="251" y="4570"/>
                    <a:pt x="247" y="4561"/>
                    <a:pt x="244" y="4551"/>
                  </a:cubicBezTo>
                  <a:cubicBezTo>
                    <a:pt x="156" y="4218"/>
                    <a:pt x="145" y="3792"/>
                    <a:pt x="182" y="3375"/>
                  </a:cubicBezTo>
                  <a:cubicBezTo>
                    <a:pt x="205" y="3106"/>
                    <a:pt x="249" y="2838"/>
                    <a:pt x="321" y="2575"/>
                  </a:cubicBezTo>
                  <a:close/>
                  <a:moveTo>
                    <a:pt x="8892" y="3190"/>
                  </a:moveTo>
                  <a:cubicBezTo>
                    <a:pt x="8941" y="3190"/>
                    <a:pt x="8992" y="3196"/>
                    <a:pt x="9046" y="3210"/>
                  </a:cubicBezTo>
                  <a:cubicBezTo>
                    <a:pt x="9168" y="3234"/>
                    <a:pt x="9352" y="3351"/>
                    <a:pt x="9404" y="3414"/>
                  </a:cubicBezTo>
                  <a:cubicBezTo>
                    <a:pt x="9458" y="3473"/>
                    <a:pt x="9472" y="3507"/>
                    <a:pt x="9493" y="3555"/>
                  </a:cubicBezTo>
                  <a:cubicBezTo>
                    <a:pt x="9498" y="3568"/>
                    <a:pt x="9501" y="3581"/>
                    <a:pt x="9506" y="3593"/>
                  </a:cubicBezTo>
                  <a:cubicBezTo>
                    <a:pt x="9455" y="3745"/>
                    <a:pt x="9402" y="3898"/>
                    <a:pt x="9348" y="4049"/>
                  </a:cubicBezTo>
                  <a:cubicBezTo>
                    <a:pt x="9207" y="4373"/>
                    <a:pt x="9080" y="4700"/>
                    <a:pt x="8919" y="5016"/>
                  </a:cubicBezTo>
                  <a:cubicBezTo>
                    <a:pt x="8814" y="5220"/>
                    <a:pt x="8687" y="5424"/>
                    <a:pt x="8539" y="5627"/>
                  </a:cubicBezTo>
                  <a:cubicBezTo>
                    <a:pt x="8533" y="5474"/>
                    <a:pt x="8487" y="5323"/>
                    <a:pt x="8380" y="5195"/>
                  </a:cubicBezTo>
                  <a:cubicBezTo>
                    <a:pt x="8277" y="5071"/>
                    <a:pt x="8120" y="4963"/>
                    <a:pt x="7929" y="4951"/>
                  </a:cubicBezTo>
                  <a:cubicBezTo>
                    <a:pt x="7914" y="4951"/>
                    <a:pt x="7896" y="4950"/>
                    <a:pt x="7877" y="4950"/>
                  </a:cubicBezTo>
                  <a:cubicBezTo>
                    <a:pt x="7867" y="4950"/>
                    <a:pt x="7857" y="4950"/>
                    <a:pt x="7847" y="4951"/>
                  </a:cubicBezTo>
                  <a:cubicBezTo>
                    <a:pt x="7894" y="4863"/>
                    <a:pt x="7935" y="4778"/>
                    <a:pt x="7973" y="4691"/>
                  </a:cubicBezTo>
                  <a:cubicBezTo>
                    <a:pt x="8094" y="4436"/>
                    <a:pt x="8192" y="4175"/>
                    <a:pt x="8279" y="3913"/>
                  </a:cubicBezTo>
                  <a:cubicBezTo>
                    <a:pt x="8292" y="3882"/>
                    <a:pt x="8308" y="3852"/>
                    <a:pt x="8321" y="3819"/>
                  </a:cubicBezTo>
                  <a:cubicBezTo>
                    <a:pt x="8400" y="3652"/>
                    <a:pt x="8469" y="3483"/>
                    <a:pt x="8538" y="3313"/>
                  </a:cubicBezTo>
                  <a:cubicBezTo>
                    <a:pt x="8608" y="3250"/>
                    <a:pt x="8667" y="3223"/>
                    <a:pt x="8765" y="3203"/>
                  </a:cubicBezTo>
                  <a:cubicBezTo>
                    <a:pt x="8806" y="3195"/>
                    <a:pt x="8848" y="3190"/>
                    <a:pt x="8892" y="3190"/>
                  </a:cubicBezTo>
                  <a:close/>
                  <a:moveTo>
                    <a:pt x="7895" y="5047"/>
                  </a:moveTo>
                  <a:cubicBezTo>
                    <a:pt x="7901" y="5047"/>
                    <a:pt x="7907" y="5047"/>
                    <a:pt x="7913" y="5047"/>
                  </a:cubicBezTo>
                  <a:cubicBezTo>
                    <a:pt x="7960" y="5048"/>
                    <a:pt x="8019" y="5062"/>
                    <a:pt x="8064" y="5081"/>
                  </a:cubicBezTo>
                  <a:cubicBezTo>
                    <a:pt x="8348" y="5210"/>
                    <a:pt x="8449" y="5470"/>
                    <a:pt x="8418" y="5761"/>
                  </a:cubicBezTo>
                  <a:cubicBezTo>
                    <a:pt x="8416" y="5774"/>
                    <a:pt x="8415" y="5784"/>
                    <a:pt x="8414" y="5793"/>
                  </a:cubicBezTo>
                  <a:cubicBezTo>
                    <a:pt x="8090" y="6200"/>
                    <a:pt x="7689" y="6586"/>
                    <a:pt x="7228" y="6906"/>
                  </a:cubicBezTo>
                  <a:cubicBezTo>
                    <a:pt x="7139" y="6968"/>
                    <a:pt x="7048" y="7026"/>
                    <a:pt x="6953" y="7081"/>
                  </a:cubicBezTo>
                  <a:cubicBezTo>
                    <a:pt x="6979" y="6895"/>
                    <a:pt x="6896" y="6680"/>
                    <a:pt x="6744" y="6592"/>
                  </a:cubicBezTo>
                  <a:cubicBezTo>
                    <a:pt x="6708" y="6569"/>
                    <a:pt x="6667" y="6550"/>
                    <a:pt x="6624" y="6536"/>
                  </a:cubicBezTo>
                  <a:cubicBezTo>
                    <a:pt x="7105" y="6093"/>
                    <a:pt x="7507" y="5566"/>
                    <a:pt x="7793" y="5052"/>
                  </a:cubicBezTo>
                  <a:cubicBezTo>
                    <a:pt x="7799" y="5052"/>
                    <a:pt x="7805" y="5053"/>
                    <a:pt x="7812" y="5053"/>
                  </a:cubicBezTo>
                  <a:cubicBezTo>
                    <a:pt x="7820" y="5053"/>
                    <a:pt x="7828" y="5052"/>
                    <a:pt x="7836" y="5050"/>
                  </a:cubicBezTo>
                  <a:lnTo>
                    <a:pt x="7839" y="5050"/>
                  </a:lnTo>
                  <a:cubicBezTo>
                    <a:pt x="7858" y="5048"/>
                    <a:pt x="7876" y="5047"/>
                    <a:pt x="7895" y="5047"/>
                  </a:cubicBezTo>
                  <a:close/>
                  <a:moveTo>
                    <a:pt x="2180" y="2343"/>
                  </a:moveTo>
                  <a:lnTo>
                    <a:pt x="2180" y="2343"/>
                  </a:lnTo>
                  <a:cubicBezTo>
                    <a:pt x="1950" y="2508"/>
                    <a:pt x="1752" y="2742"/>
                    <a:pt x="1629" y="2965"/>
                  </a:cubicBezTo>
                  <a:cubicBezTo>
                    <a:pt x="1375" y="3497"/>
                    <a:pt x="1360" y="4185"/>
                    <a:pt x="1578" y="4727"/>
                  </a:cubicBezTo>
                  <a:cubicBezTo>
                    <a:pt x="1658" y="4918"/>
                    <a:pt x="1756" y="5104"/>
                    <a:pt x="1894" y="5273"/>
                  </a:cubicBezTo>
                  <a:cubicBezTo>
                    <a:pt x="2048" y="5460"/>
                    <a:pt x="2245" y="5623"/>
                    <a:pt x="2448" y="5777"/>
                  </a:cubicBezTo>
                  <a:cubicBezTo>
                    <a:pt x="2909" y="6124"/>
                    <a:pt x="3423" y="6312"/>
                    <a:pt x="4053" y="6358"/>
                  </a:cubicBezTo>
                  <a:cubicBezTo>
                    <a:pt x="4128" y="6363"/>
                    <a:pt x="4203" y="6365"/>
                    <a:pt x="4278" y="6365"/>
                  </a:cubicBezTo>
                  <a:cubicBezTo>
                    <a:pt x="5302" y="6365"/>
                    <a:pt x="6289" y="5966"/>
                    <a:pt x="7036" y="5422"/>
                  </a:cubicBezTo>
                  <a:cubicBezTo>
                    <a:pt x="7343" y="5198"/>
                    <a:pt x="7587" y="4960"/>
                    <a:pt x="7791" y="4702"/>
                  </a:cubicBezTo>
                  <a:lnTo>
                    <a:pt x="7791" y="4702"/>
                  </a:lnTo>
                  <a:cubicBezTo>
                    <a:pt x="7540" y="5256"/>
                    <a:pt x="7225" y="5763"/>
                    <a:pt x="6732" y="6273"/>
                  </a:cubicBezTo>
                  <a:cubicBezTo>
                    <a:pt x="6258" y="6778"/>
                    <a:pt x="5546" y="7291"/>
                    <a:pt x="4760" y="7477"/>
                  </a:cubicBezTo>
                  <a:cubicBezTo>
                    <a:pt x="4469" y="7546"/>
                    <a:pt x="4235" y="7577"/>
                    <a:pt x="3949" y="7584"/>
                  </a:cubicBezTo>
                  <a:cubicBezTo>
                    <a:pt x="3937" y="7584"/>
                    <a:pt x="3924" y="7584"/>
                    <a:pt x="3911" y="7584"/>
                  </a:cubicBezTo>
                  <a:cubicBezTo>
                    <a:pt x="3826" y="7584"/>
                    <a:pt x="3730" y="7579"/>
                    <a:pt x="3653" y="7574"/>
                  </a:cubicBezTo>
                  <a:cubicBezTo>
                    <a:pt x="3194" y="7481"/>
                    <a:pt x="2770" y="7343"/>
                    <a:pt x="2362" y="7147"/>
                  </a:cubicBezTo>
                  <a:cubicBezTo>
                    <a:pt x="2177" y="7048"/>
                    <a:pt x="2014" y="6948"/>
                    <a:pt x="1843" y="6828"/>
                  </a:cubicBezTo>
                  <a:cubicBezTo>
                    <a:pt x="1778" y="6786"/>
                    <a:pt x="1717" y="6737"/>
                    <a:pt x="1657" y="6691"/>
                  </a:cubicBezTo>
                  <a:cubicBezTo>
                    <a:pt x="1652" y="6685"/>
                    <a:pt x="1645" y="6681"/>
                    <a:pt x="1641" y="6676"/>
                  </a:cubicBezTo>
                  <a:cubicBezTo>
                    <a:pt x="1606" y="6644"/>
                    <a:pt x="1570" y="6612"/>
                    <a:pt x="1535" y="6580"/>
                  </a:cubicBezTo>
                  <a:cubicBezTo>
                    <a:pt x="1415" y="6467"/>
                    <a:pt x="1300" y="6356"/>
                    <a:pt x="1189" y="6238"/>
                  </a:cubicBezTo>
                  <a:cubicBezTo>
                    <a:pt x="1117" y="6159"/>
                    <a:pt x="1041" y="6070"/>
                    <a:pt x="969" y="5982"/>
                  </a:cubicBezTo>
                  <a:cubicBezTo>
                    <a:pt x="897" y="5890"/>
                    <a:pt x="825" y="5789"/>
                    <a:pt x="752" y="5675"/>
                  </a:cubicBezTo>
                  <a:cubicBezTo>
                    <a:pt x="700" y="5589"/>
                    <a:pt x="656" y="5515"/>
                    <a:pt x="618" y="5445"/>
                  </a:cubicBezTo>
                  <a:cubicBezTo>
                    <a:pt x="328" y="4790"/>
                    <a:pt x="352" y="4064"/>
                    <a:pt x="671" y="3462"/>
                  </a:cubicBezTo>
                  <a:cubicBezTo>
                    <a:pt x="774" y="3261"/>
                    <a:pt x="978" y="2984"/>
                    <a:pt x="1196" y="2809"/>
                  </a:cubicBezTo>
                  <a:cubicBezTo>
                    <a:pt x="1474" y="2582"/>
                    <a:pt x="1823" y="2401"/>
                    <a:pt x="2180" y="2343"/>
                  </a:cubicBezTo>
                  <a:close/>
                  <a:moveTo>
                    <a:pt x="6552" y="6601"/>
                  </a:moveTo>
                  <a:cubicBezTo>
                    <a:pt x="6561" y="6608"/>
                    <a:pt x="6572" y="6614"/>
                    <a:pt x="6587" y="6616"/>
                  </a:cubicBezTo>
                  <a:cubicBezTo>
                    <a:pt x="6603" y="6622"/>
                    <a:pt x="6650" y="6640"/>
                    <a:pt x="6658" y="6647"/>
                  </a:cubicBezTo>
                  <a:cubicBezTo>
                    <a:pt x="6664" y="6650"/>
                    <a:pt x="6670" y="6653"/>
                    <a:pt x="6677" y="6656"/>
                  </a:cubicBezTo>
                  <a:cubicBezTo>
                    <a:pt x="6679" y="6658"/>
                    <a:pt x="6683" y="6659"/>
                    <a:pt x="6685" y="6661"/>
                  </a:cubicBezTo>
                  <a:cubicBezTo>
                    <a:pt x="6822" y="6755"/>
                    <a:pt x="6860" y="6957"/>
                    <a:pt x="6838" y="7079"/>
                  </a:cubicBezTo>
                  <a:cubicBezTo>
                    <a:pt x="6833" y="7107"/>
                    <a:pt x="6824" y="7134"/>
                    <a:pt x="6813" y="7162"/>
                  </a:cubicBezTo>
                  <a:cubicBezTo>
                    <a:pt x="6177" y="7506"/>
                    <a:pt x="5466" y="7689"/>
                    <a:pt x="4703" y="7689"/>
                  </a:cubicBezTo>
                  <a:cubicBezTo>
                    <a:pt x="4552" y="7689"/>
                    <a:pt x="4399" y="7682"/>
                    <a:pt x="4244" y="7667"/>
                  </a:cubicBezTo>
                  <a:cubicBezTo>
                    <a:pt x="4234" y="7665"/>
                    <a:pt x="4224" y="7664"/>
                    <a:pt x="4214" y="7663"/>
                  </a:cubicBezTo>
                  <a:cubicBezTo>
                    <a:pt x="4580" y="7631"/>
                    <a:pt x="4938" y="7543"/>
                    <a:pt x="5269" y="7415"/>
                  </a:cubicBezTo>
                  <a:cubicBezTo>
                    <a:pt x="5709" y="7239"/>
                    <a:pt x="6101" y="6987"/>
                    <a:pt x="6437" y="6700"/>
                  </a:cubicBezTo>
                  <a:cubicBezTo>
                    <a:pt x="6477" y="6668"/>
                    <a:pt x="6515" y="6634"/>
                    <a:pt x="6552" y="6601"/>
                  </a:cubicBezTo>
                  <a:close/>
                  <a:moveTo>
                    <a:pt x="2890" y="1"/>
                  </a:moveTo>
                  <a:cubicBezTo>
                    <a:pt x="2811" y="1"/>
                    <a:pt x="2731" y="5"/>
                    <a:pt x="2653" y="17"/>
                  </a:cubicBezTo>
                  <a:cubicBezTo>
                    <a:pt x="2326" y="65"/>
                    <a:pt x="2009" y="165"/>
                    <a:pt x="1740" y="322"/>
                  </a:cubicBezTo>
                  <a:cubicBezTo>
                    <a:pt x="1514" y="456"/>
                    <a:pt x="1323" y="625"/>
                    <a:pt x="1154" y="805"/>
                  </a:cubicBezTo>
                  <a:cubicBezTo>
                    <a:pt x="1058" y="906"/>
                    <a:pt x="875" y="1112"/>
                    <a:pt x="767" y="1275"/>
                  </a:cubicBezTo>
                  <a:cubicBezTo>
                    <a:pt x="328" y="1886"/>
                    <a:pt x="126" y="2590"/>
                    <a:pt x="51" y="3286"/>
                  </a:cubicBezTo>
                  <a:cubicBezTo>
                    <a:pt x="1" y="3764"/>
                    <a:pt x="1" y="4248"/>
                    <a:pt x="148" y="4716"/>
                  </a:cubicBezTo>
                  <a:cubicBezTo>
                    <a:pt x="226" y="4976"/>
                    <a:pt x="319" y="5203"/>
                    <a:pt x="445" y="5427"/>
                  </a:cubicBezTo>
                  <a:cubicBezTo>
                    <a:pt x="488" y="5517"/>
                    <a:pt x="529" y="5599"/>
                    <a:pt x="562" y="5662"/>
                  </a:cubicBezTo>
                  <a:cubicBezTo>
                    <a:pt x="716" y="5959"/>
                    <a:pt x="922" y="6237"/>
                    <a:pt x="1183" y="6480"/>
                  </a:cubicBezTo>
                  <a:cubicBezTo>
                    <a:pt x="1185" y="6486"/>
                    <a:pt x="1189" y="6493"/>
                    <a:pt x="1197" y="6498"/>
                  </a:cubicBezTo>
                  <a:cubicBezTo>
                    <a:pt x="1606" y="6861"/>
                    <a:pt x="2003" y="7140"/>
                    <a:pt x="2538" y="7364"/>
                  </a:cubicBezTo>
                  <a:cubicBezTo>
                    <a:pt x="3219" y="7641"/>
                    <a:pt x="3979" y="7815"/>
                    <a:pt x="4745" y="7815"/>
                  </a:cubicBezTo>
                  <a:cubicBezTo>
                    <a:pt x="4789" y="7815"/>
                    <a:pt x="4834" y="7815"/>
                    <a:pt x="4878" y="7814"/>
                  </a:cubicBezTo>
                  <a:cubicBezTo>
                    <a:pt x="5887" y="7797"/>
                    <a:pt x="6807" y="7423"/>
                    <a:pt x="7538" y="6882"/>
                  </a:cubicBezTo>
                  <a:cubicBezTo>
                    <a:pt x="8230" y="6359"/>
                    <a:pt x="8786" y="5718"/>
                    <a:pt x="9140" y="5008"/>
                  </a:cubicBezTo>
                  <a:cubicBezTo>
                    <a:pt x="9238" y="4831"/>
                    <a:pt x="9330" y="4655"/>
                    <a:pt x="9410" y="4445"/>
                  </a:cubicBezTo>
                  <a:cubicBezTo>
                    <a:pt x="9568" y="4075"/>
                    <a:pt x="9734" y="3704"/>
                    <a:pt x="9860" y="3295"/>
                  </a:cubicBezTo>
                  <a:cubicBezTo>
                    <a:pt x="9871" y="3265"/>
                    <a:pt x="9856" y="3243"/>
                    <a:pt x="9834" y="3230"/>
                  </a:cubicBezTo>
                  <a:cubicBezTo>
                    <a:pt x="9803" y="3111"/>
                    <a:pt x="9775" y="2992"/>
                    <a:pt x="9749" y="2872"/>
                  </a:cubicBezTo>
                  <a:cubicBezTo>
                    <a:pt x="9688" y="3064"/>
                    <a:pt x="9625" y="3255"/>
                    <a:pt x="9561" y="3446"/>
                  </a:cubicBezTo>
                  <a:cubicBezTo>
                    <a:pt x="9502" y="3354"/>
                    <a:pt x="9413" y="3277"/>
                    <a:pt x="9306" y="3220"/>
                  </a:cubicBezTo>
                  <a:cubicBezTo>
                    <a:pt x="9188" y="3150"/>
                    <a:pt x="9047" y="3105"/>
                    <a:pt x="8899" y="3102"/>
                  </a:cubicBezTo>
                  <a:cubicBezTo>
                    <a:pt x="8797" y="3104"/>
                    <a:pt x="8693" y="3121"/>
                    <a:pt x="8604" y="3159"/>
                  </a:cubicBezTo>
                  <a:cubicBezTo>
                    <a:pt x="8635" y="3083"/>
                    <a:pt x="8666" y="3007"/>
                    <a:pt x="8698" y="2932"/>
                  </a:cubicBezTo>
                  <a:lnTo>
                    <a:pt x="8698" y="2932"/>
                  </a:lnTo>
                  <a:cubicBezTo>
                    <a:pt x="8692" y="2939"/>
                    <a:pt x="8686" y="2943"/>
                    <a:pt x="8678" y="2951"/>
                  </a:cubicBezTo>
                  <a:cubicBezTo>
                    <a:pt x="8791" y="2667"/>
                    <a:pt x="8908" y="2381"/>
                    <a:pt x="9021" y="2179"/>
                  </a:cubicBezTo>
                  <a:cubicBezTo>
                    <a:pt x="9216" y="1828"/>
                    <a:pt x="9475" y="1513"/>
                    <a:pt x="9741" y="1260"/>
                  </a:cubicBezTo>
                  <a:cubicBezTo>
                    <a:pt x="9839" y="1162"/>
                    <a:pt x="9935" y="1075"/>
                    <a:pt x="10036" y="993"/>
                  </a:cubicBezTo>
                  <a:cubicBezTo>
                    <a:pt x="10051" y="972"/>
                    <a:pt x="10066" y="950"/>
                    <a:pt x="10081" y="929"/>
                  </a:cubicBezTo>
                  <a:cubicBezTo>
                    <a:pt x="10073" y="902"/>
                    <a:pt x="10079" y="872"/>
                    <a:pt x="10107" y="840"/>
                  </a:cubicBezTo>
                  <a:cubicBezTo>
                    <a:pt x="10181" y="743"/>
                    <a:pt x="10251" y="648"/>
                    <a:pt x="10320" y="552"/>
                  </a:cubicBezTo>
                  <a:lnTo>
                    <a:pt x="10320" y="552"/>
                  </a:lnTo>
                  <a:cubicBezTo>
                    <a:pt x="10069" y="710"/>
                    <a:pt x="9839" y="891"/>
                    <a:pt x="9638" y="1088"/>
                  </a:cubicBezTo>
                  <a:cubicBezTo>
                    <a:pt x="9397" y="1316"/>
                    <a:pt x="9177" y="1559"/>
                    <a:pt x="9001" y="1823"/>
                  </a:cubicBezTo>
                  <a:cubicBezTo>
                    <a:pt x="8720" y="2234"/>
                    <a:pt x="8555" y="2688"/>
                    <a:pt x="8385" y="3133"/>
                  </a:cubicBezTo>
                  <a:cubicBezTo>
                    <a:pt x="8362" y="3197"/>
                    <a:pt x="8343" y="3252"/>
                    <a:pt x="8323" y="3308"/>
                  </a:cubicBezTo>
                  <a:cubicBezTo>
                    <a:pt x="8317" y="3325"/>
                    <a:pt x="8310" y="3342"/>
                    <a:pt x="8302" y="3358"/>
                  </a:cubicBezTo>
                  <a:cubicBezTo>
                    <a:pt x="8148" y="3734"/>
                    <a:pt x="8024" y="4017"/>
                    <a:pt x="7811" y="4350"/>
                  </a:cubicBezTo>
                  <a:cubicBezTo>
                    <a:pt x="7162" y="5347"/>
                    <a:pt x="5834" y="6099"/>
                    <a:pt x="4497" y="6192"/>
                  </a:cubicBezTo>
                  <a:cubicBezTo>
                    <a:pt x="4415" y="6196"/>
                    <a:pt x="4340" y="6198"/>
                    <a:pt x="4269" y="6198"/>
                  </a:cubicBezTo>
                  <a:cubicBezTo>
                    <a:pt x="4045" y="6198"/>
                    <a:pt x="3864" y="6176"/>
                    <a:pt x="3631" y="6129"/>
                  </a:cubicBezTo>
                  <a:cubicBezTo>
                    <a:pt x="3392" y="6076"/>
                    <a:pt x="3274" y="6044"/>
                    <a:pt x="3078" y="5957"/>
                  </a:cubicBezTo>
                  <a:cubicBezTo>
                    <a:pt x="2685" y="5779"/>
                    <a:pt x="2316" y="5491"/>
                    <a:pt x="2064" y="5221"/>
                  </a:cubicBezTo>
                  <a:cubicBezTo>
                    <a:pt x="1540" y="4587"/>
                    <a:pt x="1449" y="3764"/>
                    <a:pt x="1763" y="3034"/>
                  </a:cubicBezTo>
                  <a:cubicBezTo>
                    <a:pt x="1861" y="2834"/>
                    <a:pt x="2054" y="2582"/>
                    <a:pt x="2275" y="2414"/>
                  </a:cubicBezTo>
                  <a:cubicBezTo>
                    <a:pt x="2322" y="2378"/>
                    <a:pt x="2359" y="2350"/>
                    <a:pt x="2399" y="2327"/>
                  </a:cubicBezTo>
                  <a:cubicBezTo>
                    <a:pt x="2408" y="2326"/>
                    <a:pt x="2416" y="2326"/>
                    <a:pt x="2425" y="2326"/>
                  </a:cubicBezTo>
                  <a:cubicBezTo>
                    <a:pt x="2509" y="2326"/>
                    <a:pt x="2593" y="2336"/>
                    <a:pt x="2676" y="2353"/>
                  </a:cubicBezTo>
                  <a:cubicBezTo>
                    <a:pt x="3168" y="2455"/>
                    <a:pt x="3661" y="2800"/>
                    <a:pt x="4042" y="3146"/>
                  </a:cubicBezTo>
                  <a:cubicBezTo>
                    <a:pt x="4146" y="3244"/>
                    <a:pt x="4201" y="3307"/>
                    <a:pt x="4312" y="3442"/>
                  </a:cubicBezTo>
                  <a:cubicBezTo>
                    <a:pt x="4357" y="3493"/>
                    <a:pt x="4396" y="3554"/>
                    <a:pt x="4466" y="3585"/>
                  </a:cubicBezTo>
                  <a:cubicBezTo>
                    <a:pt x="4490" y="3595"/>
                    <a:pt x="4516" y="3600"/>
                    <a:pt x="4542" y="3600"/>
                  </a:cubicBezTo>
                  <a:cubicBezTo>
                    <a:pt x="4592" y="3600"/>
                    <a:pt x="4641" y="3582"/>
                    <a:pt x="4672" y="3550"/>
                  </a:cubicBezTo>
                  <a:cubicBezTo>
                    <a:pt x="4688" y="3534"/>
                    <a:pt x="4707" y="3517"/>
                    <a:pt x="4718" y="3497"/>
                  </a:cubicBezTo>
                  <a:cubicBezTo>
                    <a:pt x="4723" y="3496"/>
                    <a:pt x="4743" y="3462"/>
                    <a:pt x="4754" y="3445"/>
                  </a:cubicBezTo>
                  <a:cubicBezTo>
                    <a:pt x="4876" y="3220"/>
                    <a:pt x="4934" y="2978"/>
                    <a:pt x="4964" y="2736"/>
                  </a:cubicBezTo>
                  <a:cubicBezTo>
                    <a:pt x="4992" y="2539"/>
                    <a:pt x="5005" y="2410"/>
                    <a:pt x="4984" y="2190"/>
                  </a:cubicBezTo>
                  <a:cubicBezTo>
                    <a:pt x="4960" y="1949"/>
                    <a:pt x="4943" y="1774"/>
                    <a:pt x="4888" y="1576"/>
                  </a:cubicBezTo>
                  <a:cubicBezTo>
                    <a:pt x="4799" y="1257"/>
                    <a:pt x="4665" y="930"/>
                    <a:pt x="4412" y="670"/>
                  </a:cubicBezTo>
                  <a:cubicBezTo>
                    <a:pt x="4121" y="403"/>
                    <a:pt x="3652" y="103"/>
                    <a:pt x="3219" y="23"/>
                  </a:cubicBezTo>
                  <a:cubicBezTo>
                    <a:pt x="3111" y="10"/>
                    <a:pt x="3000" y="1"/>
                    <a:pt x="28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8"/>
            <p:cNvSpPr/>
            <p:nvPr/>
          </p:nvSpPr>
          <p:spPr>
            <a:xfrm>
              <a:off x="5727925" y="3585775"/>
              <a:ext cx="26425" cy="58200"/>
            </a:xfrm>
            <a:custGeom>
              <a:rect b="b" l="l" r="r" t="t"/>
              <a:pathLst>
                <a:path extrusionOk="0" h="2328" w="1057">
                  <a:moveTo>
                    <a:pt x="74" y="0"/>
                  </a:moveTo>
                  <a:cubicBezTo>
                    <a:pt x="38" y="0"/>
                    <a:pt x="1" y="31"/>
                    <a:pt x="25" y="65"/>
                  </a:cubicBezTo>
                  <a:cubicBezTo>
                    <a:pt x="307" y="410"/>
                    <a:pt x="527" y="782"/>
                    <a:pt x="693" y="1135"/>
                  </a:cubicBezTo>
                  <a:cubicBezTo>
                    <a:pt x="794" y="1367"/>
                    <a:pt x="843" y="1617"/>
                    <a:pt x="870" y="1822"/>
                  </a:cubicBezTo>
                  <a:cubicBezTo>
                    <a:pt x="880" y="1860"/>
                    <a:pt x="863" y="1908"/>
                    <a:pt x="896" y="1940"/>
                  </a:cubicBezTo>
                  <a:cubicBezTo>
                    <a:pt x="906" y="1949"/>
                    <a:pt x="917" y="1952"/>
                    <a:pt x="928" y="1955"/>
                  </a:cubicBezTo>
                  <a:cubicBezTo>
                    <a:pt x="900" y="1983"/>
                    <a:pt x="915" y="2036"/>
                    <a:pt x="911" y="2072"/>
                  </a:cubicBezTo>
                  <a:lnTo>
                    <a:pt x="911" y="2091"/>
                  </a:lnTo>
                  <a:cubicBezTo>
                    <a:pt x="884" y="2052"/>
                    <a:pt x="856" y="2010"/>
                    <a:pt x="828" y="1970"/>
                  </a:cubicBezTo>
                  <a:cubicBezTo>
                    <a:pt x="783" y="1904"/>
                    <a:pt x="738" y="1838"/>
                    <a:pt x="691" y="1774"/>
                  </a:cubicBezTo>
                  <a:cubicBezTo>
                    <a:pt x="673" y="1749"/>
                    <a:pt x="664" y="1717"/>
                    <a:pt x="637" y="1697"/>
                  </a:cubicBezTo>
                  <a:cubicBezTo>
                    <a:pt x="626" y="1690"/>
                    <a:pt x="613" y="1687"/>
                    <a:pt x="601" y="1687"/>
                  </a:cubicBezTo>
                  <a:cubicBezTo>
                    <a:pt x="565" y="1687"/>
                    <a:pt x="530" y="1715"/>
                    <a:pt x="542" y="1748"/>
                  </a:cubicBezTo>
                  <a:cubicBezTo>
                    <a:pt x="596" y="1863"/>
                    <a:pt x="650" y="1956"/>
                    <a:pt x="733" y="2088"/>
                  </a:cubicBezTo>
                  <a:cubicBezTo>
                    <a:pt x="782" y="2158"/>
                    <a:pt x="817" y="2237"/>
                    <a:pt x="879" y="2301"/>
                  </a:cubicBezTo>
                  <a:cubicBezTo>
                    <a:pt x="898" y="2318"/>
                    <a:pt x="925" y="2327"/>
                    <a:pt x="952" y="2327"/>
                  </a:cubicBezTo>
                  <a:cubicBezTo>
                    <a:pt x="980" y="2327"/>
                    <a:pt x="1007" y="2318"/>
                    <a:pt x="1025" y="2299"/>
                  </a:cubicBezTo>
                  <a:cubicBezTo>
                    <a:pt x="1050" y="2268"/>
                    <a:pt x="1046" y="2264"/>
                    <a:pt x="1047" y="2253"/>
                  </a:cubicBezTo>
                  <a:cubicBezTo>
                    <a:pt x="1047" y="2250"/>
                    <a:pt x="1049" y="2248"/>
                    <a:pt x="1049" y="2245"/>
                  </a:cubicBezTo>
                  <a:lnTo>
                    <a:pt x="1049" y="2244"/>
                  </a:lnTo>
                  <a:cubicBezTo>
                    <a:pt x="1049" y="2240"/>
                    <a:pt x="1050" y="2237"/>
                    <a:pt x="1051" y="2233"/>
                  </a:cubicBezTo>
                  <a:cubicBezTo>
                    <a:pt x="1057" y="2165"/>
                    <a:pt x="1049" y="2098"/>
                    <a:pt x="1047" y="2029"/>
                  </a:cubicBezTo>
                  <a:cubicBezTo>
                    <a:pt x="1040" y="1990"/>
                    <a:pt x="1046" y="1944"/>
                    <a:pt x="992" y="1936"/>
                  </a:cubicBezTo>
                  <a:lnTo>
                    <a:pt x="999" y="1929"/>
                  </a:lnTo>
                  <a:cubicBezTo>
                    <a:pt x="1019" y="1894"/>
                    <a:pt x="999" y="1853"/>
                    <a:pt x="999" y="1817"/>
                  </a:cubicBezTo>
                  <a:cubicBezTo>
                    <a:pt x="989" y="1740"/>
                    <a:pt x="979" y="1662"/>
                    <a:pt x="964" y="1585"/>
                  </a:cubicBezTo>
                  <a:cubicBezTo>
                    <a:pt x="932" y="1382"/>
                    <a:pt x="872" y="1182"/>
                    <a:pt x="765" y="996"/>
                  </a:cubicBezTo>
                  <a:cubicBezTo>
                    <a:pt x="616" y="720"/>
                    <a:pt x="366" y="310"/>
                    <a:pt x="118" y="21"/>
                  </a:cubicBezTo>
                  <a:cubicBezTo>
                    <a:pt x="107" y="6"/>
                    <a:pt x="91" y="0"/>
                    <a:pt x="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8"/>
            <p:cNvSpPr/>
            <p:nvPr/>
          </p:nvSpPr>
          <p:spPr>
            <a:xfrm>
              <a:off x="5581075" y="3549950"/>
              <a:ext cx="172775" cy="117775"/>
            </a:xfrm>
            <a:custGeom>
              <a:rect b="b" l="l" r="r" t="t"/>
              <a:pathLst>
                <a:path extrusionOk="0" h="4711" w="6911">
                  <a:moveTo>
                    <a:pt x="3378" y="121"/>
                  </a:moveTo>
                  <a:cubicBezTo>
                    <a:pt x="3591" y="121"/>
                    <a:pt x="3761" y="149"/>
                    <a:pt x="3990" y="212"/>
                  </a:cubicBezTo>
                  <a:cubicBezTo>
                    <a:pt x="4442" y="340"/>
                    <a:pt x="4878" y="593"/>
                    <a:pt x="5244" y="881"/>
                  </a:cubicBezTo>
                  <a:cubicBezTo>
                    <a:pt x="5519" y="1097"/>
                    <a:pt x="5741" y="1297"/>
                    <a:pt x="5939" y="1540"/>
                  </a:cubicBezTo>
                  <a:cubicBezTo>
                    <a:pt x="5983" y="1596"/>
                    <a:pt x="6027" y="1651"/>
                    <a:pt x="6068" y="1709"/>
                  </a:cubicBezTo>
                  <a:cubicBezTo>
                    <a:pt x="5960" y="1595"/>
                    <a:pt x="5841" y="1487"/>
                    <a:pt x="5710" y="1387"/>
                  </a:cubicBezTo>
                  <a:cubicBezTo>
                    <a:pt x="5587" y="1298"/>
                    <a:pt x="5457" y="1217"/>
                    <a:pt x="5323" y="1142"/>
                  </a:cubicBezTo>
                  <a:cubicBezTo>
                    <a:pt x="4824" y="804"/>
                    <a:pt x="4192" y="613"/>
                    <a:pt x="3552" y="530"/>
                  </a:cubicBezTo>
                  <a:cubicBezTo>
                    <a:pt x="3296" y="496"/>
                    <a:pt x="3035" y="475"/>
                    <a:pt x="2774" y="475"/>
                  </a:cubicBezTo>
                  <a:cubicBezTo>
                    <a:pt x="2604" y="475"/>
                    <a:pt x="2433" y="484"/>
                    <a:pt x="2265" y="505"/>
                  </a:cubicBezTo>
                  <a:cubicBezTo>
                    <a:pt x="2129" y="522"/>
                    <a:pt x="2003" y="550"/>
                    <a:pt x="1885" y="588"/>
                  </a:cubicBezTo>
                  <a:cubicBezTo>
                    <a:pt x="1895" y="575"/>
                    <a:pt x="1905" y="566"/>
                    <a:pt x="1918" y="557"/>
                  </a:cubicBezTo>
                  <a:cubicBezTo>
                    <a:pt x="2044" y="437"/>
                    <a:pt x="2338" y="304"/>
                    <a:pt x="2474" y="257"/>
                  </a:cubicBezTo>
                  <a:cubicBezTo>
                    <a:pt x="2769" y="165"/>
                    <a:pt x="3010" y="124"/>
                    <a:pt x="3293" y="122"/>
                  </a:cubicBezTo>
                  <a:cubicBezTo>
                    <a:pt x="3322" y="121"/>
                    <a:pt x="3351" y="121"/>
                    <a:pt x="3378" y="121"/>
                  </a:cubicBezTo>
                  <a:close/>
                  <a:moveTo>
                    <a:pt x="2866" y="651"/>
                  </a:moveTo>
                  <a:cubicBezTo>
                    <a:pt x="3313" y="651"/>
                    <a:pt x="3793" y="718"/>
                    <a:pt x="4238" y="852"/>
                  </a:cubicBezTo>
                  <a:cubicBezTo>
                    <a:pt x="4893" y="1078"/>
                    <a:pt x="5622" y="1444"/>
                    <a:pt x="6029" y="1902"/>
                  </a:cubicBezTo>
                  <a:cubicBezTo>
                    <a:pt x="6381" y="2292"/>
                    <a:pt x="6595" y="2667"/>
                    <a:pt x="6714" y="3134"/>
                  </a:cubicBezTo>
                  <a:cubicBezTo>
                    <a:pt x="6735" y="3229"/>
                    <a:pt x="6736" y="3244"/>
                    <a:pt x="6745" y="3352"/>
                  </a:cubicBezTo>
                  <a:cubicBezTo>
                    <a:pt x="6742" y="3346"/>
                    <a:pt x="6738" y="3340"/>
                    <a:pt x="6733" y="3335"/>
                  </a:cubicBezTo>
                  <a:cubicBezTo>
                    <a:pt x="6540" y="3095"/>
                    <a:pt x="6311" y="2873"/>
                    <a:pt x="6037" y="2692"/>
                  </a:cubicBezTo>
                  <a:cubicBezTo>
                    <a:pt x="5677" y="2462"/>
                    <a:pt x="5275" y="2271"/>
                    <a:pt x="4850" y="2129"/>
                  </a:cubicBezTo>
                  <a:cubicBezTo>
                    <a:pt x="4427" y="1999"/>
                    <a:pt x="4025" y="1934"/>
                    <a:pt x="3607" y="1934"/>
                  </a:cubicBezTo>
                  <a:cubicBezTo>
                    <a:pt x="3307" y="1934"/>
                    <a:pt x="2999" y="1967"/>
                    <a:pt x="2670" y="2034"/>
                  </a:cubicBezTo>
                  <a:cubicBezTo>
                    <a:pt x="2348" y="2096"/>
                    <a:pt x="2028" y="2179"/>
                    <a:pt x="1743" y="2317"/>
                  </a:cubicBezTo>
                  <a:cubicBezTo>
                    <a:pt x="1356" y="2494"/>
                    <a:pt x="1011" y="2732"/>
                    <a:pt x="764" y="3029"/>
                  </a:cubicBezTo>
                  <a:cubicBezTo>
                    <a:pt x="553" y="3271"/>
                    <a:pt x="390" y="3549"/>
                    <a:pt x="345" y="3846"/>
                  </a:cubicBezTo>
                  <a:cubicBezTo>
                    <a:pt x="334" y="3910"/>
                    <a:pt x="328" y="3975"/>
                    <a:pt x="327" y="4040"/>
                  </a:cubicBezTo>
                  <a:cubicBezTo>
                    <a:pt x="159" y="3528"/>
                    <a:pt x="142" y="2975"/>
                    <a:pt x="301" y="2471"/>
                  </a:cubicBezTo>
                  <a:cubicBezTo>
                    <a:pt x="416" y="2112"/>
                    <a:pt x="535" y="1844"/>
                    <a:pt x="800" y="1541"/>
                  </a:cubicBezTo>
                  <a:cubicBezTo>
                    <a:pt x="950" y="1357"/>
                    <a:pt x="1293" y="1086"/>
                    <a:pt x="1501" y="969"/>
                  </a:cubicBezTo>
                  <a:cubicBezTo>
                    <a:pt x="1590" y="916"/>
                    <a:pt x="1684" y="866"/>
                    <a:pt x="1782" y="821"/>
                  </a:cubicBezTo>
                  <a:cubicBezTo>
                    <a:pt x="1802" y="811"/>
                    <a:pt x="1827" y="804"/>
                    <a:pt x="1848" y="793"/>
                  </a:cubicBezTo>
                  <a:cubicBezTo>
                    <a:pt x="2001" y="747"/>
                    <a:pt x="2171" y="708"/>
                    <a:pt x="2374" y="680"/>
                  </a:cubicBezTo>
                  <a:cubicBezTo>
                    <a:pt x="2531" y="661"/>
                    <a:pt x="2696" y="651"/>
                    <a:pt x="2866" y="651"/>
                  </a:cubicBezTo>
                  <a:close/>
                  <a:moveTo>
                    <a:pt x="3549" y="2045"/>
                  </a:moveTo>
                  <a:cubicBezTo>
                    <a:pt x="3916" y="2045"/>
                    <a:pt x="4283" y="2097"/>
                    <a:pt x="4652" y="2204"/>
                  </a:cubicBezTo>
                  <a:cubicBezTo>
                    <a:pt x="4982" y="2301"/>
                    <a:pt x="5340" y="2464"/>
                    <a:pt x="5671" y="2648"/>
                  </a:cubicBezTo>
                  <a:cubicBezTo>
                    <a:pt x="5380" y="2528"/>
                    <a:pt x="5065" y="2441"/>
                    <a:pt x="4746" y="2385"/>
                  </a:cubicBezTo>
                  <a:cubicBezTo>
                    <a:pt x="4455" y="2335"/>
                    <a:pt x="4165" y="2309"/>
                    <a:pt x="3878" y="2309"/>
                  </a:cubicBezTo>
                  <a:cubicBezTo>
                    <a:pt x="3255" y="2309"/>
                    <a:pt x="2648" y="2429"/>
                    <a:pt x="2075" y="2672"/>
                  </a:cubicBezTo>
                  <a:cubicBezTo>
                    <a:pt x="1518" y="2911"/>
                    <a:pt x="997" y="3240"/>
                    <a:pt x="704" y="3699"/>
                  </a:cubicBezTo>
                  <a:cubicBezTo>
                    <a:pt x="585" y="3885"/>
                    <a:pt x="501" y="4087"/>
                    <a:pt x="471" y="4295"/>
                  </a:cubicBezTo>
                  <a:cubicBezTo>
                    <a:pt x="421" y="4081"/>
                    <a:pt x="446" y="3849"/>
                    <a:pt x="520" y="3635"/>
                  </a:cubicBezTo>
                  <a:cubicBezTo>
                    <a:pt x="613" y="3369"/>
                    <a:pt x="819" y="3113"/>
                    <a:pt x="1030" y="2911"/>
                  </a:cubicBezTo>
                  <a:cubicBezTo>
                    <a:pt x="1306" y="2655"/>
                    <a:pt x="1605" y="2490"/>
                    <a:pt x="1988" y="2330"/>
                  </a:cubicBezTo>
                  <a:cubicBezTo>
                    <a:pt x="2212" y="2242"/>
                    <a:pt x="2481" y="2183"/>
                    <a:pt x="2763" y="2124"/>
                  </a:cubicBezTo>
                  <a:cubicBezTo>
                    <a:pt x="3025" y="2072"/>
                    <a:pt x="3287" y="2045"/>
                    <a:pt x="3549" y="2045"/>
                  </a:cubicBezTo>
                  <a:close/>
                  <a:moveTo>
                    <a:pt x="3275" y="0"/>
                  </a:moveTo>
                  <a:cubicBezTo>
                    <a:pt x="3080" y="0"/>
                    <a:pt x="2881" y="21"/>
                    <a:pt x="2745" y="48"/>
                  </a:cubicBezTo>
                  <a:cubicBezTo>
                    <a:pt x="2577" y="77"/>
                    <a:pt x="2413" y="122"/>
                    <a:pt x="2261" y="187"/>
                  </a:cubicBezTo>
                  <a:cubicBezTo>
                    <a:pt x="2090" y="258"/>
                    <a:pt x="1928" y="346"/>
                    <a:pt x="1787" y="453"/>
                  </a:cubicBezTo>
                  <a:cubicBezTo>
                    <a:pt x="1708" y="511"/>
                    <a:pt x="1642" y="582"/>
                    <a:pt x="1581" y="655"/>
                  </a:cubicBezTo>
                  <a:cubicBezTo>
                    <a:pt x="1555" y="679"/>
                    <a:pt x="1544" y="710"/>
                    <a:pt x="1549" y="736"/>
                  </a:cubicBezTo>
                  <a:cubicBezTo>
                    <a:pt x="1416" y="803"/>
                    <a:pt x="1292" y="880"/>
                    <a:pt x="1174" y="962"/>
                  </a:cubicBezTo>
                  <a:cubicBezTo>
                    <a:pt x="674" y="1309"/>
                    <a:pt x="337" y="1792"/>
                    <a:pt x="180" y="2303"/>
                  </a:cubicBezTo>
                  <a:cubicBezTo>
                    <a:pt x="0" y="2829"/>
                    <a:pt x="2" y="3389"/>
                    <a:pt x="144" y="3919"/>
                  </a:cubicBezTo>
                  <a:cubicBezTo>
                    <a:pt x="222" y="4175"/>
                    <a:pt x="325" y="4427"/>
                    <a:pt x="486" y="4655"/>
                  </a:cubicBezTo>
                  <a:cubicBezTo>
                    <a:pt x="489" y="4670"/>
                    <a:pt x="497" y="4682"/>
                    <a:pt x="505" y="4696"/>
                  </a:cubicBezTo>
                  <a:cubicBezTo>
                    <a:pt x="512" y="4702"/>
                    <a:pt x="519" y="4707"/>
                    <a:pt x="528" y="4710"/>
                  </a:cubicBezTo>
                  <a:cubicBezTo>
                    <a:pt x="535" y="4633"/>
                    <a:pt x="549" y="4556"/>
                    <a:pt x="572" y="4480"/>
                  </a:cubicBezTo>
                  <a:cubicBezTo>
                    <a:pt x="571" y="4393"/>
                    <a:pt x="584" y="4301"/>
                    <a:pt x="597" y="4232"/>
                  </a:cubicBezTo>
                  <a:cubicBezTo>
                    <a:pt x="659" y="3958"/>
                    <a:pt x="776" y="3753"/>
                    <a:pt x="972" y="3522"/>
                  </a:cubicBezTo>
                  <a:cubicBezTo>
                    <a:pt x="1360" y="3084"/>
                    <a:pt x="2029" y="2748"/>
                    <a:pt x="2669" y="2575"/>
                  </a:cubicBezTo>
                  <a:cubicBezTo>
                    <a:pt x="3066" y="2469"/>
                    <a:pt x="3407" y="2416"/>
                    <a:pt x="3810" y="2416"/>
                  </a:cubicBezTo>
                  <a:cubicBezTo>
                    <a:pt x="3838" y="2416"/>
                    <a:pt x="3868" y="2416"/>
                    <a:pt x="3897" y="2417"/>
                  </a:cubicBezTo>
                  <a:cubicBezTo>
                    <a:pt x="4283" y="2422"/>
                    <a:pt x="4590" y="2457"/>
                    <a:pt x="4971" y="2548"/>
                  </a:cubicBezTo>
                  <a:cubicBezTo>
                    <a:pt x="5483" y="2676"/>
                    <a:pt x="5917" y="2848"/>
                    <a:pt x="6296" y="3153"/>
                  </a:cubicBezTo>
                  <a:cubicBezTo>
                    <a:pt x="6435" y="3271"/>
                    <a:pt x="6459" y="3296"/>
                    <a:pt x="6575" y="3443"/>
                  </a:cubicBezTo>
                  <a:cubicBezTo>
                    <a:pt x="6607" y="3477"/>
                    <a:pt x="6620" y="3526"/>
                    <a:pt x="6658" y="3555"/>
                  </a:cubicBezTo>
                  <a:cubicBezTo>
                    <a:pt x="6663" y="3559"/>
                    <a:pt x="6668" y="3562"/>
                    <a:pt x="6676" y="3563"/>
                  </a:cubicBezTo>
                  <a:cubicBezTo>
                    <a:pt x="6688" y="3579"/>
                    <a:pt x="6701" y="3595"/>
                    <a:pt x="6717" y="3608"/>
                  </a:cubicBezTo>
                  <a:cubicBezTo>
                    <a:pt x="6732" y="3619"/>
                    <a:pt x="6751" y="3624"/>
                    <a:pt x="6770" y="3624"/>
                  </a:cubicBezTo>
                  <a:cubicBezTo>
                    <a:pt x="6811" y="3624"/>
                    <a:pt x="6852" y="3602"/>
                    <a:pt x="6862" y="3569"/>
                  </a:cubicBezTo>
                  <a:cubicBezTo>
                    <a:pt x="6862" y="3563"/>
                    <a:pt x="6863" y="3558"/>
                    <a:pt x="6863" y="3554"/>
                  </a:cubicBezTo>
                  <a:cubicBezTo>
                    <a:pt x="6910" y="3533"/>
                    <a:pt x="6907" y="3480"/>
                    <a:pt x="6908" y="3440"/>
                  </a:cubicBezTo>
                  <a:cubicBezTo>
                    <a:pt x="6910" y="3315"/>
                    <a:pt x="6897" y="3189"/>
                    <a:pt x="6866" y="3067"/>
                  </a:cubicBezTo>
                  <a:cubicBezTo>
                    <a:pt x="6817" y="2865"/>
                    <a:pt x="6730" y="2671"/>
                    <a:pt x="6626" y="2484"/>
                  </a:cubicBezTo>
                  <a:cubicBezTo>
                    <a:pt x="6631" y="2475"/>
                    <a:pt x="6632" y="2465"/>
                    <a:pt x="6629" y="2453"/>
                  </a:cubicBezTo>
                  <a:cubicBezTo>
                    <a:pt x="6294" y="1732"/>
                    <a:pt x="5868" y="1169"/>
                    <a:pt x="5118" y="649"/>
                  </a:cubicBezTo>
                  <a:cubicBezTo>
                    <a:pt x="4622" y="302"/>
                    <a:pt x="4004" y="1"/>
                    <a:pt x="3325" y="1"/>
                  </a:cubicBezTo>
                  <a:cubicBezTo>
                    <a:pt x="3309" y="0"/>
                    <a:pt x="3292" y="0"/>
                    <a:pt x="32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8"/>
            <p:cNvSpPr/>
            <p:nvPr/>
          </p:nvSpPr>
          <p:spPr>
            <a:xfrm>
              <a:off x="5697850" y="3553200"/>
              <a:ext cx="200" cy="200"/>
            </a:xfrm>
            <a:custGeom>
              <a:rect b="b" l="l" r="r" t="t"/>
              <a:pathLst>
                <a:path extrusionOk="0" h="8" w="8">
                  <a:moveTo>
                    <a:pt x="8" y="0"/>
                  </a:moveTo>
                  <a:lnTo>
                    <a:pt x="4" y="4"/>
                  </a:lnTo>
                  <a:cubicBezTo>
                    <a:pt x="2" y="7"/>
                    <a:pt x="1" y="8"/>
                    <a:pt x="1" y="8"/>
                  </a:cubicBezTo>
                  <a:cubicBezTo>
                    <a:pt x="1" y="8"/>
                    <a:pt x="5" y="3"/>
                    <a:pt x="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8"/>
            <p:cNvSpPr/>
            <p:nvPr/>
          </p:nvSpPr>
          <p:spPr>
            <a:xfrm>
              <a:off x="5698025" y="3553175"/>
              <a:ext cx="50" cy="50"/>
            </a:xfrm>
            <a:custGeom>
              <a:rect b="b" l="l" r="r" t="t"/>
              <a:pathLst>
                <a:path extrusionOk="0" h="2" w="2">
                  <a:moveTo>
                    <a:pt x="1" y="1"/>
                  </a:moveTo>
                  <a:lnTo>
                    <a:pt x="2" y="0"/>
                  </a:lnTo>
                  <a:lnTo>
                    <a:pt x="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8"/>
            <p:cNvSpPr/>
            <p:nvPr/>
          </p:nvSpPr>
          <p:spPr>
            <a:xfrm>
              <a:off x="5694125" y="3532475"/>
              <a:ext cx="58775" cy="84250"/>
            </a:xfrm>
            <a:custGeom>
              <a:rect b="b" l="l" r="r" t="t"/>
              <a:pathLst>
                <a:path extrusionOk="0" h="3370" w="2351">
                  <a:moveTo>
                    <a:pt x="2244" y="1"/>
                  </a:moveTo>
                  <a:cubicBezTo>
                    <a:pt x="2194" y="1"/>
                    <a:pt x="2142" y="40"/>
                    <a:pt x="2104" y="66"/>
                  </a:cubicBezTo>
                  <a:cubicBezTo>
                    <a:pt x="2048" y="101"/>
                    <a:pt x="1999" y="139"/>
                    <a:pt x="1951" y="180"/>
                  </a:cubicBezTo>
                  <a:cubicBezTo>
                    <a:pt x="1925" y="197"/>
                    <a:pt x="1901" y="217"/>
                    <a:pt x="1878" y="236"/>
                  </a:cubicBezTo>
                  <a:cubicBezTo>
                    <a:pt x="1832" y="209"/>
                    <a:pt x="1769" y="207"/>
                    <a:pt x="1716" y="197"/>
                  </a:cubicBezTo>
                  <a:cubicBezTo>
                    <a:pt x="1671" y="192"/>
                    <a:pt x="1625" y="189"/>
                    <a:pt x="1579" y="189"/>
                  </a:cubicBezTo>
                  <a:cubicBezTo>
                    <a:pt x="1544" y="189"/>
                    <a:pt x="1509" y="191"/>
                    <a:pt x="1475" y="195"/>
                  </a:cubicBezTo>
                  <a:cubicBezTo>
                    <a:pt x="1256" y="216"/>
                    <a:pt x="1080" y="328"/>
                    <a:pt x="946" y="463"/>
                  </a:cubicBezTo>
                  <a:cubicBezTo>
                    <a:pt x="833" y="470"/>
                    <a:pt x="734" y="504"/>
                    <a:pt x="654" y="534"/>
                  </a:cubicBezTo>
                  <a:cubicBezTo>
                    <a:pt x="541" y="575"/>
                    <a:pt x="432" y="623"/>
                    <a:pt x="334" y="684"/>
                  </a:cubicBezTo>
                  <a:cubicBezTo>
                    <a:pt x="267" y="725"/>
                    <a:pt x="208" y="774"/>
                    <a:pt x="157" y="828"/>
                  </a:cubicBezTo>
                  <a:cubicBezTo>
                    <a:pt x="107" y="879"/>
                    <a:pt x="72" y="936"/>
                    <a:pt x="40" y="993"/>
                  </a:cubicBezTo>
                  <a:cubicBezTo>
                    <a:pt x="26" y="1023"/>
                    <a:pt x="0" y="1057"/>
                    <a:pt x="24" y="1087"/>
                  </a:cubicBezTo>
                  <a:cubicBezTo>
                    <a:pt x="36" y="1105"/>
                    <a:pt x="59" y="1114"/>
                    <a:pt x="83" y="1114"/>
                  </a:cubicBezTo>
                  <a:cubicBezTo>
                    <a:pt x="101" y="1114"/>
                    <a:pt x="118" y="1109"/>
                    <a:pt x="131" y="1098"/>
                  </a:cubicBezTo>
                  <a:cubicBezTo>
                    <a:pt x="159" y="1069"/>
                    <a:pt x="164" y="1028"/>
                    <a:pt x="183" y="993"/>
                  </a:cubicBezTo>
                  <a:cubicBezTo>
                    <a:pt x="210" y="942"/>
                    <a:pt x="302" y="817"/>
                    <a:pt x="403" y="757"/>
                  </a:cubicBezTo>
                  <a:cubicBezTo>
                    <a:pt x="502" y="690"/>
                    <a:pt x="695" y="603"/>
                    <a:pt x="833" y="573"/>
                  </a:cubicBezTo>
                  <a:cubicBezTo>
                    <a:pt x="838" y="572"/>
                    <a:pt x="843" y="571"/>
                    <a:pt x="848" y="571"/>
                  </a:cubicBezTo>
                  <a:cubicBezTo>
                    <a:pt x="774" y="664"/>
                    <a:pt x="716" y="763"/>
                    <a:pt x="679" y="871"/>
                  </a:cubicBezTo>
                  <a:cubicBezTo>
                    <a:pt x="641" y="1004"/>
                    <a:pt x="639" y="1143"/>
                    <a:pt x="653" y="1280"/>
                  </a:cubicBezTo>
                  <a:cubicBezTo>
                    <a:pt x="661" y="1350"/>
                    <a:pt x="678" y="1419"/>
                    <a:pt x="701" y="1487"/>
                  </a:cubicBezTo>
                  <a:cubicBezTo>
                    <a:pt x="717" y="1522"/>
                    <a:pt x="725" y="1566"/>
                    <a:pt x="759" y="1592"/>
                  </a:cubicBezTo>
                  <a:cubicBezTo>
                    <a:pt x="770" y="1600"/>
                    <a:pt x="781" y="1603"/>
                    <a:pt x="793" y="1603"/>
                  </a:cubicBezTo>
                  <a:cubicBezTo>
                    <a:pt x="832" y="1603"/>
                    <a:pt x="869" y="1566"/>
                    <a:pt x="843" y="1534"/>
                  </a:cubicBezTo>
                  <a:cubicBezTo>
                    <a:pt x="763" y="1390"/>
                    <a:pt x="744" y="1113"/>
                    <a:pt x="785" y="942"/>
                  </a:cubicBezTo>
                  <a:cubicBezTo>
                    <a:pt x="836" y="750"/>
                    <a:pt x="946" y="607"/>
                    <a:pt x="1091" y="475"/>
                  </a:cubicBezTo>
                  <a:cubicBezTo>
                    <a:pt x="1224" y="366"/>
                    <a:pt x="1367" y="298"/>
                    <a:pt x="1578" y="298"/>
                  </a:cubicBezTo>
                  <a:cubicBezTo>
                    <a:pt x="1587" y="298"/>
                    <a:pt x="1596" y="298"/>
                    <a:pt x="1606" y="298"/>
                  </a:cubicBezTo>
                  <a:cubicBezTo>
                    <a:pt x="1676" y="300"/>
                    <a:pt x="1706" y="305"/>
                    <a:pt x="1781" y="323"/>
                  </a:cubicBezTo>
                  <a:cubicBezTo>
                    <a:pt x="1101" y="1026"/>
                    <a:pt x="1369" y="2006"/>
                    <a:pt x="1754" y="2767"/>
                  </a:cubicBezTo>
                  <a:cubicBezTo>
                    <a:pt x="1863" y="2969"/>
                    <a:pt x="1973" y="3176"/>
                    <a:pt x="2123" y="3361"/>
                  </a:cubicBezTo>
                  <a:cubicBezTo>
                    <a:pt x="2132" y="3367"/>
                    <a:pt x="2142" y="3370"/>
                    <a:pt x="2153" y="3370"/>
                  </a:cubicBezTo>
                  <a:cubicBezTo>
                    <a:pt x="2189" y="3370"/>
                    <a:pt x="2222" y="3337"/>
                    <a:pt x="2200" y="3306"/>
                  </a:cubicBezTo>
                  <a:cubicBezTo>
                    <a:pt x="1650" y="2512"/>
                    <a:pt x="1194" y="1396"/>
                    <a:pt x="1718" y="593"/>
                  </a:cubicBezTo>
                  <a:cubicBezTo>
                    <a:pt x="1776" y="509"/>
                    <a:pt x="1825" y="448"/>
                    <a:pt x="1886" y="390"/>
                  </a:cubicBezTo>
                  <a:cubicBezTo>
                    <a:pt x="1996" y="308"/>
                    <a:pt x="1999" y="319"/>
                    <a:pt x="2112" y="242"/>
                  </a:cubicBezTo>
                  <a:cubicBezTo>
                    <a:pt x="2161" y="209"/>
                    <a:pt x="2210" y="175"/>
                    <a:pt x="2260" y="143"/>
                  </a:cubicBezTo>
                  <a:cubicBezTo>
                    <a:pt x="2314" y="116"/>
                    <a:pt x="2350" y="59"/>
                    <a:pt x="2300" y="20"/>
                  </a:cubicBezTo>
                  <a:cubicBezTo>
                    <a:pt x="2282" y="6"/>
                    <a:pt x="2263" y="1"/>
                    <a:pt x="2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8"/>
            <p:cNvSpPr/>
            <p:nvPr/>
          </p:nvSpPr>
          <p:spPr>
            <a:xfrm>
              <a:off x="5704475" y="3616000"/>
              <a:ext cx="51125" cy="56725"/>
            </a:xfrm>
            <a:custGeom>
              <a:rect b="b" l="l" r="r" t="t"/>
              <a:pathLst>
                <a:path extrusionOk="0" h="2269" w="2045">
                  <a:moveTo>
                    <a:pt x="1333" y="504"/>
                  </a:moveTo>
                  <a:lnTo>
                    <a:pt x="1333" y="504"/>
                  </a:lnTo>
                  <a:cubicBezTo>
                    <a:pt x="1397" y="562"/>
                    <a:pt x="1457" y="624"/>
                    <a:pt x="1513" y="687"/>
                  </a:cubicBezTo>
                  <a:cubicBezTo>
                    <a:pt x="1667" y="871"/>
                    <a:pt x="1748" y="1070"/>
                    <a:pt x="1779" y="1237"/>
                  </a:cubicBezTo>
                  <a:cubicBezTo>
                    <a:pt x="1801" y="1433"/>
                    <a:pt x="1778" y="1536"/>
                    <a:pt x="1700" y="1721"/>
                  </a:cubicBezTo>
                  <a:cubicBezTo>
                    <a:pt x="1679" y="1777"/>
                    <a:pt x="1639" y="1839"/>
                    <a:pt x="1585" y="1899"/>
                  </a:cubicBezTo>
                  <a:cubicBezTo>
                    <a:pt x="1545" y="1972"/>
                    <a:pt x="1447" y="2025"/>
                    <a:pt x="1346" y="2038"/>
                  </a:cubicBezTo>
                  <a:cubicBezTo>
                    <a:pt x="1312" y="2047"/>
                    <a:pt x="1280" y="2052"/>
                    <a:pt x="1249" y="2052"/>
                  </a:cubicBezTo>
                  <a:cubicBezTo>
                    <a:pt x="1185" y="2052"/>
                    <a:pt x="1127" y="2032"/>
                    <a:pt x="1073" y="1998"/>
                  </a:cubicBezTo>
                  <a:cubicBezTo>
                    <a:pt x="1130" y="1966"/>
                    <a:pt x="1175" y="1921"/>
                    <a:pt x="1215" y="1874"/>
                  </a:cubicBezTo>
                  <a:cubicBezTo>
                    <a:pt x="1292" y="1787"/>
                    <a:pt x="1349" y="1689"/>
                    <a:pt x="1395" y="1588"/>
                  </a:cubicBezTo>
                  <a:cubicBezTo>
                    <a:pt x="1555" y="1238"/>
                    <a:pt x="1523" y="842"/>
                    <a:pt x="1333" y="504"/>
                  </a:cubicBezTo>
                  <a:close/>
                  <a:moveTo>
                    <a:pt x="429" y="1378"/>
                  </a:moveTo>
                  <a:cubicBezTo>
                    <a:pt x="479" y="1378"/>
                    <a:pt x="531" y="1404"/>
                    <a:pt x="566" y="1463"/>
                  </a:cubicBezTo>
                  <a:cubicBezTo>
                    <a:pt x="666" y="1639"/>
                    <a:pt x="754" y="1960"/>
                    <a:pt x="1021" y="2107"/>
                  </a:cubicBezTo>
                  <a:cubicBezTo>
                    <a:pt x="1051" y="2124"/>
                    <a:pt x="1083" y="2137"/>
                    <a:pt x="1118" y="2147"/>
                  </a:cubicBezTo>
                  <a:cubicBezTo>
                    <a:pt x="1082" y="2152"/>
                    <a:pt x="1047" y="2154"/>
                    <a:pt x="1012" y="2154"/>
                  </a:cubicBezTo>
                  <a:cubicBezTo>
                    <a:pt x="888" y="2154"/>
                    <a:pt x="761" y="2123"/>
                    <a:pt x="612" y="2038"/>
                  </a:cubicBezTo>
                  <a:cubicBezTo>
                    <a:pt x="422" y="1919"/>
                    <a:pt x="249" y="1726"/>
                    <a:pt x="267" y="1529"/>
                  </a:cubicBezTo>
                  <a:cubicBezTo>
                    <a:pt x="281" y="1435"/>
                    <a:pt x="354" y="1378"/>
                    <a:pt x="429" y="1378"/>
                  </a:cubicBezTo>
                  <a:close/>
                  <a:moveTo>
                    <a:pt x="694" y="1"/>
                  </a:moveTo>
                  <a:cubicBezTo>
                    <a:pt x="642" y="1"/>
                    <a:pt x="618" y="62"/>
                    <a:pt x="667" y="84"/>
                  </a:cubicBezTo>
                  <a:cubicBezTo>
                    <a:pt x="795" y="137"/>
                    <a:pt x="914" y="199"/>
                    <a:pt x="1023" y="269"/>
                  </a:cubicBezTo>
                  <a:cubicBezTo>
                    <a:pt x="1074" y="326"/>
                    <a:pt x="1123" y="384"/>
                    <a:pt x="1162" y="446"/>
                  </a:cubicBezTo>
                  <a:cubicBezTo>
                    <a:pt x="1434" y="860"/>
                    <a:pt x="1469" y="1391"/>
                    <a:pt x="1134" y="1796"/>
                  </a:cubicBezTo>
                  <a:cubicBezTo>
                    <a:pt x="1093" y="1844"/>
                    <a:pt x="1057" y="1886"/>
                    <a:pt x="982" y="1924"/>
                  </a:cubicBezTo>
                  <a:cubicBezTo>
                    <a:pt x="965" y="1906"/>
                    <a:pt x="950" y="1889"/>
                    <a:pt x="934" y="1869"/>
                  </a:cubicBezTo>
                  <a:cubicBezTo>
                    <a:pt x="829" y="1740"/>
                    <a:pt x="804" y="1632"/>
                    <a:pt x="726" y="1475"/>
                  </a:cubicBezTo>
                  <a:cubicBezTo>
                    <a:pt x="693" y="1412"/>
                    <a:pt x="655" y="1348"/>
                    <a:pt x="584" y="1308"/>
                  </a:cubicBezTo>
                  <a:cubicBezTo>
                    <a:pt x="541" y="1284"/>
                    <a:pt x="490" y="1272"/>
                    <a:pt x="438" y="1272"/>
                  </a:cubicBezTo>
                  <a:cubicBezTo>
                    <a:pt x="363" y="1272"/>
                    <a:pt x="287" y="1296"/>
                    <a:pt x="235" y="1340"/>
                  </a:cubicBezTo>
                  <a:cubicBezTo>
                    <a:pt x="0" y="1556"/>
                    <a:pt x="209" y="1883"/>
                    <a:pt x="425" y="2055"/>
                  </a:cubicBezTo>
                  <a:cubicBezTo>
                    <a:pt x="598" y="2195"/>
                    <a:pt x="816" y="2269"/>
                    <a:pt x="1037" y="2269"/>
                  </a:cubicBezTo>
                  <a:cubicBezTo>
                    <a:pt x="1215" y="2269"/>
                    <a:pt x="1395" y="2221"/>
                    <a:pt x="1552" y="2123"/>
                  </a:cubicBezTo>
                  <a:cubicBezTo>
                    <a:pt x="1624" y="2080"/>
                    <a:pt x="1686" y="2029"/>
                    <a:pt x="1736" y="1972"/>
                  </a:cubicBezTo>
                  <a:cubicBezTo>
                    <a:pt x="1825" y="1886"/>
                    <a:pt x="1890" y="1784"/>
                    <a:pt x="1934" y="1679"/>
                  </a:cubicBezTo>
                  <a:cubicBezTo>
                    <a:pt x="1975" y="1572"/>
                    <a:pt x="1986" y="1480"/>
                    <a:pt x="1999" y="1405"/>
                  </a:cubicBezTo>
                  <a:cubicBezTo>
                    <a:pt x="2044" y="1087"/>
                    <a:pt x="2012" y="767"/>
                    <a:pt x="1949" y="456"/>
                  </a:cubicBezTo>
                  <a:cubicBezTo>
                    <a:pt x="1941" y="434"/>
                    <a:pt x="1919" y="424"/>
                    <a:pt x="1897" y="424"/>
                  </a:cubicBezTo>
                  <a:cubicBezTo>
                    <a:pt x="1863" y="424"/>
                    <a:pt x="1829" y="446"/>
                    <a:pt x="1839" y="480"/>
                  </a:cubicBezTo>
                  <a:cubicBezTo>
                    <a:pt x="1869" y="647"/>
                    <a:pt x="1892" y="850"/>
                    <a:pt x="1892" y="1056"/>
                  </a:cubicBezTo>
                  <a:cubicBezTo>
                    <a:pt x="1786" y="784"/>
                    <a:pt x="1557" y="521"/>
                    <a:pt x="1266" y="310"/>
                  </a:cubicBezTo>
                  <a:cubicBezTo>
                    <a:pt x="1206" y="267"/>
                    <a:pt x="1144" y="225"/>
                    <a:pt x="1080" y="184"/>
                  </a:cubicBezTo>
                  <a:lnTo>
                    <a:pt x="1066" y="170"/>
                  </a:lnTo>
                  <a:cubicBezTo>
                    <a:pt x="1058" y="164"/>
                    <a:pt x="1047" y="160"/>
                    <a:pt x="1037" y="159"/>
                  </a:cubicBezTo>
                  <a:cubicBezTo>
                    <a:pt x="933" y="96"/>
                    <a:pt x="822" y="40"/>
                    <a:pt x="702" y="1"/>
                  </a:cubicBezTo>
                  <a:cubicBezTo>
                    <a:pt x="700" y="1"/>
                    <a:pt x="697" y="1"/>
                    <a:pt x="6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8"/>
            <p:cNvSpPr/>
            <p:nvPr/>
          </p:nvSpPr>
          <p:spPr>
            <a:xfrm>
              <a:off x="5432825" y="3708050"/>
              <a:ext cx="89575" cy="31000"/>
            </a:xfrm>
            <a:custGeom>
              <a:rect b="b" l="l" r="r" t="t"/>
              <a:pathLst>
                <a:path extrusionOk="0" h="1240" w="3583">
                  <a:moveTo>
                    <a:pt x="3582" y="1"/>
                  </a:moveTo>
                  <a:lnTo>
                    <a:pt x="3582" y="1"/>
                  </a:lnTo>
                  <a:cubicBezTo>
                    <a:pt x="3560" y="16"/>
                    <a:pt x="3538" y="31"/>
                    <a:pt x="3514" y="46"/>
                  </a:cubicBezTo>
                  <a:cubicBezTo>
                    <a:pt x="3153" y="281"/>
                    <a:pt x="2779" y="510"/>
                    <a:pt x="2325" y="693"/>
                  </a:cubicBezTo>
                  <a:cubicBezTo>
                    <a:pt x="1858" y="885"/>
                    <a:pt x="1217" y="1037"/>
                    <a:pt x="613" y="1037"/>
                  </a:cubicBezTo>
                  <a:cubicBezTo>
                    <a:pt x="401" y="1037"/>
                    <a:pt x="194" y="1018"/>
                    <a:pt x="0" y="976"/>
                  </a:cubicBezTo>
                  <a:lnTo>
                    <a:pt x="0" y="976"/>
                  </a:lnTo>
                  <a:cubicBezTo>
                    <a:pt x="338" y="1087"/>
                    <a:pt x="705" y="1128"/>
                    <a:pt x="1070" y="1128"/>
                  </a:cubicBezTo>
                  <a:cubicBezTo>
                    <a:pt x="1083" y="1128"/>
                    <a:pt x="1097" y="1128"/>
                    <a:pt x="1110" y="1128"/>
                  </a:cubicBezTo>
                  <a:lnTo>
                    <a:pt x="1110" y="1128"/>
                  </a:lnTo>
                  <a:cubicBezTo>
                    <a:pt x="1104" y="1129"/>
                    <a:pt x="1098" y="1129"/>
                    <a:pt x="1093" y="1131"/>
                  </a:cubicBezTo>
                  <a:cubicBezTo>
                    <a:pt x="1038" y="1139"/>
                    <a:pt x="855" y="1154"/>
                    <a:pt x="671" y="1154"/>
                  </a:cubicBezTo>
                  <a:cubicBezTo>
                    <a:pt x="550" y="1154"/>
                    <a:pt x="428" y="1147"/>
                    <a:pt x="341" y="1128"/>
                  </a:cubicBezTo>
                  <a:lnTo>
                    <a:pt x="341" y="1128"/>
                  </a:lnTo>
                  <a:cubicBezTo>
                    <a:pt x="602" y="1204"/>
                    <a:pt x="875" y="1240"/>
                    <a:pt x="1148" y="1240"/>
                  </a:cubicBezTo>
                  <a:cubicBezTo>
                    <a:pt x="1827" y="1240"/>
                    <a:pt x="2506" y="1017"/>
                    <a:pt x="3000" y="641"/>
                  </a:cubicBezTo>
                  <a:cubicBezTo>
                    <a:pt x="3131" y="545"/>
                    <a:pt x="3244" y="438"/>
                    <a:pt x="3361" y="336"/>
                  </a:cubicBezTo>
                  <a:lnTo>
                    <a:pt x="3361" y="336"/>
                  </a:lnTo>
                  <a:cubicBezTo>
                    <a:pt x="3353" y="341"/>
                    <a:pt x="3345" y="346"/>
                    <a:pt x="3338" y="350"/>
                  </a:cubicBezTo>
                  <a:cubicBezTo>
                    <a:pt x="3146" y="462"/>
                    <a:pt x="2954" y="574"/>
                    <a:pt x="2750" y="669"/>
                  </a:cubicBezTo>
                  <a:cubicBezTo>
                    <a:pt x="2856" y="607"/>
                    <a:pt x="2958" y="539"/>
                    <a:pt x="3054" y="468"/>
                  </a:cubicBezTo>
                  <a:cubicBezTo>
                    <a:pt x="3246" y="325"/>
                    <a:pt x="3415" y="164"/>
                    <a:pt x="35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8"/>
            <p:cNvSpPr/>
            <p:nvPr/>
          </p:nvSpPr>
          <p:spPr>
            <a:xfrm>
              <a:off x="5413250" y="3723475"/>
              <a:ext cx="99675" cy="36375"/>
            </a:xfrm>
            <a:custGeom>
              <a:rect b="b" l="l" r="r" t="t"/>
              <a:pathLst>
                <a:path extrusionOk="0" h="1455" w="3987">
                  <a:moveTo>
                    <a:pt x="3986" y="1"/>
                  </a:moveTo>
                  <a:lnTo>
                    <a:pt x="3986" y="1"/>
                  </a:lnTo>
                  <a:cubicBezTo>
                    <a:pt x="3976" y="5"/>
                    <a:pt x="3966" y="11"/>
                    <a:pt x="3955" y="17"/>
                  </a:cubicBezTo>
                  <a:cubicBezTo>
                    <a:pt x="3721" y="153"/>
                    <a:pt x="3479" y="277"/>
                    <a:pt x="3217" y="371"/>
                  </a:cubicBezTo>
                  <a:cubicBezTo>
                    <a:pt x="2987" y="455"/>
                    <a:pt x="2637" y="572"/>
                    <a:pt x="2271" y="622"/>
                  </a:cubicBezTo>
                  <a:cubicBezTo>
                    <a:pt x="2055" y="649"/>
                    <a:pt x="1792" y="668"/>
                    <a:pt x="1520" y="668"/>
                  </a:cubicBezTo>
                  <a:cubicBezTo>
                    <a:pt x="1210" y="668"/>
                    <a:pt x="889" y="643"/>
                    <a:pt x="611" y="578"/>
                  </a:cubicBezTo>
                  <a:lnTo>
                    <a:pt x="611" y="578"/>
                  </a:lnTo>
                  <a:cubicBezTo>
                    <a:pt x="1027" y="721"/>
                    <a:pt x="1488" y="788"/>
                    <a:pt x="1940" y="788"/>
                  </a:cubicBezTo>
                  <a:cubicBezTo>
                    <a:pt x="1947" y="788"/>
                    <a:pt x="1954" y="788"/>
                    <a:pt x="1960" y="788"/>
                  </a:cubicBezTo>
                  <a:cubicBezTo>
                    <a:pt x="1973" y="788"/>
                    <a:pt x="1984" y="787"/>
                    <a:pt x="1995" y="787"/>
                  </a:cubicBezTo>
                  <a:cubicBezTo>
                    <a:pt x="1761" y="816"/>
                    <a:pt x="1512" y="836"/>
                    <a:pt x="1259" y="836"/>
                  </a:cubicBezTo>
                  <a:cubicBezTo>
                    <a:pt x="1009" y="836"/>
                    <a:pt x="756" y="816"/>
                    <a:pt x="510" y="763"/>
                  </a:cubicBezTo>
                  <a:lnTo>
                    <a:pt x="510" y="763"/>
                  </a:lnTo>
                  <a:cubicBezTo>
                    <a:pt x="887" y="886"/>
                    <a:pt x="1301" y="949"/>
                    <a:pt x="1715" y="949"/>
                  </a:cubicBezTo>
                  <a:cubicBezTo>
                    <a:pt x="1734" y="949"/>
                    <a:pt x="1754" y="948"/>
                    <a:pt x="1773" y="948"/>
                  </a:cubicBezTo>
                  <a:lnTo>
                    <a:pt x="1773" y="948"/>
                  </a:lnTo>
                  <a:cubicBezTo>
                    <a:pt x="1757" y="949"/>
                    <a:pt x="1739" y="951"/>
                    <a:pt x="1723" y="953"/>
                  </a:cubicBezTo>
                  <a:cubicBezTo>
                    <a:pt x="1552" y="968"/>
                    <a:pt x="1379" y="978"/>
                    <a:pt x="1208" y="978"/>
                  </a:cubicBezTo>
                  <a:cubicBezTo>
                    <a:pt x="1018" y="978"/>
                    <a:pt x="831" y="965"/>
                    <a:pt x="653" y="933"/>
                  </a:cubicBezTo>
                  <a:lnTo>
                    <a:pt x="653" y="933"/>
                  </a:lnTo>
                  <a:cubicBezTo>
                    <a:pt x="963" y="1041"/>
                    <a:pt x="1295" y="1092"/>
                    <a:pt x="1629" y="1092"/>
                  </a:cubicBezTo>
                  <a:cubicBezTo>
                    <a:pt x="1664" y="1092"/>
                    <a:pt x="1698" y="1091"/>
                    <a:pt x="1732" y="1090"/>
                  </a:cubicBezTo>
                  <a:lnTo>
                    <a:pt x="1732" y="1090"/>
                  </a:lnTo>
                  <a:cubicBezTo>
                    <a:pt x="1544" y="1100"/>
                    <a:pt x="1356" y="1107"/>
                    <a:pt x="1168" y="1107"/>
                  </a:cubicBezTo>
                  <a:cubicBezTo>
                    <a:pt x="1043" y="1107"/>
                    <a:pt x="918" y="1104"/>
                    <a:pt x="794" y="1095"/>
                  </a:cubicBezTo>
                  <a:lnTo>
                    <a:pt x="794" y="1095"/>
                  </a:lnTo>
                  <a:cubicBezTo>
                    <a:pt x="992" y="1149"/>
                    <a:pt x="1198" y="1188"/>
                    <a:pt x="1408" y="1209"/>
                  </a:cubicBezTo>
                  <a:cubicBezTo>
                    <a:pt x="1337" y="1207"/>
                    <a:pt x="1267" y="1206"/>
                    <a:pt x="1196" y="1204"/>
                  </a:cubicBezTo>
                  <a:cubicBezTo>
                    <a:pt x="888" y="1196"/>
                    <a:pt x="579" y="1201"/>
                    <a:pt x="275" y="1176"/>
                  </a:cubicBezTo>
                  <a:lnTo>
                    <a:pt x="275" y="1176"/>
                  </a:lnTo>
                  <a:cubicBezTo>
                    <a:pt x="439" y="1220"/>
                    <a:pt x="605" y="1257"/>
                    <a:pt x="771" y="1286"/>
                  </a:cubicBezTo>
                  <a:cubicBezTo>
                    <a:pt x="622" y="1270"/>
                    <a:pt x="253" y="1236"/>
                    <a:pt x="1" y="1164"/>
                  </a:cubicBezTo>
                  <a:lnTo>
                    <a:pt x="1" y="1164"/>
                  </a:lnTo>
                  <a:cubicBezTo>
                    <a:pt x="393" y="1348"/>
                    <a:pt x="829" y="1454"/>
                    <a:pt x="1276" y="1454"/>
                  </a:cubicBezTo>
                  <a:cubicBezTo>
                    <a:pt x="1494" y="1454"/>
                    <a:pt x="1714" y="1429"/>
                    <a:pt x="1934" y="1376"/>
                  </a:cubicBezTo>
                  <a:cubicBezTo>
                    <a:pt x="1968" y="1368"/>
                    <a:pt x="2014" y="1358"/>
                    <a:pt x="2040" y="1351"/>
                  </a:cubicBezTo>
                  <a:lnTo>
                    <a:pt x="2040" y="1351"/>
                  </a:lnTo>
                  <a:cubicBezTo>
                    <a:pt x="2012" y="1352"/>
                    <a:pt x="1985" y="1352"/>
                    <a:pt x="1957" y="1352"/>
                  </a:cubicBezTo>
                  <a:cubicBezTo>
                    <a:pt x="1935" y="1352"/>
                    <a:pt x="1912" y="1352"/>
                    <a:pt x="1890" y="1352"/>
                  </a:cubicBezTo>
                  <a:cubicBezTo>
                    <a:pt x="1869" y="1352"/>
                    <a:pt x="1848" y="1352"/>
                    <a:pt x="1827" y="1353"/>
                  </a:cubicBezTo>
                  <a:cubicBezTo>
                    <a:pt x="1811" y="1353"/>
                    <a:pt x="1795" y="1353"/>
                    <a:pt x="1779" y="1353"/>
                  </a:cubicBezTo>
                  <a:cubicBezTo>
                    <a:pt x="1668" y="1353"/>
                    <a:pt x="1557" y="1350"/>
                    <a:pt x="1446" y="1344"/>
                  </a:cubicBezTo>
                  <a:cubicBezTo>
                    <a:pt x="1724" y="1341"/>
                    <a:pt x="2002" y="1305"/>
                    <a:pt x="2280" y="1222"/>
                  </a:cubicBezTo>
                  <a:cubicBezTo>
                    <a:pt x="2318" y="1211"/>
                    <a:pt x="2366" y="1199"/>
                    <a:pt x="2398" y="1190"/>
                  </a:cubicBezTo>
                  <a:lnTo>
                    <a:pt x="2398" y="1190"/>
                  </a:lnTo>
                  <a:cubicBezTo>
                    <a:pt x="2352" y="1195"/>
                    <a:pt x="2305" y="1198"/>
                    <a:pt x="2259" y="1199"/>
                  </a:cubicBezTo>
                  <a:cubicBezTo>
                    <a:pt x="2166" y="1205"/>
                    <a:pt x="2073" y="1209"/>
                    <a:pt x="1980" y="1210"/>
                  </a:cubicBezTo>
                  <a:cubicBezTo>
                    <a:pt x="2259" y="1184"/>
                    <a:pt x="2531" y="1116"/>
                    <a:pt x="2779" y="996"/>
                  </a:cubicBezTo>
                  <a:cubicBezTo>
                    <a:pt x="2800" y="986"/>
                    <a:pt x="2833" y="973"/>
                    <a:pt x="2845" y="967"/>
                  </a:cubicBezTo>
                  <a:lnTo>
                    <a:pt x="2845" y="967"/>
                  </a:lnTo>
                  <a:cubicBezTo>
                    <a:pt x="2793" y="980"/>
                    <a:pt x="2740" y="989"/>
                    <a:pt x="2685" y="999"/>
                  </a:cubicBezTo>
                  <a:cubicBezTo>
                    <a:pt x="2351" y="1056"/>
                    <a:pt x="2155" y="1073"/>
                    <a:pt x="1808" y="1086"/>
                  </a:cubicBezTo>
                  <a:cubicBezTo>
                    <a:pt x="2196" y="1066"/>
                    <a:pt x="2582" y="979"/>
                    <a:pt x="2928" y="840"/>
                  </a:cubicBezTo>
                  <a:cubicBezTo>
                    <a:pt x="2979" y="819"/>
                    <a:pt x="3030" y="799"/>
                    <a:pt x="3078" y="778"/>
                  </a:cubicBezTo>
                  <a:lnTo>
                    <a:pt x="3078" y="778"/>
                  </a:lnTo>
                  <a:cubicBezTo>
                    <a:pt x="2997" y="797"/>
                    <a:pt x="2913" y="809"/>
                    <a:pt x="2831" y="824"/>
                  </a:cubicBezTo>
                  <a:cubicBezTo>
                    <a:pt x="2674" y="848"/>
                    <a:pt x="2544" y="867"/>
                    <a:pt x="2422" y="881"/>
                  </a:cubicBezTo>
                  <a:cubicBezTo>
                    <a:pt x="2768" y="814"/>
                    <a:pt x="3097" y="697"/>
                    <a:pt x="3386" y="526"/>
                  </a:cubicBezTo>
                  <a:cubicBezTo>
                    <a:pt x="3446" y="491"/>
                    <a:pt x="3512" y="454"/>
                    <a:pt x="3571" y="422"/>
                  </a:cubicBezTo>
                  <a:lnTo>
                    <a:pt x="3571" y="422"/>
                  </a:lnTo>
                  <a:cubicBezTo>
                    <a:pt x="3468" y="463"/>
                    <a:pt x="3358" y="499"/>
                    <a:pt x="3270" y="530"/>
                  </a:cubicBezTo>
                  <a:cubicBezTo>
                    <a:pt x="3159" y="568"/>
                    <a:pt x="3037" y="603"/>
                    <a:pt x="2910" y="633"/>
                  </a:cubicBezTo>
                  <a:cubicBezTo>
                    <a:pt x="3157" y="553"/>
                    <a:pt x="3390" y="443"/>
                    <a:pt x="3596" y="308"/>
                  </a:cubicBezTo>
                  <a:cubicBezTo>
                    <a:pt x="3739" y="216"/>
                    <a:pt x="3863" y="108"/>
                    <a:pt x="39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8"/>
            <p:cNvSpPr/>
            <p:nvPr/>
          </p:nvSpPr>
          <p:spPr>
            <a:xfrm>
              <a:off x="5418850" y="3756550"/>
              <a:ext cx="25125" cy="4650"/>
            </a:xfrm>
            <a:custGeom>
              <a:rect b="b" l="l" r="r" t="t"/>
              <a:pathLst>
                <a:path extrusionOk="0" h="186" w="1005">
                  <a:moveTo>
                    <a:pt x="0" y="0"/>
                  </a:moveTo>
                  <a:lnTo>
                    <a:pt x="0" y="0"/>
                  </a:lnTo>
                  <a:cubicBezTo>
                    <a:pt x="251" y="106"/>
                    <a:pt x="541" y="185"/>
                    <a:pt x="825" y="185"/>
                  </a:cubicBezTo>
                  <a:cubicBezTo>
                    <a:pt x="885" y="185"/>
                    <a:pt x="945" y="182"/>
                    <a:pt x="1004" y="174"/>
                  </a:cubicBezTo>
                  <a:cubicBezTo>
                    <a:pt x="858" y="154"/>
                    <a:pt x="714" y="121"/>
                    <a:pt x="568" y="93"/>
                  </a:cubicBezTo>
                  <a:cubicBezTo>
                    <a:pt x="379" y="61"/>
                    <a:pt x="189" y="36"/>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8"/>
            <p:cNvSpPr/>
            <p:nvPr/>
          </p:nvSpPr>
          <p:spPr>
            <a:xfrm>
              <a:off x="5380450" y="3694750"/>
              <a:ext cx="56925" cy="46325"/>
            </a:xfrm>
            <a:custGeom>
              <a:rect b="b" l="l" r="r" t="t"/>
              <a:pathLst>
                <a:path extrusionOk="0" h="1853" w="2277">
                  <a:moveTo>
                    <a:pt x="8" y="0"/>
                  </a:moveTo>
                  <a:lnTo>
                    <a:pt x="8" y="0"/>
                  </a:lnTo>
                  <a:cubicBezTo>
                    <a:pt x="26" y="50"/>
                    <a:pt x="46" y="101"/>
                    <a:pt x="67" y="151"/>
                  </a:cubicBezTo>
                  <a:cubicBezTo>
                    <a:pt x="140" y="340"/>
                    <a:pt x="268" y="526"/>
                    <a:pt x="433" y="697"/>
                  </a:cubicBezTo>
                  <a:cubicBezTo>
                    <a:pt x="414" y="680"/>
                    <a:pt x="394" y="664"/>
                    <a:pt x="377" y="645"/>
                  </a:cubicBezTo>
                  <a:cubicBezTo>
                    <a:pt x="236" y="511"/>
                    <a:pt x="95" y="344"/>
                    <a:pt x="1" y="161"/>
                  </a:cubicBezTo>
                  <a:lnTo>
                    <a:pt x="1" y="161"/>
                  </a:lnTo>
                  <a:cubicBezTo>
                    <a:pt x="103" y="473"/>
                    <a:pt x="310" y="756"/>
                    <a:pt x="582" y="989"/>
                  </a:cubicBezTo>
                  <a:cubicBezTo>
                    <a:pt x="362" y="832"/>
                    <a:pt x="159" y="660"/>
                    <a:pt x="1" y="467"/>
                  </a:cubicBezTo>
                  <a:lnTo>
                    <a:pt x="1" y="467"/>
                  </a:lnTo>
                  <a:cubicBezTo>
                    <a:pt x="154" y="732"/>
                    <a:pt x="372" y="973"/>
                    <a:pt x="631" y="1177"/>
                  </a:cubicBezTo>
                  <a:cubicBezTo>
                    <a:pt x="424" y="1054"/>
                    <a:pt x="233" y="932"/>
                    <a:pt x="49" y="757"/>
                  </a:cubicBezTo>
                  <a:lnTo>
                    <a:pt x="49" y="757"/>
                  </a:lnTo>
                  <a:cubicBezTo>
                    <a:pt x="194" y="963"/>
                    <a:pt x="369" y="1145"/>
                    <a:pt x="587" y="1304"/>
                  </a:cubicBezTo>
                  <a:cubicBezTo>
                    <a:pt x="429" y="1218"/>
                    <a:pt x="283" y="1131"/>
                    <a:pt x="142" y="1032"/>
                  </a:cubicBezTo>
                  <a:lnTo>
                    <a:pt x="142" y="1032"/>
                  </a:lnTo>
                  <a:cubicBezTo>
                    <a:pt x="476" y="1433"/>
                    <a:pt x="958" y="1711"/>
                    <a:pt x="1541" y="1831"/>
                  </a:cubicBezTo>
                  <a:cubicBezTo>
                    <a:pt x="1573" y="1839"/>
                    <a:pt x="1616" y="1849"/>
                    <a:pt x="1643" y="1852"/>
                  </a:cubicBezTo>
                  <a:cubicBezTo>
                    <a:pt x="1594" y="1829"/>
                    <a:pt x="1544" y="1805"/>
                    <a:pt x="1495" y="1780"/>
                  </a:cubicBezTo>
                  <a:cubicBezTo>
                    <a:pt x="1371" y="1721"/>
                    <a:pt x="1251" y="1660"/>
                    <a:pt x="1129" y="1595"/>
                  </a:cubicBezTo>
                  <a:lnTo>
                    <a:pt x="1129" y="1595"/>
                  </a:lnTo>
                  <a:cubicBezTo>
                    <a:pt x="1333" y="1672"/>
                    <a:pt x="1566" y="1743"/>
                    <a:pt x="1755" y="1779"/>
                  </a:cubicBezTo>
                  <a:cubicBezTo>
                    <a:pt x="1805" y="1790"/>
                    <a:pt x="1865" y="1804"/>
                    <a:pt x="1911" y="1811"/>
                  </a:cubicBezTo>
                  <a:cubicBezTo>
                    <a:pt x="1841" y="1782"/>
                    <a:pt x="1773" y="1751"/>
                    <a:pt x="1705" y="1720"/>
                  </a:cubicBezTo>
                  <a:cubicBezTo>
                    <a:pt x="1577" y="1663"/>
                    <a:pt x="1449" y="1602"/>
                    <a:pt x="1320" y="1539"/>
                  </a:cubicBezTo>
                  <a:lnTo>
                    <a:pt x="1320" y="1539"/>
                  </a:lnTo>
                  <a:cubicBezTo>
                    <a:pt x="1449" y="1583"/>
                    <a:pt x="1583" y="1619"/>
                    <a:pt x="1725" y="1653"/>
                  </a:cubicBezTo>
                  <a:cubicBezTo>
                    <a:pt x="1782" y="1666"/>
                    <a:pt x="1846" y="1680"/>
                    <a:pt x="1903" y="1690"/>
                  </a:cubicBezTo>
                  <a:cubicBezTo>
                    <a:pt x="1818" y="1658"/>
                    <a:pt x="1734" y="1624"/>
                    <a:pt x="1651" y="1587"/>
                  </a:cubicBezTo>
                  <a:cubicBezTo>
                    <a:pt x="1553" y="1545"/>
                    <a:pt x="1449" y="1495"/>
                    <a:pt x="1346" y="1442"/>
                  </a:cubicBezTo>
                  <a:lnTo>
                    <a:pt x="1346" y="1442"/>
                  </a:lnTo>
                  <a:cubicBezTo>
                    <a:pt x="1508" y="1501"/>
                    <a:pt x="1679" y="1545"/>
                    <a:pt x="1853" y="1578"/>
                  </a:cubicBezTo>
                  <a:cubicBezTo>
                    <a:pt x="1990" y="1607"/>
                    <a:pt x="2140" y="1633"/>
                    <a:pt x="2277" y="1648"/>
                  </a:cubicBezTo>
                  <a:cubicBezTo>
                    <a:pt x="2241" y="1638"/>
                    <a:pt x="2206" y="1628"/>
                    <a:pt x="2169" y="1616"/>
                  </a:cubicBezTo>
                  <a:cubicBezTo>
                    <a:pt x="1993" y="1562"/>
                    <a:pt x="1862" y="1515"/>
                    <a:pt x="1681" y="1439"/>
                  </a:cubicBezTo>
                  <a:cubicBezTo>
                    <a:pt x="1628" y="1419"/>
                    <a:pt x="1575" y="1397"/>
                    <a:pt x="1522" y="1374"/>
                  </a:cubicBezTo>
                  <a:lnTo>
                    <a:pt x="1522" y="1374"/>
                  </a:lnTo>
                  <a:cubicBezTo>
                    <a:pt x="1681" y="1427"/>
                    <a:pt x="1844" y="1464"/>
                    <a:pt x="2004" y="1482"/>
                  </a:cubicBezTo>
                  <a:cubicBezTo>
                    <a:pt x="1516" y="1367"/>
                    <a:pt x="1144" y="1128"/>
                    <a:pt x="789" y="851"/>
                  </a:cubicBezTo>
                  <a:cubicBezTo>
                    <a:pt x="552" y="666"/>
                    <a:pt x="382" y="506"/>
                    <a:pt x="216" y="289"/>
                  </a:cubicBezTo>
                  <a:cubicBezTo>
                    <a:pt x="146" y="202"/>
                    <a:pt x="58" y="62"/>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8"/>
            <p:cNvSpPr/>
            <p:nvPr/>
          </p:nvSpPr>
          <p:spPr>
            <a:xfrm>
              <a:off x="5372650" y="3718200"/>
              <a:ext cx="55950" cy="33950"/>
            </a:xfrm>
            <a:custGeom>
              <a:rect b="b" l="l" r="r" t="t"/>
              <a:pathLst>
                <a:path extrusionOk="0" h="1358" w="2238">
                  <a:moveTo>
                    <a:pt x="1" y="1"/>
                  </a:moveTo>
                  <a:cubicBezTo>
                    <a:pt x="172" y="225"/>
                    <a:pt x="382" y="428"/>
                    <a:pt x="627" y="607"/>
                  </a:cubicBezTo>
                  <a:cubicBezTo>
                    <a:pt x="462" y="517"/>
                    <a:pt x="313" y="422"/>
                    <a:pt x="161" y="300"/>
                  </a:cubicBezTo>
                  <a:lnTo>
                    <a:pt x="161" y="300"/>
                  </a:lnTo>
                  <a:cubicBezTo>
                    <a:pt x="292" y="455"/>
                    <a:pt x="450" y="599"/>
                    <a:pt x="625" y="730"/>
                  </a:cubicBezTo>
                  <a:cubicBezTo>
                    <a:pt x="480" y="654"/>
                    <a:pt x="338" y="576"/>
                    <a:pt x="207" y="491"/>
                  </a:cubicBezTo>
                  <a:lnTo>
                    <a:pt x="207" y="491"/>
                  </a:lnTo>
                  <a:cubicBezTo>
                    <a:pt x="335" y="623"/>
                    <a:pt x="478" y="743"/>
                    <a:pt x="635" y="851"/>
                  </a:cubicBezTo>
                  <a:cubicBezTo>
                    <a:pt x="535" y="799"/>
                    <a:pt x="436" y="745"/>
                    <a:pt x="341" y="685"/>
                  </a:cubicBezTo>
                  <a:lnTo>
                    <a:pt x="341" y="685"/>
                  </a:lnTo>
                  <a:cubicBezTo>
                    <a:pt x="674" y="1025"/>
                    <a:pt x="1044" y="1243"/>
                    <a:pt x="1554" y="1358"/>
                  </a:cubicBezTo>
                  <a:cubicBezTo>
                    <a:pt x="1415" y="1281"/>
                    <a:pt x="1276" y="1201"/>
                    <a:pt x="1136" y="1124"/>
                  </a:cubicBezTo>
                  <a:lnTo>
                    <a:pt x="1136" y="1124"/>
                  </a:lnTo>
                  <a:cubicBezTo>
                    <a:pt x="1282" y="1185"/>
                    <a:pt x="1435" y="1235"/>
                    <a:pt x="1595" y="1270"/>
                  </a:cubicBezTo>
                  <a:cubicBezTo>
                    <a:pt x="1614" y="1274"/>
                    <a:pt x="1636" y="1278"/>
                    <a:pt x="1656" y="1282"/>
                  </a:cubicBezTo>
                  <a:cubicBezTo>
                    <a:pt x="1631" y="1271"/>
                    <a:pt x="1606" y="1261"/>
                    <a:pt x="1583" y="1248"/>
                  </a:cubicBezTo>
                  <a:cubicBezTo>
                    <a:pt x="1502" y="1206"/>
                    <a:pt x="1422" y="1162"/>
                    <a:pt x="1343" y="1118"/>
                  </a:cubicBezTo>
                  <a:lnTo>
                    <a:pt x="1343" y="1118"/>
                  </a:lnTo>
                  <a:cubicBezTo>
                    <a:pt x="1583" y="1205"/>
                    <a:pt x="1839" y="1262"/>
                    <a:pt x="2098" y="1294"/>
                  </a:cubicBezTo>
                  <a:cubicBezTo>
                    <a:pt x="2141" y="1302"/>
                    <a:pt x="2206" y="1310"/>
                    <a:pt x="2237" y="1310"/>
                  </a:cubicBezTo>
                  <a:cubicBezTo>
                    <a:pt x="2141" y="1282"/>
                    <a:pt x="2066" y="1256"/>
                    <a:pt x="1976" y="1223"/>
                  </a:cubicBezTo>
                  <a:cubicBezTo>
                    <a:pt x="1842" y="1176"/>
                    <a:pt x="1710" y="1124"/>
                    <a:pt x="1580" y="1069"/>
                  </a:cubicBezTo>
                  <a:lnTo>
                    <a:pt x="1580" y="1069"/>
                  </a:lnTo>
                  <a:cubicBezTo>
                    <a:pt x="1668" y="1094"/>
                    <a:pt x="1755" y="1117"/>
                    <a:pt x="1846" y="1137"/>
                  </a:cubicBezTo>
                  <a:cubicBezTo>
                    <a:pt x="1893" y="1146"/>
                    <a:pt x="1945" y="1155"/>
                    <a:pt x="1990" y="1163"/>
                  </a:cubicBezTo>
                  <a:cubicBezTo>
                    <a:pt x="1916" y="1137"/>
                    <a:pt x="1843" y="1108"/>
                    <a:pt x="1771" y="1077"/>
                  </a:cubicBezTo>
                  <a:cubicBezTo>
                    <a:pt x="1694" y="1045"/>
                    <a:pt x="1611" y="1009"/>
                    <a:pt x="1529" y="970"/>
                  </a:cubicBezTo>
                  <a:lnTo>
                    <a:pt x="1529" y="970"/>
                  </a:lnTo>
                  <a:cubicBezTo>
                    <a:pt x="1707" y="1031"/>
                    <a:pt x="1895" y="1080"/>
                    <a:pt x="2100" y="1111"/>
                  </a:cubicBezTo>
                  <a:cubicBezTo>
                    <a:pt x="2130" y="1116"/>
                    <a:pt x="2178" y="1123"/>
                    <a:pt x="2197" y="1126"/>
                  </a:cubicBezTo>
                  <a:cubicBezTo>
                    <a:pt x="2137" y="1104"/>
                    <a:pt x="2080" y="1078"/>
                    <a:pt x="2021" y="1054"/>
                  </a:cubicBezTo>
                  <a:cubicBezTo>
                    <a:pt x="1705" y="926"/>
                    <a:pt x="1403" y="779"/>
                    <a:pt x="1108" y="625"/>
                  </a:cubicBezTo>
                  <a:cubicBezTo>
                    <a:pt x="854" y="496"/>
                    <a:pt x="637" y="378"/>
                    <a:pt x="423" y="222"/>
                  </a:cubicBezTo>
                  <a:lnTo>
                    <a:pt x="423" y="222"/>
                  </a:lnTo>
                  <a:cubicBezTo>
                    <a:pt x="549" y="367"/>
                    <a:pt x="689" y="496"/>
                    <a:pt x="840" y="608"/>
                  </a:cubicBezTo>
                  <a:cubicBezTo>
                    <a:pt x="783" y="575"/>
                    <a:pt x="734" y="544"/>
                    <a:pt x="691" y="516"/>
                  </a:cubicBezTo>
                  <a:cubicBezTo>
                    <a:pt x="444" y="359"/>
                    <a:pt x="201" y="19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8"/>
            <p:cNvSpPr/>
            <p:nvPr/>
          </p:nvSpPr>
          <p:spPr>
            <a:xfrm>
              <a:off x="5354250" y="3634375"/>
              <a:ext cx="36550" cy="84125"/>
            </a:xfrm>
            <a:custGeom>
              <a:rect b="b" l="l" r="r" t="t"/>
              <a:pathLst>
                <a:path extrusionOk="0" h="3365" w="1462">
                  <a:moveTo>
                    <a:pt x="489" y="749"/>
                  </a:moveTo>
                  <a:lnTo>
                    <a:pt x="489" y="752"/>
                  </a:lnTo>
                  <a:lnTo>
                    <a:pt x="489" y="752"/>
                  </a:lnTo>
                  <a:cubicBezTo>
                    <a:pt x="489" y="751"/>
                    <a:pt x="489" y="750"/>
                    <a:pt x="489" y="749"/>
                  </a:cubicBezTo>
                  <a:close/>
                  <a:moveTo>
                    <a:pt x="1462" y="0"/>
                  </a:moveTo>
                  <a:cubicBezTo>
                    <a:pt x="1391" y="59"/>
                    <a:pt x="1324" y="125"/>
                    <a:pt x="1262" y="188"/>
                  </a:cubicBezTo>
                  <a:cubicBezTo>
                    <a:pt x="1171" y="283"/>
                    <a:pt x="1091" y="384"/>
                    <a:pt x="1024" y="492"/>
                  </a:cubicBezTo>
                  <a:cubicBezTo>
                    <a:pt x="1089" y="363"/>
                    <a:pt x="1164" y="241"/>
                    <a:pt x="1261" y="114"/>
                  </a:cubicBezTo>
                  <a:lnTo>
                    <a:pt x="1261" y="114"/>
                  </a:lnTo>
                  <a:cubicBezTo>
                    <a:pt x="899" y="459"/>
                    <a:pt x="695" y="877"/>
                    <a:pt x="658" y="1309"/>
                  </a:cubicBezTo>
                  <a:cubicBezTo>
                    <a:pt x="674" y="1118"/>
                    <a:pt x="711" y="926"/>
                    <a:pt x="776" y="738"/>
                  </a:cubicBezTo>
                  <a:cubicBezTo>
                    <a:pt x="826" y="589"/>
                    <a:pt x="905" y="440"/>
                    <a:pt x="978" y="304"/>
                  </a:cubicBezTo>
                  <a:cubicBezTo>
                    <a:pt x="986" y="286"/>
                    <a:pt x="1012" y="250"/>
                    <a:pt x="1008" y="247"/>
                  </a:cubicBezTo>
                  <a:lnTo>
                    <a:pt x="1008" y="247"/>
                  </a:lnTo>
                  <a:cubicBezTo>
                    <a:pt x="910" y="358"/>
                    <a:pt x="816" y="475"/>
                    <a:pt x="737" y="598"/>
                  </a:cubicBezTo>
                  <a:cubicBezTo>
                    <a:pt x="664" y="717"/>
                    <a:pt x="610" y="839"/>
                    <a:pt x="570" y="960"/>
                  </a:cubicBezTo>
                  <a:cubicBezTo>
                    <a:pt x="601" y="798"/>
                    <a:pt x="653" y="636"/>
                    <a:pt x="740" y="471"/>
                  </a:cubicBezTo>
                  <a:lnTo>
                    <a:pt x="740" y="471"/>
                  </a:lnTo>
                  <a:cubicBezTo>
                    <a:pt x="539" y="758"/>
                    <a:pt x="427" y="1083"/>
                    <a:pt x="392" y="1411"/>
                  </a:cubicBezTo>
                  <a:cubicBezTo>
                    <a:pt x="392" y="1367"/>
                    <a:pt x="394" y="1324"/>
                    <a:pt x="396" y="1280"/>
                  </a:cubicBezTo>
                  <a:cubicBezTo>
                    <a:pt x="409" y="1102"/>
                    <a:pt x="440" y="950"/>
                    <a:pt x="483" y="773"/>
                  </a:cubicBezTo>
                  <a:cubicBezTo>
                    <a:pt x="484" y="765"/>
                    <a:pt x="486" y="762"/>
                    <a:pt x="487" y="757"/>
                  </a:cubicBezTo>
                  <a:lnTo>
                    <a:pt x="489" y="752"/>
                  </a:lnTo>
                  <a:lnTo>
                    <a:pt x="489" y="752"/>
                  </a:lnTo>
                  <a:cubicBezTo>
                    <a:pt x="489" y="752"/>
                    <a:pt x="488" y="752"/>
                    <a:pt x="488" y="752"/>
                  </a:cubicBezTo>
                  <a:cubicBezTo>
                    <a:pt x="422" y="888"/>
                    <a:pt x="368" y="1025"/>
                    <a:pt x="330" y="1164"/>
                  </a:cubicBezTo>
                  <a:cubicBezTo>
                    <a:pt x="271" y="1396"/>
                    <a:pt x="255" y="1616"/>
                    <a:pt x="275" y="1827"/>
                  </a:cubicBezTo>
                  <a:cubicBezTo>
                    <a:pt x="234" y="1580"/>
                    <a:pt x="230" y="1329"/>
                    <a:pt x="281" y="1082"/>
                  </a:cubicBezTo>
                  <a:lnTo>
                    <a:pt x="281" y="1082"/>
                  </a:lnTo>
                  <a:cubicBezTo>
                    <a:pt x="226" y="1201"/>
                    <a:pt x="198" y="1328"/>
                    <a:pt x="173" y="1453"/>
                  </a:cubicBezTo>
                  <a:cubicBezTo>
                    <a:pt x="144" y="1602"/>
                    <a:pt x="126" y="1753"/>
                    <a:pt x="131" y="1906"/>
                  </a:cubicBezTo>
                  <a:cubicBezTo>
                    <a:pt x="111" y="1776"/>
                    <a:pt x="103" y="1640"/>
                    <a:pt x="113" y="1479"/>
                  </a:cubicBezTo>
                  <a:lnTo>
                    <a:pt x="113" y="1479"/>
                  </a:lnTo>
                  <a:cubicBezTo>
                    <a:pt x="28" y="1802"/>
                    <a:pt x="0" y="2142"/>
                    <a:pt x="86" y="2464"/>
                  </a:cubicBezTo>
                  <a:cubicBezTo>
                    <a:pt x="160" y="2740"/>
                    <a:pt x="349" y="2986"/>
                    <a:pt x="579" y="3197"/>
                  </a:cubicBezTo>
                  <a:cubicBezTo>
                    <a:pt x="600" y="3216"/>
                    <a:pt x="637" y="3250"/>
                    <a:pt x="648" y="3257"/>
                  </a:cubicBezTo>
                  <a:cubicBezTo>
                    <a:pt x="592" y="3180"/>
                    <a:pt x="546" y="3099"/>
                    <a:pt x="500" y="3018"/>
                  </a:cubicBezTo>
                  <a:cubicBezTo>
                    <a:pt x="412" y="2868"/>
                    <a:pt x="333" y="2678"/>
                    <a:pt x="270" y="2488"/>
                  </a:cubicBezTo>
                  <a:lnTo>
                    <a:pt x="270" y="2488"/>
                  </a:lnTo>
                  <a:cubicBezTo>
                    <a:pt x="390" y="2751"/>
                    <a:pt x="576" y="2997"/>
                    <a:pt x="797" y="3214"/>
                  </a:cubicBezTo>
                  <a:cubicBezTo>
                    <a:pt x="850" y="3263"/>
                    <a:pt x="909" y="3313"/>
                    <a:pt x="961" y="3360"/>
                  </a:cubicBezTo>
                  <a:cubicBezTo>
                    <a:pt x="885" y="3259"/>
                    <a:pt x="813" y="3156"/>
                    <a:pt x="750" y="3049"/>
                  </a:cubicBezTo>
                  <a:cubicBezTo>
                    <a:pt x="656" y="2887"/>
                    <a:pt x="565" y="2714"/>
                    <a:pt x="487" y="2531"/>
                  </a:cubicBezTo>
                  <a:lnTo>
                    <a:pt x="487" y="2531"/>
                  </a:lnTo>
                  <a:cubicBezTo>
                    <a:pt x="636" y="2820"/>
                    <a:pt x="853" y="3096"/>
                    <a:pt x="1120" y="3365"/>
                  </a:cubicBezTo>
                  <a:cubicBezTo>
                    <a:pt x="936" y="3129"/>
                    <a:pt x="813" y="2892"/>
                    <a:pt x="705" y="2680"/>
                  </a:cubicBezTo>
                  <a:cubicBezTo>
                    <a:pt x="675" y="2619"/>
                    <a:pt x="648" y="2560"/>
                    <a:pt x="622" y="2500"/>
                  </a:cubicBezTo>
                  <a:lnTo>
                    <a:pt x="622" y="2500"/>
                  </a:lnTo>
                  <a:cubicBezTo>
                    <a:pt x="647" y="2544"/>
                    <a:pt x="673" y="2586"/>
                    <a:pt x="700" y="2629"/>
                  </a:cubicBezTo>
                  <a:cubicBezTo>
                    <a:pt x="798" y="2777"/>
                    <a:pt x="915" y="2918"/>
                    <a:pt x="1039" y="3054"/>
                  </a:cubicBezTo>
                  <a:cubicBezTo>
                    <a:pt x="1034" y="3045"/>
                    <a:pt x="1029" y="3036"/>
                    <a:pt x="1023" y="3028"/>
                  </a:cubicBezTo>
                  <a:cubicBezTo>
                    <a:pt x="895" y="2819"/>
                    <a:pt x="813" y="2673"/>
                    <a:pt x="723" y="2463"/>
                  </a:cubicBezTo>
                  <a:cubicBezTo>
                    <a:pt x="657" y="2300"/>
                    <a:pt x="615" y="2169"/>
                    <a:pt x="585" y="2042"/>
                  </a:cubicBezTo>
                  <a:lnTo>
                    <a:pt x="585" y="2042"/>
                  </a:lnTo>
                  <a:cubicBezTo>
                    <a:pt x="678" y="2312"/>
                    <a:pt x="831" y="2573"/>
                    <a:pt x="1032" y="2815"/>
                  </a:cubicBezTo>
                  <a:cubicBezTo>
                    <a:pt x="761" y="2360"/>
                    <a:pt x="632" y="1877"/>
                    <a:pt x="651" y="1399"/>
                  </a:cubicBezTo>
                  <a:lnTo>
                    <a:pt x="651" y="1399"/>
                  </a:lnTo>
                  <a:cubicBezTo>
                    <a:pt x="643" y="1637"/>
                    <a:pt x="685" y="1876"/>
                    <a:pt x="780" y="2110"/>
                  </a:cubicBezTo>
                  <a:cubicBezTo>
                    <a:pt x="833" y="2247"/>
                    <a:pt x="898" y="2380"/>
                    <a:pt x="979" y="2509"/>
                  </a:cubicBezTo>
                  <a:cubicBezTo>
                    <a:pt x="973" y="2498"/>
                    <a:pt x="970" y="2485"/>
                    <a:pt x="965" y="2474"/>
                  </a:cubicBezTo>
                  <a:cubicBezTo>
                    <a:pt x="890" y="2293"/>
                    <a:pt x="822" y="2021"/>
                    <a:pt x="806" y="1893"/>
                  </a:cubicBezTo>
                  <a:cubicBezTo>
                    <a:pt x="781" y="1751"/>
                    <a:pt x="777" y="1608"/>
                    <a:pt x="783" y="1464"/>
                  </a:cubicBezTo>
                  <a:lnTo>
                    <a:pt x="783" y="1464"/>
                  </a:lnTo>
                  <a:cubicBezTo>
                    <a:pt x="793" y="1774"/>
                    <a:pt x="874" y="2083"/>
                    <a:pt x="1018" y="2371"/>
                  </a:cubicBezTo>
                  <a:cubicBezTo>
                    <a:pt x="899" y="1986"/>
                    <a:pt x="860" y="1603"/>
                    <a:pt x="912" y="1201"/>
                  </a:cubicBezTo>
                  <a:cubicBezTo>
                    <a:pt x="947" y="868"/>
                    <a:pt x="1066" y="526"/>
                    <a:pt x="1293" y="219"/>
                  </a:cubicBezTo>
                  <a:cubicBezTo>
                    <a:pt x="1343" y="149"/>
                    <a:pt x="1418" y="54"/>
                    <a:pt x="14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8"/>
            <p:cNvSpPr/>
            <p:nvPr/>
          </p:nvSpPr>
          <p:spPr>
            <a:xfrm>
              <a:off x="5354700" y="3694525"/>
              <a:ext cx="16175" cy="26500"/>
            </a:xfrm>
            <a:custGeom>
              <a:rect b="b" l="l" r="r" t="t"/>
              <a:pathLst>
                <a:path extrusionOk="0" h="1060" w="647">
                  <a:moveTo>
                    <a:pt x="1" y="0"/>
                  </a:moveTo>
                  <a:lnTo>
                    <a:pt x="1" y="0"/>
                  </a:lnTo>
                  <a:cubicBezTo>
                    <a:pt x="74" y="433"/>
                    <a:pt x="224" y="735"/>
                    <a:pt x="608" y="1029"/>
                  </a:cubicBezTo>
                  <a:cubicBezTo>
                    <a:pt x="621" y="1039"/>
                    <a:pt x="636" y="1052"/>
                    <a:pt x="646" y="1060"/>
                  </a:cubicBezTo>
                  <a:cubicBezTo>
                    <a:pt x="624" y="1026"/>
                    <a:pt x="602" y="993"/>
                    <a:pt x="580" y="959"/>
                  </a:cubicBezTo>
                  <a:cubicBezTo>
                    <a:pt x="373" y="643"/>
                    <a:pt x="147" y="328"/>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8"/>
            <p:cNvSpPr/>
            <p:nvPr/>
          </p:nvSpPr>
          <p:spPr>
            <a:xfrm>
              <a:off x="5922950" y="3609250"/>
              <a:ext cx="23375" cy="49100"/>
            </a:xfrm>
            <a:custGeom>
              <a:rect b="b" l="l" r="r" t="t"/>
              <a:pathLst>
                <a:path extrusionOk="0" h="1964" w="935">
                  <a:moveTo>
                    <a:pt x="0" y="0"/>
                  </a:moveTo>
                  <a:cubicBezTo>
                    <a:pt x="277" y="322"/>
                    <a:pt x="461" y="671"/>
                    <a:pt x="591" y="1043"/>
                  </a:cubicBezTo>
                  <a:cubicBezTo>
                    <a:pt x="532" y="907"/>
                    <a:pt x="459" y="774"/>
                    <a:pt x="378" y="644"/>
                  </a:cubicBezTo>
                  <a:cubicBezTo>
                    <a:pt x="288" y="492"/>
                    <a:pt x="186" y="343"/>
                    <a:pt x="57" y="209"/>
                  </a:cubicBezTo>
                  <a:lnTo>
                    <a:pt x="57" y="209"/>
                  </a:lnTo>
                  <a:cubicBezTo>
                    <a:pt x="283" y="536"/>
                    <a:pt x="394" y="908"/>
                    <a:pt x="481" y="1278"/>
                  </a:cubicBezTo>
                  <a:cubicBezTo>
                    <a:pt x="391" y="1006"/>
                    <a:pt x="263" y="748"/>
                    <a:pt x="89" y="505"/>
                  </a:cubicBezTo>
                  <a:lnTo>
                    <a:pt x="89" y="505"/>
                  </a:lnTo>
                  <a:cubicBezTo>
                    <a:pt x="200" y="719"/>
                    <a:pt x="257" y="951"/>
                    <a:pt x="327" y="1176"/>
                  </a:cubicBezTo>
                  <a:cubicBezTo>
                    <a:pt x="363" y="1301"/>
                    <a:pt x="397" y="1429"/>
                    <a:pt x="429" y="1555"/>
                  </a:cubicBezTo>
                  <a:cubicBezTo>
                    <a:pt x="344" y="1304"/>
                    <a:pt x="232" y="1061"/>
                    <a:pt x="97" y="826"/>
                  </a:cubicBezTo>
                  <a:lnTo>
                    <a:pt x="97" y="826"/>
                  </a:lnTo>
                  <a:cubicBezTo>
                    <a:pt x="193" y="1082"/>
                    <a:pt x="237" y="1347"/>
                    <a:pt x="305" y="1609"/>
                  </a:cubicBezTo>
                  <a:cubicBezTo>
                    <a:pt x="232" y="1456"/>
                    <a:pt x="155" y="1304"/>
                    <a:pt x="89" y="1150"/>
                  </a:cubicBezTo>
                  <a:lnTo>
                    <a:pt x="89" y="1150"/>
                  </a:lnTo>
                  <a:cubicBezTo>
                    <a:pt x="120" y="1331"/>
                    <a:pt x="154" y="1512"/>
                    <a:pt x="204" y="1690"/>
                  </a:cubicBezTo>
                  <a:cubicBezTo>
                    <a:pt x="156" y="1594"/>
                    <a:pt x="108" y="1497"/>
                    <a:pt x="65" y="1399"/>
                  </a:cubicBezTo>
                  <a:lnTo>
                    <a:pt x="65" y="1399"/>
                  </a:lnTo>
                  <a:cubicBezTo>
                    <a:pt x="79" y="1522"/>
                    <a:pt x="99" y="1645"/>
                    <a:pt x="132" y="1767"/>
                  </a:cubicBezTo>
                  <a:cubicBezTo>
                    <a:pt x="93" y="1689"/>
                    <a:pt x="53" y="1613"/>
                    <a:pt x="16" y="1536"/>
                  </a:cubicBezTo>
                  <a:lnTo>
                    <a:pt x="16" y="1536"/>
                  </a:lnTo>
                  <a:cubicBezTo>
                    <a:pt x="30" y="1681"/>
                    <a:pt x="61" y="1823"/>
                    <a:pt x="104" y="1963"/>
                  </a:cubicBezTo>
                  <a:cubicBezTo>
                    <a:pt x="269" y="1826"/>
                    <a:pt x="464" y="1708"/>
                    <a:pt x="710" y="1700"/>
                  </a:cubicBezTo>
                  <a:cubicBezTo>
                    <a:pt x="722" y="1699"/>
                    <a:pt x="734" y="1699"/>
                    <a:pt x="747" y="1699"/>
                  </a:cubicBezTo>
                  <a:cubicBezTo>
                    <a:pt x="811" y="1699"/>
                    <a:pt x="875" y="1708"/>
                    <a:pt x="934" y="1722"/>
                  </a:cubicBezTo>
                  <a:cubicBezTo>
                    <a:pt x="902" y="1581"/>
                    <a:pt x="860" y="1439"/>
                    <a:pt x="808" y="1301"/>
                  </a:cubicBezTo>
                  <a:cubicBezTo>
                    <a:pt x="654" y="830"/>
                    <a:pt x="424" y="35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8"/>
            <p:cNvSpPr/>
            <p:nvPr/>
          </p:nvSpPr>
          <p:spPr>
            <a:xfrm>
              <a:off x="5948200" y="3656225"/>
              <a:ext cx="18550" cy="42650"/>
            </a:xfrm>
            <a:custGeom>
              <a:rect b="b" l="l" r="r" t="t"/>
              <a:pathLst>
                <a:path extrusionOk="0" h="1706" w="742">
                  <a:moveTo>
                    <a:pt x="1" y="1"/>
                  </a:moveTo>
                  <a:cubicBezTo>
                    <a:pt x="174" y="578"/>
                    <a:pt x="369" y="1151"/>
                    <a:pt x="636" y="1705"/>
                  </a:cubicBezTo>
                  <a:cubicBezTo>
                    <a:pt x="670" y="1698"/>
                    <a:pt x="706" y="1693"/>
                    <a:pt x="741" y="1693"/>
                  </a:cubicBezTo>
                  <a:cubicBezTo>
                    <a:pt x="669" y="1486"/>
                    <a:pt x="593" y="1276"/>
                    <a:pt x="513" y="1082"/>
                  </a:cubicBezTo>
                  <a:cubicBezTo>
                    <a:pt x="351" y="719"/>
                    <a:pt x="175" y="35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8"/>
            <p:cNvSpPr/>
            <p:nvPr/>
          </p:nvSpPr>
          <p:spPr>
            <a:xfrm>
              <a:off x="5944800" y="3654825"/>
              <a:ext cx="18675" cy="45075"/>
            </a:xfrm>
            <a:custGeom>
              <a:rect b="b" l="l" r="r" t="t"/>
              <a:pathLst>
                <a:path extrusionOk="0" h="1803" w="747">
                  <a:moveTo>
                    <a:pt x="1" y="0"/>
                  </a:moveTo>
                  <a:cubicBezTo>
                    <a:pt x="141" y="494"/>
                    <a:pt x="289" y="989"/>
                    <a:pt x="489" y="1470"/>
                  </a:cubicBezTo>
                  <a:cubicBezTo>
                    <a:pt x="536" y="1582"/>
                    <a:pt x="590" y="1692"/>
                    <a:pt x="645" y="1802"/>
                  </a:cubicBezTo>
                  <a:cubicBezTo>
                    <a:pt x="677" y="1788"/>
                    <a:pt x="711" y="1777"/>
                    <a:pt x="746" y="1767"/>
                  </a:cubicBezTo>
                  <a:cubicBezTo>
                    <a:pt x="507" y="1175"/>
                    <a:pt x="263" y="585"/>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8"/>
            <p:cNvSpPr/>
            <p:nvPr/>
          </p:nvSpPr>
          <p:spPr>
            <a:xfrm>
              <a:off x="5930500" y="3655775"/>
              <a:ext cx="30200" cy="60575"/>
            </a:xfrm>
            <a:custGeom>
              <a:rect b="b" l="l" r="r" t="t"/>
              <a:pathLst>
                <a:path extrusionOk="0" h="2423" w="1208">
                  <a:moveTo>
                    <a:pt x="408" y="0"/>
                  </a:moveTo>
                  <a:cubicBezTo>
                    <a:pt x="577" y="510"/>
                    <a:pt x="722" y="1027"/>
                    <a:pt x="944" y="1525"/>
                  </a:cubicBezTo>
                  <a:cubicBezTo>
                    <a:pt x="695" y="1031"/>
                    <a:pt x="469" y="530"/>
                    <a:pt x="263" y="22"/>
                  </a:cubicBezTo>
                  <a:lnTo>
                    <a:pt x="263" y="22"/>
                  </a:lnTo>
                  <a:cubicBezTo>
                    <a:pt x="361" y="433"/>
                    <a:pt x="487" y="840"/>
                    <a:pt x="652" y="1236"/>
                  </a:cubicBezTo>
                  <a:cubicBezTo>
                    <a:pt x="486" y="918"/>
                    <a:pt x="328" y="588"/>
                    <a:pt x="193" y="196"/>
                  </a:cubicBezTo>
                  <a:lnTo>
                    <a:pt x="193" y="196"/>
                  </a:lnTo>
                  <a:cubicBezTo>
                    <a:pt x="294" y="705"/>
                    <a:pt x="471" y="1202"/>
                    <a:pt x="714" y="1679"/>
                  </a:cubicBezTo>
                  <a:cubicBezTo>
                    <a:pt x="645" y="1560"/>
                    <a:pt x="583" y="1452"/>
                    <a:pt x="536" y="1364"/>
                  </a:cubicBezTo>
                  <a:cubicBezTo>
                    <a:pt x="373" y="1047"/>
                    <a:pt x="193" y="610"/>
                    <a:pt x="58" y="238"/>
                  </a:cubicBezTo>
                  <a:lnTo>
                    <a:pt x="58" y="238"/>
                  </a:lnTo>
                  <a:cubicBezTo>
                    <a:pt x="96" y="459"/>
                    <a:pt x="166" y="675"/>
                    <a:pt x="233" y="891"/>
                  </a:cubicBezTo>
                  <a:cubicBezTo>
                    <a:pt x="269" y="1002"/>
                    <a:pt x="304" y="1111"/>
                    <a:pt x="345" y="1221"/>
                  </a:cubicBezTo>
                  <a:cubicBezTo>
                    <a:pt x="218" y="977"/>
                    <a:pt x="106" y="725"/>
                    <a:pt x="0" y="433"/>
                  </a:cubicBezTo>
                  <a:lnTo>
                    <a:pt x="0" y="433"/>
                  </a:lnTo>
                  <a:cubicBezTo>
                    <a:pt x="127" y="1094"/>
                    <a:pt x="403" y="1738"/>
                    <a:pt x="819" y="2319"/>
                  </a:cubicBezTo>
                  <a:cubicBezTo>
                    <a:pt x="843" y="2354"/>
                    <a:pt x="867" y="2389"/>
                    <a:pt x="893" y="2422"/>
                  </a:cubicBezTo>
                  <a:cubicBezTo>
                    <a:pt x="867" y="2236"/>
                    <a:pt x="909" y="2043"/>
                    <a:pt x="1042" y="1885"/>
                  </a:cubicBezTo>
                  <a:cubicBezTo>
                    <a:pt x="1081" y="1840"/>
                    <a:pt x="1140" y="1798"/>
                    <a:pt x="1207" y="1767"/>
                  </a:cubicBezTo>
                  <a:cubicBezTo>
                    <a:pt x="1145" y="1637"/>
                    <a:pt x="1082" y="1503"/>
                    <a:pt x="1017" y="1362"/>
                  </a:cubicBezTo>
                  <a:cubicBezTo>
                    <a:pt x="812" y="909"/>
                    <a:pt x="637" y="445"/>
                    <a:pt x="4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8"/>
            <p:cNvSpPr/>
            <p:nvPr/>
          </p:nvSpPr>
          <p:spPr>
            <a:xfrm>
              <a:off x="5955750" y="3717700"/>
              <a:ext cx="35750" cy="32725"/>
            </a:xfrm>
            <a:custGeom>
              <a:rect b="b" l="l" r="r" t="t"/>
              <a:pathLst>
                <a:path extrusionOk="0" h="1309" w="1430">
                  <a:moveTo>
                    <a:pt x="0" y="0"/>
                  </a:moveTo>
                  <a:lnTo>
                    <a:pt x="0" y="0"/>
                  </a:lnTo>
                  <a:cubicBezTo>
                    <a:pt x="236" y="328"/>
                    <a:pt x="535" y="621"/>
                    <a:pt x="860" y="892"/>
                  </a:cubicBezTo>
                  <a:cubicBezTo>
                    <a:pt x="1038" y="1040"/>
                    <a:pt x="1227" y="1183"/>
                    <a:pt x="1430" y="1309"/>
                  </a:cubicBezTo>
                  <a:cubicBezTo>
                    <a:pt x="1429" y="1308"/>
                    <a:pt x="1429" y="1308"/>
                    <a:pt x="1429" y="1307"/>
                  </a:cubicBezTo>
                  <a:cubicBezTo>
                    <a:pt x="1421" y="1266"/>
                    <a:pt x="1418" y="1221"/>
                    <a:pt x="1425" y="1178"/>
                  </a:cubicBezTo>
                  <a:cubicBezTo>
                    <a:pt x="1284" y="1074"/>
                    <a:pt x="1149" y="964"/>
                    <a:pt x="1010" y="858"/>
                  </a:cubicBezTo>
                  <a:cubicBezTo>
                    <a:pt x="654" y="586"/>
                    <a:pt x="303" y="31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8"/>
            <p:cNvSpPr/>
            <p:nvPr/>
          </p:nvSpPr>
          <p:spPr>
            <a:xfrm>
              <a:off x="5955600" y="3711900"/>
              <a:ext cx="37350" cy="34425"/>
            </a:xfrm>
            <a:custGeom>
              <a:rect b="b" l="l" r="r" t="t"/>
              <a:pathLst>
                <a:path extrusionOk="0" h="1377" w="1494">
                  <a:moveTo>
                    <a:pt x="27" y="0"/>
                  </a:moveTo>
                  <a:lnTo>
                    <a:pt x="27" y="0"/>
                  </a:lnTo>
                  <a:cubicBezTo>
                    <a:pt x="295" y="298"/>
                    <a:pt x="608" y="567"/>
                    <a:pt x="915" y="839"/>
                  </a:cubicBezTo>
                  <a:cubicBezTo>
                    <a:pt x="991" y="907"/>
                    <a:pt x="1069" y="972"/>
                    <a:pt x="1149" y="1036"/>
                  </a:cubicBezTo>
                  <a:cubicBezTo>
                    <a:pt x="1113" y="1009"/>
                    <a:pt x="1076" y="980"/>
                    <a:pt x="1038" y="952"/>
                  </a:cubicBezTo>
                  <a:cubicBezTo>
                    <a:pt x="682" y="678"/>
                    <a:pt x="316" y="407"/>
                    <a:pt x="0" y="103"/>
                  </a:cubicBezTo>
                  <a:lnTo>
                    <a:pt x="0" y="103"/>
                  </a:lnTo>
                  <a:cubicBezTo>
                    <a:pt x="404" y="578"/>
                    <a:pt x="897" y="999"/>
                    <a:pt x="1439" y="1376"/>
                  </a:cubicBezTo>
                  <a:cubicBezTo>
                    <a:pt x="1443" y="1356"/>
                    <a:pt x="1450" y="1338"/>
                    <a:pt x="1458" y="1319"/>
                  </a:cubicBezTo>
                  <a:cubicBezTo>
                    <a:pt x="1450" y="1268"/>
                    <a:pt x="1465" y="1217"/>
                    <a:pt x="1493" y="1169"/>
                  </a:cubicBezTo>
                  <a:cubicBezTo>
                    <a:pt x="1346" y="1052"/>
                    <a:pt x="1198" y="933"/>
                    <a:pt x="1052" y="817"/>
                  </a:cubicBezTo>
                  <a:cubicBezTo>
                    <a:pt x="711" y="544"/>
                    <a:pt x="355" y="284"/>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8"/>
            <p:cNvSpPr/>
            <p:nvPr/>
          </p:nvSpPr>
          <p:spPr>
            <a:xfrm>
              <a:off x="5958100" y="3701050"/>
              <a:ext cx="41075" cy="39925"/>
            </a:xfrm>
            <a:custGeom>
              <a:rect b="b" l="l" r="r" t="t"/>
              <a:pathLst>
                <a:path extrusionOk="0" h="1597" w="1643">
                  <a:moveTo>
                    <a:pt x="310" y="1"/>
                  </a:moveTo>
                  <a:cubicBezTo>
                    <a:pt x="465" y="295"/>
                    <a:pt x="689" y="563"/>
                    <a:pt x="913" y="827"/>
                  </a:cubicBezTo>
                  <a:cubicBezTo>
                    <a:pt x="652" y="589"/>
                    <a:pt x="400" y="346"/>
                    <a:pt x="168" y="94"/>
                  </a:cubicBezTo>
                  <a:lnTo>
                    <a:pt x="168" y="94"/>
                  </a:lnTo>
                  <a:cubicBezTo>
                    <a:pt x="398" y="419"/>
                    <a:pt x="667" y="724"/>
                    <a:pt x="967" y="1010"/>
                  </a:cubicBezTo>
                  <a:lnTo>
                    <a:pt x="948" y="995"/>
                  </a:lnTo>
                  <a:cubicBezTo>
                    <a:pt x="640" y="737"/>
                    <a:pt x="328" y="479"/>
                    <a:pt x="68" y="195"/>
                  </a:cubicBezTo>
                  <a:lnTo>
                    <a:pt x="68" y="195"/>
                  </a:lnTo>
                  <a:cubicBezTo>
                    <a:pt x="242" y="440"/>
                    <a:pt x="456" y="667"/>
                    <a:pt x="683" y="883"/>
                  </a:cubicBezTo>
                  <a:cubicBezTo>
                    <a:pt x="443" y="697"/>
                    <a:pt x="209" y="505"/>
                    <a:pt x="0" y="295"/>
                  </a:cubicBezTo>
                  <a:lnTo>
                    <a:pt x="0" y="295"/>
                  </a:lnTo>
                  <a:cubicBezTo>
                    <a:pt x="279" y="647"/>
                    <a:pt x="631" y="960"/>
                    <a:pt x="988" y="1262"/>
                  </a:cubicBezTo>
                  <a:cubicBezTo>
                    <a:pt x="1122" y="1376"/>
                    <a:pt x="1258" y="1488"/>
                    <a:pt x="1397" y="1597"/>
                  </a:cubicBezTo>
                  <a:cubicBezTo>
                    <a:pt x="1437" y="1531"/>
                    <a:pt x="1504" y="1474"/>
                    <a:pt x="1575" y="1444"/>
                  </a:cubicBezTo>
                  <a:cubicBezTo>
                    <a:pt x="1596" y="1434"/>
                    <a:pt x="1620" y="1427"/>
                    <a:pt x="1643" y="1422"/>
                  </a:cubicBezTo>
                  <a:cubicBezTo>
                    <a:pt x="1426" y="1217"/>
                    <a:pt x="1220" y="1006"/>
                    <a:pt x="1016" y="794"/>
                  </a:cubicBezTo>
                  <a:cubicBezTo>
                    <a:pt x="830" y="596"/>
                    <a:pt x="511" y="280"/>
                    <a:pt x="3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8"/>
            <p:cNvSpPr/>
            <p:nvPr/>
          </p:nvSpPr>
          <p:spPr>
            <a:xfrm>
              <a:off x="5994500" y="3739425"/>
              <a:ext cx="75825" cy="26500"/>
            </a:xfrm>
            <a:custGeom>
              <a:rect b="b" l="l" r="r" t="t"/>
              <a:pathLst>
                <a:path extrusionOk="0" h="1060" w="3033">
                  <a:moveTo>
                    <a:pt x="1187" y="840"/>
                  </a:moveTo>
                  <a:cubicBezTo>
                    <a:pt x="1194" y="842"/>
                    <a:pt x="1202" y="844"/>
                    <a:pt x="1209" y="847"/>
                  </a:cubicBezTo>
                  <a:cubicBezTo>
                    <a:pt x="1202" y="844"/>
                    <a:pt x="1194" y="842"/>
                    <a:pt x="1187" y="840"/>
                  </a:cubicBezTo>
                  <a:close/>
                  <a:moveTo>
                    <a:pt x="187" y="0"/>
                  </a:moveTo>
                  <a:lnTo>
                    <a:pt x="187" y="0"/>
                  </a:lnTo>
                  <a:cubicBezTo>
                    <a:pt x="329" y="176"/>
                    <a:pt x="516" y="322"/>
                    <a:pt x="731" y="438"/>
                  </a:cubicBezTo>
                  <a:cubicBezTo>
                    <a:pt x="511" y="340"/>
                    <a:pt x="296" y="231"/>
                    <a:pt x="113" y="97"/>
                  </a:cubicBezTo>
                  <a:lnTo>
                    <a:pt x="113" y="97"/>
                  </a:lnTo>
                  <a:cubicBezTo>
                    <a:pt x="414" y="372"/>
                    <a:pt x="814" y="573"/>
                    <a:pt x="1222" y="733"/>
                  </a:cubicBezTo>
                  <a:cubicBezTo>
                    <a:pt x="1424" y="810"/>
                    <a:pt x="1635" y="867"/>
                    <a:pt x="1850" y="913"/>
                  </a:cubicBezTo>
                  <a:cubicBezTo>
                    <a:pt x="1617" y="869"/>
                    <a:pt x="1385" y="811"/>
                    <a:pt x="1169" y="741"/>
                  </a:cubicBezTo>
                  <a:cubicBezTo>
                    <a:pt x="849" y="629"/>
                    <a:pt x="398" y="434"/>
                    <a:pt x="87" y="233"/>
                  </a:cubicBezTo>
                  <a:lnTo>
                    <a:pt x="87" y="233"/>
                  </a:lnTo>
                  <a:cubicBezTo>
                    <a:pt x="391" y="486"/>
                    <a:pt x="764" y="689"/>
                    <a:pt x="1164" y="833"/>
                  </a:cubicBezTo>
                  <a:lnTo>
                    <a:pt x="1164" y="833"/>
                  </a:lnTo>
                  <a:cubicBezTo>
                    <a:pt x="1128" y="822"/>
                    <a:pt x="1093" y="811"/>
                    <a:pt x="1058" y="799"/>
                  </a:cubicBezTo>
                  <a:cubicBezTo>
                    <a:pt x="808" y="722"/>
                    <a:pt x="334" y="522"/>
                    <a:pt x="54" y="326"/>
                  </a:cubicBezTo>
                  <a:lnTo>
                    <a:pt x="54" y="326"/>
                  </a:lnTo>
                  <a:cubicBezTo>
                    <a:pt x="254" y="502"/>
                    <a:pt x="489" y="654"/>
                    <a:pt x="747" y="774"/>
                  </a:cubicBezTo>
                  <a:cubicBezTo>
                    <a:pt x="484" y="676"/>
                    <a:pt x="238" y="552"/>
                    <a:pt x="0" y="383"/>
                  </a:cubicBezTo>
                  <a:lnTo>
                    <a:pt x="0" y="383"/>
                  </a:lnTo>
                  <a:cubicBezTo>
                    <a:pt x="186" y="572"/>
                    <a:pt x="428" y="723"/>
                    <a:pt x="691" y="834"/>
                  </a:cubicBezTo>
                  <a:cubicBezTo>
                    <a:pt x="936" y="932"/>
                    <a:pt x="1206" y="980"/>
                    <a:pt x="1477" y="1012"/>
                  </a:cubicBezTo>
                  <a:cubicBezTo>
                    <a:pt x="1508" y="1019"/>
                    <a:pt x="1540" y="1025"/>
                    <a:pt x="1572" y="1030"/>
                  </a:cubicBezTo>
                  <a:cubicBezTo>
                    <a:pt x="1708" y="1053"/>
                    <a:pt x="1845" y="1060"/>
                    <a:pt x="1984" y="1060"/>
                  </a:cubicBezTo>
                  <a:cubicBezTo>
                    <a:pt x="2122" y="1060"/>
                    <a:pt x="2261" y="1053"/>
                    <a:pt x="2400" y="1050"/>
                  </a:cubicBezTo>
                  <a:cubicBezTo>
                    <a:pt x="2466" y="1047"/>
                    <a:pt x="2530" y="1044"/>
                    <a:pt x="2595" y="1041"/>
                  </a:cubicBezTo>
                  <a:cubicBezTo>
                    <a:pt x="2577" y="1040"/>
                    <a:pt x="2558" y="1039"/>
                    <a:pt x="2538" y="1037"/>
                  </a:cubicBezTo>
                  <a:lnTo>
                    <a:pt x="2620" y="1037"/>
                  </a:lnTo>
                  <a:cubicBezTo>
                    <a:pt x="2680" y="1036"/>
                    <a:pt x="2740" y="1034"/>
                    <a:pt x="2798" y="1031"/>
                  </a:cubicBezTo>
                  <a:cubicBezTo>
                    <a:pt x="2765" y="1029"/>
                    <a:pt x="2723" y="1026"/>
                    <a:pt x="2680" y="1022"/>
                  </a:cubicBezTo>
                  <a:lnTo>
                    <a:pt x="2680" y="1022"/>
                  </a:lnTo>
                  <a:cubicBezTo>
                    <a:pt x="2709" y="1024"/>
                    <a:pt x="2737" y="1026"/>
                    <a:pt x="2765" y="1027"/>
                  </a:cubicBezTo>
                  <a:cubicBezTo>
                    <a:pt x="2854" y="1034"/>
                    <a:pt x="2943" y="1037"/>
                    <a:pt x="3032" y="1041"/>
                  </a:cubicBezTo>
                  <a:cubicBezTo>
                    <a:pt x="2952" y="1031"/>
                    <a:pt x="2832" y="1016"/>
                    <a:pt x="2739" y="1000"/>
                  </a:cubicBezTo>
                  <a:cubicBezTo>
                    <a:pt x="2232" y="922"/>
                    <a:pt x="1753" y="815"/>
                    <a:pt x="1300" y="661"/>
                  </a:cubicBezTo>
                  <a:lnTo>
                    <a:pt x="1300" y="661"/>
                  </a:lnTo>
                  <a:cubicBezTo>
                    <a:pt x="1424" y="696"/>
                    <a:pt x="1550" y="723"/>
                    <a:pt x="1676" y="744"/>
                  </a:cubicBezTo>
                  <a:cubicBezTo>
                    <a:pt x="1725" y="752"/>
                    <a:pt x="1776" y="759"/>
                    <a:pt x="1825" y="767"/>
                  </a:cubicBezTo>
                  <a:cubicBezTo>
                    <a:pt x="1765" y="751"/>
                    <a:pt x="1691" y="731"/>
                    <a:pt x="1627" y="711"/>
                  </a:cubicBezTo>
                  <a:cubicBezTo>
                    <a:pt x="1391" y="636"/>
                    <a:pt x="1137" y="527"/>
                    <a:pt x="900" y="421"/>
                  </a:cubicBezTo>
                  <a:cubicBezTo>
                    <a:pt x="619" y="290"/>
                    <a:pt x="403" y="181"/>
                    <a:pt x="1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8"/>
            <p:cNvSpPr/>
            <p:nvPr/>
          </p:nvSpPr>
          <p:spPr>
            <a:xfrm>
              <a:off x="6143600" y="3643700"/>
              <a:ext cx="14700" cy="31800"/>
            </a:xfrm>
            <a:custGeom>
              <a:rect b="b" l="l" r="r" t="t"/>
              <a:pathLst>
                <a:path extrusionOk="0" h="1272" w="588">
                  <a:moveTo>
                    <a:pt x="128" y="0"/>
                  </a:moveTo>
                  <a:cubicBezTo>
                    <a:pt x="87" y="16"/>
                    <a:pt x="42" y="25"/>
                    <a:pt x="0" y="29"/>
                  </a:cubicBezTo>
                  <a:cubicBezTo>
                    <a:pt x="165" y="247"/>
                    <a:pt x="305" y="473"/>
                    <a:pt x="401" y="704"/>
                  </a:cubicBezTo>
                  <a:cubicBezTo>
                    <a:pt x="478" y="888"/>
                    <a:pt x="551" y="1079"/>
                    <a:pt x="561" y="1271"/>
                  </a:cubicBezTo>
                  <a:cubicBezTo>
                    <a:pt x="587" y="1046"/>
                    <a:pt x="523" y="819"/>
                    <a:pt x="454" y="602"/>
                  </a:cubicBezTo>
                  <a:cubicBezTo>
                    <a:pt x="382" y="381"/>
                    <a:pt x="272" y="183"/>
                    <a:pt x="1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8"/>
            <p:cNvSpPr/>
            <p:nvPr/>
          </p:nvSpPr>
          <p:spPr>
            <a:xfrm>
              <a:off x="6147300" y="3640725"/>
              <a:ext cx="11250" cy="27525"/>
            </a:xfrm>
            <a:custGeom>
              <a:rect b="b" l="l" r="r" t="t"/>
              <a:pathLst>
                <a:path extrusionOk="0" h="1101" w="450">
                  <a:moveTo>
                    <a:pt x="186" y="1"/>
                  </a:moveTo>
                  <a:cubicBezTo>
                    <a:pt x="135" y="44"/>
                    <a:pt x="71" y="82"/>
                    <a:pt x="0" y="111"/>
                  </a:cubicBezTo>
                  <a:cubicBezTo>
                    <a:pt x="216" y="418"/>
                    <a:pt x="368" y="740"/>
                    <a:pt x="449" y="1101"/>
                  </a:cubicBezTo>
                  <a:cubicBezTo>
                    <a:pt x="440" y="809"/>
                    <a:pt x="365" y="516"/>
                    <a:pt x="217" y="250"/>
                  </a:cubicBezTo>
                  <a:cubicBezTo>
                    <a:pt x="210" y="240"/>
                    <a:pt x="205" y="230"/>
                    <a:pt x="198" y="220"/>
                  </a:cubicBezTo>
                  <a:lnTo>
                    <a:pt x="198" y="220"/>
                  </a:lnTo>
                  <a:cubicBezTo>
                    <a:pt x="306" y="374"/>
                    <a:pt x="394" y="529"/>
                    <a:pt x="447" y="704"/>
                  </a:cubicBezTo>
                  <a:cubicBezTo>
                    <a:pt x="425" y="458"/>
                    <a:pt x="332" y="219"/>
                    <a:pt x="1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8"/>
            <p:cNvSpPr/>
            <p:nvPr/>
          </p:nvSpPr>
          <p:spPr>
            <a:xfrm>
              <a:off x="6152050" y="3638900"/>
              <a:ext cx="5175" cy="10800"/>
            </a:xfrm>
            <a:custGeom>
              <a:rect b="b" l="l" r="r" t="t"/>
              <a:pathLst>
                <a:path extrusionOk="0" h="432" w="207">
                  <a:moveTo>
                    <a:pt x="68" y="1"/>
                  </a:moveTo>
                  <a:cubicBezTo>
                    <a:pt x="53" y="19"/>
                    <a:pt x="38" y="37"/>
                    <a:pt x="17" y="56"/>
                  </a:cubicBezTo>
                  <a:cubicBezTo>
                    <a:pt x="12" y="61"/>
                    <a:pt x="7" y="67"/>
                    <a:pt x="1" y="71"/>
                  </a:cubicBezTo>
                  <a:cubicBezTo>
                    <a:pt x="21" y="99"/>
                    <a:pt x="42" y="128"/>
                    <a:pt x="62" y="158"/>
                  </a:cubicBezTo>
                  <a:cubicBezTo>
                    <a:pt x="118" y="251"/>
                    <a:pt x="177" y="333"/>
                    <a:pt x="204" y="431"/>
                  </a:cubicBezTo>
                  <a:cubicBezTo>
                    <a:pt x="207" y="366"/>
                    <a:pt x="187" y="303"/>
                    <a:pt x="170" y="241"/>
                  </a:cubicBezTo>
                  <a:cubicBezTo>
                    <a:pt x="135" y="136"/>
                    <a:pt x="106" y="71"/>
                    <a:pt x="6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8"/>
            <p:cNvSpPr/>
            <p:nvPr/>
          </p:nvSpPr>
          <p:spPr>
            <a:xfrm>
              <a:off x="6153825" y="3637575"/>
              <a:ext cx="2625" cy="5950"/>
            </a:xfrm>
            <a:custGeom>
              <a:rect b="b" l="l" r="r" t="t"/>
              <a:pathLst>
                <a:path extrusionOk="0" h="238" w="105">
                  <a:moveTo>
                    <a:pt x="29" y="0"/>
                  </a:moveTo>
                  <a:cubicBezTo>
                    <a:pt x="23" y="16"/>
                    <a:pt x="13" y="32"/>
                    <a:pt x="1" y="48"/>
                  </a:cubicBezTo>
                  <a:cubicBezTo>
                    <a:pt x="6" y="55"/>
                    <a:pt x="11" y="64"/>
                    <a:pt x="16" y="72"/>
                  </a:cubicBezTo>
                  <a:cubicBezTo>
                    <a:pt x="48" y="129"/>
                    <a:pt x="86" y="178"/>
                    <a:pt x="105" y="237"/>
                  </a:cubicBezTo>
                  <a:cubicBezTo>
                    <a:pt x="100" y="153"/>
                    <a:pt x="71" y="74"/>
                    <a:pt x="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8"/>
            <p:cNvSpPr/>
            <p:nvPr/>
          </p:nvSpPr>
          <p:spPr>
            <a:xfrm>
              <a:off x="6115875" y="3624500"/>
              <a:ext cx="26075" cy="17725"/>
            </a:xfrm>
            <a:custGeom>
              <a:rect b="b" l="l" r="r" t="t"/>
              <a:pathLst>
                <a:path extrusionOk="0" h="709" w="1043">
                  <a:moveTo>
                    <a:pt x="33" y="0"/>
                  </a:moveTo>
                  <a:cubicBezTo>
                    <a:pt x="24" y="40"/>
                    <a:pt x="13" y="80"/>
                    <a:pt x="1" y="119"/>
                  </a:cubicBezTo>
                  <a:cubicBezTo>
                    <a:pt x="17" y="125"/>
                    <a:pt x="34" y="132"/>
                    <a:pt x="49" y="137"/>
                  </a:cubicBezTo>
                  <a:cubicBezTo>
                    <a:pt x="263" y="205"/>
                    <a:pt x="526" y="327"/>
                    <a:pt x="674" y="425"/>
                  </a:cubicBezTo>
                  <a:cubicBezTo>
                    <a:pt x="808" y="509"/>
                    <a:pt x="939" y="598"/>
                    <a:pt x="1042" y="709"/>
                  </a:cubicBezTo>
                  <a:cubicBezTo>
                    <a:pt x="955" y="578"/>
                    <a:pt x="829" y="468"/>
                    <a:pt x="698" y="364"/>
                  </a:cubicBezTo>
                  <a:cubicBezTo>
                    <a:pt x="508" y="210"/>
                    <a:pt x="283" y="85"/>
                    <a:pt x="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8"/>
            <p:cNvSpPr/>
            <p:nvPr/>
          </p:nvSpPr>
          <p:spPr>
            <a:xfrm>
              <a:off x="6116825" y="3621300"/>
              <a:ext cx="27575" cy="20050"/>
            </a:xfrm>
            <a:custGeom>
              <a:rect b="b" l="l" r="r" t="t"/>
              <a:pathLst>
                <a:path extrusionOk="0" h="802" w="1103">
                  <a:moveTo>
                    <a:pt x="15" y="0"/>
                  </a:moveTo>
                  <a:cubicBezTo>
                    <a:pt x="11" y="34"/>
                    <a:pt x="6" y="66"/>
                    <a:pt x="0" y="100"/>
                  </a:cubicBezTo>
                  <a:cubicBezTo>
                    <a:pt x="71" y="124"/>
                    <a:pt x="139" y="152"/>
                    <a:pt x="206" y="179"/>
                  </a:cubicBezTo>
                  <a:cubicBezTo>
                    <a:pt x="550" y="343"/>
                    <a:pt x="832" y="545"/>
                    <a:pt x="1103" y="802"/>
                  </a:cubicBezTo>
                  <a:cubicBezTo>
                    <a:pt x="904" y="533"/>
                    <a:pt x="636" y="293"/>
                    <a:pt x="313" y="118"/>
                  </a:cubicBezTo>
                  <a:cubicBezTo>
                    <a:pt x="219" y="71"/>
                    <a:pt x="118" y="33"/>
                    <a:pt x="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8"/>
            <p:cNvSpPr/>
            <p:nvPr/>
          </p:nvSpPr>
          <p:spPr>
            <a:xfrm>
              <a:off x="6115400" y="3601600"/>
              <a:ext cx="34550" cy="37750"/>
            </a:xfrm>
            <a:custGeom>
              <a:rect b="b" l="l" r="r" t="t"/>
              <a:pathLst>
                <a:path extrusionOk="0" h="1510" w="1382">
                  <a:moveTo>
                    <a:pt x="0" y="0"/>
                  </a:moveTo>
                  <a:lnTo>
                    <a:pt x="0" y="0"/>
                  </a:lnTo>
                  <a:cubicBezTo>
                    <a:pt x="17" y="57"/>
                    <a:pt x="32" y="115"/>
                    <a:pt x="45" y="173"/>
                  </a:cubicBezTo>
                  <a:cubicBezTo>
                    <a:pt x="110" y="198"/>
                    <a:pt x="173" y="225"/>
                    <a:pt x="235" y="253"/>
                  </a:cubicBezTo>
                  <a:cubicBezTo>
                    <a:pt x="173" y="230"/>
                    <a:pt x="110" y="209"/>
                    <a:pt x="47" y="189"/>
                  </a:cubicBezTo>
                  <a:lnTo>
                    <a:pt x="47" y="189"/>
                  </a:lnTo>
                  <a:cubicBezTo>
                    <a:pt x="55" y="223"/>
                    <a:pt x="60" y="260"/>
                    <a:pt x="65" y="295"/>
                  </a:cubicBezTo>
                  <a:cubicBezTo>
                    <a:pt x="242" y="365"/>
                    <a:pt x="411" y="444"/>
                    <a:pt x="540" y="531"/>
                  </a:cubicBezTo>
                  <a:cubicBezTo>
                    <a:pt x="583" y="558"/>
                    <a:pt x="627" y="586"/>
                    <a:pt x="668" y="616"/>
                  </a:cubicBezTo>
                  <a:cubicBezTo>
                    <a:pt x="598" y="567"/>
                    <a:pt x="525" y="523"/>
                    <a:pt x="447" y="480"/>
                  </a:cubicBezTo>
                  <a:cubicBezTo>
                    <a:pt x="329" y="417"/>
                    <a:pt x="201" y="364"/>
                    <a:pt x="68" y="321"/>
                  </a:cubicBezTo>
                  <a:lnTo>
                    <a:pt x="68" y="321"/>
                  </a:lnTo>
                  <a:cubicBezTo>
                    <a:pt x="74" y="363"/>
                    <a:pt x="78" y="404"/>
                    <a:pt x="81" y="446"/>
                  </a:cubicBezTo>
                  <a:cubicBezTo>
                    <a:pt x="86" y="544"/>
                    <a:pt x="86" y="651"/>
                    <a:pt x="79" y="757"/>
                  </a:cubicBezTo>
                  <a:cubicBezTo>
                    <a:pt x="527" y="917"/>
                    <a:pt x="907" y="1172"/>
                    <a:pt x="1236" y="1509"/>
                  </a:cubicBezTo>
                  <a:cubicBezTo>
                    <a:pt x="1014" y="1207"/>
                    <a:pt x="717" y="929"/>
                    <a:pt x="351" y="734"/>
                  </a:cubicBezTo>
                  <a:lnTo>
                    <a:pt x="351" y="734"/>
                  </a:lnTo>
                  <a:cubicBezTo>
                    <a:pt x="717" y="907"/>
                    <a:pt x="1042" y="1147"/>
                    <a:pt x="1308" y="1460"/>
                  </a:cubicBezTo>
                  <a:cubicBezTo>
                    <a:pt x="1096" y="1115"/>
                    <a:pt x="774" y="808"/>
                    <a:pt x="374" y="595"/>
                  </a:cubicBezTo>
                  <a:lnTo>
                    <a:pt x="374" y="595"/>
                  </a:lnTo>
                  <a:cubicBezTo>
                    <a:pt x="484" y="646"/>
                    <a:pt x="601" y="706"/>
                    <a:pt x="724" y="780"/>
                  </a:cubicBezTo>
                  <a:cubicBezTo>
                    <a:pt x="871" y="878"/>
                    <a:pt x="1133" y="1077"/>
                    <a:pt x="1268" y="1243"/>
                  </a:cubicBezTo>
                  <a:cubicBezTo>
                    <a:pt x="1139" y="1038"/>
                    <a:pt x="968" y="845"/>
                    <a:pt x="761" y="684"/>
                  </a:cubicBezTo>
                  <a:lnTo>
                    <a:pt x="761" y="684"/>
                  </a:lnTo>
                  <a:cubicBezTo>
                    <a:pt x="895" y="787"/>
                    <a:pt x="1016" y="897"/>
                    <a:pt x="1128" y="1017"/>
                  </a:cubicBezTo>
                  <a:cubicBezTo>
                    <a:pt x="1201" y="1094"/>
                    <a:pt x="1314" y="1210"/>
                    <a:pt x="1373" y="1318"/>
                  </a:cubicBezTo>
                  <a:cubicBezTo>
                    <a:pt x="1325" y="1188"/>
                    <a:pt x="1235" y="1070"/>
                    <a:pt x="1148" y="956"/>
                  </a:cubicBezTo>
                  <a:cubicBezTo>
                    <a:pt x="1057" y="837"/>
                    <a:pt x="954" y="724"/>
                    <a:pt x="838" y="621"/>
                  </a:cubicBezTo>
                  <a:lnTo>
                    <a:pt x="838" y="621"/>
                  </a:lnTo>
                  <a:cubicBezTo>
                    <a:pt x="1046" y="788"/>
                    <a:pt x="1219" y="973"/>
                    <a:pt x="1381" y="1169"/>
                  </a:cubicBezTo>
                  <a:cubicBezTo>
                    <a:pt x="1105" y="719"/>
                    <a:pt x="712" y="283"/>
                    <a:pt x="143" y="50"/>
                  </a:cubicBezTo>
                  <a:cubicBezTo>
                    <a:pt x="96" y="31"/>
                    <a:pt x="48" y="15"/>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8"/>
            <p:cNvSpPr/>
            <p:nvPr/>
          </p:nvSpPr>
          <p:spPr>
            <a:xfrm>
              <a:off x="6113625" y="3596825"/>
              <a:ext cx="35000" cy="28200"/>
            </a:xfrm>
            <a:custGeom>
              <a:rect b="b" l="l" r="r" t="t"/>
              <a:pathLst>
                <a:path extrusionOk="0" h="1128" w="1400">
                  <a:moveTo>
                    <a:pt x="0" y="1"/>
                  </a:moveTo>
                  <a:lnTo>
                    <a:pt x="0" y="1"/>
                  </a:lnTo>
                  <a:cubicBezTo>
                    <a:pt x="24" y="55"/>
                    <a:pt x="44" y="108"/>
                    <a:pt x="60" y="161"/>
                  </a:cubicBezTo>
                  <a:cubicBezTo>
                    <a:pt x="569" y="361"/>
                    <a:pt x="955" y="658"/>
                    <a:pt x="1400" y="1128"/>
                  </a:cubicBezTo>
                  <a:cubicBezTo>
                    <a:pt x="1025" y="592"/>
                    <a:pt x="636" y="17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8"/>
            <p:cNvSpPr/>
            <p:nvPr/>
          </p:nvSpPr>
          <p:spPr>
            <a:xfrm>
              <a:off x="6108850" y="3587825"/>
              <a:ext cx="37625" cy="31875"/>
            </a:xfrm>
            <a:custGeom>
              <a:rect b="b" l="l" r="r" t="t"/>
              <a:pathLst>
                <a:path extrusionOk="0" h="1275" w="1505">
                  <a:moveTo>
                    <a:pt x="1" y="1"/>
                  </a:moveTo>
                  <a:lnTo>
                    <a:pt x="1" y="1"/>
                  </a:lnTo>
                  <a:cubicBezTo>
                    <a:pt x="50" y="77"/>
                    <a:pt x="92" y="155"/>
                    <a:pt x="129" y="225"/>
                  </a:cubicBezTo>
                  <a:cubicBezTo>
                    <a:pt x="145" y="258"/>
                    <a:pt x="162" y="292"/>
                    <a:pt x="178" y="327"/>
                  </a:cubicBezTo>
                  <a:cubicBezTo>
                    <a:pt x="705" y="512"/>
                    <a:pt x="1138" y="844"/>
                    <a:pt x="1504" y="1274"/>
                  </a:cubicBezTo>
                  <a:cubicBezTo>
                    <a:pt x="1293" y="940"/>
                    <a:pt x="1022" y="616"/>
                    <a:pt x="652" y="384"/>
                  </a:cubicBezTo>
                  <a:cubicBezTo>
                    <a:pt x="639" y="376"/>
                    <a:pt x="628" y="369"/>
                    <a:pt x="616" y="362"/>
                  </a:cubicBezTo>
                  <a:lnTo>
                    <a:pt x="616" y="362"/>
                  </a:lnTo>
                  <a:cubicBezTo>
                    <a:pt x="909" y="508"/>
                    <a:pt x="1160" y="742"/>
                    <a:pt x="1373" y="988"/>
                  </a:cubicBezTo>
                  <a:cubicBezTo>
                    <a:pt x="1066" y="476"/>
                    <a:pt x="636" y="11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8"/>
            <p:cNvSpPr/>
            <p:nvPr/>
          </p:nvSpPr>
          <p:spPr>
            <a:xfrm>
              <a:off x="6104975" y="3582800"/>
              <a:ext cx="29700" cy="17000"/>
            </a:xfrm>
            <a:custGeom>
              <a:rect b="b" l="l" r="r" t="t"/>
              <a:pathLst>
                <a:path extrusionOk="0" h="680" w="1188">
                  <a:moveTo>
                    <a:pt x="0" y="1"/>
                  </a:moveTo>
                  <a:lnTo>
                    <a:pt x="0" y="1"/>
                  </a:lnTo>
                  <a:cubicBezTo>
                    <a:pt x="51" y="52"/>
                    <a:pt x="94" y="111"/>
                    <a:pt x="134" y="169"/>
                  </a:cubicBezTo>
                  <a:cubicBezTo>
                    <a:pt x="176" y="179"/>
                    <a:pt x="221" y="191"/>
                    <a:pt x="266" y="205"/>
                  </a:cubicBezTo>
                  <a:cubicBezTo>
                    <a:pt x="571" y="294"/>
                    <a:pt x="935" y="453"/>
                    <a:pt x="1188" y="679"/>
                  </a:cubicBezTo>
                  <a:cubicBezTo>
                    <a:pt x="874" y="298"/>
                    <a:pt x="484" y="6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8"/>
            <p:cNvSpPr/>
            <p:nvPr/>
          </p:nvSpPr>
          <p:spPr>
            <a:xfrm>
              <a:off x="6100875" y="3579500"/>
              <a:ext cx="16250" cy="5500"/>
            </a:xfrm>
            <a:custGeom>
              <a:rect b="b" l="l" r="r" t="t"/>
              <a:pathLst>
                <a:path extrusionOk="0" h="220" w="650">
                  <a:moveTo>
                    <a:pt x="1" y="1"/>
                  </a:moveTo>
                  <a:lnTo>
                    <a:pt x="1" y="1"/>
                  </a:lnTo>
                  <a:cubicBezTo>
                    <a:pt x="59" y="35"/>
                    <a:pt x="111" y="78"/>
                    <a:pt x="158" y="125"/>
                  </a:cubicBezTo>
                  <a:cubicBezTo>
                    <a:pt x="301" y="142"/>
                    <a:pt x="521" y="172"/>
                    <a:pt x="649" y="219"/>
                  </a:cubicBezTo>
                  <a:cubicBezTo>
                    <a:pt x="458" y="110"/>
                    <a:pt x="234" y="34"/>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8"/>
            <p:cNvSpPr/>
            <p:nvPr/>
          </p:nvSpPr>
          <p:spPr>
            <a:xfrm>
              <a:off x="6080150" y="3623825"/>
              <a:ext cx="34325" cy="8500"/>
            </a:xfrm>
            <a:custGeom>
              <a:rect b="b" l="l" r="r" t="t"/>
              <a:pathLst>
                <a:path extrusionOk="0" h="340" w="1373">
                  <a:moveTo>
                    <a:pt x="832" y="1"/>
                  </a:moveTo>
                  <a:cubicBezTo>
                    <a:pt x="723" y="1"/>
                    <a:pt x="614" y="12"/>
                    <a:pt x="510" y="31"/>
                  </a:cubicBezTo>
                  <a:cubicBezTo>
                    <a:pt x="328" y="62"/>
                    <a:pt x="155" y="123"/>
                    <a:pt x="1" y="205"/>
                  </a:cubicBezTo>
                  <a:cubicBezTo>
                    <a:pt x="15" y="248"/>
                    <a:pt x="26" y="293"/>
                    <a:pt x="35" y="339"/>
                  </a:cubicBezTo>
                  <a:cubicBezTo>
                    <a:pt x="323" y="180"/>
                    <a:pt x="636" y="58"/>
                    <a:pt x="965" y="58"/>
                  </a:cubicBezTo>
                  <a:cubicBezTo>
                    <a:pt x="1098" y="58"/>
                    <a:pt x="1234" y="78"/>
                    <a:pt x="1372" y="124"/>
                  </a:cubicBezTo>
                  <a:cubicBezTo>
                    <a:pt x="1213" y="36"/>
                    <a:pt x="1023" y="1"/>
                    <a:pt x="8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8"/>
            <p:cNvSpPr/>
            <p:nvPr/>
          </p:nvSpPr>
          <p:spPr>
            <a:xfrm>
              <a:off x="6079200" y="3621750"/>
              <a:ext cx="34325" cy="6800"/>
            </a:xfrm>
            <a:custGeom>
              <a:rect b="b" l="l" r="r" t="t"/>
              <a:pathLst>
                <a:path extrusionOk="0" h="272" w="1373">
                  <a:moveTo>
                    <a:pt x="814" y="0"/>
                  </a:moveTo>
                  <a:cubicBezTo>
                    <a:pt x="684" y="0"/>
                    <a:pt x="552" y="14"/>
                    <a:pt x="427" y="37"/>
                  </a:cubicBezTo>
                  <a:cubicBezTo>
                    <a:pt x="272" y="65"/>
                    <a:pt x="129" y="113"/>
                    <a:pt x="0" y="181"/>
                  </a:cubicBezTo>
                  <a:cubicBezTo>
                    <a:pt x="13" y="211"/>
                    <a:pt x="25" y="242"/>
                    <a:pt x="35" y="272"/>
                  </a:cubicBezTo>
                  <a:cubicBezTo>
                    <a:pt x="299" y="135"/>
                    <a:pt x="632" y="50"/>
                    <a:pt x="960" y="50"/>
                  </a:cubicBezTo>
                  <a:cubicBezTo>
                    <a:pt x="1100" y="50"/>
                    <a:pt x="1239" y="65"/>
                    <a:pt x="1372" y="99"/>
                  </a:cubicBezTo>
                  <a:cubicBezTo>
                    <a:pt x="1200" y="29"/>
                    <a:pt x="1008" y="0"/>
                    <a:pt x="8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8"/>
            <p:cNvSpPr/>
            <p:nvPr/>
          </p:nvSpPr>
          <p:spPr>
            <a:xfrm>
              <a:off x="6074925" y="3613025"/>
              <a:ext cx="39575" cy="13050"/>
            </a:xfrm>
            <a:custGeom>
              <a:rect b="b" l="l" r="r" t="t"/>
              <a:pathLst>
                <a:path extrusionOk="0" h="522" w="1583">
                  <a:moveTo>
                    <a:pt x="937" y="1"/>
                  </a:moveTo>
                  <a:cubicBezTo>
                    <a:pt x="925" y="1"/>
                    <a:pt x="913" y="1"/>
                    <a:pt x="902" y="1"/>
                  </a:cubicBezTo>
                  <a:cubicBezTo>
                    <a:pt x="591" y="5"/>
                    <a:pt x="271" y="86"/>
                    <a:pt x="0" y="223"/>
                  </a:cubicBezTo>
                  <a:cubicBezTo>
                    <a:pt x="64" y="313"/>
                    <a:pt x="119" y="405"/>
                    <a:pt x="160" y="501"/>
                  </a:cubicBezTo>
                  <a:cubicBezTo>
                    <a:pt x="162" y="508"/>
                    <a:pt x="166" y="515"/>
                    <a:pt x="167" y="522"/>
                  </a:cubicBezTo>
                  <a:cubicBezTo>
                    <a:pt x="469" y="372"/>
                    <a:pt x="749" y="297"/>
                    <a:pt x="1129" y="294"/>
                  </a:cubicBezTo>
                  <a:cubicBezTo>
                    <a:pt x="1279" y="295"/>
                    <a:pt x="1422" y="294"/>
                    <a:pt x="1558" y="345"/>
                  </a:cubicBezTo>
                  <a:cubicBezTo>
                    <a:pt x="1368" y="253"/>
                    <a:pt x="1126" y="243"/>
                    <a:pt x="910" y="237"/>
                  </a:cubicBezTo>
                  <a:cubicBezTo>
                    <a:pt x="682" y="237"/>
                    <a:pt x="460" y="280"/>
                    <a:pt x="256" y="360"/>
                  </a:cubicBezTo>
                  <a:cubicBezTo>
                    <a:pt x="434" y="282"/>
                    <a:pt x="642" y="217"/>
                    <a:pt x="866" y="186"/>
                  </a:cubicBezTo>
                  <a:cubicBezTo>
                    <a:pt x="932" y="177"/>
                    <a:pt x="1008" y="173"/>
                    <a:pt x="1089" y="173"/>
                  </a:cubicBezTo>
                  <a:cubicBezTo>
                    <a:pt x="1245" y="173"/>
                    <a:pt x="1417" y="189"/>
                    <a:pt x="1564" y="217"/>
                  </a:cubicBezTo>
                  <a:cubicBezTo>
                    <a:pt x="1365" y="150"/>
                    <a:pt x="1150" y="118"/>
                    <a:pt x="935" y="118"/>
                  </a:cubicBezTo>
                  <a:cubicBezTo>
                    <a:pt x="736" y="118"/>
                    <a:pt x="537" y="146"/>
                    <a:pt x="352" y="199"/>
                  </a:cubicBezTo>
                  <a:cubicBezTo>
                    <a:pt x="488" y="145"/>
                    <a:pt x="614" y="107"/>
                    <a:pt x="791" y="81"/>
                  </a:cubicBezTo>
                  <a:cubicBezTo>
                    <a:pt x="902" y="66"/>
                    <a:pt x="1036" y="54"/>
                    <a:pt x="1172" y="54"/>
                  </a:cubicBezTo>
                  <a:cubicBezTo>
                    <a:pt x="1313" y="54"/>
                    <a:pt x="1456" y="67"/>
                    <a:pt x="1582" y="103"/>
                  </a:cubicBezTo>
                  <a:cubicBezTo>
                    <a:pt x="1386" y="20"/>
                    <a:pt x="1156" y="1"/>
                    <a:pt x="9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8"/>
            <p:cNvSpPr/>
            <p:nvPr/>
          </p:nvSpPr>
          <p:spPr>
            <a:xfrm>
              <a:off x="6068675" y="3604300"/>
              <a:ext cx="45175" cy="13625"/>
            </a:xfrm>
            <a:custGeom>
              <a:rect b="b" l="l" r="r" t="t"/>
              <a:pathLst>
                <a:path extrusionOk="0" h="545" w="1807">
                  <a:moveTo>
                    <a:pt x="1179" y="0"/>
                  </a:moveTo>
                  <a:cubicBezTo>
                    <a:pt x="762" y="0"/>
                    <a:pt x="342" y="109"/>
                    <a:pt x="0" y="301"/>
                  </a:cubicBezTo>
                  <a:cubicBezTo>
                    <a:pt x="31" y="328"/>
                    <a:pt x="62" y="356"/>
                    <a:pt x="92" y="385"/>
                  </a:cubicBezTo>
                  <a:cubicBezTo>
                    <a:pt x="129" y="366"/>
                    <a:pt x="168" y="349"/>
                    <a:pt x="207" y="330"/>
                  </a:cubicBezTo>
                  <a:lnTo>
                    <a:pt x="207" y="330"/>
                  </a:lnTo>
                  <a:cubicBezTo>
                    <a:pt x="170" y="350"/>
                    <a:pt x="134" y="370"/>
                    <a:pt x="98" y="392"/>
                  </a:cubicBezTo>
                  <a:cubicBezTo>
                    <a:pt x="148" y="441"/>
                    <a:pt x="191" y="493"/>
                    <a:pt x="232" y="544"/>
                  </a:cubicBezTo>
                  <a:cubicBezTo>
                    <a:pt x="386" y="473"/>
                    <a:pt x="537" y="416"/>
                    <a:pt x="680" y="374"/>
                  </a:cubicBezTo>
                  <a:cubicBezTo>
                    <a:pt x="821" y="332"/>
                    <a:pt x="1062" y="297"/>
                    <a:pt x="1130" y="292"/>
                  </a:cubicBezTo>
                  <a:cubicBezTo>
                    <a:pt x="1235" y="282"/>
                    <a:pt x="1339" y="276"/>
                    <a:pt x="1443" y="276"/>
                  </a:cubicBezTo>
                  <a:cubicBezTo>
                    <a:pt x="1565" y="276"/>
                    <a:pt x="1687" y="285"/>
                    <a:pt x="1807" y="306"/>
                  </a:cubicBezTo>
                  <a:cubicBezTo>
                    <a:pt x="1611" y="247"/>
                    <a:pt x="1402" y="220"/>
                    <a:pt x="1193" y="220"/>
                  </a:cubicBezTo>
                  <a:cubicBezTo>
                    <a:pt x="1036" y="220"/>
                    <a:pt x="878" y="235"/>
                    <a:pt x="725" y="262"/>
                  </a:cubicBezTo>
                  <a:cubicBezTo>
                    <a:pt x="901" y="214"/>
                    <a:pt x="1084" y="184"/>
                    <a:pt x="1267" y="173"/>
                  </a:cubicBezTo>
                  <a:cubicBezTo>
                    <a:pt x="1339" y="170"/>
                    <a:pt x="1412" y="165"/>
                    <a:pt x="1483" y="165"/>
                  </a:cubicBezTo>
                  <a:cubicBezTo>
                    <a:pt x="1580" y="165"/>
                    <a:pt x="1675" y="173"/>
                    <a:pt x="1762" y="207"/>
                  </a:cubicBezTo>
                  <a:cubicBezTo>
                    <a:pt x="1686" y="162"/>
                    <a:pt x="1593" y="144"/>
                    <a:pt x="1503" y="132"/>
                  </a:cubicBezTo>
                  <a:cubicBezTo>
                    <a:pt x="1400" y="119"/>
                    <a:pt x="1296" y="113"/>
                    <a:pt x="1192" y="113"/>
                  </a:cubicBezTo>
                  <a:cubicBezTo>
                    <a:pt x="1134" y="113"/>
                    <a:pt x="1075" y="115"/>
                    <a:pt x="1016" y="119"/>
                  </a:cubicBezTo>
                  <a:cubicBezTo>
                    <a:pt x="875" y="126"/>
                    <a:pt x="741" y="147"/>
                    <a:pt x="613" y="179"/>
                  </a:cubicBezTo>
                  <a:cubicBezTo>
                    <a:pt x="869" y="101"/>
                    <a:pt x="1144" y="51"/>
                    <a:pt x="1424" y="51"/>
                  </a:cubicBezTo>
                  <a:cubicBezTo>
                    <a:pt x="1539" y="51"/>
                    <a:pt x="1654" y="59"/>
                    <a:pt x="1769" y="78"/>
                  </a:cubicBezTo>
                  <a:cubicBezTo>
                    <a:pt x="1579" y="25"/>
                    <a:pt x="1380" y="0"/>
                    <a:pt x="1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8"/>
            <p:cNvSpPr/>
            <p:nvPr/>
          </p:nvSpPr>
          <p:spPr>
            <a:xfrm>
              <a:off x="6063475" y="3597925"/>
              <a:ext cx="48975" cy="13525"/>
            </a:xfrm>
            <a:custGeom>
              <a:rect b="b" l="l" r="r" t="t"/>
              <a:pathLst>
                <a:path extrusionOk="0" h="541" w="1959">
                  <a:moveTo>
                    <a:pt x="1308" y="0"/>
                  </a:moveTo>
                  <a:cubicBezTo>
                    <a:pt x="1144" y="0"/>
                    <a:pt x="980" y="15"/>
                    <a:pt x="821" y="43"/>
                  </a:cubicBezTo>
                  <a:cubicBezTo>
                    <a:pt x="515" y="104"/>
                    <a:pt x="233" y="234"/>
                    <a:pt x="0" y="405"/>
                  </a:cubicBezTo>
                  <a:cubicBezTo>
                    <a:pt x="60" y="443"/>
                    <a:pt x="115" y="482"/>
                    <a:pt x="161" y="518"/>
                  </a:cubicBezTo>
                  <a:cubicBezTo>
                    <a:pt x="170" y="525"/>
                    <a:pt x="177" y="533"/>
                    <a:pt x="186" y="541"/>
                  </a:cubicBezTo>
                  <a:cubicBezTo>
                    <a:pt x="584" y="323"/>
                    <a:pt x="1017" y="184"/>
                    <a:pt x="1490" y="184"/>
                  </a:cubicBezTo>
                  <a:cubicBezTo>
                    <a:pt x="1642" y="184"/>
                    <a:pt x="1799" y="198"/>
                    <a:pt x="1959" y="229"/>
                  </a:cubicBezTo>
                  <a:cubicBezTo>
                    <a:pt x="1751" y="159"/>
                    <a:pt x="1527" y="128"/>
                    <a:pt x="1302" y="128"/>
                  </a:cubicBezTo>
                  <a:cubicBezTo>
                    <a:pt x="1062" y="128"/>
                    <a:pt x="821" y="164"/>
                    <a:pt x="598" y="228"/>
                  </a:cubicBezTo>
                  <a:cubicBezTo>
                    <a:pt x="592" y="229"/>
                    <a:pt x="585" y="232"/>
                    <a:pt x="580" y="233"/>
                  </a:cubicBezTo>
                  <a:cubicBezTo>
                    <a:pt x="889" y="111"/>
                    <a:pt x="1215" y="52"/>
                    <a:pt x="1568" y="52"/>
                  </a:cubicBezTo>
                  <a:cubicBezTo>
                    <a:pt x="1678" y="52"/>
                    <a:pt x="1790" y="58"/>
                    <a:pt x="1905" y="69"/>
                  </a:cubicBezTo>
                  <a:cubicBezTo>
                    <a:pt x="1713" y="23"/>
                    <a:pt x="1510" y="0"/>
                    <a:pt x="13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8"/>
            <p:cNvSpPr/>
            <p:nvPr/>
          </p:nvSpPr>
          <p:spPr>
            <a:xfrm>
              <a:off x="6056925" y="3592900"/>
              <a:ext cx="52550" cy="14650"/>
            </a:xfrm>
            <a:custGeom>
              <a:rect b="b" l="l" r="r" t="t"/>
              <a:pathLst>
                <a:path extrusionOk="0" h="586" w="2102">
                  <a:moveTo>
                    <a:pt x="1531" y="1"/>
                  </a:moveTo>
                  <a:cubicBezTo>
                    <a:pt x="1454" y="1"/>
                    <a:pt x="1378" y="3"/>
                    <a:pt x="1302" y="7"/>
                  </a:cubicBezTo>
                  <a:cubicBezTo>
                    <a:pt x="819" y="33"/>
                    <a:pt x="335" y="197"/>
                    <a:pt x="1" y="480"/>
                  </a:cubicBezTo>
                  <a:cubicBezTo>
                    <a:pt x="37" y="491"/>
                    <a:pt x="72" y="505"/>
                    <a:pt x="106" y="520"/>
                  </a:cubicBezTo>
                  <a:cubicBezTo>
                    <a:pt x="130" y="505"/>
                    <a:pt x="155" y="490"/>
                    <a:pt x="181" y="474"/>
                  </a:cubicBezTo>
                  <a:lnTo>
                    <a:pt x="181" y="474"/>
                  </a:lnTo>
                  <a:cubicBezTo>
                    <a:pt x="157" y="491"/>
                    <a:pt x="136" y="507"/>
                    <a:pt x="114" y="524"/>
                  </a:cubicBezTo>
                  <a:cubicBezTo>
                    <a:pt x="154" y="543"/>
                    <a:pt x="192" y="564"/>
                    <a:pt x="229" y="585"/>
                  </a:cubicBezTo>
                  <a:cubicBezTo>
                    <a:pt x="389" y="477"/>
                    <a:pt x="561" y="397"/>
                    <a:pt x="779" y="314"/>
                  </a:cubicBezTo>
                  <a:cubicBezTo>
                    <a:pt x="1039" y="213"/>
                    <a:pt x="1360" y="143"/>
                    <a:pt x="1709" y="143"/>
                  </a:cubicBezTo>
                  <a:cubicBezTo>
                    <a:pt x="1837" y="143"/>
                    <a:pt x="1968" y="153"/>
                    <a:pt x="2102" y="173"/>
                  </a:cubicBezTo>
                  <a:cubicBezTo>
                    <a:pt x="1903" y="120"/>
                    <a:pt x="1695" y="94"/>
                    <a:pt x="1486" y="94"/>
                  </a:cubicBezTo>
                  <a:cubicBezTo>
                    <a:pt x="1284" y="94"/>
                    <a:pt x="1082" y="119"/>
                    <a:pt x="888" y="167"/>
                  </a:cubicBezTo>
                  <a:cubicBezTo>
                    <a:pt x="1063" y="116"/>
                    <a:pt x="1243" y="80"/>
                    <a:pt x="1412" y="64"/>
                  </a:cubicBezTo>
                  <a:cubicBezTo>
                    <a:pt x="1531" y="54"/>
                    <a:pt x="1655" y="42"/>
                    <a:pt x="1777" y="42"/>
                  </a:cubicBezTo>
                  <a:cubicBezTo>
                    <a:pt x="1862" y="42"/>
                    <a:pt x="1947" y="48"/>
                    <a:pt x="2028" y="64"/>
                  </a:cubicBezTo>
                  <a:cubicBezTo>
                    <a:pt x="1871" y="14"/>
                    <a:pt x="1701" y="1"/>
                    <a:pt x="15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8"/>
            <p:cNvSpPr/>
            <p:nvPr/>
          </p:nvSpPr>
          <p:spPr>
            <a:xfrm>
              <a:off x="6049200" y="3581325"/>
              <a:ext cx="55400" cy="23575"/>
            </a:xfrm>
            <a:custGeom>
              <a:rect b="b" l="l" r="r" t="t"/>
              <a:pathLst>
                <a:path extrusionOk="0" h="943" w="2216">
                  <a:moveTo>
                    <a:pt x="1246" y="1"/>
                  </a:moveTo>
                  <a:cubicBezTo>
                    <a:pt x="670" y="89"/>
                    <a:pt x="93" y="459"/>
                    <a:pt x="1" y="939"/>
                  </a:cubicBezTo>
                  <a:cubicBezTo>
                    <a:pt x="17" y="934"/>
                    <a:pt x="33" y="930"/>
                    <a:pt x="48" y="926"/>
                  </a:cubicBezTo>
                  <a:cubicBezTo>
                    <a:pt x="51" y="923"/>
                    <a:pt x="52" y="920"/>
                    <a:pt x="53" y="917"/>
                  </a:cubicBezTo>
                  <a:cubicBezTo>
                    <a:pt x="74" y="871"/>
                    <a:pt x="95" y="830"/>
                    <a:pt x="120" y="791"/>
                  </a:cubicBezTo>
                  <a:lnTo>
                    <a:pt x="120" y="791"/>
                  </a:lnTo>
                  <a:cubicBezTo>
                    <a:pt x="106" y="816"/>
                    <a:pt x="93" y="840"/>
                    <a:pt x="80" y="865"/>
                  </a:cubicBezTo>
                  <a:cubicBezTo>
                    <a:pt x="70" y="885"/>
                    <a:pt x="61" y="905"/>
                    <a:pt x="53" y="926"/>
                  </a:cubicBezTo>
                  <a:cubicBezTo>
                    <a:pt x="82" y="920"/>
                    <a:pt x="110" y="917"/>
                    <a:pt x="139" y="917"/>
                  </a:cubicBezTo>
                  <a:cubicBezTo>
                    <a:pt x="193" y="917"/>
                    <a:pt x="248" y="927"/>
                    <a:pt x="301" y="942"/>
                  </a:cubicBezTo>
                  <a:cubicBezTo>
                    <a:pt x="526" y="759"/>
                    <a:pt x="811" y="600"/>
                    <a:pt x="1089" y="512"/>
                  </a:cubicBezTo>
                  <a:cubicBezTo>
                    <a:pt x="1376" y="414"/>
                    <a:pt x="1658" y="368"/>
                    <a:pt x="1957" y="368"/>
                  </a:cubicBezTo>
                  <a:cubicBezTo>
                    <a:pt x="2042" y="368"/>
                    <a:pt x="2128" y="372"/>
                    <a:pt x="2216" y="379"/>
                  </a:cubicBezTo>
                  <a:cubicBezTo>
                    <a:pt x="2051" y="344"/>
                    <a:pt x="1881" y="326"/>
                    <a:pt x="1712" y="326"/>
                  </a:cubicBezTo>
                  <a:cubicBezTo>
                    <a:pt x="1501" y="326"/>
                    <a:pt x="1290" y="353"/>
                    <a:pt x="1088" y="404"/>
                  </a:cubicBezTo>
                  <a:cubicBezTo>
                    <a:pt x="1191" y="368"/>
                    <a:pt x="1295" y="335"/>
                    <a:pt x="1405" y="307"/>
                  </a:cubicBezTo>
                  <a:cubicBezTo>
                    <a:pt x="1597" y="262"/>
                    <a:pt x="1782" y="224"/>
                    <a:pt x="1975" y="224"/>
                  </a:cubicBezTo>
                  <a:cubicBezTo>
                    <a:pt x="2014" y="224"/>
                    <a:pt x="2052" y="225"/>
                    <a:pt x="2091" y="229"/>
                  </a:cubicBezTo>
                  <a:cubicBezTo>
                    <a:pt x="1990" y="207"/>
                    <a:pt x="1887" y="198"/>
                    <a:pt x="1783" y="198"/>
                  </a:cubicBezTo>
                  <a:cubicBezTo>
                    <a:pt x="1618" y="198"/>
                    <a:pt x="1452" y="220"/>
                    <a:pt x="1293" y="248"/>
                  </a:cubicBezTo>
                  <a:cubicBezTo>
                    <a:pt x="1223" y="259"/>
                    <a:pt x="1154" y="276"/>
                    <a:pt x="1086" y="294"/>
                  </a:cubicBezTo>
                  <a:cubicBezTo>
                    <a:pt x="1313" y="207"/>
                    <a:pt x="1577" y="136"/>
                    <a:pt x="1855" y="111"/>
                  </a:cubicBezTo>
                  <a:cubicBezTo>
                    <a:pt x="1820" y="110"/>
                    <a:pt x="1785" y="109"/>
                    <a:pt x="1749" y="109"/>
                  </a:cubicBezTo>
                  <a:cubicBezTo>
                    <a:pt x="1435" y="109"/>
                    <a:pt x="1120" y="174"/>
                    <a:pt x="841" y="290"/>
                  </a:cubicBezTo>
                  <a:cubicBezTo>
                    <a:pt x="1072" y="176"/>
                    <a:pt x="1331" y="92"/>
                    <a:pt x="1609" y="56"/>
                  </a:cubicBezTo>
                  <a:cubicBezTo>
                    <a:pt x="1607" y="56"/>
                    <a:pt x="1605" y="56"/>
                    <a:pt x="1603" y="56"/>
                  </a:cubicBezTo>
                  <a:cubicBezTo>
                    <a:pt x="1238" y="56"/>
                    <a:pt x="895" y="143"/>
                    <a:pt x="619" y="303"/>
                  </a:cubicBezTo>
                  <a:cubicBezTo>
                    <a:pt x="801" y="173"/>
                    <a:pt x="1004" y="71"/>
                    <a:pt x="12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8"/>
            <p:cNvSpPr/>
            <p:nvPr/>
          </p:nvSpPr>
          <p:spPr>
            <a:xfrm>
              <a:off x="6043300" y="3610700"/>
              <a:ext cx="34050" cy="51150"/>
            </a:xfrm>
            <a:custGeom>
              <a:rect b="b" l="l" r="r" t="t"/>
              <a:pathLst>
                <a:path extrusionOk="0" h="2046" w="1362">
                  <a:moveTo>
                    <a:pt x="279" y="0"/>
                  </a:moveTo>
                  <a:cubicBezTo>
                    <a:pt x="147" y="228"/>
                    <a:pt x="94" y="479"/>
                    <a:pt x="57" y="726"/>
                  </a:cubicBezTo>
                  <a:cubicBezTo>
                    <a:pt x="1" y="1118"/>
                    <a:pt x="33" y="1478"/>
                    <a:pt x="124" y="1843"/>
                  </a:cubicBezTo>
                  <a:lnTo>
                    <a:pt x="124" y="1856"/>
                  </a:lnTo>
                  <a:cubicBezTo>
                    <a:pt x="123" y="1865"/>
                    <a:pt x="122" y="1875"/>
                    <a:pt x="120" y="1885"/>
                  </a:cubicBezTo>
                  <a:cubicBezTo>
                    <a:pt x="171" y="1892"/>
                    <a:pt x="217" y="1921"/>
                    <a:pt x="233" y="1972"/>
                  </a:cubicBezTo>
                  <a:cubicBezTo>
                    <a:pt x="241" y="1999"/>
                    <a:pt x="249" y="2024"/>
                    <a:pt x="263" y="2045"/>
                  </a:cubicBezTo>
                  <a:cubicBezTo>
                    <a:pt x="352" y="1874"/>
                    <a:pt x="449" y="1711"/>
                    <a:pt x="591" y="1537"/>
                  </a:cubicBezTo>
                  <a:cubicBezTo>
                    <a:pt x="795" y="1298"/>
                    <a:pt x="1041" y="1055"/>
                    <a:pt x="1361" y="872"/>
                  </a:cubicBezTo>
                  <a:lnTo>
                    <a:pt x="1361" y="872"/>
                  </a:lnTo>
                  <a:cubicBezTo>
                    <a:pt x="1175" y="937"/>
                    <a:pt x="1009" y="1037"/>
                    <a:pt x="857" y="1144"/>
                  </a:cubicBezTo>
                  <a:cubicBezTo>
                    <a:pt x="812" y="1176"/>
                    <a:pt x="769" y="1210"/>
                    <a:pt x="727" y="1245"/>
                  </a:cubicBezTo>
                  <a:cubicBezTo>
                    <a:pt x="870" y="1061"/>
                    <a:pt x="1026" y="883"/>
                    <a:pt x="1195" y="715"/>
                  </a:cubicBezTo>
                  <a:lnTo>
                    <a:pt x="1195" y="715"/>
                  </a:lnTo>
                  <a:cubicBezTo>
                    <a:pt x="1029" y="830"/>
                    <a:pt x="866" y="955"/>
                    <a:pt x="723" y="1093"/>
                  </a:cubicBezTo>
                  <a:cubicBezTo>
                    <a:pt x="860" y="887"/>
                    <a:pt x="1020" y="685"/>
                    <a:pt x="1223" y="490"/>
                  </a:cubicBezTo>
                  <a:lnTo>
                    <a:pt x="1223" y="490"/>
                  </a:lnTo>
                  <a:cubicBezTo>
                    <a:pt x="996" y="656"/>
                    <a:pt x="793" y="847"/>
                    <a:pt x="626" y="1056"/>
                  </a:cubicBezTo>
                  <a:cubicBezTo>
                    <a:pt x="722" y="852"/>
                    <a:pt x="821" y="660"/>
                    <a:pt x="961" y="463"/>
                  </a:cubicBezTo>
                  <a:lnTo>
                    <a:pt x="961" y="463"/>
                  </a:lnTo>
                  <a:cubicBezTo>
                    <a:pt x="803" y="622"/>
                    <a:pt x="673" y="798"/>
                    <a:pt x="563" y="982"/>
                  </a:cubicBezTo>
                  <a:cubicBezTo>
                    <a:pt x="563" y="980"/>
                    <a:pt x="565" y="979"/>
                    <a:pt x="565" y="978"/>
                  </a:cubicBezTo>
                  <a:cubicBezTo>
                    <a:pt x="664" y="733"/>
                    <a:pt x="747" y="490"/>
                    <a:pt x="903" y="272"/>
                  </a:cubicBezTo>
                  <a:lnTo>
                    <a:pt x="903" y="272"/>
                  </a:lnTo>
                  <a:cubicBezTo>
                    <a:pt x="750" y="427"/>
                    <a:pt x="643" y="608"/>
                    <a:pt x="540" y="787"/>
                  </a:cubicBezTo>
                  <a:cubicBezTo>
                    <a:pt x="494" y="870"/>
                    <a:pt x="449" y="954"/>
                    <a:pt x="405" y="1039"/>
                  </a:cubicBezTo>
                  <a:cubicBezTo>
                    <a:pt x="511" y="718"/>
                    <a:pt x="631" y="402"/>
                    <a:pt x="799" y="102"/>
                  </a:cubicBezTo>
                  <a:lnTo>
                    <a:pt x="799" y="102"/>
                  </a:lnTo>
                  <a:cubicBezTo>
                    <a:pt x="615" y="321"/>
                    <a:pt x="466" y="562"/>
                    <a:pt x="360" y="814"/>
                  </a:cubicBezTo>
                  <a:cubicBezTo>
                    <a:pt x="405" y="566"/>
                    <a:pt x="465" y="321"/>
                    <a:pt x="582" y="46"/>
                  </a:cubicBezTo>
                  <a:lnTo>
                    <a:pt x="582" y="46"/>
                  </a:lnTo>
                  <a:cubicBezTo>
                    <a:pt x="427" y="277"/>
                    <a:pt x="315" y="524"/>
                    <a:pt x="240" y="779"/>
                  </a:cubicBezTo>
                  <a:cubicBezTo>
                    <a:pt x="262" y="553"/>
                    <a:pt x="298" y="360"/>
                    <a:pt x="368" y="130"/>
                  </a:cubicBezTo>
                  <a:lnTo>
                    <a:pt x="368" y="130"/>
                  </a:lnTo>
                  <a:cubicBezTo>
                    <a:pt x="281" y="277"/>
                    <a:pt x="221" y="419"/>
                    <a:pt x="180" y="562"/>
                  </a:cubicBezTo>
                  <a:cubicBezTo>
                    <a:pt x="191" y="370"/>
                    <a:pt x="213" y="187"/>
                    <a:pt x="2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8"/>
            <p:cNvSpPr/>
            <p:nvPr/>
          </p:nvSpPr>
          <p:spPr>
            <a:xfrm>
              <a:off x="5757775" y="3635550"/>
              <a:ext cx="18850" cy="34375"/>
            </a:xfrm>
            <a:custGeom>
              <a:rect b="b" l="l" r="r" t="t"/>
              <a:pathLst>
                <a:path extrusionOk="0" h="1375" w="754">
                  <a:moveTo>
                    <a:pt x="264" y="1"/>
                  </a:moveTo>
                  <a:cubicBezTo>
                    <a:pt x="138" y="267"/>
                    <a:pt x="128" y="579"/>
                    <a:pt x="256" y="844"/>
                  </a:cubicBezTo>
                  <a:cubicBezTo>
                    <a:pt x="247" y="829"/>
                    <a:pt x="239" y="813"/>
                    <a:pt x="233" y="800"/>
                  </a:cubicBezTo>
                  <a:cubicBezTo>
                    <a:pt x="144" y="608"/>
                    <a:pt x="99" y="427"/>
                    <a:pt x="125" y="225"/>
                  </a:cubicBezTo>
                  <a:lnTo>
                    <a:pt x="125" y="225"/>
                  </a:lnTo>
                  <a:cubicBezTo>
                    <a:pt x="33" y="484"/>
                    <a:pt x="81" y="769"/>
                    <a:pt x="222" y="1011"/>
                  </a:cubicBezTo>
                  <a:cubicBezTo>
                    <a:pt x="229" y="1021"/>
                    <a:pt x="236" y="1031"/>
                    <a:pt x="242" y="1041"/>
                  </a:cubicBezTo>
                  <a:cubicBezTo>
                    <a:pt x="218" y="1011"/>
                    <a:pt x="197" y="980"/>
                    <a:pt x="176" y="948"/>
                  </a:cubicBezTo>
                  <a:cubicBezTo>
                    <a:pt x="105" y="831"/>
                    <a:pt x="40" y="720"/>
                    <a:pt x="19" y="568"/>
                  </a:cubicBezTo>
                  <a:lnTo>
                    <a:pt x="19" y="568"/>
                  </a:lnTo>
                  <a:cubicBezTo>
                    <a:pt x="1" y="753"/>
                    <a:pt x="62" y="942"/>
                    <a:pt x="174" y="1102"/>
                  </a:cubicBezTo>
                  <a:cubicBezTo>
                    <a:pt x="264" y="1225"/>
                    <a:pt x="407" y="1325"/>
                    <a:pt x="574" y="1375"/>
                  </a:cubicBezTo>
                  <a:cubicBezTo>
                    <a:pt x="581" y="1364"/>
                    <a:pt x="589" y="1355"/>
                    <a:pt x="601" y="1348"/>
                  </a:cubicBezTo>
                  <a:cubicBezTo>
                    <a:pt x="593" y="1344"/>
                    <a:pt x="586" y="1340"/>
                    <a:pt x="578" y="1334"/>
                  </a:cubicBezTo>
                  <a:cubicBezTo>
                    <a:pt x="511" y="1296"/>
                    <a:pt x="449" y="1251"/>
                    <a:pt x="392" y="1201"/>
                  </a:cubicBezTo>
                  <a:lnTo>
                    <a:pt x="392" y="1201"/>
                  </a:lnTo>
                  <a:cubicBezTo>
                    <a:pt x="459" y="1255"/>
                    <a:pt x="536" y="1302"/>
                    <a:pt x="620" y="1336"/>
                  </a:cubicBezTo>
                  <a:cubicBezTo>
                    <a:pt x="623" y="1334"/>
                    <a:pt x="624" y="1334"/>
                    <a:pt x="625" y="1333"/>
                  </a:cubicBezTo>
                  <a:cubicBezTo>
                    <a:pt x="643" y="1324"/>
                    <a:pt x="663" y="1313"/>
                    <a:pt x="685" y="1299"/>
                  </a:cubicBezTo>
                  <a:cubicBezTo>
                    <a:pt x="587" y="1238"/>
                    <a:pt x="452" y="1118"/>
                    <a:pt x="398" y="1056"/>
                  </a:cubicBezTo>
                  <a:cubicBezTo>
                    <a:pt x="394" y="1051"/>
                    <a:pt x="390" y="1045"/>
                    <a:pt x="385" y="1040"/>
                  </a:cubicBezTo>
                  <a:lnTo>
                    <a:pt x="385" y="1040"/>
                  </a:lnTo>
                  <a:cubicBezTo>
                    <a:pt x="468" y="1135"/>
                    <a:pt x="576" y="1218"/>
                    <a:pt x="710" y="1284"/>
                  </a:cubicBezTo>
                  <a:cubicBezTo>
                    <a:pt x="725" y="1277"/>
                    <a:pt x="738" y="1268"/>
                    <a:pt x="754" y="1260"/>
                  </a:cubicBezTo>
                  <a:cubicBezTo>
                    <a:pt x="721" y="1235"/>
                    <a:pt x="689" y="1207"/>
                    <a:pt x="661" y="1180"/>
                  </a:cubicBezTo>
                  <a:cubicBezTo>
                    <a:pt x="512" y="1034"/>
                    <a:pt x="375" y="817"/>
                    <a:pt x="303" y="638"/>
                  </a:cubicBezTo>
                  <a:cubicBezTo>
                    <a:pt x="232" y="431"/>
                    <a:pt x="207" y="225"/>
                    <a:pt x="2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8"/>
            <p:cNvSpPr/>
            <p:nvPr/>
          </p:nvSpPr>
          <p:spPr>
            <a:xfrm>
              <a:off x="5777750" y="3649700"/>
              <a:ext cx="18400" cy="19375"/>
            </a:xfrm>
            <a:custGeom>
              <a:rect b="b" l="l" r="r" t="t"/>
              <a:pathLst>
                <a:path extrusionOk="0" h="775" w="736">
                  <a:moveTo>
                    <a:pt x="549" y="1"/>
                  </a:moveTo>
                  <a:cubicBezTo>
                    <a:pt x="543" y="1"/>
                    <a:pt x="537" y="1"/>
                    <a:pt x="531" y="1"/>
                  </a:cubicBezTo>
                  <a:cubicBezTo>
                    <a:pt x="531" y="5"/>
                    <a:pt x="530" y="7"/>
                    <a:pt x="530" y="11"/>
                  </a:cubicBezTo>
                  <a:cubicBezTo>
                    <a:pt x="527" y="25"/>
                    <a:pt x="524" y="38"/>
                    <a:pt x="522" y="52"/>
                  </a:cubicBezTo>
                  <a:lnTo>
                    <a:pt x="522" y="52"/>
                  </a:lnTo>
                  <a:cubicBezTo>
                    <a:pt x="524" y="36"/>
                    <a:pt x="526" y="20"/>
                    <a:pt x="526" y="2"/>
                  </a:cubicBezTo>
                  <a:lnTo>
                    <a:pt x="526" y="2"/>
                  </a:lnTo>
                  <a:cubicBezTo>
                    <a:pt x="500" y="6"/>
                    <a:pt x="472" y="16"/>
                    <a:pt x="446" y="27"/>
                  </a:cubicBezTo>
                  <a:cubicBezTo>
                    <a:pt x="382" y="254"/>
                    <a:pt x="308" y="468"/>
                    <a:pt x="139" y="660"/>
                  </a:cubicBezTo>
                  <a:cubicBezTo>
                    <a:pt x="298" y="530"/>
                    <a:pt x="400" y="407"/>
                    <a:pt x="459" y="274"/>
                  </a:cubicBezTo>
                  <a:lnTo>
                    <a:pt x="459" y="274"/>
                  </a:lnTo>
                  <a:cubicBezTo>
                    <a:pt x="438" y="332"/>
                    <a:pt x="410" y="387"/>
                    <a:pt x="375" y="434"/>
                  </a:cubicBezTo>
                  <a:cubicBezTo>
                    <a:pt x="273" y="573"/>
                    <a:pt x="176" y="684"/>
                    <a:pt x="0" y="775"/>
                  </a:cubicBezTo>
                  <a:cubicBezTo>
                    <a:pt x="169" y="718"/>
                    <a:pt x="303" y="612"/>
                    <a:pt x="405" y="490"/>
                  </a:cubicBezTo>
                  <a:lnTo>
                    <a:pt x="405" y="490"/>
                  </a:lnTo>
                  <a:cubicBezTo>
                    <a:pt x="335" y="583"/>
                    <a:pt x="248" y="669"/>
                    <a:pt x="148" y="737"/>
                  </a:cubicBezTo>
                  <a:cubicBezTo>
                    <a:pt x="335" y="649"/>
                    <a:pt x="483" y="509"/>
                    <a:pt x="569" y="351"/>
                  </a:cubicBezTo>
                  <a:lnTo>
                    <a:pt x="569" y="351"/>
                  </a:lnTo>
                  <a:cubicBezTo>
                    <a:pt x="514" y="479"/>
                    <a:pt x="418" y="596"/>
                    <a:pt x="282" y="710"/>
                  </a:cubicBezTo>
                  <a:cubicBezTo>
                    <a:pt x="561" y="556"/>
                    <a:pt x="735" y="316"/>
                    <a:pt x="681" y="57"/>
                  </a:cubicBezTo>
                  <a:cubicBezTo>
                    <a:pt x="664" y="52"/>
                    <a:pt x="649" y="42"/>
                    <a:pt x="634" y="31"/>
                  </a:cubicBezTo>
                  <a:cubicBezTo>
                    <a:pt x="617" y="17"/>
                    <a:pt x="597" y="7"/>
                    <a:pt x="578" y="4"/>
                  </a:cubicBezTo>
                  <a:cubicBezTo>
                    <a:pt x="578" y="54"/>
                    <a:pt x="573" y="105"/>
                    <a:pt x="561" y="157"/>
                  </a:cubicBezTo>
                  <a:cubicBezTo>
                    <a:pt x="571" y="105"/>
                    <a:pt x="574" y="54"/>
                    <a:pt x="574" y="2"/>
                  </a:cubicBezTo>
                  <a:cubicBezTo>
                    <a:pt x="566" y="1"/>
                    <a:pt x="558" y="1"/>
                    <a:pt x="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8"/>
            <p:cNvSpPr/>
            <p:nvPr/>
          </p:nvSpPr>
          <p:spPr>
            <a:xfrm>
              <a:off x="5769850" y="3540950"/>
              <a:ext cx="21350" cy="20875"/>
            </a:xfrm>
            <a:custGeom>
              <a:rect b="b" l="l" r="r" t="t"/>
              <a:pathLst>
                <a:path extrusionOk="0" h="835" w="854">
                  <a:moveTo>
                    <a:pt x="1" y="0"/>
                  </a:moveTo>
                  <a:cubicBezTo>
                    <a:pt x="204" y="243"/>
                    <a:pt x="292" y="457"/>
                    <a:pt x="390" y="748"/>
                  </a:cubicBezTo>
                  <a:cubicBezTo>
                    <a:pt x="399" y="777"/>
                    <a:pt x="410" y="804"/>
                    <a:pt x="419" y="834"/>
                  </a:cubicBezTo>
                  <a:cubicBezTo>
                    <a:pt x="418" y="813"/>
                    <a:pt x="418" y="788"/>
                    <a:pt x="416" y="766"/>
                  </a:cubicBezTo>
                  <a:cubicBezTo>
                    <a:pt x="414" y="652"/>
                    <a:pt x="398" y="544"/>
                    <a:pt x="363" y="442"/>
                  </a:cubicBezTo>
                  <a:lnTo>
                    <a:pt x="363" y="442"/>
                  </a:lnTo>
                  <a:cubicBezTo>
                    <a:pt x="395" y="506"/>
                    <a:pt x="426" y="571"/>
                    <a:pt x="452" y="638"/>
                  </a:cubicBezTo>
                  <a:cubicBezTo>
                    <a:pt x="468" y="666"/>
                    <a:pt x="481" y="722"/>
                    <a:pt x="487" y="722"/>
                  </a:cubicBezTo>
                  <a:cubicBezTo>
                    <a:pt x="490" y="722"/>
                    <a:pt x="492" y="708"/>
                    <a:pt x="491" y="671"/>
                  </a:cubicBezTo>
                  <a:cubicBezTo>
                    <a:pt x="495" y="587"/>
                    <a:pt x="482" y="504"/>
                    <a:pt x="455" y="422"/>
                  </a:cubicBezTo>
                  <a:lnTo>
                    <a:pt x="455" y="422"/>
                  </a:lnTo>
                  <a:cubicBezTo>
                    <a:pt x="500" y="525"/>
                    <a:pt x="544" y="628"/>
                    <a:pt x="585" y="732"/>
                  </a:cubicBezTo>
                  <a:cubicBezTo>
                    <a:pt x="599" y="765"/>
                    <a:pt x="615" y="798"/>
                    <a:pt x="625" y="832"/>
                  </a:cubicBezTo>
                  <a:cubicBezTo>
                    <a:pt x="627" y="823"/>
                    <a:pt x="627" y="803"/>
                    <a:pt x="629" y="791"/>
                  </a:cubicBezTo>
                  <a:cubicBezTo>
                    <a:pt x="635" y="680"/>
                    <a:pt x="622" y="567"/>
                    <a:pt x="587" y="458"/>
                  </a:cubicBezTo>
                  <a:lnTo>
                    <a:pt x="587" y="458"/>
                  </a:lnTo>
                  <a:cubicBezTo>
                    <a:pt x="629" y="545"/>
                    <a:pt x="670" y="631"/>
                    <a:pt x="714" y="716"/>
                  </a:cubicBezTo>
                  <a:cubicBezTo>
                    <a:pt x="724" y="663"/>
                    <a:pt x="708" y="559"/>
                    <a:pt x="681" y="467"/>
                  </a:cubicBezTo>
                  <a:lnTo>
                    <a:pt x="681" y="467"/>
                  </a:lnTo>
                  <a:cubicBezTo>
                    <a:pt x="714" y="541"/>
                    <a:pt x="748" y="614"/>
                    <a:pt x="784" y="684"/>
                  </a:cubicBezTo>
                  <a:cubicBezTo>
                    <a:pt x="789" y="603"/>
                    <a:pt x="774" y="518"/>
                    <a:pt x="744" y="434"/>
                  </a:cubicBezTo>
                  <a:lnTo>
                    <a:pt x="744" y="434"/>
                  </a:lnTo>
                  <a:cubicBezTo>
                    <a:pt x="775" y="510"/>
                    <a:pt x="806" y="586"/>
                    <a:pt x="845" y="659"/>
                  </a:cubicBezTo>
                  <a:cubicBezTo>
                    <a:pt x="854" y="516"/>
                    <a:pt x="796" y="346"/>
                    <a:pt x="658" y="240"/>
                  </a:cubicBezTo>
                  <a:lnTo>
                    <a:pt x="658" y="240"/>
                  </a:lnTo>
                  <a:cubicBezTo>
                    <a:pt x="682" y="284"/>
                    <a:pt x="701" y="330"/>
                    <a:pt x="720" y="375"/>
                  </a:cubicBezTo>
                  <a:cubicBezTo>
                    <a:pt x="673" y="276"/>
                    <a:pt x="603" y="185"/>
                    <a:pt x="507" y="114"/>
                  </a:cubicBezTo>
                  <a:lnTo>
                    <a:pt x="507" y="114"/>
                  </a:lnTo>
                  <a:cubicBezTo>
                    <a:pt x="536" y="164"/>
                    <a:pt x="564" y="217"/>
                    <a:pt x="591" y="274"/>
                  </a:cubicBezTo>
                  <a:cubicBezTo>
                    <a:pt x="536" y="192"/>
                    <a:pt x="464" y="117"/>
                    <a:pt x="382" y="50"/>
                  </a:cubicBezTo>
                  <a:lnTo>
                    <a:pt x="382" y="50"/>
                  </a:lnTo>
                  <a:cubicBezTo>
                    <a:pt x="416" y="112"/>
                    <a:pt x="452" y="181"/>
                    <a:pt x="487" y="252"/>
                  </a:cubicBezTo>
                  <a:cubicBezTo>
                    <a:pt x="427" y="161"/>
                    <a:pt x="347" y="80"/>
                    <a:pt x="245" y="14"/>
                  </a:cubicBezTo>
                  <a:lnTo>
                    <a:pt x="245" y="14"/>
                  </a:lnTo>
                  <a:cubicBezTo>
                    <a:pt x="322" y="119"/>
                    <a:pt x="350" y="183"/>
                    <a:pt x="403" y="297"/>
                  </a:cubicBezTo>
                  <a:cubicBezTo>
                    <a:pt x="340" y="185"/>
                    <a:pt x="245" y="86"/>
                    <a:pt x="118" y="14"/>
                  </a:cubicBezTo>
                  <a:lnTo>
                    <a:pt x="118" y="14"/>
                  </a:lnTo>
                  <a:cubicBezTo>
                    <a:pt x="203" y="102"/>
                    <a:pt x="234" y="169"/>
                    <a:pt x="274" y="250"/>
                  </a:cubicBezTo>
                  <a:cubicBezTo>
                    <a:pt x="211" y="155"/>
                    <a:pt x="123" y="7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8"/>
            <p:cNvSpPr/>
            <p:nvPr/>
          </p:nvSpPr>
          <p:spPr>
            <a:xfrm>
              <a:off x="5774550" y="3556250"/>
              <a:ext cx="18675" cy="31700"/>
            </a:xfrm>
            <a:custGeom>
              <a:rect b="b" l="l" r="r" t="t"/>
              <a:pathLst>
                <a:path extrusionOk="0" h="1268" w="747">
                  <a:moveTo>
                    <a:pt x="690" y="1"/>
                  </a:moveTo>
                  <a:lnTo>
                    <a:pt x="690" y="1"/>
                  </a:lnTo>
                  <a:cubicBezTo>
                    <a:pt x="688" y="81"/>
                    <a:pt x="682" y="162"/>
                    <a:pt x="674" y="242"/>
                  </a:cubicBezTo>
                  <a:cubicBezTo>
                    <a:pt x="670" y="166"/>
                    <a:pt x="654" y="93"/>
                    <a:pt x="625" y="22"/>
                  </a:cubicBezTo>
                  <a:cubicBezTo>
                    <a:pt x="617" y="92"/>
                    <a:pt x="611" y="161"/>
                    <a:pt x="605" y="231"/>
                  </a:cubicBezTo>
                  <a:cubicBezTo>
                    <a:pt x="597" y="174"/>
                    <a:pt x="584" y="115"/>
                    <a:pt x="564" y="62"/>
                  </a:cubicBezTo>
                  <a:cubicBezTo>
                    <a:pt x="556" y="149"/>
                    <a:pt x="543" y="236"/>
                    <a:pt x="536" y="323"/>
                  </a:cubicBezTo>
                  <a:cubicBezTo>
                    <a:pt x="530" y="242"/>
                    <a:pt x="510" y="161"/>
                    <a:pt x="479" y="83"/>
                  </a:cubicBezTo>
                  <a:cubicBezTo>
                    <a:pt x="477" y="207"/>
                    <a:pt x="450" y="329"/>
                    <a:pt x="441" y="453"/>
                  </a:cubicBezTo>
                  <a:cubicBezTo>
                    <a:pt x="441" y="464"/>
                    <a:pt x="440" y="476"/>
                    <a:pt x="438" y="486"/>
                  </a:cubicBezTo>
                  <a:cubicBezTo>
                    <a:pt x="437" y="490"/>
                    <a:pt x="437" y="493"/>
                    <a:pt x="436" y="495"/>
                  </a:cubicBezTo>
                  <a:cubicBezTo>
                    <a:pt x="447" y="413"/>
                    <a:pt x="442" y="329"/>
                    <a:pt x="413" y="249"/>
                  </a:cubicBezTo>
                  <a:cubicBezTo>
                    <a:pt x="412" y="278"/>
                    <a:pt x="407" y="306"/>
                    <a:pt x="401" y="335"/>
                  </a:cubicBezTo>
                  <a:cubicBezTo>
                    <a:pt x="395" y="241"/>
                    <a:pt x="373" y="146"/>
                    <a:pt x="339" y="57"/>
                  </a:cubicBezTo>
                  <a:cubicBezTo>
                    <a:pt x="331" y="149"/>
                    <a:pt x="323" y="241"/>
                    <a:pt x="310" y="334"/>
                  </a:cubicBezTo>
                  <a:cubicBezTo>
                    <a:pt x="303" y="265"/>
                    <a:pt x="290" y="198"/>
                    <a:pt x="269" y="133"/>
                  </a:cubicBezTo>
                  <a:cubicBezTo>
                    <a:pt x="258" y="231"/>
                    <a:pt x="241" y="314"/>
                    <a:pt x="226" y="393"/>
                  </a:cubicBezTo>
                  <a:cubicBezTo>
                    <a:pt x="222" y="298"/>
                    <a:pt x="206" y="201"/>
                    <a:pt x="174" y="115"/>
                  </a:cubicBezTo>
                  <a:cubicBezTo>
                    <a:pt x="174" y="393"/>
                    <a:pt x="140" y="670"/>
                    <a:pt x="118" y="947"/>
                  </a:cubicBezTo>
                  <a:cubicBezTo>
                    <a:pt x="121" y="941"/>
                    <a:pt x="123" y="936"/>
                    <a:pt x="125" y="929"/>
                  </a:cubicBezTo>
                  <a:lnTo>
                    <a:pt x="125" y="929"/>
                  </a:lnTo>
                  <a:cubicBezTo>
                    <a:pt x="122" y="941"/>
                    <a:pt x="118" y="954"/>
                    <a:pt x="114" y="965"/>
                  </a:cubicBezTo>
                  <a:cubicBezTo>
                    <a:pt x="114" y="943"/>
                    <a:pt x="113" y="921"/>
                    <a:pt x="107" y="897"/>
                  </a:cubicBezTo>
                  <a:cubicBezTo>
                    <a:pt x="61" y="1018"/>
                    <a:pt x="14" y="1140"/>
                    <a:pt x="0" y="1268"/>
                  </a:cubicBezTo>
                  <a:cubicBezTo>
                    <a:pt x="34" y="1226"/>
                    <a:pt x="61" y="1183"/>
                    <a:pt x="81" y="1137"/>
                  </a:cubicBezTo>
                  <a:cubicBezTo>
                    <a:pt x="105" y="1111"/>
                    <a:pt x="128" y="1083"/>
                    <a:pt x="150" y="1054"/>
                  </a:cubicBezTo>
                  <a:lnTo>
                    <a:pt x="150" y="1054"/>
                  </a:lnTo>
                  <a:cubicBezTo>
                    <a:pt x="145" y="1067"/>
                    <a:pt x="139" y="1078"/>
                    <a:pt x="134" y="1092"/>
                  </a:cubicBezTo>
                  <a:cubicBezTo>
                    <a:pt x="168" y="1072"/>
                    <a:pt x="231" y="1009"/>
                    <a:pt x="272" y="954"/>
                  </a:cubicBezTo>
                  <a:cubicBezTo>
                    <a:pt x="321" y="933"/>
                    <a:pt x="407" y="851"/>
                    <a:pt x="444" y="798"/>
                  </a:cubicBezTo>
                  <a:cubicBezTo>
                    <a:pt x="447" y="795"/>
                    <a:pt x="448" y="792"/>
                    <a:pt x="451" y="789"/>
                  </a:cubicBezTo>
                  <a:cubicBezTo>
                    <a:pt x="457" y="785"/>
                    <a:pt x="462" y="779"/>
                    <a:pt x="467" y="774"/>
                  </a:cubicBezTo>
                  <a:lnTo>
                    <a:pt x="467" y="774"/>
                  </a:lnTo>
                  <a:cubicBezTo>
                    <a:pt x="460" y="789"/>
                    <a:pt x="452" y="803"/>
                    <a:pt x="441" y="818"/>
                  </a:cubicBezTo>
                  <a:cubicBezTo>
                    <a:pt x="439" y="820"/>
                    <a:pt x="437" y="823"/>
                    <a:pt x="436" y="825"/>
                  </a:cubicBezTo>
                  <a:cubicBezTo>
                    <a:pt x="465" y="805"/>
                    <a:pt x="494" y="785"/>
                    <a:pt x="515" y="759"/>
                  </a:cubicBezTo>
                  <a:cubicBezTo>
                    <a:pt x="531" y="742"/>
                    <a:pt x="542" y="723"/>
                    <a:pt x="554" y="705"/>
                  </a:cubicBezTo>
                  <a:cubicBezTo>
                    <a:pt x="566" y="701"/>
                    <a:pt x="602" y="663"/>
                    <a:pt x="621" y="645"/>
                  </a:cubicBezTo>
                  <a:cubicBezTo>
                    <a:pt x="659" y="598"/>
                    <a:pt x="678" y="543"/>
                    <a:pt x="682" y="489"/>
                  </a:cubicBezTo>
                  <a:lnTo>
                    <a:pt x="682" y="489"/>
                  </a:lnTo>
                  <a:cubicBezTo>
                    <a:pt x="669" y="507"/>
                    <a:pt x="656" y="525"/>
                    <a:pt x="644" y="542"/>
                  </a:cubicBezTo>
                  <a:cubicBezTo>
                    <a:pt x="647" y="534"/>
                    <a:pt x="649" y="527"/>
                    <a:pt x="652" y="520"/>
                  </a:cubicBezTo>
                  <a:cubicBezTo>
                    <a:pt x="745" y="362"/>
                    <a:pt x="747" y="169"/>
                    <a:pt x="6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8"/>
            <p:cNvSpPr/>
            <p:nvPr/>
          </p:nvSpPr>
          <p:spPr>
            <a:xfrm>
              <a:off x="5792675" y="3547800"/>
              <a:ext cx="5650" cy="7875"/>
            </a:xfrm>
            <a:custGeom>
              <a:rect b="b" l="l" r="r" t="t"/>
              <a:pathLst>
                <a:path extrusionOk="0" h="315" w="226">
                  <a:moveTo>
                    <a:pt x="0" y="0"/>
                  </a:moveTo>
                  <a:lnTo>
                    <a:pt x="0" y="0"/>
                  </a:lnTo>
                  <a:cubicBezTo>
                    <a:pt x="73" y="101"/>
                    <a:pt x="109" y="199"/>
                    <a:pt x="168" y="307"/>
                  </a:cubicBezTo>
                  <a:cubicBezTo>
                    <a:pt x="171" y="312"/>
                    <a:pt x="173" y="315"/>
                    <a:pt x="174" y="315"/>
                  </a:cubicBezTo>
                  <a:cubicBezTo>
                    <a:pt x="180" y="315"/>
                    <a:pt x="169" y="258"/>
                    <a:pt x="166" y="244"/>
                  </a:cubicBezTo>
                  <a:cubicBezTo>
                    <a:pt x="165" y="230"/>
                    <a:pt x="161" y="215"/>
                    <a:pt x="156" y="201"/>
                  </a:cubicBezTo>
                  <a:lnTo>
                    <a:pt x="156" y="201"/>
                  </a:lnTo>
                  <a:cubicBezTo>
                    <a:pt x="175" y="232"/>
                    <a:pt x="196" y="263"/>
                    <a:pt x="225" y="302"/>
                  </a:cubicBezTo>
                  <a:cubicBezTo>
                    <a:pt x="226" y="200"/>
                    <a:pt x="166" y="90"/>
                    <a:pt x="62" y="23"/>
                  </a:cubicBezTo>
                  <a:lnTo>
                    <a:pt x="62" y="23"/>
                  </a:lnTo>
                  <a:cubicBezTo>
                    <a:pt x="76" y="46"/>
                    <a:pt x="87" y="70"/>
                    <a:pt x="97" y="91"/>
                  </a:cubicBezTo>
                  <a:cubicBezTo>
                    <a:pt x="71" y="57"/>
                    <a:pt x="41" y="2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8"/>
            <p:cNvSpPr/>
            <p:nvPr/>
          </p:nvSpPr>
          <p:spPr>
            <a:xfrm>
              <a:off x="5796100" y="3548975"/>
              <a:ext cx="8475" cy="7300"/>
            </a:xfrm>
            <a:custGeom>
              <a:rect b="b" l="l" r="r" t="t"/>
              <a:pathLst>
                <a:path extrusionOk="0" h="292" w="339">
                  <a:moveTo>
                    <a:pt x="0" y="0"/>
                  </a:moveTo>
                  <a:lnTo>
                    <a:pt x="0" y="0"/>
                  </a:lnTo>
                  <a:cubicBezTo>
                    <a:pt x="44" y="101"/>
                    <a:pt x="89" y="184"/>
                    <a:pt x="161" y="280"/>
                  </a:cubicBezTo>
                  <a:cubicBezTo>
                    <a:pt x="160" y="245"/>
                    <a:pt x="152" y="210"/>
                    <a:pt x="139" y="177"/>
                  </a:cubicBezTo>
                  <a:lnTo>
                    <a:pt x="139" y="177"/>
                  </a:lnTo>
                  <a:cubicBezTo>
                    <a:pt x="160" y="204"/>
                    <a:pt x="182" y="233"/>
                    <a:pt x="208" y="260"/>
                  </a:cubicBezTo>
                  <a:cubicBezTo>
                    <a:pt x="203" y="226"/>
                    <a:pt x="192" y="193"/>
                    <a:pt x="176" y="162"/>
                  </a:cubicBezTo>
                  <a:lnTo>
                    <a:pt x="176" y="162"/>
                  </a:lnTo>
                  <a:cubicBezTo>
                    <a:pt x="204" y="203"/>
                    <a:pt x="237" y="244"/>
                    <a:pt x="274" y="281"/>
                  </a:cubicBezTo>
                  <a:cubicBezTo>
                    <a:pt x="266" y="239"/>
                    <a:pt x="251" y="199"/>
                    <a:pt x="228" y="163"/>
                  </a:cubicBezTo>
                  <a:lnTo>
                    <a:pt x="228" y="163"/>
                  </a:lnTo>
                  <a:cubicBezTo>
                    <a:pt x="259" y="209"/>
                    <a:pt x="295" y="254"/>
                    <a:pt x="338" y="292"/>
                  </a:cubicBezTo>
                  <a:cubicBezTo>
                    <a:pt x="316" y="207"/>
                    <a:pt x="261" y="126"/>
                    <a:pt x="170" y="77"/>
                  </a:cubicBezTo>
                  <a:lnTo>
                    <a:pt x="170" y="77"/>
                  </a:lnTo>
                  <a:cubicBezTo>
                    <a:pt x="184" y="99"/>
                    <a:pt x="197" y="120"/>
                    <a:pt x="211" y="141"/>
                  </a:cubicBezTo>
                  <a:cubicBezTo>
                    <a:pt x="183" y="102"/>
                    <a:pt x="147" y="71"/>
                    <a:pt x="103" y="44"/>
                  </a:cubicBezTo>
                  <a:lnTo>
                    <a:pt x="103" y="44"/>
                  </a:lnTo>
                  <a:cubicBezTo>
                    <a:pt x="115" y="64"/>
                    <a:pt x="126" y="86"/>
                    <a:pt x="139" y="107"/>
                  </a:cubicBezTo>
                  <a:cubicBezTo>
                    <a:pt x="116" y="77"/>
                    <a:pt x="88" y="51"/>
                    <a:pt x="54" y="29"/>
                  </a:cubicBezTo>
                  <a:lnTo>
                    <a:pt x="54" y="29"/>
                  </a:lnTo>
                  <a:cubicBezTo>
                    <a:pt x="61" y="44"/>
                    <a:pt x="69" y="57"/>
                    <a:pt x="78" y="74"/>
                  </a:cubicBezTo>
                  <a:cubicBezTo>
                    <a:pt x="55" y="46"/>
                    <a:pt x="29" y="2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8"/>
            <p:cNvSpPr/>
            <p:nvPr/>
          </p:nvSpPr>
          <p:spPr>
            <a:xfrm>
              <a:off x="5795350" y="3553525"/>
              <a:ext cx="11925" cy="15400"/>
            </a:xfrm>
            <a:custGeom>
              <a:rect b="b" l="l" r="r" t="t"/>
              <a:pathLst>
                <a:path extrusionOk="0" h="616" w="477">
                  <a:moveTo>
                    <a:pt x="361" y="193"/>
                  </a:moveTo>
                  <a:lnTo>
                    <a:pt x="361" y="193"/>
                  </a:lnTo>
                  <a:cubicBezTo>
                    <a:pt x="361" y="196"/>
                    <a:pt x="362" y="200"/>
                    <a:pt x="362" y="204"/>
                  </a:cubicBezTo>
                  <a:cubicBezTo>
                    <a:pt x="362" y="208"/>
                    <a:pt x="361" y="210"/>
                    <a:pt x="360" y="214"/>
                  </a:cubicBezTo>
                  <a:cubicBezTo>
                    <a:pt x="361" y="207"/>
                    <a:pt x="361" y="200"/>
                    <a:pt x="361" y="193"/>
                  </a:cubicBezTo>
                  <a:close/>
                  <a:moveTo>
                    <a:pt x="351" y="1"/>
                  </a:moveTo>
                  <a:cubicBezTo>
                    <a:pt x="361" y="50"/>
                    <a:pt x="367" y="101"/>
                    <a:pt x="375" y="151"/>
                  </a:cubicBezTo>
                  <a:cubicBezTo>
                    <a:pt x="371" y="141"/>
                    <a:pt x="365" y="131"/>
                    <a:pt x="356" y="121"/>
                  </a:cubicBezTo>
                  <a:lnTo>
                    <a:pt x="356" y="121"/>
                  </a:lnTo>
                  <a:cubicBezTo>
                    <a:pt x="358" y="138"/>
                    <a:pt x="359" y="154"/>
                    <a:pt x="360" y="170"/>
                  </a:cubicBezTo>
                  <a:lnTo>
                    <a:pt x="360" y="170"/>
                  </a:lnTo>
                  <a:cubicBezTo>
                    <a:pt x="356" y="131"/>
                    <a:pt x="340" y="93"/>
                    <a:pt x="310" y="64"/>
                  </a:cubicBezTo>
                  <a:lnTo>
                    <a:pt x="310" y="64"/>
                  </a:lnTo>
                  <a:cubicBezTo>
                    <a:pt x="320" y="116"/>
                    <a:pt x="321" y="171"/>
                    <a:pt x="324" y="223"/>
                  </a:cubicBezTo>
                  <a:cubicBezTo>
                    <a:pt x="322" y="230"/>
                    <a:pt x="320" y="238"/>
                    <a:pt x="319" y="245"/>
                  </a:cubicBezTo>
                  <a:cubicBezTo>
                    <a:pt x="327" y="176"/>
                    <a:pt x="295" y="105"/>
                    <a:pt x="247" y="48"/>
                  </a:cubicBezTo>
                  <a:lnTo>
                    <a:pt x="247" y="48"/>
                  </a:lnTo>
                  <a:cubicBezTo>
                    <a:pt x="253" y="85"/>
                    <a:pt x="258" y="132"/>
                    <a:pt x="263" y="169"/>
                  </a:cubicBezTo>
                  <a:cubicBezTo>
                    <a:pt x="250" y="127"/>
                    <a:pt x="228" y="88"/>
                    <a:pt x="200" y="54"/>
                  </a:cubicBezTo>
                  <a:lnTo>
                    <a:pt x="200" y="54"/>
                  </a:lnTo>
                  <a:cubicBezTo>
                    <a:pt x="205" y="117"/>
                    <a:pt x="212" y="172"/>
                    <a:pt x="219" y="225"/>
                  </a:cubicBezTo>
                  <a:cubicBezTo>
                    <a:pt x="207" y="157"/>
                    <a:pt x="176" y="90"/>
                    <a:pt x="130" y="35"/>
                  </a:cubicBezTo>
                  <a:lnTo>
                    <a:pt x="130" y="35"/>
                  </a:lnTo>
                  <a:cubicBezTo>
                    <a:pt x="134" y="75"/>
                    <a:pt x="138" y="114"/>
                    <a:pt x="145" y="151"/>
                  </a:cubicBezTo>
                  <a:cubicBezTo>
                    <a:pt x="128" y="112"/>
                    <a:pt x="106" y="76"/>
                    <a:pt x="80" y="43"/>
                  </a:cubicBezTo>
                  <a:lnTo>
                    <a:pt x="80" y="43"/>
                  </a:lnTo>
                  <a:cubicBezTo>
                    <a:pt x="84" y="74"/>
                    <a:pt x="89" y="105"/>
                    <a:pt x="94" y="136"/>
                  </a:cubicBezTo>
                  <a:cubicBezTo>
                    <a:pt x="87" y="123"/>
                    <a:pt x="78" y="111"/>
                    <a:pt x="68" y="100"/>
                  </a:cubicBezTo>
                  <a:lnTo>
                    <a:pt x="68" y="100"/>
                  </a:lnTo>
                  <a:cubicBezTo>
                    <a:pt x="72" y="121"/>
                    <a:pt x="74" y="145"/>
                    <a:pt x="77" y="167"/>
                  </a:cubicBezTo>
                  <a:cubicBezTo>
                    <a:pt x="64" y="139"/>
                    <a:pt x="49" y="113"/>
                    <a:pt x="30" y="88"/>
                  </a:cubicBezTo>
                  <a:lnTo>
                    <a:pt x="30" y="88"/>
                  </a:lnTo>
                  <a:cubicBezTo>
                    <a:pt x="35" y="167"/>
                    <a:pt x="42" y="237"/>
                    <a:pt x="53" y="309"/>
                  </a:cubicBezTo>
                  <a:cubicBezTo>
                    <a:pt x="52" y="320"/>
                    <a:pt x="51" y="330"/>
                    <a:pt x="51" y="342"/>
                  </a:cubicBezTo>
                  <a:cubicBezTo>
                    <a:pt x="52" y="386"/>
                    <a:pt x="56" y="428"/>
                    <a:pt x="53" y="470"/>
                  </a:cubicBezTo>
                  <a:cubicBezTo>
                    <a:pt x="37" y="521"/>
                    <a:pt x="20" y="571"/>
                    <a:pt x="0" y="616"/>
                  </a:cubicBezTo>
                  <a:cubicBezTo>
                    <a:pt x="43" y="574"/>
                    <a:pt x="77" y="530"/>
                    <a:pt x="99" y="481"/>
                  </a:cubicBezTo>
                  <a:lnTo>
                    <a:pt x="99" y="486"/>
                  </a:lnTo>
                  <a:cubicBezTo>
                    <a:pt x="97" y="496"/>
                    <a:pt x="95" y="507"/>
                    <a:pt x="93" y="520"/>
                  </a:cubicBezTo>
                  <a:cubicBezTo>
                    <a:pt x="102" y="512"/>
                    <a:pt x="110" y="501"/>
                    <a:pt x="119" y="486"/>
                  </a:cubicBezTo>
                  <a:lnTo>
                    <a:pt x="119" y="486"/>
                  </a:lnTo>
                  <a:cubicBezTo>
                    <a:pt x="108" y="511"/>
                    <a:pt x="95" y="534"/>
                    <a:pt x="83" y="558"/>
                  </a:cubicBezTo>
                  <a:cubicBezTo>
                    <a:pt x="116" y="538"/>
                    <a:pt x="150" y="508"/>
                    <a:pt x="178" y="478"/>
                  </a:cubicBezTo>
                  <a:lnTo>
                    <a:pt x="178" y="480"/>
                  </a:lnTo>
                  <a:cubicBezTo>
                    <a:pt x="202" y="467"/>
                    <a:pt x="222" y="452"/>
                    <a:pt x="238" y="433"/>
                  </a:cubicBezTo>
                  <a:cubicBezTo>
                    <a:pt x="265" y="414"/>
                    <a:pt x="294" y="388"/>
                    <a:pt x="315" y="362"/>
                  </a:cubicBezTo>
                  <a:cubicBezTo>
                    <a:pt x="316" y="361"/>
                    <a:pt x="317" y="358"/>
                    <a:pt x="319" y="357"/>
                  </a:cubicBezTo>
                  <a:lnTo>
                    <a:pt x="319" y="357"/>
                  </a:lnTo>
                  <a:cubicBezTo>
                    <a:pt x="316" y="366"/>
                    <a:pt x="314" y="374"/>
                    <a:pt x="310" y="382"/>
                  </a:cubicBezTo>
                  <a:cubicBezTo>
                    <a:pt x="334" y="363"/>
                    <a:pt x="350" y="341"/>
                    <a:pt x="363" y="316"/>
                  </a:cubicBezTo>
                  <a:lnTo>
                    <a:pt x="363" y="316"/>
                  </a:lnTo>
                  <a:cubicBezTo>
                    <a:pt x="363" y="317"/>
                    <a:pt x="363" y="317"/>
                    <a:pt x="363" y="318"/>
                  </a:cubicBezTo>
                  <a:cubicBezTo>
                    <a:pt x="363" y="324"/>
                    <a:pt x="360" y="331"/>
                    <a:pt x="362" y="331"/>
                  </a:cubicBezTo>
                  <a:cubicBezTo>
                    <a:pt x="362" y="331"/>
                    <a:pt x="364" y="329"/>
                    <a:pt x="367" y="325"/>
                  </a:cubicBezTo>
                  <a:cubicBezTo>
                    <a:pt x="372" y="318"/>
                    <a:pt x="377" y="312"/>
                    <a:pt x="382" y="306"/>
                  </a:cubicBezTo>
                  <a:lnTo>
                    <a:pt x="382" y="306"/>
                  </a:lnTo>
                  <a:cubicBezTo>
                    <a:pt x="382" y="310"/>
                    <a:pt x="380" y="313"/>
                    <a:pt x="378" y="317"/>
                  </a:cubicBezTo>
                  <a:cubicBezTo>
                    <a:pt x="382" y="315"/>
                    <a:pt x="384" y="311"/>
                    <a:pt x="387" y="308"/>
                  </a:cubicBezTo>
                  <a:lnTo>
                    <a:pt x="387" y="308"/>
                  </a:lnTo>
                  <a:cubicBezTo>
                    <a:pt x="387" y="311"/>
                    <a:pt x="386" y="312"/>
                    <a:pt x="386" y="313"/>
                  </a:cubicBezTo>
                  <a:cubicBezTo>
                    <a:pt x="382" y="317"/>
                    <a:pt x="378" y="322"/>
                    <a:pt x="376" y="326"/>
                  </a:cubicBezTo>
                  <a:cubicBezTo>
                    <a:pt x="375" y="327"/>
                    <a:pt x="373" y="330"/>
                    <a:pt x="372" y="331"/>
                  </a:cubicBezTo>
                  <a:cubicBezTo>
                    <a:pt x="375" y="330"/>
                    <a:pt x="378" y="327"/>
                    <a:pt x="382" y="326"/>
                  </a:cubicBezTo>
                  <a:lnTo>
                    <a:pt x="382" y="326"/>
                  </a:lnTo>
                  <a:cubicBezTo>
                    <a:pt x="377" y="338"/>
                    <a:pt x="373" y="349"/>
                    <a:pt x="368" y="361"/>
                  </a:cubicBezTo>
                  <a:cubicBezTo>
                    <a:pt x="392" y="347"/>
                    <a:pt x="408" y="325"/>
                    <a:pt x="422" y="299"/>
                  </a:cubicBezTo>
                  <a:cubicBezTo>
                    <a:pt x="430" y="292"/>
                    <a:pt x="438" y="285"/>
                    <a:pt x="444" y="276"/>
                  </a:cubicBezTo>
                  <a:cubicBezTo>
                    <a:pt x="456" y="260"/>
                    <a:pt x="463" y="241"/>
                    <a:pt x="468" y="223"/>
                  </a:cubicBezTo>
                  <a:cubicBezTo>
                    <a:pt x="476" y="197"/>
                    <a:pt x="476" y="168"/>
                    <a:pt x="466" y="142"/>
                  </a:cubicBezTo>
                  <a:cubicBezTo>
                    <a:pt x="465" y="141"/>
                    <a:pt x="465" y="140"/>
                    <a:pt x="465" y="138"/>
                  </a:cubicBezTo>
                  <a:lnTo>
                    <a:pt x="465" y="140"/>
                  </a:lnTo>
                  <a:cubicBezTo>
                    <a:pt x="461" y="133"/>
                    <a:pt x="459" y="126"/>
                    <a:pt x="455" y="120"/>
                  </a:cubicBezTo>
                  <a:lnTo>
                    <a:pt x="455" y="168"/>
                  </a:lnTo>
                  <a:cubicBezTo>
                    <a:pt x="453" y="172"/>
                    <a:pt x="451" y="177"/>
                    <a:pt x="449" y="181"/>
                  </a:cubicBezTo>
                  <a:cubicBezTo>
                    <a:pt x="449" y="178"/>
                    <a:pt x="451" y="176"/>
                    <a:pt x="451" y="173"/>
                  </a:cubicBezTo>
                  <a:cubicBezTo>
                    <a:pt x="455" y="126"/>
                    <a:pt x="432" y="80"/>
                    <a:pt x="399" y="42"/>
                  </a:cubicBezTo>
                  <a:lnTo>
                    <a:pt x="399" y="42"/>
                  </a:lnTo>
                  <a:cubicBezTo>
                    <a:pt x="403" y="58"/>
                    <a:pt x="404" y="75"/>
                    <a:pt x="407" y="91"/>
                  </a:cubicBezTo>
                  <a:cubicBezTo>
                    <a:pt x="396" y="59"/>
                    <a:pt x="376" y="28"/>
                    <a:pt x="3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8"/>
            <p:cNvSpPr/>
            <p:nvPr/>
          </p:nvSpPr>
          <p:spPr>
            <a:xfrm>
              <a:off x="5806000" y="3557750"/>
              <a:ext cx="1775" cy="3425"/>
            </a:xfrm>
            <a:custGeom>
              <a:rect b="b" l="l" r="r" t="t"/>
              <a:pathLst>
                <a:path extrusionOk="0" h="137" w="71">
                  <a:moveTo>
                    <a:pt x="61" y="1"/>
                  </a:moveTo>
                  <a:lnTo>
                    <a:pt x="61" y="9"/>
                  </a:lnTo>
                  <a:cubicBezTo>
                    <a:pt x="47" y="57"/>
                    <a:pt x="35" y="95"/>
                    <a:pt x="6" y="131"/>
                  </a:cubicBezTo>
                  <a:cubicBezTo>
                    <a:pt x="3" y="132"/>
                    <a:pt x="2" y="136"/>
                    <a:pt x="1" y="137"/>
                  </a:cubicBezTo>
                  <a:cubicBezTo>
                    <a:pt x="21" y="129"/>
                    <a:pt x="39" y="116"/>
                    <a:pt x="50" y="101"/>
                  </a:cubicBezTo>
                  <a:cubicBezTo>
                    <a:pt x="68" y="81"/>
                    <a:pt x="71" y="55"/>
                    <a:pt x="68" y="33"/>
                  </a:cubicBezTo>
                  <a:cubicBezTo>
                    <a:pt x="69" y="22"/>
                    <a:pt x="66" y="9"/>
                    <a:pt x="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8"/>
            <p:cNvSpPr/>
            <p:nvPr/>
          </p:nvSpPr>
          <p:spPr>
            <a:xfrm>
              <a:off x="5759750" y="3625500"/>
              <a:ext cx="75" cy="50"/>
            </a:xfrm>
            <a:custGeom>
              <a:rect b="b" l="l" r="r" t="t"/>
              <a:pathLst>
                <a:path extrusionOk="0" fill="none" h="2" w="3">
                  <a:moveTo>
                    <a:pt x="0" y="1"/>
                  </a:moveTo>
                  <a:cubicBezTo>
                    <a:pt x="0" y="0"/>
                    <a:pt x="2" y="0"/>
                    <a:pt x="2" y="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8"/>
            <p:cNvSpPr/>
            <p:nvPr/>
          </p:nvSpPr>
          <p:spPr>
            <a:xfrm>
              <a:off x="5890025" y="3609950"/>
              <a:ext cx="28525" cy="26425"/>
            </a:xfrm>
            <a:custGeom>
              <a:rect b="b" l="l" r="r" t="t"/>
              <a:pathLst>
                <a:path extrusionOk="0" h="1057" w="1141">
                  <a:moveTo>
                    <a:pt x="0" y="0"/>
                  </a:moveTo>
                  <a:cubicBezTo>
                    <a:pt x="49" y="30"/>
                    <a:pt x="98" y="61"/>
                    <a:pt x="147" y="93"/>
                  </a:cubicBezTo>
                  <a:cubicBezTo>
                    <a:pt x="368" y="233"/>
                    <a:pt x="561" y="398"/>
                    <a:pt x="741" y="572"/>
                  </a:cubicBezTo>
                  <a:cubicBezTo>
                    <a:pt x="868" y="698"/>
                    <a:pt x="1027" y="865"/>
                    <a:pt x="1140" y="1057"/>
                  </a:cubicBezTo>
                  <a:cubicBezTo>
                    <a:pt x="993" y="613"/>
                    <a:pt x="600" y="221"/>
                    <a:pt x="76" y="29"/>
                  </a:cubicBezTo>
                  <a:cubicBezTo>
                    <a:pt x="51" y="19"/>
                    <a:pt x="25"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8"/>
            <p:cNvSpPr/>
            <p:nvPr/>
          </p:nvSpPr>
          <p:spPr>
            <a:xfrm>
              <a:off x="5779600" y="3601575"/>
              <a:ext cx="132075" cy="44025"/>
            </a:xfrm>
            <a:custGeom>
              <a:rect b="b" l="l" r="r" t="t"/>
              <a:pathLst>
                <a:path extrusionOk="0" h="1761" w="5283">
                  <a:moveTo>
                    <a:pt x="2133" y="1"/>
                  </a:moveTo>
                  <a:cubicBezTo>
                    <a:pt x="1775" y="1"/>
                    <a:pt x="1418" y="40"/>
                    <a:pt x="1077" y="123"/>
                  </a:cubicBezTo>
                  <a:cubicBezTo>
                    <a:pt x="792" y="201"/>
                    <a:pt x="526" y="320"/>
                    <a:pt x="269" y="446"/>
                  </a:cubicBezTo>
                  <a:cubicBezTo>
                    <a:pt x="218" y="472"/>
                    <a:pt x="164" y="496"/>
                    <a:pt x="112" y="522"/>
                  </a:cubicBezTo>
                  <a:cubicBezTo>
                    <a:pt x="110" y="522"/>
                    <a:pt x="109" y="524"/>
                    <a:pt x="106" y="525"/>
                  </a:cubicBezTo>
                  <a:cubicBezTo>
                    <a:pt x="121" y="521"/>
                    <a:pt x="133" y="515"/>
                    <a:pt x="146" y="511"/>
                  </a:cubicBezTo>
                  <a:cubicBezTo>
                    <a:pt x="245" y="482"/>
                    <a:pt x="346" y="452"/>
                    <a:pt x="445" y="421"/>
                  </a:cubicBezTo>
                  <a:lnTo>
                    <a:pt x="445" y="421"/>
                  </a:lnTo>
                  <a:cubicBezTo>
                    <a:pt x="300" y="488"/>
                    <a:pt x="158" y="562"/>
                    <a:pt x="24" y="643"/>
                  </a:cubicBezTo>
                  <a:cubicBezTo>
                    <a:pt x="6" y="653"/>
                    <a:pt x="0" y="657"/>
                    <a:pt x="3" y="657"/>
                  </a:cubicBezTo>
                  <a:cubicBezTo>
                    <a:pt x="8" y="657"/>
                    <a:pt x="57" y="635"/>
                    <a:pt x="76" y="630"/>
                  </a:cubicBezTo>
                  <a:cubicBezTo>
                    <a:pt x="544" y="444"/>
                    <a:pt x="1158" y="280"/>
                    <a:pt x="1623" y="243"/>
                  </a:cubicBezTo>
                  <a:cubicBezTo>
                    <a:pt x="1769" y="231"/>
                    <a:pt x="1909" y="225"/>
                    <a:pt x="2045" y="225"/>
                  </a:cubicBezTo>
                  <a:cubicBezTo>
                    <a:pt x="2444" y="225"/>
                    <a:pt x="2815" y="276"/>
                    <a:pt x="3217" y="371"/>
                  </a:cubicBezTo>
                  <a:cubicBezTo>
                    <a:pt x="4101" y="576"/>
                    <a:pt x="4884" y="1055"/>
                    <a:pt x="5282" y="1760"/>
                  </a:cubicBezTo>
                  <a:cubicBezTo>
                    <a:pt x="4975" y="968"/>
                    <a:pt x="4086" y="444"/>
                    <a:pt x="3113" y="237"/>
                  </a:cubicBezTo>
                  <a:cubicBezTo>
                    <a:pt x="2923" y="194"/>
                    <a:pt x="2730" y="160"/>
                    <a:pt x="2535" y="137"/>
                  </a:cubicBezTo>
                  <a:lnTo>
                    <a:pt x="2535" y="137"/>
                  </a:lnTo>
                  <a:cubicBezTo>
                    <a:pt x="2802" y="155"/>
                    <a:pt x="3068" y="192"/>
                    <a:pt x="3315" y="257"/>
                  </a:cubicBezTo>
                  <a:cubicBezTo>
                    <a:pt x="3925" y="426"/>
                    <a:pt x="4553" y="722"/>
                    <a:pt x="4975" y="1154"/>
                  </a:cubicBezTo>
                  <a:cubicBezTo>
                    <a:pt x="4577" y="638"/>
                    <a:pt x="3899" y="289"/>
                    <a:pt x="3184" y="115"/>
                  </a:cubicBezTo>
                  <a:cubicBezTo>
                    <a:pt x="2844" y="40"/>
                    <a:pt x="2488" y="1"/>
                    <a:pt x="21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8"/>
            <p:cNvSpPr/>
            <p:nvPr/>
          </p:nvSpPr>
          <p:spPr>
            <a:xfrm>
              <a:off x="5790250" y="3554650"/>
              <a:ext cx="80425" cy="22725"/>
            </a:xfrm>
            <a:custGeom>
              <a:rect b="b" l="l" r="r" t="t"/>
              <a:pathLst>
                <a:path extrusionOk="0" h="909" w="3217">
                  <a:moveTo>
                    <a:pt x="1966" y="0"/>
                  </a:moveTo>
                  <a:cubicBezTo>
                    <a:pt x="1556" y="0"/>
                    <a:pt x="1153" y="122"/>
                    <a:pt x="819" y="312"/>
                  </a:cubicBezTo>
                  <a:cubicBezTo>
                    <a:pt x="988" y="255"/>
                    <a:pt x="1164" y="215"/>
                    <a:pt x="1341" y="179"/>
                  </a:cubicBezTo>
                  <a:lnTo>
                    <a:pt x="1341" y="179"/>
                  </a:lnTo>
                  <a:cubicBezTo>
                    <a:pt x="1045" y="253"/>
                    <a:pt x="767" y="370"/>
                    <a:pt x="524" y="526"/>
                  </a:cubicBezTo>
                  <a:cubicBezTo>
                    <a:pt x="466" y="563"/>
                    <a:pt x="410" y="600"/>
                    <a:pt x="355" y="641"/>
                  </a:cubicBezTo>
                  <a:cubicBezTo>
                    <a:pt x="384" y="629"/>
                    <a:pt x="438" y="604"/>
                    <a:pt x="495" y="578"/>
                  </a:cubicBezTo>
                  <a:lnTo>
                    <a:pt x="495" y="578"/>
                  </a:lnTo>
                  <a:cubicBezTo>
                    <a:pt x="466" y="593"/>
                    <a:pt x="437" y="609"/>
                    <a:pt x="409" y="625"/>
                  </a:cubicBezTo>
                  <a:cubicBezTo>
                    <a:pt x="265" y="710"/>
                    <a:pt x="131" y="805"/>
                    <a:pt x="5" y="905"/>
                  </a:cubicBezTo>
                  <a:cubicBezTo>
                    <a:pt x="1" y="908"/>
                    <a:pt x="1" y="909"/>
                    <a:pt x="1" y="909"/>
                  </a:cubicBezTo>
                  <a:cubicBezTo>
                    <a:pt x="3" y="909"/>
                    <a:pt x="16" y="901"/>
                    <a:pt x="20" y="898"/>
                  </a:cubicBezTo>
                  <a:cubicBezTo>
                    <a:pt x="268" y="759"/>
                    <a:pt x="533" y="636"/>
                    <a:pt x="812" y="542"/>
                  </a:cubicBezTo>
                  <a:cubicBezTo>
                    <a:pt x="1343" y="350"/>
                    <a:pt x="1964" y="223"/>
                    <a:pt x="2585" y="223"/>
                  </a:cubicBezTo>
                  <a:cubicBezTo>
                    <a:pt x="2797" y="223"/>
                    <a:pt x="3009" y="238"/>
                    <a:pt x="3217" y="270"/>
                  </a:cubicBezTo>
                  <a:cubicBezTo>
                    <a:pt x="2924" y="196"/>
                    <a:pt x="2619" y="163"/>
                    <a:pt x="2314" y="163"/>
                  </a:cubicBezTo>
                  <a:cubicBezTo>
                    <a:pt x="2218" y="163"/>
                    <a:pt x="2121" y="167"/>
                    <a:pt x="2024" y="173"/>
                  </a:cubicBezTo>
                  <a:cubicBezTo>
                    <a:pt x="2207" y="150"/>
                    <a:pt x="2390" y="133"/>
                    <a:pt x="2585" y="133"/>
                  </a:cubicBezTo>
                  <a:cubicBezTo>
                    <a:pt x="2691" y="133"/>
                    <a:pt x="2800" y="138"/>
                    <a:pt x="2915" y="150"/>
                  </a:cubicBezTo>
                  <a:cubicBezTo>
                    <a:pt x="2696" y="101"/>
                    <a:pt x="2470" y="82"/>
                    <a:pt x="2242" y="82"/>
                  </a:cubicBezTo>
                  <a:cubicBezTo>
                    <a:pt x="2121" y="82"/>
                    <a:pt x="1999" y="88"/>
                    <a:pt x="1878" y="97"/>
                  </a:cubicBezTo>
                  <a:cubicBezTo>
                    <a:pt x="1770" y="105"/>
                    <a:pt x="1663" y="117"/>
                    <a:pt x="1558" y="136"/>
                  </a:cubicBezTo>
                  <a:cubicBezTo>
                    <a:pt x="1735" y="97"/>
                    <a:pt x="1914" y="61"/>
                    <a:pt x="2095" y="34"/>
                  </a:cubicBezTo>
                  <a:lnTo>
                    <a:pt x="2215" y="14"/>
                  </a:lnTo>
                  <a:cubicBezTo>
                    <a:pt x="2206" y="13"/>
                    <a:pt x="2191" y="12"/>
                    <a:pt x="2179" y="11"/>
                  </a:cubicBezTo>
                  <a:cubicBezTo>
                    <a:pt x="2108" y="4"/>
                    <a:pt x="2037" y="0"/>
                    <a:pt x="1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8"/>
            <p:cNvSpPr/>
            <p:nvPr/>
          </p:nvSpPr>
          <p:spPr>
            <a:xfrm>
              <a:off x="5815825" y="3569550"/>
              <a:ext cx="83925" cy="15150"/>
            </a:xfrm>
            <a:custGeom>
              <a:rect b="b" l="l" r="r" t="t"/>
              <a:pathLst>
                <a:path extrusionOk="0" h="606" w="3357">
                  <a:moveTo>
                    <a:pt x="1549" y="0"/>
                  </a:moveTo>
                  <a:cubicBezTo>
                    <a:pt x="1255" y="0"/>
                    <a:pt x="960" y="44"/>
                    <a:pt x="679" y="131"/>
                  </a:cubicBezTo>
                  <a:cubicBezTo>
                    <a:pt x="813" y="120"/>
                    <a:pt x="946" y="116"/>
                    <a:pt x="1081" y="116"/>
                  </a:cubicBezTo>
                  <a:cubicBezTo>
                    <a:pt x="1103" y="116"/>
                    <a:pt x="1125" y="117"/>
                    <a:pt x="1147" y="117"/>
                  </a:cubicBezTo>
                  <a:cubicBezTo>
                    <a:pt x="758" y="150"/>
                    <a:pt x="372" y="242"/>
                    <a:pt x="0" y="397"/>
                  </a:cubicBezTo>
                  <a:cubicBezTo>
                    <a:pt x="473" y="289"/>
                    <a:pt x="763" y="273"/>
                    <a:pt x="1268" y="262"/>
                  </a:cubicBezTo>
                  <a:cubicBezTo>
                    <a:pt x="1846" y="266"/>
                    <a:pt x="2292" y="312"/>
                    <a:pt x="2838" y="436"/>
                  </a:cubicBezTo>
                  <a:cubicBezTo>
                    <a:pt x="3012" y="474"/>
                    <a:pt x="3171" y="500"/>
                    <a:pt x="3315" y="584"/>
                  </a:cubicBezTo>
                  <a:cubicBezTo>
                    <a:pt x="3329" y="591"/>
                    <a:pt x="3343" y="598"/>
                    <a:pt x="3356" y="606"/>
                  </a:cubicBezTo>
                  <a:cubicBezTo>
                    <a:pt x="3264" y="538"/>
                    <a:pt x="3172" y="467"/>
                    <a:pt x="3056" y="425"/>
                  </a:cubicBezTo>
                  <a:cubicBezTo>
                    <a:pt x="2786" y="311"/>
                    <a:pt x="2509" y="227"/>
                    <a:pt x="2230" y="173"/>
                  </a:cubicBezTo>
                  <a:lnTo>
                    <a:pt x="2230" y="173"/>
                  </a:lnTo>
                  <a:cubicBezTo>
                    <a:pt x="2324" y="184"/>
                    <a:pt x="2420" y="194"/>
                    <a:pt x="2520" y="208"/>
                  </a:cubicBezTo>
                  <a:cubicBezTo>
                    <a:pt x="2569" y="213"/>
                    <a:pt x="2615" y="222"/>
                    <a:pt x="2661" y="234"/>
                  </a:cubicBezTo>
                  <a:cubicBezTo>
                    <a:pt x="2633" y="222"/>
                    <a:pt x="2605" y="209"/>
                    <a:pt x="2576" y="196"/>
                  </a:cubicBezTo>
                  <a:cubicBezTo>
                    <a:pt x="2252" y="64"/>
                    <a:pt x="1901" y="0"/>
                    <a:pt x="15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8"/>
            <p:cNvSpPr/>
            <p:nvPr/>
          </p:nvSpPr>
          <p:spPr>
            <a:xfrm>
              <a:off x="5848425" y="3567525"/>
              <a:ext cx="25775" cy="3675"/>
            </a:xfrm>
            <a:custGeom>
              <a:rect b="b" l="l" r="r" t="t"/>
              <a:pathLst>
                <a:path extrusionOk="0" h="147" w="1031">
                  <a:moveTo>
                    <a:pt x="406" y="1"/>
                  </a:moveTo>
                  <a:cubicBezTo>
                    <a:pt x="267" y="1"/>
                    <a:pt x="128" y="17"/>
                    <a:pt x="1" y="47"/>
                  </a:cubicBezTo>
                  <a:cubicBezTo>
                    <a:pt x="211" y="48"/>
                    <a:pt x="418" y="78"/>
                    <a:pt x="628" y="92"/>
                  </a:cubicBezTo>
                  <a:cubicBezTo>
                    <a:pt x="777" y="105"/>
                    <a:pt x="890" y="106"/>
                    <a:pt x="1031" y="146"/>
                  </a:cubicBezTo>
                  <a:cubicBezTo>
                    <a:pt x="858" y="45"/>
                    <a:pt x="632" y="1"/>
                    <a:pt x="4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8"/>
            <p:cNvSpPr/>
            <p:nvPr/>
          </p:nvSpPr>
          <p:spPr>
            <a:xfrm>
              <a:off x="5758525" y="3576500"/>
              <a:ext cx="156050" cy="52925"/>
            </a:xfrm>
            <a:custGeom>
              <a:rect b="b" l="l" r="r" t="t"/>
              <a:pathLst>
                <a:path extrusionOk="0" h="2117" w="6242">
                  <a:moveTo>
                    <a:pt x="2649" y="404"/>
                  </a:moveTo>
                  <a:lnTo>
                    <a:pt x="2649" y="404"/>
                  </a:lnTo>
                  <a:cubicBezTo>
                    <a:pt x="2307" y="478"/>
                    <a:pt x="1972" y="580"/>
                    <a:pt x="1655" y="708"/>
                  </a:cubicBezTo>
                  <a:cubicBezTo>
                    <a:pt x="1759" y="659"/>
                    <a:pt x="1866" y="617"/>
                    <a:pt x="1976" y="579"/>
                  </a:cubicBezTo>
                  <a:cubicBezTo>
                    <a:pt x="2180" y="504"/>
                    <a:pt x="2410" y="446"/>
                    <a:pt x="2649" y="404"/>
                  </a:cubicBezTo>
                  <a:close/>
                  <a:moveTo>
                    <a:pt x="706" y="1239"/>
                  </a:moveTo>
                  <a:cubicBezTo>
                    <a:pt x="651" y="1280"/>
                    <a:pt x="597" y="1324"/>
                    <a:pt x="546" y="1369"/>
                  </a:cubicBezTo>
                  <a:cubicBezTo>
                    <a:pt x="556" y="1358"/>
                    <a:pt x="564" y="1344"/>
                    <a:pt x="574" y="1333"/>
                  </a:cubicBezTo>
                  <a:cubicBezTo>
                    <a:pt x="618" y="1301"/>
                    <a:pt x="661" y="1270"/>
                    <a:pt x="706" y="1239"/>
                  </a:cubicBezTo>
                  <a:close/>
                  <a:moveTo>
                    <a:pt x="3737" y="0"/>
                  </a:moveTo>
                  <a:cubicBezTo>
                    <a:pt x="3668" y="0"/>
                    <a:pt x="3599" y="2"/>
                    <a:pt x="3531" y="4"/>
                  </a:cubicBezTo>
                  <a:cubicBezTo>
                    <a:pt x="2856" y="19"/>
                    <a:pt x="2201" y="205"/>
                    <a:pt x="1633" y="494"/>
                  </a:cubicBezTo>
                  <a:cubicBezTo>
                    <a:pt x="2109" y="324"/>
                    <a:pt x="2618" y="232"/>
                    <a:pt x="3077" y="201"/>
                  </a:cubicBezTo>
                  <a:cubicBezTo>
                    <a:pt x="3164" y="194"/>
                    <a:pt x="3251" y="187"/>
                    <a:pt x="3337" y="182"/>
                  </a:cubicBezTo>
                  <a:lnTo>
                    <a:pt x="3337" y="182"/>
                  </a:lnTo>
                  <a:cubicBezTo>
                    <a:pt x="3217" y="192"/>
                    <a:pt x="3096" y="205"/>
                    <a:pt x="2974" y="222"/>
                  </a:cubicBezTo>
                  <a:cubicBezTo>
                    <a:pt x="2495" y="287"/>
                    <a:pt x="2088" y="407"/>
                    <a:pt x="1687" y="576"/>
                  </a:cubicBezTo>
                  <a:cubicBezTo>
                    <a:pt x="1327" y="724"/>
                    <a:pt x="998" y="916"/>
                    <a:pt x="709" y="1142"/>
                  </a:cubicBezTo>
                  <a:cubicBezTo>
                    <a:pt x="678" y="1159"/>
                    <a:pt x="650" y="1175"/>
                    <a:pt x="620" y="1194"/>
                  </a:cubicBezTo>
                  <a:cubicBezTo>
                    <a:pt x="684" y="1148"/>
                    <a:pt x="747" y="1101"/>
                    <a:pt x="809" y="1054"/>
                  </a:cubicBezTo>
                  <a:cubicBezTo>
                    <a:pt x="969" y="930"/>
                    <a:pt x="1116" y="796"/>
                    <a:pt x="1291" y="685"/>
                  </a:cubicBezTo>
                  <a:lnTo>
                    <a:pt x="1291" y="685"/>
                  </a:lnTo>
                  <a:cubicBezTo>
                    <a:pt x="866" y="835"/>
                    <a:pt x="511" y="1102"/>
                    <a:pt x="296" y="1433"/>
                  </a:cubicBezTo>
                  <a:cubicBezTo>
                    <a:pt x="298" y="1432"/>
                    <a:pt x="300" y="1430"/>
                    <a:pt x="303" y="1428"/>
                  </a:cubicBezTo>
                  <a:lnTo>
                    <a:pt x="303" y="1428"/>
                  </a:lnTo>
                  <a:cubicBezTo>
                    <a:pt x="187" y="1561"/>
                    <a:pt x="97" y="1709"/>
                    <a:pt x="39" y="1863"/>
                  </a:cubicBezTo>
                  <a:cubicBezTo>
                    <a:pt x="68" y="1824"/>
                    <a:pt x="95" y="1787"/>
                    <a:pt x="122" y="1750"/>
                  </a:cubicBezTo>
                  <a:lnTo>
                    <a:pt x="122" y="1750"/>
                  </a:lnTo>
                  <a:cubicBezTo>
                    <a:pt x="84" y="1832"/>
                    <a:pt x="56" y="1919"/>
                    <a:pt x="42" y="2003"/>
                  </a:cubicBezTo>
                  <a:cubicBezTo>
                    <a:pt x="27" y="2043"/>
                    <a:pt x="12" y="2081"/>
                    <a:pt x="1" y="2117"/>
                  </a:cubicBezTo>
                  <a:cubicBezTo>
                    <a:pt x="47" y="2056"/>
                    <a:pt x="90" y="1994"/>
                    <a:pt x="133" y="1931"/>
                  </a:cubicBezTo>
                  <a:cubicBezTo>
                    <a:pt x="239" y="1818"/>
                    <a:pt x="367" y="1715"/>
                    <a:pt x="497" y="1612"/>
                  </a:cubicBezTo>
                  <a:cubicBezTo>
                    <a:pt x="581" y="1548"/>
                    <a:pt x="665" y="1484"/>
                    <a:pt x="749" y="1426"/>
                  </a:cubicBezTo>
                  <a:cubicBezTo>
                    <a:pt x="1218" y="1177"/>
                    <a:pt x="1719" y="937"/>
                    <a:pt x="2191" y="803"/>
                  </a:cubicBezTo>
                  <a:cubicBezTo>
                    <a:pt x="2715" y="653"/>
                    <a:pt x="3283" y="567"/>
                    <a:pt x="3819" y="567"/>
                  </a:cubicBezTo>
                  <a:cubicBezTo>
                    <a:pt x="4279" y="567"/>
                    <a:pt x="4717" y="630"/>
                    <a:pt x="5083" y="771"/>
                  </a:cubicBezTo>
                  <a:cubicBezTo>
                    <a:pt x="5337" y="858"/>
                    <a:pt x="5583" y="967"/>
                    <a:pt x="5807" y="1096"/>
                  </a:cubicBezTo>
                  <a:cubicBezTo>
                    <a:pt x="5958" y="1184"/>
                    <a:pt x="6119" y="1288"/>
                    <a:pt x="6242" y="1417"/>
                  </a:cubicBezTo>
                  <a:cubicBezTo>
                    <a:pt x="5935" y="1014"/>
                    <a:pt x="5358" y="720"/>
                    <a:pt x="4810" y="565"/>
                  </a:cubicBezTo>
                  <a:cubicBezTo>
                    <a:pt x="4672" y="529"/>
                    <a:pt x="4530" y="500"/>
                    <a:pt x="4386" y="480"/>
                  </a:cubicBezTo>
                  <a:lnTo>
                    <a:pt x="4386" y="480"/>
                  </a:lnTo>
                  <a:cubicBezTo>
                    <a:pt x="4954" y="550"/>
                    <a:pt x="5707" y="772"/>
                    <a:pt x="6178" y="1152"/>
                  </a:cubicBezTo>
                  <a:cubicBezTo>
                    <a:pt x="5904" y="860"/>
                    <a:pt x="5536" y="632"/>
                    <a:pt x="5121" y="484"/>
                  </a:cubicBezTo>
                  <a:lnTo>
                    <a:pt x="5121" y="484"/>
                  </a:lnTo>
                  <a:cubicBezTo>
                    <a:pt x="5366" y="546"/>
                    <a:pt x="5596" y="628"/>
                    <a:pt x="5827" y="738"/>
                  </a:cubicBezTo>
                  <a:cubicBezTo>
                    <a:pt x="5850" y="747"/>
                    <a:pt x="5887" y="769"/>
                    <a:pt x="5891" y="769"/>
                  </a:cubicBezTo>
                  <a:cubicBezTo>
                    <a:pt x="5893" y="769"/>
                    <a:pt x="5887" y="764"/>
                    <a:pt x="5868" y="750"/>
                  </a:cubicBezTo>
                  <a:cubicBezTo>
                    <a:pt x="5579" y="526"/>
                    <a:pt x="5222" y="365"/>
                    <a:pt x="4839" y="268"/>
                  </a:cubicBezTo>
                  <a:cubicBezTo>
                    <a:pt x="4838" y="268"/>
                    <a:pt x="4837" y="268"/>
                    <a:pt x="4836" y="267"/>
                  </a:cubicBezTo>
                  <a:lnTo>
                    <a:pt x="4836" y="267"/>
                  </a:lnTo>
                  <a:cubicBezTo>
                    <a:pt x="4852" y="269"/>
                    <a:pt x="4868" y="273"/>
                    <a:pt x="4884" y="276"/>
                  </a:cubicBezTo>
                  <a:cubicBezTo>
                    <a:pt x="5140" y="324"/>
                    <a:pt x="5388" y="398"/>
                    <a:pt x="5629" y="475"/>
                  </a:cubicBezTo>
                  <a:lnTo>
                    <a:pt x="5671" y="491"/>
                  </a:lnTo>
                  <a:cubicBezTo>
                    <a:pt x="5514" y="401"/>
                    <a:pt x="5343" y="318"/>
                    <a:pt x="5169" y="247"/>
                  </a:cubicBezTo>
                  <a:cubicBezTo>
                    <a:pt x="4725" y="71"/>
                    <a:pt x="4230" y="0"/>
                    <a:pt x="373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8"/>
            <p:cNvSpPr/>
            <p:nvPr/>
          </p:nvSpPr>
          <p:spPr>
            <a:xfrm>
              <a:off x="5818050" y="3591000"/>
              <a:ext cx="99550" cy="31725"/>
            </a:xfrm>
            <a:custGeom>
              <a:rect b="b" l="l" r="r" t="t"/>
              <a:pathLst>
                <a:path extrusionOk="0" h="1269" w="3982">
                  <a:moveTo>
                    <a:pt x="3" y="213"/>
                  </a:moveTo>
                  <a:cubicBezTo>
                    <a:pt x="3" y="213"/>
                    <a:pt x="2" y="213"/>
                    <a:pt x="1" y="213"/>
                  </a:cubicBezTo>
                  <a:cubicBezTo>
                    <a:pt x="2" y="213"/>
                    <a:pt x="3" y="213"/>
                    <a:pt x="3" y="213"/>
                  </a:cubicBezTo>
                  <a:close/>
                  <a:moveTo>
                    <a:pt x="1225" y="1"/>
                  </a:moveTo>
                  <a:cubicBezTo>
                    <a:pt x="1048" y="1"/>
                    <a:pt x="871" y="13"/>
                    <a:pt x="696" y="41"/>
                  </a:cubicBezTo>
                  <a:cubicBezTo>
                    <a:pt x="459" y="77"/>
                    <a:pt x="227" y="136"/>
                    <a:pt x="6" y="212"/>
                  </a:cubicBezTo>
                  <a:cubicBezTo>
                    <a:pt x="5" y="212"/>
                    <a:pt x="4" y="213"/>
                    <a:pt x="3" y="213"/>
                  </a:cubicBezTo>
                  <a:lnTo>
                    <a:pt x="3" y="213"/>
                  </a:lnTo>
                  <a:cubicBezTo>
                    <a:pt x="28" y="209"/>
                    <a:pt x="53" y="204"/>
                    <a:pt x="78" y="199"/>
                  </a:cubicBezTo>
                  <a:cubicBezTo>
                    <a:pt x="363" y="152"/>
                    <a:pt x="602" y="126"/>
                    <a:pt x="892" y="119"/>
                  </a:cubicBezTo>
                  <a:cubicBezTo>
                    <a:pt x="932" y="118"/>
                    <a:pt x="972" y="117"/>
                    <a:pt x="1012" y="117"/>
                  </a:cubicBezTo>
                  <a:cubicBezTo>
                    <a:pt x="1210" y="117"/>
                    <a:pt x="1404" y="128"/>
                    <a:pt x="1595" y="147"/>
                  </a:cubicBezTo>
                  <a:cubicBezTo>
                    <a:pt x="1514" y="141"/>
                    <a:pt x="1432" y="136"/>
                    <a:pt x="1353" y="134"/>
                  </a:cubicBezTo>
                  <a:cubicBezTo>
                    <a:pt x="1332" y="134"/>
                    <a:pt x="1311" y="134"/>
                    <a:pt x="1290" y="134"/>
                  </a:cubicBezTo>
                  <a:cubicBezTo>
                    <a:pt x="1082" y="134"/>
                    <a:pt x="875" y="151"/>
                    <a:pt x="669" y="168"/>
                  </a:cubicBezTo>
                  <a:cubicBezTo>
                    <a:pt x="665" y="170"/>
                    <a:pt x="661" y="170"/>
                    <a:pt x="658" y="170"/>
                  </a:cubicBezTo>
                  <a:cubicBezTo>
                    <a:pt x="679" y="171"/>
                    <a:pt x="702" y="172"/>
                    <a:pt x="726" y="173"/>
                  </a:cubicBezTo>
                  <a:cubicBezTo>
                    <a:pt x="1252" y="203"/>
                    <a:pt x="1730" y="275"/>
                    <a:pt x="2252" y="405"/>
                  </a:cubicBezTo>
                  <a:cubicBezTo>
                    <a:pt x="2640" y="502"/>
                    <a:pt x="2795" y="556"/>
                    <a:pt x="3150" y="706"/>
                  </a:cubicBezTo>
                  <a:cubicBezTo>
                    <a:pt x="3353" y="794"/>
                    <a:pt x="3500" y="882"/>
                    <a:pt x="3661" y="997"/>
                  </a:cubicBezTo>
                  <a:cubicBezTo>
                    <a:pt x="3775" y="1082"/>
                    <a:pt x="3893" y="1166"/>
                    <a:pt x="3981" y="1269"/>
                  </a:cubicBezTo>
                  <a:cubicBezTo>
                    <a:pt x="3912" y="1156"/>
                    <a:pt x="3809" y="1058"/>
                    <a:pt x="3708" y="961"/>
                  </a:cubicBezTo>
                  <a:cubicBezTo>
                    <a:pt x="3579" y="840"/>
                    <a:pt x="3436" y="724"/>
                    <a:pt x="3275" y="629"/>
                  </a:cubicBezTo>
                  <a:cubicBezTo>
                    <a:pt x="3214" y="593"/>
                    <a:pt x="3152" y="559"/>
                    <a:pt x="3089" y="530"/>
                  </a:cubicBezTo>
                  <a:lnTo>
                    <a:pt x="3089" y="530"/>
                  </a:lnTo>
                  <a:cubicBezTo>
                    <a:pt x="3405" y="663"/>
                    <a:pt x="3686" y="823"/>
                    <a:pt x="3918" y="1046"/>
                  </a:cubicBezTo>
                  <a:cubicBezTo>
                    <a:pt x="3536" y="548"/>
                    <a:pt x="2856" y="247"/>
                    <a:pt x="2163" y="104"/>
                  </a:cubicBezTo>
                  <a:cubicBezTo>
                    <a:pt x="1857" y="41"/>
                    <a:pt x="1541" y="1"/>
                    <a:pt x="1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8"/>
            <p:cNvSpPr/>
            <p:nvPr/>
          </p:nvSpPr>
          <p:spPr>
            <a:xfrm>
              <a:off x="5874300" y="3601975"/>
              <a:ext cx="42600" cy="27375"/>
            </a:xfrm>
            <a:custGeom>
              <a:rect b="b" l="l" r="r" t="t"/>
              <a:pathLst>
                <a:path extrusionOk="0" h="1095" w="1704">
                  <a:moveTo>
                    <a:pt x="1" y="1"/>
                  </a:moveTo>
                  <a:cubicBezTo>
                    <a:pt x="62" y="29"/>
                    <a:pt x="182" y="73"/>
                    <a:pt x="263" y="109"/>
                  </a:cubicBezTo>
                  <a:cubicBezTo>
                    <a:pt x="768" y="333"/>
                    <a:pt x="1115" y="515"/>
                    <a:pt x="1482" y="835"/>
                  </a:cubicBezTo>
                  <a:cubicBezTo>
                    <a:pt x="1530" y="880"/>
                    <a:pt x="1579" y="927"/>
                    <a:pt x="1613" y="964"/>
                  </a:cubicBezTo>
                  <a:cubicBezTo>
                    <a:pt x="1651" y="1004"/>
                    <a:pt x="1687" y="1045"/>
                    <a:pt x="1703" y="1095"/>
                  </a:cubicBezTo>
                  <a:cubicBezTo>
                    <a:pt x="1699" y="1041"/>
                    <a:pt x="1672" y="992"/>
                    <a:pt x="1644" y="943"/>
                  </a:cubicBezTo>
                  <a:cubicBezTo>
                    <a:pt x="1590" y="853"/>
                    <a:pt x="1524" y="766"/>
                    <a:pt x="1448" y="686"/>
                  </a:cubicBezTo>
                  <a:cubicBezTo>
                    <a:pt x="1149" y="346"/>
                    <a:pt x="672" y="143"/>
                    <a:pt x="180" y="36"/>
                  </a:cubicBezTo>
                  <a:cubicBezTo>
                    <a:pt x="121" y="24"/>
                    <a:pt x="62" y="1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8"/>
            <p:cNvSpPr/>
            <p:nvPr/>
          </p:nvSpPr>
          <p:spPr>
            <a:xfrm>
              <a:off x="5767300" y="3581125"/>
              <a:ext cx="40025" cy="27900"/>
            </a:xfrm>
            <a:custGeom>
              <a:rect b="b" l="l" r="r" t="t"/>
              <a:pathLst>
                <a:path extrusionOk="0" h="1116" w="1601">
                  <a:moveTo>
                    <a:pt x="1600" y="1"/>
                  </a:moveTo>
                  <a:lnTo>
                    <a:pt x="1600" y="1"/>
                  </a:lnTo>
                  <a:cubicBezTo>
                    <a:pt x="968" y="251"/>
                    <a:pt x="346" y="560"/>
                    <a:pt x="23" y="1076"/>
                  </a:cubicBezTo>
                  <a:cubicBezTo>
                    <a:pt x="15" y="1089"/>
                    <a:pt x="7" y="1102"/>
                    <a:pt x="1" y="1115"/>
                  </a:cubicBezTo>
                  <a:cubicBezTo>
                    <a:pt x="22" y="1091"/>
                    <a:pt x="41" y="1071"/>
                    <a:pt x="63" y="1049"/>
                  </a:cubicBezTo>
                  <a:cubicBezTo>
                    <a:pt x="268" y="842"/>
                    <a:pt x="530" y="679"/>
                    <a:pt x="782" y="511"/>
                  </a:cubicBezTo>
                  <a:cubicBezTo>
                    <a:pt x="1067" y="322"/>
                    <a:pt x="1300" y="162"/>
                    <a:pt x="16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8"/>
            <p:cNvSpPr/>
            <p:nvPr/>
          </p:nvSpPr>
          <p:spPr>
            <a:xfrm>
              <a:off x="5905700" y="3572850"/>
              <a:ext cx="258000" cy="195400"/>
            </a:xfrm>
            <a:custGeom>
              <a:rect b="b" l="l" r="r" t="t"/>
              <a:pathLst>
                <a:path extrusionOk="0" h="7816" w="10320">
                  <a:moveTo>
                    <a:pt x="7455" y="167"/>
                  </a:moveTo>
                  <a:cubicBezTo>
                    <a:pt x="7460" y="167"/>
                    <a:pt x="7466" y="167"/>
                    <a:pt x="7471" y="167"/>
                  </a:cubicBezTo>
                  <a:cubicBezTo>
                    <a:pt x="7530" y="169"/>
                    <a:pt x="7596" y="175"/>
                    <a:pt x="7668" y="186"/>
                  </a:cubicBezTo>
                  <a:cubicBezTo>
                    <a:pt x="7868" y="330"/>
                    <a:pt x="7998" y="481"/>
                    <a:pt x="8124" y="686"/>
                  </a:cubicBezTo>
                  <a:cubicBezTo>
                    <a:pt x="8347" y="1076"/>
                    <a:pt x="8489" y="1536"/>
                    <a:pt x="8443" y="1988"/>
                  </a:cubicBezTo>
                  <a:cubicBezTo>
                    <a:pt x="8436" y="2029"/>
                    <a:pt x="8429" y="2072"/>
                    <a:pt x="8408" y="2141"/>
                  </a:cubicBezTo>
                  <a:cubicBezTo>
                    <a:pt x="8402" y="2168"/>
                    <a:pt x="8382" y="2195"/>
                    <a:pt x="8378" y="2224"/>
                  </a:cubicBezTo>
                  <a:lnTo>
                    <a:pt x="8325" y="2208"/>
                  </a:lnTo>
                  <a:cubicBezTo>
                    <a:pt x="8192" y="2175"/>
                    <a:pt x="8055" y="2158"/>
                    <a:pt x="7917" y="2158"/>
                  </a:cubicBezTo>
                  <a:cubicBezTo>
                    <a:pt x="7689" y="2158"/>
                    <a:pt x="7461" y="2203"/>
                    <a:pt x="7256" y="2288"/>
                  </a:cubicBezTo>
                  <a:cubicBezTo>
                    <a:pt x="7190" y="2314"/>
                    <a:pt x="7126" y="2343"/>
                    <a:pt x="7064" y="2374"/>
                  </a:cubicBezTo>
                  <a:cubicBezTo>
                    <a:pt x="7051" y="2296"/>
                    <a:pt x="7033" y="2218"/>
                    <a:pt x="7007" y="2142"/>
                  </a:cubicBezTo>
                  <a:cubicBezTo>
                    <a:pt x="6893" y="1794"/>
                    <a:pt x="6636" y="1458"/>
                    <a:pt x="6219" y="1302"/>
                  </a:cubicBezTo>
                  <a:cubicBezTo>
                    <a:pt x="6119" y="1263"/>
                    <a:pt x="6016" y="1236"/>
                    <a:pt x="5908" y="1223"/>
                  </a:cubicBezTo>
                  <a:cubicBezTo>
                    <a:pt x="5865" y="1216"/>
                    <a:pt x="5822" y="1213"/>
                    <a:pt x="5779" y="1213"/>
                  </a:cubicBezTo>
                  <a:cubicBezTo>
                    <a:pt x="5845" y="1072"/>
                    <a:pt x="5926" y="938"/>
                    <a:pt x="6028" y="818"/>
                  </a:cubicBezTo>
                  <a:cubicBezTo>
                    <a:pt x="6175" y="660"/>
                    <a:pt x="6469" y="451"/>
                    <a:pt x="6725" y="332"/>
                  </a:cubicBezTo>
                  <a:cubicBezTo>
                    <a:pt x="7002" y="199"/>
                    <a:pt x="7138" y="167"/>
                    <a:pt x="7455" y="167"/>
                  </a:cubicBezTo>
                  <a:close/>
                  <a:moveTo>
                    <a:pt x="7868" y="226"/>
                  </a:moveTo>
                  <a:lnTo>
                    <a:pt x="7868" y="226"/>
                  </a:lnTo>
                  <a:cubicBezTo>
                    <a:pt x="7997" y="257"/>
                    <a:pt x="8124" y="296"/>
                    <a:pt x="8220" y="339"/>
                  </a:cubicBezTo>
                  <a:cubicBezTo>
                    <a:pt x="8497" y="464"/>
                    <a:pt x="8542" y="495"/>
                    <a:pt x="8752" y="651"/>
                  </a:cubicBezTo>
                  <a:cubicBezTo>
                    <a:pt x="8989" y="835"/>
                    <a:pt x="9079" y="921"/>
                    <a:pt x="9239" y="1107"/>
                  </a:cubicBezTo>
                  <a:cubicBezTo>
                    <a:pt x="9553" y="1482"/>
                    <a:pt x="9774" y="1891"/>
                    <a:pt x="9919" y="2316"/>
                  </a:cubicBezTo>
                  <a:cubicBezTo>
                    <a:pt x="9916" y="2389"/>
                    <a:pt x="9918" y="2456"/>
                    <a:pt x="9900" y="2512"/>
                  </a:cubicBezTo>
                  <a:cubicBezTo>
                    <a:pt x="9880" y="2589"/>
                    <a:pt x="9866" y="2613"/>
                    <a:pt x="9809" y="2678"/>
                  </a:cubicBezTo>
                  <a:cubicBezTo>
                    <a:pt x="9754" y="2731"/>
                    <a:pt x="9723" y="2755"/>
                    <a:pt x="9664" y="2785"/>
                  </a:cubicBezTo>
                  <a:cubicBezTo>
                    <a:pt x="9574" y="2823"/>
                    <a:pt x="9602" y="2816"/>
                    <a:pt x="9490" y="2843"/>
                  </a:cubicBezTo>
                  <a:cubicBezTo>
                    <a:pt x="9475" y="2848"/>
                    <a:pt x="9457" y="2849"/>
                    <a:pt x="9440" y="2852"/>
                  </a:cubicBezTo>
                  <a:cubicBezTo>
                    <a:pt x="9195" y="2595"/>
                    <a:pt x="8870" y="2385"/>
                    <a:pt x="8500" y="2260"/>
                  </a:cubicBezTo>
                  <a:cubicBezTo>
                    <a:pt x="8523" y="2231"/>
                    <a:pt x="8523" y="2184"/>
                    <a:pt x="8534" y="2154"/>
                  </a:cubicBezTo>
                  <a:cubicBezTo>
                    <a:pt x="8562" y="2038"/>
                    <a:pt x="8572" y="1920"/>
                    <a:pt x="8567" y="1801"/>
                  </a:cubicBezTo>
                  <a:cubicBezTo>
                    <a:pt x="8527" y="1242"/>
                    <a:pt x="8327" y="645"/>
                    <a:pt x="7868" y="226"/>
                  </a:cubicBezTo>
                  <a:close/>
                  <a:moveTo>
                    <a:pt x="5824" y="1326"/>
                  </a:moveTo>
                  <a:cubicBezTo>
                    <a:pt x="5978" y="1333"/>
                    <a:pt x="6133" y="1366"/>
                    <a:pt x="6315" y="1459"/>
                  </a:cubicBezTo>
                  <a:cubicBezTo>
                    <a:pt x="6587" y="1598"/>
                    <a:pt x="6781" y="1843"/>
                    <a:pt x="6882" y="2102"/>
                  </a:cubicBezTo>
                  <a:cubicBezTo>
                    <a:pt x="6917" y="2180"/>
                    <a:pt x="6953" y="2332"/>
                    <a:pt x="6959" y="2375"/>
                  </a:cubicBezTo>
                  <a:cubicBezTo>
                    <a:pt x="6962" y="2391"/>
                    <a:pt x="6963" y="2407"/>
                    <a:pt x="6966" y="2424"/>
                  </a:cubicBezTo>
                  <a:cubicBezTo>
                    <a:pt x="6858" y="2483"/>
                    <a:pt x="6752" y="2548"/>
                    <a:pt x="6650" y="2615"/>
                  </a:cubicBezTo>
                  <a:cubicBezTo>
                    <a:pt x="6360" y="2807"/>
                    <a:pt x="6097" y="3030"/>
                    <a:pt x="5886" y="3282"/>
                  </a:cubicBezTo>
                  <a:cubicBezTo>
                    <a:pt x="5844" y="3333"/>
                    <a:pt x="5806" y="3384"/>
                    <a:pt x="5762" y="3434"/>
                  </a:cubicBezTo>
                  <a:cubicBezTo>
                    <a:pt x="5757" y="3428"/>
                    <a:pt x="5751" y="3423"/>
                    <a:pt x="5746" y="3419"/>
                  </a:cubicBezTo>
                  <a:cubicBezTo>
                    <a:pt x="5744" y="3416"/>
                    <a:pt x="5743" y="3415"/>
                    <a:pt x="5741" y="3413"/>
                  </a:cubicBezTo>
                  <a:cubicBezTo>
                    <a:pt x="5691" y="3339"/>
                    <a:pt x="5685" y="3334"/>
                    <a:pt x="5659" y="3275"/>
                  </a:cubicBezTo>
                  <a:cubicBezTo>
                    <a:pt x="5521" y="2924"/>
                    <a:pt x="5477" y="2502"/>
                    <a:pt x="5542" y="2069"/>
                  </a:cubicBezTo>
                  <a:cubicBezTo>
                    <a:pt x="5575" y="1837"/>
                    <a:pt x="5629" y="1580"/>
                    <a:pt x="5726" y="1334"/>
                  </a:cubicBezTo>
                  <a:cubicBezTo>
                    <a:pt x="5761" y="1326"/>
                    <a:pt x="5763" y="1328"/>
                    <a:pt x="5824" y="1326"/>
                  </a:cubicBezTo>
                  <a:close/>
                  <a:moveTo>
                    <a:pt x="9998" y="2575"/>
                  </a:moveTo>
                  <a:cubicBezTo>
                    <a:pt x="10069" y="2838"/>
                    <a:pt x="10114" y="3106"/>
                    <a:pt x="10137" y="3375"/>
                  </a:cubicBezTo>
                  <a:cubicBezTo>
                    <a:pt x="10174" y="3792"/>
                    <a:pt x="10163" y="4218"/>
                    <a:pt x="10075" y="4551"/>
                  </a:cubicBezTo>
                  <a:cubicBezTo>
                    <a:pt x="10072" y="4561"/>
                    <a:pt x="10070" y="4570"/>
                    <a:pt x="10066" y="4579"/>
                  </a:cubicBezTo>
                  <a:cubicBezTo>
                    <a:pt x="10094" y="4113"/>
                    <a:pt x="9979" y="3643"/>
                    <a:pt x="9713" y="3203"/>
                  </a:cubicBezTo>
                  <a:cubicBezTo>
                    <a:pt x="9658" y="3111"/>
                    <a:pt x="9593" y="3023"/>
                    <a:pt x="9520" y="2937"/>
                  </a:cubicBezTo>
                  <a:cubicBezTo>
                    <a:pt x="9542" y="2932"/>
                    <a:pt x="9562" y="2926"/>
                    <a:pt x="9581" y="2922"/>
                  </a:cubicBezTo>
                  <a:cubicBezTo>
                    <a:pt x="9717" y="2886"/>
                    <a:pt x="9833" y="2809"/>
                    <a:pt x="9916" y="2715"/>
                  </a:cubicBezTo>
                  <a:cubicBezTo>
                    <a:pt x="9954" y="2673"/>
                    <a:pt x="9979" y="2625"/>
                    <a:pt x="9998" y="2575"/>
                  </a:cubicBezTo>
                  <a:close/>
                  <a:moveTo>
                    <a:pt x="1427" y="3190"/>
                  </a:moveTo>
                  <a:cubicBezTo>
                    <a:pt x="1471" y="3190"/>
                    <a:pt x="1514" y="3195"/>
                    <a:pt x="1554" y="3203"/>
                  </a:cubicBezTo>
                  <a:cubicBezTo>
                    <a:pt x="1652" y="3223"/>
                    <a:pt x="1711" y="3250"/>
                    <a:pt x="1781" y="3313"/>
                  </a:cubicBezTo>
                  <a:cubicBezTo>
                    <a:pt x="1850" y="3483"/>
                    <a:pt x="1919" y="3652"/>
                    <a:pt x="1998" y="3819"/>
                  </a:cubicBezTo>
                  <a:cubicBezTo>
                    <a:pt x="2012" y="3852"/>
                    <a:pt x="2027" y="3882"/>
                    <a:pt x="2040" y="3913"/>
                  </a:cubicBezTo>
                  <a:cubicBezTo>
                    <a:pt x="2127" y="4175"/>
                    <a:pt x="2225" y="4436"/>
                    <a:pt x="2346" y="4691"/>
                  </a:cubicBezTo>
                  <a:cubicBezTo>
                    <a:pt x="2384" y="4778"/>
                    <a:pt x="2426" y="4863"/>
                    <a:pt x="2472" y="4951"/>
                  </a:cubicBezTo>
                  <a:cubicBezTo>
                    <a:pt x="2462" y="4950"/>
                    <a:pt x="2452" y="4950"/>
                    <a:pt x="2443" y="4950"/>
                  </a:cubicBezTo>
                  <a:cubicBezTo>
                    <a:pt x="2424" y="4950"/>
                    <a:pt x="2406" y="4951"/>
                    <a:pt x="2391" y="4951"/>
                  </a:cubicBezTo>
                  <a:cubicBezTo>
                    <a:pt x="2199" y="4963"/>
                    <a:pt x="2043" y="5071"/>
                    <a:pt x="1940" y="5195"/>
                  </a:cubicBezTo>
                  <a:cubicBezTo>
                    <a:pt x="1832" y="5323"/>
                    <a:pt x="1786" y="5474"/>
                    <a:pt x="1780" y="5627"/>
                  </a:cubicBezTo>
                  <a:cubicBezTo>
                    <a:pt x="1633" y="5424"/>
                    <a:pt x="1505" y="5220"/>
                    <a:pt x="1400" y="5016"/>
                  </a:cubicBezTo>
                  <a:cubicBezTo>
                    <a:pt x="1239" y="4700"/>
                    <a:pt x="1113" y="4373"/>
                    <a:pt x="971" y="4049"/>
                  </a:cubicBezTo>
                  <a:cubicBezTo>
                    <a:pt x="917" y="3898"/>
                    <a:pt x="864" y="3745"/>
                    <a:pt x="813" y="3593"/>
                  </a:cubicBezTo>
                  <a:cubicBezTo>
                    <a:pt x="818" y="3581"/>
                    <a:pt x="820" y="3568"/>
                    <a:pt x="825" y="3555"/>
                  </a:cubicBezTo>
                  <a:cubicBezTo>
                    <a:pt x="846" y="3507"/>
                    <a:pt x="861" y="3473"/>
                    <a:pt x="915" y="3414"/>
                  </a:cubicBezTo>
                  <a:cubicBezTo>
                    <a:pt x="967" y="3351"/>
                    <a:pt x="1152" y="3234"/>
                    <a:pt x="1273" y="3210"/>
                  </a:cubicBezTo>
                  <a:cubicBezTo>
                    <a:pt x="1327" y="3196"/>
                    <a:pt x="1378" y="3190"/>
                    <a:pt x="1427" y="3190"/>
                  </a:cubicBezTo>
                  <a:close/>
                  <a:moveTo>
                    <a:pt x="2426" y="5047"/>
                  </a:moveTo>
                  <a:cubicBezTo>
                    <a:pt x="2444" y="5047"/>
                    <a:pt x="2463" y="5048"/>
                    <a:pt x="2481" y="5050"/>
                  </a:cubicBezTo>
                  <a:lnTo>
                    <a:pt x="2485" y="5050"/>
                  </a:lnTo>
                  <a:cubicBezTo>
                    <a:pt x="2493" y="5052"/>
                    <a:pt x="2501" y="5053"/>
                    <a:pt x="2509" y="5053"/>
                  </a:cubicBezTo>
                  <a:cubicBezTo>
                    <a:pt x="2515" y="5053"/>
                    <a:pt x="2522" y="5052"/>
                    <a:pt x="2528" y="5052"/>
                  </a:cubicBezTo>
                  <a:cubicBezTo>
                    <a:pt x="2813" y="5566"/>
                    <a:pt x="3217" y="6093"/>
                    <a:pt x="3696" y="6536"/>
                  </a:cubicBezTo>
                  <a:cubicBezTo>
                    <a:pt x="3652" y="6550"/>
                    <a:pt x="3612" y="6569"/>
                    <a:pt x="3577" y="6592"/>
                  </a:cubicBezTo>
                  <a:cubicBezTo>
                    <a:pt x="3425" y="6680"/>
                    <a:pt x="3341" y="6895"/>
                    <a:pt x="3367" y="7081"/>
                  </a:cubicBezTo>
                  <a:cubicBezTo>
                    <a:pt x="3273" y="7026"/>
                    <a:pt x="3182" y="6968"/>
                    <a:pt x="3093" y="6906"/>
                  </a:cubicBezTo>
                  <a:cubicBezTo>
                    <a:pt x="2632" y="6586"/>
                    <a:pt x="2230" y="6200"/>
                    <a:pt x="1907" y="5793"/>
                  </a:cubicBezTo>
                  <a:cubicBezTo>
                    <a:pt x="1906" y="5784"/>
                    <a:pt x="1905" y="5774"/>
                    <a:pt x="1904" y="5761"/>
                  </a:cubicBezTo>
                  <a:cubicBezTo>
                    <a:pt x="1871" y="5470"/>
                    <a:pt x="1971" y="5210"/>
                    <a:pt x="2257" y="5081"/>
                  </a:cubicBezTo>
                  <a:cubicBezTo>
                    <a:pt x="2301" y="5062"/>
                    <a:pt x="2362" y="5048"/>
                    <a:pt x="2408" y="5047"/>
                  </a:cubicBezTo>
                  <a:cubicBezTo>
                    <a:pt x="2414" y="5047"/>
                    <a:pt x="2420" y="5047"/>
                    <a:pt x="2426" y="5047"/>
                  </a:cubicBezTo>
                  <a:close/>
                  <a:moveTo>
                    <a:pt x="8138" y="2343"/>
                  </a:moveTo>
                  <a:lnTo>
                    <a:pt x="8138" y="2343"/>
                  </a:lnTo>
                  <a:cubicBezTo>
                    <a:pt x="8497" y="2401"/>
                    <a:pt x="8846" y="2582"/>
                    <a:pt x="9124" y="2809"/>
                  </a:cubicBezTo>
                  <a:cubicBezTo>
                    <a:pt x="9341" y="2984"/>
                    <a:pt x="9545" y="3261"/>
                    <a:pt x="9648" y="3462"/>
                  </a:cubicBezTo>
                  <a:cubicBezTo>
                    <a:pt x="9967" y="4064"/>
                    <a:pt x="9991" y="4790"/>
                    <a:pt x="9701" y="5445"/>
                  </a:cubicBezTo>
                  <a:cubicBezTo>
                    <a:pt x="9663" y="5515"/>
                    <a:pt x="9619" y="5589"/>
                    <a:pt x="9568" y="5675"/>
                  </a:cubicBezTo>
                  <a:cubicBezTo>
                    <a:pt x="9494" y="5789"/>
                    <a:pt x="9422" y="5890"/>
                    <a:pt x="9350" y="5982"/>
                  </a:cubicBezTo>
                  <a:cubicBezTo>
                    <a:pt x="9278" y="6070"/>
                    <a:pt x="9202" y="6159"/>
                    <a:pt x="9130" y="6238"/>
                  </a:cubicBezTo>
                  <a:cubicBezTo>
                    <a:pt x="9020" y="6356"/>
                    <a:pt x="8904" y="6467"/>
                    <a:pt x="8784" y="6580"/>
                  </a:cubicBezTo>
                  <a:cubicBezTo>
                    <a:pt x="8749" y="6612"/>
                    <a:pt x="8713" y="6644"/>
                    <a:pt x="8678" y="6676"/>
                  </a:cubicBezTo>
                  <a:cubicBezTo>
                    <a:pt x="8675" y="6681"/>
                    <a:pt x="8667" y="6685"/>
                    <a:pt x="8662" y="6691"/>
                  </a:cubicBezTo>
                  <a:cubicBezTo>
                    <a:pt x="8602" y="6737"/>
                    <a:pt x="8541" y="6786"/>
                    <a:pt x="8476" y="6828"/>
                  </a:cubicBezTo>
                  <a:cubicBezTo>
                    <a:pt x="8305" y="6948"/>
                    <a:pt x="8142" y="7048"/>
                    <a:pt x="7957" y="7147"/>
                  </a:cubicBezTo>
                  <a:cubicBezTo>
                    <a:pt x="7549" y="7343"/>
                    <a:pt x="7125" y="7481"/>
                    <a:pt x="6667" y="7574"/>
                  </a:cubicBezTo>
                  <a:cubicBezTo>
                    <a:pt x="6589" y="7579"/>
                    <a:pt x="6494" y="7584"/>
                    <a:pt x="6409" y="7584"/>
                  </a:cubicBezTo>
                  <a:cubicBezTo>
                    <a:pt x="6395" y="7584"/>
                    <a:pt x="6382" y="7584"/>
                    <a:pt x="6370" y="7584"/>
                  </a:cubicBezTo>
                  <a:cubicBezTo>
                    <a:pt x="6084" y="7577"/>
                    <a:pt x="5850" y="7546"/>
                    <a:pt x="5558" y="7477"/>
                  </a:cubicBezTo>
                  <a:cubicBezTo>
                    <a:pt x="4774" y="7291"/>
                    <a:pt x="4062" y="6778"/>
                    <a:pt x="3586" y="6273"/>
                  </a:cubicBezTo>
                  <a:cubicBezTo>
                    <a:pt x="3094" y="5763"/>
                    <a:pt x="2778" y="5256"/>
                    <a:pt x="2529" y="4702"/>
                  </a:cubicBezTo>
                  <a:lnTo>
                    <a:pt x="2529" y="4702"/>
                  </a:lnTo>
                  <a:cubicBezTo>
                    <a:pt x="2731" y="4960"/>
                    <a:pt x="2977" y="5198"/>
                    <a:pt x="3282" y="5422"/>
                  </a:cubicBezTo>
                  <a:cubicBezTo>
                    <a:pt x="4030" y="5966"/>
                    <a:pt x="5017" y="6365"/>
                    <a:pt x="6041" y="6365"/>
                  </a:cubicBezTo>
                  <a:cubicBezTo>
                    <a:pt x="6116" y="6365"/>
                    <a:pt x="6191" y="6363"/>
                    <a:pt x="6266" y="6358"/>
                  </a:cubicBezTo>
                  <a:cubicBezTo>
                    <a:pt x="6896" y="6312"/>
                    <a:pt x="7410" y="6124"/>
                    <a:pt x="7870" y="5777"/>
                  </a:cubicBezTo>
                  <a:cubicBezTo>
                    <a:pt x="8074" y="5623"/>
                    <a:pt x="8271" y="5460"/>
                    <a:pt x="8425" y="5273"/>
                  </a:cubicBezTo>
                  <a:cubicBezTo>
                    <a:pt x="8563" y="5104"/>
                    <a:pt x="8661" y="4918"/>
                    <a:pt x="8741" y="4727"/>
                  </a:cubicBezTo>
                  <a:cubicBezTo>
                    <a:pt x="8959" y="4185"/>
                    <a:pt x="8945" y="3497"/>
                    <a:pt x="8689" y="2965"/>
                  </a:cubicBezTo>
                  <a:cubicBezTo>
                    <a:pt x="8568" y="2742"/>
                    <a:pt x="8369" y="2508"/>
                    <a:pt x="8138" y="2343"/>
                  </a:cubicBezTo>
                  <a:close/>
                  <a:moveTo>
                    <a:pt x="3768" y="6601"/>
                  </a:moveTo>
                  <a:cubicBezTo>
                    <a:pt x="3805" y="6634"/>
                    <a:pt x="3843" y="6668"/>
                    <a:pt x="3882" y="6700"/>
                  </a:cubicBezTo>
                  <a:cubicBezTo>
                    <a:pt x="4219" y="6987"/>
                    <a:pt x="4610" y="7239"/>
                    <a:pt x="5051" y="7415"/>
                  </a:cubicBezTo>
                  <a:cubicBezTo>
                    <a:pt x="5381" y="7543"/>
                    <a:pt x="5740" y="7631"/>
                    <a:pt x="6104" y="7663"/>
                  </a:cubicBezTo>
                  <a:cubicBezTo>
                    <a:pt x="6095" y="7664"/>
                    <a:pt x="6086" y="7665"/>
                    <a:pt x="6075" y="7667"/>
                  </a:cubicBezTo>
                  <a:cubicBezTo>
                    <a:pt x="5921" y="7682"/>
                    <a:pt x="5767" y="7689"/>
                    <a:pt x="5616" y="7689"/>
                  </a:cubicBezTo>
                  <a:cubicBezTo>
                    <a:pt x="4854" y="7689"/>
                    <a:pt x="4142" y="7506"/>
                    <a:pt x="3506" y="7162"/>
                  </a:cubicBezTo>
                  <a:cubicBezTo>
                    <a:pt x="3496" y="7134"/>
                    <a:pt x="3486" y="7107"/>
                    <a:pt x="3481" y="7079"/>
                  </a:cubicBezTo>
                  <a:cubicBezTo>
                    <a:pt x="3460" y="6957"/>
                    <a:pt x="3498" y="6755"/>
                    <a:pt x="3635" y="6661"/>
                  </a:cubicBezTo>
                  <a:cubicBezTo>
                    <a:pt x="3637" y="6659"/>
                    <a:pt x="3640" y="6658"/>
                    <a:pt x="3642" y="6656"/>
                  </a:cubicBezTo>
                  <a:cubicBezTo>
                    <a:pt x="3649" y="6653"/>
                    <a:pt x="3655" y="6650"/>
                    <a:pt x="3661" y="6647"/>
                  </a:cubicBezTo>
                  <a:cubicBezTo>
                    <a:pt x="3670" y="6640"/>
                    <a:pt x="3716" y="6622"/>
                    <a:pt x="3732" y="6616"/>
                  </a:cubicBezTo>
                  <a:cubicBezTo>
                    <a:pt x="3747" y="6614"/>
                    <a:pt x="3758" y="6608"/>
                    <a:pt x="3768" y="6601"/>
                  </a:cubicBezTo>
                  <a:close/>
                  <a:moveTo>
                    <a:pt x="7430" y="1"/>
                  </a:moveTo>
                  <a:cubicBezTo>
                    <a:pt x="7320" y="1"/>
                    <a:pt x="7209" y="10"/>
                    <a:pt x="7101" y="23"/>
                  </a:cubicBezTo>
                  <a:cubicBezTo>
                    <a:pt x="6669" y="103"/>
                    <a:pt x="6199" y="403"/>
                    <a:pt x="5909" y="670"/>
                  </a:cubicBezTo>
                  <a:cubicBezTo>
                    <a:pt x="5655" y="930"/>
                    <a:pt x="5521" y="1257"/>
                    <a:pt x="5433" y="1576"/>
                  </a:cubicBezTo>
                  <a:cubicBezTo>
                    <a:pt x="5377" y="1774"/>
                    <a:pt x="5361" y="1949"/>
                    <a:pt x="5336" y="2190"/>
                  </a:cubicBezTo>
                  <a:cubicBezTo>
                    <a:pt x="5315" y="2410"/>
                    <a:pt x="5329" y="2539"/>
                    <a:pt x="5357" y="2736"/>
                  </a:cubicBezTo>
                  <a:cubicBezTo>
                    <a:pt x="5386" y="2978"/>
                    <a:pt x="5444" y="3220"/>
                    <a:pt x="5567" y="3445"/>
                  </a:cubicBezTo>
                  <a:cubicBezTo>
                    <a:pt x="5577" y="3462"/>
                    <a:pt x="5598" y="3496"/>
                    <a:pt x="5603" y="3497"/>
                  </a:cubicBezTo>
                  <a:cubicBezTo>
                    <a:pt x="5613" y="3517"/>
                    <a:pt x="5633" y="3534"/>
                    <a:pt x="5648" y="3550"/>
                  </a:cubicBezTo>
                  <a:cubicBezTo>
                    <a:pt x="5679" y="3582"/>
                    <a:pt x="5728" y="3600"/>
                    <a:pt x="5778" y="3600"/>
                  </a:cubicBezTo>
                  <a:cubicBezTo>
                    <a:pt x="5804" y="3600"/>
                    <a:pt x="5830" y="3595"/>
                    <a:pt x="5854" y="3585"/>
                  </a:cubicBezTo>
                  <a:cubicBezTo>
                    <a:pt x="5924" y="3554"/>
                    <a:pt x="5963" y="3493"/>
                    <a:pt x="6008" y="3442"/>
                  </a:cubicBezTo>
                  <a:cubicBezTo>
                    <a:pt x="6120" y="3307"/>
                    <a:pt x="6174" y="3244"/>
                    <a:pt x="6278" y="3146"/>
                  </a:cubicBezTo>
                  <a:cubicBezTo>
                    <a:pt x="6659" y="2800"/>
                    <a:pt x="7153" y="2455"/>
                    <a:pt x="7644" y="2353"/>
                  </a:cubicBezTo>
                  <a:cubicBezTo>
                    <a:pt x="7727" y="2336"/>
                    <a:pt x="7811" y="2326"/>
                    <a:pt x="7895" y="2326"/>
                  </a:cubicBezTo>
                  <a:cubicBezTo>
                    <a:pt x="7904" y="2326"/>
                    <a:pt x="7912" y="2326"/>
                    <a:pt x="7921" y="2327"/>
                  </a:cubicBezTo>
                  <a:cubicBezTo>
                    <a:pt x="7961" y="2350"/>
                    <a:pt x="7998" y="2378"/>
                    <a:pt x="8045" y="2414"/>
                  </a:cubicBezTo>
                  <a:cubicBezTo>
                    <a:pt x="8266" y="2582"/>
                    <a:pt x="8459" y="2834"/>
                    <a:pt x="8557" y="3034"/>
                  </a:cubicBezTo>
                  <a:cubicBezTo>
                    <a:pt x="8871" y="3764"/>
                    <a:pt x="8781" y="4587"/>
                    <a:pt x="8257" y="5221"/>
                  </a:cubicBezTo>
                  <a:cubicBezTo>
                    <a:pt x="8005" y="5491"/>
                    <a:pt x="7636" y="5779"/>
                    <a:pt x="7242" y="5957"/>
                  </a:cubicBezTo>
                  <a:cubicBezTo>
                    <a:pt x="7047" y="6044"/>
                    <a:pt x="6928" y="6076"/>
                    <a:pt x="6689" y="6129"/>
                  </a:cubicBezTo>
                  <a:cubicBezTo>
                    <a:pt x="6457" y="6176"/>
                    <a:pt x="6276" y="6198"/>
                    <a:pt x="6052" y="6198"/>
                  </a:cubicBezTo>
                  <a:cubicBezTo>
                    <a:pt x="5981" y="6198"/>
                    <a:pt x="5906" y="6196"/>
                    <a:pt x="5823" y="6192"/>
                  </a:cubicBezTo>
                  <a:cubicBezTo>
                    <a:pt x="4486" y="6099"/>
                    <a:pt x="3158" y="5347"/>
                    <a:pt x="2509" y="4350"/>
                  </a:cubicBezTo>
                  <a:cubicBezTo>
                    <a:pt x="2296" y="4017"/>
                    <a:pt x="2172" y="3734"/>
                    <a:pt x="2018" y="3358"/>
                  </a:cubicBezTo>
                  <a:cubicBezTo>
                    <a:pt x="2011" y="3342"/>
                    <a:pt x="2003" y="3325"/>
                    <a:pt x="1997" y="3308"/>
                  </a:cubicBezTo>
                  <a:cubicBezTo>
                    <a:pt x="1978" y="3252"/>
                    <a:pt x="1958" y="3197"/>
                    <a:pt x="1935" y="3133"/>
                  </a:cubicBezTo>
                  <a:cubicBezTo>
                    <a:pt x="1766" y="2688"/>
                    <a:pt x="1601" y="2234"/>
                    <a:pt x="1320" y="1823"/>
                  </a:cubicBezTo>
                  <a:cubicBezTo>
                    <a:pt x="1143" y="1559"/>
                    <a:pt x="923" y="1316"/>
                    <a:pt x="683" y="1088"/>
                  </a:cubicBezTo>
                  <a:cubicBezTo>
                    <a:pt x="482" y="891"/>
                    <a:pt x="252" y="710"/>
                    <a:pt x="0" y="552"/>
                  </a:cubicBezTo>
                  <a:lnTo>
                    <a:pt x="0" y="552"/>
                  </a:lnTo>
                  <a:cubicBezTo>
                    <a:pt x="68" y="648"/>
                    <a:pt x="139" y="743"/>
                    <a:pt x="214" y="840"/>
                  </a:cubicBezTo>
                  <a:cubicBezTo>
                    <a:pt x="241" y="872"/>
                    <a:pt x="248" y="902"/>
                    <a:pt x="239" y="929"/>
                  </a:cubicBezTo>
                  <a:cubicBezTo>
                    <a:pt x="255" y="950"/>
                    <a:pt x="269" y="972"/>
                    <a:pt x="285" y="993"/>
                  </a:cubicBezTo>
                  <a:cubicBezTo>
                    <a:pt x="386" y="1075"/>
                    <a:pt x="481" y="1162"/>
                    <a:pt x="579" y="1260"/>
                  </a:cubicBezTo>
                  <a:cubicBezTo>
                    <a:pt x="845" y="1513"/>
                    <a:pt x="1104" y="1828"/>
                    <a:pt x="1299" y="2179"/>
                  </a:cubicBezTo>
                  <a:cubicBezTo>
                    <a:pt x="1412" y="2381"/>
                    <a:pt x="1530" y="2667"/>
                    <a:pt x="1642" y="2951"/>
                  </a:cubicBezTo>
                  <a:cubicBezTo>
                    <a:pt x="1635" y="2943"/>
                    <a:pt x="1629" y="2939"/>
                    <a:pt x="1622" y="2932"/>
                  </a:cubicBezTo>
                  <a:lnTo>
                    <a:pt x="1622" y="2932"/>
                  </a:lnTo>
                  <a:cubicBezTo>
                    <a:pt x="1654" y="3007"/>
                    <a:pt x="1685" y="3083"/>
                    <a:pt x="1716" y="3159"/>
                  </a:cubicBezTo>
                  <a:cubicBezTo>
                    <a:pt x="1628" y="3121"/>
                    <a:pt x="1523" y="3104"/>
                    <a:pt x="1422" y="3102"/>
                  </a:cubicBezTo>
                  <a:cubicBezTo>
                    <a:pt x="1273" y="3105"/>
                    <a:pt x="1132" y="3150"/>
                    <a:pt x="1015" y="3220"/>
                  </a:cubicBezTo>
                  <a:cubicBezTo>
                    <a:pt x="908" y="3277"/>
                    <a:pt x="818" y="3354"/>
                    <a:pt x="759" y="3446"/>
                  </a:cubicBezTo>
                  <a:cubicBezTo>
                    <a:pt x="696" y="3255"/>
                    <a:pt x="633" y="3064"/>
                    <a:pt x="571" y="2872"/>
                  </a:cubicBezTo>
                  <a:cubicBezTo>
                    <a:pt x="545" y="2992"/>
                    <a:pt x="517" y="3111"/>
                    <a:pt x="486" y="3230"/>
                  </a:cubicBezTo>
                  <a:cubicBezTo>
                    <a:pt x="464" y="3243"/>
                    <a:pt x="449" y="3265"/>
                    <a:pt x="461" y="3295"/>
                  </a:cubicBezTo>
                  <a:cubicBezTo>
                    <a:pt x="586" y="3704"/>
                    <a:pt x="752" y="4075"/>
                    <a:pt x="911" y="4445"/>
                  </a:cubicBezTo>
                  <a:cubicBezTo>
                    <a:pt x="990" y="4655"/>
                    <a:pt x="1083" y="4831"/>
                    <a:pt x="1181" y="5008"/>
                  </a:cubicBezTo>
                  <a:cubicBezTo>
                    <a:pt x="1534" y="5718"/>
                    <a:pt x="2090" y="6359"/>
                    <a:pt x="2782" y="6882"/>
                  </a:cubicBezTo>
                  <a:cubicBezTo>
                    <a:pt x="3513" y="7423"/>
                    <a:pt x="4433" y="7797"/>
                    <a:pt x="5442" y="7814"/>
                  </a:cubicBezTo>
                  <a:cubicBezTo>
                    <a:pt x="5486" y="7815"/>
                    <a:pt x="5531" y="7815"/>
                    <a:pt x="5575" y="7815"/>
                  </a:cubicBezTo>
                  <a:cubicBezTo>
                    <a:pt x="6341" y="7815"/>
                    <a:pt x="7101" y="7641"/>
                    <a:pt x="7782" y="7364"/>
                  </a:cubicBezTo>
                  <a:cubicBezTo>
                    <a:pt x="8317" y="7140"/>
                    <a:pt x="8714" y="6861"/>
                    <a:pt x="9124" y="6498"/>
                  </a:cubicBezTo>
                  <a:cubicBezTo>
                    <a:pt x="9131" y="6493"/>
                    <a:pt x="9135" y="6486"/>
                    <a:pt x="9137" y="6480"/>
                  </a:cubicBezTo>
                  <a:cubicBezTo>
                    <a:pt x="9399" y="6237"/>
                    <a:pt x="9605" y="5959"/>
                    <a:pt x="9758" y="5662"/>
                  </a:cubicBezTo>
                  <a:cubicBezTo>
                    <a:pt x="9791" y="5599"/>
                    <a:pt x="9832" y="5517"/>
                    <a:pt x="9875" y="5427"/>
                  </a:cubicBezTo>
                  <a:cubicBezTo>
                    <a:pt x="10001" y="5203"/>
                    <a:pt x="10094" y="4976"/>
                    <a:pt x="10172" y="4716"/>
                  </a:cubicBezTo>
                  <a:cubicBezTo>
                    <a:pt x="10319" y="4248"/>
                    <a:pt x="10319" y="3764"/>
                    <a:pt x="10269" y="3286"/>
                  </a:cubicBezTo>
                  <a:cubicBezTo>
                    <a:pt x="10195" y="2590"/>
                    <a:pt x="9992" y="1886"/>
                    <a:pt x="9553" y="1275"/>
                  </a:cubicBezTo>
                  <a:cubicBezTo>
                    <a:pt x="9445" y="1112"/>
                    <a:pt x="9263" y="906"/>
                    <a:pt x="9166" y="805"/>
                  </a:cubicBezTo>
                  <a:cubicBezTo>
                    <a:pt x="8997" y="625"/>
                    <a:pt x="8807" y="456"/>
                    <a:pt x="8580" y="322"/>
                  </a:cubicBezTo>
                  <a:cubicBezTo>
                    <a:pt x="8311" y="165"/>
                    <a:pt x="7994" y="65"/>
                    <a:pt x="7668" y="17"/>
                  </a:cubicBezTo>
                  <a:cubicBezTo>
                    <a:pt x="7589" y="5"/>
                    <a:pt x="7510" y="1"/>
                    <a:pt x="74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8"/>
            <p:cNvSpPr/>
            <p:nvPr/>
          </p:nvSpPr>
          <p:spPr>
            <a:xfrm>
              <a:off x="5752100" y="3585775"/>
              <a:ext cx="26400" cy="58200"/>
            </a:xfrm>
            <a:custGeom>
              <a:rect b="b" l="l" r="r" t="t"/>
              <a:pathLst>
                <a:path extrusionOk="0" h="2328" w="1056">
                  <a:moveTo>
                    <a:pt x="982" y="0"/>
                  </a:moveTo>
                  <a:cubicBezTo>
                    <a:pt x="966" y="0"/>
                    <a:pt x="949" y="6"/>
                    <a:pt x="939" y="21"/>
                  </a:cubicBezTo>
                  <a:cubicBezTo>
                    <a:pt x="690" y="310"/>
                    <a:pt x="440" y="720"/>
                    <a:pt x="291" y="996"/>
                  </a:cubicBezTo>
                  <a:cubicBezTo>
                    <a:pt x="185" y="1182"/>
                    <a:pt x="124" y="1382"/>
                    <a:pt x="92" y="1585"/>
                  </a:cubicBezTo>
                  <a:cubicBezTo>
                    <a:pt x="78" y="1662"/>
                    <a:pt x="67" y="1740"/>
                    <a:pt x="57" y="1817"/>
                  </a:cubicBezTo>
                  <a:cubicBezTo>
                    <a:pt x="57" y="1853"/>
                    <a:pt x="37" y="1894"/>
                    <a:pt x="57" y="1929"/>
                  </a:cubicBezTo>
                  <a:lnTo>
                    <a:pt x="64" y="1936"/>
                  </a:lnTo>
                  <a:cubicBezTo>
                    <a:pt x="11" y="1944"/>
                    <a:pt x="16" y="1990"/>
                    <a:pt x="10" y="2029"/>
                  </a:cubicBezTo>
                  <a:cubicBezTo>
                    <a:pt x="10" y="2098"/>
                    <a:pt x="0" y="2165"/>
                    <a:pt x="5" y="2233"/>
                  </a:cubicBezTo>
                  <a:cubicBezTo>
                    <a:pt x="7" y="2237"/>
                    <a:pt x="8" y="2240"/>
                    <a:pt x="8" y="2244"/>
                  </a:cubicBezTo>
                  <a:lnTo>
                    <a:pt x="8" y="2245"/>
                  </a:lnTo>
                  <a:cubicBezTo>
                    <a:pt x="8" y="2248"/>
                    <a:pt x="9" y="2250"/>
                    <a:pt x="9" y="2253"/>
                  </a:cubicBezTo>
                  <a:cubicBezTo>
                    <a:pt x="11" y="2264"/>
                    <a:pt x="7" y="2268"/>
                    <a:pt x="31" y="2299"/>
                  </a:cubicBezTo>
                  <a:cubicBezTo>
                    <a:pt x="48" y="2318"/>
                    <a:pt x="76" y="2327"/>
                    <a:pt x="103" y="2327"/>
                  </a:cubicBezTo>
                  <a:cubicBezTo>
                    <a:pt x="131" y="2327"/>
                    <a:pt x="159" y="2318"/>
                    <a:pt x="177" y="2301"/>
                  </a:cubicBezTo>
                  <a:cubicBezTo>
                    <a:pt x="239" y="2237"/>
                    <a:pt x="274" y="2158"/>
                    <a:pt x="323" y="2088"/>
                  </a:cubicBezTo>
                  <a:cubicBezTo>
                    <a:pt x="405" y="1956"/>
                    <a:pt x="461" y="1863"/>
                    <a:pt x="513" y="1748"/>
                  </a:cubicBezTo>
                  <a:cubicBezTo>
                    <a:pt x="526" y="1715"/>
                    <a:pt x="491" y="1687"/>
                    <a:pt x="455" y="1687"/>
                  </a:cubicBezTo>
                  <a:cubicBezTo>
                    <a:pt x="442" y="1687"/>
                    <a:pt x="430" y="1690"/>
                    <a:pt x="419" y="1697"/>
                  </a:cubicBezTo>
                  <a:cubicBezTo>
                    <a:pt x="393" y="1717"/>
                    <a:pt x="383" y="1749"/>
                    <a:pt x="364" y="1774"/>
                  </a:cubicBezTo>
                  <a:cubicBezTo>
                    <a:pt x="318" y="1838"/>
                    <a:pt x="273" y="1904"/>
                    <a:pt x="228" y="1970"/>
                  </a:cubicBezTo>
                  <a:cubicBezTo>
                    <a:pt x="199" y="2010"/>
                    <a:pt x="172" y="2052"/>
                    <a:pt x="146" y="2091"/>
                  </a:cubicBezTo>
                  <a:lnTo>
                    <a:pt x="146" y="2072"/>
                  </a:lnTo>
                  <a:cubicBezTo>
                    <a:pt x="141" y="2036"/>
                    <a:pt x="156" y="1983"/>
                    <a:pt x="127" y="1955"/>
                  </a:cubicBezTo>
                  <a:cubicBezTo>
                    <a:pt x="139" y="1952"/>
                    <a:pt x="151" y="1949"/>
                    <a:pt x="160" y="1940"/>
                  </a:cubicBezTo>
                  <a:cubicBezTo>
                    <a:pt x="193" y="1908"/>
                    <a:pt x="176" y="1860"/>
                    <a:pt x="187" y="1822"/>
                  </a:cubicBezTo>
                  <a:cubicBezTo>
                    <a:pt x="214" y="1617"/>
                    <a:pt x="262" y="1367"/>
                    <a:pt x="363" y="1135"/>
                  </a:cubicBezTo>
                  <a:cubicBezTo>
                    <a:pt x="530" y="782"/>
                    <a:pt x="749" y="410"/>
                    <a:pt x="1031" y="65"/>
                  </a:cubicBezTo>
                  <a:cubicBezTo>
                    <a:pt x="1055" y="31"/>
                    <a:pt x="1019" y="0"/>
                    <a:pt x="9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8"/>
            <p:cNvSpPr/>
            <p:nvPr/>
          </p:nvSpPr>
          <p:spPr>
            <a:xfrm>
              <a:off x="5752575" y="3549950"/>
              <a:ext cx="172800" cy="117775"/>
            </a:xfrm>
            <a:custGeom>
              <a:rect b="b" l="l" r="r" t="t"/>
              <a:pathLst>
                <a:path extrusionOk="0" h="4711" w="6912">
                  <a:moveTo>
                    <a:pt x="3533" y="121"/>
                  </a:moveTo>
                  <a:cubicBezTo>
                    <a:pt x="3561" y="121"/>
                    <a:pt x="3589" y="121"/>
                    <a:pt x="3619" y="122"/>
                  </a:cubicBezTo>
                  <a:cubicBezTo>
                    <a:pt x="3901" y="124"/>
                    <a:pt x="4142" y="165"/>
                    <a:pt x="4437" y="257"/>
                  </a:cubicBezTo>
                  <a:cubicBezTo>
                    <a:pt x="4573" y="304"/>
                    <a:pt x="4867" y="437"/>
                    <a:pt x="4994" y="557"/>
                  </a:cubicBezTo>
                  <a:cubicBezTo>
                    <a:pt x="5006" y="566"/>
                    <a:pt x="5016" y="575"/>
                    <a:pt x="5025" y="588"/>
                  </a:cubicBezTo>
                  <a:cubicBezTo>
                    <a:pt x="4907" y="550"/>
                    <a:pt x="4782" y="522"/>
                    <a:pt x="4647" y="505"/>
                  </a:cubicBezTo>
                  <a:cubicBezTo>
                    <a:pt x="4478" y="484"/>
                    <a:pt x="4307" y="475"/>
                    <a:pt x="4137" y="475"/>
                  </a:cubicBezTo>
                  <a:cubicBezTo>
                    <a:pt x="3876" y="475"/>
                    <a:pt x="3616" y="496"/>
                    <a:pt x="3359" y="530"/>
                  </a:cubicBezTo>
                  <a:cubicBezTo>
                    <a:pt x="2719" y="613"/>
                    <a:pt x="2087" y="804"/>
                    <a:pt x="1588" y="1142"/>
                  </a:cubicBezTo>
                  <a:cubicBezTo>
                    <a:pt x="1454" y="1217"/>
                    <a:pt x="1323" y="1298"/>
                    <a:pt x="1202" y="1387"/>
                  </a:cubicBezTo>
                  <a:cubicBezTo>
                    <a:pt x="1070" y="1487"/>
                    <a:pt x="951" y="1595"/>
                    <a:pt x="843" y="1709"/>
                  </a:cubicBezTo>
                  <a:cubicBezTo>
                    <a:pt x="885" y="1651"/>
                    <a:pt x="927" y="1596"/>
                    <a:pt x="972" y="1540"/>
                  </a:cubicBezTo>
                  <a:cubicBezTo>
                    <a:pt x="1169" y="1297"/>
                    <a:pt x="1392" y="1097"/>
                    <a:pt x="1667" y="881"/>
                  </a:cubicBezTo>
                  <a:cubicBezTo>
                    <a:pt x="2033" y="593"/>
                    <a:pt x="2469" y="340"/>
                    <a:pt x="2922" y="212"/>
                  </a:cubicBezTo>
                  <a:cubicBezTo>
                    <a:pt x="3150" y="149"/>
                    <a:pt x="3321" y="121"/>
                    <a:pt x="3533" y="121"/>
                  </a:cubicBezTo>
                  <a:close/>
                  <a:moveTo>
                    <a:pt x="4045" y="651"/>
                  </a:moveTo>
                  <a:cubicBezTo>
                    <a:pt x="4215" y="651"/>
                    <a:pt x="4381" y="661"/>
                    <a:pt x="4537" y="680"/>
                  </a:cubicBezTo>
                  <a:cubicBezTo>
                    <a:pt x="4740" y="708"/>
                    <a:pt x="4910" y="747"/>
                    <a:pt x="5064" y="793"/>
                  </a:cubicBezTo>
                  <a:cubicBezTo>
                    <a:pt x="5084" y="804"/>
                    <a:pt x="5109" y="811"/>
                    <a:pt x="5130" y="821"/>
                  </a:cubicBezTo>
                  <a:cubicBezTo>
                    <a:pt x="5227" y="866"/>
                    <a:pt x="5321" y="916"/>
                    <a:pt x="5411" y="969"/>
                  </a:cubicBezTo>
                  <a:cubicBezTo>
                    <a:pt x="5619" y="1086"/>
                    <a:pt x="5962" y="1357"/>
                    <a:pt x="6111" y="1541"/>
                  </a:cubicBezTo>
                  <a:cubicBezTo>
                    <a:pt x="6377" y="1844"/>
                    <a:pt x="6495" y="2112"/>
                    <a:pt x="6610" y="2471"/>
                  </a:cubicBezTo>
                  <a:cubicBezTo>
                    <a:pt x="6769" y="2975"/>
                    <a:pt x="6753" y="3528"/>
                    <a:pt x="6585" y="4040"/>
                  </a:cubicBezTo>
                  <a:cubicBezTo>
                    <a:pt x="6584" y="3975"/>
                    <a:pt x="6577" y="3910"/>
                    <a:pt x="6566" y="3846"/>
                  </a:cubicBezTo>
                  <a:cubicBezTo>
                    <a:pt x="6521" y="3549"/>
                    <a:pt x="6358" y="3271"/>
                    <a:pt x="6147" y="3029"/>
                  </a:cubicBezTo>
                  <a:cubicBezTo>
                    <a:pt x="5900" y="2732"/>
                    <a:pt x="5555" y="2494"/>
                    <a:pt x="5169" y="2317"/>
                  </a:cubicBezTo>
                  <a:cubicBezTo>
                    <a:pt x="4883" y="2179"/>
                    <a:pt x="4563" y="2096"/>
                    <a:pt x="4241" y="2034"/>
                  </a:cubicBezTo>
                  <a:cubicBezTo>
                    <a:pt x="3912" y="1967"/>
                    <a:pt x="3604" y="1934"/>
                    <a:pt x="3304" y="1934"/>
                  </a:cubicBezTo>
                  <a:cubicBezTo>
                    <a:pt x="2887" y="1934"/>
                    <a:pt x="2484" y="1999"/>
                    <a:pt x="2062" y="2129"/>
                  </a:cubicBezTo>
                  <a:cubicBezTo>
                    <a:pt x="1636" y="2271"/>
                    <a:pt x="1235" y="2462"/>
                    <a:pt x="874" y="2692"/>
                  </a:cubicBezTo>
                  <a:cubicBezTo>
                    <a:pt x="600" y="2873"/>
                    <a:pt x="372" y="3095"/>
                    <a:pt x="178" y="3335"/>
                  </a:cubicBezTo>
                  <a:cubicBezTo>
                    <a:pt x="174" y="3340"/>
                    <a:pt x="171" y="3346"/>
                    <a:pt x="167" y="3352"/>
                  </a:cubicBezTo>
                  <a:cubicBezTo>
                    <a:pt x="174" y="3244"/>
                    <a:pt x="176" y="3229"/>
                    <a:pt x="198" y="3134"/>
                  </a:cubicBezTo>
                  <a:cubicBezTo>
                    <a:pt x="316" y="2667"/>
                    <a:pt x="529" y="2292"/>
                    <a:pt x="882" y="1902"/>
                  </a:cubicBezTo>
                  <a:cubicBezTo>
                    <a:pt x="1289" y="1444"/>
                    <a:pt x="2017" y="1078"/>
                    <a:pt x="2673" y="852"/>
                  </a:cubicBezTo>
                  <a:cubicBezTo>
                    <a:pt x="3118" y="718"/>
                    <a:pt x="3598" y="651"/>
                    <a:pt x="4045" y="651"/>
                  </a:cubicBezTo>
                  <a:close/>
                  <a:moveTo>
                    <a:pt x="3362" y="2045"/>
                  </a:moveTo>
                  <a:cubicBezTo>
                    <a:pt x="3624" y="2045"/>
                    <a:pt x="3886" y="2072"/>
                    <a:pt x="4148" y="2124"/>
                  </a:cubicBezTo>
                  <a:cubicBezTo>
                    <a:pt x="4430" y="2183"/>
                    <a:pt x="4699" y="2242"/>
                    <a:pt x="4924" y="2330"/>
                  </a:cubicBezTo>
                  <a:cubicBezTo>
                    <a:pt x="5307" y="2490"/>
                    <a:pt x="5605" y="2655"/>
                    <a:pt x="5881" y="2911"/>
                  </a:cubicBezTo>
                  <a:cubicBezTo>
                    <a:pt x="6092" y="3113"/>
                    <a:pt x="6298" y="3369"/>
                    <a:pt x="6391" y="3635"/>
                  </a:cubicBezTo>
                  <a:cubicBezTo>
                    <a:pt x="6465" y="3849"/>
                    <a:pt x="6490" y="4081"/>
                    <a:pt x="6440" y="4295"/>
                  </a:cubicBezTo>
                  <a:cubicBezTo>
                    <a:pt x="6410" y="4087"/>
                    <a:pt x="6326" y="3885"/>
                    <a:pt x="6208" y="3699"/>
                  </a:cubicBezTo>
                  <a:cubicBezTo>
                    <a:pt x="5914" y="3240"/>
                    <a:pt x="5393" y="2911"/>
                    <a:pt x="4836" y="2672"/>
                  </a:cubicBezTo>
                  <a:cubicBezTo>
                    <a:pt x="4263" y="2429"/>
                    <a:pt x="3655" y="2309"/>
                    <a:pt x="3033" y="2309"/>
                  </a:cubicBezTo>
                  <a:cubicBezTo>
                    <a:pt x="2746" y="2309"/>
                    <a:pt x="2456" y="2335"/>
                    <a:pt x="2166" y="2385"/>
                  </a:cubicBezTo>
                  <a:cubicBezTo>
                    <a:pt x="1847" y="2441"/>
                    <a:pt x="1531" y="2528"/>
                    <a:pt x="1240" y="2648"/>
                  </a:cubicBezTo>
                  <a:cubicBezTo>
                    <a:pt x="1570" y="2464"/>
                    <a:pt x="1929" y="2301"/>
                    <a:pt x="2259" y="2204"/>
                  </a:cubicBezTo>
                  <a:cubicBezTo>
                    <a:pt x="2628" y="2097"/>
                    <a:pt x="2995" y="2045"/>
                    <a:pt x="3362" y="2045"/>
                  </a:cubicBezTo>
                  <a:close/>
                  <a:moveTo>
                    <a:pt x="3636" y="0"/>
                  </a:moveTo>
                  <a:cubicBezTo>
                    <a:pt x="3619" y="0"/>
                    <a:pt x="3603" y="0"/>
                    <a:pt x="3586" y="1"/>
                  </a:cubicBezTo>
                  <a:cubicBezTo>
                    <a:pt x="2907" y="1"/>
                    <a:pt x="2289" y="302"/>
                    <a:pt x="1793" y="649"/>
                  </a:cubicBezTo>
                  <a:cubicBezTo>
                    <a:pt x="1043" y="1169"/>
                    <a:pt x="617" y="1732"/>
                    <a:pt x="282" y="2453"/>
                  </a:cubicBezTo>
                  <a:cubicBezTo>
                    <a:pt x="279" y="2465"/>
                    <a:pt x="280" y="2475"/>
                    <a:pt x="285" y="2484"/>
                  </a:cubicBezTo>
                  <a:cubicBezTo>
                    <a:pt x="181" y="2671"/>
                    <a:pt x="95" y="2865"/>
                    <a:pt x="45" y="3067"/>
                  </a:cubicBezTo>
                  <a:cubicBezTo>
                    <a:pt x="14" y="3189"/>
                    <a:pt x="1" y="3315"/>
                    <a:pt x="3" y="3440"/>
                  </a:cubicBezTo>
                  <a:cubicBezTo>
                    <a:pt x="4" y="3480"/>
                    <a:pt x="1" y="3533"/>
                    <a:pt x="48" y="3554"/>
                  </a:cubicBezTo>
                  <a:cubicBezTo>
                    <a:pt x="48" y="3558"/>
                    <a:pt x="49" y="3563"/>
                    <a:pt x="49" y="3569"/>
                  </a:cubicBezTo>
                  <a:cubicBezTo>
                    <a:pt x="59" y="3602"/>
                    <a:pt x="100" y="3624"/>
                    <a:pt x="141" y="3624"/>
                  </a:cubicBezTo>
                  <a:cubicBezTo>
                    <a:pt x="160" y="3624"/>
                    <a:pt x="179" y="3619"/>
                    <a:pt x="195" y="3608"/>
                  </a:cubicBezTo>
                  <a:cubicBezTo>
                    <a:pt x="210" y="3595"/>
                    <a:pt x="223" y="3579"/>
                    <a:pt x="236" y="3563"/>
                  </a:cubicBezTo>
                  <a:cubicBezTo>
                    <a:pt x="243" y="3562"/>
                    <a:pt x="248" y="3559"/>
                    <a:pt x="253" y="3555"/>
                  </a:cubicBezTo>
                  <a:cubicBezTo>
                    <a:pt x="291" y="3526"/>
                    <a:pt x="305" y="3477"/>
                    <a:pt x="337" y="3443"/>
                  </a:cubicBezTo>
                  <a:cubicBezTo>
                    <a:pt x="452" y="3296"/>
                    <a:pt x="477" y="3271"/>
                    <a:pt x="616" y="3153"/>
                  </a:cubicBezTo>
                  <a:cubicBezTo>
                    <a:pt x="995" y="2848"/>
                    <a:pt x="1428" y="2676"/>
                    <a:pt x="1940" y="2548"/>
                  </a:cubicBezTo>
                  <a:cubicBezTo>
                    <a:pt x="2321" y="2457"/>
                    <a:pt x="2628" y="2422"/>
                    <a:pt x="3014" y="2417"/>
                  </a:cubicBezTo>
                  <a:cubicBezTo>
                    <a:pt x="3044" y="2416"/>
                    <a:pt x="3073" y="2416"/>
                    <a:pt x="3102" y="2416"/>
                  </a:cubicBezTo>
                  <a:cubicBezTo>
                    <a:pt x="3504" y="2416"/>
                    <a:pt x="3845" y="2469"/>
                    <a:pt x="4242" y="2575"/>
                  </a:cubicBezTo>
                  <a:cubicBezTo>
                    <a:pt x="4882" y="2748"/>
                    <a:pt x="5552" y="3084"/>
                    <a:pt x="5939" y="3522"/>
                  </a:cubicBezTo>
                  <a:cubicBezTo>
                    <a:pt x="6136" y="3753"/>
                    <a:pt x="6252" y="3958"/>
                    <a:pt x="6314" y="4232"/>
                  </a:cubicBezTo>
                  <a:cubicBezTo>
                    <a:pt x="6327" y="4301"/>
                    <a:pt x="6341" y="4393"/>
                    <a:pt x="6340" y="4480"/>
                  </a:cubicBezTo>
                  <a:cubicBezTo>
                    <a:pt x="6362" y="4556"/>
                    <a:pt x="6377" y="4633"/>
                    <a:pt x="6383" y="4710"/>
                  </a:cubicBezTo>
                  <a:cubicBezTo>
                    <a:pt x="6392" y="4707"/>
                    <a:pt x="6399" y="4702"/>
                    <a:pt x="6407" y="4696"/>
                  </a:cubicBezTo>
                  <a:cubicBezTo>
                    <a:pt x="6415" y="4682"/>
                    <a:pt x="6422" y="4670"/>
                    <a:pt x="6425" y="4655"/>
                  </a:cubicBezTo>
                  <a:cubicBezTo>
                    <a:pt x="6587" y="4427"/>
                    <a:pt x="6690" y="4175"/>
                    <a:pt x="6767" y="3919"/>
                  </a:cubicBezTo>
                  <a:cubicBezTo>
                    <a:pt x="6909" y="3389"/>
                    <a:pt x="6911" y="2829"/>
                    <a:pt x="6731" y="2303"/>
                  </a:cubicBezTo>
                  <a:cubicBezTo>
                    <a:pt x="6574" y="1792"/>
                    <a:pt x="6238" y="1309"/>
                    <a:pt x="5737" y="962"/>
                  </a:cubicBezTo>
                  <a:cubicBezTo>
                    <a:pt x="5620" y="880"/>
                    <a:pt x="5494" y="803"/>
                    <a:pt x="5362" y="736"/>
                  </a:cubicBezTo>
                  <a:cubicBezTo>
                    <a:pt x="5367" y="710"/>
                    <a:pt x="5355" y="679"/>
                    <a:pt x="5329" y="655"/>
                  </a:cubicBezTo>
                  <a:cubicBezTo>
                    <a:pt x="5270" y="582"/>
                    <a:pt x="5204" y="511"/>
                    <a:pt x="5123" y="453"/>
                  </a:cubicBezTo>
                  <a:cubicBezTo>
                    <a:pt x="4983" y="346"/>
                    <a:pt x="4822" y="258"/>
                    <a:pt x="4651" y="187"/>
                  </a:cubicBezTo>
                  <a:cubicBezTo>
                    <a:pt x="4498" y="122"/>
                    <a:pt x="4334" y="77"/>
                    <a:pt x="4167" y="48"/>
                  </a:cubicBezTo>
                  <a:cubicBezTo>
                    <a:pt x="4030" y="21"/>
                    <a:pt x="3832" y="0"/>
                    <a:pt x="36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8"/>
            <p:cNvSpPr/>
            <p:nvPr/>
          </p:nvSpPr>
          <p:spPr>
            <a:xfrm>
              <a:off x="5808400" y="3553200"/>
              <a:ext cx="200" cy="200"/>
            </a:xfrm>
            <a:custGeom>
              <a:rect b="b" l="l" r="r" t="t"/>
              <a:pathLst>
                <a:path extrusionOk="0" h="8" w="8">
                  <a:moveTo>
                    <a:pt x="1" y="0"/>
                  </a:moveTo>
                  <a:lnTo>
                    <a:pt x="1" y="0"/>
                  </a:lnTo>
                  <a:cubicBezTo>
                    <a:pt x="3" y="3"/>
                    <a:pt x="7" y="8"/>
                    <a:pt x="7" y="8"/>
                  </a:cubicBezTo>
                  <a:cubicBezTo>
                    <a:pt x="7" y="8"/>
                    <a:pt x="7" y="7"/>
                    <a:pt x="5" y="4"/>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8"/>
            <p:cNvSpPr/>
            <p:nvPr/>
          </p:nvSpPr>
          <p:spPr>
            <a:xfrm>
              <a:off x="5808350" y="3553175"/>
              <a:ext cx="75" cy="50"/>
            </a:xfrm>
            <a:custGeom>
              <a:rect b="b" l="l" r="r" t="t"/>
              <a:pathLst>
                <a:path extrusionOk="0" h="2" w="3">
                  <a:moveTo>
                    <a:pt x="2" y="0"/>
                  </a:moveTo>
                  <a:cubicBezTo>
                    <a:pt x="1" y="0"/>
                    <a:pt x="2" y="0"/>
                    <a:pt x="3" y="1"/>
                  </a:cubicBezTo>
                  <a:lnTo>
                    <a:pt x="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8"/>
            <p:cNvSpPr/>
            <p:nvPr/>
          </p:nvSpPr>
          <p:spPr>
            <a:xfrm>
              <a:off x="5753575" y="3532475"/>
              <a:ext cx="58725" cy="84250"/>
            </a:xfrm>
            <a:custGeom>
              <a:rect b="b" l="l" r="r" t="t"/>
              <a:pathLst>
                <a:path extrusionOk="0" h="3370" w="2349">
                  <a:moveTo>
                    <a:pt x="105" y="1"/>
                  </a:moveTo>
                  <a:cubicBezTo>
                    <a:pt x="86" y="1"/>
                    <a:pt x="67" y="6"/>
                    <a:pt x="49" y="20"/>
                  </a:cubicBezTo>
                  <a:cubicBezTo>
                    <a:pt x="0" y="59"/>
                    <a:pt x="36" y="116"/>
                    <a:pt x="90" y="143"/>
                  </a:cubicBezTo>
                  <a:cubicBezTo>
                    <a:pt x="139" y="175"/>
                    <a:pt x="189" y="209"/>
                    <a:pt x="237" y="242"/>
                  </a:cubicBezTo>
                  <a:cubicBezTo>
                    <a:pt x="350" y="319"/>
                    <a:pt x="353" y="308"/>
                    <a:pt x="463" y="390"/>
                  </a:cubicBezTo>
                  <a:cubicBezTo>
                    <a:pt x="524" y="448"/>
                    <a:pt x="574" y="509"/>
                    <a:pt x="631" y="593"/>
                  </a:cubicBezTo>
                  <a:cubicBezTo>
                    <a:pt x="1156" y="1396"/>
                    <a:pt x="699" y="2512"/>
                    <a:pt x="149" y="3306"/>
                  </a:cubicBezTo>
                  <a:cubicBezTo>
                    <a:pt x="127" y="3337"/>
                    <a:pt x="161" y="3370"/>
                    <a:pt x="197" y="3370"/>
                  </a:cubicBezTo>
                  <a:cubicBezTo>
                    <a:pt x="207" y="3370"/>
                    <a:pt x="217" y="3367"/>
                    <a:pt x="227" y="3361"/>
                  </a:cubicBezTo>
                  <a:cubicBezTo>
                    <a:pt x="376" y="3176"/>
                    <a:pt x="486" y="2969"/>
                    <a:pt x="595" y="2767"/>
                  </a:cubicBezTo>
                  <a:cubicBezTo>
                    <a:pt x="980" y="2006"/>
                    <a:pt x="1248" y="1026"/>
                    <a:pt x="569" y="323"/>
                  </a:cubicBezTo>
                  <a:cubicBezTo>
                    <a:pt x="644" y="305"/>
                    <a:pt x="674" y="300"/>
                    <a:pt x="744" y="298"/>
                  </a:cubicBezTo>
                  <a:cubicBezTo>
                    <a:pt x="753" y="298"/>
                    <a:pt x="762" y="298"/>
                    <a:pt x="771" y="298"/>
                  </a:cubicBezTo>
                  <a:cubicBezTo>
                    <a:pt x="982" y="298"/>
                    <a:pt x="1125" y="366"/>
                    <a:pt x="1259" y="475"/>
                  </a:cubicBezTo>
                  <a:cubicBezTo>
                    <a:pt x="1404" y="607"/>
                    <a:pt x="1513" y="750"/>
                    <a:pt x="1564" y="942"/>
                  </a:cubicBezTo>
                  <a:cubicBezTo>
                    <a:pt x="1606" y="1113"/>
                    <a:pt x="1586" y="1390"/>
                    <a:pt x="1507" y="1534"/>
                  </a:cubicBezTo>
                  <a:cubicBezTo>
                    <a:pt x="1480" y="1566"/>
                    <a:pt x="1517" y="1603"/>
                    <a:pt x="1556" y="1603"/>
                  </a:cubicBezTo>
                  <a:cubicBezTo>
                    <a:pt x="1568" y="1603"/>
                    <a:pt x="1580" y="1600"/>
                    <a:pt x="1590" y="1592"/>
                  </a:cubicBezTo>
                  <a:cubicBezTo>
                    <a:pt x="1624" y="1566"/>
                    <a:pt x="1632" y="1522"/>
                    <a:pt x="1648" y="1487"/>
                  </a:cubicBezTo>
                  <a:cubicBezTo>
                    <a:pt x="1671" y="1419"/>
                    <a:pt x="1688" y="1350"/>
                    <a:pt x="1696" y="1280"/>
                  </a:cubicBezTo>
                  <a:cubicBezTo>
                    <a:pt x="1710" y="1143"/>
                    <a:pt x="1709" y="1004"/>
                    <a:pt x="1670" y="871"/>
                  </a:cubicBezTo>
                  <a:cubicBezTo>
                    <a:pt x="1632" y="763"/>
                    <a:pt x="1576" y="664"/>
                    <a:pt x="1502" y="571"/>
                  </a:cubicBezTo>
                  <a:cubicBezTo>
                    <a:pt x="1507" y="571"/>
                    <a:pt x="1511" y="572"/>
                    <a:pt x="1516" y="573"/>
                  </a:cubicBezTo>
                  <a:cubicBezTo>
                    <a:pt x="1653" y="603"/>
                    <a:pt x="1848" y="690"/>
                    <a:pt x="1946" y="757"/>
                  </a:cubicBezTo>
                  <a:cubicBezTo>
                    <a:pt x="2047" y="817"/>
                    <a:pt x="2139" y="942"/>
                    <a:pt x="2166" y="993"/>
                  </a:cubicBezTo>
                  <a:cubicBezTo>
                    <a:pt x="2185" y="1028"/>
                    <a:pt x="2191" y="1069"/>
                    <a:pt x="2218" y="1098"/>
                  </a:cubicBezTo>
                  <a:cubicBezTo>
                    <a:pt x="2231" y="1109"/>
                    <a:pt x="2249" y="1114"/>
                    <a:pt x="2266" y="1114"/>
                  </a:cubicBezTo>
                  <a:cubicBezTo>
                    <a:pt x="2290" y="1114"/>
                    <a:pt x="2314" y="1105"/>
                    <a:pt x="2325" y="1087"/>
                  </a:cubicBezTo>
                  <a:cubicBezTo>
                    <a:pt x="2348" y="1057"/>
                    <a:pt x="2322" y="1023"/>
                    <a:pt x="2309" y="993"/>
                  </a:cubicBezTo>
                  <a:cubicBezTo>
                    <a:pt x="2276" y="936"/>
                    <a:pt x="2242" y="879"/>
                    <a:pt x="2193" y="828"/>
                  </a:cubicBezTo>
                  <a:cubicBezTo>
                    <a:pt x="2141" y="774"/>
                    <a:pt x="2082" y="725"/>
                    <a:pt x="2015" y="684"/>
                  </a:cubicBezTo>
                  <a:cubicBezTo>
                    <a:pt x="1918" y="623"/>
                    <a:pt x="1807" y="575"/>
                    <a:pt x="1694" y="534"/>
                  </a:cubicBezTo>
                  <a:cubicBezTo>
                    <a:pt x="1615" y="504"/>
                    <a:pt x="1516" y="470"/>
                    <a:pt x="1404" y="463"/>
                  </a:cubicBezTo>
                  <a:cubicBezTo>
                    <a:pt x="1269" y="328"/>
                    <a:pt x="1094" y="216"/>
                    <a:pt x="874" y="195"/>
                  </a:cubicBezTo>
                  <a:cubicBezTo>
                    <a:pt x="840" y="191"/>
                    <a:pt x="805" y="189"/>
                    <a:pt x="770" y="189"/>
                  </a:cubicBezTo>
                  <a:cubicBezTo>
                    <a:pt x="724" y="189"/>
                    <a:pt x="679" y="192"/>
                    <a:pt x="633" y="197"/>
                  </a:cubicBezTo>
                  <a:cubicBezTo>
                    <a:pt x="580" y="207"/>
                    <a:pt x="517" y="209"/>
                    <a:pt x="472" y="236"/>
                  </a:cubicBezTo>
                  <a:cubicBezTo>
                    <a:pt x="448" y="217"/>
                    <a:pt x="424" y="197"/>
                    <a:pt x="399" y="180"/>
                  </a:cubicBezTo>
                  <a:cubicBezTo>
                    <a:pt x="350" y="139"/>
                    <a:pt x="301" y="101"/>
                    <a:pt x="245" y="66"/>
                  </a:cubicBezTo>
                  <a:cubicBezTo>
                    <a:pt x="207" y="40"/>
                    <a:pt x="156" y="1"/>
                    <a:pt x="1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8"/>
            <p:cNvSpPr/>
            <p:nvPr/>
          </p:nvSpPr>
          <p:spPr>
            <a:xfrm>
              <a:off x="5750825" y="3616000"/>
              <a:ext cx="51150" cy="56725"/>
            </a:xfrm>
            <a:custGeom>
              <a:rect b="b" l="l" r="r" t="t"/>
              <a:pathLst>
                <a:path extrusionOk="0" h="2269" w="2046">
                  <a:moveTo>
                    <a:pt x="715" y="504"/>
                  </a:moveTo>
                  <a:lnTo>
                    <a:pt x="715" y="504"/>
                  </a:lnTo>
                  <a:cubicBezTo>
                    <a:pt x="524" y="842"/>
                    <a:pt x="491" y="1238"/>
                    <a:pt x="653" y="1588"/>
                  </a:cubicBezTo>
                  <a:cubicBezTo>
                    <a:pt x="697" y="1689"/>
                    <a:pt x="756" y="1787"/>
                    <a:pt x="831" y="1874"/>
                  </a:cubicBezTo>
                  <a:cubicBezTo>
                    <a:pt x="871" y="1921"/>
                    <a:pt x="916" y="1966"/>
                    <a:pt x="973" y="1998"/>
                  </a:cubicBezTo>
                  <a:cubicBezTo>
                    <a:pt x="920" y="2032"/>
                    <a:pt x="863" y="2052"/>
                    <a:pt x="798" y="2052"/>
                  </a:cubicBezTo>
                  <a:cubicBezTo>
                    <a:pt x="767" y="2052"/>
                    <a:pt x="735" y="2047"/>
                    <a:pt x="700" y="2038"/>
                  </a:cubicBezTo>
                  <a:cubicBezTo>
                    <a:pt x="599" y="2025"/>
                    <a:pt x="501" y="1972"/>
                    <a:pt x="462" y="1899"/>
                  </a:cubicBezTo>
                  <a:cubicBezTo>
                    <a:pt x="408" y="1839"/>
                    <a:pt x="368" y="1777"/>
                    <a:pt x="346" y="1721"/>
                  </a:cubicBezTo>
                  <a:cubicBezTo>
                    <a:pt x="269" y="1536"/>
                    <a:pt x="244" y="1433"/>
                    <a:pt x="268" y="1237"/>
                  </a:cubicBezTo>
                  <a:cubicBezTo>
                    <a:pt x="299" y="1070"/>
                    <a:pt x="380" y="871"/>
                    <a:pt x="534" y="687"/>
                  </a:cubicBezTo>
                  <a:cubicBezTo>
                    <a:pt x="589" y="624"/>
                    <a:pt x="650" y="562"/>
                    <a:pt x="715" y="504"/>
                  </a:cubicBezTo>
                  <a:close/>
                  <a:moveTo>
                    <a:pt x="1618" y="1378"/>
                  </a:moveTo>
                  <a:cubicBezTo>
                    <a:pt x="1692" y="1378"/>
                    <a:pt x="1766" y="1435"/>
                    <a:pt x="1780" y="1529"/>
                  </a:cubicBezTo>
                  <a:cubicBezTo>
                    <a:pt x="1797" y="1726"/>
                    <a:pt x="1624" y="1919"/>
                    <a:pt x="1435" y="2038"/>
                  </a:cubicBezTo>
                  <a:cubicBezTo>
                    <a:pt x="1284" y="2123"/>
                    <a:pt x="1158" y="2154"/>
                    <a:pt x="1033" y="2154"/>
                  </a:cubicBezTo>
                  <a:cubicBezTo>
                    <a:pt x="998" y="2154"/>
                    <a:pt x="964" y="2152"/>
                    <a:pt x="929" y="2147"/>
                  </a:cubicBezTo>
                  <a:cubicBezTo>
                    <a:pt x="964" y="2137"/>
                    <a:pt x="996" y="2124"/>
                    <a:pt x="1026" y="2107"/>
                  </a:cubicBezTo>
                  <a:cubicBezTo>
                    <a:pt x="1292" y="1960"/>
                    <a:pt x="1380" y="1639"/>
                    <a:pt x="1482" y="1463"/>
                  </a:cubicBezTo>
                  <a:cubicBezTo>
                    <a:pt x="1516" y="1404"/>
                    <a:pt x="1567" y="1378"/>
                    <a:pt x="1618" y="1378"/>
                  </a:cubicBezTo>
                  <a:close/>
                  <a:moveTo>
                    <a:pt x="1351" y="1"/>
                  </a:moveTo>
                  <a:cubicBezTo>
                    <a:pt x="1349" y="1"/>
                    <a:pt x="1346" y="1"/>
                    <a:pt x="1343" y="1"/>
                  </a:cubicBezTo>
                  <a:cubicBezTo>
                    <a:pt x="1222" y="40"/>
                    <a:pt x="1112" y="96"/>
                    <a:pt x="1008" y="159"/>
                  </a:cubicBezTo>
                  <a:cubicBezTo>
                    <a:pt x="998" y="160"/>
                    <a:pt x="987" y="164"/>
                    <a:pt x="979" y="170"/>
                  </a:cubicBezTo>
                  <a:lnTo>
                    <a:pt x="965" y="184"/>
                  </a:lnTo>
                  <a:cubicBezTo>
                    <a:pt x="901" y="225"/>
                    <a:pt x="839" y="267"/>
                    <a:pt x="779" y="310"/>
                  </a:cubicBezTo>
                  <a:cubicBezTo>
                    <a:pt x="488" y="521"/>
                    <a:pt x="259" y="784"/>
                    <a:pt x="153" y="1056"/>
                  </a:cubicBezTo>
                  <a:cubicBezTo>
                    <a:pt x="153" y="850"/>
                    <a:pt x="176" y="647"/>
                    <a:pt x="206" y="480"/>
                  </a:cubicBezTo>
                  <a:cubicBezTo>
                    <a:pt x="216" y="446"/>
                    <a:pt x="182" y="424"/>
                    <a:pt x="149" y="424"/>
                  </a:cubicBezTo>
                  <a:cubicBezTo>
                    <a:pt x="126" y="424"/>
                    <a:pt x="104" y="434"/>
                    <a:pt x="97" y="456"/>
                  </a:cubicBezTo>
                  <a:cubicBezTo>
                    <a:pt x="33" y="767"/>
                    <a:pt x="1" y="1087"/>
                    <a:pt x="46" y="1405"/>
                  </a:cubicBezTo>
                  <a:cubicBezTo>
                    <a:pt x="59" y="1480"/>
                    <a:pt x="69" y="1572"/>
                    <a:pt x="110" y="1679"/>
                  </a:cubicBezTo>
                  <a:cubicBezTo>
                    <a:pt x="155" y="1784"/>
                    <a:pt x="220" y="1886"/>
                    <a:pt x="309" y="1972"/>
                  </a:cubicBezTo>
                  <a:cubicBezTo>
                    <a:pt x="359" y="2029"/>
                    <a:pt x="421" y="2080"/>
                    <a:pt x="493" y="2123"/>
                  </a:cubicBezTo>
                  <a:cubicBezTo>
                    <a:pt x="650" y="2221"/>
                    <a:pt x="830" y="2269"/>
                    <a:pt x="1008" y="2269"/>
                  </a:cubicBezTo>
                  <a:cubicBezTo>
                    <a:pt x="1229" y="2269"/>
                    <a:pt x="1447" y="2195"/>
                    <a:pt x="1619" y="2055"/>
                  </a:cubicBezTo>
                  <a:cubicBezTo>
                    <a:pt x="1835" y="1883"/>
                    <a:pt x="2045" y="1556"/>
                    <a:pt x="1809" y="1340"/>
                  </a:cubicBezTo>
                  <a:cubicBezTo>
                    <a:pt x="1758" y="1296"/>
                    <a:pt x="1682" y="1272"/>
                    <a:pt x="1607" y="1272"/>
                  </a:cubicBezTo>
                  <a:cubicBezTo>
                    <a:pt x="1556" y="1272"/>
                    <a:pt x="1504" y="1284"/>
                    <a:pt x="1461" y="1308"/>
                  </a:cubicBezTo>
                  <a:cubicBezTo>
                    <a:pt x="1390" y="1348"/>
                    <a:pt x="1351" y="1412"/>
                    <a:pt x="1319" y="1475"/>
                  </a:cubicBezTo>
                  <a:cubicBezTo>
                    <a:pt x="1241" y="1632"/>
                    <a:pt x="1216" y="1740"/>
                    <a:pt x="1111" y="1869"/>
                  </a:cubicBezTo>
                  <a:cubicBezTo>
                    <a:pt x="1096" y="1889"/>
                    <a:pt x="1080" y="1906"/>
                    <a:pt x="1063" y="1924"/>
                  </a:cubicBezTo>
                  <a:cubicBezTo>
                    <a:pt x="988" y="1886"/>
                    <a:pt x="952" y="1844"/>
                    <a:pt x="911" y="1796"/>
                  </a:cubicBezTo>
                  <a:cubicBezTo>
                    <a:pt x="577" y="1391"/>
                    <a:pt x="612" y="860"/>
                    <a:pt x="882" y="446"/>
                  </a:cubicBezTo>
                  <a:cubicBezTo>
                    <a:pt x="923" y="384"/>
                    <a:pt x="970" y="326"/>
                    <a:pt x="1021" y="269"/>
                  </a:cubicBezTo>
                  <a:cubicBezTo>
                    <a:pt x="1132" y="199"/>
                    <a:pt x="1250" y="137"/>
                    <a:pt x="1377" y="84"/>
                  </a:cubicBezTo>
                  <a:cubicBezTo>
                    <a:pt x="1428" y="62"/>
                    <a:pt x="1403" y="1"/>
                    <a:pt x="13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8"/>
            <p:cNvSpPr/>
            <p:nvPr/>
          </p:nvSpPr>
          <p:spPr>
            <a:xfrm>
              <a:off x="5984075" y="3708050"/>
              <a:ext cx="89575" cy="31000"/>
            </a:xfrm>
            <a:custGeom>
              <a:rect b="b" l="l" r="r" t="t"/>
              <a:pathLst>
                <a:path extrusionOk="0" h="1240" w="3583">
                  <a:moveTo>
                    <a:pt x="0" y="1"/>
                  </a:moveTo>
                  <a:lnTo>
                    <a:pt x="0" y="1"/>
                  </a:lnTo>
                  <a:cubicBezTo>
                    <a:pt x="167" y="164"/>
                    <a:pt x="336" y="325"/>
                    <a:pt x="530" y="468"/>
                  </a:cubicBezTo>
                  <a:cubicBezTo>
                    <a:pt x="624" y="539"/>
                    <a:pt x="726" y="607"/>
                    <a:pt x="833" y="669"/>
                  </a:cubicBezTo>
                  <a:cubicBezTo>
                    <a:pt x="627" y="574"/>
                    <a:pt x="435" y="462"/>
                    <a:pt x="244" y="350"/>
                  </a:cubicBezTo>
                  <a:cubicBezTo>
                    <a:pt x="237" y="346"/>
                    <a:pt x="229" y="341"/>
                    <a:pt x="222" y="336"/>
                  </a:cubicBezTo>
                  <a:lnTo>
                    <a:pt x="222" y="336"/>
                  </a:lnTo>
                  <a:cubicBezTo>
                    <a:pt x="339" y="438"/>
                    <a:pt x="451" y="545"/>
                    <a:pt x="582" y="641"/>
                  </a:cubicBezTo>
                  <a:cubicBezTo>
                    <a:pt x="1076" y="1017"/>
                    <a:pt x="1755" y="1240"/>
                    <a:pt x="2435" y="1240"/>
                  </a:cubicBezTo>
                  <a:cubicBezTo>
                    <a:pt x="2708" y="1240"/>
                    <a:pt x="2980" y="1204"/>
                    <a:pt x="3241" y="1128"/>
                  </a:cubicBezTo>
                  <a:lnTo>
                    <a:pt x="3241" y="1128"/>
                  </a:lnTo>
                  <a:cubicBezTo>
                    <a:pt x="3155" y="1147"/>
                    <a:pt x="3032" y="1154"/>
                    <a:pt x="2911" y="1154"/>
                  </a:cubicBezTo>
                  <a:cubicBezTo>
                    <a:pt x="2727" y="1154"/>
                    <a:pt x="2544" y="1139"/>
                    <a:pt x="2489" y="1131"/>
                  </a:cubicBezTo>
                  <a:cubicBezTo>
                    <a:pt x="2484" y="1129"/>
                    <a:pt x="2478" y="1129"/>
                    <a:pt x="2472" y="1128"/>
                  </a:cubicBezTo>
                  <a:lnTo>
                    <a:pt x="2472" y="1128"/>
                  </a:lnTo>
                  <a:cubicBezTo>
                    <a:pt x="2485" y="1128"/>
                    <a:pt x="2499" y="1128"/>
                    <a:pt x="2513" y="1128"/>
                  </a:cubicBezTo>
                  <a:cubicBezTo>
                    <a:pt x="2877" y="1128"/>
                    <a:pt x="3244" y="1087"/>
                    <a:pt x="3583" y="976"/>
                  </a:cubicBezTo>
                  <a:lnTo>
                    <a:pt x="3583" y="976"/>
                  </a:lnTo>
                  <a:cubicBezTo>
                    <a:pt x="3389" y="1018"/>
                    <a:pt x="3182" y="1037"/>
                    <a:pt x="2970" y="1037"/>
                  </a:cubicBezTo>
                  <a:cubicBezTo>
                    <a:pt x="2366" y="1037"/>
                    <a:pt x="1724" y="885"/>
                    <a:pt x="1258" y="693"/>
                  </a:cubicBezTo>
                  <a:cubicBezTo>
                    <a:pt x="803" y="510"/>
                    <a:pt x="430" y="281"/>
                    <a:pt x="68" y="46"/>
                  </a:cubicBezTo>
                  <a:cubicBezTo>
                    <a:pt x="46" y="31"/>
                    <a:pt x="22" y="1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8"/>
            <p:cNvSpPr/>
            <p:nvPr/>
          </p:nvSpPr>
          <p:spPr>
            <a:xfrm>
              <a:off x="5993550" y="3723475"/>
              <a:ext cx="99650" cy="36375"/>
            </a:xfrm>
            <a:custGeom>
              <a:rect b="b" l="l" r="r" t="t"/>
              <a:pathLst>
                <a:path extrusionOk="0" h="1455" w="3986">
                  <a:moveTo>
                    <a:pt x="0" y="1"/>
                  </a:moveTo>
                  <a:lnTo>
                    <a:pt x="0" y="1"/>
                  </a:lnTo>
                  <a:cubicBezTo>
                    <a:pt x="124" y="108"/>
                    <a:pt x="247" y="216"/>
                    <a:pt x="390" y="308"/>
                  </a:cubicBezTo>
                  <a:cubicBezTo>
                    <a:pt x="596" y="443"/>
                    <a:pt x="829" y="553"/>
                    <a:pt x="1076" y="633"/>
                  </a:cubicBezTo>
                  <a:cubicBezTo>
                    <a:pt x="950" y="603"/>
                    <a:pt x="827" y="568"/>
                    <a:pt x="716" y="530"/>
                  </a:cubicBezTo>
                  <a:cubicBezTo>
                    <a:pt x="628" y="499"/>
                    <a:pt x="518" y="463"/>
                    <a:pt x="415" y="422"/>
                  </a:cubicBezTo>
                  <a:lnTo>
                    <a:pt x="415" y="422"/>
                  </a:lnTo>
                  <a:cubicBezTo>
                    <a:pt x="474" y="454"/>
                    <a:pt x="540" y="491"/>
                    <a:pt x="601" y="526"/>
                  </a:cubicBezTo>
                  <a:cubicBezTo>
                    <a:pt x="889" y="697"/>
                    <a:pt x="1218" y="814"/>
                    <a:pt x="1564" y="881"/>
                  </a:cubicBezTo>
                  <a:cubicBezTo>
                    <a:pt x="1442" y="867"/>
                    <a:pt x="1312" y="848"/>
                    <a:pt x="1156" y="824"/>
                  </a:cubicBezTo>
                  <a:cubicBezTo>
                    <a:pt x="1073" y="809"/>
                    <a:pt x="989" y="797"/>
                    <a:pt x="908" y="778"/>
                  </a:cubicBezTo>
                  <a:lnTo>
                    <a:pt x="908" y="778"/>
                  </a:lnTo>
                  <a:cubicBezTo>
                    <a:pt x="956" y="799"/>
                    <a:pt x="1007" y="819"/>
                    <a:pt x="1058" y="840"/>
                  </a:cubicBezTo>
                  <a:cubicBezTo>
                    <a:pt x="1404" y="979"/>
                    <a:pt x="1790" y="1066"/>
                    <a:pt x="2178" y="1086"/>
                  </a:cubicBezTo>
                  <a:cubicBezTo>
                    <a:pt x="1831" y="1073"/>
                    <a:pt x="1636" y="1056"/>
                    <a:pt x="1301" y="999"/>
                  </a:cubicBezTo>
                  <a:cubicBezTo>
                    <a:pt x="1246" y="989"/>
                    <a:pt x="1194" y="980"/>
                    <a:pt x="1141" y="967"/>
                  </a:cubicBezTo>
                  <a:lnTo>
                    <a:pt x="1141" y="967"/>
                  </a:lnTo>
                  <a:cubicBezTo>
                    <a:pt x="1154" y="973"/>
                    <a:pt x="1187" y="986"/>
                    <a:pt x="1207" y="996"/>
                  </a:cubicBezTo>
                  <a:cubicBezTo>
                    <a:pt x="1455" y="1116"/>
                    <a:pt x="1727" y="1184"/>
                    <a:pt x="2006" y="1210"/>
                  </a:cubicBezTo>
                  <a:cubicBezTo>
                    <a:pt x="1914" y="1209"/>
                    <a:pt x="1820" y="1205"/>
                    <a:pt x="1727" y="1199"/>
                  </a:cubicBezTo>
                  <a:cubicBezTo>
                    <a:pt x="1681" y="1198"/>
                    <a:pt x="1635" y="1195"/>
                    <a:pt x="1588" y="1190"/>
                  </a:cubicBezTo>
                  <a:lnTo>
                    <a:pt x="1588" y="1190"/>
                  </a:lnTo>
                  <a:cubicBezTo>
                    <a:pt x="1620" y="1199"/>
                    <a:pt x="1669" y="1211"/>
                    <a:pt x="1707" y="1222"/>
                  </a:cubicBezTo>
                  <a:cubicBezTo>
                    <a:pt x="1985" y="1305"/>
                    <a:pt x="2263" y="1341"/>
                    <a:pt x="2541" y="1344"/>
                  </a:cubicBezTo>
                  <a:cubicBezTo>
                    <a:pt x="2429" y="1350"/>
                    <a:pt x="2318" y="1353"/>
                    <a:pt x="2207" y="1353"/>
                  </a:cubicBezTo>
                  <a:cubicBezTo>
                    <a:pt x="2191" y="1353"/>
                    <a:pt x="2176" y="1353"/>
                    <a:pt x="2160" y="1353"/>
                  </a:cubicBezTo>
                  <a:cubicBezTo>
                    <a:pt x="2139" y="1352"/>
                    <a:pt x="2118" y="1352"/>
                    <a:pt x="2096" y="1352"/>
                  </a:cubicBezTo>
                  <a:cubicBezTo>
                    <a:pt x="2074" y="1352"/>
                    <a:pt x="2052" y="1352"/>
                    <a:pt x="2029" y="1352"/>
                  </a:cubicBezTo>
                  <a:cubicBezTo>
                    <a:pt x="2002" y="1352"/>
                    <a:pt x="1974" y="1352"/>
                    <a:pt x="1947" y="1351"/>
                  </a:cubicBezTo>
                  <a:lnTo>
                    <a:pt x="1947" y="1351"/>
                  </a:lnTo>
                  <a:cubicBezTo>
                    <a:pt x="1972" y="1358"/>
                    <a:pt x="2019" y="1368"/>
                    <a:pt x="2053" y="1376"/>
                  </a:cubicBezTo>
                  <a:cubicBezTo>
                    <a:pt x="2272" y="1429"/>
                    <a:pt x="2492" y="1454"/>
                    <a:pt x="2710" y="1454"/>
                  </a:cubicBezTo>
                  <a:cubicBezTo>
                    <a:pt x="3158" y="1454"/>
                    <a:pt x="3593" y="1348"/>
                    <a:pt x="3986" y="1164"/>
                  </a:cubicBezTo>
                  <a:lnTo>
                    <a:pt x="3986" y="1164"/>
                  </a:lnTo>
                  <a:cubicBezTo>
                    <a:pt x="3733" y="1236"/>
                    <a:pt x="3365" y="1270"/>
                    <a:pt x="3215" y="1286"/>
                  </a:cubicBezTo>
                  <a:cubicBezTo>
                    <a:pt x="3381" y="1257"/>
                    <a:pt x="3547" y="1220"/>
                    <a:pt x="3712" y="1176"/>
                  </a:cubicBezTo>
                  <a:lnTo>
                    <a:pt x="3712" y="1176"/>
                  </a:lnTo>
                  <a:cubicBezTo>
                    <a:pt x="3407" y="1201"/>
                    <a:pt x="3098" y="1196"/>
                    <a:pt x="2790" y="1204"/>
                  </a:cubicBezTo>
                  <a:cubicBezTo>
                    <a:pt x="2719" y="1206"/>
                    <a:pt x="2649" y="1207"/>
                    <a:pt x="2578" y="1209"/>
                  </a:cubicBezTo>
                  <a:cubicBezTo>
                    <a:pt x="2788" y="1188"/>
                    <a:pt x="2994" y="1149"/>
                    <a:pt x="3193" y="1095"/>
                  </a:cubicBezTo>
                  <a:lnTo>
                    <a:pt x="3193" y="1095"/>
                  </a:lnTo>
                  <a:cubicBezTo>
                    <a:pt x="3068" y="1104"/>
                    <a:pt x="2943" y="1107"/>
                    <a:pt x="2818" y="1107"/>
                  </a:cubicBezTo>
                  <a:cubicBezTo>
                    <a:pt x="2630" y="1107"/>
                    <a:pt x="2442" y="1100"/>
                    <a:pt x="2254" y="1090"/>
                  </a:cubicBezTo>
                  <a:lnTo>
                    <a:pt x="2254" y="1090"/>
                  </a:lnTo>
                  <a:cubicBezTo>
                    <a:pt x="2289" y="1091"/>
                    <a:pt x="2323" y="1092"/>
                    <a:pt x="2357" y="1092"/>
                  </a:cubicBezTo>
                  <a:cubicBezTo>
                    <a:pt x="2691" y="1092"/>
                    <a:pt x="3023" y="1041"/>
                    <a:pt x="3334" y="933"/>
                  </a:cubicBezTo>
                  <a:lnTo>
                    <a:pt x="3334" y="933"/>
                  </a:lnTo>
                  <a:cubicBezTo>
                    <a:pt x="3155" y="965"/>
                    <a:pt x="2968" y="978"/>
                    <a:pt x="2778" y="978"/>
                  </a:cubicBezTo>
                  <a:cubicBezTo>
                    <a:pt x="2607" y="978"/>
                    <a:pt x="2434" y="968"/>
                    <a:pt x="2264" y="953"/>
                  </a:cubicBezTo>
                  <a:cubicBezTo>
                    <a:pt x="2247" y="951"/>
                    <a:pt x="2230" y="949"/>
                    <a:pt x="2213" y="948"/>
                  </a:cubicBezTo>
                  <a:lnTo>
                    <a:pt x="2213" y="948"/>
                  </a:lnTo>
                  <a:cubicBezTo>
                    <a:pt x="2233" y="948"/>
                    <a:pt x="2252" y="949"/>
                    <a:pt x="2271" y="949"/>
                  </a:cubicBezTo>
                  <a:cubicBezTo>
                    <a:pt x="2685" y="949"/>
                    <a:pt x="3099" y="886"/>
                    <a:pt x="3476" y="763"/>
                  </a:cubicBezTo>
                  <a:lnTo>
                    <a:pt x="3476" y="763"/>
                  </a:lnTo>
                  <a:cubicBezTo>
                    <a:pt x="3230" y="816"/>
                    <a:pt x="2977" y="836"/>
                    <a:pt x="2728" y="836"/>
                  </a:cubicBezTo>
                  <a:cubicBezTo>
                    <a:pt x="2475" y="836"/>
                    <a:pt x="2226" y="816"/>
                    <a:pt x="1991" y="787"/>
                  </a:cubicBezTo>
                  <a:cubicBezTo>
                    <a:pt x="2002" y="787"/>
                    <a:pt x="2015" y="788"/>
                    <a:pt x="2026" y="788"/>
                  </a:cubicBezTo>
                  <a:cubicBezTo>
                    <a:pt x="2033" y="788"/>
                    <a:pt x="2040" y="788"/>
                    <a:pt x="2046" y="788"/>
                  </a:cubicBezTo>
                  <a:cubicBezTo>
                    <a:pt x="2498" y="788"/>
                    <a:pt x="2959" y="721"/>
                    <a:pt x="3375" y="578"/>
                  </a:cubicBezTo>
                  <a:lnTo>
                    <a:pt x="3375" y="578"/>
                  </a:lnTo>
                  <a:cubicBezTo>
                    <a:pt x="3097" y="643"/>
                    <a:pt x="2776" y="668"/>
                    <a:pt x="2467" y="668"/>
                  </a:cubicBezTo>
                  <a:cubicBezTo>
                    <a:pt x="2195" y="668"/>
                    <a:pt x="1932" y="649"/>
                    <a:pt x="1715" y="622"/>
                  </a:cubicBezTo>
                  <a:cubicBezTo>
                    <a:pt x="1350" y="572"/>
                    <a:pt x="999" y="455"/>
                    <a:pt x="769" y="371"/>
                  </a:cubicBezTo>
                  <a:cubicBezTo>
                    <a:pt x="507" y="277"/>
                    <a:pt x="265" y="153"/>
                    <a:pt x="32" y="17"/>
                  </a:cubicBezTo>
                  <a:cubicBezTo>
                    <a:pt x="22" y="11"/>
                    <a:pt x="9" y="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8"/>
            <p:cNvSpPr/>
            <p:nvPr/>
          </p:nvSpPr>
          <p:spPr>
            <a:xfrm>
              <a:off x="6062500" y="3756550"/>
              <a:ext cx="25125" cy="4650"/>
            </a:xfrm>
            <a:custGeom>
              <a:rect b="b" l="l" r="r" t="t"/>
              <a:pathLst>
                <a:path extrusionOk="0" h="186" w="1005">
                  <a:moveTo>
                    <a:pt x="1004" y="0"/>
                  </a:moveTo>
                  <a:lnTo>
                    <a:pt x="1004" y="0"/>
                  </a:lnTo>
                  <a:cubicBezTo>
                    <a:pt x="817" y="36"/>
                    <a:pt x="626" y="61"/>
                    <a:pt x="437" y="93"/>
                  </a:cubicBezTo>
                  <a:cubicBezTo>
                    <a:pt x="289" y="121"/>
                    <a:pt x="147" y="154"/>
                    <a:pt x="0" y="174"/>
                  </a:cubicBezTo>
                  <a:cubicBezTo>
                    <a:pt x="59" y="182"/>
                    <a:pt x="119" y="185"/>
                    <a:pt x="179" y="185"/>
                  </a:cubicBezTo>
                  <a:cubicBezTo>
                    <a:pt x="463" y="185"/>
                    <a:pt x="753" y="106"/>
                    <a:pt x="10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8"/>
            <p:cNvSpPr/>
            <p:nvPr/>
          </p:nvSpPr>
          <p:spPr>
            <a:xfrm>
              <a:off x="6069075" y="3694750"/>
              <a:ext cx="56925" cy="46325"/>
            </a:xfrm>
            <a:custGeom>
              <a:rect b="b" l="l" r="r" t="t"/>
              <a:pathLst>
                <a:path extrusionOk="0" h="1853" w="2277">
                  <a:moveTo>
                    <a:pt x="2269" y="0"/>
                  </a:moveTo>
                  <a:lnTo>
                    <a:pt x="2269" y="0"/>
                  </a:lnTo>
                  <a:cubicBezTo>
                    <a:pt x="2219" y="62"/>
                    <a:pt x="2131" y="202"/>
                    <a:pt x="2062" y="289"/>
                  </a:cubicBezTo>
                  <a:cubicBezTo>
                    <a:pt x="1896" y="506"/>
                    <a:pt x="1726" y="666"/>
                    <a:pt x="1488" y="851"/>
                  </a:cubicBezTo>
                  <a:cubicBezTo>
                    <a:pt x="1134" y="1128"/>
                    <a:pt x="762" y="1367"/>
                    <a:pt x="274" y="1482"/>
                  </a:cubicBezTo>
                  <a:cubicBezTo>
                    <a:pt x="433" y="1464"/>
                    <a:pt x="596" y="1427"/>
                    <a:pt x="756" y="1374"/>
                  </a:cubicBezTo>
                  <a:lnTo>
                    <a:pt x="756" y="1374"/>
                  </a:lnTo>
                  <a:cubicBezTo>
                    <a:pt x="702" y="1397"/>
                    <a:pt x="650" y="1419"/>
                    <a:pt x="596" y="1439"/>
                  </a:cubicBezTo>
                  <a:cubicBezTo>
                    <a:pt x="416" y="1515"/>
                    <a:pt x="284" y="1562"/>
                    <a:pt x="108" y="1616"/>
                  </a:cubicBezTo>
                  <a:cubicBezTo>
                    <a:pt x="72" y="1628"/>
                    <a:pt x="37" y="1638"/>
                    <a:pt x="1" y="1648"/>
                  </a:cubicBezTo>
                  <a:cubicBezTo>
                    <a:pt x="138" y="1633"/>
                    <a:pt x="287" y="1607"/>
                    <a:pt x="425" y="1578"/>
                  </a:cubicBezTo>
                  <a:cubicBezTo>
                    <a:pt x="598" y="1545"/>
                    <a:pt x="770" y="1501"/>
                    <a:pt x="932" y="1442"/>
                  </a:cubicBezTo>
                  <a:lnTo>
                    <a:pt x="932" y="1442"/>
                  </a:lnTo>
                  <a:cubicBezTo>
                    <a:pt x="829" y="1495"/>
                    <a:pt x="725" y="1545"/>
                    <a:pt x="626" y="1587"/>
                  </a:cubicBezTo>
                  <a:cubicBezTo>
                    <a:pt x="543" y="1624"/>
                    <a:pt x="459" y="1658"/>
                    <a:pt x="375" y="1690"/>
                  </a:cubicBezTo>
                  <a:cubicBezTo>
                    <a:pt x="431" y="1680"/>
                    <a:pt x="495" y="1666"/>
                    <a:pt x="554" y="1653"/>
                  </a:cubicBezTo>
                  <a:cubicBezTo>
                    <a:pt x="694" y="1619"/>
                    <a:pt x="829" y="1583"/>
                    <a:pt x="957" y="1539"/>
                  </a:cubicBezTo>
                  <a:lnTo>
                    <a:pt x="957" y="1539"/>
                  </a:lnTo>
                  <a:cubicBezTo>
                    <a:pt x="829" y="1602"/>
                    <a:pt x="699" y="1663"/>
                    <a:pt x="572" y="1720"/>
                  </a:cubicBezTo>
                  <a:cubicBezTo>
                    <a:pt x="504" y="1751"/>
                    <a:pt x="436" y="1782"/>
                    <a:pt x="366" y="1811"/>
                  </a:cubicBezTo>
                  <a:cubicBezTo>
                    <a:pt x="413" y="1804"/>
                    <a:pt x="472" y="1790"/>
                    <a:pt x="522" y="1779"/>
                  </a:cubicBezTo>
                  <a:cubicBezTo>
                    <a:pt x="711" y="1743"/>
                    <a:pt x="945" y="1672"/>
                    <a:pt x="1148" y="1595"/>
                  </a:cubicBezTo>
                  <a:lnTo>
                    <a:pt x="1148" y="1595"/>
                  </a:lnTo>
                  <a:cubicBezTo>
                    <a:pt x="1027" y="1660"/>
                    <a:pt x="906" y="1721"/>
                    <a:pt x="782" y="1780"/>
                  </a:cubicBezTo>
                  <a:cubicBezTo>
                    <a:pt x="734" y="1805"/>
                    <a:pt x="683" y="1829"/>
                    <a:pt x="634" y="1852"/>
                  </a:cubicBezTo>
                  <a:cubicBezTo>
                    <a:pt x="662" y="1849"/>
                    <a:pt x="704" y="1839"/>
                    <a:pt x="736" y="1831"/>
                  </a:cubicBezTo>
                  <a:cubicBezTo>
                    <a:pt x="1319" y="1711"/>
                    <a:pt x="1801" y="1433"/>
                    <a:pt x="2136" y="1032"/>
                  </a:cubicBezTo>
                  <a:lnTo>
                    <a:pt x="2136" y="1032"/>
                  </a:lnTo>
                  <a:cubicBezTo>
                    <a:pt x="1996" y="1131"/>
                    <a:pt x="1848" y="1218"/>
                    <a:pt x="1692" y="1304"/>
                  </a:cubicBezTo>
                  <a:cubicBezTo>
                    <a:pt x="1908" y="1145"/>
                    <a:pt x="2083" y="963"/>
                    <a:pt x="2228" y="757"/>
                  </a:cubicBezTo>
                  <a:lnTo>
                    <a:pt x="2228" y="757"/>
                  </a:lnTo>
                  <a:cubicBezTo>
                    <a:pt x="2044" y="932"/>
                    <a:pt x="1853" y="1054"/>
                    <a:pt x="1646" y="1177"/>
                  </a:cubicBezTo>
                  <a:cubicBezTo>
                    <a:pt x="1905" y="973"/>
                    <a:pt x="2124" y="732"/>
                    <a:pt x="2277" y="467"/>
                  </a:cubicBezTo>
                  <a:lnTo>
                    <a:pt x="2277" y="467"/>
                  </a:lnTo>
                  <a:cubicBezTo>
                    <a:pt x="2118" y="660"/>
                    <a:pt x="1915" y="832"/>
                    <a:pt x="1695" y="989"/>
                  </a:cubicBezTo>
                  <a:cubicBezTo>
                    <a:pt x="1968" y="756"/>
                    <a:pt x="2176" y="473"/>
                    <a:pt x="2277" y="161"/>
                  </a:cubicBezTo>
                  <a:lnTo>
                    <a:pt x="2277" y="161"/>
                  </a:lnTo>
                  <a:cubicBezTo>
                    <a:pt x="2182" y="344"/>
                    <a:pt x="2041" y="511"/>
                    <a:pt x="1901" y="645"/>
                  </a:cubicBezTo>
                  <a:cubicBezTo>
                    <a:pt x="1883" y="664"/>
                    <a:pt x="1864" y="680"/>
                    <a:pt x="1844" y="697"/>
                  </a:cubicBezTo>
                  <a:cubicBezTo>
                    <a:pt x="2009" y="526"/>
                    <a:pt x="2138" y="340"/>
                    <a:pt x="2212" y="151"/>
                  </a:cubicBezTo>
                  <a:cubicBezTo>
                    <a:pt x="2232" y="101"/>
                    <a:pt x="2251" y="50"/>
                    <a:pt x="22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8"/>
            <p:cNvSpPr/>
            <p:nvPr/>
          </p:nvSpPr>
          <p:spPr>
            <a:xfrm>
              <a:off x="6077825" y="3718200"/>
              <a:ext cx="55975" cy="33950"/>
            </a:xfrm>
            <a:custGeom>
              <a:rect b="b" l="l" r="r" t="t"/>
              <a:pathLst>
                <a:path extrusionOk="0" h="1358" w="2239">
                  <a:moveTo>
                    <a:pt x="2239" y="1"/>
                  </a:moveTo>
                  <a:lnTo>
                    <a:pt x="2239" y="1"/>
                  </a:lnTo>
                  <a:cubicBezTo>
                    <a:pt x="2038" y="195"/>
                    <a:pt x="1795" y="359"/>
                    <a:pt x="1549" y="516"/>
                  </a:cubicBezTo>
                  <a:cubicBezTo>
                    <a:pt x="1506" y="544"/>
                    <a:pt x="1456" y="575"/>
                    <a:pt x="1399" y="608"/>
                  </a:cubicBezTo>
                  <a:cubicBezTo>
                    <a:pt x="1551" y="496"/>
                    <a:pt x="1690" y="367"/>
                    <a:pt x="1816" y="222"/>
                  </a:cubicBezTo>
                  <a:lnTo>
                    <a:pt x="1816" y="222"/>
                  </a:lnTo>
                  <a:cubicBezTo>
                    <a:pt x="1602" y="378"/>
                    <a:pt x="1385" y="496"/>
                    <a:pt x="1132" y="625"/>
                  </a:cubicBezTo>
                  <a:cubicBezTo>
                    <a:pt x="835" y="779"/>
                    <a:pt x="532" y="926"/>
                    <a:pt x="217" y="1054"/>
                  </a:cubicBezTo>
                  <a:cubicBezTo>
                    <a:pt x="158" y="1078"/>
                    <a:pt x="100" y="1104"/>
                    <a:pt x="41" y="1126"/>
                  </a:cubicBezTo>
                  <a:cubicBezTo>
                    <a:pt x="61" y="1123"/>
                    <a:pt x="108" y="1116"/>
                    <a:pt x="138" y="1111"/>
                  </a:cubicBezTo>
                  <a:cubicBezTo>
                    <a:pt x="342" y="1080"/>
                    <a:pt x="531" y="1031"/>
                    <a:pt x="709" y="970"/>
                  </a:cubicBezTo>
                  <a:lnTo>
                    <a:pt x="709" y="970"/>
                  </a:lnTo>
                  <a:cubicBezTo>
                    <a:pt x="627" y="1009"/>
                    <a:pt x="545" y="1045"/>
                    <a:pt x="467" y="1077"/>
                  </a:cubicBezTo>
                  <a:cubicBezTo>
                    <a:pt x="395" y="1108"/>
                    <a:pt x="322" y="1137"/>
                    <a:pt x="248" y="1163"/>
                  </a:cubicBezTo>
                  <a:cubicBezTo>
                    <a:pt x="293" y="1155"/>
                    <a:pt x="345" y="1146"/>
                    <a:pt x="392" y="1137"/>
                  </a:cubicBezTo>
                  <a:cubicBezTo>
                    <a:pt x="483" y="1117"/>
                    <a:pt x="570" y="1094"/>
                    <a:pt x="658" y="1069"/>
                  </a:cubicBezTo>
                  <a:lnTo>
                    <a:pt x="658" y="1069"/>
                  </a:lnTo>
                  <a:cubicBezTo>
                    <a:pt x="528" y="1124"/>
                    <a:pt x="396" y="1176"/>
                    <a:pt x="262" y="1223"/>
                  </a:cubicBezTo>
                  <a:cubicBezTo>
                    <a:pt x="171" y="1256"/>
                    <a:pt x="98" y="1282"/>
                    <a:pt x="1" y="1310"/>
                  </a:cubicBezTo>
                  <a:cubicBezTo>
                    <a:pt x="34" y="1310"/>
                    <a:pt x="99" y="1302"/>
                    <a:pt x="142" y="1294"/>
                  </a:cubicBezTo>
                  <a:cubicBezTo>
                    <a:pt x="400" y="1262"/>
                    <a:pt x="657" y="1205"/>
                    <a:pt x="896" y="1118"/>
                  </a:cubicBezTo>
                  <a:lnTo>
                    <a:pt x="896" y="1118"/>
                  </a:lnTo>
                  <a:cubicBezTo>
                    <a:pt x="818" y="1162"/>
                    <a:pt x="737" y="1206"/>
                    <a:pt x="657" y="1248"/>
                  </a:cubicBezTo>
                  <a:cubicBezTo>
                    <a:pt x="633" y="1261"/>
                    <a:pt x="608" y="1271"/>
                    <a:pt x="584" y="1282"/>
                  </a:cubicBezTo>
                  <a:cubicBezTo>
                    <a:pt x="603" y="1278"/>
                    <a:pt x="626" y="1274"/>
                    <a:pt x="645" y="1270"/>
                  </a:cubicBezTo>
                  <a:cubicBezTo>
                    <a:pt x="804" y="1235"/>
                    <a:pt x="958" y="1185"/>
                    <a:pt x="1103" y="1124"/>
                  </a:cubicBezTo>
                  <a:lnTo>
                    <a:pt x="1103" y="1124"/>
                  </a:lnTo>
                  <a:cubicBezTo>
                    <a:pt x="964" y="1201"/>
                    <a:pt x="825" y="1281"/>
                    <a:pt x="686" y="1358"/>
                  </a:cubicBezTo>
                  <a:cubicBezTo>
                    <a:pt x="1195" y="1243"/>
                    <a:pt x="1565" y="1025"/>
                    <a:pt x="1898" y="685"/>
                  </a:cubicBezTo>
                  <a:lnTo>
                    <a:pt x="1898" y="685"/>
                  </a:lnTo>
                  <a:cubicBezTo>
                    <a:pt x="1803" y="745"/>
                    <a:pt x="1704" y="799"/>
                    <a:pt x="1604" y="851"/>
                  </a:cubicBezTo>
                  <a:cubicBezTo>
                    <a:pt x="1761" y="743"/>
                    <a:pt x="1904" y="623"/>
                    <a:pt x="2033" y="491"/>
                  </a:cubicBezTo>
                  <a:lnTo>
                    <a:pt x="2033" y="491"/>
                  </a:lnTo>
                  <a:cubicBezTo>
                    <a:pt x="1901" y="576"/>
                    <a:pt x="1759" y="654"/>
                    <a:pt x="1615" y="730"/>
                  </a:cubicBezTo>
                  <a:cubicBezTo>
                    <a:pt x="1790" y="599"/>
                    <a:pt x="1947" y="455"/>
                    <a:pt x="2078" y="300"/>
                  </a:cubicBezTo>
                  <a:lnTo>
                    <a:pt x="2078" y="300"/>
                  </a:lnTo>
                  <a:cubicBezTo>
                    <a:pt x="1927" y="422"/>
                    <a:pt x="1777" y="517"/>
                    <a:pt x="1613" y="607"/>
                  </a:cubicBezTo>
                  <a:cubicBezTo>
                    <a:pt x="1857" y="428"/>
                    <a:pt x="2068" y="225"/>
                    <a:pt x="2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8"/>
            <p:cNvSpPr/>
            <p:nvPr/>
          </p:nvSpPr>
          <p:spPr>
            <a:xfrm>
              <a:off x="6115625" y="3634375"/>
              <a:ext cx="36525" cy="84125"/>
            </a:xfrm>
            <a:custGeom>
              <a:rect b="b" l="l" r="r" t="t"/>
              <a:pathLst>
                <a:path extrusionOk="0" h="3365" w="1461">
                  <a:moveTo>
                    <a:pt x="973" y="749"/>
                  </a:moveTo>
                  <a:cubicBezTo>
                    <a:pt x="973" y="750"/>
                    <a:pt x="973" y="751"/>
                    <a:pt x="973" y="752"/>
                  </a:cubicBezTo>
                  <a:lnTo>
                    <a:pt x="973" y="752"/>
                  </a:lnTo>
                  <a:lnTo>
                    <a:pt x="973" y="749"/>
                  </a:lnTo>
                  <a:close/>
                  <a:moveTo>
                    <a:pt x="1" y="0"/>
                  </a:moveTo>
                  <a:cubicBezTo>
                    <a:pt x="44" y="54"/>
                    <a:pt x="119" y="149"/>
                    <a:pt x="170" y="219"/>
                  </a:cubicBezTo>
                  <a:cubicBezTo>
                    <a:pt x="396" y="526"/>
                    <a:pt x="517" y="868"/>
                    <a:pt x="550" y="1201"/>
                  </a:cubicBezTo>
                  <a:cubicBezTo>
                    <a:pt x="601" y="1603"/>
                    <a:pt x="563" y="1986"/>
                    <a:pt x="445" y="2371"/>
                  </a:cubicBezTo>
                  <a:cubicBezTo>
                    <a:pt x="589" y="2083"/>
                    <a:pt x="668" y="1774"/>
                    <a:pt x="678" y="1464"/>
                  </a:cubicBezTo>
                  <a:lnTo>
                    <a:pt x="678" y="1464"/>
                  </a:lnTo>
                  <a:cubicBezTo>
                    <a:pt x="686" y="1608"/>
                    <a:pt x="681" y="1751"/>
                    <a:pt x="657" y="1893"/>
                  </a:cubicBezTo>
                  <a:cubicBezTo>
                    <a:pt x="640" y="2021"/>
                    <a:pt x="572" y="2293"/>
                    <a:pt x="497" y="2474"/>
                  </a:cubicBezTo>
                  <a:cubicBezTo>
                    <a:pt x="492" y="2485"/>
                    <a:pt x="488" y="2498"/>
                    <a:pt x="483" y="2509"/>
                  </a:cubicBezTo>
                  <a:cubicBezTo>
                    <a:pt x="564" y="2380"/>
                    <a:pt x="629" y="2247"/>
                    <a:pt x="682" y="2110"/>
                  </a:cubicBezTo>
                  <a:cubicBezTo>
                    <a:pt x="774" y="1884"/>
                    <a:pt x="817" y="1652"/>
                    <a:pt x="812" y="1422"/>
                  </a:cubicBezTo>
                  <a:lnTo>
                    <a:pt x="812" y="1422"/>
                  </a:lnTo>
                  <a:cubicBezTo>
                    <a:pt x="825" y="1892"/>
                    <a:pt x="697" y="2367"/>
                    <a:pt x="430" y="2815"/>
                  </a:cubicBezTo>
                  <a:cubicBezTo>
                    <a:pt x="631" y="2573"/>
                    <a:pt x="784" y="2312"/>
                    <a:pt x="877" y="2042"/>
                  </a:cubicBezTo>
                  <a:lnTo>
                    <a:pt x="877" y="2042"/>
                  </a:lnTo>
                  <a:cubicBezTo>
                    <a:pt x="847" y="2169"/>
                    <a:pt x="805" y="2300"/>
                    <a:pt x="739" y="2463"/>
                  </a:cubicBezTo>
                  <a:cubicBezTo>
                    <a:pt x="649" y="2673"/>
                    <a:pt x="567" y="2819"/>
                    <a:pt x="439" y="3028"/>
                  </a:cubicBezTo>
                  <a:cubicBezTo>
                    <a:pt x="433" y="3036"/>
                    <a:pt x="428" y="3045"/>
                    <a:pt x="423" y="3054"/>
                  </a:cubicBezTo>
                  <a:cubicBezTo>
                    <a:pt x="548" y="2918"/>
                    <a:pt x="663" y="2777"/>
                    <a:pt x="763" y="2629"/>
                  </a:cubicBezTo>
                  <a:cubicBezTo>
                    <a:pt x="790" y="2586"/>
                    <a:pt x="815" y="2544"/>
                    <a:pt x="840" y="2500"/>
                  </a:cubicBezTo>
                  <a:lnTo>
                    <a:pt x="840" y="2500"/>
                  </a:lnTo>
                  <a:cubicBezTo>
                    <a:pt x="814" y="2560"/>
                    <a:pt x="786" y="2619"/>
                    <a:pt x="758" y="2680"/>
                  </a:cubicBezTo>
                  <a:cubicBezTo>
                    <a:pt x="649" y="2892"/>
                    <a:pt x="526" y="3129"/>
                    <a:pt x="343" y="3365"/>
                  </a:cubicBezTo>
                  <a:cubicBezTo>
                    <a:pt x="609" y="3096"/>
                    <a:pt x="827" y="2820"/>
                    <a:pt x="975" y="2531"/>
                  </a:cubicBezTo>
                  <a:lnTo>
                    <a:pt x="975" y="2531"/>
                  </a:lnTo>
                  <a:cubicBezTo>
                    <a:pt x="898" y="2714"/>
                    <a:pt x="806" y="2887"/>
                    <a:pt x="712" y="3049"/>
                  </a:cubicBezTo>
                  <a:cubicBezTo>
                    <a:pt x="649" y="3156"/>
                    <a:pt x="577" y="3259"/>
                    <a:pt x="501" y="3360"/>
                  </a:cubicBezTo>
                  <a:cubicBezTo>
                    <a:pt x="554" y="3313"/>
                    <a:pt x="611" y="3263"/>
                    <a:pt x="665" y="3214"/>
                  </a:cubicBezTo>
                  <a:cubicBezTo>
                    <a:pt x="886" y="2997"/>
                    <a:pt x="1073" y="2751"/>
                    <a:pt x="1192" y="2488"/>
                  </a:cubicBezTo>
                  <a:lnTo>
                    <a:pt x="1192" y="2488"/>
                  </a:lnTo>
                  <a:cubicBezTo>
                    <a:pt x="1129" y="2678"/>
                    <a:pt x="1049" y="2868"/>
                    <a:pt x="962" y="3018"/>
                  </a:cubicBezTo>
                  <a:cubicBezTo>
                    <a:pt x="915" y="3099"/>
                    <a:pt x="869" y="3180"/>
                    <a:pt x="814" y="3257"/>
                  </a:cubicBezTo>
                  <a:cubicBezTo>
                    <a:pt x="826" y="3250"/>
                    <a:pt x="863" y="3216"/>
                    <a:pt x="883" y="3197"/>
                  </a:cubicBezTo>
                  <a:cubicBezTo>
                    <a:pt x="1113" y="2986"/>
                    <a:pt x="1301" y="2740"/>
                    <a:pt x="1377" y="2464"/>
                  </a:cubicBezTo>
                  <a:cubicBezTo>
                    <a:pt x="1461" y="2142"/>
                    <a:pt x="1434" y="1802"/>
                    <a:pt x="1350" y="1479"/>
                  </a:cubicBezTo>
                  <a:lnTo>
                    <a:pt x="1350" y="1479"/>
                  </a:lnTo>
                  <a:cubicBezTo>
                    <a:pt x="1358" y="1640"/>
                    <a:pt x="1351" y="1776"/>
                    <a:pt x="1331" y="1906"/>
                  </a:cubicBezTo>
                  <a:cubicBezTo>
                    <a:pt x="1336" y="1753"/>
                    <a:pt x="1317" y="1602"/>
                    <a:pt x="1289" y="1453"/>
                  </a:cubicBezTo>
                  <a:cubicBezTo>
                    <a:pt x="1264" y="1328"/>
                    <a:pt x="1236" y="1201"/>
                    <a:pt x="1181" y="1082"/>
                  </a:cubicBezTo>
                  <a:lnTo>
                    <a:pt x="1181" y="1082"/>
                  </a:lnTo>
                  <a:cubicBezTo>
                    <a:pt x="1232" y="1329"/>
                    <a:pt x="1228" y="1580"/>
                    <a:pt x="1187" y="1827"/>
                  </a:cubicBezTo>
                  <a:cubicBezTo>
                    <a:pt x="1208" y="1616"/>
                    <a:pt x="1191" y="1396"/>
                    <a:pt x="1131" y="1164"/>
                  </a:cubicBezTo>
                  <a:cubicBezTo>
                    <a:pt x="1094" y="1025"/>
                    <a:pt x="1040" y="888"/>
                    <a:pt x="974" y="752"/>
                  </a:cubicBezTo>
                  <a:cubicBezTo>
                    <a:pt x="974" y="752"/>
                    <a:pt x="974" y="752"/>
                    <a:pt x="973" y="752"/>
                  </a:cubicBezTo>
                  <a:lnTo>
                    <a:pt x="973" y="752"/>
                  </a:lnTo>
                  <a:lnTo>
                    <a:pt x="975" y="757"/>
                  </a:lnTo>
                  <a:cubicBezTo>
                    <a:pt x="976" y="762"/>
                    <a:pt x="977" y="765"/>
                    <a:pt x="979" y="773"/>
                  </a:cubicBezTo>
                  <a:cubicBezTo>
                    <a:pt x="1022" y="950"/>
                    <a:pt x="1053" y="1102"/>
                    <a:pt x="1067" y="1280"/>
                  </a:cubicBezTo>
                  <a:cubicBezTo>
                    <a:pt x="1069" y="1324"/>
                    <a:pt x="1070" y="1367"/>
                    <a:pt x="1070" y="1411"/>
                  </a:cubicBezTo>
                  <a:cubicBezTo>
                    <a:pt x="1036" y="1083"/>
                    <a:pt x="923" y="758"/>
                    <a:pt x="723" y="471"/>
                  </a:cubicBezTo>
                  <a:lnTo>
                    <a:pt x="723" y="471"/>
                  </a:lnTo>
                  <a:cubicBezTo>
                    <a:pt x="809" y="636"/>
                    <a:pt x="862" y="798"/>
                    <a:pt x="893" y="960"/>
                  </a:cubicBezTo>
                  <a:cubicBezTo>
                    <a:pt x="852" y="839"/>
                    <a:pt x="797" y="717"/>
                    <a:pt x="725" y="598"/>
                  </a:cubicBezTo>
                  <a:cubicBezTo>
                    <a:pt x="646" y="475"/>
                    <a:pt x="553" y="358"/>
                    <a:pt x="454" y="247"/>
                  </a:cubicBezTo>
                  <a:lnTo>
                    <a:pt x="454" y="247"/>
                  </a:lnTo>
                  <a:cubicBezTo>
                    <a:pt x="451" y="250"/>
                    <a:pt x="476" y="286"/>
                    <a:pt x="485" y="304"/>
                  </a:cubicBezTo>
                  <a:cubicBezTo>
                    <a:pt x="557" y="440"/>
                    <a:pt x="636" y="589"/>
                    <a:pt x="687" y="738"/>
                  </a:cubicBezTo>
                  <a:cubicBezTo>
                    <a:pt x="750" y="926"/>
                    <a:pt x="788" y="1118"/>
                    <a:pt x="804" y="1309"/>
                  </a:cubicBezTo>
                  <a:cubicBezTo>
                    <a:pt x="767" y="877"/>
                    <a:pt x="563" y="459"/>
                    <a:pt x="201" y="114"/>
                  </a:cubicBezTo>
                  <a:lnTo>
                    <a:pt x="201" y="114"/>
                  </a:lnTo>
                  <a:cubicBezTo>
                    <a:pt x="298" y="241"/>
                    <a:pt x="373" y="363"/>
                    <a:pt x="438" y="492"/>
                  </a:cubicBezTo>
                  <a:cubicBezTo>
                    <a:pt x="371" y="384"/>
                    <a:pt x="291" y="283"/>
                    <a:pt x="200" y="188"/>
                  </a:cubicBezTo>
                  <a:cubicBezTo>
                    <a:pt x="139" y="125"/>
                    <a:pt x="72" y="59"/>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8"/>
            <p:cNvSpPr/>
            <p:nvPr/>
          </p:nvSpPr>
          <p:spPr>
            <a:xfrm>
              <a:off x="6135525" y="3694525"/>
              <a:ext cx="16200" cy="26500"/>
            </a:xfrm>
            <a:custGeom>
              <a:rect b="b" l="l" r="r" t="t"/>
              <a:pathLst>
                <a:path extrusionOk="0" h="1060" w="648">
                  <a:moveTo>
                    <a:pt x="647" y="0"/>
                  </a:moveTo>
                  <a:lnTo>
                    <a:pt x="647" y="0"/>
                  </a:lnTo>
                  <a:cubicBezTo>
                    <a:pt x="501" y="328"/>
                    <a:pt x="276" y="643"/>
                    <a:pt x="69" y="959"/>
                  </a:cubicBezTo>
                  <a:cubicBezTo>
                    <a:pt x="46" y="993"/>
                    <a:pt x="24" y="1026"/>
                    <a:pt x="1" y="1060"/>
                  </a:cubicBezTo>
                  <a:cubicBezTo>
                    <a:pt x="11" y="1052"/>
                    <a:pt x="26" y="1039"/>
                    <a:pt x="40" y="1029"/>
                  </a:cubicBezTo>
                  <a:cubicBezTo>
                    <a:pt x="424" y="735"/>
                    <a:pt x="574" y="433"/>
                    <a:pt x="6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8"/>
            <p:cNvSpPr/>
            <p:nvPr/>
          </p:nvSpPr>
          <p:spPr>
            <a:xfrm>
              <a:off x="5735550" y="3531700"/>
              <a:ext cx="35750" cy="15575"/>
            </a:xfrm>
            <a:custGeom>
              <a:rect b="b" l="l" r="r" t="t"/>
              <a:pathLst>
                <a:path extrusionOk="0" h="623" w="1430">
                  <a:moveTo>
                    <a:pt x="703" y="1"/>
                  </a:moveTo>
                  <a:cubicBezTo>
                    <a:pt x="580" y="1"/>
                    <a:pt x="475" y="93"/>
                    <a:pt x="391" y="180"/>
                  </a:cubicBezTo>
                  <a:cubicBezTo>
                    <a:pt x="432" y="154"/>
                    <a:pt x="472" y="131"/>
                    <a:pt x="512" y="113"/>
                  </a:cubicBezTo>
                  <a:lnTo>
                    <a:pt x="512" y="113"/>
                  </a:lnTo>
                  <a:cubicBezTo>
                    <a:pt x="438" y="165"/>
                    <a:pt x="374" y="236"/>
                    <a:pt x="312" y="297"/>
                  </a:cubicBezTo>
                  <a:cubicBezTo>
                    <a:pt x="333" y="284"/>
                    <a:pt x="353" y="271"/>
                    <a:pt x="375" y="257"/>
                  </a:cubicBezTo>
                  <a:lnTo>
                    <a:pt x="375" y="257"/>
                  </a:lnTo>
                  <a:cubicBezTo>
                    <a:pt x="354" y="272"/>
                    <a:pt x="333" y="288"/>
                    <a:pt x="313" y="304"/>
                  </a:cubicBezTo>
                  <a:cubicBezTo>
                    <a:pt x="309" y="307"/>
                    <a:pt x="307" y="310"/>
                    <a:pt x="303" y="314"/>
                  </a:cubicBezTo>
                  <a:cubicBezTo>
                    <a:pt x="262" y="348"/>
                    <a:pt x="220" y="380"/>
                    <a:pt x="179" y="413"/>
                  </a:cubicBezTo>
                  <a:cubicBezTo>
                    <a:pt x="193" y="406"/>
                    <a:pt x="204" y="398"/>
                    <a:pt x="216" y="392"/>
                  </a:cubicBezTo>
                  <a:lnTo>
                    <a:pt x="216" y="392"/>
                  </a:lnTo>
                  <a:cubicBezTo>
                    <a:pt x="141" y="465"/>
                    <a:pt x="70" y="542"/>
                    <a:pt x="0" y="622"/>
                  </a:cubicBezTo>
                  <a:cubicBezTo>
                    <a:pt x="202" y="429"/>
                    <a:pt x="470" y="238"/>
                    <a:pt x="693" y="238"/>
                  </a:cubicBezTo>
                  <a:cubicBezTo>
                    <a:pt x="719" y="238"/>
                    <a:pt x="745" y="241"/>
                    <a:pt x="770" y="247"/>
                  </a:cubicBezTo>
                  <a:cubicBezTo>
                    <a:pt x="931" y="268"/>
                    <a:pt x="1173" y="429"/>
                    <a:pt x="1244" y="489"/>
                  </a:cubicBezTo>
                  <a:cubicBezTo>
                    <a:pt x="1279" y="516"/>
                    <a:pt x="1310" y="549"/>
                    <a:pt x="1338" y="583"/>
                  </a:cubicBezTo>
                  <a:cubicBezTo>
                    <a:pt x="1347" y="593"/>
                    <a:pt x="1360" y="598"/>
                    <a:pt x="1373" y="598"/>
                  </a:cubicBezTo>
                  <a:cubicBezTo>
                    <a:pt x="1375" y="598"/>
                    <a:pt x="1377" y="598"/>
                    <a:pt x="1378" y="598"/>
                  </a:cubicBezTo>
                  <a:cubicBezTo>
                    <a:pt x="1408" y="598"/>
                    <a:pt x="1429" y="567"/>
                    <a:pt x="1420" y="539"/>
                  </a:cubicBezTo>
                  <a:cubicBezTo>
                    <a:pt x="1418" y="516"/>
                    <a:pt x="1315" y="412"/>
                    <a:pt x="1306" y="405"/>
                  </a:cubicBezTo>
                  <a:cubicBezTo>
                    <a:pt x="1213" y="308"/>
                    <a:pt x="1096" y="226"/>
                    <a:pt x="970" y="179"/>
                  </a:cubicBezTo>
                  <a:cubicBezTo>
                    <a:pt x="971" y="173"/>
                    <a:pt x="972" y="169"/>
                    <a:pt x="972" y="164"/>
                  </a:cubicBezTo>
                  <a:cubicBezTo>
                    <a:pt x="966" y="127"/>
                    <a:pt x="953" y="121"/>
                    <a:pt x="937" y="114"/>
                  </a:cubicBezTo>
                  <a:cubicBezTo>
                    <a:pt x="930" y="98"/>
                    <a:pt x="911" y="88"/>
                    <a:pt x="891" y="81"/>
                  </a:cubicBezTo>
                  <a:cubicBezTo>
                    <a:pt x="891" y="34"/>
                    <a:pt x="792" y="14"/>
                    <a:pt x="752" y="6"/>
                  </a:cubicBezTo>
                  <a:cubicBezTo>
                    <a:pt x="735" y="2"/>
                    <a:pt x="719" y="1"/>
                    <a:pt x="7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8"/>
            <p:cNvSpPr/>
            <p:nvPr/>
          </p:nvSpPr>
          <p:spPr>
            <a:xfrm>
              <a:off x="5762775" y="3611650"/>
              <a:ext cx="100" cy="275"/>
            </a:xfrm>
            <a:custGeom>
              <a:rect b="b" l="l" r="r" t="t"/>
              <a:pathLst>
                <a:path extrusionOk="0" h="11" w="4">
                  <a:moveTo>
                    <a:pt x="4" y="0"/>
                  </a:moveTo>
                  <a:cubicBezTo>
                    <a:pt x="3" y="4"/>
                    <a:pt x="2" y="7"/>
                    <a:pt x="1" y="9"/>
                  </a:cubicBezTo>
                  <a:lnTo>
                    <a:pt x="1" y="10"/>
                  </a:lnTo>
                  <a:cubicBezTo>
                    <a:pt x="1" y="8"/>
                    <a:pt x="4" y="4"/>
                    <a:pt x="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8"/>
            <p:cNvSpPr/>
            <p:nvPr/>
          </p:nvSpPr>
          <p:spPr>
            <a:xfrm>
              <a:off x="5741150" y="3603700"/>
              <a:ext cx="23975" cy="24000"/>
            </a:xfrm>
            <a:custGeom>
              <a:rect b="b" l="l" r="r" t="t"/>
              <a:pathLst>
                <a:path extrusionOk="0" h="960" w="959">
                  <a:moveTo>
                    <a:pt x="646" y="693"/>
                  </a:moveTo>
                  <a:cubicBezTo>
                    <a:pt x="646" y="693"/>
                    <a:pt x="646" y="693"/>
                    <a:pt x="646" y="694"/>
                  </a:cubicBezTo>
                  <a:lnTo>
                    <a:pt x="646" y="694"/>
                  </a:lnTo>
                  <a:cubicBezTo>
                    <a:pt x="646" y="693"/>
                    <a:pt x="647" y="693"/>
                    <a:pt x="646" y="693"/>
                  </a:cubicBezTo>
                  <a:close/>
                  <a:moveTo>
                    <a:pt x="43" y="1"/>
                  </a:moveTo>
                  <a:cubicBezTo>
                    <a:pt x="22" y="1"/>
                    <a:pt x="0" y="23"/>
                    <a:pt x="15" y="46"/>
                  </a:cubicBezTo>
                  <a:cubicBezTo>
                    <a:pt x="43" y="92"/>
                    <a:pt x="73" y="138"/>
                    <a:pt x="105" y="183"/>
                  </a:cubicBezTo>
                  <a:cubicBezTo>
                    <a:pt x="101" y="179"/>
                    <a:pt x="96" y="177"/>
                    <a:pt x="92" y="173"/>
                  </a:cubicBezTo>
                  <a:cubicBezTo>
                    <a:pt x="88" y="171"/>
                    <a:pt x="83" y="170"/>
                    <a:pt x="78" y="170"/>
                  </a:cubicBezTo>
                  <a:cubicBezTo>
                    <a:pt x="58" y="170"/>
                    <a:pt x="39" y="187"/>
                    <a:pt x="41" y="208"/>
                  </a:cubicBezTo>
                  <a:cubicBezTo>
                    <a:pt x="47" y="239"/>
                    <a:pt x="58" y="248"/>
                    <a:pt x="73" y="263"/>
                  </a:cubicBezTo>
                  <a:cubicBezTo>
                    <a:pt x="71" y="271"/>
                    <a:pt x="73" y="279"/>
                    <a:pt x="76" y="286"/>
                  </a:cubicBezTo>
                  <a:cubicBezTo>
                    <a:pt x="102" y="324"/>
                    <a:pt x="170" y="406"/>
                    <a:pt x="251" y="472"/>
                  </a:cubicBezTo>
                  <a:cubicBezTo>
                    <a:pt x="251" y="474"/>
                    <a:pt x="250" y="477"/>
                    <a:pt x="250" y="479"/>
                  </a:cubicBezTo>
                  <a:cubicBezTo>
                    <a:pt x="250" y="484"/>
                    <a:pt x="250" y="486"/>
                    <a:pt x="251" y="487"/>
                  </a:cubicBezTo>
                  <a:cubicBezTo>
                    <a:pt x="250" y="502"/>
                    <a:pt x="256" y="513"/>
                    <a:pt x="260" y="524"/>
                  </a:cubicBezTo>
                  <a:cubicBezTo>
                    <a:pt x="279" y="549"/>
                    <a:pt x="307" y="574"/>
                    <a:pt x="342" y="595"/>
                  </a:cubicBezTo>
                  <a:cubicBezTo>
                    <a:pt x="327" y="620"/>
                    <a:pt x="336" y="648"/>
                    <a:pt x="350" y="671"/>
                  </a:cubicBezTo>
                  <a:cubicBezTo>
                    <a:pt x="377" y="724"/>
                    <a:pt x="376" y="726"/>
                    <a:pt x="399" y="792"/>
                  </a:cubicBezTo>
                  <a:cubicBezTo>
                    <a:pt x="401" y="795"/>
                    <a:pt x="401" y="797"/>
                    <a:pt x="402" y="800"/>
                  </a:cubicBezTo>
                  <a:cubicBezTo>
                    <a:pt x="399" y="812"/>
                    <a:pt x="398" y="826"/>
                    <a:pt x="397" y="837"/>
                  </a:cubicBezTo>
                  <a:cubicBezTo>
                    <a:pt x="393" y="874"/>
                    <a:pt x="399" y="915"/>
                    <a:pt x="427" y="942"/>
                  </a:cubicBezTo>
                  <a:cubicBezTo>
                    <a:pt x="439" y="954"/>
                    <a:pt x="453" y="960"/>
                    <a:pt x="466" y="960"/>
                  </a:cubicBezTo>
                  <a:cubicBezTo>
                    <a:pt x="499" y="960"/>
                    <a:pt x="530" y="928"/>
                    <a:pt x="528" y="890"/>
                  </a:cubicBezTo>
                  <a:cubicBezTo>
                    <a:pt x="528" y="872"/>
                    <a:pt x="526" y="854"/>
                    <a:pt x="522" y="837"/>
                  </a:cubicBezTo>
                  <a:cubicBezTo>
                    <a:pt x="533" y="836"/>
                    <a:pt x="543" y="833"/>
                    <a:pt x="554" y="827"/>
                  </a:cubicBezTo>
                  <a:cubicBezTo>
                    <a:pt x="581" y="811"/>
                    <a:pt x="596" y="785"/>
                    <a:pt x="613" y="759"/>
                  </a:cubicBezTo>
                  <a:cubicBezTo>
                    <a:pt x="626" y="739"/>
                    <a:pt x="636" y="719"/>
                    <a:pt x="644" y="698"/>
                  </a:cubicBezTo>
                  <a:cubicBezTo>
                    <a:pt x="645" y="696"/>
                    <a:pt x="646" y="695"/>
                    <a:pt x="646" y="694"/>
                  </a:cubicBezTo>
                  <a:lnTo>
                    <a:pt x="646" y="694"/>
                  </a:lnTo>
                  <a:cubicBezTo>
                    <a:pt x="645" y="696"/>
                    <a:pt x="643" y="701"/>
                    <a:pt x="641" y="703"/>
                  </a:cubicBezTo>
                  <a:cubicBezTo>
                    <a:pt x="647" y="692"/>
                    <a:pt x="650" y="678"/>
                    <a:pt x="646" y="664"/>
                  </a:cubicBezTo>
                  <a:cubicBezTo>
                    <a:pt x="644" y="656"/>
                    <a:pt x="640" y="648"/>
                    <a:pt x="634" y="643"/>
                  </a:cubicBezTo>
                  <a:cubicBezTo>
                    <a:pt x="636" y="641"/>
                    <a:pt x="637" y="640"/>
                    <a:pt x="639" y="637"/>
                  </a:cubicBezTo>
                  <a:cubicBezTo>
                    <a:pt x="667" y="611"/>
                    <a:pt x="655" y="559"/>
                    <a:pt x="619" y="549"/>
                  </a:cubicBezTo>
                  <a:cubicBezTo>
                    <a:pt x="712" y="515"/>
                    <a:pt x="795" y="450"/>
                    <a:pt x="847" y="363"/>
                  </a:cubicBezTo>
                  <a:cubicBezTo>
                    <a:pt x="866" y="334"/>
                    <a:pt x="857" y="348"/>
                    <a:pt x="867" y="327"/>
                  </a:cubicBezTo>
                  <a:cubicBezTo>
                    <a:pt x="872" y="317"/>
                    <a:pt x="873" y="306"/>
                    <a:pt x="871" y="293"/>
                  </a:cubicBezTo>
                  <a:cubicBezTo>
                    <a:pt x="867" y="280"/>
                    <a:pt x="856" y="270"/>
                    <a:pt x="843" y="265"/>
                  </a:cubicBezTo>
                  <a:cubicBezTo>
                    <a:pt x="857" y="240"/>
                    <a:pt x="869" y="215"/>
                    <a:pt x="877" y="194"/>
                  </a:cubicBezTo>
                  <a:cubicBezTo>
                    <a:pt x="882" y="184"/>
                    <a:pt x="883" y="177"/>
                    <a:pt x="882" y="169"/>
                  </a:cubicBezTo>
                  <a:cubicBezTo>
                    <a:pt x="903" y="142"/>
                    <a:pt x="923" y="114"/>
                    <a:pt x="941" y="84"/>
                  </a:cubicBezTo>
                  <a:cubicBezTo>
                    <a:pt x="958" y="66"/>
                    <a:pt x="957" y="35"/>
                    <a:pt x="933" y="29"/>
                  </a:cubicBezTo>
                  <a:cubicBezTo>
                    <a:pt x="931" y="28"/>
                    <a:pt x="929" y="28"/>
                    <a:pt x="927" y="28"/>
                  </a:cubicBezTo>
                  <a:cubicBezTo>
                    <a:pt x="895" y="28"/>
                    <a:pt x="877" y="82"/>
                    <a:pt x="855" y="103"/>
                  </a:cubicBezTo>
                  <a:cubicBezTo>
                    <a:pt x="849" y="120"/>
                    <a:pt x="748" y="219"/>
                    <a:pt x="739" y="223"/>
                  </a:cubicBezTo>
                  <a:cubicBezTo>
                    <a:pt x="644" y="298"/>
                    <a:pt x="551" y="338"/>
                    <a:pt x="463" y="338"/>
                  </a:cubicBezTo>
                  <a:cubicBezTo>
                    <a:pt x="379" y="338"/>
                    <a:pt x="298" y="302"/>
                    <a:pt x="223" y="224"/>
                  </a:cubicBezTo>
                  <a:cubicBezTo>
                    <a:pt x="157" y="153"/>
                    <a:pt x="121" y="102"/>
                    <a:pt x="68" y="15"/>
                  </a:cubicBezTo>
                  <a:cubicBezTo>
                    <a:pt x="62" y="5"/>
                    <a:pt x="53" y="1"/>
                    <a:pt x="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158" name="Shape 4158"/>
        <p:cNvGrpSpPr/>
        <p:nvPr/>
      </p:nvGrpSpPr>
      <p:grpSpPr>
        <a:xfrm>
          <a:off x="0" y="0"/>
          <a:ext cx="0" cy="0"/>
          <a:chOff x="0" y="0"/>
          <a:chExt cx="0" cy="0"/>
        </a:xfrm>
      </p:grpSpPr>
      <p:grpSp>
        <p:nvGrpSpPr>
          <p:cNvPr id="4159" name="Google Shape;4159;p9"/>
          <p:cNvGrpSpPr/>
          <p:nvPr/>
        </p:nvGrpSpPr>
        <p:grpSpPr>
          <a:xfrm>
            <a:off x="60891" y="140468"/>
            <a:ext cx="9022219" cy="4862481"/>
            <a:chOff x="60891" y="140468"/>
            <a:chExt cx="9022219" cy="4862481"/>
          </a:xfrm>
        </p:grpSpPr>
        <p:grpSp>
          <p:nvGrpSpPr>
            <p:cNvPr id="4160" name="Google Shape;4160;p9"/>
            <p:cNvGrpSpPr/>
            <p:nvPr/>
          </p:nvGrpSpPr>
          <p:grpSpPr>
            <a:xfrm>
              <a:off x="60891" y="140468"/>
              <a:ext cx="9022219" cy="4862481"/>
              <a:chOff x="60891" y="140468"/>
              <a:chExt cx="9022219" cy="4862481"/>
            </a:xfrm>
          </p:grpSpPr>
          <p:grpSp>
            <p:nvGrpSpPr>
              <p:cNvPr id="4161" name="Google Shape;4161;p9"/>
              <p:cNvGrpSpPr/>
              <p:nvPr/>
            </p:nvGrpSpPr>
            <p:grpSpPr>
              <a:xfrm>
                <a:off x="60891" y="140468"/>
                <a:ext cx="9022219" cy="4862481"/>
                <a:chOff x="60891" y="140468"/>
                <a:chExt cx="9022219" cy="4862481"/>
              </a:xfrm>
            </p:grpSpPr>
            <p:sp>
              <p:nvSpPr>
                <p:cNvPr id="4162" name="Google Shape;4162;p9"/>
                <p:cNvSpPr/>
                <p:nvPr/>
              </p:nvSpPr>
              <p:spPr>
                <a:xfrm>
                  <a:off x="2466218" y="2561358"/>
                  <a:ext cx="268345" cy="27751"/>
                </a:xfrm>
                <a:custGeom>
                  <a:rect b="b" l="l" r="r" t="t"/>
                  <a:pathLst>
                    <a:path extrusionOk="0" h="551" w="5328">
                      <a:moveTo>
                        <a:pt x="5328" y="0"/>
                      </a:moveTo>
                      <a:lnTo>
                        <a:pt x="5328" y="0"/>
                      </a:lnTo>
                      <a:cubicBezTo>
                        <a:pt x="4298" y="20"/>
                        <a:pt x="3279" y="60"/>
                        <a:pt x="2249" y="91"/>
                      </a:cubicBezTo>
                      <a:cubicBezTo>
                        <a:pt x="1500" y="111"/>
                        <a:pt x="750" y="140"/>
                        <a:pt x="0" y="160"/>
                      </a:cubicBezTo>
                      <a:cubicBezTo>
                        <a:pt x="60" y="160"/>
                        <a:pt x="110" y="171"/>
                        <a:pt x="170" y="180"/>
                      </a:cubicBezTo>
                      <a:cubicBezTo>
                        <a:pt x="1800" y="370"/>
                        <a:pt x="3448" y="490"/>
                        <a:pt x="5098" y="550"/>
                      </a:cubicBezTo>
                      <a:cubicBezTo>
                        <a:pt x="5118" y="470"/>
                        <a:pt x="5138" y="390"/>
                        <a:pt x="5168" y="300"/>
                      </a:cubicBezTo>
                      <a:cubicBezTo>
                        <a:pt x="5198" y="191"/>
                        <a:pt x="5258" y="80"/>
                        <a:pt x="532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9"/>
                <p:cNvSpPr/>
                <p:nvPr/>
              </p:nvSpPr>
              <p:spPr>
                <a:xfrm>
                  <a:off x="2300115" y="2560854"/>
                  <a:ext cx="57416" cy="7605"/>
                </a:xfrm>
                <a:custGeom>
                  <a:rect b="b" l="l" r="r" t="t"/>
                  <a:pathLst>
                    <a:path extrusionOk="0" h="151" w="1140">
                      <a:moveTo>
                        <a:pt x="0" y="1"/>
                      </a:moveTo>
                      <a:cubicBezTo>
                        <a:pt x="10" y="41"/>
                        <a:pt x="20" y="90"/>
                        <a:pt x="20" y="150"/>
                      </a:cubicBezTo>
                      <a:cubicBezTo>
                        <a:pt x="389" y="110"/>
                        <a:pt x="769" y="70"/>
                        <a:pt x="1139" y="30"/>
                      </a:cubicBezTo>
                      <a:lnTo>
                        <a:pt x="0" y="1"/>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9"/>
                <p:cNvSpPr/>
                <p:nvPr/>
              </p:nvSpPr>
              <p:spPr>
                <a:xfrm>
                  <a:off x="1209715" y="2555314"/>
                  <a:ext cx="597581" cy="34802"/>
                </a:xfrm>
                <a:custGeom>
                  <a:rect b="b" l="l" r="r" t="t"/>
                  <a:pathLst>
                    <a:path extrusionOk="0" h="691" w="11865">
                      <a:moveTo>
                        <a:pt x="11755" y="0"/>
                      </a:moveTo>
                      <a:lnTo>
                        <a:pt x="11755" y="0"/>
                      </a:lnTo>
                      <a:cubicBezTo>
                        <a:pt x="8006" y="71"/>
                        <a:pt x="4258" y="131"/>
                        <a:pt x="530" y="400"/>
                      </a:cubicBezTo>
                      <a:cubicBezTo>
                        <a:pt x="350" y="410"/>
                        <a:pt x="180" y="420"/>
                        <a:pt x="0" y="430"/>
                      </a:cubicBezTo>
                      <a:cubicBezTo>
                        <a:pt x="180" y="450"/>
                        <a:pt x="360" y="460"/>
                        <a:pt x="540" y="470"/>
                      </a:cubicBezTo>
                      <a:cubicBezTo>
                        <a:pt x="2569" y="590"/>
                        <a:pt x="4588" y="680"/>
                        <a:pt x="6617" y="690"/>
                      </a:cubicBezTo>
                      <a:cubicBezTo>
                        <a:pt x="8366" y="690"/>
                        <a:pt x="10115" y="660"/>
                        <a:pt x="11864" y="620"/>
                      </a:cubicBezTo>
                      <a:cubicBezTo>
                        <a:pt x="11824" y="600"/>
                        <a:pt x="11784" y="590"/>
                        <a:pt x="11755" y="570"/>
                      </a:cubicBezTo>
                      <a:cubicBezTo>
                        <a:pt x="11664" y="560"/>
                        <a:pt x="11584" y="530"/>
                        <a:pt x="11504" y="480"/>
                      </a:cubicBezTo>
                      <a:cubicBezTo>
                        <a:pt x="11464" y="480"/>
                        <a:pt x="11424" y="480"/>
                        <a:pt x="11384" y="470"/>
                      </a:cubicBezTo>
                      <a:cubicBezTo>
                        <a:pt x="11324" y="470"/>
                        <a:pt x="11275" y="440"/>
                        <a:pt x="11244" y="410"/>
                      </a:cubicBezTo>
                      <a:cubicBezTo>
                        <a:pt x="11165" y="400"/>
                        <a:pt x="11075" y="390"/>
                        <a:pt x="10985" y="390"/>
                      </a:cubicBezTo>
                      <a:cubicBezTo>
                        <a:pt x="10935" y="390"/>
                        <a:pt x="10925" y="331"/>
                        <a:pt x="10945" y="300"/>
                      </a:cubicBezTo>
                      <a:cubicBezTo>
                        <a:pt x="10945" y="271"/>
                        <a:pt x="10965" y="251"/>
                        <a:pt x="10995" y="251"/>
                      </a:cubicBezTo>
                      <a:lnTo>
                        <a:pt x="11015" y="251"/>
                      </a:lnTo>
                      <a:cubicBezTo>
                        <a:pt x="11075" y="260"/>
                        <a:pt x="11145" y="271"/>
                        <a:pt x="11205" y="280"/>
                      </a:cubicBezTo>
                      <a:cubicBezTo>
                        <a:pt x="11205" y="191"/>
                        <a:pt x="11264" y="111"/>
                        <a:pt x="11384" y="100"/>
                      </a:cubicBezTo>
                      <a:cubicBezTo>
                        <a:pt x="11515" y="100"/>
                        <a:pt x="11635" y="60"/>
                        <a:pt x="11755"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9"/>
                <p:cNvSpPr/>
                <p:nvPr/>
              </p:nvSpPr>
              <p:spPr>
                <a:xfrm>
                  <a:off x="366455" y="3959336"/>
                  <a:ext cx="266380" cy="113321"/>
                </a:xfrm>
                <a:custGeom>
                  <a:rect b="b" l="l" r="r" t="t"/>
                  <a:pathLst>
                    <a:path extrusionOk="0" h="2250" w="5289">
                      <a:moveTo>
                        <a:pt x="4678" y="1"/>
                      </a:moveTo>
                      <a:cubicBezTo>
                        <a:pt x="3099" y="720"/>
                        <a:pt x="1540" y="1470"/>
                        <a:pt x="1" y="2249"/>
                      </a:cubicBezTo>
                      <a:cubicBezTo>
                        <a:pt x="1780" y="1660"/>
                        <a:pt x="3549" y="1050"/>
                        <a:pt x="5289" y="360"/>
                      </a:cubicBezTo>
                      <a:cubicBezTo>
                        <a:pt x="5089" y="241"/>
                        <a:pt x="4889" y="121"/>
                        <a:pt x="467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9"/>
                <p:cNvSpPr/>
                <p:nvPr/>
              </p:nvSpPr>
              <p:spPr>
                <a:xfrm>
                  <a:off x="2432977" y="2793439"/>
                  <a:ext cx="212490" cy="64467"/>
                </a:xfrm>
                <a:custGeom>
                  <a:rect b="b" l="l" r="r" t="t"/>
                  <a:pathLst>
                    <a:path extrusionOk="0" h="1280" w="4219">
                      <a:moveTo>
                        <a:pt x="4219" y="0"/>
                      </a:moveTo>
                      <a:lnTo>
                        <a:pt x="4219" y="0"/>
                      </a:lnTo>
                      <a:cubicBezTo>
                        <a:pt x="2799" y="380"/>
                        <a:pt x="1390" y="810"/>
                        <a:pt x="1" y="1280"/>
                      </a:cubicBezTo>
                      <a:cubicBezTo>
                        <a:pt x="1250" y="1070"/>
                        <a:pt x="2500" y="870"/>
                        <a:pt x="3739" y="630"/>
                      </a:cubicBezTo>
                      <a:cubicBezTo>
                        <a:pt x="3909" y="420"/>
                        <a:pt x="4059" y="210"/>
                        <a:pt x="421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9"/>
                <p:cNvSpPr/>
                <p:nvPr/>
              </p:nvSpPr>
              <p:spPr>
                <a:xfrm>
                  <a:off x="803925" y="2939447"/>
                  <a:ext cx="1288790" cy="368521"/>
                </a:xfrm>
                <a:custGeom>
                  <a:rect b="b" l="l" r="r" t="t"/>
                  <a:pathLst>
                    <a:path extrusionOk="0" h="7317" w="25589">
                      <a:moveTo>
                        <a:pt x="23152" y="536"/>
                      </a:moveTo>
                      <a:lnTo>
                        <a:pt x="23152" y="536"/>
                      </a:lnTo>
                      <a:cubicBezTo>
                        <a:pt x="23153" y="537"/>
                        <a:pt x="23156" y="538"/>
                        <a:pt x="23160" y="540"/>
                      </a:cubicBezTo>
                      <a:cubicBezTo>
                        <a:pt x="23157" y="538"/>
                        <a:pt x="23154" y="537"/>
                        <a:pt x="23152" y="536"/>
                      </a:cubicBezTo>
                      <a:close/>
                      <a:moveTo>
                        <a:pt x="22540" y="649"/>
                      </a:moveTo>
                      <a:cubicBezTo>
                        <a:pt x="22538" y="649"/>
                        <a:pt x="22537" y="650"/>
                        <a:pt x="22535" y="650"/>
                      </a:cubicBezTo>
                      <a:lnTo>
                        <a:pt x="22535" y="650"/>
                      </a:lnTo>
                      <a:cubicBezTo>
                        <a:pt x="22537" y="650"/>
                        <a:pt x="22538" y="650"/>
                        <a:pt x="22540" y="649"/>
                      </a:cubicBezTo>
                      <a:close/>
                      <a:moveTo>
                        <a:pt x="25589" y="0"/>
                      </a:moveTo>
                      <a:lnTo>
                        <a:pt x="25589" y="0"/>
                      </a:lnTo>
                      <a:cubicBezTo>
                        <a:pt x="25189" y="70"/>
                        <a:pt x="24789" y="150"/>
                        <a:pt x="24390" y="230"/>
                      </a:cubicBezTo>
                      <a:cubicBezTo>
                        <a:pt x="23950" y="320"/>
                        <a:pt x="23520" y="420"/>
                        <a:pt x="23080" y="520"/>
                      </a:cubicBezTo>
                      <a:cubicBezTo>
                        <a:pt x="23090" y="520"/>
                        <a:pt x="23100" y="529"/>
                        <a:pt x="23110" y="529"/>
                      </a:cubicBezTo>
                      <a:cubicBezTo>
                        <a:pt x="23118" y="529"/>
                        <a:pt x="23135" y="529"/>
                        <a:pt x="23152" y="536"/>
                      </a:cubicBezTo>
                      <a:lnTo>
                        <a:pt x="23152" y="536"/>
                      </a:lnTo>
                      <a:cubicBezTo>
                        <a:pt x="23148" y="533"/>
                        <a:pt x="23153" y="532"/>
                        <a:pt x="23160" y="532"/>
                      </a:cubicBezTo>
                      <a:cubicBezTo>
                        <a:pt x="23170" y="532"/>
                        <a:pt x="23185" y="535"/>
                        <a:pt x="23190" y="540"/>
                      </a:cubicBezTo>
                      <a:lnTo>
                        <a:pt x="23200" y="540"/>
                      </a:lnTo>
                      <a:cubicBezTo>
                        <a:pt x="23260" y="540"/>
                        <a:pt x="23310" y="580"/>
                        <a:pt x="23320" y="640"/>
                      </a:cubicBezTo>
                      <a:cubicBezTo>
                        <a:pt x="23340" y="709"/>
                        <a:pt x="23360" y="780"/>
                        <a:pt x="23390" y="860"/>
                      </a:cubicBezTo>
                      <a:cubicBezTo>
                        <a:pt x="23410" y="909"/>
                        <a:pt x="23380" y="980"/>
                        <a:pt x="23330" y="1009"/>
                      </a:cubicBezTo>
                      <a:cubicBezTo>
                        <a:pt x="23313" y="1019"/>
                        <a:pt x="23295" y="1024"/>
                        <a:pt x="23277" y="1024"/>
                      </a:cubicBezTo>
                      <a:cubicBezTo>
                        <a:pt x="23241" y="1024"/>
                        <a:pt x="23203" y="1006"/>
                        <a:pt x="23170" y="980"/>
                      </a:cubicBezTo>
                      <a:lnTo>
                        <a:pt x="23170" y="980"/>
                      </a:lnTo>
                      <a:cubicBezTo>
                        <a:pt x="23178" y="988"/>
                        <a:pt x="23180" y="991"/>
                        <a:pt x="23179" y="991"/>
                      </a:cubicBezTo>
                      <a:cubicBezTo>
                        <a:pt x="23177" y="991"/>
                        <a:pt x="23170" y="985"/>
                        <a:pt x="23170" y="980"/>
                      </a:cubicBezTo>
                      <a:lnTo>
                        <a:pt x="23170" y="980"/>
                      </a:lnTo>
                      <a:cubicBezTo>
                        <a:pt x="23170" y="980"/>
                        <a:pt x="23170" y="980"/>
                        <a:pt x="23170" y="980"/>
                      </a:cubicBezTo>
                      <a:cubicBezTo>
                        <a:pt x="23160" y="980"/>
                        <a:pt x="23150" y="969"/>
                        <a:pt x="23150" y="969"/>
                      </a:cubicBezTo>
                      <a:cubicBezTo>
                        <a:pt x="23140" y="960"/>
                        <a:pt x="23120" y="949"/>
                        <a:pt x="23110" y="949"/>
                      </a:cubicBezTo>
                      <a:cubicBezTo>
                        <a:pt x="23100" y="940"/>
                        <a:pt x="23090" y="929"/>
                        <a:pt x="23070" y="929"/>
                      </a:cubicBezTo>
                      <a:cubicBezTo>
                        <a:pt x="23070" y="920"/>
                        <a:pt x="23060" y="920"/>
                        <a:pt x="23050" y="920"/>
                      </a:cubicBezTo>
                      <a:cubicBezTo>
                        <a:pt x="23050" y="920"/>
                        <a:pt x="23050" y="909"/>
                        <a:pt x="23040" y="909"/>
                      </a:cubicBezTo>
                      <a:lnTo>
                        <a:pt x="23030" y="909"/>
                      </a:lnTo>
                      <a:cubicBezTo>
                        <a:pt x="23030" y="909"/>
                        <a:pt x="23020" y="900"/>
                        <a:pt x="23010" y="900"/>
                      </a:cubicBezTo>
                      <a:cubicBezTo>
                        <a:pt x="23000" y="900"/>
                        <a:pt x="22990" y="889"/>
                        <a:pt x="22970" y="889"/>
                      </a:cubicBezTo>
                      <a:cubicBezTo>
                        <a:pt x="22960" y="880"/>
                        <a:pt x="22950" y="880"/>
                        <a:pt x="22930" y="880"/>
                      </a:cubicBezTo>
                      <a:cubicBezTo>
                        <a:pt x="22920" y="880"/>
                        <a:pt x="22920" y="880"/>
                        <a:pt x="22910" y="869"/>
                      </a:cubicBezTo>
                      <a:lnTo>
                        <a:pt x="22740" y="869"/>
                      </a:lnTo>
                      <a:cubicBezTo>
                        <a:pt x="22740" y="869"/>
                        <a:pt x="22720" y="880"/>
                        <a:pt x="22710" y="880"/>
                      </a:cubicBezTo>
                      <a:cubicBezTo>
                        <a:pt x="22700" y="880"/>
                        <a:pt x="22680" y="880"/>
                        <a:pt x="22670" y="889"/>
                      </a:cubicBezTo>
                      <a:cubicBezTo>
                        <a:pt x="22643" y="896"/>
                        <a:pt x="22615" y="908"/>
                        <a:pt x="22584" y="908"/>
                      </a:cubicBezTo>
                      <a:cubicBezTo>
                        <a:pt x="22570" y="908"/>
                        <a:pt x="22556" y="906"/>
                        <a:pt x="22540" y="900"/>
                      </a:cubicBezTo>
                      <a:cubicBezTo>
                        <a:pt x="22470" y="880"/>
                        <a:pt x="22430" y="789"/>
                        <a:pt x="22470" y="720"/>
                      </a:cubicBezTo>
                      <a:cubicBezTo>
                        <a:pt x="22480" y="700"/>
                        <a:pt x="22500" y="689"/>
                        <a:pt x="22520" y="669"/>
                      </a:cubicBezTo>
                      <a:cubicBezTo>
                        <a:pt x="22520" y="669"/>
                        <a:pt x="22520" y="660"/>
                        <a:pt x="22530" y="660"/>
                      </a:cubicBezTo>
                      <a:cubicBezTo>
                        <a:pt x="22530" y="660"/>
                        <a:pt x="22530" y="653"/>
                        <a:pt x="22535" y="650"/>
                      </a:cubicBezTo>
                      <a:lnTo>
                        <a:pt x="22535" y="650"/>
                      </a:lnTo>
                      <a:cubicBezTo>
                        <a:pt x="20208" y="1190"/>
                        <a:pt x="17901" y="1800"/>
                        <a:pt x="15594" y="2409"/>
                      </a:cubicBezTo>
                      <a:cubicBezTo>
                        <a:pt x="12685" y="3168"/>
                        <a:pt x="9816" y="4018"/>
                        <a:pt x="6938" y="4878"/>
                      </a:cubicBezTo>
                      <a:cubicBezTo>
                        <a:pt x="4819" y="5538"/>
                        <a:pt x="2740" y="6297"/>
                        <a:pt x="661" y="7066"/>
                      </a:cubicBezTo>
                      <a:cubicBezTo>
                        <a:pt x="441" y="7157"/>
                        <a:pt x="221" y="7237"/>
                        <a:pt x="1" y="7317"/>
                      </a:cubicBezTo>
                      <a:cubicBezTo>
                        <a:pt x="490" y="7197"/>
                        <a:pt x="990" y="7077"/>
                        <a:pt x="1480" y="6946"/>
                      </a:cubicBezTo>
                      <a:cubicBezTo>
                        <a:pt x="6778" y="5607"/>
                        <a:pt x="12015" y="4038"/>
                        <a:pt x="17293" y="2639"/>
                      </a:cubicBezTo>
                      <a:cubicBezTo>
                        <a:pt x="19472" y="2039"/>
                        <a:pt x="21671" y="1499"/>
                        <a:pt x="23859" y="960"/>
                      </a:cubicBezTo>
                      <a:cubicBezTo>
                        <a:pt x="23859" y="769"/>
                        <a:pt x="23970" y="560"/>
                        <a:pt x="24210" y="540"/>
                      </a:cubicBezTo>
                      <a:cubicBezTo>
                        <a:pt x="24529" y="509"/>
                        <a:pt x="24879" y="430"/>
                        <a:pt x="25179" y="280"/>
                      </a:cubicBezTo>
                      <a:cubicBezTo>
                        <a:pt x="25309" y="170"/>
                        <a:pt x="25439" y="80"/>
                        <a:pt x="2558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9"/>
                <p:cNvSpPr/>
                <p:nvPr/>
              </p:nvSpPr>
              <p:spPr>
                <a:xfrm>
                  <a:off x="2139501" y="2898651"/>
                  <a:ext cx="201410" cy="54898"/>
                </a:xfrm>
                <a:custGeom>
                  <a:rect b="b" l="l" r="r" t="t"/>
                  <a:pathLst>
                    <a:path extrusionOk="0" h="1090" w="3999">
                      <a:moveTo>
                        <a:pt x="3998" y="0"/>
                      </a:moveTo>
                      <a:lnTo>
                        <a:pt x="3998" y="0"/>
                      </a:lnTo>
                      <a:cubicBezTo>
                        <a:pt x="3698" y="40"/>
                        <a:pt x="3389" y="80"/>
                        <a:pt x="3089" y="130"/>
                      </a:cubicBezTo>
                      <a:cubicBezTo>
                        <a:pt x="3069" y="150"/>
                        <a:pt x="3059" y="170"/>
                        <a:pt x="3039" y="190"/>
                      </a:cubicBezTo>
                      <a:cubicBezTo>
                        <a:pt x="2969" y="260"/>
                        <a:pt x="2867" y="298"/>
                        <a:pt x="2765" y="298"/>
                      </a:cubicBezTo>
                      <a:cubicBezTo>
                        <a:pt x="2677" y="298"/>
                        <a:pt x="2588" y="270"/>
                        <a:pt x="2519" y="210"/>
                      </a:cubicBezTo>
                      <a:cubicBezTo>
                        <a:pt x="1939" y="300"/>
                        <a:pt x="1359" y="400"/>
                        <a:pt x="790" y="500"/>
                      </a:cubicBezTo>
                      <a:cubicBezTo>
                        <a:pt x="780" y="500"/>
                        <a:pt x="770" y="510"/>
                        <a:pt x="760" y="520"/>
                      </a:cubicBezTo>
                      <a:cubicBezTo>
                        <a:pt x="510" y="710"/>
                        <a:pt x="260" y="910"/>
                        <a:pt x="0" y="1090"/>
                      </a:cubicBezTo>
                      <a:cubicBezTo>
                        <a:pt x="1339" y="740"/>
                        <a:pt x="2669" y="350"/>
                        <a:pt x="399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9"/>
                <p:cNvSpPr/>
                <p:nvPr/>
              </p:nvSpPr>
              <p:spPr>
                <a:xfrm>
                  <a:off x="2357480" y="2701271"/>
                  <a:ext cx="276907" cy="29816"/>
                </a:xfrm>
                <a:custGeom>
                  <a:rect b="b" l="l" r="r" t="t"/>
                  <a:pathLst>
                    <a:path extrusionOk="0" h="592" w="5498">
                      <a:moveTo>
                        <a:pt x="999" y="1"/>
                      </a:moveTo>
                      <a:cubicBezTo>
                        <a:pt x="666" y="1"/>
                        <a:pt x="333" y="4"/>
                        <a:pt x="0" y="11"/>
                      </a:cubicBezTo>
                      <a:cubicBezTo>
                        <a:pt x="60" y="191"/>
                        <a:pt x="50" y="391"/>
                        <a:pt x="20" y="591"/>
                      </a:cubicBezTo>
                      <a:cubicBezTo>
                        <a:pt x="1849" y="511"/>
                        <a:pt x="3679" y="361"/>
                        <a:pt x="5498" y="141"/>
                      </a:cubicBezTo>
                      <a:cubicBezTo>
                        <a:pt x="4001" y="68"/>
                        <a:pt x="2498" y="1"/>
                        <a:pt x="99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9"/>
                <p:cNvSpPr/>
                <p:nvPr/>
              </p:nvSpPr>
              <p:spPr>
                <a:xfrm>
                  <a:off x="2022201" y="2719957"/>
                  <a:ext cx="104759" cy="13599"/>
                </a:xfrm>
                <a:custGeom>
                  <a:rect b="b" l="l" r="r" t="t"/>
                  <a:pathLst>
                    <a:path extrusionOk="0" h="270" w="2080">
                      <a:moveTo>
                        <a:pt x="2080" y="0"/>
                      </a:moveTo>
                      <a:lnTo>
                        <a:pt x="2080" y="0"/>
                      </a:lnTo>
                      <a:cubicBezTo>
                        <a:pt x="1390" y="80"/>
                        <a:pt x="690" y="160"/>
                        <a:pt x="1" y="250"/>
                      </a:cubicBezTo>
                      <a:cubicBezTo>
                        <a:pt x="650" y="260"/>
                        <a:pt x="1310" y="270"/>
                        <a:pt x="1960" y="270"/>
                      </a:cubicBezTo>
                      <a:cubicBezTo>
                        <a:pt x="1969" y="260"/>
                        <a:pt x="1969" y="250"/>
                        <a:pt x="1969" y="230"/>
                      </a:cubicBezTo>
                      <a:cubicBezTo>
                        <a:pt x="2000" y="150"/>
                        <a:pt x="2040" y="70"/>
                        <a:pt x="208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9"/>
                <p:cNvSpPr/>
                <p:nvPr/>
              </p:nvSpPr>
              <p:spPr>
                <a:xfrm>
                  <a:off x="184738" y="2833177"/>
                  <a:ext cx="519565" cy="77562"/>
                </a:xfrm>
                <a:custGeom>
                  <a:rect b="b" l="l" r="r" t="t"/>
                  <a:pathLst>
                    <a:path extrusionOk="0" h="1540" w="10316">
                      <a:moveTo>
                        <a:pt x="10316" y="1"/>
                      </a:moveTo>
                      <a:lnTo>
                        <a:pt x="10316" y="1"/>
                      </a:lnTo>
                      <a:cubicBezTo>
                        <a:pt x="9036" y="141"/>
                        <a:pt x="7757" y="301"/>
                        <a:pt x="6478" y="471"/>
                      </a:cubicBezTo>
                      <a:cubicBezTo>
                        <a:pt x="4579" y="751"/>
                        <a:pt x="2679" y="1091"/>
                        <a:pt x="780" y="1410"/>
                      </a:cubicBezTo>
                      <a:cubicBezTo>
                        <a:pt x="520" y="1450"/>
                        <a:pt x="261" y="1490"/>
                        <a:pt x="1" y="1540"/>
                      </a:cubicBezTo>
                      <a:cubicBezTo>
                        <a:pt x="550" y="1510"/>
                        <a:pt x="1090" y="1480"/>
                        <a:pt x="1630" y="1450"/>
                      </a:cubicBezTo>
                      <a:cubicBezTo>
                        <a:pt x="4259" y="1300"/>
                        <a:pt x="6877" y="1000"/>
                        <a:pt x="9486" y="700"/>
                      </a:cubicBezTo>
                      <a:cubicBezTo>
                        <a:pt x="9566" y="691"/>
                        <a:pt x="9636" y="691"/>
                        <a:pt x="9706" y="680"/>
                      </a:cubicBezTo>
                      <a:cubicBezTo>
                        <a:pt x="9706" y="671"/>
                        <a:pt x="9716" y="671"/>
                        <a:pt x="9716" y="660"/>
                      </a:cubicBezTo>
                      <a:lnTo>
                        <a:pt x="10316" y="1"/>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9"/>
                <p:cNvSpPr/>
                <p:nvPr/>
              </p:nvSpPr>
              <p:spPr>
                <a:xfrm>
                  <a:off x="709793" y="2749622"/>
                  <a:ext cx="1100526" cy="113825"/>
                </a:xfrm>
                <a:custGeom>
                  <a:rect b="b" l="l" r="r" t="t"/>
                  <a:pathLst>
                    <a:path extrusionOk="0" h="2260" w="21851">
                      <a:moveTo>
                        <a:pt x="21810" y="0"/>
                      </a:moveTo>
                      <a:lnTo>
                        <a:pt x="21810" y="0"/>
                      </a:lnTo>
                      <a:cubicBezTo>
                        <a:pt x="20231" y="31"/>
                        <a:pt x="18652" y="31"/>
                        <a:pt x="17072" y="140"/>
                      </a:cubicBezTo>
                      <a:cubicBezTo>
                        <a:pt x="14284" y="320"/>
                        <a:pt x="11505" y="640"/>
                        <a:pt x="8716" y="850"/>
                      </a:cubicBezTo>
                      <a:cubicBezTo>
                        <a:pt x="6038" y="1060"/>
                        <a:pt x="3359" y="1300"/>
                        <a:pt x="690" y="1580"/>
                      </a:cubicBezTo>
                      <a:cubicBezTo>
                        <a:pt x="580" y="1680"/>
                        <a:pt x="471" y="1790"/>
                        <a:pt x="371" y="1890"/>
                      </a:cubicBezTo>
                      <a:cubicBezTo>
                        <a:pt x="251" y="2010"/>
                        <a:pt x="131" y="2139"/>
                        <a:pt x="0" y="2259"/>
                      </a:cubicBezTo>
                      <a:cubicBezTo>
                        <a:pt x="1959" y="2060"/>
                        <a:pt x="3919" y="1870"/>
                        <a:pt x="5878" y="1720"/>
                      </a:cubicBezTo>
                      <a:cubicBezTo>
                        <a:pt x="8936" y="1490"/>
                        <a:pt x="12005" y="1250"/>
                        <a:pt x="15064" y="980"/>
                      </a:cubicBezTo>
                      <a:cubicBezTo>
                        <a:pt x="17332" y="791"/>
                        <a:pt x="19602" y="600"/>
                        <a:pt x="21850" y="271"/>
                      </a:cubicBezTo>
                      <a:cubicBezTo>
                        <a:pt x="21841" y="260"/>
                        <a:pt x="21841" y="260"/>
                        <a:pt x="21841" y="251"/>
                      </a:cubicBezTo>
                      <a:cubicBezTo>
                        <a:pt x="21830" y="251"/>
                        <a:pt x="21830" y="260"/>
                        <a:pt x="21830" y="260"/>
                      </a:cubicBezTo>
                      <a:lnTo>
                        <a:pt x="21810" y="260"/>
                      </a:lnTo>
                      <a:cubicBezTo>
                        <a:pt x="21801" y="260"/>
                        <a:pt x="21801" y="271"/>
                        <a:pt x="21790" y="271"/>
                      </a:cubicBezTo>
                      <a:lnTo>
                        <a:pt x="21781" y="271"/>
                      </a:lnTo>
                      <a:cubicBezTo>
                        <a:pt x="21750" y="271"/>
                        <a:pt x="21721" y="251"/>
                        <a:pt x="21701" y="240"/>
                      </a:cubicBezTo>
                      <a:lnTo>
                        <a:pt x="21670" y="180"/>
                      </a:lnTo>
                      <a:cubicBezTo>
                        <a:pt x="21670" y="160"/>
                        <a:pt x="21670" y="151"/>
                        <a:pt x="21681" y="140"/>
                      </a:cubicBezTo>
                      <a:cubicBezTo>
                        <a:pt x="21681" y="131"/>
                        <a:pt x="21681" y="120"/>
                        <a:pt x="21690" y="111"/>
                      </a:cubicBezTo>
                      <a:cubicBezTo>
                        <a:pt x="21701" y="91"/>
                        <a:pt x="21721" y="71"/>
                        <a:pt x="21750" y="60"/>
                      </a:cubicBezTo>
                      <a:lnTo>
                        <a:pt x="21761" y="60"/>
                      </a:lnTo>
                      <a:cubicBezTo>
                        <a:pt x="21770" y="51"/>
                        <a:pt x="21781" y="51"/>
                        <a:pt x="21790" y="40"/>
                      </a:cubicBezTo>
                      <a:cubicBezTo>
                        <a:pt x="21790" y="31"/>
                        <a:pt x="21801" y="11"/>
                        <a:pt x="2181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9"/>
                <p:cNvSpPr/>
                <p:nvPr/>
              </p:nvSpPr>
              <p:spPr>
                <a:xfrm>
                  <a:off x="1854083" y="2747103"/>
                  <a:ext cx="49358" cy="9116"/>
                </a:xfrm>
                <a:custGeom>
                  <a:rect b="b" l="l" r="r" t="t"/>
                  <a:pathLst>
                    <a:path extrusionOk="0" h="181" w="980">
                      <a:moveTo>
                        <a:pt x="980" y="1"/>
                      </a:moveTo>
                      <a:cubicBezTo>
                        <a:pt x="669" y="21"/>
                        <a:pt x="370" y="21"/>
                        <a:pt x="60" y="30"/>
                      </a:cubicBezTo>
                      <a:cubicBezTo>
                        <a:pt x="60" y="41"/>
                        <a:pt x="50" y="50"/>
                        <a:pt x="50" y="61"/>
                      </a:cubicBezTo>
                      <a:cubicBezTo>
                        <a:pt x="40" y="101"/>
                        <a:pt x="20" y="141"/>
                        <a:pt x="0" y="181"/>
                      </a:cubicBezTo>
                      <a:cubicBezTo>
                        <a:pt x="330" y="130"/>
                        <a:pt x="660" y="70"/>
                        <a:pt x="98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9"/>
                <p:cNvSpPr/>
                <p:nvPr/>
              </p:nvSpPr>
              <p:spPr>
                <a:xfrm>
                  <a:off x="423367" y="3346194"/>
                  <a:ext cx="270359" cy="84110"/>
                </a:xfrm>
                <a:custGeom>
                  <a:rect b="b" l="l" r="r" t="t"/>
                  <a:pathLst>
                    <a:path extrusionOk="0" h="1670" w="5368">
                      <a:moveTo>
                        <a:pt x="5368" y="0"/>
                      </a:moveTo>
                      <a:lnTo>
                        <a:pt x="5368" y="0"/>
                      </a:lnTo>
                      <a:cubicBezTo>
                        <a:pt x="3559" y="210"/>
                        <a:pt x="1760" y="560"/>
                        <a:pt x="0" y="1049"/>
                      </a:cubicBezTo>
                      <a:cubicBezTo>
                        <a:pt x="20" y="1140"/>
                        <a:pt x="50" y="1220"/>
                        <a:pt x="70" y="1300"/>
                      </a:cubicBezTo>
                      <a:cubicBezTo>
                        <a:pt x="90" y="1360"/>
                        <a:pt x="110" y="1420"/>
                        <a:pt x="130" y="1489"/>
                      </a:cubicBezTo>
                      <a:cubicBezTo>
                        <a:pt x="150" y="1529"/>
                        <a:pt x="150" y="1569"/>
                        <a:pt x="150" y="1609"/>
                      </a:cubicBezTo>
                      <a:cubicBezTo>
                        <a:pt x="160" y="1629"/>
                        <a:pt x="160" y="1649"/>
                        <a:pt x="170" y="1669"/>
                      </a:cubicBezTo>
                      <a:cubicBezTo>
                        <a:pt x="1920" y="1189"/>
                        <a:pt x="3639" y="560"/>
                        <a:pt x="536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9"/>
                <p:cNvSpPr/>
                <p:nvPr/>
              </p:nvSpPr>
              <p:spPr>
                <a:xfrm>
                  <a:off x="160060" y="3414640"/>
                  <a:ext cx="210475" cy="83102"/>
                </a:xfrm>
                <a:custGeom>
                  <a:rect b="b" l="l" r="r" t="t"/>
                  <a:pathLst>
                    <a:path extrusionOk="0" h="1650" w="4179">
                      <a:moveTo>
                        <a:pt x="4179" y="1"/>
                      </a:moveTo>
                      <a:lnTo>
                        <a:pt x="4179" y="1"/>
                      </a:lnTo>
                      <a:cubicBezTo>
                        <a:pt x="2919" y="401"/>
                        <a:pt x="1680" y="880"/>
                        <a:pt x="471" y="1430"/>
                      </a:cubicBezTo>
                      <a:cubicBezTo>
                        <a:pt x="311" y="1500"/>
                        <a:pt x="160" y="1580"/>
                        <a:pt x="1" y="1650"/>
                      </a:cubicBezTo>
                      <a:cubicBezTo>
                        <a:pt x="80" y="1620"/>
                        <a:pt x="171" y="1600"/>
                        <a:pt x="260" y="1580"/>
                      </a:cubicBezTo>
                      <a:cubicBezTo>
                        <a:pt x="1510" y="1190"/>
                        <a:pt x="2799" y="930"/>
                        <a:pt x="4079" y="630"/>
                      </a:cubicBezTo>
                      <a:cubicBezTo>
                        <a:pt x="4109" y="421"/>
                        <a:pt x="4149" y="210"/>
                        <a:pt x="417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9"/>
                <p:cNvSpPr/>
                <p:nvPr/>
              </p:nvSpPr>
              <p:spPr>
                <a:xfrm>
                  <a:off x="2440028" y="1632578"/>
                  <a:ext cx="374061" cy="192344"/>
                </a:xfrm>
                <a:custGeom>
                  <a:rect b="b" l="l" r="r" t="t"/>
                  <a:pathLst>
                    <a:path extrusionOk="0" h="3819" w="7427">
                      <a:moveTo>
                        <a:pt x="1" y="0"/>
                      </a:moveTo>
                      <a:lnTo>
                        <a:pt x="1" y="0"/>
                      </a:lnTo>
                      <a:cubicBezTo>
                        <a:pt x="101" y="70"/>
                        <a:pt x="190" y="150"/>
                        <a:pt x="290" y="230"/>
                      </a:cubicBezTo>
                      <a:cubicBezTo>
                        <a:pt x="580" y="460"/>
                        <a:pt x="890" y="690"/>
                        <a:pt x="1190" y="929"/>
                      </a:cubicBezTo>
                      <a:cubicBezTo>
                        <a:pt x="2069" y="1469"/>
                        <a:pt x="2959" y="2009"/>
                        <a:pt x="3859" y="2509"/>
                      </a:cubicBezTo>
                      <a:cubicBezTo>
                        <a:pt x="4339" y="2779"/>
                        <a:pt x="4818" y="3048"/>
                        <a:pt x="5288" y="3308"/>
                      </a:cubicBezTo>
                      <a:cubicBezTo>
                        <a:pt x="5298" y="3303"/>
                        <a:pt x="5310" y="3301"/>
                        <a:pt x="5323" y="3301"/>
                      </a:cubicBezTo>
                      <a:cubicBezTo>
                        <a:pt x="5336" y="3301"/>
                        <a:pt x="5348" y="3303"/>
                        <a:pt x="5358" y="3308"/>
                      </a:cubicBezTo>
                      <a:cubicBezTo>
                        <a:pt x="5538" y="3379"/>
                        <a:pt x="5728" y="3448"/>
                        <a:pt x="5908" y="3528"/>
                      </a:cubicBezTo>
                      <a:lnTo>
                        <a:pt x="5938" y="3528"/>
                      </a:lnTo>
                      <a:cubicBezTo>
                        <a:pt x="5998" y="3548"/>
                        <a:pt x="6058" y="3559"/>
                        <a:pt x="6118" y="3579"/>
                      </a:cubicBezTo>
                      <a:cubicBezTo>
                        <a:pt x="6567" y="3599"/>
                        <a:pt x="7007" y="3679"/>
                        <a:pt x="7427" y="3818"/>
                      </a:cubicBezTo>
                      <a:cubicBezTo>
                        <a:pt x="6178" y="3119"/>
                        <a:pt x="4928" y="2419"/>
                        <a:pt x="3659" y="1779"/>
                      </a:cubicBezTo>
                      <a:cubicBezTo>
                        <a:pt x="2449" y="1160"/>
                        <a:pt x="1230" y="58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9"/>
                <p:cNvSpPr/>
                <p:nvPr/>
              </p:nvSpPr>
              <p:spPr>
                <a:xfrm>
                  <a:off x="1884151" y="1333562"/>
                  <a:ext cx="273482" cy="165147"/>
                </a:xfrm>
                <a:custGeom>
                  <a:rect b="b" l="l" r="r" t="t"/>
                  <a:pathLst>
                    <a:path extrusionOk="0" h="3279" w="5430">
                      <a:moveTo>
                        <a:pt x="7" y="1"/>
                      </a:moveTo>
                      <a:cubicBezTo>
                        <a:pt x="0" y="1"/>
                        <a:pt x="19" y="16"/>
                        <a:pt x="83" y="60"/>
                      </a:cubicBezTo>
                      <a:cubicBezTo>
                        <a:pt x="1392" y="960"/>
                        <a:pt x="2722" y="1849"/>
                        <a:pt x="4121" y="2608"/>
                      </a:cubicBezTo>
                      <a:cubicBezTo>
                        <a:pt x="4550" y="2848"/>
                        <a:pt x="4990" y="3068"/>
                        <a:pt x="5430" y="3278"/>
                      </a:cubicBezTo>
                      <a:lnTo>
                        <a:pt x="5280" y="3159"/>
                      </a:lnTo>
                      <a:cubicBezTo>
                        <a:pt x="5110" y="3028"/>
                        <a:pt x="5130" y="2819"/>
                        <a:pt x="5240" y="2668"/>
                      </a:cubicBezTo>
                      <a:cubicBezTo>
                        <a:pt x="4350" y="2149"/>
                        <a:pt x="3441" y="1659"/>
                        <a:pt x="2511" y="1199"/>
                      </a:cubicBezTo>
                      <a:cubicBezTo>
                        <a:pt x="1752" y="820"/>
                        <a:pt x="972" y="449"/>
                        <a:pt x="192" y="90"/>
                      </a:cubicBezTo>
                      <a:cubicBezTo>
                        <a:pt x="133" y="63"/>
                        <a:pt x="20" y="1"/>
                        <a:pt x="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9"/>
                <p:cNvSpPr/>
                <p:nvPr/>
              </p:nvSpPr>
              <p:spPr>
                <a:xfrm>
                  <a:off x="1138196" y="902086"/>
                  <a:ext cx="570434" cy="336841"/>
                </a:xfrm>
                <a:custGeom>
                  <a:rect b="b" l="l" r="r" t="t"/>
                  <a:pathLst>
                    <a:path extrusionOk="0" h="6688" w="11326">
                      <a:moveTo>
                        <a:pt x="141" y="1"/>
                      </a:moveTo>
                      <a:cubicBezTo>
                        <a:pt x="101" y="121"/>
                        <a:pt x="50" y="231"/>
                        <a:pt x="1" y="340"/>
                      </a:cubicBezTo>
                      <a:cubicBezTo>
                        <a:pt x="1690" y="1400"/>
                        <a:pt x="3389" y="2430"/>
                        <a:pt x="5138" y="3389"/>
                      </a:cubicBezTo>
                      <a:cubicBezTo>
                        <a:pt x="7078" y="4529"/>
                        <a:pt x="9037" y="5648"/>
                        <a:pt x="11045" y="6688"/>
                      </a:cubicBezTo>
                      <a:cubicBezTo>
                        <a:pt x="11076" y="6658"/>
                        <a:pt x="11116" y="6638"/>
                        <a:pt x="11165" y="6628"/>
                      </a:cubicBezTo>
                      <a:cubicBezTo>
                        <a:pt x="11216" y="6598"/>
                        <a:pt x="11265" y="6578"/>
                        <a:pt x="11325" y="6568"/>
                      </a:cubicBezTo>
                      <a:cubicBezTo>
                        <a:pt x="8537" y="4749"/>
                        <a:pt x="5718" y="2979"/>
                        <a:pt x="2800" y="1370"/>
                      </a:cubicBezTo>
                      <a:cubicBezTo>
                        <a:pt x="1920" y="900"/>
                        <a:pt x="1030" y="451"/>
                        <a:pt x="14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9"/>
                <p:cNvSpPr/>
                <p:nvPr/>
              </p:nvSpPr>
              <p:spPr>
                <a:xfrm>
                  <a:off x="3279712" y="999290"/>
                  <a:ext cx="97758" cy="146512"/>
                </a:xfrm>
                <a:custGeom>
                  <a:rect b="b" l="l" r="r" t="t"/>
                  <a:pathLst>
                    <a:path extrusionOk="0" h="2909" w="1941">
                      <a:moveTo>
                        <a:pt x="31" y="0"/>
                      </a:moveTo>
                      <a:cubicBezTo>
                        <a:pt x="61" y="210"/>
                        <a:pt x="50" y="430"/>
                        <a:pt x="1" y="649"/>
                      </a:cubicBezTo>
                      <a:cubicBezTo>
                        <a:pt x="641" y="1409"/>
                        <a:pt x="1290" y="2159"/>
                        <a:pt x="1940" y="2908"/>
                      </a:cubicBezTo>
                      <a:cubicBezTo>
                        <a:pt x="1320" y="1929"/>
                        <a:pt x="690" y="960"/>
                        <a:pt x="3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9"/>
                <p:cNvSpPr/>
                <p:nvPr/>
              </p:nvSpPr>
              <p:spPr>
                <a:xfrm>
                  <a:off x="2849797" y="474186"/>
                  <a:ext cx="338352" cy="436010"/>
                </a:xfrm>
                <a:custGeom>
                  <a:rect b="b" l="l" r="r" t="t"/>
                  <a:pathLst>
                    <a:path extrusionOk="0" h="8657" w="6718">
                      <a:moveTo>
                        <a:pt x="1" y="1"/>
                      </a:moveTo>
                      <a:lnTo>
                        <a:pt x="1" y="1"/>
                      </a:lnTo>
                      <a:cubicBezTo>
                        <a:pt x="81" y="101"/>
                        <a:pt x="150" y="211"/>
                        <a:pt x="230" y="311"/>
                      </a:cubicBezTo>
                      <a:cubicBezTo>
                        <a:pt x="1190" y="1640"/>
                        <a:pt x="2030" y="2839"/>
                        <a:pt x="3000" y="4169"/>
                      </a:cubicBezTo>
                      <a:cubicBezTo>
                        <a:pt x="4149" y="5688"/>
                        <a:pt x="5328" y="7177"/>
                        <a:pt x="6527" y="8657"/>
                      </a:cubicBezTo>
                      <a:cubicBezTo>
                        <a:pt x="6507" y="8507"/>
                        <a:pt x="6498" y="8357"/>
                        <a:pt x="6487" y="8207"/>
                      </a:cubicBezTo>
                      <a:cubicBezTo>
                        <a:pt x="6478" y="8037"/>
                        <a:pt x="6578" y="7917"/>
                        <a:pt x="6718" y="7867"/>
                      </a:cubicBezTo>
                      <a:cubicBezTo>
                        <a:pt x="5878" y="6757"/>
                        <a:pt x="5019" y="5668"/>
                        <a:pt x="4129" y="4609"/>
                      </a:cubicBezTo>
                      <a:cubicBezTo>
                        <a:pt x="2940" y="3179"/>
                        <a:pt x="1760" y="1960"/>
                        <a:pt x="561" y="611"/>
                      </a:cubicBezTo>
                      <a:cubicBezTo>
                        <a:pt x="370" y="400"/>
                        <a:pt x="190" y="20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9"/>
                <p:cNvSpPr/>
                <p:nvPr/>
              </p:nvSpPr>
              <p:spPr>
                <a:xfrm>
                  <a:off x="4083183" y="767712"/>
                  <a:ext cx="203424" cy="616216"/>
                </a:xfrm>
                <a:custGeom>
                  <a:rect b="b" l="l" r="r" t="t"/>
                  <a:pathLst>
                    <a:path extrusionOk="0" h="12235" w="4039">
                      <a:moveTo>
                        <a:pt x="0" y="0"/>
                      </a:moveTo>
                      <a:lnTo>
                        <a:pt x="0" y="0"/>
                      </a:lnTo>
                      <a:cubicBezTo>
                        <a:pt x="70" y="300"/>
                        <a:pt x="140" y="610"/>
                        <a:pt x="200" y="909"/>
                      </a:cubicBezTo>
                      <a:cubicBezTo>
                        <a:pt x="600" y="2709"/>
                        <a:pt x="1000" y="4508"/>
                        <a:pt x="1560" y="6257"/>
                      </a:cubicBezTo>
                      <a:cubicBezTo>
                        <a:pt x="2249" y="8306"/>
                        <a:pt x="3119" y="10285"/>
                        <a:pt x="4039" y="12235"/>
                      </a:cubicBezTo>
                      <a:cubicBezTo>
                        <a:pt x="3459" y="10125"/>
                        <a:pt x="2809" y="8037"/>
                        <a:pt x="2129" y="5947"/>
                      </a:cubicBezTo>
                      <a:cubicBezTo>
                        <a:pt x="1520" y="4038"/>
                        <a:pt x="870" y="2159"/>
                        <a:pt x="120" y="300"/>
                      </a:cubicBezTo>
                      <a:lnTo>
                        <a:pt x="0" y="0"/>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9"/>
                <p:cNvSpPr/>
                <p:nvPr/>
              </p:nvSpPr>
              <p:spPr>
                <a:xfrm>
                  <a:off x="3473063" y="422360"/>
                  <a:ext cx="333769" cy="680129"/>
                </a:xfrm>
                <a:custGeom>
                  <a:rect b="b" l="l" r="r" t="t"/>
                  <a:pathLst>
                    <a:path extrusionOk="0" h="13504" w="6627">
                      <a:moveTo>
                        <a:pt x="489" y="0"/>
                      </a:moveTo>
                      <a:cubicBezTo>
                        <a:pt x="330" y="90"/>
                        <a:pt x="160" y="190"/>
                        <a:pt x="0" y="280"/>
                      </a:cubicBezTo>
                      <a:cubicBezTo>
                        <a:pt x="80" y="470"/>
                        <a:pt x="150" y="650"/>
                        <a:pt x="230" y="830"/>
                      </a:cubicBezTo>
                      <a:cubicBezTo>
                        <a:pt x="1149" y="2869"/>
                        <a:pt x="2079" y="4908"/>
                        <a:pt x="3008" y="6937"/>
                      </a:cubicBezTo>
                      <a:cubicBezTo>
                        <a:pt x="4028" y="9136"/>
                        <a:pt x="5038" y="11345"/>
                        <a:pt x="6127" y="13504"/>
                      </a:cubicBezTo>
                      <a:cubicBezTo>
                        <a:pt x="6197" y="13444"/>
                        <a:pt x="6277" y="13384"/>
                        <a:pt x="6347" y="13324"/>
                      </a:cubicBezTo>
                      <a:cubicBezTo>
                        <a:pt x="6437" y="13254"/>
                        <a:pt x="6527" y="13204"/>
                        <a:pt x="6627" y="13164"/>
                      </a:cubicBezTo>
                      <a:cubicBezTo>
                        <a:pt x="5807" y="11325"/>
                        <a:pt x="4938" y="9506"/>
                        <a:pt x="4098" y="7666"/>
                      </a:cubicBezTo>
                      <a:cubicBezTo>
                        <a:pt x="2948" y="5088"/>
                        <a:pt x="1749" y="2529"/>
                        <a:pt x="48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9"/>
                <p:cNvSpPr/>
                <p:nvPr/>
              </p:nvSpPr>
              <p:spPr>
                <a:xfrm>
                  <a:off x="3361757" y="164593"/>
                  <a:ext cx="97255" cy="189372"/>
                </a:xfrm>
                <a:custGeom>
                  <a:rect b="b" l="l" r="r" t="t"/>
                  <a:pathLst>
                    <a:path extrusionOk="0" h="3760" w="1931">
                      <a:moveTo>
                        <a:pt x="1" y="1"/>
                      </a:moveTo>
                      <a:cubicBezTo>
                        <a:pt x="141" y="350"/>
                        <a:pt x="291" y="710"/>
                        <a:pt x="431" y="1070"/>
                      </a:cubicBezTo>
                      <a:cubicBezTo>
                        <a:pt x="800" y="1990"/>
                        <a:pt x="1160" y="2889"/>
                        <a:pt x="1520" y="3759"/>
                      </a:cubicBezTo>
                      <a:cubicBezTo>
                        <a:pt x="1650" y="3689"/>
                        <a:pt x="1790" y="3639"/>
                        <a:pt x="1930" y="3599"/>
                      </a:cubicBezTo>
                      <a:cubicBezTo>
                        <a:pt x="1400" y="2580"/>
                        <a:pt x="860" y="1560"/>
                        <a:pt x="301" y="561"/>
                      </a:cubicBezTo>
                      <a:cubicBezTo>
                        <a:pt x="201" y="370"/>
                        <a:pt x="101" y="18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9"/>
                <p:cNvSpPr/>
                <p:nvPr/>
              </p:nvSpPr>
              <p:spPr>
                <a:xfrm>
                  <a:off x="1817317" y="416820"/>
                  <a:ext cx="1401054" cy="1174008"/>
                </a:xfrm>
                <a:custGeom>
                  <a:rect b="b" l="l" r="r" t="t"/>
                  <a:pathLst>
                    <a:path extrusionOk="0" h="23310" w="27818">
                      <a:moveTo>
                        <a:pt x="0" y="0"/>
                      </a:moveTo>
                      <a:lnTo>
                        <a:pt x="0" y="0"/>
                      </a:lnTo>
                      <a:cubicBezTo>
                        <a:pt x="700" y="710"/>
                        <a:pt x="1399" y="1419"/>
                        <a:pt x="2110" y="2130"/>
                      </a:cubicBezTo>
                      <a:cubicBezTo>
                        <a:pt x="3079" y="3079"/>
                        <a:pt x="4049" y="4029"/>
                        <a:pt x="5058" y="4938"/>
                      </a:cubicBezTo>
                      <a:cubicBezTo>
                        <a:pt x="6467" y="6168"/>
                        <a:pt x="7907" y="7357"/>
                        <a:pt x="9346" y="8567"/>
                      </a:cubicBezTo>
                      <a:cubicBezTo>
                        <a:pt x="12605" y="11225"/>
                        <a:pt x="15913" y="13834"/>
                        <a:pt x="19202" y="16463"/>
                      </a:cubicBezTo>
                      <a:cubicBezTo>
                        <a:pt x="21550" y="18312"/>
                        <a:pt x="23749" y="20321"/>
                        <a:pt x="26048" y="22240"/>
                      </a:cubicBezTo>
                      <a:cubicBezTo>
                        <a:pt x="26478" y="22600"/>
                        <a:pt x="26928" y="22960"/>
                        <a:pt x="27367" y="23309"/>
                      </a:cubicBezTo>
                      <a:cubicBezTo>
                        <a:pt x="27487" y="23100"/>
                        <a:pt x="27667" y="22929"/>
                        <a:pt x="27817" y="22740"/>
                      </a:cubicBezTo>
                      <a:cubicBezTo>
                        <a:pt x="27427" y="22390"/>
                        <a:pt x="27038" y="22050"/>
                        <a:pt x="26638" y="21720"/>
                      </a:cubicBezTo>
                      <a:cubicBezTo>
                        <a:pt x="24479" y="19931"/>
                        <a:pt x="22370" y="18092"/>
                        <a:pt x="20191" y="16323"/>
                      </a:cubicBezTo>
                      <a:cubicBezTo>
                        <a:pt x="17692" y="14253"/>
                        <a:pt x="15233" y="12354"/>
                        <a:pt x="12964" y="10606"/>
                      </a:cubicBezTo>
                      <a:cubicBezTo>
                        <a:pt x="8976" y="7547"/>
                        <a:pt x="5188" y="4238"/>
                        <a:pt x="1300" y="1050"/>
                      </a:cubicBezTo>
                      <a:cubicBezTo>
                        <a:pt x="870" y="700"/>
                        <a:pt x="430" y="35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9"/>
                <p:cNvSpPr/>
                <p:nvPr/>
              </p:nvSpPr>
              <p:spPr>
                <a:xfrm>
                  <a:off x="1779039" y="872874"/>
                  <a:ext cx="996320" cy="719464"/>
                </a:xfrm>
                <a:custGeom>
                  <a:rect b="b" l="l" r="r" t="t"/>
                  <a:pathLst>
                    <a:path extrusionOk="0" h="14285" w="19782">
                      <a:moveTo>
                        <a:pt x="0" y="1"/>
                      </a:moveTo>
                      <a:lnTo>
                        <a:pt x="420" y="361"/>
                      </a:lnTo>
                      <a:cubicBezTo>
                        <a:pt x="1840" y="1571"/>
                        <a:pt x="3269" y="2780"/>
                        <a:pt x="4738" y="3919"/>
                      </a:cubicBezTo>
                      <a:cubicBezTo>
                        <a:pt x="6417" y="5218"/>
                        <a:pt x="8157" y="6428"/>
                        <a:pt x="9866" y="7688"/>
                      </a:cubicBezTo>
                      <a:cubicBezTo>
                        <a:pt x="11495" y="8857"/>
                        <a:pt x="13094" y="10076"/>
                        <a:pt x="14764" y="11196"/>
                      </a:cubicBezTo>
                      <a:cubicBezTo>
                        <a:pt x="16403" y="12286"/>
                        <a:pt x="18102" y="13275"/>
                        <a:pt x="19782" y="14285"/>
                      </a:cubicBezTo>
                      <a:cubicBezTo>
                        <a:pt x="16873" y="11915"/>
                        <a:pt x="13804" y="9747"/>
                        <a:pt x="10775" y="7528"/>
                      </a:cubicBezTo>
                      <a:cubicBezTo>
                        <a:pt x="8896" y="6168"/>
                        <a:pt x="7037" y="4789"/>
                        <a:pt x="5148" y="3439"/>
                      </a:cubicBezTo>
                      <a:cubicBezTo>
                        <a:pt x="3619" y="2360"/>
                        <a:pt x="2040" y="1340"/>
                        <a:pt x="480" y="311"/>
                      </a:cubicBezTo>
                      <a:cubicBezTo>
                        <a:pt x="320" y="211"/>
                        <a:pt x="160" y="10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9"/>
                <p:cNvSpPr/>
                <p:nvPr/>
              </p:nvSpPr>
              <p:spPr>
                <a:xfrm>
                  <a:off x="1438271" y="610120"/>
                  <a:ext cx="205892" cy="165701"/>
                </a:xfrm>
                <a:custGeom>
                  <a:rect b="b" l="l" r="r" t="t"/>
                  <a:pathLst>
                    <a:path extrusionOk="0" h="3290" w="4088">
                      <a:moveTo>
                        <a:pt x="0" y="0"/>
                      </a:moveTo>
                      <a:lnTo>
                        <a:pt x="0" y="0"/>
                      </a:lnTo>
                      <a:cubicBezTo>
                        <a:pt x="580" y="580"/>
                        <a:pt x="1159" y="1140"/>
                        <a:pt x="1779" y="1660"/>
                      </a:cubicBezTo>
                      <a:cubicBezTo>
                        <a:pt x="2519" y="2259"/>
                        <a:pt x="3288" y="2789"/>
                        <a:pt x="4088" y="3289"/>
                      </a:cubicBezTo>
                      <a:cubicBezTo>
                        <a:pt x="3458" y="2649"/>
                        <a:pt x="2808" y="2030"/>
                        <a:pt x="2109" y="1470"/>
                      </a:cubicBezTo>
                      <a:cubicBezTo>
                        <a:pt x="1429" y="950"/>
                        <a:pt x="709" y="48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9"/>
                <p:cNvSpPr/>
                <p:nvPr/>
              </p:nvSpPr>
              <p:spPr>
                <a:xfrm>
                  <a:off x="3100010" y="1178488"/>
                  <a:ext cx="146008" cy="181264"/>
                </a:xfrm>
                <a:custGeom>
                  <a:rect b="b" l="l" r="r" t="t"/>
                  <a:pathLst>
                    <a:path extrusionOk="0" h="3599" w="2899">
                      <a:moveTo>
                        <a:pt x="0" y="0"/>
                      </a:moveTo>
                      <a:lnTo>
                        <a:pt x="0" y="0"/>
                      </a:lnTo>
                      <a:cubicBezTo>
                        <a:pt x="950" y="1209"/>
                        <a:pt x="1899" y="2419"/>
                        <a:pt x="2899" y="3599"/>
                      </a:cubicBezTo>
                      <a:cubicBezTo>
                        <a:pt x="2839" y="3339"/>
                        <a:pt x="2789" y="3079"/>
                        <a:pt x="2769" y="2829"/>
                      </a:cubicBezTo>
                      <a:cubicBezTo>
                        <a:pt x="2759" y="2779"/>
                        <a:pt x="2759" y="2729"/>
                        <a:pt x="2759" y="2689"/>
                      </a:cubicBezTo>
                      <a:cubicBezTo>
                        <a:pt x="1850" y="1780"/>
                        <a:pt x="930" y="89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9"/>
                <p:cNvSpPr/>
                <p:nvPr/>
              </p:nvSpPr>
              <p:spPr>
                <a:xfrm>
                  <a:off x="2312656" y="303046"/>
                  <a:ext cx="722486" cy="819590"/>
                </a:xfrm>
                <a:custGeom>
                  <a:rect b="b" l="l" r="r" t="t"/>
                  <a:pathLst>
                    <a:path extrusionOk="0" h="16273" w="14345">
                      <a:moveTo>
                        <a:pt x="1" y="0"/>
                      </a:moveTo>
                      <a:lnTo>
                        <a:pt x="1" y="0"/>
                      </a:lnTo>
                      <a:cubicBezTo>
                        <a:pt x="100" y="131"/>
                        <a:pt x="211" y="250"/>
                        <a:pt x="311" y="370"/>
                      </a:cubicBezTo>
                      <a:cubicBezTo>
                        <a:pt x="2159" y="2629"/>
                        <a:pt x="3949" y="4928"/>
                        <a:pt x="5838" y="7157"/>
                      </a:cubicBezTo>
                      <a:cubicBezTo>
                        <a:pt x="8517" y="10326"/>
                        <a:pt x="11346" y="13394"/>
                        <a:pt x="14344" y="16273"/>
                      </a:cubicBezTo>
                      <a:cubicBezTo>
                        <a:pt x="13174" y="14733"/>
                        <a:pt x="11975" y="13194"/>
                        <a:pt x="10726" y="11715"/>
                      </a:cubicBezTo>
                      <a:cubicBezTo>
                        <a:pt x="9646" y="10426"/>
                        <a:pt x="8487" y="9226"/>
                        <a:pt x="7397" y="7947"/>
                      </a:cubicBezTo>
                      <a:cubicBezTo>
                        <a:pt x="6218" y="6607"/>
                        <a:pt x="5098" y="5198"/>
                        <a:pt x="3909" y="3878"/>
                      </a:cubicBezTo>
                      <a:cubicBezTo>
                        <a:pt x="2790" y="2639"/>
                        <a:pt x="1580" y="1490"/>
                        <a:pt x="371" y="340"/>
                      </a:cubicBezTo>
                      <a:cubicBezTo>
                        <a:pt x="251" y="230"/>
                        <a:pt x="120" y="12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9"/>
                <p:cNvSpPr/>
                <p:nvPr/>
              </p:nvSpPr>
              <p:spPr>
                <a:xfrm>
                  <a:off x="3457954" y="923743"/>
                  <a:ext cx="186804" cy="283001"/>
                </a:xfrm>
                <a:custGeom>
                  <a:rect b="b" l="l" r="r" t="t"/>
                  <a:pathLst>
                    <a:path extrusionOk="0" h="5619" w="3709">
                      <a:moveTo>
                        <a:pt x="0" y="1"/>
                      </a:moveTo>
                      <a:cubicBezTo>
                        <a:pt x="809" y="1570"/>
                        <a:pt x="1600" y="3169"/>
                        <a:pt x="2549" y="4659"/>
                      </a:cubicBezTo>
                      <a:cubicBezTo>
                        <a:pt x="2759" y="4978"/>
                        <a:pt x="2979" y="5298"/>
                        <a:pt x="3199" y="5618"/>
                      </a:cubicBezTo>
                      <a:cubicBezTo>
                        <a:pt x="3348" y="5488"/>
                        <a:pt x="3528" y="5368"/>
                        <a:pt x="3708" y="5248"/>
                      </a:cubicBezTo>
                      <a:cubicBezTo>
                        <a:pt x="3608" y="5088"/>
                        <a:pt x="3508" y="4919"/>
                        <a:pt x="3399" y="4759"/>
                      </a:cubicBezTo>
                      <a:cubicBezTo>
                        <a:pt x="2429" y="3239"/>
                        <a:pt x="849" y="104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9"/>
                <p:cNvSpPr/>
                <p:nvPr/>
              </p:nvSpPr>
              <p:spPr>
                <a:xfrm>
                  <a:off x="2981703" y="140468"/>
                  <a:ext cx="439032" cy="721932"/>
                </a:xfrm>
                <a:custGeom>
                  <a:rect b="b" l="l" r="r" t="t"/>
                  <a:pathLst>
                    <a:path extrusionOk="0" h="14334" w="8717">
                      <a:moveTo>
                        <a:pt x="1" y="0"/>
                      </a:moveTo>
                      <a:lnTo>
                        <a:pt x="1" y="0"/>
                      </a:lnTo>
                      <a:cubicBezTo>
                        <a:pt x="50" y="120"/>
                        <a:pt x="110" y="240"/>
                        <a:pt x="170" y="360"/>
                      </a:cubicBezTo>
                      <a:cubicBezTo>
                        <a:pt x="2520" y="5298"/>
                        <a:pt x="5258" y="10085"/>
                        <a:pt x="8717" y="14333"/>
                      </a:cubicBezTo>
                      <a:cubicBezTo>
                        <a:pt x="6977" y="11255"/>
                        <a:pt x="5238" y="8176"/>
                        <a:pt x="3399" y="5158"/>
                      </a:cubicBezTo>
                      <a:cubicBezTo>
                        <a:pt x="2369" y="3538"/>
                        <a:pt x="1280" y="1949"/>
                        <a:pt x="221" y="340"/>
                      </a:cubicBezTo>
                      <a:cubicBezTo>
                        <a:pt x="150" y="230"/>
                        <a:pt x="70" y="12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9"/>
                <p:cNvSpPr/>
                <p:nvPr/>
              </p:nvSpPr>
              <p:spPr>
                <a:xfrm>
                  <a:off x="3916073" y="910648"/>
                  <a:ext cx="200402" cy="501938"/>
                </a:xfrm>
                <a:custGeom>
                  <a:rect b="b" l="l" r="r" t="t"/>
                  <a:pathLst>
                    <a:path extrusionOk="0" h="9966" w="3979">
                      <a:moveTo>
                        <a:pt x="0" y="1"/>
                      </a:moveTo>
                      <a:cubicBezTo>
                        <a:pt x="10" y="41"/>
                        <a:pt x="20" y="71"/>
                        <a:pt x="40" y="110"/>
                      </a:cubicBezTo>
                      <a:cubicBezTo>
                        <a:pt x="560" y="1810"/>
                        <a:pt x="1060" y="3529"/>
                        <a:pt x="1699" y="5188"/>
                      </a:cubicBezTo>
                      <a:cubicBezTo>
                        <a:pt x="2359" y="6827"/>
                        <a:pt x="3119" y="8427"/>
                        <a:pt x="3978" y="9966"/>
                      </a:cubicBezTo>
                      <a:cubicBezTo>
                        <a:pt x="3318" y="7887"/>
                        <a:pt x="2628" y="5808"/>
                        <a:pt x="1789" y="3789"/>
                      </a:cubicBezTo>
                      <a:cubicBezTo>
                        <a:pt x="1389" y="2809"/>
                        <a:pt x="929" y="1860"/>
                        <a:pt x="449" y="921"/>
                      </a:cubicBezTo>
                      <a:cubicBezTo>
                        <a:pt x="320" y="650"/>
                        <a:pt x="190" y="381"/>
                        <a:pt x="50" y="110"/>
                      </a:cubicBezTo>
                      <a:cubicBezTo>
                        <a:pt x="40" y="71"/>
                        <a:pt x="20" y="3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9"/>
                <p:cNvSpPr/>
                <p:nvPr/>
              </p:nvSpPr>
              <p:spPr>
                <a:xfrm>
                  <a:off x="1190576" y="427397"/>
                  <a:ext cx="130949" cy="86124"/>
                </a:xfrm>
                <a:custGeom>
                  <a:rect b="b" l="l" r="r" t="t"/>
                  <a:pathLst>
                    <a:path extrusionOk="0" h="1710" w="2600">
                      <a:moveTo>
                        <a:pt x="280" y="0"/>
                      </a:moveTo>
                      <a:cubicBezTo>
                        <a:pt x="270" y="10"/>
                        <a:pt x="260" y="10"/>
                        <a:pt x="250" y="20"/>
                      </a:cubicBezTo>
                      <a:cubicBezTo>
                        <a:pt x="240" y="40"/>
                        <a:pt x="230" y="70"/>
                        <a:pt x="210" y="100"/>
                      </a:cubicBezTo>
                      <a:cubicBezTo>
                        <a:pt x="140" y="180"/>
                        <a:pt x="70" y="250"/>
                        <a:pt x="0" y="320"/>
                      </a:cubicBezTo>
                      <a:cubicBezTo>
                        <a:pt x="850" y="810"/>
                        <a:pt x="1729" y="1249"/>
                        <a:pt x="2599" y="1709"/>
                      </a:cubicBezTo>
                      <a:cubicBezTo>
                        <a:pt x="1829" y="1120"/>
                        <a:pt x="1060" y="560"/>
                        <a:pt x="28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9"/>
                <p:cNvSpPr/>
                <p:nvPr/>
              </p:nvSpPr>
              <p:spPr>
                <a:xfrm>
                  <a:off x="891157" y="219440"/>
                  <a:ext cx="261697" cy="187358"/>
                </a:xfrm>
                <a:custGeom>
                  <a:rect b="b" l="l" r="r" t="t"/>
                  <a:pathLst>
                    <a:path extrusionOk="0" h="3720" w="5196">
                      <a:moveTo>
                        <a:pt x="5" y="1"/>
                      </a:moveTo>
                      <a:cubicBezTo>
                        <a:pt x="1" y="1"/>
                        <a:pt x="81" y="57"/>
                        <a:pt x="88" y="71"/>
                      </a:cubicBezTo>
                      <a:cubicBezTo>
                        <a:pt x="1517" y="1320"/>
                        <a:pt x="2976" y="2550"/>
                        <a:pt x="4556" y="3610"/>
                      </a:cubicBezTo>
                      <a:cubicBezTo>
                        <a:pt x="4616" y="3639"/>
                        <a:pt x="4676" y="3679"/>
                        <a:pt x="4726" y="3719"/>
                      </a:cubicBezTo>
                      <a:cubicBezTo>
                        <a:pt x="4886" y="3610"/>
                        <a:pt x="5046" y="3510"/>
                        <a:pt x="5195" y="3399"/>
                      </a:cubicBezTo>
                      <a:cubicBezTo>
                        <a:pt x="4875" y="3170"/>
                        <a:pt x="4546" y="2930"/>
                        <a:pt x="4226" y="2700"/>
                      </a:cubicBezTo>
                      <a:cubicBezTo>
                        <a:pt x="3127" y="1940"/>
                        <a:pt x="2007" y="1211"/>
                        <a:pt x="868" y="521"/>
                      </a:cubicBezTo>
                      <a:cubicBezTo>
                        <a:pt x="597" y="351"/>
                        <a:pt x="328" y="191"/>
                        <a:pt x="58" y="31"/>
                      </a:cubicBezTo>
                      <a:cubicBezTo>
                        <a:pt x="22" y="9"/>
                        <a:pt x="7" y="1"/>
                        <a:pt x="5"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9"/>
                <p:cNvSpPr/>
                <p:nvPr/>
              </p:nvSpPr>
              <p:spPr>
                <a:xfrm>
                  <a:off x="2661130" y="219440"/>
                  <a:ext cx="141878" cy="197431"/>
                </a:xfrm>
                <a:custGeom>
                  <a:rect b="b" l="l" r="r" t="t"/>
                  <a:pathLst>
                    <a:path extrusionOk="0" h="3920" w="2817">
                      <a:moveTo>
                        <a:pt x="7" y="0"/>
                      </a:moveTo>
                      <a:cubicBezTo>
                        <a:pt x="0" y="0"/>
                        <a:pt x="44" y="63"/>
                        <a:pt x="58" y="91"/>
                      </a:cubicBezTo>
                      <a:cubicBezTo>
                        <a:pt x="298" y="501"/>
                        <a:pt x="548" y="901"/>
                        <a:pt x="808" y="1291"/>
                      </a:cubicBezTo>
                      <a:cubicBezTo>
                        <a:pt x="1408" y="2220"/>
                        <a:pt x="2097" y="3090"/>
                        <a:pt x="2817" y="3919"/>
                      </a:cubicBezTo>
                      <a:cubicBezTo>
                        <a:pt x="2108" y="2490"/>
                        <a:pt x="1178" y="1171"/>
                        <a:pt x="49" y="41"/>
                      </a:cubicBezTo>
                      <a:cubicBezTo>
                        <a:pt x="22" y="11"/>
                        <a:pt x="10" y="0"/>
                        <a:pt x="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9"/>
                <p:cNvSpPr/>
                <p:nvPr/>
              </p:nvSpPr>
              <p:spPr>
                <a:xfrm>
                  <a:off x="3717182" y="448550"/>
                  <a:ext cx="154621" cy="352404"/>
                </a:xfrm>
                <a:custGeom>
                  <a:rect b="b" l="l" r="r" t="t"/>
                  <a:pathLst>
                    <a:path extrusionOk="0" h="6997" w="3070">
                      <a:moveTo>
                        <a:pt x="0" y="0"/>
                      </a:moveTo>
                      <a:cubicBezTo>
                        <a:pt x="131" y="430"/>
                        <a:pt x="271" y="860"/>
                        <a:pt x="420" y="1289"/>
                      </a:cubicBezTo>
                      <a:cubicBezTo>
                        <a:pt x="1150" y="3259"/>
                        <a:pt x="2110" y="5138"/>
                        <a:pt x="3069" y="6997"/>
                      </a:cubicBezTo>
                      <a:cubicBezTo>
                        <a:pt x="2450" y="5027"/>
                        <a:pt x="1740" y="3079"/>
                        <a:pt x="1040" y="1129"/>
                      </a:cubicBezTo>
                      <a:cubicBezTo>
                        <a:pt x="960" y="909"/>
                        <a:pt x="880" y="700"/>
                        <a:pt x="800" y="480"/>
                      </a:cubicBezTo>
                      <a:cubicBezTo>
                        <a:pt x="531" y="320"/>
                        <a:pt x="271" y="16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9"/>
                <p:cNvSpPr/>
                <p:nvPr/>
              </p:nvSpPr>
              <p:spPr>
                <a:xfrm>
                  <a:off x="3662334" y="222462"/>
                  <a:ext cx="83102" cy="217526"/>
                </a:xfrm>
                <a:custGeom>
                  <a:rect b="b" l="l" r="r" t="t"/>
                  <a:pathLst>
                    <a:path extrusionOk="0" h="4319" w="1650">
                      <a:moveTo>
                        <a:pt x="0" y="1"/>
                      </a:moveTo>
                      <a:lnTo>
                        <a:pt x="0" y="1"/>
                      </a:lnTo>
                      <a:cubicBezTo>
                        <a:pt x="20" y="101"/>
                        <a:pt x="50" y="191"/>
                        <a:pt x="70" y="291"/>
                      </a:cubicBezTo>
                      <a:cubicBezTo>
                        <a:pt x="320" y="1491"/>
                        <a:pt x="590" y="2690"/>
                        <a:pt x="910" y="3870"/>
                      </a:cubicBezTo>
                      <a:cubicBezTo>
                        <a:pt x="1160" y="4009"/>
                        <a:pt x="1409" y="4169"/>
                        <a:pt x="1649" y="4319"/>
                      </a:cubicBezTo>
                      <a:cubicBezTo>
                        <a:pt x="1189" y="3060"/>
                        <a:pt x="720" y="1790"/>
                        <a:pt x="220" y="541"/>
                      </a:cubicBezTo>
                      <a:cubicBezTo>
                        <a:pt x="140" y="361"/>
                        <a:pt x="70" y="18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9"/>
                <p:cNvSpPr/>
                <p:nvPr/>
              </p:nvSpPr>
              <p:spPr>
                <a:xfrm>
                  <a:off x="3945184" y="285166"/>
                  <a:ext cx="98766" cy="392444"/>
                </a:xfrm>
                <a:custGeom>
                  <a:rect b="b" l="l" r="r" t="t"/>
                  <a:pathLst>
                    <a:path extrusionOk="0" h="7792" w="1961">
                      <a:moveTo>
                        <a:pt x="3" y="1"/>
                      </a:moveTo>
                      <a:lnTo>
                        <a:pt x="3" y="1"/>
                      </a:lnTo>
                      <a:cubicBezTo>
                        <a:pt x="1" y="1"/>
                        <a:pt x="11" y="64"/>
                        <a:pt x="11" y="86"/>
                      </a:cubicBezTo>
                      <a:cubicBezTo>
                        <a:pt x="142" y="1425"/>
                        <a:pt x="351" y="2764"/>
                        <a:pt x="681" y="4073"/>
                      </a:cubicBezTo>
                      <a:cubicBezTo>
                        <a:pt x="1021" y="5343"/>
                        <a:pt x="1491" y="6563"/>
                        <a:pt x="1961" y="7792"/>
                      </a:cubicBezTo>
                      <a:cubicBezTo>
                        <a:pt x="1641" y="5653"/>
                        <a:pt x="1181" y="3524"/>
                        <a:pt x="511" y="1465"/>
                      </a:cubicBezTo>
                      <a:cubicBezTo>
                        <a:pt x="362" y="985"/>
                        <a:pt x="191" y="506"/>
                        <a:pt x="11" y="35"/>
                      </a:cubicBezTo>
                      <a:cubicBezTo>
                        <a:pt x="6" y="10"/>
                        <a:pt x="3" y="1"/>
                        <a:pt x="3"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9"/>
                <p:cNvSpPr/>
                <p:nvPr/>
              </p:nvSpPr>
              <p:spPr>
                <a:xfrm>
                  <a:off x="60891" y="291462"/>
                  <a:ext cx="752151" cy="452127"/>
                </a:xfrm>
                <a:custGeom>
                  <a:rect b="b" l="l" r="r" t="t"/>
                  <a:pathLst>
                    <a:path extrusionOk="0" h="8977" w="14934">
                      <a:moveTo>
                        <a:pt x="1" y="1"/>
                      </a:moveTo>
                      <a:lnTo>
                        <a:pt x="1" y="1"/>
                      </a:lnTo>
                      <a:cubicBezTo>
                        <a:pt x="121" y="81"/>
                        <a:pt x="230" y="170"/>
                        <a:pt x="350" y="250"/>
                      </a:cubicBezTo>
                      <a:cubicBezTo>
                        <a:pt x="1750" y="1260"/>
                        <a:pt x="3169" y="2249"/>
                        <a:pt x="4639" y="3159"/>
                      </a:cubicBezTo>
                      <a:cubicBezTo>
                        <a:pt x="5978" y="3999"/>
                        <a:pt x="7367" y="4778"/>
                        <a:pt x="8726" y="5578"/>
                      </a:cubicBezTo>
                      <a:cubicBezTo>
                        <a:pt x="10696" y="6758"/>
                        <a:pt x="12665" y="7927"/>
                        <a:pt x="14694" y="8976"/>
                      </a:cubicBezTo>
                      <a:lnTo>
                        <a:pt x="14934" y="8797"/>
                      </a:lnTo>
                      <a:cubicBezTo>
                        <a:pt x="13524" y="7827"/>
                        <a:pt x="12105" y="6877"/>
                        <a:pt x="10656" y="5978"/>
                      </a:cubicBezTo>
                      <a:cubicBezTo>
                        <a:pt x="8766" y="4848"/>
                        <a:pt x="6867" y="3739"/>
                        <a:pt x="4948" y="2669"/>
                      </a:cubicBezTo>
                      <a:cubicBezTo>
                        <a:pt x="3439" y="1840"/>
                        <a:pt x="1910" y="1050"/>
                        <a:pt x="401" y="221"/>
                      </a:cubicBezTo>
                      <a:cubicBezTo>
                        <a:pt x="270" y="150"/>
                        <a:pt x="141" y="7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9"/>
                <p:cNvSpPr/>
                <p:nvPr/>
              </p:nvSpPr>
              <p:spPr>
                <a:xfrm>
                  <a:off x="680128" y="1195058"/>
                  <a:ext cx="362477" cy="168723"/>
                </a:xfrm>
                <a:custGeom>
                  <a:rect b="b" l="l" r="r" t="t"/>
                  <a:pathLst>
                    <a:path extrusionOk="0" h="3350" w="7197">
                      <a:moveTo>
                        <a:pt x="489" y="1"/>
                      </a:moveTo>
                      <a:cubicBezTo>
                        <a:pt x="460" y="61"/>
                        <a:pt x="420" y="131"/>
                        <a:pt x="350" y="181"/>
                      </a:cubicBezTo>
                      <a:cubicBezTo>
                        <a:pt x="230" y="271"/>
                        <a:pt x="120" y="361"/>
                        <a:pt x="0" y="471"/>
                      </a:cubicBezTo>
                      <a:cubicBezTo>
                        <a:pt x="220" y="561"/>
                        <a:pt x="440" y="661"/>
                        <a:pt x="660" y="751"/>
                      </a:cubicBezTo>
                      <a:cubicBezTo>
                        <a:pt x="2719" y="1600"/>
                        <a:pt x="4807" y="2370"/>
                        <a:pt x="6866" y="3219"/>
                      </a:cubicBezTo>
                      <a:cubicBezTo>
                        <a:pt x="6977" y="3259"/>
                        <a:pt x="7086" y="3310"/>
                        <a:pt x="7197" y="3350"/>
                      </a:cubicBezTo>
                      <a:cubicBezTo>
                        <a:pt x="7106" y="3299"/>
                        <a:pt x="7006" y="3250"/>
                        <a:pt x="6906" y="3190"/>
                      </a:cubicBezTo>
                      <a:cubicBezTo>
                        <a:pt x="5038" y="2170"/>
                        <a:pt x="3159" y="1160"/>
                        <a:pt x="1209" y="311"/>
                      </a:cubicBezTo>
                      <a:cubicBezTo>
                        <a:pt x="969" y="201"/>
                        <a:pt x="729" y="101"/>
                        <a:pt x="48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9"/>
                <p:cNvSpPr/>
                <p:nvPr/>
              </p:nvSpPr>
              <p:spPr>
                <a:xfrm>
                  <a:off x="1137189" y="1395964"/>
                  <a:ext cx="461192" cy="208964"/>
                </a:xfrm>
                <a:custGeom>
                  <a:rect b="b" l="l" r="r" t="t"/>
                  <a:pathLst>
                    <a:path extrusionOk="0" h="4149" w="9157">
                      <a:moveTo>
                        <a:pt x="1" y="0"/>
                      </a:moveTo>
                      <a:lnTo>
                        <a:pt x="1" y="0"/>
                      </a:lnTo>
                      <a:cubicBezTo>
                        <a:pt x="2729" y="1480"/>
                        <a:pt x="5498" y="2899"/>
                        <a:pt x="8347" y="4148"/>
                      </a:cubicBezTo>
                      <a:cubicBezTo>
                        <a:pt x="8377" y="4128"/>
                        <a:pt x="8417" y="4108"/>
                        <a:pt x="8457" y="4088"/>
                      </a:cubicBezTo>
                      <a:cubicBezTo>
                        <a:pt x="8617" y="4039"/>
                        <a:pt x="8786" y="3979"/>
                        <a:pt x="8957" y="3928"/>
                      </a:cubicBezTo>
                      <a:cubicBezTo>
                        <a:pt x="9017" y="3899"/>
                        <a:pt x="9086" y="3879"/>
                        <a:pt x="9157" y="3859"/>
                      </a:cubicBezTo>
                      <a:cubicBezTo>
                        <a:pt x="6128" y="2509"/>
                        <a:pt x="3119" y="112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9"/>
                <p:cNvSpPr/>
                <p:nvPr/>
              </p:nvSpPr>
              <p:spPr>
                <a:xfrm>
                  <a:off x="2157582" y="1849500"/>
                  <a:ext cx="676654" cy="358498"/>
                </a:xfrm>
                <a:custGeom>
                  <a:rect b="b" l="l" r="r" t="t"/>
                  <a:pathLst>
                    <a:path extrusionOk="0" h="7118" w="13435">
                      <a:moveTo>
                        <a:pt x="1" y="1"/>
                      </a:moveTo>
                      <a:cubicBezTo>
                        <a:pt x="3599" y="2180"/>
                        <a:pt x="7388" y="4019"/>
                        <a:pt x="11116" y="5968"/>
                      </a:cubicBezTo>
                      <a:cubicBezTo>
                        <a:pt x="11826" y="6348"/>
                        <a:pt x="12545" y="6728"/>
                        <a:pt x="13255" y="7117"/>
                      </a:cubicBezTo>
                      <a:cubicBezTo>
                        <a:pt x="13265" y="7068"/>
                        <a:pt x="13285" y="7018"/>
                        <a:pt x="13305" y="6978"/>
                      </a:cubicBezTo>
                      <a:cubicBezTo>
                        <a:pt x="13335" y="6908"/>
                        <a:pt x="13355" y="6838"/>
                        <a:pt x="13385" y="6768"/>
                      </a:cubicBezTo>
                      <a:cubicBezTo>
                        <a:pt x="13395" y="6688"/>
                        <a:pt x="13415" y="6608"/>
                        <a:pt x="13435" y="6528"/>
                      </a:cubicBezTo>
                      <a:cubicBezTo>
                        <a:pt x="12306" y="5908"/>
                        <a:pt x="11156" y="5298"/>
                        <a:pt x="10007" y="4709"/>
                      </a:cubicBezTo>
                      <a:cubicBezTo>
                        <a:pt x="8357" y="3869"/>
                        <a:pt x="6728" y="3010"/>
                        <a:pt x="5049" y="2230"/>
                      </a:cubicBezTo>
                      <a:cubicBezTo>
                        <a:pt x="3390" y="1440"/>
                        <a:pt x="1691" y="72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9"/>
                <p:cNvSpPr/>
                <p:nvPr/>
              </p:nvSpPr>
              <p:spPr>
                <a:xfrm>
                  <a:off x="2432977" y="2285459"/>
                  <a:ext cx="350440" cy="96701"/>
                </a:xfrm>
                <a:custGeom>
                  <a:rect b="b" l="l" r="r" t="t"/>
                  <a:pathLst>
                    <a:path extrusionOk="0" h="1920" w="6958">
                      <a:moveTo>
                        <a:pt x="1" y="1"/>
                      </a:moveTo>
                      <a:lnTo>
                        <a:pt x="1" y="1"/>
                      </a:lnTo>
                      <a:cubicBezTo>
                        <a:pt x="1880" y="631"/>
                        <a:pt x="3789" y="1200"/>
                        <a:pt x="5718" y="1660"/>
                      </a:cubicBezTo>
                      <a:cubicBezTo>
                        <a:pt x="6128" y="1750"/>
                        <a:pt x="6527" y="1840"/>
                        <a:pt x="6938" y="1920"/>
                      </a:cubicBezTo>
                      <a:cubicBezTo>
                        <a:pt x="6947" y="1880"/>
                        <a:pt x="6947" y="1850"/>
                        <a:pt x="6958" y="1810"/>
                      </a:cubicBezTo>
                      <a:lnTo>
                        <a:pt x="6958" y="1790"/>
                      </a:lnTo>
                      <a:cubicBezTo>
                        <a:pt x="6907" y="1660"/>
                        <a:pt x="6887" y="1500"/>
                        <a:pt x="6927" y="1371"/>
                      </a:cubicBezTo>
                      <a:cubicBezTo>
                        <a:pt x="6478" y="1251"/>
                        <a:pt x="6028" y="1140"/>
                        <a:pt x="5578" y="1040"/>
                      </a:cubicBezTo>
                      <a:cubicBezTo>
                        <a:pt x="3729" y="620"/>
                        <a:pt x="1860" y="31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9"/>
                <p:cNvSpPr/>
                <p:nvPr/>
              </p:nvSpPr>
              <p:spPr>
                <a:xfrm>
                  <a:off x="2151085" y="2192838"/>
                  <a:ext cx="189826" cy="52430"/>
                </a:xfrm>
                <a:custGeom>
                  <a:rect b="b" l="l" r="r" t="t"/>
                  <a:pathLst>
                    <a:path extrusionOk="0" h="1041" w="3769">
                      <a:moveTo>
                        <a:pt x="0" y="1"/>
                      </a:moveTo>
                      <a:lnTo>
                        <a:pt x="0" y="1"/>
                      </a:lnTo>
                      <a:cubicBezTo>
                        <a:pt x="290" y="171"/>
                        <a:pt x="570" y="360"/>
                        <a:pt x="830" y="580"/>
                      </a:cubicBezTo>
                      <a:cubicBezTo>
                        <a:pt x="1809" y="751"/>
                        <a:pt x="2789" y="900"/>
                        <a:pt x="3768" y="1040"/>
                      </a:cubicBezTo>
                      <a:cubicBezTo>
                        <a:pt x="2509" y="700"/>
                        <a:pt x="1260" y="34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9"/>
                <p:cNvSpPr/>
                <p:nvPr/>
              </p:nvSpPr>
              <p:spPr>
                <a:xfrm>
                  <a:off x="803925" y="1835398"/>
                  <a:ext cx="1304907" cy="372097"/>
                </a:xfrm>
                <a:custGeom>
                  <a:rect b="b" l="l" r="r" t="t"/>
                  <a:pathLst>
                    <a:path extrusionOk="0" h="7388" w="25909">
                      <a:moveTo>
                        <a:pt x="1" y="1"/>
                      </a:moveTo>
                      <a:cubicBezTo>
                        <a:pt x="221" y="81"/>
                        <a:pt x="441" y="161"/>
                        <a:pt x="661" y="251"/>
                      </a:cubicBezTo>
                      <a:cubicBezTo>
                        <a:pt x="2740" y="1020"/>
                        <a:pt x="4819" y="1780"/>
                        <a:pt x="6938" y="2440"/>
                      </a:cubicBezTo>
                      <a:cubicBezTo>
                        <a:pt x="9816" y="3299"/>
                        <a:pt x="12685" y="4149"/>
                        <a:pt x="15594" y="4909"/>
                      </a:cubicBezTo>
                      <a:cubicBezTo>
                        <a:pt x="17893" y="5518"/>
                        <a:pt x="20191" y="6118"/>
                        <a:pt x="22510" y="6668"/>
                      </a:cubicBezTo>
                      <a:cubicBezTo>
                        <a:pt x="22490" y="6628"/>
                        <a:pt x="22470" y="6588"/>
                        <a:pt x="22460" y="6558"/>
                      </a:cubicBezTo>
                      <a:cubicBezTo>
                        <a:pt x="22440" y="6508"/>
                        <a:pt x="22460" y="6458"/>
                        <a:pt x="22490" y="6428"/>
                      </a:cubicBezTo>
                      <a:cubicBezTo>
                        <a:pt x="22521" y="6398"/>
                        <a:pt x="22551" y="6385"/>
                        <a:pt x="22586" y="6385"/>
                      </a:cubicBezTo>
                      <a:cubicBezTo>
                        <a:pt x="22597" y="6385"/>
                        <a:pt x="22608" y="6386"/>
                        <a:pt x="22620" y="6388"/>
                      </a:cubicBezTo>
                      <a:cubicBezTo>
                        <a:pt x="22650" y="6398"/>
                        <a:pt x="22670" y="6408"/>
                        <a:pt x="22700" y="6408"/>
                      </a:cubicBezTo>
                      <a:lnTo>
                        <a:pt x="22710" y="6408"/>
                      </a:lnTo>
                      <a:cubicBezTo>
                        <a:pt x="22720" y="6408"/>
                        <a:pt x="22730" y="6408"/>
                        <a:pt x="22740" y="6418"/>
                      </a:cubicBezTo>
                      <a:cubicBezTo>
                        <a:pt x="22790" y="6418"/>
                        <a:pt x="22850" y="6418"/>
                        <a:pt x="22900" y="6408"/>
                      </a:cubicBezTo>
                      <a:lnTo>
                        <a:pt x="22900" y="6408"/>
                      </a:lnTo>
                      <a:cubicBezTo>
                        <a:pt x="22886" y="6412"/>
                        <a:pt x="22883" y="6413"/>
                        <a:pt x="22885" y="6413"/>
                      </a:cubicBezTo>
                      <a:cubicBezTo>
                        <a:pt x="22888" y="6413"/>
                        <a:pt x="22910" y="6408"/>
                        <a:pt x="22910" y="6408"/>
                      </a:cubicBezTo>
                      <a:cubicBezTo>
                        <a:pt x="22920" y="6408"/>
                        <a:pt x="22930" y="6398"/>
                        <a:pt x="22940" y="6398"/>
                      </a:cubicBezTo>
                      <a:cubicBezTo>
                        <a:pt x="22970" y="6398"/>
                        <a:pt x="23000" y="6388"/>
                        <a:pt x="23020" y="6378"/>
                      </a:cubicBezTo>
                      <a:cubicBezTo>
                        <a:pt x="23040" y="6378"/>
                        <a:pt x="23050" y="6368"/>
                        <a:pt x="23060" y="6368"/>
                      </a:cubicBezTo>
                      <a:cubicBezTo>
                        <a:pt x="23060" y="6358"/>
                        <a:pt x="23070" y="6358"/>
                        <a:pt x="23070" y="6358"/>
                      </a:cubicBezTo>
                      <a:cubicBezTo>
                        <a:pt x="23100" y="6348"/>
                        <a:pt x="23120" y="6338"/>
                        <a:pt x="23150" y="6318"/>
                      </a:cubicBezTo>
                      <a:cubicBezTo>
                        <a:pt x="23171" y="6306"/>
                        <a:pt x="23192" y="6300"/>
                        <a:pt x="23213" y="6300"/>
                      </a:cubicBezTo>
                      <a:cubicBezTo>
                        <a:pt x="23293" y="6300"/>
                        <a:pt x="23364" y="6381"/>
                        <a:pt x="23340" y="6468"/>
                      </a:cubicBezTo>
                      <a:cubicBezTo>
                        <a:pt x="23300" y="6608"/>
                        <a:pt x="23200" y="6728"/>
                        <a:pt x="23070" y="6788"/>
                      </a:cubicBezTo>
                      <a:cubicBezTo>
                        <a:pt x="23070" y="6798"/>
                        <a:pt x="23070" y="6798"/>
                        <a:pt x="23060" y="6798"/>
                      </a:cubicBezTo>
                      <a:cubicBezTo>
                        <a:pt x="23510" y="6898"/>
                        <a:pt x="23950" y="6998"/>
                        <a:pt x="24390" y="7088"/>
                      </a:cubicBezTo>
                      <a:cubicBezTo>
                        <a:pt x="24899" y="7188"/>
                        <a:pt x="25409" y="7288"/>
                        <a:pt x="25909" y="7388"/>
                      </a:cubicBezTo>
                      <a:cubicBezTo>
                        <a:pt x="25889" y="7368"/>
                        <a:pt x="25869" y="7358"/>
                        <a:pt x="25849" y="7348"/>
                      </a:cubicBezTo>
                      <a:cubicBezTo>
                        <a:pt x="25379" y="7078"/>
                        <a:pt x="24869" y="6908"/>
                        <a:pt x="24359" y="6738"/>
                      </a:cubicBezTo>
                      <a:cubicBezTo>
                        <a:pt x="24350" y="6748"/>
                        <a:pt x="24330" y="6748"/>
                        <a:pt x="24319" y="6758"/>
                      </a:cubicBezTo>
                      <a:cubicBezTo>
                        <a:pt x="24290" y="6768"/>
                        <a:pt x="24270" y="6768"/>
                        <a:pt x="24239" y="6778"/>
                      </a:cubicBezTo>
                      <a:cubicBezTo>
                        <a:pt x="24197" y="6784"/>
                        <a:pt x="24155" y="6794"/>
                        <a:pt x="24112" y="6794"/>
                      </a:cubicBezTo>
                      <a:cubicBezTo>
                        <a:pt x="24085" y="6794"/>
                        <a:pt x="24057" y="6790"/>
                        <a:pt x="24030" y="6778"/>
                      </a:cubicBezTo>
                      <a:cubicBezTo>
                        <a:pt x="23939" y="6748"/>
                        <a:pt x="23870" y="6688"/>
                        <a:pt x="23850" y="6598"/>
                      </a:cubicBezTo>
                      <a:cubicBezTo>
                        <a:pt x="23830" y="6538"/>
                        <a:pt x="23839" y="6478"/>
                        <a:pt x="23870" y="6418"/>
                      </a:cubicBezTo>
                      <a:cubicBezTo>
                        <a:pt x="23859" y="6398"/>
                        <a:pt x="23859" y="6378"/>
                        <a:pt x="23850" y="6358"/>
                      </a:cubicBezTo>
                      <a:cubicBezTo>
                        <a:pt x="21660" y="5818"/>
                        <a:pt x="19472" y="5278"/>
                        <a:pt x="17293" y="4689"/>
                      </a:cubicBezTo>
                      <a:cubicBezTo>
                        <a:pt x="12015" y="3279"/>
                        <a:pt x="6778" y="1711"/>
                        <a:pt x="1480" y="371"/>
                      </a:cubicBezTo>
                      <a:cubicBezTo>
                        <a:pt x="990" y="241"/>
                        <a:pt x="490" y="12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9"/>
                <p:cNvSpPr/>
                <p:nvPr/>
              </p:nvSpPr>
              <p:spPr>
                <a:xfrm>
                  <a:off x="1614447" y="1848493"/>
                  <a:ext cx="820093" cy="287534"/>
                </a:xfrm>
                <a:custGeom>
                  <a:rect b="b" l="l" r="r" t="t"/>
                  <a:pathLst>
                    <a:path extrusionOk="0" h="5709" w="16283">
                      <a:moveTo>
                        <a:pt x="240" y="1"/>
                      </a:moveTo>
                      <a:cubicBezTo>
                        <a:pt x="230" y="11"/>
                        <a:pt x="230" y="21"/>
                        <a:pt x="220" y="31"/>
                      </a:cubicBezTo>
                      <a:cubicBezTo>
                        <a:pt x="150" y="151"/>
                        <a:pt x="80" y="261"/>
                        <a:pt x="0" y="381"/>
                      </a:cubicBezTo>
                      <a:cubicBezTo>
                        <a:pt x="2829" y="1491"/>
                        <a:pt x="5678" y="2530"/>
                        <a:pt x="8556" y="3499"/>
                      </a:cubicBezTo>
                      <a:cubicBezTo>
                        <a:pt x="10116" y="4029"/>
                        <a:pt x="11695" y="4489"/>
                        <a:pt x="13274" y="4949"/>
                      </a:cubicBezTo>
                      <a:cubicBezTo>
                        <a:pt x="14274" y="5229"/>
                        <a:pt x="15253" y="5569"/>
                        <a:pt x="16282" y="5709"/>
                      </a:cubicBezTo>
                      <a:cubicBezTo>
                        <a:pt x="15043" y="5358"/>
                        <a:pt x="13883" y="4789"/>
                        <a:pt x="12674" y="4349"/>
                      </a:cubicBezTo>
                      <a:cubicBezTo>
                        <a:pt x="11045" y="3719"/>
                        <a:pt x="9396" y="3179"/>
                        <a:pt x="7746" y="2610"/>
                      </a:cubicBezTo>
                      <a:cubicBezTo>
                        <a:pt x="5807" y="1960"/>
                        <a:pt x="3908" y="1231"/>
                        <a:pt x="1979" y="561"/>
                      </a:cubicBezTo>
                      <a:cubicBezTo>
                        <a:pt x="1400" y="361"/>
                        <a:pt x="820" y="181"/>
                        <a:pt x="24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9"/>
                <p:cNvSpPr/>
                <p:nvPr/>
              </p:nvSpPr>
              <p:spPr>
                <a:xfrm>
                  <a:off x="395667" y="1385891"/>
                  <a:ext cx="876502" cy="344849"/>
                </a:xfrm>
                <a:custGeom>
                  <a:rect b="b" l="l" r="r" t="t"/>
                  <a:pathLst>
                    <a:path extrusionOk="0" h="6847" w="17403">
                      <a:moveTo>
                        <a:pt x="0" y="1"/>
                      </a:moveTo>
                      <a:lnTo>
                        <a:pt x="0" y="1"/>
                      </a:lnTo>
                      <a:cubicBezTo>
                        <a:pt x="71" y="30"/>
                        <a:pt x="131" y="61"/>
                        <a:pt x="200" y="100"/>
                      </a:cubicBezTo>
                      <a:cubicBezTo>
                        <a:pt x="4238" y="2120"/>
                        <a:pt x="8416" y="3768"/>
                        <a:pt x="12674" y="5278"/>
                      </a:cubicBezTo>
                      <a:cubicBezTo>
                        <a:pt x="14244" y="5827"/>
                        <a:pt x="15853" y="6267"/>
                        <a:pt x="17403" y="6847"/>
                      </a:cubicBezTo>
                      <a:cubicBezTo>
                        <a:pt x="16193" y="6178"/>
                        <a:pt x="14913" y="5638"/>
                        <a:pt x="13644" y="5108"/>
                      </a:cubicBezTo>
                      <a:cubicBezTo>
                        <a:pt x="12315" y="4558"/>
                        <a:pt x="10995" y="4019"/>
                        <a:pt x="9646" y="3528"/>
                      </a:cubicBezTo>
                      <a:cubicBezTo>
                        <a:pt x="6728" y="2389"/>
                        <a:pt x="3799" y="1310"/>
                        <a:pt x="840" y="290"/>
                      </a:cubicBezTo>
                      <a:cubicBezTo>
                        <a:pt x="560" y="200"/>
                        <a:pt x="280" y="10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9"/>
                <p:cNvSpPr/>
                <p:nvPr/>
              </p:nvSpPr>
              <p:spPr>
                <a:xfrm>
                  <a:off x="2349926" y="2411874"/>
                  <a:ext cx="284462" cy="29967"/>
                </a:xfrm>
                <a:custGeom>
                  <a:rect b="b" l="l" r="r" t="t"/>
                  <a:pathLst>
                    <a:path extrusionOk="0" h="595" w="5648">
                      <a:moveTo>
                        <a:pt x="0" y="0"/>
                      </a:moveTo>
                      <a:cubicBezTo>
                        <a:pt x="0" y="10"/>
                        <a:pt x="11" y="10"/>
                        <a:pt x="11" y="10"/>
                      </a:cubicBezTo>
                      <a:cubicBezTo>
                        <a:pt x="31" y="40"/>
                        <a:pt x="51" y="80"/>
                        <a:pt x="60" y="110"/>
                      </a:cubicBezTo>
                      <a:lnTo>
                        <a:pt x="111" y="240"/>
                      </a:lnTo>
                      <a:cubicBezTo>
                        <a:pt x="140" y="380"/>
                        <a:pt x="120" y="489"/>
                        <a:pt x="51" y="580"/>
                      </a:cubicBezTo>
                      <a:cubicBezTo>
                        <a:pt x="447" y="590"/>
                        <a:pt x="844" y="595"/>
                        <a:pt x="1240" y="595"/>
                      </a:cubicBezTo>
                      <a:cubicBezTo>
                        <a:pt x="2712" y="595"/>
                        <a:pt x="4183" y="530"/>
                        <a:pt x="5648" y="460"/>
                      </a:cubicBezTo>
                      <a:cubicBezTo>
                        <a:pt x="3769" y="240"/>
                        <a:pt x="1890" y="9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9"/>
                <p:cNvSpPr/>
                <p:nvPr/>
              </p:nvSpPr>
              <p:spPr>
                <a:xfrm>
                  <a:off x="697705" y="2278407"/>
                  <a:ext cx="1111606" cy="115386"/>
                </a:xfrm>
                <a:custGeom>
                  <a:rect b="b" l="l" r="r" t="t"/>
                  <a:pathLst>
                    <a:path extrusionOk="0" h="2291" w="22071">
                      <a:moveTo>
                        <a:pt x="1" y="1"/>
                      </a:moveTo>
                      <a:cubicBezTo>
                        <a:pt x="60" y="71"/>
                        <a:pt x="120" y="141"/>
                        <a:pt x="180" y="201"/>
                      </a:cubicBezTo>
                      <a:cubicBezTo>
                        <a:pt x="340" y="361"/>
                        <a:pt x="511" y="531"/>
                        <a:pt x="680" y="691"/>
                      </a:cubicBezTo>
                      <a:cubicBezTo>
                        <a:pt x="3429" y="980"/>
                        <a:pt x="6198" y="1220"/>
                        <a:pt x="8956" y="1451"/>
                      </a:cubicBezTo>
                      <a:cubicBezTo>
                        <a:pt x="11745" y="1650"/>
                        <a:pt x="14524" y="1980"/>
                        <a:pt x="17312" y="2160"/>
                      </a:cubicBezTo>
                      <a:cubicBezTo>
                        <a:pt x="18892" y="2260"/>
                        <a:pt x="20481" y="2270"/>
                        <a:pt x="22070" y="2290"/>
                      </a:cubicBezTo>
                      <a:cubicBezTo>
                        <a:pt x="22061" y="2280"/>
                        <a:pt x="22050" y="2280"/>
                        <a:pt x="22041" y="2260"/>
                      </a:cubicBezTo>
                      <a:lnTo>
                        <a:pt x="21950" y="2200"/>
                      </a:lnTo>
                      <a:cubicBezTo>
                        <a:pt x="21950" y="2190"/>
                        <a:pt x="21950" y="2190"/>
                        <a:pt x="21941" y="2190"/>
                      </a:cubicBezTo>
                      <a:cubicBezTo>
                        <a:pt x="21910" y="2160"/>
                        <a:pt x="21921" y="2110"/>
                        <a:pt x="21950" y="2090"/>
                      </a:cubicBezTo>
                      <a:cubicBezTo>
                        <a:pt x="21930" y="2060"/>
                        <a:pt x="21941" y="2020"/>
                        <a:pt x="21970" y="2010"/>
                      </a:cubicBezTo>
                      <a:cubicBezTo>
                        <a:pt x="19762" y="1680"/>
                        <a:pt x="17532" y="1500"/>
                        <a:pt x="15304" y="1320"/>
                      </a:cubicBezTo>
                      <a:cubicBezTo>
                        <a:pt x="12245" y="1040"/>
                        <a:pt x="9176" y="811"/>
                        <a:pt x="6118" y="571"/>
                      </a:cubicBezTo>
                      <a:cubicBezTo>
                        <a:pt x="4079" y="411"/>
                        <a:pt x="2030" y="22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9"/>
                <p:cNvSpPr/>
                <p:nvPr/>
              </p:nvSpPr>
              <p:spPr>
                <a:xfrm>
                  <a:off x="184738" y="2232626"/>
                  <a:ext cx="505463" cy="76051"/>
                </a:xfrm>
                <a:custGeom>
                  <a:rect b="b" l="l" r="r" t="t"/>
                  <a:pathLst>
                    <a:path extrusionOk="0" h="1510" w="10036">
                      <a:moveTo>
                        <a:pt x="1" y="1"/>
                      </a:moveTo>
                      <a:lnTo>
                        <a:pt x="1" y="1"/>
                      </a:lnTo>
                      <a:cubicBezTo>
                        <a:pt x="261" y="50"/>
                        <a:pt x="520" y="90"/>
                        <a:pt x="780" y="141"/>
                      </a:cubicBezTo>
                      <a:cubicBezTo>
                        <a:pt x="2679" y="450"/>
                        <a:pt x="4579" y="790"/>
                        <a:pt x="6478" y="1080"/>
                      </a:cubicBezTo>
                      <a:cubicBezTo>
                        <a:pt x="7657" y="1230"/>
                        <a:pt x="8846" y="1380"/>
                        <a:pt x="10036" y="1510"/>
                      </a:cubicBezTo>
                      <a:cubicBezTo>
                        <a:pt x="9906" y="1360"/>
                        <a:pt x="9776" y="1220"/>
                        <a:pt x="9646" y="1080"/>
                      </a:cubicBezTo>
                      <a:cubicBezTo>
                        <a:pt x="9586" y="1010"/>
                        <a:pt x="9566" y="930"/>
                        <a:pt x="9586" y="850"/>
                      </a:cubicBezTo>
                      <a:cubicBezTo>
                        <a:pt x="9556" y="850"/>
                        <a:pt x="9526" y="840"/>
                        <a:pt x="9486" y="840"/>
                      </a:cubicBezTo>
                      <a:cubicBezTo>
                        <a:pt x="6877" y="540"/>
                        <a:pt x="4259" y="241"/>
                        <a:pt x="1630" y="90"/>
                      </a:cubicBezTo>
                      <a:cubicBezTo>
                        <a:pt x="1090" y="61"/>
                        <a:pt x="550" y="3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9"/>
                <p:cNvSpPr/>
                <p:nvPr/>
              </p:nvSpPr>
              <p:spPr>
                <a:xfrm>
                  <a:off x="427397" y="1714623"/>
                  <a:ext cx="266330" cy="82599"/>
                </a:xfrm>
                <a:custGeom>
                  <a:rect b="b" l="l" r="r" t="t"/>
                  <a:pathLst>
                    <a:path extrusionOk="0" h="1640" w="5288">
                      <a:moveTo>
                        <a:pt x="180" y="0"/>
                      </a:moveTo>
                      <a:cubicBezTo>
                        <a:pt x="150" y="140"/>
                        <a:pt x="110" y="280"/>
                        <a:pt x="70" y="410"/>
                      </a:cubicBezTo>
                      <a:cubicBezTo>
                        <a:pt x="60" y="450"/>
                        <a:pt x="40" y="480"/>
                        <a:pt x="30" y="510"/>
                      </a:cubicBezTo>
                      <a:cubicBezTo>
                        <a:pt x="20" y="540"/>
                        <a:pt x="10" y="580"/>
                        <a:pt x="0" y="610"/>
                      </a:cubicBezTo>
                      <a:cubicBezTo>
                        <a:pt x="1729" y="1090"/>
                        <a:pt x="3508" y="1430"/>
                        <a:pt x="5288" y="1639"/>
                      </a:cubicBezTo>
                      <a:cubicBezTo>
                        <a:pt x="3588" y="1100"/>
                        <a:pt x="1909" y="480"/>
                        <a:pt x="18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9"/>
                <p:cNvSpPr/>
                <p:nvPr/>
              </p:nvSpPr>
              <p:spPr>
                <a:xfrm>
                  <a:off x="160060" y="1645673"/>
                  <a:ext cx="213497" cy="83052"/>
                </a:xfrm>
                <a:custGeom>
                  <a:rect b="b" l="l" r="r" t="t"/>
                  <a:pathLst>
                    <a:path extrusionOk="0" h="1649" w="4239">
                      <a:moveTo>
                        <a:pt x="1" y="0"/>
                      </a:moveTo>
                      <a:cubicBezTo>
                        <a:pt x="160" y="80"/>
                        <a:pt x="311" y="150"/>
                        <a:pt x="471" y="220"/>
                      </a:cubicBezTo>
                      <a:cubicBezTo>
                        <a:pt x="1680" y="769"/>
                        <a:pt x="2930" y="1249"/>
                        <a:pt x="4199" y="1649"/>
                      </a:cubicBezTo>
                      <a:cubicBezTo>
                        <a:pt x="4179" y="1599"/>
                        <a:pt x="4169" y="1529"/>
                        <a:pt x="4179" y="1459"/>
                      </a:cubicBezTo>
                      <a:cubicBezTo>
                        <a:pt x="4199" y="1329"/>
                        <a:pt x="4229" y="1189"/>
                        <a:pt x="4239" y="1060"/>
                      </a:cubicBezTo>
                      <a:cubicBezTo>
                        <a:pt x="2910" y="740"/>
                        <a:pt x="1570" y="480"/>
                        <a:pt x="260" y="80"/>
                      </a:cubicBezTo>
                      <a:cubicBezTo>
                        <a:pt x="171" y="50"/>
                        <a:pt x="80" y="3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9"/>
                <p:cNvSpPr/>
                <p:nvPr/>
              </p:nvSpPr>
              <p:spPr>
                <a:xfrm>
                  <a:off x="6409941" y="2561358"/>
                  <a:ext cx="267891" cy="28204"/>
                </a:xfrm>
                <a:custGeom>
                  <a:rect b="b" l="l" r="r" t="t"/>
                  <a:pathLst>
                    <a:path extrusionOk="0" h="560" w="5319">
                      <a:moveTo>
                        <a:pt x="221" y="0"/>
                      </a:moveTo>
                      <a:cubicBezTo>
                        <a:pt x="161" y="191"/>
                        <a:pt x="81" y="380"/>
                        <a:pt x="1" y="560"/>
                      </a:cubicBezTo>
                      <a:cubicBezTo>
                        <a:pt x="1720" y="500"/>
                        <a:pt x="3439" y="380"/>
                        <a:pt x="5158" y="180"/>
                      </a:cubicBezTo>
                      <a:cubicBezTo>
                        <a:pt x="5208" y="171"/>
                        <a:pt x="5268" y="160"/>
                        <a:pt x="5318" y="160"/>
                      </a:cubicBezTo>
                      <a:cubicBezTo>
                        <a:pt x="4568" y="140"/>
                        <a:pt x="3819" y="111"/>
                        <a:pt x="3069" y="91"/>
                      </a:cubicBezTo>
                      <a:lnTo>
                        <a:pt x="221" y="0"/>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9"/>
                <p:cNvSpPr/>
                <p:nvPr/>
              </p:nvSpPr>
              <p:spPr>
                <a:xfrm>
                  <a:off x="6362095" y="2762716"/>
                  <a:ext cx="349432" cy="95190"/>
                </a:xfrm>
                <a:custGeom>
                  <a:rect b="b" l="l" r="r" t="t"/>
                  <a:pathLst>
                    <a:path extrusionOk="0" h="1890" w="6938">
                      <a:moveTo>
                        <a:pt x="111" y="0"/>
                      </a:moveTo>
                      <a:cubicBezTo>
                        <a:pt x="131" y="171"/>
                        <a:pt x="91" y="360"/>
                        <a:pt x="1" y="520"/>
                      </a:cubicBezTo>
                      <a:cubicBezTo>
                        <a:pt x="451" y="640"/>
                        <a:pt x="911" y="750"/>
                        <a:pt x="1360" y="850"/>
                      </a:cubicBezTo>
                      <a:cubicBezTo>
                        <a:pt x="3199" y="1280"/>
                        <a:pt x="5069" y="1580"/>
                        <a:pt x="6938" y="1890"/>
                      </a:cubicBezTo>
                      <a:cubicBezTo>
                        <a:pt x="5049" y="1260"/>
                        <a:pt x="3150" y="690"/>
                        <a:pt x="1211" y="231"/>
                      </a:cubicBezTo>
                      <a:cubicBezTo>
                        <a:pt x="851" y="151"/>
                        <a:pt x="481" y="71"/>
                        <a:pt x="11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9"/>
                <p:cNvSpPr/>
                <p:nvPr/>
              </p:nvSpPr>
              <p:spPr>
                <a:xfrm>
                  <a:off x="6510117" y="2701271"/>
                  <a:ext cx="335834" cy="31831"/>
                </a:xfrm>
                <a:custGeom>
                  <a:rect b="b" l="l" r="r" t="t"/>
                  <a:pathLst>
                    <a:path extrusionOk="0" h="632" w="6668">
                      <a:moveTo>
                        <a:pt x="4511" y="0"/>
                      </a:moveTo>
                      <a:cubicBezTo>
                        <a:pt x="3005" y="0"/>
                        <a:pt x="1500" y="65"/>
                        <a:pt x="0" y="141"/>
                      </a:cubicBezTo>
                      <a:cubicBezTo>
                        <a:pt x="2060" y="391"/>
                        <a:pt x="4139" y="551"/>
                        <a:pt x="6208" y="621"/>
                      </a:cubicBezTo>
                      <a:cubicBezTo>
                        <a:pt x="6368" y="621"/>
                        <a:pt x="6517" y="631"/>
                        <a:pt x="6668" y="631"/>
                      </a:cubicBezTo>
                      <a:cubicBezTo>
                        <a:pt x="6517" y="471"/>
                        <a:pt x="6517" y="201"/>
                        <a:pt x="6668" y="61"/>
                      </a:cubicBezTo>
                      <a:cubicBezTo>
                        <a:pt x="6417" y="41"/>
                        <a:pt x="6178" y="31"/>
                        <a:pt x="5928" y="21"/>
                      </a:cubicBezTo>
                      <a:cubicBezTo>
                        <a:pt x="5456" y="7"/>
                        <a:pt x="4983" y="0"/>
                        <a:pt x="451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9"/>
                <p:cNvSpPr/>
                <p:nvPr/>
              </p:nvSpPr>
              <p:spPr>
                <a:xfrm>
                  <a:off x="8447252" y="2834184"/>
                  <a:ext cx="512061" cy="76555"/>
                </a:xfrm>
                <a:custGeom>
                  <a:rect b="b" l="l" r="r" t="t"/>
                  <a:pathLst>
                    <a:path extrusionOk="0" h="1520" w="10167">
                      <a:moveTo>
                        <a:pt x="0" y="1"/>
                      </a:moveTo>
                      <a:lnTo>
                        <a:pt x="0" y="1"/>
                      </a:lnTo>
                      <a:cubicBezTo>
                        <a:pt x="191" y="171"/>
                        <a:pt x="360" y="351"/>
                        <a:pt x="471" y="560"/>
                      </a:cubicBezTo>
                      <a:cubicBezTo>
                        <a:pt x="491" y="600"/>
                        <a:pt x="500" y="631"/>
                        <a:pt x="500" y="660"/>
                      </a:cubicBezTo>
                      <a:cubicBezTo>
                        <a:pt x="560" y="671"/>
                        <a:pt x="620" y="671"/>
                        <a:pt x="680" y="680"/>
                      </a:cubicBezTo>
                      <a:cubicBezTo>
                        <a:pt x="3299" y="980"/>
                        <a:pt x="5918" y="1280"/>
                        <a:pt x="8547" y="1430"/>
                      </a:cubicBezTo>
                      <a:lnTo>
                        <a:pt x="10166" y="1520"/>
                      </a:lnTo>
                      <a:cubicBezTo>
                        <a:pt x="9906" y="1470"/>
                        <a:pt x="9646" y="1430"/>
                        <a:pt x="9396" y="1390"/>
                      </a:cubicBezTo>
                      <a:cubicBezTo>
                        <a:pt x="7497" y="1071"/>
                        <a:pt x="5598" y="731"/>
                        <a:pt x="3689" y="451"/>
                      </a:cubicBezTo>
                      <a:cubicBezTo>
                        <a:pt x="2459" y="281"/>
                        <a:pt x="1230" y="14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9"/>
                <p:cNvSpPr/>
                <p:nvPr/>
              </p:nvSpPr>
              <p:spPr>
                <a:xfrm>
                  <a:off x="7681051" y="2767249"/>
                  <a:ext cx="757187" cy="96701"/>
                </a:xfrm>
                <a:custGeom>
                  <a:rect b="b" l="l" r="r" t="t"/>
                  <a:pathLst>
                    <a:path extrusionOk="0" h="1920" w="15034">
                      <a:moveTo>
                        <a:pt x="631" y="1"/>
                      </a:moveTo>
                      <a:cubicBezTo>
                        <a:pt x="491" y="281"/>
                        <a:pt x="251" y="510"/>
                        <a:pt x="1" y="630"/>
                      </a:cubicBezTo>
                      <a:cubicBezTo>
                        <a:pt x="3019" y="910"/>
                        <a:pt x="6058" y="1140"/>
                        <a:pt x="9087" y="1370"/>
                      </a:cubicBezTo>
                      <a:cubicBezTo>
                        <a:pt x="11066" y="1530"/>
                        <a:pt x="13054" y="1710"/>
                        <a:pt x="15034" y="1920"/>
                      </a:cubicBezTo>
                      <a:cubicBezTo>
                        <a:pt x="14804" y="1680"/>
                        <a:pt x="14564" y="1440"/>
                        <a:pt x="14314" y="1230"/>
                      </a:cubicBezTo>
                      <a:cubicBezTo>
                        <a:pt x="11635" y="950"/>
                        <a:pt x="8936" y="720"/>
                        <a:pt x="6248" y="500"/>
                      </a:cubicBezTo>
                      <a:cubicBezTo>
                        <a:pt x="4369" y="361"/>
                        <a:pt x="2499" y="170"/>
                        <a:pt x="63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9"/>
                <p:cNvSpPr/>
                <p:nvPr/>
              </p:nvSpPr>
              <p:spPr>
                <a:xfrm>
                  <a:off x="7240610" y="2747103"/>
                  <a:ext cx="417878" cy="50415"/>
                </a:xfrm>
                <a:custGeom>
                  <a:rect b="b" l="l" r="r" t="t"/>
                  <a:pathLst>
                    <a:path extrusionOk="0" h="1001" w="8297">
                      <a:moveTo>
                        <a:pt x="0" y="1"/>
                      </a:moveTo>
                      <a:lnTo>
                        <a:pt x="0" y="1"/>
                      </a:lnTo>
                      <a:cubicBezTo>
                        <a:pt x="2739" y="530"/>
                        <a:pt x="5518" y="770"/>
                        <a:pt x="8296" y="1000"/>
                      </a:cubicBezTo>
                      <a:cubicBezTo>
                        <a:pt x="8266" y="970"/>
                        <a:pt x="8236" y="940"/>
                        <a:pt x="8226" y="900"/>
                      </a:cubicBezTo>
                      <a:cubicBezTo>
                        <a:pt x="8126" y="701"/>
                        <a:pt x="8006" y="501"/>
                        <a:pt x="7926" y="281"/>
                      </a:cubicBezTo>
                      <a:cubicBezTo>
                        <a:pt x="7497" y="250"/>
                        <a:pt x="7066" y="210"/>
                        <a:pt x="6637" y="190"/>
                      </a:cubicBezTo>
                      <a:cubicBezTo>
                        <a:pt x="4428" y="41"/>
                        <a:pt x="2209" y="8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9"/>
                <p:cNvSpPr/>
                <p:nvPr/>
              </p:nvSpPr>
              <p:spPr>
                <a:xfrm>
                  <a:off x="6374182" y="1600848"/>
                  <a:ext cx="396775" cy="233140"/>
                </a:xfrm>
                <a:custGeom>
                  <a:rect b="b" l="l" r="r" t="t"/>
                  <a:pathLst>
                    <a:path extrusionOk="0" h="4629" w="7878">
                      <a:moveTo>
                        <a:pt x="7877" y="0"/>
                      </a:moveTo>
                      <a:lnTo>
                        <a:pt x="7877" y="0"/>
                      </a:lnTo>
                      <a:cubicBezTo>
                        <a:pt x="7797" y="40"/>
                        <a:pt x="7717" y="80"/>
                        <a:pt x="7637" y="110"/>
                      </a:cubicBezTo>
                      <a:cubicBezTo>
                        <a:pt x="6048" y="870"/>
                        <a:pt x="4459" y="1610"/>
                        <a:pt x="2899" y="2409"/>
                      </a:cubicBezTo>
                      <a:cubicBezTo>
                        <a:pt x="1920" y="2899"/>
                        <a:pt x="960" y="3429"/>
                        <a:pt x="1" y="3958"/>
                      </a:cubicBezTo>
                      <a:cubicBezTo>
                        <a:pt x="41" y="4018"/>
                        <a:pt x="61" y="4089"/>
                        <a:pt x="71" y="4158"/>
                      </a:cubicBezTo>
                      <a:cubicBezTo>
                        <a:pt x="81" y="4318"/>
                        <a:pt x="61" y="4478"/>
                        <a:pt x="11" y="4628"/>
                      </a:cubicBezTo>
                      <a:cubicBezTo>
                        <a:pt x="900" y="4138"/>
                        <a:pt x="1800" y="3638"/>
                        <a:pt x="2690" y="3139"/>
                      </a:cubicBezTo>
                      <a:cubicBezTo>
                        <a:pt x="4139" y="2329"/>
                        <a:pt x="5549" y="1459"/>
                        <a:pt x="6958" y="580"/>
                      </a:cubicBezTo>
                      <a:cubicBezTo>
                        <a:pt x="7268" y="390"/>
                        <a:pt x="7568" y="190"/>
                        <a:pt x="787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9"/>
                <p:cNvSpPr/>
                <p:nvPr/>
              </p:nvSpPr>
              <p:spPr>
                <a:xfrm>
                  <a:off x="7014068" y="1333562"/>
                  <a:ext cx="246234" cy="151548"/>
                </a:xfrm>
                <a:custGeom>
                  <a:rect b="b" l="l" r="r" t="t"/>
                  <a:pathLst>
                    <a:path extrusionOk="0" h="3009" w="4889">
                      <a:moveTo>
                        <a:pt x="4881" y="1"/>
                      </a:moveTo>
                      <a:lnTo>
                        <a:pt x="4881" y="1"/>
                      </a:lnTo>
                      <a:cubicBezTo>
                        <a:pt x="4865" y="1"/>
                        <a:pt x="4748" y="63"/>
                        <a:pt x="4688" y="90"/>
                      </a:cubicBezTo>
                      <a:cubicBezTo>
                        <a:pt x="3908" y="449"/>
                        <a:pt x="3139" y="820"/>
                        <a:pt x="2369" y="1199"/>
                      </a:cubicBezTo>
                      <a:cubicBezTo>
                        <a:pt x="1719" y="1519"/>
                        <a:pt x="1089" y="1859"/>
                        <a:pt x="460" y="2209"/>
                      </a:cubicBezTo>
                      <a:lnTo>
                        <a:pt x="450" y="2209"/>
                      </a:lnTo>
                      <a:cubicBezTo>
                        <a:pt x="330" y="2488"/>
                        <a:pt x="180" y="2759"/>
                        <a:pt x="0" y="3008"/>
                      </a:cubicBezTo>
                      <a:cubicBezTo>
                        <a:pt x="260" y="2879"/>
                        <a:pt x="510" y="2748"/>
                        <a:pt x="769" y="2608"/>
                      </a:cubicBezTo>
                      <a:cubicBezTo>
                        <a:pt x="2169" y="1849"/>
                        <a:pt x="3488" y="960"/>
                        <a:pt x="4808" y="60"/>
                      </a:cubicBezTo>
                      <a:cubicBezTo>
                        <a:pt x="4871" y="16"/>
                        <a:pt x="4889" y="1"/>
                        <a:pt x="488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9"/>
                <p:cNvSpPr/>
                <p:nvPr/>
              </p:nvSpPr>
              <p:spPr>
                <a:xfrm>
                  <a:off x="7356398" y="904100"/>
                  <a:ext cx="645881" cy="381666"/>
                </a:xfrm>
                <a:custGeom>
                  <a:rect b="b" l="l" r="r" t="t"/>
                  <a:pathLst>
                    <a:path extrusionOk="0" h="7578" w="12824">
                      <a:moveTo>
                        <a:pt x="12694" y="1"/>
                      </a:moveTo>
                      <a:cubicBezTo>
                        <a:pt x="11824" y="431"/>
                        <a:pt x="10955" y="880"/>
                        <a:pt x="10095" y="1330"/>
                      </a:cubicBezTo>
                      <a:cubicBezTo>
                        <a:pt x="6627" y="3249"/>
                        <a:pt x="3288" y="5378"/>
                        <a:pt x="0" y="7577"/>
                      </a:cubicBezTo>
                      <a:cubicBezTo>
                        <a:pt x="2648" y="6298"/>
                        <a:pt x="5218" y="4849"/>
                        <a:pt x="7756" y="3349"/>
                      </a:cubicBezTo>
                      <a:cubicBezTo>
                        <a:pt x="9485" y="2410"/>
                        <a:pt x="11155" y="1390"/>
                        <a:pt x="12824" y="351"/>
                      </a:cubicBezTo>
                      <a:cubicBezTo>
                        <a:pt x="12784" y="231"/>
                        <a:pt x="12734" y="121"/>
                        <a:pt x="1269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9"/>
                <p:cNvSpPr/>
                <p:nvPr/>
              </p:nvSpPr>
              <p:spPr>
                <a:xfrm>
                  <a:off x="5369906" y="1194605"/>
                  <a:ext cx="352908" cy="446083"/>
                </a:xfrm>
                <a:custGeom>
                  <a:rect b="b" l="l" r="r" t="t"/>
                  <a:pathLst>
                    <a:path extrusionOk="0" h="8857" w="7007">
                      <a:moveTo>
                        <a:pt x="7007" y="0"/>
                      </a:moveTo>
                      <a:lnTo>
                        <a:pt x="7007" y="0"/>
                      </a:lnTo>
                      <a:cubicBezTo>
                        <a:pt x="6867" y="150"/>
                        <a:pt x="6737" y="310"/>
                        <a:pt x="6597" y="470"/>
                      </a:cubicBezTo>
                      <a:cubicBezTo>
                        <a:pt x="6038" y="1109"/>
                        <a:pt x="5468" y="1759"/>
                        <a:pt x="4918" y="2409"/>
                      </a:cubicBezTo>
                      <a:cubicBezTo>
                        <a:pt x="3039" y="4608"/>
                        <a:pt x="1660" y="6397"/>
                        <a:pt x="0" y="8856"/>
                      </a:cubicBezTo>
                      <a:cubicBezTo>
                        <a:pt x="1150" y="7677"/>
                        <a:pt x="2299" y="6497"/>
                        <a:pt x="3339" y="5207"/>
                      </a:cubicBezTo>
                      <a:cubicBezTo>
                        <a:pt x="4648" y="3588"/>
                        <a:pt x="5807" y="1849"/>
                        <a:pt x="6937" y="100"/>
                      </a:cubicBezTo>
                      <a:cubicBezTo>
                        <a:pt x="6967" y="70"/>
                        <a:pt x="6987" y="30"/>
                        <a:pt x="700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9"/>
                <p:cNvSpPr/>
                <p:nvPr/>
              </p:nvSpPr>
              <p:spPr>
                <a:xfrm>
                  <a:off x="5767084" y="1009816"/>
                  <a:ext cx="96197" cy="135985"/>
                </a:xfrm>
                <a:custGeom>
                  <a:rect b="b" l="l" r="r" t="t"/>
                  <a:pathLst>
                    <a:path extrusionOk="0" h="2700" w="1910">
                      <a:moveTo>
                        <a:pt x="1760" y="1"/>
                      </a:moveTo>
                      <a:cubicBezTo>
                        <a:pt x="1160" y="891"/>
                        <a:pt x="571" y="1790"/>
                        <a:pt x="0" y="2699"/>
                      </a:cubicBezTo>
                      <a:cubicBezTo>
                        <a:pt x="640" y="1960"/>
                        <a:pt x="1280" y="1220"/>
                        <a:pt x="1910" y="471"/>
                      </a:cubicBezTo>
                      <a:cubicBezTo>
                        <a:pt x="1850" y="320"/>
                        <a:pt x="1800" y="161"/>
                        <a:pt x="176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9"/>
                <p:cNvSpPr/>
                <p:nvPr/>
              </p:nvSpPr>
              <p:spPr>
                <a:xfrm>
                  <a:off x="5950311" y="474186"/>
                  <a:ext cx="343892" cy="445579"/>
                </a:xfrm>
                <a:custGeom>
                  <a:rect b="b" l="l" r="r" t="t"/>
                  <a:pathLst>
                    <a:path extrusionOk="0" h="8847" w="6828">
                      <a:moveTo>
                        <a:pt x="6828" y="1"/>
                      </a:moveTo>
                      <a:lnTo>
                        <a:pt x="6828" y="1"/>
                      </a:lnTo>
                      <a:cubicBezTo>
                        <a:pt x="6648" y="201"/>
                        <a:pt x="6458" y="400"/>
                        <a:pt x="6278" y="611"/>
                      </a:cubicBezTo>
                      <a:cubicBezTo>
                        <a:pt x="5078" y="1960"/>
                        <a:pt x="3899" y="3179"/>
                        <a:pt x="2710" y="4609"/>
                      </a:cubicBezTo>
                      <a:cubicBezTo>
                        <a:pt x="1780" y="5718"/>
                        <a:pt x="871" y="6857"/>
                        <a:pt x="1" y="8017"/>
                      </a:cubicBezTo>
                      <a:cubicBezTo>
                        <a:pt x="131" y="8117"/>
                        <a:pt x="231" y="8297"/>
                        <a:pt x="201" y="8467"/>
                      </a:cubicBezTo>
                      <a:cubicBezTo>
                        <a:pt x="171" y="8587"/>
                        <a:pt x="161" y="8717"/>
                        <a:pt x="151" y="8847"/>
                      </a:cubicBezTo>
                      <a:cubicBezTo>
                        <a:pt x="1410" y="7308"/>
                        <a:pt x="2639" y="5748"/>
                        <a:pt x="3839" y="4169"/>
                      </a:cubicBezTo>
                      <a:cubicBezTo>
                        <a:pt x="4809" y="2839"/>
                        <a:pt x="5648" y="1640"/>
                        <a:pt x="6608" y="311"/>
                      </a:cubicBezTo>
                      <a:cubicBezTo>
                        <a:pt x="6678" y="211"/>
                        <a:pt x="6758" y="101"/>
                        <a:pt x="682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9"/>
                <p:cNvSpPr/>
                <p:nvPr/>
              </p:nvSpPr>
              <p:spPr>
                <a:xfrm>
                  <a:off x="4857443" y="767712"/>
                  <a:ext cx="203878" cy="616216"/>
                </a:xfrm>
                <a:custGeom>
                  <a:rect b="b" l="l" r="r" t="t"/>
                  <a:pathLst>
                    <a:path extrusionOk="0" h="12235" w="4048">
                      <a:moveTo>
                        <a:pt x="4048" y="0"/>
                      </a:moveTo>
                      <a:lnTo>
                        <a:pt x="3928" y="300"/>
                      </a:lnTo>
                      <a:cubicBezTo>
                        <a:pt x="3179" y="2159"/>
                        <a:pt x="2519" y="4038"/>
                        <a:pt x="1919" y="5947"/>
                      </a:cubicBezTo>
                      <a:cubicBezTo>
                        <a:pt x="1240" y="8037"/>
                        <a:pt x="590" y="10125"/>
                        <a:pt x="0" y="12235"/>
                      </a:cubicBezTo>
                      <a:cubicBezTo>
                        <a:pt x="929" y="10285"/>
                        <a:pt x="1799" y="8306"/>
                        <a:pt x="2479" y="6257"/>
                      </a:cubicBezTo>
                      <a:cubicBezTo>
                        <a:pt x="3039" y="4508"/>
                        <a:pt x="3439" y="2709"/>
                        <a:pt x="3838" y="909"/>
                      </a:cubicBezTo>
                      <a:cubicBezTo>
                        <a:pt x="3908" y="610"/>
                        <a:pt x="3978" y="300"/>
                        <a:pt x="404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9"/>
                <p:cNvSpPr/>
                <p:nvPr/>
              </p:nvSpPr>
              <p:spPr>
                <a:xfrm>
                  <a:off x="5212314" y="420345"/>
                  <a:ext cx="462200" cy="951999"/>
                </a:xfrm>
                <a:custGeom>
                  <a:rect b="b" l="l" r="r" t="t"/>
                  <a:pathLst>
                    <a:path extrusionOk="0" h="18902" w="9177">
                      <a:moveTo>
                        <a:pt x="8637" y="0"/>
                      </a:moveTo>
                      <a:cubicBezTo>
                        <a:pt x="7368" y="2539"/>
                        <a:pt x="6178" y="5118"/>
                        <a:pt x="5009" y="7706"/>
                      </a:cubicBezTo>
                      <a:cubicBezTo>
                        <a:pt x="4119" y="9676"/>
                        <a:pt x="3179" y="11625"/>
                        <a:pt x="2310" y="13604"/>
                      </a:cubicBezTo>
                      <a:cubicBezTo>
                        <a:pt x="1540" y="15363"/>
                        <a:pt x="780" y="17142"/>
                        <a:pt x="1" y="18901"/>
                      </a:cubicBezTo>
                      <a:cubicBezTo>
                        <a:pt x="2379" y="15113"/>
                        <a:pt x="4229" y="11035"/>
                        <a:pt x="6108" y="6977"/>
                      </a:cubicBezTo>
                      <a:cubicBezTo>
                        <a:pt x="7028" y="4948"/>
                        <a:pt x="7967" y="2909"/>
                        <a:pt x="8876" y="870"/>
                      </a:cubicBezTo>
                      <a:cubicBezTo>
                        <a:pt x="8976" y="640"/>
                        <a:pt x="9076" y="410"/>
                        <a:pt x="9176" y="170"/>
                      </a:cubicBezTo>
                      <a:cubicBezTo>
                        <a:pt x="9167" y="170"/>
                        <a:pt x="9147" y="170"/>
                        <a:pt x="9136" y="160"/>
                      </a:cubicBezTo>
                      <a:cubicBezTo>
                        <a:pt x="8967" y="100"/>
                        <a:pt x="8807" y="50"/>
                        <a:pt x="863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9"/>
                <p:cNvSpPr/>
                <p:nvPr/>
              </p:nvSpPr>
              <p:spPr>
                <a:xfrm>
                  <a:off x="5902011" y="416820"/>
                  <a:ext cx="1424675" cy="1188110"/>
                </a:xfrm>
                <a:custGeom>
                  <a:rect b="b" l="l" r="r" t="t"/>
                  <a:pathLst>
                    <a:path extrusionOk="0" h="23590" w="28287">
                      <a:moveTo>
                        <a:pt x="28287" y="0"/>
                      </a:moveTo>
                      <a:lnTo>
                        <a:pt x="26998" y="1050"/>
                      </a:lnTo>
                      <a:cubicBezTo>
                        <a:pt x="23109" y="4238"/>
                        <a:pt x="19322" y="7547"/>
                        <a:pt x="15333" y="10606"/>
                      </a:cubicBezTo>
                      <a:cubicBezTo>
                        <a:pt x="13064" y="12354"/>
                        <a:pt x="10606" y="14253"/>
                        <a:pt x="8096" y="16323"/>
                      </a:cubicBezTo>
                      <a:cubicBezTo>
                        <a:pt x="5928" y="18092"/>
                        <a:pt x="3809" y="19931"/>
                        <a:pt x="1650" y="21720"/>
                      </a:cubicBezTo>
                      <a:cubicBezTo>
                        <a:pt x="1090" y="22190"/>
                        <a:pt x="540" y="22670"/>
                        <a:pt x="0" y="23169"/>
                      </a:cubicBezTo>
                      <a:cubicBezTo>
                        <a:pt x="200" y="23249"/>
                        <a:pt x="380" y="23380"/>
                        <a:pt x="530" y="23560"/>
                      </a:cubicBezTo>
                      <a:lnTo>
                        <a:pt x="560" y="23589"/>
                      </a:lnTo>
                      <a:cubicBezTo>
                        <a:pt x="1130" y="23149"/>
                        <a:pt x="1690" y="22700"/>
                        <a:pt x="2249" y="22240"/>
                      </a:cubicBezTo>
                      <a:cubicBezTo>
                        <a:pt x="4538" y="20321"/>
                        <a:pt x="6737" y="18312"/>
                        <a:pt x="9086" y="16463"/>
                      </a:cubicBezTo>
                      <a:cubicBezTo>
                        <a:pt x="12374" y="13834"/>
                        <a:pt x="15683" y="11225"/>
                        <a:pt x="18942" y="8567"/>
                      </a:cubicBezTo>
                      <a:cubicBezTo>
                        <a:pt x="20381" y="7357"/>
                        <a:pt x="21830" y="6168"/>
                        <a:pt x="23229" y="4938"/>
                      </a:cubicBezTo>
                      <a:cubicBezTo>
                        <a:pt x="24249" y="4029"/>
                        <a:pt x="25208" y="3079"/>
                        <a:pt x="26178" y="2130"/>
                      </a:cubicBezTo>
                      <a:cubicBezTo>
                        <a:pt x="26888" y="1419"/>
                        <a:pt x="27598" y="710"/>
                        <a:pt x="2828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9"/>
                <p:cNvSpPr/>
                <p:nvPr/>
              </p:nvSpPr>
              <p:spPr>
                <a:xfrm>
                  <a:off x="6368692" y="872874"/>
                  <a:ext cx="996774" cy="719464"/>
                </a:xfrm>
                <a:custGeom>
                  <a:rect b="b" l="l" r="r" t="t"/>
                  <a:pathLst>
                    <a:path extrusionOk="0" h="14285" w="19791">
                      <a:moveTo>
                        <a:pt x="19791" y="1"/>
                      </a:moveTo>
                      <a:lnTo>
                        <a:pt x="19791" y="1"/>
                      </a:lnTo>
                      <a:cubicBezTo>
                        <a:pt x="19631" y="101"/>
                        <a:pt x="19471" y="211"/>
                        <a:pt x="19311" y="311"/>
                      </a:cubicBezTo>
                      <a:cubicBezTo>
                        <a:pt x="17742" y="1340"/>
                        <a:pt x="16173" y="2360"/>
                        <a:pt x="14643" y="3439"/>
                      </a:cubicBezTo>
                      <a:cubicBezTo>
                        <a:pt x="12754" y="4789"/>
                        <a:pt x="10885" y="6168"/>
                        <a:pt x="9016" y="7528"/>
                      </a:cubicBezTo>
                      <a:cubicBezTo>
                        <a:pt x="5977" y="9747"/>
                        <a:pt x="2908" y="11915"/>
                        <a:pt x="0" y="14285"/>
                      </a:cubicBezTo>
                      <a:cubicBezTo>
                        <a:pt x="1679" y="13275"/>
                        <a:pt x="3388" y="12286"/>
                        <a:pt x="5018" y="11196"/>
                      </a:cubicBezTo>
                      <a:cubicBezTo>
                        <a:pt x="6687" y="10076"/>
                        <a:pt x="8286" y="8857"/>
                        <a:pt x="9925" y="7688"/>
                      </a:cubicBezTo>
                      <a:cubicBezTo>
                        <a:pt x="11635" y="6428"/>
                        <a:pt x="13364" y="5218"/>
                        <a:pt x="15043" y="3919"/>
                      </a:cubicBezTo>
                      <a:cubicBezTo>
                        <a:pt x="16522" y="2780"/>
                        <a:pt x="17941" y="1571"/>
                        <a:pt x="19361" y="361"/>
                      </a:cubicBezTo>
                      <a:cubicBezTo>
                        <a:pt x="19511" y="241"/>
                        <a:pt x="19651" y="121"/>
                        <a:pt x="1979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9"/>
                <p:cNvSpPr/>
                <p:nvPr/>
              </p:nvSpPr>
              <p:spPr>
                <a:xfrm>
                  <a:off x="6052552" y="1758440"/>
                  <a:ext cx="64467" cy="42810"/>
                </a:xfrm>
                <a:custGeom>
                  <a:rect b="b" l="l" r="r" t="t"/>
                  <a:pathLst>
                    <a:path extrusionOk="0" h="850" w="1280">
                      <a:moveTo>
                        <a:pt x="1280" y="0"/>
                      </a:moveTo>
                      <a:cubicBezTo>
                        <a:pt x="849" y="220"/>
                        <a:pt x="420" y="429"/>
                        <a:pt x="0" y="649"/>
                      </a:cubicBezTo>
                      <a:cubicBezTo>
                        <a:pt x="90" y="689"/>
                        <a:pt x="160" y="760"/>
                        <a:pt x="200" y="849"/>
                      </a:cubicBezTo>
                      <a:cubicBezTo>
                        <a:pt x="560" y="569"/>
                        <a:pt x="920" y="290"/>
                        <a:pt x="128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9"/>
                <p:cNvSpPr/>
                <p:nvPr/>
              </p:nvSpPr>
              <p:spPr>
                <a:xfrm>
                  <a:off x="7500341" y="610120"/>
                  <a:ext cx="205439" cy="165701"/>
                </a:xfrm>
                <a:custGeom>
                  <a:rect b="b" l="l" r="r" t="t"/>
                  <a:pathLst>
                    <a:path extrusionOk="0" h="3290" w="4079">
                      <a:moveTo>
                        <a:pt x="4079" y="0"/>
                      </a:moveTo>
                      <a:cubicBezTo>
                        <a:pt x="3369" y="480"/>
                        <a:pt x="2649" y="950"/>
                        <a:pt x="1969" y="1470"/>
                      </a:cubicBezTo>
                      <a:cubicBezTo>
                        <a:pt x="1270" y="2030"/>
                        <a:pt x="620" y="2649"/>
                        <a:pt x="1" y="3289"/>
                      </a:cubicBezTo>
                      <a:cubicBezTo>
                        <a:pt x="790" y="2789"/>
                        <a:pt x="1570" y="2259"/>
                        <a:pt x="2300" y="1660"/>
                      </a:cubicBezTo>
                      <a:cubicBezTo>
                        <a:pt x="2919" y="1140"/>
                        <a:pt x="3509" y="580"/>
                        <a:pt x="407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9"/>
                <p:cNvSpPr/>
                <p:nvPr/>
              </p:nvSpPr>
              <p:spPr>
                <a:xfrm>
                  <a:off x="5498236" y="1600345"/>
                  <a:ext cx="136993" cy="160614"/>
                </a:xfrm>
                <a:custGeom>
                  <a:rect b="b" l="l" r="r" t="t"/>
                  <a:pathLst>
                    <a:path extrusionOk="0" h="3189" w="2720">
                      <a:moveTo>
                        <a:pt x="2690" y="1"/>
                      </a:moveTo>
                      <a:lnTo>
                        <a:pt x="2690" y="1"/>
                      </a:lnTo>
                      <a:cubicBezTo>
                        <a:pt x="1790" y="1060"/>
                        <a:pt x="911" y="2140"/>
                        <a:pt x="1" y="3189"/>
                      </a:cubicBezTo>
                      <a:cubicBezTo>
                        <a:pt x="940" y="2389"/>
                        <a:pt x="1840" y="1549"/>
                        <a:pt x="2720" y="690"/>
                      </a:cubicBezTo>
                      <a:cubicBezTo>
                        <a:pt x="2680" y="460"/>
                        <a:pt x="2670" y="230"/>
                        <a:pt x="269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9"/>
                <p:cNvSpPr/>
                <p:nvPr/>
              </p:nvSpPr>
              <p:spPr>
                <a:xfrm>
                  <a:off x="5699141" y="1201102"/>
                  <a:ext cx="326718" cy="352454"/>
                </a:xfrm>
                <a:custGeom>
                  <a:rect b="b" l="l" r="r" t="t"/>
                  <a:pathLst>
                    <a:path extrusionOk="0" h="6998" w="6487">
                      <a:moveTo>
                        <a:pt x="6387" y="1"/>
                      </a:moveTo>
                      <a:cubicBezTo>
                        <a:pt x="4198" y="2100"/>
                        <a:pt x="2049" y="4229"/>
                        <a:pt x="0" y="6468"/>
                      </a:cubicBezTo>
                      <a:cubicBezTo>
                        <a:pt x="110" y="6568"/>
                        <a:pt x="180" y="6668"/>
                        <a:pt x="240" y="6818"/>
                      </a:cubicBezTo>
                      <a:cubicBezTo>
                        <a:pt x="250" y="6858"/>
                        <a:pt x="260" y="6898"/>
                        <a:pt x="250" y="6928"/>
                      </a:cubicBezTo>
                      <a:cubicBezTo>
                        <a:pt x="290" y="6948"/>
                        <a:pt x="330" y="6978"/>
                        <a:pt x="360" y="6998"/>
                      </a:cubicBezTo>
                      <a:cubicBezTo>
                        <a:pt x="960" y="6388"/>
                        <a:pt x="1560" y="5769"/>
                        <a:pt x="2159" y="5149"/>
                      </a:cubicBezTo>
                      <a:cubicBezTo>
                        <a:pt x="3708" y="3530"/>
                        <a:pt x="5098" y="1770"/>
                        <a:pt x="6487" y="21"/>
                      </a:cubicBezTo>
                      <a:cubicBezTo>
                        <a:pt x="6447" y="11"/>
                        <a:pt x="6417" y="1"/>
                        <a:pt x="638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9"/>
                <p:cNvSpPr/>
                <p:nvPr/>
              </p:nvSpPr>
              <p:spPr>
                <a:xfrm>
                  <a:off x="6120494" y="303046"/>
                  <a:ext cx="710852" cy="804480"/>
                </a:xfrm>
                <a:custGeom>
                  <a:rect b="b" l="l" r="r" t="t"/>
                  <a:pathLst>
                    <a:path extrusionOk="0" h="15973" w="14114">
                      <a:moveTo>
                        <a:pt x="14114" y="0"/>
                      </a:moveTo>
                      <a:cubicBezTo>
                        <a:pt x="13994" y="120"/>
                        <a:pt x="13874" y="230"/>
                        <a:pt x="13754" y="340"/>
                      </a:cubicBezTo>
                      <a:cubicBezTo>
                        <a:pt x="12545" y="1490"/>
                        <a:pt x="11335" y="2639"/>
                        <a:pt x="10215" y="3878"/>
                      </a:cubicBezTo>
                      <a:cubicBezTo>
                        <a:pt x="9016" y="5198"/>
                        <a:pt x="7907" y="6607"/>
                        <a:pt x="6727" y="7947"/>
                      </a:cubicBezTo>
                      <a:cubicBezTo>
                        <a:pt x="5637" y="9226"/>
                        <a:pt x="4468" y="10426"/>
                        <a:pt x="3389" y="11715"/>
                      </a:cubicBezTo>
                      <a:cubicBezTo>
                        <a:pt x="2219" y="13104"/>
                        <a:pt x="1110" y="14524"/>
                        <a:pt x="0" y="15973"/>
                      </a:cubicBezTo>
                      <a:lnTo>
                        <a:pt x="80" y="15973"/>
                      </a:lnTo>
                      <a:cubicBezTo>
                        <a:pt x="2969" y="13184"/>
                        <a:pt x="5697" y="10215"/>
                        <a:pt x="8287" y="7157"/>
                      </a:cubicBezTo>
                      <a:cubicBezTo>
                        <a:pt x="10166" y="4928"/>
                        <a:pt x="11965" y="2629"/>
                        <a:pt x="13814" y="370"/>
                      </a:cubicBezTo>
                      <a:cubicBezTo>
                        <a:pt x="13914" y="250"/>
                        <a:pt x="14014" y="131"/>
                        <a:pt x="14114"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9"/>
                <p:cNvSpPr/>
                <p:nvPr/>
              </p:nvSpPr>
              <p:spPr>
                <a:xfrm>
                  <a:off x="5383001" y="923743"/>
                  <a:ext cx="303097" cy="463207"/>
                </a:xfrm>
                <a:custGeom>
                  <a:rect b="b" l="l" r="r" t="t"/>
                  <a:pathLst>
                    <a:path extrusionOk="0" h="9197" w="6018">
                      <a:moveTo>
                        <a:pt x="6018" y="1"/>
                      </a:moveTo>
                      <a:lnTo>
                        <a:pt x="6018" y="1"/>
                      </a:lnTo>
                      <a:cubicBezTo>
                        <a:pt x="5168" y="1040"/>
                        <a:pt x="3588" y="3239"/>
                        <a:pt x="2619" y="4759"/>
                      </a:cubicBezTo>
                      <a:cubicBezTo>
                        <a:pt x="2039" y="5688"/>
                        <a:pt x="1489" y="6638"/>
                        <a:pt x="950" y="7597"/>
                      </a:cubicBezTo>
                      <a:cubicBezTo>
                        <a:pt x="630" y="8127"/>
                        <a:pt x="360" y="8686"/>
                        <a:pt x="0" y="9197"/>
                      </a:cubicBezTo>
                      <a:cubicBezTo>
                        <a:pt x="500" y="8697"/>
                        <a:pt x="920" y="8127"/>
                        <a:pt x="1360" y="7577"/>
                      </a:cubicBezTo>
                      <a:cubicBezTo>
                        <a:pt x="2099" y="6627"/>
                        <a:pt x="2819" y="5668"/>
                        <a:pt x="3479" y="4659"/>
                      </a:cubicBezTo>
                      <a:cubicBezTo>
                        <a:pt x="4428" y="3169"/>
                        <a:pt x="5208" y="1570"/>
                        <a:pt x="601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9"/>
                <p:cNvSpPr/>
                <p:nvPr/>
              </p:nvSpPr>
              <p:spPr>
                <a:xfrm>
                  <a:off x="5723317" y="140468"/>
                  <a:ext cx="439485" cy="721932"/>
                </a:xfrm>
                <a:custGeom>
                  <a:rect b="b" l="l" r="r" t="t"/>
                  <a:pathLst>
                    <a:path extrusionOk="0" h="14334" w="8726">
                      <a:moveTo>
                        <a:pt x="8726" y="0"/>
                      </a:moveTo>
                      <a:cubicBezTo>
                        <a:pt x="8646" y="120"/>
                        <a:pt x="8576" y="230"/>
                        <a:pt x="8496" y="340"/>
                      </a:cubicBezTo>
                      <a:cubicBezTo>
                        <a:pt x="7437" y="1949"/>
                        <a:pt x="6357" y="3538"/>
                        <a:pt x="5318" y="5158"/>
                      </a:cubicBezTo>
                      <a:cubicBezTo>
                        <a:pt x="3479" y="8176"/>
                        <a:pt x="1739" y="11255"/>
                        <a:pt x="0" y="14333"/>
                      </a:cubicBezTo>
                      <a:cubicBezTo>
                        <a:pt x="3459" y="10085"/>
                        <a:pt x="6197" y="5298"/>
                        <a:pt x="8556" y="360"/>
                      </a:cubicBezTo>
                      <a:cubicBezTo>
                        <a:pt x="8606" y="240"/>
                        <a:pt x="8666" y="120"/>
                        <a:pt x="8726"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9"/>
                <p:cNvSpPr/>
                <p:nvPr/>
              </p:nvSpPr>
              <p:spPr>
                <a:xfrm>
                  <a:off x="5027576" y="910648"/>
                  <a:ext cx="200402" cy="501938"/>
                </a:xfrm>
                <a:custGeom>
                  <a:rect b="b" l="l" r="r" t="t"/>
                  <a:pathLst>
                    <a:path extrusionOk="0" h="9966" w="3979">
                      <a:moveTo>
                        <a:pt x="3979" y="1"/>
                      </a:moveTo>
                      <a:cubicBezTo>
                        <a:pt x="3968" y="31"/>
                        <a:pt x="3948" y="71"/>
                        <a:pt x="3928" y="110"/>
                      </a:cubicBezTo>
                      <a:cubicBezTo>
                        <a:pt x="3799" y="381"/>
                        <a:pt x="3669" y="650"/>
                        <a:pt x="3529" y="921"/>
                      </a:cubicBezTo>
                      <a:cubicBezTo>
                        <a:pt x="3059" y="1860"/>
                        <a:pt x="2589" y="2809"/>
                        <a:pt x="2189" y="3789"/>
                      </a:cubicBezTo>
                      <a:cubicBezTo>
                        <a:pt x="1350" y="5808"/>
                        <a:pt x="670" y="7887"/>
                        <a:pt x="1" y="9966"/>
                      </a:cubicBezTo>
                      <a:cubicBezTo>
                        <a:pt x="870" y="8427"/>
                        <a:pt x="1630" y="6827"/>
                        <a:pt x="2280" y="5188"/>
                      </a:cubicBezTo>
                      <a:cubicBezTo>
                        <a:pt x="2919" y="3529"/>
                        <a:pt x="3419" y="1810"/>
                        <a:pt x="3948" y="110"/>
                      </a:cubicBezTo>
                      <a:cubicBezTo>
                        <a:pt x="3959" y="71"/>
                        <a:pt x="3968" y="41"/>
                        <a:pt x="397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9"/>
                <p:cNvSpPr/>
                <p:nvPr/>
              </p:nvSpPr>
              <p:spPr>
                <a:xfrm>
                  <a:off x="7823029" y="432433"/>
                  <a:ext cx="127423" cy="81088"/>
                </a:xfrm>
                <a:custGeom>
                  <a:rect b="b" l="l" r="r" t="t"/>
                  <a:pathLst>
                    <a:path extrusionOk="0" h="1610" w="2530">
                      <a:moveTo>
                        <a:pt x="2179" y="0"/>
                      </a:moveTo>
                      <a:cubicBezTo>
                        <a:pt x="1450" y="530"/>
                        <a:pt x="720" y="1060"/>
                        <a:pt x="0" y="1609"/>
                      </a:cubicBezTo>
                      <a:cubicBezTo>
                        <a:pt x="840" y="1160"/>
                        <a:pt x="1690" y="730"/>
                        <a:pt x="2530" y="260"/>
                      </a:cubicBezTo>
                      <a:cubicBezTo>
                        <a:pt x="2410" y="170"/>
                        <a:pt x="2299" y="90"/>
                        <a:pt x="217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9"/>
                <p:cNvSpPr/>
                <p:nvPr/>
              </p:nvSpPr>
              <p:spPr>
                <a:xfrm>
                  <a:off x="7991147" y="219440"/>
                  <a:ext cx="261948" cy="188365"/>
                </a:xfrm>
                <a:custGeom>
                  <a:rect b="b" l="l" r="r" t="t"/>
                  <a:pathLst>
                    <a:path extrusionOk="0" h="3740" w="5201">
                      <a:moveTo>
                        <a:pt x="5197" y="1"/>
                      </a:moveTo>
                      <a:cubicBezTo>
                        <a:pt x="5195" y="1"/>
                        <a:pt x="5182" y="9"/>
                        <a:pt x="5149" y="31"/>
                      </a:cubicBezTo>
                      <a:cubicBezTo>
                        <a:pt x="4869" y="191"/>
                        <a:pt x="4599" y="351"/>
                        <a:pt x="4329" y="521"/>
                      </a:cubicBezTo>
                      <a:cubicBezTo>
                        <a:pt x="3190" y="1211"/>
                        <a:pt x="2080" y="1940"/>
                        <a:pt x="980" y="2700"/>
                      </a:cubicBezTo>
                      <a:cubicBezTo>
                        <a:pt x="651" y="2930"/>
                        <a:pt x="331" y="3170"/>
                        <a:pt x="1" y="3399"/>
                      </a:cubicBezTo>
                      <a:cubicBezTo>
                        <a:pt x="151" y="3510"/>
                        <a:pt x="301" y="3619"/>
                        <a:pt x="441" y="3739"/>
                      </a:cubicBezTo>
                      <a:cubicBezTo>
                        <a:pt x="511" y="3690"/>
                        <a:pt x="580" y="3650"/>
                        <a:pt x="651" y="3610"/>
                      </a:cubicBezTo>
                      <a:cubicBezTo>
                        <a:pt x="2230" y="2550"/>
                        <a:pt x="3679" y="1320"/>
                        <a:pt x="5109" y="71"/>
                      </a:cubicBezTo>
                      <a:cubicBezTo>
                        <a:pt x="5123" y="57"/>
                        <a:pt x="5200" y="1"/>
                        <a:pt x="519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9"/>
                <p:cNvSpPr/>
                <p:nvPr/>
              </p:nvSpPr>
              <p:spPr>
                <a:xfrm>
                  <a:off x="6340992" y="219440"/>
                  <a:ext cx="142130" cy="197431"/>
                </a:xfrm>
                <a:custGeom>
                  <a:rect b="b" l="l" r="r" t="t"/>
                  <a:pathLst>
                    <a:path extrusionOk="0" h="3920" w="2822">
                      <a:moveTo>
                        <a:pt x="2818" y="0"/>
                      </a:moveTo>
                      <a:cubicBezTo>
                        <a:pt x="2816" y="0"/>
                        <a:pt x="2806" y="11"/>
                        <a:pt x="2779" y="41"/>
                      </a:cubicBezTo>
                      <a:cubicBezTo>
                        <a:pt x="1639" y="1171"/>
                        <a:pt x="720" y="2490"/>
                        <a:pt x="0" y="3919"/>
                      </a:cubicBezTo>
                      <a:cubicBezTo>
                        <a:pt x="720" y="3090"/>
                        <a:pt x="1419" y="2220"/>
                        <a:pt x="2010" y="1291"/>
                      </a:cubicBezTo>
                      <a:cubicBezTo>
                        <a:pt x="2269" y="901"/>
                        <a:pt x="2519" y="501"/>
                        <a:pt x="2759" y="91"/>
                      </a:cubicBezTo>
                      <a:cubicBezTo>
                        <a:pt x="2773" y="63"/>
                        <a:pt x="2822" y="0"/>
                        <a:pt x="281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9"/>
                <p:cNvSpPr/>
                <p:nvPr/>
              </p:nvSpPr>
              <p:spPr>
                <a:xfrm>
                  <a:off x="5272248" y="453032"/>
                  <a:ext cx="153563" cy="347921"/>
                </a:xfrm>
                <a:custGeom>
                  <a:rect b="b" l="l" r="r" t="t"/>
                  <a:pathLst>
                    <a:path extrusionOk="0" h="6908" w="3049">
                      <a:moveTo>
                        <a:pt x="3049" y="1"/>
                      </a:moveTo>
                      <a:lnTo>
                        <a:pt x="3049" y="1"/>
                      </a:lnTo>
                      <a:cubicBezTo>
                        <a:pt x="2979" y="31"/>
                        <a:pt x="2919" y="61"/>
                        <a:pt x="2859" y="91"/>
                      </a:cubicBezTo>
                      <a:cubicBezTo>
                        <a:pt x="2669" y="191"/>
                        <a:pt x="2479" y="301"/>
                        <a:pt x="2279" y="371"/>
                      </a:cubicBezTo>
                      <a:cubicBezTo>
                        <a:pt x="2199" y="591"/>
                        <a:pt x="2119" y="811"/>
                        <a:pt x="2039" y="1040"/>
                      </a:cubicBezTo>
                      <a:cubicBezTo>
                        <a:pt x="1329" y="2990"/>
                        <a:pt x="630" y="4938"/>
                        <a:pt x="0" y="6908"/>
                      </a:cubicBezTo>
                      <a:cubicBezTo>
                        <a:pt x="960" y="5049"/>
                        <a:pt x="1929" y="3170"/>
                        <a:pt x="2659" y="1200"/>
                      </a:cubicBezTo>
                      <a:cubicBezTo>
                        <a:pt x="2799" y="800"/>
                        <a:pt x="2929" y="401"/>
                        <a:pt x="304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9"/>
                <p:cNvSpPr/>
                <p:nvPr/>
              </p:nvSpPr>
              <p:spPr>
                <a:xfrm>
                  <a:off x="5100554" y="285166"/>
                  <a:ext cx="98766" cy="392444"/>
                </a:xfrm>
                <a:custGeom>
                  <a:rect b="b" l="l" r="r" t="t"/>
                  <a:pathLst>
                    <a:path extrusionOk="0" h="7792" w="1961">
                      <a:moveTo>
                        <a:pt x="1955" y="1"/>
                      </a:moveTo>
                      <a:cubicBezTo>
                        <a:pt x="1953" y="1"/>
                        <a:pt x="1948" y="10"/>
                        <a:pt x="1940" y="35"/>
                      </a:cubicBezTo>
                      <a:cubicBezTo>
                        <a:pt x="1770" y="506"/>
                        <a:pt x="1600" y="985"/>
                        <a:pt x="1440" y="1465"/>
                      </a:cubicBezTo>
                      <a:cubicBezTo>
                        <a:pt x="780" y="3524"/>
                        <a:pt x="311" y="5653"/>
                        <a:pt x="1" y="7792"/>
                      </a:cubicBezTo>
                      <a:cubicBezTo>
                        <a:pt x="460" y="6563"/>
                        <a:pt x="940" y="5343"/>
                        <a:pt x="1270" y="4073"/>
                      </a:cubicBezTo>
                      <a:cubicBezTo>
                        <a:pt x="1600" y="2764"/>
                        <a:pt x="1810" y="1425"/>
                        <a:pt x="1950" y="86"/>
                      </a:cubicBezTo>
                      <a:cubicBezTo>
                        <a:pt x="1950" y="64"/>
                        <a:pt x="1960" y="1"/>
                        <a:pt x="1955"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9"/>
                <p:cNvSpPr/>
                <p:nvPr/>
              </p:nvSpPr>
              <p:spPr>
                <a:xfrm>
                  <a:off x="8331967" y="291462"/>
                  <a:ext cx="751144" cy="451623"/>
                </a:xfrm>
                <a:custGeom>
                  <a:rect b="b" l="l" r="r" t="t"/>
                  <a:pathLst>
                    <a:path extrusionOk="0" h="8967" w="14914">
                      <a:moveTo>
                        <a:pt x="14914" y="1"/>
                      </a:moveTo>
                      <a:lnTo>
                        <a:pt x="14914" y="1"/>
                      </a:lnTo>
                      <a:cubicBezTo>
                        <a:pt x="14784" y="70"/>
                        <a:pt x="14654" y="150"/>
                        <a:pt x="14514" y="221"/>
                      </a:cubicBezTo>
                      <a:cubicBezTo>
                        <a:pt x="13004" y="1050"/>
                        <a:pt x="11476" y="1840"/>
                        <a:pt x="9966" y="2669"/>
                      </a:cubicBezTo>
                      <a:cubicBezTo>
                        <a:pt x="8047" y="3739"/>
                        <a:pt x="6148" y="4848"/>
                        <a:pt x="4269" y="5978"/>
                      </a:cubicBezTo>
                      <a:cubicBezTo>
                        <a:pt x="2820" y="6877"/>
                        <a:pt x="1410" y="7827"/>
                        <a:pt x="1" y="8786"/>
                      </a:cubicBezTo>
                      <a:cubicBezTo>
                        <a:pt x="81" y="8846"/>
                        <a:pt x="161" y="8906"/>
                        <a:pt x="250" y="8966"/>
                      </a:cubicBezTo>
                      <a:cubicBezTo>
                        <a:pt x="2269" y="7917"/>
                        <a:pt x="4239" y="6758"/>
                        <a:pt x="6188" y="5578"/>
                      </a:cubicBezTo>
                      <a:cubicBezTo>
                        <a:pt x="7557" y="4778"/>
                        <a:pt x="8937" y="3999"/>
                        <a:pt x="10286" y="3159"/>
                      </a:cubicBezTo>
                      <a:cubicBezTo>
                        <a:pt x="11745" y="2249"/>
                        <a:pt x="13164" y="1260"/>
                        <a:pt x="14564" y="250"/>
                      </a:cubicBezTo>
                      <a:cubicBezTo>
                        <a:pt x="14684" y="170"/>
                        <a:pt x="14804" y="81"/>
                        <a:pt x="1491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9"/>
                <p:cNvSpPr/>
                <p:nvPr/>
              </p:nvSpPr>
              <p:spPr>
                <a:xfrm>
                  <a:off x="8505172" y="1070758"/>
                  <a:ext cx="272878" cy="115840"/>
                </a:xfrm>
                <a:custGeom>
                  <a:rect b="b" l="l" r="r" t="t"/>
                  <a:pathLst>
                    <a:path extrusionOk="0" h="2300" w="5418">
                      <a:moveTo>
                        <a:pt x="5418" y="0"/>
                      </a:moveTo>
                      <a:lnTo>
                        <a:pt x="5418" y="0"/>
                      </a:lnTo>
                      <a:cubicBezTo>
                        <a:pt x="3588" y="600"/>
                        <a:pt x="1780" y="1229"/>
                        <a:pt x="0" y="1940"/>
                      </a:cubicBezTo>
                      <a:lnTo>
                        <a:pt x="630" y="2299"/>
                      </a:lnTo>
                      <a:cubicBezTo>
                        <a:pt x="2239" y="1569"/>
                        <a:pt x="3839" y="800"/>
                        <a:pt x="541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9"/>
                <p:cNvSpPr/>
                <p:nvPr/>
              </p:nvSpPr>
              <p:spPr>
                <a:xfrm>
                  <a:off x="8101447" y="1199088"/>
                  <a:ext cx="353915" cy="164694"/>
                </a:xfrm>
                <a:custGeom>
                  <a:rect b="b" l="l" r="r" t="t"/>
                  <a:pathLst>
                    <a:path extrusionOk="0" h="3270" w="7027">
                      <a:moveTo>
                        <a:pt x="6527" y="1"/>
                      </a:moveTo>
                      <a:cubicBezTo>
                        <a:pt x="6347" y="81"/>
                        <a:pt x="6177" y="151"/>
                        <a:pt x="5997" y="231"/>
                      </a:cubicBezTo>
                      <a:cubicBezTo>
                        <a:pt x="4048" y="1080"/>
                        <a:pt x="2159" y="2090"/>
                        <a:pt x="290" y="3110"/>
                      </a:cubicBezTo>
                      <a:cubicBezTo>
                        <a:pt x="200" y="3170"/>
                        <a:pt x="100" y="3219"/>
                        <a:pt x="0" y="3270"/>
                      </a:cubicBezTo>
                      <a:cubicBezTo>
                        <a:pt x="110" y="3230"/>
                        <a:pt x="220" y="3179"/>
                        <a:pt x="330" y="3139"/>
                      </a:cubicBezTo>
                      <a:cubicBezTo>
                        <a:pt x="2389" y="2290"/>
                        <a:pt x="4488" y="1520"/>
                        <a:pt x="6547" y="671"/>
                      </a:cubicBezTo>
                      <a:lnTo>
                        <a:pt x="7026" y="461"/>
                      </a:lnTo>
                      <a:cubicBezTo>
                        <a:pt x="6857" y="321"/>
                        <a:pt x="6687" y="161"/>
                        <a:pt x="652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9"/>
                <p:cNvSpPr/>
                <p:nvPr/>
              </p:nvSpPr>
              <p:spPr>
                <a:xfrm>
                  <a:off x="7040711" y="1711601"/>
                  <a:ext cx="262855" cy="112818"/>
                </a:xfrm>
                <a:custGeom>
                  <a:rect b="b" l="l" r="r" t="t"/>
                  <a:pathLst>
                    <a:path extrusionOk="0" h="2240" w="5219">
                      <a:moveTo>
                        <a:pt x="4569" y="0"/>
                      </a:moveTo>
                      <a:cubicBezTo>
                        <a:pt x="3169" y="650"/>
                        <a:pt x="1800" y="1330"/>
                        <a:pt x="431" y="2019"/>
                      </a:cubicBezTo>
                      <a:cubicBezTo>
                        <a:pt x="280" y="2090"/>
                        <a:pt x="140" y="2159"/>
                        <a:pt x="1" y="2239"/>
                      </a:cubicBezTo>
                      <a:cubicBezTo>
                        <a:pt x="160" y="2179"/>
                        <a:pt x="311" y="2119"/>
                        <a:pt x="471" y="2059"/>
                      </a:cubicBezTo>
                      <a:cubicBezTo>
                        <a:pt x="2070" y="1499"/>
                        <a:pt x="3649" y="900"/>
                        <a:pt x="5218" y="280"/>
                      </a:cubicBezTo>
                      <a:cubicBezTo>
                        <a:pt x="5078" y="230"/>
                        <a:pt x="4938" y="170"/>
                        <a:pt x="4798" y="130"/>
                      </a:cubicBezTo>
                      <a:cubicBezTo>
                        <a:pt x="4718" y="90"/>
                        <a:pt x="4638" y="50"/>
                        <a:pt x="456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9"/>
                <p:cNvSpPr/>
                <p:nvPr/>
              </p:nvSpPr>
              <p:spPr>
                <a:xfrm>
                  <a:off x="7486239" y="1395964"/>
                  <a:ext cx="521076" cy="227045"/>
                </a:xfrm>
                <a:custGeom>
                  <a:rect b="b" l="l" r="r" t="t"/>
                  <a:pathLst>
                    <a:path extrusionOk="0" h="4508" w="10346">
                      <a:moveTo>
                        <a:pt x="10346" y="0"/>
                      </a:moveTo>
                      <a:cubicBezTo>
                        <a:pt x="7117" y="1160"/>
                        <a:pt x="4009" y="2599"/>
                        <a:pt x="870" y="3999"/>
                      </a:cubicBezTo>
                      <a:cubicBezTo>
                        <a:pt x="581" y="4128"/>
                        <a:pt x="290" y="4248"/>
                        <a:pt x="1" y="4378"/>
                      </a:cubicBezTo>
                      <a:cubicBezTo>
                        <a:pt x="155" y="4359"/>
                        <a:pt x="302" y="4344"/>
                        <a:pt x="448" y="4344"/>
                      </a:cubicBezTo>
                      <a:cubicBezTo>
                        <a:pt x="680" y="4344"/>
                        <a:pt x="909" y="4382"/>
                        <a:pt x="1160" y="4498"/>
                      </a:cubicBezTo>
                      <a:cubicBezTo>
                        <a:pt x="1170" y="4498"/>
                        <a:pt x="1180" y="4508"/>
                        <a:pt x="1190" y="4508"/>
                      </a:cubicBezTo>
                      <a:cubicBezTo>
                        <a:pt x="1340" y="4448"/>
                        <a:pt x="1490" y="4378"/>
                        <a:pt x="1640" y="4308"/>
                      </a:cubicBezTo>
                      <a:cubicBezTo>
                        <a:pt x="4608" y="3029"/>
                        <a:pt x="7497" y="1549"/>
                        <a:pt x="10346"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9"/>
                <p:cNvSpPr/>
                <p:nvPr/>
              </p:nvSpPr>
              <p:spPr>
                <a:xfrm>
                  <a:off x="6639504" y="1849500"/>
                  <a:ext cx="346914" cy="178292"/>
                </a:xfrm>
                <a:custGeom>
                  <a:rect b="b" l="l" r="r" t="t"/>
                  <a:pathLst>
                    <a:path extrusionOk="0" h="3540" w="6888">
                      <a:moveTo>
                        <a:pt x="6887" y="1"/>
                      </a:moveTo>
                      <a:cubicBezTo>
                        <a:pt x="5198" y="720"/>
                        <a:pt x="3509" y="1440"/>
                        <a:pt x="1840" y="2230"/>
                      </a:cubicBezTo>
                      <a:cubicBezTo>
                        <a:pt x="1220" y="2520"/>
                        <a:pt x="610" y="2820"/>
                        <a:pt x="1" y="3119"/>
                      </a:cubicBezTo>
                      <a:cubicBezTo>
                        <a:pt x="210" y="3190"/>
                        <a:pt x="381" y="3350"/>
                        <a:pt x="480" y="3539"/>
                      </a:cubicBezTo>
                      <a:cubicBezTo>
                        <a:pt x="2649" y="2420"/>
                        <a:pt x="4798" y="1271"/>
                        <a:pt x="688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9"/>
                <p:cNvSpPr/>
                <p:nvPr/>
              </p:nvSpPr>
              <p:spPr>
                <a:xfrm>
                  <a:off x="6507095" y="2285459"/>
                  <a:ext cx="204432" cy="61999"/>
                </a:xfrm>
                <a:custGeom>
                  <a:rect b="b" l="l" r="r" t="t"/>
                  <a:pathLst>
                    <a:path extrusionOk="0" h="1231" w="4059">
                      <a:moveTo>
                        <a:pt x="4059" y="1"/>
                      </a:moveTo>
                      <a:cubicBezTo>
                        <a:pt x="2819" y="211"/>
                        <a:pt x="1580" y="411"/>
                        <a:pt x="340" y="651"/>
                      </a:cubicBezTo>
                      <a:cubicBezTo>
                        <a:pt x="280" y="871"/>
                        <a:pt x="160" y="1060"/>
                        <a:pt x="1" y="1231"/>
                      </a:cubicBezTo>
                      <a:cubicBezTo>
                        <a:pt x="1370" y="860"/>
                        <a:pt x="2719" y="451"/>
                        <a:pt x="405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9"/>
                <p:cNvSpPr/>
                <p:nvPr/>
              </p:nvSpPr>
              <p:spPr>
                <a:xfrm>
                  <a:off x="6803090" y="2033282"/>
                  <a:ext cx="826187" cy="211986"/>
                </a:xfrm>
                <a:custGeom>
                  <a:rect b="b" l="l" r="r" t="t"/>
                  <a:pathLst>
                    <a:path extrusionOk="0" h="4209" w="16404">
                      <a:moveTo>
                        <a:pt x="16033" y="1"/>
                      </a:moveTo>
                      <a:cubicBezTo>
                        <a:pt x="15104" y="250"/>
                        <a:pt x="14165" y="510"/>
                        <a:pt x="13225" y="760"/>
                      </a:cubicBezTo>
                      <a:cubicBezTo>
                        <a:pt x="10526" y="1500"/>
                        <a:pt x="7788" y="2140"/>
                        <a:pt x="5069" y="2839"/>
                      </a:cubicBezTo>
                      <a:cubicBezTo>
                        <a:pt x="3370" y="3249"/>
                        <a:pt x="1690" y="3748"/>
                        <a:pt x="1" y="4208"/>
                      </a:cubicBezTo>
                      <a:cubicBezTo>
                        <a:pt x="2060" y="3928"/>
                        <a:pt x="4099" y="3568"/>
                        <a:pt x="6128" y="3159"/>
                      </a:cubicBezTo>
                      <a:cubicBezTo>
                        <a:pt x="9087" y="2529"/>
                        <a:pt x="12015" y="1749"/>
                        <a:pt x="14934" y="980"/>
                      </a:cubicBezTo>
                      <a:cubicBezTo>
                        <a:pt x="15424" y="850"/>
                        <a:pt x="15913" y="720"/>
                        <a:pt x="16403" y="580"/>
                      </a:cubicBezTo>
                      <a:cubicBezTo>
                        <a:pt x="16284" y="390"/>
                        <a:pt x="16153" y="190"/>
                        <a:pt x="16033"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9"/>
                <p:cNvSpPr/>
                <p:nvPr/>
              </p:nvSpPr>
              <p:spPr>
                <a:xfrm>
                  <a:off x="6709461" y="1855090"/>
                  <a:ext cx="801005" cy="280936"/>
                </a:xfrm>
                <a:custGeom>
                  <a:rect b="b" l="l" r="r" t="t"/>
                  <a:pathLst>
                    <a:path extrusionOk="0" h="5578" w="15904">
                      <a:moveTo>
                        <a:pt x="15604" y="0"/>
                      </a:moveTo>
                      <a:cubicBezTo>
                        <a:pt x="15174" y="140"/>
                        <a:pt x="14744" y="280"/>
                        <a:pt x="14304" y="430"/>
                      </a:cubicBezTo>
                      <a:cubicBezTo>
                        <a:pt x="12385" y="1100"/>
                        <a:pt x="10476" y="1829"/>
                        <a:pt x="8547" y="2479"/>
                      </a:cubicBezTo>
                      <a:cubicBezTo>
                        <a:pt x="6897" y="3048"/>
                        <a:pt x="5238" y="3588"/>
                        <a:pt x="3609" y="4218"/>
                      </a:cubicBezTo>
                      <a:cubicBezTo>
                        <a:pt x="2400" y="4658"/>
                        <a:pt x="1240" y="5227"/>
                        <a:pt x="1" y="5578"/>
                      </a:cubicBezTo>
                      <a:cubicBezTo>
                        <a:pt x="1031" y="5438"/>
                        <a:pt x="2020" y="5098"/>
                        <a:pt x="3019" y="4818"/>
                      </a:cubicBezTo>
                      <a:cubicBezTo>
                        <a:pt x="4598" y="4358"/>
                        <a:pt x="6168" y="3898"/>
                        <a:pt x="7727" y="3368"/>
                      </a:cubicBezTo>
                      <a:cubicBezTo>
                        <a:pt x="10476" y="2449"/>
                        <a:pt x="13205" y="1449"/>
                        <a:pt x="15904" y="400"/>
                      </a:cubicBezTo>
                      <a:lnTo>
                        <a:pt x="15813" y="280"/>
                      </a:lnTo>
                      <a:cubicBezTo>
                        <a:pt x="15744" y="190"/>
                        <a:pt x="15673" y="100"/>
                        <a:pt x="15604"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9"/>
                <p:cNvSpPr/>
                <p:nvPr/>
              </p:nvSpPr>
              <p:spPr>
                <a:xfrm>
                  <a:off x="7613108" y="1785083"/>
                  <a:ext cx="121380" cy="43868"/>
                </a:xfrm>
                <a:custGeom>
                  <a:rect b="b" l="l" r="r" t="t"/>
                  <a:pathLst>
                    <a:path extrusionOk="0" h="871" w="2410">
                      <a:moveTo>
                        <a:pt x="2409" y="0"/>
                      </a:moveTo>
                      <a:lnTo>
                        <a:pt x="2409" y="0"/>
                      </a:lnTo>
                      <a:cubicBezTo>
                        <a:pt x="2249" y="40"/>
                        <a:pt x="2089" y="80"/>
                        <a:pt x="1929" y="131"/>
                      </a:cubicBezTo>
                      <a:cubicBezTo>
                        <a:pt x="1280" y="311"/>
                        <a:pt x="640" y="500"/>
                        <a:pt x="1" y="680"/>
                      </a:cubicBezTo>
                      <a:cubicBezTo>
                        <a:pt x="90" y="740"/>
                        <a:pt x="181" y="810"/>
                        <a:pt x="261" y="870"/>
                      </a:cubicBezTo>
                      <a:cubicBezTo>
                        <a:pt x="830" y="651"/>
                        <a:pt x="1390" y="420"/>
                        <a:pt x="1949" y="191"/>
                      </a:cubicBezTo>
                      <a:cubicBezTo>
                        <a:pt x="2100" y="120"/>
                        <a:pt x="2249" y="60"/>
                        <a:pt x="240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9"/>
                <p:cNvSpPr/>
                <p:nvPr/>
              </p:nvSpPr>
              <p:spPr>
                <a:xfrm>
                  <a:off x="7871883" y="1385891"/>
                  <a:ext cx="877006" cy="344849"/>
                </a:xfrm>
                <a:custGeom>
                  <a:rect b="b" l="l" r="r" t="t"/>
                  <a:pathLst>
                    <a:path extrusionOk="0" h="6847" w="17413">
                      <a:moveTo>
                        <a:pt x="17412" y="1"/>
                      </a:moveTo>
                      <a:cubicBezTo>
                        <a:pt x="17132" y="100"/>
                        <a:pt x="16852" y="200"/>
                        <a:pt x="16572" y="290"/>
                      </a:cubicBezTo>
                      <a:cubicBezTo>
                        <a:pt x="13614" y="1310"/>
                        <a:pt x="10675" y="2389"/>
                        <a:pt x="7757" y="3528"/>
                      </a:cubicBezTo>
                      <a:cubicBezTo>
                        <a:pt x="6417" y="4019"/>
                        <a:pt x="5087" y="4558"/>
                        <a:pt x="3768" y="5108"/>
                      </a:cubicBezTo>
                      <a:cubicBezTo>
                        <a:pt x="2489" y="5638"/>
                        <a:pt x="1209" y="6178"/>
                        <a:pt x="0" y="6847"/>
                      </a:cubicBezTo>
                      <a:cubicBezTo>
                        <a:pt x="1560" y="6267"/>
                        <a:pt x="3168" y="5827"/>
                        <a:pt x="4728" y="5278"/>
                      </a:cubicBezTo>
                      <a:cubicBezTo>
                        <a:pt x="8996" y="3768"/>
                        <a:pt x="13174" y="2120"/>
                        <a:pt x="17202" y="100"/>
                      </a:cubicBezTo>
                      <a:cubicBezTo>
                        <a:pt x="17272" y="61"/>
                        <a:pt x="17342" y="30"/>
                        <a:pt x="17412"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9"/>
                <p:cNvSpPr/>
                <p:nvPr/>
              </p:nvSpPr>
              <p:spPr>
                <a:xfrm>
                  <a:off x="6510117" y="2410867"/>
                  <a:ext cx="322235" cy="31277"/>
                </a:xfrm>
                <a:custGeom>
                  <a:rect b="b" l="l" r="r" t="t"/>
                  <a:pathLst>
                    <a:path extrusionOk="0" h="621" w="6398">
                      <a:moveTo>
                        <a:pt x="6208" y="0"/>
                      </a:moveTo>
                      <a:cubicBezTo>
                        <a:pt x="4139" y="80"/>
                        <a:pt x="2060" y="240"/>
                        <a:pt x="0" y="480"/>
                      </a:cubicBezTo>
                      <a:cubicBezTo>
                        <a:pt x="1500" y="556"/>
                        <a:pt x="3005" y="620"/>
                        <a:pt x="4511" y="620"/>
                      </a:cubicBezTo>
                      <a:cubicBezTo>
                        <a:pt x="4983" y="620"/>
                        <a:pt x="5456" y="614"/>
                        <a:pt x="5928" y="600"/>
                      </a:cubicBezTo>
                      <a:cubicBezTo>
                        <a:pt x="6058" y="589"/>
                        <a:pt x="6188" y="589"/>
                        <a:pt x="6318" y="580"/>
                      </a:cubicBezTo>
                      <a:cubicBezTo>
                        <a:pt x="6288" y="500"/>
                        <a:pt x="6278" y="420"/>
                        <a:pt x="6298" y="329"/>
                      </a:cubicBezTo>
                      <a:cubicBezTo>
                        <a:pt x="6318" y="220"/>
                        <a:pt x="6358" y="110"/>
                        <a:pt x="639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9"/>
                <p:cNvSpPr/>
                <p:nvPr/>
              </p:nvSpPr>
              <p:spPr>
                <a:xfrm>
                  <a:off x="7240610" y="2345896"/>
                  <a:ext cx="420346" cy="50365"/>
                </a:xfrm>
                <a:custGeom>
                  <a:rect b="b" l="l" r="r" t="t"/>
                  <a:pathLst>
                    <a:path extrusionOk="0" h="1000" w="8346">
                      <a:moveTo>
                        <a:pt x="8346" y="0"/>
                      </a:moveTo>
                      <a:cubicBezTo>
                        <a:pt x="5558" y="231"/>
                        <a:pt x="2759" y="470"/>
                        <a:pt x="0" y="1000"/>
                      </a:cubicBezTo>
                      <a:cubicBezTo>
                        <a:pt x="2209" y="920"/>
                        <a:pt x="4428" y="960"/>
                        <a:pt x="6637" y="820"/>
                      </a:cubicBezTo>
                      <a:cubicBezTo>
                        <a:pt x="7057" y="790"/>
                        <a:pt x="7477" y="760"/>
                        <a:pt x="7906" y="720"/>
                      </a:cubicBezTo>
                      <a:cubicBezTo>
                        <a:pt x="7926" y="500"/>
                        <a:pt x="8066" y="280"/>
                        <a:pt x="8266" y="151"/>
                      </a:cubicBezTo>
                      <a:cubicBezTo>
                        <a:pt x="8266" y="131"/>
                        <a:pt x="8276" y="100"/>
                        <a:pt x="8286" y="80"/>
                      </a:cubicBezTo>
                      <a:cubicBezTo>
                        <a:pt x="8306" y="51"/>
                        <a:pt x="8326" y="20"/>
                        <a:pt x="8346"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9"/>
                <p:cNvSpPr/>
                <p:nvPr/>
              </p:nvSpPr>
              <p:spPr>
                <a:xfrm>
                  <a:off x="7686087" y="2278407"/>
                  <a:ext cx="760713" cy="97708"/>
                </a:xfrm>
                <a:custGeom>
                  <a:rect b="b" l="l" r="r" t="t"/>
                  <a:pathLst>
                    <a:path extrusionOk="0" h="1940" w="15104">
                      <a:moveTo>
                        <a:pt x="15104" y="1"/>
                      </a:moveTo>
                      <a:lnTo>
                        <a:pt x="15104" y="1"/>
                      </a:lnTo>
                      <a:cubicBezTo>
                        <a:pt x="13065" y="221"/>
                        <a:pt x="11026" y="411"/>
                        <a:pt x="8987" y="571"/>
                      </a:cubicBezTo>
                      <a:cubicBezTo>
                        <a:pt x="5988" y="800"/>
                        <a:pt x="2990" y="1031"/>
                        <a:pt x="1" y="1300"/>
                      </a:cubicBezTo>
                      <a:cubicBezTo>
                        <a:pt x="51" y="1331"/>
                        <a:pt x="101" y="1371"/>
                        <a:pt x="131" y="1431"/>
                      </a:cubicBezTo>
                      <a:cubicBezTo>
                        <a:pt x="131" y="1440"/>
                        <a:pt x="140" y="1451"/>
                        <a:pt x="151" y="1471"/>
                      </a:cubicBezTo>
                      <a:cubicBezTo>
                        <a:pt x="220" y="1511"/>
                        <a:pt x="291" y="1560"/>
                        <a:pt x="351" y="1630"/>
                      </a:cubicBezTo>
                      <a:cubicBezTo>
                        <a:pt x="440" y="1730"/>
                        <a:pt x="491" y="1830"/>
                        <a:pt x="511" y="1940"/>
                      </a:cubicBezTo>
                      <a:cubicBezTo>
                        <a:pt x="2390" y="1770"/>
                        <a:pt x="4269" y="1580"/>
                        <a:pt x="6148" y="1451"/>
                      </a:cubicBezTo>
                      <a:cubicBezTo>
                        <a:pt x="8867" y="1220"/>
                        <a:pt x="11586" y="991"/>
                        <a:pt x="14294" y="701"/>
                      </a:cubicBezTo>
                      <a:cubicBezTo>
                        <a:pt x="14594" y="491"/>
                        <a:pt x="14864" y="261"/>
                        <a:pt x="1510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9"/>
                <p:cNvSpPr/>
                <p:nvPr/>
              </p:nvSpPr>
              <p:spPr>
                <a:xfrm>
                  <a:off x="8450777" y="2232626"/>
                  <a:ext cx="508535" cy="76051"/>
                </a:xfrm>
                <a:custGeom>
                  <a:rect b="b" l="l" r="r" t="t"/>
                  <a:pathLst>
                    <a:path extrusionOk="0" h="1510" w="10097">
                      <a:moveTo>
                        <a:pt x="10096" y="1"/>
                      </a:moveTo>
                      <a:lnTo>
                        <a:pt x="8477" y="90"/>
                      </a:lnTo>
                      <a:cubicBezTo>
                        <a:pt x="5858" y="241"/>
                        <a:pt x="3249" y="540"/>
                        <a:pt x="650" y="840"/>
                      </a:cubicBezTo>
                      <a:cubicBezTo>
                        <a:pt x="490" y="1040"/>
                        <a:pt x="301" y="1210"/>
                        <a:pt x="121" y="1390"/>
                      </a:cubicBezTo>
                      <a:lnTo>
                        <a:pt x="1" y="1510"/>
                      </a:lnTo>
                      <a:cubicBezTo>
                        <a:pt x="1210" y="1380"/>
                        <a:pt x="2420" y="1240"/>
                        <a:pt x="3619" y="1080"/>
                      </a:cubicBezTo>
                      <a:cubicBezTo>
                        <a:pt x="5528" y="790"/>
                        <a:pt x="7427" y="450"/>
                        <a:pt x="9326" y="141"/>
                      </a:cubicBezTo>
                      <a:cubicBezTo>
                        <a:pt x="9576" y="90"/>
                        <a:pt x="9836" y="50"/>
                        <a:pt x="10096"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9"/>
                <p:cNvSpPr/>
                <p:nvPr/>
              </p:nvSpPr>
              <p:spPr>
                <a:xfrm>
                  <a:off x="8450274" y="1715126"/>
                  <a:ext cx="265826" cy="82095"/>
                </a:xfrm>
                <a:custGeom>
                  <a:rect b="b" l="l" r="r" t="t"/>
                  <a:pathLst>
                    <a:path extrusionOk="0" h="1630" w="5278">
                      <a:moveTo>
                        <a:pt x="5078" y="0"/>
                      </a:moveTo>
                      <a:cubicBezTo>
                        <a:pt x="3359" y="480"/>
                        <a:pt x="1690" y="1090"/>
                        <a:pt x="0" y="1629"/>
                      </a:cubicBezTo>
                      <a:cubicBezTo>
                        <a:pt x="1780" y="1420"/>
                        <a:pt x="3549" y="1080"/>
                        <a:pt x="5278" y="600"/>
                      </a:cubicBezTo>
                      <a:lnTo>
                        <a:pt x="5248" y="540"/>
                      </a:lnTo>
                      <a:lnTo>
                        <a:pt x="5078" y="0"/>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9"/>
                <p:cNvSpPr/>
                <p:nvPr/>
              </p:nvSpPr>
              <p:spPr>
                <a:xfrm>
                  <a:off x="8775480" y="1645673"/>
                  <a:ext cx="208964" cy="81037"/>
                </a:xfrm>
                <a:custGeom>
                  <a:rect b="b" l="l" r="r" t="t"/>
                  <a:pathLst>
                    <a:path extrusionOk="0" h="1609" w="4149">
                      <a:moveTo>
                        <a:pt x="4149" y="0"/>
                      </a:moveTo>
                      <a:cubicBezTo>
                        <a:pt x="4059" y="30"/>
                        <a:pt x="3979" y="50"/>
                        <a:pt x="3889" y="80"/>
                      </a:cubicBezTo>
                      <a:cubicBezTo>
                        <a:pt x="2610" y="470"/>
                        <a:pt x="1300" y="729"/>
                        <a:pt x="0" y="1029"/>
                      </a:cubicBezTo>
                      <a:cubicBezTo>
                        <a:pt x="60" y="1229"/>
                        <a:pt x="71" y="1449"/>
                        <a:pt x="60" y="1609"/>
                      </a:cubicBezTo>
                      <a:cubicBezTo>
                        <a:pt x="1290" y="1220"/>
                        <a:pt x="2499" y="760"/>
                        <a:pt x="3679" y="220"/>
                      </a:cubicBezTo>
                      <a:cubicBezTo>
                        <a:pt x="3829" y="150"/>
                        <a:pt x="3989" y="80"/>
                        <a:pt x="414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8" name="Google Shape;4258;p9"/>
                <p:cNvGrpSpPr/>
                <p:nvPr/>
              </p:nvGrpSpPr>
              <p:grpSpPr>
                <a:xfrm>
                  <a:off x="60891" y="2898651"/>
                  <a:ext cx="9022219" cy="2104297"/>
                  <a:chOff x="60891" y="2898651"/>
                  <a:chExt cx="9022219" cy="2104297"/>
                </a:xfrm>
              </p:grpSpPr>
              <p:sp>
                <p:nvSpPr>
                  <p:cNvPr id="4259" name="Google Shape;4259;p9"/>
                  <p:cNvSpPr/>
                  <p:nvPr/>
                </p:nvSpPr>
                <p:spPr>
                  <a:xfrm>
                    <a:off x="1129634" y="3857649"/>
                    <a:ext cx="658522" cy="387156"/>
                  </a:xfrm>
                  <a:custGeom>
                    <a:rect b="b" l="l" r="r" t="t"/>
                    <a:pathLst>
                      <a:path extrusionOk="0" h="7687" w="13075">
                        <a:moveTo>
                          <a:pt x="13074" y="1"/>
                        </a:moveTo>
                        <a:lnTo>
                          <a:pt x="13074" y="1"/>
                        </a:lnTo>
                        <a:cubicBezTo>
                          <a:pt x="10416" y="1280"/>
                          <a:pt x="7847" y="2739"/>
                          <a:pt x="5308" y="4228"/>
                        </a:cubicBezTo>
                        <a:cubicBezTo>
                          <a:pt x="3499" y="5218"/>
                          <a:pt x="1740" y="6287"/>
                          <a:pt x="1" y="7387"/>
                        </a:cubicBezTo>
                        <a:cubicBezTo>
                          <a:pt x="51" y="7487"/>
                          <a:pt x="100" y="7587"/>
                          <a:pt x="160" y="7687"/>
                        </a:cubicBezTo>
                        <a:cubicBezTo>
                          <a:pt x="1110" y="7217"/>
                          <a:pt x="2040" y="6737"/>
                          <a:pt x="2970" y="6247"/>
                        </a:cubicBezTo>
                        <a:cubicBezTo>
                          <a:pt x="6437" y="4328"/>
                          <a:pt x="9776" y="2200"/>
                          <a:pt x="1307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9"/>
                  <p:cNvSpPr/>
                  <p:nvPr/>
                </p:nvSpPr>
                <p:spPr>
                  <a:xfrm>
                    <a:off x="3421691" y="3502728"/>
                    <a:ext cx="352454" cy="446083"/>
                  </a:xfrm>
                  <a:custGeom>
                    <a:rect b="b" l="l" r="r" t="t"/>
                    <a:pathLst>
                      <a:path extrusionOk="0" h="8857" w="6998">
                        <a:moveTo>
                          <a:pt x="6997" y="0"/>
                        </a:moveTo>
                        <a:lnTo>
                          <a:pt x="6997" y="0"/>
                        </a:lnTo>
                        <a:cubicBezTo>
                          <a:pt x="5858" y="1190"/>
                          <a:pt x="4698" y="2370"/>
                          <a:pt x="3668" y="3649"/>
                        </a:cubicBezTo>
                        <a:cubicBezTo>
                          <a:pt x="2359" y="5268"/>
                          <a:pt x="1200" y="7008"/>
                          <a:pt x="61" y="8756"/>
                        </a:cubicBezTo>
                        <a:cubicBezTo>
                          <a:pt x="41" y="8787"/>
                          <a:pt x="21" y="8827"/>
                          <a:pt x="1" y="8856"/>
                        </a:cubicBezTo>
                        <a:cubicBezTo>
                          <a:pt x="130" y="8707"/>
                          <a:pt x="270" y="8547"/>
                          <a:pt x="410" y="8397"/>
                        </a:cubicBezTo>
                        <a:lnTo>
                          <a:pt x="2089" y="6448"/>
                        </a:lnTo>
                        <a:cubicBezTo>
                          <a:pt x="3959" y="4249"/>
                          <a:pt x="5338" y="2459"/>
                          <a:pt x="699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9"/>
                  <p:cNvSpPr/>
                  <p:nvPr/>
                </p:nvSpPr>
                <p:spPr>
                  <a:xfrm>
                    <a:off x="2849797" y="3997613"/>
                    <a:ext cx="527674" cy="671617"/>
                  </a:xfrm>
                  <a:custGeom>
                    <a:rect b="b" l="l" r="r" t="t"/>
                    <a:pathLst>
                      <a:path extrusionOk="0" h="13335" w="10477">
                        <a:moveTo>
                          <a:pt x="10476" y="0"/>
                        </a:moveTo>
                        <a:cubicBezTo>
                          <a:pt x="7887" y="2979"/>
                          <a:pt x="5368" y="6017"/>
                          <a:pt x="3000" y="9166"/>
                        </a:cubicBezTo>
                        <a:cubicBezTo>
                          <a:pt x="2030" y="10495"/>
                          <a:pt x="1190" y="11695"/>
                          <a:pt x="230" y="13024"/>
                        </a:cubicBezTo>
                        <a:cubicBezTo>
                          <a:pt x="150" y="13124"/>
                          <a:pt x="81" y="13234"/>
                          <a:pt x="1" y="13334"/>
                        </a:cubicBezTo>
                        <a:cubicBezTo>
                          <a:pt x="190" y="13134"/>
                          <a:pt x="370" y="12934"/>
                          <a:pt x="561" y="12734"/>
                        </a:cubicBezTo>
                        <a:cubicBezTo>
                          <a:pt x="1760" y="11375"/>
                          <a:pt x="2940" y="10156"/>
                          <a:pt x="4129" y="8736"/>
                        </a:cubicBezTo>
                        <a:cubicBezTo>
                          <a:pt x="6438" y="5967"/>
                          <a:pt x="8567" y="3059"/>
                          <a:pt x="10476"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9"/>
                  <p:cNvSpPr/>
                  <p:nvPr/>
                </p:nvSpPr>
                <p:spPr>
                  <a:xfrm>
                    <a:off x="4083183" y="3759488"/>
                    <a:ext cx="203424" cy="616216"/>
                  </a:xfrm>
                  <a:custGeom>
                    <a:rect b="b" l="l" r="r" t="t"/>
                    <a:pathLst>
                      <a:path extrusionOk="0" h="12235" w="4039">
                        <a:moveTo>
                          <a:pt x="4039" y="0"/>
                        </a:moveTo>
                        <a:lnTo>
                          <a:pt x="4039" y="0"/>
                        </a:lnTo>
                        <a:cubicBezTo>
                          <a:pt x="3119" y="1950"/>
                          <a:pt x="2249" y="3929"/>
                          <a:pt x="1560" y="5977"/>
                        </a:cubicBezTo>
                        <a:cubicBezTo>
                          <a:pt x="1000" y="7727"/>
                          <a:pt x="600" y="9526"/>
                          <a:pt x="200" y="11325"/>
                        </a:cubicBezTo>
                        <a:cubicBezTo>
                          <a:pt x="140" y="11625"/>
                          <a:pt x="70" y="11935"/>
                          <a:pt x="0" y="12234"/>
                        </a:cubicBezTo>
                        <a:lnTo>
                          <a:pt x="120" y="11935"/>
                        </a:lnTo>
                        <a:cubicBezTo>
                          <a:pt x="870" y="10086"/>
                          <a:pt x="1520" y="8196"/>
                          <a:pt x="2129" y="6288"/>
                        </a:cubicBezTo>
                        <a:cubicBezTo>
                          <a:pt x="2809" y="4209"/>
                          <a:pt x="3459" y="2110"/>
                          <a:pt x="403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9"/>
                  <p:cNvSpPr/>
                  <p:nvPr/>
                </p:nvSpPr>
                <p:spPr>
                  <a:xfrm>
                    <a:off x="3361757" y="3771072"/>
                    <a:ext cx="569930" cy="1207702"/>
                  </a:xfrm>
                  <a:custGeom>
                    <a:rect b="b" l="l" r="r" t="t"/>
                    <a:pathLst>
                      <a:path extrusionOk="0" h="23979" w="11316">
                        <a:moveTo>
                          <a:pt x="11315" y="0"/>
                        </a:moveTo>
                        <a:lnTo>
                          <a:pt x="11315" y="0"/>
                        </a:lnTo>
                        <a:cubicBezTo>
                          <a:pt x="8937" y="3788"/>
                          <a:pt x="7088" y="7866"/>
                          <a:pt x="5218" y="11924"/>
                        </a:cubicBezTo>
                        <a:cubicBezTo>
                          <a:pt x="4289" y="13954"/>
                          <a:pt x="3359" y="15993"/>
                          <a:pt x="2440" y="18032"/>
                        </a:cubicBezTo>
                        <a:cubicBezTo>
                          <a:pt x="1780" y="19571"/>
                          <a:pt x="1120" y="21200"/>
                          <a:pt x="431" y="22910"/>
                        </a:cubicBezTo>
                        <a:cubicBezTo>
                          <a:pt x="291" y="23270"/>
                          <a:pt x="141" y="23629"/>
                          <a:pt x="1" y="23979"/>
                        </a:cubicBezTo>
                        <a:cubicBezTo>
                          <a:pt x="101" y="23799"/>
                          <a:pt x="201" y="23609"/>
                          <a:pt x="301" y="23429"/>
                        </a:cubicBezTo>
                        <a:cubicBezTo>
                          <a:pt x="2500" y="19451"/>
                          <a:pt x="4449" y="15343"/>
                          <a:pt x="6308" y="11195"/>
                        </a:cubicBezTo>
                        <a:cubicBezTo>
                          <a:pt x="7208" y="9226"/>
                          <a:pt x="8137" y="7277"/>
                          <a:pt x="9017" y="5298"/>
                        </a:cubicBezTo>
                        <a:cubicBezTo>
                          <a:pt x="9787" y="3539"/>
                          <a:pt x="10536" y="1760"/>
                          <a:pt x="11315"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9"/>
                  <p:cNvSpPr/>
                  <p:nvPr/>
                </p:nvSpPr>
                <p:spPr>
                  <a:xfrm>
                    <a:off x="1817317" y="3523881"/>
                    <a:ext cx="1435302" cy="1202716"/>
                  </a:xfrm>
                  <a:custGeom>
                    <a:rect b="b" l="l" r="r" t="t"/>
                    <a:pathLst>
                      <a:path extrusionOk="0" h="23880" w="28498">
                        <a:moveTo>
                          <a:pt x="28107" y="0"/>
                        </a:moveTo>
                        <a:cubicBezTo>
                          <a:pt x="27407" y="530"/>
                          <a:pt x="26718" y="1090"/>
                          <a:pt x="26048" y="1640"/>
                        </a:cubicBezTo>
                        <a:cubicBezTo>
                          <a:pt x="23749" y="3559"/>
                          <a:pt x="21550" y="5578"/>
                          <a:pt x="19202" y="7417"/>
                        </a:cubicBezTo>
                        <a:cubicBezTo>
                          <a:pt x="15913" y="10046"/>
                          <a:pt x="12605" y="12654"/>
                          <a:pt x="9346" y="15324"/>
                        </a:cubicBezTo>
                        <a:cubicBezTo>
                          <a:pt x="7907" y="16523"/>
                          <a:pt x="6467" y="17712"/>
                          <a:pt x="5058" y="18951"/>
                        </a:cubicBezTo>
                        <a:cubicBezTo>
                          <a:pt x="4049" y="19851"/>
                          <a:pt x="3079" y="20801"/>
                          <a:pt x="2110" y="21761"/>
                        </a:cubicBezTo>
                        <a:cubicBezTo>
                          <a:pt x="1399" y="22460"/>
                          <a:pt x="700" y="23169"/>
                          <a:pt x="0" y="23880"/>
                        </a:cubicBezTo>
                        <a:cubicBezTo>
                          <a:pt x="430" y="23529"/>
                          <a:pt x="870" y="23180"/>
                          <a:pt x="1300" y="22830"/>
                        </a:cubicBezTo>
                        <a:cubicBezTo>
                          <a:pt x="5188" y="19641"/>
                          <a:pt x="8976" y="16333"/>
                          <a:pt x="12964" y="13274"/>
                        </a:cubicBezTo>
                        <a:cubicBezTo>
                          <a:pt x="15233" y="11525"/>
                          <a:pt x="17692" y="9626"/>
                          <a:pt x="20191" y="7557"/>
                        </a:cubicBezTo>
                        <a:cubicBezTo>
                          <a:pt x="22370" y="5788"/>
                          <a:pt x="24479" y="3949"/>
                          <a:pt x="26638" y="2159"/>
                        </a:cubicBezTo>
                        <a:cubicBezTo>
                          <a:pt x="27278" y="1630"/>
                          <a:pt x="27887" y="1080"/>
                          <a:pt x="28497" y="530"/>
                        </a:cubicBezTo>
                        <a:cubicBezTo>
                          <a:pt x="28417" y="430"/>
                          <a:pt x="28337" y="320"/>
                          <a:pt x="28257" y="211"/>
                        </a:cubicBezTo>
                        <a:lnTo>
                          <a:pt x="28107" y="0"/>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9"/>
                  <p:cNvSpPr/>
                  <p:nvPr/>
                </p:nvSpPr>
                <p:spPr>
                  <a:xfrm>
                    <a:off x="1779039" y="3551078"/>
                    <a:ext cx="996320" cy="719414"/>
                  </a:xfrm>
                  <a:custGeom>
                    <a:rect b="b" l="l" r="r" t="t"/>
                    <a:pathLst>
                      <a:path extrusionOk="0" h="14284" w="19782">
                        <a:moveTo>
                          <a:pt x="19782" y="0"/>
                        </a:moveTo>
                        <a:lnTo>
                          <a:pt x="19782" y="0"/>
                        </a:lnTo>
                        <a:cubicBezTo>
                          <a:pt x="18102" y="1010"/>
                          <a:pt x="16403" y="1999"/>
                          <a:pt x="14764" y="3089"/>
                        </a:cubicBezTo>
                        <a:cubicBezTo>
                          <a:pt x="13094" y="4208"/>
                          <a:pt x="11495" y="5428"/>
                          <a:pt x="9866" y="6597"/>
                        </a:cubicBezTo>
                        <a:cubicBezTo>
                          <a:pt x="8157" y="7856"/>
                          <a:pt x="6417" y="9076"/>
                          <a:pt x="4738" y="10366"/>
                        </a:cubicBezTo>
                        <a:cubicBezTo>
                          <a:pt x="3269" y="11505"/>
                          <a:pt x="1840" y="12714"/>
                          <a:pt x="420" y="13924"/>
                        </a:cubicBezTo>
                        <a:lnTo>
                          <a:pt x="0" y="14284"/>
                        </a:lnTo>
                        <a:cubicBezTo>
                          <a:pt x="160" y="14184"/>
                          <a:pt x="320" y="14073"/>
                          <a:pt x="480" y="13973"/>
                        </a:cubicBezTo>
                        <a:cubicBezTo>
                          <a:pt x="2040" y="12944"/>
                          <a:pt x="3619" y="11925"/>
                          <a:pt x="5148" y="10845"/>
                        </a:cubicBezTo>
                        <a:cubicBezTo>
                          <a:pt x="7037" y="9496"/>
                          <a:pt x="8896" y="8116"/>
                          <a:pt x="10775" y="6757"/>
                        </a:cubicBezTo>
                        <a:cubicBezTo>
                          <a:pt x="13804" y="4548"/>
                          <a:pt x="16873" y="2379"/>
                          <a:pt x="19782"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9"/>
                  <p:cNvSpPr/>
                  <p:nvPr/>
                </p:nvSpPr>
                <p:spPr>
                  <a:xfrm>
                    <a:off x="1438271" y="4367594"/>
                    <a:ext cx="205892" cy="165701"/>
                  </a:xfrm>
                  <a:custGeom>
                    <a:rect b="b" l="l" r="r" t="t"/>
                    <a:pathLst>
                      <a:path extrusionOk="0" h="3290" w="4088">
                        <a:moveTo>
                          <a:pt x="4088" y="0"/>
                        </a:moveTo>
                        <a:lnTo>
                          <a:pt x="4088" y="0"/>
                        </a:lnTo>
                        <a:cubicBezTo>
                          <a:pt x="3288" y="500"/>
                          <a:pt x="2519" y="1040"/>
                          <a:pt x="1779" y="1630"/>
                        </a:cubicBezTo>
                        <a:cubicBezTo>
                          <a:pt x="1159" y="2150"/>
                          <a:pt x="580" y="2710"/>
                          <a:pt x="0" y="3289"/>
                        </a:cubicBezTo>
                        <a:cubicBezTo>
                          <a:pt x="709" y="2810"/>
                          <a:pt x="1429" y="2339"/>
                          <a:pt x="2109" y="1820"/>
                        </a:cubicBezTo>
                        <a:cubicBezTo>
                          <a:pt x="2808" y="1260"/>
                          <a:pt x="3458" y="640"/>
                          <a:pt x="408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9"/>
                  <p:cNvSpPr/>
                  <p:nvPr/>
                </p:nvSpPr>
                <p:spPr>
                  <a:xfrm>
                    <a:off x="3100010" y="3593888"/>
                    <a:ext cx="342331" cy="371039"/>
                  </a:xfrm>
                  <a:custGeom>
                    <a:rect b="b" l="l" r="r" t="t"/>
                    <a:pathLst>
                      <a:path extrusionOk="0" h="7367" w="6797">
                        <a:moveTo>
                          <a:pt x="6408" y="0"/>
                        </a:moveTo>
                        <a:cubicBezTo>
                          <a:pt x="5837" y="589"/>
                          <a:pt x="5258" y="1179"/>
                          <a:pt x="4698" y="1769"/>
                        </a:cubicBezTo>
                        <a:cubicBezTo>
                          <a:pt x="3009" y="3528"/>
                          <a:pt x="1499" y="5457"/>
                          <a:pt x="0" y="7366"/>
                        </a:cubicBezTo>
                        <a:cubicBezTo>
                          <a:pt x="2329" y="5138"/>
                          <a:pt x="4618" y="2879"/>
                          <a:pt x="6797" y="509"/>
                        </a:cubicBezTo>
                        <a:cubicBezTo>
                          <a:pt x="6697" y="469"/>
                          <a:pt x="6617" y="400"/>
                          <a:pt x="6557" y="300"/>
                        </a:cubicBezTo>
                        <a:cubicBezTo>
                          <a:pt x="6497" y="210"/>
                          <a:pt x="6448" y="110"/>
                          <a:pt x="640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9"/>
                  <p:cNvSpPr/>
                  <p:nvPr/>
                </p:nvSpPr>
                <p:spPr>
                  <a:xfrm>
                    <a:off x="2312656" y="4020781"/>
                    <a:ext cx="722486" cy="819590"/>
                  </a:xfrm>
                  <a:custGeom>
                    <a:rect b="b" l="l" r="r" t="t"/>
                    <a:pathLst>
                      <a:path extrusionOk="0" h="16273" w="14345">
                        <a:moveTo>
                          <a:pt x="14344" y="0"/>
                        </a:moveTo>
                        <a:cubicBezTo>
                          <a:pt x="11346" y="2879"/>
                          <a:pt x="8517" y="5947"/>
                          <a:pt x="5838" y="9125"/>
                        </a:cubicBezTo>
                        <a:cubicBezTo>
                          <a:pt x="3949" y="11344"/>
                          <a:pt x="2159" y="13643"/>
                          <a:pt x="311" y="15902"/>
                        </a:cubicBezTo>
                        <a:cubicBezTo>
                          <a:pt x="211" y="16022"/>
                          <a:pt x="100" y="16153"/>
                          <a:pt x="1" y="16272"/>
                        </a:cubicBezTo>
                        <a:cubicBezTo>
                          <a:pt x="120" y="16162"/>
                          <a:pt x="251" y="16042"/>
                          <a:pt x="371" y="15933"/>
                        </a:cubicBezTo>
                        <a:cubicBezTo>
                          <a:pt x="1580" y="14783"/>
                          <a:pt x="2790" y="13643"/>
                          <a:pt x="3909" y="12404"/>
                        </a:cubicBezTo>
                        <a:cubicBezTo>
                          <a:pt x="5098" y="11075"/>
                          <a:pt x="6218" y="9676"/>
                          <a:pt x="7397" y="8326"/>
                        </a:cubicBezTo>
                        <a:cubicBezTo>
                          <a:pt x="8487" y="7057"/>
                          <a:pt x="9646" y="5847"/>
                          <a:pt x="10726" y="4558"/>
                        </a:cubicBezTo>
                        <a:cubicBezTo>
                          <a:pt x="11975" y="3079"/>
                          <a:pt x="13174" y="1549"/>
                          <a:pt x="14344"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9"/>
                  <p:cNvSpPr/>
                  <p:nvPr/>
                </p:nvSpPr>
                <p:spPr>
                  <a:xfrm>
                    <a:off x="3457954" y="3756466"/>
                    <a:ext cx="303600" cy="463711"/>
                  </a:xfrm>
                  <a:custGeom>
                    <a:rect b="b" l="l" r="r" t="t"/>
                    <a:pathLst>
                      <a:path extrusionOk="0" h="9207" w="6028">
                        <a:moveTo>
                          <a:pt x="6027" y="0"/>
                        </a:moveTo>
                        <a:cubicBezTo>
                          <a:pt x="5527" y="500"/>
                          <a:pt x="5107" y="1070"/>
                          <a:pt x="4668" y="1630"/>
                        </a:cubicBezTo>
                        <a:cubicBezTo>
                          <a:pt x="3918" y="2569"/>
                          <a:pt x="3199" y="3529"/>
                          <a:pt x="2549" y="4538"/>
                        </a:cubicBezTo>
                        <a:cubicBezTo>
                          <a:pt x="1600" y="6037"/>
                          <a:pt x="809" y="7627"/>
                          <a:pt x="0" y="9206"/>
                        </a:cubicBezTo>
                        <a:cubicBezTo>
                          <a:pt x="849" y="8156"/>
                          <a:pt x="2429" y="5957"/>
                          <a:pt x="3399" y="4438"/>
                        </a:cubicBezTo>
                        <a:cubicBezTo>
                          <a:pt x="3978" y="3509"/>
                          <a:pt x="4538" y="2559"/>
                          <a:pt x="5078" y="1599"/>
                        </a:cubicBezTo>
                        <a:cubicBezTo>
                          <a:pt x="5387" y="1070"/>
                          <a:pt x="5658" y="510"/>
                          <a:pt x="602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9"/>
                  <p:cNvSpPr/>
                  <p:nvPr/>
                </p:nvSpPr>
                <p:spPr>
                  <a:xfrm>
                    <a:off x="2981703" y="4281017"/>
                    <a:ext cx="439032" cy="721932"/>
                  </a:xfrm>
                  <a:custGeom>
                    <a:rect b="b" l="l" r="r" t="t"/>
                    <a:pathLst>
                      <a:path extrusionOk="0" h="14334" w="8717">
                        <a:moveTo>
                          <a:pt x="8717" y="0"/>
                        </a:moveTo>
                        <a:lnTo>
                          <a:pt x="8717" y="0"/>
                        </a:lnTo>
                        <a:cubicBezTo>
                          <a:pt x="5258" y="4258"/>
                          <a:pt x="2520" y="9036"/>
                          <a:pt x="170" y="13974"/>
                        </a:cubicBezTo>
                        <a:cubicBezTo>
                          <a:pt x="110" y="14094"/>
                          <a:pt x="50" y="14214"/>
                          <a:pt x="1" y="14334"/>
                        </a:cubicBezTo>
                        <a:cubicBezTo>
                          <a:pt x="70" y="14214"/>
                          <a:pt x="150" y="14104"/>
                          <a:pt x="221" y="13994"/>
                        </a:cubicBezTo>
                        <a:cubicBezTo>
                          <a:pt x="1280" y="12385"/>
                          <a:pt x="2369" y="10795"/>
                          <a:pt x="3399" y="9176"/>
                        </a:cubicBezTo>
                        <a:cubicBezTo>
                          <a:pt x="5238" y="6157"/>
                          <a:pt x="6977" y="3079"/>
                          <a:pt x="8717"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9"/>
                  <p:cNvSpPr/>
                  <p:nvPr/>
                </p:nvSpPr>
                <p:spPr>
                  <a:xfrm>
                    <a:off x="3916073" y="3730780"/>
                    <a:ext cx="200402" cy="501938"/>
                  </a:xfrm>
                  <a:custGeom>
                    <a:rect b="b" l="l" r="r" t="t"/>
                    <a:pathLst>
                      <a:path extrusionOk="0" h="9966" w="3979">
                        <a:moveTo>
                          <a:pt x="3978" y="1"/>
                        </a:moveTo>
                        <a:lnTo>
                          <a:pt x="3978" y="1"/>
                        </a:lnTo>
                        <a:cubicBezTo>
                          <a:pt x="3119" y="1540"/>
                          <a:pt x="2359" y="3139"/>
                          <a:pt x="1699" y="4779"/>
                        </a:cubicBezTo>
                        <a:cubicBezTo>
                          <a:pt x="1060" y="6438"/>
                          <a:pt x="560" y="8157"/>
                          <a:pt x="40" y="9856"/>
                        </a:cubicBezTo>
                        <a:cubicBezTo>
                          <a:pt x="20" y="9896"/>
                          <a:pt x="10" y="9936"/>
                          <a:pt x="0" y="9966"/>
                        </a:cubicBezTo>
                        <a:cubicBezTo>
                          <a:pt x="20" y="9936"/>
                          <a:pt x="40" y="9896"/>
                          <a:pt x="50" y="9866"/>
                        </a:cubicBezTo>
                        <a:cubicBezTo>
                          <a:pt x="190" y="9586"/>
                          <a:pt x="320" y="9316"/>
                          <a:pt x="449" y="9046"/>
                        </a:cubicBezTo>
                        <a:cubicBezTo>
                          <a:pt x="929" y="8107"/>
                          <a:pt x="1389" y="7157"/>
                          <a:pt x="1789" y="6178"/>
                        </a:cubicBezTo>
                        <a:cubicBezTo>
                          <a:pt x="2628" y="4159"/>
                          <a:pt x="3318" y="2080"/>
                          <a:pt x="397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9"/>
                  <p:cNvSpPr/>
                  <p:nvPr/>
                </p:nvSpPr>
                <p:spPr>
                  <a:xfrm>
                    <a:off x="891207" y="4736618"/>
                    <a:ext cx="258121" cy="187559"/>
                  </a:xfrm>
                  <a:custGeom>
                    <a:rect b="b" l="l" r="r" t="t"/>
                    <a:pathLst>
                      <a:path extrusionOk="0" h="3724" w="5125">
                        <a:moveTo>
                          <a:pt x="4725" y="0"/>
                        </a:moveTo>
                        <a:cubicBezTo>
                          <a:pt x="4665" y="40"/>
                          <a:pt x="4605" y="80"/>
                          <a:pt x="4555" y="120"/>
                        </a:cubicBezTo>
                        <a:cubicBezTo>
                          <a:pt x="2975" y="1169"/>
                          <a:pt x="1516" y="2399"/>
                          <a:pt x="87" y="3648"/>
                        </a:cubicBezTo>
                        <a:cubicBezTo>
                          <a:pt x="80" y="3663"/>
                          <a:pt x="1" y="3723"/>
                          <a:pt x="4" y="3723"/>
                        </a:cubicBezTo>
                        <a:cubicBezTo>
                          <a:pt x="6" y="3723"/>
                          <a:pt x="20" y="3714"/>
                          <a:pt x="57" y="3688"/>
                        </a:cubicBezTo>
                        <a:cubicBezTo>
                          <a:pt x="327" y="3528"/>
                          <a:pt x="596" y="3368"/>
                          <a:pt x="867" y="3199"/>
                        </a:cubicBezTo>
                        <a:cubicBezTo>
                          <a:pt x="2006" y="2509"/>
                          <a:pt x="3126" y="1780"/>
                          <a:pt x="4225" y="1020"/>
                        </a:cubicBezTo>
                        <a:cubicBezTo>
                          <a:pt x="4525" y="810"/>
                          <a:pt x="4825" y="590"/>
                          <a:pt x="5125" y="370"/>
                        </a:cubicBezTo>
                        <a:cubicBezTo>
                          <a:pt x="4985" y="250"/>
                          <a:pt x="4854" y="130"/>
                          <a:pt x="4725"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9"/>
                  <p:cNvSpPr/>
                  <p:nvPr/>
                </p:nvSpPr>
                <p:spPr>
                  <a:xfrm>
                    <a:off x="2661130" y="4726545"/>
                    <a:ext cx="141878" cy="197431"/>
                  </a:xfrm>
                  <a:custGeom>
                    <a:rect b="b" l="l" r="r" t="t"/>
                    <a:pathLst>
                      <a:path extrusionOk="0" h="3920" w="2817">
                        <a:moveTo>
                          <a:pt x="2817" y="1"/>
                        </a:moveTo>
                        <a:cubicBezTo>
                          <a:pt x="2097" y="830"/>
                          <a:pt x="1408" y="1700"/>
                          <a:pt x="808" y="2629"/>
                        </a:cubicBezTo>
                        <a:cubicBezTo>
                          <a:pt x="548" y="3019"/>
                          <a:pt x="298" y="3419"/>
                          <a:pt x="58" y="3828"/>
                        </a:cubicBezTo>
                        <a:cubicBezTo>
                          <a:pt x="44" y="3856"/>
                          <a:pt x="0" y="3919"/>
                          <a:pt x="7" y="3919"/>
                        </a:cubicBezTo>
                        <a:cubicBezTo>
                          <a:pt x="10" y="3919"/>
                          <a:pt x="22" y="3908"/>
                          <a:pt x="49" y="3879"/>
                        </a:cubicBezTo>
                        <a:cubicBezTo>
                          <a:pt x="1178" y="2759"/>
                          <a:pt x="2108" y="1429"/>
                          <a:pt x="2817"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9"/>
                  <p:cNvSpPr/>
                  <p:nvPr/>
                </p:nvSpPr>
                <p:spPr>
                  <a:xfrm>
                    <a:off x="3662334" y="4342412"/>
                    <a:ext cx="209468" cy="578492"/>
                  </a:xfrm>
                  <a:custGeom>
                    <a:rect b="b" l="l" r="r" t="t"/>
                    <a:pathLst>
                      <a:path extrusionOk="0" h="11486" w="4159">
                        <a:moveTo>
                          <a:pt x="4158" y="1"/>
                        </a:moveTo>
                        <a:lnTo>
                          <a:pt x="4158" y="1"/>
                        </a:lnTo>
                        <a:cubicBezTo>
                          <a:pt x="3199" y="1870"/>
                          <a:pt x="2239" y="3739"/>
                          <a:pt x="1509" y="5708"/>
                        </a:cubicBezTo>
                        <a:cubicBezTo>
                          <a:pt x="870" y="7497"/>
                          <a:pt x="460" y="9347"/>
                          <a:pt x="70" y="11195"/>
                        </a:cubicBezTo>
                        <a:cubicBezTo>
                          <a:pt x="50" y="11295"/>
                          <a:pt x="20" y="11395"/>
                          <a:pt x="0" y="11486"/>
                        </a:cubicBezTo>
                        <a:cubicBezTo>
                          <a:pt x="70" y="11306"/>
                          <a:pt x="140" y="11126"/>
                          <a:pt x="220" y="10946"/>
                        </a:cubicBezTo>
                        <a:cubicBezTo>
                          <a:pt x="900" y="9276"/>
                          <a:pt x="1509" y="7568"/>
                          <a:pt x="2129" y="5868"/>
                        </a:cubicBezTo>
                        <a:cubicBezTo>
                          <a:pt x="2829" y="3919"/>
                          <a:pt x="3539" y="1970"/>
                          <a:pt x="415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9"/>
                  <p:cNvSpPr/>
                  <p:nvPr/>
                </p:nvSpPr>
                <p:spPr>
                  <a:xfrm>
                    <a:off x="3945234" y="4465755"/>
                    <a:ext cx="98715" cy="392545"/>
                  </a:xfrm>
                  <a:custGeom>
                    <a:rect b="b" l="l" r="r" t="t"/>
                    <a:pathLst>
                      <a:path extrusionOk="0" h="7794" w="1960">
                        <a:moveTo>
                          <a:pt x="1960" y="1"/>
                        </a:moveTo>
                        <a:lnTo>
                          <a:pt x="1960" y="1"/>
                        </a:lnTo>
                        <a:cubicBezTo>
                          <a:pt x="1490" y="1230"/>
                          <a:pt x="1020" y="2449"/>
                          <a:pt x="680" y="3729"/>
                        </a:cubicBezTo>
                        <a:cubicBezTo>
                          <a:pt x="350" y="5028"/>
                          <a:pt x="141" y="6368"/>
                          <a:pt x="10" y="7707"/>
                        </a:cubicBezTo>
                        <a:cubicBezTo>
                          <a:pt x="10" y="7735"/>
                          <a:pt x="0" y="7793"/>
                          <a:pt x="2" y="7793"/>
                        </a:cubicBezTo>
                        <a:cubicBezTo>
                          <a:pt x="2" y="7793"/>
                          <a:pt x="4" y="7784"/>
                          <a:pt x="10" y="7757"/>
                        </a:cubicBezTo>
                        <a:cubicBezTo>
                          <a:pt x="190" y="7287"/>
                          <a:pt x="361" y="6807"/>
                          <a:pt x="510" y="6328"/>
                        </a:cubicBezTo>
                        <a:cubicBezTo>
                          <a:pt x="1180" y="4269"/>
                          <a:pt x="1640" y="2140"/>
                          <a:pt x="196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9"/>
                  <p:cNvSpPr/>
                  <p:nvPr/>
                </p:nvSpPr>
                <p:spPr>
                  <a:xfrm>
                    <a:off x="60891" y="4402346"/>
                    <a:ext cx="746107" cy="449558"/>
                  </a:xfrm>
                  <a:custGeom>
                    <a:rect b="b" l="l" r="r" t="t"/>
                    <a:pathLst>
                      <a:path extrusionOk="0" h="8926" w="14814">
                        <a:moveTo>
                          <a:pt x="14594" y="1"/>
                        </a:moveTo>
                        <a:cubicBezTo>
                          <a:pt x="12595" y="1040"/>
                          <a:pt x="10656" y="2189"/>
                          <a:pt x="8726" y="3349"/>
                        </a:cubicBezTo>
                        <a:cubicBezTo>
                          <a:pt x="7367" y="4148"/>
                          <a:pt x="5978" y="4928"/>
                          <a:pt x="4639" y="5767"/>
                        </a:cubicBezTo>
                        <a:cubicBezTo>
                          <a:pt x="3169" y="6677"/>
                          <a:pt x="1750" y="7667"/>
                          <a:pt x="350" y="8676"/>
                        </a:cubicBezTo>
                        <a:cubicBezTo>
                          <a:pt x="230" y="8756"/>
                          <a:pt x="121" y="8846"/>
                          <a:pt x="1" y="8926"/>
                        </a:cubicBezTo>
                        <a:cubicBezTo>
                          <a:pt x="141" y="8856"/>
                          <a:pt x="270" y="8786"/>
                          <a:pt x="401" y="8706"/>
                        </a:cubicBezTo>
                        <a:cubicBezTo>
                          <a:pt x="1910" y="7877"/>
                          <a:pt x="3439" y="7087"/>
                          <a:pt x="4948" y="6258"/>
                        </a:cubicBezTo>
                        <a:cubicBezTo>
                          <a:pt x="6867" y="5188"/>
                          <a:pt x="8766" y="4079"/>
                          <a:pt x="10656" y="2949"/>
                        </a:cubicBezTo>
                        <a:cubicBezTo>
                          <a:pt x="12055" y="2069"/>
                          <a:pt x="13444" y="1150"/>
                          <a:pt x="14814" y="220"/>
                        </a:cubicBezTo>
                        <a:cubicBezTo>
                          <a:pt x="14734" y="150"/>
                          <a:pt x="14664" y="70"/>
                          <a:pt x="14594"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9"/>
                  <p:cNvSpPr/>
                  <p:nvPr/>
                </p:nvSpPr>
                <p:spPr>
                  <a:xfrm>
                    <a:off x="680581" y="3779584"/>
                    <a:ext cx="362024" cy="167212"/>
                  </a:xfrm>
                  <a:custGeom>
                    <a:rect b="b" l="l" r="r" t="t"/>
                    <a:pathLst>
                      <a:path extrusionOk="0" h="3320" w="7188">
                        <a:moveTo>
                          <a:pt x="7188" y="1"/>
                        </a:moveTo>
                        <a:lnTo>
                          <a:pt x="7188" y="1"/>
                        </a:lnTo>
                        <a:cubicBezTo>
                          <a:pt x="7077" y="41"/>
                          <a:pt x="6968" y="91"/>
                          <a:pt x="6857" y="131"/>
                        </a:cubicBezTo>
                        <a:cubicBezTo>
                          <a:pt x="4798" y="980"/>
                          <a:pt x="2710" y="1750"/>
                          <a:pt x="651" y="2600"/>
                        </a:cubicBezTo>
                        <a:cubicBezTo>
                          <a:pt x="431" y="2690"/>
                          <a:pt x="221" y="2790"/>
                          <a:pt x="1" y="2880"/>
                        </a:cubicBezTo>
                        <a:cubicBezTo>
                          <a:pt x="191" y="3019"/>
                          <a:pt x="371" y="3170"/>
                          <a:pt x="551" y="3319"/>
                        </a:cubicBezTo>
                        <a:cubicBezTo>
                          <a:pt x="760" y="3230"/>
                          <a:pt x="980" y="3139"/>
                          <a:pt x="1200" y="3039"/>
                        </a:cubicBezTo>
                        <a:cubicBezTo>
                          <a:pt x="3150" y="2190"/>
                          <a:pt x="5029" y="1180"/>
                          <a:pt x="6897" y="161"/>
                        </a:cubicBezTo>
                        <a:cubicBezTo>
                          <a:pt x="6997" y="111"/>
                          <a:pt x="7097" y="51"/>
                          <a:pt x="7188"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9"/>
                  <p:cNvSpPr/>
                  <p:nvPr/>
                </p:nvSpPr>
                <p:spPr>
                  <a:xfrm>
                    <a:off x="1137189" y="3318997"/>
                    <a:ext cx="966605" cy="428455"/>
                  </a:xfrm>
                  <a:custGeom>
                    <a:rect b="b" l="l" r="r" t="t"/>
                    <a:pathLst>
                      <a:path extrusionOk="0" h="8507" w="19192">
                        <a:moveTo>
                          <a:pt x="19192" y="1"/>
                        </a:moveTo>
                        <a:lnTo>
                          <a:pt x="18712" y="181"/>
                        </a:lnTo>
                        <a:cubicBezTo>
                          <a:pt x="15323" y="1390"/>
                          <a:pt x="11985" y="2709"/>
                          <a:pt x="8706" y="4199"/>
                        </a:cubicBezTo>
                        <a:cubicBezTo>
                          <a:pt x="5728" y="5478"/>
                          <a:pt x="2840" y="6957"/>
                          <a:pt x="1" y="8506"/>
                        </a:cubicBezTo>
                        <a:cubicBezTo>
                          <a:pt x="3229" y="7347"/>
                          <a:pt x="6338" y="5907"/>
                          <a:pt x="9466" y="4508"/>
                        </a:cubicBezTo>
                        <a:cubicBezTo>
                          <a:pt x="11036" y="3819"/>
                          <a:pt x="12615" y="3169"/>
                          <a:pt x="14164" y="2449"/>
                        </a:cubicBezTo>
                        <a:cubicBezTo>
                          <a:pt x="15713" y="1749"/>
                          <a:pt x="17242" y="990"/>
                          <a:pt x="18762" y="220"/>
                        </a:cubicBezTo>
                        <a:cubicBezTo>
                          <a:pt x="18902" y="150"/>
                          <a:pt x="19052" y="81"/>
                          <a:pt x="19192"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9"/>
                  <p:cNvSpPr/>
                  <p:nvPr/>
                </p:nvSpPr>
                <p:spPr>
                  <a:xfrm>
                    <a:off x="2157582" y="3113609"/>
                    <a:ext cx="361520" cy="180256"/>
                  </a:xfrm>
                  <a:custGeom>
                    <a:rect b="b" l="l" r="r" t="t"/>
                    <a:pathLst>
                      <a:path extrusionOk="0" h="3579" w="7178">
                        <a:moveTo>
                          <a:pt x="6488" y="0"/>
                        </a:moveTo>
                        <a:cubicBezTo>
                          <a:pt x="4289" y="1140"/>
                          <a:pt x="2110" y="2299"/>
                          <a:pt x="1" y="3579"/>
                        </a:cubicBezTo>
                        <a:cubicBezTo>
                          <a:pt x="1691" y="2859"/>
                          <a:pt x="3390" y="2139"/>
                          <a:pt x="5049" y="1360"/>
                        </a:cubicBezTo>
                        <a:cubicBezTo>
                          <a:pt x="5769" y="1020"/>
                          <a:pt x="6478" y="670"/>
                          <a:pt x="7178" y="310"/>
                        </a:cubicBezTo>
                        <a:cubicBezTo>
                          <a:pt x="7068" y="300"/>
                          <a:pt x="6978" y="270"/>
                          <a:pt x="6888" y="230"/>
                        </a:cubicBezTo>
                        <a:cubicBezTo>
                          <a:pt x="6868" y="220"/>
                          <a:pt x="6848" y="220"/>
                          <a:pt x="6818" y="210"/>
                        </a:cubicBezTo>
                        <a:cubicBezTo>
                          <a:pt x="6688" y="180"/>
                          <a:pt x="6578" y="100"/>
                          <a:pt x="6488"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9"/>
                  <p:cNvSpPr/>
                  <p:nvPr/>
                </p:nvSpPr>
                <p:spPr>
                  <a:xfrm>
                    <a:off x="1410066" y="3007389"/>
                    <a:ext cx="1024474" cy="351397"/>
                  </a:xfrm>
                  <a:custGeom>
                    <a:rect b="b" l="l" r="r" t="t"/>
                    <a:pathLst>
                      <a:path extrusionOk="0" h="6977" w="20341">
                        <a:moveTo>
                          <a:pt x="20340" y="0"/>
                        </a:moveTo>
                        <a:lnTo>
                          <a:pt x="20340" y="0"/>
                        </a:lnTo>
                        <a:cubicBezTo>
                          <a:pt x="19311" y="140"/>
                          <a:pt x="18332" y="480"/>
                          <a:pt x="17332" y="760"/>
                        </a:cubicBezTo>
                        <a:cubicBezTo>
                          <a:pt x="15753" y="1220"/>
                          <a:pt x="14174" y="1679"/>
                          <a:pt x="12614" y="2209"/>
                        </a:cubicBezTo>
                        <a:cubicBezTo>
                          <a:pt x="8516" y="3589"/>
                          <a:pt x="4458" y="5128"/>
                          <a:pt x="460" y="6787"/>
                        </a:cubicBezTo>
                        <a:cubicBezTo>
                          <a:pt x="300" y="6847"/>
                          <a:pt x="150" y="6907"/>
                          <a:pt x="0" y="6977"/>
                        </a:cubicBezTo>
                        <a:cubicBezTo>
                          <a:pt x="160" y="6927"/>
                          <a:pt x="320" y="6887"/>
                          <a:pt x="480" y="6837"/>
                        </a:cubicBezTo>
                        <a:cubicBezTo>
                          <a:pt x="2339" y="6317"/>
                          <a:pt x="4198" y="5768"/>
                          <a:pt x="6037" y="5148"/>
                        </a:cubicBezTo>
                        <a:cubicBezTo>
                          <a:pt x="7966" y="4478"/>
                          <a:pt x="9865" y="3749"/>
                          <a:pt x="11804" y="3099"/>
                        </a:cubicBezTo>
                        <a:cubicBezTo>
                          <a:pt x="13454" y="2539"/>
                          <a:pt x="15103" y="1990"/>
                          <a:pt x="16732" y="1359"/>
                        </a:cubicBezTo>
                        <a:cubicBezTo>
                          <a:pt x="17941" y="920"/>
                          <a:pt x="19101" y="350"/>
                          <a:pt x="2034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9"/>
                  <p:cNvSpPr/>
                  <p:nvPr/>
                </p:nvSpPr>
                <p:spPr>
                  <a:xfrm>
                    <a:off x="395667" y="3412625"/>
                    <a:ext cx="876502" cy="344900"/>
                  </a:xfrm>
                  <a:custGeom>
                    <a:rect b="b" l="l" r="r" t="t"/>
                    <a:pathLst>
                      <a:path extrusionOk="0" h="6848" w="17403">
                        <a:moveTo>
                          <a:pt x="17403" y="1"/>
                        </a:moveTo>
                        <a:cubicBezTo>
                          <a:pt x="15853" y="580"/>
                          <a:pt x="14244" y="1020"/>
                          <a:pt x="12674" y="1570"/>
                        </a:cubicBezTo>
                        <a:cubicBezTo>
                          <a:pt x="8416" y="3079"/>
                          <a:pt x="4238" y="4728"/>
                          <a:pt x="200" y="6747"/>
                        </a:cubicBezTo>
                        <a:cubicBezTo>
                          <a:pt x="131" y="6787"/>
                          <a:pt x="71" y="6818"/>
                          <a:pt x="0" y="6847"/>
                        </a:cubicBezTo>
                        <a:cubicBezTo>
                          <a:pt x="280" y="6747"/>
                          <a:pt x="560" y="6658"/>
                          <a:pt x="840" y="6558"/>
                        </a:cubicBezTo>
                        <a:cubicBezTo>
                          <a:pt x="3799" y="5548"/>
                          <a:pt x="6728" y="4459"/>
                          <a:pt x="9646" y="3319"/>
                        </a:cubicBezTo>
                        <a:cubicBezTo>
                          <a:pt x="10995" y="2829"/>
                          <a:pt x="12315" y="2289"/>
                          <a:pt x="13644" y="1740"/>
                        </a:cubicBezTo>
                        <a:cubicBezTo>
                          <a:pt x="14913" y="1210"/>
                          <a:pt x="16193" y="670"/>
                          <a:pt x="17403"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9"/>
                  <p:cNvSpPr/>
                  <p:nvPr/>
                </p:nvSpPr>
                <p:spPr>
                  <a:xfrm>
                    <a:off x="6956652" y="3630101"/>
                    <a:ext cx="303550" cy="179853"/>
                  </a:xfrm>
                  <a:custGeom>
                    <a:rect b="b" l="l" r="r" t="t"/>
                    <a:pathLst>
                      <a:path extrusionOk="0" h="3571" w="6027">
                        <a:moveTo>
                          <a:pt x="1" y="1"/>
                        </a:moveTo>
                        <a:lnTo>
                          <a:pt x="1" y="1"/>
                        </a:lnTo>
                        <a:cubicBezTo>
                          <a:pt x="201" y="270"/>
                          <a:pt x="410" y="540"/>
                          <a:pt x="610" y="800"/>
                        </a:cubicBezTo>
                        <a:cubicBezTo>
                          <a:pt x="1560" y="1360"/>
                          <a:pt x="2520" y="1880"/>
                          <a:pt x="3509" y="2369"/>
                        </a:cubicBezTo>
                        <a:cubicBezTo>
                          <a:pt x="4279" y="2749"/>
                          <a:pt x="5048" y="3119"/>
                          <a:pt x="5828" y="3479"/>
                        </a:cubicBezTo>
                        <a:cubicBezTo>
                          <a:pt x="5889" y="3506"/>
                          <a:pt x="6011" y="3571"/>
                          <a:pt x="6022" y="3571"/>
                        </a:cubicBezTo>
                        <a:cubicBezTo>
                          <a:pt x="6027" y="3571"/>
                          <a:pt x="6008" y="3557"/>
                          <a:pt x="5948" y="3519"/>
                        </a:cubicBezTo>
                        <a:cubicBezTo>
                          <a:pt x="4628" y="2609"/>
                          <a:pt x="3309" y="1720"/>
                          <a:pt x="1909" y="960"/>
                        </a:cubicBezTo>
                        <a:cubicBezTo>
                          <a:pt x="1280" y="620"/>
                          <a:pt x="640" y="30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9"/>
                  <p:cNvSpPr/>
                  <p:nvPr/>
                </p:nvSpPr>
                <p:spPr>
                  <a:xfrm>
                    <a:off x="7356398" y="3857649"/>
                    <a:ext cx="787860" cy="454141"/>
                  </a:xfrm>
                  <a:custGeom>
                    <a:rect b="b" l="l" r="r" t="t"/>
                    <a:pathLst>
                      <a:path extrusionOk="0" h="9017" w="15643">
                        <a:moveTo>
                          <a:pt x="0" y="1"/>
                        </a:moveTo>
                        <a:lnTo>
                          <a:pt x="0" y="1"/>
                        </a:lnTo>
                        <a:cubicBezTo>
                          <a:pt x="3288" y="2200"/>
                          <a:pt x="6627" y="4328"/>
                          <a:pt x="10095" y="6247"/>
                        </a:cubicBezTo>
                        <a:cubicBezTo>
                          <a:pt x="11795" y="7147"/>
                          <a:pt x="13514" y="7997"/>
                          <a:pt x="15242" y="8826"/>
                        </a:cubicBezTo>
                        <a:cubicBezTo>
                          <a:pt x="15373" y="8886"/>
                          <a:pt x="15513" y="8956"/>
                          <a:pt x="15642" y="9016"/>
                        </a:cubicBezTo>
                        <a:cubicBezTo>
                          <a:pt x="15522" y="8946"/>
                          <a:pt x="15413" y="8866"/>
                          <a:pt x="15293" y="8796"/>
                        </a:cubicBezTo>
                        <a:cubicBezTo>
                          <a:pt x="12824" y="7217"/>
                          <a:pt x="10335" y="5638"/>
                          <a:pt x="7756" y="4228"/>
                        </a:cubicBezTo>
                        <a:cubicBezTo>
                          <a:pt x="5218" y="2739"/>
                          <a:pt x="2648" y="128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9"/>
                  <p:cNvSpPr/>
                  <p:nvPr/>
                </p:nvSpPr>
                <p:spPr>
                  <a:xfrm>
                    <a:off x="5767084" y="3997613"/>
                    <a:ext cx="97708" cy="149030"/>
                  </a:xfrm>
                  <a:custGeom>
                    <a:rect b="b" l="l" r="r" t="t"/>
                    <a:pathLst>
                      <a:path extrusionOk="0" h="2959" w="1940">
                        <a:moveTo>
                          <a:pt x="0" y="0"/>
                        </a:moveTo>
                        <a:lnTo>
                          <a:pt x="0" y="0"/>
                        </a:lnTo>
                        <a:cubicBezTo>
                          <a:pt x="620" y="1000"/>
                          <a:pt x="1270" y="1989"/>
                          <a:pt x="1939" y="2959"/>
                        </a:cubicBezTo>
                        <a:lnTo>
                          <a:pt x="1939" y="2559"/>
                        </a:lnTo>
                        <a:lnTo>
                          <a:pt x="1939" y="2269"/>
                        </a:lnTo>
                        <a:cubicBezTo>
                          <a:pt x="1300" y="1509"/>
                          <a:pt x="650" y="75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9"/>
                  <p:cNvSpPr/>
                  <p:nvPr/>
                </p:nvSpPr>
                <p:spPr>
                  <a:xfrm>
                    <a:off x="5950865" y="4222593"/>
                    <a:ext cx="343338" cy="446637"/>
                  </a:xfrm>
                  <a:custGeom>
                    <a:rect b="b" l="l" r="r" t="t"/>
                    <a:pathLst>
                      <a:path extrusionOk="0" h="8868" w="6817">
                        <a:moveTo>
                          <a:pt x="120" y="1"/>
                        </a:moveTo>
                        <a:cubicBezTo>
                          <a:pt x="160" y="241"/>
                          <a:pt x="180" y="491"/>
                          <a:pt x="170" y="740"/>
                        </a:cubicBezTo>
                        <a:cubicBezTo>
                          <a:pt x="170" y="817"/>
                          <a:pt x="105" y="865"/>
                          <a:pt x="36" y="865"/>
                        </a:cubicBezTo>
                        <a:cubicBezTo>
                          <a:pt x="24" y="865"/>
                          <a:pt x="12" y="863"/>
                          <a:pt x="0" y="860"/>
                        </a:cubicBezTo>
                        <a:lnTo>
                          <a:pt x="0" y="860"/>
                        </a:lnTo>
                        <a:cubicBezTo>
                          <a:pt x="869" y="2020"/>
                          <a:pt x="1769" y="3159"/>
                          <a:pt x="2699" y="4269"/>
                        </a:cubicBezTo>
                        <a:cubicBezTo>
                          <a:pt x="3888" y="5689"/>
                          <a:pt x="5067" y="6908"/>
                          <a:pt x="6267" y="8267"/>
                        </a:cubicBezTo>
                        <a:cubicBezTo>
                          <a:pt x="6447" y="8467"/>
                          <a:pt x="6637" y="8667"/>
                          <a:pt x="6817" y="8867"/>
                        </a:cubicBezTo>
                        <a:cubicBezTo>
                          <a:pt x="6747" y="8767"/>
                          <a:pt x="6667" y="8657"/>
                          <a:pt x="6597" y="8557"/>
                        </a:cubicBezTo>
                        <a:cubicBezTo>
                          <a:pt x="5637" y="7228"/>
                          <a:pt x="4798" y="6028"/>
                          <a:pt x="3828" y="4699"/>
                        </a:cubicBezTo>
                        <a:cubicBezTo>
                          <a:pt x="2619" y="3110"/>
                          <a:pt x="1379" y="1540"/>
                          <a:pt x="12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9"/>
                  <p:cNvSpPr/>
                  <p:nvPr/>
                </p:nvSpPr>
                <p:spPr>
                  <a:xfrm>
                    <a:off x="4857443" y="3759488"/>
                    <a:ext cx="203878" cy="616216"/>
                  </a:xfrm>
                  <a:custGeom>
                    <a:rect b="b" l="l" r="r" t="t"/>
                    <a:pathLst>
                      <a:path extrusionOk="0" h="12235" w="4048">
                        <a:moveTo>
                          <a:pt x="0" y="0"/>
                        </a:moveTo>
                        <a:lnTo>
                          <a:pt x="0" y="0"/>
                        </a:lnTo>
                        <a:cubicBezTo>
                          <a:pt x="590" y="2110"/>
                          <a:pt x="1240" y="4209"/>
                          <a:pt x="1919" y="6288"/>
                        </a:cubicBezTo>
                        <a:cubicBezTo>
                          <a:pt x="2519" y="8196"/>
                          <a:pt x="3179" y="10086"/>
                          <a:pt x="3928" y="11935"/>
                        </a:cubicBezTo>
                        <a:lnTo>
                          <a:pt x="4048" y="12234"/>
                        </a:lnTo>
                        <a:cubicBezTo>
                          <a:pt x="3978" y="11935"/>
                          <a:pt x="3908" y="11625"/>
                          <a:pt x="3838" y="11325"/>
                        </a:cubicBezTo>
                        <a:cubicBezTo>
                          <a:pt x="3439" y="9526"/>
                          <a:pt x="3039" y="7727"/>
                          <a:pt x="2479" y="5977"/>
                        </a:cubicBezTo>
                        <a:cubicBezTo>
                          <a:pt x="1799" y="3929"/>
                          <a:pt x="929" y="195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9"/>
                  <p:cNvSpPr/>
                  <p:nvPr/>
                </p:nvSpPr>
                <p:spPr>
                  <a:xfrm>
                    <a:off x="5332636" y="4033322"/>
                    <a:ext cx="450112" cy="945452"/>
                  </a:xfrm>
                  <a:custGeom>
                    <a:rect b="b" l="l" r="r" t="t"/>
                    <a:pathLst>
                      <a:path extrusionOk="0" h="18772" w="8937">
                        <a:moveTo>
                          <a:pt x="521" y="1"/>
                        </a:moveTo>
                        <a:cubicBezTo>
                          <a:pt x="390" y="151"/>
                          <a:pt x="201" y="260"/>
                          <a:pt x="1" y="280"/>
                        </a:cubicBezTo>
                        <a:cubicBezTo>
                          <a:pt x="850" y="2200"/>
                          <a:pt x="1760" y="4089"/>
                          <a:pt x="2620" y="5988"/>
                        </a:cubicBezTo>
                        <a:cubicBezTo>
                          <a:pt x="4488" y="10136"/>
                          <a:pt x="6427" y="14244"/>
                          <a:pt x="8626" y="18222"/>
                        </a:cubicBezTo>
                        <a:cubicBezTo>
                          <a:pt x="8726" y="18402"/>
                          <a:pt x="8826" y="18592"/>
                          <a:pt x="8937" y="18772"/>
                        </a:cubicBezTo>
                        <a:cubicBezTo>
                          <a:pt x="8786" y="18422"/>
                          <a:pt x="8646" y="18063"/>
                          <a:pt x="8506" y="17703"/>
                        </a:cubicBezTo>
                        <a:cubicBezTo>
                          <a:pt x="7807" y="15993"/>
                          <a:pt x="7157" y="14364"/>
                          <a:pt x="6487" y="12825"/>
                        </a:cubicBezTo>
                        <a:cubicBezTo>
                          <a:pt x="5578" y="10786"/>
                          <a:pt x="4639" y="8747"/>
                          <a:pt x="3719" y="6717"/>
                        </a:cubicBezTo>
                        <a:cubicBezTo>
                          <a:pt x="2680" y="4469"/>
                          <a:pt x="1640" y="2210"/>
                          <a:pt x="52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9"/>
                  <p:cNvSpPr/>
                  <p:nvPr/>
                </p:nvSpPr>
                <p:spPr>
                  <a:xfrm>
                    <a:off x="5921653" y="3553093"/>
                    <a:ext cx="1405032" cy="1173504"/>
                  </a:xfrm>
                  <a:custGeom>
                    <a:rect b="b" l="l" r="r" t="t"/>
                    <a:pathLst>
                      <a:path extrusionOk="0" h="23300" w="27897">
                        <a:moveTo>
                          <a:pt x="540" y="0"/>
                        </a:moveTo>
                        <a:cubicBezTo>
                          <a:pt x="420" y="150"/>
                          <a:pt x="260" y="280"/>
                          <a:pt x="80" y="420"/>
                        </a:cubicBezTo>
                        <a:cubicBezTo>
                          <a:pt x="60" y="440"/>
                          <a:pt x="30" y="460"/>
                          <a:pt x="0" y="480"/>
                        </a:cubicBezTo>
                        <a:cubicBezTo>
                          <a:pt x="410" y="860"/>
                          <a:pt x="830" y="1219"/>
                          <a:pt x="1260" y="1579"/>
                        </a:cubicBezTo>
                        <a:cubicBezTo>
                          <a:pt x="3419" y="3369"/>
                          <a:pt x="5538" y="5208"/>
                          <a:pt x="7706" y="6977"/>
                        </a:cubicBezTo>
                        <a:cubicBezTo>
                          <a:pt x="10216" y="9046"/>
                          <a:pt x="12674" y="10945"/>
                          <a:pt x="14943" y="12694"/>
                        </a:cubicBezTo>
                        <a:cubicBezTo>
                          <a:pt x="18932" y="15753"/>
                          <a:pt x="22719" y="19061"/>
                          <a:pt x="26608" y="22250"/>
                        </a:cubicBezTo>
                        <a:lnTo>
                          <a:pt x="27897" y="23300"/>
                        </a:lnTo>
                        <a:cubicBezTo>
                          <a:pt x="27208" y="22589"/>
                          <a:pt x="26498" y="21880"/>
                          <a:pt x="25788" y="21181"/>
                        </a:cubicBezTo>
                        <a:cubicBezTo>
                          <a:pt x="24818" y="20221"/>
                          <a:pt x="23859" y="19271"/>
                          <a:pt x="22839" y="18371"/>
                        </a:cubicBezTo>
                        <a:cubicBezTo>
                          <a:pt x="21440" y="17132"/>
                          <a:pt x="19991" y="15943"/>
                          <a:pt x="18552" y="14744"/>
                        </a:cubicBezTo>
                        <a:cubicBezTo>
                          <a:pt x="15293" y="12074"/>
                          <a:pt x="11984" y="9466"/>
                          <a:pt x="8696" y="6837"/>
                        </a:cubicBezTo>
                        <a:cubicBezTo>
                          <a:pt x="6347" y="4998"/>
                          <a:pt x="4148" y="2979"/>
                          <a:pt x="1859" y="1060"/>
                        </a:cubicBezTo>
                        <a:cubicBezTo>
                          <a:pt x="1420" y="710"/>
                          <a:pt x="990" y="350"/>
                          <a:pt x="5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9"/>
                  <p:cNvSpPr/>
                  <p:nvPr/>
                </p:nvSpPr>
                <p:spPr>
                  <a:xfrm>
                    <a:off x="6368692" y="3551078"/>
                    <a:ext cx="996774" cy="719414"/>
                  </a:xfrm>
                  <a:custGeom>
                    <a:rect b="b" l="l" r="r" t="t"/>
                    <a:pathLst>
                      <a:path extrusionOk="0" h="14284" w="19791">
                        <a:moveTo>
                          <a:pt x="0" y="0"/>
                        </a:moveTo>
                        <a:cubicBezTo>
                          <a:pt x="2908" y="2379"/>
                          <a:pt x="5977" y="4548"/>
                          <a:pt x="9016" y="6757"/>
                        </a:cubicBezTo>
                        <a:cubicBezTo>
                          <a:pt x="10885" y="8116"/>
                          <a:pt x="12754" y="9496"/>
                          <a:pt x="14643" y="10845"/>
                        </a:cubicBezTo>
                        <a:cubicBezTo>
                          <a:pt x="16173" y="11925"/>
                          <a:pt x="17742" y="12944"/>
                          <a:pt x="19311" y="13973"/>
                        </a:cubicBezTo>
                        <a:cubicBezTo>
                          <a:pt x="19471" y="14073"/>
                          <a:pt x="19631" y="14184"/>
                          <a:pt x="19791" y="14284"/>
                        </a:cubicBezTo>
                        <a:cubicBezTo>
                          <a:pt x="19651" y="14164"/>
                          <a:pt x="19511" y="14044"/>
                          <a:pt x="19361" y="13924"/>
                        </a:cubicBezTo>
                        <a:cubicBezTo>
                          <a:pt x="17941" y="12714"/>
                          <a:pt x="16522" y="11505"/>
                          <a:pt x="15043" y="10366"/>
                        </a:cubicBezTo>
                        <a:cubicBezTo>
                          <a:pt x="13364" y="9076"/>
                          <a:pt x="11635" y="7856"/>
                          <a:pt x="9925" y="6597"/>
                        </a:cubicBezTo>
                        <a:cubicBezTo>
                          <a:pt x="8286" y="5428"/>
                          <a:pt x="6687" y="4208"/>
                          <a:pt x="5018" y="3089"/>
                        </a:cubicBezTo>
                        <a:cubicBezTo>
                          <a:pt x="3388" y="1999"/>
                          <a:pt x="1679" y="101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9"/>
                  <p:cNvSpPr/>
                  <p:nvPr/>
                </p:nvSpPr>
                <p:spPr>
                  <a:xfrm>
                    <a:off x="7500341" y="4367594"/>
                    <a:ext cx="205439" cy="165701"/>
                  </a:xfrm>
                  <a:custGeom>
                    <a:rect b="b" l="l" r="r" t="t"/>
                    <a:pathLst>
                      <a:path extrusionOk="0" h="3290" w="4079">
                        <a:moveTo>
                          <a:pt x="1" y="0"/>
                        </a:moveTo>
                        <a:lnTo>
                          <a:pt x="1" y="0"/>
                        </a:lnTo>
                        <a:cubicBezTo>
                          <a:pt x="620" y="640"/>
                          <a:pt x="1270" y="1260"/>
                          <a:pt x="1969" y="1820"/>
                        </a:cubicBezTo>
                        <a:cubicBezTo>
                          <a:pt x="2649" y="2339"/>
                          <a:pt x="3369" y="2810"/>
                          <a:pt x="4079" y="3289"/>
                        </a:cubicBezTo>
                        <a:cubicBezTo>
                          <a:pt x="3509" y="2710"/>
                          <a:pt x="2919" y="2150"/>
                          <a:pt x="2300" y="1630"/>
                        </a:cubicBezTo>
                        <a:cubicBezTo>
                          <a:pt x="1570" y="1040"/>
                          <a:pt x="790" y="50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9"/>
                  <p:cNvSpPr/>
                  <p:nvPr/>
                </p:nvSpPr>
                <p:spPr>
                  <a:xfrm>
                    <a:off x="5900500" y="3786182"/>
                    <a:ext cx="126920" cy="157592"/>
                  </a:xfrm>
                  <a:custGeom>
                    <a:rect b="b" l="l" r="r" t="t"/>
                    <a:pathLst>
                      <a:path extrusionOk="0" h="3129" w="2520">
                        <a:moveTo>
                          <a:pt x="1" y="0"/>
                        </a:moveTo>
                        <a:cubicBezTo>
                          <a:pt x="41" y="100"/>
                          <a:pt x="70" y="190"/>
                          <a:pt x="90" y="290"/>
                        </a:cubicBezTo>
                        <a:cubicBezTo>
                          <a:pt x="130" y="480"/>
                          <a:pt x="110" y="660"/>
                          <a:pt x="41" y="809"/>
                        </a:cubicBezTo>
                        <a:cubicBezTo>
                          <a:pt x="820" y="1589"/>
                          <a:pt x="1609" y="2349"/>
                          <a:pt x="2399" y="3108"/>
                        </a:cubicBezTo>
                        <a:cubicBezTo>
                          <a:pt x="2439" y="3119"/>
                          <a:pt x="2479" y="3119"/>
                          <a:pt x="2519" y="3128"/>
                        </a:cubicBezTo>
                        <a:cubicBezTo>
                          <a:pt x="1700" y="2079"/>
                          <a:pt x="870" y="1029"/>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9"/>
                  <p:cNvSpPr/>
                  <p:nvPr/>
                </p:nvSpPr>
                <p:spPr>
                  <a:xfrm>
                    <a:off x="6120998" y="4036344"/>
                    <a:ext cx="710348" cy="804027"/>
                  </a:xfrm>
                  <a:custGeom>
                    <a:rect b="b" l="l" r="r" t="t"/>
                    <a:pathLst>
                      <a:path extrusionOk="0" h="15964" w="14104">
                        <a:moveTo>
                          <a:pt x="1" y="1"/>
                        </a:moveTo>
                        <a:cubicBezTo>
                          <a:pt x="1100" y="1440"/>
                          <a:pt x="2219" y="2870"/>
                          <a:pt x="3379" y="4249"/>
                        </a:cubicBezTo>
                        <a:cubicBezTo>
                          <a:pt x="4458" y="5538"/>
                          <a:pt x="5627" y="6748"/>
                          <a:pt x="6717" y="8017"/>
                        </a:cubicBezTo>
                        <a:cubicBezTo>
                          <a:pt x="7897" y="9367"/>
                          <a:pt x="9006" y="10766"/>
                          <a:pt x="10205" y="12095"/>
                        </a:cubicBezTo>
                        <a:cubicBezTo>
                          <a:pt x="11325" y="13334"/>
                          <a:pt x="12535" y="14474"/>
                          <a:pt x="13744" y="15624"/>
                        </a:cubicBezTo>
                        <a:cubicBezTo>
                          <a:pt x="13864" y="15733"/>
                          <a:pt x="13984" y="15853"/>
                          <a:pt x="14104" y="15963"/>
                        </a:cubicBezTo>
                        <a:cubicBezTo>
                          <a:pt x="14004" y="15844"/>
                          <a:pt x="13904" y="15713"/>
                          <a:pt x="13804" y="15593"/>
                        </a:cubicBezTo>
                        <a:cubicBezTo>
                          <a:pt x="11955" y="13334"/>
                          <a:pt x="10156" y="11035"/>
                          <a:pt x="8277" y="8816"/>
                        </a:cubicBezTo>
                        <a:cubicBezTo>
                          <a:pt x="5687" y="5748"/>
                          <a:pt x="2969" y="2790"/>
                          <a:pt x="8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9"/>
                  <p:cNvSpPr/>
                  <p:nvPr/>
                </p:nvSpPr>
                <p:spPr>
                  <a:xfrm>
                    <a:off x="5495214" y="3931635"/>
                    <a:ext cx="190883" cy="288541"/>
                  </a:xfrm>
                  <a:custGeom>
                    <a:rect b="b" l="l" r="r" t="t"/>
                    <a:pathLst>
                      <a:path extrusionOk="0" h="5729" w="3790">
                        <a:moveTo>
                          <a:pt x="521" y="0"/>
                        </a:moveTo>
                        <a:cubicBezTo>
                          <a:pt x="381" y="140"/>
                          <a:pt x="201" y="251"/>
                          <a:pt x="1" y="311"/>
                        </a:cubicBezTo>
                        <a:cubicBezTo>
                          <a:pt x="131" y="531"/>
                          <a:pt x="261" y="751"/>
                          <a:pt x="391" y="960"/>
                        </a:cubicBezTo>
                        <a:cubicBezTo>
                          <a:pt x="1360" y="2479"/>
                          <a:pt x="2940" y="4678"/>
                          <a:pt x="3790" y="5728"/>
                        </a:cubicBezTo>
                        <a:cubicBezTo>
                          <a:pt x="2980" y="4149"/>
                          <a:pt x="2200" y="2559"/>
                          <a:pt x="1251" y="1060"/>
                        </a:cubicBezTo>
                        <a:cubicBezTo>
                          <a:pt x="1011" y="700"/>
                          <a:pt x="771" y="351"/>
                          <a:pt x="52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9"/>
                  <p:cNvSpPr/>
                  <p:nvPr/>
                </p:nvSpPr>
                <p:spPr>
                  <a:xfrm>
                    <a:off x="5723317" y="4281017"/>
                    <a:ext cx="439485" cy="721932"/>
                  </a:xfrm>
                  <a:custGeom>
                    <a:rect b="b" l="l" r="r" t="t"/>
                    <a:pathLst>
                      <a:path extrusionOk="0" h="14334" w="8726">
                        <a:moveTo>
                          <a:pt x="0" y="0"/>
                        </a:moveTo>
                        <a:lnTo>
                          <a:pt x="0" y="0"/>
                        </a:lnTo>
                        <a:cubicBezTo>
                          <a:pt x="1739" y="3079"/>
                          <a:pt x="3479" y="6157"/>
                          <a:pt x="5318" y="9176"/>
                        </a:cubicBezTo>
                        <a:cubicBezTo>
                          <a:pt x="6357" y="10795"/>
                          <a:pt x="7437" y="12385"/>
                          <a:pt x="8496" y="13994"/>
                        </a:cubicBezTo>
                        <a:cubicBezTo>
                          <a:pt x="8576" y="14104"/>
                          <a:pt x="8646" y="14214"/>
                          <a:pt x="8726" y="14334"/>
                        </a:cubicBezTo>
                        <a:cubicBezTo>
                          <a:pt x="8666" y="14214"/>
                          <a:pt x="8606" y="14094"/>
                          <a:pt x="8556" y="13974"/>
                        </a:cubicBezTo>
                        <a:cubicBezTo>
                          <a:pt x="6197" y="9036"/>
                          <a:pt x="3459" y="4258"/>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9"/>
                  <p:cNvSpPr/>
                  <p:nvPr/>
                </p:nvSpPr>
                <p:spPr>
                  <a:xfrm>
                    <a:off x="5027576" y="3730780"/>
                    <a:ext cx="200402" cy="501938"/>
                  </a:xfrm>
                  <a:custGeom>
                    <a:rect b="b" l="l" r="r" t="t"/>
                    <a:pathLst>
                      <a:path extrusionOk="0" h="9966" w="3979">
                        <a:moveTo>
                          <a:pt x="1" y="1"/>
                        </a:moveTo>
                        <a:lnTo>
                          <a:pt x="1" y="1"/>
                        </a:lnTo>
                        <a:cubicBezTo>
                          <a:pt x="670" y="2080"/>
                          <a:pt x="1350" y="4159"/>
                          <a:pt x="2189" y="6178"/>
                        </a:cubicBezTo>
                        <a:cubicBezTo>
                          <a:pt x="2589" y="7157"/>
                          <a:pt x="3059" y="8107"/>
                          <a:pt x="3529" y="9046"/>
                        </a:cubicBezTo>
                        <a:cubicBezTo>
                          <a:pt x="3669" y="9316"/>
                          <a:pt x="3799" y="9586"/>
                          <a:pt x="3928" y="9866"/>
                        </a:cubicBezTo>
                        <a:cubicBezTo>
                          <a:pt x="3948" y="9896"/>
                          <a:pt x="3968" y="9936"/>
                          <a:pt x="3979" y="9966"/>
                        </a:cubicBezTo>
                        <a:cubicBezTo>
                          <a:pt x="3968" y="9936"/>
                          <a:pt x="3959" y="9896"/>
                          <a:pt x="3948" y="9856"/>
                        </a:cubicBezTo>
                        <a:cubicBezTo>
                          <a:pt x="3419" y="8157"/>
                          <a:pt x="2919" y="6438"/>
                          <a:pt x="2280" y="4779"/>
                        </a:cubicBezTo>
                        <a:cubicBezTo>
                          <a:pt x="1630" y="3139"/>
                          <a:pt x="870" y="154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9"/>
                  <p:cNvSpPr/>
                  <p:nvPr/>
                </p:nvSpPr>
                <p:spPr>
                  <a:xfrm>
                    <a:off x="7995731" y="4738129"/>
                    <a:ext cx="257264" cy="186048"/>
                  </a:xfrm>
                  <a:custGeom>
                    <a:rect b="b" l="l" r="r" t="t"/>
                    <a:pathLst>
                      <a:path extrusionOk="0" h="3694" w="5108">
                        <a:moveTo>
                          <a:pt x="420" y="0"/>
                        </a:moveTo>
                        <a:cubicBezTo>
                          <a:pt x="350" y="60"/>
                          <a:pt x="270" y="120"/>
                          <a:pt x="190" y="180"/>
                        </a:cubicBezTo>
                        <a:cubicBezTo>
                          <a:pt x="130" y="240"/>
                          <a:pt x="70" y="300"/>
                          <a:pt x="0" y="350"/>
                        </a:cubicBezTo>
                        <a:cubicBezTo>
                          <a:pt x="300" y="570"/>
                          <a:pt x="589" y="780"/>
                          <a:pt x="889" y="990"/>
                        </a:cubicBezTo>
                        <a:cubicBezTo>
                          <a:pt x="1989" y="1750"/>
                          <a:pt x="3099" y="2479"/>
                          <a:pt x="4238" y="3169"/>
                        </a:cubicBezTo>
                        <a:cubicBezTo>
                          <a:pt x="4508" y="3338"/>
                          <a:pt x="4778" y="3498"/>
                          <a:pt x="5058" y="3658"/>
                        </a:cubicBezTo>
                        <a:cubicBezTo>
                          <a:pt x="5092" y="3684"/>
                          <a:pt x="5105" y="3693"/>
                          <a:pt x="5106" y="3693"/>
                        </a:cubicBezTo>
                        <a:cubicBezTo>
                          <a:pt x="5108" y="3693"/>
                          <a:pt x="5032" y="3633"/>
                          <a:pt x="5018" y="3618"/>
                        </a:cubicBezTo>
                        <a:cubicBezTo>
                          <a:pt x="3588" y="2369"/>
                          <a:pt x="2139" y="1139"/>
                          <a:pt x="560" y="90"/>
                        </a:cubicBezTo>
                        <a:cubicBezTo>
                          <a:pt x="509" y="60"/>
                          <a:pt x="469" y="30"/>
                          <a:pt x="42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9"/>
                  <p:cNvSpPr/>
                  <p:nvPr/>
                </p:nvSpPr>
                <p:spPr>
                  <a:xfrm>
                    <a:off x="6340992" y="4726545"/>
                    <a:ext cx="142130" cy="197431"/>
                  </a:xfrm>
                  <a:custGeom>
                    <a:rect b="b" l="l" r="r" t="t"/>
                    <a:pathLst>
                      <a:path extrusionOk="0" h="3920" w="2822">
                        <a:moveTo>
                          <a:pt x="0" y="1"/>
                        </a:moveTo>
                        <a:lnTo>
                          <a:pt x="0" y="1"/>
                        </a:lnTo>
                        <a:cubicBezTo>
                          <a:pt x="720" y="1429"/>
                          <a:pt x="1639" y="2759"/>
                          <a:pt x="2779" y="3879"/>
                        </a:cubicBezTo>
                        <a:cubicBezTo>
                          <a:pt x="2806" y="3908"/>
                          <a:pt x="2816" y="3919"/>
                          <a:pt x="2818" y="3919"/>
                        </a:cubicBezTo>
                        <a:cubicBezTo>
                          <a:pt x="2822" y="3919"/>
                          <a:pt x="2773" y="3856"/>
                          <a:pt x="2759" y="3828"/>
                        </a:cubicBezTo>
                        <a:cubicBezTo>
                          <a:pt x="2519" y="3419"/>
                          <a:pt x="2269" y="3019"/>
                          <a:pt x="2010" y="2629"/>
                        </a:cubicBezTo>
                        <a:cubicBezTo>
                          <a:pt x="1419" y="1700"/>
                          <a:pt x="720" y="83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9"/>
                  <p:cNvSpPr/>
                  <p:nvPr/>
                </p:nvSpPr>
                <p:spPr>
                  <a:xfrm>
                    <a:off x="5272248" y="4342412"/>
                    <a:ext cx="209468" cy="578492"/>
                  </a:xfrm>
                  <a:custGeom>
                    <a:rect b="b" l="l" r="r" t="t"/>
                    <a:pathLst>
                      <a:path extrusionOk="0" h="11486" w="4159">
                        <a:moveTo>
                          <a:pt x="0" y="1"/>
                        </a:moveTo>
                        <a:cubicBezTo>
                          <a:pt x="630" y="1970"/>
                          <a:pt x="1329" y="3919"/>
                          <a:pt x="2039" y="5868"/>
                        </a:cubicBezTo>
                        <a:cubicBezTo>
                          <a:pt x="2659" y="7568"/>
                          <a:pt x="3268" y="9276"/>
                          <a:pt x="3948" y="10946"/>
                        </a:cubicBezTo>
                        <a:lnTo>
                          <a:pt x="4158" y="11486"/>
                        </a:lnTo>
                        <a:cubicBezTo>
                          <a:pt x="4138" y="11395"/>
                          <a:pt x="4118" y="11295"/>
                          <a:pt x="4098" y="11195"/>
                        </a:cubicBezTo>
                        <a:cubicBezTo>
                          <a:pt x="3699" y="9347"/>
                          <a:pt x="3288" y="7497"/>
                          <a:pt x="2659" y="5708"/>
                        </a:cubicBezTo>
                        <a:cubicBezTo>
                          <a:pt x="1929" y="3739"/>
                          <a:pt x="960" y="187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9"/>
                  <p:cNvSpPr/>
                  <p:nvPr/>
                </p:nvSpPr>
                <p:spPr>
                  <a:xfrm>
                    <a:off x="5100554" y="4465755"/>
                    <a:ext cx="98766" cy="392545"/>
                  </a:xfrm>
                  <a:custGeom>
                    <a:rect b="b" l="l" r="r" t="t"/>
                    <a:pathLst>
                      <a:path extrusionOk="0" h="7794" w="1961">
                        <a:moveTo>
                          <a:pt x="1" y="1"/>
                        </a:moveTo>
                        <a:cubicBezTo>
                          <a:pt x="311" y="2140"/>
                          <a:pt x="780" y="4269"/>
                          <a:pt x="1440" y="6328"/>
                        </a:cubicBezTo>
                        <a:cubicBezTo>
                          <a:pt x="1600" y="6807"/>
                          <a:pt x="1770" y="7287"/>
                          <a:pt x="1940" y="7757"/>
                        </a:cubicBezTo>
                        <a:cubicBezTo>
                          <a:pt x="1949" y="7784"/>
                          <a:pt x="1953" y="7793"/>
                          <a:pt x="1955" y="7793"/>
                        </a:cubicBezTo>
                        <a:cubicBezTo>
                          <a:pt x="1960" y="7793"/>
                          <a:pt x="1950" y="7735"/>
                          <a:pt x="1950" y="7707"/>
                        </a:cubicBezTo>
                        <a:cubicBezTo>
                          <a:pt x="1810" y="6368"/>
                          <a:pt x="1600" y="5028"/>
                          <a:pt x="1270" y="3729"/>
                        </a:cubicBezTo>
                        <a:cubicBezTo>
                          <a:pt x="940" y="2449"/>
                          <a:pt x="460" y="1230"/>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9"/>
                  <p:cNvSpPr/>
                  <p:nvPr/>
                </p:nvSpPr>
                <p:spPr>
                  <a:xfrm>
                    <a:off x="8336500" y="4401339"/>
                    <a:ext cx="746611" cy="450565"/>
                  </a:xfrm>
                  <a:custGeom>
                    <a:rect b="b" l="l" r="r" t="t"/>
                    <a:pathLst>
                      <a:path extrusionOk="0" h="8946" w="14824">
                        <a:moveTo>
                          <a:pt x="200" y="1"/>
                        </a:moveTo>
                        <a:cubicBezTo>
                          <a:pt x="180" y="30"/>
                          <a:pt x="160" y="50"/>
                          <a:pt x="140" y="70"/>
                        </a:cubicBezTo>
                        <a:cubicBezTo>
                          <a:pt x="91" y="120"/>
                          <a:pt x="40" y="170"/>
                          <a:pt x="1" y="230"/>
                        </a:cubicBezTo>
                        <a:cubicBezTo>
                          <a:pt x="1380" y="1160"/>
                          <a:pt x="2759" y="2089"/>
                          <a:pt x="4179" y="2969"/>
                        </a:cubicBezTo>
                        <a:cubicBezTo>
                          <a:pt x="6058" y="4099"/>
                          <a:pt x="7957" y="5208"/>
                          <a:pt x="9876" y="6278"/>
                        </a:cubicBezTo>
                        <a:cubicBezTo>
                          <a:pt x="11386" y="7107"/>
                          <a:pt x="12914" y="7897"/>
                          <a:pt x="14424" y="8726"/>
                        </a:cubicBezTo>
                        <a:cubicBezTo>
                          <a:pt x="14564" y="8806"/>
                          <a:pt x="14694" y="8876"/>
                          <a:pt x="14824" y="8946"/>
                        </a:cubicBezTo>
                        <a:cubicBezTo>
                          <a:pt x="14714" y="8866"/>
                          <a:pt x="14594" y="8776"/>
                          <a:pt x="14474" y="8696"/>
                        </a:cubicBezTo>
                        <a:cubicBezTo>
                          <a:pt x="13074" y="7687"/>
                          <a:pt x="11655" y="6697"/>
                          <a:pt x="10196" y="5787"/>
                        </a:cubicBezTo>
                        <a:cubicBezTo>
                          <a:pt x="8847" y="4948"/>
                          <a:pt x="7467" y="4168"/>
                          <a:pt x="6098" y="3369"/>
                        </a:cubicBezTo>
                        <a:cubicBezTo>
                          <a:pt x="4159" y="2200"/>
                          <a:pt x="2210" y="1050"/>
                          <a:pt x="20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9"/>
                  <p:cNvSpPr/>
                  <p:nvPr/>
                </p:nvSpPr>
                <p:spPr>
                  <a:xfrm>
                    <a:off x="8101447" y="3779584"/>
                    <a:ext cx="360462" cy="165197"/>
                  </a:xfrm>
                  <a:custGeom>
                    <a:rect b="b" l="l" r="r" t="t"/>
                    <a:pathLst>
                      <a:path extrusionOk="0" h="3280" w="7157">
                        <a:moveTo>
                          <a:pt x="0" y="1"/>
                        </a:moveTo>
                        <a:cubicBezTo>
                          <a:pt x="100" y="51"/>
                          <a:pt x="200" y="111"/>
                          <a:pt x="290" y="161"/>
                        </a:cubicBezTo>
                        <a:cubicBezTo>
                          <a:pt x="2159" y="1180"/>
                          <a:pt x="4048" y="2190"/>
                          <a:pt x="5997" y="3039"/>
                        </a:cubicBezTo>
                        <a:cubicBezTo>
                          <a:pt x="6177" y="3119"/>
                          <a:pt x="6367" y="3199"/>
                          <a:pt x="6557" y="3279"/>
                        </a:cubicBezTo>
                        <a:cubicBezTo>
                          <a:pt x="6747" y="3159"/>
                          <a:pt x="6957" y="3010"/>
                          <a:pt x="7157" y="2870"/>
                        </a:cubicBezTo>
                        <a:cubicBezTo>
                          <a:pt x="6957" y="2780"/>
                          <a:pt x="6747" y="2690"/>
                          <a:pt x="6547" y="2600"/>
                        </a:cubicBezTo>
                        <a:cubicBezTo>
                          <a:pt x="4488" y="1750"/>
                          <a:pt x="2389" y="980"/>
                          <a:pt x="330" y="131"/>
                        </a:cubicBezTo>
                        <a:cubicBezTo>
                          <a:pt x="220" y="91"/>
                          <a:pt x="110" y="41"/>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9"/>
                  <p:cNvSpPr/>
                  <p:nvPr/>
                </p:nvSpPr>
                <p:spPr>
                  <a:xfrm>
                    <a:off x="7552721" y="3546042"/>
                    <a:ext cx="454594" cy="201410"/>
                  </a:xfrm>
                  <a:custGeom>
                    <a:rect b="b" l="l" r="r" t="t"/>
                    <a:pathLst>
                      <a:path extrusionOk="0" h="3999" w="9026">
                        <a:moveTo>
                          <a:pt x="1029" y="0"/>
                        </a:moveTo>
                        <a:cubicBezTo>
                          <a:pt x="689" y="80"/>
                          <a:pt x="350" y="150"/>
                          <a:pt x="0" y="200"/>
                        </a:cubicBezTo>
                        <a:cubicBezTo>
                          <a:pt x="2979" y="1539"/>
                          <a:pt x="5947" y="2899"/>
                          <a:pt x="9026" y="3998"/>
                        </a:cubicBezTo>
                        <a:cubicBezTo>
                          <a:pt x="6407" y="2579"/>
                          <a:pt x="3758" y="1220"/>
                          <a:pt x="102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9"/>
                  <p:cNvSpPr/>
                  <p:nvPr/>
                </p:nvSpPr>
                <p:spPr>
                  <a:xfrm>
                    <a:off x="7040711" y="3318997"/>
                    <a:ext cx="303651" cy="130949"/>
                  </a:xfrm>
                  <a:custGeom>
                    <a:rect b="b" l="l" r="r" t="t"/>
                    <a:pathLst>
                      <a:path extrusionOk="0" h="2600" w="6029">
                        <a:moveTo>
                          <a:pt x="1" y="1"/>
                        </a:moveTo>
                        <a:lnTo>
                          <a:pt x="1" y="1"/>
                        </a:lnTo>
                        <a:cubicBezTo>
                          <a:pt x="140" y="81"/>
                          <a:pt x="280" y="150"/>
                          <a:pt x="431" y="220"/>
                        </a:cubicBezTo>
                        <a:cubicBezTo>
                          <a:pt x="1950" y="990"/>
                          <a:pt x="3469" y="1749"/>
                          <a:pt x="5018" y="2449"/>
                        </a:cubicBezTo>
                        <a:cubicBezTo>
                          <a:pt x="5129" y="2499"/>
                          <a:pt x="5229" y="2549"/>
                          <a:pt x="5338" y="2599"/>
                        </a:cubicBezTo>
                        <a:cubicBezTo>
                          <a:pt x="5568" y="2489"/>
                          <a:pt x="5798" y="2389"/>
                          <a:pt x="6028" y="2289"/>
                        </a:cubicBezTo>
                        <a:cubicBezTo>
                          <a:pt x="4189" y="1540"/>
                          <a:pt x="2339" y="840"/>
                          <a:pt x="471" y="181"/>
                        </a:cubicBezTo>
                        <a:cubicBezTo>
                          <a:pt x="311" y="121"/>
                          <a:pt x="160" y="6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9"/>
                  <p:cNvSpPr/>
                  <p:nvPr/>
                </p:nvSpPr>
                <p:spPr>
                  <a:xfrm>
                    <a:off x="6295663" y="2925345"/>
                    <a:ext cx="690756" cy="368521"/>
                  </a:xfrm>
                  <a:custGeom>
                    <a:rect b="b" l="l" r="r" t="t"/>
                    <a:pathLst>
                      <a:path extrusionOk="0" h="7317" w="13715">
                        <a:moveTo>
                          <a:pt x="111" y="0"/>
                        </a:moveTo>
                        <a:cubicBezTo>
                          <a:pt x="71" y="210"/>
                          <a:pt x="40" y="420"/>
                          <a:pt x="0" y="630"/>
                        </a:cubicBezTo>
                        <a:cubicBezTo>
                          <a:pt x="1230" y="1309"/>
                          <a:pt x="2470" y="1969"/>
                          <a:pt x="3719" y="2609"/>
                        </a:cubicBezTo>
                        <a:cubicBezTo>
                          <a:pt x="5358" y="3448"/>
                          <a:pt x="6997" y="4308"/>
                          <a:pt x="8667" y="5098"/>
                        </a:cubicBezTo>
                        <a:cubicBezTo>
                          <a:pt x="10336" y="5877"/>
                          <a:pt x="12025" y="6597"/>
                          <a:pt x="13714" y="7317"/>
                        </a:cubicBezTo>
                        <a:cubicBezTo>
                          <a:pt x="10126" y="5138"/>
                          <a:pt x="6338" y="3299"/>
                          <a:pt x="2610" y="1349"/>
                        </a:cubicBezTo>
                        <a:cubicBezTo>
                          <a:pt x="1770" y="909"/>
                          <a:pt x="940" y="460"/>
                          <a:pt x="11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9"/>
                  <p:cNvSpPr/>
                  <p:nvPr/>
                </p:nvSpPr>
                <p:spPr>
                  <a:xfrm>
                    <a:off x="6803090" y="2898651"/>
                    <a:ext cx="1537492" cy="409316"/>
                  </a:xfrm>
                  <a:custGeom>
                    <a:rect b="b" l="l" r="r" t="t"/>
                    <a:pathLst>
                      <a:path extrusionOk="0" h="8127" w="30527">
                        <a:moveTo>
                          <a:pt x="1" y="0"/>
                        </a:moveTo>
                        <a:lnTo>
                          <a:pt x="1" y="0"/>
                        </a:lnTo>
                        <a:cubicBezTo>
                          <a:pt x="1690" y="450"/>
                          <a:pt x="3370" y="950"/>
                          <a:pt x="5069" y="1359"/>
                        </a:cubicBezTo>
                        <a:cubicBezTo>
                          <a:pt x="7788" y="2059"/>
                          <a:pt x="10526" y="2699"/>
                          <a:pt x="13225" y="3449"/>
                        </a:cubicBezTo>
                        <a:cubicBezTo>
                          <a:pt x="18512" y="4848"/>
                          <a:pt x="23740" y="6417"/>
                          <a:pt x="29038" y="7756"/>
                        </a:cubicBezTo>
                        <a:cubicBezTo>
                          <a:pt x="29537" y="7887"/>
                          <a:pt x="30027" y="8007"/>
                          <a:pt x="30526" y="8127"/>
                        </a:cubicBezTo>
                        <a:cubicBezTo>
                          <a:pt x="30307" y="8047"/>
                          <a:pt x="30087" y="7967"/>
                          <a:pt x="29867" y="7876"/>
                        </a:cubicBezTo>
                        <a:cubicBezTo>
                          <a:pt x="27788" y="7107"/>
                          <a:pt x="25699" y="6348"/>
                          <a:pt x="23590" y="5688"/>
                        </a:cubicBezTo>
                        <a:cubicBezTo>
                          <a:pt x="20711" y="4828"/>
                          <a:pt x="17832" y="3978"/>
                          <a:pt x="14934" y="3219"/>
                        </a:cubicBezTo>
                        <a:cubicBezTo>
                          <a:pt x="12015" y="2449"/>
                          <a:pt x="9087" y="1679"/>
                          <a:pt x="6128" y="1040"/>
                        </a:cubicBezTo>
                        <a:cubicBezTo>
                          <a:pt x="4099" y="640"/>
                          <a:pt x="2060" y="27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9"/>
                  <p:cNvSpPr/>
                  <p:nvPr/>
                </p:nvSpPr>
                <p:spPr>
                  <a:xfrm>
                    <a:off x="6709461" y="3007389"/>
                    <a:ext cx="824626" cy="288491"/>
                  </a:xfrm>
                  <a:custGeom>
                    <a:rect b="b" l="l" r="r" t="t"/>
                    <a:pathLst>
                      <a:path extrusionOk="0" h="5728" w="16373">
                        <a:moveTo>
                          <a:pt x="1" y="0"/>
                        </a:moveTo>
                        <a:lnTo>
                          <a:pt x="1" y="0"/>
                        </a:lnTo>
                        <a:cubicBezTo>
                          <a:pt x="1240" y="350"/>
                          <a:pt x="2400" y="920"/>
                          <a:pt x="3609" y="1359"/>
                        </a:cubicBezTo>
                        <a:cubicBezTo>
                          <a:pt x="5238" y="1990"/>
                          <a:pt x="6897" y="2539"/>
                          <a:pt x="8547" y="3099"/>
                        </a:cubicBezTo>
                        <a:cubicBezTo>
                          <a:pt x="10476" y="3749"/>
                          <a:pt x="12385" y="4478"/>
                          <a:pt x="14304" y="5148"/>
                        </a:cubicBezTo>
                        <a:cubicBezTo>
                          <a:pt x="14904" y="5348"/>
                          <a:pt x="15493" y="5537"/>
                          <a:pt x="16093" y="5728"/>
                        </a:cubicBezTo>
                        <a:cubicBezTo>
                          <a:pt x="16183" y="5608"/>
                          <a:pt x="16283" y="5488"/>
                          <a:pt x="16373" y="5368"/>
                        </a:cubicBezTo>
                        <a:cubicBezTo>
                          <a:pt x="13514" y="4238"/>
                          <a:pt x="10636" y="3189"/>
                          <a:pt x="7727" y="2209"/>
                        </a:cubicBezTo>
                        <a:cubicBezTo>
                          <a:pt x="6168" y="1679"/>
                          <a:pt x="4598" y="1220"/>
                          <a:pt x="3019" y="760"/>
                        </a:cubicBezTo>
                        <a:cubicBezTo>
                          <a:pt x="2020" y="480"/>
                          <a:pt x="1031" y="14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9"/>
                  <p:cNvSpPr/>
                  <p:nvPr/>
                </p:nvSpPr>
                <p:spPr>
                  <a:xfrm>
                    <a:off x="7871883" y="3412625"/>
                    <a:ext cx="877006" cy="344900"/>
                  </a:xfrm>
                  <a:custGeom>
                    <a:rect b="b" l="l" r="r" t="t"/>
                    <a:pathLst>
                      <a:path extrusionOk="0" h="6848" w="17413">
                        <a:moveTo>
                          <a:pt x="0" y="1"/>
                        </a:moveTo>
                        <a:lnTo>
                          <a:pt x="0" y="1"/>
                        </a:lnTo>
                        <a:cubicBezTo>
                          <a:pt x="1209" y="670"/>
                          <a:pt x="2489" y="1210"/>
                          <a:pt x="3768" y="1740"/>
                        </a:cubicBezTo>
                        <a:cubicBezTo>
                          <a:pt x="5087" y="2289"/>
                          <a:pt x="6417" y="2829"/>
                          <a:pt x="7757" y="3319"/>
                        </a:cubicBezTo>
                        <a:cubicBezTo>
                          <a:pt x="10675" y="4459"/>
                          <a:pt x="13614" y="5548"/>
                          <a:pt x="16572" y="6558"/>
                        </a:cubicBezTo>
                        <a:cubicBezTo>
                          <a:pt x="16852" y="6658"/>
                          <a:pt x="17132" y="6747"/>
                          <a:pt x="17412" y="6847"/>
                        </a:cubicBezTo>
                        <a:cubicBezTo>
                          <a:pt x="17342" y="6818"/>
                          <a:pt x="17272" y="6787"/>
                          <a:pt x="17202" y="6747"/>
                        </a:cubicBezTo>
                        <a:cubicBezTo>
                          <a:pt x="13174" y="4728"/>
                          <a:pt x="8996" y="3079"/>
                          <a:pt x="4728" y="1570"/>
                        </a:cubicBezTo>
                        <a:cubicBezTo>
                          <a:pt x="3168" y="1020"/>
                          <a:pt x="1560" y="580"/>
                          <a:pt x="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9"/>
                  <p:cNvSpPr/>
                  <p:nvPr/>
                </p:nvSpPr>
                <p:spPr>
                  <a:xfrm>
                    <a:off x="8781524" y="3418165"/>
                    <a:ext cx="202921" cy="79577"/>
                  </a:xfrm>
                  <a:custGeom>
                    <a:rect b="b" l="l" r="r" t="t"/>
                    <a:pathLst>
                      <a:path extrusionOk="0" h="1580" w="4029">
                        <a:moveTo>
                          <a:pt x="40" y="0"/>
                        </a:moveTo>
                        <a:cubicBezTo>
                          <a:pt x="91" y="140"/>
                          <a:pt x="100" y="300"/>
                          <a:pt x="51" y="450"/>
                        </a:cubicBezTo>
                        <a:cubicBezTo>
                          <a:pt x="31" y="500"/>
                          <a:pt x="20" y="540"/>
                          <a:pt x="0" y="580"/>
                        </a:cubicBezTo>
                        <a:cubicBezTo>
                          <a:pt x="1260" y="870"/>
                          <a:pt x="2530" y="1130"/>
                          <a:pt x="3769" y="1510"/>
                        </a:cubicBezTo>
                        <a:cubicBezTo>
                          <a:pt x="3859" y="1530"/>
                          <a:pt x="3939" y="1550"/>
                          <a:pt x="4029" y="1580"/>
                        </a:cubicBezTo>
                        <a:cubicBezTo>
                          <a:pt x="3869" y="1510"/>
                          <a:pt x="3709" y="1430"/>
                          <a:pt x="3559" y="1360"/>
                        </a:cubicBezTo>
                        <a:cubicBezTo>
                          <a:pt x="2410" y="840"/>
                          <a:pt x="1240" y="390"/>
                          <a:pt x="4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9"/>
                  <p:cNvSpPr/>
                  <p:nvPr/>
                </p:nvSpPr>
                <p:spPr>
                  <a:xfrm>
                    <a:off x="4521610" y="3855635"/>
                    <a:ext cx="62503" cy="1081891"/>
                  </a:xfrm>
                  <a:custGeom>
                    <a:rect b="b" l="l" r="r" t="t"/>
                    <a:pathLst>
                      <a:path extrusionOk="0" h="21481" w="1241">
                        <a:moveTo>
                          <a:pt x="261" y="1"/>
                        </a:moveTo>
                        <a:cubicBezTo>
                          <a:pt x="231" y="2020"/>
                          <a:pt x="31" y="4039"/>
                          <a:pt x="11" y="6058"/>
                        </a:cubicBezTo>
                        <a:cubicBezTo>
                          <a:pt x="1" y="8776"/>
                          <a:pt x="121" y="11495"/>
                          <a:pt x="321" y="14214"/>
                        </a:cubicBezTo>
                        <a:cubicBezTo>
                          <a:pt x="491" y="16403"/>
                          <a:pt x="801" y="18582"/>
                          <a:pt x="1140" y="20751"/>
                        </a:cubicBezTo>
                        <a:cubicBezTo>
                          <a:pt x="1171" y="21000"/>
                          <a:pt x="1211" y="21240"/>
                          <a:pt x="1240" y="21480"/>
                        </a:cubicBezTo>
                        <a:lnTo>
                          <a:pt x="1240" y="20721"/>
                        </a:lnTo>
                        <a:cubicBezTo>
                          <a:pt x="1240" y="18901"/>
                          <a:pt x="1191" y="17093"/>
                          <a:pt x="1100" y="15273"/>
                        </a:cubicBezTo>
                        <a:cubicBezTo>
                          <a:pt x="1001" y="13604"/>
                          <a:pt x="871" y="11945"/>
                          <a:pt x="821" y="10276"/>
                        </a:cubicBezTo>
                        <a:cubicBezTo>
                          <a:pt x="741" y="8046"/>
                          <a:pt x="741" y="5818"/>
                          <a:pt x="601" y="3599"/>
                        </a:cubicBezTo>
                        <a:cubicBezTo>
                          <a:pt x="531" y="2399"/>
                          <a:pt x="471" y="1190"/>
                          <a:pt x="26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9"/>
                  <p:cNvSpPr/>
                  <p:nvPr/>
                </p:nvSpPr>
                <p:spPr>
                  <a:xfrm>
                    <a:off x="4369609" y="3875781"/>
                    <a:ext cx="56409" cy="504959"/>
                  </a:xfrm>
                  <a:custGeom>
                    <a:rect b="b" l="l" r="r" t="t"/>
                    <a:pathLst>
                      <a:path extrusionOk="0" h="10026" w="1120">
                        <a:moveTo>
                          <a:pt x="1120" y="0"/>
                        </a:moveTo>
                        <a:lnTo>
                          <a:pt x="1120" y="0"/>
                        </a:lnTo>
                        <a:cubicBezTo>
                          <a:pt x="730" y="1780"/>
                          <a:pt x="391" y="3568"/>
                          <a:pt x="211" y="5378"/>
                        </a:cubicBezTo>
                        <a:cubicBezTo>
                          <a:pt x="60" y="6927"/>
                          <a:pt x="40" y="8476"/>
                          <a:pt x="0" y="10025"/>
                        </a:cubicBezTo>
                        <a:cubicBezTo>
                          <a:pt x="291" y="8396"/>
                          <a:pt x="660" y="6427"/>
                          <a:pt x="820" y="5048"/>
                        </a:cubicBezTo>
                        <a:cubicBezTo>
                          <a:pt x="1040" y="3368"/>
                          <a:pt x="1110" y="1689"/>
                          <a:pt x="112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9"/>
                  <p:cNvSpPr/>
                  <p:nvPr/>
                </p:nvSpPr>
                <p:spPr>
                  <a:xfrm>
                    <a:off x="4160695" y="3980489"/>
                    <a:ext cx="158599" cy="866933"/>
                  </a:xfrm>
                  <a:custGeom>
                    <a:rect b="b" l="l" r="r" t="t"/>
                    <a:pathLst>
                      <a:path extrusionOk="0" h="17213" w="3149">
                        <a:moveTo>
                          <a:pt x="3149" y="0"/>
                        </a:moveTo>
                        <a:lnTo>
                          <a:pt x="3149" y="0"/>
                        </a:lnTo>
                        <a:cubicBezTo>
                          <a:pt x="2799" y="1200"/>
                          <a:pt x="2529" y="2419"/>
                          <a:pt x="2249" y="3628"/>
                        </a:cubicBezTo>
                        <a:cubicBezTo>
                          <a:pt x="1969" y="4828"/>
                          <a:pt x="1660" y="6027"/>
                          <a:pt x="1410" y="7247"/>
                        </a:cubicBezTo>
                        <a:cubicBezTo>
                          <a:pt x="1120" y="8676"/>
                          <a:pt x="810" y="10105"/>
                          <a:pt x="590" y="11555"/>
                        </a:cubicBezTo>
                        <a:cubicBezTo>
                          <a:pt x="341" y="13224"/>
                          <a:pt x="150" y="15083"/>
                          <a:pt x="21" y="16953"/>
                        </a:cubicBezTo>
                        <a:cubicBezTo>
                          <a:pt x="10" y="17042"/>
                          <a:pt x="10" y="17122"/>
                          <a:pt x="1" y="17212"/>
                        </a:cubicBezTo>
                        <a:cubicBezTo>
                          <a:pt x="30" y="17082"/>
                          <a:pt x="50" y="16953"/>
                          <a:pt x="81" y="16822"/>
                        </a:cubicBezTo>
                        <a:cubicBezTo>
                          <a:pt x="381" y="15143"/>
                          <a:pt x="780" y="13484"/>
                          <a:pt x="1140" y="11825"/>
                        </a:cubicBezTo>
                        <a:cubicBezTo>
                          <a:pt x="1580" y="9725"/>
                          <a:pt x="2020" y="7617"/>
                          <a:pt x="2409" y="5507"/>
                        </a:cubicBezTo>
                        <a:cubicBezTo>
                          <a:pt x="2759" y="3688"/>
                          <a:pt x="2889" y="1829"/>
                          <a:pt x="3149"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9"/>
                  <p:cNvSpPr/>
                  <p:nvPr/>
                </p:nvSpPr>
                <p:spPr>
                  <a:xfrm>
                    <a:off x="4349966" y="4498996"/>
                    <a:ext cx="32284" cy="378997"/>
                  </a:xfrm>
                  <a:custGeom>
                    <a:rect b="b" l="l" r="r" t="t"/>
                    <a:pathLst>
                      <a:path extrusionOk="0" h="7525" w="641">
                        <a:moveTo>
                          <a:pt x="590" y="1"/>
                        </a:moveTo>
                        <a:cubicBezTo>
                          <a:pt x="321" y="1270"/>
                          <a:pt x="121" y="2569"/>
                          <a:pt x="51" y="3868"/>
                        </a:cubicBezTo>
                        <a:cubicBezTo>
                          <a:pt x="1" y="5058"/>
                          <a:pt x="71" y="6247"/>
                          <a:pt x="131" y="7427"/>
                        </a:cubicBezTo>
                        <a:cubicBezTo>
                          <a:pt x="131" y="7450"/>
                          <a:pt x="131" y="7524"/>
                          <a:pt x="135" y="7524"/>
                        </a:cubicBezTo>
                        <a:cubicBezTo>
                          <a:pt x="136" y="7524"/>
                          <a:pt x="138" y="7517"/>
                          <a:pt x="141" y="7497"/>
                        </a:cubicBezTo>
                        <a:cubicBezTo>
                          <a:pt x="201" y="7017"/>
                          <a:pt x="261" y="6538"/>
                          <a:pt x="321" y="6067"/>
                        </a:cubicBezTo>
                        <a:cubicBezTo>
                          <a:pt x="410" y="5338"/>
                          <a:pt x="501" y="4608"/>
                          <a:pt x="550" y="3868"/>
                        </a:cubicBezTo>
                        <a:cubicBezTo>
                          <a:pt x="641" y="2579"/>
                          <a:pt x="610" y="1290"/>
                          <a:pt x="59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9"/>
                  <p:cNvSpPr/>
                  <p:nvPr/>
                </p:nvSpPr>
                <p:spPr>
                  <a:xfrm>
                    <a:off x="4741100" y="3872255"/>
                    <a:ext cx="105767" cy="644420"/>
                  </a:xfrm>
                  <a:custGeom>
                    <a:rect b="b" l="l" r="r" t="t"/>
                    <a:pathLst>
                      <a:path extrusionOk="0" h="12795" w="2100">
                        <a:moveTo>
                          <a:pt x="1" y="0"/>
                        </a:moveTo>
                        <a:lnTo>
                          <a:pt x="1" y="0"/>
                        </a:lnTo>
                        <a:cubicBezTo>
                          <a:pt x="111" y="2219"/>
                          <a:pt x="331" y="4448"/>
                          <a:pt x="681" y="6637"/>
                        </a:cubicBezTo>
                        <a:cubicBezTo>
                          <a:pt x="1040" y="8666"/>
                          <a:pt x="1571" y="10655"/>
                          <a:pt x="2070" y="12654"/>
                        </a:cubicBezTo>
                        <a:cubicBezTo>
                          <a:pt x="2080" y="12705"/>
                          <a:pt x="2090" y="12744"/>
                          <a:pt x="2100" y="12794"/>
                        </a:cubicBezTo>
                        <a:cubicBezTo>
                          <a:pt x="2090" y="12694"/>
                          <a:pt x="2080" y="12585"/>
                          <a:pt x="2070" y="12485"/>
                        </a:cubicBezTo>
                        <a:cubicBezTo>
                          <a:pt x="2030" y="12065"/>
                          <a:pt x="1980" y="11645"/>
                          <a:pt x="1940" y="11225"/>
                        </a:cubicBezTo>
                        <a:cubicBezTo>
                          <a:pt x="1790" y="9706"/>
                          <a:pt x="1600" y="8187"/>
                          <a:pt x="1371" y="6677"/>
                        </a:cubicBezTo>
                        <a:cubicBezTo>
                          <a:pt x="1020" y="4438"/>
                          <a:pt x="521" y="2209"/>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9"/>
                  <p:cNvSpPr/>
                  <p:nvPr/>
                </p:nvSpPr>
                <p:spPr>
                  <a:xfrm>
                    <a:off x="4893655" y="4634377"/>
                    <a:ext cx="50415" cy="238680"/>
                  </a:xfrm>
                  <a:custGeom>
                    <a:rect b="b" l="l" r="r" t="t"/>
                    <a:pathLst>
                      <a:path extrusionOk="0" h="4739" w="1001">
                        <a:moveTo>
                          <a:pt x="1" y="1"/>
                        </a:moveTo>
                        <a:lnTo>
                          <a:pt x="1" y="1"/>
                        </a:lnTo>
                        <a:cubicBezTo>
                          <a:pt x="50" y="881"/>
                          <a:pt x="150" y="1760"/>
                          <a:pt x="341" y="2630"/>
                        </a:cubicBezTo>
                        <a:cubicBezTo>
                          <a:pt x="510" y="3350"/>
                          <a:pt x="761" y="4049"/>
                          <a:pt x="1000" y="4739"/>
                        </a:cubicBezTo>
                        <a:cubicBezTo>
                          <a:pt x="900" y="3959"/>
                          <a:pt x="830" y="3159"/>
                          <a:pt x="670" y="2390"/>
                        </a:cubicBezTo>
                        <a:cubicBezTo>
                          <a:pt x="490" y="1580"/>
                          <a:pt x="241" y="79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9"/>
                  <p:cNvSpPr/>
                  <p:nvPr/>
                </p:nvSpPr>
                <p:spPr>
                  <a:xfrm>
                    <a:off x="4645004" y="4042892"/>
                    <a:ext cx="109242" cy="757187"/>
                  </a:xfrm>
                  <a:custGeom>
                    <a:rect b="b" l="l" r="r" t="t"/>
                    <a:pathLst>
                      <a:path extrusionOk="0" h="15034" w="2169">
                        <a:moveTo>
                          <a:pt x="20" y="1"/>
                        </a:moveTo>
                        <a:cubicBezTo>
                          <a:pt x="0" y="3189"/>
                          <a:pt x="250" y="6387"/>
                          <a:pt x="820" y="9526"/>
                        </a:cubicBezTo>
                        <a:cubicBezTo>
                          <a:pt x="1140" y="11265"/>
                          <a:pt x="1629" y="12975"/>
                          <a:pt x="2079" y="14684"/>
                        </a:cubicBezTo>
                        <a:cubicBezTo>
                          <a:pt x="2109" y="14804"/>
                          <a:pt x="2139" y="14923"/>
                          <a:pt x="2169" y="15034"/>
                        </a:cubicBezTo>
                        <a:cubicBezTo>
                          <a:pt x="2129" y="14734"/>
                          <a:pt x="2089" y="14424"/>
                          <a:pt x="2039" y="14114"/>
                        </a:cubicBezTo>
                        <a:cubicBezTo>
                          <a:pt x="1699" y="11645"/>
                          <a:pt x="1480" y="9786"/>
                          <a:pt x="1149" y="7247"/>
                        </a:cubicBezTo>
                        <a:cubicBezTo>
                          <a:pt x="800" y="4828"/>
                          <a:pt x="400" y="2420"/>
                          <a:pt x="2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16" name="Google Shape;4316;p9"/>
                <p:cNvSpPr/>
                <p:nvPr/>
              </p:nvSpPr>
              <p:spPr>
                <a:xfrm>
                  <a:off x="4553390" y="994707"/>
                  <a:ext cx="38781" cy="389221"/>
                </a:xfrm>
                <a:custGeom>
                  <a:rect b="b" l="l" r="r" t="t"/>
                  <a:pathLst>
                    <a:path extrusionOk="0" h="7728" w="770">
                      <a:moveTo>
                        <a:pt x="689" y="1"/>
                      </a:moveTo>
                      <a:lnTo>
                        <a:pt x="0" y="121"/>
                      </a:lnTo>
                      <a:cubicBezTo>
                        <a:pt x="80" y="2670"/>
                        <a:pt x="240" y="5209"/>
                        <a:pt x="649" y="7728"/>
                      </a:cubicBezTo>
                      <a:cubicBezTo>
                        <a:pt x="669" y="5808"/>
                        <a:pt x="769" y="3889"/>
                        <a:pt x="740" y="1980"/>
                      </a:cubicBezTo>
                      <a:cubicBezTo>
                        <a:pt x="729" y="1320"/>
                        <a:pt x="709" y="660"/>
                        <a:pt x="68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9"/>
                <p:cNvSpPr/>
                <p:nvPr/>
              </p:nvSpPr>
              <p:spPr>
                <a:xfrm>
                  <a:off x="4543317" y="207403"/>
                  <a:ext cx="42810" cy="735027"/>
                </a:xfrm>
                <a:custGeom>
                  <a:rect b="b" l="l" r="r" t="t"/>
                  <a:pathLst>
                    <a:path extrusionOk="0" h="14594" w="850">
                      <a:moveTo>
                        <a:pt x="110" y="0"/>
                      </a:moveTo>
                      <a:cubicBezTo>
                        <a:pt x="100" y="380"/>
                        <a:pt x="90" y="760"/>
                        <a:pt x="90" y="1140"/>
                      </a:cubicBezTo>
                      <a:cubicBezTo>
                        <a:pt x="50" y="3029"/>
                        <a:pt x="0" y="4918"/>
                        <a:pt x="10" y="6807"/>
                      </a:cubicBezTo>
                      <a:cubicBezTo>
                        <a:pt x="40" y="8706"/>
                        <a:pt x="90" y="10595"/>
                        <a:pt x="120" y="12494"/>
                      </a:cubicBezTo>
                      <a:cubicBezTo>
                        <a:pt x="130" y="13184"/>
                        <a:pt x="150" y="13874"/>
                        <a:pt x="160" y="14564"/>
                      </a:cubicBezTo>
                      <a:lnTo>
                        <a:pt x="849" y="14593"/>
                      </a:lnTo>
                      <a:cubicBezTo>
                        <a:pt x="820" y="13704"/>
                        <a:pt x="789" y="12814"/>
                        <a:pt x="769" y="11934"/>
                      </a:cubicBezTo>
                      <a:cubicBezTo>
                        <a:pt x="700" y="10006"/>
                        <a:pt x="669" y="8087"/>
                        <a:pt x="580" y="6157"/>
                      </a:cubicBezTo>
                      <a:cubicBezTo>
                        <a:pt x="490" y="4278"/>
                        <a:pt x="340" y="2399"/>
                        <a:pt x="160" y="520"/>
                      </a:cubicBezTo>
                      <a:cubicBezTo>
                        <a:pt x="140" y="350"/>
                        <a:pt x="130" y="180"/>
                        <a:pt x="11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9"/>
                <p:cNvSpPr/>
                <p:nvPr/>
              </p:nvSpPr>
              <p:spPr>
                <a:xfrm>
                  <a:off x="4324280" y="881940"/>
                  <a:ext cx="117854" cy="471265"/>
                </a:xfrm>
                <a:custGeom>
                  <a:rect b="b" l="l" r="r" t="t"/>
                  <a:pathLst>
                    <a:path extrusionOk="0" h="9357" w="2340">
                      <a:moveTo>
                        <a:pt x="1" y="1"/>
                      </a:moveTo>
                      <a:lnTo>
                        <a:pt x="1" y="1"/>
                      </a:lnTo>
                      <a:cubicBezTo>
                        <a:pt x="141" y="720"/>
                        <a:pt x="291" y="1451"/>
                        <a:pt x="441" y="2170"/>
                      </a:cubicBezTo>
                      <a:cubicBezTo>
                        <a:pt x="951" y="4589"/>
                        <a:pt x="1630" y="6988"/>
                        <a:pt x="2340" y="9356"/>
                      </a:cubicBezTo>
                      <a:cubicBezTo>
                        <a:pt x="2150" y="7708"/>
                        <a:pt x="1940" y="6058"/>
                        <a:pt x="1670" y="4429"/>
                      </a:cubicBezTo>
                      <a:cubicBezTo>
                        <a:pt x="1471" y="3179"/>
                        <a:pt x="1211" y="1940"/>
                        <a:pt x="951" y="711"/>
                      </a:cubicBezTo>
                      <a:cubicBezTo>
                        <a:pt x="680" y="531"/>
                        <a:pt x="421" y="331"/>
                        <a:pt x="181" y="141"/>
                      </a:cubicBezTo>
                      <a:cubicBezTo>
                        <a:pt x="121" y="101"/>
                        <a:pt x="61" y="51"/>
                        <a:pt x="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9"/>
                <p:cNvSpPr/>
                <p:nvPr/>
              </p:nvSpPr>
              <p:spPr>
                <a:xfrm>
                  <a:off x="4229645" y="346863"/>
                  <a:ext cx="128431" cy="502441"/>
                </a:xfrm>
                <a:custGeom>
                  <a:rect b="b" l="l" r="r" t="t"/>
                  <a:pathLst>
                    <a:path extrusionOk="0" h="9976" w="2550">
                      <a:moveTo>
                        <a:pt x="1" y="0"/>
                      </a:moveTo>
                      <a:lnTo>
                        <a:pt x="1" y="0"/>
                      </a:lnTo>
                      <a:cubicBezTo>
                        <a:pt x="51" y="240"/>
                        <a:pt x="91" y="480"/>
                        <a:pt x="141" y="720"/>
                      </a:cubicBezTo>
                      <a:cubicBezTo>
                        <a:pt x="640" y="3519"/>
                        <a:pt x="1091" y="6327"/>
                        <a:pt x="1600" y="9116"/>
                      </a:cubicBezTo>
                      <a:cubicBezTo>
                        <a:pt x="1920" y="9396"/>
                        <a:pt x="2240" y="9685"/>
                        <a:pt x="2550" y="9976"/>
                      </a:cubicBezTo>
                      <a:cubicBezTo>
                        <a:pt x="2290" y="8716"/>
                        <a:pt x="2040" y="7446"/>
                        <a:pt x="1750" y="6197"/>
                      </a:cubicBezTo>
                      <a:cubicBezTo>
                        <a:pt x="1270" y="4268"/>
                        <a:pt x="731" y="2359"/>
                        <a:pt x="151" y="460"/>
                      </a:cubicBezTo>
                      <a:cubicBezTo>
                        <a:pt x="101" y="300"/>
                        <a:pt x="51" y="15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9"/>
                <p:cNvSpPr/>
                <p:nvPr/>
              </p:nvSpPr>
              <p:spPr>
                <a:xfrm>
                  <a:off x="4728559" y="1003319"/>
                  <a:ext cx="47343" cy="346360"/>
                </a:xfrm>
                <a:custGeom>
                  <a:rect b="b" l="l" r="r" t="t"/>
                  <a:pathLst>
                    <a:path extrusionOk="0" h="6877" w="940">
                      <a:moveTo>
                        <a:pt x="940" y="0"/>
                      </a:moveTo>
                      <a:cubicBezTo>
                        <a:pt x="640" y="1189"/>
                        <a:pt x="360" y="2399"/>
                        <a:pt x="190" y="3618"/>
                      </a:cubicBezTo>
                      <a:cubicBezTo>
                        <a:pt x="50" y="4698"/>
                        <a:pt x="20" y="5787"/>
                        <a:pt x="0" y="6877"/>
                      </a:cubicBezTo>
                      <a:cubicBezTo>
                        <a:pt x="280" y="5777"/>
                        <a:pt x="510" y="4668"/>
                        <a:pt x="670" y="3538"/>
                      </a:cubicBezTo>
                      <a:cubicBezTo>
                        <a:pt x="810" y="2399"/>
                        <a:pt x="900" y="1040"/>
                        <a:pt x="94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9"/>
                <p:cNvSpPr/>
                <p:nvPr/>
              </p:nvSpPr>
              <p:spPr>
                <a:xfrm>
                  <a:off x="4819669" y="228506"/>
                  <a:ext cx="130445" cy="608208"/>
                </a:xfrm>
                <a:custGeom>
                  <a:rect b="b" l="l" r="r" t="t"/>
                  <a:pathLst>
                    <a:path extrusionOk="0" h="12076" w="2590">
                      <a:moveTo>
                        <a:pt x="2589" y="1"/>
                      </a:moveTo>
                      <a:cubicBezTo>
                        <a:pt x="2519" y="201"/>
                        <a:pt x="2459" y="391"/>
                        <a:pt x="2399" y="591"/>
                      </a:cubicBezTo>
                      <a:cubicBezTo>
                        <a:pt x="1899" y="2200"/>
                        <a:pt x="1310" y="3799"/>
                        <a:pt x="910" y="5438"/>
                      </a:cubicBezTo>
                      <a:cubicBezTo>
                        <a:pt x="380" y="7617"/>
                        <a:pt x="71" y="9847"/>
                        <a:pt x="0" y="12075"/>
                      </a:cubicBezTo>
                      <a:cubicBezTo>
                        <a:pt x="520" y="9827"/>
                        <a:pt x="1130" y="7597"/>
                        <a:pt x="1619" y="5338"/>
                      </a:cubicBezTo>
                      <a:cubicBezTo>
                        <a:pt x="1979" y="3670"/>
                        <a:pt x="2230" y="1980"/>
                        <a:pt x="2529" y="301"/>
                      </a:cubicBezTo>
                      <a:lnTo>
                        <a:pt x="2589" y="1"/>
                      </a:ln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9"/>
                <p:cNvSpPr/>
                <p:nvPr/>
              </p:nvSpPr>
              <p:spPr>
                <a:xfrm>
                  <a:off x="366455" y="1070758"/>
                  <a:ext cx="270913" cy="115285"/>
                </a:xfrm>
                <a:custGeom>
                  <a:rect b="b" l="l" r="r" t="t"/>
                  <a:pathLst>
                    <a:path extrusionOk="0" h="2289" w="5379">
                      <a:moveTo>
                        <a:pt x="1" y="0"/>
                      </a:moveTo>
                      <a:lnTo>
                        <a:pt x="1" y="0"/>
                      </a:lnTo>
                      <a:cubicBezTo>
                        <a:pt x="1570" y="800"/>
                        <a:pt x="3159" y="1560"/>
                        <a:pt x="4769" y="2289"/>
                      </a:cubicBezTo>
                      <a:cubicBezTo>
                        <a:pt x="4969" y="2159"/>
                        <a:pt x="5169" y="2040"/>
                        <a:pt x="5378" y="1929"/>
                      </a:cubicBezTo>
                      <a:cubicBezTo>
                        <a:pt x="3609" y="1229"/>
                        <a:pt x="1810" y="600"/>
                        <a:pt x="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3" name="Google Shape;4323;p9"/>
              <p:cNvSpPr/>
              <p:nvPr/>
            </p:nvSpPr>
            <p:spPr>
              <a:xfrm>
                <a:off x="8517712" y="3962358"/>
                <a:ext cx="260337" cy="110299"/>
              </a:xfrm>
              <a:custGeom>
                <a:rect b="b" l="l" r="r" t="t"/>
                <a:pathLst>
                  <a:path extrusionOk="0" h="2190" w="5169">
                    <a:moveTo>
                      <a:pt x="601" y="1"/>
                    </a:moveTo>
                    <a:cubicBezTo>
                      <a:pt x="411" y="121"/>
                      <a:pt x="201" y="240"/>
                      <a:pt x="1" y="350"/>
                    </a:cubicBezTo>
                    <a:cubicBezTo>
                      <a:pt x="1700" y="1010"/>
                      <a:pt x="3430" y="1620"/>
                      <a:pt x="5169" y="2189"/>
                    </a:cubicBezTo>
                    <a:cubicBezTo>
                      <a:pt x="3659" y="1430"/>
                      <a:pt x="2140" y="700"/>
                      <a:pt x="601"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4" name="Google Shape;4324;p9"/>
            <p:cNvSpPr/>
            <p:nvPr/>
          </p:nvSpPr>
          <p:spPr>
            <a:xfrm>
              <a:off x="5687054" y="164593"/>
              <a:ext cx="95693" cy="183329"/>
            </a:xfrm>
            <a:custGeom>
              <a:rect b="b" l="l" r="r" t="t"/>
              <a:pathLst>
                <a:path extrusionOk="0" h="3640" w="1900">
                  <a:moveTo>
                    <a:pt x="1900" y="1"/>
                  </a:moveTo>
                  <a:lnTo>
                    <a:pt x="1900" y="1"/>
                  </a:lnTo>
                  <a:cubicBezTo>
                    <a:pt x="1789" y="181"/>
                    <a:pt x="1689" y="370"/>
                    <a:pt x="1589" y="561"/>
                  </a:cubicBezTo>
                  <a:cubicBezTo>
                    <a:pt x="1050" y="1540"/>
                    <a:pt x="520" y="2540"/>
                    <a:pt x="1" y="3539"/>
                  </a:cubicBezTo>
                  <a:cubicBezTo>
                    <a:pt x="1" y="3539"/>
                    <a:pt x="10" y="3539"/>
                    <a:pt x="10" y="3549"/>
                  </a:cubicBezTo>
                  <a:cubicBezTo>
                    <a:pt x="33" y="3541"/>
                    <a:pt x="55" y="3538"/>
                    <a:pt x="79" y="3538"/>
                  </a:cubicBezTo>
                  <a:cubicBezTo>
                    <a:pt x="117" y="3538"/>
                    <a:pt x="157" y="3547"/>
                    <a:pt x="200" y="3559"/>
                  </a:cubicBezTo>
                  <a:cubicBezTo>
                    <a:pt x="280" y="3579"/>
                    <a:pt x="350" y="3609"/>
                    <a:pt x="420" y="3639"/>
                  </a:cubicBezTo>
                  <a:cubicBezTo>
                    <a:pt x="760" y="2809"/>
                    <a:pt x="1110" y="1950"/>
                    <a:pt x="1469" y="1070"/>
                  </a:cubicBezTo>
                  <a:cubicBezTo>
                    <a:pt x="1609" y="710"/>
                    <a:pt x="1749" y="350"/>
                    <a:pt x="1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9"/>
            <p:cNvSpPr/>
            <p:nvPr/>
          </p:nvSpPr>
          <p:spPr>
            <a:xfrm>
              <a:off x="5400125" y="222462"/>
              <a:ext cx="81591" cy="213044"/>
            </a:xfrm>
            <a:custGeom>
              <a:rect b="b" l="l" r="r" t="t"/>
              <a:pathLst>
                <a:path extrusionOk="0" h="4230" w="1620">
                  <a:moveTo>
                    <a:pt x="1619" y="1"/>
                  </a:moveTo>
                  <a:lnTo>
                    <a:pt x="1409" y="541"/>
                  </a:lnTo>
                  <a:cubicBezTo>
                    <a:pt x="909" y="1760"/>
                    <a:pt x="460" y="3000"/>
                    <a:pt x="0" y="4229"/>
                  </a:cubicBezTo>
                  <a:cubicBezTo>
                    <a:pt x="20" y="4229"/>
                    <a:pt x="30" y="4219"/>
                    <a:pt x="50" y="4209"/>
                  </a:cubicBezTo>
                  <a:lnTo>
                    <a:pt x="709" y="3879"/>
                  </a:lnTo>
                  <a:cubicBezTo>
                    <a:pt x="1040" y="2690"/>
                    <a:pt x="1300" y="1491"/>
                    <a:pt x="1559" y="291"/>
                  </a:cubicBezTo>
                  <a:cubicBezTo>
                    <a:pt x="1579" y="191"/>
                    <a:pt x="1599" y="101"/>
                    <a:pt x="1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6" name="Google Shape;4326;p9"/>
          <p:cNvSpPr txBox="1"/>
          <p:nvPr>
            <p:ph type="title"/>
          </p:nvPr>
        </p:nvSpPr>
        <p:spPr>
          <a:xfrm>
            <a:off x="2241375" y="1640613"/>
            <a:ext cx="46611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4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327" name="Google Shape;4327;p9"/>
          <p:cNvSpPr txBox="1"/>
          <p:nvPr>
            <p:ph idx="1" type="subTitle"/>
          </p:nvPr>
        </p:nvSpPr>
        <p:spPr>
          <a:xfrm>
            <a:off x="2050950" y="2482425"/>
            <a:ext cx="5042100" cy="1254000"/>
          </a:xfrm>
          <a:prstGeom prst="rect">
            <a:avLst/>
          </a:prstGeom>
        </p:spPr>
        <p:txBody>
          <a:bodyPr anchorCtr="0" anchor="t" bIns="91425" lIns="91425" spcFirstLastPara="1" rIns="91425" wrap="square" tIns="91425">
            <a:noAutofit/>
          </a:bodyPr>
          <a:lstStyle>
            <a:lvl1pPr lvl="0" rtl="0" algn="ctr">
              <a:lnSpc>
                <a:spcPct val="90000"/>
              </a:lnSpc>
              <a:spcBef>
                <a:spcPts val="0"/>
              </a:spcBef>
              <a:spcAft>
                <a:spcPts val="0"/>
              </a:spcAft>
              <a:buSzPts val="1400"/>
              <a:buNone/>
              <a:defRPr sz="1600">
                <a:latin typeface="Josefin Sans"/>
                <a:ea typeface="Josefin Sans"/>
                <a:cs typeface="Josefin Sans"/>
                <a:sym typeface="Josefin Sans"/>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4328" name="Google Shape;4328;p9"/>
          <p:cNvGrpSpPr/>
          <p:nvPr/>
        </p:nvGrpSpPr>
        <p:grpSpPr>
          <a:xfrm flipH="1">
            <a:off x="-10" y="-1528"/>
            <a:ext cx="1218286" cy="1217209"/>
            <a:chOff x="7872825" y="18625"/>
            <a:chExt cx="1218286" cy="1217209"/>
          </a:xfrm>
        </p:grpSpPr>
        <p:sp>
          <p:nvSpPr>
            <p:cNvPr id="4329" name="Google Shape;4329;p9"/>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9"/>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9"/>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9"/>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9"/>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9"/>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9"/>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9"/>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9"/>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9"/>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9"/>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9"/>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9"/>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9"/>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9"/>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9"/>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9"/>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9"/>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9"/>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9"/>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9"/>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9"/>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9"/>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9"/>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9"/>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9"/>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9"/>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9"/>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9"/>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8" name="Google Shape;4358;p9"/>
          <p:cNvGrpSpPr/>
          <p:nvPr/>
        </p:nvGrpSpPr>
        <p:grpSpPr>
          <a:xfrm rot="5400000">
            <a:off x="7928022" y="3927878"/>
            <a:ext cx="1218286" cy="1217209"/>
            <a:chOff x="7872825" y="18625"/>
            <a:chExt cx="1218286" cy="1217209"/>
          </a:xfrm>
        </p:grpSpPr>
        <p:sp>
          <p:nvSpPr>
            <p:cNvPr id="4359" name="Google Shape;4359;p9"/>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9"/>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9"/>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9"/>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9"/>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9"/>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9"/>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9"/>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9"/>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9"/>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9"/>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9"/>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9"/>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9"/>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9"/>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9"/>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9"/>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9"/>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9"/>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9"/>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9"/>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9"/>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9"/>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9"/>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9"/>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9"/>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9"/>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9"/>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9"/>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8" name="Google Shape;4388;p9"/>
          <p:cNvGrpSpPr/>
          <p:nvPr/>
        </p:nvGrpSpPr>
        <p:grpSpPr>
          <a:xfrm flipH="1" rot="-5400000">
            <a:off x="-10" y="3927878"/>
            <a:ext cx="1218286" cy="1217209"/>
            <a:chOff x="7872825" y="18625"/>
            <a:chExt cx="1218286" cy="1217209"/>
          </a:xfrm>
        </p:grpSpPr>
        <p:sp>
          <p:nvSpPr>
            <p:cNvPr id="4389" name="Google Shape;4389;p9"/>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9"/>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9"/>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9"/>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9"/>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9"/>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9"/>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9"/>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9"/>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9"/>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9"/>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9"/>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9"/>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9"/>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9"/>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9"/>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9"/>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9"/>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9"/>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9"/>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9"/>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9"/>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9"/>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9"/>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9"/>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9"/>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9"/>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9"/>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9"/>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8" name="Google Shape;4418;p9"/>
          <p:cNvGrpSpPr/>
          <p:nvPr/>
        </p:nvGrpSpPr>
        <p:grpSpPr>
          <a:xfrm rot="-5400000">
            <a:off x="2107037" y="-1888488"/>
            <a:ext cx="4929801" cy="8925225"/>
            <a:chOff x="2350526" y="266952"/>
            <a:chExt cx="2910669" cy="5176744"/>
          </a:xfrm>
        </p:grpSpPr>
        <p:sp>
          <p:nvSpPr>
            <p:cNvPr id="4419" name="Google Shape;4419;p9"/>
            <p:cNvSpPr/>
            <p:nvPr/>
          </p:nvSpPr>
          <p:spPr>
            <a:xfrm>
              <a:off x="3055642" y="266952"/>
              <a:ext cx="1500598" cy="17300"/>
            </a:xfrm>
            <a:custGeom>
              <a:rect b="b" l="l" r="r" t="t"/>
              <a:pathLst>
                <a:path extrusionOk="0" h="692" w="34574">
                  <a:moveTo>
                    <a:pt x="443" y="0"/>
                  </a:moveTo>
                  <a:cubicBezTo>
                    <a:pt x="1" y="0"/>
                    <a:pt x="1" y="692"/>
                    <a:pt x="443" y="692"/>
                  </a:cubicBezTo>
                  <a:lnTo>
                    <a:pt x="34122" y="692"/>
                  </a:lnTo>
                  <a:cubicBezTo>
                    <a:pt x="34574" y="692"/>
                    <a:pt x="34574" y="0"/>
                    <a:pt x="34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9"/>
            <p:cNvSpPr/>
            <p:nvPr/>
          </p:nvSpPr>
          <p:spPr>
            <a:xfrm>
              <a:off x="3024435" y="304974"/>
              <a:ext cx="1547820" cy="17325"/>
            </a:xfrm>
            <a:custGeom>
              <a:rect b="b" l="l" r="r" t="t"/>
              <a:pathLst>
                <a:path extrusionOk="0" h="693" w="35662">
                  <a:moveTo>
                    <a:pt x="443" y="1"/>
                  </a:moveTo>
                  <a:cubicBezTo>
                    <a:pt x="1" y="1"/>
                    <a:pt x="1" y="692"/>
                    <a:pt x="443" y="692"/>
                  </a:cubicBezTo>
                  <a:lnTo>
                    <a:pt x="35219" y="692"/>
                  </a:lnTo>
                  <a:cubicBezTo>
                    <a:pt x="35661" y="692"/>
                    <a:pt x="35661" y="1"/>
                    <a:pt x="352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9"/>
            <p:cNvSpPr/>
            <p:nvPr/>
          </p:nvSpPr>
          <p:spPr>
            <a:xfrm>
              <a:off x="3069675" y="5426369"/>
              <a:ext cx="1454787" cy="17327"/>
            </a:xfrm>
            <a:custGeom>
              <a:rect b="b" l="l" r="r" t="t"/>
              <a:pathLst>
                <a:path extrusionOk="0" h="693" w="34574">
                  <a:moveTo>
                    <a:pt x="452" y="1"/>
                  </a:moveTo>
                  <a:cubicBezTo>
                    <a:pt x="10" y="1"/>
                    <a:pt x="0" y="692"/>
                    <a:pt x="452" y="692"/>
                  </a:cubicBezTo>
                  <a:lnTo>
                    <a:pt x="34131" y="692"/>
                  </a:lnTo>
                  <a:cubicBezTo>
                    <a:pt x="34573" y="692"/>
                    <a:pt x="34573" y="1"/>
                    <a:pt x="341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9"/>
            <p:cNvSpPr/>
            <p:nvPr/>
          </p:nvSpPr>
          <p:spPr>
            <a:xfrm>
              <a:off x="3054148" y="5388566"/>
              <a:ext cx="1500568" cy="17302"/>
            </a:xfrm>
            <a:custGeom>
              <a:rect b="b" l="l" r="r" t="t"/>
              <a:pathLst>
                <a:path extrusionOk="0" h="692" w="35662">
                  <a:moveTo>
                    <a:pt x="443" y="0"/>
                  </a:moveTo>
                  <a:cubicBezTo>
                    <a:pt x="1" y="0"/>
                    <a:pt x="1" y="692"/>
                    <a:pt x="443" y="692"/>
                  </a:cubicBezTo>
                  <a:lnTo>
                    <a:pt x="35219" y="692"/>
                  </a:lnTo>
                  <a:cubicBezTo>
                    <a:pt x="35661" y="692"/>
                    <a:pt x="35661" y="0"/>
                    <a:pt x="352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9"/>
            <p:cNvSpPr/>
            <p:nvPr/>
          </p:nvSpPr>
          <p:spPr>
            <a:xfrm>
              <a:off x="5243881" y="963054"/>
              <a:ext cx="17315" cy="3786153"/>
            </a:xfrm>
            <a:custGeom>
              <a:rect b="b" l="l" r="r" t="t"/>
              <a:pathLst>
                <a:path extrusionOk="0" h="125859" w="693">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9"/>
            <p:cNvSpPr/>
            <p:nvPr/>
          </p:nvSpPr>
          <p:spPr>
            <a:xfrm>
              <a:off x="2350526" y="960169"/>
              <a:ext cx="17300" cy="3789300"/>
            </a:xfrm>
            <a:custGeom>
              <a:rect b="b" l="l" r="r" t="t"/>
              <a:pathLst>
                <a:path extrusionOk="0" h="125859" w="692">
                  <a:moveTo>
                    <a:pt x="346" y="0"/>
                  </a:moveTo>
                  <a:cubicBezTo>
                    <a:pt x="173" y="0"/>
                    <a:pt x="0" y="111"/>
                    <a:pt x="0" y="332"/>
                  </a:cubicBezTo>
                  <a:lnTo>
                    <a:pt x="0" y="125520"/>
                  </a:lnTo>
                  <a:cubicBezTo>
                    <a:pt x="0" y="125746"/>
                    <a:pt x="173" y="125859"/>
                    <a:pt x="346" y="125859"/>
                  </a:cubicBezTo>
                  <a:cubicBezTo>
                    <a:pt x="519" y="125859"/>
                    <a:pt x="692" y="125746"/>
                    <a:pt x="692" y="125520"/>
                  </a:cubicBezTo>
                  <a:lnTo>
                    <a:pt x="692" y="332"/>
                  </a:lnTo>
                  <a:cubicBezTo>
                    <a:pt x="692" y="111"/>
                    <a:pt x="519"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5" name="Google Shape;4425;p9"/>
          <p:cNvGrpSpPr/>
          <p:nvPr/>
        </p:nvGrpSpPr>
        <p:grpSpPr>
          <a:xfrm>
            <a:off x="7928022" y="-1528"/>
            <a:ext cx="1218286" cy="1217209"/>
            <a:chOff x="7872825" y="18625"/>
            <a:chExt cx="1218286" cy="1217209"/>
          </a:xfrm>
        </p:grpSpPr>
        <p:sp>
          <p:nvSpPr>
            <p:cNvPr id="4426" name="Google Shape;4426;p9"/>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9"/>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9"/>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9"/>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9"/>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9"/>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9"/>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9"/>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9"/>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9"/>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9"/>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9"/>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9"/>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9"/>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9"/>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9"/>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9"/>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9"/>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9"/>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9"/>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9"/>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9"/>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9"/>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9"/>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9"/>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9"/>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9"/>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9"/>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9"/>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455" name="Shape 4455"/>
        <p:cNvGrpSpPr/>
        <p:nvPr/>
      </p:nvGrpSpPr>
      <p:grpSpPr>
        <a:xfrm>
          <a:off x="0" y="0"/>
          <a:ext cx="0" cy="0"/>
          <a:chOff x="0" y="0"/>
          <a:chExt cx="0" cy="0"/>
        </a:xfrm>
      </p:grpSpPr>
      <p:sp>
        <p:nvSpPr>
          <p:cNvPr id="4456" name="Google Shape;4456;p10"/>
          <p:cNvSpPr txBox="1"/>
          <p:nvPr>
            <p:ph type="title"/>
          </p:nvPr>
        </p:nvSpPr>
        <p:spPr>
          <a:xfrm>
            <a:off x="4067175" y="3381375"/>
            <a:ext cx="4363500" cy="13716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000"/>
              <a:buNone/>
              <a:defRPr sz="31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grpSp>
        <p:nvGrpSpPr>
          <p:cNvPr id="4457" name="Google Shape;4457;p10"/>
          <p:cNvGrpSpPr/>
          <p:nvPr/>
        </p:nvGrpSpPr>
        <p:grpSpPr>
          <a:xfrm flipH="1" rot="-5400000">
            <a:off x="-10" y="3927878"/>
            <a:ext cx="1218286" cy="1217209"/>
            <a:chOff x="7872825" y="18625"/>
            <a:chExt cx="1218286" cy="1217209"/>
          </a:xfrm>
        </p:grpSpPr>
        <p:sp>
          <p:nvSpPr>
            <p:cNvPr id="4458" name="Google Shape;4458;p10"/>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0"/>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10"/>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10"/>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0"/>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10"/>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10"/>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10"/>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10"/>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10"/>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10"/>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10"/>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10"/>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10"/>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10"/>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10"/>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10"/>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10"/>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10"/>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10"/>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10"/>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10"/>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10"/>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10"/>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10"/>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10"/>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10"/>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10"/>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10"/>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7" name="Google Shape;4487;p10"/>
          <p:cNvGrpSpPr/>
          <p:nvPr/>
        </p:nvGrpSpPr>
        <p:grpSpPr>
          <a:xfrm>
            <a:off x="7928022" y="-1528"/>
            <a:ext cx="1218286" cy="1217209"/>
            <a:chOff x="7872825" y="18625"/>
            <a:chExt cx="1218286" cy="1217209"/>
          </a:xfrm>
        </p:grpSpPr>
        <p:sp>
          <p:nvSpPr>
            <p:cNvPr id="4488" name="Google Shape;4488;p10"/>
            <p:cNvSpPr/>
            <p:nvPr/>
          </p:nvSpPr>
          <p:spPr>
            <a:xfrm>
              <a:off x="8743843" y="443677"/>
              <a:ext cx="987" cy="718"/>
            </a:xfrm>
            <a:custGeom>
              <a:rect b="b" l="l" r="r" t="t"/>
              <a:pathLst>
                <a:path extrusionOk="0" h="8" w="11">
                  <a:moveTo>
                    <a:pt x="10" y="0"/>
                  </a:moveTo>
                  <a:cubicBezTo>
                    <a:pt x="9" y="1"/>
                    <a:pt x="4" y="5"/>
                    <a:pt x="0" y="7"/>
                  </a:cubicBezTo>
                  <a:cubicBezTo>
                    <a:pt x="4" y="5"/>
                    <a:pt x="8" y="2"/>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10"/>
            <p:cNvSpPr/>
            <p:nvPr/>
          </p:nvSpPr>
          <p:spPr>
            <a:xfrm>
              <a:off x="8645050" y="298584"/>
              <a:ext cx="178927" cy="176145"/>
            </a:xfrm>
            <a:custGeom>
              <a:rect b="b" l="l" r="r" t="t"/>
              <a:pathLst>
                <a:path extrusionOk="0" h="1963" w="1994">
                  <a:moveTo>
                    <a:pt x="1994" y="0"/>
                  </a:moveTo>
                  <a:lnTo>
                    <a:pt x="1994" y="0"/>
                  </a:lnTo>
                  <a:cubicBezTo>
                    <a:pt x="1688" y="242"/>
                    <a:pt x="1402" y="445"/>
                    <a:pt x="1122" y="683"/>
                  </a:cubicBezTo>
                  <a:cubicBezTo>
                    <a:pt x="1344" y="470"/>
                    <a:pt x="1565" y="253"/>
                    <a:pt x="1812" y="67"/>
                  </a:cubicBezTo>
                  <a:lnTo>
                    <a:pt x="1812" y="67"/>
                  </a:lnTo>
                  <a:cubicBezTo>
                    <a:pt x="1462" y="275"/>
                    <a:pt x="1158" y="480"/>
                    <a:pt x="868" y="724"/>
                  </a:cubicBezTo>
                  <a:cubicBezTo>
                    <a:pt x="1070" y="531"/>
                    <a:pt x="1267" y="328"/>
                    <a:pt x="1494" y="186"/>
                  </a:cubicBezTo>
                  <a:lnTo>
                    <a:pt x="1494" y="186"/>
                  </a:lnTo>
                  <a:cubicBezTo>
                    <a:pt x="1216" y="306"/>
                    <a:pt x="937" y="505"/>
                    <a:pt x="732" y="673"/>
                  </a:cubicBezTo>
                  <a:cubicBezTo>
                    <a:pt x="716" y="688"/>
                    <a:pt x="698" y="703"/>
                    <a:pt x="681" y="718"/>
                  </a:cubicBezTo>
                  <a:cubicBezTo>
                    <a:pt x="686" y="713"/>
                    <a:pt x="690" y="709"/>
                    <a:pt x="694" y="704"/>
                  </a:cubicBezTo>
                  <a:cubicBezTo>
                    <a:pt x="798" y="596"/>
                    <a:pt x="909" y="492"/>
                    <a:pt x="1024" y="394"/>
                  </a:cubicBezTo>
                  <a:cubicBezTo>
                    <a:pt x="1087" y="342"/>
                    <a:pt x="1136" y="296"/>
                    <a:pt x="1210" y="260"/>
                  </a:cubicBezTo>
                  <a:lnTo>
                    <a:pt x="1210" y="260"/>
                  </a:lnTo>
                  <a:cubicBezTo>
                    <a:pt x="1005" y="328"/>
                    <a:pt x="824" y="453"/>
                    <a:pt x="654" y="584"/>
                  </a:cubicBezTo>
                  <a:cubicBezTo>
                    <a:pt x="765" y="469"/>
                    <a:pt x="891" y="359"/>
                    <a:pt x="1019" y="265"/>
                  </a:cubicBezTo>
                  <a:lnTo>
                    <a:pt x="1019" y="265"/>
                  </a:lnTo>
                  <a:cubicBezTo>
                    <a:pt x="793" y="356"/>
                    <a:pt x="582" y="491"/>
                    <a:pt x="413" y="667"/>
                  </a:cubicBezTo>
                  <a:cubicBezTo>
                    <a:pt x="537" y="516"/>
                    <a:pt x="676" y="371"/>
                    <a:pt x="832" y="265"/>
                  </a:cubicBezTo>
                  <a:lnTo>
                    <a:pt x="832" y="265"/>
                  </a:lnTo>
                  <a:cubicBezTo>
                    <a:pt x="658" y="331"/>
                    <a:pt x="488" y="435"/>
                    <a:pt x="364" y="575"/>
                  </a:cubicBezTo>
                  <a:cubicBezTo>
                    <a:pt x="412" y="512"/>
                    <a:pt x="546" y="330"/>
                    <a:pt x="693" y="271"/>
                  </a:cubicBezTo>
                  <a:lnTo>
                    <a:pt x="693" y="271"/>
                  </a:lnTo>
                  <a:cubicBezTo>
                    <a:pt x="541" y="286"/>
                    <a:pt x="403" y="398"/>
                    <a:pt x="313" y="516"/>
                  </a:cubicBezTo>
                  <a:cubicBezTo>
                    <a:pt x="274" y="564"/>
                    <a:pt x="302" y="596"/>
                    <a:pt x="331" y="596"/>
                  </a:cubicBezTo>
                  <a:cubicBezTo>
                    <a:pt x="339" y="596"/>
                    <a:pt x="348" y="593"/>
                    <a:pt x="354" y="587"/>
                  </a:cubicBezTo>
                  <a:lnTo>
                    <a:pt x="354" y="587"/>
                  </a:lnTo>
                  <a:cubicBezTo>
                    <a:pt x="340" y="604"/>
                    <a:pt x="325" y="620"/>
                    <a:pt x="312" y="639"/>
                  </a:cubicBezTo>
                  <a:cubicBezTo>
                    <a:pt x="291" y="669"/>
                    <a:pt x="318" y="711"/>
                    <a:pt x="352" y="711"/>
                  </a:cubicBezTo>
                  <a:cubicBezTo>
                    <a:pt x="357" y="711"/>
                    <a:pt x="361" y="710"/>
                    <a:pt x="366" y="709"/>
                  </a:cubicBezTo>
                  <a:cubicBezTo>
                    <a:pt x="372" y="707"/>
                    <a:pt x="377" y="704"/>
                    <a:pt x="381" y="702"/>
                  </a:cubicBezTo>
                  <a:lnTo>
                    <a:pt x="381" y="702"/>
                  </a:lnTo>
                  <a:cubicBezTo>
                    <a:pt x="355" y="733"/>
                    <a:pt x="331" y="764"/>
                    <a:pt x="307" y="796"/>
                  </a:cubicBezTo>
                  <a:cubicBezTo>
                    <a:pt x="290" y="816"/>
                    <a:pt x="281" y="841"/>
                    <a:pt x="287" y="866"/>
                  </a:cubicBezTo>
                  <a:cubicBezTo>
                    <a:pt x="293" y="887"/>
                    <a:pt x="309" y="902"/>
                    <a:pt x="329" y="910"/>
                  </a:cubicBezTo>
                  <a:cubicBezTo>
                    <a:pt x="297" y="950"/>
                    <a:pt x="266" y="991"/>
                    <a:pt x="237" y="1033"/>
                  </a:cubicBezTo>
                  <a:cubicBezTo>
                    <a:pt x="209" y="1075"/>
                    <a:pt x="235" y="1130"/>
                    <a:pt x="277" y="1147"/>
                  </a:cubicBezTo>
                  <a:cubicBezTo>
                    <a:pt x="266" y="1162"/>
                    <a:pt x="253" y="1177"/>
                    <a:pt x="243" y="1192"/>
                  </a:cubicBezTo>
                  <a:cubicBezTo>
                    <a:pt x="196" y="1237"/>
                    <a:pt x="216" y="1307"/>
                    <a:pt x="266" y="1330"/>
                  </a:cubicBezTo>
                  <a:cubicBezTo>
                    <a:pt x="251" y="1347"/>
                    <a:pt x="237" y="1365"/>
                    <a:pt x="223" y="1382"/>
                  </a:cubicBezTo>
                  <a:cubicBezTo>
                    <a:pt x="185" y="1442"/>
                    <a:pt x="116" y="1494"/>
                    <a:pt x="106" y="1564"/>
                  </a:cubicBezTo>
                  <a:cubicBezTo>
                    <a:pt x="106" y="1605"/>
                    <a:pt x="139" y="1639"/>
                    <a:pt x="178" y="1644"/>
                  </a:cubicBezTo>
                  <a:cubicBezTo>
                    <a:pt x="128" y="1702"/>
                    <a:pt x="76" y="1761"/>
                    <a:pt x="26" y="1819"/>
                  </a:cubicBezTo>
                  <a:cubicBezTo>
                    <a:pt x="10" y="1834"/>
                    <a:pt x="4" y="1855"/>
                    <a:pt x="3" y="1881"/>
                  </a:cubicBezTo>
                  <a:cubicBezTo>
                    <a:pt x="1" y="1925"/>
                    <a:pt x="42" y="1962"/>
                    <a:pt x="83" y="1962"/>
                  </a:cubicBezTo>
                  <a:cubicBezTo>
                    <a:pt x="94" y="1962"/>
                    <a:pt x="105" y="1960"/>
                    <a:pt x="114" y="1955"/>
                  </a:cubicBezTo>
                  <a:cubicBezTo>
                    <a:pt x="161" y="1931"/>
                    <a:pt x="189" y="1877"/>
                    <a:pt x="226" y="1841"/>
                  </a:cubicBezTo>
                  <a:cubicBezTo>
                    <a:pt x="230" y="1835"/>
                    <a:pt x="233" y="1831"/>
                    <a:pt x="237" y="1826"/>
                  </a:cubicBezTo>
                  <a:cubicBezTo>
                    <a:pt x="242" y="1864"/>
                    <a:pt x="271" y="1898"/>
                    <a:pt x="314" y="1898"/>
                  </a:cubicBezTo>
                  <a:cubicBezTo>
                    <a:pt x="315" y="1898"/>
                    <a:pt x="316" y="1898"/>
                    <a:pt x="317" y="1898"/>
                  </a:cubicBezTo>
                  <a:cubicBezTo>
                    <a:pt x="376" y="1897"/>
                    <a:pt x="405" y="1835"/>
                    <a:pt x="444" y="1800"/>
                  </a:cubicBezTo>
                  <a:cubicBezTo>
                    <a:pt x="470" y="1773"/>
                    <a:pt x="498" y="1744"/>
                    <a:pt x="523" y="1716"/>
                  </a:cubicBezTo>
                  <a:cubicBezTo>
                    <a:pt x="532" y="1751"/>
                    <a:pt x="566" y="1780"/>
                    <a:pt x="603" y="1780"/>
                  </a:cubicBezTo>
                  <a:cubicBezTo>
                    <a:pt x="622" y="1780"/>
                    <a:pt x="641" y="1773"/>
                    <a:pt x="658" y="1756"/>
                  </a:cubicBezTo>
                  <a:cubicBezTo>
                    <a:pt x="699" y="1715"/>
                    <a:pt x="740" y="1674"/>
                    <a:pt x="779" y="1631"/>
                  </a:cubicBezTo>
                  <a:cubicBezTo>
                    <a:pt x="781" y="1638"/>
                    <a:pt x="783" y="1644"/>
                    <a:pt x="786" y="1651"/>
                  </a:cubicBezTo>
                  <a:cubicBezTo>
                    <a:pt x="810" y="1679"/>
                    <a:pt x="832" y="1690"/>
                    <a:pt x="852" y="1690"/>
                  </a:cubicBezTo>
                  <a:cubicBezTo>
                    <a:pt x="904" y="1690"/>
                    <a:pt x="947" y="1621"/>
                    <a:pt x="997" y="1571"/>
                  </a:cubicBezTo>
                  <a:lnTo>
                    <a:pt x="997" y="1571"/>
                  </a:lnTo>
                  <a:cubicBezTo>
                    <a:pt x="995" y="1608"/>
                    <a:pt x="1029" y="1638"/>
                    <a:pt x="1065" y="1638"/>
                  </a:cubicBezTo>
                  <a:cubicBezTo>
                    <a:pt x="1076" y="1638"/>
                    <a:pt x="1087" y="1635"/>
                    <a:pt x="1097" y="1628"/>
                  </a:cubicBezTo>
                  <a:cubicBezTo>
                    <a:pt x="1112" y="1613"/>
                    <a:pt x="1127" y="1598"/>
                    <a:pt x="1142" y="1582"/>
                  </a:cubicBezTo>
                  <a:cubicBezTo>
                    <a:pt x="1148" y="1609"/>
                    <a:pt x="1174" y="1629"/>
                    <a:pt x="1201" y="1629"/>
                  </a:cubicBezTo>
                  <a:cubicBezTo>
                    <a:pt x="1215" y="1629"/>
                    <a:pt x="1229" y="1624"/>
                    <a:pt x="1240" y="1612"/>
                  </a:cubicBezTo>
                  <a:cubicBezTo>
                    <a:pt x="1246" y="1605"/>
                    <a:pt x="1251" y="1599"/>
                    <a:pt x="1258" y="1592"/>
                  </a:cubicBezTo>
                  <a:cubicBezTo>
                    <a:pt x="1258" y="1621"/>
                    <a:pt x="1284" y="1642"/>
                    <a:pt x="1310" y="1642"/>
                  </a:cubicBezTo>
                  <a:cubicBezTo>
                    <a:pt x="1322" y="1642"/>
                    <a:pt x="1334" y="1638"/>
                    <a:pt x="1344" y="1627"/>
                  </a:cubicBezTo>
                  <a:cubicBezTo>
                    <a:pt x="1353" y="1618"/>
                    <a:pt x="1363" y="1608"/>
                    <a:pt x="1371" y="1598"/>
                  </a:cubicBezTo>
                  <a:cubicBezTo>
                    <a:pt x="1371" y="1618"/>
                    <a:pt x="1388" y="1636"/>
                    <a:pt x="1410" y="1636"/>
                  </a:cubicBezTo>
                  <a:cubicBezTo>
                    <a:pt x="1430" y="1636"/>
                    <a:pt x="1442" y="1619"/>
                    <a:pt x="1453" y="1607"/>
                  </a:cubicBezTo>
                  <a:cubicBezTo>
                    <a:pt x="1550" y="1500"/>
                    <a:pt x="1630" y="1380"/>
                    <a:pt x="1715" y="1264"/>
                  </a:cubicBezTo>
                  <a:lnTo>
                    <a:pt x="1715" y="1264"/>
                  </a:lnTo>
                  <a:cubicBezTo>
                    <a:pt x="1623" y="1331"/>
                    <a:pt x="1543" y="1409"/>
                    <a:pt x="1461" y="1488"/>
                  </a:cubicBezTo>
                  <a:cubicBezTo>
                    <a:pt x="1554" y="1370"/>
                    <a:pt x="1637" y="1242"/>
                    <a:pt x="1715" y="1114"/>
                  </a:cubicBezTo>
                  <a:lnTo>
                    <a:pt x="1715" y="1114"/>
                  </a:lnTo>
                  <a:cubicBezTo>
                    <a:pt x="1616" y="1205"/>
                    <a:pt x="1520" y="1300"/>
                    <a:pt x="1425" y="1396"/>
                  </a:cubicBezTo>
                  <a:cubicBezTo>
                    <a:pt x="1519" y="1274"/>
                    <a:pt x="1606" y="1146"/>
                    <a:pt x="1685" y="1015"/>
                  </a:cubicBezTo>
                  <a:lnTo>
                    <a:pt x="1685" y="1015"/>
                  </a:lnTo>
                  <a:cubicBezTo>
                    <a:pt x="1575" y="1119"/>
                    <a:pt x="1466" y="1224"/>
                    <a:pt x="1357" y="1330"/>
                  </a:cubicBezTo>
                  <a:cubicBezTo>
                    <a:pt x="1467" y="1186"/>
                    <a:pt x="1565" y="1035"/>
                    <a:pt x="1667" y="887"/>
                  </a:cubicBezTo>
                  <a:lnTo>
                    <a:pt x="1667" y="887"/>
                  </a:lnTo>
                  <a:cubicBezTo>
                    <a:pt x="1525" y="1018"/>
                    <a:pt x="1386" y="1151"/>
                    <a:pt x="1249" y="1288"/>
                  </a:cubicBezTo>
                  <a:cubicBezTo>
                    <a:pt x="1397" y="1113"/>
                    <a:pt x="1535" y="929"/>
                    <a:pt x="1674" y="753"/>
                  </a:cubicBezTo>
                  <a:lnTo>
                    <a:pt x="1674" y="753"/>
                  </a:lnTo>
                  <a:cubicBezTo>
                    <a:pt x="1491" y="903"/>
                    <a:pt x="1317" y="1066"/>
                    <a:pt x="1142" y="1226"/>
                  </a:cubicBezTo>
                  <a:cubicBezTo>
                    <a:pt x="1347" y="989"/>
                    <a:pt x="1545" y="747"/>
                    <a:pt x="1750" y="510"/>
                  </a:cubicBezTo>
                  <a:lnTo>
                    <a:pt x="1750" y="510"/>
                  </a:lnTo>
                  <a:cubicBezTo>
                    <a:pt x="1569" y="658"/>
                    <a:pt x="1390" y="813"/>
                    <a:pt x="1218" y="971"/>
                  </a:cubicBezTo>
                  <a:cubicBezTo>
                    <a:pt x="1426" y="738"/>
                    <a:pt x="1630" y="498"/>
                    <a:pt x="1824" y="255"/>
                  </a:cubicBezTo>
                  <a:lnTo>
                    <a:pt x="1824" y="255"/>
                  </a:lnTo>
                  <a:cubicBezTo>
                    <a:pt x="1574" y="484"/>
                    <a:pt x="1313" y="708"/>
                    <a:pt x="1061" y="940"/>
                  </a:cubicBezTo>
                  <a:cubicBezTo>
                    <a:pt x="1100" y="902"/>
                    <a:pt x="1139" y="863"/>
                    <a:pt x="1178" y="826"/>
                  </a:cubicBezTo>
                  <a:cubicBezTo>
                    <a:pt x="1455" y="554"/>
                    <a:pt x="1720" y="272"/>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10"/>
            <p:cNvSpPr/>
            <p:nvPr/>
          </p:nvSpPr>
          <p:spPr>
            <a:xfrm>
              <a:off x="8743574" y="444306"/>
              <a:ext cx="359" cy="179"/>
            </a:xfrm>
            <a:custGeom>
              <a:rect b="b" l="l" r="r" t="t"/>
              <a:pathLst>
                <a:path extrusionOk="0" h="2" w="4">
                  <a:moveTo>
                    <a:pt x="3" y="0"/>
                  </a:moveTo>
                  <a:cubicBezTo>
                    <a:pt x="2" y="0"/>
                    <a:pt x="2" y="0"/>
                    <a:pt x="1" y="1"/>
                  </a:cubicBezTo>
                  <a:cubicBezTo>
                    <a:pt x="2" y="1"/>
                    <a:pt x="2"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0"/>
            <p:cNvSpPr/>
            <p:nvPr/>
          </p:nvSpPr>
          <p:spPr>
            <a:xfrm>
              <a:off x="8778569" y="420348"/>
              <a:ext cx="19741" cy="22613"/>
            </a:xfrm>
            <a:custGeom>
              <a:rect b="b" l="l" r="r" t="t"/>
              <a:pathLst>
                <a:path extrusionOk="0" h="252" w="220">
                  <a:moveTo>
                    <a:pt x="220" y="1"/>
                  </a:moveTo>
                  <a:lnTo>
                    <a:pt x="220" y="1"/>
                  </a:lnTo>
                  <a:cubicBezTo>
                    <a:pt x="148" y="73"/>
                    <a:pt x="66" y="139"/>
                    <a:pt x="5" y="220"/>
                  </a:cubicBezTo>
                  <a:cubicBezTo>
                    <a:pt x="1" y="238"/>
                    <a:pt x="16" y="252"/>
                    <a:pt x="31" y="252"/>
                  </a:cubicBezTo>
                  <a:cubicBezTo>
                    <a:pt x="37" y="252"/>
                    <a:pt x="43" y="250"/>
                    <a:pt x="49" y="245"/>
                  </a:cubicBezTo>
                  <a:cubicBezTo>
                    <a:pt x="114" y="170"/>
                    <a:pt x="172" y="88"/>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10"/>
            <p:cNvSpPr/>
            <p:nvPr/>
          </p:nvSpPr>
          <p:spPr>
            <a:xfrm>
              <a:off x="8779736" y="422681"/>
              <a:ext cx="22433" cy="20369"/>
            </a:xfrm>
            <a:custGeom>
              <a:rect b="b" l="l" r="r" t="t"/>
              <a:pathLst>
                <a:path extrusionOk="0" h="227" w="250">
                  <a:moveTo>
                    <a:pt x="250" y="0"/>
                  </a:moveTo>
                  <a:cubicBezTo>
                    <a:pt x="229" y="21"/>
                    <a:pt x="0" y="226"/>
                    <a:pt x="87" y="226"/>
                  </a:cubicBezTo>
                  <a:cubicBezTo>
                    <a:pt x="89" y="226"/>
                    <a:pt x="91" y="226"/>
                    <a:pt x="93" y="226"/>
                  </a:cubicBezTo>
                  <a:cubicBezTo>
                    <a:pt x="152" y="168"/>
                    <a:pt x="197" y="81"/>
                    <a:pt x="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10"/>
            <p:cNvSpPr/>
            <p:nvPr/>
          </p:nvSpPr>
          <p:spPr>
            <a:xfrm>
              <a:off x="8245837" y="549111"/>
              <a:ext cx="322947" cy="344124"/>
            </a:xfrm>
            <a:custGeom>
              <a:rect b="b" l="l" r="r" t="t"/>
              <a:pathLst>
                <a:path extrusionOk="0" h="3835" w="3599">
                  <a:moveTo>
                    <a:pt x="1506" y="137"/>
                  </a:moveTo>
                  <a:cubicBezTo>
                    <a:pt x="1551" y="137"/>
                    <a:pt x="1598" y="139"/>
                    <a:pt x="1648" y="143"/>
                  </a:cubicBezTo>
                  <a:cubicBezTo>
                    <a:pt x="2117" y="179"/>
                    <a:pt x="2713" y="629"/>
                    <a:pt x="2948" y="969"/>
                  </a:cubicBezTo>
                  <a:cubicBezTo>
                    <a:pt x="3377" y="1552"/>
                    <a:pt x="3495" y="2324"/>
                    <a:pt x="3226" y="2912"/>
                  </a:cubicBezTo>
                  <a:cubicBezTo>
                    <a:pt x="3152" y="3096"/>
                    <a:pt x="3000" y="3336"/>
                    <a:pt x="2832" y="3516"/>
                  </a:cubicBezTo>
                  <a:cubicBezTo>
                    <a:pt x="2879" y="3377"/>
                    <a:pt x="2918" y="3234"/>
                    <a:pt x="2940" y="3090"/>
                  </a:cubicBezTo>
                  <a:cubicBezTo>
                    <a:pt x="2986" y="2813"/>
                    <a:pt x="2970" y="2493"/>
                    <a:pt x="2929" y="2278"/>
                  </a:cubicBezTo>
                  <a:cubicBezTo>
                    <a:pt x="2836" y="1848"/>
                    <a:pt x="2693" y="1516"/>
                    <a:pt x="2394" y="1176"/>
                  </a:cubicBezTo>
                  <a:cubicBezTo>
                    <a:pt x="1990" y="732"/>
                    <a:pt x="1326" y="396"/>
                    <a:pt x="883" y="396"/>
                  </a:cubicBezTo>
                  <a:cubicBezTo>
                    <a:pt x="852" y="396"/>
                    <a:pt x="821" y="397"/>
                    <a:pt x="792" y="401"/>
                  </a:cubicBezTo>
                  <a:lnTo>
                    <a:pt x="792" y="401"/>
                  </a:lnTo>
                  <a:cubicBezTo>
                    <a:pt x="792" y="401"/>
                    <a:pt x="792" y="401"/>
                    <a:pt x="791" y="401"/>
                  </a:cubicBezTo>
                  <a:cubicBezTo>
                    <a:pt x="695" y="404"/>
                    <a:pt x="601" y="412"/>
                    <a:pt x="507" y="429"/>
                  </a:cubicBezTo>
                  <a:cubicBezTo>
                    <a:pt x="652" y="344"/>
                    <a:pt x="819" y="270"/>
                    <a:pt x="984" y="227"/>
                  </a:cubicBezTo>
                  <a:cubicBezTo>
                    <a:pt x="1180" y="170"/>
                    <a:pt x="1325" y="137"/>
                    <a:pt x="1506" y="137"/>
                  </a:cubicBezTo>
                  <a:close/>
                  <a:moveTo>
                    <a:pt x="1517" y="1"/>
                  </a:moveTo>
                  <a:cubicBezTo>
                    <a:pt x="1203" y="1"/>
                    <a:pt x="888" y="91"/>
                    <a:pt x="603" y="213"/>
                  </a:cubicBezTo>
                  <a:cubicBezTo>
                    <a:pt x="448" y="283"/>
                    <a:pt x="308" y="379"/>
                    <a:pt x="178" y="487"/>
                  </a:cubicBezTo>
                  <a:cubicBezTo>
                    <a:pt x="152" y="517"/>
                    <a:pt x="98" y="551"/>
                    <a:pt x="77" y="590"/>
                  </a:cubicBezTo>
                  <a:cubicBezTo>
                    <a:pt x="49" y="614"/>
                    <a:pt x="3" y="634"/>
                    <a:pt x="0" y="676"/>
                  </a:cubicBezTo>
                  <a:cubicBezTo>
                    <a:pt x="0" y="703"/>
                    <a:pt x="24" y="728"/>
                    <a:pt x="52" y="728"/>
                  </a:cubicBezTo>
                  <a:cubicBezTo>
                    <a:pt x="53" y="728"/>
                    <a:pt x="53" y="728"/>
                    <a:pt x="54" y="728"/>
                  </a:cubicBezTo>
                  <a:cubicBezTo>
                    <a:pt x="92" y="723"/>
                    <a:pt x="93" y="708"/>
                    <a:pt x="132" y="687"/>
                  </a:cubicBezTo>
                  <a:cubicBezTo>
                    <a:pt x="134" y="686"/>
                    <a:pt x="139" y="682"/>
                    <a:pt x="144" y="680"/>
                  </a:cubicBezTo>
                  <a:cubicBezTo>
                    <a:pt x="173" y="675"/>
                    <a:pt x="165" y="673"/>
                    <a:pt x="178" y="661"/>
                  </a:cubicBezTo>
                  <a:cubicBezTo>
                    <a:pt x="205" y="648"/>
                    <a:pt x="231" y="636"/>
                    <a:pt x="231" y="636"/>
                  </a:cubicBezTo>
                  <a:lnTo>
                    <a:pt x="231" y="636"/>
                  </a:lnTo>
                  <a:cubicBezTo>
                    <a:pt x="231" y="636"/>
                    <a:pt x="230" y="636"/>
                    <a:pt x="229" y="637"/>
                  </a:cubicBezTo>
                  <a:cubicBezTo>
                    <a:pt x="375" y="577"/>
                    <a:pt x="518" y="551"/>
                    <a:pt x="659" y="551"/>
                  </a:cubicBezTo>
                  <a:cubicBezTo>
                    <a:pt x="788" y="551"/>
                    <a:pt x="915" y="573"/>
                    <a:pt x="1038" y="611"/>
                  </a:cubicBezTo>
                  <a:cubicBezTo>
                    <a:pt x="1640" y="781"/>
                    <a:pt x="2178" y="1104"/>
                    <a:pt x="2500" y="1622"/>
                  </a:cubicBezTo>
                  <a:cubicBezTo>
                    <a:pt x="2887" y="2256"/>
                    <a:pt x="2914" y="2966"/>
                    <a:pt x="2630" y="3692"/>
                  </a:cubicBezTo>
                  <a:cubicBezTo>
                    <a:pt x="2628" y="3694"/>
                    <a:pt x="2624" y="3696"/>
                    <a:pt x="2621" y="3698"/>
                  </a:cubicBezTo>
                  <a:cubicBezTo>
                    <a:pt x="2567" y="3729"/>
                    <a:pt x="2578" y="3816"/>
                    <a:pt x="2639" y="3831"/>
                  </a:cubicBezTo>
                  <a:cubicBezTo>
                    <a:pt x="2645" y="3833"/>
                    <a:pt x="2652" y="3834"/>
                    <a:pt x="2658" y="3834"/>
                  </a:cubicBezTo>
                  <a:cubicBezTo>
                    <a:pt x="2694" y="3834"/>
                    <a:pt x="2723" y="3801"/>
                    <a:pt x="2753" y="3781"/>
                  </a:cubicBezTo>
                  <a:cubicBezTo>
                    <a:pt x="3069" y="3538"/>
                    <a:pt x="3293" y="3183"/>
                    <a:pt x="3429" y="2812"/>
                  </a:cubicBezTo>
                  <a:cubicBezTo>
                    <a:pt x="3598" y="2302"/>
                    <a:pt x="3522" y="1732"/>
                    <a:pt x="3285" y="1254"/>
                  </a:cubicBezTo>
                  <a:cubicBezTo>
                    <a:pt x="2996" y="673"/>
                    <a:pt x="2461" y="199"/>
                    <a:pt x="1830" y="33"/>
                  </a:cubicBezTo>
                  <a:cubicBezTo>
                    <a:pt x="1727" y="11"/>
                    <a:pt x="1622" y="1"/>
                    <a:pt x="15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0"/>
            <p:cNvSpPr/>
            <p:nvPr/>
          </p:nvSpPr>
          <p:spPr>
            <a:xfrm>
              <a:off x="8615618" y="252821"/>
              <a:ext cx="254392" cy="247841"/>
            </a:xfrm>
            <a:custGeom>
              <a:rect b="b" l="l" r="r" t="t"/>
              <a:pathLst>
                <a:path extrusionOk="0" h="2762" w="2835">
                  <a:moveTo>
                    <a:pt x="2754" y="1"/>
                  </a:moveTo>
                  <a:cubicBezTo>
                    <a:pt x="2735" y="1"/>
                    <a:pt x="2716" y="8"/>
                    <a:pt x="2702" y="24"/>
                  </a:cubicBezTo>
                  <a:cubicBezTo>
                    <a:pt x="2475" y="282"/>
                    <a:pt x="2235" y="770"/>
                    <a:pt x="2156" y="1220"/>
                  </a:cubicBezTo>
                  <a:cubicBezTo>
                    <a:pt x="2117" y="1443"/>
                    <a:pt x="2120" y="1671"/>
                    <a:pt x="2112" y="1896"/>
                  </a:cubicBezTo>
                  <a:cubicBezTo>
                    <a:pt x="2107" y="1965"/>
                    <a:pt x="2107" y="2020"/>
                    <a:pt x="2098" y="2061"/>
                  </a:cubicBezTo>
                  <a:cubicBezTo>
                    <a:pt x="1981" y="2042"/>
                    <a:pt x="1862" y="2033"/>
                    <a:pt x="1744" y="2033"/>
                  </a:cubicBezTo>
                  <a:cubicBezTo>
                    <a:pt x="1431" y="2033"/>
                    <a:pt x="1119" y="2096"/>
                    <a:pt x="828" y="2204"/>
                  </a:cubicBezTo>
                  <a:cubicBezTo>
                    <a:pt x="541" y="2307"/>
                    <a:pt x="266" y="2450"/>
                    <a:pt x="39" y="2654"/>
                  </a:cubicBezTo>
                  <a:cubicBezTo>
                    <a:pt x="1" y="2692"/>
                    <a:pt x="29" y="2762"/>
                    <a:pt x="83" y="2762"/>
                  </a:cubicBezTo>
                  <a:cubicBezTo>
                    <a:pt x="99" y="2762"/>
                    <a:pt x="115" y="2754"/>
                    <a:pt x="126" y="2743"/>
                  </a:cubicBezTo>
                  <a:cubicBezTo>
                    <a:pt x="216" y="2669"/>
                    <a:pt x="244" y="2645"/>
                    <a:pt x="333" y="2583"/>
                  </a:cubicBezTo>
                  <a:cubicBezTo>
                    <a:pt x="544" y="2448"/>
                    <a:pt x="704" y="2378"/>
                    <a:pt x="925" y="2305"/>
                  </a:cubicBezTo>
                  <a:cubicBezTo>
                    <a:pt x="1106" y="2246"/>
                    <a:pt x="1347" y="2198"/>
                    <a:pt x="1476" y="2186"/>
                  </a:cubicBezTo>
                  <a:cubicBezTo>
                    <a:pt x="1533" y="2179"/>
                    <a:pt x="1608" y="2176"/>
                    <a:pt x="1685" y="2176"/>
                  </a:cubicBezTo>
                  <a:cubicBezTo>
                    <a:pt x="1857" y="2176"/>
                    <a:pt x="2041" y="2190"/>
                    <a:pt x="2077" y="2200"/>
                  </a:cubicBezTo>
                  <a:cubicBezTo>
                    <a:pt x="2091" y="2203"/>
                    <a:pt x="2104" y="2204"/>
                    <a:pt x="2115" y="2204"/>
                  </a:cubicBezTo>
                  <a:cubicBezTo>
                    <a:pt x="2223" y="2204"/>
                    <a:pt x="2237" y="2096"/>
                    <a:pt x="2237" y="1996"/>
                  </a:cubicBezTo>
                  <a:cubicBezTo>
                    <a:pt x="2246" y="1842"/>
                    <a:pt x="2250" y="1687"/>
                    <a:pt x="2258" y="1533"/>
                  </a:cubicBezTo>
                  <a:cubicBezTo>
                    <a:pt x="2264" y="1270"/>
                    <a:pt x="2326" y="1026"/>
                    <a:pt x="2430" y="748"/>
                  </a:cubicBezTo>
                  <a:cubicBezTo>
                    <a:pt x="2480" y="613"/>
                    <a:pt x="2584" y="399"/>
                    <a:pt x="2710" y="244"/>
                  </a:cubicBezTo>
                  <a:cubicBezTo>
                    <a:pt x="2719" y="231"/>
                    <a:pt x="2747" y="197"/>
                    <a:pt x="2756" y="188"/>
                  </a:cubicBezTo>
                  <a:cubicBezTo>
                    <a:pt x="2783" y="152"/>
                    <a:pt x="2831" y="125"/>
                    <a:pt x="2833" y="76"/>
                  </a:cubicBezTo>
                  <a:cubicBezTo>
                    <a:pt x="2834" y="31"/>
                    <a:pt x="2794" y="1"/>
                    <a:pt x="27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10"/>
            <p:cNvSpPr/>
            <p:nvPr/>
          </p:nvSpPr>
          <p:spPr>
            <a:xfrm>
              <a:off x="8617323" y="252642"/>
              <a:ext cx="254392" cy="247841"/>
            </a:xfrm>
            <a:custGeom>
              <a:rect b="b" l="l" r="r" t="t"/>
              <a:pathLst>
                <a:path extrusionOk="0" h="2762" w="2835">
                  <a:moveTo>
                    <a:pt x="2752" y="0"/>
                  </a:moveTo>
                  <a:cubicBezTo>
                    <a:pt x="2734" y="0"/>
                    <a:pt x="2719" y="8"/>
                    <a:pt x="2708" y="19"/>
                  </a:cubicBezTo>
                  <a:cubicBezTo>
                    <a:pt x="2618" y="93"/>
                    <a:pt x="2590" y="117"/>
                    <a:pt x="2501" y="179"/>
                  </a:cubicBezTo>
                  <a:cubicBezTo>
                    <a:pt x="2290" y="314"/>
                    <a:pt x="2130" y="384"/>
                    <a:pt x="1908" y="457"/>
                  </a:cubicBezTo>
                  <a:cubicBezTo>
                    <a:pt x="1728" y="517"/>
                    <a:pt x="1487" y="564"/>
                    <a:pt x="1357" y="576"/>
                  </a:cubicBezTo>
                  <a:cubicBezTo>
                    <a:pt x="1300" y="584"/>
                    <a:pt x="1226" y="586"/>
                    <a:pt x="1148" y="586"/>
                  </a:cubicBezTo>
                  <a:cubicBezTo>
                    <a:pt x="977" y="586"/>
                    <a:pt x="793" y="572"/>
                    <a:pt x="757" y="562"/>
                  </a:cubicBezTo>
                  <a:cubicBezTo>
                    <a:pt x="743" y="559"/>
                    <a:pt x="731" y="558"/>
                    <a:pt x="719" y="558"/>
                  </a:cubicBezTo>
                  <a:cubicBezTo>
                    <a:pt x="612" y="558"/>
                    <a:pt x="597" y="667"/>
                    <a:pt x="596" y="766"/>
                  </a:cubicBezTo>
                  <a:cubicBezTo>
                    <a:pt x="589" y="920"/>
                    <a:pt x="584" y="1075"/>
                    <a:pt x="576" y="1229"/>
                  </a:cubicBezTo>
                  <a:cubicBezTo>
                    <a:pt x="570" y="1492"/>
                    <a:pt x="508" y="1736"/>
                    <a:pt x="404" y="2014"/>
                  </a:cubicBezTo>
                  <a:cubicBezTo>
                    <a:pt x="353" y="2150"/>
                    <a:pt x="249" y="2363"/>
                    <a:pt x="124" y="2518"/>
                  </a:cubicBezTo>
                  <a:cubicBezTo>
                    <a:pt x="116" y="2531"/>
                    <a:pt x="87" y="2565"/>
                    <a:pt x="77" y="2574"/>
                  </a:cubicBezTo>
                  <a:cubicBezTo>
                    <a:pt x="51" y="2610"/>
                    <a:pt x="3" y="2637"/>
                    <a:pt x="2" y="2686"/>
                  </a:cubicBezTo>
                  <a:cubicBezTo>
                    <a:pt x="0" y="2731"/>
                    <a:pt x="40" y="2762"/>
                    <a:pt x="80" y="2762"/>
                  </a:cubicBezTo>
                  <a:cubicBezTo>
                    <a:pt x="99" y="2762"/>
                    <a:pt x="118" y="2754"/>
                    <a:pt x="132" y="2738"/>
                  </a:cubicBezTo>
                  <a:cubicBezTo>
                    <a:pt x="359" y="2480"/>
                    <a:pt x="600" y="1992"/>
                    <a:pt x="678" y="1542"/>
                  </a:cubicBezTo>
                  <a:cubicBezTo>
                    <a:pt x="718" y="1319"/>
                    <a:pt x="714" y="1091"/>
                    <a:pt x="723" y="866"/>
                  </a:cubicBezTo>
                  <a:cubicBezTo>
                    <a:pt x="728" y="797"/>
                    <a:pt x="728" y="742"/>
                    <a:pt x="735" y="701"/>
                  </a:cubicBezTo>
                  <a:cubicBezTo>
                    <a:pt x="854" y="720"/>
                    <a:pt x="973" y="729"/>
                    <a:pt x="1093" y="729"/>
                  </a:cubicBezTo>
                  <a:cubicBezTo>
                    <a:pt x="1404" y="729"/>
                    <a:pt x="1715" y="667"/>
                    <a:pt x="2006" y="559"/>
                  </a:cubicBezTo>
                  <a:cubicBezTo>
                    <a:pt x="2294" y="456"/>
                    <a:pt x="2568" y="313"/>
                    <a:pt x="2795" y="108"/>
                  </a:cubicBezTo>
                  <a:cubicBezTo>
                    <a:pt x="2834" y="71"/>
                    <a:pt x="2804" y="0"/>
                    <a:pt x="27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10"/>
            <p:cNvSpPr/>
            <p:nvPr/>
          </p:nvSpPr>
          <p:spPr>
            <a:xfrm>
              <a:off x="8810603" y="610576"/>
              <a:ext cx="179" cy="90"/>
            </a:xfrm>
            <a:custGeom>
              <a:rect b="b" l="l" r="r" t="t"/>
              <a:pathLst>
                <a:path extrusionOk="0" h="1" w="2">
                  <a:moveTo>
                    <a:pt x="1" y="0"/>
                  </a:moveTo>
                  <a:lnTo>
                    <a:pt x="2" y="0"/>
                  </a:lnTo>
                  <a:lnTo>
                    <a:pt x="1" y="0"/>
                  </a:lnTo>
                  <a:cubicBezTo>
                    <a:pt x="2" y="0"/>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0"/>
            <p:cNvSpPr/>
            <p:nvPr/>
          </p:nvSpPr>
          <p:spPr>
            <a:xfrm>
              <a:off x="8811321" y="610127"/>
              <a:ext cx="808" cy="449"/>
            </a:xfrm>
            <a:custGeom>
              <a:rect b="b" l="l" r="r" t="t"/>
              <a:pathLst>
                <a:path extrusionOk="0" h="5" w="9">
                  <a:moveTo>
                    <a:pt x="1" y="4"/>
                  </a:moveTo>
                  <a:lnTo>
                    <a:pt x="1" y="4"/>
                  </a:lnTo>
                  <a:cubicBezTo>
                    <a:pt x="4" y="2"/>
                    <a:pt x="6" y="1"/>
                    <a:pt x="8" y="1"/>
                  </a:cubicBezTo>
                  <a:cubicBezTo>
                    <a:pt x="6" y="1"/>
                    <a:pt x="4" y="2"/>
                    <a:pt x="1"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10"/>
            <p:cNvSpPr/>
            <p:nvPr/>
          </p:nvSpPr>
          <p:spPr>
            <a:xfrm>
              <a:off x="8731819" y="528921"/>
              <a:ext cx="1705" cy="269"/>
            </a:xfrm>
            <a:custGeom>
              <a:rect b="b" l="l" r="r" t="t"/>
              <a:pathLst>
                <a:path extrusionOk="0" h="3" w="19">
                  <a:moveTo>
                    <a:pt x="0" y="1"/>
                  </a:moveTo>
                  <a:cubicBezTo>
                    <a:pt x="5" y="1"/>
                    <a:pt x="9" y="3"/>
                    <a:pt x="14" y="3"/>
                  </a:cubicBezTo>
                  <a:lnTo>
                    <a:pt x="19" y="3"/>
                  </a:lnTo>
                  <a:cubicBezTo>
                    <a:pt x="11" y="1"/>
                    <a:pt x="5"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10"/>
            <p:cNvSpPr/>
            <p:nvPr/>
          </p:nvSpPr>
          <p:spPr>
            <a:xfrm>
              <a:off x="8579905" y="528114"/>
              <a:ext cx="511206" cy="707720"/>
            </a:xfrm>
            <a:custGeom>
              <a:rect b="b" l="l" r="r" t="t"/>
              <a:pathLst>
                <a:path extrusionOk="0" h="7887" w="5697">
                  <a:moveTo>
                    <a:pt x="1817" y="177"/>
                  </a:moveTo>
                  <a:cubicBezTo>
                    <a:pt x="1859" y="182"/>
                    <a:pt x="1925" y="197"/>
                    <a:pt x="1992" y="214"/>
                  </a:cubicBezTo>
                  <a:cubicBezTo>
                    <a:pt x="2015" y="220"/>
                    <a:pt x="2100" y="250"/>
                    <a:pt x="2097" y="250"/>
                  </a:cubicBezTo>
                  <a:cubicBezTo>
                    <a:pt x="2096" y="250"/>
                    <a:pt x="2095" y="250"/>
                    <a:pt x="2091" y="249"/>
                  </a:cubicBezTo>
                  <a:lnTo>
                    <a:pt x="2091" y="249"/>
                  </a:lnTo>
                  <a:cubicBezTo>
                    <a:pt x="2314" y="348"/>
                    <a:pt x="2470" y="465"/>
                    <a:pt x="2574" y="633"/>
                  </a:cubicBezTo>
                  <a:cubicBezTo>
                    <a:pt x="2650" y="755"/>
                    <a:pt x="2647" y="853"/>
                    <a:pt x="2590" y="914"/>
                  </a:cubicBezTo>
                  <a:cubicBezTo>
                    <a:pt x="2590" y="914"/>
                    <a:pt x="2590" y="914"/>
                    <a:pt x="2590" y="914"/>
                  </a:cubicBezTo>
                  <a:lnTo>
                    <a:pt x="2590" y="914"/>
                  </a:lnTo>
                  <a:cubicBezTo>
                    <a:pt x="2590" y="914"/>
                    <a:pt x="2590" y="914"/>
                    <a:pt x="2590" y="914"/>
                  </a:cubicBezTo>
                  <a:lnTo>
                    <a:pt x="2590" y="914"/>
                  </a:lnTo>
                  <a:cubicBezTo>
                    <a:pt x="2590" y="914"/>
                    <a:pt x="2590" y="914"/>
                    <a:pt x="2589" y="915"/>
                  </a:cubicBezTo>
                  <a:lnTo>
                    <a:pt x="2589" y="915"/>
                  </a:lnTo>
                  <a:cubicBezTo>
                    <a:pt x="2589" y="914"/>
                    <a:pt x="2589" y="914"/>
                    <a:pt x="2590" y="914"/>
                  </a:cubicBezTo>
                  <a:lnTo>
                    <a:pt x="2590" y="914"/>
                  </a:lnTo>
                  <a:cubicBezTo>
                    <a:pt x="2589" y="914"/>
                    <a:pt x="2589" y="914"/>
                    <a:pt x="2588" y="915"/>
                  </a:cubicBezTo>
                  <a:cubicBezTo>
                    <a:pt x="2588" y="915"/>
                    <a:pt x="2589" y="915"/>
                    <a:pt x="2589" y="915"/>
                  </a:cubicBezTo>
                  <a:lnTo>
                    <a:pt x="2589" y="915"/>
                  </a:lnTo>
                  <a:cubicBezTo>
                    <a:pt x="2589" y="915"/>
                    <a:pt x="2589" y="915"/>
                    <a:pt x="2589" y="915"/>
                  </a:cubicBezTo>
                  <a:cubicBezTo>
                    <a:pt x="2587" y="915"/>
                    <a:pt x="2584" y="916"/>
                    <a:pt x="2582" y="918"/>
                  </a:cubicBezTo>
                  <a:lnTo>
                    <a:pt x="2562" y="918"/>
                  </a:lnTo>
                  <a:cubicBezTo>
                    <a:pt x="2561" y="916"/>
                    <a:pt x="2559" y="916"/>
                    <a:pt x="2558" y="916"/>
                  </a:cubicBezTo>
                  <a:cubicBezTo>
                    <a:pt x="2497" y="897"/>
                    <a:pt x="2470" y="875"/>
                    <a:pt x="2403" y="816"/>
                  </a:cubicBezTo>
                  <a:cubicBezTo>
                    <a:pt x="2172" y="595"/>
                    <a:pt x="2131" y="398"/>
                    <a:pt x="1822" y="179"/>
                  </a:cubicBezTo>
                  <a:cubicBezTo>
                    <a:pt x="1820" y="178"/>
                    <a:pt x="1818" y="177"/>
                    <a:pt x="1817" y="177"/>
                  </a:cubicBezTo>
                  <a:close/>
                  <a:moveTo>
                    <a:pt x="2582" y="918"/>
                  </a:moveTo>
                  <a:cubicBezTo>
                    <a:pt x="2582" y="919"/>
                    <a:pt x="2580" y="919"/>
                    <a:pt x="2580" y="919"/>
                  </a:cubicBezTo>
                  <a:cubicBezTo>
                    <a:pt x="2580" y="918"/>
                    <a:pt x="2582" y="918"/>
                    <a:pt x="2582" y="918"/>
                  </a:cubicBezTo>
                  <a:close/>
                  <a:moveTo>
                    <a:pt x="1278" y="189"/>
                  </a:moveTo>
                  <a:cubicBezTo>
                    <a:pt x="1337" y="189"/>
                    <a:pt x="1393" y="195"/>
                    <a:pt x="1446" y="205"/>
                  </a:cubicBezTo>
                  <a:cubicBezTo>
                    <a:pt x="1554" y="230"/>
                    <a:pt x="1638" y="262"/>
                    <a:pt x="1712" y="304"/>
                  </a:cubicBezTo>
                  <a:cubicBezTo>
                    <a:pt x="1203" y="318"/>
                    <a:pt x="775" y="687"/>
                    <a:pt x="630" y="1175"/>
                  </a:cubicBezTo>
                  <a:cubicBezTo>
                    <a:pt x="571" y="1377"/>
                    <a:pt x="559" y="1585"/>
                    <a:pt x="590" y="1788"/>
                  </a:cubicBezTo>
                  <a:cubicBezTo>
                    <a:pt x="574" y="1778"/>
                    <a:pt x="556" y="1768"/>
                    <a:pt x="540" y="1755"/>
                  </a:cubicBezTo>
                  <a:cubicBezTo>
                    <a:pt x="348" y="1605"/>
                    <a:pt x="157" y="1336"/>
                    <a:pt x="174" y="1058"/>
                  </a:cubicBezTo>
                  <a:cubicBezTo>
                    <a:pt x="190" y="847"/>
                    <a:pt x="288" y="640"/>
                    <a:pt x="484" y="465"/>
                  </a:cubicBezTo>
                  <a:cubicBezTo>
                    <a:pt x="676" y="302"/>
                    <a:pt x="1002" y="189"/>
                    <a:pt x="1278" y="189"/>
                  </a:cubicBezTo>
                  <a:close/>
                  <a:moveTo>
                    <a:pt x="819" y="2066"/>
                  </a:moveTo>
                  <a:cubicBezTo>
                    <a:pt x="1065" y="2174"/>
                    <a:pt x="1325" y="2233"/>
                    <a:pt x="1588" y="2278"/>
                  </a:cubicBezTo>
                  <a:cubicBezTo>
                    <a:pt x="1595" y="2281"/>
                    <a:pt x="1605" y="2283"/>
                    <a:pt x="1612" y="2285"/>
                  </a:cubicBezTo>
                  <a:cubicBezTo>
                    <a:pt x="2057" y="2402"/>
                    <a:pt x="2573" y="2469"/>
                    <a:pt x="2876" y="2643"/>
                  </a:cubicBezTo>
                  <a:cubicBezTo>
                    <a:pt x="3184" y="2801"/>
                    <a:pt x="3438" y="3035"/>
                    <a:pt x="3635" y="3310"/>
                  </a:cubicBezTo>
                  <a:cubicBezTo>
                    <a:pt x="3175" y="3109"/>
                    <a:pt x="2659" y="3072"/>
                    <a:pt x="2225" y="3000"/>
                  </a:cubicBezTo>
                  <a:cubicBezTo>
                    <a:pt x="1681" y="2902"/>
                    <a:pt x="1215" y="2684"/>
                    <a:pt x="973" y="2340"/>
                  </a:cubicBezTo>
                  <a:cubicBezTo>
                    <a:pt x="910" y="2253"/>
                    <a:pt x="859" y="2161"/>
                    <a:pt x="819" y="2066"/>
                  </a:cubicBezTo>
                  <a:close/>
                  <a:moveTo>
                    <a:pt x="3033" y="2545"/>
                  </a:moveTo>
                  <a:lnTo>
                    <a:pt x="3033" y="2545"/>
                  </a:lnTo>
                  <a:cubicBezTo>
                    <a:pt x="3300" y="2628"/>
                    <a:pt x="3555" y="2738"/>
                    <a:pt x="3790" y="2892"/>
                  </a:cubicBezTo>
                  <a:cubicBezTo>
                    <a:pt x="4130" y="3123"/>
                    <a:pt x="4447" y="3465"/>
                    <a:pt x="4665" y="3835"/>
                  </a:cubicBezTo>
                  <a:cubicBezTo>
                    <a:pt x="4910" y="4252"/>
                    <a:pt x="5075" y="4785"/>
                    <a:pt x="5113" y="5243"/>
                  </a:cubicBezTo>
                  <a:cubicBezTo>
                    <a:pt x="5152" y="5624"/>
                    <a:pt x="5101" y="6005"/>
                    <a:pt x="5104" y="6386"/>
                  </a:cubicBezTo>
                  <a:cubicBezTo>
                    <a:pt x="5106" y="6771"/>
                    <a:pt x="5214" y="7208"/>
                    <a:pt x="5338" y="7448"/>
                  </a:cubicBezTo>
                  <a:cubicBezTo>
                    <a:pt x="5373" y="7530"/>
                    <a:pt x="5453" y="7639"/>
                    <a:pt x="5499" y="7711"/>
                  </a:cubicBezTo>
                  <a:lnTo>
                    <a:pt x="5494" y="7711"/>
                  </a:lnTo>
                  <a:cubicBezTo>
                    <a:pt x="5439" y="7700"/>
                    <a:pt x="5348" y="7669"/>
                    <a:pt x="5241" y="7609"/>
                  </a:cubicBezTo>
                  <a:cubicBezTo>
                    <a:pt x="5035" y="7481"/>
                    <a:pt x="4919" y="7398"/>
                    <a:pt x="4752" y="7212"/>
                  </a:cubicBezTo>
                  <a:cubicBezTo>
                    <a:pt x="4655" y="7102"/>
                    <a:pt x="4488" y="6812"/>
                    <a:pt x="4439" y="6656"/>
                  </a:cubicBezTo>
                  <a:cubicBezTo>
                    <a:pt x="4351" y="6414"/>
                    <a:pt x="4330" y="6222"/>
                    <a:pt x="4313" y="6012"/>
                  </a:cubicBezTo>
                  <a:cubicBezTo>
                    <a:pt x="4287" y="5602"/>
                    <a:pt x="4328" y="5192"/>
                    <a:pt x="4305" y="4781"/>
                  </a:cubicBezTo>
                  <a:cubicBezTo>
                    <a:pt x="4289" y="4505"/>
                    <a:pt x="4238" y="4231"/>
                    <a:pt x="4153" y="3968"/>
                  </a:cubicBezTo>
                  <a:cubicBezTo>
                    <a:pt x="4125" y="3884"/>
                    <a:pt x="4092" y="3802"/>
                    <a:pt x="4055" y="3715"/>
                  </a:cubicBezTo>
                  <a:cubicBezTo>
                    <a:pt x="4009" y="3629"/>
                    <a:pt x="3965" y="3542"/>
                    <a:pt x="3922" y="3455"/>
                  </a:cubicBezTo>
                  <a:cubicBezTo>
                    <a:pt x="3706" y="3081"/>
                    <a:pt x="3407" y="2754"/>
                    <a:pt x="3033" y="2545"/>
                  </a:cubicBezTo>
                  <a:close/>
                  <a:moveTo>
                    <a:pt x="1541" y="0"/>
                  </a:moveTo>
                  <a:cubicBezTo>
                    <a:pt x="1469" y="0"/>
                    <a:pt x="1397" y="6"/>
                    <a:pt x="1327" y="17"/>
                  </a:cubicBezTo>
                  <a:cubicBezTo>
                    <a:pt x="1300" y="15"/>
                    <a:pt x="1273" y="14"/>
                    <a:pt x="1246" y="14"/>
                  </a:cubicBezTo>
                  <a:cubicBezTo>
                    <a:pt x="970" y="14"/>
                    <a:pt x="689" y="109"/>
                    <a:pt x="464" y="257"/>
                  </a:cubicBezTo>
                  <a:cubicBezTo>
                    <a:pt x="236" y="413"/>
                    <a:pt x="79" y="669"/>
                    <a:pt x="29" y="940"/>
                  </a:cubicBezTo>
                  <a:cubicBezTo>
                    <a:pt x="0" y="1122"/>
                    <a:pt x="36" y="1315"/>
                    <a:pt x="117" y="1476"/>
                  </a:cubicBezTo>
                  <a:cubicBezTo>
                    <a:pt x="196" y="1615"/>
                    <a:pt x="295" y="1743"/>
                    <a:pt x="418" y="1845"/>
                  </a:cubicBezTo>
                  <a:cubicBezTo>
                    <a:pt x="483" y="1897"/>
                    <a:pt x="554" y="1941"/>
                    <a:pt x="627" y="1980"/>
                  </a:cubicBezTo>
                  <a:cubicBezTo>
                    <a:pt x="709" y="2260"/>
                    <a:pt x="871" y="2517"/>
                    <a:pt x="1099" y="2710"/>
                  </a:cubicBezTo>
                  <a:cubicBezTo>
                    <a:pt x="1296" y="2888"/>
                    <a:pt x="1648" y="3040"/>
                    <a:pt x="1965" y="3120"/>
                  </a:cubicBezTo>
                  <a:cubicBezTo>
                    <a:pt x="2285" y="3205"/>
                    <a:pt x="2617" y="3222"/>
                    <a:pt x="2941" y="3289"/>
                  </a:cubicBezTo>
                  <a:cubicBezTo>
                    <a:pt x="3306" y="3357"/>
                    <a:pt x="3600" y="3463"/>
                    <a:pt x="3801" y="3581"/>
                  </a:cubicBezTo>
                  <a:cubicBezTo>
                    <a:pt x="3991" y="3932"/>
                    <a:pt x="4102" y="4327"/>
                    <a:pt x="4126" y="4711"/>
                  </a:cubicBezTo>
                  <a:cubicBezTo>
                    <a:pt x="4171" y="5385"/>
                    <a:pt x="4030" y="6090"/>
                    <a:pt x="4279" y="6738"/>
                  </a:cubicBezTo>
                  <a:cubicBezTo>
                    <a:pt x="4370" y="6970"/>
                    <a:pt x="4495" y="7192"/>
                    <a:pt x="4663" y="7378"/>
                  </a:cubicBezTo>
                  <a:cubicBezTo>
                    <a:pt x="4758" y="7483"/>
                    <a:pt x="4872" y="7567"/>
                    <a:pt x="4985" y="7651"/>
                  </a:cubicBezTo>
                  <a:cubicBezTo>
                    <a:pt x="5081" y="7723"/>
                    <a:pt x="5186" y="7785"/>
                    <a:pt x="5299" y="7829"/>
                  </a:cubicBezTo>
                  <a:cubicBezTo>
                    <a:pt x="5370" y="7860"/>
                    <a:pt x="5445" y="7886"/>
                    <a:pt x="5522" y="7886"/>
                  </a:cubicBezTo>
                  <a:cubicBezTo>
                    <a:pt x="5540" y="7886"/>
                    <a:pt x="5558" y="7885"/>
                    <a:pt x="5577" y="7882"/>
                  </a:cubicBezTo>
                  <a:cubicBezTo>
                    <a:pt x="5639" y="7876"/>
                    <a:pt x="5695" y="7823"/>
                    <a:pt x="5695" y="7758"/>
                  </a:cubicBezTo>
                  <a:cubicBezTo>
                    <a:pt x="5696" y="7721"/>
                    <a:pt x="5678" y="7686"/>
                    <a:pt x="5657" y="7655"/>
                  </a:cubicBezTo>
                  <a:cubicBezTo>
                    <a:pt x="5653" y="7649"/>
                    <a:pt x="5649" y="7643"/>
                    <a:pt x="5644" y="7637"/>
                  </a:cubicBezTo>
                  <a:lnTo>
                    <a:pt x="5644" y="7637"/>
                  </a:lnTo>
                  <a:cubicBezTo>
                    <a:pt x="5636" y="7625"/>
                    <a:pt x="5628" y="7613"/>
                    <a:pt x="5619" y="7602"/>
                  </a:cubicBezTo>
                  <a:cubicBezTo>
                    <a:pt x="5605" y="7583"/>
                    <a:pt x="5591" y="7564"/>
                    <a:pt x="5577" y="7545"/>
                  </a:cubicBezTo>
                  <a:cubicBezTo>
                    <a:pt x="5536" y="7489"/>
                    <a:pt x="5501" y="7432"/>
                    <a:pt x="5469" y="7371"/>
                  </a:cubicBezTo>
                  <a:cubicBezTo>
                    <a:pt x="5459" y="7356"/>
                    <a:pt x="5436" y="7301"/>
                    <a:pt x="5427" y="7286"/>
                  </a:cubicBezTo>
                  <a:cubicBezTo>
                    <a:pt x="5260" y="6853"/>
                    <a:pt x="5248" y="6476"/>
                    <a:pt x="5273" y="6009"/>
                  </a:cubicBezTo>
                  <a:cubicBezTo>
                    <a:pt x="5303" y="5545"/>
                    <a:pt x="5288" y="5073"/>
                    <a:pt x="5160" y="4625"/>
                  </a:cubicBezTo>
                  <a:cubicBezTo>
                    <a:pt x="5071" y="4332"/>
                    <a:pt x="4966" y="4039"/>
                    <a:pt x="4808" y="3774"/>
                  </a:cubicBezTo>
                  <a:cubicBezTo>
                    <a:pt x="4552" y="3345"/>
                    <a:pt x="4201" y="2963"/>
                    <a:pt x="3767" y="2711"/>
                  </a:cubicBezTo>
                  <a:cubicBezTo>
                    <a:pt x="3458" y="2532"/>
                    <a:pt x="3115" y="2412"/>
                    <a:pt x="2769" y="2329"/>
                  </a:cubicBezTo>
                  <a:cubicBezTo>
                    <a:pt x="2342" y="2236"/>
                    <a:pt x="1905" y="2197"/>
                    <a:pt x="1476" y="2119"/>
                  </a:cubicBezTo>
                  <a:cubicBezTo>
                    <a:pt x="1210" y="2063"/>
                    <a:pt x="976" y="1995"/>
                    <a:pt x="757" y="1884"/>
                  </a:cubicBezTo>
                  <a:cubicBezTo>
                    <a:pt x="648" y="1457"/>
                    <a:pt x="764" y="1004"/>
                    <a:pt x="1104" y="694"/>
                  </a:cubicBezTo>
                  <a:cubicBezTo>
                    <a:pt x="1270" y="552"/>
                    <a:pt x="1499" y="450"/>
                    <a:pt x="1727" y="450"/>
                  </a:cubicBezTo>
                  <a:cubicBezTo>
                    <a:pt x="1791" y="450"/>
                    <a:pt x="1856" y="458"/>
                    <a:pt x="1919" y="476"/>
                  </a:cubicBezTo>
                  <a:cubicBezTo>
                    <a:pt x="1971" y="532"/>
                    <a:pt x="2027" y="596"/>
                    <a:pt x="2091" y="673"/>
                  </a:cubicBezTo>
                  <a:cubicBezTo>
                    <a:pt x="2219" y="823"/>
                    <a:pt x="2347" y="1022"/>
                    <a:pt x="2556" y="1055"/>
                  </a:cubicBezTo>
                  <a:cubicBezTo>
                    <a:pt x="2560" y="1055"/>
                    <a:pt x="2563" y="1055"/>
                    <a:pt x="2566" y="1055"/>
                  </a:cubicBezTo>
                  <a:cubicBezTo>
                    <a:pt x="2764" y="1055"/>
                    <a:pt x="2807" y="784"/>
                    <a:pt x="2728" y="640"/>
                  </a:cubicBezTo>
                  <a:cubicBezTo>
                    <a:pt x="2604" y="384"/>
                    <a:pt x="2364" y="210"/>
                    <a:pt x="2109" y="118"/>
                  </a:cubicBezTo>
                  <a:cubicBezTo>
                    <a:pt x="2078" y="97"/>
                    <a:pt x="2034" y="92"/>
                    <a:pt x="2001" y="77"/>
                  </a:cubicBezTo>
                  <a:cubicBezTo>
                    <a:pt x="1904" y="45"/>
                    <a:pt x="1805" y="24"/>
                    <a:pt x="1704" y="12"/>
                  </a:cubicBezTo>
                  <a:cubicBezTo>
                    <a:pt x="1650" y="4"/>
                    <a:pt x="1596" y="0"/>
                    <a:pt x="1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10"/>
            <p:cNvSpPr/>
            <p:nvPr/>
          </p:nvSpPr>
          <p:spPr>
            <a:xfrm>
              <a:off x="7872825" y="18625"/>
              <a:ext cx="709425" cy="509501"/>
            </a:xfrm>
            <a:custGeom>
              <a:rect b="b" l="l" r="r" t="t"/>
              <a:pathLst>
                <a:path extrusionOk="0" h="5678" w="7906">
                  <a:moveTo>
                    <a:pt x="255" y="47"/>
                  </a:moveTo>
                  <a:cubicBezTo>
                    <a:pt x="256" y="48"/>
                    <a:pt x="257" y="48"/>
                    <a:pt x="258" y="49"/>
                  </a:cubicBezTo>
                  <a:lnTo>
                    <a:pt x="258" y="49"/>
                  </a:lnTo>
                  <a:cubicBezTo>
                    <a:pt x="257" y="49"/>
                    <a:pt x="256" y="48"/>
                    <a:pt x="255" y="47"/>
                  </a:cubicBezTo>
                  <a:close/>
                  <a:moveTo>
                    <a:pt x="189" y="198"/>
                  </a:moveTo>
                  <a:cubicBezTo>
                    <a:pt x="261" y="244"/>
                    <a:pt x="371" y="325"/>
                    <a:pt x="452" y="360"/>
                  </a:cubicBezTo>
                  <a:cubicBezTo>
                    <a:pt x="691" y="484"/>
                    <a:pt x="1128" y="592"/>
                    <a:pt x="1514" y="593"/>
                  </a:cubicBezTo>
                  <a:cubicBezTo>
                    <a:pt x="1528" y="593"/>
                    <a:pt x="1543" y="593"/>
                    <a:pt x="1558" y="593"/>
                  </a:cubicBezTo>
                  <a:cubicBezTo>
                    <a:pt x="1820" y="593"/>
                    <a:pt x="2082" y="570"/>
                    <a:pt x="2345" y="570"/>
                  </a:cubicBezTo>
                  <a:cubicBezTo>
                    <a:pt x="2449" y="570"/>
                    <a:pt x="2553" y="573"/>
                    <a:pt x="2657" y="584"/>
                  </a:cubicBezTo>
                  <a:cubicBezTo>
                    <a:pt x="3115" y="623"/>
                    <a:pt x="3647" y="788"/>
                    <a:pt x="4065" y="1032"/>
                  </a:cubicBezTo>
                  <a:cubicBezTo>
                    <a:pt x="4434" y="1251"/>
                    <a:pt x="4776" y="1567"/>
                    <a:pt x="5007" y="1907"/>
                  </a:cubicBezTo>
                  <a:cubicBezTo>
                    <a:pt x="5161" y="2143"/>
                    <a:pt x="5273" y="2397"/>
                    <a:pt x="5355" y="2664"/>
                  </a:cubicBezTo>
                  <a:cubicBezTo>
                    <a:pt x="5145" y="2291"/>
                    <a:pt x="4819" y="1991"/>
                    <a:pt x="4445" y="1776"/>
                  </a:cubicBezTo>
                  <a:cubicBezTo>
                    <a:pt x="4357" y="1732"/>
                    <a:pt x="4271" y="1689"/>
                    <a:pt x="4184" y="1644"/>
                  </a:cubicBezTo>
                  <a:cubicBezTo>
                    <a:pt x="4099" y="1606"/>
                    <a:pt x="4015" y="1572"/>
                    <a:pt x="3931" y="1545"/>
                  </a:cubicBezTo>
                  <a:cubicBezTo>
                    <a:pt x="3668" y="1459"/>
                    <a:pt x="3394" y="1408"/>
                    <a:pt x="3119" y="1392"/>
                  </a:cubicBezTo>
                  <a:cubicBezTo>
                    <a:pt x="3021" y="1387"/>
                    <a:pt x="2923" y="1385"/>
                    <a:pt x="2825" y="1385"/>
                  </a:cubicBezTo>
                  <a:cubicBezTo>
                    <a:pt x="2620" y="1385"/>
                    <a:pt x="2415" y="1393"/>
                    <a:pt x="2211" y="1393"/>
                  </a:cubicBezTo>
                  <a:cubicBezTo>
                    <a:pt x="2103" y="1393"/>
                    <a:pt x="1996" y="1391"/>
                    <a:pt x="1888" y="1384"/>
                  </a:cubicBezTo>
                  <a:cubicBezTo>
                    <a:pt x="1678" y="1368"/>
                    <a:pt x="1485" y="1346"/>
                    <a:pt x="1243" y="1258"/>
                  </a:cubicBezTo>
                  <a:cubicBezTo>
                    <a:pt x="1087" y="1209"/>
                    <a:pt x="798" y="1042"/>
                    <a:pt x="687" y="945"/>
                  </a:cubicBezTo>
                  <a:cubicBezTo>
                    <a:pt x="501" y="778"/>
                    <a:pt x="418" y="662"/>
                    <a:pt x="290" y="456"/>
                  </a:cubicBezTo>
                  <a:cubicBezTo>
                    <a:pt x="233" y="349"/>
                    <a:pt x="201" y="258"/>
                    <a:pt x="189" y="203"/>
                  </a:cubicBezTo>
                  <a:lnTo>
                    <a:pt x="189" y="198"/>
                  </a:lnTo>
                  <a:close/>
                  <a:moveTo>
                    <a:pt x="7094" y="3065"/>
                  </a:moveTo>
                  <a:cubicBezTo>
                    <a:pt x="7143" y="3065"/>
                    <a:pt x="7201" y="3083"/>
                    <a:pt x="7265" y="3123"/>
                  </a:cubicBezTo>
                  <a:cubicBezTo>
                    <a:pt x="7434" y="3227"/>
                    <a:pt x="7551" y="3384"/>
                    <a:pt x="7650" y="3606"/>
                  </a:cubicBezTo>
                  <a:cubicBezTo>
                    <a:pt x="7649" y="3602"/>
                    <a:pt x="7649" y="3600"/>
                    <a:pt x="7649" y="3600"/>
                  </a:cubicBezTo>
                  <a:lnTo>
                    <a:pt x="7649" y="3600"/>
                  </a:lnTo>
                  <a:cubicBezTo>
                    <a:pt x="7649" y="3600"/>
                    <a:pt x="7678" y="3683"/>
                    <a:pt x="7684" y="3705"/>
                  </a:cubicBezTo>
                  <a:cubicBezTo>
                    <a:pt x="7702" y="3772"/>
                    <a:pt x="7717" y="3838"/>
                    <a:pt x="7722" y="3880"/>
                  </a:cubicBezTo>
                  <a:lnTo>
                    <a:pt x="7722" y="3880"/>
                  </a:lnTo>
                  <a:cubicBezTo>
                    <a:pt x="7722" y="3879"/>
                    <a:pt x="7720" y="3877"/>
                    <a:pt x="7719" y="3875"/>
                  </a:cubicBezTo>
                  <a:cubicBezTo>
                    <a:pt x="7501" y="3566"/>
                    <a:pt x="7303" y="3525"/>
                    <a:pt x="7082" y="3295"/>
                  </a:cubicBezTo>
                  <a:cubicBezTo>
                    <a:pt x="7023" y="3228"/>
                    <a:pt x="7002" y="3200"/>
                    <a:pt x="6982" y="3139"/>
                  </a:cubicBezTo>
                  <a:cubicBezTo>
                    <a:pt x="6982" y="3138"/>
                    <a:pt x="6982" y="3137"/>
                    <a:pt x="6981" y="3135"/>
                  </a:cubicBezTo>
                  <a:lnTo>
                    <a:pt x="6981" y="3116"/>
                  </a:lnTo>
                  <a:cubicBezTo>
                    <a:pt x="6981" y="3116"/>
                    <a:pt x="6981" y="3117"/>
                    <a:pt x="6979" y="3117"/>
                  </a:cubicBezTo>
                  <a:cubicBezTo>
                    <a:pt x="6979" y="3117"/>
                    <a:pt x="6979" y="3116"/>
                    <a:pt x="6981" y="3116"/>
                  </a:cubicBezTo>
                  <a:lnTo>
                    <a:pt x="6981" y="3116"/>
                  </a:lnTo>
                  <a:lnTo>
                    <a:pt x="6981" y="3116"/>
                  </a:lnTo>
                  <a:cubicBezTo>
                    <a:pt x="6982" y="3113"/>
                    <a:pt x="6983" y="3111"/>
                    <a:pt x="6983" y="3108"/>
                  </a:cubicBezTo>
                  <a:lnTo>
                    <a:pt x="6984" y="3107"/>
                  </a:lnTo>
                  <a:lnTo>
                    <a:pt x="6984" y="3107"/>
                  </a:lnTo>
                  <a:cubicBezTo>
                    <a:pt x="6984" y="3107"/>
                    <a:pt x="6983" y="3108"/>
                    <a:pt x="6983" y="3109"/>
                  </a:cubicBezTo>
                  <a:cubicBezTo>
                    <a:pt x="6984" y="3108"/>
                    <a:pt x="6984" y="3107"/>
                    <a:pt x="6984" y="3107"/>
                  </a:cubicBezTo>
                  <a:lnTo>
                    <a:pt x="6984" y="3107"/>
                  </a:lnTo>
                  <a:lnTo>
                    <a:pt x="6984" y="3107"/>
                  </a:lnTo>
                  <a:lnTo>
                    <a:pt x="6984" y="3107"/>
                  </a:lnTo>
                  <a:cubicBezTo>
                    <a:pt x="6984" y="3107"/>
                    <a:pt x="6984" y="3107"/>
                    <a:pt x="6984" y="3107"/>
                  </a:cubicBezTo>
                  <a:cubicBezTo>
                    <a:pt x="7013" y="3080"/>
                    <a:pt x="7050" y="3065"/>
                    <a:pt x="7094" y="3065"/>
                  </a:cubicBezTo>
                  <a:close/>
                  <a:moveTo>
                    <a:pt x="4589" y="2061"/>
                  </a:moveTo>
                  <a:lnTo>
                    <a:pt x="4589" y="2061"/>
                  </a:lnTo>
                  <a:cubicBezTo>
                    <a:pt x="4865" y="2258"/>
                    <a:pt x="5098" y="2513"/>
                    <a:pt x="5257" y="2820"/>
                  </a:cubicBezTo>
                  <a:cubicBezTo>
                    <a:pt x="5431" y="3123"/>
                    <a:pt x="5498" y="3640"/>
                    <a:pt x="5614" y="4084"/>
                  </a:cubicBezTo>
                  <a:cubicBezTo>
                    <a:pt x="5618" y="4091"/>
                    <a:pt x="5619" y="4101"/>
                    <a:pt x="5622" y="4109"/>
                  </a:cubicBezTo>
                  <a:cubicBezTo>
                    <a:pt x="5666" y="4371"/>
                    <a:pt x="5726" y="4631"/>
                    <a:pt x="5834" y="4877"/>
                  </a:cubicBezTo>
                  <a:cubicBezTo>
                    <a:pt x="5738" y="4837"/>
                    <a:pt x="5645" y="4786"/>
                    <a:pt x="5560" y="4723"/>
                  </a:cubicBezTo>
                  <a:cubicBezTo>
                    <a:pt x="5216" y="4481"/>
                    <a:pt x="4999" y="4016"/>
                    <a:pt x="4899" y="3471"/>
                  </a:cubicBezTo>
                  <a:cubicBezTo>
                    <a:pt x="4827" y="3038"/>
                    <a:pt x="4791" y="2521"/>
                    <a:pt x="4589" y="2061"/>
                  </a:cubicBezTo>
                  <a:close/>
                  <a:moveTo>
                    <a:pt x="7595" y="3986"/>
                  </a:moveTo>
                  <a:cubicBezTo>
                    <a:pt x="7637" y="4060"/>
                    <a:pt x="7669" y="4143"/>
                    <a:pt x="7694" y="4251"/>
                  </a:cubicBezTo>
                  <a:cubicBezTo>
                    <a:pt x="7755" y="4550"/>
                    <a:pt x="7632" y="4980"/>
                    <a:pt x="7435" y="5213"/>
                  </a:cubicBezTo>
                  <a:cubicBezTo>
                    <a:pt x="7260" y="5409"/>
                    <a:pt x="7053" y="5507"/>
                    <a:pt x="6842" y="5523"/>
                  </a:cubicBezTo>
                  <a:cubicBezTo>
                    <a:pt x="6829" y="5524"/>
                    <a:pt x="6817" y="5524"/>
                    <a:pt x="6804" y="5524"/>
                  </a:cubicBezTo>
                  <a:cubicBezTo>
                    <a:pt x="6538" y="5524"/>
                    <a:pt x="6287" y="5341"/>
                    <a:pt x="6144" y="5157"/>
                  </a:cubicBezTo>
                  <a:cubicBezTo>
                    <a:pt x="6132" y="5141"/>
                    <a:pt x="6122" y="5124"/>
                    <a:pt x="6112" y="5108"/>
                  </a:cubicBezTo>
                  <a:lnTo>
                    <a:pt x="6112" y="5108"/>
                  </a:lnTo>
                  <a:cubicBezTo>
                    <a:pt x="6183" y="5119"/>
                    <a:pt x="6255" y="5124"/>
                    <a:pt x="6327" y="5124"/>
                  </a:cubicBezTo>
                  <a:cubicBezTo>
                    <a:pt x="6460" y="5124"/>
                    <a:pt x="6594" y="5106"/>
                    <a:pt x="6725" y="5068"/>
                  </a:cubicBezTo>
                  <a:cubicBezTo>
                    <a:pt x="7213" y="4924"/>
                    <a:pt x="7581" y="4495"/>
                    <a:pt x="7595" y="3986"/>
                  </a:cubicBezTo>
                  <a:close/>
                  <a:moveTo>
                    <a:pt x="144" y="1"/>
                  </a:moveTo>
                  <a:cubicBezTo>
                    <a:pt x="143" y="1"/>
                    <a:pt x="142" y="1"/>
                    <a:pt x="141" y="1"/>
                  </a:cubicBezTo>
                  <a:cubicBezTo>
                    <a:pt x="77" y="1"/>
                    <a:pt x="23" y="57"/>
                    <a:pt x="17" y="119"/>
                  </a:cubicBezTo>
                  <a:cubicBezTo>
                    <a:pt x="1" y="216"/>
                    <a:pt x="32" y="310"/>
                    <a:pt x="70" y="397"/>
                  </a:cubicBezTo>
                  <a:cubicBezTo>
                    <a:pt x="114" y="510"/>
                    <a:pt x="176" y="615"/>
                    <a:pt x="248" y="712"/>
                  </a:cubicBezTo>
                  <a:cubicBezTo>
                    <a:pt x="332" y="824"/>
                    <a:pt x="417" y="938"/>
                    <a:pt x="521" y="1033"/>
                  </a:cubicBezTo>
                  <a:cubicBezTo>
                    <a:pt x="707" y="1201"/>
                    <a:pt x="929" y="1326"/>
                    <a:pt x="1161" y="1417"/>
                  </a:cubicBezTo>
                  <a:cubicBezTo>
                    <a:pt x="1496" y="1546"/>
                    <a:pt x="1845" y="1570"/>
                    <a:pt x="2197" y="1570"/>
                  </a:cubicBezTo>
                  <a:cubicBezTo>
                    <a:pt x="2417" y="1570"/>
                    <a:pt x="2638" y="1561"/>
                    <a:pt x="2858" y="1561"/>
                  </a:cubicBezTo>
                  <a:cubicBezTo>
                    <a:pt x="2968" y="1561"/>
                    <a:pt x="3079" y="1563"/>
                    <a:pt x="3188" y="1570"/>
                  </a:cubicBezTo>
                  <a:cubicBezTo>
                    <a:pt x="3573" y="1594"/>
                    <a:pt x="3967" y="1705"/>
                    <a:pt x="4318" y="1895"/>
                  </a:cubicBezTo>
                  <a:cubicBezTo>
                    <a:pt x="4436" y="2096"/>
                    <a:pt x="4542" y="2390"/>
                    <a:pt x="4610" y="2755"/>
                  </a:cubicBezTo>
                  <a:cubicBezTo>
                    <a:pt x="4677" y="3079"/>
                    <a:pt x="4694" y="3411"/>
                    <a:pt x="4779" y="3731"/>
                  </a:cubicBezTo>
                  <a:cubicBezTo>
                    <a:pt x="4861" y="4048"/>
                    <a:pt x="5011" y="4400"/>
                    <a:pt x="5190" y="4598"/>
                  </a:cubicBezTo>
                  <a:cubicBezTo>
                    <a:pt x="5382" y="4825"/>
                    <a:pt x="5639" y="4987"/>
                    <a:pt x="5919" y="5069"/>
                  </a:cubicBezTo>
                  <a:cubicBezTo>
                    <a:pt x="5958" y="5142"/>
                    <a:pt x="6002" y="5213"/>
                    <a:pt x="6055" y="5278"/>
                  </a:cubicBezTo>
                  <a:cubicBezTo>
                    <a:pt x="6156" y="5401"/>
                    <a:pt x="6284" y="5500"/>
                    <a:pt x="6423" y="5579"/>
                  </a:cubicBezTo>
                  <a:cubicBezTo>
                    <a:pt x="6547" y="5642"/>
                    <a:pt x="6689" y="5677"/>
                    <a:pt x="6831" y="5677"/>
                  </a:cubicBezTo>
                  <a:cubicBezTo>
                    <a:pt x="6875" y="5677"/>
                    <a:pt x="6918" y="5674"/>
                    <a:pt x="6960" y="5667"/>
                  </a:cubicBezTo>
                  <a:cubicBezTo>
                    <a:pt x="7230" y="5618"/>
                    <a:pt x="7487" y="5460"/>
                    <a:pt x="7642" y="5233"/>
                  </a:cubicBezTo>
                  <a:cubicBezTo>
                    <a:pt x="7806" y="4985"/>
                    <a:pt x="7904" y="4671"/>
                    <a:pt x="7883" y="4370"/>
                  </a:cubicBezTo>
                  <a:cubicBezTo>
                    <a:pt x="7901" y="4245"/>
                    <a:pt x="7906" y="4117"/>
                    <a:pt x="7888" y="3992"/>
                  </a:cubicBezTo>
                  <a:cubicBezTo>
                    <a:pt x="7875" y="3891"/>
                    <a:pt x="7854" y="3792"/>
                    <a:pt x="7822" y="3695"/>
                  </a:cubicBezTo>
                  <a:cubicBezTo>
                    <a:pt x="7807" y="3662"/>
                    <a:pt x="7802" y="3618"/>
                    <a:pt x="7781" y="3587"/>
                  </a:cubicBezTo>
                  <a:cubicBezTo>
                    <a:pt x="7690" y="3332"/>
                    <a:pt x="7516" y="3093"/>
                    <a:pt x="7260" y="2968"/>
                  </a:cubicBezTo>
                  <a:cubicBezTo>
                    <a:pt x="7215" y="2944"/>
                    <a:pt x="7159" y="2931"/>
                    <a:pt x="7102" y="2931"/>
                  </a:cubicBezTo>
                  <a:cubicBezTo>
                    <a:pt x="6971" y="2931"/>
                    <a:pt x="6838" y="2997"/>
                    <a:pt x="6844" y="3141"/>
                  </a:cubicBezTo>
                  <a:cubicBezTo>
                    <a:pt x="6878" y="3349"/>
                    <a:pt x="7076" y="3477"/>
                    <a:pt x="7226" y="3605"/>
                  </a:cubicBezTo>
                  <a:cubicBezTo>
                    <a:pt x="7303" y="3669"/>
                    <a:pt x="7368" y="3725"/>
                    <a:pt x="7424" y="3777"/>
                  </a:cubicBezTo>
                  <a:cubicBezTo>
                    <a:pt x="7504" y="4063"/>
                    <a:pt x="7388" y="4379"/>
                    <a:pt x="7206" y="4593"/>
                  </a:cubicBezTo>
                  <a:cubicBezTo>
                    <a:pt x="6971" y="4850"/>
                    <a:pt x="6654" y="4979"/>
                    <a:pt x="6329" y="4979"/>
                  </a:cubicBezTo>
                  <a:cubicBezTo>
                    <a:pt x="6224" y="4979"/>
                    <a:pt x="6119" y="4966"/>
                    <a:pt x="6015" y="4939"/>
                  </a:cubicBezTo>
                  <a:cubicBezTo>
                    <a:pt x="5905" y="4720"/>
                    <a:pt x="5836" y="4486"/>
                    <a:pt x="5781" y="4220"/>
                  </a:cubicBezTo>
                  <a:cubicBezTo>
                    <a:pt x="5702" y="3791"/>
                    <a:pt x="5664" y="3354"/>
                    <a:pt x="5571" y="2927"/>
                  </a:cubicBezTo>
                  <a:cubicBezTo>
                    <a:pt x="5488" y="2581"/>
                    <a:pt x="5367" y="2238"/>
                    <a:pt x="5189" y="1929"/>
                  </a:cubicBezTo>
                  <a:cubicBezTo>
                    <a:pt x="4937" y="1495"/>
                    <a:pt x="4554" y="1144"/>
                    <a:pt x="4125" y="888"/>
                  </a:cubicBezTo>
                  <a:cubicBezTo>
                    <a:pt x="3860" y="731"/>
                    <a:pt x="3568" y="625"/>
                    <a:pt x="3275" y="536"/>
                  </a:cubicBezTo>
                  <a:cubicBezTo>
                    <a:pt x="2951" y="443"/>
                    <a:pt x="2614" y="410"/>
                    <a:pt x="2277" y="410"/>
                  </a:cubicBezTo>
                  <a:cubicBezTo>
                    <a:pt x="2148" y="410"/>
                    <a:pt x="2019" y="415"/>
                    <a:pt x="1891" y="423"/>
                  </a:cubicBezTo>
                  <a:cubicBezTo>
                    <a:pt x="1779" y="429"/>
                    <a:pt x="1672" y="433"/>
                    <a:pt x="1568" y="433"/>
                  </a:cubicBezTo>
                  <a:cubicBezTo>
                    <a:pt x="1239" y="433"/>
                    <a:pt x="942" y="396"/>
                    <a:pt x="614" y="269"/>
                  </a:cubicBezTo>
                  <a:cubicBezTo>
                    <a:pt x="598" y="260"/>
                    <a:pt x="544" y="237"/>
                    <a:pt x="528" y="227"/>
                  </a:cubicBezTo>
                  <a:cubicBezTo>
                    <a:pt x="468" y="196"/>
                    <a:pt x="410" y="160"/>
                    <a:pt x="355" y="119"/>
                  </a:cubicBezTo>
                  <a:cubicBezTo>
                    <a:pt x="335" y="105"/>
                    <a:pt x="316" y="91"/>
                    <a:pt x="298" y="77"/>
                  </a:cubicBezTo>
                  <a:cubicBezTo>
                    <a:pt x="286" y="69"/>
                    <a:pt x="274" y="60"/>
                    <a:pt x="262" y="52"/>
                  </a:cubicBezTo>
                  <a:lnTo>
                    <a:pt x="262" y="52"/>
                  </a:lnTo>
                  <a:cubicBezTo>
                    <a:pt x="257" y="48"/>
                    <a:pt x="251" y="43"/>
                    <a:pt x="244" y="39"/>
                  </a:cubicBezTo>
                  <a:cubicBezTo>
                    <a:pt x="214" y="19"/>
                    <a:pt x="180"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0"/>
            <p:cNvSpPr/>
            <p:nvPr/>
          </p:nvSpPr>
          <p:spPr>
            <a:xfrm>
              <a:off x="8883824" y="133839"/>
              <a:ext cx="141329" cy="582095"/>
            </a:xfrm>
            <a:custGeom>
              <a:rect b="b" l="l" r="r" t="t"/>
              <a:pathLst>
                <a:path extrusionOk="0" h="6487" w="1575">
                  <a:moveTo>
                    <a:pt x="1380" y="403"/>
                  </a:moveTo>
                  <a:lnTo>
                    <a:pt x="1380" y="403"/>
                  </a:lnTo>
                  <a:cubicBezTo>
                    <a:pt x="1374" y="560"/>
                    <a:pt x="1384" y="718"/>
                    <a:pt x="1388" y="874"/>
                  </a:cubicBezTo>
                  <a:cubicBezTo>
                    <a:pt x="1406" y="1251"/>
                    <a:pt x="1416" y="1630"/>
                    <a:pt x="1422" y="2007"/>
                  </a:cubicBezTo>
                  <a:cubicBezTo>
                    <a:pt x="1436" y="2790"/>
                    <a:pt x="1421" y="3574"/>
                    <a:pt x="1422" y="4356"/>
                  </a:cubicBezTo>
                  <a:cubicBezTo>
                    <a:pt x="1424" y="4991"/>
                    <a:pt x="1391" y="5624"/>
                    <a:pt x="1366" y="6257"/>
                  </a:cubicBezTo>
                  <a:cubicBezTo>
                    <a:pt x="1244" y="6098"/>
                    <a:pt x="1112" y="5924"/>
                    <a:pt x="978" y="5706"/>
                  </a:cubicBezTo>
                  <a:cubicBezTo>
                    <a:pt x="778" y="5403"/>
                    <a:pt x="566" y="4998"/>
                    <a:pt x="479" y="4762"/>
                  </a:cubicBezTo>
                  <a:cubicBezTo>
                    <a:pt x="56" y="3631"/>
                    <a:pt x="171" y="2444"/>
                    <a:pt x="702" y="1397"/>
                  </a:cubicBezTo>
                  <a:cubicBezTo>
                    <a:pt x="896" y="1010"/>
                    <a:pt x="1134" y="694"/>
                    <a:pt x="1380" y="403"/>
                  </a:cubicBezTo>
                  <a:close/>
                  <a:moveTo>
                    <a:pt x="1485" y="1"/>
                  </a:moveTo>
                  <a:cubicBezTo>
                    <a:pt x="1474" y="1"/>
                    <a:pt x="1463" y="3"/>
                    <a:pt x="1451" y="10"/>
                  </a:cubicBezTo>
                  <a:cubicBezTo>
                    <a:pt x="1392" y="65"/>
                    <a:pt x="1355" y="140"/>
                    <a:pt x="1308" y="205"/>
                  </a:cubicBezTo>
                  <a:cubicBezTo>
                    <a:pt x="1138" y="438"/>
                    <a:pt x="977" y="678"/>
                    <a:pt x="833" y="927"/>
                  </a:cubicBezTo>
                  <a:cubicBezTo>
                    <a:pt x="758" y="1039"/>
                    <a:pt x="688" y="1156"/>
                    <a:pt x="623" y="1280"/>
                  </a:cubicBezTo>
                  <a:cubicBezTo>
                    <a:pt x="216" y="2061"/>
                    <a:pt x="0" y="2957"/>
                    <a:pt x="119" y="3838"/>
                  </a:cubicBezTo>
                  <a:cubicBezTo>
                    <a:pt x="156" y="4154"/>
                    <a:pt x="223" y="4467"/>
                    <a:pt x="333" y="4765"/>
                  </a:cubicBezTo>
                  <a:cubicBezTo>
                    <a:pt x="439" y="5053"/>
                    <a:pt x="581" y="5326"/>
                    <a:pt x="734" y="5591"/>
                  </a:cubicBezTo>
                  <a:cubicBezTo>
                    <a:pt x="910" y="5891"/>
                    <a:pt x="1112" y="6174"/>
                    <a:pt x="1330" y="6444"/>
                  </a:cubicBezTo>
                  <a:cubicBezTo>
                    <a:pt x="1346" y="6474"/>
                    <a:pt x="1372" y="6487"/>
                    <a:pt x="1397" y="6487"/>
                  </a:cubicBezTo>
                  <a:cubicBezTo>
                    <a:pt x="1430" y="6487"/>
                    <a:pt x="1462" y="6464"/>
                    <a:pt x="1469" y="6431"/>
                  </a:cubicBezTo>
                  <a:cubicBezTo>
                    <a:pt x="1478" y="6427"/>
                    <a:pt x="1486" y="6422"/>
                    <a:pt x="1493" y="6416"/>
                  </a:cubicBezTo>
                  <a:cubicBezTo>
                    <a:pt x="1525" y="6385"/>
                    <a:pt x="1514" y="6338"/>
                    <a:pt x="1517" y="6298"/>
                  </a:cubicBezTo>
                  <a:cubicBezTo>
                    <a:pt x="1559" y="5144"/>
                    <a:pt x="1566" y="3990"/>
                    <a:pt x="1554" y="2836"/>
                  </a:cubicBezTo>
                  <a:cubicBezTo>
                    <a:pt x="1575" y="1928"/>
                    <a:pt x="1574" y="1021"/>
                    <a:pt x="1560" y="114"/>
                  </a:cubicBezTo>
                  <a:cubicBezTo>
                    <a:pt x="1571" y="93"/>
                    <a:pt x="1569" y="72"/>
                    <a:pt x="1558" y="56"/>
                  </a:cubicBezTo>
                  <a:cubicBezTo>
                    <a:pt x="1553" y="31"/>
                    <a:pt x="1538" y="16"/>
                    <a:pt x="1518" y="9"/>
                  </a:cubicBezTo>
                  <a:cubicBezTo>
                    <a:pt x="1508" y="4"/>
                    <a:pt x="1497" y="1"/>
                    <a:pt x="14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0"/>
            <p:cNvSpPr/>
            <p:nvPr/>
          </p:nvSpPr>
          <p:spPr>
            <a:xfrm>
              <a:off x="8404660" y="103420"/>
              <a:ext cx="584966" cy="133163"/>
            </a:xfrm>
            <a:custGeom>
              <a:rect b="b" l="l" r="r" t="t"/>
              <a:pathLst>
                <a:path extrusionOk="0" h="1484" w="6519">
                  <a:moveTo>
                    <a:pt x="3755" y="141"/>
                  </a:moveTo>
                  <a:cubicBezTo>
                    <a:pt x="4007" y="141"/>
                    <a:pt x="4258" y="142"/>
                    <a:pt x="4509" y="147"/>
                  </a:cubicBezTo>
                  <a:cubicBezTo>
                    <a:pt x="4886" y="153"/>
                    <a:pt x="5264" y="163"/>
                    <a:pt x="5642" y="181"/>
                  </a:cubicBezTo>
                  <a:cubicBezTo>
                    <a:pt x="5763" y="184"/>
                    <a:pt x="5886" y="191"/>
                    <a:pt x="6009" y="191"/>
                  </a:cubicBezTo>
                  <a:cubicBezTo>
                    <a:pt x="6043" y="191"/>
                    <a:pt x="6078" y="190"/>
                    <a:pt x="6113" y="189"/>
                  </a:cubicBezTo>
                  <a:lnTo>
                    <a:pt x="6113" y="189"/>
                  </a:lnTo>
                  <a:cubicBezTo>
                    <a:pt x="5822" y="435"/>
                    <a:pt x="5505" y="673"/>
                    <a:pt x="5119" y="867"/>
                  </a:cubicBezTo>
                  <a:cubicBezTo>
                    <a:pt x="4504" y="1179"/>
                    <a:pt x="3840" y="1348"/>
                    <a:pt x="3168" y="1348"/>
                  </a:cubicBezTo>
                  <a:cubicBezTo>
                    <a:pt x="2696" y="1348"/>
                    <a:pt x="2220" y="1265"/>
                    <a:pt x="1754" y="1090"/>
                  </a:cubicBezTo>
                  <a:cubicBezTo>
                    <a:pt x="1518" y="1003"/>
                    <a:pt x="1113" y="791"/>
                    <a:pt x="809" y="591"/>
                  </a:cubicBezTo>
                  <a:cubicBezTo>
                    <a:pt x="592" y="457"/>
                    <a:pt x="418" y="325"/>
                    <a:pt x="258" y="203"/>
                  </a:cubicBezTo>
                  <a:cubicBezTo>
                    <a:pt x="873" y="179"/>
                    <a:pt x="1488" y="146"/>
                    <a:pt x="2104" y="146"/>
                  </a:cubicBezTo>
                  <a:cubicBezTo>
                    <a:pt x="2122" y="146"/>
                    <a:pt x="2141" y="146"/>
                    <a:pt x="2159" y="147"/>
                  </a:cubicBezTo>
                  <a:cubicBezTo>
                    <a:pt x="2186" y="147"/>
                    <a:pt x="2214" y="147"/>
                    <a:pt x="2241" y="147"/>
                  </a:cubicBezTo>
                  <a:cubicBezTo>
                    <a:pt x="2746" y="147"/>
                    <a:pt x="3251" y="141"/>
                    <a:pt x="3755" y="141"/>
                  </a:cubicBezTo>
                  <a:close/>
                  <a:moveTo>
                    <a:pt x="5126" y="0"/>
                  </a:moveTo>
                  <a:cubicBezTo>
                    <a:pt x="4644" y="0"/>
                    <a:pt x="4161" y="5"/>
                    <a:pt x="3678" y="16"/>
                  </a:cubicBezTo>
                  <a:cubicBezTo>
                    <a:pt x="3353" y="13"/>
                    <a:pt x="3028" y="11"/>
                    <a:pt x="2704" y="11"/>
                  </a:cubicBezTo>
                  <a:cubicBezTo>
                    <a:pt x="1875" y="11"/>
                    <a:pt x="1045" y="22"/>
                    <a:pt x="217" y="53"/>
                  </a:cubicBezTo>
                  <a:cubicBezTo>
                    <a:pt x="211" y="53"/>
                    <a:pt x="204" y="53"/>
                    <a:pt x="198" y="53"/>
                  </a:cubicBezTo>
                  <a:cubicBezTo>
                    <a:pt x="190" y="53"/>
                    <a:pt x="182" y="53"/>
                    <a:pt x="174" y="53"/>
                  </a:cubicBezTo>
                  <a:cubicBezTo>
                    <a:pt x="146" y="53"/>
                    <a:pt x="119" y="56"/>
                    <a:pt x="98" y="77"/>
                  </a:cubicBezTo>
                  <a:cubicBezTo>
                    <a:pt x="92" y="85"/>
                    <a:pt x="87" y="93"/>
                    <a:pt x="83" y="101"/>
                  </a:cubicBezTo>
                  <a:cubicBezTo>
                    <a:pt x="25" y="114"/>
                    <a:pt x="1" y="202"/>
                    <a:pt x="70" y="240"/>
                  </a:cubicBezTo>
                  <a:cubicBezTo>
                    <a:pt x="340" y="458"/>
                    <a:pt x="624" y="660"/>
                    <a:pt x="923" y="837"/>
                  </a:cubicBezTo>
                  <a:cubicBezTo>
                    <a:pt x="1187" y="989"/>
                    <a:pt x="1462" y="1131"/>
                    <a:pt x="1748" y="1237"/>
                  </a:cubicBezTo>
                  <a:cubicBezTo>
                    <a:pt x="2048" y="1347"/>
                    <a:pt x="2360" y="1414"/>
                    <a:pt x="2675" y="1451"/>
                  </a:cubicBezTo>
                  <a:cubicBezTo>
                    <a:pt x="2838" y="1473"/>
                    <a:pt x="3001" y="1484"/>
                    <a:pt x="3163" y="1484"/>
                  </a:cubicBezTo>
                  <a:cubicBezTo>
                    <a:pt x="3884" y="1484"/>
                    <a:pt x="4598" y="1279"/>
                    <a:pt x="5235" y="947"/>
                  </a:cubicBezTo>
                  <a:cubicBezTo>
                    <a:pt x="5359" y="883"/>
                    <a:pt x="5475" y="812"/>
                    <a:pt x="5587" y="737"/>
                  </a:cubicBezTo>
                  <a:cubicBezTo>
                    <a:pt x="5837" y="593"/>
                    <a:pt x="6077" y="432"/>
                    <a:pt x="6309" y="262"/>
                  </a:cubicBezTo>
                  <a:cubicBezTo>
                    <a:pt x="6374" y="215"/>
                    <a:pt x="6450" y="178"/>
                    <a:pt x="6504" y="119"/>
                  </a:cubicBezTo>
                  <a:cubicBezTo>
                    <a:pt x="6518" y="95"/>
                    <a:pt x="6515" y="71"/>
                    <a:pt x="6505" y="52"/>
                  </a:cubicBezTo>
                  <a:cubicBezTo>
                    <a:pt x="6499" y="33"/>
                    <a:pt x="6483" y="18"/>
                    <a:pt x="6459" y="13"/>
                  </a:cubicBezTo>
                  <a:cubicBezTo>
                    <a:pt x="6449" y="6"/>
                    <a:pt x="6439" y="3"/>
                    <a:pt x="6428" y="3"/>
                  </a:cubicBezTo>
                  <a:cubicBezTo>
                    <a:pt x="6419" y="3"/>
                    <a:pt x="6409" y="5"/>
                    <a:pt x="6400" y="10"/>
                  </a:cubicBezTo>
                  <a:cubicBezTo>
                    <a:pt x="5975" y="4"/>
                    <a:pt x="5551" y="0"/>
                    <a:pt x="5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0"/>
            <p:cNvSpPr/>
            <p:nvPr/>
          </p:nvSpPr>
          <p:spPr>
            <a:xfrm>
              <a:off x="7908538" y="59811"/>
              <a:ext cx="448034" cy="211320"/>
            </a:xfrm>
            <a:custGeom>
              <a:rect b="b" l="l" r="r" t="t"/>
              <a:pathLst>
                <a:path extrusionOk="0" h="2355" w="4993">
                  <a:moveTo>
                    <a:pt x="0" y="0"/>
                  </a:moveTo>
                  <a:cubicBezTo>
                    <a:pt x="512" y="450"/>
                    <a:pt x="1187" y="558"/>
                    <a:pt x="1805" y="587"/>
                  </a:cubicBezTo>
                  <a:cubicBezTo>
                    <a:pt x="2543" y="650"/>
                    <a:pt x="3233" y="609"/>
                    <a:pt x="3913" y="824"/>
                  </a:cubicBezTo>
                  <a:cubicBezTo>
                    <a:pt x="4024" y="865"/>
                    <a:pt x="4005" y="857"/>
                    <a:pt x="4114" y="908"/>
                  </a:cubicBezTo>
                  <a:lnTo>
                    <a:pt x="4114" y="908"/>
                  </a:lnTo>
                  <a:cubicBezTo>
                    <a:pt x="3795" y="789"/>
                    <a:pt x="3450" y="759"/>
                    <a:pt x="3114" y="732"/>
                  </a:cubicBezTo>
                  <a:cubicBezTo>
                    <a:pt x="2733" y="699"/>
                    <a:pt x="2351" y="676"/>
                    <a:pt x="1970" y="653"/>
                  </a:cubicBezTo>
                  <a:cubicBezTo>
                    <a:pt x="1492" y="617"/>
                    <a:pt x="1110" y="624"/>
                    <a:pt x="674" y="468"/>
                  </a:cubicBezTo>
                  <a:cubicBezTo>
                    <a:pt x="499" y="397"/>
                    <a:pt x="313" y="327"/>
                    <a:pt x="158" y="205"/>
                  </a:cubicBezTo>
                  <a:lnTo>
                    <a:pt x="158" y="205"/>
                  </a:lnTo>
                  <a:cubicBezTo>
                    <a:pt x="246" y="296"/>
                    <a:pt x="359" y="361"/>
                    <a:pt x="468" y="423"/>
                  </a:cubicBezTo>
                  <a:cubicBezTo>
                    <a:pt x="609" y="502"/>
                    <a:pt x="757" y="573"/>
                    <a:pt x="913" y="618"/>
                  </a:cubicBezTo>
                  <a:cubicBezTo>
                    <a:pt x="1298" y="732"/>
                    <a:pt x="1704" y="739"/>
                    <a:pt x="2100" y="773"/>
                  </a:cubicBezTo>
                  <a:cubicBezTo>
                    <a:pt x="2589" y="808"/>
                    <a:pt x="2949" y="847"/>
                    <a:pt x="3377" y="912"/>
                  </a:cubicBezTo>
                  <a:cubicBezTo>
                    <a:pt x="3654" y="949"/>
                    <a:pt x="4053" y="1016"/>
                    <a:pt x="4304" y="1176"/>
                  </a:cubicBezTo>
                  <a:cubicBezTo>
                    <a:pt x="4342" y="1201"/>
                    <a:pt x="4368" y="1217"/>
                    <a:pt x="4388" y="1231"/>
                  </a:cubicBezTo>
                  <a:cubicBezTo>
                    <a:pt x="3789" y="927"/>
                    <a:pt x="2777" y="919"/>
                    <a:pt x="2184" y="880"/>
                  </a:cubicBezTo>
                  <a:cubicBezTo>
                    <a:pt x="1826" y="860"/>
                    <a:pt x="1561" y="833"/>
                    <a:pt x="1240" y="774"/>
                  </a:cubicBezTo>
                  <a:cubicBezTo>
                    <a:pt x="1054" y="738"/>
                    <a:pt x="860" y="712"/>
                    <a:pt x="686" y="634"/>
                  </a:cubicBezTo>
                  <a:lnTo>
                    <a:pt x="686" y="634"/>
                  </a:lnTo>
                  <a:cubicBezTo>
                    <a:pt x="825" y="718"/>
                    <a:pt x="987" y="761"/>
                    <a:pt x="1141" y="809"/>
                  </a:cubicBezTo>
                  <a:cubicBezTo>
                    <a:pt x="1329" y="861"/>
                    <a:pt x="1515" y="917"/>
                    <a:pt x="1708" y="949"/>
                  </a:cubicBezTo>
                  <a:cubicBezTo>
                    <a:pt x="2174" y="1022"/>
                    <a:pt x="2651" y="1009"/>
                    <a:pt x="3120" y="1067"/>
                  </a:cubicBezTo>
                  <a:cubicBezTo>
                    <a:pt x="3557" y="1135"/>
                    <a:pt x="4243" y="1236"/>
                    <a:pt x="4547" y="1530"/>
                  </a:cubicBezTo>
                  <a:lnTo>
                    <a:pt x="4593" y="1572"/>
                  </a:lnTo>
                  <a:lnTo>
                    <a:pt x="4599" y="1577"/>
                  </a:lnTo>
                  <a:lnTo>
                    <a:pt x="4641" y="1619"/>
                  </a:lnTo>
                  <a:cubicBezTo>
                    <a:pt x="4656" y="1634"/>
                    <a:pt x="4649" y="1634"/>
                    <a:pt x="4665" y="1644"/>
                  </a:cubicBezTo>
                  <a:cubicBezTo>
                    <a:pt x="4702" y="1683"/>
                    <a:pt x="4727" y="1714"/>
                    <a:pt x="4742" y="1734"/>
                  </a:cubicBezTo>
                  <a:cubicBezTo>
                    <a:pt x="4857" y="1887"/>
                    <a:pt x="4952" y="2127"/>
                    <a:pt x="4993" y="2354"/>
                  </a:cubicBezTo>
                  <a:cubicBezTo>
                    <a:pt x="4989" y="2124"/>
                    <a:pt x="4916" y="1844"/>
                    <a:pt x="4821" y="1680"/>
                  </a:cubicBezTo>
                  <a:cubicBezTo>
                    <a:pt x="4810" y="1660"/>
                    <a:pt x="4792" y="1634"/>
                    <a:pt x="4773" y="1606"/>
                  </a:cubicBezTo>
                  <a:cubicBezTo>
                    <a:pt x="4775" y="1597"/>
                    <a:pt x="4775" y="1590"/>
                    <a:pt x="4774" y="1581"/>
                  </a:cubicBezTo>
                  <a:cubicBezTo>
                    <a:pt x="4772" y="1555"/>
                    <a:pt x="4753" y="1535"/>
                    <a:pt x="4742" y="1513"/>
                  </a:cubicBezTo>
                  <a:cubicBezTo>
                    <a:pt x="4699" y="1454"/>
                    <a:pt x="4646" y="1403"/>
                    <a:pt x="4586" y="1355"/>
                  </a:cubicBezTo>
                  <a:cubicBezTo>
                    <a:pt x="4610" y="1344"/>
                    <a:pt x="4625" y="1314"/>
                    <a:pt x="4613" y="1288"/>
                  </a:cubicBezTo>
                  <a:cubicBezTo>
                    <a:pt x="4551" y="1187"/>
                    <a:pt x="4407" y="1037"/>
                    <a:pt x="4238" y="962"/>
                  </a:cubicBezTo>
                  <a:cubicBezTo>
                    <a:pt x="4231" y="958"/>
                    <a:pt x="4224" y="955"/>
                    <a:pt x="4217" y="953"/>
                  </a:cubicBezTo>
                  <a:cubicBezTo>
                    <a:pt x="4241" y="948"/>
                    <a:pt x="4258" y="926"/>
                    <a:pt x="4258" y="902"/>
                  </a:cubicBezTo>
                  <a:cubicBezTo>
                    <a:pt x="4258" y="871"/>
                    <a:pt x="4230" y="855"/>
                    <a:pt x="4208" y="839"/>
                  </a:cubicBezTo>
                  <a:cubicBezTo>
                    <a:pt x="4119" y="753"/>
                    <a:pt x="3967" y="676"/>
                    <a:pt x="3825" y="634"/>
                  </a:cubicBezTo>
                  <a:cubicBezTo>
                    <a:pt x="3793" y="623"/>
                    <a:pt x="3759" y="614"/>
                    <a:pt x="3726" y="605"/>
                  </a:cubicBezTo>
                  <a:cubicBezTo>
                    <a:pt x="3728" y="604"/>
                    <a:pt x="3729" y="604"/>
                    <a:pt x="3732" y="603"/>
                  </a:cubicBezTo>
                  <a:cubicBezTo>
                    <a:pt x="3763" y="586"/>
                    <a:pt x="3768" y="536"/>
                    <a:pt x="3738" y="515"/>
                  </a:cubicBezTo>
                  <a:cubicBezTo>
                    <a:pt x="3713" y="499"/>
                    <a:pt x="3641" y="475"/>
                    <a:pt x="3558" y="452"/>
                  </a:cubicBezTo>
                  <a:cubicBezTo>
                    <a:pt x="3556" y="439"/>
                    <a:pt x="3549" y="428"/>
                    <a:pt x="3537" y="418"/>
                  </a:cubicBezTo>
                  <a:cubicBezTo>
                    <a:pt x="3058" y="221"/>
                    <a:pt x="2544" y="149"/>
                    <a:pt x="2028" y="149"/>
                  </a:cubicBezTo>
                  <a:cubicBezTo>
                    <a:pt x="1760" y="149"/>
                    <a:pt x="1492" y="168"/>
                    <a:pt x="1229" y="200"/>
                  </a:cubicBezTo>
                  <a:cubicBezTo>
                    <a:pt x="1796" y="222"/>
                    <a:pt x="2337" y="233"/>
                    <a:pt x="2871" y="344"/>
                  </a:cubicBezTo>
                  <a:cubicBezTo>
                    <a:pt x="2763" y="336"/>
                    <a:pt x="2651" y="329"/>
                    <a:pt x="2537" y="319"/>
                  </a:cubicBezTo>
                  <a:cubicBezTo>
                    <a:pt x="2261" y="304"/>
                    <a:pt x="1985" y="291"/>
                    <a:pt x="1708" y="285"/>
                  </a:cubicBezTo>
                  <a:cubicBezTo>
                    <a:pt x="1299" y="284"/>
                    <a:pt x="906" y="268"/>
                    <a:pt x="514" y="162"/>
                  </a:cubicBezTo>
                  <a:lnTo>
                    <a:pt x="514" y="162"/>
                  </a:lnTo>
                  <a:cubicBezTo>
                    <a:pt x="1074" y="382"/>
                    <a:pt x="1684" y="370"/>
                    <a:pt x="2276" y="407"/>
                  </a:cubicBezTo>
                  <a:cubicBezTo>
                    <a:pt x="2652" y="433"/>
                    <a:pt x="3002" y="448"/>
                    <a:pt x="3341" y="517"/>
                  </a:cubicBezTo>
                  <a:cubicBezTo>
                    <a:pt x="3398" y="530"/>
                    <a:pt x="3452" y="543"/>
                    <a:pt x="3507" y="558"/>
                  </a:cubicBezTo>
                  <a:cubicBezTo>
                    <a:pt x="3310" y="524"/>
                    <a:pt x="3108" y="507"/>
                    <a:pt x="2909" y="490"/>
                  </a:cubicBezTo>
                  <a:cubicBezTo>
                    <a:pt x="2518" y="464"/>
                    <a:pt x="2128" y="448"/>
                    <a:pt x="1739" y="433"/>
                  </a:cubicBezTo>
                  <a:cubicBezTo>
                    <a:pt x="1102" y="397"/>
                    <a:pt x="555" y="3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10"/>
            <p:cNvSpPr/>
            <p:nvPr/>
          </p:nvSpPr>
          <p:spPr>
            <a:xfrm>
              <a:off x="8296445" y="218275"/>
              <a:ext cx="108038" cy="243803"/>
            </a:xfrm>
            <a:custGeom>
              <a:rect b="b" l="l" r="r" t="t"/>
              <a:pathLst>
                <a:path extrusionOk="0" h="2717" w="1204">
                  <a:moveTo>
                    <a:pt x="1" y="0"/>
                  </a:moveTo>
                  <a:lnTo>
                    <a:pt x="1" y="0"/>
                  </a:lnTo>
                  <a:cubicBezTo>
                    <a:pt x="140" y="273"/>
                    <a:pt x="148" y="558"/>
                    <a:pt x="186" y="848"/>
                  </a:cubicBezTo>
                  <a:cubicBezTo>
                    <a:pt x="219" y="1221"/>
                    <a:pt x="254" y="1520"/>
                    <a:pt x="347" y="1899"/>
                  </a:cubicBezTo>
                  <a:cubicBezTo>
                    <a:pt x="397" y="2097"/>
                    <a:pt x="531" y="2387"/>
                    <a:pt x="644" y="2482"/>
                  </a:cubicBezTo>
                  <a:cubicBezTo>
                    <a:pt x="655" y="2494"/>
                    <a:pt x="670" y="2500"/>
                    <a:pt x="684" y="2500"/>
                  </a:cubicBezTo>
                  <a:cubicBezTo>
                    <a:pt x="695" y="2500"/>
                    <a:pt x="705" y="2497"/>
                    <a:pt x="714" y="2493"/>
                  </a:cubicBezTo>
                  <a:cubicBezTo>
                    <a:pt x="729" y="2522"/>
                    <a:pt x="744" y="2546"/>
                    <a:pt x="759" y="2565"/>
                  </a:cubicBezTo>
                  <a:cubicBezTo>
                    <a:pt x="776" y="2587"/>
                    <a:pt x="796" y="2597"/>
                    <a:pt x="815" y="2597"/>
                  </a:cubicBezTo>
                  <a:cubicBezTo>
                    <a:pt x="841" y="2597"/>
                    <a:pt x="864" y="2580"/>
                    <a:pt x="874" y="2555"/>
                  </a:cubicBezTo>
                  <a:lnTo>
                    <a:pt x="886" y="2582"/>
                  </a:lnTo>
                  <a:cubicBezTo>
                    <a:pt x="925" y="2658"/>
                    <a:pt x="934" y="2690"/>
                    <a:pt x="989" y="2714"/>
                  </a:cubicBezTo>
                  <a:cubicBezTo>
                    <a:pt x="996" y="2716"/>
                    <a:pt x="1002" y="2717"/>
                    <a:pt x="1009" y="2717"/>
                  </a:cubicBezTo>
                  <a:cubicBezTo>
                    <a:pt x="1044" y="2717"/>
                    <a:pt x="1079" y="2692"/>
                    <a:pt x="1088" y="2657"/>
                  </a:cubicBezTo>
                  <a:cubicBezTo>
                    <a:pt x="1089" y="2651"/>
                    <a:pt x="1091" y="2644"/>
                    <a:pt x="1091" y="2638"/>
                  </a:cubicBezTo>
                  <a:cubicBezTo>
                    <a:pt x="1125" y="2664"/>
                    <a:pt x="1162" y="2683"/>
                    <a:pt x="1203" y="2692"/>
                  </a:cubicBezTo>
                  <a:cubicBezTo>
                    <a:pt x="1156" y="2665"/>
                    <a:pt x="1114" y="2625"/>
                    <a:pt x="1073" y="2584"/>
                  </a:cubicBezTo>
                  <a:cubicBezTo>
                    <a:pt x="1067" y="2575"/>
                    <a:pt x="1061" y="2567"/>
                    <a:pt x="1056" y="2559"/>
                  </a:cubicBezTo>
                  <a:cubicBezTo>
                    <a:pt x="1008" y="2471"/>
                    <a:pt x="996" y="2428"/>
                    <a:pt x="959" y="2306"/>
                  </a:cubicBezTo>
                  <a:cubicBezTo>
                    <a:pt x="911" y="2128"/>
                    <a:pt x="880" y="1948"/>
                    <a:pt x="834" y="1771"/>
                  </a:cubicBezTo>
                  <a:cubicBezTo>
                    <a:pt x="783" y="1573"/>
                    <a:pt x="719" y="1379"/>
                    <a:pt x="665" y="1184"/>
                  </a:cubicBezTo>
                  <a:cubicBezTo>
                    <a:pt x="596" y="957"/>
                    <a:pt x="557" y="715"/>
                    <a:pt x="418" y="517"/>
                  </a:cubicBezTo>
                  <a:lnTo>
                    <a:pt x="418" y="517"/>
                  </a:lnTo>
                  <a:cubicBezTo>
                    <a:pt x="546" y="763"/>
                    <a:pt x="562" y="1104"/>
                    <a:pt x="603" y="1331"/>
                  </a:cubicBezTo>
                  <a:cubicBezTo>
                    <a:pt x="622" y="1520"/>
                    <a:pt x="673" y="1797"/>
                    <a:pt x="728" y="2028"/>
                  </a:cubicBezTo>
                  <a:cubicBezTo>
                    <a:pt x="752" y="2138"/>
                    <a:pt x="775" y="2251"/>
                    <a:pt x="806" y="2360"/>
                  </a:cubicBezTo>
                  <a:cubicBezTo>
                    <a:pt x="725" y="2162"/>
                    <a:pt x="668" y="1916"/>
                    <a:pt x="618" y="1683"/>
                  </a:cubicBezTo>
                  <a:cubicBezTo>
                    <a:pt x="563" y="1408"/>
                    <a:pt x="505" y="1134"/>
                    <a:pt x="438" y="861"/>
                  </a:cubicBezTo>
                  <a:cubicBezTo>
                    <a:pt x="383" y="630"/>
                    <a:pt x="320" y="392"/>
                    <a:pt x="177" y="196"/>
                  </a:cubicBezTo>
                  <a:lnTo>
                    <a:pt x="177" y="196"/>
                  </a:lnTo>
                  <a:cubicBezTo>
                    <a:pt x="346" y="509"/>
                    <a:pt x="352" y="859"/>
                    <a:pt x="402" y="1169"/>
                  </a:cubicBezTo>
                  <a:cubicBezTo>
                    <a:pt x="440" y="1446"/>
                    <a:pt x="490" y="1720"/>
                    <a:pt x="551" y="1992"/>
                  </a:cubicBezTo>
                  <a:cubicBezTo>
                    <a:pt x="553" y="2000"/>
                    <a:pt x="554" y="2011"/>
                    <a:pt x="557" y="2020"/>
                  </a:cubicBezTo>
                  <a:cubicBezTo>
                    <a:pt x="430" y="1660"/>
                    <a:pt x="362" y="1210"/>
                    <a:pt x="275" y="837"/>
                  </a:cubicBezTo>
                  <a:cubicBezTo>
                    <a:pt x="211" y="553"/>
                    <a:pt x="173" y="24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10"/>
            <p:cNvSpPr/>
            <p:nvPr/>
          </p:nvSpPr>
          <p:spPr>
            <a:xfrm>
              <a:off x="8839676" y="754144"/>
              <a:ext cx="211410" cy="448034"/>
            </a:xfrm>
            <a:custGeom>
              <a:rect b="b" l="l" r="r" t="t"/>
              <a:pathLst>
                <a:path extrusionOk="0" h="4993" w="2356">
                  <a:moveTo>
                    <a:pt x="1" y="0"/>
                  </a:moveTo>
                  <a:cubicBezTo>
                    <a:pt x="229" y="42"/>
                    <a:pt x="468" y="135"/>
                    <a:pt x="621" y="251"/>
                  </a:cubicBezTo>
                  <a:cubicBezTo>
                    <a:pt x="642" y="265"/>
                    <a:pt x="672" y="291"/>
                    <a:pt x="712" y="327"/>
                  </a:cubicBezTo>
                  <a:cubicBezTo>
                    <a:pt x="722" y="343"/>
                    <a:pt x="722" y="336"/>
                    <a:pt x="735" y="352"/>
                  </a:cubicBezTo>
                  <a:lnTo>
                    <a:pt x="779" y="394"/>
                  </a:lnTo>
                  <a:lnTo>
                    <a:pt x="784" y="399"/>
                  </a:lnTo>
                  <a:lnTo>
                    <a:pt x="826" y="445"/>
                  </a:lnTo>
                  <a:cubicBezTo>
                    <a:pt x="1119" y="749"/>
                    <a:pt x="1219" y="1435"/>
                    <a:pt x="1288" y="1873"/>
                  </a:cubicBezTo>
                  <a:cubicBezTo>
                    <a:pt x="1346" y="2341"/>
                    <a:pt x="1333" y="2818"/>
                    <a:pt x="1407" y="3285"/>
                  </a:cubicBezTo>
                  <a:cubicBezTo>
                    <a:pt x="1439" y="3477"/>
                    <a:pt x="1494" y="3664"/>
                    <a:pt x="1547" y="3851"/>
                  </a:cubicBezTo>
                  <a:cubicBezTo>
                    <a:pt x="1594" y="4005"/>
                    <a:pt x="1636" y="4167"/>
                    <a:pt x="1722" y="4306"/>
                  </a:cubicBezTo>
                  <a:cubicBezTo>
                    <a:pt x="1644" y="4132"/>
                    <a:pt x="1618" y="3939"/>
                    <a:pt x="1582" y="3752"/>
                  </a:cubicBezTo>
                  <a:cubicBezTo>
                    <a:pt x="1522" y="3432"/>
                    <a:pt x="1495" y="3166"/>
                    <a:pt x="1476" y="2809"/>
                  </a:cubicBezTo>
                  <a:cubicBezTo>
                    <a:pt x="1436" y="2216"/>
                    <a:pt x="1428" y="1203"/>
                    <a:pt x="1125" y="604"/>
                  </a:cubicBezTo>
                  <a:lnTo>
                    <a:pt x="1125" y="604"/>
                  </a:lnTo>
                  <a:cubicBezTo>
                    <a:pt x="1137" y="625"/>
                    <a:pt x="1154" y="650"/>
                    <a:pt x="1178" y="688"/>
                  </a:cubicBezTo>
                  <a:cubicBezTo>
                    <a:pt x="1340" y="940"/>
                    <a:pt x="1407" y="1338"/>
                    <a:pt x="1444" y="1615"/>
                  </a:cubicBezTo>
                  <a:cubicBezTo>
                    <a:pt x="1508" y="2044"/>
                    <a:pt x="1548" y="2403"/>
                    <a:pt x="1583" y="2892"/>
                  </a:cubicBezTo>
                  <a:cubicBezTo>
                    <a:pt x="1616" y="3289"/>
                    <a:pt x="1623" y="3694"/>
                    <a:pt x="1737" y="4080"/>
                  </a:cubicBezTo>
                  <a:cubicBezTo>
                    <a:pt x="1783" y="4235"/>
                    <a:pt x="1853" y="4383"/>
                    <a:pt x="1932" y="4525"/>
                  </a:cubicBezTo>
                  <a:cubicBezTo>
                    <a:pt x="1995" y="4634"/>
                    <a:pt x="2059" y="4746"/>
                    <a:pt x="2150" y="4836"/>
                  </a:cubicBezTo>
                  <a:cubicBezTo>
                    <a:pt x="2028" y="4679"/>
                    <a:pt x="1959" y="4494"/>
                    <a:pt x="1888" y="4319"/>
                  </a:cubicBezTo>
                  <a:cubicBezTo>
                    <a:pt x="1731" y="3884"/>
                    <a:pt x="1738" y="3503"/>
                    <a:pt x="1702" y="3023"/>
                  </a:cubicBezTo>
                  <a:cubicBezTo>
                    <a:pt x="1680" y="2642"/>
                    <a:pt x="1656" y="2259"/>
                    <a:pt x="1623" y="1880"/>
                  </a:cubicBezTo>
                  <a:cubicBezTo>
                    <a:pt x="1595" y="1537"/>
                    <a:pt x="1564" y="1187"/>
                    <a:pt x="1441" y="866"/>
                  </a:cubicBezTo>
                  <a:lnTo>
                    <a:pt x="1441" y="866"/>
                  </a:lnTo>
                  <a:cubicBezTo>
                    <a:pt x="1443" y="868"/>
                    <a:pt x="1444" y="872"/>
                    <a:pt x="1445" y="874"/>
                  </a:cubicBezTo>
                  <a:cubicBezTo>
                    <a:pt x="1497" y="988"/>
                    <a:pt x="1490" y="966"/>
                    <a:pt x="1531" y="1080"/>
                  </a:cubicBezTo>
                  <a:cubicBezTo>
                    <a:pt x="1747" y="1759"/>
                    <a:pt x="1705" y="2449"/>
                    <a:pt x="1768" y="3189"/>
                  </a:cubicBezTo>
                  <a:cubicBezTo>
                    <a:pt x="1796" y="3807"/>
                    <a:pt x="1904" y="4481"/>
                    <a:pt x="2355" y="4992"/>
                  </a:cubicBezTo>
                  <a:cubicBezTo>
                    <a:pt x="1978" y="4437"/>
                    <a:pt x="1959" y="3890"/>
                    <a:pt x="1923" y="3255"/>
                  </a:cubicBezTo>
                  <a:cubicBezTo>
                    <a:pt x="1907" y="2864"/>
                    <a:pt x="1892" y="2474"/>
                    <a:pt x="1864" y="2084"/>
                  </a:cubicBezTo>
                  <a:cubicBezTo>
                    <a:pt x="1847" y="1885"/>
                    <a:pt x="1831" y="1682"/>
                    <a:pt x="1796" y="1485"/>
                  </a:cubicBezTo>
                  <a:lnTo>
                    <a:pt x="1796" y="1485"/>
                  </a:lnTo>
                  <a:cubicBezTo>
                    <a:pt x="1811" y="1541"/>
                    <a:pt x="1826" y="1595"/>
                    <a:pt x="1837" y="1651"/>
                  </a:cubicBezTo>
                  <a:cubicBezTo>
                    <a:pt x="1907" y="1990"/>
                    <a:pt x="1923" y="2340"/>
                    <a:pt x="1948" y="2716"/>
                  </a:cubicBezTo>
                  <a:cubicBezTo>
                    <a:pt x="1985" y="3308"/>
                    <a:pt x="1973" y="3919"/>
                    <a:pt x="2192" y="4478"/>
                  </a:cubicBezTo>
                  <a:cubicBezTo>
                    <a:pt x="2087" y="4087"/>
                    <a:pt x="2071" y="3691"/>
                    <a:pt x="2069" y="3286"/>
                  </a:cubicBezTo>
                  <a:cubicBezTo>
                    <a:pt x="2064" y="3009"/>
                    <a:pt x="2051" y="2732"/>
                    <a:pt x="2036" y="2457"/>
                  </a:cubicBezTo>
                  <a:cubicBezTo>
                    <a:pt x="2027" y="2341"/>
                    <a:pt x="2019" y="2230"/>
                    <a:pt x="2011" y="2122"/>
                  </a:cubicBezTo>
                  <a:lnTo>
                    <a:pt x="2011" y="2122"/>
                  </a:lnTo>
                  <a:cubicBezTo>
                    <a:pt x="2122" y="2655"/>
                    <a:pt x="2134" y="3196"/>
                    <a:pt x="2155" y="3765"/>
                  </a:cubicBezTo>
                  <a:cubicBezTo>
                    <a:pt x="2248" y="2993"/>
                    <a:pt x="2237" y="2184"/>
                    <a:pt x="1937" y="1456"/>
                  </a:cubicBezTo>
                  <a:cubicBezTo>
                    <a:pt x="1928" y="1443"/>
                    <a:pt x="1916" y="1437"/>
                    <a:pt x="1903" y="1434"/>
                  </a:cubicBezTo>
                  <a:cubicBezTo>
                    <a:pt x="1880" y="1352"/>
                    <a:pt x="1857" y="1279"/>
                    <a:pt x="1840" y="1255"/>
                  </a:cubicBezTo>
                  <a:cubicBezTo>
                    <a:pt x="1831" y="1241"/>
                    <a:pt x="1815" y="1234"/>
                    <a:pt x="1799" y="1234"/>
                  </a:cubicBezTo>
                  <a:cubicBezTo>
                    <a:pt x="1781" y="1234"/>
                    <a:pt x="1762" y="1243"/>
                    <a:pt x="1753" y="1260"/>
                  </a:cubicBezTo>
                  <a:cubicBezTo>
                    <a:pt x="1752" y="1263"/>
                    <a:pt x="1752" y="1264"/>
                    <a:pt x="1750" y="1267"/>
                  </a:cubicBezTo>
                  <a:cubicBezTo>
                    <a:pt x="1741" y="1233"/>
                    <a:pt x="1732" y="1200"/>
                    <a:pt x="1722" y="1167"/>
                  </a:cubicBezTo>
                  <a:cubicBezTo>
                    <a:pt x="1680" y="1026"/>
                    <a:pt x="1602" y="874"/>
                    <a:pt x="1517" y="784"/>
                  </a:cubicBezTo>
                  <a:cubicBezTo>
                    <a:pt x="1500" y="764"/>
                    <a:pt x="1484" y="735"/>
                    <a:pt x="1453" y="735"/>
                  </a:cubicBezTo>
                  <a:cubicBezTo>
                    <a:pt x="1429" y="735"/>
                    <a:pt x="1408" y="752"/>
                    <a:pt x="1403" y="775"/>
                  </a:cubicBezTo>
                  <a:cubicBezTo>
                    <a:pt x="1400" y="769"/>
                    <a:pt x="1397" y="763"/>
                    <a:pt x="1393" y="754"/>
                  </a:cubicBezTo>
                  <a:cubicBezTo>
                    <a:pt x="1317" y="585"/>
                    <a:pt x="1168" y="441"/>
                    <a:pt x="1068" y="379"/>
                  </a:cubicBezTo>
                  <a:cubicBezTo>
                    <a:pt x="1061" y="376"/>
                    <a:pt x="1055" y="375"/>
                    <a:pt x="1048" y="375"/>
                  </a:cubicBezTo>
                  <a:cubicBezTo>
                    <a:pt x="1028" y="375"/>
                    <a:pt x="1009" y="388"/>
                    <a:pt x="1000" y="407"/>
                  </a:cubicBezTo>
                  <a:cubicBezTo>
                    <a:pt x="952" y="346"/>
                    <a:pt x="900" y="294"/>
                    <a:pt x="842" y="251"/>
                  </a:cubicBezTo>
                  <a:cubicBezTo>
                    <a:pt x="821" y="239"/>
                    <a:pt x="800" y="222"/>
                    <a:pt x="774" y="219"/>
                  </a:cubicBezTo>
                  <a:cubicBezTo>
                    <a:pt x="771" y="218"/>
                    <a:pt x="767" y="218"/>
                    <a:pt x="764" y="218"/>
                  </a:cubicBezTo>
                  <a:cubicBezTo>
                    <a:pt x="759" y="218"/>
                    <a:pt x="755" y="219"/>
                    <a:pt x="750" y="220"/>
                  </a:cubicBezTo>
                  <a:cubicBezTo>
                    <a:pt x="722" y="201"/>
                    <a:pt x="694" y="183"/>
                    <a:pt x="676" y="171"/>
                  </a:cubicBezTo>
                  <a:cubicBezTo>
                    <a:pt x="512" y="78"/>
                    <a:pt x="231"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10"/>
            <p:cNvSpPr/>
            <p:nvPr/>
          </p:nvSpPr>
          <p:spPr>
            <a:xfrm>
              <a:off x="8647831" y="706228"/>
              <a:ext cx="244611" cy="108128"/>
            </a:xfrm>
            <a:custGeom>
              <a:rect b="b" l="l" r="r" t="t"/>
              <a:pathLst>
                <a:path extrusionOk="0" h="1205" w="2726">
                  <a:moveTo>
                    <a:pt x="34" y="1"/>
                  </a:moveTo>
                  <a:lnTo>
                    <a:pt x="34" y="1"/>
                  </a:lnTo>
                  <a:cubicBezTo>
                    <a:pt x="43" y="42"/>
                    <a:pt x="63" y="79"/>
                    <a:pt x="88" y="114"/>
                  </a:cubicBezTo>
                  <a:cubicBezTo>
                    <a:pt x="81" y="114"/>
                    <a:pt x="75" y="115"/>
                    <a:pt x="69" y="117"/>
                  </a:cubicBezTo>
                  <a:cubicBezTo>
                    <a:pt x="28" y="128"/>
                    <a:pt x="0" y="175"/>
                    <a:pt x="12" y="216"/>
                  </a:cubicBezTo>
                  <a:cubicBezTo>
                    <a:pt x="35" y="272"/>
                    <a:pt x="67" y="279"/>
                    <a:pt x="143" y="319"/>
                  </a:cubicBezTo>
                  <a:lnTo>
                    <a:pt x="170" y="331"/>
                  </a:lnTo>
                  <a:cubicBezTo>
                    <a:pt x="128" y="347"/>
                    <a:pt x="107" y="407"/>
                    <a:pt x="162" y="446"/>
                  </a:cubicBezTo>
                  <a:cubicBezTo>
                    <a:pt x="179" y="460"/>
                    <a:pt x="204" y="476"/>
                    <a:pt x="234" y="490"/>
                  </a:cubicBezTo>
                  <a:cubicBezTo>
                    <a:pt x="221" y="513"/>
                    <a:pt x="223" y="542"/>
                    <a:pt x="244" y="561"/>
                  </a:cubicBezTo>
                  <a:cubicBezTo>
                    <a:pt x="339" y="674"/>
                    <a:pt x="628" y="808"/>
                    <a:pt x="827" y="858"/>
                  </a:cubicBezTo>
                  <a:cubicBezTo>
                    <a:pt x="1205" y="950"/>
                    <a:pt x="1506" y="986"/>
                    <a:pt x="1877" y="1019"/>
                  </a:cubicBezTo>
                  <a:cubicBezTo>
                    <a:pt x="2168" y="1057"/>
                    <a:pt x="2453" y="1066"/>
                    <a:pt x="2726" y="1205"/>
                  </a:cubicBezTo>
                  <a:cubicBezTo>
                    <a:pt x="2479" y="1032"/>
                    <a:pt x="2173" y="995"/>
                    <a:pt x="1889" y="931"/>
                  </a:cubicBezTo>
                  <a:cubicBezTo>
                    <a:pt x="1516" y="843"/>
                    <a:pt x="1065" y="774"/>
                    <a:pt x="705" y="649"/>
                  </a:cubicBezTo>
                  <a:lnTo>
                    <a:pt x="705" y="649"/>
                  </a:lnTo>
                  <a:cubicBezTo>
                    <a:pt x="715" y="651"/>
                    <a:pt x="725" y="653"/>
                    <a:pt x="734" y="655"/>
                  </a:cubicBezTo>
                  <a:cubicBezTo>
                    <a:pt x="1006" y="716"/>
                    <a:pt x="1280" y="764"/>
                    <a:pt x="1557" y="803"/>
                  </a:cubicBezTo>
                  <a:cubicBezTo>
                    <a:pt x="1867" y="854"/>
                    <a:pt x="2217" y="860"/>
                    <a:pt x="2530" y="1029"/>
                  </a:cubicBezTo>
                  <a:cubicBezTo>
                    <a:pt x="2335" y="886"/>
                    <a:pt x="2096" y="823"/>
                    <a:pt x="1864" y="767"/>
                  </a:cubicBezTo>
                  <a:cubicBezTo>
                    <a:pt x="1591" y="700"/>
                    <a:pt x="1317" y="643"/>
                    <a:pt x="1043" y="587"/>
                  </a:cubicBezTo>
                  <a:cubicBezTo>
                    <a:pt x="810" y="536"/>
                    <a:pt x="564" y="480"/>
                    <a:pt x="366" y="398"/>
                  </a:cubicBezTo>
                  <a:lnTo>
                    <a:pt x="366" y="398"/>
                  </a:lnTo>
                  <a:cubicBezTo>
                    <a:pt x="476" y="429"/>
                    <a:pt x="587" y="453"/>
                    <a:pt x="698" y="478"/>
                  </a:cubicBezTo>
                  <a:cubicBezTo>
                    <a:pt x="929" y="531"/>
                    <a:pt x="1205" y="583"/>
                    <a:pt x="1394" y="602"/>
                  </a:cubicBezTo>
                  <a:cubicBezTo>
                    <a:pt x="1621" y="644"/>
                    <a:pt x="1962" y="659"/>
                    <a:pt x="2208" y="788"/>
                  </a:cubicBezTo>
                  <a:cubicBezTo>
                    <a:pt x="2011" y="649"/>
                    <a:pt x="1769" y="609"/>
                    <a:pt x="1543" y="541"/>
                  </a:cubicBezTo>
                  <a:cubicBezTo>
                    <a:pt x="1347" y="485"/>
                    <a:pt x="1152" y="422"/>
                    <a:pt x="956" y="372"/>
                  </a:cubicBezTo>
                  <a:cubicBezTo>
                    <a:pt x="778" y="325"/>
                    <a:pt x="597" y="294"/>
                    <a:pt x="420" y="246"/>
                  </a:cubicBezTo>
                  <a:cubicBezTo>
                    <a:pt x="298" y="208"/>
                    <a:pt x="255" y="197"/>
                    <a:pt x="168" y="149"/>
                  </a:cubicBezTo>
                  <a:cubicBezTo>
                    <a:pt x="159" y="144"/>
                    <a:pt x="151" y="138"/>
                    <a:pt x="142" y="132"/>
                  </a:cubicBezTo>
                  <a:cubicBezTo>
                    <a:pt x="101" y="92"/>
                    <a:pt x="61" y="48"/>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10"/>
            <p:cNvSpPr/>
            <p:nvPr/>
          </p:nvSpPr>
          <p:spPr>
            <a:xfrm>
              <a:off x="8598928" y="536728"/>
              <a:ext cx="144380" cy="145277"/>
            </a:xfrm>
            <a:custGeom>
              <a:rect b="b" l="l" r="r" t="t"/>
              <a:pathLst>
                <a:path extrusionOk="0" h="1619" w="1609">
                  <a:moveTo>
                    <a:pt x="959" y="0"/>
                  </a:moveTo>
                  <a:cubicBezTo>
                    <a:pt x="948" y="0"/>
                    <a:pt x="944" y="6"/>
                    <a:pt x="926" y="6"/>
                  </a:cubicBezTo>
                  <a:cubicBezTo>
                    <a:pt x="889" y="15"/>
                    <a:pt x="852" y="23"/>
                    <a:pt x="816" y="35"/>
                  </a:cubicBezTo>
                  <a:cubicBezTo>
                    <a:pt x="799" y="40"/>
                    <a:pt x="784" y="47"/>
                    <a:pt x="767" y="52"/>
                  </a:cubicBezTo>
                  <a:cubicBezTo>
                    <a:pt x="759" y="44"/>
                    <a:pt x="749" y="37"/>
                    <a:pt x="738" y="37"/>
                  </a:cubicBezTo>
                  <a:cubicBezTo>
                    <a:pt x="733" y="37"/>
                    <a:pt x="729" y="38"/>
                    <a:pt x="724" y="40"/>
                  </a:cubicBezTo>
                  <a:cubicBezTo>
                    <a:pt x="620" y="76"/>
                    <a:pt x="512" y="110"/>
                    <a:pt x="418" y="172"/>
                  </a:cubicBezTo>
                  <a:cubicBezTo>
                    <a:pt x="254" y="294"/>
                    <a:pt x="123" y="468"/>
                    <a:pt x="63" y="663"/>
                  </a:cubicBezTo>
                  <a:cubicBezTo>
                    <a:pt x="41" y="727"/>
                    <a:pt x="28" y="811"/>
                    <a:pt x="21" y="867"/>
                  </a:cubicBezTo>
                  <a:cubicBezTo>
                    <a:pt x="12" y="952"/>
                    <a:pt x="0" y="1039"/>
                    <a:pt x="29" y="1122"/>
                  </a:cubicBezTo>
                  <a:cubicBezTo>
                    <a:pt x="8" y="1003"/>
                    <a:pt x="47" y="890"/>
                    <a:pt x="81" y="774"/>
                  </a:cubicBezTo>
                  <a:cubicBezTo>
                    <a:pt x="110" y="685"/>
                    <a:pt x="150" y="607"/>
                    <a:pt x="200" y="535"/>
                  </a:cubicBezTo>
                  <a:lnTo>
                    <a:pt x="200" y="535"/>
                  </a:lnTo>
                  <a:lnTo>
                    <a:pt x="173" y="584"/>
                  </a:lnTo>
                  <a:cubicBezTo>
                    <a:pt x="46" y="839"/>
                    <a:pt x="29" y="1179"/>
                    <a:pt x="170" y="1431"/>
                  </a:cubicBezTo>
                  <a:cubicBezTo>
                    <a:pt x="114" y="1299"/>
                    <a:pt x="110" y="1165"/>
                    <a:pt x="124" y="1024"/>
                  </a:cubicBezTo>
                  <a:cubicBezTo>
                    <a:pt x="146" y="803"/>
                    <a:pt x="253" y="607"/>
                    <a:pt x="414" y="450"/>
                  </a:cubicBezTo>
                  <a:cubicBezTo>
                    <a:pt x="453" y="412"/>
                    <a:pt x="498" y="377"/>
                    <a:pt x="544" y="345"/>
                  </a:cubicBezTo>
                  <a:lnTo>
                    <a:pt x="544" y="345"/>
                  </a:lnTo>
                  <a:cubicBezTo>
                    <a:pt x="447" y="436"/>
                    <a:pt x="359" y="544"/>
                    <a:pt x="302" y="664"/>
                  </a:cubicBezTo>
                  <a:cubicBezTo>
                    <a:pt x="168" y="932"/>
                    <a:pt x="138" y="1263"/>
                    <a:pt x="256" y="1543"/>
                  </a:cubicBezTo>
                  <a:cubicBezTo>
                    <a:pt x="214" y="1414"/>
                    <a:pt x="218" y="1277"/>
                    <a:pt x="234" y="1142"/>
                  </a:cubicBezTo>
                  <a:cubicBezTo>
                    <a:pt x="256" y="933"/>
                    <a:pt x="360" y="701"/>
                    <a:pt x="504" y="556"/>
                  </a:cubicBezTo>
                  <a:cubicBezTo>
                    <a:pt x="543" y="517"/>
                    <a:pt x="584" y="480"/>
                    <a:pt x="627" y="445"/>
                  </a:cubicBezTo>
                  <a:lnTo>
                    <a:pt x="627" y="445"/>
                  </a:lnTo>
                  <a:cubicBezTo>
                    <a:pt x="335" y="741"/>
                    <a:pt x="177" y="1175"/>
                    <a:pt x="334" y="1618"/>
                  </a:cubicBezTo>
                  <a:cubicBezTo>
                    <a:pt x="215" y="1079"/>
                    <a:pt x="512" y="644"/>
                    <a:pt x="853" y="413"/>
                  </a:cubicBezTo>
                  <a:cubicBezTo>
                    <a:pt x="970" y="335"/>
                    <a:pt x="1027" y="310"/>
                    <a:pt x="1145" y="270"/>
                  </a:cubicBezTo>
                  <a:cubicBezTo>
                    <a:pt x="1248" y="239"/>
                    <a:pt x="1273" y="232"/>
                    <a:pt x="1371" y="232"/>
                  </a:cubicBezTo>
                  <a:cubicBezTo>
                    <a:pt x="1378" y="232"/>
                    <a:pt x="1385" y="232"/>
                    <a:pt x="1393" y="232"/>
                  </a:cubicBezTo>
                  <a:cubicBezTo>
                    <a:pt x="1491" y="239"/>
                    <a:pt x="1466" y="241"/>
                    <a:pt x="1506" y="244"/>
                  </a:cubicBezTo>
                  <a:cubicBezTo>
                    <a:pt x="1515" y="244"/>
                    <a:pt x="1519" y="247"/>
                    <a:pt x="1527" y="247"/>
                  </a:cubicBezTo>
                  <a:cubicBezTo>
                    <a:pt x="1535" y="247"/>
                    <a:pt x="1545" y="245"/>
                    <a:pt x="1564" y="237"/>
                  </a:cubicBezTo>
                  <a:cubicBezTo>
                    <a:pt x="1598" y="219"/>
                    <a:pt x="1609" y="172"/>
                    <a:pt x="1589" y="139"/>
                  </a:cubicBezTo>
                  <a:cubicBezTo>
                    <a:pt x="1585" y="129"/>
                    <a:pt x="1569" y="118"/>
                    <a:pt x="1558" y="110"/>
                  </a:cubicBezTo>
                  <a:cubicBezTo>
                    <a:pt x="1538" y="102"/>
                    <a:pt x="1517" y="97"/>
                    <a:pt x="1496" y="93"/>
                  </a:cubicBezTo>
                  <a:cubicBezTo>
                    <a:pt x="1491" y="92"/>
                    <a:pt x="1484" y="90"/>
                    <a:pt x="1475" y="90"/>
                  </a:cubicBezTo>
                  <a:cubicBezTo>
                    <a:pt x="1444" y="86"/>
                    <a:pt x="1413" y="84"/>
                    <a:pt x="1382" y="84"/>
                  </a:cubicBezTo>
                  <a:cubicBezTo>
                    <a:pt x="1357" y="84"/>
                    <a:pt x="1332" y="86"/>
                    <a:pt x="1307" y="89"/>
                  </a:cubicBezTo>
                  <a:cubicBezTo>
                    <a:pt x="1295" y="90"/>
                    <a:pt x="1281" y="93"/>
                    <a:pt x="1269" y="95"/>
                  </a:cubicBezTo>
                  <a:cubicBezTo>
                    <a:pt x="1271" y="66"/>
                    <a:pt x="1256" y="35"/>
                    <a:pt x="1230" y="21"/>
                  </a:cubicBezTo>
                  <a:cubicBezTo>
                    <a:pt x="1204" y="12"/>
                    <a:pt x="1193" y="9"/>
                    <a:pt x="1186" y="9"/>
                  </a:cubicBezTo>
                  <a:cubicBezTo>
                    <a:pt x="1176" y="9"/>
                    <a:pt x="1173" y="14"/>
                    <a:pt x="1146" y="17"/>
                  </a:cubicBezTo>
                  <a:cubicBezTo>
                    <a:pt x="1089" y="30"/>
                    <a:pt x="1074" y="33"/>
                    <a:pt x="1034" y="49"/>
                  </a:cubicBezTo>
                  <a:cubicBezTo>
                    <a:pt x="1028" y="33"/>
                    <a:pt x="1017" y="21"/>
                    <a:pt x="1002" y="12"/>
                  </a:cubicBezTo>
                  <a:cubicBezTo>
                    <a:pt x="979" y="3"/>
                    <a:pt x="967" y="0"/>
                    <a:pt x="9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10"/>
            <p:cNvSpPr/>
            <p:nvPr/>
          </p:nvSpPr>
          <p:spPr>
            <a:xfrm>
              <a:off x="8738639" y="546688"/>
              <a:ext cx="538" cy="269"/>
            </a:xfrm>
            <a:custGeom>
              <a:rect b="b" l="l" r="r" t="t"/>
              <a:pathLst>
                <a:path extrusionOk="0" h="3" w="6">
                  <a:moveTo>
                    <a:pt x="0" y="0"/>
                  </a:moveTo>
                  <a:cubicBezTo>
                    <a:pt x="0" y="0"/>
                    <a:pt x="1" y="0"/>
                    <a:pt x="1" y="1"/>
                  </a:cubicBezTo>
                  <a:cubicBezTo>
                    <a:pt x="2" y="3"/>
                    <a:pt x="4" y="3"/>
                    <a:pt x="5" y="3"/>
                  </a:cubicBezTo>
                  <a:cubicBezTo>
                    <a:pt x="4" y="1"/>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10"/>
            <p:cNvSpPr/>
            <p:nvPr/>
          </p:nvSpPr>
          <p:spPr>
            <a:xfrm>
              <a:off x="8737921" y="546239"/>
              <a:ext cx="808" cy="538"/>
            </a:xfrm>
            <a:custGeom>
              <a:rect b="b" l="l" r="r" t="t"/>
              <a:pathLst>
                <a:path extrusionOk="0" h="6" w="9">
                  <a:moveTo>
                    <a:pt x="1" y="1"/>
                  </a:moveTo>
                  <a:cubicBezTo>
                    <a:pt x="1" y="1"/>
                    <a:pt x="4" y="3"/>
                    <a:pt x="8" y="5"/>
                  </a:cubicBezTo>
                  <a:cubicBezTo>
                    <a:pt x="3" y="2"/>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10"/>
            <p:cNvSpPr/>
            <p:nvPr/>
          </p:nvSpPr>
          <p:spPr>
            <a:xfrm>
              <a:off x="8754970" y="551354"/>
              <a:ext cx="70350" cy="66940"/>
            </a:xfrm>
            <a:custGeom>
              <a:rect b="b" l="l" r="r" t="t"/>
              <a:pathLst>
                <a:path extrusionOk="0" h="746" w="784">
                  <a:moveTo>
                    <a:pt x="1" y="1"/>
                  </a:moveTo>
                  <a:cubicBezTo>
                    <a:pt x="160" y="89"/>
                    <a:pt x="292" y="190"/>
                    <a:pt x="411" y="329"/>
                  </a:cubicBezTo>
                  <a:cubicBezTo>
                    <a:pt x="457" y="382"/>
                    <a:pt x="511" y="472"/>
                    <a:pt x="553" y="559"/>
                  </a:cubicBezTo>
                  <a:cubicBezTo>
                    <a:pt x="556" y="563"/>
                    <a:pt x="558" y="569"/>
                    <a:pt x="560" y="575"/>
                  </a:cubicBezTo>
                  <a:cubicBezTo>
                    <a:pt x="560" y="577"/>
                    <a:pt x="561" y="577"/>
                    <a:pt x="561" y="578"/>
                  </a:cubicBezTo>
                  <a:cubicBezTo>
                    <a:pt x="561" y="578"/>
                    <a:pt x="561" y="579"/>
                    <a:pt x="562" y="579"/>
                  </a:cubicBezTo>
                  <a:cubicBezTo>
                    <a:pt x="562" y="579"/>
                    <a:pt x="563" y="580"/>
                    <a:pt x="565" y="585"/>
                  </a:cubicBezTo>
                  <a:cubicBezTo>
                    <a:pt x="566" y="588"/>
                    <a:pt x="567" y="592"/>
                    <a:pt x="568" y="594"/>
                  </a:cubicBezTo>
                  <a:cubicBezTo>
                    <a:pt x="491" y="446"/>
                    <a:pt x="338" y="270"/>
                    <a:pt x="181" y="156"/>
                  </a:cubicBezTo>
                  <a:lnTo>
                    <a:pt x="181" y="156"/>
                  </a:lnTo>
                  <a:cubicBezTo>
                    <a:pt x="344" y="328"/>
                    <a:pt x="452" y="493"/>
                    <a:pt x="509" y="701"/>
                  </a:cubicBezTo>
                  <a:cubicBezTo>
                    <a:pt x="517" y="718"/>
                    <a:pt x="510" y="719"/>
                    <a:pt x="535" y="739"/>
                  </a:cubicBezTo>
                  <a:cubicBezTo>
                    <a:pt x="542" y="743"/>
                    <a:pt x="550" y="745"/>
                    <a:pt x="557" y="745"/>
                  </a:cubicBezTo>
                  <a:cubicBezTo>
                    <a:pt x="578" y="745"/>
                    <a:pt x="599" y="732"/>
                    <a:pt x="603" y="712"/>
                  </a:cubicBezTo>
                  <a:cubicBezTo>
                    <a:pt x="603" y="707"/>
                    <a:pt x="605" y="703"/>
                    <a:pt x="605" y="701"/>
                  </a:cubicBezTo>
                  <a:cubicBezTo>
                    <a:pt x="606" y="703"/>
                    <a:pt x="606" y="706"/>
                    <a:pt x="608" y="707"/>
                  </a:cubicBezTo>
                  <a:cubicBezTo>
                    <a:pt x="620" y="724"/>
                    <a:pt x="639" y="732"/>
                    <a:pt x="658" y="732"/>
                  </a:cubicBezTo>
                  <a:cubicBezTo>
                    <a:pt x="669" y="732"/>
                    <a:pt x="680" y="729"/>
                    <a:pt x="690" y="724"/>
                  </a:cubicBezTo>
                  <a:cubicBezTo>
                    <a:pt x="709" y="713"/>
                    <a:pt x="716" y="696"/>
                    <a:pt x="719" y="677"/>
                  </a:cubicBezTo>
                  <a:cubicBezTo>
                    <a:pt x="724" y="678"/>
                    <a:pt x="728" y="679"/>
                    <a:pt x="733" y="679"/>
                  </a:cubicBezTo>
                  <a:cubicBezTo>
                    <a:pt x="740" y="679"/>
                    <a:pt x="747" y="677"/>
                    <a:pt x="757" y="672"/>
                  </a:cubicBezTo>
                  <a:cubicBezTo>
                    <a:pt x="783" y="657"/>
                    <a:pt x="781" y="624"/>
                    <a:pt x="768" y="600"/>
                  </a:cubicBezTo>
                  <a:cubicBezTo>
                    <a:pt x="752" y="563"/>
                    <a:pt x="733" y="527"/>
                    <a:pt x="714" y="492"/>
                  </a:cubicBezTo>
                  <a:cubicBezTo>
                    <a:pt x="629" y="338"/>
                    <a:pt x="490" y="218"/>
                    <a:pt x="336" y="135"/>
                  </a:cubicBezTo>
                  <a:lnTo>
                    <a:pt x="336" y="135"/>
                  </a:lnTo>
                  <a:cubicBezTo>
                    <a:pt x="464" y="229"/>
                    <a:pt x="562" y="355"/>
                    <a:pt x="624" y="476"/>
                  </a:cubicBezTo>
                  <a:cubicBezTo>
                    <a:pt x="613" y="461"/>
                    <a:pt x="604" y="449"/>
                    <a:pt x="596" y="438"/>
                  </a:cubicBezTo>
                  <a:cubicBezTo>
                    <a:pt x="448" y="235"/>
                    <a:pt x="236" y="8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0"/>
            <p:cNvSpPr/>
            <p:nvPr/>
          </p:nvSpPr>
          <p:spPr>
            <a:xfrm>
              <a:off x="9012767" y="191894"/>
              <a:ext cx="269" cy="987"/>
            </a:xfrm>
            <a:custGeom>
              <a:rect b="b" l="l" r="r" t="t"/>
              <a:pathLst>
                <a:path extrusionOk="0" h="11" w="3">
                  <a:moveTo>
                    <a:pt x="3" y="1"/>
                  </a:moveTo>
                  <a:cubicBezTo>
                    <a:pt x="1" y="3"/>
                    <a:pt x="1" y="5"/>
                    <a:pt x="1" y="7"/>
                  </a:cubicBezTo>
                  <a:lnTo>
                    <a:pt x="1" y="10"/>
                  </a:lnTo>
                  <a:cubicBezTo>
                    <a:pt x="3" y="6"/>
                    <a:pt x="3" y="3"/>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10"/>
            <p:cNvSpPr/>
            <p:nvPr/>
          </p:nvSpPr>
          <p:spPr>
            <a:xfrm>
              <a:off x="9012677" y="192792"/>
              <a:ext cx="179" cy="897"/>
            </a:xfrm>
            <a:custGeom>
              <a:rect b="b" l="l" r="r" t="t"/>
              <a:pathLst>
                <a:path extrusionOk="0" h="10" w="2">
                  <a:moveTo>
                    <a:pt x="2" y="0"/>
                  </a:moveTo>
                  <a:cubicBezTo>
                    <a:pt x="1" y="4"/>
                    <a:pt x="1" y="9"/>
                    <a:pt x="1" y="9"/>
                  </a:cubicBezTo>
                  <a:cubicBezTo>
                    <a:pt x="1" y="9"/>
                    <a:pt x="2" y="8"/>
                    <a:pt x="2" y="6"/>
                  </a:cubicBezTo>
                  <a:lnTo>
                    <a:pt x="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10"/>
            <p:cNvSpPr/>
            <p:nvPr/>
          </p:nvSpPr>
          <p:spPr>
            <a:xfrm>
              <a:off x="8898091" y="163809"/>
              <a:ext cx="120600" cy="499989"/>
            </a:xfrm>
            <a:custGeom>
              <a:rect b="b" l="l" r="r" t="t"/>
              <a:pathLst>
                <a:path extrusionOk="0" h="5572" w="1344">
                  <a:moveTo>
                    <a:pt x="1184" y="1"/>
                  </a:moveTo>
                  <a:cubicBezTo>
                    <a:pt x="1167" y="1"/>
                    <a:pt x="1150" y="7"/>
                    <a:pt x="1137" y="19"/>
                  </a:cubicBezTo>
                  <a:cubicBezTo>
                    <a:pt x="1103" y="45"/>
                    <a:pt x="1097" y="89"/>
                    <a:pt x="1077" y="124"/>
                  </a:cubicBezTo>
                  <a:cubicBezTo>
                    <a:pt x="1076" y="126"/>
                    <a:pt x="1076" y="129"/>
                    <a:pt x="1075" y="131"/>
                  </a:cubicBezTo>
                  <a:cubicBezTo>
                    <a:pt x="1073" y="133"/>
                    <a:pt x="1073" y="134"/>
                    <a:pt x="1072" y="135"/>
                  </a:cubicBezTo>
                  <a:cubicBezTo>
                    <a:pt x="1032" y="203"/>
                    <a:pt x="998" y="274"/>
                    <a:pt x="960" y="344"/>
                  </a:cubicBezTo>
                  <a:lnTo>
                    <a:pt x="913" y="432"/>
                  </a:lnTo>
                  <a:cubicBezTo>
                    <a:pt x="907" y="431"/>
                    <a:pt x="901" y="430"/>
                    <a:pt x="895" y="430"/>
                  </a:cubicBezTo>
                  <a:cubicBezTo>
                    <a:pt x="878" y="430"/>
                    <a:pt x="861" y="435"/>
                    <a:pt x="848" y="447"/>
                  </a:cubicBezTo>
                  <a:cubicBezTo>
                    <a:pt x="824" y="463"/>
                    <a:pt x="815" y="495"/>
                    <a:pt x="800" y="520"/>
                  </a:cubicBezTo>
                  <a:cubicBezTo>
                    <a:pt x="752" y="614"/>
                    <a:pt x="707" y="710"/>
                    <a:pt x="668" y="809"/>
                  </a:cubicBezTo>
                  <a:cubicBezTo>
                    <a:pt x="657" y="803"/>
                    <a:pt x="645" y="801"/>
                    <a:pt x="634" y="801"/>
                  </a:cubicBezTo>
                  <a:cubicBezTo>
                    <a:pt x="618" y="801"/>
                    <a:pt x="603" y="805"/>
                    <a:pt x="591" y="815"/>
                  </a:cubicBezTo>
                  <a:cubicBezTo>
                    <a:pt x="570" y="829"/>
                    <a:pt x="562" y="855"/>
                    <a:pt x="550" y="873"/>
                  </a:cubicBezTo>
                  <a:lnTo>
                    <a:pt x="555" y="866"/>
                  </a:lnTo>
                  <a:lnTo>
                    <a:pt x="555" y="866"/>
                  </a:lnTo>
                  <a:cubicBezTo>
                    <a:pt x="520" y="913"/>
                    <a:pt x="497" y="968"/>
                    <a:pt x="473" y="1021"/>
                  </a:cubicBezTo>
                  <a:cubicBezTo>
                    <a:pt x="422" y="1146"/>
                    <a:pt x="377" y="1273"/>
                    <a:pt x="339" y="1401"/>
                  </a:cubicBezTo>
                  <a:cubicBezTo>
                    <a:pt x="335" y="1401"/>
                    <a:pt x="331" y="1400"/>
                    <a:pt x="328" y="1400"/>
                  </a:cubicBezTo>
                  <a:cubicBezTo>
                    <a:pt x="308" y="1400"/>
                    <a:pt x="289" y="1411"/>
                    <a:pt x="285" y="1431"/>
                  </a:cubicBezTo>
                  <a:cubicBezTo>
                    <a:pt x="217" y="1688"/>
                    <a:pt x="135" y="1940"/>
                    <a:pt x="91" y="2201"/>
                  </a:cubicBezTo>
                  <a:cubicBezTo>
                    <a:pt x="1" y="2771"/>
                    <a:pt x="35" y="3361"/>
                    <a:pt x="212" y="3915"/>
                  </a:cubicBezTo>
                  <a:cubicBezTo>
                    <a:pt x="135" y="3536"/>
                    <a:pt x="124" y="3080"/>
                    <a:pt x="150" y="2676"/>
                  </a:cubicBezTo>
                  <a:lnTo>
                    <a:pt x="150" y="2676"/>
                  </a:lnTo>
                  <a:cubicBezTo>
                    <a:pt x="148" y="2857"/>
                    <a:pt x="155" y="3035"/>
                    <a:pt x="172" y="3214"/>
                  </a:cubicBezTo>
                  <a:cubicBezTo>
                    <a:pt x="221" y="3773"/>
                    <a:pt x="345" y="4334"/>
                    <a:pt x="591" y="4841"/>
                  </a:cubicBezTo>
                  <a:cubicBezTo>
                    <a:pt x="457" y="4469"/>
                    <a:pt x="389" y="4044"/>
                    <a:pt x="345" y="3697"/>
                  </a:cubicBezTo>
                  <a:cubicBezTo>
                    <a:pt x="260" y="3045"/>
                    <a:pt x="272" y="2491"/>
                    <a:pt x="385" y="1917"/>
                  </a:cubicBezTo>
                  <a:lnTo>
                    <a:pt x="385" y="1917"/>
                  </a:lnTo>
                  <a:cubicBezTo>
                    <a:pt x="323" y="2357"/>
                    <a:pt x="312" y="2803"/>
                    <a:pt x="346" y="3245"/>
                  </a:cubicBezTo>
                  <a:cubicBezTo>
                    <a:pt x="398" y="3938"/>
                    <a:pt x="515" y="4652"/>
                    <a:pt x="865" y="5262"/>
                  </a:cubicBezTo>
                  <a:cubicBezTo>
                    <a:pt x="687" y="4863"/>
                    <a:pt x="615" y="4428"/>
                    <a:pt x="552" y="4000"/>
                  </a:cubicBezTo>
                  <a:cubicBezTo>
                    <a:pt x="506" y="3681"/>
                    <a:pt x="449" y="3291"/>
                    <a:pt x="464" y="2921"/>
                  </a:cubicBezTo>
                  <a:cubicBezTo>
                    <a:pt x="480" y="2364"/>
                    <a:pt x="526" y="1880"/>
                    <a:pt x="664" y="1360"/>
                  </a:cubicBezTo>
                  <a:lnTo>
                    <a:pt x="664" y="1360"/>
                  </a:lnTo>
                  <a:cubicBezTo>
                    <a:pt x="632" y="1492"/>
                    <a:pt x="604" y="1624"/>
                    <a:pt x="583" y="1758"/>
                  </a:cubicBezTo>
                  <a:cubicBezTo>
                    <a:pt x="495" y="2307"/>
                    <a:pt x="489" y="2865"/>
                    <a:pt x="542" y="3418"/>
                  </a:cubicBezTo>
                  <a:cubicBezTo>
                    <a:pt x="606" y="4129"/>
                    <a:pt x="720" y="4813"/>
                    <a:pt x="1034" y="5486"/>
                  </a:cubicBezTo>
                  <a:cubicBezTo>
                    <a:pt x="792" y="4758"/>
                    <a:pt x="712" y="4058"/>
                    <a:pt x="673" y="3307"/>
                  </a:cubicBezTo>
                  <a:cubicBezTo>
                    <a:pt x="650" y="2752"/>
                    <a:pt x="668" y="2236"/>
                    <a:pt x="756" y="1724"/>
                  </a:cubicBezTo>
                  <a:lnTo>
                    <a:pt x="756" y="1724"/>
                  </a:lnTo>
                  <a:cubicBezTo>
                    <a:pt x="751" y="1766"/>
                    <a:pt x="746" y="1808"/>
                    <a:pt x="742" y="1850"/>
                  </a:cubicBezTo>
                  <a:cubicBezTo>
                    <a:pt x="702" y="2200"/>
                    <a:pt x="686" y="2551"/>
                    <a:pt x="692" y="2903"/>
                  </a:cubicBezTo>
                  <a:cubicBezTo>
                    <a:pt x="704" y="3807"/>
                    <a:pt x="815" y="4722"/>
                    <a:pt x="1138" y="5571"/>
                  </a:cubicBezTo>
                  <a:cubicBezTo>
                    <a:pt x="1034" y="5159"/>
                    <a:pt x="968" y="4732"/>
                    <a:pt x="927" y="4379"/>
                  </a:cubicBezTo>
                  <a:cubicBezTo>
                    <a:pt x="870" y="3922"/>
                    <a:pt x="836" y="3462"/>
                    <a:pt x="833" y="3002"/>
                  </a:cubicBezTo>
                  <a:cubicBezTo>
                    <a:pt x="825" y="2571"/>
                    <a:pt x="851" y="2159"/>
                    <a:pt x="905" y="1783"/>
                  </a:cubicBezTo>
                  <a:cubicBezTo>
                    <a:pt x="911" y="1723"/>
                    <a:pt x="918" y="1665"/>
                    <a:pt x="926" y="1608"/>
                  </a:cubicBezTo>
                  <a:lnTo>
                    <a:pt x="926" y="1608"/>
                  </a:lnTo>
                  <a:cubicBezTo>
                    <a:pt x="874" y="2126"/>
                    <a:pt x="857" y="2648"/>
                    <a:pt x="875" y="3169"/>
                  </a:cubicBezTo>
                  <a:cubicBezTo>
                    <a:pt x="884" y="3869"/>
                    <a:pt x="943" y="4572"/>
                    <a:pt x="1144" y="5246"/>
                  </a:cubicBezTo>
                  <a:cubicBezTo>
                    <a:pt x="1039" y="4613"/>
                    <a:pt x="1039" y="3971"/>
                    <a:pt x="1032" y="3332"/>
                  </a:cubicBezTo>
                  <a:cubicBezTo>
                    <a:pt x="1031" y="2915"/>
                    <a:pt x="1023" y="2498"/>
                    <a:pt x="1047" y="2081"/>
                  </a:cubicBezTo>
                  <a:cubicBezTo>
                    <a:pt x="1054" y="2000"/>
                    <a:pt x="1060" y="1922"/>
                    <a:pt x="1066" y="1847"/>
                  </a:cubicBezTo>
                  <a:cubicBezTo>
                    <a:pt x="1068" y="2134"/>
                    <a:pt x="1073" y="2421"/>
                    <a:pt x="1077" y="2708"/>
                  </a:cubicBezTo>
                  <a:cubicBezTo>
                    <a:pt x="1085" y="3393"/>
                    <a:pt x="1080" y="4079"/>
                    <a:pt x="1149" y="4761"/>
                  </a:cubicBezTo>
                  <a:cubicBezTo>
                    <a:pt x="1183" y="3641"/>
                    <a:pt x="1185" y="2520"/>
                    <a:pt x="1221" y="1399"/>
                  </a:cubicBezTo>
                  <a:lnTo>
                    <a:pt x="1221" y="1399"/>
                  </a:lnTo>
                  <a:cubicBezTo>
                    <a:pt x="1229" y="1918"/>
                    <a:pt x="1212" y="2439"/>
                    <a:pt x="1207" y="2959"/>
                  </a:cubicBezTo>
                  <a:cubicBezTo>
                    <a:pt x="1196" y="3452"/>
                    <a:pt x="1237" y="3945"/>
                    <a:pt x="1207" y="4437"/>
                  </a:cubicBezTo>
                  <a:cubicBezTo>
                    <a:pt x="1255" y="4186"/>
                    <a:pt x="1263" y="3931"/>
                    <a:pt x="1279" y="3677"/>
                  </a:cubicBezTo>
                  <a:cubicBezTo>
                    <a:pt x="1296" y="3351"/>
                    <a:pt x="1309" y="3022"/>
                    <a:pt x="1313" y="2694"/>
                  </a:cubicBezTo>
                  <a:cubicBezTo>
                    <a:pt x="1323" y="2094"/>
                    <a:pt x="1344" y="1493"/>
                    <a:pt x="1319" y="893"/>
                  </a:cubicBezTo>
                  <a:cubicBezTo>
                    <a:pt x="1314" y="855"/>
                    <a:pt x="1323" y="812"/>
                    <a:pt x="1308" y="776"/>
                  </a:cubicBezTo>
                  <a:cubicBezTo>
                    <a:pt x="1298" y="758"/>
                    <a:pt x="1278" y="747"/>
                    <a:pt x="1259" y="747"/>
                  </a:cubicBezTo>
                  <a:cubicBezTo>
                    <a:pt x="1254" y="747"/>
                    <a:pt x="1250" y="747"/>
                    <a:pt x="1246" y="748"/>
                  </a:cubicBezTo>
                  <a:cubicBezTo>
                    <a:pt x="1251" y="656"/>
                    <a:pt x="1257" y="564"/>
                    <a:pt x="1263" y="472"/>
                  </a:cubicBezTo>
                  <a:cubicBezTo>
                    <a:pt x="1265" y="457"/>
                    <a:pt x="1267" y="440"/>
                    <a:pt x="1265" y="424"/>
                  </a:cubicBezTo>
                  <a:cubicBezTo>
                    <a:pt x="1272" y="389"/>
                    <a:pt x="1277" y="355"/>
                    <a:pt x="1282" y="320"/>
                  </a:cubicBezTo>
                  <a:cubicBezTo>
                    <a:pt x="1287" y="268"/>
                    <a:pt x="1302" y="280"/>
                    <a:pt x="1281" y="223"/>
                  </a:cubicBezTo>
                  <a:cubicBezTo>
                    <a:pt x="1269" y="203"/>
                    <a:pt x="1248" y="191"/>
                    <a:pt x="1225" y="189"/>
                  </a:cubicBezTo>
                  <a:cubicBezTo>
                    <a:pt x="1251" y="135"/>
                    <a:pt x="1292" y="75"/>
                    <a:pt x="1243" y="26"/>
                  </a:cubicBezTo>
                  <a:cubicBezTo>
                    <a:pt x="1228" y="10"/>
                    <a:pt x="1206" y="1"/>
                    <a:pt x="11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0"/>
            <p:cNvSpPr/>
            <p:nvPr/>
          </p:nvSpPr>
          <p:spPr>
            <a:xfrm>
              <a:off x="8944302" y="110329"/>
              <a:ext cx="987" cy="269"/>
            </a:xfrm>
            <a:custGeom>
              <a:rect b="b" l="l" r="r" t="t"/>
              <a:pathLst>
                <a:path extrusionOk="0" h="3" w="11">
                  <a:moveTo>
                    <a:pt x="10" y="1"/>
                  </a:moveTo>
                  <a:cubicBezTo>
                    <a:pt x="9" y="1"/>
                    <a:pt x="5" y="3"/>
                    <a:pt x="1" y="3"/>
                  </a:cubicBezTo>
                  <a:lnTo>
                    <a:pt x="4" y="3"/>
                  </a:lnTo>
                  <a:cubicBezTo>
                    <a:pt x="6" y="3"/>
                    <a:pt x="7" y="3"/>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10"/>
            <p:cNvSpPr/>
            <p:nvPr/>
          </p:nvSpPr>
          <p:spPr>
            <a:xfrm>
              <a:off x="8943405" y="110509"/>
              <a:ext cx="987" cy="179"/>
            </a:xfrm>
            <a:custGeom>
              <a:rect b="b" l="l" r="r" t="t"/>
              <a:pathLst>
                <a:path extrusionOk="0" h="2" w="11">
                  <a:moveTo>
                    <a:pt x="5" y="1"/>
                  </a:moveTo>
                  <a:cubicBezTo>
                    <a:pt x="0" y="1"/>
                    <a:pt x="0" y="1"/>
                    <a:pt x="2" y="1"/>
                  </a:cubicBezTo>
                  <a:cubicBezTo>
                    <a:pt x="4" y="1"/>
                    <a:pt x="7"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10"/>
            <p:cNvSpPr/>
            <p:nvPr/>
          </p:nvSpPr>
          <p:spPr>
            <a:xfrm>
              <a:off x="8448270" y="105843"/>
              <a:ext cx="527627" cy="115755"/>
            </a:xfrm>
            <a:custGeom>
              <a:rect b="b" l="l" r="r" t="t"/>
              <a:pathLst>
                <a:path extrusionOk="0" h="1290" w="5880">
                  <a:moveTo>
                    <a:pt x="4273" y="1"/>
                  </a:moveTo>
                  <a:cubicBezTo>
                    <a:pt x="3859" y="1"/>
                    <a:pt x="3445" y="12"/>
                    <a:pt x="3031" y="19"/>
                  </a:cubicBezTo>
                  <a:cubicBezTo>
                    <a:pt x="2685" y="23"/>
                    <a:pt x="2340" y="35"/>
                    <a:pt x="1994" y="52"/>
                  </a:cubicBezTo>
                  <a:cubicBezTo>
                    <a:pt x="1727" y="67"/>
                    <a:pt x="1457" y="76"/>
                    <a:pt x="1193" y="125"/>
                  </a:cubicBezTo>
                  <a:cubicBezTo>
                    <a:pt x="1339" y="116"/>
                    <a:pt x="1485" y="113"/>
                    <a:pt x="1631" y="113"/>
                  </a:cubicBezTo>
                  <a:cubicBezTo>
                    <a:pt x="1943" y="113"/>
                    <a:pt x="2254" y="126"/>
                    <a:pt x="2565" y="126"/>
                  </a:cubicBezTo>
                  <a:cubicBezTo>
                    <a:pt x="2627" y="126"/>
                    <a:pt x="2689" y="126"/>
                    <a:pt x="2750" y="125"/>
                  </a:cubicBezTo>
                  <a:cubicBezTo>
                    <a:pt x="3197" y="120"/>
                    <a:pt x="3644" y="108"/>
                    <a:pt x="4091" y="108"/>
                  </a:cubicBezTo>
                  <a:cubicBezTo>
                    <a:pt x="4193" y="108"/>
                    <a:pt x="4294" y="109"/>
                    <a:pt x="4396" y="110"/>
                  </a:cubicBezTo>
                  <a:cubicBezTo>
                    <a:pt x="3214" y="146"/>
                    <a:pt x="2032" y="148"/>
                    <a:pt x="850" y="182"/>
                  </a:cubicBezTo>
                  <a:cubicBezTo>
                    <a:pt x="1570" y="251"/>
                    <a:pt x="2294" y="246"/>
                    <a:pt x="3016" y="254"/>
                  </a:cubicBezTo>
                  <a:cubicBezTo>
                    <a:pt x="3319" y="259"/>
                    <a:pt x="3622" y="264"/>
                    <a:pt x="3925" y="266"/>
                  </a:cubicBezTo>
                  <a:cubicBezTo>
                    <a:pt x="3845" y="272"/>
                    <a:pt x="3763" y="277"/>
                    <a:pt x="3679" y="283"/>
                  </a:cubicBezTo>
                  <a:cubicBezTo>
                    <a:pt x="3421" y="298"/>
                    <a:pt x="3162" y="301"/>
                    <a:pt x="2904" y="301"/>
                  </a:cubicBezTo>
                  <a:cubicBezTo>
                    <a:pt x="2723" y="301"/>
                    <a:pt x="2542" y="300"/>
                    <a:pt x="2361" y="299"/>
                  </a:cubicBezTo>
                  <a:cubicBezTo>
                    <a:pt x="1687" y="293"/>
                    <a:pt x="1011" y="293"/>
                    <a:pt x="344" y="188"/>
                  </a:cubicBezTo>
                  <a:lnTo>
                    <a:pt x="344" y="188"/>
                  </a:lnTo>
                  <a:cubicBezTo>
                    <a:pt x="1054" y="388"/>
                    <a:pt x="1795" y="447"/>
                    <a:pt x="2532" y="456"/>
                  </a:cubicBezTo>
                  <a:cubicBezTo>
                    <a:pt x="2673" y="461"/>
                    <a:pt x="2814" y="463"/>
                    <a:pt x="2955" y="463"/>
                  </a:cubicBezTo>
                  <a:cubicBezTo>
                    <a:pt x="3363" y="463"/>
                    <a:pt x="3771" y="444"/>
                    <a:pt x="4177" y="406"/>
                  </a:cubicBezTo>
                  <a:lnTo>
                    <a:pt x="4177" y="406"/>
                  </a:lnTo>
                  <a:cubicBezTo>
                    <a:pt x="4118" y="412"/>
                    <a:pt x="4056" y="420"/>
                    <a:pt x="3993" y="426"/>
                  </a:cubicBezTo>
                  <a:cubicBezTo>
                    <a:pt x="3644" y="474"/>
                    <a:pt x="3265" y="500"/>
                    <a:pt x="2870" y="500"/>
                  </a:cubicBezTo>
                  <a:cubicBezTo>
                    <a:pt x="2817" y="500"/>
                    <a:pt x="2763" y="499"/>
                    <a:pt x="2709" y="499"/>
                  </a:cubicBezTo>
                  <a:cubicBezTo>
                    <a:pt x="2224" y="495"/>
                    <a:pt x="1739" y="461"/>
                    <a:pt x="1257" y="405"/>
                  </a:cubicBezTo>
                  <a:cubicBezTo>
                    <a:pt x="885" y="364"/>
                    <a:pt x="435" y="298"/>
                    <a:pt x="1" y="194"/>
                  </a:cubicBezTo>
                  <a:lnTo>
                    <a:pt x="1" y="194"/>
                  </a:lnTo>
                  <a:cubicBezTo>
                    <a:pt x="897" y="516"/>
                    <a:pt x="1859" y="627"/>
                    <a:pt x="2814" y="640"/>
                  </a:cubicBezTo>
                  <a:cubicBezTo>
                    <a:pt x="2865" y="640"/>
                    <a:pt x="2915" y="641"/>
                    <a:pt x="2965" y="641"/>
                  </a:cubicBezTo>
                  <a:cubicBezTo>
                    <a:pt x="3286" y="641"/>
                    <a:pt x="3606" y="624"/>
                    <a:pt x="3923" y="589"/>
                  </a:cubicBezTo>
                  <a:cubicBezTo>
                    <a:pt x="3969" y="585"/>
                    <a:pt x="4012" y="581"/>
                    <a:pt x="4057" y="576"/>
                  </a:cubicBezTo>
                  <a:lnTo>
                    <a:pt x="4057" y="576"/>
                  </a:lnTo>
                  <a:cubicBezTo>
                    <a:pt x="3658" y="641"/>
                    <a:pt x="3256" y="668"/>
                    <a:pt x="2836" y="668"/>
                  </a:cubicBezTo>
                  <a:cubicBezTo>
                    <a:pt x="2689" y="668"/>
                    <a:pt x="2540" y="664"/>
                    <a:pt x="2389" y="658"/>
                  </a:cubicBezTo>
                  <a:cubicBezTo>
                    <a:pt x="1597" y="619"/>
                    <a:pt x="858" y="540"/>
                    <a:pt x="91" y="298"/>
                  </a:cubicBezTo>
                  <a:lnTo>
                    <a:pt x="91" y="298"/>
                  </a:lnTo>
                  <a:cubicBezTo>
                    <a:pt x="801" y="612"/>
                    <a:pt x="1522" y="725"/>
                    <a:pt x="2273" y="790"/>
                  </a:cubicBezTo>
                  <a:cubicBezTo>
                    <a:pt x="2514" y="812"/>
                    <a:pt x="2757" y="823"/>
                    <a:pt x="2999" y="823"/>
                  </a:cubicBezTo>
                  <a:cubicBezTo>
                    <a:pt x="3341" y="823"/>
                    <a:pt x="3683" y="800"/>
                    <a:pt x="4021" y="749"/>
                  </a:cubicBezTo>
                  <a:cubicBezTo>
                    <a:pt x="4161" y="727"/>
                    <a:pt x="4302" y="699"/>
                    <a:pt x="4439" y="667"/>
                  </a:cubicBezTo>
                  <a:lnTo>
                    <a:pt x="4439" y="667"/>
                  </a:lnTo>
                  <a:cubicBezTo>
                    <a:pt x="3892" y="805"/>
                    <a:pt x="3382" y="852"/>
                    <a:pt x="2794" y="867"/>
                  </a:cubicBezTo>
                  <a:cubicBezTo>
                    <a:pt x="2749" y="869"/>
                    <a:pt x="2705" y="870"/>
                    <a:pt x="2661" y="870"/>
                  </a:cubicBezTo>
                  <a:cubicBezTo>
                    <a:pt x="2312" y="870"/>
                    <a:pt x="1954" y="820"/>
                    <a:pt x="1657" y="780"/>
                  </a:cubicBezTo>
                  <a:cubicBezTo>
                    <a:pt x="1204" y="717"/>
                    <a:pt x="745" y="645"/>
                    <a:pt x="326" y="467"/>
                  </a:cubicBezTo>
                  <a:lnTo>
                    <a:pt x="326" y="467"/>
                  </a:lnTo>
                  <a:cubicBezTo>
                    <a:pt x="970" y="817"/>
                    <a:pt x="1722" y="933"/>
                    <a:pt x="2453" y="986"/>
                  </a:cubicBezTo>
                  <a:cubicBezTo>
                    <a:pt x="2624" y="998"/>
                    <a:pt x="2796" y="1004"/>
                    <a:pt x="2968" y="1004"/>
                  </a:cubicBezTo>
                  <a:cubicBezTo>
                    <a:pt x="3264" y="1004"/>
                    <a:pt x="3560" y="986"/>
                    <a:pt x="3851" y="946"/>
                  </a:cubicBezTo>
                  <a:lnTo>
                    <a:pt x="3851" y="946"/>
                  </a:lnTo>
                  <a:cubicBezTo>
                    <a:pt x="3511" y="1010"/>
                    <a:pt x="3176" y="1042"/>
                    <a:pt x="2825" y="1042"/>
                  </a:cubicBezTo>
                  <a:cubicBezTo>
                    <a:pt x="2554" y="1042"/>
                    <a:pt x="2275" y="1023"/>
                    <a:pt x="1976" y="987"/>
                  </a:cubicBezTo>
                  <a:cubicBezTo>
                    <a:pt x="1609" y="941"/>
                    <a:pt x="1161" y="874"/>
                    <a:pt x="770" y="741"/>
                  </a:cubicBezTo>
                  <a:lnTo>
                    <a:pt x="770" y="741"/>
                  </a:lnTo>
                  <a:cubicBezTo>
                    <a:pt x="1304" y="987"/>
                    <a:pt x="1894" y="1110"/>
                    <a:pt x="2485" y="1160"/>
                  </a:cubicBezTo>
                  <a:cubicBezTo>
                    <a:pt x="2651" y="1174"/>
                    <a:pt x="2819" y="1182"/>
                    <a:pt x="2988" y="1182"/>
                  </a:cubicBezTo>
                  <a:cubicBezTo>
                    <a:pt x="3009" y="1182"/>
                    <a:pt x="3030" y="1182"/>
                    <a:pt x="3051" y="1181"/>
                  </a:cubicBezTo>
                  <a:lnTo>
                    <a:pt x="3051" y="1181"/>
                  </a:lnTo>
                  <a:cubicBezTo>
                    <a:pt x="2917" y="1189"/>
                    <a:pt x="2777" y="1194"/>
                    <a:pt x="2636" y="1194"/>
                  </a:cubicBezTo>
                  <a:cubicBezTo>
                    <a:pt x="2330" y="1194"/>
                    <a:pt x="2018" y="1172"/>
                    <a:pt x="1744" y="1120"/>
                  </a:cubicBezTo>
                  <a:lnTo>
                    <a:pt x="1744" y="1120"/>
                  </a:lnTo>
                  <a:cubicBezTo>
                    <a:pt x="2120" y="1234"/>
                    <a:pt x="2512" y="1289"/>
                    <a:pt x="2905" y="1289"/>
                  </a:cubicBezTo>
                  <a:cubicBezTo>
                    <a:pt x="3121" y="1289"/>
                    <a:pt x="3336" y="1272"/>
                    <a:pt x="3549" y="1240"/>
                  </a:cubicBezTo>
                  <a:cubicBezTo>
                    <a:pt x="3824" y="1197"/>
                    <a:pt x="4091" y="1114"/>
                    <a:pt x="4360" y="1046"/>
                  </a:cubicBezTo>
                  <a:cubicBezTo>
                    <a:pt x="4385" y="1041"/>
                    <a:pt x="4396" y="1015"/>
                    <a:pt x="4391" y="993"/>
                  </a:cubicBezTo>
                  <a:cubicBezTo>
                    <a:pt x="4526" y="955"/>
                    <a:pt x="4660" y="909"/>
                    <a:pt x="4791" y="859"/>
                  </a:cubicBezTo>
                  <a:cubicBezTo>
                    <a:pt x="4847" y="835"/>
                    <a:pt x="4904" y="812"/>
                    <a:pt x="4954" y="777"/>
                  </a:cubicBezTo>
                  <a:lnTo>
                    <a:pt x="4954" y="777"/>
                  </a:lnTo>
                  <a:lnTo>
                    <a:pt x="4948" y="782"/>
                  </a:lnTo>
                  <a:cubicBezTo>
                    <a:pt x="4969" y="769"/>
                    <a:pt x="4996" y="761"/>
                    <a:pt x="5010" y="741"/>
                  </a:cubicBezTo>
                  <a:cubicBezTo>
                    <a:pt x="5029" y="720"/>
                    <a:pt x="5030" y="688"/>
                    <a:pt x="5018" y="663"/>
                  </a:cubicBezTo>
                  <a:cubicBezTo>
                    <a:pt x="5122" y="624"/>
                    <a:pt x="5224" y="580"/>
                    <a:pt x="5323" y="531"/>
                  </a:cubicBezTo>
                  <a:cubicBezTo>
                    <a:pt x="5349" y="516"/>
                    <a:pt x="5383" y="508"/>
                    <a:pt x="5400" y="483"/>
                  </a:cubicBezTo>
                  <a:cubicBezTo>
                    <a:pt x="5417" y="466"/>
                    <a:pt x="5421" y="441"/>
                    <a:pt x="5415" y="418"/>
                  </a:cubicBezTo>
                  <a:cubicBezTo>
                    <a:pt x="5446" y="403"/>
                    <a:pt x="5477" y="387"/>
                    <a:pt x="5509" y="372"/>
                  </a:cubicBezTo>
                  <a:cubicBezTo>
                    <a:pt x="5583" y="334"/>
                    <a:pt x="5657" y="299"/>
                    <a:pt x="5730" y="260"/>
                  </a:cubicBezTo>
                  <a:cubicBezTo>
                    <a:pt x="5731" y="258"/>
                    <a:pt x="5733" y="258"/>
                    <a:pt x="5735" y="257"/>
                  </a:cubicBezTo>
                  <a:cubicBezTo>
                    <a:pt x="5738" y="255"/>
                    <a:pt x="5739" y="255"/>
                    <a:pt x="5741" y="254"/>
                  </a:cubicBezTo>
                  <a:cubicBezTo>
                    <a:pt x="5779" y="235"/>
                    <a:pt x="5826" y="229"/>
                    <a:pt x="5852" y="195"/>
                  </a:cubicBezTo>
                  <a:cubicBezTo>
                    <a:pt x="5880" y="166"/>
                    <a:pt x="5874" y="116"/>
                    <a:pt x="5846" y="89"/>
                  </a:cubicBezTo>
                  <a:cubicBezTo>
                    <a:pt x="5828" y="72"/>
                    <a:pt x="5808" y="65"/>
                    <a:pt x="5789" y="65"/>
                  </a:cubicBezTo>
                  <a:cubicBezTo>
                    <a:pt x="5750" y="65"/>
                    <a:pt x="5710" y="89"/>
                    <a:pt x="5673" y="106"/>
                  </a:cubicBezTo>
                  <a:cubicBezTo>
                    <a:pt x="5671" y="82"/>
                    <a:pt x="5657" y="63"/>
                    <a:pt x="5636" y="51"/>
                  </a:cubicBezTo>
                  <a:cubicBezTo>
                    <a:pt x="5613" y="42"/>
                    <a:pt x="5600" y="40"/>
                    <a:pt x="5591" y="40"/>
                  </a:cubicBezTo>
                  <a:cubicBezTo>
                    <a:pt x="5576" y="40"/>
                    <a:pt x="5567" y="46"/>
                    <a:pt x="5533" y="50"/>
                  </a:cubicBezTo>
                  <a:cubicBezTo>
                    <a:pt x="5497" y="55"/>
                    <a:pt x="5460" y="60"/>
                    <a:pt x="5424" y="66"/>
                  </a:cubicBezTo>
                  <a:cubicBezTo>
                    <a:pt x="5419" y="66"/>
                    <a:pt x="5414" y="66"/>
                    <a:pt x="5409" y="66"/>
                  </a:cubicBezTo>
                  <a:cubicBezTo>
                    <a:pt x="5397" y="66"/>
                    <a:pt x="5385" y="66"/>
                    <a:pt x="5373" y="67"/>
                  </a:cubicBezTo>
                  <a:cubicBezTo>
                    <a:pt x="5275" y="74"/>
                    <a:pt x="5179" y="80"/>
                    <a:pt x="5081" y="86"/>
                  </a:cubicBezTo>
                  <a:cubicBezTo>
                    <a:pt x="5087" y="62"/>
                    <a:pt x="5075" y="35"/>
                    <a:pt x="5053" y="24"/>
                  </a:cubicBezTo>
                  <a:cubicBezTo>
                    <a:pt x="5031" y="15"/>
                    <a:pt x="5008" y="14"/>
                    <a:pt x="4984" y="14"/>
                  </a:cubicBezTo>
                  <a:cubicBezTo>
                    <a:pt x="4979" y="14"/>
                    <a:pt x="4973" y="14"/>
                    <a:pt x="4968" y="14"/>
                  </a:cubicBezTo>
                  <a:cubicBezTo>
                    <a:pt x="4955" y="14"/>
                    <a:pt x="4943" y="14"/>
                    <a:pt x="4930" y="12"/>
                  </a:cubicBezTo>
                  <a:cubicBezTo>
                    <a:pt x="4711" y="4"/>
                    <a:pt x="4492" y="1"/>
                    <a:pt x="4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5" Type="http://schemas.openxmlformats.org/officeDocument/2006/relationships/theme" Target="../theme/theme2.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slideLayout" Target="../slideLayouts/slideLayout26.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lt1"/>
              </a:buClr>
              <a:buSzPts val="3000"/>
              <a:buFont typeface="Metamorphous"/>
              <a:buNone/>
              <a:defRPr sz="3000">
                <a:solidFill>
                  <a:schemeClr val="lt1"/>
                </a:solidFill>
                <a:latin typeface="Metamorphous"/>
                <a:ea typeface="Metamorphous"/>
                <a:cs typeface="Metamorphous"/>
                <a:sym typeface="Metamorphous"/>
              </a:defRPr>
            </a:lvl1pPr>
            <a:lvl2pPr lvl="1" rtl="0">
              <a:spcBef>
                <a:spcPts val="0"/>
              </a:spcBef>
              <a:spcAft>
                <a:spcPts val="0"/>
              </a:spcAft>
              <a:buClr>
                <a:schemeClr val="lt1"/>
              </a:buClr>
              <a:buSzPts val="3000"/>
              <a:buFont typeface="Metamorphous"/>
              <a:buNone/>
              <a:defRPr sz="3000">
                <a:solidFill>
                  <a:schemeClr val="lt1"/>
                </a:solidFill>
                <a:latin typeface="Metamorphous"/>
                <a:ea typeface="Metamorphous"/>
                <a:cs typeface="Metamorphous"/>
                <a:sym typeface="Metamorphous"/>
              </a:defRPr>
            </a:lvl2pPr>
            <a:lvl3pPr lvl="2" rtl="0">
              <a:spcBef>
                <a:spcPts val="0"/>
              </a:spcBef>
              <a:spcAft>
                <a:spcPts val="0"/>
              </a:spcAft>
              <a:buClr>
                <a:schemeClr val="lt1"/>
              </a:buClr>
              <a:buSzPts val="3000"/>
              <a:buFont typeface="Metamorphous"/>
              <a:buNone/>
              <a:defRPr sz="3000">
                <a:solidFill>
                  <a:schemeClr val="lt1"/>
                </a:solidFill>
                <a:latin typeface="Metamorphous"/>
                <a:ea typeface="Metamorphous"/>
                <a:cs typeface="Metamorphous"/>
                <a:sym typeface="Metamorphous"/>
              </a:defRPr>
            </a:lvl3pPr>
            <a:lvl4pPr lvl="3" rtl="0">
              <a:spcBef>
                <a:spcPts val="0"/>
              </a:spcBef>
              <a:spcAft>
                <a:spcPts val="0"/>
              </a:spcAft>
              <a:buClr>
                <a:schemeClr val="lt1"/>
              </a:buClr>
              <a:buSzPts val="3000"/>
              <a:buFont typeface="Metamorphous"/>
              <a:buNone/>
              <a:defRPr sz="3000">
                <a:solidFill>
                  <a:schemeClr val="lt1"/>
                </a:solidFill>
                <a:latin typeface="Metamorphous"/>
                <a:ea typeface="Metamorphous"/>
                <a:cs typeface="Metamorphous"/>
                <a:sym typeface="Metamorphous"/>
              </a:defRPr>
            </a:lvl4pPr>
            <a:lvl5pPr lvl="4" rtl="0">
              <a:spcBef>
                <a:spcPts val="0"/>
              </a:spcBef>
              <a:spcAft>
                <a:spcPts val="0"/>
              </a:spcAft>
              <a:buClr>
                <a:schemeClr val="lt1"/>
              </a:buClr>
              <a:buSzPts val="3000"/>
              <a:buFont typeface="Metamorphous"/>
              <a:buNone/>
              <a:defRPr sz="3000">
                <a:solidFill>
                  <a:schemeClr val="lt1"/>
                </a:solidFill>
                <a:latin typeface="Metamorphous"/>
                <a:ea typeface="Metamorphous"/>
                <a:cs typeface="Metamorphous"/>
                <a:sym typeface="Metamorphous"/>
              </a:defRPr>
            </a:lvl5pPr>
            <a:lvl6pPr lvl="5" rtl="0">
              <a:spcBef>
                <a:spcPts val="0"/>
              </a:spcBef>
              <a:spcAft>
                <a:spcPts val="0"/>
              </a:spcAft>
              <a:buClr>
                <a:schemeClr val="lt1"/>
              </a:buClr>
              <a:buSzPts val="3000"/>
              <a:buFont typeface="Metamorphous"/>
              <a:buNone/>
              <a:defRPr sz="3000">
                <a:solidFill>
                  <a:schemeClr val="lt1"/>
                </a:solidFill>
                <a:latin typeface="Metamorphous"/>
                <a:ea typeface="Metamorphous"/>
                <a:cs typeface="Metamorphous"/>
                <a:sym typeface="Metamorphous"/>
              </a:defRPr>
            </a:lvl6pPr>
            <a:lvl7pPr lvl="6" rtl="0">
              <a:spcBef>
                <a:spcPts val="0"/>
              </a:spcBef>
              <a:spcAft>
                <a:spcPts val="0"/>
              </a:spcAft>
              <a:buClr>
                <a:schemeClr val="lt1"/>
              </a:buClr>
              <a:buSzPts val="3000"/>
              <a:buFont typeface="Metamorphous"/>
              <a:buNone/>
              <a:defRPr sz="3000">
                <a:solidFill>
                  <a:schemeClr val="lt1"/>
                </a:solidFill>
                <a:latin typeface="Metamorphous"/>
                <a:ea typeface="Metamorphous"/>
                <a:cs typeface="Metamorphous"/>
                <a:sym typeface="Metamorphous"/>
              </a:defRPr>
            </a:lvl7pPr>
            <a:lvl8pPr lvl="7" rtl="0">
              <a:spcBef>
                <a:spcPts val="0"/>
              </a:spcBef>
              <a:spcAft>
                <a:spcPts val="0"/>
              </a:spcAft>
              <a:buClr>
                <a:schemeClr val="lt1"/>
              </a:buClr>
              <a:buSzPts val="3000"/>
              <a:buFont typeface="Metamorphous"/>
              <a:buNone/>
              <a:defRPr sz="3000">
                <a:solidFill>
                  <a:schemeClr val="lt1"/>
                </a:solidFill>
                <a:latin typeface="Metamorphous"/>
                <a:ea typeface="Metamorphous"/>
                <a:cs typeface="Metamorphous"/>
                <a:sym typeface="Metamorphous"/>
              </a:defRPr>
            </a:lvl8pPr>
            <a:lvl9pPr lvl="8" rtl="0">
              <a:spcBef>
                <a:spcPts val="0"/>
              </a:spcBef>
              <a:spcAft>
                <a:spcPts val="0"/>
              </a:spcAft>
              <a:buClr>
                <a:schemeClr val="lt1"/>
              </a:buClr>
              <a:buSzPts val="3000"/>
              <a:buFont typeface="Metamorphous"/>
              <a:buNone/>
              <a:defRPr sz="3000">
                <a:solidFill>
                  <a:schemeClr val="lt1"/>
                </a:solidFill>
                <a:latin typeface="Metamorphous"/>
                <a:ea typeface="Metamorphous"/>
                <a:cs typeface="Metamorphous"/>
                <a:sym typeface="Metamorphous"/>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lt1"/>
              </a:buClr>
              <a:buSzPts val="1400"/>
              <a:buFont typeface="Josefin Sans Light"/>
              <a:buChar char="●"/>
              <a:defRPr>
                <a:solidFill>
                  <a:schemeClr val="lt1"/>
                </a:solidFill>
                <a:latin typeface="Josefin Sans Light"/>
                <a:ea typeface="Josefin Sans Light"/>
                <a:cs typeface="Josefin Sans Light"/>
                <a:sym typeface="Josefin Sans Light"/>
              </a:defRPr>
            </a:lvl1pPr>
            <a:lvl2pPr indent="-317500" lvl="1" marL="914400">
              <a:lnSpc>
                <a:spcPct val="115000"/>
              </a:lnSpc>
              <a:spcBef>
                <a:spcPts val="1600"/>
              </a:spcBef>
              <a:spcAft>
                <a:spcPts val="0"/>
              </a:spcAft>
              <a:buClr>
                <a:schemeClr val="lt1"/>
              </a:buClr>
              <a:buSzPts val="1400"/>
              <a:buFont typeface="Josefin Sans Light"/>
              <a:buChar char="○"/>
              <a:defRPr>
                <a:solidFill>
                  <a:schemeClr val="lt1"/>
                </a:solidFill>
                <a:latin typeface="Josefin Sans Light"/>
                <a:ea typeface="Josefin Sans Light"/>
                <a:cs typeface="Josefin Sans Light"/>
                <a:sym typeface="Josefin Sans Light"/>
              </a:defRPr>
            </a:lvl2pPr>
            <a:lvl3pPr indent="-317500" lvl="2" marL="1371600">
              <a:lnSpc>
                <a:spcPct val="115000"/>
              </a:lnSpc>
              <a:spcBef>
                <a:spcPts val="1600"/>
              </a:spcBef>
              <a:spcAft>
                <a:spcPts val="0"/>
              </a:spcAft>
              <a:buClr>
                <a:schemeClr val="lt1"/>
              </a:buClr>
              <a:buSzPts val="1400"/>
              <a:buFont typeface="Josefin Sans Light"/>
              <a:buChar char="■"/>
              <a:defRPr>
                <a:solidFill>
                  <a:schemeClr val="lt1"/>
                </a:solidFill>
                <a:latin typeface="Josefin Sans Light"/>
                <a:ea typeface="Josefin Sans Light"/>
                <a:cs typeface="Josefin Sans Light"/>
                <a:sym typeface="Josefin Sans Light"/>
              </a:defRPr>
            </a:lvl3pPr>
            <a:lvl4pPr indent="-317500" lvl="3" marL="1828800">
              <a:lnSpc>
                <a:spcPct val="115000"/>
              </a:lnSpc>
              <a:spcBef>
                <a:spcPts val="1600"/>
              </a:spcBef>
              <a:spcAft>
                <a:spcPts val="0"/>
              </a:spcAft>
              <a:buClr>
                <a:schemeClr val="lt1"/>
              </a:buClr>
              <a:buSzPts val="1400"/>
              <a:buFont typeface="Josefin Sans Light"/>
              <a:buChar char="●"/>
              <a:defRPr>
                <a:solidFill>
                  <a:schemeClr val="lt1"/>
                </a:solidFill>
                <a:latin typeface="Josefin Sans Light"/>
                <a:ea typeface="Josefin Sans Light"/>
                <a:cs typeface="Josefin Sans Light"/>
                <a:sym typeface="Josefin Sans Light"/>
              </a:defRPr>
            </a:lvl4pPr>
            <a:lvl5pPr indent="-317500" lvl="4" marL="2286000">
              <a:lnSpc>
                <a:spcPct val="115000"/>
              </a:lnSpc>
              <a:spcBef>
                <a:spcPts val="1600"/>
              </a:spcBef>
              <a:spcAft>
                <a:spcPts val="0"/>
              </a:spcAft>
              <a:buClr>
                <a:schemeClr val="lt1"/>
              </a:buClr>
              <a:buSzPts val="1400"/>
              <a:buFont typeface="Josefin Sans Light"/>
              <a:buChar char="○"/>
              <a:defRPr>
                <a:solidFill>
                  <a:schemeClr val="lt1"/>
                </a:solidFill>
                <a:latin typeface="Josefin Sans Light"/>
                <a:ea typeface="Josefin Sans Light"/>
                <a:cs typeface="Josefin Sans Light"/>
                <a:sym typeface="Josefin Sans Light"/>
              </a:defRPr>
            </a:lvl5pPr>
            <a:lvl6pPr indent="-317500" lvl="5" marL="2743200">
              <a:lnSpc>
                <a:spcPct val="115000"/>
              </a:lnSpc>
              <a:spcBef>
                <a:spcPts val="1600"/>
              </a:spcBef>
              <a:spcAft>
                <a:spcPts val="0"/>
              </a:spcAft>
              <a:buClr>
                <a:schemeClr val="lt1"/>
              </a:buClr>
              <a:buSzPts val="1400"/>
              <a:buFont typeface="Josefin Sans Light"/>
              <a:buChar char="■"/>
              <a:defRPr>
                <a:solidFill>
                  <a:schemeClr val="lt1"/>
                </a:solidFill>
                <a:latin typeface="Josefin Sans Light"/>
                <a:ea typeface="Josefin Sans Light"/>
                <a:cs typeface="Josefin Sans Light"/>
                <a:sym typeface="Josefin Sans Light"/>
              </a:defRPr>
            </a:lvl6pPr>
            <a:lvl7pPr indent="-317500" lvl="6" marL="3200400">
              <a:lnSpc>
                <a:spcPct val="115000"/>
              </a:lnSpc>
              <a:spcBef>
                <a:spcPts val="1600"/>
              </a:spcBef>
              <a:spcAft>
                <a:spcPts val="0"/>
              </a:spcAft>
              <a:buClr>
                <a:schemeClr val="lt1"/>
              </a:buClr>
              <a:buSzPts val="1400"/>
              <a:buFont typeface="Josefin Sans Light"/>
              <a:buChar char="●"/>
              <a:defRPr>
                <a:solidFill>
                  <a:schemeClr val="lt1"/>
                </a:solidFill>
                <a:latin typeface="Josefin Sans Light"/>
                <a:ea typeface="Josefin Sans Light"/>
                <a:cs typeface="Josefin Sans Light"/>
                <a:sym typeface="Josefin Sans Light"/>
              </a:defRPr>
            </a:lvl7pPr>
            <a:lvl8pPr indent="-317500" lvl="7" marL="3657600">
              <a:lnSpc>
                <a:spcPct val="115000"/>
              </a:lnSpc>
              <a:spcBef>
                <a:spcPts val="1600"/>
              </a:spcBef>
              <a:spcAft>
                <a:spcPts val="0"/>
              </a:spcAft>
              <a:buClr>
                <a:schemeClr val="lt1"/>
              </a:buClr>
              <a:buSzPts val="1400"/>
              <a:buFont typeface="Josefin Sans Light"/>
              <a:buChar char="○"/>
              <a:defRPr>
                <a:solidFill>
                  <a:schemeClr val="lt1"/>
                </a:solidFill>
                <a:latin typeface="Josefin Sans Light"/>
                <a:ea typeface="Josefin Sans Light"/>
                <a:cs typeface="Josefin Sans Light"/>
                <a:sym typeface="Josefin Sans Light"/>
              </a:defRPr>
            </a:lvl8pPr>
            <a:lvl9pPr indent="-317500" lvl="8" marL="4114800">
              <a:lnSpc>
                <a:spcPct val="115000"/>
              </a:lnSpc>
              <a:spcBef>
                <a:spcPts val="1600"/>
              </a:spcBef>
              <a:spcAft>
                <a:spcPts val="1600"/>
              </a:spcAft>
              <a:buClr>
                <a:schemeClr val="lt1"/>
              </a:buClr>
              <a:buSzPts val="1400"/>
              <a:buFont typeface="Josefin Sans Light"/>
              <a:buChar char="■"/>
              <a:defRPr>
                <a:solidFill>
                  <a:schemeClr val="lt1"/>
                </a:solidFill>
                <a:latin typeface="Josefin Sans Light"/>
                <a:ea typeface="Josefin Sans Light"/>
                <a:cs typeface="Josefin Sans Light"/>
                <a:sym typeface="Josefin Sans 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2368" name="Shape 12368"/>
        <p:cNvGrpSpPr/>
        <p:nvPr/>
      </p:nvGrpSpPr>
      <p:grpSpPr>
        <a:xfrm>
          <a:off x="0" y="0"/>
          <a:ext cx="0" cy="0"/>
          <a:chOff x="0" y="0"/>
          <a:chExt cx="0" cy="0"/>
        </a:xfrm>
      </p:grpSpPr>
      <p:sp>
        <p:nvSpPr>
          <p:cNvPr id="12369" name="Google Shape;12369;p2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2370" name="Google Shape;12370;p2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2" r:id="rId1"/>
    <p:sldLayoutId id="2147483673"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8.xml"/><Relationship Id="rId3" Type="http://schemas.openxmlformats.org/officeDocument/2006/relationships/image" Target="../media/image9.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slide" Target="/ppt/slides/slide35.xml"/><Relationship Id="rId7" Type="http://schemas.openxmlformats.org/officeDocument/2006/relationships/hyperlink" Target="https://slidesgo.com/slidesgo-school/powerpoint-tutorials/how-to-download-the-fonts-for-our-powerpoint-templates?utm_source=slidesgo_template&amp;utm_medium=referral-link&amp;utm_campaign=sg_credits&amp;utm_content=slidesgo-school" TargetMode="External"/><Relationship Id="rId8" Type="http://schemas.openxmlformats.org/officeDocument/2006/relationships/slide" Target="/ppt/slides/slide31.xml"/><Relationship Id="rId11" Type="http://schemas.openxmlformats.org/officeDocument/2006/relationships/slide" Target="/ppt/slides/slide33.xml"/><Relationship Id="rId10" Type="http://schemas.openxmlformats.org/officeDocument/2006/relationships/slide" Target="/ppt/slides/slide32.xml"/><Relationship Id="rId13" Type="http://schemas.openxmlformats.org/officeDocument/2006/relationships/slide" Target="/ppt/slides/slide36.xml"/><Relationship Id="rId12" Type="http://schemas.openxmlformats.org/officeDocument/2006/relationships/slide" Target="/ppt/slides/slide35.xml"/><Relationship Id="rId15" Type="http://schemas.openxmlformats.org/officeDocument/2006/relationships/hyperlink" Target="https://storyset.com/?utm_source=slidesgo_template&amp;utm_medium=referral-link&amp;utm_campaign=slidesgo_contents_of_this_template&amp;utm_term=storyset&amp;utm_content=storyset" TargetMode="External"/><Relationship Id="rId14" Type="http://schemas.openxmlformats.org/officeDocument/2006/relationships/slide" Target="/ppt/slides/slide36.xml"/><Relationship Id="rId17" Type="http://schemas.openxmlformats.org/officeDocument/2006/relationships/slide" Target="/ppt/slides/slide37.xml"/><Relationship Id="rId16" Type="http://schemas.openxmlformats.org/officeDocument/2006/relationships/slide" Target="/ppt/slides/slide37.xml"/><Relationship Id="rId19" Type="http://schemas.openxmlformats.org/officeDocument/2006/relationships/slide" Target="/ppt/slides/slide43.xml"/><Relationship Id="rId18" Type="http://schemas.openxmlformats.org/officeDocument/2006/relationships/slide" Target="/ppt/slides/slide3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5.xml"/><Relationship Id="rId3" Type="http://schemas.openxmlformats.org/officeDocument/2006/relationships/image" Target="../media/image1.jpg"/><Relationship Id="rId4" Type="http://schemas.openxmlformats.org/officeDocument/2006/relationships/image" Target="../media/image2.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5" Type="http://schemas.openxmlformats.org/officeDocument/2006/relationships/hyperlink" Target="https://docs.google.com/spreadsheets/d/1LjmV7UCOn4vQQKS7qXilVowp-OnqRsP0bbOsaESlP4Y/copy" TargetMode="External"/><Relationship Id="rId6" Type="http://schemas.openxmlformats.org/officeDocument/2006/relationships/image" Target="../media/image3.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1.xml"/><Relationship Id="rId3" Type="http://schemas.openxmlformats.org/officeDocument/2006/relationships/hyperlink" Target="https://www.freepik.com/free-vector/hand-drawn-mystical-tarot-mobile-wallpaper_21862417.htm/?utm_source=slidesgo_template&amp;utm_medium=referral-link&amp;utm_campaign=sg_resources&amp;utm_content=freepik" TargetMode="External"/><Relationship Id="rId4" Type="http://schemas.openxmlformats.org/officeDocument/2006/relationships/hyperlink" Target="https://www.freepik.com/free-vector/hand-drawn-mystical-tarot-mobile-wallpaper_21862419.htm/?utm_source=slidesgo_template&amp;utm_medium=referral-link&amp;utm_campaign=sg_resources&amp;utm_content=freepik"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2.xml"/><Relationship Id="rId3" Type="http://schemas.openxmlformats.org/officeDocument/2006/relationships/hyperlink" Target="https://www.freepik.com/free-vector/hand-drawn-mystical-tarot-mobile-wallpaper_21862422.htm/?utm_source=slidesgo_template&amp;utm_medium=referral-link&amp;utm_campaign=sg_resources&amp;utm_content=freepik" TargetMode="External"/><Relationship Id="rId4" Type="http://schemas.openxmlformats.org/officeDocument/2006/relationships/hyperlink" Target="https://www.freepik.com/free-vector/flat-design-tarot-card-illustration_21935547.htm/?utm_source=slidesgo_template&amp;utm_medium=referral-link&amp;utm_campaign=sg_resources&amp;utm_content=freepik" TargetMode="External"/><Relationship Id="rId5" Type="http://schemas.openxmlformats.org/officeDocument/2006/relationships/hyperlink" Target="https://www.freepik.com/free-vector/hand-drawn-mystical-tarot-mobile-wallpaper_21862415.htm/?utm_source=slidesgo_template&amp;utm_medium=referral-link&amp;utm_campaign=sg_resources&amp;utm_content=freepik" TargetMode="External"/><Relationship Id="rId6" Type="http://schemas.openxmlformats.org/officeDocument/2006/relationships/hyperlink" Target="https://www.freepik.com/free-vector/hand-drawn-mystical-tarot-mobile-wallpaper_21862420.htm#&amp;position=1&amp;from_view=collections/?utm_source=slidesgo_template&amp;utm_medium=referral-link&amp;utm_campaign=sg_resources&amp;utm_content=freepik" TargetMode="External"/><Relationship Id="rId7" Type="http://schemas.openxmlformats.org/officeDocument/2006/relationships/hyperlink" Target="https://www.freepik.com/free-vector/hand-drawn-mystical-tarot-mobile-wallpaper_21862418.htm#&amp;position=6&amp;from_view=collections/?utm_source=slidesgo_template&amp;utm_medium=referral-link&amp;utm_campaign=sg_resources&amp;utm_content=freepik"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3.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 Id="rId6" Type="http://schemas.openxmlformats.org/officeDocument/2006/relationships/slide" Target="/ppt/slides/slide30.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4.xml"/><Relationship Id="rId3" Type="http://schemas.openxmlformats.org/officeDocument/2006/relationships/hyperlink" Target="http://bit.ly/2PfT4lq" TargetMode="External"/><Relationship Id="rId4"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5.xml"/><Relationship Id="rId3" Type="http://schemas.openxmlformats.org/officeDocument/2006/relationships/hyperlink" Target="https://fonts.google.com/specimen/Metamorphous" TargetMode="External"/><Relationship Id="rId4" Type="http://schemas.openxmlformats.org/officeDocument/2006/relationships/hyperlink" Target="https://fonts.google.com/specimen/Josefin+Sans"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7.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4.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6.gif"/><Relationship Id="rId14" Type="http://schemas.openxmlformats.org/officeDocument/2006/relationships/image" Target="../media/image8.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5.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7.xml"/><Relationship Id="rId3" Type="http://schemas.openxmlformats.org/officeDocument/2006/relationships/hyperlink" Target="https://bit.ly/2ZjL1pd"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3.xml"/><Relationship Id="rId3" Type="http://schemas.openxmlformats.org/officeDocument/2006/relationships/hyperlink" Target="https://chrome.google.com/webstore/detail/flaticon-for-gsuit-gslide/haekgjfnhhdkgfgmldhfokhmfkgmciba"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50.xml"/><Relationship Id="rId3" Type="http://schemas.openxmlformats.org/officeDocument/2006/relationships/hyperlink" Target="http://bit.ly/2PfT4lq" TargetMode="External"/><Relationship Id="rId4" Type="http://schemas.openxmlformats.org/officeDocument/2006/relationships/image" Target="../media/image10.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 Id="rId3" Type="http://schemas.openxmlformats.org/officeDocument/2006/relationships/image" Target="../media/image11.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12377" name="Shape 12377"/>
        <p:cNvGrpSpPr/>
        <p:nvPr/>
      </p:nvGrpSpPr>
      <p:grpSpPr>
        <a:xfrm>
          <a:off x="0" y="0"/>
          <a:ext cx="0" cy="0"/>
          <a:chOff x="0" y="0"/>
          <a:chExt cx="0" cy="0"/>
        </a:xfrm>
      </p:grpSpPr>
      <p:sp>
        <p:nvSpPr>
          <p:cNvPr id="12378" name="Google Shape;12378;p29"/>
          <p:cNvSpPr/>
          <p:nvPr/>
        </p:nvSpPr>
        <p:spPr>
          <a:xfrm>
            <a:off x="3508268" y="3382406"/>
            <a:ext cx="137496" cy="162679"/>
          </a:xfrm>
          <a:custGeom>
            <a:rect b="b" l="l" r="r" t="t"/>
            <a:pathLst>
              <a:path extrusionOk="0" h="3230" w="2730">
                <a:moveTo>
                  <a:pt x="2729" y="1"/>
                </a:moveTo>
                <a:cubicBezTo>
                  <a:pt x="1820" y="790"/>
                  <a:pt x="940" y="1610"/>
                  <a:pt x="81" y="2440"/>
                </a:cubicBezTo>
                <a:cubicBezTo>
                  <a:pt x="90" y="2709"/>
                  <a:pt x="61" y="2969"/>
                  <a:pt x="1" y="3229"/>
                </a:cubicBezTo>
                <a:cubicBezTo>
                  <a:pt x="920" y="2160"/>
                  <a:pt x="1810" y="1070"/>
                  <a:pt x="2729"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29"/>
          <p:cNvSpPr/>
          <p:nvPr/>
        </p:nvSpPr>
        <p:spPr>
          <a:xfrm>
            <a:off x="1652170" y="4811611"/>
            <a:ext cx="71065" cy="43314"/>
          </a:xfrm>
          <a:custGeom>
            <a:rect b="b" l="l" r="r" t="t"/>
            <a:pathLst>
              <a:path extrusionOk="0" h="860" w="1411">
                <a:moveTo>
                  <a:pt x="1410" y="0"/>
                </a:moveTo>
                <a:cubicBezTo>
                  <a:pt x="911" y="240"/>
                  <a:pt x="440" y="530"/>
                  <a:pt x="1" y="860"/>
                </a:cubicBezTo>
                <a:cubicBezTo>
                  <a:pt x="61" y="850"/>
                  <a:pt x="121" y="850"/>
                  <a:pt x="181" y="850"/>
                </a:cubicBezTo>
                <a:cubicBezTo>
                  <a:pt x="251" y="850"/>
                  <a:pt x="331" y="850"/>
                  <a:pt x="400" y="840"/>
                </a:cubicBezTo>
                <a:cubicBezTo>
                  <a:pt x="751" y="580"/>
                  <a:pt x="1091" y="300"/>
                  <a:pt x="141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29"/>
          <p:cNvSpPr/>
          <p:nvPr/>
        </p:nvSpPr>
        <p:spPr>
          <a:xfrm>
            <a:off x="1798682" y="1692462"/>
            <a:ext cx="305111" cy="131956"/>
          </a:xfrm>
          <a:custGeom>
            <a:rect b="b" l="l" r="r" t="t"/>
            <a:pathLst>
              <a:path extrusionOk="0" h="2620" w="6058">
                <a:moveTo>
                  <a:pt x="670" y="0"/>
                </a:moveTo>
                <a:lnTo>
                  <a:pt x="660" y="11"/>
                </a:lnTo>
                <a:cubicBezTo>
                  <a:pt x="440" y="111"/>
                  <a:pt x="221" y="220"/>
                  <a:pt x="1" y="320"/>
                </a:cubicBezTo>
                <a:cubicBezTo>
                  <a:pt x="1840" y="1070"/>
                  <a:pt x="3709" y="1779"/>
                  <a:pt x="5578" y="2439"/>
                </a:cubicBezTo>
                <a:lnTo>
                  <a:pt x="6058" y="2619"/>
                </a:lnTo>
                <a:cubicBezTo>
                  <a:pt x="5918" y="2539"/>
                  <a:pt x="5768" y="2470"/>
                  <a:pt x="5628" y="2399"/>
                </a:cubicBezTo>
                <a:cubicBezTo>
                  <a:pt x="4108" y="1640"/>
                  <a:pt x="2579" y="870"/>
                  <a:pt x="1030" y="171"/>
                </a:cubicBezTo>
                <a:cubicBezTo>
                  <a:pt x="910" y="111"/>
                  <a:pt x="790" y="60"/>
                  <a:pt x="67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29"/>
          <p:cNvSpPr/>
          <p:nvPr/>
        </p:nvSpPr>
        <p:spPr>
          <a:xfrm>
            <a:off x="7730408" y="2565387"/>
            <a:ext cx="203928" cy="22161"/>
          </a:xfrm>
          <a:custGeom>
            <a:rect b="b" l="l" r="r" t="t"/>
            <a:pathLst>
              <a:path extrusionOk="0" h="440" w="4049">
                <a:moveTo>
                  <a:pt x="0" y="0"/>
                </a:moveTo>
                <a:lnTo>
                  <a:pt x="0" y="0"/>
                </a:lnTo>
                <a:cubicBezTo>
                  <a:pt x="100" y="120"/>
                  <a:pt x="120" y="290"/>
                  <a:pt x="71" y="440"/>
                </a:cubicBezTo>
                <a:cubicBezTo>
                  <a:pt x="1220" y="400"/>
                  <a:pt x="2369" y="340"/>
                  <a:pt x="3509" y="270"/>
                </a:cubicBezTo>
                <a:cubicBezTo>
                  <a:pt x="3689" y="260"/>
                  <a:pt x="3869" y="250"/>
                  <a:pt x="4049" y="230"/>
                </a:cubicBezTo>
                <a:cubicBezTo>
                  <a:pt x="3878" y="220"/>
                  <a:pt x="3698" y="210"/>
                  <a:pt x="3529" y="200"/>
                </a:cubicBezTo>
                <a:cubicBezTo>
                  <a:pt x="2349" y="120"/>
                  <a:pt x="1180" y="51"/>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29"/>
          <p:cNvSpPr/>
          <p:nvPr/>
        </p:nvSpPr>
        <p:spPr>
          <a:xfrm>
            <a:off x="6839352" y="3579786"/>
            <a:ext cx="14656" cy="9569"/>
          </a:xfrm>
          <a:custGeom>
            <a:rect b="b" l="l" r="r" t="t"/>
            <a:pathLst>
              <a:path extrusionOk="0" h="190" w="291">
                <a:moveTo>
                  <a:pt x="0" y="0"/>
                </a:moveTo>
                <a:lnTo>
                  <a:pt x="0" y="0"/>
                </a:lnTo>
                <a:cubicBezTo>
                  <a:pt x="91" y="60"/>
                  <a:pt x="191" y="120"/>
                  <a:pt x="291" y="190"/>
                </a:cubicBezTo>
                <a:cubicBezTo>
                  <a:pt x="260" y="160"/>
                  <a:pt x="240" y="120"/>
                  <a:pt x="220" y="90"/>
                </a:cubicBezTo>
                <a:cubicBezTo>
                  <a:pt x="140" y="60"/>
                  <a:pt x="71" y="3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29"/>
          <p:cNvSpPr/>
          <p:nvPr/>
        </p:nvSpPr>
        <p:spPr>
          <a:xfrm>
            <a:off x="5877836" y="4132994"/>
            <a:ext cx="61999" cy="117854"/>
          </a:xfrm>
          <a:custGeom>
            <a:rect b="b" l="l" r="r" t="t"/>
            <a:pathLst>
              <a:path extrusionOk="0" h="2340" w="1231">
                <a:moveTo>
                  <a:pt x="100" y="1"/>
                </a:moveTo>
                <a:cubicBezTo>
                  <a:pt x="71" y="211"/>
                  <a:pt x="40" y="420"/>
                  <a:pt x="0" y="631"/>
                </a:cubicBezTo>
                <a:lnTo>
                  <a:pt x="0" y="640"/>
                </a:lnTo>
                <a:cubicBezTo>
                  <a:pt x="400" y="1210"/>
                  <a:pt x="810" y="1780"/>
                  <a:pt x="1230" y="2340"/>
                </a:cubicBezTo>
                <a:cubicBezTo>
                  <a:pt x="1220" y="2170"/>
                  <a:pt x="1200" y="2000"/>
                  <a:pt x="1160" y="1820"/>
                </a:cubicBezTo>
                <a:cubicBezTo>
                  <a:pt x="1120" y="1620"/>
                  <a:pt x="1050" y="1420"/>
                  <a:pt x="970" y="1220"/>
                </a:cubicBezTo>
                <a:cubicBezTo>
                  <a:pt x="950" y="1170"/>
                  <a:pt x="950" y="1111"/>
                  <a:pt x="990" y="1080"/>
                </a:cubicBezTo>
                <a:cubicBezTo>
                  <a:pt x="690" y="720"/>
                  <a:pt x="400" y="360"/>
                  <a:pt x="100"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29"/>
          <p:cNvSpPr/>
          <p:nvPr/>
        </p:nvSpPr>
        <p:spPr>
          <a:xfrm>
            <a:off x="7572313" y="3296333"/>
            <a:ext cx="59481" cy="26744"/>
          </a:xfrm>
          <a:custGeom>
            <a:rect b="b" l="l" r="r" t="t"/>
            <a:pathLst>
              <a:path extrusionOk="0" h="531" w="1181">
                <a:moveTo>
                  <a:pt x="171" y="0"/>
                </a:moveTo>
                <a:cubicBezTo>
                  <a:pt x="121" y="80"/>
                  <a:pt x="61" y="160"/>
                  <a:pt x="1" y="240"/>
                </a:cubicBezTo>
                <a:cubicBezTo>
                  <a:pt x="21" y="260"/>
                  <a:pt x="31" y="291"/>
                  <a:pt x="41" y="320"/>
                </a:cubicBezTo>
                <a:cubicBezTo>
                  <a:pt x="271" y="391"/>
                  <a:pt x="511" y="460"/>
                  <a:pt x="751" y="531"/>
                </a:cubicBezTo>
                <a:cubicBezTo>
                  <a:pt x="891" y="491"/>
                  <a:pt x="1040" y="440"/>
                  <a:pt x="1180" y="400"/>
                </a:cubicBezTo>
                <a:cubicBezTo>
                  <a:pt x="840" y="260"/>
                  <a:pt x="511" y="131"/>
                  <a:pt x="171"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29"/>
          <p:cNvSpPr/>
          <p:nvPr/>
        </p:nvSpPr>
        <p:spPr>
          <a:xfrm>
            <a:off x="7652393" y="3329070"/>
            <a:ext cx="82095" cy="29715"/>
          </a:xfrm>
          <a:custGeom>
            <a:rect b="b" l="l" r="r" t="t"/>
            <a:pathLst>
              <a:path extrusionOk="0" h="590" w="1630">
                <a:moveTo>
                  <a:pt x="210" y="0"/>
                </a:moveTo>
                <a:cubicBezTo>
                  <a:pt x="180" y="40"/>
                  <a:pt x="150" y="70"/>
                  <a:pt x="100" y="90"/>
                </a:cubicBezTo>
                <a:cubicBezTo>
                  <a:pt x="70" y="100"/>
                  <a:pt x="40" y="110"/>
                  <a:pt x="0" y="130"/>
                </a:cubicBezTo>
                <a:cubicBezTo>
                  <a:pt x="380" y="230"/>
                  <a:pt x="770" y="340"/>
                  <a:pt x="1149" y="450"/>
                </a:cubicBezTo>
                <a:cubicBezTo>
                  <a:pt x="1309" y="500"/>
                  <a:pt x="1469" y="540"/>
                  <a:pt x="1629" y="590"/>
                </a:cubicBezTo>
                <a:cubicBezTo>
                  <a:pt x="1469" y="520"/>
                  <a:pt x="1320" y="460"/>
                  <a:pt x="1169" y="400"/>
                </a:cubicBezTo>
                <a:cubicBezTo>
                  <a:pt x="849" y="260"/>
                  <a:pt x="530" y="130"/>
                  <a:pt x="21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29"/>
          <p:cNvSpPr/>
          <p:nvPr/>
        </p:nvSpPr>
        <p:spPr>
          <a:xfrm>
            <a:off x="8450274" y="3346194"/>
            <a:ext cx="271870" cy="84110"/>
          </a:xfrm>
          <a:custGeom>
            <a:rect b="b" l="l" r="r" t="t"/>
            <a:pathLst>
              <a:path extrusionOk="0" h="1670" w="5398">
                <a:moveTo>
                  <a:pt x="0" y="0"/>
                </a:moveTo>
                <a:cubicBezTo>
                  <a:pt x="1740" y="560"/>
                  <a:pt x="3449" y="1189"/>
                  <a:pt x="5208" y="1669"/>
                </a:cubicBezTo>
                <a:cubicBezTo>
                  <a:pt x="5198" y="1469"/>
                  <a:pt x="5268" y="1280"/>
                  <a:pt x="5388" y="1129"/>
                </a:cubicBezTo>
                <a:cubicBezTo>
                  <a:pt x="5398" y="1109"/>
                  <a:pt x="5398" y="1089"/>
                  <a:pt x="5398" y="1060"/>
                </a:cubicBezTo>
                <a:cubicBezTo>
                  <a:pt x="3629" y="570"/>
                  <a:pt x="1820" y="210"/>
                  <a:pt x="0" y="0"/>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29"/>
          <p:cNvSpPr/>
          <p:nvPr/>
        </p:nvSpPr>
        <p:spPr>
          <a:xfrm>
            <a:off x="7636276" y="1835398"/>
            <a:ext cx="704304" cy="220095"/>
          </a:xfrm>
          <a:custGeom>
            <a:rect b="b" l="l" r="r" t="t"/>
            <a:pathLst>
              <a:path extrusionOk="0" h="4370" w="13984">
                <a:moveTo>
                  <a:pt x="13983" y="1"/>
                </a:moveTo>
                <a:cubicBezTo>
                  <a:pt x="13484" y="121"/>
                  <a:pt x="12994" y="241"/>
                  <a:pt x="12495" y="371"/>
                </a:cubicBezTo>
                <a:cubicBezTo>
                  <a:pt x="8317" y="1431"/>
                  <a:pt x="4168" y="2630"/>
                  <a:pt x="0" y="3779"/>
                </a:cubicBezTo>
                <a:cubicBezTo>
                  <a:pt x="140" y="3979"/>
                  <a:pt x="270" y="4169"/>
                  <a:pt x="400" y="4369"/>
                </a:cubicBezTo>
                <a:cubicBezTo>
                  <a:pt x="2619" y="3759"/>
                  <a:pt x="4828" y="3100"/>
                  <a:pt x="7047" y="2440"/>
                </a:cubicBezTo>
                <a:cubicBezTo>
                  <a:pt x="9156" y="1780"/>
                  <a:pt x="11245" y="1020"/>
                  <a:pt x="13324" y="251"/>
                </a:cubicBezTo>
                <a:cubicBezTo>
                  <a:pt x="13544" y="161"/>
                  <a:pt x="13764" y="81"/>
                  <a:pt x="13983" y="1"/>
                </a:cubicBezTo>
                <a:close/>
              </a:path>
            </a:pathLst>
          </a:custGeom>
          <a:solidFill>
            <a:srgbClr val="2131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29"/>
          <p:cNvSpPr/>
          <p:nvPr/>
        </p:nvSpPr>
        <p:spPr>
          <a:xfrm>
            <a:off x="3483136" y="1220795"/>
            <a:ext cx="2065" cy="504"/>
          </a:xfrm>
          <a:custGeom>
            <a:rect b="b" l="l" r="r" t="t"/>
            <a:pathLst>
              <a:path extrusionOk="0" h="10" w="41">
                <a:moveTo>
                  <a:pt x="40" y="0"/>
                </a:moveTo>
                <a:cubicBezTo>
                  <a:pt x="22" y="0"/>
                  <a:pt x="12" y="8"/>
                  <a:pt x="3" y="9"/>
                </a:cubicBezTo>
                <a:lnTo>
                  <a:pt x="3" y="9"/>
                </a:lnTo>
                <a:cubicBezTo>
                  <a:pt x="7" y="9"/>
                  <a:pt x="19" y="7"/>
                  <a:pt x="40" y="0"/>
                </a:cubicBezTo>
                <a:close/>
                <a:moveTo>
                  <a:pt x="3" y="9"/>
                </a:moveTo>
                <a:cubicBezTo>
                  <a:pt x="1" y="10"/>
                  <a:pt x="0" y="10"/>
                  <a:pt x="0" y="10"/>
                </a:cubicBezTo>
                <a:cubicBezTo>
                  <a:pt x="1" y="10"/>
                  <a:pt x="2" y="10"/>
                  <a:pt x="3" y="9"/>
                </a:cubicBezTo>
                <a:close/>
              </a:path>
            </a:pathLst>
          </a:custGeom>
          <a:solidFill>
            <a:srgbClr val="B99F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29"/>
          <p:cNvSpPr/>
          <p:nvPr/>
        </p:nvSpPr>
        <p:spPr>
          <a:xfrm>
            <a:off x="3363318" y="1196066"/>
            <a:ext cx="2065" cy="50"/>
          </a:xfrm>
          <a:custGeom>
            <a:rect b="b" l="l" r="r" t="t"/>
            <a:pathLst>
              <a:path extrusionOk="0" h="1" w="41">
                <a:moveTo>
                  <a:pt x="40" y="1"/>
                </a:moveTo>
                <a:lnTo>
                  <a:pt x="40" y="1"/>
                </a:lnTo>
                <a:lnTo>
                  <a:pt x="0" y="1"/>
                </a:lnTo>
                <a:close/>
              </a:path>
            </a:pathLst>
          </a:custGeom>
          <a:solidFill>
            <a:srgbClr val="B99F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29"/>
          <p:cNvSpPr/>
          <p:nvPr/>
        </p:nvSpPr>
        <p:spPr>
          <a:xfrm>
            <a:off x="5682017" y="1521826"/>
            <a:ext cx="554" cy="50"/>
          </a:xfrm>
          <a:custGeom>
            <a:rect b="b" l="l" r="r" t="t"/>
            <a:pathLst>
              <a:path extrusionOk="0" h="1" w="11">
                <a:moveTo>
                  <a:pt x="1" y="0"/>
                </a:moveTo>
                <a:lnTo>
                  <a:pt x="1" y="0"/>
                </a:lnTo>
                <a:lnTo>
                  <a:pt x="1" y="0"/>
                </a:lnTo>
                <a:lnTo>
                  <a:pt x="10" y="0"/>
                </a:lnTo>
                <a:lnTo>
                  <a:pt x="10" y="0"/>
                </a:lnTo>
                <a:close/>
              </a:path>
            </a:pathLst>
          </a:custGeom>
          <a:solidFill>
            <a:srgbClr val="B99F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29"/>
          <p:cNvSpPr/>
          <p:nvPr/>
        </p:nvSpPr>
        <p:spPr>
          <a:xfrm>
            <a:off x="6677228" y="2043858"/>
            <a:ext cx="50" cy="554"/>
          </a:xfrm>
          <a:custGeom>
            <a:rect b="b" l="l" r="r" t="t"/>
            <a:pathLst>
              <a:path extrusionOk="0" h="11" w="1">
                <a:moveTo>
                  <a:pt x="1" y="10"/>
                </a:moveTo>
                <a:lnTo>
                  <a:pt x="1" y="0"/>
                </a:lnTo>
                <a:lnTo>
                  <a:pt x="1" y="0"/>
                </a:lnTo>
                <a:close/>
              </a:path>
            </a:pathLst>
          </a:custGeom>
          <a:solidFill>
            <a:srgbClr val="B99F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29"/>
          <p:cNvSpPr/>
          <p:nvPr/>
        </p:nvSpPr>
        <p:spPr>
          <a:xfrm>
            <a:off x="6677228" y="2042851"/>
            <a:ext cx="50" cy="1058"/>
          </a:xfrm>
          <a:custGeom>
            <a:rect b="b" l="l" r="r" t="t"/>
            <a:pathLst>
              <a:path extrusionOk="0" h="21" w="1">
                <a:moveTo>
                  <a:pt x="1" y="0"/>
                </a:moveTo>
                <a:lnTo>
                  <a:pt x="1" y="20"/>
                </a:lnTo>
                <a:lnTo>
                  <a:pt x="1" y="10"/>
                </a:lnTo>
                <a:close/>
              </a:path>
            </a:pathLst>
          </a:custGeom>
          <a:solidFill>
            <a:srgbClr val="B99F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29"/>
          <p:cNvSpPr/>
          <p:nvPr/>
        </p:nvSpPr>
        <p:spPr>
          <a:xfrm>
            <a:off x="6677228" y="2043354"/>
            <a:ext cx="50" cy="50"/>
          </a:xfrm>
          <a:custGeom>
            <a:rect b="b" l="l" r="r" t="t"/>
            <a:pathLst>
              <a:path extrusionOk="0" h="1" w="1">
                <a:moveTo>
                  <a:pt x="1" y="0"/>
                </a:moveTo>
                <a:lnTo>
                  <a:pt x="1" y="0"/>
                </a:lnTo>
                <a:close/>
              </a:path>
            </a:pathLst>
          </a:custGeom>
          <a:solidFill>
            <a:srgbClr val="B99F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29"/>
          <p:cNvSpPr/>
          <p:nvPr/>
        </p:nvSpPr>
        <p:spPr>
          <a:xfrm>
            <a:off x="6677228" y="2042851"/>
            <a:ext cx="50" cy="50"/>
          </a:xfrm>
          <a:custGeom>
            <a:rect b="b" l="l" r="r" t="t"/>
            <a:pathLst>
              <a:path extrusionOk="0" h="1" w="1">
                <a:moveTo>
                  <a:pt x="1" y="0"/>
                </a:moveTo>
                <a:lnTo>
                  <a:pt x="1" y="0"/>
                </a:lnTo>
                <a:lnTo>
                  <a:pt x="1" y="0"/>
                </a:lnTo>
                <a:close/>
              </a:path>
            </a:pathLst>
          </a:custGeom>
          <a:solidFill>
            <a:srgbClr val="B99F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29"/>
          <p:cNvSpPr/>
          <p:nvPr/>
        </p:nvSpPr>
        <p:spPr>
          <a:xfrm>
            <a:off x="5659353" y="3922066"/>
            <a:ext cx="2065" cy="554"/>
          </a:xfrm>
          <a:custGeom>
            <a:rect b="b" l="l" r="r" t="t"/>
            <a:pathLst>
              <a:path extrusionOk="0" h="11" w="41">
                <a:moveTo>
                  <a:pt x="40" y="1"/>
                </a:moveTo>
                <a:cubicBezTo>
                  <a:pt x="40" y="1"/>
                  <a:pt x="20" y="1"/>
                  <a:pt x="0" y="11"/>
                </a:cubicBezTo>
                <a:cubicBezTo>
                  <a:pt x="11" y="11"/>
                  <a:pt x="20" y="11"/>
                  <a:pt x="40" y="1"/>
                </a:cubicBezTo>
                <a:close/>
              </a:path>
            </a:pathLst>
          </a:custGeom>
          <a:solidFill>
            <a:srgbClr val="B99F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29"/>
          <p:cNvSpPr/>
          <p:nvPr/>
        </p:nvSpPr>
        <p:spPr>
          <a:xfrm>
            <a:off x="5779171" y="3947249"/>
            <a:ext cx="2065" cy="554"/>
          </a:xfrm>
          <a:custGeom>
            <a:rect b="b" l="l" r="r" t="t"/>
            <a:pathLst>
              <a:path extrusionOk="0" h="11" w="41">
                <a:moveTo>
                  <a:pt x="40" y="1"/>
                </a:moveTo>
                <a:cubicBezTo>
                  <a:pt x="20" y="1"/>
                  <a:pt x="11" y="1"/>
                  <a:pt x="0" y="10"/>
                </a:cubicBezTo>
                <a:cubicBezTo>
                  <a:pt x="20" y="1"/>
                  <a:pt x="40" y="1"/>
                  <a:pt x="40" y="1"/>
                </a:cubicBezTo>
                <a:close/>
              </a:path>
            </a:pathLst>
          </a:custGeom>
          <a:solidFill>
            <a:srgbClr val="B99F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29"/>
          <p:cNvSpPr/>
          <p:nvPr/>
        </p:nvSpPr>
        <p:spPr>
          <a:xfrm>
            <a:off x="5231453" y="4541756"/>
            <a:ext cx="50" cy="604"/>
          </a:xfrm>
          <a:custGeom>
            <a:rect b="b" l="l" r="r" t="t"/>
            <a:pathLst>
              <a:path extrusionOk="0" h="12" w="1">
                <a:moveTo>
                  <a:pt x="0" y="1"/>
                </a:moveTo>
                <a:lnTo>
                  <a:pt x="0" y="11"/>
                </a:lnTo>
                <a:close/>
              </a:path>
            </a:pathLst>
          </a:custGeom>
          <a:solidFill>
            <a:srgbClr val="F6E9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29"/>
          <p:cNvSpPr/>
          <p:nvPr/>
        </p:nvSpPr>
        <p:spPr>
          <a:xfrm>
            <a:off x="3353245" y="359001"/>
            <a:ext cx="363988" cy="224124"/>
          </a:xfrm>
          <a:custGeom>
            <a:rect b="b" l="l" r="r" t="t"/>
            <a:pathLst>
              <a:path extrusionOk="0" h="4450" w="7227">
                <a:moveTo>
                  <a:pt x="2821" y="0"/>
                </a:moveTo>
                <a:cubicBezTo>
                  <a:pt x="2250" y="0"/>
                  <a:pt x="1664" y="110"/>
                  <a:pt x="1249" y="379"/>
                </a:cubicBezTo>
                <a:cubicBezTo>
                  <a:pt x="909" y="588"/>
                  <a:pt x="630" y="879"/>
                  <a:pt x="430" y="1218"/>
                </a:cubicBezTo>
                <a:cubicBezTo>
                  <a:pt x="180" y="1598"/>
                  <a:pt x="20" y="2038"/>
                  <a:pt x="10" y="2498"/>
                </a:cubicBezTo>
                <a:cubicBezTo>
                  <a:pt x="0" y="2667"/>
                  <a:pt x="20" y="2847"/>
                  <a:pt x="40" y="3018"/>
                </a:cubicBezTo>
                <a:cubicBezTo>
                  <a:pt x="40" y="3098"/>
                  <a:pt x="50" y="3178"/>
                  <a:pt x="60" y="3258"/>
                </a:cubicBezTo>
                <a:cubicBezTo>
                  <a:pt x="80" y="3318"/>
                  <a:pt x="70" y="3387"/>
                  <a:pt x="100" y="3447"/>
                </a:cubicBezTo>
                <a:cubicBezTo>
                  <a:pt x="125" y="3480"/>
                  <a:pt x="164" y="3500"/>
                  <a:pt x="199" y="3500"/>
                </a:cubicBezTo>
                <a:cubicBezTo>
                  <a:pt x="207" y="3500"/>
                  <a:pt x="213" y="3499"/>
                  <a:pt x="220" y="3497"/>
                </a:cubicBezTo>
                <a:cubicBezTo>
                  <a:pt x="230" y="3537"/>
                  <a:pt x="230" y="3577"/>
                  <a:pt x="240" y="3617"/>
                </a:cubicBezTo>
                <a:cubicBezTo>
                  <a:pt x="250" y="3667"/>
                  <a:pt x="250" y="3717"/>
                  <a:pt x="290" y="3747"/>
                </a:cubicBezTo>
                <a:cubicBezTo>
                  <a:pt x="315" y="3766"/>
                  <a:pt x="345" y="3777"/>
                  <a:pt x="374" y="3777"/>
                </a:cubicBezTo>
                <a:cubicBezTo>
                  <a:pt x="390" y="3777"/>
                  <a:pt x="406" y="3774"/>
                  <a:pt x="420" y="3767"/>
                </a:cubicBezTo>
                <a:cubicBezTo>
                  <a:pt x="450" y="3847"/>
                  <a:pt x="490" y="3927"/>
                  <a:pt x="530" y="4007"/>
                </a:cubicBezTo>
                <a:cubicBezTo>
                  <a:pt x="560" y="4047"/>
                  <a:pt x="580" y="4097"/>
                  <a:pt x="620" y="4127"/>
                </a:cubicBezTo>
                <a:lnTo>
                  <a:pt x="650" y="4187"/>
                </a:lnTo>
                <a:cubicBezTo>
                  <a:pt x="672" y="4204"/>
                  <a:pt x="700" y="4212"/>
                  <a:pt x="727" y="4212"/>
                </a:cubicBezTo>
                <a:cubicBezTo>
                  <a:pt x="763" y="4212"/>
                  <a:pt x="797" y="4199"/>
                  <a:pt x="820" y="4177"/>
                </a:cubicBezTo>
                <a:lnTo>
                  <a:pt x="909" y="4327"/>
                </a:lnTo>
                <a:cubicBezTo>
                  <a:pt x="949" y="4367"/>
                  <a:pt x="980" y="4437"/>
                  <a:pt x="1040" y="4447"/>
                </a:cubicBezTo>
                <a:cubicBezTo>
                  <a:pt x="1048" y="4448"/>
                  <a:pt x="1057" y="4449"/>
                  <a:pt x="1066" y="4449"/>
                </a:cubicBezTo>
                <a:cubicBezTo>
                  <a:pt x="1106" y="4449"/>
                  <a:pt x="1145" y="4430"/>
                  <a:pt x="1169" y="4397"/>
                </a:cubicBezTo>
                <a:cubicBezTo>
                  <a:pt x="1188" y="4425"/>
                  <a:pt x="1220" y="4442"/>
                  <a:pt x="1251" y="4442"/>
                </a:cubicBezTo>
                <a:cubicBezTo>
                  <a:pt x="1287" y="4442"/>
                  <a:pt x="1323" y="4420"/>
                  <a:pt x="1340" y="4367"/>
                </a:cubicBezTo>
                <a:cubicBezTo>
                  <a:pt x="1349" y="4317"/>
                  <a:pt x="1300" y="4267"/>
                  <a:pt x="1280" y="4217"/>
                </a:cubicBezTo>
                <a:cubicBezTo>
                  <a:pt x="1269" y="4207"/>
                  <a:pt x="1260" y="4187"/>
                  <a:pt x="1260" y="4167"/>
                </a:cubicBezTo>
                <a:cubicBezTo>
                  <a:pt x="1120" y="3857"/>
                  <a:pt x="1000" y="3557"/>
                  <a:pt x="1009" y="3227"/>
                </a:cubicBezTo>
                <a:lnTo>
                  <a:pt x="1009" y="3227"/>
                </a:lnTo>
                <a:cubicBezTo>
                  <a:pt x="929" y="3507"/>
                  <a:pt x="960" y="3817"/>
                  <a:pt x="1049" y="4097"/>
                </a:cubicBezTo>
                <a:cubicBezTo>
                  <a:pt x="989" y="3977"/>
                  <a:pt x="929" y="3817"/>
                  <a:pt x="929" y="3617"/>
                </a:cubicBezTo>
                <a:cubicBezTo>
                  <a:pt x="889" y="2567"/>
                  <a:pt x="1589" y="1768"/>
                  <a:pt x="2599" y="1208"/>
                </a:cubicBezTo>
                <a:lnTo>
                  <a:pt x="2599" y="1208"/>
                </a:lnTo>
                <a:cubicBezTo>
                  <a:pt x="2039" y="1448"/>
                  <a:pt x="1509" y="1708"/>
                  <a:pt x="1160" y="2148"/>
                </a:cubicBezTo>
                <a:cubicBezTo>
                  <a:pt x="889" y="2498"/>
                  <a:pt x="729" y="2918"/>
                  <a:pt x="700" y="3347"/>
                </a:cubicBezTo>
                <a:cubicBezTo>
                  <a:pt x="710" y="3158"/>
                  <a:pt x="729" y="2958"/>
                  <a:pt x="789" y="2758"/>
                </a:cubicBezTo>
                <a:cubicBezTo>
                  <a:pt x="869" y="2458"/>
                  <a:pt x="1040" y="2218"/>
                  <a:pt x="1300" y="1938"/>
                </a:cubicBezTo>
                <a:cubicBezTo>
                  <a:pt x="1529" y="1728"/>
                  <a:pt x="1659" y="1608"/>
                  <a:pt x="1929" y="1448"/>
                </a:cubicBezTo>
                <a:cubicBezTo>
                  <a:pt x="2189" y="1298"/>
                  <a:pt x="2319" y="1228"/>
                  <a:pt x="2589" y="1139"/>
                </a:cubicBezTo>
                <a:cubicBezTo>
                  <a:pt x="2959" y="1028"/>
                  <a:pt x="3159" y="999"/>
                  <a:pt x="3459" y="948"/>
                </a:cubicBezTo>
                <a:cubicBezTo>
                  <a:pt x="3737" y="913"/>
                  <a:pt x="4023" y="886"/>
                  <a:pt x="4311" y="886"/>
                </a:cubicBezTo>
                <a:cubicBezTo>
                  <a:pt x="4353" y="886"/>
                  <a:pt x="4396" y="887"/>
                  <a:pt x="4438" y="888"/>
                </a:cubicBezTo>
                <a:cubicBezTo>
                  <a:pt x="4798" y="899"/>
                  <a:pt x="5207" y="959"/>
                  <a:pt x="5598" y="1039"/>
                </a:cubicBezTo>
                <a:cubicBezTo>
                  <a:pt x="4991" y="845"/>
                  <a:pt x="4400" y="725"/>
                  <a:pt x="3803" y="725"/>
                </a:cubicBezTo>
                <a:cubicBezTo>
                  <a:pt x="3319" y="725"/>
                  <a:pt x="2831" y="805"/>
                  <a:pt x="2329" y="988"/>
                </a:cubicBezTo>
                <a:cubicBezTo>
                  <a:pt x="2059" y="1099"/>
                  <a:pt x="1789" y="1248"/>
                  <a:pt x="1540" y="1428"/>
                </a:cubicBezTo>
                <a:cubicBezTo>
                  <a:pt x="1979" y="1068"/>
                  <a:pt x="2509" y="859"/>
                  <a:pt x="3139" y="768"/>
                </a:cubicBezTo>
                <a:cubicBezTo>
                  <a:pt x="3422" y="728"/>
                  <a:pt x="3694" y="708"/>
                  <a:pt x="3961" y="708"/>
                </a:cubicBezTo>
                <a:cubicBezTo>
                  <a:pt x="4496" y="708"/>
                  <a:pt x="5011" y="788"/>
                  <a:pt x="5558" y="948"/>
                </a:cubicBezTo>
                <a:cubicBezTo>
                  <a:pt x="6147" y="1119"/>
                  <a:pt x="6667" y="1308"/>
                  <a:pt x="7226" y="1658"/>
                </a:cubicBezTo>
                <a:cubicBezTo>
                  <a:pt x="6307" y="948"/>
                  <a:pt x="5138" y="559"/>
                  <a:pt x="3968" y="528"/>
                </a:cubicBezTo>
                <a:cubicBezTo>
                  <a:pt x="3877" y="525"/>
                  <a:pt x="3786" y="523"/>
                  <a:pt x="3695" y="523"/>
                </a:cubicBezTo>
                <a:cubicBezTo>
                  <a:pt x="3264" y="523"/>
                  <a:pt x="2832" y="567"/>
                  <a:pt x="2419" y="699"/>
                </a:cubicBezTo>
                <a:cubicBezTo>
                  <a:pt x="1999" y="828"/>
                  <a:pt x="1599" y="1039"/>
                  <a:pt x="1280" y="1338"/>
                </a:cubicBezTo>
                <a:cubicBezTo>
                  <a:pt x="1049" y="1568"/>
                  <a:pt x="840" y="1838"/>
                  <a:pt x="680" y="2128"/>
                </a:cubicBezTo>
                <a:cubicBezTo>
                  <a:pt x="989" y="1388"/>
                  <a:pt x="1739" y="879"/>
                  <a:pt x="2379" y="659"/>
                </a:cubicBezTo>
                <a:cubicBezTo>
                  <a:pt x="2803" y="510"/>
                  <a:pt x="3293" y="436"/>
                  <a:pt x="3797" y="436"/>
                </a:cubicBezTo>
                <a:cubicBezTo>
                  <a:pt x="4374" y="436"/>
                  <a:pt x="4969" y="532"/>
                  <a:pt x="5507" y="719"/>
                </a:cubicBezTo>
                <a:cubicBezTo>
                  <a:pt x="4900" y="436"/>
                  <a:pt x="4222" y="291"/>
                  <a:pt x="3550" y="291"/>
                </a:cubicBezTo>
                <a:cubicBezTo>
                  <a:pt x="3416" y="291"/>
                  <a:pt x="3282" y="297"/>
                  <a:pt x="3148" y="309"/>
                </a:cubicBezTo>
                <a:cubicBezTo>
                  <a:pt x="2839" y="329"/>
                  <a:pt x="2539" y="368"/>
                  <a:pt x="2249" y="468"/>
                </a:cubicBezTo>
                <a:cubicBezTo>
                  <a:pt x="1639" y="679"/>
                  <a:pt x="1080" y="1068"/>
                  <a:pt x="710" y="1598"/>
                </a:cubicBezTo>
                <a:cubicBezTo>
                  <a:pt x="620" y="1728"/>
                  <a:pt x="540" y="1868"/>
                  <a:pt x="480" y="2008"/>
                </a:cubicBezTo>
                <a:cubicBezTo>
                  <a:pt x="560" y="1808"/>
                  <a:pt x="729" y="1548"/>
                  <a:pt x="889" y="1358"/>
                </a:cubicBezTo>
                <a:cubicBezTo>
                  <a:pt x="1140" y="1048"/>
                  <a:pt x="1340" y="879"/>
                  <a:pt x="1699" y="688"/>
                </a:cubicBezTo>
                <a:cubicBezTo>
                  <a:pt x="2099" y="479"/>
                  <a:pt x="2679" y="309"/>
                  <a:pt x="3119" y="249"/>
                </a:cubicBezTo>
                <a:cubicBezTo>
                  <a:pt x="3280" y="227"/>
                  <a:pt x="3444" y="221"/>
                  <a:pt x="3608" y="221"/>
                </a:cubicBezTo>
                <a:cubicBezTo>
                  <a:pt x="3830" y="221"/>
                  <a:pt x="4054" y="233"/>
                  <a:pt x="4278" y="239"/>
                </a:cubicBezTo>
                <a:cubicBezTo>
                  <a:pt x="3988" y="209"/>
                  <a:pt x="3679" y="149"/>
                  <a:pt x="3408" y="139"/>
                </a:cubicBezTo>
                <a:cubicBezTo>
                  <a:pt x="3324" y="135"/>
                  <a:pt x="3241" y="133"/>
                  <a:pt x="3160" y="133"/>
                </a:cubicBezTo>
                <a:cubicBezTo>
                  <a:pt x="2632" y="133"/>
                  <a:pt x="2158" y="221"/>
                  <a:pt x="1699" y="428"/>
                </a:cubicBezTo>
                <a:cubicBezTo>
                  <a:pt x="1300" y="608"/>
                  <a:pt x="969" y="888"/>
                  <a:pt x="700" y="1218"/>
                </a:cubicBezTo>
                <a:cubicBezTo>
                  <a:pt x="969" y="828"/>
                  <a:pt x="1400" y="508"/>
                  <a:pt x="1849" y="329"/>
                </a:cubicBezTo>
                <a:cubicBezTo>
                  <a:pt x="2229" y="149"/>
                  <a:pt x="2819" y="29"/>
                  <a:pt x="3328" y="29"/>
                </a:cubicBezTo>
                <a:cubicBezTo>
                  <a:pt x="3164" y="10"/>
                  <a:pt x="2993" y="0"/>
                  <a:pt x="28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29"/>
          <p:cNvSpPr/>
          <p:nvPr/>
        </p:nvSpPr>
        <p:spPr>
          <a:xfrm>
            <a:off x="4172027" y="693676"/>
            <a:ext cx="828404" cy="314932"/>
          </a:xfrm>
          <a:custGeom>
            <a:rect b="b" l="l" r="r" t="t"/>
            <a:pathLst>
              <a:path extrusionOk="0" h="6253" w="16448">
                <a:moveTo>
                  <a:pt x="16448" y="1"/>
                </a:moveTo>
                <a:lnTo>
                  <a:pt x="16448" y="1"/>
                </a:lnTo>
                <a:cubicBezTo>
                  <a:pt x="15228" y="960"/>
                  <a:pt x="14149" y="2130"/>
                  <a:pt x="13010" y="2990"/>
                </a:cubicBezTo>
                <a:cubicBezTo>
                  <a:pt x="11440" y="4119"/>
                  <a:pt x="9791" y="4978"/>
                  <a:pt x="7872" y="5378"/>
                </a:cubicBezTo>
                <a:cubicBezTo>
                  <a:pt x="7472" y="5458"/>
                  <a:pt x="6742" y="5538"/>
                  <a:pt x="6213" y="5538"/>
                </a:cubicBezTo>
                <a:cubicBezTo>
                  <a:pt x="5663" y="5538"/>
                  <a:pt x="5233" y="5498"/>
                  <a:pt x="4733" y="5448"/>
                </a:cubicBezTo>
                <a:cubicBezTo>
                  <a:pt x="3284" y="5298"/>
                  <a:pt x="2024" y="4849"/>
                  <a:pt x="785" y="4099"/>
                </a:cubicBezTo>
                <a:cubicBezTo>
                  <a:pt x="615" y="3989"/>
                  <a:pt x="525" y="3919"/>
                  <a:pt x="325" y="3779"/>
                </a:cubicBezTo>
                <a:cubicBezTo>
                  <a:pt x="265" y="3739"/>
                  <a:pt x="216" y="3679"/>
                  <a:pt x="156" y="3659"/>
                </a:cubicBezTo>
                <a:cubicBezTo>
                  <a:pt x="147" y="3657"/>
                  <a:pt x="139" y="3657"/>
                  <a:pt x="132" y="3657"/>
                </a:cubicBezTo>
                <a:cubicBezTo>
                  <a:pt x="38" y="3657"/>
                  <a:pt x="1" y="3764"/>
                  <a:pt x="65" y="3829"/>
                </a:cubicBezTo>
                <a:cubicBezTo>
                  <a:pt x="245" y="3969"/>
                  <a:pt x="425" y="4119"/>
                  <a:pt x="605" y="4249"/>
                </a:cubicBezTo>
                <a:cubicBezTo>
                  <a:pt x="765" y="4369"/>
                  <a:pt x="1005" y="4509"/>
                  <a:pt x="1255" y="4629"/>
                </a:cubicBezTo>
                <a:cubicBezTo>
                  <a:pt x="1235" y="4669"/>
                  <a:pt x="1255" y="4718"/>
                  <a:pt x="1295" y="4738"/>
                </a:cubicBezTo>
                <a:cubicBezTo>
                  <a:pt x="1405" y="4818"/>
                  <a:pt x="1415" y="4818"/>
                  <a:pt x="1535" y="4898"/>
                </a:cubicBezTo>
                <a:cubicBezTo>
                  <a:pt x="1915" y="5129"/>
                  <a:pt x="2335" y="5298"/>
                  <a:pt x="2754" y="5448"/>
                </a:cubicBezTo>
                <a:cubicBezTo>
                  <a:pt x="2794" y="5458"/>
                  <a:pt x="2824" y="5478"/>
                  <a:pt x="2854" y="5498"/>
                </a:cubicBezTo>
                <a:cubicBezTo>
                  <a:pt x="3114" y="5628"/>
                  <a:pt x="3384" y="5738"/>
                  <a:pt x="3654" y="5838"/>
                </a:cubicBezTo>
                <a:cubicBezTo>
                  <a:pt x="4484" y="6127"/>
                  <a:pt x="5477" y="6252"/>
                  <a:pt x="6419" y="6252"/>
                </a:cubicBezTo>
                <a:cubicBezTo>
                  <a:pt x="6521" y="6252"/>
                  <a:pt x="6622" y="6251"/>
                  <a:pt x="6722" y="6248"/>
                </a:cubicBezTo>
                <a:cubicBezTo>
                  <a:pt x="7232" y="6238"/>
                  <a:pt x="7822" y="6198"/>
                  <a:pt x="8232" y="6108"/>
                </a:cubicBezTo>
                <a:cubicBezTo>
                  <a:pt x="9311" y="5908"/>
                  <a:pt x="10271" y="5438"/>
                  <a:pt x="11210" y="4898"/>
                </a:cubicBezTo>
                <a:lnTo>
                  <a:pt x="11210" y="4898"/>
                </a:lnTo>
                <a:cubicBezTo>
                  <a:pt x="10271" y="5308"/>
                  <a:pt x="9141" y="5748"/>
                  <a:pt x="8212" y="5908"/>
                </a:cubicBezTo>
                <a:cubicBezTo>
                  <a:pt x="7872" y="5968"/>
                  <a:pt x="7522" y="5998"/>
                  <a:pt x="7162" y="6018"/>
                </a:cubicBezTo>
                <a:cubicBezTo>
                  <a:pt x="7332" y="5998"/>
                  <a:pt x="7492" y="5978"/>
                  <a:pt x="7652" y="5958"/>
                </a:cubicBezTo>
                <a:cubicBezTo>
                  <a:pt x="8612" y="5818"/>
                  <a:pt x="9531" y="5488"/>
                  <a:pt x="10411" y="5109"/>
                </a:cubicBezTo>
                <a:cubicBezTo>
                  <a:pt x="10960" y="4869"/>
                  <a:pt x="11480" y="4569"/>
                  <a:pt x="11990" y="4249"/>
                </a:cubicBezTo>
                <a:cubicBezTo>
                  <a:pt x="12690" y="3819"/>
                  <a:pt x="13329" y="3289"/>
                  <a:pt x="13849" y="2659"/>
                </a:cubicBezTo>
                <a:lnTo>
                  <a:pt x="13849" y="2659"/>
                </a:lnTo>
                <a:cubicBezTo>
                  <a:pt x="13239" y="3229"/>
                  <a:pt x="12579" y="3719"/>
                  <a:pt x="11850" y="4149"/>
                </a:cubicBezTo>
                <a:cubicBezTo>
                  <a:pt x="11070" y="4629"/>
                  <a:pt x="10320" y="4949"/>
                  <a:pt x="9431" y="5258"/>
                </a:cubicBezTo>
                <a:cubicBezTo>
                  <a:pt x="8350" y="5648"/>
                  <a:pt x="7336" y="5838"/>
                  <a:pt x="6175" y="5838"/>
                </a:cubicBezTo>
                <a:cubicBezTo>
                  <a:pt x="6144" y="5838"/>
                  <a:pt x="6113" y="5838"/>
                  <a:pt x="6082" y="5838"/>
                </a:cubicBezTo>
                <a:cubicBezTo>
                  <a:pt x="5333" y="5828"/>
                  <a:pt x="4633" y="5758"/>
                  <a:pt x="3894" y="5558"/>
                </a:cubicBezTo>
                <a:lnTo>
                  <a:pt x="3894" y="5558"/>
                </a:lnTo>
                <a:cubicBezTo>
                  <a:pt x="3974" y="5578"/>
                  <a:pt x="4063" y="5588"/>
                  <a:pt x="4154" y="5608"/>
                </a:cubicBezTo>
                <a:cubicBezTo>
                  <a:pt x="4852" y="5713"/>
                  <a:pt x="5507" y="5770"/>
                  <a:pt x="6141" y="5770"/>
                </a:cubicBezTo>
                <a:cubicBezTo>
                  <a:pt x="7504" y="5770"/>
                  <a:pt x="8772" y="5506"/>
                  <a:pt x="10171" y="4878"/>
                </a:cubicBezTo>
                <a:cubicBezTo>
                  <a:pt x="11210" y="4409"/>
                  <a:pt x="12200" y="3809"/>
                  <a:pt x="13109" y="3119"/>
                </a:cubicBezTo>
                <a:cubicBezTo>
                  <a:pt x="13869" y="2530"/>
                  <a:pt x="14569" y="1860"/>
                  <a:pt x="15268" y="1200"/>
                </a:cubicBezTo>
                <a:cubicBezTo>
                  <a:pt x="15668" y="811"/>
                  <a:pt x="16038" y="391"/>
                  <a:pt x="164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29"/>
          <p:cNvSpPr/>
          <p:nvPr/>
        </p:nvSpPr>
        <p:spPr>
          <a:xfrm>
            <a:off x="5429790" y="351950"/>
            <a:ext cx="363535" cy="224326"/>
          </a:xfrm>
          <a:custGeom>
            <a:rect b="b" l="l" r="r" t="t"/>
            <a:pathLst>
              <a:path extrusionOk="0" h="4454" w="7218">
                <a:moveTo>
                  <a:pt x="4398" y="0"/>
                </a:moveTo>
                <a:cubicBezTo>
                  <a:pt x="4226" y="0"/>
                  <a:pt x="4055" y="10"/>
                  <a:pt x="3889" y="29"/>
                </a:cubicBezTo>
                <a:cubicBezTo>
                  <a:pt x="4398" y="29"/>
                  <a:pt x="4989" y="149"/>
                  <a:pt x="5368" y="329"/>
                </a:cubicBezTo>
                <a:cubicBezTo>
                  <a:pt x="5818" y="508"/>
                  <a:pt x="6248" y="828"/>
                  <a:pt x="6517" y="1228"/>
                </a:cubicBezTo>
                <a:cubicBezTo>
                  <a:pt x="6258" y="888"/>
                  <a:pt x="5918" y="608"/>
                  <a:pt x="5528" y="439"/>
                </a:cubicBezTo>
                <a:cubicBezTo>
                  <a:pt x="5060" y="222"/>
                  <a:pt x="4592" y="133"/>
                  <a:pt x="4059" y="133"/>
                </a:cubicBezTo>
                <a:cubicBezTo>
                  <a:pt x="3977" y="133"/>
                  <a:pt x="3894" y="135"/>
                  <a:pt x="3809" y="139"/>
                </a:cubicBezTo>
                <a:cubicBezTo>
                  <a:pt x="3549" y="149"/>
                  <a:pt x="3229" y="209"/>
                  <a:pt x="2939" y="239"/>
                </a:cubicBezTo>
                <a:cubicBezTo>
                  <a:pt x="3180" y="239"/>
                  <a:pt x="3421" y="224"/>
                  <a:pt x="3661" y="224"/>
                </a:cubicBezTo>
                <a:cubicBezTo>
                  <a:pt x="3810" y="224"/>
                  <a:pt x="3960" y="230"/>
                  <a:pt x="4109" y="249"/>
                </a:cubicBezTo>
                <a:cubicBezTo>
                  <a:pt x="4538" y="309"/>
                  <a:pt x="5118" y="479"/>
                  <a:pt x="5518" y="688"/>
                </a:cubicBezTo>
                <a:cubicBezTo>
                  <a:pt x="5878" y="879"/>
                  <a:pt x="6078" y="1048"/>
                  <a:pt x="6328" y="1368"/>
                </a:cubicBezTo>
                <a:cubicBezTo>
                  <a:pt x="6497" y="1548"/>
                  <a:pt x="6657" y="1808"/>
                  <a:pt x="6748" y="2018"/>
                </a:cubicBezTo>
                <a:cubicBezTo>
                  <a:pt x="6677" y="1868"/>
                  <a:pt x="6597" y="1728"/>
                  <a:pt x="6508" y="1598"/>
                </a:cubicBezTo>
                <a:cubicBezTo>
                  <a:pt x="6138" y="1079"/>
                  <a:pt x="5578" y="688"/>
                  <a:pt x="4969" y="469"/>
                </a:cubicBezTo>
                <a:cubicBezTo>
                  <a:pt x="4689" y="379"/>
                  <a:pt x="4378" y="329"/>
                  <a:pt x="4079" y="309"/>
                </a:cubicBezTo>
                <a:cubicBezTo>
                  <a:pt x="3944" y="297"/>
                  <a:pt x="3808" y="291"/>
                  <a:pt x="3673" y="291"/>
                </a:cubicBezTo>
                <a:cubicBezTo>
                  <a:pt x="2996" y="291"/>
                  <a:pt x="2318" y="436"/>
                  <a:pt x="1710" y="719"/>
                </a:cubicBezTo>
                <a:cubicBezTo>
                  <a:pt x="2253" y="536"/>
                  <a:pt x="2856" y="440"/>
                  <a:pt x="3438" y="440"/>
                </a:cubicBezTo>
                <a:cubicBezTo>
                  <a:pt x="3938" y="440"/>
                  <a:pt x="4422" y="511"/>
                  <a:pt x="4838" y="659"/>
                </a:cubicBezTo>
                <a:cubicBezTo>
                  <a:pt x="5488" y="888"/>
                  <a:pt x="6228" y="1388"/>
                  <a:pt x="6537" y="2128"/>
                </a:cubicBezTo>
                <a:cubicBezTo>
                  <a:pt x="6378" y="1838"/>
                  <a:pt x="6178" y="1578"/>
                  <a:pt x="5938" y="1339"/>
                </a:cubicBezTo>
                <a:cubicBezTo>
                  <a:pt x="5618" y="1048"/>
                  <a:pt x="5218" y="828"/>
                  <a:pt x="4798" y="699"/>
                </a:cubicBezTo>
                <a:cubicBezTo>
                  <a:pt x="4386" y="567"/>
                  <a:pt x="3953" y="523"/>
                  <a:pt x="3522" y="523"/>
                </a:cubicBezTo>
                <a:cubicBezTo>
                  <a:pt x="3431" y="523"/>
                  <a:pt x="3340" y="525"/>
                  <a:pt x="3249" y="528"/>
                </a:cubicBezTo>
                <a:cubicBezTo>
                  <a:pt x="2080" y="568"/>
                  <a:pt x="920" y="948"/>
                  <a:pt x="1" y="1658"/>
                </a:cubicBezTo>
                <a:cubicBezTo>
                  <a:pt x="560" y="1319"/>
                  <a:pt x="1070" y="1119"/>
                  <a:pt x="1660" y="948"/>
                </a:cubicBezTo>
                <a:cubicBezTo>
                  <a:pt x="2206" y="788"/>
                  <a:pt x="2722" y="708"/>
                  <a:pt x="3256" y="708"/>
                </a:cubicBezTo>
                <a:cubicBezTo>
                  <a:pt x="3524" y="708"/>
                  <a:pt x="3796" y="728"/>
                  <a:pt x="4079" y="768"/>
                </a:cubicBezTo>
                <a:cubicBezTo>
                  <a:pt x="4709" y="859"/>
                  <a:pt x="5248" y="1068"/>
                  <a:pt x="5678" y="1428"/>
                </a:cubicBezTo>
                <a:cubicBezTo>
                  <a:pt x="5438" y="1248"/>
                  <a:pt x="5169" y="1108"/>
                  <a:pt x="4889" y="988"/>
                </a:cubicBezTo>
                <a:cubicBezTo>
                  <a:pt x="4396" y="811"/>
                  <a:pt x="3912" y="734"/>
                  <a:pt x="3432" y="734"/>
                </a:cubicBezTo>
                <a:cubicBezTo>
                  <a:pt x="2831" y="734"/>
                  <a:pt x="2235" y="854"/>
                  <a:pt x="1630" y="1048"/>
                </a:cubicBezTo>
                <a:cubicBezTo>
                  <a:pt x="2010" y="968"/>
                  <a:pt x="2419" y="899"/>
                  <a:pt x="2779" y="888"/>
                </a:cubicBezTo>
                <a:cubicBezTo>
                  <a:pt x="2822" y="887"/>
                  <a:pt x="2864" y="886"/>
                  <a:pt x="2907" y="886"/>
                </a:cubicBezTo>
                <a:cubicBezTo>
                  <a:pt x="3194" y="886"/>
                  <a:pt x="3481" y="913"/>
                  <a:pt x="3769" y="948"/>
                </a:cubicBezTo>
                <a:cubicBezTo>
                  <a:pt x="4069" y="999"/>
                  <a:pt x="4259" y="1028"/>
                  <a:pt x="4629" y="1139"/>
                </a:cubicBezTo>
                <a:cubicBezTo>
                  <a:pt x="4898" y="1228"/>
                  <a:pt x="5029" y="1299"/>
                  <a:pt x="5288" y="1448"/>
                </a:cubicBezTo>
                <a:cubicBezTo>
                  <a:pt x="5568" y="1618"/>
                  <a:pt x="5698" y="1728"/>
                  <a:pt x="5918" y="1948"/>
                </a:cubicBezTo>
                <a:cubicBezTo>
                  <a:pt x="6188" y="2218"/>
                  <a:pt x="6348" y="2458"/>
                  <a:pt x="6438" y="2758"/>
                </a:cubicBezTo>
                <a:cubicBezTo>
                  <a:pt x="6488" y="2958"/>
                  <a:pt x="6517" y="3167"/>
                  <a:pt x="6517" y="3347"/>
                </a:cubicBezTo>
                <a:cubicBezTo>
                  <a:pt x="6497" y="2918"/>
                  <a:pt x="6328" y="2498"/>
                  <a:pt x="6058" y="2158"/>
                </a:cubicBezTo>
                <a:cubicBezTo>
                  <a:pt x="5708" y="1708"/>
                  <a:pt x="5178" y="1448"/>
                  <a:pt x="4629" y="1208"/>
                </a:cubicBezTo>
                <a:lnTo>
                  <a:pt x="4629" y="1208"/>
                </a:lnTo>
                <a:cubicBezTo>
                  <a:pt x="5628" y="1778"/>
                  <a:pt x="6328" y="2568"/>
                  <a:pt x="6288" y="3617"/>
                </a:cubicBezTo>
                <a:cubicBezTo>
                  <a:pt x="6288" y="3827"/>
                  <a:pt x="6238" y="3987"/>
                  <a:pt x="6178" y="4097"/>
                </a:cubicBezTo>
                <a:cubicBezTo>
                  <a:pt x="6268" y="3817"/>
                  <a:pt x="6288" y="3507"/>
                  <a:pt x="6208" y="3227"/>
                </a:cubicBezTo>
                <a:lnTo>
                  <a:pt x="6208" y="3227"/>
                </a:lnTo>
                <a:cubicBezTo>
                  <a:pt x="6218" y="3557"/>
                  <a:pt x="6108" y="3867"/>
                  <a:pt x="5968" y="4177"/>
                </a:cubicBezTo>
                <a:cubicBezTo>
                  <a:pt x="5958" y="4187"/>
                  <a:pt x="5948" y="4207"/>
                  <a:pt x="5948" y="4217"/>
                </a:cubicBezTo>
                <a:cubicBezTo>
                  <a:pt x="5918" y="4267"/>
                  <a:pt x="5868" y="4317"/>
                  <a:pt x="5878" y="4377"/>
                </a:cubicBezTo>
                <a:cubicBezTo>
                  <a:pt x="5894" y="4423"/>
                  <a:pt x="5928" y="4443"/>
                  <a:pt x="5964" y="4443"/>
                </a:cubicBezTo>
                <a:cubicBezTo>
                  <a:pt x="5998" y="4443"/>
                  <a:pt x="6034" y="4426"/>
                  <a:pt x="6058" y="4397"/>
                </a:cubicBezTo>
                <a:cubicBezTo>
                  <a:pt x="6073" y="4428"/>
                  <a:pt x="6107" y="4453"/>
                  <a:pt x="6145" y="4453"/>
                </a:cubicBezTo>
                <a:cubicBezTo>
                  <a:pt x="6156" y="4453"/>
                  <a:pt x="6167" y="4451"/>
                  <a:pt x="6178" y="4447"/>
                </a:cubicBezTo>
                <a:cubicBezTo>
                  <a:pt x="6248" y="4437"/>
                  <a:pt x="6278" y="4377"/>
                  <a:pt x="6308" y="4327"/>
                </a:cubicBezTo>
                <a:cubicBezTo>
                  <a:pt x="6348" y="4277"/>
                  <a:pt x="6378" y="4227"/>
                  <a:pt x="6398" y="4177"/>
                </a:cubicBezTo>
                <a:cubicBezTo>
                  <a:pt x="6419" y="4203"/>
                  <a:pt x="6451" y="4216"/>
                  <a:pt x="6484" y="4216"/>
                </a:cubicBezTo>
                <a:cubicBezTo>
                  <a:pt x="6514" y="4216"/>
                  <a:pt x="6544" y="4206"/>
                  <a:pt x="6568" y="4187"/>
                </a:cubicBezTo>
                <a:cubicBezTo>
                  <a:pt x="6577" y="4167"/>
                  <a:pt x="6588" y="4147"/>
                  <a:pt x="6597" y="4137"/>
                </a:cubicBezTo>
                <a:cubicBezTo>
                  <a:pt x="6637" y="4097"/>
                  <a:pt x="6668" y="4047"/>
                  <a:pt x="6688" y="4007"/>
                </a:cubicBezTo>
                <a:cubicBezTo>
                  <a:pt x="6737" y="3937"/>
                  <a:pt x="6768" y="3857"/>
                  <a:pt x="6797" y="3777"/>
                </a:cubicBezTo>
                <a:cubicBezTo>
                  <a:pt x="6814" y="3781"/>
                  <a:pt x="6830" y="3783"/>
                  <a:pt x="6846" y="3783"/>
                </a:cubicBezTo>
                <a:cubicBezTo>
                  <a:pt x="6878" y="3783"/>
                  <a:pt x="6907" y="3774"/>
                  <a:pt x="6928" y="3747"/>
                </a:cubicBezTo>
                <a:cubicBezTo>
                  <a:pt x="6968" y="3717"/>
                  <a:pt x="6968" y="3667"/>
                  <a:pt x="6977" y="3617"/>
                </a:cubicBezTo>
                <a:cubicBezTo>
                  <a:pt x="6988" y="3587"/>
                  <a:pt x="6997" y="3547"/>
                  <a:pt x="6997" y="3507"/>
                </a:cubicBezTo>
                <a:cubicBezTo>
                  <a:pt x="7048" y="3507"/>
                  <a:pt x="7088" y="3497"/>
                  <a:pt x="7117" y="3458"/>
                </a:cubicBezTo>
                <a:cubicBezTo>
                  <a:pt x="7148" y="3398"/>
                  <a:pt x="7148" y="3327"/>
                  <a:pt x="7157" y="3258"/>
                </a:cubicBezTo>
                <a:cubicBezTo>
                  <a:pt x="7168" y="3178"/>
                  <a:pt x="7177" y="3098"/>
                  <a:pt x="7177" y="3018"/>
                </a:cubicBezTo>
                <a:cubicBezTo>
                  <a:pt x="7208" y="2847"/>
                  <a:pt x="7217" y="2678"/>
                  <a:pt x="7208" y="2498"/>
                </a:cubicBezTo>
                <a:cubicBezTo>
                  <a:pt x="7197" y="2048"/>
                  <a:pt x="7037" y="1608"/>
                  <a:pt x="6797" y="1219"/>
                </a:cubicBezTo>
                <a:cubicBezTo>
                  <a:pt x="6588" y="879"/>
                  <a:pt x="6308" y="599"/>
                  <a:pt x="5968" y="389"/>
                </a:cubicBezTo>
                <a:cubicBezTo>
                  <a:pt x="5560" y="112"/>
                  <a:pt x="4975" y="0"/>
                  <a:pt x="43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29"/>
          <p:cNvSpPr/>
          <p:nvPr/>
        </p:nvSpPr>
        <p:spPr>
          <a:xfrm>
            <a:off x="5231453" y="601558"/>
            <a:ext cx="50" cy="50"/>
          </a:xfrm>
          <a:custGeom>
            <a:rect b="b" l="l" r="r" t="t"/>
            <a:pathLst>
              <a:path extrusionOk="0" h="1" w="1">
                <a:moveTo>
                  <a:pt x="0" y="1"/>
                </a:move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29"/>
          <p:cNvSpPr/>
          <p:nvPr/>
        </p:nvSpPr>
        <p:spPr>
          <a:xfrm>
            <a:off x="572397" y="3092455"/>
            <a:ext cx="504" cy="50"/>
          </a:xfrm>
          <a:custGeom>
            <a:rect b="b" l="l" r="r" t="t"/>
            <a:pathLst>
              <a:path extrusionOk="0" h="1" w="10">
                <a:moveTo>
                  <a:pt x="10" y="1"/>
                </a:moveTo>
                <a:lnTo>
                  <a:pt x="0" y="1"/>
                </a:lnTo>
                <a:close/>
              </a:path>
            </a:pathLst>
          </a:custGeom>
          <a:solidFill>
            <a:srgbClr val="F6E9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29"/>
          <p:cNvSpPr/>
          <p:nvPr/>
        </p:nvSpPr>
        <p:spPr>
          <a:xfrm>
            <a:off x="8571603" y="3092455"/>
            <a:ext cx="50" cy="50"/>
          </a:xfrm>
          <a:custGeom>
            <a:rect b="b" l="l" r="r" t="t"/>
            <a:pathLst>
              <a:path extrusionOk="0" h="1" w="1">
                <a:moveTo>
                  <a:pt x="1" y="1"/>
                </a:moveTo>
                <a:close/>
              </a:path>
            </a:pathLst>
          </a:custGeom>
          <a:solidFill>
            <a:srgbClr val="F6E9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29"/>
          <p:cNvSpPr/>
          <p:nvPr/>
        </p:nvSpPr>
        <p:spPr>
          <a:xfrm>
            <a:off x="3800650" y="334325"/>
            <a:ext cx="21250" cy="21025"/>
          </a:xfrm>
          <a:custGeom>
            <a:rect b="b" l="l" r="r" t="t"/>
            <a:pathLst>
              <a:path extrusionOk="0" h="841" w="850">
                <a:moveTo>
                  <a:pt x="421" y="1"/>
                </a:moveTo>
                <a:cubicBezTo>
                  <a:pt x="212" y="1"/>
                  <a:pt x="5" y="141"/>
                  <a:pt x="0" y="420"/>
                </a:cubicBezTo>
                <a:cubicBezTo>
                  <a:pt x="5" y="700"/>
                  <a:pt x="212" y="840"/>
                  <a:pt x="421" y="840"/>
                </a:cubicBezTo>
                <a:cubicBezTo>
                  <a:pt x="629" y="840"/>
                  <a:pt x="839" y="700"/>
                  <a:pt x="849" y="420"/>
                </a:cubicBezTo>
                <a:cubicBezTo>
                  <a:pt x="839" y="141"/>
                  <a:pt x="629" y="1"/>
                  <a:pt x="421" y="1"/>
                </a:cubicBezTo>
                <a:close/>
              </a:path>
            </a:pathLst>
          </a:custGeom>
          <a:solidFill>
            <a:srgbClr val="B99F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29"/>
          <p:cNvSpPr/>
          <p:nvPr/>
        </p:nvSpPr>
        <p:spPr>
          <a:xfrm>
            <a:off x="762122" y="1757735"/>
            <a:ext cx="42861" cy="42307"/>
          </a:xfrm>
          <a:custGeom>
            <a:rect b="b" l="l" r="r" t="t"/>
            <a:pathLst>
              <a:path extrusionOk="0" h="840" w="851">
                <a:moveTo>
                  <a:pt x="432" y="0"/>
                </a:moveTo>
                <a:cubicBezTo>
                  <a:pt x="223" y="0"/>
                  <a:pt x="11" y="142"/>
                  <a:pt x="1" y="423"/>
                </a:cubicBezTo>
                <a:cubicBezTo>
                  <a:pt x="11" y="702"/>
                  <a:pt x="219" y="840"/>
                  <a:pt x="427" y="840"/>
                </a:cubicBezTo>
                <a:cubicBezTo>
                  <a:pt x="636" y="840"/>
                  <a:pt x="846" y="700"/>
                  <a:pt x="851" y="423"/>
                </a:cubicBezTo>
                <a:cubicBezTo>
                  <a:pt x="846" y="140"/>
                  <a:pt x="640" y="0"/>
                  <a:pt x="432" y="0"/>
                </a:cubicBezTo>
                <a:close/>
              </a:path>
            </a:pathLst>
          </a:custGeom>
          <a:solidFill>
            <a:srgbClr val="B99F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29"/>
          <p:cNvSpPr/>
          <p:nvPr/>
        </p:nvSpPr>
        <p:spPr>
          <a:xfrm>
            <a:off x="2148063" y="1826886"/>
            <a:ext cx="42810" cy="42357"/>
          </a:xfrm>
          <a:custGeom>
            <a:rect b="b" l="l" r="r" t="t"/>
            <a:pathLst>
              <a:path extrusionOk="0" h="841" w="850">
                <a:moveTo>
                  <a:pt x="421" y="0"/>
                </a:moveTo>
                <a:cubicBezTo>
                  <a:pt x="213" y="0"/>
                  <a:pt x="5" y="140"/>
                  <a:pt x="0" y="420"/>
                </a:cubicBezTo>
                <a:cubicBezTo>
                  <a:pt x="5" y="700"/>
                  <a:pt x="213" y="840"/>
                  <a:pt x="421" y="840"/>
                </a:cubicBezTo>
                <a:cubicBezTo>
                  <a:pt x="630" y="840"/>
                  <a:pt x="840" y="700"/>
                  <a:pt x="850" y="420"/>
                </a:cubicBezTo>
                <a:cubicBezTo>
                  <a:pt x="840" y="140"/>
                  <a:pt x="630" y="0"/>
                  <a:pt x="421" y="0"/>
                </a:cubicBezTo>
                <a:close/>
              </a:path>
            </a:pathLst>
          </a:custGeom>
          <a:solidFill>
            <a:srgbClr val="B99F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29"/>
          <p:cNvSpPr/>
          <p:nvPr/>
        </p:nvSpPr>
        <p:spPr>
          <a:xfrm>
            <a:off x="2790417" y="4358881"/>
            <a:ext cx="167665" cy="166305"/>
          </a:xfrm>
          <a:custGeom>
            <a:rect b="b" l="l" r="r" t="t"/>
            <a:pathLst>
              <a:path extrusionOk="0" h="3302" w="3329">
                <a:moveTo>
                  <a:pt x="1736" y="1"/>
                </a:moveTo>
                <a:cubicBezTo>
                  <a:pt x="1566" y="1"/>
                  <a:pt x="1395" y="26"/>
                  <a:pt x="1229" y="54"/>
                </a:cubicBezTo>
                <a:cubicBezTo>
                  <a:pt x="530" y="244"/>
                  <a:pt x="0" y="933"/>
                  <a:pt x="10" y="1653"/>
                </a:cubicBezTo>
                <a:cubicBezTo>
                  <a:pt x="10" y="2292"/>
                  <a:pt x="410" y="2952"/>
                  <a:pt x="1030" y="3162"/>
                </a:cubicBezTo>
                <a:cubicBezTo>
                  <a:pt x="1212" y="3267"/>
                  <a:pt x="1412" y="3302"/>
                  <a:pt x="1616" y="3302"/>
                </a:cubicBezTo>
                <a:cubicBezTo>
                  <a:pt x="1781" y="3302"/>
                  <a:pt x="1948" y="3279"/>
                  <a:pt x="2109" y="3252"/>
                </a:cubicBezTo>
                <a:cubicBezTo>
                  <a:pt x="2809" y="3062"/>
                  <a:pt x="3329" y="2372"/>
                  <a:pt x="3319" y="1653"/>
                </a:cubicBezTo>
                <a:cubicBezTo>
                  <a:pt x="3329" y="1013"/>
                  <a:pt x="2919" y="344"/>
                  <a:pt x="2309" y="144"/>
                </a:cubicBezTo>
                <a:cubicBezTo>
                  <a:pt x="2131" y="36"/>
                  <a:pt x="1935" y="1"/>
                  <a:pt x="1736" y="1"/>
                </a:cubicBezTo>
                <a:close/>
              </a:path>
            </a:pathLst>
          </a:custGeom>
          <a:solidFill>
            <a:srgbClr val="B99F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29"/>
          <p:cNvSpPr txBox="1"/>
          <p:nvPr>
            <p:ph type="ctrTitle"/>
          </p:nvPr>
        </p:nvSpPr>
        <p:spPr>
          <a:xfrm>
            <a:off x="2350763" y="1391960"/>
            <a:ext cx="4553700" cy="155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Tarot Workshop</a:t>
            </a:r>
            <a:endParaRPr/>
          </a:p>
        </p:txBody>
      </p:sp>
      <p:sp>
        <p:nvSpPr>
          <p:cNvPr id="12409" name="Google Shape;12409;p29"/>
          <p:cNvSpPr txBox="1"/>
          <p:nvPr>
            <p:ph idx="1" type="subTitle"/>
          </p:nvPr>
        </p:nvSpPr>
        <p:spPr>
          <a:xfrm>
            <a:off x="2241113" y="3226260"/>
            <a:ext cx="4773000" cy="34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12410" name="Google Shape;12410;p29"/>
          <p:cNvGrpSpPr/>
          <p:nvPr/>
        </p:nvGrpSpPr>
        <p:grpSpPr>
          <a:xfrm>
            <a:off x="91490" y="1576146"/>
            <a:ext cx="2067696" cy="1962214"/>
            <a:chOff x="1121072" y="1073880"/>
            <a:chExt cx="2971681" cy="2820084"/>
          </a:xfrm>
        </p:grpSpPr>
        <p:sp>
          <p:nvSpPr>
            <p:cNvPr id="12411" name="Google Shape;12411;p29"/>
            <p:cNvSpPr/>
            <p:nvPr/>
          </p:nvSpPr>
          <p:spPr>
            <a:xfrm>
              <a:off x="3575757" y="1073880"/>
              <a:ext cx="252580" cy="170586"/>
            </a:xfrm>
            <a:custGeom>
              <a:rect b="b" l="l" r="r" t="t"/>
              <a:pathLst>
                <a:path extrusionOk="0" h="3387" w="5015">
                  <a:moveTo>
                    <a:pt x="4780" y="1"/>
                  </a:moveTo>
                  <a:cubicBezTo>
                    <a:pt x="4763" y="1"/>
                    <a:pt x="4745" y="3"/>
                    <a:pt x="4728" y="8"/>
                  </a:cubicBezTo>
                  <a:cubicBezTo>
                    <a:pt x="4488" y="88"/>
                    <a:pt x="4278" y="228"/>
                    <a:pt x="4058" y="348"/>
                  </a:cubicBezTo>
                  <a:cubicBezTo>
                    <a:pt x="2659" y="1187"/>
                    <a:pt x="1309" y="2097"/>
                    <a:pt x="0" y="3067"/>
                  </a:cubicBezTo>
                  <a:cubicBezTo>
                    <a:pt x="120" y="3137"/>
                    <a:pt x="210" y="3257"/>
                    <a:pt x="240" y="3386"/>
                  </a:cubicBezTo>
                  <a:cubicBezTo>
                    <a:pt x="1489" y="2467"/>
                    <a:pt x="2848" y="1567"/>
                    <a:pt x="4208" y="748"/>
                  </a:cubicBezTo>
                  <a:cubicBezTo>
                    <a:pt x="4398" y="638"/>
                    <a:pt x="4588" y="518"/>
                    <a:pt x="4788" y="428"/>
                  </a:cubicBezTo>
                  <a:cubicBezTo>
                    <a:pt x="4808" y="428"/>
                    <a:pt x="4818" y="418"/>
                    <a:pt x="4838" y="408"/>
                  </a:cubicBezTo>
                  <a:cubicBezTo>
                    <a:pt x="4918" y="388"/>
                    <a:pt x="4978" y="318"/>
                    <a:pt x="4987" y="238"/>
                  </a:cubicBezTo>
                  <a:cubicBezTo>
                    <a:pt x="5014" y="116"/>
                    <a:pt x="4902" y="1"/>
                    <a:pt x="47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2" name="Google Shape;12412;p29"/>
            <p:cNvGrpSpPr/>
            <p:nvPr/>
          </p:nvGrpSpPr>
          <p:grpSpPr>
            <a:xfrm>
              <a:off x="1121072" y="1076701"/>
              <a:ext cx="2971681" cy="2817263"/>
              <a:chOff x="1121072" y="1076701"/>
              <a:chExt cx="2971681" cy="2817263"/>
            </a:xfrm>
          </p:grpSpPr>
          <p:sp>
            <p:nvSpPr>
              <p:cNvPr id="12413" name="Google Shape;12413;p29"/>
              <p:cNvSpPr/>
              <p:nvPr/>
            </p:nvSpPr>
            <p:spPr>
              <a:xfrm>
                <a:off x="3321515" y="2993791"/>
                <a:ext cx="58927" cy="33291"/>
              </a:xfrm>
              <a:custGeom>
                <a:rect b="b" l="l" r="r" t="t"/>
                <a:pathLst>
                  <a:path extrusionOk="0" h="661" w="1170">
                    <a:moveTo>
                      <a:pt x="1170" y="1"/>
                    </a:moveTo>
                    <a:lnTo>
                      <a:pt x="0" y="510"/>
                    </a:lnTo>
                    <a:cubicBezTo>
                      <a:pt x="31" y="560"/>
                      <a:pt x="51" y="610"/>
                      <a:pt x="80" y="660"/>
                    </a:cubicBezTo>
                    <a:cubicBezTo>
                      <a:pt x="440" y="440"/>
                      <a:pt x="810" y="221"/>
                      <a:pt x="1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29"/>
              <p:cNvSpPr/>
              <p:nvPr/>
            </p:nvSpPr>
            <p:spPr>
              <a:xfrm>
                <a:off x="2373043" y="3311946"/>
                <a:ext cx="392243" cy="230621"/>
              </a:xfrm>
              <a:custGeom>
                <a:rect b="b" l="l" r="r" t="t"/>
                <a:pathLst>
                  <a:path extrusionOk="0" h="4579" w="7788">
                    <a:moveTo>
                      <a:pt x="7777" y="1"/>
                    </a:moveTo>
                    <a:cubicBezTo>
                      <a:pt x="6908" y="480"/>
                      <a:pt x="6049" y="960"/>
                      <a:pt x="5189" y="1440"/>
                    </a:cubicBezTo>
                    <a:cubicBezTo>
                      <a:pt x="3750" y="2249"/>
                      <a:pt x="2340" y="3129"/>
                      <a:pt x="931" y="3999"/>
                    </a:cubicBezTo>
                    <a:cubicBezTo>
                      <a:pt x="621" y="4199"/>
                      <a:pt x="311" y="4388"/>
                      <a:pt x="1" y="4579"/>
                    </a:cubicBezTo>
                    <a:cubicBezTo>
                      <a:pt x="81" y="4539"/>
                      <a:pt x="171" y="4508"/>
                      <a:pt x="251" y="4468"/>
                    </a:cubicBezTo>
                    <a:cubicBezTo>
                      <a:pt x="1830" y="3719"/>
                      <a:pt x="3419" y="2969"/>
                      <a:pt x="4989" y="2169"/>
                    </a:cubicBezTo>
                    <a:cubicBezTo>
                      <a:pt x="5929" y="1700"/>
                      <a:pt x="6858" y="1190"/>
                      <a:pt x="7788" y="680"/>
                    </a:cubicBezTo>
                    <a:cubicBezTo>
                      <a:pt x="7777" y="450"/>
                      <a:pt x="7777" y="230"/>
                      <a:pt x="77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29"/>
              <p:cNvSpPr/>
              <p:nvPr/>
            </p:nvSpPr>
            <p:spPr>
              <a:xfrm>
                <a:off x="1884252" y="3579786"/>
                <a:ext cx="420900" cy="230168"/>
              </a:xfrm>
              <a:custGeom>
                <a:rect b="b" l="l" r="r" t="t"/>
                <a:pathLst>
                  <a:path extrusionOk="0" h="4570" w="8357">
                    <a:moveTo>
                      <a:pt x="8357" y="0"/>
                    </a:moveTo>
                    <a:lnTo>
                      <a:pt x="8357" y="0"/>
                    </a:lnTo>
                    <a:cubicBezTo>
                      <a:pt x="6918" y="589"/>
                      <a:pt x="5488" y="1209"/>
                      <a:pt x="4119" y="1959"/>
                    </a:cubicBezTo>
                    <a:cubicBezTo>
                      <a:pt x="2720" y="2719"/>
                      <a:pt x="1390" y="3608"/>
                      <a:pt x="81" y="4518"/>
                    </a:cubicBezTo>
                    <a:cubicBezTo>
                      <a:pt x="21" y="4556"/>
                      <a:pt x="0" y="4570"/>
                      <a:pt x="4" y="4570"/>
                    </a:cubicBezTo>
                    <a:cubicBezTo>
                      <a:pt x="12" y="4570"/>
                      <a:pt x="129" y="4505"/>
                      <a:pt x="190" y="4478"/>
                    </a:cubicBezTo>
                    <a:cubicBezTo>
                      <a:pt x="970" y="4118"/>
                      <a:pt x="1750" y="3748"/>
                      <a:pt x="2509" y="3368"/>
                    </a:cubicBezTo>
                    <a:cubicBezTo>
                      <a:pt x="4528" y="2379"/>
                      <a:pt x="6458" y="1209"/>
                      <a:pt x="83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29"/>
              <p:cNvSpPr/>
              <p:nvPr/>
            </p:nvSpPr>
            <p:spPr>
              <a:xfrm>
                <a:off x="3027031" y="3343625"/>
                <a:ext cx="62453" cy="41350"/>
              </a:xfrm>
              <a:custGeom>
                <a:rect b="b" l="l" r="r" t="t"/>
                <a:pathLst>
                  <a:path extrusionOk="0" h="821" w="1240">
                    <a:moveTo>
                      <a:pt x="1060" y="1"/>
                    </a:moveTo>
                    <a:cubicBezTo>
                      <a:pt x="700" y="271"/>
                      <a:pt x="350" y="541"/>
                      <a:pt x="0" y="821"/>
                    </a:cubicBezTo>
                    <a:cubicBezTo>
                      <a:pt x="420" y="611"/>
                      <a:pt x="829" y="411"/>
                      <a:pt x="1240" y="201"/>
                    </a:cubicBezTo>
                    <a:cubicBezTo>
                      <a:pt x="1180" y="131"/>
                      <a:pt x="1120" y="61"/>
                      <a:pt x="10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29"/>
              <p:cNvSpPr/>
              <p:nvPr/>
            </p:nvSpPr>
            <p:spPr>
              <a:xfrm>
                <a:off x="2734008" y="2991272"/>
                <a:ext cx="27751" cy="27751"/>
              </a:xfrm>
              <a:custGeom>
                <a:rect b="b" l="l" r="r" t="t"/>
                <a:pathLst>
                  <a:path extrusionOk="0" h="551" w="551">
                    <a:moveTo>
                      <a:pt x="550" y="0"/>
                    </a:moveTo>
                    <a:cubicBezTo>
                      <a:pt x="370" y="191"/>
                      <a:pt x="191" y="380"/>
                      <a:pt x="1" y="550"/>
                    </a:cubicBezTo>
                    <a:cubicBezTo>
                      <a:pt x="161" y="470"/>
                      <a:pt x="321" y="380"/>
                      <a:pt x="481" y="300"/>
                    </a:cubicBezTo>
                    <a:lnTo>
                      <a:pt x="541" y="151"/>
                    </a:lnTo>
                    <a:lnTo>
                      <a:pt x="541" y="140"/>
                    </a:lnTo>
                    <a:cubicBezTo>
                      <a:pt x="541" y="91"/>
                      <a:pt x="541" y="51"/>
                      <a:pt x="5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29"/>
              <p:cNvSpPr/>
              <p:nvPr/>
            </p:nvSpPr>
            <p:spPr>
              <a:xfrm>
                <a:off x="3262084" y="2693767"/>
                <a:ext cx="17174" cy="11131"/>
              </a:xfrm>
              <a:custGeom>
                <a:rect b="b" l="l" r="r" t="t"/>
                <a:pathLst>
                  <a:path extrusionOk="0" h="221" w="341">
                    <a:moveTo>
                      <a:pt x="341" y="0"/>
                    </a:moveTo>
                    <a:lnTo>
                      <a:pt x="341" y="0"/>
                    </a:lnTo>
                    <a:cubicBezTo>
                      <a:pt x="231" y="50"/>
                      <a:pt x="121" y="110"/>
                      <a:pt x="11" y="170"/>
                    </a:cubicBezTo>
                    <a:cubicBezTo>
                      <a:pt x="11" y="180"/>
                      <a:pt x="1" y="200"/>
                      <a:pt x="1" y="220"/>
                    </a:cubicBezTo>
                    <a:cubicBezTo>
                      <a:pt x="111" y="150"/>
                      <a:pt x="231" y="70"/>
                      <a:pt x="3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29"/>
              <p:cNvSpPr/>
              <p:nvPr/>
            </p:nvSpPr>
            <p:spPr>
              <a:xfrm>
                <a:off x="2818621" y="1858566"/>
                <a:ext cx="434448" cy="232636"/>
              </a:xfrm>
              <a:custGeom>
                <a:rect b="b" l="l" r="r" t="t"/>
                <a:pathLst>
                  <a:path extrusionOk="0" h="4619" w="8626">
                    <a:moveTo>
                      <a:pt x="1120" y="1"/>
                    </a:moveTo>
                    <a:cubicBezTo>
                      <a:pt x="1109" y="41"/>
                      <a:pt x="1100" y="71"/>
                      <a:pt x="1069" y="91"/>
                    </a:cubicBezTo>
                    <a:cubicBezTo>
                      <a:pt x="1189" y="141"/>
                      <a:pt x="1309" y="191"/>
                      <a:pt x="1429" y="251"/>
                    </a:cubicBezTo>
                    <a:cubicBezTo>
                      <a:pt x="1530" y="306"/>
                      <a:pt x="1472" y="444"/>
                      <a:pt x="1385" y="444"/>
                    </a:cubicBezTo>
                    <a:cubicBezTo>
                      <a:pt x="1376" y="444"/>
                      <a:pt x="1368" y="443"/>
                      <a:pt x="1360" y="441"/>
                    </a:cubicBezTo>
                    <a:cubicBezTo>
                      <a:pt x="900" y="331"/>
                      <a:pt x="440" y="201"/>
                      <a:pt x="0" y="51"/>
                    </a:cubicBezTo>
                    <a:lnTo>
                      <a:pt x="0" y="51"/>
                    </a:lnTo>
                    <a:cubicBezTo>
                      <a:pt x="390" y="271"/>
                      <a:pt x="780" y="481"/>
                      <a:pt x="1169" y="700"/>
                    </a:cubicBezTo>
                    <a:cubicBezTo>
                      <a:pt x="1869" y="1091"/>
                      <a:pt x="2569" y="1490"/>
                      <a:pt x="3268" y="1880"/>
                    </a:cubicBezTo>
                    <a:cubicBezTo>
                      <a:pt x="3369" y="1768"/>
                      <a:pt x="3505" y="1694"/>
                      <a:pt x="3655" y="1694"/>
                    </a:cubicBezTo>
                    <a:cubicBezTo>
                      <a:pt x="3758" y="1694"/>
                      <a:pt x="3868" y="1729"/>
                      <a:pt x="3978" y="1810"/>
                    </a:cubicBezTo>
                    <a:cubicBezTo>
                      <a:pt x="4168" y="1950"/>
                      <a:pt x="4368" y="2090"/>
                      <a:pt x="4558" y="2220"/>
                    </a:cubicBezTo>
                    <a:cubicBezTo>
                      <a:pt x="4594" y="2214"/>
                      <a:pt x="4631" y="2210"/>
                      <a:pt x="4669" y="2210"/>
                    </a:cubicBezTo>
                    <a:cubicBezTo>
                      <a:pt x="4756" y="2210"/>
                      <a:pt x="4847" y="2228"/>
                      <a:pt x="4938" y="2270"/>
                    </a:cubicBezTo>
                    <a:cubicBezTo>
                      <a:pt x="5727" y="2620"/>
                      <a:pt x="6577" y="3019"/>
                      <a:pt x="7206" y="3619"/>
                    </a:cubicBezTo>
                    <a:cubicBezTo>
                      <a:pt x="7326" y="3739"/>
                      <a:pt x="7357" y="3889"/>
                      <a:pt x="7326" y="4029"/>
                    </a:cubicBezTo>
                    <a:cubicBezTo>
                      <a:pt x="7737" y="4229"/>
                      <a:pt x="8146" y="4429"/>
                      <a:pt x="8556" y="4619"/>
                    </a:cubicBezTo>
                    <a:cubicBezTo>
                      <a:pt x="8546" y="4499"/>
                      <a:pt x="8576" y="4379"/>
                      <a:pt x="8626" y="4269"/>
                    </a:cubicBezTo>
                    <a:cubicBezTo>
                      <a:pt x="6147" y="2810"/>
                      <a:pt x="3628" y="1410"/>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29"/>
              <p:cNvSpPr/>
              <p:nvPr/>
            </p:nvSpPr>
            <p:spPr>
              <a:xfrm>
                <a:off x="1752396" y="1267584"/>
                <a:ext cx="35759" cy="18182"/>
              </a:xfrm>
              <a:custGeom>
                <a:rect b="b" l="l" r="r" t="t"/>
                <a:pathLst>
                  <a:path extrusionOk="0" h="361" w="710">
                    <a:moveTo>
                      <a:pt x="170" y="0"/>
                    </a:moveTo>
                    <a:cubicBezTo>
                      <a:pt x="150" y="11"/>
                      <a:pt x="130" y="11"/>
                      <a:pt x="110" y="11"/>
                    </a:cubicBezTo>
                    <a:lnTo>
                      <a:pt x="0" y="11"/>
                    </a:lnTo>
                    <a:cubicBezTo>
                      <a:pt x="240" y="131"/>
                      <a:pt x="469" y="251"/>
                      <a:pt x="709" y="360"/>
                    </a:cubicBezTo>
                    <a:lnTo>
                      <a:pt x="17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29"/>
              <p:cNvSpPr/>
              <p:nvPr/>
            </p:nvSpPr>
            <p:spPr>
              <a:xfrm>
                <a:off x="3027031" y="1758440"/>
                <a:ext cx="24226" cy="16620"/>
              </a:xfrm>
              <a:custGeom>
                <a:rect b="b" l="l" r="r" t="t"/>
                <a:pathLst>
                  <a:path extrusionOk="0" h="330" w="481">
                    <a:moveTo>
                      <a:pt x="0" y="0"/>
                    </a:moveTo>
                    <a:cubicBezTo>
                      <a:pt x="140" y="110"/>
                      <a:pt x="280" y="220"/>
                      <a:pt x="410" y="330"/>
                    </a:cubicBezTo>
                    <a:cubicBezTo>
                      <a:pt x="420" y="310"/>
                      <a:pt x="440" y="300"/>
                      <a:pt x="450" y="290"/>
                    </a:cubicBezTo>
                    <a:cubicBezTo>
                      <a:pt x="460" y="270"/>
                      <a:pt x="470" y="260"/>
                      <a:pt x="480" y="240"/>
                    </a:cubicBez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29"/>
              <p:cNvSpPr/>
              <p:nvPr/>
            </p:nvSpPr>
            <p:spPr>
              <a:xfrm>
                <a:off x="3185580" y="1858112"/>
                <a:ext cx="111307" cy="69000"/>
              </a:xfrm>
              <a:custGeom>
                <a:rect b="b" l="l" r="r" t="t"/>
                <a:pathLst>
                  <a:path extrusionOk="0" h="1370" w="2210">
                    <a:moveTo>
                      <a:pt x="400" y="0"/>
                    </a:moveTo>
                    <a:cubicBezTo>
                      <a:pt x="280" y="110"/>
                      <a:pt x="140" y="190"/>
                      <a:pt x="0" y="240"/>
                    </a:cubicBezTo>
                    <a:cubicBezTo>
                      <a:pt x="720" y="649"/>
                      <a:pt x="1460" y="1009"/>
                      <a:pt x="2210" y="1369"/>
                    </a:cubicBezTo>
                    <a:cubicBezTo>
                      <a:pt x="1620" y="889"/>
                      <a:pt x="1020" y="430"/>
                      <a:pt x="4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29"/>
              <p:cNvSpPr/>
              <p:nvPr/>
            </p:nvSpPr>
            <p:spPr>
              <a:xfrm>
                <a:off x="2975156" y="2259823"/>
                <a:ext cx="123394" cy="89146"/>
              </a:xfrm>
              <a:custGeom>
                <a:rect b="b" l="l" r="r" t="t"/>
                <a:pathLst>
                  <a:path extrusionOk="0" h="1770" w="2450">
                    <a:moveTo>
                      <a:pt x="51" y="0"/>
                    </a:moveTo>
                    <a:cubicBezTo>
                      <a:pt x="40" y="180"/>
                      <a:pt x="20" y="360"/>
                      <a:pt x="11" y="540"/>
                    </a:cubicBezTo>
                    <a:cubicBezTo>
                      <a:pt x="11" y="560"/>
                      <a:pt x="11" y="590"/>
                      <a:pt x="0" y="610"/>
                    </a:cubicBezTo>
                    <a:cubicBezTo>
                      <a:pt x="720" y="1000"/>
                      <a:pt x="1430" y="1389"/>
                      <a:pt x="2150" y="1769"/>
                    </a:cubicBezTo>
                    <a:cubicBezTo>
                      <a:pt x="2239" y="1649"/>
                      <a:pt x="2339" y="1549"/>
                      <a:pt x="2450" y="1449"/>
                    </a:cubicBezTo>
                    <a:cubicBezTo>
                      <a:pt x="1650" y="960"/>
                      <a:pt x="860" y="470"/>
                      <a:pt x="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29"/>
              <p:cNvSpPr/>
              <p:nvPr/>
            </p:nvSpPr>
            <p:spPr>
              <a:xfrm>
                <a:off x="2983214" y="2412831"/>
                <a:ext cx="21204" cy="6598"/>
              </a:xfrm>
              <a:custGeom>
                <a:rect b="b" l="l" r="r" t="t"/>
                <a:pathLst>
                  <a:path extrusionOk="0" h="131" w="421">
                    <a:moveTo>
                      <a:pt x="0" y="1"/>
                    </a:moveTo>
                    <a:cubicBezTo>
                      <a:pt x="11" y="21"/>
                      <a:pt x="11" y="41"/>
                      <a:pt x="20" y="71"/>
                    </a:cubicBezTo>
                    <a:cubicBezTo>
                      <a:pt x="151" y="91"/>
                      <a:pt x="280" y="111"/>
                      <a:pt x="420" y="131"/>
                    </a:cubicBezTo>
                    <a:cubicBezTo>
                      <a:pt x="280" y="81"/>
                      <a:pt x="140" y="4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29"/>
              <p:cNvSpPr/>
              <p:nvPr/>
            </p:nvSpPr>
            <p:spPr>
              <a:xfrm>
                <a:off x="1516235" y="1820339"/>
                <a:ext cx="56459" cy="27197"/>
              </a:xfrm>
              <a:custGeom>
                <a:rect b="b" l="l" r="r" t="t"/>
                <a:pathLst>
                  <a:path extrusionOk="0" h="540" w="1121">
                    <a:moveTo>
                      <a:pt x="351" y="0"/>
                    </a:moveTo>
                    <a:cubicBezTo>
                      <a:pt x="241" y="50"/>
                      <a:pt x="121" y="100"/>
                      <a:pt x="11" y="150"/>
                    </a:cubicBezTo>
                    <a:cubicBezTo>
                      <a:pt x="11" y="160"/>
                      <a:pt x="1" y="160"/>
                      <a:pt x="1" y="160"/>
                    </a:cubicBezTo>
                    <a:cubicBezTo>
                      <a:pt x="311" y="290"/>
                      <a:pt x="621" y="410"/>
                      <a:pt x="940" y="540"/>
                    </a:cubicBezTo>
                    <a:cubicBezTo>
                      <a:pt x="960" y="500"/>
                      <a:pt x="980" y="450"/>
                      <a:pt x="1011" y="410"/>
                    </a:cubicBezTo>
                    <a:cubicBezTo>
                      <a:pt x="1040" y="350"/>
                      <a:pt x="1080" y="290"/>
                      <a:pt x="1120" y="230"/>
                    </a:cubicBezTo>
                    <a:cubicBezTo>
                      <a:pt x="861" y="150"/>
                      <a:pt x="601" y="80"/>
                      <a:pt x="3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29"/>
              <p:cNvSpPr/>
              <p:nvPr/>
            </p:nvSpPr>
            <p:spPr>
              <a:xfrm>
                <a:off x="1410066" y="1785083"/>
                <a:ext cx="85117" cy="31277"/>
              </a:xfrm>
              <a:custGeom>
                <a:rect b="b" l="l" r="r" t="t"/>
                <a:pathLst>
                  <a:path extrusionOk="0" h="621" w="1690">
                    <a:moveTo>
                      <a:pt x="0" y="0"/>
                    </a:moveTo>
                    <a:lnTo>
                      <a:pt x="0" y="0"/>
                    </a:lnTo>
                    <a:cubicBezTo>
                      <a:pt x="150" y="60"/>
                      <a:pt x="300" y="120"/>
                      <a:pt x="460" y="191"/>
                    </a:cubicBezTo>
                    <a:cubicBezTo>
                      <a:pt x="810" y="331"/>
                      <a:pt x="1160" y="471"/>
                      <a:pt x="1509" y="620"/>
                    </a:cubicBezTo>
                    <a:cubicBezTo>
                      <a:pt x="1560" y="551"/>
                      <a:pt x="1620" y="511"/>
                      <a:pt x="1689" y="480"/>
                    </a:cubicBezTo>
                    <a:cubicBezTo>
                      <a:pt x="1289" y="360"/>
                      <a:pt x="880" y="240"/>
                      <a:pt x="480" y="131"/>
                    </a:cubicBezTo>
                    <a:cubicBezTo>
                      <a:pt x="320" y="80"/>
                      <a:pt x="160" y="4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29"/>
              <p:cNvSpPr/>
              <p:nvPr/>
            </p:nvSpPr>
            <p:spPr>
              <a:xfrm>
                <a:off x="1121072" y="2958837"/>
                <a:ext cx="1650260" cy="935127"/>
              </a:xfrm>
              <a:custGeom>
                <a:rect b="b" l="l" r="r" t="t"/>
                <a:pathLst>
                  <a:path extrusionOk="0" h="18567" w="32766">
                    <a:moveTo>
                      <a:pt x="6678" y="304"/>
                    </a:moveTo>
                    <a:cubicBezTo>
                      <a:pt x="6827" y="555"/>
                      <a:pt x="6938" y="875"/>
                      <a:pt x="7078" y="1144"/>
                    </a:cubicBezTo>
                    <a:cubicBezTo>
                      <a:pt x="7697" y="2414"/>
                      <a:pt x="8437" y="3623"/>
                      <a:pt x="9226" y="4793"/>
                    </a:cubicBezTo>
                    <a:cubicBezTo>
                      <a:pt x="9686" y="5472"/>
                      <a:pt x="10076" y="6192"/>
                      <a:pt x="10646" y="6781"/>
                    </a:cubicBezTo>
                    <a:cubicBezTo>
                      <a:pt x="11016" y="7161"/>
                      <a:pt x="11385" y="7541"/>
                      <a:pt x="11825" y="7841"/>
                    </a:cubicBezTo>
                    <a:cubicBezTo>
                      <a:pt x="12745" y="8461"/>
                      <a:pt x="13744" y="8971"/>
                      <a:pt x="14794" y="9340"/>
                    </a:cubicBezTo>
                    <a:cubicBezTo>
                      <a:pt x="15303" y="9510"/>
                      <a:pt x="15623" y="9640"/>
                      <a:pt x="16123" y="9780"/>
                    </a:cubicBezTo>
                    <a:cubicBezTo>
                      <a:pt x="16777" y="9928"/>
                      <a:pt x="17454" y="9999"/>
                      <a:pt x="18128" y="9999"/>
                    </a:cubicBezTo>
                    <a:cubicBezTo>
                      <a:pt x="18454" y="9999"/>
                      <a:pt x="18780" y="9983"/>
                      <a:pt x="19102" y="9950"/>
                    </a:cubicBezTo>
                    <a:cubicBezTo>
                      <a:pt x="20041" y="9870"/>
                      <a:pt x="20961" y="9630"/>
                      <a:pt x="21860" y="9351"/>
                    </a:cubicBezTo>
                    <a:cubicBezTo>
                      <a:pt x="22560" y="9151"/>
                      <a:pt x="23260" y="8940"/>
                      <a:pt x="23919" y="8640"/>
                    </a:cubicBezTo>
                    <a:cubicBezTo>
                      <a:pt x="24809" y="8231"/>
                      <a:pt x="25689" y="7791"/>
                      <a:pt x="26538" y="7301"/>
                    </a:cubicBezTo>
                    <a:cubicBezTo>
                      <a:pt x="26938" y="7081"/>
                      <a:pt x="27318" y="6841"/>
                      <a:pt x="27718" y="6632"/>
                    </a:cubicBezTo>
                    <a:cubicBezTo>
                      <a:pt x="27977" y="6501"/>
                      <a:pt x="28128" y="6452"/>
                      <a:pt x="28437" y="6282"/>
                    </a:cubicBezTo>
                    <a:cubicBezTo>
                      <a:pt x="28457" y="6272"/>
                      <a:pt x="28457" y="6272"/>
                      <a:pt x="28468" y="6262"/>
                    </a:cubicBezTo>
                    <a:cubicBezTo>
                      <a:pt x="28857" y="6402"/>
                      <a:pt x="29237" y="6552"/>
                      <a:pt x="29527" y="6632"/>
                    </a:cubicBezTo>
                    <a:cubicBezTo>
                      <a:pt x="29947" y="6772"/>
                      <a:pt x="30216" y="6792"/>
                      <a:pt x="30487" y="6832"/>
                    </a:cubicBezTo>
                    <a:cubicBezTo>
                      <a:pt x="30596" y="6861"/>
                      <a:pt x="30756" y="6881"/>
                      <a:pt x="30936" y="6912"/>
                    </a:cubicBezTo>
                    <a:cubicBezTo>
                      <a:pt x="30467" y="7061"/>
                      <a:pt x="30017" y="7301"/>
                      <a:pt x="29577" y="7531"/>
                    </a:cubicBezTo>
                    <a:cubicBezTo>
                      <a:pt x="28397" y="8171"/>
                      <a:pt x="27198" y="9000"/>
                      <a:pt x="26358" y="9730"/>
                    </a:cubicBezTo>
                    <a:cubicBezTo>
                      <a:pt x="25809" y="10210"/>
                      <a:pt x="25189" y="10899"/>
                      <a:pt x="24789" y="11339"/>
                    </a:cubicBezTo>
                    <a:cubicBezTo>
                      <a:pt x="24219" y="11929"/>
                      <a:pt x="23750" y="12309"/>
                      <a:pt x="23240" y="12859"/>
                    </a:cubicBezTo>
                    <a:cubicBezTo>
                      <a:pt x="22710" y="13398"/>
                      <a:pt x="22260" y="13998"/>
                      <a:pt x="21780" y="14578"/>
                    </a:cubicBezTo>
                    <a:cubicBezTo>
                      <a:pt x="21121" y="15368"/>
                      <a:pt x="20461" y="15937"/>
                      <a:pt x="19621" y="16477"/>
                    </a:cubicBezTo>
                    <a:cubicBezTo>
                      <a:pt x="19022" y="16847"/>
                      <a:pt x="18202" y="17207"/>
                      <a:pt x="17813" y="17396"/>
                    </a:cubicBezTo>
                    <a:cubicBezTo>
                      <a:pt x="16556" y="17978"/>
                      <a:pt x="15300" y="18304"/>
                      <a:pt x="13993" y="18304"/>
                    </a:cubicBezTo>
                    <a:cubicBezTo>
                      <a:pt x="13075" y="18304"/>
                      <a:pt x="12131" y="18143"/>
                      <a:pt x="11145" y="17796"/>
                    </a:cubicBezTo>
                    <a:cubicBezTo>
                      <a:pt x="11005" y="17747"/>
                      <a:pt x="10746" y="17627"/>
                      <a:pt x="10606" y="17536"/>
                    </a:cubicBezTo>
                    <a:cubicBezTo>
                      <a:pt x="10708" y="17536"/>
                      <a:pt x="10827" y="17538"/>
                      <a:pt x="10955" y="17538"/>
                    </a:cubicBezTo>
                    <a:cubicBezTo>
                      <a:pt x="11201" y="17538"/>
                      <a:pt x="11479" y="17533"/>
                      <a:pt x="11735" y="17507"/>
                    </a:cubicBezTo>
                    <a:cubicBezTo>
                      <a:pt x="11869" y="17507"/>
                      <a:pt x="12157" y="17406"/>
                      <a:pt x="12366" y="17406"/>
                    </a:cubicBezTo>
                    <a:cubicBezTo>
                      <a:pt x="12376" y="17406"/>
                      <a:pt x="12386" y="17406"/>
                      <a:pt x="12395" y="17407"/>
                    </a:cubicBezTo>
                    <a:cubicBezTo>
                      <a:pt x="12918" y="17434"/>
                      <a:pt x="13446" y="17512"/>
                      <a:pt x="13973" y="17512"/>
                    </a:cubicBezTo>
                    <a:cubicBezTo>
                      <a:pt x="14220" y="17512"/>
                      <a:pt x="14468" y="17495"/>
                      <a:pt x="14714" y="17447"/>
                    </a:cubicBezTo>
                    <a:cubicBezTo>
                      <a:pt x="15634" y="17316"/>
                      <a:pt x="16463" y="16887"/>
                      <a:pt x="17273" y="16457"/>
                    </a:cubicBezTo>
                    <a:cubicBezTo>
                      <a:pt x="17822" y="16167"/>
                      <a:pt x="18352" y="15817"/>
                      <a:pt x="18842" y="15428"/>
                    </a:cubicBezTo>
                    <a:cubicBezTo>
                      <a:pt x="19402" y="15037"/>
                      <a:pt x="19872" y="14528"/>
                      <a:pt x="20221" y="13948"/>
                    </a:cubicBezTo>
                    <a:cubicBezTo>
                      <a:pt x="20351" y="13718"/>
                      <a:pt x="20571" y="13298"/>
                      <a:pt x="20641" y="13229"/>
                    </a:cubicBezTo>
                    <a:cubicBezTo>
                      <a:pt x="20901" y="12918"/>
                      <a:pt x="21211" y="12659"/>
                      <a:pt x="21451" y="12339"/>
                    </a:cubicBezTo>
                    <a:cubicBezTo>
                      <a:pt x="21451" y="12329"/>
                      <a:pt x="21461" y="12329"/>
                      <a:pt x="21461" y="12329"/>
                    </a:cubicBezTo>
                    <a:cubicBezTo>
                      <a:pt x="21631" y="12189"/>
                      <a:pt x="22120" y="11779"/>
                      <a:pt x="22371" y="11519"/>
                    </a:cubicBezTo>
                    <a:cubicBezTo>
                      <a:pt x="22430" y="11459"/>
                      <a:pt x="22510" y="11399"/>
                      <a:pt x="22550" y="11310"/>
                    </a:cubicBezTo>
                    <a:cubicBezTo>
                      <a:pt x="22569" y="11243"/>
                      <a:pt x="22516" y="11159"/>
                      <a:pt x="22433" y="11159"/>
                    </a:cubicBezTo>
                    <a:cubicBezTo>
                      <a:pt x="22429" y="11159"/>
                      <a:pt x="22425" y="11159"/>
                      <a:pt x="22420" y="11159"/>
                    </a:cubicBezTo>
                    <a:cubicBezTo>
                      <a:pt x="22410" y="11099"/>
                      <a:pt x="22360" y="11050"/>
                      <a:pt x="22291" y="11050"/>
                    </a:cubicBezTo>
                    <a:cubicBezTo>
                      <a:pt x="22251" y="11050"/>
                      <a:pt x="22220" y="11059"/>
                      <a:pt x="22191" y="11090"/>
                    </a:cubicBezTo>
                    <a:cubicBezTo>
                      <a:pt x="22080" y="11179"/>
                      <a:pt x="21980" y="11270"/>
                      <a:pt x="21871" y="11359"/>
                    </a:cubicBezTo>
                    <a:cubicBezTo>
                      <a:pt x="21740" y="11470"/>
                      <a:pt x="21211" y="11819"/>
                      <a:pt x="21051" y="11859"/>
                    </a:cubicBezTo>
                    <a:cubicBezTo>
                      <a:pt x="20808" y="11981"/>
                      <a:pt x="20505" y="12025"/>
                      <a:pt x="20162" y="12025"/>
                    </a:cubicBezTo>
                    <a:cubicBezTo>
                      <a:pt x="19940" y="12025"/>
                      <a:pt x="19702" y="12006"/>
                      <a:pt x="19452" y="11979"/>
                    </a:cubicBezTo>
                    <a:cubicBezTo>
                      <a:pt x="18062" y="11879"/>
                      <a:pt x="17333" y="11719"/>
                      <a:pt x="15883" y="11579"/>
                    </a:cubicBezTo>
                    <a:cubicBezTo>
                      <a:pt x="14344" y="11439"/>
                      <a:pt x="12785" y="11419"/>
                      <a:pt x="11245" y="11230"/>
                    </a:cubicBezTo>
                    <a:cubicBezTo>
                      <a:pt x="10666" y="11159"/>
                      <a:pt x="9546" y="10939"/>
                      <a:pt x="8806" y="10670"/>
                    </a:cubicBezTo>
                    <a:cubicBezTo>
                      <a:pt x="7897" y="10320"/>
                      <a:pt x="7347" y="10140"/>
                      <a:pt x="6498" y="9690"/>
                    </a:cubicBezTo>
                    <a:cubicBezTo>
                      <a:pt x="6008" y="9440"/>
                      <a:pt x="5568" y="9111"/>
                      <a:pt x="5119" y="8800"/>
                    </a:cubicBezTo>
                    <a:cubicBezTo>
                      <a:pt x="4639" y="8491"/>
                      <a:pt x="4119" y="8211"/>
                      <a:pt x="3579" y="8011"/>
                    </a:cubicBezTo>
                    <a:cubicBezTo>
                      <a:pt x="2660" y="7671"/>
                      <a:pt x="1960" y="7321"/>
                      <a:pt x="1040" y="7072"/>
                    </a:cubicBezTo>
                    <a:cubicBezTo>
                      <a:pt x="1230" y="7072"/>
                      <a:pt x="1420" y="7072"/>
                      <a:pt x="1610" y="7092"/>
                    </a:cubicBezTo>
                    <a:cubicBezTo>
                      <a:pt x="2340" y="7152"/>
                      <a:pt x="2560" y="7192"/>
                      <a:pt x="3329" y="7361"/>
                    </a:cubicBezTo>
                    <a:cubicBezTo>
                      <a:pt x="4269" y="7571"/>
                      <a:pt x="4908" y="7871"/>
                      <a:pt x="5488" y="8091"/>
                    </a:cubicBezTo>
                    <a:cubicBezTo>
                      <a:pt x="5938" y="8301"/>
                      <a:pt x="6667" y="8760"/>
                      <a:pt x="7238" y="9020"/>
                    </a:cubicBezTo>
                    <a:cubicBezTo>
                      <a:pt x="7997" y="9380"/>
                      <a:pt x="8797" y="9650"/>
                      <a:pt x="9626" y="9760"/>
                    </a:cubicBezTo>
                    <a:cubicBezTo>
                      <a:pt x="9933" y="9804"/>
                      <a:pt x="10246" y="9832"/>
                      <a:pt x="10556" y="9832"/>
                    </a:cubicBezTo>
                    <a:cubicBezTo>
                      <a:pt x="10670" y="9832"/>
                      <a:pt x="10783" y="9828"/>
                      <a:pt x="10896" y="9820"/>
                    </a:cubicBezTo>
                    <a:cubicBezTo>
                      <a:pt x="10976" y="9800"/>
                      <a:pt x="11196" y="9820"/>
                      <a:pt x="11236" y="9700"/>
                    </a:cubicBezTo>
                    <a:cubicBezTo>
                      <a:pt x="11316" y="9670"/>
                      <a:pt x="11345" y="9540"/>
                      <a:pt x="11265" y="9480"/>
                    </a:cubicBezTo>
                    <a:cubicBezTo>
                      <a:pt x="11085" y="9400"/>
                      <a:pt x="10945" y="9391"/>
                      <a:pt x="10816" y="9311"/>
                    </a:cubicBezTo>
                    <a:cubicBezTo>
                      <a:pt x="10596" y="9200"/>
                      <a:pt x="10516" y="9120"/>
                      <a:pt x="10266" y="8880"/>
                    </a:cubicBezTo>
                    <a:cubicBezTo>
                      <a:pt x="9806" y="8441"/>
                      <a:pt x="9676" y="8161"/>
                      <a:pt x="9217" y="7761"/>
                    </a:cubicBezTo>
                    <a:cubicBezTo>
                      <a:pt x="8547" y="7181"/>
                      <a:pt x="7617" y="6641"/>
                      <a:pt x="6918" y="6182"/>
                    </a:cubicBezTo>
                    <a:lnTo>
                      <a:pt x="6918" y="6182"/>
                    </a:lnTo>
                    <a:cubicBezTo>
                      <a:pt x="7327" y="6292"/>
                      <a:pt x="7847" y="6492"/>
                      <a:pt x="8247" y="6612"/>
                    </a:cubicBezTo>
                    <a:cubicBezTo>
                      <a:pt x="8374" y="6639"/>
                      <a:pt x="8584" y="6683"/>
                      <a:pt x="8756" y="6683"/>
                    </a:cubicBezTo>
                    <a:cubicBezTo>
                      <a:pt x="8773" y="6683"/>
                      <a:pt x="8790" y="6682"/>
                      <a:pt x="8806" y="6681"/>
                    </a:cubicBezTo>
                    <a:cubicBezTo>
                      <a:pt x="8837" y="6681"/>
                      <a:pt x="8866" y="6692"/>
                      <a:pt x="8897" y="6692"/>
                    </a:cubicBezTo>
                    <a:cubicBezTo>
                      <a:pt x="9026" y="6721"/>
                      <a:pt x="9157" y="6881"/>
                      <a:pt x="9366" y="7081"/>
                    </a:cubicBezTo>
                    <a:cubicBezTo>
                      <a:pt x="9437" y="7152"/>
                      <a:pt x="9517" y="7221"/>
                      <a:pt x="9596" y="7292"/>
                    </a:cubicBezTo>
                    <a:cubicBezTo>
                      <a:pt x="9637" y="7338"/>
                      <a:pt x="9694" y="7377"/>
                      <a:pt x="9748" y="7377"/>
                    </a:cubicBezTo>
                    <a:cubicBezTo>
                      <a:pt x="9788" y="7377"/>
                      <a:pt x="9827" y="7356"/>
                      <a:pt x="9856" y="7301"/>
                    </a:cubicBezTo>
                    <a:cubicBezTo>
                      <a:pt x="9876" y="7252"/>
                      <a:pt x="9856" y="7192"/>
                      <a:pt x="9826" y="7161"/>
                    </a:cubicBezTo>
                    <a:cubicBezTo>
                      <a:pt x="9746" y="7092"/>
                      <a:pt x="9676" y="7012"/>
                      <a:pt x="9606" y="6941"/>
                    </a:cubicBezTo>
                    <a:cubicBezTo>
                      <a:pt x="9517" y="6852"/>
                      <a:pt x="9446" y="6732"/>
                      <a:pt x="9346" y="6621"/>
                    </a:cubicBezTo>
                    <a:cubicBezTo>
                      <a:pt x="9366" y="6572"/>
                      <a:pt x="9357" y="6521"/>
                      <a:pt x="9337" y="6481"/>
                    </a:cubicBezTo>
                    <a:cubicBezTo>
                      <a:pt x="8746" y="5682"/>
                      <a:pt x="8597" y="4882"/>
                      <a:pt x="8197" y="3943"/>
                    </a:cubicBezTo>
                    <a:cubicBezTo>
                      <a:pt x="7767" y="2894"/>
                      <a:pt x="7227" y="1924"/>
                      <a:pt x="6918" y="1044"/>
                    </a:cubicBezTo>
                    <a:cubicBezTo>
                      <a:pt x="6838" y="824"/>
                      <a:pt x="6707" y="504"/>
                      <a:pt x="6678" y="304"/>
                    </a:cubicBezTo>
                    <a:close/>
                    <a:moveTo>
                      <a:pt x="6622" y="0"/>
                    </a:moveTo>
                    <a:cubicBezTo>
                      <a:pt x="6551" y="0"/>
                      <a:pt x="6483" y="40"/>
                      <a:pt x="6458" y="115"/>
                    </a:cubicBezTo>
                    <a:cubicBezTo>
                      <a:pt x="6398" y="384"/>
                      <a:pt x="6528" y="655"/>
                      <a:pt x="6587" y="915"/>
                    </a:cubicBezTo>
                    <a:cubicBezTo>
                      <a:pt x="6978" y="2274"/>
                      <a:pt x="7457" y="3213"/>
                      <a:pt x="7917" y="4323"/>
                    </a:cubicBezTo>
                    <a:cubicBezTo>
                      <a:pt x="8177" y="4982"/>
                      <a:pt x="8387" y="5662"/>
                      <a:pt x="8757" y="6262"/>
                    </a:cubicBezTo>
                    <a:lnTo>
                      <a:pt x="8817" y="6352"/>
                    </a:lnTo>
                    <a:cubicBezTo>
                      <a:pt x="8617" y="6302"/>
                      <a:pt x="8427" y="6292"/>
                      <a:pt x="8277" y="6262"/>
                    </a:cubicBezTo>
                    <a:cubicBezTo>
                      <a:pt x="8017" y="6222"/>
                      <a:pt x="7757" y="6162"/>
                      <a:pt x="7497" y="6092"/>
                    </a:cubicBezTo>
                    <a:cubicBezTo>
                      <a:pt x="7187" y="5982"/>
                      <a:pt x="6878" y="5882"/>
                      <a:pt x="6548" y="5852"/>
                    </a:cubicBezTo>
                    <a:cubicBezTo>
                      <a:pt x="6543" y="5852"/>
                      <a:pt x="6538" y="5852"/>
                      <a:pt x="6533" y="5852"/>
                    </a:cubicBezTo>
                    <a:cubicBezTo>
                      <a:pt x="6363" y="5852"/>
                      <a:pt x="6292" y="6025"/>
                      <a:pt x="6428" y="6142"/>
                    </a:cubicBezTo>
                    <a:cubicBezTo>
                      <a:pt x="6758" y="6432"/>
                      <a:pt x="7307" y="6741"/>
                      <a:pt x="7757" y="7041"/>
                    </a:cubicBezTo>
                    <a:cubicBezTo>
                      <a:pt x="8277" y="7391"/>
                      <a:pt x="8647" y="7701"/>
                      <a:pt x="9146" y="8151"/>
                    </a:cubicBezTo>
                    <a:cubicBezTo>
                      <a:pt x="9646" y="8591"/>
                      <a:pt x="10196" y="9251"/>
                      <a:pt x="10826" y="9570"/>
                    </a:cubicBezTo>
                    <a:cubicBezTo>
                      <a:pt x="10789" y="9571"/>
                      <a:pt x="10752" y="9572"/>
                      <a:pt x="10715" y="9572"/>
                    </a:cubicBezTo>
                    <a:cubicBezTo>
                      <a:pt x="10313" y="9572"/>
                      <a:pt x="9917" y="9525"/>
                      <a:pt x="9606" y="9471"/>
                    </a:cubicBezTo>
                    <a:cubicBezTo>
                      <a:pt x="8067" y="9220"/>
                      <a:pt x="6967" y="8591"/>
                      <a:pt x="5648" y="7871"/>
                    </a:cubicBezTo>
                    <a:cubicBezTo>
                      <a:pt x="5348" y="7681"/>
                      <a:pt x="4988" y="7441"/>
                      <a:pt x="4568" y="7292"/>
                    </a:cubicBezTo>
                    <a:cubicBezTo>
                      <a:pt x="4049" y="7101"/>
                      <a:pt x="3349" y="6932"/>
                      <a:pt x="2969" y="6892"/>
                    </a:cubicBezTo>
                    <a:cubicBezTo>
                      <a:pt x="2638" y="6847"/>
                      <a:pt x="1977" y="6839"/>
                      <a:pt x="1317" y="6839"/>
                    </a:cubicBezTo>
                    <a:cubicBezTo>
                      <a:pt x="941" y="6839"/>
                      <a:pt x="566" y="6841"/>
                      <a:pt x="250" y="6841"/>
                    </a:cubicBezTo>
                    <a:cubicBezTo>
                      <a:pt x="221" y="6841"/>
                      <a:pt x="201" y="6852"/>
                      <a:pt x="181" y="6861"/>
                    </a:cubicBezTo>
                    <a:cubicBezTo>
                      <a:pt x="141" y="6861"/>
                      <a:pt x="101" y="6872"/>
                      <a:pt x="71" y="6912"/>
                    </a:cubicBezTo>
                    <a:cubicBezTo>
                      <a:pt x="1" y="7092"/>
                      <a:pt x="201" y="7092"/>
                      <a:pt x="330" y="7121"/>
                    </a:cubicBezTo>
                    <a:cubicBezTo>
                      <a:pt x="630" y="7201"/>
                      <a:pt x="941" y="7281"/>
                      <a:pt x="1240" y="7371"/>
                    </a:cubicBezTo>
                    <a:cubicBezTo>
                      <a:pt x="1700" y="7491"/>
                      <a:pt x="2030" y="7641"/>
                      <a:pt x="2449" y="7821"/>
                    </a:cubicBezTo>
                    <a:cubicBezTo>
                      <a:pt x="2949" y="8031"/>
                      <a:pt x="3439" y="8211"/>
                      <a:pt x="3869" y="8401"/>
                    </a:cubicBezTo>
                    <a:cubicBezTo>
                      <a:pt x="4719" y="8811"/>
                      <a:pt x="5498" y="9371"/>
                      <a:pt x="6308" y="9860"/>
                    </a:cubicBezTo>
                    <a:cubicBezTo>
                      <a:pt x="7127" y="10330"/>
                      <a:pt x="7907" y="10750"/>
                      <a:pt x="8697" y="11050"/>
                    </a:cubicBezTo>
                    <a:cubicBezTo>
                      <a:pt x="9537" y="11379"/>
                      <a:pt x="10426" y="11539"/>
                      <a:pt x="11316" y="11649"/>
                    </a:cubicBezTo>
                    <a:cubicBezTo>
                      <a:pt x="12625" y="11809"/>
                      <a:pt x="13934" y="11849"/>
                      <a:pt x="15254" y="11939"/>
                    </a:cubicBezTo>
                    <a:cubicBezTo>
                      <a:pt x="16183" y="11999"/>
                      <a:pt x="17103" y="12099"/>
                      <a:pt x="18042" y="12129"/>
                    </a:cubicBezTo>
                    <a:cubicBezTo>
                      <a:pt x="18422" y="12149"/>
                      <a:pt x="18812" y="12149"/>
                      <a:pt x="19192" y="12179"/>
                    </a:cubicBezTo>
                    <a:cubicBezTo>
                      <a:pt x="19552" y="12209"/>
                      <a:pt x="19912" y="12239"/>
                      <a:pt x="20201" y="12289"/>
                    </a:cubicBezTo>
                    <a:cubicBezTo>
                      <a:pt x="20221" y="12289"/>
                      <a:pt x="20232" y="12289"/>
                      <a:pt x="20252" y="12299"/>
                    </a:cubicBezTo>
                    <a:cubicBezTo>
                      <a:pt x="20359" y="12325"/>
                      <a:pt x="20465" y="12337"/>
                      <a:pt x="20569" y="12337"/>
                    </a:cubicBezTo>
                    <a:cubicBezTo>
                      <a:pt x="20746" y="12337"/>
                      <a:pt x="20917" y="12302"/>
                      <a:pt x="21081" y="12239"/>
                    </a:cubicBezTo>
                    <a:lnTo>
                      <a:pt x="21081" y="12239"/>
                    </a:lnTo>
                    <a:cubicBezTo>
                      <a:pt x="20711" y="12609"/>
                      <a:pt x="20301" y="12938"/>
                      <a:pt x="20052" y="13409"/>
                    </a:cubicBezTo>
                    <a:cubicBezTo>
                      <a:pt x="19772" y="13938"/>
                      <a:pt x="19572" y="14218"/>
                      <a:pt x="19192" y="14618"/>
                    </a:cubicBezTo>
                    <a:cubicBezTo>
                      <a:pt x="18692" y="15077"/>
                      <a:pt x="18402" y="15268"/>
                      <a:pt x="17942" y="15597"/>
                    </a:cubicBezTo>
                    <a:cubicBezTo>
                      <a:pt x="17522" y="15907"/>
                      <a:pt x="17053" y="16157"/>
                      <a:pt x="16593" y="16407"/>
                    </a:cubicBezTo>
                    <a:cubicBezTo>
                      <a:pt x="15963" y="16757"/>
                      <a:pt x="15494" y="16967"/>
                      <a:pt x="14774" y="17117"/>
                    </a:cubicBezTo>
                    <a:cubicBezTo>
                      <a:pt x="14456" y="17193"/>
                      <a:pt x="14077" y="17226"/>
                      <a:pt x="13737" y="17226"/>
                    </a:cubicBezTo>
                    <a:cubicBezTo>
                      <a:pt x="13585" y="17226"/>
                      <a:pt x="13441" y="17219"/>
                      <a:pt x="13315" y="17207"/>
                    </a:cubicBezTo>
                    <a:cubicBezTo>
                      <a:pt x="13123" y="17189"/>
                      <a:pt x="12718" y="17104"/>
                      <a:pt x="12397" y="17104"/>
                    </a:cubicBezTo>
                    <a:cubicBezTo>
                      <a:pt x="12365" y="17104"/>
                      <a:pt x="12335" y="17105"/>
                      <a:pt x="12305" y="17107"/>
                    </a:cubicBezTo>
                    <a:cubicBezTo>
                      <a:pt x="12095" y="17117"/>
                      <a:pt x="11765" y="17216"/>
                      <a:pt x="11676" y="17227"/>
                    </a:cubicBezTo>
                    <a:cubicBezTo>
                      <a:pt x="11445" y="17287"/>
                      <a:pt x="11176" y="17296"/>
                      <a:pt x="11025" y="17296"/>
                    </a:cubicBezTo>
                    <a:cubicBezTo>
                      <a:pt x="10886" y="17289"/>
                      <a:pt x="10740" y="17266"/>
                      <a:pt x="10597" y="17266"/>
                    </a:cubicBezTo>
                    <a:cubicBezTo>
                      <a:pt x="10546" y="17266"/>
                      <a:pt x="10496" y="17269"/>
                      <a:pt x="10446" y="17276"/>
                    </a:cubicBezTo>
                    <a:cubicBezTo>
                      <a:pt x="10196" y="17347"/>
                      <a:pt x="10226" y="17647"/>
                      <a:pt x="10446" y="17747"/>
                    </a:cubicBezTo>
                    <a:cubicBezTo>
                      <a:pt x="11636" y="18286"/>
                      <a:pt x="12855" y="18506"/>
                      <a:pt x="14094" y="18566"/>
                    </a:cubicBezTo>
                    <a:cubicBezTo>
                      <a:pt x="14744" y="18566"/>
                      <a:pt x="15403" y="18496"/>
                      <a:pt x="16043" y="18386"/>
                    </a:cubicBezTo>
                    <a:cubicBezTo>
                      <a:pt x="16573" y="18276"/>
                      <a:pt x="17093" y="18096"/>
                      <a:pt x="17602" y="17907"/>
                    </a:cubicBezTo>
                    <a:cubicBezTo>
                      <a:pt x="18292" y="17647"/>
                      <a:pt x="18692" y="17347"/>
                      <a:pt x="19322" y="16967"/>
                    </a:cubicBezTo>
                    <a:cubicBezTo>
                      <a:pt x="20132" y="16437"/>
                      <a:pt x="20831" y="15977"/>
                      <a:pt x="21521" y="15348"/>
                    </a:cubicBezTo>
                    <a:cubicBezTo>
                      <a:pt x="22111" y="14818"/>
                      <a:pt x="22610" y="14188"/>
                      <a:pt x="23130" y="13578"/>
                    </a:cubicBezTo>
                    <a:cubicBezTo>
                      <a:pt x="23520" y="13129"/>
                      <a:pt x="23930" y="12729"/>
                      <a:pt x="24239" y="12369"/>
                    </a:cubicBezTo>
                    <a:cubicBezTo>
                      <a:pt x="24719" y="11809"/>
                      <a:pt x="25249" y="11299"/>
                      <a:pt x="25779" y="10790"/>
                    </a:cubicBezTo>
                    <a:cubicBezTo>
                      <a:pt x="26598" y="10010"/>
                      <a:pt x="27578" y="9080"/>
                      <a:pt x="28337" y="8551"/>
                    </a:cubicBezTo>
                    <a:cubicBezTo>
                      <a:pt x="29037" y="8071"/>
                      <a:pt x="29827" y="7611"/>
                      <a:pt x="30536" y="7361"/>
                    </a:cubicBezTo>
                    <a:cubicBezTo>
                      <a:pt x="31066" y="7192"/>
                      <a:pt x="31596" y="7052"/>
                      <a:pt x="32046" y="7032"/>
                    </a:cubicBezTo>
                    <a:cubicBezTo>
                      <a:pt x="32086" y="7032"/>
                      <a:pt x="32126" y="7012"/>
                      <a:pt x="32146" y="6981"/>
                    </a:cubicBezTo>
                    <a:cubicBezTo>
                      <a:pt x="32286" y="6981"/>
                      <a:pt x="32421" y="6986"/>
                      <a:pt x="32558" y="6986"/>
                    </a:cubicBezTo>
                    <a:cubicBezTo>
                      <a:pt x="32627" y="6986"/>
                      <a:pt x="32696" y="6985"/>
                      <a:pt x="32766" y="6981"/>
                    </a:cubicBezTo>
                    <a:cubicBezTo>
                      <a:pt x="32755" y="6841"/>
                      <a:pt x="32746" y="6701"/>
                      <a:pt x="32726" y="6572"/>
                    </a:cubicBezTo>
                    <a:cubicBezTo>
                      <a:pt x="32626" y="6577"/>
                      <a:pt x="32518" y="6579"/>
                      <a:pt x="32401" y="6579"/>
                    </a:cubicBezTo>
                    <a:cubicBezTo>
                      <a:pt x="32283" y="6579"/>
                      <a:pt x="32156" y="6577"/>
                      <a:pt x="32016" y="6572"/>
                    </a:cubicBezTo>
                    <a:cubicBezTo>
                      <a:pt x="31802" y="6575"/>
                      <a:pt x="31607" y="6581"/>
                      <a:pt x="31421" y="6581"/>
                    </a:cubicBezTo>
                    <a:cubicBezTo>
                      <a:pt x="31049" y="6581"/>
                      <a:pt x="30716" y="6559"/>
                      <a:pt x="30356" y="6452"/>
                    </a:cubicBezTo>
                    <a:cubicBezTo>
                      <a:pt x="30176" y="6402"/>
                      <a:pt x="29767" y="6272"/>
                      <a:pt x="29447" y="6202"/>
                    </a:cubicBezTo>
                    <a:cubicBezTo>
                      <a:pt x="29217" y="6122"/>
                      <a:pt x="28457" y="5872"/>
                      <a:pt x="28037" y="5712"/>
                    </a:cubicBezTo>
                    <a:cubicBezTo>
                      <a:pt x="27438" y="5512"/>
                      <a:pt x="27108" y="5482"/>
                      <a:pt x="26529" y="5362"/>
                    </a:cubicBezTo>
                    <a:lnTo>
                      <a:pt x="26498" y="5362"/>
                    </a:lnTo>
                    <a:cubicBezTo>
                      <a:pt x="26978" y="5327"/>
                      <a:pt x="27457" y="5299"/>
                      <a:pt x="27935" y="5299"/>
                    </a:cubicBezTo>
                    <a:cubicBezTo>
                      <a:pt x="28284" y="5299"/>
                      <a:pt x="28631" y="5314"/>
                      <a:pt x="28977" y="5352"/>
                    </a:cubicBezTo>
                    <a:cubicBezTo>
                      <a:pt x="29687" y="5412"/>
                      <a:pt x="30516" y="5672"/>
                      <a:pt x="31246" y="5672"/>
                    </a:cubicBezTo>
                    <a:cubicBezTo>
                      <a:pt x="31836" y="5652"/>
                      <a:pt x="32216" y="5542"/>
                      <a:pt x="32635" y="5362"/>
                    </a:cubicBezTo>
                    <a:cubicBezTo>
                      <a:pt x="32626" y="5262"/>
                      <a:pt x="32615" y="5153"/>
                      <a:pt x="32606" y="5053"/>
                    </a:cubicBezTo>
                    <a:cubicBezTo>
                      <a:pt x="32486" y="5082"/>
                      <a:pt x="32355" y="5122"/>
                      <a:pt x="32246" y="5142"/>
                    </a:cubicBezTo>
                    <a:cubicBezTo>
                      <a:pt x="31956" y="5222"/>
                      <a:pt x="31656" y="5282"/>
                      <a:pt x="31366" y="5312"/>
                    </a:cubicBezTo>
                    <a:cubicBezTo>
                      <a:pt x="31476" y="5282"/>
                      <a:pt x="31576" y="5242"/>
                      <a:pt x="31686" y="5212"/>
                    </a:cubicBezTo>
                    <a:cubicBezTo>
                      <a:pt x="31996" y="5102"/>
                      <a:pt x="32295" y="4973"/>
                      <a:pt x="32586" y="4842"/>
                    </a:cubicBezTo>
                    <a:cubicBezTo>
                      <a:pt x="32575" y="4722"/>
                      <a:pt x="32566" y="4613"/>
                      <a:pt x="32555" y="4493"/>
                    </a:cubicBezTo>
                    <a:cubicBezTo>
                      <a:pt x="32235" y="4662"/>
                      <a:pt x="31916" y="4813"/>
                      <a:pt x="31606" y="4922"/>
                    </a:cubicBezTo>
                    <a:cubicBezTo>
                      <a:pt x="31516" y="4962"/>
                      <a:pt x="31116" y="5113"/>
                      <a:pt x="30896" y="5182"/>
                    </a:cubicBezTo>
                    <a:cubicBezTo>
                      <a:pt x="30807" y="5202"/>
                      <a:pt x="30707" y="5232"/>
                      <a:pt x="30607" y="5252"/>
                    </a:cubicBezTo>
                    <a:cubicBezTo>
                      <a:pt x="30567" y="5262"/>
                      <a:pt x="30547" y="5292"/>
                      <a:pt x="30527" y="5322"/>
                    </a:cubicBezTo>
                    <a:cubicBezTo>
                      <a:pt x="30447" y="5312"/>
                      <a:pt x="30356" y="5302"/>
                      <a:pt x="30287" y="5292"/>
                    </a:cubicBezTo>
                    <a:cubicBezTo>
                      <a:pt x="29544" y="5158"/>
                      <a:pt x="28803" y="5048"/>
                      <a:pt x="28060" y="5048"/>
                    </a:cubicBezTo>
                    <a:cubicBezTo>
                      <a:pt x="27973" y="5048"/>
                      <a:pt x="27885" y="5049"/>
                      <a:pt x="27798" y="5053"/>
                    </a:cubicBezTo>
                    <a:cubicBezTo>
                      <a:pt x="26988" y="5073"/>
                      <a:pt x="26178" y="5182"/>
                      <a:pt x="25369" y="5202"/>
                    </a:cubicBezTo>
                    <a:cubicBezTo>
                      <a:pt x="25289" y="5222"/>
                      <a:pt x="25259" y="5342"/>
                      <a:pt x="25319" y="5392"/>
                    </a:cubicBezTo>
                    <a:cubicBezTo>
                      <a:pt x="25369" y="5442"/>
                      <a:pt x="25429" y="5432"/>
                      <a:pt x="25479" y="5442"/>
                    </a:cubicBezTo>
                    <a:cubicBezTo>
                      <a:pt x="25659" y="5472"/>
                      <a:pt x="25838" y="5482"/>
                      <a:pt x="26009" y="5502"/>
                    </a:cubicBezTo>
                    <a:cubicBezTo>
                      <a:pt x="26429" y="5542"/>
                      <a:pt x="27068" y="5742"/>
                      <a:pt x="27408" y="5882"/>
                    </a:cubicBezTo>
                    <a:cubicBezTo>
                      <a:pt x="27578" y="5932"/>
                      <a:pt x="27768" y="6002"/>
                      <a:pt x="27977" y="6072"/>
                    </a:cubicBezTo>
                    <a:cubicBezTo>
                      <a:pt x="27908" y="6122"/>
                      <a:pt x="27838" y="6172"/>
                      <a:pt x="27748" y="6232"/>
                    </a:cubicBezTo>
                    <a:cubicBezTo>
                      <a:pt x="27338" y="6512"/>
                      <a:pt x="26638" y="6952"/>
                      <a:pt x="26069" y="7261"/>
                    </a:cubicBezTo>
                    <a:cubicBezTo>
                      <a:pt x="25389" y="7621"/>
                      <a:pt x="24419" y="8021"/>
                      <a:pt x="23970" y="8231"/>
                    </a:cubicBezTo>
                    <a:cubicBezTo>
                      <a:pt x="22322" y="8931"/>
                      <a:pt x="20314" y="9671"/>
                      <a:pt x="18437" y="9671"/>
                    </a:cubicBezTo>
                    <a:cubicBezTo>
                      <a:pt x="18412" y="9671"/>
                      <a:pt x="18387" y="9671"/>
                      <a:pt x="18362" y="9670"/>
                    </a:cubicBezTo>
                    <a:cubicBezTo>
                      <a:pt x="17593" y="9670"/>
                      <a:pt x="17063" y="9580"/>
                      <a:pt x="16353" y="9451"/>
                    </a:cubicBezTo>
                    <a:cubicBezTo>
                      <a:pt x="15634" y="9340"/>
                      <a:pt x="14774" y="9071"/>
                      <a:pt x="14184" y="8811"/>
                    </a:cubicBezTo>
                    <a:cubicBezTo>
                      <a:pt x="13324" y="8461"/>
                      <a:pt x="12365" y="7911"/>
                      <a:pt x="11755" y="7391"/>
                    </a:cubicBezTo>
                    <a:cubicBezTo>
                      <a:pt x="11305" y="6972"/>
                      <a:pt x="10905" y="6512"/>
                      <a:pt x="10476" y="6062"/>
                    </a:cubicBezTo>
                    <a:cubicBezTo>
                      <a:pt x="9896" y="5332"/>
                      <a:pt x="9286" y="4482"/>
                      <a:pt x="8717" y="3583"/>
                    </a:cubicBezTo>
                    <a:cubicBezTo>
                      <a:pt x="8047" y="2543"/>
                      <a:pt x="7457" y="1464"/>
                      <a:pt x="6947" y="335"/>
                    </a:cubicBezTo>
                    <a:cubicBezTo>
                      <a:pt x="6887" y="235"/>
                      <a:pt x="6838" y="115"/>
                      <a:pt x="6747" y="45"/>
                    </a:cubicBezTo>
                    <a:cubicBezTo>
                      <a:pt x="6710" y="14"/>
                      <a:pt x="6665" y="0"/>
                      <a:pt x="66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29"/>
              <p:cNvSpPr/>
              <p:nvPr/>
            </p:nvSpPr>
            <p:spPr>
              <a:xfrm>
                <a:off x="2635344" y="3410107"/>
                <a:ext cx="145051" cy="123797"/>
              </a:xfrm>
              <a:custGeom>
                <a:rect b="b" l="l" r="r" t="t"/>
                <a:pathLst>
                  <a:path extrusionOk="0" h="2458" w="2880">
                    <a:moveTo>
                      <a:pt x="2829" y="0"/>
                    </a:moveTo>
                    <a:cubicBezTo>
                      <a:pt x="2460" y="360"/>
                      <a:pt x="2050" y="680"/>
                      <a:pt x="1660" y="1000"/>
                    </a:cubicBezTo>
                    <a:cubicBezTo>
                      <a:pt x="1390" y="1200"/>
                      <a:pt x="1090" y="1440"/>
                      <a:pt x="750" y="1700"/>
                    </a:cubicBezTo>
                    <a:cubicBezTo>
                      <a:pt x="530" y="1850"/>
                      <a:pt x="290" y="1970"/>
                      <a:pt x="81" y="2139"/>
                    </a:cubicBezTo>
                    <a:cubicBezTo>
                      <a:pt x="41" y="2190"/>
                      <a:pt x="1" y="2250"/>
                      <a:pt x="11" y="2310"/>
                    </a:cubicBezTo>
                    <a:cubicBezTo>
                      <a:pt x="21" y="2379"/>
                      <a:pt x="81" y="2430"/>
                      <a:pt x="141" y="2450"/>
                    </a:cubicBezTo>
                    <a:cubicBezTo>
                      <a:pt x="167" y="2455"/>
                      <a:pt x="193" y="2458"/>
                      <a:pt x="219" y="2458"/>
                    </a:cubicBezTo>
                    <a:cubicBezTo>
                      <a:pt x="282" y="2458"/>
                      <a:pt x="344" y="2444"/>
                      <a:pt x="401" y="2430"/>
                    </a:cubicBezTo>
                    <a:cubicBezTo>
                      <a:pt x="960" y="2319"/>
                      <a:pt x="1800" y="2079"/>
                      <a:pt x="2420" y="1770"/>
                    </a:cubicBezTo>
                    <a:cubicBezTo>
                      <a:pt x="2580" y="1690"/>
                      <a:pt x="2729" y="1610"/>
                      <a:pt x="2880" y="1520"/>
                    </a:cubicBezTo>
                    <a:lnTo>
                      <a:pt x="2880" y="1220"/>
                    </a:lnTo>
                    <a:cubicBezTo>
                      <a:pt x="2380" y="1540"/>
                      <a:pt x="1810" y="1790"/>
                      <a:pt x="1170" y="1970"/>
                    </a:cubicBezTo>
                    <a:cubicBezTo>
                      <a:pt x="930" y="2039"/>
                      <a:pt x="630" y="2139"/>
                      <a:pt x="421" y="2190"/>
                    </a:cubicBezTo>
                    <a:cubicBezTo>
                      <a:pt x="550" y="2090"/>
                      <a:pt x="721" y="1970"/>
                      <a:pt x="850" y="1910"/>
                    </a:cubicBezTo>
                    <a:cubicBezTo>
                      <a:pt x="1280" y="1670"/>
                      <a:pt x="1610" y="1520"/>
                      <a:pt x="2050" y="1180"/>
                    </a:cubicBezTo>
                    <a:cubicBezTo>
                      <a:pt x="2349" y="950"/>
                      <a:pt x="2609" y="720"/>
                      <a:pt x="2849" y="480"/>
                    </a:cubicBezTo>
                    <a:cubicBezTo>
                      <a:pt x="2840" y="320"/>
                      <a:pt x="2840" y="160"/>
                      <a:pt x="28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29"/>
              <p:cNvSpPr/>
              <p:nvPr/>
            </p:nvSpPr>
            <p:spPr>
              <a:xfrm>
                <a:off x="2736023" y="3453924"/>
                <a:ext cx="43868" cy="28708"/>
              </a:xfrm>
              <a:custGeom>
                <a:rect b="b" l="l" r="r" t="t"/>
                <a:pathLst>
                  <a:path extrusionOk="0" h="570" w="871">
                    <a:moveTo>
                      <a:pt x="870" y="0"/>
                    </a:moveTo>
                    <a:cubicBezTo>
                      <a:pt x="601" y="210"/>
                      <a:pt x="330" y="420"/>
                      <a:pt x="1" y="570"/>
                    </a:cubicBezTo>
                    <a:cubicBezTo>
                      <a:pt x="301" y="460"/>
                      <a:pt x="601" y="320"/>
                      <a:pt x="870" y="150"/>
                    </a:cubicBezTo>
                    <a:lnTo>
                      <a:pt x="87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29"/>
              <p:cNvSpPr/>
              <p:nvPr/>
            </p:nvSpPr>
            <p:spPr>
              <a:xfrm>
                <a:off x="2633833" y="3220836"/>
                <a:ext cx="52430" cy="5591"/>
              </a:xfrm>
              <a:custGeom>
                <a:rect b="b" l="l" r="r" t="t"/>
                <a:pathLst>
                  <a:path extrusionOk="0" h="111" w="1041">
                    <a:moveTo>
                      <a:pt x="1040" y="0"/>
                    </a:moveTo>
                    <a:cubicBezTo>
                      <a:pt x="740" y="0"/>
                      <a:pt x="331" y="50"/>
                      <a:pt x="1" y="90"/>
                    </a:cubicBezTo>
                    <a:cubicBezTo>
                      <a:pt x="96" y="104"/>
                      <a:pt x="191" y="110"/>
                      <a:pt x="286" y="110"/>
                    </a:cubicBezTo>
                    <a:cubicBezTo>
                      <a:pt x="540" y="110"/>
                      <a:pt x="793" y="66"/>
                      <a:pt x="1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29"/>
              <p:cNvSpPr/>
              <p:nvPr/>
            </p:nvSpPr>
            <p:spPr>
              <a:xfrm>
                <a:off x="2612226" y="3250551"/>
                <a:ext cx="156081" cy="24679"/>
              </a:xfrm>
              <a:custGeom>
                <a:rect b="b" l="l" r="r" t="t"/>
                <a:pathLst>
                  <a:path extrusionOk="0" h="490" w="3099">
                    <a:moveTo>
                      <a:pt x="0" y="0"/>
                    </a:moveTo>
                    <a:lnTo>
                      <a:pt x="0" y="0"/>
                    </a:lnTo>
                    <a:cubicBezTo>
                      <a:pt x="849" y="210"/>
                      <a:pt x="1669" y="390"/>
                      <a:pt x="2459" y="460"/>
                    </a:cubicBezTo>
                    <a:cubicBezTo>
                      <a:pt x="2668" y="480"/>
                      <a:pt x="2888" y="490"/>
                      <a:pt x="3099" y="490"/>
                    </a:cubicBezTo>
                    <a:cubicBezTo>
                      <a:pt x="3088" y="390"/>
                      <a:pt x="3079" y="290"/>
                      <a:pt x="3079" y="180"/>
                    </a:cubicBezTo>
                    <a:lnTo>
                      <a:pt x="2979" y="180"/>
                    </a:lnTo>
                    <a:cubicBezTo>
                      <a:pt x="2539" y="140"/>
                      <a:pt x="2089" y="160"/>
                      <a:pt x="1639" y="140"/>
                    </a:cubicBezTo>
                    <a:cubicBezTo>
                      <a:pt x="1089" y="120"/>
                      <a:pt x="549" y="5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29"/>
              <p:cNvSpPr/>
              <p:nvPr/>
            </p:nvSpPr>
            <p:spPr>
              <a:xfrm>
                <a:off x="2512554" y="3236449"/>
                <a:ext cx="257264" cy="56056"/>
              </a:xfrm>
              <a:custGeom>
                <a:rect b="b" l="l" r="r" t="t"/>
                <a:pathLst>
                  <a:path extrusionOk="0" h="1113" w="5108">
                    <a:moveTo>
                      <a:pt x="0" y="0"/>
                    </a:moveTo>
                    <a:cubicBezTo>
                      <a:pt x="940" y="120"/>
                      <a:pt x="1639" y="540"/>
                      <a:pt x="2508" y="820"/>
                    </a:cubicBezTo>
                    <a:cubicBezTo>
                      <a:pt x="3199" y="1029"/>
                      <a:pt x="3688" y="1109"/>
                      <a:pt x="4378" y="1109"/>
                    </a:cubicBezTo>
                    <a:cubicBezTo>
                      <a:pt x="4422" y="1111"/>
                      <a:pt x="4465" y="1112"/>
                      <a:pt x="4509" y="1112"/>
                    </a:cubicBezTo>
                    <a:cubicBezTo>
                      <a:pt x="4705" y="1112"/>
                      <a:pt x="4903" y="1094"/>
                      <a:pt x="5107" y="1069"/>
                    </a:cubicBezTo>
                    <a:cubicBezTo>
                      <a:pt x="5098" y="989"/>
                      <a:pt x="5087" y="920"/>
                      <a:pt x="5087" y="850"/>
                    </a:cubicBezTo>
                    <a:cubicBezTo>
                      <a:pt x="4847" y="840"/>
                      <a:pt x="4598" y="820"/>
                      <a:pt x="4368" y="800"/>
                    </a:cubicBezTo>
                    <a:cubicBezTo>
                      <a:pt x="3618" y="730"/>
                      <a:pt x="3188" y="670"/>
                      <a:pt x="2359" y="490"/>
                    </a:cubicBezTo>
                    <a:cubicBezTo>
                      <a:pt x="1579" y="300"/>
                      <a:pt x="820"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29"/>
              <p:cNvSpPr/>
              <p:nvPr/>
            </p:nvSpPr>
            <p:spPr>
              <a:xfrm>
                <a:off x="1729682" y="3314968"/>
                <a:ext cx="890101" cy="567513"/>
              </a:xfrm>
              <a:custGeom>
                <a:rect b="b" l="l" r="r" t="t"/>
                <a:pathLst>
                  <a:path extrusionOk="0" h="11268" w="17673">
                    <a:moveTo>
                      <a:pt x="17673" y="1"/>
                    </a:moveTo>
                    <a:cubicBezTo>
                      <a:pt x="17033" y="230"/>
                      <a:pt x="16444" y="590"/>
                      <a:pt x="15864" y="950"/>
                    </a:cubicBezTo>
                    <a:cubicBezTo>
                      <a:pt x="14744" y="1629"/>
                      <a:pt x="13734" y="2479"/>
                      <a:pt x="12815" y="3409"/>
                    </a:cubicBezTo>
                    <a:cubicBezTo>
                      <a:pt x="12026" y="4219"/>
                      <a:pt x="11316" y="5108"/>
                      <a:pt x="10566" y="5958"/>
                    </a:cubicBezTo>
                    <a:cubicBezTo>
                      <a:pt x="10546" y="5978"/>
                      <a:pt x="10526" y="5998"/>
                      <a:pt x="10496" y="6018"/>
                    </a:cubicBezTo>
                    <a:cubicBezTo>
                      <a:pt x="11446" y="4828"/>
                      <a:pt x="12375" y="3609"/>
                      <a:pt x="13505" y="2589"/>
                    </a:cubicBezTo>
                    <a:cubicBezTo>
                      <a:pt x="14385" y="1800"/>
                      <a:pt x="15444" y="1170"/>
                      <a:pt x="16433" y="370"/>
                    </a:cubicBezTo>
                    <a:lnTo>
                      <a:pt x="16433" y="370"/>
                    </a:lnTo>
                    <a:cubicBezTo>
                      <a:pt x="15484" y="920"/>
                      <a:pt x="14494" y="1410"/>
                      <a:pt x="13625" y="2060"/>
                    </a:cubicBezTo>
                    <a:cubicBezTo>
                      <a:pt x="12306" y="3149"/>
                      <a:pt x="11296" y="4548"/>
                      <a:pt x="10227" y="5867"/>
                    </a:cubicBezTo>
                    <a:cubicBezTo>
                      <a:pt x="9487" y="6827"/>
                      <a:pt x="8267" y="8086"/>
                      <a:pt x="7528" y="8606"/>
                    </a:cubicBezTo>
                    <a:cubicBezTo>
                      <a:pt x="6648" y="9266"/>
                      <a:pt x="5689" y="9766"/>
                      <a:pt x="4719" y="10086"/>
                    </a:cubicBezTo>
                    <a:cubicBezTo>
                      <a:pt x="4019" y="10305"/>
                      <a:pt x="3290" y="10465"/>
                      <a:pt x="2560" y="10596"/>
                    </a:cubicBezTo>
                    <a:cubicBezTo>
                      <a:pt x="2040" y="10677"/>
                      <a:pt x="1553" y="10768"/>
                      <a:pt x="1024" y="10768"/>
                    </a:cubicBezTo>
                    <a:cubicBezTo>
                      <a:pt x="974" y="10768"/>
                      <a:pt x="922" y="10767"/>
                      <a:pt x="871" y="10765"/>
                    </a:cubicBezTo>
                    <a:lnTo>
                      <a:pt x="871" y="10765"/>
                    </a:lnTo>
                    <a:cubicBezTo>
                      <a:pt x="1120" y="10799"/>
                      <a:pt x="1370" y="10813"/>
                      <a:pt x="1620" y="10813"/>
                    </a:cubicBezTo>
                    <a:cubicBezTo>
                      <a:pt x="2336" y="10813"/>
                      <a:pt x="3054" y="10697"/>
                      <a:pt x="3750" y="10585"/>
                    </a:cubicBezTo>
                    <a:cubicBezTo>
                      <a:pt x="4619" y="10436"/>
                      <a:pt x="5378" y="10165"/>
                      <a:pt x="6118" y="9806"/>
                    </a:cubicBezTo>
                    <a:lnTo>
                      <a:pt x="6118" y="9806"/>
                    </a:lnTo>
                    <a:cubicBezTo>
                      <a:pt x="5709" y="10016"/>
                      <a:pt x="5278" y="10196"/>
                      <a:pt x="4849" y="10345"/>
                    </a:cubicBezTo>
                    <a:cubicBezTo>
                      <a:pt x="4039" y="10645"/>
                      <a:pt x="3190" y="10816"/>
                      <a:pt x="2350" y="10955"/>
                    </a:cubicBezTo>
                    <a:cubicBezTo>
                      <a:pt x="2059" y="11013"/>
                      <a:pt x="1675" y="11045"/>
                      <a:pt x="1264" y="11045"/>
                    </a:cubicBezTo>
                    <a:cubicBezTo>
                      <a:pt x="886" y="11045"/>
                      <a:pt x="485" y="11018"/>
                      <a:pt x="111" y="10955"/>
                    </a:cubicBezTo>
                    <a:cubicBezTo>
                      <a:pt x="71" y="10955"/>
                      <a:pt x="41" y="10945"/>
                      <a:pt x="1" y="10945"/>
                    </a:cubicBezTo>
                    <a:cubicBezTo>
                      <a:pt x="51" y="10955"/>
                      <a:pt x="121" y="10985"/>
                      <a:pt x="191" y="10995"/>
                    </a:cubicBezTo>
                    <a:cubicBezTo>
                      <a:pt x="728" y="11163"/>
                      <a:pt x="1285" y="11267"/>
                      <a:pt x="1846" y="11267"/>
                    </a:cubicBezTo>
                    <a:cubicBezTo>
                      <a:pt x="1954" y="11267"/>
                      <a:pt x="2062" y="11263"/>
                      <a:pt x="2170" y="11255"/>
                    </a:cubicBezTo>
                    <a:cubicBezTo>
                      <a:pt x="3110" y="11165"/>
                      <a:pt x="4279" y="10836"/>
                      <a:pt x="5278" y="10485"/>
                    </a:cubicBezTo>
                    <a:cubicBezTo>
                      <a:pt x="5969" y="10236"/>
                      <a:pt x="6458" y="10056"/>
                      <a:pt x="7068" y="9726"/>
                    </a:cubicBezTo>
                    <a:cubicBezTo>
                      <a:pt x="7448" y="9496"/>
                      <a:pt x="7808" y="9226"/>
                      <a:pt x="8148" y="8946"/>
                    </a:cubicBezTo>
                    <a:cubicBezTo>
                      <a:pt x="8997" y="8226"/>
                      <a:pt x="9696" y="7337"/>
                      <a:pt x="10456" y="6507"/>
                    </a:cubicBezTo>
                    <a:cubicBezTo>
                      <a:pt x="11566" y="5238"/>
                      <a:pt x="12685" y="3968"/>
                      <a:pt x="13874" y="2759"/>
                    </a:cubicBezTo>
                    <a:cubicBezTo>
                      <a:pt x="14514" y="2129"/>
                      <a:pt x="15234" y="1580"/>
                      <a:pt x="15973" y="1070"/>
                    </a:cubicBezTo>
                    <a:cubicBezTo>
                      <a:pt x="16524" y="690"/>
                      <a:pt x="17073" y="300"/>
                      <a:pt x="176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29"/>
              <p:cNvSpPr/>
              <p:nvPr/>
            </p:nvSpPr>
            <p:spPr>
              <a:xfrm>
                <a:off x="2051413" y="3350676"/>
                <a:ext cx="447543" cy="419893"/>
              </a:xfrm>
              <a:custGeom>
                <a:rect b="b" l="l" r="r" t="t"/>
                <a:pathLst>
                  <a:path extrusionOk="0" h="8337" w="8886">
                    <a:moveTo>
                      <a:pt x="8886" y="1"/>
                    </a:moveTo>
                    <a:cubicBezTo>
                      <a:pt x="7897" y="461"/>
                      <a:pt x="6917" y="1000"/>
                      <a:pt x="6107" y="1740"/>
                    </a:cubicBezTo>
                    <a:cubicBezTo>
                      <a:pt x="5307" y="2510"/>
                      <a:pt x="4878" y="3170"/>
                      <a:pt x="4308" y="3879"/>
                    </a:cubicBezTo>
                    <a:cubicBezTo>
                      <a:pt x="3428" y="4999"/>
                      <a:pt x="2199" y="6318"/>
                      <a:pt x="1089" y="7417"/>
                    </a:cubicBezTo>
                    <a:cubicBezTo>
                      <a:pt x="780" y="7717"/>
                      <a:pt x="440" y="8008"/>
                      <a:pt x="90" y="8267"/>
                    </a:cubicBezTo>
                    <a:cubicBezTo>
                      <a:pt x="60" y="8287"/>
                      <a:pt x="30" y="8307"/>
                      <a:pt x="0" y="8337"/>
                    </a:cubicBezTo>
                    <a:cubicBezTo>
                      <a:pt x="440" y="8077"/>
                      <a:pt x="870" y="7797"/>
                      <a:pt x="1289" y="7508"/>
                    </a:cubicBezTo>
                    <a:cubicBezTo>
                      <a:pt x="2749" y="6498"/>
                      <a:pt x="3739" y="5039"/>
                      <a:pt x="4778" y="3779"/>
                    </a:cubicBezTo>
                    <a:cubicBezTo>
                      <a:pt x="5998" y="2350"/>
                      <a:pt x="7346" y="1011"/>
                      <a:pt x="88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29"/>
              <p:cNvSpPr/>
              <p:nvPr/>
            </p:nvSpPr>
            <p:spPr>
              <a:xfrm>
                <a:off x="1281686" y="3322019"/>
                <a:ext cx="1238929" cy="357491"/>
              </a:xfrm>
              <a:custGeom>
                <a:rect b="b" l="l" r="r" t="t"/>
                <a:pathLst>
                  <a:path extrusionOk="0" h="7098" w="24599">
                    <a:moveTo>
                      <a:pt x="20201" y="2789"/>
                    </a:moveTo>
                    <a:lnTo>
                      <a:pt x="20201" y="2789"/>
                    </a:lnTo>
                    <a:cubicBezTo>
                      <a:pt x="20091" y="2909"/>
                      <a:pt x="19961" y="3029"/>
                      <a:pt x="19841" y="3149"/>
                    </a:cubicBezTo>
                    <a:cubicBezTo>
                      <a:pt x="19712" y="3244"/>
                      <a:pt x="19576" y="3338"/>
                      <a:pt x="19438" y="3433"/>
                    </a:cubicBezTo>
                    <a:lnTo>
                      <a:pt x="19438" y="3433"/>
                    </a:lnTo>
                    <a:cubicBezTo>
                      <a:pt x="19464" y="3412"/>
                      <a:pt x="19489" y="3390"/>
                      <a:pt x="19511" y="3369"/>
                    </a:cubicBezTo>
                    <a:cubicBezTo>
                      <a:pt x="19751" y="3189"/>
                      <a:pt x="19981" y="2989"/>
                      <a:pt x="20201" y="2789"/>
                    </a:cubicBezTo>
                    <a:close/>
                    <a:moveTo>
                      <a:pt x="24599" y="1"/>
                    </a:moveTo>
                    <a:cubicBezTo>
                      <a:pt x="22889" y="690"/>
                      <a:pt x="21880" y="1280"/>
                      <a:pt x="20801" y="2229"/>
                    </a:cubicBezTo>
                    <a:cubicBezTo>
                      <a:pt x="20950" y="2089"/>
                      <a:pt x="21101" y="1949"/>
                      <a:pt x="21250" y="1800"/>
                    </a:cubicBezTo>
                    <a:lnTo>
                      <a:pt x="21250" y="1800"/>
                    </a:lnTo>
                    <a:cubicBezTo>
                      <a:pt x="20541" y="2379"/>
                      <a:pt x="19801" y="2929"/>
                      <a:pt x="18991" y="3339"/>
                    </a:cubicBezTo>
                    <a:cubicBezTo>
                      <a:pt x="18462" y="3568"/>
                      <a:pt x="17642" y="3979"/>
                      <a:pt x="16732" y="4099"/>
                    </a:cubicBezTo>
                    <a:cubicBezTo>
                      <a:pt x="16243" y="4188"/>
                      <a:pt x="15683" y="4208"/>
                      <a:pt x="15103" y="4208"/>
                    </a:cubicBezTo>
                    <a:cubicBezTo>
                      <a:pt x="15203" y="4208"/>
                      <a:pt x="15313" y="4199"/>
                      <a:pt x="15413" y="4188"/>
                    </a:cubicBezTo>
                    <a:cubicBezTo>
                      <a:pt x="17562" y="4008"/>
                      <a:pt x="19521" y="3159"/>
                      <a:pt x="21070" y="1640"/>
                    </a:cubicBezTo>
                    <a:lnTo>
                      <a:pt x="21070" y="1640"/>
                    </a:lnTo>
                    <a:cubicBezTo>
                      <a:pt x="19811" y="2569"/>
                      <a:pt x="18511" y="3319"/>
                      <a:pt x="17012" y="3619"/>
                    </a:cubicBezTo>
                    <a:cubicBezTo>
                      <a:pt x="16140" y="3787"/>
                      <a:pt x="14969" y="3903"/>
                      <a:pt x="13786" y="3903"/>
                    </a:cubicBezTo>
                    <a:cubicBezTo>
                      <a:pt x="13424" y="3903"/>
                      <a:pt x="13061" y="3892"/>
                      <a:pt x="12705" y="3868"/>
                    </a:cubicBezTo>
                    <a:cubicBezTo>
                      <a:pt x="11775" y="3808"/>
                      <a:pt x="10975" y="3648"/>
                      <a:pt x="10006" y="3479"/>
                    </a:cubicBezTo>
                    <a:cubicBezTo>
                      <a:pt x="8307" y="3159"/>
                      <a:pt x="6987" y="3169"/>
                      <a:pt x="5318" y="2619"/>
                    </a:cubicBezTo>
                    <a:cubicBezTo>
                      <a:pt x="4388" y="2309"/>
                      <a:pt x="3529" y="1789"/>
                      <a:pt x="2589" y="1320"/>
                    </a:cubicBezTo>
                    <a:cubicBezTo>
                      <a:pt x="1790" y="910"/>
                      <a:pt x="950" y="620"/>
                      <a:pt x="120" y="290"/>
                    </a:cubicBezTo>
                    <a:cubicBezTo>
                      <a:pt x="80" y="280"/>
                      <a:pt x="40" y="260"/>
                      <a:pt x="0" y="240"/>
                    </a:cubicBezTo>
                    <a:lnTo>
                      <a:pt x="0" y="240"/>
                    </a:lnTo>
                    <a:cubicBezTo>
                      <a:pt x="620" y="590"/>
                      <a:pt x="1260" y="910"/>
                      <a:pt x="1899" y="1240"/>
                    </a:cubicBezTo>
                    <a:cubicBezTo>
                      <a:pt x="2749" y="1729"/>
                      <a:pt x="3598" y="2209"/>
                      <a:pt x="4498" y="2579"/>
                    </a:cubicBezTo>
                    <a:cubicBezTo>
                      <a:pt x="5768" y="3129"/>
                      <a:pt x="7127" y="3409"/>
                      <a:pt x="8496" y="3599"/>
                    </a:cubicBezTo>
                    <a:cubicBezTo>
                      <a:pt x="9396" y="3719"/>
                      <a:pt x="10246" y="3888"/>
                      <a:pt x="11045" y="3988"/>
                    </a:cubicBezTo>
                    <a:lnTo>
                      <a:pt x="11285" y="4019"/>
                    </a:lnTo>
                    <a:cubicBezTo>
                      <a:pt x="10295" y="3928"/>
                      <a:pt x="9346" y="3799"/>
                      <a:pt x="8356" y="3648"/>
                    </a:cubicBezTo>
                    <a:cubicBezTo>
                      <a:pt x="6877" y="3429"/>
                      <a:pt x="5378" y="3109"/>
                      <a:pt x="4029" y="2429"/>
                    </a:cubicBezTo>
                    <a:lnTo>
                      <a:pt x="4029" y="2429"/>
                    </a:lnTo>
                    <a:cubicBezTo>
                      <a:pt x="4328" y="2639"/>
                      <a:pt x="4658" y="2799"/>
                      <a:pt x="4988" y="2949"/>
                    </a:cubicBezTo>
                    <a:cubicBezTo>
                      <a:pt x="5398" y="3139"/>
                      <a:pt x="5817" y="3319"/>
                      <a:pt x="6257" y="3449"/>
                    </a:cubicBezTo>
                    <a:cubicBezTo>
                      <a:pt x="7007" y="3708"/>
                      <a:pt x="7787" y="3808"/>
                      <a:pt x="8566" y="3928"/>
                    </a:cubicBezTo>
                    <a:cubicBezTo>
                      <a:pt x="9846" y="4128"/>
                      <a:pt x="11125" y="4279"/>
                      <a:pt x="12414" y="4379"/>
                    </a:cubicBezTo>
                    <a:cubicBezTo>
                      <a:pt x="13544" y="4438"/>
                      <a:pt x="14664" y="4578"/>
                      <a:pt x="15793" y="4578"/>
                    </a:cubicBezTo>
                    <a:cubicBezTo>
                      <a:pt x="16672" y="4578"/>
                      <a:pt x="17612" y="4398"/>
                      <a:pt x="18431" y="4028"/>
                    </a:cubicBezTo>
                    <a:lnTo>
                      <a:pt x="18431" y="4028"/>
                    </a:lnTo>
                    <a:cubicBezTo>
                      <a:pt x="17882" y="4308"/>
                      <a:pt x="17292" y="4528"/>
                      <a:pt x="16723" y="4628"/>
                    </a:cubicBezTo>
                    <a:cubicBezTo>
                      <a:pt x="16756" y="4629"/>
                      <a:pt x="16789" y="4629"/>
                      <a:pt x="16823" y="4629"/>
                    </a:cubicBezTo>
                    <a:cubicBezTo>
                      <a:pt x="17549" y="4629"/>
                      <a:pt x="18272" y="4423"/>
                      <a:pt x="18922" y="4079"/>
                    </a:cubicBezTo>
                    <a:lnTo>
                      <a:pt x="18922" y="4079"/>
                    </a:lnTo>
                    <a:cubicBezTo>
                      <a:pt x="18611" y="4348"/>
                      <a:pt x="18302" y="4608"/>
                      <a:pt x="18012" y="4908"/>
                    </a:cubicBezTo>
                    <a:cubicBezTo>
                      <a:pt x="17532" y="5418"/>
                      <a:pt x="17172" y="5958"/>
                      <a:pt x="16752" y="6518"/>
                    </a:cubicBezTo>
                    <a:cubicBezTo>
                      <a:pt x="16612" y="6717"/>
                      <a:pt x="16483" y="6907"/>
                      <a:pt x="16343" y="7097"/>
                    </a:cubicBezTo>
                    <a:cubicBezTo>
                      <a:pt x="16512" y="6907"/>
                      <a:pt x="16783" y="6607"/>
                      <a:pt x="16992" y="6378"/>
                    </a:cubicBezTo>
                    <a:cubicBezTo>
                      <a:pt x="17342" y="6007"/>
                      <a:pt x="17702" y="5618"/>
                      <a:pt x="18092" y="5288"/>
                    </a:cubicBezTo>
                    <a:cubicBezTo>
                      <a:pt x="18562" y="4908"/>
                      <a:pt x="19051" y="4558"/>
                      <a:pt x="19471" y="4119"/>
                    </a:cubicBezTo>
                    <a:cubicBezTo>
                      <a:pt x="19921" y="3679"/>
                      <a:pt x="20341" y="3189"/>
                      <a:pt x="20790" y="2749"/>
                    </a:cubicBezTo>
                    <a:cubicBezTo>
                      <a:pt x="21310" y="2240"/>
                      <a:pt x="21880" y="1760"/>
                      <a:pt x="22370" y="1380"/>
                    </a:cubicBezTo>
                    <a:cubicBezTo>
                      <a:pt x="22909" y="930"/>
                      <a:pt x="23879" y="400"/>
                      <a:pt x="245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29"/>
              <p:cNvSpPr/>
              <p:nvPr/>
            </p:nvSpPr>
            <p:spPr>
              <a:xfrm>
                <a:off x="2131443" y="3555057"/>
                <a:ext cx="111307" cy="121883"/>
              </a:xfrm>
              <a:custGeom>
                <a:rect b="b" l="l" r="r" t="t"/>
                <a:pathLst>
                  <a:path extrusionOk="0" h="2420" w="2210">
                    <a:moveTo>
                      <a:pt x="2210" y="1"/>
                    </a:moveTo>
                    <a:lnTo>
                      <a:pt x="2210" y="1"/>
                    </a:lnTo>
                    <a:cubicBezTo>
                      <a:pt x="1759" y="411"/>
                      <a:pt x="1280" y="811"/>
                      <a:pt x="880" y="1280"/>
                    </a:cubicBezTo>
                    <a:cubicBezTo>
                      <a:pt x="550" y="1691"/>
                      <a:pt x="300" y="2050"/>
                      <a:pt x="0" y="2420"/>
                    </a:cubicBezTo>
                    <a:cubicBezTo>
                      <a:pt x="370" y="2140"/>
                      <a:pt x="830" y="1731"/>
                      <a:pt x="1170" y="1340"/>
                    </a:cubicBezTo>
                    <a:cubicBezTo>
                      <a:pt x="1550" y="911"/>
                      <a:pt x="1870" y="451"/>
                      <a:pt x="2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29"/>
              <p:cNvSpPr/>
              <p:nvPr/>
            </p:nvSpPr>
            <p:spPr>
              <a:xfrm>
                <a:off x="1559046" y="3230405"/>
                <a:ext cx="709895" cy="280886"/>
              </a:xfrm>
              <a:custGeom>
                <a:rect b="b" l="l" r="r" t="t"/>
                <a:pathLst>
                  <a:path extrusionOk="0" h="5577" w="14095">
                    <a:moveTo>
                      <a:pt x="390" y="0"/>
                    </a:moveTo>
                    <a:cubicBezTo>
                      <a:pt x="930" y="1269"/>
                      <a:pt x="1790" y="2389"/>
                      <a:pt x="2920" y="3179"/>
                    </a:cubicBezTo>
                    <a:cubicBezTo>
                      <a:pt x="2769" y="3089"/>
                      <a:pt x="2620" y="3009"/>
                      <a:pt x="2469" y="2919"/>
                    </a:cubicBezTo>
                    <a:cubicBezTo>
                      <a:pt x="2050" y="2539"/>
                      <a:pt x="1620" y="2169"/>
                      <a:pt x="1190" y="1800"/>
                    </a:cubicBezTo>
                    <a:cubicBezTo>
                      <a:pt x="770" y="1449"/>
                      <a:pt x="441" y="1129"/>
                      <a:pt x="170" y="690"/>
                    </a:cubicBezTo>
                    <a:cubicBezTo>
                      <a:pt x="121" y="610"/>
                      <a:pt x="61" y="530"/>
                      <a:pt x="1" y="450"/>
                    </a:cubicBezTo>
                    <a:lnTo>
                      <a:pt x="1" y="450"/>
                    </a:lnTo>
                    <a:cubicBezTo>
                      <a:pt x="11" y="470"/>
                      <a:pt x="30" y="500"/>
                      <a:pt x="41" y="530"/>
                    </a:cubicBezTo>
                    <a:cubicBezTo>
                      <a:pt x="381" y="1740"/>
                      <a:pt x="1340" y="2399"/>
                      <a:pt x="2340" y="3009"/>
                    </a:cubicBezTo>
                    <a:cubicBezTo>
                      <a:pt x="3849" y="4168"/>
                      <a:pt x="5638" y="4978"/>
                      <a:pt x="7517" y="5258"/>
                    </a:cubicBezTo>
                    <a:cubicBezTo>
                      <a:pt x="6967" y="5228"/>
                      <a:pt x="6418" y="5178"/>
                      <a:pt x="5868" y="5108"/>
                    </a:cubicBezTo>
                    <a:cubicBezTo>
                      <a:pt x="4779" y="5008"/>
                      <a:pt x="3809" y="4868"/>
                      <a:pt x="2729" y="4648"/>
                    </a:cubicBezTo>
                    <a:lnTo>
                      <a:pt x="2729" y="4648"/>
                    </a:lnTo>
                    <a:cubicBezTo>
                      <a:pt x="4099" y="5128"/>
                      <a:pt x="5518" y="5367"/>
                      <a:pt x="6958" y="5498"/>
                    </a:cubicBezTo>
                    <a:cubicBezTo>
                      <a:pt x="7531" y="5544"/>
                      <a:pt x="8108" y="5577"/>
                      <a:pt x="8687" y="5577"/>
                    </a:cubicBezTo>
                    <a:cubicBezTo>
                      <a:pt x="8986" y="5577"/>
                      <a:pt x="9286" y="5568"/>
                      <a:pt x="9586" y="5547"/>
                    </a:cubicBezTo>
                    <a:cubicBezTo>
                      <a:pt x="10716" y="5447"/>
                      <a:pt x="11835" y="5198"/>
                      <a:pt x="12884" y="4768"/>
                    </a:cubicBezTo>
                    <a:cubicBezTo>
                      <a:pt x="13295" y="4608"/>
                      <a:pt x="13684" y="4428"/>
                      <a:pt x="14064" y="4218"/>
                    </a:cubicBezTo>
                    <a:cubicBezTo>
                      <a:pt x="14074" y="4208"/>
                      <a:pt x="14084" y="4208"/>
                      <a:pt x="14094" y="4198"/>
                    </a:cubicBezTo>
                    <a:cubicBezTo>
                      <a:pt x="14084" y="4198"/>
                      <a:pt x="14064" y="4208"/>
                      <a:pt x="14044" y="4218"/>
                    </a:cubicBezTo>
                    <a:cubicBezTo>
                      <a:pt x="13544" y="4388"/>
                      <a:pt x="13044" y="4538"/>
                      <a:pt x="12545" y="4678"/>
                    </a:cubicBezTo>
                    <a:cubicBezTo>
                      <a:pt x="12215" y="4758"/>
                      <a:pt x="11885" y="4838"/>
                      <a:pt x="11556" y="4908"/>
                    </a:cubicBezTo>
                    <a:cubicBezTo>
                      <a:pt x="11276" y="4948"/>
                      <a:pt x="10985" y="4968"/>
                      <a:pt x="10666" y="4988"/>
                    </a:cubicBezTo>
                    <a:cubicBezTo>
                      <a:pt x="10416" y="4998"/>
                      <a:pt x="10162" y="5003"/>
                      <a:pt x="9908" y="5003"/>
                    </a:cubicBezTo>
                    <a:cubicBezTo>
                      <a:pt x="9155" y="5003"/>
                      <a:pt x="8398" y="4959"/>
                      <a:pt x="7722" y="4871"/>
                    </a:cubicBezTo>
                    <a:lnTo>
                      <a:pt x="7722" y="4871"/>
                    </a:lnTo>
                    <a:cubicBezTo>
                      <a:pt x="7786" y="4878"/>
                      <a:pt x="7855" y="4879"/>
                      <a:pt x="7917" y="4888"/>
                    </a:cubicBezTo>
                    <a:cubicBezTo>
                      <a:pt x="8204" y="4906"/>
                      <a:pt x="8490" y="4915"/>
                      <a:pt x="8775" y="4915"/>
                    </a:cubicBezTo>
                    <a:cubicBezTo>
                      <a:pt x="9264" y="4915"/>
                      <a:pt x="9753" y="4889"/>
                      <a:pt x="10246" y="4838"/>
                    </a:cubicBezTo>
                    <a:lnTo>
                      <a:pt x="10266" y="4838"/>
                    </a:lnTo>
                    <a:cubicBezTo>
                      <a:pt x="10216" y="4838"/>
                      <a:pt x="10156" y="4828"/>
                      <a:pt x="10096" y="4828"/>
                    </a:cubicBezTo>
                    <a:cubicBezTo>
                      <a:pt x="8937" y="4748"/>
                      <a:pt x="8277" y="4648"/>
                      <a:pt x="7167" y="4458"/>
                    </a:cubicBezTo>
                    <a:cubicBezTo>
                      <a:pt x="5598" y="4158"/>
                      <a:pt x="4279" y="3668"/>
                      <a:pt x="2969" y="2799"/>
                    </a:cubicBezTo>
                    <a:cubicBezTo>
                      <a:pt x="1970" y="2119"/>
                      <a:pt x="1040" y="1129"/>
                      <a:pt x="3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29"/>
              <p:cNvSpPr/>
              <p:nvPr/>
            </p:nvSpPr>
            <p:spPr>
              <a:xfrm>
                <a:off x="1567608" y="3314968"/>
                <a:ext cx="260337" cy="157592"/>
              </a:xfrm>
              <a:custGeom>
                <a:rect b="b" l="l" r="r" t="t"/>
                <a:pathLst>
                  <a:path extrusionOk="0" h="3129" w="5169">
                    <a:moveTo>
                      <a:pt x="0" y="1"/>
                    </a:moveTo>
                    <a:lnTo>
                      <a:pt x="0" y="1"/>
                    </a:lnTo>
                    <a:cubicBezTo>
                      <a:pt x="531" y="610"/>
                      <a:pt x="1160" y="1130"/>
                      <a:pt x="1800" y="1620"/>
                    </a:cubicBezTo>
                    <a:cubicBezTo>
                      <a:pt x="2710" y="2320"/>
                      <a:pt x="3739" y="2929"/>
                      <a:pt x="4889" y="3089"/>
                    </a:cubicBezTo>
                    <a:cubicBezTo>
                      <a:pt x="4978" y="3109"/>
                      <a:pt x="5078" y="3119"/>
                      <a:pt x="5168" y="3129"/>
                    </a:cubicBezTo>
                    <a:cubicBezTo>
                      <a:pt x="5128" y="3109"/>
                      <a:pt x="4929" y="3059"/>
                      <a:pt x="4829" y="3019"/>
                    </a:cubicBezTo>
                    <a:cubicBezTo>
                      <a:pt x="3959" y="2719"/>
                      <a:pt x="3149" y="2149"/>
                      <a:pt x="2350" y="1620"/>
                    </a:cubicBezTo>
                    <a:cubicBezTo>
                      <a:pt x="1570" y="1080"/>
                      <a:pt x="730" y="59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29"/>
              <p:cNvSpPr/>
              <p:nvPr/>
            </p:nvSpPr>
            <p:spPr>
              <a:xfrm>
                <a:off x="1634039" y="3383413"/>
                <a:ext cx="133467" cy="84110"/>
              </a:xfrm>
              <a:custGeom>
                <a:rect b="b" l="l" r="r" t="t"/>
                <a:pathLst>
                  <a:path extrusionOk="0" h="1670" w="2650">
                    <a:moveTo>
                      <a:pt x="1" y="1"/>
                    </a:moveTo>
                    <a:lnTo>
                      <a:pt x="61" y="91"/>
                    </a:lnTo>
                    <a:cubicBezTo>
                      <a:pt x="631" y="930"/>
                      <a:pt x="1680" y="1460"/>
                      <a:pt x="2650" y="1670"/>
                    </a:cubicBezTo>
                    <a:cubicBezTo>
                      <a:pt x="2180" y="1460"/>
                      <a:pt x="1760" y="1160"/>
                      <a:pt x="1331" y="901"/>
                    </a:cubicBezTo>
                    <a:cubicBezTo>
                      <a:pt x="920" y="650"/>
                      <a:pt x="481" y="410"/>
                      <a:pt x="171" y="141"/>
                    </a:cubicBezTo>
                    <a:cubicBezTo>
                      <a:pt x="111" y="101"/>
                      <a:pt x="61" y="5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29"/>
              <p:cNvSpPr/>
              <p:nvPr/>
            </p:nvSpPr>
            <p:spPr>
              <a:xfrm>
                <a:off x="2884650" y="1751288"/>
                <a:ext cx="729386" cy="1914172"/>
              </a:xfrm>
              <a:custGeom>
                <a:rect b="b" l="l" r="r" t="t"/>
                <a:pathLst>
                  <a:path extrusionOk="0" h="38006" w="14482">
                    <a:moveTo>
                      <a:pt x="12619" y="0"/>
                    </a:moveTo>
                    <a:cubicBezTo>
                      <a:pt x="12585" y="0"/>
                      <a:pt x="12547" y="10"/>
                      <a:pt x="12503" y="32"/>
                    </a:cubicBezTo>
                    <a:cubicBezTo>
                      <a:pt x="12332" y="142"/>
                      <a:pt x="12423" y="312"/>
                      <a:pt x="12492" y="452"/>
                    </a:cubicBezTo>
                    <a:cubicBezTo>
                      <a:pt x="12572" y="631"/>
                      <a:pt x="12683" y="882"/>
                      <a:pt x="12692" y="911"/>
                    </a:cubicBezTo>
                    <a:cubicBezTo>
                      <a:pt x="12892" y="1371"/>
                      <a:pt x="13052" y="1851"/>
                      <a:pt x="13192" y="2331"/>
                    </a:cubicBezTo>
                    <a:cubicBezTo>
                      <a:pt x="13522" y="3540"/>
                      <a:pt x="13622" y="4500"/>
                      <a:pt x="13672" y="5729"/>
                    </a:cubicBezTo>
                    <a:cubicBezTo>
                      <a:pt x="13732" y="6979"/>
                      <a:pt x="13652" y="8348"/>
                      <a:pt x="13472" y="9407"/>
                    </a:cubicBezTo>
                    <a:cubicBezTo>
                      <a:pt x="13272" y="10607"/>
                      <a:pt x="12852" y="11846"/>
                      <a:pt x="12412" y="12796"/>
                    </a:cubicBezTo>
                    <a:cubicBezTo>
                      <a:pt x="12143" y="13396"/>
                      <a:pt x="11833" y="13985"/>
                      <a:pt x="11463" y="14525"/>
                    </a:cubicBezTo>
                    <a:lnTo>
                      <a:pt x="11193" y="14915"/>
                    </a:lnTo>
                    <a:cubicBezTo>
                      <a:pt x="11173" y="14935"/>
                      <a:pt x="11153" y="14965"/>
                      <a:pt x="11133" y="14995"/>
                    </a:cubicBezTo>
                    <a:cubicBezTo>
                      <a:pt x="11113" y="15005"/>
                      <a:pt x="11083" y="15015"/>
                      <a:pt x="11073" y="15035"/>
                    </a:cubicBezTo>
                    <a:cubicBezTo>
                      <a:pt x="10903" y="15215"/>
                      <a:pt x="11143" y="15425"/>
                      <a:pt x="11213" y="15595"/>
                    </a:cubicBezTo>
                    <a:cubicBezTo>
                      <a:pt x="11383" y="15924"/>
                      <a:pt x="11443" y="16055"/>
                      <a:pt x="11543" y="16335"/>
                    </a:cubicBezTo>
                    <a:cubicBezTo>
                      <a:pt x="12003" y="17564"/>
                      <a:pt x="12192" y="19003"/>
                      <a:pt x="12033" y="20133"/>
                    </a:cubicBezTo>
                    <a:cubicBezTo>
                      <a:pt x="11953" y="20652"/>
                      <a:pt x="11833" y="21072"/>
                      <a:pt x="11633" y="21442"/>
                    </a:cubicBezTo>
                    <a:cubicBezTo>
                      <a:pt x="11583" y="21522"/>
                      <a:pt x="11593" y="21592"/>
                      <a:pt x="11623" y="21652"/>
                    </a:cubicBezTo>
                    <a:cubicBezTo>
                      <a:pt x="11633" y="21672"/>
                      <a:pt x="11653" y="21692"/>
                      <a:pt x="11673" y="21712"/>
                    </a:cubicBezTo>
                    <a:cubicBezTo>
                      <a:pt x="11803" y="21882"/>
                      <a:pt x="11823" y="21901"/>
                      <a:pt x="11893" y="22001"/>
                    </a:cubicBezTo>
                    <a:cubicBezTo>
                      <a:pt x="12133" y="22321"/>
                      <a:pt x="12343" y="22661"/>
                      <a:pt x="12543" y="23001"/>
                    </a:cubicBezTo>
                    <a:cubicBezTo>
                      <a:pt x="12832" y="23501"/>
                      <a:pt x="13003" y="24040"/>
                      <a:pt x="13132" y="24711"/>
                    </a:cubicBezTo>
                    <a:cubicBezTo>
                      <a:pt x="13232" y="25280"/>
                      <a:pt x="13252" y="26610"/>
                      <a:pt x="13122" y="27189"/>
                    </a:cubicBezTo>
                    <a:cubicBezTo>
                      <a:pt x="12974" y="28129"/>
                      <a:pt x="12463" y="29078"/>
                      <a:pt x="12104" y="29078"/>
                    </a:cubicBezTo>
                    <a:cubicBezTo>
                      <a:pt x="12100" y="29078"/>
                      <a:pt x="12096" y="29078"/>
                      <a:pt x="12093" y="29078"/>
                    </a:cubicBezTo>
                    <a:cubicBezTo>
                      <a:pt x="11853" y="28718"/>
                      <a:pt x="11153" y="26630"/>
                      <a:pt x="10764" y="25550"/>
                    </a:cubicBezTo>
                    <a:cubicBezTo>
                      <a:pt x="9884" y="23091"/>
                      <a:pt x="9134" y="20593"/>
                      <a:pt x="8294" y="18134"/>
                    </a:cubicBezTo>
                    <a:cubicBezTo>
                      <a:pt x="8245" y="17943"/>
                      <a:pt x="8194" y="17754"/>
                      <a:pt x="8134" y="17574"/>
                    </a:cubicBezTo>
                    <a:cubicBezTo>
                      <a:pt x="8114" y="17554"/>
                      <a:pt x="8105" y="17544"/>
                      <a:pt x="8085" y="17534"/>
                    </a:cubicBezTo>
                    <a:cubicBezTo>
                      <a:pt x="8065" y="17464"/>
                      <a:pt x="8045" y="17394"/>
                      <a:pt x="8014" y="17324"/>
                    </a:cubicBezTo>
                    <a:cubicBezTo>
                      <a:pt x="7725" y="16474"/>
                      <a:pt x="7395" y="15664"/>
                      <a:pt x="7115" y="15035"/>
                    </a:cubicBezTo>
                    <a:cubicBezTo>
                      <a:pt x="7085" y="14983"/>
                      <a:pt x="7034" y="14953"/>
                      <a:pt x="6981" y="14953"/>
                    </a:cubicBezTo>
                    <a:cubicBezTo>
                      <a:pt x="6962" y="14953"/>
                      <a:pt x="6943" y="14957"/>
                      <a:pt x="6925" y="14965"/>
                    </a:cubicBezTo>
                    <a:cubicBezTo>
                      <a:pt x="6855" y="14995"/>
                      <a:pt x="6815" y="15075"/>
                      <a:pt x="6835" y="15145"/>
                    </a:cubicBezTo>
                    <a:cubicBezTo>
                      <a:pt x="7205" y="16164"/>
                      <a:pt x="7545" y="17184"/>
                      <a:pt x="7885" y="18214"/>
                    </a:cubicBezTo>
                    <a:cubicBezTo>
                      <a:pt x="8165" y="19413"/>
                      <a:pt x="8025" y="20652"/>
                      <a:pt x="7775" y="21892"/>
                    </a:cubicBezTo>
                    <a:cubicBezTo>
                      <a:pt x="7685" y="22361"/>
                      <a:pt x="7415" y="23171"/>
                      <a:pt x="7325" y="23341"/>
                    </a:cubicBezTo>
                    <a:cubicBezTo>
                      <a:pt x="7305" y="23351"/>
                      <a:pt x="7265" y="23361"/>
                      <a:pt x="7235" y="23391"/>
                    </a:cubicBezTo>
                    <a:cubicBezTo>
                      <a:pt x="7055" y="23591"/>
                      <a:pt x="7305" y="23741"/>
                      <a:pt x="7435" y="23861"/>
                    </a:cubicBezTo>
                    <a:cubicBezTo>
                      <a:pt x="7615" y="24040"/>
                      <a:pt x="7785" y="24231"/>
                      <a:pt x="7945" y="24431"/>
                    </a:cubicBezTo>
                    <a:cubicBezTo>
                      <a:pt x="8605" y="25250"/>
                      <a:pt x="9284" y="26390"/>
                      <a:pt x="9504" y="27539"/>
                    </a:cubicBezTo>
                    <a:cubicBezTo>
                      <a:pt x="9644" y="28249"/>
                      <a:pt x="9694" y="28869"/>
                      <a:pt x="9504" y="29458"/>
                    </a:cubicBezTo>
                    <a:cubicBezTo>
                      <a:pt x="9494" y="29478"/>
                      <a:pt x="9484" y="29498"/>
                      <a:pt x="9484" y="29508"/>
                    </a:cubicBezTo>
                    <a:cubicBezTo>
                      <a:pt x="9474" y="29528"/>
                      <a:pt x="9474" y="29538"/>
                      <a:pt x="9474" y="29538"/>
                    </a:cubicBezTo>
                    <a:cubicBezTo>
                      <a:pt x="9444" y="29588"/>
                      <a:pt x="9414" y="29638"/>
                      <a:pt x="9414" y="29688"/>
                    </a:cubicBezTo>
                    <a:cubicBezTo>
                      <a:pt x="9384" y="29808"/>
                      <a:pt x="9484" y="29888"/>
                      <a:pt x="9584" y="29898"/>
                    </a:cubicBezTo>
                    <a:cubicBezTo>
                      <a:pt x="9584" y="29918"/>
                      <a:pt x="9594" y="29928"/>
                      <a:pt x="9604" y="29948"/>
                    </a:cubicBezTo>
                    <a:cubicBezTo>
                      <a:pt x="9974" y="30268"/>
                      <a:pt x="10573" y="30737"/>
                      <a:pt x="11003" y="31228"/>
                    </a:cubicBezTo>
                    <a:cubicBezTo>
                      <a:pt x="12083" y="32507"/>
                      <a:pt x="12683" y="34446"/>
                      <a:pt x="12133" y="36095"/>
                    </a:cubicBezTo>
                    <a:cubicBezTo>
                      <a:pt x="12023" y="36415"/>
                      <a:pt x="11683" y="37065"/>
                      <a:pt x="11493" y="37134"/>
                    </a:cubicBezTo>
                    <a:cubicBezTo>
                      <a:pt x="11483" y="37134"/>
                      <a:pt x="11473" y="37134"/>
                      <a:pt x="11463" y="37145"/>
                    </a:cubicBezTo>
                    <a:lnTo>
                      <a:pt x="11463" y="37134"/>
                    </a:lnTo>
                    <a:lnTo>
                      <a:pt x="11453" y="37134"/>
                    </a:lnTo>
                    <a:lnTo>
                      <a:pt x="11353" y="37034"/>
                    </a:lnTo>
                    <a:cubicBezTo>
                      <a:pt x="11083" y="36715"/>
                      <a:pt x="10943" y="36515"/>
                      <a:pt x="10664" y="36135"/>
                    </a:cubicBezTo>
                    <a:cubicBezTo>
                      <a:pt x="9504" y="34576"/>
                      <a:pt x="8405" y="32967"/>
                      <a:pt x="7305" y="31357"/>
                    </a:cubicBezTo>
                    <a:cubicBezTo>
                      <a:pt x="6555" y="30228"/>
                      <a:pt x="5536" y="28809"/>
                      <a:pt x="5086" y="27729"/>
                    </a:cubicBezTo>
                    <a:cubicBezTo>
                      <a:pt x="4736" y="26919"/>
                      <a:pt x="4696" y="26290"/>
                      <a:pt x="4606" y="25470"/>
                    </a:cubicBezTo>
                    <a:cubicBezTo>
                      <a:pt x="4496" y="24440"/>
                      <a:pt x="4407" y="23411"/>
                      <a:pt x="4347" y="22392"/>
                    </a:cubicBezTo>
                    <a:cubicBezTo>
                      <a:pt x="4276" y="21302"/>
                      <a:pt x="4256" y="20213"/>
                      <a:pt x="4216" y="19123"/>
                    </a:cubicBezTo>
                    <a:cubicBezTo>
                      <a:pt x="4196" y="18823"/>
                      <a:pt x="4187" y="18513"/>
                      <a:pt x="4167" y="18214"/>
                    </a:cubicBezTo>
                    <a:cubicBezTo>
                      <a:pt x="4156" y="18143"/>
                      <a:pt x="4167" y="18063"/>
                      <a:pt x="4107" y="18014"/>
                    </a:cubicBezTo>
                    <a:cubicBezTo>
                      <a:pt x="4077" y="17981"/>
                      <a:pt x="4037" y="17967"/>
                      <a:pt x="3997" y="17967"/>
                    </a:cubicBezTo>
                    <a:cubicBezTo>
                      <a:pt x="3913" y="17967"/>
                      <a:pt x="3827" y="18029"/>
                      <a:pt x="3827" y="18123"/>
                    </a:cubicBezTo>
                    <a:cubicBezTo>
                      <a:pt x="3896" y="19083"/>
                      <a:pt x="3896" y="20053"/>
                      <a:pt x="3927" y="21022"/>
                    </a:cubicBezTo>
                    <a:cubicBezTo>
                      <a:pt x="3976" y="22192"/>
                      <a:pt x="4047" y="23371"/>
                      <a:pt x="4156" y="24540"/>
                    </a:cubicBezTo>
                    <a:cubicBezTo>
                      <a:pt x="4267" y="25620"/>
                      <a:pt x="4236" y="26730"/>
                      <a:pt x="4656" y="27749"/>
                    </a:cubicBezTo>
                    <a:cubicBezTo>
                      <a:pt x="4906" y="28409"/>
                      <a:pt x="5266" y="29018"/>
                      <a:pt x="5656" y="29618"/>
                    </a:cubicBezTo>
                    <a:cubicBezTo>
                      <a:pt x="6055" y="30248"/>
                      <a:pt x="6475" y="30877"/>
                      <a:pt x="6895" y="31497"/>
                    </a:cubicBezTo>
                    <a:cubicBezTo>
                      <a:pt x="7745" y="32727"/>
                      <a:pt x="8585" y="33956"/>
                      <a:pt x="9444" y="35166"/>
                    </a:cubicBezTo>
                    <a:cubicBezTo>
                      <a:pt x="9444" y="35186"/>
                      <a:pt x="9454" y="35206"/>
                      <a:pt x="9454" y="35215"/>
                    </a:cubicBezTo>
                    <a:cubicBezTo>
                      <a:pt x="9484" y="35406"/>
                      <a:pt x="9474" y="35326"/>
                      <a:pt x="9494" y="35475"/>
                    </a:cubicBezTo>
                    <a:lnTo>
                      <a:pt x="9494" y="35506"/>
                    </a:lnTo>
                    <a:cubicBezTo>
                      <a:pt x="9494" y="35515"/>
                      <a:pt x="9504" y="35535"/>
                      <a:pt x="9504" y="35555"/>
                    </a:cubicBezTo>
                    <a:cubicBezTo>
                      <a:pt x="9534" y="35805"/>
                      <a:pt x="9534" y="36055"/>
                      <a:pt x="9514" y="36305"/>
                    </a:cubicBezTo>
                    <a:cubicBezTo>
                      <a:pt x="9464" y="36934"/>
                      <a:pt x="9264" y="37565"/>
                      <a:pt x="8994" y="37594"/>
                    </a:cubicBezTo>
                    <a:cubicBezTo>
                      <a:pt x="8988" y="37595"/>
                      <a:pt x="8981" y="37596"/>
                      <a:pt x="8975" y="37596"/>
                    </a:cubicBezTo>
                    <a:cubicBezTo>
                      <a:pt x="8910" y="37596"/>
                      <a:pt x="8835" y="37544"/>
                      <a:pt x="8645" y="37345"/>
                    </a:cubicBezTo>
                    <a:cubicBezTo>
                      <a:pt x="7265" y="35745"/>
                      <a:pt x="6235" y="34206"/>
                      <a:pt x="4836" y="32616"/>
                    </a:cubicBezTo>
                    <a:cubicBezTo>
                      <a:pt x="4147" y="31797"/>
                      <a:pt x="3457" y="30988"/>
                      <a:pt x="2787" y="30168"/>
                    </a:cubicBezTo>
                    <a:cubicBezTo>
                      <a:pt x="2197" y="29448"/>
                      <a:pt x="1697" y="28818"/>
                      <a:pt x="1238" y="27929"/>
                    </a:cubicBezTo>
                    <a:cubicBezTo>
                      <a:pt x="968" y="27449"/>
                      <a:pt x="838" y="26530"/>
                      <a:pt x="778" y="25980"/>
                    </a:cubicBezTo>
                    <a:cubicBezTo>
                      <a:pt x="658" y="25020"/>
                      <a:pt x="558" y="24051"/>
                      <a:pt x="488" y="23081"/>
                    </a:cubicBezTo>
                    <a:cubicBezTo>
                      <a:pt x="438" y="22372"/>
                      <a:pt x="368" y="21662"/>
                      <a:pt x="318" y="20952"/>
                    </a:cubicBezTo>
                    <a:cubicBezTo>
                      <a:pt x="308" y="20872"/>
                      <a:pt x="308" y="20782"/>
                      <a:pt x="238" y="20742"/>
                    </a:cubicBezTo>
                    <a:cubicBezTo>
                      <a:pt x="214" y="20728"/>
                      <a:pt x="189" y="20722"/>
                      <a:pt x="163" y="20722"/>
                    </a:cubicBezTo>
                    <a:cubicBezTo>
                      <a:pt x="80" y="20722"/>
                      <a:pt x="1" y="20788"/>
                      <a:pt x="9" y="20872"/>
                    </a:cubicBezTo>
                    <a:cubicBezTo>
                      <a:pt x="89" y="22221"/>
                      <a:pt x="198" y="23991"/>
                      <a:pt x="358" y="25490"/>
                    </a:cubicBezTo>
                    <a:cubicBezTo>
                      <a:pt x="468" y="26470"/>
                      <a:pt x="508" y="27499"/>
                      <a:pt x="1018" y="28369"/>
                    </a:cubicBezTo>
                    <a:cubicBezTo>
                      <a:pt x="1468" y="29188"/>
                      <a:pt x="2057" y="29918"/>
                      <a:pt x="2647" y="30648"/>
                    </a:cubicBezTo>
                    <a:cubicBezTo>
                      <a:pt x="3417" y="31587"/>
                      <a:pt x="4216" y="32517"/>
                      <a:pt x="5006" y="33447"/>
                    </a:cubicBezTo>
                    <a:cubicBezTo>
                      <a:pt x="5866" y="34466"/>
                      <a:pt x="6506" y="35346"/>
                      <a:pt x="7345" y="36405"/>
                    </a:cubicBezTo>
                    <a:cubicBezTo>
                      <a:pt x="7735" y="36885"/>
                      <a:pt x="8085" y="37414"/>
                      <a:pt x="8545" y="37824"/>
                    </a:cubicBezTo>
                    <a:cubicBezTo>
                      <a:pt x="8669" y="37943"/>
                      <a:pt x="8821" y="38005"/>
                      <a:pt x="8976" y="38005"/>
                    </a:cubicBezTo>
                    <a:cubicBezTo>
                      <a:pt x="9083" y="38005"/>
                      <a:pt x="9192" y="37975"/>
                      <a:pt x="9294" y="37914"/>
                    </a:cubicBezTo>
                    <a:cubicBezTo>
                      <a:pt x="9814" y="37574"/>
                      <a:pt x="9914" y="36645"/>
                      <a:pt x="9944" y="36075"/>
                    </a:cubicBezTo>
                    <a:cubicBezTo>
                      <a:pt x="9944" y="35995"/>
                      <a:pt x="9944" y="35925"/>
                      <a:pt x="9934" y="35845"/>
                    </a:cubicBezTo>
                    <a:lnTo>
                      <a:pt x="9934" y="35845"/>
                    </a:lnTo>
                    <a:cubicBezTo>
                      <a:pt x="10173" y="36165"/>
                      <a:pt x="10413" y="36495"/>
                      <a:pt x="10653" y="36815"/>
                    </a:cubicBezTo>
                    <a:cubicBezTo>
                      <a:pt x="10891" y="37084"/>
                      <a:pt x="11122" y="37554"/>
                      <a:pt x="11471" y="37554"/>
                    </a:cubicBezTo>
                    <a:cubicBezTo>
                      <a:pt x="11563" y="37554"/>
                      <a:pt x="11663" y="37521"/>
                      <a:pt x="11773" y="37445"/>
                    </a:cubicBezTo>
                    <a:cubicBezTo>
                      <a:pt x="12013" y="37285"/>
                      <a:pt x="12143" y="37025"/>
                      <a:pt x="12272" y="36785"/>
                    </a:cubicBezTo>
                    <a:cubicBezTo>
                      <a:pt x="12552" y="36295"/>
                      <a:pt x="12692" y="35745"/>
                      <a:pt x="12743" y="35186"/>
                    </a:cubicBezTo>
                    <a:cubicBezTo>
                      <a:pt x="12843" y="33906"/>
                      <a:pt x="12443" y="32616"/>
                      <a:pt x="11753" y="31547"/>
                    </a:cubicBezTo>
                    <a:cubicBezTo>
                      <a:pt x="11353" y="30928"/>
                      <a:pt x="10813" y="30428"/>
                      <a:pt x="10253" y="29958"/>
                    </a:cubicBezTo>
                    <a:cubicBezTo>
                      <a:pt x="10124" y="29868"/>
                      <a:pt x="9984" y="29698"/>
                      <a:pt x="9834" y="29648"/>
                    </a:cubicBezTo>
                    <a:cubicBezTo>
                      <a:pt x="10084" y="29078"/>
                      <a:pt x="10064" y="28429"/>
                      <a:pt x="9974" y="27829"/>
                    </a:cubicBezTo>
                    <a:cubicBezTo>
                      <a:pt x="9774" y="26390"/>
                      <a:pt x="9034" y="25090"/>
                      <a:pt x="8114" y="23991"/>
                    </a:cubicBezTo>
                    <a:cubicBezTo>
                      <a:pt x="7974" y="23821"/>
                      <a:pt x="7825" y="23661"/>
                      <a:pt x="7655" y="23511"/>
                    </a:cubicBezTo>
                    <a:cubicBezTo>
                      <a:pt x="8054" y="22712"/>
                      <a:pt x="8234" y="21822"/>
                      <a:pt x="8354" y="20942"/>
                    </a:cubicBezTo>
                    <a:cubicBezTo>
                      <a:pt x="8405" y="20593"/>
                      <a:pt x="8434" y="20242"/>
                      <a:pt x="8445" y="19893"/>
                    </a:cubicBezTo>
                    <a:cubicBezTo>
                      <a:pt x="8494" y="20042"/>
                      <a:pt x="8545" y="20193"/>
                      <a:pt x="8605" y="20342"/>
                    </a:cubicBezTo>
                    <a:cubicBezTo>
                      <a:pt x="9344" y="22752"/>
                      <a:pt x="10173" y="25150"/>
                      <a:pt x="11023" y="27529"/>
                    </a:cubicBezTo>
                    <a:cubicBezTo>
                      <a:pt x="11223" y="28069"/>
                      <a:pt x="11413" y="28609"/>
                      <a:pt x="11643" y="29129"/>
                    </a:cubicBezTo>
                    <a:cubicBezTo>
                      <a:pt x="11693" y="29248"/>
                      <a:pt x="11763" y="29358"/>
                      <a:pt x="11873" y="29428"/>
                    </a:cubicBezTo>
                    <a:cubicBezTo>
                      <a:pt x="11955" y="29471"/>
                      <a:pt x="12037" y="29489"/>
                      <a:pt x="12117" y="29489"/>
                    </a:cubicBezTo>
                    <a:cubicBezTo>
                      <a:pt x="12474" y="29489"/>
                      <a:pt x="12793" y="29122"/>
                      <a:pt x="12972" y="28829"/>
                    </a:cubicBezTo>
                    <a:cubicBezTo>
                      <a:pt x="13512" y="27929"/>
                      <a:pt x="13642" y="26839"/>
                      <a:pt x="13632" y="25800"/>
                    </a:cubicBezTo>
                    <a:cubicBezTo>
                      <a:pt x="13612" y="25270"/>
                      <a:pt x="13582" y="24740"/>
                      <a:pt x="13452" y="24220"/>
                    </a:cubicBezTo>
                    <a:cubicBezTo>
                      <a:pt x="13282" y="23491"/>
                      <a:pt x="12963" y="22811"/>
                      <a:pt x="12543" y="22201"/>
                    </a:cubicBezTo>
                    <a:cubicBezTo>
                      <a:pt x="12403" y="21981"/>
                      <a:pt x="12252" y="21782"/>
                      <a:pt x="12093" y="21582"/>
                    </a:cubicBezTo>
                    <a:cubicBezTo>
                      <a:pt x="12083" y="21562"/>
                      <a:pt x="12063" y="21542"/>
                      <a:pt x="12053" y="21522"/>
                    </a:cubicBezTo>
                    <a:cubicBezTo>
                      <a:pt x="12892" y="19773"/>
                      <a:pt x="12463" y="17214"/>
                      <a:pt x="11643" y="15524"/>
                    </a:cubicBezTo>
                    <a:cubicBezTo>
                      <a:pt x="11593" y="15425"/>
                      <a:pt x="11533" y="15325"/>
                      <a:pt x="11473" y="15225"/>
                    </a:cubicBezTo>
                    <a:cubicBezTo>
                      <a:pt x="12492" y="13845"/>
                      <a:pt x="13192" y="12256"/>
                      <a:pt x="13642" y="10617"/>
                    </a:cubicBezTo>
                    <a:cubicBezTo>
                      <a:pt x="13972" y="9367"/>
                      <a:pt x="14082" y="8078"/>
                      <a:pt x="14112" y="6799"/>
                    </a:cubicBezTo>
                    <a:cubicBezTo>
                      <a:pt x="14112" y="5280"/>
                      <a:pt x="14012" y="3730"/>
                      <a:pt x="13602" y="2261"/>
                    </a:cubicBezTo>
                    <a:cubicBezTo>
                      <a:pt x="13812" y="1711"/>
                      <a:pt x="14112" y="1191"/>
                      <a:pt x="14482" y="691"/>
                    </a:cubicBezTo>
                    <a:cubicBezTo>
                      <a:pt x="14402" y="631"/>
                      <a:pt x="14342" y="542"/>
                      <a:pt x="14311" y="452"/>
                    </a:cubicBezTo>
                    <a:cubicBezTo>
                      <a:pt x="13992" y="891"/>
                      <a:pt x="13702" y="1362"/>
                      <a:pt x="13482" y="1861"/>
                    </a:cubicBezTo>
                    <a:cubicBezTo>
                      <a:pt x="13332" y="1371"/>
                      <a:pt x="13142" y="902"/>
                      <a:pt x="12932" y="432"/>
                    </a:cubicBezTo>
                    <a:cubicBezTo>
                      <a:pt x="12857" y="280"/>
                      <a:pt x="12802" y="0"/>
                      <a:pt x="126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29"/>
              <p:cNvSpPr/>
              <p:nvPr/>
            </p:nvSpPr>
            <p:spPr>
              <a:xfrm>
                <a:off x="3817861" y="1076701"/>
                <a:ext cx="274892" cy="489447"/>
              </a:xfrm>
              <a:custGeom>
                <a:rect b="b" l="l" r="r" t="t"/>
                <a:pathLst>
                  <a:path extrusionOk="0" h="9718" w="5458">
                    <a:moveTo>
                      <a:pt x="242" y="1"/>
                    </a:moveTo>
                    <a:cubicBezTo>
                      <a:pt x="154" y="1"/>
                      <a:pt x="76" y="35"/>
                      <a:pt x="41" y="152"/>
                    </a:cubicBezTo>
                    <a:cubicBezTo>
                      <a:pt x="1" y="332"/>
                      <a:pt x="151" y="412"/>
                      <a:pt x="311" y="432"/>
                    </a:cubicBezTo>
                    <a:cubicBezTo>
                      <a:pt x="440" y="462"/>
                      <a:pt x="580" y="502"/>
                      <a:pt x="711" y="542"/>
                    </a:cubicBezTo>
                    <a:cubicBezTo>
                      <a:pt x="1130" y="662"/>
                      <a:pt x="1370" y="752"/>
                      <a:pt x="1680" y="902"/>
                    </a:cubicBezTo>
                    <a:cubicBezTo>
                      <a:pt x="3209" y="1591"/>
                      <a:pt x="4199" y="2951"/>
                      <a:pt x="4718" y="4430"/>
                    </a:cubicBezTo>
                    <a:cubicBezTo>
                      <a:pt x="4938" y="5230"/>
                      <a:pt x="5038" y="5920"/>
                      <a:pt x="4858" y="6629"/>
                    </a:cubicBezTo>
                    <a:cubicBezTo>
                      <a:pt x="4838" y="6729"/>
                      <a:pt x="4769" y="6829"/>
                      <a:pt x="4769" y="6929"/>
                    </a:cubicBezTo>
                    <a:cubicBezTo>
                      <a:pt x="4738" y="6939"/>
                      <a:pt x="4718" y="6949"/>
                      <a:pt x="4698" y="6959"/>
                    </a:cubicBezTo>
                    <a:cubicBezTo>
                      <a:pt x="4349" y="7119"/>
                      <a:pt x="4019" y="7289"/>
                      <a:pt x="3679" y="7469"/>
                    </a:cubicBezTo>
                    <a:cubicBezTo>
                      <a:pt x="2619" y="8039"/>
                      <a:pt x="1570" y="8668"/>
                      <a:pt x="560" y="9348"/>
                    </a:cubicBezTo>
                    <a:cubicBezTo>
                      <a:pt x="640" y="9458"/>
                      <a:pt x="680" y="9588"/>
                      <a:pt x="680" y="9718"/>
                    </a:cubicBezTo>
                    <a:cubicBezTo>
                      <a:pt x="1240" y="9338"/>
                      <a:pt x="1830" y="8968"/>
                      <a:pt x="2470" y="8588"/>
                    </a:cubicBezTo>
                    <a:cubicBezTo>
                      <a:pt x="3089" y="8219"/>
                      <a:pt x="3719" y="7868"/>
                      <a:pt x="4358" y="7559"/>
                    </a:cubicBezTo>
                    <a:cubicBezTo>
                      <a:pt x="4558" y="7459"/>
                      <a:pt x="4769" y="7359"/>
                      <a:pt x="4969" y="7269"/>
                    </a:cubicBezTo>
                    <a:cubicBezTo>
                      <a:pt x="5038" y="7249"/>
                      <a:pt x="5109" y="7199"/>
                      <a:pt x="5129" y="7119"/>
                    </a:cubicBezTo>
                    <a:cubicBezTo>
                      <a:pt x="5138" y="7099"/>
                      <a:pt x="5138" y="7069"/>
                      <a:pt x="5138" y="7049"/>
                    </a:cubicBezTo>
                    <a:cubicBezTo>
                      <a:pt x="5149" y="7029"/>
                      <a:pt x="5168" y="7009"/>
                      <a:pt x="5168" y="6979"/>
                    </a:cubicBezTo>
                    <a:cubicBezTo>
                      <a:pt x="5458" y="6279"/>
                      <a:pt x="5378" y="5500"/>
                      <a:pt x="5238" y="4780"/>
                    </a:cubicBezTo>
                    <a:cubicBezTo>
                      <a:pt x="5058" y="3950"/>
                      <a:pt x="4669" y="3171"/>
                      <a:pt x="4169" y="2471"/>
                    </a:cubicBezTo>
                    <a:cubicBezTo>
                      <a:pt x="3589" y="1631"/>
                      <a:pt x="2790" y="942"/>
                      <a:pt x="1850" y="522"/>
                    </a:cubicBezTo>
                    <a:cubicBezTo>
                      <a:pt x="1420" y="322"/>
                      <a:pt x="960" y="172"/>
                      <a:pt x="500" y="52"/>
                    </a:cubicBezTo>
                    <a:cubicBezTo>
                      <a:pt x="422" y="32"/>
                      <a:pt x="327" y="1"/>
                      <a:pt x="2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29"/>
              <p:cNvSpPr/>
              <p:nvPr/>
            </p:nvSpPr>
            <p:spPr>
              <a:xfrm>
                <a:off x="3461983" y="3621539"/>
                <a:ext cx="50" cy="554"/>
              </a:xfrm>
              <a:custGeom>
                <a:rect b="b" l="l" r="r" t="t"/>
                <a:pathLst>
                  <a:path extrusionOk="0" h="11" w="1">
                    <a:moveTo>
                      <a:pt x="0" y="11"/>
                    </a:moveTo>
                    <a:lnTo>
                      <a:pt x="0" y="11"/>
                    </a:lnTo>
                    <a:lnTo>
                      <a:pt x="0" y="11"/>
                    </a:lnTo>
                    <a:lnTo>
                      <a:pt x="0" y="0"/>
                    </a:lnTo>
                    <a:lnTo>
                      <a:pt x="0" y="1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29"/>
              <p:cNvSpPr/>
              <p:nvPr/>
            </p:nvSpPr>
            <p:spPr>
              <a:xfrm>
                <a:off x="2466722" y="3099003"/>
                <a:ext cx="50" cy="554"/>
              </a:xfrm>
              <a:custGeom>
                <a:rect b="b" l="l" r="r" t="t"/>
                <a:pathLst>
                  <a:path extrusionOk="0" h="11" w="1">
                    <a:moveTo>
                      <a:pt x="0" y="0"/>
                    </a:moveTo>
                    <a:lnTo>
                      <a:pt x="0" y="11"/>
                    </a:lnTo>
                    <a:lnTo>
                      <a:pt x="0" y="1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29"/>
              <p:cNvSpPr/>
              <p:nvPr/>
            </p:nvSpPr>
            <p:spPr>
              <a:xfrm>
                <a:off x="2466722" y="3099507"/>
                <a:ext cx="50" cy="1058"/>
              </a:xfrm>
              <a:custGeom>
                <a:rect b="b" l="l" r="r" t="t"/>
                <a:pathLst>
                  <a:path extrusionOk="0" h="21" w="1">
                    <a:moveTo>
                      <a:pt x="0" y="21"/>
                    </a:moveTo>
                    <a:lnTo>
                      <a:pt x="0" y="1"/>
                    </a:lnTo>
                    <a:lnTo>
                      <a:pt x="0" y="1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29"/>
              <p:cNvSpPr/>
              <p:nvPr/>
            </p:nvSpPr>
            <p:spPr>
              <a:xfrm>
                <a:off x="2466722" y="3100010"/>
                <a:ext cx="50" cy="50"/>
              </a:xfrm>
              <a:custGeom>
                <a:rect b="b" l="l" r="r" t="t"/>
                <a:pathLst>
                  <a:path extrusionOk="0" h="1" w="1">
                    <a:moveTo>
                      <a:pt x="0" y="0"/>
                    </a:move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29"/>
              <p:cNvSpPr/>
              <p:nvPr/>
            </p:nvSpPr>
            <p:spPr>
              <a:xfrm>
                <a:off x="2466722" y="3100514"/>
                <a:ext cx="50" cy="554"/>
              </a:xfrm>
              <a:custGeom>
                <a:rect b="b" l="l" r="r" t="t"/>
                <a:pathLst>
                  <a:path extrusionOk="0" h="11" w="1">
                    <a:moveTo>
                      <a:pt x="0" y="1"/>
                    </a:moveTo>
                    <a:lnTo>
                      <a:pt x="0" y="10"/>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29"/>
              <p:cNvSpPr/>
              <p:nvPr/>
            </p:nvSpPr>
            <p:spPr>
              <a:xfrm>
                <a:off x="2441036" y="1974909"/>
                <a:ext cx="549784" cy="1854792"/>
              </a:xfrm>
              <a:custGeom>
                <a:rect b="b" l="l" r="r" t="t"/>
                <a:pathLst>
                  <a:path extrusionOk="0" h="36827" w="10916">
                    <a:moveTo>
                      <a:pt x="520" y="22299"/>
                    </a:moveTo>
                    <a:cubicBezTo>
                      <a:pt x="520" y="22308"/>
                      <a:pt x="513" y="22317"/>
                      <a:pt x="511" y="22319"/>
                    </a:cubicBezTo>
                    <a:lnTo>
                      <a:pt x="511" y="22319"/>
                    </a:lnTo>
                    <a:cubicBezTo>
                      <a:pt x="511" y="22312"/>
                      <a:pt x="514" y="22306"/>
                      <a:pt x="520" y="22299"/>
                    </a:cubicBezTo>
                    <a:close/>
                    <a:moveTo>
                      <a:pt x="6207" y="10345"/>
                    </a:moveTo>
                    <a:cubicBezTo>
                      <a:pt x="6078" y="11695"/>
                      <a:pt x="6027" y="13064"/>
                      <a:pt x="6008" y="14503"/>
                    </a:cubicBezTo>
                    <a:cubicBezTo>
                      <a:pt x="5968" y="15913"/>
                      <a:pt x="5998" y="17332"/>
                      <a:pt x="6027" y="18751"/>
                    </a:cubicBezTo>
                    <a:lnTo>
                      <a:pt x="6027" y="19111"/>
                    </a:lnTo>
                    <a:cubicBezTo>
                      <a:pt x="6008" y="19221"/>
                      <a:pt x="5978" y="19331"/>
                      <a:pt x="5938" y="19441"/>
                    </a:cubicBezTo>
                    <a:cubicBezTo>
                      <a:pt x="5798" y="19880"/>
                      <a:pt x="5728" y="20071"/>
                      <a:pt x="5488" y="20480"/>
                    </a:cubicBezTo>
                    <a:cubicBezTo>
                      <a:pt x="4728" y="21693"/>
                      <a:pt x="3266" y="22833"/>
                      <a:pt x="1853" y="22833"/>
                    </a:cubicBezTo>
                    <a:cubicBezTo>
                      <a:pt x="1613" y="22833"/>
                      <a:pt x="1374" y="22801"/>
                      <a:pt x="1140" y="22729"/>
                    </a:cubicBezTo>
                    <a:cubicBezTo>
                      <a:pt x="850" y="22639"/>
                      <a:pt x="600" y="22519"/>
                      <a:pt x="520" y="22370"/>
                    </a:cubicBezTo>
                    <a:cubicBezTo>
                      <a:pt x="520" y="22370"/>
                      <a:pt x="520" y="22361"/>
                      <a:pt x="513" y="22359"/>
                    </a:cubicBezTo>
                    <a:lnTo>
                      <a:pt x="513" y="22359"/>
                    </a:lnTo>
                    <a:cubicBezTo>
                      <a:pt x="511" y="22357"/>
                      <a:pt x="510" y="22353"/>
                      <a:pt x="510" y="22350"/>
                    </a:cubicBezTo>
                    <a:lnTo>
                      <a:pt x="510" y="22330"/>
                    </a:lnTo>
                    <a:cubicBezTo>
                      <a:pt x="510" y="22326"/>
                      <a:pt x="510" y="22322"/>
                      <a:pt x="511" y="22319"/>
                    </a:cubicBezTo>
                    <a:lnTo>
                      <a:pt x="511" y="22319"/>
                    </a:lnTo>
                    <a:cubicBezTo>
                      <a:pt x="520" y="22309"/>
                      <a:pt x="521" y="22299"/>
                      <a:pt x="530" y="22290"/>
                    </a:cubicBezTo>
                    <a:cubicBezTo>
                      <a:pt x="530" y="22230"/>
                      <a:pt x="790" y="21859"/>
                      <a:pt x="930" y="21670"/>
                    </a:cubicBezTo>
                    <a:cubicBezTo>
                      <a:pt x="2249" y="19811"/>
                      <a:pt x="3499" y="17872"/>
                      <a:pt x="4459" y="15793"/>
                    </a:cubicBezTo>
                    <a:cubicBezTo>
                      <a:pt x="5198" y="14173"/>
                      <a:pt x="5778" y="12244"/>
                      <a:pt x="6207" y="10345"/>
                    </a:cubicBezTo>
                    <a:close/>
                    <a:moveTo>
                      <a:pt x="9931" y="29120"/>
                    </a:moveTo>
                    <a:cubicBezTo>
                      <a:pt x="9931" y="29120"/>
                      <a:pt x="9932" y="29131"/>
                      <a:pt x="9935" y="29159"/>
                    </a:cubicBezTo>
                    <a:lnTo>
                      <a:pt x="9935" y="29159"/>
                    </a:lnTo>
                    <a:cubicBezTo>
                      <a:pt x="9934" y="29138"/>
                      <a:pt x="9932" y="29120"/>
                      <a:pt x="9931" y="29120"/>
                    </a:cubicBezTo>
                    <a:close/>
                    <a:moveTo>
                      <a:pt x="9166" y="0"/>
                    </a:moveTo>
                    <a:cubicBezTo>
                      <a:pt x="9036" y="240"/>
                      <a:pt x="8917" y="480"/>
                      <a:pt x="8797" y="720"/>
                    </a:cubicBezTo>
                    <a:cubicBezTo>
                      <a:pt x="8007" y="2309"/>
                      <a:pt x="7387" y="3988"/>
                      <a:pt x="6957" y="5717"/>
                    </a:cubicBezTo>
                    <a:cubicBezTo>
                      <a:pt x="6778" y="6447"/>
                      <a:pt x="6618" y="7197"/>
                      <a:pt x="6478" y="7936"/>
                    </a:cubicBezTo>
                    <a:cubicBezTo>
                      <a:pt x="6467" y="7986"/>
                      <a:pt x="6458" y="8036"/>
                      <a:pt x="6458" y="8086"/>
                    </a:cubicBezTo>
                    <a:cubicBezTo>
                      <a:pt x="6178" y="9285"/>
                      <a:pt x="5908" y="10485"/>
                      <a:pt x="5558" y="11675"/>
                    </a:cubicBezTo>
                    <a:cubicBezTo>
                      <a:pt x="4978" y="13594"/>
                      <a:pt x="4419" y="15023"/>
                      <a:pt x="3519" y="16772"/>
                    </a:cubicBezTo>
                    <a:cubicBezTo>
                      <a:pt x="2789" y="18161"/>
                      <a:pt x="1940" y="19491"/>
                      <a:pt x="1050" y="20780"/>
                    </a:cubicBezTo>
                    <a:cubicBezTo>
                      <a:pt x="820" y="21120"/>
                      <a:pt x="580" y="21450"/>
                      <a:pt x="341" y="21779"/>
                    </a:cubicBezTo>
                    <a:cubicBezTo>
                      <a:pt x="170" y="22010"/>
                      <a:pt x="1" y="22330"/>
                      <a:pt x="170" y="22609"/>
                    </a:cubicBezTo>
                    <a:cubicBezTo>
                      <a:pt x="290" y="22799"/>
                      <a:pt x="490" y="22909"/>
                      <a:pt x="690" y="22999"/>
                    </a:cubicBezTo>
                    <a:cubicBezTo>
                      <a:pt x="990" y="23129"/>
                      <a:pt x="1310" y="23209"/>
                      <a:pt x="1640" y="23239"/>
                    </a:cubicBezTo>
                    <a:cubicBezTo>
                      <a:pt x="1703" y="23243"/>
                      <a:pt x="1767" y="23245"/>
                      <a:pt x="1831" y="23245"/>
                    </a:cubicBezTo>
                    <a:cubicBezTo>
                      <a:pt x="3558" y="23245"/>
                      <a:pt x="5296" y="21824"/>
                      <a:pt x="6047" y="20311"/>
                    </a:cubicBezTo>
                    <a:cubicBezTo>
                      <a:pt x="6058" y="21000"/>
                      <a:pt x="6067" y="21690"/>
                      <a:pt x="6087" y="22370"/>
                    </a:cubicBezTo>
                    <a:cubicBezTo>
                      <a:pt x="6147" y="25168"/>
                      <a:pt x="6238" y="27967"/>
                      <a:pt x="6378" y="30755"/>
                    </a:cubicBezTo>
                    <a:cubicBezTo>
                      <a:pt x="6438" y="32095"/>
                      <a:pt x="6538" y="33434"/>
                      <a:pt x="6647" y="34764"/>
                    </a:cubicBezTo>
                    <a:cubicBezTo>
                      <a:pt x="6678" y="35224"/>
                      <a:pt x="6718" y="35683"/>
                      <a:pt x="6767" y="36133"/>
                    </a:cubicBezTo>
                    <a:cubicBezTo>
                      <a:pt x="6778" y="36463"/>
                      <a:pt x="6937" y="36752"/>
                      <a:pt x="7277" y="36812"/>
                    </a:cubicBezTo>
                    <a:cubicBezTo>
                      <a:pt x="7320" y="36822"/>
                      <a:pt x="7362" y="36827"/>
                      <a:pt x="7405" y="36827"/>
                    </a:cubicBezTo>
                    <a:cubicBezTo>
                      <a:pt x="7532" y="36827"/>
                      <a:pt x="7660" y="36788"/>
                      <a:pt x="7787" y="36743"/>
                    </a:cubicBezTo>
                    <a:cubicBezTo>
                      <a:pt x="7977" y="36673"/>
                      <a:pt x="8177" y="36583"/>
                      <a:pt x="8346" y="36453"/>
                    </a:cubicBezTo>
                    <a:cubicBezTo>
                      <a:pt x="9256" y="35773"/>
                      <a:pt x="9696" y="34653"/>
                      <a:pt x="10006" y="33594"/>
                    </a:cubicBezTo>
                    <a:cubicBezTo>
                      <a:pt x="10316" y="32365"/>
                      <a:pt x="10376" y="31075"/>
                      <a:pt x="10136" y="29836"/>
                    </a:cubicBezTo>
                    <a:cubicBezTo>
                      <a:pt x="10106" y="29756"/>
                      <a:pt x="10116" y="29646"/>
                      <a:pt x="10056" y="29576"/>
                    </a:cubicBezTo>
                    <a:cubicBezTo>
                      <a:pt x="10046" y="29546"/>
                      <a:pt x="10026" y="29536"/>
                      <a:pt x="10006" y="29526"/>
                    </a:cubicBezTo>
                    <a:cubicBezTo>
                      <a:pt x="9986" y="29416"/>
                      <a:pt x="9966" y="29296"/>
                      <a:pt x="9936" y="29186"/>
                    </a:cubicBezTo>
                    <a:cubicBezTo>
                      <a:pt x="9936" y="29178"/>
                      <a:pt x="9936" y="29169"/>
                      <a:pt x="9935" y="29161"/>
                    </a:cubicBezTo>
                    <a:lnTo>
                      <a:pt x="9935" y="29161"/>
                    </a:lnTo>
                    <a:cubicBezTo>
                      <a:pt x="9936" y="29163"/>
                      <a:pt x="9936" y="29164"/>
                      <a:pt x="9936" y="29166"/>
                    </a:cubicBezTo>
                    <a:cubicBezTo>
                      <a:pt x="9936" y="29164"/>
                      <a:pt x="9935" y="29161"/>
                      <a:pt x="9935" y="29159"/>
                    </a:cubicBezTo>
                    <a:lnTo>
                      <a:pt x="9935" y="29159"/>
                    </a:lnTo>
                    <a:cubicBezTo>
                      <a:pt x="9935" y="29160"/>
                      <a:pt x="9935" y="29160"/>
                      <a:pt x="9935" y="29161"/>
                    </a:cubicBezTo>
                    <a:lnTo>
                      <a:pt x="9935" y="29161"/>
                    </a:lnTo>
                    <a:cubicBezTo>
                      <a:pt x="9925" y="29083"/>
                      <a:pt x="9916" y="29005"/>
                      <a:pt x="9916" y="28927"/>
                    </a:cubicBezTo>
                    <a:cubicBezTo>
                      <a:pt x="9976" y="28816"/>
                      <a:pt x="10156" y="28536"/>
                      <a:pt x="10236" y="28367"/>
                    </a:cubicBezTo>
                    <a:cubicBezTo>
                      <a:pt x="10405" y="28007"/>
                      <a:pt x="10565" y="27647"/>
                      <a:pt x="10665" y="27267"/>
                    </a:cubicBezTo>
                    <a:cubicBezTo>
                      <a:pt x="10845" y="26608"/>
                      <a:pt x="10916" y="25918"/>
                      <a:pt x="10816" y="25248"/>
                    </a:cubicBezTo>
                    <a:cubicBezTo>
                      <a:pt x="10776" y="25028"/>
                      <a:pt x="10765" y="24778"/>
                      <a:pt x="10656" y="24578"/>
                    </a:cubicBezTo>
                    <a:cubicBezTo>
                      <a:pt x="10619" y="24522"/>
                      <a:pt x="10561" y="24496"/>
                      <a:pt x="10501" y="24496"/>
                    </a:cubicBezTo>
                    <a:cubicBezTo>
                      <a:pt x="10412" y="24496"/>
                      <a:pt x="10320" y="24553"/>
                      <a:pt x="10296" y="24649"/>
                    </a:cubicBezTo>
                    <a:cubicBezTo>
                      <a:pt x="10276" y="24808"/>
                      <a:pt x="10385" y="25038"/>
                      <a:pt x="10396" y="25208"/>
                    </a:cubicBezTo>
                    <a:cubicBezTo>
                      <a:pt x="10445" y="25438"/>
                      <a:pt x="10465" y="25968"/>
                      <a:pt x="10416" y="26368"/>
                    </a:cubicBezTo>
                    <a:cubicBezTo>
                      <a:pt x="10396" y="26768"/>
                      <a:pt x="10156" y="27617"/>
                      <a:pt x="9956" y="27997"/>
                    </a:cubicBezTo>
                    <a:cubicBezTo>
                      <a:pt x="9866" y="28207"/>
                      <a:pt x="9746" y="28407"/>
                      <a:pt x="9636" y="28607"/>
                    </a:cubicBezTo>
                    <a:cubicBezTo>
                      <a:pt x="9586" y="28687"/>
                      <a:pt x="9526" y="28776"/>
                      <a:pt x="9516" y="28867"/>
                    </a:cubicBezTo>
                    <a:cubicBezTo>
                      <a:pt x="9516" y="29096"/>
                      <a:pt x="9536" y="29076"/>
                      <a:pt x="9586" y="29326"/>
                    </a:cubicBezTo>
                    <a:cubicBezTo>
                      <a:pt x="9656" y="29636"/>
                      <a:pt x="9726" y="29956"/>
                      <a:pt x="9786" y="30276"/>
                    </a:cubicBezTo>
                    <a:cubicBezTo>
                      <a:pt x="9816" y="30466"/>
                      <a:pt x="9836" y="30626"/>
                      <a:pt x="9856" y="30915"/>
                    </a:cubicBezTo>
                    <a:cubicBezTo>
                      <a:pt x="9896" y="31915"/>
                      <a:pt x="9826" y="32665"/>
                      <a:pt x="9576" y="33594"/>
                    </a:cubicBezTo>
                    <a:cubicBezTo>
                      <a:pt x="9186" y="34993"/>
                      <a:pt x="8406" y="36273"/>
                      <a:pt x="7407" y="36423"/>
                    </a:cubicBezTo>
                    <a:cubicBezTo>
                      <a:pt x="7387" y="36423"/>
                      <a:pt x="7337" y="36403"/>
                      <a:pt x="7307" y="36393"/>
                    </a:cubicBezTo>
                    <a:cubicBezTo>
                      <a:pt x="7287" y="36383"/>
                      <a:pt x="7277" y="36373"/>
                      <a:pt x="7257" y="36373"/>
                    </a:cubicBezTo>
                    <a:cubicBezTo>
                      <a:pt x="7247" y="36353"/>
                      <a:pt x="7237" y="36343"/>
                      <a:pt x="7227" y="36333"/>
                    </a:cubicBezTo>
                    <a:cubicBezTo>
                      <a:pt x="7227" y="36323"/>
                      <a:pt x="7217" y="36323"/>
                      <a:pt x="7217" y="36313"/>
                    </a:cubicBezTo>
                    <a:cubicBezTo>
                      <a:pt x="7147" y="36093"/>
                      <a:pt x="7147" y="35693"/>
                      <a:pt x="7097" y="35333"/>
                    </a:cubicBezTo>
                    <a:cubicBezTo>
                      <a:pt x="6967" y="33914"/>
                      <a:pt x="6867" y="32494"/>
                      <a:pt x="6798" y="31066"/>
                    </a:cubicBezTo>
                    <a:cubicBezTo>
                      <a:pt x="6598" y="27117"/>
                      <a:pt x="6467" y="23159"/>
                      <a:pt x="6398" y="19211"/>
                    </a:cubicBezTo>
                    <a:cubicBezTo>
                      <a:pt x="6407" y="19161"/>
                      <a:pt x="6418" y="19081"/>
                      <a:pt x="6427" y="19051"/>
                    </a:cubicBezTo>
                    <a:cubicBezTo>
                      <a:pt x="6438" y="19001"/>
                      <a:pt x="6438" y="18951"/>
                      <a:pt x="6407" y="18901"/>
                    </a:cubicBezTo>
                    <a:lnTo>
                      <a:pt x="6398" y="18891"/>
                    </a:lnTo>
                    <a:cubicBezTo>
                      <a:pt x="6378" y="17541"/>
                      <a:pt x="6367" y="16202"/>
                      <a:pt x="6367" y="14853"/>
                    </a:cubicBezTo>
                    <a:cubicBezTo>
                      <a:pt x="6378" y="12564"/>
                      <a:pt x="6438" y="10145"/>
                      <a:pt x="6787" y="8006"/>
                    </a:cubicBezTo>
                    <a:cubicBezTo>
                      <a:pt x="6877" y="7417"/>
                      <a:pt x="6987" y="6826"/>
                      <a:pt x="7137" y="6257"/>
                    </a:cubicBezTo>
                    <a:cubicBezTo>
                      <a:pt x="7167" y="6147"/>
                      <a:pt x="7187" y="6037"/>
                      <a:pt x="7217" y="5927"/>
                    </a:cubicBezTo>
                    <a:cubicBezTo>
                      <a:pt x="7437" y="5187"/>
                      <a:pt x="7687" y="4448"/>
                      <a:pt x="7957" y="3728"/>
                    </a:cubicBezTo>
                    <a:cubicBezTo>
                      <a:pt x="8406" y="2508"/>
                      <a:pt x="8837" y="1499"/>
                      <a:pt x="9466" y="300"/>
                    </a:cubicBezTo>
                    <a:cubicBezTo>
                      <a:pt x="9486" y="270"/>
                      <a:pt x="9506" y="240"/>
                      <a:pt x="9526" y="200"/>
                    </a:cubicBezTo>
                    <a:cubicBezTo>
                      <a:pt x="9406" y="140"/>
                      <a:pt x="9286" y="70"/>
                      <a:pt x="9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29"/>
              <p:cNvSpPr/>
              <p:nvPr/>
            </p:nvSpPr>
            <p:spPr>
              <a:xfrm>
                <a:off x="2960550" y="1443257"/>
                <a:ext cx="384688" cy="449105"/>
              </a:xfrm>
              <a:custGeom>
                <a:rect b="b" l="l" r="r" t="t"/>
                <a:pathLst>
                  <a:path extrusionOk="0" h="8917" w="7638">
                    <a:moveTo>
                      <a:pt x="7047" y="1"/>
                    </a:moveTo>
                    <a:cubicBezTo>
                      <a:pt x="6938" y="91"/>
                      <a:pt x="6838" y="191"/>
                      <a:pt x="6738" y="281"/>
                    </a:cubicBezTo>
                    <a:cubicBezTo>
                      <a:pt x="6228" y="770"/>
                      <a:pt x="5748" y="1290"/>
                      <a:pt x="5258" y="1810"/>
                    </a:cubicBezTo>
                    <a:cubicBezTo>
                      <a:pt x="3539" y="3609"/>
                      <a:pt x="2010" y="5578"/>
                      <a:pt x="630" y="7657"/>
                    </a:cubicBezTo>
                    <a:cubicBezTo>
                      <a:pt x="421" y="7977"/>
                      <a:pt x="210" y="8297"/>
                      <a:pt x="1" y="8627"/>
                    </a:cubicBezTo>
                    <a:cubicBezTo>
                      <a:pt x="101" y="8717"/>
                      <a:pt x="201" y="8817"/>
                      <a:pt x="310" y="8917"/>
                    </a:cubicBezTo>
                    <a:cubicBezTo>
                      <a:pt x="681" y="8317"/>
                      <a:pt x="1070" y="7737"/>
                      <a:pt x="1470" y="7158"/>
                    </a:cubicBezTo>
                    <a:cubicBezTo>
                      <a:pt x="2640" y="5458"/>
                      <a:pt x="3799" y="3989"/>
                      <a:pt x="5248" y="2429"/>
                    </a:cubicBezTo>
                    <a:cubicBezTo>
                      <a:pt x="5738" y="1910"/>
                      <a:pt x="6228" y="1370"/>
                      <a:pt x="6738" y="861"/>
                    </a:cubicBezTo>
                    <a:cubicBezTo>
                      <a:pt x="6998" y="630"/>
                      <a:pt x="7267" y="401"/>
                      <a:pt x="7587" y="111"/>
                    </a:cubicBezTo>
                    <a:lnTo>
                      <a:pt x="7637" y="61"/>
                    </a:lnTo>
                    <a:cubicBezTo>
                      <a:pt x="7507" y="61"/>
                      <a:pt x="7377" y="61"/>
                      <a:pt x="7237" y="51"/>
                    </a:cubicBezTo>
                    <a:cubicBezTo>
                      <a:pt x="7167" y="51"/>
                      <a:pt x="7098" y="31"/>
                      <a:pt x="70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29"/>
              <p:cNvSpPr/>
              <p:nvPr/>
            </p:nvSpPr>
            <p:spPr>
              <a:xfrm>
                <a:off x="3424209" y="1762923"/>
                <a:ext cx="142986" cy="747668"/>
              </a:xfrm>
              <a:custGeom>
                <a:rect b="b" l="l" r="r" t="t"/>
                <a:pathLst>
                  <a:path extrusionOk="0" h="14845" w="2839">
                    <a:moveTo>
                      <a:pt x="1200" y="1"/>
                    </a:moveTo>
                    <a:cubicBezTo>
                      <a:pt x="1579" y="991"/>
                      <a:pt x="1819" y="2040"/>
                      <a:pt x="1990" y="3090"/>
                    </a:cubicBezTo>
                    <a:cubicBezTo>
                      <a:pt x="2230" y="4439"/>
                      <a:pt x="2309" y="5918"/>
                      <a:pt x="2170" y="7417"/>
                    </a:cubicBezTo>
                    <a:cubicBezTo>
                      <a:pt x="2059" y="8967"/>
                      <a:pt x="1799" y="10446"/>
                      <a:pt x="1190" y="11985"/>
                    </a:cubicBezTo>
                    <a:cubicBezTo>
                      <a:pt x="820" y="12985"/>
                      <a:pt x="490" y="13834"/>
                      <a:pt x="40" y="14774"/>
                    </a:cubicBezTo>
                    <a:cubicBezTo>
                      <a:pt x="31" y="14804"/>
                      <a:pt x="0" y="14844"/>
                      <a:pt x="11" y="14844"/>
                    </a:cubicBezTo>
                    <a:cubicBezTo>
                      <a:pt x="100" y="14724"/>
                      <a:pt x="180" y="14604"/>
                      <a:pt x="270" y="14484"/>
                    </a:cubicBezTo>
                    <a:cubicBezTo>
                      <a:pt x="680" y="13885"/>
                      <a:pt x="1050" y="13254"/>
                      <a:pt x="1350" y="12595"/>
                    </a:cubicBezTo>
                    <a:cubicBezTo>
                      <a:pt x="2090" y="11075"/>
                      <a:pt x="2419" y="9387"/>
                      <a:pt x="2559" y="7707"/>
                    </a:cubicBezTo>
                    <a:cubicBezTo>
                      <a:pt x="2839" y="5078"/>
                      <a:pt x="2489" y="2340"/>
                      <a:pt x="12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29"/>
              <p:cNvSpPr/>
              <p:nvPr/>
            </p:nvSpPr>
            <p:spPr>
              <a:xfrm>
                <a:off x="3430253" y="1893317"/>
                <a:ext cx="98212" cy="567916"/>
              </a:xfrm>
              <a:custGeom>
                <a:rect b="b" l="l" r="r" t="t"/>
                <a:pathLst>
                  <a:path extrusionOk="0" h="11276" w="1950">
                    <a:moveTo>
                      <a:pt x="990" y="1"/>
                    </a:moveTo>
                    <a:cubicBezTo>
                      <a:pt x="1000" y="30"/>
                      <a:pt x="1000" y="50"/>
                      <a:pt x="1010" y="81"/>
                    </a:cubicBezTo>
                    <a:cubicBezTo>
                      <a:pt x="1130" y="710"/>
                      <a:pt x="1250" y="1460"/>
                      <a:pt x="1300" y="1900"/>
                    </a:cubicBezTo>
                    <a:cubicBezTo>
                      <a:pt x="1390" y="2669"/>
                      <a:pt x="1439" y="3439"/>
                      <a:pt x="1450" y="4219"/>
                    </a:cubicBezTo>
                    <a:cubicBezTo>
                      <a:pt x="1439" y="5278"/>
                      <a:pt x="1339" y="6218"/>
                      <a:pt x="1160" y="7207"/>
                    </a:cubicBezTo>
                    <a:cubicBezTo>
                      <a:pt x="910" y="8597"/>
                      <a:pt x="550" y="9966"/>
                      <a:pt x="0" y="11276"/>
                    </a:cubicBezTo>
                    <a:cubicBezTo>
                      <a:pt x="360" y="10616"/>
                      <a:pt x="700" y="9936"/>
                      <a:pt x="920" y="9226"/>
                    </a:cubicBezTo>
                    <a:cubicBezTo>
                      <a:pt x="1220" y="8317"/>
                      <a:pt x="1390" y="7367"/>
                      <a:pt x="1539" y="6418"/>
                    </a:cubicBezTo>
                    <a:cubicBezTo>
                      <a:pt x="1790" y="4859"/>
                      <a:pt x="1950" y="2969"/>
                      <a:pt x="1450" y="1320"/>
                    </a:cubicBezTo>
                    <a:cubicBezTo>
                      <a:pt x="1320" y="870"/>
                      <a:pt x="1170" y="430"/>
                      <a:pt x="9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29"/>
              <p:cNvSpPr/>
              <p:nvPr/>
            </p:nvSpPr>
            <p:spPr>
              <a:xfrm>
                <a:off x="3439319" y="2571934"/>
                <a:ext cx="53387" cy="239133"/>
              </a:xfrm>
              <a:custGeom>
                <a:rect b="b" l="l" r="r" t="t"/>
                <a:pathLst>
                  <a:path extrusionOk="0" h="4748" w="1060">
                    <a:moveTo>
                      <a:pt x="0" y="1"/>
                    </a:moveTo>
                    <a:lnTo>
                      <a:pt x="0" y="1"/>
                    </a:lnTo>
                    <a:cubicBezTo>
                      <a:pt x="50" y="150"/>
                      <a:pt x="90" y="300"/>
                      <a:pt x="130" y="440"/>
                    </a:cubicBezTo>
                    <a:cubicBezTo>
                      <a:pt x="550" y="1869"/>
                      <a:pt x="640" y="3219"/>
                      <a:pt x="560" y="4748"/>
                    </a:cubicBezTo>
                    <a:cubicBezTo>
                      <a:pt x="1060" y="3219"/>
                      <a:pt x="1010" y="1720"/>
                      <a:pt x="180" y="310"/>
                    </a:cubicBezTo>
                    <a:cubicBezTo>
                      <a:pt x="120" y="210"/>
                      <a:pt x="60" y="11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29"/>
              <p:cNvSpPr/>
              <p:nvPr/>
            </p:nvSpPr>
            <p:spPr>
              <a:xfrm>
                <a:off x="3459414" y="2855841"/>
                <a:ext cx="104306" cy="325257"/>
              </a:xfrm>
              <a:custGeom>
                <a:rect b="b" l="l" r="r" t="t"/>
                <a:pathLst>
                  <a:path extrusionOk="0" h="6458" w="2071">
                    <a:moveTo>
                      <a:pt x="1" y="1"/>
                    </a:moveTo>
                    <a:lnTo>
                      <a:pt x="1" y="1"/>
                    </a:lnTo>
                    <a:cubicBezTo>
                      <a:pt x="661" y="980"/>
                      <a:pt x="1011" y="1990"/>
                      <a:pt x="1211" y="3169"/>
                    </a:cubicBezTo>
                    <a:cubicBezTo>
                      <a:pt x="1340" y="3859"/>
                      <a:pt x="1400" y="4579"/>
                      <a:pt x="1311" y="5388"/>
                    </a:cubicBezTo>
                    <a:cubicBezTo>
                      <a:pt x="1271" y="5738"/>
                      <a:pt x="1251" y="5948"/>
                      <a:pt x="1180" y="6288"/>
                    </a:cubicBezTo>
                    <a:cubicBezTo>
                      <a:pt x="1180" y="6348"/>
                      <a:pt x="1151" y="6427"/>
                      <a:pt x="1151" y="6458"/>
                    </a:cubicBezTo>
                    <a:cubicBezTo>
                      <a:pt x="1271" y="6178"/>
                      <a:pt x="1371" y="5898"/>
                      <a:pt x="1460" y="5598"/>
                    </a:cubicBezTo>
                    <a:cubicBezTo>
                      <a:pt x="2070" y="3569"/>
                      <a:pt x="1451" y="148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29"/>
              <p:cNvSpPr/>
              <p:nvPr/>
            </p:nvSpPr>
            <p:spPr>
              <a:xfrm>
                <a:off x="3487618" y="2947959"/>
                <a:ext cx="32284" cy="176781"/>
              </a:xfrm>
              <a:custGeom>
                <a:rect b="b" l="l" r="r" t="t"/>
                <a:pathLst>
                  <a:path extrusionOk="0" h="3510" w="641">
                    <a:moveTo>
                      <a:pt x="1" y="1"/>
                    </a:moveTo>
                    <a:lnTo>
                      <a:pt x="1" y="1"/>
                    </a:lnTo>
                    <a:cubicBezTo>
                      <a:pt x="31" y="111"/>
                      <a:pt x="51" y="221"/>
                      <a:pt x="71" y="331"/>
                    </a:cubicBezTo>
                    <a:cubicBezTo>
                      <a:pt x="300" y="1540"/>
                      <a:pt x="440" y="2350"/>
                      <a:pt x="531" y="3509"/>
                    </a:cubicBezTo>
                    <a:cubicBezTo>
                      <a:pt x="600" y="2950"/>
                      <a:pt x="640" y="2380"/>
                      <a:pt x="580" y="1810"/>
                    </a:cubicBezTo>
                    <a:cubicBezTo>
                      <a:pt x="500" y="1220"/>
                      <a:pt x="300" y="651"/>
                      <a:pt x="61" y="111"/>
                    </a:cubicBezTo>
                    <a:cubicBezTo>
                      <a:pt x="41" y="71"/>
                      <a:pt x="21" y="3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29"/>
              <p:cNvSpPr/>
              <p:nvPr/>
            </p:nvSpPr>
            <p:spPr>
              <a:xfrm>
                <a:off x="3444859" y="2664052"/>
                <a:ext cx="17628" cy="104256"/>
              </a:xfrm>
              <a:custGeom>
                <a:rect b="b" l="l" r="r" t="t"/>
                <a:pathLst>
                  <a:path extrusionOk="0" h="2070" w="350">
                    <a:moveTo>
                      <a:pt x="0" y="0"/>
                    </a:moveTo>
                    <a:lnTo>
                      <a:pt x="0" y="0"/>
                    </a:lnTo>
                    <a:cubicBezTo>
                      <a:pt x="50" y="790"/>
                      <a:pt x="150" y="1460"/>
                      <a:pt x="220" y="2070"/>
                    </a:cubicBezTo>
                    <a:cubicBezTo>
                      <a:pt x="350" y="1400"/>
                      <a:pt x="200" y="56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29"/>
              <p:cNvSpPr/>
              <p:nvPr/>
            </p:nvSpPr>
            <p:spPr>
              <a:xfrm>
                <a:off x="3370822" y="3299858"/>
                <a:ext cx="121380" cy="282447"/>
              </a:xfrm>
              <a:custGeom>
                <a:rect b="b" l="l" r="r" t="t"/>
                <a:pathLst>
                  <a:path extrusionOk="0" h="5608" w="2410">
                    <a:moveTo>
                      <a:pt x="1" y="1"/>
                    </a:moveTo>
                    <a:cubicBezTo>
                      <a:pt x="21" y="21"/>
                      <a:pt x="41" y="41"/>
                      <a:pt x="51" y="61"/>
                    </a:cubicBezTo>
                    <a:cubicBezTo>
                      <a:pt x="460" y="510"/>
                      <a:pt x="760" y="950"/>
                      <a:pt x="1080" y="1480"/>
                    </a:cubicBezTo>
                    <a:cubicBezTo>
                      <a:pt x="1810" y="2749"/>
                      <a:pt x="2310" y="4128"/>
                      <a:pt x="2010" y="5608"/>
                    </a:cubicBezTo>
                    <a:cubicBezTo>
                      <a:pt x="2400" y="4759"/>
                      <a:pt x="2410" y="3769"/>
                      <a:pt x="2160" y="2879"/>
                    </a:cubicBezTo>
                    <a:cubicBezTo>
                      <a:pt x="1940" y="2149"/>
                      <a:pt x="1530" y="1480"/>
                      <a:pt x="1031" y="910"/>
                    </a:cubicBezTo>
                    <a:cubicBezTo>
                      <a:pt x="731" y="570"/>
                      <a:pt x="380" y="26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29"/>
              <p:cNvSpPr/>
              <p:nvPr/>
            </p:nvSpPr>
            <p:spPr>
              <a:xfrm>
                <a:off x="3251004" y="2981199"/>
                <a:ext cx="107781" cy="250717"/>
              </a:xfrm>
              <a:custGeom>
                <a:rect b="b" l="l" r="r" t="t"/>
                <a:pathLst>
                  <a:path extrusionOk="0" h="4978" w="2140">
                    <a:moveTo>
                      <a:pt x="1" y="0"/>
                    </a:moveTo>
                    <a:lnTo>
                      <a:pt x="1" y="0"/>
                    </a:lnTo>
                    <a:cubicBezTo>
                      <a:pt x="131" y="160"/>
                      <a:pt x="251" y="311"/>
                      <a:pt x="371" y="490"/>
                    </a:cubicBezTo>
                    <a:cubicBezTo>
                      <a:pt x="720" y="1000"/>
                      <a:pt x="1000" y="1540"/>
                      <a:pt x="1271" y="2090"/>
                    </a:cubicBezTo>
                    <a:cubicBezTo>
                      <a:pt x="1650" y="2829"/>
                      <a:pt x="1960" y="3909"/>
                      <a:pt x="1880" y="4978"/>
                    </a:cubicBezTo>
                    <a:cubicBezTo>
                      <a:pt x="2140" y="4169"/>
                      <a:pt x="2130" y="3259"/>
                      <a:pt x="1840" y="2459"/>
                    </a:cubicBezTo>
                    <a:cubicBezTo>
                      <a:pt x="1520" y="1610"/>
                      <a:pt x="971" y="860"/>
                      <a:pt x="311" y="251"/>
                    </a:cubicBezTo>
                    <a:cubicBezTo>
                      <a:pt x="211" y="160"/>
                      <a:pt x="91" y="6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29"/>
              <p:cNvSpPr/>
              <p:nvPr/>
            </p:nvSpPr>
            <p:spPr>
              <a:xfrm>
                <a:off x="3286260" y="3065258"/>
                <a:ext cx="54394" cy="144044"/>
              </a:xfrm>
              <a:custGeom>
                <a:rect b="b" l="l" r="r" t="t"/>
                <a:pathLst>
                  <a:path extrusionOk="0" h="2860" w="1080">
                    <a:moveTo>
                      <a:pt x="0" y="1"/>
                    </a:moveTo>
                    <a:lnTo>
                      <a:pt x="0" y="1"/>
                    </a:lnTo>
                    <a:cubicBezTo>
                      <a:pt x="40" y="71"/>
                      <a:pt x="71" y="150"/>
                      <a:pt x="100" y="230"/>
                    </a:cubicBezTo>
                    <a:cubicBezTo>
                      <a:pt x="320" y="761"/>
                      <a:pt x="520" y="1290"/>
                      <a:pt x="680" y="1830"/>
                    </a:cubicBezTo>
                    <a:cubicBezTo>
                      <a:pt x="780" y="2180"/>
                      <a:pt x="880" y="2520"/>
                      <a:pt x="880" y="2860"/>
                    </a:cubicBezTo>
                    <a:cubicBezTo>
                      <a:pt x="1080" y="1840"/>
                      <a:pt x="711" y="861"/>
                      <a:pt x="40" y="51"/>
                    </a:cubicBezTo>
                    <a:cubicBezTo>
                      <a:pt x="31" y="31"/>
                      <a:pt x="11"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29"/>
              <p:cNvSpPr/>
              <p:nvPr/>
            </p:nvSpPr>
            <p:spPr>
              <a:xfrm>
                <a:off x="3414136" y="3386939"/>
                <a:ext cx="57970" cy="154621"/>
              </a:xfrm>
              <a:custGeom>
                <a:rect b="b" l="l" r="r" t="t"/>
                <a:pathLst>
                  <a:path extrusionOk="0" h="3070" w="1151">
                    <a:moveTo>
                      <a:pt x="0" y="1"/>
                    </a:moveTo>
                    <a:cubicBezTo>
                      <a:pt x="60" y="120"/>
                      <a:pt x="131" y="291"/>
                      <a:pt x="151" y="340"/>
                    </a:cubicBezTo>
                    <a:cubicBezTo>
                      <a:pt x="370" y="871"/>
                      <a:pt x="460" y="1040"/>
                      <a:pt x="710" y="1730"/>
                    </a:cubicBezTo>
                    <a:cubicBezTo>
                      <a:pt x="870" y="2170"/>
                      <a:pt x="1040" y="2619"/>
                      <a:pt x="1060" y="3070"/>
                    </a:cubicBezTo>
                    <a:cubicBezTo>
                      <a:pt x="1150" y="2530"/>
                      <a:pt x="1040" y="1960"/>
                      <a:pt x="870" y="1430"/>
                    </a:cubicBezTo>
                    <a:cubicBezTo>
                      <a:pt x="690" y="920"/>
                      <a:pt x="311" y="37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29"/>
              <p:cNvSpPr/>
              <p:nvPr/>
            </p:nvSpPr>
            <p:spPr>
              <a:xfrm>
                <a:off x="3242946" y="2682183"/>
                <a:ext cx="45379" cy="222059"/>
              </a:xfrm>
              <a:custGeom>
                <a:rect b="b" l="l" r="r" t="t"/>
                <a:pathLst>
                  <a:path extrusionOk="0" h="4409" w="901">
                    <a:moveTo>
                      <a:pt x="561" y="0"/>
                    </a:moveTo>
                    <a:lnTo>
                      <a:pt x="561" y="0"/>
                    </a:lnTo>
                    <a:cubicBezTo>
                      <a:pt x="501" y="1539"/>
                      <a:pt x="391" y="2719"/>
                      <a:pt x="81" y="4129"/>
                    </a:cubicBezTo>
                    <a:cubicBezTo>
                      <a:pt x="61" y="4218"/>
                      <a:pt x="21" y="4328"/>
                      <a:pt x="1" y="4408"/>
                    </a:cubicBezTo>
                    <a:cubicBezTo>
                      <a:pt x="51" y="4338"/>
                      <a:pt x="91" y="4269"/>
                      <a:pt x="121" y="4198"/>
                    </a:cubicBezTo>
                    <a:cubicBezTo>
                      <a:pt x="831" y="2829"/>
                      <a:pt x="900" y="1479"/>
                      <a:pt x="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29"/>
              <p:cNvSpPr/>
              <p:nvPr/>
            </p:nvSpPr>
            <p:spPr>
              <a:xfrm>
                <a:off x="3236902" y="3348208"/>
                <a:ext cx="131503" cy="270863"/>
              </a:xfrm>
              <a:custGeom>
                <a:rect b="b" l="l" r="r" t="t"/>
                <a:pathLst>
                  <a:path extrusionOk="0" h="5378" w="2611">
                    <a:moveTo>
                      <a:pt x="1" y="0"/>
                    </a:moveTo>
                    <a:cubicBezTo>
                      <a:pt x="141" y="220"/>
                      <a:pt x="261" y="460"/>
                      <a:pt x="401" y="690"/>
                    </a:cubicBezTo>
                    <a:cubicBezTo>
                      <a:pt x="1331" y="2289"/>
                      <a:pt x="2150" y="3519"/>
                      <a:pt x="2060" y="5378"/>
                    </a:cubicBezTo>
                    <a:cubicBezTo>
                      <a:pt x="2610" y="3348"/>
                      <a:pt x="1691" y="1889"/>
                      <a:pt x="391" y="430"/>
                    </a:cubicBezTo>
                    <a:cubicBezTo>
                      <a:pt x="261" y="280"/>
                      <a:pt x="121" y="12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29"/>
              <p:cNvSpPr/>
              <p:nvPr/>
            </p:nvSpPr>
            <p:spPr>
              <a:xfrm>
                <a:off x="3275481" y="3457954"/>
                <a:ext cx="47091" cy="124905"/>
              </a:xfrm>
              <a:custGeom>
                <a:rect b="b" l="l" r="r" t="t"/>
                <a:pathLst>
                  <a:path extrusionOk="0" h="2480" w="935">
                    <a:moveTo>
                      <a:pt x="19" y="0"/>
                    </a:moveTo>
                    <a:cubicBezTo>
                      <a:pt x="0" y="0"/>
                      <a:pt x="99" y="205"/>
                      <a:pt x="115" y="280"/>
                    </a:cubicBezTo>
                    <a:cubicBezTo>
                      <a:pt x="265" y="650"/>
                      <a:pt x="385" y="1020"/>
                      <a:pt x="514" y="1400"/>
                    </a:cubicBezTo>
                    <a:cubicBezTo>
                      <a:pt x="634" y="1749"/>
                      <a:pt x="754" y="2119"/>
                      <a:pt x="794" y="2479"/>
                    </a:cubicBezTo>
                    <a:cubicBezTo>
                      <a:pt x="934" y="1620"/>
                      <a:pt x="594" y="750"/>
                      <a:pt x="85" y="80"/>
                    </a:cubicBezTo>
                    <a:cubicBezTo>
                      <a:pt x="45" y="23"/>
                      <a:pt x="26"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29"/>
              <p:cNvSpPr/>
              <p:nvPr/>
            </p:nvSpPr>
            <p:spPr>
              <a:xfrm>
                <a:off x="2844761" y="3432267"/>
                <a:ext cx="88139" cy="343338"/>
              </a:xfrm>
              <a:custGeom>
                <a:rect b="b" l="l" r="r" t="t"/>
                <a:pathLst>
                  <a:path extrusionOk="0" h="6817" w="1750">
                    <a:moveTo>
                      <a:pt x="981" y="0"/>
                    </a:moveTo>
                    <a:lnTo>
                      <a:pt x="981" y="0"/>
                    </a:lnTo>
                    <a:cubicBezTo>
                      <a:pt x="1050" y="320"/>
                      <a:pt x="1090" y="610"/>
                      <a:pt x="1120" y="910"/>
                    </a:cubicBezTo>
                    <a:cubicBezTo>
                      <a:pt x="1260" y="1799"/>
                      <a:pt x="1190" y="3379"/>
                      <a:pt x="1100" y="3878"/>
                    </a:cubicBezTo>
                    <a:cubicBezTo>
                      <a:pt x="981" y="4998"/>
                      <a:pt x="581" y="5877"/>
                      <a:pt x="1" y="6817"/>
                    </a:cubicBezTo>
                    <a:cubicBezTo>
                      <a:pt x="470" y="6268"/>
                      <a:pt x="941" y="5688"/>
                      <a:pt x="1210" y="5008"/>
                    </a:cubicBezTo>
                    <a:cubicBezTo>
                      <a:pt x="1750" y="3618"/>
                      <a:pt x="1660" y="2050"/>
                      <a:pt x="1220" y="640"/>
                    </a:cubicBezTo>
                    <a:cubicBezTo>
                      <a:pt x="1150" y="430"/>
                      <a:pt x="1070" y="200"/>
                      <a:pt x="9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29"/>
              <p:cNvSpPr/>
              <p:nvPr/>
            </p:nvSpPr>
            <p:spPr>
              <a:xfrm>
                <a:off x="2909228" y="3223857"/>
                <a:ext cx="42810" cy="180760"/>
              </a:xfrm>
              <a:custGeom>
                <a:rect b="b" l="l" r="r" t="t"/>
                <a:pathLst>
                  <a:path extrusionOk="0" h="3589" w="850">
                    <a:moveTo>
                      <a:pt x="550" y="0"/>
                    </a:moveTo>
                    <a:lnTo>
                      <a:pt x="550" y="480"/>
                    </a:lnTo>
                    <a:cubicBezTo>
                      <a:pt x="540" y="1279"/>
                      <a:pt x="470" y="1890"/>
                      <a:pt x="350" y="2529"/>
                    </a:cubicBezTo>
                    <a:cubicBezTo>
                      <a:pt x="270" y="2899"/>
                      <a:pt x="190" y="3279"/>
                      <a:pt x="0" y="3589"/>
                    </a:cubicBezTo>
                    <a:cubicBezTo>
                      <a:pt x="250" y="3349"/>
                      <a:pt x="400" y="3039"/>
                      <a:pt x="530" y="2719"/>
                    </a:cubicBezTo>
                    <a:cubicBezTo>
                      <a:pt x="850" y="1950"/>
                      <a:pt x="830" y="1070"/>
                      <a:pt x="620" y="270"/>
                    </a:cubicBezTo>
                    <a:cubicBezTo>
                      <a:pt x="600" y="180"/>
                      <a:pt x="570" y="70"/>
                      <a:pt x="5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29"/>
              <p:cNvSpPr/>
              <p:nvPr/>
            </p:nvSpPr>
            <p:spPr>
              <a:xfrm>
                <a:off x="2913257" y="3216806"/>
                <a:ext cx="18635" cy="131453"/>
              </a:xfrm>
              <a:custGeom>
                <a:rect b="b" l="l" r="r" t="t"/>
                <a:pathLst>
                  <a:path extrusionOk="0" h="2610" w="370">
                    <a:moveTo>
                      <a:pt x="40" y="0"/>
                    </a:moveTo>
                    <a:lnTo>
                      <a:pt x="40" y="0"/>
                    </a:lnTo>
                    <a:cubicBezTo>
                      <a:pt x="50" y="870"/>
                      <a:pt x="80" y="1739"/>
                      <a:pt x="0" y="2609"/>
                    </a:cubicBezTo>
                    <a:cubicBezTo>
                      <a:pt x="370" y="1790"/>
                      <a:pt x="340" y="790"/>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29"/>
              <p:cNvSpPr/>
              <p:nvPr/>
            </p:nvSpPr>
            <p:spPr>
              <a:xfrm>
                <a:off x="2862389" y="3544531"/>
                <a:ext cx="31780" cy="161118"/>
              </a:xfrm>
              <a:custGeom>
                <a:rect b="b" l="l" r="r" t="t"/>
                <a:pathLst>
                  <a:path extrusionOk="0" h="3199" w="631">
                    <a:moveTo>
                      <a:pt x="371" y="0"/>
                    </a:moveTo>
                    <a:cubicBezTo>
                      <a:pt x="360" y="150"/>
                      <a:pt x="351" y="310"/>
                      <a:pt x="351" y="470"/>
                    </a:cubicBezTo>
                    <a:cubicBezTo>
                      <a:pt x="331" y="880"/>
                      <a:pt x="280" y="1289"/>
                      <a:pt x="260" y="1700"/>
                    </a:cubicBezTo>
                    <a:cubicBezTo>
                      <a:pt x="220" y="2219"/>
                      <a:pt x="191" y="2669"/>
                      <a:pt x="0" y="3199"/>
                    </a:cubicBezTo>
                    <a:cubicBezTo>
                      <a:pt x="611" y="2309"/>
                      <a:pt x="631" y="1160"/>
                      <a:pt x="400" y="140"/>
                    </a:cubicBezTo>
                    <a:cubicBezTo>
                      <a:pt x="391" y="90"/>
                      <a:pt x="380" y="30"/>
                      <a:pt x="3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29"/>
              <p:cNvSpPr/>
              <p:nvPr/>
            </p:nvSpPr>
            <p:spPr>
              <a:xfrm>
                <a:off x="2559343" y="2835746"/>
                <a:ext cx="191840" cy="270359"/>
              </a:xfrm>
              <a:custGeom>
                <a:rect b="b" l="l" r="r" t="t"/>
                <a:pathLst>
                  <a:path extrusionOk="0" h="5368" w="3809">
                    <a:moveTo>
                      <a:pt x="3809" y="0"/>
                    </a:moveTo>
                    <a:lnTo>
                      <a:pt x="3809" y="0"/>
                    </a:lnTo>
                    <a:cubicBezTo>
                      <a:pt x="3749" y="290"/>
                      <a:pt x="3678" y="580"/>
                      <a:pt x="3609" y="869"/>
                    </a:cubicBezTo>
                    <a:cubicBezTo>
                      <a:pt x="3289" y="2109"/>
                      <a:pt x="2549" y="3088"/>
                      <a:pt x="1810" y="3918"/>
                    </a:cubicBezTo>
                    <a:cubicBezTo>
                      <a:pt x="1520" y="4218"/>
                      <a:pt x="1230" y="4528"/>
                      <a:pt x="900" y="4787"/>
                    </a:cubicBezTo>
                    <a:cubicBezTo>
                      <a:pt x="730" y="4918"/>
                      <a:pt x="270" y="5207"/>
                      <a:pt x="0" y="5367"/>
                    </a:cubicBezTo>
                    <a:cubicBezTo>
                      <a:pt x="350" y="5247"/>
                      <a:pt x="700" y="5118"/>
                      <a:pt x="1030" y="4938"/>
                    </a:cubicBezTo>
                    <a:cubicBezTo>
                      <a:pt x="1380" y="4738"/>
                      <a:pt x="1699" y="4488"/>
                      <a:pt x="1999" y="4218"/>
                    </a:cubicBezTo>
                    <a:cubicBezTo>
                      <a:pt x="3039" y="3319"/>
                      <a:pt x="3749" y="2009"/>
                      <a:pt x="3789" y="629"/>
                    </a:cubicBezTo>
                    <a:cubicBezTo>
                      <a:pt x="3809" y="420"/>
                      <a:pt x="3809" y="210"/>
                      <a:pt x="38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29"/>
              <p:cNvSpPr/>
              <p:nvPr/>
            </p:nvSpPr>
            <p:spPr>
              <a:xfrm>
                <a:off x="2597117" y="2851812"/>
                <a:ext cx="128380" cy="203475"/>
              </a:xfrm>
              <a:custGeom>
                <a:rect b="b" l="l" r="r" t="t"/>
                <a:pathLst>
                  <a:path extrusionOk="0" h="4040" w="2549">
                    <a:moveTo>
                      <a:pt x="2549" y="1"/>
                    </a:moveTo>
                    <a:cubicBezTo>
                      <a:pt x="2489" y="161"/>
                      <a:pt x="2439" y="321"/>
                      <a:pt x="2369" y="490"/>
                    </a:cubicBezTo>
                    <a:cubicBezTo>
                      <a:pt x="1839" y="1900"/>
                      <a:pt x="960" y="2849"/>
                      <a:pt x="0" y="4039"/>
                    </a:cubicBezTo>
                    <a:cubicBezTo>
                      <a:pt x="1389" y="3009"/>
                      <a:pt x="2329" y="2060"/>
                      <a:pt x="2529" y="250"/>
                    </a:cubicBezTo>
                    <a:cubicBezTo>
                      <a:pt x="2539" y="170"/>
                      <a:pt x="2539" y="81"/>
                      <a:pt x="2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29"/>
              <p:cNvSpPr/>
              <p:nvPr/>
            </p:nvSpPr>
            <p:spPr>
              <a:xfrm>
                <a:off x="3860671" y="1409512"/>
                <a:ext cx="189826" cy="115840"/>
              </a:xfrm>
              <a:custGeom>
                <a:rect b="b" l="l" r="r" t="t"/>
                <a:pathLst>
                  <a:path extrusionOk="0" h="2300" w="3769">
                    <a:moveTo>
                      <a:pt x="3768" y="1"/>
                    </a:moveTo>
                    <a:lnTo>
                      <a:pt x="3768" y="1"/>
                    </a:lnTo>
                    <a:cubicBezTo>
                      <a:pt x="3699" y="11"/>
                      <a:pt x="3639" y="31"/>
                      <a:pt x="3579" y="51"/>
                    </a:cubicBezTo>
                    <a:cubicBezTo>
                      <a:pt x="2949" y="241"/>
                      <a:pt x="2319" y="461"/>
                      <a:pt x="1760" y="811"/>
                    </a:cubicBezTo>
                    <a:cubicBezTo>
                      <a:pt x="1110" y="1220"/>
                      <a:pt x="520" y="1740"/>
                      <a:pt x="1" y="2300"/>
                    </a:cubicBezTo>
                    <a:cubicBezTo>
                      <a:pt x="1110" y="1491"/>
                      <a:pt x="2329" y="851"/>
                      <a:pt x="3508" y="151"/>
                    </a:cubicBezTo>
                    <a:cubicBezTo>
                      <a:pt x="3588" y="101"/>
                      <a:pt x="3719" y="31"/>
                      <a:pt x="37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29"/>
              <p:cNvSpPr/>
              <p:nvPr/>
            </p:nvSpPr>
            <p:spPr>
              <a:xfrm>
                <a:off x="3860168" y="1387906"/>
                <a:ext cx="189826" cy="119869"/>
              </a:xfrm>
              <a:custGeom>
                <a:rect b="b" l="l" r="r" t="t"/>
                <a:pathLst>
                  <a:path extrusionOk="0" h="2380" w="3769">
                    <a:moveTo>
                      <a:pt x="3769" y="1"/>
                    </a:moveTo>
                    <a:cubicBezTo>
                      <a:pt x="3698" y="21"/>
                      <a:pt x="3638" y="30"/>
                      <a:pt x="3569" y="50"/>
                    </a:cubicBezTo>
                    <a:cubicBezTo>
                      <a:pt x="1659" y="520"/>
                      <a:pt x="1240" y="990"/>
                      <a:pt x="0" y="2379"/>
                    </a:cubicBezTo>
                    <a:cubicBezTo>
                      <a:pt x="1020" y="1529"/>
                      <a:pt x="2179" y="810"/>
                      <a:pt x="3399" y="190"/>
                    </a:cubicBezTo>
                    <a:cubicBezTo>
                      <a:pt x="3518" y="130"/>
                      <a:pt x="3678" y="50"/>
                      <a:pt x="37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29"/>
              <p:cNvSpPr/>
              <p:nvPr/>
            </p:nvSpPr>
            <p:spPr>
              <a:xfrm>
                <a:off x="3891344" y="1373803"/>
                <a:ext cx="149080" cy="81591"/>
              </a:xfrm>
              <a:custGeom>
                <a:rect b="b" l="l" r="r" t="t"/>
                <a:pathLst>
                  <a:path extrusionOk="0" h="1620" w="2960">
                    <a:moveTo>
                      <a:pt x="2959" y="1"/>
                    </a:moveTo>
                    <a:lnTo>
                      <a:pt x="2959" y="1"/>
                    </a:lnTo>
                    <a:cubicBezTo>
                      <a:pt x="2910" y="10"/>
                      <a:pt x="2859" y="10"/>
                      <a:pt x="2810" y="21"/>
                    </a:cubicBezTo>
                    <a:cubicBezTo>
                      <a:pt x="1710" y="130"/>
                      <a:pt x="561" y="630"/>
                      <a:pt x="1" y="1620"/>
                    </a:cubicBezTo>
                    <a:cubicBezTo>
                      <a:pt x="301" y="1290"/>
                      <a:pt x="671" y="1080"/>
                      <a:pt x="1071" y="860"/>
                    </a:cubicBezTo>
                    <a:cubicBezTo>
                      <a:pt x="1540" y="620"/>
                      <a:pt x="2100" y="360"/>
                      <a:pt x="2530" y="170"/>
                    </a:cubicBezTo>
                    <a:cubicBezTo>
                      <a:pt x="2650" y="121"/>
                      <a:pt x="2770" y="81"/>
                      <a:pt x="2890" y="30"/>
                    </a:cubicBezTo>
                    <a:cubicBezTo>
                      <a:pt x="2919" y="21"/>
                      <a:pt x="2950" y="10"/>
                      <a:pt x="2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29"/>
              <p:cNvSpPr/>
              <p:nvPr/>
            </p:nvSpPr>
            <p:spPr>
              <a:xfrm>
                <a:off x="2786892" y="1668489"/>
                <a:ext cx="539711" cy="775218"/>
              </a:xfrm>
              <a:custGeom>
                <a:rect b="b" l="l" r="r" t="t"/>
                <a:pathLst>
                  <a:path extrusionOk="0" h="15392" w="10716">
                    <a:moveTo>
                      <a:pt x="8234" y="0"/>
                    </a:moveTo>
                    <a:cubicBezTo>
                      <a:pt x="7503" y="0"/>
                      <a:pt x="6705" y="456"/>
                      <a:pt x="6108" y="1016"/>
                    </a:cubicBezTo>
                    <a:cubicBezTo>
                      <a:pt x="5518" y="1506"/>
                      <a:pt x="4978" y="2076"/>
                      <a:pt x="4578" y="2706"/>
                    </a:cubicBezTo>
                    <a:cubicBezTo>
                      <a:pt x="4568" y="2755"/>
                      <a:pt x="4598" y="2795"/>
                      <a:pt x="4638" y="2815"/>
                    </a:cubicBezTo>
                    <a:cubicBezTo>
                      <a:pt x="4645" y="2817"/>
                      <a:pt x="4652" y="2818"/>
                      <a:pt x="4660" y="2818"/>
                    </a:cubicBezTo>
                    <a:cubicBezTo>
                      <a:pt x="4695" y="2818"/>
                      <a:pt x="4732" y="2799"/>
                      <a:pt x="4748" y="2766"/>
                    </a:cubicBezTo>
                    <a:cubicBezTo>
                      <a:pt x="4808" y="2686"/>
                      <a:pt x="4878" y="2595"/>
                      <a:pt x="4948" y="2515"/>
                    </a:cubicBezTo>
                    <a:cubicBezTo>
                      <a:pt x="5308" y="2026"/>
                      <a:pt x="5748" y="1586"/>
                      <a:pt x="6217" y="1206"/>
                    </a:cubicBezTo>
                    <a:cubicBezTo>
                      <a:pt x="6407" y="1056"/>
                      <a:pt x="6517" y="956"/>
                      <a:pt x="6717" y="827"/>
                    </a:cubicBezTo>
                    <a:cubicBezTo>
                      <a:pt x="6867" y="716"/>
                      <a:pt x="7167" y="596"/>
                      <a:pt x="7217" y="567"/>
                    </a:cubicBezTo>
                    <a:cubicBezTo>
                      <a:pt x="7257" y="556"/>
                      <a:pt x="7647" y="396"/>
                      <a:pt x="7827" y="387"/>
                    </a:cubicBezTo>
                    <a:cubicBezTo>
                      <a:pt x="7880" y="369"/>
                      <a:pt x="7930" y="365"/>
                      <a:pt x="8001" y="365"/>
                    </a:cubicBezTo>
                    <a:cubicBezTo>
                      <a:pt x="8050" y="365"/>
                      <a:pt x="8109" y="367"/>
                      <a:pt x="8187" y="367"/>
                    </a:cubicBezTo>
                    <a:lnTo>
                      <a:pt x="8336" y="367"/>
                    </a:lnTo>
                    <a:cubicBezTo>
                      <a:pt x="8336" y="376"/>
                      <a:pt x="8336" y="376"/>
                      <a:pt x="8347" y="376"/>
                    </a:cubicBezTo>
                    <a:cubicBezTo>
                      <a:pt x="8676" y="447"/>
                      <a:pt x="8756" y="476"/>
                      <a:pt x="9016" y="616"/>
                    </a:cubicBezTo>
                    <a:cubicBezTo>
                      <a:pt x="9246" y="756"/>
                      <a:pt x="9266" y="756"/>
                      <a:pt x="9436" y="936"/>
                    </a:cubicBezTo>
                    <a:cubicBezTo>
                      <a:pt x="9325" y="907"/>
                      <a:pt x="9212" y="894"/>
                      <a:pt x="9100" y="894"/>
                    </a:cubicBezTo>
                    <a:cubicBezTo>
                      <a:pt x="8827" y="894"/>
                      <a:pt x="8554" y="970"/>
                      <a:pt x="8307" y="1076"/>
                    </a:cubicBezTo>
                    <a:cubicBezTo>
                      <a:pt x="7707" y="1316"/>
                      <a:pt x="7197" y="1726"/>
                      <a:pt x="6737" y="2175"/>
                    </a:cubicBezTo>
                    <a:cubicBezTo>
                      <a:pt x="5837" y="3015"/>
                      <a:pt x="5108" y="4005"/>
                      <a:pt x="4458" y="5054"/>
                    </a:cubicBezTo>
                    <a:cubicBezTo>
                      <a:pt x="4528" y="5114"/>
                      <a:pt x="4608" y="5174"/>
                      <a:pt x="4688" y="5234"/>
                    </a:cubicBezTo>
                    <a:cubicBezTo>
                      <a:pt x="5608" y="3815"/>
                      <a:pt x="6627" y="2506"/>
                      <a:pt x="8047" y="1656"/>
                    </a:cubicBezTo>
                    <a:cubicBezTo>
                      <a:pt x="8459" y="1430"/>
                      <a:pt x="8853" y="1293"/>
                      <a:pt x="9187" y="1293"/>
                    </a:cubicBezTo>
                    <a:cubicBezTo>
                      <a:pt x="9444" y="1293"/>
                      <a:pt x="9666" y="1373"/>
                      <a:pt x="9835" y="1556"/>
                    </a:cubicBezTo>
                    <a:cubicBezTo>
                      <a:pt x="10386" y="2866"/>
                      <a:pt x="9855" y="4925"/>
                      <a:pt x="9406" y="6434"/>
                    </a:cubicBezTo>
                    <a:cubicBezTo>
                      <a:pt x="8816" y="8353"/>
                      <a:pt x="8047" y="10022"/>
                      <a:pt x="6917" y="11751"/>
                    </a:cubicBezTo>
                    <a:cubicBezTo>
                      <a:pt x="6077" y="13030"/>
                      <a:pt x="4818" y="14420"/>
                      <a:pt x="3469" y="14870"/>
                    </a:cubicBezTo>
                    <a:cubicBezTo>
                      <a:pt x="3269" y="14940"/>
                      <a:pt x="3069" y="14970"/>
                      <a:pt x="2859" y="14980"/>
                    </a:cubicBezTo>
                    <a:cubicBezTo>
                      <a:pt x="2859" y="14970"/>
                      <a:pt x="2839" y="14950"/>
                      <a:pt x="2829" y="14950"/>
                    </a:cubicBezTo>
                    <a:cubicBezTo>
                      <a:pt x="1070" y="13161"/>
                      <a:pt x="2419" y="9312"/>
                      <a:pt x="3729" y="6864"/>
                    </a:cubicBezTo>
                    <a:cubicBezTo>
                      <a:pt x="3649" y="6813"/>
                      <a:pt x="3569" y="6773"/>
                      <a:pt x="3489" y="6733"/>
                    </a:cubicBezTo>
                    <a:cubicBezTo>
                      <a:pt x="2439" y="8772"/>
                      <a:pt x="1439" y="11402"/>
                      <a:pt x="1859" y="13601"/>
                    </a:cubicBezTo>
                    <a:cubicBezTo>
                      <a:pt x="1970" y="14080"/>
                      <a:pt x="2169" y="14560"/>
                      <a:pt x="2469" y="14960"/>
                    </a:cubicBezTo>
                    <a:cubicBezTo>
                      <a:pt x="2199" y="14920"/>
                      <a:pt x="1950" y="14840"/>
                      <a:pt x="1719" y="14720"/>
                    </a:cubicBezTo>
                    <a:cubicBezTo>
                      <a:pt x="1200" y="14420"/>
                      <a:pt x="1010" y="13820"/>
                      <a:pt x="840" y="13070"/>
                    </a:cubicBezTo>
                    <a:cubicBezTo>
                      <a:pt x="680" y="12351"/>
                      <a:pt x="790" y="11522"/>
                      <a:pt x="940" y="10731"/>
                    </a:cubicBezTo>
                    <a:cubicBezTo>
                      <a:pt x="1030" y="10212"/>
                      <a:pt x="1160" y="9692"/>
                      <a:pt x="1290" y="9183"/>
                    </a:cubicBezTo>
                    <a:cubicBezTo>
                      <a:pt x="1314" y="9098"/>
                      <a:pt x="1247" y="9043"/>
                      <a:pt x="1182" y="9043"/>
                    </a:cubicBezTo>
                    <a:cubicBezTo>
                      <a:pt x="1138" y="9043"/>
                      <a:pt x="1095" y="9067"/>
                      <a:pt x="1080" y="9123"/>
                    </a:cubicBezTo>
                    <a:cubicBezTo>
                      <a:pt x="620" y="10982"/>
                      <a:pt x="0" y="12781"/>
                      <a:pt x="940" y="14520"/>
                    </a:cubicBezTo>
                    <a:cubicBezTo>
                      <a:pt x="1190" y="14920"/>
                      <a:pt x="1599" y="15180"/>
                      <a:pt x="2059" y="15289"/>
                    </a:cubicBezTo>
                    <a:cubicBezTo>
                      <a:pt x="2312" y="15353"/>
                      <a:pt x="2574" y="15391"/>
                      <a:pt x="2836" y="15391"/>
                    </a:cubicBezTo>
                    <a:cubicBezTo>
                      <a:pt x="2947" y="15391"/>
                      <a:pt x="3059" y="15384"/>
                      <a:pt x="3169" y="15369"/>
                    </a:cubicBezTo>
                    <a:cubicBezTo>
                      <a:pt x="4408" y="15160"/>
                      <a:pt x="5428" y="14210"/>
                      <a:pt x="6248" y="13321"/>
                    </a:cubicBezTo>
                    <a:cubicBezTo>
                      <a:pt x="6847" y="12651"/>
                      <a:pt x="7347" y="11891"/>
                      <a:pt x="7807" y="11111"/>
                    </a:cubicBezTo>
                    <a:cubicBezTo>
                      <a:pt x="8407" y="10072"/>
                      <a:pt x="8926" y="8992"/>
                      <a:pt x="9356" y="7873"/>
                    </a:cubicBezTo>
                    <a:cubicBezTo>
                      <a:pt x="9895" y="6334"/>
                      <a:pt x="10715" y="3935"/>
                      <a:pt x="10415" y="2116"/>
                    </a:cubicBezTo>
                    <a:cubicBezTo>
                      <a:pt x="10426" y="2076"/>
                      <a:pt x="10415" y="2046"/>
                      <a:pt x="10406" y="2026"/>
                    </a:cubicBezTo>
                    <a:cubicBezTo>
                      <a:pt x="10406" y="2026"/>
                      <a:pt x="10406" y="2016"/>
                      <a:pt x="10395" y="2016"/>
                    </a:cubicBezTo>
                    <a:cubicBezTo>
                      <a:pt x="10335" y="1676"/>
                      <a:pt x="10226" y="1356"/>
                      <a:pt x="10066" y="1076"/>
                    </a:cubicBezTo>
                    <a:cubicBezTo>
                      <a:pt x="9706" y="487"/>
                      <a:pt x="9086" y="36"/>
                      <a:pt x="8387" y="7"/>
                    </a:cubicBezTo>
                    <a:cubicBezTo>
                      <a:pt x="8336" y="2"/>
                      <a:pt x="8285" y="0"/>
                      <a:pt x="82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29"/>
              <p:cNvSpPr/>
              <p:nvPr/>
            </p:nvSpPr>
            <p:spPr>
              <a:xfrm>
                <a:off x="2823104" y="2006588"/>
                <a:ext cx="123445" cy="396725"/>
              </a:xfrm>
              <a:custGeom>
                <a:rect b="b" l="l" r="r" t="t"/>
                <a:pathLst>
                  <a:path extrusionOk="0" h="7877" w="2451">
                    <a:moveTo>
                      <a:pt x="2450" y="0"/>
                    </a:moveTo>
                    <a:lnTo>
                      <a:pt x="2450" y="0"/>
                    </a:lnTo>
                    <a:cubicBezTo>
                      <a:pt x="1870" y="1000"/>
                      <a:pt x="1391" y="2010"/>
                      <a:pt x="1060" y="3099"/>
                    </a:cubicBezTo>
                    <a:cubicBezTo>
                      <a:pt x="1171" y="2659"/>
                      <a:pt x="1291" y="2230"/>
                      <a:pt x="1430" y="1810"/>
                    </a:cubicBezTo>
                    <a:cubicBezTo>
                      <a:pt x="1510" y="1560"/>
                      <a:pt x="1600" y="1310"/>
                      <a:pt x="1680" y="1070"/>
                    </a:cubicBezTo>
                    <a:lnTo>
                      <a:pt x="1680" y="1070"/>
                    </a:lnTo>
                    <a:cubicBezTo>
                      <a:pt x="1580" y="1260"/>
                      <a:pt x="1470" y="1450"/>
                      <a:pt x="1371" y="1640"/>
                    </a:cubicBezTo>
                    <a:cubicBezTo>
                      <a:pt x="991" y="2350"/>
                      <a:pt x="691" y="3119"/>
                      <a:pt x="541" y="3909"/>
                    </a:cubicBezTo>
                    <a:cubicBezTo>
                      <a:pt x="640" y="3229"/>
                      <a:pt x="820" y="2579"/>
                      <a:pt x="1131" y="1740"/>
                    </a:cubicBezTo>
                    <a:lnTo>
                      <a:pt x="1131" y="1740"/>
                    </a:lnTo>
                    <a:cubicBezTo>
                      <a:pt x="691" y="2510"/>
                      <a:pt x="291" y="3339"/>
                      <a:pt x="141" y="4218"/>
                    </a:cubicBezTo>
                    <a:cubicBezTo>
                      <a:pt x="1" y="5178"/>
                      <a:pt x="101" y="6208"/>
                      <a:pt x="541" y="7077"/>
                    </a:cubicBezTo>
                    <a:cubicBezTo>
                      <a:pt x="591" y="7187"/>
                      <a:pt x="680" y="7337"/>
                      <a:pt x="731" y="7417"/>
                    </a:cubicBezTo>
                    <a:cubicBezTo>
                      <a:pt x="671" y="7227"/>
                      <a:pt x="611" y="7027"/>
                      <a:pt x="560" y="6828"/>
                    </a:cubicBezTo>
                    <a:cubicBezTo>
                      <a:pt x="451" y="6317"/>
                      <a:pt x="431" y="5758"/>
                      <a:pt x="441" y="5178"/>
                    </a:cubicBezTo>
                    <a:lnTo>
                      <a:pt x="441" y="5178"/>
                    </a:lnTo>
                    <a:cubicBezTo>
                      <a:pt x="481" y="6078"/>
                      <a:pt x="691" y="6977"/>
                      <a:pt x="1091" y="7797"/>
                    </a:cubicBezTo>
                    <a:cubicBezTo>
                      <a:pt x="931" y="7257"/>
                      <a:pt x="831" y="6717"/>
                      <a:pt x="791" y="6168"/>
                    </a:cubicBezTo>
                    <a:lnTo>
                      <a:pt x="791" y="6168"/>
                    </a:lnTo>
                    <a:cubicBezTo>
                      <a:pt x="860" y="6608"/>
                      <a:pt x="971" y="7047"/>
                      <a:pt x="1131" y="7457"/>
                    </a:cubicBezTo>
                    <a:cubicBezTo>
                      <a:pt x="1180" y="7597"/>
                      <a:pt x="1271" y="7787"/>
                      <a:pt x="1331" y="7877"/>
                    </a:cubicBezTo>
                    <a:cubicBezTo>
                      <a:pt x="1251" y="7657"/>
                      <a:pt x="1200" y="7427"/>
                      <a:pt x="1171" y="7197"/>
                    </a:cubicBezTo>
                    <a:cubicBezTo>
                      <a:pt x="820" y="4749"/>
                      <a:pt x="1440" y="231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29"/>
              <p:cNvSpPr/>
              <p:nvPr/>
            </p:nvSpPr>
            <p:spPr>
              <a:xfrm>
                <a:off x="2987243" y="1692462"/>
                <a:ext cx="237672" cy="225081"/>
              </a:xfrm>
              <a:custGeom>
                <a:rect b="b" l="l" r="r" t="t"/>
                <a:pathLst>
                  <a:path extrusionOk="0" h="4469" w="4719">
                    <a:moveTo>
                      <a:pt x="3998" y="0"/>
                    </a:moveTo>
                    <a:lnTo>
                      <a:pt x="3998" y="0"/>
                    </a:lnTo>
                    <a:cubicBezTo>
                      <a:pt x="2310" y="430"/>
                      <a:pt x="1360" y="1570"/>
                      <a:pt x="490" y="2999"/>
                    </a:cubicBezTo>
                    <a:cubicBezTo>
                      <a:pt x="420" y="3119"/>
                      <a:pt x="340" y="3259"/>
                      <a:pt x="280" y="3379"/>
                    </a:cubicBezTo>
                    <a:cubicBezTo>
                      <a:pt x="380" y="3259"/>
                      <a:pt x="490" y="3149"/>
                      <a:pt x="590" y="3029"/>
                    </a:cubicBezTo>
                    <a:cubicBezTo>
                      <a:pt x="700" y="2929"/>
                      <a:pt x="800" y="2819"/>
                      <a:pt x="900" y="2719"/>
                    </a:cubicBezTo>
                    <a:lnTo>
                      <a:pt x="900" y="2719"/>
                    </a:lnTo>
                    <a:cubicBezTo>
                      <a:pt x="560" y="3179"/>
                      <a:pt x="260" y="3669"/>
                      <a:pt x="0" y="4169"/>
                    </a:cubicBezTo>
                    <a:cubicBezTo>
                      <a:pt x="20" y="4189"/>
                      <a:pt x="31" y="4198"/>
                      <a:pt x="51" y="4209"/>
                    </a:cubicBezTo>
                    <a:cubicBezTo>
                      <a:pt x="60" y="4189"/>
                      <a:pt x="80" y="4169"/>
                      <a:pt x="91" y="4149"/>
                    </a:cubicBezTo>
                    <a:cubicBezTo>
                      <a:pt x="440" y="3739"/>
                      <a:pt x="800" y="3329"/>
                      <a:pt x="1160" y="2929"/>
                    </a:cubicBezTo>
                    <a:lnTo>
                      <a:pt x="1160" y="2929"/>
                    </a:lnTo>
                    <a:cubicBezTo>
                      <a:pt x="820" y="3389"/>
                      <a:pt x="510" y="3869"/>
                      <a:pt x="231" y="4369"/>
                    </a:cubicBezTo>
                    <a:cubicBezTo>
                      <a:pt x="271" y="4398"/>
                      <a:pt x="310" y="4438"/>
                      <a:pt x="350" y="4469"/>
                    </a:cubicBezTo>
                    <a:cubicBezTo>
                      <a:pt x="690" y="4018"/>
                      <a:pt x="1050" y="3589"/>
                      <a:pt x="1430" y="3129"/>
                    </a:cubicBezTo>
                    <a:cubicBezTo>
                      <a:pt x="2279" y="2139"/>
                      <a:pt x="3089" y="1270"/>
                      <a:pt x="4198" y="630"/>
                    </a:cubicBezTo>
                    <a:cubicBezTo>
                      <a:pt x="4369" y="540"/>
                      <a:pt x="4549" y="460"/>
                      <a:pt x="4718" y="391"/>
                    </a:cubicBezTo>
                    <a:lnTo>
                      <a:pt x="4718" y="391"/>
                    </a:lnTo>
                    <a:cubicBezTo>
                      <a:pt x="4618" y="410"/>
                      <a:pt x="4529" y="430"/>
                      <a:pt x="4429" y="450"/>
                    </a:cubicBezTo>
                    <a:cubicBezTo>
                      <a:pt x="3909" y="580"/>
                      <a:pt x="3429" y="840"/>
                      <a:pt x="2979" y="1130"/>
                    </a:cubicBezTo>
                    <a:cubicBezTo>
                      <a:pt x="2869" y="1200"/>
                      <a:pt x="2769" y="1280"/>
                      <a:pt x="2669" y="1350"/>
                    </a:cubicBezTo>
                    <a:cubicBezTo>
                      <a:pt x="3159" y="910"/>
                      <a:pt x="3679" y="540"/>
                      <a:pt x="4318" y="240"/>
                    </a:cubicBezTo>
                    <a:lnTo>
                      <a:pt x="4318" y="240"/>
                    </a:lnTo>
                    <a:cubicBezTo>
                      <a:pt x="3619" y="410"/>
                      <a:pt x="2989" y="730"/>
                      <a:pt x="2429" y="1150"/>
                    </a:cubicBezTo>
                    <a:cubicBezTo>
                      <a:pt x="2899" y="700"/>
                      <a:pt x="3409" y="311"/>
                      <a:pt x="39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29"/>
              <p:cNvSpPr/>
              <p:nvPr/>
            </p:nvSpPr>
            <p:spPr>
              <a:xfrm>
                <a:off x="2895126" y="2137486"/>
                <a:ext cx="43818" cy="243666"/>
              </a:xfrm>
              <a:custGeom>
                <a:rect b="b" l="l" r="r" t="t"/>
                <a:pathLst>
                  <a:path extrusionOk="0" h="4838" w="870">
                    <a:moveTo>
                      <a:pt x="870" y="0"/>
                    </a:moveTo>
                    <a:lnTo>
                      <a:pt x="870" y="0"/>
                    </a:lnTo>
                    <a:cubicBezTo>
                      <a:pt x="170" y="1410"/>
                      <a:pt x="0" y="3109"/>
                      <a:pt x="460" y="4618"/>
                    </a:cubicBezTo>
                    <a:cubicBezTo>
                      <a:pt x="490" y="4688"/>
                      <a:pt x="510" y="4778"/>
                      <a:pt x="530" y="4838"/>
                    </a:cubicBezTo>
                    <a:cubicBezTo>
                      <a:pt x="520" y="4678"/>
                      <a:pt x="520" y="4518"/>
                      <a:pt x="510" y="4369"/>
                    </a:cubicBezTo>
                    <a:cubicBezTo>
                      <a:pt x="470" y="3678"/>
                      <a:pt x="510" y="2999"/>
                      <a:pt x="530" y="2319"/>
                    </a:cubicBezTo>
                    <a:cubicBezTo>
                      <a:pt x="540" y="1930"/>
                      <a:pt x="610" y="1330"/>
                      <a:pt x="640" y="1080"/>
                    </a:cubicBezTo>
                    <a:cubicBezTo>
                      <a:pt x="700" y="720"/>
                      <a:pt x="740" y="35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29"/>
              <p:cNvSpPr/>
              <p:nvPr/>
            </p:nvSpPr>
            <p:spPr>
              <a:xfrm>
                <a:off x="2895629" y="2224567"/>
                <a:ext cx="9066" cy="80584"/>
              </a:xfrm>
              <a:custGeom>
                <a:rect b="b" l="l" r="r" t="t"/>
                <a:pathLst>
                  <a:path extrusionOk="0" h="1600" w="180">
                    <a:moveTo>
                      <a:pt x="180" y="1"/>
                    </a:moveTo>
                    <a:cubicBezTo>
                      <a:pt x="30" y="510"/>
                      <a:pt x="0" y="1070"/>
                      <a:pt x="70" y="1600"/>
                    </a:cubicBezTo>
                    <a:cubicBezTo>
                      <a:pt x="90" y="1310"/>
                      <a:pt x="130" y="1030"/>
                      <a:pt x="140" y="740"/>
                    </a:cubicBezTo>
                    <a:cubicBezTo>
                      <a:pt x="150" y="501"/>
                      <a:pt x="140" y="250"/>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29"/>
              <p:cNvSpPr/>
              <p:nvPr/>
            </p:nvSpPr>
            <p:spPr>
              <a:xfrm>
                <a:off x="2919754" y="2062946"/>
                <a:ext cx="132964" cy="362024"/>
              </a:xfrm>
              <a:custGeom>
                <a:rect b="b" l="l" r="r" t="t"/>
                <a:pathLst>
                  <a:path extrusionOk="0" h="7188" w="2640">
                    <a:moveTo>
                      <a:pt x="2360" y="1"/>
                    </a:moveTo>
                    <a:cubicBezTo>
                      <a:pt x="2150" y="411"/>
                      <a:pt x="1960" y="840"/>
                      <a:pt x="1810" y="1271"/>
                    </a:cubicBezTo>
                    <a:cubicBezTo>
                      <a:pt x="1800" y="1300"/>
                      <a:pt x="1790" y="1331"/>
                      <a:pt x="1780" y="1351"/>
                    </a:cubicBezTo>
                    <a:cubicBezTo>
                      <a:pt x="1631" y="1660"/>
                      <a:pt x="1511" y="1950"/>
                      <a:pt x="1400" y="2200"/>
                    </a:cubicBezTo>
                    <a:cubicBezTo>
                      <a:pt x="1480" y="1890"/>
                      <a:pt x="1571" y="1571"/>
                      <a:pt x="1670" y="1251"/>
                    </a:cubicBezTo>
                    <a:cubicBezTo>
                      <a:pt x="1740" y="1031"/>
                      <a:pt x="1820" y="791"/>
                      <a:pt x="1890" y="581"/>
                    </a:cubicBezTo>
                    <a:lnTo>
                      <a:pt x="1890" y="581"/>
                    </a:lnTo>
                    <a:cubicBezTo>
                      <a:pt x="1810" y="721"/>
                      <a:pt x="1730" y="860"/>
                      <a:pt x="1660" y="991"/>
                    </a:cubicBezTo>
                    <a:cubicBezTo>
                      <a:pt x="1400" y="1460"/>
                      <a:pt x="1171" y="1950"/>
                      <a:pt x="1000" y="2460"/>
                    </a:cubicBezTo>
                    <a:cubicBezTo>
                      <a:pt x="1111" y="1970"/>
                      <a:pt x="1240" y="1471"/>
                      <a:pt x="1400" y="951"/>
                    </a:cubicBezTo>
                    <a:cubicBezTo>
                      <a:pt x="1471" y="711"/>
                      <a:pt x="1551" y="441"/>
                      <a:pt x="1620" y="231"/>
                    </a:cubicBezTo>
                    <a:lnTo>
                      <a:pt x="1620" y="231"/>
                    </a:lnTo>
                    <a:cubicBezTo>
                      <a:pt x="1531" y="421"/>
                      <a:pt x="1431" y="601"/>
                      <a:pt x="1331" y="791"/>
                    </a:cubicBezTo>
                    <a:cubicBezTo>
                      <a:pt x="1000" y="1380"/>
                      <a:pt x="741" y="2010"/>
                      <a:pt x="571" y="2660"/>
                    </a:cubicBezTo>
                    <a:cubicBezTo>
                      <a:pt x="661" y="1970"/>
                      <a:pt x="800" y="1300"/>
                      <a:pt x="1000" y="561"/>
                    </a:cubicBezTo>
                    <a:lnTo>
                      <a:pt x="1000" y="561"/>
                    </a:lnTo>
                    <a:cubicBezTo>
                      <a:pt x="561" y="1551"/>
                      <a:pt x="181" y="2590"/>
                      <a:pt x="71" y="3690"/>
                    </a:cubicBezTo>
                    <a:cubicBezTo>
                      <a:pt x="1" y="4629"/>
                      <a:pt x="51" y="5609"/>
                      <a:pt x="411" y="6488"/>
                    </a:cubicBezTo>
                    <a:cubicBezTo>
                      <a:pt x="441" y="6558"/>
                      <a:pt x="471" y="6638"/>
                      <a:pt x="491" y="6688"/>
                    </a:cubicBezTo>
                    <a:cubicBezTo>
                      <a:pt x="461" y="6548"/>
                      <a:pt x="421" y="6308"/>
                      <a:pt x="411" y="6208"/>
                    </a:cubicBezTo>
                    <a:cubicBezTo>
                      <a:pt x="351" y="5709"/>
                      <a:pt x="361" y="5209"/>
                      <a:pt x="391" y="4709"/>
                    </a:cubicBezTo>
                    <a:lnTo>
                      <a:pt x="391" y="4709"/>
                    </a:lnTo>
                    <a:cubicBezTo>
                      <a:pt x="441" y="5398"/>
                      <a:pt x="621" y="6068"/>
                      <a:pt x="800" y="6738"/>
                    </a:cubicBezTo>
                    <a:cubicBezTo>
                      <a:pt x="731" y="6168"/>
                      <a:pt x="701" y="5629"/>
                      <a:pt x="711" y="5109"/>
                    </a:cubicBezTo>
                    <a:lnTo>
                      <a:pt x="711" y="5109"/>
                    </a:lnTo>
                    <a:cubicBezTo>
                      <a:pt x="731" y="5358"/>
                      <a:pt x="771" y="5609"/>
                      <a:pt x="820" y="5858"/>
                    </a:cubicBezTo>
                    <a:cubicBezTo>
                      <a:pt x="891" y="6158"/>
                      <a:pt x="940" y="6458"/>
                      <a:pt x="1071" y="6738"/>
                    </a:cubicBezTo>
                    <a:cubicBezTo>
                      <a:pt x="991" y="6448"/>
                      <a:pt x="991" y="6138"/>
                      <a:pt x="980" y="5829"/>
                    </a:cubicBezTo>
                    <a:cubicBezTo>
                      <a:pt x="971" y="5678"/>
                      <a:pt x="971" y="5538"/>
                      <a:pt x="980" y="5389"/>
                    </a:cubicBezTo>
                    <a:cubicBezTo>
                      <a:pt x="991" y="5598"/>
                      <a:pt x="1020" y="5809"/>
                      <a:pt x="1051" y="6018"/>
                    </a:cubicBezTo>
                    <a:cubicBezTo>
                      <a:pt x="1111" y="6418"/>
                      <a:pt x="1220" y="6818"/>
                      <a:pt x="1371" y="7188"/>
                    </a:cubicBezTo>
                    <a:cubicBezTo>
                      <a:pt x="1460" y="7118"/>
                      <a:pt x="1560" y="7058"/>
                      <a:pt x="1660" y="6988"/>
                    </a:cubicBezTo>
                    <a:cubicBezTo>
                      <a:pt x="1471" y="6288"/>
                      <a:pt x="1451" y="5938"/>
                      <a:pt x="1380" y="5249"/>
                    </a:cubicBezTo>
                    <a:cubicBezTo>
                      <a:pt x="1291" y="4019"/>
                      <a:pt x="1511" y="2970"/>
                      <a:pt x="1970" y="1770"/>
                    </a:cubicBezTo>
                    <a:cubicBezTo>
                      <a:pt x="2160" y="1251"/>
                      <a:pt x="2380" y="731"/>
                      <a:pt x="2640" y="211"/>
                    </a:cubicBezTo>
                    <a:cubicBezTo>
                      <a:pt x="2540" y="141"/>
                      <a:pt x="2450" y="71"/>
                      <a:pt x="23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29"/>
              <p:cNvSpPr/>
              <p:nvPr/>
            </p:nvSpPr>
            <p:spPr>
              <a:xfrm>
                <a:off x="3063747" y="1767959"/>
                <a:ext cx="240191" cy="218030"/>
              </a:xfrm>
              <a:custGeom>
                <a:rect b="b" l="l" r="r" t="t"/>
                <a:pathLst>
                  <a:path extrusionOk="0" h="4329" w="4769">
                    <a:moveTo>
                      <a:pt x="4169" y="1"/>
                    </a:moveTo>
                    <a:lnTo>
                      <a:pt x="4169" y="1"/>
                    </a:lnTo>
                    <a:cubicBezTo>
                      <a:pt x="4109" y="11"/>
                      <a:pt x="4059" y="21"/>
                      <a:pt x="3999" y="31"/>
                    </a:cubicBezTo>
                    <a:cubicBezTo>
                      <a:pt x="2190" y="391"/>
                      <a:pt x="1020" y="2000"/>
                      <a:pt x="80" y="3439"/>
                    </a:cubicBezTo>
                    <a:cubicBezTo>
                      <a:pt x="480" y="2979"/>
                      <a:pt x="900" y="2539"/>
                      <a:pt x="1320" y="2110"/>
                    </a:cubicBezTo>
                    <a:lnTo>
                      <a:pt x="1320" y="2110"/>
                    </a:lnTo>
                    <a:cubicBezTo>
                      <a:pt x="1280" y="2160"/>
                      <a:pt x="1230" y="2220"/>
                      <a:pt x="1180" y="2270"/>
                    </a:cubicBezTo>
                    <a:cubicBezTo>
                      <a:pt x="760" y="2770"/>
                      <a:pt x="360" y="3299"/>
                      <a:pt x="1" y="3839"/>
                    </a:cubicBezTo>
                    <a:cubicBezTo>
                      <a:pt x="21" y="3859"/>
                      <a:pt x="41" y="3869"/>
                      <a:pt x="60" y="3879"/>
                    </a:cubicBezTo>
                    <a:cubicBezTo>
                      <a:pt x="611" y="3219"/>
                      <a:pt x="1260" y="2530"/>
                      <a:pt x="1960" y="1920"/>
                    </a:cubicBezTo>
                    <a:lnTo>
                      <a:pt x="1960" y="1920"/>
                    </a:lnTo>
                    <a:cubicBezTo>
                      <a:pt x="1380" y="2499"/>
                      <a:pt x="860" y="3150"/>
                      <a:pt x="460" y="3859"/>
                    </a:cubicBezTo>
                    <a:cubicBezTo>
                      <a:pt x="811" y="3409"/>
                      <a:pt x="1250" y="2959"/>
                      <a:pt x="1700" y="2559"/>
                    </a:cubicBezTo>
                    <a:lnTo>
                      <a:pt x="1700" y="2559"/>
                    </a:lnTo>
                    <a:cubicBezTo>
                      <a:pt x="1250" y="3050"/>
                      <a:pt x="860" y="3589"/>
                      <a:pt x="491" y="4149"/>
                    </a:cubicBezTo>
                    <a:cubicBezTo>
                      <a:pt x="591" y="4209"/>
                      <a:pt x="700" y="4269"/>
                      <a:pt x="800" y="4329"/>
                    </a:cubicBezTo>
                    <a:cubicBezTo>
                      <a:pt x="1670" y="3039"/>
                      <a:pt x="2639" y="1870"/>
                      <a:pt x="3969" y="1100"/>
                    </a:cubicBezTo>
                    <a:cubicBezTo>
                      <a:pt x="4219" y="951"/>
                      <a:pt x="4469" y="820"/>
                      <a:pt x="4718" y="711"/>
                    </a:cubicBezTo>
                    <a:cubicBezTo>
                      <a:pt x="4698" y="671"/>
                      <a:pt x="4689" y="620"/>
                      <a:pt x="4678" y="560"/>
                    </a:cubicBezTo>
                    <a:cubicBezTo>
                      <a:pt x="4498" y="600"/>
                      <a:pt x="4329" y="660"/>
                      <a:pt x="4159" y="731"/>
                    </a:cubicBezTo>
                    <a:cubicBezTo>
                      <a:pt x="4329" y="640"/>
                      <a:pt x="4498" y="560"/>
                      <a:pt x="4669" y="491"/>
                    </a:cubicBezTo>
                    <a:cubicBezTo>
                      <a:pt x="4669" y="431"/>
                      <a:pt x="4669" y="360"/>
                      <a:pt x="4678" y="300"/>
                    </a:cubicBezTo>
                    <a:lnTo>
                      <a:pt x="4678" y="300"/>
                    </a:lnTo>
                    <a:cubicBezTo>
                      <a:pt x="4358" y="371"/>
                      <a:pt x="4039" y="471"/>
                      <a:pt x="3749" y="611"/>
                    </a:cubicBezTo>
                    <a:cubicBezTo>
                      <a:pt x="4069" y="420"/>
                      <a:pt x="4398" y="271"/>
                      <a:pt x="4709" y="161"/>
                    </a:cubicBezTo>
                    <a:cubicBezTo>
                      <a:pt x="4729" y="121"/>
                      <a:pt x="4749" y="71"/>
                      <a:pt x="4769" y="31"/>
                    </a:cubicBezTo>
                    <a:lnTo>
                      <a:pt x="4769" y="31"/>
                    </a:lnTo>
                    <a:cubicBezTo>
                      <a:pt x="3919" y="151"/>
                      <a:pt x="3179" y="500"/>
                      <a:pt x="2530" y="971"/>
                    </a:cubicBezTo>
                    <a:cubicBezTo>
                      <a:pt x="2630" y="891"/>
                      <a:pt x="2719" y="820"/>
                      <a:pt x="2799" y="760"/>
                    </a:cubicBezTo>
                    <a:cubicBezTo>
                      <a:pt x="2919" y="651"/>
                      <a:pt x="3519" y="251"/>
                      <a:pt x="3879" y="111"/>
                    </a:cubicBezTo>
                    <a:cubicBezTo>
                      <a:pt x="3959" y="81"/>
                      <a:pt x="4069" y="31"/>
                      <a:pt x="41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29"/>
              <p:cNvSpPr/>
              <p:nvPr/>
            </p:nvSpPr>
            <p:spPr>
              <a:xfrm>
                <a:off x="3072309" y="1758440"/>
                <a:ext cx="191387" cy="154067"/>
              </a:xfrm>
              <a:custGeom>
                <a:rect b="b" l="l" r="r" t="t"/>
                <a:pathLst>
                  <a:path extrusionOk="0" h="3059" w="3800">
                    <a:moveTo>
                      <a:pt x="3799" y="0"/>
                    </a:moveTo>
                    <a:lnTo>
                      <a:pt x="3799" y="0"/>
                    </a:lnTo>
                    <a:cubicBezTo>
                      <a:pt x="3109" y="170"/>
                      <a:pt x="2460" y="480"/>
                      <a:pt x="1890" y="900"/>
                    </a:cubicBezTo>
                    <a:cubicBezTo>
                      <a:pt x="1230" y="1429"/>
                      <a:pt x="661" y="2059"/>
                      <a:pt x="190" y="2759"/>
                    </a:cubicBezTo>
                    <a:cubicBezTo>
                      <a:pt x="130" y="2859"/>
                      <a:pt x="61" y="2959"/>
                      <a:pt x="1" y="3059"/>
                    </a:cubicBezTo>
                    <a:cubicBezTo>
                      <a:pt x="110" y="2939"/>
                      <a:pt x="210" y="2819"/>
                      <a:pt x="321" y="2708"/>
                    </a:cubicBezTo>
                    <a:cubicBezTo>
                      <a:pt x="850" y="2139"/>
                      <a:pt x="1430" y="1599"/>
                      <a:pt x="2010" y="1080"/>
                    </a:cubicBezTo>
                    <a:cubicBezTo>
                      <a:pt x="2500" y="669"/>
                      <a:pt x="3149" y="280"/>
                      <a:pt x="3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29"/>
              <p:cNvSpPr/>
              <p:nvPr/>
            </p:nvSpPr>
            <p:spPr>
              <a:xfrm>
                <a:off x="3077850" y="1758894"/>
                <a:ext cx="140518" cy="123394"/>
              </a:xfrm>
              <a:custGeom>
                <a:rect b="b" l="l" r="r" t="t"/>
                <a:pathLst>
                  <a:path extrusionOk="0" h="2450" w="2790">
                    <a:moveTo>
                      <a:pt x="2789" y="1"/>
                    </a:moveTo>
                    <a:lnTo>
                      <a:pt x="2789" y="1"/>
                    </a:lnTo>
                    <a:cubicBezTo>
                      <a:pt x="1640" y="440"/>
                      <a:pt x="660" y="1280"/>
                      <a:pt x="51" y="2350"/>
                    </a:cubicBezTo>
                    <a:cubicBezTo>
                      <a:pt x="31" y="2380"/>
                      <a:pt x="11" y="2420"/>
                      <a:pt x="0" y="2450"/>
                    </a:cubicBezTo>
                    <a:cubicBezTo>
                      <a:pt x="80" y="2360"/>
                      <a:pt x="160" y="2280"/>
                      <a:pt x="240" y="2200"/>
                    </a:cubicBezTo>
                    <a:cubicBezTo>
                      <a:pt x="640" y="1770"/>
                      <a:pt x="1070" y="1380"/>
                      <a:pt x="1510" y="1000"/>
                    </a:cubicBezTo>
                    <a:cubicBezTo>
                      <a:pt x="1959" y="591"/>
                      <a:pt x="2279" y="331"/>
                      <a:pt x="27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29"/>
              <p:cNvSpPr/>
              <p:nvPr/>
            </p:nvSpPr>
            <p:spPr>
              <a:xfrm>
                <a:off x="3575203" y="1609410"/>
                <a:ext cx="328833" cy="256106"/>
              </a:xfrm>
              <a:custGeom>
                <a:rect b="b" l="l" r="r" t="t"/>
                <a:pathLst>
                  <a:path extrusionOk="0" h="5085" w="6529">
                    <a:moveTo>
                      <a:pt x="5418" y="0"/>
                    </a:moveTo>
                    <a:cubicBezTo>
                      <a:pt x="5409" y="140"/>
                      <a:pt x="5349" y="280"/>
                      <a:pt x="5249" y="370"/>
                    </a:cubicBezTo>
                    <a:cubicBezTo>
                      <a:pt x="5278" y="400"/>
                      <a:pt x="5309" y="420"/>
                      <a:pt x="5338" y="450"/>
                    </a:cubicBezTo>
                    <a:cubicBezTo>
                      <a:pt x="5489" y="610"/>
                      <a:pt x="5609" y="800"/>
                      <a:pt x="5748" y="1090"/>
                    </a:cubicBezTo>
                    <a:cubicBezTo>
                      <a:pt x="5798" y="1220"/>
                      <a:pt x="5838" y="1349"/>
                      <a:pt x="5868" y="1480"/>
                    </a:cubicBezTo>
                    <a:cubicBezTo>
                      <a:pt x="5878" y="1509"/>
                      <a:pt x="5898" y="1629"/>
                      <a:pt x="5908" y="1669"/>
                    </a:cubicBezTo>
                    <a:cubicBezTo>
                      <a:pt x="5968" y="2219"/>
                      <a:pt x="5828" y="2749"/>
                      <a:pt x="5678" y="3049"/>
                    </a:cubicBezTo>
                    <a:cubicBezTo>
                      <a:pt x="5669" y="3089"/>
                      <a:pt x="5649" y="3119"/>
                      <a:pt x="5629" y="3169"/>
                    </a:cubicBezTo>
                    <a:cubicBezTo>
                      <a:pt x="5438" y="3499"/>
                      <a:pt x="5318" y="3608"/>
                      <a:pt x="4989" y="3939"/>
                    </a:cubicBezTo>
                    <a:cubicBezTo>
                      <a:pt x="4538" y="4414"/>
                      <a:pt x="3689" y="4702"/>
                      <a:pt x="3025" y="4702"/>
                    </a:cubicBezTo>
                    <a:cubicBezTo>
                      <a:pt x="2895" y="4702"/>
                      <a:pt x="2771" y="4691"/>
                      <a:pt x="2660" y="4668"/>
                    </a:cubicBezTo>
                    <a:cubicBezTo>
                      <a:pt x="1970" y="4528"/>
                      <a:pt x="1570" y="4268"/>
                      <a:pt x="1091" y="3779"/>
                    </a:cubicBezTo>
                    <a:cubicBezTo>
                      <a:pt x="611" y="3229"/>
                      <a:pt x="431" y="2449"/>
                      <a:pt x="700" y="1629"/>
                    </a:cubicBezTo>
                    <a:cubicBezTo>
                      <a:pt x="561" y="1629"/>
                      <a:pt x="421" y="1580"/>
                      <a:pt x="321" y="1489"/>
                    </a:cubicBezTo>
                    <a:lnTo>
                      <a:pt x="321" y="1489"/>
                    </a:lnTo>
                    <a:cubicBezTo>
                      <a:pt x="1" y="2429"/>
                      <a:pt x="141" y="3479"/>
                      <a:pt x="980" y="4248"/>
                    </a:cubicBezTo>
                    <a:cubicBezTo>
                      <a:pt x="1011" y="4278"/>
                      <a:pt x="1040" y="4308"/>
                      <a:pt x="1071" y="4328"/>
                    </a:cubicBezTo>
                    <a:cubicBezTo>
                      <a:pt x="1280" y="4598"/>
                      <a:pt x="1610" y="4758"/>
                      <a:pt x="1940" y="4878"/>
                    </a:cubicBezTo>
                    <a:cubicBezTo>
                      <a:pt x="2285" y="5018"/>
                      <a:pt x="2648" y="5084"/>
                      <a:pt x="3013" y="5084"/>
                    </a:cubicBezTo>
                    <a:cubicBezTo>
                      <a:pt x="3430" y="5084"/>
                      <a:pt x="3849" y="4998"/>
                      <a:pt x="4249" y="4838"/>
                    </a:cubicBezTo>
                    <a:cubicBezTo>
                      <a:pt x="4359" y="4798"/>
                      <a:pt x="4469" y="4748"/>
                      <a:pt x="4569" y="4698"/>
                    </a:cubicBezTo>
                    <a:cubicBezTo>
                      <a:pt x="4859" y="4558"/>
                      <a:pt x="5129" y="4378"/>
                      <a:pt x="5349" y="4148"/>
                    </a:cubicBezTo>
                    <a:cubicBezTo>
                      <a:pt x="5618" y="3868"/>
                      <a:pt x="5818" y="3528"/>
                      <a:pt x="5978" y="3179"/>
                    </a:cubicBezTo>
                    <a:cubicBezTo>
                      <a:pt x="6528" y="2059"/>
                      <a:pt x="6288" y="780"/>
                      <a:pt x="5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29"/>
              <p:cNvSpPr/>
              <p:nvPr/>
            </p:nvSpPr>
            <p:spPr>
              <a:xfrm>
                <a:off x="3545538" y="1454841"/>
                <a:ext cx="334776" cy="285821"/>
              </a:xfrm>
              <a:custGeom>
                <a:rect b="b" l="l" r="r" t="t"/>
                <a:pathLst>
                  <a:path extrusionOk="0" h="5675" w="6647">
                    <a:moveTo>
                      <a:pt x="4298" y="0"/>
                    </a:moveTo>
                    <a:cubicBezTo>
                      <a:pt x="4318" y="51"/>
                      <a:pt x="4328" y="100"/>
                      <a:pt x="4348" y="151"/>
                    </a:cubicBezTo>
                    <a:lnTo>
                      <a:pt x="4348" y="171"/>
                    </a:lnTo>
                    <a:cubicBezTo>
                      <a:pt x="4358" y="211"/>
                      <a:pt x="4358" y="251"/>
                      <a:pt x="4368" y="291"/>
                    </a:cubicBezTo>
                    <a:cubicBezTo>
                      <a:pt x="4368" y="340"/>
                      <a:pt x="4368" y="380"/>
                      <a:pt x="4358" y="420"/>
                    </a:cubicBezTo>
                    <a:cubicBezTo>
                      <a:pt x="4738" y="551"/>
                      <a:pt x="5048" y="760"/>
                      <a:pt x="5338" y="1040"/>
                    </a:cubicBezTo>
                    <a:cubicBezTo>
                      <a:pt x="5487" y="1200"/>
                      <a:pt x="5607" y="1390"/>
                      <a:pt x="5747" y="1680"/>
                    </a:cubicBezTo>
                    <a:cubicBezTo>
                      <a:pt x="5798" y="1810"/>
                      <a:pt x="5827" y="1940"/>
                      <a:pt x="5867" y="2070"/>
                    </a:cubicBezTo>
                    <a:cubicBezTo>
                      <a:pt x="5878" y="2100"/>
                      <a:pt x="5898" y="2219"/>
                      <a:pt x="5898" y="2259"/>
                    </a:cubicBezTo>
                    <a:cubicBezTo>
                      <a:pt x="5967" y="2810"/>
                      <a:pt x="5818" y="3339"/>
                      <a:pt x="5678" y="3639"/>
                    </a:cubicBezTo>
                    <a:cubicBezTo>
                      <a:pt x="5658" y="3679"/>
                      <a:pt x="5638" y="3709"/>
                      <a:pt x="5618" y="3759"/>
                    </a:cubicBezTo>
                    <a:cubicBezTo>
                      <a:pt x="5428" y="4089"/>
                      <a:pt x="5308" y="4209"/>
                      <a:pt x="4978" y="4529"/>
                    </a:cubicBezTo>
                    <a:cubicBezTo>
                      <a:pt x="4535" y="5005"/>
                      <a:pt x="3688" y="5292"/>
                      <a:pt x="3019" y="5292"/>
                    </a:cubicBezTo>
                    <a:cubicBezTo>
                      <a:pt x="2887" y="5292"/>
                      <a:pt x="2762" y="5281"/>
                      <a:pt x="2649" y="5258"/>
                    </a:cubicBezTo>
                    <a:cubicBezTo>
                      <a:pt x="1969" y="5118"/>
                      <a:pt x="1569" y="4869"/>
                      <a:pt x="1090" y="4369"/>
                    </a:cubicBezTo>
                    <a:cubicBezTo>
                      <a:pt x="630" y="3849"/>
                      <a:pt x="440" y="3109"/>
                      <a:pt x="660" y="2330"/>
                    </a:cubicBezTo>
                    <a:cubicBezTo>
                      <a:pt x="630" y="2330"/>
                      <a:pt x="600" y="2319"/>
                      <a:pt x="570" y="2310"/>
                    </a:cubicBezTo>
                    <a:cubicBezTo>
                      <a:pt x="460" y="2290"/>
                      <a:pt x="380" y="2230"/>
                      <a:pt x="330" y="2159"/>
                    </a:cubicBezTo>
                    <a:cubicBezTo>
                      <a:pt x="320" y="2150"/>
                      <a:pt x="300" y="2150"/>
                      <a:pt x="290" y="2139"/>
                    </a:cubicBezTo>
                    <a:lnTo>
                      <a:pt x="290" y="2139"/>
                    </a:lnTo>
                    <a:cubicBezTo>
                      <a:pt x="0" y="3059"/>
                      <a:pt x="160" y="4089"/>
                      <a:pt x="970" y="4838"/>
                    </a:cubicBezTo>
                    <a:cubicBezTo>
                      <a:pt x="1000" y="4869"/>
                      <a:pt x="1030" y="4898"/>
                      <a:pt x="1060" y="4918"/>
                    </a:cubicBezTo>
                    <a:cubicBezTo>
                      <a:pt x="1280" y="5188"/>
                      <a:pt x="1600" y="5358"/>
                      <a:pt x="1929" y="5468"/>
                    </a:cubicBezTo>
                    <a:cubicBezTo>
                      <a:pt x="2274" y="5608"/>
                      <a:pt x="2637" y="5674"/>
                      <a:pt x="3003" y="5674"/>
                    </a:cubicBezTo>
                    <a:cubicBezTo>
                      <a:pt x="3421" y="5674"/>
                      <a:pt x="3843" y="5588"/>
                      <a:pt x="4248" y="5428"/>
                    </a:cubicBezTo>
                    <a:cubicBezTo>
                      <a:pt x="4358" y="5388"/>
                      <a:pt x="4458" y="5338"/>
                      <a:pt x="4568" y="5288"/>
                    </a:cubicBezTo>
                    <a:cubicBezTo>
                      <a:pt x="4848" y="5148"/>
                      <a:pt x="5118" y="4969"/>
                      <a:pt x="5348" y="4738"/>
                    </a:cubicBezTo>
                    <a:cubicBezTo>
                      <a:pt x="5607" y="4458"/>
                      <a:pt x="5807" y="4119"/>
                      <a:pt x="5978" y="3769"/>
                    </a:cubicBezTo>
                    <a:cubicBezTo>
                      <a:pt x="6647" y="2390"/>
                      <a:pt x="6127" y="771"/>
                      <a:pt x="4718" y="151"/>
                    </a:cubicBezTo>
                    <a:cubicBezTo>
                      <a:pt x="4568" y="80"/>
                      <a:pt x="4428" y="31"/>
                      <a:pt x="4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29"/>
              <p:cNvSpPr/>
              <p:nvPr/>
            </p:nvSpPr>
            <p:spPr>
              <a:xfrm>
                <a:off x="3445312" y="1304804"/>
                <a:ext cx="355023" cy="290505"/>
              </a:xfrm>
              <a:custGeom>
                <a:rect b="b" l="l" r="r" t="t"/>
                <a:pathLst>
                  <a:path extrusionOk="0" h="5768" w="7049">
                    <a:moveTo>
                      <a:pt x="3821" y="387"/>
                    </a:moveTo>
                    <a:cubicBezTo>
                      <a:pt x="4104" y="387"/>
                      <a:pt x="4371" y="408"/>
                      <a:pt x="4409" y="421"/>
                    </a:cubicBezTo>
                    <a:cubicBezTo>
                      <a:pt x="4969" y="531"/>
                      <a:pt x="5369" y="781"/>
                      <a:pt x="5738" y="1140"/>
                    </a:cubicBezTo>
                    <a:cubicBezTo>
                      <a:pt x="5889" y="1300"/>
                      <a:pt x="6009" y="1491"/>
                      <a:pt x="6149" y="1780"/>
                    </a:cubicBezTo>
                    <a:cubicBezTo>
                      <a:pt x="6198" y="1900"/>
                      <a:pt x="6238" y="2040"/>
                      <a:pt x="6268" y="2170"/>
                    </a:cubicBezTo>
                    <a:cubicBezTo>
                      <a:pt x="6278" y="2200"/>
                      <a:pt x="6298" y="2310"/>
                      <a:pt x="6308" y="2360"/>
                    </a:cubicBezTo>
                    <a:cubicBezTo>
                      <a:pt x="6368" y="2900"/>
                      <a:pt x="6228" y="3430"/>
                      <a:pt x="6078" y="3739"/>
                    </a:cubicBezTo>
                    <a:cubicBezTo>
                      <a:pt x="6058" y="3770"/>
                      <a:pt x="6038" y="3810"/>
                      <a:pt x="6018" y="3849"/>
                    </a:cubicBezTo>
                    <a:cubicBezTo>
                      <a:pt x="5829" y="4179"/>
                      <a:pt x="5718" y="4299"/>
                      <a:pt x="5389" y="4629"/>
                    </a:cubicBezTo>
                    <a:cubicBezTo>
                      <a:pt x="4940" y="5103"/>
                      <a:pt x="4095" y="5384"/>
                      <a:pt x="3427" y="5384"/>
                    </a:cubicBezTo>
                    <a:cubicBezTo>
                      <a:pt x="3293" y="5384"/>
                      <a:pt x="3165" y="5372"/>
                      <a:pt x="3050" y="5349"/>
                    </a:cubicBezTo>
                    <a:cubicBezTo>
                      <a:pt x="2370" y="5218"/>
                      <a:pt x="1970" y="4959"/>
                      <a:pt x="1491" y="4459"/>
                    </a:cubicBezTo>
                    <a:cubicBezTo>
                      <a:pt x="971" y="3879"/>
                      <a:pt x="801" y="3030"/>
                      <a:pt x="1160" y="2150"/>
                    </a:cubicBezTo>
                    <a:cubicBezTo>
                      <a:pt x="1391" y="1571"/>
                      <a:pt x="1940" y="900"/>
                      <a:pt x="2660" y="601"/>
                    </a:cubicBezTo>
                    <a:cubicBezTo>
                      <a:pt x="2680" y="591"/>
                      <a:pt x="2690" y="591"/>
                      <a:pt x="2690" y="591"/>
                    </a:cubicBezTo>
                    <a:cubicBezTo>
                      <a:pt x="2790" y="551"/>
                      <a:pt x="2900" y="511"/>
                      <a:pt x="3000" y="481"/>
                    </a:cubicBezTo>
                    <a:cubicBezTo>
                      <a:pt x="3110" y="451"/>
                      <a:pt x="3219" y="441"/>
                      <a:pt x="3330" y="421"/>
                    </a:cubicBezTo>
                    <a:cubicBezTo>
                      <a:pt x="3330" y="421"/>
                      <a:pt x="3339" y="421"/>
                      <a:pt x="3370" y="411"/>
                    </a:cubicBezTo>
                    <a:cubicBezTo>
                      <a:pt x="3501" y="393"/>
                      <a:pt x="3664" y="387"/>
                      <a:pt x="3821" y="387"/>
                    </a:cubicBezTo>
                    <a:close/>
                    <a:moveTo>
                      <a:pt x="3699" y="1"/>
                    </a:moveTo>
                    <a:cubicBezTo>
                      <a:pt x="2950" y="31"/>
                      <a:pt x="2400" y="191"/>
                      <a:pt x="1860" y="611"/>
                    </a:cubicBezTo>
                    <a:cubicBezTo>
                      <a:pt x="511" y="1620"/>
                      <a:pt x="1" y="3670"/>
                      <a:pt x="1380" y="4939"/>
                    </a:cubicBezTo>
                    <a:cubicBezTo>
                      <a:pt x="1411" y="4969"/>
                      <a:pt x="1440" y="4989"/>
                      <a:pt x="1471" y="5019"/>
                    </a:cubicBezTo>
                    <a:cubicBezTo>
                      <a:pt x="1680" y="5278"/>
                      <a:pt x="2010" y="5449"/>
                      <a:pt x="2330" y="5558"/>
                    </a:cubicBezTo>
                    <a:cubicBezTo>
                      <a:pt x="2679" y="5700"/>
                      <a:pt x="3046" y="5768"/>
                      <a:pt x="3415" y="5768"/>
                    </a:cubicBezTo>
                    <a:cubicBezTo>
                      <a:pt x="3830" y="5768"/>
                      <a:pt x="4248" y="5682"/>
                      <a:pt x="4649" y="5518"/>
                    </a:cubicBezTo>
                    <a:cubicBezTo>
                      <a:pt x="4759" y="5478"/>
                      <a:pt x="4869" y="5438"/>
                      <a:pt x="4969" y="5389"/>
                    </a:cubicBezTo>
                    <a:cubicBezTo>
                      <a:pt x="5259" y="5238"/>
                      <a:pt x="5518" y="5059"/>
                      <a:pt x="5749" y="4839"/>
                    </a:cubicBezTo>
                    <a:cubicBezTo>
                      <a:pt x="6018" y="4549"/>
                      <a:pt x="6218" y="4219"/>
                      <a:pt x="6378" y="3859"/>
                    </a:cubicBezTo>
                    <a:cubicBezTo>
                      <a:pt x="7048" y="2490"/>
                      <a:pt x="6528" y="871"/>
                      <a:pt x="5119" y="241"/>
                    </a:cubicBezTo>
                    <a:cubicBezTo>
                      <a:pt x="4589" y="11"/>
                      <a:pt x="4259" y="1"/>
                      <a:pt x="36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29"/>
              <p:cNvSpPr/>
              <p:nvPr/>
            </p:nvSpPr>
            <p:spPr>
              <a:xfrm>
                <a:off x="3612977" y="1325504"/>
                <a:ext cx="2065" cy="504"/>
              </a:xfrm>
              <a:custGeom>
                <a:rect b="b" l="l" r="r" t="t"/>
                <a:pathLst>
                  <a:path extrusionOk="0" h="10" w="41">
                    <a:moveTo>
                      <a:pt x="41" y="0"/>
                    </a:moveTo>
                    <a:cubicBezTo>
                      <a:pt x="10" y="10"/>
                      <a:pt x="1" y="10"/>
                      <a:pt x="1" y="10"/>
                    </a:cubicBezTo>
                    <a:cubicBezTo>
                      <a:pt x="10" y="10"/>
                      <a:pt x="21" y="10"/>
                      <a:pt x="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29"/>
              <p:cNvSpPr/>
              <p:nvPr/>
            </p:nvSpPr>
            <p:spPr>
              <a:xfrm>
                <a:off x="3315471" y="1200095"/>
                <a:ext cx="335330" cy="290556"/>
              </a:xfrm>
              <a:custGeom>
                <a:rect b="b" l="l" r="r" t="t"/>
                <a:pathLst>
                  <a:path extrusionOk="0" h="5769" w="6658">
                    <a:moveTo>
                      <a:pt x="3698" y="1"/>
                    </a:moveTo>
                    <a:cubicBezTo>
                      <a:pt x="2949" y="21"/>
                      <a:pt x="2399" y="191"/>
                      <a:pt x="1859" y="601"/>
                    </a:cubicBezTo>
                    <a:cubicBezTo>
                      <a:pt x="510" y="1620"/>
                      <a:pt x="0" y="3659"/>
                      <a:pt x="1380" y="4929"/>
                    </a:cubicBezTo>
                    <a:cubicBezTo>
                      <a:pt x="1410" y="4959"/>
                      <a:pt x="1440" y="4989"/>
                      <a:pt x="1470" y="5009"/>
                    </a:cubicBezTo>
                    <a:cubicBezTo>
                      <a:pt x="1679" y="5278"/>
                      <a:pt x="2010" y="5449"/>
                      <a:pt x="2339" y="5558"/>
                    </a:cubicBezTo>
                    <a:cubicBezTo>
                      <a:pt x="2679" y="5698"/>
                      <a:pt x="3029" y="5758"/>
                      <a:pt x="3389" y="5769"/>
                    </a:cubicBezTo>
                    <a:cubicBezTo>
                      <a:pt x="3349" y="5638"/>
                      <a:pt x="3359" y="5498"/>
                      <a:pt x="3409" y="5378"/>
                    </a:cubicBezTo>
                    <a:cubicBezTo>
                      <a:pt x="3279" y="5378"/>
                      <a:pt x="3159" y="5369"/>
                      <a:pt x="3049" y="5349"/>
                    </a:cubicBezTo>
                    <a:cubicBezTo>
                      <a:pt x="2369" y="5218"/>
                      <a:pt x="1970" y="4959"/>
                      <a:pt x="1490" y="4459"/>
                    </a:cubicBezTo>
                    <a:cubicBezTo>
                      <a:pt x="970" y="3879"/>
                      <a:pt x="800" y="3019"/>
                      <a:pt x="1160" y="2150"/>
                    </a:cubicBezTo>
                    <a:cubicBezTo>
                      <a:pt x="1390" y="1571"/>
                      <a:pt x="1939" y="891"/>
                      <a:pt x="2659" y="601"/>
                    </a:cubicBezTo>
                    <a:cubicBezTo>
                      <a:pt x="2679" y="591"/>
                      <a:pt x="2689" y="581"/>
                      <a:pt x="2689" y="581"/>
                    </a:cubicBezTo>
                    <a:cubicBezTo>
                      <a:pt x="2799" y="541"/>
                      <a:pt x="2899" y="511"/>
                      <a:pt x="2999" y="481"/>
                    </a:cubicBezTo>
                    <a:cubicBezTo>
                      <a:pt x="3109" y="451"/>
                      <a:pt x="3219" y="431"/>
                      <a:pt x="3329" y="421"/>
                    </a:cubicBezTo>
                    <a:cubicBezTo>
                      <a:pt x="3329" y="421"/>
                      <a:pt x="3339" y="411"/>
                      <a:pt x="3369" y="411"/>
                    </a:cubicBezTo>
                    <a:cubicBezTo>
                      <a:pt x="3501" y="393"/>
                      <a:pt x="3664" y="387"/>
                      <a:pt x="3822" y="387"/>
                    </a:cubicBezTo>
                    <a:cubicBezTo>
                      <a:pt x="4108" y="387"/>
                      <a:pt x="4376" y="408"/>
                      <a:pt x="4409" y="421"/>
                    </a:cubicBezTo>
                    <a:cubicBezTo>
                      <a:pt x="4968" y="521"/>
                      <a:pt x="5368" y="771"/>
                      <a:pt x="5738" y="1140"/>
                    </a:cubicBezTo>
                    <a:cubicBezTo>
                      <a:pt x="5888" y="1291"/>
                      <a:pt x="6008" y="1491"/>
                      <a:pt x="6148" y="1780"/>
                    </a:cubicBezTo>
                    <a:cubicBezTo>
                      <a:pt x="6197" y="1900"/>
                      <a:pt x="6237" y="2030"/>
                      <a:pt x="6268" y="2160"/>
                    </a:cubicBezTo>
                    <a:cubicBezTo>
                      <a:pt x="6277" y="2200"/>
                      <a:pt x="6297" y="2310"/>
                      <a:pt x="6308" y="2350"/>
                    </a:cubicBezTo>
                    <a:lnTo>
                      <a:pt x="6308" y="2420"/>
                    </a:lnTo>
                    <a:cubicBezTo>
                      <a:pt x="6428" y="2390"/>
                      <a:pt x="6537" y="2370"/>
                      <a:pt x="6657" y="2360"/>
                    </a:cubicBezTo>
                    <a:cubicBezTo>
                      <a:pt x="6568" y="1460"/>
                      <a:pt x="6028" y="641"/>
                      <a:pt x="5128" y="241"/>
                    </a:cubicBezTo>
                    <a:cubicBezTo>
                      <a:pt x="4588" y="11"/>
                      <a:pt x="4258" y="1"/>
                      <a:pt x="36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29"/>
              <p:cNvSpPr/>
              <p:nvPr/>
            </p:nvSpPr>
            <p:spPr>
              <a:xfrm>
                <a:off x="3195653" y="1174963"/>
                <a:ext cx="281490" cy="290606"/>
              </a:xfrm>
              <a:custGeom>
                <a:rect b="b" l="l" r="r" t="t"/>
                <a:pathLst>
                  <a:path extrusionOk="0" h="5770" w="5589">
                    <a:moveTo>
                      <a:pt x="3699" y="0"/>
                    </a:moveTo>
                    <a:cubicBezTo>
                      <a:pt x="2949" y="30"/>
                      <a:pt x="2399" y="190"/>
                      <a:pt x="1859" y="610"/>
                    </a:cubicBezTo>
                    <a:cubicBezTo>
                      <a:pt x="510" y="1619"/>
                      <a:pt x="0" y="3669"/>
                      <a:pt x="1380" y="4938"/>
                    </a:cubicBezTo>
                    <a:cubicBezTo>
                      <a:pt x="1410" y="4968"/>
                      <a:pt x="1440" y="4988"/>
                      <a:pt x="1470" y="5018"/>
                    </a:cubicBezTo>
                    <a:cubicBezTo>
                      <a:pt x="1680" y="5288"/>
                      <a:pt x="2010" y="5448"/>
                      <a:pt x="2330" y="5557"/>
                    </a:cubicBezTo>
                    <a:cubicBezTo>
                      <a:pt x="2679" y="5701"/>
                      <a:pt x="3044" y="5769"/>
                      <a:pt x="3413" y="5769"/>
                    </a:cubicBezTo>
                    <a:cubicBezTo>
                      <a:pt x="3814" y="5769"/>
                      <a:pt x="4218" y="5689"/>
                      <a:pt x="4609" y="5538"/>
                    </a:cubicBezTo>
                    <a:cubicBezTo>
                      <a:pt x="4369" y="5538"/>
                      <a:pt x="4129" y="5478"/>
                      <a:pt x="3869" y="5348"/>
                    </a:cubicBezTo>
                    <a:cubicBezTo>
                      <a:pt x="3716" y="5374"/>
                      <a:pt x="3563" y="5386"/>
                      <a:pt x="3418" y="5386"/>
                    </a:cubicBezTo>
                    <a:cubicBezTo>
                      <a:pt x="3287" y="5386"/>
                      <a:pt x="3163" y="5377"/>
                      <a:pt x="3049" y="5358"/>
                    </a:cubicBezTo>
                    <a:cubicBezTo>
                      <a:pt x="2370" y="5218"/>
                      <a:pt x="1970" y="4958"/>
                      <a:pt x="1490" y="4458"/>
                    </a:cubicBezTo>
                    <a:cubicBezTo>
                      <a:pt x="970" y="3878"/>
                      <a:pt x="800" y="3029"/>
                      <a:pt x="1160" y="2149"/>
                    </a:cubicBezTo>
                    <a:cubicBezTo>
                      <a:pt x="1390" y="1570"/>
                      <a:pt x="1939" y="900"/>
                      <a:pt x="2659" y="600"/>
                    </a:cubicBezTo>
                    <a:cubicBezTo>
                      <a:pt x="2679" y="590"/>
                      <a:pt x="2689" y="590"/>
                      <a:pt x="2689" y="590"/>
                    </a:cubicBezTo>
                    <a:cubicBezTo>
                      <a:pt x="2789" y="550"/>
                      <a:pt x="2899" y="510"/>
                      <a:pt x="2999" y="480"/>
                    </a:cubicBezTo>
                    <a:lnTo>
                      <a:pt x="3329" y="420"/>
                    </a:lnTo>
                    <a:lnTo>
                      <a:pt x="3369" y="420"/>
                    </a:lnTo>
                    <a:lnTo>
                      <a:pt x="3369" y="410"/>
                    </a:lnTo>
                    <a:cubicBezTo>
                      <a:pt x="3501" y="392"/>
                      <a:pt x="3663" y="386"/>
                      <a:pt x="3820" y="386"/>
                    </a:cubicBezTo>
                    <a:cubicBezTo>
                      <a:pt x="4103" y="386"/>
                      <a:pt x="4370" y="407"/>
                      <a:pt x="4409" y="420"/>
                    </a:cubicBezTo>
                    <a:cubicBezTo>
                      <a:pt x="4798" y="490"/>
                      <a:pt x="5098" y="640"/>
                      <a:pt x="5378" y="840"/>
                    </a:cubicBezTo>
                    <a:cubicBezTo>
                      <a:pt x="5398" y="710"/>
                      <a:pt x="5478" y="590"/>
                      <a:pt x="5588" y="510"/>
                    </a:cubicBezTo>
                    <a:cubicBezTo>
                      <a:pt x="5448" y="410"/>
                      <a:pt x="5288" y="320"/>
                      <a:pt x="5128" y="250"/>
                    </a:cubicBezTo>
                    <a:cubicBezTo>
                      <a:pt x="4589" y="10"/>
                      <a:pt x="4258" y="0"/>
                      <a:pt x="36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29"/>
              <p:cNvSpPr/>
              <p:nvPr/>
            </p:nvSpPr>
            <p:spPr>
              <a:xfrm>
                <a:off x="3585830" y="1832376"/>
                <a:ext cx="207453" cy="130445"/>
              </a:xfrm>
              <a:custGeom>
                <a:rect b="b" l="l" r="r" t="t"/>
                <a:pathLst>
                  <a:path extrusionOk="0" h="2590" w="4119">
                    <a:moveTo>
                      <a:pt x="4118" y="1"/>
                    </a:moveTo>
                    <a:cubicBezTo>
                      <a:pt x="3988" y="61"/>
                      <a:pt x="3848" y="121"/>
                      <a:pt x="3718" y="191"/>
                    </a:cubicBezTo>
                    <a:cubicBezTo>
                      <a:pt x="3678" y="331"/>
                      <a:pt x="3638" y="461"/>
                      <a:pt x="3588" y="561"/>
                    </a:cubicBezTo>
                    <a:cubicBezTo>
                      <a:pt x="3568" y="591"/>
                      <a:pt x="3548" y="631"/>
                      <a:pt x="3528" y="671"/>
                    </a:cubicBezTo>
                    <a:cubicBezTo>
                      <a:pt x="3339" y="1001"/>
                      <a:pt x="3219" y="1120"/>
                      <a:pt x="2888" y="1451"/>
                    </a:cubicBezTo>
                    <a:cubicBezTo>
                      <a:pt x="2448" y="1925"/>
                      <a:pt x="1605" y="2205"/>
                      <a:pt x="937" y="2205"/>
                    </a:cubicBezTo>
                    <a:cubicBezTo>
                      <a:pt x="803" y="2205"/>
                      <a:pt x="675" y="2194"/>
                      <a:pt x="560" y="2170"/>
                    </a:cubicBezTo>
                    <a:cubicBezTo>
                      <a:pt x="350" y="2130"/>
                      <a:pt x="170" y="2080"/>
                      <a:pt x="0" y="2010"/>
                    </a:cubicBezTo>
                    <a:lnTo>
                      <a:pt x="0" y="2010"/>
                    </a:lnTo>
                    <a:cubicBezTo>
                      <a:pt x="10" y="2090"/>
                      <a:pt x="20" y="2180"/>
                      <a:pt x="30" y="2260"/>
                    </a:cubicBezTo>
                    <a:cubicBezTo>
                      <a:pt x="40" y="2330"/>
                      <a:pt x="50" y="2390"/>
                      <a:pt x="60" y="2460"/>
                    </a:cubicBezTo>
                    <a:cubicBezTo>
                      <a:pt x="341" y="2547"/>
                      <a:pt x="631" y="2589"/>
                      <a:pt x="923" y="2589"/>
                    </a:cubicBezTo>
                    <a:cubicBezTo>
                      <a:pt x="1336" y="2589"/>
                      <a:pt x="1754" y="2504"/>
                      <a:pt x="2159" y="2340"/>
                    </a:cubicBezTo>
                    <a:cubicBezTo>
                      <a:pt x="2269" y="2300"/>
                      <a:pt x="2369" y="2260"/>
                      <a:pt x="2479" y="2210"/>
                    </a:cubicBezTo>
                    <a:cubicBezTo>
                      <a:pt x="2759" y="2060"/>
                      <a:pt x="3028" y="1880"/>
                      <a:pt x="3259" y="1660"/>
                    </a:cubicBezTo>
                    <a:cubicBezTo>
                      <a:pt x="3518" y="1371"/>
                      <a:pt x="3718" y="1031"/>
                      <a:pt x="3888" y="681"/>
                    </a:cubicBezTo>
                    <a:cubicBezTo>
                      <a:pt x="3998" y="461"/>
                      <a:pt x="4068" y="231"/>
                      <a:pt x="41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29"/>
              <p:cNvSpPr/>
              <p:nvPr/>
            </p:nvSpPr>
            <p:spPr>
              <a:xfrm>
                <a:off x="3130733" y="1297752"/>
                <a:ext cx="113825" cy="246738"/>
              </a:xfrm>
              <a:custGeom>
                <a:rect b="b" l="l" r="r" t="t"/>
                <a:pathLst>
                  <a:path extrusionOk="0" h="4899" w="2260">
                    <a:moveTo>
                      <a:pt x="2209" y="1"/>
                    </a:moveTo>
                    <a:lnTo>
                      <a:pt x="2209" y="1"/>
                    </a:lnTo>
                    <a:cubicBezTo>
                      <a:pt x="2089" y="71"/>
                      <a:pt x="1979" y="151"/>
                      <a:pt x="1859" y="241"/>
                    </a:cubicBezTo>
                    <a:cubicBezTo>
                      <a:pt x="510" y="1251"/>
                      <a:pt x="0" y="3290"/>
                      <a:pt x="1380" y="4569"/>
                    </a:cubicBezTo>
                    <a:cubicBezTo>
                      <a:pt x="1409" y="4599"/>
                      <a:pt x="1440" y="4619"/>
                      <a:pt x="1469" y="4649"/>
                    </a:cubicBezTo>
                    <a:cubicBezTo>
                      <a:pt x="1540" y="4739"/>
                      <a:pt x="1629" y="4819"/>
                      <a:pt x="1729" y="4899"/>
                    </a:cubicBezTo>
                    <a:cubicBezTo>
                      <a:pt x="1809" y="4799"/>
                      <a:pt x="1899" y="4699"/>
                      <a:pt x="1979" y="4599"/>
                    </a:cubicBezTo>
                    <a:lnTo>
                      <a:pt x="2019" y="4559"/>
                    </a:lnTo>
                    <a:cubicBezTo>
                      <a:pt x="1839" y="4429"/>
                      <a:pt x="1669" y="4279"/>
                      <a:pt x="1489" y="4089"/>
                    </a:cubicBezTo>
                    <a:cubicBezTo>
                      <a:pt x="969" y="3510"/>
                      <a:pt x="800" y="2660"/>
                      <a:pt x="1160" y="1780"/>
                    </a:cubicBezTo>
                    <a:cubicBezTo>
                      <a:pt x="1340" y="1320"/>
                      <a:pt x="1739" y="791"/>
                      <a:pt x="2259" y="451"/>
                    </a:cubicBezTo>
                    <a:cubicBezTo>
                      <a:pt x="2169" y="331"/>
                      <a:pt x="2139" y="171"/>
                      <a:pt x="22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29"/>
              <p:cNvSpPr/>
              <p:nvPr/>
            </p:nvSpPr>
            <p:spPr>
              <a:xfrm>
                <a:off x="3598875" y="1875186"/>
                <a:ext cx="142533" cy="58776"/>
              </a:xfrm>
              <a:custGeom>
                <a:rect b="b" l="l" r="r" t="t"/>
                <a:pathLst>
                  <a:path extrusionOk="0" h="1167" w="2830">
                    <a:moveTo>
                      <a:pt x="2829" y="1"/>
                    </a:moveTo>
                    <a:lnTo>
                      <a:pt x="2829" y="1"/>
                    </a:lnTo>
                    <a:cubicBezTo>
                      <a:pt x="2689" y="101"/>
                      <a:pt x="2549" y="181"/>
                      <a:pt x="2409" y="261"/>
                    </a:cubicBezTo>
                    <a:cubicBezTo>
                      <a:pt x="2260" y="350"/>
                      <a:pt x="2080" y="441"/>
                      <a:pt x="1910" y="521"/>
                    </a:cubicBezTo>
                    <a:cubicBezTo>
                      <a:pt x="2080" y="401"/>
                      <a:pt x="2220" y="241"/>
                      <a:pt x="2320" y="61"/>
                    </a:cubicBezTo>
                    <a:cubicBezTo>
                      <a:pt x="2328" y="52"/>
                      <a:pt x="2344" y="29"/>
                      <a:pt x="2336" y="29"/>
                    </a:cubicBezTo>
                    <a:cubicBezTo>
                      <a:pt x="2334" y="29"/>
                      <a:pt x="2332" y="29"/>
                      <a:pt x="2329" y="31"/>
                    </a:cubicBezTo>
                    <a:cubicBezTo>
                      <a:pt x="2250" y="101"/>
                      <a:pt x="2150" y="151"/>
                      <a:pt x="2060" y="210"/>
                    </a:cubicBezTo>
                    <a:cubicBezTo>
                      <a:pt x="1860" y="341"/>
                      <a:pt x="1630" y="441"/>
                      <a:pt x="1420" y="550"/>
                    </a:cubicBezTo>
                    <a:cubicBezTo>
                      <a:pt x="1180" y="661"/>
                      <a:pt x="1000" y="750"/>
                      <a:pt x="690" y="821"/>
                    </a:cubicBezTo>
                    <a:cubicBezTo>
                      <a:pt x="778" y="837"/>
                      <a:pt x="865" y="845"/>
                      <a:pt x="952" y="845"/>
                    </a:cubicBezTo>
                    <a:cubicBezTo>
                      <a:pt x="1075" y="845"/>
                      <a:pt x="1198" y="830"/>
                      <a:pt x="1320" y="801"/>
                    </a:cubicBezTo>
                    <a:lnTo>
                      <a:pt x="1320" y="801"/>
                    </a:lnTo>
                    <a:cubicBezTo>
                      <a:pt x="1280" y="821"/>
                      <a:pt x="1240" y="841"/>
                      <a:pt x="1210" y="850"/>
                    </a:cubicBezTo>
                    <a:cubicBezTo>
                      <a:pt x="890" y="978"/>
                      <a:pt x="577" y="1068"/>
                      <a:pt x="250" y="1068"/>
                    </a:cubicBezTo>
                    <a:cubicBezTo>
                      <a:pt x="168" y="1068"/>
                      <a:pt x="85" y="1062"/>
                      <a:pt x="1" y="1050"/>
                    </a:cubicBezTo>
                    <a:lnTo>
                      <a:pt x="1" y="1050"/>
                    </a:lnTo>
                    <a:cubicBezTo>
                      <a:pt x="230" y="1129"/>
                      <a:pt x="471" y="1166"/>
                      <a:pt x="712" y="1166"/>
                    </a:cubicBezTo>
                    <a:cubicBezTo>
                      <a:pt x="1479" y="1166"/>
                      <a:pt x="2253" y="789"/>
                      <a:pt x="2709" y="181"/>
                    </a:cubicBezTo>
                    <a:cubicBezTo>
                      <a:pt x="2749" y="131"/>
                      <a:pt x="2820" y="31"/>
                      <a:pt x="28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29"/>
              <p:cNvSpPr/>
              <p:nvPr/>
            </p:nvSpPr>
            <p:spPr>
              <a:xfrm>
                <a:off x="3646721" y="1885763"/>
                <a:ext cx="31226" cy="12541"/>
              </a:xfrm>
              <a:custGeom>
                <a:rect b="b" l="l" r="r" t="t"/>
                <a:pathLst>
                  <a:path extrusionOk="0" h="249" w="620">
                    <a:moveTo>
                      <a:pt x="620" y="0"/>
                    </a:moveTo>
                    <a:lnTo>
                      <a:pt x="620" y="0"/>
                    </a:lnTo>
                    <a:cubicBezTo>
                      <a:pt x="540" y="20"/>
                      <a:pt x="400" y="80"/>
                      <a:pt x="350" y="100"/>
                    </a:cubicBezTo>
                    <a:cubicBezTo>
                      <a:pt x="220" y="151"/>
                      <a:pt x="130" y="200"/>
                      <a:pt x="0" y="240"/>
                    </a:cubicBezTo>
                    <a:cubicBezTo>
                      <a:pt x="32" y="246"/>
                      <a:pt x="63" y="248"/>
                      <a:pt x="94" y="248"/>
                    </a:cubicBezTo>
                    <a:cubicBezTo>
                      <a:pt x="297" y="248"/>
                      <a:pt x="481" y="139"/>
                      <a:pt x="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29"/>
              <p:cNvSpPr/>
              <p:nvPr/>
            </p:nvSpPr>
            <p:spPr>
              <a:xfrm>
                <a:off x="3673868" y="1651717"/>
                <a:ext cx="221102" cy="192344"/>
              </a:xfrm>
              <a:custGeom>
                <a:rect b="b" l="l" r="r" t="t"/>
                <a:pathLst>
                  <a:path extrusionOk="0" h="3819" w="4390">
                    <a:moveTo>
                      <a:pt x="3490" y="0"/>
                    </a:moveTo>
                    <a:lnTo>
                      <a:pt x="3490" y="0"/>
                    </a:lnTo>
                    <a:cubicBezTo>
                      <a:pt x="3699" y="909"/>
                      <a:pt x="3430" y="1599"/>
                      <a:pt x="3019" y="2109"/>
                    </a:cubicBezTo>
                    <a:cubicBezTo>
                      <a:pt x="3190" y="1809"/>
                      <a:pt x="3290" y="1479"/>
                      <a:pt x="3299" y="1129"/>
                    </a:cubicBezTo>
                    <a:cubicBezTo>
                      <a:pt x="3310" y="1029"/>
                      <a:pt x="3310" y="929"/>
                      <a:pt x="3299" y="829"/>
                    </a:cubicBezTo>
                    <a:lnTo>
                      <a:pt x="3299" y="849"/>
                    </a:lnTo>
                    <a:cubicBezTo>
                      <a:pt x="3210" y="1080"/>
                      <a:pt x="3099" y="1309"/>
                      <a:pt x="2970" y="1539"/>
                    </a:cubicBezTo>
                    <a:cubicBezTo>
                      <a:pt x="2760" y="1889"/>
                      <a:pt x="2450" y="2189"/>
                      <a:pt x="2090" y="2499"/>
                    </a:cubicBezTo>
                    <a:cubicBezTo>
                      <a:pt x="2250" y="2319"/>
                      <a:pt x="2390" y="2119"/>
                      <a:pt x="2490" y="1909"/>
                    </a:cubicBezTo>
                    <a:cubicBezTo>
                      <a:pt x="2509" y="1870"/>
                      <a:pt x="2575" y="1748"/>
                      <a:pt x="2561" y="1748"/>
                    </a:cubicBezTo>
                    <a:lnTo>
                      <a:pt x="2561" y="1748"/>
                    </a:lnTo>
                    <a:cubicBezTo>
                      <a:pt x="2561" y="1748"/>
                      <a:pt x="2560" y="1749"/>
                      <a:pt x="2560" y="1749"/>
                    </a:cubicBezTo>
                    <a:cubicBezTo>
                      <a:pt x="2440" y="1859"/>
                      <a:pt x="2320" y="1979"/>
                      <a:pt x="2190" y="2089"/>
                    </a:cubicBezTo>
                    <a:cubicBezTo>
                      <a:pt x="1780" y="2429"/>
                      <a:pt x="1640" y="2548"/>
                      <a:pt x="1291" y="2799"/>
                    </a:cubicBezTo>
                    <a:cubicBezTo>
                      <a:pt x="1100" y="2919"/>
                      <a:pt x="960" y="3008"/>
                      <a:pt x="761" y="3048"/>
                    </a:cubicBezTo>
                    <a:cubicBezTo>
                      <a:pt x="820" y="3062"/>
                      <a:pt x="882" y="3068"/>
                      <a:pt x="944" y="3068"/>
                    </a:cubicBezTo>
                    <a:cubicBezTo>
                      <a:pt x="1109" y="3068"/>
                      <a:pt x="1278" y="3024"/>
                      <a:pt x="1431" y="2959"/>
                    </a:cubicBezTo>
                    <a:cubicBezTo>
                      <a:pt x="1500" y="2928"/>
                      <a:pt x="1560" y="2899"/>
                      <a:pt x="1620" y="2868"/>
                    </a:cubicBezTo>
                    <a:lnTo>
                      <a:pt x="1620" y="2868"/>
                    </a:lnTo>
                    <a:cubicBezTo>
                      <a:pt x="1291" y="3108"/>
                      <a:pt x="780" y="3388"/>
                      <a:pt x="281" y="3438"/>
                    </a:cubicBezTo>
                    <a:cubicBezTo>
                      <a:pt x="433" y="3473"/>
                      <a:pt x="584" y="3488"/>
                      <a:pt x="734" y="3488"/>
                    </a:cubicBezTo>
                    <a:cubicBezTo>
                      <a:pt x="841" y="3488"/>
                      <a:pt x="947" y="3481"/>
                      <a:pt x="1051" y="3468"/>
                    </a:cubicBezTo>
                    <a:lnTo>
                      <a:pt x="1051" y="3468"/>
                    </a:lnTo>
                    <a:cubicBezTo>
                      <a:pt x="838" y="3529"/>
                      <a:pt x="608" y="3572"/>
                      <a:pt x="383" y="3572"/>
                    </a:cubicBezTo>
                    <a:cubicBezTo>
                      <a:pt x="312" y="3572"/>
                      <a:pt x="241" y="3568"/>
                      <a:pt x="171" y="3558"/>
                    </a:cubicBezTo>
                    <a:cubicBezTo>
                      <a:pt x="111" y="3558"/>
                      <a:pt x="31" y="3538"/>
                      <a:pt x="1" y="3538"/>
                    </a:cubicBezTo>
                    <a:cubicBezTo>
                      <a:pt x="121" y="3608"/>
                      <a:pt x="241" y="3668"/>
                      <a:pt x="371" y="3708"/>
                    </a:cubicBezTo>
                    <a:cubicBezTo>
                      <a:pt x="621" y="3788"/>
                      <a:pt x="880" y="3818"/>
                      <a:pt x="1140" y="3818"/>
                    </a:cubicBezTo>
                    <a:cubicBezTo>
                      <a:pt x="3079" y="3748"/>
                      <a:pt x="4389" y="1779"/>
                      <a:pt x="34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29"/>
              <p:cNvSpPr/>
              <p:nvPr/>
            </p:nvSpPr>
            <p:spPr>
              <a:xfrm>
                <a:off x="3698043" y="1498154"/>
                <a:ext cx="148073" cy="216267"/>
              </a:xfrm>
              <a:custGeom>
                <a:rect b="b" l="l" r="r" t="t"/>
                <a:pathLst>
                  <a:path extrusionOk="0" h="4294" w="2940">
                    <a:moveTo>
                      <a:pt x="1760" y="0"/>
                    </a:moveTo>
                    <a:cubicBezTo>
                      <a:pt x="1830" y="100"/>
                      <a:pt x="1890" y="210"/>
                      <a:pt x="1940" y="320"/>
                    </a:cubicBezTo>
                    <a:cubicBezTo>
                      <a:pt x="2110" y="650"/>
                      <a:pt x="2250" y="1060"/>
                      <a:pt x="2270" y="1379"/>
                    </a:cubicBezTo>
                    <a:cubicBezTo>
                      <a:pt x="2270" y="1550"/>
                      <a:pt x="2260" y="1710"/>
                      <a:pt x="2230" y="1890"/>
                    </a:cubicBezTo>
                    <a:cubicBezTo>
                      <a:pt x="2250" y="1570"/>
                      <a:pt x="2190" y="1260"/>
                      <a:pt x="2030" y="980"/>
                    </a:cubicBezTo>
                    <a:cubicBezTo>
                      <a:pt x="1970" y="870"/>
                      <a:pt x="1910" y="760"/>
                      <a:pt x="1840" y="660"/>
                    </a:cubicBezTo>
                    <a:lnTo>
                      <a:pt x="1840" y="660"/>
                    </a:lnTo>
                    <a:cubicBezTo>
                      <a:pt x="1880" y="900"/>
                      <a:pt x="1920" y="1060"/>
                      <a:pt x="1930" y="1260"/>
                    </a:cubicBezTo>
                    <a:cubicBezTo>
                      <a:pt x="1970" y="1579"/>
                      <a:pt x="1760" y="2189"/>
                      <a:pt x="1680" y="2379"/>
                    </a:cubicBezTo>
                    <a:cubicBezTo>
                      <a:pt x="1730" y="2159"/>
                      <a:pt x="1730" y="1930"/>
                      <a:pt x="1710" y="1710"/>
                    </a:cubicBezTo>
                    <a:cubicBezTo>
                      <a:pt x="1700" y="1670"/>
                      <a:pt x="1680" y="1559"/>
                      <a:pt x="1670" y="1559"/>
                    </a:cubicBezTo>
                    <a:cubicBezTo>
                      <a:pt x="1650" y="1679"/>
                      <a:pt x="1620" y="1799"/>
                      <a:pt x="1590" y="1910"/>
                    </a:cubicBezTo>
                    <a:cubicBezTo>
                      <a:pt x="1450" y="2349"/>
                      <a:pt x="1390" y="2509"/>
                      <a:pt x="1190" y="2869"/>
                    </a:cubicBezTo>
                    <a:cubicBezTo>
                      <a:pt x="1131" y="2979"/>
                      <a:pt x="1040" y="3099"/>
                      <a:pt x="1011" y="3149"/>
                    </a:cubicBezTo>
                    <a:cubicBezTo>
                      <a:pt x="940" y="3229"/>
                      <a:pt x="880" y="3309"/>
                      <a:pt x="791" y="3359"/>
                    </a:cubicBezTo>
                    <a:cubicBezTo>
                      <a:pt x="1020" y="3319"/>
                      <a:pt x="1210" y="3159"/>
                      <a:pt x="1370" y="2989"/>
                    </a:cubicBezTo>
                    <a:lnTo>
                      <a:pt x="1370" y="2989"/>
                    </a:lnTo>
                    <a:cubicBezTo>
                      <a:pt x="1120" y="3379"/>
                      <a:pt x="780" y="3778"/>
                      <a:pt x="380" y="4009"/>
                    </a:cubicBezTo>
                    <a:cubicBezTo>
                      <a:pt x="660" y="3958"/>
                      <a:pt x="920" y="3849"/>
                      <a:pt x="1150" y="3698"/>
                    </a:cubicBezTo>
                    <a:lnTo>
                      <a:pt x="1150" y="3698"/>
                    </a:lnTo>
                    <a:cubicBezTo>
                      <a:pt x="820" y="3978"/>
                      <a:pt x="431" y="4178"/>
                      <a:pt x="1" y="4258"/>
                    </a:cubicBezTo>
                    <a:cubicBezTo>
                      <a:pt x="124" y="4282"/>
                      <a:pt x="249" y="4294"/>
                      <a:pt x="372" y="4294"/>
                    </a:cubicBezTo>
                    <a:cubicBezTo>
                      <a:pt x="1166" y="4294"/>
                      <a:pt x="1930" y="3817"/>
                      <a:pt x="2380" y="3169"/>
                    </a:cubicBezTo>
                    <a:cubicBezTo>
                      <a:pt x="2819" y="2509"/>
                      <a:pt x="2939" y="1599"/>
                      <a:pt x="2550" y="890"/>
                    </a:cubicBezTo>
                    <a:cubicBezTo>
                      <a:pt x="2360" y="550"/>
                      <a:pt x="2070" y="210"/>
                      <a:pt x="17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29"/>
              <p:cNvSpPr/>
              <p:nvPr/>
            </p:nvSpPr>
            <p:spPr>
              <a:xfrm>
                <a:off x="3746897" y="1617469"/>
                <a:ext cx="10123" cy="18635"/>
              </a:xfrm>
              <a:custGeom>
                <a:rect b="b" l="l" r="r" t="t"/>
                <a:pathLst>
                  <a:path extrusionOk="0" h="370" w="201">
                    <a:moveTo>
                      <a:pt x="200" y="0"/>
                    </a:moveTo>
                    <a:lnTo>
                      <a:pt x="200" y="0"/>
                    </a:lnTo>
                    <a:cubicBezTo>
                      <a:pt x="121" y="110"/>
                      <a:pt x="61" y="240"/>
                      <a:pt x="1" y="370"/>
                    </a:cubicBezTo>
                    <a:cubicBezTo>
                      <a:pt x="121" y="270"/>
                      <a:pt x="190" y="140"/>
                      <a:pt x="2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29"/>
              <p:cNvSpPr/>
              <p:nvPr/>
            </p:nvSpPr>
            <p:spPr>
              <a:xfrm>
                <a:off x="3559086" y="1337037"/>
                <a:ext cx="195920" cy="228355"/>
              </a:xfrm>
              <a:custGeom>
                <a:rect b="b" l="l" r="r" t="t"/>
                <a:pathLst>
                  <a:path extrusionOk="0" h="4534" w="3890">
                    <a:moveTo>
                      <a:pt x="2290" y="1"/>
                    </a:moveTo>
                    <a:cubicBezTo>
                      <a:pt x="2380" y="51"/>
                      <a:pt x="2470" y="101"/>
                      <a:pt x="2550" y="161"/>
                    </a:cubicBezTo>
                    <a:cubicBezTo>
                      <a:pt x="2650" y="211"/>
                      <a:pt x="2850" y="440"/>
                      <a:pt x="2880" y="480"/>
                    </a:cubicBezTo>
                    <a:cubicBezTo>
                      <a:pt x="2970" y="611"/>
                      <a:pt x="3040" y="751"/>
                      <a:pt x="3090" y="880"/>
                    </a:cubicBezTo>
                    <a:cubicBezTo>
                      <a:pt x="3050" y="820"/>
                      <a:pt x="3010" y="771"/>
                      <a:pt x="2960" y="711"/>
                    </a:cubicBezTo>
                    <a:cubicBezTo>
                      <a:pt x="2810" y="500"/>
                      <a:pt x="2610" y="331"/>
                      <a:pt x="2360" y="251"/>
                    </a:cubicBezTo>
                    <a:cubicBezTo>
                      <a:pt x="2317" y="237"/>
                      <a:pt x="2166" y="176"/>
                      <a:pt x="2136" y="176"/>
                    </a:cubicBezTo>
                    <a:cubicBezTo>
                      <a:pt x="2124" y="176"/>
                      <a:pt x="2131" y="185"/>
                      <a:pt x="2170" y="211"/>
                    </a:cubicBezTo>
                    <a:cubicBezTo>
                      <a:pt x="2530" y="471"/>
                      <a:pt x="2640" y="691"/>
                      <a:pt x="2730" y="971"/>
                    </a:cubicBezTo>
                    <a:cubicBezTo>
                      <a:pt x="2850" y="1320"/>
                      <a:pt x="2850" y="1600"/>
                      <a:pt x="2790" y="1870"/>
                    </a:cubicBezTo>
                    <a:cubicBezTo>
                      <a:pt x="2780" y="1380"/>
                      <a:pt x="2590" y="871"/>
                      <a:pt x="2180" y="580"/>
                    </a:cubicBezTo>
                    <a:lnTo>
                      <a:pt x="2180" y="580"/>
                    </a:lnTo>
                    <a:cubicBezTo>
                      <a:pt x="2420" y="991"/>
                      <a:pt x="2430" y="1220"/>
                      <a:pt x="2420" y="1660"/>
                    </a:cubicBezTo>
                    <a:cubicBezTo>
                      <a:pt x="2380" y="2180"/>
                      <a:pt x="2220" y="2530"/>
                      <a:pt x="1920" y="2939"/>
                    </a:cubicBezTo>
                    <a:cubicBezTo>
                      <a:pt x="1640" y="3249"/>
                      <a:pt x="1411" y="3449"/>
                      <a:pt x="1060" y="3639"/>
                    </a:cubicBezTo>
                    <a:cubicBezTo>
                      <a:pt x="986" y="3672"/>
                      <a:pt x="976" y="3681"/>
                      <a:pt x="996" y="3681"/>
                    </a:cubicBezTo>
                    <a:cubicBezTo>
                      <a:pt x="1018" y="3681"/>
                      <a:pt x="1078" y="3669"/>
                      <a:pt x="1120" y="3669"/>
                    </a:cubicBezTo>
                    <a:cubicBezTo>
                      <a:pt x="1351" y="3639"/>
                      <a:pt x="1571" y="3559"/>
                      <a:pt x="1780" y="3459"/>
                    </a:cubicBezTo>
                    <a:cubicBezTo>
                      <a:pt x="1830" y="3429"/>
                      <a:pt x="1890" y="3399"/>
                      <a:pt x="1940" y="3369"/>
                    </a:cubicBezTo>
                    <a:lnTo>
                      <a:pt x="1940" y="3369"/>
                    </a:lnTo>
                    <a:cubicBezTo>
                      <a:pt x="1870" y="3439"/>
                      <a:pt x="1790" y="3519"/>
                      <a:pt x="1700" y="3599"/>
                    </a:cubicBezTo>
                    <a:cubicBezTo>
                      <a:pt x="1460" y="3809"/>
                      <a:pt x="1151" y="4069"/>
                      <a:pt x="691" y="4179"/>
                    </a:cubicBezTo>
                    <a:cubicBezTo>
                      <a:pt x="723" y="4180"/>
                      <a:pt x="754" y="4181"/>
                      <a:pt x="786" y="4181"/>
                    </a:cubicBezTo>
                    <a:cubicBezTo>
                      <a:pt x="1222" y="4181"/>
                      <a:pt x="1648" y="4054"/>
                      <a:pt x="2030" y="3839"/>
                    </a:cubicBezTo>
                    <a:lnTo>
                      <a:pt x="2030" y="3839"/>
                    </a:lnTo>
                    <a:cubicBezTo>
                      <a:pt x="1629" y="4128"/>
                      <a:pt x="1153" y="4312"/>
                      <a:pt x="648" y="4312"/>
                    </a:cubicBezTo>
                    <a:cubicBezTo>
                      <a:pt x="436" y="4312"/>
                      <a:pt x="220" y="4280"/>
                      <a:pt x="1" y="4209"/>
                    </a:cubicBezTo>
                    <a:lnTo>
                      <a:pt x="1" y="4209"/>
                    </a:lnTo>
                    <a:cubicBezTo>
                      <a:pt x="335" y="4440"/>
                      <a:pt x="733" y="4534"/>
                      <a:pt x="1134" y="4534"/>
                    </a:cubicBezTo>
                    <a:cubicBezTo>
                      <a:pt x="1429" y="4534"/>
                      <a:pt x="1725" y="4483"/>
                      <a:pt x="2000" y="4399"/>
                    </a:cubicBezTo>
                    <a:cubicBezTo>
                      <a:pt x="2710" y="4189"/>
                      <a:pt x="3379" y="3739"/>
                      <a:pt x="3690" y="2879"/>
                    </a:cubicBezTo>
                    <a:cubicBezTo>
                      <a:pt x="3890" y="2359"/>
                      <a:pt x="3890" y="1780"/>
                      <a:pt x="3699" y="1250"/>
                    </a:cubicBezTo>
                    <a:cubicBezTo>
                      <a:pt x="3519" y="691"/>
                      <a:pt x="3099" y="161"/>
                      <a:pt x="2500" y="41"/>
                    </a:cubicBezTo>
                    <a:cubicBezTo>
                      <a:pt x="2430" y="21"/>
                      <a:pt x="2340" y="1"/>
                      <a:pt x="22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29"/>
              <p:cNvSpPr/>
              <p:nvPr/>
            </p:nvSpPr>
            <p:spPr>
              <a:xfrm>
                <a:off x="3612473" y="1414095"/>
                <a:ext cx="58977" cy="97154"/>
              </a:xfrm>
              <a:custGeom>
                <a:rect b="b" l="l" r="r" t="t"/>
                <a:pathLst>
                  <a:path extrusionOk="0" h="1929" w="1171">
                    <a:moveTo>
                      <a:pt x="1030" y="0"/>
                    </a:moveTo>
                    <a:cubicBezTo>
                      <a:pt x="1020" y="110"/>
                      <a:pt x="1020" y="230"/>
                      <a:pt x="1000" y="310"/>
                    </a:cubicBezTo>
                    <a:cubicBezTo>
                      <a:pt x="830" y="889"/>
                      <a:pt x="500" y="1449"/>
                      <a:pt x="0" y="1929"/>
                    </a:cubicBezTo>
                    <a:cubicBezTo>
                      <a:pt x="391" y="1779"/>
                      <a:pt x="740" y="1529"/>
                      <a:pt x="940" y="1160"/>
                    </a:cubicBezTo>
                    <a:cubicBezTo>
                      <a:pt x="1080" y="880"/>
                      <a:pt x="1170" y="540"/>
                      <a:pt x="1100" y="220"/>
                    </a:cubicBezTo>
                    <a:cubicBezTo>
                      <a:pt x="1080" y="150"/>
                      <a:pt x="1060" y="60"/>
                      <a:pt x="10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29"/>
              <p:cNvSpPr/>
              <p:nvPr/>
            </p:nvSpPr>
            <p:spPr>
              <a:xfrm>
                <a:off x="3622042" y="1448092"/>
                <a:ext cx="18685" cy="37522"/>
              </a:xfrm>
              <a:custGeom>
                <a:rect b="b" l="l" r="r" t="t"/>
                <a:pathLst>
                  <a:path extrusionOk="0" h="745" w="371">
                    <a:moveTo>
                      <a:pt x="369" y="1"/>
                    </a:moveTo>
                    <a:cubicBezTo>
                      <a:pt x="367" y="1"/>
                      <a:pt x="362" y="21"/>
                      <a:pt x="350" y="45"/>
                    </a:cubicBezTo>
                    <a:cubicBezTo>
                      <a:pt x="321" y="134"/>
                      <a:pt x="270" y="225"/>
                      <a:pt x="221" y="314"/>
                    </a:cubicBezTo>
                    <a:cubicBezTo>
                      <a:pt x="141" y="474"/>
                      <a:pt x="121" y="574"/>
                      <a:pt x="1" y="745"/>
                    </a:cubicBezTo>
                    <a:cubicBezTo>
                      <a:pt x="241" y="614"/>
                      <a:pt x="370" y="305"/>
                      <a:pt x="370" y="35"/>
                    </a:cubicBezTo>
                    <a:cubicBezTo>
                      <a:pt x="370" y="10"/>
                      <a:pt x="370" y="1"/>
                      <a:pt x="3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29"/>
              <p:cNvSpPr/>
              <p:nvPr/>
            </p:nvSpPr>
            <p:spPr>
              <a:xfrm>
                <a:off x="3610458" y="1458870"/>
                <a:ext cx="5087" cy="9620"/>
              </a:xfrm>
              <a:custGeom>
                <a:rect b="b" l="l" r="r" t="t"/>
                <a:pathLst>
                  <a:path extrusionOk="0" h="191" w="101">
                    <a:moveTo>
                      <a:pt x="100" y="0"/>
                    </a:moveTo>
                    <a:cubicBezTo>
                      <a:pt x="51" y="60"/>
                      <a:pt x="31" y="120"/>
                      <a:pt x="0" y="191"/>
                    </a:cubicBezTo>
                    <a:cubicBezTo>
                      <a:pt x="60" y="140"/>
                      <a:pt x="91" y="71"/>
                      <a:pt x="1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29"/>
              <p:cNvSpPr/>
              <p:nvPr/>
            </p:nvSpPr>
            <p:spPr>
              <a:xfrm>
                <a:off x="3434282" y="1225630"/>
                <a:ext cx="186300" cy="76202"/>
              </a:xfrm>
              <a:custGeom>
                <a:rect b="b" l="l" r="r" t="t"/>
                <a:pathLst>
                  <a:path extrusionOk="0" h="1513" w="3699">
                    <a:moveTo>
                      <a:pt x="1579" y="0"/>
                    </a:moveTo>
                    <a:cubicBezTo>
                      <a:pt x="1010" y="0"/>
                      <a:pt x="440" y="232"/>
                      <a:pt x="0" y="593"/>
                    </a:cubicBezTo>
                    <a:cubicBezTo>
                      <a:pt x="427" y="409"/>
                      <a:pt x="811" y="332"/>
                      <a:pt x="1168" y="332"/>
                    </a:cubicBezTo>
                    <a:cubicBezTo>
                      <a:pt x="1564" y="332"/>
                      <a:pt x="1927" y="426"/>
                      <a:pt x="2279" y="573"/>
                    </a:cubicBezTo>
                    <a:cubicBezTo>
                      <a:pt x="2144" y="543"/>
                      <a:pt x="2006" y="528"/>
                      <a:pt x="1867" y="528"/>
                    </a:cubicBezTo>
                    <a:cubicBezTo>
                      <a:pt x="1593" y="528"/>
                      <a:pt x="1315" y="588"/>
                      <a:pt x="1050" y="713"/>
                    </a:cubicBezTo>
                    <a:cubicBezTo>
                      <a:pt x="970" y="753"/>
                      <a:pt x="880" y="804"/>
                      <a:pt x="810" y="844"/>
                    </a:cubicBezTo>
                    <a:cubicBezTo>
                      <a:pt x="960" y="824"/>
                      <a:pt x="1110" y="804"/>
                      <a:pt x="1250" y="804"/>
                    </a:cubicBezTo>
                    <a:cubicBezTo>
                      <a:pt x="2090" y="804"/>
                      <a:pt x="2769" y="953"/>
                      <a:pt x="3438" y="1443"/>
                    </a:cubicBezTo>
                    <a:cubicBezTo>
                      <a:pt x="3339" y="1263"/>
                      <a:pt x="3199" y="1104"/>
                      <a:pt x="3049" y="973"/>
                    </a:cubicBezTo>
                    <a:lnTo>
                      <a:pt x="3049" y="973"/>
                    </a:lnTo>
                    <a:cubicBezTo>
                      <a:pt x="3239" y="1093"/>
                      <a:pt x="3349" y="1173"/>
                      <a:pt x="3509" y="1323"/>
                    </a:cubicBezTo>
                    <a:cubicBezTo>
                      <a:pt x="3578" y="1383"/>
                      <a:pt x="3658" y="1463"/>
                      <a:pt x="3698" y="1513"/>
                    </a:cubicBezTo>
                    <a:cubicBezTo>
                      <a:pt x="3669" y="1423"/>
                      <a:pt x="3629" y="1343"/>
                      <a:pt x="3589" y="1253"/>
                    </a:cubicBezTo>
                    <a:cubicBezTo>
                      <a:pt x="3279" y="653"/>
                      <a:pt x="2689" y="214"/>
                      <a:pt x="2039" y="54"/>
                    </a:cubicBezTo>
                    <a:cubicBezTo>
                      <a:pt x="1888" y="17"/>
                      <a:pt x="1733" y="0"/>
                      <a:pt x="15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29"/>
              <p:cNvSpPr/>
              <p:nvPr/>
            </p:nvSpPr>
            <p:spPr>
              <a:xfrm>
                <a:off x="3495173" y="1268893"/>
                <a:ext cx="86124" cy="28910"/>
              </a:xfrm>
              <a:custGeom>
                <a:rect b="b" l="l" r="r" t="t"/>
                <a:pathLst>
                  <a:path extrusionOk="0" h="574" w="1710">
                    <a:moveTo>
                      <a:pt x="559" y="0"/>
                    </a:moveTo>
                    <a:cubicBezTo>
                      <a:pt x="341" y="0"/>
                      <a:pt x="140" y="55"/>
                      <a:pt x="1" y="174"/>
                    </a:cubicBezTo>
                    <a:lnTo>
                      <a:pt x="1" y="174"/>
                    </a:lnTo>
                    <a:cubicBezTo>
                      <a:pt x="31" y="165"/>
                      <a:pt x="81" y="154"/>
                      <a:pt x="110" y="154"/>
                    </a:cubicBezTo>
                    <a:cubicBezTo>
                      <a:pt x="151" y="149"/>
                      <a:pt x="191" y="147"/>
                      <a:pt x="230" y="147"/>
                    </a:cubicBezTo>
                    <a:cubicBezTo>
                      <a:pt x="428" y="147"/>
                      <a:pt x="603" y="204"/>
                      <a:pt x="821" y="254"/>
                    </a:cubicBezTo>
                    <a:cubicBezTo>
                      <a:pt x="1150" y="334"/>
                      <a:pt x="1450" y="394"/>
                      <a:pt x="1710" y="574"/>
                    </a:cubicBezTo>
                    <a:cubicBezTo>
                      <a:pt x="1503" y="220"/>
                      <a:pt x="997" y="0"/>
                      <a:pt x="5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29"/>
              <p:cNvSpPr/>
              <p:nvPr/>
            </p:nvSpPr>
            <p:spPr>
              <a:xfrm>
                <a:off x="3507261" y="1291306"/>
                <a:ext cx="41853" cy="9519"/>
              </a:xfrm>
              <a:custGeom>
                <a:rect b="b" l="l" r="r" t="t"/>
                <a:pathLst>
                  <a:path extrusionOk="0" h="189" w="831">
                    <a:moveTo>
                      <a:pt x="329" y="0"/>
                    </a:moveTo>
                    <a:cubicBezTo>
                      <a:pt x="218" y="0"/>
                      <a:pt x="106" y="19"/>
                      <a:pt x="1" y="49"/>
                    </a:cubicBezTo>
                    <a:cubicBezTo>
                      <a:pt x="101" y="69"/>
                      <a:pt x="250" y="89"/>
                      <a:pt x="290" y="89"/>
                    </a:cubicBezTo>
                    <a:cubicBezTo>
                      <a:pt x="470" y="119"/>
                      <a:pt x="601" y="119"/>
                      <a:pt x="830" y="189"/>
                    </a:cubicBezTo>
                    <a:cubicBezTo>
                      <a:pt x="693" y="52"/>
                      <a:pt x="513" y="0"/>
                      <a:pt x="3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29"/>
              <p:cNvSpPr/>
              <p:nvPr/>
            </p:nvSpPr>
            <p:spPr>
              <a:xfrm>
                <a:off x="3513808" y="1311653"/>
                <a:ext cx="8109" cy="806"/>
              </a:xfrm>
              <a:custGeom>
                <a:rect b="b" l="l" r="r" t="t"/>
                <a:pathLst>
                  <a:path extrusionOk="0" h="16" w="161">
                    <a:moveTo>
                      <a:pt x="77" y="0"/>
                    </a:moveTo>
                    <a:cubicBezTo>
                      <a:pt x="48" y="0"/>
                      <a:pt x="20" y="5"/>
                      <a:pt x="0" y="15"/>
                    </a:cubicBezTo>
                    <a:lnTo>
                      <a:pt x="160" y="15"/>
                    </a:lnTo>
                    <a:cubicBezTo>
                      <a:pt x="135" y="5"/>
                      <a:pt x="105" y="0"/>
                      <a:pt x="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29"/>
              <p:cNvSpPr/>
              <p:nvPr/>
            </p:nvSpPr>
            <p:spPr>
              <a:xfrm>
                <a:off x="3264754" y="1200800"/>
                <a:ext cx="168572" cy="119315"/>
              </a:xfrm>
              <a:custGeom>
                <a:rect b="b" l="l" r="r" t="t"/>
                <a:pathLst>
                  <a:path extrusionOk="0" h="2369" w="3347">
                    <a:moveTo>
                      <a:pt x="2398" y="1"/>
                    </a:moveTo>
                    <a:cubicBezTo>
                      <a:pt x="2079" y="1"/>
                      <a:pt x="1758" y="53"/>
                      <a:pt x="1457" y="147"/>
                    </a:cubicBezTo>
                    <a:cubicBezTo>
                      <a:pt x="647" y="427"/>
                      <a:pt x="148" y="1246"/>
                      <a:pt x="28" y="2066"/>
                    </a:cubicBezTo>
                    <a:cubicBezTo>
                      <a:pt x="19" y="2123"/>
                      <a:pt x="0" y="2368"/>
                      <a:pt x="23" y="2368"/>
                    </a:cubicBezTo>
                    <a:cubicBezTo>
                      <a:pt x="25" y="2368"/>
                      <a:pt x="26" y="2367"/>
                      <a:pt x="28" y="2366"/>
                    </a:cubicBezTo>
                    <a:cubicBezTo>
                      <a:pt x="98" y="2166"/>
                      <a:pt x="198" y="1976"/>
                      <a:pt x="318" y="1786"/>
                    </a:cubicBezTo>
                    <a:cubicBezTo>
                      <a:pt x="638" y="1317"/>
                      <a:pt x="1007" y="917"/>
                      <a:pt x="1587" y="607"/>
                    </a:cubicBezTo>
                    <a:cubicBezTo>
                      <a:pt x="1927" y="407"/>
                      <a:pt x="2107" y="337"/>
                      <a:pt x="2517" y="237"/>
                    </a:cubicBezTo>
                    <a:cubicBezTo>
                      <a:pt x="2725" y="200"/>
                      <a:pt x="2911" y="163"/>
                      <a:pt x="3121" y="163"/>
                    </a:cubicBezTo>
                    <a:cubicBezTo>
                      <a:pt x="3192" y="163"/>
                      <a:pt x="3267" y="167"/>
                      <a:pt x="3346" y="177"/>
                    </a:cubicBezTo>
                    <a:cubicBezTo>
                      <a:pt x="3048" y="56"/>
                      <a:pt x="2724" y="1"/>
                      <a:pt x="23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29"/>
              <p:cNvSpPr/>
              <p:nvPr/>
            </p:nvSpPr>
            <p:spPr>
              <a:xfrm>
                <a:off x="3300865" y="1220039"/>
                <a:ext cx="101234" cy="65726"/>
              </a:xfrm>
              <a:custGeom>
                <a:rect b="b" l="l" r="r" t="t"/>
                <a:pathLst>
                  <a:path extrusionOk="0" h="1305" w="2010">
                    <a:moveTo>
                      <a:pt x="1783" y="0"/>
                    </a:moveTo>
                    <a:cubicBezTo>
                      <a:pt x="1018" y="0"/>
                      <a:pt x="276" y="496"/>
                      <a:pt x="30" y="1224"/>
                    </a:cubicBezTo>
                    <a:cubicBezTo>
                      <a:pt x="22" y="1241"/>
                      <a:pt x="0" y="1305"/>
                      <a:pt x="4" y="1305"/>
                    </a:cubicBezTo>
                    <a:cubicBezTo>
                      <a:pt x="5" y="1305"/>
                      <a:pt x="7" y="1302"/>
                      <a:pt x="10" y="1294"/>
                    </a:cubicBezTo>
                    <a:cubicBezTo>
                      <a:pt x="70" y="1224"/>
                      <a:pt x="141" y="1164"/>
                      <a:pt x="201" y="1104"/>
                    </a:cubicBezTo>
                    <a:cubicBezTo>
                      <a:pt x="510" y="804"/>
                      <a:pt x="660" y="715"/>
                      <a:pt x="1040" y="475"/>
                    </a:cubicBezTo>
                    <a:cubicBezTo>
                      <a:pt x="1360" y="275"/>
                      <a:pt x="1660" y="105"/>
                      <a:pt x="2009" y="15"/>
                    </a:cubicBezTo>
                    <a:cubicBezTo>
                      <a:pt x="1934" y="5"/>
                      <a:pt x="1858" y="0"/>
                      <a:pt x="17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29"/>
              <p:cNvSpPr/>
              <p:nvPr/>
            </p:nvSpPr>
            <p:spPr>
              <a:xfrm>
                <a:off x="3180040" y="1357687"/>
                <a:ext cx="46839" cy="148325"/>
              </a:xfrm>
              <a:custGeom>
                <a:rect b="b" l="l" r="r" t="t"/>
                <a:pathLst>
                  <a:path extrusionOk="0" h="2945" w="930">
                    <a:moveTo>
                      <a:pt x="701" y="1"/>
                    </a:moveTo>
                    <a:lnTo>
                      <a:pt x="701" y="1"/>
                    </a:lnTo>
                    <a:cubicBezTo>
                      <a:pt x="250" y="501"/>
                      <a:pt x="1" y="1190"/>
                      <a:pt x="141" y="1860"/>
                    </a:cubicBezTo>
                    <a:cubicBezTo>
                      <a:pt x="230" y="2289"/>
                      <a:pt x="530" y="2640"/>
                      <a:pt x="870" y="2899"/>
                    </a:cubicBezTo>
                    <a:cubicBezTo>
                      <a:pt x="885" y="2914"/>
                      <a:pt x="920" y="2944"/>
                      <a:pt x="927" y="2944"/>
                    </a:cubicBezTo>
                    <a:cubicBezTo>
                      <a:pt x="930" y="2944"/>
                      <a:pt x="928" y="2940"/>
                      <a:pt x="920" y="2929"/>
                    </a:cubicBezTo>
                    <a:cubicBezTo>
                      <a:pt x="820" y="2749"/>
                      <a:pt x="701" y="2520"/>
                      <a:pt x="641" y="2389"/>
                    </a:cubicBezTo>
                    <a:cubicBezTo>
                      <a:pt x="521" y="2089"/>
                      <a:pt x="481" y="1880"/>
                      <a:pt x="470" y="1530"/>
                    </a:cubicBezTo>
                    <a:lnTo>
                      <a:pt x="470" y="1530"/>
                    </a:lnTo>
                    <a:cubicBezTo>
                      <a:pt x="490" y="1680"/>
                      <a:pt x="521" y="1830"/>
                      <a:pt x="581" y="1969"/>
                    </a:cubicBezTo>
                    <a:cubicBezTo>
                      <a:pt x="641" y="2120"/>
                      <a:pt x="721" y="2269"/>
                      <a:pt x="820" y="2400"/>
                    </a:cubicBezTo>
                    <a:cubicBezTo>
                      <a:pt x="810" y="2369"/>
                      <a:pt x="810" y="2340"/>
                      <a:pt x="800" y="2300"/>
                    </a:cubicBezTo>
                    <a:cubicBezTo>
                      <a:pt x="730" y="1969"/>
                      <a:pt x="721" y="1750"/>
                      <a:pt x="690" y="1370"/>
                    </a:cubicBezTo>
                    <a:cubicBezTo>
                      <a:pt x="681" y="1070"/>
                      <a:pt x="670" y="760"/>
                      <a:pt x="740" y="481"/>
                    </a:cubicBezTo>
                    <a:lnTo>
                      <a:pt x="740" y="481"/>
                    </a:lnTo>
                    <a:cubicBezTo>
                      <a:pt x="601" y="670"/>
                      <a:pt x="521" y="880"/>
                      <a:pt x="481" y="1100"/>
                    </a:cubicBezTo>
                    <a:cubicBezTo>
                      <a:pt x="501" y="720"/>
                      <a:pt x="550" y="401"/>
                      <a:pt x="7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29"/>
              <p:cNvSpPr/>
              <p:nvPr/>
            </p:nvSpPr>
            <p:spPr>
              <a:xfrm>
                <a:off x="3218317" y="1411527"/>
                <a:ext cx="8109" cy="33795"/>
              </a:xfrm>
              <a:custGeom>
                <a:rect b="b" l="l" r="r" t="t"/>
                <a:pathLst>
                  <a:path extrusionOk="0" h="671" w="161">
                    <a:moveTo>
                      <a:pt x="120" y="1"/>
                    </a:moveTo>
                    <a:lnTo>
                      <a:pt x="120" y="1"/>
                    </a:lnTo>
                    <a:cubicBezTo>
                      <a:pt x="0" y="191"/>
                      <a:pt x="60" y="561"/>
                      <a:pt x="150" y="671"/>
                    </a:cubicBezTo>
                    <a:cubicBezTo>
                      <a:pt x="160" y="451"/>
                      <a:pt x="110" y="231"/>
                      <a:pt x="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29"/>
              <p:cNvSpPr/>
              <p:nvPr/>
            </p:nvSpPr>
            <p:spPr>
              <a:xfrm>
                <a:off x="3236449" y="1424168"/>
                <a:ext cx="3072" cy="15160"/>
              </a:xfrm>
              <a:custGeom>
                <a:rect b="b" l="l" r="r" t="t"/>
                <a:pathLst>
                  <a:path extrusionOk="0" h="301" w="61">
                    <a:moveTo>
                      <a:pt x="40" y="0"/>
                    </a:moveTo>
                    <a:cubicBezTo>
                      <a:pt x="0" y="90"/>
                      <a:pt x="20" y="220"/>
                      <a:pt x="60" y="300"/>
                    </a:cubicBezTo>
                    <a:cubicBezTo>
                      <a:pt x="60" y="190"/>
                      <a:pt x="40" y="100"/>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29"/>
              <p:cNvSpPr/>
              <p:nvPr/>
            </p:nvSpPr>
            <p:spPr>
              <a:xfrm>
                <a:off x="1121072" y="1208153"/>
                <a:ext cx="2094781" cy="967512"/>
              </a:xfrm>
              <a:custGeom>
                <a:rect b="b" l="l" r="r" t="t"/>
                <a:pathLst>
                  <a:path extrusionOk="0" h="19210" w="41592">
                    <a:moveTo>
                      <a:pt x="13981" y="261"/>
                    </a:moveTo>
                    <a:cubicBezTo>
                      <a:pt x="15292" y="261"/>
                      <a:pt x="16552" y="587"/>
                      <a:pt x="17813" y="1171"/>
                    </a:cubicBezTo>
                    <a:cubicBezTo>
                      <a:pt x="18202" y="1351"/>
                      <a:pt x="19022" y="1710"/>
                      <a:pt x="19621" y="2090"/>
                    </a:cubicBezTo>
                    <a:cubicBezTo>
                      <a:pt x="20461" y="2620"/>
                      <a:pt x="21121" y="3190"/>
                      <a:pt x="21780" y="3989"/>
                    </a:cubicBezTo>
                    <a:cubicBezTo>
                      <a:pt x="22260" y="4559"/>
                      <a:pt x="22710" y="5158"/>
                      <a:pt x="23240" y="5709"/>
                    </a:cubicBezTo>
                    <a:cubicBezTo>
                      <a:pt x="23750" y="6258"/>
                      <a:pt x="24219" y="6638"/>
                      <a:pt x="24789" y="7217"/>
                    </a:cubicBezTo>
                    <a:cubicBezTo>
                      <a:pt x="25189" y="7657"/>
                      <a:pt x="25809" y="8357"/>
                      <a:pt x="26358" y="8837"/>
                    </a:cubicBezTo>
                    <a:cubicBezTo>
                      <a:pt x="27198" y="9556"/>
                      <a:pt x="28397" y="10386"/>
                      <a:pt x="29577" y="11036"/>
                    </a:cubicBezTo>
                    <a:cubicBezTo>
                      <a:pt x="30017" y="11266"/>
                      <a:pt x="30467" y="11495"/>
                      <a:pt x="30936" y="11655"/>
                    </a:cubicBezTo>
                    <a:cubicBezTo>
                      <a:pt x="30756" y="11675"/>
                      <a:pt x="30596" y="11706"/>
                      <a:pt x="30487" y="11726"/>
                    </a:cubicBezTo>
                    <a:cubicBezTo>
                      <a:pt x="30216" y="11775"/>
                      <a:pt x="29947" y="11795"/>
                      <a:pt x="29527" y="11926"/>
                    </a:cubicBezTo>
                    <a:cubicBezTo>
                      <a:pt x="29237" y="12015"/>
                      <a:pt x="28857" y="12155"/>
                      <a:pt x="28468" y="12305"/>
                    </a:cubicBezTo>
                    <a:cubicBezTo>
                      <a:pt x="28457" y="12295"/>
                      <a:pt x="28457" y="12295"/>
                      <a:pt x="28437" y="12285"/>
                    </a:cubicBezTo>
                    <a:cubicBezTo>
                      <a:pt x="28128" y="12115"/>
                      <a:pt x="27977" y="12055"/>
                      <a:pt x="27718" y="11926"/>
                    </a:cubicBezTo>
                    <a:cubicBezTo>
                      <a:pt x="27318" y="11726"/>
                      <a:pt x="26938" y="11486"/>
                      <a:pt x="26538" y="11266"/>
                    </a:cubicBezTo>
                    <a:cubicBezTo>
                      <a:pt x="25689" y="10776"/>
                      <a:pt x="24809" y="10336"/>
                      <a:pt x="23919" y="9927"/>
                    </a:cubicBezTo>
                    <a:cubicBezTo>
                      <a:pt x="23260" y="9627"/>
                      <a:pt x="22560" y="9416"/>
                      <a:pt x="21860" y="9216"/>
                    </a:cubicBezTo>
                    <a:cubicBezTo>
                      <a:pt x="20961" y="8937"/>
                      <a:pt x="20041" y="8697"/>
                      <a:pt x="19102" y="8617"/>
                    </a:cubicBezTo>
                    <a:cubicBezTo>
                      <a:pt x="18769" y="8583"/>
                      <a:pt x="18432" y="8565"/>
                      <a:pt x="18095" y="8565"/>
                    </a:cubicBezTo>
                    <a:cubicBezTo>
                      <a:pt x="17432" y="8565"/>
                      <a:pt x="16766" y="8634"/>
                      <a:pt x="16123" y="8787"/>
                    </a:cubicBezTo>
                    <a:cubicBezTo>
                      <a:pt x="15623" y="8927"/>
                      <a:pt x="15303" y="9057"/>
                      <a:pt x="14794" y="9216"/>
                    </a:cubicBezTo>
                    <a:cubicBezTo>
                      <a:pt x="13744" y="9587"/>
                      <a:pt x="12745" y="10096"/>
                      <a:pt x="11825" y="10716"/>
                    </a:cubicBezTo>
                    <a:cubicBezTo>
                      <a:pt x="11385" y="11016"/>
                      <a:pt x="11016" y="11395"/>
                      <a:pt x="10646" y="11775"/>
                    </a:cubicBezTo>
                    <a:cubicBezTo>
                      <a:pt x="10076" y="12365"/>
                      <a:pt x="9686" y="13095"/>
                      <a:pt x="9226" y="13765"/>
                    </a:cubicBezTo>
                    <a:cubicBezTo>
                      <a:pt x="8437" y="14944"/>
                      <a:pt x="7697" y="16153"/>
                      <a:pt x="7078" y="17423"/>
                    </a:cubicBezTo>
                    <a:cubicBezTo>
                      <a:pt x="6938" y="17693"/>
                      <a:pt x="6827" y="18003"/>
                      <a:pt x="6678" y="18252"/>
                    </a:cubicBezTo>
                    <a:cubicBezTo>
                      <a:pt x="6707" y="18063"/>
                      <a:pt x="6838" y="17743"/>
                      <a:pt x="6918" y="17523"/>
                    </a:cubicBezTo>
                    <a:cubicBezTo>
                      <a:pt x="7227" y="16643"/>
                      <a:pt x="7767" y="15673"/>
                      <a:pt x="8197" y="14624"/>
                    </a:cubicBezTo>
                    <a:cubicBezTo>
                      <a:pt x="8597" y="13685"/>
                      <a:pt x="8746" y="12885"/>
                      <a:pt x="9337" y="12086"/>
                    </a:cubicBezTo>
                    <a:cubicBezTo>
                      <a:pt x="9357" y="12035"/>
                      <a:pt x="9366" y="11986"/>
                      <a:pt x="9346" y="11946"/>
                    </a:cubicBezTo>
                    <a:cubicBezTo>
                      <a:pt x="9446" y="11835"/>
                      <a:pt x="9517" y="11715"/>
                      <a:pt x="9606" y="11626"/>
                    </a:cubicBezTo>
                    <a:cubicBezTo>
                      <a:pt x="9676" y="11546"/>
                      <a:pt x="9746" y="11475"/>
                      <a:pt x="9826" y="11406"/>
                    </a:cubicBezTo>
                    <a:cubicBezTo>
                      <a:pt x="9856" y="11375"/>
                      <a:pt x="9876" y="11306"/>
                      <a:pt x="9856" y="11266"/>
                    </a:cubicBezTo>
                    <a:cubicBezTo>
                      <a:pt x="9826" y="11209"/>
                      <a:pt x="9786" y="11187"/>
                      <a:pt x="9745" y="11187"/>
                    </a:cubicBezTo>
                    <a:cubicBezTo>
                      <a:pt x="9691" y="11187"/>
                      <a:pt x="9636" y="11225"/>
                      <a:pt x="9596" y="11276"/>
                    </a:cubicBezTo>
                    <a:cubicBezTo>
                      <a:pt x="9517" y="11346"/>
                      <a:pt x="9437" y="11406"/>
                      <a:pt x="9366" y="11475"/>
                    </a:cubicBezTo>
                    <a:cubicBezTo>
                      <a:pt x="9157" y="11686"/>
                      <a:pt x="9026" y="11846"/>
                      <a:pt x="8897" y="11866"/>
                    </a:cubicBezTo>
                    <a:cubicBezTo>
                      <a:pt x="8866" y="11875"/>
                      <a:pt x="8837" y="11886"/>
                      <a:pt x="8806" y="11886"/>
                    </a:cubicBezTo>
                    <a:cubicBezTo>
                      <a:pt x="8790" y="11885"/>
                      <a:pt x="8773" y="11884"/>
                      <a:pt x="8756" y="11884"/>
                    </a:cubicBezTo>
                    <a:cubicBezTo>
                      <a:pt x="8584" y="11884"/>
                      <a:pt x="8374" y="11928"/>
                      <a:pt x="8247" y="11955"/>
                    </a:cubicBezTo>
                    <a:cubicBezTo>
                      <a:pt x="7847" y="12066"/>
                      <a:pt x="7327" y="12275"/>
                      <a:pt x="6918" y="12385"/>
                    </a:cubicBezTo>
                    <a:cubicBezTo>
                      <a:pt x="7617" y="11926"/>
                      <a:pt x="8547" y="11386"/>
                      <a:pt x="9217" y="10806"/>
                    </a:cubicBezTo>
                    <a:cubicBezTo>
                      <a:pt x="9676" y="10406"/>
                      <a:pt x="9806" y="10126"/>
                      <a:pt x="10266" y="9676"/>
                    </a:cubicBezTo>
                    <a:cubicBezTo>
                      <a:pt x="10516" y="9447"/>
                      <a:pt x="10596" y="9367"/>
                      <a:pt x="10816" y="9247"/>
                    </a:cubicBezTo>
                    <a:cubicBezTo>
                      <a:pt x="10945" y="9176"/>
                      <a:pt x="11085" y="9157"/>
                      <a:pt x="11265" y="9077"/>
                    </a:cubicBezTo>
                    <a:cubicBezTo>
                      <a:pt x="11345" y="9017"/>
                      <a:pt x="11316" y="8897"/>
                      <a:pt x="11236" y="8867"/>
                    </a:cubicBezTo>
                    <a:cubicBezTo>
                      <a:pt x="11196" y="8737"/>
                      <a:pt x="10976" y="8767"/>
                      <a:pt x="10896" y="8747"/>
                    </a:cubicBezTo>
                    <a:cubicBezTo>
                      <a:pt x="10783" y="8739"/>
                      <a:pt x="10670" y="8735"/>
                      <a:pt x="10556" y="8735"/>
                    </a:cubicBezTo>
                    <a:cubicBezTo>
                      <a:pt x="10246" y="8735"/>
                      <a:pt x="9933" y="8763"/>
                      <a:pt x="9626" y="8807"/>
                    </a:cubicBezTo>
                    <a:cubicBezTo>
                      <a:pt x="8797" y="8917"/>
                      <a:pt x="7997" y="9187"/>
                      <a:pt x="7238" y="9547"/>
                    </a:cubicBezTo>
                    <a:cubicBezTo>
                      <a:pt x="6667" y="9807"/>
                      <a:pt x="5938" y="10266"/>
                      <a:pt x="5488" y="10476"/>
                    </a:cubicBezTo>
                    <a:cubicBezTo>
                      <a:pt x="4908" y="10686"/>
                      <a:pt x="4269" y="10996"/>
                      <a:pt x="3329" y="11206"/>
                    </a:cubicBezTo>
                    <a:cubicBezTo>
                      <a:pt x="2560" y="11375"/>
                      <a:pt x="2340" y="11415"/>
                      <a:pt x="1610" y="11475"/>
                    </a:cubicBezTo>
                    <a:cubicBezTo>
                      <a:pt x="1498" y="11487"/>
                      <a:pt x="1386" y="11492"/>
                      <a:pt x="1273" y="11492"/>
                    </a:cubicBezTo>
                    <a:cubicBezTo>
                      <a:pt x="1196" y="11492"/>
                      <a:pt x="1118" y="11490"/>
                      <a:pt x="1040" y="11486"/>
                    </a:cubicBezTo>
                    <a:cubicBezTo>
                      <a:pt x="1960" y="11246"/>
                      <a:pt x="2660" y="10886"/>
                      <a:pt x="3579" y="10556"/>
                    </a:cubicBezTo>
                    <a:cubicBezTo>
                      <a:pt x="4119" y="10346"/>
                      <a:pt x="4639" y="10076"/>
                      <a:pt x="5119" y="9756"/>
                    </a:cubicBezTo>
                    <a:cubicBezTo>
                      <a:pt x="5568" y="9456"/>
                      <a:pt x="6008" y="9127"/>
                      <a:pt x="6498" y="8877"/>
                    </a:cubicBezTo>
                    <a:cubicBezTo>
                      <a:pt x="7347" y="8427"/>
                      <a:pt x="7897" y="8247"/>
                      <a:pt x="8806" y="7897"/>
                    </a:cubicBezTo>
                    <a:cubicBezTo>
                      <a:pt x="9546" y="7617"/>
                      <a:pt x="10666" y="7397"/>
                      <a:pt x="11245" y="7337"/>
                    </a:cubicBezTo>
                    <a:cubicBezTo>
                      <a:pt x="12785" y="7148"/>
                      <a:pt x="14344" y="7128"/>
                      <a:pt x="15883" y="6988"/>
                    </a:cubicBezTo>
                    <a:cubicBezTo>
                      <a:pt x="17333" y="6848"/>
                      <a:pt x="18062" y="6688"/>
                      <a:pt x="19452" y="6588"/>
                    </a:cubicBezTo>
                    <a:cubicBezTo>
                      <a:pt x="19707" y="6560"/>
                      <a:pt x="19949" y="6542"/>
                      <a:pt x="20173" y="6542"/>
                    </a:cubicBezTo>
                    <a:cubicBezTo>
                      <a:pt x="20512" y="6542"/>
                      <a:pt x="20811" y="6584"/>
                      <a:pt x="21051" y="6698"/>
                    </a:cubicBezTo>
                    <a:cubicBezTo>
                      <a:pt x="21211" y="6748"/>
                      <a:pt x="21740" y="7097"/>
                      <a:pt x="21871" y="7208"/>
                    </a:cubicBezTo>
                    <a:cubicBezTo>
                      <a:pt x="21980" y="7288"/>
                      <a:pt x="22080" y="7388"/>
                      <a:pt x="22191" y="7477"/>
                    </a:cubicBezTo>
                    <a:cubicBezTo>
                      <a:pt x="22220" y="7497"/>
                      <a:pt x="22251" y="7517"/>
                      <a:pt x="22291" y="7517"/>
                    </a:cubicBezTo>
                    <a:cubicBezTo>
                      <a:pt x="22360" y="7517"/>
                      <a:pt x="22410" y="7468"/>
                      <a:pt x="22420" y="7408"/>
                    </a:cubicBezTo>
                    <a:cubicBezTo>
                      <a:pt x="22510" y="7408"/>
                      <a:pt x="22570" y="7328"/>
                      <a:pt x="22550" y="7248"/>
                    </a:cubicBezTo>
                    <a:cubicBezTo>
                      <a:pt x="22510" y="7168"/>
                      <a:pt x="22430" y="7108"/>
                      <a:pt x="22371" y="7037"/>
                    </a:cubicBezTo>
                    <a:cubicBezTo>
                      <a:pt x="22120" y="6788"/>
                      <a:pt x="21631" y="6378"/>
                      <a:pt x="21461" y="6238"/>
                    </a:cubicBezTo>
                    <a:lnTo>
                      <a:pt x="21451" y="6228"/>
                    </a:lnTo>
                    <a:cubicBezTo>
                      <a:pt x="21211" y="5908"/>
                      <a:pt x="20901" y="5638"/>
                      <a:pt x="20641" y="5329"/>
                    </a:cubicBezTo>
                    <a:cubicBezTo>
                      <a:pt x="20571" y="5269"/>
                      <a:pt x="20351" y="4849"/>
                      <a:pt x="20221" y="4619"/>
                    </a:cubicBezTo>
                    <a:cubicBezTo>
                      <a:pt x="19872" y="4029"/>
                      <a:pt x="19402" y="3530"/>
                      <a:pt x="18842" y="3139"/>
                    </a:cubicBezTo>
                    <a:cubicBezTo>
                      <a:pt x="18352" y="2750"/>
                      <a:pt x="17822" y="2400"/>
                      <a:pt x="17273" y="2110"/>
                    </a:cubicBezTo>
                    <a:cubicBezTo>
                      <a:pt x="16463" y="1680"/>
                      <a:pt x="15634" y="1240"/>
                      <a:pt x="14714" y="1120"/>
                    </a:cubicBezTo>
                    <a:cubicBezTo>
                      <a:pt x="14468" y="1072"/>
                      <a:pt x="14220" y="1055"/>
                      <a:pt x="13973" y="1055"/>
                    </a:cubicBezTo>
                    <a:cubicBezTo>
                      <a:pt x="13446" y="1055"/>
                      <a:pt x="12918" y="1133"/>
                      <a:pt x="12395" y="1160"/>
                    </a:cubicBezTo>
                    <a:cubicBezTo>
                      <a:pt x="12386" y="1161"/>
                      <a:pt x="12376" y="1161"/>
                      <a:pt x="12366" y="1161"/>
                    </a:cubicBezTo>
                    <a:cubicBezTo>
                      <a:pt x="12157" y="1161"/>
                      <a:pt x="11869" y="1060"/>
                      <a:pt x="11735" y="1060"/>
                    </a:cubicBezTo>
                    <a:cubicBezTo>
                      <a:pt x="11345" y="1020"/>
                      <a:pt x="10905" y="1031"/>
                      <a:pt x="10606" y="1020"/>
                    </a:cubicBezTo>
                    <a:cubicBezTo>
                      <a:pt x="10746" y="940"/>
                      <a:pt x="11005" y="820"/>
                      <a:pt x="11145" y="760"/>
                    </a:cubicBezTo>
                    <a:cubicBezTo>
                      <a:pt x="12127" y="420"/>
                      <a:pt x="13066" y="261"/>
                      <a:pt x="13981" y="261"/>
                    </a:cubicBezTo>
                    <a:close/>
                    <a:moveTo>
                      <a:pt x="30487" y="7417"/>
                    </a:moveTo>
                    <a:lnTo>
                      <a:pt x="30487" y="7417"/>
                    </a:lnTo>
                    <a:cubicBezTo>
                      <a:pt x="30696" y="7468"/>
                      <a:pt x="30996" y="7557"/>
                      <a:pt x="31236" y="7637"/>
                    </a:cubicBezTo>
                    <a:cubicBezTo>
                      <a:pt x="33375" y="8217"/>
                      <a:pt x="34634" y="9656"/>
                      <a:pt x="35544" y="11526"/>
                    </a:cubicBezTo>
                    <a:cubicBezTo>
                      <a:pt x="35824" y="12106"/>
                      <a:pt x="36274" y="13345"/>
                      <a:pt x="36524" y="13554"/>
                    </a:cubicBezTo>
                    <a:cubicBezTo>
                      <a:pt x="36904" y="14025"/>
                      <a:pt x="37273" y="14544"/>
                      <a:pt x="37833" y="15044"/>
                    </a:cubicBezTo>
                    <a:cubicBezTo>
                      <a:pt x="38553" y="15613"/>
                      <a:pt x="39283" y="15833"/>
                      <a:pt x="40202" y="16144"/>
                    </a:cubicBezTo>
                    <a:cubicBezTo>
                      <a:pt x="40352" y="16204"/>
                      <a:pt x="40412" y="16204"/>
                      <a:pt x="40582" y="16333"/>
                    </a:cubicBezTo>
                    <a:cubicBezTo>
                      <a:pt x="40602" y="16344"/>
                      <a:pt x="40622" y="16364"/>
                      <a:pt x="40642" y="16384"/>
                    </a:cubicBezTo>
                    <a:cubicBezTo>
                      <a:pt x="40702" y="16453"/>
                      <a:pt x="40831" y="16693"/>
                      <a:pt x="40842" y="16753"/>
                    </a:cubicBezTo>
                    <a:cubicBezTo>
                      <a:pt x="40891" y="16903"/>
                      <a:pt x="40882" y="16973"/>
                      <a:pt x="40862" y="17113"/>
                    </a:cubicBezTo>
                    <a:cubicBezTo>
                      <a:pt x="40762" y="17583"/>
                      <a:pt x="40542" y="17872"/>
                      <a:pt x="40282" y="18192"/>
                    </a:cubicBezTo>
                    <a:cubicBezTo>
                      <a:pt x="40232" y="18292"/>
                      <a:pt x="40172" y="18392"/>
                      <a:pt x="40072" y="18483"/>
                    </a:cubicBezTo>
                    <a:cubicBezTo>
                      <a:pt x="39922" y="18672"/>
                      <a:pt x="39612" y="18802"/>
                      <a:pt x="39502" y="18822"/>
                    </a:cubicBezTo>
                    <a:cubicBezTo>
                      <a:pt x="39472" y="18822"/>
                      <a:pt x="39443" y="18832"/>
                      <a:pt x="39432" y="18832"/>
                    </a:cubicBezTo>
                    <a:cubicBezTo>
                      <a:pt x="39397" y="18837"/>
                      <a:pt x="39357" y="18837"/>
                      <a:pt x="39327" y="18837"/>
                    </a:cubicBezTo>
                    <a:cubicBezTo>
                      <a:pt x="39297" y="18837"/>
                      <a:pt x="39277" y="18837"/>
                      <a:pt x="39283" y="18842"/>
                    </a:cubicBezTo>
                    <a:cubicBezTo>
                      <a:pt x="39163" y="18802"/>
                      <a:pt x="39212" y="18842"/>
                      <a:pt x="39083" y="18772"/>
                    </a:cubicBezTo>
                    <a:cubicBezTo>
                      <a:pt x="38892" y="18662"/>
                      <a:pt x="38763" y="18412"/>
                      <a:pt x="38672" y="18063"/>
                    </a:cubicBezTo>
                    <a:cubicBezTo>
                      <a:pt x="38683" y="18032"/>
                      <a:pt x="38683" y="18003"/>
                      <a:pt x="38672" y="17972"/>
                    </a:cubicBezTo>
                    <a:cubicBezTo>
                      <a:pt x="38652" y="17863"/>
                      <a:pt x="38663" y="17812"/>
                      <a:pt x="38593" y="17633"/>
                    </a:cubicBezTo>
                    <a:cubicBezTo>
                      <a:pt x="38573" y="17503"/>
                      <a:pt x="38583" y="17353"/>
                      <a:pt x="38463" y="17283"/>
                    </a:cubicBezTo>
                    <a:cubicBezTo>
                      <a:pt x="38443" y="17263"/>
                      <a:pt x="38413" y="17253"/>
                      <a:pt x="38393" y="17253"/>
                    </a:cubicBezTo>
                    <a:cubicBezTo>
                      <a:pt x="38303" y="17113"/>
                      <a:pt x="38193" y="16983"/>
                      <a:pt x="38073" y="16863"/>
                    </a:cubicBezTo>
                    <a:cubicBezTo>
                      <a:pt x="37433" y="16293"/>
                      <a:pt x="36613" y="16044"/>
                      <a:pt x="35714" y="15554"/>
                    </a:cubicBezTo>
                    <a:cubicBezTo>
                      <a:pt x="35205" y="15294"/>
                      <a:pt x="34745" y="14964"/>
                      <a:pt x="34255" y="14654"/>
                    </a:cubicBezTo>
                    <a:cubicBezTo>
                      <a:pt x="33445" y="14145"/>
                      <a:pt x="32595" y="13665"/>
                      <a:pt x="31686" y="13355"/>
                    </a:cubicBezTo>
                    <a:cubicBezTo>
                      <a:pt x="31576" y="13325"/>
                      <a:pt x="31476" y="13285"/>
                      <a:pt x="31366" y="13255"/>
                    </a:cubicBezTo>
                    <a:lnTo>
                      <a:pt x="31366" y="13255"/>
                    </a:lnTo>
                    <a:cubicBezTo>
                      <a:pt x="31656" y="13285"/>
                      <a:pt x="31956" y="13335"/>
                      <a:pt x="32246" y="13425"/>
                    </a:cubicBezTo>
                    <a:cubicBezTo>
                      <a:pt x="32826" y="13545"/>
                      <a:pt x="33495" y="13825"/>
                      <a:pt x="34185" y="14214"/>
                    </a:cubicBezTo>
                    <a:cubicBezTo>
                      <a:pt x="34625" y="14444"/>
                      <a:pt x="34925" y="14714"/>
                      <a:pt x="35214" y="14914"/>
                    </a:cubicBezTo>
                    <a:cubicBezTo>
                      <a:pt x="35227" y="14917"/>
                      <a:pt x="35239" y="14919"/>
                      <a:pt x="35250" y="14919"/>
                    </a:cubicBezTo>
                    <a:cubicBezTo>
                      <a:pt x="35370" y="14919"/>
                      <a:pt x="35441" y="14747"/>
                      <a:pt x="35314" y="14674"/>
                    </a:cubicBezTo>
                    <a:cubicBezTo>
                      <a:pt x="34794" y="14254"/>
                      <a:pt x="33985" y="13845"/>
                      <a:pt x="33285" y="13505"/>
                    </a:cubicBezTo>
                    <a:cubicBezTo>
                      <a:pt x="32555" y="13155"/>
                      <a:pt x="32126" y="12925"/>
                      <a:pt x="31246" y="12885"/>
                    </a:cubicBezTo>
                    <a:cubicBezTo>
                      <a:pt x="30516" y="12885"/>
                      <a:pt x="29687" y="13155"/>
                      <a:pt x="28977" y="13215"/>
                    </a:cubicBezTo>
                    <a:cubicBezTo>
                      <a:pt x="28631" y="13253"/>
                      <a:pt x="28284" y="13268"/>
                      <a:pt x="27935" y="13268"/>
                    </a:cubicBezTo>
                    <a:cubicBezTo>
                      <a:pt x="27457" y="13268"/>
                      <a:pt x="26978" y="13240"/>
                      <a:pt x="26498" y="13205"/>
                    </a:cubicBezTo>
                    <a:lnTo>
                      <a:pt x="26529" y="13205"/>
                    </a:lnTo>
                    <a:cubicBezTo>
                      <a:pt x="27108" y="13075"/>
                      <a:pt x="27438" y="13055"/>
                      <a:pt x="28037" y="12845"/>
                    </a:cubicBezTo>
                    <a:cubicBezTo>
                      <a:pt x="28457" y="12695"/>
                      <a:pt x="29217" y="12435"/>
                      <a:pt x="29447" y="12365"/>
                    </a:cubicBezTo>
                    <a:cubicBezTo>
                      <a:pt x="29767" y="12285"/>
                      <a:pt x="30176" y="12165"/>
                      <a:pt x="30356" y="12115"/>
                    </a:cubicBezTo>
                    <a:cubicBezTo>
                      <a:pt x="30739" y="12002"/>
                      <a:pt x="31092" y="11979"/>
                      <a:pt x="31494" y="11979"/>
                    </a:cubicBezTo>
                    <a:cubicBezTo>
                      <a:pt x="31658" y="11979"/>
                      <a:pt x="31830" y="11983"/>
                      <a:pt x="32016" y="11986"/>
                    </a:cubicBezTo>
                    <a:cubicBezTo>
                      <a:pt x="32826" y="11986"/>
                      <a:pt x="33195" y="11995"/>
                      <a:pt x="33885" y="12146"/>
                    </a:cubicBezTo>
                    <a:cubicBezTo>
                      <a:pt x="34055" y="12205"/>
                      <a:pt x="34065" y="12205"/>
                      <a:pt x="34215" y="12275"/>
                    </a:cubicBezTo>
                    <a:cubicBezTo>
                      <a:pt x="34295" y="12295"/>
                      <a:pt x="34465" y="12435"/>
                      <a:pt x="34565" y="12505"/>
                    </a:cubicBezTo>
                    <a:cubicBezTo>
                      <a:pt x="34694" y="12815"/>
                      <a:pt x="34854" y="13125"/>
                      <a:pt x="35054" y="13415"/>
                    </a:cubicBezTo>
                    <a:cubicBezTo>
                      <a:pt x="35085" y="13465"/>
                      <a:pt x="35125" y="13514"/>
                      <a:pt x="35165" y="13574"/>
                    </a:cubicBezTo>
                    <a:cubicBezTo>
                      <a:pt x="35165" y="13572"/>
                      <a:pt x="35165" y="13570"/>
                      <a:pt x="35165" y="13570"/>
                    </a:cubicBezTo>
                    <a:cubicBezTo>
                      <a:pt x="35165" y="13570"/>
                      <a:pt x="35167" y="13577"/>
                      <a:pt x="35174" y="13585"/>
                    </a:cubicBezTo>
                    <a:cubicBezTo>
                      <a:pt x="35200" y="13626"/>
                      <a:pt x="35239" y="13647"/>
                      <a:pt x="35280" y="13647"/>
                    </a:cubicBezTo>
                    <a:cubicBezTo>
                      <a:pt x="35288" y="13647"/>
                      <a:pt x="35296" y="13646"/>
                      <a:pt x="35304" y="13645"/>
                    </a:cubicBezTo>
                    <a:cubicBezTo>
                      <a:pt x="35434" y="13625"/>
                      <a:pt x="35434" y="13485"/>
                      <a:pt x="35354" y="13405"/>
                    </a:cubicBezTo>
                    <a:cubicBezTo>
                      <a:pt x="35274" y="13285"/>
                      <a:pt x="35205" y="13175"/>
                      <a:pt x="35134" y="13045"/>
                    </a:cubicBezTo>
                    <a:cubicBezTo>
                      <a:pt x="34925" y="12645"/>
                      <a:pt x="34865" y="12475"/>
                      <a:pt x="34694" y="11995"/>
                    </a:cubicBezTo>
                    <a:cubicBezTo>
                      <a:pt x="34594" y="11706"/>
                      <a:pt x="34505" y="11415"/>
                      <a:pt x="34394" y="11126"/>
                    </a:cubicBezTo>
                    <a:cubicBezTo>
                      <a:pt x="34305" y="10926"/>
                      <a:pt x="34115" y="10556"/>
                      <a:pt x="34075" y="10516"/>
                    </a:cubicBezTo>
                    <a:cubicBezTo>
                      <a:pt x="33495" y="9667"/>
                      <a:pt x="32926" y="9067"/>
                      <a:pt x="32116" y="8417"/>
                    </a:cubicBezTo>
                    <a:cubicBezTo>
                      <a:pt x="31676" y="8087"/>
                      <a:pt x="31346" y="7937"/>
                      <a:pt x="30916" y="7697"/>
                    </a:cubicBezTo>
                    <a:cubicBezTo>
                      <a:pt x="30787" y="7628"/>
                      <a:pt x="30616" y="7508"/>
                      <a:pt x="30487" y="7417"/>
                    </a:cubicBezTo>
                    <a:close/>
                    <a:moveTo>
                      <a:pt x="14094" y="1"/>
                    </a:moveTo>
                    <a:cubicBezTo>
                      <a:pt x="12855" y="61"/>
                      <a:pt x="11636" y="281"/>
                      <a:pt x="10446" y="820"/>
                    </a:cubicBezTo>
                    <a:cubicBezTo>
                      <a:pt x="10226" y="911"/>
                      <a:pt x="10196" y="1220"/>
                      <a:pt x="10446" y="1291"/>
                    </a:cubicBezTo>
                    <a:cubicBezTo>
                      <a:pt x="10490" y="1295"/>
                      <a:pt x="10534" y="1297"/>
                      <a:pt x="10579" y="1297"/>
                    </a:cubicBezTo>
                    <a:cubicBezTo>
                      <a:pt x="10728" y="1297"/>
                      <a:pt x="10880" y="1276"/>
                      <a:pt x="11025" y="1260"/>
                    </a:cubicBezTo>
                    <a:cubicBezTo>
                      <a:pt x="11176" y="1271"/>
                      <a:pt x="11445" y="1271"/>
                      <a:pt x="11676" y="1331"/>
                    </a:cubicBezTo>
                    <a:cubicBezTo>
                      <a:pt x="11765" y="1351"/>
                      <a:pt x="12095" y="1451"/>
                      <a:pt x="12305" y="1460"/>
                    </a:cubicBezTo>
                    <a:cubicBezTo>
                      <a:pt x="12323" y="1461"/>
                      <a:pt x="12341" y="1461"/>
                      <a:pt x="12360" y="1461"/>
                    </a:cubicBezTo>
                    <a:cubicBezTo>
                      <a:pt x="12685" y="1461"/>
                      <a:pt x="13116" y="1379"/>
                      <a:pt x="13315" y="1360"/>
                    </a:cubicBezTo>
                    <a:cubicBezTo>
                      <a:pt x="13445" y="1344"/>
                      <a:pt x="13594" y="1337"/>
                      <a:pt x="13751" y="1337"/>
                    </a:cubicBezTo>
                    <a:cubicBezTo>
                      <a:pt x="14087" y="1337"/>
                      <a:pt x="14461" y="1372"/>
                      <a:pt x="14774" y="1440"/>
                    </a:cubicBezTo>
                    <a:cubicBezTo>
                      <a:pt x="15494" y="1600"/>
                      <a:pt x="15963" y="1810"/>
                      <a:pt x="16593" y="2150"/>
                    </a:cubicBezTo>
                    <a:cubicBezTo>
                      <a:pt x="17053" y="2400"/>
                      <a:pt x="17522" y="2660"/>
                      <a:pt x="17942" y="2959"/>
                    </a:cubicBezTo>
                    <a:cubicBezTo>
                      <a:pt x="18402" y="3299"/>
                      <a:pt x="18692" y="3490"/>
                      <a:pt x="19192" y="3949"/>
                    </a:cubicBezTo>
                    <a:cubicBezTo>
                      <a:pt x="19572" y="4339"/>
                      <a:pt x="19772" y="4629"/>
                      <a:pt x="20052" y="5158"/>
                    </a:cubicBezTo>
                    <a:cubicBezTo>
                      <a:pt x="20301" y="5618"/>
                      <a:pt x="20711" y="5948"/>
                      <a:pt x="21081" y="6328"/>
                    </a:cubicBezTo>
                    <a:cubicBezTo>
                      <a:pt x="20916" y="6265"/>
                      <a:pt x="20744" y="6226"/>
                      <a:pt x="20566" y="6226"/>
                    </a:cubicBezTo>
                    <a:cubicBezTo>
                      <a:pt x="20463" y="6226"/>
                      <a:pt x="20358" y="6239"/>
                      <a:pt x="20252" y="6268"/>
                    </a:cubicBezTo>
                    <a:cubicBezTo>
                      <a:pt x="20232" y="6268"/>
                      <a:pt x="20221" y="6278"/>
                      <a:pt x="20201" y="6278"/>
                    </a:cubicBezTo>
                    <a:cubicBezTo>
                      <a:pt x="19912" y="6328"/>
                      <a:pt x="19552" y="6348"/>
                      <a:pt x="19192" y="6388"/>
                    </a:cubicBezTo>
                    <a:cubicBezTo>
                      <a:pt x="18812" y="6408"/>
                      <a:pt x="18422" y="6418"/>
                      <a:pt x="18042" y="6438"/>
                    </a:cubicBezTo>
                    <a:cubicBezTo>
                      <a:pt x="17103" y="6468"/>
                      <a:pt x="16183" y="6568"/>
                      <a:pt x="15254" y="6628"/>
                    </a:cubicBezTo>
                    <a:cubicBezTo>
                      <a:pt x="13934" y="6718"/>
                      <a:pt x="12625" y="6758"/>
                      <a:pt x="11316" y="6908"/>
                    </a:cubicBezTo>
                    <a:cubicBezTo>
                      <a:pt x="10426" y="7028"/>
                      <a:pt x="9537" y="7188"/>
                      <a:pt x="8697" y="7508"/>
                    </a:cubicBezTo>
                    <a:cubicBezTo>
                      <a:pt x="7907" y="7817"/>
                      <a:pt x="7127" y="8227"/>
                      <a:pt x="6308" y="8707"/>
                    </a:cubicBezTo>
                    <a:cubicBezTo>
                      <a:pt x="5498" y="9196"/>
                      <a:pt x="4719" y="9756"/>
                      <a:pt x="3869" y="10166"/>
                    </a:cubicBezTo>
                    <a:cubicBezTo>
                      <a:pt x="3439" y="10356"/>
                      <a:pt x="2949" y="10536"/>
                      <a:pt x="2449" y="10746"/>
                    </a:cubicBezTo>
                    <a:cubicBezTo>
                      <a:pt x="2030" y="10926"/>
                      <a:pt x="1700" y="11076"/>
                      <a:pt x="1240" y="11196"/>
                    </a:cubicBezTo>
                    <a:cubicBezTo>
                      <a:pt x="941" y="11286"/>
                      <a:pt x="630" y="11366"/>
                      <a:pt x="330" y="11435"/>
                    </a:cubicBezTo>
                    <a:cubicBezTo>
                      <a:pt x="201" y="11475"/>
                      <a:pt x="1" y="11466"/>
                      <a:pt x="71" y="11646"/>
                    </a:cubicBezTo>
                    <a:cubicBezTo>
                      <a:pt x="101" y="11695"/>
                      <a:pt x="141" y="11706"/>
                      <a:pt x="181" y="11706"/>
                    </a:cubicBezTo>
                    <a:cubicBezTo>
                      <a:pt x="201" y="11715"/>
                      <a:pt x="221" y="11726"/>
                      <a:pt x="250" y="11726"/>
                    </a:cubicBezTo>
                    <a:cubicBezTo>
                      <a:pt x="461" y="11726"/>
                      <a:pt x="699" y="11726"/>
                      <a:pt x="946" y="11726"/>
                    </a:cubicBezTo>
                    <a:cubicBezTo>
                      <a:pt x="1717" y="11726"/>
                      <a:pt x="2575" y="11721"/>
                      <a:pt x="2969" y="11675"/>
                    </a:cubicBezTo>
                    <a:cubicBezTo>
                      <a:pt x="3349" y="11626"/>
                      <a:pt x="4049" y="11466"/>
                      <a:pt x="4568" y="11266"/>
                    </a:cubicBezTo>
                    <a:cubicBezTo>
                      <a:pt x="4988" y="11126"/>
                      <a:pt x="5348" y="10876"/>
                      <a:pt x="5648" y="10686"/>
                    </a:cubicBezTo>
                    <a:cubicBezTo>
                      <a:pt x="6967" y="9976"/>
                      <a:pt x="8067" y="9347"/>
                      <a:pt x="9606" y="9087"/>
                    </a:cubicBezTo>
                    <a:cubicBezTo>
                      <a:pt x="9917" y="9041"/>
                      <a:pt x="10312" y="8995"/>
                      <a:pt x="10714" y="8995"/>
                    </a:cubicBezTo>
                    <a:cubicBezTo>
                      <a:pt x="10751" y="8995"/>
                      <a:pt x="10788" y="8996"/>
                      <a:pt x="10826" y="8997"/>
                    </a:cubicBezTo>
                    <a:cubicBezTo>
                      <a:pt x="10196" y="9307"/>
                      <a:pt x="9646" y="9976"/>
                      <a:pt x="9146" y="10416"/>
                    </a:cubicBezTo>
                    <a:cubicBezTo>
                      <a:pt x="8647" y="10856"/>
                      <a:pt x="8277" y="11176"/>
                      <a:pt x="7757" y="11515"/>
                    </a:cubicBezTo>
                    <a:cubicBezTo>
                      <a:pt x="7307" y="11826"/>
                      <a:pt x="6758" y="12135"/>
                      <a:pt x="6428" y="12425"/>
                    </a:cubicBezTo>
                    <a:cubicBezTo>
                      <a:pt x="6292" y="12542"/>
                      <a:pt x="6363" y="12715"/>
                      <a:pt x="6533" y="12715"/>
                    </a:cubicBezTo>
                    <a:cubicBezTo>
                      <a:pt x="6538" y="12715"/>
                      <a:pt x="6543" y="12715"/>
                      <a:pt x="6548" y="12715"/>
                    </a:cubicBezTo>
                    <a:cubicBezTo>
                      <a:pt x="6878" y="12685"/>
                      <a:pt x="7187" y="12585"/>
                      <a:pt x="7497" y="12475"/>
                    </a:cubicBezTo>
                    <a:cubicBezTo>
                      <a:pt x="7757" y="12405"/>
                      <a:pt x="8017" y="12345"/>
                      <a:pt x="8277" y="12305"/>
                    </a:cubicBezTo>
                    <a:cubicBezTo>
                      <a:pt x="8427" y="12265"/>
                      <a:pt x="8617" y="12255"/>
                      <a:pt x="8817" y="12215"/>
                    </a:cubicBezTo>
                    <a:lnTo>
                      <a:pt x="8817" y="12215"/>
                    </a:lnTo>
                    <a:lnTo>
                      <a:pt x="8757" y="12305"/>
                    </a:lnTo>
                    <a:cubicBezTo>
                      <a:pt x="8387" y="12905"/>
                      <a:pt x="8177" y="13585"/>
                      <a:pt x="7917" y="14245"/>
                    </a:cubicBezTo>
                    <a:cubicBezTo>
                      <a:pt x="7457" y="15354"/>
                      <a:pt x="6978" y="16284"/>
                      <a:pt x="6587" y="17653"/>
                    </a:cubicBezTo>
                    <a:cubicBezTo>
                      <a:pt x="6528" y="17912"/>
                      <a:pt x="6398" y="18183"/>
                      <a:pt x="6458" y="18443"/>
                    </a:cubicBezTo>
                    <a:cubicBezTo>
                      <a:pt x="6483" y="18524"/>
                      <a:pt x="6551" y="18562"/>
                      <a:pt x="6623" y="18562"/>
                    </a:cubicBezTo>
                    <a:cubicBezTo>
                      <a:pt x="6666" y="18562"/>
                      <a:pt x="6710" y="18548"/>
                      <a:pt x="6747" y="18523"/>
                    </a:cubicBezTo>
                    <a:cubicBezTo>
                      <a:pt x="6838" y="18452"/>
                      <a:pt x="6887" y="18332"/>
                      <a:pt x="6947" y="18223"/>
                    </a:cubicBezTo>
                    <a:cubicBezTo>
                      <a:pt x="7457" y="17103"/>
                      <a:pt x="8047" y="16024"/>
                      <a:pt x="8717" y="14984"/>
                    </a:cubicBezTo>
                    <a:cubicBezTo>
                      <a:pt x="9286" y="14085"/>
                      <a:pt x="9896" y="13235"/>
                      <a:pt x="10476" y="12505"/>
                    </a:cubicBezTo>
                    <a:cubicBezTo>
                      <a:pt x="10905" y="12055"/>
                      <a:pt x="11305" y="11586"/>
                      <a:pt x="11755" y="11166"/>
                    </a:cubicBezTo>
                    <a:cubicBezTo>
                      <a:pt x="12365" y="10656"/>
                      <a:pt x="13324" y="10106"/>
                      <a:pt x="14184" y="9756"/>
                    </a:cubicBezTo>
                    <a:cubicBezTo>
                      <a:pt x="14774" y="9496"/>
                      <a:pt x="15634" y="9227"/>
                      <a:pt x="16353" y="9117"/>
                    </a:cubicBezTo>
                    <a:cubicBezTo>
                      <a:pt x="17031" y="8993"/>
                      <a:pt x="17545" y="8896"/>
                      <a:pt x="18261" y="8896"/>
                    </a:cubicBezTo>
                    <a:cubicBezTo>
                      <a:pt x="18294" y="8896"/>
                      <a:pt x="18328" y="8896"/>
                      <a:pt x="18362" y="8897"/>
                    </a:cubicBezTo>
                    <a:cubicBezTo>
                      <a:pt x="18387" y="8896"/>
                      <a:pt x="18412" y="8896"/>
                      <a:pt x="18438" y="8896"/>
                    </a:cubicBezTo>
                    <a:cubicBezTo>
                      <a:pt x="20315" y="8896"/>
                      <a:pt x="22322" y="9626"/>
                      <a:pt x="23970" y="10336"/>
                    </a:cubicBezTo>
                    <a:cubicBezTo>
                      <a:pt x="24419" y="10536"/>
                      <a:pt x="25389" y="10946"/>
                      <a:pt x="26069" y="11306"/>
                    </a:cubicBezTo>
                    <a:cubicBezTo>
                      <a:pt x="26638" y="11606"/>
                      <a:pt x="27338" y="12055"/>
                      <a:pt x="27748" y="12325"/>
                    </a:cubicBezTo>
                    <a:cubicBezTo>
                      <a:pt x="27838" y="12395"/>
                      <a:pt x="27908" y="12445"/>
                      <a:pt x="27977" y="12495"/>
                    </a:cubicBezTo>
                    <a:cubicBezTo>
                      <a:pt x="27768" y="12565"/>
                      <a:pt x="27578" y="12635"/>
                      <a:pt x="27408" y="12685"/>
                    </a:cubicBezTo>
                    <a:cubicBezTo>
                      <a:pt x="27068" y="12825"/>
                      <a:pt x="26429" y="13025"/>
                      <a:pt x="26009" y="13055"/>
                    </a:cubicBezTo>
                    <a:cubicBezTo>
                      <a:pt x="25838" y="13075"/>
                      <a:pt x="25659" y="13095"/>
                      <a:pt x="25479" y="13115"/>
                    </a:cubicBezTo>
                    <a:cubicBezTo>
                      <a:pt x="25429" y="13125"/>
                      <a:pt x="25369" y="13125"/>
                      <a:pt x="25319" y="13165"/>
                    </a:cubicBezTo>
                    <a:cubicBezTo>
                      <a:pt x="25259" y="13225"/>
                      <a:pt x="25289" y="13335"/>
                      <a:pt x="25369" y="13355"/>
                    </a:cubicBezTo>
                    <a:cubicBezTo>
                      <a:pt x="26178" y="13375"/>
                      <a:pt x="26988" y="13494"/>
                      <a:pt x="27798" y="13505"/>
                    </a:cubicBezTo>
                    <a:cubicBezTo>
                      <a:pt x="27884" y="13508"/>
                      <a:pt x="27970" y="13509"/>
                      <a:pt x="28055" y="13509"/>
                    </a:cubicBezTo>
                    <a:cubicBezTo>
                      <a:pt x="28799" y="13509"/>
                      <a:pt x="29543" y="13400"/>
                      <a:pt x="30287" y="13275"/>
                    </a:cubicBezTo>
                    <a:cubicBezTo>
                      <a:pt x="30356" y="13265"/>
                      <a:pt x="30447" y="13255"/>
                      <a:pt x="30527" y="13245"/>
                    </a:cubicBezTo>
                    <a:cubicBezTo>
                      <a:pt x="30547" y="13275"/>
                      <a:pt x="30567" y="13305"/>
                      <a:pt x="30607" y="13315"/>
                    </a:cubicBezTo>
                    <a:cubicBezTo>
                      <a:pt x="30707" y="13335"/>
                      <a:pt x="30807" y="13355"/>
                      <a:pt x="30896" y="13385"/>
                    </a:cubicBezTo>
                    <a:cubicBezTo>
                      <a:pt x="31116" y="13445"/>
                      <a:pt x="31516" y="13605"/>
                      <a:pt x="31606" y="13634"/>
                    </a:cubicBezTo>
                    <a:cubicBezTo>
                      <a:pt x="32526" y="13974"/>
                      <a:pt x="33565" y="14624"/>
                      <a:pt x="34514" y="15184"/>
                    </a:cubicBezTo>
                    <a:cubicBezTo>
                      <a:pt x="35354" y="15664"/>
                      <a:pt x="36254" y="16033"/>
                      <a:pt x="37073" y="16533"/>
                    </a:cubicBezTo>
                    <a:cubicBezTo>
                      <a:pt x="37373" y="16723"/>
                      <a:pt x="37923" y="17153"/>
                      <a:pt x="38173" y="17603"/>
                    </a:cubicBezTo>
                    <a:cubicBezTo>
                      <a:pt x="38243" y="18072"/>
                      <a:pt x="38323" y="18563"/>
                      <a:pt x="38643" y="18932"/>
                    </a:cubicBezTo>
                    <a:cubicBezTo>
                      <a:pt x="38782" y="19098"/>
                      <a:pt x="38982" y="19210"/>
                      <a:pt x="39196" y="19210"/>
                    </a:cubicBezTo>
                    <a:cubicBezTo>
                      <a:pt x="39228" y="19210"/>
                      <a:pt x="39260" y="19207"/>
                      <a:pt x="39292" y="19202"/>
                    </a:cubicBezTo>
                    <a:lnTo>
                      <a:pt x="39312" y="19202"/>
                    </a:lnTo>
                    <a:cubicBezTo>
                      <a:pt x="39412" y="19192"/>
                      <a:pt x="39522" y="19162"/>
                      <a:pt x="39602" y="19112"/>
                    </a:cubicBezTo>
                    <a:cubicBezTo>
                      <a:pt x="39602" y="19112"/>
                      <a:pt x="39622" y="19112"/>
                      <a:pt x="39672" y="19092"/>
                    </a:cubicBezTo>
                    <a:cubicBezTo>
                      <a:pt x="39932" y="18992"/>
                      <a:pt x="40142" y="18802"/>
                      <a:pt x="40342" y="18612"/>
                    </a:cubicBezTo>
                    <a:cubicBezTo>
                      <a:pt x="40352" y="18612"/>
                      <a:pt x="40352" y="18602"/>
                      <a:pt x="40362" y="18602"/>
                    </a:cubicBezTo>
                    <a:cubicBezTo>
                      <a:pt x="40372" y="18602"/>
                      <a:pt x="40372" y="18592"/>
                      <a:pt x="40382" y="18582"/>
                    </a:cubicBezTo>
                    <a:cubicBezTo>
                      <a:pt x="40582" y="18443"/>
                      <a:pt x="40612" y="18412"/>
                      <a:pt x="40791" y="18192"/>
                    </a:cubicBezTo>
                    <a:cubicBezTo>
                      <a:pt x="41211" y="17683"/>
                      <a:pt x="41591" y="16643"/>
                      <a:pt x="40902" y="16193"/>
                    </a:cubicBezTo>
                    <a:cubicBezTo>
                      <a:pt x="40882" y="16173"/>
                      <a:pt x="40851" y="16153"/>
                      <a:pt x="40822" y="16144"/>
                    </a:cubicBezTo>
                    <a:cubicBezTo>
                      <a:pt x="40811" y="16133"/>
                      <a:pt x="40802" y="16124"/>
                      <a:pt x="40782" y="16113"/>
                    </a:cubicBezTo>
                    <a:cubicBezTo>
                      <a:pt x="40632" y="16024"/>
                      <a:pt x="40592" y="16024"/>
                      <a:pt x="40492" y="15973"/>
                    </a:cubicBezTo>
                    <a:cubicBezTo>
                      <a:pt x="40122" y="15813"/>
                      <a:pt x="39502" y="15514"/>
                      <a:pt x="38963" y="15254"/>
                    </a:cubicBezTo>
                    <a:cubicBezTo>
                      <a:pt x="38663" y="15104"/>
                      <a:pt x="38363" y="14964"/>
                      <a:pt x="38083" y="14794"/>
                    </a:cubicBezTo>
                    <a:cubicBezTo>
                      <a:pt x="37793" y="14594"/>
                      <a:pt x="37653" y="14474"/>
                      <a:pt x="37373" y="14205"/>
                    </a:cubicBezTo>
                    <a:cubicBezTo>
                      <a:pt x="37164" y="13974"/>
                      <a:pt x="37044" y="13814"/>
                      <a:pt x="36864" y="13525"/>
                    </a:cubicBezTo>
                    <a:cubicBezTo>
                      <a:pt x="36833" y="13474"/>
                      <a:pt x="36804" y="13405"/>
                      <a:pt x="36793" y="13385"/>
                    </a:cubicBezTo>
                    <a:cubicBezTo>
                      <a:pt x="36773" y="13315"/>
                      <a:pt x="36724" y="13245"/>
                      <a:pt x="36693" y="13175"/>
                    </a:cubicBezTo>
                    <a:cubicBezTo>
                      <a:pt x="36644" y="13075"/>
                      <a:pt x="36493" y="12725"/>
                      <a:pt x="36384" y="12485"/>
                    </a:cubicBezTo>
                    <a:cubicBezTo>
                      <a:pt x="35484" y="10636"/>
                      <a:pt x="34505" y="8787"/>
                      <a:pt x="32486" y="7837"/>
                    </a:cubicBezTo>
                    <a:cubicBezTo>
                      <a:pt x="31866" y="7528"/>
                      <a:pt x="31026" y="7288"/>
                      <a:pt x="30467" y="7168"/>
                    </a:cubicBezTo>
                    <a:cubicBezTo>
                      <a:pt x="30411" y="7161"/>
                      <a:pt x="30351" y="7149"/>
                      <a:pt x="30290" y="7149"/>
                    </a:cubicBezTo>
                    <a:cubicBezTo>
                      <a:pt x="30262" y="7149"/>
                      <a:pt x="30235" y="7151"/>
                      <a:pt x="30207" y="7157"/>
                    </a:cubicBezTo>
                    <a:cubicBezTo>
                      <a:pt x="30147" y="7177"/>
                      <a:pt x="30087" y="7228"/>
                      <a:pt x="30077" y="7297"/>
                    </a:cubicBezTo>
                    <a:cubicBezTo>
                      <a:pt x="30067" y="7357"/>
                      <a:pt x="30107" y="7417"/>
                      <a:pt x="30147" y="7457"/>
                    </a:cubicBezTo>
                    <a:cubicBezTo>
                      <a:pt x="30356" y="7637"/>
                      <a:pt x="30596" y="7757"/>
                      <a:pt x="30816" y="7907"/>
                    </a:cubicBezTo>
                    <a:cubicBezTo>
                      <a:pt x="31156" y="8167"/>
                      <a:pt x="31456" y="8407"/>
                      <a:pt x="31726" y="8607"/>
                    </a:cubicBezTo>
                    <a:cubicBezTo>
                      <a:pt x="32266" y="9047"/>
                      <a:pt x="32835" y="9467"/>
                      <a:pt x="33265" y="10016"/>
                    </a:cubicBezTo>
                    <a:cubicBezTo>
                      <a:pt x="33595" y="10396"/>
                      <a:pt x="34105" y="11375"/>
                      <a:pt x="34374" y="12035"/>
                    </a:cubicBezTo>
                    <a:cubicBezTo>
                      <a:pt x="34374" y="12046"/>
                      <a:pt x="34385" y="12055"/>
                      <a:pt x="34385" y="12075"/>
                    </a:cubicBezTo>
                    <a:cubicBezTo>
                      <a:pt x="34265" y="11995"/>
                      <a:pt x="34125" y="11935"/>
                      <a:pt x="33985" y="11875"/>
                    </a:cubicBezTo>
                    <a:cubicBezTo>
                      <a:pt x="33935" y="11855"/>
                      <a:pt x="33825" y="11795"/>
                      <a:pt x="33785" y="11786"/>
                    </a:cubicBezTo>
                    <a:cubicBezTo>
                      <a:pt x="33705" y="11746"/>
                      <a:pt x="33195" y="11626"/>
                      <a:pt x="32946" y="11595"/>
                    </a:cubicBezTo>
                    <a:cubicBezTo>
                      <a:pt x="32795" y="11584"/>
                      <a:pt x="32640" y="11579"/>
                      <a:pt x="32484" y="11579"/>
                    </a:cubicBezTo>
                    <a:cubicBezTo>
                      <a:pt x="32372" y="11579"/>
                      <a:pt x="32259" y="11581"/>
                      <a:pt x="32146" y="11586"/>
                    </a:cubicBezTo>
                    <a:cubicBezTo>
                      <a:pt x="32126" y="11555"/>
                      <a:pt x="32086" y="11535"/>
                      <a:pt x="32046" y="11535"/>
                    </a:cubicBezTo>
                    <a:cubicBezTo>
                      <a:pt x="31596" y="11515"/>
                      <a:pt x="31066" y="11366"/>
                      <a:pt x="30536" y="11206"/>
                    </a:cubicBezTo>
                    <a:cubicBezTo>
                      <a:pt x="29827" y="10956"/>
                      <a:pt x="29037" y="10496"/>
                      <a:pt x="28337" y="10016"/>
                    </a:cubicBezTo>
                    <a:cubicBezTo>
                      <a:pt x="27578" y="9487"/>
                      <a:pt x="26598" y="8547"/>
                      <a:pt x="25779" y="7768"/>
                    </a:cubicBezTo>
                    <a:cubicBezTo>
                      <a:pt x="25249" y="7268"/>
                      <a:pt x="24719" y="6758"/>
                      <a:pt x="24239" y="6198"/>
                    </a:cubicBezTo>
                    <a:cubicBezTo>
                      <a:pt x="23930" y="5838"/>
                      <a:pt x="23520" y="5438"/>
                      <a:pt x="23130" y="4978"/>
                    </a:cubicBezTo>
                    <a:cubicBezTo>
                      <a:pt x="22610" y="4379"/>
                      <a:pt x="22111" y="3749"/>
                      <a:pt x="21521" y="3219"/>
                    </a:cubicBezTo>
                    <a:cubicBezTo>
                      <a:pt x="20831" y="2580"/>
                      <a:pt x="20132" y="2130"/>
                      <a:pt x="19322" y="1600"/>
                    </a:cubicBezTo>
                    <a:cubicBezTo>
                      <a:pt x="18692" y="1211"/>
                      <a:pt x="18292" y="920"/>
                      <a:pt x="17602" y="660"/>
                    </a:cubicBezTo>
                    <a:cubicBezTo>
                      <a:pt x="17093" y="461"/>
                      <a:pt x="16573" y="281"/>
                      <a:pt x="16043" y="171"/>
                    </a:cubicBezTo>
                    <a:cubicBezTo>
                      <a:pt x="15403" y="61"/>
                      <a:pt x="14744" y="1"/>
                      <a:pt x="140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29"/>
              <p:cNvSpPr/>
              <p:nvPr/>
            </p:nvSpPr>
            <p:spPr>
              <a:xfrm>
                <a:off x="2736023" y="1619483"/>
                <a:ext cx="370082" cy="411835"/>
              </a:xfrm>
              <a:custGeom>
                <a:rect b="b" l="l" r="r" t="t"/>
                <a:pathLst>
                  <a:path extrusionOk="0" h="8177" w="7348">
                    <a:moveTo>
                      <a:pt x="1" y="0"/>
                    </a:moveTo>
                    <a:lnTo>
                      <a:pt x="1" y="0"/>
                    </a:lnTo>
                    <a:cubicBezTo>
                      <a:pt x="421" y="190"/>
                      <a:pt x="750" y="470"/>
                      <a:pt x="1090" y="750"/>
                    </a:cubicBezTo>
                    <a:cubicBezTo>
                      <a:pt x="1500" y="1120"/>
                      <a:pt x="1820" y="1449"/>
                      <a:pt x="2080" y="1889"/>
                    </a:cubicBezTo>
                    <a:cubicBezTo>
                      <a:pt x="2560" y="2679"/>
                      <a:pt x="2840" y="3319"/>
                      <a:pt x="3199" y="4108"/>
                    </a:cubicBezTo>
                    <a:cubicBezTo>
                      <a:pt x="3419" y="4598"/>
                      <a:pt x="3629" y="5088"/>
                      <a:pt x="3899" y="5558"/>
                    </a:cubicBezTo>
                    <a:cubicBezTo>
                      <a:pt x="3509" y="4978"/>
                      <a:pt x="3159" y="4358"/>
                      <a:pt x="2800" y="3688"/>
                    </a:cubicBezTo>
                    <a:lnTo>
                      <a:pt x="2800" y="3688"/>
                    </a:lnTo>
                    <a:cubicBezTo>
                      <a:pt x="3069" y="4408"/>
                      <a:pt x="3289" y="5068"/>
                      <a:pt x="3689" y="5707"/>
                    </a:cubicBezTo>
                    <a:cubicBezTo>
                      <a:pt x="4119" y="6397"/>
                      <a:pt x="4719" y="6977"/>
                      <a:pt x="5408" y="7387"/>
                    </a:cubicBezTo>
                    <a:cubicBezTo>
                      <a:pt x="5488" y="7437"/>
                      <a:pt x="5588" y="7497"/>
                      <a:pt x="5658" y="7537"/>
                    </a:cubicBezTo>
                    <a:cubicBezTo>
                      <a:pt x="5558" y="7457"/>
                      <a:pt x="5448" y="7367"/>
                      <a:pt x="5348" y="7277"/>
                    </a:cubicBezTo>
                    <a:lnTo>
                      <a:pt x="5228" y="7157"/>
                    </a:lnTo>
                    <a:lnTo>
                      <a:pt x="5228" y="7157"/>
                    </a:lnTo>
                    <a:cubicBezTo>
                      <a:pt x="5838" y="7606"/>
                      <a:pt x="6578" y="7877"/>
                      <a:pt x="7347" y="8177"/>
                    </a:cubicBezTo>
                    <a:cubicBezTo>
                      <a:pt x="6378" y="7677"/>
                      <a:pt x="5518" y="7247"/>
                      <a:pt x="4879" y="6387"/>
                    </a:cubicBezTo>
                    <a:cubicBezTo>
                      <a:pt x="4599" y="6058"/>
                      <a:pt x="4219" y="5447"/>
                      <a:pt x="3959" y="4938"/>
                    </a:cubicBezTo>
                    <a:cubicBezTo>
                      <a:pt x="3689" y="4408"/>
                      <a:pt x="3489" y="3839"/>
                      <a:pt x="3209" y="3319"/>
                    </a:cubicBezTo>
                    <a:cubicBezTo>
                      <a:pt x="2820" y="2689"/>
                      <a:pt x="2489" y="2019"/>
                      <a:pt x="2040" y="1440"/>
                    </a:cubicBezTo>
                    <a:cubicBezTo>
                      <a:pt x="1490" y="800"/>
                      <a:pt x="790" y="27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29"/>
              <p:cNvSpPr/>
              <p:nvPr/>
            </p:nvSpPr>
            <p:spPr>
              <a:xfrm>
                <a:off x="2879009" y="1745345"/>
                <a:ext cx="228607" cy="278921"/>
              </a:xfrm>
              <a:custGeom>
                <a:rect b="b" l="l" r="r" t="t"/>
                <a:pathLst>
                  <a:path extrusionOk="0" h="5538" w="4539">
                    <a:moveTo>
                      <a:pt x="1" y="0"/>
                    </a:moveTo>
                    <a:lnTo>
                      <a:pt x="1" y="0"/>
                    </a:lnTo>
                    <a:cubicBezTo>
                      <a:pt x="620" y="1249"/>
                      <a:pt x="1100" y="2599"/>
                      <a:pt x="1940" y="3728"/>
                    </a:cubicBezTo>
                    <a:cubicBezTo>
                      <a:pt x="2529" y="4468"/>
                      <a:pt x="3309" y="5027"/>
                      <a:pt x="4188" y="5387"/>
                    </a:cubicBezTo>
                    <a:cubicBezTo>
                      <a:pt x="4299" y="5438"/>
                      <a:pt x="4448" y="5498"/>
                      <a:pt x="4539" y="5538"/>
                    </a:cubicBezTo>
                    <a:cubicBezTo>
                      <a:pt x="4339" y="5427"/>
                      <a:pt x="4148" y="5307"/>
                      <a:pt x="3948" y="5187"/>
                    </a:cubicBezTo>
                    <a:cubicBezTo>
                      <a:pt x="3229" y="4748"/>
                      <a:pt x="2529" y="4038"/>
                      <a:pt x="2060" y="3428"/>
                    </a:cubicBezTo>
                    <a:cubicBezTo>
                      <a:pt x="1270" y="2349"/>
                      <a:pt x="720" y="112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29"/>
              <p:cNvSpPr/>
              <p:nvPr/>
            </p:nvSpPr>
            <p:spPr>
              <a:xfrm>
                <a:off x="3028492" y="2005077"/>
                <a:ext cx="158146" cy="95190"/>
              </a:xfrm>
              <a:custGeom>
                <a:rect b="b" l="l" r="r" t="t"/>
                <a:pathLst>
                  <a:path extrusionOk="0" h="1890" w="3140">
                    <a:moveTo>
                      <a:pt x="1" y="1"/>
                    </a:moveTo>
                    <a:lnTo>
                      <a:pt x="1" y="1"/>
                    </a:lnTo>
                    <a:cubicBezTo>
                      <a:pt x="711" y="470"/>
                      <a:pt x="1460" y="880"/>
                      <a:pt x="2210" y="1290"/>
                    </a:cubicBezTo>
                    <a:cubicBezTo>
                      <a:pt x="2240" y="1300"/>
                      <a:pt x="2260" y="1310"/>
                      <a:pt x="2290" y="1330"/>
                    </a:cubicBezTo>
                    <a:cubicBezTo>
                      <a:pt x="2250" y="1310"/>
                      <a:pt x="2200" y="1290"/>
                      <a:pt x="2160" y="1270"/>
                    </a:cubicBezTo>
                    <a:lnTo>
                      <a:pt x="2160" y="1270"/>
                    </a:lnTo>
                    <a:cubicBezTo>
                      <a:pt x="2470" y="1520"/>
                      <a:pt x="2730" y="1710"/>
                      <a:pt x="2959" y="1889"/>
                    </a:cubicBezTo>
                    <a:cubicBezTo>
                      <a:pt x="3050" y="1630"/>
                      <a:pt x="3110" y="1360"/>
                      <a:pt x="3139" y="1070"/>
                    </a:cubicBezTo>
                    <a:cubicBezTo>
                      <a:pt x="2700" y="770"/>
                      <a:pt x="2220" y="530"/>
                      <a:pt x="1700" y="421"/>
                    </a:cubicBezTo>
                    <a:lnTo>
                      <a:pt x="1700" y="421"/>
                    </a:lnTo>
                    <a:cubicBezTo>
                      <a:pt x="1950" y="550"/>
                      <a:pt x="2190" y="710"/>
                      <a:pt x="2420" y="870"/>
                    </a:cubicBezTo>
                    <a:cubicBezTo>
                      <a:pt x="2220" y="780"/>
                      <a:pt x="2010" y="710"/>
                      <a:pt x="1760" y="640"/>
                    </a:cubicBezTo>
                    <a:lnTo>
                      <a:pt x="1760" y="640"/>
                    </a:lnTo>
                    <a:cubicBezTo>
                      <a:pt x="1970" y="770"/>
                      <a:pt x="2180" y="910"/>
                      <a:pt x="2380" y="1050"/>
                    </a:cubicBezTo>
                    <a:cubicBezTo>
                      <a:pt x="1600" y="700"/>
                      <a:pt x="871" y="41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29"/>
              <p:cNvSpPr/>
              <p:nvPr/>
            </p:nvSpPr>
            <p:spPr>
              <a:xfrm>
                <a:off x="3113105" y="2016661"/>
                <a:ext cx="74037" cy="38831"/>
              </a:xfrm>
              <a:custGeom>
                <a:rect b="b" l="l" r="r" t="t"/>
                <a:pathLst>
                  <a:path extrusionOk="0" h="771" w="1470">
                    <a:moveTo>
                      <a:pt x="0" y="0"/>
                    </a:moveTo>
                    <a:lnTo>
                      <a:pt x="0" y="0"/>
                    </a:lnTo>
                    <a:cubicBezTo>
                      <a:pt x="510" y="220"/>
                      <a:pt x="990" y="490"/>
                      <a:pt x="1459" y="770"/>
                    </a:cubicBezTo>
                    <a:cubicBezTo>
                      <a:pt x="1470" y="690"/>
                      <a:pt x="1470" y="600"/>
                      <a:pt x="1470" y="500"/>
                    </a:cubicBezTo>
                    <a:cubicBezTo>
                      <a:pt x="1459" y="500"/>
                      <a:pt x="1459" y="490"/>
                      <a:pt x="1450" y="490"/>
                    </a:cubicBezTo>
                    <a:cubicBezTo>
                      <a:pt x="1010" y="211"/>
                      <a:pt x="510" y="7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29"/>
              <p:cNvSpPr/>
              <p:nvPr/>
            </p:nvSpPr>
            <p:spPr>
              <a:xfrm>
                <a:off x="2801951" y="1912456"/>
                <a:ext cx="311205" cy="257818"/>
              </a:xfrm>
              <a:custGeom>
                <a:rect b="b" l="l" r="r" t="t"/>
                <a:pathLst>
                  <a:path extrusionOk="0" h="5119" w="6179">
                    <a:moveTo>
                      <a:pt x="1" y="1"/>
                    </a:moveTo>
                    <a:lnTo>
                      <a:pt x="1" y="1"/>
                    </a:lnTo>
                    <a:cubicBezTo>
                      <a:pt x="371" y="241"/>
                      <a:pt x="761" y="450"/>
                      <a:pt x="1120" y="710"/>
                    </a:cubicBezTo>
                    <a:cubicBezTo>
                      <a:pt x="1751" y="1160"/>
                      <a:pt x="2390" y="1600"/>
                      <a:pt x="3070" y="1980"/>
                    </a:cubicBezTo>
                    <a:cubicBezTo>
                      <a:pt x="3550" y="2260"/>
                      <a:pt x="4069" y="2479"/>
                      <a:pt x="4539" y="2789"/>
                    </a:cubicBezTo>
                    <a:cubicBezTo>
                      <a:pt x="4589" y="2829"/>
                      <a:pt x="4649" y="2869"/>
                      <a:pt x="4699" y="2909"/>
                    </a:cubicBezTo>
                    <a:cubicBezTo>
                      <a:pt x="4939" y="3169"/>
                      <a:pt x="5099" y="3449"/>
                      <a:pt x="5309" y="3779"/>
                    </a:cubicBezTo>
                    <a:cubicBezTo>
                      <a:pt x="5489" y="4088"/>
                      <a:pt x="5658" y="4408"/>
                      <a:pt x="5758" y="4658"/>
                    </a:cubicBezTo>
                    <a:cubicBezTo>
                      <a:pt x="5809" y="4808"/>
                      <a:pt x="5849" y="4958"/>
                      <a:pt x="5889" y="5118"/>
                    </a:cubicBezTo>
                    <a:cubicBezTo>
                      <a:pt x="5989" y="5058"/>
                      <a:pt x="6078" y="4998"/>
                      <a:pt x="6178" y="4938"/>
                    </a:cubicBezTo>
                    <a:cubicBezTo>
                      <a:pt x="6098" y="4448"/>
                      <a:pt x="5858" y="3999"/>
                      <a:pt x="5529" y="3599"/>
                    </a:cubicBezTo>
                    <a:cubicBezTo>
                      <a:pt x="4959" y="2649"/>
                      <a:pt x="4029" y="2189"/>
                      <a:pt x="3040" y="1680"/>
                    </a:cubicBezTo>
                    <a:cubicBezTo>
                      <a:pt x="2410" y="1340"/>
                      <a:pt x="1800" y="960"/>
                      <a:pt x="1180" y="590"/>
                    </a:cubicBezTo>
                    <a:cubicBezTo>
                      <a:pt x="801" y="370"/>
                      <a:pt x="391" y="20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29"/>
              <p:cNvSpPr/>
              <p:nvPr/>
            </p:nvSpPr>
            <p:spPr>
              <a:xfrm>
                <a:off x="2906659" y="1958238"/>
                <a:ext cx="50" cy="50"/>
              </a:xfrm>
              <a:custGeom>
                <a:rect b="b" l="l" r="r" t="t"/>
                <a:pathLst>
                  <a:path extrusionOk="0" fill="none" h="1" w="1">
                    <a:moveTo>
                      <a:pt x="1" y="1"/>
                    </a:moveTo>
                    <a:lnTo>
                      <a:pt x="1" y="1"/>
                    </a:lnTo>
                    <a:close/>
                  </a:path>
                </a:pathLst>
              </a:custGeom>
              <a:solidFill>
                <a:schemeClr val="lt2"/>
              </a:solidFill>
              <a:ln cap="rnd" cmpd="sng" w="250">
                <a:solidFill>
                  <a:srgbClr val="FFCFA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29"/>
              <p:cNvSpPr/>
              <p:nvPr/>
            </p:nvSpPr>
            <p:spPr>
              <a:xfrm>
                <a:off x="2807541" y="1904398"/>
                <a:ext cx="181264" cy="99219"/>
              </a:xfrm>
              <a:custGeom>
                <a:rect b="b" l="l" r="r" t="t"/>
                <a:pathLst>
                  <a:path extrusionOk="0" h="1970" w="3599">
                    <a:moveTo>
                      <a:pt x="0" y="1"/>
                    </a:moveTo>
                    <a:lnTo>
                      <a:pt x="0" y="1"/>
                    </a:lnTo>
                    <a:cubicBezTo>
                      <a:pt x="450" y="301"/>
                      <a:pt x="920" y="570"/>
                      <a:pt x="1380" y="850"/>
                    </a:cubicBezTo>
                    <a:cubicBezTo>
                      <a:pt x="2079" y="1300"/>
                      <a:pt x="2809" y="1710"/>
                      <a:pt x="3599" y="1969"/>
                    </a:cubicBezTo>
                    <a:cubicBezTo>
                      <a:pt x="2939" y="1600"/>
                      <a:pt x="2379" y="1070"/>
                      <a:pt x="1729" y="690"/>
                    </a:cubicBezTo>
                    <a:cubicBezTo>
                      <a:pt x="1209" y="390"/>
                      <a:pt x="480" y="17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29"/>
              <p:cNvSpPr/>
              <p:nvPr/>
            </p:nvSpPr>
            <p:spPr>
              <a:xfrm>
                <a:off x="2999331" y="2009106"/>
                <a:ext cx="131453" cy="149534"/>
              </a:xfrm>
              <a:custGeom>
                <a:rect b="b" l="l" r="r" t="t"/>
                <a:pathLst>
                  <a:path extrusionOk="0" h="2969" w="2610">
                    <a:moveTo>
                      <a:pt x="0" y="1"/>
                    </a:moveTo>
                    <a:lnTo>
                      <a:pt x="0" y="1"/>
                    </a:lnTo>
                    <a:cubicBezTo>
                      <a:pt x="380" y="210"/>
                      <a:pt x="690" y="510"/>
                      <a:pt x="1020" y="810"/>
                    </a:cubicBezTo>
                    <a:cubicBezTo>
                      <a:pt x="1659" y="1430"/>
                      <a:pt x="2119" y="2169"/>
                      <a:pt x="2339" y="2969"/>
                    </a:cubicBezTo>
                    <a:cubicBezTo>
                      <a:pt x="2429" y="2919"/>
                      <a:pt x="2519" y="2869"/>
                      <a:pt x="2609" y="2829"/>
                    </a:cubicBezTo>
                    <a:cubicBezTo>
                      <a:pt x="2439" y="2160"/>
                      <a:pt x="2059" y="1530"/>
                      <a:pt x="1570" y="1050"/>
                    </a:cubicBezTo>
                    <a:cubicBezTo>
                      <a:pt x="1100" y="630"/>
                      <a:pt x="580" y="24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29"/>
              <p:cNvSpPr/>
              <p:nvPr/>
            </p:nvSpPr>
            <p:spPr>
              <a:xfrm>
                <a:off x="3071302" y="2117341"/>
                <a:ext cx="24226" cy="57970"/>
              </a:xfrm>
              <a:custGeom>
                <a:rect b="b" l="l" r="r" t="t"/>
                <a:pathLst>
                  <a:path extrusionOk="0" h="1151" w="481">
                    <a:moveTo>
                      <a:pt x="1" y="0"/>
                    </a:moveTo>
                    <a:lnTo>
                      <a:pt x="1" y="0"/>
                    </a:lnTo>
                    <a:cubicBezTo>
                      <a:pt x="150" y="371"/>
                      <a:pt x="241" y="750"/>
                      <a:pt x="310" y="1140"/>
                    </a:cubicBezTo>
                    <a:cubicBezTo>
                      <a:pt x="330" y="1140"/>
                      <a:pt x="350" y="1150"/>
                      <a:pt x="381" y="1150"/>
                    </a:cubicBezTo>
                    <a:cubicBezTo>
                      <a:pt x="410" y="1130"/>
                      <a:pt x="450" y="1110"/>
                      <a:pt x="481" y="1080"/>
                    </a:cubicBezTo>
                    <a:cubicBezTo>
                      <a:pt x="410" y="700"/>
                      <a:pt x="261" y="33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29"/>
              <p:cNvSpPr/>
              <p:nvPr/>
            </p:nvSpPr>
            <p:spPr>
              <a:xfrm>
                <a:off x="2978681" y="1983924"/>
                <a:ext cx="183329" cy="165197"/>
              </a:xfrm>
              <a:custGeom>
                <a:rect b="b" l="l" r="r" t="t"/>
                <a:pathLst>
                  <a:path extrusionOk="0" h="3280" w="3640">
                    <a:moveTo>
                      <a:pt x="1" y="1"/>
                    </a:moveTo>
                    <a:cubicBezTo>
                      <a:pt x="640" y="501"/>
                      <a:pt x="1360" y="821"/>
                      <a:pt x="1900" y="1390"/>
                    </a:cubicBezTo>
                    <a:cubicBezTo>
                      <a:pt x="2240" y="1720"/>
                      <a:pt x="2469" y="2080"/>
                      <a:pt x="2739" y="2529"/>
                    </a:cubicBezTo>
                    <a:cubicBezTo>
                      <a:pt x="2899" y="2800"/>
                      <a:pt x="3019" y="3040"/>
                      <a:pt x="3129" y="3279"/>
                    </a:cubicBezTo>
                    <a:cubicBezTo>
                      <a:pt x="3229" y="3229"/>
                      <a:pt x="3339" y="3189"/>
                      <a:pt x="3449" y="3149"/>
                    </a:cubicBezTo>
                    <a:cubicBezTo>
                      <a:pt x="3489" y="3129"/>
                      <a:pt x="3529" y="3109"/>
                      <a:pt x="3569" y="3080"/>
                    </a:cubicBezTo>
                    <a:cubicBezTo>
                      <a:pt x="3589" y="3060"/>
                      <a:pt x="3619" y="3029"/>
                      <a:pt x="3639" y="3000"/>
                    </a:cubicBezTo>
                    <a:cubicBezTo>
                      <a:pt x="3339" y="2280"/>
                      <a:pt x="2819" y="1630"/>
                      <a:pt x="2140" y="1220"/>
                    </a:cubicBezTo>
                    <a:lnTo>
                      <a:pt x="2140" y="1220"/>
                    </a:lnTo>
                    <a:cubicBezTo>
                      <a:pt x="2420" y="1480"/>
                      <a:pt x="2649" y="1770"/>
                      <a:pt x="2839" y="2100"/>
                    </a:cubicBezTo>
                    <a:cubicBezTo>
                      <a:pt x="2619" y="1780"/>
                      <a:pt x="2360" y="1500"/>
                      <a:pt x="2080" y="1250"/>
                    </a:cubicBezTo>
                    <a:cubicBezTo>
                      <a:pt x="1470" y="701"/>
                      <a:pt x="690" y="43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29"/>
              <p:cNvSpPr/>
              <p:nvPr/>
            </p:nvSpPr>
            <p:spPr>
              <a:xfrm>
                <a:off x="3110083" y="2055442"/>
                <a:ext cx="64467" cy="76555"/>
              </a:xfrm>
              <a:custGeom>
                <a:rect b="b" l="l" r="r" t="t"/>
                <a:pathLst>
                  <a:path extrusionOk="0" h="1520" w="1280">
                    <a:moveTo>
                      <a:pt x="0" y="0"/>
                    </a:moveTo>
                    <a:lnTo>
                      <a:pt x="0" y="0"/>
                    </a:lnTo>
                    <a:cubicBezTo>
                      <a:pt x="290" y="330"/>
                      <a:pt x="640" y="670"/>
                      <a:pt x="830" y="929"/>
                    </a:cubicBezTo>
                    <a:cubicBezTo>
                      <a:pt x="760" y="860"/>
                      <a:pt x="680" y="800"/>
                      <a:pt x="590" y="740"/>
                    </a:cubicBezTo>
                    <a:lnTo>
                      <a:pt x="590" y="740"/>
                    </a:lnTo>
                    <a:cubicBezTo>
                      <a:pt x="790" y="960"/>
                      <a:pt x="930" y="1240"/>
                      <a:pt x="1070" y="1520"/>
                    </a:cubicBezTo>
                    <a:cubicBezTo>
                      <a:pt x="1140" y="1369"/>
                      <a:pt x="1220" y="1220"/>
                      <a:pt x="1279" y="1069"/>
                    </a:cubicBezTo>
                    <a:cubicBezTo>
                      <a:pt x="1210" y="980"/>
                      <a:pt x="1140" y="889"/>
                      <a:pt x="1060" y="810"/>
                    </a:cubicBezTo>
                    <a:cubicBezTo>
                      <a:pt x="750" y="480"/>
                      <a:pt x="360" y="26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29"/>
              <p:cNvSpPr/>
              <p:nvPr/>
            </p:nvSpPr>
            <p:spPr>
              <a:xfrm>
                <a:off x="2633833" y="1875690"/>
                <a:ext cx="52430" cy="5591"/>
              </a:xfrm>
              <a:custGeom>
                <a:rect b="b" l="l" r="r" t="t"/>
                <a:pathLst>
                  <a:path extrusionOk="0" h="111" w="1041">
                    <a:moveTo>
                      <a:pt x="286" y="1"/>
                    </a:moveTo>
                    <a:cubicBezTo>
                      <a:pt x="191" y="1"/>
                      <a:pt x="96" y="7"/>
                      <a:pt x="1" y="21"/>
                    </a:cubicBezTo>
                    <a:cubicBezTo>
                      <a:pt x="331" y="61"/>
                      <a:pt x="740" y="111"/>
                      <a:pt x="1040" y="111"/>
                    </a:cubicBezTo>
                    <a:cubicBezTo>
                      <a:pt x="793" y="45"/>
                      <a:pt x="540" y="1"/>
                      <a:pt x="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29"/>
              <p:cNvSpPr/>
              <p:nvPr/>
            </p:nvSpPr>
            <p:spPr>
              <a:xfrm>
                <a:off x="2512554" y="1809258"/>
                <a:ext cx="458120" cy="168169"/>
              </a:xfrm>
              <a:custGeom>
                <a:rect b="b" l="l" r="r" t="t"/>
                <a:pathLst>
                  <a:path extrusionOk="0" h="3339" w="9096">
                    <a:moveTo>
                      <a:pt x="7080" y="1212"/>
                    </a:moveTo>
                    <a:lnTo>
                      <a:pt x="7080" y="1212"/>
                    </a:lnTo>
                    <a:cubicBezTo>
                      <a:pt x="7165" y="1265"/>
                      <a:pt x="7254" y="1319"/>
                      <a:pt x="7337" y="1380"/>
                    </a:cubicBezTo>
                    <a:cubicBezTo>
                      <a:pt x="7386" y="1410"/>
                      <a:pt x="7437" y="1450"/>
                      <a:pt x="7486" y="1490"/>
                    </a:cubicBezTo>
                    <a:cubicBezTo>
                      <a:pt x="7497" y="1510"/>
                      <a:pt x="7497" y="1530"/>
                      <a:pt x="7506" y="1539"/>
                    </a:cubicBezTo>
                    <a:cubicBezTo>
                      <a:pt x="7380" y="1421"/>
                      <a:pt x="7231" y="1310"/>
                      <a:pt x="7080" y="1212"/>
                    </a:cubicBezTo>
                    <a:close/>
                    <a:moveTo>
                      <a:pt x="8601" y="2911"/>
                    </a:moveTo>
                    <a:cubicBezTo>
                      <a:pt x="8603" y="2913"/>
                      <a:pt x="8604" y="2916"/>
                      <a:pt x="8606" y="2919"/>
                    </a:cubicBezTo>
                    <a:cubicBezTo>
                      <a:pt x="8606" y="2915"/>
                      <a:pt x="8604" y="2912"/>
                      <a:pt x="8601" y="2911"/>
                    </a:cubicBezTo>
                    <a:close/>
                    <a:moveTo>
                      <a:pt x="4378" y="0"/>
                    </a:moveTo>
                    <a:cubicBezTo>
                      <a:pt x="3688" y="11"/>
                      <a:pt x="3199" y="91"/>
                      <a:pt x="2508" y="300"/>
                    </a:cubicBezTo>
                    <a:cubicBezTo>
                      <a:pt x="1639" y="580"/>
                      <a:pt x="940" y="990"/>
                      <a:pt x="0" y="1110"/>
                    </a:cubicBezTo>
                    <a:cubicBezTo>
                      <a:pt x="13" y="1110"/>
                      <a:pt x="25" y="1110"/>
                      <a:pt x="37" y="1110"/>
                    </a:cubicBezTo>
                    <a:cubicBezTo>
                      <a:pt x="843" y="1110"/>
                      <a:pt x="1591" y="807"/>
                      <a:pt x="2359" y="630"/>
                    </a:cubicBezTo>
                    <a:cubicBezTo>
                      <a:pt x="3188" y="440"/>
                      <a:pt x="3618" y="390"/>
                      <a:pt x="4368" y="320"/>
                    </a:cubicBezTo>
                    <a:cubicBezTo>
                      <a:pt x="4683" y="291"/>
                      <a:pt x="5014" y="268"/>
                      <a:pt x="5334" y="268"/>
                    </a:cubicBezTo>
                    <a:cubicBezTo>
                      <a:pt x="5461" y="268"/>
                      <a:pt x="5585" y="272"/>
                      <a:pt x="5707" y="280"/>
                    </a:cubicBezTo>
                    <a:cubicBezTo>
                      <a:pt x="5967" y="360"/>
                      <a:pt x="6207" y="450"/>
                      <a:pt x="6387" y="530"/>
                    </a:cubicBezTo>
                    <a:cubicBezTo>
                      <a:pt x="6717" y="680"/>
                      <a:pt x="7026" y="840"/>
                      <a:pt x="7217" y="1030"/>
                    </a:cubicBezTo>
                    <a:cubicBezTo>
                      <a:pt x="7286" y="1090"/>
                      <a:pt x="7337" y="1150"/>
                      <a:pt x="7386" y="1220"/>
                    </a:cubicBezTo>
                    <a:lnTo>
                      <a:pt x="7477" y="1460"/>
                    </a:lnTo>
                    <a:cubicBezTo>
                      <a:pt x="7457" y="1430"/>
                      <a:pt x="7437" y="1400"/>
                      <a:pt x="7406" y="1370"/>
                    </a:cubicBezTo>
                    <a:cubicBezTo>
                      <a:pt x="7106" y="990"/>
                      <a:pt x="6687" y="700"/>
                      <a:pt x="6217" y="560"/>
                    </a:cubicBezTo>
                    <a:cubicBezTo>
                      <a:pt x="5857" y="400"/>
                      <a:pt x="5448" y="347"/>
                      <a:pt x="5041" y="347"/>
                    </a:cubicBezTo>
                    <a:cubicBezTo>
                      <a:pt x="4838" y="347"/>
                      <a:pt x="4634" y="360"/>
                      <a:pt x="4438" y="380"/>
                    </a:cubicBezTo>
                    <a:cubicBezTo>
                      <a:pt x="3648" y="450"/>
                      <a:pt x="2828" y="630"/>
                      <a:pt x="1979" y="830"/>
                    </a:cubicBezTo>
                    <a:cubicBezTo>
                      <a:pt x="2528" y="780"/>
                      <a:pt x="3068" y="720"/>
                      <a:pt x="3618" y="700"/>
                    </a:cubicBezTo>
                    <a:cubicBezTo>
                      <a:pt x="4068" y="670"/>
                      <a:pt x="4518" y="690"/>
                      <a:pt x="4958" y="660"/>
                    </a:cubicBezTo>
                    <a:cubicBezTo>
                      <a:pt x="5198" y="640"/>
                      <a:pt x="5418" y="630"/>
                      <a:pt x="5637" y="630"/>
                    </a:cubicBezTo>
                    <a:cubicBezTo>
                      <a:pt x="5757" y="660"/>
                      <a:pt x="5897" y="700"/>
                      <a:pt x="6047" y="750"/>
                    </a:cubicBezTo>
                    <a:lnTo>
                      <a:pt x="6227" y="810"/>
                    </a:lnTo>
                    <a:cubicBezTo>
                      <a:pt x="5954" y="724"/>
                      <a:pt x="5679" y="679"/>
                      <a:pt x="5394" y="679"/>
                    </a:cubicBezTo>
                    <a:cubicBezTo>
                      <a:pt x="5219" y="679"/>
                      <a:pt x="5041" y="696"/>
                      <a:pt x="4858" y="730"/>
                    </a:cubicBezTo>
                    <a:cubicBezTo>
                      <a:pt x="4898" y="728"/>
                      <a:pt x="4937" y="727"/>
                      <a:pt x="4976" y="727"/>
                    </a:cubicBezTo>
                    <a:cubicBezTo>
                      <a:pt x="5405" y="727"/>
                      <a:pt x="5780" y="875"/>
                      <a:pt x="6147" y="1040"/>
                    </a:cubicBezTo>
                    <a:lnTo>
                      <a:pt x="6027" y="1010"/>
                    </a:lnTo>
                    <a:cubicBezTo>
                      <a:pt x="5831" y="971"/>
                      <a:pt x="5631" y="936"/>
                      <a:pt x="5432" y="936"/>
                    </a:cubicBezTo>
                    <a:cubicBezTo>
                      <a:pt x="5327" y="936"/>
                      <a:pt x="5222" y="946"/>
                      <a:pt x="5118" y="970"/>
                    </a:cubicBezTo>
                    <a:cubicBezTo>
                      <a:pt x="5487" y="980"/>
                      <a:pt x="5947" y="1200"/>
                      <a:pt x="6147" y="1270"/>
                    </a:cubicBezTo>
                    <a:cubicBezTo>
                      <a:pt x="6387" y="1380"/>
                      <a:pt x="7057" y="1679"/>
                      <a:pt x="7517" y="1950"/>
                    </a:cubicBezTo>
                    <a:cubicBezTo>
                      <a:pt x="7406" y="1890"/>
                      <a:pt x="7286" y="1830"/>
                      <a:pt x="7157" y="1790"/>
                    </a:cubicBezTo>
                    <a:cubicBezTo>
                      <a:pt x="6726" y="1539"/>
                      <a:pt x="6257" y="1350"/>
                      <a:pt x="5747" y="1300"/>
                    </a:cubicBezTo>
                    <a:lnTo>
                      <a:pt x="5747" y="1300"/>
                    </a:lnTo>
                    <a:cubicBezTo>
                      <a:pt x="6087" y="1450"/>
                      <a:pt x="6407" y="1630"/>
                      <a:pt x="6726" y="1819"/>
                    </a:cubicBezTo>
                    <a:cubicBezTo>
                      <a:pt x="6527" y="1739"/>
                      <a:pt x="6337" y="1659"/>
                      <a:pt x="6137" y="1579"/>
                    </a:cubicBezTo>
                    <a:lnTo>
                      <a:pt x="6137" y="1579"/>
                    </a:lnTo>
                    <a:cubicBezTo>
                      <a:pt x="6677" y="1879"/>
                      <a:pt x="7166" y="2250"/>
                      <a:pt x="7686" y="2579"/>
                    </a:cubicBezTo>
                    <a:cubicBezTo>
                      <a:pt x="8146" y="2859"/>
                      <a:pt x="8646" y="3069"/>
                      <a:pt x="9096" y="3339"/>
                    </a:cubicBezTo>
                    <a:cubicBezTo>
                      <a:pt x="8936" y="3189"/>
                      <a:pt x="8766" y="3039"/>
                      <a:pt x="8586" y="2909"/>
                    </a:cubicBezTo>
                    <a:cubicBezTo>
                      <a:pt x="8592" y="2909"/>
                      <a:pt x="8597" y="2909"/>
                      <a:pt x="8601" y="2911"/>
                    </a:cubicBezTo>
                    <a:lnTo>
                      <a:pt x="8601" y="2911"/>
                    </a:lnTo>
                    <a:cubicBezTo>
                      <a:pt x="8591" y="2896"/>
                      <a:pt x="8575" y="2886"/>
                      <a:pt x="8566" y="2869"/>
                    </a:cubicBezTo>
                    <a:lnTo>
                      <a:pt x="8566" y="2869"/>
                    </a:lnTo>
                    <a:cubicBezTo>
                      <a:pt x="8666" y="2949"/>
                      <a:pt x="8776" y="3019"/>
                      <a:pt x="8885" y="3089"/>
                    </a:cubicBezTo>
                    <a:cubicBezTo>
                      <a:pt x="8136" y="2409"/>
                      <a:pt x="7786" y="1420"/>
                      <a:pt x="7237" y="500"/>
                    </a:cubicBezTo>
                    <a:cubicBezTo>
                      <a:pt x="7177" y="400"/>
                      <a:pt x="7117" y="290"/>
                      <a:pt x="7057" y="200"/>
                    </a:cubicBezTo>
                    <a:lnTo>
                      <a:pt x="7057" y="200"/>
                    </a:lnTo>
                    <a:cubicBezTo>
                      <a:pt x="7097" y="300"/>
                      <a:pt x="7126" y="400"/>
                      <a:pt x="7166" y="500"/>
                    </a:cubicBezTo>
                    <a:lnTo>
                      <a:pt x="7317" y="980"/>
                    </a:lnTo>
                    <a:cubicBezTo>
                      <a:pt x="7186" y="770"/>
                      <a:pt x="6986" y="600"/>
                      <a:pt x="6777" y="470"/>
                    </a:cubicBezTo>
                    <a:cubicBezTo>
                      <a:pt x="6362" y="179"/>
                      <a:pt x="5853" y="44"/>
                      <a:pt x="5347" y="44"/>
                    </a:cubicBezTo>
                    <a:cubicBezTo>
                      <a:pt x="5281" y="44"/>
                      <a:pt x="5214" y="46"/>
                      <a:pt x="5147" y="51"/>
                    </a:cubicBezTo>
                    <a:cubicBezTo>
                      <a:pt x="4887" y="20"/>
                      <a:pt x="4627" y="0"/>
                      <a:pt x="43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29"/>
              <p:cNvSpPr/>
              <p:nvPr/>
            </p:nvSpPr>
            <p:spPr>
              <a:xfrm>
                <a:off x="1729682" y="1219636"/>
                <a:ext cx="890101" cy="567513"/>
              </a:xfrm>
              <a:custGeom>
                <a:rect b="b" l="l" r="r" t="t"/>
                <a:pathLst>
                  <a:path extrusionOk="0" h="11268" w="17673">
                    <a:moveTo>
                      <a:pt x="17" y="319"/>
                    </a:moveTo>
                    <a:lnTo>
                      <a:pt x="17" y="319"/>
                    </a:lnTo>
                    <a:cubicBezTo>
                      <a:pt x="12" y="320"/>
                      <a:pt x="6" y="322"/>
                      <a:pt x="1" y="323"/>
                    </a:cubicBezTo>
                    <a:cubicBezTo>
                      <a:pt x="6" y="322"/>
                      <a:pt x="11" y="321"/>
                      <a:pt x="17" y="319"/>
                    </a:cubicBezTo>
                    <a:close/>
                    <a:moveTo>
                      <a:pt x="1846" y="1"/>
                    </a:moveTo>
                    <a:cubicBezTo>
                      <a:pt x="1285" y="1"/>
                      <a:pt x="728" y="105"/>
                      <a:pt x="191" y="273"/>
                    </a:cubicBezTo>
                    <a:cubicBezTo>
                      <a:pt x="128" y="282"/>
                      <a:pt x="65" y="307"/>
                      <a:pt x="17" y="319"/>
                    </a:cubicBezTo>
                    <a:lnTo>
                      <a:pt x="17" y="319"/>
                    </a:lnTo>
                    <a:cubicBezTo>
                      <a:pt x="49" y="313"/>
                      <a:pt x="77" y="313"/>
                      <a:pt x="111" y="313"/>
                    </a:cubicBezTo>
                    <a:cubicBezTo>
                      <a:pt x="493" y="244"/>
                      <a:pt x="904" y="214"/>
                      <a:pt x="1289" y="214"/>
                    </a:cubicBezTo>
                    <a:cubicBezTo>
                      <a:pt x="1690" y="214"/>
                      <a:pt x="2065" y="247"/>
                      <a:pt x="2350" y="303"/>
                    </a:cubicBezTo>
                    <a:cubicBezTo>
                      <a:pt x="3190" y="452"/>
                      <a:pt x="4039" y="623"/>
                      <a:pt x="4849" y="912"/>
                    </a:cubicBezTo>
                    <a:cubicBezTo>
                      <a:pt x="5278" y="1063"/>
                      <a:pt x="5709" y="1252"/>
                      <a:pt x="6118" y="1462"/>
                    </a:cubicBezTo>
                    <a:cubicBezTo>
                      <a:pt x="5378" y="1103"/>
                      <a:pt x="4619" y="823"/>
                      <a:pt x="3750" y="672"/>
                    </a:cubicBezTo>
                    <a:cubicBezTo>
                      <a:pt x="3062" y="563"/>
                      <a:pt x="2353" y="453"/>
                      <a:pt x="1646" y="453"/>
                    </a:cubicBezTo>
                    <a:cubicBezTo>
                      <a:pt x="1387" y="453"/>
                      <a:pt x="1128" y="468"/>
                      <a:pt x="871" y="503"/>
                    </a:cubicBezTo>
                    <a:cubicBezTo>
                      <a:pt x="944" y="499"/>
                      <a:pt x="1016" y="497"/>
                      <a:pt x="1088" y="497"/>
                    </a:cubicBezTo>
                    <a:cubicBezTo>
                      <a:pt x="1593" y="497"/>
                      <a:pt x="2061" y="585"/>
                      <a:pt x="2560" y="672"/>
                    </a:cubicBezTo>
                    <a:cubicBezTo>
                      <a:pt x="3290" y="803"/>
                      <a:pt x="4019" y="963"/>
                      <a:pt x="4719" y="1183"/>
                    </a:cubicBezTo>
                    <a:cubicBezTo>
                      <a:pt x="5689" y="1502"/>
                      <a:pt x="6648" y="2002"/>
                      <a:pt x="7528" y="2662"/>
                    </a:cubicBezTo>
                    <a:cubicBezTo>
                      <a:pt x="8267" y="3182"/>
                      <a:pt x="9487" y="4441"/>
                      <a:pt x="10227" y="5401"/>
                    </a:cubicBezTo>
                    <a:cubicBezTo>
                      <a:pt x="11296" y="6720"/>
                      <a:pt x="12306" y="8119"/>
                      <a:pt x="13625" y="9199"/>
                    </a:cubicBezTo>
                    <a:cubicBezTo>
                      <a:pt x="14494" y="9858"/>
                      <a:pt x="15484" y="10348"/>
                      <a:pt x="16433" y="10898"/>
                    </a:cubicBezTo>
                    <a:cubicBezTo>
                      <a:pt x="15444" y="10098"/>
                      <a:pt x="14385" y="9459"/>
                      <a:pt x="13505" y="8679"/>
                    </a:cubicBezTo>
                    <a:cubicBezTo>
                      <a:pt x="12375" y="7649"/>
                      <a:pt x="11446" y="6440"/>
                      <a:pt x="10496" y="5241"/>
                    </a:cubicBezTo>
                    <a:lnTo>
                      <a:pt x="10496" y="5241"/>
                    </a:lnTo>
                    <a:cubicBezTo>
                      <a:pt x="10526" y="5261"/>
                      <a:pt x="10546" y="5290"/>
                      <a:pt x="10566" y="5310"/>
                    </a:cubicBezTo>
                    <a:cubicBezTo>
                      <a:pt x="11316" y="6160"/>
                      <a:pt x="12026" y="7040"/>
                      <a:pt x="12815" y="7849"/>
                    </a:cubicBezTo>
                    <a:cubicBezTo>
                      <a:pt x="13734" y="8789"/>
                      <a:pt x="14744" y="9639"/>
                      <a:pt x="15864" y="10318"/>
                    </a:cubicBezTo>
                    <a:cubicBezTo>
                      <a:pt x="16444" y="10678"/>
                      <a:pt x="17033" y="11028"/>
                      <a:pt x="17673" y="11267"/>
                    </a:cubicBezTo>
                    <a:cubicBezTo>
                      <a:pt x="17073" y="10968"/>
                      <a:pt x="16524" y="10568"/>
                      <a:pt x="15973" y="10188"/>
                    </a:cubicBezTo>
                    <a:cubicBezTo>
                      <a:pt x="15234" y="9688"/>
                      <a:pt x="14514" y="9139"/>
                      <a:pt x="13874" y="8499"/>
                    </a:cubicBezTo>
                    <a:cubicBezTo>
                      <a:pt x="12685" y="7300"/>
                      <a:pt x="11566" y="6030"/>
                      <a:pt x="10456" y="4761"/>
                    </a:cubicBezTo>
                    <a:cubicBezTo>
                      <a:pt x="9696" y="3931"/>
                      <a:pt x="8997" y="3042"/>
                      <a:pt x="8148" y="2312"/>
                    </a:cubicBezTo>
                    <a:cubicBezTo>
                      <a:pt x="7808" y="2032"/>
                      <a:pt x="7448" y="1762"/>
                      <a:pt x="7068" y="1542"/>
                    </a:cubicBezTo>
                    <a:cubicBezTo>
                      <a:pt x="6458" y="1203"/>
                      <a:pt x="5969" y="1032"/>
                      <a:pt x="5278" y="783"/>
                    </a:cubicBezTo>
                    <a:cubicBezTo>
                      <a:pt x="4279" y="423"/>
                      <a:pt x="3110" y="93"/>
                      <a:pt x="2170" y="13"/>
                    </a:cubicBezTo>
                    <a:cubicBezTo>
                      <a:pt x="2062" y="5"/>
                      <a:pt x="1954" y="1"/>
                      <a:pt x="18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29"/>
              <p:cNvSpPr/>
              <p:nvPr/>
            </p:nvSpPr>
            <p:spPr>
              <a:xfrm>
                <a:off x="2051413" y="1331547"/>
                <a:ext cx="447543" cy="419893"/>
              </a:xfrm>
              <a:custGeom>
                <a:rect b="b" l="l" r="r" t="t"/>
                <a:pathLst>
                  <a:path extrusionOk="0" h="8337" w="8886">
                    <a:moveTo>
                      <a:pt x="0" y="0"/>
                    </a:moveTo>
                    <a:cubicBezTo>
                      <a:pt x="30" y="20"/>
                      <a:pt x="60" y="50"/>
                      <a:pt x="90" y="70"/>
                    </a:cubicBezTo>
                    <a:cubicBezTo>
                      <a:pt x="440" y="329"/>
                      <a:pt x="780" y="620"/>
                      <a:pt x="1089" y="920"/>
                    </a:cubicBezTo>
                    <a:cubicBezTo>
                      <a:pt x="2199" y="2009"/>
                      <a:pt x="3428" y="3338"/>
                      <a:pt x="4308" y="4448"/>
                    </a:cubicBezTo>
                    <a:cubicBezTo>
                      <a:pt x="4878" y="5158"/>
                      <a:pt x="5307" y="5827"/>
                      <a:pt x="6107" y="6587"/>
                    </a:cubicBezTo>
                    <a:cubicBezTo>
                      <a:pt x="6917" y="7337"/>
                      <a:pt x="7897" y="7876"/>
                      <a:pt x="8886" y="8336"/>
                    </a:cubicBezTo>
                    <a:cubicBezTo>
                      <a:pt x="7346" y="7326"/>
                      <a:pt x="5998" y="5987"/>
                      <a:pt x="4778" y="4558"/>
                    </a:cubicBezTo>
                    <a:cubicBezTo>
                      <a:pt x="3739" y="3298"/>
                      <a:pt x="2749" y="1839"/>
                      <a:pt x="1289" y="829"/>
                    </a:cubicBezTo>
                    <a:cubicBezTo>
                      <a:pt x="870" y="529"/>
                      <a:pt x="440" y="25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29"/>
              <p:cNvSpPr/>
              <p:nvPr/>
            </p:nvSpPr>
            <p:spPr>
              <a:xfrm>
                <a:off x="1281686" y="1422607"/>
                <a:ext cx="1238929" cy="357491"/>
              </a:xfrm>
              <a:custGeom>
                <a:rect b="b" l="l" r="r" t="t"/>
                <a:pathLst>
                  <a:path extrusionOk="0" h="7098" w="24599">
                    <a:moveTo>
                      <a:pt x="19371" y="3610"/>
                    </a:moveTo>
                    <a:cubicBezTo>
                      <a:pt x="19531" y="3719"/>
                      <a:pt x="19691" y="3829"/>
                      <a:pt x="19841" y="3939"/>
                    </a:cubicBezTo>
                    <a:cubicBezTo>
                      <a:pt x="19961" y="4069"/>
                      <a:pt x="20091" y="4189"/>
                      <a:pt x="20201" y="4309"/>
                    </a:cubicBezTo>
                    <a:cubicBezTo>
                      <a:pt x="19981" y="4109"/>
                      <a:pt x="19751" y="3909"/>
                      <a:pt x="19511" y="3719"/>
                    </a:cubicBezTo>
                    <a:cubicBezTo>
                      <a:pt x="19471" y="3689"/>
                      <a:pt x="19421" y="3649"/>
                      <a:pt x="19371" y="3610"/>
                    </a:cubicBezTo>
                    <a:close/>
                    <a:moveTo>
                      <a:pt x="16343" y="1"/>
                    </a:moveTo>
                    <a:cubicBezTo>
                      <a:pt x="16483" y="191"/>
                      <a:pt x="16612" y="381"/>
                      <a:pt x="16752" y="571"/>
                    </a:cubicBezTo>
                    <a:cubicBezTo>
                      <a:pt x="17172" y="1140"/>
                      <a:pt x="17532" y="1680"/>
                      <a:pt x="18012" y="2190"/>
                    </a:cubicBezTo>
                    <a:cubicBezTo>
                      <a:pt x="18302" y="2480"/>
                      <a:pt x="18611" y="2750"/>
                      <a:pt x="18922" y="3019"/>
                    </a:cubicBezTo>
                    <a:cubicBezTo>
                      <a:pt x="18257" y="2667"/>
                      <a:pt x="17516" y="2459"/>
                      <a:pt x="16773" y="2459"/>
                    </a:cubicBezTo>
                    <a:cubicBezTo>
                      <a:pt x="16756" y="2459"/>
                      <a:pt x="16739" y="2459"/>
                      <a:pt x="16723" y="2460"/>
                    </a:cubicBezTo>
                    <a:cubicBezTo>
                      <a:pt x="17292" y="2570"/>
                      <a:pt x="17882" y="2790"/>
                      <a:pt x="18431" y="3070"/>
                    </a:cubicBezTo>
                    <a:cubicBezTo>
                      <a:pt x="17612" y="2700"/>
                      <a:pt x="16672" y="2520"/>
                      <a:pt x="15793" y="2510"/>
                    </a:cubicBezTo>
                    <a:cubicBezTo>
                      <a:pt x="14664" y="2520"/>
                      <a:pt x="13544" y="2650"/>
                      <a:pt x="12414" y="2720"/>
                    </a:cubicBezTo>
                    <a:cubicBezTo>
                      <a:pt x="11125" y="2810"/>
                      <a:pt x="9846" y="2970"/>
                      <a:pt x="8566" y="3170"/>
                    </a:cubicBezTo>
                    <a:cubicBezTo>
                      <a:pt x="7787" y="3279"/>
                      <a:pt x="7007" y="3390"/>
                      <a:pt x="6257" y="3639"/>
                    </a:cubicBezTo>
                    <a:cubicBezTo>
                      <a:pt x="5817" y="3769"/>
                      <a:pt x="5398" y="3949"/>
                      <a:pt x="4988" y="4139"/>
                    </a:cubicBezTo>
                    <a:cubicBezTo>
                      <a:pt x="4658" y="4299"/>
                      <a:pt x="4328" y="4459"/>
                      <a:pt x="4029" y="4669"/>
                    </a:cubicBezTo>
                    <a:cubicBezTo>
                      <a:pt x="5378" y="3989"/>
                      <a:pt x="6877" y="3659"/>
                      <a:pt x="8356" y="3450"/>
                    </a:cubicBezTo>
                    <a:cubicBezTo>
                      <a:pt x="9346" y="3299"/>
                      <a:pt x="10295" y="3170"/>
                      <a:pt x="11285" y="3079"/>
                    </a:cubicBezTo>
                    <a:lnTo>
                      <a:pt x="11285" y="3079"/>
                    </a:lnTo>
                    <a:lnTo>
                      <a:pt x="11045" y="3110"/>
                    </a:lnTo>
                    <a:cubicBezTo>
                      <a:pt x="10246" y="3210"/>
                      <a:pt x="9396" y="3379"/>
                      <a:pt x="8496" y="3499"/>
                    </a:cubicBezTo>
                    <a:cubicBezTo>
                      <a:pt x="7127" y="3679"/>
                      <a:pt x="5768" y="3959"/>
                      <a:pt x="4498" y="4519"/>
                    </a:cubicBezTo>
                    <a:cubicBezTo>
                      <a:pt x="3598" y="4889"/>
                      <a:pt x="2749" y="5369"/>
                      <a:pt x="1899" y="5858"/>
                    </a:cubicBezTo>
                    <a:cubicBezTo>
                      <a:pt x="1260" y="6188"/>
                      <a:pt x="620" y="6498"/>
                      <a:pt x="0" y="6848"/>
                    </a:cubicBezTo>
                    <a:cubicBezTo>
                      <a:pt x="40" y="6838"/>
                      <a:pt x="80" y="6818"/>
                      <a:pt x="120" y="6808"/>
                    </a:cubicBezTo>
                    <a:cubicBezTo>
                      <a:pt x="950" y="6468"/>
                      <a:pt x="1790" y="6178"/>
                      <a:pt x="2589" y="5778"/>
                    </a:cubicBezTo>
                    <a:cubicBezTo>
                      <a:pt x="3529" y="5309"/>
                      <a:pt x="4388" y="4789"/>
                      <a:pt x="5318" y="4479"/>
                    </a:cubicBezTo>
                    <a:cubicBezTo>
                      <a:pt x="6987" y="3919"/>
                      <a:pt x="8307" y="3939"/>
                      <a:pt x="10006" y="3610"/>
                    </a:cubicBezTo>
                    <a:cubicBezTo>
                      <a:pt x="10975" y="3450"/>
                      <a:pt x="11775" y="3279"/>
                      <a:pt x="12705" y="3230"/>
                    </a:cubicBezTo>
                    <a:cubicBezTo>
                      <a:pt x="13063" y="3206"/>
                      <a:pt x="13428" y="3195"/>
                      <a:pt x="13792" y="3195"/>
                    </a:cubicBezTo>
                    <a:cubicBezTo>
                      <a:pt x="14973" y="3195"/>
                      <a:pt x="16141" y="3309"/>
                      <a:pt x="17012" y="3470"/>
                    </a:cubicBezTo>
                    <a:cubicBezTo>
                      <a:pt x="18511" y="3769"/>
                      <a:pt x="19811" y="4529"/>
                      <a:pt x="21070" y="5449"/>
                    </a:cubicBezTo>
                    <a:cubicBezTo>
                      <a:pt x="19521" y="3939"/>
                      <a:pt x="17562" y="3090"/>
                      <a:pt x="15413" y="2910"/>
                    </a:cubicBezTo>
                    <a:cubicBezTo>
                      <a:pt x="15313" y="2899"/>
                      <a:pt x="15203" y="2890"/>
                      <a:pt x="15103" y="2879"/>
                    </a:cubicBezTo>
                    <a:cubicBezTo>
                      <a:pt x="15683" y="2879"/>
                      <a:pt x="16243" y="2910"/>
                      <a:pt x="16732" y="2990"/>
                    </a:cubicBezTo>
                    <a:cubicBezTo>
                      <a:pt x="17642" y="3119"/>
                      <a:pt x="18462" y="3530"/>
                      <a:pt x="18991" y="3759"/>
                    </a:cubicBezTo>
                    <a:cubicBezTo>
                      <a:pt x="19801" y="4169"/>
                      <a:pt x="20541" y="4719"/>
                      <a:pt x="21250" y="5298"/>
                    </a:cubicBezTo>
                    <a:cubicBezTo>
                      <a:pt x="21101" y="5149"/>
                      <a:pt x="20950" y="5009"/>
                      <a:pt x="20801" y="4859"/>
                    </a:cubicBezTo>
                    <a:lnTo>
                      <a:pt x="20801" y="4859"/>
                    </a:lnTo>
                    <a:cubicBezTo>
                      <a:pt x="21880" y="5818"/>
                      <a:pt x="22889" y="6398"/>
                      <a:pt x="24599" y="7097"/>
                    </a:cubicBezTo>
                    <a:cubicBezTo>
                      <a:pt x="23879" y="6698"/>
                      <a:pt x="22909" y="6168"/>
                      <a:pt x="22370" y="5718"/>
                    </a:cubicBezTo>
                    <a:cubicBezTo>
                      <a:pt x="21880" y="5329"/>
                      <a:pt x="21310" y="4859"/>
                      <a:pt x="20790" y="4349"/>
                    </a:cubicBezTo>
                    <a:cubicBezTo>
                      <a:pt x="20341" y="3899"/>
                      <a:pt x="19921" y="3419"/>
                      <a:pt x="19471" y="2970"/>
                    </a:cubicBezTo>
                    <a:cubicBezTo>
                      <a:pt x="19051" y="2540"/>
                      <a:pt x="18562" y="2190"/>
                      <a:pt x="18092" y="1810"/>
                    </a:cubicBezTo>
                    <a:cubicBezTo>
                      <a:pt x="17702" y="1471"/>
                      <a:pt x="17342" y="1091"/>
                      <a:pt x="16992" y="711"/>
                    </a:cubicBezTo>
                    <a:cubicBezTo>
                      <a:pt x="16783" y="491"/>
                      <a:pt x="16512" y="191"/>
                      <a:pt x="16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29"/>
              <p:cNvSpPr/>
              <p:nvPr/>
            </p:nvSpPr>
            <p:spPr>
              <a:xfrm>
                <a:off x="2131443" y="1424622"/>
                <a:ext cx="111307" cy="122437"/>
              </a:xfrm>
              <a:custGeom>
                <a:rect b="b" l="l" r="r" t="t"/>
                <a:pathLst>
                  <a:path extrusionOk="0" h="2431" w="2210">
                    <a:moveTo>
                      <a:pt x="0" y="1"/>
                    </a:moveTo>
                    <a:cubicBezTo>
                      <a:pt x="300" y="371"/>
                      <a:pt x="550" y="731"/>
                      <a:pt x="880" y="1140"/>
                    </a:cubicBezTo>
                    <a:cubicBezTo>
                      <a:pt x="1280" y="1620"/>
                      <a:pt x="1759" y="2020"/>
                      <a:pt x="2210" y="2430"/>
                    </a:cubicBezTo>
                    <a:cubicBezTo>
                      <a:pt x="1870" y="1980"/>
                      <a:pt x="1550" y="1510"/>
                      <a:pt x="1170" y="1091"/>
                    </a:cubicBezTo>
                    <a:cubicBezTo>
                      <a:pt x="830" y="700"/>
                      <a:pt x="370" y="29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29"/>
              <p:cNvSpPr/>
              <p:nvPr/>
            </p:nvSpPr>
            <p:spPr>
              <a:xfrm>
                <a:off x="1559046" y="1590675"/>
                <a:ext cx="709895" cy="281037"/>
              </a:xfrm>
              <a:custGeom>
                <a:rect b="b" l="l" r="r" t="t"/>
                <a:pathLst>
                  <a:path extrusionOk="0" h="5580" w="14095">
                    <a:moveTo>
                      <a:pt x="8627" y="1"/>
                    </a:moveTo>
                    <a:cubicBezTo>
                      <a:pt x="8068" y="1"/>
                      <a:pt x="7511" y="31"/>
                      <a:pt x="6958" y="82"/>
                    </a:cubicBezTo>
                    <a:cubicBezTo>
                      <a:pt x="5518" y="213"/>
                      <a:pt x="4099" y="452"/>
                      <a:pt x="2729" y="922"/>
                    </a:cubicBezTo>
                    <a:cubicBezTo>
                      <a:pt x="3809" y="712"/>
                      <a:pt x="4779" y="562"/>
                      <a:pt x="5868" y="462"/>
                    </a:cubicBezTo>
                    <a:cubicBezTo>
                      <a:pt x="6418" y="402"/>
                      <a:pt x="6967" y="352"/>
                      <a:pt x="7517" y="322"/>
                    </a:cubicBezTo>
                    <a:lnTo>
                      <a:pt x="7517" y="322"/>
                    </a:lnTo>
                    <a:cubicBezTo>
                      <a:pt x="5638" y="602"/>
                      <a:pt x="3849" y="1412"/>
                      <a:pt x="2340" y="2571"/>
                    </a:cubicBezTo>
                    <a:cubicBezTo>
                      <a:pt x="1340" y="3181"/>
                      <a:pt x="381" y="3831"/>
                      <a:pt x="41" y="5040"/>
                    </a:cubicBezTo>
                    <a:cubicBezTo>
                      <a:pt x="30" y="5070"/>
                      <a:pt x="11" y="5110"/>
                      <a:pt x="1" y="5130"/>
                    </a:cubicBezTo>
                    <a:cubicBezTo>
                      <a:pt x="61" y="5050"/>
                      <a:pt x="121" y="4970"/>
                      <a:pt x="170" y="4880"/>
                    </a:cubicBezTo>
                    <a:cubicBezTo>
                      <a:pt x="441" y="4451"/>
                      <a:pt x="770" y="4120"/>
                      <a:pt x="1190" y="3780"/>
                    </a:cubicBezTo>
                    <a:cubicBezTo>
                      <a:pt x="1620" y="3411"/>
                      <a:pt x="2050" y="3041"/>
                      <a:pt x="2469" y="2661"/>
                    </a:cubicBezTo>
                    <a:cubicBezTo>
                      <a:pt x="2620" y="2571"/>
                      <a:pt x="2769" y="2481"/>
                      <a:pt x="2920" y="2401"/>
                    </a:cubicBezTo>
                    <a:lnTo>
                      <a:pt x="2920" y="2401"/>
                    </a:lnTo>
                    <a:cubicBezTo>
                      <a:pt x="1790" y="3181"/>
                      <a:pt x="930" y="4311"/>
                      <a:pt x="390" y="5580"/>
                    </a:cubicBezTo>
                    <a:cubicBezTo>
                      <a:pt x="1040" y="4451"/>
                      <a:pt x="1970" y="3461"/>
                      <a:pt x="2969" y="2781"/>
                    </a:cubicBezTo>
                    <a:cubicBezTo>
                      <a:pt x="4279" y="1912"/>
                      <a:pt x="5598" y="1422"/>
                      <a:pt x="7167" y="1112"/>
                    </a:cubicBezTo>
                    <a:cubicBezTo>
                      <a:pt x="8277" y="922"/>
                      <a:pt x="8937" y="832"/>
                      <a:pt x="10096" y="752"/>
                    </a:cubicBezTo>
                    <a:cubicBezTo>
                      <a:pt x="10156" y="742"/>
                      <a:pt x="10216" y="742"/>
                      <a:pt x="10266" y="742"/>
                    </a:cubicBezTo>
                    <a:cubicBezTo>
                      <a:pt x="10266" y="742"/>
                      <a:pt x="10256" y="732"/>
                      <a:pt x="10246" y="732"/>
                    </a:cubicBezTo>
                    <a:cubicBezTo>
                      <a:pt x="9757" y="688"/>
                      <a:pt x="9272" y="660"/>
                      <a:pt x="8786" y="660"/>
                    </a:cubicBezTo>
                    <a:cubicBezTo>
                      <a:pt x="8497" y="660"/>
                      <a:pt x="8208" y="670"/>
                      <a:pt x="7917" y="692"/>
                    </a:cubicBezTo>
                    <a:cubicBezTo>
                      <a:pt x="7847" y="692"/>
                      <a:pt x="7767" y="702"/>
                      <a:pt x="7697" y="702"/>
                    </a:cubicBezTo>
                    <a:cubicBezTo>
                      <a:pt x="8375" y="620"/>
                      <a:pt x="9137" y="577"/>
                      <a:pt x="9895" y="577"/>
                    </a:cubicBezTo>
                    <a:cubicBezTo>
                      <a:pt x="10153" y="577"/>
                      <a:pt x="10411" y="582"/>
                      <a:pt x="10666" y="592"/>
                    </a:cubicBezTo>
                    <a:cubicBezTo>
                      <a:pt x="10985" y="602"/>
                      <a:pt x="11276" y="632"/>
                      <a:pt x="11556" y="672"/>
                    </a:cubicBezTo>
                    <a:cubicBezTo>
                      <a:pt x="11885" y="742"/>
                      <a:pt x="12215" y="822"/>
                      <a:pt x="12545" y="902"/>
                    </a:cubicBezTo>
                    <a:cubicBezTo>
                      <a:pt x="13044" y="1032"/>
                      <a:pt x="13544" y="1192"/>
                      <a:pt x="14044" y="1362"/>
                    </a:cubicBezTo>
                    <a:cubicBezTo>
                      <a:pt x="14064" y="1362"/>
                      <a:pt x="14084" y="1372"/>
                      <a:pt x="14094" y="1382"/>
                    </a:cubicBezTo>
                    <a:cubicBezTo>
                      <a:pt x="14084" y="1372"/>
                      <a:pt x="14074" y="1362"/>
                      <a:pt x="14064" y="1362"/>
                    </a:cubicBezTo>
                    <a:cubicBezTo>
                      <a:pt x="13684" y="1152"/>
                      <a:pt x="13295" y="962"/>
                      <a:pt x="12884" y="802"/>
                    </a:cubicBezTo>
                    <a:cubicBezTo>
                      <a:pt x="11835" y="382"/>
                      <a:pt x="10716" y="133"/>
                      <a:pt x="9586" y="33"/>
                    </a:cubicBezTo>
                    <a:cubicBezTo>
                      <a:pt x="9266" y="11"/>
                      <a:pt x="8946" y="1"/>
                      <a:pt x="86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29"/>
              <p:cNvSpPr/>
              <p:nvPr/>
            </p:nvSpPr>
            <p:spPr>
              <a:xfrm>
                <a:off x="1567608" y="1629556"/>
                <a:ext cx="260337" cy="157592"/>
              </a:xfrm>
              <a:custGeom>
                <a:rect b="b" l="l" r="r" t="t"/>
                <a:pathLst>
                  <a:path extrusionOk="0" h="3129" w="5169">
                    <a:moveTo>
                      <a:pt x="5168" y="0"/>
                    </a:moveTo>
                    <a:lnTo>
                      <a:pt x="5168" y="0"/>
                    </a:lnTo>
                    <a:cubicBezTo>
                      <a:pt x="5078" y="10"/>
                      <a:pt x="4978" y="20"/>
                      <a:pt x="4889" y="30"/>
                    </a:cubicBezTo>
                    <a:cubicBezTo>
                      <a:pt x="3739" y="200"/>
                      <a:pt x="2710" y="809"/>
                      <a:pt x="1800" y="1509"/>
                    </a:cubicBezTo>
                    <a:cubicBezTo>
                      <a:pt x="1160" y="1999"/>
                      <a:pt x="531" y="2519"/>
                      <a:pt x="0" y="3128"/>
                    </a:cubicBezTo>
                    <a:cubicBezTo>
                      <a:pt x="730" y="2539"/>
                      <a:pt x="1570" y="2049"/>
                      <a:pt x="2350" y="1509"/>
                    </a:cubicBezTo>
                    <a:cubicBezTo>
                      <a:pt x="3149" y="969"/>
                      <a:pt x="3959" y="400"/>
                      <a:pt x="4829" y="110"/>
                    </a:cubicBezTo>
                    <a:cubicBezTo>
                      <a:pt x="4929" y="70"/>
                      <a:pt x="5128" y="10"/>
                      <a:pt x="5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29"/>
              <p:cNvSpPr/>
              <p:nvPr/>
            </p:nvSpPr>
            <p:spPr>
              <a:xfrm>
                <a:off x="1634039" y="1634593"/>
                <a:ext cx="133467" cy="84110"/>
              </a:xfrm>
              <a:custGeom>
                <a:rect b="b" l="l" r="r" t="t"/>
                <a:pathLst>
                  <a:path extrusionOk="0" h="1670" w="2650">
                    <a:moveTo>
                      <a:pt x="2650" y="0"/>
                    </a:moveTo>
                    <a:lnTo>
                      <a:pt x="2650" y="0"/>
                    </a:lnTo>
                    <a:cubicBezTo>
                      <a:pt x="1680" y="210"/>
                      <a:pt x="631" y="729"/>
                      <a:pt x="61" y="1569"/>
                    </a:cubicBezTo>
                    <a:cubicBezTo>
                      <a:pt x="41" y="1599"/>
                      <a:pt x="21" y="1639"/>
                      <a:pt x="1" y="1669"/>
                    </a:cubicBezTo>
                    <a:cubicBezTo>
                      <a:pt x="61" y="1619"/>
                      <a:pt x="111" y="1569"/>
                      <a:pt x="171" y="1520"/>
                    </a:cubicBezTo>
                    <a:cubicBezTo>
                      <a:pt x="481" y="1249"/>
                      <a:pt x="920" y="1009"/>
                      <a:pt x="1331" y="769"/>
                    </a:cubicBezTo>
                    <a:cubicBezTo>
                      <a:pt x="1760" y="500"/>
                      <a:pt x="2180" y="210"/>
                      <a:pt x="26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29"/>
              <p:cNvSpPr/>
              <p:nvPr/>
            </p:nvSpPr>
            <p:spPr>
              <a:xfrm>
                <a:off x="1257007" y="2658310"/>
                <a:ext cx="42810" cy="42357"/>
              </a:xfrm>
              <a:custGeom>
                <a:rect b="b" l="l" r="r" t="t"/>
                <a:pathLst>
                  <a:path extrusionOk="0" h="841" w="850">
                    <a:moveTo>
                      <a:pt x="432" y="1"/>
                    </a:moveTo>
                    <a:cubicBezTo>
                      <a:pt x="223" y="1"/>
                      <a:pt x="11" y="143"/>
                      <a:pt x="1" y="425"/>
                    </a:cubicBezTo>
                    <a:cubicBezTo>
                      <a:pt x="11" y="703"/>
                      <a:pt x="219" y="840"/>
                      <a:pt x="426" y="840"/>
                    </a:cubicBezTo>
                    <a:cubicBezTo>
                      <a:pt x="636" y="840"/>
                      <a:pt x="845" y="700"/>
                      <a:pt x="850" y="425"/>
                    </a:cubicBezTo>
                    <a:cubicBezTo>
                      <a:pt x="845" y="141"/>
                      <a:pt x="640" y="1"/>
                      <a:pt x="4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28" name="Google Shape;12528;p29"/>
          <p:cNvGrpSpPr/>
          <p:nvPr/>
        </p:nvGrpSpPr>
        <p:grpSpPr>
          <a:xfrm rot="10800000">
            <a:off x="6984815" y="1576146"/>
            <a:ext cx="2067696" cy="1962214"/>
            <a:chOff x="1121072" y="1073880"/>
            <a:chExt cx="2971681" cy="2820084"/>
          </a:xfrm>
        </p:grpSpPr>
        <p:sp>
          <p:nvSpPr>
            <p:cNvPr id="12529" name="Google Shape;12529;p29"/>
            <p:cNvSpPr/>
            <p:nvPr/>
          </p:nvSpPr>
          <p:spPr>
            <a:xfrm>
              <a:off x="3575757" y="1073880"/>
              <a:ext cx="252580" cy="170586"/>
            </a:xfrm>
            <a:custGeom>
              <a:rect b="b" l="l" r="r" t="t"/>
              <a:pathLst>
                <a:path extrusionOk="0" h="3387" w="5015">
                  <a:moveTo>
                    <a:pt x="4780" y="1"/>
                  </a:moveTo>
                  <a:cubicBezTo>
                    <a:pt x="4763" y="1"/>
                    <a:pt x="4745" y="3"/>
                    <a:pt x="4728" y="8"/>
                  </a:cubicBezTo>
                  <a:cubicBezTo>
                    <a:pt x="4488" y="88"/>
                    <a:pt x="4278" y="228"/>
                    <a:pt x="4058" y="348"/>
                  </a:cubicBezTo>
                  <a:cubicBezTo>
                    <a:pt x="2659" y="1187"/>
                    <a:pt x="1309" y="2097"/>
                    <a:pt x="0" y="3067"/>
                  </a:cubicBezTo>
                  <a:cubicBezTo>
                    <a:pt x="120" y="3137"/>
                    <a:pt x="210" y="3257"/>
                    <a:pt x="240" y="3386"/>
                  </a:cubicBezTo>
                  <a:cubicBezTo>
                    <a:pt x="1489" y="2467"/>
                    <a:pt x="2848" y="1567"/>
                    <a:pt x="4208" y="748"/>
                  </a:cubicBezTo>
                  <a:cubicBezTo>
                    <a:pt x="4398" y="638"/>
                    <a:pt x="4588" y="518"/>
                    <a:pt x="4788" y="428"/>
                  </a:cubicBezTo>
                  <a:cubicBezTo>
                    <a:pt x="4808" y="428"/>
                    <a:pt x="4818" y="418"/>
                    <a:pt x="4838" y="408"/>
                  </a:cubicBezTo>
                  <a:cubicBezTo>
                    <a:pt x="4918" y="388"/>
                    <a:pt x="4978" y="318"/>
                    <a:pt x="4987" y="238"/>
                  </a:cubicBezTo>
                  <a:cubicBezTo>
                    <a:pt x="5014" y="116"/>
                    <a:pt x="4902" y="1"/>
                    <a:pt x="47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0" name="Google Shape;12530;p29"/>
            <p:cNvGrpSpPr/>
            <p:nvPr/>
          </p:nvGrpSpPr>
          <p:grpSpPr>
            <a:xfrm>
              <a:off x="1121072" y="1076701"/>
              <a:ext cx="2971681" cy="2817263"/>
              <a:chOff x="1121072" y="1076701"/>
              <a:chExt cx="2971681" cy="2817263"/>
            </a:xfrm>
          </p:grpSpPr>
          <p:sp>
            <p:nvSpPr>
              <p:cNvPr id="12531" name="Google Shape;12531;p29"/>
              <p:cNvSpPr/>
              <p:nvPr/>
            </p:nvSpPr>
            <p:spPr>
              <a:xfrm>
                <a:off x="3321515" y="2993791"/>
                <a:ext cx="58927" cy="33291"/>
              </a:xfrm>
              <a:custGeom>
                <a:rect b="b" l="l" r="r" t="t"/>
                <a:pathLst>
                  <a:path extrusionOk="0" h="661" w="1170">
                    <a:moveTo>
                      <a:pt x="1170" y="1"/>
                    </a:moveTo>
                    <a:lnTo>
                      <a:pt x="0" y="510"/>
                    </a:lnTo>
                    <a:cubicBezTo>
                      <a:pt x="31" y="560"/>
                      <a:pt x="51" y="610"/>
                      <a:pt x="80" y="660"/>
                    </a:cubicBezTo>
                    <a:cubicBezTo>
                      <a:pt x="440" y="440"/>
                      <a:pt x="810" y="221"/>
                      <a:pt x="1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29"/>
              <p:cNvSpPr/>
              <p:nvPr/>
            </p:nvSpPr>
            <p:spPr>
              <a:xfrm>
                <a:off x="2373043" y="3311946"/>
                <a:ext cx="392243" cy="230621"/>
              </a:xfrm>
              <a:custGeom>
                <a:rect b="b" l="l" r="r" t="t"/>
                <a:pathLst>
                  <a:path extrusionOk="0" h="4579" w="7788">
                    <a:moveTo>
                      <a:pt x="7777" y="1"/>
                    </a:moveTo>
                    <a:cubicBezTo>
                      <a:pt x="6908" y="480"/>
                      <a:pt x="6049" y="960"/>
                      <a:pt x="5189" y="1440"/>
                    </a:cubicBezTo>
                    <a:cubicBezTo>
                      <a:pt x="3750" y="2249"/>
                      <a:pt x="2340" y="3129"/>
                      <a:pt x="931" y="3999"/>
                    </a:cubicBezTo>
                    <a:cubicBezTo>
                      <a:pt x="621" y="4199"/>
                      <a:pt x="311" y="4388"/>
                      <a:pt x="1" y="4579"/>
                    </a:cubicBezTo>
                    <a:cubicBezTo>
                      <a:pt x="81" y="4539"/>
                      <a:pt x="171" y="4508"/>
                      <a:pt x="251" y="4468"/>
                    </a:cubicBezTo>
                    <a:cubicBezTo>
                      <a:pt x="1830" y="3719"/>
                      <a:pt x="3419" y="2969"/>
                      <a:pt x="4989" y="2169"/>
                    </a:cubicBezTo>
                    <a:cubicBezTo>
                      <a:pt x="5929" y="1700"/>
                      <a:pt x="6858" y="1190"/>
                      <a:pt x="7788" y="680"/>
                    </a:cubicBezTo>
                    <a:cubicBezTo>
                      <a:pt x="7777" y="450"/>
                      <a:pt x="7777" y="230"/>
                      <a:pt x="77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29"/>
              <p:cNvSpPr/>
              <p:nvPr/>
            </p:nvSpPr>
            <p:spPr>
              <a:xfrm>
                <a:off x="1884252" y="3579786"/>
                <a:ext cx="420900" cy="230168"/>
              </a:xfrm>
              <a:custGeom>
                <a:rect b="b" l="l" r="r" t="t"/>
                <a:pathLst>
                  <a:path extrusionOk="0" h="4570" w="8357">
                    <a:moveTo>
                      <a:pt x="8357" y="0"/>
                    </a:moveTo>
                    <a:lnTo>
                      <a:pt x="8357" y="0"/>
                    </a:lnTo>
                    <a:cubicBezTo>
                      <a:pt x="6918" y="589"/>
                      <a:pt x="5488" y="1209"/>
                      <a:pt x="4119" y="1959"/>
                    </a:cubicBezTo>
                    <a:cubicBezTo>
                      <a:pt x="2720" y="2719"/>
                      <a:pt x="1390" y="3608"/>
                      <a:pt x="81" y="4518"/>
                    </a:cubicBezTo>
                    <a:cubicBezTo>
                      <a:pt x="21" y="4556"/>
                      <a:pt x="0" y="4570"/>
                      <a:pt x="4" y="4570"/>
                    </a:cubicBezTo>
                    <a:cubicBezTo>
                      <a:pt x="12" y="4570"/>
                      <a:pt x="129" y="4505"/>
                      <a:pt x="190" y="4478"/>
                    </a:cubicBezTo>
                    <a:cubicBezTo>
                      <a:pt x="970" y="4118"/>
                      <a:pt x="1750" y="3748"/>
                      <a:pt x="2509" y="3368"/>
                    </a:cubicBezTo>
                    <a:cubicBezTo>
                      <a:pt x="4528" y="2379"/>
                      <a:pt x="6458" y="1209"/>
                      <a:pt x="83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29"/>
              <p:cNvSpPr/>
              <p:nvPr/>
            </p:nvSpPr>
            <p:spPr>
              <a:xfrm>
                <a:off x="3027031" y="3343625"/>
                <a:ext cx="62453" cy="41350"/>
              </a:xfrm>
              <a:custGeom>
                <a:rect b="b" l="l" r="r" t="t"/>
                <a:pathLst>
                  <a:path extrusionOk="0" h="821" w="1240">
                    <a:moveTo>
                      <a:pt x="1060" y="1"/>
                    </a:moveTo>
                    <a:cubicBezTo>
                      <a:pt x="700" y="271"/>
                      <a:pt x="350" y="541"/>
                      <a:pt x="0" y="821"/>
                    </a:cubicBezTo>
                    <a:cubicBezTo>
                      <a:pt x="420" y="611"/>
                      <a:pt x="829" y="411"/>
                      <a:pt x="1240" y="201"/>
                    </a:cubicBezTo>
                    <a:cubicBezTo>
                      <a:pt x="1180" y="131"/>
                      <a:pt x="1120" y="61"/>
                      <a:pt x="10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29"/>
              <p:cNvSpPr/>
              <p:nvPr/>
            </p:nvSpPr>
            <p:spPr>
              <a:xfrm>
                <a:off x="2734008" y="2991272"/>
                <a:ext cx="27751" cy="27751"/>
              </a:xfrm>
              <a:custGeom>
                <a:rect b="b" l="l" r="r" t="t"/>
                <a:pathLst>
                  <a:path extrusionOk="0" h="551" w="551">
                    <a:moveTo>
                      <a:pt x="550" y="0"/>
                    </a:moveTo>
                    <a:cubicBezTo>
                      <a:pt x="370" y="191"/>
                      <a:pt x="191" y="380"/>
                      <a:pt x="1" y="550"/>
                    </a:cubicBezTo>
                    <a:cubicBezTo>
                      <a:pt x="161" y="470"/>
                      <a:pt x="321" y="380"/>
                      <a:pt x="481" y="300"/>
                    </a:cubicBezTo>
                    <a:lnTo>
                      <a:pt x="541" y="151"/>
                    </a:lnTo>
                    <a:lnTo>
                      <a:pt x="541" y="140"/>
                    </a:lnTo>
                    <a:cubicBezTo>
                      <a:pt x="541" y="91"/>
                      <a:pt x="541" y="51"/>
                      <a:pt x="5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29"/>
              <p:cNvSpPr/>
              <p:nvPr/>
            </p:nvSpPr>
            <p:spPr>
              <a:xfrm>
                <a:off x="3262084" y="2693767"/>
                <a:ext cx="17174" cy="11131"/>
              </a:xfrm>
              <a:custGeom>
                <a:rect b="b" l="l" r="r" t="t"/>
                <a:pathLst>
                  <a:path extrusionOk="0" h="221" w="341">
                    <a:moveTo>
                      <a:pt x="341" y="0"/>
                    </a:moveTo>
                    <a:lnTo>
                      <a:pt x="341" y="0"/>
                    </a:lnTo>
                    <a:cubicBezTo>
                      <a:pt x="231" y="50"/>
                      <a:pt x="121" y="110"/>
                      <a:pt x="11" y="170"/>
                    </a:cubicBezTo>
                    <a:cubicBezTo>
                      <a:pt x="11" y="180"/>
                      <a:pt x="1" y="200"/>
                      <a:pt x="1" y="220"/>
                    </a:cubicBezTo>
                    <a:cubicBezTo>
                      <a:pt x="111" y="150"/>
                      <a:pt x="231" y="70"/>
                      <a:pt x="3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29"/>
              <p:cNvSpPr/>
              <p:nvPr/>
            </p:nvSpPr>
            <p:spPr>
              <a:xfrm>
                <a:off x="2818621" y="1858566"/>
                <a:ext cx="434448" cy="232636"/>
              </a:xfrm>
              <a:custGeom>
                <a:rect b="b" l="l" r="r" t="t"/>
                <a:pathLst>
                  <a:path extrusionOk="0" h="4619" w="8626">
                    <a:moveTo>
                      <a:pt x="1120" y="1"/>
                    </a:moveTo>
                    <a:cubicBezTo>
                      <a:pt x="1109" y="41"/>
                      <a:pt x="1100" y="71"/>
                      <a:pt x="1069" y="91"/>
                    </a:cubicBezTo>
                    <a:cubicBezTo>
                      <a:pt x="1189" y="141"/>
                      <a:pt x="1309" y="191"/>
                      <a:pt x="1429" y="251"/>
                    </a:cubicBezTo>
                    <a:cubicBezTo>
                      <a:pt x="1530" y="306"/>
                      <a:pt x="1472" y="444"/>
                      <a:pt x="1385" y="444"/>
                    </a:cubicBezTo>
                    <a:cubicBezTo>
                      <a:pt x="1376" y="444"/>
                      <a:pt x="1368" y="443"/>
                      <a:pt x="1360" y="441"/>
                    </a:cubicBezTo>
                    <a:cubicBezTo>
                      <a:pt x="900" y="331"/>
                      <a:pt x="440" y="201"/>
                      <a:pt x="0" y="51"/>
                    </a:cubicBezTo>
                    <a:lnTo>
                      <a:pt x="0" y="51"/>
                    </a:lnTo>
                    <a:cubicBezTo>
                      <a:pt x="390" y="271"/>
                      <a:pt x="780" y="481"/>
                      <a:pt x="1169" y="700"/>
                    </a:cubicBezTo>
                    <a:cubicBezTo>
                      <a:pt x="1869" y="1091"/>
                      <a:pt x="2569" y="1490"/>
                      <a:pt x="3268" y="1880"/>
                    </a:cubicBezTo>
                    <a:cubicBezTo>
                      <a:pt x="3369" y="1768"/>
                      <a:pt x="3505" y="1694"/>
                      <a:pt x="3655" y="1694"/>
                    </a:cubicBezTo>
                    <a:cubicBezTo>
                      <a:pt x="3758" y="1694"/>
                      <a:pt x="3868" y="1729"/>
                      <a:pt x="3978" y="1810"/>
                    </a:cubicBezTo>
                    <a:cubicBezTo>
                      <a:pt x="4168" y="1950"/>
                      <a:pt x="4368" y="2090"/>
                      <a:pt x="4558" y="2220"/>
                    </a:cubicBezTo>
                    <a:cubicBezTo>
                      <a:pt x="4594" y="2214"/>
                      <a:pt x="4631" y="2210"/>
                      <a:pt x="4669" y="2210"/>
                    </a:cubicBezTo>
                    <a:cubicBezTo>
                      <a:pt x="4756" y="2210"/>
                      <a:pt x="4847" y="2228"/>
                      <a:pt x="4938" y="2270"/>
                    </a:cubicBezTo>
                    <a:cubicBezTo>
                      <a:pt x="5727" y="2620"/>
                      <a:pt x="6577" y="3019"/>
                      <a:pt x="7206" y="3619"/>
                    </a:cubicBezTo>
                    <a:cubicBezTo>
                      <a:pt x="7326" y="3739"/>
                      <a:pt x="7357" y="3889"/>
                      <a:pt x="7326" y="4029"/>
                    </a:cubicBezTo>
                    <a:cubicBezTo>
                      <a:pt x="7737" y="4229"/>
                      <a:pt x="8146" y="4429"/>
                      <a:pt x="8556" y="4619"/>
                    </a:cubicBezTo>
                    <a:cubicBezTo>
                      <a:pt x="8546" y="4499"/>
                      <a:pt x="8576" y="4379"/>
                      <a:pt x="8626" y="4269"/>
                    </a:cubicBezTo>
                    <a:cubicBezTo>
                      <a:pt x="6147" y="2810"/>
                      <a:pt x="3628" y="1410"/>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29"/>
              <p:cNvSpPr/>
              <p:nvPr/>
            </p:nvSpPr>
            <p:spPr>
              <a:xfrm>
                <a:off x="1752396" y="1267584"/>
                <a:ext cx="35759" cy="18182"/>
              </a:xfrm>
              <a:custGeom>
                <a:rect b="b" l="l" r="r" t="t"/>
                <a:pathLst>
                  <a:path extrusionOk="0" h="361" w="710">
                    <a:moveTo>
                      <a:pt x="170" y="0"/>
                    </a:moveTo>
                    <a:cubicBezTo>
                      <a:pt x="150" y="11"/>
                      <a:pt x="130" y="11"/>
                      <a:pt x="110" y="11"/>
                    </a:cubicBezTo>
                    <a:lnTo>
                      <a:pt x="0" y="11"/>
                    </a:lnTo>
                    <a:cubicBezTo>
                      <a:pt x="240" y="131"/>
                      <a:pt x="469" y="251"/>
                      <a:pt x="709" y="360"/>
                    </a:cubicBezTo>
                    <a:lnTo>
                      <a:pt x="17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29"/>
              <p:cNvSpPr/>
              <p:nvPr/>
            </p:nvSpPr>
            <p:spPr>
              <a:xfrm>
                <a:off x="3027031" y="1758440"/>
                <a:ext cx="24226" cy="16620"/>
              </a:xfrm>
              <a:custGeom>
                <a:rect b="b" l="l" r="r" t="t"/>
                <a:pathLst>
                  <a:path extrusionOk="0" h="330" w="481">
                    <a:moveTo>
                      <a:pt x="0" y="0"/>
                    </a:moveTo>
                    <a:cubicBezTo>
                      <a:pt x="140" y="110"/>
                      <a:pt x="280" y="220"/>
                      <a:pt x="410" y="330"/>
                    </a:cubicBezTo>
                    <a:cubicBezTo>
                      <a:pt x="420" y="310"/>
                      <a:pt x="440" y="300"/>
                      <a:pt x="450" y="290"/>
                    </a:cubicBezTo>
                    <a:cubicBezTo>
                      <a:pt x="460" y="270"/>
                      <a:pt x="470" y="260"/>
                      <a:pt x="480" y="240"/>
                    </a:cubicBez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29"/>
              <p:cNvSpPr/>
              <p:nvPr/>
            </p:nvSpPr>
            <p:spPr>
              <a:xfrm>
                <a:off x="3185580" y="1858112"/>
                <a:ext cx="111307" cy="69000"/>
              </a:xfrm>
              <a:custGeom>
                <a:rect b="b" l="l" r="r" t="t"/>
                <a:pathLst>
                  <a:path extrusionOk="0" h="1370" w="2210">
                    <a:moveTo>
                      <a:pt x="400" y="0"/>
                    </a:moveTo>
                    <a:cubicBezTo>
                      <a:pt x="280" y="110"/>
                      <a:pt x="140" y="190"/>
                      <a:pt x="0" y="240"/>
                    </a:cubicBezTo>
                    <a:cubicBezTo>
                      <a:pt x="720" y="649"/>
                      <a:pt x="1460" y="1009"/>
                      <a:pt x="2210" y="1369"/>
                    </a:cubicBezTo>
                    <a:cubicBezTo>
                      <a:pt x="1620" y="889"/>
                      <a:pt x="1020" y="430"/>
                      <a:pt x="4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29"/>
              <p:cNvSpPr/>
              <p:nvPr/>
            </p:nvSpPr>
            <p:spPr>
              <a:xfrm>
                <a:off x="2975156" y="2259823"/>
                <a:ext cx="123394" cy="89146"/>
              </a:xfrm>
              <a:custGeom>
                <a:rect b="b" l="l" r="r" t="t"/>
                <a:pathLst>
                  <a:path extrusionOk="0" h="1770" w="2450">
                    <a:moveTo>
                      <a:pt x="51" y="0"/>
                    </a:moveTo>
                    <a:cubicBezTo>
                      <a:pt x="40" y="180"/>
                      <a:pt x="20" y="360"/>
                      <a:pt x="11" y="540"/>
                    </a:cubicBezTo>
                    <a:cubicBezTo>
                      <a:pt x="11" y="560"/>
                      <a:pt x="11" y="590"/>
                      <a:pt x="0" y="610"/>
                    </a:cubicBezTo>
                    <a:cubicBezTo>
                      <a:pt x="720" y="1000"/>
                      <a:pt x="1430" y="1389"/>
                      <a:pt x="2150" y="1769"/>
                    </a:cubicBezTo>
                    <a:cubicBezTo>
                      <a:pt x="2239" y="1649"/>
                      <a:pt x="2339" y="1549"/>
                      <a:pt x="2450" y="1449"/>
                    </a:cubicBezTo>
                    <a:cubicBezTo>
                      <a:pt x="1650" y="960"/>
                      <a:pt x="860" y="470"/>
                      <a:pt x="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29"/>
              <p:cNvSpPr/>
              <p:nvPr/>
            </p:nvSpPr>
            <p:spPr>
              <a:xfrm>
                <a:off x="2983214" y="2412831"/>
                <a:ext cx="21204" cy="6598"/>
              </a:xfrm>
              <a:custGeom>
                <a:rect b="b" l="l" r="r" t="t"/>
                <a:pathLst>
                  <a:path extrusionOk="0" h="131" w="421">
                    <a:moveTo>
                      <a:pt x="0" y="1"/>
                    </a:moveTo>
                    <a:cubicBezTo>
                      <a:pt x="11" y="21"/>
                      <a:pt x="11" y="41"/>
                      <a:pt x="20" y="71"/>
                    </a:cubicBezTo>
                    <a:cubicBezTo>
                      <a:pt x="151" y="91"/>
                      <a:pt x="280" y="111"/>
                      <a:pt x="420" y="131"/>
                    </a:cubicBezTo>
                    <a:cubicBezTo>
                      <a:pt x="280" y="81"/>
                      <a:pt x="140" y="4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29"/>
              <p:cNvSpPr/>
              <p:nvPr/>
            </p:nvSpPr>
            <p:spPr>
              <a:xfrm>
                <a:off x="1516235" y="1820339"/>
                <a:ext cx="56459" cy="27197"/>
              </a:xfrm>
              <a:custGeom>
                <a:rect b="b" l="l" r="r" t="t"/>
                <a:pathLst>
                  <a:path extrusionOk="0" h="540" w="1121">
                    <a:moveTo>
                      <a:pt x="351" y="0"/>
                    </a:moveTo>
                    <a:cubicBezTo>
                      <a:pt x="241" y="50"/>
                      <a:pt x="121" y="100"/>
                      <a:pt x="11" y="150"/>
                    </a:cubicBezTo>
                    <a:cubicBezTo>
                      <a:pt x="11" y="160"/>
                      <a:pt x="1" y="160"/>
                      <a:pt x="1" y="160"/>
                    </a:cubicBezTo>
                    <a:cubicBezTo>
                      <a:pt x="311" y="290"/>
                      <a:pt x="621" y="410"/>
                      <a:pt x="940" y="540"/>
                    </a:cubicBezTo>
                    <a:cubicBezTo>
                      <a:pt x="960" y="500"/>
                      <a:pt x="980" y="450"/>
                      <a:pt x="1011" y="410"/>
                    </a:cubicBezTo>
                    <a:cubicBezTo>
                      <a:pt x="1040" y="350"/>
                      <a:pt x="1080" y="290"/>
                      <a:pt x="1120" y="230"/>
                    </a:cubicBezTo>
                    <a:cubicBezTo>
                      <a:pt x="861" y="150"/>
                      <a:pt x="601" y="80"/>
                      <a:pt x="3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29"/>
              <p:cNvSpPr/>
              <p:nvPr/>
            </p:nvSpPr>
            <p:spPr>
              <a:xfrm>
                <a:off x="1121072" y="2958837"/>
                <a:ext cx="1650260" cy="935127"/>
              </a:xfrm>
              <a:custGeom>
                <a:rect b="b" l="l" r="r" t="t"/>
                <a:pathLst>
                  <a:path extrusionOk="0" h="18567" w="32766">
                    <a:moveTo>
                      <a:pt x="6678" y="304"/>
                    </a:moveTo>
                    <a:cubicBezTo>
                      <a:pt x="6827" y="555"/>
                      <a:pt x="6938" y="875"/>
                      <a:pt x="7078" y="1144"/>
                    </a:cubicBezTo>
                    <a:cubicBezTo>
                      <a:pt x="7697" y="2414"/>
                      <a:pt x="8437" y="3623"/>
                      <a:pt x="9226" y="4793"/>
                    </a:cubicBezTo>
                    <a:cubicBezTo>
                      <a:pt x="9686" y="5472"/>
                      <a:pt x="10076" y="6192"/>
                      <a:pt x="10646" y="6781"/>
                    </a:cubicBezTo>
                    <a:cubicBezTo>
                      <a:pt x="11016" y="7161"/>
                      <a:pt x="11385" y="7541"/>
                      <a:pt x="11825" y="7841"/>
                    </a:cubicBezTo>
                    <a:cubicBezTo>
                      <a:pt x="12745" y="8461"/>
                      <a:pt x="13744" y="8971"/>
                      <a:pt x="14794" y="9340"/>
                    </a:cubicBezTo>
                    <a:cubicBezTo>
                      <a:pt x="15303" y="9510"/>
                      <a:pt x="15623" y="9640"/>
                      <a:pt x="16123" y="9780"/>
                    </a:cubicBezTo>
                    <a:cubicBezTo>
                      <a:pt x="16777" y="9928"/>
                      <a:pt x="17454" y="9999"/>
                      <a:pt x="18128" y="9999"/>
                    </a:cubicBezTo>
                    <a:cubicBezTo>
                      <a:pt x="18454" y="9999"/>
                      <a:pt x="18780" y="9983"/>
                      <a:pt x="19102" y="9950"/>
                    </a:cubicBezTo>
                    <a:cubicBezTo>
                      <a:pt x="20041" y="9870"/>
                      <a:pt x="20961" y="9630"/>
                      <a:pt x="21860" y="9351"/>
                    </a:cubicBezTo>
                    <a:cubicBezTo>
                      <a:pt x="22560" y="9151"/>
                      <a:pt x="23260" y="8940"/>
                      <a:pt x="23919" y="8640"/>
                    </a:cubicBezTo>
                    <a:cubicBezTo>
                      <a:pt x="24809" y="8231"/>
                      <a:pt x="25689" y="7791"/>
                      <a:pt x="26538" y="7301"/>
                    </a:cubicBezTo>
                    <a:cubicBezTo>
                      <a:pt x="26938" y="7081"/>
                      <a:pt x="27318" y="6841"/>
                      <a:pt x="27718" y="6632"/>
                    </a:cubicBezTo>
                    <a:cubicBezTo>
                      <a:pt x="27977" y="6501"/>
                      <a:pt x="28128" y="6452"/>
                      <a:pt x="28437" y="6282"/>
                    </a:cubicBezTo>
                    <a:cubicBezTo>
                      <a:pt x="28457" y="6272"/>
                      <a:pt x="28457" y="6272"/>
                      <a:pt x="28468" y="6262"/>
                    </a:cubicBezTo>
                    <a:cubicBezTo>
                      <a:pt x="28857" y="6402"/>
                      <a:pt x="29237" y="6552"/>
                      <a:pt x="29527" y="6632"/>
                    </a:cubicBezTo>
                    <a:cubicBezTo>
                      <a:pt x="29947" y="6772"/>
                      <a:pt x="30216" y="6792"/>
                      <a:pt x="30487" y="6832"/>
                    </a:cubicBezTo>
                    <a:cubicBezTo>
                      <a:pt x="30596" y="6861"/>
                      <a:pt x="30756" y="6881"/>
                      <a:pt x="30936" y="6912"/>
                    </a:cubicBezTo>
                    <a:cubicBezTo>
                      <a:pt x="30467" y="7061"/>
                      <a:pt x="30017" y="7301"/>
                      <a:pt x="29577" y="7531"/>
                    </a:cubicBezTo>
                    <a:cubicBezTo>
                      <a:pt x="28397" y="8171"/>
                      <a:pt x="27198" y="9000"/>
                      <a:pt x="26358" y="9730"/>
                    </a:cubicBezTo>
                    <a:cubicBezTo>
                      <a:pt x="25809" y="10210"/>
                      <a:pt x="25189" y="10899"/>
                      <a:pt x="24789" y="11339"/>
                    </a:cubicBezTo>
                    <a:cubicBezTo>
                      <a:pt x="24219" y="11929"/>
                      <a:pt x="23750" y="12309"/>
                      <a:pt x="23240" y="12859"/>
                    </a:cubicBezTo>
                    <a:cubicBezTo>
                      <a:pt x="22710" y="13398"/>
                      <a:pt x="22260" y="13998"/>
                      <a:pt x="21780" y="14578"/>
                    </a:cubicBezTo>
                    <a:cubicBezTo>
                      <a:pt x="21121" y="15368"/>
                      <a:pt x="20461" y="15937"/>
                      <a:pt x="19621" y="16477"/>
                    </a:cubicBezTo>
                    <a:cubicBezTo>
                      <a:pt x="19022" y="16847"/>
                      <a:pt x="18202" y="17207"/>
                      <a:pt x="17813" y="17396"/>
                    </a:cubicBezTo>
                    <a:cubicBezTo>
                      <a:pt x="16556" y="17978"/>
                      <a:pt x="15300" y="18304"/>
                      <a:pt x="13993" y="18304"/>
                    </a:cubicBezTo>
                    <a:cubicBezTo>
                      <a:pt x="13075" y="18304"/>
                      <a:pt x="12131" y="18143"/>
                      <a:pt x="11145" y="17796"/>
                    </a:cubicBezTo>
                    <a:cubicBezTo>
                      <a:pt x="11005" y="17747"/>
                      <a:pt x="10746" y="17627"/>
                      <a:pt x="10606" y="17536"/>
                    </a:cubicBezTo>
                    <a:cubicBezTo>
                      <a:pt x="10708" y="17536"/>
                      <a:pt x="10827" y="17538"/>
                      <a:pt x="10955" y="17538"/>
                    </a:cubicBezTo>
                    <a:cubicBezTo>
                      <a:pt x="11201" y="17538"/>
                      <a:pt x="11479" y="17533"/>
                      <a:pt x="11735" y="17507"/>
                    </a:cubicBezTo>
                    <a:cubicBezTo>
                      <a:pt x="11869" y="17507"/>
                      <a:pt x="12157" y="17406"/>
                      <a:pt x="12366" y="17406"/>
                    </a:cubicBezTo>
                    <a:cubicBezTo>
                      <a:pt x="12376" y="17406"/>
                      <a:pt x="12386" y="17406"/>
                      <a:pt x="12395" y="17407"/>
                    </a:cubicBezTo>
                    <a:cubicBezTo>
                      <a:pt x="12918" y="17434"/>
                      <a:pt x="13446" y="17512"/>
                      <a:pt x="13973" y="17512"/>
                    </a:cubicBezTo>
                    <a:cubicBezTo>
                      <a:pt x="14220" y="17512"/>
                      <a:pt x="14468" y="17495"/>
                      <a:pt x="14714" y="17447"/>
                    </a:cubicBezTo>
                    <a:cubicBezTo>
                      <a:pt x="15634" y="17316"/>
                      <a:pt x="16463" y="16887"/>
                      <a:pt x="17273" y="16457"/>
                    </a:cubicBezTo>
                    <a:cubicBezTo>
                      <a:pt x="17822" y="16167"/>
                      <a:pt x="18352" y="15817"/>
                      <a:pt x="18842" y="15428"/>
                    </a:cubicBezTo>
                    <a:cubicBezTo>
                      <a:pt x="19402" y="15037"/>
                      <a:pt x="19872" y="14528"/>
                      <a:pt x="20221" y="13948"/>
                    </a:cubicBezTo>
                    <a:cubicBezTo>
                      <a:pt x="20351" y="13718"/>
                      <a:pt x="20571" y="13298"/>
                      <a:pt x="20641" y="13229"/>
                    </a:cubicBezTo>
                    <a:cubicBezTo>
                      <a:pt x="20901" y="12918"/>
                      <a:pt x="21211" y="12659"/>
                      <a:pt x="21451" y="12339"/>
                    </a:cubicBezTo>
                    <a:cubicBezTo>
                      <a:pt x="21451" y="12329"/>
                      <a:pt x="21461" y="12329"/>
                      <a:pt x="21461" y="12329"/>
                    </a:cubicBezTo>
                    <a:cubicBezTo>
                      <a:pt x="21631" y="12189"/>
                      <a:pt x="22120" y="11779"/>
                      <a:pt x="22371" y="11519"/>
                    </a:cubicBezTo>
                    <a:cubicBezTo>
                      <a:pt x="22430" y="11459"/>
                      <a:pt x="22510" y="11399"/>
                      <a:pt x="22550" y="11310"/>
                    </a:cubicBezTo>
                    <a:cubicBezTo>
                      <a:pt x="22569" y="11243"/>
                      <a:pt x="22516" y="11159"/>
                      <a:pt x="22433" y="11159"/>
                    </a:cubicBezTo>
                    <a:cubicBezTo>
                      <a:pt x="22429" y="11159"/>
                      <a:pt x="22425" y="11159"/>
                      <a:pt x="22420" y="11159"/>
                    </a:cubicBezTo>
                    <a:cubicBezTo>
                      <a:pt x="22410" y="11099"/>
                      <a:pt x="22360" y="11050"/>
                      <a:pt x="22291" y="11050"/>
                    </a:cubicBezTo>
                    <a:cubicBezTo>
                      <a:pt x="22251" y="11050"/>
                      <a:pt x="22220" y="11059"/>
                      <a:pt x="22191" y="11090"/>
                    </a:cubicBezTo>
                    <a:cubicBezTo>
                      <a:pt x="22080" y="11179"/>
                      <a:pt x="21980" y="11270"/>
                      <a:pt x="21871" y="11359"/>
                    </a:cubicBezTo>
                    <a:cubicBezTo>
                      <a:pt x="21740" y="11470"/>
                      <a:pt x="21211" y="11819"/>
                      <a:pt x="21051" y="11859"/>
                    </a:cubicBezTo>
                    <a:cubicBezTo>
                      <a:pt x="20808" y="11981"/>
                      <a:pt x="20505" y="12025"/>
                      <a:pt x="20162" y="12025"/>
                    </a:cubicBezTo>
                    <a:cubicBezTo>
                      <a:pt x="19940" y="12025"/>
                      <a:pt x="19702" y="12006"/>
                      <a:pt x="19452" y="11979"/>
                    </a:cubicBezTo>
                    <a:cubicBezTo>
                      <a:pt x="18062" y="11879"/>
                      <a:pt x="17333" y="11719"/>
                      <a:pt x="15883" y="11579"/>
                    </a:cubicBezTo>
                    <a:cubicBezTo>
                      <a:pt x="14344" y="11439"/>
                      <a:pt x="12785" y="11419"/>
                      <a:pt x="11245" y="11230"/>
                    </a:cubicBezTo>
                    <a:cubicBezTo>
                      <a:pt x="10666" y="11159"/>
                      <a:pt x="9546" y="10939"/>
                      <a:pt x="8806" y="10670"/>
                    </a:cubicBezTo>
                    <a:cubicBezTo>
                      <a:pt x="7897" y="10320"/>
                      <a:pt x="7347" y="10140"/>
                      <a:pt x="6498" y="9690"/>
                    </a:cubicBezTo>
                    <a:cubicBezTo>
                      <a:pt x="6008" y="9440"/>
                      <a:pt x="5568" y="9111"/>
                      <a:pt x="5119" y="8800"/>
                    </a:cubicBezTo>
                    <a:cubicBezTo>
                      <a:pt x="4639" y="8491"/>
                      <a:pt x="4119" y="8211"/>
                      <a:pt x="3579" y="8011"/>
                    </a:cubicBezTo>
                    <a:cubicBezTo>
                      <a:pt x="2660" y="7671"/>
                      <a:pt x="1960" y="7321"/>
                      <a:pt x="1040" y="7072"/>
                    </a:cubicBezTo>
                    <a:cubicBezTo>
                      <a:pt x="1230" y="7072"/>
                      <a:pt x="1420" y="7072"/>
                      <a:pt x="1610" y="7092"/>
                    </a:cubicBezTo>
                    <a:cubicBezTo>
                      <a:pt x="2340" y="7152"/>
                      <a:pt x="2560" y="7192"/>
                      <a:pt x="3329" y="7361"/>
                    </a:cubicBezTo>
                    <a:cubicBezTo>
                      <a:pt x="4269" y="7571"/>
                      <a:pt x="4908" y="7871"/>
                      <a:pt x="5488" y="8091"/>
                    </a:cubicBezTo>
                    <a:cubicBezTo>
                      <a:pt x="5938" y="8301"/>
                      <a:pt x="6667" y="8760"/>
                      <a:pt x="7238" y="9020"/>
                    </a:cubicBezTo>
                    <a:cubicBezTo>
                      <a:pt x="7997" y="9380"/>
                      <a:pt x="8797" y="9650"/>
                      <a:pt x="9626" y="9760"/>
                    </a:cubicBezTo>
                    <a:cubicBezTo>
                      <a:pt x="9933" y="9804"/>
                      <a:pt x="10246" y="9832"/>
                      <a:pt x="10556" y="9832"/>
                    </a:cubicBezTo>
                    <a:cubicBezTo>
                      <a:pt x="10670" y="9832"/>
                      <a:pt x="10783" y="9828"/>
                      <a:pt x="10896" y="9820"/>
                    </a:cubicBezTo>
                    <a:cubicBezTo>
                      <a:pt x="10976" y="9800"/>
                      <a:pt x="11196" y="9820"/>
                      <a:pt x="11236" y="9700"/>
                    </a:cubicBezTo>
                    <a:cubicBezTo>
                      <a:pt x="11316" y="9670"/>
                      <a:pt x="11345" y="9540"/>
                      <a:pt x="11265" y="9480"/>
                    </a:cubicBezTo>
                    <a:cubicBezTo>
                      <a:pt x="11085" y="9400"/>
                      <a:pt x="10945" y="9391"/>
                      <a:pt x="10816" y="9311"/>
                    </a:cubicBezTo>
                    <a:cubicBezTo>
                      <a:pt x="10596" y="9200"/>
                      <a:pt x="10516" y="9120"/>
                      <a:pt x="10266" y="8880"/>
                    </a:cubicBezTo>
                    <a:cubicBezTo>
                      <a:pt x="9806" y="8441"/>
                      <a:pt x="9676" y="8161"/>
                      <a:pt x="9217" y="7761"/>
                    </a:cubicBezTo>
                    <a:cubicBezTo>
                      <a:pt x="8547" y="7181"/>
                      <a:pt x="7617" y="6641"/>
                      <a:pt x="6918" y="6182"/>
                    </a:cubicBezTo>
                    <a:lnTo>
                      <a:pt x="6918" y="6182"/>
                    </a:lnTo>
                    <a:cubicBezTo>
                      <a:pt x="7327" y="6292"/>
                      <a:pt x="7847" y="6492"/>
                      <a:pt x="8247" y="6612"/>
                    </a:cubicBezTo>
                    <a:cubicBezTo>
                      <a:pt x="8374" y="6639"/>
                      <a:pt x="8584" y="6683"/>
                      <a:pt x="8756" y="6683"/>
                    </a:cubicBezTo>
                    <a:cubicBezTo>
                      <a:pt x="8773" y="6683"/>
                      <a:pt x="8790" y="6682"/>
                      <a:pt x="8806" y="6681"/>
                    </a:cubicBezTo>
                    <a:cubicBezTo>
                      <a:pt x="8837" y="6681"/>
                      <a:pt x="8866" y="6692"/>
                      <a:pt x="8897" y="6692"/>
                    </a:cubicBezTo>
                    <a:cubicBezTo>
                      <a:pt x="9026" y="6721"/>
                      <a:pt x="9157" y="6881"/>
                      <a:pt x="9366" y="7081"/>
                    </a:cubicBezTo>
                    <a:cubicBezTo>
                      <a:pt x="9437" y="7152"/>
                      <a:pt x="9517" y="7221"/>
                      <a:pt x="9596" y="7292"/>
                    </a:cubicBezTo>
                    <a:cubicBezTo>
                      <a:pt x="9637" y="7338"/>
                      <a:pt x="9694" y="7377"/>
                      <a:pt x="9748" y="7377"/>
                    </a:cubicBezTo>
                    <a:cubicBezTo>
                      <a:pt x="9788" y="7377"/>
                      <a:pt x="9827" y="7356"/>
                      <a:pt x="9856" y="7301"/>
                    </a:cubicBezTo>
                    <a:cubicBezTo>
                      <a:pt x="9876" y="7252"/>
                      <a:pt x="9856" y="7192"/>
                      <a:pt x="9826" y="7161"/>
                    </a:cubicBezTo>
                    <a:cubicBezTo>
                      <a:pt x="9746" y="7092"/>
                      <a:pt x="9676" y="7012"/>
                      <a:pt x="9606" y="6941"/>
                    </a:cubicBezTo>
                    <a:cubicBezTo>
                      <a:pt x="9517" y="6852"/>
                      <a:pt x="9446" y="6732"/>
                      <a:pt x="9346" y="6621"/>
                    </a:cubicBezTo>
                    <a:cubicBezTo>
                      <a:pt x="9366" y="6572"/>
                      <a:pt x="9357" y="6521"/>
                      <a:pt x="9337" y="6481"/>
                    </a:cubicBezTo>
                    <a:cubicBezTo>
                      <a:pt x="8746" y="5682"/>
                      <a:pt x="8597" y="4882"/>
                      <a:pt x="8197" y="3943"/>
                    </a:cubicBezTo>
                    <a:cubicBezTo>
                      <a:pt x="7767" y="2894"/>
                      <a:pt x="7227" y="1924"/>
                      <a:pt x="6918" y="1044"/>
                    </a:cubicBezTo>
                    <a:cubicBezTo>
                      <a:pt x="6838" y="824"/>
                      <a:pt x="6707" y="504"/>
                      <a:pt x="6678" y="304"/>
                    </a:cubicBezTo>
                    <a:close/>
                    <a:moveTo>
                      <a:pt x="6622" y="0"/>
                    </a:moveTo>
                    <a:cubicBezTo>
                      <a:pt x="6551" y="0"/>
                      <a:pt x="6483" y="40"/>
                      <a:pt x="6458" y="115"/>
                    </a:cubicBezTo>
                    <a:cubicBezTo>
                      <a:pt x="6398" y="384"/>
                      <a:pt x="6528" y="655"/>
                      <a:pt x="6587" y="915"/>
                    </a:cubicBezTo>
                    <a:cubicBezTo>
                      <a:pt x="6978" y="2274"/>
                      <a:pt x="7457" y="3213"/>
                      <a:pt x="7917" y="4323"/>
                    </a:cubicBezTo>
                    <a:cubicBezTo>
                      <a:pt x="8177" y="4982"/>
                      <a:pt x="8387" y="5662"/>
                      <a:pt x="8757" y="6262"/>
                    </a:cubicBezTo>
                    <a:lnTo>
                      <a:pt x="8817" y="6352"/>
                    </a:lnTo>
                    <a:cubicBezTo>
                      <a:pt x="8617" y="6302"/>
                      <a:pt x="8427" y="6292"/>
                      <a:pt x="8277" y="6262"/>
                    </a:cubicBezTo>
                    <a:cubicBezTo>
                      <a:pt x="8017" y="6222"/>
                      <a:pt x="7757" y="6162"/>
                      <a:pt x="7497" y="6092"/>
                    </a:cubicBezTo>
                    <a:cubicBezTo>
                      <a:pt x="7187" y="5982"/>
                      <a:pt x="6878" y="5882"/>
                      <a:pt x="6548" y="5852"/>
                    </a:cubicBezTo>
                    <a:cubicBezTo>
                      <a:pt x="6543" y="5852"/>
                      <a:pt x="6538" y="5852"/>
                      <a:pt x="6533" y="5852"/>
                    </a:cubicBezTo>
                    <a:cubicBezTo>
                      <a:pt x="6363" y="5852"/>
                      <a:pt x="6292" y="6025"/>
                      <a:pt x="6428" y="6142"/>
                    </a:cubicBezTo>
                    <a:cubicBezTo>
                      <a:pt x="6758" y="6432"/>
                      <a:pt x="7307" y="6741"/>
                      <a:pt x="7757" y="7041"/>
                    </a:cubicBezTo>
                    <a:cubicBezTo>
                      <a:pt x="8277" y="7391"/>
                      <a:pt x="8647" y="7701"/>
                      <a:pt x="9146" y="8151"/>
                    </a:cubicBezTo>
                    <a:cubicBezTo>
                      <a:pt x="9646" y="8591"/>
                      <a:pt x="10196" y="9251"/>
                      <a:pt x="10826" y="9570"/>
                    </a:cubicBezTo>
                    <a:cubicBezTo>
                      <a:pt x="10789" y="9571"/>
                      <a:pt x="10752" y="9572"/>
                      <a:pt x="10715" y="9572"/>
                    </a:cubicBezTo>
                    <a:cubicBezTo>
                      <a:pt x="10313" y="9572"/>
                      <a:pt x="9917" y="9525"/>
                      <a:pt x="9606" y="9471"/>
                    </a:cubicBezTo>
                    <a:cubicBezTo>
                      <a:pt x="8067" y="9220"/>
                      <a:pt x="6967" y="8591"/>
                      <a:pt x="5648" y="7871"/>
                    </a:cubicBezTo>
                    <a:cubicBezTo>
                      <a:pt x="5348" y="7681"/>
                      <a:pt x="4988" y="7441"/>
                      <a:pt x="4568" y="7292"/>
                    </a:cubicBezTo>
                    <a:cubicBezTo>
                      <a:pt x="4049" y="7101"/>
                      <a:pt x="3349" y="6932"/>
                      <a:pt x="2969" y="6892"/>
                    </a:cubicBezTo>
                    <a:cubicBezTo>
                      <a:pt x="2638" y="6847"/>
                      <a:pt x="1977" y="6839"/>
                      <a:pt x="1317" y="6839"/>
                    </a:cubicBezTo>
                    <a:cubicBezTo>
                      <a:pt x="941" y="6839"/>
                      <a:pt x="566" y="6841"/>
                      <a:pt x="250" y="6841"/>
                    </a:cubicBezTo>
                    <a:cubicBezTo>
                      <a:pt x="221" y="6841"/>
                      <a:pt x="201" y="6852"/>
                      <a:pt x="181" y="6861"/>
                    </a:cubicBezTo>
                    <a:cubicBezTo>
                      <a:pt x="141" y="6861"/>
                      <a:pt x="101" y="6872"/>
                      <a:pt x="71" y="6912"/>
                    </a:cubicBezTo>
                    <a:cubicBezTo>
                      <a:pt x="1" y="7092"/>
                      <a:pt x="201" y="7092"/>
                      <a:pt x="330" y="7121"/>
                    </a:cubicBezTo>
                    <a:cubicBezTo>
                      <a:pt x="630" y="7201"/>
                      <a:pt x="941" y="7281"/>
                      <a:pt x="1240" y="7371"/>
                    </a:cubicBezTo>
                    <a:cubicBezTo>
                      <a:pt x="1700" y="7491"/>
                      <a:pt x="2030" y="7641"/>
                      <a:pt x="2449" y="7821"/>
                    </a:cubicBezTo>
                    <a:cubicBezTo>
                      <a:pt x="2949" y="8031"/>
                      <a:pt x="3439" y="8211"/>
                      <a:pt x="3869" y="8401"/>
                    </a:cubicBezTo>
                    <a:cubicBezTo>
                      <a:pt x="4719" y="8811"/>
                      <a:pt x="5498" y="9371"/>
                      <a:pt x="6308" y="9860"/>
                    </a:cubicBezTo>
                    <a:cubicBezTo>
                      <a:pt x="7127" y="10330"/>
                      <a:pt x="7907" y="10750"/>
                      <a:pt x="8697" y="11050"/>
                    </a:cubicBezTo>
                    <a:cubicBezTo>
                      <a:pt x="9537" y="11379"/>
                      <a:pt x="10426" y="11539"/>
                      <a:pt x="11316" y="11649"/>
                    </a:cubicBezTo>
                    <a:cubicBezTo>
                      <a:pt x="12625" y="11809"/>
                      <a:pt x="13934" y="11849"/>
                      <a:pt x="15254" y="11939"/>
                    </a:cubicBezTo>
                    <a:cubicBezTo>
                      <a:pt x="16183" y="11999"/>
                      <a:pt x="17103" y="12099"/>
                      <a:pt x="18042" y="12129"/>
                    </a:cubicBezTo>
                    <a:cubicBezTo>
                      <a:pt x="18422" y="12149"/>
                      <a:pt x="18812" y="12149"/>
                      <a:pt x="19192" y="12179"/>
                    </a:cubicBezTo>
                    <a:cubicBezTo>
                      <a:pt x="19552" y="12209"/>
                      <a:pt x="19912" y="12239"/>
                      <a:pt x="20201" y="12289"/>
                    </a:cubicBezTo>
                    <a:cubicBezTo>
                      <a:pt x="20221" y="12289"/>
                      <a:pt x="20232" y="12289"/>
                      <a:pt x="20252" y="12299"/>
                    </a:cubicBezTo>
                    <a:cubicBezTo>
                      <a:pt x="20359" y="12325"/>
                      <a:pt x="20465" y="12337"/>
                      <a:pt x="20569" y="12337"/>
                    </a:cubicBezTo>
                    <a:cubicBezTo>
                      <a:pt x="20746" y="12337"/>
                      <a:pt x="20917" y="12302"/>
                      <a:pt x="21081" y="12239"/>
                    </a:cubicBezTo>
                    <a:lnTo>
                      <a:pt x="21081" y="12239"/>
                    </a:lnTo>
                    <a:cubicBezTo>
                      <a:pt x="20711" y="12609"/>
                      <a:pt x="20301" y="12938"/>
                      <a:pt x="20052" y="13409"/>
                    </a:cubicBezTo>
                    <a:cubicBezTo>
                      <a:pt x="19772" y="13938"/>
                      <a:pt x="19572" y="14218"/>
                      <a:pt x="19192" y="14618"/>
                    </a:cubicBezTo>
                    <a:cubicBezTo>
                      <a:pt x="18692" y="15077"/>
                      <a:pt x="18402" y="15268"/>
                      <a:pt x="17942" y="15597"/>
                    </a:cubicBezTo>
                    <a:cubicBezTo>
                      <a:pt x="17522" y="15907"/>
                      <a:pt x="17053" y="16157"/>
                      <a:pt x="16593" y="16407"/>
                    </a:cubicBezTo>
                    <a:cubicBezTo>
                      <a:pt x="15963" y="16757"/>
                      <a:pt x="15494" y="16967"/>
                      <a:pt x="14774" y="17117"/>
                    </a:cubicBezTo>
                    <a:cubicBezTo>
                      <a:pt x="14456" y="17193"/>
                      <a:pt x="14077" y="17226"/>
                      <a:pt x="13737" y="17226"/>
                    </a:cubicBezTo>
                    <a:cubicBezTo>
                      <a:pt x="13585" y="17226"/>
                      <a:pt x="13441" y="17219"/>
                      <a:pt x="13315" y="17207"/>
                    </a:cubicBezTo>
                    <a:cubicBezTo>
                      <a:pt x="13123" y="17189"/>
                      <a:pt x="12718" y="17104"/>
                      <a:pt x="12397" y="17104"/>
                    </a:cubicBezTo>
                    <a:cubicBezTo>
                      <a:pt x="12365" y="17104"/>
                      <a:pt x="12335" y="17105"/>
                      <a:pt x="12305" y="17107"/>
                    </a:cubicBezTo>
                    <a:cubicBezTo>
                      <a:pt x="12095" y="17117"/>
                      <a:pt x="11765" y="17216"/>
                      <a:pt x="11676" y="17227"/>
                    </a:cubicBezTo>
                    <a:cubicBezTo>
                      <a:pt x="11445" y="17287"/>
                      <a:pt x="11176" y="17296"/>
                      <a:pt x="11025" y="17296"/>
                    </a:cubicBezTo>
                    <a:cubicBezTo>
                      <a:pt x="10886" y="17289"/>
                      <a:pt x="10740" y="17266"/>
                      <a:pt x="10597" y="17266"/>
                    </a:cubicBezTo>
                    <a:cubicBezTo>
                      <a:pt x="10546" y="17266"/>
                      <a:pt x="10496" y="17269"/>
                      <a:pt x="10446" y="17276"/>
                    </a:cubicBezTo>
                    <a:cubicBezTo>
                      <a:pt x="10196" y="17347"/>
                      <a:pt x="10226" y="17647"/>
                      <a:pt x="10446" y="17747"/>
                    </a:cubicBezTo>
                    <a:cubicBezTo>
                      <a:pt x="11636" y="18286"/>
                      <a:pt x="12855" y="18506"/>
                      <a:pt x="14094" y="18566"/>
                    </a:cubicBezTo>
                    <a:cubicBezTo>
                      <a:pt x="14744" y="18566"/>
                      <a:pt x="15403" y="18496"/>
                      <a:pt x="16043" y="18386"/>
                    </a:cubicBezTo>
                    <a:cubicBezTo>
                      <a:pt x="16573" y="18276"/>
                      <a:pt x="17093" y="18096"/>
                      <a:pt x="17602" y="17907"/>
                    </a:cubicBezTo>
                    <a:cubicBezTo>
                      <a:pt x="18292" y="17647"/>
                      <a:pt x="18692" y="17347"/>
                      <a:pt x="19322" y="16967"/>
                    </a:cubicBezTo>
                    <a:cubicBezTo>
                      <a:pt x="20132" y="16437"/>
                      <a:pt x="20831" y="15977"/>
                      <a:pt x="21521" y="15348"/>
                    </a:cubicBezTo>
                    <a:cubicBezTo>
                      <a:pt x="22111" y="14818"/>
                      <a:pt x="22610" y="14188"/>
                      <a:pt x="23130" y="13578"/>
                    </a:cubicBezTo>
                    <a:cubicBezTo>
                      <a:pt x="23520" y="13129"/>
                      <a:pt x="23930" y="12729"/>
                      <a:pt x="24239" y="12369"/>
                    </a:cubicBezTo>
                    <a:cubicBezTo>
                      <a:pt x="24719" y="11809"/>
                      <a:pt x="25249" y="11299"/>
                      <a:pt x="25779" y="10790"/>
                    </a:cubicBezTo>
                    <a:cubicBezTo>
                      <a:pt x="26598" y="10010"/>
                      <a:pt x="27578" y="9080"/>
                      <a:pt x="28337" y="8551"/>
                    </a:cubicBezTo>
                    <a:cubicBezTo>
                      <a:pt x="29037" y="8071"/>
                      <a:pt x="29827" y="7611"/>
                      <a:pt x="30536" y="7361"/>
                    </a:cubicBezTo>
                    <a:cubicBezTo>
                      <a:pt x="31066" y="7192"/>
                      <a:pt x="31596" y="7052"/>
                      <a:pt x="32046" y="7032"/>
                    </a:cubicBezTo>
                    <a:cubicBezTo>
                      <a:pt x="32086" y="7032"/>
                      <a:pt x="32126" y="7012"/>
                      <a:pt x="32146" y="6981"/>
                    </a:cubicBezTo>
                    <a:cubicBezTo>
                      <a:pt x="32286" y="6981"/>
                      <a:pt x="32421" y="6986"/>
                      <a:pt x="32558" y="6986"/>
                    </a:cubicBezTo>
                    <a:cubicBezTo>
                      <a:pt x="32627" y="6986"/>
                      <a:pt x="32696" y="6985"/>
                      <a:pt x="32766" y="6981"/>
                    </a:cubicBezTo>
                    <a:cubicBezTo>
                      <a:pt x="32755" y="6841"/>
                      <a:pt x="32746" y="6701"/>
                      <a:pt x="32726" y="6572"/>
                    </a:cubicBezTo>
                    <a:cubicBezTo>
                      <a:pt x="32626" y="6577"/>
                      <a:pt x="32518" y="6579"/>
                      <a:pt x="32401" y="6579"/>
                    </a:cubicBezTo>
                    <a:cubicBezTo>
                      <a:pt x="32283" y="6579"/>
                      <a:pt x="32156" y="6577"/>
                      <a:pt x="32016" y="6572"/>
                    </a:cubicBezTo>
                    <a:cubicBezTo>
                      <a:pt x="31802" y="6575"/>
                      <a:pt x="31607" y="6581"/>
                      <a:pt x="31421" y="6581"/>
                    </a:cubicBezTo>
                    <a:cubicBezTo>
                      <a:pt x="31049" y="6581"/>
                      <a:pt x="30716" y="6559"/>
                      <a:pt x="30356" y="6452"/>
                    </a:cubicBezTo>
                    <a:cubicBezTo>
                      <a:pt x="30176" y="6402"/>
                      <a:pt x="29767" y="6272"/>
                      <a:pt x="29447" y="6202"/>
                    </a:cubicBezTo>
                    <a:cubicBezTo>
                      <a:pt x="29217" y="6122"/>
                      <a:pt x="28457" y="5872"/>
                      <a:pt x="28037" y="5712"/>
                    </a:cubicBezTo>
                    <a:cubicBezTo>
                      <a:pt x="27438" y="5512"/>
                      <a:pt x="27108" y="5482"/>
                      <a:pt x="26529" y="5362"/>
                    </a:cubicBezTo>
                    <a:lnTo>
                      <a:pt x="26498" y="5362"/>
                    </a:lnTo>
                    <a:cubicBezTo>
                      <a:pt x="26978" y="5327"/>
                      <a:pt x="27457" y="5299"/>
                      <a:pt x="27935" y="5299"/>
                    </a:cubicBezTo>
                    <a:cubicBezTo>
                      <a:pt x="28284" y="5299"/>
                      <a:pt x="28631" y="5314"/>
                      <a:pt x="28977" y="5352"/>
                    </a:cubicBezTo>
                    <a:cubicBezTo>
                      <a:pt x="29687" y="5412"/>
                      <a:pt x="30516" y="5672"/>
                      <a:pt x="31246" y="5672"/>
                    </a:cubicBezTo>
                    <a:cubicBezTo>
                      <a:pt x="31836" y="5652"/>
                      <a:pt x="32216" y="5542"/>
                      <a:pt x="32635" y="5362"/>
                    </a:cubicBezTo>
                    <a:cubicBezTo>
                      <a:pt x="32626" y="5262"/>
                      <a:pt x="32615" y="5153"/>
                      <a:pt x="32606" y="5053"/>
                    </a:cubicBezTo>
                    <a:cubicBezTo>
                      <a:pt x="32486" y="5082"/>
                      <a:pt x="32355" y="5122"/>
                      <a:pt x="32246" y="5142"/>
                    </a:cubicBezTo>
                    <a:cubicBezTo>
                      <a:pt x="31956" y="5222"/>
                      <a:pt x="31656" y="5282"/>
                      <a:pt x="31366" y="5312"/>
                    </a:cubicBezTo>
                    <a:cubicBezTo>
                      <a:pt x="31476" y="5282"/>
                      <a:pt x="31576" y="5242"/>
                      <a:pt x="31686" y="5212"/>
                    </a:cubicBezTo>
                    <a:cubicBezTo>
                      <a:pt x="31996" y="5102"/>
                      <a:pt x="32295" y="4973"/>
                      <a:pt x="32586" y="4842"/>
                    </a:cubicBezTo>
                    <a:cubicBezTo>
                      <a:pt x="32575" y="4722"/>
                      <a:pt x="32566" y="4613"/>
                      <a:pt x="32555" y="4493"/>
                    </a:cubicBezTo>
                    <a:cubicBezTo>
                      <a:pt x="32235" y="4662"/>
                      <a:pt x="31916" y="4813"/>
                      <a:pt x="31606" y="4922"/>
                    </a:cubicBezTo>
                    <a:cubicBezTo>
                      <a:pt x="31516" y="4962"/>
                      <a:pt x="31116" y="5113"/>
                      <a:pt x="30896" y="5182"/>
                    </a:cubicBezTo>
                    <a:cubicBezTo>
                      <a:pt x="30807" y="5202"/>
                      <a:pt x="30707" y="5232"/>
                      <a:pt x="30607" y="5252"/>
                    </a:cubicBezTo>
                    <a:cubicBezTo>
                      <a:pt x="30567" y="5262"/>
                      <a:pt x="30547" y="5292"/>
                      <a:pt x="30527" y="5322"/>
                    </a:cubicBezTo>
                    <a:cubicBezTo>
                      <a:pt x="30447" y="5312"/>
                      <a:pt x="30356" y="5302"/>
                      <a:pt x="30287" y="5292"/>
                    </a:cubicBezTo>
                    <a:cubicBezTo>
                      <a:pt x="29544" y="5158"/>
                      <a:pt x="28803" y="5048"/>
                      <a:pt x="28060" y="5048"/>
                    </a:cubicBezTo>
                    <a:cubicBezTo>
                      <a:pt x="27973" y="5048"/>
                      <a:pt x="27885" y="5049"/>
                      <a:pt x="27798" y="5053"/>
                    </a:cubicBezTo>
                    <a:cubicBezTo>
                      <a:pt x="26988" y="5073"/>
                      <a:pt x="26178" y="5182"/>
                      <a:pt x="25369" y="5202"/>
                    </a:cubicBezTo>
                    <a:cubicBezTo>
                      <a:pt x="25289" y="5222"/>
                      <a:pt x="25259" y="5342"/>
                      <a:pt x="25319" y="5392"/>
                    </a:cubicBezTo>
                    <a:cubicBezTo>
                      <a:pt x="25369" y="5442"/>
                      <a:pt x="25429" y="5432"/>
                      <a:pt x="25479" y="5442"/>
                    </a:cubicBezTo>
                    <a:cubicBezTo>
                      <a:pt x="25659" y="5472"/>
                      <a:pt x="25838" y="5482"/>
                      <a:pt x="26009" y="5502"/>
                    </a:cubicBezTo>
                    <a:cubicBezTo>
                      <a:pt x="26429" y="5542"/>
                      <a:pt x="27068" y="5742"/>
                      <a:pt x="27408" y="5882"/>
                    </a:cubicBezTo>
                    <a:cubicBezTo>
                      <a:pt x="27578" y="5932"/>
                      <a:pt x="27768" y="6002"/>
                      <a:pt x="27977" y="6072"/>
                    </a:cubicBezTo>
                    <a:cubicBezTo>
                      <a:pt x="27908" y="6122"/>
                      <a:pt x="27838" y="6172"/>
                      <a:pt x="27748" y="6232"/>
                    </a:cubicBezTo>
                    <a:cubicBezTo>
                      <a:pt x="27338" y="6512"/>
                      <a:pt x="26638" y="6952"/>
                      <a:pt x="26069" y="7261"/>
                    </a:cubicBezTo>
                    <a:cubicBezTo>
                      <a:pt x="25389" y="7621"/>
                      <a:pt x="24419" y="8021"/>
                      <a:pt x="23970" y="8231"/>
                    </a:cubicBezTo>
                    <a:cubicBezTo>
                      <a:pt x="22322" y="8931"/>
                      <a:pt x="20314" y="9671"/>
                      <a:pt x="18437" y="9671"/>
                    </a:cubicBezTo>
                    <a:cubicBezTo>
                      <a:pt x="18412" y="9671"/>
                      <a:pt x="18387" y="9671"/>
                      <a:pt x="18362" y="9670"/>
                    </a:cubicBezTo>
                    <a:cubicBezTo>
                      <a:pt x="17593" y="9670"/>
                      <a:pt x="17063" y="9580"/>
                      <a:pt x="16353" y="9451"/>
                    </a:cubicBezTo>
                    <a:cubicBezTo>
                      <a:pt x="15634" y="9340"/>
                      <a:pt x="14774" y="9071"/>
                      <a:pt x="14184" y="8811"/>
                    </a:cubicBezTo>
                    <a:cubicBezTo>
                      <a:pt x="13324" y="8461"/>
                      <a:pt x="12365" y="7911"/>
                      <a:pt x="11755" y="7391"/>
                    </a:cubicBezTo>
                    <a:cubicBezTo>
                      <a:pt x="11305" y="6972"/>
                      <a:pt x="10905" y="6512"/>
                      <a:pt x="10476" y="6062"/>
                    </a:cubicBezTo>
                    <a:cubicBezTo>
                      <a:pt x="9896" y="5332"/>
                      <a:pt x="9286" y="4482"/>
                      <a:pt x="8717" y="3583"/>
                    </a:cubicBezTo>
                    <a:cubicBezTo>
                      <a:pt x="8047" y="2543"/>
                      <a:pt x="7457" y="1464"/>
                      <a:pt x="6947" y="335"/>
                    </a:cubicBezTo>
                    <a:cubicBezTo>
                      <a:pt x="6887" y="235"/>
                      <a:pt x="6838" y="115"/>
                      <a:pt x="6747" y="45"/>
                    </a:cubicBezTo>
                    <a:cubicBezTo>
                      <a:pt x="6710" y="14"/>
                      <a:pt x="6665" y="0"/>
                      <a:pt x="66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29"/>
              <p:cNvSpPr/>
              <p:nvPr/>
            </p:nvSpPr>
            <p:spPr>
              <a:xfrm>
                <a:off x="2635344" y="3410107"/>
                <a:ext cx="145051" cy="123797"/>
              </a:xfrm>
              <a:custGeom>
                <a:rect b="b" l="l" r="r" t="t"/>
                <a:pathLst>
                  <a:path extrusionOk="0" h="2458" w="2880">
                    <a:moveTo>
                      <a:pt x="2829" y="0"/>
                    </a:moveTo>
                    <a:cubicBezTo>
                      <a:pt x="2460" y="360"/>
                      <a:pt x="2050" y="680"/>
                      <a:pt x="1660" y="1000"/>
                    </a:cubicBezTo>
                    <a:cubicBezTo>
                      <a:pt x="1390" y="1200"/>
                      <a:pt x="1090" y="1440"/>
                      <a:pt x="750" y="1700"/>
                    </a:cubicBezTo>
                    <a:cubicBezTo>
                      <a:pt x="530" y="1850"/>
                      <a:pt x="290" y="1970"/>
                      <a:pt x="81" y="2139"/>
                    </a:cubicBezTo>
                    <a:cubicBezTo>
                      <a:pt x="41" y="2190"/>
                      <a:pt x="1" y="2250"/>
                      <a:pt x="11" y="2310"/>
                    </a:cubicBezTo>
                    <a:cubicBezTo>
                      <a:pt x="21" y="2379"/>
                      <a:pt x="81" y="2430"/>
                      <a:pt x="141" y="2450"/>
                    </a:cubicBezTo>
                    <a:cubicBezTo>
                      <a:pt x="167" y="2455"/>
                      <a:pt x="193" y="2458"/>
                      <a:pt x="219" y="2458"/>
                    </a:cubicBezTo>
                    <a:cubicBezTo>
                      <a:pt x="282" y="2458"/>
                      <a:pt x="344" y="2444"/>
                      <a:pt x="401" y="2430"/>
                    </a:cubicBezTo>
                    <a:cubicBezTo>
                      <a:pt x="960" y="2319"/>
                      <a:pt x="1800" y="2079"/>
                      <a:pt x="2420" y="1770"/>
                    </a:cubicBezTo>
                    <a:cubicBezTo>
                      <a:pt x="2580" y="1690"/>
                      <a:pt x="2729" y="1610"/>
                      <a:pt x="2880" y="1520"/>
                    </a:cubicBezTo>
                    <a:lnTo>
                      <a:pt x="2880" y="1220"/>
                    </a:lnTo>
                    <a:cubicBezTo>
                      <a:pt x="2380" y="1540"/>
                      <a:pt x="1810" y="1790"/>
                      <a:pt x="1170" y="1970"/>
                    </a:cubicBezTo>
                    <a:cubicBezTo>
                      <a:pt x="930" y="2039"/>
                      <a:pt x="630" y="2139"/>
                      <a:pt x="421" y="2190"/>
                    </a:cubicBezTo>
                    <a:cubicBezTo>
                      <a:pt x="550" y="2090"/>
                      <a:pt x="721" y="1970"/>
                      <a:pt x="850" y="1910"/>
                    </a:cubicBezTo>
                    <a:cubicBezTo>
                      <a:pt x="1280" y="1670"/>
                      <a:pt x="1610" y="1520"/>
                      <a:pt x="2050" y="1180"/>
                    </a:cubicBezTo>
                    <a:cubicBezTo>
                      <a:pt x="2349" y="950"/>
                      <a:pt x="2609" y="720"/>
                      <a:pt x="2849" y="480"/>
                    </a:cubicBezTo>
                    <a:cubicBezTo>
                      <a:pt x="2840" y="320"/>
                      <a:pt x="2840" y="160"/>
                      <a:pt x="28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29"/>
              <p:cNvSpPr/>
              <p:nvPr/>
            </p:nvSpPr>
            <p:spPr>
              <a:xfrm>
                <a:off x="2736023" y="3453924"/>
                <a:ext cx="43868" cy="28708"/>
              </a:xfrm>
              <a:custGeom>
                <a:rect b="b" l="l" r="r" t="t"/>
                <a:pathLst>
                  <a:path extrusionOk="0" h="570" w="871">
                    <a:moveTo>
                      <a:pt x="870" y="0"/>
                    </a:moveTo>
                    <a:cubicBezTo>
                      <a:pt x="601" y="210"/>
                      <a:pt x="330" y="420"/>
                      <a:pt x="1" y="570"/>
                    </a:cubicBezTo>
                    <a:cubicBezTo>
                      <a:pt x="301" y="460"/>
                      <a:pt x="601" y="320"/>
                      <a:pt x="870" y="150"/>
                    </a:cubicBezTo>
                    <a:lnTo>
                      <a:pt x="87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29"/>
              <p:cNvSpPr/>
              <p:nvPr/>
            </p:nvSpPr>
            <p:spPr>
              <a:xfrm>
                <a:off x="2633833" y="3220836"/>
                <a:ext cx="52430" cy="5591"/>
              </a:xfrm>
              <a:custGeom>
                <a:rect b="b" l="l" r="r" t="t"/>
                <a:pathLst>
                  <a:path extrusionOk="0" h="111" w="1041">
                    <a:moveTo>
                      <a:pt x="1040" y="0"/>
                    </a:moveTo>
                    <a:cubicBezTo>
                      <a:pt x="740" y="0"/>
                      <a:pt x="331" y="50"/>
                      <a:pt x="1" y="90"/>
                    </a:cubicBezTo>
                    <a:cubicBezTo>
                      <a:pt x="96" y="104"/>
                      <a:pt x="191" y="110"/>
                      <a:pt x="286" y="110"/>
                    </a:cubicBezTo>
                    <a:cubicBezTo>
                      <a:pt x="540" y="110"/>
                      <a:pt x="793" y="66"/>
                      <a:pt x="1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29"/>
              <p:cNvSpPr/>
              <p:nvPr/>
            </p:nvSpPr>
            <p:spPr>
              <a:xfrm>
                <a:off x="2612226" y="3250551"/>
                <a:ext cx="156081" cy="24679"/>
              </a:xfrm>
              <a:custGeom>
                <a:rect b="b" l="l" r="r" t="t"/>
                <a:pathLst>
                  <a:path extrusionOk="0" h="490" w="3099">
                    <a:moveTo>
                      <a:pt x="0" y="0"/>
                    </a:moveTo>
                    <a:lnTo>
                      <a:pt x="0" y="0"/>
                    </a:lnTo>
                    <a:cubicBezTo>
                      <a:pt x="849" y="210"/>
                      <a:pt x="1669" y="390"/>
                      <a:pt x="2459" y="460"/>
                    </a:cubicBezTo>
                    <a:cubicBezTo>
                      <a:pt x="2668" y="480"/>
                      <a:pt x="2888" y="490"/>
                      <a:pt x="3099" y="490"/>
                    </a:cubicBezTo>
                    <a:cubicBezTo>
                      <a:pt x="3088" y="390"/>
                      <a:pt x="3079" y="290"/>
                      <a:pt x="3079" y="180"/>
                    </a:cubicBezTo>
                    <a:lnTo>
                      <a:pt x="2979" y="180"/>
                    </a:lnTo>
                    <a:cubicBezTo>
                      <a:pt x="2539" y="140"/>
                      <a:pt x="2089" y="160"/>
                      <a:pt x="1639" y="140"/>
                    </a:cubicBezTo>
                    <a:cubicBezTo>
                      <a:pt x="1089" y="120"/>
                      <a:pt x="549" y="5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29"/>
              <p:cNvSpPr/>
              <p:nvPr/>
            </p:nvSpPr>
            <p:spPr>
              <a:xfrm>
                <a:off x="2512554" y="3236449"/>
                <a:ext cx="257264" cy="56056"/>
              </a:xfrm>
              <a:custGeom>
                <a:rect b="b" l="l" r="r" t="t"/>
                <a:pathLst>
                  <a:path extrusionOk="0" h="1113" w="5108">
                    <a:moveTo>
                      <a:pt x="0" y="0"/>
                    </a:moveTo>
                    <a:cubicBezTo>
                      <a:pt x="940" y="120"/>
                      <a:pt x="1639" y="540"/>
                      <a:pt x="2508" y="820"/>
                    </a:cubicBezTo>
                    <a:cubicBezTo>
                      <a:pt x="3199" y="1029"/>
                      <a:pt x="3688" y="1109"/>
                      <a:pt x="4378" y="1109"/>
                    </a:cubicBezTo>
                    <a:cubicBezTo>
                      <a:pt x="4422" y="1111"/>
                      <a:pt x="4465" y="1112"/>
                      <a:pt x="4509" y="1112"/>
                    </a:cubicBezTo>
                    <a:cubicBezTo>
                      <a:pt x="4705" y="1112"/>
                      <a:pt x="4903" y="1094"/>
                      <a:pt x="5107" y="1069"/>
                    </a:cubicBezTo>
                    <a:cubicBezTo>
                      <a:pt x="5098" y="989"/>
                      <a:pt x="5087" y="920"/>
                      <a:pt x="5087" y="850"/>
                    </a:cubicBezTo>
                    <a:cubicBezTo>
                      <a:pt x="4847" y="840"/>
                      <a:pt x="4598" y="820"/>
                      <a:pt x="4368" y="800"/>
                    </a:cubicBezTo>
                    <a:cubicBezTo>
                      <a:pt x="3618" y="730"/>
                      <a:pt x="3188" y="670"/>
                      <a:pt x="2359" y="490"/>
                    </a:cubicBezTo>
                    <a:cubicBezTo>
                      <a:pt x="1579" y="300"/>
                      <a:pt x="82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29"/>
              <p:cNvSpPr/>
              <p:nvPr/>
            </p:nvSpPr>
            <p:spPr>
              <a:xfrm>
                <a:off x="1729682" y="3314968"/>
                <a:ext cx="890101" cy="567513"/>
              </a:xfrm>
              <a:custGeom>
                <a:rect b="b" l="l" r="r" t="t"/>
                <a:pathLst>
                  <a:path extrusionOk="0" h="11268" w="17673">
                    <a:moveTo>
                      <a:pt x="17673" y="1"/>
                    </a:moveTo>
                    <a:cubicBezTo>
                      <a:pt x="17033" y="230"/>
                      <a:pt x="16444" y="590"/>
                      <a:pt x="15864" y="950"/>
                    </a:cubicBezTo>
                    <a:cubicBezTo>
                      <a:pt x="14744" y="1629"/>
                      <a:pt x="13734" y="2479"/>
                      <a:pt x="12815" y="3409"/>
                    </a:cubicBezTo>
                    <a:cubicBezTo>
                      <a:pt x="12026" y="4219"/>
                      <a:pt x="11316" y="5108"/>
                      <a:pt x="10566" y="5958"/>
                    </a:cubicBezTo>
                    <a:cubicBezTo>
                      <a:pt x="10546" y="5978"/>
                      <a:pt x="10526" y="5998"/>
                      <a:pt x="10496" y="6018"/>
                    </a:cubicBezTo>
                    <a:cubicBezTo>
                      <a:pt x="11446" y="4828"/>
                      <a:pt x="12375" y="3609"/>
                      <a:pt x="13505" y="2589"/>
                    </a:cubicBezTo>
                    <a:cubicBezTo>
                      <a:pt x="14385" y="1800"/>
                      <a:pt x="15444" y="1170"/>
                      <a:pt x="16433" y="370"/>
                    </a:cubicBezTo>
                    <a:lnTo>
                      <a:pt x="16433" y="370"/>
                    </a:lnTo>
                    <a:cubicBezTo>
                      <a:pt x="15484" y="920"/>
                      <a:pt x="14494" y="1410"/>
                      <a:pt x="13625" y="2060"/>
                    </a:cubicBezTo>
                    <a:cubicBezTo>
                      <a:pt x="12306" y="3149"/>
                      <a:pt x="11296" y="4548"/>
                      <a:pt x="10227" y="5867"/>
                    </a:cubicBezTo>
                    <a:cubicBezTo>
                      <a:pt x="9487" y="6827"/>
                      <a:pt x="8267" y="8086"/>
                      <a:pt x="7528" y="8606"/>
                    </a:cubicBezTo>
                    <a:cubicBezTo>
                      <a:pt x="6648" y="9266"/>
                      <a:pt x="5689" y="9766"/>
                      <a:pt x="4719" y="10086"/>
                    </a:cubicBezTo>
                    <a:cubicBezTo>
                      <a:pt x="4019" y="10305"/>
                      <a:pt x="3290" y="10465"/>
                      <a:pt x="2560" y="10596"/>
                    </a:cubicBezTo>
                    <a:cubicBezTo>
                      <a:pt x="2040" y="10677"/>
                      <a:pt x="1553" y="10768"/>
                      <a:pt x="1024" y="10768"/>
                    </a:cubicBezTo>
                    <a:cubicBezTo>
                      <a:pt x="974" y="10768"/>
                      <a:pt x="922" y="10767"/>
                      <a:pt x="871" y="10765"/>
                    </a:cubicBezTo>
                    <a:lnTo>
                      <a:pt x="871" y="10765"/>
                    </a:lnTo>
                    <a:cubicBezTo>
                      <a:pt x="1120" y="10799"/>
                      <a:pt x="1370" y="10813"/>
                      <a:pt x="1620" y="10813"/>
                    </a:cubicBezTo>
                    <a:cubicBezTo>
                      <a:pt x="2336" y="10813"/>
                      <a:pt x="3054" y="10697"/>
                      <a:pt x="3750" y="10585"/>
                    </a:cubicBezTo>
                    <a:cubicBezTo>
                      <a:pt x="4619" y="10436"/>
                      <a:pt x="5378" y="10165"/>
                      <a:pt x="6118" y="9806"/>
                    </a:cubicBezTo>
                    <a:lnTo>
                      <a:pt x="6118" y="9806"/>
                    </a:lnTo>
                    <a:cubicBezTo>
                      <a:pt x="5709" y="10016"/>
                      <a:pt x="5278" y="10196"/>
                      <a:pt x="4849" y="10345"/>
                    </a:cubicBezTo>
                    <a:cubicBezTo>
                      <a:pt x="4039" y="10645"/>
                      <a:pt x="3190" y="10816"/>
                      <a:pt x="2350" y="10955"/>
                    </a:cubicBezTo>
                    <a:cubicBezTo>
                      <a:pt x="2059" y="11013"/>
                      <a:pt x="1675" y="11045"/>
                      <a:pt x="1264" y="11045"/>
                    </a:cubicBezTo>
                    <a:cubicBezTo>
                      <a:pt x="886" y="11045"/>
                      <a:pt x="485" y="11018"/>
                      <a:pt x="111" y="10955"/>
                    </a:cubicBezTo>
                    <a:cubicBezTo>
                      <a:pt x="71" y="10955"/>
                      <a:pt x="41" y="10945"/>
                      <a:pt x="1" y="10945"/>
                    </a:cubicBezTo>
                    <a:cubicBezTo>
                      <a:pt x="51" y="10955"/>
                      <a:pt x="121" y="10985"/>
                      <a:pt x="191" y="10995"/>
                    </a:cubicBezTo>
                    <a:cubicBezTo>
                      <a:pt x="728" y="11163"/>
                      <a:pt x="1285" y="11267"/>
                      <a:pt x="1846" y="11267"/>
                    </a:cubicBezTo>
                    <a:cubicBezTo>
                      <a:pt x="1954" y="11267"/>
                      <a:pt x="2062" y="11263"/>
                      <a:pt x="2170" y="11255"/>
                    </a:cubicBezTo>
                    <a:cubicBezTo>
                      <a:pt x="3110" y="11165"/>
                      <a:pt x="4279" y="10836"/>
                      <a:pt x="5278" y="10485"/>
                    </a:cubicBezTo>
                    <a:cubicBezTo>
                      <a:pt x="5969" y="10236"/>
                      <a:pt x="6458" y="10056"/>
                      <a:pt x="7068" y="9726"/>
                    </a:cubicBezTo>
                    <a:cubicBezTo>
                      <a:pt x="7448" y="9496"/>
                      <a:pt x="7808" y="9226"/>
                      <a:pt x="8148" y="8946"/>
                    </a:cubicBezTo>
                    <a:cubicBezTo>
                      <a:pt x="8997" y="8226"/>
                      <a:pt x="9696" y="7337"/>
                      <a:pt x="10456" y="6507"/>
                    </a:cubicBezTo>
                    <a:cubicBezTo>
                      <a:pt x="11566" y="5238"/>
                      <a:pt x="12685" y="3968"/>
                      <a:pt x="13874" y="2759"/>
                    </a:cubicBezTo>
                    <a:cubicBezTo>
                      <a:pt x="14514" y="2129"/>
                      <a:pt x="15234" y="1580"/>
                      <a:pt x="15973" y="1070"/>
                    </a:cubicBezTo>
                    <a:cubicBezTo>
                      <a:pt x="16524" y="690"/>
                      <a:pt x="17073" y="300"/>
                      <a:pt x="176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29"/>
              <p:cNvSpPr/>
              <p:nvPr/>
            </p:nvSpPr>
            <p:spPr>
              <a:xfrm>
                <a:off x="2051413" y="3350676"/>
                <a:ext cx="447543" cy="419893"/>
              </a:xfrm>
              <a:custGeom>
                <a:rect b="b" l="l" r="r" t="t"/>
                <a:pathLst>
                  <a:path extrusionOk="0" h="8337" w="8886">
                    <a:moveTo>
                      <a:pt x="8886" y="1"/>
                    </a:moveTo>
                    <a:cubicBezTo>
                      <a:pt x="7897" y="461"/>
                      <a:pt x="6917" y="1000"/>
                      <a:pt x="6107" y="1740"/>
                    </a:cubicBezTo>
                    <a:cubicBezTo>
                      <a:pt x="5307" y="2510"/>
                      <a:pt x="4878" y="3170"/>
                      <a:pt x="4308" y="3879"/>
                    </a:cubicBezTo>
                    <a:cubicBezTo>
                      <a:pt x="3428" y="4999"/>
                      <a:pt x="2199" y="6318"/>
                      <a:pt x="1089" y="7417"/>
                    </a:cubicBezTo>
                    <a:cubicBezTo>
                      <a:pt x="780" y="7717"/>
                      <a:pt x="440" y="8008"/>
                      <a:pt x="90" y="8267"/>
                    </a:cubicBezTo>
                    <a:cubicBezTo>
                      <a:pt x="60" y="8287"/>
                      <a:pt x="30" y="8307"/>
                      <a:pt x="0" y="8337"/>
                    </a:cubicBezTo>
                    <a:cubicBezTo>
                      <a:pt x="440" y="8077"/>
                      <a:pt x="870" y="7797"/>
                      <a:pt x="1289" y="7508"/>
                    </a:cubicBezTo>
                    <a:cubicBezTo>
                      <a:pt x="2749" y="6498"/>
                      <a:pt x="3739" y="5039"/>
                      <a:pt x="4778" y="3779"/>
                    </a:cubicBezTo>
                    <a:cubicBezTo>
                      <a:pt x="5998" y="2350"/>
                      <a:pt x="7346" y="1011"/>
                      <a:pt x="88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29"/>
              <p:cNvSpPr/>
              <p:nvPr/>
            </p:nvSpPr>
            <p:spPr>
              <a:xfrm>
                <a:off x="1281686" y="3322019"/>
                <a:ext cx="1238929" cy="357491"/>
              </a:xfrm>
              <a:custGeom>
                <a:rect b="b" l="l" r="r" t="t"/>
                <a:pathLst>
                  <a:path extrusionOk="0" h="7098" w="24599">
                    <a:moveTo>
                      <a:pt x="20201" y="2789"/>
                    </a:moveTo>
                    <a:lnTo>
                      <a:pt x="20201" y="2789"/>
                    </a:lnTo>
                    <a:cubicBezTo>
                      <a:pt x="20091" y="2909"/>
                      <a:pt x="19961" y="3029"/>
                      <a:pt x="19841" y="3149"/>
                    </a:cubicBezTo>
                    <a:cubicBezTo>
                      <a:pt x="19712" y="3244"/>
                      <a:pt x="19576" y="3338"/>
                      <a:pt x="19438" y="3433"/>
                    </a:cubicBezTo>
                    <a:lnTo>
                      <a:pt x="19438" y="3433"/>
                    </a:lnTo>
                    <a:cubicBezTo>
                      <a:pt x="19464" y="3412"/>
                      <a:pt x="19489" y="3390"/>
                      <a:pt x="19511" y="3369"/>
                    </a:cubicBezTo>
                    <a:cubicBezTo>
                      <a:pt x="19751" y="3189"/>
                      <a:pt x="19981" y="2989"/>
                      <a:pt x="20201" y="2789"/>
                    </a:cubicBezTo>
                    <a:close/>
                    <a:moveTo>
                      <a:pt x="24599" y="1"/>
                    </a:moveTo>
                    <a:cubicBezTo>
                      <a:pt x="22889" y="690"/>
                      <a:pt x="21880" y="1280"/>
                      <a:pt x="20801" y="2229"/>
                    </a:cubicBezTo>
                    <a:cubicBezTo>
                      <a:pt x="20950" y="2089"/>
                      <a:pt x="21101" y="1949"/>
                      <a:pt x="21250" y="1800"/>
                    </a:cubicBezTo>
                    <a:lnTo>
                      <a:pt x="21250" y="1800"/>
                    </a:lnTo>
                    <a:cubicBezTo>
                      <a:pt x="20541" y="2379"/>
                      <a:pt x="19801" y="2929"/>
                      <a:pt x="18991" y="3339"/>
                    </a:cubicBezTo>
                    <a:cubicBezTo>
                      <a:pt x="18462" y="3568"/>
                      <a:pt x="17642" y="3979"/>
                      <a:pt x="16732" y="4099"/>
                    </a:cubicBezTo>
                    <a:cubicBezTo>
                      <a:pt x="16243" y="4188"/>
                      <a:pt x="15683" y="4208"/>
                      <a:pt x="15103" y="4208"/>
                    </a:cubicBezTo>
                    <a:cubicBezTo>
                      <a:pt x="15203" y="4208"/>
                      <a:pt x="15313" y="4199"/>
                      <a:pt x="15413" y="4188"/>
                    </a:cubicBezTo>
                    <a:cubicBezTo>
                      <a:pt x="17562" y="4008"/>
                      <a:pt x="19521" y="3159"/>
                      <a:pt x="21070" y="1640"/>
                    </a:cubicBezTo>
                    <a:lnTo>
                      <a:pt x="21070" y="1640"/>
                    </a:lnTo>
                    <a:cubicBezTo>
                      <a:pt x="19811" y="2569"/>
                      <a:pt x="18511" y="3319"/>
                      <a:pt x="17012" y="3619"/>
                    </a:cubicBezTo>
                    <a:cubicBezTo>
                      <a:pt x="16140" y="3787"/>
                      <a:pt x="14969" y="3903"/>
                      <a:pt x="13786" y="3903"/>
                    </a:cubicBezTo>
                    <a:cubicBezTo>
                      <a:pt x="13424" y="3903"/>
                      <a:pt x="13061" y="3892"/>
                      <a:pt x="12705" y="3868"/>
                    </a:cubicBezTo>
                    <a:cubicBezTo>
                      <a:pt x="11775" y="3808"/>
                      <a:pt x="10975" y="3648"/>
                      <a:pt x="10006" y="3479"/>
                    </a:cubicBezTo>
                    <a:cubicBezTo>
                      <a:pt x="8307" y="3159"/>
                      <a:pt x="6987" y="3169"/>
                      <a:pt x="5318" y="2619"/>
                    </a:cubicBezTo>
                    <a:cubicBezTo>
                      <a:pt x="4388" y="2309"/>
                      <a:pt x="3529" y="1789"/>
                      <a:pt x="2589" y="1320"/>
                    </a:cubicBezTo>
                    <a:cubicBezTo>
                      <a:pt x="1790" y="910"/>
                      <a:pt x="950" y="620"/>
                      <a:pt x="120" y="290"/>
                    </a:cubicBezTo>
                    <a:cubicBezTo>
                      <a:pt x="80" y="280"/>
                      <a:pt x="40" y="260"/>
                      <a:pt x="0" y="240"/>
                    </a:cubicBezTo>
                    <a:lnTo>
                      <a:pt x="0" y="240"/>
                    </a:lnTo>
                    <a:cubicBezTo>
                      <a:pt x="620" y="590"/>
                      <a:pt x="1260" y="910"/>
                      <a:pt x="1899" y="1240"/>
                    </a:cubicBezTo>
                    <a:cubicBezTo>
                      <a:pt x="2749" y="1729"/>
                      <a:pt x="3598" y="2209"/>
                      <a:pt x="4498" y="2579"/>
                    </a:cubicBezTo>
                    <a:cubicBezTo>
                      <a:pt x="5768" y="3129"/>
                      <a:pt x="7127" y="3409"/>
                      <a:pt x="8496" y="3599"/>
                    </a:cubicBezTo>
                    <a:cubicBezTo>
                      <a:pt x="9396" y="3719"/>
                      <a:pt x="10246" y="3888"/>
                      <a:pt x="11045" y="3988"/>
                    </a:cubicBezTo>
                    <a:lnTo>
                      <a:pt x="11285" y="4019"/>
                    </a:lnTo>
                    <a:cubicBezTo>
                      <a:pt x="10295" y="3928"/>
                      <a:pt x="9346" y="3799"/>
                      <a:pt x="8356" y="3648"/>
                    </a:cubicBezTo>
                    <a:cubicBezTo>
                      <a:pt x="6877" y="3429"/>
                      <a:pt x="5378" y="3109"/>
                      <a:pt x="4029" y="2429"/>
                    </a:cubicBezTo>
                    <a:lnTo>
                      <a:pt x="4029" y="2429"/>
                    </a:lnTo>
                    <a:cubicBezTo>
                      <a:pt x="4328" y="2639"/>
                      <a:pt x="4658" y="2799"/>
                      <a:pt x="4988" y="2949"/>
                    </a:cubicBezTo>
                    <a:cubicBezTo>
                      <a:pt x="5398" y="3139"/>
                      <a:pt x="5817" y="3319"/>
                      <a:pt x="6257" y="3449"/>
                    </a:cubicBezTo>
                    <a:cubicBezTo>
                      <a:pt x="7007" y="3708"/>
                      <a:pt x="7787" y="3808"/>
                      <a:pt x="8566" y="3928"/>
                    </a:cubicBezTo>
                    <a:cubicBezTo>
                      <a:pt x="9846" y="4128"/>
                      <a:pt x="11125" y="4279"/>
                      <a:pt x="12414" y="4379"/>
                    </a:cubicBezTo>
                    <a:cubicBezTo>
                      <a:pt x="13544" y="4438"/>
                      <a:pt x="14664" y="4578"/>
                      <a:pt x="15793" y="4578"/>
                    </a:cubicBezTo>
                    <a:cubicBezTo>
                      <a:pt x="16672" y="4578"/>
                      <a:pt x="17612" y="4398"/>
                      <a:pt x="18431" y="4028"/>
                    </a:cubicBezTo>
                    <a:lnTo>
                      <a:pt x="18431" y="4028"/>
                    </a:lnTo>
                    <a:cubicBezTo>
                      <a:pt x="17882" y="4308"/>
                      <a:pt x="17292" y="4528"/>
                      <a:pt x="16723" y="4628"/>
                    </a:cubicBezTo>
                    <a:cubicBezTo>
                      <a:pt x="16756" y="4629"/>
                      <a:pt x="16789" y="4629"/>
                      <a:pt x="16823" y="4629"/>
                    </a:cubicBezTo>
                    <a:cubicBezTo>
                      <a:pt x="17549" y="4629"/>
                      <a:pt x="18272" y="4423"/>
                      <a:pt x="18922" y="4079"/>
                    </a:cubicBezTo>
                    <a:lnTo>
                      <a:pt x="18922" y="4079"/>
                    </a:lnTo>
                    <a:cubicBezTo>
                      <a:pt x="18611" y="4348"/>
                      <a:pt x="18302" y="4608"/>
                      <a:pt x="18012" y="4908"/>
                    </a:cubicBezTo>
                    <a:cubicBezTo>
                      <a:pt x="17532" y="5418"/>
                      <a:pt x="17172" y="5958"/>
                      <a:pt x="16752" y="6518"/>
                    </a:cubicBezTo>
                    <a:cubicBezTo>
                      <a:pt x="16612" y="6717"/>
                      <a:pt x="16483" y="6907"/>
                      <a:pt x="16343" y="7097"/>
                    </a:cubicBezTo>
                    <a:cubicBezTo>
                      <a:pt x="16512" y="6907"/>
                      <a:pt x="16783" y="6607"/>
                      <a:pt x="16992" y="6378"/>
                    </a:cubicBezTo>
                    <a:cubicBezTo>
                      <a:pt x="17342" y="6007"/>
                      <a:pt x="17702" y="5618"/>
                      <a:pt x="18092" y="5288"/>
                    </a:cubicBezTo>
                    <a:cubicBezTo>
                      <a:pt x="18562" y="4908"/>
                      <a:pt x="19051" y="4558"/>
                      <a:pt x="19471" y="4119"/>
                    </a:cubicBezTo>
                    <a:cubicBezTo>
                      <a:pt x="19921" y="3679"/>
                      <a:pt x="20341" y="3189"/>
                      <a:pt x="20790" y="2749"/>
                    </a:cubicBezTo>
                    <a:cubicBezTo>
                      <a:pt x="21310" y="2240"/>
                      <a:pt x="21880" y="1760"/>
                      <a:pt x="22370" y="1380"/>
                    </a:cubicBezTo>
                    <a:cubicBezTo>
                      <a:pt x="22909" y="930"/>
                      <a:pt x="23879" y="400"/>
                      <a:pt x="245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29"/>
              <p:cNvSpPr/>
              <p:nvPr/>
            </p:nvSpPr>
            <p:spPr>
              <a:xfrm>
                <a:off x="2131443" y="3555057"/>
                <a:ext cx="111307" cy="121883"/>
              </a:xfrm>
              <a:custGeom>
                <a:rect b="b" l="l" r="r" t="t"/>
                <a:pathLst>
                  <a:path extrusionOk="0" h="2420" w="2210">
                    <a:moveTo>
                      <a:pt x="2210" y="1"/>
                    </a:moveTo>
                    <a:lnTo>
                      <a:pt x="2210" y="1"/>
                    </a:lnTo>
                    <a:cubicBezTo>
                      <a:pt x="1759" y="411"/>
                      <a:pt x="1280" y="811"/>
                      <a:pt x="880" y="1280"/>
                    </a:cubicBezTo>
                    <a:cubicBezTo>
                      <a:pt x="550" y="1691"/>
                      <a:pt x="300" y="2050"/>
                      <a:pt x="0" y="2420"/>
                    </a:cubicBezTo>
                    <a:cubicBezTo>
                      <a:pt x="370" y="2140"/>
                      <a:pt x="830" y="1731"/>
                      <a:pt x="1170" y="1340"/>
                    </a:cubicBezTo>
                    <a:cubicBezTo>
                      <a:pt x="1550" y="911"/>
                      <a:pt x="1870" y="451"/>
                      <a:pt x="2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29"/>
              <p:cNvSpPr/>
              <p:nvPr/>
            </p:nvSpPr>
            <p:spPr>
              <a:xfrm>
                <a:off x="1559046" y="3230405"/>
                <a:ext cx="709895" cy="280886"/>
              </a:xfrm>
              <a:custGeom>
                <a:rect b="b" l="l" r="r" t="t"/>
                <a:pathLst>
                  <a:path extrusionOk="0" h="5577" w="14095">
                    <a:moveTo>
                      <a:pt x="390" y="0"/>
                    </a:moveTo>
                    <a:cubicBezTo>
                      <a:pt x="930" y="1269"/>
                      <a:pt x="1790" y="2389"/>
                      <a:pt x="2920" y="3179"/>
                    </a:cubicBezTo>
                    <a:cubicBezTo>
                      <a:pt x="2769" y="3089"/>
                      <a:pt x="2620" y="3009"/>
                      <a:pt x="2469" y="2919"/>
                    </a:cubicBezTo>
                    <a:cubicBezTo>
                      <a:pt x="2050" y="2539"/>
                      <a:pt x="1620" y="2169"/>
                      <a:pt x="1190" y="1800"/>
                    </a:cubicBezTo>
                    <a:cubicBezTo>
                      <a:pt x="770" y="1449"/>
                      <a:pt x="441" y="1129"/>
                      <a:pt x="170" y="690"/>
                    </a:cubicBezTo>
                    <a:cubicBezTo>
                      <a:pt x="121" y="610"/>
                      <a:pt x="61" y="530"/>
                      <a:pt x="1" y="450"/>
                    </a:cubicBezTo>
                    <a:lnTo>
                      <a:pt x="1" y="450"/>
                    </a:lnTo>
                    <a:cubicBezTo>
                      <a:pt x="11" y="470"/>
                      <a:pt x="30" y="500"/>
                      <a:pt x="41" y="530"/>
                    </a:cubicBezTo>
                    <a:cubicBezTo>
                      <a:pt x="381" y="1740"/>
                      <a:pt x="1340" y="2399"/>
                      <a:pt x="2340" y="3009"/>
                    </a:cubicBezTo>
                    <a:cubicBezTo>
                      <a:pt x="3849" y="4168"/>
                      <a:pt x="5638" y="4978"/>
                      <a:pt x="7517" y="5258"/>
                    </a:cubicBezTo>
                    <a:cubicBezTo>
                      <a:pt x="6967" y="5228"/>
                      <a:pt x="6418" y="5178"/>
                      <a:pt x="5868" y="5108"/>
                    </a:cubicBezTo>
                    <a:cubicBezTo>
                      <a:pt x="4779" y="5008"/>
                      <a:pt x="3809" y="4868"/>
                      <a:pt x="2729" y="4648"/>
                    </a:cubicBezTo>
                    <a:lnTo>
                      <a:pt x="2729" y="4648"/>
                    </a:lnTo>
                    <a:cubicBezTo>
                      <a:pt x="4099" y="5128"/>
                      <a:pt x="5518" y="5367"/>
                      <a:pt x="6958" y="5498"/>
                    </a:cubicBezTo>
                    <a:cubicBezTo>
                      <a:pt x="7531" y="5544"/>
                      <a:pt x="8108" y="5577"/>
                      <a:pt x="8687" y="5577"/>
                    </a:cubicBezTo>
                    <a:cubicBezTo>
                      <a:pt x="8986" y="5577"/>
                      <a:pt x="9286" y="5568"/>
                      <a:pt x="9586" y="5547"/>
                    </a:cubicBezTo>
                    <a:cubicBezTo>
                      <a:pt x="10716" y="5447"/>
                      <a:pt x="11835" y="5198"/>
                      <a:pt x="12884" y="4768"/>
                    </a:cubicBezTo>
                    <a:cubicBezTo>
                      <a:pt x="13295" y="4608"/>
                      <a:pt x="13684" y="4428"/>
                      <a:pt x="14064" y="4218"/>
                    </a:cubicBezTo>
                    <a:cubicBezTo>
                      <a:pt x="14074" y="4208"/>
                      <a:pt x="14084" y="4208"/>
                      <a:pt x="14094" y="4198"/>
                    </a:cubicBezTo>
                    <a:cubicBezTo>
                      <a:pt x="14084" y="4198"/>
                      <a:pt x="14064" y="4208"/>
                      <a:pt x="14044" y="4218"/>
                    </a:cubicBezTo>
                    <a:cubicBezTo>
                      <a:pt x="13544" y="4388"/>
                      <a:pt x="13044" y="4538"/>
                      <a:pt x="12545" y="4678"/>
                    </a:cubicBezTo>
                    <a:cubicBezTo>
                      <a:pt x="12215" y="4758"/>
                      <a:pt x="11885" y="4838"/>
                      <a:pt x="11556" y="4908"/>
                    </a:cubicBezTo>
                    <a:cubicBezTo>
                      <a:pt x="11276" y="4948"/>
                      <a:pt x="10985" y="4968"/>
                      <a:pt x="10666" y="4988"/>
                    </a:cubicBezTo>
                    <a:cubicBezTo>
                      <a:pt x="10416" y="4998"/>
                      <a:pt x="10162" y="5003"/>
                      <a:pt x="9908" y="5003"/>
                    </a:cubicBezTo>
                    <a:cubicBezTo>
                      <a:pt x="9155" y="5003"/>
                      <a:pt x="8398" y="4959"/>
                      <a:pt x="7722" y="4871"/>
                    </a:cubicBezTo>
                    <a:lnTo>
                      <a:pt x="7722" y="4871"/>
                    </a:lnTo>
                    <a:cubicBezTo>
                      <a:pt x="7786" y="4878"/>
                      <a:pt x="7855" y="4879"/>
                      <a:pt x="7917" y="4888"/>
                    </a:cubicBezTo>
                    <a:cubicBezTo>
                      <a:pt x="8204" y="4906"/>
                      <a:pt x="8490" y="4915"/>
                      <a:pt x="8775" y="4915"/>
                    </a:cubicBezTo>
                    <a:cubicBezTo>
                      <a:pt x="9264" y="4915"/>
                      <a:pt x="9753" y="4889"/>
                      <a:pt x="10246" y="4838"/>
                    </a:cubicBezTo>
                    <a:lnTo>
                      <a:pt x="10266" y="4838"/>
                    </a:lnTo>
                    <a:cubicBezTo>
                      <a:pt x="10216" y="4838"/>
                      <a:pt x="10156" y="4828"/>
                      <a:pt x="10096" y="4828"/>
                    </a:cubicBezTo>
                    <a:cubicBezTo>
                      <a:pt x="8937" y="4748"/>
                      <a:pt x="8277" y="4648"/>
                      <a:pt x="7167" y="4458"/>
                    </a:cubicBezTo>
                    <a:cubicBezTo>
                      <a:pt x="5598" y="4158"/>
                      <a:pt x="4279" y="3668"/>
                      <a:pt x="2969" y="2799"/>
                    </a:cubicBezTo>
                    <a:cubicBezTo>
                      <a:pt x="1970" y="2119"/>
                      <a:pt x="1040" y="1129"/>
                      <a:pt x="3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29"/>
              <p:cNvSpPr/>
              <p:nvPr/>
            </p:nvSpPr>
            <p:spPr>
              <a:xfrm>
                <a:off x="1567608" y="3314968"/>
                <a:ext cx="260337" cy="157592"/>
              </a:xfrm>
              <a:custGeom>
                <a:rect b="b" l="l" r="r" t="t"/>
                <a:pathLst>
                  <a:path extrusionOk="0" h="3129" w="5169">
                    <a:moveTo>
                      <a:pt x="0" y="1"/>
                    </a:moveTo>
                    <a:lnTo>
                      <a:pt x="0" y="1"/>
                    </a:lnTo>
                    <a:cubicBezTo>
                      <a:pt x="531" y="610"/>
                      <a:pt x="1160" y="1130"/>
                      <a:pt x="1800" y="1620"/>
                    </a:cubicBezTo>
                    <a:cubicBezTo>
                      <a:pt x="2710" y="2320"/>
                      <a:pt x="3739" y="2929"/>
                      <a:pt x="4889" y="3089"/>
                    </a:cubicBezTo>
                    <a:cubicBezTo>
                      <a:pt x="4978" y="3109"/>
                      <a:pt x="5078" y="3119"/>
                      <a:pt x="5168" y="3129"/>
                    </a:cubicBezTo>
                    <a:cubicBezTo>
                      <a:pt x="5128" y="3109"/>
                      <a:pt x="4929" y="3059"/>
                      <a:pt x="4829" y="3019"/>
                    </a:cubicBezTo>
                    <a:cubicBezTo>
                      <a:pt x="3959" y="2719"/>
                      <a:pt x="3149" y="2149"/>
                      <a:pt x="2350" y="1620"/>
                    </a:cubicBezTo>
                    <a:cubicBezTo>
                      <a:pt x="1570" y="1080"/>
                      <a:pt x="730" y="59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29"/>
              <p:cNvSpPr/>
              <p:nvPr/>
            </p:nvSpPr>
            <p:spPr>
              <a:xfrm>
                <a:off x="1634039" y="3383413"/>
                <a:ext cx="133467" cy="84110"/>
              </a:xfrm>
              <a:custGeom>
                <a:rect b="b" l="l" r="r" t="t"/>
                <a:pathLst>
                  <a:path extrusionOk="0" h="1670" w="2650">
                    <a:moveTo>
                      <a:pt x="1" y="1"/>
                    </a:moveTo>
                    <a:lnTo>
                      <a:pt x="61" y="91"/>
                    </a:lnTo>
                    <a:cubicBezTo>
                      <a:pt x="631" y="930"/>
                      <a:pt x="1680" y="1460"/>
                      <a:pt x="2650" y="1670"/>
                    </a:cubicBezTo>
                    <a:cubicBezTo>
                      <a:pt x="2180" y="1460"/>
                      <a:pt x="1760" y="1160"/>
                      <a:pt x="1331" y="901"/>
                    </a:cubicBezTo>
                    <a:cubicBezTo>
                      <a:pt x="920" y="650"/>
                      <a:pt x="481" y="410"/>
                      <a:pt x="171" y="141"/>
                    </a:cubicBezTo>
                    <a:cubicBezTo>
                      <a:pt x="111" y="101"/>
                      <a:pt x="61" y="5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29"/>
              <p:cNvSpPr/>
              <p:nvPr/>
            </p:nvSpPr>
            <p:spPr>
              <a:xfrm>
                <a:off x="2884650" y="1751288"/>
                <a:ext cx="729386" cy="1914172"/>
              </a:xfrm>
              <a:custGeom>
                <a:rect b="b" l="l" r="r" t="t"/>
                <a:pathLst>
                  <a:path extrusionOk="0" h="38006" w="14482">
                    <a:moveTo>
                      <a:pt x="12619" y="0"/>
                    </a:moveTo>
                    <a:cubicBezTo>
                      <a:pt x="12585" y="0"/>
                      <a:pt x="12547" y="10"/>
                      <a:pt x="12503" y="32"/>
                    </a:cubicBezTo>
                    <a:cubicBezTo>
                      <a:pt x="12332" y="142"/>
                      <a:pt x="12423" y="312"/>
                      <a:pt x="12492" y="452"/>
                    </a:cubicBezTo>
                    <a:cubicBezTo>
                      <a:pt x="12572" y="631"/>
                      <a:pt x="12683" y="882"/>
                      <a:pt x="12692" y="911"/>
                    </a:cubicBezTo>
                    <a:cubicBezTo>
                      <a:pt x="12892" y="1371"/>
                      <a:pt x="13052" y="1851"/>
                      <a:pt x="13192" y="2331"/>
                    </a:cubicBezTo>
                    <a:cubicBezTo>
                      <a:pt x="13522" y="3540"/>
                      <a:pt x="13622" y="4500"/>
                      <a:pt x="13672" y="5729"/>
                    </a:cubicBezTo>
                    <a:cubicBezTo>
                      <a:pt x="13732" y="6979"/>
                      <a:pt x="13652" y="8348"/>
                      <a:pt x="13472" y="9407"/>
                    </a:cubicBezTo>
                    <a:cubicBezTo>
                      <a:pt x="13272" y="10607"/>
                      <a:pt x="12852" y="11846"/>
                      <a:pt x="12412" y="12796"/>
                    </a:cubicBezTo>
                    <a:cubicBezTo>
                      <a:pt x="12143" y="13396"/>
                      <a:pt x="11833" y="13985"/>
                      <a:pt x="11463" y="14525"/>
                    </a:cubicBezTo>
                    <a:lnTo>
                      <a:pt x="11193" y="14915"/>
                    </a:lnTo>
                    <a:cubicBezTo>
                      <a:pt x="11173" y="14935"/>
                      <a:pt x="11153" y="14965"/>
                      <a:pt x="11133" y="14995"/>
                    </a:cubicBezTo>
                    <a:cubicBezTo>
                      <a:pt x="11113" y="15005"/>
                      <a:pt x="11083" y="15015"/>
                      <a:pt x="11073" y="15035"/>
                    </a:cubicBezTo>
                    <a:cubicBezTo>
                      <a:pt x="10903" y="15215"/>
                      <a:pt x="11143" y="15425"/>
                      <a:pt x="11213" y="15595"/>
                    </a:cubicBezTo>
                    <a:cubicBezTo>
                      <a:pt x="11383" y="15924"/>
                      <a:pt x="11443" y="16055"/>
                      <a:pt x="11543" y="16335"/>
                    </a:cubicBezTo>
                    <a:cubicBezTo>
                      <a:pt x="12003" y="17564"/>
                      <a:pt x="12192" y="19003"/>
                      <a:pt x="12033" y="20133"/>
                    </a:cubicBezTo>
                    <a:cubicBezTo>
                      <a:pt x="11953" y="20652"/>
                      <a:pt x="11833" y="21072"/>
                      <a:pt x="11633" y="21442"/>
                    </a:cubicBezTo>
                    <a:cubicBezTo>
                      <a:pt x="11583" y="21522"/>
                      <a:pt x="11593" y="21592"/>
                      <a:pt x="11623" y="21652"/>
                    </a:cubicBezTo>
                    <a:cubicBezTo>
                      <a:pt x="11633" y="21672"/>
                      <a:pt x="11653" y="21692"/>
                      <a:pt x="11673" y="21712"/>
                    </a:cubicBezTo>
                    <a:cubicBezTo>
                      <a:pt x="11803" y="21882"/>
                      <a:pt x="11823" y="21901"/>
                      <a:pt x="11893" y="22001"/>
                    </a:cubicBezTo>
                    <a:cubicBezTo>
                      <a:pt x="12133" y="22321"/>
                      <a:pt x="12343" y="22661"/>
                      <a:pt x="12543" y="23001"/>
                    </a:cubicBezTo>
                    <a:cubicBezTo>
                      <a:pt x="12832" y="23501"/>
                      <a:pt x="13003" y="24040"/>
                      <a:pt x="13132" y="24711"/>
                    </a:cubicBezTo>
                    <a:cubicBezTo>
                      <a:pt x="13232" y="25280"/>
                      <a:pt x="13252" y="26610"/>
                      <a:pt x="13122" y="27189"/>
                    </a:cubicBezTo>
                    <a:cubicBezTo>
                      <a:pt x="12974" y="28129"/>
                      <a:pt x="12463" y="29078"/>
                      <a:pt x="12104" y="29078"/>
                    </a:cubicBezTo>
                    <a:cubicBezTo>
                      <a:pt x="12100" y="29078"/>
                      <a:pt x="12096" y="29078"/>
                      <a:pt x="12093" y="29078"/>
                    </a:cubicBezTo>
                    <a:cubicBezTo>
                      <a:pt x="11853" y="28718"/>
                      <a:pt x="11153" y="26630"/>
                      <a:pt x="10764" y="25550"/>
                    </a:cubicBezTo>
                    <a:cubicBezTo>
                      <a:pt x="9884" y="23091"/>
                      <a:pt x="9134" y="20593"/>
                      <a:pt x="8294" y="18134"/>
                    </a:cubicBezTo>
                    <a:cubicBezTo>
                      <a:pt x="8245" y="17943"/>
                      <a:pt x="8194" y="17754"/>
                      <a:pt x="8134" y="17574"/>
                    </a:cubicBezTo>
                    <a:cubicBezTo>
                      <a:pt x="8114" y="17554"/>
                      <a:pt x="8105" y="17544"/>
                      <a:pt x="8085" y="17534"/>
                    </a:cubicBezTo>
                    <a:cubicBezTo>
                      <a:pt x="8065" y="17464"/>
                      <a:pt x="8045" y="17394"/>
                      <a:pt x="8014" y="17324"/>
                    </a:cubicBezTo>
                    <a:cubicBezTo>
                      <a:pt x="7725" y="16474"/>
                      <a:pt x="7395" y="15664"/>
                      <a:pt x="7115" y="15035"/>
                    </a:cubicBezTo>
                    <a:cubicBezTo>
                      <a:pt x="7085" y="14983"/>
                      <a:pt x="7034" y="14953"/>
                      <a:pt x="6981" y="14953"/>
                    </a:cubicBezTo>
                    <a:cubicBezTo>
                      <a:pt x="6962" y="14953"/>
                      <a:pt x="6943" y="14957"/>
                      <a:pt x="6925" y="14965"/>
                    </a:cubicBezTo>
                    <a:cubicBezTo>
                      <a:pt x="6855" y="14995"/>
                      <a:pt x="6815" y="15075"/>
                      <a:pt x="6835" y="15145"/>
                    </a:cubicBezTo>
                    <a:cubicBezTo>
                      <a:pt x="7205" y="16164"/>
                      <a:pt x="7545" y="17184"/>
                      <a:pt x="7885" y="18214"/>
                    </a:cubicBezTo>
                    <a:cubicBezTo>
                      <a:pt x="8165" y="19413"/>
                      <a:pt x="8025" y="20652"/>
                      <a:pt x="7775" y="21892"/>
                    </a:cubicBezTo>
                    <a:cubicBezTo>
                      <a:pt x="7685" y="22361"/>
                      <a:pt x="7415" y="23171"/>
                      <a:pt x="7325" y="23341"/>
                    </a:cubicBezTo>
                    <a:cubicBezTo>
                      <a:pt x="7305" y="23351"/>
                      <a:pt x="7265" y="23361"/>
                      <a:pt x="7235" y="23391"/>
                    </a:cubicBezTo>
                    <a:cubicBezTo>
                      <a:pt x="7055" y="23591"/>
                      <a:pt x="7305" y="23741"/>
                      <a:pt x="7435" y="23861"/>
                    </a:cubicBezTo>
                    <a:cubicBezTo>
                      <a:pt x="7615" y="24040"/>
                      <a:pt x="7785" y="24231"/>
                      <a:pt x="7945" y="24431"/>
                    </a:cubicBezTo>
                    <a:cubicBezTo>
                      <a:pt x="8605" y="25250"/>
                      <a:pt x="9284" y="26390"/>
                      <a:pt x="9504" y="27539"/>
                    </a:cubicBezTo>
                    <a:cubicBezTo>
                      <a:pt x="9644" y="28249"/>
                      <a:pt x="9694" y="28869"/>
                      <a:pt x="9504" y="29458"/>
                    </a:cubicBezTo>
                    <a:cubicBezTo>
                      <a:pt x="9494" y="29478"/>
                      <a:pt x="9484" y="29498"/>
                      <a:pt x="9484" y="29508"/>
                    </a:cubicBezTo>
                    <a:cubicBezTo>
                      <a:pt x="9474" y="29528"/>
                      <a:pt x="9474" y="29538"/>
                      <a:pt x="9474" y="29538"/>
                    </a:cubicBezTo>
                    <a:cubicBezTo>
                      <a:pt x="9444" y="29588"/>
                      <a:pt x="9414" y="29638"/>
                      <a:pt x="9414" y="29688"/>
                    </a:cubicBezTo>
                    <a:cubicBezTo>
                      <a:pt x="9384" y="29808"/>
                      <a:pt x="9484" y="29888"/>
                      <a:pt x="9584" y="29898"/>
                    </a:cubicBezTo>
                    <a:cubicBezTo>
                      <a:pt x="9584" y="29918"/>
                      <a:pt x="9594" y="29928"/>
                      <a:pt x="9604" y="29948"/>
                    </a:cubicBezTo>
                    <a:cubicBezTo>
                      <a:pt x="9974" y="30268"/>
                      <a:pt x="10573" y="30737"/>
                      <a:pt x="11003" y="31228"/>
                    </a:cubicBezTo>
                    <a:cubicBezTo>
                      <a:pt x="12083" y="32507"/>
                      <a:pt x="12683" y="34446"/>
                      <a:pt x="12133" y="36095"/>
                    </a:cubicBezTo>
                    <a:cubicBezTo>
                      <a:pt x="12023" y="36415"/>
                      <a:pt x="11683" y="37065"/>
                      <a:pt x="11493" y="37134"/>
                    </a:cubicBezTo>
                    <a:cubicBezTo>
                      <a:pt x="11483" y="37134"/>
                      <a:pt x="11473" y="37134"/>
                      <a:pt x="11463" y="37145"/>
                    </a:cubicBezTo>
                    <a:lnTo>
                      <a:pt x="11463" y="37134"/>
                    </a:lnTo>
                    <a:lnTo>
                      <a:pt x="11453" y="37134"/>
                    </a:lnTo>
                    <a:lnTo>
                      <a:pt x="11353" y="37034"/>
                    </a:lnTo>
                    <a:cubicBezTo>
                      <a:pt x="11083" y="36715"/>
                      <a:pt x="10943" y="36515"/>
                      <a:pt x="10664" y="36135"/>
                    </a:cubicBezTo>
                    <a:cubicBezTo>
                      <a:pt x="9504" y="34576"/>
                      <a:pt x="8405" y="32967"/>
                      <a:pt x="7305" y="31357"/>
                    </a:cubicBezTo>
                    <a:cubicBezTo>
                      <a:pt x="6555" y="30228"/>
                      <a:pt x="5536" y="28809"/>
                      <a:pt x="5086" y="27729"/>
                    </a:cubicBezTo>
                    <a:cubicBezTo>
                      <a:pt x="4736" y="26919"/>
                      <a:pt x="4696" y="26290"/>
                      <a:pt x="4606" y="25470"/>
                    </a:cubicBezTo>
                    <a:cubicBezTo>
                      <a:pt x="4496" y="24440"/>
                      <a:pt x="4407" y="23411"/>
                      <a:pt x="4347" y="22392"/>
                    </a:cubicBezTo>
                    <a:cubicBezTo>
                      <a:pt x="4276" y="21302"/>
                      <a:pt x="4256" y="20213"/>
                      <a:pt x="4216" y="19123"/>
                    </a:cubicBezTo>
                    <a:cubicBezTo>
                      <a:pt x="4196" y="18823"/>
                      <a:pt x="4187" y="18513"/>
                      <a:pt x="4167" y="18214"/>
                    </a:cubicBezTo>
                    <a:cubicBezTo>
                      <a:pt x="4156" y="18143"/>
                      <a:pt x="4167" y="18063"/>
                      <a:pt x="4107" y="18014"/>
                    </a:cubicBezTo>
                    <a:cubicBezTo>
                      <a:pt x="4077" y="17981"/>
                      <a:pt x="4037" y="17967"/>
                      <a:pt x="3997" y="17967"/>
                    </a:cubicBezTo>
                    <a:cubicBezTo>
                      <a:pt x="3913" y="17967"/>
                      <a:pt x="3827" y="18029"/>
                      <a:pt x="3827" y="18123"/>
                    </a:cubicBezTo>
                    <a:cubicBezTo>
                      <a:pt x="3896" y="19083"/>
                      <a:pt x="3896" y="20053"/>
                      <a:pt x="3927" y="21022"/>
                    </a:cubicBezTo>
                    <a:cubicBezTo>
                      <a:pt x="3976" y="22192"/>
                      <a:pt x="4047" y="23371"/>
                      <a:pt x="4156" y="24540"/>
                    </a:cubicBezTo>
                    <a:cubicBezTo>
                      <a:pt x="4267" y="25620"/>
                      <a:pt x="4236" y="26730"/>
                      <a:pt x="4656" y="27749"/>
                    </a:cubicBezTo>
                    <a:cubicBezTo>
                      <a:pt x="4906" y="28409"/>
                      <a:pt x="5266" y="29018"/>
                      <a:pt x="5656" y="29618"/>
                    </a:cubicBezTo>
                    <a:cubicBezTo>
                      <a:pt x="6055" y="30248"/>
                      <a:pt x="6475" y="30877"/>
                      <a:pt x="6895" y="31497"/>
                    </a:cubicBezTo>
                    <a:cubicBezTo>
                      <a:pt x="7745" y="32727"/>
                      <a:pt x="8585" y="33956"/>
                      <a:pt x="9444" y="35166"/>
                    </a:cubicBezTo>
                    <a:cubicBezTo>
                      <a:pt x="9444" y="35186"/>
                      <a:pt x="9454" y="35206"/>
                      <a:pt x="9454" y="35215"/>
                    </a:cubicBezTo>
                    <a:cubicBezTo>
                      <a:pt x="9484" y="35406"/>
                      <a:pt x="9474" y="35326"/>
                      <a:pt x="9494" y="35475"/>
                    </a:cubicBezTo>
                    <a:lnTo>
                      <a:pt x="9494" y="35506"/>
                    </a:lnTo>
                    <a:cubicBezTo>
                      <a:pt x="9494" y="35515"/>
                      <a:pt x="9504" y="35535"/>
                      <a:pt x="9504" y="35555"/>
                    </a:cubicBezTo>
                    <a:cubicBezTo>
                      <a:pt x="9534" y="35805"/>
                      <a:pt x="9534" y="36055"/>
                      <a:pt x="9514" y="36305"/>
                    </a:cubicBezTo>
                    <a:cubicBezTo>
                      <a:pt x="9464" y="36934"/>
                      <a:pt x="9264" y="37565"/>
                      <a:pt x="8994" y="37594"/>
                    </a:cubicBezTo>
                    <a:cubicBezTo>
                      <a:pt x="8988" y="37595"/>
                      <a:pt x="8981" y="37596"/>
                      <a:pt x="8975" y="37596"/>
                    </a:cubicBezTo>
                    <a:cubicBezTo>
                      <a:pt x="8910" y="37596"/>
                      <a:pt x="8835" y="37544"/>
                      <a:pt x="8645" y="37345"/>
                    </a:cubicBezTo>
                    <a:cubicBezTo>
                      <a:pt x="7265" y="35745"/>
                      <a:pt x="6235" y="34206"/>
                      <a:pt x="4836" y="32616"/>
                    </a:cubicBezTo>
                    <a:cubicBezTo>
                      <a:pt x="4147" y="31797"/>
                      <a:pt x="3457" y="30988"/>
                      <a:pt x="2787" y="30168"/>
                    </a:cubicBezTo>
                    <a:cubicBezTo>
                      <a:pt x="2197" y="29448"/>
                      <a:pt x="1697" y="28818"/>
                      <a:pt x="1238" y="27929"/>
                    </a:cubicBezTo>
                    <a:cubicBezTo>
                      <a:pt x="968" y="27449"/>
                      <a:pt x="838" y="26530"/>
                      <a:pt x="778" y="25980"/>
                    </a:cubicBezTo>
                    <a:cubicBezTo>
                      <a:pt x="658" y="25020"/>
                      <a:pt x="558" y="24051"/>
                      <a:pt x="488" y="23081"/>
                    </a:cubicBezTo>
                    <a:cubicBezTo>
                      <a:pt x="438" y="22372"/>
                      <a:pt x="368" y="21662"/>
                      <a:pt x="318" y="20952"/>
                    </a:cubicBezTo>
                    <a:cubicBezTo>
                      <a:pt x="308" y="20872"/>
                      <a:pt x="308" y="20782"/>
                      <a:pt x="238" y="20742"/>
                    </a:cubicBezTo>
                    <a:cubicBezTo>
                      <a:pt x="214" y="20728"/>
                      <a:pt x="189" y="20722"/>
                      <a:pt x="163" y="20722"/>
                    </a:cubicBezTo>
                    <a:cubicBezTo>
                      <a:pt x="80" y="20722"/>
                      <a:pt x="1" y="20788"/>
                      <a:pt x="9" y="20872"/>
                    </a:cubicBezTo>
                    <a:cubicBezTo>
                      <a:pt x="89" y="22221"/>
                      <a:pt x="198" y="23991"/>
                      <a:pt x="358" y="25490"/>
                    </a:cubicBezTo>
                    <a:cubicBezTo>
                      <a:pt x="468" y="26470"/>
                      <a:pt x="508" y="27499"/>
                      <a:pt x="1018" y="28369"/>
                    </a:cubicBezTo>
                    <a:cubicBezTo>
                      <a:pt x="1468" y="29188"/>
                      <a:pt x="2057" y="29918"/>
                      <a:pt x="2647" y="30648"/>
                    </a:cubicBezTo>
                    <a:cubicBezTo>
                      <a:pt x="3417" y="31587"/>
                      <a:pt x="4216" y="32517"/>
                      <a:pt x="5006" y="33447"/>
                    </a:cubicBezTo>
                    <a:cubicBezTo>
                      <a:pt x="5866" y="34466"/>
                      <a:pt x="6506" y="35346"/>
                      <a:pt x="7345" y="36405"/>
                    </a:cubicBezTo>
                    <a:cubicBezTo>
                      <a:pt x="7735" y="36885"/>
                      <a:pt x="8085" y="37414"/>
                      <a:pt x="8545" y="37824"/>
                    </a:cubicBezTo>
                    <a:cubicBezTo>
                      <a:pt x="8669" y="37943"/>
                      <a:pt x="8821" y="38005"/>
                      <a:pt x="8976" y="38005"/>
                    </a:cubicBezTo>
                    <a:cubicBezTo>
                      <a:pt x="9083" y="38005"/>
                      <a:pt x="9192" y="37975"/>
                      <a:pt x="9294" y="37914"/>
                    </a:cubicBezTo>
                    <a:cubicBezTo>
                      <a:pt x="9814" y="37574"/>
                      <a:pt x="9914" y="36645"/>
                      <a:pt x="9944" y="36075"/>
                    </a:cubicBezTo>
                    <a:cubicBezTo>
                      <a:pt x="9944" y="35995"/>
                      <a:pt x="9944" y="35925"/>
                      <a:pt x="9934" y="35845"/>
                    </a:cubicBezTo>
                    <a:lnTo>
                      <a:pt x="9934" y="35845"/>
                    </a:lnTo>
                    <a:cubicBezTo>
                      <a:pt x="10173" y="36165"/>
                      <a:pt x="10413" y="36495"/>
                      <a:pt x="10653" y="36815"/>
                    </a:cubicBezTo>
                    <a:cubicBezTo>
                      <a:pt x="10891" y="37084"/>
                      <a:pt x="11122" y="37554"/>
                      <a:pt x="11471" y="37554"/>
                    </a:cubicBezTo>
                    <a:cubicBezTo>
                      <a:pt x="11563" y="37554"/>
                      <a:pt x="11663" y="37521"/>
                      <a:pt x="11773" y="37445"/>
                    </a:cubicBezTo>
                    <a:cubicBezTo>
                      <a:pt x="12013" y="37285"/>
                      <a:pt x="12143" y="37025"/>
                      <a:pt x="12272" y="36785"/>
                    </a:cubicBezTo>
                    <a:cubicBezTo>
                      <a:pt x="12552" y="36295"/>
                      <a:pt x="12692" y="35745"/>
                      <a:pt x="12743" y="35186"/>
                    </a:cubicBezTo>
                    <a:cubicBezTo>
                      <a:pt x="12843" y="33906"/>
                      <a:pt x="12443" y="32616"/>
                      <a:pt x="11753" y="31547"/>
                    </a:cubicBezTo>
                    <a:cubicBezTo>
                      <a:pt x="11353" y="30928"/>
                      <a:pt x="10813" y="30428"/>
                      <a:pt x="10253" y="29958"/>
                    </a:cubicBezTo>
                    <a:cubicBezTo>
                      <a:pt x="10124" y="29868"/>
                      <a:pt x="9984" y="29698"/>
                      <a:pt x="9834" y="29648"/>
                    </a:cubicBezTo>
                    <a:cubicBezTo>
                      <a:pt x="10084" y="29078"/>
                      <a:pt x="10064" y="28429"/>
                      <a:pt x="9974" y="27829"/>
                    </a:cubicBezTo>
                    <a:cubicBezTo>
                      <a:pt x="9774" y="26390"/>
                      <a:pt x="9034" y="25090"/>
                      <a:pt x="8114" y="23991"/>
                    </a:cubicBezTo>
                    <a:cubicBezTo>
                      <a:pt x="7974" y="23821"/>
                      <a:pt x="7825" y="23661"/>
                      <a:pt x="7655" y="23511"/>
                    </a:cubicBezTo>
                    <a:cubicBezTo>
                      <a:pt x="8054" y="22712"/>
                      <a:pt x="8234" y="21822"/>
                      <a:pt x="8354" y="20942"/>
                    </a:cubicBezTo>
                    <a:cubicBezTo>
                      <a:pt x="8405" y="20593"/>
                      <a:pt x="8434" y="20242"/>
                      <a:pt x="8445" y="19893"/>
                    </a:cubicBezTo>
                    <a:cubicBezTo>
                      <a:pt x="8494" y="20042"/>
                      <a:pt x="8545" y="20193"/>
                      <a:pt x="8605" y="20342"/>
                    </a:cubicBezTo>
                    <a:cubicBezTo>
                      <a:pt x="9344" y="22752"/>
                      <a:pt x="10173" y="25150"/>
                      <a:pt x="11023" y="27529"/>
                    </a:cubicBezTo>
                    <a:cubicBezTo>
                      <a:pt x="11223" y="28069"/>
                      <a:pt x="11413" y="28609"/>
                      <a:pt x="11643" y="29129"/>
                    </a:cubicBezTo>
                    <a:cubicBezTo>
                      <a:pt x="11693" y="29248"/>
                      <a:pt x="11763" y="29358"/>
                      <a:pt x="11873" y="29428"/>
                    </a:cubicBezTo>
                    <a:cubicBezTo>
                      <a:pt x="11955" y="29471"/>
                      <a:pt x="12037" y="29489"/>
                      <a:pt x="12117" y="29489"/>
                    </a:cubicBezTo>
                    <a:cubicBezTo>
                      <a:pt x="12474" y="29489"/>
                      <a:pt x="12793" y="29122"/>
                      <a:pt x="12972" y="28829"/>
                    </a:cubicBezTo>
                    <a:cubicBezTo>
                      <a:pt x="13512" y="27929"/>
                      <a:pt x="13642" y="26839"/>
                      <a:pt x="13632" y="25800"/>
                    </a:cubicBezTo>
                    <a:cubicBezTo>
                      <a:pt x="13612" y="25270"/>
                      <a:pt x="13582" y="24740"/>
                      <a:pt x="13452" y="24220"/>
                    </a:cubicBezTo>
                    <a:cubicBezTo>
                      <a:pt x="13282" y="23491"/>
                      <a:pt x="12963" y="22811"/>
                      <a:pt x="12543" y="22201"/>
                    </a:cubicBezTo>
                    <a:cubicBezTo>
                      <a:pt x="12403" y="21981"/>
                      <a:pt x="12252" y="21782"/>
                      <a:pt x="12093" y="21582"/>
                    </a:cubicBezTo>
                    <a:cubicBezTo>
                      <a:pt x="12083" y="21562"/>
                      <a:pt x="12063" y="21542"/>
                      <a:pt x="12053" y="21522"/>
                    </a:cubicBezTo>
                    <a:cubicBezTo>
                      <a:pt x="12892" y="19773"/>
                      <a:pt x="12463" y="17214"/>
                      <a:pt x="11643" y="15524"/>
                    </a:cubicBezTo>
                    <a:cubicBezTo>
                      <a:pt x="11593" y="15425"/>
                      <a:pt x="11533" y="15325"/>
                      <a:pt x="11473" y="15225"/>
                    </a:cubicBezTo>
                    <a:cubicBezTo>
                      <a:pt x="12492" y="13845"/>
                      <a:pt x="13192" y="12256"/>
                      <a:pt x="13642" y="10617"/>
                    </a:cubicBezTo>
                    <a:cubicBezTo>
                      <a:pt x="13972" y="9367"/>
                      <a:pt x="14082" y="8078"/>
                      <a:pt x="14112" y="6799"/>
                    </a:cubicBezTo>
                    <a:cubicBezTo>
                      <a:pt x="14112" y="5280"/>
                      <a:pt x="14012" y="3730"/>
                      <a:pt x="13602" y="2261"/>
                    </a:cubicBezTo>
                    <a:cubicBezTo>
                      <a:pt x="13812" y="1711"/>
                      <a:pt x="14112" y="1191"/>
                      <a:pt x="14482" y="691"/>
                    </a:cubicBezTo>
                    <a:cubicBezTo>
                      <a:pt x="14402" y="631"/>
                      <a:pt x="14342" y="542"/>
                      <a:pt x="14311" y="452"/>
                    </a:cubicBezTo>
                    <a:cubicBezTo>
                      <a:pt x="13992" y="891"/>
                      <a:pt x="13702" y="1362"/>
                      <a:pt x="13482" y="1861"/>
                    </a:cubicBezTo>
                    <a:cubicBezTo>
                      <a:pt x="13332" y="1371"/>
                      <a:pt x="13142" y="902"/>
                      <a:pt x="12932" y="432"/>
                    </a:cubicBezTo>
                    <a:cubicBezTo>
                      <a:pt x="12857" y="280"/>
                      <a:pt x="12802" y="0"/>
                      <a:pt x="126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29"/>
              <p:cNvSpPr/>
              <p:nvPr/>
            </p:nvSpPr>
            <p:spPr>
              <a:xfrm>
                <a:off x="3817861" y="1076701"/>
                <a:ext cx="274892" cy="489447"/>
              </a:xfrm>
              <a:custGeom>
                <a:rect b="b" l="l" r="r" t="t"/>
                <a:pathLst>
                  <a:path extrusionOk="0" h="9718" w="5458">
                    <a:moveTo>
                      <a:pt x="242" y="1"/>
                    </a:moveTo>
                    <a:cubicBezTo>
                      <a:pt x="154" y="1"/>
                      <a:pt x="76" y="35"/>
                      <a:pt x="41" y="152"/>
                    </a:cubicBezTo>
                    <a:cubicBezTo>
                      <a:pt x="1" y="332"/>
                      <a:pt x="151" y="412"/>
                      <a:pt x="311" y="432"/>
                    </a:cubicBezTo>
                    <a:cubicBezTo>
                      <a:pt x="440" y="462"/>
                      <a:pt x="580" y="502"/>
                      <a:pt x="711" y="542"/>
                    </a:cubicBezTo>
                    <a:cubicBezTo>
                      <a:pt x="1130" y="662"/>
                      <a:pt x="1370" y="752"/>
                      <a:pt x="1680" y="902"/>
                    </a:cubicBezTo>
                    <a:cubicBezTo>
                      <a:pt x="3209" y="1591"/>
                      <a:pt x="4199" y="2951"/>
                      <a:pt x="4718" y="4430"/>
                    </a:cubicBezTo>
                    <a:cubicBezTo>
                      <a:pt x="4938" y="5230"/>
                      <a:pt x="5038" y="5920"/>
                      <a:pt x="4858" y="6629"/>
                    </a:cubicBezTo>
                    <a:cubicBezTo>
                      <a:pt x="4838" y="6729"/>
                      <a:pt x="4769" y="6829"/>
                      <a:pt x="4769" y="6929"/>
                    </a:cubicBezTo>
                    <a:cubicBezTo>
                      <a:pt x="4738" y="6939"/>
                      <a:pt x="4718" y="6949"/>
                      <a:pt x="4698" y="6959"/>
                    </a:cubicBezTo>
                    <a:cubicBezTo>
                      <a:pt x="4349" y="7119"/>
                      <a:pt x="4019" y="7289"/>
                      <a:pt x="3679" y="7469"/>
                    </a:cubicBezTo>
                    <a:cubicBezTo>
                      <a:pt x="2619" y="8039"/>
                      <a:pt x="1570" y="8668"/>
                      <a:pt x="560" y="9348"/>
                    </a:cubicBezTo>
                    <a:cubicBezTo>
                      <a:pt x="640" y="9458"/>
                      <a:pt x="680" y="9588"/>
                      <a:pt x="680" y="9718"/>
                    </a:cubicBezTo>
                    <a:cubicBezTo>
                      <a:pt x="1240" y="9338"/>
                      <a:pt x="1830" y="8968"/>
                      <a:pt x="2470" y="8588"/>
                    </a:cubicBezTo>
                    <a:cubicBezTo>
                      <a:pt x="3089" y="8219"/>
                      <a:pt x="3719" y="7868"/>
                      <a:pt x="4358" y="7559"/>
                    </a:cubicBezTo>
                    <a:cubicBezTo>
                      <a:pt x="4558" y="7459"/>
                      <a:pt x="4769" y="7359"/>
                      <a:pt x="4969" y="7269"/>
                    </a:cubicBezTo>
                    <a:cubicBezTo>
                      <a:pt x="5038" y="7249"/>
                      <a:pt x="5109" y="7199"/>
                      <a:pt x="5129" y="7119"/>
                    </a:cubicBezTo>
                    <a:cubicBezTo>
                      <a:pt x="5138" y="7099"/>
                      <a:pt x="5138" y="7069"/>
                      <a:pt x="5138" y="7049"/>
                    </a:cubicBezTo>
                    <a:cubicBezTo>
                      <a:pt x="5149" y="7029"/>
                      <a:pt x="5168" y="7009"/>
                      <a:pt x="5168" y="6979"/>
                    </a:cubicBezTo>
                    <a:cubicBezTo>
                      <a:pt x="5458" y="6279"/>
                      <a:pt x="5378" y="5500"/>
                      <a:pt x="5238" y="4780"/>
                    </a:cubicBezTo>
                    <a:cubicBezTo>
                      <a:pt x="5058" y="3950"/>
                      <a:pt x="4669" y="3171"/>
                      <a:pt x="4169" y="2471"/>
                    </a:cubicBezTo>
                    <a:cubicBezTo>
                      <a:pt x="3589" y="1631"/>
                      <a:pt x="2790" y="942"/>
                      <a:pt x="1850" y="522"/>
                    </a:cubicBezTo>
                    <a:cubicBezTo>
                      <a:pt x="1420" y="322"/>
                      <a:pt x="960" y="172"/>
                      <a:pt x="500" y="52"/>
                    </a:cubicBezTo>
                    <a:cubicBezTo>
                      <a:pt x="422" y="32"/>
                      <a:pt x="327" y="1"/>
                      <a:pt x="2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29"/>
              <p:cNvSpPr/>
              <p:nvPr/>
            </p:nvSpPr>
            <p:spPr>
              <a:xfrm>
                <a:off x="3461983" y="3621539"/>
                <a:ext cx="50" cy="554"/>
              </a:xfrm>
              <a:custGeom>
                <a:rect b="b" l="l" r="r" t="t"/>
                <a:pathLst>
                  <a:path extrusionOk="0" h="11" w="1">
                    <a:moveTo>
                      <a:pt x="0" y="11"/>
                    </a:moveTo>
                    <a:lnTo>
                      <a:pt x="0" y="11"/>
                    </a:lnTo>
                    <a:lnTo>
                      <a:pt x="0" y="11"/>
                    </a:lnTo>
                    <a:lnTo>
                      <a:pt x="0" y="0"/>
                    </a:lnTo>
                    <a:lnTo>
                      <a:pt x="0" y="1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29"/>
              <p:cNvSpPr/>
              <p:nvPr/>
            </p:nvSpPr>
            <p:spPr>
              <a:xfrm>
                <a:off x="2466722" y="3099003"/>
                <a:ext cx="50" cy="554"/>
              </a:xfrm>
              <a:custGeom>
                <a:rect b="b" l="l" r="r" t="t"/>
                <a:pathLst>
                  <a:path extrusionOk="0" h="11" w="1">
                    <a:moveTo>
                      <a:pt x="0" y="0"/>
                    </a:moveTo>
                    <a:lnTo>
                      <a:pt x="0" y="11"/>
                    </a:lnTo>
                    <a:lnTo>
                      <a:pt x="0" y="1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29"/>
              <p:cNvSpPr/>
              <p:nvPr/>
            </p:nvSpPr>
            <p:spPr>
              <a:xfrm>
                <a:off x="2466722" y="3099507"/>
                <a:ext cx="50" cy="1058"/>
              </a:xfrm>
              <a:custGeom>
                <a:rect b="b" l="l" r="r" t="t"/>
                <a:pathLst>
                  <a:path extrusionOk="0" h="21" w="1">
                    <a:moveTo>
                      <a:pt x="0" y="21"/>
                    </a:moveTo>
                    <a:lnTo>
                      <a:pt x="0" y="1"/>
                    </a:lnTo>
                    <a:lnTo>
                      <a:pt x="0" y="1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29"/>
              <p:cNvSpPr/>
              <p:nvPr/>
            </p:nvSpPr>
            <p:spPr>
              <a:xfrm>
                <a:off x="2466722" y="3100010"/>
                <a:ext cx="50" cy="50"/>
              </a:xfrm>
              <a:custGeom>
                <a:rect b="b" l="l" r="r" t="t"/>
                <a:pathLst>
                  <a:path extrusionOk="0" h="1" w="1">
                    <a:moveTo>
                      <a:pt x="0" y="0"/>
                    </a:move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29"/>
              <p:cNvSpPr/>
              <p:nvPr/>
            </p:nvSpPr>
            <p:spPr>
              <a:xfrm>
                <a:off x="2466722" y="3100514"/>
                <a:ext cx="50" cy="554"/>
              </a:xfrm>
              <a:custGeom>
                <a:rect b="b" l="l" r="r" t="t"/>
                <a:pathLst>
                  <a:path extrusionOk="0" h="11" w="1">
                    <a:moveTo>
                      <a:pt x="0" y="1"/>
                    </a:moveTo>
                    <a:lnTo>
                      <a:pt x="0" y="10"/>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29"/>
              <p:cNvSpPr/>
              <p:nvPr/>
            </p:nvSpPr>
            <p:spPr>
              <a:xfrm>
                <a:off x="2441036" y="1974909"/>
                <a:ext cx="549784" cy="1854792"/>
              </a:xfrm>
              <a:custGeom>
                <a:rect b="b" l="l" r="r" t="t"/>
                <a:pathLst>
                  <a:path extrusionOk="0" h="36827" w="10916">
                    <a:moveTo>
                      <a:pt x="520" y="22299"/>
                    </a:moveTo>
                    <a:cubicBezTo>
                      <a:pt x="520" y="22308"/>
                      <a:pt x="513" y="22317"/>
                      <a:pt x="511" y="22319"/>
                    </a:cubicBezTo>
                    <a:lnTo>
                      <a:pt x="511" y="22319"/>
                    </a:lnTo>
                    <a:cubicBezTo>
                      <a:pt x="511" y="22312"/>
                      <a:pt x="514" y="22306"/>
                      <a:pt x="520" y="22299"/>
                    </a:cubicBezTo>
                    <a:close/>
                    <a:moveTo>
                      <a:pt x="6207" y="10345"/>
                    </a:moveTo>
                    <a:cubicBezTo>
                      <a:pt x="6078" y="11695"/>
                      <a:pt x="6027" y="13064"/>
                      <a:pt x="6008" y="14503"/>
                    </a:cubicBezTo>
                    <a:cubicBezTo>
                      <a:pt x="5968" y="15913"/>
                      <a:pt x="5998" y="17332"/>
                      <a:pt x="6027" y="18751"/>
                    </a:cubicBezTo>
                    <a:lnTo>
                      <a:pt x="6027" y="19111"/>
                    </a:lnTo>
                    <a:cubicBezTo>
                      <a:pt x="6008" y="19221"/>
                      <a:pt x="5978" y="19331"/>
                      <a:pt x="5938" y="19441"/>
                    </a:cubicBezTo>
                    <a:cubicBezTo>
                      <a:pt x="5798" y="19880"/>
                      <a:pt x="5728" y="20071"/>
                      <a:pt x="5488" y="20480"/>
                    </a:cubicBezTo>
                    <a:cubicBezTo>
                      <a:pt x="4728" y="21693"/>
                      <a:pt x="3266" y="22833"/>
                      <a:pt x="1853" y="22833"/>
                    </a:cubicBezTo>
                    <a:cubicBezTo>
                      <a:pt x="1613" y="22833"/>
                      <a:pt x="1374" y="22801"/>
                      <a:pt x="1140" y="22729"/>
                    </a:cubicBezTo>
                    <a:cubicBezTo>
                      <a:pt x="850" y="22639"/>
                      <a:pt x="600" y="22519"/>
                      <a:pt x="520" y="22370"/>
                    </a:cubicBezTo>
                    <a:cubicBezTo>
                      <a:pt x="520" y="22370"/>
                      <a:pt x="520" y="22361"/>
                      <a:pt x="513" y="22359"/>
                    </a:cubicBezTo>
                    <a:lnTo>
                      <a:pt x="513" y="22359"/>
                    </a:lnTo>
                    <a:cubicBezTo>
                      <a:pt x="511" y="22357"/>
                      <a:pt x="510" y="22353"/>
                      <a:pt x="510" y="22350"/>
                    </a:cubicBezTo>
                    <a:lnTo>
                      <a:pt x="510" y="22330"/>
                    </a:lnTo>
                    <a:cubicBezTo>
                      <a:pt x="510" y="22326"/>
                      <a:pt x="510" y="22322"/>
                      <a:pt x="511" y="22319"/>
                    </a:cubicBezTo>
                    <a:lnTo>
                      <a:pt x="511" y="22319"/>
                    </a:lnTo>
                    <a:cubicBezTo>
                      <a:pt x="520" y="22309"/>
                      <a:pt x="521" y="22299"/>
                      <a:pt x="530" y="22290"/>
                    </a:cubicBezTo>
                    <a:cubicBezTo>
                      <a:pt x="530" y="22230"/>
                      <a:pt x="790" y="21859"/>
                      <a:pt x="930" y="21670"/>
                    </a:cubicBezTo>
                    <a:cubicBezTo>
                      <a:pt x="2249" y="19811"/>
                      <a:pt x="3499" y="17872"/>
                      <a:pt x="4459" y="15793"/>
                    </a:cubicBezTo>
                    <a:cubicBezTo>
                      <a:pt x="5198" y="14173"/>
                      <a:pt x="5778" y="12244"/>
                      <a:pt x="6207" y="10345"/>
                    </a:cubicBezTo>
                    <a:close/>
                    <a:moveTo>
                      <a:pt x="9931" y="29120"/>
                    </a:moveTo>
                    <a:cubicBezTo>
                      <a:pt x="9931" y="29120"/>
                      <a:pt x="9932" y="29131"/>
                      <a:pt x="9935" y="29159"/>
                    </a:cubicBezTo>
                    <a:lnTo>
                      <a:pt x="9935" y="29159"/>
                    </a:lnTo>
                    <a:cubicBezTo>
                      <a:pt x="9934" y="29138"/>
                      <a:pt x="9932" y="29120"/>
                      <a:pt x="9931" y="29120"/>
                    </a:cubicBezTo>
                    <a:close/>
                    <a:moveTo>
                      <a:pt x="9166" y="0"/>
                    </a:moveTo>
                    <a:cubicBezTo>
                      <a:pt x="9036" y="240"/>
                      <a:pt x="8917" y="480"/>
                      <a:pt x="8797" y="720"/>
                    </a:cubicBezTo>
                    <a:cubicBezTo>
                      <a:pt x="8007" y="2309"/>
                      <a:pt x="7387" y="3988"/>
                      <a:pt x="6957" y="5717"/>
                    </a:cubicBezTo>
                    <a:cubicBezTo>
                      <a:pt x="6778" y="6447"/>
                      <a:pt x="6618" y="7197"/>
                      <a:pt x="6478" y="7936"/>
                    </a:cubicBezTo>
                    <a:cubicBezTo>
                      <a:pt x="6467" y="7986"/>
                      <a:pt x="6458" y="8036"/>
                      <a:pt x="6458" y="8086"/>
                    </a:cubicBezTo>
                    <a:cubicBezTo>
                      <a:pt x="6178" y="9285"/>
                      <a:pt x="5908" y="10485"/>
                      <a:pt x="5558" y="11675"/>
                    </a:cubicBezTo>
                    <a:cubicBezTo>
                      <a:pt x="4978" y="13594"/>
                      <a:pt x="4419" y="15023"/>
                      <a:pt x="3519" y="16772"/>
                    </a:cubicBezTo>
                    <a:cubicBezTo>
                      <a:pt x="2789" y="18161"/>
                      <a:pt x="1940" y="19491"/>
                      <a:pt x="1050" y="20780"/>
                    </a:cubicBezTo>
                    <a:cubicBezTo>
                      <a:pt x="820" y="21120"/>
                      <a:pt x="580" y="21450"/>
                      <a:pt x="341" y="21779"/>
                    </a:cubicBezTo>
                    <a:cubicBezTo>
                      <a:pt x="170" y="22010"/>
                      <a:pt x="1" y="22330"/>
                      <a:pt x="170" y="22609"/>
                    </a:cubicBezTo>
                    <a:cubicBezTo>
                      <a:pt x="290" y="22799"/>
                      <a:pt x="490" y="22909"/>
                      <a:pt x="690" y="22999"/>
                    </a:cubicBezTo>
                    <a:cubicBezTo>
                      <a:pt x="990" y="23129"/>
                      <a:pt x="1310" y="23209"/>
                      <a:pt x="1640" y="23239"/>
                    </a:cubicBezTo>
                    <a:cubicBezTo>
                      <a:pt x="1703" y="23243"/>
                      <a:pt x="1767" y="23245"/>
                      <a:pt x="1831" y="23245"/>
                    </a:cubicBezTo>
                    <a:cubicBezTo>
                      <a:pt x="3558" y="23245"/>
                      <a:pt x="5296" y="21824"/>
                      <a:pt x="6047" y="20311"/>
                    </a:cubicBezTo>
                    <a:cubicBezTo>
                      <a:pt x="6058" y="21000"/>
                      <a:pt x="6067" y="21690"/>
                      <a:pt x="6087" y="22370"/>
                    </a:cubicBezTo>
                    <a:cubicBezTo>
                      <a:pt x="6147" y="25168"/>
                      <a:pt x="6238" y="27967"/>
                      <a:pt x="6378" y="30755"/>
                    </a:cubicBezTo>
                    <a:cubicBezTo>
                      <a:pt x="6438" y="32095"/>
                      <a:pt x="6538" y="33434"/>
                      <a:pt x="6647" y="34764"/>
                    </a:cubicBezTo>
                    <a:cubicBezTo>
                      <a:pt x="6678" y="35224"/>
                      <a:pt x="6718" y="35683"/>
                      <a:pt x="6767" y="36133"/>
                    </a:cubicBezTo>
                    <a:cubicBezTo>
                      <a:pt x="6778" y="36463"/>
                      <a:pt x="6937" y="36752"/>
                      <a:pt x="7277" y="36812"/>
                    </a:cubicBezTo>
                    <a:cubicBezTo>
                      <a:pt x="7320" y="36822"/>
                      <a:pt x="7362" y="36827"/>
                      <a:pt x="7405" y="36827"/>
                    </a:cubicBezTo>
                    <a:cubicBezTo>
                      <a:pt x="7532" y="36827"/>
                      <a:pt x="7660" y="36788"/>
                      <a:pt x="7787" y="36743"/>
                    </a:cubicBezTo>
                    <a:cubicBezTo>
                      <a:pt x="7977" y="36673"/>
                      <a:pt x="8177" y="36583"/>
                      <a:pt x="8346" y="36453"/>
                    </a:cubicBezTo>
                    <a:cubicBezTo>
                      <a:pt x="9256" y="35773"/>
                      <a:pt x="9696" y="34653"/>
                      <a:pt x="10006" y="33594"/>
                    </a:cubicBezTo>
                    <a:cubicBezTo>
                      <a:pt x="10316" y="32365"/>
                      <a:pt x="10376" y="31075"/>
                      <a:pt x="10136" y="29836"/>
                    </a:cubicBezTo>
                    <a:cubicBezTo>
                      <a:pt x="10106" y="29756"/>
                      <a:pt x="10116" y="29646"/>
                      <a:pt x="10056" y="29576"/>
                    </a:cubicBezTo>
                    <a:cubicBezTo>
                      <a:pt x="10046" y="29546"/>
                      <a:pt x="10026" y="29536"/>
                      <a:pt x="10006" y="29526"/>
                    </a:cubicBezTo>
                    <a:cubicBezTo>
                      <a:pt x="9986" y="29416"/>
                      <a:pt x="9966" y="29296"/>
                      <a:pt x="9936" y="29186"/>
                    </a:cubicBezTo>
                    <a:cubicBezTo>
                      <a:pt x="9936" y="29178"/>
                      <a:pt x="9936" y="29169"/>
                      <a:pt x="9935" y="29161"/>
                    </a:cubicBezTo>
                    <a:lnTo>
                      <a:pt x="9935" y="29161"/>
                    </a:lnTo>
                    <a:cubicBezTo>
                      <a:pt x="9936" y="29163"/>
                      <a:pt x="9936" y="29164"/>
                      <a:pt x="9936" y="29166"/>
                    </a:cubicBezTo>
                    <a:cubicBezTo>
                      <a:pt x="9936" y="29164"/>
                      <a:pt x="9935" y="29161"/>
                      <a:pt x="9935" y="29159"/>
                    </a:cubicBezTo>
                    <a:lnTo>
                      <a:pt x="9935" y="29159"/>
                    </a:lnTo>
                    <a:cubicBezTo>
                      <a:pt x="9935" y="29160"/>
                      <a:pt x="9935" y="29160"/>
                      <a:pt x="9935" y="29161"/>
                    </a:cubicBezTo>
                    <a:lnTo>
                      <a:pt x="9935" y="29161"/>
                    </a:lnTo>
                    <a:cubicBezTo>
                      <a:pt x="9925" y="29083"/>
                      <a:pt x="9916" y="29005"/>
                      <a:pt x="9916" y="28927"/>
                    </a:cubicBezTo>
                    <a:cubicBezTo>
                      <a:pt x="9976" y="28816"/>
                      <a:pt x="10156" y="28536"/>
                      <a:pt x="10236" y="28367"/>
                    </a:cubicBezTo>
                    <a:cubicBezTo>
                      <a:pt x="10405" y="28007"/>
                      <a:pt x="10565" y="27647"/>
                      <a:pt x="10665" y="27267"/>
                    </a:cubicBezTo>
                    <a:cubicBezTo>
                      <a:pt x="10845" y="26608"/>
                      <a:pt x="10916" y="25918"/>
                      <a:pt x="10816" y="25248"/>
                    </a:cubicBezTo>
                    <a:cubicBezTo>
                      <a:pt x="10776" y="25028"/>
                      <a:pt x="10765" y="24778"/>
                      <a:pt x="10656" y="24578"/>
                    </a:cubicBezTo>
                    <a:cubicBezTo>
                      <a:pt x="10619" y="24522"/>
                      <a:pt x="10561" y="24496"/>
                      <a:pt x="10501" y="24496"/>
                    </a:cubicBezTo>
                    <a:cubicBezTo>
                      <a:pt x="10412" y="24496"/>
                      <a:pt x="10320" y="24553"/>
                      <a:pt x="10296" y="24649"/>
                    </a:cubicBezTo>
                    <a:cubicBezTo>
                      <a:pt x="10276" y="24808"/>
                      <a:pt x="10385" y="25038"/>
                      <a:pt x="10396" y="25208"/>
                    </a:cubicBezTo>
                    <a:cubicBezTo>
                      <a:pt x="10445" y="25438"/>
                      <a:pt x="10465" y="25968"/>
                      <a:pt x="10416" y="26368"/>
                    </a:cubicBezTo>
                    <a:cubicBezTo>
                      <a:pt x="10396" y="26768"/>
                      <a:pt x="10156" y="27617"/>
                      <a:pt x="9956" y="27997"/>
                    </a:cubicBezTo>
                    <a:cubicBezTo>
                      <a:pt x="9866" y="28207"/>
                      <a:pt x="9746" y="28407"/>
                      <a:pt x="9636" y="28607"/>
                    </a:cubicBezTo>
                    <a:cubicBezTo>
                      <a:pt x="9586" y="28687"/>
                      <a:pt x="9526" y="28776"/>
                      <a:pt x="9516" y="28867"/>
                    </a:cubicBezTo>
                    <a:cubicBezTo>
                      <a:pt x="9516" y="29096"/>
                      <a:pt x="9536" y="29076"/>
                      <a:pt x="9586" y="29326"/>
                    </a:cubicBezTo>
                    <a:cubicBezTo>
                      <a:pt x="9656" y="29636"/>
                      <a:pt x="9726" y="29956"/>
                      <a:pt x="9786" y="30276"/>
                    </a:cubicBezTo>
                    <a:cubicBezTo>
                      <a:pt x="9816" y="30466"/>
                      <a:pt x="9836" y="30626"/>
                      <a:pt x="9856" y="30915"/>
                    </a:cubicBezTo>
                    <a:cubicBezTo>
                      <a:pt x="9896" y="31915"/>
                      <a:pt x="9826" y="32665"/>
                      <a:pt x="9576" y="33594"/>
                    </a:cubicBezTo>
                    <a:cubicBezTo>
                      <a:pt x="9186" y="34993"/>
                      <a:pt x="8406" y="36273"/>
                      <a:pt x="7407" y="36423"/>
                    </a:cubicBezTo>
                    <a:cubicBezTo>
                      <a:pt x="7387" y="36423"/>
                      <a:pt x="7337" y="36403"/>
                      <a:pt x="7307" y="36393"/>
                    </a:cubicBezTo>
                    <a:cubicBezTo>
                      <a:pt x="7287" y="36383"/>
                      <a:pt x="7277" y="36373"/>
                      <a:pt x="7257" y="36373"/>
                    </a:cubicBezTo>
                    <a:cubicBezTo>
                      <a:pt x="7247" y="36353"/>
                      <a:pt x="7237" y="36343"/>
                      <a:pt x="7227" y="36333"/>
                    </a:cubicBezTo>
                    <a:cubicBezTo>
                      <a:pt x="7227" y="36323"/>
                      <a:pt x="7217" y="36323"/>
                      <a:pt x="7217" y="36313"/>
                    </a:cubicBezTo>
                    <a:cubicBezTo>
                      <a:pt x="7147" y="36093"/>
                      <a:pt x="7147" y="35693"/>
                      <a:pt x="7097" y="35333"/>
                    </a:cubicBezTo>
                    <a:cubicBezTo>
                      <a:pt x="6967" y="33914"/>
                      <a:pt x="6867" y="32494"/>
                      <a:pt x="6798" y="31066"/>
                    </a:cubicBezTo>
                    <a:cubicBezTo>
                      <a:pt x="6598" y="27117"/>
                      <a:pt x="6467" y="23159"/>
                      <a:pt x="6398" y="19211"/>
                    </a:cubicBezTo>
                    <a:cubicBezTo>
                      <a:pt x="6407" y="19161"/>
                      <a:pt x="6418" y="19081"/>
                      <a:pt x="6427" y="19051"/>
                    </a:cubicBezTo>
                    <a:cubicBezTo>
                      <a:pt x="6438" y="19001"/>
                      <a:pt x="6438" y="18951"/>
                      <a:pt x="6407" y="18901"/>
                    </a:cubicBezTo>
                    <a:lnTo>
                      <a:pt x="6398" y="18891"/>
                    </a:lnTo>
                    <a:cubicBezTo>
                      <a:pt x="6378" y="17541"/>
                      <a:pt x="6367" y="16202"/>
                      <a:pt x="6367" y="14853"/>
                    </a:cubicBezTo>
                    <a:cubicBezTo>
                      <a:pt x="6378" y="12564"/>
                      <a:pt x="6438" y="10145"/>
                      <a:pt x="6787" y="8006"/>
                    </a:cubicBezTo>
                    <a:cubicBezTo>
                      <a:pt x="6877" y="7417"/>
                      <a:pt x="6987" y="6826"/>
                      <a:pt x="7137" y="6257"/>
                    </a:cubicBezTo>
                    <a:cubicBezTo>
                      <a:pt x="7167" y="6147"/>
                      <a:pt x="7187" y="6037"/>
                      <a:pt x="7217" y="5927"/>
                    </a:cubicBezTo>
                    <a:cubicBezTo>
                      <a:pt x="7437" y="5187"/>
                      <a:pt x="7687" y="4448"/>
                      <a:pt x="7957" y="3728"/>
                    </a:cubicBezTo>
                    <a:cubicBezTo>
                      <a:pt x="8406" y="2508"/>
                      <a:pt x="8837" y="1499"/>
                      <a:pt x="9466" y="300"/>
                    </a:cubicBezTo>
                    <a:cubicBezTo>
                      <a:pt x="9486" y="270"/>
                      <a:pt x="9506" y="240"/>
                      <a:pt x="9526" y="200"/>
                    </a:cubicBezTo>
                    <a:cubicBezTo>
                      <a:pt x="9406" y="140"/>
                      <a:pt x="9286" y="70"/>
                      <a:pt x="9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29"/>
              <p:cNvSpPr/>
              <p:nvPr/>
            </p:nvSpPr>
            <p:spPr>
              <a:xfrm>
                <a:off x="2960550" y="1443257"/>
                <a:ext cx="384688" cy="449105"/>
              </a:xfrm>
              <a:custGeom>
                <a:rect b="b" l="l" r="r" t="t"/>
                <a:pathLst>
                  <a:path extrusionOk="0" h="8917" w="7638">
                    <a:moveTo>
                      <a:pt x="7047" y="1"/>
                    </a:moveTo>
                    <a:cubicBezTo>
                      <a:pt x="6938" y="91"/>
                      <a:pt x="6838" y="191"/>
                      <a:pt x="6738" y="281"/>
                    </a:cubicBezTo>
                    <a:cubicBezTo>
                      <a:pt x="6228" y="770"/>
                      <a:pt x="5748" y="1290"/>
                      <a:pt x="5258" y="1810"/>
                    </a:cubicBezTo>
                    <a:cubicBezTo>
                      <a:pt x="3539" y="3609"/>
                      <a:pt x="2010" y="5578"/>
                      <a:pt x="630" y="7657"/>
                    </a:cubicBezTo>
                    <a:cubicBezTo>
                      <a:pt x="421" y="7977"/>
                      <a:pt x="210" y="8297"/>
                      <a:pt x="1" y="8627"/>
                    </a:cubicBezTo>
                    <a:cubicBezTo>
                      <a:pt x="101" y="8717"/>
                      <a:pt x="201" y="8817"/>
                      <a:pt x="310" y="8917"/>
                    </a:cubicBezTo>
                    <a:cubicBezTo>
                      <a:pt x="681" y="8317"/>
                      <a:pt x="1070" y="7737"/>
                      <a:pt x="1470" y="7158"/>
                    </a:cubicBezTo>
                    <a:cubicBezTo>
                      <a:pt x="2640" y="5458"/>
                      <a:pt x="3799" y="3989"/>
                      <a:pt x="5248" y="2429"/>
                    </a:cubicBezTo>
                    <a:cubicBezTo>
                      <a:pt x="5738" y="1910"/>
                      <a:pt x="6228" y="1370"/>
                      <a:pt x="6738" y="861"/>
                    </a:cubicBezTo>
                    <a:cubicBezTo>
                      <a:pt x="6998" y="630"/>
                      <a:pt x="7267" y="401"/>
                      <a:pt x="7587" y="111"/>
                    </a:cubicBezTo>
                    <a:lnTo>
                      <a:pt x="7637" y="61"/>
                    </a:lnTo>
                    <a:cubicBezTo>
                      <a:pt x="7507" y="61"/>
                      <a:pt x="7377" y="61"/>
                      <a:pt x="7237" y="51"/>
                    </a:cubicBezTo>
                    <a:cubicBezTo>
                      <a:pt x="7167" y="51"/>
                      <a:pt x="7098" y="31"/>
                      <a:pt x="70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29"/>
              <p:cNvSpPr/>
              <p:nvPr/>
            </p:nvSpPr>
            <p:spPr>
              <a:xfrm>
                <a:off x="3424209" y="1762923"/>
                <a:ext cx="142986" cy="747668"/>
              </a:xfrm>
              <a:custGeom>
                <a:rect b="b" l="l" r="r" t="t"/>
                <a:pathLst>
                  <a:path extrusionOk="0" h="14845" w="2839">
                    <a:moveTo>
                      <a:pt x="1200" y="1"/>
                    </a:moveTo>
                    <a:cubicBezTo>
                      <a:pt x="1579" y="991"/>
                      <a:pt x="1819" y="2040"/>
                      <a:pt x="1990" y="3090"/>
                    </a:cubicBezTo>
                    <a:cubicBezTo>
                      <a:pt x="2230" y="4439"/>
                      <a:pt x="2309" y="5918"/>
                      <a:pt x="2170" y="7417"/>
                    </a:cubicBezTo>
                    <a:cubicBezTo>
                      <a:pt x="2059" y="8967"/>
                      <a:pt x="1799" y="10446"/>
                      <a:pt x="1190" y="11985"/>
                    </a:cubicBezTo>
                    <a:cubicBezTo>
                      <a:pt x="820" y="12985"/>
                      <a:pt x="490" y="13834"/>
                      <a:pt x="40" y="14774"/>
                    </a:cubicBezTo>
                    <a:cubicBezTo>
                      <a:pt x="31" y="14804"/>
                      <a:pt x="0" y="14844"/>
                      <a:pt x="11" y="14844"/>
                    </a:cubicBezTo>
                    <a:cubicBezTo>
                      <a:pt x="100" y="14724"/>
                      <a:pt x="180" y="14604"/>
                      <a:pt x="270" y="14484"/>
                    </a:cubicBezTo>
                    <a:cubicBezTo>
                      <a:pt x="680" y="13885"/>
                      <a:pt x="1050" y="13254"/>
                      <a:pt x="1350" y="12595"/>
                    </a:cubicBezTo>
                    <a:cubicBezTo>
                      <a:pt x="2090" y="11075"/>
                      <a:pt x="2419" y="9387"/>
                      <a:pt x="2559" y="7707"/>
                    </a:cubicBezTo>
                    <a:cubicBezTo>
                      <a:pt x="2839" y="5078"/>
                      <a:pt x="2489" y="2340"/>
                      <a:pt x="12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29"/>
              <p:cNvSpPr/>
              <p:nvPr/>
            </p:nvSpPr>
            <p:spPr>
              <a:xfrm>
                <a:off x="3430253" y="1893317"/>
                <a:ext cx="98212" cy="567916"/>
              </a:xfrm>
              <a:custGeom>
                <a:rect b="b" l="l" r="r" t="t"/>
                <a:pathLst>
                  <a:path extrusionOk="0" h="11276" w="1950">
                    <a:moveTo>
                      <a:pt x="990" y="1"/>
                    </a:moveTo>
                    <a:cubicBezTo>
                      <a:pt x="1000" y="30"/>
                      <a:pt x="1000" y="50"/>
                      <a:pt x="1010" y="81"/>
                    </a:cubicBezTo>
                    <a:cubicBezTo>
                      <a:pt x="1130" y="710"/>
                      <a:pt x="1250" y="1460"/>
                      <a:pt x="1300" y="1900"/>
                    </a:cubicBezTo>
                    <a:cubicBezTo>
                      <a:pt x="1390" y="2669"/>
                      <a:pt x="1439" y="3439"/>
                      <a:pt x="1450" y="4219"/>
                    </a:cubicBezTo>
                    <a:cubicBezTo>
                      <a:pt x="1439" y="5278"/>
                      <a:pt x="1339" y="6218"/>
                      <a:pt x="1160" y="7207"/>
                    </a:cubicBezTo>
                    <a:cubicBezTo>
                      <a:pt x="910" y="8597"/>
                      <a:pt x="550" y="9966"/>
                      <a:pt x="0" y="11276"/>
                    </a:cubicBezTo>
                    <a:cubicBezTo>
                      <a:pt x="360" y="10616"/>
                      <a:pt x="700" y="9936"/>
                      <a:pt x="920" y="9226"/>
                    </a:cubicBezTo>
                    <a:cubicBezTo>
                      <a:pt x="1220" y="8317"/>
                      <a:pt x="1390" y="7367"/>
                      <a:pt x="1539" y="6418"/>
                    </a:cubicBezTo>
                    <a:cubicBezTo>
                      <a:pt x="1790" y="4859"/>
                      <a:pt x="1950" y="2969"/>
                      <a:pt x="1450" y="1320"/>
                    </a:cubicBezTo>
                    <a:cubicBezTo>
                      <a:pt x="1320" y="870"/>
                      <a:pt x="1170" y="430"/>
                      <a:pt x="9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29"/>
              <p:cNvSpPr/>
              <p:nvPr/>
            </p:nvSpPr>
            <p:spPr>
              <a:xfrm>
                <a:off x="3439319" y="2571934"/>
                <a:ext cx="53387" cy="239133"/>
              </a:xfrm>
              <a:custGeom>
                <a:rect b="b" l="l" r="r" t="t"/>
                <a:pathLst>
                  <a:path extrusionOk="0" h="4748" w="1060">
                    <a:moveTo>
                      <a:pt x="0" y="1"/>
                    </a:moveTo>
                    <a:lnTo>
                      <a:pt x="0" y="1"/>
                    </a:lnTo>
                    <a:cubicBezTo>
                      <a:pt x="50" y="150"/>
                      <a:pt x="90" y="300"/>
                      <a:pt x="130" y="440"/>
                    </a:cubicBezTo>
                    <a:cubicBezTo>
                      <a:pt x="550" y="1869"/>
                      <a:pt x="640" y="3219"/>
                      <a:pt x="560" y="4748"/>
                    </a:cubicBezTo>
                    <a:cubicBezTo>
                      <a:pt x="1060" y="3219"/>
                      <a:pt x="1010" y="1720"/>
                      <a:pt x="180" y="310"/>
                    </a:cubicBezTo>
                    <a:cubicBezTo>
                      <a:pt x="120" y="210"/>
                      <a:pt x="60" y="11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29"/>
              <p:cNvSpPr/>
              <p:nvPr/>
            </p:nvSpPr>
            <p:spPr>
              <a:xfrm>
                <a:off x="3459414" y="2855841"/>
                <a:ext cx="104306" cy="325257"/>
              </a:xfrm>
              <a:custGeom>
                <a:rect b="b" l="l" r="r" t="t"/>
                <a:pathLst>
                  <a:path extrusionOk="0" h="6458" w="2071">
                    <a:moveTo>
                      <a:pt x="1" y="1"/>
                    </a:moveTo>
                    <a:lnTo>
                      <a:pt x="1" y="1"/>
                    </a:lnTo>
                    <a:cubicBezTo>
                      <a:pt x="661" y="980"/>
                      <a:pt x="1011" y="1990"/>
                      <a:pt x="1211" y="3169"/>
                    </a:cubicBezTo>
                    <a:cubicBezTo>
                      <a:pt x="1340" y="3859"/>
                      <a:pt x="1400" y="4579"/>
                      <a:pt x="1311" y="5388"/>
                    </a:cubicBezTo>
                    <a:cubicBezTo>
                      <a:pt x="1271" y="5738"/>
                      <a:pt x="1251" y="5948"/>
                      <a:pt x="1180" y="6288"/>
                    </a:cubicBezTo>
                    <a:cubicBezTo>
                      <a:pt x="1180" y="6348"/>
                      <a:pt x="1151" y="6427"/>
                      <a:pt x="1151" y="6458"/>
                    </a:cubicBezTo>
                    <a:cubicBezTo>
                      <a:pt x="1271" y="6178"/>
                      <a:pt x="1371" y="5898"/>
                      <a:pt x="1460" y="5598"/>
                    </a:cubicBezTo>
                    <a:cubicBezTo>
                      <a:pt x="2070" y="3569"/>
                      <a:pt x="1451" y="148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29"/>
              <p:cNvSpPr/>
              <p:nvPr/>
            </p:nvSpPr>
            <p:spPr>
              <a:xfrm>
                <a:off x="3487618" y="2947959"/>
                <a:ext cx="32284" cy="176781"/>
              </a:xfrm>
              <a:custGeom>
                <a:rect b="b" l="l" r="r" t="t"/>
                <a:pathLst>
                  <a:path extrusionOk="0" h="3510" w="641">
                    <a:moveTo>
                      <a:pt x="1" y="1"/>
                    </a:moveTo>
                    <a:lnTo>
                      <a:pt x="1" y="1"/>
                    </a:lnTo>
                    <a:cubicBezTo>
                      <a:pt x="31" y="111"/>
                      <a:pt x="51" y="221"/>
                      <a:pt x="71" y="331"/>
                    </a:cubicBezTo>
                    <a:cubicBezTo>
                      <a:pt x="300" y="1540"/>
                      <a:pt x="440" y="2350"/>
                      <a:pt x="531" y="3509"/>
                    </a:cubicBezTo>
                    <a:cubicBezTo>
                      <a:pt x="600" y="2950"/>
                      <a:pt x="640" y="2380"/>
                      <a:pt x="580" y="1810"/>
                    </a:cubicBezTo>
                    <a:cubicBezTo>
                      <a:pt x="500" y="1220"/>
                      <a:pt x="300" y="651"/>
                      <a:pt x="61" y="111"/>
                    </a:cubicBezTo>
                    <a:cubicBezTo>
                      <a:pt x="41" y="71"/>
                      <a:pt x="21" y="3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29"/>
              <p:cNvSpPr/>
              <p:nvPr/>
            </p:nvSpPr>
            <p:spPr>
              <a:xfrm>
                <a:off x="3444859" y="2664052"/>
                <a:ext cx="17628" cy="104256"/>
              </a:xfrm>
              <a:custGeom>
                <a:rect b="b" l="l" r="r" t="t"/>
                <a:pathLst>
                  <a:path extrusionOk="0" h="2070" w="350">
                    <a:moveTo>
                      <a:pt x="0" y="0"/>
                    </a:moveTo>
                    <a:lnTo>
                      <a:pt x="0" y="0"/>
                    </a:lnTo>
                    <a:cubicBezTo>
                      <a:pt x="50" y="790"/>
                      <a:pt x="150" y="1460"/>
                      <a:pt x="220" y="2070"/>
                    </a:cubicBezTo>
                    <a:cubicBezTo>
                      <a:pt x="350" y="1400"/>
                      <a:pt x="200" y="56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29"/>
              <p:cNvSpPr/>
              <p:nvPr/>
            </p:nvSpPr>
            <p:spPr>
              <a:xfrm>
                <a:off x="3370822" y="3299858"/>
                <a:ext cx="121380" cy="282447"/>
              </a:xfrm>
              <a:custGeom>
                <a:rect b="b" l="l" r="r" t="t"/>
                <a:pathLst>
                  <a:path extrusionOk="0" h="5608" w="2410">
                    <a:moveTo>
                      <a:pt x="1" y="1"/>
                    </a:moveTo>
                    <a:cubicBezTo>
                      <a:pt x="21" y="21"/>
                      <a:pt x="41" y="41"/>
                      <a:pt x="51" y="61"/>
                    </a:cubicBezTo>
                    <a:cubicBezTo>
                      <a:pt x="460" y="510"/>
                      <a:pt x="760" y="950"/>
                      <a:pt x="1080" y="1480"/>
                    </a:cubicBezTo>
                    <a:cubicBezTo>
                      <a:pt x="1810" y="2749"/>
                      <a:pt x="2310" y="4128"/>
                      <a:pt x="2010" y="5608"/>
                    </a:cubicBezTo>
                    <a:cubicBezTo>
                      <a:pt x="2400" y="4759"/>
                      <a:pt x="2410" y="3769"/>
                      <a:pt x="2160" y="2879"/>
                    </a:cubicBezTo>
                    <a:cubicBezTo>
                      <a:pt x="1940" y="2149"/>
                      <a:pt x="1530" y="1480"/>
                      <a:pt x="1031" y="910"/>
                    </a:cubicBezTo>
                    <a:cubicBezTo>
                      <a:pt x="731" y="570"/>
                      <a:pt x="380" y="26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29"/>
              <p:cNvSpPr/>
              <p:nvPr/>
            </p:nvSpPr>
            <p:spPr>
              <a:xfrm>
                <a:off x="3251004" y="2981199"/>
                <a:ext cx="107781" cy="250717"/>
              </a:xfrm>
              <a:custGeom>
                <a:rect b="b" l="l" r="r" t="t"/>
                <a:pathLst>
                  <a:path extrusionOk="0" h="4978" w="2140">
                    <a:moveTo>
                      <a:pt x="1" y="0"/>
                    </a:moveTo>
                    <a:lnTo>
                      <a:pt x="1" y="0"/>
                    </a:lnTo>
                    <a:cubicBezTo>
                      <a:pt x="131" y="160"/>
                      <a:pt x="251" y="311"/>
                      <a:pt x="371" y="490"/>
                    </a:cubicBezTo>
                    <a:cubicBezTo>
                      <a:pt x="720" y="1000"/>
                      <a:pt x="1000" y="1540"/>
                      <a:pt x="1271" y="2090"/>
                    </a:cubicBezTo>
                    <a:cubicBezTo>
                      <a:pt x="1650" y="2829"/>
                      <a:pt x="1960" y="3909"/>
                      <a:pt x="1880" y="4978"/>
                    </a:cubicBezTo>
                    <a:cubicBezTo>
                      <a:pt x="2140" y="4169"/>
                      <a:pt x="2130" y="3259"/>
                      <a:pt x="1840" y="2459"/>
                    </a:cubicBezTo>
                    <a:cubicBezTo>
                      <a:pt x="1520" y="1610"/>
                      <a:pt x="971" y="860"/>
                      <a:pt x="311" y="251"/>
                    </a:cubicBezTo>
                    <a:cubicBezTo>
                      <a:pt x="211" y="160"/>
                      <a:pt x="91" y="6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29"/>
              <p:cNvSpPr/>
              <p:nvPr/>
            </p:nvSpPr>
            <p:spPr>
              <a:xfrm>
                <a:off x="3286260" y="3065258"/>
                <a:ext cx="54394" cy="144044"/>
              </a:xfrm>
              <a:custGeom>
                <a:rect b="b" l="l" r="r" t="t"/>
                <a:pathLst>
                  <a:path extrusionOk="0" h="2860" w="1080">
                    <a:moveTo>
                      <a:pt x="0" y="1"/>
                    </a:moveTo>
                    <a:lnTo>
                      <a:pt x="0" y="1"/>
                    </a:lnTo>
                    <a:cubicBezTo>
                      <a:pt x="40" y="71"/>
                      <a:pt x="71" y="150"/>
                      <a:pt x="100" y="230"/>
                    </a:cubicBezTo>
                    <a:cubicBezTo>
                      <a:pt x="320" y="761"/>
                      <a:pt x="520" y="1290"/>
                      <a:pt x="680" y="1830"/>
                    </a:cubicBezTo>
                    <a:cubicBezTo>
                      <a:pt x="780" y="2180"/>
                      <a:pt x="880" y="2520"/>
                      <a:pt x="880" y="2860"/>
                    </a:cubicBezTo>
                    <a:cubicBezTo>
                      <a:pt x="1080" y="1840"/>
                      <a:pt x="711" y="861"/>
                      <a:pt x="40" y="51"/>
                    </a:cubicBezTo>
                    <a:cubicBezTo>
                      <a:pt x="31" y="31"/>
                      <a:pt x="11"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29"/>
              <p:cNvSpPr/>
              <p:nvPr/>
            </p:nvSpPr>
            <p:spPr>
              <a:xfrm>
                <a:off x="3414136" y="3386939"/>
                <a:ext cx="57970" cy="154621"/>
              </a:xfrm>
              <a:custGeom>
                <a:rect b="b" l="l" r="r" t="t"/>
                <a:pathLst>
                  <a:path extrusionOk="0" h="3070" w="1151">
                    <a:moveTo>
                      <a:pt x="0" y="1"/>
                    </a:moveTo>
                    <a:cubicBezTo>
                      <a:pt x="60" y="120"/>
                      <a:pt x="131" y="291"/>
                      <a:pt x="151" y="340"/>
                    </a:cubicBezTo>
                    <a:cubicBezTo>
                      <a:pt x="370" y="871"/>
                      <a:pt x="460" y="1040"/>
                      <a:pt x="710" y="1730"/>
                    </a:cubicBezTo>
                    <a:cubicBezTo>
                      <a:pt x="870" y="2170"/>
                      <a:pt x="1040" y="2619"/>
                      <a:pt x="1060" y="3070"/>
                    </a:cubicBezTo>
                    <a:cubicBezTo>
                      <a:pt x="1150" y="2530"/>
                      <a:pt x="1040" y="1960"/>
                      <a:pt x="870" y="1430"/>
                    </a:cubicBezTo>
                    <a:cubicBezTo>
                      <a:pt x="690" y="920"/>
                      <a:pt x="311" y="37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29"/>
              <p:cNvSpPr/>
              <p:nvPr/>
            </p:nvSpPr>
            <p:spPr>
              <a:xfrm>
                <a:off x="3242946" y="2682183"/>
                <a:ext cx="45379" cy="222059"/>
              </a:xfrm>
              <a:custGeom>
                <a:rect b="b" l="l" r="r" t="t"/>
                <a:pathLst>
                  <a:path extrusionOk="0" h="4409" w="901">
                    <a:moveTo>
                      <a:pt x="561" y="0"/>
                    </a:moveTo>
                    <a:lnTo>
                      <a:pt x="561" y="0"/>
                    </a:lnTo>
                    <a:cubicBezTo>
                      <a:pt x="501" y="1539"/>
                      <a:pt x="391" y="2719"/>
                      <a:pt x="81" y="4129"/>
                    </a:cubicBezTo>
                    <a:cubicBezTo>
                      <a:pt x="61" y="4218"/>
                      <a:pt x="21" y="4328"/>
                      <a:pt x="1" y="4408"/>
                    </a:cubicBezTo>
                    <a:cubicBezTo>
                      <a:pt x="51" y="4338"/>
                      <a:pt x="91" y="4269"/>
                      <a:pt x="121" y="4198"/>
                    </a:cubicBezTo>
                    <a:cubicBezTo>
                      <a:pt x="831" y="2829"/>
                      <a:pt x="900" y="1479"/>
                      <a:pt x="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29"/>
              <p:cNvSpPr/>
              <p:nvPr/>
            </p:nvSpPr>
            <p:spPr>
              <a:xfrm>
                <a:off x="3236902" y="3348208"/>
                <a:ext cx="131503" cy="270863"/>
              </a:xfrm>
              <a:custGeom>
                <a:rect b="b" l="l" r="r" t="t"/>
                <a:pathLst>
                  <a:path extrusionOk="0" h="5378" w="2611">
                    <a:moveTo>
                      <a:pt x="1" y="0"/>
                    </a:moveTo>
                    <a:cubicBezTo>
                      <a:pt x="141" y="220"/>
                      <a:pt x="261" y="460"/>
                      <a:pt x="401" y="690"/>
                    </a:cubicBezTo>
                    <a:cubicBezTo>
                      <a:pt x="1331" y="2289"/>
                      <a:pt x="2150" y="3519"/>
                      <a:pt x="2060" y="5378"/>
                    </a:cubicBezTo>
                    <a:cubicBezTo>
                      <a:pt x="2610" y="3348"/>
                      <a:pt x="1691" y="1889"/>
                      <a:pt x="391" y="430"/>
                    </a:cubicBezTo>
                    <a:cubicBezTo>
                      <a:pt x="261" y="280"/>
                      <a:pt x="121" y="12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29"/>
              <p:cNvSpPr/>
              <p:nvPr/>
            </p:nvSpPr>
            <p:spPr>
              <a:xfrm>
                <a:off x="3275481" y="3457954"/>
                <a:ext cx="47091" cy="124905"/>
              </a:xfrm>
              <a:custGeom>
                <a:rect b="b" l="l" r="r" t="t"/>
                <a:pathLst>
                  <a:path extrusionOk="0" h="2480" w="935">
                    <a:moveTo>
                      <a:pt x="19" y="0"/>
                    </a:moveTo>
                    <a:cubicBezTo>
                      <a:pt x="0" y="0"/>
                      <a:pt x="99" y="205"/>
                      <a:pt x="115" y="280"/>
                    </a:cubicBezTo>
                    <a:cubicBezTo>
                      <a:pt x="265" y="650"/>
                      <a:pt x="385" y="1020"/>
                      <a:pt x="514" y="1400"/>
                    </a:cubicBezTo>
                    <a:cubicBezTo>
                      <a:pt x="634" y="1749"/>
                      <a:pt x="754" y="2119"/>
                      <a:pt x="794" y="2479"/>
                    </a:cubicBezTo>
                    <a:cubicBezTo>
                      <a:pt x="934" y="1620"/>
                      <a:pt x="594" y="750"/>
                      <a:pt x="85" y="80"/>
                    </a:cubicBezTo>
                    <a:cubicBezTo>
                      <a:pt x="45" y="23"/>
                      <a:pt x="26"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29"/>
              <p:cNvSpPr/>
              <p:nvPr/>
            </p:nvSpPr>
            <p:spPr>
              <a:xfrm>
                <a:off x="2844761" y="3432267"/>
                <a:ext cx="88139" cy="343338"/>
              </a:xfrm>
              <a:custGeom>
                <a:rect b="b" l="l" r="r" t="t"/>
                <a:pathLst>
                  <a:path extrusionOk="0" h="6817" w="1750">
                    <a:moveTo>
                      <a:pt x="981" y="0"/>
                    </a:moveTo>
                    <a:lnTo>
                      <a:pt x="981" y="0"/>
                    </a:lnTo>
                    <a:cubicBezTo>
                      <a:pt x="1050" y="320"/>
                      <a:pt x="1090" y="610"/>
                      <a:pt x="1120" y="910"/>
                    </a:cubicBezTo>
                    <a:cubicBezTo>
                      <a:pt x="1260" y="1799"/>
                      <a:pt x="1190" y="3379"/>
                      <a:pt x="1100" y="3878"/>
                    </a:cubicBezTo>
                    <a:cubicBezTo>
                      <a:pt x="981" y="4998"/>
                      <a:pt x="581" y="5877"/>
                      <a:pt x="1" y="6817"/>
                    </a:cubicBezTo>
                    <a:cubicBezTo>
                      <a:pt x="470" y="6268"/>
                      <a:pt x="941" y="5688"/>
                      <a:pt x="1210" y="5008"/>
                    </a:cubicBezTo>
                    <a:cubicBezTo>
                      <a:pt x="1750" y="3618"/>
                      <a:pt x="1660" y="2050"/>
                      <a:pt x="1220" y="640"/>
                    </a:cubicBezTo>
                    <a:cubicBezTo>
                      <a:pt x="1150" y="430"/>
                      <a:pt x="1070" y="200"/>
                      <a:pt x="9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29"/>
              <p:cNvSpPr/>
              <p:nvPr/>
            </p:nvSpPr>
            <p:spPr>
              <a:xfrm>
                <a:off x="2909228" y="3223857"/>
                <a:ext cx="42810" cy="180760"/>
              </a:xfrm>
              <a:custGeom>
                <a:rect b="b" l="l" r="r" t="t"/>
                <a:pathLst>
                  <a:path extrusionOk="0" h="3589" w="850">
                    <a:moveTo>
                      <a:pt x="550" y="0"/>
                    </a:moveTo>
                    <a:lnTo>
                      <a:pt x="550" y="480"/>
                    </a:lnTo>
                    <a:cubicBezTo>
                      <a:pt x="540" y="1279"/>
                      <a:pt x="470" y="1890"/>
                      <a:pt x="350" y="2529"/>
                    </a:cubicBezTo>
                    <a:cubicBezTo>
                      <a:pt x="270" y="2899"/>
                      <a:pt x="190" y="3279"/>
                      <a:pt x="0" y="3589"/>
                    </a:cubicBezTo>
                    <a:cubicBezTo>
                      <a:pt x="250" y="3349"/>
                      <a:pt x="400" y="3039"/>
                      <a:pt x="530" y="2719"/>
                    </a:cubicBezTo>
                    <a:cubicBezTo>
                      <a:pt x="850" y="1950"/>
                      <a:pt x="830" y="1070"/>
                      <a:pt x="620" y="270"/>
                    </a:cubicBezTo>
                    <a:cubicBezTo>
                      <a:pt x="600" y="180"/>
                      <a:pt x="570" y="70"/>
                      <a:pt x="5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29"/>
              <p:cNvSpPr/>
              <p:nvPr/>
            </p:nvSpPr>
            <p:spPr>
              <a:xfrm>
                <a:off x="2913257" y="3216806"/>
                <a:ext cx="18635" cy="131453"/>
              </a:xfrm>
              <a:custGeom>
                <a:rect b="b" l="l" r="r" t="t"/>
                <a:pathLst>
                  <a:path extrusionOk="0" h="2610" w="370">
                    <a:moveTo>
                      <a:pt x="40" y="0"/>
                    </a:moveTo>
                    <a:lnTo>
                      <a:pt x="40" y="0"/>
                    </a:lnTo>
                    <a:cubicBezTo>
                      <a:pt x="50" y="870"/>
                      <a:pt x="80" y="1739"/>
                      <a:pt x="0" y="2609"/>
                    </a:cubicBezTo>
                    <a:cubicBezTo>
                      <a:pt x="370" y="1790"/>
                      <a:pt x="340" y="790"/>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29"/>
              <p:cNvSpPr/>
              <p:nvPr/>
            </p:nvSpPr>
            <p:spPr>
              <a:xfrm>
                <a:off x="2862389" y="3544531"/>
                <a:ext cx="31780" cy="161118"/>
              </a:xfrm>
              <a:custGeom>
                <a:rect b="b" l="l" r="r" t="t"/>
                <a:pathLst>
                  <a:path extrusionOk="0" h="3199" w="631">
                    <a:moveTo>
                      <a:pt x="371" y="0"/>
                    </a:moveTo>
                    <a:cubicBezTo>
                      <a:pt x="360" y="150"/>
                      <a:pt x="351" y="310"/>
                      <a:pt x="351" y="470"/>
                    </a:cubicBezTo>
                    <a:cubicBezTo>
                      <a:pt x="331" y="880"/>
                      <a:pt x="280" y="1289"/>
                      <a:pt x="260" y="1700"/>
                    </a:cubicBezTo>
                    <a:cubicBezTo>
                      <a:pt x="220" y="2219"/>
                      <a:pt x="191" y="2669"/>
                      <a:pt x="0" y="3199"/>
                    </a:cubicBezTo>
                    <a:cubicBezTo>
                      <a:pt x="611" y="2309"/>
                      <a:pt x="631" y="1160"/>
                      <a:pt x="400" y="140"/>
                    </a:cubicBezTo>
                    <a:cubicBezTo>
                      <a:pt x="391" y="90"/>
                      <a:pt x="380" y="30"/>
                      <a:pt x="3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29"/>
              <p:cNvSpPr/>
              <p:nvPr/>
            </p:nvSpPr>
            <p:spPr>
              <a:xfrm>
                <a:off x="2559343" y="2835746"/>
                <a:ext cx="191840" cy="270359"/>
              </a:xfrm>
              <a:custGeom>
                <a:rect b="b" l="l" r="r" t="t"/>
                <a:pathLst>
                  <a:path extrusionOk="0" h="5368" w="3809">
                    <a:moveTo>
                      <a:pt x="3809" y="0"/>
                    </a:moveTo>
                    <a:lnTo>
                      <a:pt x="3809" y="0"/>
                    </a:lnTo>
                    <a:cubicBezTo>
                      <a:pt x="3749" y="290"/>
                      <a:pt x="3678" y="580"/>
                      <a:pt x="3609" y="869"/>
                    </a:cubicBezTo>
                    <a:cubicBezTo>
                      <a:pt x="3289" y="2109"/>
                      <a:pt x="2549" y="3088"/>
                      <a:pt x="1810" y="3918"/>
                    </a:cubicBezTo>
                    <a:cubicBezTo>
                      <a:pt x="1520" y="4218"/>
                      <a:pt x="1230" y="4528"/>
                      <a:pt x="900" y="4787"/>
                    </a:cubicBezTo>
                    <a:cubicBezTo>
                      <a:pt x="730" y="4918"/>
                      <a:pt x="270" y="5207"/>
                      <a:pt x="0" y="5367"/>
                    </a:cubicBezTo>
                    <a:cubicBezTo>
                      <a:pt x="350" y="5247"/>
                      <a:pt x="700" y="5118"/>
                      <a:pt x="1030" y="4938"/>
                    </a:cubicBezTo>
                    <a:cubicBezTo>
                      <a:pt x="1380" y="4738"/>
                      <a:pt x="1699" y="4488"/>
                      <a:pt x="1999" y="4218"/>
                    </a:cubicBezTo>
                    <a:cubicBezTo>
                      <a:pt x="3039" y="3319"/>
                      <a:pt x="3749" y="2009"/>
                      <a:pt x="3789" y="629"/>
                    </a:cubicBezTo>
                    <a:cubicBezTo>
                      <a:pt x="3809" y="420"/>
                      <a:pt x="3809" y="210"/>
                      <a:pt x="38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29"/>
              <p:cNvSpPr/>
              <p:nvPr/>
            </p:nvSpPr>
            <p:spPr>
              <a:xfrm>
                <a:off x="2597117" y="2851812"/>
                <a:ext cx="128380" cy="203475"/>
              </a:xfrm>
              <a:custGeom>
                <a:rect b="b" l="l" r="r" t="t"/>
                <a:pathLst>
                  <a:path extrusionOk="0" h="4040" w="2549">
                    <a:moveTo>
                      <a:pt x="2549" y="1"/>
                    </a:moveTo>
                    <a:cubicBezTo>
                      <a:pt x="2489" y="161"/>
                      <a:pt x="2439" y="321"/>
                      <a:pt x="2369" y="490"/>
                    </a:cubicBezTo>
                    <a:cubicBezTo>
                      <a:pt x="1839" y="1900"/>
                      <a:pt x="960" y="2849"/>
                      <a:pt x="0" y="4039"/>
                    </a:cubicBezTo>
                    <a:cubicBezTo>
                      <a:pt x="1389" y="3009"/>
                      <a:pt x="2329" y="2060"/>
                      <a:pt x="2529" y="250"/>
                    </a:cubicBezTo>
                    <a:cubicBezTo>
                      <a:pt x="2539" y="170"/>
                      <a:pt x="2539" y="81"/>
                      <a:pt x="2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29"/>
              <p:cNvSpPr/>
              <p:nvPr/>
            </p:nvSpPr>
            <p:spPr>
              <a:xfrm>
                <a:off x="3860671" y="1409512"/>
                <a:ext cx="189826" cy="115840"/>
              </a:xfrm>
              <a:custGeom>
                <a:rect b="b" l="l" r="r" t="t"/>
                <a:pathLst>
                  <a:path extrusionOk="0" h="2300" w="3769">
                    <a:moveTo>
                      <a:pt x="3768" y="1"/>
                    </a:moveTo>
                    <a:lnTo>
                      <a:pt x="3768" y="1"/>
                    </a:lnTo>
                    <a:cubicBezTo>
                      <a:pt x="3699" y="11"/>
                      <a:pt x="3639" y="31"/>
                      <a:pt x="3579" y="51"/>
                    </a:cubicBezTo>
                    <a:cubicBezTo>
                      <a:pt x="2949" y="241"/>
                      <a:pt x="2319" y="461"/>
                      <a:pt x="1760" y="811"/>
                    </a:cubicBezTo>
                    <a:cubicBezTo>
                      <a:pt x="1110" y="1220"/>
                      <a:pt x="520" y="1740"/>
                      <a:pt x="1" y="2300"/>
                    </a:cubicBezTo>
                    <a:cubicBezTo>
                      <a:pt x="1110" y="1491"/>
                      <a:pt x="2329" y="851"/>
                      <a:pt x="3508" y="151"/>
                    </a:cubicBezTo>
                    <a:cubicBezTo>
                      <a:pt x="3588" y="101"/>
                      <a:pt x="3719" y="31"/>
                      <a:pt x="37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29"/>
              <p:cNvSpPr/>
              <p:nvPr/>
            </p:nvSpPr>
            <p:spPr>
              <a:xfrm>
                <a:off x="3860168" y="1387906"/>
                <a:ext cx="189826" cy="119869"/>
              </a:xfrm>
              <a:custGeom>
                <a:rect b="b" l="l" r="r" t="t"/>
                <a:pathLst>
                  <a:path extrusionOk="0" h="2380" w="3769">
                    <a:moveTo>
                      <a:pt x="3769" y="1"/>
                    </a:moveTo>
                    <a:cubicBezTo>
                      <a:pt x="3698" y="21"/>
                      <a:pt x="3638" y="30"/>
                      <a:pt x="3569" y="50"/>
                    </a:cubicBezTo>
                    <a:cubicBezTo>
                      <a:pt x="1659" y="520"/>
                      <a:pt x="1240" y="990"/>
                      <a:pt x="0" y="2379"/>
                    </a:cubicBezTo>
                    <a:cubicBezTo>
                      <a:pt x="1020" y="1529"/>
                      <a:pt x="2179" y="810"/>
                      <a:pt x="3399" y="190"/>
                    </a:cubicBezTo>
                    <a:cubicBezTo>
                      <a:pt x="3518" y="130"/>
                      <a:pt x="3678" y="50"/>
                      <a:pt x="37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29"/>
              <p:cNvSpPr/>
              <p:nvPr/>
            </p:nvSpPr>
            <p:spPr>
              <a:xfrm>
                <a:off x="3891344" y="1373803"/>
                <a:ext cx="149080" cy="81591"/>
              </a:xfrm>
              <a:custGeom>
                <a:rect b="b" l="l" r="r" t="t"/>
                <a:pathLst>
                  <a:path extrusionOk="0" h="1620" w="2960">
                    <a:moveTo>
                      <a:pt x="2959" y="1"/>
                    </a:moveTo>
                    <a:lnTo>
                      <a:pt x="2959" y="1"/>
                    </a:lnTo>
                    <a:cubicBezTo>
                      <a:pt x="2910" y="10"/>
                      <a:pt x="2859" y="10"/>
                      <a:pt x="2810" y="21"/>
                    </a:cubicBezTo>
                    <a:cubicBezTo>
                      <a:pt x="1710" y="130"/>
                      <a:pt x="561" y="630"/>
                      <a:pt x="1" y="1620"/>
                    </a:cubicBezTo>
                    <a:cubicBezTo>
                      <a:pt x="301" y="1290"/>
                      <a:pt x="671" y="1080"/>
                      <a:pt x="1071" y="860"/>
                    </a:cubicBezTo>
                    <a:cubicBezTo>
                      <a:pt x="1540" y="620"/>
                      <a:pt x="2100" y="360"/>
                      <a:pt x="2530" y="170"/>
                    </a:cubicBezTo>
                    <a:cubicBezTo>
                      <a:pt x="2650" y="121"/>
                      <a:pt x="2770" y="81"/>
                      <a:pt x="2890" y="30"/>
                    </a:cubicBezTo>
                    <a:cubicBezTo>
                      <a:pt x="2919" y="21"/>
                      <a:pt x="2950" y="10"/>
                      <a:pt x="2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29"/>
              <p:cNvSpPr/>
              <p:nvPr/>
            </p:nvSpPr>
            <p:spPr>
              <a:xfrm>
                <a:off x="2786892" y="1668489"/>
                <a:ext cx="539711" cy="775218"/>
              </a:xfrm>
              <a:custGeom>
                <a:rect b="b" l="l" r="r" t="t"/>
                <a:pathLst>
                  <a:path extrusionOk="0" h="15392" w="10716">
                    <a:moveTo>
                      <a:pt x="8234" y="0"/>
                    </a:moveTo>
                    <a:cubicBezTo>
                      <a:pt x="7503" y="0"/>
                      <a:pt x="6705" y="456"/>
                      <a:pt x="6108" y="1016"/>
                    </a:cubicBezTo>
                    <a:cubicBezTo>
                      <a:pt x="5518" y="1506"/>
                      <a:pt x="4978" y="2076"/>
                      <a:pt x="4578" y="2706"/>
                    </a:cubicBezTo>
                    <a:cubicBezTo>
                      <a:pt x="4568" y="2755"/>
                      <a:pt x="4598" y="2795"/>
                      <a:pt x="4638" y="2815"/>
                    </a:cubicBezTo>
                    <a:cubicBezTo>
                      <a:pt x="4645" y="2817"/>
                      <a:pt x="4652" y="2818"/>
                      <a:pt x="4660" y="2818"/>
                    </a:cubicBezTo>
                    <a:cubicBezTo>
                      <a:pt x="4695" y="2818"/>
                      <a:pt x="4732" y="2799"/>
                      <a:pt x="4748" y="2766"/>
                    </a:cubicBezTo>
                    <a:cubicBezTo>
                      <a:pt x="4808" y="2686"/>
                      <a:pt x="4878" y="2595"/>
                      <a:pt x="4948" y="2515"/>
                    </a:cubicBezTo>
                    <a:cubicBezTo>
                      <a:pt x="5308" y="2026"/>
                      <a:pt x="5748" y="1586"/>
                      <a:pt x="6217" y="1206"/>
                    </a:cubicBezTo>
                    <a:cubicBezTo>
                      <a:pt x="6407" y="1056"/>
                      <a:pt x="6517" y="956"/>
                      <a:pt x="6717" y="827"/>
                    </a:cubicBezTo>
                    <a:cubicBezTo>
                      <a:pt x="6867" y="716"/>
                      <a:pt x="7167" y="596"/>
                      <a:pt x="7217" y="567"/>
                    </a:cubicBezTo>
                    <a:cubicBezTo>
                      <a:pt x="7257" y="556"/>
                      <a:pt x="7647" y="396"/>
                      <a:pt x="7827" y="387"/>
                    </a:cubicBezTo>
                    <a:cubicBezTo>
                      <a:pt x="7880" y="369"/>
                      <a:pt x="7930" y="365"/>
                      <a:pt x="8001" y="365"/>
                    </a:cubicBezTo>
                    <a:cubicBezTo>
                      <a:pt x="8050" y="365"/>
                      <a:pt x="8109" y="367"/>
                      <a:pt x="8187" y="367"/>
                    </a:cubicBezTo>
                    <a:lnTo>
                      <a:pt x="8336" y="367"/>
                    </a:lnTo>
                    <a:cubicBezTo>
                      <a:pt x="8336" y="376"/>
                      <a:pt x="8336" y="376"/>
                      <a:pt x="8347" y="376"/>
                    </a:cubicBezTo>
                    <a:cubicBezTo>
                      <a:pt x="8676" y="447"/>
                      <a:pt x="8756" y="476"/>
                      <a:pt x="9016" y="616"/>
                    </a:cubicBezTo>
                    <a:cubicBezTo>
                      <a:pt x="9246" y="756"/>
                      <a:pt x="9266" y="756"/>
                      <a:pt x="9436" y="936"/>
                    </a:cubicBezTo>
                    <a:cubicBezTo>
                      <a:pt x="9325" y="907"/>
                      <a:pt x="9212" y="894"/>
                      <a:pt x="9100" y="894"/>
                    </a:cubicBezTo>
                    <a:cubicBezTo>
                      <a:pt x="8827" y="894"/>
                      <a:pt x="8554" y="970"/>
                      <a:pt x="8307" y="1076"/>
                    </a:cubicBezTo>
                    <a:cubicBezTo>
                      <a:pt x="7707" y="1316"/>
                      <a:pt x="7197" y="1726"/>
                      <a:pt x="6737" y="2175"/>
                    </a:cubicBezTo>
                    <a:cubicBezTo>
                      <a:pt x="5837" y="3015"/>
                      <a:pt x="5108" y="4005"/>
                      <a:pt x="4458" y="5054"/>
                    </a:cubicBezTo>
                    <a:cubicBezTo>
                      <a:pt x="4528" y="5114"/>
                      <a:pt x="4608" y="5174"/>
                      <a:pt x="4688" y="5234"/>
                    </a:cubicBezTo>
                    <a:cubicBezTo>
                      <a:pt x="5608" y="3815"/>
                      <a:pt x="6627" y="2506"/>
                      <a:pt x="8047" y="1656"/>
                    </a:cubicBezTo>
                    <a:cubicBezTo>
                      <a:pt x="8459" y="1430"/>
                      <a:pt x="8853" y="1293"/>
                      <a:pt x="9187" y="1293"/>
                    </a:cubicBezTo>
                    <a:cubicBezTo>
                      <a:pt x="9444" y="1293"/>
                      <a:pt x="9666" y="1373"/>
                      <a:pt x="9835" y="1556"/>
                    </a:cubicBezTo>
                    <a:cubicBezTo>
                      <a:pt x="10386" y="2866"/>
                      <a:pt x="9855" y="4925"/>
                      <a:pt x="9406" y="6434"/>
                    </a:cubicBezTo>
                    <a:cubicBezTo>
                      <a:pt x="8816" y="8353"/>
                      <a:pt x="8047" y="10022"/>
                      <a:pt x="6917" y="11751"/>
                    </a:cubicBezTo>
                    <a:cubicBezTo>
                      <a:pt x="6077" y="13030"/>
                      <a:pt x="4818" y="14420"/>
                      <a:pt x="3469" y="14870"/>
                    </a:cubicBezTo>
                    <a:cubicBezTo>
                      <a:pt x="3269" y="14940"/>
                      <a:pt x="3069" y="14970"/>
                      <a:pt x="2859" y="14980"/>
                    </a:cubicBezTo>
                    <a:cubicBezTo>
                      <a:pt x="2859" y="14970"/>
                      <a:pt x="2839" y="14950"/>
                      <a:pt x="2829" y="14950"/>
                    </a:cubicBezTo>
                    <a:cubicBezTo>
                      <a:pt x="1070" y="13161"/>
                      <a:pt x="2419" y="9312"/>
                      <a:pt x="3729" y="6864"/>
                    </a:cubicBezTo>
                    <a:cubicBezTo>
                      <a:pt x="3649" y="6813"/>
                      <a:pt x="3569" y="6773"/>
                      <a:pt x="3489" y="6733"/>
                    </a:cubicBezTo>
                    <a:cubicBezTo>
                      <a:pt x="2439" y="8772"/>
                      <a:pt x="1439" y="11402"/>
                      <a:pt x="1859" y="13601"/>
                    </a:cubicBezTo>
                    <a:cubicBezTo>
                      <a:pt x="1970" y="14080"/>
                      <a:pt x="2169" y="14560"/>
                      <a:pt x="2469" y="14960"/>
                    </a:cubicBezTo>
                    <a:cubicBezTo>
                      <a:pt x="2199" y="14920"/>
                      <a:pt x="1950" y="14840"/>
                      <a:pt x="1719" y="14720"/>
                    </a:cubicBezTo>
                    <a:cubicBezTo>
                      <a:pt x="1200" y="14420"/>
                      <a:pt x="1010" y="13820"/>
                      <a:pt x="840" y="13070"/>
                    </a:cubicBezTo>
                    <a:cubicBezTo>
                      <a:pt x="680" y="12351"/>
                      <a:pt x="790" y="11522"/>
                      <a:pt x="940" y="10731"/>
                    </a:cubicBezTo>
                    <a:cubicBezTo>
                      <a:pt x="1030" y="10212"/>
                      <a:pt x="1160" y="9692"/>
                      <a:pt x="1290" y="9183"/>
                    </a:cubicBezTo>
                    <a:cubicBezTo>
                      <a:pt x="1314" y="9098"/>
                      <a:pt x="1247" y="9043"/>
                      <a:pt x="1182" y="9043"/>
                    </a:cubicBezTo>
                    <a:cubicBezTo>
                      <a:pt x="1138" y="9043"/>
                      <a:pt x="1095" y="9067"/>
                      <a:pt x="1080" y="9123"/>
                    </a:cubicBezTo>
                    <a:cubicBezTo>
                      <a:pt x="620" y="10982"/>
                      <a:pt x="0" y="12781"/>
                      <a:pt x="940" y="14520"/>
                    </a:cubicBezTo>
                    <a:cubicBezTo>
                      <a:pt x="1190" y="14920"/>
                      <a:pt x="1599" y="15180"/>
                      <a:pt x="2059" y="15289"/>
                    </a:cubicBezTo>
                    <a:cubicBezTo>
                      <a:pt x="2312" y="15353"/>
                      <a:pt x="2574" y="15391"/>
                      <a:pt x="2836" y="15391"/>
                    </a:cubicBezTo>
                    <a:cubicBezTo>
                      <a:pt x="2947" y="15391"/>
                      <a:pt x="3059" y="15384"/>
                      <a:pt x="3169" y="15369"/>
                    </a:cubicBezTo>
                    <a:cubicBezTo>
                      <a:pt x="4408" y="15160"/>
                      <a:pt x="5428" y="14210"/>
                      <a:pt x="6248" y="13321"/>
                    </a:cubicBezTo>
                    <a:cubicBezTo>
                      <a:pt x="6847" y="12651"/>
                      <a:pt x="7347" y="11891"/>
                      <a:pt x="7807" y="11111"/>
                    </a:cubicBezTo>
                    <a:cubicBezTo>
                      <a:pt x="8407" y="10072"/>
                      <a:pt x="8926" y="8992"/>
                      <a:pt x="9356" y="7873"/>
                    </a:cubicBezTo>
                    <a:cubicBezTo>
                      <a:pt x="9895" y="6334"/>
                      <a:pt x="10715" y="3935"/>
                      <a:pt x="10415" y="2116"/>
                    </a:cubicBezTo>
                    <a:cubicBezTo>
                      <a:pt x="10426" y="2076"/>
                      <a:pt x="10415" y="2046"/>
                      <a:pt x="10406" y="2026"/>
                    </a:cubicBezTo>
                    <a:cubicBezTo>
                      <a:pt x="10406" y="2026"/>
                      <a:pt x="10406" y="2016"/>
                      <a:pt x="10395" y="2016"/>
                    </a:cubicBezTo>
                    <a:cubicBezTo>
                      <a:pt x="10335" y="1676"/>
                      <a:pt x="10226" y="1356"/>
                      <a:pt x="10066" y="1076"/>
                    </a:cubicBezTo>
                    <a:cubicBezTo>
                      <a:pt x="9706" y="487"/>
                      <a:pt x="9086" y="36"/>
                      <a:pt x="8387" y="7"/>
                    </a:cubicBezTo>
                    <a:cubicBezTo>
                      <a:pt x="8336" y="2"/>
                      <a:pt x="8285" y="0"/>
                      <a:pt x="82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29"/>
              <p:cNvSpPr/>
              <p:nvPr/>
            </p:nvSpPr>
            <p:spPr>
              <a:xfrm>
                <a:off x="2823104" y="2006588"/>
                <a:ext cx="123445" cy="396725"/>
              </a:xfrm>
              <a:custGeom>
                <a:rect b="b" l="l" r="r" t="t"/>
                <a:pathLst>
                  <a:path extrusionOk="0" h="7877" w="2451">
                    <a:moveTo>
                      <a:pt x="2450" y="0"/>
                    </a:moveTo>
                    <a:lnTo>
                      <a:pt x="2450" y="0"/>
                    </a:lnTo>
                    <a:cubicBezTo>
                      <a:pt x="1870" y="1000"/>
                      <a:pt x="1391" y="2010"/>
                      <a:pt x="1060" y="3099"/>
                    </a:cubicBezTo>
                    <a:cubicBezTo>
                      <a:pt x="1171" y="2659"/>
                      <a:pt x="1291" y="2230"/>
                      <a:pt x="1430" y="1810"/>
                    </a:cubicBezTo>
                    <a:cubicBezTo>
                      <a:pt x="1510" y="1560"/>
                      <a:pt x="1600" y="1310"/>
                      <a:pt x="1680" y="1070"/>
                    </a:cubicBezTo>
                    <a:lnTo>
                      <a:pt x="1680" y="1070"/>
                    </a:lnTo>
                    <a:cubicBezTo>
                      <a:pt x="1580" y="1260"/>
                      <a:pt x="1470" y="1450"/>
                      <a:pt x="1371" y="1640"/>
                    </a:cubicBezTo>
                    <a:cubicBezTo>
                      <a:pt x="991" y="2350"/>
                      <a:pt x="691" y="3119"/>
                      <a:pt x="541" y="3909"/>
                    </a:cubicBezTo>
                    <a:cubicBezTo>
                      <a:pt x="640" y="3229"/>
                      <a:pt x="820" y="2579"/>
                      <a:pt x="1131" y="1740"/>
                    </a:cubicBezTo>
                    <a:lnTo>
                      <a:pt x="1131" y="1740"/>
                    </a:lnTo>
                    <a:cubicBezTo>
                      <a:pt x="691" y="2510"/>
                      <a:pt x="291" y="3339"/>
                      <a:pt x="141" y="4218"/>
                    </a:cubicBezTo>
                    <a:cubicBezTo>
                      <a:pt x="1" y="5178"/>
                      <a:pt x="101" y="6208"/>
                      <a:pt x="541" y="7077"/>
                    </a:cubicBezTo>
                    <a:cubicBezTo>
                      <a:pt x="591" y="7187"/>
                      <a:pt x="680" y="7337"/>
                      <a:pt x="731" y="7417"/>
                    </a:cubicBezTo>
                    <a:cubicBezTo>
                      <a:pt x="671" y="7227"/>
                      <a:pt x="611" y="7027"/>
                      <a:pt x="560" y="6828"/>
                    </a:cubicBezTo>
                    <a:cubicBezTo>
                      <a:pt x="451" y="6317"/>
                      <a:pt x="431" y="5758"/>
                      <a:pt x="441" y="5178"/>
                    </a:cubicBezTo>
                    <a:lnTo>
                      <a:pt x="441" y="5178"/>
                    </a:lnTo>
                    <a:cubicBezTo>
                      <a:pt x="481" y="6078"/>
                      <a:pt x="691" y="6977"/>
                      <a:pt x="1091" y="7797"/>
                    </a:cubicBezTo>
                    <a:cubicBezTo>
                      <a:pt x="931" y="7257"/>
                      <a:pt x="831" y="6717"/>
                      <a:pt x="791" y="6168"/>
                    </a:cubicBezTo>
                    <a:lnTo>
                      <a:pt x="791" y="6168"/>
                    </a:lnTo>
                    <a:cubicBezTo>
                      <a:pt x="860" y="6608"/>
                      <a:pt x="971" y="7047"/>
                      <a:pt x="1131" y="7457"/>
                    </a:cubicBezTo>
                    <a:cubicBezTo>
                      <a:pt x="1180" y="7597"/>
                      <a:pt x="1271" y="7787"/>
                      <a:pt x="1331" y="7877"/>
                    </a:cubicBezTo>
                    <a:cubicBezTo>
                      <a:pt x="1251" y="7657"/>
                      <a:pt x="1200" y="7427"/>
                      <a:pt x="1171" y="7197"/>
                    </a:cubicBezTo>
                    <a:cubicBezTo>
                      <a:pt x="820" y="4749"/>
                      <a:pt x="1440" y="231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29"/>
              <p:cNvSpPr/>
              <p:nvPr/>
            </p:nvSpPr>
            <p:spPr>
              <a:xfrm>
                <a:off x="2987243" y="1692462"/>
                <a:ext cx="237672" cy="225081"/>
              </a:xfrm>
              <a:custGeom>
                <a:rect b="b" l="l" r="r" t="t"/>
                <a:pathLst>
                  <a:path extrusionOk="0" h="4469" w="4719">
                    <a:moveTo>
                      <a:pt x="3998" y="0"/>
                    </a:moveTo>
                    <a:lnTo>
                      <a:pt x="3998" y="0"/>
                    </a:lnTo>
                    <a:cubicBezTo>
                      <a:pt x="2310" y="430"/>
                      <a:pt x="1360" y="1570"/>
                      <a:pt x="490" y="2999"/>
                    </a:cubicBezTo>
                    <a:cubicBezTo>
                      <a:pt x="420" y="3119"/>
                      <a:pt x="340" y="3259"/>
                      <a:pt x="280" y="3379"/>
                    </a:cubicBezTo>
                    <a:cubicBezTo>
                      <a:pt x="380" y="3259"/>
                      <a:pt x="490" y="3149"/>
                      <a:pt x="590" y="3029"/>
                    </a:cubicBezTo>
                    <a:cubicBezTo>
                      <a:pt x="700" y="2929"/>
                      <a:pt x="800" y="2819"/>
                      <a:pt x="900" y="2719"/>
                    </a:cubicBezTo>
                    <a:lnTo>
                      <a:pt x="900" y="2719"/>
                    </a:lnTo>
                    <a:cubicBezTo>
                      <a:pt x="560" y="3179"/>
                      <a:pt x="260" y="3669"/>
                      <a:pt x="0" y="4169"/>
                    </a:cubicBezTo>
                    <a:cubicBezTo>
                      <a:pt x="20" y="4189"/>
                      <a:pt x="31" y="4198"/>
                      <a:pt x="51" y="4209"/>
                    </a:cubicBezTo>
                    <a:cubicBezTo>
                      <a:pt x="60" y="4189"/>
                      <a:pt x="80" y="4169"/>
                      <a:pt x="91" y="4149"/>
                    </a:cubicBezTo>
                    <a:cubicBezTo>
                      <a:pt x="440" y="3739"/>
                      <a:pt x="800" y="3329"/>
                      <a:pt x="1160" y="2929"/>
                    </a:cubicBezTo>
                    <a:lnTo>
                      <a:pt x="1160" y="2929"/>
                    </a:lnTo>
                    <a:cubicBezTo>
                      <a:pt x="820" y="3389"/>
                      <a:pt x="510" y="3869"/>
                      <a:pt x="231" y="4369"/>
                    </a:cubicBezTo>
                    <a:cubicBezTo>
                      <a:pt x="271" y="4398"/>
                      <a:pt x="310" y="4438"/>
                      <a:pt x="350" y="4469"/>
                    </a:cubicBezTo>
                    <a:cubicBezTo>
                      <a:pt x="690" y="4018"/>
                      <a:pt x="1050" y="3589"/>
                      <a:pt x="1430" y="3129"/>
                    </a:cubicBezTo>
                    <a:cubicBezTo>
                      <a:pt x="2279" y="2139"/>
                      <a:pt x="3089" y="1270"/>
                      <a:pt x="4198" y="630"/>
                    </a:cubicBezTo>
                    <a:cubicBezTo>
                      <a:pt x="4369" y="540"/>
                      <a:pt x="4549" y="460"/>
                      <a:pt x="4718" y="391"/>
                    </a:cubicBezTo>
                    <a:lnTo>
                      <a:pt x="4718" y="391"/>
                    </a:lnTo>
                    <a:cubicBezTo>
                      <a:pt x="4618" y="410"/>
                      <a:pt x="4529" y="430"/>
                      <a:pt x="4429" y="450"/>
                    </a:cubicBezTo>
                    <a:cubicBezTo>
                      <a:pt x="3909" y="580"/>
                      <a:pt x="3429" y="840"/>
                      <a:pt x="2979" y="1130"/>
                    </a:cubicBezTo>
                    <a:cubicBezTo>
                      <a:pt x="2869" y="1200"/>
                      <a:pt x="2769" y="1280"/>
                      <a:pt x="2669" y="1350"/>
                    </a:cubicBezTo>
                    <a:cubicBezTo>
                      <a:pt x="3159" y="910"/>
                      <a:pt x="3679" y="540"/>
                      <a:pt x="4318" y="240"/>
                    </a:cubicBezTo>
                    <a:lnTo>
                      <a:pt x="4318" y="240"/>
                    </a:lnTo>
                    <a:cubicBezTo>
                      <a:pt x="3619" y="410"/>
                      <a:pt x="2989" y="730"/>
                      <a:pt x="2429" y="1150"/>
                    </a:cubicBezTo>
                    <a:cubicBezTo>
                      <a:pt x="2899" y="700"/>
                      <a:pt x="3409" y="311"/>
                      <a:pt x="39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29"/>
              <p:cNvSpPr/>
              <p:nvPr/>
            </p:nvSpPr>
            <p:spPr>
              <a:xfrm>
                <a:off x="2895126" y="2137486"/>
                <a:ext cx="43818" cy="243666"/>
              </a:xfrm>
              <a:custGeom>
                <a:rect b="b" l="l" r="r" t="t"/>
                <a:pathLst>
                  <a:path extrusionOk="0" h="4838" w="870">
                    <a:moveTo>
                      <a:pt x="870" y="0"/>
                    </a:moveTo>
                    <a:lnTo>
                      <a:pt x="870" y="0"/>
                    </a:lnTo>
                    <a:cubicBezTo>
                      <a:pt x="170" y="1410"/>
                      <a:pt x="0" y="3109"/>
                      <a:pt x="460" y="4618"/>
                    </a:cubicBezTo>
                    <a:cubicBezTo>
                      <a:pt x="490" y="4688"/>
                      <a:pt x="510" y="4778"/>
                      <a:pt x="530" y="4838"/>
                    </a:cubicBezTo>
                    <a:cubicBezTo>
                      <a:pt x="520" y="4678"/>
                      <a:pt x="520" y="4518"/>
                      <a:pt x="510" y="4369"/>
                    </a:cubicBezTo>
                    <a:cubicBezTo>
                      <a:pt x="470" y="3678"/>
                      <a:pt x="510" y="2999"/>
                      <a:pt x="530" y="2319"/>
                    </a:cubicBezTo>
                    <a:cubicBezTo>
                      <a:pt x="540" y="1930"/>
                      <a:pt x="610" y="1330"/>
                      <a:pt x="640" y="1080"/>
                    </a:cubicBezTo>
                    <a:cubicBezTo>
                      <a:pt x="700" y="720"/>
                      <a:pt x="740" y="35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29"/>
              <p:cNvSpPr/>
              <p:nvPr/>
            </p:nvSpPr>
            <p:spPr>
              <a:xfrm>
                <a:off x="2895629" y="2224567"/>
                <a:ext cx="9066" cy="80584"/>
              </a:xfrm>
              <a:custGeom>
                <a:rect b="b" l="l" r="r" t="t"/>
                <a:pathLst>
                  <a:path extrusionOk="0" h="1600" w="180">
                    <a:moveTo>
                      <a:pt x="180" y="1"/>
                    </a:moveTo>
                    <a:cubicBezTo>
                      <a:pt x="30" y="510"/>
                      <a:pt x="0" y="1070"/>
                      <a:pt x="70" y="1600"/>
                    </a:cubicBezTo>
                    <a:cubicBezTo>
                      <a:pt x="90" y="1310"/>
                      <a:pt x="130" y="1030"/>
                      <a:pt x="140" y="740"/>
                    </a:cubicBezTo>
                    <a:cubicBezTo>
                      <a:pt x="150" y="501"/>
                      <a:pt x="140" y="250"/>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29"/>
              <p:cNvSpPr/>
              <p:nvPr/>
            </p:nvSpPr>
            <p:spPr>
              <a:xfrm>
                <a:off x="2919754" y="2062946"/>
                <a:ext cx="132964" cy="362024"/>
              </a:xfrm>
              <a:custGeom>
                <a:rect b="b" l="l" r="r" t="t"/>
                <a:pathLst>
                  <a:path extrusionOk="0" h="7188" w="2640">
                    <a:moveTo>
                      <a:pt x="2360" y="1"/>
                    </a:moveTo>
                    <a:cubicBezTo>
                      <a:pt x="2150" y="411"/>
                      <a:pt x="1960" y="840"/>
                      <a:pt x="1810" y="1271"/>
                    </a:cubicBezTo>
                    <a:cubicBezTo>
                      <a:pt x="1800" y="1300"/>
                      <a:pt x="1790" y="1331"/>
                      <a:pt x="1780" y="1351"/>
                    </a:cubicBezTo>
                    <a:cubicBezTo>
                      <a:pt x="1631" y="1660"/>
                      <a:pt x="1511" y="1950"/>
                      <a:pt x="1400" y="2200"/>
                    </a:cubicBezTo>
                    <a:cubicBezTo>
                      <a:pt x="1480" y="1890"/>
                      <a:pt x="1571" y="1571"/>
                      <a:pt x="1670" y="1251"/>
                    </a:cubicBezTo>
                    <a:cubicBezTo>
                      <a:pt x="1740" y="1031"/>
                      <a:pt x="1820" y="791"/>
                      <a:pt x="1890" y="581"/>
                    </a:cubicBezTo>
                    <a:lnTo>
                      <a:pt x="1890" y="581"/>
                    </a:lnTo>
                    <a:cubicBezTo>
                      <a:pt x="1810" y="721"/>
                      <a:pt x="1730" y="860"/>
                      <a:pt x="1660" y="991"/>
                    </a:cubicBezTo>
                    <a:cubicBezTo>
                      <a:pt x="1400" y="1460"/>
                      <a:pt x="1171" y="1950"/>
                      <a:pt x="1000" y="2460"/>
                    </a:cubicBezTo>
                    <a:cubicBezTo>
                      <a:pt x="1111" y="1970"/>
                      <a:pt x="1240" y="1471"/>
                      <a:pt x="1400" y="951"/>
                    </a:cubicBezTo>
                    <a:cubicBezTo>
                      <a:pt x="1471" y="711"/>
                      <a:pt x="1551" y="441"/>
                      <a:pt x="1620" y="231"/>
                    </a:cubicBezTo>
                    <a:lnTo>
                      <a:pt x="1620" y="231"/>
                    </a:lnTo>
                    <a:cubicBezTo>
                      <a:pt x="1531" y="421"/>
                      <a:pt x="1431" y="601"/>
                      <a:pt x="1331" y="791"/>
                    </a:cubicBezTo>
                    <a:cubicBezTo>
                      <a:pt x="1000" y="1380"/>
                      <a:pt x="741" y="2010"/>
                      <a:pt x="571" y="2660"/>
                    </a:cubicBezTo>
                    <a:cubicBezTo>
                      <a:pt x="661" y="1970"/>
                      <a:pt x="800" y="1300"/>
                      <a:pt x="1000" y="561"/>
                    </a:cubicBezTo>
                    <a:lnTo>
                      <a:pt x="1000" y="561"/>
                    </a:lnTo>
                    <a:cubicBezTo>
                      <a:pt x="561" y="1551"/>
                      <a:pt x="181" y="2590"/>
                      <a:pt x="71" y="3690"/>
                    </a:cubicBezTo>
                    <a:cubicBezTo>
                      <a:pt x="1" y="4629"/>
                      <a:pt x="51" y="5609"/>
                      <a:pt x="411" y="6488"/>
                    </a:cubicBezTo>
                    <a:cubicBezTo>
                      <a:pt x="441" y="6558"/>
                      <a:pt x="471" y="6638"/>
                      <a:pt x="491" y="6688"/>
                    </a:cubicBezTo>
                    <a:cubicBezTo>
                      <a:pt x="461" y="6548"/>
                      <a:pt x="421" y="6308"/>
                      <a:pt x="411" y="6208"/>
                    </a:cubicBezTo>
                    <a:cubicBezTo>
                      <a:pt x="351" y="5709"/>
                      <a:pt x="361" y="5209"/>
                      <a:pt x="391" y="4709"/>
                    </a:cubicBezTo>
                    <a:lnTo>
                      <a:pt x="391" y="4709"/>
                    </a:lnTo>
                    <a:cubicBezTo>
                      <a:pt x="441" y="5398"/>
                      <a:pt x="621" y="6068"/>
                      <a:pt x="800" y="6738"/>
                    </a:cubicBezTo>
                    <a:cubicBezTo>
                      <a:pt x="731" y="6168"/>
                      <a:pt x="701" y="5629"/>
                      <a:pt x="711" y="5109"/>
                    </a:cubicBezTo>
                    <a:lnTo>
                      <a:pt x="711" y="5109"/>
                    </a:lnTo>
                    <a:cubicBezTo>
                      <a:pt x="731" y="5358"/>
                      <a:pt x="771" y="5609"/>
                      <a:pt x="820" y="5858"/>
                    </a:cubicBezTo>
                    <a:cubicBezTo>
                      <a:pt x="891" y="6158"/>
                      <a:pt x="940" y="6458"/>
                      <a:pt x="1071" y="6738"/>
                    </a:cubicBezTo>
                    <a:cubicBezTo>
                      <a:pt x="991" y="6448"/>
                      <a:pt x="991" y="6138"/>
                      <a:pt x="980" y="5829"/>
                    </a:cubicBezTo>
                    <a:cubicBezTo>
                      <a:pt x="971" y="5678"/>
                      <a:pt x="971" y="5538"/>
                      <a:pt x="980" y="5389"/>
                    </a:cubicBezTo>
                    <a:cubicBezTo>
                      <a:pt x="991" y="5598"/>
                      <a:pt x="1020" y="5809"/>
                      <a:pt x="1051" y="6018"/>
                    </a:cubicBezTo>
                    <a:cubicBezTo>
                      <a:pt x="1111" y="6418"/>
                      <a:pt x="1220" y="6818"/>
                      <a:pt x="1371" y="7188"/>
                    </a:cubicBezTo>
                    <a:cubicBezTo>
                      <a:pt x="1460" y="7118"/>
                      <a:pt x="1560" y="7058"/>
                      <a:pt x="1660" y="6988"/>
                    </a:cubicBezTo>
                    <a:cubicBezTo>
                      <a:pt x="1471" y="6288"/>
                      <a:pt x="1451" y="5938"/>
                      <a:pt x="1380" y="5249"/>
                    </a:cubicBezTo>
                    <a:cubicBezTo>
                      <a:pt x="1291" y="4019"/>
                      <a:pt x="1511" y="2970"/>
                      <a:pt x="1970" y="1770"/>
                    </a:cubicBezTo>
                    <a:cubicBezTo>
                      <a:pt x="2160" y="1251"/>
                      <a:pt x="2380" y="731"/>
                      <a:pt x="2640" y="211"/>
                    </a:cubicBezTo>
                    <a:cubicBezTo>
                      <a:pt x="2540" y="141"/>
                      <a:pt x="2450" y="71"/>
                      <a:pt x="23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29"/>
              <p:cNvSpPr/>
              <p:nvPr/>
            </p:nvSpPr>
            <p:spPr>
              <a:xfrm>
                <a:off x="3063747" y="1767959"/>
                <a:ext cx="240191" cy="218030"/>
              </a:xfrm>
              <a:custGeom>
                <a:rect b="b" l="l" r="r" t="t"/>
                <a:pathLst>
                  <a:path extrusionOk="0" h="4329" w="4769">
                    <a:moveTo>
                      <a:pt x="4169" y="1"/>
                    </a:moveTo>
                    <a:lnTo>
                      <a:pt x="4169" y="1"/>
                    </a:lnTo>
                    <a:cubicBezTo>
                      <a:pt x="4109" y="11"/>
                      <a:pt x="4059" y="21"/>
                      <a:pt x="3999" y="31"/>
                    </a:cubicBezTo>
                    <a:cubicBezTo>
                      <a:pt x="2190" y="391"/>
                      <a:pt x="1020" y="2000"/>
                      <a:pt x="80" y="3439"/>
                    </a:cubicBezTo>
                    <a:cubicBezTo>
                      <a:pt x="480" y="2979"/>
                      <a:pt x="900" y="2539"/>
                      <a:pt x="1320" y="2110"/>
                    </a:cubicBezTo>
                    <a:lnTo>
                      <a:pt x="1320" y="2110"/>
                    </a:lnTo>
                    <a:cubicBezTo>
                      <a:pt x="1280" y="2160"/>
                      <a:pt x="1230" y="2220"/>
                      <a:pt x="1180" y="2270"/>
                    </a:cubicBezTo>
                    <a:cubicBezTo>
                      <a:pt x="760" y="2770"/>
                      <a:pt x="360" y="3299"/>
                      <a:pt x="1" y="3839"/>
                    </a:cubicBezTo>
                    <a:cubicBezTo>
                      <a:pt x="21" y="3859"/>
                      <a:pt x="41" y="3869"/>
                      <a:pt x="60" y="3879"/>
                    </a:cubicBezTo>
                    <a:cubicBezTo>
                      <a:pt x="611" y="3219"/>
                      <a:pt x="1260" y="2530"/>
                      <a:pt x="1960" y="1920"/>
                    </a:cubicBezTo>
                    <a:lnTo>
                      <a:pt x="1960" y="1920"/>
                    </a:lnTo>
                    <a:cubicBezTo>
                      <a:pt x="1380" y="2499"/>
                      <a:pt x="860" y="3150"/>
                      <a:pt x="460" y="3859"/>
                    </a:cubicBezTo>
                    <a:cubicBezTo>
                      <a:pt x="811" y="3409"/>
                      <a:pt x="1250" y="2959"/>
                      <a:pt x="1700" y="2559"/>
                    </a:cubicBezTo>
                    <a:lnTo>
                      <a:pt x="1700" y="2559"/>
                    </a:lnTo>
                    <a:cubicBezTo>
                      <a:pt x="1250" y="3050"/>
                      <a:pt x="860" y="3589"/>
                      <a:pt x="491" y="4149"/>
                    </a:cubicBezTo>
                    <a:cubicBezTo>
                      <a:pt x="591" y="4209"/>
                      <a:pt x="700" y="4269"/>
                      <a:pt x="800" y="4329"/>
                    </a:cubicBezTo>
                    <a:cubicBezTo>
                      <a:pt x="1670" y="3039"/>
                      <a:pt x="2639" y="1870"/>
                      <a:pt x="3969" y="1100"/>
                    </a:cubicBezTo>
                    <a:cubicBezTo>
                      <a:pt x="4219" y="951"/>
                      <a:pt x="4469" y="820"/>
                      <a:pt x="4718" y="711"/>
                    </a:cubicBezTo>
                    <a:cubicBezTo>
                      <a:pt x="4698" y="671"/>
                      <a:pt x="4689" y="620"/>
                      <a:pt x="4678" y="560"/>
                    </a:cubicBezTo>
                    <a:cubicBezTo>
                      <a:pt x="4498" y="600"/>
                      <a:pt x="4329" y="660"/>
                      <a:pt x="4159" y="731"/>
                    </a:cubicBezTo>
                    <a:cubicBezTo>
                      <a:pt x="4329" y="640"/>
                      <a:pt x="4498" y="560"/>
                      <a:pt x="4669" y="491"/>
                    </a:cubicBezTo>
                    <a:cubicBezTo>
                      <a:pt x="4669" y="431"/>
                      <a:pt x="4669" y="360"/>
                      <a:pt x="4678" y="300"/>
                    </a:cubicBezTo>
                    <a:lnTo>
                      <a:pt x="4678" y="300"/>
                    </a:lnTo>
                    <a:cubicBezTo>
                      <a:pt x="4358" y="371"/>
                      <a:pt x="4039" y="471"/>
                      <a:pt x="3749" y="611"/>
                    </a:cubicBezTo>
                    <a:cubicBezTo>
                      <a:pt x="4069" y="420"/>
                      <a:pt x="4398" y="271"/>
                      <a:pt x="4709" y="161"/>
                    </a:cubicBezTo>
                    <a:cubicBezTo>
                      <a:pt x="4729" y="121"/>
                      <a:pt x="4749" y="71"/>
                      <a:pt x="4769" y="31"/>
                    </a:cubicBezTo>
                    <a:lnTo>
                      <a:pt x="4769" y="31"/>
                    </a:lnTo>
                    <a:cubicBezTo>
                      <a:pt x="3919" y="151"/>
                      <a:pt x="3179" y="500"/>
                      <a:pt x="2530" y="971"/>
                    </a:cubicBezTo>
                    <a:cubicBezTo>
                      <a:pt x="2630" y="891"/>
                      <a:pt x="2719" y="820"/>
                      <a:pt x="2799" y="760"/>
                    </a:cubicBezTo>
                    <a:cubicBezTo>
                      <a:pt x="2919" y="651"/>
                      <a:pt x="3519" y="251"/>
                      <a:pt x="3879" y="111"/>
                    </a:cubicBezTo>
                    <a:cubicBezTo>
                      <a:pt x="3959" y="81"/>
                      <a:pt x="4069" y="31"/>
                      <a:pt x="41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29"/>
              <p:cNvSpPr/>
              <p:nvPr/>
            </p:nvSpPr>
            <p:spPr>
              <a:xfrm>
                <a:off x="3072309" y="1758440"/>
                <a:ext cx="191387" cy="154067"/>
              </a:xfrm>
              <a:custGeom>
                <a:rect b="b" l="l" r="r" t="t"/>
                <a:pathLst>
                  <a:path extrusionOk="0" h="3059" w="3800">
                    <a:moveTo>
                      <a:pt x="3799" y="0"/>
                    </a:moveTo>
                    <a:lnTo>
                      <a:pt x="3799" y="0"/>
                    </a:lnTo>
                    <a:cubicBezTo>
                      <a:pt x="3109" y="170"/>
                      <a:pt x="2460" y="480"/>
                      <a:pt x="1890" y="900"/>
                    </a:cubicBezTo>
                    <a:cubicBezTo>
                      <a:pt x="1230" y="1429"/>
                      <a:pt x="661" y="2059"/>
                      <a:pt x="190" y="2759"/>
                    </a:cubicBezTo>
                    <a:cubicBezTo>
                      <a:pt x="130" y="2859"/>
                      <a:pt x="61" y="2959"/>
                      <a:pt x="1" y="3059"/>
                    </a:cubicBezTo>
                    <a:cubicBezTo>
                      <a:pt x="110" y="2939"/>
                      <a:pt x="210" y="2819"/>
                      <a:pt x="321" y="2708"/>
                    </a:cubicBezTo>
                    <a:cubicBezTo>
                      <a:pt x="850" y="2139"/>
                      <a:pt x="1430" y="1599"/>
                      <a:pt x="2010" y="1080"/>
                    </a:cubicBezTo>
                    <a:cubicBezTo>
                      <a:pt x="2500" y="669"/>
                      <a:pt x="3149" y="280"/>
                      <a:pt x="3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29"/>
              <p:cNvSpPr/>
              <p:nvPr/>
            </p:nvSpPr>
            <p:spPr>
              <a:xfrm>
                <a:off x="3077850" y="1758894"/>
                <a:ext cx="140518" cy="123394"/>
              </a:xfrm>
              <a:custGeom>
                <a:rect b="b" l="l" r="r" t="t"/>
                <a:pathLst>
                  <a:path extrusionOk="0" h="2450" w="2790">
                    <a:moveTo>
                      <a:pt x="2789" y="1"/>
                    </a:moveTo>
                    <a:lnTo>
                      <a:pt x="2789" y="1"/>
                    </a:lnTo>
                    <a:cubicBezTo>
                      <a:pt x="1640" y="440"/>
                      <a:pt x="660" y="1280"/>
                      <a:pt x="51" y="2350"/>
                    </a:cubicBezTo>
                    <a:cubicBezTo>
                      <a:pt x="31" y="2380"/>
                      <a:pt x="11" y="2420"/>
                      <a:pt x="0" y="2450"/>
                    </a:cubicBezTo>
                    <a:cubicBezTo>
                      <a:pt x="80" y="2360"/>
                      <a:pt x="160" y="2280"/>
                      <a:pt x="240" y="2200"/>
                    </a:cubicBezTo>
                    <a:cubicBezTo>
                      <a:pt x="640" y="1770"/>
                      <a:pt x="1070" y="1380"/>
                      <a:pt x="1510" y="1000"/>
                    </a:cubicBezTo>
                    <a:cubicBezTo>
                      <a:pt x="1959" y="591"/>
                      <a:pt x="2279" y="331"/>
                      <a:pt x="27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29"/>
              <p:cNvSpPr/>
              <p:nvPr/>
            </p:nvSpPr>
            <p:spPr>
              <a:xfrm>
                <a:off x="3575203" y="1609410"/>
                <a:ext cx="328833" cy="256106"/>
              </a:xfrm>
              <a:custGeom>
                <a:rect b="b" l="l" r="r" t="t"/>
                <a:pathLst>
                  <a:path extrusionOk="0" h="5085" w="6529">
                    <a:moveTo>
                      <a:pt x="5418" y="0"/>
                    </a:moveTo>
                    <a:cubicBezTo>
                      <a:pt x="5409" y="140"/>
                      <a:pt x="5349" y="280"/>
                      <a:pt x="5249" y="370"/>
                    </a:cubicBezTo>
                    <a:cubicBezTo>
                      <a:pt x="5278" y="400"/>
                      <a:pt x="5309" y="420"/>
                      <a:pt x="5338" y="450"/>
                    </a:cubicBezTo>
                    <a:cubicBezTo>
                      <a:pt x="5489" y="610"/>
                      <a:pt x="5609" y="800"/>
                      <a:pt x="5748" y="1090"/>
                    </a:cubicBezTo>
                    <a:cubicBezTo>
                      <a:pt x="5798" y="1220"/>
                      <a:pt x="5838" y="1349"/>
                      <a:pt x="5868" y="1480"/>
                    </a:cubicBezTo>
                    <a:cubicBezTo>
                      <a:pt x="5878" y="1509"/>
                      <a:pt x="5898" y="1629"/>
                      <a:pt x="5908" y="1669"/>
                    </a:cubicBezTo>
                    <a:cubicBezTo>
                      <a:pt x="5968" y="2219"/>
                      <a:pt x="5828" y="2749"/>
                      <a:pt x="5678" y="3049"/>
                    </a:cubicBezTo>
                    <a:cubicBezTo>
                      <a:pt x="5669" y="3089"/>
                      <a:pt x="5649" y="3119"/>
                      <a:pt x="5629" y="3169"/>
                    </a:cubicBezTo>
                    <a:cubicBezTo>
                      <a:pt x="5438" y="3499"/>
                      <a:pt x="5318" y="3608"/>
                      <a:pt x="4989" y="3939"/>
                    </a:cubicBezTo>
                    <a:cubicBezTo>
                      <a:pt x="4538" y="4414"/>
                      <a:pt x="3689" y="4702"/>
                      <a:pt x="3025" y="4702"/>
                    </a:cubicBezTo>
                    <a:cubicBezTo>
                      <a:pt x="2895" y="4702"/>
                      <a:pt x="2771" y="4691"/>
                      <a:pt x="2660" y="4668"/>
                    </a:cubicBezTo>
                    <a:cubicBezTo>
                      <a:pt x="1970" y="4528"/>
                      <a:pt x="1570" y="4268"/>
                      <a:pt x="1091" y="3779"/>
                    </a:cubicBezTo>
                    <a:cubicBezTo>
                      <a:pt x="611" y="3229"/>
                      <a:pt x="431" y="2449"/>
                      <a:pt x="700" y="1629"/>
                    </a:cubicBezTo>
                    <a:cubicBezTo>
                      <a:pt x="561" y="1629"/>
                      <a:pt x="421" y="1580"/>
                      <a:pt x="321" y="1489"/>
                    </a:cubicBezTo>
                    <a:lnTo>
                      <a:pt x="321" y="1489"/>
                    </a:lnTo>
                    <a:cubicBezTo>
                      <a:pt x="1" y="2429"/>
                      <a:pt x="141" y="3479"/>
                      <a:pt x="980" y="4248"/>
                    </a:cubicBezTo>
                    <a:cubicBezTo>
                      <a:pt x="1011" y="4278"/>
                      <a:pt x="1040" y="4308"/>
                      <a:pt x="1071" y="4328"/>
                    </a:cubicBezTo>
                    <a:cubicBezTo>
                      <a:pt x="1280" y="4598"/>
                      <a:pt x="1610" y="4758"/>
                      <a:pt x="1940" y="4878"/>
                    </a:cubicBezTo>
                    <a:cubicBezTo>
                      <a:pt x="2285" y="5018"/>
                      <a:pt x="2648" y="5084"/>
                      <a:pt x="3013" y="5084"/>
                    </a:cubicBezTo>
                    <a:cubicBezTo>
                      <a:pt x="3430" y="5084"/>
                      <a:pt x="3849" y="4998"/>
                      <a:pt x="4249" y="4838"/>
                    </a:cubicBezTo>
                    <a:cubicBezTo>
                      <a:pt x="4359" y="4798"/>
                      <a:pt x="4469" y="4748"/>
                      <a:pt x="4569" y="4698"/>
                    </a:cubicBezTo>
                    <a:cubicBezTo>
                      <a:pt x="4859" y="4558"/>
                      <a:pt x="5129" y="4378"/>
                      <a:pt x="5349" y="4148"/>
                    </a:cubicBezTo>
                    <a:cubicBezTo>
                      <a:pt x="5618" y="3868"/>
                      <a:pt x="5818" y="3528"/>
                      <a:pt x="5978" y="3179"/>
                    </a:cubicBezTo>
                    <a:cubicBezTo>
                      <a:pt x="6528" y="2059"/>
                      <a:pt x="6288" y="780"/>
                      <a:pt x="5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29"/>
              <p:cNvSpPr/>
              <p:nvPr/>
            </p:nvSpPr>
            <p:spPr>
              <a:xfrm>
                <a:off x="3545538" y="1454841"/>
                <a:ext cx="334776" cy="285821"/>
              </a:xfrm>
              <a:custGeom>
                <a:rect b="b" l="l" r="r" t="t"/>
                <a:pathLst>
                  <a:path extrusionOk="0" h="5675" w="6647">
                    <a:moveTo>
                      <a:pt x="4298" y="0"/>
                    </a:moveTo>
                    <a:cubicBezTo>
                      <a:pt x="4318" y="51"/>
                      <a:pt x="4328" y="100"/>
                      <a:pt x="4348" y="151"/>
                    </a:cubicBezTo>
                    <a:lnTo>
                      <a:pt x="4348" y="171"/>
                    </a:lnTo>
                    <a:cubicBezTo>
                      <a:pt x="4358" y="211"/>
                      <a:pt x="4358" y="251"/>
                      <a:pt x="4368" y="291"/>
                    </a:cubicBezTo>
                    <a:cubicBezTo>
                      <a:pt x="4368" y="340"/>
                      <a:pt x="4368" y="380"/>
                      <a:pt x="4358" y="420"/>
                    </a:cubicBezTo>
                    <a:cubicBezTo>
                      <a:pt x="4738" y="551"/>
                      <a:pt x="5048" y="760"/>
                      <a:pt x="5338" y="1040"/>
                    </a:cubicBezTo>
                    <a:cubicBezTo>
                      <a:pt x="5487" y="1200"/>
                      <a:pt x="5607" y="1390"/>
                      <a:pt x="5747" y="1680"/>
                    </a:cubicBezTo>
                    <a:cubicBezTo>
                      <a:pt x="5798" y="1810"/>
                      <a:pt x="5827" y="1940"/>
                      <a:pt x="5867" y="2070"/>
                    </a:cubicBezTo>
                    <a:cubicBezTo>
                      <a:pt x="5878" y="2100"/>
                      <a:pt x="5898" y="2219"/>
                      <a:pt x="5898" y="2259"/>
                    </a:cubicBezTo>
                    <a:cubicBezTo>
                      <a:pt x="5967" y="2810"/>
                      <a:pt x="5818" y="3339"/>
                      <a:pt x="5678" y="3639"/>
                    </a:cubicBezTo>
                    <a:cubicBezTo>
                      <a:pt x="5658" y="3679"/>
                      <a:pt x="5638" y="3709"/>
                      <a:pt x="5618" y="3759"/>
                    </a:cubicBezTo>
                    <a:cubicBezTo>
                      <a:pt x="5428" y="4089"/>
                      <a:pt x="5308" y="4209"/>
                      <a:pt x="4978" y="4529"/>
                    </a:cubicBezTo>
                    <a:cubicBezTo>
                      <a:pt x="4535" y="5005"/>
                      <a:pt x="3688" y="5292"/>
                      <a:pt x="3019" y="5292"/>
                    </a:cubicBezTo>
                    <a:cubicBezTo>
                      <a:pt x="2887" y="5292"/>
                      <a:pt x="2762" y="5281"/>
                      <a:pt x="2649" y="5258"/>
                    </a:cubicBezTo>
                    <a:cubicBezTo>
                      <a:pt x="1969" y="5118"/>
                      <a:pt x="1569" y="4869"/>
                      <a:pt x="1090" y="4369"/>
                    </a:cubicBezTo>
                    <a:cubicBezTo>
                      <a:pt x="630" y="3849"/>
                      <a:pt x="440" y="3109"/>
                      <a:pt x="660" y="2330"/>
                    </a:cubicBezTo>
                    <a:cubicBezTo>
                      <a:pt x="630" y="2330"/>
                      <a:pt x="600" y="2319"/>
                      <a:pt x="570" y="2310"/>
                    </a:cubicBezTo>
                    <a:cubicBezTo>
                      <a:pt x="460" y="2290"/>
                      <a:pt x="380" y="2230"/>
                      <a:pt x="330" y="2159"/>
                    </a:cubicBezTo>
                    <a:cubicBezTo>
                      <a:pt x="320" y="2150"/>
                      <a:pt x="300" y="2150"/>
                      <a:pt x="290" y="2139"/>
                    </a:cubicBezTo>
                    <a:lnTo>
                      <a:pt x="290" y="2139"/>
                    </a:lnTo>
                    <a:cubicBezTo>
                      <a:pt x="0" y="3059"/>
                      <a:pt x="160" y="4089"/>
                      <a:pt x="970" y="4838"/>
                    </a:cubicBezTo>
                    <a:cubicBezTo>
                      <a:pt x="1000" y="4869"/>
                      <a:pt x="1030" y="4898"/>
                      <a:pt x="1060" y="4918"/>
                    </a:cubicBezTo>
                    <a:cubicBezTo>
                      <a:pt x="1280" y="5188"/>
                      <a:pt x="1600" y="5358"/>
                      <a:pt x="1929" y="5468"/>
                    </a:cubicBezTo>
                    <a:cubicBezTo>
                      <a:pt x="2274" y="5608"/>
                      <a:pt x="2637" y="5674"/>
                      <a:pt x="3003" y="5674"/>
                    </a:cubicBezTo>
                    <a:cubicBezTo>
                      <a:pt x="3421" y="5674"/>
                      <a:pt x="3843" y="5588"/>
                      <a:pt x="4248" y="5428"/>
                    </a:cubicBezTo>
                    <a:cubicBezTo>
                      <a:pt x="4358" y="5388"/>
                      <a:pt x="4458" y="5338"/>
                      <a:pt x="4568" y="5288"/>
                    </a:cubicBezTo>
                    <a:cubicBezTo>
                      <a:pt x="4848" y="5148"/>
                      <a:pt x="5118" y="4969"/>
                      <a:pt x="5348" y="4738"/>
                    </a:cubicBezTo>
                    <a:cubicBezTo>
                      <a:pt x="5607" y="4458"/>
                      <a:pt x="5807" y="4119"/>
                      <a:pt x="5978" y="3769"/>
                    </a:cubicBezTo>
                    <a:cubicBezTo>
                      <a:pt x="6647" y="2390"/>
                      <a:pt x="6127" y="771"/>
                      <a:pt x="4718" y="151"/>
                    </a:cubicBezTo>
                    <a:cubicBezTo>
                      <a:pt x="4568" y="80"/>
                      <a:pt x="4428" y="31"/>
                      <a:pt x="4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29"/>
              <p:cNvSpPr/>
              <p:nvPr/>
            </p:nvSpPr>
            <p:spPr>
              <a:xfrm>
                <a:off x="3445312" y="1304804"/>
                <a:ext cx="355023" cy="290505"/>
              </a:xfrm>
              <a:custGeom>
                <a:rect b="b" l="l" r="r" t="t"/>
                <a:pathLst>
                  <a:path extrusionOk="0" h="5768" w="7049">
                    <a:moveTo>
                      <a:pt x="3821" y="387"/>
                    </a:moveTo>
                    <a:cubicBezTo>
                      <a:pt x="4104" y="387"/>
                      <a:pt x="4371" y="408"/>
                      <a:pt x="4409" y="421"/>
                    </a:cubicBezTo>
                    <a:cubicBezTo>
                      <a:pt x="4969" y="531"/>
                      <a:pt x="5369" y="781"/>
                      <a:pt x="5738" y="1140"/>
                    </a:cubicBezTo>
                    <a:cubicBezTo>
                      <a:pt x="5889" y="1300"/>
                      <a:pt x="6009" y="1491"/>
                      <a:pt x="6149" y="1780"/>
                    </a:cubicBezTo>
                    <a:cubicBezTo>
                      <a:pt x="6198" y="1900"/>
                      <a:pt x="6238" y="2040"/>
                      <a:pt x="6268" y="2170"/>
                    </a:cubicBezTo>
                    <a:cubicBezTo>
                      <a:pt x="6278" y="2200"/>
                      <a:pt x="6298" y="2310"/>
                      <a:pt x="6308" y="2360"/>
                    </a:cubicBezTo>
                    <a:cubicBezTo>
                      <a:pt x="6368" y="2900"/>
                      <a:pt x="6228" y="3430"/>
                      <a:pt x="6078" y="3739"/>
                    </a:cubicBezTo>
                    <a:cubicBezTo>
                      <a:pt x="6058" y="3770"/>
                      <a:pt x="6038" y="3810"/>
                      <a:pt x="6018" y="3849"/>
                    </a:cubicBezTo>
                    <a:cubicBezTo>
                      <a:pt x="5829" y="4179"/>
                      <a:pt x="5718" y="4299"/>
                      <a:pt x="5389" y="4629"/>
                    </a:cubicBezTo>
                    <a:cubicBezTo>
                      <a:pt x="4940" y="5103"/>
                      <a:pt x="4095" y="5384"/>
                      <a:pt x="3427" y="5384"/>
                    </a:cubicBezTo>
                    <a:cubicBezTo>
                      <a:pt x="3293" y="5384"/>
                      <a:pt x="3165" y="5372"/>
                      <a:pt x="3050" y="5349"/>
                    </a:cubicBezTo>
                    <a:cubicBezTo>
                      <a:pt x="2370" y="5218"/>
                      <a:pt x="1970" y="4959"/>
                      <a:pt x="1491" y="4459"/>
                    </a:cubicBezTo>
                    <a:cubicBezTo>
                      <a:pt x="971" y="3879"/>
                      <a:pt x="801" y="3030"/>
                      <a:pt x="1160" y="2150"/>
                    </a:cubicBezTo>
                    <a:cubicBezTo>
                      <a:pt x="1391" y="1571"/>
                      <a:pt x="1940" y="900"/>
                      <a:pt x="2660" y="601"/>
                    </a:cubicBezTo>
                    <a:cubicBezTo>
                      <a:pt x="2680" y="591"/>
                      <a:pt x="2690" y="591"/>
                      <a:pt x="2690" y="591"/>
                    </a:cubicBezTo>
                    <a:cubicBezTo>
                      <a:pt x="2790" y="551"/>
                      <a:pt x="2900" y="511"/>
                      <a:pt x="3000" y="481"/>
                    </a:cubicBezTo>
                    <a:cubicBezTo>
                      <a:pt x="3110" y="451"/>
                      <a:pt x="3219" y="441"/>
                      <a:pt x="3330" y="421"/>
                    </a:cubicBezTo>
                    <a:cubicBezTo>
                      <a:pt x="3330" y="421"/>
                      <a:pt x="3339" y="421"/>
                      <a:pt x="3370" y="411"/>
                    </a:cubicBezTo>
                    <a:cubicBezTo>
                      <a:pt x="3501" y="393"/>
                      <a:pt x="3664" y="387"/>
                      <a:pt x="3821" y="387"/>
                    </a:cubicBezTo>
                    <a:close/>
                    <a:moveTo>
                      <a:pt x="3699" y="1"/>
                    </a:moveTo>
                    <a:cubicBezTo>
                      <a:pt x="2950" y="31"/>
                      <a:pt x="2400" y="191"/>
                      <a:pt x="1860" y="611"/>
                    </a:cubicBezTo>
                    <a:cubicBezTo>
                      <a:pt x="511" y="1620"/>
                      <a:pt x="1" y="3670"/>
                      <a:pt x="1380" y="4939"/>
                    </a:cubicBezTo>
                    <a:cubicBezTo>
                      <a:pt x="1411" y="4969"/>
                      <a:pt x="1440" y="4989"/>
                      <a:pt x="1471" y="5019"/>
                    </a:cubicBezTo>
                    <a:cubicBezTo>
                      <a:pt x="1680" y="5278"/>
                      <a:pt x="2010" y="5449"/>
                      <a:pt x="2330" y="5558"/>
                    </a:cubicBezTo>
                    <a:cubicBezTo>
                      <a:pt x="2679" y="5700"/>
                      <a:pt x="3046" y="5768"/>
                      <a:pt x="3415" y="5768"/>
                    </a:cubicBezTo>
                    <a:cubicBezTo>
                      <a:pt x="3830" y="5768"/>
                      <a:pt x="4248" y="5682"/>
                      <a:pt x="4649" y="5518"/>
                    </a:cubicBezTo>
                    <a:cubicBezTo>
                      <a:pt x="4759" y="5478"/>
                      <a:pt x="4869" y="5438"/>
                      <a:pt x="4969" y="5389"/>
                    </a:cubicBezTo>
                    <a:cubicBezTo>
                      <a:pt x="5259" y="5238"/>
                      <a:pt x="5518" y="5059"/>
                      <a:pt x="5749" y="4839"/>
                    </a:cubicBezTo>
                    <a:cubicBezTo>
                      <a:pt x="6018" y="4549"/>
                      <a:pt x="6218" y="4219"/>
                      <a:pt x="6378" y="3859"/>
                    </a:cubicBezTo>
                    <a:cubicBezTo>
                      <a:pt x="7048" y="2490"/>
                      <a:pt x="6528" y="871"/>
                      <a:pt x="5119" y="241"/>
                    </a:cubicBezTo>
                    <a:cubicBezTo>
                      <a:pt x="4589" y="11"/>
                      <a:pt x="4259" y="1"/>
                      <a:pt x="36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29"/>
              <p:cNvSpPr/>
              <p:nvPr/>
            </p:nvSpPr>
            <p:spPr>
              <a:xfrm>
                <a:off x="3612977" y="1325504"/>
                <a:ext cx="2065" cy="504"/>
              </a:xfrm>
              <a:custGeom>
                <a:rect b="b" l="l" r="r" t="t"/>
                <a:pathLst>
                  <a:path extrusionOk="0" h="10" w="41">
                    <a:moveTo>
                      <a:pt x="41" y="0"/>
                    </a:moveTo>
                    <a:cubicBezTo>
                      <a:pt x="10" y="10"/>
                      <a:pt x="1" y="10"/>
                      <a:pt x="1" y="10"/>
                    </a:cubicBezTo>
                    <a:cubicBezTo>
                      <a:pt x="10" y="10"/>
                      <a:pt x="21" y="10"/>
                      <a:pt x="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29"/>
              <p:cNvSpPr/>
              <p:nvPr/>
            </p:nvSpPr>
            <p:spPr>
              <a:xfrm>
                <a:off x="3315471" y="1200095"/>
                <a:ext cx="335330" cy="290556"/>
              </a:xfrm>
              <a:custGeom>
                <a:rect b="b" l="l" r="r" t="t"/>
                <a:pathLst>
                  <a:path extrusionOk="0" h="5769" w="6658">
                    <a:moveTo>
                      <a:pt x="3698" y="1"/>
                    </a:moveTo>
                    <a:cubicBezTo>
                      <a:pt x="2949" y="21"/>
                      <a:pt x="2399" y="191"/>
                      <a:pt x="1859" y="601"/>
                    </a:cubicBezTo>
                    <a:cubicBezTo>
                      <a:pt x="510" y="1620"/>
                      <a:pt x="0" y="3659"/>
                      <a:pt x="1380" y="4929"/>
                    </a:cubicBezTo>
                    <a:cubicBezTo>
                      <a:pt x="1410" y="4959"/>
                      <a:pt x="1440" y="4989"/>
                      <a:pt x="1470" y="5009"/>
                    </a:cubicBezTo>
                    <a:cubicBezTo>
                      <a:pt x="1679" y="5278"/>
                      <a:pt x="2010" y="5449"/>
                      <a:pt x="2339" y="5558"/>
                    </a:cubicBezTo>
                    <a:cubicBezTo>
                      <a:pt x="2679" y="5698"/>
                      <a:pt x="3029" y="5758"/>
                      <a:pt x="3389" y="5769"/>
                    </a:cubicBezTo>
                    <a:cubicBezTo>
                      <a:pt x="3349" y="5638"/>
                      <a:pt x="3359" y="5498"/>
                      <a:pt x="3409" y="5378"/>
                    </a:cubicBezTo>
                    <a:cubicBezTo>
                      <a:pt x="3279" y="5378"/>
                      <a:pt x="3159" y="5369"/>
                      <a:pt x="3049" y="5349"/>
                    </a:cubicBezTo>
                    <a:cubicBezTo>
                      <a:pt x="2369" y="5218"/>
                      <a:pt x="1970" y="4959"/>
                      <a:pt x="1490" y="4459"/>
                    </a:cubicBezTo>
                    <a:cubicBezTo>
                      <a:pt x="970" y="3879"/>
                      <a:pt x="800" y="3019"/>
                      <a:pt x="1160" y="2150"/>
                    </a:cubicBezTo>
                    <a:cubicBezTo>
                      <a:pt x="1390" y="1571"/>
                      <a:pt x="1939" y="891"/>
                      <a:pt x="2659" y="601"/>
                    </a:cubicBezTo>
                    <a:cubicBezTo>
                      <a:pt x="2679" y="591"/>
                      <a:pt x="2689" y="581"/>
                      <a:pt x="2689" y="581"/>
                    </a:cubicBezTo>
                    <a:cubicBezTo>
                      <a:pt x="2799" y="541"/>
                      <a:pt x="2899" y="511"/>
                      <a:pt x="2999" y="481"/>
                    </a:cubicBezTo>
                    <a:cubicBezTo>
                      <a:pt x="3109" y="451"/>
                      <a:pt x="3219" y="431"/>
                      <a:pt x="3329" y="421"/>
                    </a:cubicBezTo>
                    <a:cubicBezTo>
                      <a:pt x="3329" y="421"/>
                      <a:pt x="3339" y="411"/>
                      <a:pt x="3369" y="411"/>
                    </a:cubicBezTo>
                    <a:cubicBezTo>
                      <a:pt x="3501" y="393"/>
                      <a:pt x="3664" y="387"/>
                      <a:pt x="3822" y="387"/>
                    </a:cubicBezTo>
                    <a:cubicBezTo>
                      <a:pt x="4108" y="387"/>
                      <a:pt x="4376" y="408"/>
                      <a:pt x="4409" y="421"/>
                    </a:cubicBezTo>
                    <a:cubicBezTo>
                      <a:pt x="4968" y="521"/>
                      <a:pt x="5368" y="771"/>
                      <a:pt x="5738" y="1140"/>
                    </a:cubicBezTo>
                    <a:cubicBezTo>
                      <a:pt x="5888" y="1291"/>
                      <a:pt x="6008" y="1491"/>
                      <a:pt x="6148" y="1780"/>
                    </a:cubicBezTo>
                    <a:cubicBezTo>
                      <a:pt x="6197" y="1900"/>
                      <a:pt x="6237" y="2030"/>
                      <a:pt x="6268" y="2160"/>
                    </a:cubicBezTo>
                    <a:cubicBezTo>
                      <a:pt x="6277" y="2200"/>
                      <a:pt x="6297" y="2310"/>
                      <a:pt x="6308" y="2350"/>
                    </a:cubicBezTo>
                    <a:lnTo>
                      <a:pt x="6308" y="2420"/>
                    </a:lnTo>
                    <a:cubicBezTo>
                      <a:pt x="6428" y="2390"/>
                      <a:pt x="6537" y="2370"/>
                      <a:pt x="6657" y="2360"/>
                    </a:cubicBezTo>
                    <a:cubicBezTo>
                      <a:pt x="6568" y="1460"/>
                      <a:pt x="6028" y="641"/>
                      <a:pt x="5128" y="241"/>
                    </a:cubicBezTo>
                    <a:cubicBezTo>
                      <a:pt x="4588" y="11"/>
                      <a:pt x="4258" y="1"/>
                      <a:pt x="36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29"/>
              <p:cNvSpPr/>
              <p:nvPr/>
            </p:nvSpPr>
            <p:spPr>
              <a:xfrm>
                <a:off x="3195653" y="1174963"/>
                <a:ext cx="281490" cy="290606"/>
              </a:xfrm>
              <a:custGeom>
                <a:rect b="b" l="l" r="r" t="t"/>
                <a:pathLst>
                  <a:path extrusionOk="0" h="5770" w="5589">
                    <a:moveTo>
                      <a:pt x="3699" y="0"/>
                    </a:moveTo>
                    <a:cubicBezTo>
                      <a:pt x="2949" y="30"/>
                      <a:pt x="2399" y="190"/>
                      <a:pt x="1859" y="610"/>
                    </a:cubicBezTo>
                    <a:cubicBezTo>
                      <a:pt x="510" y="1619"/>
                      <a:pt x="0" y="3669"/>
                      <a:pt x="1380" y="4938"/>
                    </a:cubicBezTo>
                    <a:cubicBezTo>
                      <a:pt x="1410" y="4968"/>
                      <a:pt x="1440" y="4988"/>
                      <a:pt x="1470" y="5018"/>
                    </a:cubicBezTo>
                    <a:cubicBezTo>
                      <a:pt x="1680" y="5288"/>
                      <a:pt x="2010" y="5448"/>
                      <a:pt x="2330" y="5557"/>
                    </a:cubicBezTo>
                    <a:cubicBezTo>
                      <a:pt x="2679" y="5701"/>
                      <a:pt x="3044" y="5769"/>
                      <a:pt x="3413" y="5769"/>
                    </a:cubicBezTo>
                    <a:cubicBezTo>
                      <a:pt x="3814" y="5769"/>
                      <a:pt x="4218" y="5689"/>
                      <a:pt x="4609" y="5538"/>
                    </a:cubicBezTo>
                    <a:cubicBezTo>
                      <a:pt x="4369" y="5538"/>
                      <a:pt x="4129" y="5478"/>
                      <a:pt x="3869" y="5348"/>
                    </a:cubicBezTo>
                    <a:cubicBezTo>
                      <a:pt x="3716" y="5374"/>
                      <a:pt x="3563" y="5386"/>
                      <a:pt x="3418" y="5386"/>
                    </a:cubicBezTo>
                    <a:cubicBezTo>
                      <a:pt x="3287" y="5386"/>
                      <a:pt x="3163" y="5377"/>
                      <a:pt x="3049" y="5358"/>
                    </a:cubicBezTo>
                    <a:cubicBezTo>
                      <a:pt x="2370" y="5218"/>
                      <a:pt x="1970" y="4958"/>
                      <a:pt x="1490" y="4458"/>
                    </a:cubicBezTo>
                    <a:cubicBezTo>
                      <a:pt x="970" y="3878"/>
                      <a:pt x="800" y="3029"/>
                      <a:pt x="1160" y="2149"/>
                    </a:cubicBezTo>
                    <a:cubicBezTo>
                      <a:pt x="1390" y="1570"/>
                      <a:pt x="1939" y="900"/>
                      <a:pt x="2659" y="600"/>
                    </a:cubicBezTo>
                    <a:cubicBezTo>
                      <a:pt x="2679" y="590"/>
                      <a:pt x="2689" y="590"/>
                      <a:pt x="2689" y="590"/>
                    </a:cubicBezTo>
                    <a:cubicBezTo>
                      <a:pt x="2789" y="550"/>
                      <a:pt x="2899" y="510"/>
                      <a:pt x="2999" y="480"/>
                    </a:cubicBezTo>
                    <a:lnTo>
                      <a:pt x="3329" y="420"/>
                    </a:lnTo>
                    <a:lnTo>
                      <a:pt x="3369" y="420"/>
                    </a:lnTo>
                    <a:lnTo>
                      <a:pt x="3369" y="410"/>
                    </a:lnTo>
                    <a:cubicBezTo>
                      <a:pt x="3501" y="392"/>
                      <a:pt x="3663" y="386"/>
                      <a:pt x="3820" y="386"/>
                    </a:cubicBezTo>
                    <a:cubicBezTo>
                      <a:pt x="4103" y="386"/>
                      <a:pt x="4370" y="407"/>
                      <a:pt x="4409" y="420"/>
                    </a:cubicBezTo>
                    <a:cubicBezTo>
                      <a:pt x="4798" y="490"/>
                      <a:pt x="5098" y="640"/>
                      <a:pt x="5378" y="840"/>
                    </a:cubicBezTo>
                    <a:cubicBezTo>
                      <a:pt x="5398" y="710"/>
                      <a:pt x="5478" y="590"/>
                      <a:pt x="5588" y="510"/>
                    </a:cubicBezTo>
                    <a:cubicBezTo>
                      <a:pt x="5448" y="410"/>
                      <a:pt x="5288" y="320"/>
                      <a:pt x="5128" y="250"/>
                    </a:cubicBezTo>
                    <a:cubicBezTo>
                      <a:pt x="4589" y="10"/>
                      <a:pt x="4258" y="0"/>
                      <a:pt x="36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29"/>
              <p:cNvSpPr/>
              <p:nvPr/>
            </p:nvSpPr>
            <p:spPr>
              <a:xfrm>
                <a:off x="3585830" y="1832376"/>
                <a:ext cx="207453" cy="130445"/>
              </a:xfrm>
              <a:custGeom>
                <a:rect b="b" l="l" r="r" t="t"/>
                <a:pathLst>
                  <a:path extrusionOk="0" h="2590" w="4119">
                    <a:moveTo>
                      <a:pt x="4118" y="1"/>
                    </a:moveTo>
                    <a:cubicBezTo>
                      <a:pt x="3988" y="61"/>
                      <a:pt x="3848" y="121"/>
                      <a:pt x="3718" y="191"/>
                    </a:cubicBezTo>
                    <a:cubicBezTo>
                      <a:pt x="3678" y="331"/>
                      <a:pt x="3638" y="461"/>
                      <a:pt x="3588" y="561"/>
                    </a:cubicBezTo>
                    <a:cubicBezTo>
                      <a:pt x="3568" y="591"/>
                      <a:pt x="3548" y="631"/>
                      <a:pt x="3528" y="671"/>
                    </a:cubicBezTo>
                    <a:cubicBezTo>
                      <a:pt x="3339" y="1001"/>
                      <a:pt x="3219" y="1120"/>
                      <a:pt x="2888" y="1451"/>
                    </a:cubicBezTo>
                    <a:cubicBezTo>
                      <a:pt x="2448" y="1925"/>
                      <a:pt x="1605" y="2205"/>
                      <a:pt x="937" y="2205"/>
                    </a:cubicBezTo>
                    <a:cubicBezTo>
                      <a:pt x="803" y="2205"/>
                      <a:pt x="675" y="2194"/>
                      <a:pt x="560" y="2170"/>
                    </a:cubicBezTo>
                    <a:cubicBezTo>
                      <a:pt x="350" y="2130"/>
                      <a:pt x="170" y="2080"/>
                      <a:pt x="0" y="2010"/>
                    </a:cubicBezTo>
                    <a:lnTo>
                      <a:pt x="0" y="2010"/>
                    </a:lnTo>
                    <a:cubicBezTo>
                      <a:pt x="10" y="2090"/>
                      <a:pt x="20" y="2180"/>
                      <a:pt x="30" y="2260"/>
                    </a:cubicBezTo>
                    <a:cubicBezTo>
                      <a:pt x="40" y="2330"/>
                      <a:pt x="50" y="2390"/>
                      <a:pt x="60" y="2460"/>
                    </a:cubicBezTo>
                    <a:cubicBezTo>
                      <a:pt x="341" y="2547"/>
                      <a:pt x="631" y="2589"/>
                      <a:pt x="923" y="2589"/>
                    </a:cubicBezTo>
                    <a:cubicBezTo>
                      <a:pt x="1336" y="2589"/>
                      <a:pt x="1754" y="2504"/>
                      <a:pt x="2159" y="2340"/>
                    </a:cubicBezTo>
                    <a:cubicBezTo>
                      <a:pt x="2269" y="2300"/>
                      <a:pt x="2369" y="2260"/>
                      <a:pt x="2479" y="2210"/>
                    </a:cubicBezTo>
                    <a:cubicBezTo>
                      <a:pt x="2759" y="2060"/>
                      <a:pt x="3028" y="1880"/>
                      <a:pt x="3259" y="1660"/>
                    </a:cubicBezTo>
                    <a:cubicBezTo>
                      <a:pt x="3518" y="1371"/>
                      <a:pt x="3718" y="1031"/>
                      <a:pt x="3888" y="681"/>
                    </a:cubicBezTo>
                    <a:cubicBezTo>
                      <a:pt x="3998" y="461"/>
                      <a:pt x="4068" y="231"/>
                      <a:pt x="41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29"/>
              <p:cNvSpPr/>
              <p:nvPr/>
            </p:nvSpPr>
            <p:spPr>
              <a:xfrm>
                <a:off x="3130733" y="1297752"/>
                <a:ext cx="113825" cy="246738"/>
              </a:xfrm>
              <a:custGeom>
                <a:rect b="b" l="l" r="r" t="t"/>
                <a:pathLst>
                  <a:path extrusionOk="0" h="4899" w="2260">
                    <a:moveTo>
                      <a:pt x="2209" y="1"/>
                    </a:moveTo>
                    <a:lnTo>
                      <a:pt x="2209" y="1"/>
                    </a:lnTo>
                    <a:cubicBezTo>
                      <a:pt x="2089" y="71"/>
                      <a:pt x="1979" y="151"/>
                      <a:pt x="1859" y="241"/>
                    </a:cubicBezTo>
                    <a:cubicBezTo>
                      <a:pt x="510" y="1251"/>
                      <a:pt x="0" y="3290"/>
                      <a:pt x="1380" y="4569"/>
                    </a:cubicBezTo>
                    <a:cubicBezTo>
                      <a:pt x="1409" y="4599"/>
                      <a:pt x="1440" y="4619"/>
                      <a:pt x="1469" y="4649"/>
                    </a:cubicBezTo>
                    <a:cubicBezTo>
                      <a:pt x="1540" y="4739"/>
                      <a:pt x="1629" y="4819"/>
                      <a:pt x="1729" y="4899"/>
                    </a:cubicBezTo>
                    <a:cubicBezTo>
                      <a:pt x="1809" y="4799"/>
                      <a:pt x="1899" y="4699"/>
                      <a:pt x="1979" y="4599"/>
                    </a:cubicBezTo>
                    <a:lnTo>
                      <a:pt x="2019" y="4559"/>
                    </a:lnTo>
                    <a:cubicBezTo>
                      <a:pt x="1839" y="4429"/>
                      <a:pt x="1669" y="4279"/>
                      <a:pt x="1489" y="4089"/>
                    </a:cubicBezTo>
                    <a:cubicBezTo>
                      <a:pt x="969" y="3510"/>
                      <a:pt x="800" y="2660"/>
                      <a:pt x="1160" y="1780"/>
                    </a:cubicBezTo>
                    <a:cubicBezTo>
                      <a:pt x="1340" y="1320"/>
                      <a:pt x="1739" y="791"/>
                      <a:pt x="2259" y="451"/>
                    </a:cubicBezTo>
                    <a:cubicBezTo>
                      <a:pt x="2169" y="331"/>
                      <a:pt x="2139" y="171"/>
                      <a:pt x="22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29"/>
              <p:cNvSpPr/>
              <p:nvPr/>
            </p:nvSpPr>
            <p:spPr>
              <a:xfrm>
                <a:off x="3598875" y="1875186"/>
                <a:ext cx="142533" cy="58776"/>
              </a:xfrm>
              <a:custGeom>
                <a:rect b="b" l="l" r="r" t="t"/>
                <a:pathLst>
                  <a:path extrusionOk="0" h="1167" w="2830">
                    <a:moveTo>
                      <a:pt x="2829" y="1"/>
                    </a:moveTo>
                    <a:lnTo>
                      <a:pt x="2829" y="1"/>
                    </a:lnTo>
                    <a:cubicBezTo>
                      <a:pt x="2689" y="101"/>
                      <a:pt x="2549" y="181"/>
                      <a:pt x="2409" y="261"/>
                    </a:cubicBezTo>
                    <a:cubicBezTo>
                      <a:pt x="2260" y="350"/>
                      <a:pt x="2080" y="441"/>
                      <a:pt x="1910" y="521"/>
                    </a:cubicBezTo>
                    <a:cubicBezTo>
                      <a:pt x="2080" y="401"/>
                      <a:pt x="2220" y="241"/>
                      <a:pt x="2320" y="61"/>
                    </a:cubicBezTo>
                    <a:cubicBezTo>
                      <a:pt x="2328" y="52"/>
                      <a:pt x="2344" y="29"/>
                      <a:pt x="2336" y="29"/>
                    </a:cubicBezTo>
                    <a:cubicBezTo>
                      <a:pt x="2334" y="29"/>
                      <a:pt x="2332" y="29"/>
                      <a:pt x="2329" y="31"/>
                    </a:cubicBezTo>
                    <a:cubicBezTo>
                      <a:pt x="2250" y="101"/>
                      <a:pt x="2150" y="151"/>
                      <a:pt x="2060" y="210"/>
                    </a:cubicBezTo>
                    <a:cubicBezTo>
                      <a:pt x="1860" y="341"/>
                      <a:pt x="1630" y="441"/>
                      <a:pt x="1420" y="550"/>
                    </a:cubicBezTo>
                    <a:cubicBezTo>
                      <a:pt x="1180" y="661"/>
                      <a:pt x="1000" y="750"/>
                      <a:pt x="690" y="821"/>
                    </a:cubicBezTo>
                    <a:cubicBezTo>
                      <a:pt x="778" y="837"/>
                      <a:pt x="865" y="845"/>
                      <a:pt x="952" y="845"/>
                    </a:cubicBezTo>
                    <a:cubicBezTo>
                      <a:pt x="1075" y="845"/>
                      <a:pt x="1198" y="830"/>
                      <a:pt x="1320" y="801"/>
                    </a:cubicBezTo>
                    <a:lnTo>
                      <a:pt x="1320" y="801"/>
                    </a:lnTo>
                    <a:cubicBezTo>
                      <a:pt x="1280" y="821"/>
                      <a:pt x="1240" y="841"/>
                      <a:pt x="1210" y="850"/>
                    </a:cubicBezTo>
                    <a:cubicBezTo>
                      <a:pt x="890" y="978"/>
                      <a:pt x="577" y="1068"/>
                      <a:pt x="250" y="1068"/>
                    </a:cubicBezTo>
                    <a:cubicBezTo>
                      <a:pt x="168" y="1068"/>
                      <a:pt x="85" y="1062"/>
                      <a:pt x="1" y="1050"/>
                    </a:cubicBezTo>
                    <a:lnTo>
                      <a:pt x="1" y="1050"/>
                    </a:lnTo>
                    <a:cubicBezTo>
                      <a:pt x="230" y="1129"/>
                      <a:pt x="471" y="1166"/>
                      <a:pt x="712" y="1166"/>
                    </a:cubicBezTo>
                    <a:cubicBezTo>
                      <a:pt x="1479" y="1166"/>
                      <a:pt x="2253" y="789"/>
                      <a:pt x="2709" y="181"/>
                    </a:cubicBezTo>
                    <a:cubicBezTo>
                      <a:pt x="2749" y="131"/>
                      <a:pt x="2820" y="31"/>
                      <a:pt x="28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29"/>
              <p:cNvSpPr/>
              <p:nvPr/>
            </p:nvSpPr>
            <p:spPr>
              <a:xfrm>
                <a:off x="3646721" y="1885763"/>
                <a:ext cx="31226" cy="12541"/>
              </a:xfrm>
              <a:custGeom>
                <a:rect b="b" l="l" r="r" t="t"/>
                <a:pathLst>
                  <a:path extrusionOk="0" h="249" w="620">
                    <a:moveTo>
                      <a:pt x="620" y="0"/>
                    </a:moveTo>
                    <a:lnTo>
                      <a:pt x="620" y="0"/>
                    </a:lnTo>
                    <a:cubicBezTo>
                      <a:pt x="540" y="20"/>
                      <a:pt x="400" y="80"/>
                      <a:pt x="350" y="100"/>
                    </a:cubicBezTo>
                    <a:cubicBezTo>
                      <a:pt x="220" y="151"/>
                      <a:pt x="130" y="200"/>
                      <a:pt x="0" y="240"/>
                    </a:cubicBezTo>
                    <a:cubicBezTo>
                      <a:pt x="32" y="246"/>
                      <a:pt x="63" y="248"/>
                      <a:pt x="94" y="248"/>
                    </a:cubicBezTo>
                    <a:cubicBezTo>
                      <a:pt x="297" y="248"/>
                      <a:pt x="481" y="139"/>
                      <a:pt x="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29"/>
              <p:cNvSpPr/>
              <p:nvPr/>
            </p:nvSpPr>
            <p:spPr>
              <a:xfrm>
                <a:off x="3673868" y="1651717"/>
                <a:ext cx="221102" cy="192344"/>
              </a:xfrm>
              <a:custGeom>
                <a:rect b="b" l="l" r="r" t="t"/>
                <a:pathLst>
                  <a:path extrusionOk="0" h="3819" w="4390">
                    <a:moveTo>
                      <a:pt x="3490" y="0"/>
                    </a:moveTo>
                    <a:lnTo>
                      <a:pt x="3490" y="0"/>
                    </a:lnTo>
                    <a:cubicBezTo>
                      <a:pt x="3699" y="909"/>
                      <a:pt x="3430" y="1599"/>
                      <a:pt x="3019" y="2109"/>
                    </a:cubicBezTo>
                    <a:cubicBezTo>
                      <a:pt x="3190" y="1809"/>
                      <a:pt x="3290" y="1479"/>
                      <a:pt x="3299" y="1129"/>
                    </a:cubicBezTo>
                    <a:cubicBezTo>
                      <a:pt x="3310" y="1029"/>
                      <a:pt x="3310" y="929"/>
                      <a:pt x="3299" y="829"/>
                    </a:cubicBezTo>
                    <a:lnTo>
                      <a:pt x="3299" y="849"/>
                    </a:lnTo>
                    <a:cubicBezTo>
                      <a:pt x="3210" y="1080"/>
                      <a:pt x="3099" y="1309"/>
                      <a:pt x="2970" y="1539"/>
                    </a:cubicBezTo>
                    <a:cubicBezTo>
                      <a:pt x="2760" y="1889"/>
                      <a:pt x="2450" y="2189"/>
                      <a:pt x="2090" y="2499"/>
                    </a:cubicBezTo>
                    <a:cubicBezTo>
                      <a:pt x="2250" y="2319"/>
                      <a:pt x="2390" y="2119"/>
                      <a:pt x="2490" y="1909"/>
                    </a:cubicBezTo>
                    <a:cubicBezTo>
                      <a:pt x="2509" y="1870"/>
                      <a:pt x="2575" y="1748"/>
                      <a:pt x="2561" y="1748"/>
                    </a:cubicBezTo>
                    <a:lnTo>
                      <a:pt x="2561" y="1748"/>
                    </a:lnTo>
                    <a:cubicBezTo>
                      <a:pt x="2561" y="1748"/>
                      <a:pt x="2560" y="1749"/>
                      <a:pt x="2560" y="1749"/>
                    </a:cubicBezTo>
                    <a:cubicBezTo>
                      <a:pt x="2440" y="1859"/>
                      <a:pt x="2320" y="1979"/>
                      <a:pt x="2190" y="2089"/>
                    </a:cubicBezTo>
                    <a:cubicBezTo>
                      <a:pt x="1780" y="2429"/>
                      <a:pt x="1640" y="2548"/>
                      <a:pt x="1291" y="2799"/>
                    </a:cubicBezTo>
                    <a:cubicBezTo>
                      <a:pt x="1100" y="2919"/>
                      <a:pt x="960" y="3008"/>
                      <a:pt x="761" y="3048"/>
                    </a:cubicBezTo>
                    <a:cubicBezTo>
                      <a:pt x="820" y="3062"/>
                      <a:pt x="882" y="3068"/>
                      <a:pt x="944" y="3068"/>
                    </a:cubicBezTo>
                    <a:cubicBezTo>
                      <a:pt x="1109" y="3068"/>
                      <a:pt x="1278" y="3024"/>
                      <a:pt x="1431" y="2959"/>
                    </a:cubicBezTo>
                    <a:cubicBezTo>
                      <a:pt x="1500" y="2928"/>
                      <a:pt x="1560" y="2899"/>
                      <a:pt x="1620" y="2868"/>
                    </a:cubicBezTo>
                    <a:lnTo>
                      <a:pt x="1620" y="2868"/>
                    </a:lnTo>
                    <a:cubicBezTo>
                      <a:pt x="1291" y="3108"/>
                      <a:pt x="780" y="3388"/>
                      <a:pt x="281" y="3438"/>
                    </a:cubicBezTo>
                    <a:cubicBezTo>
                      <a:pt x="433" y="3473"/>
                      <a:pt x="584" y="3488"/>
                      <a:pt x="734" y="3488"/>
                    </a:cubicBezTo>
                    <a:cubicBezTo>
                      <a:pt x="841" y="3488"/>
                      <a:pt x="947" y="3481"/>
                      <a:pt x="1051" y="3468"/>
                    </a:cubicBezTo>
                    <a:lnTo>
                      <a:pt x="1051" y="3468"/>
                    </a:lnTo>
                    <a:cubicBezTo>
                      <a:pt x="838" y="3529"/>
                      <a:pt x="608" y="3572"/>
                      <a:pt x="383" y="3572"/>
                    </a:cubicBezTo>
                    <a:cubicBezTo>
                      <a:pt x="312" y="3572"/>
                      <a:pt x="241" y="3568"/>
                      <a:pt x="171" y="3558"/>
                    </a:cubicBezTo>
                    <a:cubicBezTo>
                      <a:pt x="111" y="3558"/>
                      <a:pt x="31" y="3538"/>
                      <a:pt x="1" y="3538"/>
                    </a:cubicBezTo>
                    <a:cubicBezTo>
                      <a:pt x="121" y="3608"/>
                      <a:pt x="241" y="3668"/>
                      <a:pt x="371" y="3708"/>
                    </a:cubicBezTo>
                    <a:cubicBezTo>
                      <a:pt x="621" y="3788"/>
                      <a:pt x="880" y="3818"/>
                      <a:pt x="1140" y="3818"/>
                    </a:cubicBezTo>
                    <a:cubicBezTo>
                      <a:pt x="3079" y="3748"/>
                      <a:pt x="4389" y="1779"/>
                      <a:pt x="34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29"/>
              <p:cNvSpPr/>
              <p:nvPr/>
            </p:nvSpPr>
            <p:spPr>
              <a:xfrm>
                <a:off x="3698043" y="1498154"/>
                <a:ext cx="148073" cy="216267"/>
              </a:xfrm>
              <a:custGeom>
                <a:rect b="b" l="l" r="r" t="t"/>
                <a:pathLst>
                  <a:path extrusionOk="0" h="4294" w="2940">
                    <a:moveTo>
                      <a:pt x="1760" y="0"/>
                    </a:moveTo>
                    <a:cubicBezTo>
                      <a:pt x="1830" y="100"/>
                      <a:pt x="1890" y="210"/>
                      <a:pt x="1940" y="320"/>
                    </a:cubicBezTo>
                    <a:cubicBezTo>
                      <a:pt x="2110" y="650"/>
                      <a:pt x="2250" y="1060"/>
                      <a:pt x="2270" y="1379"/>
                    </a:cubicBezTo>
                    <a:cubicBezTo>
                      <a:pt x="2270" y="1550"/>
                      <a:pt x="2260" y="1710"/>
                      <a:pt x="2230" y="1890"/>
                    </a:cubicBezTo>
                    <a:cubicBezTo>
                      <a:pt x="2250" y="1570"/>
                      <a:pt x="2190" y="1260"/>
                      <a:pt x="2030" y="980"/>
                    </a:cubicBezTo>
                    <a:cubicBezTo>
                      <a:pt x="1970" y="870"/>
                      <a:pt x="1910" y="760"/>
                      <a:pt x="1840" y="660"/>
                    </a:cubicBezTo>
                    <a:lnTo>
                      <a:pt x="1840" y="660"/>
                    </a:lnTo>
                    <a:cubicBezTo>
                      <a:pt x="1880" y="900"/>
                      <a:pt x="1920" y="1060"/>
                      <a:pt x="1930" y="1260"/>
                    </a:cubicBezTo>
                    <a:cubicBezTo>
                      <a:pt x="1970" y="1579"/>
                      <a:pt x="1760" y="2189"/>
                      <a:pt x="1680" y="2379"/>
                    </a:cubicBezTo>
                    <a:cubicBezTo>
                      <a:pt x="1730" y="2159"/>
                      <a:pt x="1730" y="1930"/>
                      <a:pt x="1710" y="1710"/>
                    </a:cubicBezTo>
                    <a:cubicBezTo>
                      <a:pt x="1700" y="1670"/>
                      <a:pt x="1680" y="1559"/>
                      <a:pt x="1670" y="1559"/>
                    </a:cubicBezTo>
                    <a:cubicBezTo>
                      <a:pt x="1650" y="1679"/>
                      <a:pt x="1620" y="1799"/>
                      <a:pt x="1590" y="1910"/>
                    </a:cubicBezTo>
                    <a:cubicBezTo>
                      <a:pt x="1450" y="2349"/>
                      <a:pt x="1390" y="2509"/>
                      <a:pt x="1190" y="2869"/>
                    </a:cubicBezTo>
                    <a:cubicBezTo>
                      <a:pt x="1131" y="2979"/>
                      <a:pt x="1040" y="3099"/>
                      <a:pt x="1011" y="3149"/>
                    </a:cubicBezTo>
                    <a:cubicBezTo>
                      <a:pt x="940" y="3229"/>
                      <a:pt x="880" y="3309"/>
                      <a:pt x="791" y="3359"/>
                    </a:cubicBezTo>
                    <a:cubicBezTo>
                      <a:pt x="1020" y="3319"/>
                      <a:pt x="1210" y="3159"/>
                      <a:pt x="1370" y="2989"/>
                    </a:cubicBezTo>
                    <a:lnTo>
                      <a:pt x="1370" y="2989"/>
                    </a:lnTo>
                    <a:cubicBezTo>
                      <a:pt x="1120" y="3379"/>
                      <a:pt x="780" y="3778"/>
                      <a:pt x="380" y="4009"/>
                    </a:cubicBezTo>
                    <a:cubicBezTo>
                      <a:pt x="660" y="3958"/>
                      <a:pt x="920" y="3849"/>
                      <a:pt x="1150" y="3698"/>
                    </a:cubicBezTo>
                    <a:lnTo>
                      <a:pt x="1150" y="3698"/>
                    </a:lnTo>
                    <a:cubicBezTo>
                      <a:pt x="820" y="3978"/>
                      <a:pt x="431" y="4178"/>
                      <a:pt x="1" y="4258"/>
                    </a:cubicBezTo>
                    <a:cubicBezTo>
                      <a:pt x="124" y="4282"/>
                      <a:pt x="249" y="4294"/>
                      <a:pt x="372" y="4294"/>
                    </a:cubicBezTo>
                    <a:cubicBezTo>
                      <a:pt x="1166" y="4294"/>
                      <a:pt x="1930" y="3817"/>
                      <a:pt x="2380" y="3169"/>
                    </a:cubicBezTo>
                    <a:cubicBezTo>
                      <a:pt x="2819" y="2509"/>
                      <a:pt x="2939" y="1599"/>
                      <a:pt x="2550" y="890"/>
                    </a:cubicBezTo>
                    <a:cubicBezTo>
                      <a:pt x="2360" y="550"/>
                      <a:pt x="2070" y="210"/>
                      <a:pt x="17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29"/>
              <p:cNvSpPr/>
              <p:nvPr/>
            </p:nvSpPr>
            <p:spPr>
              <a:xfrm>
                <a:off x="3746897" y="1617469"/>
                <a:ext cx="10123" cy="18635"/>
              </a:xfrm>
              <a:custGeom>
                <a:rect b="b" l="l" r="r" t="t"/>
                <a:pathLst>
                  <a:path extrusionOk="0" h="370" w="201">
                    <a:moveTo>
                      <a:pt x="200" y="0"/>
                    </a:moveTo>
                    <a:lnTo>
                      <a:pt x="200" y="0"/>
                    </a:lnTo>
                    <a:cubicBezTo>
                      <a:pt x="121" y="110"/>
                      <a:pt x="61" y="240"/>
                      <a:pt x="1" y="370"/>
                    </a:cubicBezTo>
                    <a:cubicBezTo>
                      <a:pt x="121" y="270"/>
                      <a:pt x="190" y="140"/>
                      <a:pt x="2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29"/>
              <p:cNvSpPr/>
              <p:nvPr/>
            </p:nvSpPr>
            <p:spPr>
              <a:xfrm>
                <a:off x="3559086" y="1337037"/>
                <a:ext cx="195920" cy="228355"/>
              </a:xfrm>
              <a:custGeom>
                <a:rect b="b" l="l" r="r" t="t"/>
                <a:pathLst>
                  <a:path extrusionOk="0" h="4534" w="3890">
                    <a:moveTo>
                      <a:pt x="2290" y="1"/>
                    </a:moveTo>
                    <a:cubicBezTo>
                      <a:pt x="2380" y="51"/>
                      <a:pt x="2470" y="101"/>
                      <a:pt x="2550" y="161"/>
                    </a:cubicBezTo>
                    <a:cubicBezTo>
                      <a:pt x="2650" y="211"/>
                      <a:pt x="2850" y="440"/>
                      <a:pt x="2880" y="480"/>
                    </a:cubicBezTo>
                    <a:cubicBezTo>
                      <a:pt x="2970" y="611"/>
                      <a:pt x="3040" y="751"/>
                      <a:pt x="3090" y="880"/>
                    </a:cubicBezTo>
                    <a:cubicBezTo>
                      <a:pt x="3050" y="820"/>
                      <a:pt x="3010" y="771"/>
                      <a:pt x="2960" y="711"/>
                    </a:cubicBezTo>
                    <a:cubicBezTo>
                      <a:pt x="2810" y="500"/>
                      <a:pt x="2610" y="331"/>
                      <a:pt x="2360" y="251"/>
                    </a:cubicBezTo>
                    <a:cubicBezTo>
                      <a:pt x="2317" y="237"/>
                      <a:pt x="2166" y="176"/>
                      <a:pt x="2136" y="176"/>
                    </a:cubicBezTo>
                    <a:cubicBezTo>
                      <a:pt x="2124" y="176"/>
                      <a:pt x="2131" y="185"/>
                      <a:pt x="2170" y="211"/>
                    </a:cubicBezTo>
                    <a:cubicBezTo>
                      <a:pt x="2530" y="471"/>
                      <a:pt x="2640" y="691"/>
                      <a:pt x="2730" y="971"/>
                    </a:cubicBezTo>
                    <a:cubicBezTo>
                      <a:pt x="2850" y="1320"/>
                      <a:pt x="2850" y="1600"/>
                      <a:pt x="2790" y="1870"/>
                    </a:cubicBezTo>
                    <a:cubicBezTo>
                      <a:pt x="2780" y="1380"/>
                      <a:pt x="2590" y="871"/>
                      <a:pt x="2180" y="580"/>
                    </a:cubicBezTo>
                    <a:lnTo>
                      <a:pt x="2180" y="580"/>
                    </a:lnTo>
                    <a:cubicBezTo>
                      <a:pt x="2420" y="991"/>
                      <a:pt x="2430" y="1220"/>
                      <a:pt x="2420" y="1660"/>
                    </a:cubicBezTo>
                    <a:cubicBezTo>
                      <a:pt x="2380" y="2180"/>
                      <a:pt x="2220" y="2530"/>
                      <a:pt x="1920" y="2939"/>
                    </a:cubicBezTo>
                    <a:cubicBezTo>
                      <a:pt x="1640" y="3249"/>
                      <a:pt x="1411" y="3449"/>
                      <a:pt x="1060" y="3639"/>
                    </a:cubicBezTo>
                    <a:cubicBezTo>
                      <a:pt x="986" y="3672"/>
                      <a:pt x="976" y="3681"/>
                      <a:pt x="996" y="3681"/>
                    </a:cubicBezTo>
                    <a:cubicBezTo>
                      <a:pt x="1018" y="3681"/>
                      <a:pt x="1078" y="3669"/>
                      <a:pt x="1120" y="3669"/>
                    </a:cubicBezTo>
                    <a:cubicBezTo>
                      <a:pt x="1351" y="3639"/>
                      <a:pt x="1571" y="3559"/>
                      <a:pt x="1780" y="3459"/>
                    </a:cubicBezTo>
                    <a:cubicBezTo>
                      <a:pt x="1830" y="3429"/>
                      <a:pt x="1890" y="3399"/>
                      <a:pt x="1940" y="3369"/>
                    </a:cubicBezTo>
                    <a:lnTo>
                      <a:pt x="1940" y="3369"/>
                    </a:lnTo>
                    <a:cubicBezTo>
                      <a:pt x="1870" y="3439"/>
                      <a:pt x="1790" y="3519"/>
                      <a:pt x="1700" y="3599"/>
                    </a:cubicBezTo>
                    <a:cubicBezTo>
                      <a:pt x="1460" y="3809"/>
                      <a:pt x="1151" y="4069"/>
                      <a:pt x="691" y="4179"/>
                    </a:cubicBezTo>
                    <a:cubicBezTo>
                      <a:pt x="723" y="4180"/>
                      <a:pt x="754" y="4181"/>
                      <a:pt x="786" y="4181"/>
                    </a:cubicBezTo>
                    <a:cubicBezTo>
                      <a:pt x="1222" y="4181"/>
                      <a:pt x="1648" y="4054"/>
                      <a:pt x="2030" y="3839"/>
                    </a:cubicBezTo>
                    <a:lnTo>
                      <a:pt x="2030" y="3839"/>
                    </a:lnTo>
                    <a:cubicBezTo>
                      <a:pt x="1629" y="4128"/>
                      <a:pt x="1153" y="4312"/>
                      <a:pt x="648" y="4312"/>
                    </a:cubicBezTo>
                    <a:cubicBezTo>
                      <a:pt x="436" y="4312"/>
                      <a:pt x="220" y="4280"/>
                      <a:pt x="1" y="4209"/>
                    </a:cubicBezTo>
                    <a:lnTo>
                      <a:pt x="1" y="4209"/>
                    </a:lnTo>
                    <a:cubicBezTo>
                      <a:pt x="335" y="4440"/>
                      <a:pt x="733" y="4534"/>
                      <a:pt x="1134" y="4534"/>
                    </a:cubicBezTo>
                    <a:cubicBezTo>
                      <a:pt x="1429" y="4534"/>
                      <a:pt x="1725" y="4483"/>
                      <a:pt x="2000" y="4399"/>
                    </a:cubicBezTo>
                    <a:cubicBezTo>
                      <a:pt x="2710" y="4189"/>
                      <a:pt x="3379" y="3739"/>
                      <a:pt x="3690" y="2879"/>
                    </a:cubicBezTo>
                    <a:cubicBezTo>
                      <a:pt x="3890" y="2359"/>
                      <a:pt x="3890" y="1780"/>
                      <a:pt x="3699" y="1250"/>
                    </a:cubicBezTo>
                    <a:cubicBezTo>
                      <a:pt x="3519" y="691"/>
                      <a:pt x="3099" y="161"/>
                      <a:pt x="2500" y="41"/>
                    </a:cubicBezTo>
                    <a:cubicBezTo>
                      <a:pt x="2430" y="21"/>
                      <a:pt x="2340" y="1"/>
                      <a:pt x="22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29"/>
              <p:cNvSpPr/>
              <p:nvPr/>
            </p:nvSpPr>
            <p:spPr>
              <a:xfrm>
                <a:off x="3612473" y="1414095"/>
                <a:ext cx="58977" cy="97154"/>
              </a:xfrm>
              <a:custGeom>
                <a:rect b="b" l="l" r="r" t="t"/>
                <a:pathLst>
                  <a:path extrusionOk="0" h="1929" w="1171">
                    <a:moveTo>
                      <a:pt x="1030" y="0"/>
                    </a:moveTo>
                    <a:cubicBezTo>
                      <a:pt x="1020" y="110"/>
                      <a:pt x="1020" y="230"/>
                      <a:pt x="1000" y="310"/>
                    </a:cubicBezTo>
                    <a:cubicBezTo>
                      <a:pt x="830" y="889"/>
                      <a:pt x="500" y="1449"/>
                      <a:pt x="0" y="1929"/>
                    </a:cubicBezTo>
                    <a:cubicBezTo>
                      <a:pt x="391" y="1779"/>
                      <a:pt x="740" y="1529"/>
                      <a:pt x="940" y="1160"/>
                    </a:cubicBezTo>
                    <a:cubicBezTo>
                      <a:pt x="1080" y="880"/>
                      <a:pt x="1170" y="540"/>
                      <a:pt x="1100" y="220"/>
                    </a:cubicBezTo>
                    <a:cubicBezTo>
                      <a:pt x="1080" y="150"/>
                      <a:pt x="1060" y="60"/>
                      <a:pt x="10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29"/>
              <p:cNvSpPr/>
              <p:nvPr/>
            </p:nvSpPr>
            <p:spPr>
              <a:xfrm>
                <a:off x="3622042" y="1448092"/>
                <a:ext cx="18685" cy="37522"/>
              </a:xfrm>
              <a:custGeom>
                <a:rect b="b" l="l" r="r" t="t"/>
                <a:pathLst>
                  <a:path extrusionOk="0" h="745" w="371">
                    <a:moveTo>
                      <a:pt x="369" y="1"/>
                    </a:moveTo>
                    <a:cubicBezTo>
                      <a:pt x="367" y="1"/>
                      <a:pt x="362" y="21"/>
                      <a:pt x="350" y="45"/>
                    </a:cubicBezTo>
                    <a:cubicBezTo>
                      <a:pt x="321" y="134"/>
                      <a:pt x="270" y="225"/>
                      <a:pt x="221" y="314"/>
                    </a:cubicBezTo>
                    <a:cubicBezTo>
                      <a:pt x="141" y="474"/>
                      <a:pt x="121" y="574"/>
                      <a:pt x="1" y="745"/>
                    </a:cubicBezTo>
                    <a:cubicBezTo>
                      <a:pt x="241" y="614"/>
                      <a:pt x="370" y="305"/>
                      <a:pt x="370" y="35"/>
                    </a:cubicBezTo>
                    <a:cubicBezTo>
                      <a:pt x="370" y="10"/>
                      <a:pt x="370" y="1"/>
                      <a:pt x="3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29"/>
              <p:cNvSpPr/>
              <p:nvPr/>
            </p:nvSpPr>
            <p:spPr>
              <a:xfrm>
                <a:off x="3610458" y="1458870"/>
                <a:ext cx="5087" cy="9620"/>
              </a:xfrm>
              <a:custGeom>
                <a:rect b="b" l="l" r="r" t="t"/>
                <a:pathLst>
                  <a:path extrusionOk="0" h="191" w="101">
                    <a:moveTo>
                      <a:pt x="100" y="0"/>
                    </a:moveTo>
                    <a:cubicBezTo>
                      <a:pt x="51" y="60"/>
                      <a:pt x="31" y="120"/>
                      <a:pt x="0" y="191"/>
                    </a:cubicBezTo>
                    <a:cubicBezTo>
                      <a:pt x="60" y="140"/>
                      <a:pt x="91" y="71"/>
                      <a:pt x="1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29"/>
              <p:cNvSpPr/>
              <p:nvPr/>
            </p:nvSpPr>
            <p:spPr>
              <a:xfrm>
                <a:off x="3434282" y="1225630"/>
                <a:ext cx="186300" cy="76202"/>
              </a:xfrm>
              <a:custGeom>
                <a:rect b="b" l="l" r="r" t="t"/>
                <a:pathLst>
                  <a:path extrusionOk="0" h="1513" w="3699">
                    <a:moveTo>
                      <a:pt x="1579" y="0"/>
                    </a:moveTo>
                    <a:cubicBezTo>
                      <a:pt x="1010" y="0"/>
                      <a:pt x="440" y="232"/>
                      <a:pt x="0" y="593"/>
                    </a:cubicBezTo>
                    <a:cubicBezTo>
                      <a:pt x="427" y="409"/>
                      <a:pt x="811" y="332"/>
                      <a:pt x="1168" y="332"/>
                    </a:cubicBezTo>
                    <a:cubicBezTo>
                      <a:pt x="1564" y="332"/>
                      <a:pt x="1927" y="426"/>
                      <a:pt x="2279" y="573"/>
                    </a:cubicBezTo>
                    <a:cubicBezTo>
                      <a:pt x="2144" y="543"/>
                      <a:pt x="2006" y="528"/>
                      <a:pt x="1867" y="528"/>
                    </a:cubicBezTo>
                    <a:cubicBezTo>
                      <a:pt x="1593" y="528"/>
                      <a:pt x="1315" y="588"/>
                      <a:pt x="1050" y="713"/>
                    </a:cubicBezTo>
                    <a:cubicBezTo>
                      <a:pt x="970" y="753"/>
                      <a:pt x="880" y="804"/>
                      <a:pt x="810" y="844"/>
                    </a:cubicBezTo>
                    <a:cubicBezTo>
                      <a:pt x="960" y="824"/>
                      <a:pt x="1110" y="804"/>
                      <a:pt x="1250" y="804"/>
                    </a:cubicBezTo>
                    <a:cubicBezTo>
                      <a:pt x="2090" y="804"/>
                      <a:pt x="2769" y="953"/>
                      <a:pt x="3438" y="1443"/>
                    </a:cubicBezTo>
                    <a:cubicBezTo>
                      <a:pt x="3339" y="1263"/>
                      <a:pt x="3199" y="1104"/>
                      <a:pt x="3049" y="973"/>
                    </a:cubicBezTo>
                    <a:lnTo>
                      <a:pt x="3049" y="973"/>
                    </a:lnTo>
                    <a:cubicBezTo>
                      <a:pt x="3239" y="1093"/>
                      <a:pt x="3349" y="1173"/>
                      <a:pt x="3509" y="1323"/>
                    </a:cubicBezTo>
                    <a:cubicBezTo>
                      <a:pt x="3578" y="1383"/>
                      <a:pt x="3658" y="1463"/>
                      <a:pt x="3698" y="1513"/>
                    </a:cubicBezTo>
                    <a:cubicBezTo>
                      <a:pt x="3669" y="1423"/>
                      <a:pt x="3629" y="1343"/>
                      <a:pt x="3589" y="1253"/>
                    </a:cubicBezTo>
                    <a:cubicBezTo>
                      <a:pt x="3279" y="653"/>
                      <a:pt x="2689" y="214"/>
                      <a:pt x="2039" y="54"/>
                    </a:cubicBezTo>
                    <a:cubicBezTo>
                      <a:pt x="1888" y="17"/>
                      <a:pt x="1733" y="0"/>
                      <a:pt x="15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29"/>
              <p:cNvSpPr/>
              <p:nvPr/>
            </p:nvSpPr>
            <p:spPr>
              <a:xfrm>
                <a:off x="3495173" y="1268893"/>
                <a:ext cx="86124" cy="28910"/>
              </a:xfrm>
              <a:custGeom>
                <a:rect b="b" l="l" r="r" t="t"/>
                <a:pathLst>
                  <a:path extrusionOk="0" h="574" w="1710">
                    <a:moveTo>
                      <a:pt x="559" y="0"/>
                    </a:moveTo>
                    <a:cubicBezTo>
                      <a:pt x="341" y="0"/>
                      <a:pt x="140" y="55"/>
                      <a:pt x="1" y="174"/>
                    </a:cubicBezTo>
                    <a:lnTo>
                      <a:pt x="1" y="174"/>
                    </a:lnTo>
                    <a:cubicBezTo>
                      <a:pt x="31" y="165"/>
                      <a:pt x="81" y="154"/>
                      <a:pt x="110" y="154"/>
                    </a:cubicBezTo>
                    <a:cubicBezTo>
                      <a:pt x="151" y="149"/>
                      <a:pt x="191" y="147"/>
                      <a:pt x="230" y="147"/>
                    </a:cubicBezTo>
                    <a:cubicBezTo>
                      <a:pt x="428" y="147"/>
                      <a:pt x="603" y="204"/>
                      <a:pt x="821" y="254"/>
                    </a:cubicBezTo>
                    <a:cubicBezTo>
                      <a:pt x="1150" y="334"/>
                      <a:pt x="1450" y="394"/>
                      <a:pt x="1710" y="574"/>
                    </a:cubicBezTo>
                    <a:cubicBezTo>
                      <a:pt x="1503" y="220"/>
                      <a:pt x="997" y="0"/>
                      <a:pt x="5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29"/>
              <p:cNvSpPr/>
              <p:nvPr/>
            </p:nvSpPr>
            <p:spPr>
              <a:xfrm>
                <a:off x="3507261" y="1291306"/>
                <a:ext cx="41853" cy="9519"/>
              </a:xfrm>
              <a:custGeom>
                <a:rect b="b" l="l" r="r" t="t"/>
                <a:pathLst>
                  <a:path extrusionOk="0" h="189" w="831">
                    <a:moveTo>
                      <a:pt x="329" y="0"/>
                    </a:moveTo>
                    <a:cubicBezTo>
                      <a:pt x="218" y="0"/>
                      <a:pt x="106" y="19"/>
                      <a:pt x="1" y="49"/>
                    </a:cubicBezTo>
                    <a:cubicBezTo>
                      <a:pt x="101" y="69"/>
                      <a:pt x="250" y="89"/>
                      <a:pt x="290" y="89"/>
                    </a:cubicBezTo>
                    <a:cubicBezTo>
                      <a:pt x="470" y="119"/>
                      <a:pt x="601" y="119"/>
                      <a:pt x="830" y="189"/>
                    </a:cubicBezTo>
                    <a:cubicBezTo>
                      <a:pt x="693" y="52"/>
                      <a:pt x="513" y="0"/>
                      <a:pt x="3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29"/>
              <p:cNvSpPr/>
              <p:nvPr/>
            </p:nvSpPr>
            <p:spPr>
              <a:xfrm>
                <a:off x="3513808" y="1311653"/>
                <a:ext cx="8109" cy="806"/>
              </a:xfrm>
              <a:custGeom>
                <a:rect b="b" l="l" r="r" t="t"/>
                <a:pathLst>
                  <a:path extrusionOk="0" h="16" w="161">
                    <a:moveTo>
                      <a:pt x="77" y="0"/>
                    </a:moveTo>
                    <a:cubicBezTo>
                      <a:pt x="48" y="0"/>
                      <a:pt x="20" y="5"/>
                      <a:pt x="0" y="15"/>
                    </a:cubicBezTo>
                    <a:lnTo>
                      <a:pt x="160" y="15"/>
                    </a:lnTo>
                    <a:cubicBezTo>
                      <a:pt x="135" y="5"/>
                      <a:pt x="105" y="0"/>
                      <a:pt x="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29"/>
              <p:cNvSpPr/>
              <p:nvPr/>
            </p:nvSpPr>
            <p:spPr>
              <a:xfrm>
                <a:off x="3264754" y="1200800"/>
                <a:ext cx="168572" cy="119315"/>
              </a:xfrm>
              <a:custGeom>
                <a:rect b="b" l="l" r="r" t="t"/>
                <a:pathLst>
                  <a:path extrusionOk="0" h="2369" w="3347">
                    <a:moveTo>
                      <a:pt x="2398" y="1"/>
                    </a:moveTo>
                    <a:cubicBezTo>
                      <a:pt x="2079" y="1"/>
                      <a:pt x="1758" y="53"/>
                      <a:pt x="1457" y="147"/>
                    </a:cubicBezTo>
                    <a:cubicBezTo>
                      <a:pt x="647" y="427"/>
                      <a:pt x="148" y="1246"/>
                      <a:pt x="28" y="2066"/>
                    </a:cubicBezTo>
                    <a:cubicBezTo>
                      <a:pt x="19" y="2123"/>
                      <a:pt x="0" y="2368"/>
                      <a:pt x="23" y="2368"/>
                    </a:cubicBezTo>
                    <a:cubicBezTo>
                      <a:pt x="25" y="2368"/>
                      <a:pt x="26" y="2367"/>
                      <a:pt x="28" y="2366"/>
                    </a:cubicBezTo>
                    <a:cubicBezTo>
                      <a:pt x="98" y="2166"/>
                      <a:pt x="198" y="1976"/>
                      <a:pt x="318" y="1786"/>
                    </a:cubicBezTo>
                    <a:cubicBezTo>
                      <a:pt x="638" y="1317"/>
                      <a:pt x="1007" y="917"/>
                      <a:pt x="1587" y="607"/>
                    </a:cubicBezTo>
                    <a:cubicBezTo>
                      <a:pt x="1927" y="407"/>
                      <a:pt x="2107" y="337"/>
                      <a:pt x="2517" y="237"/>
                    </a:cubicBezTo>
                    <a:cubicBezTo>
                      <a:pt x="2725" y="200"/>
                      <a:pt x="2911" y="163"/>
                      <a:pt x="3121" y="163"/>
                    </a:cubicBezTo>
                    <a:cubicBezTo>
                      <a:pt x="3192" y="163"/>
                      <a:pt x="3267" y="167"/>
                      <a:pt x="3346" y="177"/>
                    </a:cubicBezTo>
                    <a:cubicBezTo>
                      <a:pt x="3048" y="56"/>
                      <a:pt x="2724" y="1"/>
                      <a:pt x="23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29"/>
              <p:cNvSpPr/>
              <p:nvPr/>
            </p:nvSpPr>
            <p:spPr>
              <a:xfrm>
                <a:off x="3300865" y="1220039"/>
                <a:ext cx="101234" cy="65726"/>
              </a:xfrm>
              <a:custGeom>
                <a:rect b="b" l="l" r="r" t="t"/>
                <a:pathLst>
                  <a:path extrusionOk="0" h="1305" w="2010">
                    <a:moveTo>
                      <a:pt x="1783" y="0"/>
                    </a:moveTo>
                    <a:cubicBezTo>
                      <a:pt x="1018" y="0"/>
                      <a:pt x="276" y="496"/>
                      <a:pt x="30" y="1224"/>
                    </a:cubicBezTo>
                    <a:cubicBezTo>
                      <a:pt x="22" y="1241"/>
                      <a:pt x="0" y="1305"/>
                      <a:pt x="4" y="1305"/>
                    </a:cubicBezTo>
                    <a:cubicBezTo>
                      <a:pt x="5" y="1305"/>
                      <a:pt x="7" y="1302"/>
                      <a:pt x="10" y="1294"/>
                    </a:cubicBezTo>
                    <a:cubicBezTo>
                      <a:pt x="70" y="1224"/>
                      <a:pt x="141" y="1164"/>
                      <a:pt x="201" y="1104"/>
                    </a:cubicBezTo>
                    <a:cubicBezTo>
                      <a:pt x="510" y="804"/>
                      <a:pt x="660" y="715"/>
                      <a:pt x="1040" y="475"/>
                    </a:cubicBezTo>
                    <a:cubicBezTo>
                      <a:pt x="1360" y="275"/>
                      <a:pt x="1660" y="105"/>
                      <a:pt x="2009" y="15"/>
                    </a:cubicBezTo>
                    <a:cubicBezTo>
                      <a:pt x="1934" y="5"/>
                      <a:pt x="1858" y="0"/>
                      <a:pt x="17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29"/>
              <p:cNvSpPr/>
              <p:nvPr/>
            </p:nvSpPr>
            <p:spPr>
              <a:xfrm>
                <a:off x="3180040" y="1357687"/>
                <a:ext cx="46839" cy="148325"/>
              </a:xfrm>
              <a:custGeom>
                <a:rect b="b" l="l" r="r" t="t"/>
                <a:pathLst>
                  <a:path extrusionOk="0" h="2945" w="930">
                    <a:moveTo>
                      <a:pt x="701" y="1"/>
                    </a:moveTo>
                    <a:lnTo>
                      <a:pt x="701" y="1"/>
                    </a:lnTo>
                    <a:cubicBezTo>
                      <a:pt x="250" y="501"/>
                      <a:pt x="1" y="1190"/>
                      <a:pt x="141" y="1860"/>
                    </a:cubicBezTo>
                    <a:cubicBezTo>
                      <a:pt x="230" y="2289"/>
                      <a:pt x="530" y="2640"/>
                      <a:pt x="870" y="2899"/>
                    </a:cubicBezTo>
                    <a:cubicBezTo>
                      <a:pt x="885" y="2914"/>
                      <a:pt x="920" y="2944"/>
                      <a:pt x="927" y="2944"/>
                    </a:cubicBezTo>
                    <a:cubicBezTo>
                      <a:pt x="930" y="2944"/>
                      <a:pt x="928" y="2940"/>
                      <a:pt x="920" y="2929"/>
                    </a:cubicBezTo>
                    <a:cubicBezTo>
                      <a:pt x="820" y="2749"/>
                      <a:pt x="701" y="2520"/>
                      <a:pt x="641" y="2389"/>
                    </a:cubicBezTo>
                    <a:cubicBezTo>
                      <a:pt x="521" y="2089"/>
                      <a:pt x="481" y="1880"/>
                      <a:pt x="470" y="1530"/>
                    </a:cubicBezTo>
                    <a:lnTo>
                      <a:pt x="470" y="1530"/>
                    </a:lnTo>
                    <a:cubicBezTo>
                      <a:pt x="490" y="1680"/>
                      <a:pt x="521" y="1830"/>
                      <a:pt x="581" y="1969"/>
                    </a:cubicBezTo>
                    <a:cubicBezTo>
                      <a:pt x="641" y="2120"/>
                      <a:pt x="721" y="2269"/>
                      <a:pt x="820" y="2400"/>
                    </a:cubicBezTo>
                    <a:cubicBezTo>
                      <a:pt x="810" y="2369"/>
                      <a:pt x="810" y="2340"/>
                      <a:pt x="800" y="2300"/>
                    </a:cubicBezTo>
                    <a:cubicBezTo>
                      <a:pt x="730" y="1969"/>
                      <a:pt x="721" y="1750"/>
                      <a:pt x="690" y="1370"/>
                    </a:cubicBezTo>
                    <a:cubicBezTo>
                      <a:pt x="681" y="1070"/>
                      <a:pt x="670" y="760"/>
                      <a:pt x="740" y="481"/>
                    </a:cubicBezTo>
                    <a:lnTo>
                      <a:pt x="740" y="481"/>
                    </a:lnTo>
                    <a:cubicBezTo>
                      <a:pt x="601" y="670"/>
                      <a:pt x="521" y="880"/>
                      <a:pt x="481" y="1100"/>
                    </a:cubicBezTo>
                    <a:cubicBezTo>
                      <a:pt x="501" y="720"/>
                      <a:pt x="550" y="401"/>
                      <a:pt x="7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29"/>
              <p:cNvSpPr/>
              <p:nvPr/>
            </p:nvSpPr>
            <p:spPr>
              <a:xfrm>
                <a:off x="3218317" y="1411527"/>
                <a:ext cx="8109" cy="33795"/>
              </a:xfrm>
              <a:custGeom>
                <a:rect b="b" l="l" r="r" t="t"/>
                <a:pathLst>
                  <a:path extrusionOk="0" h="671" w="161">
                    <a:moveTo>
                      <a:pt x="120" y="1"/>
                    </a:moveTo>
                    <a:lnTo>
                      <a:pt x="120" y="1"/>
                    </a:lnTo>
                    <a:cubicBezTo>
                      <a:pt x="0" y="191"/>
                      <a:pt x="60" y="561"/>
                      <a:pt x="150" y="671"/>
                    </a:cubicBezTo>
                    <a:cubicBezTo>
                      <a:pt x="160" y="451"/>
                      <a:pt x="110" y="231"/>
                      <a:pt x="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29"/>
              <p:cNvSpPr/>
              <p:nvPr/>
            </p:nvSpPr>
            <p:spPr>
              <a:xfrm>
                <a:off x="3236449" y="1424168"/>
                <a:ext cx="3072" cy="15160"/>
              </a:xfrm>
              <a:custGeom>
                <a:rect b="b" l="l" r="r" t="t"/>
                <a:pathLst>
                  <a:path extrusionOk="0" h="301" w="61">
                    <a:moveTo>
                      <a:pt x="40" y="0"/>
                    </a:moveTo>
                    <a:cubicBezTo>
                      <a:pt x="0" y="90"/>
                      <a:pt x="20" y="220"/>
                      <a:pt x="60" y="300"/>
                    </a:cubicBezTo>
                    <a:cubicBezTo>
                      <a:pt x="60" y="190"/>
                      <a:pt x="40" y="100"/>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29"/>
              <p:cNvSpPr/>
              <p:nvPr/>
            </p:nvSpPr>
            <p:spPr>
              <a:xfrm>
                <a:off x="1121072" y="1208153"/>
                <a:ext cx="2094781" cy="967512"/>
              </a:xfrm>
              <a:custGeom>
                <a:rect b="b" l="l" r="r" t="t"/>
                <a:pathLst>
                  <a:path extrusionOk="0" h="19210" w="41592">
                    <a:moveTo>
                      <a:pt x="13981" y="261"/>
                    </a:moveTo>
                    <a:cubicBezTo>
                      <a:pt x="15292" y="261"/>
                      <a:pt x="16552" y="587"/>
                      <a:pt x="17813" y="1171"/>
                    </a:cubicBezTo>
                    <a:cubicBezTo>
                      <a:pt x="18202" y="1351"/>
                      <a:pt x="19022" y="1710"/>
                      <a:pt x="19621" y="2090"/>
                    </a:cubicBezTo>
                    <a:cubicBezTo>
                      <a:pt x="20461" y="2620"/>
                      <a:pt x="21121" y="3190"/>
                      <a:pt x="21780" y="3989"/>
                    </a:cubicBezTo>
                    <a:cubicBezTo>
                      <a:pt x="22260" y="4559"/>
                      <a:pt x="22710" y="5158"/>
                      <a:pt x="23240" y="5709"/>
                    </a:cubicBezTo>
                    <a:cubicBezTo>
                      <a:pt x="23750" y="6258"/>
                      <a:pt x="24219" y="6638"/>
                      <a:pt x="24789" y="7217"/>
                    </a:cubicBezTo>
                    <a:cubicBezTo>
                      <a:pt x="25189" y="7657"/>
                      <a:pt x="25809" y="8357"/>
                      <a:pt x="26358" y="8837"/>
                    </a:cubicBezTo>
                    <a:cubicBezTo>
                      <a:pt x="27198" y="9556"/>
                      <a:pt x="28397" y="10386"/>
                      <a:pt x="29577" y="11036"/>
                    </a:cubicBezTo>
                    <a:cubicBezTo>
                      <a:pt x="30017" y="11266"/>
                      <a:pt x="30467" y="11495"/>
                      <a:pt x="30936" y="11655"/>
                    </a:cubicBezTo>
                    <a:cubicBezTo>
                      <a:pt x="30756" y="11675"/>
                      <a:pt x="30596" y="11706"/>
                      <a:pt x="30487" y="11726"/>
                    </a:cubicBezTo>
                    <a:cubicBezTo>
                      <a:pt x="30216" y="11775"/>
                      <a:pt x="29947" y="11795"/>
                      <a:pt x="29527" y="11926"/>
                    </a:cubicBezTo>
                    <a:cubicBezTo>
                      <a:pt x="29237" y="12015"/>
                      <a:pt x="28857" y="12155"/>
                      <a:pt x="28468" y="12305"/>
                    </a:cubicBezTo>
                    <a:cubicBezTo>
                      <a:pt x="28457" y="12295"/>
                      <a:pt x="28457" y="12295"/>
                      <a:pt x="28437" y="12285"/>
                    </a:cubicBezTo>
                    <a:cubicBezTo>
                      <a:pt x="28128" y="12115"/>
                      <a:pt x="27977" y="12055"/>
                      <a:pt x="27718" y="11926"/>
                    </a:cubicBezTo>
                    <a:cubicBezTo>
                      <a:pt x="27318" y="11726"/>
                      <a:pt x="26938" y="11486"/>
                      <a:pt x="26538" y="11266"/>
                    </a:cubicBezTo>
                    <a:cubicBezTo>
                      <a:pt x="25689" y="10776"/>
                      <a:pt x="24809" y="10336"/>
                      <a:pt x="23919" y="9927"/>
                    </a:cubicBezTo>
                    <a:cubicBezTo>
                      <a:pt x="23260" y="9627"/>
                      <a:pt x="22560" y="9416"/>
                      <a:pt x="21860" y="9216"/>
                    </a:cubicBezTo>
                    <a:cubicBezTo>
                      <a:pt x="20961" y="8937"/>
                      <a:pt x="20041" y="8697"/>
                      <a:pt x="19102" y="8617"/>
                    </a:cubicBezTo>
                    <a:cubicBezTo>
                      <a:pt x="18769" y="8583"/>
                      <a:pt x="18432" y="8565"/>
                      <a:pt x="18095" y="8565"/>
                    </a:cubicBezTo>
                    <a:cubicBezTo>
                      <a:pt x="17432" y="8565"/>
                      <a:pt x="16766" y="8634"/>
                      <a:pt x="16123" y="8787"/>
                    </a:cubicBezTo>
                    <a:cubicBezTo>
                      <a:pt x="15623" y="8927"/>
                      <a:pt x="15303" y="9057"/>
                      <a:pt x="14794" y="9216"/>
                    </a:cubicBezTo>
                    <a:cubicBezTo>
                      <a:pt x="13744" y="9587"/>
                      <a:pt x="12745" y="10096"/>
                      <a:pt x="11825" y="10716"/>
                    </a:cubicBezTo>
                    <a:cubicBezTo>
                      <a:pt x="11385" y="11016"/>
                      <a:pt x="11016" y="11395"/>
                      <a:pt x="10646" y="11775"/>
                    </a:cubicBezTo>
                    <a:cubicBezTo>
                      <a:pt x="10076" y="12365"/>
                      <a:pt x="9686" y="13095"/>
                      <a:pt x="9226" y="13765"/>
                    </a:cubicBezTo>
                    <a:cubicBezTo>
                      <a:pt x="8437" y="14944"/>
                      <a:pt x="7697" y="16153"/>
                      <a:pt x="7078" y="17423"/>
                    </a:cubicBezTo>
                    <a:cubicBezTo>
                      <a:pt x="6938" y="17693"/>
                      <a:pt x="6827" y="18003"/>
                      <a:pt x="6678" y="18252"/>
                    </a:cubicBezTo>
                    <a:cubicBezTo>
                      <a:pt x="6707" y="18063"/>
                      <a:pt x="6838" y="17743"/>
                      <a:pt x="6918" y="17523"/>
                    </a:cubicBezTo>
                    <a:cubicBezTo>
                      <a:pt x="7227" y="16643"/>
                      <a:pt x="7767" y="15673"/>
                      <a:pt x="8197" y="14624"/>
                    </a:cubicBezTo>
                    <a:cubicBezTo>
                      <a:pt x="8597" y="13685"/>
                      <a:pt x="8746" y="12885"/>
                      <a:pt x="9337" y="12086"/>
                    </a:cubicBezTo>
                    <a:cubicBezTo>
                      <a:pt x="9357" y="12035"/>
                      <a:pt x="9366" y="11986"/>
                      <a:pt x="9346" y="11946"/>
                    </a:cubicBezTo>
                    <a:cubicBezTo>
                      <a:pt x="9446" y="11835"/>
                      <a:pt x="9517" y="11715"/>
                      <a:pt x="9606" y="11626"/>
                    </a:cubicBezTo>
                    <a:cubicBezTo>
                      <a:pt x="9676" y="11546"/>
                      <a:pt x="9746" y="11475"/>
                      <a:pt x="9826" y="11406"/>
                    </a:cubicBezTo>
                    <a:cubicBezTo>
                      <a:pt x="9856" y="11375"/>
                      <a:pt x="9876" y="11306"/>
                      <a:pt x="9856" y="11266"/>
                    </a:cubicBezTo>
                    <a:cubicBezTo>
                      <a:pt x="9826" y="11209"/>
                      <a:pt x="9786" y="11187"/>
                      <a:pt x="9745" y="11187"/>
                    </a:cubicBezTo>
                    <a:cubicBezTo>
                      <a:pt x="9691" y="11187"/>
                      <a:pt x="9636" y="11225"/>
                      <a:pt x="9596" y="11276"/>
                    </a:cubicBezTo>
                    <a:cubicBezTo>
                      <a:pt x="9517" y="11346"/>
                      <a:pt x="9437" y="11406"/>
                      <a:pt x="9366" y="11475"/>
                    </a:cubicBezTo>
                    <a:cubicBezTo>
                      <a:pt x="9157" y="11686"/>
                      <a:pt x="9026" y="11846"/>
                      <a:pt x="8897" y="11866"/>
                    </a:cubicBezTo>
                    <a:cubicBezTo>
                      <a:pt x="8866" y="11875"/>
                      <a:pt x="8837" y="11886"/>
                      <a:pt x="8806" y="11886"/>
                    </a:cubicBezTo>
                    <a:cubicBezTo>
                      <a:pt x="8790" y="11885"/>
                      <a:pt x="8773" y="11884"/>
                      <a:pt x="8756" y="11884"/>
                    </a:cubicBezTo>
                    <a:cubicBezTo>
                      <a:pt x="8584" y="11884"/>
                      <a:pt x="8374" y="11928"/>
                      <a:pt x="8247" y="11955"/>
                    </a:cubicBezTo>
                    <a:cubicBezTo>
                      <a:pt x="7847" y="12066"/>
                      <a:pt x="7327" y="12275"/>
                      <a:pt x="6918" y="12385"/>
                    </a:cubicBezTo>
                    <a:cubicBezTo>
                      <a:pt x="7617" y="11926"/>
                      <a:pt x="8547" y="11386"/>
                      <a:pt x="9217" y="10806"/>
                    </a:cubicBezTo>
                    <a:cubicBezTo>
                      <a:pt x="9676" y="10406"/>
                      <a:pt x="9806" y="10126"/>
                      <a:pt x="10266" y="9676"/>
                    </a:cubicBezTo>
                    <a:cubicBezTo>
                      <a:pt x="10516" y="9447"/>
                      <a:pt x="10596" y="9367"/>
                      <a:pt x="10816" y="9247"/>
                    </a:cubicBezTo>
                    <a:cubicBezTo>
                      <a:pt x="10945" y="9176"/>
                      <a:pt x="11085" y="9157"/>
                      <a:pt x="11265" y="9077"/>
                    </a:cubicBezTo>
                    <a:cubicBezTo>
                      <a:pt x="11345" y="9017"/>
                      <a:pt x="11316" y="8897"/>
                      <a:pt x="11236" y="8867"/>
                    </a:cubicBezTo>
                    <a:cubicBezTo>
                      <a:pt x="11196" y="8737"/>
                      <a:pt x="10976" y="8767"/>
                      <a:pt x="10896" y="8747"/>
                    </a:cubicBezTo>
                    <a:cubicBezTo>
                      <a:pt x="10783" y="8739"/>
                      <a:pt x="10670" y="8735"/>
                      <a:pt x="10556" y="8735"/>
                    </a:cubicBezTo>
                    <a:cubicBezTo>
                      <a:pt x="10246" y="8735"/>
                      <a:pt x="9933" y="8763"/>
                      <a:pt x="9626" y="8807"/>
                    </a:cubicBezTo>
                    <a:cubicBezTo>
                      <a:pt x="8797" y="8917"/>
                      <a:pt x="7997" y="9187"/>
                      <a:pt x="7238" y="9547"/>
                    </a:cubicBezTo>
                    <a:cubicBezTo>
                      <a:pt x="6667" y="9807"/>
                      <a:pt x="5938" y="10266"/>
                      <a:pt x="5488" y="10476"/>
                    </a:cubicBezTo>
                    <a:cubicBezTo>
                      <a:pt x="4908" y="10686"/>
                      <a:pt x="4269" y="10996"/>
                      <a:pt x="3329" y="11206"/>
                    </a:cubicBezTo>
                    <a:cubicBezTo>
                      <a:pt x="2560" y="11375"/>
                      <a:pt x="2340" y="11415"/>
                      <a:pt x="1610" y="11475"/>
                    </a:cubicBezTo>
                    <a:cubicBezTo>
                      <a:pt x="1498" y="11487"/>
                      <a:pt x="1386" y="11492"/>
                      <a:pt x="1273" y="11492"/>
                    </a:cubicBezTo>
                    <a:cubicBezTo>
                      <a:pt x="1196" y="11492"/>
                      <a:pt x="1118" y="11490"/>
                      <a:pt x="1040" y="11486"/>
                    </a:cubicBezTo>
                    <a:cubicBezTo>
                      <a:pt x="1960" y="11246"/>
                      <a:pt x="2660" y="10886"/>
                      <a:pt x="3579" y="10556"/>
                    </a:cubicBezTo>
                    <a:cubicBezTo>
                      <a:pt x="4119" y="10346"/>
                      <a:pt x="4639" y="10076"/>
                      <a:pt x="5119" y="9756"/>
                    </a:cubicBezTo>
                    <a:cubicBezTo>
                      <a:pt x="5568" y="9456"/>
                      <a:pt x="6008" y="9127"/>
                      <a:pt x="6498" y="8877"/>
                    </a:cubicBezTo>
                    <a:cubicBezTo>
                      <a:pt x="7347" y="8427"/>
                      <a:pt x="7897" y="8247"/>
                      <a:pt x="8806" y="7897"/>
                    </a:cubicBezTo>
                    <a:cubicBezTo>
                      <a:pt x="9546" y="7617"/>
                      <a:pt x="10666" y="7397"/>
                      <a:pt x="11245" y="7337"/>
                    </a:cubicBezTo>
                    <a:cubicBezTo>
                      <a:pt x="12785" y="7148"/>
                      <a:pt x="14344" y="7128"/>
                      <a:pt x="15883" y="6988"/>
                    </a:cubicBezTo>
                    <a:cubicBezTo>
                      <a:pt x="17333" y="6848"/>
                      <a:pt x="18062" y="6688"/>
                      <a:pt x="19452" y="6588"/>
                    </a:cubicBezTo>
                    <a:cubicBezTo>
                      <a:pt x="19707" y="6560"/>
                      <a:pt x="19949" y="6542"/>
                      <a:pt x="20173" y="6542"/>
                    </a:cubicBezTo>
                    <a:cubicBezTo>
                      <a:pt x="20512" y="6542"/>
                      <a:pt x="20811" y="6584"/>
                      <a:pt x="21051" y="6698"/>
                    </a:cubicBezTo>
                    <a:cubicBezTo>
                      <a:pt x="21211" y="6748"/>
                      <a:pt x="21740" y="7097"/>
                      <a:pt x="21871" y="7208"/>
                    </a:cubicBezTo>
                    <a:cubicBezTo>
                      <a:pt x="21980" y="7288"/>
                      <a:pt x="22080" y="7388"/>
                      <a:pt x="22191" y="7477"/>
                    </a:cubicBezTo>
                    <a:cubicBezTo>
                      <a:pt x="22220" y="7497"/>
                      <a:pt x="22251" y="7517"/>
                      <a:pt x="22291" y="7517"/>
                    </a:cubicBezTo>
                    <a:cubicBezTo>
                      <a:pt x="22360" y="7517"/>
                      <a:pt x="22410" y="7468"/>
                      <a:pt x="22420" y="7408"/>
                    </a:cubicBezTo>
                    <a:cubicBezTo>
                      <a:pt x="22510" y="7408"/>
                      <a:pt x="22570" y="7328"/>
                      <a:pt x="22550" y="7248"/>
                    </a:cubicBezTo>
                    <a:cubicBezTo>
                      <a:pt x="22510" y="7168"/>
                      <a:pt x="22430" y="7108"/>
                      <a:pt x="22371" y="7037"/>
                    </a:cubicBezTo>
                    <a:cubicBezTo>
                      <a:pt x="22120" y="6788"/>
                      <a:pt x="21631" y="6378"/>
                      <a:pt x="21461" y="6238"/>
                    </a:cubicBezTo>
                    <a:lnTo>
                      <a:pt x="21451" y="6228"/>
                    </a:lnTo>
                    <a:cubicBezTo>
                      <a:pt x="21211" y="5908"/>
                      <a:pt x="20901" y="5638"/>
                      <a:pt x="20641" y="5329"/>
                    </a:cubicBezTo>
                    <a:cubicBezTo>
                      <a:pt x="20571" y="5269"/>
                      <a:pt x="20351" y="4849"/>
                      <a:pt x="20221" y="4619"/>
                    </a:cubicBezTo>
                    <a:cubicBezTo>
                      <a:pt x="19872" y="4029"/>
                      <a:pt x="19402" y="3530"/>
                      <a:pt x="18842" y="3139"/>
                    </a:cubicBezTo>
                    <a:cubicBezTo>
                      <a:pt x="18352" y="2750"/>
                      <a:pt x="17822" y="2400"/>
                      <a:pt x="17273" y="2110"/>
                    </a:cubicBezTo>
                    <a:cubicBezTo>
                      <a:pt x="16463" y="1680"/>
                      <a:pt x="15634" y="1240"/>
                      <a:pt x="14714" y="1120"/>
                    </a:cubicBezTo>
                    <a:cubicBezTo>
                      <a:pt x="14468" y="1072"/>
                      <a:pt x="14220" y="1055"/>
                      <a:pt x="13973" y="1055"/>
                    </a:cubicBezTo>
                    <a:cubicBezTo>
                      <a:pt x="13446" y="1055"/>
                      <a:pt x="12918" y="1133"/>
                      <a:pt x="12395" y="1160"/>
                    </a:cubicBezTo>
                    <a:cubicBezTo>
                      <a:pt x="12386" y="1161"/>
                      <a:pt x="12376" y="1161"/>
                      <a:pt x="12366" y="1161"/>
                    </a:cubicBezTo>
                    <a:cubicBezTo>
                      <a:pt x="12157" y="1161"/>
                      <a:pt x="11869" y="1060"/>
                      <a:pt x="11735" y="1060"/>
                    </a:cubicBezTo>
                    <a:cubicBezTo>
                      <a:pt x="11345" y="1020"/>
                      <a:pt x="10905" y="1031"/>
                      <a:pt x="10606" y="1020"/>
                    </a:cubicBezTo>
                    <a:cubicBezTo>
                      <a:pt x="10746" y="940"/>
                      <a:pt x="11005" y="820"/>
                      <a:pt x="11145" y="760"/>
                    </a:cubicBezTo>
                    <a:cubicBezTo>
                      <a:pt x="12127" y="420"/>
                      <a:pt x="13066" y="261"/>
                      <a:pt x="13981" y="261"/>
                    </a:cubicBezTo>
                    <a:close/>
                    <a:moveTo>
                      <a:pt x="30487" y="7417"/>
                    </a:moveTo>
                    <a:lnTo>
                      <a:pt x="30487" y="7417"/>
                    </a:lnTo>
                    <a:cubicBezTo>
                      <a:pt x="30696" y="7468"/>
                      <a:pt x="30996" y="7557"/>
                      <a:pt x="31236" y="7637"/>
                    </a:cubicBezTo>
                    <a:cubicBezTo>
                      <a:pt x="33375" y="8217"/>
                      <a:pt x="34634" y="9656"/>
                      <a:pt x="35544" y="11526"/>
                    </a:cubicBezTo>
                    <a:cubicBezTo>
                      <a:pt x="35824" y="12106"/>
                      <a:pt x="36274" y="13345"/>
                      <a:pt x="36524" y="13554"/>
                    </a:cubicBezTo>
                    <a:cubicBezTo>
                      <a:pt x="36904" y="14025"/>
                      <a:pt x="37273" y="14544"/>
                      <a:pt x="37833" y="15044"/>
                    </a:cubicBezTo>
                    <a:cubicBezTo>
                      <a:pt x="38553" y="15613"/>
                      <a:pt x="39283" y="15833"/>
                      <a:pt x="40202" y="16144"/>
                    </a:cubicBezTo>
                    <a:cubicBezTo>
                      <a:pt x="40352" y="16204"/>
                      <a:pt x="40412" y="16204"/>
                      <a:pt x="40582" y="16333"/>
                    </a:cubicBezTo>
                    <a:cubicBezTo>
                      <a:pt x="40602" y="16344"/>
                      <a:pt x="40622" y="16364"/>
                      <a:pt x="40642" y="16384"/>
                    </a:cubicBezTo>
                    <a:cubicBezTo>
                      <a:pt x="40702" y="16453"/>
                      <a:pt x="40831" y="16693"/>
                      <a:pt x="40842" y="16753"/>
                    </a:cubicBezTo>
                    <a:cubicBezTo>
                      <a:pt x="40891" y="16903"/>
                      <a:pt x="40882" y="16973"/>
                      <a:pt x="40862" y="17113"/>
                    </a:cubicBezTo>
                    <a:cubicBezTo>
                      <a:pt x="40762" y="17583"/>
                      <a:pt x="40542" y="17872"/>
                      <a:pt x="40282" y="18192"/>
                    </a:cubicBezTo>
                    <a:cubicBezTo>
                      <a:pt x="40232" y="18292"/>
                      <a:pt x="40172" y="18392"/>
                      <a:pt x="40072" y="18483"/>
                    </a:cubicBezTo>
                    <a:cubicBezTo>
                      <a:pt x="39922" y="18672"/>
                      <a:pt x="39612" y="18802"/>
                      <a:pt x="39502" y="18822"/>
                    </a:cubicBezTo>
                    <a:cubicBezTo>
                      <a:pt x="39472" y="18822"/>
                      <a:pt x="39443" y="18832"/>
                      <a:pt x="39432" y="18832"/>
                    </a:cubicBezTo>
                    <a:cubicBezTo>
                      <a:pt x="39397" y="18837"/>
                      <a:pt x="39357" y="18837"/>
                      <a:pt x="39327" y="18837"/>
                    </a:cubicBezTo>
                    <a:cubicBezTo>
                      <a:pt x="39297" y="18837"/>
                      <a:pt x="39277" y="18837"/>
                      <a:pt x="39283" y="18842"/>
                    </a:cubicBezTo>
                    <a:cubicBezTo>
                      <a:pt x="39163" y="18802"/>
                      <a:pt x="39212" y="18842"/>
                      <a:pt x="39083" y="18772"/>
                    </a:cubicBezTo>
                    <a:cubicBezTo>
                      <a:pt x="38892" y="18662"/>
                      <a:pt x="38763" y="18412"/>
                      <a:pt x="38672" y="18063"/>
                    </a:cubicBezTo>
                    <a:cubicBezTo>
                      <a:pt x="38683" y="18032"/>
                      <a:pt x="38683" y="18003"/>
                      <a:pt x="38672" y="17972"/>
                    </a:cubicBezTo>
                    <a:cubicBezTo>
                      <a:pt x="38652" y="17863"/>
                      <a:pt x="38663" y="17812"/>
                      <a:pt x="38593" y="17633"/>
                    </a:cubicBezTo>
                    <a:cubicBezTo>
                      <a:pt x="38573" y="17503"/>
                      <a:pt x="38583" y="17353"/>
                      <a:pt x="38463" y="17283"/>
                    </a:cubicBezTo>
                    <a:cubicBezTo>
                      <a:pt x="38443" y="17263"/>
                      <a:pt x="38413" y="17253"/>
                      <a:pt x="38393" y="17253"/>
                    </a:cubicBezTo>
                    <a:cubicBezTo>
                      <a:pt x="38303" y="17113"/>
                      <a:pt x="38193" y="16983"/>
                      <a:pt x="38073" y="16863"/>
                    </a:cubicBezTo>
                    <a:cubicBezTo>
                      <a:pt x="37433" y="16293"/>
                      <a:pt x="36613" y="16044"/>
                      <a:pt x="35714" y="15554"/>
                    </a:cubicBezTo>
                    <a:cubicBezTo>
                      <a:pt x="35205" y="15294"/>
                      <a:pt x="34745" y="14964"/>
                      <a:pt x="34255" y="14654"/>
                    </a:cubicBezTo>
                    <a:cubicBezTo>
                      <a:pt x="33445" y="14145"/>
                      <a:pt x="32595" y="13665"/>
                      <a:pt x="31686" y="13355"/>
                    </a:cubicBezTo>
                    <a:cubicBezTo>
                      <a:pt x="31576" y="13325"/>
                      <a:pt x="31476" y="13285"/>
                      <a:pt x="31366" y="13255"/>
                    </a:cubicBezTo>
                    <a:lnTo>
                      <a:pt x="31366" y="13255"/>
                    </a:lnTo>
                    <a:cubicBezTo>
                      <a:pt x="31656" y="13285"/>
                      <a:pt x="31956" y="13335"/>
                      <a:pt x="32246" y="13425"/>
                    </a:cubicBezTo>
                    <a:cubicBezTo>
                      <a:pt x="32826" y="13545"/>
                      <a:pt x="33495" y="13825"/>
                      <a:pt x="34185" y="14214"/>
                    </a:cubicBezTo>
                    <a:cubicBezTo>
                      <a:pt x="34625" y="14444"/>
                      <a:pt x="34925" y="14714"/>
                      <a:pt x="35214" y="14914"/>
                    </a:cubicBezTo>
                    <a:cubicBezTo>
                      <a:pt x="35227" y="14917"/>
                      <a:pt x="35239" y="14919"/>
                      <a:pt x="35250" y="14919"/>
                    </a:cubicBezTo>
                    <a:cubicBezTo>
                      <a:pt x="35370" y="14919"/>
                      <a:pt x="35441" y="14747"/>
                      <a:pt x="35314" y="14674"/>
                    </a:cubicBezTo>
                    <a:cubicBezTo>
                      <a:pt x="34794" y="14254"/>
                      <a:pt x="33985" y="13845"/>
                      <a:pt x="33285" y="13505"/>
                    </a:cubicBezTo>
                    <a:cubicBezTo>
                      <a:pt x="32555" y="13155"/>
                      <a:pt x="32126" y="12925"/>
                      <a:pt x="31246" y="12885"/>
                    </a:cubicBezTo>
                    <a:cubicBezTo>
                      <a:pt x="30516" y="12885"/>
                      <a:pt x="29687" y="13155"/>
                      <a:pt x="28977" y="13215"/>
                    </a:cubicBezTo>
                    <a:cubicBezTo>
                      <a:pt x="28631" y="13253"/>
                      <a:pt x="28284" y="13268"/>
                      <a:pt x="27935" y="13268"/>
                    </a:cubicBezTo>
                    <a:cubicBezTo>
                      <a:pt x="27457" y="13268"/>
                      <a:pt x="26978" y="13240"/>
                      <a:pt x="26498" y="13205"/>
                    </a:cubicBezTo>
                    <a:lnTo>
                      <a:pt x="26529" y="13205"/>
                    </a:lnTo>
                    <a:cubicBezTo>
                      <a:pt x="27108" y="13075"/>
                      <a:pt x="27438" y="13055"/>
                      <a:pt x="28037" y="12845"/>
                    </a:cubicBezTo>
                    <a:cubicBezTo>
                      <a:pt x="28457" y="12695"/>
                      <a:pt x="29217" y="12435"/>
                      <a:pt x="29447" y="12365"/>
                    </a:cubicBezTo>
                    <a:cubicBezTo>
                      <a:pt x="29767" y="12285"/>
                      <a:pt x="30176" y="12165"/>
                      <a:pt x="30356" y="12115"/>
                    </a:cubicBezTo>
                    <a:cubicBezTo>
                      <a:pt x="30739" y="12002"/>
                      <a:pt x="31092" y="11979"/>
                      <a:pt x="31494" y="11979"/>
                    </a:cubicBezTo>
                    <a:cubicBezTo>
                      <a:pt x="31658" y="11979"/>
                      <a:pt x="31830" y="11983"/>
                      <a:pt x="32016" y="11986"/>
                    </a:cubicBezTo>
                    <a:cubicBezTo>
                      <a:pt x="32826" y="11986"/>
                      <a:pt x="33195" y="11995"/>
                      <a:pt x="33885" y="12146"/>
                    </a:cubicBezTo>
                    <a:cubicBezTo>
                      <a:pt x="34055" y="12205"/>
                      <a:pt x="34065" y="12205"/>
                      <a:pt x="34215" y="12275"/>
                    </a:cubicBezTo>
                    <a:cubicBezTo>
                      <a:pt x="34295" y="12295"/>
                      <a:pt x="34465" y="12435"/>
                      <a:pt x="34565" y="12505"/>
                    </a:cubicBezTo>
                    <a:cubicBezTo>
                      <a:pt x="34694" y="12815"/>
                      <a:pt x="34854" y="13125"/>
                      <a:pt x="35054" y="13415"/>
                    </a:cubicBezTo>
                    <a:cubicBezTo>
                      <a:pt x="35085" y="13465"/>
                      <a:pt x="35125" y="13514"/>
                      <a:pt x="35165" y="13574"/>
                    </a:cubicBezTo>
                    <a:cubicBezTo>
                      <a:pt x="35165" y="13572"/>
                      <a:pt x="35165" y="13570"/>
                      <a:pt x="35165" y="13570"/>
                    </a:cubicBezTo>
                    <a:cubicBezTo>
                      <a:pt x="35165" y="13570"/>
                      <a:pt x="35167" y="13577"/>
                      <a:pt x="35174" y="13585"/>
                    </a:cubicBezTo>
                    <a:cubicBezTo>
                      <a:pt x="35200" y="13626"/>
                      <a:pt x="35239" y="13647"/>
                      <a:pt x="35280" y="13647"/>
                    </a:cubicBezTo>
                    <a:cubicBezTo>
                      <a:pt x="35288" y="13647"/>
                      <a:pt x="35296" y="13646"/>
                      <a:pt x="35304" y="13645"/>
                    </a:cubicBezTo>
                    <a:cubicBezTo>
                      <a:pt x="35434" y="13625"/>
                      <a:pt x="35434" y="13485"/>
                      <a:pt x="35354" y="13405"/>
                    </a:cubicBezTo>
                    <a:cubicBezTo>
                      <a:pt x="35274" y="13285"/>
                      <a:pt x="35205" y="13175"/>
                      <a:pt x="35134" y="13045"/>
                    </a:cubicBezTo>
                    <a:cubicBezTo>
                      <a:pt x="34925" y="12645"/>
                      <a:pt x="34865" y="12475"/>
                      <a:pt x="34694" y="11995"/>
                    </a:cubicBezTo>
                    <a:cubicBezTo>
                      <a:pt x="34594" y="11706"/>
                      <a:pt x="34505" y="11415"/>
                      <a:pt x="34394" y="11126"/>
                    </a:cubicBezTo>
                    <a:cubicBezTo>
                      <a:pt x="34305" y="10926"/>
                      <a:pt x="34115" y="10556"/>
                      <a:pt x="34075" y="10516"/>
                    </a:cubicBezTo>
                    <a:cubicBezTo>
                      <a:pt x="33495" y="9667"/>
                      <a:pt x="32926" y="9067"/>
                      <a:pt x="32116" y="8417"/>
                    </a:cubicBezTo>
                    <a:cubicBezTo>
                      <a:pt x="31676" y="8087"/>
                      <a:pt x="31346" y="7937"/>
                      <a:pt x="30916" y="7697"/>
                    </a:cubicBezTo>
                    <a:cubicBezTo>
                      <a:pt x="30787" y="7628"/>
                      <a:pt x="30616" y="7508"/>
                      <a:pt x="30487" y="7417"/>
                    </a:cubicBezTo>
                    <a:close/>
                    <a:moveTo>
                      <a:pt x="14094" y="1"/>
                    </a:moveTo>
                    <a:cubicBezTo>
                      <a:pt x="12855" y="61"/>
                      <a:pt x="11636" y="281"/>
                      <a:pt x="10446" y="820"/>
                    </a:cubicBezTo>
                    <a:cubicBezTo>
                      <a:pt x="10226" y="911"/>
                      <a:pt x="10196" y="1220"/>
                      <a:pt x="10446" y="1291"/>
                    </a:cubicBezTo>
                    <a:cubicBezTo>
                      <a:pt x="10490" y="1295"/>
                      <a:pt x="10534" y="1297"/>
                      <a:pt x="10579" y="1297"/>
                    </a:cubicBezTo>
                    <a:cubicBezTo>
                      <a:pt x="10728" y="1297"/>
                      <a:pt x="10880" y="1276"/>
                      <a:pt x="11025" y="1260"/>
                    </a:cubicBezTo>
                    <a:cubicBezTo>
                      <a:pt x="11176" y="1271"/>
                      <a:pt x="11445" y="1271"/>
                      <a:pt x="11676" y="1331"/>
                    </a:cubicBezTo>
                    <a:cubicBezTo>
                      <a:pt x="11765" y="1351"/>
                      <a:pt x="12095" y="1451"/>
                      <a:pt x="12305" y="1460"/>
                    </a:cubicBezTo>
                    <a:cubicBezTo>
                      <a:pt x="12323" y="1461"/>
                      <a:pt x="12341" y="1461"/>
                      <a:pt x="12360" y="1461"/>
                    </a:cubicBezTo>
                    <a:cubicBezTo>
                      <a:pt x="12685" y="1461"/>
                      <a:pt x="13116" y="1379"/>
                      <a:pt x="13315" y="1360"/>
                    </a:cubicBezTo>
                    <a:cubicBezTo>
                      <a:pt x="13445" y="1344"/>
                      <a:pt x="13594" y="1337"/>
                      <a:pt x="13751" y="1337"/>
                    </a:cubicBezTo>
                    <a:cubicBezTo>
                      <a:pt x="14087" y="1337"/>
                      <a:pt x="14461" y="1372"/>
                      <a:pt x="14774" y="1440"/>
                    </a:cubicBezTo>
                    <a:cubicBezTo>
                      <a:pt x="15494" y="1600"/>
                      <a:pt x="15963" y="1810"/>
                      <a:pt x="16593" y="2150"/>
                    </a:cubicBezTo>
                    <a:cubicBezTo>
                      <a:pt x="17053" y="2400"/>
                      <a:pt x="17522" y="2660"/>
                      <a:pt x="17942" y="2959"/>
                    </a:cubicBezTo>
                    <a:cubicBezTo>
                      <a:pt x="18402" y="3299"/>
                      <a:pt x="18692" y="3490"/>
                      <a:pt x="19192" y="3949"/>
                    </a:cubicBezTo>
                    <a:cubicBezTo>
                      <a:pt x="19572" y="4339"/>
                      <a:pt x="19772" y="4629"/>
                      <a:pt x="20052" y="5158"/>
                    </a:cubicBezTo>
                    <a:cubicBezTo>
                      <a:pt x="20301" y="5618"/>
                      <a:pt x="20711" y="5948"/>
                      <a:pt x="21081" y="6328"/>
                    </a:cubicBezTo>
                    <a:cubicBezTo>
                      <a:pt x="20916" y="6265"/>
                      <a:pt x="20744" y="6226"/>
                      <a:pt x="20566" y="6226"/>
                    </a:cubicBezTo>
                    <a:cubicBezTo>
                      <a:pt x="20463" y="6226"/>
                      <a:pt x="20358" y="6239"/>
                      <a:pt x="20252" y="6268"/>
                    </a:cubicBezTo>
                    <a:cubicBezTo>
                      <a:pt x="20232" y="6268"/>
                      <a:pt x="20221" y="6278"/>
                      <a:pt x="20201" y="6278"/>
                    </a:cubicBezTo>
                    <a:cubicBezTo>
                      <a:pt x="19912" y="6328"/>
                      <a:pt x="19552" y="6348"/>
                      <a:pt x="19192" y="6388"/>
                    </a:cubicBezTo>
                    <a:cubicBezTo>
                      <a:pt x="18812" y="6408"/>
                      <a:pt x="18422" y="6418"/>
                      <a:pt x="18042" y="6438"/>
                    </a:cubicBezTo>
                    <a:cubicBezTo>
                      <a:pt x="17103" y="6468"/>
                      <a:pt x="16183" y="6568"/>
                      <a:pt x="15254" y="6628"/>
                    </a:cubicBezTo>
                    <a:cubicBezTo>
                      <a:pt x="13934" y="6718"/>
                      <a:pt x="12625" y="6758"/>
                      <a:pt x="11316" y="6908"/>
                    </a:cubicBezTo>
                    <a:cubicBezTo>
                      <a:pt x="10426" y="7028"/>
                      <a:pt x="9537" y="7188"/>
                      <a:pt x="8697" y="7508"/>
                    </a:cubicBezTo>
                    <a:cubicBezTo>
                      <a:pt x="7907" y="7817"/>
                      <a:pt x="7127" y="8227"/>
                      <a:pt x="6308" y="8707"/>
                    </a:cubicBezTo>
                    <a:cubicBezTo>
                      <a:pt x="5498" y="9196"/>
                      <a:pt x="4719" y="9756"/>
                      <a:pt x="3869" y="10166"/>
                    </a:cubicBezTo>
                    <a:cubicBezTo>
                      <a:pt x="3439" y="10356"/>
                      <a:pt x="2949" y="10536"/>
                      <a:pt x="2449" y="10746"/>
                    </a:cubicBezTo>
                    <a:cubicBezTo>
                      <a:pt x="2030" y="10926"/>
                      <a:pt x="1700" y="11076"/>
                      <a:pt x="1240" y="11196"/>
                    </a:cubicBezTo>
                    <a:cubicBezTo>
                      <a:pt x="941" y="11286"/>
                      <a:pt x="630" y="11366"/>
                      <a:pt x="330" y="11435"/>
                    </a:cubicBezTo>
                    <a:cubicBezTo>
                      <a:pt x="201" y="11475"/>
                      <a:pt x="1" y="11466"/>
                      <a:pt x="71" y="11646"/>
                    </a:cubicBezTo>
                    <a:cubicBezTo>
                      <a:pt x="101" y="11695"/>
                      <a:pt x="141" y="11706"/>
                      <a:pt x="181" y="11706"/>
                    </a:cubicBezTo>
                    <a:cubicBezTo>
                      <a:pt x="201" y="11715"/>
                      <a:pt x="221" y="11726"/>
                      <a:pt x="250" y="11726"/>
                    </a:cubicBezTo>
                    <a:cubicBezTo>
                      <a:pt x="461" y="11726"/>
                      <a:pt x="699" y="11726"/>
                      <a:pt x="946" y="11726"/>
                    </a:cubicBezTo>
                    <a:cubicBezTo>
                      <a:pt x="1717" y="11726"/>
                      <a:pt x="2575" y="11721"/>
                      <a:pt x="2969" y="11675"/>
                    </a:cubicBezTo>
                    <a:cubicBezTo>
                      <a:pt x="3349" y="11626"/>
                      <a:pt x="4049" y="11466"/>
                      <a:pt x="4568" y="11266"/>
                    </a:cubicBezTo>
                    <a:cubicBezTo>
                      <a:pt x="4988" y="11126"/>
                      <a:pt x="5348" y="10876"/>
                      <a:pt x="5648" y="10686"/>
                    </a:cubicBezTo>
                    <a:cubicBezTo>
                      <a:pt x="6967" y="9976"/>
                      <a:pt x="8067" y="9347"/>
                      <a:pt x="9606" y="9087"/>
                    </a:cubicBezTo>
                    <a:cubicBezTo>
                      <a:pt x="9917" y="9041"/>
                      <a:pt x="10312" y="8995"/>
                      <a:pt x="10714" y="8995"/>
                    </a:cubicBezTo>
                    <a:cubicBezTo>
                      <a:pt x="10751" y="8995"/>
                      <a:pt x="10788" y="8996"/>
                      <a:pt x="10826" y="8997"/>
                    </a:cubicBezTo>
                    <a:cubicBezTo>
                      <a:pt x="10196" y="9307"/>
                      <a:pt x="9646" y="9976"/>
                      <a:pt x="9146" y="10416"/>
                    </a:cubicBezTo>
                    <a:cubicBezTo>
                      <a:pt x="8647" y="10856"/>
                      <a:pt x="8277" y="11176"/>
                      <a:pt x="7757" y="11515"/>
                    </a:cubicBezTo>
                    <a:cubicBezTo>
                      <a:pt x="7307" y="11826"/>
                      <a:pt x="6758" y="12135"/>
                      <a:pt x="6428" y="12425"/>
                    </a:cubicBezTo>
                    <a:cubicBezTo>
                      <a:pt x="6292" y="12542"/>
                      <a:pt x="6363" y="12715"/>
                      <a:pt x="6533" y="12715"/>
                    </a:cubicBezTo>
                    <a:cubicBezTo>
                      <a:pt x="6538" y="12715"/>
                      <a:pt x="6543" y="12715"/>
                      <a:pt x="6548" y="12715"/>
                    </a:cubicBezTo>
                    <a:cubicBezTo>
                      <a:pt x="6878" y="12685"/>
                      <a:pt x="7187" y="12585"/>
                      <a:pt x="7497" y="12475"/>
                    </a:cubicBezTo>
                    <a:cubicBezTo>
                      <a:pt x="7757" y="12405"/>
                      <a:pt x="8017" y="12345"/>
                      <a:pt x="8277" y="12305"/>
                    </a:cubicBezTo>
                    <a:cubicBezTo>
                      <a:pt x="8427" y="12265"/>
                      <a:pt x="8617" y="12255"/>
                      <a:pt x="8817" y="12215"/>
                    </a:cubicBezTo>
                    <a:lnTo>
                      <a:pt x="8817" y="12215"/>
                    </a:lnTo>
                    <a:lnTo>
                      <a:pt x="8757" y="12305"/>
                    </a:lnTo>
                    <a:cubicBezTo>
                      <a:pt x="8387" y="12905"/>
                      <a:pt x="8177" y="13585"/>
                      <a:pt x="7917" y="14245"/>
                    </a:cubicBezTo>
                    <a:cubicBezTo>
                      <a:pt x="7457" y="15354"/>
                      <a:pt x="6978" y="16284"/>
                      <a:pt x="6587" y="17653"/>
                    </a:cubicBezTo>
                    <a:cubicBezTo>
                      <a:pt x="6528" y="17912"/>
                      <a:pt x="6398" y="18183"/>
                      <a:pt x="6458" y="18443"/>
                    </a:cubicBezTo>
                    <a:cubicBezTo>
                      <a:pt x="6483" y="18524"/>
                      <a:pt x="6551" y="18562"/>
                      <a:pt x="6623" y="18562"/>
                    </a:cubicBezTo>
                    <a:cubicBezTo>
                      <a:pt x="6666" y="18562"/>
                      <a:pt x="6710" y="18548"/>
                      <a:pt x="6747" y="18523"/>
                    </a:cubicBezTo>
                    <a:cubicBezTo>
                      <a:pt x="6838" y="18452"/>
                      <a:pt x="6887" y="18332"/>
                      <a:pt x="6947" y="18223"/>
                    </a:cubicBezTo>
                    <a:cubicBezTo>
                      <a:pt x="7457" y="17103"/>
                      <a:pt x="8047" y="16024"/>
                      <a:pt x="8717" y="14984"/>
                    </a:cubicBezTo>
                    <a:cubicBezTo>
                      <a:pt x="9286" y="14085"/>
                      <a:pt x="9896" y="13235"/>
                      <a:pt x="10476" y="12505"/>
                    </a:cubicBezTo>
                    <a:cubicBezTo>
                      <a:pt x="10905" y="12055"/>
                      <a:pt x="11305" y="11586"/>
                      <a:pt x="11755" y="11166"/>
                    </a:cubicBezTo>
                    <a:cubicBezTo>
                      <a:pt x="12365" y="10656"/>
                      <a:pt x="13324" y="10106"/>
                      <a:pt x="14184" y="9756"/>
                    </a:cubicBezTo>
                    <a:cubicBezTo>
                      <a:pt x="14774" y="9496"/>
                      <a:pt x="15634" y="9227"/>
                      <a:pt x="16353" y="9117"/>
                    </a:cubicBezTo>
                    <a:cubicBezTo>
                      <a:pt x="17031" y="8993"/>
                      <a:pt x="17545" y="8896"/>
                      <a:pt x="18261" y="8896"/>
                    </a:cubicBezTo>
                    <a:cubicBezTo>
                      <a:pt x="18294" y="8896"/>
                      <a:pt x="18328" y="8896"/>
                      <a:pt x="18362" y="8897"/>
                    </a:cubicBezTo>
                    <a:cubicBezTo>
                      <a:pt x="18387" y="8896"/>
                      <a:pt x="18412" y="8896"/>
                      <a:pt x="18438" y="8896"/>
                    </a:cubicBezTo>
                    <a:cubicBezTo>
                      <a:pt x="20315" y="8896"/>
                      <a:pt x="22322" y="9626"/>
                      <a:pt x="23970" y="10336"/>
                    </a:cubicBezTo>
                    <a:cubicBezTo>
                      <a:pt x="24419" y="10536"/>
                      <a:pt x="25389" y="10946"/>
                      <a:pt x="26069" y="11306"/>
                    </a:cubicBezTo>
                    <a:cubicBezTo>
                      <a:pt x="26638" y="11606"/>
                      <a:pt x="27338" y="12055"/>
                      <a:pt x="27748" y="12325"/>
                    </a:cubicBezTo>
                    <a:cubicBezTo>
                      <a:pt x="27838" y="12395"/>
                      <a:pt x="27908" y="12445"/>
                      <a:pt x="27977" y="12495"/>
                    </a:cubicBezTo>
                    <a:cubicBezTo>
                      <a:pt x="27768" y="12565"/>
                      <a:pt x="27578" y="12635"/>
                      <a:pt x="27408" y="12685"/>
                    </a:cubicBezTo>
                    <a:cubicBezTo>
                      <a:pt x="27068" y="12825"/>
                      <a:pt x="26429" y="13025"/>
                      <a:pt x="26009" y="13055"/>
                    </a:cubicBezTo>
                    <a:cubicBezTo>
                      <a:pt x="25838" y="13075"/>
                      <a:pt x="25659" y="13095"/>
                      <a:pt x="25479" y="13115"/>
                    </a:cubicBezTo>
                    <a:cubicBezTo>
                      <a:pt x="25429" y="13125"/>
                      <a:pt x="25369" y="13125"/>
                      <a:pt x="25319" y="13165"/>
                    </a:cubicBezTo>
                    <a:cubicBezTo>
                      <a:pt x="25259" y="13225"/>
                      <a:pt x="25289" y="13335"/>
                      <a:pt x="25369" y="13355"/>
                    </a:cubicBezTo>
                    <a:cubicBezTo>
                      <a:pt x="26178" y="13375"/>
                      <a:pt x="26988" y="13494"/>
                      <a:pt x="27798" y="13505"/>
                    </a:cubicBezTo>
                    <a:cubicBezTo>
                      <a:pt x="27884" y="13508"/>
                      <a:pt x="27970" y="13509"/>
                      <a:pt x="28055" y="13509"/>
                    </a:cubicBezTo>
                    <a:cubicBezTo>
                      <a:pt x="28799" y="13509"/>
                      <a:pt x="29543" y="13400"/>
                      <a:pt x="30287" y="13275"/>
                    </a:cubicBezTo>
                    <a:cubicBezTo>
                      <a:pt x="30356" y="13265"/>
                      <a:pt x="30447" y="13255"/>
                      <a:pt x="30527" y="13245"/>
                    </a:cubicBezTo>
                    <a:cubicBezTo>
                      <a:pt x="30547" y="13275"/>
                      <a:pt x="30567" y="13305"/>
                      <a:pt x="30607" y="13315"/>
                    </a:cubicBezTo>
                    <a:cubicBezTo>
                      <a:pt x="30707" y="13335"/>
                      <a:pt x="30807" y="13355"/>
                      <a:pt x="30896" y="13385"/>
                    </a:cubicBezTo>
                    <a:cubicBezTo>
                      <a:pt x="31116" y="13445"/>
                      <a:pt x="31516" y="13605"/>
                      <a:pt x="31606" y="13634"/>
                    </a:cubicBezTo>
                    <a:cubicBezTo>
                      <a:pt x="32526" y="13974"/>
                      <a:pt x="33565" y="14624"/>
                      <a:pt x="34514" y="15184"/>
                    </a:cubicBezTo>
                    <a:cubicBezTo>
                      <a:pt x="35354" y="15664"/>
                      <a:pt x="36254" y="16033"/>
                      <a:pt x="37073" y="16533"/>
                    </a:cubicBezTo>
                    <a:cubicBezTo>
                      <a:pt x="37373" y="16723"/>
                      <a:pt x="37923" y="17153"/>
                      <a:pt x="38173" y="17603"/>
                    </a:cubicBezTo>
                    <a:cubicBezTo>
                      <a:pt x="38243" y="18072"/>
                      <a:pt x="38323" y="18563"/>
                      <a:pt x="38643" y="18932"/>
                    </a:cubicBezTo>
                    <a:cubicBezTo>
                      <a:pt x="38782" y="19098"/>
                      <a:pt x="38982" y="19210"/>
                      <a:pt x="39196" y="19210"/>
                    </a:cubicBezTo>
                    <a:cubicBezTo>
                      <a:pt x="39228" y="19210"/>
                      <a:pt x="39260" y="19207"/>
                      <a:pt x="39292" y="19202"/>
                    </a:cubicBezTo>
                    <a:lnTo>
                      <a:pt x="39312" y="19202"/>
                    </a:lnTo>
                    <a:cubicBezTo>
                      <a:pt x="39412" y="19192"/>
                      <a:pt x="39522" y="19162"/>
                      <a:pt x="39602" y="19112"/>
                    </a:cubicBezTo>
                    <a:cubicBezTo>
                      <a:pt x="39602" y="19112"/>
                      <a:pt x="39622" y="19112"/>
                      <a:pt x="39672" y="19092"/>
                    </a:cubicBezTo>
                    <a:cubicBezTo>
                      <a:pt x="39932" y="18992"/>
                      <a:pt x="40142" y="18802"/>
                      <a:pt x="40342" y="18612"/>
                    </a:cubicBezTo>
                    <a:cubicBezTo>
                      <a:pt x="40352" y="18612"/>
                      <a:pt x="40352" y="18602"/>
                      <a:pt x="40362" y="18602"/>
                    </a:cubicBezTo>
                    <a:cubicBezTo>
                      <a:pt x="40372" y="18602"/>
                      <a:pt x="40372" y="18592"/>
                      <a:pt x="40382" y="18582"/>
                    </a:cubicBezTo>
                    <a:cubicBezTo>
                      <a:pt x="40582" y="18443"/>
                      <a:pt x="40612" y="18412"/>
                      <a:pt x="40791" y="18192"/>
                    </a:cubicBezTo>
                    <a:cubicBezTo>
                      <a:pt x="41211" y="17683"/>
                      <a:pt x="41591" y="16643"/>
                      <a:pt x="40902" y="16193"/>
                    </a:cubicBezTo>
                    <a:cubicBezTo>
                      <a:pt x="40882" y="16173"/>
                      <a:pt x="40851" y="16153"/>
                      <a:pt x="40822" y="16144"/>
                    </a:cubicBezTo>
                    <a:cubicBezTo>
                      <a:pt x="40811" y="16133"/>
                      <a:pt x="40802" y="16124"/>
                      <a:pt x="40782" y="16113"/>
                    </a:cubicBezTo>
                    <a:cubicBezTo>
                      <a:pt x="40632" y="16024"/>
                      <a:pt x="40592" y="16024"/>
                      <a:pt x="40492" y="15973"/>
                    </a:cubicBezTo>
                    <a:cubicBezTo>
                      <a:pt x="40122" y="15813"/>
                      <a:pt x="39502" y="15514"/>
                      <a:pt x="38963" y="15254"/>
                    </a:cubicBezTo>
                    <a:cubicBezTo>
                      <a:pt x="38663" y="15104"/>
                      <a:pt x="38363" y="14964"/>
                      <a:pt x="38083" y="14794"/>
                    </a:cubicBezTo>
                    <a:cubicBezTo>
                      <a:pt x="37793" y="14594"/>
                      <a:pt x="37653" y="14474"/>
                      <a:pt x="37373" y="14205"/>
                    </a:cubicBezTo>
                    <a:cubicBezTo>
                      <a:pt x="37164" y="13974"/>
                      <a:pt x="37044" y="13814"/>
                      <a:pt x="36864" y="13525"/>
                    </a:cubicBezTo>
                    <a:cubicBezTo>
                      <a:pt x="36833" y="13474"/>
                      <a:pt x="36804" y="13405"/>
                      <a:pt x="36793" y="13385"/>
                    </a:cubicBezTo>
                    <a:cubicBezTo>
                      <a:pt x="36773" y="13315"/>
                      <a:pt x="36724" y="13245"/>
                      <a:pt x="36693" y="13175"/>
                    </a:cubicBezTo>
                    <a:cubicBezTo>
                      <a:pt x="36644" y="13075"/>
                      <a:pt x="36493" y="12725"/>
                      <a:pt x="36384" y="12485"/>
                    </a:cubicBezTo>
                    <a:cubicBezTo>
                      <a:pt x="35484" y="10636"/>
                      <a:pt x="34505" y="8787"/>
                      <a:pt x="32486" y="7837"/>
                    </a:cubicBezTo>
                    <a:cubicBezTo>
                      <a:pt x="31866" y="7528"/>
                      <a:pt x="31026" y="7288"/>
                      <a:pt x="30467" y="7168"/>
                    </a:cubicBezTo>
                    <a:cubicBezTo>
                      <a:pt x="30411" y="7161"/>
                      <a:pt x="30351" y="7149"/>
                      <a:pt x="30290" y="7149"/>
                    </a:cubicBezTo>
                    <a:cubicBezTo>
                      <a:pt x="30262" y="7149"/>
                      <a:pt x="30235" y="7151"/>
                      <a:pt x="30207" y="7157"/>
                    </a:cubicBezTo>
                    <a:cubicBezTo>
                      <a:pt x="30147" y="7177"/>
                      <a:pt x="30087" y="7228"/>
                      <a:pt x="30077" y="7297"/>
                    </a:cubicBezTo>
                    <a:cubicBezTo>
                      <a:pt x="30067" y="7357"/>
                      <a:pt x="30107" y="7417"/>
                      <a:pt x="30147" y="7457"/>
                    </a:cubicBezTo>
                    <a:cubicBezTo>
                      <a:pt x="30356" y="7637"/>
                      <a:pt x="30596" y="7757"/>
                      <a:pt x="30816" y="7907"/>
                    </a:cubicBezTo>
                    <a:cubicBezTo>
                      <a:pt x="31156" y="8167"/>
                      <a:pt x="31456" y="8407"/>
                      <a:pt x="31726" y="8607"/>
                    </a:cubicBezTo>
                    <a:cubicBezTo>
                      <a:pt x="32266" y="9047"/>
                      <a:pt x="32835" y="9467"/>
                      <a:pt x="33265" y="10016"/>
                    </a:cubicBezTo>
                    <a:cubicBezTo>
                      <a:pt x="33595" y="10396"/>
                      <a:pt x="34105" y="11375"/>
                      <a:pt x="34374" y="12035"/>
                    </a:cubicBezTo>
                    <a:cubicBezTo>
                      <a:pt x="34374" y="12046"/>
                      <a:pt x="34385" y="12055"/>
                      <a:pt x="34385" y="12075"/>
                    </a:cubicBezTo>
                    <a:cubicBezTo>
                      <a:pt x="34265" y="11995"/>
                      <a:pt x="34125" y="11935"/>
                      <a:pt x="33985" y="11875"/>
                    </a:cubicBezTo>
                    <a:cubicBezTo>
                      <a:pt x="33935" y="11855"/>
                      <a:pt x="33825" y="11795"/>
                      <a:pt x="33785" y="11786"/>
                    </a:cubicBezTo>
                    <a:cubicBezTo>
                      <a:pt x="33705" y="11746"/>
                      <a:pt x="33195" y="11626"/>
                      <a:pt x="32946" y="11595"/>
                    </a:cubicBezTo>
                    <a:cubicBezTo>
                      <a:pt x="32795" y="11584"/>
                      <a:pt x="32640" y="11579"/>
                      <a:pt x="32484" y="11579"/>
                    </a:cubicBezTo>
                    <a:cubicBezTo>
                      <a:pt x="32372" y="11579"/>
                      <a:pt x="32259" y="11581"/>
                      <a:pt x="32146" y="11586"/>
                    </a:cubicBezTo>
                    <a:cubicBezTo>
                      <a:pt x="32126" y="11555"/>
                      <a:pt x="32086" y="11535"/>
                      <a:pt x="32046" y="11535"/>
                    </a:cubicBezTo>
                    <a:cubicBezTo>
                      <a:pt x="31596" y="11515"/>
                      <a:pt x="31066" y="11366"/>
                      <a:pt x="30536" y="11206"/>
                    </a:cubicBezTo>
                    <a:cubicBezTo>
                      <a:pt x="29827" y="10956"/>
                      <a:pt x="29037" y="10496"/>
                      <a:pt x="28337" y="10016"/>
                    </a:cubicBezTo>
                    <a:cubicBezTo>
                      <a:pt x="27578" y="9487"/>
                      <a:pt x="26598" y="8547"/>
                      <a:pt x="25779" y="7768"/>
                    </a:cubicBezTo>
                    <a:cubicBezTo>
                      <a:pt x="25249" y="7268"/>
                      <a:pt x="24719" y="6758"/>
                      <a:pt x="24239" y="6198"/>
                    </a:cubicBezTo>
                    <a:cubicBezTo>
                      <a:pt x="23930" y="5838"/>
                      <a:pt x="23520" y="5438"/>
                      <a:pt x="23130" y="4978"/>
                    </a:cubicBezTo>
                    <a:cubicBezTo>
                      <a:pt x="22610" y="4379"/>
                      <a:pt x="22111" y="3749"/>
                      <a:pt x="21521" y="3219"/>
                    </a:cubicBezTo>
                    <a:cubicBezTo>
                      <a:pt x="20831" y="2580"/>
                      <a:pt x="20132" y="2130"/>
                      <a:pt x="19322" y="1600"/>
                    </a:cubicBezTo>
                    <a:cubicBezTo>
                      <a:pt x="18692" y="1211"/>
                      <a:pt x="18292" y="920"/>
                      <a:pt x="17602" y="660"/>
                    </a:cubicBezTo>
                    <a:cubicBezTo>
                      <a:pt x="17093" y="461"/>
                      <a:pt x="16573" y="281"/>
                      <a:pt x="16043" y="171"/>
                    </a:cubicBezTo>
                    <a:cubicBezTo>
                      <a:pt x="15403" y="61"/>
                      <a:pt x="14744" y="1"/>
                      <a:pt x="140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29"/>
              <p:cNvSpPr/>
              <p:nvPr/>
            </p:nvSpPr>
            <p:spPr>
              <a:xfrm>
                <a:off x="2736023" y="1619483"/>
                <a:ext cx="370082" cy="411835"/>
              </a:xfrm>
              <a:custGeom>
                <a:rect b="b" l="l" r="r" t="t"/>
                <a:pathLst>
                  <a:path extrusionOk="0" h="8177" w="7348">
                    <a:moveTo>
                      <a:pt x="1" y="0"/>
                    </a:moveTo>
                    <a:lnTo>
                      <a:pt x="1" y="0"/>
                    </a:lnTo>
                    <a:cubicBezTo>
                      <a:pt x="421" y="190"/>
                      <a:pt x="750" y="470"/>
                      <a:pt x="1090" y="750"/>
                    </a:cubicBezTo>
                    <a:cubicBezTo>
                      <a:pt x="1500" y="1120"/>
                      <a:pt x="1820" y="1449"/>
                      <a:pt x="2080" y="1889"/>
                    </a:cubicBezTo>
                    <a:cubicBezTo>
                      <a:pt x="2560" y="2679"/>
                      <a:pt x="2840" y="3319"/>
                      <a:pt x="3199" y="4108"/>
                    </a:cubicBezTo>
                    <a:cubicBezTo>
                      <a:pt x="3419" y="4598"/>
                      <a:pt x="3629" y="5088"/>
                      <a:pt x="3899" y="5558"/>
                    </a:cubicBezTo>
                    <a:cubicBezTo>
                      <a:pt x="3509" y="4978"/>
                      <a:pt x="3159" y="4358"/>
                      <a:pt x="2800" y="3688"/>
                    </a:cubicBezTo>
                    <a:lnTo>
                      <a:pt x="2800" y="3688"/>
                    </a:lnTo>
                    <a:cubicBezTo>
                      <a:pt x="3069" y="4408"/>
                      <a:pt x="3289" y="5068"/>
                      <a:pt x="3689" y="5707"/>
                    </a:cubicBezTo>
                    <a:cubicBezTo>
                      <a:pt x="4119" y="6397"/>
                      <a:pt x="4719" y="6977"/>
                      <a:pt x="5408" y="7387"/>
                    </a:cubicBezTo>
                    <a:cubicBezTo>
                      <a:pt x="5488" y="7437"/>
                      <a:pt x="5588" y="7497"/>
                      <a:pt x="5658" y="7537"/>
                    </a:cubicBezTo>
                    <a:cubicBezTo>
                      <a:pt x="5558" y="7457"/>
                      <a:pt x="5448" y="7367"/>
                      <a:pt x="5348" y="7277"/>
                    </a:cubicBezTo>
                    <a:lnTo>
                      <a:pt x="5228" y="7157"/>
                    </a:lnTo>
                    <a:lnTo>
                      <a:pt x="5228" y="7157"/>
                    </a:lnTo>
                    <a:cubicBezTo>
                      <a:pt x="5838" y="7606"/>
                      <a:pt x="6578" y="7877"/>
                      <a:pt x="7347" y="8177"/>
                    </a:cubicBezTo>
                    <a:cubicBezTo>
                      <a:pt x="6378" y="7677"/>
                      <a:pt x="5518" y="7247"/>
                      <a:pt x="4879" y="6387"/>
                    </a:cubicBezTo>
                    <a:cubicBezTo>
                      <a:pt x="4599" y="6058"/>
                      <a:pt x="4219" y="5447"/>
                      <a:pt x="3959" y="4938"/>
                    </a:cubicBezTo>
                    <a:cubicBezTo>
                      <a:pt x="3689" y="4408"/>
                      <a:pt x="3489" y="3839"/>
                      <a:pt x="3209" y="3319"/>
                    </a:cubicBezTo>
                    <a:cubicBezTo>
                      <a:pt x="2820" y="2689"/>
                      <a:pt x="2489" y="2019"/>
                      <a:pt x="2040" y="1440"/>
                    </a:cubicBezTo>
                    <a:cubicBezTo>
                      <a:pt x="1490" y="800"/>
                      <a:pt x="790" y="27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29"/>
              <p:cNvSpPr/>
              <p:nvPr/>
            </p:nvSpPr>
            <p:spPr>
              <a:xfrm>
                <a:off x="2879009" y="1745345"/>
                <a:ext cx="228607" cy="278921"/>
              </a:xfrm>
              <a:custGeom>
                <a:rect b="b" l="l" r="r" t="t"/>
                <a:pathLst>
                  <a:path extrusionOk="0" h="5538" w="4539">
                    <a:moveTo>
                      <a:pt x="1" y="0"/>
                    </a:moveTo>
                    <a:lnTo>
                      <a:pt x="1" y="0"/>
                    </a:lnTo>
                    <a:cubicBezTo>
                      <a:pt x="620" y="1249"/>
                      <a:pt x="1100" y="2599"/>
                      <a:pt x="1940" y="3728"/>
                    </a:cubicBezTo>
                    <a:cubicBezTo>
                      <a:pt x="2529" y="4468"/>
                      <a:pt x="3309" y="5027"/>
                      <a:pt x="4188" y="5387"/>
                    </a:cubicBezTo>
                    <a:cubicBezTo>
                      <a:pt x="4299" y="5438"/>
                      <a:pt x="4448" y="5498"/>
                      <a:pt x="4539" y="5538"/>
                    </a:cubicBezTo>
                    <a:cubicBezTo>
                      <a:pt x="4339" y="5427"/>
                      <a:pt x="4148" y="5307"/>
                      <a:pt x="3948" y="5187"/>
                    </a:cubicBezTo>
                    <a:cubicBezTo>
                      <a:pt x="3229" y="4748"/>
                      <a:pt x="2529" y="4038"/>
                      <a:pt x="2060" y="3428"/>
                    </a:cubicBezTo>
                    <a:cubicBezTo>
                      <a:pt x="1270" y="2349"/>
                      <a:pt x="720" y="112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29"/>
              <p:cNvSpPr/>
              <p:nvPr/>
            </p:nvSpPr>
            <p:spPr>
              <a:xfrm>
                <a:off x="3028492" y="2005077"/>
                <a:ext cx="158146" cy="95190"/>
              </a:xfrm>
              <a:custGeom>
                <a:rect b="b" l="l" r="r" t="t"/>
                <a:pathLst>
                  <a:path extrusionOk="0" h="1890" w="3140">
                    <a:moveTo>
                      <a:pt x="1" y="1"/>
                    </a:moveTo>
                    <a:lnTo>
                      <a:pt x="1" y="1"/>
                    </a:lnTo>
                    <a:cubicBezTo>
                      <a:pt x="711" y="470"/>
                      <a:pt x="1460" y="880"/>
                      <a:pt x="2210" y="1290"/>
                    </a:cubicBezTo>
                    <a:cubicBezTo>
                      <a:pt x="2240" y="1300"/>
                      <a:pt x="2260" y="1310"/>
                      <a:pt x="2290" y="1330"/>
                    </a:cubicBezTo>
                    <a:cubicBezTo>
                      <a:pt x="2250" y="1310"/>
                      <a:pt x="2200" y="1290"/>
                      <a:pt x="2160" y="1270"/>
                    </a:cubicBezTo>
                    <a:lnTo>
                      <a:pt x="2160" y="1270"/>
                    </a:lnTo>
                    <a:cubicBezTo>
                      <a:pt x="2470" y="1520"/>
                      <a:pt x="2730" y="1710"/>
                      <a:pt x="2959" y="1889"/>
                    </a:cubicBezTo>
                    <a:cubicBezTo>
                      <a:pt x="3050" y="1630"/>
                      <a:pt x="3110" y="1360"/>
                      <a:pt x="3139" y="1070"/>
                    </a:cubicBezTo>
                    <a:cubicBezTo>
                      <a:pt x="2700" y="770"/>
                      <a:pt x="2220" y="530"/>
                      <a:pt x="1700" y="421"/>
                    </a:cubicBezTo>
                    <a:lnTo>
                      <a:pt x="1700" y="421"/>
                    </a:lnTo>
                    <a:cubicBezTo>
                      <a:pt x="1950" y="550"/>
                      <a:pt x="2190" y="710"/>
                      <a:pt x="2420" y="870"/>
                    </a:cubicBezTo>
                    <a:cubicBezTo>
                      <a:pt x="2220" y="780"/>
                      <a:pt x="2010" y="710"/>
                      <a:pt x="1760" y="640"/>
                    </a:cubicBezTo>
                    <a:lnTo>
                      <a:pt x="1760" y="640"/>
                    </a:lnTo>
                    <a:cubicBezTo>
                      <a:pt x="1970" y="770"/>
                      <a:pt x="2180" y="910"/>
                      <a:pt x="2380" y="1050"/>
                    </a:cubicBezTo>
                    <a:cubicBezTo>
                      <a:pt x="1600" y="700"/>
                      <a:pt x="871" y="41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29"/>
              <p:cNvSpPr/>
              <p:nvPr/>
            </p:nvSpPr>
            <p:spPr>
              <a:xfrm>
                <a:off x="3113105" y="2016661"/>
                <a:ext cx="74037" cy="38831"/>
              </a:xfrm>
              <a:custGeom>
                <a:rect b="b" l="l" r="r" t="t"/>
                <a:pathLst>
                  <a:path extrusionOk="0" h="771" w="1470">
                    <a:moveTo>
                      <a:pt x="0" y="0"/>
                    </a:moveTo>
                    <a:lnTo>
                      <a:pt x="0" y="0"/>
                    </a:lnTo>
                    <a:cubicBezTo>
                      <a:pt x="510" y="220"/>
                      <a:pt x="990" y="490"/>
                      <a:pt x="1459" y="770"/>
                    </a:cubicBezTo>
                    <a:cubicBezTo>
                      <a:pt x="1470" y="690"/>
                      <a:pt x="1470" y="600"/>
                      <a:pt x="1470" y="500"/>
                    </a:cubicBezTo>
                    <a:cubicBezTo>
                      <a:pt x="1459" y="500"/>
                      <a:pt x="1459" y="490"/>
                      <a:pt x="1450" y="490"/>
                    </a:cubicBezTo>
                    <a:cubicBezTo>
                      <a:pt x="1010" y="211"/>
                      <a:pt x="510" y="7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29"/>
              <p:cNvSpPr/>
              <p:nvPr/>
            </p:nvSpPr>
            <p:spPr>
              <a:xfrm>
                <a:off x="2801951" y="1912456"/>
                <a:ext cx="311205" cy="257818"/>
              </a:xfrm>
              <a:custGeom>
                <a:rect b="b" l="l" r="r" t="t"/>
                <a:pathLst>
                  <a:path extrusionOk="0" h="5119" w="6179">
                    <a:moveTo>
                      <a:pt x="1" y="1"/>
                    </a:moveTo>
                    <a:lnTo>
                      <a:pt x="1" y="1"/>
                    </a:lnTo>
                    <a:cubicBezTo>
                      <a:pt x="371" y="241"/>
                      <a:pt x="761" y="450"/>
                      <a:pt x="1120" y="710"/>
                    </a:cubicBezTo>
                    <a:cubicBezTo>
                      <a:pt x="1751" y="1160"/>
                      <a:pt x="2390" y="1600"/>
                      <a:pt x="3070" y="1980"/>
                    </a:cubicBezTo>
                    <a:cubicBezTo>
                      <a:pt x="3550" y="2260"/>
                      <a:pt x="4069" y="2479"/>
                      <a:pt x="4539" y="2789"/>
                    </a:cubicBezTo>
                    <a:cubicBezTo>
                      <a:pt x="4589" y="2829"/>
                      <a:pt x="4649" y="2869"/>
                      <a:pt x="4699" y="2909"/>
                    </a:cubicBezTo>
                    <a:cubicBezTo>
                      <a:pt x="4939" y="3169"/>
                      <a:pt x="5099" y="3449"/>
                      <a:pt x="5309" y="3779"/>
                    </a:cubicBezTo>
                    <a:cubicBezTo>
                      <a:pt x="5489" y="4088"/>
                      <a:pt x="5658" y="4408"/>
                      <a:pt x="5758" y="4658"/>
                    </a:cubicBezTo>
                    <a:cubicBezTo>
                      <a:pt x="5809" y="4808"/>
                      <a:pt x="5849" y="4958"/>
                      <a:pt x="5889" y="5118"/>
                    </a:cubicBezTo>
                    <a:cubicBezTo>
                      <a:pt x="5989" y="5058"/>
                      <a:pt x="6078" y="4998"/>
                      <a:pt x="6178" y="4938"/>
                    </a:cubicBezTo>
                    <a:cubicBezTo>
                      <a:pt x="6098" y="4448"/>
                      <a:pt x="5858" y="3999"/>
                      <a:pt x="5529" y="3599"/>
                    </a:cubicBezTo>
                    <a:cubicBezTo>
                      <a:pt x="4959" y="2649"/>
                      <a:pt x="4029" y="2189"/>
                      <a:pt x="3040" y="1680"/>
                    </a:cubicBezTo>
                    <a:cubicBezTo>
                      <a:pt x="2410" y="1340"/>
                      <a:pt x="1800" y="960"/>
                      <a:pt x="1180" y="590"/>
                    </a:cubicBezTo>
                    <a:cubicBezTo>
                      <a:pt x="801" y="370"/>
                      <a:pt x="391" y="20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29"/>
              <p:cNvSpPr/>
              <p:nvPr/>
            </p:nvSpPr>
            <p:spPr>
              <a:xfrm>
                <a:off x="2906659" y="1958238"/>
                <a:ext cx="50" cy="50"/>
              </a:xfrm>
              <a:custGeom>
                <a:rect b="b" l="l" r="r" t="t"/>
                <a:pathLst>
                  <a:path extrusionOk="0" fill="none" h="1" w="1">
                    <a:moveTo>
                      <a:pt x="1" y="1"/>
                    </a:moveTo>
                    <a:lnTo>
                      <a:pt x="1" y="1"/>
                    </a:lnTo>
                    <a:close/>
                  </a:path>
                </a:pathLst>
              </a:custGeom>
              <a:solidFill>
                <a:schemeClr val="lt2"/>
              </a:solidFill>
              <a:ln cap="rnd" cmpd="sng" w="250">
                <a:solidFill>
                  <a:srgbClr val="FFCFA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29"/>
              <p:cNvSpPr/>
              <p:nvPr/>
            </p:nvSpPr>
            <p:spPr>
              <a:xfrm>
                <a:off x="2807541" y="1904398"/>
                <a:ext cx="181264" cy="99219"/>
              </a:xfrm>
              <a:custGeom>
                <a:rect b="b" l="l" r="r" t="t"/>
                <a:pathLst>
                  <a:path extrusionOk="0" h="1970" w="3599">
                    <a:moveTo>
                      <a:pt x="0" y="1"/>
                    </a:moveTo>
                    <a:lnTo>
                      <a:pt x="0" y="1"/>
                    </a:lnTo>
                    <a:cubicBezTo>
                      <a:pt x="450" y="301"/>
                      <a:pt x="920" y="570"/>
                      <a:pt x="1380" y="850"/>
                    </a:cubicBezTo>
                    <a:cubicBezTo>
                      <a:pt x="2079" y="1300"/>
                      <a:pt x="2809" y="1710"/>
                      <a:pt x="3599" y="1969"/>
                    </a:cubicBezTo>
                    <a:cubicBezTo>
                      <a:pt x="2939" y="1600"/>
                      <a:pt x="2379" y="1070"/>
                      <a:pt x="1729" y="690"/>
                    </a:cubicBezTo>
                    <a:cubicBezTo>
                      <a:pt x="1209" y="390"/>
                      <a:pt x="480" y="17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29"/>
              <p:cNvSpPr/>
              <p:nvPr/>
            </p:nvSpPr>
            <p:spPr>
              <a:xfrm>
                <a:off x="2999331" y="2009106"/>
                <a:ext cx="131453" cy="149534"/>
              </a:xfrm>
              <a:custGeom>
                <a:rect b="b" l="l" r="r" t="t"/>
                <a:pathLst>
                  <a:path extrusionOk="0" h="2969" w="2610">
                    <a:moveTo>
                      <a:pt x="0" y="1"/>
                    </a:moveTo>
                    <a:lnTo>
                      <a:pt x="0" y="1"/>
                    </a:lnTo>
                    <a:cubicBezTo>
                      <a:pt x="380" y="210"/>
                      <a:pt x="690" y="510"/>
                      <a:pt x="1020" y="810"/>
                    </a:cubicBezTo>
                    <a:cubicBezTo>
                      <a:pt x="1659" y="1430"/>
                      <a:pt x="2119" y="2169"/>
                      <a:pt x="2339" y="2969"/>
                    </a:cubicBezTo>
                    <a:cubicBezTo>
                      <a:pt x="2429" y="2919"/>
                      <a:pt x="2519" y="2869"/>
                      <a:pt x="2609" y="2829"/>
                    </a:cubicBezTo>
                    <a:cubicBezTo>
                      <a:pt x="2439" y="2160"/>
                      <a:pt x="2059" y="1530"/>
                      <a:pt x="1570" y="1050"/>
                    </a:cubicBezTo>
                    <a:cubicBezTo>
                      <a:pt x="1100" y="630"/>
                      <a:pt x="580" y="24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29"/>
              <p:cNvSpPr/>
              <p:nvPr/>
            </p:nvSpPr>
            <p:spPr>
              <a:xfrm>
                <a:off x="3071302" y="2117341"/>
                <a:ext cx="24226" cy="57970"/>
              </a:xfrm>
              <a:custGeom>
                <a:rect b="b" l="l" r="r" t="t"/>
                <a:pathLst>
                  <a:path extrusionOk="0" h="1151" w="481">
                    <a:moveTo>
                      <a:pt x="1" y="0"/>
                    </a:moveTo>
                    <a:lnTo>
                      <a:pt x="1" y="0"/>
                    </a:lnTo>
                    <a:cubicBezTo>
                      <a:pt x="150" y="371"/>
                      <a:pt x="241" y="750"/>
                      <a:pt x="310" y="1140"/>
                    </a:cubicBezTo>
                    <a:cubicBezTo>
                      <a:pt x="330" y="1140"/>
                      <a:pt x="350" y="1150"/>
                      <a:pt x="381" y="1150"/>
                    </a:cubicBezTo>
                    <a:cubicBezTo>
                      <a:pt x="410" y="1130"/>
                      <a:pt x="450" y="1110"/>
                      <a:pt x="481" y="1080"/>
                    </a:cubicBezTo>
                    <a:cubicBezTo>
                      <a:pt x="410" y="700"/>
                      <a:pt x="261" y="33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29"/>
              <p:cNvSpPr/>
              <p:nvPr/>
            </p:nvSpPr>
            <p:spPr>
              <a:xfrm>
                <a:off x="2978681" y="1983924"/>
                <a:ext cx="183329" cy="165197"/>
              </a:xfrm>
              <a:custGeom>
                <a:rect b="b" l="l" r="r" t="t"/>
                <a:pathLst>
                  <a:path extrusionOk="0" h="3280" w="3640">
                    <a:moveTo>
                      <a:pt x="1" y="1"/>
                    </a:moveTo>
                    <a:cubicBezTo>
                      <a:pt x="640" y="501"/>
                      <a:pt x="1360" y="821"/>
                      <a:pt x="1900" y="1390"/>
                    </a:cubicBezTo>
                    <a:cubicBezTo>
                      <a:pt x="2240" y="1720"/>
                      <a:pt x="2469" y="2080"/>
                      <a:pt x="2739" y="2529"/>
                    </a:cubicBezTo>
                    <a:cubicBezTo>
                      <a:pt x="2899" y="2800"/>
                      <a:pt x="3019" y="3040"/>
                      <a:pt x="3129" y="3279"/>
                    </a:cubicBezTo>
                    <a:cubicBezTo>
                      <a:pt x="3229" y="3229"/>
                      <a:pt x="3339" y="3189"/>
                      <a:pt x="3449" y="3149"/>
                    </a:cubicBezTo>
                    <a:cubicBezTo>
                      <a:pt x="3489" y="3129"/>
                      <a:pt x="3529" y="3109"/>
                      <a:pt x="3569" y="3080"/>
                    </a:cubicBezTo>
                    <a:cubicBezTo>
                      <a:pt x="3589" y="3060"/>
                      <a:pt x="3619" y="3029"/>
                      <a:pt x="3639" y="3000"/>
                    </a:cubicBezTo>
                    <a:cubicBezTo>
                      <a:pt x="3339" y="2280"/>
                      <a:pt x="2819" y="1630"/>
                      <a:pt x="2140" y="1220"/>
                    </a:cubicBezTo>
                    <a:lnTo>
                      <a:pt x="2140" y="1220"/>
                    </a:lnTo>
                    <a:cubicBezTo>
                      <a:pt x="2420" y="1480"/>
                      <a:pt x="2649" y="1770"/>
                      <a:pt x="2839" y="2100"/>
                    </a:cubicBezTo>
                    <a:cubicBezTo>
                      <a:pt x="2619" y="1780"/>
                      <a:pt x="2360" y="1500"/>
                      <a:pt x="2080" y="1250"/>
                    </a:cubicBezTo>
                    <a:cubicBezTo>
                      <a:pt x="1470" y="701"/>
                      <a:pt x="690" y="43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29"/>
              <p:cNvSpPr/>
              <p:nvPr/>
            </p:nvSpPr>
            <p:spPr>
              <a:xfrm>
                <a:off x="3110083" y="2055442"/>
                <a:ext cx="64467" cy="76555"/>
              </a:xfrm>
              <a:custGeom>
                <a:rect b="b" l="l" r="r" t="t"/>
                <a:pathLst>
                  <a:path extrusionOk="0" h="1520" w="1280">
                    <a:moveTo>
                      <a:pt x="0" y="0"/>
                    </a:moveTo>
                    <a:lnTo>
                      <a:pt x="0" y="0"/>
                    </a:lnTo>
                    <a:cubicBezTo>
                      <a:pt x="290" y="330"/>
                      <a:pt x="640" y="670"/>
                      <a:pt x="830" y="929"/>
                    </a:cubicBezTo>
                    <a:cubicBezTo>
                      <a:pt x="760" y="860"/>
                      <a:pt x="680" y="800"/>
                      <a:pt x="590" y="740"/>
                    </a:cubicBezTo>
                    <a:lnTo>
                      <a:pt x="590" y="740"/>
                    </a:lnTo>
                    <a:cubicBezTo>
                      <a:pt x="790" y="960"/>
                      <a:pt x="930" y="1240"/>
                      <a:pt x="1070" y="1520"/>
                    </a:cubicBezTo>
                    <a:cubicBezTo>
                      <a:pt x="1140" y="1369"/>
                      <a:pt x="1220" y="1220"/>
                      <a:pt x="1279" y="1069"/>
                    </a:cubicBezTo>
                    <a:cubicBezTo>
                      <a:pt x="1210" y="980"/>
                      <a:pt x="1140" y="889"/>
                      <a:pt x="1060" y="810"/>
                    </a:cubicBezTo>
                    <a:cubicBezTo>
                      <a:pt x="750" y="480"/>
                      <a:pt x="360" y="26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29"/>
              <p:cNvSpPr/>
              <p:nvPr/>
            </p:nvSpPr>
            <p:spPr>
              <a:xfrm>
                <a:off x="2633833" y="1875690"/>
                <a:ext cx="52430" cy="5591"/>
              </a:xfrm>
              <a:custGeom>
                <a:rect b="b" l="l" r="r" t="t"/>
                <a:pathLst>
                  <a:path extrusionOk="0" h="111" w="1041">
                    <a:moveTo>
                      <a:pt x="286" y="1"/>
                    </a:moveTo>
                    <a:cubicBezTo>
                      <a:pt x="191" y="1"/>
                      <a:pt x="96" y="7"/>
                      <a:pt x="1" y="21"/>
                    </a:cubicBezTo>
                    <a:cubicBezTo>
                      <a:pt x="331" y="61"/>
                      <a:pt x="740" y="111"/>
                      <a:pt x="1040" y="111"/>
                    </a:cubicBezTo>
                    <a:cubicBezTo>
                      <a:pt x="793" y="45"/>
                      <a:pt x="540" y="1"/>
                      <a:pt x="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29"/>
              <p:cNvSpPr/>
              <p:nvPr/>
            </p:nvSpPr>
            <p:spPr>
              <a:xfrm>
                <a:off x="2512554" y="1809258"/>
                <a:ext cx="458120" cy="168169"/>
              </a:xfrm>
              <a:custGeom>
                <a:rect b="b" l="l" r="r" t="t"/>
                <a:pathLst>
                  <a:path extrusionOk="0" h="3339" w="9096">
                    <a:moveTo>
                      <a:pt x="7080" y="1212"/>
                    </a:moveTo>
                    <a:lnTo>
                      <a:pt x="7080" y="1212"/>
                    </a:lnTo>
                    <a:cubicBezTo>
                      <a:pt x="7165" y="1265"/>
                      <a:pt x="7254" y="1319"/>
                      <a:pt x="7337" y="1380"/>
                    </a:cubicBezTo>
                    <a:cubicBezTo>
                      <a:pt x="7386" y="1410"/>
                      <a:pt x="7437" y="1450"/>
                      <a:pt x="7486" y="1490"/>
                    </a:cubicBezTo>
                    <a:cubicBezTo>
                      <a:pt x="7497" y="1510"/>
                      <a:pt x="7497" y="1530"/>
                      <a:pt x="7506" y="1539"/>
                    </a:cubicBezTo>
                    <a:cubicBezTo>
                      <a:pt x="7380" y="1421"/>
                      <a:pt x="7231" y="1310"/>
                      <a:pt x="7080" y="1212"/>
                    </a:cubicBezTo>
                    <a:close/>
                    <a:moveTo>
                      <a:pt x="8601" y="2911"/>
                    </a:moveTo>
                    <a:cubicBezTo>
                      <a:pt x="8603" y="2913"/>
                      <a:pt x="8604" y="2916"/>
                      <a:pt x="8606" y="2919"/>
                    </a:cubicBezTo>
                    <a:cubicBezTo>
                      <a:pt x="8606" y="2915"/>
                      <a:pt x="8604" y="2912"/>
                      <a:pt x="8601" y="2911"/>
                    </a:cubicBezTo>
                    <a:close/>
                    <a:moveTo>
                      <a:pt x="4378" y="0"/>
                    </a:moveTo>
                    <a:cubicBezTo>
                      <a:pt x="3688" y="11"/>
                      <a:pt x="3199" y="91"/>
                      <a:pt x="2508" y="300"/>
                    </a:cubicBezTo>
                    <a:cubicBezTo>
                      <a:pt x="1639" y="580"/>
                      <a:pt x="940" y="990"/>
                      <a:pt x="0" y="1110"/>
                    </a:cubicBezTo>
                    <a:cubicBezTo>
                      <a:pt x="13" y="1110"/>
                      <a:pt x="25" y="1110"/>
                      <a:pt x="37" y="1110"/>
                    </a:cubicBezTo>
                    <a:cubicBezTo>
                      <a:pt x="843" y="1110"/>
                      <a:pt x="1591" y="807"/>
                      <a:pt x="2359" y="630"/>
                    </a:cubicBezTo>
                    <a:cubicBezTo>
                      <a:pt x="3188" y="440"/>
                      <a:pt x="3618" y="390"/>
                      <a:pt x="4368" y="320"/>
                    </a:cubicBezTo>
                    <a:cubicBezTo>
                      <a:pt x="4683" y="291"/>
                      <a:pt x="5014" y="268"/>
                      <a:pt x="5334" y="268"/>
                    </a:cubicBezTo>
                    <a:cubicBezTo>
                      <a:pt x="5461" y="268"/>
                      <a:pt x="5585" y="272"/>
                      <a:pt x="5707" y="280"/>
                    </a:cubicBezTo>
                    <a:cubicBezTo>
                      <a:pt x="5967" y="360"/>
                      <a:pt x="6207" y="450"/>
                      <a:pt x="6387" y="530"/>
                    </a:cubicBezTo>
                    <a:cubicBezTo>
                      <a:pt x="6717" y="680"/>
                      <a:pt x="7026" y="840"/>
                      <a:pt x="7217" y="1030"/>
                    </a:cubicBezTo>
                    <a:cubicBezTo>
                      <a:pt x="7286" y="1090"/>
                      <a:pt x="7337" y="1150"/>
                      <a:pt x="7386" y="1220"/>
                    </a:cubicBezTo>
                    <a:lnTo>
                      <a:pt x="7477" y="1460"/>
                    </a:lnTo>
                    <a:cubicBezTo>
                      <a:pt x="7457" y="1430"/>
                      <a:pt x="7437" y="1400"/>
                      <a:pt x="7406" y="1370"/>
                    </a:cubicBezTo>
                    <a:cubicBezTo>
                      <a:pt x="7106" y="990"/>
                      <a:pt x="6687" y="700"/>
                      <a:pt x="6217" y="560"/>
                    </a:cubicBezTo>
                    <a:cubicBezTo>
                      <a:pt x="5857" y="400"/>
                      <a:pt x="5448" y="347"/>
                      <a:pt x="5041" y="347"/>
                    </a:cubicBezTo>
                    <a:cubicBezTo>
                      <a:pt x="4838" y="347"/>
                      <a:pt x="4634" y="360"/>
                      <a:pt x="4438" y="380"/>
                    </a:cubicBezTo>
                    <a:cubicBezTo>
                      <a:pt x="3648" y="450"/>
                      <a:pt x="2828" y="630"/>
                      <a:pt x="1979" y="830"/>
                    </a:cubicBezTo>
                    <a:cubicBezTo>
                      <a:pt x="2528" y="780"/>
                      <a:pt x="3068" y="720"/>
                      <a:pt x="3618" y="700"/>
                    </a:cubicBezTo>
                    <a:cubicBezTo>
                      <a:pt x="4068" y="670"/>
                      <a:pt x="4518" y="690"/>
                      <a:pt x="4958" y="660"/>
                    </a:cubicBezTo>
                    <a:cubicBezTo>
                      <a:pt x="5198" y="640"/>
                      <a:pt x="5418" y="630"/>
                      <a:pt x="5637" y="630"/>
                    </a:cubicBezTo>
                    <a:cubicBezTo>
                      <a:pt x="5757" y="660"/>
                      <a:pt x="5897" y="700"/>
                      <a:pt x="6047" y="750"/>
                    </a:cubicBezTo>
                    <a:lnTo>
                      <a:pt x="6227" y="810"/>
                    </a:lnTo>
                    <a:cubicBezTo>
                      <a:pt x="5954" y="724"/>
                      <a:pt x="5679" y="679"/>
                      <a:pt x="5394" y="679"/>
                    </a:cubicBezTo>
                    <a:cubicBezTo>
                      <a:pt x="5219" y="679"/>
                      <a:pt x="5041" y="696"/>
                      <a:pt x="4858" y="730"/>
                    </a:cubicBezTo>
                    <a:cubicBezTo>
                      <a:pt x="4898" y="728"/>
                      <a:pt x="4937" y="727"/>
                      <a:pt x="4976" y="727"/>
                    </a:cubicBezTo>
                    <a:cubicBezTo>
                      <a:pt x="5405" y="727"/>
                      <a:pt x="5780" y="875"/>
                      <a:pt x="6147" y="1040"/>
                    </a:cubicBezTo>
                    <a:lnTo>
                      <a:pt x="6027" y="1010"/>
                    </a:lnTo>
                    <a:cubicBezTo>
                      <a:pt x="5831" y="971"/>
                      <a:pt x="5631" y="936"/>
                      <a:pt x="5432" y="936"/>
                    </a:cubicBezTo>
                    <a:cubicBezTo>
                      <a:pt x="5327" y="936"/>
                      <a:pt x="5222" y="946"/>
                      <a:pt x="5118" y="970"/>
                    </a:cubicBezTo>
                    <a:cubicBezTo>
                      <a:pt x="5487" y="980"/>
                      <a:pt x="5947" y="1200"/>
                      <a:pt x="6147" y="1270"/>
                    </a:cubicBezTo>
                    <a:cubicBezTo>
                      <a:pt x="6387" y="1380"/>
                      <a:pt x="7057" y="1679"/>
                      <a:pt x="7517" y="1950"/>
                    </a:cubicBezTo>
                    <a:cubicBezTo>
                      <a:pt x="7406" y="1890"/>
                      <a:pt x="7286" y="1830"/>
                      <a:pt x="7157" y="1790"/>
                    </a:cubicBezTo>
                    <a:cubicBezTo>
                      <a:pt x="6726" y="1539"/>
                      <a:pt x="6257" y="1350"/>
                      <a:pt x="5747" y="1300"/>
                    </a:cubicBezTo>
                    <a:lnTo>
                      <a:pt x="5747" y="1300"/>
                    </a:lnTo>
                    <a:cubicBezTo>
                      <a:pt x="6087" y="1450"/>
                      <a:pt x="6407" y="1630"/>
                      <a:pt x="6726" y="1819"/>
                    </a:cubicBezTo>
                    <a:cubicBezTo>
                      <a:pt x="6527" y="1739"/>
                      <a:pt x="6337" y="1659"/>
                      <a:pt x="6137" y="1579"/>
                    </a:cubicBezTo>
                    <a:lnTo>
                      <a:pt x="6137" y="1579"/>
                    </a:lnTo>
                    <a:cubicBezTo>
                      <a:pt x="6677" y="1879"/>
                      <a:pt x="7166" y="2250"/>
                      <a:pt x="7686" y="2579"/>
                    </a:cubicBezTo>
                    <a:cubicBezTo>
                      <a:pt x="8146" y="2859"/>
                      <a:pt x="8646" y="3069"/>
                      <a:pt x="9096" y="3339"/>
                    </a:cubicBezTo>
                    <a:cubicBezTo>
                      <a:pt x="8936" y="3189"/>
                      <a:pt x="8766" y="3039"/>
                      <a:pt x="8586" y="2909"/>
                    </a:cubicBezTo>
                    <a:cubicBezTo>
                      <a:pt x="8592" y="2909"/>
                      <a:pt x="8597" y="2909"/>
                      <a:pt x="8601" y="2911"/>
                    </a:cubicBezTo>
                    <a:lnTo>
                      <a:pt x="8601" y="2911"/>
                    </a:lnTo>
                    <a:cubicBezTo>
                      <a:pt x="8591" y="2896"/>
                      <a:pt x="8575" y="2886"/>
                      <a:pt x="8566" y="2869"/>
                    </a:cubicBezTo>
                    <a:lnTo>
                      <a:pt x="8566" y="2869"/>
                    </a:lnTo>
                    <a:cubicBezTo>
                      <a:pt x="8666" y="2949"/>
                      <a:pt x="8776" y="3019"/>
                      <a:pt x="8885" y="3089"/>
                    </a:cubicBezTo>
                    <a:cubicBezTo>
                      <a:pt x="8136" y="2409"/>
                      <a:pt x="7786" y="1420"/>
                      <a:pt x="7237" y="500"/>
                    </a:cubicBezTo>
                    <a:cubicBezTo>
                      <a:pt x="7177" y="400"/>
                      <a:pt x="7117" y="290"/>
                      <a:pt x="7057" y="200"/>
                    </a:cubicBezTo>
                    <a:lnTo>
                      <a:pt x="7057" y="200"/>
                    </a:lnTo>
                    <a:cubicBezTo>
                      <a:pt x="7097" y="300"/>
                      <a:pt x="7126" y="400"/>
                      <a:pt x="7166" y="500"/>
                    </a:cubicBezTo>
                    <a:lnTo>
                      <a:pt x="7317" y="980"/>
                    </a:lnTo>
                    <a:cubicBezTo>
                      <a:pt x="7186" y="770"/>
                      <a:pt x="6986" y="600"/>
                      <a:pt x="6777" y="470"/>
                    </a:cubicBezTo>
                    <a:cubicBezTo>
                      <a:pt x="6362" y="179"/>
                      <a:pt x="5853" y="44"/>
                      <a:pt x="5347" y="44"/>
                    </a:cubicBezTo>
                    <a:cubicBezTo>
                      <a:pt x="5281" y="44"/>
                      <a:pt x="5214" y="46"/>
                      <a:pt x="5147" y="51"/>
                    </a:cubicBezTo>
                    <a:cubicBezTo>
                      <a:pt x="4887" y="20"/>
                      <a:pt x="4627" y="0"/>
                      <a:pt x="43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29"/>
              <p:cNvSpPr/>
              <p:nvPr/>
            </p:nvSpPr>
            <p:spPr>
              <a:xfrm>
                <a:off x="1729682" y="1219636"/>
                <a:ext cx="890101" cy="567513"/>
              </a:xfrm>
              <a:custGeom>
                <a:rect b="b" l="l" r="r" t="t"/>
                <a:pathLst>
                  <a:path extrusionOk="0" h="11268" w="17673">
                    <a:moveTo>
                      <a:pt x="17" y="319"/>
                    </a:moveTo>
                    <a:lnTo>
                      <a:pt x="17" y="319"/>
                    </a:lnTo>
                    <a:cubicBezTo>
                      <a:pt x="12" y="320"/>
                      <a:pt x="6" y="322"/>
                      <a:pt x="1" y="323"/>
                    </a:cubicBezTo>
                    <a:cubicBezTo>
                      <a:pt x="6" y="322"/>
                      <a:pt x="11" y="321"/>
                      <a:pt x="17" y="319"/>
                    </a:cubicBezTo>
                    <a:close/>
                    <a:moveTo>
                      <a:pt x="1846" y="1"/>
                    </a:moveTo>
                    <a:cubicBezTo>
                      <a:pt x="1285" y="1"/>
                      <a:pt x="728" y="105"/>
                      <a:pt x="191" y="273"/>
                    </a:cubicBezTo>
                    <a:cubicBezTo>
                      <a:pt x="128" y="282"/>
                      <a:pt x="65" y="307"/>
                      <a:pt x="17" y="319"/>
                    </a:cubicBezTo>
                    <a:lnTo>
                      <a:pt x="17" y="319"/>
                    </a:lnTo>
                    <a:cubicBezTo>
                      <a:pt x="49" y="313"/>
                      <a:pt x="77" y="313"/>
                      <a:pt x="111" y="313"/>
                    </a:cubicBezTo>
                    <a:cubicBezTo>
                      <a:pt x="493" y="244"/>
                      <a:pt x="904" y="214"/>
                      <a:pt x="1289" y="214"/>
                    </a:cubicBezTo>
                    <a:cubicBezTo>
                      <a:pt x="1690" y="214"/>
                      <a:pt x="2065" y="247"/>
                      <a:pt x="2350" y="303"/>
                    </a:cubicBezTo>
                    <a:cubicBezTo>
                      <a:pt x="3190" y="452"/>
                      <a:pt x="4039" y="623"/>
                      <a:pt x="4849" y="912"/>
                    </a:cubicBezTo>
                    <a:cubicBezTo>
                      <a:pt x="5278" y="1063"/>
                      <a:pt x="5709" y="1252"/>
                      <a:pt x="6118" y="1462"/>
                    </a:cubicBezTo>
                    <a:cubicBezTo>
                      <a:pt x="5378" y="1103"/>
                      <a:pt x="4619" y="823"/>
                      <a:pt x="3750" y="672"/>
                    </a:cubicBezTo>
                    <a:cubicBezTo>
                      <a:pt x="3062" y="563"/>
                      <a:pt x="2353" y="453"/>
                      <a:pt x="1646" y="453"/>
                    </a:cubicBezTo>
                    <a:cubicBezTo>
                      <a:pt x="1387" y="453"/>
                      <a:pt x="1128" y="468"/>
                      <a:pt x="871" y="503"/>
                    </a:cubicBezTo>
                    <a:cubicBezTo>
                      <a:pt x="944" y="499"/>
                      <a:pt x="1016" y="497"/>
                      <a:pt x="1088" y="497"/>
                    </a:cubicBezTo>
                    <a:cubicBezTo>
                      <a:pt x="1593" y="497"/>
                      <a:pt x="2061" y="585"/>
                      <a:pt x="2560" y="672"/>
                    </a:cubicBezTo>
                    <a:cubicBezTo>
                      <a:pt x="3290" y="803"/>
                      <a:pt x="4019" y="963"/>
                      <a:pt x="4719" y="1183"/>
                    </a:cubicBezTo>
                    <a:cubicBezTo>
                      <a:pt x="5689" y="1502"/>
                      <a:pt x="6648" y="2002"/>
                      <a:pt x="7528" y="2662"/>
                    </a:cubicBezTo>
                    <a:cubicBezTo>
                      <a:pt x="8267" y="3182"/>
                      <a:pt x="9487" y="4441"/>
                      <a:pt x="10227" y="5401"/>
                    </a:cubicBezTo>
                    <a:cubicBezTo>
                      <a:pt x="11296" y="6720"/>
                      <a:pt x="12306" y="8119"/>
                      <a:pt x="13625" y="9199"/>
                    </a:cubicBezTo>
                    <a:cubicBezTo>
                      <a:pt x="14494" y="9858"/>
                      <a:pt x="15484" y="10348"/>
                      <a:pt x="16433" y="10898"/>
                    </a:cubicBezTo>
                    <a:cubicBezTo>
                      <a:pt x="15444" y="10098"/>
                      <a:pt x="14385" y="9459"/>
                      <a:pt x="13505" y="8679"/>
                    </a:cubicBezTo>
                    <a:cubicBezTo>
                      <a:pt x="12375" y="7649"/>
                      <a:pt x="11446" y="6440"/>
                      <a:pt x="10496" y="5241"/>
                    </a:cubicBezTo>
                    <a:lnTo>
                      <a:pt x="10496" y="5241"/>
                    </a:lnTo>
                    <a:cubicBezTo>
                      <a:pt x="10526" y="5261"/>
                      <a:pt x="10546" y="5290"/>
                      <a:pt x="10566" y="5310"/>
                    </a:cubicBezTo>
                    <a:cubicBezTo>
                      <a:pt x="11316" y="6160"/>
                      <a:pt x="12026" y="7040"/>
                      <a:pt x="12815" y="7849"/>
                    </a:cubicBezTo>
                    <a:cubicBezTo>
                      <a:pt x="13734" y="8789"/>
                      <a:pt x="14744" y="9639"/>
                      <a:pt x="15864" y="10318"/>
                    </a:cubicBezTo>
                    <a:cubicBezTo>
                      <a:pt x="16444" y="10678"/>
                      <a:pt x="17033" y="11028"/>
                      <a:pt x="17673" y="11267"/>
                    </a:cubicBezTo>
                    <a:cubicBezTo>
                      <a:pt x="17073" y="10968"/>
                      <a:pt x="16524" y="10568"/>
                      <a:pt x="15973" y="10188"/>
                    </a:cubicBezTo>
                    <a:cubicBezTo>
                      <a:pt x="15234" y="9688"/>
                      <a:pt x="14514" y="9139"/>
                      <a:pt x="13874" y="8499"/>
                    </a:cubicBezTo>
                    <a:cubicBezTo>
                      <a:pt x="12685" y="7300"/>
                      <a:pt x="11566" y="6030"/>
                      <a:pt x="10456" y="4761"/>
                    </a:cubicBezTo>
                    <a:cubicBezTo>
                      <a:pt x="9696" y="3931"/>
                      <a:pt x="8997" y="3042"/>
                      <a:pt x="8148" y="2312"/>
                    </a:cubicBezTo>
                    <a:cubicBezTo>
                      <a:pt x="7808" y="2032"/>
                      <a:pt x="7448" y="1762"/>
                      <a:pt x="7068" y="1542"/>
                    </a:cubicBezTo>
                    <a:cubicBezTo>
                      <a:pt x="6458" y="1203"/>
                      <a:pt x="5969" y="1032"/>
                      <a:pt x="5278" y="783"/>
                    </a:cubicBezTo>
                    <a:cubicBezTo>
                      <a:pt x="4279" y="423"/>
                      <a:pt x="3110" y="93"/>
                      <a:pt x="2170" y="13"/>
                    </a:cubicBezTo>
                    <a:cubicBezTo>
                      <a:pt x="2062" y="5"/>
                      <a:pt x="1954" y="1"/>
                      <a:pt x="18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29"/>
              <p:cNvSpPr/>
              <p:nvPr/>
            </p:nvSpPr>
            <p:spPr>
              <a:xfrm>
                <a:off x="2051413" y="1331547"/>
                <a:ext cx="447543" cy="419893"/>
              </a:xfrm>
              <a:custGeom>
                <a:rect b="b" l="l" r="r" t="t"/>
                <a:pathLst>
                  <a:path extrusionOk="0" h="8337" w="8886">
                    <a:moveTo>
                      <a:pt x="0" y="0"/>
                    </a:moveTo>
                    <a:cubicBezTo>
                      <a:pt x="30" y="20"/>
                      <a:pt x="60" y="50"/>
                      <a:pt x="90" y="70"/>
                    </a:cubicBezTo>
                    <a:cubicBezTo>
                      <a:pt x="440" y="329"/>
                      <a:pt x="780" y="620"/>
                      <a:pt x="1089" y="920"/>
                    </a:cubicBezTo>
                    <a:cubicBezTo>
                      <a:pt x="2199" y="2009"/>
                      <a:pt x="3428" y="3338"/>
                      <a:pt x="4308" y="4448"/>
                    </a:cubicBezTo>
                    <a:cubicBezTo>
                      <a:pt x="4878" y="5158"/>
                      <a:pt x="5307" y="5827"/>
                      <a:pt x="6107" y="6587"/>
                    </a:cubicBezTo>
                    <a:cubicBezTo>
                      <a:pt x="6917" y="7337"/>
                      <a:pt x="7897" y="7876"/>
                      <a:pt x="8886" y="8336"/>
                    </a:cubicBezTo>
                    <a:cubicBezTo>
                      <a:pt x="7346" y="7326"/>
                      <a:pt x="5998" y="5987"/>
                      <a:pt x="4778" y="4558"/>
                    </a:cubicBezTo>
                    <a:cubicBezTo>
                      <a:pt x="3739" y="3298"/>
                      <a:pt x="2749" y="1839"/>
                      <a:pt x="1289" y="829"/>
                    </a:cubicBezTo>
                    <a:cubicBezTo>
                      <a:pt x="870" y="529"/>
                      <a:pt x="440" y="25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29"/>
              <p:cNvSpPr/>
              <p:nvPr/>
            </p:nvSpPr>
            <p:spPr>
              <a:xfrm>
                <a:off x="1281686" y="1422607"/>
                <a:ext cx="1238929" cy="357491"/>
              </a:xfrm>
              <a:custGeom>
                <a:rect b="b" l="l" r="r" t="t"/>
                <a:pathLst>
                  <a:path extrusionOk="0" h="7098" w="24599">
                    <a:moveTo>
                      <a:pt x="19371" y="3610"/>
                    </a:moveTo>
                    <a:cubicBezTo>
                      <a:pt x="19531" y="3719"/>
                      <a:pt x="19691" y="3829"/>
                      <a:pt x="19841" y="3939"/>
                    </a:cubicBezTo>
                    <a:cubicBezTo>
                      <a:pt x="19961" y="4069"/>
                      <a:pt x="20091" y="4189"/>
                      <a:pt x="20201" y="4309"/>
                    </a:cubicBezTo>
                    <a:cubicBezTo>
                      <a:pt x="19981" y="4109"/>
                      <a:pt x="19751" y="3909"/>
                      <a:pt x="19511" y="3719"/>
                    </a:cubicBezTo>
                    <a:cubicBezTo>
                      <a:pt x="19471" y="3689"/>
                      <a:pt x="19421" y="3649"/>
                      <a:pt x="19371" y="3610"/>
                    </a:cubicBezTo>
                    <a:close/>
                    <a:moveTo>
                      <a:pt x="16343" y="1"/>
                    </a:moveTo>
                    <a:cubicBezTo>
                      <a:pt x="16483" y="191"/>
                      <a:pt x="16612" y="381"/>
                      <a:pt x="16752" y="571"/>
                    </a:cubicBezTo>
                    <a:cubicBezTo>
                      <a:pt x="17172" y="1140"/>
                      <a:pt x="17532" y="1680"/>
                      <a:pt x="18012" y="2190"/>
                    </a:cubicBezTo>
                    <a:cubicBezTo>
                      <a:pt x="18302" y="2480"/>
                      <a:pt x="18611" y="2750"/>
                      <a:pt x="18922" y="3019"/>
                    </a:cubicBezTo>
                    <a:cubicBezTo>
                      <a:pt x="18257" y="2667"/>
                      <a:pt x="17516" y="2459"/>
                      <a:pt x="16773" y="2459"/>
                    </a:cubicBezTo>
                    <a:cubicBezTo>
                      <a:pt x="16756" y="2459"/>
                      <a:pt x="16739" y="2459"/>
                      <a:pt x="16723" y="2460"/>
                    </a:cubicBezTo>
                    <a:cubicBezTo>
                      <a:pt x="17292" y="2570"/>
                      <a:pt x="17882" y="2790"/>
                      <a:pt x="18431" y="3070"/>
                    </a:cubicBezTo>
                    <a:cubicBezTo>
                      <a:pt x="17612" y="2700"/>
                      <a:pt x="16672" y="2520"/>
                      <a:pt x="15793" y="2510"/>
                    </a:cubicBezTo>
                    <a:cubicBezTo>
                      <a:pt x="14664" y="2520"/>
                      <a:pt x="13544" y="2650"/>
                      <a:pt x="12414" y="2720"/>
                    </a:cubicBezTo>
                    <a:cubicBezTo>
                      <a:pt x="11125" y="2810"/>
                      <a:pt x="9846" y="2970"/>
                      <a:pt x="8566" y="3170"/>
                    </a:cubicBezTo>
                    <a:cubicBezTo>
                      <a:pt x="7787" y="3279"/>
                      <a:pt x="7007" y="3390"/>
                      <a:pt x="6257" y="3639"/>
                    </a:cubicBezTo>
                    <a:cubicBezTo>
                      <a:pt x="5817" y="3769"/>
                      <a:pt x="5398" y="3949"/>
                      <a:pt x="4988" y="4139"/>
                    </a:cubicBezTo>
                    <a:cubicBezTo>
                      <a:pt x="4658" y="4299"/>
                      <a:pt x="4328" y="4459"/>
                      <a:pt x="4029" y="4669"/>
                    </a:cubicBezTo>
                    <a:cubicBezTo>
                      <a:pt x="5378" y="3989"/>
                      <a:pt x="6877" y="3659"/>
                      <a:pt x="8356" y="3450"/>
                    </a:cubicBezTo>
                    <a:cubicBezTo>
                      <a:pt x="9346" y="3299"/>
                      <a:pt x="10295" y="3170"/>
                      <a:pt x="11285" y="3079"/>
                    </a:cubicBezTo>
                    <a:lnTo>
                      <a:pt x="11285" y="3079"/>
                    </a:lnTo>
                    <a:lnTo>
                      <a:pt x="11045" y="3110"/>
                    </a:lnTo>
                    <a:cubicBezTo>
                      <a:pt x="10246" y="3210"/>
                      <a:pt x="9396" y="3379"/>
                      <a:pt x="8496" y="3499"/>
                    </a:cubicBezTo>
                    <a:cubicBezTo>
                      <a:pt x="7127" y="3679"/>
                      <a:pt x="5768" y="3959"/>
                      <a:pt x="4498" y="4519"/>
                    </a:cubicBezTo>
                    <a:cubicBezTo>
                      <a:pt x="3598" y="4889"/>
                      <a:pt x="2749" y="5369"/>
                      <a:pt x="1899" y="5858"/>
                    </a:cubicBezTo>
                    <a:cubicBezTo>
                      <a:pt x="1260" y="6188"/>
                      <a:pt x="620" y="6498"/>
                      <a:pt x="0" y="6848"/>
                    </a:cubicBezTo>
                    <a:cubicBezTo>
                      <a:pt x="40" y="6838"/>
                      <a:pt x="80" y="6818"/>
                      <a:pt x="120" y="6808"/>
                    </a:cubicBezTo>
                    <a:cubicBezTo>
                      <a:pt x="950" y="6468"/>
                      <a:pt x="1790" y="6178"/>
                      <a:pt x="2589" y="5778"/>
                    </a:cubicBezTo>
                    <a:cubicBezTo>
                      <a:pt x="3529" y="5309"/>
                      <a:pt x="4388" y="4789"/>
                      <a:pt x="5318" y="4479"/>
                    </a:cubicBezTo>
                    <a:cubicBezTo>
                      <a:pt x="6987" y="3919"/>
                      <a:pt x="8307" y="3939"/>
                      <a:pt x="10006" y="3610"/>
                    </a:cubicBezTo>
                    <a:cubicBezTo>
                      <a:pt x="10975" y="3450"/>
                      <a:pt x="11775" y="3279"/>
                      <a:pt x="12705" y="3230"/>
                    </a:cubicBezTo>
                    <a:cubicBezTo>
                      <a:pt x="13063" y="3206"/>
                      <a:pt x="13428" y="3195"/>
                      <a:pt x="13792" y="3195"/>
                    </a:cubicBezTo>
                    <a:cubicBezTo>
                      <a:pt x="14973" y="3195"/>
                      <a:pt x="16141" y="3309"/>
                      <a:pt x="17012" y="3470"/>
                    </a:cubicBezTo>
                    <a:cubicBezTo>
                      <a:pt x="18511" y="3769"/>
                      <a:pt x="19811" y="4529"/>
                      <a:pt x="21070" y="5449"/>
                    </a:cubicBezTo>
                    <a:cubicBezTo>
                      <a:pt x="19521" y="3939"/>
                      <a:pt x="17562" y="3090"/>
                      <a:pt x="15413" y="2910"/>
                    </a:cubicBezTo>
                    <a:cubicBezTo>
                      <a:pt x="15313" y="2899"/>
                      <a:pt x="15203" y="2890"/>
                      <a:pt x="15103" y="2879"/>
                    </a:cubicBezTo>
                    <a:cubicBezTo>
                      <a:pt x="15683" y="2879"/>
                      <a:pt x="16243" y="2910"/>
                      <a:pt x="16732" y="2990"/>
                    </a:cubicBezTo>
                    <a:cubicBezTo>
                      <a:pt x="17642" y="3119"/>
                      <a:pt x="18462" y="3530"/>
                      <a:pt x="18991" y="3759"/>
                    </a:cubicBezTo>
                    <a:cubicBezTo>
                      <a:pt x="19801" y="4169"/>
                      <a:pt x="20541" y="4719"/>
                      <a:pt x="21250" y="5298"/>
                    </a:cubicBezTo>
                    <a:cubicBezTo>
                      <a:pt x="21101" y="5149"/>
                      <a:pt x="20950" y="5009"/>
                      <a:pt x="20801" y="4859"/>
                    </a:cubicBezTo>
                    <a:lnTo>
                      <a:pt x="20801" y="4859"/>
                    </a:lnTo>
                    <a:cubicBezTo>
                      <a:pt x="21880" y="5818"/>
                      <a:pt x="22889" y="6398"/>
                      <a:pt x="24599" y="7097"/>
                    </a:cubicBezTo>
                    <a:cubicBezTo>
                      <a:pt x="23879" y="6698"/>
                      <a:pt x="22909" y="6168"/>
                      <a:pt x="22370" y="5718"/>
                    </a:cubicBezTo>
                    <a:cubicBezTo>
                      <a:pt x="21880" y="5329"/>
                      <a:pt x="21310" y="4859"/>
                      <a:pt x="20790" y="4349"/>
                    </a:cubicBezTo>
                    <a:cubicBezTo>
                      <a:pt x="20341" y="3899"/>
                      <a:pt x="19921" y="3419"/>
                      <a:pt x="19471" y="2970"/>
                    </a:cubicBezTo>
                    <a:cubicBezTo>
                      <a:pt x="19051" y="2540"/>
                      <a:pt x="18562" y="2190"/>
                      <a:pt x="18092" y="1810"/>
                    </a:cubicBezTo>
                    <a:cubicBezTo>
                      <a:pt x="17702" y="1471"/>
                      <a:pt x="17342" y="1091"/>
                      <a:pt x="16992" y="711"/>
                    </a:cubicBezTo>
                    <a:cubicBezTo>
                      <a:pt x="16783" y="491"/>
                      <a:pt x="16512" y="191"/>
                      <a:pt x="16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29"/>
              <p:cNvSpPr/>
              <p:nvPr/>
            </p:nvSpPr>
            <p:spPr>
              <a:xfrm>
                <a:off x="2131443" y="1424622"/>
                <a:ext cx="111307" cy="122437"/>
              </a:xfrm>
              <a:custGeom>
                <a:rect b="b" l="l" r="r" t="t"/>
                <a:pathLst>
                  <a:path extrusionOk="0" h="2431" w="2210">
                    <a:moveTo>
                      <a:pt x="0" y="1"/>
                    </a:moveTo>
                    <a:cubicBezTo>
                      <a:pt x="300" y="371"/>
                      <a:pt x="550" y="731"/>
                      <a:pt x="880" y="1140"/>
                    </a:cubicBezTo>
                    <a:cubicBezTo>
                      <a:pt x="1280" y="1620"/>
                      <a:pt x="1759" y="2020"/>
                      <a:pt x="2210" y="2430"/>
                    </a:cubicBezTo>
                    <a:cubicBezTo>
                      <a:pt x="1870" y="1980"/>
                      <a:pt x="1550" y="1510"/>
                      <a:pt x="1170" y="1091"/>
                    </a:cubicBezTo>
                    <a:cubicBezTo>
                      <a:pt x="830" y="700"/>
                      <a:pt x="370" y="29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29"/>
              <p:cNvSpPr/>
              <p:nvPr/>
            </p:nvSpPr>
            <p:spPr>
              <a:xfrm>
                <a:off x="1559046" y="1590675"/>
                <a:ext cx="709895" cy="281037"/>
              </a:xfrm>
              <a:custGeom>
                <a:rect b="b" l="l" r="r" t="t"/>
                <a:pathLst>
                  <a:path extrusionOk="0" h="5580" w="14095">
                    <a:moveTo>
                      <a:pt x="8627" y="1"/>
                    </a:moveTo>
                    <a:cubicBezTo>
                      <a:pt x="8068" y="1"/>
                      <a:pt x="7511" y="31"/>
                      <a:pt x="6958" y="82"/>
                    </a:cubicBezTo>
                    <a:cubicBezTo>
                      <a:pt x="5518" y="213"/>
                      <a:pt x="4099" y="452"/>
                      <a:pt x="2729" y="922"/>
                    </a:cubicBezTo>
                    <a:cubicBezTo>
                      <a:pt x="3809" y="712"/>
                      <a:pt x="4779" y="562"/>
                      <a:pt x="5868" y="462"/>
                    </a:cubicBezTo>
                    <a:cubicBezTo>
                      <a:pt x="6418" y="402"/>
                      <a:pt x="6967" y="352"/>
                      <a:pt x="7517" y="322"/>
                    </a:cubicBezTo>
                    <a:lnTo>
                      <a:pt x="7517" y="322"/>
                    </a:lnTo>
                    <a:cubicBezTo>
                      <a:pt x="5638" y="602"/>
                      <a:pt x="3849" y="1412"/>
                      <a:pt x="2340" y="2571"/>
                    </a:cubicBezTo>
                    <a:cubicBezTo>
                      <a:pt x="1340" y="3181"/>
                      <a:pt x="381" y="3831"/>
                      <a:pt x="41" y="5040"/>
                    </a:cubicBezTo>
                    <a:cubicBezTo>
                      <a:pt x="30" y="5070"/>
                      <a:pt x="11" y="5110"/>
                      <a:pt x="1" y="5130"/>
                    </a:cubicBezTo>
                    <a:cubicBezTo>
                      <a:pt x="61" y="5050"/>
                      <a:pt x="121" y="4970"/>
                      <a:pt x="170" y="4880"/>
                    </a:cubicBezTo>
                    <a:cubicBezTo>
                      <a:pt x="441" y="4451"/>
                      <a:pt x="770" y="4120"/>
                      <a:pt x="1190" y="3780"/>
                    </a:cubicBezTo>
                    <a:cubicBezTo>
                      <a:pt x="1620" y="3411"/>
                      <a:pt x="2050" y="3041"/>
                      <a:pt x="2469" y="2661"/>
                    </a:cubicBezTo>
                    <a:cubicBezTo>
                      <a:pt x="2620" y="2571"/>
                      <a:pt x="2769" y="2481"/>
                      <a:pt x="2920" y="2401"/>
                    </a:cubicBezTo>
                    <a:lnTo>
                      <a:pt x="2920" y="2401"/>
                    </a:lnTo>
                    <a:cubicBezTo>
                      <a:pt x="1790" y="3181"/>
                      <a:pt x="930" y="4311"/>
                      <a:pt x="390" y="5580"/>
                    </a:cubicBezTo>
                    <a:cubicBezTo>
                      <a:pt x="1040" y="4451"/>
                      <a:pt x="1970" y="3461"/>
                      <a:pt x="2969" y="2781"/>
                    </a:cubicBezTo>
                    <a:cubicBezTo>
                      <a:pt x="4279" y="1912"/>
                      <a:pt x="5598" y="1422"/>
                      <a:pt x="7167" y="1112"/>
                    </a:cubicBezTo>
                    <a:cubicBezTo>
                      <a:pt x="8277" y="922"/>
                      <a:pt x="8937" y="832"/>
                      <a:pt x="10096" y="752"/>
                    </a:cubicBezTo>
                    <a:cubicBezTo>
                      <a:pt x="10156" y="742"/>
                      <a:pt x="10216" y="742"/>
                      <a:pt x="10266" y="742"/>
                    </a:cubicBezTo>
                    <a:cubicBezTo>
                      <a:pt x="10266" y="742"/>
                      <a:pt x="10256" y="732"/>
                      <a:pt x="10246" y="732"/>
                    </a:cubicBezTo>
                    <a:cubicBezTo>
                      <a:pt x="9757" y="688"/>
                      <a:pt x="9272" y="660"/>
                      <a:pt x="8786" y="660"/>
                    </a:cubicBezTo>
                    <a:cubicBezTo>
                      <a:pt x="8497" y="660"/>
                      <a:pt x="8208" y="670"/>
                      <a:pt x="7917" y="692"/>
                    </a:cubicBezTo>
                    <a:cubicBezTo>
                      <a:pt x="7847" y="692"/>
                      <a:pt x="7767" y="702"/>
                      <a:pt x="7697" y="702"/>
                    </a:cubicBezTo>
                    <a:cubicBezTo>
                      <a:pt x="8375" y="620"/>
                      <a:pt x="9137" y="577"/>
                      <a:pt x="9895" y="577"/>
                    </a:cubicBezTo>
                    <a:cubicBezTo>
                      <a:pt x="10153" y="577"/>
                      <a:pt x="10411" y="582"/>
                      <a:pt x="10666" y="592"/>
                    </a:cubicBezTo>
                    <a:cubicBezTo>
                      <a:pt x="10985" y="602"/>
                      <a:pt x="11276" y="632"/>
                      <a:pt x="11556" y="672"/>
                    </a:cubicBezTo>
                    <a:cubicBezTo>
                      <a:pt x="11885" y="742"/>
                      <a:pt x="12215" y="822"/>
                      <a:pt x="12545" y="902"/>
                    </a:cubicBezTo>
                    <a:cubicBezTo>
                      <a:pt x="13044" y="1032"/>
                      <a:pt x="13544" y="1192"/>
                      <a:pt x="14044" y="1362"/>
                    </a:cubicBezTo>
                    <a:cubicBezTo>
                      <a:pt x="14064" y="1362"/>
                      <a:pt x="14084" y="1372"/>
                      <a:pt x="14094" y="1382"/>
                    </a:cubicBezTo>
                    <a:cubicBezTo>
                      <a:pt x="14084" y="1372"/>
                      <a:pt x="14074" y="1362"/>
                      <a:pt x="14064" y="1362"/>
                    </a:cubicBezTo>
                    <a:cubicBezTo>
                      <a:pt x="13684" y="1152"/>
                      <a:pt x="13295" y="962"/>
                      <a:pt x="12884" y="802"/>
                    </a:cubicBezTo>
                    <a:cubicBezTo>
                      <a:pt x="11835" y="382"/>
                      <a:pt x="10716" y="133"/>
                      <a:pt x="9586" y="33"/>
                    </a:cubicBezTo>
                    <a:cubicBezTo>
                      <a:pt x="9266" y="11"/>
                      <a:pt x="8946" y="1"/>
                      <a:pt x="86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29"/>
              <p:cNvSpPr/>
              <p:nvPr/>
            </p:nvSpPr>
            <p:spPr>
              <a:xfrm>
                <a:off x="1567608" y="1629556"/>
                <a:ext cx="260337" cy="157592"/>
              </a:xfrm>
              <a:custGeom>
                <a:rect b="b" l="l" r="r" t="t"/>
                <a:pathLst>
                  <a:path extrusionOk="0" h="3129" w="5169">
                    <a:moveTo>
                      <a:pt x="5168" y="0"/>
                    </a:moveTo>
                    <a:lnTo>
                      <a:pt x="5168" y="0"/>
                    </a:lnTo>
                    <a:cubicBezTo>
                      <a:pt x="5078" y="10"/>
                      <a:pt x="4978" y="20"/>
                      <a:pt x="4889" y="30"/>
                    </a:cubicBezTo>
                    <a:cubicBezTo>
                      <a:pt x="3739" y="200"/>
                      <a:pt x="2710" y="809"/>
                      <a:pt x="1800" y="1509"/>
                    </a:cubicBezTo>
                    <a:cubicBezTo>
                      <a:pt x="1160" y="1999"/>
                      <a:pt x="531" y="2519"/>
                      <a:pt x="0" y="3128"/>
                    </a:cubicBezTo>
                    <a:cubicBezTo>
                      <a:pt x="730" y="2539"/>
                      <a:pt x="1570" y="2049"/>
                      <a:pt x="2350" y="1509"/>
                    </a:cubicBezTo>
                    <a:cubicBezTo>
                      <a:pt x="3149" y="969"/>
                      <a:pt x="3959" y="400"/>
                      <a:pt x="4829" y="110"/>
                    </a:cubicBezTo>
                    <a:cubicBezTo>
                      <a:pt x="4929" y="70"/>
                      <a:pt x="5128" y="10"/>
                      <a:pt x="5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29"/>
              <p:cNvSpPr/>
              <p:nvPr/>
            </p:nvSpPr>
            <p:spPr>
              <a:xfrm>
                <a:off x="1634039" y="1634593"/>
                <a:ext cx="133467" cy="84110"/>
              </a:xfrm>
              <a:custGeom>
                <a:rect b="b" l="l" r="r" t="t"/>
                <a:pathLst>
                  <a:path extrusionOk="0" h="1670" w="2650">
                    <a:moveTo>
                      <a:pt x="2650" y="0"/>
                    </a:moveTo>
                    <a:lnTo>
                      <a:pt x="2650" y="0"/>
                    </a:lnTo>
                    <a:cubicBezTo>
                      <a:pt x="1680" y="210"/>
                      <a:pt x="631" y="729"/>
                      <a:pt x="61" y="1569"/>
                    </a:cubicBezTo>
                    <a:cubicBezTo>
                      <a:pt x="41" y="1599"/>
                      <a:pt x="21" y="1639"/>
                      <a:pt x="1" y="1669"/>
                    </a:cubicBezTo>
                    <a:cubicBezTo>
                      <a:pt x="61" y="1619"/>
                      <a:pt x="111" y="1569"/>
                      <a:pt x="171" y="1520"/>
                    </a:cubicBezTo>
                    <a:cubicBezTo>
                      <a:pt x="481" y="1249"/>
                      <a:pt x="920" y="1009"/>
                      <a:pt x="1331" y="769"/>
                    </a:cubicBezTo>
                    <a:cubicBezTo>
                      <a:pt x="1760" y="500"/>
                      <a:pt x="2180" y="210"/>
                      <a:pt x="26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29"/>
              <p:cNvSpPr/>
              <p:nvPr/>
            </p:nvSpPr>
            <p:spPr>
              <a:xfrm>
                <a:off x="1257007" y="2658310"/>
                <a:ext cx="42810" cy="42357"/>
              </a:xfrm>
              <a:custGeom>
                <a:rect b="b" l="l" r="r" t="t"/>
                <a:pathLst>
                  <a:path extrusionOk="0" h="841" w="850">
                    <a:moveTo>
                      <a:pt x="432" y="1"/>
                    </a:moveTo>
                    <a:cubicBezTo>
                      <a:pt x="223" y="1"/>
                      <a:pt x="11" y="143"/>
                      <a:pt x="1" y="425"/>
                    </a:cubicBezTo>
                    <a:cubicBezTo>
                      <a:pt x="11" y="703"/>
                      <a:pt x="219" y="840"/>
                      <a:pt x="426" y="840"/>
                    </a:cubicBezTo>
                    <a:cubicBezTo>
                      <a:pt x="636" y="840"/>
                      <a:pt x="845" y="700"/>
                      <a:pt x="850" y="425"/>
                    </a:cubicBezTo>
                    <a:cubicBezTo>
                      <a:pt x="845" y="141"/>
                      <a:pt x="640" y="1"/>
                      <a:pt x="4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54" name="Shape 14054"/>
        <p:cNvGrpSpPr/>
        <p:nvPr/>
      </p:nvGrpSpPr>
      <p:grpSpPr>
        <a:xfrm>
          <a:off x="0" y="0"/>
          <a:ext cx="0" cy="0"/>
          <a:chOff x="0" y="0"/>
          <a:chExt cx="0" cy="0"/>
        </a:xfrm>
      </p:grpSpPr>
      <p:sp>
        <p:nvSpPr>
          <p:cNvPr id="14055" name="Google Shape;14055;p38"/>
          <p:cNvSpPr txBox="1"/>
          <p:nvPr>
            <p:ph type="title"/>
          </p:nvPr>
        </p:nvSpPr>
        <p:spPr>
          <a:xfrm>
            <a:off x="2060100" y="1518188"/>
            <a:ext cx="5023800" cy="210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59" name="Shape 14059"/>
        <p:cNvGrpSpPr/>
        <p:nvPr/>
      </p:nvGrpSpPr>
      <p:grpSpPr>
        <a:xfrm>
          <a:off x="0" y="0"/>
          <a:ext cx="0" cy="0"/>
          <a:chOff x="0" y="0"/>
          <a:chExt cx="0" cy="0"/>
        </a:xfrm>
      </p:grpSpPr>
      <p:sp>
        <p:nvSpPr>
          <p:cNvPr id="14060" name="Google Shape;14060;p3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Examples</a:t>
            </a:r>
            <a:endParaRPr/>
          </a:p>
        </p:txBody>
      </p:sp>
      <p:sp>
        <p:nvSpPr>
          <p:cNvPr id="14061" name="Google Shape;14061;p39"/>
          <p:cNvSpPr txBox="1"/>
          <p:nvPr/>
        </p:nvSpPr>
        <p:spPr>
          <a:xfrm>
            <a:off x="5531476" y="1621750"/>
            <a:ext cx="2049000" cy="417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lt1"/>
                </a:solidFill>
                <a:latin typeface="Metamorphous"/>
                <a:ea typeface="Metamorphous"/>
                <a:cs typeface="Metamorphous"/>
                <a:sym typeface="Metamorphous"/>
              </a:rPr>
              <a:t>Symbol</a:t>
            </a:r>
            <a:endParaRPr sz="2500">
              <a:solidFill>
                <a:schemeClr val="lt1"/>
              </a:solidFill>
              <a:latin typeface="Metamorphous"/>
              <a:ea typeface="Metamorphous"/>
              <a:cs typeface="Metamorphous"/>
              <a:sym typeface="Metamorphous"/>
            </a:endParaRPr>
          </a:p>
        </p:txBody>
      </p:sp>
      <p:sp>
        <p:nvSpPr>
          <p:cNvPr id="14062" name="Google Shape;14062;p39"/>
          <p:cNvSpPr txBox="1"/>
          <p:nvPr/>
        </p:nvSpPr>
        <p:spPr>
          <a:xfrm>
            <a:off x="5531475" y="2079425"/>
            <a:ext cx="20886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latin typeface="Josefin Sans"/>
                <a:ea typeface="Josefin Sans"/>
                <a:cs typeface="Josefin Sans"/>
                <a:sym typeface="Josefin Sans"/>
              </a:rPr>
              <a:t>Despite being red, Mars is a cold place</a:t>
            </a:r>
            <a:endParaRPr>
              <a:solidFill>
                <a:schemeClr val="lt1"/>
              </a:solidFill>
              <a:latin typeface="Josefin Sans"/>
              <a:ea typeface="Josefin Sans"/>
              <a:cs typeface="Josefin Sans"/>
              <a:sym typeface="Josefin Sans"/>
            </a:endParaRPr>
          </a:p>
        </p:txBody>
      </p:sp>
      <p:sp>
        <p:nvSpPr>
          <p:cNvPr id="14063" name="Google Shape;14063;p39"/>
          <p:cNvSpPr txBox="1"/>
          <p:nvPr/>
        </p:nvSpPr>
        <p:spPr>
          <a:xfrm>
            <a:off x="5531476" y="3088101"/>
            <a:ext cx="2049000" cy="417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lt1"/>
                </a:solidFill>
                <a:latin typeface="Metamorphous"/>
                <a:ea typeface="Metamorphous"/>
                <a:cs typeface="Metamorphous"/>
                <a:sym typeface="Metamorphous"/>
              </a:rPr>
              <a:t>Color</a:t>
            </a:r>
            <a:endParaRPr sz="2500">
              <a:solidFill>
                <a:schemeClr val="lt1"/>
              </a:solidFill>
              <a:latin typeface="Metamorphous"/>
              <a:ea typeface="Metamorphous"/>
              <a:cs typeface="Metamorphous"/>
              <a:sym typeface="Metamorphous"/>
            </a:endParaRPr>
          </a:p>
        </p:txBody>
      </p:sp>
      <p:sp>
        <p:nvSpPr>
          <p:cNvPr id="14064" name="Google Shape;14064;p39"/>
          <p:cNvSpPr txBox="1"/>
          <p:nvPr/>
        </p:nvSpPr>
        <p:spPr>
          <a:xfrm>
            <a:off x="5531475" y="3545777"/>
            <a:ext cx="20886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latin typeface="Josefin Sans"/>
                <a:ea typeface="Josefin Sans"/>
                <a:cs typeface="Josefin Sans"/>
                <a:sym typeface="Josefin Sans"/>
              </a:rPr>
              <a:t>Saturn is a gas giant and has several rings</a:t>
            </a:r>
            <a:endParaRPr>
              <a:solidFill>
                <a:schemeClr val="lt1"/>
              </a:solidFill>
              <a:latin typeface="Josefin Sans"/>
              <a:ea typeface="Josefin Sans"/>
              <a:cs typeface="Josefin Sans"/>
              <a:sym typeface="Josefin Sans"/>
            </a:endParaRPr>
          </a:p>
        </p:txBody>
      </p:sp>
      <p:grpSp>
        <p:nvGrpSpPr>
          <p:cNvPr id="14065" name="Google Shape;14065;p39"/>
          <p:cNvGrpSpPr/>
          <p:nvPr/>
        </p:nvGrpSpPr>
        <p:grpSpPr>
          <a:xfrm>
            <a:off x="1682088" y="1132880"/>
            <a:ext cx="1888540" cy="3474480"/>
            <a:chOff x="1682088" y="1132880"/>
            <a:chExt cx="1888540" cy="3474480"/>
          </a:xfrm>
        </p:grpSpPr>
        <p:sp>
          <p:nvSpPr>
            <p:cNvPr id="14066" name="Google Shape;14066;p39"/>
            <p:cNvSpPr/>
            <p:nvPr/>
          </p:nvSpPr>
          <p:spPr>
            <a:xfrm>
              <a:off x="1682088" y="2716002"/>
              <a:ext cx="105075" cy="336669"/>
            </a:xfrm>
            <a:custGeom>
              <a:rect b="b" l="l" r="r" t="t"/>
              <a:pathLst>
                <a:path extrusionOk="0" h="6453" w="2014">
                  <a:moveTo>
                    <a:pt x="465" y="321"/>
                  </a:moveTo>
                  <a:lnTo>
                    <a:pt x="465" y="321"/>
                  </a:lnTo>
                  <a:cubicBezTo>
                    <a:pt x="566" y="383"/>
                    <a:pt x="665" y="448"/>
                    <a:pt x="748" y="503"/>
                  </a:cubicBezTo>
                  <a:cubicBezTo>
                    <a:pt x="993" y="676"/>
                    <a:pt x="1245" y="857"/>
                    <a:pt x="1499" y="1126"/>
                  </a:cubicBezTo>
                  <a:cubicBezTo>
                    <a:pt x="1598" y="1237"/>
                    <a:pt x="1730" y="1471"/>
                    <a:pt x="1778" y="1626"/>
                  </a:cubicBezTo>
                  <a:cubicBezTo>
                    <a:pt x="1829" y="1777"/>
                    <a:pt x="1849" y="1974"/>
                    <a:pt x="1849" y="2164"/>
                  </a:cubicBezTo>
                  <a:cubicBezTo>
                    <a:pt x="1799" y="1806"/>
                    <a:pt x="1668" y="1459"/>
                    <a:pt x="1449" y="1173"/>
                  </a:cubicBezTo>
                  <a:lnTo>
                    <a:pt x="1449" y="1173"/>
                  </a:lnTo>
                  <a:cubicBezTo>
                    <a:pt x="1802" y="1757"/>
                    <a:pt x="1871" y="2595"/>
                    <a:pt x="1655" y="3236"/>
                  </a:cubicBezTo>
                  <a:cubicBezTo>
                    <a:pt x="1757" y="2792"/>
                    <a:pt x="1763" y="2324"/>
                    <a:pt x="1657" y="1881"/>
                  </a:cubicBezTo>
                  <a:cubicBezTo>
                    <a:pt x="1564" y="1530"/>
                    <a:pt x="1389" y="1200"/>
                    <a:pt x="1160" y="917"/>
                  </a:cubicBezTo>
                  <a:lnTo>
                    <a:pt x="1160" y="917"/>
                  </a:lnTo>
                  <a:cubicBezTo>
                    <a:pt x="1685" y="1706"/>
                    <a:pt x="1755" y="2632"/>
                    <a:pt x="1474" y="3480"/>
                  </a:cubicBezTo>
                  <a:cubicBezTo>
                    <a:pt x="1427" y="3631"/>
                    <a:pt x="1366" y="3743"/>
                    <a:pt x="1282" y="3902"/>
                  </a:cubicBezTo>
                  <a:cubicBezTo>
                    <a:pt x="1271" y="3931"/>
                    <a:pt x="1243" y="3964"/>
                    <a:pt x="1240" y="3996"/>
                  </a:cubicBezTo>
                  <a:cubicBezTo>
                    <a:pt x="1225" y="4016"/>
                    <a:pt x="1209" y="4037"/>
                    <a:pt x="1192" y="4057"/>
                  </a:cubicBezTo>
                  <a:cubicBezTo>
                    <a:pt x="1305" y="3867"/>
                    <a:pt x="1400" y="3665"/>
                    <a:pt x="1467" y="3454"/>
                  </a:cubicBezTo>
                  <a:cubicBezTo>
                    <a:pt x="1587" y="3054"/>
                    <a:pt x="1634" y="2630"/>
                    <a:pt x="1572" y="2216"/>
                  </a:cubicBezTo>
                  <a:cubicBezTo>
                    <a:pt x="1490" y="1551"/>
                    <a:pt x="1223" y="1037"/>
                    <a:pt x="746" y="570"/>
                  </a:cubicBezTo>
                  <a:lnTo>
                    <a:pt x="746" y="570"/>
                  </a:lnTo>
                  <a:cubicBezTo>
                    <a:pt x="1145" y="1052"/>
                    <a:pt x="1400" y="1560"/>
                    <a:pt x="1484" y="2177"/>
                  </a:cubicBezTo>
                  <a:cubicBezTo>
                    <a:pt x="1597" y="2847"/>
                    <a:pt x="1408" y="3580"/>
                    <a:pt x="996" y="4160"/>
                  </a:cubicBezTo>
                  <a:cubicBezTo>
                    <a:pt x="845" y="4378"/>
                    <a:pt x="686" y="4571"/>
                    <a:pt x="504" y="4780"/>
                  </a:cubicBezTo>
                  <a:cubicBezTo>
                    <a:pt x="677" y="4522"/>
                    <a:pt x="877" y="4281"/>
                    <a:pt x="1040" y="4016"/>
                  </a:cubicBezTo>
                  <a:cubicBezTo>
                    <a:pt x="1163" y="3821"/>
                    <a:pt x="1271" y="3614"/>
                    <a:pt x="1333" y="3389"/>
                  </a:cubicBezTo>
                  <a:cubicBezTo>
                    <a:pt x="1415" y="3063"/>
                    <a:pt x="1448" y="2720"/>
                    <a:pt x="1432" y="2383"/>
                  </a:cubicBezTo>
                  <a:cubicBezTo>
                    <a:pt x="1415" y="2125"/>
                    <a:pt x="1395" y="1946"/>
                    <a:pt x="1317" y="1699"/>
                  </a:cubicBezTo>
                  <a:cubicBezTo>
                    <a:pt x="1133" y="1186"/>
                    <a:pt x="824" y="728"/>
                    <a:pt x="465" y="321"/>
                  </a:cubicBezTo>
                  <a:close/>
                  <a:moveTo>
                    <a:pt x="309" y="5114"/>
                  </a:moveTo>
                  <a:cubicBezTo>
                    <a:pt x="311" y="5117"/>
                    <a:pt x="315" y="5118"/>
                    <a:pt x="318" y="5119"/>
                  </a:cubicBezTo>
                  <a:cubicBezTo>
                    <a:pt x="305" y="5137"/>
                    <a:pt x="293" y="5156"/>
                    <a:pt x="279" y="5175"/>
                  </a:cubicBezTo>
                  <a:cubicBezTo>
                    <a:pt x="290" y="5154"/>
                    <a:pt x="299" y="5134"/>
                    <a:pt x="309" y="5114"/>
                  </a:cubicBezTo>
                  <a:close/>
                  <a:moveTo>
                    <a:pt x="1125" y="4366"/>
                  </a:moveTo>
                  <a:lnTo>
                    <a:pt x="1125" y="4366"/>
                  </a:lnTo>
                  <a:cubicBezTo>
                    <a:pt x="1078" y="4485"/>
                    <a:pt x="1041" y="4607"/>
                    <a:pt x="1020" y="4732"/>
                  </a:cubicBezTo>
                  <a:cubicBezTo>
                    <a:pt x="974" y="5035"/>
                    <a:pt x="978" y="5352"/>
                    <a:pt x="1089" y="5642"/>
                  </a:cubicBezTo>
                  <a:cubicBezTo>
                    <a:pt x="1120" y="5735"/>
                    <a:pt x="1194" y="5851"/>
                    <a:pt x="1202" y="5897"/>
                  </a:cubicBezTo>
                  <a:cubicBezTo>
                    <a:pt x="1194" y="5902"/>
                    <a:pt x="1180" y="5907"/>
                    <a:pt x="1168" y="5912"/>
                  </a:cubicBezTo>
                  <a:cubicBezTo>
                    <a:pt x="1154" y="5874"/>
                    <a:pt x="1123" y="5840"/>
                    <a:pt x="1107" y="5801"/>
                  </a:cubicBezTo>
                  <a:cubicBezTo>
                    <a:pt x="946" y="5482"/>
                    <a:pt x="836" y="4958"/>
                    <a:pt x="989" y="4568"/>
                  </a:cubicBezTo>
                  <a:lnTo>
                    <a:pt x="989" y="4568"/>
                  </a:lnTo>
                  <a:cubicBezTo>
                    <a:pt x="807" y="4917"/>
                    <a:pt x="786" y="5346"/>
                    <a:pt x="909" y="5717"/>
                  </a:cubicBezTo>
                  <a:cubicBezTo>
                    <a:pt x="938" y="5799"/>
                    <a:pt x="975" y="5877"/>
                    <a:pt x="1020" y="5951"/>
                  </a:cubicBezTo>
                  <a:cubicBezTo>
                    <a:pt x="1022" y="5954"/>
                    <a:pt x="1025" y="5959"/>
                    <a:pt x="1027" y="5964"/>
                  </a:cubicBezTo>
                  <a:cubicBezTo>
                    <a:pt x="1011" y="5970"/>
                    <a:pt x="996" y="5977"/>
                    <a:pt x="980" y="5983"/>
                  </a:cubicBezTo>
                  <a:cubicBezTo>
                    <a:pt x="978" y="5980"/>
                    <a:pt x="975" y="5977"/>
                    <a:pt x="974" y="5974"/>
                  </a:cubicBezTo>
                  <a:cubicBezTo>
                    <a:pt x="953" y="5937"/>
                    <a:pt x="933" y="5900"/>
                    <a:pt x="915" y="5860"/>
                  </a:cubicBezTo>
                  <a:cubicBezTo>
                    <a:pt x="899" y="5826"/>
                    <a:pt x="839" y="5655"/>
                    <a:pt x="820" y="5557"/>
                  </a:cubicBezTo>
                  <a:cubicBezTo>
                    <a:pt x="773" y="5340"/>
                    <a:pt x="759" y="5112"/>
                    <a:pt x="786" y="4875"/>
                  </a:cubicBezTo>
                  <a:lnTo>
                    <a:pt x="786" y="4875"/>
                  </a:lnTo>
                  <a:cubicBezTo>
                    <a:pt x="739" y="5064"/>
                    <a:pt x="723" y="5259"/>
                    <a:pt x="723" y="5454"/>
                  </a:cubicBezTo>
                  <a:cubicBezTo>
                    <a:pt x="724" y="5594"/>
                    <a:pt x="728" y="5738"/>
                    <a:pt x="773" y="5874"/>
                  </a:cubicBezTo>
                  <a:cubicBezTo>
                    <a:pt x="788" y="5912"/>
                    <a:pt x="810" y="5985"/>
                    <a:pt x="842" y="6039"/>
                  </a:cubicBezTo>
                  <a:cubicBezTo>
                    <a:pt x="829" y="6044"/>
                    <a:pt x="817" y="6049"/>
                    <a:pt x="804" y="6054"/>
                  </a:cubicBezTo>
                  <a:cubicBezTo>
                    <a:pt x="801" y="6049"/>
                    <a:pt x="800" y="6044"/>
                    <a:pt x="798" y="6040"/>
                  </a:cubicBezTo>
                  <a:cubicBezTo>
                    <a:pt x="745" y="5941"/>
                    <a:pt x="734" y="5912"/>
                    <a:pt x="700" y="5799"/>
                  </a:cubicBezTo>
                  <a:cubicBezTo>
                    <a:pt x="635" y="5563"/>
                    <a:pt x="621" y="5350"/>
                    <a:pt x="641" y="5093"/>
                  </a:cubicBezTo>
                  <a:lnTo>
                    <a:pt x="641" y="5093"/>
                  </a:lnTo>
                  <a:cubicBezTo>
                    <a:pt x="580" y="5326"/>
                    <a:pt x="549" y="5572"/>
                    <a:pt x="580" y="5813"/>
                  </a:cubicBezTo>
                  <a:cubicBezTo>
                    <a:pt x="594" y="5905"/>
                    <a:pt x="621" y="5995"/>
                    <a:pt x="662" y="6078"/>
                  </a:cubicBezTo>
                  <a:cubicBezTo>
                    <a:pt x="667" y="6088"/>
                    <a:pt x="673" y="6099"/>
                    <a:pt x="680" y="6109"/>
                  </a:cubicBezTo>
                  <a:cubicBezTo>
                    <a:pt x="660" y="6117"/>
                    <a:pt x="644" y="6124"/>
                    <a:pt x="625" y="6133"/>
                  </a:cubicBezTo>
                  <a:cubicBezTo>
                    <a:pt x="620" y="6119"/>
                    <a:pt x="614" y="6106"/>
                    <a:pt x="605" y="6080"/>
                  </a:cubicBezTo>
                  <a:cubicBezTo>
                    <a:pt x="568" y="5977"/>
                    <a:pt x="541" y="5870"/>
                    <a:pt x="520" y="5762"/>
                  </a:cubicBezTo>
                  <a:cubicBezTo>
                    <a:pt x="497" y="5625"/>
                    <a:pt x="477" y="5469"/>
                    <a:pt x="508" y="5314"/>
                  </a:cubicBezTo>
                  <a:lnTo>
                    <a:pt x="508" y="5314"/>
                  </a:lnTo>
                  <a:cubicBezTo>
                    <a:pt x="440" y="5485"/>
                    <a:pt x="433" y="5676"/>
                    <a:pt x="440" y="5860"/>
                  </a:cubicBezTo>
                  <a:cubicBezTo>
                    <a:pt x="446" y="5964"/>
                    <a:pt x="465" y="6068"/>
                    <a:pt x="502" y="6164"/>
                  </a:cubicBezTo>
                  <a:cubicBezTo>
                    <a:pt x="505" y="6170"/>
                    <a:pt x="507" y="6176"/>
                    <a:pt x="510" y="6181"/>
                  </a:cubicBezTo>
                  <a:lnTo>
                    <a:pt x="464" y="6200"/>
                  </a:lnTo>
                  <a:cubicBezTo>
                    <a:pt x="451" y="6147"/>
                    <a:pt x="429" y="6077"/>
                    <a:pt x="418" y="6020"/>
                  </a:cubicBezTo>
                  <a:cubicBezTo>
                    <a:pt x="382" y="5845"/>
                    <a:pt x="357" y="5700"/>
                    <a:pt x="387" y="5492"/>
                  </a:cubicBezTo>
                  <a:lnTo>
                    <a:pt x="387" y="5492"/>
                  </a:lnTo>
                  <a:cubicBezTo>
                    <a:pt x="332" y="5636"/>
                    <a:pt x="312" y="5794"/>
                    <a:pt x="314" y="5948"/>
                  </a:cubicBezTo>
                  <a:cubicBezTo>
                    <a:pt x="319" y="6046"/>
                    <a:pt x="326" y="6149"/>
                    <a:pt x="361" y="6242"/>
                  </a:cubicBezTo>
                  <a:cubicBezTo>
                    <a:pt x="336" y="6251"/>
                    <a:pt x="310" y="6258"/>
                    <a:pt x="285" y="6264"/>
                  </a:cubicBezTo>
                  <a:cubicBezTo>
                    <a:pt x="265" y="6153"/>
                    <a:pt x="261" y="6107"/>
                    <a:pt x="247" y="5961"/>
                  </a:cubicBezTo>
                  <a:cubicBezTo>
                    <a:pt x="239" y="5866"/>
                    <a:pt x="228" y="5769"/>
                    <a:pt x="238" y="5674"/>
                  </a:cubicBezTo>
                  <a:lnTo>
                    <a:pt x="238" y="5674"/>
                  </a:lnTo>
                  <a:cubicBezTo>
                    <a:pt x="181" y="5868"/>
                    <a:pt x="160" y="6078"/>
                    <a:pt x="183" y="6282"/>
                  </a:cubicBezTo>
                  <a:lnTo>
                    <a:pt x="172" y="6282"/>
                  </a:lnTo>
                  <a:cubicBezTo>
                    <a:pt x="88" y="6068"/>
                    <a:pt x="146" y="5726"/>
                    <a:pt x="239" y="5526"/>
                  </a:cubicBezTo>
                  <a:cubicBezTo>
                    <a:pt x="402" y="5171"/>
                    <a:pt x="615" y="4950"/>
                    <a:pt x="866" y="4658"/>
                  </a:cubicBezTo>
                  <a:cubicBezTo>
                    <a:pt x="954" y="4562"/>
                    <a:pt x="1040" y="4465"/>
                    <a:pt x="1125" y="4366"/>
                  </a:cubicBezTo>
                  <a:close/>
                  <a:moveTo>
                    <a:pt x="140" y="0"/>
                  </a:moveTo>
                  <a:cubicBezTo>
                    <a:pt x="120" y="0"/>
                    <a:pt x="103" y="8"/>
                    <a:pt x="89" y="29"/>
                  </a:cubicBezTo>
                  <a:cubicBezTo>
                    <a:pt x="56" y="91"/>
                    <a:pt x="130" y="134"/>
                    <a:pt x="165" y="175"/>
                  </a:cubicBezTo>
                  <a:cubicBezTo>
                    <a:pt x="237" y="249"/>
                    <a:pt x="305" y="326"/>
                    <a:pt x="372" y="407"/>
                  </a:cubicBezTo>
                  <a:cubicBezTo>
                    <a:pt x="862" y="978"/>
                    <a:pt x="1315" y="1691"/>
                    <a:pt x="1317" y="2451"/>
                  </a:cubicBezTo>
                  <a:cubicBezTo>
                    <a:pt x="1326" y="2767"/>
                    <a:pt x="1294" y="3027"/>
                    <a:pt x="1237" y="3312"/>
                  </a:cubicBezTo>
                  <a:cubicBezTo>
                    <a:pt x="1176" y="3570"/>
                    <a:pt x="1087" y="3749"/>
                    <a:pt x="949" y="3979"/>
                  </a:cubicBezTo>
                  <a:cubicBezTo>
                    <a:pt x="760" y="4294"/>
                    <a:pt x="516" y="4571"/>
                    <a:pt x="327" y="4885"/>
                  </a:cubicBezTo>
                  <a:cubicBezTo>
                    <a:pt x="146" y="5192"/>
                    <a:pt x="31" y="5542"/>
                    <a:pt x="7" y="5900"/>
                  </a:cubicBezTo>
                  <a:cubicBezTo>
                    <a:pt x="0" y="6080"/>
                    <a:pt x="22" y="6266"/>
                    <a:pt x="94" y="6432"/>
                  </a:cubicBezTo>
                  <a:cubicBezTo>
                    <a:pt x="103" y="6446"/>
                    <a:pt x="116" y="6452"/>
                    <a:pt x="128" y="6452"/>
                  </a:cubicBezTo>
                  <a:cubicBezTo>
                    <a:pt x="137" y="6452"/>
                    <a:pt x="146" y="6449"/>
                    <a:pt x="154" y="6444"/>
                  </a:cubicBezTo>
                  <a:cubicBezTo>
                    <a:pt x="156" y="6445"/>
                    <a:pt x="159" y="6447"/>
                    <a:pt x="161" y="6447"/>
                  </a:cubicBezTo>
                  <a:cubicBezTo>
                    <a:pt x="165" y="6448"/>
                    <a:pt x="170" y="6448"/>
                    <a:pt x="174" y="6448"/>
                  </a:cubicBezTo>
                  <a:cubicBezTo>
                    <a:pt x="193" y="6448"/>
                    <a:pt x="210" y="6438"/>
                    <a:pt x="221" y="6422"/>
                  </a:cubicBezTo>
                  <a:cubicBezTo>
                    <a:pt x="382" y="6422"/>
                    <a:pt x="695" y="6235"/>
                    <a:pt x="813" y="6194"/>
                  </a:cubicBezTo>
                  <a:cubicBezTo>
                    <a:pt x="955" y="6131"/>
                    <a:pt x="1032" y="6099"/>
                    <a:pt x="1189" y="6037"/>
                  </a:cubicBezTo>
                  <a:cubicBezTo>
                    <a:pt x="1277" y="6010"/>
                    <a:pt x="1314" y="5967"/>
                    <a:pt x="1315" y="5912"/>
                  </a:cubicBezTo>
                  <a:cubicBezTo>
                    <a:pt x="1312" y="5818"/>
                    <a:pt x="1246" y="5738"/>
                    <a:pt x="1215" y="5653"/>
                  </a:cubicBezTo>
                  <a:cubicBezTo>
                    <a:pt x="1187" y="5598"/>
                    <a:pt x="1123" y="5347"/>
                    <a:pt x="1124" y="5278"/>
                  </a:cubicBezTo>
                  <a:cubicBezTo>
                    <a:pt x="1106" y="5084"/>
                    <a:pt x="1118" y="4867"/>
                    <a:pt x="1144" y="4724"/>
                  </a:cubicBezTo>
                  <a:cubicBezTo>
                    <a:pt x="1197" y="4486"/>
                    <a:pt x="1269" y="4325"/>
                    <a:pt x="1371" y="4121"/>
                  </a:cubicBezTo>
                  <a:cubicBezTo>
                    <a:pt x="1405" y="4057"/>
                    <a:pt x="1439" y="3992"/>
                    <a:pt x="1474" y="3929"/>
                  </a:cubicBezTo>
                  <a:cubicBezTo>
                    <a:pt x="1542" y="3832"/>
                    <a:pt x="1606" y="3733"/>
                    <a:pt x="1664" y="3630"/>
                  </a:cubicBezTo>
                  <a:cubicBezTo>
                    <a:pt x="1832" y="3323"/>
                    <a:pt x="1926" y="2984"/>
                    <a:pt x="1963" y="2638"/>
                  </a:cubicBezTo>
                  <a:cubicBezTo>
                    <a:pt x="2008" y="2280"/>
                    <a:pt x="2013" y="1911"/>
                    <a:pt x="1900" y="1569"/>
                  </a:cubicBezTo>
                  <a:cubicBezTo>
                    <a:pt x="1825" y="1355"/>
                    <a:pt x="1694" y="1122"/>
                    <a:pt x="1535" y="953"/>
                  </a:cubicBezTo>
                  <a:cubicBezTo>
                    <a:pt x="1297" y="722"/>
                    <a:pt x="1065" y="553"/>
                    <a:pt x="766" y="357"/>
                  </a:cubicBezTo>
                  <a:cubicBezTo>
                    <a:pt x="615" y="260"/>
                    <a:pt x="464" y="166"/>
                    <a:pt x="309" y="78"/>
                  </a:cubicBezTo>
                  <a:cubicBezTo>
                    <a:pt x="253" y="53"/>
                    <a:pt x="190" y="0"/>
                    <a:pt x="1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39"/>
            <p:cNvSpPr/>
            <p:nvPr/>
          </p:nvSpPr>
          <p:spPr>
            <a:xfrm>
              <a:off x="3465448" y="2716002"/>
              <a:ext cx="105180" cy="336669"/>
            </a:xfrm>
            <a:custGeom>
              <a:rect b="b" l="l" r="r" t="t"/>
              <a:pathLst>
                <a:path extrusionOk="0" h="6453" w="2016">
                  <a:moveTo>
                    <a:pt x="1550" y="321"/>
                  </a:moveTo>
                  <a:cubicBezTo>
                    <a:pt x="1191" y="728"/>
                    <a:pt x="882" y="1186"/>
                    <a:pt x="699" y="1699"/>
                  </a:cubicBezTo>
                  <a:cubicBezTo>
                    <a:pt x="622" y="1946"/>
                    <a:pt x="601" y="2125"/>
                    <a:pt x="583" y="2383"/>
                  </a:cubicBezTo>
                  <a:cubicBezTo>
                    <a:pt x="567" y="2720"/>
                    <a:pt x="601" y="3063"/>
                    <a:pt x="683" y="3389"/>
                  </a:cubicBezTo>
                  <a:cubicBezTo>
                    <a:pt x="745" y="3614"/>
                    <a:pt x="853" y="3821"/>
                    <a:pt x="975" y="4016"/>
                  </a:cubicBezTo>
                  <a:cubicBezTo>
                    <a:pt x="1139" y="4281"/>
                    <a:pt x="1338" y="4522"/>
                    <a:pt x="1512" y="4780"/>
                  </a:cubicBezTo>
                  <a:cubicBezTo>
                    <a:pt x="1329" y="4571"/>
                    <a:pt x="1171" y="4378"/>
                    <a:pt x="1019" y="4160"/>
                  </a:cubicBezTo>
                  <a:cubicBezTo>
                    <a:pt x="607" y="3580"/>
                    <a:pt x="418" y="2847"/>
                    <a:pt x="531" y="2177"/>
                  </a:cubicBezTo>
                  <a:cubicBezTo>
                    <a:pt x="616" y="1560"/>
                    <a:pt x="870" y="1052"/>
                    <a:pt x="1270" y="570"/>
                  </a:cubicBezTo>
                  <a:lnTo>
                    <a:pt x="1270" y="570"/>
                  </a:lnTo>
                  <a:cubicBezTo>
                    <a:pt x="792" y="1037"/>
                    <a:pt x="525" y="1551"/>
                    <a:pt x="443" y="2216"/>
                  </a:cubicBezTo>
                  <a:cubicBezTo>
                    <a:pt x="381" y="2630"/>
                    <a:pt x="428" y="3054"/>
                    <a:pt x="549" y="3454"/>
                  </a:cubicBezTo>
                  <a:cubicBezTo>
                    <a:pt x="616" y="3665"/>
                    <a:pt x="710" y="3867"/>
                    <a:pt x="823" y="4057"/>
                  </a:cubicBezTo>
                  <a:cubicBezTo>
                    <a:pt x="807" y="4037"/>
                    <a:pt x="791" y="4016"/>
                    <a:pt x="776" y="3996"/>
                  </a:cubicBezTo>
                  <a:cubicBezTo>
                    <a:pt x="772" y="3964"/>
                    <a:pt x="745" y="3931"/>
                    <a:pt x="734" y="3902"/>
                  </a:cubicBezTo>
                  <a:cubicBezTo>
                    <a:pt x="648" y="3743"/>
                    <a:pt x="588" y="3631"/>
                    <a:pt x="541" y="3480"/>
                  </a:cubicBezTo>
                  <a:cubicBezTo>
                    <a:pt x="261" y="2632"/>
                    <a:pt x="330" y="1706"/>
                    <a:pt x="855" y="917"/>
                  </a:cubicBezTo>
                  <a:lnTo>
                    <a:pt x="855" y="917"/>
                  </a:lnTo>
                  <a:cubicBezTo>
                    <a:pt x="627" y="1200"/>
                    <a:pt x="452" y="1530"/>
                    <a:pt x="359" y="1881"/>
                  </a:cubicBezTo>
                  <a:cubicBezTo>
                    <a:pt x="252" y="2324"/>
                    <a:pt x="258" y="2792"/>
                    <a:pt x="360" y="3236"/>
                  </a:cubicBezTo>
                  <a:cubicBezTo>
                    <a:pt x="144" y="2595"/>
                    <a:pt x="213" y="1757"/>
                    <a:pt x="566" y="1173"/>
                  </a:cubicBezTo>
                  <a:lnTo>
                    <a:pt x="566" y="1173"/>
                  </a:lnTo>
                  <a:cubicBezTo>
                    <a:pt x="347" y="1459"/>
                    <a:pt x="216" y="1806"/>
                    <a:pt x="166" y="2164"/>
                  </a:cubicBezTo>
                  <a:cubicBezTo>
                    <a:pt x="166" y="1974"/>
                    <a:pt x="186" y="1777"/>
                    <a:pt x="237" y="1626"/>
                  </a:cubicBezTo>
                  <a:cubicBezTo>
                    <a:pt x="285" y="1471"/>
                    <a:pt x="417" y="1237"/>
                    <a:pt x="516" y="1126"/>
                  </a:cubicBezTo>
                  <a:cubicBezTo>
                    <a:pt x="771" y="857"/>
                    <a:pt x="1023" y="676"/>
                    <a:pt x="1267" y="503"/>
                  </a:cubicBezTo>
                  <a:cubicBezTo>
                    <a:pt x="1350" y="448"/>
                    <a:pt x="1451" y="383"/>
                    <a:pt x="1550" y="321"/>
                  </a:cubicBezTo>
                  <a:close/>
                  <a:moveTo>
                    <a:pt x="1707" y="5114"/>
                  </a:moveTo>
                  <a:cubicBezTo>
                    <a:pt x="1717" y="5134"/>
                    <a:pt x="1726" y="5154"/>
                    <a:pt x="1736" y="5175"/>
                  </a:cubicBezTo>
                  <a:cubicBezTo>
                    <a:pt x="1723" y="5156"/>
                    <a:pt x="1710" y="5137"/>
                    <a:pt x="1698" y="5119"/>
                  </a:cubicBezTo>
                  <a:cubicBezTo>
                    <a:pt x="1700" y="5118"/>
                    <a:pt x="1704" y="5117"/>
                    <a:pt x="1707" y="5114"/>
                  </a:cubicBezTo>
                  <a:close/>
                  <a:moveTo>
                    <a:pt x="890" y="4366"/>
                  </a:moveTo>
                  <a:cubicBezTo>
                    <a:pt x="976" y="4465"/>
                    <a:pt x="1061" y="4562"/>
                    <a:pt x="1149" y="4658"/>
                  </a:cubicBezTo>
                  <a:cubicBezTo>
                    <a:pt x="1400" y="4950"/>
                    <a:pt x="1614" y="5171"/>
                    <a:pt x="1776" y="5526"/>
                  </a:cubicBezTo>
                  <a:cubicBezTo>
                    <a:pt x="1869" y="5726"/>
                    <a:pt x="1928" y="6068"/>
                    <a:pt x="1843" y="6282"/>
                  </a:cubicBezTo>
                  <a:lnTo>
                    <a:pt x="1832" y="6282"/>
                  </a:lnTo>
                  <a:cubicBezTo>
                    <a:pt x="1856" y="6078"/>
                    <a:pt x="1834" y="5868"/>
                    <a:pt x="1777" y="5674"/>
                  </a:cubicBezTo>
                  <a:lnTo>
                    <a:pt x="1777" y="5674"/>
                  </a:lnTo>
                  <a:cubicBezTo>
                    <a:pt x="1787" y="5769"/>
                    <a:pt x="1776" y="5866"/>
                    <a:pt x="1769" y="5961"/>
                  </a:cubicBezTo>
                  <a:cubicBezTo>
                    <a:pt x="1754" y="6107"/>
                    <a:pt x="1750" y="6153"/>
                    <a:pt x="1730" y="6264"/>
                  </a:cubicBezTo>
                  <a:cubicBezTo>
                    <a:pt x="1705" y="6258"/>
                    <a:pt x="1679" y="6251"/>
                    <a:pt x="1655" y="6242"/>
                  </a:cubicBezTo>
                  <a:cubicBezTo>
                    <a:pt x="1689" y="6149"/>
                    <a:pt x="1697" y="6046"/>
                    <a:pt x="1702" y="5948"/>
                  </a:cubicBezTo>
                  <a:cubicBezTo>
                    <a:pt x="1703" y="5794"/>
                    <a:pt x="1683" y="5636"/>
                    <a:pt x="1628" y="5492"/>
                  </a:cubicBezTo>
                  <a:lnTo>
                    <a:pt x="1628" y="5492"/>
                  </a:lnTo>
                  <a:cubicBezTo>
                    <a:pt x="1658" y="5700"/>
                    <a:pt x="1633" y="5845"/>
                    <a:pt x="1597" y="6020"/>
                  </a:cubicBezTo>
                  <a:cubicBezTo>
                    <a:pt x="1586" y="6077"/>
                    <a:pt x="1564" y="6147"/>
                    <a:pt x="1553" y="6200"/>
                  </a:cubicBezTo>
                  <a:lnTo>
                    <a:pt x="1506" y="6181"/>
                  </a:lnTo>
                  <a:cubicBezTo>
                    <a:pt x="1508" y="6176"/>
                    <a:pt x="1511" y="6170"/>
                    <a:pt x="1513" y="6164"/>
                  </a:cubicBezTo>
                  <a:cubicBezTo>
                    <a:pt x="1550" y="6068"/>
                    <a:pt x="1569" y="5964"/>
                    <a:pt x="1575" y="5860"/>
                  </a:cubicBezTo>
                  <a:cubicBezTo>
                    <a:pt x="1583" y="5676"/>
                    <a:pt x="1575" y="5485"/>
                    <a:pt x="1507" y="5314"/>
                  </a:cubicBezTo>
                  <a:lnTo>
                    <a:pt x="1507" y="5314"/>
                  </a:lnTo>
                  <a:cubicBezTo>
                    <a:pt x="1538" y="5469"/>
                    <a:pt x="1519" y="5625"/>
                    <a:pt x="1496" y="5762"/>
                  </a:cubicBezTo>
                  <a:cubicBezTo>
                    <a:pt x="1475" y="5870"/>
                    <a:pt x="1447" y="5977"/>
                    <a:pt x="1410" y="6080"/>
                  </a:cubicBezTo>
                  <a:cubicBezTo>
                    <a:pt x="1401" y="6106"/>
                    <a:pt x="1395" y="6119"/>
                    <a:pt x="1390" y="6133"/>
                  </a:cubicBezTo>
                  <a:cubicBezTo>
                    <a:pt x="1372" y="6124"/>
                    <a:pt x="1355" y="6117"/>
                    <a:pt x="1336" y="6109"/>
                  </a:cubicBezTo>
                  <a:cubicBezTo>
                    <a:pt x="1342" y="6099"/>
                    <a:pt x="1348" y="6088"/>
                    <a:pt x="1353" y="6078"/>
                  </a:cubicBezTo>
                  <a:cubicBezTo>
                    <a:pt x="1394" y="5995"/>
                    <a:pt x="1421" y="5905"/>
                    <a:pt x="1435" y="5813"/>
                  </a:cubicBezTo>
                  <a:cubicBezTo>
                    <a:pt x="1466" y="5572"/>
                    <a:pt x="1435" y="5326"/>
                    <a:pt x="1374" y="5093"/>
                  </a:cubicBezTo>
                  <a:lnTo>
                    <a:pt x="1374" y="5093"/>
                  </a:lnTo>
                  <a:cubicBezTo>
                    <a:pt x="1394" y="5350"/>
                    <a:pt x="1381" y="5563"/>
                    <a:pt x="1316" y="5799"/>
                  </a:cubicBezTo>
                  <a:cubicBezTo>
                    <a:pt x="1281" y="5912"/>
                    <a:pt x="1270" y="5941"/>
                    <a:pt x="1218" y="6040"/>
                  </a:cubicBezTo>
                  <a:cubicBezTo>
                    <a:pt x="1215" y="6044"/>
                    <a:pt x="1214" y="6049"/>
                    <a:pt x="1211" y="6054"/>
                  </a:cubicBezTo>
                  <a:cubicBezTo>
                    <a:pt x="1198" y="6049"/>
                    <a:pt x="1187" y="6044"/>
                    <a:pt x="1174" y="6039"/>
                  </a:cubicBezTo>
                  <a:cubicBezTo>
                    <a:pt x="1205" y="5985"/>
                    <a:pt x="1228" y="5912"/>
                    <a:pt x="1244" y="5874"/>
                  </a:cubicBezTo>
                  <a:cubicBezTo>
                    <a:pt x="1287" y="5738"/>
                    <a:pt x="1291" y="5594"/>
                    <a:pt x="1292" y="5454"/>
                  </a:cubicBezTo>
                  <a:cubicBezTo>
                    <a:pt x="1292" y="5259"/>
                    <a:pt x="1277" y="5064"/>
                    <a:pt x="1229" y="4875"/>
                  </a:cubicBezTo>
                  <a:lnTo>
                    <a:pt x="1229" y="4875"/>
                  </a:lnTo>
                  <a:cubicBezTo>
                    <a:pt x="1256" y="5112"/>
                    <a:pt x="1244" y="5340"/>
                    <a:pt x="1195" y="5557"/>
                  </a:cubicBezTo>
                  <a:cubicBezTo>
                    <a:pt x="1177" y="5655"/>
                    <a:pt x="1116" y="5826"/>
                    <a:pt x="1100" y="5860"/>
                  </a:cubicBezTo>
                  <a:cubicBezTo>
                    <a:pt x="1082" y="5900"/>
                    <a:pt x="1063" y="5937"/>
                    <a:pt x="1041" y="5974"/>
                  </a:cubicBezTo>
                  <a:cubicBezTo>
                    <a:pt x="1040" y="5977"/>
                    <a:pt x="1038" y="5980"/>
                    <a:pt x="1036" y="5983"/>
                  </a:cubicBezTo>
                  <a:cubicBezTo>
                    <a:pt x="1019" y="5977"/>
                    <a:pt x="1004" y="5970"/>
                    <a:pt x="988" y="5964"/>
                  </a:cubicBezTo>
                  <a:cubicBezTo>
                    <a:pt x="991" y="5959"/>
                    <a:pt x="993" y="5954"/>
                    <a:pt x="996" y="5951"/>
                  </a:cubicBezTo>
                  <a:cubicBezTo>
                    <a:pt x="1040" y="5877"/>
                    <a:pt x="1077" y="5799"/>
                    <a:pt x="1106" y="5717"/>
                  </a:cubicBezTo>
                  <a:cubicBezTo>
                    <a:pt x="1229" y="5346"/>
                    <a:pt x="1209" y="4917"/>
                    <a:pt x="1027" y="4568"/>
                  </a:cubicBezTo>
                  <a:lnTo>
                    <a:pt x="1027" y="4568"/>
                  </a:lnTo>
                  <a:cubicBezTo>
                    <a:pt x="1179" y="4958"/>
                    <a:pt x="1070" y="5482"/>
                    <a:pt x="909" y="5801"/>
                  </a:cubicBezTo>
                  <a:cubicBezTo>
                    <a:pt x="893" y="5840"/>
                    <a:pt x="863" y="5874"/>
                    <a:pt x="848" y="5912"/>
                  </a:cubicBezTo>
                  <a:cubicBezTo>
                    <a:pt x="835" y="5907"/>
                    <a:pt x="822" y="5902"/>
                    <a:pt x="813" y="5897"/>
                  </a:cubicBezTo>
                  <a:cubicBezTo>
                    <a:pt x="822" y="5851"/>
                    <a:pt x="895" y="5735"/>
                    <a:pt x="926" y="5642"/>
                  </a:cubicBezTo>
                  <a:cubicBezTo>
                    <a:pt x="1038" y="5352"/>
                    <a:pt x="1041" y="5035"/>
                    <a:pt x="996" y="4732"/>
                  </a:cubicBezTo>
                  <a:cubicBezTo>
                    <a:pt x="974" y="4607"/>
                    <a:pt x="937" y="4485"/>
                    <a:pt x="890" y="4366"/>
                  </a:cubicBezTo>
                  <a:close/>
                  <a:moveTo>
                    <a:pt x="1876" y="0"/>
                  </a:moveTo>
                  <a:cubicBezTo>
                    <a:pt x="1826" y="0"/>
                    <a:pt x="1763" y="53"/>
                    <a:pt x="1707" y="78"/>
                  </a:cubicBezTo>
                  <a:cubicBezTo>
                    <a:pt x="1553" y="166"/>
                    <a:pt x="1400" y="260"/>
                    <a:pt x="1250" y="357"/>
                  </a:cubicBezTo>
                  <a:cubicBezTo>
                    <a:pt x="951" y="553"/>
                    <a:pt x="719" y="722"/>
                    <a:pt x="481" y="953"/>
                  </a:cubicBezTo>
                  <a:cubicBezTo>
                    <a:pt x="322" y="1122"/>
                    <a:pt x="190" y="1355"/>
                    <a:pt x="116" y="1569"/>
                  </a:cubicBezTo>
                  <a:cubicBezTo>
                    <a:pt x="1" y="1911"/>
                    <a:pt x="8" y="2280"/>
                    <a:pt x="52" y="2638"/>
                  </a:cubicBezTo>
                  <a:cubicBezTo>
                    <a:pt x="89" y="2984"/>
                    <a:pt x="184" y="3323"/>
                    <a:pt x="351" y="3630"/>
                  </a:cubicBezTo>
                  <a:cubicBezTo>
                    <a:pt x="410" y="3733"/>
                    <a:pt x="473" y="3832"/>
                    <a:pt x="541" y="3929"/>
                  </a:cubicBezTo>
                  <a:cubicBezTo>
                    <a:pt x="576" y="3992"/>
                    <a:pt x="611" y="4057"/>
                    <a:pt x="644" y="4121"/>
                  </a:cubicBezTo>
                  <a:cubicBezTo>
                    <a:pt x="746" y="4325"/>
                    <a:pt x="818" y="4486"/>
                    <a:pt x="871" y="4724"/>
                  </a:cubicBezTo>
                  <a:cubicBezTo>
                    <a:pt x="898" y="4867"/>
                    <a:pt x="910" y="5084"/>
                    <a:pt x="891" y="5278"/>
                  </a:cubicBezTo>
                  <a:cubicBezTo>
                    <a:pt x="892" y="5347"/>
                    <a:pt x="829" y="5598"/>
                    <a:pt x="800" y="5653"/>
                  </a:cubicBezTo>
                  <a:cubicBezTo>
                    <a:pt x="769" y="5738"/>
                    <a:pt x="704" y="5818"/>
                    <a:pt x="700" y="5912"/>
                  </a:cubicBezTo>
                  <a:cubicBezTo>
                    <a:pt x="701" y="5967"/>
                    <a:pt x="738" y="6010"/>
                    <a:pt x="827" y="6037"/>
                  </a:cubicBezTo>
                  <a:cubicBezTo>
                    <a:pt x="983" y="6099"/>
                    <a:pt x="1060" y="6131"/>
                    <a:pt x="1203" y="6194"/>
                  </a:cubicBezTo>
                  <a:cubicBezTo>
                    <a:pt x="1320" y="6235"/>
                    <a:pt x="1633" y="6422"/>
                    <a:pt x="1796" y="6422"/>
                  </a:cubicBezTo>
                  <a:cubicBezTo>
                    <a:pt x="1805" y="6438"/>
                    <a:pt x="1823" y="6448"/>
                    <a:pt x="1842" y="6448"/>
                  </a:cubicBezTo>
                  <a:cubicBezTo>
                    <a:pt x="1846" y="6448"/>
                    <a:pt x="1850" y="6448"/>
                    <a:pt x="1854" y="6447"/>
                  </a:cubicBezTo>
                  <a:cubicBezTo>
                    <a:pt x="1857" y="6447"/>
                    <a:pt x="1859" y="6445"/>
                    <a:pt x="1862" y="6444"/>
                  </a:cubicBezTo>
                  <a:cubicBezTo>
                    <a:pt x="1869" y="6449"/>
                    <a:pt x="1878" y="6452"/>
                    <a:pt x="1887" y="6452"/>
                  </a:cubicBezTo>
                  <a:cubicBezTo>
                    <a:pt x="1899" y="6452"/>
                    <a:pt x="1912" y="6446"/>
                    <a:pt x="1921" y="6432"/>
                  </a:cubicBezTo>
                  <a:cubicBezTo>
                    <a:pt x="1993" y="6266"/>
                    <a:pt x="2016" y="6080"/>
                    <a:pt x="2008" y="5900"/>
                  </a:cubicBezTo>
                  <a:cubicBezTo>
                    <a:pt x="1985" y="5542"/>
                    <a:pt x="1869" y="5192"/>
                    <a:pt x="1688" y="4885"/>
                  </a:cubicBezTo>
                  <a:cubicBezTo>
                    <a:pt x="1499" y="4571"/>
                    <a:pt x="1255" y="4294"/>
                    <a:pt x="1066" y="3979"/>
                  </a:cubicBezTo>
                  <a:cubicBezTo>
                    <a:pt x="929" y="3749"/>
                    <a:pt x="839" y="3570"/>
                    <a:pt x="778" y="3312"/>
                  </a:cubicBezTo>
                  <a:cubicBezTo>
                    <a:pt x="721" y="3027"/>
                    <a:pt x="689" y="2767"/>
                    <a:pt x="699" y="2451"/>
                  </a:cubicBezTo>
                  <a:cubicBezTo>
                    <a:pt x="700" y="1691"/>
                    <a:pt x="1153" y="978"/>
                    <a:pt x="1643" y="407"/>
                  </a:cubicBezTo>
                  <a:cubicBezTo>
                    <a:pt x="1710" y="326"/>
                    <a:pt x="1779" y="249"/>
                    <a:pt x="1851" y="175"/>
                  </a:cubicBezTo>
                  <a:cubicBezTo>
                    <a:pt x="1885" y="134"/>
                    <a:pt x="1960" y="91"/>
                    <a:pt x="1926" y="29"/>
                  </a:cubicBezTo>
                  <a:cubicBezTo>
                    <a:pt x="1913" y="8"/>
                    <a:pt x="1895"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39"/>
            <p:cNvSpPr/>
            <p:nvPr/>
          </p:nvSpPr>
          <p:spPr>
            <a:xfrm>
              <a:off x="1686001" y="1638535"/>
              <a:ext cx="135440" cy="318565"/>
            </a:xfrm>
            <a:custGeom>
              <a:rect b="b" l="l" r="r" t="t"/>
              <a:pathLst>
                <a:path extrusionOk="0" h="6106" w="2596">
                  <a:moveTo>
                    <a:pt x="1568" y="4469"/>
                  </a:moveTo>
                  <a:cubicBezTo>
                    <a:pt x="1578" y="4472"/>
                    <a:pt x="1585" y="4473"/>
                    <a:pt x="1590" y="4474"/>
                  </a:cubicBezTo>
                  <a:cubicBezTo>
                    <a:pt x="1777" y="4512"/>
                    <a:pt x="1969" y="4550"/>
                    <a:pt x="2160" y="4550"/>
                  </a:cubicBezTo>
                  <a:cubicBezTo>
                    <a:pt x="2241" y="4550"/>
                    <a:pt x="2322" y="4543"/>
                    <a:pt x="2402" y="4527"/>
                  </a:cubicBezTo>
                  <a:lnTo>
                    <a:pt x="2402" y="4527"/>
                  </a:lnTo>
                  <a:cubicBezTo>
                    <a:pt x="2367" y="4689"/>
                    <a:pt x="2275" y="4972"/>
                    <a:pt x="2244" y="5019"/>
                  </a:cubicBezTo>
                  <a:cubicBezTo>
                    <a:pt x="2172" y="5189"/>
                    <a:pt x="2026" y="5404"/>
                    <a:pt x="1955" y="5486"/>
                  </a:cubicBezTo>
                  <a:cubicBezTo>
                    <a:pt x="1738" y="5768"/>
                    <a:pt x="1497" y="5898"/>
                    <a:pt x="1212" y="5910"/>
                  </a:cubicBezTo>
                  <a:cubicBezTo>
                    <a:pt x="1210" y="5910"/>
                    <a:pt x="1207" y="5910"/>
                    <a:pt x="1204" y="5910"/>
                  </a:cubicBezTo>
                  <a:cubicBezTo>
                    <a:pt x="739" y="5910"/>
                    <a:pt x="363" y="5552"/>
                    <a:pt x="254" y="5059"/>
                  </a:cubicBezTo>
                  <a:cubicBezTo>
                    <a:pt x="228" y="4932"/>
                    <a:pt x="224" y="4798"/>
                    <a:pt x="238" y="4658"/>
                  </a:cubicBezTo>
                  <a:lnTo>
                    <a:pt x="238" y="4658"/>
                  </a:lnTo>
                  <a:cubicBezTo>
                    <a:pt x="252" y="4755"/>
                    <a:pt x="276" y="4848"/>
                    <a:pt x="316" y="4932"/>
                  </a:cubicBezTo>
                  <a:cubicBezTo>
                    <a:pt x="429" y="5135"/>
                    <a:pt x="633" y="5242"/>
                    <a:pt x="842" y="5242"/>
                  </a:cubicBezTo>
                  <a:cubicBezTo>
                    <a:pt x="989" y="5242"/>
                    <a:pt x="1138" y="5190"/>
                    <a:pt x="1261" y="5082"/>
                  </a:cubicBezTo>
                  <a:cubicBezTo>
                    <a:pt x="1453" y="4916"/>
                    <a:pt x="1549" y="4675"/>
                    <a:pt x="1568" y="4469"/>
                  </a:cubicBezTo>
                  <a:close/>
                  <a:moveTo>
                    <a:pt x="2058" y="0"/>
                  </a:moveTo>
                  <a:cubicBezTo>
                    <a:pt x="2021" y="0"/>
                    <a:pt x="1983" y="33"/>
                    <a:pt x="1996" y="78"/>
                  </a:cubicBezTo>
                  <a:cubicBezTo>
                    <a:pt x="2141" y="596"/>
                    <a:pt x="1997" y="1188"/>
                    <a:pt x="1743" y="1664"/>
                  </a:cubicBezTo>
                  <a:cubicBezTo>
                    <a:pt x="1439" y="2212"/>
                    <a:pt x="1127" y="2515"/>
                    <a:pt x="739" y="3015"/>
                  </a:cubicBezTo>
                  <a:cubicBezTo>
                    <a:pt x="323" y="3555"/>
                    <a:pt x="0" y="4248"/>
                    <a:pt x="38" y="4944"/>
                  </a:cubicBezTo>
                  <a:cubicBezTo>
                    <a:pt x="91" y="5549"/>
                    <a:pt x="569" y="6106"/>
                    <a:pt x="1199" y="6106"/>
                  </a:cubicBezTo>
                  <a:cubicBezTo>
                    <a:pt x="1208" y="6106"/>
                    <a:pt x="1218" y="6106"/>
                    <a:pt x="1228" y="6105"/>
                  </a:cubicBezTo>
                  <a:cubicBezTo>
                    <a:pt x="1559" y="6095"/>
                    <a:pt x="1868" y="5911"/>
                    <a:pt x="2064" y="5646"/>
                  </a:cubicBezTo>
                  <a:cubicBezTo>
                    <a:pt x="2345" y="5294"/>
                    <a:pt x="2529" y="4865"/>
                    <a:pt x="2596" y="4422"/>
                  </a:cubicBezTo>
                  <a:cubicBezTo>
                    <a:pt x="2594" y="4369"/>
                    <a:pt x="2552" y="4324"/>
                    <a:pt x="2499" y="4324"/>
                  </a:cubicBezTo>
                  <a:cubicBezTo>
                    <a:pt x="2453" y="4326"/>
                    <a:pt x="2411" y="4344"/>
                    <a:pt x="2367" y="4354"/>
                  </a:cubicBezTo>
                  <a:cubicBezTo>
                    <a:pt x="2283" y="4371"/>
                    <a:pt x="2295" y="4369"/>
                    <a:pt x="2192" y="4375"/>
                  </a:cubicBezTo>
                  <a:cubicBezTo>
                    <a:pt x="2173" y="4376"/>
                    <a:pt x="2154" y="4376"/>
                    <a:pt x="2135" y="4376"/>
                  </a:cubicBezTo>
                  <a:cubicBezTo>
                    <a:pt x="2022" y="4376"/>
                    <a:pt x="1905" y="4362"/>
                    <a:pt x="1849" y="4355"/>
                  </a:cubicBezTo>
                  <a:cubicBezTo>
                    <a:pt x="1738" y="4339"/>
                    <a:pt x="1627" y="4312"/>
                    <a:pt x="1517" y="4294"/>
                  </a:cubicBezTo>
                  <a:cubicBezTo>
                    <a:pt x="1411" y="4298"/>
                    <a:pt x="1411" y="4376"/>
                    <a:pt x="1406" y="4428"/>
                  </a:cubicBezTo>
                  <a:cubicBezTo>
                    <a:pt x="1371" y="4773"/>
                    <a:pt x="1116" y="5080"/>
                    <a:pt x="812" y="5080"/>
                  </a:cubicBezTo>
                  <a:cubicBezTo>
                    <a:pt x="794" y="5080"/>
                    <a:pt x="776" y="5079"/>
                    <a:pt x="758" y="5076"/>
                  </a:cubicBezTo>
                  <a:cubicBezTo>
                    <a:pt x="536" y="5035"/>
                    <a:pt x="428" y="4921"/>
                    <a:pt x="384" y="4670"/>
                  </a:cubicBezTo>
                  <a:cubicBezTo>
                    <a:pt x="325" y="4386"/>
                    <a:pt x="428" y="3952"/>
                    <a:pt x="540" y="3723"/>
                  </a:cubicBezTo>
                  <a:cubicBezTo>
                    <a:pt x="565" y="3667"/>
                    <a:pt x="594" y="3612"/>
                    <a:pt x="622" y="3556"/>
                  </a:cubicBezTo>
                  <a:cubicBezTo>
                    <a:pt x="630" y="3546"/>
                    <a:pt x="633" y="3533"/>
                    <a:pt x="633" y="3520"/>
                  </a:cubicBezTo>
                  <a:cubicBezTo>
                    <a:pt x="925" y="3035"/>
                    <a:pt x="1359" y="2554"/>
                    <a:pt x="1669" y="2076"/>
                  </a:cubicBezTo>
                  <a:cubicBezTo>
                    <a:pt x="1950" y="1638"/>
                    <a:pt x="2130" y="1135"/>
                    <a:pt x="2175" y="616"/>
                  </a:cubicBezTo>
                  <a:cubicBezTo>
                    <a:pt x="2186" y="486"/>
                    <a:pt x="2178" y="337"/>
                    <a:pt x="2165" y="256"/>
                  </a:cubicBezTo>
                  <a:cubicBezTo>
                    <a:pt x="2152" y="179"/>
                    <a:pt x="2141" y="95"/>
                    <a:pt x="2105" y="24"/>
                  </a:cubicBezTo>
                  <a:cubicBezTo>
                    <a:pt x="2093" y="7"/>
                    <a:pt x="2076" y="0"/>
                    <a:pt x="20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39"/>
            <p:cNvSpPr/>
            <p:nvPr/>
          </p:nvSpPr>
          <p:spPr>
            <a:xfrm>
              <a:off x="1692522" y="1875451"/>
              <a:ext cx="112953" cy="74398"/>
            </a:xfrm>
            <a:custGeom>
              <a:rect b="b" l="l" r="r" t="t"/>
              <a:pathLst>
                <a:path extrusionOk="0" h="1426" w="2165">
                  <a:moveTo>
                    <a:pt x="1506" y="1"/>
                  </a:moveTo>
                  <a:cubicBezTo>
                    <a:pt x="1483" y="109"/>
                    <a:pt x="1455" y="209"/>
                    <a:pt x="1403" y="303"/>
                  </a:cubicBezTo>
                  <a:cubicBezTo>
                    <a:pt x="1339" y="421"/>
                    <a:pt x="1232" y="535"/>
                    <a:pt x="1135" y="601"/>
                  </a:cubicBezTo>
                  <a:cubicBezTo>
                    <a:pt x="1015" y="680"/>
                    <a:pt x="874" y="716"/>
                    <a:pt x="744" y="716"/>
                  </a:cubicBezTo>
                  <a:cubicBezTo>
                    <a:pt x="699" y="716"/>
                    <a:pt x="656" y="711"/>
                    <a:pt x="615" y="703"/>
                  </a:cubicBezTo>
                  <a:cubicBezTo>
                    <a:pt x="480" y="679"/>
                    <a:pt x="319" y="576"/>
                    <a:pt x="239" y="421"/>
                  </a:cubicBezTo>
                  <a:cubicBezTo>
                    <a:pt x="214" y="377"/>
                    <a:pt x="199" y="322"/>
                    <a:pt x="180" y="241"/>
                  </a:cubicBezTo>
                  <a:cubicBezTo>
                    <a:pt x="168" y="202"/>
                    <a:pt x="174" y="131"/>
                    <a:pt x="105" y="131"/>
                  </a:cubicBezTo>
                  <a:cubicBezTo>
                    <a:pt x="100" y="131"/>
                    <a:pt x="96" y="131"/>
                    <a:pt x="91" y="132"/>
                  </a:cubicBezTo>
                  <a:cubicBezTo>
                    <a:pt x="16" y="155"/>
                    <a:pt x="53" y="256"/>
                    <a:pt x="82" y="338"/>
                  </a:cubicBezTo>
                  <a:cubicBezTo>
                    <a:pt x="70" y="338"/>
                    <a:pt x="58" y="340"/>
                    <a:pt x="43" y="346"/>
                  </a:cubicBezTo>
                  <a:cubicBezTo>
                    <a:pt x="1" y="371"/>
                    <a:pt x="2" y="423"/>
                    <a:pt x="22" y="463"/>
                  </a:cubicBezTo>
                  <a:cubicBezTo>
                    <a:pt x="37" y="509"/>
                    <a:pt x="57" y="552"/>
                    <a:pt x="79" y="592"/>
                  </a:cubicBezTo>
                  <a:cubicBezTo>
                    <a:pt x="104" y="632"/>
                    <a:pt x="130" y="669"/>
                    <a:pt x="157" y="701"/>
                  </a:cubicBezTo>
                  <a:cubicBezTo>
                    <a:pt x="139" y="720"/>
                    <a:pt x="131" y="750"/>
                    <a:pt x="137" y="775"/>
                  </a:cubicBezTo>
                  <a:cubicBezTo>
                    <a:pt x="147" y="807"/>
                    <a:pt x="178" y="829"/>
                    <a:pt x="199" y="856"/>
                  </a:cubicBezTo>
                  <a:cubicBezTo>
                    <a:pt x="232" y="890"/>
                    <a:pt x="266" y="922"/>
                    <a:pt x="304" y="951"/>
                  </a:cubicBezTo>
                  <a:cubicBezTo>
                    <a:pt x="280" y="968"/>
                    <a:pt x="269" y="1000"/>
                    <a:pt x="276" y="1029"/>
                  </a:cubicBezTo>
                  <a:cubicBezTo>
                    <a:pt x="285" y="1061"/>
                    <a:pt x="316" y="1079"/>
                    <a:pt x="340" y="1100"/>
                  </a:cubicBezTo>
                  <a:cubicBezTo>
                    <a:pt x="409" y="1159"/>
                    <a:pt x="487" y="1209"/>
                    <a:pt x="573" y="1242"/>
                  </a:cubicBezTo>
                  <a:cubicBezTo>
                    <a:pt x="614" y="1257"/>
                    <a:pt x="654" y="1270"/>
                    <a:pt x="692" y="1278"/>
                  </a:cubicBezTo>
                  <a:cubicBezTo>
                    <a:pt x="681" y="1306"/>
                    <a:pt x="682" y="1339"/>
                    <a:pt x="705" y="1360"/>
                  </a:cubicBezTo>
                  <a:cubicBezTo>
                    <a:pt x="724" y="1381"/>
                    <a:pt x="754" y="1383"/>
                    <a:pt x="781" y="1388"/>
                  </a:cubicBezTo>
                  <a:cubicBezTo>
                    <a:pt x="823" y="1394"/>
                    <a:pt x="866" y="1400"/>
                    <a:pt x="909" y="1404"/>
                  </a:cubicBezTo>
                  <a:cubicBezTo>
                    <a:pt x="928" y="1405"/>
                    <a:pt x="947" y="1405"/>
                    <a:pt x="965" y="1405"/>
                  </a:cubicBezTo>
                  <a:cubicBezTo>
                    <a:pt x="1041" y="1405"/>
                    <a:pt x="1114" y="1397"/>
                    <a:pt x="1183" y="1381"/>
                  </a:cubicBezTo>
                  <a:lnTo>
                    <a:pt x="1183" y="1381"/>
                  </a:lnTo>
                  <a:cubicBezTo>
                    <a:pt x="1181" y="1400"/>
                    <a:pt x="1191" y="1421"/>
                    <a:pt x="1211" y="1425"/>
                  </a:cubicBezTo>
                  <a:cubicBezTo>
                    <a:pt x="1214" y="1426"/>
                    <a:pt x="1217" y="1426"/>
                    <a:pt x="1220" y="1426"/>
                  </a:cubicBezTo>
                  <a:cubicBezTo>
                    <a:pt x="1251" y="1426"/>
                    <a:pt x="1282" y="1406"/>
                    <a:pt x="1314" y="1400"/>
                  </a:cubicBezTo>
                  <a:cubicBezTo>
                    <a:pt x="1499" y="1340"/>
                    <a:pt x="1594" y="1292"/>
                    <a:pt x="1728" y="1146"/>
                  </a:cubicBezTo>
                  <a:cubicBezTo>
                    <a:pt x="1952" y="882"/>
                    <a:pt x="2159" y="500"/>
                    <a:pt x="2165" y="116"/>
                  </a:cubicBezTo>
                  <a:lnTo>
                    <a:pt x="2165" y="116"/>
                  </a:lnTo>
                  <a:cubicBezTo>
                    <a:pt x="2133" y="394"/>
                    <a:pt x="2009" y="634"/>
                    <a:pt x="1844" y="860"/>
                  </a:cubicBezTo>
                  <a:cubicBezTo>
                    <a:pt x="1798" y="927"/>
                    <a:pt x="1751" y="988"/>
                    <a:pt x="1697" y="1043"/>
                  </a:cubicBezTo>
                  <a:cubicBezTo>
                    <a:pt x="1722" y="1010"/>
                    <a:pt x="1746" y="976"/>
                    <a:pt x="1767" y="938"/>
                  </a:cubicBezTo>
                  <a:cubicBezTo>
                    <a:pt x="1903" y="689"/>
                    <a:pt x="2000" y="408"/>
                    <a:pt x="1999" y="121"/>
                  </a:cubicBezTo>
                  <a:lnTo>
                    <a:pt x="1999" y="121"/>
                  </a:lnTo>
                  <a:cubicBezTo>
                    <a:pt x="1959" y="520"/>
                    <a:pt x="1732" y="959"/>
                    <a:pt x="1467" y="1117"/>
                  </a:cubicBezTo>
                  <a:cubicBezTo>
                    <a:pt x="1383" y="1164"/>
                    <a:pt x="1313" y="1196"/>
                    <a:pt x="1244" y="1218"/>
                  </a:cubicBezTo>
                  <a:cubicBezTo>
                    <a:pt x="1630" y="1034"/>
                    <a:pt x="1848" y="551"/>
                    <a:pt x="1836" y="96"/>
                  </a:cubicBezTo>
                  <a:lnTo>
                    <a:pt x="1836" y="96"/>
                  </a:lnTo>
                  <a:cubicBezTo>
                    <a:pt x="1812" y="461"/>
                    <a:pt x="1625" y="829"/>
                    <a:pt x="1375" y="1015"/>
                  </a:cubicBezTo>
                  <a:cubicBezTo>
                    <a:pt x="1278" y="1091"/>
                    <a:pt x="1074" y="1136"/>
                    <a:pt x="1002" y="1144"/>
                  </a:cubicBezTo>
                  <a:cubicBezTo>
                    <a:pt x="953" y="1150"/>
                    <a:pt x="908" y="1153"/>
                    <a:pt x="868" y="1153"/>
                  </a:cubicBezTo>
                  <a:cubicBezTo>
                    <a:pt x="766" y="1153"/>
                    <a:pt x="685" y="1134"/>
                    <a:pt x="595" y="1091"/>
                  </a:cubicBezTo>
                  <a:lnTo>
                    <a:pt x="595" y="1091"/>
                  </a:lnTo>
                  <a:cubicBezTo>
                    <a:pt x="671" y="1110"/>
                    <a:pt x="749" y="1120"/>
                    <a:pt x="827" y="1120"/>
                  </a:cubicBezTo>
                  <a:cubicBezTo>
                    <a:pt x="983" y="1120"/>
                    <a:pt x="1135" y="1080"/>
                    <a:pt x="1248" y="1000"/>
                  </a:cubicBezTo>
                  <a:cubicBezTo>
                    <a:pt x="1516" y="829"/>
                    <a:pt x="1727" y="427"/>
                    <a:pt x="1717" y="66"/>
                  </a:cubicBezTo>
                  <a:lnTo>
                    <a:pt x="1717" y="66"/>
                  </a:lnTo>
                  <a:cubicBezTo>
                    <a:pt x="1687" y="369"/>
                    <a:pt x="1548" y="627"/>
                    <a:pt x="1325" y="817"/>
                  </a:cubicBezTo>
                  <a:cubicBezTo>
                    <a:pt x="1215" y="896"/>
                    <a:pt x="1026" y="974"/>
                    <a:pt x="846" y="974"/>
                  </a:cubicBezTo>
                  <a:cubicBezTo>
                    <a:pt x="837" y="974"/>
                    <a:pt x="828" y="974"/>
                    <a:pt x="820" y="973"/>
                  </a:cubicBezTo>
                  <a:cubicBezTo>
                    <a:pt x="816" y="973"/>
                    <a:pt x="813" y="973"/>
                    <a:pt x="809" y="973"/>
                  </a:cubicBezTo>
                  <a:cubicBezTo>
                    <a:pt x="765" y="973"/>
                    <a:pt x="715" y="967"/>
                    <a:pt x="667" y="956"/>
                  </a:cubicBezTo>
                  <a:lnTo>
                    <a:pt x="667" y="956"/>
                  </a:lnTo>
                  <a:cubicBezTo>
                    <a:pt x="697" y="959"/>
                    <a:pt x="726" y="962"/>
                    <a:pt x="755" y="962"/>
                  </a:cubicBezTo>
                  <a:cubicBezTo>
                    <a:pt x="824" y="961"/>
                    <a:pt x="892" y="952"/>
                    <a:pt x="959" y="933"/>
                  </a:cubicBezTo>
                  <a:cubicBezTo>
                    <a:pt x="1051" y="905"/>
                    <a:pt x="1143" y="865"/>
                    <a:pt x="1221" y="808"/>
                  </a:cubicBezTo>
                  <a:cubicBezTo>
                    <a:pt x="1454" y="622"/>
                    <a:pt x="1586" y="327"/>
                    <a:pt x="1609" y="32"/>
                  </a:cubicBezTo>
                  <a:lnTo>
                    <a:pt x="1609" y="32"/>
                  </a:lnTo>
                  <a:cubicBezTo>
                    <a:pt x="1557" y="325"/>
                    <a:pt x="1392" y="608"/>
                    <a:pt x="1167" y="752"/>
                  </a:cubicBezTo>
                  <a:cubicBezTo>
                    <a:pt x="1045" y="816"/>
                    <a:pt x="920" y="845"/>
                    <a:pt x="801" y="845"/>
                  </a:cubicBezTo>
                  <a:cubicBezTo>
                    <a:pt x="697" y="845"/>
                    <a:pt x="597" y="823"/>
                    <a:pt x="508" y="781"/>
                  </a:cubicBezTo>
                  <a:lnTo>
                    <a:pt x="508" y="781"/>
                  </a:lnTo>
                  <a:cubicBezTo>
                    <a:pt x="520" y="784"/>
                    <a:pt x="532" y="788"/>
                    <a:pt x="544" y="791"/>
                  </a:cubicBezTo>
                  <a:cubicBezTo>
                    <a:pt x="602" y="805"/>
                    <a:pt x="659" y="811"/>
                    <a:pt x="716" y="811"/>
                  </a:cubicBezTo>
                  <a:cubicBezTo>
                    <a:pt x="1123" y="811"/>
                    <a:pt x="1473" y="465"/>
                    <a:pt x="15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39"/>
            <p:cNvSpPr/>
            <p:nvPr/>
          </p:nvSpPr>
          <p:spPr>
            <a:xfrm>
              <a:off x="1878726" y="1475131"/>
              <a:ext cx="104" cy="209"/>
            </a:xfrm>
            <a:custGeom>
              <a:rect b="b" l="l" r="r" t="t"/>
              <a:pathLst>
                <a:path extrusionOk="0" h="4" w="2">
                  <a:moveTo>
                    <a:pt x="1" y="1"/>
                  </a:moveTo>
                  <a:cubicBezTo>
                    <a:pt x="1" y="2"/>
                    <a:pt x="0" y="4"/>
                    <a:pt x="0" y="4"/>
                  </a:cubicBezTo>
                  <a:cubicBezTo>
                    <a:pt x="1" y="2"/>
                    <a:pt x="1" y="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39"/>
            <p:cNvSpPr/>
            <p:nvPr/>
          </p:nvSpPr>
          <p:spPr>
            <a:xfrm>
              <a:off x="1699096" y="1161053"/>
              <a:ext cx="329835" cy="556368"/>
            </a:xfrm>
            <a:custGeom>
              <a:rect b="b" l="l" r="r" t="t"/>
              <a:pathLst>
                <a:path extrusionOk="0" h="10664" w="6322">
                  <a:moveTo>
                    <a:pt x="3340" y="1966"/>
                  </a:moveTo>
                  <a:cubicBezTo>
                    <a:pt x="3375" y="2111"/>
                    <a:pt x="3371" y="2131"/>
                    <a:pt x="3375" y="2307"/>
                  </a:cubicBezTo>
                  <a:cubicBezTo>
                    <a:pt x="3371" y="2553"/>
                    <a:pt x="3324" y="2766"/>
                    <a:pt x="3227" y="3027"/>
                  </a:cubicBezTo>
                  <a:cubicBezTo>
                    <a:pt x="3113" y="3352"/>
                    <a:pt x="2774" y="3827"/>
                    <a:pt x="2601" y="4033"/>
                  </a:cubicBezTo>
                  <a:cubicBezTo>
                    <a:pt x="2584" y="4052"/>
                    <a:pt x="2532" y="4114"/>
                    <a:pt x="2483" y="4172"/>
                  </a:cubicBezTo>
                  <a:cubicBezTo>
                    <a:pt x="2450" y="4202"/>
                    <a:pt x="2416" y="4233"/>
                    <a:pt x="2385" y="4265"/>
                  </a:cubicBezTo>
                  <a:cubicBezTo>
                    <a:pt x="2380" y="4270"/>
                    <a:pt x="2374" y="4276"/>
                    <a:pt x="2368" y="4283"/>
                  </a:cubicBezTo>
                  <a:cubicBezTo>
                    <a:pt x="2390" y="4201"/>
                    <a:pt x="2408" y="4110"/>
                    <a:pt x="2423" y="4013"/>
                  </a:cubicBezTo>
                  <a:cubicBezTo>
                    <a:pt x="2454" y="3816"/>
                    <a:pt x="2449" y="3542"/>
                    <a:pt x="2475" y="3400"/>
                  </a:cubicBezTo>
                  <a:cubicBezTo>
                    <a:pt x="2544" y="2952"/>
                    <a:pt x="2740" y="2600"/>
                    <a:pt x="3023" y="2286"/>
                  </a:cubicBezTo>
                  <a:cubicBezTo>
                    <a:pt x="3141" y="2165"/>
                    <a:pt x="3275" y="2024"/>
                    <a:pt x="3340" y="1966"/>
                  </a:cubicBezTo>
                  <a:close/>
                  <a:moveTo>
                    <a:pt x="1116" y="4367"/>
                  </a:moveTo>
                  <a:cubicBezTo>
                    <a:pt x="1131" y="4381"/>
                    <a:pt x="1147" y="4398"/>
                    <a:pt x="1152" y="4404"/>
                  </a:cubicBezTo>
                  <a:cubicBezTo>
                    <a:pt x="1380" y="4691"/>
                    <a:pt x="1491" y="5174"/>
                    <a:pt x="1528" y="5596"/>
                  </a:cubicBezTo>
                  <a:cubicBezTo>
                    <a:pt x="1478" y="5368"/>
                    <a:pt x="1417" y="5143"/>
                    <a:pt x="1341" y="4923"/>
                  </a:cubicBezTo>
                  <a:lnTo>
                    <a:pt x="1341" y="4923"/>
                  </a:lnTo>
                  <a:cubicBezTo>
                    <a:pt x="1401" y="5197"/>
                    <a:pt x="1436" y="5434"/>
                    <a:pt x="1466" y="5683"/>
                  </a:cubicBezTo>
                  <a:cubicBezTo>
                    <a:pt x="1385" y="5372"/>
                    <a:pt x="1300" y="5060"/>
                    <a:pt x="1261" y="4743"/>
                  </a:cubicBezTo>
                  <a:lnTo>
                    <a:pt x="1261" y="4743"/>
                  </a:lnTo>
                  <a:cubicBezTo>
                    <a:pt x="1260" y="5041"/>
                    <a:pt x="1311" y="5339"/>
                    <a:pt x="1357" y="5634"/>
                  </a:cubicBezTo>
                  <a:cubicBezTo>
                    <a:pt x="1367" y="5702"/>
                    <a:pt x="1380" y="5777"/>
                    <a:pt x="1393" y="5852"/>
                  </a:cubicBezTo>
                  <a:cubicBezTo>
                    <a:pt x="1328" y="5658"/>
                    <a:pt x="1267" y="5462"/>
                    <a:pt x="1220" y="5263"/>
                  </a:cubicBezTo>
                  <a:cubicBezTo>
                    <a:pt x="1184" y="5077"/>
                    <a:pt x="1142" y="4902"/>
                    <a:pt x="1163" y="4712"/>
                  </a:cubicBezTo>
                  <a:lnTo>
                    <a:pt x="1163" y="4712"/>
                  </a:lnTo>
                  <a:cubicBezTo>
                    <a:pt x="1135" y="4816"/>
                    <a:pt x="1141" y="4924"/>
                    <a:pt x="1146" y="5031"/>
                  </a:cubicBezTo>
                  <a:cubicBezTo>
                    <a:pt x="1153" y="5221"/>
                    <a:pt x="1187" y="5409"/>
                    <a:pt x="1231" y="5594"/>
                  </a:cubicBezTo>
                  <a:cubicBezTo>
                    <a:pt x="1246" y="5654"/>
                    <a:pt x="1262" y="5718"/>
                    <a:pt x="1280" y="5784"/>
                  </a:cubicBezTo>
                  <a:cubicBezTo>
                    <a:pt x="1250" y="5706"/>
                    <a:pt x="1220" y="5625"/>
                    <a:pt x="1194" y="5543"/>
                  </a:cubicBezTo>
                  <a:cubicBezTo>
                    <a:pt x="1099" y="5234"/>
                    <a:pt x="1048" y="5007"/>
                    <a:pt x="1060" y="4700"/>
                  </a:cubicBezTo>
                  <a:cubicBezTo>
                    <a:pt x="1065" y="4583"/>
                    <a:pt x="1081" y="4455"/>
                    <a:pt x="1116" y="4367"/>
                  </a:cubicBezTo>
                  <a:close/>
                  <a:moveTo>
                    <a:pt x="3200" y="6089"/>
                  </a:moveTo>
                  <a:cubicBezTo>
                    <a:pt x="3198" y="6092"/>
                    <a:pt x="3197" y="6093"/>
                    <a:pt x="3195" y="6096"/>
                  </a:cubicBezTo>
                  <a:cubicBezTo>
                    <a:pt x="3075" y="6272"/>
                    <a:pt x="2989" y="6468"/>
                    <a:pt x="2876" y="6648"/>
                  </a:cubicBezTo>
                  <a:cubicBezTo>
                    <a:pt x="2698" y="6933"/>
                    <a:pt x="2471" y="7231"/>
                    <a:pt x="2248" y="7394"/>
                  </a:cubicBezTo>
                  <a:cubicBezTo>
                    <a:pt x="2079" y="7523"/>
                    <a:pt x="1872" y="7610"/>
                    <a:pt x="1718" y="7755"/>
                  </a:cubicBezTo>
                  <a:cubicBezTo>
                    <a:pt x="1718" y="7735"/>
                    <a:pt x="1718" y="7718"/>
                    <a:pt x="1719" y="7699"/>
                  </a:cubicBezTo>
                  <a:cubicBezTo>
                    <a:pt x="1720" y="7692"/>
                    <a:pt x="1724" y="7684"/>
                    <a:pt x="1724" y="7677"/>
                  </a:cubicBezTo>
                  <a:cubicBezTo>
                    <a:pt x="1726" y="7600"/>
                    <a:pt x="1743" y="7539"/>
                    <a:pt x="1772" y="7440"/>
                  </a:cubicBezTo>
                  <a:cubicBezTo>
                    <a:pt x="1806" y="7330"/>
                    <a:pt x="1849" y="7220"/>
                    <a:pt x="1937" y="7077"/>
                  </a:cubicBezTo>
                  <a:cubicBezTo>
                    <a:pt x="2060" y="6874"/>
                    <a:pt x="2239" y="6696"/>
                    <a:pt x="2455" y="6528"/>
                  </a:cubicBezTo>
                  <a:cubicBezTo>
                    <a:pt x="2560" y="6444"/>
                    <a:pt x="2836" y="6264"/>
                    <a:pt x="3015" y="6178"/>
                  </a:cubicBezTo>
                  <a:cubicBezTo>
                    <a:pt x="3082" y="6145"/>
                    <a:pt x="3145" y="6114"/>
                    <a:pt x="3200" y="6089"/>
                  </a:cubicBezTo>
                  <a:close/>
                  <a:moveTo>
                    <a:pt x="1714" y="7988"/>
                  </a:moveTo>
                  <a:lnTo>
                    <a:pt x="1713" y="7989"/>
                  </a:lnTo>
                  <a:cubicBezTo>
                    <a:pt x="1713" y="7989"/>
                    <a:pt x="1714" y="7989"/>
                    <a:pt x="1714" y="7988"/>
                  </a:cubicBezTo>
                  <a:close/>
                  <a:moveTo>
                    <a:pt x="1302" y="9218"/>
                  </a:moveTo>
                  <a:lnTo>
                    <a:pt x="1302" y="9218"/>
                  </a:lnTo>
                  <a:cubicBezTo>
                    <a:pt x="1295" y="9237"/>
                    <a:pt x="1290" y="9257"/>
                    <a:pt x="1283" y="9278"/>
                  </a:cubicBezTo>
                  <a:cubicBezTo>
                    <a:pt x="1209" y="9496"/>
                    <a:pt x="1142" y="9638"/>
                    <a:pt x="1014" y="9871"/>
                  </a:cubicBezTo>
                  <a:cubicBezTo>
                    <a:pt x="899" y="10063"/>
                    <a:pt x="869" y="10103"/>
                    <a:pt x="703" y="10252"/>
                  </a:cubicBezTo>
                  <a:cubicBezTo>
                    <a:pt x="623" y="10323"/>
                    <a:pt x="510" y="10399"/>
                    <a:pt x="373" y="10463"/>
                  </a:cubicBezTo>
                  <a:cubicBezTo>
                    <a:pt x="346" y="10475"/>
                    <a:pt x="319" y="10485"/>
                    <a:pt x="292" y="10494"/>
                  </a:cubicBezTo>
                  <a:cubicBezTo>
                    <a:pt x="251" y="10507"/>
                    <a:pt x="210" y="10517"/>
                    <a:pt x="168" y="10526"/>
                  </a:cubicBezTo>
                  <a:cubicBezTo>
                    <a:pt x="190" y="10473"/>
                    <a:pt x="219" y="10401"/>
                    <a:pt x="246" y="10326"/>
                  </a:cubicBezTo>
                  <a:cubicBezTo>
                    <a:pt x="292" y="10203"/>
                    <a:pt x="335" y="9965"/>
                    <a:pt x="343" y="9888"/>
                  </a:cubicBezTo>
                  <a:cubicBezTo>
                    <a:pt x="349" y="9851"/>
                    <a:pt x="354" y="9811"/>
                    <a:pt x="360" y="9774"/>
                  </a:cubicBezTo>
                  <a:cubicBezTo>
                    <a:pt x="505" y="9751"/>
                    <a:pt x="808" y="9648"/>
                    <a:pt x="978" y="9521"/>
                  </a:cubicBezTo>
                  <a:cubicBezTo>
                    <a:pt x="1097" y="9434"/>
                    <a:pt x="1214" y="9337"/>
                    <a:pt x="1302" y="9218"/>
                  </a:cubicBezTo>
                  <a:close/>
                  <a:moveTo>
                    <a:pt x="5140" y="1"/>
                  </a:moveTo>
                  <a:cubicBezTo>
                    <a:pt x="5107" y="1"/>
                    <a:pt x="5076" y="5"/>
                    <a:pt x="5047" y="13"/>
                  </a:cubicBezTo>
                  <a:cubicBezTo>
                    <a:pt x="5037" y="14"/>
                    <a:pt x="5022" y="19"/>
                    <a:pt x="5012" y="23"/>
                  </a:cubicBezTo>
                  <a:cubicBezTo>
                    <a:pt x="5005" y="26"/>
                    <a:pt x="4995" y="31"/>
                    <a:pt x="4986" y="35"/>
                  </a:cubicBezTo>
                  <a:cubicBezTo>
                    <a:pt x="4978" y="32"/>
                    <a:pt x="4970" y="30"/>
                    <a:pt x="4962" y="30"/>
                  </a:cubicBezTo>
                  <a:cubicBezTo>
                    <a:pt x="4949" y="30"/>
                    <a:pt x="4937" y="34"/>
                    <a:pt x="4926" y="42"/>
                  </a:cubicBezTo>
                  <a:lnTo>
                    <a:pt x="4926" y="42"/>
                  </a:lnTo>
                  <a:cubicBezTo>
                    <a:pt x="4928" y="40"/>
                    <a:pt x="4929" y="38"/>
                    <a:pt x="4929" y="38"/>
                  </a:cubicBezTo>
                  <a:lnTo>
                    <a:pt x="4929" y="38"/>
                  </a:lnTo>
                  <a:cubicBezTo>
                    <a:pt x="4928" y="38"/>
                    <a:pt x="4926" y="40"/>
                    <a:pt x="4921" y="43"/>
                  </a:cubicBezTo>
                  <a:lnTo>
                    <a:pt x="4918" y="47"/>
                  </a:lnTo>
                  <a:cubicBezTo>
                    <a:pt x="4918" y="47"/>
                    <a:pt x="4917" y="47"/>
                    <a:pt x="4917" y="48"/>
                  </a:cubicBezTo>
                  <a:lnTo>
                    <a:pt x="4918" y="48"/>
                  </a:lnTo>
                  <a:cubicBezTo>
                    <a:pt x="4708" y="234"/>
                    <a:pt x="4517" y="444"/>
                    <a:pt x="4316" y="639"/>
                  </a:cubicBezTo>
                  <a:cubicBezTo>
                    <a:pt x="4223" y="728"/>
                    <a:pt x="4133" y="820"/>
                    <a:pt x="4049" y="919"/>
                  </a:cubicBezTo>
                  <a:cubicBezTo>
                    <a:pt x="4033" y="937"/>
                    <a:pt x="4013" y="955"/>
                    <a:pt x="4015" y="981"/>
                  </a:cubicBezTo>
                  <a:cubicBezTo>
                    <a:pt x="4013" y="1014"/>
                    <a:pt x="4044" y="1035"/>
                    <a:pt x="4074" y="1035"/>
                  </a:cubicBezTo>
                  <a:cubicBezTo>
                    <a:pt x="4075" y="1035"/>
                    <a:pt x="4076" y="1035"/>
                    <a:pt x="4078" y="1035"/>
                  </a:cubicBezTo>
                  <a:cubicBezTo>
                    <a:pt x="4087" y="1048"/>
                    <a:pt x="4099" y="1058"/>
                    <a:pt x="4114" y="1062"/>
                  </a:cubicBezTo>
                  <a:cubicBezTo>
                    <a:pt x="4120" y="1063"/>
                    <a:pt x="4125" y="1064"/>
                    <a:pt x="4131" y="1064"/>
                  </a:cubicBezTo>
                  <a:cubicBezTo>
                    <a:pt x="4161" y="1064"/>
                    <a:pt x="4192" y="1048"/>
                    <a:pt x="4221" y="1042"/>
                  </a:cubicBezTo>
                  <a:cubicBezTo>
                    <a:pt x="4303" y="1025"/>
                    <a:pt x="4322" y="1022"/>
                    <a:pt x="4388" y="1017"/>
                  </a:cubicBezTo>
                  <a:cubicBezTo>
                    <a:pt x="4425" y="1012"/>
                    <a:pt x="4462" y="1010"/>
                    <a:pt x="4499" y="1010"/>
                  </a:cubicBezTo>
                  <a:cubicBezTo>
                    <a:pt x="4811" y="1010"/>
                    <a:pt x="5095" y="1171"/>
                    <a:pt x="5261" y="1389"/>
                  </a:cubicBezTo>
                  <a:cubicBezTo>
                    <a:pt x="5395" y="1562"/>
                    <a:pt x="5439" y="1783"/>
                    <a:pt x="5462" y="1977"/>
                  </a:cubicBezTo>
                  <a:cubicBezTo>
                    <a:pt x="5484" y="2327"/>
                    <a:pt x="5339" y="2617"/>
                    <a:pt x="5114" y="2867"/>
                  </a:cubicBezTo>
                  <a:cubicBezTo>
                    <a:pt x="5084" y="2900"/>
                    <a:pt x="5056" y="2930"/>
                    <a:pt x="5027" y="2957"/>
                  </a:cubicBezTo>
                  <a:cubicBezTo>
                    <a:pt x="4978" y="2982"/>
                    <a:pt x="4926" y="3004"/>
                    <a:pt x="4875" y="3027"/>
                  </a:cubicBezTo>
                  <a:cubicBezTo>
                    <a:pt x="4475" y="3224"/>
                    <a:pt x="3605" y="3390"/>
                    <a:pt x="3089" y="3751"/>
                  </a:cubicBezTo>
                  <a:cubicBezTo>
                    <a:pt x="3059" y="3770"/>
                    <a:pt x="3031" y="3790"/>
                    <a:pt x="3003" y="3811"/>
                  </a:cubicBezTo>
                  <a:lnTo>
                    <a:pt x="2914" y="3861"/>
                  </a:lnTo>
                  <a:cubicBezTo>
                    <a:pt x="3280" y="3401"/>
                    <a:pt x="3528" y="2829"/>
                    <a:pt x="3516" y="2285"/>
                  </a:cubicBezTo>
                  <a:cubicBezTo>
                    <a:pt x="3513" y="2186"/>
                    <a:pt x="3503" y="2088"/>
                    <a:pt x="3488" y="1990"/>
                  </a:cubicBezTo>
                  <a:cubicBezTo>
                    <a:pt x="3478" y="1906"/>
                    <a:pt x="3445" y="1799"/>
                    <a:pt x="3366" y="1799"/>
                  </a:cubicBezTo>
                  <a:cubicBezTo>
                    <a:pt x="3345" y="1799"/>
                    <a:pt x="3322" y="1806"/>
                    <a:pt x="3295" y="1823"/>
                  </a:cubicBezTo>
                  <a:cubicBezTo>
                    <a:pt x="3054" y="1963"/>
                    <a:pt x="2687" y="2399"/>
                    <a:pt x="2513" y="2814"/>
                  </a:cubicBezTo>
                  <a:cubicBezTo>
                    <a:pt x="2381" y="3110"/>
                    <a:pt x="2336" y="3455"/>
                    <a:pt x="2314" y="3686"/>
                  </a:cubicBezTo>
                  <a:cubicBezTo>
                    <a:pt x="2288" y="3923"/>
                    <a:pt x="2242" y="4284"/>
                    <a:pt x="2130" y="4532"/>
                  </a:cubicBezTo>
                  <a:lnTo>
                    <a:pt x="2130" y="4532"/>
                  </a:lnTo>
                  <a:cubicBezTo>
                    <a:pt x="2132" y="4529"/>
                    <a:pt x="2132" y="4527"/>
                    <a:pt x="2132" y="4527"/>
                  </a:cubicBezTo>
                  <a:lnTo>
                    <a:pt x="2132" y="4527"/>
                  </a:lnTo>
                  <a:cubicBezTo>
                    <a:pt x="2132" y="4527"/>
                    <a:pt x="2131" y="4530"/>
                    <a:pt x="2129" y="4535"/>
                  </a:cubicBezTo>
                  <a:lnTo>
                    <a:pt x="2129" y="4535"/>
                  </a:lnTo>
                  <a:cubicBezTo>
                    <a:pt x="2129" y="4534"/>
                    <a:pt x="2130" y="4533"/>
                    <a:pt x="2130" y="4532"/>
                  </a:cubicBezTo>
                  <a:lnTo>
                    <a:pt x="2130" y="4532"/>
                  </a:lnTo>
                  <a:cubicBezTo>
                    <a:pt x="2130" y="4533"/>
                    <a:pt x="2129" y="4534"/>
                    <a:pt x="2129" y="4535"/>
                  </a:cubicBezTo>
                  <a:lnTo>
                    <a:pt x="2129" y="4535"/>
                  </a:lnTo>
                  <a:cubicBezTo>
                    <a:pt x="2129" y="4535"/>
                    <a:pt x="2129" y="4535"/>
                    <a:pt x="2129" y="4535"/>
                  </a:cubicBezTo>
                  <a:lnTo>
                    <a:pt x="2129" y="4535"/>
                  </a:lnTo>
                  <a:cubicBezTo>
                    <a:pt x="2128" y="4536"/>
                    <a:pt x="2128" y="4537"/>
                    <a:pt x="2127" y="4539"/>
                  </a:cubicBezTo>
                  <a:cubicBezTo>
                    <a:pt x="2128" y="4537"/>
                    <a:pt x="2128" y="4536"/>
                    <a:pt x="2129" y="4535"/>
                  </a:cubicBezTo>
                  <a:lnTo>
                    <a:pt x="2129" y="4535"/>
                  </a:lnTo>
                  <a:cubicBezTo>
                    <a:pt x="2124" y="4545"/>
                    <a:pt x="2116" y="4562"/>
                    <a:pt x="2112" y="4568"/>
                  </a:cubicBezTo>
                  <a:cubicBezTo>
                    <a:pt x="2099" y="4593"/>
                    <a:pt x="2075" y="4614"/>
                    <a:pt x="2072" y="4642"/>
                  </a:cubicBezTo>
                  <a:cubicBezTo>
                    <a:pt x="2071" y="4651"/>
                    <a:pt x="2071" y="4659"/>
                    <a:pt x="2072" y="4666"/>
                  </a:cubicBezTo>
                  <a:cubicBezTo>
                    <a:pt x="2029" y="4733"/>
                    <a:pt x="1988" y="4803"/>
                    <a:pt x="1951" y="4872"/>
                  </a:cubicBezTo>
                  <a:cubicBezTo>
                    <a:pt x="1835" y="5087"/>
                    <a:pt x="1739" y="5310"/>
                    <a:pt x="1668" y="5542"/>
                  </a:cubicBezTo>
                  <a:cubicBezTo>
                    <a:pt x="1648" y="5241"/>
                    <a:pt x="1588" y="4944"/>
                    <a:pt x="1467" y="4662"/>
                  </a:cubicBezTo>
                  <a:cubicBezTo>
                    <a:pt x="1415" y="4538"/>
                    <a:pt x="1356" y="4412"/>
                    <a:pt x="1267" y="4309"/>
                  </a:cubicBezTo>
                  <a:cubicBezTo>
                    <a:pt x="1226" y="4261"/>
                    <a:pt x="1165" y="4191"/>
                    <a:pt x="1101" y="4191"/>
                  </a:cubicBezTo>
                  <a:cubicBezTo>
                    <a:pt x="1080" y="4191"/>
                    <a:pt x="1058" y="4199"/>
                    <a:pt x="1037" y="4218"/>
                  </a:cubicBezTo>
                  <a:cubicBezTo>
                    <a:pt x="988" y="4261"/>
                    <a:pt x="972" y="4326"/>
                    <a:pt x="956" y="4386"/>
                  </a:cubicBezTo>
                  <a:cubicBezTo>
                    <a:pt x="928" y="4494"/>
                    <a:pt x="916" y="4606"/>
                    <a:pt x="912" y="4718"/>
                  </a:cubicBezTo>
                  <a:cubicBezTo>
                    <a:pt x="887" y="5344"/>
                    <a:pt x="1196" y="5955"/>
                    <a:pt x="1404" y="6465"/>
                  </a:cubicBezTo>
                  <a:cubicBezTo>
                    <a:pt x="1453" y="6580"/>
                    <a:pt x="1494" y="6717"/>
                    <a:pt x="1526" y="6798"/>
                  </a:cubicBezTo>
                  <a:lnTo>
                    <a:pt x="1526" y="6823"/>
                  </a:lnTo>
                  <a:cubicBezTo>
                    <a:pt x="1514" y="7265"/>
                    <a:pt x="1536" y="7705"/>
                    <a:pt x="1505" y="8147"/>
                  </a:cubicBezTo>
                  <a:cubicBezTo>
                    <a:pt x="1488" y="8379"/>
                    <a:pt x="1459" y="8596"/>
                    <a:pt x="1409" y="8823"/>
                  </a:cubicBezTo>
                  <a:cubicBezTo>
                    <a:pt x="1395" y="8858"/>
                    <a:pt x="1404" y="8837"/>
                    <a:pt x="1390" y="8868"/>
                  </a:cubicBezTo>
                  <a:cubicBezTo>
                    <a:pt x="1302" y="9042"/>
                    <a:pt x="1256" y="9088"/>
                    <a:pt x="1149" y="9211"/>
                  </a:cubicBezTo>
                  <a:cubicBezTo>
                    <a:pt x="990" y="9393"/>
                    <a:pt x="802" y="9533"/>
                    <a:pt x="604" y="9611"/>
                  </a:cubicBezTo>
                  <a:cubicBezTo>
                    <a:pt x="478" y="9659"/>
                    <a:pt x="428" y="9662"/>
                    <a:pt x="328" y="9666"/>
                  </a:cubicBezTo>
                  <a:cubicBezTo>
                    <a:pt x="299" y="9666"/>
                    <a:pt x="283" y="9683"/>
                    <a:pt x="275" y="9703"/>
                  </a:cubicBezTo>
                  <a:cubicBezTo>
                    <a:pt x="268" y="9711"/>
                    <a:pt x="263" y="9718"/>
                    <a:pt x="261" y="9727"/>
                  </a:cubicBezTo>
                  <a:cubicBezTo>
                    <a:pt x="249" y="9791"/>
                    <a:pt x="242" y="9857"/>
                    <a:pt x="227" y="9920"/>
                  </a:cubicBezTo>
                  <a:cubicBezTo>
                    <a:pt x="196" y="10138"/>
                    <a:pt x="112" y="10411"/>
                    <a:pt x="38" y="10522"/>
                  </a:cubicBezTo>
                  <a:cubicBezTo>
                    <a:pt x="27" y="10535"/>
                    <a:pt x="17" y="10552"/>
                    <a:pt x="11" y="10567"/>
                  </a:cubicBezTo>
                  <a:cubicBezTo>
                    <a:pt x="5" y="10577"/>
                    <a:pt x="1" y="10588"/>
                    <a:pt x="1" y="10601"/>
                  </a:cubicBezTo>
                  <a:cubicBezTo>
                    <a:pt x="1" y="10624"/>
                    <a:pt x="15" y="10645"/>
                    <a:pt x="35" y="10655"/>
                  </a:cubicBezTo>
                  <a:cubicBezTo>
                    <a:pt x="44" y="10661"/>
                    <a:pt x="54" y="10663"/>
                    <a:pt x="65" y="10663"/>
                  </a:cubicBezTo>
                  <a:cubicBezTo>
                    <a:pt x="74" y="10663"/>
                    <a:pt x="83" y="10662"/>
                    <a:pt x="91" y="10659"/>
                  </a:cubicBezTo>
                  <a:cubicBezTo>
                    <a:pt x="104" y="10658"/>
                    <a:pt x="117" y="10658"/>
                    <a:pt x="129" y="10656"/>
                  </a:cubicBezTo>
                  <a:cubicBezTo>
                    <a:pt x="212" y="10649"/>
                    <a:pt x="294" y="10630"/>
                    <a:pt x="371" y="10602"/>
                  </a:cubicBezTo>
                  <a:cubicBezTo>
                    <a:pt x="513" y="10556"/>
                    <a:pt x="692" y="10457"/>
                    <a:pt x="838" y="10330"/>
                  </a:cubicBezTo>
                  <a:cubicBezTo>
                    <a:pt x="949" y="10233"/>
                    <a:pt x="1050" y="10123"/>
                    <a:pt x="1138" y="10002"/>
                  </a:cubicBezTo>
                  <a:cubicBezTo>
                    <a:pt x="1180" y="9963"/>
                    <a:pt x="1302" y="9767"/>
                    <a:pt x="1368" y="9605"/>
                  </a:cubicBezTo>
                  <a:cubicBezTo>
                    <a:pt x="1587" y="9096"/>
                    <a:pt x="1685" y="8543"/>
                    <a:pt x="1710" y="7992"/>
                  </a:cubicBezTo>
                  <a:lnTo>
                    <a:pt x="1713" y="7989"/>
                  </a:lnTo>
                  <a:cubicBezTo>
                    <a:pt x="1726" y="7975"/>
                    <a:pt x="1737" y="7961"/>
                    <a:pt x="1750" y="7946"/>
                  </a:cubicBezTo>
                  <a:cubicBezTo>
                    <a:pt x="1844" y="7854"/>
                    <a:pt x="1865" y="7845"/>
                    <a:pt x="1963" y="7774"/>
                  </a:cubicBezTo>
                  <a:cubicBezTo>
                    <a:pt x="2133" y="7664"/>
                    <a:pt x="2313" y="7566"/>
                    <a:pt x="2463" y="7431"/>
                  </a:cubicBezTo>
                  <a:cubicBezTo>
                    <a:pt x="2627" y="7282"/>
                    <a:pt x="2761" y="7105"/>
                    <a:pt x="2888" y="6926"/>
                  </a:cubicBezTo>
                  <a:cubicBezTo>
                    <a:pt x="3050" y="6700"/>
                    <a:pt x="3167" y="6447"/>
                    <a:pt x="3315" y="6212"/>
                  </a:cubicBezTo>
                  <a:cubicBezTo>
                    <a:pt x="3354" y="6151"/>
                    <a:pt x="3393" y="6092"/>
                    <a:pt x="3436" y="6033"/>
                  </a:cubicBezTo>
                  <a:lnTo>
                    <a:pt x="3436" y="6033"/>
                  </a:lnTo>
                  <a:cubicBezTo>
                    <a:pt x="3435" y="6034"/>
                    <a:pt x="3435" y="6034"/>
                    <a:pt x="3434" y="6035"/>
                  </a:cubicBezTo>
                  <a:cubicBezTo>
                    <a:pt x="3439" y="6029"/>
                    <a:pt x="3444" y="6021"/>
                    <a:pt x="3448" y="6014"/>
                  </a:cubicBezTo>
                  <a:lnTo>
                    <a:pt x="3448" y="6014"/>
                  </a:lnTo>
                  <a:cubicBezTo>
                    <a:pt x="3448" y="6014"/>
                    <a:pt x="3448" y="6014"/>
                    <a:pt x="3448" y="6014"/>
                  </a:cubicBezTo>
                  <a:cubicBezTo>
                    <a:pt x="3448" y="6014"/>
                    <a:pt x="3453" y="6008"/>
                    <a:pt x="3459" y="5999"/>
                  </a:cubicBezTo>
                  <a:cubicBezTo>
                    <a:pt x="3469" y="5980"/>
                    <a:pt x="3476" y="5962"/>
                    <a:pt x="3476" y="5939"/>
                  </a:cubicBezTo>
                  <a:cubicBezTo>
                    <a:pt x="3467" y="5883"/>
                    <a:pt x="3438" y="5863"/>
                    <a:pt x="3404" y="5863"/>
                  </a:cubicBezTo>
                  <a:cubicBezTo>
                    <a:pt x="3378" y="5863"/>
                    <a:pt x="3349" y="5874"/>
                    <a:pt x="3325" y="5890"/>
                  </a:cubicBezTo>
                  <a:cubicBezTo>
                    <a:pt x="3285" y="5902"/>
                    <a:pt x="3246" y="5919"/>
                    <a:pt x="3209" y="5936"/>
                  </a:cubicBezTo>
                  <a:cubicBezTo>
                    <a:pt x="2910" y="6075"/>
                    <a:pt x="2616" y="6236"/>
                    <a:pt x="2355" y="6438"/>
                  </a:cubicBezTo>
                  <a:cubicBezTo>
                    <a:pt x="2081" y="6644"/>
                    <a:pt x="1849" y="6915"/>
                    <a:pt x="1718" y="7232"/>
                  </a:cubicBezTo>
                  <a:cubicBezTo>
                    <a:pt x="1718" y="6705"/>
                    <a:pt x="1729" y="6201"/>
                    <a:pt x="1907" y="5701"/>
                  </a:cubicBezTo>
                  <a:cubicBezTo>
                    <a:pt x="2143" y="5025"/>
                    <a:pt x="2607" y="4296"/>
                    <a:pt x="3203" y="3913"/>
                  </a:cubicBezTo>
                  <a:cubicBezTo>
                    <a:pt x="3764" y="3533"/>
                    <a:pt x="4447" y="3471"/>
                    <a:pt x="5084" y="3137"/>
                  </a:cubicBezTo>
                  <a:cubicBezTo>
                    <a:pt x="5712" y="2801"/>
                    <a:pt x="6143" y="2285"/>
                    <a:pt x="6277" y="1618"/>
                  </a:cubicBezTo>
                  <a:cubicBezTo>
                    <a:pt x="6296" y="1528"/>
                    <a:pt x="6307" y="1437"/>
                    <a:pt x="6309" y="1345"/>
                  </a:cubicBezTo>
                  <a:cubicBezTo>
                    <a:pt x="6310" y="1310"/>
                    <a:pt x="6322" y="1272"/>
                    <a:pt x="6296" y="1245"/>
                  </a:cubicBezTo>
                  <a:cubicBezTo>
                    <a:pt x="6286" y="1234"/>
                    <a:pt x="6272" y="1230"/>
                    <a:pt x="6259" y="1230"/>
                  </a:cubicBezTo>
                  <a:cubicBezTo>
                    <a:pt x="6231" y="1230"/>
                    <a:pt x="6203" y="1251"/>
                    <a:pt x="6203" y="1283"/>
                  </a:cubicBezTo>
                  <a:cubicBezTo>
                    <a:pt x="6195" y="1913"/>
                    <a:pt x="5843" y="2436"/>
                    <a:pt x="5326" y="2783"/>
                  </a:cubicBezTo>
                  <a:cubicBezTo>
                    <a:pt x="5467" y="2579"/>
                    <a:pt x="5551" y="2339"/>
                    <a:pt x="5568" y="2090"/>
                  </a:cubicBezTo>
                  <a:cubicBezTo>
                    <a:pt x="5570" y="1799"/>
                    <a:pt x="5498" y="1488"/>
                    <a:pt x="5297" y="1271"/>
                  </a:cubicBezTo>
                  <a:cubicBezTo>
                    <a:pt x="5091" y="1037"/>
                    <a:pt x="4786" y="900"/>
                    <a:pt x="4476" y="900"/>
                  </a:cubicBezTo>
                  <a:cubicBezTo>
                    <a:pt x="4427" y="900"/>
                    <a:pt x="4378" y="904"/>
                    <a:pt x="4329" y="911"/>
                  </a:cubicBezTo>
                  <a:cubicBezTo>
                    <a:pt x="4232" y="921"/>
                    <a:pt x="4243" y="918"/>
                    <a:pt x="4190" y="926"/>
                  </a:cubicBezTo>
                  <a:cubicBezTo>
                    <a:pt x="4434" y="651"/>
                    <a:pt x="4723" y="383"/>
                    <a:pt x="4968" y="168"/>
                  </a:cubicBezTo>
                  <a:cubicBezTo>
                    <a:pt x="4971" y="167"/>
                    <a:pt x="4974" y="167"/>
                    <a:pt x="4978" y="166"/>
                  </a:cubicBezTo>
                  <a:lnTo>
                    <a:pt x="4976" y="166"/>
                  </a:lnTo>
                  <a:cubicBezTo>
                    <a:pt x="4979" y="166"/>
                    <a:pt x="4983" y="165"/>
                    <a:pt x="4985" y="165"/>
                  </a:cubicBezTo>
                  <a:lnTo>
                    <a:pt x="5032" y="165"/>
                  </a:lnTo>
                  <a:cubicBezTo>
                    <a:pt x="5041" y="166"/>
                    <a:pt x="5047" y="166"/>
                    <a:pt x="5050" y="166"/>
                  </a:cubicBezTo>
                  <a:cubicBezTo>
                    <a:pt x="5139" y="180"/>
                    <a:pt x="5186" y="160"/>
                    <a:pt x="5403" y="231"/>
                  </a:cubicBezTo>
                  <a:cubicBezTo>
                    <a:pt x="5664" y="326"/>
                    <a:pt x="5916" y="582"/>
                    <a:pt x="6076" y="867"/>
                  </a:cubicBezTo>
                  <a:cubicBezTo>
                    <a:pt x="6142" y="983"/>
                    <a:pt x="6160" y="1041"/>
                    <a:pt x="6199" y="1164"/>
                  </a:cubicBezTo>
                  <a:cubicBezTo>
                    <a:pt x="6209" y="1178"/>
                    <a:pt x="6224" y="1184"/>
                    <a:pt x="6238" y="1184"/>
                  </a:cubicBezTo>
                  <a:cubicBezTo>
                    <a:pt x="6271" y="1184"/>
                    <a:pt x="6304" y="1154"/>
                    <a:pt x="6293" y="1118"/>
                  </a:cubicBezTo>
                  <a:cubicBezTo>
                    <a:pt x="6266" y="971"/>
                    <a:pt x="6191" y="840"/>
                    <a:pt x="6118" y="713"/>
                  </a:cubicBezTo>
                  <a:cubicBezTo>
                    <a:pt x="6018" y="551"/>
                    <a:pt x="5896" y="399"/>
                    <a:pt x="5751" y="274"/>
                  </a:cubicBezTo>
                  <a:cubicBezTo>
                    <a:pt x="5571" y="128"/>
                    <a:pt x="5331" y="1"/>
                    <a:pt x="51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39"/>
            <p:cNvSpPr/>
            <p:nvPr/>
          </p:nvSpPr>
          <p:spPr>
            <a:xfrm>
              <a:off x="1820710" y="1278024"/>
              <a:ext cx="50294" cy="115406"/>
            </a:xfrm>
            <a:custGeom>
              <a:rect b="b" l="l" r="r" t="t"/>
              <a:pathLst>
                <a:path extrusionOk="0" h="2212" w="964">
                  <a:moveTo>
                    <a:pt x="929" y="0"/>
                  </a:moveTo>
                  <a:cubicBezTo>
                    <a:pt x="784" y="198"/>
                    <a:pt x="685" y="424"/>
                    <a:pt x="587" y="648"/>
                  </a:cubicBezTo>
                  <a:cubicBezTo>
                    <a:pt x="473" y="911"/>
                    <a:pt x="362" y="1172"/>
                    <a:pt x="260" y="1415"/>
                  </a:cubicBezTo>
                  <a:cubicBezTo>
                    <a:pt x="406" y="961"/>
                    <a:pt x="550" y="523"/>
                    <a:pt x="763" y="111"/>
                  </a:cubicBezTo>
                  <a:lnTo>
                    <a:pt x="763" y="111"/>
                  </a:lnTo>
                  <a:cubicBezTo>
                    <a:pt x="568" y="409"/>
                    <a:pt x="403" y="716"/>
                    <a:pt x="272" y="1027"/>
                  </a:cubicBezTo>
                  <a:cubicBezTo>
                    <a:pt x="345" y="765"/>
                    <a:pt x="433" y="509"/>
                    <a:pt x="562" y="274"/>
                  </a:cubicBezTo>
                  <a:lnTo>
                    <a:pt x="562" y="274"/>
                  </a:lnTo>
                  <a:cubicBezTo>
                    <a:pt x="351" y="570"/>
                    <a:pt x="192" y="904"/>
                    <a:pt x="89" y="1251"/>
                  </a:cubicBezTo>
                  <a:cubicBezTo>
                    <a:pt x="58" y="1357"/>
                    <a:pt x="36" y="1456"/>
                    <a:pt x="38" y="1493"/>
                  </a:cubicBezTo>
                  <a:cubicBezTo>
                    <a:pt x="40" y="1521"/>
                    <a:pt x="64" y="1539"/>
                    <a:pt x="89" y="1542"/>
                  </a:cubicBezTo>
                  <a:cubicBezTo>
                    <a:pt x="69" y="1612"/>
                    <a:pt x="53" y="1682"/>
                    <a:pt x="53" y="1715"/>
                  </a:cubicBezTo>
                  <a:cubicBezTo>
                    <a:pt x="54" y="1742"/>
                    <a:pt x="80" y="1762"/>
                    <a:pt x="106" y="1762"/>
                  </a:cubicBezTo>
                  <a:cubicBezTo>
                    <a:pt x="108" y="1762"/>
                    <a:pt x="109" y="1762"/>
                    <a:pt x="110" y="1762"/>
                  </a:cubicBezTo>
                  <a:lnTo>
                    <a:pt x="110" y="1762"/>
                  </a:lnTo>
                  <a:cubicBezTo>
                    <a:pt x="89" y="1813"/>
                    <a:pt x="66" y="1867"/>
                    <a:pt x="41" y="1922"/>
                  </a:cubicBezTo>
                  <a:cubicBezTo>
                    <a:pt x="28" y="1962"/>
                    <a:pt x="0" y="1999"/>
                    <a:pt x="0" y="2042"/>
                  </a:cubicBezTo>
                  <a:cubicBezTo>
                    <a:pt x="1" y="2068"/>
                    <a:pt x="26" y="2086"/>
                    <a:pt x="51" y="2088"/>
                  </a:cubicBezTo>
                  <a:cubicBezTo>
                    <a:pt x="35" y="2119"/>
                    <a:pt x="23" y="2146"/>
                    <a:pt x="27" y="2172"/>
                  </a:cubicBezTo>
                  <a:cubicBezTo>
                    <a:pt x="33" y="2197"/>
                    <a:pt x="56" y="2211"/>
                    <a:pt x="80" y="2211"/>
                  </a:cubicBezTo>
                  <a:cubicBezTo>
                    <a:pt x="100" y="2211"/>
                    <a:pt x="121" y="2201"/>
                    <a:pt x="130" y="2179"/>
                  </a:cubicBezTo>
                  <a:cubicBezTo>
                    <a:pt x="198" y="2038"/>
                    <a:pt x="267" y="1895"/>
                    <a:pt x="332" y="1751"/>
                  </a:cubicBezTo>
                  <a:cubicBezTo>
                    <a:pt x="342" y="1760"/>
                    <a:pt x="356" y="1765"/>
                    <a:pt x="369" y="1765"/>
                  </a:cubicBezTo>
                  <a:cubicBezTo>
                    <a:pt x="378" y="1765"/>
                    <a:pt x="387" y="1762"/>
                    <a:pt x="396" y="1757"/>
                  </a:cubicBezTo>
                  <a:cubicBezTo>
                    <a:pt x="438" y="1718"/>
                    <a:pt x="457" y="1656"/>
                    <a:pt x="488" y="1607"/>
                  </a:cubicBezTo>
                  <a:cubicBezTo>
                    <a:pt x="552" y="1491"/>
                    <a:pt x="614" y="1373"/>
                    <a:pt x="670" y="1251"/>
                  </a:cubicBezTo>
                  <a:cubicBezTo>
                    <a:pt x="803" y="964"/>
                    <a:pt x="912" y="621"/>
                    <a:pt x="963" y="282"/>
                  </a:cubicBezTo>
                  <a:lnTo>
                    <a:pt x="963" y="282"/>
                  </a:lnTo>
                  <a:cubicBezTo>
                    <a:pt x="861" y="683"/>
                    <a:pt x="691" y="1035"/>
                    <a:pt x="491" y="1388"/>
                  </a:cubicBezTo>
                  <a:cubicBezTo>
                    <a:pt x="654" y="1003"/>
                    <a:pt x="797" y="611"/>
                    <a:pt x="901" y="206"/>
                  </a:cubicBezTo>
                  <a:lnTo>
                    <a:pt x="901" y="206"/>
                  </a:lnTo>
                  <a:cubicBezTo>
                    <a:pt x="810" y="473"/>
                    <a:pt x="690" y="720"/>
                    <a:pt x="574" y="982"/>
                  </a:cubicBezTo>
                  <a:cubicBezTo>
                    <a:pt x="469" y="1205"/>
                    <a:pt x="367" y="1431"/>
                    <a:pt x="262" y="1655"/>
                  </a:cubicBezTo>
                  <a:cubicBezTo>
                    <a:pt x="370" y="1384"/>
                    <a:pt x="478" y="1115"/>
                    <a:pt x="579" y="843"/>
                  </a:cubicBezTo>
                  <a:cubicBezTo>
                    <a:pt x="691" y="553"/>
                    <a:pt x="775" y="267"/>
                    <a:pt x="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39"/>
            <p:cNvSpPr/>
            <p:nvPr/>
          </p:nvSpPr>
          <p:spPr>
            <a:xfrm>
              <a:off x="1783876" y="1485774"/>
              <a:ext cx="73511" cy="80346"/>
            </a:xfrm>
            <a:custGeom>
              <a:rect b="b" l="l" r="r" t="t"/>
              <a:pathLst>
                <a:path extrusionOk="0" h="1540" w="1409">
                  <a:moveTo>
                    <a:pt x="1408" y="1"/>
                  </a:moveTo>
                  <a:cubicBezTo>
                    <a:pt x="1041" y="351"/>
                    <a:pt x="700" y="729"/>
                    <a:pt x="352" y="1099"/>
                  </a:cubicBezTo>
                  <a:cubicBezTo>
                    <a:pt x="331" y="1121"/>
                    <a:pt x="309" y="1147"/>
                    <a:pt x="285" y="1173"/>
                  </a:cubicBezTo>
                  <a:cubicBezTo>
                    <a:pt x="533" y="807"/>
                    <a:pt x="790" y="495"/>
                    <a:pt x="1151" y="166"/>
                  </a:cubicBezTo>
                  <a:lnTo>
                    <a:pt x="1151" y="166"/>
                  </a:lnTo>
                  <a:cubicBezTo>
                    <a:pt x="804" y="414"/>
                    <a:pt x="485" y="708"/>
                    <a:pt x="214" y="1039"/>
                  </a:cubicBezTo>
                  <a:cubicBezTo>
                    <a:pt x="153" y="1116"/>
                    <a:pt x="28" y="1284"/>
                    <a:pt x="7" y="1367"/>
                  </a:cubicBezTo>
                  <a:cubicBezTo>
                    <a:pt x="1" y="1399"/>
                    <a:pt x="23" y="1430"/>
                    <a:pt x="54" y="1439"/>
                  </a:cubicBezTo>
                  <a:cubicBezTo>
                    <a:pt x="53" y="1442"/>
                    <a:pt x="51" y="1444"/>
                    <a:pt x="49" y="1447"/>
                  </a:cubicBezTo>
                  <a:cubicBezTo>
                    <a:pt x="28" y="1494"/>
                    <a:pt x="70" y="1539"/>
                    <a:pt x="112" y="1539"/>
                  </a:cubicBezTo>
                  <a:cubicBezTo>
                    <a:pt x="128" y="1539"/>
                    <a:pt x="143" y="1533"/>
                    <a:pt x="156" y="1520"/>
                  </a:cubicBezTo>
                  <a:cubicBezTo>
                    <a:pt x="182" y="1487"/>
                    <a:pt x="209" y="1453"/>
                    <a:pt x="238" y="1418"/>
                  </a:cubicBezTo>
                  <a:lnTo>
                    <a:pt x="238" y="1418"/>
                  </a:lnTo>
                  <a:cubicBezTo>
                    <a:pt x="234" y="1423"/>
                    <a:pt x="233" y="1429"/>
                    <a:pt x="233" y="1435"/>
                  </a:cubicBezTo>
                  <a:cubicBezTo>
                    <a:pt x="233" y="1465"/>
                    <a:pt x="259" y="1486"/>
                    <a:pt x="286" y="1486"/>
                  </a:cubicBezTo>
                  <a:cubicBezTo>
                    <a:pt x="298" y="1486"/>
                    <a:pt x="311" y="1482"/>
                    <a:pt x="321" y="1471"/>
                  </a:cubicBezTo>
                  <a:cubicBezTo>
                    <a:pt x="500" y="1305"/>
                    <a:pt x="645" y="1109"/>
                    <a:pt x="797" y="918"/>
                  </a:cubicBezTo>
                  <a:cubicBezTo>
                    <a:pt x="954" y="718"/>
                    <a:pt x="1120" y="523"/>
                    <a:pt x="1252" y="304"/>
                  </a:cubicBezTo>
                  <a:lnTo>
                    <a:pt x="1252" y="304"/>
                  </a:lnTo>
                  <a:cubicBezTo>
                    <a:pt x="1136" y="459"/>
                    <a:pt x="1000" y="598"/>
                    <a:pt x="871" y="743"/>
                  </a:cubicBezTo>
                  <a:cubicBezTo>
                    <a:pt x="677" y="955"/>
                    <a:pt x="484" y="1165"/>
                    <a:pt x="278" y="1365"/>
                  </a:cubicBezTo>
                  <a:cubicBezTo>
                    <a:pt x="275" y="1367"/>
                    <a:pt x="273" y="1371"/>
                    <a:pt x="269" y="1373"/>
                  </a:cubicBezTo>
                  <a:cubicBezTo>
                    <a:pt x="442" y="1159"/>
                    <a:pt x="652" y="908"/>
                    <a:pt x="872" y="658"/>
                  </a:cubicBezTo>
                  <a:cubicBezTo>
                    <a:pt x="1057" y="444"/>
                    <a:pt x="1218" y="210"/>
                    <a:pt x="14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39"/>
            <p:cNvSpPr/>
            <p:nvPr/>
          </p:nvSpPr>
          <p:spPr>
            <a:xfrm>
              <a:off x="1719809" y="1643961"/>
              <a:ext cx="51964" cy="30208"/>
            </a:xfrm>
            <a:custGeom>
              <a:rect b="b" l="l" r="r" t="t"/>
              <a:pathLst>
                <a:path extrusionOk="0" h="579" w="996">
                  <a:moveTo>
                    <a:pt x="955" y="1"/>
                  </a:moveTo>
                  <a:cubicBezTo>
                    <a:pt x="937" y="1"/>
                    <a:pt x="917" y="12"/>
                    <a:pt x="905" y="33"/>
                  </a:cubicBezTo>
                  <a:cubicBezTo>
                    <a:pt x="759" y="214"/>
                    <a:pt x="633" y="308"/>
                    <a:pt x="437" y="416"/>
                  </a:cubicBezTo>
                  <a:cubicBezTo>
                    <a:pt x="298" y="486"/>
                    <a:pt x="162" y="548"/>
                    <a:pt x="0" y="578"/>
                  </a:cubicBezTo>
                  <a:cubicBezTo>
                    <a:pt x="322" y="558"/>
                    <a:pt x="833" y="328"/>
                    <a:pt x="996" y="44"/>
                  </a:cubicBezTo>
                  <a:cubicBezTo>
                    <a:pt x="993" y="14"/>
                    <a:pt x="975" y="1"/>
                    <a:pt x="9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39"/>
            <p:cNvSpPr/>
            <p:nvPr/>
          </p:nvSpPr>
          <p:spPr>
            <a:xfrm>
              <a:off x="1721374" y="1657996"/>
              <a:ext cx="43877" cy="20243"/>
            </a:xfrm>
            <a:custGeom>
              <a:rect b="b" l="l" r="r" t="t"/>
              <a:pathLst>
                <a:path extrusionOk="0" h="388" w="841">
                  <a:moveTo>
                    <a:pt x="790" y="1"/>
                  </a:moveTo>
                  <a:cubicBezTo>
                    <a:pt x="750" y="1"/>
                    <a:pt x="711" y="58"/>
                    <a:pt x="679" y="77"/>
                  </a:cubicBezTo>
                  <a:cubicBezTo>
                    <a:pt x="628" y="120"/>
                    <a:pt x="556" y="170"/>
                    <a:pt x="475" y="217"/>
                  </a:cubicBezTo>
                  <a:cubicBezTo>
                    <a:pt x="325" y="296"/>
                    <a:pt x="176" y="355"/>
                    <a:pt x="1" y="387"/>
                  </a:cubicBezTo>
                  <a:cubicBezTo>
                    <a:pt x="232" y="376"/>
                    <a:pt x="463" y="314"/>
                    <a:pt x="664" y="196"/>
                  </a:cubicBezTo>
                  <a:cubicBezTo>
                    <a:pt x="720" y="163"/>
                    <a:pt x="772" y="127"/>
                    <a:pt x="819" y="85"/>
                  </a:cubicBezTo>
                  <a:cubicBezTo>
                    <a:pt x="839" y="67"/>
                    <a:pt x="840" y="33"/>
                    <a:pt x="822" y="14"/>
                  </a:cubicBezTo>
                  <a:cubicBezTo>
                    <a:pt x="811" y="5"/>
                    <a:pt x="801" y="1"/>
                    <a:pt x="7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39"/>
            <p:cNvSpPr/>
            <p:nvPr/>
          </p:nvSpPr>
          <p:spPr>
            <a:xfrm>
              <a:off x="1720643" y="1667543"/>
              <a:ext cx="40225" cy="16017"/>
            </a:xfrm>
            <a:custGeom>
              <a:rect b="b" l="l" r="r" t="t"/>
              <a:pathLst>
                <a:path extrusionOk="0" h="307" w="771">
                  <a:moveTo>
                    <a:pt x="720" y="1"/>
                  </a:moveTo>
                  <a:cubicBezTo>
                    <a:pt x="684" y="6"/>
                    <a:pt x="659" y="39"/>
                    <a:pt x="628" y="54"/>
                  </a:cubicBezTo>
                  <a:cubicBezTo>
                    <a:pt x="433" y="190"/>
                    <a:pt x="238" y="263"/>
                    <a:pt x="1" y="306"/>
                  </a:cubicBezTo>
                  <a:cubicBezTo>
                    <a:pt x="227" y="298"/>
                    <a:pt x="455" y="248"/>
                    <a:pt x="653" y="136"/>
                  </a:cubicBezTo>
                  <a:cubicBezTo>
                    <a:pt x="682" y="121"/>
                    <a:pt x="710" y="103"/>
                    <a:pt x="736" y="86"/>
                  </a:cubicBezTo>
                  <a:cubicBezTo>
                    <a:pt x="747" y="78"/>
                    <a:pt x="761" y="68"/>
                    <a:pt x="764" y="55"/>
                  </a:cubicBezTo>
                  <a:cubicBezTo>
                    <a:pt x="771" y="29"/>
                    <a:pt x="748" y="1"/>
                    <a:pt x="7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39"/>
            <p:cNvSpPr/>
            <p:nvPr/>
          </p:nvSpPr>
          <p:spPr>
            <a:xfrm>
              <a:off x="1720278" y="1678082"/>
              <a:ext cx="34069" cy="10852"/>
            </a:xfrm>
            <a:custGeom>
              <a:rect b="b" l="l" r="r" t="t"/>
              <a:pathLst>
                <a:path extrusionOk="0" h="208" w="653">
                  <a:moveTo>
                    <a:pt x="602" y="0"/>
                  </a:moveTo>
                  <a:cubicBezTo>
                    <a:pt x="591" y="0"/>
                    <a:pt x="594" y="4"/>
                    <a:pt x="582" y="8"/>
                  </a:cubicBezTo>
                  <a:cubicBezTo>
                    <a:pt x="397" y="97"/>
                    <a:pt x="220" y="173"/>
                    <a:pt x="0" y="207"/>
                  </a:cubicBezTo>
                  <a:cubicBezTo>
                    <a:pt x="6" y="207"/>
                    <a:pt x="13" y="207"/>
                    <a:pt x="19" y="207"/>
                  </a:cubicBezTo>
                  <a:cubicBezTo>
                    <a:pt x="202" y="207"/>
                    <a:pt x="390" y="177"/>
                    <a:pt x="560" y="106"/>
                  </a:cubicBezTo>
                  <a:cubicBezTo>
                    <a:pt x="588" y="94"/>
                    <a:pt x="632" y="66"/>
                    <a:pt x="635" y="59"/>
                  </a:cubicBezTo>
                  <a:cubicBezTo>
                    <a:pt x="652" y="39"/>
                    <a:pt x="640" y="8"/>
                    <a:pt x="616" y="1"/>
                  </a:cubicBezTo>
                  <a:cubicBezTo>
                    <a:pt x="610" y="1"/>
                    <a:pt x="605" y="0"/>
                    <a:pt x="6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39"/>
            <p:cNvSpPr/>
            <p:nvPr/>
          </p:nvSpPr>
          <p:spPr>
            <a:xfrm>
              <a:off x="1717878" y="1687265"/>
              <a:ext cx="29217" cy="8243"/>
            </a:xfrm>
            <a:custGeom>
              <a:rect b="b" l="l" r="r" t="t"/>
              <a:pathLst>
                <a:path extrusionOk="0" h="158" w="560">
                  <a:moveTo>
                    <a:pt x="511" y="1"/>
                  </a:moveTo>
                  <a:cubicBezTo>
                    <a:pt x="491" y="1"/>
                    <a:pt x="479" y="13"/>
                    <a:pt x="447" y="26"/>
                  </a:cubicBezTo>
                  <a:cubicBezTo>
                    <a:pt x="323" y="80"/>
                    <a:pt x="156" y="148"/>
                    <a:pt x="0" y="151"/>
                  </a:cubicBezTo>
                  <a:cubicBezTo>
                    <a:pt x="36" y="156"/>
                    <a:pt x="72" y="158"/>
                    <a:pt x="108" y="158"/>
                  </a:cubicBezTo>
                  <a:cubicBezTo>
                    <a:pt x="246" y="158"/>
                    <a:pt x="386" y="125"/>
                    <a:pt x="511" y="70"/>
                  </a:cubicBezTo>
                  <a:cubicBezTo>
                    <a:pt x="546" y="60"/>
                    <a:pt x="559" y="16"/>
                    <a:pt x="520" y="1"/>
                  </a:cubicBezTo>
                  <a:cubicBezTo>
                    <a:pt x="517" y="1"/>
                    <a:pt x="514" y="1"/>
                    <a:pt x="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39"/>
            <p:cNvSpPr/>
            <p:nvPr/>
          </p:nvSpPr>
          <p:spPr>
            <a:xfrm>
              <a:off x="1715478" y="1694517"/>
              <a:ext cx="25773" cy="7461"/>
            </a:xfrm>
            <a:custGeom>
              <a:rect b="b" l="l" r="r" t="t"/>
              <a:pathLst>
                <a:path extrusionOk="0" h="143" w="494">
                  <a:moveTo>
                    <a:pt x="455" y="1"/>
                  </a:moveTo>
                  <a:cubicBezTo>
                    <a:pt x="443" y="1"/>
                    <a:pt x="442" y="5"/>
                    <a:pt x="422" y="12"/>
                  </a:cubicBezTo>
                  <a:cubicBezTo>
                    <a:pt x="363" y="34"/>
                    <a:pt x="373" y="31"/>
                    <a:pt x="323" y="53"/>
                  </a:cubicBezTo>
                  <a:cubicBezTo>
                    <a:pt x="262" y="79"/>
                    <a:pt x="140" y="122"/>
                    <a:pt x="42" y="122"/>
                  </a:cubicBezTo>
                  <a:cubicBezTo>
                    <a:pt x="27" y="122"/>
                    <a:pt x="14" y="121"/>
                    <a:pt x="1" y="119"/>
                  </a:cubicBezTo>
                  <a:lnTo>
                    <a:pt x="1" y="119"/>
                  </a:lnTo>
                  <a:cubicBezTo>
                    <a:pt x="48" y="136"/>
                    <a:pt x="98" y="143"/>
                    <a:pt x="147" y="143"/>
                  </a:cubicBezTo>
                  <a:cubicBezTo>
                    <a:pt x="260" y="143"/>
                    <a:pt x="374" y="105"/>
                    <a:pt x="473" y="55"/>
                  </a:cubicBezTo>
                  <a:cubicBezTo>
                    <a:pt x="494" y="44"/>
                    <a:pt x="490" y="8"/>
                    <a:pt x="466" y="2"/>
                  </a:cubicBezTo>
                  <a:cubicBezTo>
                    <a:pt x="461" y="1"/>
                    <a:pt x="458" y="1"/>
                    <a:pt x="4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39"/>
            <p:cNvSpPr/>
            <p:nvPr/>
          </p:nvSpPr>
          <p:spPr>
            <a:xfrm>
              <a:off x="1713183" y="1702760"/>
              <a:ext cx="16852" cy="3600"/>
            </a:xfrm>
            <a:custGeom>
              <a:rect b="b" l="l" r="r" t="t"/>
              <a:pathLst>
                <a:path extrusionOk="0" h="69" w="323">
                  <a:moveTo>
                    <a:pt x="299" y="1"/>
                  </a:moveTo>
                  <a:cubicBezTo>
                    <a:pt x="290" y="1"/>
                    <a:pt x="282" y="4"/>
                    <a:pt x="274" y="5"/>
                  </a:cubicBezTo>
                  <a:cubicBezTo>
                    <a:pt x="183" y="24"/>
                    <a:pt x="91" y="56"/>
                    <a:pt x="0" y="58"/>
                  </a:cubicBezTo>
                  <a:cubicBezTo>
                    <a:pt x="34" y="65"/>
                    <a:pt x="68" y="69"/>
                    <a:pt x="103" y="69"/>
                  </a:cubicBezTo>
                  <a:cubicBezTo>
                    <a:pt x="171" y="69"/>
                    <a:pt x="240" y="56"/>
                    <a:pt x="305" y="37"/>
                  </a:cubicBezTo>
                  <a:cubicBezTo>
                    <a:pt x="321" y="34"/>
                    <a:pt x="323" y="10"/>
                    <a:pt x="309" y="3"/>
                  </a:cubicBezTo>
                  <a:cubicBezTo>
                    <a:pt x="306" y="1"/>
                    <a:pt x="302" y="1"/>
                    <a:pt x="2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39"/>
            <p:cNvSpPr/>
            <p:nvPr/>
          </p:nvSpPr>
          <p:spPr>
            <a:xfrm>
              <a:off x="2018861" y="1206182"/>
              <a:ext cx="9652" cy="29008"/>
            </a:xfrm>
            <a:custGeom>
              <a:rect b="b" l="l" r="r" t="t"/>
              <a:pathLst>
                <a:path extrusionOk="0" h="556" w="185">
                  <a:moveTo>
                    <a:pt x="0" y="0"/>
                  </a:moveTo>
                  <a:lnTo>
                    <a:pt x="0" y="0"/>
                  </a:lnTo>
                  <a:cubicBezTo>
                    <a:pt x="56" y="176"/>
                    <a:pt x="87" y="332"/>
                    <a:pt x="80" y="514"/>
                  </a:cubicBezTo>
                  <a:cubicBezTo>
                    <a:pt x="76" y="536"/>
                    <a:pt x="92" y="555"/>
                    <a:pt x="111" y="555"/>
                  </a:cubicBezTo>
                  <a:cubicBezTo>
                    <a:pt x="118" y="555"/>
                    <a:pt x="125" y="553"/>
                    <a:pt x="131" y="547"/>
                  </a:cubicBezTo>
                  <a:cubicBezTo>
                    <a:pt x="136" y="540"/>
                    <a:pt x="138" y="531"/>
                    <a:pt x="140" y="521"/>
                  </a:cubicBezTo>
                  <a:cubicBezTo>
                    <a:pt x="143" y="523"/>
                    <a:pt x="146" y="524"/>
                    <a:pt x="150" y="524"/>
                  </a:cubicBezTo>
                  <a:cubicBezTo>
                    <a:pt x="154" y="524"/>
                    <a:pt x="159" y="523"/>
                    <a:pt x="163" y="519"/>
                  </a:cubicBezTo>
                  <a:cubicBezTo>
                    <a:pt x="171" y="507"/>
                    <a:pt x="172" y="488"/>
                    <a:pt x="173" y="466"/>
                  </a:cubicBezTo>
                  <a:cubicBezTo>
                    <a:pt x="178" y="454"/>
                    <a:pt x="177" y="437"/>
                    <a:pt x="179" y="425"/>
                  </a:cubicBezTo>
                  <a:cubicBezTo>
                    <a:pt x="185" y="332"/>
                    <a:pt x="168" y="238"/>
                    <a:pt x="132" y="154"/>
                  </a:cubicBezTo>
                  <a:lnTo>
                    <a:pt x="132" y="154"/>
                  </a:lnTo>
                  <a:cubicBezTo>
                    <a:pt x="138" y="180"/>
                    <a:pt x="142" y="207"/>
                    <a:pt x="146" y="236"/>
                  </a:cubicBezTo>
                  <a:cubicBezTo>
                    <a:pt x="137" y="205"/>
                    <a:pt x="128" y="175"/>
                    <a:pt x="116" y="145"/>
                  </a:cubicBezTo>
                  <a:lnTo>
                    <a:pt x="116" y="145"/>
                  </a:lnTo>
                  <a:cubicBezTo>
                    <a:pt x="127" y="193"/>
                    <a:pt x="131" y="242"/>
                    <a:pt x="132" y="293"/>
                  </a:cubicBezTo>
                  <a:cubicBezTo>
                    <a:pt x="123" y="258"/>
                    <a:pt x="111" y="224"/>
                    <a:pt x="97" y="192"/>
                  </a:cubicBezTo>
                  <a:lnTo>
                    <a:pt x="97" y="192"/>
                  </a:lnTo>
                  <a:cubicBezTo>
                    <a:pt x="102" y="217"/>
                    <a:pt x="105" y="241"/>
                    <a:pt x="107" y="267"/>
                  </a:cubicBezTo>
                  <a:cubicBezTo>
                    <a:pt x="82" y="174"/>
                    <a:pt x="43" y="8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39"/>
            <p:cNvSpPr/>
            <p:nvPr/>
          </p:nvSpPr>
          <p:spPr>
            <a:xfrm>
              <a:off x="1929699" y="1173783"/>
              <a:ext cx="97563" cy="135596"/>
            </a:xfrm>
            <a:custGeom>
              <a:rect b="b" l="l" r="r" t="t"/>
              <a:pathLst>
                <a:path extrusionOk="0" h="2599" w="1870">
                  <a:moveTo>
                    <a:pt x="729" y="0"/>
                  </a:moveTo>
                  <a:lnTo>
                    <a:pt x="729" y="0"/>
                  </a:lnTo>
                  <a:cubicBezTo>
                    <a:pt x="945" y="41"/>
                    <a:pt x="1139" y="165"/>
                    <a:pt x="1291" y="299"/>
                  </a:cubicBezTo>
                  <a:cubicBezTo>
                    <a:pt x="1442" y="438"/>
                    <a:pt x="1542" y="565"/>
                    <a:pt x="1612" y="737"/>
                  </a:cubicBezTo>
                  <a:cubicBezTo>
                    <a:pt x="1536" y="605"/>
                    <a:pt x="1437" y="483"/>
                    <a:pt x="1321" y="386"/>
                  </a:cubicBezTo>
                  <a:cubicBezTo>
                    <a:pt x="1135" y="225"/>
                    <a:pt x="894" y="147"/>
                    <a:pt x="649" y="136"/>
                  </a:cubicBezTo>
                  <a:lnTo>
                    <a:pt x="649" y="136"/>
                  </a:lnTo>
                  <a:cubicBezTo>
                    <a:pt x="790" y="160"/>
                    <a:pt x="919" y="198"/>
                    <a:pt x="1038" y="262"/>
                  </a:cubicBezTo>
                  <a:cubicBezTo>
                    <a:pt x="1262" y="390"/>
                    <a:pt x="1429" y="582"/>
                    <a:pt x="1518" y="798"/>
                  </a:cubicBezTo>
                  <a:cubicBezTo>
                    <a:pt x="1453" y="687"/>
                    <a:pt x="1367" y="586"/>
                    <a:pt x="1263" y="504"/>
                  </a:cubicBezTo>
                  <a:cubicBezTo>
                    <a:pt x="1052" y="340"/>
                    <a:pt x="797" y="221"/>
                    <a:pt x="527" y="221"/>
                  </a:cubicBezTo>
                  <a:cubicBezTo>
                    <a:pt x="515" y="221"/>
                    <a:pt x="503" y="221"/>
                    <a:pt x="491" y="222"/>
                  </a:cubicBezTo>
                  <a:cubicBezTo>
                    <a:pt x="600" y="230"/>
                    <a:pt x="740" y="265"/>
                    <a:pt x="825" y="303"/>
                  </a:cubicBezTo>
                  <a:cubicBezTo>
                    <a:pt x="945" y="356"/>
                    <a:pt x="1063" y="445"/>
                    <a:pt x="1146" y="512"/>
                  </a:cubicBezTo>
                  <a:cubicBezTo>
                    <a:pt x="1319" y="652"/>
                    <a:pt x="1432" y="824"/>
                    <a:pt x="1492" y="1013"/>
                  </a:cubicBezTo>
                  <a:cubicBezTo>
                    <a:pt x="1325" y="661"/>
                    <a:pt x="992" y="391"/>
                    <a:pt x="538" y="337"/>
                  </a:cubicBezTo>
                  <a:lnTo>
                    <a:pt x="538" y="337"/>
                  </a:lnTo>
                  <a:cubicBezTo>
                    <a:pt x="922" y="419"/>
                    <a:pt x="1212" y="661"/>
                    <a:pt x="1368" y="1003"/>
                  </a:cubicBezTo>
                  <a:cubicBezTo>
                    <a:pt x="1379" y="1025"/>
                    <a:pt x="1392" y="1059"/>
                    <a:pt x="1407" y="1099"/>
                  </a:cubicBezTo>
                  <a:cubicBezTo>
                    <a:pt x="1360" y="994"/>
                    <a:pt x="1298" y="896"/>
                    <a:pt x="1222" y="812"/>
                  </a:cubicBezTo>
                  <a:cubicBezTo>
                    <a:pt x="991" y="569"/>
                    <a:pt x="658" y="422"/>
                    <a:pt x="322" y="422"/>
                  </a:cubicBezTo>
                  <a:cubicBezTo>
                    <a:pt x="309" y="422"/>
                    <a:pt x="295" y="422"/>
                    <a:pt x="282" y="423"/>
                  </a:cubicBezTo>
                  <a:cubicBezTo>
                    <a:pt x="816" y="453"/>
                    <a:pt x="1227" y="850"/>
                    <a:pt x="1332" y="1234"/>
                  </a:cubicBezTo>
                  <a:cubicBezTo>
                    <a:pt x="1363" y="1334"/>
                    <a:pt x="1379" y="1435"/>
                    <a:pt x="1383" y="1534"/>
                  </a:cubicBezTo>
                  <a:cubicBezTo>
                    <a:pt x="1365" y="1406"/>
                    <a:pt x="1316" y="1244"/>
                    <a:pt x="1283" y="1176"/>
                  </a:cubicBezTo>
                  <a:cubicBezTo>
                    <a:pt x="1244" y="1070"/>
                    <a:pt x="1106" y="840"/>
                    <a:pt x="972" y="742"/>
                  </a:cubicBezTo>
                  <a:cubicBezTo>
                    <a:pt x="775" y="585"/>
                    <a:pt x="522" y="505"/>
                    <a:pt x="271" y="505"/>
                  </a:cubicBezTo>
                  <a:cubicBezTo>
                    <a:pt x="199" y="505"/>
                    <a:pt x="127" y="511"/>
                    <a:pt x="57" y="524"/>
                  </a:cubicBezTo>
                  <a:cubicBezTo>
                    <a:pt x="90" y="521"/>
                    <a:pt x="123" y="520"/>
                    <a:pt x="156" y="520"/>
                  </a:cubicBezTo>
                  <a:cubicBezTo>
                    <a:pt x="410" y="520"/>
                    <a:pt x="680" y="610"/>
                    <a:pt x="848" y="742"/>
                  </a:cubicBezTo>
                  <a:cubicBezTo>
                    <a:pt x="1021" y="880"/>
                    <a:pt x="1121" y="1049"/>
                    <a:pt x="1197" y="1234"/>
                  </a:cubicBezTo>
                  <a:cubicBezTo>
                    <a:pt x="1254" y="1383"/>
                    <a:pt x="1280" y="1532"/>
                    <a:pt x="1283" y="1677"/>
                  </a:cubicBezTo>
                  <a:cubicBezTo>
                    <a:pt x="1238" y="1094"/>
                    <a:pt x="839" y="585"/>
                    <a:pt x="222" y="585"/>
                  </a:cubicBezTo>
                  <a:cubicBezTo>
                    <a:pt x="151" y="585"/>
                    <a:pt x="77" y="592"/>
                    <a:pt x="1" y="606"/>
                  </a:cubicBezTo>
                  <a:cubicBezTo>
                    <a:pt x="35" y="603"/>
                    <a:pt x="69" y="602"/>
                    <a:pt x="102" y="602"/>
                  </a:cubicBezTo>
                  <a:cubicBezTo>
                    <a:pt x="337" y="602"/>
                    <a:pt x="556" y="668"/>
                    <a:pt x="745" y="811"/>
                  </a:cubicBezTo>
                  <a:cubicBezTo>
                    <a:pt x="909" y="937"/>
                    <a:pt x="1061" y="1168"/>
                    <a:pt x="1120" y="1382"/>
                  </a:cubicBezTo>
                  <a:cubicBezTo>
                    <a:pt x="1204" y="1643"/>
                    <a:pt x="1170" y="2011"/>
                    <a:pt x="1058" y="2256"/>
                  </a:cubicBezTo>
                  <a:cubicBezTo>
                    <a:pt x="1028" y="2321"/>
                    <a:pt x="990" y="2381"/>
                    <a:pt x="949" y="2439"/>
                  </a:cubicBezTo>
                  <a:cubicBezTo>
                    <a:pt x="929" y="2471"/>
                    <a:pt x="895" y="2503"/>
                    <a:pt x="908" y="2544"/>
                  </a:cubicBezTo>
                  <a:cubicBezTo>
                    <a:pt x="916" y="2577"/>
                    <a:pt x="948" y="2598"/>
                    <a:pt x="980" y="2598"/>
                  </a:cubicBezTo>
                  <a:cubicBezTo>
                    <a:pt x="993" y="2598"/>
                    <a:pt x="1005" y="2595"/>
                    <a:pt x="1016" y="2588"/>
                  </a:cubicBezTo>
                  <a:cubicBezTo>
                    <a:pt x="1026" y="2583"/>
                    <a:pt x="1034" y="2574"/>
                    <a:pt x="1041" y="2565"/>
                  </a:cubicBezTo>
                  <a:cubicBezTo>
                    <a:pt x="1047" y="2557"/>
                    <a:pt x="1057" y="2544"/>
                    <a:pt x="1061" y="2538"/>
                  </a:cubicBezTo>
                  <a:cubicBezTo>
                    <a:pt x="1109" y="2472"/>
                    <a:pt x="1150" y="2402"/>
                    <a:pt x="1182" y="2328"/>
                  </a:cubicBezTo>
                  <a:cubicBezTo>
                    <a:pt x="1193" y="2347"/>
                    <a:pt x="1214" y="2357"/>
                    <a:pt x="1235" y="2357"/>
                  </a:cubicBezTo>
                  <a:cubicBezTo>
                    <a:pt x="1252" y="2357"/>
                    <a:pt x="1268" y="2351"/>
                    <a:pt x="1280" y="2338"/>
                  </a:cubicBezTo>
                  <a:cubicBezTo>
                    <a:pt x="1299" y="2316"/>
                    <a:pt x="1303" y="2287"/>
                    <a:pt x="1315" y="2260"/>
                  </a:cubicBezTo>
                  <a:lnTo>
                    <a:pt x="1337" y="2187"/>
                  </a:lnTo>
                  <a:cubicBezTo>
                    <a:pt x="1343" y="2188"/>
                    <a:pt x="1349" y="2189"/>
                    <a:pt x="1355" y="2189"/>
                  </a:cubicBezTo>
                  <a:cubicBezTo>
                    <a:pt x="1381" y="2189"/>
                    <a:pt x="1407" y="2176"/>
                    <a:pt x="1420" y="2152"/>
                  </a:cubicBezTo>
                  <a:lnTo>
                    <a:pt x="1420" y="2153"/>
                  </a:lnTo>
                  <a:cubicBezTo>
                    <a:pt x="1422" y="2149"/>
                    <a:pt x="1423" y="2147"/>
                    <a:pt x="1424" y="2144"/>
                  </a:cubicBezTo>
                  <a:lnTo>
                    <a:pt x="1424" y="2144"/>
                  </a:lnTo>
                  <a:cubicBezTo>
                    <a:pt x="1424" y="2145"/>
                    <a:pt x="1424" y="2145"/>
                    <a:pt x="1424" y="2145"/>
                  </a:cubicBezTo>
                  <a:lnTo>
                    <a:pt x="1428" y="2137"/>
                  </a:lnTo>
                  <a:lnTo>
                    <a:pt x="1428" y="2139"/>
                  </a:lnTo>
                  <a:cubicBezTo>
                    <a:pt x="1439" y="2115"/>
                    <a:pt x="1450" y="2089"/>
                    <a:pt x="1459" y="2063"/>
                  </a:cubicBezTo>
                  <a:cubicBezTo>
                    <a:pt x="1462" y="2063"/>
                    <a:pt x="1465" y="2063"/>
                    <a:pt x="1468" y="2063"/>
                  </a:cubicBezTo>
                  <a:cubicBezTo>
                    <a:pt x="1486" y="2063"/>
                    <a:pt x="1504" y="2058"/>
                    <a:pt x="1518" y="2043"/>
                  </a:cubicBezTo>
                  <a:cubicBezTo>
                    <a:pt x="1536" y="2023"/>
                    <a:pt x="1554" y="1974"/>
                    <a:pt x="1569" y="1918"/>
                  </a:cubicBezTo>
                  <a:lnTo>
                    <a:pt x="1577" y="1914"/>
                  </a:lnTo>
                  <a:cubicBezTo>
                    <a:pt x="1588" y="1908"/>
                    <a:pt x="1597" y="1898"/>
                    <a:pt x="1601" y="1887"/>
                  </a:cubicBezTo>
                  <a:cubicBezTo>
                    <a:pt x="1618" y="1863"/>
                    <a:pt x="1629" y="1839"/>
                    <a:pt x="1639" y="1813"/>
                  </a:cubicBezTo>
                  <a:cubicBezTo>
                    <a:pt x="1646" y="1800"/>
                    <a:pt x="1660" y="1733"/>
                    <a:pt x="1666" y="1696"/>
                  </a:cubicBezTo>
                  <a:lnTo>
                    <a:pt x="1674" y="1692"/>
                  </a:lnTo>
                  <a:cubicBezTo>
                    <a:pt x="1685" y="1684"/>
                    <a:pt x="1695" y="1676"/>
                    <a:pt x="1700" y="1662"/>
                  </a:cubicBezTo>
                  <a:cubicBezTo>
                    <a:pt x="1703" y="1656"/>
                    <a:pt x="1707" y="1650"/>
                    <a:pt x="1709" y="1642"/>
                  </a:cubicBezTo>
                  <a:cubicBezTo>
                    <a:pt x="1728" y="1599"/>
                    <a:pt x="1740" y="1553"/>
                    <a:pt x="1749" y="1507"/>
                  </a:cubicBezTo>
                  <a:cubicBezTo>
                    <a:pt x="1759" y="1466"/>
                    <a:pt x="1764" y="1424"/>
                    <a:pt x="1768" y="1382"/>
                  </a:cubicBezTo>
                  <a:cubicBezTo>
                    <a:pt x="1796" y="1378"/>
                    <a:pt x="1821" y="1357"/>
                    <a:pt x="1822" y="1327"/>
                  </a:cubicBezTo>
                  <a:cubicBezTo>
                    <a:pt x="1840" y="1260"/>
                    <a:pt x="1832" y="1290"/>
                    <a:pt x="1841" y="1210"/>
                  </a:cubicBezTo>
                  <a:cubicBezTo>
                    <a:pt x="1870" y="845"/>
                    <a:pt x="1645" y="459"/>
                    <a:pt x="1332" y="245"/>
                  </a:cubicBezTo>
                  <a:cubicBezTo>
                    <a:pt x="1155" y="119"/>
                    <a:pt x="949" y="18"/>
                    <a:pt x="7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39"/>
            <p:cNvSpPr/>
            <p:nvPr/>
          </p:nvSpPr>
          <p:spPr>
            <a:xfrm>
              <a:off x="2018496" y="1259189"/>
              <a:ext cx="470" cy="887"/>
            </a:xfrm>
            <a:custGeom>
              <a:rect b="b" l="l" r="r" t="t"/>
              <a:pathLst>
                <a:path extrusionOk="0" h="17" w="9">
                  <a:moveTo>
                    <a:pt x="8" y="1"/>
                  </a:moveTo>
                  <a:cubicBezTo>
                    <a:pt x="6" y="4"/>
                    <a:pt x="5" y="8"/>
                    <a:pt x="4" y="10"/>
                  </a:cubicBezTo>
                  <a:cubicBezTo>
                    <a:pt x="4" y="11"/>
                    <a:pt x="3" y="12"/>
                    <a:pt x="3" y="13"/>
                  </a:cubicBezTo>
                  <a:lnTo>
                    <a:pt x="3" y="13"/>
                  </a:lnTo>
                  <a:cubicBezTo>
                    <a:pt x="5" y="10"/>
                    <a:pt x="7" y="6"/>
                    <a:pt x="8" y="1"/>
                  </a:cubicBezTo>
                  <a:close/>
                  <a:moveTo>
                    <a:pt x="3" y="13"/>
                  </a:moveTo>
                  <a:lnTo>
                    <a:pt x="3" y="13"/>
                  </a:lnTo>
                  <a:cubicBezTo>
                    <a:pt x="2" y="14"/>
                    <a:pt x="2" y="15"/>
                    <a:pt x="1" y="16"/>
                  </a:cubicBezTo>
                  <a:cubicBezTo>
                    <a:pt x="2" y="15"/>
                    <a:pt x="3" y="14"/>
                    <a:pt x="3" y="1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39"/>
            <p:cNvSpPr/>
            <p:nvPr/>
          </p:nvSpPr>
          <p:spPr>
            <a:xfrm>
              <a:off x="2003940" y="1285536"/>
              <a:ext cx="52" cy="52"/>
            </a:xfrm>
            <a:custGeom>
              <a:rect b="b" l="l" r="r" t="t"/>
              <a:pathLst>
                <a:path extrusionOk="0" h="1" w="1">
                  <a:moveTo>
                    <a:pt x="1" y="0"/>
                  </a:move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39"/>
            <p:cNvSpPr/>
            <p:nvPr/>
          </p:nvSpPr>
          <p:spPr>
            <a:xfrm>
              <a:off x="1684227" y="1957883"/>
              <a:ext cx="139509" cy="758223"/>
            </a:xfrm>
            <a:custGeom>
              <a:rect b="b" l="l" r="r" t="t"/>
              <a:pathLst>
                <a:path extrusionOk="0" h="14533" w="2674">
                  <a:moveTo>
                    <a:pt x="526" y="165"/>
                  </a:moveTo>
                  <a:lnTo>
                    <a:pt x="526" y="165"/>
                  </a:lnTo>
                  <a:cubicBezTo>
                    <a:pt x="679" y="273"/>
                    <a:pt x="847" y="350"/>
                    <a:pt x="1005" y="409"/>
                  </a:cubicBezTo>
                  <a:cubicBezTo>
                    <a:pt x="1050" y="426"/>
                    <a:pt x="1092" y="442"/>
                    <a:pt x="1135" y="457"/>
                  </a:cubicBezTo>
                  <a:cubicBezTo>
                    <a:pt x="1103" y="1209"/>
                    <a:pt x="1361" y="2049"/>
                    <a:pt x="1618" y="2795"/>
                  </a:cubicBezTo>
                  <a:cubicBezTo>
                    <a:pt x="1644" y="2868"/>
                    <a:pt x="1670" y="2941"/>
                    <a:pt x="1696" y="3014"/>
                  </a:cubicBezTo>
                  <a:cubicBezTo>
                    <a:pt x="1463" y="2539"/>
                    <a:pt x="1205" y="2076"/>
                    <a:pt x="983" y="1597"/>
                  </a:cubicBezTo>
                  <a:cubicBezTo>
                    <a:pt x="808" y="1215"/>
                    <a:pt x="643" y="771"/>
                    <a:pt x="550" y="320"/>
                  </a:cubicBezTo>
                  <a:cubicBezTo>
                    <a:pt x="540" y="268"/>
                    <a:pt x="532" y="216"/>
                    <a:pt x="526" y="165"/>
                  </a:cubicBezTo>
                  <a:close/>
                  <a:moveTo>
                    <a:pt x="1927" y="8836"/>
                  </a:moveTo>
                  <a:lnTo>
                    <a:pt x="1927" y="8836"/>
                  </a:lnTo>
                  <a:cubicBezTo>
                    <a:pt x="1899" y="8918"/>
                    <a:pt x="1871" y="8998"/>
                    <a:pt x="1840" y="9080"/>
                  </a:cubicBezTo>
                  <a:cubicBezTo>
                    <a:pt x="1647" y="9603"/>
                    <a:pt x="1416" y="10110"/>
                    <a:pt x="1228" y="10634"/>
                  </a:cubicBezTo>
                  <a:cubicBezTo>
                    <a:pt x="859" y="11660"/>
                    <a:pt x="645" y="12585"/>
                    <a:pt x="949" y="13667"/>
                  </a:cubicBezTo>
                  <a:cubicBezTo>
                    <a:pt x="1019" y="13902"/>
                    <a:pt x="1118" y="14128"/>
                    <a:pt x="1254" y="14330"/>
                  </a:cubicBezTo>
                  <a:cubicBezTo>
                    <a:pt x="1217" y="14320"/>
                    <a:pt x="1181" y="14309"/>
                    <a:pt x="1144" y="14298"/>
                  </a:cubicBezTo>
                  <a:cubicBezTo>
                    <a:pt x="891" y="14207"/>
                    <a:pt x="639" y="14110"/>
                    <a:pt x="387" y="14016"/>
                  </a:cubicBezTo>
                  <a:cubicBezTo>
                    <a:pt x="350" y="14002"/>
                    <a:pt x="296" y="13979"/>
                    <a:pt x="252" y="13958"/>
                  </a:cubicBezTo>
                  <a:cubicBezTo>
                    <a:pt x="242" y="13955"/>
                    <a:pt x="234" y="13950"/>
                    <a:pt x="226" y="13946"/>
                  </a:cubicBezTo>
                  <a:cubicBezTo>
                    <a:pt x="222" y="13935"/>
                    <a:pt x="218" y="13919"/>
                    <a:pt x="210" y="13894"/>
                  </a:cubicBezTo>
                  <a:cubicBezTo>
                    <a:pt x="182" y="13780"/>
                    <a:pt x="182" y="13649"/>
                    <a:pt x="174" y="13488"/>
                  </a:cubicBezTo>
                  <a:cubicBezTo>
                    <a:pt x="147" y="12579"/>
                    <a:pt x="427" y="11646"/>
                    <a:pt x="780" y="10877"/>
                  </a:cubicBezTo>
                  <a:cubicBezTo>
                    <a:pt x="1026" y="10343"/>
                    <a:pt x="1338" y="9844"/>
                    <a:pt x="1638" y="9339"/>
                  </a:cubicBezTo>
                  <a:cubicBezTo>
                    <a:pt x="1737" y="9173"/>
                    <a:pt x="1836" y="9006"/>
                    <a:pt x="1927" y="8836"/>
                  </a:cubicBezTo>
                  <a:close/>
                  <a:moveTo>
                    <a:pt x="470" y="0"/>
                  </a:moveTo>
                  <a:cubicBezTo>
                    <a:pt x="459" y="0"/>
                    <a:pt x="448" y="4"/>
                    <a:pt x="439" y="11"/>
                  </a:cubicBezTo>
                  <a:cubicBezTo>
                    <a:pt x="414" y="27"/>
                    <a:pt x="405" y="62"/>
                    <a:pt x="425" y="84"/>
                  </a:cubicBezTo>
                  <a:cubicBezTo>
                    <a:pt x="520" y="1149"/>
                    <a:pt x="1110" y="2080"/>
                    <a:pt x="1577" y="3017"/>
                  </a:cubicBezTo>
                  <a:cubicBezTo>
                    <a:pt x="1772" y="3403"/>
                    <a:pt x="1931" y="3785"/>
                    <a:pt x="2056" y="4166"/>
                  </a:cubicBezTo>
                  <a:cubicBezTo>
                    <a:pt x="2065" y="4206"/>
                    <a:pt x="2073" y="4244"/>
                    <a:pt x="2083" y="4281"/>
                  </a:cubicBezTo>
                  <a:cubicBezTo>
                    <a:pt x="2091" y="4306"/>
                    <a:pt x="2089" y="4337"/>
                    <a:pt x="2114" y="4353"/>
                  </a:cubicBezTo>
                  <a:cubicBezTo>
                    <a:pt x="2436" y="5436"/>
                    <a:pt x="2477" y="6521"/>
                    <a:pt x="2233" y="7714"/>
                  </a:cubicBezTo>
                  <a:cubicBezTo>
                    <a:pt x="2204" y="7862"/>
                    <a:pt x="2169" y="8008"/>
                    <a:pt x="2132" y="8153"/>
                  </a:cubicBezTo>
                  <a:cubicBezTo>
                    <a:pt x="1847" y="8904"/>
                    <a:pt x="1332" y="9587"/>
                    <a:pt x="948" y="10308"/>
                  </a:cubicBezTo>
                  <a:cubicBezTo>
                    <a:pt x="677" y="10824"/>
                    <a:pt x="424" y="11355"/>
                    <a:pt x="263" y="11917"/>
                  </a:cubicBezTo>
                  <a:cubicBezTo>
                    <a:pt x="108" y="12482"/>
                    <a:pt x="0" y="13073"/>
                    <a:pt x="29" y="13661"/>
                  </a:cubicBezTo>
                  <a:cubicBezTo>
                    <a:pt x="36" y="13728"/>
                    <a:pt x="45" y="13928"/>
                    <a:pt x="98" y="14026"/>
                  </a:cubicBezTo>
                  <a:cubicBezTo>
                    <a:pt x="100" y="14038"/>
                    <a:pt x="106" y="14051"/>
                    <a:pt x="117" y="14059"/>
                  </a:cubicBezTo>
                  <a:cubicBezTo>
                    <a:pt x="122" y="14063"/>
                    <a:pt x="127" y="14066"/>
                    <a:pt x="132" y="14068"/>
                  </a:cubicBezTo>
                  <a:lnTo>
                    <a:pt x="140" y="14073"/>
                  </a:lnTo>
                  <a:lnTo>
                    <a:pt x="141" y="14073"/>
                  </a:lnTo>
                  <a:cubicBezTo>
                    <a:pt x="142" y="14074"/>
                    <a:pt x="146" y="14074"/>
                    <a:pt x="147" y="14075"/>
                  </a:cubicBezTo>
                  <a:cubicBezTo>
                    <a:pt x="202" y="14102"/>
                    <a:pt x="268" y="14113"/>
                    <a:pt x="326" y="14136"/>
                  </a:cubicBezTo>
                  <a:cubicBezTo>
                    <a:pt x="673" y="14267"/>
                    <a:pt x="1079" y="14387"/>
                    <a:pt x="1325" y="14505"/>
                  </a:cubicBezTo>
                  <a:cubicBezTo>
                    <a:pt x="1360" y="14519"/>
                    <a:pt x="1366" y="14522"/>
                    <a:pt x="1373" y="14525"/>
                  </a:cubicBezTo>
                  <a:cubicBezTo>
                    <a:pt x="1372" y="14524"/>
                    <a:pt x="1371" y="14524"/>
                    <a:pt x="1370" y="14523"/>
                  </a:cubicBezTo>
                  <a:lnTo>
                    <a:pt x="1370" y="14523"/>
                  </a:lnTo>
                  <a:cubicBezTo>
                    <a:pt x="1372" y="14524"/>
                    <a:pt x="1377" y="14526"/>
                    <a:pt x="1382" y="14528"/>
                  </a:cubicBezTo>
                  <a:cubicBezTo>
                    <a:pt x="1383" y="14528"/>
                    <a:pt x="1383" y="14528"/>
                    <a:pt x="1383" y="14528"/>
                  </a:cubicBezTo>
                  <a:lnTo>
                    <a:pt x="1383" y="14528"/>
                  </a:lnTo>
                  <a:cubicBezTo>
                    <a:pt x="1383" y="14528"/>
                    <a:pt x="1383" y="14528"/>
                    <a:pt x="1382" y="14528"/>
                  </a:cubicBezTo>
                  <a:lnTo>
                    <a:pt x="1382" y="14528"/>
                  </a:lnTo>
                  <a:cubicBezTo>
                    <a:pt x="1382" y="14530"/>
                    <a:pt x="1382" y="14530"/>
                    <a:pt x="1383" y="14530"/>
                  </a:cubicBezTo>
                  <a:cubicBezTo>
                    <a:pt x="1383" y="14529"/>
                    <a:pt x="1383" y="14528"/>
                    <a:pt x="1383" y="14528"/>
                  </a:cubicBezTo>
                  <a:lnTo>
                    <a:pt x="1383" y="14528"/>
                  </a:lnTo>
                  <a:cubicBezTo>
                    <a:pt x="1390" y="14530"/>
                    <a:pt x="1396" y="14532"/>
                    <a:pt x="1402" y="14532"/>
                  </a:cubicBezTo>
                  <a:cubicBezTo>
                    <a:pt x="1403" y="14532"/>
                    <a:pt x="1405" y="14532"/>
                    <a:pt x="1406" y="14532"/>
                  </a:cubicBezTo>
                  <a:cubicBezTo>
                    <a:pt x="1425" y="14531"/>
                    <a:pt x="1445" y="14525"/>
                    <a:pt x="1459" y="14510"/>
                  </a:cubicBezTo>
                  <a:cubicBezTo>
                    <a:pt x="1464" y="14505"/>
                    <a:pt x="1469" y="14499"/>
                    <a:pt x="1471" y="14492"/>
                  </a:cubicBezTo>
                  <a:cubicBezTo>
                    <a:pt x="1485" y="14484"/>
                    <a:pt x="1499" y="14473"/>
                    <a:pt x="1507" y="14459"/>
                  </a:cubicBezTo>
                  <a:cubicBezTo>
                    <a:pt x="1527" y="14427"/>
                    <a:pt x="1522" y="14383"/>
                    <a:pt x="1499" y="14353"/>
                  </a:cubicBezTo>
                  <a:cubicBezTo>
                    <a:pt x="1474" y="14320"/>
                    <a:pt x="1450" y="14285"/>
                    <a:pt x="1429" y="14250"/>
                  </a:cubicBezTo>
                  <a:cubicBezTo>
                    <a:pt x="1360" y="14145"/>
                    <a:pt x="1298" y="14032"/>
                    <a:pt x="1247" y="13917"/>
                  </a:cubicBezTo>
                  <a:cubicBezTo>
                    <a:pt x="975" y="13286"/>
                    <a:pt x="929" y="12414"/>
                    <a:pt x="1108" y="11695"/>
                  </a:cubicBezTo>
                  <a:cubicBezTo>
                    <a:pt x="1348" y="10604"/>
                    <a:pt x="1875" y="9607"/>
                    <a:pt x="2186" y="8538"/>
                  </a:cubicBezTo>
                  <a:cubicBezTo>
                    <a:pt x="2628" y="7041"/>
                    <a:pt x="2674" y="5452"/>
                    <a:pt x="2118" y="3977"/>
                  </a:cubicBezTo>
                  <a:cubicBezTo>
                    <a:pt x="2107" y="3946"/>
                    <a:pt x="2096" y="3915"/>
                    <a:pt x="2085" y="3886"/>
                  </a:cubicBezTo>
                  <a:cubicBezTo>
                    <a:pt x="2044" y="3712"/>
                    <a:pt x="1997" y="3539"/>
                    <a:pt x="1935" y="3372"/>
                  </a:cubicBezTo>
                  <a:cubicBezTo>
                    <a:pt x="1776" y="2934"/>
                    <a:pt x="1611" y="2496"/>
                    <a:pt x="1478" y="2048"/>
                  </a:cubicBezTo>
                  <a:cubicBezTo>
                    <a:pt x="1345" y="1603"/>
                    <a:pt x="1257" y="1181"/>
                    <a:pt x="1238" y="738"/>
                  </a:cubicBezTo>
                  <a:cubicBezTo>
                    <a:pt x="1235" y="643"/>
                    <a:pt x="1233" y="579"/>
                    <a:pt x="1237" y="511"/>
                  </a:cubicBezTo>
                  <a:cubicBezTo>
                    <a:pt x="1236" y="459"/>
                    <a:pt x="1247" y="460"/>
                    <a:pt x="1241" y="428"/>
                  </a:cubicBezTo>
                  <a:cubicBezTo>
                    <a:pt x="1246" y="400"/>
                    <a:pt x="1226" y="369"/>
                    <a:pt x="1193" y="365"/>
                  </a:cubicBezTo>
                  <a:lnTo>
                    <a:pt x="1051" y="319"/>
                  </a:lnTo>
                  <a:cubicBezTo>
                    <a:pt x="892" y="264"/>
                    <a:pt x="750" y="197"/>
                    <a:pt x="594" y="91"/>
                  </a:cubicBezTo>
                  <a:cubicBezTo>
                    <a:pt x="552" y="62"/>
                    <a:pt x="547" y="57"/>
                    <a:pt x="513" y="31"/>
                  </a:cubicBezTo>
                  <a:cubicBezTo>
                    <a:pt x="511" y="24"/>
                    <a:pt x="508" y="19"/>
                    <a:pt x="503" y="14"/>
                  </a:cubicBezTo>
                  <a:cubicBezTo>
                    <a:pt x="494" y="5"/>
                    <a:pt x="482" y="0"/>
                    <a:pt x="4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39"/>
            <p:cNvSpPr/>
            <p:nvPr/>
          </p:nvSpPr>
          <p:spPr>
            <a:xfrm>
              <a:off x="1737912" y="1983970"/>
              <a:ext cx="29738" cy="123440"/>
            </a:xfrm>
            <a:custGeom>
              <a:rect b="b" l="l" r="r" t="t"/>
              <a:pathLst>
                <a:path extrusionOk="0" h="2366" w="570">
                  <a:moveTo>
                    <a:pt x="28" y="0"/>
                  </a:moveTo>
                  <a:cubicBezTo>
                    <a:pt x="0" y="115"/>
                    <a:pt x="8" y="236"/>
                    <a:pt x="11" y="353"/>
                  </a:cubicBezTo>
                  <a:cubicBezTo>
                    <a:pt x="22" y="526"/>
                    <a:pt x="41" y="700"/>
                    <a:pt x="72" y="870"/>
                  </a:cubicBezTo>
                  <a:cubicBezTo>
                    <a:pt x="161" y="1376"/>
                    <a:pt x="297" y="1876"/>
                    <a:pt x="495" y="2350"/>
                  </a:cubicBezTo>
                  <a:cubicBezTo>
                    <a:pt x="502" y="2361"/>
                    <a:pt x="513" y="2366"/>
                    <a:pt x="525" y="2366"/>
                  </a:cubicBezTo>
                  <a:cubicBezTo>
                    <a:pt x="538" y="2366"/>
                    <a:pt x="551" y="2359"/>
                    <a:pt x="557" y="2347"/>
                  </a:cubicBezTo>
                  <a:cubicBezTo>
                    <a:pt x="570" y="2328"/>
                    <a:pt x="557" y="2308"/>
                    <a:pt x="551" y="2290"/>
                  </a:cubicBezTo>
                  <a:cubicBezTo>
                    <a:pt x="389" y="1880"/>
                    <a:pt x="271" y="1456"/>
                    <a:pt x="173" y="1028"/>
                  </a:cubicBezTo>
                  <a:cubicBezTo>
                    <a:pt x="122" y="817"/>
                    <a:pt x="78" y="603"/>
                    <a:pt x="48" y="386"/>
                  </a:cubicBezTo>
                  <a:cubicBezTo>
                    <a:pt x="34" y="273"/>
                    <a:pt x="11" y="127"/>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39"/>
            <p:cNvSpPr/>
            <p:nvPr/>
          </p:nvSpPr>
          <p:spPr>
            <a:xfrm>
              <a:off x="1732800" y="1982039"/>
              <a:ext cx="18991" cy="92763"/>
            </a:xfrm>
            <a:custGeom>
              <a:rect b="b" l="l" r="r" t="t"/>
              <a:pathLst>
                <a:path extrusionOk="0" h="1778" w="364">
                  <a:moveTo>
                    <a:pt x="18" y="0"/>
                  </a:moveTo>
                  <a:cubicBezTo>
                    <a:pt x="0" y="349"/>
                    <a:pt x="31" y="697"/>
                    <a:pt x="85" y="1041"/>
                  </a:cubicBezTo>
                  <a:cubicBezTo>
                    <a:pt x="117" y="1256"/>
                    <a:pt x="166" y="1467"/>
                    <a:pt x="244" y="1667"/>
                  </a:cubicBezTo>
                  <a:cubicBezTo>
                    <a:pt x="261" y="1700"/>
                    <a:pt x="265" y="1748"/>
                    <a:pt x="294" y="1773"/>
                  </a:cubicBezTo>
                  <a:cubicBezTo>
                    <a:pt x="301" y="1776"/>
                    <a:pt x="308" y="1777"/>
                    <a:pt x="314" y="1777"/>
                  </a:cubicBezTo>
                  <a:cubicBezTo>
                    <a:pt x="346" y="1777"/>
                    <a:pt x="364" y="1738"/>
                    <a:pt x="343" y="1706"/>
                  </a:cubicBezTo>
                  <a:cubicBezTo>
                    <a:pt x="247" y="1457"/>
                    <a:pt x="188" y="1196"/>
                    <a:pt x="137" y="936"/>
                  </a:cubicBezTo>
                  <a:cubicBezTo>
                    <a:pt x="75" y="619"/>
                    <a:pt x="34" y="325"/>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39"/>
            <p:cNvSpPr/>
            <p:nvPr/>
          </p:nvSpPr>
          <p:spPr>
            <a:xfrm>
              <a:off x="1715478" y="1973222"/>
              <a:ext cx="23321" cy="78520"/>
            </a:xfrm>
            <a:custGeom>
              <a:rect b="b" l="l" r="r" t="t"/>
              <a:pathLst>
                <a:path extrusionOk="0" h="1505" w="447">
                  <a:moveTo>
                    <a:pt x="1" y="0"/>
                  </a:moveTo>
                  <a:cubicBezTo>
                    <a:pt x="9" y="165"/>
                    <a:pt x="13" y="345"/>
                    <a:pt x="39" y="489"/>
                  </a:cubicBezTo>
                  <a:cubicBezTo>
                    <a:pt x="70" y="670"/>
                    <a:pt x="114" y="850"/>
                    <a:pt x="171" y="1023"/>
                  </a:cubicBezTo>
                  <a:cubicBezTo>
                    <a:pt x="176" y="1029"/>
                    <a:pt x="181" y="1031"/>
                    <a:pt x="188" y="1033"/>
                  </a:cubicBezTo>
                  <a:cubicBezTo>
                    <a:pt x="193" y="1056"/>
                    <a:pt x="195" y="1082"/>
                    <a:pt x="209" y="1102"/>
                  </a:cubicBezTo>
                  <a:cubicBezTo>
                    <a:pt x="215" y="1112"/>
                    <a:pt x="226" y="1117"/>
                    <a:pt x="237" y="1117"/>
                  </a:cubicBezTo>
                  <a:cubicBezTo>
                    <a:pt x="250" y="1117"/>
                    <a:pt x="264" y="1110"/>
                    <a:pt x="272" y="1098"/>
                  </a:cubicBezTo>
                  <a:cubicBezTo>
                    <a:pt x="273" y="1096"/>
                    <a:pt x="273" y="1093"/>
                    <a:pt x="273" y="1091"/>
                  </a:cubicBezTo>
                  <a:cubicBezTo>
                    <a:pt x="277" y="1116"/>
                    <a:pt x="279" y="1138"/>
                    <a:pt x="283" y="1163"/>
                  </a:cubicBezTo>
                  <a:cubicBezTo>
                    <a:pt x="299" y="1266"/>
                    <a:pt x="328" y="1368"/>
                    <a:pt x="361" y="1467"/>
                  </a:cubicBezTo>
                  <a:cubicBezTo>
                    <a:pt x="365" y="1479"/>
                    <a:pt x="370" y="1493"/>
                    <a:pt x="384" y="1499"/>
                  </a:cubicBezTo>
                  <a:cubicBezTo>
                    <a:pt x="390" y="1503"/>
                    <a:pt x="397" y="1505"/>
                    <a:pt x="404" y="1505"/>
                  </a:cubicBezTo>
                  <a:cubicBezTo>
                    <a:pt x="422" y="1505"/>
                    <a:pt x="439" y="1492"/>
                    <a:pt x="444" y="1474"/>
                  </a:cubicBezTo>
                  <a:cubicBezTo>
                    <a:pt x="447" y="1447"/>
                    <a:pt x="430" y="1418"/>
                    <a:pt x="425" y="1391"/>
                  </a:cubicBezTo>
                  <a:cubicBezTo>
                    <a:pt x="301" y="979"/>
                    <a:pt x="271" y="587"/>
                    <a:pt x="241" y="160"/>
                  </a:cubicBezTo>
                  <a:lnTo>
                    <a:pt x="241" y="160"/>
                  </a:lnTo>
                  <a:cubicBezTo>
                    <a:pt x="227" y="443"/>
                    <a:pt x="227" y="727"/>
                    <a:pt x="261" y="1010"/>
                  </a:cubicBezTo>
                  <a:cubicBezTo>
                    <a:pt x="258" y="998"/>
                    <a:pt x="255" y="987"/>
                    <a:pt x="255" y="975"/>
                  </a:cubicBezTo>
                  <a:cubicBezTo>
                    <a:pt x="190" y="679"/>
                    <a:pt x="147" y="408"/>
                    <a:pt x="133" y="109"/>
                  </a:cubicBezTo>
                  <a:cubicBezTo>
                    <a:pt x="116" y="283"/>
                    <a:pt x="114" y="459"/>
                    <a:pt x="128" y="634"/>
                  </a:cubicBezTo>
                  <a:cubicBezTo>
                    <a:pt x="78" y="424"/>
                    <a:pt x="37" y="21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39"/>
            <p:cNvSpPr/>
            <p:nvPr/>
          </p:nvSpPr>
          <p:spPr>
            <a:xfrm>
              <a:off x="1705722" y="2420549"/>
              <a:ext cx="81493" cy="275053"/>
            </a:xfrm>
            <a:custGeom>
              <a:rect b="b" l="l" r="r" t="t"/>
              <a:pathLst>
                <a:path extrusionOk="0" h="5272" w="1562">
                  <a:moveTo>
                    <a:pt x="1025" y="964"/>
                  </a:moveTo>
                  <a:cubicBezTo>
                    <a:pt x="1025" y="965"/>
                    <a:pt x="1024" y="965"/>
                    <a:pt x="1024" y="966"/>
                  </a:cubicBezTo>
                  <a:lnTo>
                    <a:pt x="1024" y="966"/>
                  </a:lnTo>
                  <a:cubicBezTo>
                    <a:pt x="1024" y="965"/>
                    <a:pt x="1025" y="964"/>
                    <a:pt x="1025" y="964"/>
                  </a:cubicBezTo>
                  <a:close/>
                  <a:moveTo>
                    <a:pt x="1501" y="1"/>
                  </a:moveTo>
                  <a:cubicBezTo>
                    <a:pt x="1482" y="1"/>
                    <a:pt x="1464" y="9"/>
                    <a:pt x="1453" y="28"/>
                  </a:cubicBezTo>
                  <a:cubicBezTo>
                    <a:pt x="1421" y="101"/>
                    <a:pt x="1396" y="160"/>
                    <a:pt x="1350" y="255"/>
                  </a:cubicBezTo>
                  <a:cubicBezTo>
                    <a:pt x="1340" y="255"/>
                    <a:pt x="1331" y="256"/>
                    <a:pt x="1323" y="261"/>
                  </a:cubicBezTo>
                  <a:cubicBezTo>
                    <a:pt x="1273" y="309"/>
                    <a:pt x="1242" y="377"/>
                    <a:pt x="1204" y="432"/>
                  </a:cubicBezTo>
                  <a:cubicBezTo>
                    <a:pt x="1075" y="636"/>
                    <a:pt x="951" y="843"/>
                    <a:pt x="842" y="1058"/>
                  </a:cubicBezTo>
                  <a:cubicBezTo>
                    <a:pt x="502" y="1731"/>
                    <a:pt x="234" y="2449"/>
                    <a:pt x="119" y="3195"/>
                  </a:cubicBezTo>
                  <a:cubicBezTo>
                    <a:pt x="0" y="3873"/>
                    <a:pt x="55" y="4578"/>
                    <a:pt x="450" y="5162"/>
                  </a:cubicBezTo>
                  <a:cubicBezTo>
                    <a:pt x="100" y="4522"/>
                    <a:pt x="95" y="3778"/>
                    <a:pt x="223" y="3137"/>
                  </a:cubicBezTo>
                  <a:cubicBezTo>
                    <a:pt x="336" y="2528"/>
                    <a:pt x="536" y="1962"/>
                    <a:pt x="788" y="1431"/>
                  </a:cubicBezTo>
                  <a:cubicBezTo>
                    <a:pt x="860" y="1275"/>
                    <a:pt x="938" y="1121"/>
                    <a:pt x="1021" y="970"/>
                  </a:cubicBezTo>
                  <a:lnTo>
                    <a:pt x="1021" y="970"/>
                  </a:lnTo>
                  <a:cubicBezTo>
                    <a:pt x="790" y="1491"/>
                    <a:pt x="539" y="2009"/>
                    <a:pt x="397" y="2564"/>
                  </a:cubicBezTo>
                  <a:cubicBezTo>
                    <a:pt x="173" y="3471"/>
                    <a:pt x="117" y="4450"/>
                    <a:pt x="637" y="5271"/>
                  </a:cubicBezTo>
                  <a:cubicBezTo>
                    <a:pt x="204" y="4393"/>
                    <a:pt x="248" y="3412"/>
                    <a:pt x="505" y="2500"/>
                  </a:cubicBezTo>
                  <a:cubicBezTo>
                    <a:pt x="644" y="2032"/>
                    <a:pt x="805" y="1702"/>
                    <a:pt x="1012" y="1257"/>
                  </a:cubicBezTo>
                  <a:cubicBezTo>
                    <a:pt x="1140" y="994"/>
                    <a:pt x="1258" y="724"/>
                    <a:pt x="1378" y="456"/>
                  </a:cubicBezTo>
                  <a:cubicBezTo>
                    <a:pt x="1433" y="339"/>
                    <a:pt x="1494" y="224"/>
                    <a:pt x="1546" y="106"/>
                  </a:cubicBezTo>
                  <a:cubicBezTo>
                    <a:pt x="1549" y="100"/>
                    <a:pt x="1551" y="94"/>
                    <a:pt x="1553" y="88"/>
                  </a:cubicBezTo>
                  <a:lnTo>
                    <a:pt x="1553" y="88"/>
                  </a:lnTo>
                  <a:cubicBezTo>
                    <a:pt x="1553" y="88"/>
                    <a:pt x="1553" y="88"/>
                    <a:pt x="1553" y="88"/>
                  </a:cubicBezTo>
                  <a:cubicBezTo>
                    <a:pt x="1553" y="88"/>
                    <a:pt x="1554" y="88"/>
                    <a:pt x="1555" y="85"/>
                  </a:cubicBezTo>
                  <a:cubicBezTo>
                    <a:pt x="1559" y="73"/>
                    <a:pt x="1562" y="56"/>
                    <a:pt x="1556" y="42"/>
                  </a:cubicBezTo>
                  <a:cubicBezTo>
                    <a:pt x="1550" y="16"/>
                    <a:pt x="1525" y="1"/>
                    <a:pt x="1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39"/>
            <p:cNvSpPr/>
            <p:nvPr/>
          </p:nvSpPr>
          <p:spPr>
            <a:xfrm>
              <a:off x="1691479" y="2514094"/>
              <a:ext cx="38555" cy="174465"/>
            </a:xfrm>
            <a:custGeom>
              <a:rect b="b" l="l" r="r" t="t"/>
              <a:pathLst>
                <a:path extrusionOk="0" h="3344" w="739">
                  <a:moveTo>
                    <a:pt x="681" y="0"/>
                  </a:moveTo>
                  <a:cubicBezTo>
                    <a:pt x="672" y="0"/>
                    <a:pt x="663" y="3"/>
                    <a:pt x="655" y="8"/>
                  </a:cubicBezTo>
                  <a:cubicBezTo>
                    <a:pt x="628" y="30"/>
                    <a:pt x="618" y="70"/>
                    <a:pt x="600" y="100"/>
                  </a:cubicBezTo>
                  <a:cubicBezTo>
                    <a:pt x="552" y="195"/>
                    <a:pt x="510" y="295"/>
                    <a:pt x="469" y="394"/>
                  </a:cubicBezTo>
                  <a:cubicBezTo>
                    <a:pt x="308" y="757"/>
                    <a:pt x="228" y="1148"/>
                    <a:pt x="190" y="1542"/>
                  </a:cubicBezTo>
                  <a:cubicBezTo>
                    <a:pt x="181" y="1535"/>
                    <a:pt x="171" y="1531"/>
                    <a:pt x="160" y="1531"/>
                  </a:cubicBezTo>
                  <a:cubicBezTo>
                    <a:pt x="150" y="1531"/>
                    <a:pt x="140" y="1535"/>
                    <a:pt x="133" y="1542"/>
                  </a:cubicBezTo>
                  <a:cubicBezTo>
                    <a:pt x="65" y="1742"/>
                    <a:pt x="36" y="1950"/>
                    <a:pt x="36" y="2160"/>
                  </a:cubicBezTo>
                  <a:cubicBezTo>
                    <a:pt x="16" y="2324"/>
                    <a:pt x="0" y="2562"/>
                    <a:pt x="13" y="2752"/>
                  </a:cubicBezTo>
                  <a:cubicBezTo>
                    <a:pt x="20" y="2949"/>
                    <a:pt x="59" y="3146"/>
                    <a:pt x="161" y="3316"/>
                  </a:cubicBezTo>
                  <a:cubicBezTo>
                    <a:pt x="73" y="3119"/>
                    <a:pt x="67" y="2922"/>
                    <a:pt x="79" y="2708"/>
                  </a:cubicBezTo>
                  <a:cubicBezTo>
                    <a:pt x="80" y="2676"/>
                    <a:pt x="82" y="2644"/>
                    <a:pt x="83" y="2613"/>
                  </a:cubicBezTo>
                  <a:cubicBezTo>
                    <a:pt x="130" y="2844"/>
                    <a:pt x="211" y="3067"/>
                    <a:pt x="321" y="3271"/>
                  </a:cubicBezTo>
                  <a:cubicBezTo>
                    <a:pt x="123" y="2773"/>
                    <a:pt x="85" y="2240"/>
                    <a:pt x="171" y="1742"/>
                  </a:cubicBezTo>
                  <a:lnTo>
                    <a:pt x="171" y="1742"/>
                  </a:lnTo>
                  <a:cubicBezTo>
                    <a:pt x="133" y="2296"/>
                    <a:pt x="227" y="2866"/>
                    <a:pt x="520" y="3344"/>
                  </a:cubicBezTo>
                  <a:cubicBezTo>
                    <a:pt x="275" y="2831"/>
                    <a:pt x="224" y="2288"/>
                    <a:pt x="264" y="1725"/>
                  </a:cubicBezTo>
                  <a:cubicBezTo>
                    <a:pt x="298" y="1343"/>
                    <a:pt x="361" y="957"/>
                    <a:pt x="509" y="573"/>
                  </a:cubicBezTo>
                  <a:cubicBezTo>
                    <a:pt x="577" y="393"/>
                    <a:pt x="625" y="276"/>
                    <a:pt x="707" y="102"/>
                  </a:cubicBezTo>
                  <a:cubicBezTo>
                    <a:pt x="718" y="76"/>
                    <a:pt x="739" y="45"/>
                    <a:pt x="717" y="19"/>
                  </a:cubicBezTo>
                  <a:cubicBezTo>
                    <a:pt x="709" y="7"/>
                    <a:pt x="695" y="0"/>
                    <a:pt x="6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39"/>
            <p:cNvSpPr/>
            <p:nvPr/>
          </p:nvSpPr>
          <p:spPr>
            <a:xfrm>
              <a:off x="1793685" y="2065046"/>
              <a:ext cx="43408" cy="179734"/>
            </a:xfrm>
            <a:custGeom>
              <a:rect b="b" l="l" r="r" t="t"/>
              <a:pathLst>
                <a:path extrusionOk="0" h="3445" w="832">
                  <a:moveTo>
                    <a:pt x="266" y="2635"/>
                  </a:moveTo>
                  <a:lnTo>
                    <a:pt x="266" y="2635"/>
                  </a:lnTo>
                  <a:cubicBezTo>
                    <a:pt x="262" y="2657"/>
                    <a:pt x="257" y="2680"/>
                    <a:pt x="251" y="2704"/>
                  </a:cubicBezTo>
                  <a:cubicBezTo>
                    <a:pt x="249" y="2683"/>
                    <a:pt x="246" y="2663"/>
                    <a:pt x="244" y="2643"/>
                  </a:cubicBezTo>
                  <a:cubicBezTo>
                    <a:pt x="251" y="2642"/>
                    <a:pt x="260" y="2639"/>
                    <a:pt x="266" y="2635"/>
                  </a:cubicBezTo>
                  <a:close/>
                  <a:moveTo>
                    <a:pt x="492" y="155"/>
                  </a:moveTo>
                  <a:cubicBezTo>
                    <a:pt x="661" y="604"/>
                    <a:pt x="688" y="1269"/>
                    <a:pt x="599" y="1763"/>
                  </a:cubicBezTo>
                  <a:cubicBezTo>
                    <a:pt x="539" y="2098"/>
                    <a:pt x="401" y="2499"/>
                    <a:pt x="333" y="2822"/>
                  </a:cubicBezTo>
                  <a:cubicBezTo>
                    <a:pt x="365" y="2567"/>
                    <a:pt x="457" y="2264"/>
                    <a:pt x="517" y="1987"/>
                  </a:cubicBezTo>
                  <a:cubicBezTo>
                    <a:pt x="578" y="1724"/>
                    <a:pt x="613" y="1452"/>
                    <a:pt x="601" y="1182"/>
                  </a:cubicBezTo>
                  <a:cubicBezTo>
                    <a:pt x="592" y="910"/>
                    <a:pt x="535" y="644"/>
                    <a:pt x="491" y="376"/>
                  </a:cubicBezTo>
                  <a:lnTo>
                    <a:pt x="491" y="376"/>
                  </a:lnTo>
                  <a:cubicBezTo>
                    <a:pt x="501" y="590"/>
                    <a:pt x="530" y="805"/>
                    <a:pt x="530" y="1021"/>
                  </a:cubicBezTo>
                  <a:cubicBezTo>
                    <a:pt x="535" y="1272"/>
                    <a:pt x="512" y="1523"/>
                    <a:pt x="482" y="1710"/>
                  </a:cubicBezTo>
                  <a:cubicBezTo>
                    <a:pt x="442" y="1961"/>
                    <a:pt x="371" y="2204"/>
                    <a:pt x="309" y="2450"/>
                  </a:cubicBezTo>
                  <a:cubicBezTo>
                    <a:pt x="313" y="2422"/>
                    <a:pt x="317" y="2396"/>
                    <a:pt x="323" y="2365"/>
                  </a:cubicBezTo>
                  <a:cubicBezTo>
                    <a:pt x="364" y="2155"/>
                    <a:pt x="433" y="1864"/>
                    <a:pt x="452" y="1694"/>
                  </a:cubicBezTo>
                  <a:cubicBezTo>
                    <a:pt x="499" y="1347"/>
                    <a:pt x="489" y="990"/>
                    <a:pt x="415" y="647"/>
                  </a:cubicBezTo>
                  <a:lnTo>
                    <a:pt x="415" y="647"/>
                  </a:lnTo>
                  <a:cubicBezTo>
                    <a:pt x="450" y="912"/>
                    <a:pt x="435" y="1249"/>
                    <a:pt x="405" y="1478"/>
                  </a:cubicBezTo>
                  <a:cubicBezTo>
                    <a:pt x="374" y="1697"/>
                    <a:pt x="321" y="1914"/>
                    <a:pt x="273" y="2130"/>
                  </a:cubicBezTo>
                  <a:cubicBezTo>
                    <a:pt x="273" y="2125"/>
                    <a:pt x="273" y="2119"/>
                    <a:pt x="275" y="2114"/>
                  </a:cubicBezTo>
                  <a:cubicBezTo>
                    <a:pt x="301" y="1721"/>
                    <a:pt x="383" y="1331"/>
                    <a:pt x="345" y="937"/>
                  </a:cubicBezTo>
                  <a:lnTo>
                    <a:pt x="345" y="937"/>
                  </a:lnTo>
                  <a:cubicBezTo>
                    <a:pt x="335" y="1211"/>
                    <a:pt x="282" y="1463"/>
                    <a:pt x="227" y="1736"/>
                  </a:cubicBezTo>
                  <a:cubicBezTo>
                    <a:pt x="216" y="1785"/>
                    <a:pt x="206" y="1835"/>
                    <a:pt x="198" y="1886"/>
                  </a:cubicBezTo>
                  <a:cubicBezTo>
                    <a:pt x="196" y="1703"/>
                    <a:pt x="208" y="1520"/>
                    <a:pt x="235" y="1341"/>
                  </a:cubicBezTo>
                  <a:lnTo>
                    <a:pt x="235" y="1341"/>
                  </a:lnTo>
                  <a:cubicBezTo>
                    <a:pt x="189" y="1497"/>
                    <a:pt x="155" y="1659"/>
                    <a:pt x="137" y="1821"/>
                  </a:cubicBezTo>
                  <a:cubicBezTo>
                    <a:pt x="132" y="1727"/>
                    <a:pt x="131" y="1631"/>
                    <a:pt x="137" y="1531"/>
                  </a:cubicBezTo>
                  <a:cubicBezTo>
                    <a:pt x="155" y="1105"/>
                    <a:pt x="319" y="507"/>
                    <a:pt x="483" y="166"/>
                  </a:cubicBezTo>
                  <a:cubicBezTo>
                    <a:pt x="487" y="161"/>
                    <a:pt x="489" y="157"/>
                    <a:pt x="492" y="155"/>
                  </a:cubicBezTo>
                  <a:close/>
                  <a:moveTo>
                    <a:pt x="495" y="0"/>
                  </a:moveTo>
                  <a:cubicBezTo>
                    <a:pt x="456" y="0"/>
                    <a:pt x="419" y="30"/>
                    <a:pt x="398" y="108"/>
                  </a:cubicBezTo>
                  <a:cubicBezTo>
                    <a:pt x="385" y="151"/>
                    <a:pt x="291" y="350"/>
                    <a:pt x="241" y="489"/>
                  </a:cubicBezTo>
                  <a:cubicBezTo>
                    <a:pt x="101" y="895"/>
                    <a:pt x="6" y="1276"/>
                    <a:pt x="0" y="1673"/>
                  </a:cubicBezTo>
                  <a:cubicBezTo>
                    <a:pt x="6" y="1973"/>
                    <a:pt x="89" y="2262"/>
                    <a:pt x="166" y="2553"/>
                  </a:cubicBezTo>
                  <a:cubicBezTo>
                    <a:pt x="168" y="2589"/>
                    <a:pt x="169" y="2622"/>
                    <a:pt x="190" y="2639"/>
                  </a:cubicBezTo>
                  <a:cubicBezTo>
                    <a:pt x="204" y="2695"/>
                    <a:pt x="219" y="2752"/>
                    <a:pt x="232" y="2809"/>
                  </a:cubicBezTo>
                  <a:cubicBezTo>
                    <a:pt x="231" y="2819"/>
                    <a:pt x="228" y="2828"/>
                    <a:pt x="227" y="2839"/>
                  </a:cubicBezTo>
                  <a:cubicBezTo>
                    <a:pt x="226" y="2876"/>
                    <a:pt x="207" y="2921"/>
                    <a:pt x="236" y="2952"/>
                  </a:cubicBezTo>
                  <a:cubicBezTo>
                    <a:pt x="246" y="2960"/>
                    <a:pt x="257" y="2965"/>
                    <a:pt x="266" y="2966"/>
                  </a:cubicBezTo>
                  <a:cubicBezTo>
                    <a:pt x="269" y="2987"/>
                    <a:pt x="273" y="3007"/>
                    <a:pt x="277" y="3029"/>
                  </a:cubicBezTo>
                  <a:cubicBezTo>
                    <a:pt x="277" y="3008"/>
                    <a:pt x="276" y="2988"/>
                    <a:pt x="274" y="2967"/>
                  </a:cubicBezTo>
                  <a:cubicBezTo>
                    <a:pt x="289" y="2967"/>
                    <a:pt x="303" y="2959"/>
                    <a:pt x="312" y="2948"/>
                  </a:cubicBezTo>
                  <a:lnTo>
                    <a:pt x="312" y="2948"/>
                  </a:lnTo>
                  <a:cubicBezTo>
                    <a:pt x="309" y="2966"/>
                    <a:pt x="307" y="2984"/>
                    <a:pt x="304" y="3001"/>
                  </a:cubicBezTo>
                  <a:cubicBezTo>
                    <a:pt x="293" y="3087"/>
                    <a:pt x="283" y="3181"/>
                    <a:pt x="277" y="3305"/>
                  </a:cubicBezTo>
                  <a:cubicBezTo>
                    <a:pt x="276" y="3332"/>
                    <a:pt x="277" y="3359"/>
                    <a:pt x="278" y="3387"/>
                  </a:cubicBezTo>
                  <a:cubicBezTo>
                    <a:pt x="278" y="3388"/>
                    <a:pt x="278" y="3389"/>
                    <a:pt x="279" y="3392"/>
                  </a:cubicBezTo>
                  <a:lnTo>
                    <a:pt x="279" y="3396"/>
                  </a:lnTo>
                  <a:cubicBezTo>
                    <a:pt x="279" y="3409"/>
                    <a:pt x="284" y="3421"/>
                    <a:pt x="294" y="3431"/>
                  </a:cubicBezTo>
                  <a:cubicBezTo>
                    <a:pt x="302" y="3440"/>
                    <a:pt x="315" y="3445"/>
                    <a:pt x="328" y="3445"/>
                  </a:cubicBezTo>
                  <a:cubicBezTo>
                    <a:pt x="333" y="3445"/>
                    <a:pt x="337" y="3444"/>
                    <a:pt x="341" y="3443"/>
                  </a:cubicBezTo>
                  <a:cubicBezTo>
                    <a:pt x="362" y="3439"/>
                    <a:pt x="375" y="3419"/>
                    <a:pt x="376" y="3400"/>
                  </a:cubicBezTo>
                  <a:cubicBezTo>
                    <a:pt x="376" y="3398"/>
                    <a:pt x="377" y="3392"/>
                    <a:pt x="377" y="3385"/>
                  </a:cubicBezTo>
                  <a:cubicBezTo>
                    <a:pt x="379" y="3366"/>
                    <a:pt x="381" y="3345"/>
                    <a:pt x="382" y="3327"/>
                  </a:cubicBezTo>
                  <a:cubicBezTo>
                    <a:pt x="390" y="3221"/>
                    <a:pt x="396" y="3190"/>
                    <a:pt x="415" y="3086"/>
                  </a:cubicBezTo>
                  <a:cubicBezTo>
                    <a:pt x="495" y="2639"/>
                    <a:pt x="660" y="2212"/>
                    <a:pt x="737" y="1764"/>
                  </a:cubicBezTo>
                  <a:cubicBezTo>
                    <a:pt x="831" y="1235"/>
                    <a:pt x="812" y="566"/>
                    <a:pt x="632" y="125"/>
                  </a:cubicBezTo>
                  <a:cubicBezTo>
                    <a:pt x="610" y="60"/>
                    <a:pt x="551" y="0"/>
                    <a:pt x="4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39"/>
            <p:cNvSpPr/>
            <p:nvPr/>
          </p:nvSpPr>
          <p:spPr>
            <a:xfrm>
              <a:off x="1765042" y="2252136"/>
              <a:ext cx="43303" cy="146970"/>
            </a:xfrm>
            <a:custGeom>
              <a:rect b="b" l="l" r="r" t="t"/>
              <a:pathLst>
                <a:path extrusionOk="0" h="2817" w="830">
                  <a:moveTo>
                    <a:pt x="177" y="132"/>
                  </a:moveTo>
                  <a:cubicBezTo>
                    <a:pt x="209" y="180"/>
                    <a:pt x="264" y="277"/>
                    <a:pt x="299" y="349"/>
                  </a:cubicBezTo>
                  <a:cubicBezTo>
                    <a:pt x="441" y="637"/>
                    <a:pt x="551" y="879"/>
                    <a:pt x="630" y="1191"/>
                  </a:cubicBezTo>
                  <a:cubicBezTo>
                    <a:pt x="643" y="1242"/>
                    <a:pt x="653" y="1297"/>
                    <a:pt x="662" y="1350"/>
                  </a:cubicBezTo>
                  <a:cubicBezTo>
                    <a:pt x="601" y="1200"/>
                    <a:pt x="521" y="1056"/>
                    <a:pt x="418" y="931"/>
                  </a:cubicBezTo>
                  <a:lnTo>
                    <a:pt x="418" y="931"/>
                  </a:lnTo>
                  <a:cubicBezTo>
                    <a:pt x="526" y="1116"/>
                    <a:pt x="595" y="1319"/>
                    <a:pt x="643" y="1533"/>
                  </a:cubicBezTo>
                  <a:cubicBezTo>
                    <a:pt x="579" y="1385"/>
                    <a:pt x="508" y="1241"/>
                    <a:pt x="442" y="1096"/>
                  </a:cubicBezTo>
                  <a:cubicBezTo>
                    <a:pt x="387" y="973"/>
                    <a:pt x="326" y="864"/>
                    <a:pt x="296" y="734"/>
                  </a:cubicBezTo>
                  <a:lnTo>
                    <a:pt x="296" y="734"/>
                  </a:lnTo>
                  <a:cubicBezTo>
                    <a:pt x="308" y="849"/>
                    <a:pt x="350" y="958"/>
                    <a:pt x="387" y="1067"/>
                  </a:cubicBezTo>
                  <a:cubicBezTo>
                    <a:pt x="450" y="1245"/>
                    <a:pt x="514" y="1424"/>
                    <a:pt x="580" y="1601"/>
                  </a:cubicBezTo>
                  <a:cubicBezTo>
                    <a:pt x="626" y="1711"/>
                    <a:pt x="663" y="1857"/>
                    <a:pt x="691" y="1979"/>
                  </a:cubicBezTo>
                  <a:cubicBezTo>
                    <a:pt x="690" y="1986"/>
                    <a:pt x="690" y="1991"/>
                    <a:pt x="690" y="1994"/>
                  </a:cubicBezTo>
                  <a:cubicBezTo>
                    <a:pt x="636" y="1811"/>
                    <a:pt x="562" y="1637"/>
                    <a:pt x="481" y="1463"/>
                  </a:cubicBezTo>
                  <a:cubicBezTo>
                    <a:pt x="336" y="1156"/>
                    <a:pt x="227" y="813"/>
                    <a:pt x="181" y="451"/>
                  </a:cubicBezTo>
                  <a:lnTo>
                    <a:pt x="181" y="451"/>
                  </a:lnTo>
                  <a:cubicBezTo>
                    <a:pt x="188" y="750"/>
                    <a:pt x="240" y="1051"/>
                    <a:pt x="343" y="1332"/>
                  </a:cubicBezTo>
                  <a:cubicBezTo>
                    <a:pt x="441" y="1607"/>
                    <a:pt x="542" y="1769"/>
                    <a:pt x="614" y="2055"/>
                  </a:cubicBezTo>
                  <a:cubicBezTo>
                    <a:pt x="635" y="2133"/>
                    <a:pt x="647" y="2203"/>
                    <a:pt x="657" y="2262"/>
                  </a:cubicBezTo>
                  <a:cubicBezTo>
                    <a:pt x="655" y="2277"/>
                    <a:pt x="652" y="2295"/>
                    <a:pt x="650" y="2310"/>
                  </a:cubicBezTo>
                  <a:cubicBezTo>
                    <a:pt x="588" y="1963"/>
                    <a:pt x="428" y="1679"/>
                    <a:pt x="319" y="1396"/>
                  </a:cubicBezTo>
                  <a:cubicBezTo>
                    <a:pt x="166" y="1018"/>
                    <a:pt x="129" y="571"/>
                    <a:pt x="161" y="227"/>
                  </a:cubicBezTo>
                  <a:cubicBezTo>
                    <a:pt x="168" y="179"/>
                    <a:pt x="171" y="154"/>
                    <a:pt x="177" y="132"/>
                  </a:cubicBezTo>
                  <a:close/>
                  <a:moveTo>
                    <a:pt x="167" y="0"/>
                  </a:moveTo>
                  <a:cubicBezTo>
                    <a:pt x="127" y="0"/>
                    <a:pt x="85" y="36"/>
                    <a:pt x="70" y="91"/>
                  </a:cubicBezTo>
                  <a:cubicBezTo>
                    <a:pt x="6" y="325"/>
                    <a:pt x="0" y="486"/>
                    <a:pt x="31" y="801"/>
                  </a:cubicBezTo>
                  <a:cubicBezTo>
                    <a:pt x="53" y="1001"/>
                    <a:pt x="89" y="1202"/>
                    <a:pt x="161" y="1389"/>
                  </a:cubicBezTo>
                  <a:cubicBezTo>
                    <a:pt x="299" y="1733"/>
                    <a:pt x="497" y="2037"/>
                    <a:pt x="552" y="2308"/>
                  </a:cubicBezTo>
                  <a:cubicBezTo>
                    <a:pt x="578" y="2430"/>
                    <a:pt x="585" y="2483"/>
                    <a:pt x="589" y="2586"/>
                  </a:cubicBezTo>
                  <a:cubicBezTo>
                    <a:pt x="568" y="2663"/>
                    <a:pt x="543" y="2741"/>
                    <a:pt x="516" y="2817"/>
                  </a:cubicBezTo>
                  <a:cubicBezTo>
                    <a:pt x="543" y="2765"/>
                    <a:pt x="569" y="2713"/>
                    <a:pt x="591" y="2658"/>
                  </a:cubicBezTo>
                  <a:lnTo>
                    <a:pt x="591" y="2673"/>
                  </a:lnTo>
                  <a:cubicBezTo>
                    <a:pt x="596" y="2710"/>
                    <a:pt x="579" y="2768"/>
                    <a:pt x="604" y="2797"/>
                  </a:cubicBezTo>
                  <a:cubicBezTo>
                    <a:pt x="611" y="2806"/>
                    <a:pt x="622" y="2809"/>
                    <a:pt x="632" y="2809"/>
                  </a:cubicBezTo>
                  <a:cubicBezTo>
                    <a:pt x="646" y="2809"/>
                    <a:pt x="660" y="2802"/>
                    <a:pt x="668" y="2790"/>
                  </a:cubicBezTo>
                  <a:cubicBezTo>
                    <a:pt x="678" y="2768"/>
                    <a:pt x="673" y="2741"/>
                    <a:pt x="676" y="2718"/>
                  </a:cubicBezTo>
                  <a:cubicBezTo>
                    <a:pt x="679" y="2638"/>
                    <a:pt x="678" y="2559"/>
                    <a:pt x="672" y="2480"/>
                  </a:cubicBezTo>
                  <a:cubicBezTo>
                    <a:pt x="672" y="2471"/>
                    <a:pt x="671" y="2463"/>
                    <a:pt x="669" y="2454"/>
                  </a:cubicBezTo>
                  <a:cubicBezTo>
                    <a:pt x="673" y="2441"/>
                    <a:pt x="677" y="2430"/>
                    <a:pt x="681" y="2416"/>
                  </a:cubicBezTo>
                  <a:cubicBezTo>
                    <a:pt x="682" y="2423"/>
                    <a:pt x="683" y="2430"/>
                    <a:pt x="684" y="2435"/>
                  </a:cubicBezTo>
                  <a:cubicBezTo>
                    <a:pt x="691" y="2453"/>
                    <a:pt x="707" y="2461"/>
                    <a:pt x="723" y="2461"/>
                  </a:cubicBezTo>
                  <a:cubicBezTo>
                    <a:pt x="747" y="2461"/>
                    <a:pt x="772" y="2443"/>
                    <a:pt x="768" y="2414"/>
                  </a:cubicBezTo>
                  <a:cubicBezTo>
                    <a:pt x="763" y="2339"/>
                    <a:pt x="753" y="2267"/>
                    <a:pt x="740" y="2197"/>
                  </a:cubicBezTo>
                  <a:cubicBezTo>
                    <a:pt x="740" y="2194"/>
                    <a:pt x="741" y="2192"/>
                    <a:pt x="741" y="2189"/>
                  </a:cubicBezTo>
                  <a:cubicBezTo>
                    <a:pt x="750" y="2196"/>
                    <a:pt x="761" y="2200"/>
                    <a:pt x="773" y="2200"/>
                  </a:cubicBezTo>
                  <a:cubicBezTo>
                    <a:pt x="777" y="2200"/>
                    <a:pt x="781" y="2200"/>
                    <a:pt x="785" y="2199"/>
                  </a:cubicBezTo>
                  <a:cubicBezTo>
                    <a:pt x="829" y="2186"/>
                    <a:pt x="816" y="2132"/>
                    <a:pt x="814" y="2096"/>
                  </a:cubicBezTo>
                  <a:cubicBezTo>
                    <a:pt x="807" y="2034"/>
                    <a:pt x="795" y="1972"/>
                    <a:pt x="780" y="1914"/>
                  </a:cubicBezTo>
                  <a:cubicBezTo>
                    <a:pt x="810" y="1580"/>
                    <a:pt x="767" y="1240"/>
                    <a:pt x="646" y="921"/>
                  </a:cubicBezTo>
                  <a:cubicBezTo>
                    <a:pt x="546" y="631"/>
                    <a:pt x="359" y="293"/>
                    <a:pt x="240" y="61"/>
                  </a:cubicBezTo>
                  <a:cubicBezTo>
                    <a:pt x="223" y="18"/>
                    <a:pt x="195"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39"/>
            <p:cNvSpPr/>
            <p:nvPr/>
          </p:nvSpPr>
          <p:spPr>
            <a:xfrm>
              <a:off x="2051156" y="1192408"/>
              <a:ext cx="422232" cy="140188"/>
            </a:xfrm>
            <a:custGeom>
              <a:rect b="b" l="l" r="r" t="t"/>
              <a:pathLst>
                <a:path extrusionOk="0" h="2687" w="8093">
                  <a:moveTo>
                    <a:pt x="277" y="160"/>
                  </a:moveTo>
                  <a:cubicBezTo>
                    <a:pt x="275" y="161"/>
                    <a:pt x="274" y="162"/>
                    <a:pt x="272" y="162"/>
                  </a:cubicBezTo>
                  <a:lnTo>
                    <a:pt x="272" y="162"/>
                  </a:lnTo>
                  <a:cubicBezTo>
                    <a:pt x="274" y="162"/>
                    <a:pt x="275" y="161"/>
                    <a:pt x="277" y="160"/>
                  </a:cubicBezTo>
                  <a:close/>
                  <a:moveTo>
                    <a:pt x="912" y="165"/>
                  </a:moveTo>
                  <a:cubicBezTo>
                    <a:pt x="1318" y="165"/>
                    <a:pt x="1743" y="332"/>
                    <a:pt x="2031" y="601"/>
                  </a:cubicBezTo>
                  <a:cubicBezTo>
                    <a:pt x="2381" y="909"/>
                    <a:pt x="2550" y="1218"/>
                    <a:pt x="2853" y="1564"/>
                  </a:cubicBezTo>
                  <a:cubicBezTo>
                    <a:pt x="3002" y="1737"/>
                    <a:pt x="3168" y="1893"/>
                    <a:pt x="3347" y="2036"/>
                  </a:cubicBezTo>
                  <a:cubicBezTo>
                    <a:pt x="3184" y="1939"/>
                    <a:pt x="3025" y="1832"/>
                    <a:pt x="2866" y="1715"/>
                  </a:cubicBezTo>
                  <a:cubicBezTo>
                    <a:pt x="2580" y="1507"/>
                    <a:pt x="2303" y="1285"/>
                    <a:pt x="2004" y="1095"/>
                  </a:cubicBezTo>
                  <a:cubicBezTo>
                    <a:pt x="1734" y="917"/>
                    <a:pt x="1418" y="772"/>
                    <a:pt x="1093" y="772"/>
                  </a:cubicBezTo>
                  <a:cubicBezTo>
                    <a:pt x="1014" y="772"/>
                    <a:pt x="934" y="781"/>
                    <a:pt x="855" y="800"/>
                  </a:cubicBezTo>
                  <a:cubicBezTo>
                    <a:pt x="557" y="872"/>
                    <a:pt x="350" y="1038"/>
                    <a:pt x="201" y="1259"/>
                  </a:cubicBezTo>
                  <a:cubicBezTo>
                    <a:pt x="192" y="976"/>
                    <a:pt x="209" y="672"/>
                    <a:pt x="237" y="472"/>
                  </a:cubicBezTo>
                  <a:cubicBezTo>
                    <a:pt x="243" y="363"/>
                    <a:pt x="280" y="332"/>
                    <a:pt x="376" y="280"/>
                  </a:cubicBezTo>
                  <a:cubicBezTo>
                    <a:pt x="540" y="201"/>
                    <a:pt x="724" y="165"/>
                    <a:pt x="912" y="165"/>
                  </a:cubicBezTo>
                  <a:close/>
                  <a:moveTo>
                    <a:pt x="958" y="0"/>
                  </a:moveTo>
                  <a:cubicBezTo>
                    <a:pt x="813" y="0"/>
                    <a:pt x="672" y="19"/>
                    <a:pt x="539" y="58"/>
                  </a:cubicBezTo>
                  <a:cubicBezTo>
                    <a:pt x="443" y="84"/>
                    <a:pt x="347" y="119"/>
                    <a:pt x="260" y="167"/>
                  </a:cubicBezTo>
                  <a:cubicBezTo>
                    <a:pt x="260" y="167"/>
                    <a:pt x="260" y="167"/>
                    <a:pt x="260" y="167"/>
                  </a:cubicBezTo>
                  <a:lnTo>
                    <a:pt x="260" y="167"/>
                  </a:lnTo>
                  <a:cubicBezTo>
                    <a:pt x="212" y="189"/>
                    <a:pt x="169" y="222"/>
                    <a:pt x="132" y="260"/>
                  </a:cubicBezTo>
                  <a:cubicBezTo>
                    <a:pt x="69" y="335"/>
                    <a:pt x="74" y="380"/>
                    <a:pt x="50" y="502"/>
                  </a:cubicBezTo>
                  <a:cubicBezTo>
                    <a:pt x="39" y="572"/>
                    <a:pt x="10" y="802"/>
                    <a:pt x="7" y="951"/>
                  </a:cubicBezTo>
                  <a:cubicBezTo>
                    <a:pt x="0" y="1125"/>
                    <a:pt x="7" y="1298"/>
                    <a:pt x="19" y="1470"/>
                  </a:cubicBezTo>
                  <a:cubicBezTo>
                    <a:pt x="26" y="1525"/>
                    <a:pt x="10" y="1583"/>
                    <a:pt x="34" y="1635"/>
                  </a:cubicBezTo>
                  <a:cubicBezTo>
                    <a:pt x="54" y="1668"/>
                    <a:pt x="85" y="1683"/>
                    <a:pt x="115" y="1683"/>
                  </a:cubicBezTo>
                  <a:cubicBezTo>
                    <a:pt x="155" y="1683"/>
                    <a:pt x="195" y="1659"/>
                    <a:pt x="213" y="1617"/>
                  </a:cubicBezTo>
                  <a:cubicBezTo>
                    <a:pt x="218" y="1605"/>
                    <a:pt x="224" y="1595"/>
                    <a:pt x="229" y="1583"/>
                  </a:cubicBezTo>
                  <a:cubicBezTo>
                    <a:pt x="230" y="1579"/>
                    <a:pt x="233" y="1574"/>
                    <a:pt x="234" y="1571"/>
                  </a:cubicBezTo>
                  <a:cubicBezTo>
                    <a:pt x="409" y="1175"/>
                    <a:pt x="734" y="968"/>
                    <a:pt x="1089" y="968"/>
                  </a:cubicBezTo>
                  <a:cubicBezTo>
                    <a:pt x="1160" y="968"/>
                    <a:pt x="1231" y="976"/>
                    <a:pt x="1303" y="992"/>
                  </a:cubicBezTo>
                  <a:cubicBezTo>
                    <a:pt x="1587" y="1057"/>
                    <a:pt x="1813" y="1206"/>
                    <a:pt x="2089" y="1392"/>
                  </a:cubicBezTo>
                  <a:cubicBezTo>
                    <a:pt x="2480" y="1664"/>
                    <a:pt x="2846" y="1971"/>
                    <a:pt x="3256" y="2215"/>
                  </a:cubicBezTo>
                  <a:cubicBezTo>
                    <a:pt x="3710" y="2480"/>
                    <a:pt x="4220" y="2665"/>
                    <a:pt x="4749" y="2686"/>
                  </a:cubicBezTo>
                  <a:cubicBezTo>
                    <a:pt x="4757" y="2687"/>
                    <a:pt x="4766" y="2687"/>
                    <a:pt x="4774" y="2687"/>
                  </a:cubicBezTo>
                  <a:cubicBezTo>
                    <a:pt x="5558" y="2687"/>
                    <a:pt x="6270" y="2360"/>
                    <a:pt x="6958" y="2002"/>
                  </a:cubicBezTo>
                  <a:cubicBezTo>
                    <a:pt x="7287" y="1875"/>
                    <a:pt x="7637" y="1779"/>
                    <a:pt x="7989" y="1732"/>
                  </a:cubicBezTo>
                  <a:cubicBezTo>
                    <a:pt x="8002" y="1692"/>
                    <a:pt x="8010" y="1651"/>
                    <a:pt x="8019" y="1612"/>
                  </a:cubicBezTo>
                  <a:lnTo>
                    <a:pt x="8019" y="1612"/>
                  </a:lnTo>
                  <a:cubicBezTo>
                    <a:pt x="7844" y="1635"/>
                    <a:pt x="7670" y="1672"/>
                    <a:pt x="7500" y="1720"/>
                  </a:cubicBezTo>
                  <a:cubicBezTo>
                    <a:pt x="7552" y="1693"/>
                    <a:pt x="7603" y="1667"/>
                    <a:pt x="7654" y="1641"/>
                  </a:cubicBezTo>
                  <a:cubicBezTo>
                    <a:pt x="7791" y="1571"/>
                    <a:pt x="7923" y="1509"/>
                    <a:pt x="8057" y="1454"/>
                  </a:cubicBezTo>
                  <a:cubicBezTo>
                    <a:pt x="8069" y="1403"/>
                    <a:pt x="8081" y="1353"/>
                    <a:pt x="8093" y="1301"/>
                  </a:cubicBezTo>
                  <a:lnTo>
                    <a:pt x="8093" y="1301"/>
                  </a:lnTo>
                  <a:cubicBezTo>
                    <a:pt x="8015" y="1327"/>
                    <a:pt x="7940" y="1356"/>
                    <a:pt x="7866" y="1383"/>
                  </a:cubicBezTo>
                  <a:cubicBezTo>
                    <a:pt x="7359" y="1571"/>
                    <a:pt x="6901" y="1854"/>
                    <a:pt x="6370" y="2093"/>
                  </a:cubicBezTo>
                  <a:cubicBezTo>
                    <a:pt x="5909" y="2305"/>
                    <a:pt x="5349" y="2491"/>
                    <a:pt x="4824" y="2491"/>
                  </a:cubicBezTo>
                  <a:cubicBezTo>
                    <a:pt x="4811" y="2491"/>
                    <a:pt x="4797" y="2491"/>
                    <a:pt x="4783" y="2491"/>
                  </a:cubicBezTo>
                  <a:cubicBezTo>
                    <a:pt x="4668" y="2488"/>
                    <a:pt x="4554" y="2474"/>
                    <a:pt x="4441" y="2455"/>
                  </a:cubicBezTo>
                  <a:cubicBezTo>
                    <a:pt x="4030" y="2350"/>
                    <a:pt x="3642" y="2087"/>
                    <a:pt x="3329" y="1805"/>
                  </a:cubicBezTo>
                  <a:cubicBezTo>
                    <a:pt x="2767" y="1310"/>
                    <a:pt x="2560" y="714"/>
                    <a:pt x="1895" y="275"/>
                  </a:cubicBezTo>
                  <a:cubicBezTo>
                    <a:pt x="1607" y="93"/>
                    <a:pt x="1275" y="0"/>
                    <a:pt x="9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39"/>
            <p:cNvSpPr/>
            <p:nvPr/>
          </p:nvSpPr>
          <p:spPr>
            <a:xfrm>
              <a:off x="2065764" y="1204199"/>
              <a:ext cx="161004" cy="92293"/>
            </a:xfrm>
            <a:custGeom>
              <a:rect b="b" l="l" r="r" t="t"/>
              <a:pathLst>
                <a:path extrusionOk="0" h="1769" w="3086">
                  <a:moveTo>
                    <a:pt x="790" y="1"/>
                  </a:moveTo>
                  <a:cubicBezTo>
                    <a:pt x="534" y="1"/>
                    <a:pt x="271" y="79"/>
                    <a:pt x="77" y="249"/>
                  </a:cubicBezTo>
                  <a:cubicBezTo>
                    <a:pt x="261" y="119"/>
                    <a:pt x="480" y="70"/>
                    <a:pt x="693" y="70"/>
                  </a:cubicBezTo>
                  <a:cubicBezTo>
                    <a:pt x="695" y="70"/>
                    <a:pt x="697" y="70"/>
                    <a:pt x="699" y="70"/>
                  </a:cubicBezTo>
                  <a:cubicBezTo>
                    <a:pt x="993" y="90"/>
                    <a:pt x="1262" y="178"/>
                    <a:pt x="1492" y="308"/>
                  </a:cubicBezTo>
                  <a:cubicBezTo>
                    <a:pt x="1575" y="356"/>
                    <a:pt x="1644" y="401"/>
                    <a:pt x="1709" y="446"/>
                  </a:cubicBezTo>
                  <a:cubicBezTo>
                    <a:pt x="1456" y="284"/>
                    <a:pt x="1165" y="157"/>
                    <a:pt x="849" y="152"/>
                  </a:cubicBezTo>
                  <a:cubicBezTo>
                    <a:pt x="559" y="158"/>
                    <a:pt x="258" y="243"/>
                    <a:pt x="42" y="445"/>
                  </a:cubicBezTo>
                  <a:cubicBezTo>
                    <a:pt x="248" y="290"/>
                    <a:pt x="496" y="235"/>
                    <a:pt x="738" y="228"/>
                  </a:cubicBezTo>
                  <a:cubicBezTo>
                    <a:pt x="755" y="227"/>
                    <a:pt x="773" y="227"/>
                    <a:pt x="791" y="227"/>
                  </a:cubicBezTo>
                  <a:cubicBezTo>
                    <a:pt x="1052" y="227"/>
                    <a:pt x="1273" y="319"/>
                    <a:pt x="1508" y="445"/>
                  </a:cubicBezTo>
                  <a:cubicBezTo>
                    <a:pt x="1689" y="545"/>
                    <a:pt x="1832" y="653"/>
                    <a:pt x="1979" y="780"/>
                  </a:cubicBezTo>
                  <a:cubicBezTo>
                    <a:pt x="1666" y="527"/>
                    <a:pt x="1309" y="305"/>
                    <a:pt x="901" y="274"/>
                  </a:cubicBezTo>
                  <a:cubicBezTo>
                    <a:pt x="883" y="273"/>
                    <a:pt x="865" y="273"/>
                    <a:pt x="846" y="273"/>
                  </a:cubicBezTo>
                  <a:cubicBezTo>
                    <a:pt x="545" y="273"/>
                    <a:pt x="242" y="391"/>
                    <a:pt x="31" y="607"/>
                  </a:cubicBezTo>
                  <a:cubicBezTo>
                    <a:pt x="232" y="442"/>
                    <a:pt x="478" y="360"/>
                    <a:pt x="717" y="349"/>
                  </a:cubicBezTo>
                  <a:cubicBezTo>
                    <a:pt x="731" y="349"/>
                    <a:pt x="745" y="349"/>
                    <a:pt x="759" y="349"/>
                  </a:cubicBezTo>
                  <a:cubicBezTo>
                    <a:pt x="1028" y="349"/>
                    <a:pt x="1262" y="441"/>
                    <a:pt x="1515" y="579"/>
                  </a:cubicBezTo>
                  <a:cubicBezTo>
                    <a:pt x="1714" y="698"/>
                    <a:pt x="1886" y="838"/>
                    <a:pt x="2060" y="987"/>
                  </a:cubicBezTo>
                  <a:cubicBezTo>
                    <a:pt x="1933" y="890"/>
                    <a:pt x="1804" y="794"/>
                    <a:pt x="1660" y="698"/>
                  </a:cubicBezTo>
                  <a:cubicBezTo>
                    <a:pt x="1381" y="507"/>
                    <a:pt x="1106" y="402"/>
                    <a:pt x="837" y="402"/>
                  </a:cubicBezTo>
                  <a:cubicBezTo>
                    <a:pt x="549" y="402"/>
                    <a:pt x="269" y="523"/>
                    <a:pt x="0" y="787"/>
                  </a:cubicBezTo>
                  <a:cubicBezTo>
                    <a:pt x="265" y="577"/>
                    <a:pt x="522" y="482"/>
                    <a:pt x="780" y="482"/>
                  </a:cubicBezTo>
                  <a:cubicBezTo>
                    <a:pt x="1034" y="482"/>
                    <a:pt x="1289" y="575"/>
                    <a:pt x="1554" y="743"/>
                  </a:cubicBezTo>
                  <a:cubicBezTo>
                    <a:pt x="1947" y="995"/>
                    <a:pt x="2252" y="1273"/>
                    <a:pt x="2642" y="1543"/>
                  </a:cubicBezTo>
                  <a:cubicBezTo>
                    <a:pt x="2729" y="1605"/>
                    <a:pt x="2816" y="1666"/>
                    <a:pt x="2904" y="1724"/>
                  </a:cubicBezTo>
                  <a:cubicBezTo>
                    <a:pt x="2931" y="1739"/>
                    <a:pt x="2961" y="1768"/>
                    <a:pt x="2990" y="1768"/>
                  </a:cubicBezTo>
                  <a:cubicBezTo>
                    <a:pt x="3000" y="1768"/>
                    <a:pt x="3010" y="1765"/>
                    <a:pt x="3020" y="1757"/>
                  </a:cubicBezTo>
                  <a:cubicBezTo>
                    <a:pt x="3086" y="1695"/>
                    <a:pt x="2980" y="1650"/>
                    <a:pt x="2935" y="1619"/>
                  </a:cubicBezTo>
                  <a:cubicBezTo>
                    <a:pt x="2833" y="1552"/>
                    <a:pt x="2733" y="1486"/>
                    <a:pt x="2632" y="1417"/>
                  </a:cubicBezTo>
                  <a:cubicBezTo>
                    <a:pt x="2651" y="1404"/>
                    <a:pt x="2661" y="1379"/>
                    <a:pt x="2653" y="1357"/>
                  </a:cubicBezTo>
                  <a:cubicBezTo>
                    <a:pt x="2630" y="1309"/>
                    <a:pt x="2566" y="1276"/>
                    <a:pt x="2527" y="1238"/>
                  </a:cubicBezTo>
                  <a:cubicBezTo>
                    <a:pt x="2486" y="1203"/>
                    <a:pt x="2444" y="1168"/>
                    <a:pt x="2403" y="1134"/>
                  </a:cubicBezTo>
                  <a:cubicBezTo>
                    <a:pt x="2404" y="1134"/>
                    <a:pt x="2405" y="1132"/>
                    <a:pt x="2406" y="1132"/>
                  </a:cubicBezTo>
                  <a:cubicBezTo>
                    <a:pt x="2499" y="1079"/>
                    <a:pt x="2371" y="1001"/>
                    <a:pt x="2333" y="956"/>
                  </a:cubicBezTo>
                  <a:cubicBezTo>
                    <a:pt x="2299" y="924"/>
                    <a:pt x="2265" y="893"/>
                    <a:pt x="2231" y="862"/>
                  </a:cubicBezTo>
                  <a:cubicBezTo>
                    <a:pt x="2262" y="849"/>
                    <a:pt x="2278" y="807"/>
                    <a:pt x="2257" y="778"/>
                  </a:cubicBezTo>
                  <a:lnTo>
                    <a:pt x="2257" y="778"/>
                  </a:lnTo>
                  <a:cubicBezTo>
                    <a:pt x="2258" y="779"/>
                    <a:pt x="2258" y="779"/>
                    <a:pt x="2259" y="780"/>
                  </a:cubicBezTo>
                  <a:cubicBezTo>
                    <a:pt x="2194" y="696"/>
                    <a:pt x="2120" y="621"/>
                    <a:pt x="2040" y="552"/>
                  </a:cubicBezTo>
                  <a:cubicBezTo>
                    <a:pt x="1704" y="259"/>
                    <a:pt x="1354" y="53"/>
                    <a:pt x="918" y="7"/>
                  </a:cubicBezTo>
                  <a:cubicBezTo>
                    <a:pt x="876" y="3"/>
                    <a:pt x="833" y="1"/>
                    <a:pt x="7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39"/>
            <p:cNvSpPr/>
            <p:nvPr/>
          </p:nvSpPr>
          <p:spPr>
            <a:xfrm>
              <a:off x="2447980" y="1271293"/>
              <a:ext cx="22852" cy="10278"/>
            </a:xfrm>
            <a:custGeom>
              <a:rect b="b" l="l" r="r" t="t"/>
              <a:pathLst>
                <a:path extrusionOk="0" h="197" w="438">
                  <a:moveTo>
                    <a:pt x="437" y="0"/>
                  </a:moveTo>
                  <a:lnTo>
                    <a:pt x="437" y="0"/>
                  </a:lnTo>
                  <a:cubicBezTo>
                    <a:pt x="329" y="23"/>
                    <a:pt x="222" y="47"/>
                    <a:pt x="115" y="76"/>
                  </a:cubicBezTo>
                  <a:cubicBezTo>
                    <a:pt x="86" y="85"/>
                    <a:pt x="54" y="90"/>
                    <a:pt x="28" y="107"/>
                  </a:cubicBezTo>
                  <a:cubicBezTo>
                    <a:pt x="0" y="126"/>
                    <a:pt x="5" y="173"/>
                    <a:pt x="33" y="190"/>
                  </a:cubicBezTo>
                  <a:cubicBezTo>
                    <a:pt x="42" y="195"/>
                    <a:pt x="51" y="197"/>
                    <a:pt x="59" y="197"/>
                  </a:cubicBezTo>
                  <a:cubicBezTo>
                    <a:pt x="75" y="197"/>
                    <a:pt x="90" y="191"/>
                    <a:pt x="106" y="188"/>
                  </a:cubicBezTo>
                  <a:cubicBezTo>
                    <a:pt x="173" y="169"/>
                    <a:pt x="242" y="153"/>
                    <a:pt x="310" y="136"/>
                  </a:cubicBezTo>
                  <a:cubicBezTo>
                    <a:pt x="345" y="127"/>
                    <a:pt x="378" y="119"/>
                    <a:pt x="411" y="113"/>
                  </a:cubicBezTo>
                  <a:cubicBezTo>
                    <a:pt x="420" y="76"/>
                    <a:pt x="429" y="39"/>
                    <a:pt x="4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39"/>
            <p:cNvSpPr/>
            <p:nvPr/>
          </p:nvSpPr>
          <p:spPr>
            <a:xfrm>
              <a:off x="2461128" y="1263676"/>
              <a:ext cx="11530" cy="8295"/>
            </a:xfrm>
            <a:custGeom>
              <a:rect b="b" l="l" r="r" t="t"/>
              <a:pathLst>
                <a:path extrusionOk="0" h="159" w="221">
                  <a:moveTo>
                    <a:pt x="220" y="0"/>
                  </a:moveTo>
                  <a:lnTo>
                    <a:pt x="220" y="0"/>
                  </a:lnTo>
                  <a:cubicBezTo>
                    <a:pt x="173" y="15"/>
                    <a:pt x="124" y="31"/>
                    <a:pt x="78" y="51"/>
                  </a:cubicBezTo>
                  <a:cubicBezTo>
                    <a:pt x="72" y="54"/>
                    <a:pt x="67" y="56"/>
                    <a:pt x="65" y="56"/>
                  </a:cubicBezTo>
                  <a:cubicBezTo>
                    <a:pt x="64" y="56"/>
                    <a:pt x="66" y="55"/>
                    <a:pt x="73" y="52"/>
                  </a:cubicBezTo>
                  <a:lnTo>
                    <a:pt x="73" y="52"/>
                  </a:lnTo>
                  <a:cubicBezTo>
                    <a:pt x="64" y="54"/>
                    <a:pt x="56" y="58"/>
                    <a:pt x="47" y="61"/>
                  </a:cubicBezTo>
                  <a:cubicBezTo>
                    <a:pt x="19" y="67"/>
                    <a:pt x="1" y="97"/>
                    <a:pt x="10" y="124"/>
                  </a:cubicBezTo>
                  <a:cubicBezTo>
                    <a:pt x="18" y="150"/>
                    <a:pt x="36" y="159"/>
                    <a:pt x="58" y="159"/>
                  </a:cubicBezTo>
                  <a:cubicBezTo>
                    <a:pt x="72" y="159"/>
                    <a:pt x="87" y="155"/>
                    <a:pt x="101" y="150"/>
                  </a:cubicBezTo>
                  <a:cubicBezTo>
                    <a:pt x="131" y="141"/>
                    <a:pt x="160" y="134"/>
                    <a:pt x="190" y="128"/>
                  </a:cubicBezTo>
                  <a:cubicBezTo>
                    <a:pt x="200" y="85"/>
                    <a:pt x="209" y="42"/>
                    <a:pt x="2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39"/>
            <p:cNvSpPr/>
            <p:nvPr/>
          </p:nvSpPr>
          <p:spPr>
            <a:xfrm>
              <a:off x="2363930" y="1218703"/>
              <a:ext cx="88015" cy="94693"/>
            </a:xfrm>
            <a:custGeom>
              <a:rect b="b" l="l" r="r" t="t"/>
              <a:pathLst>
                <a:path extrusionOk="0" h="1815" w="1687">
                  <a:moveTo>
                    <a:pt x="1550" y="102"/>
                  </a:moveTo>
                  <a:cubicBezTo>
                    <a:pt x="1554" y="102"/>
                    <a:pt x="1556" y="102"/>
                    <a:pt x="1558" y="102"/>
                  </a:cubicBezTo>
                  <a:lnTo>
                    <a:pt x="1562" y="102"/>
                  </a:lnTo>
                  <a:cubicBezTo>
                    <a:pt x="1561" y="135"/>
                    <a:pt x="1549" y="183"/>
                    <a:pt x="1539" y="229"/>
                  </a:cubicBezTo>
                  <a:cubicBezTo>
                    <a:pt x="1491" y="535"/>
                    <a:pt x="1304" y="828"/>
                    <a:pt x="1047" y="1089"/>
                  </a:cubicBezTo>
                  <a:cubicBezTo>
                    <a:pt x="1179" y="915"/>
                    <a:pt x="1290" y="727"/>
                    <a:pt x="1373" y="526"/>
                  </a:cubicBezTo>
                  <a:lnTo>
                    <a:pt x="1373" y="526"/>
                  </a:lnTo>
                  <a:cubicBezTo>
                    <a:pt x="1230" y="772"/>
                    <a:pt x="1067" y="951"/>
                    <a:pt x="871" y="1168"/>
                  </a:cubicBezTo>
                  <a:lnTo>
                    <a:pt x="850" y="1189"/>
                  </a:lnTo>
                  <a:cubicBezTo>
                    <a:pt x="1056" y="915"/>
                    <a:pt x="1230" y="616"/>
                    <a:pt x="1423" y="332"/>
                  </a:cubicBezTo>
                  <a:lnTo>
                    <a:pt x="1423" y="332"/>
                  </a:lnTo>
                  <a:cubicBezTo>
                    <a:pt x="1205" y="580"/>
                    <a:pt x="1000" y="841"/>
                    <a:pt x="782" y="1089"/>
                  </a:cubicBezTo>
                  <a:cubicBezTo>
                    <a:pt x="763" y="1110"/>
                    <a:pt x="743" y="1131"/>
                    <a:pt x="723" y="1152"/>
                  </a:cubicBezTo>
                  <a:cubicBezTo>
                    <a:pt x="949" y="820"/>
                    <a:pt x="1172" y="499"/>
                    <a:pt x="1448" y="204"/>
                  </a:cubicBezTo>
                  <a:lnTo>
                    <a:pt x="1448" y="204"/>
                  </a:lnTo>
                  <a:cubicBezTo>
                    <a:pt x="1208" y="408"/>
                    <a:pt x="995" y="640"/>
                    <a:pt x="791" y="878"/>
                  </a:cubicBezTo>
                  <a:cubicBezTo>
                    <a:pt x="732" y="946"/>
                    <a:pt x="677" y="1008"/>
                    <a:pt x="626" y="1070"/>
                  </a:cubicBezTo>
                  <a:cubicBezTo>
                    <a:pt x="697" y="950"/>
                    <a:pt x="785" y="805"/>
                    <a:pt x="850" y="718"/>
                  </a:cubicBezTo>
                  <a:cubicBezTo>
                    <a:pt x="961" y="563"/>
                    <a:pt x="1114" y="401"/>
                    <a:pt x="1272" y="257"/>
                  </a:cubicBezTo>
                  <a:lnTo>
                    <a:pt x="1272" y="257"/>
                  </a:lnTo>
                  <a:cubicBezTo>
                    <a:pt x="1056" y="410"/>
                    <a:pt x="858" y="586"/>
                    <a:pt x="686" y="787"/>
                  </a:cubicBezTo>
                  <a:cubicBezTo>
                    <a:pt x="645" y="835"/>
                    <a:pt x="598" y="895"/>
                    <a:pt x="554" y="957"/>
                  </a:cubicBezTo>
                  <a:cubicBezTo>
                    <a:pt x="566" y="930"/>
                    <a:pt x="578" y="904"/>
                    <a:pt x="590" y="879"/>
                  </a:cubicBezTo>
                  <a:cubicBezTo>
                    <a:pt x="716" y="621"/>
                    <a:pt x="911" y="408"/>
                    <a:pt x="1089" y="296"/>
                  </a:cubicBezTo>
                  <a:cubicBezTo>
                    <a:pt x="1242" y="195"/>
                    <a:pt x="1349" y="140"/>
                    <a:pt x="1520" y="104"/>
                  </a:cubicBezTo>
                  <a:cubicBezTo>
                    <a:pt x="1528" y="103"/>
                    <a:pt x="1541" y="102"/>
                    <a:pt x="1550" y="102"/>
                  </a:cubicBezTo>
                  <a:close/>
                  <a:moveTo>
                    <a:pt x="428" y="1297"/>
                  </a:moveTo>
                  <a:cubicBezTo>
                    <a:pt x="433" y="1300"/>
                    <a:pt x="440" y="1301"/>
                    <a:pt x="447" y="1302"/>
                  </a:cubicBezTo>
                  <a:cubicBezTo>
                    <a:pt x="432" y="1322"/>
                    <a:pt x="418" y="1340"/>
                    <a:pt x="406" y="1358"/>
                  </a:cubicBezTo>
                  <a:cubicBezTo>
                    <a:pt x="413" y="1337"/>
                    <a:pt x="421" y="1317"/>
                    <a:pt x="428" y="1297"/>
                  </a:cubicBezTo>
                  <a:close/>
                  <a:moveTo>
                    <a:pt x="268" y="1634"/>
                  </a:moveTo>
                  <a:cubicBezTo>
                    <a:pt x="273" y="1642"/>
                    <a:pt x="280" y="1650"/>
                    <a:pt x="289" y="1655"/>
                  </a:cubicBezTo>
                  <a:cubicBezTo>
                    <a:pt x="270" y="1665"/>
                    <a:pt x="251" y="1677"/>
                    <a:pt x="232" y="1687"/>
                  </a:cubicBezTo>
                  <a:cubicBezTo>
                    <a:pt x="244" y="1670"/>
                    <a:pt x="256" y="1651"/>
                    <a:pt x="268" y="1634"/>
                  </a:cubicBezTo>
                  <a:close/>
                  <a:moveTo>
                    <a:pt x="1557" y="0"/>
                  </a:moveTo>
                  <a:cubicBezTo>
                    <a:pt x="1550" y="0"/>
                    <a:pt x="1543" y="1"/>
                    <a:pt x="1535" y="1"/>
                  </a:cubicBezTo>
                  <a:cubicBezTo>
                    <a:pt x="1395" y="17"/>
                    <a:pt x="1263" y="78"/>
                    <a:pt x="1140" y="143"/>
                  </a:cubicBezTo>
                  <a:cubicBezTo>
                    <a:pt x="948" y="250"/>
                    <a:pt x="773" y="390"/>
                    <a:pt x="644" y="568"/>
                  </a:cubicBezTo>
                  <a:cubicBezTo>
                    <a:pt x="578" y="652"/>
                    <a:pt x="475" y="826"/>
                    <a:pt x="416" y="971"/>
                  </a:cubicBezTo>
                  <a:cubicBezTo>
                    <a:pt x="352" y="1119"/>
                    <a:pt x="313" y="1273"/>
                    <a:pt x="252" y="1420"/>
                  </a:cubicBezTo>
                  <a:cubicBezTo>
                    <a:pt x="244" y="1443"/>
                    <a:pt x="166" y="1606"/>
                    <a:pt x="115" y="1670"/>
                  </a:cubicBezTo>
                  <a:cubicBezTo>
                    <a:pt x="108" y="1678"/>
                    <a:pt x="68" y="1723"/>
                    <a:pt x="54" y="1734"/>
                  </a:cubicBezTo>
                  <a:cubicBezTo>
                    <a:pt x="53" y="1737"/>
                    <a:pt x="53" y="1737"/>
                    <a:pt x="53" y="1738"/>
                  </a:cubicBezTo>
                  <a:lnTo>
                    <a:pt x="51" y="1739"/>
                  </a:lnTo>
                  <a:cubicBezTo>
                    <a:pt x="47" y="1743"/>
                    <a:pt x="43" y="1748"/>
                    <a:pt x="42" y="1753"/>
                  </a:cubicBezTo>
                  <a:cubicBezTo>
                    <a:pt x="37" y="1762"/>
                    <a:pt x="37" y="1774"/>
                    <a:pt x="41" y="1783"/>
                  </a:cubicBezTo>
                  <a:cubicBezTo>
                    <a:pt x="28" y="1789"/>
                    <a:pt x="13" y="1795"/>
                    <a:pt x="1" y="1800"/>
                  </a:cubicBezTo>
                  <a:cubicBezTo>
                    <a:pt x="15" y="1796"/>
                    <a:pt x="29" y="1791"/>
                    <a:pt x="42" y="1786"/>
                  </a:cubicBezTo>
                  <a:cubicBezTo>
                    <a:pt x="46" y="1795"/>
                    <a:pt x="52" y="1803"/>
                    <a:pt x="60" y="1809"/>
                  </a:cubicBezTo>
                  <a:cubicBezTo>
                    <a:pt x="71" y="1813"/>
                    <a:pt x="79" y="1814"/>
                    <a:pt x="87" y="1814"/>
                  </a:cubicBezTo>
                  <a:cubicBezTo>
                    <a:pt x="107" y="1814"/>
                    <a:pt x="114" y="1800"/>
                    <a:pt x="130" y="1791"/>
                  </a:cubicBezTo>
                  <a:cubicBezTo>
                    <a:pt x="156" y="1773"/>
                    <a:pt x="166" y="1763"/>
                    <a:pt x="195" y="1732"/>
                  </a:cubicBezTo>
                  <a:cubicBezTo>
                    <a:pt x="298" y="1692"/>
                    <a:pt x="399" y="1647"/>
                    <a:pt x="497" y="1598"/>
                  </a:cubicBezTo>
                  <a:lnTo>
                    <a:pt x="499" y="1599"/>
                  </a:lnTo>
                  <a:cubicBezTo>
                    <a:pt x="508" y="1607"/>
                    <a:pt x="517" y="1611"/>
                    <a:pt x="526" y="1611"/>
                  </a:cubicBezTo>
                  <a:cubicBezTo>
                    <a:pt x="545" y="1611"/>
                    <a:pt x="565" y="1595"/>
                    <a:pt x="579" y="1580"/>
                  </a:cubicBezTo>
                  <a:cubicBezTo>
                    <a:pt x="607" y="1556"/>
                    <a:pt x="634" y="1531"/>
                    <a:pt x="661" y="1506"/>
                  </a:cubicBezTo>
                  <a:cubicBezTo>
                    <a:pt x="1074" y="1257"/>
                    <a:pt x="1422" y="904"/>
                    <a:pt x="1581" y="442"/>
                  </a:cubicBezTo>
                  <a:cubicBezTo>
                    <a:pt x="1615" y="337"/>
                    <a:pt x="1644" y="229"/>
                    <a:pt x="1664" y="120"/>
                  </a:cubicBezTo>
                  <a:cubicBezTo>
                    <a:pt x="1686" y="34"/>
                    <a:pt x="1629" y="0"/>
                    <a:pt x="15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39"/>
            <p:cNvSpPr/>
            <p:nvPr/>
          </p:nvSpPr>
          <p:spPr>
            <a:xfrm>
              <a:off x="2239916" y="1311570"/>
              <a:ext cx="103354" cy="61772"/>
            </a:xfrm>
            <a:custGeom>
              <a:rect b="b" l="l" r="r" t="t"/>
              <a:pathLst>
                <a:path extrusionOk="0" h="1184" w="1981">
                  <a:moveTo>
                    <a:pt x="283" y="178"/>
                  </a:moveTo>
                  <a:lnTo>
                    <a:pt x="283" y="178"/>
                  </a:lnTo>
                  <a:cubicBezTo>
                    <a:pt x="285" y="178"/>
                    <a:pt x="285" y="179"/>
                    <a:pt x="286" y="179"/>
                  </a:cubicBezTo>
                  <a:cubicBezTo>
                    <a:pt x="307" y="190"/>
                    <a:pt x="327" y="202"/>
                    <a:pt x="347" y="212"/>
                  </a:cubicBezTo>
                  <a:cubicBezTo>
                    <a:pt x="345" y="221"/>
                    <a:pt x="345" y="230"/>
                    <a:pt x="348" y="240"/>
                  </a:cubicBezTo>
                  <a:cubicBezTo>
                    <a:pt x="350" y="245"/>
                    <a:pt x="353" y="250"/>
                    <a:pt x="357" y="255"/>
                  </a:cubicBezTo>
                  <a:cubicBezTo>
                    <a:pt x="355" y="256"/>
                    <a:pt x="355" y="258"/>
                    <a:pt x="354" y="260"/>
                  </a:cubicBezTo>
                  <a:cubicBezTo>
                    <a:pt x="332" y="232"/>
                    <a:pt x="308" y="204"/>
                    <a:pt x="283" y="178"/>
                  </a:cubicBezTo>
                  <a:close/>
                  <a:moveTo>
                    <a:pt x="896" y="531"/>
                  </a:moveTo>
                  <a:lnTo>
                    <a:pt x="896" y="531"/>
                  </a:lnTo>
                  <a:cubicBezTo>
                    <a:pt x="1117" y="647"/>
                    <a:pt x="1332" y="775"/>
                    <a:pt x="1527" y="930"/>
                  </a:cubicBezTo>
                  <a:cubicBezTo>
                    <a:pt x="1433" y="824"/>
                    <a:pt x="1332" y="731"/>
                    <a:pt x="1222" y="648"/>
                  </a:cubicBezTo>
                  <a:lnTo>
                    <a:pt x="1222" y="648"/>
                  </a:lnTo>
                  <a:cubicBezTo>
                    <a:pt x="1375" y="741"/>
                    <a:pt x="1513" y="841"/>
                    <a:pt x="1604" y="926"/>
                  </a:cubicBezTo>
                  <a:cubicBezTo>
                    <a:pt x="1662" y="981"/>
                    <a:pt x="1697" y="1018"/>
                    <a:pt x="1719" y="1045"/>
                  </a:cubicBezTo>
                  <a:cubicBezTo>
                    <a:pt x="1675" y="1058"/>
                    <a:pt x="1624" y="1064"/>
                    <a:pt x="1568" y="1064"/>
                  </a:cubicBezTo>
                  <a:cubicBezTo>
                    <a:pt x="1432" y="1064"/>
                    <a:pt x="1269" y="1029"/>
                    <a:pt x="1125" y="974"/>
                  </a:cubicBezTo>
                  <a:cubicBezTo>
                    <a:pt x="982" y="920"/>
                    <a:pt x="831" y="814"/>
                    <a:pt x="698" y="673"/>
                  </a:cubicBezTo>
                  <a:lnTo>
                    <a:pt x="698" y="673"/>
                  </a:lnTo>
                  <a:cubicBezTo>
                    <a:pt x="909" y="839"/>
                    <a:pt x="1157" y="955"/>
                    <a:pt x="1420" y="1009"/>
                  </a:cubicBezTo>
                  <a:cubicBezTo>
                    <a:pt x="1167" y="911"/>
                    <a:pt x="965" y="768"/>
                    <a:pt x="783" y="591"/>
                  </a:cubicBezTo>
                  <a:lnTo>
                    <a:pt x="783" y="591"/>
                  </a:lnTo>
                  <a:cubicBezTo>
                    <a:pt x="1034" y="758"/>
                    <a:pt x="1294" y="888"/>
                    <a:pt x="1583" y="1021"/>
                  </a:cubicBezTo>
                  <a:cubicBezTo>
                    <a:pt x="1352" y="876"/>
                    <a:pt x="1109" y="695"/>
                    <a:pt x="896" y="531"/>
                  </a:cubicBezTo>
                  <a:close/>
                  <a:moveTo>
                    <a:pt x="70" y="1"/>
                  </a:moveTo>
                  <a:cubicBezTo>
                    <a:pt x="62" y="1"/>
                    <a:pt x="56" y="3"/>
                    <a:pt x="49" y="5"/>
                  </a:cubicBezTo>
                  <a:cubicBezTo>
                    <a:pt x="22" y="14"/>
                    <a:pt x="1" y="41"/>
                    <a:pt x="1" y="71"/>
                  </a:cubicBezTo>
                  <a:cubicBezTo>
                    <a:pt x="3" y="122"/>
                    <a:pt x="57" y="147"/>
                    <a:pt x="87" y="180"/>
                  </a:cubicBezTo>
                  <a:cubicBezTo>
                    <a:pt x="168" y="253"/>
                    <a:pt x="238" y="336"/>
                    <a:pt x="307" y="421"/>
                  </a:cubicBezTo>
                  <a:cubicBezTo>
                    <a:pt x="645" y="867"/>
                    <a:pt x="954" y="1158"/>
                    <a:pt x="1545" y="1183"/>
                  </a:cubicBezTo>
                  <a:cubicBezTo>
                    <a:pt x="1556" y="1184"/>
                    <a:pt x="1568" y="1184"/>
                    <a:pt x="1579" y="1184"/>
                  </a:cubicBezTo>
                  <a:cubicBezTo>
                    <a:pt x="1758" y="1184"/>
                    <a:pt x="1981" y="1131"/>
                    <a:pt x="1799" y="961"/>
                  </a:cubicBezTo>
                  <a:cubicBezTo>
                    <a:pt x="1595" y="751"/>
                    <a:pt x="1416" y="618"/>
                    <a:pt x="1163" y="472"/>
                  </a:cubicBezTo>
                  <a:cubicBezTo>
                    <a:pt x="947" y="359"/>
                    <a:pt x="714" y="291"/>
                    <a:pt x="484" y="210"/>
                  </a:cubicBezTo>
                  <a:cubicBezTo>
                    <a:pt x="467" y="196"/>
                    <a:pt x="474" y="202"/>
                    <a:pt x="441" y="178"/>
                  </a:cubicBezTo>
                  <a:cubicBezTo>
                    <a:pt x="430" y="170"/>
                    <a:pt x="417" y="165"/>
                    <a:pt x="404" y="165"/>
                  </a:cubicBezTo>
                  <a:cubicBezTo>
                    <a:pt x="394" y="165"/>
                    <a:pt x="385" y="167"/>
                    <a:pt x="376" y="171"/>
                  </a:cubicBezTo>
                  <a:cubicBezTo>
                    <a:pt x="355" y="164"/>
                    <a:pt x="334" y="155"/>
                    <a:pt x="313" y="146"/>
                  </a:cubicBezTo>
                  <a:cubicBezTo>
                    <a:pt x="282" y="133"/>
                    <a:pt x="246" y="118"/>
                    <a:pt x="210" y="103"/>
                  </a:cubicBezTo>
                  <a:lnTo>
                    <a:pt x="188" y="81"/>
                  </a:lnTo>
                  <a:cubicBezTo>
                    <a:pt x="131" y="35"/>
                    <a:pt x="124" y="8"/>
                    <a:pt x="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39"/>
            <p:cNvSpPr/>
            <p:nvPr/>
          </p:nvSpPr>
          <p:spPr>
            <a:xfrm>
              <a:off x="3431223" y="1638535"/>
              <a:ext cx="135440" cy="318565"/>
            </a:xfrm>
            <a:custGeom>
              <a:rect b="b" l="l" r="r" t="t"/>
              <a:pathLst>
                <a:path extrusionOk="0" h="6106" w="2596">
                  <a:moveTo>
                    <a:pt x="1029" y="4469"/>
                  </a:moveTo>
                  <a:cubicBezTo>
                    <a:pt x="1047" y="4675"/>
                    <a:pt x="1144" y="4916"/>
                    <a:pt x="1335" y="5082"/>
                  </a:cubicBezTo>
                  <a:cubicBezTo>
                    <a:pt x="1458" y="5190"/>
                    <a:pt x="1607" y="5242"/>
                    <a:pt x="1754" y="5242"/>
                  </a:cubicBezTo>
                  <a:cubicBezTo>
                    <a:pt x="1963" y="5242"/>
                    <a:pt x="2167" y="5135"/>
                    <a:pt x="2281" y="4932"/>
                  </a:cubicBezTo>
                  <a:cubicBezTo>
                    <a:pt x="2320" y="4848"/>
                    <a:pt x="2344" y="4755"/>
                    <a:pt x="2359" y="4658"/>
                  </a:cubicBezTo>
                  <a:lnTo>
                    <a:pt x="2359" y="4658"/>
                  </a:lnTo>
                  <a:cubicBezTo>
                    <a:pt x="2373" y="4798"/>
                    <a:pt x="2369" y="4932"/>
                    <a:pt x="2343" y="5059"/>
                  </a:cubicBezTo>
                  <a:cubicBezTo>
                    <a:pt x="2233" y="5552"/>
                    <a:pt x="1859" y="5910"/>
                    <a:pt x="1393" y="5910"/>
                  </a:cubicBezTo>
                  <a:cubicBezTo>
                    <a:pt x="1390" y="5910"/>
                    <a:pt x="1387" y="5910"/>
                    <a:pt x="1385" y="5910"/>
                  </a:cubicBezTo>
                  <a:cubicBezTo>
                    <a:pt x="1099" y="5898"/>
                    <a:pt x="859" y="5768"/>
                    <a:pt x="641" y="5486"/>
                  </a:cubicBezTo>
                  <a:cubicBezTo>
                    <a:pt x="571" y="5404"/>
                    <a:pt x="424" y="5189"/>
                    <a:pt x="352" y="5019"/>
                  </a:cubicBezTo>
                  <a:cubicBezTo>
                    <a:pt x="321" y="4972"/>
                    <a:pt x="229" y="4689"/>
                    <a:pt x="195" y="4527"/>
                  </a:cubicBezTo>
                  <a:lnTo>
                    <a:pt x="195" y="4527"/>
                  </a:lnTo>
                  <a:cubicBezTo>
                    <a:pt x="275" y="4543"/>
                    <a:pt x="356" y="4550"/>
                    <a:pt x="437" y="4550"/>
                  </a:cubicBezTo>
                  <a:cubicBezTo>
                    <a:pt x="628" y="4550"/>
                    <a:pt x="820" y="4512"/>
                    <a:pt x="1006" y="4474"/>
                  </a:cubicBezTo>
                  <a:cubicBezTo>
                    <a:pt x="1011" y="4473"/>
                    <a:pt x="1019" y="4472"/>
                    <a:pt x="1029" y="4469"/>
                  </a:cubicBezTo>
                  <a:close/>
                  <a:moveTo>
                    <a:pt x="538" y="0"/>
                  </a:moveTo>
                  <a:cubicBezTo>
                    <a:pt x="521" y="0"/>
                    <a:pt x="503" y="7"/>
                    <a:pt x="491" y="24"/>
                  </a:cubicBezTo>
                  <a:cubicBezTo>
                    <a:pt x="455" y="95"/>
                    <a:pt x="444" y="179"/>
                    <a:pt x="432" y="256"/>
                  </a:cubicBezTo>
                  <a:cubicBezTo>
                    <a:pt x="418" y="337"/>
                    <a:pt x="411" y="486"/>
                    <a:pt x="422" y="616"/>
                  </a:cubicBezTo>
                  <a:cubicBezTo>
                    <a:pt x="466" y="1135"/>
                    <a:pt x="646" y="1638"/>
                    <a:pt x="927" y="2076"/>
                  </a:cubicBezTo>
                  <a:cubicBezTo>
                    <a:pt x="1237" y="2554"/>
                    <a:pt x="1671" y="3035"/>
                    <a:pt x="1963" y="3520"/>
                  </a:cubicBezTo>
                  <a:cubicBezTo>
                    <a:pt x="1963" y="3533"/>
                    <a:pt x="1968" y="3546"/>
                    <a:pt x="1974" y="3556"/>
                  </a:cubicBezTo>
                  <a:cubicBezTo>
                    <a:pt x="2004" y="3612"/>
                    <a:pt x="2031" y="3667"/>
                    <a:pt x="2056" y="3723"/>
                  </a:cubicBezTo>
                  <a:cubicBezTo>
                    <a:pt x="2168" y="3952"/>
                    <a:pt x="2271" y="4386"/>
                    <a:pt x="2212" y="4670"/>
                  </a:cubicBezTo>
                  <a:cubicBezTo>
                    <a:pt x="2168" y="4921"/>
                    <a:pt x="2060" y="5035"/>
                    <a:pt x="1839" y="5076"/>
                  </a:cubicBezTo>
                  <a:cubicBezTo>
                    <a:pt x="1821" y="5079"/>
                    <a:pt x="1802" y="5080"/>
                    <a:pt x="1785" y="5080"/>
                  </a:cubicBezTo>
                  <a:cubicBezTo>
                    <a:pt x="1480" y="5080"/>
                    <a:pt x="1225" y="4773"/>
                    <a:pt x="1190" y="4428"/>
                  </a:cubicBezTo>
                  <a:cubicBezTo>
                    <a:pt x="1185" y="4376"/>
                    <a:pt x="1185" y="4298"/>
                    <a:pt x="1079" y="4294"/>
                  </a:cubicBezTo>
                  <a:cubicBezTo>
                    <a:pt x="969" y="4312"/>
                    <a:pt x="859" y="4339"/>
                    <a:pt x="747" y="4355"/>
                  </a:cubicBezTo>
                  <a:cubicBezTo>
                    <a:pt x="691" y="4362"/>
                    <a:pt x="574" y="4376"/>
                    <a:pt x="461" y="4376"/>
                  </a:cubicBezTo>
                  <a:cubicBezTo>
                    <a:pt x="442" y="4376"/>
                    <a:pt x="423" y="4376"/>
                    <a:pt x="404" y="4375"/>
                  </a:cubicBezTo>
                  <a:cubicBezTo>
                    <a:pt x="301" y="4369"/>
                    <a:pt x="314" y="4371"/>
                    <a:pt x="229" y="4354"/>
                  </a:cubicBezTo>
                  <a:cubicBezTo>
                    <a:pt x="186" y="4344"/>
                    <a:pt x="144" y="4326"/>
                    <a:pt x="98" y="4324"/>
                  </a:cubicBezTo>
                  <a:cubicBezTo>
                    <a:pt x="44" y="4324"/>
                    <a:pt x="2" y="4369"/>
                    <a:pt x="1" y="4422"/>
                  </a:cubicBezTo>
                  <a:cubicBezTo>
                    <a:pt x="67" y="4865"/>
                    <a:pt x="252" y="5294"/>
                    <a:pt x="532" y="5646"/>
                  </a:cubicBezTo>
                  <a:cubicBezTo>
                    <a:pt x="728" y="5911"/>
                    <a:pt x="1037" y="6095"/>
                    <a:pt x="1369" y="6105"/>
                  </a:cubicBezTo>
                  <a:cubicBezTo>
                    <a:pt x="1379" y="6106"/>
                    <a:pt x="1389" y="6106"/>
                    <a:pt x="1398" y="6106"/>
                  </a:cubicBezTo>
                  <a:cubicBezTo>
                    <a:pt x="2028" y="6106"/>
                    <a:pt x="2505" y="5549"/>
                    <a:pt x="2559" y="4944"/>
                  </a:cubicBezTo>
                  <a:cubicBezTo>
                    <a:pt x="2596" y="4248"/>
                    <a:pt x="2273" y="3555"/>
                    <a:pt x="1858" y="3015"/>
                  </a:cubicBezTo>
                  <a:cubicBezTo>
                    <a:pt x="1469" y="2515"/>
                    <a:pt x="1158" y="2212"/>
                    <a:pt x="854" y="1664"/>
                  </a:cubicBezTo>
                  <a:cubicBezTo>
                    <a:pt x="599" y="1188"/>
                    <a:pt x="455" y="596"/>
                    <a:pt x="600" y="78"/>
                  </a:cubicBezTo>
                  <a:cubicBezTo>
                    <a:pt x="613" y="33"/>
                    <a:pt x="575" y="0"/>
                    <a:pt x="5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39"/>
            <p:cNvSpPr/>
            <p:nvPr/>
          </p:nvSpPr>
          <p:spPr>
            <a:xfrm>
              <a:off x="3447188" y="1875451"/>
              <a:ext cx="112953" cy="74398"/>
            </a:xfrm>
            <a:custGeom>
              <a:rect b="b" l="l" r="r" t="t"/>
              <a:pathLst>
                <a:path extrusionOk="0" h="1426" w="2165">
                  <a:moveTo>
                    <a:pt x="659" y="1"/>
                  </a:moveTo>
                  <a:lnTo>
                    <a:pt x="659" y="1"/>
                  </a:lnTo>
                  <a:cubicBezTo>
                    <a:pt x="693" y="465"/>
                    <a:pt x="1043" y="811"/>
                    <a:pt x="1450" y="811"/>
                  </a:cubicBezTo>
                  <a:cubicBezTo>
                    <a:pt x="1506" y="811"/>
                    <a:pt x="1564" y="805"/>
                    <a:pt x="1621" y="791"/>
                  </a:cubicBezTo>
                  <a:cubicBezTo>
                    <a:pt x="1633" y="788"/>
                    <a:pt x="1646" y="784"/>
                    <a:pt x="1657" y="781"/>
                  </a:cubicBezTo>
                  <a:lnTo>
                    <a:pt x="1657" y="781"/>
                  </a:lnTo>
                  <a:cubicBezTo>
                    <a:pt x="1568" y="823"/>
                    <a:pt x="1469" y="845"/>
                    <a:pt x="1365" y="845"/>
                  </a:cubicBezTo>
                  <a:cubicBezTo>
                    <a:pt x="1245" y="845"/>
                    <a:pt x="1120" y="816"/>
                    <a:pt x="998" y="752"/>
                  </a:cubicBezTo>
                  <a:cubicBezTo>
                    <a:pt x="773" y="608"/>
                    <a:pt x="608" y="325"/>
                    <a:pt x="557" y="32"/>
                  </a:cubicBezTo>
                  <a:lnTo>
                    <a:pt x="557" y="32"/>
                  </a:lnTo>
                  <a:cubicBezTo>
                    <a:pt x="580" y="327"/>
                    <a:pt x="711" y="622"/>
                    <a:pt x="944" y="808"/>
                  </a:cubicBezTo>
                  <a:cubicBezTo>
                    <a:pt x="1023" y="865"/>
                    <a:pt x="1114" y="905"/>
                    <a:pt x="1206" y="933"/>
                  </a:cubicBezTo>
                  <a:cubicBezTo>
                    <a:pt x="1273" y="952"/>
                    <a:pt x="1342" y="961"/>
                    <a:pt x="1410" y="962"/>
                  </a:cubicBezTo>
                  <a:cubicBezTo>
                    <a:pt x="1440" y="962"/>
                    <a:pt x="1468" y="959"/>
                    <a:pt x="1498" y="956"/>
                  </a:cubicBezTo>
                  <a:lnTo>
                    <a:pt x="1498" y="956"/>
                  </a:lnTo>
                  <a:cubicBezTo>
                    <a:pt x="1450" y="967"/>
                    <a:pt x="1401" y="973"/>
                    <a:pt x="1356" y="973"/>
                  </a:cubicBezTo>
                  <a:cubicBezTo>
                    <a:pt x="1352" y="973"/>
                    <a:pt x="1349" y="973"/>
                    <a:pt x="1345" y="973"/>
                  </a:cubicBezTo>
                  <a:cubicBezTo>
                    <a:pt x="1337" y="974"/>
                    <a:pt x="1328" y="974"/>
                    <a:pt x="1319" y="974"/>
                  </a:cubicBezTo>
                  <a:cubicBezTo>
                    <a:pt x="1139" y="974"/>
                    <a:pt x="951" y="896"/>
                    <a:pt x="840" y="817"/>
                  </a:cubicBezTo>
                  <a:cubicBezTo>
                    <a:pt x="617" y="627"/>
                    <a:pt x="478" y="369"/>
                    <a:pt x="448" y="66"/>
                  </a:cubicBezTo>
                  <a:lnTo>
                    <a:pt x="448" y="66"/>
                  </a:lnTo>
                  <a:cubicBezTo>
                    <a:pt x="438" y="427"/>
                    <a:pt x="649" y="829"/>
                    <a:pt x="917" y="1000"/>
                  </a:cubicBezTo>
                  <a:cubicBezTo>
                    <a:pt x="1030" y="1080"/>
                    <a:pt x="1182" y="1120"/>
                    <a:pt x="1338" y="1120"/>
                  </a:cubicBezTo>
                  <a:cubicBezTo>
                    <a:pt x="1416" y="1120"/>
                    <a:pt x="1494" y="1110"/>
                    <a:pt x="1570" y="1091"/>
                  </a:cubicBezTo>
                  <a:lnTo>
                    <a:pt x="1570" y="1091"/>
                  </a:lnTo>
                  <a:cubicBezTo>
                    <a:pt x="1481" y="1134"/>
                    <a:pt x="1400" y="1153"/>
                    <a:pt x="1298" y="1153"/>
                  </a:cubicBezTo>
                  <a:cubicBezTo>
                    <a:pt x="1257" y="1153"/>
                    <a:pt x="1213" y="1150"/>
                    <a:pt x="1163" y="1144"/>
                  </a:cubicBezTo>
                  <a:cubicBezTo>
                    <a:pt x="1091" y="1136"/>
                    <a:pt x="887" y="1091"/>
                    <a:pt x="791" y="1015"/>
                  </a:cubicBezTo>
                  <a:cubicBezTo>
                    <a:pt x="540" y="829"/>
                    <a:pt x="354" y="461"/>
                    <a:pt x="329" y="96"/>
                  </a:cubicBezTo>
                  <a:lnTo>
                    <a:pt x="329" y="96"/>
                  </a:lnTo>
                  <a:cubicBezTo>
                    <a:pt x="318" y="551"/>
                    <a:pt x="535" y="1034"/>
                    <a:pt x="921" y="1218"/>
                  </a:cubicBezTo>
                  <a:cubicBezTo>
                    <a:pt x="853" y="1196"/>
                    <a:pt x="782" y="1164"/>
                    <a:pt x="699" y="1117"/>
                  </a:cubicBezTo>
                  <a:cubicBezTo>
                    <a:pt x="433" y="959"/>
                    <a:pt x="206" y="520"/>
                    <a:pt x="167" y="121"/>
                  </a:cubicBezTo>
                  <a:lnTo>
                    <a:pt x="167" y="121"/>
                  </a:lnTo>
                  <a:cubicBezTo>
                    <a:pt x="165" y="408"/>
                    <a:pt x="262" y="689"/>
                    <a:pt x="399" y="938"/>
                  </a:cubicBezTo>
                  <a:cubicBezTo>
                    <a:pt x="421" y="976"/>
                    <a:pt x="443" y="1010"/>
                    <a:pt x="468" y="1043"/>
                  </a:cubicBezTo>
                  <a:cubicBezTo>
                    <a:pt x="415" y="988"/>
                    <a:pt x="368" y="927"/>
                    <a:pt x="322" y="860"/>
                  </a:cubicBezTo>
                  <a:cubicBezTo>
                    <a:pt x="157" y="634"/>
                    <a:pt x="33" y="394"/>
                    <a:pt x="0" y="116"/>
                  </a:cubicBezTo>
                  <a:lnTo>
                    <a:pt x="0" y="116"/>
                  </a:lnTo>
                  <a:cubicBezTo>
                    <a:pt x="6" y="500"/>
                    <a:pt x="214" y="882"/>
                    <a:pt x="437" y="1146"/>
                  </a:cubicBezTo>
                  <a:cubicBezTo>
                    <a:pt x="571" y="1292"/>
                    <a:pt x="667" y="1340"/>
                    <a:pt x="852" y="1400"/>
                  </a:cubicBezTo>
                  <a:cubicBezTo>
                    <a:pt x="883" y="1406"/>
                    <a:pt x="914" y="1426"/>
                    <a:pt x="946" y="1426"/>
                  </a:cubicBezTo>
                  <a:cubicBezTo>
                    <a:pt x="949" y="1426"/>
                    <a:pt x="952" y="1426"/>
                    <a:pt x="955" y="1425"/>
                  </a:cubicBezTo>
                  <a:cubicBezTo>
                    <a:pt x="974" y="1421"/>
                    <a:pt x="984" y="1400"/>
                    <a:pt x="982" y="1381"/>
                  </a:cubicBezTo>
                  <a:lnTo>
                    <a:pt x="982" y="1381"/>
                  </a:lnTo>
                  <a:cubicBezTo>
                    <a:pt x="1052" y="1397"/>
                    <a:pt x="1125" y="1405"/>
                    <a:pt x="1201" y="1405"/>
                  </a:cubicBezTo>
                  <a:cubicBezTo>
                    <a:pt x="1219" y="1405"/>
                    <a:pt x="1237" y="1405"/>
                    <a:pt x="1256" y="1404"/>
                  </a:cubicBezTo>
                  <a:cubicBezTo>
                    <a:pt x="1300" y="1400"/>
                    <a:pt x="1342" y="1394"/>
                    <a:pt x="1384" y="1388"/>
                  </a:cubicBezTo>
                  <a:cubicBezTo>
                    <a:pt x="1411" y="1383"/>
                    <a:pt x="1441" y="1381"/>
                    <a:pt x="1461" y="1360"/>
                  </a:cubicBezTo>
                  <a:cubicBezTo>
                    <a:pt x="1483" y="1339"/>
                    <a:pt x="1485" y="1306"/>
                    <a:pt x="1473" y="1278"/>
                  </a:cubicBezTo>
                  <a:cubicBezTo>
                    <a:pt x="1512" y="1270"/>
                    <a:pt x="1552" y="1257"/>
                    <a:pt x="1594" y="1242"/>
                  </a:cubicBezTo>
                  <a:cubicBezTo>
                    <a:pt x="1678" y="1209"/>
                    <a:pt x="1756" y="1159"/>
                    <a:pt x="1826" y="1100"/>
                  </a:cubicBezTo>
                  <a:cubicBezTo>
                    <a:pt x="1849" y="1079"/>
                    <a:pt x="1880" y="1061"/>
                    <a:pt x="1889" y="1029"/>
                  </a:cubicBezTo>
                  <a:cubicBezTo>
                    <a:pt x="1897" y="1000"/>
                    <a:pt x="1885" y="968"/>
                    <a:pt x="1862" y="951"/>
                  </a:cubicBezTo>
                  <a:cubicBezTo>
                    <a:pt x="1899" y="922"/>
                    <a:pt x="1934" y="890"/>
                    <a:pt x="1966" y="856"/>
                  </a:cubicBezTo>
                  <a:cubicBezTo>
                    <a:pt x="1987" y="829"/>
                    <a:pt x="2018" y="807"/>
                    <a:pt x="2028" y="775"/>
                  </a:cubicBezTo>
                  <a:cubicBezTo>
                    <a:pt x="2034" y="750"/>
                    <a:pt x="2027" y="720"/>
                    <a:pt x="2008" y="701"/>
                  </a:cubicBezTo>
                  <a:cubicBezTo>
                    <a:pt x="2036" y="669"/>
                    <a:pt x="2062" y="632"/>
                    <a:pt x="2086" y="592"/>
                  </a:cubicBezTo>
                  <a:cubicBezTo>
                    <a:pt x="2109" y="552"/>
                    <a:pt x="2128" y="509"/>
                    <a:pt x="2145" y="463"/>
                  </a:cubicBezTo>
                  <a:cubicBezTo>
                    <a:pt x="2163" y="423"/>
                    <a:pt x="2164" y="371"/>
                    <a:pt x="2122" y="346"/>
                  </a:cubicBezTo>
                  <a:cubicBezTo>
                    <a:pt x="2107" y="340"/>
                    <a:pt x="2095" y="338"/>
                    <a:pt x="2084" y="338"/>
                  </a:cubicBezTo>
                  <a:cubicBezTo>
                    <a:pt x="2112" y="256"/>
                    <a:pt x="2149" y="155"/>
                    <a:pt x="2074" y="132"/>
                  </a:cubicBezTo>
                  <a:cubicBezTo>
                    <a:pt x="2069" y="131"/>
                    <a:pt x="2065" y="131"/>
                    <a:pt x="2060" y="131"/>
                  </a:cubicBezTo>
                  <a:cubicBezTo>
                    <a:pt x="1992" y="131"/>
                    <a:pt x="1998" y="202"/>
                    <a:pt x="1986" y="241"/>
                  </a:cubicBezTo>
                  <a:cubicBezTo>
                    <a:pt x="1966" y="322"/>
                    <a:pt x="1951" y="377"/>
                    <a:pt x="1926" y="421"/>
                  </a:cubicBezTo>
                  <a:cubicBezTo>
                    <a:pt x="1847" y="576"/>
                    <a:pt x="1685" y="679"/>
                    <a:pt x="1550" y="703"/>
                  </a:cubicBezTo>
                  <a:cubicBezTo>
                    <a:pt x="1509" y="711"/>
                    <a:pt x="1466" y="716"/>
                    <a:pt x="1422" y="716"/>
                  </a:cubicBezTo>
                  <a:cubicBezTo>
                    <a:pt x="1291" y="716"/>
                    <a:pt x="1150" y="680"/>
                    <a:pt x="1030" y="601"/>
                  </a:cubicBezTo>
                  <a:cubicBezTo>
                    <a:pt x="933" y="535"/>
                    <a:pt x="827" y="421"/>
                    <a:pt x="762" y="303"/>
                  </a:cubicBezTo>
                  <a:cubicBezTo>
                    <a:pt x="710" y="209"/>
                    <a:pt x="683" y="109"/>
                    <a:pt x="6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39"/>
            <p:cNvSpPr/>
            <p:nvPr/>
          </p:nvSpPr>
          <p:spPr>
            <a:xfrm>
              <a:off x="3373833" y="1475131"/>
              <a:ext cx="157" cy="209"/>
            </a:xfrm>
            <a:custGeom>
              <a:rect b="b" l="l" r="r" t="t"/>
              <a:pathLst>
                <a:path extrusionOk="0" h="4" w="3">
                  <a:moveTo>
                    <a:pt x="1" y="1"/>
                  </a:moveTo>
                  <a:cubicBezTo>
                    <a:pt x="1" y="2"/>
                    <a:pt x="1" y="2"/>
                    <a:pt x="3" y="4"/>
                  </a:cubicBezTo>
                  <a:cubicBezTo>
                    <a:pt x="3" y="4"/>
                    <a:pt x="1" y="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39"/>
            <p:cNvSpPr/>
            <p:nvPr/>
          </p:nvSpPr>
          <p:spPr>
            <a:xfrm>
              <a:off x="3223785" y="1161053"/>
              <a:ext cx="329782" cy="556368"/>
            </a:xfrm>
            <a:custGeom>
              <a:rect b="b" l="l" r="r" t="t"/>
              <a:pathLst>
                <a:path extrusionOk="0" h="10664" w="6321">
                  <a:moveTo>
                    <a:pt x="2981" y="1966"/>
                  </a:moveTo>
                  <a:cubicBezTo>
                    <a:pt x="3046" y="2024"/>
                    <a:pt x="3180" y="2165"/>
                    <a:pt x="3298" y="2286"/>
                  </a:cubicBezTo>
                  <a:cubicBezTo>
                    <a:pt x="3581" y="2600"/>
                    <a:pt x="3777" y="2952"/>
                    <a:pt x="3847" y="3400"/>
                  </a:cubicBezTo>
                  <a:cubicBezTo>
                    <a:pt x="3874" y="3542"/>
                    <a:pt x="3868" y="3816"/>
                    <a:pt x="3899" y="4013"/>
                  </a:cubicBezTo>
                  <a:cubicBezTo>
                    <a:pt x="3914" y="4110"/>
                    <a:pt x="3931" y="4201"/>
                    <a:pt x="3953" y="4283"/>
                  </a:cubicBezTo>
                  <a:cubicBezTo>
                    <a:pt x="3947" y="4276"/>
                    <a:pt x="3942" y="4270"/>
                    <a:pt x="3936" y="4265"/>
                  </a:cubicBezTo>
                  <a:cubicBezTo>
                    <a:pt x="3905" y="4233"/>
                    <a:pt x="3873" y="4202"/>
                    <a:pt x="3839" y="4172"/>
                  </a:cubicBezTo>
                  <a:cubicBezTo>
                    <a:pt x="3790" y="4114"/>
                    <a:pt x="3737" y="4052"/>
                    <a:pt x="3720" y="4033"/>
                  </a:cubicBezTo>
                  <a:cubicBezTo>
                    <a:pt x="3548" y="3827"/>
                    <a:pt x="3209" y="3352"/>
                    <a:pt x="3094" y="3027"/>
                  </a:cubicBezTo>
                  <a:cubicBezTo>
                    <a:pt x="2998" y="2766"/>
                    <a:pt x="2950" y="2553"/>
                    <a:pt x="2947" y="2307"/>
                  </a:cubicBezTo>
                  <a:cubicBezTo>
                    <a:pt x="2951" y="2131"/>
                    <a:pt x="2947" y="2111"/>
                    <a:pt x="2981" y="1966"/>
                  </a:cubicBezTo>
                  <a:close/>
                  <a:moveTo>
                    <a:pt x="5206" y="4367"/>
                  </a:moveTo>
                  <a:cubicBezTo>
                    <a:pt x="5240" y="4455"/>
                    <a:pt x="5256" y="4583"/>
                    <a:pt x="5261" y="4700"/>
                  </a:cubicBezTo>
                  <a:cubicBezTo>
                    <a:pt x="5274" y="5007"/>
                    <a:pt x="5223" y="5234"/>
                    <a:pt x="5127" y="5543"/>
                  </a:cubicBezTo>
                  <a:cubicBezTo>
                    <a:pt x="5101" y="5625"/>
                    <a:pt x="5071" y="5706"/>
                    <a:pt x="5042" y="5784"/>
                  </a:cubicBezTo>
                  <a:cubicBezTo>
                    <a:pt x="5059" y="5718"/>
                    <a:pt x="5075" y="5654"/>
                    <a:pt x="5090" y="5594"/>
                  </a:cubicBezTo>
                  <a:cubicBezTo>
                    <a:pt x="5135" y="5409"/>
                    <a:pt x="5168" y="5221"/>
                    <a:pt x="5176" y="5031"/>
                  </a:cubicBezTo>
                  <a:cubicBezTo>
                    <a:pt x="5181" y="4924"/>
                    <a:pt x="5187" y="4816"/>
                    <a:pt x="5158" y="4712"/>
                  </a:cubicBezTo>
                  <a:lnTo>
                    <a:pt x="5158" y="4712"/>
                  </a:lnTo>
                  <a:cubicBezTo>
                    <a:pt x="5180" y="4902"/>
                    <a:pt x="5137" y="5077"/>
                    <a:pt x="5101" y="5263"/>
                  </a:cubicBezTo>
                  <a:cubicBezTo>
                    <a:pt x="5054" y="5462"/>
                    <a:pt x="4993" y="5658"/>
                    <a:pt x="4929" y="5852"/>
                  </a:cubicBezTo>
                  <a:cubicBezTo>
                    <a:pt x="4941" y="5777"/>
                    <a:pt x="4955" y="5702"/>
                    <a:pt x="4965" y="5634"/>
                  </a:cubicBezTo>
                  <a:cubicBezTo>
                    <a:pt x="5012" y="5339"/>
                    <a:pt x="5062" y="5041"/>
                    <a:pt x="5060" y="4743"/>
                  </a:cubicBezTo>
                  <a:lnTo>
                    <a:pt x="5060" y="4743"/>
                  </a:lnTo>
                  <a:cubicBezTo>
                    <a:pt x="5022" y="5060"/>
                    <a:pt x="4936" y="5372"/>
                    <a:pt x="4856" y="5683"/>
                  </a:cubicBezTo>
                  <a:cubicBezTo>
                    <a:pt x="4885" y="5434"/>
                    <a:pt x="4920" y="5197"/>
                    <a:pt x="4981" y="4923"/>
                  </a:cubicBezTo>
                  <a:lnTo>
                    <a:pt x="4981" y="4923"/>
                  </a:lnTo>
                  <a:cubicBezTo>
                    <a:pt x="4904" y="5143"/>
                    <a:pt x="4843" y="5368"/>
                    <a:pt x="4794" y="5596"/>
                  </a:cubicBezTo>
                  <a:cubicBezTo>
                    <a:pt x="4831" y="5174"/>
                    <a:pt x="4941" y="4691"/>
                    <a:pt x="5170" y="4404"/>
                  </a:cubicBezTo>
                  <a:cubicBezTo>
                    <a:pt x="5175" y="4398"/>
                    <a:pt x="5191" y="4381"/>
                    <a:pt x="5206" y="4367"/>
                  </a:cubicBezTo>
                  <a:close/>
                  <a:moveTo>
                    <a:pt x="3122" y="6089"/>
                  </a:moveTo>
                  <a:lnTo>
                    <a:pt x="3122" y="6089"/>
                  </a:lnTo>
                  <a:cubicBezTo>
                    <a:pt x="3177" y="6114"/>
                    <a:pt x="3240" y="6145"/>
                    <a:pt x="3307" y="6178"/>
                  </a:cubicBezTo>
                  <a:cubicBezTo>
                    <a:pt x="3486" y="6264"/>
                    <a:pt x="3761" y="6444"/>
                    <a:pt x="3867" y="6528"/>
                  </a:cubicBezTo>
                  <a:cubicBezTo>
                    <a:pt x="4082" y="6696"/>
                    <a:pt x="4261" y="6874"/>
                    <a:pt x="4384" y="7077"/>
                  </a:cubicBezTo>
                  <a:cubicBezTo>
                    <a:pt x="4472" y="7220"/>
                    <a:pt x="4516" y="7330"/>
                    <a:pt x="4549" y="7440"/>
                  </a:cubicBezTo>
                  <a:cubicBezTo>
                    <a:pt x="4579" y="7539"/>
                    <a:pt x="4595" y="7600"/>
                    <a:pt x="4599" y="7677"/>
                  </a:cubicBezTo>
                  <a:cubicBezTo>
                    <a:pt x="4599" y="7684"/>
                    <a:pt x="4600" y="7692"/>
                    <a:pt x="4602" y="7699"/>
                  </a:cubicBezTo>
                  <a:cubicBezTo>
                    <a:pt x="4604" y="7718"/>
                    <a:pt x="4604" y="7735"/>
                    <a:pt x="4604" y="7755"/>
                  </a:cubicBezTo>
                  <a:cubicBezTo>
                    <a:pt x="4450" y="7610"/>
                    <a:pt x="4243" y="7523"/>
                    <a:pt x="4074" y="7394"/>
                  </a:cubicBezTo>
                  <a:cubicBezTo>
                    <a:pt x="3850" y="7231"/>
                    <a:pt x="3623" y="6933"/>
                    <a:pt x="3446" y="6648"/>
                  </a:cubicBezTo>
                  <a:cubicBezTo>
                    <a:pt x="3333" y="6468"/>
                    <a:pt x="3246" y="6272"/>
                    <a:pt x="3127" y="6096"/>
                  </a:cubicBezTo>
                  <a:cubicBezTo>
                    <a:pt x="3124" y="6093"/>
                    <a:pt x="3123" y="6092"/>
                    <a:pt x="3122" y="6089"/>
                  </a:cubicBezTo>
                  <a:close/>
                  <a:moveTo>
                    <a:pt x="4607" y="7988"/>
                  </a:moveTo>
                  <a:cubicBezTo>
                    <a:pt x="4607" y="7988"/>
                    <a:pt x="4607" y="7988"/>
                    <a:pt x="4608" y="7989"/>
                  </a:cubicBezTo>
                  <a:lnTo>
                    <a:pt x="4608" y="7989"/>
                  </a:lnTo>
                  <a:lnTo>
                    <a:pt x="4607" y="7988"/>
                  </a:lnTo>
                  <a:close/>
                  <a:moveTo>
                    <a:pt x="5019" y="9218"/>
                  </a:moveTo>
                  <a:lnTo>
                    <a:pt x="5019" y="9218"/>
                  </a:lnTo>
                  <a:cubicBezTo>
                    <a:pt x="5108" y="9337"/>
                    <a:pt x="5224" y="9434"/>
                    <a:pt x="5343" y="9521"/>
                  </a:cubicBezTo>
                  <a:cubicBezTo>
                    <a:pt x="5513" y="9648"/>
                    <a:pt x="5816" y="9751"/>
                    <a:pt x="5961" y="9774"/>
                  </a:cubicBezTo>
                  <a:cubicBezTo>
                    <a:pt x="5968" y="9811"/>
                    <a:pt x="5973" y="9851"/>
                    <a:pt x="5980" y="9888"/>
                  </a:cubicBezTo>
                  <a:cubicBezTo>
                    <a:pt x="5986" y="9965"/>
                    <a:pt x="6030" y="10203"/>
                    <a:pt x="6076" y="10326"/>
                  </a:cubicBezTo>
                  <a:cubicBezTo>
                    <a:pt x="6103" y="10401"/>
                    <a:pt x="6131" y="10473"/>
                    <a:pt x="6154" y="10526"/>
                  </a:cubicBezTo>
                  <a:cubicBezTo>
                    <a:pt x="6112" y="10517"/>
                    <a:pt x="6071" y="10507"/>
                    <a:pt x="6030" y="10494"/>
                  </a:cubicBezTo>
                  <a:cubicBezTo>
                    <a:pt x="6002" y="10485"/>
                    <a:pt x="5975" y="10475"/>
                    <a:pt x="5949" y="10463"/>
                  </a:cubicBezTo>
                  <a:cubicBezTo>
                    <a:pt x="5811" y="10399"/>
                    <a:pt x="5698" y="10323"/>
                    <a:pt x="5619" y="10252"/>
                  </a:cubicBezTo>
                  <a:cubicBezTo>
                    <a:pt x="5452" y="10103"/>
                    <a:pt x="5423" y="10063"/>
                    <a:pt x="5307" y="9871"/>
                  </a:cubicBezTo>
                  <a:cubicBezTo>
                    <a:pt x="5180" y="9638"/>
                    <a:pt x="5113" y="9496"/>
                    <a:pt x="5038" y="9278"/>
                  </a:cubicBezTo>
                  <a:cubicBezTo>
                    <a:pt x="5032" y="9257"/>
                    <a:pt x="5027" y="9237"/>
                    <a:pt x="5019" y="9218"/>
                  </a:cubicBezTo>
                  <a:close/>
                  <a:moveTo>
                    <a:pt x="1181" y="1"/>
                  </a:moveTo>
                  <a:cubicBezTo>
                    <a:pt x="990" y="1"/>
                    <a:pt x="750" y="128"/>
                    <a:pt x="570" y="274"/>
                  </a:cubicBezTo>
                  <a:cubicBezTo>
                    <a:pt x="425" y="399"/>
                    <a:pt x="304" y="551"/>
                    <a:pt x="203" y="713"/>
                  </a:cubicBezTo>
                  <a:cubicBezTo>
                    <a:pt x="130" y="840"/>
                    <a:pt x="55" y="971"/>
                    <a:pt x="28" y="1118"/>
                  </a:cubicBezTo>
                  <a:cubicBezTo>
                    <a:pt x="17" y="1154"/>
                    <a:pt x="50" y="1184"/>
                    <a:pt x="83" y="1184"/>
                  </a:cubicBezTo>
                  <a:cubicBezTo>
                    <a:pt x="97" y="1184"/>
                    <a:pt x="112" y="1178"/>
                    <a:pt x="122" y="1164"/>
                  </a:cubicBezTo>
                  <a:cubicBezTo>
                    <a:pt x="161" y="1041"/>
                    <a:pt x="181" y="983"/>
                    <a:pt x="245" y="867"/>
                  </a:cubicBezTo>
                  <a:cubicBezTo>
                    <a:pt x="405" y="582"/>
                    <a:pt x="657" y="326"/>
                    <a:pt x="918" y="231"/>
                  </a:cubicBezTo>
                  <a:cubicBezTo>
                    <a:pt x="1135" y="160"/>
                    <a:pt x="1182" y="180"/>
                    <a:pt x="1272" y="166"/>
                  </a:cubicBezTo>
                  <a:cubicBezTo>
                    <a:pt x="1274" y="166"/>
                    <a:pt x="1280" y="166"/>
                    <a:pt x="1289" y="165"/>
                  </a:cubicBezTo>
                  <a:lnTo>
                    <a:pt x="1336" y="165"/>
                  </a:lnTo>
                  <a:cubicBezTo>
                    <a:pt x="1339" y="165"/>
                    <a:pt x="1342" y="166"/>
                    <a:pt x="1345" y="166"/>
                  </a:cubicBezTo>
                  <a:lnTo>
                    <a:pt x="1344" y="166"/>
                  </a:lnTo>
                  <a:cubicBezTo>
                    <a:pt x="1347" y="167"/>
                    <a:pt x="1350" y="167"/>
                    <a:pt x="1355" y="168"/>
                  </a:cubicBezTo>
                  <a:cubicBezTo>
                    <a:pt x="1598" y="383"/>
                    <a:pt x="1887" y="651"/>
                    <a:pt x="2132" y="926"/>
                  </a:cubicBezTo>
                  <a:cubicBezTo>
                    <a:pt x="2079" y="918"/>
                    <a:pt x="2089" y="921"/>
                    <a:pt x="1993" y="911"/>
                  </a:cubicBezTo>
                  <a:cubicBezTo>
                    <a:pt x="1944" y="904"/>
                    <a:pt x="1895" y="900"/>
                    <a:pt x="1846" y="900"/>
                  </a:cubicBezTo>
                  <a:cubicBezTo>
                    <a:pt x="1536" y="900"/>
                    <a:pt x="1230" y="1037"/>
                    <a:pt x="1025" y="1271"/>
                  </a:cubicBezTo>
                  <a:cubicBezTo>
                    <a:pt x="824" y="1488"/>
                    <a:pt x="752" y="1799"/>
                    <a:pt x="753" y="2090"/>
                  </a:cubicBezTo>
                  <a:cubicBezTo>
                    <a:pt x="770" y="2339"/>
                    <a:pt x="855" y="2579"/>
                    <a:pt x="995" y="2783"/>
                  </a:cubicBezTo>
                  <a:cubicBezTo>
                    <a:pt x="479" y="2436"/>
                    <a:pt x="126" y="1913"/>
                    <a:pt x="119" y="1283"/>
                  </a:cubicBezTo>
                  <a:cubicBezTo>
                    <a:pt x="119" y="1251"/>
                    <a:pt x="91" y="1230"/>
                    <a:pt x="63" y="1230"/>
                  </a:cubicBezTo>
                  <a:cubicBezTo>
                    <a:pt x="50" y="1230"/>
                    <a:pt x="36" y="1234"/>
                    <a:pt x="26" y="1245"/>
                  </a:cubicBezTo>
                  <a:cubicBezTo>
                    <a:pt x="0" y="1272"/>
                    <a:pt x="12" y="1310"/>
                    <a:pt x="12" y="1345"/>
                  </a:cubicBezTo>
                  <a:cubicBezTo>
                    <a:pt x="14" y="1437"/>
                    <a:pt x="26" y="1528"/>
                    <a:pt x="44" y="1618"/>
                  </a:cubicBezTo>
                  <a:cubicBezTo>
                    <a:pt x="178" y="2285"/>
                    <a:pt x="609" y="2801"/>
                    <a:pt x="1237" y="3137"/>
                  </a:cubicBezTo>
                  <a:cubicBezTo>
                    <a:pt x="1875" y="3471"/>
                    <a:pt x="2557" y="3533"/>
                    <a:pt x="3118" y="3913"/>
                  </a:cubicBezTo>
                  <a:cubicBezTo>
                    <a:pt x="3714" y="4296"/>
                    <a:pt x="4178" y="5025"/>
                    <a:pt x="4414" y="5701"/>
                  </a:cubicBezTo>
                  <a:cubicBezTo>
                    <a:pt x="4593" y="6201"/>
                    <a:pt x="4604" y="6705"/>
                    <a:pt x="4604" y="7232"/>
                  </a:cubicBezTo>
                  <a:cubicBezTo>
                    <a:pt x="4472" y="6915"/>
                    <a:pt x="4240" y="6644"/>
                    <a:pt x="3966" y="6438"/>
                  </a:cubicBezTo>
                  <a:cubicBezTo>
                    <a:pt x="3705" y="6236"/>
                    <a:pt x="3411" y="6075"/>
                    <a:pt x="3112" y="5936"/>
                  </a:cubicBezTo>
                  <a:cubicBezTo>
                    <a:pt x="3075" y="5919"/>
                    <a:pt x="3036" y="5902"/>
                    <a:pt x="2997" y="5890"/>
                  </a:cubicBezTo>
                  <a:cubicBezTo>
                    <a:pt x="2973" y="5874"/>
                    <a:pt x="2944" y="5863"/>
                    <a:pt x="2918" y="5863"/>
                  </a:cubicBezTo>
                  <a:cubicBezTo>
                    <a:pt x="2883" y="5863"/>
                    <a:pt x="2854" y="5883"/>
                    <a:pt x="2845" y="5939"/>
                  </a:cubicBezTo>
                  <a:cubicBezTo>
                    <a:pt x="2845" y="5962"/>
                    <a:pt x="2853" y="5980"/>
                    <a:pt x="2863" y="5999"/>
                  </a:cubicBezTo>
                  <a:cubicBezTo>
                    <a:pt x="2868" y="6008"/>
                    <a:pt x="2873" y="6014"/>
                    <a:pt x="2874" y="6014"/>
                  </a:cubicBezTo>
                  <a:cubicBezTo>
                    <a:pt x="2874" y="6014"/>
                    <a:pt x="2874" y="6014"/>
                    <a:pt x="2874" y="6013"/>
                  </a:cubicBezTo>
                  <a:lnTo>
                    <a:pt x="2874" y="6013"/>
                  </a:lnTo>
                  <a:cubicBezTo>
                    <a:pt x="2877" y="6021"/>
                    <a:pt x="2882" y="6029"/>
                    <a:pt x="2887" y="6035"/>
                  </a:cubicBezTo>
                  <a:cubicBezTo>
                    <a:pt x="2886" y="6034"/>
                    <a:pt x="2885" y="6033"/>
                    <a:pt x="2884" y="6031"/>
                  </a:cubicBezTo>
                  <a:lnTo>
                    <a:pt x="2884" y="6031"/>
                  </a:lnTo>
                  <a:cubicBezTo>
                    <a:pt x="2928" y="6091"/>
                    <a:pt x="2968" y="6151"/>
                    <a:pt x="3007" y="6212"/>
                  </a:cubicBezTo>
                  <a:cubicBezTo>
                    <a:pt x="3154" y="6447"/>
                    <a:pt x="3271" y="6700"/>
                    <a:pt x="3433" y="6926"/>
                  </a:cubicBezTo>
                  <a:cubicBezTo>
                    <a:pt x="3560" y="7105"/>
                    <a:pt x="3694" y="7282"/>
                    <a:pt x="3858" y="7431"/>
                  </a:cubicBezTo>
                  <a:cubicBezTo>
                    <a:pt x="4008" y="7566"/>
                    <a:pt x="4188" y="7664"/>
                    <a:pt x="4358" y="7774"/>
                  </a:cubicBezTo>
                  <a:cubicBezTo>
                    <a:pt x="4456" y="7845"/>
                    <a:pt x="4477" y="7854"/>
                    <a:pt x="4571" y="7946"/>
                  </a:cubicBezTo>
                  <a:cubicBezTo>
                    <a:pt x="4584" y="7961"/>
                    <a:pt x="4595" y="7975"/>
                    <a:pt x="4609" y="7989"/>
                  </a:cubicBezTo>
                  <a:cubicBezTo>
                    <a:pt x="4609" y="7989"/>
                    <a:pt x="4608" y="7989"/>
                    <a:pt x="4608" y="7989"/>
                  </a:cubicBezTo>
                  <a:lnTo>
                    <a:pt x="4608" y="7989"/>
                  </a:lnTo>
                  <a:lnTo>
                    <a:pt x="4611" y="7992"/>
                  </a:lnTo>
                  <a:cubicBezTo>
                    <a:pt x="4636" y="8543"/>
                    <a:pt x="4734" y="9096"/>
                    <a:pt x="4954" y="9605"/>
                  </a:cubicBezTo>
                  <a:cubicBezTo>
                    <a:pt x="5019" y="9767"/>
                    <a:pt x="5141" y="9963"/>
                    <a:pt x="5183" y="10002"/>
                  </a:cubicBezTo>
                  <a:cubicBezTo>
                    <a:pt x="5271" y="10123"/>
                    <a:pt x="5372" y="10233"/>
                    <a:pt x="5484" y="10330"/>
                  </a:cubicBezTo>
                  <a:cubicBezTo>
                    <a:pt x="5629" y="10457"/>
                    <a:pt x="5809" y="10556"/>
                    <a:pt x="5950" y="10602"/>
                  </a:cubicBezTo>
                  <a:cubicBezTo>
                    <a:pt x="6027" y="10630"/>
                    <a:pt x="6109" y="10649"/>
                    <a:pt x="6192" y="10656"/>
                  </a:cubicBezTo>
                  <a:cubicBezTo>
                    <a:pt x="6205" y="10658"/>
                    <a:pt x="6217" y="10658"/>
                    <a:pt x="6231" y="10659"/>
                  </a:cubicBezTo>
                  <a:cubicBezTo>
                    <a:pt x="6239" y="10662"/>
                    <a:pt x="6247" y="10663"/>
                    <a:pt x="6256" y="10663"/>
                  </a:cubicBezTo>
                  <a:cubicBezTo>
                    <a:pt x="6267" y="10663"/>
                    <a:pt x="6278" y="10661"/>
                    <a:pt x="6287" y="10655"/>
                  </a:cubicBezTo>
                  <a:cubicBezTo>
                    <a:pt x="6306" y="10645"/>
                    <a:pt x="6320" y="10624"/>
                    <a:pt x="6320" y="10601"/>
                  </a:cubicBezTo>
                  <a:cubicBezTo>
                    <a:pt x="6320" y="10588"/>
                    <a:pt x="6316" y="10577"/>
                    <a:pt x="6310" y="10567"/>
                  </a:cubicBezTo>
                  <a:cubicBezTo>
                    <a:pt x="6304" y="10552"/>
                    <a:pt x="6294" y="10535"/>
                    <a:pt x="6283" y="10522"/>
                  </a:cubicBezTo>
                  <a:cubicBezTo>
                    <a:pt x="6210" y="10411"/>
                    <a:pt x="6125" y="10138"/>
                    <a:pt x="6094" y="9920"/>
                  </a:cubicBezTo>
                  <a:cubicBezTo>
                    <a:pt x="6079" y="9857"/>
                    <a:pt x="6072" y="9791"/>
                    <a:pt x="6061" y="9727"/>
                  </a:cubicBezTo>
                  <a:cubicBezTo>
                    <a:pt x="6058" y="9718"/>
                    <a:pt x="6053" y="9711"/>
                    <a:pt x="6047" y="9703"/>
                  </a:cubicBezTo>
                  <a:cubicBezTo>
                    <a:pt x="6038" y="9683"/>
                    <a:pt x="6022" y="9666"/>
                    <a:pt x="5994" y="9666"/>
                  </a:cubicBezTo>
                  <a:cubicBezTo>
                    <a:pt x="5893" y="9662"/>
                    <a:pt x="5843" y="9659"/>
                    <a:pt x="5717" y="9611"/>
                  </a:cubicBezTo>
                  <a:cubicBezTo>
                    <a:pt x="5520" y="9533"/>
                    <a:pt x="5331" y="9393"/>
                    <a:pt x="5172" y="9211"/>
                  </a:cubicBezTo>
                  <a:cubicBezTo>
                    <a:pt x="5065" y="9088"/>
                    <a:pt x="5019" y="9042"/>
                    <a:pt x="4931" y="8868"/>
                  </a:cubicBezTo>
                  <a:cubicBezTo>
                    <a:pt x="4918" y="8837"/>
                    <a:pt x="4926" y="8858"/>
                    <a:pt x="4913" y="8823"/>
                  </a:cubicBezTo>
                  <a:cubicBezTo>
                    <a:pt x="4862" y="8596"/>
                    <a:pt x="4833" y="8379"/>
                    <a:pt x="4816" y="8147"/>
                  </a:cubicBezTo>
                  <a:cubicBezTo>
                    <a:pt x="4785" y="7705"/>
                    <a:pt x="4807" y="7265"/>
                    <a:pt x="4795" y="6823"/>
                  </a:cubicBezTo>
                  <a:lnTo>
                    <a:pt x="4795" y="6798"/>
                  </a:lnTo>
                  <a:cubicBezTo>
                    <a:pt x="4827" y="6717"/>
                    <a:pt x="4868" y="6580"/>
                    <a:pt x="4918" y="6465"/>
                  </a:cubicBezTo>
                  <a:cubicBezTo>
                    <a:pt x="5125" y="5955"/>
                    <a:pt x="5434" y="5344"/>
                    <a:pt x="5409" y="4718"/>
                  </a:cubicBezTo>
                  <a:cubicBezTo>
                    <a:pt x="5405" y="4606"/>
                    <a:pt x="5393" y="4494"/>
                    <a:pt x="5366" y="4386"/>
                  </a:cubicBezTo>
                  <a:cubicBezTo>
                    <a:pt x="5350" y="4326"/>
                    <a:pt x="5333" y="4261"/>
                    <a:pt x="5284" y="4218"/>
                  </a:cubicBezTo>
                  <a:cubicBezTo>
                    <a:pt x="5263" y="4199"/>
                    <a:pt x="5242" y="4191"/>
                    <a:pt x="5220" y="4191"/>
                  </a:cubicBezTo>
                  <a:cubicBezTo>
                    <a:pt x="5157" y="4191"/>
                    <a:pt x="5095" y="4261"/>
                    <a:pt x="5054" y="4309"/>
                  </a:cubicBezTo>
                  <a:cubicBezTo>
                    <a:pt x="4965" y="4412"/>
                    <a:pt x="4908" y="4538"/>
                    <a:pt x="4854" y="4662"/>
                  </a:cubicBezTo>
                  <a:cubicBezTo>
                    <a:pt x="4733" y="4944"/>
                    <a:pt x="4673" y="5241"/>
                    <a:pt x="4653" y="5542"/>
                  </a:cubicBezTo>
                  <a:cubicBezTo>
                    <a:pt x="4583" y="5310"/>
                    <a:pt x="4486" y="5087"/>
                    <a:pt x="4370" y="4872"/>
                  </a:cubicBezTo>
                  <a:cubicBezTo>
                    <a:pt x="4333" y="4803"/>
                    <a:pt x="4292" y="4733"/>
                    <a:pt x="4249" y="4666"/>
                  </a:cubicBezTo>
                  <a:cubicBezTo>
                    <a:pt x="4250" y="4659"/>
                    <a:pt x="4250" y="4651"/>
                    <a:pt x="4249" y="4642"/>
                  </a:cubicBezTo>
                  <a:cubicBezTo>
                    <a:pt x="4246" y="4614"/>
                    <a:pt x="4223" y="4593"/>
                    <a:pt x="4209" y="4568"/>
                  </a:cubicBezTo>
                  <a:cubicBezTo>
                    <a:pt x="4204" y="4559"/>
                    <a:pt x="4189" y="4527"/>
                    <a:pt x="4189" y="4527"/>
                  </a:cubicBezTo>
                  <a:lnTo>
                    <a:pt x="4189" y="4527"/>
                  </a:lnTo>
                  <a:cubicBezTo>
                    <a:pt x="4189" y="4527"/>
                    <a:pt x="4190" y="4530"/>
                    <a:pt x="4194" y="4539"/>
                  </a:cubicBezTo>
                  <a:cubicBezTo>
                    <a:pt x="4080" y="4291"/>
                    <a:pt x="4033" y="3925"/>
                    <a:pt x="4007" y="3686"/>
                  </a:cubicBezTo>
                  <a:cubicBezTo>
                    <a:pt x="3986" y="3455"/>
                    <a:pt x="3940" y="3110"/>
                    <a:pt x="3808" y="2814"/>
                  </a:cubicBezTo>
                  <a:cubicBezTo>
                    <a:pt x="3634" y="2399"/>
                    <a:pt x="3267" y="1963"/>
                    <a:pt x="3026" y="1823"/>
                  </a:cubicBezTo>
                  <a:cubicBezTo>
                    <a:pt x="2999" y="1806"/>
                    <a:pt x="2976" y="1799"/>
                    <a:pt x="2955" y="1799"/>
                  </a:cubicBezTo>
                  <a:cubicBezTo>
                    <a:pt x="2876" y="1799"/>
                    <a:pt x="2843" y="1906"/>
                    <a:pt x="2833" y="1990"/>
                  </a:cubicBezTo>
                  <a:cubicBezTo>
                    <a:pt x="2818" y="2088"/>
                    <a:pt x="2808" y="2186"/>
                    <a:pt x="2805" y="2285"/>
                  </a:cubicBezTo>
                  <a:cubicBezTo>
                    <a:pt x="2793" y="2829"/>
                    <a:pt x="3041" y="3401"/>
                    <a:pt x="3407" y="3861"/>
                  </a:cubicBezTo>
                  <a:lnTo>
                    <a:pt x="3318" y="3811"/>
                  </a:lnTo>
                  <a:cubicBezTo>
                    <a:pt x="3291" y="3790"/>
                    <a:pt x="3262" y="3770"/>
                    <a:pt x="3232" y="3751"/>
                  </a:cubicBezTo>
                  <a:cubicBezTo>
                    <a:pt x="2716" y="3390"/>
                    <a:pt x="1846" y="3224"/>
                    <a:pt x="1447" y="3027"/>
                  </a:cubicBezTo>
                  <a:cubicBezTo>
                    <a:pt x="1396" y="3004"/>
                    <a:pt x="1344" y="2982"/>
                    <a:pt x="1294" y="2957"/>
                  </a:cubicBezTo>
                  <a:cubicBezTo>
                    <a:pt x="1265" y="2930"/>
                    <a:pt x="1237" y="2900"/>
                    <a:pt x="1207" y="2867"/>
                  </a:cubicBezTo>
                  <a:cubicBezTo>
                    <a:pt x="982" y="2617"/>
                    <a:pt x="837" y="2327"/>
                    <a:pt x="860" y="1977"/>
                  </a:cubicBezTo>
                  <a:cubicBezTo>
                    <a:pt x="882" y="1783"/>
                    <a:pt x="927" y="1562"/>
                    <a:pt x="1061" y="1389"/>
                  </a:cubicBezTo>
                  <a:cubicBezTo>
                    <a:pt x="1227" y="1171"/>
                    <a:pt x="1510" y="1010"/>
                    <a:pt x="1822" y="1010"/>
                  </a:cubicBezTo>
                  <a:cubicBezTo>
                    <a:pt x="1859" y="1010"/>
                    <a:pt x="1896" y="1012"/>
                    <a:pt x="1933" y="1017"/>
                  </a:cubicBezTo>
                  <a:cubicBezTo>
                    <a:pt x="1999" y="1022"/>
                    <a:pt x="2019" y="1025"/>
                    <a:pt x="2101" y="1042"/>
                  </a:cubicBezTo>
                  <a:cubicBezTo>
                    <a:pt x="2130" y="1048"/>
                    <a:pt x="2160" y="1064"/>
                    <a:pt x="2190" y="1064"/>
                  </a:cubicBezTo>
                  <a:cubicBezTo>
                    <a:pt x="2196" y="1064"/>
                    <a:pt x="2201" y="1063"/>
                    <a:pt x="2207" y="1062"/>
                  </a:cubicBezTo>
                  <a:cubicBezTo>
                    <a:pt x="2222" y="1058"/>
                    <a:pt x="2235" y="1048"/>
                    <a:pt x="2243" y="1035"/>
                  </a:cubicBezTo>
                  <a:cubicBezTo>
                    <a:pt x="2245" y="1035"/>
                    <a:pt x="2246" y="1035"/>
                    <a:pt x="2247" y="1035"/>
                  </a:cubicBezTo>
                  <a:cubicBezTo>
                    <a:pt x="2277" y="1035"/>
                    <a:pt x="2308" y="1014"/>
                    <a:pt x="2307" y="981"/>
                  </a:cubicBezTo>
                  <a:cubicBezTo>
                    <a:pt x="2308" y="955"/>
                    <a:pt x="2288" y="937"/>
                    <a:pt x="2272" y="919"/>
                  </a:cubicBezTo>
                  <a:cubicBezTo>
                    <a:pt x="2189" y="820"/>
                    <a:pt x="2098" y="728"/>
                    <a:pt x="2005" y="639"/>
                  </a:cubicBezTo>
                  <a:cubicBezTo>
                    <a:pt x="1804" y="444"/>
                    <a:pt x="1613" y="234"/>
                    <a:pt x="1403" y="48"/>
                  </a:cubicBezTo>
                  <a:lnTo>
                    <a:pt x="1404" y="48"/>
                  </a:lnTo>
                  <a:cubicBezTo>
                    <a:pt x="1404" y="47"/>
                    <a:pt x="1403" y="47"/>
                    <a:pt x="1403" y="47"/>
                  </a:cubicBezTo>
                  <a:lnTo>
                    <a:pt x="1401" y="43"/>
                  </a:lnTo>
                  <a:cubicBezTo>
                    <a:pt x="1396" y="40"/>
                    <a:pt x="1393" y="38"/>
                    <a:pt x="1393" y="38"/>
                  </a:cubicBezTo>
                  <a:lnTo>
                    <a:pt x="1393" y="38"/>
                  </a:lnTo>
                  <a:cubicBezTo>
                    <a:pt x="1392" y="38"/>
                    <a:pt x="1393" y="39"/>
                    <a:pt x="1394" y="41"/>
                  </a:cubicBezTo>
                  <a:lnTo>
                    <a:pt x="1394" y="41"/>
                  </a:lnTo>
                  <a:cubicBezTo>
                    <a:pt x="1384" y="34"/>
                    <a:pt x="1371" y="30"/>
                    <a:pt x="1359" y="30"/>
                  </a:cubicBezTo>
                  <a:cubicBezTo>
                    <a:pt x="1351" y="30"/>
                    <a:pt x="1343" y="32"/>
                    <a:pt x="1335" y="35"/>
                  </a:cubicBezTo>
                  <a:cubicBezTo>
                    <a:pt x="1326" y="31"/>
                    <a:pt x="1316" y="26"/>
                    <a:pt x="1309" y="23"/>
                  </a:cubicBezTo>
                  <a:cubicBezTo>
                    <a:pt x="1299" y="19"/>
                    <a:pt x="1285" y="14"/>
                    <a:pt x="1274" y="13"/>
                  </a:cubicBezTo>
                  <a:cubicBezTo>
                    <a:pt x="1245" y="5"/>
                    <a:pt x="1214" y="1"/>
                    <a:pt x="1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39"/>
            <p:cNvSpPr/>
            <p:nvPr/>
          </p:nvSpPr>
          <p:spPr>
            <a:xfrm>
              <a:off x="3381711" y="1278024"/>
              <a:ext cx="50242" cy="115406"/>
            </a:xfrm>
            <a:custGeom>
              <a:rect b="b" l="l" r="r" t="t"/>
              <a:pathLst>
                <a:path extrusionOk="0" h="2212" w="963">
                  <a:moveTo>
                    <a:pt x="34" y="0"/>
                  </a:moveTo>
                  <a:lnTo>
                    <a:pt x="34" y="0"/>
                  </a:lnTo>
                  <a:cubicBezTo>
                    <a:pt x="188" y="267"/>
                    <a:pt x="272" y="553"/>
                    <a:pt x="384" y="843"/>
                  </a:cubicBezTo>
                  <a:cubicBezTo>
                    <a:pt x="486" y="1115"/>
                    <a:pt x="594" y="1384"/>
                    <a:pt x="702" y="1655"/>
                  </a:cubicBezTo>
                  <a:cubicBezTo>
                    <a:pt x="596" y="1431"/>
                    <a:pt x="495" y="1205"/>
                    <a:pt x="389" y="982"/>
                  </a:cubicBezTo>
                  <a:cubicBezTo>
                    <a:pt x="274" y="720"/>
                    <a:pt x="153" y="473"/>
                    <a:pt x="63" y="206"/>
                  </a:cubicBezTo>
                  <a:lnTo>
                    <a:pt x="63" y="206"/>
                  </a:lnTo>
                  <a:cubicBezTo>
                    <a:pt x="167" y="611"/>
                    <a:pt x="310" y="1003"/>
                    <a:pt x="472" y="1388"/>
                  </a:cubicBezTo>
                  <a:cubicBezTo>
                    <a:pt x="272" y="1035"/>
                    <a:pt x="102" y="683"/>
                    <a:pt x="0" y="282"/>
                  </a:cubicBezTo>
                  <a:lnTo>
                    <a:pt x="0" y="282"/>
                  </a:lnTo>
                  <a:cubicBezTo>
                    <a:pt x="52" y="621"/>
                    <a:pt x="160" y="964"/>
                    <a:pt x="294" y="1251"/>
                  </a:cubicBezTo>
                  <a:cubicBezTo>
                    <a:pt x="349" y="1373"/>
                    <a:pt x="411" y="1491"/>
                    <a:pt x="476" y="1607"/>
                  </a:cubicBezTo>
                  <a:cubicBezTo>
                    <a:pt x="507" y="1656"/>
                    <a:pt x="525" y="1718"/>
                    <a:pt x="568" y="1757"/>
                  </a:cubicBezTo>
                  <a:cubicBezTo>
                    <a:pt x="577" y="1762"/>
                    <a:pt x="586" y="1765"/>
                    <a:pt x="595" y="1765"/>
                  </a:cubicBezTo>
                  <a:cubicBezTo>
                    <a:pt x="608" y="1765"/>
                    <a:pt x="621" y="1760"/>
                    <a:pt x="631" y="1751"/>
                  </a:cubicBezTo>
                  <a:cubicBezTo>
                    <a:pt x="697" y="1895"/>
                    <a:pt x="765" y="2038"/>
                    <a:pt x="833" y="2179"/>
                  </a:cubicBezTo>
                  <a:cubicBezTo>
                    <a:pt x="842" y="2201"/>
                    <a:pt x="863" y="2211"/>
                    <a:pt x="883" y="2211"/>
                  </a:cubicBezTo>
                  <a:cubicBezTo>
                    <a:pt x="907" y="2211"/>
                    <a:pt x="930" y="2197"/>
                    <a:pt x="936" y="2172"/>
                  </a:cubicBezTo>
                  <a:cubicBezTo>
                    <a:pt x="940" y="2146"/>
                    <a:pt x="929" y="2119"/>
                    <a:pt x="913" y="2088"/>
                  </a:cubicBezTo>
                  <a:cubicBezTo>
                    <a:pt x="937" y="2086"/>
                    <a:pt x="962" y="2068"/>
                    <a:pt x="963" y="2042"/>
                  </a:cubicBezTo>
                  <a:cubicBezTo>
                    <a:pt x="963" y="1999"/>
                    <a:pt x="935" y="1962"/>
                    <a:pt x="922" y="1922"/>
                  </a:cubicBezTo>
                  <a:cubicBezTo>
                    <a:pt x="898" y="1867"/>
                    <a:pt x="874" y="1813"/>
                    <a:pt x="853" y="1762"/>
                  </a:cubicBezTo>
                  <a:lnTo>
                    <a:pt x="853" y="1762"/>
                  </a:lnTo>
                  <a:cubicBezTo>
                    <a:pt x="854" y="1762"/>
                    <a:pt x="855" y="1762"/>
                    <a:pt x="857" y="1762"/>
                  </a:cubicBezTo>
                  <a:cubicBezTo>
                    <a:pt x="883" y="1762"/>
                    <a:pt x="909" y="1742"/>
                    <a:pt x="910" y="1715"/>
                  </a:cubicBezTo>
                  <a:cubicBezTo>
                    <a:pt x="910" y="1682"/>
                    <a:pt x="894" y="1612"/>
                    <a:pt x="874" y="1542"/>
                  </a:cubicBezTo>
                  <a:cubicBezTo>
                    <a:pt x="899" y="1539"/>
                    <a:pt x="924" y="1521"/>
                    <a:pt x="925" y="1493"/>
                  </a:cubicBezTo>
                  <a:cubicBezTo>
                    <a:pt x="927" y="1456"/>
                    <a:pt x="905" y="1357"/>
                    <a:pt x="874" y="1251"/>
                  </a:cubicBezTo>
                  <a:cubicBezTo>
                    <a:pt x="771" y="904"/>
                    <a:pt x="612" y="570"/>
                    <a:pt x="401" y="274"/>
                  </a:cubicBezTo>
                  <a:lnTo>
                    <a:pt x="401" y="274"/>
                  </a:lnTo>
                  <a:cubicBezTo>
                    <a:pt x="530" y="509"/>
                    <a:pt x="618" y="765"/>
                    <a:pt x="692" y="1027"/>
                  </a:cubicBezTo>
                  <a:cubicBezTo>
                    <a:pt x="560" y="716"/>
                    <a:pt x="395" y="409"/>
                    <a:pt x="200" y="111"/>
                  </a:cubicBezTo>
                  <a:lnTo>
                    <a:pt x="200" y="111"/>
                  </a:lnTo>
                  <a:cubicBezTo>
                    <a:pt x="414" y="523"/>
                    <a:pt x="558" y="961"/>
                    <a:pt x="703" y="1415"/>
                  </a:cubicBezTo>
                  <a:cubicBezTo>
                    <a:pt x="601" y="1172"/>
                    <a:pt x="491" y="911"/>
                    <a:pt x="376" y="648"/>
                  </a:cubicBezTo>
                  <a:cubicBezTo>
                    <a:pt x="278" y="424"/>
                    <a:pt x="179" y="198"/>
                    <a:pt x="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39"/>
            <p:cNvSpPr/>
            <p:nvPr/>
          </p:nvSpPr>
          <p:spPr>
            <a:xfrm>
              <a:off x="3395276" y="1485774"/>
              <a:ext cx="73563" cy="80346"/>
            </a:xfrm>
            <a:custGeom>
              <a:rect b="b" l="l" r="r" t="t"/>
              <a:pathLst>
                <a:path extrusionOk="0" h="1540" w="1410">
                  <a:moveTo>
                    <a:pt x="1" y="1"/>
                  </a:moveTo>
                  <a:cubicBezTo>
                    <a:pt x="191" y="210"/>
                    <a:pt x="352" y="444"/>
                    <a:pt x="537" y="658"/>
                  </a:cubicBezTo>
                  <a:cubicBezTo>
                    <a:pt x="757" y="908"/>
                    <a:pt x="968" y="1159"/>
                    <a:pt x="1140" y="1373"/>
                  </a:cubicBezTo>
                  <a:cubicBezTo>
                    <a:pt x="1138" y="1371"/>
                    <a:pt x="1134" y="1367"/>
                    <a:pt x="1132" y="1365"/>
                  </a:cubicBezTo>
                  <a:cubicBezTo>
                    <a:pt x="926" y="1165"/>
                    <a:pt x="731" y="955"/>
                    <a:pt x="539" y="743"/>
                  </a:cubicBezTo>
                  <a:cubicBezTo>
                    <a:pt x="410" y="598"/>
                    <a:pt x="273" y="459"/>
                    <a:pt x="158" y="304"/>
                  </a:cubicBezTo>
                  <a:lnTo>
                    <a:pt x="158" y="304"/>
                  </a:lnTo>
                  <a:cubicBezTo>
                    <a:pt x="289" y="523"/>
                    <a:pt x="455" y="718"/>
                    <a:pt x="612" y="918"/>
                  </a:cubicBezTo>
                  <a:cubicBezTo>
                    <a:pt x="764" y="1109"/>
                    <a:pt x="910" y="1305"/>
                    <a:pt x="1088" y="1471"/>
                  </a:cubicBezTo>
                  <a:cubicBezTo>
                    <a:pt x="1098" y="1482"/>
                    <a:pt x="1111" y="1486"/>
                    <a:pt x="1123" y="1486"/>
                  </a:cubicBezTo>
                  <a:cubicBezTo>
                    <a:pt x="1150" y="1486"/>
                    <a:pt x="1177" y="1465"/>
                    <a:pt x="1176" y="1435"/>
                  </a:cubicBezTo>
                  <a:cubicBezTo>
                    <a:pt x="1176" y="1429"/>
                    <a:pt x="1175" y="1423"/>
                    <a:pt x="1173" y="1418"/>
                  </a:cubicBezTo>
                  <a:lnTo>
                    <a:pt x="1173" y="1418"/>
                  </a:lnTo>
                  <a:cubicBezTo>
                    <a:pt x="1200" y="1453"/>
                    <a:pt x="1227" y="1487"/>
                    <a:pt x="1253" y="1520"/>
                  </a:cubicBezTo>
                  <a:cubicBezTo>
                    <a:pt x="1266" y="1533"/>
                    <a:pt x="1282" y="1539"/>
                    <a:pt x="1297" y="1539"/>
                  </a:cubicBezTo>
                  <a:cubicBezTo>
                    <a:pt x="1340" y="1539"/>
                    <a:pt x="1382" y="1494"/>
                    <a:pt x="1360" y="1447"/>
                  </a:cubicBezTo>
                  <a:cubicBezTo>
                    <a:pt x="1359" y="1444"/>
                    <a:pt x="1356" y="1442"/>
                    <a:pt x="1355" y="1439"/>
                  </a:cubicBezTo>
                  <a:cubicBezTo>
                    <a:pt x="1386" y="1430"/>
                    <a:pt x="1409" y="1399"/>
                    <a:pt x="1402" y="1367"/>
                  </a:cubicBezTo>
                  <a:cubicBezTo>
                    <a:pt x="1381" y="1284"/>
                    <a:pt x="1256" y="1116"/>
                    <a:pt x="1195" y="1039"/>
                  </a:cubicBezTo>
                  <a:cubicBezTo>
                    <a:pt x="925" y="708"/>
                    <a:pt x="606" y="414"/>
                    <a:pt x="258" y="166"/>
                  </a:cubicBezTo>
                  <a:lnTo>
                    <a:pt x="258" y="166"/>
                  </a:lnTo>
                  <a:cubicBezTo>
                    <a:pt x="619" y="495"/>
                    <a:pt x="876" y="807"/>
                    <a:pt x="1124" y="1173"/>
                  </a:cubicBezTo>
                  <a:cubicBezTo>
                    <a:pt x="1101" y="1147"/>
                    <a:pt x="1078" y="1121"/>
                    <a:pt x="1057" y="1099"/>
                  </a:cubicBezTo>
                  <a:cubicBezTo>
                    <a:pt x="710" y="729"/>
                    <a:pt x="369" y="35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39"/>
            <p:cNvSpPr/>
            <p:nvPr/>
          </p:nvSpPr>
          <p:spPr>
            <a:xfrm>
              <a:off x="3480944" y="1643961"/>
              <a:ext cx="51912" cy="30208"/>
            </a:xfrm>
            <a:custGeom>
              <a:rect b="b" l="l" r="r" t="t"/>
              <a:pathLst>
                <a:path extrusionOk="0" h="579" w="995">
                  <a:moveTo>
                    <a:pt x="40" y="1"/>
                  </a:moveTo>
                  <a:cubicBezTo>
                    <a:pt x="21" y="1"/>
                    <a:pt x="3" y="14"/>
                    <a:pt x="0" y="44"/>
                  </a:cubicBezTo>
                  <a:cubicBezTo>
                    <a:pt x="162" y="328"/>
                    <a:pt x="674" y="558"/>
                    <a:pt x="995" y="578"/>
                  </a:cubicBezTo>
                  <a:cubicBezTo>
                    <a:pt x="834" y="548"/>
                    <a:pt x="697" y="486"/>
                    <a:pt x="558" y="416"/>
                  </a:cubicBezTo>
                  <a:cubicBezTo>
                    <a:pt x="362" y="308"/>
                    <a:pt x="237" y="214"/>
                    <a:pt x="90" y="33"/>
                  </a:cubicBezTo>
                  <a:cubicBezTo>
                    <a:pt x="78" y="12"/>
                    <a:pt x="58" y="1"/>
                    <a:pt x="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39"/>
            <p:cNvSpPr/>
            <p:nvPr/>
          </p:nvSpPr>
          <p:spPr>
            <a:xfrm>
              <a:off x="3487361" y="1657996"/>
              <a:ext cx="43929" cy="20243"/>
            </a:xfrm>
            <a:custGeom>
              <a:rect b="b" l="l" r="r" t="t"/>
              <a:pathLst>
                <a:path extrusionOk="0" h="388" w="842">
                  <a:moveTo>
                    <a:pt x="53" y="1"/>
                  </a:moveTo>
                  <a:cubicBezTo>
                    <a:pt x="42" y="1"/>
                    <a:pt x="32" y="5"/>
                    <a:pt x="21" y="14"/>
                  </a:cubicBezTo>
                  <a:cubicBezTo>
                    <a:pt x="1" y="33"/>
                    <a:pt x="3" y="67"/>
                    <a:pt x="23" y="85"/>
                  </a:cubicBezTo>
                  <a:cubicBezTo>
                    <a:pt x="70" y="127"/>
                    <a:pt x="123" y="163"/>
                    <a:pt x="178" y="196"/>
                  </a:cubicBezTo>
                  <a:cubicBezTo>
                    <a:pt x="379" y="314"/>
                    <a:pt x="610" y="376"/>
                    <a:pt x="841" y="387"/>
                  </a:cubicBezTo>
                  <a:cubicBezTo>
                    <a:pt x="666" y="355"/>
                    <a:pt x="517" y="296"/>
                    <a:pt x="367" y="217"/>
                  </a:cubicBezTo>
                  <a:cubicBezTo>
                    <a:pt x="286" y="170"/>
                    <a:pt x="214" y="120"/>
                    <a:pt x="164" y="77"/>
                  </a:cubicBezTo>
                  <a:cubicBezTo>
                    <a:pt x="132" y="58"/>
                    <a:pt x="93" y="1"/>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39"/>
            <p:cNvSpPr/>
            <p:nvPr/>
          </p:nvSpPr>
          <p:spPr>
            <a:xfrm>
              <a:off x="3491795" y="1667543"/>
              <a:ext cx="40225" cy="16017"/>
            </a:xfrm>
            <a:custGeom>
              <a:rect b="b" l="l" r="r" t="t"/>
              <a:pathLst>
                <a:path extrusionOk="0" h="307" w="771">
                  <a:moveTo>
                    <a:pt x="51" y="1"/>
                  </a:moveTo>
                  <a:cubicBezTo>
                    <a:pt x="23" y="1"/>
                    <a:pt x="0" y="29"/>
                    <a:pt x="9" y="55"/>
                  </a:cubicBezTo>
                  <a:cubicBezTo>
                    <a:pt x="13" y="68"/>
                    <a:pt x="25" y="78"/>
                    <a:pt x="36" y="86"/>
                  </a:cubicBezTo>
                  <a:cubicBezTo>
                    <a:pt x="62" y="103"/>
                    <a:pt x="91" y="121"/>
                    <a:pt x="119" y="136"/>
                  </a:cubicBezTo>
                  <a:cubicBezTo>
                    <a:pt x="317" y="248"/>
                    <a:pt x="544" y="298"/>
                    <a:pt x="770" y="306"/>
                  </a:cubicBezTo>
                  <a:cubicBezTo>
                    <a:pt x="534" y="263"/>
                    <a:pt x="338" y="190"/>
                    <a:pt x="143" y="54"/>
                  </a:cubicBezTo>
                  <a:cubicBezTo>
                    <a:pt x="112" y="39"/>
                    <a:pt x="87" y="6"/>
                    <a:pt x="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39"/>
            <p:cNvSpPr/>
            <p:nvPr/>
          </p:nvSpPr>
          <p:spPr>
            <a:xfrm>
              <a:off x="3498369" y="1678082"/>
              <a:ext cx="34121" cy="10852"/>
            </a:xfrm>
            <a:custGeom>
              <a:rect b="b" l="l" r="r" t="t"/>
              <a:pathLst>
                <a:path extrusionOk="0" h="208" w="654">
                  <a:moveTo>
                    <a:pt x="51" y="0"/>
                  </a:moveTo>
                  <a:cubicBezTo>
                    <a:pt x="48" y="0"/>
                    <a:pt x="43" y="1"/>
                    <a:pt x="37" y="1"/>
                  </a:cubicBezTo>
                  <a:cubicBezTo>
                    <a:pt x="12" y="8"/>
                    <a:pt x="1" y="39"/>
                    <a:pt x="18" y="59"/>
                  </a:cubicBezTo>
                  <a:cubicBezTo>
                    <a:pt x="22" y="66"/>
                    <a:pt x="65" y="94"/>
                    <a:pt x="95" y="106"/>
                  </a:cubicBezTo>
                  <a:cubicBezTo>
                    <a:pt x="264" y="177"/>
                    <a:pt x="452" y="207"/>
                    <a:pt x="635" y="207"/>
                  </a:cubicBezTo>
                  <a:cubicBezTo>
                    <a:pt x="642" y="207"/>
                    <a:pt x="648" y="207"/>
                    <a:pt x="654" y="207"/>
                  </a:cubicBezTo>
                  <a:cubicBezTo>
                    <a:pt x="434" y="173"/>
                    <a:pt x="257" y="97"/>
                    <a:pt x="72" y="8"/>
                  </a:cubicBezTo>
                  <a:cubicBezTo>
                    <a:pt x="59" y="4"/>
                    <a:pt x="61" y="0"/>
                    <a:pt x="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39"/>
            <p:cNvSpPr/>
            <p:nvPr/>
          </p:nvSpPr>
          <p:spPr>
            <a:xfrm>
              <a:off x="3505569" y="1687265"/>
              <a:ext cx="29269" cy="8243"/>
            </a:xfrm>
            <a:custGeom>
              <a:rect b="b" l="l" r="r" t="t"/>
              <a:pathLst>
                <a:path extrusionOk="0" h="158" w="561">
                  <a:moveTo>
                    <a:pt x="49" y="1"/>
                  </a:moveTo>
                  <a:cubicBezTo>
                    <a:pt x="46" y="1"/>
                    <a:pt x="43" y="1"/>
                    <a:pt x="40" y="1"/>
                  </a:cubicBezTo>
                  <a:cubicBezTo>
                    <a:pt x="1" y="16"/>
                    <a:pt x="14" y="60"/>
                    <a:pt x="49" y="70"/>
                  </a:cubicBezTo>
                  <a:cubicBezTo>
                    <a:pt x="175" y="125"/>
                    <a:pt x="315" y="158"/>
                    <a:pt x="452" y="158"/>
                  </a:cubicBezTo>
                  <a:cubicBezTo>
                    <a:pt x="488" y="158"/>
                    <a:pt x="524" y="156"/>
                    <a:pt x="560" y="151"/>
                  </a:cubicBezTo>
                  <a:cubicBezTo>
                    <a:pt x="405" y="148"/>
                    <a:pt x="238" y="80"/>
                    <a:pt x="114" y="26"/>
                  </a:cubicBezTo>
                  <a:cubicBezTo>
                    <a:pt x="82" y="13"/>
                    <a:pt x="71" y="1"/>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39"/>
            <p:cNvSpPr/>
            <p:nvPr/>
          </p:nvSpPr>
          <p:spPr>
            <a:xfrm>
              <a:off x="3511360" y="1694517"/>
              <a:ext cx="25825" cy="7461"/>
            </a:xfrm>
            <a:custGeom>
              <a:rect b="b" l="l" r="r" t="t"/>
              <a:pathLst>
                <a:path extrusionOk="0" h="143" w="495">
                  <a:moveTo>
                    <a:pt x="41" y="1"/>
                  </a:moveTo>
                  <a:cubicBezTo>
                    <a:pt x="38" y="1"/>
                    <a:pt x="35" y="1"/>
                    <a:pt x="30" y="2"/>
                  </a:cubicBezTo>
                  <a:cubicBezTo>
                    <a:pt x="5" y="8"/>
                    <a:pt x="0" y="44"/>
                    <a:pt x="22" y="55"/>
                  </a:cubicBezTo>
                  <a:cubicBezTo>
                    <a:pt x="121" y="105"/>
                    <a:pt x="236" y="143"/>
                    <a:pt x="348" y="143"/>
                  </a:cubicBezTo>
                  <a:cubicBezTo>
                    <a:pt x="398" y="143"/>
                    <a:pt x="447" y="136"/>
                    <a:pt x="494" y="119"/>
                  </a:cubicBezTo>
                  <a:lnTo>
                    <a:pt x="494" y="119"/>
                  </a:lnTo>
                  <a:cubicBezTo>
                    <a:pt x="481" y="121"/>
                    <a:pt x="468" y="122"/>
                    <a:pt x="454" y="122"/>
                  </a:cubicBezTo>
                  <a:cubicBezTo>
                    <a:pt x="355" y="122"/>
                    <a:pt x="233" y="79"/>
                    <a:pt x="173" y="53"/>
                  </a:cubicBezTo>
                  <a:cubicBezTo>
                    <a:pt x="123" y="31"/>
                    <a:pt x="133" y="34"/>
                    <a:pt x="73" y="12"/>
                  </a:cubicBezTo>
                  <a:cubicBezTo>
                    <a:pt x="53" y="5"/>
                    <a:pt x="53" y="1"/>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39"/>
            <p:cNvSpPr/>
            <p:nvPr/>
          </p:nvSpPr>
          <p:spPr>
            <a:xfrm>
              <a:off x="3522629" y="1702760"/>
              <a:ext cx="16904" cy="3600"/>
            </a:xfrm>
            <a:custGeom>
              <a:rect b="b" l="l" r="r" t="t"/>
              <a:pathLst>
                <a:path extrusionOk="0" h="69" w="324">
                  <a:moveTo>
                    <a:pt x="25" y="1"/>
                  </a:moveTo>
                  <a:cubicBezTo>
                    <a:pt x="21" y="1"/>
                    <a:pt x="18" y="1"/>
                    <a:pt x="15" y="3"/>
                  </a:cubicBezTo>
                  <a:cubicBezTo>
                    <a:pt x="0" y="10"/>
                    <a:pt x="3" y="34"/>
                    <a:pt x="19" y="37"/>
                  </a:cubicBezTo>
                  <a:cubicBezTo>
                    <a:pt x="84" y="56"/>
                    <a:pt x="153" y="69"/>
                    <a:pt x="221" y="69"/>
                  </a:cubicBezTo>
                  <a:cubicBezTo>
                    <a:pt x="255" y="69"/>
                    <a:pt x="290" y="65"/>
                    <a:pt x="324" y="58"/>
                  </a:cubicBezTo>
                  <a:cubicBezTo>
                    <a:pt x="232" y="56"/>
                    <a:pt x="140" y="24"/>
                    <a:pt x="50" y="5"/>
                  </a:cubicBezTo>
                  <a:cubicBezTo>
                    <a:pt x="41" y="4"/>
                    <a:pt x="33" y="1"/>
                    <a:pt x="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39"/>
            <p:cNvSpPr/>
            <p:nvPr/>
          </p:nvSpPr>
          <p:spPr>
            <a:xfrm>
              <a:off x="3224150" y="1206182"/>
              <a:ext cx="9652" cy="29008"/>
            </a:xfrm>
            <a:custGeom>
              <a:rect b="b" l="l" r="r" t="t"/>
              <a:pathLst>
                <a:path extrusionOk="0" h="556" w="185">
                  <a:moveTo>
                    <a:pt x="185" y="0"/>
                  </a:moveTo>
                  <a:lnTo>
                    <a:pt x="185" y="0"/>
                  </a:lnTo>
                  <a:cubicBezTo>
                    <a:pt x="143" y="85"/>
                    <a:pt x="104" y="174"/>
                    <a:pt x="78" y="267"/>
                  </a:cubicBezTo>
                  <a:cubicBezTo>
                    <a:pt x="81" y="241"/>
                    <a:pt x="83" y="217"/>
                    <a:pt x="88" y="192"/>
                  </a:cubicBezTo>
                  <a:lnTo>
                    <a:pt x="88" y="192"/>
                  </a:lnTo>
                  <a:cubicBezTo>
                    <a:pt x="74" y="224"/>
                    <a:pt x="62" y="258"/>
                    <a:pt x="53" y="293"/>
                  </a:cubicBezTo>
                  <a:cubicBezTo>
                    <a:pt x="55" y="242"/>
                    <a:pt x="58" y="193"/>
                    <a:pt x="71" y="145"/>
                  </a:cubicBezTo>
                  <a:lnTo>
                    <a:pt x="71" y="145"/>
                  </a:lnTo>
                  <a:cubicBezTo>
                    <a:pt x="57" y="175"/>
                    <a:pt x="48" y="205"/>
                    <a:pt x="40" y="236"/>
                  </a:cubicBezTo>
                  <a:cubicBezTo>
                    <a:pt x="43" y="207"/>
                    <a:pt x="47" y="180"/>
                    <a:pt x="53" y="154"/>
                  </a:cubicBezTo>
                  <a:lnTo>
                    <a:pt x="53" y="154"/>
                  </a:lnTo>
                  <a:cubicBezTo>
                    <a:pt x="17" y="238"/>
                    <a:pt x="1" y="332"/>
                    <a:pt x="6" y="425"/>
                  </a:cubicBezTo>
                  <a:cubicBezTo>
                    <a:pt x="9" y="437"/>
                    <a:pt x="6" y="454"/>
                    <a:pt x="12" y="466"/>
                  </a:cubicBezTo>
                  <a:cubicBezTo>
                    <a:pt x="14" y="488"/>
                    <a:pt x="15" y="507"/>
                    <a:pt x="22" y="519"/>
                  </a:cubicBezTo>
                  <a:cubicBezTo>
                    <a:pt x="27" y="523"/>
                    <a:pt x="32" y="524"/>
                    <a:pt x="36" y="524"/>
                  </a:cubicBezTo>
                  <a:cubicBezTo>
                    <a:pt x="40" y="524"/>
                    <a:pt x="43" y="523"/>
                    <a:pt x="46" y="521"/>
                  </a:cubicBezTo>
                  <a:cubicBezTo>
                    <a:pt x="47" y="531"/>
                    <a:pt x="50" y="540"/>
                    <a:pt x="55" y="547"/>
                  </a:cubicBezTo>
                  <a:cubicBezTo>
                    <a:pt x="61" y="553"/>
                    <a:pt x="68" y="555"/>
                    <a:pt x="75" y="555"/>
                  </a:cubicBezTo>
                  <a:cubicBezTo>
                    <a:pt x="93" y="555"/>
                    <a:pt x="110" y="536"/>
                    <a:pt x="105" y="514"/>
                  </a:cubicBezTo>
                  <a:cubicBezTo>
                    <a:pt x="98" y="332"/>
                    <a:pt x="129" y="176"/>
                    <a:pt x="1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39"/>
            <p:cNvSpPr/>
            <p:nvPr/>
          </p:nvSpPr>
          <p:spPr>
            <a:xfrm>
              <a:off x="3225455" y="1173783"/>
              <a:ext cx="97510" cy="135596"/>
            </a:xfrm>
            <a:custGeom>
              <a:rect b="b" l="l" r="r" t="t"/>
              <a:pathLst>
                <a:path extrusionOk="0" h="2599" w="1869">
                  <a:moveTo>
                    <a:pt x="1139" y="0"/>
                  </a:moveTo>
                  <a:cubicBezTo>
                    <a:pt x="919" y="18"/>
                    <a:pt x="713" y="119"/>
                    <a:pt x="536" y="245"/>
                  </a:cubicBezTo>
                  <a:cubicBezTo>
                    <a:pt x="224" y="459"/>
                    <a:pt x="0" y="845"/>
                    <a:pt x="27" y="1210"/>
                  </a:cubicBezTo>
                  <a:cubicBezTo>
                    <a:pt x="36" y="1290"/>
                    <a:pt x="28" y="1260"/>
                    <a:pt x="46" y="1327"/>
                  </a:cubicBezTo>
                  <a:cubicBezTo>
                    <a:pt x="47" y="1357"/>
                    <a:pt x="72" y="1378"/>
                    <a:pt x="100" y="1382"/>
                  </a:cubicBezTo>
                  <a:cubicBezTo>
                    <a:pt x="104" y="1424"/>
                    <a:pt x="109" y="1466"/>
                    <a:pt x="119" y="1507"/>
                  </a:cubicBezTo>
                  <a:cubicBezTo>
                    <a:pt x="128" y="1553"/>
                    <a:pt x="140" y="1599"/>
                    <a:pt x="159" y="1642"/>
                  </a:cubicBezTo>
                  <a:cubicBezTo>
                    <a:pt x="161" y="1650"/>
                    <a:pt x="165" y="1656"/>
                    <a:pt x="169" y="1662"/>
                  </a:cubicBezTo>
                  <a:cubicBezTo>
                    <a:pt x="174" y="1676"/>
                    <a:pt x="183" y="1684"/>
                    <a:pt x="195" y="1692"/>
                  </a:cubicBezTo>
                  <a:lnTo>
                    <a:pt x="202" y="1696"/>
                  </a:lnTo>
                  <a:cubicBezTo>
                    <a:pt x="208" y="1733"/>
                    <a:pt x="222" y="1800"/>
                    <a:pt x="229" y="1813"/>
                  </a:cubicBezTo>
                  <a:cubicBezTo>
                    <a:pt x="239" y="1839"/>
                    <a:pt x="252" y="1863"/>
                    <a:pt x="267" y="1887"/>
                  </a:cubicBezTo>
                  <a:cubicBezTo>
                    <a:pt x="272" y="1898"/>
                    <a:pt x="280" y="1908"/>
                    <a:pt x="291" y="1914"/>
                  </a:cubicBezTo>
                  <a:lnTo>
                    <a:pt x="299" y="1918"/>
                  </a:lnTo>
                  <a:cubicBezTo>
                    <a:pt x="314" y="1974"/>
                    <a:pt x="332" y="2023"/>
                    <a:pt x="350" y="2043"/>
                  </a:cubicBezTo>
                  <a:cubicBezTo>
                    <a:pt x="364" y="2058"/>
                    <a:pt x="382" y="2063"/>
                    <a:pt x="400" y="2063"/>
                  </a:cubicBezTo>
                  <a:cubicBezTo>
                    <a:pt x="403" y="2063"/>
                    <a:pt x="406" y="2063"/>
                    <a:pt x="409" y="2063"/>
                  </a:cubicBezTo>
                  <a:cubicBezTo>
                    <a:pt x="418" y="2089"/>
                    <a:pt x="429" y="2115"/>
                    <a:pt x="440" y="2139"/>
                  </a:cubicBezTo>
                  <a:lnTo>
                    <a:pt x="440" y="2137"/>
                  </a:lnTo>
                  <a:lnTo>
                    <a:pt x="444" y="2145"/>
                  </a:lnTo>
                  <a:cubicBezTo>
                    <a:pt x="444" y="2144"/>
                    <a:pt x="443" y="2143"/>
                    <a:pt x="443" y="2142"/>
                  </a:cubicBezTo>
                  <a:lnTo>
                    <a:pt x="443" y="2142"/>
                  </a:lnTo>
                  <a:cubicBezTo>
                    <a:pt x="445" y="2146"/>
                    <a:pt x="446" y="2149"/>
                    <a:pt x="448" y="2153"/>
                  </a:cubicBezTo>
                  <a:lnTo>
                    <a:pt x="448" y="2152"/>
                  </a:lnTo>
                  <a:cubicBezTo>
                    <a:pt x="461" y="2176"/>
                    <a:pt x="487" y="2189"/>
                    <a:pt x="513" y="2189"/>
                  </a:cubicBezTo>
                  <a:cubicBezTo>
                    <a:pt x="519" y="2189"/>
                    <a:pt x="525" y="2188"/>
                    <a:pt x="531" y="2187"/>
                  </a:cubicBezTo>
                  <a:lnTo>
                    <a:pt x="553" y="2260"/>
                  </a:lnTo>
                  <a:cubicBezTo>
                    <a:pt x="566" y="2287"/>
                    <a:pt x="569" y="2316"/>
                    <a:pt x="588" y="2338"/>
                  </a:cubicBezTo>
                  <a:cubicBezTo>
                    <a:pt x="600" y="2351"/>
                    <a:pt x="616" y="2357"/>
                    <a:pt x="633" y="2357"/>
                  </a:cubicBezTo>
                  <a:cubicBezTo>
                    <a:pt x="654" y="2357"/>
                    <a:pt x="675" y="2347"/>
                    <a:pt x="686" y="2328"/>
                  </a:cubicBezTo>
                  <a:cubicBezTo>
                    <a:pt x="718" y="2402"/>
                    <a:pt x="759" y="2472"/>
                    <a:pt x="808" y="2538"/>
                  </a:cubicBezTo>
                  <a:cubicBezTo>
                    <a:pt x="811" y="2544"/>
                    <a:pt x="821" y="2557"/>
                    <a:pt x="828" y="2565"/>
                  </a:cubicBezTo>
                  <a:cubicBezTo>
                    <a:pt x="834" y="2574"/>
                    <a:pt x="842" y="2583"/>
                    <a:pt x="852" y="2588"/>
                  </a:cubicBezTo>
                  <a:cubicBezTo>
                    <a:pt x="863" y="2595"/>
                    <a:pt x="875" y="2598"/>
                    <a:pt x="888" y="2598"/>
                  </a:cubicBezTo>
                  <a:cubicBezTo>
                    <a:pt x="920" y="2598"/>
                    <a:pt x="952" y="2577"/>
                    <a:pt x="960" y="2544"/>
                  </a:cubicBezTo>
                  <a:cubicBezTo>
                    <a:pt x="973" y="2503"/>
                    <a:pt x="939" y="2471"/>
                    <a:pt x="919" y="2439"/>
                  </a:cubicBezTo>
                  <a:cubicBezTo>
                    <a:pt x="878" y="2381"/>
                    <a:pt x="840" y="2321"/>
                    <a:pt x="810" y="2256"/>
                  </a:cubicBezTo>
                  <a:cubicBezTo>
                    <a:pt x="700" y="2011"/>
                    <a:pt x="664" y="1643"/>
                    <a:pt x="748" y="1382"/>
                  </a:cubicBezTo>
                  <a:cubicBezTo>
                    <a:pt x="808" y="1168"/>
                    <a:pt x="959" y="937"/>
                    <a:pt x="1123" y="811"/>
                  </a:cubicBezTo>
                  <a:cubicBezTo>
                    <a:pt x="1312" y="668"/>
                    <a:pt x="1532" y="602"/>
                    <a:pt x="1767" y="602"/>
                  </a:cubicBezTo>
                  <a:cubicBezTo>
                    <a:pt x="1800" y="602"/>
                    <a:pt x="1834" y="603"/>
                    <a:pt x="1868" y="606"/>
                  </a:cubicBezTo>
                  <a:cubicBezTo>
                    <a:pt x="1792" y="592"/>
                    <a:pt x="1718" y="585"/>
                    <a:pt x="1647" y="585"/>
                  </a:cubicBezTo>
                  <a:cubicBezTo>
                    <a:pt x="1029" y="585"/>
                    <a:pt x="631" y="1094"/>
                    <a:pt x="586" y="1677"/>
                  </a:cubicBezTo>
                  <a:cubicBezTo>
                    <a:pt x="588" y="1532"/>
                    <a:pt x="614" y="1383"/>
                    <a:pt x="671" y="1234"/>
                  </a:cubicBezTo>
                  <a:cubicBezTo>
                    <a:pt x="747" y="1049"/>
                    <a:pt x="847" y="880"/>
                    <a:pt x="1020" y="742"/>
                  </a:cubicBezTo>
                  <a:cubicBezTo>
                    <a:pt x="1188" y="610"/>
                    <a:pt x="1458" y="520"/>
                    <a:pt x="1712" y="520"/>
                  </a:cubicBezTo>
                  <a:cubicBezTo>
                    <a:pt x="1746" y="520"/>
                    <a:pt x="1779" y="521"/>
                    <a:pt x="1812" y="524"/>
                  </a:cubicBezTo>
                  <a:cubicBezTo>
                    <a:pt x="1741" y="511"/>
                    <a:pt x="1670" y="505"/>
                    <a:pt x="1598" y="505"/>
                  </a:cubicBezTo>
                  <a:cubicBezTo>
                    <a:pt x="1346" y="505"/>
                    <a:pt x="1093" y="585"/>
                    <a:pt x="896" y="742"/>
                  </a:cubicBezTo>
                  <a:cubicBezTo>
                    <a:pt x="762" y="840"/>
                    <a:pt x="624" y="1070"/>
                    <a:pt x="586" y="1176"/>
                  </a:cubicBezTo>
                  <a:cubicBezTo>
                    <a:pt x="552" y="1244"/>
                    <a:pt x="504" y="1406"/>
                    <a:pt x="485" y="1534"/>
                  </a:cubicBezTo>
                  <a:cubicBezTo>
                    <a:pt x="489" y="1435"/>
                    <a:pt x="505" y="1334"/>
                    <a:pt x="536" y="1234"/>
                  </a:cubicBezTo>
                  <a:cubicBezTo>
                    <a:pt x="641" y="850"/>
                    <a:pt x="1052" y="453"/>
                    <a:pt x="1586" y="423"/>
                  </a:cubicBezTo>
                  <a:cubicBezTo>
                    <a:pt x="1573" y="422"/>
                    <a:pt x="1559" y="422"/>
                    <a:pt x="1546" y="422"/>
                  </a:cubicBezTo>
                  <a:cubicBezTo>
                    <a:pt x="1210" y="422"/>
                    <a:pt x="877" y="569"/>
                    <a:pt x="646" y="812"/>
                  </a:cubicBezTo>
                  <a:cubicBezTo>
                    <a:pt x="571" y="896"/>
                    <a:pt x="509" y="994"/>
                    <a:pt x="461" y="1099"/>
                  </a:cubicBezTo>
                  <a:cubicBezTo>
                    <a:pt x="476" y="1059"/>
                    <a:pt x="489" y="1025"/>
                    <a:pt x="500" y="1003"/>
                  </a:cubicBezTo>
                  <a:cubicBezTo>
                    <a:pt x="656" y="661"/>
                    <a:pt x="947" y="419"/>
                    <a:pt x="1330" y="337"/>
                  </a:cubicBezTo>
                  <a:lnTo>
                    <a:pt x="1330" y="337"/>
                  </a:lnTo>
                  <a:cubicBezTo>
                    <a:pt x="876" y="391"/>
                    <a:pt x="543" y="661"/>
                    <a:pt x="376" y="1013"/>
                  </a:cubicBezTo>
                  <a:cubicBezTo>
                    <a:pt x="437" y="824"/>
                    <a:pt x="550" y="652"/>
                    <a:pt x="722" y="512"/>
                  </a:cubicBezTo>
                  <a:cubicBezTo>
                    <a:pt x="805" y="445"/>
                    <a:pt x="923" y="356"/>
                    <a:pt x="1045" y="303"/>
                  </a:cubicBezTo>
                  <a:cubicBezTo>
                    <a:pt x="1128" y="265"/>
                    <a:pt x="1268" y="230"/>
                    <a:pt x="1377" y="222"/>
                  </a:cubicBezTo>
                  <a:cubicBezTo>
                    <a:pt x="1365" y="221"/>
                    <a:pt x="1353" y="221"/>
                    <a:pt x="1341" y="221"/>
                  </a:cubicBezTo>
                  <a:cubicBezTo>
                    <a:pt x="1071" y="221"/>
                    <a:pt x="816" y="340"/>
                    <a:pt x="605" y="504"/>
                  </a:cubicBezTo>
                  <a:cubicBezTo>
                    <a:pt x="501" y="586"/>
                    <a:pt x="416" y="687"/>
                    <a:pt x="350" y="798"/>
                  </a:cubicBezTo>
                  <a:cubicBezTo>
                    <a:pt x="439" y="582"/>
                    <a:pt x="607" y="390"/>
                    <a:pt x="830" y="262"/>
                  </a:cubicBezTo>
                  <a:cubicBezTo>
                    <a:pt x="949" y="198"/>
                    <a:pt x="1078" y="160"/>
                    <a:pt x="1220" y="136"/>
                  </a:cubicBezTo>
                  <a:lnTo>
                    <a:pt x="1220" y="136"/>
                  </a:lnTo>
                  <a:cubicBezTo>
                    <a:pt x="974" y="147"/>
                    <a:pt x="733" y="225"/>
                    <a:pt x="547" y="386"/>
                  </a:cubicBezTo>
                  <a:cubicBezTo>
                    <a:pt x="432" y="483"/>
                    <a:pt x="332" y="605"/>
                    <a:pt x="257" y="737"/>
                  </a:cubicBezTo>
                  <a:cubicBezTo>
                    <a:pt x="326" y="565"/>
                    <a:pt x="426" y="438"/>
                    <a:pt x="577" y="299"/>
                  </a:cubicBezTo>
                  <a:cubicBezTo>
                    <a:pt x="730" y="165"/>
                    <a:pt x="923" y="41"/>
                    <a:pt x="11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39"/>
            <p:cNvSpPr/>
            <p:nvPr/>
          </p:nvSpPr>
          <p:spPr>
            <a:xfrm>
              <a:off x="3233698" y="1259189"/>
              <a:ext cx="417" cy="887"/>
            </a:xfrm>
            <a:custGeom>
              <a:rect b="b" l="l" r="r" t="t"/>
              <a:pathLst>
                <a:path extrusionOk="0" h="17" w="8">
                  <a:moveTo>
                    <a:pt x="1" y="1"/>
                  </a:moveTo>
                  <a:cubicBezTo>
                    <a:pt x="1" y="1"/>
                    <a:pt x="1" y="2"/>
                    <a:pt x="1" y="3"/>
                  </a:cubicBezTo>
                  <a:lnTo>
                    <a:pt x="1" y="3"/>
                  </a:lnTo>
                  <a:cubicBezTo>
                    <a:pt x="1" y="2"/>
                    <a:pt x="1" y="1"/>
                    <a:pt x="1" y="1"/>
                  </a:cubicBezTo>
                  <a:close/>
                  <a:moveTo>
                    <a:pt x="1" y="3"/>
                  </a:moveTo>
                  <a:lnTo>
                    <a:pt x="1" y="3"/>
                  </a:lnTo>
                  <a:cubicBezTo>
                    <a:pt x="2" y="5"/>
                    <a:pt x="3" y="8"/>
                    <a:pt x="4" y="10"/>
                  </a:cubicBezTo>
                  <a:cubicBezTo>
                    <a:pt x="6" y="12"/>
                    <a:pt x="6" y="14"/>
                    <a:pt x="7" y="16"/>
                  </a:cubicBezTo>
                  <a:cubicBezTo>
                    <a:pt x="7" y="13"/>
                    <a:pt x="4" y="9"/>
                    <a:pt x="1" y="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39"/>
            <p:cNvSpPr/>
            <p:nvPr/>
          </p:nvSpPr>
          <p:spPr>
            <a:xfrm>
              <a:off x="3248672" y="1285536"/>
              <a:ext cx="52" cy="52"/>
            </a:xfrm>
            <a:custGeom>
              <a:rect b="b" l="l" r="r" t="t"/>
              <a:pathLst>
                <a:path extrusionOk="0" h="1" w="1">
                  <a:moveTo>
                    <a:pt x="0" y="0"/>
                  </a:move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39"/>
            <p:cNvSpPr/>
            <p:nvPr/>
          </p:nvSpPr>
          <p:spPr>
            <a:xfrm>
              <a:off x="3428928" y="1957883"/>
              <a:ext cx="139561" cy="758223"/>
            </a:xfrm>
            <a:custGeom>
              <a:rect b="b" l="l" r="r" t="t"/>
              <a:pathLst>
                <a:path extrusionOk="0" h="14533" w="2675">
                  <a:moveTo>
                    <a:pt x="2150" y="165"/>
                  </a:moveTo>
                  <a:lnTo>
                    <a:pt x="2150" y="165"/>
                  </a:lnTo>
                  <a:cubicBezTo>
                    <a:pt x="2142" y="216"/>
                    <a:pt x="2135" y="268"/>
                    <a:pt x="2125" y="320"/>
                  </a:cubicBezTo>
                  <a:cubicBezTo>
                    <a:pt x="2032" y="771"/>
                    <a:pt x="1867" y="1215"/>
                    <a:pt x="1692" y="1597"/>
                  </a:cubicBezTo>
                  <a:cubicBezTo>
                    <a:pt x="1470" y="2076"/>
                    <a:pt x="1210" y="2539"/>
                    <a:pt x="978" y="3014"/>
                  </a:cubicBezTo>
                  <a:cubicBezTo>
                    <a:pt x="1004" y="2941"/>
                    <a:pt x="1030" y="2868"/>
                    <a:pt x="1056" y="2795"/>
                  </a:cubicBezTo>
                  <a:cubicBezTo>
                    <a:pt x="1313" y="2049"/>
                    <a:pt x="1571" y="1209"/>
                    <a:pt x="1539" y="457"/>
                  </a:cubicBezTo>
                  <a:cubicBezTo>
                    <a:pt x="1583" y="442"/>
                    <a:pt x="1625" y="426"/>
                    <a:pt x="1669" y="409"/>
                  </a:cubicBezTo>
                  <a:cubicBezTo>
                    <a:pt x="1827" y="350"/>
                    <a:pt x="1996" y="273"/>
                    <a:pt x="2150" y="165"/>
                  </a:cubicBezTo>
                  <a:close/>
                  <a:moveTo>
                    <a:pt x="747" y="8836"/>
                  </a:moveTo>
                  <a:lnTo>
                    <a:pt x="747" y="8836"/>
                  </a:lnTo>
                  <a:cubicBezTo>
                    <a:pt x="839" y="9006"/>
                    <a:pt x="937" y="9173"/>
                    <a:pt x="1036" y="9339"/>
                  </a:cubicBezTo>
                  <a:cubicBezTo>
                    <a:pt x="1337" y="9844"/>
                    <a:pt x="1648" y="10343"/>
                    <a:pt x="1894" y="10877"/>
                  </a:cubicBezTo>
                  <a:cubicBezTo>
                    <a:pt x="2248" y="11646"/>
                    <a:pt x="2527" y="12579"/>
                    <a:pt x="2501" y="13488"/>
                  </a:cubicBezTo>
                  <a:cubicBezTo>
                    <a:pt x="2492" y="13649"/>
                    <a:pt x="2492" y="13780"/>
                    <a:pt x="2465" y="13894"/>
                  </a:cubicBezTo>
                  <a:cubicBezTo>
                    <a:pt x="2456" y="13919"/>
                    <a:pt x="2452" y="13935"/>
                    <a:pt x="2449" y="13946"/>
                  </a:cubicBezTo>
                  <a:cubicBezTo>
                    <a:pt x="2440" y="13950"/>
                    <a:pt x="2433" y="13955"/>
                    <a:pt x="2423" y="13958"/>
                  </a:cubicBezTo>
                  <a:cubicBezTo>
                    <a:pt x="2378" y="13979"/>
                    <a:pt x="2324" y="14002"/>
                    <a:pt x="2289" y="14016"/>
                  </a:cubicBezTo>
                  <a:cubicBezTo>
                    <a:pt x="2035" y="14110"/>
                    <a:pt x="1784" y="14207"/>
                    <a:pt x="1530" y="14298"/>
                  </a:cubicBezTo>
                  <a:cubicBezTo>
                    <a:pt x="1494" y="14309"/>
                    <a:pt x="1457" y="14320"/>
                    <a:pt x="1420" y="14330"/>
                  </a:cubicBezTo>
                  <a:cubicBezTo>
                    <a:pt x="1557" y="14128"/>
                    <a:pt x="1656" y="13902"/>
                    <a:pt x="1725" y="13667"/>
                  </a:cubicBezTo>
                  <a:cubicBezTo>
                    <a:pt x="2029" y="12585"/>
                    <a:pt x="1816" y="11660"/>
                    <a:pt x="1446" y="10634"/>
                  </a:cubicBezTo>
                  <a:cubicBezTo>
                    <a:pt x="1258" y="10110"/>
                    <a:pt x="1028" y="9603"/>
                    <a:pt x="834" y="9080"/>
                  </a:cubicBezTo>
                  <a:cubicBezTo>
                    <a:pt x="804" y="8998"/>
                    <a:pt x="776" y="8918"/>
                    <a:pt x="747" y="8836"/>
                  </a:cubicBezTo>
                  <a:close/>
                  <a:moveTo>
                    <a:pt x="2204" y="0"/>
                  </a:moveTo>
                  <a:cubicBezTo>
                    <a:pt x="2192" y="0"/>
                    <a:pt x="2180" y="5"/>
                    <a:pt x="2171" y="14"/>
                  </a:cubicBezTo>
                  <a:cubicBezTo>
                    <a:pt x="2166" y="19"/>
                    <a:pt x="2163" y="24"/>
                    <a:pt x="2161" y="31"/>
                  </a:cubicBezTo>
                  <a:cubicBezTo>
                    <a:pt x="2127" y="57"/>
                    <a:pt x="2122" y="62"/>
                    <a:pt x="2081" y="91"/>
                  </a:cubicBezTo>
                  <a:cubicBezTo>
                    <a:pt x="1924" y="197"/>
                    <a:pt x="1782" y="264"/>
                    <a:pt x="1624" y="319"/>
                  </a:cubicBezTo>
                  <a:lnTo>
                    <a:pt x="1481" y="365"/>
                  </a:lnTo>
                  <a:cubicBezTo>
                    <a:pt x="1449" y="369"/>
                    <a:pt x="1429" y="400"/>
                    <a:pt x="1434" y="428"/>
                  </a:cubicBezTo>
                  <a:cubicBezTo>
                    <a:pt x="1427" y="460"/>
                    <a:pt x="1439" y="459"/>
                    <a:pt x="1437" y="511"/>
                  </a:cubicBezTo>
                  <a:cubicBezTo>
                    <a:pt x="1441" y="579"/>
                    <a:pt x="1440" y="643"/>
                    <a:pt x="1436" y="738"/>
                  </a:cubicBezTo>
                  <a:cubicBezTo>
                    <a:pt x="1418" y="1181"/>
                    <a:pt x="1329" y="1603"/>
                    <a:pt x="1197" y="2048"/>
                  </a:cubicBezTo>
                  <a:cubicBezTo>
                    <a:pt x="1064" y="2496"/>
                    <a:pt x="899" y="2934"/>
                    <a:pt x="740" y="3372"/>
                  </a:cubicBezTo>
                  <a:cubicBezTo>
                    <a:pt x="678" y="3539"/>
                    <a:pt x="632" y="3712"/>
                    <a:pt x="590" y="3886"/>
                  </a:cubicBezTo>
                  <a:cubicBezTo>
                    <a:pt x="579" y="3915"/>
                    <a:pt x="567" y="3946"/>
                    <a:pt x="556" y="3977"/>
                  </a:cubicBezTo>
                  <a:cubicBezTo>
                    <a:pt x="0" y="5452"/>
                    <a:pt x="46" y="7041"/>
                    <a:pt x="488" y="8538"/>
                  </a:cubicBezTo>
                  <a:cubicBezTo>
                    <a:pt x="800" y="9607"/>
                    <a:pt x="1327" y="10604"/>
                    <a:pt x="1566" y="11695"/>
                  </a:cubicBezTo>
                  <a:cubicBezTo>
                    <a:pt x="1745" y="12414"/>
                    <a:pt x="1699" y="13286"/>
                    <a:pt x="1427" y="13917"/>
                  </a:cubicBezTo>
                  <a:cubicBezTo>
                    <a:pt x="1377" y="14032"/>
                    <a:pt x="1315" y="14145"/>
                    <a:pt x="1245" y="14250"/>
                  </a:cubicBezTo>
                  <a:cubicBezTo>
                    <a:pt x="1224" y="14285"/>
                    <a:pt x="1200" y="14320"/>
                    <a:pt x="1176" y="14353"/>
                  </a:cubicBezTo>
                  <a:cubicBezTo>
                    <a:pt x="1152" y="14383"/>
                    <a:pt x="1147" y="14427"/>
                    <a:pt x="1167" y="14459"/>
                  </a:cubicBezTo>
                  <a:cubicBezTo>
                    <a:pt x="1176" y="14473"/>
                    <a:pt x="1189" y="14484"/>
                    <a:pt x="1203" y="14492"/>
                  </a:cubicBezTo>
                  <a:cubicBezTo>
                    <a:pt x="1205" y="14499"/>
                    <a:pt x="1210" y="14505"/>
                    <a:pt x="1215" y="14510"/>
                  </a:cubicBezTo>
                  <a:cubicBezTo>
                    <a:pt x="1229" y="14525"/>
                    <a:pt x="1249" y="14531"/>
                    <a:pt x="1269" y="14532"/>
                  </a:cubicBezTo>
                  <a:cubicBezTo>
                    <a:pt x="1270" y="14532"/>
                    <a:pt x="1271" y="14532"/>
                    <a:pt x="1273" y="14532"/>
                  </a:cubicBezTo>
                  <a:cubicBezTo>
                    <a:pt x="1278" y="14532"/>
                    <a:pt x="1285" y="14530"/>
                    <a:pt x="1291" y="14528"/>
                  </a:cubicBezTo>
                  <a:lnTo>
                    <a:pt x="1291" y="14528"/>
                  </a:lnTo>
                  <a:cubicBezTo>
                    <a:pt x="1291" y="14528"/>
                    <a:pt x="1291" y="14529"/>
                    <a:pt x="1291" y="14530"/>
                  </a:cubicBezTo>
                  <a:cubicBezTo>
                    <a:pt x="1292" y="14530"/>
                    <a:pt x="1292" y="14530"/>
                    <a:pt x="1292" y="14528"/>
                  </a:cubicBezTo>
                  <a:lnTo>
                    <a:pt x="1292" y="14528"/>
                  </a:lnTo>
                  <a:cubicBezTo>
                    <a:pt x="1291" y="14528"/>
                    <a:pt x="1291" y="14528"/>
                    <a:pt x="1291" y="14528"/>
                  </a:cubicBezTo>
                  <a:lnTo>
                    <a:pt x="1291" y="14528"/>
                  </a:lnTo>
                  <a:cubicBezTo>
                    <a:pt x="1291" y="14528"/>
                    <a:pt x="1291" y="14528"/>
                    <a:pt x="1292" y="14528"/>
                  </a:cubicBezTo>
                  <a:cubicBezTo>
                    <a:pt x="1296" y="14526"/>
                    <a:pt x="1300" y="14525"/>
                    <a:pt x="1303" y="14524"/>
                  </a:cubicBezTo>
                  <a:lnTo>
                    <a:pt x="1303" y="14524"/>
                  </a:lnTo>
                  <a:cubicBezTo>
                    <a:pt x="1302" y="14524"/>
                    <a:pt x="1302" y="14524"/>
                    <a:pt x="1301" y="14525"/>
                  </a:cubicBezTo>
                  <a:cubicBezTo>
                    <a:pt x="1308" y="14522"/>
                    <a:pt x="1315" y="14519"/>
                    <a:pt x="1349" y="14505"/>
                  </a:cubicBezTo>
                  <a:cubicBezTo>
                    <a:pt x="1595" y="14387"/>
                    <a:pt x="2001" y="14267"/>
                    <a:pt x="2348" y="14136"/>
                  </a:cubicBezTo>
                  <a:cubicBezTo>
                    <a:pt x="2407" y="14113"/>
                    <a:pt x="2472" y="14102"/>
                    <a:pt x="2527" y="14075"/>
                  </a:cubicBezTo>
                  <a:cubicBezTo>
                    <a:pt x="2528" y="14074"/>
                    <a:pt x="2532" y="14074"/>
                    <a:pt x="2533" y="14073"/>
                  </a:cubicBezTo>
                  <a:lnTo>
                    <a:pt x="2534" y="14073"/>
                  </a:lnTo>
                  <a:lnTo>
                    <a:pt x="2542" y="14068"/>
                  </a:lnTo>
                  <a:cubicBezTo>
                    <a:pt x="2547" y="14066"/>
                    <a:pt x="2552" y="14063"/>
                    <a:pt x="2557" y="14059"/>
                  </a:cubicBezTo>
                  <a:cubicBezTo>
                    <a:pt x="2568" y="14051"/>
                    <a:pt x="2574" y="14038"/>
                    <a:pt x="2577" y="14026"/>
                  </a:cubicBezTo>
                  <a:cubicBezTo>
                    <a:pt x="2629" y="13928"/>
                    <a:pt x="2639" y="13728"/>
                    <a:pt x="2645" y="13661"/>
                  </a:cubicBezTo>
                  <a:cubicBezTo>
                    <a:pt x="2675" y="13073"/>
                    <a:pt x="2567" y="12482"/>
                    <a:pt x="2412" y="11917"/>
                  </a:cubicBezTo>
                  <a:cubicBezTo>
                    <a:pt x="2250" y="11355"/>
                    <a:pt x="1997" y="10824"/>
                    <a:pt x="1727" y="10308"/>
                  </a:cubicBezTo>
                  <a:cubicBezTo>
                    <a:pt x="1342" y="9587"/>
                    <a:pt x="827" y="8904"/>
                    <a:pt x="543" y="8153"/>
                  </a:cubicBezTo>
                  <a:cubicBezTo>
                    <a:pt x="505" y="8008"/>
                    <a:pt x="471" y="7862"/>
                    <a:pt x="441" y="7714"/>
                  </a:cubicBezTo>
                  <a:cubicBezTo>
                    <a:pt x="198" y="6521"/>
                    <a:pt x="239" y="5436"/>
                    <a:pt x="560" y="4353"/>
                  </a:cubicBezTo>
                  <a:cubicBezTo>
                    <a:pt x="585" y="4337"/>
                    <a:pt x="584" y="4306"/>
                    <a:pt x="591" y="4281"/>
                  </a:cubicBezTo>
                  <a:cubicBezTo>
                    <a:pt x="601" y="4244"/>
                    <a:pt x="610" y="4206"/>
                    <a:pt x="618" y="4166"/>
                  </a:cubicBezTo>
                  <a:cubicBezTo>
                    <a:pt x="744" y="3785"/>
                    <a:pt x="903" y="3403"/>
                    <a:pt x="1097" y="3017"/>
                  </a:cubicBezTo>
                  <a:cubicBezTo>
                    <a:pt x="1564" y="2080"/>
                    <a:pt x="2155" y="1149"/>
                    <a:pt x="2249" y="84"/>
                  </a:cubicBezTo>
                  <a:cubicBezTo>
                    <a:pt x="2269" y="62"/>
                    <a:pt x="2260" y="27"/>
                    <a:pt x="2235" y="11"/>
                  </a:cubicBezTo>
                  <a:cubicBezTo>
                    <a:pt x="2227" y="4"/>
                    <a:pt x="2215" y="0"/>
                    <a:pt x="2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39"/>
            <p:cNvSpPr/>
            <p:nvPr/>
          </p:nvSpPr>
          <p:spPr>
            <a:xfrm>
              <a:off x="3485013" y="1983970"/>
              <a:ext cx="29738" cy="123440"/>
            </a:xfrm>
            <a:custGeom>
              <a:rect b="b" l="l" r="r" t="t"/>
              <a:pathLst>
                <a:path extrusionOk="0" h="2366" w="570">
                  <a:moveTo>
                    <a:pt x="541" y="0"/>
                  </a:moveTo>
                  <a:cubicBezTo>
                    <a:pt x="558" y="127"/>
                    <a:pt x="535" y="273"/>
                    <a:pt x="521" y="386"/>
                  </a:cubicBezTo>
                  <a:cubicBezTo>
                    <a:pt x="491" y="603"/>
                    <a:pt x="447" y="817"/>
                    <a:pt x="396" y="1028"/>
                  </a:cubicBezTo>
                  <a:cubicBezTo>
                    <a:pt x="299" y="1456"/>
                    <a:pt x="181" y="1880"/>
                    <a:pt x="20" y="2290"/>
                  </a:cubicBezTo>
                  <a:cubicBezTo>
                    <a:pt x="14" y="2308"/>
                    <a:pt x="0" y="2328"/>
                    <a:pt x="12" y="2347"/>
                  </a:cubicBezTo>
                  <a:cubicBezTo>
                    <a:pt x="18" y="2359"/>
                    <a:pt x="32" y="2366"/>
                    <a:pt x="45" y="2366"/>
                  </a:cubicBezTo>
                  <a:cubicBezTo>
                    <a:pt x="56" y="2366"/>
                    <a:pt x="67" y="2361"/>
                    <a:pt x="74" y="2350"/>
                  </a:cubicBezTo>
                  <a:cubicBezTo>
                    <a:pt x="272" y="1876"/>
                    <a:pt x="408" y="1376"/>
                    <a:pt x="497" y="870"/>
                  </a:cubicBezTo>
                  <a:cubicBezTo>
                    <a:pt x="529" y="700"/>
                    <a:pt x="547" y="526"/>
                    <a:pt x="558" y="353"/>
                  </a:cubicBezTo>
                  <a:cubicBezTo>
                    <a:pt x="561" y="236"/>
                    <a:pt x="570" y="115"/>
                    <a:pt x="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39"/>
            <p:cNvSpPr/>
            <p:nvPr/>
          </p:nvSpPr>
          <p:spPr>
            <a:xfrm>
              <a:off x="3500873" y="1982039"/>
              <a:ext cx="19043" cy="92763"/>
            </a:xfrm>
            <a:custGeom>
              <a:rect b="b" l="l" r="r" t="t"/>
              <a:pathLst>
                <a:path extrusionOk="0" h="1778" w="365">
                  <a:moveTo>
                    <a:pt x="346" y="0"/>
                  </a:moveTo>
                  <a:lnTo>
                    <a:pt x="346" y="0"/>
                  </a:lnTo>
                  <a:cubicBezTo>
                    <a:pt x="330" y="325"/>
                    <a:pt x="289" y="619"/>
                    <a:pt x="227" y="936"/>
                  </a:cubicBezTo>
                  <a:cubicBezTo>
                    <a:pt x="176" y="1196"/>
                    <a:pt x="118" y="1457"/>
                    <a:pt x="21" y="1706"/>
                  </a:cubicBezTo>
                  <a:cubicBezTo>
                    <a:pt x="0" y="1738"/>
                    <a:pt x="18" y="1777"/>
                    <a:pt x="50" y="1777"/>
                  </a:cubicBezTo>
                  <a:cubicBezTo>
                    <a:pt x="57" y="1777"/>
                    <a:pt x="64" y="1776"/>
                    <a:pt x="71" y="1773"/>
                  </a:cubicBezTo>
                  <a:cubicBezTo>
                    <a:pt x="99" y="1748"/>
                    <a:pt x="103" y="1700"/>
                    <a:pt x="120" y="1667"/>
                  </a:cubicBezTo>
                  <a:cubicBezTo>
                    <a:pt x="199" y="1467"/>
                    <a:pt x="247" y="1256"/>
                    <a:pt x="279" y="1041"/>
                  </a:cubicBezTo>
                  <a:cubicBezTo>
                    <a:pt x="334" y="697"/>
                    <a:pt x="365" y="349"/>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39"/>
            <p:cNvSpPr/>
            <p:nvPr/>
          </p:nvSpPr>
          <p:spPr>
            <a:xfrm>
              <a:off x="3513917" y="1973222"/>
              <a:ext cx="23269" cy="78520"/>
            </a:xfrm>
            <a:custGeom>
              <a:rect b="b" l="l" r="r" t="t"/>
              <a:pathLst>
                <a:path extrusionOk="0" h="1505" w="446">
                  <a:moveTo>
                    <a:pt x="445" y="0"/>
                  </a:moveTo>
                  <a:cubicBezTo>
                    <a:pt x="409" y="212"/>
                    <a:pt x="368" y="424"/>
                    <a:pt x="318" y="634"/>
                  </a:cubicBezTo>
                  <a:cubicBezTo>
                    <a:pt x="332" y="459"/>
                    <a:pt x="331" y="283"/>
                    <a:pt x="315" y="109"/>
                  </a:cubicBezTo>
                  <a:cubicBezTo>
                    <a:pt x="300" y="408"/>
                    <a:pt x="256" y="679"/>
                    <a:pt x="192" y="975"/>
                  </a:cubicBezTo>
                  <a:cubicBezTo>
                    <a:pt x="192" y="987"/>
                    <a:pt x="188" y="998"/>
                    <a:pt x="186" y="1010"/>
                  </a:cubicBezTo>
                  <a:cubicBezTo>
                    <a:pt x="219" y="727"/>
                    <a:pt x="219" y="443"/>
                    <a:pt x="206" y="160"/>
                  </a:cubicBezTo>
                  <a:lnTo>
                    <a:pt x="206" y="160"/>
                  </a:lnTo>
                  <a:cubicBezTo>
                    <a:pt x="177" y="587"/>
                    <a:pt x="146" y="979"/>
                    <a:pt x="22" y="1391"/>
                  </a:cubicBezTo>
                  <a:cubicBezTo>
                    <a:pt x="17" y="1418"/>
                    <a:pt x="0" y="1447"/>
                    <a:pt x="3" y="1474"/>
                  </a:cubicBezTo>
                  <a:cubicBezTo>
                    <a:pt x="7" y="1492"/>
                    <a:pt x="24" y="1505"/>
                    <a:pt x="42" y="1505"/>
                  </a:cubicBezTo>
                  <a:cubicBezTo>
                    <a:pt x="49" y="1505"/>
                    <a:pt x="57" y="1503"/>
                    <a:pt x="63" y="1499"/>
                  </a:cubicBezTo>
                  <a:cubicBezTo>
                    <a:pt x="76" y="1493"/>
                    <a:pt x="81" y="1479"/>
                    <a:pt x="85" y="1467"/>
                  </a:cubicBezTo>
                  <a:cubicBezTo>
                    <a:pt x="119" y="1368"/>
                    <a:pt x="147" y="1266"/>
                    <a:pt x="163" y="1163"/>
                  </a:cubicBezTo>
                  <a:cubicBezTo>
                    <a:pt x="167" y="1138"/>
                    <a:pt x="170" y="1116"/>
                    <a:pt x="173" y="1091"/>
                  </a:cubicBezTo>
                  <a:cubicBezTo>
                    <a:pt x="173" y="1093"/>
                    <a:pt x="173" y="1096"/>
                    <a:pt x="176" y="1098"/>
                  </a:cubicBezTo>
                  <a:cubicBezTo>
                    <a:pt x="182" y="1110"/>
                    <a:pt x="196" y="1117"/>
                    <a:pt x="209" y="1117"/>
                  </a:cubicBezTo>
                  <a:cubicBezTo>
                    <a:pt x="221" y="1117"/>
                    <a:pt x="232" y="1112"/>
                    <a:pt x="238" y="1102"/>
                  </a:cubicBezTo>
                  <a:cubicBezTo>
                    <a:pt x="251" y="1082"/>
                    <a:pt x="254" y="1056"/>
                    <a:pt x="259" y="1033"/>
                  </a:cubicBezTo>
                  <a:cubicBezTo>
                    <a:pt x="265" y="1031"/>
                    <a:pt x="270" y="1029"/>
                    <a:pt x="275" y="1023"/>
                  </a:cubicBezTo>
                  <a:cubicBezTo>
                    <a:pt x="332" y="850"/>
                    <a:pt x="377" y="670"/>
                    <a:pt x="408" y="489"/>
                  </a:cubicBezTo>
                  <a:cubicBezTo>
                    <a:pt x="434" y="345"/>
                    <a:pt x="437" y="165"/>
                    <a:pt x="4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39"/>
            <p:cNvSpPr/>
            <p:nvPr/>
          </p:nvSpPr>
          <p:spPr>
            <a:xfrm>
              <a:off x="3465448" y="2420549"/>
              <a:ext cx="81441" cy="275053"/>
            </a:xfrm>
            <a:custGeom>
              <a:rect b="b" l="l" r="r" t="t"/>
              <a:pathLst>
                <a:path extrusionOk="0" h="5272" w="1561">
                  <a:moveTo>
                    <a:pt x="536" y="964"/>
                  </a:moveTo>
                  <a:cubicBezTo>
                    <a:pt x="536" y="964"/>
                    <a:pt x="537" y="965"/>
                    <a:pt x="537" y="966"/>
                  </a:cubicBezTo>
                  <a:lnTo>
                    <a:pt x="537" y="966"/>
                  </a:lnTo>
                  <a:cubicBezTo>
                    <a:pt x="537" y="965"/>
                    <a:pt x="536" y="965"/>
                    <a:pt x="536" y="964"/>
                  </a:cubicBezTo>
                  <a:close/>
                  <a:moveTo>
                    <a:pt x="61" y="1"/>
                  </a:moveTo>
                  <a:cubicBezTo>
                    <a:pt x="36" y="1"/>
                    <a:pt x="11" y="16"/>
                    <a:pt x="5" y="42"/>
                  </a:cubicBezTo>
                  <a:cubicBezTo>
                    <a:pt x="1" y="55"/>
                    <a:pt x="3" y="70"/>
                    <a:pt x="5" y="82"/>
                  </a:cubicBezTo>
                  <a:lnTo>
                    <a:pt x="5" y="82"/>
                  </a:lnTo>
                  <a:cubicBezTo>
                    <a:pt x="5" y="82"/>
                    <a:pt x="5" y="81"/>
                    <a:pt x="5" y="81"/>
                  </a:cubicBezTo>
                  <a:lnTo>
                    <a:pt x="5" y="81"/>
                  </a:lnTo>
                  <a:cubicBezTo>
                    <a:pt x="5" y="81"/>
                    <a:pt x="5" y="82"/>
                    <a:pt x="5" y="82"/>
                  </a:cubicBezTo>
                  <a:lnTo>
                    <a:pt x="5" y="82"/>
                  </a:lnTo>
                  <a:cubicBezTo>
                    <a:pt x="5" y="83"/>
                    <a:pt x="6" y="84"/>
                    <a:pt x="6" y="85"/>
                  </a:cubicBezTo>
                  <a:cubicBezTo>
                    <a:pt x="7" y="88"/>
                    <a:pt x="8" y="88"/>
                    <a:pt x="8" y="88"/>
                  </a:cubicBezTo>
                  <a:cubicBezTo>
                    <a:pt x="8" y="88"/>
                    <a:pt x="8" y="88"/>
                    <a:pt x="8" y="88"/>
                  </a:cubicBezTo>
                  <a:lnTo>
                    <a:pt x="8" y="88"/>
                  </a:lnTo>
                  <a:cubicBezTo>
                    <a:pt x="10" y="94"/>
                    <a:pt x="12" y="100"/>
                    <a:pt x="15" y="106"/>
                  </a:cubicBezTo>
                  <a:cubicBezTo>
                    <a:pt x="67" y="224"/>
                    <a:pt x="128" y="339"/>
                    <a:pt x="183" y="456"/>
                  </a:cubicBezTo>
                  <a:cubicBezTo>
                    <a:pt x="303" y="724"/>
                    <a:pt x="421" y="994"/>
                    <a:pt x="549" y="1257"/>
                  </a:cubicBezTo>
                  <a:cubicBezTo>
                    <a:pt x="756" y="1702"/>
                    <a:pt x="917" y="2032"/>
                    <a:pt x="1056" y="2500"/>
                  </a:cubicBezTo>
                  <a:cubicBezTo>
                    <a:pt x="1313" y="3412"/>
                    <a:pt x="1357" y="4393"/>
                    <a:pt x="924" y="5271"/>
                  </a:cubicBezTo>
                  <a:cubicBezTo>
                    <a:pt x="1444" y="4450"/>
                    <a:pt x="1388" y="3471"/>
                    <a:pt x="1164" y="2564"/>
                  </a:cubicBezTo>
                  <a:cubicBezTo>
                    <a:pt x="1022" y="2009"/>
                    <a:pt x="771" y="1491"/>
                    <a:pt x="540" y="970"/>
                  </a:cubicBezTo>
                  <a:lnTo>
                    <a:pt x="540" y="970"/>
                  </a:lnTo>
                  <a:cubicBezTo>
                    <a:pt x="623" y="1121"/>
                    <a:pt x="701" y="1275"/>
                    <a:pt x="773" y="1431"/>
                  </a:cubicBezTo>
                  <a:cubicBezTo>
                    <a:pt x="1025" y="1962"/>
                    <a:pt x="1225" y="2528"/>
                    <a:pt x="1338" y="3137"/>
                  </a:cubicBezTo>
                  <a:cubicBezTo>
                    <a:pt x="1466" y="3778"/>
                    <a:pt x="1461" y="4522"/>
                    <a:pt x="1111" y="5162"/>
                  </a:cubicBezTo>
                  <a:cubicBezTo>
                    <a:pt x="1506" y="4578"/>
                    <a:pt x="1561" y="3873"/>
                    <a:pt x="1442" y="3195"/>
                  </a:cubicBezTo>
                  <a:cubicBezTo>
                    <a:pt x="1327" y="2449"/>
                    <a:pt x="1059" y="1731"/>
                    <a:pt x="719" y="1058"/>
                  </a:cubicBezTo>
                  <a:cubicBezTo>
                    <a:pt x="610" y="843"/>
                    <a:pt x="487" y="636"/>
                    <a:pt x="358" y="432"/>
                  </a:cubicBezTo>
                  <a:cubicBezTo>
                    <a:pt x="319" y="377"/>
                    <a:pt x="288" y="309"/>
                    <a:pt x="239" y="261"/>
                  </a:cubicBezTo>
                  <a:cubicBezTo>
                    <a:pt x="230" y="256"/>
                    <a:pt x="221" y="255"/>
                    <a:pt x="211" y="255"/>
                  </a:cubicBezTo>
                  <a:cubicBezTo>
                    <a:pt x="165" y="160"/>
                    <a:pt x="140" y="101"/>
                    <a:pt x="108" y="28"/>
                  </a:cubicBezTo>
                  <a:cubicBezTo>
                    <a:pt x="98" y="9"/>
                    <a:pt x="79" y="1"/>
                    <a:pt x="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39"/>
            <p:cNvSpPr/>
            <p:nvPr/>
          </p:nvSpPr>
          <p:spPr>
            <a:xfrm>
              <a:off x="3522629" y="2514094"/>
              <a:ext cx="38608" cy="174465"/>
            </a:xfrm>
            <a:custGeom>
              <a:rect b="b" l="l" r="r" t="t"/>
              <a:pathLst>
                <a:path extrusionOk="0" h="3344" w="740">
                  <a:moveTo>
                    <a:pt x="58" y="0"/>
                  </a:moveTo>
                  <a:cubicBezTo>
                    <a:pt x="44" y="0"/>
                    <a:pt x="30" y="7"/>
                    <a:pt x="22" y="19"/>
                  </a:cubicBezTo>
                  <a:cubicBezTo>
                    <a:pt x="0" y="45"/>
                    <a:pt x="21" y="76"/>
                    <a:pt x="32" y="102"/>
                  </a:cubicBezTo>
                  <a:cubicBezTo>
                    <a:pt x="114" y="276"/>
                    <a:pt x="163" y="393"/>
                    <a:pt x="231" y="573"/>
                  </a:cubicBezTo>
                  <a:cubicBezTo>
                    <a:pt x="379" y="957"/>
                    <a:pt x="442" y="1343"/>
                    <a:pt x="475" y="1725"/>
                  </a:cubicBezTo>
                  <a:cubicBezTo>
                    <a:pt x="515" y="2288"/>
                    <a:pt x="464" y="2831"/>
                    <a:pt x="220" y="3344"/>
                  </a:cubicBezTo>
                  <a:cubicBezTo>
                    <a:pt x="513" y="2866"/>
                    <a:pt x="607" y="2296"/>
                    <a:pt x="568" y="1742"/>
                  </a:cubicBezTo>
                  <a:lnTo>
                    <a:pt x="568" y="1742"/>
                  </a:lnTo>
                  <a:cubicBezTo>
                    <a:pt x="654" y="2240"/>
                    <a:pt x="617" y="2773"/>
                    <a:pt x="418" y="3271"/>
                  </a:cubicBezTo>
                  <a:cubicBezTo>
                    <a:pt x="529" y="3067"/>
                    <a:pt x="609" y="2844"/>
                    <a:pt x="657" y="2613"/>
                  </a:cubicBezTo>
                  <a:cubicBezTo>
                    <a:pt x="658" y="2644"/>
                    <a:pt x="659" y="2676"/>
                    <a:pt x="660" y="2708"/>
                  </a:cubicBezTo>
                  <a:cubicBezTo>
                    <a:pt x="673" y="2922"/>
                    <a:pt x="666" y="3119"/>
                    <a:pt x="578" y="3316"/>
                  </a:cubicBezTo>
                  <a:cubicBezTo>
                    <a:pt x="680" y="3146"/>
                    <a:pt x="720" y="2949"/>
                    <a:pt x="726" y="2752"/>
                  </a:cubicBezTo>
                  <a:cubicBezTo>
                    <a:pt x="740" y="2562"/>
                    <a:pt x="724" y="2324"/>
                    <a:pt x="704" y="2160"/>
                  </a:cubicBezTo>
                  <a:cubicBezTo>
                    <a:pt x="704" y="1950"/>
                    <a:pt x="674" y="1742"/>
                    <a:pt x="607" y="1542"/>
                  </a:cubicBezTo>
                  <a:cubicBezTo>
                    <a:pt x="599" y="1535"/>
                    <a:pt x="589" y="1531"/>
                    <a:pt x="579" y="1531"/>
                  </a:cubicBezTo>
                  <a:cubicBezTo>
                    <a:pt x="569" y="1531"/>
                    <a:pt x="558" y="1535"/>
                    <a:pt x="550" y="1542"/>
                  </a:cubicBezTo>
                  <a:cubicBezTo>
                    <a:pt x="511" y="1148"/>
                    <a:pt x="432" y="757"/>
                    <a:pt x="271" y="394"/>
                  </a:cubicBezTo>
                  <a:cubicBezTo>
                    <a:pt x="230" y="295"/>
                    <a:pt x="187" y="195"/>
                    <a:pt x="139" y="100"/>
                  </a:cubicBezTo>
                  <a:cubicBezTo>
                    <a:pt x="122" y="70"/>
                    <a:pt x="113" y="30"/>
                    <a:pt x="84" y="8"/>
                  </a:cubicBezTo>
                  <a:cubicBezTo>
                    <a:pt x="76" y="3"/>
                    <a:pt x="67" y="0"/>
                    <a:pt x="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39"/>
            <p:cNvSpPr/>
            <p:nvPr/>
          </p:nvSpPr>
          <p:spPr>
            <a:xfrm>
              <a:off x="3415624" y="2065046"/>
              <a:ext cx="43355" cy="179734"/>
            </a:xfrm>
            <a:custGeom>
              <a:rect b="b" l="l" r="r" t="t"/>
              <a:pathLst>
                <a:path extrusionOk="0" h="3445" w="831">
                  <a:moveTo>
                    <a:pt x="566" y="2635"/>
                  </a:moveTo>
                  <a:lnTo>
                    <a:pt x="566" y="2635"/>
                  </a:lnTo>
                  <a:cubicBezTo>
                    <a:pt x="572" y="2639"/>
                    <a:pt x="580" y="2642"/>
                    <a:pt x="588" y="2643"/>
                  </a:cubicBezTo>
                  <a:cubicBezTo>
                    <a:pt x="585" y="2663"/>
                    <a:pt x="583" y="2683"/>
                    <a:pt x="580" y="2704"/>
                  </a:cubicBezTo>
                  <a:cubicBezTo>
                    <a:pt x="574" y="2680"/>
                    <a:pt x="569" y="2657"/>
                    <a:pt x="566" y="2635"/>
                  </a:cubicBezTo>
                  <a:close/>
                  <a:moveTo>
                    <a:pt x="340" y="155"/>
                  </a:moveTo>
                  <a:cubicBezTo>
                    <a:pt x="342" y="157"/>
                    <a:pt x="345" y="161"/>
                    <a:pt x="348" y="166"/>
                  </a:cubicBezTo>
                  <a:cubicBezTo>
                    <a:pt x="512" y="507"/>
                    <a:pt x="676" y="1105"/>
                    <a:pt x="695" y="1531"/>
                  </a:cubicBezTo>
                  <a:cubicBezTo>
                    <a:pt x="701" y="1631"/>
                    <a:pt x="700" y="1727"/>
                    <a:pt x="695" y="1821"/>
                  </a:cubicBezTo>
                  <a:cubicBezTo>
                    <a:pt x="676" y="1659"/>
                    <a:pt x="643" y="1497"/>
                    <a:pt x="597" y="1341"/>
                  </a:cubicBezTo>
                  <a:lnTo>
                    <a:pt x="597" y="1341"/>
                  </a:lnTo>
                  <a:cubicBezTo>
                    <a:pt x="624" y="1520"/>
                    <a:pt x="635" y="1703"/>
                    <a:pt x="634" y="1886"/>
                  </a:cubicBezTo>
                  <a:cubicBezTo>
                    <a:pt x="625" y="1835"/>
                    <a:pt x="615" y="1785"/>
                    <a:pt x="604" y="1736"/>
                  </a:cubicBezTo>
                  <a:cubicBezTo>
                    <a:pt x="549" y="1463"/>
                    <a:pt x="496" y="1211"/>
                    <a:pt x="486" y="937"/>
                  </a:cubicBezTo>
                  <a:lnTo>
                    <a:pt x="486" y="937"/>
                  </a:lnTo>
                  <a:cubicBezTo>
                    <a:pt x="449" y="1331"/>
                    <a:pt x="531" y="1721"/>
                    <a:pt x="557" y="2114"/>
                  </a:cubicBezTo>
                  <a:cubicBezTo>
                    <a:pt x="558" y="2119"/>
                    <a:pt x="558" y="2125"/>
                    <a:pt x="558" y="2130"/>
                  </a:cubicBezTo>
                  <a:cubicBezTo>
                    <a:pt x="511" y="1914"/>
                    <a:pt x="458" y="1697"/>
                    <a:pt x="427" y="1478"/>
                  </a:cubicBezTo>
                  <a:cubicBezTo>
                    <a:pt x="397" y="1249"/>
                    <a:pt x="382" y="912"/>
                    <a:pt x="417" y="647"/>
                  </a:cubicBezTo>
                  <a:lnTo>
                    <a:pt x="417" y="647"/>
                  </a:lnTo>
                  <a:cubicBezTo>
                    <a:pt x="342" y="990"/>
                    <a:pt x="332" y="1347"/>
                    <a:pt x="379" y="1694"/>
                  </a:cubicBezTo>
                  <a:cubicBezTo>
                    <a:pt x="398" y="1864"/>
                    <a:pt x="468" y="2155"/>
                    <a:pt x="508" y="2365"/>
                  </a:cubicBezTo>
                  <a:cubicBezTo>
                    <a:pt x="515" y="2396"/>
                    <a:pt x="518" y="2422"/>
                    <a:pt x="522" y="2450"/>
                  </a:cubicBezTo>
                  <a:cubicBezTo>
                    <a:pt x="460" y="2204"/>
                    <a:pt x="389" y="1961"/>
                    <a:pt x="350" y="1710"/>
                  </a:cubicBezTo>
                  <a:cubicBezTo>
                    <a:pt x="320" y="1523"/>
                    <a:pt x="296" y="1272"/>
                    <a:pt x="301" y="1021"/>
                  </a:cubicBezTo>
                  <a:cubicBezTo>
                    <a:pt x="301" y="805"/>
                    <a:pt x="330" y="590"/>
                    <a:pt x="341" y="376"/>
                  </a:cubicBezTo>
                  <a:lnTo>
                    <a:pt x="341" y="376"/>
                  </a:lnTo>
                  <a:cubicBezTo>
                    <a:pt x="296" y="644"/>
                    <a:pt x="239" y="910"/>
                    <a:pt x="232" y="1182"/>
                  </a:cubicBezTo>
                  <a:cubicBezTo>
                    <a:pt x="218" y="1452"/>
                    <a:pt x="253" y="1724"/>
                    <a:pt x="315" y="1987"/>
                  </a:cubicBezTo>
                  <a:cubicBezTo>
                    <a:pt x="374" y="2264"/>
                    <a:pt x="466" y="2567"/>
                    <a:pt x="499" y="2822"/>
                  </a:cubicBezTo>
                  <a:cubicBezTo>
                    <a:pt x="430" y="2499"/>
                    <a:pt x="293" y="2098"/>
                    <a:pt x="233" y="1763"/>
                  </a:cubicBezTo>
                  <a:cubicBezTo>
                    <a:pt x="144" y="1269"/>
                    <a:pt x="171" y="604"/>
                    <a:pt x="340" y="155"/>
                  </a:cubicBezTo>
                  <a:close/>
                  <a:moveTo>
                    <a:pt x="336" y="0"/>
                  </a:moveTo>
                  <a:cubicBezTo>
                    <a:pt x="281" y="0"/>
                    <a:pt x="222" y="60"/>
                    <a:pt x="199" y="125"/>
                  </a:cubicBezTo>
                  <a:cubicBezTo>
                    <a:pt x="20" y="566"/>
                    <a:pt x="1" y="1235"/>
                    <a:pt x="94" y="1764"/>
                  </a:cubicBezTo>
                  <a:cubicBezTo>
                    <a:pt x="171" y="2212"/>
                    <a:pt x="336" y="2639"/>
                    <a:pt x="417" y="3086"/>
                  </a:cubicBezTo>
                  <a:cubicBezTo>
                    <a:pt x="435" y="3190"/>
                    <a:pt x="441" y="3221"/>
                    <a:pt x="449" y="3327"/>
                  </a:cubicBezTo>
                  <a:cubicBezTo>
                    <a:pt x="450" y="3345"/>
                    <a:pt x="453" y="3366"/>
                    <a:pt x="454" y="3385"/>
                  </a:cubicBezTo>
                  <a:cubicBezTo>
                    <a:pt x="454" y="3392"/>
                    <a:pt x="455" y="3398"/>
                    <a:pt x="455" y="3400"/>
                  </a:cubicBezTo>
                  <a:cubicBezTo>
                    <a:pt x="456" y="3419"/>
                    <a:pt x="469" y="3439"/>
                    <a:pt x="490" y="3443"/>
                  </a:cubicBezTo>
                  <a:cubicBezTo>
                    <a:pt x="494" y="3444"/>
                    <a:pt x="498" y="3445"/>
                    <a:pt x="503" y="3445"/>
                  </a:cubicBezTo>
                  <a:cubicBezTo>
                    <a:pt x="516" y="3445"/>
                    <a:pt x="529" y="3440"/>
                    <a:pt x="537" y="3431"/>
                  </a:cubicBezTo>
                  <a:cubicBezTo>
                    <a:pt x="547" y="3421"/>
                    <a:pt x="552" y="3409"/>
                    <a:pt x="552" y="3396"/>
                  </a:cubicBezTo>
                  <a:lnTo>
                    <a:pt x="552" y="3392"/>
                  </a:lnTo>
                  <a:cubicBezTo>
                    <a:pt x="553" y="3389"/>
                    <a:pt x="553" y="3388"/>
                    <a:pt x="553" y="3387"/>
                  </a:cubicBezTo>
                  <a:cubicBezTo>
                    <a:pt x="554" y="3359"/>
                    <a:pt x="556" y="3332"/>
                    <a:pt x="554" y="3305"/>
                  </a:cubicBezTo>
                  <a:cubicBezTo>
                    <a:pt x="548" y="3181"/>
                    <a:pt x="538" y="3087"/>
                    <a:pt x="527" y="3001"/>
                  </a:cubicBezTo>
                  <a:cubicBezTo>
                    <a:pt x="525" y="2984"/>
                    <a:pt x="522" y="2966"/>
                    <a:pt x="520" y="2948"/>
                  </a:cubicBezTo>
                  <a:lnTo>
                    <a:pt x="520" y="2948"/>
                  </a:lnTo>
                  <a:cubicBezTo>
                    <a:pt x="528" y="2959"/>
                    <a:pt x="542" y="2967"/>
                    <a:pt x="557" y="2967"/>
                  </a:cubicBezTo>
                  <a:cubicBezTo>
                    <a:pt x="556" y="2988"/>
                    <a:pt x="554" y="3008"/>
                    <a:pt x="554" y="3029"/>
                  </a:cubicBezTo>
                  <a:cubicBezTo>
                    <a:pt x="558" y="3007"/>
                    <a:pt x="562" y="2987"/>
                    <a:pt x="566" y="2966"/>
                  </a:cubicBezTo>
                  <a:cubicBezTo>
                    <a:pt x="574" y="2965"/>
                    <a:pt x="585" y="2960"/>
                    <a:pt x="595" y="2952"/>
                  </a:cubicBezTo>
                  <a:cubicBezTo>
                    <a:pt x="624" y="2921"/>
                    <a:pt x="605" y="2876"/>
                    <a:pt x="604" y="2839"/>
                  </a:cubicBezTo>
                  <a:cubicBezTo>
                    <a:pt x="603" y="2828"/>
                    <a:pt x="600" y="2819"/>
                    <a:pt x="599" y="2809"/>
                  </a:cubicBezTo>
                  <a:cubicBezTo>
                    <a:pt x="613" y="2752"/>
                    <a:pt x="628" y="2695"/>
                    <a:pt x="641" y="2639"/>
                  </a:cubicBezTo>
                  <a:cubicBezTo>
                    <a:pt x="662" y="2622"/>
                    <a:pt x="664" y="2589"/>
                    <a:pt x="665" y="2553"/>
                  </a:cubicBezTo>
                  <a:cubicBezTo>
                    <a:pt x="742" y="2262"/>
                    <a:pt x="825" y="1973"/>
                    <a:pt x="831" y="1673"/>
                  </a:cubicBezTo>
                  <a:cubicBezTo>
                    <a:pt x="825" y="1276"/>
                    <a:pt x="731" y="895"/>
                    <a:pt x="590" y="489"/>
                  </a:cubicBezTo>
                  <a:cubicBezTo>
                    <a:pt x="542" y="350"/>
                    <a:pt x="446" y="151"/>
                    <a:pt x="433" y="108"/>
                  </a:cubicBezTo>
                  <a:cubicBezTo>
                    <a:pt x="412" y="30"/>
                    <a:pt x="375" y="0"/>
                    <a:pt x="3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39"/>
            <p:cNvSpPr/>
            <p:nvPr/>
          </p:nvSpPr>
          <p:spPr>
            <a:xfrm>
              <a:off x="3444371" y="2252136"/>
              <a:ext cx="43303" cy="146970"/>
            </a:xfrm>
            <a:custGeom>
              <a:rect b="b" l="l" r="r" t="t"/>
              <a:pathLst>
                <a:path extrusionOk="0" h="2817" w="830">
                  <a:moveTo>
                    <a:pt x="652" y="132"/>
                  </a:moveTo>
                  <a:cubicBezTo>
                    <a:pt x="659" y="154"/>
                    <a:pt x="661" y="179"/>
                    <a:pt x="669" y="227"/>
                  </a:cubicBezTo>
                  <a:cubicBezTo>
                    <a:pt x="701" y="571"/>
                    <a:pt x="664" y="1018"/>
                    <a:pt x="511" y="1396"/>
                  </a:cubicBezTo>
                  <a:cubicBezTo>
                    <a:pt x="402" y="1679"/>
                    <a:pt x="242" y="1963"/>
                    <a:pt x="180" y="2310"/>
                  </a:cubicBezTo>
                  <a:cubicBezTo>
                    <a:pt x="177" y="2295"/>
                    <a:pt x="175" y="2277"/>
                    <a:pt x="172" y="2262"/>
                  </a:cubicBezTo>
                  <a:cubicBezTo>
                    <a:pt x="182" y="2203"/>
                    <a:pt x="194" y="2133"/>
                    <a:pt x="216" y="2055"/>
                  </a:cubicBezTo>
                  <a:cubicBezTo>
                    <a:pt x="288" y="1769"/>
                    <a:pt x="388" y="1607"/>
                    <a:pt x="486" y="1332"/>
                  </a:cubicBezTo>
                  <a:cubicBezTo>
                    <a:pt x="589" y="1051"/>
                    <a:pt x="643" y="750"/>
                    <a:pt x="649" y="451"/>
                  </a:cubicBezTo>
                  <a:lnTo>
                    <a:pt x="649" y="451"/>
                  </a:lnTo>
                  <a:cubicBezTo>
                    <a:pt x="603" y="813"/>
                    <a:pt x="494" y="1156"/>
                    <a:pt x="348" y="1463"/>
                  </a:cubicBezTo>
                  <a:cubicBezTo>
                    <a:pt x="268" y="1637"/>
                    <a:pt x="193" y="1811"/>
                    <a:pt x="140" y="1994"/>
                  </a:cubicBezTo>
                  <a:cubicBezTo>
                    <a:pt x="140" y="1991"/>
                    <a:pt x="139" y="1986"/>
                    <a:pt x="139" y="1979"/>
                  </a:cubicBezTo>
                  <a:cubicBezTo>
                    <a:pt x="166" y="1857"/>
                    <a:pt x="203" y="1711"/>
                    <a:pt x="249" y="1601"/>
                  </a:cubicBezTo>
                  <a:cubicBezTo>
                    <a:pt x="315" y="1424"/>
                    <a:pt x="379" y="1245"/>
                    <a:pt x="443" y="1067"/>
                  </a:cubicBezTo>
                  <a:cubicBezTo>
                    <a:pt x="480" y="958"/>
                    <a:pt x="521" y="849"/>
                    <a:pt x="533" y="734"/>
                  </a:cubicBezTo>
                  <a:lnTo>
                    <a:pt x="533" y="734"/>
                  </a:lnTo>
                  <a:cubicBezTo>
                    <a:pt x="504" y="864"/>
                    <a:pt x="443" y="973"/>
                    <a:pt x="387" y="1096"/>
                  </a:cubicBezTo>
                  <a:cubicBezTo>
                    <a:pt x="321" y="1241"/>
                    <a:pt x="250" y="1385"/>
                    <a:pt x="186" y="1533"/>
                  </a:cubicBezTo>
                  <a:cubicBezTo>
                    <a:pt x="234" y="1319"/>
                    <a:pt x="304" y="1116"/>
                    <a:pt x="412" y="931"/>
                  </a:cubicBezTo>
                  <a:lnTo>
                    <a:pt x="412" y="931"/>
                  </a:lnTo>
                  <a:cubicBezTo>
                    <a:pt x="309" y="1056"/>
                    <a:pt x="228" y="1200"/>
                    <a:pt x="167" y="1350"/>
                  </a:cubicBezTo>
                  <a:cubicBezTo>
                    <a:pt x="176" y="1297"/>
                    <a:pt x="186" y="1242"/>
                    <a:pt x="199" y="1191"/>
                  </a:cubicBezTo>
                  <a:cubicBezTo>
                    <a:pt x="279" y="879"/>
                    <a:pt x="388" y="637"/>
                    <a:pt x="531" y="349"/>
                  </a:cubicBezTo>
                  <a:cubicBezTo>
                    <a:pt x="566" y="277"/>
                    <a:pt x="620" y="180"/>
                    <a:pt x="652" y="132"/>
                  </a:cubicBezTo>
                  <a:close/>
                  <a:moveTo>
                    <a:pt x="662" y="0"/>
                  </a:moveTo>
                  <a:cubicBezTo>
                    <a:pt x="634" y="0"/>
                    <a:pt x="606" y="18"/>
                    <a:pt x="589" y="61"/>
                  </a:cubicBezTo>
                  <a:cubicBezTo>
                    <a:pt x="470" y="293"/>
                    <a:pt x="284" y="631"/>
                    <a:pt x="183" y="921"/>
                  </a:cubicBezTo>
                  <a:cubicBezTo>
                    <a:pt x="63" y="1240"/>
                    <a:pt x="20" y="1580"/>
                    <a:pt x="49" y="1914"/>
                  </a:cubicBezTo>
                  <a:cubicBezTo>
                    <a:pt x="34" y="1972"/>
                    <a:pt x="22" y="2034"/>
                    <a:pt x="16" y="2096"/>
                  </a:cubicBezTo>
                  <a:cubicBezTo>
                    <a:pt x="12" y="2132"/>
                    <a:pt x="1" y="2186"/>
                    <a:pt x="44" y="2199"/>
                  </a:cubicBezTo>
                  <a:cubicBezTo>
                    <a:pt x="48" y="2200"/>
                    <a:pt x="52" y="2200"/>
                    <a:pt x="56" y="2200"/>
                  </a:cubicBezTo>
                  <a:cubicBezTo>
                    <a:pt x="68" y="2200"/>
                    <a:pt x="80" y="2196"/>
                    <a:pt x="88" y="2189"/>
                  </a:cubicBezTo>
                  <a:cubicBezTo>
                    <a:pt x="88" y="2192"/>
                    <a:pt x="89" y="2194"/>
                    <a:pt x="89" y="2197"/>
                  </a:cubicBezTo>
                  <a:cubicBezTo>
                    <a:pt x="77" y="2267"/>
                    <a:pt x="67" y="2339"/>
                    <a:pt x="62" y="2414"/>
                  </a:cubicBezTo>
                  <a:cubicBezTo>
                    <a:pt x="59" y="2443"/>
                    <a:pt x="83" y="2461"/>
                    <a:pt x="107" y="2461"/>
                  </a:cubicBezTo>
                  <a:cubicBezTo>
                    <a:pt x="123" y="2461"/>
                    <a:pt x="138" y="2453"/>
                    <a:pt x="145" y="2435"/>
                  </a:cubicBezTo>
                  <a:cubicBezTo>
                    <a:pt x="146" y="2430"/>
                    <a:pt x="147" y="2423"/>
                    <a:pt x="149" y="2416"/>
                  </a:cubicBezTo>
                  <a:cubicBezTo>
                    <a:pt x="152" y="2430"/>
                    <a:pt x="156" y="2441"/>
                    <a:pt x="160" y="2454"/>
                  </a:cubicBezTo>
                  <a:cubicBezTo>
                    <a:pt x="159" y="2463"/>
                    <a:pt x="157" y="2471"/>
                    <a:pt x="157" y="2480"/>
                  </a:cubicBezTo>
                  <a:cubicBezTo>
                    <a:pt x="151" y="2559"/>
                    <a:pt x="150" y="2638"/>
                    <a:pt x="154" y="2718"/>
                  </a:cubicBezTo>
                  <a:cubicBezTo>
                    <a:pt x="156" y="2741"/>
                    <a:pt x="151" y="2768"/>
                    <a:pt x="161" y="2790"/>
                  </a:cubicBezTo>
                  <a:cubicBezTo>
                    <a:pt x="169" y="2802"/>
                    <a:pt x="183" y="2809"/>
                    <a:pt x="197" y="2809"/>
                  </a:cubicBezTo>
                  <a:cubicBezTo>
                    <a:pt x="208" y="2809"/>
                    <a:pt x="218" y="2806"/>
                    <a:pt x="226" y="2797"/>
                  </a:cubicBezTo>
                  <a:cubicBezTo>
                    <a:pt x="250" y="2768"/>
                    <a:pt x="233" y="2710"/>
                    <a:pt x="238" y="2673"/>
                  </a:cubicBezTo>
                  <a:lnTo>
                    <a:pt x="238" y="2658"/>
                  </a:lnTo>
                  <a:cubicBezTo>
                    <a:pt x="260" y="2713"/>
                    <a:pt x="286" y="2765"/>
                    <a:pt x="314" y="2817"/>
                  </a:cubicBezTo>
                  <a:cubicBezTo>
                    <a:pt x="286" y="2741"/>
                    <a:pt x="262" y="2663"/>
                    <a:pt x="240" y="2586"/>
                  </a:cubicBezTo>
                  <a:cubicBezTo>
                    <a:pt x="244" y="2483"/>
                    <a:pt x="252" y="2430"/>
                    <a:pt x="278" y="2308"/>
                  </a:cubicBezTo>
                  <a:cubicBezTo>
                    <a:pt x="332" y="2037"/>
                    <a:pt x="531" y="1733"/>
                    <a:pt x="669" y="1389"/>
                  </a:cubicBezTo>
                  <a:cubicBezTo>
                    <a:pt x="741" y="1202"/>
                    <a:pt x="777" y="1001"/>
                    <a:pt x="799" y="801"/>
                  </a:cubicBezTo>
                  <a:cubicBezTo>
                    <a:pt x="830" y="486"/>
                    <a:pt x="824" y="325"/>
                    <a:pt x="759" y="91"/>
                  </a:cubicBezTo>
                  <a:cubicBezTo>
                    <a:pt x="744" y="36"/>
                    <a:pt x="702" y="0"/>
                    <a:pt x="6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39"/>
            <p:cNvSpPr/>
            <p:nvPr/>
          </p:nvSpPr>
          <p:spPr>
            <a:xfrm>
              <a:off x="2776876" y="1192461"/>
              <a:ext cx="424475" cy="140188"/>
            </a:xfrm>
            <a:custGeom>
              <a:rect b="b" l="l" r="r" t="t"/>
              <a:pathLst>
                <a:path extrusionOk="0" h="2687" w="8136">
                  <a:moveTo>
                    <a:pt x="7858" y="160"/>
                  </a:moveTo>
                  <a:lnTo>
                    <a:pt x="7858" y="160"/>
                  </a:lnTo>
                  <a:cubicBezTo>
                    <a:pt x="7859" y="161"/>
                    <a:pt x="7861" y="161"/>
                    <a:pt x="7862" y="162"/>
                  </a:cubicBezTo>
                  <a:lnTo>
                    <a:pt x="7862" y="162"/>
                  </a:lnTo>
                  <a:cubicBezTo>
                    <a:pt x="7861" y="161"/>
                    <a:pt x="7859" y="161"/>
                    <a:pt x="7858" y="160"/>
                  </a:cubicBezTo>
                  <a:close/>
                  <a:moveTo>
                    <a:pt x="7225" y="162"/>
                  </a:moveTo>
                  <a:cubicBezTo>
                    <a:pt x="7414" y="162"/>
                    <a:pt x="7599" y="198"/>
                    <a:pt x="7763" y="278"/>
                  </a:cubicBezTo>
                  <a:cubicBezTo>
                    <a:pt x="7859" y="330"/>
                    <a:pt x="7895" y="360"/>
                    <a:pt x="7902" y="470"/>
                  </a:cubicBezTo>
                  <a:cubicBezTo>
                    <a:pt x="7930" y="671"/>
                    <a:pt x="7948" y="975"/>
                    <a:pt x="7939" y="1258"/>
                  </a:cubicBezTo>
                  <a:cubicBezTo>
                    <a:pt x="7790" y="1037"/>
                    <a:pt x="7582" y="871"/>
                    <a:pt x="7285" y="799"/>
                  </a:cubicBezTo>
                  <a:cubicBezTo>
                    <a:pt x="7207" y="781"/>
                    <a:pt x="7128" y="772"/>
                    <a:pt x="7050" y="772"/>
                  </a:cubicBezTo>
                  <a:cubicBezTo>
                    <a:pt x="6724" y="772"/>
                    <a:pt x="6407" y="917"/>
                    <a:pt x="6136" y="1094"/>
                  </a:cubicBezTo>
                  <a:cubicBezTo>
                    <a:pt x="5837" y="1285"/>
                    <a:pt x="5559" y="1506"/>
                    <a:pt x="5273" y="1714"/>
                  </a:cubicBezTo>
                  <a:cubicBezTo>
                    <a:pt x="5116" y="1831"/>
                    <a:pt x="4955" y="1938"/>
                    <a:pt x="4792" y="2034"/>
                  </a:cubicBezTo>
                  <a:cubicBezTo>
                    <a:pt x="4970" y="1891"/>
                    <a:pt x="5137" y="1735"/>
                    <a:pt x="5286" y="1562"/>
                  </a:cubicBezTo>
                  <a:cubicBezTo>
                    <a:pt x="5588" y="1216"/>
                    <a:pt x="5757" y="907"/>
                    <a:pt x="6107" y="599"/>
                  </a:cubicBezTo>
                  <a:cubicBezTo>
                    <a:pt x="6394" y="329"/>
                    <a:pt x="6820" y="162"/>
                    <a:pt x="7225" y="162"/>
                  </a:cubicBezTo>
                  <a:close/>
                  <a:moveTo>
                    <a:pt x="7178" y="0"/>
                  </a:moveTo>
                  <a:cubicBezTo>
                    <a:pt x="6860" y="0"/>
                    <a:pt x="6528" y="93"/>
                    <a:pt x="6241" y="275"/>
                  </a:cubicBezTo>
                  <a:cubicBezTo>
                    <a:pt x="5576" y="714"/>
                    <a:pt x="5369" y="1310"/>
                    <a:pt x="4807" y="1805"/>
                  </a:cubicBezTo>
                  <a:cubicBezTo>
                    <a:pt x="4494" y="2087"/>
                    <a:pt x="4105" y="2350"/>
                    <a:pt x="3695" y="2455"/>
                  </a:cubicBezTo>
                  <a:cubicBezTo>
                    <a:pt x="3582" y="2474"/>
                    <a:pt x="3469" y="2488"/>
                    <a:pt x="3352" y="2492"/>
                  </a:cubicBezTo>
                  <a:cubicBezTo>
                    <a:pt x="3338" y="2492"/>
                    <a:pt x="3325" y="2492"/>
                    <a:pt x="3311" y="2492"/>
                  </a:cubicBezTo>
                  <a:cubicBezTo>
                    <a:pt x="2788" y="2492"/>
                    <a:pt x="2227" y="2306"/>
                    <a:pt x="1766" y="2093"/>
                  </a:cubicBezTo>
                  <a:cubicBezTo>
                    <a:pt x="1235" y="1854"/>
                    <a:pt x="777" y="1571"/>
                    <a:pt x="269" y="1383"/>
                  </a:cubicBezTo>
                  <a:cubicBezTo>
                    <a:pt x="183" y="1350"/>
                    <a:pt x="93" y="1318"/>
                    <a:pt x="0" y="1288"/>
                  </a:cubicBezTo>
                  <a:lnTo>
                    <a:pt x="0" y="1288"/>
                  </a:lnTo>
                  <a:cubicBezTo>
                    <a:pt x="1" y="1295"/>
                    <a:pt x="4" y="1303"/>
                    <a:pt x="5" y="1311"/>
                  </a:cubicBezTo>
                  <a:cubicBezTo>
                    <a:pt x="16" y="1352"/>
                    <a:pt x="25" y="1393"/>
                    <a:pt x="35" y="1436"/>
                  </a:cubicBezTo>
                  <a:cubicBezTo>
                    <a:pt x="184" y="1495"/>
                    <a:pt x="331" y="1565"/>
                    <a:pt x="483" y="1642"/>
                  </a:cubicBezTo>
                  <a:cubicBezTo>
                    <a:pt x="535" y="1668"/>
                    <a:pt x="585" y="1695"/>
                    <a:pt x="637" y="1720"/>
                  </a:cubicBezTo>
                  <a:cubicBezTo>
                    <a:pt x="452" y="1669"/>
                    <a:pt x="263" y="1630"/>
                    <a:pt x="73" y="1607"/>
                  </a:cubicBezTo>
                  <a:lnTo>
                    <a:pt x="73" y="1607"/>
                  </a:lnTo>
                  <a:cubicBezTo>
                    <a:pt x="81" y="1646"/>
                    <a:pt x="90" y="1685"/>
                    <a:pt x="98" y="1726"/>
                  </a:cubicBezTo>
                  <a:lnTo>
                    <a:pt x="98" y="1727"/>
                  </a:lnTo>
                  <a:cubicBezTo>
                    <a:pt x="465" y="1770"/>
                    <a:pt x="829" y="1870"/>
                    <a:pt x="1174" y="2002"/>
                  </a:cubicBezTo>
                  <a:cubicBezTo>
                    <a:pt x="1862" y="2360"/>
                    <a:pt x="2574" y="2687"/>
                    <a:pt x="3358" y="2687"/>
                  </a:cubicBezTo>
                  <a:cubicBezTo>
                    <a:pt x="3366" y="2687"/>
                    <a:pt x="3375" y="2687"/>
                    <a:pt x="3383" y="2686"/>
                  </a:cubicBezTo>
                  <a:cubicBezTo>
                    <a:pt x="3911" y="2665"/>
                    <a:pt x="4423" y="2481"/>
                    <a:pt x="4875" y="2215"/>
                  </a:cubicBezTo>
                  <a:cubicBezTo>
                    <a:pt x="5286" y="1973"/>
                    <a:pt x="5651" y="1664"/>
                    <a:pt x="6043" y="1392"/>
                  </a:cubicBezTo>
                  <a:cubicBezTo>
                    <a:pt x="6319" y="1204"/>
                    <a:pt x="6545" y="1056"/>
                    <a:pt x="6829" y="992"/>
                  </a:cubicBezTo>
                  <a:cubicBezTo>
                    <a:pt x="6901" y="976"/>
                    <a:pt x="6972" y="968"/>
                    <a:pt x="7042" y="968"/>
                  </a:cubicBezTo>
                  <a:cubicBezTo>
                    <a:pt x="7399" y="968"/>
                    <a:pt x="7723" y="1175"/>
                    <a:pt x="7898" y="1571"/>
                  </a:cubicBezTo>
                  <a:cubicBezTo>
                    <a:pt x="7899" y="1574"/>
                    <a:pt x="7902" y="1579"/>
                    <a:pt x="7903" y="1584"/>
                  </a:cubicBezTo>
                  <a:cubicBezTo>
                    <a:pt x="7908" y="1595"/>
                    <a:pt x="7912" y="1607"/>
                    <a:pt x="7919" y="1618"/>
                  </a:cubicBezTo>
                  <a:cubicBezTo>
                    <a:pt x="7938" y="1659"/>
                    <a:pt x="7978" y="1683"/>
                    <a:pt x="8017" y="1683"/>
                  </a:cubicBezTo>
                  <a:cubicBezTo>
                    <a:pt x="8048" y="1683"/>
                    <a:pt x="8078" y="1668"/>
                    <a:pt x="8098" y="1635"/>
                  </a:cubicBezTo>
                  <a:cubicBezTo>
                    <a:pt x="8123" y="1584"/>
                    <a:pt x="8106" y="1525"/>
                    <a:pt x="8113" y="1470"/>
                  </a:cubicBezTo>
                  <a:cubicBezTo>
                    <a:pt x="8129" y="1298"/>
                    <a:pt x="8136" y="1124"/>
                    <a:pt x="8129" y="952"/>
                  </a:cubicBezTo>
                  <a:cubicBezTo>
                    <a:pt x="8126" y="803"/>
                    <a:pt x="8095" y="572"/>
                    <a:pt x="8085" y="502"/>
                  </a:cubicBezTo>
                  <a:cubicBezTo>
                    <a:pt x="8063" y="379"/>
                    <a:pt x="8068" y="335"/>
                    <a:pt x="8003" y="260"/>
                  </a:cubicBezTo>
                  <a:cubicBezTo>
                    <a:pt x="7966" y="222"/>
                    <a:pt x="7922" y="188"/>
                    <a:pt x="7873" y="167"/>
                  </a:cubicBezTo>
                  <a:lnTo>
                    <a:pt x="7873" y="167"/>
                  </a:lnTo>
                  <a:cubicBezTo>
                    <a:pt x="7874" y="167"/>
                    <a:pt x="7875" y="167"/>
                    <a:pt x="7876" y="167"/>
                  </a:cubicBezTo>
                  <a:cubicBezTo>
                    <a:pt x="7789" y="119"/>
                    <a:pt x="7693" y="85"/>
                    <a:pt x="7596" y="58"/>
                  </a:cubicBezTo>
                  <a:cubicBezTo>
                    <a:pt x="7463" y="19"/>
                    <a:pt x="7322" y="0"/>
                    <a:pt x="71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39"/>
            <p:cNvSpPr/>
            <p:nvPr/>
          </p:nvSpPr>
          <p:spPr>
            <a:xfrm>
              <a:off x="3025895" y="1204199"/>
              <a:ext cx="161004" cy="92293"/>
            </a:xfrm>
            <a:custGeom>
              <a:rect b="b" l="l" r="r" t="t"/>
              <a:pathLst>
                <a:path extrusionOk="0" h="1769" w="3086">
                  <a:moveTo>
                    <a:pt x="830" y="778"/>
                  </a:moveTo>
                  <a:cubicBezTo>
                    <a:pt x="829" y="779"/>
                    <a:pt x="829" y="779"/>
                    <a:pt x="828" y="780"/>
                  </a:cubicBezTo>
                  <a:cubicBezTo>
                    <a:pt x="829" y="779"/>
                    <a:pt x="829" y="779"/>
                    <a:pt x="830" y="778"/>
                  </a:cubicBezTo>
                  <a:close/>
                  <a:moveTo>
                    <a:pt x="2296" y="1"/>
                  </a:moveTo>
                  <a:cubicBezTo>
                    <a:pt x="2253" y="1"/>
                    <a:pt x="2210" y="3"/>
                    <a:pt x="2168" y="7"/>
                  </a:cubicBezTo>
                  <a:cubicBezTo>
                    <a:pt x="1732" y="53"/>
                    <a:pt x="1383" y="259"/>
                    <a:pt x="1046" y="552"/>
                  </a:cubicBezTo>
                  <a:cubicBezTo>
                    <a:pt x="970" y="619"/>
                    <a:pt x="898" y="691"/>
                    <a:pt x="835" y="771"/>
                  </a:cubicBezTo>
                  <a:lnTo>
                    <a:pt x="835" y="771"/>
                  </a:lnTo>
                  <a:cubicBezTo>
                    <a:pt x="807" y="800"/>
                    <a:pt x="822" y="848"/>
                    <a:pt x="855" y="862"/>
                  </a:cubicBezTo>
                  <a:cubicBezTo>
                    <a:pt x="822" y="893"/>
                    <a:pt x="787" y="924"/>
                    <a:pt x="753" y="956"/>
                  </a:cubicBezTo>
                  <a:cubicBezTo>
                    <a:pt x="715" y="1001"/>
                    <a:pt x="587" y="1079"/>
                    <a:pt x="680" y="1132"/>
                  </a:cubicBezTo>
                  <a:cubicBezTo>
                    <a:pt x="681" y="1132"/>
                    <a:pt x="683" y="1134"/>
                    <a:pt x="684" y="1134"/>
                  </a:cubicBezTo>
                  <a:cubicBezTo>
                    <a:pt x="643" y="1168"/>
                    <a:pt x="601" y="1203"/>
                    <a:pt x="560" y="1238"/>
                  </a:cubicBezTo>
                  <a:cubicBezTo>
                    <a:pt x="520" y="1276"/>
                    <a:pt x="457" y="1309"/>
                    <a:pt x="433" y="1357"/>
                  </a:cubicBezTo>
                  <a:cubicBezTo>
                    <a:pt x="426" y="1379"/>
                    <a:pt x="436" y="1404"/>
                    <a:pt x="454" y="1417"/>
                  </a:cubicBezTo>
                  <a:cubicBezTo>
                    <a:pt x="354" y="1486"/>
                    <a:pt x="253" y="1552"/>
                    <a:pt x="151" y="1619"/>
                  </a:cubicBezTo>
                  <a:cubicBezTo>
                    <a:pt x="108" y="1650"/>
                    <a:pt x="0" y="1695"/>
                    <a:pt x="66" y="1757"/>
                  </a:cubicBezTo>
                  <a:cubicBezTo>
                    <a:pt x="76" y="1765"/>
                    <a:pt x="86" y="1768"/>
                    <a:pt x="96" y="1768"/>
                  </a:cubicBezTo>
                  <a:cubicBezTo>
                    <a:pt x="126" y="1768"/>
                    <a:pt x="156" y="1739"/>
                    <a:pt x="182" y="1724"/>
                  </a:cubicBezTo>
                  <a:cubicBezTo>
                    <a:pt x="271" y="1666"/>
                    <a:pt x="357" y="1605"/>
                    <a:pt x="444" y="1543"/>
                  </a:cubicBezTo>
                  <a:cubicBezTo>
                    <a:pt x="834" y="1273"/>
                    <a:pt x="1139" y="995"/>
                    <a:pt x="1533" y="743"/>
                  </a:cubicBezTo>
                  <a:cubicBezTo>
                    <a:pt x="1797" y="575"/>
                    <a:pt x="2052" y="482"/>
                    <a:pt x="2307" y="482"/>
                  </a:cubicBezTo>
                  <a:cubicBezTo>
                    <a:pt x="2564" y="482"/>
                    <a:pt x="2821" y="577"/>
                    <a:pt x="3086" y="787"/>
                  </a:cubicBezTo>
                  <a:cubicBezTo>
                    <a:pt x="2817" y="523"/>
                    <a:pt x="2537" y="402"/>
                    <a:pt x="2249" y="402"/>
                  </a:cubicBezTo>
                  <a:cubicBezTo>
                    <a:pt x="1981" y="402"/>
                    <a:pt x="1706" y="507"/>
                    <a:pt x="1426" y="698"/>
                  </a:cubicBezTo>
                  <a:cubicBezTo>
                    <a:pt x="1282" y="794"/>
                    <a:pt x="1153" y="890"/>
                    <a:pt x="1026" y="987"/>
                  </a:cubicBezTo>
                  <a:cubicBezTo>
                    <a:pt x="1200" y="838"/>
                    <a:pt x="1373" y="698"/>
                    <a:pt x="1571" y="579"/>
                  </a:cubicBezTo>
                  <a:cubicBezTo>
                    <a:pt x="1824" y="441"/>
                    <a:pt x="2059" y="349"/>
                    <a:pt x="2327" y="349"/>
                  </a:cubicBezTo>
                  <a:cubicBezTo>
                    <a:pt x="2341" y="349"/>
                    <a:pt x="2355" y="349"/>
                    <a:pt x="2369" y="349"/>
                  </a:cubicBezTo>
                  <a:cubicBezTo>
                    <a:pt x="2609" y="360"/>
                    <a:pt x="2854" y="442"/>
                    <a:pt x="3055" y="607"/>
                  </a:cubicBezTo>
                  <a:cubicBezTo>
                    <a:pt x="2844" y="391"/>
                    <a:pt x="2541" y="273"/>
                    <a:pt x="2240" y="273"/>
                  </a:cubicBezTo>
                  <a:cubicBezTo>
                    <a:pt x="2221" y="273"/>
                    <a:pt x="2203" y="273"/>
                    <a:pt x="2185" y="274"/>
                  </a:cubicBezTo>
                  <a:cubicBezTo>
                    <a:pt x="1777" y="305"/>
                    <a:pt x="1421" y="527"/>
                    <a:pt x="1108" y="780"/>
                  </a:cubicBezTo>
                  <a:cubicBezTo>
                    <a:pt x="1255" y="653"/>
                    <a:pt x="1397" y="545"/>
                    <a:pt x="1579" y="445"/>
                  </a:cubicBezTo>
                  <a:cubicBezTo>
                    <a:pt x="1813" y="319"/>
                    <a:pt x="2035" y="227"/>
                    <a:pt x="2296" y="227"/>
                  </a:cubicBezTo>
                  <a:cubicBezTo>
                    <a:pt x="2313" y="227"/>
                    <a:pt x="2331" y="227"/>
                    <a:pt x="2348" y="228"/>
                  </a:cubicBezTo>
                  <a:cubicBezTo>
                    <a:pt x="2590" y="235"/>
                    <a:pt x="2838" y="290"/>
                    <a:pt x="3044" y="445"/>
                  </a:cubicBezTo>
                  <a:cubicBezTo>
                    <a:pt x="2828" y="243"/>
                    <a:pt x="2528" y="158"/>
                    <a:pt x="2238" y="152"/>
                  </a:cubicBezTo>
                  <a:cubicBezTo>
                    <a:pt x="1921" y="157"/>
                    <a:pt x="1631" y="284"/>
                    <a:pt x="1378" y="446"/>
                  </a:cubicBezTo>
                  <a:cubicBezTo>
                    <a:pt x="1442" y="401"/>
                    <a:pt x="1512" y="356"/>
                    <a:pt x="1595" y="308"/>
                  </a:cubicBezTo>
                  <a:cubicBezTo>
                    <a:pt x="1824" y="178"/>
                    <a:pt x="2094" y="90"/>
                    <a:pt x="2388" y="70"/>
                  </a:cubicBezTo>
                  <a:cubicBezTo>
                    <a:pt x="2390" y="70"/>
                    <a:pt x="2392" y="70"/>
                    <a:pt x="2394" y="70"/>
                  </a:cubicBezTo>
                  <a:cubicBezTo>
                    <a:pt x="2606" y="70"/>
                    <a:pt x="2825" y="119"/>
                    <a:pt x="3009" y="249"/>
                  </a:cubicBezTo>
                  <a:cubicBezTo>
                    <a:pt x="2816" y="79"/>
                    <a:pt x="2553" y="1"/>
                    <a:pt x="22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39"/>
            <p:cNvSpPr/>
            <p:nvPr/>
          </p:nvSpPr>
          <p:spPr>
            <a:xfrm>
              <a:off x="2779693" y="1270824"/>
              <a:ext cx="25043" cy="10643"/>
            </a:xfrm>
            <a:custGeom>
              <a:rect b="b" l="l" r="r" t="t"/>
              <a:pathLst>
                <a:path extrusionOk="0" h="204" w="480">
                  <a:moveTo>
                    <a:pt x="1" y="0"/>
                  </a:moveTo>
                  <a:lnTo>
                    <a:pt x="23" y="112"/>
                  </a:lnTo>
                  <a:cubicBezTo>
                    <a:pt x="70" y="122"/>
                    <a:pt x="117" y="132"/>
                    <a:pt x="168" y="143"/>
                  </a:cubicBezTo>
                  <a:cubicBezTo>
                    <a:pt x="236" y="161"/>
                    <a:pt x="305" y="178"/>
                    <a:pt x="372" y="195"/>
                  </a:cubicBezTo>
                  <a:cubicBezTo>
                    <a:pt x="388" y="198"/>
                    <a:pt x="404" y="204"/>
                    <a:pt x="420" y="204"/>
                  </a:cubicBezTo>
                  <a:cubicBezTo>
                    <a:pt x="428" y="204"/>
                    <a:pt x="436" y="202"/>
                    <a:pt x="445" y="198"/>
                  </a:cubicBezTo>
                  <a:cubicBezTo>
                    <a:pt x="475" y="181"/>
                    <a:pt x="480" y="133"/>
                    <a:pt x="450" y="114"/>
                  </a:cubicBezTo>
                  <a:cubicBezTo>
                    <a:pt x="424" y="97"/>
                    <a:pt x="392" y="94"/>
                    <a:pt x="363" y="84"/>
                  </a:cubicBezTo>
                  <a:cubicBezTo>
                    <a:pt x="244" y="51"/>
                    <a:pt x="121" y="2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39"/>
            <p:cNvSpPr/>
            <p:nvPr/>
          </p:nvSpPr>
          <p:spPr>
            <a:xfrm>
              <a:off x="2777867" y="1262946"/>
              <a:ext cx="13721" cy="9026"/>
            </a:xfrm>
            <a:custGeom>
              <a:rect b="b" l="l" r="r" t="t"/>
              <a:pathLst>
                <a:path extrusionOk="0" h="173" w="263">
                  <a:moveTo>
                    <a:pt x="1" y="1"/>
                  </a:moveTo>
                  <a:cubicBezTo>
                    <a:pt x="11" y="44"/>
                    <a:pt x="21" y="87"/>
                    <a:pt x="32" y="130"/>
                  </a:cubicBezTo>
                  <a:cubicBezTo>
                    <a:pt x="38" y="132"/>
                    <a:pt x="44" y="133"/>
                    <a:pt x="51" y="135"/>
                  </a:cubicBezTo>
                  <a:cubicBezTo>
                    <a:pt x="88" y="144"/>
                    <a:pt x="125" y="154"/>
                    <a:pt x="162" y="164"/>
                  </a:cubicBezTo>
                  <a:cubicBezTo>
                    <a:pt x="176" y="169"/>
                    <a:pt x="190" y="173"/>
                    <a:pt x="204" y="173"/>
                  </a:cubicBezTo>
                  <a:cubicBezTo>
                    <a:pt x="226" y="173"/>
                    <a:pt x="246" y="163"/>
                    <a:pt x="254" y="137"/>
                  </a:cubicBezTo>
                  <a:cubicBezTo>
                    <a:pt x="262" y="109"/>
                    <a:pt x="243" y="80"/>
                    <a:pt x="216" y="73"/>
                  </a:cubicBezTo>
                  <a:cubicBezTo>
                    <a:pt x="208" y="71"/>
                    <a:pt x="198" y="67"/>
                    <a:pt x="191" y="65"/>
                  </a:cubicBezTo>
                  <a:lnTo>
                    <a:pt x="191" y="65"/>
                  </a:lnTo>
                  <a:cubicBezTo>
                    <a:pt x="197" y="67"/>
                    <a:pt x="200" y="68"/>
                    <a:pt x="199" y="68"/>
                  </a:cubicBezTo>
                  <a:cubicBezTo>
                    <a:pt x="199" y="68"/>
                    <a:pt x="193" y="66"/>
                    <a:pt x="186" y="63"/>
                  </a:cubicBezTo>
                  <a:cubicBezTo>
                    <a:pt x="125" y="39"/>
                    <a:pt x="64" y="1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39"/>
            <p:cNvSpPr/>
            <p:nvPr/>
          </p:nvSpPr>
          <p:spPr>
            <a:xfrm>
              <a:off x="2800771" y="1218703"/>
              <a:ext cx="87963" cy="94693"/>
            </a:xfrm>
            <a:custGeom>
              <a:rect b="b" l="l" r="r" t="t"/>
              <a:pathLst>
                <a:path extrusionOk="0" h="1815" w="1686">
                  <a:moveTo>
                    <a:pt x="136" y="102"/>
                  </a:moveTo>
                  <a:cubicBezTo>
                    <a:pt x="145" y="102"/>
                    <a:pt x="158" y="103"/>
                    <a:pt x="166" y="104"/>
                  </a:cubicBezTo>
                  <a:cubicBezTo>
                    <a:pt x="338" y="140"/>
                    <a:pt x="444" y="195"/>
                    <a:pt x="597" y="296"/>
                  </a:cubicBezTo>
                  <a:cubicBezTo>
                    <a:pt x="776" y="408"/>
                    <a:pt x="972" y="621"/>
                    <a:pt x="1096" y="879"/>
                  </a:cubicBezTo>
                  <a:cubicBezTo>
                    <a:pt x="1109" y="904"/>
                    <a:pt x="1121" y="930"/>
                    <a:pt x="1132" y="957"/>
                  </a:cubicBezTo>
                  <a:cubicBezTo>
                    <a:pt x="1088" y="895"/>
                    <a:pt x="1041" y="835"/>
                    <a:pt x="1000" y="787"/>
                  </a:cubicBezTo>
                  <a:cubicBezTo>
                    <a:pt x="828" y="586"/>
                    <a:pt x="630" y="410"/>
                    <a:pt x="415" y="257"/>
                  </a:cubicBezTo>
                  <a:lnTo>
                    <a:pt x="415" y="257"/>
                  </a:lnTo>
                  <a:cubicBezTo>
                    <a:pt x="572" y="401"/>
                    <a:pt x="725" y="563"/>
                    <a:pt x="836" y="718"/>
                  </a:cubicBezTo>
                  <a:cubicBezTo>
                    <a:pt x="902" y="805"/>
                    <a:pt x="989" y="950"/>
                    <a:pt x="1060" y="1070"/>
                  </a:cubicBezTo>
                  <a:cubicBezTo>
                    <a:pt x="1009" y="1008"/>
                    <a:pt x="954" y="946"/>
                    <a:pt x="895" y="878"/>
                  </a:cubicBezTo>
                  <a:cubicBezTo>
                    <a:pt x="691" y="640"/>
                    <a:pt x="478" y="408"/>
                    <a:pt x="238" y="204"/>
                  </a:cubicBezTo>
                  <a:lnTo>
                    <a:pt x="238" y="204"/>
                  </a:lnTo>
                  <a:cubicBezTo>
                    <a:pt x="514" y="499"/>
                    <a:pt x="737" y="820"/>
                    <a:pt x="963" y="1152"/>
                  </a:cubicBezTo>
                  <a:cubicBezTo>
                    <a:pt x="943" y="1131"/>
                    <a:pt x="923" y="1110"/>
                    <a:pt x="905" y="1089"/>
                  </a:cubicBezTo>
                  <a:cubicBezTo>
                    <a:pt x="686" y="841"/>
                    <a:pt x="482" y="580"/>
                    <a:pt x="263" y="332"/>
                  </a:cubicBezTo>
                  <a:lnTo>
                    <a:pt x="263" y="332"/>
                  </a:lnTo>
                  <a:cubicBezTo>
                    <a:pt x="457" y="616"/>
                    <a:pt x="630" y="915"/>
                    <a:pt x="836" y="1189"/>
                  </a:cubicBezTo>
                  <a:lnTo>
                    <a:pt x="815" y="1168"/>
                  </a:lnTo>
                  <a:cubicBezTo>
                    <a:pt x="619" y="951"/>
                    <a:pt x="457" y="772"/>
                    <a:pt x="313" y="526"/>
                  </a:cubicBezTo>
                  <a:lnTo>
                    <a:pt x="313" y="526"/>
                  </a:lnTo>
                  <a:cubicBezTo>
                    <a:pt x="396" y="727"/>
                    <a:pt x="508" y="915"/>
                    <a:pt x="639" y="1089"/>
                  </a:cubicBezTo>
                  <a:cubicBezTo>
                    <a:pt x="382" y="828"/>
                    <a:pt x="195" y="535"/>
                    <a:pt x="148" y="229"/>
                  </a:cubicBezTo>
                  <a:cubicBezTo>
                    <a:pt x="138" y="183"/>
                    <a:pt x="125" y="135"/>
                    <a:pt x="124" y="102"/>
                  </a:cubicBezTo>
                  <a:lnTo>
                    <a:pt x="128" y="102"/>
                  </a:lnTo>
                  <a:cubicBezTo>
                    <a:pt x="130" y="102"/>
                    <a:pt x="132" y="102"/>
                    <a:pt x="136" y="102"/>
                  </a:cubicBezTo>
                  <a:close/>
                  <a:moveTo>
                    <a:pt x="1258" y="1297"/>
                  </a:moveTo>
                  <a:cubicBezTo>
                    <a:pt x="1266" y="1317"/>
                    <a:pt x="1273" y="1337"/>
                    <a:pt x="1282" y="1358"/>
                  </a:cubicBezTo>
                  <a:cubicBezTo>
                    <a:pt x="1268" y="1340"/>
                    <a:pt x="1255" y="1322"/>
                    <a:pt x="1240" y="1302"/>
                  </a:cubicBezTo>
                  <a:cubicBezTo>
                    <a:pt x="1247" y="1301"/>
                    <a:pt x="1253" y="1300"/>
                    <a:pt x="1258" y="1297"/>
                  </a:cubicBezTo>
                  <a:close/>
                  <a:moveTo>
                    <a:pt x="1420" y="1634"/>
                  </a:moveTo>
                  <a:cubicBezTo>
                    <a:pt x="1431" y="1651"/>
                    <a:pt x="1442" y="1670"/>
                    <a:pt x="1456" y="1687"/>
                  </a:cubicBezTo>
                  <a:cubicBezTo>
                    <a:pt x="1436" y="1677"/>
                    <a:pt x="1416" y="1665"/>
                    <a:pt x="1397" y="1655"/>
                  </a:cubicBezTo>
                  <a:cubicBezTo>
                    <a:pt x="1406" y="1650"/>
                    <a:pt x="1414" y="1642"/>
                    <a:pt x="1420" y="1634"/>
                  </a:cubicBezTo>
                  <a:close/>
                  <a:moveTo>
                    <a:pt x="129" y="0"/>
                  </a:moveTo>
                  <a:cubicBezTo>
                    <a:pt x="58" y="0"/>
                    <a:pt x="1" y="34"/>
                    <a:pt x="22" y="120"/>
                  </a:cubicBezTo>
                  <a:cubicBezTo>
                    <a:pt x="42" y="229"/>
                    <a:pt x="71" y="337"/>
                    <a:pt x="106" y="442"/>
                  </a:cubicBezTo>
                  <a:cubicBezTo>
                    <a:pt x="264" y="904"/>
                    <a:pt x="612" y="1257"/>
                    <a:pt x="1025" y="1506"/>
                  </a:cubicBezTo>
                  <a:cubicBezTo>
                    <a:pt x="1052" y="1531"/>
                    <a:pt x="1080" y="1556"/>
                    <a:pt x="1107" y="1580"/>
                  </a:cubicBezTo>
                  <a:cubicBezTo>
                    <a:pt x="1121" y="1595"/>
                    <a:pt x="1141" y="1611"/>
                    <a:pt x="1160" y="1611"/>
                  </a:cubicBezTo>
                  <a:cubicBezTo>
                    <a:pt x="1169" y="1611"/>
                    <a:pt x="1179" y="1607"/>
                    <a:pt x="1188" y="1599"/>
                  </a:cubicBezTo>
                  <a:lnTo>
                    <a:pt x="1189" y="1598"/>
                  </a:lnTo>
                  <a:cubicBezTo>
                    <a:pt x="1287" y="1647"/>
                    <a:pt x="1389" y="1692"/>
                    <a:pt x="1492" y="1732"/>
                  </a:cubicBezTo>
                  <a:cubicBezTo>
                    <a:pt x="1520" y="1763"/>
                    <a:pt x="1530" y="1773"/>
                    <a:pt x="1556" y="1791"/>
                  </a:cubicBezTo>
                  <a:cubicBezTo>
                    <a:pt x="1572" y="1800"/>
                    <a:pt x="1579" y="1814"/>
                    <a:pt x="1599" y="1814"/>
                  </a:cubicBezTo>
                  <a:cubicBezTo>
                    <a:pt x="1607" y="1814"/>
                    <a:pt x="1615" y="1813"/>
                    <a:pt x="1627" y="1809"/>
                  </a:cubicBezTo>
                  <a:cubicBezTo>
                    <a:pt x="1634" y="1803"/>
                    <a:pt x="1641" y="1795"/>
                    <a:pt x="1644" y="1786"/>
                  </a:cubicBezTo>
                  <a:cubicBezTo>
                    <a:pt x="1657" y="1791"/>
                    <a:pt x="1672" y="1796"/>
                    <a:pt x="1685" y="1800"/>
                  </a:cubicBezTo>
                  <a:cubicBezTo>
                    <a:pt x="1673" y="1795"/>
                    <a:pt x="1658" y="1789"/>
                    <a:pt x="1646" y="1783"/>
                  </a:cubicBezTo>
                  <a:cubicBezTo>
                    <a:pt x="1649" y="1774"/>
                    <a:pt x="1649" y="1762"/>
                    <a:pt x="1644" y="1753"/>
                  </a:cubicBezTo>
                  <a:cubicBezTo>
                    <a:pt x="1643" y="1748"/>
                    <a:pt x="1639" y="1743"/>
                    <a:pt x="1636" y="1739"/>
                  </a:cubicBezTo>
                  <a:lnTo>
                    <a:pt x="1633" y="1738"/>
                  </a:lnTo>
                  <a:cubicBezTo>
                    <a:pt x="1633" y="1737"/>
                    <a:pt x="1633" y="1737"/>
                    <a:pt x="1632" y="1734"/>
                  </a:cubicBezTo>
                  <a:cubicBezTo>
                    <a:pt x="1618" y="1723"/>
                    <a:pt x="1579" y="1678"/>
                    <a:pt x="1571" y="1670"/>
                  </a:cubicBezTo>
                  <a:cubicBezTo>
                    <a:pt x="1520" y="1606"/>
                    <a:pt x="1442" y="1443"/>
                    <a:pt x="1435" y="1420"/>
                  </a:cubicBezTo>
                  <a:cubicBezTo>
                    <a:pt x="1374" y="1273"/>
                    <a:pt x="1334" y="1119"/>
                    <a:pt x="1271" y="971"/>
                  </a:cubicBezTo>
                  <a:cubicBezTo>
                    <a:pt x="1211" y="826"/>
                    <a:pt x="1109" y="652"/>
                    <a:pt x="1042" y="568"/>
                  </a:cubicBezTo>
                  <a:cubicBezTo>
                    <a:pt x="913" y="390"/>
                    <a:pt x="738" y="250"/>
                    <a:pt x="546" y="143"/>
                  </a:cubicBezTo>
                  <a:cubicBezTo>
                    <a:pt x="423" y="78"/>
                    <a:pt x="292" y="17"/>
                    <a:pt x="151" y="1"/>
                  </a:cubicBezTo>
                  <a:cubicBezTo>
                    <a:pt x="143" y="1"/>
                    <a:pt x="136" y="0"/>
                    <a:pt x="1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39"/>
            <p:cNvSpPr/>
            <p:nvPr/>
          </p:nvSpPr>
          <p:spPr>
            <a:xfrm>
              <a:off x="2909394" y="1311570"/>
              <a:ext cx="103302" cy="61772"/>
            </a:xfrm>
            <a:custGeom>
              <a:rect b="b" l="l" r="r" t="t"/>
              <a:pathLst>
                <a:path extrusionOk="0" h="1184" w="1980">
                  <a:moveTo>
                    <a:pt x="1698" y="178"/>
                  </a:moveTo>
                  <a:cubicBezTo>
                    <a:pt x="1673" y="204"/>
                    <a:pt x="1651" y="232"/>
                    <a:pt x="1627" y="260"/>
                  </a:cubicBezTo>
                  <a:cubicBezTo>
                    <a:pt x="1626" y="258"/>
                    <a:pt x="1626" y="256"/>
                    <a:pt x="1625" y="255"/>
                  </a:cubicBezTo>
                  <a:cubicBezTo>
                    <a:pt x="1628" y="250"/>
                    <a:pt x="1631" y="245"/>
                    <a:pt x="1633" y="240"/>
                  </a:cubicBezTo>
                  <a:cubicBezTo>
                    <a:pt x="1636" y="230"/>
                    <a:pt x="1636" y="221"/>
                    <a:pt x="1635" y="212"/>
                  </a:cubicBezTo>
                  <a:cubicBezTo>
                    <a:pt x="1654" y="202"/>
                    <a:pt x="1674" y="190"/>
                    <a:pt x="1695" y="179"/>
                  </a:cubicBezTo>
                  <a:cubicBezTo>
                    <a:pt x="1697" y="179"/>
                    <a:pt x="1697" y="178"/>
                    <a:pt x="1698" y="178"/>
                  </a:cubicBezTo>
                  <a:close/>
                  <a:moveTo>
                    <a:pt x="1085" y="531"/>
                  </a:moveTo>
                  <a:lnTo>
                    <a:pt x="1085" y="531"/>
                  </a:lnTo>
                  <a:cubicBezTo>
                    <a:pt x="873" y="695"/>
                    <a:pt x="630" y="876"/>
                    <a:pt x="399" y="1021"/>
                  </a:cubicBezTo>
                  <a:cubicBezTo>
                    <a:pt x="688" y="888"/>
                    <a:pt x="947" y="758"/>
                    <a:pt x="1198" y="591"/>
                  </a:cubicBezTo>
                  <a:lnTo>
                    <a:pt x="1198" y="591"/>
                  </a:lnTo>
                  <a:cubicBezTo>
                    <a:pt x="1017" y="768"/>
                    <a:pt x="815" y="911"/>
                    <a:pt x="561" y="1009"/>
                  </a:cubicBezTo>
                  <a:cubicBezTo>
                    <a:pt x="824" y="955"/>
                    <a:pt x="1073" y="839"/>
                    <a:pt x="1284" y="673"/>
                  </a:cubicBezTo>
                  <a:lnTo>
                    <a:pt x="1284" y="673"/>
                  </a:lnTo>
                  <a:cubicBezTo>
                    <a:pt x="1151" y="814"/>
                    <a:pt x="998" y="920"/>
                    <a:pt x="858" y="974"/>
                  </a:cubicBezTo>
                  <a:cubicBezTo>
                    <a:pt x="712" y="1029"/>
                    <a:pt x="548" y="1064"/>
                    <a:pt x="413" y="1064"/>
                  </a:cubicBezTo>
                  <a:cubicBezTo>
                    <a:pt x="357" y="1064"/>
                    <a:pt x="306" y="1058"/>
                    <a:pt x="262" y="1045"/>
                  </a:cubicBezTo>
                  <a:cubicBezTo>
                    <a:pt x="284" y="1018"/>
                    <a:pt x="319" y="981"/>
                    <a:pt x="378" y="926"/>
                  </a:cubicBezTo>
                  <a:cubicBezTo>
                    <a:pt x="468" y="841"/>
                    <a:pt x="606" y="741"/>
                    <a:pt x="760" y="648"/>
                  </a:cubicBezTo>
                  <a:lnTo>
                    <a:pt x="760" y="648"/>
                  </a:lnTo>
                  <a:cubicBezTo>
                    <a:pt x="651" y="731"/>
                    <a:pt x="549" y="824"/>
                    <a:pt x="455" y="930"/>
                  </a:cubicBezTo>
                  <a:cubicBezTo>
                    <a:pt x="651" y="775"/>
                    <a:pt x="864" y="647"/>
                    <a:pt x="1085" y="531"/>
                  </a:cubicBezTo>
                  <a:close/>
                  <a:moveTo>
                    <a:pt x="1910" y="1"/>
                  </a:moveTo>
                  <a:cubicBezTo>
                    <a:pt x="1857" y="8"/>
                    <a:pt x="1850" y="35"/>
                    <a:pt x="1792" y="81"/>
                  </a:cubicBezTo>
                  <a:lnTo>
                    <a:pt x="1770" y="103"/>
                  </a:lnTo>
                  <a:cubicBezTo>
                    <a:pt x="1734" y="118"/>
                    <a:pt x="1698" y="133"/>
                    <a:pt x="1667" y="146"/>
                  </a:cubicBezTo>
                  <a:cubicBezTo>
                    <a:pt x="1646" y="155"/>
                    <a:pt x="1625" y="164"/>
                    <a:pt x="1604" y="171"/>
                  </a:cubicBezTo>
                  <a:cubicBezTo>
                    <a:pt x="1595" y="167"/>
                    <a:pt x="1586" y="165"/>
                    <a:pt x="1577" y="165"/>
                  </a:cubicBezTo>
                  <a:cubicBezTo>
                    <a:pt x="1563" y="165"/>
                    <a:pt x="1550" y="170"/>
                    <a:pt x="1539" y="178"/>
                  </a:cubicBezTo>
                  <a:cubicBezTo>
                    <a:pt x="1506" y="202"/>
                    <a:pt x="1513" y="196"/>
                    <a:pt x="1496" y="210"/>
                  </a:cubicBezTo>
                  <a:cubicBezTo>
                    <a:pt x="1266" y="291"/>
                    <a:pt x="1033" y="359"/>
                    <a:pt x="817" y="472"/>
                  </a:cubicBezTo>
                  <a:cubicBezTo>
                    <a:pt x="564" y="618"/>
                    <a:pt x="385" y="751"/>
                    <a:pt x="182" y="961"/>
                  </a:cubicBezTo>
                  <a:cubicBezTo>
                    <a:pt x="0" y="1131"/>
                    <a:pt x="224" y="1184"/>
                    <a:pt x="401" y="1184"/>
                  </a:cubicBezTo>
                  <a:cubicBezTo>
                    <a:pt x="413" y="1184"/>
                    <a:pt x="424" y="1184"/>
                    <a:pt x="435" y="1183"/>
                  </a:cubicBezTo>
                  <a:cubicBezTo>
                    <a:pt x="1026" y="1158"/>
                    <a:pt x="1335" y="867"/>
                    <a:pt x="1673" y="421"/>
                  </a:cubicBezTo>
                  <a:cubicBezTo>
                    <a:pt x="1742" y="336"/>
                    <a:pt x="1812" y="253"/>
                    <a:pt x="1893" y="180"/>
                  </a:cubicBezTo>
                  <a:cubicBezTo>
                    <a:pt x="1923" y="147"/>
                    <a:pt x="1977" y="122"/>
                    <a:pt x="1979" y="71"/>
                  </a:cubicBezTo>
                  <a:cubicBezTo>
                    <a:pt x="1979" y="41"/>
                    <a:pt x="1958" y="14"/>
                    <a:pt x="1931" y="5"/>
                  </a:cubicBezTo>
                  <a:cubicBezTo>
                    <a:pt x="1924" y="3"/>
                    <a:pt x="1918" y="1"/>
                    <a:pt x="19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39"/>
            <p:cNvSpPr/>
            <p:nvPr/>
          </p:nvSpPr>
          <p:spPr>
            <a:xfrm>
              <a:off x="1686001" y="3811416"/>
              <a:ext cx="135440" cy="318617"/>
            </a:xfrm>
            <a:custGeom>
              <a:rect b="b" l="l" r="r" t="t"/>
              <a:pathLst>
                <a:path extrusionOk="0" h="6107" w="2596">
                  <a:moveTo>
                    <a:pt x="1206" y="195"/>
                  </a:moveTo>
                  <a:cubicBezTo>
                    <a:pt x="1208" y="195"/>
                    <a:pt x="1210" y="195"/>
                    <a:pt x="1212" y="195"/>
                  </a:cubicBezTo>
                  <a:cubicBezTo>
                    <a:pt x="1497" y="207"/>
                    <a:pt x="1738" y="337"/>
                    <a:pt x="1955" y="619"/>
                  </a:cubicBezTo>
                  <a:cubicBezTo>
                    <a:pt x="2026" y="703"/>
                    <a:pt x="2172" y="916"/>
                    <a:pt x="2244" y="1086"/>
                  </a:cubicBezTo>
                  <a:cubicBezTo>
                    <a:pt x="2275" y="1132"/>
                    <a:pt x="2367" y="1415"/>
                    <a:pt x="2402" y="1578"/>
                  </a:cubicBezTo>
                  <a:cubicBezTo>
                    <a:pt x="2323" y="1562"/>
                    <a:pt x="2242" y="1555"/>
                    <a:pt x="2162" y="1555"/>
                  </a:cubicBezTo>
                  <a:cubicBezTo>
                    <a:pt x="1970" y="1555"/>
                    <a:pt x="1777" y="1593"/>
                    <a:pt x="1590" y="1630"/>
                  </a:cubicBezTo>
                  <a:cubicBezTo>
                    <a:pt x="1585" y="1631"/>
                    <a:pt x="1578" y="1634"/>
                    <a:pt x="1568" y="1636"/>
                  </a:cubicBezTo>
                  <a:cubicBezTo>
                    <a:pt x="1549" y="1430"/>
                    <a:pt x="1453" y="1189"/>
                    <a:pt x="1261" y="1023"/>
                  </a:cubicBezTo>
                  <a:cubicBezTo>
                    <a:pt x="1138" y="914"/>
                    <a:pt x="989" y="862"/>
                    <a:pt x="842" y="862"/>
                  </a:cubicBezTo>
                  <a:cubicBezTo>
                    <a:pt x="633" y="862"/>
                    <a:pt x="429" y="969"/>
                    <a:pt x="316" y="1172"/>
                  </a:cubicBezTo>
                  <a:cubicBezTo>
                    <a:pt x="276" y="1258"/>
                    <a:pt x="252" y="1350"/>
                    <a:pt x="238" y="1446"/>
                  </a:cubicBezTo>
                  <a:cubicBezTo>
                    <a:pt x="224" y="1306"/>
                    <a:pt x="228" y="1172"/>
                    <a:pt x="254" y="1047"/>
                  </a:cubicBezTo>
                  <a:cubicBezTo>
                    <a:pt x="363" y="552"/>
                    <a:pt x="740" y="195"/>
                    <a:pt x="1206" y="195"/>
                  </a:cubicBezTo>
                  <a:close/>
                  <a:moveTo>
                    <a:pt x="1197" y="1"/>
                  </a:moveTo>
                  <a:cubicBezTo>
                    <a:pt x="569" y="1"/>
                    <a:pt x="91" y="558"/>
                    <a:pt x="38" y="1162"/>
                  </a:cubicBezTo>
                  <a:cubicBezTo>
                    <a:pt x="0" y="1857"/>
                    <a:pt x="323" y="2551"/>
                    <a:pt x="739" y="3092"/>
                  </a:cubicBezTo>
                  <a:cubicBezTo>
                    <a:pt x="1127" y="3591"/>
                    <a:pt x="1439" y="3894"/>
                    <a:pt x="1743" y="4442"/>
                  </a:cubicBezTo>
                  <a:cubicBezTo>
                    <a:pt x="1997" y="4919"/>
                    <a:pt x="2141" y="5511"/>
                    <a:pt x="1996" y="6028"/>
                  </a:cubicBezTo>
                  <a:cubicBezTo>
                    <a:pt x="1983" y="6073"/>
                    <a:pt x="2021" y="6106"/>
                    <a:pt x="2059" y="6106"/>
                  </a:cubicBezTo>
                  <a:cubicBezTo>
                    <a:pt x="2076" y="6106"/>
                    <a:pt x="2093" y="6099"/>
                    <a:pt x="2105" y="6082"/>
                  </a:cubicBezTo>
                  <a:cubicBezTo>
                    <a:pt x="2141" y="6011"/>
                    <a:pt x="2152" y="5928"/>
                    <a:pt x="2165" y="5851"/>
                  </a:cubicBezTo>
                  <a:cubicBezTo>
                    <a:pt x="2178" y="5769"/>
                    <a:pt x="2186" y="5620"/>
                    <a:pt x="2175" y="5490"/>
                  </a:cubicBezTo>
                  <a:cubicBezTo>
                    <a:pt x="2130" y="4971"/>
                    <a:pt x="1950" y="4468"/>
                    <a:pt x="1669" y="4030"/>
                  </a:cubicBezTo>
                  <a:cubicBezTo>
                    <a:pt x="1359" y="3551"/>
                    <a:pt x="925" y="3071"/>
                    <a:pt x="633" y="2586"/>
                  </a:cubicBezTo>
                  <a:cubicBezTo>
                    <a:pt x="633" y="2573"/>
                    <a:pt x="630" y="2560"/>
                    <a:pt x="622" y="2550"/>
                  </a:cubicBezTo>
                  <a:cubicBezTo>
                    <a:pt x="594" y="2494"/>
                    <a:pt x="565" y="2439"/>
                    <a:pt x="540" y="2382"/>
                  </a:cubicBezTo>
                  <a:cubicBezTo>
                    <a:pt x="428" y="2155"/>
                    <a:pt x="325" y="1719"/>
                    <a:pt x="384" y="1436"/>
                  </a:cubicBezTo>
                  <a:cubicBezTo>
                    <a:pt x="428" y="1186"/>
                    <a:pt x="536" y="1070"/>
                    <a:pt x="758" y="1029"/>
                  </a:cubicBezTo>
                  <a:cubicBezTo>
                    <a:pt x="776" y="1027"/>
                    <a:pt x="794" y="1026"/>
                    <a:pt x="811" y="1026"/>
                  </a:cubicBezTo>
                  <a:cubicBezTo>
                    <a:pt x="1116" y="1026"/>
                    <a:pt x="1371" y="1332"/>
                    <a:pt x="1406" y="1678"/>
                  </a:cubicBezTo>
                  <a:cubicBezTo>
                    <a:pt x="1411" y="1729"/>
                    <a:pt x="1411" y="1809"/>
                    <a:pt x="1517" y="1812"/>
                  </a:cubicBezTo>
                  <a:cubicBezTo>
                    <a:pt x="1627" y="1794"/>
                    <a:pt x="1738" y="1767"/>
                    <a:pt x="1849" y="1752"/>
                  </a:cubicBezTo>
                  <a:cubicBezTo>
                    <a:pt x="1904" y="1744"/>
                    <a:pt x="2019" y="1730"/>
                    <a:pt x="2130" y="1730"/>
                  </a:cubicBezTo>
                  <a:cubicBezTo>
                    <a:pt x="2151" y="1730"/>
                    <a:pt x="2172" y="1730"/>
                    <a:pt x="2192" y="1731"/>
                  </a:cubicBezTo>
                  <a:cubicBezTo>
                    <a:pt x="2295" y="1738"/>
                    <a:pt x="2283" y="1734"/>
                    <a:pt x="2367" y="1753"/>
                  </a:cubicBezTo>
                  <a:cubicBezTo>
                    <a:pt x="2411" y="1762"/>
                    <a:pt x="2453" y="1780"/>
                    <a:pt x="2499" y="1783"/>
                  </a:cubicBezTo>
                  <a:cubicBezTo>
                    <a:pt x="2552" y="1783"/>
                    <a:pt x="2594" y="1737"/>
                    <a:pt x="2596" y="1685"/>
                  </a:cubicBezTo>
                  <a:cubicBezTo>
                    <a:pt x="2529" y="1240"/>
                    <a:pt x="2345" y="812"/>
                    <a:pt x="2064" y="461"/>
                  </a:cubicBezTo>
                  <a:cubicBezTo>
                    <a:pt x="1868" y="195"/>
                    <a:pt x="1559" y="12"/>
                    <a:pt x="1228" y="1"/>
                  </a:cubicBezTo>
                  <a:cubicBezTo>
                    <a:pt x="1218" y="1"/>
                    <a:pt x="1207" y="1"/>
                    <a:pt x="11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39"/>
            <p:cNvSpPr/>
            <p:nvPr/>
          </p:nvSpPr>
          <p:spPr>
            <a:xfrm>
              <a:off x="1692522" y="3818668"/>
              <a:ext cx="112953" cy="74346"/>
            </a:xfrm>
            <a:custGeom>
              <a:rect b="b" l="l" r="r" t="t"/>
              <a:pathLst>
                <a:path extrusionOk="0" h="1425" w="2165">
                  <a:moveTo>
                    <a:pt x="1220" y="1"/>
                  </a:moveTo>
                  <a:cubicBezTo>
                    <a:pt x="1217" y="1"/>
                    <a:pt x="1214" y="1"/>
                    <a:pt x="1211" y="1"/>
                  </a:cubicBezTo>
                  <a:cubicBezTo>
                    <a:pt x="1191" y="4"/>
                    <a:pt x="1181" y="27"/>
                    <a:pt x="1183" y="45"/>
                  </a:cubicBezTo>
                  <a:cubicBezTo>
                    <a:pt x="1115" y="29"/>
                    <a:pt x="1043" y="21"/>
                    <a:pt x="969" y="21"/>
                  </a:cubicBezTo>
                  <a:cubicBezTo>
                    <a:pt x="949" y="21"/>
                    <a:pt x="929" y="22"/>
                    <a:pt x="909" y="23"/>
                  </a:cubicBezTo>
                  <a:cubicBezTo>
                    <a:pt x="866" y="27"/>
                    <a:pt x="823" y="32"/>
                    <a:pt x="781" y="38"/>
                  </a:cubicBezTo>
                  <a:cubicBezTo>
                    <a:pt x="754" y="43"/>
                    <a:pt x="724" y="45"/>
                    <a:pt x="705" y="65"/>
                  </a:cubicBezTo>
                  <a:cubicBezTo>
                    <a:pt x="682" y="87"/>
                    <a:pt x="681" y="121"/>
                    <a:pt x="692" y="148"/>
                  </a:cubicBezTo>
                  <a:cubicBezTo>
                    <a:pt x="654" y="157"/>
                    <a:pt x="614" y="168"/>
                    <a:pt x="573" y="184"/>
                  </a:cubicBezTo>
                  <a:cubicBezTo>
                    <a:pt x="487" y="218"/>
                    <a:pt x="409" y="267"/>
                    <a:pt x="340" y="327"/>
                  </a:cubicBezTo>
                  <a:cubicBezTo>
                    <a:pt x="316" y="347"/>
                    <a:pt x="285" y="365"/>
                    <a:pt x="276" y="398"/>
                  </a:cubicBezTo>
                  <a:cubicBezTo>
                    <a:pt x="269" y="426"/>
                    <a:pt x="280" y="457"/>
                    <a:pt x="304" y="476"/>
                  </a:cubicBezTo>
                  <a:cubicBezTo>
                    <a:pt x="266" y="504"/>
                    <a:pt x="232" y="537"/>
                    <a:pt x="199" y="570"/>
                  </a:cubicBezTo>
                  <a:cubicBezTo>
                    <a:pt x="178" y="597"/>
                    <a:pt x="147" y="619"/>
                    <a:pt x="137" y="651"/>
                  </a:cubicBezTo>
                  <a:cubicBezTo>
                    <a:pt x="131" y="677"/>
                    <a:pt x="139" y="707"/>
                    <a:pt x="157" y="724"/>
                  </a:cubicBezTo>
                  <a:cubicBezTo>
                    <a:pt x="130" y="756"/>
                    <a:pt x="104" y="794"/>
                    <a:pt x="79" y="833"/>
                  </a:cubicBezTo>
                  <a:cubicBezTo>
                    <a:pt x="57" y="874"/>
                    <a:pt x="37" y="918"/>
                    <a:pt x="22" y="962"/>
                  </a:cubicBezTo>
                  <a:cubicBezTo>
                    <a:pt x="2" y="1002"/>
                    <a:pt x="1" y="1055"/>
                    <a:pt x="43" y="1080"/>
                  </a:cubicBezTo>
                  <a:cubicBezTo>
                    <a:pt x="58" y="1086"/>
                    <a:pt x="70" y="1089"/>
                    <a:pt x="82" y="1089"/>
                  </a:cubicBezTo>
                  <a:cubicBezTo>
                    <a:pt x="53" y="1170"/>
                    <a:pt x="16" y="1270"/>
                    <a:pt x="91" y="1295"/>
                  </a:cubicBezTo>
                  <a:cubicBezTo>
                    <a:pt x="96" y="1295"/>
                    <a:pt x="100" y="1296"/>
                    <a:pt x="105" y="1296"/>
                  </a:cubicBezTo>
                  <a:cubicBezTo>
                    <a:pt x="174" y="1296"/>
                    <a:pt x="168" y="1224"/>
                    <a:pt x="180" y="1186"/>
                  </a:cubicBezTo>
                  <a:cubicBezTo>
                    <a:pt x="199" y="1104"/>
                    <a:pt x="214" y="1049"/>
                    <a:pt x="239" y="1005"/>
                  </a:cubicBezTo>
                  <a:cubicBezTo>
                    <a:pt x="319" y="851"/>
                    <a:pt x="480" y="748"/>
                    <a:pt x="615" y="723"/>
                  </a:cubicBezTo>
                  <a:cubicBezTo>
                    <a:pt x="656" y="715"/>
                    <a:pt x="700" y="711"/>
                    <a:pt x="745" y="711"/>
                  </a:cubicBezTo>
                  <a:cubicBezTo>
                    <a:pt x="875" y="711"/>
                    <a:pt x="1015" y="746"/>
                    <a:pt x="1135" y="825"/>
                  </a:cubicBezTo>
                  <a:cubicBezTo>
                    <a:pt x="1232" y="890"/>
                    <a:pt x="1339" y="1005"/>
                    <a:pt x="1403" y="1124"/>
                  </a:cubicBezTo>
                  <a:cubicBezTo>
                    <a:pt x="1455" y="1218"/>
                    <a:pt x="1483" y="1316"/>
                    <a:pt x="1506" y="1425"/>
                  </a:cubicBezTo>
                  <a:cubicBezTo>
                    <a:pt x="1473" y="961"/>
                    <a:pt x="1123" y="615"/>
                    <a:pt x="716" y="615"/>
                  </a:cubicBezTo>
                  <a:cubicBezTo>
                    <a:pt x="659" y="615"/>
                    <a:pt x="602" y="622"/>
                    <a:pt x="544" y="636"/>
                  </a:cubicBezTo>
                  <a:cubicBezTo>
                    <a:pt x="532" y="638"/>
                    <a:pt x="520" y="642"/>
                    <a:pt x="508" y="646"/>
                  </a:cubicBezTo>
                  <a:cubicBezTo>
                    <a:pt x="598" y="603"/>
                    <a:pt x="698" y="580"/>
                    <a:pt x="802" y="580"/>
                  </a:cubicBezTo>
                  <a:cubicBezTo>
                    <a:pt x="921" y="580"/>
                    <a:pt x="1045" y="610"/>
                    <a:pt x="1167" y="674"/>
                  </a:cubicBezTo>
                  <a:cubicBezTo>
                    <a:pt x="1392" y="818"/>
                    <a:pt x="1557" y="1100"/>
                    <a:pt x="1609" y="1394"/>
                  </a:cubicBezTo>
                  <a:cubicBezTo>
                    <a:pt x="1586" y="1099"/>
                    <a:pt x="1454" y="805"/>
                    <a:pt x="1221" y="617"/>
                  </a:cubicBezTo>
                  <a:cubicBezTo>
                    <a:pt x="1143" y="560"/>
                    <a:pt x="1051" y="521"/>
                    <a:pt x="959" y="492"/>
                  </a:cubicBezTo>
                  <a:cubicBezTo>
                    <a:pt x="892" y="475"/>
                    <a:pt x="824" y="466"/>
                    <a:pt x="755" y="465"/>
                  </a:cubicBezTo>
                  <a:cubicBezTo>
                    <a:pt x="726" y="465"/>
                    <a:pt x="697" y="467"/>
                    <a:pt x="667" y="471"/>
                  </a:cubicBezTo>
                  <a:cubicBezTo>
                    <a:pt x="715" y="458"/>
                    <a:pt x="765" y="452"/>
                    <a:pt x="809" y="452"/>
                  </a:cubicBezTo>
                  <a:cubicBezTo>
                    <a:pt x="813" y="452"/>
                    <a:pt x="816" y="452"/>
                    <a:pt x="820" y="452"/>
                  </a:cubicBezTo>
                  <a:cubicBezTo>
                    <a:pt x="827" y="452"/>
                    <a:pt x="835" y="452"/>
                    <a:pt x="843" y="452"/>
                  </a:cubicBezTo>
                  <a:cubicBezTo>
                    <a:pt x="1024" y="452"/>
                    <a:pt x="1215" y="530"/>
                    <a:pt x="1325" y="610"/>
                  </a:cubicBezTo>
                  <a:cubicBezTo>
                    <a:pt x="1548" y="799"/>
                    <a:pt x="1687" y="1058"/>
                    <a:pt x="1717" y="1361"/>
                  </a:cubicBezTo>
                  <a:cubicBezTo>
                    <a:pt x="1727" y="998"/>
                    <a:pt x="1516" y="597"/>
                    <a:pt x="1248" y="426"/>
                  </a:cubicBezTo>
                  <a:cubicBezTo>
                    <a:pt x="1135" y="346"/>
                    <a:pt x="984" y="306"/>
                    <a:pt x="828" y="306"/>
                  </a:cubicBezTo>
                  <a:cubicBezTo>
                    <a:pt x="750" y="306"/>
                    <a:pt x="671" y="316"/>
                    <a:pt x="595" y="336"/>
                  </a:cubicBezTo>
                  <a:cubicBezTo>
                    <a:pt x="686" y="292"/>
                    <a:pt x="767" y="273"/>
                    <a:pt x="870" y="273"/>
                  </a:cubicBezTo>
                  <a:cubicBezTo>
                    <a:pt x="910" y="273"/>
                    <a:pt x="954" y="276"/>
                    <a:pt x="1002" y="281"/>
                  </a:cubicBezTo>
                  <a:cubicBezTo>
                    <a:pt x="1074" y="291"/>
                    <a:pt x="1278" y="336"/>
                    <a:pt x="1375" y="410"/>
                  </a:cubicBezTo>
                  <a:cubicBezTo>
                    <a:pt x="1625" y="597"/>
                    <a:pt x="1812" y="965"/>
                    <a:pt x="1836" y="1331"/>
                  </a:cubicBezTo>
                  <a:cubicBezTo>
                    <a:pt x="1848" y="875"/>
                    <a:pt x="1630" y="393"/>
                    <a:pt x="1244" y="208"/>
                  </a:cubicBezTo>
                  <a:lnTo>
                    <a:pt x="1244" y="208"/>
                  </a:lnTo>
                  <a:cubicBezTo>
                    <a:pt x="1313" y="230"/>
                    <a:pt x="1383" y="262"/>
                    <a:pt x="1467" y="308"/>
                  </a:cubicBezTo>
                  <a:cubicBezTo>
                    <a:pt x="1732" y="467"/>
                    <a:pt x="1959" y="905"/>
                    <a:pt x="1999" y="1305"/>
                  </a:cubicBezTo>
                  <a:cubicBezTo>
                    <a:pt x="2000" y="1018"/>
                    <a:pt x="1903" y="738"/>
                    <a:pt x="1767" y="487"/>
                  </a:cubicBezTo>
                  <a:cubicBezTo>
                    <a:pt x="1746" y="450"/>
                    <a:pt x="1722" y="415"/>
                    <a:pt x="1697" y="383"/>
                  </a:cubicBezTo>
                  <a:lnTo>
                    <a:pt x="1697" y="383"/>
                  </a:lnTo>
                  <a:cubicBezTo>
                    <a:pt x="1751" y="439"/>
                    <a:pt x="1798" y="499"/>
                    <a:pt x="1844" y="566"/>
                  </a:cubicBezTo>
                  <a:cubicBezTo>
                    <a:pt x="2009" y="790"/>
                    <a:pt x="2133" y="1031"/>
                    <a:pt x="2165" y="1310"/>
                  </a:cubicBezTo>
                  <a:cubicBezTo>
                    <a:pt x="2159" y="925"/>
                    <a:pt x="1952" y="544"/>
                    <a:pt x="1728" y="280"/>
                  </a:cubicBezTo>
                  <a:cubicBezTo>
                    <a:pt x="1594" y="133"/>
                    <a:pt x="1499" y="86"/>
                    <a:pt x="1314" y="27"/>
                  </a:cubicBezTo>
                  <a:cubicBezTo>
                    <a:pt x="1282" y="19"/>
                    <a:pt x="1252" y="1"/>
                    <a:pt x="1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39"/>
            <p:cNvSpPr/>
            <p:nvPr/>
          </p:nvSpPr>
          <p:spPr>
            <a:xfrm>
              <a:off x="1878726" y="4293124"/>
              <a:ext cx="104" cy="157"/>
            </a:xfrm>
            <a:custGeom>
              <a:rect b="b" l="l" r="r" t="t"/>
              <a:pathLst>
                <a:path extrusionOk="0" h="3" w="2">
                  <a:moveTo>
                    <a:pt x="0" y="1"/>
                  </a:moveTo>
                  <a:lnTo>
                    <a:pt x="0" y="1"/>
                  </a:lnTo>
                  <a:cubicBezTo>
                    <a:pt x="0" y="2"/>
                    <a:pt x="1" y="2"/>
                    <a:pt x="1" y="3"/>
                  </a:cubicBezTo>
                  <a:cubicBezTo>
                    <a:pt x="1" y="2"/>
                    <a:pt x="1" y="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39"/>
            <p:cNvSpPr/>
            <p:nvPr/>
          </p:nvSpPr>
          <p:spPr>
            <a:xfrm>
              <a:off x="1699096" y="4050992"/>
              <a:ext cx="329835" cy="556368"/>
            </a:xfrm>
            <a:custGeom>
              <a:rect b="b" l="l" r="r" t="t"/>
              <a:pathLst>
                <a:path extrusionOk="0" h="10664" w="6322">
                  <a:moveTo>
                    <a:pt x="168" y="139"/>
                  </a:moveTo>
                  <a:lnTo>
                    <a:pt x="168" y="139"/>
                  </a:lnTo>
                  <a:cubicBezTo>
                    <a:pt x="210" y="149"/>
                    <a:pt x="251" y="159"/>
                    <a:pt x="292" y="172"/>
                  </a:cubicBezTo>
                  <a:cubicBezTo>
                    <a:pt x="319" y="180"/>
                    <a:pt x="346" y="191"/>
                    <a:pt x="373" y="203"/>
                  </a:cubicBezTo>
                  <a:cubicBezTo>
                    <a:pt x="510" y="267"/>
                    <a:pt x="623" y="343"/>
                    <a:pt x="703" y="413"/>
                  </a:cubicBezTo>
                  <a:cubicBezTo>
                    <a:pt x="869" y="564"/>
                    <a:pt x="899" y="603"/>
                    <a:pt x="1014" y="795"/>
                  </a:cubicBezTo>
                  <a:cubicBezTo>
                    <a:pt x="1142" y="1028"/>
                    <a:pt x="1209" y="1169"/>
                    <a:pt x="1283" y="1388"/>
                  </a:cubicBezTo>
                  <a:cubicBezTo>
                    <a:pt x="1290" y="1409"/>
                    <a:pt x="1295" y="1429"/>
                    <a:pt x="1302" y="1449"/>
                  </a:cubicBezTo>
                  <a:cubicBezTo>
                    <a:pt x="1214" y="1329"/>
                    <a:pt x="1097" y="1233"/>
                    <a:pt x="978" y="1145"/>
                  </a:cubicBezTo>
                  <a:cubicBezTo>
                    <a:pt x="808" y="1018"/>
                    <a:pt x="505" y="915"/>
                    <a:pt x="360" y="891"/>
                  </a:cubicBezTo>
                  <a:cubicBezTo>
                    <a:pt x="354" y="854"/>
                    <a:pt x="349" y="816"/>
                    <a:pt x="343" y="778"/>
                  </a:cubicBezTo>
                  <a:cubicBezTo>
                    <a:pt x="335" y="701"/>
                    <a:pt x="292" y="463"/>
                    <a:pt x="246" y="339"/>
                  </a:cubicBezTo>
                  <a:cubicBezTo>
                    <a:pt x="219" y="266"/>
                    <a:pt x="190" y="194"/>
                    <a:pt x="168" y="139"/>
                  </a:cubicBezTo>
                  <a:close/>
                  <a:moveTo>
                    <a:pt x="1718" y="2912"/>
                  </a:moveTo>
                  <a:lnTo>
                    <a:pt x="1718" y="2912"/>
                  </a:lnTo>
                  <a:cubicBezTo>
                    <a:pt x="1872" y="3057"/>
                    <a:pt x="2079" y="3143"/>
                    <a:pt x="2248" y="3272"/>
                  </a:cubicBezTo>
                  <a:cubicBezTo>
                    <a:pt x="2471" y="3435"/>
                    <a:pt x="2698" y="3732"/>
                    <a:pt x="2876" y="4019"/>
                  </a:cubicBezTo>
                  <a:cubicBezTo>
                    <a:pt x="2989" y="4199"/>
                    <a:pt x="3075" y="4395"/>
                    <a:pt x="3195" y="4571"/>
                  </a:cubicBezTo>
                  <a:cubicBezTo>
                    <a:pt x="3197" y="4573"/>
                    <a:pt x="3198" y="4575"/>
                    <a:pt x="3200" y="4577"/>
                  </a:cubicBezTo>
                  <a:cubicBezTo>
                    <a:pt x="3145" y="4551"/>
                    <a:pt x="3082" y="4520"/>
                    <a:pt x="3015" y="4488"/>
                  </a:cubicBezTo>
                  <a:cubicBezTo>
                    <a:pt x="2836" y="4402"/>
                    <a:pt x="2560" y="4222"/>
                    <a:pt x="2455" y="4138"/>
                  </a:cubicBezTo>
                  <a:cubicBezTo>
                    <a:pt x="2239" y="3969"/>
                    <a:pt x="2060" y="3792"/>
                    <a:pt x="1937" y="3588"/>
                  </a:cubicBezTo>
                  <a:cubicBezTo>
                    <a:pt x="1849" y="3445"/>
                    <a:pt x="1806" y="3336"/>
                    <a:pt x="1772" y="3227"/>
                  </a:cubicBezTo>
                  <a:cubicBezTo>
                    <a:pt x="1743" y="3128"/>
                    <a:pt x="1726" y="3066"/>
                    <a:pt x="1724" y="2990"/>
                  </a:cubicBezTo>
                  <a:cubicBezTo>
                    <a:pt x="1724" y="2981"/>
                    <a:pt x="1720" y="2974"/>
                    <a:pt x="1719" y="2966"/>
                  </a:cubicBezTo>
                  <a:cubicBezTo>
                    <a:pt x="1718" y="2949"/>
                    <a:pt x="1718" y="2930"/>
                    <a:pt x="1718" y="2912"/>
                  </a:cubicBezTo>
                  <a:close/>
                  <a:moveTo>
                    <a:pt x="1393" y="4814"/>
                  </a:moveTo>
                  <a:lnTo>
                    <a:pt x="1393" y="4814"/>
                  </a:lnTo>
                  <a:cubicBezTo>
                    <a:pt x="1380" y="4890"/>
                    <a:pt x="1367" y="4963"/>
                    <a:pt x="1357" y="5031"/>
                  </a:cubicBezTo>
                  <a:cubicBezTo>
                    <a:pt x="1311" y="5327"/>
                    <a:pt x="1260" y="5625"/>
                    <a:pt x="1261" y="5924"/>
                  </a:cubicBezTo>
                  <a:cubicBezTo>
                    <a:pt x="1300" y="5606"/>
                    <a:pt x="1385" y="5294"/>
                    <a:pt x="1466" y="4983"/>
                  </a:cubicBezTo>
                  <a:lnTo>
                    <a:pt x="1466" y="4983"/>
                  </a:lnTo>
                  <a:cubicBezTo>
                    <a:pt x="1436" y="5232"/>
                    <a:pt x="1401" y="5469"/>
                    <a:pt x="1341" y="5744"/>
                  </a:cubicBezTo>
                  <a:cubicBezTo>
                    <a:pt x="1417" y="5523"/>
                    <a:pt x="1478" y="5298"/>
                    <a:pt x="1528" y="5070"/>
                  </a:cubicBezTo>
                  <a:lnTo>
                    <a:pt x="1528" y="5070"/>
                  </a:lnTo>
                  <a:cubicBezTo>
                    <a:pt x="1491" y="5492"/>
                    <a:pt x="1380" y="5975"/>
                    <a:pt x="1152" y="6262"/>
                  </a:cubicBezTo>
                  <a:cubicBezTo>
                    <a:pt x="1147" y="6269"/>
                    <a:pt x="1131" y="6285"/>
                    <a:pt x="1116" y="6300"/>
                  </a:cubicBezTo>
                  <a:cubicBezTo>
                    <a:pt x="1081" y="6210"/>
                    <a:pt x="1065" y="6084"/>
                    <a:pt x="1060" y="5966"/>
                  </a:cubicBezTo>
                  <a:cubicBezTo>
                    <a:pt x="1048" y="5658"/>
                    <a:pt x="1099" y="5432"/>
                    <a:pt x="1194" y="5123"/>
                  </a:cubicBezTo>
                  <a:cubicBezTo>
                    <a:pt x="1220" y="5040"/>
                    <a:pt x="1250" y="4961"/>
                    <a:pt x="1280" y="4882"/>
                  </a:cubicBezTo>
                  <a:lnTo>
                    <a:pt x="1280" y="4882"/>
                  </a:lnTo>
                  <a:cubicBezTo>
                    <a:pt x="1262" y="4948"/>
                    <a:pt x="1246" y="5013"/>
                    <a:pt x="1231" y="5071"/>
                  </a:cubicBezTo>
                  <a:cubicBezTo>
                    <a:pt x="1187" y="5257"/>
                    <a:pt x="1153" y="5445"/>
                    <a:pt x="1146" y="5636"/>
                  </a:cubicBezTo>
                  <a:cubicBezTo>
                    <a:pt x="1141" y="5742"/>
                    <a:pt x="1135" y="5850"/>
                    <a:pt x="1163" y="5955"/>
                  </a:cubicBezTo>
                  <a:cubicBezTo>
                    <a:pt x="1142" y="5764"/>
                    <a:pt x="1184" y="5589"/>
                    <a:pt x="1220" y="5404"/>
                  </a:cubicBezTo>
                  <a:cubicBezTo>
                    <a:pt x="1267" y="5204"/>
                    <a:pt x="1328" y="5008"/>
                    <a:pt x="1393" y="4814"/>
                  </a:cubicBezTo>
                  <a:close/>
                  <a:moveTo>
                    <a:pt x="2368" y="6383"/>
                  </a:moveTo>
                  <a:lnTo>
                    <a:pt x="2368" y="6383"/>
                  </a:lnTo>
                  <a:cubicBezTo>
                    <a:pt x="2374" y="6389"/>
                    <a:pt x="2380" y="6396"/>
                    <a:pt x="2385" y="6401"/>
                  </a:cubicBezTo>
                  <a:cubicBezTo>
                    <a:pt x="2416" y="6434"/>
                    <a:pt x="2450" y="6465"/>
                    <a:pt x="2483" y="6493"/>
                  </a:cubicBezTo>
                  <a:cubicBezTo>
                    <a:pt x="2532" y="6552"/>
                    <a:pt x="2584" y="6615"/>
                    <a:pt x="2601" y="6632"/>
                  </a:cubicBezTo>
                  <a:cubicBezTo>
                    <a:pt x="2774" y="6838"/>
                    <a:pt x="3113" y="7312"/>
                    <a:pt x="3227" y="7640"/>
                  </a:cubicBezTo>
                  <a:cubicBezTo>
                    <a:pt x="3324" y="7899"/>
                    <a:pt x="3371" y="8113"/>
                    <a:pt x="3375" y="8359"/>
                  </a:cubicBezTo>
                  <a:cubicBezTo>
                    <a:pt x="3371" y="8536"/>
                    <a:pt x="3375" y="8555"/>
                    <a:pt x="3340" y="8700"/>
                  </a:cubicBezTo>
                  <a:cubicBezTo>
                    <a:pt x="3275" y="8643"/>
                    <a:pt x="3141" y="8501"/>
                    <a:pt x="3023" y="8380"/>
                  </a:cubicBezTo>
                  <a:cubicBezTo>
                    <a:pt x="2740" y="8067"/>
                    <a:pt x="2544" y="7714"/>
                    <a:pt x="2475" y="7266"/>
                  </a:cubicBezTo>
                  <a:cubicBezTo>
                    <a:pt x="2449" y="7125"/>
                    <a:pt x="2454" y="6851"/>
                    <a:pt x="2423" y="6652"/>
                  </a:cubicBezTo>
                  <a:cubicBezTo>
                    <a:pt x="2408" y="6555"/>
                    <a:pt x="2390" y="6466"/>
                    <a:pt x="2368" y="6383"/>
                  </a:cubicBezTo>
                  <a:close/>
                  <a:moveTo>
                    <a:pt x="66" y="1"/>
                  </a:moveTo>
                  <a:cubicBezTo>
                    <a:pt x="55" y="1"/>
                    <a:pt x="44" y="4"/>
                    <a:pt x="35" y="10"/>
                  </a:cubicBezTo>
                  <a:cubicBezTo>
                    <a:pt x="15" y="20"/>
                    <a:pt x="1" y="40"/>
                    <a:pt x="1" y="64"/>
                  </a:cubicBezTo>
                  <a:cubicBezTo>
                    <a:pt x="1" y="76"/>
                    <a:pt x="5" y="88"/>
                    <a:pt x="11" y="97"/>
                  </a:cubicBezTo>
                  <a:cubicBezTo>
                    <a:pt x="17" y="113"/>
                    <a:pt x="27" y="129"/>
                    <a:pt x="38" y="142"/>
                  </a:cubicBezTo>
                  <a:cubicBezTo>
                    <a:pt x="112" y="255"/>
                    <a:pt x="196" y="528"/>
                    <a:pt x="227" y="745"/>
                  </a:cubicBezTo>
                  <a:cubicBezTo>
                    <a:pt x="242" y="808"/>
                    <a:pt x="249" y="874"/>
                    <a:pt x="261" y="937"/>
                  </a:cubicBezTo>
                  <a:cubicBezTo>
                    <a:pt x="263" y="947"/>
                    <a:pt x="268" y="955"/>
                    <a:pt x="275" y="961"/>
                  </a:cubicBezTo>
                  <a:cubicBezTo>
                    <a:pt x="283" y="982"/>
                    <a:pt x="299" y="998"/>
                    <a:pt x="328" y="998"/>
                  </a:cubicBezTo>
                  <a:cubicBezTo>
                    <a:pt x="428" y="1002"/>
                    <a:pt x="478" y="1006"/>
                    <a:pt x="604" y="1054"/>
                  </a:cubicBezTo>
                  <a:cubicBezTo>
                    <a:pt x="802" y="1131"/>
                    <a:pt x="990" y="1271"/>
                    <a:pt x="1149" y="1454"/>
                  </a:cubicBezTo>
                  <a:cubicBezTo>
                    <a:pt x="1256" y="1578"/>
                    <a:pt x="1302" y="1622"/>
                    <a:pt x="1390" y="1796"/>
                  </a:cubicBezTo>
                  <a:cubicBezTo>
                    <a:pt x="1404" y="1827"/>
                    <a:pt x="1395" y="1807"/>
                    <a:pt x="1409" y="1842"/>
                  </a:cubicBezTo>
                  <a:cubicBezTo>
                    <a:pt x="1459" y="2068"/>
                    <a:pt x="1488" y="2285"/>
                    <a:pt x="1505" y="2517"/>
                  </a:cubicBezTo>
                  <a:cubicBezTo>
                    <a:pt x="1536" y="2959"/>
                    <a:pt x="1514" y="3401"/>
                    <a:pt x="1526" y="3842"/>
                  </a:cubicBezTo>
                  <a:lnTo>
                    <a:pt x="1526" y="3866"/>
                  </a:lnTo>
                  <a:cubicBezTo>
                    <a:pt x="1494" y="3948"/>
                    <a:pt x="1453" y="4086"/>
                    <a:pt x="1404" y="4200"/>
                  </a:cubicBezTo>
                  <a:cubicBezTo>
                    <a:pt x="1196" y="4710"/>
                    <a:pt x="887" y="5321"/>
                    <a:pt x="912" y="5947"/>
                  </a:cubicBezTo>
                  <a:cubicBezTo>
                    <a:pt x="916" y="6059"/>
                    <a:pt x="928" y="6171"/>
                    <a:pt x="956" y="6279"/>
                  </a:cubicBezTo>
                  <a:cubicBezTo>
                    <a:pt x="972" y="6339"/>
                    <a:pt x="988" y="6404"/>
                    <a:pt x="1037" y="6446"/>
                  </a:cubicBezTo>
                  <a:cubicBezTo>
                    <a:pt x="1058" y="6466"/>
                    <a:pt x="1080" y="6474"/>
                    <a:pt x="1101" y="6474"/>
                  </a:cubicBezTo>
                  <a:cubicBezTo>
                    <a:pt x="1165" y="6474"/>
                    <a:pt x="1226" y="6403"/>
                    <a:pt x="1267" y="6356"/>
                  </a:cubicBezTo>
                  <a:cubicBezTo>
                    <a:pt x="1356" y="6253"/>
                    <a:pt x="1415" y="6127"/>
                    <a:pt x="1467" y="6002"/>
                  </a:cubicBezTo>
                  <a:cubicBezTo>
                    <a:pt x="1588" y="5720"/>
                    <a:pt x="1648" y="5424"/>
                    <a:pt x="1668" y="5123"/>
                  </a:cubicBezTo>
                  <a:cubicBezTo>
                    <a:pt x="1739" y="5354"/>
                    <a:pt x="1835" y="5579"/>
                    <a:pt x="1951" y="5792"/>
                  </a:cubicBezTo>
                  <a:cubicBezTo>
                    <a:pt x="1988" y="5862"/>
                    <a:pt x="2029" y="5931"/>
                    <a:pt x="2072" y="5998"/>
                  </a:cubicBezTo>
                  <a:cubicBezTo>
                    <a:pt x="2071" y="6006"/>
                    <a:pt x="2071" y="6014"/>
                    <a:pt x="2072" y="6023"/>
                  </a:cubicBezTo>
                  <a:cubicBezTo>
                    <a:pt x="2075" y="6051"/>
                    <a:pt x="2099" y="6071"/>
                    <a:pt x="2112" y="6097"/>
                  </a:cubicBezTo>
                  <a:cubicBezTo>
                    <a:pt x="2118" y="6106"/>
                    <a:pt x="2132" y="6138"/>
                    <a:pt x="2132" y="6138"/>
                  </a:cubicBezTo>
                  <a:cubicBezTo>
                    <a:pt x="2133" y="6138"/>
                    <a:pt x="2131" y="6134"/>
                    <a:pt x="2127" y="6126"/>
                  </a:cubicBezTo>
                  <a:lnTo>
                    <a:pt x="2127" y="6126"/>
                  </a:lnTo>
                  <a:cubicBezTo>
                    <a:pt x="2242" y="6374"/>
                    <a:pt x="2288" y="6740"/>
                    <a:pt x="2314" y="6979"/>
                  </a:cubicBezTo>
                  <a:cubicBezTo>
                    <a:pt x="2336" y="7209"/>
                    <a:pt x="2381" y="7554"/>
                    <a:pt x="2513" y="7851"/>
                  </a:cubicBezTo>
                  <a:cubicBezTo>
                    <a:pt x="2687" y="8267"/>
                    <a:pt x="3054" y="8701"/>
                    <a:pt x="3295" y="8841"/>
                  </a:cubicBezTo>
                  <a:cubicBezTo>
                    <a:pt x="3322" y="8858"/>
                    <a:pt x="3345" y="8865"/>
                    <a:pt x="3366" y="8865"/>
                  </a:cubicBezTo>
                  <a:cubicBezTo>
                    <a:pt x="3445" y="8865"/>
                    <a:pt x="3478" y="8758"/>
                    <a:pt x="3488" y="8675"/>
                  </a:cubicBezTo>
                  <a:cubicBezTo>
                    <a:pt x="3503" y="8577"/>
                    <a:pt x="3513" y="8479"/>
                    <a:pt x="3516" y="8380"/>
                  </a:cubicBezTo>
                  <a:cubicBezTo>
                    <a:pt x="3528" y="7835"/>
                    <a:pt x="3280" y="7264"/>
                    <a:pt x="2914" y="6804"/>
                  </a:cubicBezTo>
                  <a:lnTo>
                    <a:pt x="2914" y="6804"/>
                  </a:lnTo>
                  <a:lnTo>
                    <a:pt x="3003" y="6854"/>
                  </a:lnTo>
                  <a:cubicBezTo>
                    <a:pt x="3031" y="6874"/>
                    <a:pt x="3059" y="6894"/>
                    <a:pt x="3089" y="6914"/>
                  </a:cubicBezTo>
                  <a:cubicBezTo>
                    <a:pt x="3605" y="7274"/>
                    <a:pt x="4475" y="7441"/>
                    <a:pt x="4875" y="7639"/>
                  </a:cubicBezTo>
                  <a:cubicBezTo>
                    <a:pt x="4926" y="7660"/>
                    <a:pt x="4978" y="7683"/>
                    <a:pt x="5027" y="7708"/>
                  </a:cubicBezTo>
                  <a:cubicBezTo>
                    <a:pt x="5056" y="7734"/>
                    <a:pt x="5084" y="7764"/>
                    <a:pt x="5114" y="7798"/>
                  </a:cubicBezTo>
                  <a:cubicBezTo>
                    <a:pt x="5339" y="8047"/>
                    <a:pt x="5484" y="8339"/>
                    <a:pt x="5462" y="8687"/>
                  </a:cubicBezTo>
                  <a:cubicBezTo>
                    <a:pt x="5439" y="8882"/>
                    <a:pt x="5395" y="9102"/>
                    <a:pt x="5261" y="9276"/>
                  </a:cubicBezTo>
                  <a:cubicBezTo>
                    <a:pt x="5096" y="9493"/>
                    <a:pt x="4812" y="9655"/>
                    <a:pt x="4501" y="9655"/>
                  </a:cubicBezTo>
                  <a:cubicBezTo>
                    <a:pt x="4463" y="9655"/>
                    <a:pt x="4426" y="9653"/>
                    <a:pt x="4388" y="9648"/>
                  </a:cubicBezTo>
                  <a:cubicBezTo>
                    <a:pt x="4322" y="9643"/>
                    <a:pt x="4303" y="9640"/>
                    <a:pt x="4221" y="9622"/>
                  </a:cubicBezTo>
                  <a:cubicBezTo>
                    <a:pt x="4191" y="9617"/>
                    <a:pt x="4160" y="9601"/>
                    <a:pt x="4130" y="9601"/>
                  </a:cubicBezTo>
                  <a:cubicBezTo>
                    <a:pt x="4124" y="9601"/>
                    <a:pt x="4119" y="9601"/>
                    <a:pt x="4114" y="9603"/>
                  </a:cubicBezTo>
                  <a:cubicBezTo>
                    <a:pt x="4099" y="9607"/>
                    <a:pt x="4087" y="9617"/>
                    <a:pt x="4078" y="9629"/>
                  </a:cubicBezTo>
                  <a:cubicBezTo>
                    <a:pt x="4076" y="9629"/>
                    <a:pt x="4075" y="9629"/>
                    <a:pt x="4074" y="9629"/>
                  </a:cubicBezTo>
                  <a:cubicBezTo>
                    <a:pt x="4044" y="9629"/>
                    <a:pt x="4013" y="9650"/>
                    <a:pt x="4015" y="9684"/>
                  </a:cubicBezTo>
                  <a:cubicBezTo>
                    <a:pt x="4013" y="9710"/>
                    <a:pt x="4033" y="9727"/>
                    <a:pt x="4049" y="9746"/>
                  </a:cubicBezTo>
                  <a:cubicBezTo>
                    <a:pt x="4133" y="9845"/>
                    <a:pt x="4223" y="9936"/>
                    <a:pt x="4316" y="10026"/>
                  </a:cubicBezTo>
                  <a:cubicBezTo>
                    <a:pt x="4517" y="10220"/>
                    <a:pt x="4708" y="10430"/>
                    <a:pt x="4918" y="10617"/>
                  </a:cubicBezTo>
                  <a:lnTo>
                    <a:pt x="4917" y="10617"/>
                  </a:lnTo>
                  <a:cubicBezTo>
                    <a:pt x="4917" y="10618"/>
                    <a:pt x="4918" y="10618"/>
                    <a:pt x="4918" y="10618"/>
                  </a:cubicBezTo>
                  <a:lnTo>
                    <a:pt x="4921" y="10621"/>
                  </a:lnTo>
                  <a:cubicBezTo>
                    <a:pt x="4926" y="10625"/>
                    <a:pt x="4928" y="10626"/>
                    <a:pt x="4929" y="10626"/>
                  </a:cubicBezTo>
                  <a:cubicBezTo>
                    <a:pt x="4929" y="10626"/>
                    <a:pt x="4929" y="10626"/>
                    <a:pt x="4928" y="10625"/>
                  </a:cubicBezTo>
                  <a:lnTo>
                    <a:pt x="4928" y="10625"/>
                  </a:lnTo>
                  <a:cubicBezTo>
                    <a:pt x="4938" y="10632"/>
                    <a:pt x="4950" y="10635"/>
                    <a:pt x="4962" y="10635"/>
                  </a:cubicBezTo>
                  <a:cubicBezTo>
                    <a:pt x="4970" y="10635"/>
                    <a:pt x="4978" y="10633"/>
                    <a:pt x="4986" y="10630"/>
                  </a:cubicBezTo>
                  <a:cubicBezTo>
                    <a:pt x="4995" y="10633"/>
                    <a:pt x="5005" y="10639"/>
                    <a:pt x="5012" y="10642"/>
                  </a:cubicBezTo>
                  <a:cubicBezTo>
                    <a:pt x="5022" y="10646"/>
                    <a:pt x="5037" y="10651"/>
                    <a:pt x="5047" y="10652"/>
                  </a:cubicBezTo>
                  <a:cubicBezTo>
                    <a:pt x="5076" y="10660"/>
                    <a:pt x="5108" y="10664"/>
                    <a:pt x="5141" y="10664"/>
                  </a:cubicBezTo>
                  <a:cubicBezTo>
                    <a:pt x="5332" y="10664"/>
                    <a:pt x="5571" y="10536"/>
                    <a:pt x="5751" y="10390"/>
                  </a:cubicBezTo>
                  <a:cubicBezTo>
                    <a:pt x="5896" y="10266"/>
                    <a:pt x="6018" y="10113"/>
                    <a:pt x="6118" y="9952"/>
                  </a:cubicBezTo>
                  <a:cubicBezTo>
                    <a:pt x="6191" y="9825"/>
                    <a:pt x="6266" y="9693"/>
                    <a:pt x="6293" y="9547"/>
                  </a:cubicBezTo>
                  <a:cubicBezTo>
                    <a:pt x="6304" y="9510"/>
                    <a:pt x="6271" y="9480"/>
                    <a:pt x="6238" y="9480"/>
                  </a:cubicBezTo>
                  <a:cubicBezTo>
                    <a:pt x="6224" y="9480"/>
                    <a:pt x="6209" y="9486"/>
                    <a:pt x="6199" y="9501"/>
                  </a:cubicBezTo>
                  <a:cubicBezTo>
                    <a:pt x="6160" y="9623"/>
                    <a:pt x="6142" y="9683"/>
                    <a:pt x="6076" y="9797"/>
                  </a:cubicBezTo>
                  <a:cubicBezTo>
                    <a:pt x="5916" y="10082"/>
                    <a:pt x="5664" y="10339"/>
                    <a:pt x="5403" y="10435"/>
                  </a:cubicBezTo>
                  <a:cubicBezTo>
                    <a:pt x="5186" y="10505"/>
                    <a:pt x="5139" y="10484"/>
                    <a:pt x="5050" y="10498"/>
                  </a:cubicBezTo>
                  <a:cubicBezTo>
                    <a:pt x="5047" y="10498"/>
                    <a:pt x="5041" y="10498"/>
                    <a:pt x="5032" y="10499"/>
                  </a:cubicBezTo>
                  <a:lnTo>
                    <a:pt x="4985" y="10499"/>
                  </a:lnTo>
                  <a:cubicBezTo>
                    <a:pt x="4983" y="10499"/>
                    <a:pt x="4979" y="10498"/>
                    <a:pt x="4976" y="10498"/>
                  </a:cubicBezTo>
                  <a:lnTo>
                    <a:pt x="4978" y="10498"/>
                  </a:lnTo>
                  <a:cubicBezTo>
                    <a:pt x="4974" y="10497"/>
                    <a:pt x="4971" y="10497"/>
                    <a:pt x="4968" y="10496"/>
                  </a:cubicBezTo>
                  <a:cubicBezTo>
                    <a:pt x="4723" y="10281"/>
                    <a:pt x="4434" y="10013"/>
                    <a:pt x="4190" y="9739"/>
                  </a:cubicBezTo>
                  <a:lnTo>
                    <a:pt x="4190" y="9739"/>
                  </a:lnTo>
                  <a:cubicBezTo>
                    <a:pt x="4243" y="9747"/>
                    <a:pt x="4232" y="9745"/>
                    <a:pt x="4329" y="9755"/>
                  </a:cubicBezTo>
                  <a:cubicBezTo>
                    <a:pt x="4378" y="9762"/>
                    <a:pt x="4427" y="9765"/>
                    <a:pt x="4475" y="9765"/>
                  </a:cubicBezTo>
                  <a:cubicBezTo>
                    <a:pt x="4785" y="9765"/>
                    <a:pt x="5091" y="9628"/>
                    <a:pt x="5297" y="9394"/>
                  </a:cubicBezTo>
                  <a:cubicBezTo>
                    <a:pt x="5498" y="9176"/>
                    <a:pt x="5570" y="8865"/>
                    <a:pt x="5568" y="8576"/>
                  </a:cubicBezTo>
                  <a:cubicBezTo>
                    <a:pt x="5551" y="8326"/>
                    <a:pt x="5467" y="8087"/>
                    <a:pt x="5326" y="7882"/>
                  </a:cubicBezTo>
                  <a:lnTo>
                    <a:pt x="5326" y="7882"/>
                  </a:lnTo>
                  <a:cubicBezTo>
                    <a:pt x="5843" y="8229"/>
                    <a:pt x="6195" y="8752"/>
                    <a:pt x="6203" y="9381"/>
                  </a:cubicBezTo>
                  <a:cubicBezTo>
                    <a:pt x="6203" y="9413"/>
                    <a:pt x="6231" y="9435"/>
                    <a:pt x="6260" y="9435"/>
                  </a:cubicBezTo>
                  <a:cubicBezTo>
                    <a:pt x="6273" y="9435"/>
                    <a:pt x="6286" y="9431"/>
                    <a:pt x="6296" y="9420"/>
                  </a:cubicBezTo>
                  <a:cubicBezTo>
                    <a:pt x="6322" y="9394"/>
                    <a:pt x="6310" y="9354"/>
                    <a:pt x="6309" y="9319"/>
                  </a:cubicBezTo>
                  <a:cubicBezTo>
                    <a:pt x="6307" y="9228"/>
                    <a:pt x="6296" y="9136"/>
                    <a:pt x="6277" y="9046"/>
                  </a:cubicBezTo>
                  <a:cubicBezTo>
                    <a:pt x="6143" y="8379"/>
                    <a:pt x="5712" y="7863"/>
                    <a:pt x="5084" y="7527"/>
                  </a:cubicBezTo>
                  <a:cubicBezTo>
                    <a:pt x="4447" y="7194"/>
                    <a:pt x="3764" y="7132"/>
                    <a:pt x="3203" y="6752"/>
                  </a:cubicBezTo>
                  <a:cubicBezTo>
                    <a:pt x="2607" y="6369"/>
                    <a:pt x="2143" y="5640"/>
                    <a:pt x="1907" y="4963"/>
                  </a:cubicBezTo>
                  <a:cubicBezTo>
                    <a:pt x="1729" y="4464"/>
                    <a:pt x="1718" y="3959"/>
                    <a:pt x="1718" y="3433"/>
                  </a:cubicBezTo>
                  <a:lnTo>
                    <a:pt x="1718" y="3433"/>
                  </a:lnTo>
                  <a:cubicBezTo>
                    <a:pt x="1849" y="3750"/>
                    <a:pt x="2081" y="4021"/>
                    <a:pt x="2355" y="4227"/>
                  </a:cubicBezTo>
                  <a:cubicBezTo>
                    <a:pt x="2616" y="4429"/>
                    <a:pt x="2910" y="4589"/>
                    <a:pt x="3209" y="4728"/>
                  </a:cubicBezTo>
                  <a:cubicBezTo>
                    <a:pt x="3246" y="4746"/>
                    <a:pt x="3285" y="4762"/>
                    <a:pt x="3325" y="4775"/>
                  </a:cubicBezTo>
                  <a:cubicBezTo>
                    <a:pt x="3349" y="4790"/>
                    <a:pt x="3378" y="4802"/>
                    <a:pt x="3403" y="4802"/>
                  </a:cubicBezTo>
                  <a:cubicBezTo>
                    <a:pt x="3438" y="4802"/>
                    <a:pt x="3467" y="4782"/>
                    <a:pt x="3476" y="4725"/>
                  </a:cubicBezTo>
                  <a:cubicBezTo>
                    <a:pt x="3476" y="4703"/>
                    <a:pt x="3469" y="4684"/>
                    <a:pt x="3459" y="4665"/>
                  </a:cubicBezTo>
                  <a:cubicBezTo>
                    <a:pt x="3453" y="4656"/>
                    <a:pt x="3448" y="4650"/>
                    <a:pt x="3448" y="4650"/>
                  </a:cubicBezTo>
                  <a:lnTo>
                    <a:pt x="3448" y="4650"/>
                  </a:lnTo>
                  <a:cubicBezTo>
                    <a:pt x="3448" y="4650"/>
                    <a:pt x="3448" y="4650"/>
                    <a:pt x="3448" y="4650"/>
                  </a:cubicBezTo>
                  <a:lnTo>
                    <a:pt x="3448" y="4650"/>
                  </a:lnTo>
                  <a:cubicBezTo>
                    <a:pt x="3444" y="4643"/>
                    <a:pt x="3439" y="4635"/>
                    <a:pt x="3434" y="4629"/>
                  </a:cubicBezTo>
                  <a:lnTo>
                    <a:pt x="3434" y="4629"/>
                  </a:lnTo>
                  <a:cubicBezTo>
                    <a:pt x="3435" y="4630"/>
                    <a:pt x="3435" y="4631"/>
                    <a:pt x="3436" y="4632"/>
                  </a:cubicBezTo>
                  <a:lnTo>
                    <a:pt x="3436" y="4632"/>
                  </a:lnTo>
                  <a:cubicBezTo>
                    <a:pt x="3393" y="4573"/>
                    <a:pt x="3354" y="4513"/>
                    <a:pt x="3315" y="4452"/>
                  </a:cubicBezTo>
                  <a:cubicBezTo>
                    <a:pt x="3167" y="4217"/>
                    <a:pt x="3050" y="3964"/>
                    <a:pt x="2888" y="3739"/>
                  </a:cubicBezTo>
                  <a:cubicBezTo>
                    <a:pt x="2761" y="3560"/>
                    <a:pt x="2627" y="3382"/>
                    <a:pt x="2463" y="3234"/>
                  </a:cubicBezTo>
                  <a:cubicBezTo>
                    <a:pt x="2313" y="3098"/>
                    <a:pt x="2133" y="3000"/>
                    <a:pt x="1963" y="2891"/>
                  </a:cubicBezTo>
                  <a:cubicBezTo>
                    <a:pt x="1865" y="2820"/>
                    <a:pt x="1844" y="2811"/>
                    <a:pt x="1750" y="2718"/>
                  </a:cubicBezTo>
                  <a:cubicBezTo>
                    <a:pt x="1737" y="2704"/>
                    <a:pt x="1726" y="2690"/>
                    <a:pt x="1713" y="2676"/>
                  </a:cubicBezTo>
                  <a:lnTo>
                    <a:pt x="1713" y="2676"/>
                  </a:lnTo>
                  <a:lnTo>
                    <a:pt x="1714" y="2677"/>
                  </a:lnTo>
                  <a:cubicBezTo>
                    <a:pt x="1714" y="2676"/>
                    <a:pt x="1713" y="2676"/>
                    <a:pt x="1713" y="2676"/>
                  </a:cubicBezTo>
                  <a:lnTo>
                    <a:pt x="1713" y="2676"/>
                  </a:lnTo>
                  <a:lnTo>
                    <a:pt x="1710" y="2673"/>
                  </a:lnTo>
                  <a:cubicBezTo>
                    <a:pt x="1685" y="2122"/>
                    <a:pt x="1587" y="1569"/>
                    <a:pt x="1368" y="1060"/>
                  </a:cubicBezTo>
                  <a:cubicBezTo>
                    <a:pt x="1302" y="898"/>
                    <a:pt x="1180" y="703"/>
                    <a:pt x="1138" y="662"/>
                  </a:cubicBezTo>
                  <a:cubicBezTo>
                    <a:pt x="1050" y="543"/>
                    <a:pt x="949" y="432"/>
                    <a:pt x="838" y="335"/>
                  </a:cubicBezTo>
                  <a:cubicBezTo>
                    <a:pt x="692" y="208"/>
                    <a:pt x="513" y="108"/>
                    <a:pt x="371" y="62"/>
                  </a:cubicBezTo>
                  <a:cubicBezTo>
                    <a:pt x="294" y="34"/>
                    <a:pt x="212" y="16"/>
                    <a:pt x="129" y="9"/>
                  </a:cubicBezTo>
                  <a:cubicBezTo>
                    <a:pt x="117" y="7"/>
                    <a:pt x="104" y="7"/>
                    <a:pt x="91" y="5"/>
                  </a:cubicBezTo>
                  <a:cubicBezTo>
                    <a:pt x="83" y="2"/>
                    <a:pt x="74" y="1"/>
                    <a:pt x="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39"/>
            <p:cNvSpPr/>
            <p:nvPr/>
          </p:nvSpPr>
          <p:spPr>
            <a:xfrm>
              <a:off x="1820710" y="4375035"/>
              <a:ext cx="50294" cy="115406"/>
            </a:xfrm>
            <a:custGeom>
              <a:rect b="b" l="l" r="r" t="t"/>
              <a:pathLst>
                <a:path extrusionOk="0" h="2212" w="964">
                  <a:moveTo>
                    <a:pt x="80" y="0"/>
                  </a:moveTo>
                  <a:cubicBezTo>
                    <a:pt x="57" y="0"/>
                    <a:pt x="33" y="14"/>
                    <a:pt x="27" y="39"/>
                  </a:cubicBezTo>
                  <a:cubicBezTo>
                    <a:pt x="23" y="65"/>
                    <a:pt x="35" y="94"/>
                    <a:pt x="51" y="125"/>
                  </a:cubicBezTo>
                  <a:cubicBezTo>
                    <a:pt x="26" y="126"/>
                    <a:pt x="1" y="143"/>
                    <a:pt x="0" y="169"/>
                  </a:cubicBezTo>
                  <a:cubicBezTo>
                    <a:pt x="0" y="212"/>
                    <a:pt x="28" y="249"/>
                    <a:pt x="41" y="290"/>
                  </a:cubicBezTo>
                  <a:cubicBezTo>
                    <a:pt x="66" y="344"/>
                    <a:pt x="89" y="399"/>
                    <a:pt x="110" y="449"/>
                  </a:cubicBezTo>
                  <a:cubicBezTo>
                    <a:pt x="109" y="449"/>
                    <a:pt x="108" y="449"/>
                    <a:pt x="106" y="449"/>
                  </a:cubicBezTo>
                  <a:cubicBezTo>
                    <a:pt x="80" y="449"/>
                    <a:pt x="54" y="469"/>
                    <a:pt x="53" y="497"/>
                  </a:cubicBezTo>
                  <a:cubicBezTo>
                    <a:pt x="53" y="530"/>
                    <a:pt x="69" y="600"/>
                    <a:pt x="89" y="671"/>
                  </a:cubicBezTo>
                  <a:cubicBezTo>
                    <a:pt x="64" y="673"/>
                    <a:pt x="40" y="690"/>
                    <a:pt x="38" y="718"/>
                  </a:cubicBezTo>
                  <a:cubicBezTo>
                    <a:pt x="36" y="755"/>
                    <a:pt x="58" y="854"/>
                    <a:pt x="89" y="960"/>
                  </a:cubicBezTo>
                  <a:cubicBezTo>
                    <a:pt x="192" y="1307"/>
                    <a:pt x="351" y="1642"/>
                    <a:pt x="562" y="1936"/>
                  </a:cubicBezTo>
                  <a:cubicBezTo>
                    <a:pt x="433" y="1703"/>
                    <a:pt x="345" y="1446"/>
                    <a:pt x="272" y="1186"/>
                  </a:cubicBezTo>
                  <a:lnTo>
                    <a:pt x="272" y="1186"/>
                  </a:lnTo>
                  <a:cubicBezTo>
                    <a:pt x="403" y="1496"/>
                    <a:pt x="568" y="1803"/>
                    <a:pt x="763" y="2100"/>
                  </a:cubicBezTo>
                  <a:cubicBezTo>
                    <a:pt x="550" y="1688"/>
                    <a:pt x="406" y="1250"/>
                    <a:pt x="260" y="796"/>
                  </a:cubicBezTo>
                  <a:lnTo>
                    <a:pt x="260" y="796"/>
                  </a:lnTo>
                  <a:cubicBezTo>
                    <a:pt x="362" y="1039"/>
                    <a:pt x="473" y="1301"/>
                    <a:pt x="587" y="1564"/>
                  </a:cubicBezTo>
                  <a:cubicBezTo>
                    <a:pt x="685" y="1788"/>
                    <a:pt x="784" y="2015"/>
                    <a:pt x="929" y="2211"/>
                  </a:cubicBezTo>
                  <a:cubicBezTo>
                    <a:pt x="775" y="1945"/>
                    <a:pt x="691" y="1659"/>
                    <a:pt x="579" y="1369"/>
                  </a:cubicBezTo>
                  <a:cubicBezTo>
                    <a:pt x="478" y="1096"/>
                    <a:pt x="370" y="827"/>
                    <a:pt x="262" y="557"/>
                  </a:cubicBezTo>
                  <a:lnTo>
                    <a:pt x="262" y="557"/>
                  </a:lnTo>
                  <a:cubicBezTo>
                    <a:pt x="367" y="781"/>
                    <a:pt x="469" y="1006"/>
                    <a:pt x="574" y="1230"/>
                  </a:cubicBezTo>
                  <a:cubicBezTo>
                    <a:pt x="690" y="1491"/>
                    <a:pt x="810" y="1739"/>
                    <a:pt x="901" y="2005"/>
                  </a:cubicBezTo>
                  <a:cubicBezTo>
                    <a:pt x="797" y="1601"/>
                    <a:pt x="654" y="1208"/>
                    <a:pt x="491" y="823"/>
                  </a:cubicBezTo>
                  <a:lnTo>
                    <a:pt x="491" y="823"/>
                  </a:lnTo>
                  <a:cubicBezTo>
                    <a:pt x="691" y="1177"/>
                    <a:pt x="861" y="1529"/>
                    <a:pt x="963" y="1929"/>
                  </a:cubicBezTo>
                  <a:cubicBezTo>
                    <a:pt x="912" y="1590"/>
                    <a:pt x="803" y="1247"/>
                    <a:pt x="670" y="960"/>
                  </a:cubicBezTo>
                  <a:cubicBezTo>
                    <a:pt x="614" y="839"/>
                    <a:pt x="552" y="720"/>
                    <a:pt x="488" y="605"/>
                  </a:cubicBezTo>
                  <a:cubicBezTo>
                    <a:pt x="457" y="555"/>
                    <a:pt x="438" y="494"/>
                    <a:pt x="396" y="454"/>
                  </a:cubicBezTo>
                  <a:cubicBezTo>
                    <a:pt x="387" y="449"/>
                    <a:pt x="378" y="447"/>
                    <a:pt x="369" y="447"/>
                  </a:cubicBezTo>
                  <a:cubicBezTo>
                    <a:pt x="356" y="447"/>
                    <a:pt x="342" y="452"/>
                    <a:pt x="332" y="461"/>
                  </a:cubicBezTo>
                  <a:cubicBezTo>
                    <a:pt x="267" y="316"/>
                    <a:pt x="198" y="173"/>
                    <a:pt x="130" y="31"/>
                  </a:cubicBezTo>
                  <a:cubicBezTo>
                    <a:pt x="121" y="10"/>
                    <a:pt x="101" y="0"/>
                    <a:pt x="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39"/>
            <p:cNvSpPr/>
            <p:nvPr/>
          </p:nvSpPr>
          <p:spPr>
            <a:xfrm>
              <a:off x="1783876" y="4202449"/>
              <a:ext cx="73511" cy="80293"/>
            </a:xfrm>
            <a:custGeom>
              <a:rect b="b" l="l" r="r" t="t"/>
              <a:pathLst>
                <a:path extrusionOk="0" h="1539" w="1409">
                  <a:moveTo>
                    <a:pt x="112" y="0"/>
                  </a:moveTo>
                  <a:cubicBezTo>
                    <a:pt x="69" y="0"/>
                    <a:pt x="28" y="45"/>
                    <a:pt x="49" y="92"/>
                  </a:cubicBezTo>
                  <a:cubicBezTo>
                    <a:pt x="51" y="94"/>
                    <a:pt x="53" y="97"/>
                    <a:pt x="54" y="99"/>
                  </a:cubicBezTo>
                  <a:cubicBezTo>
                    <a:pt x="23" y="109"/>
                    <a:pt x="1" y="139"/>
                    <a:pt x="7" y="171"/>
                  </a:cubicBezTo>
                  <a:cubicBezTo>
                    <a:pt x="28" y="256"/>
                    <a:pt x="153" y="423"/>
                    <a:pt x="214" y="500"/>
                  </a:cubicBezTo>
                  <a:cubicBezTo>
                    <a:pt x="485" y="830"/>
                    <a:pt x="804" y="1126"/>
                    <a:pt x="1151" y="1373"/>
                  </a:cubicBezTo>
                  <a:cubicBezTo>
                    <a:pt x="790" y="1045"/>
                    <a:pt x="533" y="732"/>
                    <a:pt x="285" y="366"/>
                  </a:cubicBezTo>
                  <a:lnTo>
                    <a:pt x="285" y="366"/>
                  </a:lnTo>
                  <a:cubicBezTo>
                    <a:pt x="309" y="392"/>
                    <a:pt x="331" y="417"/>
                    <a:pt x="352" y="439"/>
                  </a:cubicBezTo>
                  <a:cubicBezTo>
                    <a:pt x="700" y="810"/>
                    <a:pt x="1041" y="1189"/>
                    <a:pt x="1408" y="1539"/>
                  </a:cubicBezTo>
                  <a:cubicBezTo>
                    <a:pt x="1218" y="1329"/>
                    <a:pt x="1057" y="1095"/>
                    <a:pt x="872" y="881"/>
                  </a:cubicBezTo>
                  <a:cubicBezTo>
                    <a:pt x="652" y="632"/>
                    <a:pt x="442" y="380"/>
                    <a:pt x="269" y="165"/>
                  </a:cubicBezTo>
                  <a:lnTo>
                    <a:pt x="269" y="165"/>
                  </a:lnTo>
                  <a:cubicBezTo>
                    <a:pt x="273" y="168"/>
                    <a:pt x="275" y="171"/>
                    <a:pt x="278" y="174"/>
                  </a:cubicBezTo>
                  <a:cubicBezTo>
                    <a:pt x="484" y="374"/>
                    <a:pt x="677" y="583"/>
                    <a:pt x="871" y="795"/>
                  </a:cubicBezTo>
                  <a:cubicBezTo>
                    <a:pt x="1000" y="942"/>
                    <a:pt x="1136" y="1081"/>
                    <a:pt x="1252" y="1235"/>
                  </a:cubicBezTo>
                  <a:cubicBezTo>
                    <a:pt x="1120" y="1016"/>
                    <a:pt x="954" y="820"/>
                    <a:pt x="797" y="621"/>
                  </a:cubicBezTo>
                  <a:cubicBezTo>
                    <a:pt x="645" y="430"/>
                    <a:pt x="500" y="233"/>
                    <a:pt x="321" y="67"/>
                  </a:cubicBezTo>
                  <a:cubicBezTo>
                    <a:pt x="311" y="57"/>
                    <a:pt x="299" y="53"/>
                    <a:pt x="286" y="53"/>
                  </a:cubicBezTo>
                  <a:cubicBezTo>
                    <a:pt x="260" y="53"/>
                    <a:pt x="233" y="74"/>
                    <a:pt x="233" y="103"/>
                  </a:cubicBezTo>
                  <a:cubicBezTo>
                    <a:pt x="233" y="110"/>
                    <a:pt x="234" y="117"/>
                    <a:pt x="238" y="121"/>
                  </a:cubicBezTo>
                  <a:cubicBezTo>
                    <a:pt x="209" y="87"/>
                    <a:pt x="182" y="52"/>
                    <a:pt x="156" y="20"/>
                  </a:cubicBezTo>
                  <a:cubicBezTo>
                    <a:pt x="143" y="6"/>
                    <a:pt x="128" y="0"/>
                    <a:pt x="1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39"/>
            <p:cNvSpPr/>
            <p:nvPr/>
          </p:nvSpPr>
          <p:spPr>
            <a:xfrm>
              <a:off x="1719809" y="4094399"/>
              <a:ext cx="51964" cy="30104"/>
            </a:xfrm>
            <a:custGeom>
              <a:rect b="b" l="l" r="r" t="t"/>
              <a:pathLst>
                <a:path extrusionOk="0" h="577" w="996">
                  <a:moveTo>
                    <a:pt x="0" y="0"/>
                  </a:moveTo>
                  <a:cubicBezTo>
                    <a:pt x="162" y="30"/>
                    <a:pt x="298" y="92"/>
                    <a:pt x="437" y="161"/>
                  </a:cubicBezTo>
                  <a:cubicBezTo>
                    <a:pt x="633" y="269"/>
                    <a:pt x="759" y="365"/>
                    <a:pt x="905" y="545"/>
                  </a:cubicBezTo>
                  <a:cubicBezTo>
                    <a:pt x="917" y="566"/>
                    <a:pt x="937" y="577"/>
                    <a:pt x="955" y="577"/>
                  </a:cubicBezTo>
                  <a:cubicBezTo>
                    <a:pt x="975" y="577"/>
                    <a:pt x="993" y="563"/>
                    <a:pt x="996" y="535"/>
                  </a:cubicBezTo>
                  <a:cubicBezTo>
                    <a:pt x="833" y="250"/>
                    <a:pt x="322" y="2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39"/>
            <p:cNvSpPr/>
            <p:nvPr/>
          </p:nvSpPr>
          <p:spPr>
            <a:xfrm>
              <a:off x="1721374" y="4090330"/>
              <a:ext cx="43877" cy="20191"/>
            </a:xfrm>
            <a:custGeom>
              <a:rect b="b" l="l" r="r" t="t"/>
              <a:pathLst>
                <a:path extrusionOk="0" h="387" w="841">
                  <a:moveTo>
                    <a:pt x="1" y="0"/>
                  </a:moveTo>
                  <a:lnTo>
                    <a:pt x="1" y="0"/>
                  </a:lnTo>
                  <a:cubicBezTo>
                    <a:pt x="176" y="32"/>
                    <a:pt x="325" y="91"/>
                    <a:pt x="475" y="170"/>
                  </a:cubicBezTo>
                  <a:cubicBezTo>
                    <a:pt x="556" y="217"/>
                    <a:pt x="628" y="268"/>
                    <a:pt x="679" y="310"/>
                  </a:cubicBezTo>
                  <a:cubicBezTo>
                    <a:pt x="711" y="330"/>
                    <a:pt x="750" y="386"/>
                    <a:pt x="790" y="386"/>
                  </a:cubicBezTo>
                  <a:cubicBezTo>
                    <a:pt x="800" y="386"/>
                    <a:pt x="811" y="382"/>
                    <a:pt x="822" y="373"/>
                  </a:cubicBezTo>
                  <a:cubicBezTo>
                    <a:pt x="840" y="353"/>
                    <a:pt x="839" y="319"/>
                    <a:pt x="819" y="302"/>
                  </a:cubicBezTo>
                  <a:cubicBezTo>
                    <a:pt x="772" y="260"/>
                    <a:pt x="720" y="224"/>
                    <a:pt x="664" y="192"/>
                  </a:cubicBezTo>
                  <a:cubicBezTo>
                    <a:pt x="463" y="73"/>
                    <a:pt x="232" y="1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39"/>
            <p:cNvSpPr/>
            <p:nvPr/>
          </p:nvSpPr>
          <p:spPr>
            <a:xfrm>
              <a:off x="1720643" y="4084956"/>
              <a:ext cx="40225" cy="15913"/>
            </a:xfrm>
            <a:custGeom>
              <a:rect b="b" l="l" r="r" t="t"/>
              <a:pathLst>
                <a:path extrusionOk="0" h="305" w="771">
                  <a:moveTo>
                    <a:pt x="1" y="0"/>
                  </a:moveTo>
                  <a:cubicBezTo>
                    <a:pt x="238" y="42"/>
                    <a:pt x="433" y="115"/>
                    <a:pt x="628" y="252"/>
                  </a:cubicBezTo>
                  <a:cubicBezTo>
                    <a:pt x="659" y="268"/>
                    <a:pt x="684" y="300"/>
                    <a:pt x="720" y="305"/>
                  </a:cubicBezTo>
                  <a:cubicBezTo>
                    <a:pt x="721" y="305"/>
                    <a:pt x="721" y="305"/>
                    <a:pt x="722" y="305"/>
                  </a:cubicBezTo>
                  <a:cubicBezTo>
                    <a:pt x="749" y="305"/>
                    <a:pt x="771" y="276"/>
                    <a:pt x="764" y="250"/>
                  </a:cubicBezTo>
                  <a:cubicBezTo>
                    <a:pt x="761" y="236"/>
                    <a:pt x="747" y="228"/>
                    <a:pt x="736" y="219"/>
                  </a:cubicBezTo>
                  <a:cubicBezTo>
                    <a:pt x="710" y="202"/>
                    <a:pt x="682" y="184"/>
                    <a:pt x="653" y="170"/>
                  </a:cubicBezTo>
                  <a:cubicBezTo>
                    <a:pt x="455" y="58"/>
                    <a:pt x="227" y="7"/>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39"/>
            <p:cNvSpPr/>
            <p:nvPr/>
          </p:nvSpPr>
          <p:spPr>
            <a:xfrm>
              <a:off x="1720278" y="4079582"/>
              <a:ext cx="34069" cy="10852"/>
            </a:xfrm>
            <a:custGeom>
              <a:rect b="b" l="l" r="r" t="t"/>
              <a:pathLst>
                <a:path extrusionOk="0" h="208" w="653">
                  <a:moveTo>
                    <a:pt x="27" y="1"/>
                  </a:moveTo>
                  <a:cubicBezTo>
                    <a:pt x="18" y="1"/>
                    <a:pt x="9" y="1"/>
                    <a:pt x="0" y="1"/>
                  </a:cubicBezTo>
                  <a:cubicBezTo>
                    <a:pt x="220" y="34"/>
                    <a:pt x="397" y="110"/>
                    <a:pt x="582" y="201"/>
                  </a:cubicBezTo>
                  <a:cubicBezTo>
                    <a:pt x="594" y="205"/>
                    <a:pt x="591" y="208"/>
                    <a:pt x="603" y="208"/>
                  </a:cubicBezTo>
                  <a:cubicBezTo>
                    <a:pt x="606" y="208"/>
                    <a:pt x="610" y="208"/>
                    <a:pt x="616" y="207"/>
                  </a:cubicBezTo>
                  <a:cubicBezTo>
                    <a:pt x="640" y="201"/>
                    <a:pt x="652" y="168"/>
                    <a:pt x="635" y="149"/>
                  </a:cubicBezTo>
                  <a:cubicBezTo>
                    <a:pt x="632" y="141"/>
                    <a:pt x="588" y="114"/>
                    <a:pt x="560" y="101"/>
                  </a:cubicBezTo>
                  <a:cubicBezTo>
                    <a:pt x="393" y="31"/>
                    <a:pt x="208" y="1"/>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39"/>
            <p:cNvSpPr/>
            <p:nvPr/>
          </p:nvSpPr>
          <p:spPr>
            <a:xfrm>
              <a:off x="1717878" y="4073009"/>
              <a:ext cx="29217" cy="8243"/>
            </a:xfrm>
            <a:custGeom>
              <a:rect b="b" l="l" r="r" t="t"/>
              <a:pathLst>
                <a:path extrusionOk="0" h="158" w="560">
                  <a:moveTo>
                    <a:pt x="110" y="0"/>
                  </a:moveTo>
                  <a:cubicBezTo>
                    <a:pt x="73" y="0"/>
                    <a:pt x="36" y="3"/>
                    <a:pt x="0" y="8"/>
                  </a:cubicBezTo>
                  <a:cubicBezTo>
                    <a:pt x="156" y="10"/>
                    <a:pt x="323" y="78"/>
                    <a:pt x="447" y="132"/>
                  </a:cubicBezTo>
                  <a:cubicBezTo>
                    <a:pt x="479" y="145"/>
                    <a:pt x="491" y="157"/>
                    <a:pt x="513" y="157"/>
                  </a:cubicBezTo>
                  <a:cubicBezTo>
                    <a:pt x="515" y="157"/>
                    <a:pt x="517" y="157"/>
                    <a:pt x="520" y="157"/>
                  </a:cubicBezTo>
                  <a:cubicBezTo>
                    <a:pt x="559" y="142"/>
                    <a:pt x="546" y="97"/>
                    <a:pt x="511" y="87"/>
                  </a:cubicBezTo>
                  <a:cubicBezTo>
                    <a:pt x="387" y="33"/>
                    <a:pt x="247" y="0"/>
                    <a:pt x="1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39"/>
            <p:cNvSpPr/>
            <p:nvPr/>
          </p:nvSpPr>
          <p:spPr>
            <a:xfrm>
              <a:off x="1715478" y="4066435"/>
              <a:ext cx="25773" cy="7461"/>
            </a:xfrm>
            <a:custGeom>
              <a:rect b="b" l="l" r="r" t="t"/>
              <a:pathLst>
                <a:path extrusionOk="0" h="143" w="494">
                  <a:moveTo>
                    <a:pt x="147" y="1"/>
                  </a:moveTo>
                  <a:cubicBezTo>
                    <a:pt x="98" y="1"/>
                    <a:pt x="48" y="8"/>
                    <a:pt x="1" y="25"/>
                  </a:cubicBezTo>
                  <a:cubicBezTo>
                    <a:pt x="13" y="23"/>
                    <a:pt x="26" y="22"/>
                    <a:pt x="39" y="22"/>
                  </a:cubicBezTo>
                  <a:cubicBezTo>
                    <a:pt x="138" y="22"/>
                    <a:pt x="261" y="65"/>
                    <a:pt x="323" y="90"/>
                  </a:cubicBezTo>
                  <a:cubicBezTo>
                    <a:pt x="373" y="113"/>
                    <a:pt x="363" y="109"/>
                    <a:pt x="422" y="132"/>
                  </a:cubicBezTo>
                  <a:cubicBezTo>
                    <a:pt x="442" y="138"/>
                    <a:pt x="443" y="143"/>
                    <a:pt x="455" y="143"/>
                  </a:cubicBezTo>
                  <a:cubicBezTo>
                    <a:pt x="458" y="143"/>
                    <a:pt x="461" y="143"/>
                    <a:pt x="466" y="142"/>
                  </a:cubicBezTo>
                  <a:cubicBezTo>
                    <a:pt x="490" y="137"/>
                    <a:pt x="494" y="101"/>
                    <a:pt x="473" y="88"/>
                  </a:cubicBezTo>
                  <a:cubicBezTo>
                    <a:pt x="374" y="38"/>
                    <a:pt x="260" y="1"/>
                    <a:pt x="1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39"/>
            <p:cNvSpPr/>
            <p:nvPr/>
          </p:nvSpPr>
          <p:spPr>
            <a:xfrm>
              <a:off x="1713183" y="4062052"/>
              <a:ext cx="16852" cy="3652"/>
            </a:xfrm>
            <a:custGeom>
              <a:rect b="b" l="l" r="r" t="t"/>
              <a:pathLst>
                <a:path extrusionOk="0" h="70" w="323">
                  <a:moveTo>
                    <a:pt x="103" y="1"/>
                  </a:moveTo>
                  <a:cubicBezTo>
                    <a:pt x="68" y="1"/>
                    <a:pt x="34" y="4"/>
                    <a:pt x="0" y="12"/>
                  </a:cubicBezTo>
                  <a:cubicBezTo>
                    <a:pt x="91" y="14"/>
                    <a:pt x="183" y="46"/>
                    <a:pt x="274" y="64"/>
                  </a:cubicBezTo>
                  <a:cubicBezTo>
                    <a:pt x="282" y="65"/>
                    <a:pt x="290" y="69"/>
                    <a:pt x="299" y="69"/>
                  </a:cubicBezTo>
                  <a:cubicBezTo>
                    <a:pt x="302" y="69"/>
                    <a:pt x="306" y="68"/>
                    <a:pt x="309" y="66"/>
                  </a:cubicBezTo>
                  <a:cubicBezTo>
                    <a:pt x="323" y="59"/>
                    <a:pt x="321" y="35"/>
                    <a:pt x="305" y="32"/>
                  </a:cubicBezTo>
                  <a:cubicBezTo>
                    <a:pt x="240" y="14"/>
                    <a:pt x="171" y="1"/>
                    <a:pt x="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39"/>
            <p:cNvSpPr/>
            <p:nvPr/>
          </p:nvSpPr>
          <p:spPr>
            <a:xfrm>
              <a:off x="2018861" y="4533327"/>
              <a:ext cx="9652" cy="29060"/>
            </a:xfrm>
            <a:custGeom>
              <a:rect b="b" l="l" r="r" t="t"/>
              <a:pathLst>
                <a:path extrusionOk="0" h="557" w="185">
                  <a:moveTo>
                    <a:pt x="111" y="0"/>
                  </a:moveTo>
                  <a:cubicBezTo>
                    <a:pt x="92" y="0"/>
                    <a:pt x="76" y="20"/>
                    <a:pt x="80" y="42"/>
                  </a:cubicBezTo>
                  <a:cubicBezTo>
                    <a:pt x="87" y="224"/>
                    <a:pt x="56" y="379"/>
                    <a:pt x="0" y="556"/>
                  </a:cubicBezTo>
                  <a:cubicBezTo>
                    <a:pt x="43" y="471"/>
                    <a:pt x="82" y="382"/>
                    <a:pt x="107" y="290"/>
                  </a:cubicBezTo>
                  <a:lnTo>
                    <a:pt x="107" y="290"/>
                  </a:lnTo>
                  <a:cubicBezTo>
                    <a:pt x="105" y="315"/>
                    <a:pt x="102" y="340"/>
                    <a:pt x="97" y="364"/>
                  </a:cubicBezTo>
                  <a:cubicBezTo>
                    <a:pt x="111" y="332"/>
                    <a:pt x="123" y="299"/>
                    <a:pt x="132" y="264"/>
                  </a:cubicBezTo>
                  <a:lnTo>
                    <a:pt x="132" y="264"/>
                  </a:lnTo>
                  <a:cubicBezTo>
                    <a:pt x="131" y="314"/>
                    <a:pt x="127" y="363"/>
                    <a:pt x="116" y="410"/>
                  </a:cubicBezTo>
                  <a:cubicBezTo>
                    <a:pt x="128" y="381"/>
                    <a:pt x="137" y="351"/>
                    <a:pt x="146" y="320"/>
                  </a:cubicBezTo>
                  <a:lnTo>
                    <a:pt x="146" y="320"/>
                  </a:lnTo>
                  <a:cubicBezTo>
                    <a:pt x="142" y="348"/>
                    <a:pt x="138" y="376"/>
                    <a:pt x="132" y="403"/>
                  </a:cubicBezTo>
                  <a:cubicBezTo>
                    <a:pt x="168" y="317"/>
                    <a:pt x="185" y="224"/>
                    <a:pt x="179" y="131"/>
                  </a:cubicBezTo>
                  <a:cubicBezTo>
                    <a:pt x="177" y="119"/>
                    <a:pt x="178" y="101"/>
                    <a:pt x="173" y="90"/>
                  </a:cubicBezTo>
                  <a:cubicBezTo>
                    <a:pt x="172" y="68"/>
                    <a:pt x="171" y="49"/>
                    <a:pt x="163" y="37"/>
                  </a:cubicBezTo>
                  <a:cubicBezTo>
                    <a:pt x="159" y="34"/>
                    <a:pt x="154" y="32"/>
                    <a:pt x="149" y="32"/>
                  </a:cubicBezTo>
                  <a:cubicBezTo>
                    <a:pt x="146" y="32"/>
                    <a:pt x="143" y="33"/>
                    <a:pt x="140" y="34"/>
                  </a:cubicBezTo>
                  <a:cubicBezTo>
                    <a:pt x="138" y="26"/>
                    <a:pt x="136" y="17"/>
                    <a:pt x="131" y="8"/>
                  </a:cubicBezTo>
                  <a:cubicBezTo>
                    <a:pt x="125" y="3"/>
                    <a:pt x="118" y="0"/>
                    <a:pt x="1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39"/>
            <p:cNvSpPr/>
            <p:nvPr/>
          </p:nvSpPr>
          <p:spPr>
            <a:xfrm>
              <a:off x="1929699" y="4459085"/>
              <a:ext cx="97563" cy="135596"/>
            </a:xfrm>
            <a:custGeom>
              <a:rect b="b" l="l" r="r" t="t"/>
              <a:pathLst>
                <a:path extrusionOk="0" h="2599" w="1870">
                  <a:moveTo>
                    <a:pt x="981" y="1"/>
                  </a:moveTo>
                  <a:cubicBezTo>
                    <a:pt x="948" y="1"/>
                    <a:pt x="916" y="22"/>
                    <a:pt x="908" y="54"/>
                  </a:cubicBezTo>
                  <a:cubicBezTo>
                    <a:pt x="895" y="96"/>
                    <a:pt x="929" y="128"/>
                    <a:pt x="949" y="160"/>
                  </a:cubicBezTo>
                  <a:cubicBezTo>
                    <a:pt x="990" y="218"/>
                    <a:pt x="1028" y="278"/>
                    <a:pt x="1058" y="343"/>
                  </a:cubicBezTo>
                  <a:cubicBezTo>
                    <a:pt x="1170" y="589"/>
                    <a:pt x="1204" y="956"/>
                    <a:pt x="1120" y="1217"/>
                  </a:cubicBezTo>
                  <a:cubicBezTo>
                    <a:pt x="1061" y="1430"/>
                    <a:pt x="909" y="1661"/>
                    <a:pt x="745" y="1789"/>
                  </a:cubicBezTo>
                  <a:cubicBezTo>
                    <a:pt x="557" y="1930"/>
                    <a:pt x="339" y="1997"/>
                    <a:pt x="105" y="1997"/>
                  </a:cubicBezTo>
                  <a:cubicBezTo>
                    <a:pt x="71" y="1997"/>
                    <a:pt x="36" y="1996"/>
                    <a:pt x="1" y="1993"/>
                  </a:cubicBezTo>
                  <a:lnTo>
                    <a:pt x="1" y="1993"/>
                  </a:lnTo>
                  <a:cubicBezTo>
                    <a:pt x="78" y="2007"/>
                    <a:pt x="152" y="2014"/>
                    <a:pt x="223" y="2014"/>
                  </a:cubicBezTo>
                  <a:cubicBezTo>
                    <a:pt x="840" y="2014"/>
                    <a:pt x="1238" y="1505"/>
                    <a:pt x="1283" y="922"/>
                  </a:cubicBezTo>
                  <a:lnTo>
                    <a:pt x="1283" y="922"/>
                  </a:lnTo>
                  <a:cubicBezTo>
                    <a:pt x="1280" y="1068"/>
                    <a:pt x="1254" y="1215"/>
                    <a:pt x="1197" y="1364"/>
                  </a:cubicBezTo>
                  <a:cubicBezTo>
                    <a:pt x="1121" y="1550"/>
                    <a:pt x="1021" y="1719"/>
                    <a:pt x="848" y="1857"/>
                  </a:cubicBezTo>
                  <a:cubicBezTo>
                    <a:pt x="680" y="1989"/>
                    <a:pt x="410" y="2079"/>
                    <a:pt x="156" y="2079"/>
                  </a:cubicBezTo>
                  <a:cubicBezTo>
                    <a:pt x="123" y="2079"/>
                    <a:pt x="90" y="2077"/>
                    <a:pt x="57" y="2074"/>
                  </a:cubicBezTo>
                  <a:lnTo>
                    <a:pt x="57" y="2074"/>
                  </a:lnTo>
                  <a:cubicBezTo>
                    <a:pt x="128" y="2087"/>
                    <a:pt x="200" y="2094"/>
                    <a:pt x="272" y="2094"/>
                  </a:cubicBezTo>
                  <a:cubicBezTo>
                    <a:pt x="523" y="2094"/>
                    <a:pt x="775" y="2014"/>
                    <a:pt x="972" y="1857"/>
                  </a:cubicBezTo>
                  <a:cubicBezTo>
                    <a:pt x="1106" y="1759"/>
                    <a:pt x="1244" y="1528"/>
                    <a:pt x="1283" y="1423"/>
                  </a:cubicBezTo>
                  <a:cubicBezTo>
                    <a:pt x="1316" y="1354"/>
                    <a:pt x="1365" y="1192"/>
                    <a:pt x="1383" y="1065"/>
                  </a:cubicBezTo>
                  <a:lnTo>
                    <a:pt x="1383" y="1065"/>
                  </a:lnTo>
                  <a:cubicBezTo>
                    <a:pt x="1379" y="1164"/>
                    <a:pt x="1363" y="1265"/>
                    <a:pt x="1332" y="1364"/>
                  </a:cubicBezTo>
                  <a:cubicBezTo>
                    <a:pt x="1227" y="1749"/>
                    <a:pt x="816" y="2145"/>
                    <a:pt x="282" y="2176"/>
                  </a:cubicBezTo>
                  <a:cubicBezTo>
                    <a:pt x="295" y="2176"/>
                    <a:pt x="309" y="2177"/>
                    <a:pt x="322" y="2177"/>
                  </a:cubicBezTo>
                  <a:cubicBezTo>
                    <a:pt x="658" y="2177"/>
                    <a:pt x="991" y="2029"/>
                    <a:pt x="1222" y="1787"/>
                  </a:cubicBezTo>
                  <a:cubicBezTo>
                    <a:pt x="1298" y="1702"/>
                    <a:pt x="1360" y="1604"/>
                    <a:pt x="1407" y="1500"/>
                  </a:cubicBezTo>
                  <a:lnTo>
                    <a:pt x="1407" y="1500"/>
                  </a:lnTo>
                  <a:cubicBezTo>
                    <a:pt x="1392" y="1540"/>
                    <a:pt x="1379" y="1574"/>
                    <a:pt x="1368" y="1595"/>
                  </a:cubicBezTo>
                  <a:cubicBezTo>
                    <a:pt x="1212" y="1938"/>
                    <a:pt x="922" y="2180"/>
                    <a:pt x="538" y="2262"/>
                  </a:cubicBezTo>
                  <a:cubicBezTo>
                    <a:pt x="992" y="2208"/>
                    <a:pt x="1325" y="1938"/>
                    <a:pt x="1492" y="1586"/>
                  </a:cubicBezTo>
                  <a:lnTo>
                    <a:pt x="1492" y="1586"/>
                  </a:lnTo>
                  <a:cubicBezTo>
                    <a:pt x="1432" y="1774"/>
                    <a:pt x="1319" y="1946"/>
                    <a:pt x="1146" y="2087"/>
                  </a:cubicBezTo>
                  <a:cubicBezTo>
                    <a:pt x="1063" y="2153"/>
                    <a:pt x="945" y="2243"/>
                    <a:pt x="825" y="2295"/>
                  </a:cubicBezTo>
                  <a:cubicBezTo>
                    <a:pt x="740" y="2334"/>
                    <a:pt x="600" y="2369"/>
                    <a:pt x="491" y="2377"/>
                  </a:cubicBezTo>
                  <a:cubicBezTo>
                    <a:pt x="503" y="2377"/>
                    <a:pt x="515" y="2378"/>
                    <a:pt x="527" y="2378"/>
                  </a:cubicBezTo>
                  <a:cubicBezTo>
                    <a:pt x="797" y="2378"/>
                    <a:pt x="1052" y="2258"/>
                    <a:pt x="1263" y="2095"/>
                  </a:cubicBezTo>
                  <a:cubicBezTo>
                    <a:pt x="1367" y="2012"/>
                    <a:pt x="1453" y="1912"/>
                    <a:pt x="1518" y="1800"/>
                  </a:cubicBezTo>
                  <a:lnTo>
                    <a:pt x="1518" y="1800"/>
                  </a:lnTo>
                  <a:cubicBezTo>
                    <a:pt x="1429" y="2016"/>
                    <a:pt x="1262" y="2209"/>
                    <a:pt x="1038" y="2337"/>
                  </a:cubicBezTo>
                  <a:cubicBezTo>
                    <a:pt x="919" y="2401"/>
                    <a:pt x="790" y="2439"/>
                    <a:pt x="649" y="2463"/>
                  </a:cubicBezTo>
                  <a:cubicBezTo>
                    <a:pt x="894" y="2453"/>
                    <a:pt x="1135" y="2374"/>
                    <a:pt x="1321" y="2212"/>
                  </a:cubicBezTo>
                  <a:cubicBezTo>
                    <a:pt x="1437" y="2115"/>
                    <a:pt x="1536" y="1995"/>
                    <a:pt x="1612" y="1862"/>
                  </a:cubicBezTo>
                  <a:lnTo>
                    <a:pt x="1612" y="1862"/>
                  </a:lnTo>
                  <a:cubicBezTo>
                    <a:pt x="1542" y="2034"/>
                    <a:pt x="1442" y="2161"/>
                    <a:pt x="1291" y="2300"/>
                  </a:cubicBezTo>
                  <a:cubicBezTo>
                    <a:pt x="1139" y="2433"/>
                    <a:pt x="945" y="2557"/>
                    <a:pt x="729" y="2598"/>
                  </a:cubicBezTo>
                  <a:cubicBezTo>
                    <a:pt x="949" y="2582"/>
                    <a:pt x="1155" y="2480"/>
                    <a:pt x="1332" y="2353"/>
                  </a:cubicBezTo>
                  <a:cubicBezTo>
                    <a:pt x="1645" y="2140"/>
                    <a:pt x="1870" y="1755"/>
                    <a:pt x="1841" y="1388"/>
                  </a:cubicBezTo>
                  <a:cubicBezTo>
                    <a:pt x="1832" y="1310"/>
                    <a:pt x="1840" y="1339"/>
                    <a:pt x="1822" y="1272"/>
                  </a:cubicBezTo>
                  <a:cubicBezTo>
                    <a:pt x="1821" y="1243"/>
                    <a:pt x="1796" y="1220"/>
                    <a:pt x="1768" y="1217"/>
                  </a:cubicBezTo>
                  <a:cubicBezTo>
                    <a:pt x="1764" y="1176"/>
                    <a:pt x="1759" y="1133"/>
                    <a:pt x="1749" y="1092"/>
                  </a:cubicBezTo>
                  <a:cubicBezTo>
                    <a:pt x="1740" y="1045"/>
                    <a:pt x="1728" y="1001"/>
                    <a:pt x="1709" y="957"/>
                  </a:cubicBezTo>
                  <a:cubicBezTo>
                    <a:pt x="1707" y="949"/>
                    <a:pt x="1703" y="942"/>
                    <a:pt x="1700" y="936"/>
                  </a:cubicBezTo>
                  <a:cubicBezTo>
                    <a:pt x="1695" y="924"/>
                    <a:pt x="1685" y="914"/>
                    <a:pt x="1674" y="906"/>
                  </a:cubicBezTo>
                  <a:lnTo>
                    <a:pt x="1666" y="903"/>
                  </a:lnTo>
                  <a:cubicBezTo>
                    <a:pt x="1660" y="865"/>
                    <a:pt x="1646" y="798"/>
                    <a:pt x="1639" y="786"/>
                  </a:cubicBezTo>
                  <a:cubicBezTo>
                    <a:pt x="1629" y="760"/>
                    <a:pt x="1618" y="735"/>
                    <a:pt x="1601" y="713"/>
                  </a:cubicBezTo>
                  <a:cubicBezTo>
                    <a:pt x="1597" y="700"/>
                    <a:pt x="1588" y="692"/>
                    <a:pt x="1577" y="685"/>
                  </a:cubicBezTo>
                  <a:lnTo>
                    <a:pt x="1569" y="682"/>
                  </a:lnTo>
                  <a:cubicBezTo>
                    <a:pt x="1554" y="625"/>
                    <a:pt x="1536" y="576"/>
                    <a:pt x="1518" y="555"/>
                  </a:cubicBezTo>
                  <a:cubicBezTo>
                    <a:pt x="1504" y="541"/>
                    <a:pt x="1486" y="535"/>
                    <a:pt x="1468" y="535"/>
                  </a:cubicBezTo>
                  <a:cubicBezTo>
                    <a:pt x="1465" y="535"/>
                    <a:pt x="1462" y="535"/>
                    <a:pt x="1459" y="535"/>
                  </a:cubicBezTo>
                  <a:cubicBezTo>
                    <a:pt x="1450" y="510"/>
                    <a:pt x="1439" y="484"/>
                    <a:pt x="1428" y="460"/>
                  </a:cubicBezTo>
                  <a:lnTo>
                    <a:pt x="1428" y="461"/>
                  </a:lnTo>
                  <a:lnTo>
                    <a:pt x="1424" y="453"/>
                  </a:lnTo>
                  <a:lnTo>
                    <a:pt x="1424" y="453"/>
                  </a:lnTo>
                  <a:cubicBezTo>
                    <a:pt x="1424" y="454"/>
                    <a:pt x="1425" y="455"/>
                    <a:pt x="1425" y="456"/>
                  </a:cubicBezTo>
                  <a:lnTo>
                    <a:pt x="1425" y="456"/>
                  </a:lnTo>
                  <a:cubicBezTo>
                    <a:pt x="1423" y="453"/>
                    <a:pt x="1422" y="450"/>
                    <a:pt x="1420" y="446"/>
                  </a:cubicBezTo>
                  <a:lnTo>
                    <a:pt x="1420" y="447"/>
                  </a:lnTo>
                  <a:cubicBezTo>
                    <a:pt x="1407" y="423"/>
                    <a:pt x="1381" y="410"/>
                    <a:pt x="1355" y="410"/>
                  </a:cubicBezTo>
                  <a:cubicBezTo>
                    <a:pt x="1349" y="410"/>
                    <a:pt x="1343" y="411"/>
                    <a:pt x="1337" y="412"/>
                  </a:cubicBezTo>
                  <a:lnTo>
                    <a:pt x="1315" y="339"/>
                  </a:lnTo>
                  <a:cubicBezTo>
                    <a:pt x="1303" y="312"/>
                    <a:pt x="1299" y="282"/>
                    <a:pt x="1280" y="260"/>
                  </a:cubicBezTo>
                  <a:cubicBezTo>
                    <a:pt x="1268" y="248"/>
                    <a:pt x="1252" y="242"/>
                    <a:pt x="1235" y="242"/>
                  </a:cubicBezTo>
                  <a:cubicBezTo>
                    <a:pt x="1214" y="242"/>
                    <a:pt x="1193" y="252"/>
                    <a:pt x="1182" y="271"/>
                  </a:cubicBezTo>
                  <a:cubicBezTo>
                    <a:pt x="1150" y="198"/>
                    <a:pt x="1109" y="127"/>
                    <a:pt x="1061" y="61"/>
                  </a:cubicBezTo>
                  <a:cubicBezTo>
                    <a:pt x="1057" y="54"/>
                    <a:pt x="1047" y="41"/>
                    <a:pt x="1041" y="34"/>
                  </a:cubicBezTo>
                  <a:cubicBezTo>
                    <a:pt x="1034" y="25"/>
                    <a:pt x="1026" y="15"/>
                    <a:pt x="1016" y="10"/>
                  </a:cubicBezTo>
                  <a:cubicBezTo>
                    <a:pt x="1005" y="4"/>
                    <a:pt x="993" y="1"/>
                    <a:pt x="9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39"/>
            <p:cNvSpPr/>
            <p:nvPr/>
          </p:nvSpPr>
          <p:spPr>
            <a:xfrm>
              <a:off x="2018496" y="4508440"/>
              <a:ext cx="470" cy="835"/>
            </a:xfrm>
            <a:custGeom>
              <a:rect b="b" l="l" r="r" t="t"/>
              <a:pathLst>
                <a:path extrusionOk="0" h="16" w="9">
                  <a:moveTo>
                    <a:pt x="1" y="0"/>
                  </a:moveTo>
                  <a:lnTo>
                    <a:pt x="1" y="0"/>
                  </a:lnTo>
                  <a:cubicBezTo>
                    <a:pt x="2" y="2"/>
                    <a:pt x="2" y="3"/>
                    <a:pt x="3" y="4"/>
                  </a:cubicBezTo>
                  <a:lnTo>
                    <a:pt x="3" y="4"/>
                  </a:lnTo>
                  <a:cubicBezTo>
                    <a:pt x="3" y="3"/>
                    <a:pt x="2" y="2"/>
                    <a:pt x="1" y="0"/>
                  </a:cubicBezTo>
                  <a:close/>
                  <a:moveTo>
                    <a:pt x="3" y="4"/>
                  </a:moveTo>
                  <a:cubicBezTo>
                    <a:pt x="3" y="5"/>
                    <a:pt x="4" y="6"/>
                    <a:pt x="4" y="7"/>
                  </a:cubicBezTo>
                  <a:cubicBezTo>
                    <a:pt x="5" y="10"/>
                    <a:pt x="6" y="14"/>
                    <a:pt x="8" y="16"/>
                  </a:cubicBezTo>
                  <a:cubicBezTo>
                    <a:pt x="7" y="11"/>
                    <a:pt x="5" y="7"/>
                    <a:pt x="3"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39"/>
            <p:cNvSpPr/>
            <p:nvPr/>
          </p:nvSpPr>
          <p:spPr>
            <a:xfrm>
              <a:off x="2003940" y="4482928"/>
              <a:ext cx="52" cy="52"/>
            </a:xfrm>
            <a:custGeom>
              <a:rect b="b" l="l" r="r" t="t"/>
              <a:pathLst>
                <a:path extrusionOk="0" h="1" w="1">
                  <a:moveTo>
                    <a:pt x="1" y="0"/>
                  </a:move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39"/>
            <p:cNvSpPr/>
            <p:nvPr/>
          </p:nvSpPr>
          <p:spPr>
            <a:xfrm>
              <a:off x="1684227" y="3052358"/>
              <a:ext cx="139509" cy="758223"/>
            </a:xfrm>
            <a:custGeom>
              <a:rect b="b" l="l" r="r" t="t"/>
              <a:pathLst>
                <a:path extrusionOk="0" h="14533" w="2674">
                  <a:moveTo>
                    <a:pt x="1254" y="205"/>
                  </a:moveTo>
                  <a:lnTo>
                    <a:pt x="1254" y="205"/>
                  </a:lnTo>
                  <a:cubicBezTo>
                    <a:pt x="1118" y="406"/>
                    <a:pt x="1019" y="633"/>
                    <a:pt x="949" y="867"/>
                  </a:cubicBezTo>
                  <a:cubicBezTo>
                    <a:pt x="645" y="1948"/>
                    <a:pt x="859" y="2874"/>
                    <a:pt x="1228" y="3900"/>
                  </a:cubicBezTo>
                  <a:cubicBezTo>
                    <a:pt x="1416" y="4424"/>
                    <a:pt x="1647" y="4932"/>
                    <a:pt x="1840" y="5454"/>
                  </a:cubicBezTo>
                  <a:cubicBezTo>
                    <a:pt x="1871" y="5535"/>
                    <a:pt x="1899" y="5616"/>
                    <a:pt x="1927" y="5699"/>
                  </a:cubicBezTo>
                  <a:cubicBezTo>
                    <a:pt x="1836" y="5529"/>
                    <a:pt x="1737" y="5361"/>
                    <a:pt x="1638" y="5195"/>
                  </a:cubicBezTo>
                  <a:cubicBezTo>
                    <a:pt x="1338" y="4691"/>
                    <a:pt x="1026" y="4191"/>
                    <a:pt x="780" y="3657"/>
                  </a:cubicBezTo>
                  <a:cubicBezTo>
                    <a:pt x="427" y="2888"/>
                    <a:pt x="147" y="1955"/>
                    <a:pt x="174" y="1046"/>
                  </a:cubicBezTo>
                  <a:cubicBezTo>
                    <a:pt x="182" y="885"/>
                    <a:pt x="182" y="753"/>
                    <a:pt x="210" y="639"/>
                  </a:cubicBezTo>
                  <a:cubicBezTo>
                    <a:pt x="218" y="614"/>
                    <a:pt x="222" y="599"/>
                    <a:pt x="226" y="588"/>
                  </a:cubicBezTo>
                  <a:cubicBezTo>
                    <a:pt x="234" y="584"/>
                    <a:pt x="242" y="578"/>
                    <a:pt x="252" y="576"/>
                  </a:cubicBezTo>
                  <a:cubicBezTo>
                    <a:pt x="296" y="556"/>
                    <a:pt x="350" y="531"/>
                    <a:pt x="387" y="519"/>
                  </a:cubicBezTo>
                  <a:cubicBezTo>
                    <a:pt x="639" y="424"/>
                    <a:pt x="891" y="326"/>
                    <a:pt x="1144" y="236"/>
                  </a:cubicBezTo>
                  <a:cubicBezTo>
                    <a:pt x="1181" y="225"/>
                    <a:pt x="1217" y="215"/>
                    <a:pt x="1254" y="205"/>
                  </a:cubicBezTo>
                  <a:close/>
                  <a:moveTo>
                    <a:pt x="1696" y="11519"/>
                  </a:moveTo>
                  <a:lnTo>
                    <a:pt x="1696" y="11519"/>
                  </a:lnTo>
                  <a:cubicBezTo>
                    <a:pt x="1670" y="11593"/>
                    <a:pt x="1644" y="11667"/>
                    <a:pt x="1618" y="11740"/>
                  </a:cubicBezTo>
                  <a:cubicBezTo>
                    <a:pt x="1361" y="12485"/>
                    <a:pt x="1103" y="13326"/>
                    <a:pt x="1135" y="14078"/>
                  </a:cubicBezTo>
                  <a:cubicBezTo>
                    <a:pt x="1092" y="14093"/>
                    <a:pt x="1050" y="14108"/>
                    <a:pt x="1005" y="14125"/>
                  </a:cubicBezTo>
                  <a:cubicBezTo>
                    <a:pt x="847" y="14185"/>
                    <a:pt x="679" y="14262"/>
                    <a:pt x="526" y="14370"/>
                  </a:cubicBezTo>
                  <a:cubicBezTo>
                    <a:pt x="532" y="14319"/>
                    <a:pt x="540" y="14267"/>
                    <a:pt x="550" y="14213"/>
                  </a:cubicBezTo>
                  <a:cubicBezTo>
                    <a:pt x="643" y="13763"/>
                    <a:pt x="808" y="13320"/>
                    <a:pt x="983" y="12936"/>
                  </a:cubicBezTo>
                  <a:cubicBezTo>
                    <a:pt x="1205" y="12457"/>
                    <a:pt x="1463" y="11994"/>
                    <a:pt x="1696" y="11519"/>
                  </a:cubicBezTo>
                  <a:close/>
                  <a:moveTo>
                    <a:pt x="1402" y="0"/>
                  </a:moveTo>
                  <a:cubicBezTo>
                    <a:pt x="1396" y="0"/>
                    <a:pt x="1390" y="2"/>
                    <a:pt x="1383" y="4"/>
                  </a:cubicBezTo>
                  <a:lnTo>
                    <a:pt x="1383" y="4"/>
                  </a:lnTo>
                  <a:cubicBezTo>
                    <a:pt x="1383" y="4"/>
                    <a:pt x="1383" y="4"/>
                    <a:pt x="1383" y="3"/>
                  </a:cubicBezTo>
                  <a:cubicBezTo>
                    <a:pt x="1382" y="3"/>
                    <a:pt x="1382" y="3"/>
                    <a:pt x="1382" y="5"/>
                  </a:cubicBezTo>
                  <a:cubicBezTo>
                    <a:pt x="1383" y="5"/>
                    <a:pt x="1383" y="5"/>
                    <a:pt x="1383" y="4"/>
                  </a:cubicBezTo>
                  <a:lnTo>
                    <a:pt x="1383" y="4"/>
                  </a:lnTo>
                  <a:cubicBezTo>
                    <a:pt x="1383" y="5"/>
                    <a:pt x="1383" y="5"/>
                    <a:pt x="1382" y="5"/>
                  </a:cubicBezTo>
                  <a:cubicBezTo>
                    <a:pt x="1377" y="6"/>
                    <a:pt x="1372" y="8"/>
                    <a:pt x="1370" y="9"/>
                  </a:cubicBezTo>
                  <a:lnTo>
                    <a:pt x="1370" y="9"/>
                  </a:lnTo>
                  <a:cubicBezTo>
                    <a:pt x="1371" y="9"/>
                    <a:pt x="1372" y="8"/>
                    <a:pt x="1373" y="8"/>
                  </a:cubicBezTo>
                  <a:lnTo>
                    <a:pt x="1373" y="8"/>
                  </a:lnTo>
                  <a:cubicBezTo>
                    <a:pt x="1366" y="11"/>
                    <a:pt x="1360" y="13"/>
                    <a:pt x="1325" y="27"/>
                  </a:cubicBezTo>
                  <a:cubicBezTo>
                    <a:pt x="1079" y="146"/>
                    <a:pt x="673" y="265"/>
                    <a:pt x="326" y="396"/>
                  </a:cubicBezTo>
                  <a:cubicBezTo>
                    <a:pt x="268" y="421"/>
                    <a:pt x="202" y="430"/>
                    <a:pt x="147" y="458"/>
                  </a:cubicBezTo>
                  <a:cubicBezTo>
                    <a:pt x="146" y="459"/>
                    <a:pt x="142" y="459"/>
                    <a:pt x="141" y="460"/>
                  </a:cubicBezTo>
                  <a:lnTo>
                    <a:pt x="140" y="460"/>
                  </a:lnTo>
                  <a:lnTo>
                    <a:pt x="132" y="464"/>
                  </a:lnTo>
                  <a:cubicBezTo>
                    <a:pt x="127" y="466"/>
                    <a:pt x="122" y="469"/>
                    <a:pt x="117" y="473"/>
                  </a:cubicBezTo>
                  <a:cubicBezTo>
                    <a:pt x="106" y="483"/>
                    <a:pt x="100" y="495"/>
                    <a:pt x="98" y="506"/>
                  </a:cubicBezTo>
                  <a:cubicBezTo>
                    <a:pt x="45" y="604"/>
                    <a:pt x="36" y="805"/>
                    <a:pt x="29" y="872"/>
                  </a:cubicBezTo>
                  <a:cubicBezTo>
                    <a:pt x="0" y="1460"/>
                    <a:pt x="108" y="2050"/>
                    <a:pt x="263" y="2615"/>
                  </a:cubicBezTo>
                  <a:cubicBezTo>
                    <a:pt x="424" y="3178"/>
                    <a:pt x="677" y="3708"/>
                    <a:pt x="948" y="4224"/>
                  </a:cubicBezTo>
                  <a:cubicBezTo>
                    <a:pt x="1332" y="4946"/>
                    <a:pt x="1847" y="5629"/>
                    <a:pt x="2132" y="6379"/>
                  </a:cubicBezTo>
                  <a:cubicBezTo>
                    <a:pt x="2169" y="6525"/>
                    <a:pt x="2204" y="6671"/>
                    <a:pt x="2233" y="6818"/>
                  </a:cubicBezTo>
                  <a:cubicBezTo>
                    <a:pt x="2477" y="8012"/>
                    <a:pt x="2436" y="9096"/>
                    <a:pt x="2114" y="10180"/>
                  </a:cubicBezTo>
                  <a:cubicBezTo>
                    <a:pt x="2089" y="10195"/>
                    <a:pt x="2091" y="10227"/>
                    <a:pt x="2083" y="10252"/>
                  </a:cubicBezTo>
                  <a:cubicBezTo>
                    <a:pt x="2073" y="10289"/>
                    <a:pt x="2065" y="10327"/>
                    <a:pt x="2056" y="10366"/>
                  </a:cubicBezTo>
                  <a:cubicBezTo>
                    <a:pt x="1931" y="10747"/>
                    <a:pt x="1772" y="11129"/>
                    <a:pt x="1577" y="11515"/>
                  </a:cubicBezTo>
                  <a:cubicBezTo>
                    <a:pt x="1110" y="12452"/>
                    <a:pt x="520" y="13383"/>
                    <a:pt x="425" y="14448"/>
                  </a:cubicBezTo>
                  <a:cubicBezTo>
                    <a:pt x="405" y="14471"/>
                    <a:pt x="414" y="14506"/>
                    <a:pt x="439" y="14521"/>
                  </a:cubicBezTo>
                  <a:cubicBezTo>
                    <a:pt x="448" y="14528"/>
                    <a:pt x="459" y="14532"/>
                    <a:pt x="470" y="14532"/>
                  </a:cubicBezTo>
                  <a:cubicBezTo>
                    <a:pt x="482" y="14532"/>
                    <a:pt x="494" y="14528"/>
                    <a:pt x="503" y="14518"/>
                  </a:cubicBezTo>
                  <a:cubicBezTo>
                    <a:pt x="508" y="14513"/>
                    <a:pt x="511" y="14508"/>
                    <a:pt x="513" y="14502"/>
                  </a:cubicBezTo>
                  <a:cubicBezTo>
                    <a:pt x="547" y="14475"/>
                    <a:pt x="552" y="14471"/>
                    <a:pt x="594" y="14441"/>
                  </a:cubicBezTo>
                  <a:cubicBezTo>
                    <a:pt x="750" y="14335"/>
                    <a:pt x="892" y="14268"/>
                    <a:pt x="1051" y="14213"/>
                  </a:cubicBezTo>
                  <a:lnTo>
                    <a:pt x="1193" y="14167"/>
                  </a:lnTo>
                  <a:cubicBezTo>
                    <a:pt x="1226" y="14164"/>
                    <a:pt x="1246" y="14132"/>
                    <a:pt x="1241" y="14104"/>
                  </a:cubicBezTo>
                  <a:cubicBezTo>
                    <a:pt x="1247" y="14072"/>
                    <a:pt x="1236" y="14073"/>
                    <a:pt x="1237" y="14022"/>
                  </a:cubicBezTo>
                  <a:cubicBezTo>
                    <a:pt x="1233" y="13954"/>
                    <a:pt x="1235" y="13889"/>
                    <a:pt x="1238" y="13794"/>
                  </a:cubicBezTo>
                  <a:cubicBezTo>
                    <a:pt x="1257" y="13351"/>
                    <a:pt x="1345" y="12929"/>
                    <a:pt x="1478" y="12485"/>
                  </a:cubicBezTo>
                  <a:cubicBezTo>
                    <a:pt x="1611" y="12037"/>
                    <a:pt x="1776" y="11600"/>
                    <a:pt x="1935" y="11160"/>
                  </a:cubicBezTo>
                  <a:cubicBezTo>
                    <a:pt x="1997" y="10993"/>
                    <a:pt x="2044" y="10820"/>
                    <a:pt x="2085" y="10647"/>
                  </a:cubicBezTo>
                  <a:cubicBezTo>
                    <a:pt x="2096" y="10617"/>
                    <a:pt x="2107" y="10586"/>
                    <a:pt x="2118" y="10555"/>
                  </a:cubicBezTo>
                  <a:cubicBezTo>
                    <a:pt x="2674" y="9082"/>
                    <a:pt x="2628" y="7492"/>
                    <a:pt x="2186" y="5994"/>
                  </a:cubicBezTo>
                  <a:cubicBezTo>
                    <a:pt x="1875" y="4926"/>
                    <a:pt x="1348" y="3929"/>
                    <a:pt x="1108" y="2838"/>
                  </a:cubicBezTo>
                  <a:cubicBezTo>
                    <a:pt x="929" y="2118"/>
                    <a:pt x="975" y="1247"/>
                    <a:pt x="1247" y="615"/>
                  </a:cubicBezTo>
                  <a:cubicBezTo>
                    <a:pt x="1298" y="500"/>
                    <a:pt x="1360" y="388"/>
                    <a:pt x="1429" y="283"/>
                  </a:cubicBezTo>
                  <a:cubicBezTo>
                    <a:pt x="1450" y="248"/>
                    <a:pt x="1474" y="213"/>
                    <a:pt x="1499" y="180"/>
                  </a:cubicBezTo>
                  <a:cubicBezTo>
                    <a:pt x="1522" y="150"/>
                    <a:pt x="1527" y="106"/>
                    <a:pt x="1507" y="74"/>
                  </a:cubicBezTo>
                  <a:cubicBezTo>
                    <a:pt x="1499" y="59"/>
                    <a:pt x="1485" y="48"/>
                    <a:pt x="1471" y="41"/>
                  </a:cubicBezTo>
                  <a:cubicBezTo>
                    <a:pt x="1469" y="34"/>
                    <a:pt x="1464" y="27"/>
                    <a:pt x="1459" y="22"/>
                  </a:cubicBezTo>
                  <a:cubicBezTo>
                    <a:pt x="1445" y="8"/>
                    <a:pt x="1425" y="2"/>
                    <a:pt x="1406" y="1"/>
                  </a:cubicBezTo>
                  <a:cubicBezTo>
                    <a:pt x="1405" y="0"/>
                    <a:pt x="1403" y="0"/>
                    <a:pt x="14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39"/>
            <p:cNvSpPr/>
            <p:nvPr/>
          </p:nvSpPr>
          <p:spPr>
            <a:xfrm>
              <a:off x="1737912" y="3661002"/>
              <a:ext cx="29738" cy="123492"/>
            </a:xfrm>
            <a:custGeom>
              <a:rect b="b" l="l" r="r" t="t"/>
              <a:pathLst>
                <a:path extrusionOk="0" h="2367" w="570">
                  <a:moveTo>
                    <a:pt x="525" y="1"/>
                  </a:moveTo>
                  <a:cubicBezTo>
                    <a:pt x="513" y="1"/>
                    <a:pt x="502" y="6"/>
                    <a:pt x="495" y="16"/>
                  </a:cubicBezTo>
                  <a:cubicBezTo>
                    <a:pt x="297" y="491"/>
                    <a:pt x="161" y="990"/>
                    <a:pt x="72" y="1496"/>
                  </a:cubicBezTo>
                  <a:cubicBezTo>
                    <a:pt x="41" y="1667"/>
                    <a:pt x="22" y="1840"/>
                    <a:pt x="11" y="2014"/>
                  </a:cubicBezTo>
                  <a:cubicBezTo>
                    <a:pt x="8" y="2130"/>
                    <a:pt x="0" y="2252"/>
                    <a:pt x="28" y="2366"/>
                  </a:cubicBezTo>
                  <a:cubicBezTo>
                    <a:pt x="11" y="2241"/>
                    <a:pt x="34" y="2093"/>
                    <a:pt x="48" y="1980"/>
                  </a:cubicBezTo>
                  <a:cubicBezTo>
                    <a:pt x="78" y="1764"/>
                    <a:pt x="122" y="1551"/>
                    <a:pt x="173" y="1339"/>
                  </a:cubicBezTo>
                  <a:cubicBezTo>
                    <a:pt x="271" y="910"/>
                    <a:pt x="389" y="487"/>
                    <a:pt x="551" y="78"/>
                  </a:cubicBezTo>
                  <a:cubicBezTo>
                    <a:pt x="557" y="59"/>
                    <a:pt x="570" y="39"/>
                    <a:pt x="557" y="19"/>
                  </a:cubicBezTo>
                  <a:cubicBezTo>
                    <a:pt x="551" y="8"/>
                    <a:pt x="538"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39"/>
            <p:cNvSpPr/>
            <p:nvPr/>
          </p:nvSpPr>
          <p:spPr>
            <a:xfrm>
              <a:off x="1732800" y="3693662"/>
              <a:ext cx="18991" cy="92867"/>
            </a:xfrm>
            <a:custGeom>
              <a:rect b="b" l="l" r="r" t="t"/>
              <a:pathLst>
                <a:path extrusionOk="0" h="1780" w="364">
                  <a:moveTo>
                    <a:pt x="315" y="1"/>
                  </a:moveTo>
                  <a:cubicBezTo>
                    <a:pt x="308" y="1"/>
                    <a:pt x="301" y="2"/>
                    <a:pt x="294" y="6"/>
                  </a:cubicBezTo>
                  <a:cubicBezTo>
                    <a:pt x="265" y="31"/>
                    <a:pt x="261" y="78"/>
                    <a:pt x="244" y="112"/>
                  </a:cubicBezTo>
                  <a:cubicBezTo>
                    <a:pt x="166" y="313"/>
                    <a:pt x="117" y="524"/>
                    <a:pt x="85" y="737"/>
                  </a:cubicBezTo>
                  <a:cubicBezTo>
                    <a:pt x="31" y="1081"/>
                    <a:pt x="0" y="1430"/>
                    <a:pt x="18" y="1779"/>
                  </a:cubicBezTo>
                  <a:cubicBezTo>
                    <a:pt x="34" y="1455"/>
                    <a:pt x="75" y="1159"/>
                    <a:pt x="137" y="843"/>
                  </a:cubicBezTo>
                  <a:cubicBezTo>
                    <a:pt x="188" y="583"/>
                    <a:pt x="247" y="322"/>
                    <a:pt x="343" y="73"/>
                  </a:cubicBezTo>
                  <a:cubicBezTo>
                    <a:pt x="364" y="41"/>
                    <a:pt x="347" y="1"/>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39"/>
            <p:cNvSpPr/>
            <p:nvPr/>
          </p:nvSpPr>
          <p:spPr>
            <a:xfrm>
              <a:off x="1715478" y="3716775"/>
              <a:ext cx="23321" cy="78520"/>
            </a:xfrm>
            <a:custGeom>
              <a:rect b="b" l="l" r="r" t="t"/>
              <a:pathLst>
                <a:path extrusionOk="0" h="1505" w="447">
                  <a:moveTo>
                    <a:pt x="404" y="0"/>
                  </a:moveTo>
                  <a:cubicBezTo>
                    <a:pt x="397" y="0"/>
                    <a:pt x="390" y="2"/>
                    <a:pt x="384" y="6"/>
                  </a:cubicBezTo>
                  <a:cubicBezTo>
                    <a:pt x="370" y="13"/>
                    <a:pt x="365" y="25"/>
                    <a:pt x="361" y="39"/>
                  </a:cubicBezTo>
                  <a:cubicBezTo>
                    <a:pt x="328" y="138"/>
                    <a:pt x="299" y="240"/>
                    <a:pt x="283" y="343"/>
                  </a:cubicBezTo>
                  <a:cubicBezTo>
                    <a:pt x="279" y="366"/>
                    <a:pt x="277" y="390"/>
                    <a:pt x="273" y="415"/>
                  </a:cubicBezTo>
                  <a:cubicBezTo>
                    <a:pt x="273" y="412"/>
                    <a:pt x="273" y="410"/>
                    <a:pt x="272" y="406"/>
                  </a:cubicBezTo>
                  <a:cubicBezTo>
                    <a:pt x="264" y="395"/>
                    <a:pt x="250" y="388"/>
                    <a:pt x="237" y="388"/>
                  </a:cubicBezTo>
                  <a:cubicBezTo>
                    <a:pt x="225" y="388"/>
                    <a:pt x="215" y="393"/>
                    <a:pt x="209" y="402"/>
                  </a:cubicBezTo>
                  <a:cubicBezTo>
                    <a:pt x="195" y="423"/>
                    <a:pt x="193" y="449"/>
                    <a:pt x="188" y="472"/>
                  </a:cubicBezTo>
                  <a:cubicBezTo>
                    <a:pt x="181" y="473"/>
                    <a:pt x="176" y="476"/>
                    <a:pt x="171" y="483"/>
                  </a:cubicBezTo>
                  <a:cubicBezTo>
                    <a:pt x="114" y="655"/>
                    <a:pt x="70" y="835"/>
                    <a:pt x="39" y="1015"/>
                  </a:cubicBezTo>
                  <a:cubicBezTo>
                    <a:pt x="13" y="1159"/>
                    <a:pt x="9" y="1339"/>
                    <a:pt x="1" y="1504"/>
                  </a:cubicBezTo>
                  <a:cubicBezTo>
                    <a:pt x="37" y="1292"/>
                    <a:pt x="78" y="1081"/>
                    <a:pt x="128" y="871"/>
                  </a:cubicBezTo>
                  <a:lnTo>
                    <a:pt x="128" y="871"/>
                  </a:lnTo>
                  <a:cubicBezTo>
                    <a:pt x="114" y="1046"/>
                    <a:pt x="116" y="1221"/>
                    <a:pt x="133" y="1395"/>
                  </a:cubicBezTo>
                  <a:cubicBezTo>
                    <a:pt x="147" y="1096"/>
                    <a:pt x="190" y="827"/>
                    <a:pt x="255" y="530"/>
                  </a:cubicBezTo>
                  <a:cubicBezTo>
                    <a:pt x="255" y="519"/>
                    <a:pt x="258" y="507"/>
                    <a:pt x="261" y="495"/>
                  </a:cubicBezTo>
                  <a:lnTo>
                    <a:pt x="261" y="495"/>
                  </a:lnTo>
                  <a:cubicBezTo>
                    <a:pt x="227" y="777"/>
                    <a:pt x="227" y="1061"/>
                    <a:pt x="241" y="1345"/>
                  </a:cubicBezTo>
                  <a:cubicBezTo>
                    <a:pt x="271" y="917"/>
                    <a:pt x="301" y="526"/>
                    <a:pt x="425" y="114"/>
                  </a:cubicBezTo>
                  <a:cubicBezTo>
                    <a:pt x="430" y="86"/>
                    <a:pt x="447" y="57"/>
                    <a:pt x="444" y="31"/>
                  </a:cubicBezTo>
                  <a:cubicBezTo>
                    <a:pt x="439" y="12"/>
                    <a:pt x="422" y="0"/>
                    <a:pt x="4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39"/>
            <p:cNvSpPr/>
            <p:nvPr/>
          </p:nvSpPr>
          <p:spPr>
            <a:xfrm>
              <a:off x="1705722" y="3072966"/>
              <a:ext cx="81493" cy="274949"/>
            </a:xfrm>
            <a:custGeom>
              <a:rect b="b" l="l" r="r" t="t"/>
              <a:pathLst>
                <a:path extrusionOk="0" h="5270" w="1562">
                  <a:moveTo>
                    <a:pt x="1025" y="4306"/>
                  </a:moveTo>
                  <a:cubicBezTo>
                    <a:pt x="1025" y="4306"/>
                    <a:pt x="1025" y="4307"/>
                    <a:pt x="1025" y="4307"/>
                  </a:cubicBezTo>
                  <a:cubicBezTo>
                    <a:pt x="1025" y="4307"/>
                    <a:pt x="1025" y="4306"/>
                    <a:pt x="1025" y="4306"/>
                  </a:cubicBezTo>
                  <a:close/>
                  <a:moveTo>
                    <a:pt x="637" y="0"/>
                  </a:moveTo>
                  <a:cubicBezTo>
                    <a:pt x="117" y="821"/>
                    <a:pt x="173" y="1799"/>
                    <a:pt x="397" y="2706"/>
                  </a:cubicBezTo>
                  <a:cubicBezTo>
                    <a:pt x="538" y="3260"/>
                    <a:pt x="788" y="3776"/>
                    <a:pt x="1019" y="4296"/>
                  </a:cubicBezTo>
                  <a:lnTo>
                    <a:pt x="1019" y="4296"/>
                  </a:lnTo>
                  <a:cubicBezTo>
                    <a:pt x="937" y="4146"/>
                    <a:pt x="859" y="3994"/>
                    <a:pt x="788" y="3839"/>
                  </a:cubicBezTo>
                  <a:cubicBezTo>
                    <a:pt x="536" y="3309"/>
                    <a:pt x="336" y="2743"/>
                    <a:pt x="223" y="2134"/>
                  </a:cubicBezTo>
                  <a:cubicBezTo>
                    <a:pt x="95" y="1493"/>
                    <a:pt x="100" y="749"/>
                    <a:pt x="450" y="109"/>
                  </a:cubicBezTo>
                  <a:lnTo>
                    <a:pt x="450" y="109"/>
                  </a:lnTo>
                  <a:cubicBezTo>
                    <a:pt x="55" y="692"/>
                    <a:pt x="0" y="1398"/>
                    <a:pt x="119" y="2076"/>
                  </a:cubicBezTo>
                  <a:cubicBezTo>
                    <a:pt x="234" y="2823"/>
                    <a:pt x="502" y="3540"/>
                    <a:pt x="842" y="4213"/>
                  </a:cubicBezTo>
                  <a:cubicBezTo>
                    <a:pt x="951" y="4428"/>
                    <a:pt x="1075" y="4635"/>
                    <a:pt x="1204" y="4838"/>
                  </a:cubicBezTo>
                  <a:cubicBezTo>
                    <a:pt x="1242" y="4894"/>
                    <a:pt x="1273" y="4962"/>
                    <a:pt x="1323" y="5010"/>
                  </a:cubicBezTo>
                  <a:cubicBezTo>
                    <a:pt x="1331" y="5015"/>
                    <a:pt x="1340" y="5016"/>
                    <a:pt x="1350" y="5016"/>
                  </a:cubicBezTo>
                  <a:cubicBezTo>
                    <a:pt x="1396" y="5110"/>
                    <a:pt x="1421" y="5171"/>
                    <a:pt x="1453" y="5243"/>
                  </a:cubicBezTo>
                  <a:cubicBezTo>
                    <a:pt x="1464" y="5261"/>
                    <a:pt x="1482" y="5270"/>
                    <a:pt x="1501" y="5270"/>
                  </a:cubicBezTo>
                  <a:cubicBezTo>
                    <a:pt x="1525" y="5270"/>
                    <a:pt x="1550" y="5255"/>
                    <a:pt x="1556" y="5229"/>
                  </a:cubicBezTo>
                  <a:cubicBezTo>
                    <a:pt x="1562" y="5213"/>
                    <a:pt x="1559" y="5198"/>
                    <a:pt x="1555" y="5186"/>
                  </a:cubicBezTo>
                  <a:cubicBezTo>
                    <a:pt x="1554" y="5184"/>
                    <a:pt x="1553" y="5183"/>
                    <a:pt x="1553" y="5183"/>
                  </a:cubicBezTo>
                  <a:lnTo>
                    <a:pt x="1553" y="5183"/>
                  </a:lnTo>
                  <a:cubicBezTo>
                    <a:pt x="1551" y="5177"/>
                    <a:pt x="1549" y="5171"/>
                    <a:pt x="1546" y="5166"/>
                  </a:cubicBezTo>
                  <a:cubicBezTo>
                    <a:pt x="1494" y="5047"/>
                    <a:pt x="1433" y="4933"/>
                    <a:pt x="1378" y="4816"/>
                  </a:cubicBezTo>
                  <a:cubicBezTo>
                    <a:pt x="1258" y="4548"/>
                    <a:pt x="1140" y="4277"/>
                    <a:pt x="1012" y="4013"/>
                  </a:cubicBezTo>
                  <a:cubicBezTo>
                    <a:pt x="805" y="3569"/>
                    <a:pt x="644" y="3240"/>
                    <a:pt x="505" y="2771"/>
                  </a:cubicBezTo>
                  <a:cubicBezTo>
                    <a:pt x="248" y="1860"/>
                    <a:pt x="204" y="877"/>
                    <a:pt x="6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39"/>
            <p:cNvSpPr/>
            <p:nvPr/>
          </p:nvSpPr>
          <p:spPr>
            <a:xfrm>
              <a:off x="1691479" y="3080062"/>
              <a:ext cx="38555" cy="174360"/>
            </a:xfrm>
            <a:custGeom>
              <a:rect b="b" l="l" r="r" t="t"/>
              <a:pathLst>
                <a:path extrusionOk="0" h="3342" w="739">
                  <a:moveTo>
                    <a:pt x="520" y="0"/>
                  </a:moveTo>
                  <a:lnTo>
                    <a:pt x="520" y="0"/>
                  </a:lnTo>
                  <a:cubicBezTo>
                    <a:pt x="227" y="478"/>
                    <a:pt x="133" y="1046"/>
                    <a:pt x="171" y="1601"/>
                  </a:cubicBezTo>
                  <a:cubicBezTo>
                    <a:pt x="85" y="1103"/>
                    <a:pt x="123" y="571"/>
                    <a:pt x="321" y="72"/>
                  </a:cubicBezTo>
                  <a:lnTo>
                    <a:pt x="321" y="72"/>
                  </a:lnTo>
                  <a:cubicBezTo>
                    <a:pt x="211" y="277"/>
                    <a:pt x="130" y="499"/>
                    <a:pt x="83" y="730"/>
                  </a:cubicBezTo>
                  <a:cubicBezTo>
                    <a:pt x="82" y="699"/>
                    <a:pt x="80" y="667"/>
                    <a:pt x="79" y="634"/>
                  </a:cubicBezTo>
                  <a:cubicBezTo>
                    <a:pt x="67" y="421"/>
                    <a:pt x="73" y="225"/>
                    <a:pt x="161" y="27"/>
                  </a:cubicBezTo>
                  <a:lnTo>
                    <a:pt x="161" y="27"/>
                  </a:lnTo>
                  <a:cubicBezTo>
                    <a:pt x="59" y="197"/>
                    <a:pt x="20" y="394"/>
                    <a:pt x="13" y="591"/>
                  </a:cubicBezTo>
                  <a:cubicBezTo>
                    <a:pt x="0" y="782"/>
                    <a:pt x="16" y="1020"/>
                    <a:pt x="36" y="1183"/>
                  </a:cubicBezTo>
                  <a:cubicBezTo>
                    <a:pt x="36" y="1393"/>
                    <a:pt x="65" y="1601"/>
                    <a:pt x="133" y="1801"/>
                  </a:cubicBezTo>
                  <a:cubicBezTo>
                    <a:pt x="140" y="1809"/>
                    <a:pt x="150" y="1812"/>
                    <a:pt x="160" y="1812"/>
                  </a:cubicBezTo>
                  <a:cubicBezTo>
                    <a:pt x="171" y="1812"/>
                    <a:pt x="181" y="1809"/>
                    <a:pt x="190" y="1801"/>
                  </a:cubicBezTo>
                  <a:cubicBezTo>
                    <a:pt x="228" y="2195"/>
                    <a:pt x="308" y="2586"/>
                    <a:pt x="469" y="2949"/>
                  </a:cubicBezTo>
                  <a:cubicBezTo>
                    <a:pt x="510" y="3048"/>
                    <a:pt x="552" y="3147"/>
                    <a:pt x="600" y="3244"/>
                  </a:cubicBezTo>
                  <a:cubicBezTo>
                    <a:pt x="618" y="3274"/>
                    <a:pt x="628" y="3314"/>
                    <a:pt x="655" y="3336"/>
                  </a:cubicBezTo>
                  <a:cubicBezTo>
                    <a:pt x="663" y="3340"/>
                    <a:pt x="671" y="3342"/>
                    <a:pt x="679" y="3342"/>
                  </a:cubicBezTo>
                  <a:cubicBezTo>
                    <a:pt x="694" y="3342"/>
                    <a:pt x="709" y="3335"/>
                    <a:pt x="717" y="3322"/>
                  </a:cubicBezTo>
                  <a:cubicBezTo>
                    <a:pt x="739" y="3297"/>
                    <a:pt x="718" y="3266"/>
                    <a:pt x="707" y="3240"/>
                  </a:cubicBezTo>
                  <a:cubicBezTo>
                    <a:pt x="625" y="3067"/>
                    <a:pt x="577" y="2949"/>
                    <a:pt x="509" y="2769"/>
                  </a:cubicBezTo>
                  <a:cubicBezTo>
                    <a:pt x="361" y="2384"/>
                    <a:pt x="298" y="1999"/>
                    <a:pt x="264" y="1618"/>
                  </a:cubicBezTo>
                  <a:cubicBezTo>
                    <a:pt x="224" y="1056"/>
                    <a:pt x="275" y="513"/>
                    <a:pt x="5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39"/>
            <p:cNvSpPr/>
            <p:nvPr/>
          </p:nvSpPr>
          <p:spPr>
            <a:xfrm>
              <a:off x="1793685" y="3523632"/>
              <a:ext cx="43408" cy="179786"/>
            </a:xfrm>
            <a:custGeom>
              <a:rect b="b" l="l" r="r" t="t"/>
              <a:pathLst>
                <a:path extrusionOk="0" h="3446" w="832">
                  <a:moveTo>
                    <a:pt x="251" y="744"/>
                  </a:moveTo>
                  <a:cubicBezTo>
                    <a:pt x="257" y="767"/>
                    <a:pt x="262" y="788"/>
                    <a:pt x="266" y="812"/>
                  </a:cubicBezTo>
                  <a:cubicBezTo>
                    <a:pt x="260" y="808"/>
                    <a:pt x="251" y="806"/>
                    <a:pt x="244" y="804"/>
                  </a:cubicBezTo>
                  <a:cubicBezTo>
                    <a:pt x="246" y="783"/>
                    <a:pt x="249" y="765"/>
                    <a:pt x="251" y="744"/>
                  </a:cubicBezTo>
                  <a:close/>
                  <a:moveTo>
                    <a:pt x="333" y="623"/>
                  </a:moveTo>
                  <a:cubicBezTo>
                    <a:pt x="401" y="947"/>
                    <a:pt x="539" y="1347"/>
                    <a:pt x="599" y="1682"/>
                  </a:cubicBezTo>
                  <a:cubicBezTo>
                    <a:pt x="688" y="2176"/>
                    <a:pt x="661" y="2842"/>
                    <a:pt x="492" y="3291"/>
                  </a:cubicBezTo>
                  <a:cubicBezTo>
                    <a:pt x="489" y="3289"/>
                    <a:pt x="487" y="3285"/>
                    <a:pt x="483" y="3279"/>
                  </a:cubicBezTo>
                  <a:cubicBezTo>
                    <a:pt x="319" y="2939"/>
                    <a:pt x="155" y="2340"/>
                    <a:pt x="137" y="1915"/>
                  </a:cubicBezTo>
                  <a:cubicBezTo>
                    <a:pt x="131" y="1815"/>
                    <a:pt x="132" y="1718"/>
                    <a:pt x="137" y="1624"/>
                  </a:cubicBezTo>
                  <a:cubicBezTo>
                    <a:pt x="155" y="1786"/>
                    <a:pt x="189" y="1949"/>
                    <a:pt x="235" y="2104"/>
                  </a:cubicBezTo>
                  <a:cubicBezTo>
                    <a:pt x="208" y="1925"/>
                    <a:pt x="196" y="1743"/>
                    <a:pt x="198" y="1560"/>
                  </a:cubicBezTo>
                  <a:lnTo>
                    <a:pt x="198" y="1560"/>
                  </a:lnTo>
                  <a:cubicBezTo>
                    <a:pt x="206" y="1610"/>
                    <a:pt x="216" y="1660"/>
                    <a:pt x="227" y="1710"/>
                  </a:cubicBezTo>
                  <a:cubicBezTo>
                    <a:pt x="282" y="1983"/>
                    <a:pt x="335" y="2234"/>
                    <a:pt x="345" y="2508"/>
                  </a:cubicBezTo>
                  <a:cubicBezTo>
                    <a:pt x="383" y="2115"/>
                    <a:pt x="301" y="1724"/>
                    <a:pt x="275" y="1332"/>
                  </a:cubicBezTo>
                  <a:cubicBezTo>
                    <a:pt x="273" y="1327"/>
                    <a:pt x="273" y="1321"/>
                    <a:pt x="273" y="1315"/>
                  </a:cubicBezTo>
                  <a:lnTo>
                    <a:pt x="273" y="1315"/>
                  </a:lnTo>
                  <a:cubicBezTo>
                    <a:pt x="321" y="1532"/>
                    <a:pt x="374" y="1748"/>
                    <a:pt x="405" y="1967"/>
                  </a:cubicBezTo>
                  <a:cubicBezTo>
                    <a:pt x="435" y="2196"/>
                    <a:pt x="450" y="2534"/>
                    <a:pt x="415" y="2798"/>
                  </a:cubicBezTo>
                  <a:cubicBezTo>
                    <a:pt x="489" y="2456"/>
                    <a:pt x="499" y="2098"/>
                    <a:pt x="452" y="1751"/>
                  </a:cubicBezTo>
                  <a:cubicBezTo>
                    <a:pt x="433" y="1581"/>
                    <a:pt x="364" y="1291"/>
                    <a:pt x="323" y="1081"/>
                  </a:cubicBezTo>
                  <a:cubicBezTo>
                    <a:pt x="317" y="1050"/>
                    <a:pt x="313" y="1023"/>
                    <a:pt x="309" y="996"/>
                  </a:cubicBezTo>
                  <a:lnTo>
                    <a:pt x="309" y="996"/>
                  </a:lnTo>
                  <a:cubicBezTo>
                    <a:pt x="371" y="1241"/>
                    <a:pt x="442" y="1485"/>
                    <a:pt x="482" y="1736"/>
                  </a:cubicBezTo>
                  <a:cubicBezTo>
                    <a:pt x="512" y="1923"/>
                    <a:pt x="535" y="2173"/>
                    <a:pt x="530" y="2425"/>
                  </a:cubicBezTo>
                  <a:cubicBezTo>
                    <a:pt x="530" y="2641"/>
                    <a:pt x="501" y="2855"/>
                    <a:pt x="491" y="3069"/>
                  </a:cubicBezTo>
                  <a:cubicBezTo>
                    <a:pt x="535" y="2802"/>
                    <a:pt x="592" y="2536"/>
                    <a:pt x="601" y="2264"/>
                  </a:cubicBezTo>
                  <a:cubicBezTo>
                    <a:pt x="613" y="1993"/>
                    <a:pt x="578" y="1722"/>
                    <a:pt x="517" y="1460"/>
                  </a:cubicBezTo>
                  <a:cubicBezTo>
                    <a:pt x="457" y="1182"/>
                    <a:pt x="365" y="879"/>
                    <a:pt x="333" y="623"/>
                  </a:cubicBezTo>
                  <a:close/>
                  <a:moveTo>
                    <a:pt x="328" y="1"/>
                  </a:moveTo>
                  <a:cubicBezTo>
                    <a:pt x="315" y="1"/>
                    <a:pt x="302" y="6"/>
                    <a:pt x="294" y="15"/>
                  </a:cubicBezTo>
                  <a:cubicBezTo>
                    <a:pt x="284" y="24"/>
                    <a:pt x="279" y="36"/>
                    <a:pt x="279" y="50"/>
                  </a:cubicBezTo>
                  <a:lnTo>
                    <a:pt x="279" y="54"/>
                  </a:lnTo>
                  <a:cubicBezTo>
                    <a:pt x="278" y="56"/>
                    <a:pt x="278" y="57"/>
                    <a:pt x="278" y="59"/>
                  </a:cubicBezTo>
                  <a:cubicBezTo>
                    <a:pt x="277" y="87"/>
                    <a:pt x="276" y="114"/>
                    <a:pt x="277" y="141"/>
                  </a:cubicBezTo>
                  <a:cubicBezTo>
                    <a:pt x="283" y="265"/>
                    <a:pt x="293" y="359"/>
                    <a:pt x="304" y="445"/>
                  </a:cubicBezTo>
                  <a:cubicBezTo>
                    <a:pt x="307" y="462"/>
                    <a:pt x="309" y="479"/>
                    <a:pt x="312" y="498"/>
                  </a:cubicBezTo>
                  <a:cubicBezTo>
                    <a:pt x="303" y="486"/>
                    <a:pt x="289" y="478"/>
                    <a:pt x="274" y="478"/>
                  </a:cubicBezTo>
                  <a:cubicBezTo>
                    <a:pt x="276" y="458"/>
                    <a:pt x="277" y="437"/>
                    <a:pt x="277" y="416"/>
                  </a:cubicBezTo>
                  <a:lnTo>
                    <a:pt x="277" y="416"/>
                  </a:lnTo>
                  <a:cubicBezTo>
                    <a:pt x="273" y="438"/>
                    <a:pt x="269" y="459"/>
                    <a:pt x="266" y="479"/>
                  </a:cubicBezTo>
                  <a:cubicBezTo>
                    <a:pt x="257" y="481"/>
                    <a:pt x="246" y="486"/>
                    <a:pt x="236" y="494"/>
                  </a:cubicBezTo>
                  <a:cubicBezTo>
                    <a:pt x="207" y="525"/>
                    <a:pt x="226" y="570"/>
                    <a:pt x="227" y="607"/>
                  </a:cubicBezTo>
                  <a:cubicBezTo>
                    <a:pt x="228" y="617"/>
                    <a:pt x="231" y="627"/>
                    <a:pt x="232" y="637"/>
                  </a:cubicBezTo>
                  <a:cubicBezTo>
                    <a:pt x="219" y="693"/>
                    <a:pt x="204" y="750"/>
                    <a:pt x="190" y="807"/>
                  </a:cubicBezTo>
                  <a:cubicBezTo>
                    <a:pt x="169" y="823"/>
                    <a:pt x="168" y="857"/>
                    <a:pt x="166" y="893"/>
                  </a:cubicBezTo>
                  <a:cubicBezTo>
                    <a:pt x="89" y="1184"/>
                    <a:pt x="6" y="1472"/>
                    <a:pt x="0" y="1774"/>
                  </a:cubicBezTo>
                  <a:cubicBezTo>
                    <a:pt x="6" y="2170"/>
                    <a:pt x="101" y="2551"/>
                    <a:pt x="241" y="2956"/>
                  </a:cubicBezTo>
                  <a:cubicBezTo>
                    <a:pt x="291" y="3095"/>
                    <a:pt x="385" y="3295"/>
                    <a:pt x="398" y="3337"/>
                  </a:cubicBezTo>
                  <a:cubicBezTo>
                    <a:pt x="419" y="3416"/>
                    <a:pt x="456" y="3446"/>
                    <a:pt x="495" y="3446"/>
                  </a:cubicBezTo>
                  <a:cubicBezTo>
                    <a:pt x="551" y="3446"/>
                    <a:pt x="610" y="3386"/>
                    <a:pt x="632" y="3321"/>
                  </a:cubicBezTo>
                  <a:cubicBezTo>
                    <a:pt x="812" y="2881"/>
                    <a:pt x="831" y="2212"/>
                    <a:pt x="737" y="1681"/>
                  </a:cubicBezTo>
                  <a:cubicBezTo>
                    <a:pt x="660" y="1233"/>
                    <a:pt x="495" y="807"/>
                    <a:pt x="415" y="360"/>
                  </a:cubicBezTo>
                  <a:cubicBezTo>
                    <a:pt x="396" y="256"/>
                    <a:pt x="390" y="225"/>
                    <a:pt x="382" y="119"/>
                  </a:cubicBezTo>
                  <a:cubicBezTo>
                    <a:pt x="381" y="100"/>
                    <a:pt x="379" y="80"/>
                    <a:pt x="377" y="60"/>
                  </a:cubicBezTo>
                  <a:cubicBezTo>
                    <a:pt x="377" y="54"/>
                    <a:pt x="376" y="49"/>
                    <a:pt x="376" y="46"/>
                  </a:cubicBezTo>
                  <a:cubicBezTo>
                    <a:pt x="375" y="26"/>
                    <a:pt x="362" y="8"/>
                    <a:pt x="341" y="2"/>
                  </a:cubicBezTo>
                  <a:cubicBezTo>
                    <a:pt x="337" y="1"/>
                    <a:pt x="333" y="1"/>
                    <a:pt x="3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39"/>
            <p:cNvSpPr/>
            <p:nvPr/>
          </p:nvSpPr>
          <p:spPr>
            <a:xfrm>
              <a:off x="1765042" y="3369358"/>
              <a:ext cx="43303" cy="147022"/>
            </a:xfrm>
            <a:custGeom>
              <a:rect b="b" l="l" r="r" t="t"/>
              <a:pathLst>
                <a:path extrusionOk="0" h="2818" w="830">
                  <a:moveTo>
                    <a:pt x="650" y="506"/>
                  </a:moveTo>
                  <a:cubicBezTo>
                    <a:pt x="652" y="522"/>
                    <a:pt x="655" y="539"/>
                    <a:pt x="657" y="555"/>
                  </a:cubicBezTo>
                  <a:cubicBezTo>
                    <a:pt x="647" y="613"/>
                    <a:pt x="635" y="683"/>
                    <a:pt x="614" y="762"/>
                  </a:cubicBezTo>
                  <a:cubicBezTo>
                    <a:pt x="542" y="1047"/>
                    <a:pt x="441" y="1210"/>
                    <a:pt x="343" y="1485"/>
                  </a:cubicBezTo>
                  <a:cubicBezTo>
                    <a:pt x="240" y="1766"/>
                    <a:pt x="188" y="2067"/>
                    <a:pt x="181" y="2365"/>
                  </a:cubicBezTo>
                  <a:cubicBezTo>
                    <a:pt x="227" y="2004"/>
                    <a:pt x="336" y="1662"/>
                    <a:pt x="481" y="1354"/>
                  </a:cubicBezTo>
                  <a:cubicBezTo>
                    <a:pt x="562" y="1180"/>
                    <a:pt x="636" y="1006"/>
                    <a:pt x="690" y="823"/>
                  </a:cubicBezTo>
                  <a:cubicBezTo>
                    <a:pt x="690" y="828"/>
                    <a:pt x="690" y="833"/>
                    <a:pt x="691" y="838"/>
                  </a:cubicBezTo>
                  <a:cubicBezTo>
                    <a:pt x="663" y="959"/>
                    <a:pt x="626" y="1106"/>
                    <a:pt x="580" y="1216"/>
                  </a:cubicBezTo>
                  <a:cubicBezTo>
                    <a:pt x="514" y="1392"/>
                    <a:pt x="450" y="1571"/>
                    <a:pt x="387" y="1749"/>
                  </a:cubicBezTo>
                  <a:cubicBezTo>
                    <a:pt x="350" y="1859"/>
                    <a:pt x="308" y="1968"/>
                    <a:pt x="296" y="2082"/>
                  </a:cubicBezTo>
                  <a:cubicBezTo>
                    <a:pt x="326" y="1952"/>
                    <a:pt x="387" y="1843"/>
                    <a:pt x="442" y="1721"/>
                  </a:cubicBezTo>
                  <a:cubicBezTo>
                    <a:pt x="508" y="1575"/>
                    <a:pt x="579" y="1431"/>
                    <a:pt x="643" y="1284"/>
                  </a:cubicBezTo>
                  <a:lnTo>
                    <a:pt x="643" y="1284"/>
                  </a:lnTo>
                  <a:cubicBezTo>
                    <a:pt x="595" y="1497"/>
                    <a:pt x="526" y="1701"/>
                    <a:pt x="418" y="1885"/>
                  </a:cubicBezTo>
                  <a:cubicBezTo>
                    <a:pt x="521" y="1761"/>
                    <a:pt x="601" y="1617"/>
                    <a:pt x="662" y="1466"/>
                  </a:cubicBezTo>
                  <a:lnTo>
                    <a:pt x="662" y="1466"/>
                  </a:lnTo>
                  <a:cubicBezTo>
                    <a:pt x="653" y="1520"/>
                    <a:pt x="643" y="1574"/>
                    <a:pt x="630" y="1626"/>
                  </a:cubicBezTo>
                  <a:cubicBezTo>
                    <a:pt x="551" y="1938"/>
                    <a:pt x="441" y="2180"/>
                    <a:pt x="299" y="2467"/>
                  </a:cubicBezTo>
                  <a:cubicBezTo>
                    <a:pt x="264" y="2539"/>
                    <a:pt x="209" y="2636"/>
                    <a:pt x="177" y="2684"/>
                  </a:cubicBezTo>
                  <a:cubicBezTo>
                    <a:pt x="171" y="2663"/>
                    <a:pt x="168" y="2637"/>
                    <a:pt x="161" y="2590"/>
                  </a:cubicBezTo>
                  <a:cubicBezTo>
                    <a:pt x="129" y="2246"/>
                    <a:pt x="166" y="1799"/>
                    <a:pt x="319" y="1421"/>
                  </a:cubicBezTo>
                  <a:cubicBezTo>
                    <a:pt x="428" y="1138"/>
                    <a:pt x="588" y="853"/>
                    <a:pt x="650" y="506"/>
                  </a:cubicBezTo>
                  <a:close/>
                  <a:moveTo>
                    <a:pt x="516" y="1"/>
                  </a:moveTo>
                  <a:cubicBezTo>
                    <a:pt x="543" y="77"/>
                    <a:pt x="568" y="154"/>
                    <a:pt x="589" y="231"/>
                  </a:cubicBezTo>
                  <a:cubicBezTo>
                    <a:pt x="585" y="334"/>
                    <a:pt x="578" y="388"/>
                    <a:pt x="552" y="509"/>
                  </a:cubicBezTo>
                  <a:cubicBezTo>
                    <a:pt x="497" y="781"/>
                    <a:pt x="299" y="1085"/>
                    <a:pt x="161" y="1428"/>
                  </a:cubicBezTo>
                  <a:cubicBezTo>
                    <a:pt x="89" y="1617"/>
                    <a:pt x="53" y="1817"/>
                    <a:pt x="31" y="2017"/>
                  </a:cubicBezTo>
                  <a:cubicBezTo>
                    <a:pt x="0" y="2332"/>
                    <a:pt x="6" y="2493"/>
                    <a:pt x="70" y="2728"/>
                  </a:cubicBezTo>
                  <a:cubicBezTo>
                    <a:pt x="85" y="2782"/>
                    <a:pt x="126" y="2818"/>
                    <a:pt x="166" y="2818"/>
                  </a:cubicBezTo>
                  <a:cubicBezTo>
                    <a:pt x="195" y="2818"/>
                    <a:pt x="223" y="2799"/>
                    <a:pt x="240" y="2757"/>
                  </a:cubicBezTo>
                  <a:cubicBezTo>
                    <a:pt x="359" y="2525"/>
                    <a:pt x="546" y="2187"/>
                    <a:pt x="646" y="1897"/>
                  </a:cubicBezTo>
                  <a:cubicBezTo>
                    <a:pt x="767" y="1577"/>
                    <a:pt x="810" y="1238"/>
                    <a:pt x="780" y="905"/>
                  </a:cubicBezTo>
                  <a:cubicBezTo>
                    <a:pt x="795" y="845"/>
                    <a:pt x="807" y="783"/>
                    <a:pt x="814" y="722"/>
                  </a:cubicBezTo>
                  <a:cubicBezTo>
                    <a:pt x="816" y="686"/>
                    <a:pt x="829" y="632"/>
                    <a:pt x="785" y="620"/>
                  </a:cubicBezTo>
                  <a:cubicBezTo>
                    <a:pt x="781" y="619"/>
                    <a:pt x="777" y="618"/>
                    <a:pt x="773" y="618"/>
                  </a:cubicBezTo>
                  <a:cubicBezTo>
                    <a:pt x="762" y="618"/>
                    <a:pt x="750" y="622"/>
                    <a:pt x="741" y="630"/>
                  </a:cubicBezTo>
                  <a:cubicBezTo>
                    <a:pt x="741" y="628"/>
                    <a:pt x="740" y="625"/>
                    <a:pt x="740" y="623"/>
                  </a:cubicBezTo>
                  <a:cubicBezTo>
                    <a:pt x="753" y="552"/>
                    <a:pt x="763" y="480"/>
                    <a:pt x="768" y="405"/>
                  </a:cubicBezTo>
                  <a:cubicBezTo>
                    <a:pt x="772" y="376"/>
                    <a:pt x="747" y="359"/>
                    <a:pt x="723" y="359"/>
                  </a:cubicBezTo>
                  <a:cubicBezTo>
                    <a:pt x="707" y="359"/>
                    <a:pt x="691" y="367"/>
                    <a:pt x="684" y="385"/>
                  </a:cubicBezTo>
                  <a:cubicBezTo>
                    <a:pt x="683" y="390"/>
                    <a:pt x="682" y="396"/>
                    <a:pt x="681" y="402"/>
                  </a:cubicBezTo>
                  <a:cubicBezTo>
                    <a:pt x="677" y="390"/>
                    <a:pt x="673" y="378"/>
                    <a:pt x="669" y="365"/>
                  </a:cubicBezTo>
                  <a:cubicBezTo>
                    <a:pt x="671" y="356"/>
                    <a:pt x="672" y="349"/>
                    <a:pt x="672" y="340"/>
                  </a:cubicBezTo>
                  <a:cubicBezTo>
                    <a:pt x="678" y="259"/>
                    <a:pt x="679" y="181"/>
                    <a:pt x="676" y="102"/>
                  </a:cubicBezTo>
                  <a:cubicBezTo>
                    <a:pt x="673" y="78"/>
                    <a:pt x="678" y="51"/>
                    <a:pt x="668" y="30"/>
                  </a:cubicBezTo>
                  <a:cubicBezTo>
                    <a:pt x="660" y="16"/>
                    <a:pt x="646" y="8"/>
                    <a:pt x="631" y="8"/>
                  </a:cubicBezTo>
                  <a:cubicBezTo>
                    <a:pt x="621" y="8"/>
                    <a:pt x="611" y="12"/>
                    <a:pt x="604" y="20"/>
                  </a:cubicBezTo>
                  <a:cubicBezTo>
                    <a:pt x="579" y="50"/>
                    <a:pt x="596" y="108"/>
                    <a:pt x="591" y="145"/>
                  </a:cubicBezTo>
                  <a:lnTo>
                    <a:pt x="591" y="159"/>
                  </a:lnTo>
                  <a:cubicBezTo>
                    <a:pt x="569" y="105"/>
                    <a:pt x="543" y="52"/>
                    <a:pt x="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39"/>
            <p:cNvSpPr/>
            <p:nvPr/>
          </p:nvSpPr>
          <p:spPr>
            <a:xfrm>
              <a:off x="2051208" y="4422460"/>
              <a:ext cx="558663" cy="153700"/>
            </a:xfrm>
            <a:custGeom>
              <a:rect b="b" l="l" r="r" t="t"/>
              <a:pathLst>
                <a:path extrusionOk="0" h="2946" w="10708">
                  <a:moveTo>
                    <a:pt x="10498" y="271"/>
                  </a:moveTo>
                  <a:cubicBezTo>
                    <a:pt x="10530" y="458"/>
                    <a:pt x="10543" y="598"/>
                    <a:pt x="10566" y="759"/>
                  </a:cubicBezTo>
                  <a:cubicBezTo>
                    <a:pt x="10589" y="968"/>
                    <a:pt x="10614" y="1181"/>
                    <a:pt x="10593" y="1391"/>
                  </a:cubicBezTo>
                  <a:cubicBezTo>
                    <a:pt x="10476" y="1488"/>
                    <a:pt x="10341" y="1569"/>
                    <a:pt x="10201" y="1632"/>
                  </a:cubicBezTo>
                  <a:cubicBezTo>
                    <a:pt x="10081" y="1684"/>
                    <a:pt x="9813" y="1755"/>
                    <a:pt x="9664" y="1765"/>
                  </a:cubicBezTo>
                  <a:cubicBezTo>
                    <a:pt x="9597" y="1772"/>
                    <a:pt x="9522" y="1775"/>
                    <a:pt x="9446" y="1775"/>
                  </a:cubicBezTo>
                  <a:cubicBezTo>
                    <a:pt x="9270" y="1775"/>
                    <a:pt x="9086" y="1759"/>
                    <a:pt x="8971" y="1741"/>
                  </a:cubicBezTo>
                  <a:cubicBezTo>
                    <a:pt x="8450" y="1668"/>
                    <a:pt x="8073" y="1521"/>
                    <a:pt x="7652" y="1304"/>
                  </a:cubicBezTo>
                  <a:cubicBezTo>
                    <a:pt x="7601" y="1279"/>
                    <a:pt x="7550" y="1253"/>
                    <a:pt x="7498" y="1226"/>
                  </a:cubicBezTo>
                  <a:lnTo>
                    <a:pt x="7498" y="1226"/>
                  </a:lnTo>
                  <a:cubicBezTo>
                    <a:pt x="7817" y="1315"/>
                    <a:pt x="8149" y="1366"/>
                    <a:pt x="8479" y="1366"/>
                  </a:cubicBezTo>
                  <a:cubicBezTo>
                    <a:pt x="8794" y="1366"/>
                    <a:pt x="9108" y="1319"/>
                    <a:pt x="9409" y="1217"/>
                  </a:cubicBezTo>
                  <a:cubicBezTo>
                    <a:pt x="9760" y="1093"/>
                    <a:pt x="10103" y="898"/>
                    <a:pt x="10324" y="592"/>
                  </a:cubicBezTo>
                  <a:cubicBezTo>
                    <a:pt x="10393" y="496"/>
                    <a:pt x="10450" y="393"/>
                    <a:pt x="10493" y="284"/>
                  </a:cubicBezTo>
                  <a:cubicBezTo>
                    <a:pt x="10494" y="280"/>
                    <a:pt x="10496" y="275"/>
                    <a:pt x="10498" y="271"/>
                  </a:cubicBezTo>
                  <a:close/>
                  <a:moveTo>
                    <a:pt x="3346" y="908"/>
                  </a:moveTo>
                  <a:cubicBezTo>
                    <a:pt x="3167" y="1050"/>
                    <a:pt x="3001" y="1207"/>
                    <a:pt x="2852" y="1380"/>
                  </a:cubicBezTo>
                  <a:cubicBezTo>
                    <a:pt x="2549" y="1726"/>
                    <a:pt x="2380" y="2035"/>
                    <a:pt x="2030" y="2342"/>
                  </a:cubicBezTo>
                  <a:cubicBezTo>
                    <a:pt x="1743" y="2612"/>
                    <a:pt x="1317" y="2779"/>
                    <a:pt x="912" y="2779"/>
                  </a:cubicBezTo>
                  <a:cubicBezTo>
                    <a:pt x="724" y="2779"/>
                    <a:pt x="539" y="2743"/>
                    <a:pt x="375" y="2664"/>
                  </a:cubicBezTo>
                  <a:cubicBezTo>
                    <a:pt x="279" y="2611"/>
                    <a:pt x="242" y="2580"/>
                    <a:pt x="236" y="2471"/>
                  </a:cubicBezTo>
                  <a:cubicBezTo>
                    <a:pt x="208" y="2271"/>
                    <a:pt x="191" y="1968"/>
                    <a:pt x="200" y="1684"/>
                  </a:cubicBezTo>
                  <a:lnTo>
                    <a:pt x="200" y="1684"/>
                  </a:lnTo>
                  <a:cubicBezTo>
                    <a:pt x="349" y="1906"/>
                    <a:pt x="556" y="2072"/>
                    <a:pt x="854" y="2144"/>
                  </a:cubicBezTo>
                  <a:cubicBezTo>
                    <a:pt x="933" y="2162"/>
                    <a:pt x="1013" y="2171"/>
                    <a:pt x="1092" y="2171"/>
                  </a:cubicBezTo>
                  <a:cubicBezTo>
                    <a:pt x="1417" y="2171"/>
                    <a:pt x="1733" y="2026"/>
                    <a:pt x="2003" y="1848"/>
                  </a:cubicBezTo>
                  <a:cubicBezTo>
                    <a:pt x="2302" y="1659"/>
                    <a:pt x="2579" y="1436"/>
                    <a:pt x="2865" y="1229"/>
                  </a:cubicBezTo>
                  <a:cubicBezTo>
                    <a:pt x="3024" y="1112"/>
                    <a:pt x="3183" y="1005"/>
                    <a:pt x="3346" y="908"/>
                  </a:cubicBezTo>
                  <a:close/>
                  <a:moveTo>
                    <a:pt x="10510" y="1"/>
                  </a:moveTo>
                  <a:cubicBezTo>
                    <a:pt x="10499" y="1"/>
                    <a:pt x="10488" y="4"/>
                    <a:pt x="10478" y="9"/>
                  </a:cubicBezTo>
                  <a:cubicBezTo>
                    <a:pt x="10472" y="8"/>
                    <a:pt x="10467" y="7"/>
                    <a:pt x="10461" y="7"/>
                  </a:cubicBezTo>
                  <a:cubicBezTo>
                    <a:pt x="10443" y="7"/>
                    <a:pt x="10424" y="14"/>
                    <a:pt x="10412" y="33"/>
                  </a:cubicBezTo>
                  <a:cubicBezTo>
                    <a:pt x="10398" y="42"/>
                    <a:pt x="10388" y="91"/>
                    <a:pt x="10386" y="109"/>
                  </a:cubicBezTo>
                  <a:lnTo>
                    <a:pt x="10386" y="110"/>
                  </a:lnTo>
                  <a:lnTo>
                    <a:pt x="10382" y="114"/>
                  </a:lnTo>
                  <a:cubicBezTo>
                    <a:pt x="10320" y="257"/>
                    <a:pt x="10318" y="314"/>
                    <a:pt x="10234" y="443"/>
                  </a:cubicBezTo>
                  <a:cubicBezTo>
                    <a:pt x="10182" y="545"/>
                    <a:pt x="9995" y="736"/>
                    <a:pt x="9930" y="779"/>
                  </a:cubicBezTo>
                  <a:cubicBezTo>
                    <a:pt x="9490" y="1112"/>
                    <a:pt x="8975" y="1245"/>
                    <a:pt x="8446" y="1245"/>
                  </a:cubicBezTo>
                  <a:cubicBezTo>
                    <a:pt x="7945" y="1245"/>
                    <a:pt x="7431" y="1125"/>
                    <a:pt x="6958" y="943"/>
                  </a:cubicBezTo>
                  <a:cubicBezTo>
                    <a:pt x="6269" y="585"/>
                    <a:pt x="5556" y="258"/>
                    <a:pt x="4771" y="258"/>
                  </a:cubicBezTo>
                  <a:cubicBezTo>
                    <a:pt x="4763" y="258"/>
                    <a:pt x="4756" y="258"/>
                    <a:pt x="4749" y="258"/>
                  </a:cubicBezTo>
                  <a:cubicBezTo>
                    <a:pt x="4221" y="280"/>
                    <a:pt x="3710" y="464"/>
                    <a:pt x="3256" y="731"/>
                  </a:cubicBezTo>
                  <a:cubicBezTo>
                    <a:pt x="2847" y="974"/>
                    <a:pt x="2481" y="1282"/>
                    <a:pt x="2090" y="1554"/>
                  </a:cubicBezTo>
                  <a:cubicBezTo>
                    <a:pt x="1813" y="1740"/>
                    <a:pt x="1587" y="1888"/>
                    <a:pt x="1303" y="1952"/>
                  </a:cubicBezTo>
                  <a:cubicBezTo>
                    <a:pt x="1231" y="1968"/>
                    <a:pt x="1159" y="1977"/>
                    <a:pt x="1089" y="1977"/>
                  </a:cubicBezTo>
                  <a:cubicBezTo>
                    <a:pt x="733" y="1977"/>
                    <a:pt x="409" y="1770"/>
                    <a:pt x="234" y="1374"/>
                  </a:cubicBezTo>
                  <a:cubicBezTo>
                    <a:pt x="233" y="1370"/>
                    <a:pt x="231" y="1365"/>
                    <a:pt x="229" y="1361"/>
                  </a:cubicBezTo>
                  <a:cubicBezTo>
                    <a:pt x="224" y="1350"/>
                    <a:pt x="218" y="1339"/>
                    <a:pt x="213" y="1328"/>
                  </a:cubicBezTo>
                  <a:cubicBezTo>
                    <a:pt x="195" y="1287"/>
                    <a:pt x="155" y="1263"/>
                    <a:pt x="115" y="1263"/>
                  </a:cubicBezTo>
                  <a:cubicBezTo>
                    <a:pt x="85" y="1263"/>
                    <a:pt x="54" y="1277"/>
                    <a:pt x="35" y="1310"/>
                  </a:cubicBezTo>
                  <a:cubicBezTo>
                    <a:pt x="10" y="1360"/>
                    <a:pt x="26" y="1421"/>
                    <a:pt x="20" y="1474"/>
                  </a:cubicBezTo>
                  <a:cubicBezTo>
                    <a:pt x="7" y="1647"/>
                    <a:pt x="0" y="1819"/>
                    <a:pt x="7" y="1993"/>
                  </a:cubicBezTo>
                  <a:cubicBezTo>
                    <a:pt x="10" y="2143"/>
                    <a:pt x="40" y="2373"/>
                    <a:pt x="51" y="2442"/>
                  </a:cubicBezTo>
                  <a:cubicBezTo>
                    <a:pt x="74" y="2565"/>
                    <a:pt x="69" y="2610"/>
                    <a:pt x="133" y="2684"/>
                  </a:cubicBezTo>
                  <a:cubicBezTo>
                    <a:pt x="171" y="2724"/>
                    <a:pt x="215" y="2759"/>
                    <a:pt x="265" y="2780"/>
                  </a:cubicBezTo>
                  <a:lnTo>
                    <a:pt x="265" y="2780"/>
                  </a:lnTo>
                  <a:cubicBezTo>
                    <a:pt x="351" y="2828"/>
                    <a:pt x="445" y="2862"/>
                    <a:pt x="540" y="2887"/>
                  </a:cubicBezTo>
                  <a:cubicBezTo>
                    <a:pt x="673" y="2926"/>
                    <a:pt x="814" y="2945"/>
                    <a:pt x="958" y="2945"/>
                  </a:cubicBezTo>
                  <a:cubicBezTo>
                    <a:pt x="1276" y="2945"/>
                    <a:pt x="1608" y="2852"/>
                    <a:pt x="1895" y="2671"/>
                  </a:cubicBezTo>
                  <a:cubicBezTo>
                    <a:pt x="2560" y="2230"/>
                    <a:pt x="2767" y="1636"/>
                    <a:pt x="3329" y="1140"/>
                  </a:cubicBezTo>
                  <a:cubicBezTo>
                    <a:pt x="3642" y="858"/>
                    <a:pt x="4031" y="596"/>
                    <a:pt x="4441" y="490"/>
                  </a:cubicBezTo>
                  <a:cubicBezTo>
                    <a:pt x="4554" y="470"/>
                    <a:pt x="4669" y="458"/>
                    <a:pt x="4784" y="454"/>
                  </a:cubicBezTo>
                  <a:cubicBezTo>
                    <a:pt x="4798" y="453"/>
                    <a:pt x="4812" y="453"/>
                    <a:pt x="4825" y="453"/>
                  </a:cubicBezTo>
                  <a:cubicBezTo>
                    <a:pt x="5349" y="453"/>
                    <a:pt x="5909" y="640"/>
                    <a:pt x="6370" y="851"/>
                  </a:cubicBezTo>
                  <a:cubicBezTo>
                    <a:pt x="6901" y="1091"/>
                    <a:pt x="7359" y="1374"/>
                    <a:pt x="7867" y="1562"/>
                  </a:cubicBezTo>
                  <a:cubicBezTo>
                    <a:pt x="8321" y="1737"/>
                    <a:pt x="8879" y="1887"/>
                    <a:pt x="9413" y="1887"/>
                  </a:cubicBezTo>
                  <a:cubicBezTo>
                    <a:pt x="9871" y="1887"/>
                    <a:pt x="10311" y="1777"/>
                    <a:pt x="10654" y="1478"/>
                  </a:cubicBezTo>
                  <a:cubicBezTo>
                    <a:pt x="10673" y="1477"/>
                    <a:pt x="10690" y="1467"/>
                    <a:pt x="10697" y="1446"/>
                  </a:cubicBezTo>
                  <a:cubicBezTo>
                    <a:pt x="10707" y="1203"/>
                    <a:pt x="10691" y="954"/>
                    <a:pt x="10673" y="709"/>
                  </a:cubicBezTo>
                  <a:cubicBezTo>
                    <a:pt x="10661" y="557"/>
                    <a:pt x="10640" y="405"/>
                    <a:pt x="10622" y="253"/>
                  </a:cubicBezTo>
                  <a:cubicBezTo>
                    <a:pt x="10603" y="172"/>
                    <a:pt x="10617" y="66"/>
                    <a:pt x="10543" y="11"/>
                  </a:cubicBezTo>
                  <a:cubicBezTo>
                    <a:pt x="10532" y="4"/>
                    <a:pt x="10521" y="1"/>
                    <a:pt x="105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39"/>
            <p:cNvSpPr/>
            <p:nvPr/>
          </p:nvSpPr>
          <p:spPr>
            <a:xfrm>
              <a:off x="2065764" y="4472076"/>
              <a:ext cx="161004" cy="92241"/>
            </a:xfrm>
            <a:custGeom>
              <a:rect b="b" l="l" r="r" t="t"/>
              <a:pathLst>
                <a:path extrusionOk="0" h="1768" w="3086">
                  <a:moveTo>
                    <a:pt x="2990" y="0"/>
                  </a:moveTo>
                  <a:cubicBezTo>
                    <a:pt x="2960" y="0"/>
                    <a:pt x="2931" y="29"/>
                    <a:pt x="2904" y="43"/>
                  </a:cubicBezTo>
                  <a:cubicBezTo>
                    <a:pt x="2816" y="101"/>
                    <a:pt x="2729" y="163"/>
                    <a:pt x="2642" y="225"/>
                  </a:cubicBezTo>
                  <a:cubicBezTo>
                    <a:pt x="2252" y="495"/>
                    <a:pt x="1947" y="774"/>
                    <a:pt x="1554" y="1026"/>
                  </a:cubicBezTo>
                  <a:cubicBezTo>
                    <a:pt x="1289" y="1193"/>
                    <a:pt x="1034" y="1286"/>
                    <a:pt x="780" y="1286"/>
                  </a:cubicBezTo>
                  <a:cubicBezTo>
                    <a:pt x="522" y="1286"/>
                    <a:pt x="266" y="1191"/>
                    <a:pt x="0" y="981"/>
                  </a:cubicBezTo>
                  <a:lnTo>
                    <a:pt x="0" y="981"/>
                  </a:lnTo>
                  <a:cubicBezTo>
                    <a:pt x="269" y="1244"/>
                    <a:pt x="549" y="1365"/>
                    <a:pt x="837" y="1365"/>
                  </a:cubicBezTo>
                  <a:cubicBezTo>
                    <a:pt x="1106" y="1365"/>
                    <a:pt x="1381" y="1260"/>
                    <a:pt x="1660" y="1069"/>
                  </a:cubicBezTo>
                  <a:cubicBezTo>
                    <a:pt x="1804" y="974"/>
                    <a:pt x="1933" y="878"/>
                    <a:pt x="2060" y="781"/>
                  </a:cubicBezTo>
                  <a:lnTo>
                    <a:pt x="2060" y="781"/>
                  </a:lnTo>
                  <a:cubicBezTo>
                    <a:pt x="1886" y="929"/>
                    <a:pt x="1714" y="1069"/>
                    <a:pt x="1515" y="1190"/>
                  </a:cubicBezTo>
                  <a:cubicBezTo>
                    <a:pt x="1262" y="1328"/>
                    <a:pt x="1028" y="1419"/>
                    <a:pt x="760" y="1419"/>
                  </a:cubicBezTo>
                  <a:cubicBezTo>
                    <a:pt x="746" y="1419"/>
                    <a:pt x="731" y="1419"/>
                    <a:pt x="717" y="1418"/>
                  </a:cubicBezTo>
                  <a:cubicBezTo>
                    <a:pt x="478" y="1408"/>
                    <a:pt x="232" y="1326"/>
                    <a:pt x="31" y="1161"/>
                  </a:cubicBezTo>
                  <a:lnTo>
                    <a:pt x="31" y="1161"/>
                  </a:lnTo>
                  <a:cubicBezTo>
                    <a:pt x="242" y="1377"/>
                    <a:pt x="545" y="1496"/>
                    <a:pt x="846" y="1496"/>
                  </a:cubicBezTo>
                  <a:cubicBezTo>
                    <a:pt x="865" y="1496"/>
                    <a:pt x="883" y="1495"/>
                    <a:pt x="901" y="1494"/>
                  </a:cubicBezTo>
                  <a:cubicBezTo>
                    <a:pt x="1309" y="1464"/>
                    <a:pt x="1666" y="1241"/>
                    <a:pt x="1979" y="989"/>
                  </a:cubicBezTo>
                  <a:lnTo>
                    <a:pt x="1979" y="989"/>
                  </a:lnTo>
                  <a:cubicBezTo>
                    <a:pt x="1832" y="1114"/>
                    <a:pt x="1689" y="1223"/>
                    <a:pt x="1508" y="1323"/>
                  </a:cubicBezTo>
                  <a:cubicBezTo>
                    <a:pt x="1272" y="1450"/>
                    <a:pt x="1050" y="1542"/>
                    <a:pt x="787" y="1542"/>
                  </a:cubicBezTo>
                  <a:cubicBezTo>
                    <a:pt x="771" y="1542"/>
                    <a:pt x="754" y="1541"/>
                    <a:pt x="738" y="1541"/>
                  </a:cubicBezTo>
                  <a:cubicBezTo>
                    <a:pt x="496" y="1533"/>
                    <a:pt x="248" y="1479"/>
                    <a:pt x="42" y="1323"/>
                  </a:cubicBezTo>
                  <a:lnTo>
                    <a:pt x="42" y="1323"/>
                  </a:lnTo>
                  <a:cubicBezTo>
                    <a:pt x="258" y="1525"/>
                    <a:pt x="559" y="1610"/>
                    <a:pt x="849" y="1617"/>
                  </a:cubicBezTo>
                  <a:cubicBezTo>
                    <a:pt x="1165" y="1612"/>
                    <a:pt x="1456" y="1484"/>
                    <a:pt x="1709" y="1321"/>
                  </a:cubicBezTo>
                  <a:lnTo>
                    <a:pt x="1709" y="1321"/>
                  </a:lnTo>
                  <a:cubicBezTo>
                    <a:pt x="1644" y="1367"/>
                    <a:pt x="1575" y="1412"/>
                    <a:pt x="1492" y="1459"/>
                  </a:cubicBezTo>
                  <a:cubicBezTo>
                    <a:pt x="1262" y="1589"/>
                    <a:pt x="993" y="1679"/>
                    <a:pt x="699" y="1697"/>
                  </a:cubicBezTo>
                  <a:cubicBezTo>
                    <a:pt x="695" y="1697"/>
                    <a:pt x="691" y="1697"/>
                    <a:pt x="687" y="1697"/>
                  </a:cubicBezTo>
                  <a:cubicBezTo>
                    <a:pt x="475" y="1697"/>
                    <a:pt x="259" y="1647"/>
                    <a:pt x="77" y="1519"/>
                  </a:cubicBezTo>
                  <a:lnTo>
                    <a:pt x="77" y="1519"/>
                  </a:lnTo>
                  <a:cubicBezTo>
                    <a:pt x="272" y="1689"/>
                    <a:pt x="536" y="1767"/>
                    <a:pt x="794" y="1767"/>
                  </a:cubicBezTo>
                  <a:cubicBezTo>
                    <a:pt x="835" y="1767"/>
                    <a:pt x="877" y="1765"/>
                    <a:pt x="918" y="1761"/>
                  </a:cubicBezTo>
                  <a:cubicBezTo>
                    <a:pt x="1354" y="1716"/>
                    <a:pt x="1704" y="1510"/>
                    <a:pt x="2040" y="1216"/>
                  </a:cubicBezTo>
                  <a:cubicBezTo>
                    <a:pt x="2120" y="1146"/>
                    <a:pt x="2194" y="1072"/>
                    <a:pt x="2259" y="989"/>
                  </a:cubicBezTo>
                  <a:lnTo>
                    <a:pt x="2259" y="989"/>
                  </a:lnTo>
                  <a:cubicBezTo>
                    <a:pt x="2258" y="989"/>
                    <a:pt x="2257" y="990"/>
                    <a:pt x="2256" y="991"/>
                  </a:cubicBezTo>
                  <a:lnTo>
                    <a:pt x="2256" y="991"/>
                  </a:lnTo>
                  <a:cubicBezTo>
                    <a:pt x="2278" y="963"/>
                    <a:pt x="2263" y="919"/>
                    <a:pt x="2231" y="906"/>
                  </a:cubicBezTo>
                  <a:cubicBezTo>
                    <a:pt x="2265" y="875"/>
                    <a:pt x="2299" y="845"/>
                    <a:pt x="2333" y="812"/>
                  </a:cubicBezTo>
                  <a:cubicBezTo>
                    <a:pt x="2371" y="767"/>
                    <a:pt x="2499" y="688"/>
                    <a:pt x="2406" y="636"/>
                  </a:cubicBezTo>
                  <a:cubicBezTo>
                    <a:pt x="2405" y="636"/>
                    <a:pt x="2404" y="635"/>
                    <a:pt x="2403" y="635"/>
                  </a:cubicBezTo>
                  <a:cubicBezTo>
                    <a:pt x="2444" y="599"/>
                    <a:pt x="2486" y="564"/>
                    <a:pt x="2527" y="530"/>
                  </a:cubicBezTo>
                  <a:cubicBezTo>
                    <a:pt x="2566" y="491"/>
                    <a:pt x="2630" y="459"/>
                    <a:pt x="2653" y="410"/>
                  </a:cubicBezTo>
                  <a:cubicBezTo>
                    <a:pt x="2661" y="388"/>
                    <a:pt x="2651" y="364"/>
                    <a:pt x="2632" y="351"/>
                  </a:cubicBezTo>
                  <a:cubicBezTo>
                    <a:pt x="2733" y="281"/>
                    <a:pt x="2833" y="216"/>
                    <a:pt x="2935" y="149"/>
                  </a:cubicBezTo>
                  <a:cubicBezTo>
                    <a:pt x="2980" y="117"/>
                    <a:pt x="3086" y="73"/>
                    <a:pt x="3020" y="11"/>
                  </a:cubicBezTo>
                  <a:cubicBezTo>
                    <a:pt x="3010" y="3"/>
                    <a:pt x="3000" y="0"/>
                    <a:pt x="29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39"/>
            <p:cNvSpPr/>
            <p:nvPr/>
          </p:nvSpPr>
          <p:spPr>
            <a:xfrm>
              <a:off x="2447980" y="4448599"/>
              <a:ext cx="148952" cy="51703"/>
            </a:xfrm>
            <a:custGeom>
              <a:rect b="b" l="l" r="r" t="t"/>
              <a:pathLst>
                <a:path extrusionOk="0" h="991" w="2855">
                  <a:moveTo>
                    <a:pt x="2854" y="0"/>
                  </a:moveTo>
                  <a:cubicBezTo>
                    <a:pt x="2725" y="222"/>
                    <a:pt x="2529" y="391"/>
                    <a:pt x="2331" y="529"/>
                  </a:cubicBezTo>
                  <a:cubicBezTo>
                    <a:pt x="1935" y="801"/>
                    <a:pt x="1498" y="884"/>
                    <a:pt x="1026" y="884"/>
                  </a:cubicBezTo>
                  <a:cubicBezTo>
                    <a:pt x="988" y="884"/>
                    <a:pt x="951" y="884"/>
                    <a:pt x="913" y="883"/>
                  </a:cubicBezTo>
                  <a:cubicBezTo>
                    <a:pt x="692" y="870"/>
                    <a:pt x="534" y="845"/>
                    <a:pt x="310" y="795"/>
                  </a:cubicBezTo>
                  <a:cubicBezTo>
                    <a:pt x="242" y="778"/>
                    <a:pt x="173" y="761"/>
                    <a:pt x="106" y="744"/>
                  </a:cubicBezTo>
                  <a:cubicBezTo>
                    <a:pt x="90" y="740"/>
                    <a:pt x="74" y="734"/>
                    <a:pt x="58" y="734"/>
                  </a:cubicBezTo>
                  <a:cubicBezTo>
                    <a:pt x="50" y="734"/>
                    <a:pt x="42" y="736"/>
                    <a:pt x="33" y="741"/>
                  </a:cubicBezTo>
                  <a:cubicBezTo>
                    <a:pt x="5" y="757"/>
                    <a:pt x="0" y="805"/>
                    <a:pt x="28" y="824"/>
                  </a:cubicBezTo>
                  <a:cubicBezTo>
                    <a:pt x="54" y="840"/>
                    <a:pt x="86" y="847"/>
                    <a:pt x="115" y="855"/>
                  </a:cubicBezTo>
                  <a:cubicBezTo>
                    <a:pt x="242" y="890"/>
                    <a:pt x="372" y="920"/>
                    <a:pt x="502" y="942"/>
                  </a:cubicBezTo>
                  <a:cubicBezTo>
                    <a:pt x="668" y="974"/>
                    <a:pt x="835" y="991"/>
                    <a:pt x="1003" y="991"/>
                  </a:cubicBezTo>
                  <a:cubicBezTo>
                    <a:pt x="1121" y="991"/>
                    <a:pt x="1239" y="983"/>
                    <a:pt x="1357" y="966"/>
                  </a:cubicBezTo>
                  <a:cubicBezTo>
                    <a:pt x="1596" y="937"/>
                    <a:pt x="1831" y="883"/>
                    <a:pt x="2047" y="777"/>
                  </a:cubicBezTo>
                  <a:cubicBezTo>
                    <a:pt x="2378" y="616"/>
                    <a:pt x="2699" y="340"/>
                    <a:pt x="28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39"/>
            <p:cNvSpPr/>
            <p:nvPr/>
          </p:nvSpPr>
          <p:spPr>
            <a:xfrm>
              <a:off x="2461075" y="4457050"/>
              <a:ext cx="137057" cy="51338"/>
            </a:xfrm>
            <a:custGeom>
              <a:rect b="b" l="l" r="r" t="t"/>
              <a:pathLst>
                <a:path extrusionOk="0" h="984" w="2627">
                  <a:moveTo>
                    <a:pt x="2627" y="1"/>
                  </a:moveTo>
                  <a:lnTo>
                    <a:pt x="2627" y="1"/>
                  </a:lnTo>
                  <a:cubicBezTo>
                    <a:pt x="2499" y="227"/>
                    <a:pt x="2297" y="382"/>
                    <a:pt x="2089" y="519"/>
                  </a:cubicBezTo>
                  <a:cubicBezTo>
                    <a:pt x="1718" y="757"/>
                    <a:pt x="1300" y="871"/>
                    <a:pt x="845" y="871"/>
                  </a:cubicBezTo>
                  <a:cubicBezTo>
                    <a:pt x="736" y="871"/>
                    <a:pt x="625" y="864"/>
                    <a:pt x="513" y="851"/>
                  </a:cubicBezTo>
                  <a:cubicBezTo>
                    <a:pt x="454" y="845"/>
                    <a:pt x="317" y="822"/>
                    <a:pt x="213" y="795"/>
                  </a:cubicBezTo>
                  <a:cubicBezTo>
                    <a:pt x="176" y="786"/>
                    <a:pt x="138" y="775"/>
                    <a:pt x="101" y="767"/>
                  </a:cubicBezTo>
                  <a:cubicBezTo>
                    <a:pt x="87" y="761"/>
                    <a:pt x="72" y="757"/>
                    <a:pt x="58" y="757"/>
                  </a:cubicBezTo>
                  <a:cubicBezTo>
                    <a:pt x="36" y="757"/>
                    <a:pt x="17" y="767"/>
                    <a:pt x="9" y="794"/>
                  </a:cubicBezTo>
                  <a:cubicBezTo>
                    <a:pt x="1" y="821"/>
                    <a:pt x="19" y="850"/>
                    <a:pt x="47" y="857"/>
                  </a:cubicBezTo>
                  <a:cubicBezTo>
                    <a:pt x="55" y="860"/>
                    <a:pt x="64" y="863"/>
                    <a:pt x="73" y="866"/>
                  </a:cubicBezTo>
                  <a:cubicBezTo>
                    <a:pt x="66" y="863"/>
                    <a:pt x="64" y="862"/>
                    <a:pt x="65" y="862"/>
                  </a:cubicBezTo>
                  <a:lnTo>
                    <a:pt x="65" y="862"/>
                  </a:lnTo>
                  <a:cubicBezTo>
                    <a:pt x="67" y="862"/>
                    <a:pt x="72" y="864"/>
                    <a:pt x="78" y="867"/>
                  </a:cubicBezTo>
                  <a:cubicBezTo>
                    <a:pt x="181" y="907"/>
                    <a:pt x="287" y="942"/>
                    <a:pt x="398" y="955"/>
                  </a:cubicBezTo>
                  <a:cubicBezTo>
                    <a:pt x="528" y="974"/>
                    <a:pt x="661" y="983"/>
                    <a:pt x="793" y="983"/>
                  </a:cubicBezTo>
                  <a:cubicBezTo>
                    <a:pt x="1267" y="983"/>
                    <a:pt x="1745" y="862"/>
                    <a:pt x="2125" y="578"/>
                  </a:cubicBezTo>
                  <a:cubicBezTo>
                    <a:pt x="2330" y="425"/>
                    <a:pt x="2526" y="239"/>
                    <a:pt x="26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39"/>
            <p:cNvSpPr/>
            <p:nvPr/>
          </p:nvSpPr>
          <p:spPr>
            <a:xfrm>
              <a:off x="2497544" y="4467276"/>
              <a:ext cx="103041" cy="53007"/>
            </a:xfrm>
            <a:custGeom>
              <a:rect b="b" l="l" r="r" t="t"/>
              <a:pathLst>
                <a:path extrusionOk="0" h="1016" w="1975">
                  <a:moveTo>
                    <a:pt x="1961" y="0"/>
                  </a:moveTo>
                  <a:cubicBezTo>
                    <a:pt x="1570" y="485"/>
                    <a:pt x="968" y="742"/>
                    <a:pt x="420" y="796"/>
                  </a:cubicBezTo>
                  <a:cubicBezTo>
                    <a:pt x="324" y="805"/>
                    <a:pt x="229" y="808"/>
                    <a:pt x="132" y="810"/>
                  </a:cubicBezTo>
                  <a:cubicBezTo>
                    <a:pt x="90" y="815"/>
                    <a:pt x="28" y="801"/>
                    <a:pt x="12" y="852"/>
                  </a:cubicBezTo>
                  <a:cubicBezTo>
                    <a:pt x="1" y="896"/>
                    <a:pt x="39" y="921"/>
                    <a:pt x="78" y="921"/>
                  </a:cubicBezTo>
                  <a:cubicBezTo>
                    <a:pt x="80" y="921"/>
                    <a:pt x="82" y="921"/>
                    <a:pt x="84" y="921"/>
                  </a:cubicBezTo>
                  <a:cubicBezTo>
                    <a:pt x="117" y="923"/>
                    <a:pt x="150" y="924"/>
                    <a:pt x="184" y="924"/>
                  </a:cubicBezTo>
                  <a:cubicBezTo>
                    <a:pt x="196" y="924"/>
                    <a:pt x="208" y="923"/>
                    <a:pt x="220" y="923"/>
                  </a:cubicBezTo>
                  <a:cubicBezTo>
                    <a:pt x="302" y="921"/>
                    <a:pt x="383" y="916"/>
                    <a:pt x="463" y="907"/>
                  </a:cubicBezTo>
                  <a:lnTo>
                    <a:pt x="463" y="907"/>
                  </a:lnTo>
                  <a:cubicBezTo>
                    <a:pt x="460" y="908"/>
                    <a:pt x="453" y="912"/>
                    <a:pt x="441" y="921"/>
                  </a:cubicBezTo>
                  <a:cubicBezTo>
                    <a:pt x="414" y="945"/>
                    <a:pt x="422" y="996"/>
                    <a:pt x="458" y="1010"/>
                  </a:cubicBezTo>
                  <a:cubicBezTo>
                    <a:pt x="484" y="1014"/>
                    <a:pt x="510" y="1016"/>
                    <a:pt x="536" y="1016"/>
                  </a:cubicBezTo>
                  <a:cubicBezTo>
                    <a:pt x="612" y="1016"/>
                    <a:pt x="688" y="1001"/>
                    <a:pt x="762" y="989"/>
                  </a:cubicBezTo>
                  <a:cubicBezTo>
                    <a:pt x="937" y="955"/>
                    <a:pt x="1109" y="902"/>
                    <a:pt x="1270" y="825"/>
                  </a:cubicBezTo>
                  <a:cubicBezTo>
                    <a:pt x="1543" y="682"/>
                    <a:pt x="1849" y="460"/>
                    <a:pt x="1974" y="170"/>
                  </a:cubicBezTo>
                  <a:lnTo>
                    <a:pt x="1974" y="170"/>
                  </a:lnTo>
                  <a:cubicBezTo>
                    <a:pt x="1910" y="289"/>
                    <a:pt x="1810" y="382"/>
                    <a:pt x="1703" y="465"/>
                  </a:cubicBezTo>
                  <a:cubicBezTo>
                    <a:pt x="1624" y="527"/>
                    <a:pt x="1485" y="619"/>
                    <a:pt x="1374" y="674"/>
                  </a:cubicBezTo>
                  <a:cubicBezTo>
                    <a:pt x="1194" y="779"/>
                    <a:pt x="819" y="856"/>
                    <a:pt x="646" y="883"/>
                  </a:cubicBezTo>
                  <a:cubicBezTo>
                    <a:pt x="605" y="888"/>
                    <a:pt x="572" y="892"/>
                    <a:pt x="546" y="895"/>
                  </a:cubicBezTo>
                  <a:cubicBezTo>
                    <a:pt x="684" y="875"/>
                    <a:pt x="819" y="844"/>
                    <a:pt x="951" y="798"/>
                  </a:cubicBezTo>
                  <a:cubicBezTo>
                    <a:pt x="1357" y="640"/>
                    <a:pt x="1729" y="370"/>
                    <a:pt x="19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39"/>
            <p:cNvSpPr/>
            <p:nvPr/>
          </p:nvSpPr>
          <p:spPr>
            <a:xfrm>
              <a:off x="2551073" y="4486737"/>
              <a:ext cx="51390" cy="32034"/>
            </a:xfrm>
            <a:custGeom>
              <a:rect b="b" l="l" r="r" t="t"/>
              <a:pathLst>
                <a:path extrusionOk="0" h="614" w="985">
                  <a:moveTo>
                    <a:pt x="366" y="511"/>
                  </a:moveTo>
                  <a:cubicBezTo>
                    <a:pt x="365" y="512"/>
                    <a:pt x="363" y="512"/>
                    <a:pt x="362" y="513"/>
                  </a:cubicBezTo>
                  <a:lnTo>
                    <a:pt x="362" y="513"/>
                  </a:lnTo>
                  <a:cubicBezTo>
                    <a:pt x="364" y="512"/>
                    <a:pt x="365" y="512"/>
                    <a:pt x="366" y="511"/>
                  </a:cubicBezTo>
                  <a:close/>
                  <a:moveTo>
                    <a:pt x="951" y="0"/>
                  </a:moveTo>
                  <a:lnTo>
                    <a:pt x="951" y="0"/>
                  </a:lnTo>
                  <a:cubicBezTo>
                    <a:pt x="723" y="274"/>
                    <a:pt x="431" y="405"/>
                    <a:pt x="101" y="515"/>
                  </a:cubicBezTo>
                  <a:cubicBezTo>
                    <a:pt x="74" y="527"/>
                    <a:pt x="42" y="531"/>
                    <a:pt x="17" y="549"/>
                  </a:cubicBezTo>
                  <a:cubicBezTo>
                    <a:pt x="1" y="566"/>
                    <a:pt x="4" y="597"/>
                    <a:pt x="24" y="608"/>
                  </a:cubicBezTo>
                  <a:cubicBezTo>
                    <a:pt x="30" y="612"/>
                    <a:pt x="37" y="613"/>
                    <a:pt x="44" y="613"/>
                  </a:cubicBezTo>
                  <a:cubicBezTo>
                    <a:pt x="48" y="613"/>
                    <a:pt x="52" y="613"/>
                    <a:pt x="55" y="612"/>
                  </a:cubicBezTo>
                  <a:cubicBezTo>
                    <a:pt x="132" y="596"/>
                    <a:pt x="207" y="573"/>
                    <a:pt x="280" y="546"/>
                  </a:cubicBezTo>
                  <a:cubicBezTo>
                    <a:pt x="306" y="537"/>
                    <a:pt x="331" y="527"/>
                    <a:pt x="356" y="516"/>
                  </a:cubicBezTo>
                  <a:lnTo>
                    <a:pt x="356" y="516"/>
                  </a:lnTo>
                  <a:cubicBezTo>
                    <a:pt x="342" y="525"/>
                    <a:pt x="323" y="529"/>
                    <a:pt x="313" y="542"/>
                  </a:cubicBezTo>
                  <a:cubicBezTo>
                    <a:pt x="302" y="557"/>
                    <a:pt x="312" y="581"/>
                    <a:pt x="330" y="585"/>
                  </a:cubicBezTo>
                  <a:cubicBezTo>
                    <a:pt x="333" y="586"/>
                    <a:pt x="335" y="587"/>
                    <a:pt x="338" y="587"/>
                  </a:cubicBezTo>
                  <a:cubicBezTo>
                    <a:pt x="344" y="587"/>
                    <a:pt x="350" y="584"/>
                    <a:pt x="356" y="581"/>
                  </a:cubicBezTo>
                  <a:cubicBezTo>
                    <a:pt x="420" y="550"/>
                    <a:pt x="483" y="516"/>
                    <a:pt x="547" y="482"/>
                  </a:cubicBezTo>
                  <a:cubicBezTo>
                    <a:pt x="720" y="392"/>
                    <a:pt x="871" y="263"/>
                    <a:pt x="984" y="103"/>
                  </a:cubicBezTo>
                  <a:lnTo>
                    <a:pt x="984" y="103"/>
                  </a:lnTo>
                  <a:cubicBezTo>
                    <a:pt x="842" y="249"/>
                    <a:pt x="676" y="350"/>
                    <a:pt x="497" y="445"/>
                  </a:cubicBezTo>
                  <a:cubicBezTo>
                    <a:pt x="682" y="337"/>
                    <a:pt x="841" y="185"/>
                    <a:pt x="9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39"/>
            <p:cNvSpPr/>
            <p:nvPr/>
          </p:nvSpPr>
          <p:spPr>
            <a:xfrm>
              <a:off x="2363930" y="4455172"/>
              <a:ext cx="88015" cy="94693"/>
            </a:xfrm>
            <a:custGeom>
              <a:rect b="b" l="l" r="r" t="t"/>
              <a:pathLst>
                <a:path extrusionOk="0" h="1815" w="1687">
                  <a:moveTo>
                    <a:pt x="232" y="126"/>
                  </a:moveTo>
                  <a:lnTo>
                    <a:pt x="289" y="157"/>
                  </a:lnTo>
                  <a:cubicBezTo>
                    <a:pt x="280" y="162"/>
                    <a:pt x="273" y="171"/>
                    <a:pt x="268" y="180"/>
                  </a:cubicBezTo>
                  <a:cubicBezTo>
                    <a:pt x="256" y="162"/>
                    <a:pt x="244" y="145"/>
                    <a:pt x="232" y="126"/>
                  </a:cubicBezTo>
                  <a:close/>
                  <a:moveTo>
                    <a:pt x="406" y="455"/>
                  </a:moveTo>
                  <a:cubicBezTo>
                    <a:pt x="418" y="474"/>
                    <a:pt x="432" y="492"/>
                    <a:pt x="447" y="511"/>
                  </a:cubicBezTo>
                  <a:cubicBezTo>
                    <a:pt x="440" y="512"/>
                    <a:pt x="433" y="513"/>
                    <a:pt x="428" y="516"/>
                  </a:cubicBezTo>
                  <a:cubicBezTo>
                    <a:pt x="421" y="495"/>
                    <a:pt x="413" y="476"/>
                    <a:pt x="406" y="455"/>
                  </a:cubicBezTo>
                  <a:close/>
                  <a:moveTo>
                    <a:pt x="850" y="625"/>
                  </a:moveTo>
                  <a:lnTo>
                    <a:pt x="871" y="645"/>
                  </a:lnTo>
                  <a:cubicBezTo>
                    <a:pt x="1067" y="863"/>
                    <a:pt x="1230" y="1042"/>
                    <a:pt x="1373" y="1288"/>
                  </a:cubicBezTo>
                  <a:cubicBezTo>
                    <a:pt x="1290" y="1087"/>
                    <a:pt x="1179" y="899"/>
                    <a:pt x="1047" y="726"/>
                  </a:cubicBezTo>
                  <a:lnTo>
                    <a:pt x="1047" y="726"/>
                  </a:lnTo>
                  <a:cubicBezTo>
                    <a:pt x="1304" y="985"/>
                    <a:pt x="1491" y="1279"/>
                    <a:pt x="1539" y="1586"/>
                  </a:cubicBezTo>
                  <a:cubicBezTo>
                    <a:pt x="1549" y="1630"/>
                    <a:pt x="1561" y="1678"/>
                    <a:pt x="1562" y="1711"/>
                  </a:cubicBezTo>
                  <a:lnTo>
                    <a:pt x="1558" y="1711"/>
                  </a:lnTo>
                  <a:cubicBezTo>
                    <a:pt x="1556" y="1712"/>
                    <a:pt x="1553" y="1712"/>
                    <a:pt x="1549" y="1712"/>
                  </a:cubicBezTo>
                  <a:cubicBezTo>
                    <a:pt x="1540" y="1712"/>
                    <a:pt x="1528" y="1711"/>
                    <a:pt x="1520" y="1710"/>
                  </a:cubicBezTo>
                  <a:cubicBezTo>
                    <a:pt x="1349" y="1674"/>
                    <a:pt x="1242" y="1619"/>
                    <a:pt x="1089" y="1519"/>
                  </a:cubicBezTo>
                  <a:cubicBezTo>
                    <a:pt x="911" y="1406"/>
                    <a:pt x="716" y="1192"/>
                    <a:pt x="590" y="935"/>
                  </a:cubicBezTo>
                  <a:cubicBezTo>
                    <a:pt x="578" y="909"/>
                    <a:pt x="566" y="883"/>
                    <a:pt x="554" y="857"/>
                  </a:cubicBezTo>
                  <a:lnTo>
                    <a:pt x="554" y="857"/>
                  </a:lnTo>
                  <a:cubicBezTo>
                    <a:pt x="598" y="918"/>
                    <a:pt x="645" y="979"/>
                    <a:pt x="686" y="1026"/>
                  </a:cubicBezTo>
                  <a:cubicBezTo>
                    <a:pt x="858" y="1227"/>
                    <a:pt x="1056" y="1403"/>
                    <a:pt x="1272" y="1557"/>
                  </a:cubicBezTo>
                  <a:cubicBezTo>
                    <a:pt x="1114" y="1413"/>
                    <a:pt x="961" y="1252"/>
                    <a:pt x="850" y="1097"/>
                  </a:cubicBezTo>
                  <a:cubicBezTo>
                    <a:pt x="785" y="1010"/>
                    <a:pt x="697" y="865"/>
                    <a:pt x="626" y="743"/>
                  </a:cubicBezTo>
                  <a:lnTo>
                    <a:pt x="626" y="743"/>
                  </a:lnTo>
                  <a:cubicBezTo>
                    <a:pt x="677" y="805"/>
                    <a:pt x="732" y="868"/>
                    <a:pt x="791" y="937"/>
                  </a:cubicBezTo>
                  <a:cubicBezTo>
                    <a:pt x="995" y="1175"/>
                    <a:pt x="1208" y="1406"/>
                    <a:pt x="1448" y="1609"/>
                  </a:cubicBezTo>
                  <a:cubicBezTo>
                    <a:pt x="1172" y="1315"/>
                    <a:pt x="949" y="995"/>
                    <a:pt x="723" y="662"/>
                  </a:cubicBezTo>
                  <a:lnTo>
                    <a:pt x="723" y="662"/>
                  </a:lnTo>
                  <a:cubicBezTo>
                    <a:pt x="743" y="683"/>
                    <a:pt x="763" y="703"/>
                    <a:pt x="782" y="726"/>
                  </a:cubicBezTo>
                  <a:cubicBezTo>
                    <a:pt x="1000" y="974"/>
                    <a:pt x="1205" y="1233"/>
                    <a:pt x="1423" y="1483"/>
                  </a:cubicBezTo>
                  <a:cubicBezTo>
                    <a:pt x="1230" y="1197"/>
                    <a:pt x="1056" y="899"/>
                    <a:pt x="850" y="625"/>
                  </a:cubicBezTo>
                  <a:close/>
                  <a:moveTo>
                    <a:pt x="87" y="0"/>
                  </a:moveTo>
                  <a:cubicBezTo>
                    <a:pt x="80" y="0"/>
                    <a:pt x="71" y="2"/>
                    <a:pt x="60" y="6"/>
                  </a:cubicBezTo>
                  <a:cubicBezTo>
                    <a:pt x="52" y="11"/>
                    <a:pt x="46" y="18"/>
                    <a:pt x="42" y="28"/>
                  </a:cubicBezTo>
                  <a:cubicBezTo>
                    <a:pt x="29" y="22"/>
                    <a:pt x="15" y="17"/>
                    <a:pt x="1" y="13"/>
                  </a:cubicBezTo>
                  <a:lnTo>
                    <a:pt x="1" y="13"/>
                  </a:lnTo>
                  <a:cubicBezTo>
                    <a:pt x="13" y="18"/>
                    <a:pt x="28" y="25"/>
                    <a:pt x="41" y="32"/>
                  </a:cubicBezTo>
                  <a:cubicBezTo>
                    <a:pt x="37" y="40"/>
                    <a:pt x="37" y="52"/>
                    <a:pt x="42" y="62"/>
                  </a:cubicBezTo>
                  <a:cubicBezTo>
                    <a:pt x="43" y="67"/>
                    <a:pt x="47" y="72"/>
                    <a:pt x="51" y="75"/>
                  </a:cubicBezTo>
                  <a:lnTo>
                    <a:pt x="53" y="77"/>
                  </a:lnTo>
                  <a:cubicBezTo>
                    <a:pt x="53" y="78"/>
                    <a:pt x="53" y="78"/>
                    <a:pt x="54" y="79"/>
                  </a:cubicBezTo>
                  <a:cubicBezTo>
                    <a:pt x="68" y="90"/>
                    <a:pt x="108" y="136"/>
                    <a:pt x="115" y="145"/>
                  </a:cubicBezTo>
                  <a:cubicBezTo>
                    <a:pt x="166" y="208"/>
                    <a:pt x="244" y="372"/>
                    <a:pt x="252" y="393"/>
                  </a:cubicBezTo>
                  <a:cubicBezTo>
                    <a:pt x="313" y="541"/>
                    <a:pt x="352" y="696"/>
                    <a:pt x="416" y="842"/>
                  </a:cubicBezTo>
                  <a:cubicBezTo>
                    <a:pt x="475" y="988"/>
                    <a:pt x="578" y="1161"/>
                    <a:pt x="644" y="1247"/>
                  </a:cubicBezTo>
                  <a:cubicBezTo>
                    <a:pt x="773" y="1424"/>
                    <a:pt x="948" y="1563"/>
                    <a:pt x="1140" y="1670"/>
                  </a:cubicBezTo>
                  <a:cubicBezTo>
                    <a:pt x="1263" y="1736"/>
                    <a:pt x="1395" y="1798"/>
                    <a:pt x="1535" y="1813"/>
                  </a:cubicBezTo>
                  <a:cubicBezTo>
                    <a:pt x="1542" y="1814"/>
                    <a:pt x="1548" y="1814"/>
                    <a:pt x="1555" y="1814"/>
                  </a:cubicBezTo>
                  <a:cubicBezTo>
                    <a:pt x="1628" y="1814"/>
                    <a:pt x="1687" y="1781"/>
                    <a:pt x="1664" y="1695"/>
                  </a:cubicBezTo>
                  <a:cubicBezTo>
                    <a:pt x="1644" y="1586"/>
                    <a:pt x="1615" y="1478"/>
                    <a:pt x="1581" y="1371"/>
                  </a:cubicBezTo>
                  <a:cubicBezTo>
                    <a:pt x="1422" y="909"/>
                    <a:pt x="1074" y="557"/>
                    <a:pt x="661" y="309"/>
                  </a:cubicBezTo>
                  <a:cubicBezTo>
                    <a:pt x="634" y="284"/>
                    <a:pt x="607" y="258"/>
                    <a:pt x="579" y="234"/>
                  </a:cubicBezTo>
                  <a:cubicBezTo>
                    <a:pt x="565" y="219"/>
                    <a:pt x="546" y="203"/>
                    <a:pt x="526" y="203"/>
                  </a:cubicBezTo>
                  <a:cubicBezTo>
                    <a:pt x="517" y="203"/>
                    <a:pt x="508" y="207"/>
                    <a:pt x="499" y="216"/>
                  </a:cubicBezTo>
                  <a:lnTo>
                    <a:pt x="497" y="217"/>
                  </a:lnTo>
                  <a:cubicBezTo>
                    <a:pt x="399" y="167"/>
                    <a:pt x="298" y="121"/>
                    <a:pt x="195" y="82"/>
                  </a:cubicBezTo>
                  <a:cubicBezTo>
                    <a:pt x="166" y="51"/>
                    <a:pt x="156" y="42"/>
                    <a:pt x="130" y="22"/>
                  </a:cubicBezTo>
                  <a:cubicBezTo>
                    <a:pt x="114" y="14"/>
                    <a:pt x="107" y="0"/>
                    <a:pt x="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39"/>
            <p:cNvSpPr/>
            <p:nvPr/>
          </p:nvSpPr>
          <p:spPr>
            <a:xfrm>
              <a:off x="2239916" y="4395122"/>
              <a:ext cx="103354" cy="61772"/>
            </a:xfrm>
            <a:custGeom>
              <a:rect b="b" l="l" r="r" t="t"/>
              <a:pathLst>
                <a:path extrusionOk="0" h="1184" w="1981">
                  <a:moveTo>
                    <a:pt x="1568" y="121"/>
                  </a:moveTo>
                  <a:cubicBezTo>
                    <a:pt x="1624" y="121"/>
                    <a:pt x="1675" y="127"/>
                    <a:pt x="1719" y="139"/>
                  </a:cubicBezTo>
                  <a:cubicBezTo>
                    <a:pt x="1697" y="167"/>
                    <a:pt x="1662" y="204"/>
                    <a:pt x="1604" y="260"/>
                  </a:cubicBezTo>
                  <a:cubicBezTo>
                    <a:pt x="1513" y="343"/>
                    <a:pt x="1375" y="443"/>
                    <a:pt x="1222" y="538"/>
                  </a:cubicBezTo>
                  <a:cubicBezTo>
                    <a:pt x="1332" y="454"/>
                    <a:pt x="1433" y="361"/>
                    <a:pt x="1527" y="256"/>
                  </a:cubicBezTo>
                  <a:lnTo>
                    <a:pt x="1527" y="256"/>
                  </a:lnTo>
                  <a:cubicBezTo>
                    <a:pt x="1332" y="410"/>
                    <a:pt x="1117" y="539"/>
                    <a:pt x="896" y="653"/>
                  </a:cubicBezTo>
                  <a:cubicBezTo>
                    <a:pt x="1109" y="490"/>
                    <a:pt x="1352" y="308"/>
                    <a:pt x="1583" y="163"/>
                  </a:cubicBezTo>
                  <a:lnTo>
                    <a:pt x="1583" y="163"/>
                  </a:lnTo>
                  <a:cubicBezTo>
                    <a:pt x="1294" y="297"/>
                    <a:pt x="1034" y="427"/>
                    <a:pt x="783" y="595"/>
                  </a:cubicBezTo>
                  <a:cubicBezTo>
                    <a:pt x="965" y="416"/>
                    <a:pt x="1167" y="273"/>
                    <a:pt x="1420" y="175"/>
                  </a:cubicBezTo>
                  <a:lnTo>
                    <a:pt x="1420" y="175"/>
                  </a:lnTo>
                  <a:cubicBezTo>
                    <a:pt x="1157" y="230"/>
                    <a:pt x="909" y="345"/>
                    <a:pt x="698" y="512"/>
                  </a:cubicBezTo>
                  <a:cubicBezTo>
                    <a:pt x="831" y="370"/>
                    <a:pt x="982" y="265"/>
                    <a:pt x="1125" y="210"/>
                  </a:cubicBezTo>
                  <a:cubicBezTo>
                    <a:pt x="1269" y="156"/>
                    <a:pt x="1432" y="121"/>
                    <a:pt x="1568" y="121"/>
                  </a:cubicBezTo>
                  <a:close/>
                  <a:moveTo>
                    <a:pt x="354" y="925"/>
                  </a:moveTo>
                  <a:cubicBezTo>
                    <a:pt x="355" y="926"/>
                    <a:pt x="355" y="928"/>
                    <a:pt x="357" y="930"/>
                  </a:cubicBezTo>
                  <a:cubicBezTo>
                    <a:pt x="353" y="935"/>
                    <a:pt x="350" y="941"/>
                    <a:pt x="348" y="946"/>
                  </a:cubicBezTo>
                  <a:cubicBezTo>
                    <a:pt x="345" y="955"/>
                    <a:pt x="345" y="963"/>
                    <a:pt x="347" y="973"/>
                  </a:cubicBezTo>
                  <a:cubicBezTo>
                    <a:pt x="327" y="983"/>
                    <a:pt x="307" y="994"/>
                    <a:pt x="286" y="1007"/>
                  </a:cubicBezTo>
                  <a:cubicBezTo>
                    <a:pt x="285" y="1007"/>
                    <a:pt x="285" y="1008"/>
                    <a:pt x="283" y="1008"/>
                  </a:cubicBezTo>
                  <a:cubicBezTo>
                    <a:pt x="308" y="981"/>
                    <a:pt x="332" y="953"/>
                    <a:pt x="354" y="925"/>
                  </a:cubicBezTo>
                  <a:close/>
                  <a:moveTo>
                    <a:pt x="1580" y="1"/>
                  </a:moveTo>
                  <a:cubicBezTo>
                    <a:pt x="1568" y="1"/>
                    <a:pt x="1556" y="1"/>
                    <a:pt x="1545" y="1"/>
                  </a:cubicBezTo>
                  <a:cubicBezTo>
                    <a:pt x="954" y="26"/>
                    <a:pt x="645" y="318"/>
                    <a:pt x="307" y="764"/>
                  </a:cubicBezTo>
                  <a:cubicBezTo>
                    <a:pt x="238" y="849"/>
                    <a:pt x="168" y="931"/>
                    <a:pt x="87" y="1004"/>
                  </a:cubicBezTo>
                  <a:cubicBezTo>
                    <a:pt x="57" y="1038"/>
                    <a:pt x="3" y="1062"/>
                    <a:pt x="1" y="1114"/>
                  </a:cubicBezTo>
                  <a:cubicBezTo>
                    <a:pt x="1" y="1144"/>
                    <a:pt x="22" y="1170"/>
                    <a:pt x="49" y="1180"/>
                  </a:cubicBezTo>
                  <a:cubicBezTo>
                    <a:pt x="56" y="1183"/>
                    <a:pt x="62" y="1184"/>
                    <a:pt x="70" y="1184"/>
                  </a:cubicBezTo>
                  <a:cubicBezTo>
                    <a:pt x="124" y="1178"/>
                    <a:pt x="131" y="1150"/>
                    <a:pt x="188" y="1103"/>
                  </a:cubicBezTo>
                  <a:lnTo>
                    <a:pt x="210" y="1082"/>
                  </a:lnTo>
                  <a:cubicBezTo>
                    <a:pt x="246" y="1066"/>
                    <a:pt x="282" y="1052"/>
                    <a:pt x="313" y="1038"/>
                  </a:cubicBezTo>
                  <a:cubicBezTo>
                    <a:pt x="334" y="1029"/>
                    <a:pt x="355" y="1022"/>
                    <a:pt x="376" y="1014"/>
                  </a:cubicBezTo>
                  <a:cubicBezTo>
                    <a:pt x="385" y="1018"/>
                    <a:pt x="394" y="1020"/>
                    <a:pt x="404" y="1020"/>
                  </a:cubicBezTo>
                  <a:cubicBezTo>
                    <a:pt x="417" y="1020"/>
                    <a:pt x="430" y="1015"/>
                    <a:pt x="441" y="1008"/>
                  </a:cubicBezTo>
                  <a:cubicBezTo>
                    <a:pt x="474" y="983"/>
                    <a:pt x="467" y="988"/>
                    <a:pt x="484" y="975"/>
                  </a:cubicBezTo>
                  <a:cubicBezTo>
                    <a:pt x="714" y="894"/>
                    <a:pt x="947" y="826"/>
                    <a:pt x="1163" y="713"/>
                  </a:cubicBezTo>
                  <a:cubicBezTo>
                    <a:pt x="1416" y="567"/>
                    <a:pt x="1595" y="435"/>
                    <a:pt x="1799" y="225"/>
                  </a:cubicBezTo>
                  <a:cubicBezTo>
                    <a:pt x="1980" y="53"/>
                    <a:pt x="1759" y="1"/>
                    <a:pt x="15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39"/>
            <p:cNvSpPr/>
            <p:nvPr/>
          </p:nvSpPr>
          <p:spPr>
            <a:xfrm>
              <a:off x="3431223" y="3811416"/>
              <a:ext cx="135440" cy="318617"/>
            </a:xfrm>
            <a:custGeom>
              <a:rect b="b" l="l" r="r" t="t"/>
              <a:pathLst>
                <a:path extrusionOk="0" h="6107" w="2596">
                  <a:moveTo>
                    <a:pt x="1391" y="195"/>
                  </a:moveTo>
                  <a:cubicBezTo>
                    <a:pt x="1857" y="195"/>
                    <a:pt x="2233" y="552"/>
                    <a:pt x="2343" y="1047"/>
                  </a:cubicBezTo>
                  <a:cubicBezTo>
                    <a:pt x="2369" y="1172"/>
                    <a:pt x="2373" y="1306"/>
                    <a:pt x="2359" y="1446"/>
                  </a:cubicBezTo>
                  <a:cubicBezTo>
                    <a:pt x="2344" y="1350"/>
                    <a:pt x="2320" y="1258"/>
                    <a:pt x="2281" y="1172"/>
                  </a:cubicBezTo>
                  <a:cubicBezTo>
                    <a:pt x="2167" y="969"/>
                    <a:pt x="1963" y="862"/>
                    <a:pt x="1754" y="862"/>
                  </a:cubicBezTo>
                  <a:cubicBezTo>
                    <a:pt x="1607" y="862"/>
                    <a:pt x="1458" y="914"/>
                    <a:pt x="1335" y="1023"/>
                  </a:cubicBezTo>
                  <a:cubicBezTo>
                    <a:pt x="1144" y="1189"/>
                    <a:pt x="1047" y="1430"/>
                    <a:pt x="1029" y="1636"/>
                  </a:cubicBezTo>
                  <a:cubicBezTo>
                    <a:pt x="1019" y="1634"/>
                    <a:pt x="1011" y="1631"/>
                    <a:pt x="1006" y="1630"/>
                  </a:cubicBezTo>
                  <a:cubicBezTo>
                    <a:pt x="819" y="1593"/>
                    <a:pt x="627" y="1555"/>
                    <a:pt x="435" y="1555"/>
                  </a:cubicBezTo>
                  <a:cubicBezTo>
                    <a:pt x="355" y="1555"/>
                    <a:pt x="274" y="1562"/>
                    <a:pt x="195" y="1578"/>
                  </a:cubicBezTo>
                  <a:cubicBezTo>
                    <a:pt x="229" y="1415"/>
                    <a:pt x="321" y="1132"/>
                    <a:pt x="352" y="1086"/>
                  </a:cubicBezTo>
                  <a:cubicBezTo>
                    <a:pt x="424" y="916"/>
                    <a:pt x="571" y="703"/>
                    <a:pt x="641" y="619"/>
                  </a:cubicBezTo>
                  <a:cubicBezTo>
                    <a:pt x="859" y="337"/>
                    <a:pt x="1099" y="207"/>
                    <a:pt x="1385" y="195"/>
                  </a:cubicBezTo>
                  <a:cubicBezTo>
                    <a:pt x="1387" y="195"/>
                    <a:pt x="1389" y="195"/>
                    <a:pt x="1391" y="195"/>
                  </a:cubicBezTo>
                  <a:close/>
                  <a:moveTo>
                    <a:pt x="1400" y="1"/>
                  </a:moveTo>
                  <a:cubicBezTo>
                    <a:pt x="1390" y="1"/>
                    <a:pt x="1379" y="1"/>
                    <a:pt x="1369" y="1"/>
                  </a:cubicBezTo>
                  <a:cubicBezTo>
                    <a:pt x="1037" y="12"/>
                    <a:pt x="728" y="195"/>
                    <a:pt x="532" y="461"/>
                  </a:cubicBezTo>
                  <a:cubicBezTo>
                    <a:pt x="252" y="812"/>
                    <a:pt x="67" y="1240"/>
                    <a:pt x="1" y="1685"/>
                  </a:cubicBezTo>
                  <a:cubicBezTo>
                    <a:pt x="2" y="1737"/>
                    <a:pt x="44" y="1783"/>
                    <a:pt x="98" y="1783"/>
                  </a:cubicBezTo>
                  <a:cubicBezTo>
                    <a:pt x="144" y="1780"/>
                    <a:pt x="186" y="1762"/>
                    <a:pt x="229" y="1753"/>
                  </a:cubicBezTo>
                  <a:cubicBezTo>
                    <a:pt x="314" y="1734"/>
                    <a:pt x="301" y="1738"/>
                    <a:pt x="404" y="1731"/>
                  </a:cubicBezTo>
                  <a:cubicBezTo>
                    <a:pt x="424" y="1730"/>
                    <a:pt x="445" y="1730"/>
                    <a:pt x="466" y="1730"/>
                  </a:cubicBezTo>
                  <a:cubicBezTo>
                    <a:pt x="577" y="1730"/>
                    <a:pt x="692" y="1744"/>
                    <a:pt x="747" y="1752"/>
                  </a:cubicBezTo>
                  <a:cubicBezTo>
                    <a:pt x="859" y="1767"/>
                    <a:pt x="969" y="1794"/>
                    <a:pt x="1079" y="1812"/>
                  </a:cubicBezTo>
                  <a:cubicBezTo>
                    <a:pt x="1185" y="1809"/>
                    <a:pt x="1185" y="1729"/>
                    <a:pt x="1190" y="1678"/>
                  </a:cubicBezTo>
                  <a:cubicBezTo>
                    <a:pt x="1225" y="1332"/>
                    <a:pt x="1480" y="1026"/>
                    <a:pt x="1786" y="1026"/>
                  </a:cubicBezTo>
                  <a:cubicBezTo>
                    <a:pt x="1803" y="1026"/>
                    <a:pt x="1821" y="1027"/>
                    <a:pt x="1839" y="1029"/>
                  </a:cubicBezTo>
                  <a:cubicBezTo>
                    <a:pt x="2060" y="1070"/>
                    <a:pt x="2168" y="1186"/>
                    <a:pt x="2212" y="1436"/>
                  </a:cubicBezTo>
                  <a:cubicBezTo>
                    <a:pt x="2271" y="1719"/>
                    <a:pt x="2168" y="2155"/>
                    <a:pt x="2056" y="2382"/>
                  </a:cubicBezTo>
                  <a:cubicBezTo>
                    <a:pt x="2031" y="2439"/>
                    <a:pt x="2004" y="2494"/>
                    <a:pt x="1974" y="2550"/>
                  </a:cubicBezTo>
                  <a:cubicBezTo>
                    <a:pt x="1968" y="2560"/>
                    <a:pt x="1963" y="2573"/>
                    <a:pt x="1963" y="2586"/>
                  </a:cubicBezTo>
                  <a:cubicBezTo>
                    <a:pt x="1671" y="3071"/>
                    <a:pt x="1237" y="3551"/>
                    <a:pt x="927" y="4030"/>
                  </a:cubicBezTo>
                  <a:cubicBezTo>
                    <a:pt x="646" y="4468"/>
                    <a:pt x="466" y="4971"/>
                    <a:pt x="422" y="5490"/>
                  </a:cubicBezTo>
                  <a:cubicBezTo>
                    <a:pt x="411" y="5620"/>
                    <a:pt x="418" y="5769"/>
                    <a:pt x="432" y="5851"/>
                  </a:cubicBezTo>
                  <a:cubicBezTo>
                    <a:pt x="444" y="5928"/>
                    <a:pt x="455" y="6011"/>
                    <a:pt x="491" y="6082"/>
                  </a:cubicBezTo>
                  <a:cubicBezTo>
                    <a:pt x="503" y="6099"/>
                    <a:pt x="521" y="6106"/>
                    <a:pt x="538" y="6106"/>
                  </a:cubicBezTo>
                  <a:cubicBezTo>
                    <a:pt x="575" y="6106"/>
                    <a:pt x="613" y="6073"/>
                    <a:pt x="600" y="6028"/>
                  </a:cubicBezTo>
                  <a:cubicBezTo>
                    <a:pt x="455" y="5511"/>
                    <a:pt x="599" y="4919"/>
                    <a:pt x="854" y="4442"/>
                  </a:cubicBezTo>
                  <a:cubicBezTo>
                    <a:pt x="1158" y="3894"/>
                    <a:pt x="1469" y="3591"/>
                    <a:pt x="1858" y="3092"/>
                  </a:cubicBezTo>
                  <a:cubicBezTo>
                    <a:pt x="2273" y="2551"/>
                    <a:pt x="2596" y="1857"/>
                    <a:pt x="2559" y="1162"/>
                  </a:cubicBezTo>
                  <a:cubicBezTo>
                    <a:pt x="2505" y="558"/>
                    <a:pt x="2028" y="1"/>
                    <a:pt x="14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39"/>
            <p:cNvSpPr/>
            <p:nvPr/>
          </p:nvSpPr>
          <p:spPr>
            <a:xfrm>
              <a:off x="3447188" y="3818668"/>
              <a:ext cx="112953" cy="74346"/>
            </a:xfrm>
            <a:custGeom>
              <a:rect b="b" l="l" r="r" t="t"/>
              <a:pathLst>
                <a:path extrusionOk="0" h="1425" w="2165">
                  <a:moveTo>
                    <a:pt x="946" y="1"/>
                  </a:moveTo>
                  <a:cubicBezTo>
                    <a:pt x="914" y="1"/>
                    <a:pt x="883" y="19"/>
                    <a:pt x="852" y="27"/>
                  </a:cubicBezTo>
                  <a:cubicBezTo>
                    <a:pt x="667" y="86"/>
                    <a:pt x="571" y="133"/>
                    <a:pt x="437" y="280"/>
                  </a:cubicBezTo>
                  <a:cubicBezTo>
                    <a:pt x="214" y="544"/>
                    <a:pt x="6" y="925"/>
                    <a:pt x="0" y="1310"/>
                  </a:cubicBezTo>
                  <a:cubicBezTo>
                    <a:pt x="33" y="1031"/>
                    <a:pt x="157" y="790"/>
                    <a:pt x="322" y="566"/>
                  </a:cubicBezTo>
                  <a:cubicBezTo>
                    <a:pt x="368" y="499"/>
                    <a:pt x="415" y="439"/>
                    <a:pt x="468" y="383"/>
                  </a:cubicBezTo>
                  <a:lnTo>
                    <a:pt x="468" y="383"/>
                  </a:lnTo>
                  <a:cubicBezTo>
                    <a:pt x="443" y="415"/>
                    <a:pt x="421" y="450"/>
                    <a:pt x="399" y="487"/>
                  </a:cubicBezTo>
                  <a:cubicBezTo>
                    <a:pt x="262" y="738"/>
                    <a:pt x="165" y="1018"/>
                    <a:pt x="167" y="1305"/>
                  </a:cubicBezTo>
                  <a:cubicBezTo>
                    <a:pt x="206" y="905"/>
                    <a:pt x="433" y="467"/>
                    <a:pt x="699" y="308"/>
                  </a:cubicBezTo>
                  <a:cubicBezTo>
                    <a:pt x="782" y="262"/>
                    <a:pt x="853" y="230"/>
                    <a:pt x="921" y="208"/>
                  </a:cubicBezTo>
                  <a:lnTo>
                    <a:pt x="921" y="208"/>
                  </a:lnTo>
                  <a:cubicBezTo>
                    <a:pt x="535" y="393"/>
                    <a:pt x="318" y="875"/>
                    <a:pt x="329" y="1331"/>
                  </a:cubicBezTo>
                  <a:cubicBezTo>
                    <a:pt x="354" y="965"/>
                    <a:pt x="540" y="597"/>
                    <a:pt x="791" y="410"/>
                  </a:cubicBezTo>
                  <a:cubicBezTo>
                    <a:pt x="887" y="336"/>
                    <a:pt x="1091" y="291"/>
                    <a:pt x="1163" y="281"/>
                  </a:cubicBezTo>
                  <a:cubicBezTo>
                    <a:pt x="1212" y="276"/>
                    <a:pt x="1255" y="273"/>
                    <a:pt x="1295" y="273"/>
                  </a:cubicBezTo>
                  <a:cubicBezTo>
                    <a:pt x="1399" y="273"/>
                    <a:pt x="1480" y="292"/>
                    <a:pt x="1570" y="336"/>
                  </a:cubicBezTo>
                  <a:cubicBezTo>
                    <a:pt x="1494" y="316"/>
                    <a:pt x="1415" y="306"/>
                    <a:pt x="1337" y="306"/>
                  </a:cubicBezTo>
                  <a:cubicBezTo>
                    <a:pt x="1182" y="306"/>
                    <a:pt x="1030" y="346"/>
                    <a:pt x="917" y="426"/>
                  </a:cubicBezTo>
                  <a:cubicBezTo>
                    <a:pt x="649" y="597"/>
                    <a:pt x="438" y="998"/>
                    <a:pt x="448" y="1361"/>
                  </a:cubicBezTo>
                  <a:cubicBezTo>
                    <a:pt x="478" y="1058"/>
                    <a:pt x="617" y="799"/>
                    <a:pt x="840" y="610"/>
                  </a:cubicBezTo>
                  <a:cubicBezTo>
                    <a:pt x="951" y="530"/>
                    <a:pt x="1141" y="452"/>
                    <a:pt x="1322" y="452"/>
                  </a:cubicBezTo>
                  <a:cubicBezTo>
                    <a:pt x="1330" y="452"/>
                    <a:pt x="1338" y="452"/>
                    <a:pt x="1345" y="452"/>
                  </a:cubicBezTo>
                  <a:cubicBezTo>
                    <a:pt x="1349" y="452"/>
                    <a:pt x="1352" y="452"/>
                    <a:pt x="1356" y="452"/>
                  </a:cubicBezTo>
                  <a:cubicBezTo>
                    <a:pt x="1401" y="452"/>
                    <a:pt x="1450" y="458"/>
                    <a:pt x="1498" y="471"/>
                  </a:cubicBezTo>
                  <a:cubicBezTo>
                    <a:pt x="1468" y="467"/>
                    <a:pt x="1440" y="465"/>
                    <a:pt x="1410" y="465"/>
                  </a:cubicBezTo>
                  <a:cubicBezTo>
                    <a:pt x="1342" y="466"/>
                    <a:pt x="1273" y="475"/>
                    <a:pt x="1206" y="492"/>
                  </a:cubicBezTo>
                  <a:cubicBezTo>
                    <a:pt x="1114" y="521"/>
                    <a:pt x="1023" y="560"/>
                    <a:pt x="944" y="617"/>
                  </a:cubicBezTo>
                  <a:cubicBezTo>
                    <a:pt x="711" y="805"/>
                    <a:pt x="580" y="1099"/>
                    <a:pt x="557" y="1394"/>
                  </a:cubicBezTo>
                  <a:cubicBezTo>
                    <a:pt x="608" y="1100"/>
                    <a:pt x="773" y="818"/>
                    <a:pt x="998" y="674"/>
                  </a:cubicBezTo>
                  <a:cubicBezTo>
                    <a:pt x="1120" y="610"/>
                    <a:pt x="1244" y="580"/>
                    <a:pt x="1364" y="580"/>
                  </a:cubicBezTo>
                  <a:cubicBezTo>
                    <a:pt x="1468" y="580"/>
                    <a:pt x="1568" y="603"/>
                    <a:pt x="1657" y="646"/>
                  </a:cubicBezTo>
                  <a:cubicBezTo>
                    <a:pt x="1646" y="642"/>
                    <a:pt x="1633" y="638"/>
                    <a:pt x="1621" y="636"/>
                  </a:cubicBezTo>
                  <a:cubicBezTo>
                    <a:pt x="1564" y="622"/>
                    <a:pt x="1506" y="615"/>
                    <a:pt x="1450" y="615"/>
                  </a:cubicBezTo>
                  <a:cubicBezTo>
                    <a:pt x="1043" y="615"/>
                    <a:pt x="693" y="961"/>
                    <a:pt x="659" y="1425"/>
                  </a:cubicBezTo>
                  <a:cubicBezTo>
                    <a:pt x="683" y="1316"/>
                    <a:pt x="710" y="1218"/>
                    <a:pt x="762" y="1124"/>
                  </a:cubicBezTo>
                  <a:cubicBezTo>
                    <a:pt x="827" y="1005"/>
                    <a:pt x="933" y="890"/>
                    <a:pt x="1030" y="825"/>
                  </a:cubicBezTo>
                  <a:cubicBezTo>
                    <a:pt x="1150" y="746"/>
                    <a:pt x="1290" y="711"/>
                    <a:pt x="1420" y="711"/>
                  </a:cubicBezTo>
                  <a:cubicBezTo>
                    <a:pt x="1465" y="711"/>
                    <a:pt x="1509" y="715"/>
                    <a:pt x="1550" y="723"/>
                  </a:cubicBezTo>
                  <a:cubicBezTo>
                    <a:pt x="1685" y="748"/>
                    <a:pt x="1847" y="851"/>
                    <a:pt x="1926" y="1005"/>
                  </a:cubicBezTo>
                  <a:cubicBezTo>
                    <a:pt x="1951" y="1049"/>
                    <a:pt x="1966" y="1104"/>
                    <a:pt x="1986" y="1186"/>
                  </a:cubicBezTo>
                  <a:cubicBezTo>
                    <a:pt x="1998" y="1224"/>
                    <a:pt x="1992" y="1296"/>
                    <a:pt x="2060" y="1296"/>
                  </a:cubicBezTo>
                  <a:cubicBezTo>
                    <a:pt x="2065" y="1296"/>
                    <a:pt x="2069" y="1295"/>
                    <a:pt x="2074" y="1295"/>
                  </a:cubicBezTo>
                  <a:cubicBezTo>
                    <a:pt x="2149" y="1270"/>
                    <a:pt x="2112" y="1170"/>
                    <a:pt x="2084" y="1089"/>
                  </a:cubicBezTo>
                  <a:cubicBezTo>
                    <a:pt x="2095" y="1089"/>
                    <a:pt x="2107" y="1086"/>
                    <a:pt x="2122" y="1080"/>
                  </a:cubicBezTo>
                  <a:cubicBezTo>
                    <a:pt x="2164" y="1055"/>
                    <a:pt x="2163" y="1002"/>
                    <a:pt x="2145" y="962"/>
                  </a:cubicBezTo>
                  <a:cubicBezTo>
                    <a:pt x="2128" y="918"/>
                    <a:pt x="2109" y="874"/>
                    <a:pt x="2086" y="833"/>
                  </a:cubicBezTo>
                  <a:cubicBezTo>
                    <a:pt x="2062" y="794"/>
                    <a:pt x="2036" y="756"/>
                    <a:pt x="2008" y="724"/>
                  </a:cubicBezTo>
                  <a:cubicBezTo>
                    <a:pt x="2027" y="707"/>
                    <a:pt x="2034" y="677"/>
                    <a:pt x="2028" y="651"/>
                  </a:cubicBezTo>
                  <a:cubicBezTo>
                    <a:pt x="2018" y="619"/>
                    <a:pt x="1987" y="597"/>
                    <a:pt x="1966" y="570"/>
                  </a:cubicBezTo>
                  <a:cubicBezTo>
                    <a:pt x="1934" y="537"/>
                    <a:pt x="1899" y="504"/>
                    <a:pt x="1862" y="476"/>
                  </a:cubicBezTo>
                  <a:cubicBezTo>
                    <a:pt x="1885" y="457"/>
                    <a:pt x="1897" y="426"/>
                    <a:pt x="1889" y="398"/>
                  </a:cubicBezTo>
                  <a:cubicBezTo>
                    <a:pt x="1880" y="365"/>
                    <a:pt x="1849" y="347"/>
                    <a:pt x="1826" y="327"/>
                  </a:cubicBezTo>
                  <a:cubicBezTo>
                    <a:pt x="1756" y="267"/>
                    <a:pt x="1678" y="218"/>
                    <a:pt x="1594" y="184"/>
                  </a:cubicBezTo>
                  <a:cubicBezTo>
                    <a:pt x="1552" y="168"/>
                    <a:pt x="1512" y="157"/>
                    <a:pt x="1473" y="148"/>
                  </a:cubicBezTo>
                  <a:cubicBezTo>
                    <a:pt x="1485" y="121"/>
                    <a:pt x="1483" y="87"/>
                    <a:pt x="1461" y="65"/>
                  </a:cubicBezTo>
                  <a:cubicBezTo>
                    <a:pt x="1441" y="45"/>
                    <a:pt x="1411" y="43"/>
                    <a:pt x="1384" y="38"/>
                  </a:cubicBezTo>
                  <a:cubicBezTo>
                    <a:pt x="1342" y="32"/>
                    <a:pt x="1300" y="27"/>
                    <a:pt x="1256" y="23"/>
                  </a:cubicBezTo>
                  <a:cubicBezTo>
                    <a:pt x="1236" y="22"/>
                    <a:pt x="1216" y="21"/>
                    <a:pt x="1197" y="21"/>
                  </a:cubicBezTo>
                  <a:cubicBezTo>
                    <a:pt x="1123" y="21"/>
                    <a:pt x="1051" y="29"/>
                    <a:pt x="982" y="45"/>
                  </a:cubicBezTo>
                  <a:cubicBezTo>
                    <a:pt x="984" y="27"/>
                    <a:pt x="974" y="4"/>
                    <a:pt x="955" y="1"/>
                  </a:cubicBezTo>
                  <a:cubicBezTo>
                    <a:pt x="952" y="1"/>
                    <a:pt x="949" y="1"/>
                    <a:pt x="9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39"/>
            <p:cNvSpPr/>
            <p:nvPr/>
          </p:nvSpPr>
          <p:spPr>
            <a:xfrm>
              <a:off x="3373833" y="4293124"/>
              <a:ext cx="157" cy="157"/>
            </a:xfrm>
            <a:custGeom>
              <a:rect b="b" l="l" r="r" t="t"/>
              <a:pathLst>
                <a:path extrusionOk="0" h="3" w="3">
                  <a:moveTo>
                    <a:pt x="3" y="1"/>
                  </a:moveTo>
                  <a:cubicBezTo>
                    <a:pt x="1" y="2"/>
                    <a:pt x="1" y="2"/>
                    <a:pt x="1" y="3"/>
                  </a:cubicBezTo>
                  <a:cubicBezTo>
                    <a:pt x="1" y="2"/>
                    <a:pt x="3" y="2"/>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39"/>
            <p:cNvSpPr/>
            <p:nvPr/>
          </p:nvSpPr>
          <p:spPr>
            <a:xfrm>
              <a:off x="3223785" y="4050992"/>
              <a:ext cx="329782" cy="556368"/>
            </a:xfrm>
            <a:custGeom>
              <a:rect b="b" l="l" r="r" t="t"/>
              <a:pathLst>
                <a:path extrusionOk="0" h="10664" w="6321">
                  <a:moveTo>
                    <a:pt x="6154" y="139"/>
                  </a:moveTo>
                  <a:cubicBezTo>
                    <a:pt x="6131" y="194"/>
                    <a:pt x="6103" y="266"/>
                    <a:pt x="6076" y="339"/>
                  </a:cubicBezTo>
                  <a:cubicBezTo>
                    <a:pt x="6030" y="463"/>
                    <a:pt x="5986" y="701"/>
                    <a:pt x="5980" y="778"/>
                  </a:cubicBezTo>
                  <a:cubicBezTo>
                    <a:pt x="5973" y="816"/>
                    <a:pt x="5968" y="854"/>
                    <a:pt x="5961" y="891"/>
                  </a:cubicBezTo>
                  <a:cubicBezTo>
                    <a:pt x="5816" y="915"/>
                    <a:pt x="5513" y="1018"/>
                    <a:pt x="5343" y="1145"/>
                  </a:cubicBezTo>
                  <a:cubicBezTo>
                    <a:pt x="5224" y="1233"/>
                    <a:pt x="5108" y="1329"/>
                    <a:pt x="5019" y="1449"/>
                  </a:cubicBezTo>
                  <a:cubicBezTo>
                    <a:pt x="5027" y="1429"/>
                    <a:pt x="5032" y="1409"/>
                    <a:pt x="5038" y="1388"/>
                  </a:cubicBezTo>
                  <a:cubicBezTo>
                    <a:pt x="5113" y="1169"/>
                    <a:pt x="5180" y="1028"/>
                    <a:pt x="5307" y="795"/>
                  </a:cubicBezTo>
                  <a:cubicBezTo>
                    <a:pt x="5423" y="603"/>
                    <a:pt x="5452" y="564"/>
                    <a:pt x="5619" y="413"/>
                  </a:cubicBezTo>
                  <a:cubicBezTo>
                    <a:pt x="5698" y="343"/>
                    <a:pt x="5811" y="267"/>
                    <a:pt x="5949" y="203"/>
                  </a:cubicBezTo>
                  <a:cubicBezTo>
                    <a:pt x="5975" y="191"/>
                    <a:pt x="6002" y="180"/>
                    <a:pt x="6030" y="172"/>
                  </a:cubicBezTo>
                  <a:cubicBezTo>
                    <a:pt x="6071" y="159"/>
                    <a:pt x="6112" y="149"/>
                    <a:pt x="6154" y="139"/>
                  </a:cubicBezTo>
                  <a:close/>
                  <a:moveTo>
                    <a:pt x="4608" y="2676"/>
                  </a:moveTo>
                  <a:cubicBezTo>
                    <a:pt x="4607" y="2676"/>
                    <a:pt x="4607" y="2676"/>
                    <a:pt x="4607" y="2677"/>
                  </a:cubicBezTo>
                  <a:lnTo>
                    <a:pt x="4608" y="2676"/>
                  </a:lnTo>
                  <a:close/>
                  <a:moveTo>
                    <a:pt x="4604" y="2912"/>
                  </a:moveTo>
                  <a:cubicBezTo>
                    <a:pt x="4604" y="2930"/>
                    <a:pt x="4604" y="2949"/>
                    <a:pt x="4602" y="2966"/>
                  </a:cubicBezTo>
                  <a:cubicBezTo>
                    <a:pt x="4600" y="2974"/>
                    <a:pt x="4599" y="2981"/>
                    <a:pt x="4599" y="2990"/>
                  </a:cubicBezTo>
                  <a:cubicBezTo>
                    <a:pt x="4595" y="3066"/>
                    <a:pt x="4579" y="3128"/>
                    <a:pt x="4549" y="3227"/>
                  </a:cubicBezTo>
                  <a:cubicBezTo>
                    <a:pt x="4516" y="3336"/>
                    <a:pt x="4472" y="3445"/>
                    <a:pt x="4384" y="3588"/>
                  </a:cubicBezTo>
                  <a:cubicBezTo>
                    <a:pt x="4261" y="3792"/>
                    <a:pt x="4082" y="3969"/>
                    <a:pt x="3867" y="4138"/>
                  </a:cubicBezTo>
                  <a:cubicBezTo>
                    <a:pt x="3761" y="4222"/>
                    <a:pt x="3486" y="4402"/>
                    <a:pt x="3307" y="4488"/>
                  </a:cubicBezTo>
                  <a:cubicBezTo>
                    <a:pt x="3240" y="4520"/>
                    <a:pt x="3177" y="4551"/>
                    <a:pt x="3122" y="4577"/>
                  </a:cubicBezTo>
                  <a:cubicBezTo>
                    <a:pt x="3123" y="4575"/>
                    <a:pt x="3124" y="4573"/>
                    <a:pt x="3127" y="4571"/>
                  </a:cubicBezTo>
                  <a:cubicBezTo>
                    <a:pt x="3246" y="4395"/>
                    <a:pt x="3333" y="4199"/>
                    <a:pt x="3446" y="4019"/>
                  </a:cubicBezTo>
                  <a:cubicBezTo>
                    <a:pt x="3623" y="3732"/>
                    <a:pt x="3850" y="3435"/>
                    <a:pt x="4074" y="3272"/>
                  </a:cubicBezTo>
                  <a:cubicBezTo>
                    <a:pt x="4243" y="3143"/>
                    <a:pt x="4450" y="3057"/>
                    <a:pt x="4604" y="2912"/>
                  </a:cubicBezTo>
                  <a:close/>
                  <a:moveTo>
                    <a:pt x="4929" y="4814"/>
                  </a:moveTo>
                  <a:lnTo>
                    <a:pt x="4929" y="4814"/>
                  </a:lnTo>
                  <a:cubicBezTo>
                    <a:pt x="4993" y="5008"/>
                    <a:pt x="5054" y="5204"/>
                    <a:pt x="5101" y="5404"/>
                  </a:cubicBezTo>
                  <a:cubicBezTo>
                    <a:pt x="5137" y="5589"/>
                    <a:pt x="5180" y="5764"/>
                    <a:pt x="5158" y="5955"/>
                  </a:cubicBezTo>
                  <a:cubicBezTo>
                    <a:pt x="5187" y="5850"/>
                    <a:pt x="5181" y="5742"/>
                    <a:pt x="5176" y="5636"/>
                  </a:cubicBezTo>
                  <a:cubicBezTo>
                    <a:pt x="5168" y="5445"/>
                    <a:pt x="5135" y="5257"/>
                    <a:pt x="5090" y="5071"/>
                  </a:cubicBezTo>
                  <a:cubicBezTo>
                    <a:pt x="5075" y="5013"/>
                    <a:pt x="5059" y="4948"/>
                    <a:pt x="5042" y="4882"/>
                  </a:cubicBezTo>
                  <a:lnTo>
                    <a:pt x="5042" y="4882"/>
                  </a:lnTo>
                  <a:cubicBezTo>
                    <a:pt x="5071" y="4961"/>
                    <a:pt x="5101" y="5040"/>
                    <a:pt x="5127" y="5123"/>
                  </a:cubicBezTo>
                  <a:cubicBezTo>
                    <a:pt x="5223" y="5432"/>
                    <a:pt x="5274" y="5658"/>
                    <a:pt x="5261" y="5966"/>
                  </a:cubicBezTo>
                  <a:cubicBezTo>
                    <a:pt x="5256" y="6084"/>
                    <a:pt x="5240" y="6210"/>
                    <a:pt x="5206" y="6300"/>
                  </a:cubicBezTo>
                  <a:cubicBezTo>
                    <a:pt x="5191" y="6285"/>
                    <a:pt x="5175" y="6269"/>
                    <a:pt x="5170" y="6262"/>
                  </a:cubicBezTo>
                  <a:cubicBezTo>
                    <a:pt x="4941" y="5975"/>
                    <a:pt x="4831" y="5492"/>
                    <a:pt x="4794" y="5070"/>
                  </a:cubicBezTo>
                  <a:lnTo>
                    <a:pt x="4794" y="5070"/>
                  </a:lnTo>
                  <a:cubicBezTo>
                    <a:pt x="4843" y="5298"/>
                    <a:pt x="4904" y="5523"/>
                    <a:pt x="4981" y="5744"/>
                  </a:cubicBezTo>
                  <a:cubicBezTo>
                    <a:pt x="4920" y="5469"/>
                    <a:pt x="4885" y="5232"/>
                    <a:pt x="4856" y="4983"/>
                  </a:cubicBezTo>
                  <a:lnTo>
                    <a:pt x="4856" y="4983"/>
                  </a:lnTo>
                  <a:cubicBezTo>
                    <a:pt x="4936" y="5294"/>
                    <a:pt x="5022" y="5606"/>
                    <a:pt x="5060" y="5924"/>
                  </a:cubicBezTo>
                  <a:cubicBezTo>
                    <a:pt x="5062" y="5625"/>
                    <a:pt x="5012" y="5327"/>
                    <a:pt x="4965" y="5031"/>
                  </a:cubicBezTo>
                  <a:cubicBezTo>
                    <a:pt x="4955" y="4963"/>
                    <a:pt x="4941" y="4890"/>
                    <a:pt x="4929" y="4814"/>
                  </a:cubicBezTo>
                  <a:close/>
                  <a:moveTo>
                    <a:pt x="3953" y="6383"/>
                  </a:moveTo>
                  <a:lnTo>
                    <a:pt x="3953" y="6383"/>
                  </a:lnTo>
                  <a:cubicBezTo>
                    <a:pt x="3931" y="6466"/>
                    <a:pt x="3914" y="6555"/>
                    <a:pt x="3899" y="6652"/>
                  </a:cubicBezTo>
                  <a:cubicBezTo>
                    <a:pt x="3868" y="6851"/>
                    <a:pt x="3874" y="7125"/>
                    <a:pt x="3847" y="7266"/>
                  </a:cubicBezTo>
                  <a:cubicBezTo>
                    <a:pt x="3777" y="7714"/>
                    <a:pt x="3581" y="8067"/>
                    <a:pt x="3298" y="8380"/>
                  </a:cubicBezTo>
                  <a:cubicBezTo>
                    <a:pt x="3180" y="8501"/>
                    <a:pt x="3046" y="8643"/>
                    <a:pt x="2981" y="8700"/>
                  </a:cubicBezTo>
                  <a:cubicBezTo>
                    <a:pt x="2947" y="8555"/>
                    <a:pt x="2951" y="8536"/>
                    <a:pt x="2947" y="8359"/>
                  </a:cubicBezTo>
                  <a:cubicBezTo>
                    <a:pt x="2950" y="8113"/>
                    <a:pt x="2998" y="7899"/>
                    <a:pt x="3094" y="7640"/>
                  </a:cubicBezTo>
                  <a:cubicBezTo>
                    <a:pt x="3209" y="7312"/>
                    <a:pt x="3548" y="6838"/>
                    <a:pt x="3720" y="6632"/>
                  </a:cubicBezTo>
                  <a:cubicBezTo>
                    <a:pt x="3737" y="6615"/>
                    <a:pt x="3790" y="6552"/>
                    <a:pt x="3839" y="6493"/>
                  </a:cubicBezTo>
                  <a:cubicBezTo>
                    <a:pt x="3873" y="6465"/>
                    <a:pt x="3905" y="6434"/>
                    <a:pt x="3936" y="6401"/>
                  </a:cubicBezTo>
                  <a:cubicBezTo>
                    <a:pt x="3942" y="6396"/>
                    <a:pt x="3947" y="6389"/>
                    <a:pt x="3953" y="6383"/>
                  </a:cubicBezTo>
                  <a:close/>
                  <a:moveTo>
                    <a:pt x="6255" y="1"/>
                  </a:moveTo>
                  <a:cubicBezTo>
                    <a:pt x="6247" y="1"/>
                    <a:pt x="6239" y="2"/>
                    <a:pt x="6231" y="5"/>
                  </a:cubicBezTo>
                  <a:cubicBezTo>
                    <a:pt x="6217" y="7"/>
                    <a:pt x="6205" y="7"/>
                    <a:pt x="6192" y="9"/>
                  </a:cubicBezTo>
                  <a:cubicBezTo>
                    <a:pt x="6109" y="16"/>
                    <a:pt x="6027" y="34"/>
                    <a:pt x="5950" y="62"/>
                  </a:cubicBezTo>
                  <a:cubicBezTo>
                    <a:pt x="5809" y="108"/>
                    <a:pt x="5629" y="208"/>
                    <a:pt x="5484" y="335"/>
                  </a:cubicBezTo>
                  <a:cubicBezTo>
                    <a:pt x="5372" y="432"/>
                    <a:pt x="5271" y="543"/>
                    <a:pt x="5183" y="662"/>
                  </a:cubicBezTo>
                  <a:cubicBezTo>
                    <a:pt x="5141" y="703"/>
                    <a:pt x="5019" y="898"/>
                    <a:pt x="4954" y="1060"/>
                  </a:cubicBezTo>
                  <a:cubicBezTo>
                    <a:pt x="4734" y="1569"/>
                    <a:pt x="4636" y="2122"/>
                    <a:pt x="4611" y="2673"/>
                  </a:cubicBezTo>
                  <a:lnTo>
                    <a:pt x="4608" y="2676"/>
                  </a:lnTo>
                  <a:lnTo>
                    <a:pt x="4608" y="2676"/>
                  </a:lnTo>
                  <a:cubicBezTo>
                    <a:pt x="4608" y="2676"/>
                    <a:pt x="4609" y="2676"/>
                    <a:pt x="4609" y="2676"/>
                  </a:cubicBezTo>
                  <a:lnTo>
                    <a:pt x="4609" y="2676"/>
                  </a:lnTo>
                  <a:cubicBezTo>
                    <a:pt x="4595" y="2690"/>
                    <a:pt x="4584" y="2704"/>
                    <a:pt x="4571" y="2718"/>
                  </a:cubicBezTo>
                  <a:cubicBezTo>
                    <a:pt x="4477" y="2811"/>
                    <a:pt x="4456" y="2820"/>
                    <a:pt x="4358" y="2891"/>
                  </a:cubicBezTo>
                  <a:cubicBezTo>
                    <a:pt x="4188" y="3000"/>
                    <a:pt x="4008" y="3098"/>
                    <a:pt x="3858" y="3234"/>
                  </a:cubicBezTo>
                  <a:cubicBezTo>
                    <a:pt x="3694" y="3382"/>
                    <a:pt x="3560" y="3560"/>
                    <a:pt x="3433" y="3739"/>
                  </a:cubicBezTo>
                  <a:cubicBezTo>
                    <a:pt x="3271" y="3964"/>
                    <a:pt x="3154" y="4217"/>
                    <a:pt x="3007" y="4452"/>
                  </a:cubicBezTo>
                  <a:cubicBezTo>
                    <a:pt x="2968" y="4514"/>
                    <a:pt x="2928" y="4574"/>
                    <a:pt x="2884" y="4633"/>
                  </a:cubicBezTo>
                  <a:lnTo>
                    <a:pt x="2884" y="4633"/>
                  </a:lnTo>
                  <a:cubicBezTo>
                    <a:pt x="2885" y="4632"/>
                    <a:pt x="2886" y="4631"/>
                    <a:pt x="2887" y="4629"/>
                  </a:cubicBezTo>
                  <a:lnTo>
                    <a:pt x="2887" y="4629"/>
                  </a:lnTo>
                  <a:cubicBezTo>
                    <a:pt x="2882" y="4636"/>
                    <a:pt x="2877" y="4644"/>
                    <a:pt x="2874" y="4651"/>
                  </a:cubicBezTo>
                  <a:cubicBezTo>
                    <a:pt x="2874" y="4650"/>
                    <a:pt x="2874" y="4650"/>
                    <a:pt x="2874" y="4650"/>
                  </a:cubicBezTo>
                  <a:lnTo>
                    <a:pt x="2874" y="4650"/>
                  </a:lnTo>
                  <a:cubicBezTo>
                    <a:pt x="2873" y="4650"/>
                    <a:pt x="2868" y="4656"/>
                    <a:pt x="2863" y="4665"/>
                  </a:cubicBezTo>
                  <a:cubicBezTo>
                    <a:pt x="2853" y="4684"/>
                    <a:pt x="2845" y="4703"/>
                    <a:pt x="2845" y="4725"/>
                  </a:cubicBezTo>
                  <a:cubicBezTo>
                    <a:pt x="2854" y="4782"/>
                    <a:pt x="2884" y="4802"/>
                    <a:pt x="2918" y="4802"/>
                  </a:cubicBezTo>
                  <a:cubicBezTo>
                    <a:pt x="2944" y="4802"/>
                    <a:pt x="2973" y="4790"/>
                    <a:pt x="2997" y="4775"/>
                  </a:cubicBezTo>
                  <a:cubicBezTo>
                    <a:pt x="3036" y="4762"/>
                    <a:pt x="3075" y="4746"/>
                    <a:pt x="3112" y="4728"/>
                  </a:cubicBezTo>
                  <a:cubicBezTo>
                    <a:pt x="3411" y="4589"/>
                    <a:pt x="3705" y="4429"/>
                    <a:pt x="3966" y="4227"/>
                  </a:cubicBezTo>
                  <a:cubicBezTo>
                    <a:pt x="4240" y="4021"/>
                    <a:pt x="4472" y="3750"/>
                    <a:pt x="4604" y="3433"/>
                  </a:cubicBezTo>
                  <a:lnTo>
                    <a:pt x="4604" y="3433"/>
                  </a:lnTo>
                  <a:cubicBezTo>
                    <a:pt x="4604" y="3959"/>
                    <a:pt x="4593" y="4464"/>
                    <a:pt x="4414" y="4963"/>
                  </a:cubicBezTo>
                  <a:cubicBezTo>
                    <a:pt x="4178" y="5640"/>
                    <a:pt x="3714" y="6369"/>
                    <a:pt x="3118" y="6752"/>
                  </a:cubicBezTo>
                  <a:cubicBezTo>
                    <a:pt x="2557" y="7132"/>
                    <a:pt x="1875" y="7194"/>
                    <a:pt x="1237" y="7527"/>
                  </a:cubicBezTo>
                  <a:cubicBezTo>
                    <a:pt x="609" y="7863"/>
                    <a:pt x="178" y="8379"/>
                    <a:pt x="44" y="9046"/>
                  </a:cubicBezTo>
                  <a:cubicBezTo>
                    <a:pt x="26" y="9136"/>
                    <a:pt x="14" y="9228"/>
                    <a:pt x="12" y="9319"/>
                  </a:cubicBezTo>
                  <a:cubicBezTo>
                    <a:pt x="12" y="9354"/>
                    <a:pt x="0" y="9394"/>
                    <a:pt x="26" y="9420"/>
                  </a:cubicBezTo>
                  <a:cubicBezTo>
                    <a:pt x="36" y="9431"/>
                    <a:pt x="49" y="9435"/>
                    <a:pt x="62" y="9435"/>
                  </a:cubicBezTo>
                  <a:cubicBezTo>
                    <a:pt x="91" y="9435"/>
                    <a:pt x="119" y="9413"/>
                    <a:pt x="119" y="9381"/>
                  </a:cubicBezTo>
                  <a:cubicBezTo>
                    <a:pt x="126" y="8752"/>
                    <a:pt x="479" y="8229"/>
                    <a:pt x="995" y="7882"/>
                  </a:cubicBezTo>
                  <a:lnTo>
                    <a:pt x="995" y="7882"/>
                  </a:lnTo>
                  <a:cubicBezTo>
                    <a:pt x="855" y="8087"/>
                    <a:pt x="770" y="8326"/>
                    <a:pt x="753" y="8576"/>
                  </a:cubicBezTo>
                  <a:cubicBezTo>
                    <a:pt x="752" y="8865"/>
                    <a:pt x="824" y="9176"/>
                    <a:pt x="1025" y="9394"/>
                  </a:cubicBezTo>
                  <a:cubicBezTo>
                    <a:pt x="1231" y="9628"/>
                    <a:pt x="1536" y="9765"/>
                    <a:pt x="1846" y="9765"/>
                  </a:cubicBezTo>
                  <a:cubicBezTo>
                    <a:pt x="1895" y="9765"/>
                    <a:pt x="1944" y="9762"/>
                    <a:pt x="1993" y="9755"/>
                  </a:cubicBezTo>
                  <a:cubicBezTo>
                    <a:pt x="2089" y="9745"/>
                    <a:pt x="2079" y="9747"/>
                    <a:pt x="2132" y="9739"/>
                  </a:cubicBezTo>
                  <a:lnTo>
                    <a:pt x="2132" y="9739"/>
                  </a:lnTo>
                  <a:cubicBezTo>
                    <a:pt x="1887" y="10013"/>
                    <a:pt x="1598" y="10281"/>
                    <a:pt x="1355" y="10496"/>
                  </a:cubicBezTo>
                  <a:cubicBezTo>
                    <a:pt x="1350" y="10497"/>
                    <a:pt x="1347" y="10497"/>
                    <a:pt x="1344" y="10498"/>
                  </a:cubicBezTo>
                  <a:lnTo>
                    <a:pt x="1345" y="10498"/>
                  </a:lnTo>
                  <a:cubicBezTo>
                    <a:pt x="1342" y="10498"/>
                    <a:pt x="1339" y="10499"/>
                    <a:pt x="1336" y="10499"/>
                  </a:cubicBezTo>
                  <a:lnTo>
                    <a:pt x="1289" y="10499"/>
                  </a:lnTo>
                  <a:cubicBezTo>
                    <a:pt x="1280" y="10498"/>
                    <a:pt x="1274" y="10498"/>
                    <a:pt x="1272" y="10498"/>
                  </a:cubicBezTo>
                  <a:cubicBezTo>
                    <a:pt x="1182" y="10484"/>
                    <a:pt x="1135" y="10505"/>
                    <a:pt x="918" y="10435"/>
                  </a:cubicBezTo>
                  <a:cubicBezTo>
                    <a:pt x="657" y="10339"/>
                    <a:pt x="405" y="10082"/>
                    <a:pt x="245" y="9797"/>
                  </a:cubicBezTo>
                  <a:cubicBezTo>
                    <a:pt x="181" y="9683"/>
                    <a:pt x="161" y="9623"/>
                    <a:pt x="122" y="9501"/>
                  </a:cubicBezTo>
                  <a:cubicBezTo>
                    <a:pt x="112" y="9486"/>
                    <a:pt x="97" y="9480"/>
                    <a:pt x="83" y="9480"/>
                  </a:cubicBezTo>
                  <a:cubicBezTo>
                    <a:pt x="50" y="9480"/>
                    <a:pt x="17" y="9510"/>
                    <a:pt x="28" y="9547"/>
                  </a:cubicBezTo>
                  <a:cubicBezTo>
                    <a:pt x="55" y="9693"/>
                    <a:pt x="130" y="9825"/>
                    <a:pt x="203" y="9952"/>
                  </a:cubicBezTo>
                  <a:cubicBezTo>
                    <a:pt x="304" y="10113"/>
                    <a:pt x="425" y="10266"/>
                    <a:pt x="570" y="10390"/>
                  </a:cubicBezTo>
                  <a:cubicBezTo>
                    <a:pt x="750" y="10536"/>
                    <a:pt x="989" y="10664"/>
                    <a:pt x="1180" y="10664"/>
                  </a:cubicBezTo>
                  <a:cubicBezTo>
                    <a:pt x="1213" y="10664"/>
                    <a:pt x="1245" y="10660"/>
                    <a:pt x="1274" y="10652"/>
                  </a:cubicBezTo>
                  <a:cubicBezTo>
                    <a:pt x="1285" y="10651"/>
                    <a:pt x="1299" y="10646"/>
                    <a:pt x="1309" y="10642"/>
                  </a:cubicBezTo>
                  <a:cubicBezTo>
                    <a:pt x="1316" y="10639"/>
                    <a:pt x="1326" y="10633"/>
                    <a:pt x="1335" y="10630"/>
                  </a:cubicBezTo>
                  <a:cubicBezTo>
                    <a:pt x="1343" y="10633"/>
                    <a:pt x="1351" y="10635"/>
                    <a:pt x="1359" y="10635"/>
                  </a:cubicBezTo>
                  <a:cubicBezTo>
                    <a:pt x="1371" y="10635"/>
                    <a:pt x="1382" y="10632"/>
                    <a:pt x="1393" y="10626"/>
                  </a:cubicBezTo>
                  <a:lnTo>
                    <a:pt x="1393" y="10626"/>
                  </a:lnTo>
                  <a:cubicBezTo>
                    <a:pt x="1393" y="10626"/>
                    <a:pt x="1393" y="10626"/>
                    <a:pt x="1393" y="10626"/>
                  </a:cubicBezTo>
                  <a:cubicBezTo>
                    <a:pt x="1393" y="10626"/>
                    <a:pt x="1396" y="10625"/>
                    <a:pt x="1401" y="10621"/>
                  </a:cubicBezTo>
                  <a:lnTo>
                    <a:pt x="1403" y="10618"/>
                  </a:lnTo>
                  <a:cubicBezTo>
                    <a:pt x="1403" y="10618"/>
                    <a:pt x="1404" y="10618"/>
                    <a:pt x="1404" y="10617"/>
                  </a:cubicBezTo>
                  <a:lnTo>
                    <a:pt x="1403" y="10617"/>
                  </a:lnTo>
                  <a:cubicBezTo>
                    <a:pt x="1613" y="10430"/>
                    <a:pt x="1804" y="10220"/>
                    <a:pt x="2005" y="10026"/>
                  </a:cubicBezTo>
                  <a:cubicBezTo>
                    <a:pt x="2098" y="9936"/>
                    <a:pt x="2189" y="9845"/>
                    <a:pt x="2272" y="9746"/>
                  </a:cubicBezTo>
                  <a:cubicBezTo>
                    <a:pt x="2288" y="9727"/>
                    <a:pt x="2308" y="9710"/>
                    <a:pt x="2307" y="9684"/>
                  </a:cubicBezTo>
                  <a:cubicBezTo>
                    <a:pt x="2308" y="9650"/>
                    <a:pt x="2277" y="9629"/>
                    <a:pt x="2247" y="9629"/>
                  </a:cubicBezTo>
                  <a:cubicBezTo>
                    <a:pt x="2246" y="9629"/>
                    <a:pt x="2245" y="9629"/>
                    <a:pt x="2243" y="9629"/>
                  </a:cubicBezTo>
                  <a:cubicBezTo>
                    <a:pt x="2235" y="9617"/>
                    <a:pt x="2222" y="9607"/>
                    <a:pt x="2207" y="9603"/>
                  </a:cubicBezTo>
                  <a:cubicBezTo>
                    <a:pt x="2202" y="9601"/>
                    <a:pt x="2197" y="9601"/>
                    <a:pt x="2192" y="9601"/>
                  </a:cubicBezTo>
                  <a:cubicBezTo>
                    <a:pt x="2161" y="9601"/>
                    <a:pt x="2130" y="9617"/>
                    <a:pt x="2101" y="9622"/>
                  </a:cubicBezTo>
                  <a:cubicBezTo>
                    <a:pt x="2019" y="9640"/>
                    <a:pt x="1999" y="9643"/>
                    <a:pt x="1933" y="9648"/>
                  </a:cubicBezTo>
                  <a:cubicBezTo>
                    <a:pt x="1895" y="9653"/>
                    <a:pt x="1858" y="9655"/>
                    <a:pt x="1820" y="9655"/>
                  </a:cubicBezTo>
                  <a:cubicBezTo>
                    <a:pt x="1509" y="9655"/>
                    <a:pt x="1227" y="9493"/>
                    <a:pt x="1061" y="9276"/>
                  </a:cubicBezTo>
                  <a:cubicBezTo>
                    <a:pt x="927" y="9102"/>
                    <a:pt x="882" y="8882"/>
                    <a:pt x="860" y="8687"/>
                  </a:cubicBezTo>
                  <a:cubicBezTo>
                    <a:pt x="837" y="8339"/>
                    <a:pt x="982" y="8047"/>
                    <a:pt x="1207" y="7798"/>
                  </a:cubicBezTo>
                  <a:cubicBezTo>
                    <a:pt x="1237" y="7764"/>
                    <a:pt x="1265" y="7734"/>
                    <a:pt x="1294" y="7708"/>
                  </a:cubicBezTo>
                  <a:cubicBezTo>
                    <a:pt x="1344" y="7683"/>
                    <a:pt x="1396" y="7660"/>
                    <a:pt x="1447" y="7639"/>
                  </a:cubicBezTo>
                  <a:cubicBezTo>
                    <a:pt x="1846" y="7441"/>
                    <a:pt x="2716" y="7274"/>
                    <a:pt x="3232" y="6914"/>
                  </a:cubicBezTo>
                  <a:cubicBezTo>
                    <a:pt x="3262" y="6894"/>
                    <a:pt x="3291" y="6874"/>
                    <a:pt x="3318" y="6854"/>
                  </a:cubicBezTo>
                  <a:lnTo>
                    <a:pt x="3407" y="6804"/>
                  </a:lnTo>
                  <a:lnTo>
                    <a:pt x="3407" y="6804"/>
                  </a:lnTo>
                  <a:cubicBezTo>
                    <a:pt x="3041" y="7264"/>
                    <a:pt x="2793" y="7835"/>
                    <a:pt x="2805" y="8380"/>
                  </a:cubicBezTo>
                  <a:cubicBezTo>
                    <a:pt x="2808" y="8479"/>
                    <a:pt x="2818" y="8577"/>
                    <a:pt x="2833" y="8675"/>
                  </a:cubicBezTo>
                  <a:cubicBezTo>
                    <a:pt x="2843" y="8758"/>
                    <a:pt x="2876" y="8865"/>
                    <a:pt x="2955" y="8865"/>
                  </a:cubicBezTo>
                  <a:cubicBezTo>
                    <a:pt x="2976" y="8865"/>
                    <a:pt x="2999" y="8858"/>
                    <a:pt x="3026" y="8841"/>
                  </a:cubicBezTo>
                  <a:cubicBezTo>
                    <a:pt x="3267" y="8701"/>
                    <a:pt x="3634" y="8267"/>
                    <a:pt x="3808" y="7851"/>
                  </a:cubicBezTo>
                  <a:cubicBezTo>
                    <a:pt x="3940" y="7554"/>
                    <a:pt x="3986" y="7209"/>
                    <a:pt x="4007" y="6979"/>
                  </a:cubicBezTo>
                  <a:cubicBezTo>
                    <a:pt x="4033" y="6740"/>
                    <a:pt x="4080" y="6374"/>
                    <a:pt x="4194" y="6126"/>
                  </a:cubicBezTo>
                  <a:lnTo>
                    <a:pt x="4194" y="6126"/>
                  </a:lnTo>
                  <a:cubicBezTo>
                    <a:pt x="4190" y="6134"/>
                    <a:pt x="4189" y="6138"/>
                    <a:pt x="4189" y="6138"/>
                  </a:cubicBezTo>
                  <a:cubicBezTo>
                    <a:pt x="4189" y="6138"/>
                    <a:pt x="4204" y="6106"/>
                    <a:pt x="4209" y="6097"/>
                  </a:cubicBezTo>
                  <a:cubicBezTo>
                    <a:pt x="4223" y="6071"/>
                    <a:pt x="4246" y="6051"/>
                    <a:pt x="4249" y="6023"/>
                  </a:cubicBezTo>
                  <a:cubicBezTo>
                    <a:pt x="4250" y="6014"/>
                    <a:pt x="4250" y="6006"/>
                    <a:pt x="4249" y="5998"/>
                  </a:cubicBezTo>
                  <a:cubicBezTo>
                    <a:pt x="4292" y="5931"/>
                    <a:pt x="4333" y="5862"/>
                    <a:pt x="4370" y="5792"/>
                  </a:cubicBezTo>
                  <a:cubicBezTo>
                    <a:pt x="4486" y="5579"/>
                    <a:pt x="4583" y="5354"/>
                    <a:pt x="4653" y="5123"/>
                  </a:cubicBezTo>
                  <a:cubicBezTo>
                    <a:pt x="4673" y="5424"/>
                    <a:pt x="4733" y="5720"/>
                    <a:pt x="4854" y="6002"/>
                  </a:cubicBezTo>
                  <a:cubicBezTo>
                    <a:pt x="4908" y="6127"/>
                    <a:pt x="4965" y="6253"/>
                    <a:pt x="5054" y="6356"/>
                  </a:cubicBezTo>
                  <a:cubicBezTo>
                    <a:pt x="5095" y="6403"/>
                    <a:pt x="5157" y="6474"/>
                    <a:pt x="5220" y="6474"/>
                  </a:cubicBezTo>
                  <a:cubicBezTo>
                    <a:pt x="5242" y="6474"/>
                    <a:pt x="5263" y="6466"/>
                    <a:pt x="5284" y="6446"/>
                  </a:cubicBezTo>
                  <a:cubicBezTo>
                    <a:pt x="5333" y="6404"/>
                    <a:pt x="5350" y="6339"/>
                    <a:pt x="5366" y="6279"/>
                  </a:cubicBezTo>
                  <a:cubicBezTo>
                    <a:pt x="5393" y="6171"/>
                    <a:pt x="5405" y="6059"/>
                    <a:pt x="5409" y="5947"/>
                  </a:cubicBezTo>
                  <a:cubicBezTo>
                    <a:pt x="5434" y="5321"/>
                    <a:pt x="5125" y="4710"/>
                    <a:pt x="4918" y="4200"/>
                  </a:cubicBezTo>
                  <a:cubicBezTo>
                    <a:pt x="4868" y="4086"/>
                    <a:pt x="4827" y="3948"/>
                    <a:pt x="4795" y="3866"/>
                  </a:cubicBezTo>
                  <a:lnTo>
                    <a:pt x="4795" y="3842"/>
                  </a:lnTo>
                  <a:cubicBezTo>
                    <a:pt x="4807" y="3401"/>
                    <a:pt x="4785" y="2959"/>
                    <a:pt x="4816" y="2517"/>
                  </a:cubicBezTo>
                  <a:cubicBezTo>
                    <a:pt x="4833" y="2285"/>
                    <a:pt x="4862" y="2068"/>
                    <a:pt x="4913" y="1842"/>
                  </a:cubicBezTo>
                  <a:cubicBezTo>
                    <a:pt x="4926" y="1807"/>
                    <a:pt x="4918" y="1827"/>
                    <a:pt x="4931" y="1796"/>
                  </a:cubicBezTo>
                  <a:cubicBezTo>
                    <a:pt x="5019" y="1622"/>
                    <a:pt x="5065" y="1578"/>
                    <a:pt x="5172" y="1454"/>
                  </a:cubicBezTo>
                  <a:cubicBezTo>
                    <a:pt x="5331" y="1271"/>
                    <a:pt x="5520" y="1131"/>
                    <a:pt x="5717" y="1054"/>
                  </a:cubicBezTo>
                  <a:cubicBezTo>
                    <a:pt x="5843" y="1006"/>
                    <a:pt x="5893" y="1002"/>
                    <a:pt x="5994" y="998"/>
                  </a:cubicBezTo>
                  <a:cubicBezTo>
                    <a:pt x="6022" y="998"/>
                    <a:pt x="6038" y="982"/>
                    <a:pt x="6047" y="961"/>
                  </a:cubicBezTo>
                  <a:cubicBezTo>
                    <a:pt x="6053" y="955"/>
                    <a:pt x="6058" y="947"/>
                    <a:pt x="6061" y="937"/>
                  </a:cubicBezTo>
                  <a:cubicBezTo>
                    <a:pt x="6072" y="874"/>
                    <a:pt x="6079" y="808"/>
                    <a:pt x="6094" y="745"/>
                  </a:cubicBezTo>
                  <a:cubicBezTo>
                    <a:pt x="6125" y="528"/>
                    <a:pt x="6210" y="255"/>
                    <a:pt x="6283" y="142"/>
                  </a:cubicBezTo>
                  <a:cubicBezTo>
                    <a:pt x="6294" y="129"/>
                    <a:pt x="6304" y="113"/>
                    <a:pt x="6310" y="97"/>
                  </a:cubicBezTo>
                  <a:cubicBezTo>
                    <a:pt x="6316" y="88"/>
                    <a:pt x="6320" y="76"/>
                    <a:pt x="6320" y="64"/>
                  </a:cubicBezTo>
                  <a:cubicBezTo>
                    <a:pt x="6320" y="40"/>
                    <a:pt x="6306" y="20"/>
                    <a:pt x="6287" y="10"/>
                  </a:cubicBezTo>
                  <a:cubicBezTo>
                    <a:pt x="6277" y="4"/>
                    <a:pt x="6266" y="1"/>
                    <a:pt x="6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39"/>
            <p:cNvSpPr/>
            <p:nvPr/>
          </p:nvSpPr>
          <p:spPr>
            <a:xfrm>
              <a:off x="3381711" y="4375035"/>
              <a:ext cx="50242" cy="115406"/>
            </a:xfrm>
            <a:custGeom>
              <a:rect b="b" l="l" r="r" t="t"/>
              <a:pathLst>
                <a:path extrusionOk="0" h="2212" w="963">
                  <a:moveTo>
                    <a:pt x="883" y="0"/>
                  </a:moveTo>
                  <a:cubicBezTo>
                    <a:pt x="862" y="0"/>
                    <a:pt x="842" y="10"/>
                    <a:pt x="833" y="31"/>
                  </a:cubicBezTo>
                  <a:cubicBezTo>
                    <a:pt x="765" y="173"/>
                    <a:pt x="697" y="316"/>
                    <a:pt x="631" y="461"/>
                  </a:cubicBezTo>
                  <a:cubicBezTo>
                    <a:pt x="621" y="452"/>
                    <a:pt x="608" y="447"/>
                    <a:pt x="595" y="447"/>
                  </a:cubicBezTo>
                  <a:cubicBezTo>
                    <a:pt x="586" y="447"/>
                    <a:pt x="577" y="449"/>
                    <a:pt x="568" y="454"/>
                  </a:cubicBezTo>
                  <a:cubicBezTo>
                    <a:pt x="525" y="494"/>
                    <a:pt x="507" y="555"/>
                    <a:pt x="476" y="605"/>
                  </a:cubicBezTo>
                  <a:cubicBezTo>
                    <a:pt x="411" y="720"/>
                    <a:pt x="349" y="839"/>
                    <a:pt x="294" y="960"/>
                  </a:cubicBezTo>
                  <a:cubicBezTo>
                    <a:pt x="160" y="1247"/>
                    <a:pt x="52" y="1590"/>
                    <a:pt x="0" y="1929"/>
                  </a:cubicBezTo>
                  <a:cubicBezTo>
                    <a:pt x="102" y="1529"/>
                    <a:pt x="272" y="1177"/>
                    <a:pt x="472" y="823"/>
                  </a:cubicBezTo>
                  <a:lnTo>
                    <a:pt x="472" y="823"/>
                  </a:lnTo>
                  <a:cubicBezTo>
                    <a:pt x="310" y="1208"/>
                    <a:pt x="167" y="1601"/>
                    <a:pt x="63" y="2005"/>
                  </a:cubicBezTo>
                  <a:cubicBezTo>
                    <a:pt x="153" y="1739"/>
                    <a:pt x="274" y="1491"/>
                    <a:pt x="389" y="1230"/>
                  </a:cubicBezTo>
                  <a:cubicBezTo>
                    <a:pt x="495" y="1006"/>
                    <a:pt x="596" y="781"/>
                    <a:pt x="702" y="557"/>
                  </a:cubicBezTo>
                  <a:lnTo>
                    <a:pt x="702" y="557"/>
                  </a:lnTo>
                  <a:cubicBezTo>
                    <a:pt x="594" y="827"/>
                    <a:pt x="486" y="1096"/>
                    <a:pt x="384" y="1369"/>
                  </a:cubicBezTo>
                  <a:cubicBezTo>
                    <a:pt x="272" y="1659"/>
                    <a:pt x="188" y="1945"/>
                    <a:pt x="34" y="2211"/>
                  </a:cubicBezTo>
                  <a:cubicBezTo>
                    <a:pt x="179" y="2015"/>
                    <a:pt x="278" y="1788"/>
                    <a:pt x="376" y="1564"/>
                  </a:cubicBezTo>
                  <a:cubicBezTo>
                    <a:pt x="491" y="1301"/>
                    <a:pt x="601" y="1039"/>
                    <a:pt x="703" y="796"/>
                  </a:cubicBezTo>
                  <a:lnTo>
                    <a:pt x="703" y="796"/>
                  </a:lnTo>
                  <a:cubicBezTo>
                    <a:pt x="558" y="1250"/>
                    <a:pt x="414" y="1688"/>
                    <a:pt x="200" y="2100"/>
                  </a:cubicBezTo>
                  <a:cubicBezTo>
                    <a:pt x="395" y="1803"/>
                    <a:pt x="560" y="1496"/>
                    <a:pt x="692" y="1186"/>
                  </a:cubicBezTo>
                  <a:lnTo>
                    <a:pt x="692" y="1186"/>
                  </a:lnTo>
                  <a:cubicBezTo>
                    <a:pt x="618" y="1446"/>
                    <a:pt x="530" y="1703"/>
                    <a:pt x="401" y="1936"/>
                  </a:cubicBezTo>
                  <a:cubicBezTo>
                    <a:pt x="612" y="1642"/>
                    <a:pt x="771" y="1307"/>
                    <a:pt x="874" y="960"/>
                  </a:cubicBezTo>
                  <a:cubicBezTo>
                    <a:pt x="905" y="854"/>
                    <a:pt x="927" y="755"/>
                    <a:pt x="925" y="718"/>
                  </a:cubicBezTo>
                  <a:cubicBezTo>
                    <a:pt x="924" y="690"/>
                    <a:pt x="899" y="673"/>
                    <a:pt x="874" y="671"/>
                  </a:cubicBezTo>
                  <a:cubicBezTo>
                    <a:pt x="894" y="600"/>
                    <a:pt x="910" y="530"/>
                    <a:pt x="910" y="497"/>
                  </a:cubicBezTo>
                  <a:cubicBezTo>
                    <a:pt x="909" y="469"/>
                    <a:pt x="883" y="449"/>
                    <a:pt x="857" y="449"/>
                  </a:cubicBezTo>
                  <a:cubicBezTo>
                    <a:pt x="855" y="449"/>
                    <a:pt x="854" y="449"/>
                    <a:pt x="853" y="449"/>
                  </a:cubicBezTo>
                  <a:cubicBezTo>
                    <a:pt x="874" y="399"/>
                    <a:pt x="898" y="344"/>
                    <a:pt x="922" y="290"/>
                  </a:cubicBezTo>
                  <a:cubicBezTo>
                    <a:pt x="935" y="249"/>
                    <a:pt x="963" y="212"/>
                    <a:pt x="963" y="169"/>
                  </a:cubicBezTo>
                  <a:cubicBezTo>
                    <a:pt x="962" y="143"/>
                    <a:pt x="937" y="126"/>
                    <a:pt x="913" y="125"/>
                  </a:cubicBezTo>
                  <a:cubicBezTo>
                    <a:pt x="929" y="94"/>
                    <a:pt x="940" y="65"/>
                    <a:pt x="936" y="39"/>
                  </a:cubicBezTo>
                  <a:cubicBezTo>
                    <a:pt x="930" y="14"/>
                    <a:pt x="906" y="0"/>
                    <a:pt x="8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39"/>
            <p:cNvSpPr/>
            <p:nvPr/>
          </p:nvSpPr>
          <p:spPr>
            <a:xfrm>
              <a:off x="3395276" y="4202449"/>
              <a:ext cx="73563" cy="80293"/>
            </a:xfrm>
            <a:custGeom>
              <a:rect b="b" l="l" r="r" t="t"/>
              <a:pathLst>
                <a:path extrusionOk="0" h="1539" w="1410">
                  <a:moveTo>
                    <a:pt x="1298" y="0"/>
                  </a:moveTo>
                  <a:cubicBezTo>
                    <a:pt x="1282" y="0"/>
                    <a:pt x="1266" y="6"/>
                    <a:pt x="1253" y="20"/>
                  </a:cubicBezTo>
                  <a:cubicBezTo>
                    <a:pt x="1227" y="52"/>
                    <a:pt x="1200" y="87"/>
                    <a:pt x="1173" y="121"/>
                  </a:cubicBezTo>
                  <a:cubicBezTo>
                    <a:pt x="1175" y="117"/>
                    <a:pt x="1176" y="110"/>
                    <a:pt x="1176" y="103"/>
                  </a:cubicBezTo>
                  <a:cubicBezTo>
                    <a:pt x="1177" y="74"/>
                    <a:pt x="1150" y="53"/>
                    <a:pt x="1123" y="53"/>
                  </a:cubicBezTo>
                  <a:cubicBezTo>
                    <a:pt x="1110" y="53"/>
                    <a:pt x="1098" y="57"/>
                    <a:pt x="1088" y="67"/>
                  </a:cubicBezTo>
                  <a:cubicBezTo>
                    <a:pt x="910" y="233"/>
                    <a:pt x="764" y="430"/>
                    <a:pt x="612" y="621"/>
                  </a:cubicBezTo>
                  <a:cubicBezTo>
                    <a:pt x="455" y="820"/>
                    <a:pt x="289" y="1016"/>
                    <a:pt x="158" y="1235"/>
                  </a:cubicBezTo>
                  <a:cubicBezTo>
                    <a:pt x="273" y="1081"/>
                    <a:pt x="410" y="942"/>
                    <a:pt x="539" y="795"/>
                  </a:cubicBezTo>
                  <a:cubicBezTo>
                    <a:pt x="730" y="584"/>
                    <a:pt x="926" y="375"/>
                    <a:pt x="1131" y="175"/>
                  </a:cubicBezTo>
                  <a:lnTo>
                    <a:pt x="1131" y="175"/>
                  </a:lnTo>
                  <a:cubicBezTo>
                    <a:pt x="961" y="388"/>
                    <a:pt x="754" y="636"/>
                    <a:pt x="537" y="881"/>
                  </a:cubicBezTo>
                  <a:cubicBezTo>
                    <a:pt x="352" y="1095"/>
                    <a:pt x="191" y="1329"/>
                    <a:pt x="1" y="1539"/>
                  </a:cubicBezTo>
                  <a:cubicBezTo>
                    <a:pt x="369" y="1189"/>
                    <a:pt x="710" y="810"/>
                    <a:pt x="1057" y="439"/>
                  </a:cubicBezTo>
                  <a:cubicBezTo>
                    <a:pt x="1078" y="417"/>
                    <a:pt x="1101" y="392"/>
                    <a:pt x="1124" y="366"/>
                  </a:cubicBezTo>
                  <a:lnTo>
                    <a:pt x="1124" y="366"/>
                  </a:lnTo>
                  <a:cubicBezTo>
                    <a:pt x="876" y="732"/>
                    <a:pt x="619" y="1045"/>
                    <a:pt x="258" y="1373"/>
                  </a:cubicBezTo>
                  <a:cubicBezTo>
                    <a:pt x="606" y="1126"/>
                    <a:pt x="925" y="830"/>
                    <a:pt x="1195" y="500"/>
                  </a:cubicBezTo>
                  <a:cubicBezTo>
                    <a:pt x="1256" y="423"/>
                    <a:pt x="1381" y="256"/>
                    <a:pt x="1402" y="171"/>
                  </a:cubicBezTo>
                  <a:cubicBezTo>
                    <a:pt x="1409" y="139"/>
                    <a:pt x="1386" y="109"/>
                    <a:pt x="1355" y="99"/>
                  </a:cubicBezTo>
                  <a:cubicBezTo>
                    <a:pt x="1356" y="97"/>
                    <a:pt x="1359" y="94"/>
                    <a:pt x="1360" y="92"/>
                  </a:cubicBezTo>
                  <a:cubicBezTo>
                    <a:pt x="1382" y="45"/>
                    <a:pt x="1341" y="0"/>
                    <a:pt x="1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39"/>
            <p:cNvSpPr/>
            <p:nvPr/>
          </p:nvSpPr>
          <p:spPr>
            <a:xfrm>
              <a:off x="3480944" y="4094399"/>
              <a:ext cx="51912" cy="30104"/>
            </a:xfrm>
            <a:custGeom>
              <a:rect b="b" l="l" r="r" t="t"/>
              <a:pathLst>
                <a:path extrusionOk="0" h="577" w="995">
                  <a:moveTo>
                    <a:pt x="995" y="0"/>
                  </a:moveTo>
                  <a:cubicBezTo>
                    <a:pt x="674" y="21"/>
                    <a:pt x="162" y="250"/>
                    <a:pt x="0" y="535"/>
                  </a:cubicBezTo>
                  <a:cubicBezTo>
                    <a:pt x="3" y="563"/>
                    <a:pt x="21" y="577"/>
                    <a:pt x="41" y="577"/>
                  </a:cubicBezTo>
                  <a:cubicBezTo>
                    <a:pt x="59" y="577"/>
                    <a:pt x="78" y="566"/>
                    <a:pt x="90" y="545"/>
                  </a:cubicBezTo>
                  <a:cubicBezTo>
                    <a:pt x="237" y="365"/>
                    <a:pt x="362" y="269"/>
                    <a:pt x="558" y="161"/>
                  </a:cubicBezTo>
                  <a:cubicBezTo>
                    <a:pt x="697" y="92"/>
                    <a:pt x="834" y="30"/>
                    <a:pt x="9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39"/>
            <p:cNvSpPr/>
            <p:nvPr/>
          </p:nvSpPr>
          <p:spPr>
            <a:xfrm>
              <a:off x="3487361" y="4090330"/>
              <a:ext cx="43929" cy="20191"/>
            </a:xfrm>
            <a:custGeom>
              <a:rect b="b" l="l" r="r" t="t"/>
              <a:pathLst>
                <a:path extrusionOk="0" h="387" w="842">
                  <a:moveTo>
                    <a:pt x="841" y="0"/>
                  </a:moveTo>
                  <a:lnTo>
                    <a:pt x="841" y="0"/>
                  </a:lnTo>
                  <a:cubicBezTo>
                    <a:pt x="610" y="11"/>
                    <a:pt x="379" y="73"/>
                    <a:pt x="178" y="192"/>
                  </a:cubicBezTo>
                  <a:cubicBezTo>
                    <a:pt x="123" y="224"/>
                    <a:pt x="70" y="260"/>
                    <a:pt x="23" y="302"/>
                  </a:cubicBezTo>
                  <a:cubicBezTo>
                    <a:pt x="3" y="319"/>
                    <a:pt x="1" y="353"/>
                    <a:pt x="21" y="373"/>
                  </a:cubicBezTo>
                  <a:cubicBezTo>
                    <a:pt x="32" y="382"/>
                    <a:pt x="43" y="386"/>
                    <a:pt x="53" y="386"/>
                  </a:cubicBezTo>
                  <a:cubicBezTo>
                    <a:pt x="93" y="386"/>
                    <a:pt x="132" y="330"/>
                    <a:pt x="164" y="310"/>
                  </a:cubicBezTo>
                  <a:cubicBezTo>
                    <a:pt x="214" y="268"/>
                    <a:pt x="286" y="217"/>
                    <a:pt x="367" y="170"/>
                  </a:cubicBezTo>
                  <a:cubicBezTo>
                    <a:pt x="517" y="91"/>
                    <a:pt x="666" y="32"/>
                    <a:pt x="8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39"/>
            <p:cNvSpPr/>
            <p:nvPr/>
          </p:nvSpPr>
          <p:spPr>
            <a:xfrm>
              <a:off x="3491795" y="4084956"/>
              <a:ext cx="40225" cy="15913"/>
            </a:xfrm>
            <a:custGeom>
              <a:rect b="b" l="l" r="r" t="t"/>
              <a:pathLst>
                <a:path extrusionOk="0" h="305" w="771">
                  <a:moveTo>
                    <a:pt x="770" y="0"/>
                  </a:moveTo>
                  <a:lnTo>
                    <a:pt x="770" y="0"/>
                  </a:lnTo>
                  <a:cubicBezTo>
                    <a:pt x="544" y="7"/>
                    <a:pt x="317" y="58"/>
                    <a:pt x="119" y="170"/>
                  </a:cubicBezTo>
                  <a:cubicBezTo>
                    <a:pt x="91" y="184"/>
                    <a:pt x="62" y="202"/>
                    <a:pt x="36" y="219"/>
                  </a:cubicBezTo>
                  <a:cubicBezTo>
                    <a:pt x="25" y="228"/>
                    <a:pt x="13" y="236"/>
                    <a:pt x="9" y="250"/>
                  </a:cubicBezTo>
                  <a:cubicBezTo>
                    <a:pt x="0" y="276"/>
                    <a:pt x="22" y="305"/>
                    <a:pt x="49" y="305"/>
                  </a:cubicBezTo>
                  <a:cubicBezTo>
                    <a:pt x="50" y="305"/>
                    <a:pt x="50" y="305"/>
                    <a:pt x="51" y="305"/>
                  </a:cubicBezTo>
                  <a:cubicBezTo>
                    <a:pt x="87" y="300"/>
                    <a:pt x="112" y="268"/>
                    <a:pt x="143" y="252"/>
                  </a:cubicBezTo>
                  <a:cubicBezTo>
                    <a:pt x="338" y="115"/>
                    <a:pt x="534" y="42"/>
                    <a:pt x="7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39"/>
            <p:cNvSpPr/>
            <p:nvPr/>
          </p:nvSpPr>
          <p:spPr>
            <a:xfrm>
              <a:off x="3498369" y="4079582"/>
              <a:ext cx="34121" cy="10852"/>
            </a:xfrm>
            <a:custGeom>
              <a:rect b="b" l="l" r="r" t="t"/>
              <a:pathLst>
                <a:path extrusionOk="0" h="208" w="654">
                  <a:moveTo>
                    <a:pt x="627" y="1"/>
                  </a:moveTo>
                  <a:cubicBezTo>
                    <a:pt x="446" y="1"/>
                    <a:pt x="261" y="31"/>
                    <a:pt x="95" y="101"/>
                  </a:cubicBezTo>
                  <a:cubicBezTo>
                    <a:pt x="65" y="114"/>
                    <a:pt x="22" y="141"/>
                    <a:pt x="18" y="149"/>
                  </a:cubicBezTo>
                  <a:cubicBezTo>
                    <a:pt x="1" y="168"/>
                    <a:pt x="12" y="201"/>
                    <a:pt x="37" y="207"/>
                  </a:cubicBezTo>
                  <a:cubicBezTo>
                    <a:pt x="43" y="208"/>
                    <a:pt x="47" y="208"/>
                    <a:pt x="50" y="208"/>
                  </a:cubicBezTo>
                  <a:cubicBezTo>
                    <a:pt x="61" y="208"/>
                    <a:pt x="58" y="205"/>
                    <a:pt x="72" y="201"/>
                  </a:cubicBezTo>
                  <a:cubicBezTo>
                    <a:pt x="257" y="110"/>
                    <a:pt x="434" y="34"/>
                    <a:pt x="654" y="1"/>
                  </a:cubicBezTo>
                  <a:cubicBezTo>
                    <a:pt x="645" y="1"/>
                    <a:pt x="636" y="1"/>
                    <a:pt x="6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39"/>
            <p:cNvSpPr/>
            <p:nvPr/>
          </p:nvSpPr>
          <p:spPr>
            <a:xfrm>
              <a:off x="3505569" y="4073009"/>
              <a:ext cx="29269" cy="8243"/>
            </a:xfrm>
            <a:custGeom>
              <a:rect b="b" l="l" r="r" t="t"/>
              <a:pathLst>
                <a:path extrusionOk="0" h="158" w="561">
                  <a:moveTo>
                    <a:pt x="450" y="0"/>
                  </a:moveTo>
                  <a:cubicBezTo>
                    <a:pt x="313" y="0"/>
                    <a:pt x="174" y="33"/>
                    <a:pt x="49" y="87"/>
                  </a:cubicBezTo>
                  <a:cubicBezTo>
                    <a:pt x="14" y="97"/>
                    <a:pt x="1" y="142"/>
                    <a:pt x="40" y="157"/>
                  </a:cubicBezTo>
                  <a:cubicBezTo>
                    <a:pt x="43" y="157"/>
                    <a:pt x="45" y="157"/>
                    <a:pt x="48" y="157"/>
                  </a:cubicBezTo>
                  <a:cubicBezTo>
                    <a:pt x="70" y="157"/>
                    <a:pt x="82" y="145"/>
                    <a:pt x="114" y="132"/>
                  </a:cubicBezTo>
                  <a:cubicBezTo>
                    <a:pt x="238" y="78"/>
                    <a:pt x="405" y="10"/>
                    <a:pt x="560" y="8"/>
                  </a:cubicBezTo>
                  <a:cubicBezTo>
                    <a:pt x="524" y="3"/>
                    <a:pt x="487" y="0"/>
                    <a:pt x="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39"/>
            <p:cNvSpPr/>
            <p:nvPr/>
          </p:nvSpPr>
          <p:spPr>
            <a:xfrm>
              <a:off x="3511360" y="4066435"/>
              <a:ext cx="25825" cy="7461"/>
            </a:xfrm>
            <a:custGeom>
              <a:rect b="b" l="l" r="r" t="t"/>
              <a:pathLst>
                <a:path extrusionOk="0" h="143" w="495">
                  <a:moveTo>
                    <a:pt x="348" y="1"/>
                  </a:moveTo>
                  <a:cubicBezTo>
                    <a:pt x="236" y="1"/>
                    <a:pt x="121" y="38"/>
                    <a:pt x="22" y="88"/>
                  </a:cubicBezTo>
                  <a:cubicBezTo>
                    <a:pt x="0" y="101"/>
                    <a:pt x="5" y="137"/>
                    <a:pt x="30" y="142"/>
                  </a:cubicBezTo>
                  <a:cubicBezTo>
                    <a:pt x="35" y="143"/>
                    <a:pt x="38" y="143"/>
                    <a:pt x="41" y="143"/>
                  </a:cubicBezTo>
                  <a:cubicBezTo>
                    <a:pt x="53" y="143"/>
                    <a:pt x="53" y="138"/>
                    <a:pt x="73" y="132"/>
                  </a:cubicBezTo>
                  <a:cubicBezTo>
                    <a:pt x="133" y="109"/>
                    <a:pt x="123" y="113"/>
                    <a:pt x="173" y="90"/>
                  </a:cubicBezTo>
                  <a:cubicBezTo>
                    <a:pt x="234" y="65"/>
                    <a:pt x="357" y="22"/>
                    <a:pt x="456" y="22"/>
                  </a:cubicBezTo>
                  <a:cubicBezTo>
                    <a:pt x="469" y="22"/>
                    <a:pt x="482" y="23"/>
                    <a:pt x="494" y="25"/>
                  </a:cubicBezTo>
                  <a:cubicBezTo>
                    <a:pt x="447" y="8"/>
                    <a:pt x="398" y="1"/>
                    <a:pt x="3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39"/>
            <p:cNvSpPr/>
            <p:nvPr/>
          </p:nvSpPr>
          <p:spPr>
            <a:xfrm>
              <a:off x="3522629" y="4062052"/>
              <a:ext cx="16904" cy="3652"/>
            </a:xfrm>
            <a:custGeom>
              <a:rect b="b" l="l" r="r" t="t"/>
              <a:pathLst>
                <a:path extrusionOk="0" h="70" w="324">
                  <a:moveTo>
                    <a:pt x="221" y="1"/>
                  </a:moveTo>
                  <a:cubicBezTo>
                    <a:pt x="153" y="1"/>
                    <a:pt x="84" y="14"/>
                    <a:pt x="19" y="32"/>
                  </a:cubicBezTo>
                  <a:cubicBezTo>
                    <a:pt x="3" y="35"/>
                    <a:pt x="0" y="59"/>
                    <a:pt x="15" y="66"/>
                  </a:cubicBezTo>
                  <a:cubicBezTo>
                    <a:pt x="18" y="68"/>
                    <a:pt x="21" y="69"/>
                    <a:pt x="25" y="69"/>
                  </a:cubicBezTo>
                  <a:cubicBezTo>
                    <a:pt x="33" y="69"/>
                    <a:pt x="41" y="65"/>
                    <a:pt x="50" y="64"/>
                  </a:cubicBezTo>
                  <a:cubicBezTo>
                    <a:pt x="140" y="46"/>
                    <a:pt x="232" y="14"/>
                    <a:pt x="324" y="12"/>
                  </a:cubicBezTo>
                  <a:cubicBezTo>
                    <a:pt x="290" y="4"/>
                    <a:pt x="255" y="1"/>
                    <a:pt x="2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39"/>
            <p:cNvSpPr/>
            <p:nvPr/>
          </p:nvSpPr>
          <p:spPr>
            <a:xfrm>
              <a:off x="3224150" y="4533327"/>
              <a:ext cx="9652" cy="29060"/>
            </a:xfrm>
            <a:custGeom>
              <a:rect b="b" l="l" r="r" t="t"/>
              <a:pathLst>
                <a:path extrusionOk="0" h="557" w="185">
                  <a:moveTo>
                    <a:pt x="75" y="0"/>
                  </a:moveTo>
                  <a:cubicBezTo>
                    <a:pt x="68" y="0"/>
                    <a:pt x="61" y="3"/>
                    <a:pt x="55" y="8"/>
                  </a:cubicBezTo>
                  <a:cubicBezTo>
                    <a:pt x="50" y="17"/>
                    <a:pt x="47" y="26"/>
                    <a:pt x="46" y="34"/>
                  </a:cubicBezTo>
                  <a:cubicBezTo>
                    <a:pt x="43" y="33"/>
                    <a:pt x="40" y="32"/>
                    <a:pt x="37" y="32"/>
                  </a:cubicBezTo>
                  <a:cubicBezTo>
                    <a:pt x="32" y="32"/>
                    <a:pt x="27" y="34"/>
                    <a:pt x="22" y="37"/>
                  </a:cubicBezTo>
                  <a:cubicBezTo>
                    <a:pt x="15" y="49"/>
                    <a:pt x="14" y="68"/>
                    <a:pt x="12" y="90"/>
                  </a:cubicBezTo>
                  <a:cubicBezTo>
                    <a:pt x="6" y="101"/>
                    <a:pt x="9" y="119"/>
                    <a:pt x="6" y="131"/>
                  </a:cubicBezTo>
                  <a:cubicBezTo>
                    <a:pt x="1" y="224"/>
                    <a:pt x="17" y="317"/>
                    <a:pt x="53" y="403"/>
                  </a:cubicBezTo>
                  <a:cubicBezTo>
                    <a:pt x="47" y="376"/>
                    <a:pt x="43" y="348"/>
                    <a:pt x="40" y="320"/>
                  </a:cubicBezTo>
                  <a:lnTo>
                    <a:pt x="40" y="320"/>
                  </a:lnTo>
                  <a:cubicBezTo>
                    <a:pt x="48" y="351"/>
                    <a:pt x="57" y="381"/>
                    <a:pt x="71" y="410"/>
                  </a:cubicBezTo>
                  <a:cubicBezTo>
                    <a:pt x="58" y="363"/>
                    <a:pt x="55" y="314"/>
                    <a:pt x="53" y="264"/>
                  </a:cubicBezTo>
                  <a:lnTo>
                    <a:pt x="53" y="264"/>
                  </a:lnTo>
                  <a:cubicBezTo>
                    <a:pt x="62" y="299"/>
                    <a:pt x="74" y="332"/>
                    <a:pt x="88" y="364"/>
                  </a:cubicBezTo>
                  <a:cubicBezTo>
                    <a:pt x="83" y="340"/>
                    <a:pt x="81" y="315"/>
                    <a:pt x="78" y="290"/>
                  </a:cubicBezTo>
                  <a:lnTo>
                    <a:pt x="78" y="290"/>
                  </a:lnTo>
                  <a:cubicBezTo>
                    <a:pt x="104" y="382"/>
                    <a:pt x="143" y="471"/>
                    <a:pt x="185" y="556"/>
                  </a:cubicBezTo>
                  <a:cubicBezTo>
                    <a:pt x="129" y="379"/>
                    <a:pt x="98" y="224"/>
                    <a:pt x="105" y="42"/>
                  </a:cubicBezTo>
                  <a:cubicBezTo>
                    <a:pt x="110" y="20"/>
                    <a:pt x="93" y="0"/>
                    <a:pt x="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39"/>
            <p:cNvSpPr/>
            <p:nvPr/>
          </p:nvSpPr>
          <p:spPr>
            <a:xfrm>
              <a:off x="3225455" y="4459085"/>
              <a:ext cx="97510" cy="135596"/>
            </a:xfrm>
            <a:custGeom>
              <a:rect b="b" l="l" r="r" t="t"/>
              <a:pathLst>
                <a:path extrusionOk="0" h="2599" w="1869">
                  <a:moveTo>
                    <a:pt x="887" y="1"/>
                  </a:moveTo>
                  <a:cubicBezTo>
                    <a:pt x="875" y="1"/>
                    <a:pt x="863" y="4"/>
                    <a:pt x="852" y="10"/>
                  </a:cubicBezTo>
                  <a:cubicBezTo>
                    <a:pt x="842" y="15"/>
                    <a:pt x="834" y="25"/>
                    <a:pt x="828" y="34"/>
                  </a:cubicBezTo>
                  <a:cubicBezTo>
                    <a:pt x="821" y="41"/>
                    <a:pt x="811" y="54"/>
                    <a:pt x="808" y="61"/>
                  </a:cubicBezTo>
                  <a:cubicBezTo>
                    <a:pt x="759" y="127"/>
                    <a:pt x="718" y="198"/>
                    <a:pt x="686" y="271"/>
                  </a:cubicBezTo>
                  <a:cubicBezTo>
                    <a:pt x="675" y="252"/>
                    <a:pt x="654" y="242"/>
                    <a:pt x="633" y="242"/>
                  </a:cubicBezTo>
                  <a:cubicBezTo>
                    <a:pt x="616" y="242"/>
                    <a:pt x="600" y="248"/>
                    <a:pt x="588" y="260"/>
                  </a:cubicBezTo>
                  <a:cubicBezTo>
                    <a:pt x="569" y="282"/>
                    <a:pt x="566" y="312"/>
                    <a:pt x="553" y="339"/>
                  </a:cubicBezTo>
                  <a:lnTo>
                    <a:pt x="531" y="412"/>
                  </a:lnTo>
                  <a:cubicBezTo>
                    <a:pt x="525" y="411"/>
                    <a:pt x="519" y="410"/>
                    <a:pt x="513" y="410"/>
                  </a:cubicBezTo>
                  <a:cubicBezTo>
                    <a:pt x="487" y="410"/>
                    <a:pt x="461" y="423"/>
                    <a:pt x="448" y="447"/>
                  </a:cubicBezTo>
                  <a:lnTo>
                    <a:pt x="448" y="446"/>
                  </a:lnTo>
                  <a:cubicBezTo>
                    <a:pt x="445" y="450"/>
                    <a:pt x="444" y="454"/>
                    <a:pt x="443" y="459"/>
                  </a:cubicBezTo>
                  <a:lnTo>
                    <a:pt x="443" y="459"/>
                  </a:lnTo>
                  <a:cubicBezTo>
                    <a:pt x="443" y="457"/>
                    <a:pt x="443" y="455"/>
                    <a:pt x="444" y="453"/>
                  </a:cubicBezTo>
                  <a:lnTo>
                    <a:pt x="444" y="453"/>
                  </a:lnTo>
                  <a:lnTo>
                    <a:pt x="440" y="461"/>
                  </a:lnTo>
                  <a:lnTo>
                    <a:pt x="440" y="460"/>
                  </a:lnTo>
                  <a:cubicBezTo>
                    <a:pt x="429" y="484"/>
                    <a:pt x="418" y="510"/>
                    <a:pt x="409" y="535"/>
                  </a:cubicBezTo>
                  <a:cubicBezTo>
                    <a:pt x="406" y="535"/>
                    <a:pt x="403" y="535"/>
                    <a:pt x="400" y="535"/>
                  </a:cubicBezTo>
                  <a:cubicBezTo>
                    <a:pt x="382" y="535"/>
                    <a:pt x="364" y="541"/>
                    <a:pt x="350" y="555"/>
                  </a:cubicBezTo>
                  <a:cubicBezTo>
                    <a:pt x="332" y="576"/>
                    <a:pt x="314" y="625"/>
                    <a:pt x="299" y="682"/>
                  </a:cubicBezTo>
                  <a:lnTo>
                    <a:pt x="291" y="685"/>
                  </a:lnTo>
                  <a:cubicBezTo>
                    <a:pt x="280" y="692"/>
                    <a:pt x="272" y="700"/>
                    <a:pt x="267" y="713"/>
                  </a:cubicBezTo>
                  <a:cubicBezTo>
                    <a:pt x="252" y="735"/>
                    <a:pt x="239" y="760"/>
                    <a:pt x="229" y="786"/>
                  </a:cubicBezTo>
                  <a:cubicBezTo>
                    <a:pt x="222" y="798"/>
                    <a:pt x="208" y="865"/>
                    <a:pt x="202" y="903"/>
                  </a:cubicBezTo>
                  <a:lnTo>
                    <a:pt x="195" y="906"/>
                  </a:lnTo>
                  <a:cubicBezTo>
                    <a:pt x="183" y="914"/>
                    <a:pt x="174" y="924"/>
                    <a:pt x="169" y="936"/>
                  </a:cubicBezTo>
                  <a:cubicBezTo>
                    <a:pt x="165" y="942"/>
                    <a:pt x="161" y="949"/>
                    <a:pt x="159" y="957"/>
                  </a:cubicBezTo>
                  <a:cubicBezTo>
                    <a:pt x="140" y="1001"/>
                    <a:pt x="128" y="1045"/>
                    <a:pt x="119" y="1092"/>
                  </a:cubicBezTo>
                  <a:cubicBezTo>
                    <a:pt x="109" y="1133"/>
                    <a:pt x="104" y="1176"/>
                    <a:pt x="100" y="1217"/>
                  </a:cubicBezTo>
                  <a:cubicBezTo>
                    <a:pt x="72" y="1220"/>
                    <a:pt x="47" y="1243"/>
                    <a:pt x="46" y="1272"/>
                  </a:cubicBezTo>
                  <a:cubicBezTo>
                    <a:pt x="28" y="1339"/>
                    <a:pt x="36" y="1310"/>
                    <a:pt x="27" y="1388"/>
                  </a:cubicBezTo>
                  <a:cubicBezTo>
                    <a:pt x="0" y="1755"/>
                    <a:pt x="224" y="2140"/>
                    <a:pt x="536" y="2353"/>
                  </a:cubicBezTo>
                  <a:cubicBezTo>
                    <a:pt x="713" y="2480"/>
                    <a:pt x="919" y="2582"/>
                    <a:pt x="1139" y="2598"/>
                  </a:cubicBezTo>
                  <a:cubicBezTo>
                    <a:pt x="923" y="2557"/>
                    <a:pt x="730" y="2433"/>
                    <a:pt x="577" y="2300"/>
                  </a:cubicBezTo>
                  <a:cubicBezTo>
                    <a:pt x="426" y="2161"/>
                    <a:pt x="326" y="2034"/>
                    <a:pt x="257" y="1862"/>
                  </a:cubicBezTo>
                  <a:lnTo>
                    <a:pt x="257" y="1862"/>
                  </a:lnTo>
                  <a:cubicBezTo>
                    <a:pt x="332" y="1995"/>
                    <a:pt x="432" y="2115"/>
                    <a:pt x="547" y="2212"/>
                  </a:cubicBezTo>
                  <a:cubicBezTo>
                    <a:pt x="733" y="2374"/>
                    <a:pt x="974" y="2453"/>
                    <a:pt x="1220" y="2463"/>
                  </a:cubicBezTo>
                  <a:cubicBezTo>
                    <a:pt x="1078" y="2439"/>
                    <a:pt x="949" y="2401"/>
                    <a:pt x="830" y="2337"/>
                  </a:cubicBezTo>
                  <a:cubicBezTo>
                    <a:pt x="607" y="2209"/>
                    <a:pt x="439" y="2016"/>
                    <a:pt x="350" y="1800"/>
                  </a:cubicBezTo>
                  <a:lnTo>
                    <a:pt x="350" y="1800"/>
                  </a:lnTo>
                  <a:cubicBezTo>
                    <a:pt x="416" y="1912"/>
                    <a:pt x="501" y="2012"/>
                    <a:pt x="605" y="2095"/>
                  </a:cubicBezTo>
                  <a:cubicBezTo>
                    <a:pt x="816" y="2258"/>
                    <a:pt x="1071" y="2378"/>
                    <a:pt x="1341" y="2378"/>
                  </a:cubicBezTo>
                  <a:cubicBezTo>
                    <a:pt x="1353" y="2378"/>
                    <a:pt x="1365" y="2377"/>
                    <a:pt x="1377" y="2377"/>
                  </a:cubicBezTo>
                  <a:cubicBezTo>
                    <a:pt x="1268" y="2369"/>
                    <a:pt x="1128" y="2334"/>
                    <a:pt x="1045" y="2295"/>
                  </a:cubicBezTo>
                  <a:cubicBezTo>
                    <a:pt x="923" y="2243"/>
                    <a:pt x="805" y="2153"/>
                    <a:pt x="722" y="2087"/>
                  </a:cubicBezTo>
                  <a:cubicBezTo>
                    <a:pt x="550" y="1946"/>
                    <a:pt x="437" y="1774"/>
                    <a:pt x="376" y="1586"/>
                  </a:cubicBezTo>
                  <a:lnTo>
                    <a:pt x="376" y="1586"/>
                  </a:lnTo>
                  <a:cubicBezTo>
                    <a:pt x="543" y="1938"/>
                    <a:pt x="876" y="2208"/>
                    <a:pt x="1330" y="2262"/>
                  </a:cubicBezTo>
                  <a:cubicBezTo>
                    <a:pt x="947" y="2180"/>
                    <a:pt x="656" y="1938"/>
                    <a:pt x="500" y="1595"/>
                  </a:cubicBezTo>
                  <a:cubicBezTo>
                    <a:pt x="489" y="1574"/>
                    <a:pt x="476" y="1540"/>
                    <a:pt x="461" y="1500"/>
                  </a:cubicBezTo>
                  <a:lnTo>
                    <a:pt x="461" y="1500"/>
                  </a:lnTo>
                  <a:cubicBezTo>
                    <a:pt x="509" y="1604"/>
                    <a:pt x="571" y="1702"/>
                    <a:pt x="646" y="1787"/>
                  </a:cubicBezTo>
                  <a:cubicBezTo>
                    <a:pt x="877" y="2029"/>
                    <a:pt x="1210" y="2177"/>
                    <a:pt x="1546" y="2177"/>
                  </a:cubicBezTo>
                  <a:cubicBezTo>
                    <a:pt x="1559" y="2177"/>
                    <a:pt x="1573" y="2176"/>
                    <a:pt x="1586" y="2176"/>
                  </a:cubicBezTo>
                  <a:cubicBezTo>
                    <a:pt x="1052" y="2145"/>
                    <a:pt x="641" y="1749"/>
                    <a:pt x="536" y="1364"/>
                  </a:cubicBezTo>
                  <a:cubicBezTo>
                    <a:pt x="505" y="1265"/>
                    <a:pt x="489" y="1164"/>
                    <a:pt x="485" y="1065"/>
                  </a:cubicBezTo>
                  <a:lnTo>
                    <a:pt x="485" y="1065"/>
                  </a:lnTo>
                  <a:cubicBezTo>
                    <a:pt x="504" y="1192"/>
                    <a:pt x="552" y="1354"/>
                    <a:pt x="586" y="1423"/>
                  </a:cubicBezTo>
                  <a:cubicBezTo>
                    <a:pt x="624" y="1528"/>
                    <a:pt x="762" y="1759"/>
                    <a:pt x="896" y="1857"/>
                  </a:cubicBezTo>
                  <a:cubicBezTo>
                    <a:pt x="1093" y="2014"/>
                    <a:pt x="1345" y="2094"/>
                    <a:pt x="1597" y="2094"/>
                  </a:cubicBezTo>
                  <a:cubicBezTo>
                    <a:pt x="1669" y="2094"/>
                    <a:pt x="1741" y="2087"/>
                    <a:pt x="1812" y="2074"/>
                  </a:cubicBezTo>
                  <a:lnTo>
                    <a:pt x="1812" y="2074"/>
                  </a:lnTo>
                  <a:cubicBezTo>
                    <a:pt x="1779" y="2077"/>
                    <a:pt x="1746" y="2079"/>
                    <a:pt x="1712" y="2079"/>
                  </a:cubicBezTo>
                  <a:cubicBezTo>
                    <a:pt x="1458" y="2079"/>
                    <a:pt x="1188" y="1989"/>
                    <a:pt x="1020" y="1857"/>
                  </a:cubicBezTo>
                  <a:cubicBezTo>
                    <a:pt x="847" y="1719"/>
                    <a:pt x="747" y="1550"/>
                    <a:pt x="671" y="1364"/>
                  </a:cubicBezTo>
                  <a:cubicBezTo>
                    <a:pt x="614" y="1215"/>
                    <a:pt x="588" y="1068"/>
                    <a:pt x="586" y="922"/>
                  </a:cubicBezTo>
                  <a:lnTo>
                    <a:pt x="586" y="922"/>
                  </a:lnTo>
                  <a:cubicBezTo>
                    <a:pt x="631" y="1505"/>
                    <a:pt x="1028" y="2014"/>
                    <a:pt x="1645" y="2014"/>
                  </a:cubicBezTo>
                  <a:cubicBezTo>
                    <a:pt x="1717" y="2014"/>
                    <a:pt x="1791" y="2007"/>
                    <a:pt x="1868" y="1993"/>
                  </a:cubicBezTo>
                  <a:lnTo>
                    <a:pt x="1868" y="1993"/>
                  </a:lnTo>
                  <a:cubicBezTo>
                    <a:pt x="1833" y="1996"/>
                    <a:pt x="1798" y="1997"/>
                    <a:pt x="1764" y="1997"/>
                  </a:cubicBezTo>
                  <a:cubicBezTo>
                    <a:pt x="1530" y="1997"/>
                    <a:pt x="1311" y="1930"/>
                    <a:pt x="1123" y="1789"/>
                  </a:cubicBezTo>
                  <a:cubicBezTo>
                    <a:pt x="959" y="1661"/>
                    <a:pt x="808" y="1430"/>
                    <a:pt x="748" y="1217"/>
                  </a:cubicBezTo>
                  <a:cubicBezTo>
                    <a:pt x="664" y="956"/>
                    <a:pt x="700" y="589"/>
                    <a:pt x="810" y="343"/>
                  </a:cubicBezTo>
                  <a:cubicBezTo>
                    <a:pt x="840" y="278"/>
                    <a:pt x="878" y="218"/>
                    <a:pt x="919" y="160"/>
                  </a:cubicBezTo>
                  <a:cubicBezTo>
                    <a:pt x="939" y="128"/>
                    <a:pt x="973" y="96"/>
                    <a:pt x="960" y="54"/>
                  </a:cubicBezTo>
                  <a:cubicBezTo>
                    <a:pt x="952" y="22"/>
                    <a:pt x="920" y="1"/>
                    <a:pt x="8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39"/>
            <p:cNvSpPr/>
            <p:nvPr/>
          </p:nvSpPr>
          <p:spPr>
            <a:xfrm>
              <a:off x="3233698" y="4508440"/>
              <a:ext cx="417" cy="835"/>
            </a:xfrm>
            <a:custGeom>
              <a:rect b="b" l="l" r="r" t="t"/>
              <a:pathLst>
                <a:path extrusionOk="0" h="16" w="8">
                  <a:moveTo>
                    <a:pt x="7" y="0"/>
                  </a:moveTo>
                  <a:lnTo>
                    <a:pt x="7" y="0"/>
                  </a:lnTo>
                  <a:cubicBezTo>
                    <a:pt x="6" y="3"/>
                    <a:pt x="6" y="4"/>
                    <a:pt x="4" y="7"/>
                  </a:cubicBezTo>
                  <a:cubicBezTo>
                    <a:pt x="3" y="8"/>
                    <a:pt x="3" y="10"/>
                    <a:pt x="2" y="12"/>
                  </a:cubicBezTo>
                  <a:lnTo>
                    <a:pt x="2" y="12"/>
                  </a:lnTo>
                  <a:cubicBezTo>
                    <a:pt x="4" y="7"/>
                    <a:pt x="7" y="4"/>
                    <a:pt x="7" y="0"/>
                  </a:cubicBezTo>
                  <a:close/>
                  <a:moveTo>
                    <a:pt x="2" y="12"/>
                  </a:moveTo>
                  <a:lnTo>
                    <a:pt x="2" y="12"/>
                  </a:lnTo>
                  <a:cubicBezTo>
                    <a:pt x="2" y="13"/>
                    <a:pt x="1" y="14"/>
                    <a:pt x="1" y="16"/>
                  </a:cubicBezTo>
                  <a:cubicBezTo>
                    <a:pt x="1" y="15"/>
                    <a:pt x="2" y="13"/>
                    <a:pt x="2" y="1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39"/>
            <p:cNvSpPr/>
            <p:nvPr/>
          </p:nvSpPr>
          <p:spPr>
            <a:xfrm>
              <a:off x="3248672" y="4482928"/>
              <a:ext cx="52" cy="52"/>
            </a:xfrm>
            <a:custGeom>
              <a:rect b="b" l="l" r="r" t="t"/>
              <a:pathLst>
                <a:path extrusionOk="0" h="1" w="1">
                  <a:moveTo>
                    <a:pt x="0" y="0"/>
                  </a:move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39"/>
            <p:cNvSpPr/>
            <p:nvPr/>
          </p:nvSpPr>
          <p:spPr>
            <a:xfrm>
              <a:off x="3428928" y="3052358"/>
              <a:ext cx="139561" cy="758223"/>
            </a:xfrm>
            <a:custGeom>
              <a:rect b="b" l="l" r="r" t="t"/>
              <a:pathLst>
                <a:path extrusionOk="0" h="14533" w="2675">
                  <a:moveTo>
                    <a:pt x="1420" y="205"/>
                  </a:moveTo>
                  <a:lnTo>
                    <a:pt x="1420" y="205"/>
                  </a:lnTo>
                  <a:cubicBezTo>
                    <a:pt x="1457" y="215"/>
                    <a:pt x="1494" y="225"/>
                    <a:pt x="1530" y="236"/>
                  </a:cubicBezTo>
                  <a:cubicBezTo>
                    <a:pt x="1784" y="326"/>
                    <a:pt x="2035" y="424"/>
                    <a:pt x="2289" y="519"/>
                  </a:cubicBezTo>
                  <a:cubicBezTo>
                    <a:pt x="2324" y="531"/>
                    <a:pt x="2378" y="556"/>
                    <a:pt x="2423" y="576"/>
                  </a:cubicBezTo>
                  <a:cubicBezTo>
                    <a:pt x="2433" y="578"/>
                    <a:pt x="2440" y="584"/>
                    <a:pt x="2449" y="588"/>
                  </a:cubicBezTo>
                  <a:cubicBezTo>
                    <a:pt x="2452" y="599"/>
                    <a:pt x="2456" y="614"/>
                    <a:pt x="2465" y="639"/>
                  </a:cubicBezTo>
                  <a:cubicBezTo>
                    <a:pt x="2492" y="753"/>
                    <a:pt x="2492" y="885"/>
                    <a:pt x="2501" y="1046"/>
                  </a:cubicBezTo>
                  <a:cubicBezTo>
                    <a:pt x="2527" y="1955"/>
                    <a:pt x="2248" y="2888"/>
                    <a:pt x="1894" y="3657"/>
                  </a:cubicBezTo>
                  <a:cubicBezTo>
                    <a:pt x="1648" y="4191"/>
                    <a:pt x="1337" y="4691"/>
                    <a:pt x="1036" y="5195"/>
                  </a:cubicBezTo>
                  <a:cubicBezTo>
                    <a:pt x="937" y="5361"/>
                    <a:pt x="839" y="5529"/>
                    <a:pt x="747" y="5699"/>
                  </a:cubicBezTo>
                  <a:cubicBezTo>
                    <a:pt x="776" y="5616"/>
                    <a:pt x="804" y="5535"/>
                    <a:pt x="834" y="5454"/>
                  </a:cubicBezTo>
                  <a:cubicBezTo>
                    <a:pt x="1028" y="4932"/>
                    <a:pt x="1258" y="4424"/>
                    <a:pt x="1446" y="3900"/>
                  </a:cubicBezTo>
                  <a:cubicBezTo>
                    <a:pt x="1816" y="2874"/>
                    <a:pt x="2029" y="1948"/>
                    <a:pt x="1725" y="867"/>
                  </a:cubicBezTo>
                  <a:cubicBezTo>
                    <a:pt x="1656" y="633"/>
                    <a:pt x="1557" y="406"/>
                    <a:pt x="1420" y="205"/>
                  </a:cubicBezTo>
                  <a:close/>
                  <a:moveTo>
                    <a:pt x="978" y="11519"/>
                  </a:moveTo>
                  <a:cubicBezTo>
                    <a:pt x="1210" y="11994"/>
                    <a:pt x="1470" y="12457"/>
                    <a:pt x="1692" y="12936"/>
                  </a:cubicBezTo>
                  <a:cubicBezTo>
                    <a:pt x="1867" y="13320"/>
                    <a:pt x="2032" y="13763"/>
                    <a:pt x="2125" y="14213"/>
                  </a:cubicBezTo>
                  <a:cubicBezTo>
                    <a:pt x="2135" y="14267"/>
                    <a:pt x="2142" y="14319"/>
                    <a:pt x="2150" y="14370"/>
                  </a:cubicBezTo>
                  <a:cubicBezTo>
                    <a:pt x="1996" y="14262"/>
                    <a:pt x="1827" y="14185"/>
                    <a:pt x="1669" y="14125"/>
                  </a:cubicBezTo>
                  <a:cubicBezTo>
                    <a:pt x="1625" y="14108"/>
                    <a:pt x="1583" y="14093"/>
                    <a:pt x="1539" y="14078"/>
                  </a:cubicBezTo>
                  <a:cubicBezTo>
                    <a:pt x="1571" y="13326"/>
                    <a:pt x="1313" y="12485"/>
                    <a:pt x="1056" y="11740"/>
                  </a:cubicBezTo>
                  <a:cubicBezTo>
                    <a:pt x="1030" y="11667"/>
                    <a:pt x="1004" y="11593"/>
                    <a:pt x="978" y="11519"/>
                  </a:cubicBezTo>
                  <a:close/>
                  <a:moveTo>
                    <a:pt x="1273" y="0"/>
                  </a:moveTo>
                  <a:cubicBezTo>
                    <a:pt x="1271" y="0"/>
                    <a:pt x="1270" y="0"/>
                    <a:pt x="1269" y="1"/>
                  </a:cubicBezTo>
                  <a:cubicBezTo>
                    <a:pt x="1249" y="2"/>
                    <a:pt x="1229" y="8"/>
                    <a:pt x="1215" y="22"/>
                  </a:cubicBezTo>
                  <a:cubicBezTo>
                    <a:pt x="1210" y="27"/>
                    <a:pt x="1205" y="34"/>
                    <a:pt x="1203" y="41"/>
                  </a:cubicBezTo>
                  <a:cubicBezTo>
                    <a:pt x="1189" y="48"/>
                    <a:pt x="1176" y="59"/>
                    <a:pt x="1167" y="74"/>
                  </a:cubicBezTo>
                  <a:cubicBezTo>
                    <a:pt x="1147" y="106"/>
                    <a:pt x="1152" y="150"/>
                    <a:pt x="1176" y="180"/>
                  </a:cubicBezTo>
                  <a:cubicBezTo>
                    <a:pt x="1200" y="213"/>
                    <a:pt x="1224" y="248"/>
                    <a:pt x="1245" y="283"/>
                  </a:cubicBezTo>
                  <a:cubicBezTo>
                    <a:pt x="1315" y="388"/>
                    <a:pt x="1377" y="500"/>
                    <a:pt x="1427" y="615"/>
                  </a:cubicBezTo>
                  <a:cubicBezTo>
                    <a:pt x="1699" y="1247"/>
                    <a:pt x="1745" y="2118"/>
                    <a:pt x="1566" y="2838"/>
                  </a:cubicBezTo>
                  <a:cubicBezTo>
                    <a:pt x="1327" y="3929"/>
                    <a:pt x="800" y="4926"/>
                    <a:pt x="488" y="5994"/>
                  </a:cubicBezTo>
                  <a:cubicBezTo>
                    <a:pt x="46" y="7492"/>
                    <a:pt x="0" y="9082"/>
                    <a:pt x="556" y="10555"/>
                  </a:cubicBezTo>
                  <a:cubicBezTo>
                    <a:pt x="567" y="10586"/>
                    <a:pt x="579" y="10617"/>
                    <a:pt x="590" y="10647"/>
                  </a:cubicBezTo>
                  <a:cubicBezTo>
                    <a:pt x="632" y="10820"/>
                    <a:pt x="678" y="10993"/>
                    <a:pt x="740" y="11160"/>
                  </a:cubicBezTo>
                  <a:cubicBezTo>
                    <a:pt x="899" y="11600"/>
                    <a:pt x="1064" y="12037"/>
                    <a:pt x="1197" y="12485"/>
                  </a:cubicBezTo>
                  <a:cubicBezTo>
                    <a:pt x="1329" y="12929"/>
                    <a:pt x="1418" y="13351"/>
                    <a:pt x="1436" y="13794"/>
                  </a:cubicBezTo>
                  <a:cubicBezTo>
                    <a:pt x="1440" y="13889"/>
                    <a:pt x="1441" y="13954"/>
                    <a:pt x="1437" y="14022"/>
                  </a:cubicBezTo>
                  <a:cubicBezTo>
                    <a:pt x="1439" y="14073"/>
                    <a:pt x="1427" y="14072"/>
                    <a:pt x="1434" y="14104"/>
                  </a:cubicBezTo>
                  <a:cubicBezTo>
                    <a:pt x="1429" y="14132"/>
                    <a:pt x="1449" y="14164"/>
                    <a:pt x="1481" y="14167"/>
                  </a:cubicBezTo>
                  <a:lnTo>
                    <a:pt x="1624" y="14213"/>
                  </a:lnTo>
                  <a:cubicBezTo>
                    <a:pt x="1782" y="14268"/>
                    <a:pt x="1924" y="14335"/>
                    <a:pt x="2081" y="14441"/>
                  </a:cubicBezTo>
                  <a:cubicBezTo>
                    <a:pt x="2122" y="14471"/>
                    <a:pt x="2127" y="14475"/>
                    <a:pt x="2161" y="14502"/>
                  </a:cubicBezTo>
                  <a:cubicBezTo>
                    <a:pt x="2163" y="14508"/>
                    <a:pt x="2166" y="14513"/>
                    <a:pt x="2171" y="14518"/>
                  </a:cubicBezTo>
                  <a:cubicBezTo>
                    <a:pt x="2180" y="14528"/>
                    <a:pt x="2192" y="14532"/>
                    <a:pt x="2204" y="14532"/>
                  </a:cubicBezTo>
                  <a:cubicBezTo>
                    <a:pt x="2215" y="14532"/>
                    <a:pt x="2227" y="14528"/>
                    <a:pt x="2235" y="14521"/>
                  </a:cubicBezTo>
                  <a:cubicBezTo>
                    <a:pt x="2260" y="14506"/>
                    <a:pt x="2269" y="14471"/>
                    <a:pt x="2249" y="14448"/>
                  </a:cubicBezTo>
                  <a:cubicBezTo>
                    <a:pt x="2155" y="13383"/>
                    <a:pt x="1564" y="12452"/>
                    <a:pt x="1097" y="11515"/>
                  </a:cubicBezTo>
                  <a:cubicBezTo>
                    <a:pt x="903" y="11129"/>
                    <a:pt x="744" y="10747"/>
                    <a:pt x="618" y="10366"/>
                  </a:cubicBezTo>
                  <a:cubicBezTo>
                    <a:pt x="610" y="10327"/>
                    <a:pt x="601" y="10289"/>
                    <a:pt x="591" y="10252"/>
                  </a:cubicBezTo>
                  <a:cubicBezTo>
                    <a:pt x="584" y="10227"/>
                    <a:pt x="585" y="10195"/>
                    <a:pt x="560" y="10180"/>
                  </a:cubicBezTo>
                  <a:cubicBezTo>
                    <a:pt x="239" y="9096"/>
                    <a:pt x="198" y="8012"/>
                    <a:pt x="441" y="6818"/>
                  </a:cubicBezTo>
                  <a:cubicBezTo>
                    <a:pt x="471" y="6671"/>
                    <a:pt x="505" y="6525"/>
                    <a:pt x="543" y="6379"/>
                  </a:cubicBezTo>
                  <a:cubicBezTo>
                    <a:pt x="827" y="5629"/>
                    <a:pt x="1342" y="4946"/>
                    <a:pt x="1727" y="4224"/>
                  </a:cubicBezTo>
                  <a:cubicBezTo>
                    <a:pt x="1997" y="3708"/>
                    <a:pt x="2250" y="3178"/>
                    <a:pt x="2412" y="2615"/>
                  </a:cubicBezTo>
                  <a:cubicBezTo>
                    <a:pt x="2567" y="2050"/>
                    <a:pt x="2675" y="1460"/>
                    <a:pt x="2645" y="872"/>
                  </a:cubicBezTo>
                  <a:cubicBezTo>
                    <a:pt x="2639" y="805"/>
                    <a:pt x="2629" y="604"/>
                    <a:pt x="2577" y="506"/>
                  </a:cubicBezTo>
                  <a:cubicBezTo>
                    <a:pt x="2574" y="495"/>
                    <a:pt x="2568" y="483"/>
                    <a:pt x="2557" y="473"/>
                  </a:cubicBezTo>
                  <a:cubicBezTo>
                    <a:pt x="2552" y="469"/>
                    <a:pt x="2547" y="466"/>
                    <a:pt x="2542" y="464"/>
                  </a:cubicBezTo>
                  <a:lnTo>
                    <a:pt x="2534" y="460"/>
                  </a:lnTo>
                  <a:lnTo>
                    <a:pt x="2533" y="460"/>
                  </a:lnTo>
                  <a:cubicBezTo>
                    <a:pt x="2532" y="459"/>
                    <a:pt x="2528" y="459"/>
                    <a:pt x="2527" y="458"/>
                  </a:cubicBezTo>
                  <a:cubicBezTo>
                    <a:pt x="2472" y="430"/>
                    <a:pt x="2407" y="421"/>
                    <a:pt x="2348" y="396"/>
                  </a:cubicBezTo>
                  <a:cubicBezTo>
                    <a:pt x="2001" y="265"/>
                    <a:pt x="1595" y="146"/>
                    <a:pt x="1349" y="27"/>
                  </a:cubicBezTo>
                  <a:cubicBezTo>
                    <a:pt x="1315" y="13"/>
                    <a:pt x="1308" y="11"/>
                    <a:pt x="1301" y="8"/>
                  </a:cubicBezTo>
                  <a:lnTo>
                    <a:pt x="1301" y="8"/>
                  </a:lnTo>
                  <a:cubicBezTo>
                    <a:pt x="1302" y="8"/>
                    <a:pt x="1302" y="8"/>
                    <a:pt x="1303" y="9"/>
                  </a:cubicBezTo>
                  <a:lnTo>
                    <a:pt x="1303" y="9"/>
                  </a:lnTo>
                  <a:cubicBezTo>
                    <a:pt x="1300" y="8"/>
                    <a:pt x="1296" y="6"/>
                    <a:pt x="1292" y="5"/>
                  </a:cubicBezTo>
                  <a:cubicBezTo>
                    <a:pt x="1291" y="5"/>
                    <a:pt x="1291" y="5"/>
                    <a:pt x="1291" y="4"/>
                  </a:cubicBezTo>
                  <a:lnTo>
                    <a:pt x="1291" y="4"/>
                  </a:lnTo>
                  <a:cubicBezTo>
                    <a:pt x="1291" y="4"/>
                    <a:pt x="1291" y="5"/>
                    <a:pt x="1292" y="5"/>
                  </a:cubicBezTo>
                  <a:cubicBezTo>
                    <a:pt x="1292" y="3"/>
                    <a:pt x="1292" y="3"/>
                    <a:pt x="1291" y="3"/>
                  </a:cubicBezTo>
                  <a:cubicBezTo>
                    <a:pt x="1291" y="4"/>
                    <a:pt x="1291" y="4"/>
                    <a:pt x="1291" y="4"/>
                  </a:cubicBezTo>
                  <a:lnTo>
                    <a:pt x="1291" y="4"/>
                  </a:lnTo>
                  <a:cubicBezTo>
                    <a:pt x="1285" y="2"/>
                    <a:pt x="1278" y="0"/>
                    <a:pt x="1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39"/>
            <p:cNvSpPr/>
            <p:nvPr/>
          </p:nvSpPr>
          <p:spPr>
            <a:xfrm>
              <a:off x="3485013" y="3661002"/>
              <a:ext cx="29738" cy="123492"/>
            </a:xfrm>
            <a:custGeom>
              <a:rect b="b" l="l" r="r" t="t"/>
              <a:pathLst>
                <a:path extrusionOk="0" h="2367" w="570">
                  <a:moveTo>
                    <a:pt x="45" y="1"/>
                  </a:moveTo>
                  <a:cubicBezTo>
                    <a:pt x="32" y="1"/>
                    <a:pt x="18" y="8"/>
                    <a:pt x="12" y="19"/>
                  </a:cubicBezTo>
                  <a:cubicBezTo>
                    <a:pt x="0" y="39"/>
                    <a:pt x="14" y="59"/>
                    <a:pt x="20" y="78"/>
                  </a:cubicBezTo>
                  <a:cubicBezTo>
                    <a:pt x="181" y="487"/>
                    <a:pt x="299" y="910"/>
                    <a:pt x="396" y="1339"/>
                  </a:cubicBezTo>
                  <a:cubicBezTo>
                    <a:pt x="447" y="1551"/>
                    <a:pt x="491" y="1764"/>
                    <a:pt x="521" y="1980"/>
                  </a:cubicBezTo>
                  <a:cubicBezTo>
                    <a:pt x="535" y="2093"/>
                    <a:pt x="558" y="2241"/>
                    <a:pt x="541" y="2366"/>
                  </a:cubicBezTo>
                  <a:cubicBezTo>
                    <a:pt x="570" y="2252"/>
                    <a:pt x="561" y="2130"/>
                    <a:pt x="558" y="2014"/>
                  </a:cubicBezTo>
                  <a:cubicBezTo>
                    <a:pt x="547" y="1840"/>
                    <a:pt x="529" y="1667"/>
                    <a:pt x="497" y="1496"/>
                  </a:cubicBezTo>
                  <a:cubicBezTo>
                    <a:pt x="408" y="990"/>
                    <a:pt x="272" y="491"/>
                    <a:pt x="74" y="16"/>
                  </a:cubicBezTo>
                  <a:cubicBezTo>
                    <a:pt x="67" y="6"/>
                    <a:pt x="56" y="1"/>
                    <a:pt x="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39"/>
            <p:cNvSpPr/>
            <p:nvPr/>
          </p:nvSpPr>
          <p:spPr>
            <a:xfrm>
              <a:off x="3500873" y="3693662"/>
              <a:ext cx="19043" cy="92867"/>
            </a:xfrm>
            <a:custGeom>
              <a:rect b="b" l="l" r="r" t="t"/>
              <a:pathLst>
                <a:path extrusionOk="0" h="1780" w="365">
                  <a:moveTo>
                    <a:pt x="50" y="1"/>
                  </a:moveTo>
                  <a:cubicBezTo>
                    <a:pt x="18" y="1"/>
                    <a:pt x="0" y="41"/>
                    <a:pt x="21" y="73"/>
                  </a:cubicBezTo>
                  <a:cubicBezTo>
                    <a:pt x="118" y="322"/>
                    <a:pt x="176" y="583"/>
                    <a:pt x="227" y="843"/>
                  </a:cubicBezTo>
                  <a:cubicBezTo>
                    <a:pt x="289" y="1159"/>
                    <a:pt x="330" y="1455"/>
                    <a:pt x="346" y="1779"/>
                  </a:cubicBezTo>
                  <a:cubicBezTo>
                    <a:pt x="365" y="1430"/>
                    <a:pt x="334" y="1081"/>
                    <a:pt x="279" y="737"/>
                  </a:cubicBezTo>
                  <a:cubicBezTo>
                    <a:pt x="247" y="524"/>
                    <a:pt x="199" y="313"/>
                    <a:pt x="120" y="112"/>
                  </a:cubicBezTo>
                  <a:cubicBezTo>
                    <a:pt x="103" y="78"/>
                    <a:pt x="99" y="31"/>
                    <a:pt x="71" y="6"/>
                  </a:cubicBezTo>
                  <a:cubicBezTo>
                    <a:pt x="64" y="2"/>
                    <a:pt x="57" y="1"/>
                    <a:pt x="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39"/>
            <p:cNvSpPr/>
            <p:nvPr/>
          </p:nvSpPr>
          <p:spPr>
            <a:xfrm>
              <a:off x="3513917" y="3716775"/>
              <a:ext cx="23269" cy="78520"/>
            </a:xfrm>
            <a:custGeom>
              <a:rect b="b" l="l" r="r" t="t"/>
              <a:pathLst>
                <a:path extrusionOk="0" h="1505" w="446">
                  <a:moveTo>
                    <a:pt x="42" y="0"/>
                  </a:moveTo>
                  <a:cubicBezTo>
                    <a:pt x="24" y="0"/>
                    <a:pt x="7" y="12"/>
                    <a:pt x="3" y="31"/>
                  </a:cubicBezTo>
                  <a:cubicBezTo>
                    <a:pt x="0" y="57"/>
                    <a:pt x="17" y="86"/>
                    <a:pt x="22" y="114"/>
                  </a:cubicBezTo>
                  <a:cubicBezTo>
                    <a:pt x="146" y="526"/>
                    <a:pt x="177" y="917"/>
                    <a:pt x="206" y="1345"/>
                  </a:cubicBezTo>
                  <a:cubicBezTo>
                    <a:pt x="219" y="1061"/>
                    <a:pt x="219" y="777"/>
                    <a:pt x="186" y="495"/>
                  </a:cubicBezTo>
                  <a:lnTo>
                    <a:pt x="186" y="495"/>
                  </a:lnTo>
                  <a:cubicBezTo>
                    <a:pt x="188" y="507"/>
                    <a:pt x="192" y="519"/>
                    <a:pt x="192" y="530"/>
                  </a:cubicBezTo>
                  <a:cubicBezTo>
                    <a:pt x="256" y="827"/>
                    <a:pt x="300" y="1096"/>
                    <a:pt x="315" y="1395"/>
                  </a:cubicBezTo>
                  <a:cubicBezTo>
                    <a:pt x="331" y="1221"/>
                    <a:pt x="332" y="1046"/>
                    <a:pt x="318" y="871"/>
                  </a:cubicBezTo>
                  <a:lnTo>
                    <a:pt x="318" y="871"/>
                  </a:lnTo>
                  <a:cubicBezTo>
                    <a:pt x="368" y="1081"/>
                    <a:pt x="409" y="1292"/>
                    <a:pt x="445" y="1504"/>
                  </a:cubicBezTo>
                  <a:cubicBezTo>
                    <a:pt x="437" y="1339"/>
                    <a:pt x="434" y="1159"/>
                    <a:pt x="408" y="1015"/>
                  </a:cubicBezTo>
                  <a:cubicBezTo>
                    <a:pt x="377" y="835"/>
                    <a:pt x="332" y="655"/>
                    <a:pt x="275" y="483"/>
                  </a:cubicBezTo>
                  <a:cubicBezTo>
                    <a:pt x="270" y="476"/>
                    <a:pt x="265" y="473"/>
                    <a:pt x="259" y="472"/>
                  </a:cubicBezTo>
                  <a:cubicBezTo>
                    <a:pt x="254" y="449"/>
                    <a:pt x="251" y="423"/>
                    <a:pt x="238" y="402"/>
                  </a:cubicBezTo>
                  <a:cubicBezTo>
                    <a:pt x="232" y="393"/>
                    <a:pt x="221" y="388"/>
                    <a:pt x="210" y="388"/>
                  </a:cubicBezTo>
                  <a:cubicBezTo>
                    <a:pt x="196" y="388"/>
                    <a:pt x="182" y="395"/>
                    <a:pt x="176" y="406"/>
                  </a:cubicBezTo>
                  <a:cubicBezTo>
                    <a:pt x="173" y="410"/>
                    <a:pt x="173" y="412"/>
                    <a:pt x="173" y="415"/>
                  </a:cubicBezTo>
                  <a:cubicBezTo>
                    <a:pt x="170" y="390"/>
                    <a:pt x="167" y="366"/>
                    <a:pt x="163" y="343"/>
                  </a:cubicBezTo>
                  <a:cubicBezTo>
                    <a:pt x="147" y="240"/>
                    <a:pt x="119" y="138"/>
                    <a:pt x="85" y="39"/>
                  </a:cubicBezTo>
                  <a:cubicBezTo>
                    <a:pt x="81" y="25"/>
                    <a:pt x="76" y="13"/>
                    <a:pt x="63" y="6"/>
                  </a:cubicBezTo>
                  <a:cubicBezTo>
                    <a:pt x="57" y="2"/>
                    <a:pt x="50" y="0"/>
                    <a:pt x="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39"/>
            <p:cNvSpPr/>
            <p:nvPr/>
          </p:nvSpPr>
          <p:spPr>
            <a:xfrm>
              <a:off x="3465448" y="3072966"/>
              <a:ext cx="81441" cy="274949"/>
            </a:xfrm>
            <a:custGeom>
              <a:rect b="b" l="l" r="r" t="t"/>
              <a:pathLst>
                <a:path extrusionOk="0" h="5270" w="1561">
                  <a:moveTo>
                    <a:pt x="536" y="4306"/>
                  </a:moveTo>
                  <a:lnTo>
                    <a:pt x="536" y="4306"/>
                  </a:lnTo>
                  <a:cubicBezTo>
                    <a:pt x="536" y="4306"/>
                    <a:pt x="536" y="4307"/>
                    <a:pt x="536" y="4307"/>
                  </a:cubicBezTo>
                  <a:cubicBezTo>
                    <a:pt x="536" y="4307"/>
                    <a:pt x="536" y="4306"/>
                    <a:pt x="536" y="4306"/>
                  </a:cubicBezTo>
                  <a:close/>
                  <a:moveTo>
                    <a:pt x="924" y="0"/>
                  </a:moveTo>
                  <a:lnTo>
                    <a:pt x="924" y="0"/>
                  </a:lnTo>
                  <a:cubicBezTo>
                    <a:pt x="1357" y="877"/>
                    <a:pt x="1313" y="1860"/>
                    <a:pt x="1056" y="2771"/>
                  </a:cubicBezTo>
                  <a:cubicBezTo>
                    <a:pt x="917" y="3240"/>
                    <a:pt x="756" y="3569"/>
                    <a:pt x="549" y="4013"/>
                  </a:cubicBezTo>
                  <a:cubicBezTo>
                    <a:pt x="421" y="4277"/>
                    <a:pt x="303" y="4548"/>
                    <a:pt x="183" y="4816"/>
                  </a:cubicBezTo>
                  <a:cubicBezTo>
                    <a:pt x="128" y="4933"/>
                    <a:pt x="67" y="5047"/>
                    <a:pt x="15" y="5166"/>
                  </a:cubicBezTo>
                  <a:cubicBezTo>
                    <a:pt x="12" y="5171"/>
                    <a:pt x="10" y="5177"/>
                    <a:pt x="8" y="5183"/>
                  </a:cubicBezTo>
                  <a:lnTo>
                    <a:pt x="8" y="5183"/>
                  </a:lnTo>
                  <a:cubicBezTo>
                    <a:pt x="8" y="5183"/>
                    <a:pt x="7" y="5184"/>
                    <a:pt x="6" y="5186"/>
                  </a:cubicBezTo>
                  <a:cubicBezTo>
                    <a:pt x="6" y="5187"/>
                    <a:pt x="5" y="5188"/>
                    <a:pt x="5" y="5188"/>
                  </a:cubicBezTo>
                  <a:lnTo>
                    <a:pt x="5" y="5188"/>
                  </a:lnTo>
                  <a:cubicBezTo>
                    <a:pt x="5" y="5189"/>
                    <a:pt x="5" y="5189"/>
                    <a:pt x="5" y="5189"/>
                  </a:cubicBezTo>
                  <a:cubicBezTo>
                    <a:pt x="5" y="5189"/>
                    <a:pt x="5" y="5189"/>
                    <a:pt x="5" y="5189"/>
                  </a:cubicBezTo>
                  <a:lnTo>
                    <a:pt x="5" y="5189"/>
                  </a:lnTo>
                  <a:cubicBezTo>
                    <a:pt x="3" y="5200"/>
                    <a:pt x="1" y="5214"/>
                    <a:pt x="5" y="5229"/>
                  </a:cubicBezTo>
                  <a:cubicBezTo>
                    <a:pt x="11" y="5255"/>
                    <a:pt x="36" y="5270"/>
                    <a:pt x="61" y="5270"/>
                  </a:cubicBezTo>
                  <a:cubicBezTo>
                    <a:pt x="79" y="5270"/>
                    <a:pt x="98" y="5261"/>
                    <a:pt x="108" y="5243"/>
                  </a:cubicBezTo>
                  <a:cubicBezTo>
                    <a:pt x="140" y="5171"/>
                    <a:pt x="165" y="5110"/>
                    <a:pt x="211" y="5016"/>
                  </a:cubicBezTo>
                  <a:cubicBezTo>
                    <a:pt x="221" y="5016"/>
                    <a:pt x="230" y="5015"/>
                    <a:pt x="239" y="5010"/>
                  </a:cubicBezTo>
                  <a:cubicBezTo>
                    <a:pt x="288" y="4962"/>
                    <a:pt x="319" y="4894"/>
                    <a:pt x="358" y="4838"/>
                  </a:cubicBezTo>
                  <a:cubicBezTo>
                    <a:pt x="487" y="4635"/>
                    <a:pt x="610" y="4428"/>
                    <a:pt x="719" y="4213"/>
                  </a:cubicBezTo>
                  <a:cubicBezTo>
                    <a:pt x="1059" y="3540"/>
                    <a:pt x="1327" y="2823"/>
                    <a:pt x="1442" y="2076"/>
                  </a:cubicBezTo>
                  <a:cubicBezTo>
                    <a:pt x="1561" y="1398"/>
                    <a:pt x="1506" y="692"/>
                    <a:pt x="1111" y="109"/>
                  </a:cubicBezTo>
                  <a:lnTo>
                    <a:pt x="1111" y="109"/>
                  </a:lnTo>
                  <a:cubicBezTo>
                    <a:pt x="1461" y="749"/>
                    <a:pt x="1466" y="1493"/>
                    <a:pt x="1338" y="2134"/>
                  </a:cubicBezTo>
                  <a:cubicBezTo>
                    <a:pt x="1225" y="2743"/>
                    <a:pt x="1025" y="3309"/>
                    <a:pt x="773" y="3839"/>
                  </a:cubicBezTo>
                  <a:cubicBezTo>
                    <a:pt x="702" y="3994"/>
                    <a:pt x="624" y="4146"/>
                    <a:pt x="542" y="4296"/>
                  </a:cubicBezTo>
                  <a:lnTo>
                    <a:pt x="542" y="4296"/>
                  </a:lnTo>
                  <a:cubicBezTo>
                    <a:pt x="773" y="3776"/>
                    <a:pt x="1023" y="3260"/>
                    <a:pt x="1164" y="2706"/>
                  </a:cubicBezTo>
                  <a:cubicBezTo>
                    <a:pt x="1388" y="1799"/>
                    <a:pt x="1444" y="821"/>
                    <a:pt x="9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39"/>
            <p:cNvSpPr/>
            <p:nvPr/>
          </p:nvSpPr>
          <p:spPr>
            <a:xfrm>
              <a:off x="3522629" y="3080062"/>
              <a:ext cx="38608" cy="174360"/>
            </a:xfrm>
            <a:custGeom>
              <a:rect b="b" l="l" r="r" t="t"/>
              <a:pathLst>
                <a:path extrusionOk="0" h="3342" w="740">
                  <a:moveTo>
                    <a:pt x="220" y="0"/>
                  </a:moveTo>
                  <a:cubicBezTo>
                    <a:pt x="464" y="513"/>
                    <a:pt x="515" y="1056"/>
                    <a:pt x="475" y="1618"/>
                  </a:cubicBezTo>
                  <a:cubicBezTo>
                    <a:pt x="442" y="1999"/>
                    <a:pt x="379" y="2384"/>
                    <a:pt x="231" y="2769"/>
                  </a:cubicBezTo>
                  <a:cubicBezTo>
                    <a:pt x="163" y="2949"/>
                    <a:pt x="114" y="3067"/>
                    <a:pt x="32" y="3240"/>
                  </a:cubicBezTo>
                  <a:cubicBezTo>
                    <a:pt x="21" y="3266"/>
                    <a:pt x="0" y="3297"/>
                    <a:pt x="22" y="3322"/>
                  </a:cubicBezTo>
                  <a:cubicBezTo>
                    <a:pt x="31" y="3335"/>
                    <a:pt x="45" y="3342"/>
                    <a:pt x="60" y="3342"/>
                  </a:cubicBezTo>
                  <a:cubicBezTo>
                    <a:pt x="68" y="3342"/>
                    <a:pt x="76" y="3340"/>
                    <a:pt x="84" y="3336"/>
                  </a:cubicBezTo>
                  <a:cubicBezTo>
                    <a:pt x="113" y="3314"/>
                    <a:pt x="122" y="3274"/>
                    <a:pt x="139" y="3244"/>
                  </a:cubicBezTo>
                  <a:cubicBezTo>
                    <a:pt x="187" y="3147"/>
                    <a:pt x="230" y="3048"/>
                    <a:pt x="271" y="2949"/>
                  </a:cubicBezTo>
                  <a:cubicBezTo>
                    <a:pt x="432" y="2586"/>
                    <a:pt x="511" y="2195"/>
                    <a:pt x="550" y="1801"/>
                  </a:cubicBezTo>
                  <a:cubicBezTo>
                    <a:pt x="558" y="1809"/>
                    <a:pt x="569" y="1812"/>
                    <a:pt x="579" y="1812"/>
                  </a:cubicBezTo>
                  <a:cubicBezTo>
                    <a:pt x="589" y="1812"/>
                    <a:pt x="599" y="1809"/>
                    <a:pt x="607" y="1801"/>
                  </a:cubicBezTo>
                  <a:cubicBezTo>
                    <a:pt x="674" y="1601"/>
                    <a:pt x="704" y="1393"/>
                    <a:pt x="704" y="1183"/>
                  </a:cubicBezTo>
                  <a:cubicBezTo>
                    <a:pt x="724" y="1020"/>
                    <a:pt x="740" y="782"/>
                    <a:pt x="726" y="591"/>
                  </a:cubicBezTo>
                  <a:cubicBezTo>
                    <a:pt x="720" y="394"/>
                    <a:pt x="680" y="197"/>
                    <a:pt x="578" y="27"/>
                  </a:cubicBezTo>
                  <a:lnTo>
                    <a:pt x="578" y="27"/>
                  </a:lnTo>
                  <a:cubicBezTo>
                    <a:pt x="666" y="225"/>
                    <a:pt x="673" y="421"/>
                    <a:pt x="660" y="634"/>
                  </a:cubicBezTo>
                  <a:cubicBezTo>
                    <a:pt x="659" y="667"/>
                    <a:pt x="658" y="699"/>
                    <a:pt x="657" y="730"/>
                  </a:cubicBezTo>
                  <a:cubicBezTo>
                    <a:pt x="609" y="499"/>
                    <a:pt x="529" y="277"/>
                    <a:pt x="418" y="72"/>
                  </a:cubicBezTo>
                  <a:lnTo>
                    <a:pt x="418" y="72"/>
                  </a:lnTo>
                  <a:cubicBezTo>
                    <a:pt x="617" y="571"/>
                    <a:pt x="654" y="1103"/>
                    <a:pt x="568" y="1601"/>
                  </a:cubicBezTo>
                  <a:cubicBezTo>
                    <a:pt x="607" y="1046"/>
                    <a:pt x="513" y="478"/>
                    <a:pt x="2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39"/>
            <p:cNvSpPr/>
            <p:nvPr/>
          </p:nvSpPr>
          <p:spPr>
            <a:xfrm>
              <a:off x="3415624" y="3523632"/>
              <a:ext cx="43355" cy="179786"/>
            </a:xfrm>
            <a:custGeom>
              <a:rect b="b" l="l" r="r" t="t"/>
              <a:pathLst>
                <a:path extrusionOk="0" h="3446" w="831">
                  <a:moveTo>
                    <a:pt x="580" y="744"/>
                  </a:moveTo>
                  <a:cubicBezTo>
                    <a:pt x="583" y="765"/>
                    <a:pt x="585" y="783"/>
                    <a:pt x="588" y="804"/>
                  </a:cubicBezTo>
                  <a:cubicBezTo>
                    <a:pt x="580" y="806"/>
                    <a:pt x="572" y="808"/>
                    <a:pt x="566" y="812"/>
                  </a:cubicBezTo>
                  <a:cubicBezTo>
                    <a:pt x="569" y="788"/>
                    <a:pt x="574" y="767"/>
                    <a:pt x="580" y="744"/>
                  </a:cubicBezTo>
                  <a:close/>
                  <a:moveTo>
                    <a:pt x="499" y="623"/>
                  </a:moveTo>
                  <a:cubicBezTo>
                    <a:pt x="466" y="879"/>
                    <a:pt x="374" y="1182"/>
                    <a:pt x="315" y="1460"/>
                  </a:cubicBezTo>
                  <a:cubicBezTo>
                    <a:pt x="253" y="1722"/>
                    <a:pt x="218" y="1993"/>
                    <a:pt x="232" y="2264"/>
                  </a:cubicBezTo>
                  <a:cubicBezTo>
                    <a:pt x="239" y="2536"/>
                    <a:pt x="296" y="2802"/>
                    <a:pt x="341" y="3069"/>
                  </a:cubicBezTo>
                  <a:cubicBezTo>
                    <a:pt x="330" y="2855"/>
                    <a:pt x="301" y="2641"/>
                    <a:pt x="301" y="2425"/>
                  </a:cubicBezTo>
                  <a:cubicBezTo>
                    <a:pt x="296" y="2173"/>
                    <a:pt x="320" y="1923"/>
                    <a:pt x="350" y="1736"/>
                  </a:cubicBezTo>
                  <a:cubicBezTo>
                    <a:pt x="389" y="1485"/>
                    <a:pt x="460" y="1241"/>
                    <a:pt x="522" y="996"/>
                  </a:cubicBezTo>
                  <a:lnTo>
                    <a:pt x="522" y="996"/>
                  </a:lnTo>
                  <a:cubicBezTo>
                    <a:pt x="518" y="1023"/>
                    <a:pt x="515" y="1050"/>
                    <a:pt x="508" y="1081"/>
                  </a:cubicBezTo>
                  <a:cubicBezTo>
                    <a:pt x="468" y="1291"/>
                    <a:pt x="398" y="1581"/>
                    <a:pt x="379" y="1751"/>
                  </a:cubicBezTo>
                  <a:cubicBezTo>
                    <a:pt x="332" y="2098"/>
                    <a:pt x="342" y="2456"/>
                    <a:pt x="417" y="2798"/>
                  </a:cubicBezTo>
                  <a:cubicBezTo>
                    <a:pt x="382" y="2534"/>
                    <a:pt x="397" y="2196"/>
                    <a:pt x="427" y="1967"/>
                  </a:cubicBezTo>
                  <a:cubicBezTo>
                    <a:pt x="458" y="1748"/>
                    <a:pt x="511" y="1532"/>
                    <a:pt x="558" y="1315"/>
                  </a:cubicBezTo>
                  <a:lnTo>
                    <a:pt x="558" y="1315"/>
                  </a:lnTo>
                  <a:cubicBezTo>
                    <a:pt x="558" y="1321"/>
                    <a:pt x="558" y="1327"/>
                    <a:pt x="557" y="1332"/>
                  </a:cubicBezTo>
                  <a:cubicBezTo>
                    <a:pt x="531" y="1724"/>
                    <a:pt x="449" y="2115"/>
                    <a:pt x="486" y="2508"/>
                  </a:cubicBezTo>
                  <a:cubicBezTo>
                    <a:pt x="496" y="2234"/>
                    <a:pt x="549" y="1983"/>
                    <a:pt x="604" y="1710"/>
                  </a:cubicBezTo>
                  <a:cubicBezTo>
                    <a:pt x="615" y="1660"/>
                    <a:pt x="625" y="1610"/>
                    <a:pt x="634" y="1560"/>
                  </a:cubicBezTo>
                  <a:lnTo>
                    <a:pt x="634" y="1560"/>
                  </a:lnTo>
                  <a:cubicBezTo>
                    <a:pt x="635" y="1743"/>
                    <a:pt x="624" y="1925"/>
                    <a:pt x="597" y="2104"/>
                  </a:cubicBezTo>
                  <a:cubicBezTo>
                    <a:pt x="643" y="1949"/>
                    <a:pt x="676" y="1786"/>
                    <a:pt x="695" y="1624"/>
                  </a:cubicBezTo>
                  <a:cubicBezTo>
                    <a:pt x="700" y="1718"/>
                    <a:pt x="701" y="1815"/>
                    <a:pt x="695" y="1915"/>
                  </a:cubicBezTo>
                  <a:cubicBezTo>
                    <a:pt x="676" y="2340"/>
                    <a:pt x="512" y="2939"/>
                    <a:pt x="348" y="3279"/>
                  </a:cubicBezTo>
                  <a:cubicBezTo>
                    <a:pt x="345" y="3285"/>
                    <a:pt x="342" y="3289"/>
                    <a:pt x="340" y="3291"/>
                  </a:cubicBezTo>
                  <a:cubicBezTo>
                    <a:pt x="171" y="2842"/>
                    <a:pt x="144" y="2176"/>
                    <a:pt x="233" y="1682"/>
                  </a:cubicBezTo>
                  <a:cubicBezTo>
                    <a:pt x="293" y="1347"/>
                    <a:pt x="430" y="947"/>
                    <a:pt x="499" y="623"/>
                  </a:cubicBezTo>
                  <a:close/>
                  <a:moveTo>
                    <a:pt x="503" y="1"/>
                  </a:moveTo>
                  <a:cubicBezTo>
                    <a:pt x="498" y="1"/>
                    <a:pt x="494" y="1"/>
                    <a:pt x="490" y="2"/>
                  </a:cubicBezTo>
                  <a:cubicBezTo>
                    <a:pt x="469" y="8"/>
                    <a:pt x="456" y="26"/>
                    <a:pt x="455" y="46"/>
                  </a:cubicBezTo>
                  <a:cubicBezTo>
                    <a:pt x="455" y="49"/>
                    <a:pt x="454" y="54"/>
                    <a:pt x="454" y="60"/>
                  </a:cubicBezTo>
                  <a:cubicBezTo>
                    <a:pt x="453" y="80"/>
                    <a:pt x="450" y="100"/>
                    <a:pt x="449" y="119"/>
                  </a:cubicBezTo>
                  <a:cubicBezTo>
                    <a:pt x="441" y="225"/>
                    <a:pt x="435" y="256"/>
                    <a:pt x="417" y="360"/>
                  </a:cubicBezTo>
                  <a:cubicBezTo>
                    <a:pt x="336" y="807"/>
                    <a:pt x="171" y="1233"/>
                    <a:pt x="94" y="1681"/>
                  </a:cubicBezTo>
                  <a:cubicBezTo>
                    <a:pt x="1" y="2212"/>
                    <a:pt x="20" y="2881"/>
                    <a:pt x="199" y="3321"/>
                  </a:cubicBezTo>
                  <a:cubicBezTo>
                    <a:pt x="222" y="3386"/>
                    <a:pt x="281" y="3446"/>
                    <a:pt x="336" y="3446"/>
                  </a:cubicBezTo>
                  <a:cubicBezTo>
                    <a:pt x="375" y="3446"/>
                    <a:pt x="412" y="3416"/>
                    <a:pt x="433" y="3337"/>
                  </a:cubicBezTo>
                  <a:cubicBezTo>
                    <a:pt x="446" y="3295"/>
                    <a:pt x="542" y="3095"/>
                    <a:pt x="590" y="2956"/>
                  </a:cubicBezTo>
                  <a:cubicBezTo>
                    <a:pt x="731" y="2551"/>
                    <a:pt x="825" y="2170"/>
                    <a:pt x="831" y="1774"/>
                  </a:cubicBezTo>
                  <a:cubicBezTo>
                    <a:pt x="825" y="1472"/>
                    <a:pt x="742" y="1184"/>
                    <a:pt x="665" y="893"/>
                  </a:cubicBezTo>
                  <a:cubicBezTo>
                    <a:pt x="664" y="857"/>
                    <a:pt x="662" y="823"/>
                    <a:pt x="641" y="807"/>
                  </a:cubicBezTo>
                  <a:cubicBezTo>
                    <a:pt x="628" y="750"/>
                    <a:pt x="613" y="693"/>
                    <a:pt x="599" y="637"/>
                  </a:cubicBezTo>
                  <a:cubicBezTo>
                    <a:pt x="600" y="627"/>
                    <a:pt x="603" y="617"/>
                    <a:pt x="604" y="607"/>
                  </a:cubicBezTo>
                  <a:cubicBezTo>
                    <a:pt x="605" y="570"/>
                    <a:pt x="624" y="525"/>
                    <a:pt x="595" y="494"/>
                  </a:cubicBezTo>
                  <a:cubicBezTo>
                    <a:pt x="585" y="486"/>
                    <a:pt x="574" y="481"/>
                    <a:pt x="566" y="479"/>
                  </a:cubicBezTo>
                  <a:cubicBezTo>
                    <a:pt x="562" y="459"/>
                    <a:pt x="558" y="438"/>
                    <a:pt x="554" y="416"/>
                  </a:cubicBezTo>
                  <a:lnTo>
                    <a:pt x="554" y="416"/>
                  </a:lnTo>
                  <a:cubicBezTo>
                    <a:pt x="554" y="437"/>
                    <a:pt x="556" y="458"/>
                    <a:pt x="557" y="478"/>
                  </a:cubicBezTo>
                  <a:cubicBezTo>
                    <a:pt x="542" y="478"/>
                    <a:pt x="528" y="486"/>
                    <a:pt x="520" y="498"/>
                  </a:cubicBezTo>
                  <a:cubicBezTo>
                    <a:pt x="522" y="479"/>
                    <a:pt x="525" y="462"/>
                    <a:pt x="527" y="445"/>
                  </a:cubicBezTo>
                  <a:cubicBezTo>
                    <a:pt x="538" y="359"/>
                    <a:pt x="548" y="265"/>
                    <a:pt x="554" y="141"/>
                  </a:cubicBezTo>
                  <a:cubicBezTo>
                    <a:pt x="556" y="114"/>
                    <a:pt x="554" y="87"/>
                    <a:pt x="553" y="59"/>
                  </a:cubicBezTo>
                  <a:cubicBezTo>
                    <a:pt x="553" y="57"/>
                    <a:pt x="553" y="56"/>
                    <a:pt x="552" y="54"/>
                  </a:cubicBezTo>
                  <a:lnTo>
                    <a:pt x="552" y="50"/>
                  </a:lnTo>
                  <a:cubicBezTo>
                    <a:pt x="552" y="36"/>
                    <a:pt x="547" y="24"/>
                    <a:pt x="537" y="15"/>
                  </a:cubicBezTo>
                  <a:cubicBezTo>
                    <a:pt x="529" y="6"/>
                    <a:pt x="516" y="1"/>
                    <a:pt x="5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39"/>
            <p:cNvSpPr/>
            <p:nvPr/>
          </p:nvSpPr>
          <p:spPr>
            <a:xfrm>
              <a:off x="3444371" y="3369358"/>
              <a:ext cx="43303" cy="147022"/>
            </a:xfrm>
            <a:custGeom>
              <a:rect b="b" l="l" r="r" t="t"/>
              <a:pathLst>
                <a:path extrusionOk="0" h="2818" w="830">
                  <a:moveTo>
                    <a:pt x="180" y="506"/>
                  </a:moveTo>
                  <a:cubicBezTo>
                    <a:pt x="242" y="853"/>
                    <a:pt x="402" y="1138"/>
                    <a:pt x="511" y="1421"/>
                  </a:cubicBezTo>
                  <a:cubicBezTo>
                    <a:pt x="664" y="1799"/>
                    <a:pt x="701" y="2246"/>
                    <a:pt x="669" y="2590"/>
                  </a:cubicBezTo>
                  <a:cubicBezTo>
                    <a:pt x="661" y="2637"/>
                    <a:pt x="659" y="2663"/>
                    <a:pt x="652" y="2684"/>
                  </a:cubicBezTo>
                  <a:cubicBezTo>
                    <a:pt x="620" y="2636"/>
                    <a:pt x="566" y="2539"/>
                    <a:pt x="531" y="2467"/>
                  </a:cubicBezTo>
                  <a:cubicBezTo>
                    <a:pt x="388" y="2180"/>
                    <a:pt x="279" y="1938"/>
                    <a:pt x="199" y="1626"/>
                  </a:cubicBezTo>
                  <a:cubicBezTo>
                    <a:pt x="186" y="1574"/>
                    <a:pt x="176" y="1520"/>
                    <a:pt x="167" y="1466"/>
                  </a:cubicBezTo>
                  <a:lnTo>
                    <a:pt x="167" y="1466"/>
                  </a:lnTo>
                  <a:cubicBezTo>
                    <a:pt x="228" y="1617"/>
                    <a:pt x="309" y="1761"/>
                    <a:pt x="412" y="1885"/>
                  </a:cubicBezTo>
                  <a:cubicBezTo>
                    <a:pt x="304" y="1701"/>
                    <a:pt x="234" y="1497"/>
                    <a:pt x="186" y="1284"/>
                  </a:cubicBezTo>
                  <a:lnTo>
                    <a:pt x="186" y="1284"/>
                  </a:lnTo>
                  <a:cubicBezTo>
                    <a:pt x="250" y="1431"/>
                    <a:pt x="321" y="1575"/>
                    <a:pt x="387" y="1721"/>
                  </a:cubicBezTo>
                  <a:cubicBezTo>
                    <a:pt x="443" y="1843"/>
                    <a:pt x="504" y="1952"/>
                    <a:pt x="533" y="2082"/>
                  </a:cubicBezTo>
                  <a:cubicBezTo>
                    <a:pt x="521" y="1968"/>
                    <a:pt x="480" y="1859"/>
                    <a:pt x="443" y="1749"/>
                  </a:cubicBezTo>
                  <a:cubicBezTo>
                    <a:pt x="379" y="1571"/>
                    <a:pt x="315" y="1392"/>
                    <a:pt x="249" y="1216"/>
                  </a:cubicBezTo>
                  <a:cubicBezTo>
                    <a:pt x="203" y="1106"/>
                    <a:pt x="166" y="959"/>
                    <a:pt x="139" y="838"/>
                  </a:cubicBezTo>
                  <a:cubicBezTo>
                    <a:pt x="139" y="833"/>
                    <a:pt x="140" y="828"/>
                    <a:pt x="140" y="823"/>
                  </a:cubicBezTo>
                  <a:cubicBezTo>
                    <a:pt x="193" y="1006"/>
                    <a:pt x="268" y="1180"/>
                    <a:pt x="348" y="1354"/>
                  </a:cubicBezTo>
                  <a:cubicBezTo>
                    <a:pt x="494" y="1662"/>
                    <a:pt x="603" y="2004"/>
                    <a:pt x="649" y="2365"/>
                  </a:cubicBezTo>
                  <a:cubicBezTo>
                    <a:pt x="643" y="2067"/>
                    <a:pt x="589" y="1766"/>
                    <a:pt x="486" y="1485"/>
                  </a:cubicBezTo>
                  <a:cubicBezTo>
                    <a:pt x="388" y="1210"/>
                    <a:pt x="288" y="1047"/>
                    <a:pt x="216" y="762"/>
                  </a:cubicBezTo>
                  <a:cubicBezTo>
                    <a:pt x="194" y="683"/>
                    <a:pt x="182" y="613"/>
                    <a:pt x="172" y="555"/>
                  </a:cubicBezTo>
                  <a:cubicBezTo>
                    <a:pt x="175" y="539"/>
                    <a:pt x="177" y="522"/>
                    <a:pt x="180" y="506"/>
                  </a:cubicBezTo>
                  <a:close/>
                  <a:moveTo>
                    <a:pt x="314" y="1"/>
                  </a:moveTo>
                  <a:cubicBezTo>
                    <a:pt x="286" y="52"/>
                    <a:pt x="260" y="105"/>
                    <a:pt x="238" y="159"/>
                  </a:cubicBezTo>
                  <a:lnTo>
                    <a:pt x="238" y="145"/>
                  </a:lnTo>
                  <a:cubicBezTo>
                    <a:pt x="233" y="108"/>
                    <a:pt x="250" y="50"/>
                    <a:pt x="226" y="20"/>
                  </a:cubicBezTo>
                  <a:cubicBezTo>
                    <a:pt x="219" y="12"/>
                    <a:pt x="208" y="8"/>
                    <a:pt x="198" y="8"/>
                  </a:cubicBezTo>
                  <a:cubicBezTo>
                    <a:pt x="184" y="8"/>
                    <a:pt x="169" y="16"/>
                    <a:pt x="161" y="30"/>
                  </a:cubicBezTo>
                  <a:cubicBezTo>
                    <a:pt x="151" y="51"/>
                    <a:pt x="156" y="78"/>
                    <a:pt x="154" y="102"/>
                  </a:cubicBezTo>
                  <a:cubicBezTo>
                    <a:pt x="150" y="181"/>
                    <a:pt x="151" y="259"/>
                    <a:pt x="157" y="340"/>
                  </a:cubicBezTo>
                  <a:cubicBezTo>
                    <a:pt x="157" y="349"/>
                    <a:pt x="159" y="356"/>
                    <a:pt x="160" y="365"/>
                  </a:cubicBezTo>
                  <a:cubicBezTo>
                    <a:pt x="156" y="378"/>
                    <a:pt x="152" y="390"/>
                    <a:pt x="149" y="402"/>
                  </a:cubicBezTo>
                  <a:cubicBezTo>
                    <a:pt x="147" y="396"/>
                    <a:pt x="146" y="390"/>
                    <a:pt x="145" y="385"/>
                  </a:cubicBezTo>
                  <a:cubicBezTo>
                    <a:pt x="138" y="367"/>
                    <a:pt x="123" y="359"/>
                    <a:pt x="107" y="359"/>
                  </a:cubicBezTo>
                  <a:cubicBezTo>
                    <a:pt x="83" y="359"/>
                    <a:pt x="59" y="376"/>
                    <a:pt x="62" y="405"/>
                  </a:cubicBezTo>
                  <a:cubicBezTo>
                    <a:pt x="67" y="480"/>
                    <a:pt x="77" y="552"/>
                    <a:pt x="89" y="623"/>
                  </a:cubicBezTo>
                  <a:cubicBezTo>
                    <a:pt x="89" y="625"/>
                    <a:pt x="88" y="628"/>
                    <a:pt x="88" y="630"/>
                  </a:cubicBezTo>
                  <a:cubicBezTo>
                    <a:pt x="80" y="622"/>
                    <a:pt x="68" y="618"/>
                    <a:pt x="56" y="618"/>
                  </a:cubicBezTo>
                  <a:cubicBezTo>
                    <a:pt x="52" y="618"/>
                    <a:pt x="48" y="619"/>
                    <a:pt x="44" y="620"/>
                  </a:cubicBezTo>
                  <a:cubicBezTo>
                    <a:pt x="1" y="632"/>
                    <a:pt x="12" y="686"/>
                    <a:pt x="16" y="722"/>
                  </a:cubicBezTo>
                  <a:cubicBezTo>
                    <a:pt x="22" y="783"/>
                    <a:pt x="34" y="845"/>
                    <a:pt x="49" y="905"/>
                  </a:cubicBezTo>
                  <a:cubicBezTo>
                    <a:pt x="20" y="1238"/>
                    <a:pt x="63" y="1577"/>
                    <a:pt x="183" y="1897"/>
                  </a:cubicBezTo>
                  <a:cubicBezTo>
                    <a:pt x="284" y="2187"/>
                    <a:pt x="470" y="2525"/>
                    <a:pt x="589" y="2757"/>
                  </a:cubicBezTo>
                  <a:cubicBezTo>
                    <a:pt x="606" y="2799"/>
                    <a:pt x="634" y="2818"/>
                    <a:pt x="663" y="2818"/>
                  </a:cubicBezTo>
                  <a:cubicBezTo>
                    <a:pt x="703" y="2818"/>
                    <a:pt x="744" y="2782"/>
                    <a:pt x="759" y="2728"/>
                  </a:cubicBezTo>
                  <a:cubicBezTo>
                    <a:pt x="824" y="2493"/>
                    <a:pt x="830" y="2332"/>
                    <a:pt x="799" y="2017"/>
                  </a:cubicBezTo>
                  <a:cubicBezTo>
                    <a:pt x="777" y="1817"/>
                    <a:pt x="741" y="1617"/>
                    <a:pt x="669" y="1428"/>
                  </a:cubicBezTo>
                  <a:cubicBezTo>
                    <a:pt x="531" y="1085"/>
                    <a:pt x="332" y="781"/>
                    <a:pt x="278" y="509"/>
                  </a:cubicBezTo>
                  <a:cubicBezTo>
                    <a:pt x="252" y="388"/>
                    <a:pt x="244" y="334"/>
                    <a:pt x="240" y="231"/>
                  </a:cubicBezTo>
                  <a:cubicBezTo>
                    <a:pt x="262" y="154"/>
                    <a:pt x="286" y="77"/>
                    <a:pt x="3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39"/>
            <p:cNvSpPr/>
            <p:nvPr/>
          </p:nvSpPr>
          <p:spPr>
            <a:xfrm>
              <a:off x="2642792" y="4422460"/>
              <a:ext cx="558663" cy="153700"/>
            </a:xfrm>
            <a:custGeom>
              <a:rect b="b" l="l" r="r" t="t"/>
              <a:pathLst>
                <a:path extrusionOk="0" h="2946" w="10708">
                  <a:moveTo>
                    <a:pt x="210" y="271"/>
                  </a:moveTo>
                  <a:cubicBezTo>
                    <a:pt x="211" y="275"/>
                    <a:pt x="213" y="280"/>
                    <a:pt x="214" y="284"/>
                  </a:cubicBezTo>
                  <a:cubicBezTo>
                    <a:pt x="257" y="393"/>
                    <a:pt x="314" y="496"/>
                    <a:pt x="383" y="592"/>
                  </a:cubicBezTo>
                  <a:cubicBezTo>
                    <a:pt x="604" y="898"/>
                    <a:pt x="947" y="1093"/>
                    <a:pt x="1298" y="1217"/>
                  </a:cubicBezTo>
                  <a:cubicBezTo>
                    <a:pt x="1599" y="1319"/>
                    <a:pt x="1913" y="1366"/>
                    <a:pt x="2228" y="1366"/>
                  </a:cubicBezTo>
                  <a:cubicBezTo>
                    <a:pt x="2558" y="1366"/>
                    <a:pt x="2890" y="1315"/>
                    <a:pt x="3209" y="1226"/>
                  </a:cubicBezTo>
                  <a:lnTo>
                    <a:pt x="3209" y="1226"/>
                  </a:lnTo>
                  <a:cubicBezTo>
                    <a:pt x="3157" y="1253"/>
                    <a:pt x="3106" y="1279"/>
                    <a:pt x="3055" y="1304"/>
                  </a:cubicBezTo>
                  <a:cubicBezTo>
                    <a:pt x="2634" y="1521"/>
                    <a:pt x="2257" y="1668"/>
                    <a:pt x="1736" y="1741"/>
                  </a:cubicBezTo>
                  <a:cubicBezTo>
                    <a:pt x="1621" y="1759"/>
                    <a:pt x="1438" y="1775"/>
                    <a:pt x="1262" y="1775"/>
                  </a:cubicBezTo>
                  <a:cubicBezTo>
                    <a:pt x="1186" y="1775"/>
                    <a:pt x="1111" y="1772"/>
                    <a:pt x="1044" y="1765"/>
                  </a:cubicBezTo>
                  <a:cubicBezTo>
                    <a:pt x="895" y="1755"/>
                    <a:pt x="627" y="1684"/>
                    <a:pt x="506" y="1632"/>
                  </a:cubicBezTo>
                  <a:cubicBezTo>
                    <a:pt x="366" y="1569"/>
                    <a:pt x="231" y="1488"/>
                    <a:pt x="114" y="1391"/>
                  </a:cubicBezTo>
                  <a:cubicBezTo>
                    <a:pt x="94" y="1181"/>
                    <a:pt x="119" y="968"/>
                    <a:pt x="141" y="759"/>
                  </a:cubicBezTo>
                  <a:cubicBezTo>
                    <a:pt x="164" y="598"/>
                    <a:pt x="177" y="458"/>
                    <a:pt x="210" y="271"/>
                  </a:cubicBezTo>
                  <a:close/>
                  <a:moveTo>
                    <a:pt x="7363" y="908"/>
                  </a:moveTo>
                  <a:lnTo>
                    <a:pt x="7363" y="908"/>
                  </a:lnTo>
                  <a:cubicBezTo>
                    <a:pt x="7525" y="1005"/>
                    <a:pt x="7684" y="1112"/>
                    <a:pt x="7843" y="1229"/>
                  </a:cubicBezTo>
                  <a:cubicBezTo>
                    <a:pt x="8130" y="1436"/>
                    <a:pt x="8407" y="1659"/>
                    <a:pt x="8706" y="1848"/>
                  </a:cubicBezTo>
                  <a:cubicBezTo>
                    <a:pt x="8976" y="2026"/>
                    <a:pt x="9292" y="2171"/>
                    <a:pt x="9617" y="2171"/>
                  </a:cubicBezTo>
                  <a:cubicBezTo>
                    <a:pt x="9696" y="2171"/>
                    <a:pt x="9776" y="2162"/>
                    <a:pt x="9855" y="2144"/>
                  </a:cubicBezTo>
                  <a:cubicBezTo>
                    <a:pt x="10153" y="2072"/>
                    <a:pt x="10360" y="1906"/>
                    <a:pt x="10509" y="1684"/>
                  </a:cubicBezTo>
                  <a:lnTo>
                    <a:pt x="10509" y="1684"/>
                  </a:lnTo>
                  <a:cubicBezTo>
                    <a:pt x="10518" y="1968"/>
                    <a:pt x="10500" y="2271"/>
                    <a:pt x="10473" y="2471"/>
                  </a:cubicBezTo>
                  <a:cubicBezTo>
                    <a:pt x="10467" y="2580"/>
                    <a:pt x="10429" y="2611"/>
                    <a:pt x="10334" y="2664"/>
                  </a:cubicBezTo>
                  <a:cubicBezTo>
                    <a:pt x="10170" y="2743"/>
                    <a:pt x="9985" y="2779"/>
                    <a:pt x="9796" y="2779"/>
                  </a:cubicBezTo>
                  <a:cubicBezTo>
                    <a:pt x="9391" y="2779"/>
                    <a:pt x="8965" y="2612"/>
                    <a:pt x="8678" y="2342"/>
                  </a:cubicBezTo>
                  <a:cubicBezTo>
                    <a:pt x="8328" y="2035"/>
                    <a:pt x="8160" y="1726"/>
                    <a:pt x="7857" y="1380"/>
                  </a:cubicBezTo>
                  <a:cubicBezTo>
                    <a:pt x="7708" y="1207"/>
                    <a:pt x="7542" y="1050"/>
                    <a:pt x="7363" y="908"/>
                  </a:cubicBezTo>
                  <a:close/>
                  <a:moveTo>
                    <a:pt x="198" y="1"/>
                  </a:moveTo>
                  <a:cubicBezTo>
                    <a:pt x="187" y="1"/>
                    <a:pt x="176" y="4"/>
                    <a:pt x="165" y="11"/>
                  </a:cubicBezTo>
                  <a:cubicBezTo>
                    <a:pt x="92" y="66"/>
                    <a:pt x="105" y="172"/>
                    <a:pt x="87" y="253"/>
                  </a:cubicBezTo>
                  <a:cubicBezTo>
                    <a:pt x="68" y="405"/>
                    <a:pt x="47" y="557"/>
                    <a:pt x="36" y="709"/>
                  </a:cubicBezTo>
                  <a:cubicBezTo>
                    <a:pt x="17" y="954"/>
                    <a:pt x="1" y="1203"/>
                    <a:pt x="11" y="1446"/>
                  </a:cubicBezTo>
                  <a:cubicBezTo>
                    <a:pt x="19" y="1467"/>
                    <a:pt x="36" y="1477"/>
                    <a:pt x="55" y="1478"/>
                  </a:cubicBezTo>
                  <a:cubicBezTo>
                    <a:pt x="398" y="1777"/>
                    <a:pt x="838" y="1887"/>
                    <a:pt x="1295" y="1887"/>
                  </a:cubicBezTo>
                  <a:cubicBezTo>
                    <a:pt x="1829" y="1887"/>
                    <a:pt x="2387" y="1737"/>
                    <a:pt x="2842" y="1562"/>
                  </a:cubicBezTo>
                  <a:cubicBezTo>
                    <a:pt x="3349" y="1374"/>
                    <a:pt x="3807" y="1091"/>
                    <a:pt x="4338" y="851"/>
                  </a:cubicBezTo>
                  <a:cubicBezTo>
                    <a:pt x="4799" y="640"/>
                    <a:pt x="5359" y="453"/>
                    <a:pt x="5884" y="453"/>
                  </a:cubicBezTo>
                  <a:cubicBezTo>
                    <a:pt x="5897" y="453"/>
                    <a:pt x="5911" y="453"/>
                    <a:pt x="5925" y="454"/>
                  </a:cubicBezTo>
                  <a:cubicBezTo>
                    <a:pt x="6040" y="458"/>
                    <a:pt x="6154" y="470"/>
                    <a:pt x="6267" y="490"/>
                  </a:cubicBezTo>
                  <a:cubicBezTo>
                    <a:pt x="6678" y="596"/>
                    <a:pt x="7066" y="858"/>
                    <a:pt x="7379" y="1140"/>
                  </a:cubicBezTo>
                  <a:cubicBezTo>
                    <a:pt x="7941" y="1636"/>
                    <a:pt x="8148" y="2230"/>
                    <a:pt x="8813" y="2671"/>
                  </a:cubicBezTo>
                  <a:cubicBezTo>
                    <a:pt x="9101" y="2852"/>
                    <a:pt x="9433" y="2945"/>
                    <a:pt x="9750" y="2945"/>
                  </a:cubicBezTo>
                  <a:cubicBezTo>
                    <a:pt x="9895" y="2945"/>
                    <a:pt x="10036" y="2926"/>
                    <a:pt x="10169" y="2887"/>
                  </a:cubicBezTo>
                  <a:cubicBezTo>
                    <a:pt x="10262" y="2862"/>
                    <a:pt x="10355" y="2829"/>
                    <a:pt x="10440" y="2782"/>
                  </a:cubicBezTo>
                  <a:lnTo>
                    <a:pt x="10440" y="2782"/>
                  </a:lnTo>
                  <a:cubicBezTo>
                    <a:pt x="10491" y="2760"/>
                    <a:pt x="10537" y="2725"/>
                    <a:pt x="10576" y="2684"/>
                  </a:cubicBezTo>
                  <a:cubicBezTo>
                    <a:pt x="10639" y="2610"/>
                    <a:pt x="10634" y="2565"/>
                    <a:pt x="10658" y="2442"/>
                  </a:cubicBezTo>
                  <a:cubicBezTo>
                    <a:pt x="10669" y="2373"/>
                    <a:pt x="10698" y="2143"/>
                    <a:pt x="10701" y="1993"/>
                  </a:cubicBezTo>
                  <a:cubicBezTo>
                    <a:pt x="10708" y="1819"/>
                    <a:pt x="10701" y="1647"/>
                    <a:pt x="10689" y="1474"/>
                  </a:cubicBezTo>
                  <a:cubicBezTo>
                    <a:pt x="10682" y="1421"/>
                    <a:pt x="10698" y="1360"/>
                    <a:pt x="10674" y="1310"/>
                  </a:cubicBezTo>
                  <a:cubicBezTo>
                    <a:pt x="10654" y="1277"/>
                    <a:pt x="10624" y="1263"/>
                    <a:pt x="10593" y="1263"/>
                  </a:cubicBezTo>
                  <a:cubicBezTo>
                    <a:pt x="10553" y="1263"/>
                    <a:pt x="10513" y="1287"/>
                    <a:pt x="10495" y="1328"/>
                  </a:cubicBezTo>
                  <a:cubicBezTo>
                    <a:pt x="10490" y="1339"/>
                    <a:pt x="10484" y="1350"/>
                    <a:pt x="10479" y="1361"/>
                  </a:cubicBezTo>
                  <a:cubicBezTo>
                    <a:pt x="10478" y="1365"/>
                    <a:pt x="10475" y="1370"/>
                    <a:pt x="10474" y="1374"/>
                  </a:cubicBezTo>
                  <a:cubicBezTo>
                    <a:pt x="10299" y="1770"/>
                    <a:pt x="9975" y="1977"/>
                    <a:pt x="9619" y="1977"/>
                  </a:cubicBezTo>
                  <a:cubicBezTo>
                    <a:pt x="9549" y="1977"/>
                    <a:pt x="9477" y="1968"/>
                    <a:pt x="9405" y="1952"/>
                  </a:cubicBezTo>
                  <a:cubicBezTo>
                    <a:pt x="9121" y="1888"/>
                    <a:pt x="8895" y="1740"/>
                    <a:pt x="8619" y="1554"/>
                  </a:cubicBezTo>
                  <a:cubicBezTo>
                    <a:pt x="8228" y="1282"/>
                    <a:pt x="7862" y="974"/>
                    <a:pt x="7452" y="731"/>
                  </a:cubicBezTo>
                  <a:cubicBezTo>
                    <a:pt x="6998" y="464"/>
                    <a:pt x="6488" y="280"/>
                    <a:pt x="5959" y="258"/>
                  </a:cubicBezTo>
                  <a:cubicBezTo>
                    <a:pt x="5952" y="258"/>
                    <a:pt x="5945" y="258"/>
                    <a:pt x="5937" y="258"/>
                  </a:cubicBezTo>
                  <a:cubicBezTo>
                    <a:pt x="5152" y="258"/>
                    <a:pt x="4439" y="585"/>
                    <a:pt x="3750" y="943"/>
                  </a:cubicBezTo>
                  <a:cubicBezTo>
                    <a:pt x="3277" y="1125"/>
                    <a:pt x="2763" y="1245"/>
                    <a:pt x="2262" y="1245"/>
                  </a:cubicBezTo>
                  <a:cubicBezTo>
                    <a:pt x="1733" y="1245"/>
                    <a:pt x="1218" y="1112"/>
                    <a:pt x="778" y="779"/>
                  </a:cubicBezTo>
                  <a:cubicBezTo>
                    <a:pt x="713" y="736"/>
                    <a:pt x="526" y="545"/>
                    <a:pt x="474" y="443"/>
                  </a:cubicBezTo>
                  <a:cubicBezTo>
                    <a:pt x="391" y="314"/>
                    <a:pt x="388" y="257"/>
                    <a:pt x="326" y="114"/>
                  </a:cubicBezTo>
                  <a:lnTo>
                    <a:pt x="322" y="110"/>
                  </a:lnTo>
                  <a:lnTo>
                    <a:pt x="322" y="109"/>
                  </a:lnTo>
                  <a:cubicBezTo>
                    <a:pt x="320" y="91"/>
                    <a:pt x="310" y="42"/>
                    <a:pt x="296" y="33"/>
                  </a:cubicBezTo>
                  <a:cubicBezTo>
                    <a:pt x="284" y="14"/>
                    <a:pt x="265" y="7"/>
                    <a:pt x="247" y="7"/>
                  </a:cubicBezTo>
                  <a:cubicBezTo>
                    <a:pt x="242" y="7"/>
                    <a:pt x="237" y="8"/>
                    <a:pt x="231" y="9"/>
                  </a:cubicBezTo>
                  <a:cubicBezTo>
                    <a:pt x="221" y="4"/>
                    <a:pt x="210" y="1"/>
                    <a:pt x="1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39"/>
            <p:cNvSpPr/>
            <p:nvPr/>
          </p:nvSpPr>
          <p:spPr>
            <a:xfrm>
              <a:off x="3025895" y="4472076"/>
              <a:ext cx="161004" cy="92241"/>
            </a:xfrm>
            <a:custGeom>
              <a:rect b="b" l="l" r="r" t="t"/>
              <a:pathLst>
                <a:path extrusionOk="0" h="1768" w="3086">
                  <a:moveTo>
                    <a:pt x="97" y="0"/>
                  </a:moveTo>
                  <a:cubicBezTo>
                    <a:pt x="87" y="0"/>
                    <a:pt x="76" y="3"/>
                    <a:pt x="66" y="11"/>
                  </a:cubicBezTo>
                  <a:cubicBezTo>
                    <a:pt x="0" y="73"/>
                    <a:pt x="108" y="117"/>
                    <a:pt x="151" y="149"/>
                  </a:cubicBezTo>
                  <a:cubicBezTo>
                    <a:pt x="253" y="216"/>
                    <a:pt x="354" y="281"/>
                    <a:pt x="454" y="351"/>
                  </a:cubicBezTo>
                  <a:cubicBezTo>
                    <a:pt x="436" y="364"/>
                    <a:pt x="426" y="388"/>
                    <a:pt x="433" y="410"/>
                  </a:cubicBezTo>
                  <a:cubicBezTo>
                    <a:pt x="457" y="459"/>
                    <a:pt x="520" y="491"/>
                    <a:pt x="560" y="530"/>
                  </a:cubicBezTo>
                  <a:cubicBezTo>
                    <a:pt x="601" y="564"/>
                    <a:pt x="643" y="599"/>
                    <a:pt x="684" y="635"/>
                  </a:cubicBezTo>
                  <a:cubicBezTo>
                    <a:pt x="683" y="635"/>
                    <a:pt x="681" y="636"/>
                    <a:pt x="680" y="636"/>
                  </a:cubicBezTo>
                  <a:cubicBezTo>
                    <a:pt x="587" y="688"/>
                    <a:pt x="715" y="767"/>
                    <a:pt x="753" y="812"/>
                  </a:cubicBezTo>
                  <a:cubicBezTo>
                    <a:pt x="787" y="845"/>
                    <a:pt x="822" y="875"/>
                    <a:pt x="855" y="906"/>
                  </a:cubicBezTo>
                  <a:cubicBezTo>
                    <a:pt x="825" y="919"/>
                    <a:pt x="809" y="962"/>
                    <a:pt x="830" y="990"/>
                  </a:cubicBezTo>
                  <a:lnTo>
                    <a:pt x="830" y="990"/>
                  </a:lnTo>
                  <a:cubicBezTo>
                    <a:pt x="829" y="989"/>
                    <a:pt x="829" y="989"/>
                    <a:pt x="828" y="989"/>
                  </a:cubicBezTo>
                  <a:lnTo>
                    <a:pt x="828" y="989"/>
                  </a:lnTo>
                  <a:cubicBezTo>
                    <a:pt x="892" y="1072"/>
                    <a:pt x="967" y="1146"/>
                    <a:pt x="1046" y="1216"/>
                  </a:cubicBezTo>
                  <a:cubicBezTo>
                    <a:pt x="1383" y="1510"/>
                    <a:pt x="1732" y="1716"/>
                    <a:pt x="2168" y="1761"/>
                  </a:cubicBezTo>
                  <a:cubicBezTo>
                    <a:pt x="2209" y="1765"/>
                    <a:pt x="2251" y="1767"/>
                    <a:pt x="2293" y="1767"/>
                  </a:cubicBezTo>
                  <a:cubicBezTo>
                    <a:pt x="2550" y="1767"/>
                    <a:pt x="2815" y="1689"/>
                    <a:pt x="3009" y="1519"/>
                  </a:cubicBezTo>
                  <a:lnTo>
                    <a:pt x="3009" y="1519"/>
                  </a:lnTo>
                  <a:cubicBezTo>
                    <a:pt x="2827" y="1647"/>
                    <a:pt x="2611" y="1697"/>
                    <a:pt x="2400" y="1697"/>
                  </a:cubicBezTo>
                  <a:cubicBezTo>
                    <a:pt x="2396" y="1697"/>
                    <a:pt x="2392" y="1697"/>
                    <a:pt x="2388" y="1697"/>
                  </a:cubicBezTo>
                  <a:cubicBezTo>
                    <a:pt x="2094" y="1679"/>
                    <a:pt x="1824" y="1589"/>
                    <a:pt x="1595" y="1459"/>
                  </a:cubicBezTo>
                  <a:cubicBezTo>
                    <a:pt x="1512" y="1412"/>
                    <a:pt x="1442" y="1367"/>
                    <a:pt x="1378" y="1321"/>
                  </a:cubicBezTo>
                  <a:lnTo>
                    <a:pt x="1378" y="1321"/>
                  </a:lnTo>
                  <a:cubicBezTo>
                    <a:pt x="1631" y="1484"/>
                    <a:pt x="1921" y="1612"/>
                    <a:pt x="2238" y="1617"/>
                  </a:cubicBezTo>
                  <a:cubicBezTo>
                    <a:pt x="2528" y="1610"/>
                    <a:pt x="2828" y="1525"/>
                    <a:pt x="3044" y="1323"/>
                  </a:cubicBezTo>
                  <a:lnTo>
                    <a:pt x="3044" y="1323"/>
                  </a:lnTo>
                  <a:cubicBezTo>
                    <a:pt x="2838" y="1479"/>
                    <a:pt x="2590" y="1533"/>
                    <a:pt x="2348" y="1541"/>
                  </a:cubicBezTo>
                  <a:cubicBezTo>
                    <a:pt x="2332" y="1541"/>
                    <a:pt x="2315" y="1542"/>
                    <a:pt x="2299" y="1542"/>
                  </a:cubicBezTo>
                  <a:cubicBezTo>
                    <a:pt x="2036" y="1542"/>
                    <a:pt x="1814" y="1450"/>
                    <a:pt x="1579" y="1323"/>
                  </a:cubicBezTo>
                  <a:cubicBezTo>
                    <a:pt x="1397" y="1223"/>
                    <a:pt x="1255" y="1114"/>
                    <a:pt x="1108" y="989"/>
                  </a:cubicBezTo>
                  <a:lnTo>
                    <a:pt x="1108" y="989"/>
                  </a:lnTo>
                  <a:cubicBezTo>
                    <a:pt x="1421" y="1241"/>
                    <a:pt x="1777" y="1464"/>
                    <a:pt x="2185" y="1494"/>
                  </a:cubicBezTo>
                  <a:cubicBezTo>
                    <a:pt x="2203" y="1495"/>
                    <a:pt x="2221" y="1496"/>
                    <a:pt x="2240" y="1496"/>
                  </a:cubicBezTo>
                  <a:cubicBezTo>
                    <a:pt x="2541" y="1496"/>
                    <a:pt x="2844" y="1377"/>
                    <a:pt x="3055" y="1161"/>
                  </a:cubicBezTo>
                  <a:lnTo>
                    <a:pt x="3055" y="1161"/>
                  </a:lnTo>
                  <a:cubicBezTo>
                    <a:pt x="2854" y="1326"/>
                    <a:pt x="2609" y="1408"/>
                    <a:pt x="2369" y="1418"/>
                  </a:cubicBezTo>
                  <a:cubicBezTo>
                    <a:pt x="2355" y="1419"/>
                    <a:pt x="2341" y="1419"/>
                    <a:pt x="2326" y="1419"/>
                  </a:cubicBezTo>
                  <a:cubicBezTo>
                    <a:pt x="2059" y="1419"/>
                    <a:pt x="1824" y="1328"/>
                    <a:pt x="1571" y="1190"/>
                  </a:cubicBezTo>
                  <a:cubicBezTo>
                    <a:pt x="1373" y="1069"/>
                    <a:pt x="1200" y="929"/>
                    <a:pt x="1026" y="781"/>
                  </a:cubicBezTo>
                  <a:lnTo>
                    <a:pt x="1026" y="781"/>
                  </a:lnTo>
                  <a:cubicBezTo>
                    <a:pt x="1153" y="878"/>
                    <a:pt x="1282" y="974"/>
                    <a:pt x="1426" y="1069"/>
                  </a:cubicBezTo>
                  <a:cubicBezTo>
                    <a:pt x="1706" y="1260"/>
                    <a:pt x="1981" y="1365"/>
                    <a:pt x="2249" y="1365"/>
                  </a:cubicBezTo>
                  <a:cubicBezTo>
                    <a:pt x="2537" y="1365"/>
                    <a:pt x="2817" y="1244"/>
                    <a:pt x="3086" y="981"/>
                  </a:cubicBezTo>
                  <a:lnTo>
                    <a:pt x="3086" y="981"/>
                  </a:lnTo>
                  <a:cubicBezTo>
                    <a:pt x="2820" y="1191"/>
                    <a:pt x="2564" y="1286"/>
                    <a:pt x="2306" y="1286"/>
                  </a:cubicBezTo>
                  <a:cubicBezTo>
                    <a:pt x="2052" y="1286"/>
                    <a:pt x="1797" y="1193"/>
                    <a:pt x="1533" y="1026"/>
                  </a:cubicBezTo>
                  <a:cubicBezTo>
                    <a:pt x="1139" y="774"/>
                    <a:pt x="834" y="495"/>
                    <a:pt x="444" y="225"/>
                  </a:cubicBezTo>
                  <a:cubicBezTo>
                    <a:pt x="357" y="163"/>
                    <a:pt x="271" y="101"/>
                    <a:pt x="182" y="43"/>
                  </a:cubicBezTo>
                  <a:cubicBezTo>
                    <a:pt x="156" y="29"/>
                    <a:pt x="127" y="0"/>
                    <a:pt x="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39"/>
            <p:cNvSpPr/>
            <p:nvPr/>
          </p:nvSpPr>
          <p:spPr>
            <a:xfrm>
              <a:off x="2655731" y="4448599"/>
              <a:ext cx="149005" cy="51703"/>
            </a:xfrm>
            <a:custGeom>
              <a:rect b="b" l="l" r="r" t="t"/>
              <a:pathLst>
                <a:path extrusionOk="0" h="991" w="2856">
                  <a:moveTo>
                    <a:pt x="1" y="0"/>
                  </a:moveTo>
                  <a:cubicBezTo>
                    <a:pt x="157" y="340"/>
                    <a:pt x="478" y="616"/>
                    <a:pt x="808" y="777"/>
                  </a:cubicBezTo>
                  <a:cubicBezTo>
                    <a:pt x="1025" y="883"/>
                    <a:pt x="1260" y="937"/>
                    <a:pt x="1498" y="966"/>
                  </a:cubicBezTo>
                  <a:cubicBezTo>
                    <a:pt x="1616" y="983"/>
                    <a:pt x="1734" y="991"/>
                    <a:pt x="1852" y="991"/>
                  </a:cubicBezTo>
                  <a:cubicBezTo>
                    <a:pt x="2020" y="991"/>
                    <a:pt x="2187" y="974"/>
                    <a:pt x="2353" y="942"/>
                  </a:cubicBezTo>
                  <a:cubicBezTo>
                    <a:pt x="2483" y="920"/>
                    <a:pt x="2614" y="890"/>
                    <a:pt x="2740" y="855"/>
                  </a:cubicBezTo>
                  <a:cubicBezTo>
                    <a:pt x="2769" y="847"/>
                    <a:pt x="2801" y="840"/>
                    <a:pt x="2827" y="824"/>
                  </a:cubicBezTo>
                  <a:cubicBezTo>
                    <a:pt x="2856" y="805"/>
                    <a:pt x="2851" y="757"/>
                    <a:pt x="2822" y="741"/>
                  </a:cubicBezTo>
                  <a:cubicBezTo>
                    <a:pt x="2814" y="736"/>
                    <a:pt x="2806" y="734"/>
                    <a:pt x="2798" y="734"/>
                  </a:cubicBezTo>
                  <a:cubicBezTo>
                    <a:pt x="2782" y="734"/>
                    <a:pt x="2766" y="740"/>
                    <a:pt x="2750" y="744"/>
                  </a:cubicBezTo>
                  <a:cubicBezTo>
                    <a:pt x="2682" y="761"/>
                    <a:pt x="2614" y="778"/>
                    <a:pt x="2545" y="795"/>
                  </a:cubicBezTo>
                  <a:cubicBezTo>
                    <a:pt x="2321" y="845"/>
                    <a:pt x="2164" y="870"/>
                    <a:pt x="1942" y="883"/>
                  </a:cubicBezTo>
                  <a:cubicBezTo>
                    <a:pt x="1904" y="884"/>
                    <a:pt x="1867" y="884"/>
                    <a:pt x="1829" y="884"/>
                  </a:cubicBezTo>
                  <a:cubicBezTo>
                    <a:pt x="1357" y="884"/>
                    <a:pt x="920" y="801"/>
                    <a:pt x="524" y="529"/>
                  </a:cubicBezTo>
                  <a:cubicBezTo>
                    <a:pt x="327" y="391"/>
                    <a:pt x="130" y="22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39"/>
            <p:cNvSpPr/>
            <p:nvPr/>
          </p:nvSpPr>
          <p:spPr>
            <a:xfrm>
              <a:off x="2654479" y="4457050"/>
              <a:ext cx="137109" cy="51338"/>
            </a:xfrm>
            <a:custGeom>
              <a:rect b="b" l="l" r="r" t="t"/>
              <a:pathLst>
                <a:path extrusionOk="0" h="984" w="2628">
                  <a:moveTo>
                    <a:pt x="0" y="1"/>
                  </a:moveTo>
                  <a:cubicBezTo>
                    <a:pt x="102" y="239"/>
                    <a:pt x="298" y="425"/>
                    <a:pt x="503" y="578"/>
                  </a:cubicBezTo>
                  <a:cubicBezTo>
                    <a:pt x="884" y="862"/>
                    <a:pt x="1361" y="983"/>
                    <a:pt x="1835" y="983"/>
                  </a:cubicBezTo>
                  <a:cubicBezTo>
                    <a:pt x="1968" y="983"/>
                    <a:pt x="2101" y="974"/>
                    <a:pt x="2231" y="955"/>
                  </a:cubicBezTo>
                  <a:cubicBezTo>
                    <a:pt x="2341" y="942"/>
                    <a:pt x="2448" y="907"/>
                    <a:pt x="2551" y="867"/>
                  </a:cubicBezTo>
                  <a:cubicBezTo>
                    <a:pt x="2557" y="864"/>
                    <a:pt x="2562" y="862"/>
                    <a:pt x="2564" y="862"/>
                  </a:cubicBezTo>
                  <a:lnTo>
                    <a:pt x="2564" y="862"/>
                  </a:lnTo>
                  <a:cubicBezTo>
                    <a:pt x="2565" y="862"/>
                    <a:pt x="2563" y="863"/>
                    <a:pt x="2556" y="866"/>
                  </a:cubicBezTo>
                  <a:cubicBezTo>
                    <a:pt x="2565" y="863"/>
                    <a:pt x="2573" y="860"/>
                    <a:pt x="2581" y="857"/>
                  </a:cubicBezTo>
                  <a:cubicBezTo>
                    <a:pt x="2608" y="850"/>
                    <a:pt x="2627" y="821"/>
                    <a:pt x="2618" y="794"/>
                  </a:cubicBezTo>
                  <a:cubicBezTo>
                    <a:pt x="2610" y="767"/>
                    <a:pt x="2591" y="757"/>
                    <a:pt x="2569" y="757"/>
                  </a:cubicBezTo>
                  <a:cubicBezTo>
                    <a:pt x="2555" y="757"/>
                    <a:pt x="2540" y="761"/>
                    <a:pt x="2526" y="767"/>
                  </a:cubicBezTo>
                  <a:cubicBezTo>
                    <a:pt x="2489" y="775"/>
                    <a:pt x="2452" y="786"/>
                    <a:pt x="2414" y="795"/>
                  </a:cubicBezTo>
                  <a:cubicBezTo>
                    <a:pt x="2310" y="822"/>
                    <a:pt x="2173" y="845"/>
                    <a:pt x="2114" y="851"/>
                  </a:cubicBezTo>
                  <a:cubicBezTo>
                    <a:pt x="2002" y="864"/>
                    <a:pt x="1891" y="871"/>
                    <a:pt x="1783" y="871"/>
                  </a:cubicBezTo>
                  <a:cubicBezTo>
                    <a:pt x="1328" y="871"/>
                    <a:pt x="909" y="757"/>
                    <a:pt x="538" y="519"/>
                  </a:cubicBezTo>
                  <a:cubicBezTo>
                    <a:pt x="330" y="382"/>
                    <a:pt x="128" y="22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39"/>
            <p:cNvSpPr/>
            <p:nvPr/>
          </p:nvSpPr>
          <p:spPr>
            <a:xfrm>
              <a:off x="2652131" y="4467276"/>
              <a:ext cx="102989" cy="53007"/>
            </a:xfrm>
            <a:custGeom>
              <a:rect b="b" l="l" r="r" t="t"/>
              <a:pathLst>
                <a:path extrusionOk="0" h="1016" w="1974">
                  <a:moveTo>
                    <a:pt x="13" y="0"/>
                  </a:moveTo>
                  <a:cubicBezTo>
                    <a:pt x="245" y="370"/>
                    <a:pt x="618" y="640"/>
                    <a:pt x="1025" y="798"/>
                  </a:cubicBezTo>
                  <a:cubicBezTo>
                    <a:pt x="1155" y="844"/>
                    <a:pt x="1290" y="875"/>
                    <a:pt x="1428" y="895"/>
                  </a:cubicBezTo>
                  <a:cubicBezTo>
                    <a:pt x="1402" y="892"/>
                    <a:pt x="1371" y="888"/>
                    <a:pt x="1329" y="883"/>
                  </a:cubicBezTo>
                  <a:cubicBezTo>
                    <a:pt x="1155" y="856"/>
                    <a:pt x="780" y="779"/>
                    <a:pt x="600" y="674"/>
                  </a:cubicBezTo>
                  <a:cubicBezTo>
                    <a:pt x="490" y="619"/>
                    <a:pt x="351" y="527"/>
                    <a:pt x="271" y="465"/>
                  </a:cubicBezTo>
                  <a:cubicBezTo>
                    <a:pt x="164" y="382"/>
                    <a:pt x="64" y="289"/>
                    <a:pt x="1" y="170"/>
                  </a:cubicBezTo>
                  <a:lnTo>
                    <a:pt x="1" y="170"/>
                  </a:lnTo>
                  <a:cubicBezTo>
                    <a:pt x="125" y="460"/>
                    <a:pt x="431" y="682"/>
                    <a:pt x="704" y="825"/>
                  </a:cubicBezTo>
                  <a:cubicBezTo>
                    <a:pt x="866" y="902"/>
                    <a:pt x="1037" y="955"/>
                    <a:pt x="1212" y="989"/>
                  </a:cubicBezTo>
                  <a:cubicBezTo>
                    <a:pt x="1286" y="1001"/>
                    <a:pt x="1362" y="1016"/>
                    <a:pt x="1439" y="1016"/>
                  </a:cubicBezTo>
                  <a:cubicBezTo>
                    <a:pt x="1464" y="1016"/>
                    <a:pt x="1490" y="1014"/>
                    <a:pt x="1516" y="1010"/>
                  </a:cubicBezTo>
                  <a:cubicBezTo>
                    <a:pt x="1552" y="996"/>
                    <a:pt x="1561" y="945"/>
                    <a:pt x="1533" y="921"/>
                  </a:cubicBezTo>
                  <a:cubicBezTo>
                    <a:pt x="1521" y="912"/>
                    <a:pt x="1515" y="908"/>
                    <a:pt x="1511" y="907"/>
                  </a:cubicBezTo>
                  <a:lnTo>
                    <a:pt x="1511" y="907"/>
                  </a:lnTo>
                  <a:cubicBezTo>
                    <a:pt x="1592" y="916"/>
                    <a:pt x="1673" y="921"/>
                    <a:pt x="1754" y="923"/>
                  </a:cubicBezTo>
                  <a:cubicBezTo>
                    <a:pt x="1766" y="923"/>
                    <a:pt x="1778" y="924"/>
                    <a:pt x="1790" y="924"/>
                  </a:cubicBezTo>
                  <a:cubicBezTo>
                    <a:pt x="1824" y="924"/>
                    <a:pt x="1857" y="923"/>
                    <a:pt x="1891" y="921"/>
                  </a:cubicBezTo>
                  <a:cubicBezTo>
                    <a:pt x="1893" y="921"/>
                    <a:pt x="1895" y="921"/>
                    <a:pt x="1897" y="921"/>
                  </a:cubicBezTo>
                  <a:cubicBezTo>
                    <a:pt x="1936" y="921"/>
                    <a:pt x="1973" y="896"/>
                    <a:pt x="1963" y="852"/>
                  </a:cubicBezTo>
                  <a:cubicBezTo>
                    <a:pt x="1947" y="801"/>
                    <a:pt x="1885" y="815"/>
                    <a:pt x="1843" y="810"/>
                  </a:cubicBezTo>
                  <a:cubicBezTo>
                    <a:pt x="1746" y="808"/>
                    <a:pt x="1650" y="805"/>
                    <a:pt x="1555" y="796"/>
                  </a:cubicBezTo>
                  <a:cubicBezTo>
                    <a:pt x="1006" y="742"/>
                    <a:pt x="404" y="485"/>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39"/>
            <p:cNvSpPr/>
            <p:nvPr/>
          </p:nvSpPr>
          <p:spPr>
            <a:xfrm>
              <a:off x="2650201" y="4486737"/>
              <a:ext cx="51338" cy="32034"/>
            </a:xfrm>
            <a:custGeom>
              <a:rect b="b" l="l" r="r" t="t"/>
              <a:pathLst>
                <a:path extrusionOk="0" h="614" w="984">
                  <a:moveTo>
                    <a:pt x="618" y="511"/>
                  </a:moveTo>
                  <a:cubicBezTo>
                    <a:pt x="619" y="512"/>
                    <a:pt x="620" y="512"/>
                    <a:pt x="622" y="513"/>
                  </a:cubicBezTo>
                  <a:lnTo>
                    <a:pt x="622" y="513"/>
                  </a:lnTo>
                  <a:cubicBezTo>
                    <a:pt x="621" y="512"/>
                    <a:pt x="619" y="512"/>
                    <a:pt x="618" y="511"/>
                  </a:cubicBezTo>
                  <a:close/>
                  <a:moveTo>
                    <a:pt x="33" y="0"/>
                  </a:moveTo>
                  <a:cubicBezTo>
                    <a:pt x="145" y="185"/>
                    <a:pt x="303" y="337"/>
                    <a:pt x="487" y="445"/>
                  </a:cubicBezTo>
                  <a:cubicBezTo>
                    <a:pt x="308" y="350"/>
                    <a:pt x="142" y="249"/>
                    <a:pt x="1" y="103"/>
                  </a:cubicBezTo>
                  <a:lnTo>
                    <a:pt x="1" y="103"/>
                  </a:lnTo>
                  <a:cubicBezTo>
                    <a:pt x="114" y="263"/>
                    <a:pt x="264" y="392"/>
                    <a:pt x="438" y="482"/>
                  </a:cubicBezTo>
                  <a:cubicBezTo>
                    <a:pt x="501" y="516"/>
                    <a:pt x="564" y="550"/>
                    <a:pt x="629" y="581"/>
                  </a:cubicBezTo>
                  <a:cubicBezTo>
                    <a:pt x="634" y="584"/>
                    <a:pt x="640" y="587"/>
                    <a:pt x="647" y="587"/>
                  </a:cubicBezTo>
                  <a:cubicBezTo>
                    <a:pt x="649" y="587"/>
                    <a:pt x="652" y="586"/>
                    <a:pt x="655" y="585"/>
                  </a:cubicBezTo>
                  <a:cubicBezTo>
                    <a:pt x="672" y="581"/>
                    <a:pt x="682" y="557"/>
                    <a:pt x="671" y="542"/>
                  </a:cubicBezTo>
                  <a:cubicBezTo>
                    <a:pt x="661" y="529"/>
                    <a:pt x="642" y="525"/>
                    <a:pt x="628" y="516"/>
                  </a:cubicBezTo>
                  <a:lnTo>
                    <a:pt x="628" y="516"/>
                  </a:lnTo>
                  <a:cubicBezTo>
                    <a:pt x="653" y="527"/>
                    <a:pt x="678" y="537"/>
                    <a:pt x="704" y="546"/>
                  </a:cubicBezTo>
                  <a:cubicBezTo>
                    <a:pt x="778" y="573"/>
                    <a:pt x="852" y="596"/>
                    <a:pt x="929" y="612"/>
                  </a:cubicBezTo>
                  <a:cubicBezTo>
                    <a:pt x="932" y="613"/>
                    <a:pt x="936" y="613"/>
                    <a:pt x="940" y="613"/>
                  </a:cubicBezTo>
                  <a:cubicBezTo>
                    <a:pt x="947" y="613"/>
                    <a:pt x="954" y="612"/>
                    <a:pt x="960" y="608"/>
                  </a:cubicBezTo>
                  <a:cubicBezTo>
                    <a:pt x="980" y="597"/>
                    <a:pt x="983" y="566"/>
                    <a:pt x="967" y="549"/>
                  </a:cubicBezTo>
                  <a:cubicBezTo>
                    <a:pt x="943" y="531"/>
                    <a:pt x="910" y="527"/>
                    <a:pt x="883" y="515"/>
                  </a:cubicBezTo>
                  <a:cubicBezTo>
                    <a:pt x="553" y="405"/>
                    <a:pt x="261" y="274"/>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39"/>
            <p:cNvSpPr/>
            <p:nvPr/>
          </p:nvSpPr>
          <p:spPr>
            <a:xfrm>
              <a:off x="2800771" y="4455172"/>
              <a:ext cx="87963" cy="94693"/>
            </a:xfrm>
            <a:custGeom>
              <a:rect b="b" l="l" r="r" t="t"/>
              <a:pathLst>
                <a:path extrusionOk="0" h="1815" w="1686">
                  <a:moveTo>
                    <a:pt x="1456" y="126"/>
                  </a:moveTo>
                  <a:lnTo>
                    <a:pt x="1456" y="126"/>
                  </a:lnTo>
                  <a:cubicBezTo>
                    <a:pt x="1442" y="145"/>
                    <a:pt x="1431" y="162"/>
                    <a:pt x="1420" y="180"/>
                  </a:cubicBezTo>
                  <a:cubicBezTo>
                    <a:pt x="1414" y="171"/>
                    <a:pt x="1406" y="162"/>
                    <a:pt x="1397" y="157"/>
                  </a:cubicBezTo>
                  <a:lnTo>
                    <a:pt x="1456" y="126"/>
                  </a:lnTo>
                  <a:close/>
                  <a:moveTo>
                    <a:pt x="1282" y="455"/>
                  </a:moveTo>
                  <a:lnTo>
                    <a:pt x="1282" y="455"/>
                  </a:lnTo>
                  <a:cubicBezTo>
                    <a:pt x="1273" y="476"/>
                    <a:pt x="1266" y="495"/>
                    <a:pt x="1258" y="516"/>
                  </a:cubicBezTo>
                  <a:cubicBezTo>
                    <a:pt x="1253" y="513"/>
                    <a:pt x="1247" y="512"/>
                    <a:pt x="1240" y="511"/>
                  </a:cubicBezTo>
                  <a:cubicBezTo>
                    <a:pt x="1255" y="492"/>
                    <a:pt x="1268" y="474"/>
                    <a:pt x="1282" y="455"/>
                  </a:cubicBezTo>
                  <a:close/>
                  <a:moveTo>
                    <a:pt x="836" y="625"/>
                  </a:moveTo>
                  <a:lnTo>
                    <a:pt x="836" y="625"/>
                  </a:lnTo>
                  <a:cubicBezTo>
                    <a:pt x="630" y="899"/>
                    <a:pt x="457" y="1197"/>
                    <a:pt x="263" y="1483"/>
                  </a:cubicBezTo>
                  <a:cubicBezTo>
                    <a:pt x="482" y="1233"/>
                    <a:pt x="686" y="974"/>
                    <a:pt x="905" y="726"/>
                  </a:cubicBezTo>
                  <a:cubicBezTo>
                    <a:pt x="923" y="703"/>
                    <a:pt x="943" y="683"/>
                    <a:pt x="963" y="662"/>
                  </a:cubicBezTo>
                  <a:lnTo>
                    <a:pt x="963" y="662"/>
                  </a:lnTo>
                  <a:cubicBezTo>
                    <a:pt x="737" y="995"/>
                    <a:pt x="514" y="1315"/>
                    <a:pt x="238" y="1609"/>
                  </a:cubicBezTo>
                  <a:cubicBezTo>
                    <a:pt x="478" y="1406"/>
                    <a:pt x="691" y="1175"/>
                    <a:pt x="895" y="937"/>
                  </a:cubicBezTo>
                  <a:cubicBezTo>
                    <a:pt x="954" y="868"/>
                    <a:pt x="1009" y="805"/>
                    <a:pt x="1060" y="743"/>
                  </a:cubicBezTo>
                  <a:lnTo>
                    <a:pt x="1060" y="743"/>
                  </a:lnTo>
                  <a:cubicBezTo>
                    <a:pt x="989" y="865"/>
                    <a:pt x="902" y="1010"/>
                    <a:pt x="836" y="1097"/>
                  </a:cubicBezTo>
                  <a:cubicBezTo>
                    <a:pt x="725" y="1252"/>
                    <a:pt x="572" y="1413"/>
                    <a:pt x="415" y="1557"/>
                  </a:cubicBezTo>
                  <a:cubicBezTo>
                    <a:pt x="630" y="1403"/>
                    <a:pt x="828" y="1227"/>
                    <a:pt x="1000" y="1026"/>
                  </a:cubicBezTo>
                  <a:cubicBezTo>
                    <a:pt x="1041" y="979"/>
                    <a:pt x="1088" y="918"/>
                    <a:pt x="1132" y="857"/>
                  </a:cubicBezTo>
                  <a:lnTo>
                    <a:pt x="1132" y="857"/>
                  </a:lnTo>
                  <a:cubicBezTo>
                    <a:pt x="1121" y="883"/>
                    <a:pt x="1109" y="909"/>
                    <a:pt x="1096" y="935"/>
                  </a:cubicBezTo>
                  <a:cubicBezTo>
                    <a:pt x="972" y="1192"/>
                    <a:pt x="776" y="1406"/>
                    <a:pt x="597" y="1519"/>
                  </a:cubicBezTo>
                  <a:cubicBezTo>
                    <a:pt x="444" y="1619"/>
                    <a:pt x="338" y="1674"/>
                    <a:pt x="166" y="1710"/>
                  </a:cubicBezTo>
                  <a:cubicBezTo>
                    <a:pt x="158" y="1711"/>
                    <a:pt x="146" y="1712"/>
                    <a:pt x="137" y="1712"/>
                  </a:cubicBezTo>
                  <a:cubicBezTo>
                    <a:pt x="133" y="1712"/>
                    <a:pt x="130" y="1712"/>
                    <a:pt x="128" y="1711"/>
                  </a:cubicBezTo>
                  <a:lnTo>
                    <a:pt x="124" y="1711"/>
                  </a:lnTo>
                  <a:cubicBezTo>
                    <a:pt x="125" y="1678"/>
                    <a:pt x="138" y="1630"/>
                    <a:pt x="148" y="1586"/>
                  </a:cubicBezTo>
                  <a:cubicBezTo>
                    <a:pt x="195" y="1279"/>
                    <a:pt x="382" y="985"/>
                    <a:pt x="639" y="726"/>
                  </a:cubicBezTo>
                  <a:lnTo>
                    <a:pt x="639" y="726"/>
                  </a:lnTo>
                  <a:cubicBezTo>
                    <a:pt x="508" y="899"/>
                    <a:pt x="396" y="1087"/>
                    <a:pt x="313" y="1288"/>
                  </a:cubicBezTo>
                  <a:cubicBezTo>
                    <a:pt x="457" y="1042"/>
                    <a:pt x="619" y="863"/>
                    <a:pt x="815" y="645"/>
                  </a:cubicBezTo>
                  <a:lnTo>
                    <a:pt x="836" y="625"/>
                  </a:lnTo>
                  <a:close/>
                  <a:moveTo>
                    <a:pt x="1599" y="0"/>
                  </a:moveTo>
                  <a:cubicBezTo>
                    <a:pt x="1579" y="0"/>
                    <a:pt x="1572" y="14"/>
                    <a:pt x="1556" y="22"/>
                  </a:cubicBezTo>
                  <a:cubicBezTo>
                    <a:pt x="1530" y="42"/>
                    <a:pt x="1520" y="51"/>
                    <a:pt x="1492" y="82"/>
                  </a:cubicBezTo>
                  <a:cubicBezTo>
                    <a:pt x="1389" y="121"/>
                    <a:pt x="1287" y="167"/>
                    <a:pt x="1189" y="217"/>
                  </a:cubicBezTo>
                  <a:lnTo>
                    <a:pt x="1188" y="216"/>
                  </a:lnTo>
                  <a:cubicBezTo>
                    <a:pt x="1179" y="207"/>
                    <a:pt x="1169" y="203"/>
                    <a:pt x="1160" y="203"/>
                  </a:cubicBezTo>
                  <a:cubicBezTo>
                    <a:pt x="1140" y="203"/>
                    <a:pt x="1121" y="219"/>
                    <a:pt x="1107" y="234"/>
                  </a:cubicBezTo>
                  <a:cubicBezTo>
                    <a:pt x="1080" y="258"/>
                    <a:pt x="1052" y="284"/>
                    <a:pt x="1025" y="309"/>
                  </a:cubicBezTo>
                  <a:cubicBezTo>
                    <a:pt x="612" y="557"/>
                    <a:pt x="264" y="909"/>
                    <a:pt x="106" y="1371"/>
                  </a:cubicBezTo>
                  <a:cubicBezTo>
                    <a:pt x="71" y="1478"/>
                    <a:pt x="42" y="1586"/>
                    <a:pt x="22" y="1695"/>
                  </a:cubicBezTo>
                  <a:cubicBezTo>
                    <a:pt x="0" y="1781"/>
                    <a:pt x="59" y="1814"/>
                    <a:pt x="131" y="1814"/>
                  </a:cubicBezTo>
                  <a:cubicBezTo>
                    <a:pt x="138" y="1814"/>
                    <a:pt x="144" y="1814"/>
                    <a:pt x="151" y="1813"/>
                  </a:cubicBezTo>
                  <a:cubicBezTo>
                    <a:pt x="292" y="1798"/>
                    <a:pt x="423" y="1736"/>
                    <a:pt x="546" y="1670"/>
                  </a:cubicBezTo>
                  <a:cubicBezTo>
                    <a:pt x="738" y="1563"/>
                    <a:pt x="913" y="1424"/>
                    <a:pt x="1042" y="1247"/>
                  </a:cubicBezTo>
                  <a:cubicBezTo>
                    <a:pt x="1109" y="1161"/>
                    <a:pt x="1211" y="988"/>
                    <a:pt x="1271" y="842"/>
                  </a:cubicBezTo>
                  <a:cubicBezTo>
                    <a:pt x="1334" y="696"/>
                    <a:pt x="1374" y="541"/>
                    <a:pt x="1435" y="393"/>
                  </a:cubicBezTo>
                  <a:cubicBezTo>
                    <a:pt x="1442" y="372"/>
                    <a:pt x="1520" y="208"/>
                    <a:pt x="1571" y="145"/>
                  </a:cubicBezTo>
                  <a:cubicBezTo>
                    <a:pt x="1579" y="136"/>
                    <a:pt x="1618" y="90"/>
                    <a:pt x="1632" y="79"/>
                  </a:cubicBezTo>
                  <a:cubicBezTo>
                    <a:pt x="1633" y="78"/>
                    <a:pt x="1633" y="78"/>
                    <a:pt x="1633" y="77"/>
                  </a:cubicBezTo>
                  <a:lnTo>
                    <a:pt x="1636" y="75"/>
                  </a:lnTo>
                  <a:cubicBezTo>
                    <a:pt x="1639" y="72"/>
                    <a:pt x="1643" y="67"/>
                    <a:pt x="1644" y="62"/>
                  </a:cubicBezTo>
                  <a:cubicBezTo>
                    <a:pt x="1649" y="52"/>
                    <a:pt x="1649" y="40"/>
                    <a:pt x="1646" y="32"/>
                  </a:cubicBezTo>
                  <a:cubicBezTo>
                    <a:pt x="1658" y="25"/>
                    <a:pt x="1673" y="18"/>
                    <a:pt x="1685" y="13"/>
                  </a:cubicBezTo>
                  <a:lnTo>
                    <a:pt x="1685" y="13"/>
                  </a:lnTo>
                  <a:cubicBezTo>
                    <a:pt x="1672" y="17"/>
                    <a:pt x="1657" y="22"/>
                    <a:pt x="1644" y="28"/>
                  </a:cubicBezTo>
                  <a:cubicBezTo>
                    <a:pt x="1641" y="18"/>
                    <a:pt x="1634" y="11"/>
                    <a:pt x="1627" y="6"/>
                  </a:cubicBezTo>
                  <a:cubicBezTo>
                    <a:pt x="1615" y="2"/>
                    <a:pt x="1606" y="0"/>
                    <a:pt x="15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39"/>
            <p:cNvSpPr/>
            <p:nvPr/>
          </p:nvSpPr>
          <p:spPr>
            <a:xfrm>
              <a:off x="2909394" y="4395122"/>
              <a:ext cx="103302" cy="61772"/>
            </a:xfrm>
            <a:custGeom>
              <a:rect b="b" l="l" r="r" t="t"/>
              <a:pathLst>
                <a:path extrusionOk="0" h="1184" w="1980">
                  <a:moveTo>
                    <a:pt x="413" y="121"/>
                  </a:moveTo>
                  <a:cubicBezTo>
                    <a:pt x="548" y="121"/>
                    <a:pt x="712" y="156"/>
                    <a:pt x="858" y="210"/>
                  </a:cubicBezTo>
                  <a:cubicBezTo>
                    <a:pt x="998" y="265"/>
                    <a:pt x="1151" y="370"/>
                    <a:pt x="1284" y="512"/>
                  </a:cubicBezTo>
                  <a:cubicBezTo>
                    <a:pt x="1073" y="345"/>
                    <a:pt x="824" y="230"/>
                    <a:pt x="561" y="175"/>
                  </a:cubicBezTo>
                  <a:lnTo>
                    <a:pt x="561" y="175"/>
                  </a:lnTo>
                  <a:cubicBezTo>
                    <a:pt x="815" y="273"/>
                    <a:pt x="1017" y="416"/>
                    <a:pt x="1198" y="595"/>
                  </a:cubicBezTo>
                  <a:cubicBezTo>
                    <a:pt x="947" y="427"/>
                    <a:pt x="688" y="297"/>
                    <a:pt x="399" y="163"/>
                  </a:cubicBezTo>
                  <a:lnTo>
                    <a:pt x="399" y="163"/>
                  </a:lnTo>
                  <a:cubicBezTo>
                    <a:pt x="630" y="308"/>
                    <a:pt x="873" y="490"/>
                    <a:pt x="1085" y="653"/>
                  </a:cubicBezTo>
                  <a:cubicBezTo>
                    <a:pt x="864" y="539"/>
                    <a:pt x="651" y="410"/>
                    <a:pt x="455" y="256"/>
                  </a:cubicBezTo>
                  <a:lnTo>
                    <a:pt x="455" y="256"/>
                  </a:lnTo>
                  <a:cubicBezTo>
                    <a:pt x="549" y="361"/>
                    <a:pt x="651" y="454"/>
                    <a:pt x="760" y="538"/>
                  </a:cubicBezTo>
                  <a:cubicBezTo>
                    <a:pt x="606" y="443"/>
                    <a:pt x="468" y="343"/>
                    <a:pt x="378" y="260"/>
                  </a:cubicBezTo>
                  <a:cubicBezTo>
                    <a:pt x="319" y="204"/>
                    <a:pt x="284" y="167"/>
                    <a:pt x="262" y="139"/>
                  </a:cubicBezTo>
                  <a:cubicBezTo>
                    <a:pt x="306" y="127"/>
                    <a:pt x="357" y="121"/>
                    <a:pt x="413" y="121"/>
                  </a:cubicBezTo>
                  <a:close/>
                  <a:moveTo>
                    <a:pt x="1627" y="925"/>
                  </a:moveTo>
                  <a:cubicBezTo>
                    <a:pt x="1651" y="953"/>
                    <a:pt x="1673" y="981"/>
                    <a:pt x="1698" y="1008"/>
                  </a:cubicBezTo>
                  <a:cubicBezTo>
                    <a:pt x="1697" y="1008"/>
                    <a:pt x="1697" y="1007"/>
                    <a:pt x="1695" y="1007"/>
                  </a:cubicBezTo>
                  <a:cubicBezTo>
                    <a:pt x="1674" y="994"/>
                    <a:pt x="1654" y="983"/>
                    <a:pt x="1635" y="973"/>
                  </a:cubicBezTo>
                  <a:cubicBezTo>
                    <a:pt x="1636" y="963"/>
                    <a:pt x="1636" y="955"/>
                    <a:pt x="1633" y="946"/>
                  </a:cubicBezTo>
                  <a:cubicBezTo>
                    <a:pt x="1631" y="941"/>
                    <a:pt x="1628" y="935"/>
                    <a:pt x="1625" y="930"/>
                  </a:cubicBezTo>
                  <a:cubicBezTo>
                    <a:pt x="1626" y="928"/>
                    <a:pt x="1626" y="926"/>
                    <a:pt x="1627" y="925"/>
                  </a:cubicBezTo>
                  <a:close/>
                  <a:moveTo>
                    <a:pt x="400" y="1"/>
                  </a:moveTo>
                  <a:cubicBezTo>
                    <a:pt x="223" y="1"/>
                    <a:pt x="1" y="53"/>
                    <a:pt x="182" y="225"/>
                  </a:cubicBezTo>
                  <a:cubicBezTo>
                    <a:pt x="385" y="435"/>
                    <a:pt x="564" y="567"/>
                    <a:pt x="817" y="713"/>
                  </a:cubicBezTo>
                  <a:cubicBezTo>
                    <a:pt x="1033" y="826"/>
                    <a:pt x="1266" y="894"/>
                    <a:pt x="1496" y="975"/>
                  </a:cubicBezTo>
                  <a:cubicBezTo>
                    <a:pt x="1513" y="988"/>
                    <a:pt x="1506" y="983"/>
                    <a:pt x="1539" y="1008"/>
                  </a:cubicBezTo>
                  <a:cubicBezTo>
                    <a:pt x="1550" y="1015"/>
                    <a:pt x="1563" y="1020"/>
                    <a:pt x="1577" y="1020"/>
                  </a:cubicBezTo>
                  <a:cubicBezTo>
                    <a:pt x="1586" y="1020"/>
                    <a:pt x="1595" y="1018"/>
                    <a:pt x="1604" y="1014"/>
                  </a:cubicBezTo>
                  <a:cubicBezTo>
                    <a:pt x="1625" y="1022"/>
                    <a:pt x="1646" y="1029"/>
                    <a:pt x="1667" y="1038"/>
                  </a:cubicBezTo>
                  <a:cubicBezTo>
                    <a:pt x="1698" y="1052"/>
                    <a:pt x="1734" y="1066"/>
                    <a:pt x="1770" y="1082"/>
                  </a:cubicBezTo>
                  <a:lnTo>
                    <a:pt x="1792" y="1103"/>
                  </a:lnTo>
                  <a:cubicBezTo>
                    <a:pt x="1850" y="1150"/>
                    <a:pt x="1857" y="1178"/>
                    <a:pt x="1910" y="1184"/>
                  </a:cubicBezTo>
                  <a:cubicBezTo>
                    <a:pt x="1918" y="1184"/>
                    <a:pt x="1924" y="1183"/>
                    <a:pt x="1931" y="1180"/>
                  </a:cubicBezTo>
                  <a:cubicBezTo>
                    <a:pt x="1958" y="1170"/>
                    <a:pt x="1979" y="1144"/>
                    <a:pt x="1979" y="1114"/>
                  </a:cubicBezTo>
                  <a:cubicBezTo>
                    <a:pt x="1977" y="1062"/>
                    <a:pt x="1923" y="1038"/>
                    <a:pt x="1893" y="1004"/>
                  </a:cubicBezTo>
                  <a:cubicBezTo>
                    <a:pt x="1812" y="931"/>
                    <a:pt x="1742" y="849"/>
                    <a:pt x="1673" y="764"/>
                  </a:cubicBezTo>
                  <a:cubicBezTo>
                    <a:pt x="1335" y="318"/>
                    <a:pt x="1026" y="26"/>
                    <a:pt x="435" y="1"/>
                  </a:cubicBezTo>
                  <a:cubicBezTo>
                    <a:pt x="424" y="1"/>
                    <a:pt x="412" y="1"/>
                    <a:pt x="4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39"/>
            <p:cNvSpPr/>
            <p:nvPr/>
          </p:nvSpPr>
          <p:spPr>
            <a:xfrm>
              <a:off x="2452415" y="1132880"/>
              <a:ext cx="341156" cy="329261"/>
            </a:xfrm>
            <a:custGeom>
              <a:rect b="b" l="l" r="r" t="t"/>
              <a:pathLst>
                <a:path extrusionOk="0" h="6311" w="6539">
                  <a:moveTo>
                    <a:pt x="2895" y="149"/>
                  </a:moveTo>
                  <a:cubicBezTo>
                    <a:pt x="2975" y="149"/>
                    <a:pt x="3059" y="154"/>
                    <a:pt x="3146" y="165"/>
                  </a:cubicBezTo>
                  <a:cubicBezTo>
                    <a:pt x="3252" y="175"/>
                    <a:pt x="3504" y="238"/>
                    <a:pt x="3669" y="289"/>
                  </a:cubicBezTo>
                  <a:cubicBezTo>
                    <a:pt x="3877" y="354"/>
                    <a:pt x="4042" y="369"/>
                    <a:pt x="4224" y="407"/>
                  </a:cubicBezTo>
                  <a:cubicBezTo>
                    <a:pt x="4399" y="449"/>
                    <a:pt x="4561" y="544"/>
                    <a:pt x="4622" y="630"/>
                  </a:cubicBezTo>
                  <a:cubicBezTo>
                    <a:pt x="4623" y="632"/>
                    <a:pt x="4623" y="633"/>
                    <a:pt x="4624" y="634"/>
                  </a:cubicBezTo>
                  <a:cubicBezTo>
                    <a:pt x="4629" y="647"/>
                    <a:pt x="4636" y="660"/>
                    <a:pt x="4642" y="673"/>
                  </a:cubicBezTo>
                  <a:cubicBezTo>
                    <a:pt x="4638" y="674"/>
                    <a:pt x="4634" y="676"/>
                    <a:pt x="4631" y="678"/>
                  </a:cubicBezTo>
                  <a:cubicBezTo>
                    <a:pt x="4495" y="753"/>
                    <a:pt x="4377" y="831"/>
                    <a:pt x="4235" y="913"/>
                  </a:cubicBezTo>
                  <a:cubicBezTo>
                    <a:pt x="4238" y="911"/>
                    <a:pt x="4239" y="910"/>
                    <a:pt x="4238" y="910"/>
                  </a:cubicBezTo>
                  <a:lnTo>
                    <a:pt x="4238" y="910"/>
                  </a:lnTo>
                  <a:cubicBezTo>
                    <a:pt x="4235" y="910"/>
                    <a:pt x="4227" y="913"/>
                    <a:pt x="4221" y="916"/>
                  </a:cubicBezTo>
                  <a:cubicBezTo>
                    <a:pt x="4217" y="917"/>
                    <a:pt x="4214" y="918"/>
                    <a:pt x="4211" y="921"/>
                  </a:cubicBezTo>
                  <a:cubicBezTo>
                    <a:pt x="4205" y="923"/>
                    <a:pt x="4190" y="928"/>
                    <a:pt x="4185" y="932"/>
                  </a:cubicBezTo>
                  <a:cubicBezTo>
                    <a:pt x="4171" y="938"/>
                    <a:pt x="4153" y="941"/>
                    <a:pt x="4140" y="949"/>
                  </a:cubicBezTo>
                  <a:cubicBezTo>
                    <a:pt x="3881" y="862"/>
                    <a:pt x="3591" y="818"/>
                    <a:pt x="3325" y="818"/>
                  </a:cubicBezTo>
                  <a:cubicBezTo>
                    <a:pt x="3192" y="818"/>
                    <a:pt x="3065" y="829"/>
                    <a:pt x="2950" y="851"/>
                  </a:cubicBezTo>
                  <a:cubicBezTo>
                    <a:pt x="2877" y="865"/>
                    <a:pt x="2804" y="882"/>
                    <a:pt x="2731" y="903"/>
                  </a:cubicBezTo>
                  <a:lnTo>
                    <a:pt x="2728" y="903"/>
                  </a:lnTo>
                  <a:cubicBezTo>
                    <a:pt x="2611" y="896"/>
                    <a:pt x="2493" y="888"/>
                    <a:pt x="2375" y="888"/>
                  </a:cubicBezTo>
                  <a:cubicBezTo>
                    <a:pt x="2315" y="888"/>
                    <a:pt x="2254" y="890"/>
                    <a:pt x="2193" y="895"/>
                  </a:cubicBezTo>
                  <a:cubicBezTo>
                    <a:pt x="2031" y="907"/>
                    <a:pt x="1871" y="944"/>
                    <a:pt x="1709" y="972"/>
                  </a:cubicBezTo>
                  <a:cubicBezTo>
                    <a:pt x="1544" y="995"/>
                    <a:pt x="1372" y="1030"/>
                    <a:pt x="1207" y="1085"/>
                  </a:cubicBezTo>
                  <a:cubicBezTo>
                    <a:pt x="1217" y="1065"/>
                    <a:pt x="1229" y="1049"/>
                    <a:pt x="1240" y="1030"/>
                  </a:cubicBezTo>
                  <a:cubicBezTo>
                    <a:pt x="1351" y="864"/>
                    <a:pt x="1411" y="777"/>
                    <a:pt x="1536" y="639"/>
                  </a:cubicBezTo>
                  <a:cubicBezTo>
                    <a:pt x="1801" y="351"/>
                    <a:pt x="2044" y="262"/>
                    <a:pt x="2453" y="194"/>
                  </a:cubicBezTo>
                  <a:cubicBezTo>
                    <a:pt x="2591" y="168"/>
                    <a:pt x="2737" y="149"/>
                    <a:pt x="2895" y="149"/>
                  </a:cubicBezTo>
                  <a:close/>
                  <a:moveTo>
                    <a:pt x="3295" y="962"/>
                  </a:moveTo>
                  <a:cubicBezTo>
                    <a:pt x="3775" y="962"/>
                    <a:pt x="4311" y="1083"/>
                    <a:pt x="4628" y="1397"/>
                  </a:cubicBezTo>
                  <a:cubicBezTo>
                    <a:pt x="4788" y="1574"/>
                    <a:pt x="4863" y="1751"/>
                    <a:pt x="4789" y="1894"/>
                  </a:cubicBezTo>
                  <a:cubicBezTo>
                    <a:pt x="4765" y="1947"/>
                    <a:pt x="4753" y="1956"/>
                    <a:pt x="4711" y="1997"/>
                  </a:cubicBezTo>
                  <a:cubicBezTo>
                    <a:pt x="4670" y="2014"/>
                    <a:pt x="4631" y="2035"/>
                    <a:pt x="4595" y="2059"/>
                  </a:cubicBezTo>
                  <a:cubicBezTo>
                    <a:pt x="4572" y="2076"/>
                    <a:pt x="4556" y="2087"/>
                    <a:pt x="4544" y="2097"/>
                  </a:cubicBezTo>
                  <a:cubicBezTo>
                    <a:pt x="4536" y="2099"/>
                    <a:pt x="4531" y="2100"/>
                    <a:pt x="4526" y="2105"/>
                  </a:cubicBezTo>
                  <a:cubicBezTo>
                    <a:pt x="4438" y="2160"/>
                    <a:pt x="4374" y="2181"/>
                    <a:pt x="4309" y="2181"/>
                  </a:cubicBezTo>
                  <a:cubicBezTo>
                    <a:pt x="4293" y="2181"/>
                    <a:pt x="4278" y="2180"/>
                    <a:pt x="4262" y="2178"/>
                  </a:cubicBezTo>
                  <a:cubicBezTo>
                    <a:pt x="4103" y="2128"/>
                    <a:pt x="3901" y="1967"/>
                    <a:pt x="3692" y="1915"/>
                  </a:cubicBezTo>
                  <a:cubicBezTo>
                    <a:pt x="3560" y="1883"/>
                    <a:pt x="3422" y="1866"/>
                    <a:pt x="3284" y="1866"/>
                  </a:cubicBezTo>
                  <a:cubicBezTo>
                    <a:pt x="3035" y="1866"/>
                    <a:pt x="2785" y="1920"/>
                    <a:pt x="2563" y="2029"/>
                  </a:cubicBezTo>
                  <a:cubicBezTo>
                    <a:pt x="2445" y="2090"/>
                    <a:pt x="2333" y="2169"/>
                    <a:pt x="2254" y="2278"/>
                  </a:cubicBezTo>
                  <a:cubicBezTo>
                    <a:pt x="2244" y="2292"/>
                    <a:pt x="2234" y="2307"/>
                    <a:pt x="2223" y="2323"/>
                  </a:cubicBezTo>
                  <a:cubicBezTo>
                    <a:pt x="2218" y="2307"/>
                    <a:pt x="2212" y="2292"/>
                    <a:pt x="2204" y="2277"/>
                  </a:cubicBezTo>
                  <a:cubicBezTo>
                    <a:pt x="2203" y="2275"/>
                    <a:pt x="2203" y="2274"/>
                    <a:pt x="2202" y="2272"/>
                  </a:cubicBezTo>
                  <a:cubicBezTo>
                    <a:pt x="2201" y="2269"/>
                    <a:pt x="2199" y="2264"/>
                    <a:pt x="2197" y="2260"/>
                  </a:cubicBezTo>
                  <a:cubicBezTo>
                    <a:pt x="2130" y="2148"/>
                    <a:pt x="2047" y="2081"/>
                    <a:pt x="1959" y="2049"/>
                  </a:cubicBezTo>
                  <a:cubicBezTo>
                    <a:pt x="1806" y="1910"/>
                    <a:pt x="1888" y="1670"/>
                    <a:pt x="2015" y="1488"/>
                  </a:cubicBezTo>
                  <a:cubicBezTo>
                    <a:pt x="2315" y="1081"/>
                    <a:pt x="2793" y="972"/>
                    <a:pt x="3265" y="962"/>
                  </a:cubicBezTo>
                  <a:cubicBezTo>
                    <a:pt x="3275" y="962"/>
                    <a:pt x="3285" y="962"/>
                    <a:pt x="3295" y="962"/>
                  </a:cubicBezTo>
                  <a:close/>
                  <a:moveTo>
                    <a:pt x="4329" y="3018"/>
                  </a:moveTo>
                  <a:lnTo>
                    <a:pt x="4329" y="3018"/>
                  </a:lnTo>
                  <a:cubicBezTo>
                    <a:pt x="4329" y="3018"/>
                    <a:pt x="4329" y="3019"/>
                    <a:pt x="4328" y="3024"/>
                  </a:cubicBezTo>
                  <a:cubicBezTo>
                    <a:pt x="4329" y="3020"/>
                    <a:pt x="4329" y="3018"/>
                    <a:pt x="4329" y="3018"/>
                  </a:cubicBezTo>
                  <a:close/>
                  <a:moveTo>
                    <a:pt x="3256" y="1973"/>
                  </a:moveTo>
                  <a:cubicBezTo>
                    <a:pt x="3336" y="1973"/>
                    <a:pt x="3414" y="1978"/>
                    <a:pt x="3489" y="1987"/>
                  </a:cubicBezTo>
                  <a:cubicBezTo>
                    <a:pt x="3489" y="1987"/>
                    <a:pt x="3490" y="1987"/>
                    <a:pt x="3491" y="1987"/>
                  </a:cubicBezTo>
                  <a:cubicBezTo>
                    <a:pt x="3514" y="1987"/>
                    <a:pt x="3688" y="2026"/>
                    <a:pt x="3754" y="2057"/>
                  </a:cubicBezTo>
                  <a:cubicBezTo>
                    <a:pt x="3815" y="2080"/>
                    <a:pt x="3973" y="2168"/>
                    <a:pt x="4073" y="2224"/>
                  </a:cubicBezTo>
                  <a:cubicBezTo>
                    <a:pt x="4154" y="2269"/>
                    <a:pt x="4226" y="2287"/>
                    <a:pt x="4290" y="2287"/>
                  </a:cubicBezTo>
                  <a:cubicBezTo>
                    <a:pt x="4309" y="2287"/>
                    <a:pt x="4328" y="2286"/>
                    <a:pt x="4346" y="2283"/>
                  </a:cubicBezTo>
                  <a:lnTo>
                    <a:pt x="4346" y="2283"/>
                  </a:lnTo>
                  <a:cubicBezTo>
                    <a:pt x="4289" y="2374"/>
                    <a:pt x="4267" y="2474"/>
                    <a:pt x="4255" y="2580"/>
                  </a:cubicBezTo>
                  <a:cubicBezTo>
                    <a:pt x="4231" y="2560"/>
                    <a:pt x="4204" y="2538"/>
                    <a:pt x="4174" y="2519"/>
                  </a:cubicBezTo>
                  <a:cubicBezTo>
                    <a:pt x="4032" y="2432"/>
                    <a:pt x="3864" y="2409"/>
                    <a:pt x="3700" y="2409"/>
                  </a:cubicBezTo>
                  <a:cubicBezTo>
                    <a:pt x="3669" y="2409"/>
                    <a:pt x="3639" y="2410"/>
                    <a:pt x="3608" y="2411"/>
                  </a:cubicBezTo>
                  <a:cubicBezTo>
                    <a:pt x="3392" y="2420"/>
                    <a:pt x="3181" y="2476"/>
                    <a:pt x="2989" y="2574"/>
                  </a:cubicBezTo>
                  <a:cubicBezTo>
                    <a:pt x="2814" y="2662"/>
                    <a:pt x="2647" y="2772"/>
                    <a:pt x="2523" y="2924"/>
                  </a:cubicBezTo>
                  <a:cubicBezTo>
                    <a:pt x="2482" y="2976"/>
                    <a:pt x="2445" y="3033"/>
                    <a:pt x="2423" y="3096"/>
                  </a:cubicBezTo>
                  <a:cubicBezTo>
                    <a:pt x="2410" y="3071"/>
                    <a:pt x="2397" y="3046"/>
                    <a:pt x="2386" y="3022"/>
                  </a:cubicBezTo>
                  <a:cubicBezTo>
                    <a:pt x="2341" y="2935"/>
                    <a:pt x="2322" y="2888"/>
                    <a:pt x="2290" y="2785"/>
                  </a:cubicBezTo>
                  <a:cubicBezTo>
                    <a:pt x="2254" y="2684"/>
                    <a:pt x="2268" y="2565"/>
                    <a:pt x="2252" y="2446"/>
                  </a:cubicBezTo>
                  <a:cubicBezTo>
                    <a:pt x="2400" y="2106"/>
                    <a:pt x="2845" y="1973"/>
                    <a:pt x="3256" y="1973"/>
                  </a:cubicBezTo>
                  <a:close/>
                  <a:moveTo>
                    <a:pt x="3599" y="2529"/>
                  </a:moveTo>
                  <a:cubicBezTo>
                    <a:pt x="3703" y="2529"/>
                    <a:pt x="3800" y="2537"/>
                    <a:pt x="3840" y="2544"/>
                  </a:cubicBezTo>
                  <a:cubicBezTo>
                    <a:pt x="3974" y="2569"/>
                    <a:pt x="4025" y="2583"/>
                    <a:pt x="4128" y="2652"/>
                  </a:cubicBezTo>
                  <a:cubicBezTo>
                    <a:pt x="4130" y="2655"/>
                    <a:pt x="4132" y="2657"/>
                    <a:pt x="4135" y="2659"/>
                  </a:cubicBezTo>
                  <a:lnTo>
                    <a:pt x="4135" y="2659"/>
                  </a:lnTo>
                  <a:cubicBezTo>
                    <a:pt x="4149" y="2670"/>
                    <a:pt x="4188" y="2705"/>
                    <a:pt x="4198" y="2715"/>
                  </a:cubicBezTo>
                  <a:cubicBezTo>
                    <a:pt x="4207" y="2723"/>
                    <a:pt x="4233" y="2751"/>
                    <a:pt x="4238" y="2756"/>
                  </a:cubicBezTo>
                  <a:cubicBezTo>
                    <a:pt x="4240" y="2758"/>
                    <a:pt x="4241" y="2761"/>
                    <a:pt x="4243" y="2762"/>
                  </a:cubicBezTo>
                  <a:cubicBezTo>
                    <a:pt x="4243" y="2770"/>
                    <a:pt x="4242" y="2776"/>
                    <a:pt x="4242" y="2784"/>
                  </a:cubicBezTo>
                  <a:cubicBezTo>
                    <a:pt x="4242" y="2825"/>
                    <a:pt x="4199" y="2949"/>
                    <a:pt x="4210" y="3042"/>
                  </a:cubicBezTo>
                  <a:cubicBezTo>
                    <a:pt x="4210" y="3043"/>
                    <a:pt x="4210" y="3044"/>
                    <a:pt x="4211" y="3047"/>
                  </a:cubicBezTo>
                  <a:cubicBezTo>
                    <a:pt x="4211" y="3048"/>
                    <a:pt x="4211" y="3050"/>
                    <a:pt x="4212" y="3052"/>
                  </a:cubicBezTo>
                  <a:cubicBezTo>
                    <a:pt x="4212" y="3053"/>
                    <a:pt x="4214" y="3054"/>
                    <a:pt x="4214" y="3055"/>
                  </a:cubicBezTo>
                  <a:cubicBezTo>
                    <a:pt x="4215" y="3058"/>
                    <a:pt x="4215" y="3060"/>
                    <a:pt x="4216" y="3064"/>
                  </a:cubicBezTo>
                  <a:lnTo>
                    <a:pt x="4216" y="3069"/>
                  </a:lnTo>
                  <a:cubicBezTo>
                    <a:pt x="4207" y="3088"/>
                    <a:pt x="4197" y="3106"/>
                    <a:pt x="4185" y="3121"/>
                  </a:cubicBezTo>
                  <a:cubicBezTo>
                    <a:pt x="4159" y="3148"/>
                    <a:pt x="4119" y="3194"/>
                    <a:pt x="4075" y="3248"/>
                  </a:cubicBezTo>
                  <a:cubicBezTo>
                    <a:pt x="4025" y="3192"/>
                    <a:pt x="3958" y="3153"/>
                    <a:pt x="3892" y="3119"/>
                  </a:cubicBezTo>
                  <a:cubicBezTo>
                    <a:pt x="3774" y="3058"/>
                    <a:pt x="3636" y="3028"/>
                    <a:pt x="3497" y="3028"/>
                  </a:cubicBezTo>
                  <a:cubicBezTo>
                    <a:pt x="3252" y="3028"/>
                    <a:pt x="3005" y="3123"/>
                    <a:pt x="2866" y="3321"/>
                  </a:cubicBezTo>
                  <a:cubicBezTo>
                    <a:pt x="2796" y="3420"/>
                    <a:pt x="2769" y="3551"/>
                    <a:pt x="2796" y="3670"/>
                  </a:cubicBezTo>
                  <a:cubicBezTo>
                    <a:pt x="2817" y="3734"/>
                    <a:pt x="2834" y="3771"/>
                    <a:pt x="2872" y="3826"/>
                  </a:cubicBezTo>
                  <a:cubicBezTo>
                    <a:pt x="2805" y="3805"/>
                    <a:pt x="2739" y="3774"/>
                    <a:pt x="2676" y="3730"/>
                  </a:cubicBezTo>
                  <a:cubicBezTo>
                    <a:pt x="2541" y="3631"/>
                    <a:pt x="2474" y="3491"/>
                    <a:pt x="2469" y="3309"/>
                  </a:cubicBezTo>
                  <a:cubicBezTo>
                    <a:pt x="2468" y="3292"/>
                    <a:pt x="2469" y="3275"/>
                    <a:pt x="2472" y="3260"/>
                  </a:cubicBezTo>
                  <a:cubicBezTo>
                    <a:pt x="2486" y="3254"/>
                    <a:pt x="2499" y="3238"/>
                    <a:pt x="2501" y="3214"/>
                  </a:cubicBezTo>
                  <a:cubicBezTo>
                    <a:pt x="2536" y="2870"/>
                    <a:pt x="3076" y="2550"/>
                    <a:pt x="3485" y="2533"/>
                  </a:cubicBezTo>
                  <a:cubicBezTo>
                    <a:pt x="3522" y="2530"/>
                    <a:pt x="3561" y="2529"/>
                    <a:pt x="3599" y="2529"/>
                  </a:cubicBezTo>
                  <a:close/>
                  <a:moveTo>
                    <a:pt x="3519" y="3136"/>
                  </a:moveTo>
                  <a:cubicBezTo>
                    <a:pt x="3607" y="3136"/>
                    <a:pt x="3698" y="3152"/>
                    <a:pt x="3785" y="3187"/>
                  </a:cubicBezTo>
                  <a:cubicBezTo>
                    <a:pt x="3830" y="3202"/>
                    <a:pt x="3943" y="3265"/>
                    <a:pt x="3982" y="3309"/>
                  </a:cubicBezTo>
                  <a:cubicBezTo>
                    <a:pt x="3993" y="3317"/>
                    <a:pt x="3998" y="3326"/>
                    <a:pt x="4001" y="3333"/>
                  </a:cubicBezTo>
                  <a:cubicBezTo>
                    <a:pt x="3947" y="3399"/>
                    <a:pt x="3891" y="3466"/>
                    <a:pt x="3844" y="3516"/>
                  </a:cubicBezTo>
                  <a:cubicBezTo>
                    <a:pt x="3742" y="3632"/>
                    <a:pt x="3593" y="3743"/>
                    <a:pt x="3511" y="3773"/>
                  </a:cubicBezTo>
                  <a:cubicBezTo>
                    <a:pt x="3369" y="3830"/>
                    <a:pt x="3230" y="3861"/>
                    <a:pt x="3096" y="3861"/>
                  </a:cubicBezTo>
                  <a:cubicBezTo>
                    <a:pt x="3084" y="3861"/>
                    <a:pt x="3072" y="3861"/>
                    <a:pt x="3061" y="3860"/>
                  </a:cubicBezTo>
                  <a:cubicBezTo>
                    <a:pt x="3055" y="3847"/>
                    <a:pt x="3046" y="3836"/>
                    <a:pt x="3036" y="3825"/>
                  </a:cubicBezTo>
                  <a:cubicBezTo>
                    <a:pt x="3015" y="3790"/>
                    <a:pt x="3000" y="3788"/>
                    <a:pt x="2984" y="3759"/>
                  </a:cubicBezTo>
                  <a:cubicBezTo>
                    <a:pt x="2891" y="3627"/>
                    <a:pt x="2925" y="3493"/>
                    <a:pt x="2974" y="3403"/>
                  </a:cubicBezTo>
                  <a:cubicBezTo>
                    <a:pt x="3079" y="3240"/>
                    <a:pt x="3293" y="3136"/>
                    <a:pt x="3519" y="3136"/>
                  </a:cubicBezTo>
                  <a:close/>
                  <a:moveTo>
                    <a:pt x="4965" y="738"/>
                  </a:moveTo>
                  <a:cubicBezTo>
                    <a:pt x="5001" y="738"/>
                    <a:pt x="5039" y="742"/>
                    <a:pt x="5076" y="751"/>
                  </a:cubicBezTo>
                  <a:cubicBezTo>
                    <a:pt x="5235" y="787"/>
                    <a:pt x="5342" y="846"/>
                    <a:pt x="5498" y="952"/>
                  </a:cubicBezTo>
                  <a:cubicBezTo>
                    <a:pt x="5580" y="1014"/>
                    <a:pt x="5780" y="1234"/>
                    <a:pt x="5848" y="1339"/>
                  </a:cubicBezTo>
                  <a:cubicBezTo>
                    <a:pt x="5997" y="1559"/>
                    <a:pt x="6069" y="1726"/>
                    <a:pt x="6141" y="1956"/>
                  </a:cubicBezTo>
                  <a:cubicBezTo>
                    <a:pt x="6191" y="2137"/>
                    <a:pt x="6210" y="2327"/>
                    <a:pt x="6245" y="2511"/>
                  </a:cubicBezTo>
                  <a:cubicBezTo>
                    <a:pt x="6308" y="2839"/>
                    <a:pt x="6393" y="3117"/>
                    <a:pt x="6317" y="3390"/>
                  </a:cubicBezTo>
                  <a:cubicBezTo>
                    <a:pt x="6275" y="3554"/>
                    <a:pt x="6233" y="3639"/>
                    <a:pt x="6188" y="3721"/>
                  </a:cubicBezTo>
                  <a:cubicBezTo>
                    <a:pt x="6127" y="3820"/>
                    <a:pt x="6104" y="3867"/>
                    <a:pt x="6021" y="3939"/>
                  </a:cubicBezTo>
                  <a:cubicBezTo>
                    <a:pt x="6016" y="3941"/>
                    <a:pt x="6014" y="3943"/>
                    <a:pt x="6014" y="3943"/>
                  </a:cubicBezTo>
                  <a:cubicBezTo>
                    <a:pt x="6009" y="3946"/>
                    <a:pt x="6004" y="3950"/>
                    <a:pt x="5998" y="3954"/>
                  </a:cubicBezTo>
                  <a:cubicBezTo>
                    <a:pt x="5994" y="3956"/>
                    <a:pt x="5991" y="3958"/>
                    <a:pt x="5987" y="3960"/>
                  </a:cubicBezTo>
                  <a:cubicBezTo>
                    <a:pt x="5961" y="3852"/>
                    <a:pt x="5924" y="3747"/>
                    <a:pt x="5872" y="3645"/>
                  </a:cubicBezTo>
                  <a:cubicBezTo>
                    <a:pt x="5827" y="3536"/>
                    <a:pt x="5719" y="3395"/>
                    <a:pt x="5697" y="3327"/>
                  </a:cubicBezTo>
                  <a:cubicBezTo>
                    <a:pt x="5694" y="3302"/>
                    <a:pt x="5683" y="3286"/>
                    <a:pt x="5668" y="3275"/>
                  </a:cubicBezTo>
                  <a:cubicBezTo>
                    <a:pt x="5708" y="3081"/>
                    <a:pt x="5712" y="2880"/>
                    <a:pt x="5674" y="2686"/>
                  </a:cubicBezTo>
                  <a:cubicBezTo>
                    <a:pt x="5631" y="2452"/>
                    <a:pt x="5491" y="2157"/>
                    <a:pt x="5237" y="2018"/>
                  </a:cubicBezTo>
                  <a:cubicBezTo>
                    <a:pt x="5151" y="1970"/>
                    <a:pt x="5056" y="1948"/>
                    <a:pt x="4960" y="1948"/>
                  </a:cubicBezTo>
                  <a:cubicBezTo>
                    <a:pt x="4928" y="1948"/>
                    <a:pt x="4895" y="1950"/>
                    <a:pt x="4863" y="1955"/>
                  </a:cubicBezTo>
                  <a:cubicBezTo>
                    <a:pt x="4869" y="1946"/>
                    <a:pt x="4874" y="1938"/>
                    <a:pt x="4879" y="1929"/>
                  </a:cubicBezTo>
                  <a:cubicBezTo>
                    <a:pt x="4923" y="1835"/>
                    <a:pt x="4927" y="1797"/>
                    <a:pt x="4928" y="1706"/>
                  </a:cubicBezTo>
                  <a:cubicBezTo>
                    <a:pt x="4906" y="1390"/>
                    <a:pt x="4642" y="1154"/>
                    <a:pt x="4292" y="1005"/>
                  </a:cubicBezTo>
                  <a:cubicBezTo>
                    <a:pt x="4309" y="998"/>
                    <a:pt x="4322" y="992"/>
                    <a:pt x="4344" y="983"/>
                  </a:cubicBezTo>
                  <a:cubicBezTo>
                    <a:pt x="4446" y="937"/>
                    <a:pt x="4583" y="849"/>
                    <a:pt x="4602" y="841"/>
                  </a:cubicBezTo>
                  <a:cubicBezTo>
                    <a:pt x="4700" y="795"/>
                    <a:pt x="4828" y="738"/>
                    <a:pt x="4965" y="738"/>
                  </a:cubicBezTo>
                  <a:close/>
                  <a:moveTo>
                    <a:pt x="1805" y="2116"/>
                  </a:moveTo>
                  <a:cubicBezTo>
                    <a:pt x="1834" y="2116"/>
                    <a:pt x="1864" y="2120"/>
                    <a:pt x="1894" y="2127"/>
                  </a:cubicBezTo>
                  <a:cubicBezTo>
                    <a:pt x="1980" y="2156"/>
                    <a:pt x="2012" y="2182"/>
                    <a:pt x="2079" y="2244"/>
                  </a:cubicBezTo>
                  <a:cubicBezTo>
                    <a:pt x="2091" y="2255"/>
                    <a:pt x="2099" y="2264"/>
                    <a:pt x="2105" y="2271"/>
                  </a:cubicBezTo>
                  <a:lnTo>
                    <a:pt x="2105" y="2275"/>
                  </a:lnTo>
                  <a:cubicBezTo>
                    <a:pt x="2105" y="2292"/>
                    <a:pt x="2116" y="2306"/>
                    <a:pt x="2123" y="2322"/>
                  </a:cubicBezTo>
                  <a:cubicBezTo>
                    <a:pt x="2123" y="2323"/>
                    <a:pt x="2124" y="2324"/>
                    <a:pt x="2126" y="2327"/>
                  </a:cubicBezTo>
                  <a:cubicBezTo>
                    <a:pt x="2144" y="2383"/>
                    <a:pt x="2147" y="2430"/>
                    <a:pt x="2150" y="2488"/>
                  </a:cubicBezTo>
                  <a:cubicBezTo>
                    <a:pt x="2149" y="2497"/>
                    <a:pt x="2147" y="2507"/>
                    <a:pt x="2151" y="2516"/>
                  </a:cubicBezTo>
                  <a:cubicBezTo>
                    <a:pt x="2152" y="2537"/>
                    <a:pt x="2154" y="2560"/>
                    <a:pt x="2155" y="2584"/>
                  </a:cubicBezTo>
                  <a:cubicBezTo>
                    <a:pt x="2165" y="2810"/>
                    <a:pt x="2248" y="2951"/>
                    <a:pt x="2353" y="3142"/>
                  </a:cubicBezTo>
                  <a:cubicBezTo>
                    <a:pt x="2370" y="3174"/>
                    <a:pt x="2381" y="3203"/>
                    <a:pt x="2381" y="3219"/>
                  </a:cubicBezTo>
                  <a:cubicBezTo>
                    <a:pt x="2382" y="3227"/>
                    <a:pt x="2381" y="3234"/>
                    <a:pt x="2381" y="3240"/>
                  </a:cubicBezTo>
                  <a:cubicBezTo>
                    <a:pt x="2299" y="3320"/>
                    <a:pt x="2244" y="3423"/>
                    <a:pt x="2202" y="3528"/>
                  </a:cubicBezTo>
                  <a:cubicBezTo>
                    <a:pt x="2199" y="3536"/>
                    <a:pt x="2198" y="3541"/>
                    <a:pt x="2197" y="3543"/>
                  </a:cubicBezTo>
                  <a:cubicBezTo>
                    <a:pt x="2180" y="3575"/>
                    <a:pt x="2160" y="3641"/>
                    <a:pt x="2163" y="3642"/>
                  </a:cubicBezTo>
                  <a:cubicBezTo>
                    <a:pt x="2146" y="3676"/>
                    <a:pt x="2139" y="3724"/>
                    <a:pt x="2130" y="3759"/>
                  </a:cubicBezTo>
                  <a:cubicBezTo>
                    <a:pt x="2099" y="3902"/>
                    <a:pt x="2103" y="4038"/>
                    <a:pt x="2139" y="4165"/>
                  </a:cubicBezTo>
                  <a:cubicBezTo>
                    <a:pt x="2095" y="4159"/>
                    <a:pt x="2047" y="4152"/>
                    <a:pt x="1979" y="4131"/>
                  </a:cubicBezTo>
                  <a:cubicBezTo>
                    <a:pt x="1811" y="4084"/>
                    <a:pt x="1701" y="4018"/>
                    <a:pt x="1580" y="3904"/>
                  </a:cubicBezTo>
                  <a:cubicBezTo>
                    <a:pt x="1338" y="3665"/>
                    <a:pt x="1227" y="3335"/>
                    <a:pt x="1239" y="2973"/>
                  </a:cubicBezTo>
                  <a:cubicBezTo>
                    <a:pt x="1245" y="2584"/>
                    <a:pt x="1474" y="2116"/>
                    <a:pt x="1805" y="2116"/>
                  </a:cubicBezTo>
                  <a:close/>
                  <a:moveTo>
                    <a:pt x="4962" y="2050"/>
                  </a:moveTo>
                  <a:cubicBezTo>
                    <a:pt x="5064" y="2050"/>
                    <a:pt x="5167" y="2080"/>
                    <a:pt x="5260" y="2153"/>
                  </a:cubicBezTo>
                  <a:cubicBezTo>
                    <a:pt x="5468" y="2342"/>
                    <a:pt x="5556" y="2670"/>
                    <a:pt x="5558" y="2968"/>
                  </a:cubicBezTo>
                  <a:cubicBezTo>
                    <a:pt x="5555" y="3361"/>
                    <a:pt x="5386" y="3774"/>
                    <a:pt x="5066" y="4035"/>
                  </a:cubicBezTo>
                  <a:cubicBezTo>
                    <a:pt x="4989" y="4100"/>
                    <a:pt x="4849" y="4166"/>
                    <a:pt x="4711" y="4187"/>
                  </a:cubicBezTo>
                  <a:cubicBezTo>
                    <a:pt x="4757" y="4092"/>
                    <a:pt x="4786" y="3987"/>
                    <a:pt x="4793" y="3874"/>
                  </a:cubicBezTo>
                  <a:cubicBezTo>
                    <a:pt x="4797" y="3770"/>
                    <a:pt x="4781" y="3665"/>
                    <a:pt x="4758" y="3563"/>
                  </a:cubicBezTo>
                  <a:cubicBezTo>
                    <a:pt x="4739" y="3490"/>
                    <a:pt x="4715" y="3413"/>
                    <a:pt x="4669" y="3353"/>
                  </a:cubicBezTo>
                  <a:cubicBezTo>
                    <a:pt x="4668" y="3351"/>
                    <a:pt x="4665" y="3349"/>
                    <a:pt x="4664" y="3347"/>
                  </a:cubicBezTo>
                  <a:cubicBezTo>
                    <a:pt x="4608" y="3257"/>
                    <a:pt x="4562" y="3218"/>
                    <a:pt x="4478" y="3147"/>
                  </a:cubicBezTo>
                  <a:cubicBezTo>
                    <a:pt x="4436" y="3116"/>
                    <a:pt x="4392" y="3085"/>
                    <a:pt x="4348" y="3060"/>
                  </a:cubicBezTo>
                  <a:cubicBezTo>
                    <a:pt x="4346" y="3047"/>
                    <a:pt x="4340" y="3034"/>
                    <a:pt x="4328" y="3024"/>
                  </a:cubicBezTo>
                  <a:cubicBezTo>
                    <a:pt x="4335" y="2952"/>
                    <a:pt x="4359" y="2864"/>
                    <a:pt x="4366" y="2755"/>
                  </a:cubicBezTo>
                  <a:cubicBezTo>
                    <a:pt x="4376" y="2590"/>
                    <a:pt x="4365" y="2520"/>
                    <a:pt x="4406" y="2407"/>
                  </a:cubicBezTo>
                  <a:cubicBezTo>
                    <a:pt x="4435" y="2343"/>
                    <a:pt x="4475" y="2275"/>
                    <a:pt x="4523" y="2227"/>
                  </a:cubicBezTo>
                  <a:cubicBezTo>
                    <a:pt x="4528" y="2226"/>
                    <a:pt x="4533" y="2224"/>
                    <a:pt x="4536" y="2219"/>
                  </a:cubicBezTo>
                  <a:cubicBezTo>
                    <a:pt x="4648" y="2122"/>
                    <a:pt x="4804" y="2050"/>
                    <a:pt x="4962" y="2050"/>
                  </a:cubicBezTo>
                  <a:close/>
                  <a:moveTo>
                    <a:pt x="4318" y="3158"/>
                  </a:moveTo>
                  <a:cubicBezTo>
                    <a:pt x="4336" y="3170"/>
                    <a:pt x="4354" y="3182"/>
                    <a:pt x="4372" y="3194"/>
                  </a:cubicBezTo>
                  <a:cubicBezTo>
                    <a:pt x="4418" y="3230"/>
                    <a:pt x="4468" y="3279"/>
                    <a:pt x="4510" y="3338"/>
                  </a:cubicBezTo>
                  <a:cubicBezTo>
                    <a:pt x="4600" y="3491"/>
                    <a:pt x="4741" y="3864"/>
                    <a:pt x="4547" y="4187"/>
                  </a:cubicBezTo>
                  <a:cubicBezTo>
                    <a:pt x="4317" y="4549"/>
                    <a:pt x="3857" y="4767"/>
                    <a:pt x="3388" y="4767"/>
                  </a:cubicBezTo>
                  <a:cubicBezTo>
                    <a:pt x="3346" y="4767"/>
                    <a:pt x="3303" y="4765"/>
                    <a:pt x="3261" y="4762"/>
                  </a:cubicBezTo>
                  <a:cubicBezTo>
                    <a:pt x="2868" y="4733"/>
                    <a:pt x="2429" y="4536"/>
                    <a:pt x="2301" y="4191"/>
                  </a:cubicBezTo>
                  <a:cubicBezTo>
                    <a:pt x="2247" y="4012"/>
                    <a:pt x="2257" y="3997"/>
                    <a:pt x="2250" y="3836"/>
                  </a:cubicBezTo>
                  <a:cubicBezTo>
                    <a:pt x="2255" y="3670"/>
                    <a:pt x="2255" y="3701"/>
                    <a:pt x="2284" y="3570"/>
                  </a:cubicBezTo>
                  <a:cubicBezTo>
                    <a:pt x="2284" y="3570"/>
                    <a:pt x="2284" y="3570"/>
                    <a:pt x="2284" y="3570"/>
                  </a:cubicBezTo>
                  <a:cubicBezTo>
                    <a:pt x="2287" y="3570"/>
                    <a:pt x="2292" y="3541"/>
                    <a:pt x="2299" y="3527"/>
                  </a:cubicBezTo>
                  <a:cubicBezTo>
                    <a:pt x="2311" y="3481"/>
                    <a:pt x="2345" y="3407"/>
                    <a:pt x="2383" y="3357"/>
                  </a:cubicBezTo>
                  <a:cubicBezTo>
                    <a:pt x="2396" y="3640"/>
                    <a:pt x="2556" y="3843"/>
                    <a:pt x="2903" y="3932"/>
                  </a:cubicBezTo>
                  <a:cubicBezTo>
                    <a:pt x="2986" y="3951"/>
                    <a:pt x="3070" y="3961"/>
                    <a:pt x="3155" y="3961"/>
                  </a:cubicBezTo>
                  <a:cubicBezTo>
                    <a:pt x="3335" y="3961"/>
                    <a:pt x="3515" y="3919"/>
                    <a:pt x="3674" y="3835"/>
                  </a:cubicBezTo>
                  <a:cubicBezTo>
                    <a:pt x="3785" y="3773"/>
                    <a:pt x="3879" y="3682"/>
                    <a:pt x="3962" y="3585"/>
                  </a:cubicBezTo>
                  <a:cubicBezTo>
                    <a:pt x="4030" y="3506"/>
                    <a:pt x="4099" y="3410"/>
                    <a:pt x="4195" y="3305"/>
                  </a:cubicBezTo>
                  <a:cubicBezTo>
                    <a:pt x="4238" y="3258"/>
                    <a:pt x="4287" y="3214"/>
                    <a:pt x="4318" y="3158"/>
                  </a:cubicBezTo>
                  <a:close/>
                  <a:moveTo>
                    <a:pt x="2517" y="980"/>
                  </a:moveTo>
                  <a:cubicBezTo>
                    <a:pt x="2200" y="1119"/>
                    <a:pt x="1926" y="1356"/>
                    <a:pt x="1812" y="1720"/>
                  </a:cubicBezTo>
                  <a:cubicBezTo>
                    <a:pt x="1786" y="1818"/>
                    <a:pt x="1788" y="1933"/>
                    <a:pt x="1834" y="2023"/>
                  </a:cubicBezTo>
                  <a:cubicBezTo>
                    <a:pt x="1827" y="2023"/>
                    <a:pt x="1820" y="2023"/>
                    <a:pt x="1813" y="2023"/>
                  </a:cubicBezTo>
                  <a:cubicBezTo>
                    <a:pt x="1649" y="2023"/>
                    <a:pt x="1484" y="2111"/>
                    <a:pt x="1363" y="2228"/>
                  </a:cubicBezTo>
                  <a:cubicBezTo>
                    <a:pt x="1220" y="2372"/>
                    <a:pt x="1148" y="2571"/>
                    <a:pt x="1112" y="2769"/>
                  </a:cubicBezTo>
                  <a:cubicBezTo>
                    <a:pt x="1053" y="3112"/>
                    <a:pt x="1115" y="3490"/>
                    <a:pt x="1301" y="3786"/>
                  </a:cubicBezTo>
                  <a:cubicBezTo>
                    <a:pt x="1203" y="4012"/>
                    <a:pt x="1075" y="4321"/>
                    <a:pt x="997" y="4614"/>
                  </a:cubicBezTo>
                  <a:cubicBezTo>
                    <a:pt x="953" y="4770"/>
                    <a:pt x="925" y="4897"/>
                    <a:pt x="919" y="5032"/>
                  </a:cubicBezTo>
                  <a:cubicBezTo>
                    <a:pt x="816" y="4959"/>
                    <a:pt x="669" y="4914"/>
                    <a:pt x="615" y="4890"/>
                  </a:cubicBezTo>
                  <a:cubicBezTo>
                    <a:pt x="236" y="4708"/>
                    <a:pt x="134" y="4248"/>
                    <a:pt x="196" y="3786"/>
                  </a:cubicBezTo>
                  <a:cubicBezTo>
                    <a:pt x="218" y="3584"/>
                    <a:pt x="333" y="3176"/>
                    <a:pt x="380" y="2903"/>
                  </a:cubicBezTo>
                  <a:cubicBezTo>
                    <a:pt x="418" y="2698"/>
                    <a:pt x="417" y="2491"/>
                    <a:pt x="428" y="2283"/>
                  </a:cubicBezTo>
                  <a:cubicBezTo>
                    <a:pt x="489" y="1606"/>
                    <a:pt x="806" y="1273"/>
                    <a:pt x="1508" y="1124"/>
                  </a:cubicBezTo>
                  <a:cubicBezTo>
                    <a:pt x="1783" y="1076"/>
                    <a:pt x="2043" y="997"/>
                    <a:pt x="2291" y="985"/>
                  </a:cubicBezTo>
                  <a:cubicBezTo>
                    <a:pt x="2366" y="980"/>
                    <a:pt x="2442" y="980"/>
                    <a:pt x="2517" y="980"/>
                  </a:cubicBezTo>
                  <a:close/>
                  <a:moveTo>
                    <a:pt x="5628" y="3435"/>
                  </a:moveTo>
                  <a:cubicBezTo>
                    <a:pt x="5658" y="3491"/>
                    <a:pt x="5695" y="3541"/>
                    <a:pt x="5724" y="3596"/>
                  </a:cubicBezTo>
                  <a:cubicBezTo>
                    <a:pt x="5796" y="3732"/>
                    <a:pt x="5846" y="3846"/>
                    <a:pt x="5882" y="4011"/>
                  </a:cubicBezTo>
                  <a:cubicBezTo>
                    <a:pt x="5877" y="4026"/>
                    <a:pt x="5879" y="4043"/>
                    <a:pt x="5890" y="4056"/>
                  </a:cubicBezTo>
                  <a:cubicBezTo>
                    <a:pt x="5924" y="4383"/>
                    <a:pt x="5903" y="4782"/>
                    <a:pt x="5777" y="5125"/>
                  </a:cubicBezTo>
                  <a:cubicBezTo>
                    <a:pt x="5682" y="5367"/>
                    <a:pt x="5450" y="5730"/>
                    <a:pt x="5219" y="5860"/>
                  </a:cubicBezTo>
                  <a:cubicBezTo>
                    <a:pt x="5017" y="5993"/>
                    <a:pt x="4729" y="6049"/>
                    <a:pt x="4523" y="6070"/>
                  </a:cubicBezTo>
                  <a:cubicBezTo>
                    <a:pt x="4410" y="6086"/>
                    <a:pt x="4302" y="6094"/>
                    <a:pt x="4198" y="6094"/>
                  </a:cubicBezTo>
                  <a:cubicBezTo>
                    <a:pt x="4025" y="6094"/>
                    <a:pt x="3863" y="6072"/>
                    <a:pt x="3707" y="6024"/>
                  </a:cubicBezTo>
                  <a:cubicBezTo>
                    <a:pt x="3692" y="6009"/>
                    <a:pt x="3670" y="6005"/>
                    <a:pt x="3648" y="6004"/>
                  </a:cubicBezTo>
                  <a:cubicBezTo>
                    <a:pt x="3551" y="5968"/>
                    <a:pt x="3458" y="5925"/>
                    <a:pt x="3365" y="5870"/>
                  </a:cubicBezTo>
                  <a:cubicBezTo>
                    <a:pt x="3165" y="5747"/>
                    <a:pt x="3037" y="5591"/>
                    <a:pt x="2916" y="5344"/>
                  </a:cubicBezTo>
                  <a:cubicBezTo>
                    <a:pt x="2868" y="5253"/>
                    <a:pt x="2817" y="5058"/>
                    <a:pt x="2758" y="4909"/>
                  </a:cubicBezTo>
                  <a:cubicBezTo>
                    <a:pt x="2742" y="4872"/>
                    <a:pt x="2719" y="4816"/>
                    <a:pt x="2697" y="4769"/>
                  </a:cubicBezTo>
                  <a:lnTo>
                    <a:pt x="2697" y="4769"/>
                  </a:lnTo>
                  <a:cubicBezTo>
                    <a:pt x="2840" y="4833"/>
                    <a:pt x="3006" y="4879"/>
                    <a:pt x="3192" y="4902"/>
                  </a:cubicBezTo>
                  <a:cubicBezTo>
                    <a:pt x="3254" y="4910"/>
                    <a:pt x="3317" y="4914"/>
                    <a:pt x="3382" y="4914"/>
                  </a:cubicBezTo>
                  <a:cubicBezTo>
                    <a:pt x="3835" y="4914"/>
                    <a:pt x="4355" y="4707"/>
                    <a:pt x="4618" y="4340"/>
                  </a:cubicBezTo>
                  <a:cubicBezTo>
                    <a:pt x="4620" y="4340"/>
                    <a:pt x="4622" y="4340"/>
                    <a:pt x="4624" y="4340"/>
                  </a:cubicBezTo>
                  <a:cubicBezTo>
                    <a:pt x="4670" y="4340"/>
                    <a:pt x="4719" y="4330"/>
                    <a:pt x="4763" y="4326"/>
                  </a:cubicBezTo>
                  <a:cubicBezTo>
                    <a:pt x="5007" y="4288"/>
                    <a:pt x="5214" y="4130"/>
                    <a:pt x="5363" y="3940"/>
                  </a:cubicBezTo>
                  <a:cubicBezTo>
                    <a:pt x="5481" y="3789"/>
                    <a:pt x="5570" y="3616"/>
                    <a:pt x="5628" y="3435"/>
                  </a:cubicBezTo>
                  <a:close/>
                  <a:moveTo>
                    <a:pt x="1356" y="3870"/>
                  </a:moveTo>
                  <a:cubicBezTo>
                    <a:pt x="1420" y="3956"/>
                    <a:pt x="1496" y="4034"/>
                    <a:pt x="1585" y="4100"/>
                  </a:cubicBezTo>
                  <a:cubicBezTo>
                    <a:pt x="1730" y="4213"/>
                    <a:pt x="1907" y="4276"/>
                    <a:pt x="2085" y="4305"/>
                  </a:cubicBezTo>
                  <a:cubicBezTo>
                    <a:pt x="2116" y="4307"/>
                    <a:pt x="2150" y="4318"/>
                    <a:pt x="2182" y="4318"/>
                  </a:cubicBezTo>
                  <a:cubicBezTo>
                    <a:pt x="2188" y="4318"/>
                    <a:pt x="2193" y="4317"/>
                    <a:pt x="2199" y="4317"/>
                  </a:cubicBezTo>
                  <a:cubicBezTo>
                    <a:pt x="2265" y="4445"/>
                    <a:pt x="2366" y="4562"/>
                    <a:pt x="2500" y="4655"/>
                  </a:cubicBezTo>
                  <a:cubicBezTo>
                    <a:pt x="2500" y="4661"/>
                    <a:pt x="2501" y="4665"/>
                    <a:pt x="2502" y="4669"/>
                  </a:cubicBezTo>
                  <a:cubicBezTo>
                    <a:pt x="2503" y="4671"/>
                    <a:pt x="2504" y="4672"/>
                    <a:pt x="2504" y="4672"/>
                  </a:cubicBezTo>
                  <a:cubicBezTo>
                    <a:pt x="2504" y="4672"/>
                    <a:pt x="2504" y="4669"/>
                    <a:pt x="2504" y="4666"/>
                  </a:cubicBezTo>
                  <a:cubicBezTo>
                    <a:pt x="2508" y="4696"/>
                    <a:pt x="2520" y="4723"/>
                    <a:pt x="2530" y="4751"/>
                  </a:cubicBezTo>
                  <a:cubicBezTo>
                    <a:pt x="2541" y="4777"/>
                    <a:pt x="2600" y="4908"/>
                    <a:pt x="2600" y="4908"/>
                  </a:cubicBezTo>
                  <a:cubicBezTo>
                    <a:pt x="2600" y="4908"/>
                    <a:pt x="2600" y="4907"/>
                    <a:pt x="2598" y="4904"/>
                  </a:cubicBezTo>
                  <a:lnTo>
                    <a:pt x="2598" y="4904"/>
                  </a:lnTo>
                  <a:cubicBezTo>
                    <a:pt x="2646" y="5015"/>
                    <a:pt x="2679" y="5129"/>
                    <a:pt x="2718" y="5242"/>
                  </a:cubicBezTo>
                  <a:cubicBezTo>
                    <a:pt x="2804" y="5493"/>
                    <a:pt x="2945" y="5731"/>
                    <a:pt x="3152" y="5901"/>
                  </a:cubicBezTo>
                  <a:cubicBezTo>
                    <a:pt x="3207" y="5943"/>
                    <a:pt x="3265" y="5982"/>
                    <a:pt x="3324" y="6016"/>
                  </a:cubicBezTo>
                  <a:cubicBezTo>
                    <a:pt x="3263" y="6018"/>
                    <a:pt x="3206" y="6018"/>
                    <a:pt x="3148" y="6019"/>
                  </a:cubicBezTo>
                  <a:cubicBezTo>
                    <a:pt x="2989" y="6019"/>
                    <a:pt x="2829" y="6033"/>
                    <a:pt x="2672" y="6065"/>
                  </a:cubicBezTo>
                  <a:cubicBezTo>
                    <a:pt x="2548" y="6090"/>
                    <a:pt x="2427" y="6129"/>
                    <a:pt x="2301" y="6150"/>
                  </a:cubicBezTo>
                  <a:cubicBezTo>
                    <a:pt x="2253" y="6157"/>
                    <a:pt x="2198" y="6161"/>
                    <a:pt x="2139" y="6161"/>
                  </a:cubicBezTo>
                  <a:cubicBezTo>
                    <a:pt x="2011" y="6161"/>
                    <a:pt x="1863" y="6141"/>
                    <a:pt x="1728" y="6087"/>
                  </a:cubicBezTo>
                  <a:cubicBezTo>
                    <a:pt x="1622" y="6037"/>
                    <a:pt x="1421" y="5909"/>
                    <a:pt x="1307" y="5766"/>
                  </a:cubicBezTo>
                  <a:cubicBezTo>
                    <a:pt x="1217" y="5653"/>
                    <a:pt x="1106" y="5449"/>
                    <a:pt x="1078" y="5249"/>
                  </a:cubicBezTo>
                  <a:cubicBezTo>
                    <a:pt x="1038" y="4979"/>
                    <a:pt x="1086" y="4680"/>
                    <a:pt x="1176" y="4369"/>
                  </a:cubicBezTo>
                  <a:cubicBezTo>
                    <a:pt x="1224" y="4192"/>
                    <a:pt x="1291" y="4021"/>
                    <a:pt x="1356" y="3870"/>
                  </a:cubicBezTo>
                  <a:close/>
                  <a:moveTo>
                    <a:pt x="2891" y="1"/>
                  </a:moveTo>
                  <a:cubicBezTo>
                    <a:pt x="2748" y="1"/>
                    <a:pt x="2605" y="15"/>
                    <a:pt x="2464" y="42"/>
                  </a:cubicBezTo>
                  <a:cubicBezTo>
                    <a:pt x="2018" y="113"/>
                    <a:pt x="1723" y="210"/>
                    <a:pt x="1411" y="556"/>
                  </a:cubicBezTo>
                  <a:cubicBezTo>
                    <a:pt x="1277" y="706"/>
                    <a:pt x="1163" y="872"/>
                    <a:pt x="1056" y="1044"/>
                  </a:cubicBezTo>
                  <a:cubicBezTo>
                    <a:pt x="1033" y="1080"/>
                    <a:pt x="998" y="1124"/>
                    <a:pt x="1002" y="1164"/>
                  </a:cubicBezTo>
                  <a:cubicBezTo>
                    <a:pt x="789" y="1265"/>
                    <a:pt x="605" y="1409"/>
                    <a:pt x="488" y="1624"/>
                  </a:cubicBezTo>
                  <a:cubicBezTo>
                    <a:pt x="318" y="1925"/>
                    <a:pt x="300" y="2329"/>
                    <a:pt x="277" y="2570"/>
                  </a:cubicBezTo>
                  <a:cubicBezTo>
                    <a:pt x="260" y="2820"/>
                    <a:pt x="186" y="3111"/>
                    <a:pt x="108" y="3441"/>
                  </a:cubicBezTo>
                  <a:cubicBezTo>
                    <a:pt x="49" y="3719"/>
                    <a:pt x="1" y="4008"/>
                    <a:pt x="51" y="4292"/>
                  </a:cubicBezTo>
                  <a:cubicBezTo>
                    <a:pt x="91" y="4527"/>
                    <a:pt x="195" y="4757"/>
                    <a:pt x="377" y="4913"/>
                  </a:cubicBezTo>
                  <a:cubicBezTo>
                    <a:pt x="472" y="4995"/>
                    <a:pt x="588" y="5041"/>
                    <a:pt x="704" y="5083"/>
                  </a:cubicBezTo>
                  <a:cubicBezTo>
                    <a:pt x="730" y="5095"/>
                    <a:pt x="778" y="5111"/>
                    <a:pt x="837" y="5156"/>
                  </a:cubicBezTo>
                  <a:cubicBezTo>
                    <a:pt x="842" y="5160"/>
                    <a:pt x="849" y="5166"/>
                    <a:pt x="854" y="5170"/>
                  </a:cubicBezTo>
                  <a:cubicBezTo>
                    <a:pt x="870" y="5187"/>
                    <a:pt x="891" y="5201"/>
                    <a:pt x="915" y="5201"/>
                  </a:cubicBezTo>
                  <a:cubicBezTo>
                    <a:pt x="918" y="5201"/>
                    <a:pt x="921" y="5200"/>
                    <a:pt x="923" y="5200"/>
                  </a:cubicBezTo>
                  <a:cubicBezTo>
                    <a:pt x="927" y="5243"/>
                    <a:pt x="933" y="5289"/>
                    <a:pt x="942" y="5336"/>
                  </a:cubicBezTo>
                  <a:cubicBezTo>
                    <a:pt x="988" y="5545"/>
                    <a:pt x="1087" y="5743"/>
                    <a:pt x="1229" y="5904"/>
                  </a:cubicBezTo>
                  <a:cubicBezTo>
                    <a:pt x="1360" y="6042"/>
                    <a:pt x="1519" y="6163"/>
                    <a:pt x="1697" y="6235"/>
                  </a:cubicBezTo>
                  <a:cubicBezTo>
                    <a:pt x="1838" y="6286"/>
                    <a:pt x="1991" y="6310"/>
                    <a:pt x="2142" y="6310"/>
                  </a:cubicBezTo>
                  <a:cubicBezTo>
                    <a:pt x="2167" y="6310"/>
                    <a:pt x="2192" y="6310"/>
                    <a:pt x="2217" y="6308"/>
                  </a:cubicBezTo>
                  <a:cubicBezTo>
                    <a:pt x="2352" y="6299"/>
                    <a:pt x="2483" y="6263"/>
                    <a:pt x="2615" y="6230"/>
                  </a:cubicBezTo>
                  <a:cubicBezTo>
                    <a:pt x="2840" y="6174"/>
                    <a:pt x="2993" y="6166"/>
                    <a:pt x="3242" y="6166"/>
                  </a:cubicBezTo>
                  <a:cubicBezTo>
                    <a:pt x="3363" y="6165"/>
                    <a:pt x="3486" y="6168"/>
                    <a:pt x="3608" y="6158"/>
                  </a:cubicBezTo>
                  <a:cubicBezTo>
                    <a:pt x="3615" y="6156"/>
                    <a:pt x="3620" y="6156"/>
                    <a:pt x="3626" y="6155"/>
                  </a:cubicBezTo>
                  <a:cubicBezTo>
                    <a:pt x="3806" y="6215"/>
                    <a:pt x="3995" y="6244"/>
                    <a:pt x="4184" y="6244"/>
                  </a:cubicBezTo>
                  <a:cubicBezTo>
                    <a:pt x="4232" y="6244"/>
                    <a:pt x="4280" y="6242"/>
                    <a:pt x="4328" y="6238"/>
                  </a:cubicBezTo>
                  <a:cubicBezTo>
                    <a:pt x="4712" y="6211"/>
                    <a:pt x="5122" y="6151"/>
                    <a:pt x="5426" y="5892"/>
                  </a:cubicBezTo>
                  <a:cubicBezTo>
                    <a:pt x="5624" y="5717"/>
                    <a:pt x="5771" y="5489"/>
                    <a:pt x="5883" y="5252"/>
                  </a:cubicBezTo>
                  <a:cubicBezTo>
                    <a:pt x="5971" y="5056"/>
                    <a:pt x="6013" y="4843"/>
                    <a:pt x="6034" y="4631"/>
                  </a:cubicBezTo>
                  <a:cubicBezTo>
                    <a:pt x="6050" y="4438"/>
                    <a:pt x="6045" y="4240"/>
                    <a:pt x="6008" y="4052"/>
                  </a:cubicBezTo>
                  <a:cubicBezTo>
                    <a:pt x="6028" y="4042"/>
                    <a:pt x="6043" y="4029"/>
                    <a:pt x="6054" y="4022"/>
                  </a:cubicBezTo>
                  <a:cubicBezTo>
                    <a:pt x="6086" y="4001"/>
                    <a:pt x="6080" y="4003"/>
                    <a:pt x="6096" y="3992"/>
                  </a:cubicBezTo>
                  <a:cubicBezTo>
                    <a:pt x="6101" y="3991"/>
                    <a:pt x="6117" y="3976"/>
                    <a:pt x="6122" y="3972"/>
                  </a:cubicBezTo>
                  <a:cubicBezTo>
                    <a:pt x="6314" y="3821"/>
                    <a:pt x="6403" y="3648"/>
                    <a:pt x="6466" y="3399"/>
                  </a:cubicBezTo>
                  <a:cubicBezTo>
                    <a:pt x="6538" y="3143"/>
                    <a:pt x="6457" y="2810"/>
                    <a:pt x="6395" y="2503"/>
                  </a:cubicBezTo>
                  <a:cubicBezTo>
                    <a:pt x="6357" y="2307"/>
                    <a:pt x="6338" y="2107"/>
                    <a:pt x="6285" y="1914"/>
                  </a:cubicBezTo>
                  <a:cubicBezTo>
                    <a:pt x="6188" y="1597"/>
                    <a:pt x="6031" y="1297"/>
                    <a:pt x="5810" y="1050"/>
                  </a:cubicBezTo>
                  <a:cubicBezTo>
                    <a:pt x="5672" y="886"/>
                    <a:pt x="5502" y="752"/>
                    <a:pt x="5304" y="670"/>
                  </a:cubicBezTo>
                  <a:cubicBezTo>
                    <a:pt x="5194" y="620"/>
                    <a:pt x="5073" y="590"/>
                    <a:pt x="4952" y="590"/>
                  </a:cubicBezTo>
                  <a:cubicBezTo>
                    <a:pt x="4936" y="590"/>
                    <a:pt x="4920" y="591"/>
                    <a:pt x="4904" y="592"/>
                  </a:cubicBezTo>
                  <a:cubicBezTo>
                    <a:pt x="4858" y="596"/>
                    <a:pt x="4812" y="606"/>
                    <a:pt x="4768" y="620"/>
                  </a:cubicBezTo>
                  <a:cubicBezTo>
                    <a:pt x="4746" y="597"/>
                    <a:pt x="4745" y="582"/>
                    <a:pt x="4708" y="561"/>
                  </a:cubicBezTo>
                  <a:cubicBezTo>
                    <a:pt x="4715" y="560"/>
                    <a:pt x="4663" y="513"/>
                    <a:pt x="4649" y="501"/>
                  </a:cubicBezTo>
                  <a:cubicBezTo>
                    <a:pt x="4542" y="414"/>
                    <a:pt x="4414" y="354"/>
                    <a:pt x="4287" y="302"/>
                  </a:cubicBezTo>
                  <a:cubicBezTo>
                    <a:pt x="4125" y="242"/>
                    <a:pt x="3955" y="220"/>
                    <a:pt x="3790" y="169"/>
                  </a:cubicBezTo>
                  <a:cubicBezTo>
                    <a:pt x="3594" y="115"/>
                    <a:pt x="3401" y="51"/>
                    <a:pt x="3199" y="24"/>
                  </a:cubicBezTo>
                  <a:cubicBezTo>
                    <a:pt x="3097" y="8"/>
                    <a:pt x="2994" y="1"/>
                    <a:pt x="28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39"/>
            <p:cNvSpPr/>
            <p:nvPr/>
          </p:nvSpPr>
          <p:spPr>
            <a:xfrm>
              <a:off x="2633558" y="1148688"/>
              <a:ext cx="61668" cy="22069"/>
            </a:xfrm>
            <a:custGeom>
              <a:rect b="b" l="l" r="r" t="t"/>
              <a:pathLst>
                <a:path extrusionOk="0" h="423" w="1182">
                  <a:moveTo>
                    <a:pt x="1" y="0"/>
                  </a:moveTo>
                  <a:lnTo>
                    <a:pt x="1" y="0"/>
                  </a:lnTo>
                  <a:cubicBezTo>
                    <a:pt x="292" y="130"/>
                    <a:pt x="682" y="165"/>
                    <a:pt x="930" y="288"/>
                  </a:cubicBezTo>
                  <a:cubicBezTo>
                    <a:pt x="991" y="317"/>
                    <a:pt x="1028" y="342"/>
                    <a:pt x="1058" y="370"/>
                  </a:cubicBezTo>
                  <a:cubicBezTo>
                    <a:pt x="1088" y="397"/>
                    <a:pt x="1100" y="413"/>
                    <a:pt x="1116" y="418"/>
                  </a:cubicBezTo>
                  <a:cubicBezTo>
                    <a:pt x="1122" y="421"/>
                    <a:pt x="1127" y="423"/>
                    <a:pt x="1133" y="423"/>
                  </a:cubicBezTo>
                  <a:cubicBezTo>
                    <a:pt x="1158" y="423"/>
                    <a:pt x="1182" y="401"/>
                    <a:pt x="1182" y="376"/>
                  </a:cubicBezTo>
                  <a:cubicBezTo>
                    <a:pt x="1176" y="340"/>
                    <a:pt x="1170" y="341"/>
                    <a:pt x="1141" y="311"/>
                  </a:cubicBezTo>
                  <a:cubicBezTo>
                    <a:pt x="1067" y="242"/>
                    <a:pt x="977" y="195"/>
                    <a:pt x="882" y="161"/>
                  </a:cubicBezTo>
                  <a:cubicBezTo>
                    <a:pt x="591" y="59"/>
                    <a:pt x="306" y="9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39"/>
            <p:cNvSpPr/>
            <p:nvPr/>
          </p:nvSpPr>
          <p:spPr>
            <a:xfrm>
              <a:off x="2641801" y="1154688"/>
              <a:ext cx="50764" cy="20347"/>
            </a:xfrm>
            <a:custGeom>
              <a:rect b="b" l="l" r="r" t="t"/>
              <a:pathLst>
                <a:path extrusionOk="0" h="390" w="973">
                  <a:moveTo>
                    <a:pt x="0" y="1"/>
                  </a:moveTo>
                  <a:cubicBezTo>
                    <a:pt x="110" y="60"/>
                    <a:pt x="235" y="83"/>
                    <a:pt x="352" y="124"/>
                  </a:cubicBezTo>
                  <a:cubicBezTo>
                    <a:pt x="525" y="184"/>
                    <a:pt x="769" y="283"/>
                    <a:pt x="868" y="375"/>
                  </a:cubicBezTo>
                  <a:cubicBezTo>
                    <a:pt x="879" y="385"/>
                    <a:pt x="890" y="389"/>
                    <a:pt x="902" y="389"/>
                  </a:cubicBezTo>
                  <a:cubicBezTo>
                    <a:pt x="939" y="389"/>
                    <a:pt x="972" y="341"/>
                    <a:pt x="937" y="307"/>
                  </a:cubicBezTo>
                  <a:cubicBezTo>
                    <a:pt x="921" y="279"/>
                    <a:pt x="781" y="192"/>
                    <a:pt x="706" y="170"/>
                  </a:cubicBezTo>
                  <a:cubicBezTo>
                    <a:pt x="586" y="123"/>
                    <a:pt x="460" y="91"/>
                    <a:pt x="333" y="73"/>
                  </a:cubicBezTo>
                  <a:cubicBezTo>
                    <a:pt x="245" y="59"/>
                    <a:pt x="102" y="4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39"/>
            <p:cNvSpPr/>
            <p:nvPr/>
          </p:nvSpPr>
          <p:spPr>
            <a:xfrm>
              <a:off x="2648375" y="1160792"/>
              <a:ext cx="37669" cy="16747"/>
            </a:xfrm>
            <a:custGeom>
              <a:rect b="b" l="l" r="r" t="t"/>
              <a:pathLst>
                <a:path extrusionOk="0" h="321" w="722">
                  <a:moveTo>
                    <a:pt x="1" y="0"/>
                  </a:moveTo>
                  <a:lnTo>
                    <a:pt x="1" y="0"/>
                  </a:lnTo>
                  <a:cubicBezTo>
                    <a:pt x="120" y="36"/>
                    <a:pt x="243" y="79"/>
                    <a:pt x="343" y="125"/>
                  </a:cubicBezTo>
                  <a:cubicBezTo>
                    <a:pt x="448" y="170"/>
                    <a:pt x="613" y="278"/>
                    <a:pt x="641" y="305"/>
                  </a:cubicBezTo>
                  <a:cubicBezTo>
                    <a:pt x="649" y="310"/>
                    <a:pt x="656" y="314"/>
                    <a:pt x="661" y="316"/>
                  </a:cubicBezTo>
                  <a:cubicBezTo>
                    <a:pt x="662" y="316"/>
                    <a:pt x="664" y="318"/>
                    <a:pt x="665" y="318"/>
                  </a:cubicBezTo>
                  <a:cubicBezTo>
                    <a:pt x="669" y="319"/>
                    <a:pt x="672" y="320"/>
                    <a:pt x="673" y="320"/>
                  </a:cubicBezTo>
                  <a:cubicBezTo>
                    <a:pt x="674" y="320"/>
                    <a:pt x="674" y="320"/>
                    <a:pt x="674" y="319"/>
                  </a:cubicBezTo>
                  <a:cubicBezTo>
                    <a:pt x="675" y="319"/>
                    <a:pt x="676" y="320"/>
                    <a:pt x="677" y="320"/>
                  </a:cubicBezTo>
                  <a:cubicBezTo>
                    <a:pt x="692" y="320"/>
                    <a:pt x="706" y="313"/>
                    <a:pt x="712" y="300"/>
                  </a:cubicBezTo>
                  <a:cubicBezTo>
                    <a:pt x="722" y="290"/>
                    <a:pt x="722" y="278"/>
                    <a:pt x="718" y="268"/>
                  </a:cubicBezTo>
                  <a:cubicBezTo>
                    <a:pt x="717" y="264"/>
                    <a:pt x="715" y="262"/>
                    <a:pt x="713" y="259"/>
                  </a:cubicBezTo>
                  <a:cubicBezTo>
                    <a:pt x="706" y="242"/>
                    <a:pt x="707" y="247"/>
                    <a:pt x="683" y="226"/>
                  </a:cubicBezTo>
                  <a:cubicBezTo>
                    <a:pt x="594" y="154"/>
                    <a:pt x="485" y="117"/>
                    <a:pt x="378" y="83"/>
                  </a:cubicBezTo>
                  <a:cubicBezTo>
                    <a:pt x="254" y="47"/>
                    <a:pt x="128" y="18"/>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39"/>
            <p:cNvSpPr/>
            <p:nvPr/>
          </p:nvSpPr>
          <p:spPr>
            <a:xfrm>
              <a:off x="2654949" y="1166113"/>
              <a:ext cx="26243" cy="14034"/>
            </a:xfrm>
            <a:custGeom>
              <a:rect b="b" l="l" r="r" t="t"/>
              <a:pathLst>
                <a:path extrusionOk="0" h="269" w="503">
                  <a:moveTo>
                    <a:pt x="0" y="0"/>
                  </a:moveTo>
                  <a:lnTo>
                    <a:pt x="0" y="0"/>
                  </a:lnTo>
                  <a:cubicBezTo>
                    <a:pt x="164" y="53"/>
                    <a:pt x="313" y="162"/>
                    <a:pt x="431" y="257"/>
                  </a:cubicBezTo>
                  <a:cubicBezTo>
                    <a:pt x="441" y="265"/>
                    <a:pt x="451" y="269"/>
                    <a:pt x="460" y="269"/>
                  </a:cubicBezTo>
                  <a:cubicBezTo>
                    <a:pt x="487" y="269"/>
                    <a:pt x="502" y="240"/>
                    <a:pt x="479" y="211"/>
                  </a:cubicBezTo>
                  <a:cubicBezTo>
                    <a:pt x="353" y="89"/>
                    <a:pt x="173" y="24"/>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39"/>
            <p:cNvSpPr/>
            <p:nvPr/>
          </p:nvSpPr>
          <p:spPr>
            <a:xfrm>
              <a:off x="2659122" y="1172531"/>
              <a:ext cx="18104" cy="9965"/>
            </a:xfrm>
            <a:custGeom>
              <a:rect b="b" l="l" r="r" t="t"/>
              <a:pathLst>
                <a:path extrusionOk="0" h="191" w="347">
                  <a:moveTo>
                    <a:pt x="1" y="1"/>
                  </a:moveTo>
                  <a:lnTo>
                    <a:pt x="1" y="1"/>
                  </a:lnTo>
                  <a:cubicBezTo>
                    <a:pt x="109" y="37"/>
                    <a:pt x="203" y="114"/>
                    <a:pt x="295" y="181"/>
                  </a:cubicBezTo>
                  <a:cubicBezTo>
                    <a:pt x="301" y="186"/>
                    <a:pt x="311" y="190"/>
                    <a:pt x="320" y="190"/>
                  </a:cubicBezTo>
                  <a:cubicBezTo>
                    <a:pt x="334" y="190"/>
                    <a:pt x="347" y="182"/>
                    <a:pt x="345" y="158"/>
                  </a:cubicBezTo>
                  <a:cubicBezTo>
                    <a:pt x="321" y="121"/>
                    <a:pt x="274" y="104"/>
                    <a:pt x="238" y="80"/>
                  </a:cubicBezTo>
                  <a:cubicBezTo>
                    <a:pt x="164" y="40"/>
                    <a:pt x="84" y="7"/>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39"/>
            <p:cNvSpPr/>
            <p:nvPr/>
          </p:nvSpPr>
          <p:spPr>
            <a:xfrm>
              <a:off x="2656931" y="1174931"/>
              <a:ext cx="19460" cy="8974"/>
            </a:xfrm>
            <a:custGeom>
              <a:rect b="b" l="l" r="r" t="t"/>
              <a:pathLst>
                <a:path extrusionOk="0" h="172" w="373">
                  <a:moveTo>
                    <a:pt x="1" y="1"/>
                  </a:moveTo>
                  <a:lnTo>
                    <a:pt x="1" y="1"/>
                  </a:lnTo>
                  <a:cubicBezTo>
                    <a:pt x="85" y="56"/>
                    <a:pt x="166" y="121"/>
                    <a:pt x="254" y="172"/>
                  </a:cubicBezTo>
                  <a:cubicBezTo>
                    <a:pt x="372" y="141"/>
                    <a:pt x="40" y="16"/>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39"/>
            <p:cNvSpPr/>
            <p:nvPr/>
          </p:nvSpPr>
          <p:spPr>
            <a:xfrm>
              <a:off x="2514813" y="1142845"/>
              <a:ext cx="99023" cy="46538"/>
            </a:xfrm>
            <a:custGeom>
              <a:rect b="b" l="l" r="r" t="t"/>
              <a:pathLst>
                <a:path extrusionOk="0" h="892" w="1898">
                  <a:moveTo>
                    <a:pt x="1716" y="0"/>
                  </a:moveTo>
                  <a:cubicBezTo>
                    <a:pt x="1537" y="0"/>
                    <a:pt x="1358" y="24"/>
                    <a:pt x="1192" y="50"/>
                  </a:cubicBezTo>
                  <a:cubicBezTo>
                    <a:pt x="1099" y="60"/>
                    <a:pt x="933" y="91"/>
                    <a:pt x="816" y="133"/>
                  </a:cubicBezTo>
                  <a:cubicBezTo>
                    <a:pt x="644" y="186"/>
                    <a:pt x="363" y="335"/>
                    <a:pt x="289" y="405"/>
                  </a:cubicBezTo>
                  <a:cubicBezTo>
                    <a:pt x="258" y="426"/>
                    <a:pt x="263" y="457"/>
                    <a:pt x="282" y="473"/>
                  </a:cubicBezTo>
                  <a:cubicBezTo>
                    <a:pt x="250" y="493"/>
                    <a:pt x="214" y="528"/>
                    <a:pt x="168" y="570"/>
                  </a:cubicBezTo>
                  <a:cubicBezTo>
                    <a:pt x="153" y="585"/>
                    <a:pt x="131" y="598"/>
                    <a:pt x="131" y="623"/>
                  </a:cubicBezTo>
                  <a:cubicBezTo>
                    <a:pt x="131" y="633"/>
                    <a:pt x="136" y="643"/>
                    <a:pt x="141" y="649"/>
                  </a:cubicBezTo>
                  <a:cubicBezTo>
                    <a:pt x="132" y="657"/>
                    <a:pt x="126" y="665"/>
                    <a:pt x="120" y="674"/>
                  </a:cubicBezTo>
                  <a:cubicBezTo>
                    <a:pt x="111" y="680"/>
                    <a:pt x="102" y="686"/>
                    <a:pt x="94" y="693"/>
                  </a:cubicBezTo>
                  <a:cubicBezTo>
                    <a:pt x="88" y="699"/>
                    <a:pt x="85" y="709"/>
                    <a:pt x="85" y="716"/>
                  </a:cubicBezTo>
                  <a:cubicBezTo>
                    <a:pt x="83" y="719"/>
                    <a:pt x="80" y="722"/>
                    <a:pt x="78" y="725"/>
                  </a:cubicBezTo>
                  <a:cubicBezTo>
                    <a:pt x="49" y="761"/>
                    <a:pt x="23" y="784"/>
                    <a:pt x="12" y="809"/>
                  </a:cubicBezTo>
                  <a:cubicBezTo>
                    <a:pt x="11" y="814"/>
                    <a:pt x="11" y="820"/>
                    <a:pt x="12" y="825"/>
                  </a:cubicBezTo>
                  <a:cubicBezTo>
                    <a:pt x="1" y="851"/>
                    <a:pt x="14" y="884"/>
                    <a:pt x="43" y="891"/>
                  </a:cubicBezTo>
                  <a:cubicBezTo>
                    <a:pt x="47" y="892"/>
                    <a:pt x="51" y="892"/>
                    <a:pt x="55" y="892"/>
                  </a:cubicBezTo>
                  <a:cubicBezTo>
                    <a:pt x="83" y="892"/>
                    <a:pt x="110" y="874"/>
                    <a:pt x="138" y="865"/>
                  </a:cubicBezTo>
                  <a:cubicBezTo>
                    <a:pt x="382" y="778"/>
                    <a:pt x="760" y="633"/>
                    <a:pt x="887" y="575"/>
                  </a:cubicBezTo>
                  <a:cubicBezTo>
                    <a:pt x="1063" y="501"/>
                    <a:pt x="1373" y="371"/>
                    <a:pt x="1631" y="317"/>
                  </a:cubicBezTo>
                  <a:lnTo>
                    <a:pt x="1631" y="317"/>
                  </a:lnTo>
                  <a:cubicBezTo>
                    <a:pt x="1375" y="343"/>
                    <a:pt x="1121" y="403"/>
                    <a:pt x="877" y="483"/>
                  </a:cubicBezTo>
                  <a:cubicBezTo>
                    <a:pt x="639" y="571"/>
                    <a:pt x="402" y="663"/>
                    <a:pt x="163" y="751"/>
                  </a:cubicBezTo>
                  <a:cubicBezTo>
                    <a:pt x="431" y="593"/>
                    <a:pt x="667" y="509"/>
                    <a:pt x="958" y="403"/>
                  </a:cubicBezTo>
                  <a:cubicBezTo>
                    <a:pt x="1197" y="315"/>
                    <a:pt x="1438" y="227"/>
                    <a:pt x="1690" y="181"/>
                  </a:cubicBezTo>
                  <a:lnTo>
                    <a:pt x="1690" y="181"/>
                  </a:lnTo>
                  <a:cubicBezTo>
                    <a:pt x="1341" y="214"/>
                    <a:pt x="997" y="298"/>
                    <a:pt x="663" y="417"/>
                  </a:cubicBezTo>
                  <a:cubicBezTo>
                    <a:pt x="622" y="433"/>
                    <a:pt x="577" y="451"/>
                    <a:pt x="531" y="469"/>
                  </a:cubicBezTo>
                  <a:cubicBezTo>
                    <a:pt x="729" y="376"/>
                    <a:pt x="884" y="315"/>
                    <a:pt x="1119" y="235"/>
                  </a:cubicBezTo>
                  <a:cubicBezTo>
                    <a:pt x="1334" y="166"/>
                    <a:pt x="1554" y="97"/>
                    <a:pt x="1782" y="72"/>
                  </a:cubicBezTo>
                  <a:lnTo>
                    <a:pt x="1782" y="72"/>
                  </a:lnTo>
                  <a:cubicBezTo>
                    <a:pt x="1451" y="76"/>
                    <a:pt x="1130" y="170"/>
                    <a:pt x="816" y="269"/>
                  </a:cubicBezTo>
                  <a:cubicBezTo>
                    <a:pt x="702" y="305"/>
                    <a:pt x="588" y="343"/>
                    <a:pt x="477" y="389"/>
                  </a:cubicBezTo>
                  <a:cubicBezTo>
                    <a:pt x="721" y="251"/>
                    <a:pt x="959" y="164"/>
                    <a:pt x="1247" y="101"/>
                  </a:cubicBezTo>
                  <a:cubicBezTo>
                    <a:pt x="1465" y="50"/>
                    <a:pt x="1674" y="10"/>
                    <a:pt x="1898" y="9"/>
                  </a:cubicBezTo>
                  <a:cubicBezTo>
                    <a:pt x="1837" y="3"/>
                    <a:pt x="1777" y="0"/>
                    <a:pt x="17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39"/>
            <p:cNvSpPr/>
            <p:nvPr/>
          </p:nvSpPr>
          <p:spPr>
            <a:xfrm>
              <a:off x="2509805" y="1181974"/>
              <a:ext cx="4904" cy="3756"/>
            </a:xfrm>
            <a:custGeom>
              <a:rect b="b" l="l" r="r" t="t"/>
              <a:pathLst>
                <a:path extrusionOk="0" h="72" w="94">
                  <a:moveTo>
                    <a:pt x="47" y="1"/>
                  </a:moveTo>
                  <a:cubicBezTo>
                    <a:pt x="1" y="1"/>
                    <a:pt x="1" y="72"/>
                    <a:pt x="47" y="72"/>
                  </a:cubicBezTo>
                  <a:cubicBezTo>
                    <a:pt x="94" y="72"/>
                    <a:pt x="94" y="2"/>
                    <a:pt x="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39"/>
            <p:cNvSpPr/>
            <p:nvPr/>
          </p:nvSpPr>
          <p:spPr>
            <a:xfrm>
              <a:off x="2534378" y="1164027"/>
              <a:ext cx="62555" cy="23634"/>
            </a:xfrm>
            <a:custGeom>
              <a:rect b="b" l="l" r="r" t="t"/>
              <a:pathLst>
                <a:path extrusionOk="0" h="453" w="1199">
                  <a:moveTo>
                    <a:pt x="1198" y="1"/>
                  </a:moveTo>
                  <a:cubicBezTo>
                    <a:pt x="926" y="40"/>
                    <a:pt x="544" y="205"/>
                    <a:pt x="394" y="268"/>
                  </a:cubicBezTo>
                  <a:cubicBezTo>
                    <a:pt x="287" y="310"/>
                    <a:pt x="178" y="352"/>
                    <a:pt x="33" y="401"/>
                  </a:cubicBezTo>
                  <a:cubicBezTo>
                    <a:pt x="20" y="406"/>
                    <a:pt x="4" y="409"/>
                    <a:pt x="3" y="426"/>
                  </a:cubicBezTo>
                  <a:cubicBezTo>
                    <a:pt x="0" y="445"/>
                    <a:pt x="14" y="453"/>
                    <a:pt x="29" y="453"/>
                  </a:cubicBezTo>
                  <a:cubicBezTo>
                    <a:pt x="35" y="453"/>
                    <a:pt x="43" y="451"/>
                    <a:pt x="49" y="449"/>
                  </a:cubicBezTo>
                  <a:cubicBezTo>
                    <a:pt x="70" y="444"/>
                    <a:pt x="94" y="440"/>
                    <a:pt x="116" y="434"/>
                  </a:cubicBezTo>
                  <a:cubicBezTo>
                    <a:pt x="283" y="393"/>
                    <a:pt x="449" y="342"/>
                    <a:pt x="578" y="282"/>
                  </a:cubicBezTo>
                  <a:cubicBezTo>
                    <a:pt x="786" y="182"/>
                    <a:pt x="977" y="56"/>
                    <a:pt x="11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39"/>
            <p:cNvSpPr/>
            <p:nvPr/>
          </p:nvSpPr>
          <p:spPr>
            <a:xfrm>
              <a:off x="2567351" y="1168096"/>
              <a:ext cx="29582" cy="14191"/>
            </a:xfrm>
            <a:custGeom>
              <a:rect b="b" l="l" r="r" t="t"/>
              <a:pathLst>
                <a:path extrusionOk="0" h="272" w="567">
                  <a:moveTo>
                    <a:pt x="566" y="0"/>
                  </a:moveTo>
                  <a:cubicBezTo>
                    <a:pt x="402" y="16"/>
                    <a:pt x="253" y="89"/>
                    <a:pt x="111" y="160"/>
                  </a:cubicBezTo>
                  <a:cubicBezTo>
                    <a:pt x="82" y="174"/>
                    <a:pt x="54" y="187"/>
                    <a:pt x="27" y="200"/>
                  </a:cubicBezTo>
                  <a:cubicBezTo>
                    <a:pt x="16" y="204"/>
                    <a:pt x="10" y="214"/>
                    <a:pt x="6" y="225"/>
                  </a:cubicBezTo>
                  <a:cubicBezTo>
                    <a:pt x="1" y="243"/>
                    <a:pt x="13" y="266"/>
                    <a:pt x="34" y="271"/>
                  </a:cubicBezTo>
                  <a:cubicBezTo>
                    <a:pt x="38" y="271"/>
                    <a:pt x="41" y="271"/>
                    <a:pt x="44" y="271"/>
                  </a:cubicBezTo>
                  <a:cubicBezTo>
                    <a:pt x="64" y="271"/>
                    <a:pt x="62" y="265"/>
                    <a:pt x="96" y="252"/>
                  </a:cubicBezTo>
                  <a:cubicBezTo>
                    <a:pt x="253" y="171"/>
                    <a:pt x="397" y="52"/>
                    <a:pt x="5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39"/>
            <p:cNvSpPr/>
            <p:nvPr/>
          </p:nvSpPr>
          <p:spPr>
            <a:xfrm>
              <a:off x="2578255" y="1172426"/>
              <a:ext cx="19095" cy="8504"/>
            </a:xfrm>
            <a:custGeom>
              <a:rect b="b" l="l" r="r" t="t"/>
              <a:pathLst>
                <a:path extrusionOk="0" h="163" w="366">
                  <a:moveTo>
                    <a:pt x="365" y="1"/>
                  </a:moveTo>
                  <a:cubicBezTo>
                    <a:pt x="274" y="11"/>
                    <a:pt x="121" y="81"/>
                    <a:pt x="79" y="96"/>
                  </a:cubicBezTo>
                  <a:cubicBezTo>
                    <a:pt x="46" y="114"/>
                    <a:pt x="1" y="113"/>
                    <a:pt x="16" y="153"/>
                  </a:cubicBezTo>
                  <a:cubicBezTo>
                    <a:pt x="21" y="159"/>
                    <a:pt x="28" y="162"/>
                    <a:pt x="38" y="162"/>
                  </a:cubicBezTo>
                  <a:cubicBezTo>
                    <a:pt x="109" y="162"/>
                    <a:pt x="309" y="11"/>
                    <a:pt x="3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39"/>
            <p:cNvSpPr/>
            <p:nvPr/>
          </p:nvSpPr>
          <p:spPr>
            <a:xfrm>
              <a:off x="2586968" y="1174826"/>
              <a:ext cx="13617" cy="6313"/>
            </a:xfrm>
            <a:custGeom>
              <a:rect b="b" l="l" r="r" t="t"/>
              <a:pathLst>
                <a:path extrusionOk="0" h="121" w="261">
                  <a:moveTo>
                    <a:pt x="260" y="1"/>
                  </a:moveTo>
                  <a:lnTo>
                    <a:pt x="260" y="1"/>
                  </a:lnTo>
                  <a:cubicBezTo>
                    <a:pt x="189" y="6"/>
                    <a:pt x="122" y="34"/>
                    <a:pt x="57" y="63"/>
                  </a:cubicBezTo>
                  <a:cubicBezTo>
                    <a:pt x="41" y="73"/>
                    <a:pt x="10" y="80"/>
                    <a:pt x="1" y="99"/>
                  </a:cubicBezTo>
                  <a:cubicBezTo>
                    <a:pt x="1" y="115"/>
                    <a:pt x="7" y="121"/>
                    <a:pt x="16" y="121"/>
                  </a:cubicBezTo>
                  <a:cubicBezTo>
                    <a:pt x="30" y="121"/>
                    <a:pt x="49" y="109"/>
                    <a:pt x="61" y="104"/>
                  </a:cubicBezTo>
                  <a:cubicBezTo>
                    <a:pt x="129" y="70"/>
                    <a:pt x="189" y="21"/>
                    <a:pt x="2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39"/>
            <p:cNvSpPr/>
            <p:nvPr/>
          </p:nvSpPr>
          <p:spPr>
            <a:xfrm>
              <a:off x="2759346" y="1213904"/>
              <a:ext cx="26869" cy="127457"/>
            </a:xfrm>
            <a:custGeom>
              <a:rect b="b" l="l" r="r" t="t"/>
              <a:pathLst>
                <a:path extrusionOk="0" h="2443" w="515">
                  <a:moveTo>
                    <a:pt x="70" y="2356"/>
                  </a:moveTo>
                  <a:cubicBezTo>
                    <a:pt x="70" y="2356"/>
                    <a:pt x="70" y="2356"/>
                    <a:pt x="70" y="2356"/>
                  </a:cubicBezTo>
                  <a:lnTo>
                    <a:pt x="70" y="2356"/>
                  </a:lnTo>
                  <a:cubicBezTo>
                    <a:pt x="70" y="2356"/>
                    <a:pt x="70" y="2356"/>
                    <a:pt x="70" y="2356"/>
                  </a:cubicBezTo>
                  <a:lnTo>
                    <a:pt x="70" y="2356"/>
                  </a:lnTo>
                  <a:cubicBezTo>
                    <a:pt x="70" y="2356"/>
                    <a:pt x="70" y="2356"/>
                    <a:pt x="70" y="2356"/>
                  </a:cubicBezTo>
                  <a:close/>
                  <a:moveTo>
                    <a:pt x="49" y="1"/>
                  </a:moveTo>
                  <a:cubicBezTo>
                    <a:pt x="210" y="266"/>
                    <a:pt x="191" y="568"/>
                    <a:pt x="249" y="860"/>
                  </a:cubicBezTo>
                  <a:cubicBezTo>
                    <a:pt x="285" y="1036"/>
                    <a:pt x="340" y="1237"/>
                    <a:pt x="356" y="1389"/>
                  </a:cubicBezTo>
                  <a:cubicBezTo>
                    <a:pt x="378" y="1686"/>
                    <a:pt x="339" y="1938"/>
                    <a:pt x="191" y="2180"/>
                  </a:cubicBezTo>
                  <a:cubicBezTo>
                    <a:pt x="186" y="2187"/>
                    <a:pt x="181" y="2195"/>
                    <a:pt x="177" y="2202"/>
                  </a:cubicBezTo>
                  <a:cubicBezTo>
                    <a:pt x="250" y="2061"/>
                    <a:pt x="297" y="1908"/>
                    <a:pt x="311" y="1748"/>
                  </a:cubicBezTo>
                  <a:cubicBezTo>
                    <a:pt x="330" y="1630"/>
                    <a:pt x="341" y="1427"/>
                    <a:pt x="319" y="1290"/>
                  </a:cubicBezTo>
                  <a:cubicBezTo>
                    <a:pt x="265" y="960"/>
                    <a:pt x="124" y="649"/>
                    <a:pt x="121" y="315"/>
                  </a:cubicBezTo>
                  <a:lnTo>
                    <a:pt x="121" y="315"/>
                  </a:lnTo>
                  <a:cubicBezTo>
                    <a:pt x="94" y="624"/>
                    <a:pt x="205" y="989"/>
                    <a:pt x="248" y="1257"/>
                  </a:cubicBezTo>
                  <a:cubicBezTo>
                    <a:pt x="271" y="1404"/>
                    <a:pt x="259" y="1594"/>
                    <a:pt x="239" y="1707"/>
                  </a:cubicBezTo>
                  <a:cubicBezTo>
                    <a:pt x="202" y="1947"/>
                    <a:pt x="148" y="2056"/>
                    <a:pt x="30" y="2257"/>
                  </a:cubicBezTo>
                  <a:cubicBezTo>
                    <a:pt x="17" y="2275"/>
                    <a:pt x="0" y="2296"/>
                    <a:pt x="8" y="2322"/>
                  </a:cubicBezTo>
                  <a:cubicBezTo>
                    <a:pt x="13" y="2346"/>
                    <a:pt x="35" y="2357"/>
                    <a:pt x="56" y="2357"/>
                  </a:cubicBezTo>
                  <a:cubicBezTo>
                    <a:pt x="61" y="2357"/>
                    <a:pt x="66" y="2357"/>
                    <a:pt x="70" y="2356"/>
                  </a:cubicBezTo>
                  <a:lnTo>
                    <a:pt x="70" y="2356"/>
                  </a:lnTo>
                  <a:cubicBezTo>
                    <a:pt x="69" y="2356"/>
                    <a:pt x="69" y="2357"/>
                    <a:pt x="68" y="2358"/>
                  </a:cubicBezTo>
                  <a:lnTo>
                    <a:pt x="70" y="2356"/>
                  </a:lnTo>
                  <a:lnTo>
                    <a:pt x="70" y="2356"/>
                  </a:lnTo>
                  <a:cubicBezTo>
                    <a:pt x="68" y="2358"/>
                    <a:pt x="65" y="2362"/>
                    <a:pt x="64" y="2363"/>
                  </a:cubicBezTo>
                  <a:cubicBezTo>
                    <a:pt x="55" y="2372"/>
                    <a:pt x="52" y="2384"/>
                    <a:pt x="52" y="2396"/>
                  </a:cubicBezTo>
                  <a:cubicBezTo>
                    <a:pt x="52" y="2420"/>
                    <a:pt x="74" y="2442"/>
                    <a:pt x="98" y="2442"/>
                  </a:cubicBezTo>
                  <a:cubicBezTo>
                    <a:pt x="119" y="2442"/>
                    <a:pt x="134" y="2427"/>
                    <a:pt x="146" y="2411"/>
                  </a:cubicBezTo>
                  <a:cubicBezTo>
                    <a:pt x="174" y="2378"/>
                    <a:pt x="198" y="2342"/>
                    <a:pt x="222" y="2306"/>
                  </a:cubicBezTo>
                  <a:cubicBezTo>
                    <a:pt x="514" y="1855"/>
                    <a:pt x="450" y="1424"/>
                    <a:pt x="321" y="920"/>
                  </a:cubicBezTo>
                  <a:cubicBezTo>
                    <a:pt x="242" y="611"/>
                    <a:pt x="247" y="266"/>
                    <a:pt x="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39"/>
            <p:cNvSpPr/>
            <p:nvPr/>
          </p:nvSpPr>
          <p:spPr>
            <a:xfrm>
              <a:off x="2750059" y="1312614"/>
              <a:ext cx="52" cy="104"/>
            </a:xfrm>
            <a:custGeom>
              <a:rect b="b" l="l" r="r" t="t"/>
              <a:pathLst>
                <a:path extrusionOk="0" h="2" w="1">
                  <a:moveTo>
                    <a:pt x="0" y="1"/>
                  </a:moveTo>
                  <a:lnTo>
                    <a:pt x="0" y="1"/>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39"/>
            <p:cNvSpPr/>
            <p:nvPr/>
          </p:nvSpPr>
          <p:spPr>
            <a:xfrm>
              <a:off x="2750007" y="1312666"/>
              <a:ext cx="104" cy="365"/>
            </a:xfrm>
            <a:custGeom>
              <a:rect b="b" l="l" r="r" t="t"/>
              <a:pathLst>
                <a:path extrusionOk="0" h="7" w="2">
                  <a:moveTo>
                    <a:pt x="1" y="0"/>
                  </a:moveTo>
                  <a:lnTo>
                    <a:pt x="1" y="0"/>
                  </a:lnTo>
                  <a:cubicBezTo>
                    <a:pt x="1" y="4"/>
                    <a:pt x="0" y="7"/>
                    <a:pt x="0" y="7"/>
                  </a:cubicBezTo>
                  <a:cubicBezTo>
                    <a:pt x="0" y="7"/>
                    <a:pt x="1" y="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39"/>
            <p:cNvSpPr/>
            <p:nvPr/>
          </p:nvSpPr>
          <p:spPr>
            <a:xfrm>
              <a:off x="2749798" y="1243537"/>
              <a:ext cx="22799" cy="87180"/>
            </a:xfrm>
            <a:custGeom>
              <a:rect b="b" l="l" r="r" t="t"/>
              <a:pathLst>
                <a:path extrusionOk="0" h="1671" w="437">
                  <a:moveTo>
                    <a:pt x="8" y="1322"/>
                  </a:moveTo>
                  <a:cubicBezTo>
                    <a:pt x="8" y="1326"/>
                    <a:pt x="8" y="1327"/>
                    <a:pt x="8" y="1327"/>
                  </a:cubicBezTo>
                  <a:cubicBezTo>
                    <a:pt x="8" y="1327"/>
                    <a:pt x="8" y="1326"/>
                    <a:pt x="8" y="1322"/>
                  </a:cubicBezTo>
                  <a:close/>
                  <a:moveTo>
                    <a:pt x="121" y="1470"/>
                  </a:moveTo>
                  <a:cubicBezTo>
                    <a:pt x="120" y="1472"/>
                    <a:pt x="119" y="1474"/>
                    <a:pt x="119" y="1475"/>
                  </a:cubicBezTo>
                  <a:cubicBezTo>
                    <a:pt x="120" y="1473"/>
                    <a:pt x="121" y="1472"/>
                    <a:pt x="121" y="1470"/>
                  </a:cubicBezTo>
                  <a:close/>
                  <a:moveTo>
                    <a:pt x="244" y="0"/>
                  </a:moveTo>
                  <a:lnTo>
                    <a:pt x="244" y="0"/>
                  </a:lnTo>
                  <a:cubicBezTo>
                    <a:pt x="266" y="274"/>
                    <a:pt x="339" y="524"/>
                    <a:pt x="349" y="764"/>
                  </a:cubicBezTo>
                  <a:cubicBezTo>
                    <a:pt x="353" y="898"/>
                    <a:pt x="338" y="1042"/>
                    <a:pt x="306" y="1183"/>
                  </a:cubicBezTo>
                  <a:cubicBezTo>
                    <a:pt x="318" y="1107"/>
                    <a:pt x="328" y="1030"/>
                    <a:pt x="330" y="965"/>
                  </a:cubicBezTo>
                  <a:cubicBezTo>
                    <a:pt x="335" y="725"/>
                    <a:pt x="291" y="495"/>
                    <a:pt x="220" y="260"/>
                  </a:cubicBezTo>
                  <a:lnTo>
                    <a:pt x="220" y="260"/>
                  </a:lnTo>
                  <a:cubicBezTo>
                    <a:pt x="262" y="464"/>
                    <a:pt x="276" y="679"/>
                    <a:pt x="266" y="890"/>
                  </a:cubicBezTo>
                  <a:cubicBezTo>
                    <a:pt x="261" y="991"/>
                    <a:pt x="230" y="1140"/>
                    <a:pt x="195" y="1266"/>
                  </a:cubicBezTo>
                  <a:cubicBezTo>
                    <a:pt x="218" y="1155"/>
                    <a:pt x="235" y="1030"/>
                    <a:pt x="240" y="924"/>
                  </a:cubicBezTo>
                  <a:cubicBezTo>
                    <a:pt x="249" y="751"/>
                    <a:pt x="234" y="579"/>
                    <a:pt x="195" y="411"/>
                  </a:cubicBezTo>
                  <a:lnTo>
                    <a:pt x="195" y="411"/>
                  </a:lnTo>
                  <a:cubicBezTo>
                    <a:pt x="220" y="639"/>
                    <a:pt x="204" y="844"/>
                    <a:pt x="151" y="1058"/>
                  </a:cubicBezTo>
                  <a:cubicBezTo>
                    <a:pt x="142" y="1094"/>
                    <a:pt x="132" y="1132"/>
                    <a:pt x="123" y="1168"/>
                  </a:cubicBezTo>
                  <a:cubicBezTo>
                    <a:pt x="153" y="988"/>
                    <a:pt x="148" y="798"/>
                    <a:pt x="131" y="601"/>
                  </a:cubicBezTo>
                  <a:lnTo>
                    <a:pt x="131" y="601"/>
                  </a:lnTo>
                  <a:cubicBezTo>
                    <a:pt x="128" y="844"/>
                    <a:pt x="64" y="1073"/>
                    <a:pt x="8" y="1315"/>
                  </a:cubicBezTo>
                  <a:lnTo>
                    <a:pt x="8" y="1318"/>
                  </a:lnTo>
                  <a:lnTo>
                    <a:pt x="8" y="1320"/>
                  </a:lnTo>
                  <a:lnTo>
                    <a:pt x="8" y="1322"/>
                  </a:lnTo>
                  <a:lnTo>
                    <a:pt x="8" y="1324"/>
                  </a:lnTo>
                  <a:cubicBezTo>
                    <a:pt x="1" y="1349"/>
                    <a:pt x="22" y="1369"/>
                    <a:pt x="43" y="1369"/>
                  </a:cubicBezTo>
                  <a:cubicBezTo>
                    <a:pt x="52" y="1369"/>
                    <a:pt x="60" y="1366"/>
                    <a:pt x="67" y="1358"/>
                  </a:cubicBezTo>
                  <a:cubicBezTo>
                    <a:pt x="70" y="1354"/>
                    <a:pt x="72" y="1351"/>
                    <a:pt x="74" y="1349"/>
                  </a:cubicBezTo>
                  <a:lnTo>
                    <a:pt x="74" y="1349"/>
                  </a:lnTo>
                  <a:cubicBezTo>
                    <a:pt x="70" y="1364"/>
                    <a:pt x="66" y="1376"/>
                    <a:pt x="62" y="1390"/>
                  </a:cubicBezTo>
                  <a:cubicBezTo>
                    <a:pt x="61" y="1398"/>
                    <a:pt x="60" y="1405"/>
                    <a:pt x="59" y="1412"/>
                  </a:cubicBezTo>
                  <a:cubicBezTo>
                    <a:pt x="59" y="1408"/>
                    <a:pt x="60" y="1400"/>
                    <a:pt x="60" y="1400"/>
                  </a:cubicBezTo>
                  <a:lnTo>
                    <a:pt x="60" y="1400"/>
                  </a:lnTo>
                  <a:cubicBezTo>
                    <a:pt x="60" y="1400"/>
                    <a:pt x="59" y="1402"/>
                    <a:pt x="59" y="1405"/>
                  </a:cubicBezTo>
                  <a:cubicBezTo>
                    <a:pt x="57" y="1417"/>
                    <a:pt x="56" y="1420"/>
                    <a:pt x="56" y="1420"/>
                  </a:cubicBezTo>
                  <a:cubicBezTo>
                    <a:pt x="56" y="1420"/>
                    <a:pt x="57" y="1411"/>
                    <a:pt x="57" y="1411"/>
                  </a:cubicBezTo>
                  <a:lnTo>
                    <a:pt x="57" y="1411"/>
                  </a:lnTo>
                  <a:cubicBezTo>
                    <a:pt x="57" y="1411"/>
                    <a:pt x="57" y="1413"/>
                    <a:pt x="56" y="1417"/>
                  </a:cubicBezTo>
                  <a:cubicBezTo>
                    <a:pt x="56" y="1419"/>
                    <a:pt x="56" y="1419"/>
                    <a:pt x="55" y="1421"/>
                  </a:cubicBezTo>
                  <a:lnTo>
                    <a:pt x="55" y="1418"/>
                  </a:lnTo>
                  <a:cubicBezTo>
                    <a:pt x="52" y="1425"/>
                    <a:pt x="52" y="1431"/>
                    <a:pt x="54" y="1437"/>
                  </a:cubicBezTo>
                  <a:cubicBezTo>
                    <a:pt x="54" y="1443"/>
                    <a:pt x="56" y="1448"/>
                    <a:pt x="59" y="1453"/>
                  </a:cubicBezTo>
                  <a:cubicBezTo>
                    <a:pt x="67" y="1468"/>
                    <a:pt x="82" y="1475"/>
                    <a:pt x="97" y="1475"/>
                  </a:cubicBezTo>
                  <a:cubicBezTo>
                    <a:pt x="105" y="1475"/>
                    <a:pt x="114" y="1473"/>
                    <a:pt x="122" y="1469"/>
                  </a:cubicBezTo>
                  <a:lnTo>
                    <a:pt x="122" y="1469"/>
                  </a:lnTo>
                  <a:cubicBezTo>
                    <a:pt x="122" y="1469"/>
                    <a:pt x="121" y="1470"/>
                    <a:pt x="121" y="1470"/>
                  </a:cubicBezTo>
                  <a:lnTo>
                    <a:pt x="121" y="1470"/>
                  </a:lnTo>
                  <a:cubicBezTo>
                    <a:pt x="121" y="1470"/>
                    <a:pt x="121" y="1470"/>
                    <a:pt x="122" y="1470"/>
                  </a:cubicBezTo>
                  <a:lnTo>
                    <a:pt x="122" y="1470"/>
                  </a:lnTo>
                  <a:cubicBezTo>
                    <a:pt x="119" y="1478"/>
                    <a:pt x="113" y="1494"/>
                    <a:pt x="112" y="1503"/>
                  </a:cubicBezTo>
                  <a:cubicBezTo>
                    <a:pt x="107" y="1528"/>
                    <a:pt x="128" y="1553"/>
                    <a:pt x="153" y="1553"/>
                  </a:cubicBezTo>
                  <a:cubicBezTo>
                    <a:pt x="160" y="1553"/>
                    <a:pt x="167" y="1551"/>
                    <a:pt x="173" y="1547"/>
                  </a:cubicBezTo>
                  <a:cubicBezTo>
                    <a:pt x="174" y="1546"/>
                    <a:pt x="175" y="1545"/>
                    <a:pt x="177" y="1545"/>
                  </a:cubicBezTo>
                  <a:lnTo>
                    <a:pt x="177" y="1545"/>
                  </a:lnTo>
                  <a:cubicBezTo>
                    <a:pt x="172" y="1554"/>
                    <a:pt x="168" y="1562"/>
                    <a:pt x="164" y="1572"/>
                  </a:cubicBezTo>
                  <a:cubicBezTo>
                    <a:pt x="154" y="1591"/>
                    <a:pt x="138" y="1613"/>
                    <a:pt x="144" y="1636"/>
                  </a:cubicBezTo>
                  <a:cubicBezTo>
                    <a:pt x="149" y="1659"/>
                    <a:pt x="171" y="1671"/>
                    <a:pt x="192" y="1671"/>
                  </a:cubicBezTo>
                  <a:cubicBezTo>
                    <a:pt x="208" y="1671"/>
                    <a:pt x="224" y="1663"/>
                    <a:pt x="232" y="1648"/>
                  </a:cubicBezTo>
                  <a:cubicBezTo>
                    <a:pt x="349" y="1469"/>
                    <a:pt x="437" y="1113"/>
                    <a:pt x="424" y="851"/>
                  </a:cubicBezTo>
                  <a:cubicBezTo>
                    <a:pt x="406" y="560"/>
                    <a:pt x="297" y="284"/>
                    <a:pt x="2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39"/>
            <p:cNvSpPr/>
            <p:nvPr/>
          </p:nvSpPr>
          <p:spPr>
            <a:xfrm>
              <a:off x="2747868" y="1282302"/>
              <a:ext cx="5687" cy="25773"/>
            </a:xfrm>
            <a:custGeom>
              <a:rect b="b" l="l" r="r" t="t"/>
              <a:pathLst>
                <a:path extrusionOk="0" h="494" w="109">
                  <a:moveTo>
                    <a:pt x="93" y="1"/>
                  </a:moveTo>
                  <a:cubicBezTo>
                    <a:pt x="85" y="149"/>
                    <a:pt x="46" y="294"/>
                    <a:pt x="8" y="442"/>
                  </a:cubicBezTo>
                  <a:cubicBezTo>
                    <a:pt x="0" y="464"/>
                    <a:pt x="6" y="493"/>
                    <a:pt x="30" y="493"/>
                  </a:cubicBezTo>
                  <a:cubicBezTo>
                    <a:pt x="35" y="493"/>
                    <a:pt x="40" y="492"/>
                    <a:pt x="46" y="490"/>
                  </a:cubicBezTo>
                  <a:cubicBezTo>
                    <a:pt x="66" y="476"/>
                    <a:pt x="68" y="449"/>
                    <a:pt x="77" y="412"/>
                  </a:cubicBezTo>
                  <a:cubicBezTo>
                    <a:pt x="106" y="278"/>
                    <a:pt x="108" y="138"/>
                    <a:pt x="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39"/>
            <p:cNvSpPr/>
            <p:nvPr/>
          </p:nvSpPr>
          <p:spPr>
            <a:xfrm>
              <a:off x="2498379" y="1264511"/>
              <a:ext cx="23373" cy="78415"/>
            </a:xfrm>
            <a:custGeom>
              <a:rect b="b" l="l" r="r" t="t"/>
              <a:pathLst>
                <a:path extrusionOk="0" h="1503" w="448">
                  <a:moveTo>
                    <a:pt x="188" y="1"/>
                  </a:moveTo>
                  <a:cubicBezTo>
                    <a:pt x="118" y="347"/>
                    <a:pt x="63" y="721"/>
                    <a:pt x="179" y="1061"/>
                  </a:cubicBezTo>
                  <a:cubicBezTo>
                    <a:pt x="82" y="815"/>
                    <a:pt x="39" y="553"/>
                    <a:pt x="41" y="269"/>
                  </a:cubicBezTo>
                  <a:lnTo>
                    <a:pt x="41" y="269"/>
                  </a:lnTo>
                  <a:cubicBezTo>
                    <a:pt x="15" y="594"/>
                    <a:pt x="0" y="897"/>
                    <a:pt x="127" y="1188"/>
                  </a:cubicBezTo>
                  <a:cubicBezTo>
                    <a:pt x="171" y="1288"/>
                    <a:pt x="221" y="1386"/>
                    <a:pt x="286" y="1474"/>
                  </a:cubicBezTo>
                  <a:cubicBezTo>
                    <a:pt x="298" y="1489"/>
                    <a:pt x="284" y="1485"/>
                    <a:pt x="318" y="1500"/>
                  </a:cubicBezTo>
                  <a:cubicBezTo>
                    <a:pt x="322" y="1501"/>
                    <a:pt x="326" y="1502"/>
                    <a:pt x="331" y="1502"/>
                  </a:cubicBezTo>
                  <a:cubicBezTo>
                    <a:pt x="356" y="1502"/>
                    <a:pt x="379" y="1480"/>
                    <a:pt x="379" y="1453"/>
                  </a:cubicBezTo>
                  <a:cubicBezTo>
                    <a:pt x="376" y="1418"/>
                    <a:pt x="344" y="1395"/>
                    <a:pt x="330" y="1364"/>
                  </a:cubicBezTo>
                  <a:lnTo>
                    <a:pt x="330" y="1364"/>
                  </a:lnTo>
                  <a:cubicBezTo>
                    <a:pt x="335" y="1371"/>
                    <a:pt x="340" y="1380"/>
                    <a:pt x="348" y="1387"/>
                  </a:cubicBezTo>
                  <a:cubicBezTo>
                    <a:pt x="356" y="1399"/>
                    <a:pt x="365" y="1412"/>
                    <a:pt x="379" y="1417"/>
                  </a:cubicBezTo>
                  <a:cubicBezTo>
                    <a:pt x="385" y="1420"/>
                    <a:pt x="392" y="1421"/>
                    <a:pt x="398" y="1421"/>
                  </a:cubicBezTo>
                  <a:cubicBezTo>
                    <a:pt x="423" y="1421"/>
                    <a:pt x="447" y="1399"/>
                    <a:pt x="447" y="1371"/>
                  </a:cubicBezTo>
                  <a:cubicBezTo>
                    <a:pt x="440" y="1332"/>
                    <a:pt x="440" y="1351"/>
                    <a:pt x="417" y="1318"/>
                  </a:cubicBezTo>
                  <a:cubicBezTo>
                    <a:pt x="183" y="987"/>
                    <a:pt x="146" y="468"/>
                    <a:pt x="1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39"/>
            <p:cNvSpPr/>
            <p:nvPr/>
          </p:nvSpPr>
          <p:spPr>
            <a:xfrm>
              <a:off x="2494518" y="1273641"/>
              <a:ext cx="21443" cy="74555"/>
            </a:xfrm>
            <a:custGeom>
              <a:rect b="b" l="l" r="r" t="t"/>
              <a:pathLst>
                <a:path extrusionOk="0" h="1429" w="411">
                  <a:moveTo>
                    <a:pt x="25" y="1"/>
                  </a:moveTo>
                  <a:cubicBezTo>
                    <a:pt x="4" y="151"/>
                    <a:pt x="1" y="304"/>
                    <a:pt x="0" y="455"/>
                  </a:cubicBezTo>
                  <a:cubicBezTo>
                    <a:pt x="0" y="601"/>
                    <a:pt x="4" y="746"/>
                    <a:pt x="36" y="887"/>
                  </a:cubicBezTo>
                  <a:cubicBezTo>
                    <a:pt x="76" y="1075"/>
                    <a:pt x="245" y="1355"/>
                    <a:pt x="336" y="1416"/>
                  </a:cubicBezTo>
                  <a:cubicBezTo>
                    <a:pt x="344" y="1425"/>
                    <a:pt x="355" y="1429"/>
                    <a:pt x="365" y="1429"/>
                  </a:cubicBezTo>
                  <a:cubicBezTo>
                    <a:pt x="388" y="1429"/>
                    <a:pt x="411" y="1411"/>
                    <a:pt x="410" y="1387"/>
                  </a:cubicBezTo>
                  <a:cubicBezTo>
                    <a:pt x="410" y="1384"/>
                    <a:pt x="408" y="1379"/>
                    <a:pt x="407" y="1375"/>
                  </a:cubicBezTo>
                  <a:cubicBezTo>
                    <a:pt x="406" y="1371"/>
                    <a:pt x="404" y="1369"/>
                    <a:pt x="403" y="1365"/>
                  </a:cubicBezTo>
                  <a:cubicBezTo>
                    <a:pt x="398" y="1354"/>
                    <a:pt x="392" y="1343"/>
                    <a:pt x="382" y="1333"/>
                  </a:cubicBezTo>
                  <a:cubicBezTo>
                    <a:pt x="109" y="1032"/>
                    <a:pt x="4" y="494"/>
                    <a:pt x="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39"/>
            <p:cNvSpPr/>
            <p:nvPr/>
          </p:nvSpPr>
          <p:spPr>
            <a:xfrm>
              <a:off x="2514552" y="1343291"/>
              <a:ext cx="209" cy="313"/>
            </a:xfrm>
            <a:custGeom>
              <a:rect b="b" l="l" r="r" t="t"/>
              <a:pathLst>
                <a:path extrusionOk="0" h="6" w="4">
                  <a:moveTo>
                    <a:pt x="0" y="0"/>
                  </a:moveTo>
                  <a:lnTo>
                    <a:pt x="3" y="4"/>
                  </a:lnTo>
                  <a:cubicBezTo>
                    <a:pt x="3" y="5"/>
                    <a:pt x="4" y="5"/>
                    <a:pt x="4" y="5"/>
                  </a:cubicBezTo>
                  <a:cubicBezTo>
                    <a:pt x="4" y="5"/>
                    <a:pt x="2" y="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39"/>
            <p:cNvSpPr/>
            <p:nvPr/>
          </p:nvSpPr>
          <p:spPr>
            <a:xfrm>
              <a:off x="2514396" y="1343135"/>
              <a:ext cx="209" cy="261"/>
            </a:xfrm>
            <a:custGeom>
              <a:rect b="b" l="l" r="r" t="t"/>
              <a:pathLst>
                <a:path extrusionOk="0" h="5" w="4">
                  <a:moveTo>
                    <a:pt x="0" y="0"/>
                  </a:moveTo>
                  <a:lnTo>
                    <a:pt x="1" y="1"/>
                  </a:lnTo>
                  <a:lnTo>
                    <a:pt x="1" y="1"/>
                  </a:lnTo>
                  <a:cubicBezTo>
                    <a:pt x="1" y="1"/>
                    <a:pt x="0" y="0"/>
                    <a:pt x="0" y="0"/>
                  </a:cubicBezTo>
                  <a:close/>
                  <a:moveTo>
                    <a:pt x="1" y="1"/>
                  </a:moveTo>
                  <a:lnTo>
                    <a:pt x="1" y="1"/>
                  </a:lnTo>
                  <a:cubicBezTo>
                    <a:pt x="1" y="2"/>
                    <a:pt x="1" y="2"/>
                    <a:pt x="1" y="2"/>
                  </a:cubicBezTo>
                  <a:cubicBezTo>
                    <a:pt x="1" y="3"/>
                    <a:pt x="2" y="3"/>
                    <a:pt x="3" y="4"/>
                  </a:cubicBezTo>
                  <a:lnTo>
                    <a:pt x="3" y="4"/>
                  </a:lnTo>
                  <a:lnTo>
                    <a:pt x="1" y="1"/>
                  </a:lnTo>
                  <a:close/>
                  <a:moveTo>
                    <a:pt x="3" y="4"/>
                  </a:moveTo>
                  <a:lnTo>
                    <a:pt x="3" y="4"/>
                  </a:lnTo>
                  <a:cubicBezTo>
                    <a:pt x="3" y="4"/>
                    <a:pt x="3" y="4"/>
                    <a:pt x="3"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39"/>
            <p:cNvSpPr/>
            <p:nvPr/>
          </p:nvSpPr>
          <p:spPr>
            <a:xfrm>
              <a:off x="2489875" y="1294040"/>
              <a:ext cx="24521" cy="60781"/>
            </a:xfrm>
            <a:custGeom>
              <a:rect b="b" l="l" r="r" t="t"/>
              <a:pathLst>
                <a:path extrusionOk="0" h="1165" w="470">
                  <a:moveTo>
                    <a:pt x="11" y="0"/>
                  </a:moveTo>
                  <a:lnTo>
                    <a:pt x="11" y="0"/>
                  </a:lnTo>
                  <a:cubicBezTo>
                    <a:pt x="12" y="227"/>
                    <a:pt x="1" y="458"/>
                    <a:pt x="70" y="677"/>
                  </a:cubicBezTo>
                  <a:cubicBezTo>
                    <a:pt x="121" y="857"/>
                    <a:pt x="306" y="1106"/>
                    <a:pt x="396" y="1159"/>
                  </a:cubicBezTo>
                  <a:cubicBezTo>
                    <a:pt x="403" y="1162"/>
                    <a:pt x="410" y="1164"/>
                    <a:pt x="417" y="1164"/>
                  </a:cubicBezTo>
                  <a:cubicBezTo>
                    <a:pt x="446" y="1164"/>
                    <a:pt x="469" y="1135"/>
                    <a:pt x="460" y="1106"/>
                  </a:cubicBezTo>
                  <a:cubicBezTo>
                    <a:pt x="459" y="1101"/>
                    <a:pt x="456" y="1096"/>
                    <a:pt x="453" y="1092"/>
                  </a:cubicBezTo>
                  <a:cubicBezTo>
                    <a:pt x="451" y="1091"/>
                    <a:pt x="450" y="1088"/>
                    <a:pt x="448" y="1086"/>
                  </a:cubicBezTo>
                  <a:lnTo>
                    <a:pt x="448" y="1083"/>
                  </a:lnTo>
                  <a:cubicBezTo>
                    <a:pt x="446" y="1082"/>
                    <a:pt x="445" y="1080"/>
                    <a:pt x="444" y="1078"/>
                  </a:cubicBezTo>
                  <a:lnTo>
                    <a:pt x="439" y="1075"/>
                  </a:lnTo>
                  <a:cubicBezTo>
                    <a:pt x="437" y="1071"/>
                    <a:pt x="434" y="1068"/>
                    <a:pt x="432" y="1065"/>
                  </a:cubicBezTo>
                  <a:cubicBezTo>
                    <a:pt x="142" y="775"/>
                    <a:pt x="57" y="444"/>
                    <a:pt x="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39"/>
            <p:cNvSpPr/>
            <p:nvPr/>
          </p:nvSpPr>
          <p:spPr>
            <a:xfrm>
              <a:off x="2487162" y="1308649"/>
              <a:ext cx="24052" cy="50555"/>
            </a:xfrm>
            <a:custGeom>
              <a:rect b="b" l="l" r="r" t="t"/>
              <a:pathLst>
                <a:path extrusionOk="0" h="969" w="461">
                  <a:moveTo>
                    <a:pt x="0" y="0"/>
                  </a:moveTo>
                  <a:lnTo>
                    <a:pt x="0" y="0"/>
                  </a:lnTo>
                  <a:cubicBezTo>
                    <a:pt x="1" y="244"/>
                    <a:pt x="29" y="493"/>
                    <a:pt x="157" y="705"/>
                  </a:cubicBezTo>
                  <a:cubicBezTo>
                    <a:pt x="204" y="786"/>
                    <a:pt x="261" y="861"/>
                    <a:pt x="332" y="923"/>
                  </a:cubicBezTo>
                  <a:cubicBezTo>
                    <a:pt x="356" y="940"/>
                    <a:pt x="374" y="968"/>
                    <a:pt x="404" y="968"/>
                  </a:cubicBezTo>
                  <a:cubicBezTo>
                    <a:pt x="405" y="968"/>
                    <a:pt x="407" y="968"/>
                    <a:pt x="408" y="968"/>
                  </a:cubicBezTo>
                  <a:cubicBezTo>
                    <a:pt x="438" y="968"/>
                    <a:pt x="460" y="936"/>
                    <a:pt x="451" y="908"/>
                  </a:cubicBezTo>
                  <a:cubicBezTo>
                    <a:pt x="436" y="871"/>
                    <a:pt x="394" y="855"/>
                    <a:pt x="369" y="826"/>
                  </a:cubicBezTo>
                  <a:cubicBezTo>
                    <a:pt x="170" y="632"/>
                    <a:pt x="42" y="334"/>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39"/>
            <p:cNvSpPr/>
            <p:nvPr/>
          </p:nvSpPr>
          <p:spPr>
            <a:xfrm>
              <a:off x="2480431" y="1300145"/>
              <a:ext cx="31147" cy="65894"/>
            </a:xfrm>
            <a:custGeom>
              <a:rect b="b" l="l" r="r" t="t"/>
              <a:pathLst>
                <a:path extrusionOk="0" h="1263" w="597">
                  <a:moveTo>
                    <a:pt x="8" y="0"/>
                  </a:moveTo>
                  <a:cubicBezTo>
                    <a:pt x="17" y="280"/>
                    <a:pt x="1" y="575"/>
                    <a:pt x="121" y="836"/>
                  </a:cubicBezTo>
                  <a:cubicBezTo>
                    <a:pt x="208" y="1006"/>
                    <a:pt x="394" y="1211"/>
                    <a:pt x="534" y="1262"/>
                  </a:cubicBezTo>
                  <a:cubicBezTo>
                    <a:pt x="537" y="1263"/>
                    <a:pt x="539" y="1263"/>
                    <a:pt x="542" y="1263"/>
                  </a:cubicBezTo>
                  <a:cubicBezTo>
                    <a:pt x="572" y="1263"/>
                    <a:pt x="597" y="1231"/>
                    <a:pt x="588" y="1202"/>
                  </a:cubicBezTo>
                  <a:cubicBezTo>
                    <a:pt x="584" y="1193"/>
                    <a:pt x="577" y="1183"/>
                    <a:pt x="569" y="1177"/>
                  </a:cubicBezTo>
                  <a:lnTo>
                    <a:pt x="569" y="1177"/>
                  </a:lnTo>
                  <a:cubicBezTo>
                    <a:pt x="568" y="1177"/>
                    <a:pt x="568" y="1177"/>
                    <a:pt x="568" y="1177"/>
                  </a:cubicBezTo>
                  <a:cubicBezTo>
                    <a:pt x="560" y="1170"/>
                    <a:pt x="565" y="1174"/>
                    <a:pt x="539" y="1156"/>
                  </a:cubicBezTo>
                  <a:cubicBezTo>
                    <a:pt x="391" y="1067"/>
                    <a:pt x="236" y="873"/>
                    <a:pt x="174" y="726"/>
                  </a:cubicBezTo>
                  <a:cubicBezTo>
                    <a:pt x="84" y="495"/>
                    <a:pt x="38" y="244"/>
                    <a:pt x="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39"/>
            <p:cNvSpPr/>
            <p:nvPr/>
          </p:nvSpPr>
          <p:spPr>
            <a:xfrm>
              <a:off x="2476414" y="1309379"/>
              <a:ext cx="31773" cy="61981"/>
            </a:xfrm>
            <a:custGeom>
              <a:rect b="b" l="l" r="r" t="t"/>
              <a:pathLst>
                <a:path extrusionOk="0" h="1188" w="609">
                  <a:moveTo>
                    <a:pt x="11" y="1"/>
                  </a:moveTo>
                  <a:lnTo>
                    <a:pt x="11" y="1"/>
                  </a:lnTo>
                  <a:cubicBezTo>
                    <a:pt x="0" y="128"/>
                    <a:pt x="11" y="257"/>
                    <a:pt x="23" y="385"/>
                  </a:cubicBezTo>
                  <a:cubicBezTo>
                    <a:pt x="37" y="499"/>
                    <a:pt x="55" y="614"/>
                    <a:pt x="101" y="721"/>
                  </a:cubicBezTo>
                  <a:cubicBezTo>
                    <a:pt x="155" y="848"/>
                    <a:pt x="238" y="958"/>
                    <a:pt x="343" y="1046"/>
                  </a:cubicBezTo>
                  <a:cubicBezTo>
                    <a:pt x="407" y="1097"/>
                    <a:pt x="471" y="1156"/>
                    <a:pt x="547" y="1186"/>
                  </a:cubicBezTo>
                  <a:cubicBezTo>
                    <a:pt x="551" y="1187"/>
                    <a:pt x="554" y="1187"/>
                    <a:pt x="557" y="1187"/>
                  </a:cubicBezTo>
                  <a:cubicBezTo>
                    <a:pt x="586" y="1187"/>
                    <a:pt x="609" y="1155"/>
                    <a:pt x="601" y="1126"/>
                  </a:cubicBezTo>
                  <a:cubicBezTo>
                    <a:pt x="592" y="1095"/>
                    <a:pt x="557" y="1086"/>
                    <a:pt x="533" y="1068"/>
                  </a:cubicBezTo>
                  <a:cubicBezTo>
                    <a:pt x="405" y="982"/>
                    <a:pt x="286" y="872"/>
                    <a:pt x="204" y="727"/>
                  </a:cubicBezTo>
                  <a:cubicBezTo>
                    <a:pt x="88" y="521"/>
                    <a:pt x="27" y="258"/>
                    <a:pt x="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39"/>
            <p:cNvSpPr/>
            <p:nvPr/>
          </p:nvSpPr>
          <p:spPr>
            <a:xfrm>
              <a:off x="2471980" y="1320648"/>
              <a:ext cx="34330" cy="59372"/>
            </a:xfrm>
            <a:custGeom>
              <a:rect b="b" l="l" r="r" t="t"/>
              <a:pathLst>
                <a:path extrusionOk="0" h="1138" w="658">
                  <a:moveTo>
                    <a:pt x="1" y="1"/>
                  </a:moveTo>
                  <a:cubicBezTo>
                    <a:pt x="19" y="201"/>
                    <a:pt x="45" y="402"/>
                    <a:pt x="107" y="593"/>
                  </a:cubicBezTo>
                  <a:cubicBezTo>
                    <a:pt x="154" y="726"/>
                    <a:pt x="227" y="845"/>
                    <a:pt x="303" y="926"/>
                  </a:cubicBezTo>
                  <a:cubicBezTo>
                    <a:pt x="366" y="994"/>
                    <a:pt x="441" y="1052"/>
                    <a:pt x="519" y="1103"/>
                  </a:cubicBezTo>
                  <a:cubicBezTo>
                    <a:pt x="541" y="1117"/>
                    <a:pt x="566" y="1135"/>
                    <a:pt x="593" y="1137"/>
                  </a:cubicBezTo>
                  <a:cubicBezTo>
                    <a:pt x="596" y="1137"/>
                    <a:pt x="598" y="1137"/>
                    <a:pt x="601" y="1137"/>
                  </a:cubicBezTo>
                  <a:cubicBezTo>
                    <a:pt x="635" y="1137"/>
                    <a:pt x="657" y="1094"/>
                    <a:pt x="633" y="1067"/>
                  </a:cubicBezTo>
                  <a:cubicBezTo>
                    <a:pt x="628" y="1061"/>
                    <a:pt x="622" y="1052"/>
                    <a:pt x="613" y="1046"/>
                  </a:cubicBezTo>
                  <a:cubicBezTo>
                    <a:pt x="251" y="845"/>
                    <a:pt x="82" y="43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39"/>
            <p:cNvSpPr/>
            <p:nvPr/>
          </p:nvSpPr>
          <p:spPr>
            <a:xfrm>
              <a:off x="2468901" y="1331918"/>
              <a:ext cx="36782" cy="57233"/>
            </a:xfrm>
            <a:custGeom>
              <a:rect b="b" l="l" r="r" t="t"/>
              <a:pathLst>
                <a:path extrusionOk="0" h="1097" w="705">
                  <a:moveTo>
                    <a:pt x="0" y="0"/>
                  </a:moveTo>
                  <a:lnTo>
                    <a:pt x="0" y="0"/>
                  </a:lnTo>
                  <a:cubicBezTo>
                    <a:pt x="28" y="323"/>
                    <a:pt x="70" y="638"/>
                    <a:pt x="315" y="857"/>
                  </a:cubicBezTo>
                  <a:cubicBezTo>
                    <a:pt x="415" y="944"/>
                    <a:pt x="520" y="1039"/>
                    <a:pt x="641" y="1096"/>
                  </a:cubicBezTo>
                  <a:cubicBezTo>
                    <a:pt x="643" y="1096"/>
                    <a:pt x="645" y="1096"/>
                    <a:pt x="647" y="1096"/>
                  </a:cubicBezTo>
                  <a:cubicBezTo>
                    <a:pt x="678" y="1096"/>
                    <a:pt x="705" y="1063"/>
                    <a:pt x="695" y="1032"/>
                  </a:cubicBezTo>
                  <a:cubicBezTo>
                    <a:pt x="690" y="1011"/>
                    <a:pt x="672" y="1001"/>
                    <a:pt x="655" y="993"/>
                  </a:cubicBezTo>
                  <a:cubicBezTo>
                    <a:pt x="620" y="970"/>
                    <a:pt x="587" y="949"/>
                    <a:pt x="554" y="926"/>
                  </a:cubicBezTo>
                  <a:cubicBezTo>
                    <a:pt x="214" y="687"/>
                    <a:pt x="85" y="447"/>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39"/>
            <p:cNvSpPr/>
            <p:nvPr/>
          </p:nvSpPr>
          <p:spPr>
            <a:xfrm>
              <a:off x="2466345" y="1341048"/>
              <a:ext cx="37616" cy="53842"/>
            </a:xfrm>
            <a:custGeom>
              <a:rect b="b" l="l" r="r" t="t"/>
              <a:pathLst>
                <a:path extrusionOk="0" h="1032" w="721">
                  <a:moveTo>
                    <a:pt x="8" y="0"/>
                  </a:moveTo>
                  <a:cubicBezTo>
                    <a:pt x="6" y="0"/>
                    <a:pt x="6" y="1"/>
                    <a:pt x="6" y="2"/>
                  </a:cubicBezTo>
                  <a:cubicBezTo>
                    <a:pt x="1" y="69"/>
                    <a:pt x="17" y="136"/>
                    <a:pt x="31" y="202"/>
                  </a:cubicBezTo>
                  <a:cubicBezTo>
                    <a:pt x="62" y="338"/>
                    <a:pt x="100" y="476"/>
                    <a:pt x="172" y="595"/>
                  </a:cubicBezTo>
                  <a:cubicBezTo>
                    <a:pt x="272" y="750"/>
                    <a:pt x="405" y="882"/>
                    <a:pt x="562" y="979"/>
                  </a:cubicBezTo>
                  <a:cubicBezTo>
                    <a:pt x="595" y="995"/>
                    <a:pt x="627" y="1032"/>
                    <a:pt x="665" y="1032"/>
                  </a:cubicBezTo>
                  <a:cubicBezTo>
                    <a:pt x="669" y="1032"/>
                    <a:pt x="672" y="1032"/>
                    <a:pt x="675" y="1031"/>
                  </a:cubicBezTo>
                  <a:cubicBezTo>
                    <a:pt x="706" y="1025"/>
                    <a:pt x="721" y="988"/>
                    <a:pt x="705" y="960"/>
                  </a:cubicBezTo>
                  <a:cubicBezTo>
                    <a:pt x="665" y="919"/>
                    <a:pt x="607" y="896"/>
                    <a:pt x="562" y="860"/>
                  </a:cubicBezTo>
                  <a:cubicBezTo>
                    <a:pt x="379" y="735"/>
                    <a:pt x="180" y="520"/>
                    <a:pt x="97" y="300"/>
                  </a:cubicBezTo>
                  <a:cubicBezTo>
                    <a:pt x="62" y="212"/>
                    <a:pt x="24" y="124"/>
                    <a:pt x="9" y="31"/>
                  </a:cubicBezTo>
                  <a:cubicBezTo>
                    <a:pt x="9" y="21"/>
                    <a:pt x="4" y="9"/>
                    <a:pt x="9" y="1"/>
                  </a:cubicBezTo>
                  <a:cubicBezTo>
                    <a:pt x="9" y="1"/>
                    <a:pt x="9" y="0"/>
                    <a:pt x="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39"/>
            <p:cNvSpPr/>
            <p:nvPr/>
          </p:nvSpPr>
          <p:spPr>
            <a:xfrm>
              <a:off x="2466814" y="1341152"/>
              <a:ext cx="104" cy="209"/>
            </a:xfrm>
            <a:custGeom>
              <a:rect b="b" l="l" r="r" t="t"/>
              <a:pathLst>
                <a:path extrusionOk="0" h="4" w="2">
                  <a:moveTo>
                    <a:pt x="1" y="0"/>
                  </a:moveTo>
                  <a:cubicBezTo>
                    <a:pt x="1" y="2"/>
                    <a:pt x="1" y="2"/>
                    <a:pt x="2" y="3"/>
                  </a:cubicBezTo>
                  <a:cubicBezTo>
                    <a:pt x="2" y="2"/>
                    <a:pt x="1" y="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39"/>
            <p:cNvSpPr/>
            <p:nvPr/>
          </p:nvSpPr>
          <p:spPr>
            <a:xfrm>
              <a:off x="2464049" y="1347309"/>
              <a:ext cx="28799" cy="47216"/>
            </a:xfrm>
            <a:custGeom>
              <a:rect b="b" l="l" r="r" t="t"/>
              <a:pathLst>
                <a:path extrusionOk="0" h="905" w="552">
                  <a:moveTo>
                    <a:pt x="0" y="1"/>
                  </a:moveTo>
                  <a:cubicBezTo>
                    <a:pt x="0" y="299"/>
                    <a:pt x="120" y="605"/>
                    <a:pt x="343" y="806"/>
                  </a:cubicBezTo>
                  <a:cubicBezTo>
                    <a:pt x="381" y="838"/>
                    <a:pt x="421" y="868"/>
                    <a:pt x="464" y="894"/>
                  </a:cubicBezTo>
                  <a:cubicBezTo>
                    <a:pt x="481" y="901"/>
                    <a:pt x="479" y="905"/>
                    <a:pt x="492" y="905"/>
                  </a:cubicBezTo>
                  <a:cubicBezTo>
                    <a:pt x="496" y="905"/>
                    <a:pt x="502" y="905"/>
                    <a:pt x="511" y="904"/>
                  </a:cubicBezTo>
                  <a:cubicBezTo>
                    <a:pt x="536" y="897"/>
                    <a:pt x="551" y="869"/>
                    <a:pt x="544" y="844"/>
                  </a:cubicBezTo>
                  <a:cubicBezTo>
                    <a:pt x="529" y="808"/>
                    <a:pt x="501" y="804"/>
                    <a:pt x="455" y="768"/>
                  </a:cubicBezTo>
                  <a:cubicBezTo>
                    <a:pt x="229" y="607"/>
                    <a:pt x="52" y="314"/>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39"/>
            <p:cNvSpPr/>
            <p:nvPr/>
          </p:nvSpPr>
          <p:spPr>
            <a:xfrm>
              <a:off x="2481997" y="1194965"/>
              <a:ext cx="54051" cy="44034"/>
            </a:xfrm>
            <a:custGeom>
              <a:rect b="b" l="l" r="r" t="t"/>
              <a:pathLst>
                <a:path extrusionOk="0" h="844" w="1036">
                  <a:moveTo>
                    <a:pt x="1035" y="0"/>
                  </a:moveTo>
                  <a:cubicBezTo>
                    <a:pt x="1014" y="5"/>
                    <a:pt x="992" y="9"/>
                    <a:pt x="970" y="14"/>
                  </a:cubicBezTo>
                  <a:cubicBezTo>
                    <a:pt x="789" y="52"/>
                    <a:pt x="600" y="83"/>
                    <a:pt x="441" y="185"/>
                  </a:cubicBezTo>
                  <a:cubicBezTo>
                    <a:pt x="205" y="324"/>
                    <a:pt x="58" y="581"/>
                    <a:pt x="0" y="843"/>
                  </a:cubicBezTo>
                  <a:cubicBezTo>
                    <a:pt x="162" y="449"/>
                    <a:pt x="440" y="257"/>
                    <a:pt x="824" y="94"/>
                  </a:cubicBezTo>
                  <a:cubicBezTo>
                    <a:pt x="855" y="82"/>
                    <a:pt x="976" y="32"/>
                    <a:pt x="10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39"/>
            <p:cNvSpPr/>
            <p:nvPr/>
          </p:nvSpPr>
          <p:spPr>
            <a:xfrm>
              <a:off x="2495614" y="1203417"/>
              <a:ext cx="28747" cy="20660"/>
            </a:xfrm>
            <a:custGeom>
              <a:rect b="b" l="l" r="r" t="t"/>
              <a:pathLst>
                <a:path extrusionOk="0" h="396" w="551">
                  <a:moveTo>
                    <a:pt x="551" y="1"/>
                  </a:moveTo>
                  <a:lnTo>
                    <a:pt x="551" y="1"/>
                  </a:lnTo>
                  <a:cubicBezTo>
                    <a:pt x="425" y="40"/>
                    <a:pt x="302" y="97"/>
                    <a:pt x="200" y="182"/>
                  </a:cubicBezTo>
                  <a:cubicBezTo>
                    <a:pt x="125" y="244"/>
                    <a:pt x="60" y="317"/>
                    <a:pt x="1" y="395"/>
                  </a:cubicBezTo>
                  <a:cubicBezTo>
                    <a:pt x="5" y="393"/>
                    <a:pt x="9" y="390"/>
                    <a:pt x="14" y="387"/>
                  </a:cubicBezTo>
                  <a:cubicBezTo>
                    <a:pt x="114" y="318"/>
                    <a:pt x="264" y="214"/>
                    <a:pt x="328" y="162"/>
                  </a:cubicBezTo>
                  <a:cubicBezTo>
                    <a:pt x="390" y="115"/>
                    <a:pt x="460" y="54"/>
                    <a:pt x="5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39"/>
            <p:cNvSpPr/>
            <p:nvPr/>
          </p:nvSpPr>
          <p:spPr>
            <a:xfrm>
              <a:off x="2513091" y="1215417"/>
              <a:ext cx="3391" cy="2713"/>
            </a:xfrm>
            <a:custGeom>
              <a:rect b="b" l="l" r="r" t="t"/>
              <a:pathLst>
                <a:path extrusionOk="0" h="52" w="65">
                  <a:moveTo>
                    <a:pt x="64" y="0"/>
                  </a:moveTo>
                  <a:lnTo>
                    <a:pt x="64" y="0"/>
                  </a:lnTo>
                  <a:cubicBezTo>
                    <a:pt x="39" y="11"/>
                    <a:pt x="16" y="33"/>
                    <a:pt x="1" y="52"/>
                  </a:cubicBezTo>
                  <a:cubicBezTo>
                    <a:pt x="25" y="40"/>
                    <a:pt x="44" y="19"/>
                    <a:pt x="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39"/>
            <p:cNvSpPr/>
            <p:nvPr/>
          </p:nvSpPr>
          <p:spPr>
            <a:xfrm>
              <a:off x="2554621" y="1187035"/>
              <a:ext cx="77163" cy="35321"/>
            </a:xfrm>
            <a:custGeom>
              <a:rect b="b" l="l" r="r" t="t"/>
              <a:pathLst>
                <a:path extrusionOk="0" h="677" w="1479">
                  <a:moveTo>
                    <a:pt x="1141" y="0"/>
                  </a:moveTo>
                  <a:cubicBezTo>
                    <a:pt x="958" y="0"/>
                    <a:pt x="774" y="31"/>
                    <a:pt x="607" y="110"/>
                  </a:cubicBezTo>
                  <a:cubicBezTo>
                    <a:pt x="353" y="225"/>
                    <a:pt x="127" y="426"/>
                    <a:pt x="1" y="676"/>
                  </a:cubicBezTo>
                  <a:cubicBezTo>
                    <a:pt x="72" y="565"/>
                    <a:pt x="209" y="456"/>
                    <a:pt x="293" y="390"/>
                  </a:cubicBezTo>
                  <a:cubicBezTo>
                    <a:pt x="582" y="165"/>
                    <a:pt x="916" y="69"/>
                    <a:pt x="1264" y="42"/>
                  </a:cubicBezTo>
                  <a:cubicBezTo>
                    <a:pt x="1334" y="35"/>
                    <a:pt x="1417" y="34"/>
                    <a:pt x="1479" y="33"/>
                  </a:cubicBezTo>
                  <a:cubicBezTo>
                    <a:pt x="1421" y="22"/>
                    <a:pt x="1361" y="13"/>
                    <a:pt x="1303" y="8"/>
                  </a:cubicBezTo>
                  <a:cubicBezTo>
                    <a:pt x="1250" y="3"/>
                    <a:pt x="1196" y="0"/>
                    <a:pt x="11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39"/>
            <p:cNvSpPr/>
            <p:nvPr/>
          </p:nvSpPr>
          <p:spPr>
            <a:xfrm>
              <a:off x="2565107" y="1192461"/>
              <a:ext cx="58903" cy="22852"/>
            </a:xfrm>
            <a:custGeom>
              <a:rect b="b" l="l" r="r" t="t"/>
              <a:pathLst>
                <a:path extrusionOk="0" h="438" w="1129">
                  <a:moveTo>
                    <a:pt x="881" y="1"/>
                  </a:moveTo>
                  <a:cubicBezTo>
                    <a:pt x="557" y="1"/>
                    <a:pt x="287" y="99"/>
                    <a:pt x="49" y="381"/>
                  </a:cubicBezTo>
                  <a:cubicBezTo>
                    <a:pt x="32" y="398"/>
                    <a:pt x="13" y="420"/>
                    <a:pt x="1" y="437"/>
                  </a:cubicBezTo>
                  <a:cubicBezTo>
                    <a:pt x="46" y="407"/>
                    <a:pt x="93" y="379"/>
                    <a:pt x="139" y="351"/>
                  </a:cubicBezTo>
                  <a:cubicBezTo>
                    <a:pt x="317" y="243"/>
                    <a:pt x="397" y="214"/>
                    <a:pt x="578" y="149"/>
                  </a:cubicBezTo>
                  <a:cubicBezTo>
                    <a:pt x="756" y="85"/>
                    <a:pt x="944" y="38"/>
                    <a:pt x="1128" y="17"/>
                  </a:cubicBezTo>
                  <a:cubicBezTo>
                    <a:pt x="1042" y="7"/>
                    <a:pt x="960" y="1"/>
                    <a:pt x="8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39"/>
            <p:cNvSpPr/>
            <p:nvPr/>
          </p:nvSpPr>
          <p:spPr>
            <a:xfrm>
              <a:off x="2574864" y="1197887"/>
              <a:ext cx="44607" cy="17426"/>
            </a:xfrm>
            <a:custGeom>
              <a:rect b="b" l="l" r="r" t="t"/>
              <a:pathLst>
                <a:path extrusionOk="0" h="334" w="855">
                  <a:moveTo>
                    <a:pt x="800" y="1"/>
                  </a:moveTo>
                  <a:cubicBezTo>
                    <a:pt x="651" y="1"/>
                    <a:pt x="499" y="27"/>
                    <a:pt x="361" y="83"/>
                  </a:cubicBezTo>
                  <a:cubicBezTo>
                    <a:pt x="241" y="136"/>
                    <a:pt x="133" y="216"/>
                    <a:pt x="34" y="302"/>
                  </a:cubicBezTo>
                  <a:cubicBezTo>
                    <a:pt x="24" y="313"/>
                    <a:pt x="11" y="324"/>
                    <a:pt x="1" y="333"/>
                  </a:cubicBezTo>
                  <a:cubicBezTo>
                    <a:pt x="25" y="321"/>
                    <a:pt x="47" y="310"/>
                    <a:pt x="72" y="299"/>
                  </a:cubicBezTo>
                  <a:cubicBezTo>
                    <a:pt x="335" y="187"/>
                    <a:pt x="551" y="84"/>
                    <a:pt x="855" y="2"/>
                  </a:cubicBezTo>
                  <a:cubicBezTo>
                    <a:pt x="837" y="1"/>
                    <a:pt x="818" y="1"/>
                    <a:pt x="8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39"/>
            <p:cNvSpPr/>
            <p:nvPr/>
          </p:nvSpPr>
          <p:spPr>
            <a:xfrm>
              <a:off x="2590150" y="1207017"/>
              <a:ext cx="17739" cy="7356"/>
            </a:xfrm>
            <a:custGeom>
              <a:rect b="b" l="l" r="r" t="t"/>
              <a:pathLst>
                <a:path extrusionOk="0" h="141" w="340">
                  <a:moveTo>
                    <a:pt x="339" y="1"/>
                  </a:moveTo>
                  <a:lnTo>
                    <a:pt x="339" y="1"/>
                  </a:lnTo>
                  <a:cubicBezTo>
                    <a:pt x="215" y="9"/>
                    <a:pt x="93" y="64"/>
                    <a:pt x="0" y="141"/>
                  </a:cubicBezTo>
                  <a:cubicBezTo>
                    <a:pt x="124" y="103"/>
                    <a:pt x="220" y="53"/>
                    <a:pt x="3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39"/>
            <p:cNvSpPr/>
            <p:nvPr/>
          </p:nvSpPr>
          <p:spPr>
            <a:xfrm>
              <a:off x="2606167" y="1213956"/>
              <a:ext cx="2087" cy="991"/>
            </a:xfrm>
            <a:custGeom>
              <a:rect b="b" l="l" r="r" t="t"/>
              <a:pathLst>
                <a:path extrusionOk="0" h="19" w="40">
                  <a:moveTo>
                    <a:pt x="39" y="1"/>
                  </a:moveTo>
                  <a:cubicBezTo>
                    <a:pt x="27" y="5"/>
                    <a:pt x="11" y="11"/>
                    <a:pt x="0" y="18"/>
                  </a:cubicBezTo>
                  <a:cubicBezTo>
                    <a:pt x="14" y="15"/>
                    <a:pt x="27" y="8"/>
                    <a:pt x="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39"/>
            <p:cNvSpPr/>
            <p:nvPr/>
          </p:nvSpPr>
          <p:spPr>
            <a:xfrm>
              <a:off x="2659227" y="1191104"/>
              <a:ext cx="41164" cy="37564"/>
            </a:xfrm>
            <a:custGeom>
              <a:rect b="b" l="l" r="r" t="t"/>
              <a:pathLst>
                <a:path extrusionOk="0" h="720" w="789">
                  <a:moveTo>
                    <a:pt x="1" y="1"/>
                  </a:moveTo>
                  <a:lnTo>
                    <a:pt x="1" y="1"/>
                  </a:lnTo>
                  <a:cubicBezTo>
                    <a:pt x="147" y="54"/>
                    <a:pt x="274" y="149"/>
                    <a:pt x="397" y="241"/>
                  </a:cubicBezTo>
                  <a:cubicBezTo>
                    <a:pt x="509" y="321"/>
                    <a:pt x="659" y="450"/>
                    <a:pt x="735" y="590"/>
                  </a:cubicBezTo>
                  <a:cubicBezTo>
                    <a:pt x="757" y="631"/>
                    <a:pt x="773" y="685"/>
                    <a:pt x="788" y="720"/>
                  </a:cubicBezTo>
                  <a:cubicBezTo>
                    <a:pt x="789" y="695"/>
                    <a:pt x="788" y="669"/>
                    <a:pt x="786" y="644"/>
                  </a:cubicBezTo>
                  <a:cubicBezTo>
                    <a:pt x="776" y="517"/>
                    <a:pt x="708" y="405"/>
                    <a:pt x="629" y="309"/>
                  </a:cubicBezTo>
                  <a:cubicBezTo>
                    <a:pt x="472" y="127"/>
                    <a:pt x="231" y="44"/>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39"/>
            <p:cNvSpPr/>
            <p:nvPr/>
          </p:nvSpPr>
          <p:spPr>
            <a:xfrm>
              <a:off x="2673157" y="1202217"/>
              <a:ext cx="23217" cy="23843"/>
            </a:xfrm>
            <a:custGeom>
              <a:rect b="b" l="l" r="r" t="t"/>
              <a:pathLst>
                <a:path extrusionOk="0" h="457" w="445">
                  <a:moveTo>
                    <a:pt x="1" y="0"/>
                  </a:moveTo>
                  <a:cubicBezTo>
                    <a:pt x="141" y="97"/>
                    <a:pt x="280" y="250"/>
                    <a:pt x="387" y="372"/>
                  </a:cubicBezTo>
                  <a:cubicBezTo>
                    <a:pt x="407" y="400"/>
                    <a:pt x="427" y="428"/>
                    <a:pt x="444" y="456"/>
                  </a:cubicBezTo>
                  <a:cubicBezTo>
                    <a:pt x="441" y="447"/>
                    <a:pt x="439" y="437"/>
                    <a:pt x="437" y="427"/>
                  </a:cubicBezTo>
                  <a:cubicBezTo>
                    <a:pt x="382" y="217"/>
                    <a:pt x="201" y="67"/>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39"/>
            <p:cNvSpPr/>
            <p:nvPr/>
          </p:nvSpPr>
          <p:spPr>
            <a:xfrm>
              <a:off x="2677904" y="1211660"/>
              <a:ext cx="14660" cy="16278"/>
            </a:xfrm>
            <a:custGeom>
              <a:rect b="b" l="l" r="r" t="t"/>
              <a:pathLst>
                <a:path extrusionOk="0" h="312" w="281">
                  <a:moveTo>
                    <a:pt x="0" y="0"/>
                  </a:moveTo>
                  <a:lnTo>
                    <a:pt x="0" y="0"/>
                  </a:lnTo>
                  <a:cubicBezTo>
                    <a:pt x="43" y="15"/>
                    <a:pt x="73" y="48"/>
                    <a:pt x="105" y="82"/>
                  </a:cubicBezTo>
                  <a:cubicBezTo>
                    <a:pt x="166" y="147"/>
                    <a:pt x="207" y="198"/>
                    <a:pt x="254" y="271"/>
                  </a:cubicBezTo>
                  <a:cubicBezTo>
                    <a:pt x="262" y="280"/>
                    <a:pt x="277" y="311"/>
                    <a:pt x="279" y="311"/>
                  </a:cubicBezTo>
                  <a:cubicBezTo>
                    <a:pt x="280" y="311"/>
                    <a:pt x="280" y="307"/>
                    <a:pt x="276" y="294"/>
                  </a:cubicBezTo>
                  <a:cubicBezTo>
                    <a:pt x="250" y="158"/>
                    <a:pt x="144" y="1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39"/>
            <p:cNvSpPr/>
            <p:nvPr/>
          </p:nvSpPr>
          <p:spPr>
            <a:xfrm>
              <a:off x="2680617" y="1222512"/>
              <a:ext cx="2035" cy="2765"/>
            </a:xfrm>
            <a:custGeom>
              <a:rect b="b" l="l" r="r" t="t"/>
              <a:pathLst>
                <a:path extrusionOk="0" h="53" w="39">
                  <a:moveTo>
                    <a:pt x="1" y="0"/>
                  </a:moveTo>
                  <a:lnTo>
                    <a:pt x="1" y="0"/>
                  </a:lnTo>
                  <a:cubicBezTo>
                    <a:pt x="11" y="19"/>
                    <a:pt x="25" y="38"/>
                    <a:pt x="39" y="53"/>
                  </a:cubicBezTo>
                  <a:cubicBezTo>
                    <a:pt x="31" y="32"/>
                    <a:pt x="17" y="14"/>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39"/>
            <p:cNvSpPr/>
            <p:nvPr/>
          </p:nvSpPr>
          <p:spPr>
            <a:xfrm>
              <a:off x="2714529" y="1242024"/>
              <a:ext cx="26556" cy="51442"/>
            </a:xfrm>
            <a:custGeom>
              <a:rect b="b" l="l" r="r" t="t"/>
              <a:pathLst>
                <a:path extrusionOk="0" h="986" w="509">
                  <a:moveTo>
                    <a:pt x="1" y="0"/>
                  </a:moveTo>
                  <a:cubicBezTo>
                    <a:pt x="244" y="148"/>
                    <a:pt x="403" y="514"/>
                    <a:pt x="426" y="777"/>
                  </a:cubicBezTo>
                  <a:cubicBezTo>
                    <a:pt x="432" y="844"/>
                    <a:pt x="435" y="929"/>
                    <a:pt x="439" y="986"/>
                  </a:cubicBezTo>
                  <a:cubicBezTo>
                    <a:pt x="448" y="940"/>
                    <a:pt x="455" y="894"/>
                    <a:pt x="460" y="848"/>
                  </a:cubicBezTo>
                  <a:cubicBezTo>
                    <a:pt x="508" y="507"/>
                    <a:pt x="330" y="124"/>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39"/>
            <p:cNvSpPr/>
            <p:nvPr/>
          </p:nvSpPr>
          <p:spPr>
            <a:xfrm>
              <a:off x="2716043" y="1245311"/>
              <a:ext cx="20243" cy="45755"/>
            </a:xfrm>
            <a:custGeom>
              <a:rect b="b" l="l" r="r" t="t"/>
              <a:pathLst>
                <a:path extrusionOk="0" h="877" w="388">
                  <a:moveTo>
                    <a:pt x="1" y="0"/>
                  </a:moveTo>
                  <a:cubicBezTo>
                    <a:pt x="1" y="0"/>
                    <a:pt x="1" y="1"/>
                    <a:pt x="1" y="1"/>
                  </a:cubicBezTo>
                  <a:cubicBezTo>
                    <a:pt x="17" y="16"/>
                    <a:pt x="28" y="35"/>
                    <a:pt x="42" y="54"/>
                  </a:cubicBezTo>
                  <a:cubicBezTo>
                    <a:pt x="151" y="199"/>
                    <a:pt x="177" y="286"/>
                    <a:pt x="230" y="459"/>
                  </a:cubicBezTo>
                  <a:cubicBezTo>
                    <a:pt x="273" y="596"/>
                    <a:pt x="314" y="737"/>
                    <a:pt x="322" y="876"/>
                  </a:cubicBezTo>
                  <a:cubicBezTo>
                    <a:pt x="388" y="564"/>
                    <a:pt x="309" y="194"/>
                    <a:pt x="24" y="14"/>
                  </a:cubicBezTo>
                  <a:cubicBezTo>
                    <a:pt x="18" y="9"/>
                    <a:pt x="3"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39"/>
            <p:cNvSpPr/>
            <p:nvPr/>
          </p:nvSpPr>
          <p:spPr>
            <a:xfrm>
              <a:off x="2715051" y="1253398"/>
              <a:ext cx="13826" cy="29947"/>
            </a:xfrm>
            <a:custGeom>
              <a:rect b="b" l="l" r="r" t="t"/>
              <a:pathLst>
                <a:path extrusionOk="0" h="574" w="265">
                  <a:moveTo>
                    <a:pt x="1" y="0"/>
                  </a:moveTo>
                  <a:lnTo>
                    <a:pt x="1" y="0"/>
                  </a:lnTo>
                  <a:cubicBezTo>
                    <a:pt x="11" y="17"/>
                    <a:pt x="20" y="34"/>
                    <a:pt x="28" y="52"/>
                  </a:cubicBezTo>
                  <a:cubicBezTo>
                    <a:pt x="77" y="153"/>
                    <a:pt x="136" y="287"/>
                    <a:pt x="148" y="317"/>
                  </a:cubicBezTo>
                  <a:cubicBezTo>
                    <a:pt x="180" y="400"/>
                    <a:pt x="215" y="485"/>
                    <a:pt x="230" y="573"/>
                  </a:cubicBezTo>
                  <a:cubicBezTo>
                    <a:pt x="264" y="364"/>
                    <a:pt x="166" y="160"/>
                    <a:pt x="19" y="16"/>
                  </a:cubicBezTo>
                  <a:cubicBezTo>
                    <a:pt x="14" y="11"/>
                    <a:pt x="6" y="4"/>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39"/>
            <p:cNvSpPr/>
            <p:nvPr/>
          </p:nvSpPr>
          <p:spPr>
            <a:xfrm>
              <a:off x="2712495" y="1260754"/>
              <a:ext cx="8817" cy="19043"/>
            </a:xfrm>
            <a:custGeom>
              <a:rect b="b" l="l" r="r" t="t"/>
              <a:pathLst>
                <a:path extrusionOk="0" h="365" w="169">
                  <a:moveTo>
                    <a:pt x="3" y="0"/>
                  </a:moveTo>
                  <a:lnTo>
                    <a:pt x="3" y="0"/>
                  </a:lnTo>
                  <a:cubicBezTo>
                    <a:pt x="1" y="0"/>
                    <a:pt x="11" y="18"/>
                    <a:pt x="14" y="26"/>
                  </a:cubicBezTo>
                  <a:cubicBezTo>
                    <a:pt x="46" y="113"/>
                    <a:pt x="94" y="215"/>
                    <a:pt x="133" y="295"/>
                  </a:cubicBezTo>
                  <a:cubicBezTo>
                    <a:pt x="140" y="311"/>
                    <a:pt x="153" y="339"/>
                    <a:pt x="158" y="364"/>
                  </a:cubicBezTo>
                  <a:cubicBezTo>
                    <a:pt x="168" y="232"/>
                    <a:pt x="96" y="107"/>
                    <a:pt x="13" y="10"/>
                  </a:cubicBezTo>
                  <a:cubicBezTo>
                    <a:pt x="7" y="3"/>
                    <a:pt x="4" y="0"/>
                    <a:pt x="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39"/>
            <p:cNvSpPr/>
            <p:nvPr/>
          </p:nvSpPr>
          <p:spPr>
            <a:xfrm>
              <a:off x="2710199" y="1269624"/>
              <a:ext cx="3078" cy="7461"/>
            </a:xfrm>
            <a:custGeom>
              <a:rect b="b" l="l" r="r" t="t"/>
              <a:pathLst>
                <a:path extrusionOk="0" h="143" w="59">
                  <a:moveTo>
                    <a:pt x="0" y="1"/>
                  </a:moveTo>
                  <a:lnTo>
                    <a:pt x="0" y="1"/>
                  </a:lnTo>
                  <a:cubicBezTo>
                    <a:pt x="10" y="51"/>
                    <a:pt x="38" y="94"/>
                    <a:pt x="53" y="143"/>
                  </a:cubicBezTo>
                  <a:cubicBezTo>
                    <a:pt x="59" y="92"/>
                    <a:pt x="27" y="3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39"/>
            <p:cNvSpPr/>
            <p:nvPr/>
          </p:nvSpPr>
          <p:spPr>
            <a:xfrm>
              <a:off x="2581542" y="1316370"/>
              <a:ext cx="86711" cy="36729"/>
            </a:xfrm>
            <a:custGeom>
              <a:rect b="b" l="l" r="r" t="t"/>
              <a:pathLst>
                <a:path extrusionOk="0" h="704" w="1662">
                  <a:moveTo>
                    <a:pt x="1597" y="0"/>
                  </a:moveTo>
                  <a:lnTo>
                    <a:pt x="1597" y="0"/>
                  </a:lnTo>
                  <a:cubicBezTo>
                    <a:pt x="1587" y="11"/>
                    <a:pt x="1576" y="22"/>
                    <a:pt x="1566" y="32"/>
                  </a:cubicBezTo>
                  <a:cubicBezTo>
                    <a:pt x="1365" y="242"/>
                    <a:pt x="1129" y="364"/>
                    <a:pt x="861" y="429"/>
                  </a:cubicBezTo>
                  <a:cubicBezTo>
                    <a:pt x="793" y="444"/>
                    <a:pt x="712" y="453"/>
                    <a:pt x="625" y="453"/>
                  </a:cubicBezTo>
                  <a:cubicBezTo>
                    <a:pt x="417" y="453"/>
                    <a:pt x="174" y="400"/>
                    <a:pt x="1" y="247"/>
                  </a:cubicBezTo>
                  <a:lnTo>
                    <a:pt x="1" y="247"/>
                  </a:lnTo>
                  <a:cubicBezTo>
                    <a:pt x="73" y="335"/>
                    <a:pt x="164" y="403"/>
                    <a:pt x="266" y="453"/>
                  </a:cubicBezTo>
                  <a:cubicBezTo>
                    <a:pt x="211" y="438"/>
                    <a:pt x="156" y="422"/>
                    <a:pt x="108" y="408"/>
                  </a:cubicBezTo>
                  <a:lnTo>
                    <a:pt x="108" y="408"/>
                  </a:lnTo>
                  <a:cubicBezTo>
                    <a:pt x="155" y="436"/>
                    <a:pt x="205" y="460"/>
                    <a:pt x="254" y="484"/>
                  </a:cubicBezTo>
                  <a:cubicBezTo>
                    <a:pt x="376" y="544"/>
                    <a:pt x="508" y="583"/>
                    <a:pt x="643" y="597"/>
                  </a:cubicBezTo>
                  <a:cubicBezTo>
                    <a:pt x="483" y="597"/>
                    <a:pt x="333" y="582"/>
                    <a:pt x="177" y="522"/>
                  </a:cubicBezTo>
                  <a:lnTo>
                    <a:pt x="177" y="522"/>
                  </a:lnTo>
                  <a:cubicBezTo>
                    <a:pt x="359" y="640"/>
                    <a:pt x="576" y="690"/>
                    <a:pt x="766" y="701"/>
                  </a:cubicBezTo>
                  <a:cubicBezTo>
                    <a:pt x="789" y="703"/>
                    <a:pt x="813" y="704"/>
                    <a:pt x="836" y="704"/>
                  </a:cubicBezTo>
                  <a:cubicBezTo>
                    <a:pt x="1057" y="704"/>
                    <a:pt x="1272" y="617"/>
                    <a:pt x="1435" y="465"/>
                  </a:cubicBezTo>
                  <a:cubicBezTo>
                    <a:pt x="1464" y="439"/>
                    <a:pt x="1494" y="411"/>
                    <a:pt x="1521" y="386"/>
                  </a:cubicBezTo>
                  <a:lnTo>
                    <a:pt x="1521" y="386"/>
                  </a:lnTo>
                  <a:cubicBezTo>
                    <a:pt x="1458" y="421"/>
                    <a:pt x="1394" y="453"/>
                    <a:pt x="1328" y="482"/>
                  </a:cubicBezTo>
                  <a:cubicBezTo>
                    <a:pt x="1189" y="549"/>
                    <a:pt x="1056" y="578"/>
                    <a:pt x="898" y="589"/>
                  </a:cubicBezTo>
                  <a:cubicBezTo>
                    <a:pt x="979" y="576"/>
                    <a:pt x="1057" y="552"/>
                    <a:pt x="1132" y="518"/>
                  </a:cubicBezTo>
                  <a:cubicBezTo>
                    <a:pt x="1340" y="427"/>
                    <a:pt x="1508" y="259"/>
                    <a:pt x="1662" y="92"/>
                  </a:cubicBezTo>
                  <a:lnTo>
                    <a:pt x="1662" y="92"/>
                  </a:lnTo>
                  <a:cubicBezTo>
                    <a:pt x="1545" y="187"/>
                    <a:pt x="1428" y="268"/>
                    <a:pt x="1309" y="333"/>
                  </a:cubicBezTo>
                  <a:lnTo>
                    <a:pt x="1344" y="305"/>
                  </a:lnTo>
                  <a:cubicBezTo>
                    <a:pt x="1448" y="222"/>
                    <a:pt x="1528" y="113"/>
                    <a:pt x="15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39"/>
            <p:cNvSpPr/>
            <p:nvPr/>
          </p:nvSpPr>
          <p:spPr>
            <a:xfrm>
              <a:off x="2601054" y="1350648"/>
              <a:ext cx="51651" cy="8921"/>
            </a:xfrm>
            <a:custGeom>
              <a:rect b="b" l="l" r="r" t="t"/>
              <a:pathLst>
                <a:path extrusionOk="0" h="171" w="990">
                  <a:moveTo>
                    <a:pt x="989" y="1"/>
                  </a:moveTo>
                  <a:lnTo>
                    <a:pt x="989" y="1"/>
                  </a:lnTo>
                  <a:cubicBezTo>
                    <a:pt x="964" y="11"/>
                    <a:pt x="938" y="17"/>
                    <a:pt x="910" y="22"/>
                  </a:cubicBezTo>
                  <a:cubicBezTo>
                    <a:pt x="728" y="54"/>
                    <a:pt x="548" y="82"/>
                    <a:pt x="366" y="82"/>
                  </a:cubicBezTo>
                  <a:cubicBezTo>
                    <a:pt x="246" y="82"/>
                    <a:pt x="124" y="70"/>
                    <a:pt x="0" y="40"/>
                  </a:cubicBezTo>
                  <a:lnTo>
                    <a:pt x="0" y="40"/>
                  </a:lnTo>
                  <a:cubicBezTo>
                    <a:pt x="153" y="128"/>
                    <a:pt x="304" y="171"/>
                    <a:pt x="456" y="171"/>
                  </a:cubicBezTo>
                  <a:cubicBezTo>
                    <a:pt x="618" y="171"/>
                    <a:pt x="781" y="122"/>
                    <a:pt x="948" y="29"/>
                  </a:cubicBezTo>
                  <a:cubicBezTo>
                    <a:pt x="961" y="21"/>
                    <a:pt x="976" y="11"/>
                    <a:pt x="9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39"/>
            <p:cNvSpPr/>
            <p:nvPr/>
          </p:nvSpPr>
          <p:spPr>
            <a:xfrm>
              <a:off x="2613732" y="1358787"/>
              <a:ext cx="33182" cy="5374"/>
            </a:xfrm>
            <a:custGeom>
              <a:rect b="b" l="l" r="r" t="t"/>
              <a:pathLst>
                <a:path extrusionOk="0" h="103" w="636">
                  <a:moveTo>
                    <a:pt x="636" y="0"/>
                  </a:moveTo>
                  <a:cubicBezTo>
                    <a:pt x="633" y="1"/>
                    <a:pt x="629" y="2"/>
                    <a:pt x="624" y="4"/>
                  </a:cubicBezTo>
                  <a:cubicBezTo>
                    <a:pt x="424" y="32"/>
                    <a:pt x="208" y="53"/>
                    <a:pt x="1" y="67"/>
                  </a:cubicBezTo>
                  <a:cubicBezTo>
                    <a:pt x="84" y="89"/>
                    <a:pt x="170" y="103"/>
                    <a:pt x="256" y="103"/>
                  </a:cubicBezTo>
                  <a:cubicBezTo>
                    <a:pt x="314" y="103"/>
                    <a:pt x="372" y="97"/>
                    <a:pt x="429" y="82"/>
                  </a:cubicBezTo>
                  <a:cubicBezTo>
                    <a:pt x="501" y="63"/>
                    <a:pt x="573" y="39"/>
                    <a:pt x="6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39"/>
            <p:cNvSpPr/>
            <p:nvPr/>
          </p:nvSpPr>
          <p:spPr>
            <a:xfrm>
              <a:off x="2626671" y="1366508"/>
              <a:ext cx="11061" cy="1148"/>
            </a:xfrm>
            <a:custGeom>
              <a:rect b="b" l="l" r="r" t="t"/>
              <a:pathLst>
                <a:path extrusionOk="0" h="22" w="212">
                  <a:moveTo>
                    <a:pt x="177" y="0"/>
                  </a:moveTo>
                  <a:cubicBezTo>
                    <a:pt x="118" y="0"/>
                    <a:pt x="59" y="8"/>
                    <a:pt x="1" y="12"/>
                  </a:cubicBezTo>
                  <a:cubicBezTo>
                    <a:pt x="27" y="19"/>
                    <a:pt x="53" y="22"/>
                    <a:pt x="79" y="22"/>
                  </a:cubicBezTo>
                  <a:cubicBezTo>
                    <a:pt x="124" y="22"/>
                    <a:pt x="170" y="13"/>
                    <a:pt x="212" y="1"/>
                  </a:cubicBezTo>
                  <a:cubicBezTo>
                    <a:pt x="200" y="1"/>
                    <a:pt x="189" y="0"/>
                    <a:pt x="1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39"/>
            <p:cNvSpPr/>
            <p:nvPr/>
          </p:nvSpPr>
          <p:spPr>
            <a:xfrm>
              <a:off x="2617541" y="1279484"/>
              <a:ext cx="44816" cy="14974"/>
            </a:xfrm>
            <a:custGeom>
              <a:rect b="b" l="l" r="r" t="t"/>
              <a:pathLst>
                <a:path extrusionOk="0" h="287" w="859">
                  <a:moveTo>
                    <a:pt x="354" y="1"/>
                  </a:moveTo>
                  <a:cubicBezTo>
                    <a:pt x="232" y="1"/>
                    <a:pt x="108" y="28"/>
                    <a:pt x="1" y="85"/>
                  </a:cubicBezTo>
                  <a:cubicBezTo>
                    <a:pt x="58" y="74"/>
                    <a:pt x="118" y="70"/>
                    <a:pt x="178" y="70"/>
                  </a:cubicBezTo>
                  <a:cubicBezTo>
                    <a:pt x="242" y="70"/>
                    <a:pt x="306" y="74"/>
                    <a:pt x="370" y="80"/>
                  </a:cubicBezTo>
                  <a:cubicBezTo>
                    <a:pt x="355" y="79"/>
                    <a:pt x="340" y="79"/>
                    <a:pt x="325" y="79"/>
                  </a:cubicBezTo>
                  <a:cubicBezTo>
                    <a:pt x="242" y="79"/>
                    <a:pt x="159" y="94"/>
                    <a:pt x="79" y="130"/>
                  </a:cubicBezTo>
                  <a:cubicBezTo>
                    <a:pt x="104" y="129"/>
                    <a:pt x="127" y="128"/>
                    <a:pt x="150" y="128"/>
                  </a:cubicBezTo>
                  <a:cubicBezTo>
                    <a:pt x="210" y="128"/>
                    <a:pt x="263" y="132"/>
                    <a:pt x="314" y="137"/>
                  </a:cubicBezTo>
                  <a:cubicBezTo>
                    <a:pt x="307" y="137"/>
                    <a:pt x="300" y="137"/>
                    <a:pt x="294" y="137"/>
                  </a:cubicBezTo>
                  <a:cubicBezTo>
                    <a:pt x="196" y="137"/>
                    <a:pt x="101" y="158"/>
                    <a:pt x="12" y="208"/>
                  </a:cubicBezTo>
                  <a:cubicBezTo>
                    <a:pt x="45" y="198"/>
                    <a:pt x="90" y="195"/>
                    <a:pt x="136" y="195"/>
                  </a:cubicBezTo>
                  <a:cubicBezTo>
                    <a:pt x="202" y="195"/>
                    <a:pt x="268" y="202"/>
                    <a:pt x="298" y="206"/>
                  </a:cubicBezTo>
                  <a:cubicBezTo>
                    <a:pt x="387" y="218"/>
                    <a:pt x="447" y="224"/>
                    <a:pt x="563" y="248"/>
                  </a:cubicBezTo>
                  <a:cubicBezTo>
                    <a:pt x="630" y="261"/>
                    <a:pt x="700" y="275"/>
                    <a:pt x="764" y="286"/>
                  </a:cubicBezTo>
                  <a:cubicBezTo>
                    <a:pt x="753" y="280"/>
                    <a:pt x="743" y="275"/>
                    <a:pt x="733" y="269"/>
                  </a:cubicBezTo>
                  <a:cubicBezTo>
                    <a:pt x="650" y="221"/>
                    <a:pt x="560" y="181"/>
                    <a:pt x="464" y="160"/>
                  </a:cubicBezTo>
                  <a:lnTo>
                    <a:pt x="464" y="160"/>
                  </a:lnTo>
                  <a:cubicBezTo>
                    <a:pt x="531" y="170"/>
                    <a:pt x="602" y="182"/>
                    <a:pt x="683" y="192"/>
                  </a:cubicBezTo>
                  <a:cubicBezTo>
                    <a:pt x="706" y="196"/>
                    <a:pt x="728" y="198"/>
                    <a:pt x="759" y="202"/>
                  </a:cubicBezTo>
                  <a:cubicBezTo>
                    <a:pt x="653" y="145"/>
                    <a:pt x="534" y="101"/>
                    <a:pt x="414" y="88"/>
                  </a:cubicBezTo>
                  <a:lnTo>
                    <a:pt x="414" y="88"/>
                  </a:lnTo>
                  <a:cubicBezTo>
                    <a:pt x="423" y="89"/>
                    <a:pt x="431" y="89"/>
                    <a:pt x="439" y="90"/>
                  </a:cubicBezTo>
                  <a:cubicBezTo>
                    <a:pt x="553" y="100"/>
                    <a:pt x="690" y="116"/>
                    <a:pt x="745" y="125"/>
                  </a:cubicBezTo>
                  <a:cubicBezTo>
                    <a:pt x="779" y="130"/>
                    <a:pt x="793" y="131"/>
                    <a:pt x="834" y="136"/>
                  </a:cubicBezTo>
                  <a:cubicBezTo>
                    <a:pt x="834" y="136"/>
                    <a:pt x="835" y="136"/>
                    <a:pt x="835" y="136"/>
                  </a:cubicBezTo>
                  <a:cubicBezTo>
                    <a:pt x="841" y="136"/>
                    <a:pt x="852" y="139"/>
                    <a:pt x="856" y="139"/>
                  </a:cubicBezTo>
                  <a:cubicBezTo>
                    <a:pt x="858" y="139"/>
                    <a:pt x="857" y="138"/>
                    <a:pt x="849" y="134"/>
                  </a:cubicBezTo>
                  <a:cubicBezTo>
                    <a:pt x="743" y="82"/>
                    <a:pt x="633" y="38"/>
                    <a:pt x="517" y="16"/>
                  </a:cubicBezTo>
                  <a:cubicBezTo>
                    <a:pt x="464" y="6"/>
                    <a:pt x="409" y="1"/>
                    <a:pt x="3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39"/>
            <p:cNvSpPr/>
            <p:nvPr/>
          </p:nvSpPr>
          <p:spPr>
            <a:xfrm>
              <a:off x="2612897" y="1264146"/>
              <a:ext cx="53894" cy="17947"/>
            </a:xfrm>
            <a:custGeom>
              <a:rect b="b" l="l" r="r" t="t"/>
              <a:pathLst>
                <a:path extrusionOk="0" h="344" w="1033">
                  <a:moveTo>
                    <a:pt x="489" y="0"/>
                  </a:moveTo>
                  <a:cubicBezTo>
                    <a:pt x="356" y="0"/>
                    <a:pt x="219" y="37"/>
                    <a:pt x="59" y="110"/>
                  </a:cubicBezTo>
                  <a:cubicBezTo>
                    <a:pt x="140" y="97"/>
                    <a:pt x="213" y="90"/>
                    <a:pt x="283" y="88"/>
                  </a:cubicBezTo>
                  <a:lnTo>
                    <a:pt x="283" y="88"/>
                  </a:lnTo>
                  <a:cubicBezTo>
                    <a:pt x="212" y="104"/>
                    <a:pt x="142" y="132"/>
                    <a:pt x="77" y="177"/>
                  </a:cubicBezTo>
                  <a:cubicBezTo>
                    <a:pt x="130" y="163"/>
                    <a:pt x="185" y="155"/>
                    <a:pt x="240" y="151"/>
                  </a:cubicBezTo>
                  <a:lnTo>
                    <a:pt x="240" y="151"/>
                  </a:lnTo>
                  <a:cubicBezTo>
                    <a:pt x="167" y="168"/>
                    <a:pt x="95" y="194"/>
                    <a:pt x="28" y="228"/>
                  </a:cubicBezTo>
                  <a:cubicBezTo>
                    <a:pt x="146" y="217"/>
                    <a:pt x="273" y="206"/>
                    <a:pt x="394" y="203"/>
                  </a:cubicBezTo>
                  <a:lnTo>
                    <a:pt x="394" y="203"/>
                  </a:lnTo>
                  <a:cubicBezTo>
                    <a:pt x="258" y="220"/>
                    <a:pt x="121" y="264"/>
                    <a:pt x="0" y="328"/>
                  </a:cubicBezTo>
                  <a:cubicBezTo>
                    <a:pt x="121" y="298"/>
                    <a:pt x="249" y="297"/>
                    <a:pt x="381" y="291"/>
                  </a:cubicBezTo>
                  <a:cubicBezTo>
                    <a:pt x="427" y="288"/>
                    <a:pt x="469" y="287"/>
                    <a:pt x="508" y="287"/>
                  </a:cubicBezTo>
                  <a:cubicBezTo>
                    <a:pt x="630" y="287"/>
                    <a:pt x="725" y="299"/>
                    <a:pt x="851" y="323"/>
                  </a:cubicBezTo>
                  <a:cubicBezTo>
                    <a:pt x="887" y="328"/>
                    <a:pt x="940" y="341"/>
                    <a:pt x="965" y="343"/>
                  </a:cubicBezTo>
                  <a:cubicBezTo>
                    <a:pt x="949" y="333"/>
                    <a:pt x="933" y="324"/>
                    <a:pt x="917" y="317"/>
                  </a:cubicBezTo>
                  <a:cubicBezTo>
                    <a:pt x="822" y="271"/>
                    <a:pt x="726" y="230"/>
                    <a:pt x="625" y="210"/>
                  </a:cubicBezTo>
                  <a:lnTo>
                    <a:pt x="625" y="210"/>
                  </a:lnTo>
                  <a:cubicBezTo>
                    <a:pt x="667" y="214"/>
                    <a:pt x="711" y="218"/>
                    <a:pt x="750" y="224"/>
                  </a:cubicBezTo>
                  <a:cubicBezTo>
                    <a:pt x="788" y="230"/>
                    <a:pt x="827" y="237"/>
                    <a:pt x="865" y="244"/>
                  </a:cubicBezTo>
                  <a:cubicBezTo>
                    <a:pt x="852" y="237"/>
                    <a:pt x="840" y="229"/>
                    <a:pt x="827" y="223"/>
                  </a:cubicBezTo>
                  <a:cubicBezTo>
                    <a:pt x="804" y="208"/>
                    <a:pt x="780" y="197"/>
                    <a:pt x="754" y="186"/>
                  </a:cubicBezTo>
                  <a:lnTo>
                    <a:pt x="754" y="186"/>
                  </a:lnTo>
                  <a:cubicBezTo>
                    <a:pt x="790" y="191"/>
                    <a:pt x="825" y="196"/>
                    <a:pt x="860" y="199"/>
                  </a:cubicBezTo>
                  <a:cubicBezTo>
                    <a:pt x="868" y="200"/>
                    <a:pt x="879" y="202"/>
                    <a:pt x="888" y="203"/>
                  </a:cubicBezTo>
                  <a:cubicBezTo>
                    <a:pt x="902" y="204"/>
                    <a:pt x="923" y="208"/>
                    <a:pt x="939" y="212"/>
                  </a:cubicBezTo>
                  <a:cubicBezTo>
                    <a:pt x="933" y="208"/>
                    <a:pt x="928" y="204"/>
                    <a:pt x="922" y="202"/>
                  </a:cubicBezTo>
                  <a:cubicBezTo>
                    <a:pt x="866" y="173"/>
                    <a:pt x="808" y="148"/>
                    <a:pt x="749" y="127"/>
                  </a:cubicBezTo>
                  <a:lnTo>
                    <a:pt x="749" y="127"/>
                  </a:lnTo>
                  <a:cubicBezTo>
                    <a:pt x="799" y="137"/>
                    <a:pt x="851" y="151"/>
                    <a:pt x="904" y="163"/>
                  </a:cubicBezTo>
                  <a:cubicBezTo>
                    <a:pt x="949" y="172"/>
                    <a:pt x="992" y="184"/>
                    <a:pt x="1033" y="198"/>
                  </a:cubicBezTo>
                  <a:cubicBezTo>
                    <a:pt x="1017" y="187"/>
                    <a:pt x="999" y="177"/>
                    <a:pt x="981" y="165"/>
                  </a:cubicBezTo>
                  <a:cubicBezTo>
                    <a:pt x="802" y="54"/>
                    <a:pt x="648" y="0"/>
                    <a:pt x="4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39"/>
            <p:cNvSpPr/>
            <p:nvPr/>
          </p:nvSpPr>
          <p:spPr>
            <a:xfrm>
              <a:off x="2657609" y="1274632"/>
              <a:ext cx="209" cy="104"/>
            </a:xfrm>
            <a:custGeom>
              <a:rect b="b" l="l" r="r" t="t"/>
              <a:pathLst>
                <a:path extrusionOk="0" h="2" w="4">
                  <a:moveTo>
                    <a:pt x="1" y="1"/>
                  </a:moveTo>
                  <a:lnTo>
                    <a:pt x="1" y="1"/>
                  </a:lnTo>
                  <a:cubicBezTo>
                    <a:pt x="0" y="1"/>
                    <a:pt x="0" y="1"/>
                    <a:pt x="1" y="1"/>
                  </a:cubicBezTo>
                  <a:lnTo>
                    <a:pt x="4" y="1"/>
                  </a:lnTo>
                  <a:cubicBezTo>
                    <a:pt x="4" y="1"/>
                    <a:pt x="2"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39"/>
            <p:cNvSpPr/>
            <p:nvPr/>
          </p:nvSpPr>
          <p:spPr>
            <a:xfrm>
              <a:off x="2579455" y="1281989"/>
              <a:ext cx="19617" cy="32503"/>
            </a:xfrm>
            <a:custGeom>
              <a:rect b="b" l="l" r="r" t="t"/>
              <a:pathLst>
                <a:path extrusionOk="0" h="623" w="376">
                  <a:moveTo>
                    <a:pt x="375" y="0"/>
                  </a:moveTo>
                  <a:cubicBezTo>
                    <a:pt x="148" y="109"/>
                    <a:pt x="0" y="323"/>
                    <a:pt x="28" y="580"/>
                  </a:cubicBezTo>
                  <a:cubicBezTo>
                    <a:pt x="29" y="594"/>
                    <a:pt x="31" y="611"/>
                    <a:pt x="36" y="622"/>
                  </a:cubicBezTo>
                  <a:cubicBezTo>
                    <a:pt x="39" y="603"/>
                    <a:pt x="41" y="582"/>
                    <a:pt x="46" y="563"/>
                  </a:cubicBezTo>
                  <a:cubicBezTo>
                    <a:pt x="103" y="343"/>
                    <a:pt x="215" y="163"/>
                    <a:pt x="3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39"/>
            <p:cNvSpPr/>
            <p:nvPr/>
          </p:nvSpPr>
          <p:spPr>
            <a:xfrm>
              <a:off x="2583159" y="1287102"/>
              <a:ext cx="16487" cy="28225"/>
            </a:xfrm>
            <a:custGeom>
              <a:rect b="b" l="l" r="r" t="t"/>
              <a:pathLst>
                <a:path extrusionOk="0" h="541" w="316">
                  <a:moveTo>
                    <a:pt x="316" y="0"/>
                  </a:moveTo>
                  <a:lnTo>
                    <a:pt x="316" y="0"/>
                  </a:lnTo>
                  <a:cubicBezTo>
                    <a:pt x="129" y="94"/>
                    <a:pt x="1" y="302"/>
                    <a:pt x="12" y="513"/>
                  </a:cubicBezTo>
                  <a:cubicBezTo>
                    <a:pt x="12" y="519"/>
                    <a:pt x="15" y="541"/>
                    <a:pt x="17" y="541"/>
                  </a:cubicBezTo>
                  <a:cubicBezTo>
                    <a:pt x="17" y="541"/>
                    <a:pt x="17" y="540"/>
                    <a:pt x="17" y="540"/>
                  </a:cubicBezTo>
                  <a:cubicBezTo>
                    <a:pt x="20" y="519"/>
                    <a:pt x="26" y="499"/>
                    <a:pt x="32" y="478"/>
                  </a:cubicBezTo>
                  <a:cubicBezTo>
                    <a:pt x="61" y="396"/>
                    <a:pt x="99" y="320"/>
                    <a:pt x="148" y="237"/>
                  </a:cubicBezTo>
                  <a:cubicBezTo>
                    <a:pt x="197" y="150"/>
                    <a:pt x="248" y="68"/>
                    <a:pt x="3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39"/>
            <p:cNvSpPr/>
            <p:nvPr/>
          </p:nvSpPr>
          <p:spPr>
            <a:xfrm>
              <a:off x="2586081" y="1290597"/>
              <a:ext cx="16904" cy="28486"/>
            </a:xfrm>
            <a:custGeom>
              <a:rect b="b" l="l" r="r" t="t"/>
              <a:pathLst>
                <a:path extrusionOk="0" h="546" w="324">
                  <a:moveTo>
                    <a:pt x="324" y="0"/>
                  </a:moveTo>
                  <a:lnTo>
                    <a:pt x="324" y="0"/>
                  </a:lnTo>
                  <a:cubicBezTo>
                    <a:pt x="257" y="25"/>
                    <a:pt x="203" y="76"/>
                    <a:pt x="157" y="128"/>
                  </a:cubicBezTo>
                  <a:cubicBezTo>
                    <a:pt x="57" y="233"/>
                    <a:pt x="0" y="376"/>
                    <a:pt x="5" y="522"/>
                  </a:cubicBezTo>
                  <a:cubicBezTo>
                    <a:pt x="5" y="531"/>
                    <a:pt x="6" y="542"/>
                    <a:pt x="7" y="546"/>
                  </a:cubicBezTo>
                  <a:cubicBezTo>
                    <a:pt x="11" y="524"/>
                    <a:pt x="20" y="503"/>
                    <a:pt x="27" y="482"/>
                  </a:cubicBezTo>
                  <a:cubicBezTo>
                    <a:pt x="58" y="386"/>
                    <a:pt x="112" y="298"/>
                    <a:pt x="171" y="204"/>
                  </a:cubicBezTo>
                  <a:cubicBezTo>
                    <a:pt x="222" y="129"/>
                    <a:pt x="257" y="56"/>
                    <a:pt x="3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39"/>
            <p:cNvSpPr/>
            <p:nvPr/>
          </p:nvSpPr>
          <p:spPr>
            <a:xfrm>
              <a:off x="2589211" y="1292423"/>
              <a:ext cx="20347" cy="32399"/>
            </a:xfrm>
            <a:custGeom>
              <a:rect b="b" l="l" r="r" t="t"/>
              <a:pathLst>
                <a:path extrusionOk="0" h="621" w="390">
                  <a:moveTo>
                    <a:pt x="332" y="0"/>
                  </a:moveTo>
                  <a:lnTo>
                    <a:pt x="332" y="0"/>
                  </a:lnTo>
                  <a:cubicBezTo>
                    <a:pt x="146" y="104"/>
                    <a:pt x="4" y="304"/>
                    <a:pt x="1" y="520"/>
                  </a:cubicBezTo>
                  <a:cubicBezTo>
                    <a:pt x="0" y="525"/>
                    <a:pt x="0" y="527"/>
                    <a:pt x="1" y="527"/>
                  </a:cubicBezTo>
                  <a:cubicBezTo>
                    <a:pt x="3" y="527"/>
                    <a:pt x="15" y="484"/>
                    <a:pt x="19" y="479"/>
                  </a:cubicBezTo>
                  <a:cubicBezTo>
                    <a:pt x="38" y="438"/>
                    <a:pt x="60" y="396"/>
                    <a:pt x="84" y="354"/>
                  </a:cubicBezTo>
                  <a:lnTo>
                    <a:pt x="84" y="354"/>
                  </a:lnTo>
                  <a:cubicBezTo>
                    <a:pt x="50" y="430"/>
                    <a:pt x="33" y="514"/>
                    <a:pt x="36" y="597"/>
                  </a:cubicBezTo>
                  <a:cubicBezTo>
                    <a:pt x="36" y="604"/>
                    <a:pt x="38" y="618"/>
                    <a:pt x="39" y="620"/>
                  </a:cubicBezTo>
                  <a:cubicBezTo>
                    <a:pt x="43" y="596"/>
                    <a:pt x="50" y="573"/>
                    <a:pt x="59" y="550"/>
                  </a:cubicBezTo>
                  <a:cubicBezTo>
                    <a:pt x="81" y="496"/>
                    <a:pt x="108" y="439"/>
                    <a:pt x="138" y="383"/>
                  </a:cubicBezTo>
                  <a:lnTo>
                    <a:pt x="138" y="383"/>
                  </a:lnTo>
                  <a:cubicBezTo>
                    <a:pt x="125" y="438"/>
                    <a:pt x="119" y="496"/>
                    <a:pt x="120" y="552"/>
                  </a:cubicBezTo>
                  <a:cubicBezTo>
                    <a:pt x="120" y="560"/>
                    <a:pt x="120" y="564"/>
                    <a:pt x="121" y="564"/>
                  </a:cubicBezTo>
                  <a:cubicBezTo>
                    <a:pt x="122" y="564"/>
                    <a:pt x="123" y="561"/>
                    <a:pt x="125" y="553"/>
                  </a:cubicBezTo>
                  <a:cubicBezTo>
                    <a:pt x="131" y="532"/>
                    <a:pt x="138" y="511"/>
                    <a:pt x="146" y="490"/>
                  </a:cubicBezTo>
                  <a:cubicBezTo>
                    <a:pt x="178" y="394"/>
                    <a:pt x="208" y="336"/>
                    <a:pt x="261" y="233"/>
                  </a:cubicBezTo>
                  <a:cubicBezTo>
                    <a:pt x="292" y="179"/>
                    <a:pt x="320" y="121"/>
                    <a:pt x="368" y="83"/>
                  </a:cubicBezTo>
                  <a:lnTo>
                    <a:pt x="368" y="83"/>
                  </a:lnTo>
                  <a:cubicBezTo>
                    <a:pt x="352" y="89"/>
                    <a:pt x="339" y="98"/>
                    <a:pt x="325" y="107"/>
                  </a:cubicBezTo>
                  <a:cubicBezTo>
                    <a:pt x="346" y="84"/>
                    <a:pt x="367" y="61"/>
                    <a:pt x="389" y="40"/>
                  </a:cubicBezTo>
                  <a:lnTo>
                    <a:pt x="389" y="40"/>
                  </a:lnTo>
                  <a:cubicBezTo>
                    <a:pt x="311" y="76"/>
                    <a:pt x="241" y="130"/>
                    <a:pt x="184" y="196"/>
                  </a:cubicBezTo>
                  <a:cubicBezTo>
                    <a:pt x="191" y="186"/>
                    <a:pt x="199" y="175"/>
                    <a:pt x="205" y="166"/>
                  </a:cubicBezTo>
                  <a:cubicBezTo>
                    <a:pt x="248" y="105"/>
                    <a:pt x="280" y="49"/>
                    <a:pt x="3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39"/>
            <p:cNvSpPr/>
            <p:nvPr/>
          </p:nvSpPr>
          <p:spPr>
            <a:xfrm>
              <a:off x="2576898" y="1237068"/>
              <a:ext cx="62398" cy="15443"/>
            </a:xfrm>
            <a:custGeom>
              <a:rect b="b" l="l" r="r" t="t"/>
              <a:pathLst>
                <a:path extrusionOk="0" h="296" w="1196">
                  <a:moveTo>
                    <a:pt x="829" y="1"/>
                  </a:moveTo>
                  <a:cubicBezTo>
                    <a:pt x="746" y="1"/>
                    <a:pt x="664" y="7"/>
                    <a:pt x="583" y="21"/>
                  </a:cubicBezTo>
                  <a:cubicBezTo>
                    <a:pt x="404" y="53"/>
                    <a:pt x="238" y="130"/>
                    <a:pt x="78" y="214"/>
                  </a:cubicBezTo>
                  <a:cubicBezTo>
                    <a:pt x="53" y="228"/>
                    <a:pt x="24" y="243"/>
                    <a:pt x="0" y="257"/>
                  </a:cubicBezTo>
                  <a:cubicBezTo>
                    <a:pt x="37" y="247"/>
                    <a:pt x="74" y="237"/>
                    <a:pt x="111" y="227"/>
                  </a:cubicBezTo>
                  <a:cubicBezTo>
                    <a:pt x="209" y="202"/>
                    <a:pt x="306" y="177"/>
                    <a:pt x="402" y="154"/>
                  </a:cubicBezTo>
                  <a:lnTo>
                    <a:pt x="402" y="154"/>
                  </a:lnTo>
                  <a:cubicBezTo>
                    <a:pt x="306" y="190"/>
                    <a:pt x="216" y="237"/>
                    <a:pt x="135" y="296"/>
                  </a:cubicBezTo>
                  <a:cubicBezTo>
                    <a:pt x="258" y="249"/>
                    <a:pt x="391" y="237"/>
                    <a:pt x="517" y="202"/>
                  </a:cubicBezTo>
                  <a:cubicBezTo>
                    <a:pt x="680" y="162"/>
                    <a:pt x="839" y="111"/>
                    <a:pt x="1004" y="82"/>
                  </a:cubicBezTo>
                  <a:cubicBezTo>
                    <a:pt x="951" y="74"/>
                    <a:pt x="899" y="71"/>
                    <a:pt x="846" y="71"/>
                  </a:cubicBezTo>
                  <a:cubicBezTo>
                    <a:pt x="825" y="71"/>
                    <a:pt x="803" y="71"/>
                    <a:pt x="782" y="73"/>
                  </a:cubicBezTo>
                  <a:cubicBezTo>
                    <a:pt x="901" y="54"/>
                    <a:pt x="1020" y="42"/>
                    <a:pt x="1144" y="42"/>
                  </a:cubicBezTo>
                  <a:cubicBezTo>
                    <a:pt x="1161" y="42"/>
                    <a:pt x="1178" y="42"/>
                    <a:pt x="1196" y="43"/>
                  </a:cubicBezTo>
                  <a:cubicBezTo>
                    <a:pt x="1076" y="15"/>
                    <a:pt x="952" y="1"/>
                    <a:pt x="8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39"/>
            <p:cNvSpPr/>
            <p:nvPr/>
          </p:nvSpPr>
          <p:spPr>
            <a:xfrm>
              <a:off x="2589107" y="1246198"/>
              <a:ext cx="31356" cy="10382"/>
            </a:xfrm>
            <a:custGeom>
              <a:rect b="b" l="l" r="r" t="t"/>
              <a:pathLst>
                <a:path extrusionOk="0" h="199" w="601">
                  <a:moveTo>
                    <a:pt x="528" y="1"/>
                  </a:moveTo>
                  <a:cubicBezTo>
                    <a:pt x="335" y="1"/>
                    <a:pt x="109" y="77"/>
                    <a:pt x="1" y="198"/>
                  </a:cubicBezTo>
                  <a:cubicBezTo>
                    <a:pt x="70" y="156"/>
                    <a:pt x="144" y="141"/>
                    <a:pt x="225" y="120"/>
                  </a:cubicBezTo>
                  <a:cubicBezTo>
                    <a:pt x="351" y="87"/>
                    <a:pt x="473" y="32"/>
                    <a:pt x="600" y="5"/>
                  </a:cubicBezTo>
                  <a:cubicBezTo>
                    <a:pt x="577" y="2"/>
                    <a:pt x="553" y="1"/>
                    <a:pt x="5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39"/>
            <p:cNvSpPr/>
            <p:nvPr/>
          </p:nvSpPr>
          <p:spPr>
            <a:xfrm>
              <a:off x="2601837" y="1253659"/>
              <a:ext cx="12574" cy="3809"/>
            </a:xfrm>
            <a:custGeom>
              <a:rect b="b" l="l" r="r" t="t"/>
              <a:pathLst>
                <a:path extrusionOk="0" h="73" w="241">
                  <a:moveTo>
                    <a:pt x="216" y="0"/>
                  </a:moveTo>
                  <a:cubicBezTo>
                    <a:pt x="140" y="0"/>
                    <a:pt x="64" y="33"/>
                    <a:pt x="1" y="73"/>
                  </a:cubicBezTo>
                  <a:cubicBezTo>
                    <a:pt x="84" y="58"/>
                    <a:pt x="162" y="26"/>
                    <a:pt x="241" y="2"/>
                  </a:cubicBezTo>
                  <a:cubicBezTo>
                    <a:pt x="233" y="1"/>
                    <a:pt x="224" y="0"/>
                    <a:pt x="2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39"/>
            <p:cNvSpPr/>
            <p:nvPr/>
          </p:nvSpPr>
          <p:spPr>
            <a:xfrm>
              <a:off x="2608932" y="1259033"/>
              <a:ext cx="2713" cy="1148"/>
            </a:xfrm>
            <a:custGeom>
              <a:rect b="b" l="l" r="r" t="t"/>
              <a:pathLst>
                <a:path extrusionOk="0" h="22" w="52">
                  <a:moveTo>
                    <a:pt x="51" y="1"/>
                  </a:moveTo>
                  <a:cubicBezTo>
                    <a:pt x="35" y="1"/>
                    <a:pt x="15" y="11"/>
                    <a:pt x="1" y="21"/>
                  </a:cubicBezTo>
                  <a:cubicBezTo>
                    <a:pt x="19" y="16"/>
                    <a:pt x="35" y="7"/>
                    <a:pt x="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39"/>
            <p:cNvSpPr/>
            <p:nvPr/>
          </p:nvSpPr>
          <p:spPr>
            <a:xfrm>
              <a:off x="2518048" y="1256424"/>
              <a:ext cx="11895" cy="57442"/>
            </a:xfrm>
            <a:custGeom>
              <a:rect b="b" l="l" r="r" t="t"/>
              <a:pathLst>
                <a:path extrusionOk="0" h="1101" w="228">
                  <a:moveTo>
                    <a:pt x="228" y="0"/>
                  </a:moveTo>
                  <a:cubicBezTo>
                    <a:pt x="24" y="310"/>
                    <a:pt x="0" y="717"/>
                    <a:pt x="136" y="1058"/>
                  </a:cubicBezTo>
                  <a:cubicBezTo>
                    <a:pt x="140" y="1068"/>
                    <a:pt x="153" y="1101"/>
                    <a:pt x="155" y="1101"/>
                  </a:cubicBezTo>
                  <a:cubicBezTo>
                    <a:pt x="155" y="1101"/>
                    <a:pt x="155" y="1100"/>
                    <a:pt x="155" y="1098"/>
                  </a:cubicBezTo>
                  <a:cubicBezTo>
                    <a:pt x="148" y="1045"/>
                    <a:pt x="148" y="993"/>
                    <a:pt x="145" y="939"/>
                  </a:cubicBezTo>
                  <a:cubicBezTo>
                    <a:pt x="129" y="610"/>
                    <a:pt x="116" y="305"/>
                    <a:pt x="2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39"/>
            <p:cNvSpPr/>
            <p:nvPr/>
          </p:nvSpPr>
          <p:spPr>
            <a:xfrm>
              <a:off x="2524361" y="1263989"/>
              <a:ext cx="7200" cy="44138"/>
            </a:xfrm>
            <a:custGeom>
              <a:rect b="b" l="l" r="r" t="t"/>
              <a:pathLst>
                <a:path extrusionOk="0" h="846" w="138">
                  <a:moveTo>
                    <a:pt x="138" y="0"/>
                  </a:moveTo>
                  <a:cubicBezTo>
                    <a:pt x="1" y="249"/>
                    <a:pt x="1" y="554"/>
                    <a:pt x="111" y="813"/>
                  </a:cubicBezTo>
                  <a:cubicBezTo>
                    <a:pt x="115" y="823"/>
                    <a:pt x="123" y="841"/>
                    <a:pt x="128" y="846"/>
                  </a:cubicBezTo>
                  <a:cubicBezTo>
                    <a:pt x="123" y="824"/>
                    <a:pt x="120" y="808"/>
                    <a:pt x="119" y="786"/>
                  </a:cubicBezTo>
                  <a:cubicBezTo>
                    <a:pt x="113" y="525"/>
                    <a:pt x="94" y="252"/>
                    <a:pt x="1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39"/>
            <p:cNvSpPr/>
            <p:nvPr/>
          </p:nvSpPr>
          <p:spPr>
            <a:xfrm>
              <a:off x="2531195" y="1271032"/>
              <a:ext cx="4852" cy="31408"/>
            </a:xfrm>
            <a:custGeom>
              <a:rect b="b" l="l" r="r" t="t"/>
              <a:pathLst>
                <a:path extrusionOk="0" h="602" w="93">
                  <a:moveTo>
                    <a:pt x="61" y="0"/>
                  </a:moveTo>
                  <a:cubicBezTo>
                    <a:pt x="7" y="139"/>
                    <a:pt x="1" y="296"/>
                    <a:pt x="36" y="440"/>
                  </a:cubicBezTo>
                  <a:cubicBezTo>
                    <a:pt x="49" y="495"/>
                    <a:pt x="67" y="553"/>
                    <a:pt x="92" y="602"/>
                  </a:cubicBezTo>
                  <a:cubicBezTo>
                    <a:pt x="91" y="598"/>
                    <a:pt x="91" y="592"/>
                    <a:pt x="90" y="587"/>
                  </a:cubicBezTo>
                  <a:cubicBezTo>
                    <a:pt x="80" y="504"/>
                    <a:pt x="83" y="412"/>
                    <a:pt x="75" y="327"/>
                  </a:cubicBezTo>
                  <a:cubicBezTo>
                    <a:pt x="67" y="219"/>
                    <a:pt x="53" y="110"/>
                    <a:pt x="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39"/>
            <p:cNvSpPr/>
            <p:nvPr/>
          </p:nvSpPr>
          <p:spPr>
            <a:xfrm>
              <a:off x="2538604" y="1277293"/>
              <a:ext cx="3026" cy="15234"/>
            </a:xfrm>
            <a:custGeom>
              <a:rect b="b" l="l" r="r" t="t"/>
              <a:pathLst>
                <a:path extrusionOk="0" h="292" w="58">
                  <a:moveTo>
                    <a:pt x="31" y="1"/>
                  </a:moveTo>
                  <a:lnTo>
                    <a:pt x="31" y="1"/>
                  </a:lnTo>
                  <a:cubicBezTo>
                    <a:pt x="1" y="89"/>
                    <a:pt x="23" y="232"/>
                    <a:pt x="57" y="291"/>
                  </a:cubicBezTo>
                  <a:cubicBezTo>
                    <a:pt x="54" y="174"/>
                    <a:pt x="37" y="104"/>
                    <a:pt x="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39"/>
            <p:cNvSpPr/>
            <p:nvPr/>
          </p:nvSpPr>
          <p:spPr>
            <a:xfrm>
              <a:off x="2548151" y="1285380"/>
              <a:ext cx="887" cy="2869"/>
            </a:xfrm>
            <a:custGeom>
              <a:rect b="b" l="l" r="r" t="t"/>
              <a:pathLst>
                <a:path extrusionOk="0" h="55" w="17">
                  <a:moveTo>
                    <a:pt x="2" y="0"/>
                  </a:moveTo>
                  <a:cubicBezTo>
                    <a:pt x="0" y="19"/>
                    <a:pt x="7" y="41"/>
                    <a:pt x="17" y="55"/>
                  </a:cubicBezTo>
                  <a:cubicBezTo>
                    <a:pt x="12" y="36"/>
                    <a:pt x="6" y="18"/>
                    <a:pt x="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39"/>
            <p:cNvSpPr/>
            <p:nvPr/>
          </p:nvSpPr>
          <p:spPr>
            <a:xfrm>
              <a:off x="2511892" y="1382421"/>
              <a:ext cx="38086" cy="64433"/>
            </a:xfrm>
            <a:custGeom>
              <a:rect b="b" l="l" r="r" t="t"/>
              <a:pathLst>
                <a:path extrusionOk="0" h="1235" w="730">
                  <a:moveTo>
                    <a:pt x="32" y="0"/>
                  </a:moveTo>
                  <a:cubicBezTo>
                    <a:pt x="26" y="49"/>
                    <a:pt x="17" y="98"/>
                    <a:pt x="13" y="146"/>
                  </a:cubicBezTo>
                  <a:cubicBezTo>
                    <a:pt x="1" y="352"/>
                    <a:pt x="34" y="568"/>
                    <a:pt x="129" y="753"/>
                  </a:cubicBezTo>
                  <a:cubicBezTo>
                    <a:pt x="243" y="958"/>
                    <a:pt x="472" y="1142"/>
                    <a:pt x="729" y="1235"/>
                  </a:cubicBezTo>
                  <a:cubicBezTo>
                    <a:pt x="357" y="999"/>
                    <a:pt x="177" y="641"/>
                    <a:pt x="69" y="213"/>
                  </a:cubicBezTo>
                  <a:cubicBezTo>
                    <a:pt x="52" y="143"/>
                    <a:pt x="42" y="71"/>
                    <a:pt x="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39"/>
            <p:cNvSpPr/>
            <p:nvPr/>
          </p:nvSpPr>
          <p:spPr>
            <a:xfrm>
              <a:off x="2518465" y="1383308"/>
              <a:ext cx="20608" cy="48416"/>
            </a:xfrm>
            <a:custGeom>
              <a:rect b="b" l="l" r="r" t="t"/>
              <a:pathLst>
                <a:path extrusionOk="0" h="928" w="395">
                  <a:moveTo>
                    <a:pt x="1" y="1"/>
                  </a:moveTo>
                  <a:lnTo>
                    <a:pt x="1" y="1"/>
                  </a:lnTo>
                  <a:cubicBezTo>
                    <a:pt x="3" y="335"/>
                    <a:pt x="116" y="679"/>
                    <a:pt x="369" y="906"/>
                  </a:cubicBezTo>
                  <a:cubicBezTo>
                    <a:pt x="377" y="912"/>
                    <a:pt x="390" y="926"/>
                    <a:pt x="394" y="928"/>
                  </a:cubicBezTo>
                  <a:cubicBezTo>
                    <a:pt x="371" y="894"/>
                    <a:pt x="354" y="857"/>
                    <a:pt x="334" y="821"/>
                  </a:cubicBezTo>
                  <a:cubicBezTo>
                    <a:pt x="260" y="683"/>
                    <a:pt x="235" y="602"/>
                    <a:pt x="168" y="442"/>
                  </a:cubicBezTo>
                  <a:cubicBezTo>
                    <a:pt x="124" y="341"/>
                    <a:pt x="49" y="174"/>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39"/>
            <p:cNvSpPr/>
            <p:nvPr/>
          </p:nvSpPr>
          <p:spPr>
            <a:xfrm>
              <a:off x="2527595" y="1392594"/>
              <a:ext cx="10800" cy="24260"/>
            </a:xfrm>
            <a:custGeom>
              <a:rect b="b" l="l" r="r" t="t"/>
              <a:pathLst>
                <a:path extrusionOk="0" h="465" w="207">
                  <a:moveTo>
                    <a:pt x="4" y="1"/>
                  </a:moveTo>
                  <a:cubicBezTo>
                    <a:pt x="1" y="85"/>
                    <a:pt x="15" y="172"/>
                    <a:pt x="50" y="250"/>
                  </a:cubicBezTo>
                  <a:cubicBezTo>
                    <a:pt x="85" y="324"/>
                    <a:pt x="160" y="427"/>
                    <a:pt x="207" y="464"/>
                  </a:cubicBezTo>
                  <a:cubicBezTo>
                    <a:pt x="134" y="296"/>
                    <a:pt x="50" y="160"/>
                    <a:pt x="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39"/>
            <p:cNvSpPr/>
            <p:nvPr/>
          </p:nvSpPr>
          <p:spPr>
            <a:xfrm>
              <a:off x="2537717" y="1397759"/>
              <a:ext cx="4069" cy="7722"/>
            </a:xfrm>
            <a:custGeom>
              <a:rect b="b" l="l" r="r" t="t"/>
              <a:pathLst>
                <a:path extrusionOk="0" h="148" w="78">
                  <a:moveTo>
                    <a:pt x="0" y="1"/>
                  </a:moveTo>
                  <a:cubicBezTo>
                    <a:pt x="1" y="56"/>
                    <a:pt x="43" y="110"/>
                    <a:pt x="78" y="148"/>
                  </a:cubicBezTo>
                  <a:cubicBezTo>
                    <a:pt x="59" y="94"/>
                    <a:pt x="23" y="5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39"/>
            <p:cNvSpPr/>
            <p:nvPr/>
          </p:nvSpPr>
          <p:spPr>
            <a:xfrm>
              <a:off x="2546273" y="1396403"/>
              <a:ext cx="626" cy="1565"/>
            </a:xfrm>
            <a:custGeom>
              <a:rect b="b" l="l" r="r" t="t"/>
              <a:pathLst>
                <a:path extrusionOk="0" h="30" w="12">
                  <a:moveTo>
                    <a:pt x="0" y="1"/>
                  </a:moveTo>
                  <a:cubicBezTo>
                    <a:pt x="0" y="11"/>
                    <a:pt x="6" y="26"/>
                    <a:pt x="11" y="30"/>
                  </a:cubicBezTo>
                  <a:cubicBezTo>
                    <a:pt x="7" y="19"/>
                    <a:pt x="3" y="1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39"/>
            <p:cNvSpPr/>
            <p:nvPr/>
          </p:nvSpPr>
          <p:spPr>
            <a:xfrm>
              <a:off x="2661679" y="1376577"/>
              <a:ext cx="93545" cy="68816"/>
            </a:xfrm>
            <a:custGeom>
              <a:rect b="b" l="l" r="r" t="t"/>
              <a:pathLst>
                <a:path extrusionOk="0" h="1319" w="1793">
                  <a:moveTo>
                    <a:pt x="1792" y="1"/>
                  </a:moveTo>
                  <a:cubicBezTo>
                    <a:pt x="1589" y="675"/>
                    <a:pt x="1145" y="1048"/>
                    <a:pt x="589" y="1209"/>
                  </a:cubicBezTo>
                  <a:cubicBezTo>
                    <a:pt x="400" y="1252"/>
                    <a:pt x="264" y="1275"/>
                    <a:pt x="79" y="1282"/>
                  </a:cubicBezTo>
                  <a:cubicBezTo>
                    <a:pt x="67" y="1283"/>
                    <a:pt x="53" y="1283"/>
                    <a:pt x="39" y="1283"/>
                  </a:cubicBezTo>
                  <a:cubicBezTo>
                    <a:pt x="25" y="1283"/>
                    <a:pt x="12" y="1283"/>
                    <a:pt x="0" y="1283"/>
                  </a:cubicBezTo>
                  <a:cubicBezTo>
                    <a:pt x="3" y="1283"/>
                    <a:pt x="4" y="1284"/>
                    <a:pt x="6" y="1284"/>
                  </a:cubicBezTo>
                  <a:cubicBezTo>
                    <a:pt x="105" y="1309"/>
                    <a:pt x="206" y="1318"/>
                    <a:pt x="307" y="1318"/>
                  </a:cubicBezTo>
                  <a:cubicBezTo>
                    <a:pt x="366" y="1318"/>
                    <a:pt x="424" y="1315"/>
                    <a:pt x="483" y="1310"/>
                  </a:cubicBezTo>
                  <a:cubicBezTo>
                    <a:pt x="638" y="1296"/>
                    <a:pt x="788" y="1257"/>
                    <a:pt x="932" y="1202"/>
                  </a:cubicBezTo>
                  <a:cubicBezTo>
                    <a:pt x="1038" y="1161"/>
                    <a:pt x="1144" y="1116"/>
                    <a:pt x="1236" y="1045"/>
                  </a:cubicBezTo>
                  <a:cubicBezTo>
                    <a:pt x="1566" y="802"/>
                    <a:pt x="1725" y="393"/>
                    <a:pt x="17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39"/>
            <p:cNvSpPr/>
            <p:nvPr/>
          </p:nvSpPr>
          <p:spPr>
            <a:xfrm>
              <a:off x="2672844" y="1396716"/>
              <a:ext cx="68868" cy="40747"/>
            </a:xfrm>
            <a:custGeom>
              <a:rect b="b" l="l" r="r" t="t"/>
              <a:pathLst>
                <a:path extrusionOk="0" h="781" w="1320">
                  <a:moveTo>
                    <a:pt x="1320" y="0"/>
                  </a:moveTo>
                  <a:cubicBezTo>
                    <a:pt x="1247" y="71"/>
                    <a:pt x="1174" y="143"/>
                    <a:pt x="1097" y="211"/>
                  </a:cubicBezTo>
                  <a:cubicBezTo>
                    <a:pt x="969" y="319"/>
                    <a:pt x="826" y="417"/>
                    <a:pt x="658" y="520"/>
                  </a:cubicBezTo>
                  <a:cubicBezTo>
                    <a:pt x="519" y="606"/>
                    <a:pt x="397" y="667"/>
                    <a:pt x="284" y="709"/>
                  </a:cubicBezTo>
                  <a:cubicBezTo>
                    <a:pt x="192" y="741"/>
                    <a:pt x="97" y="771"/>
                    <a:pt x="0" y="775"/>
                  </a:cubicBezTo>
                  <a:cubicBezTo>
                    <a:pt x="43" y="779"/>
                    <a:pt x="85" y="781"/>
                    <a:pt x="127" y="781"/>
                  </a:cubicBezTo>
                  <a:cubicBezTo>
                    <a:pt x="595" y="781"/>
                    <a:pt x="1020" y="529"/>
                    <a:pt x="1263" y="98"/>
                  </a:cubicBezTo>
                  <a:cubicBezTo>
                    <a:pt x="1281" y="68"/>
                    <a:pt x="1310" y="21"/>
                    <a:pt x="13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39"/>
            <p:cNvSpPr/>
            <p:nvPr/>
          </p:nvSpPr>
          <p:spPr>
            <a:xfrm>
              <a:off x="2688548" y="1406003"/>
              <a:ext cx="32243" cy="23165"/>
            </a:xfrm>
            <a:custGeom>
              <a:rect b="b" l="l" r="r" t="t"/>
              <a:pathLst>
                <a:path extrusionOk="0" h="444" w="618">
                  <a:moveTo>
                    <a:pt x="618" y="0"/>
                  </a:moveTo>
                  <a:cubicBezTo>
                    <a:pt x="616" y="3"/>
                    <a:pt x="612" y="7"/>
                    <a:pt x="610" y="12"/>
                  </a:cubicBezTo>
                  <a:cubicBezTo>
                    <a:pt x="551" y="73"/>
                    <a:pt x="473" y="114"/>
                    <a:pt x="400" y="165"/>
                  </a:cubicBezTo>
                  <a:cubicBezTo>
                    <a:pt x="265" y="254"/>
                    <a:pt x="139" y="359"/>
                    <a:pt x="0" y="443"/>
                  </a:cubicBezTo>
                  <a:cubicBezTo>
                    <a:pt x="175" y="393"/>
                    <a:pt x="344" y="310"/>
                    <a:pt x="476" y="182"/>
                  </a:cubicBezTo>
                  <a:cubicBezTo>
                    <a:pt x="530" y="127"/>
                    <a:pt x="585" y="69"/>
                    <a:pt x="6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39"/>
            <p:cNvSpPr/>
            <p:nvPr/>
          </p:nvSpPr>
          <p:spPr>
            <a:xfrm>
              <a:off x="2693504" y="1409759"/>
              <a:ext cx="11687" cy="7617"/>
            </a:xfrm>
            <a:custGeom>
              <a:rect b="b" l="l" r="r" t="t"/>
              <a:pathLst>
                <a:path extrusionOk="0" h="146" w="224">
                  <a:moveTo>
                    <a:pt x="223" y="0"/>
                  </a:moveTo>
                  <a:lnTo>
                    <a:pt x="223" y="0"/>
                  </a:lnTo>
                  <a:cubicBezTo>
                    <a:pt x="176" y="28"/>
                    <a:pt x="126" y="58"/>
                    <a:pt x="83" y="93"/>
                  </a:cubicBezTo>
                  <a:cubicBezTo>
                    <a:pt x="56" y="112"/>
                    <a:pt x="38" y="134"/>
                    <a:pt x="1" y="146"/>
                  </a:cubicBezTo>
                  <a:cubicBezTo>
                    <a:pt x="85" y="139"/>
                    <a:pt x="187" y="53"/>
                    <a:pt x="2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39"/>
            <p:cNvSpPr/>
            <p:nvPr/>
          </p:nvSpPr>
          <p:spPr>
            <a:xfrm>
              <a:off x="2692408" y="1410281"/>
              <a:ext cx="991" cy="574"/>
            </a:xfrm>
            <a:custGeom>
              <a:rect b="b" l="l" r="r" t="t"/>
              <a:pathLst>
                <a:path extrusionOk="0" h="11" w="19">
                  <a:moveTo>
                    <a:pt x="19" y="1"/>
                  </a:moveTo>
                  <a:lnTo>
                    <a:pt x="0" y="11"/>
                  </a:lnTo>
                  <a:cubicBezTo>
                    <a:pt x="6" y="9"/>
                    <a:pt x="13" y="6"/>
                    <a:pt x="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39"/>
            <p:cNvSpPr/>
            <p:nvPr/>
          </p:nvSpPr>
          <p:spPr>
            <a:xfrm>
              <a:off x="2709312" y="1174461"/>
              <a:ext cx="40538" cy="26295"/>
            </a:xfrm>
            <a:custGeom>
              <a:rect b="b" l="l" r="r" t="t"/>
              <a:pathLst>
                <a:path extrusionOk="0" h="504" w="777">
                  <a:moveTo>
                    <a:pt x="111" y="0"/>
                  </a:moveTo>
                  <a:cubicBezTo>
                    <a:pt x="89" y="0"/>
                    <a:pt x="66" y="2"/>
                    <a:pt x="44" y="5"/>
                  </a:cubicBezTo>
                  <a:cubicBezTo>
                    <a:pt x="32" y="6"/>
                    <a:pt x="2" y="7"/>
                    <a:pt x="1" y="10"/>
                  </a:cubicBezTo>
                  <a:cubicBezTo>
                    <a:pt x="45" y="20"/>
                    <a:pt x="90" y="31"/>
                    <a:pt x="136" y="42"/>
                  </a:cubicBezTo>
                  <a:cubicBezTo>
                    <a:pt x="202" y="58"/>
                    <a:pt x="265" y="98"/>
                    <a:pt x="336" y="141"/>
                  </a:cubicBezTo>
                  <a:cubicBezTo>
                    <a:pt x="510" y="248"/>
                    <a:pt x="622" y="343"/>
                    <a:pt x="776" y="503"/>
                  </a:cubicBezTo>
                  <a:cubicBezTo>
                    <a:pt x="697" y="373"/>
                    <a:pt x="609" y="243"/>
                    <a:pt x="491" y="145"/>
                  </a:cubicBezTo>
                  <a:cubicBezTo>
                    <a:pt x="384" y="58"/>
                    <a:pt x="249" y="0"/>
                    <a:pt x="1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39"/>
            <p:cNvSpPr/>
            <p:nvPr/>
          </p:nvSpPr>
          <p:spPr>
            <a:xfrm>
              <a:off x="2710930" y="1180044"/>
              <a:ext cx="30156" cy="18104"/>
            </a:xfrm>
            <a:custGeom>
              <a:rect b="b" l="l" r="r" t="t"/>
              <a:pathLst>
                <a:path extrusionOk="0" h="347" w="578">
                  <a:moveTo>
                    <a:pt x="1" y="1"/>
                  </a:moveTo>
                  <a:lnTo>
                    <a:pt x="1" y="1"/>
                  </a:lnTo>
                  <a:cubicBezTo>
                    <a:pt x="110" y="45"/>
                    <a:pt x="208" y="112"/>
                    <a:pt x="307" y="174"/>
                  </a:cubicBezTo>
                  <a:cubicBezTo>
                    <a:pt x="399" y="229"/>
                    <a:pt x="493" y="281"/>
                    <a:pt x="577" y="347"/>
                  </a:cubicBezTo>
                  <a:cubicBezTo>
                    <a:pt x="448" y="160"/>
                    <a:pt x="219" y="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39"/>
            <p:cNvSpPr/>
            <p:nvPr/>
          </p:nvSpPr>
          <p:spPr>
            <a:xfrm>
              <a:off x="2713069" y="1187974"/>
              <a:ext cx="18782" cy="9600"/>
            </a:xfrm>
            <a:custGeom>
              <a:rect b="b" l="l" r="r" t="t"/>
              <a:pathLst>
                <a:path extrusionOk="0" h="184" w="360">
                  <a:moveTo>
                    <a:pt x="1" y="0"/>
                  </a:moveTo>
                  <a:cubicBezTo>
                    <a:pt x="119" y="65"/>
                    <a:pt x="244" y="117"/>
                    <a:pt x="359" y="183"/>
                  </a:cubicBezTo>
                  <a:cubicBezTo>
                    <a:pt x="274" y="75"/>
                    <a:pt x="133" y="14"/>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39"/>
            <p:cNvSpPr/>
            <p:nvPr/>
          </p:nvSpPr>
          <p:spPr>
            <a:xfrm>
              <a:off x="2715782" y="1197782"/>
              <a:ext cx="4435" cy="2348"/>
            </a:xfrm>
            <a:custGeom>
              <a:rect b="b" l="l" r="r" t="t"/>
              <a:pathLst>
                <a:path extrusionOk="0" h="45" w="85">
                  <a:moveTo>
                    <a:pt x="0" y="1"/>
                  </a:moveTo>
                  <a:lnTo>
                    <a:pt x="0" y="1"/>
                  </a:lnTo>
                  <a:cubicBezTo>
                    <a:pt x="26" y="19"/>
                    <a:pt x="55" y="34"/>
                    <a:pt x="85" y="45"/>
                  </a:cubicBezTo>
                  <a:cubicBezTo>
                    <a:pt x="62" y="23"/>
                    <a:pt x="29" y="7"/>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39"/>
            <p:cNvSpPr/>
            <p:nvPr/>
          </p:nvSpPr>
          <p:spPr>
            <a:xfrm>
              <a:off x="2705191" y="1323831"/>
              <a:ext cx="23165" cy="23165"/>
            </a:xfrm>
            <a:custGeom>
              <a:rect b="b" l="l" r="r" t="t"/>
              <a:pathLst>
                <a:path extrusionOk="0" h="444" w="444">
                  <a:moveTo>
                    <a:pt x="443" y="1"/>
                  </a:moveTo>
                  <a:lnTo>
                    <a:pt x="443" y="1"/>
                  </a:lnTo>
                  <a:cubicBezTo>
                    <a:pt x="308" y="160"/>
                    <a:pt x="155" y="304"/>
                    <a:pt x="0" y="443"/>
                  </a:cubicBezTo>
                  <a:cubicBezTo>
                    <a:pt x="108" y="399"/>
                    <a:pt x="211" y="336"/>
                    <a:pt x="292" y="252"/>
                  </a:cubicBezTo>
                  <a:cubicBezTo>
                    <a:pt x="356" y="178"/>
                    <a:pt x="402" y="89"/>
                    <a:pt x="4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39"/>
            <p:cNvSpPr/>
            <p:nvPr/>
          </p:nvSpPr>
          <p:spPr>
            <a:xfrm>
              <a:off x="2704304" y="1323570"/>
              <a:ext cx="19304" cy="20191"/>
            </a:xfrm>
            <a:custGeom>
              <a:rect b="b" l="l" r="r" t="t"/>
              <a:pathLst>
                <a:path extrusionOk="0" h="387" w="370">
                  <a:moveTo>
                    <a:pt x="370" y="0"/>
                  </a:moveTo>
                  <a:cubicBezTo>
                    <a:pt x="316" y="66"/>
                    <a:pt x="252" y="121"/>
                    <a:pt x="191" y="180"/>
                  </a:cubicBezTo>
                  <a:cubicBezTo>
                    <a:pt x="128" y="242"/>
                    <a:pt x="52" y="331"/>
                    <a:pt x="1" y="387"/>
                  </a:cubicBezTo>
                  <a:cubicBezTo>
                    <a:pt x="164" y="304"/>
                    <a:pt x="295" y="166"/>
                    <a:pt x="3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39"/>
            <p:cNvSpPr/>
            <p:nvPr/>
          </p:nvSpPr>
          <p:spPr>
            <a:xfrm>
              <a:off x="2707330" y="1325448"/>
              <a:ext cx="11478" cy="11530"/>
            </a:xfrm>
            <a:custGeom>
              <a:rect b="b" l="l" r="r" t="t"/>
              <a:pathLst>
                <a:path extrusionOk="0" h="221" w="220">
                  <a:moveTo>
                    <a:pt x="220" y="1"/>
                  </a:moveTo>
                  <a:lnTo>
                    <a:pt x="220" y="1"/>
                  </a:lnTo>
                  <a:cubicBezTo>
                    <a:pt x="137" y="61"/>
                    <a:pt x="59" y="140"/>
                    <a:pt x="1" y="221"/>
                  </a:cubicBezTo>
                  <a:cubicBezTo>
                    <a:pt x="91" y="166"/>
                    <a:pt x="164" y="89"/>
                    <a:pt x="2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39"/>
            <p:cNvSpPr/>
            <p:nvPr/>
          </p:nvSpPr>
          <p:spPr>
            <a:xfrm>
              <a:off x="2710930" y="1324561"/>
              <a:ext cx="3443" cy="3287"/>
            </a:xfrm>
            <a:custGeom>
              <a:rect b="b" l="l" r="r" t="t"/>
              <a:pathLst>
                <a:path extrusionOk="0" h="63" w="66">
                  <a:moveTo>
                    <a:pt x="65" y="0"/>
                  </a:moveTo>
                  <a:lnTo>
                    <a:pt x="65" y="0"/>
                  </a:lnTo>
                  <a:cubicBezTo>
                    <a:pt x="42" y="18"/>
                    <a:pt x="17" y="40"/>
                    <a:pt x="1" y="63"/>
                  </a:cubicBezTo>
                  <a:cubicBezTo>
                    <a:pt x="26" y="47"/>
                    <a:pt x="48" y="26"/>
                    <a:pt x="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39"/>
            <p:cNvSpPr/>
            <p:nvPr/>
          </p:nvSpPr>
          <p:spPr>
            <a:xfrm>
              <a:off x="2617750" y="2003900"/>
              <a:ext cx="18939" cy="243489"/>
            </a:xfrm>
            <a:custGeom>
              <a:rect b="b" l="l" r="r" t="t"/>
              <a:pathLst>
                <a:path extrusionOk="0" h="4667" w="363">
                  <a:moveTo>
                    <a:pt x="208" y="0"/>
                  </a:moveTo>
                  <a:cubicBezTo>
                    <a:pt x="161" y="15"/>
                    <a:pt x="113" y="24"/>
                    <a:pt x="62" y="28"/>
                  </a:cubicBezTo>
                  <a:cubicBezTo>
                    <a:pt x="22" y="538"/>
                    <a:pt x="2" y="1049"/>
                    <a:pt x="1" y="1558"/>
                  </a:cubicBezTo>
                  <a:cubicBezTo>
                    <a:pt x="16" y="2555"/>
                    <a:pt x="114" y="3551"/>
                    <a:pt x="218" y="4542"/>
                  </a:cubicBezTo>
                  <a:cubicBezTo>
                    <a:pt x="223" y="4583"/>
                    <a:pt x="227" y="4626"/>
                    <a:pt x="232" y="4667"/>
                  </a:cubicBezTo>
                  <a:cubicBezTo>
                    <a:pt x="236" y="4623"/>
                    <a:pt x="242" y="4581"/>
                    <a:pt x="245" y="4537"/>
                  </a:cubicBezTo>
                  <a:cubicBezTo>
                    <a:pt x="321" y="3775"/>
                    <a:pt x="362" y="3011"/>
                    <a:pt x="357" y="2244"/>
                  </a:cubicBezTo>
                  <a:cubicBezTo>
                    <a:pt x="355" y="1494"/>
                    <a:pt x="270" y="747"/>
                    <a:pt x="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39"/>
            <p:cNvSpPr/>
            <p:nvPr/>
          </p:nvSpPr>
          <p:spPr>
            <a:xfrm>
              <a:off x="2615819" y="1534608"/>
              <a:ext cx="15495" cy="141805"/>
            </a:xfrm>
            <a:custGeom>
              <a:rect b="b" l="l" r="r" t="t"/>
              <a:pathLst>
                <a:path extrusionOk="0" h="2718" w="297">
                  <a:moveTo>
                    <a:pt x="121" y="1"/>
                  </a:moveTo>
                  <a:cubicBezTo>
                    <a:pt x="58" y="556"/>
                    <a:pt x="1" y="1112"/>
                    <a:pt x="8" y="1671"/>
                  </a:cubicBezTo>
                  <a:cubicBezTo>
                    <a:pt x="14" y="2013"/>
                    <a:pt x="44" y="2356"/>
                    <a:pt x="88" y="2696"/>
                  </a:cubicBezTo>
                  <a:cubicBezTo>
                    <a:pt x="146" y="2698"/>
                    <a:pt x="203" y="2707"/>
                    <a:pt x="258" y="2717"/>
                  </a:cubicBezTo>
                  <a:cubicBezTo>
                    <a:pt x="264" y="2613"/>
                    <a:pt x="271" y="2507"/>
                    <a:pt x="276" y="2403"/>
                  </a:cubicBezTo>
                  <a:cubicBezTo>
                    <a:pt x="296" y="1962"/>
                    <a:pt x="277" y="1521"/>
                    <a:pt x="238" y="1080"/>
                  </a:cubicBezTo>
                  <a:cubicBezTo>
                    <a:pt x="204" y="720"/>
                    <a:pt x="176" y="358"/>
                    <a:pt x="1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39"/>
            <p:cNvSpPr/>
            <p:nvPr/>
          </p:nvSpPr>
          <p:spPr>
            <a:xfrm>
              <a:off x="2513822" y="2003482"/>
              <a:ext cx="2869" cy="9652"/>
            </a:xfrm>
            <a:custGeom>
              <a:rect b="b" l="l" r="r" t="t"/>
              <a:pathLst>
                <a:path extrusionOk="0" h="185" w="55">
                  <a:moveTo>
                    <a:pt x="47" y="0"/>
                  </a:moveTo>
                  <a:cubicBezTo>
                    <a:pt x="32" y="1"/>
                    <a:pt x="15" y="3"/>
                    <a:pt x="0" y="5"/>
                  </a:cubicBezTo>
                  <a:cubicBezTo>
                    <a:pt x="6" y="29"/>
                    <a:pt x="12" y="54"/>
                    <a:pt x="20" y="77"/>
                  </a:cubicBezTo>
                  <a:cubicBezTo>
                    <a:pt x="31" y="108"/>
                    <a:pt x="47" y="185"/>
                    <a:pt x="52" y="185"/>
                  </a:cubicBezTo>
                  <a:cubicBezTo>
                    <a:pt x="54" y="185"/>
                    <a:pt x="54" y="170"/>
                    <a:pt x="52" y="131"/>
                  </a:cubicBezTo>
                  <a:cubicBezTo>
                    <a:pt x="52" y="88"/>
                    <a:pt x="48" y="43"/>
                    <a:pt x="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39"/>
            <p:cNvSpPr/>
            <p:nvPr/>
          </p:nvSpPr>
          <p:spPr>
            <a:xfrm>
              <a:off x="2511578" y="2029934"/>
              <a:ext cx="21599" cy="16800"/>
            </a:xfrm>
            <a:custGeom>
              <a:rect b="b" l="l" r="r" t="t"/>
              <a:pathLst>
                <a:path extrusionOk="0" h="322" w="414">
                  <a:moveTo>
                    <a:pt x="207" y="1"/>
                  </a:moveTo>
                  <a:cubicBezTo>
                    <a:pt x="1" y="6"/>
                    <a:pt x="1" y="315"/>
                    <a:pt x="207" y="321"/>
                  </a:cubicBezTo>
                  <a:cubicBezTo>
                    <a:pt x="414" y="317"/>
                    <a:pt x="413" y="8"/>
                    <a:pt x="2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39"/>
            <p:cNvSpPr/>
            <p:nvPr/>
          </p:nvSpPr>
          <p:spPr>
            <a:xfrm>
              <a:off x="2525404" y="2079028"/>
              <a:ext cx="24730" cy="165282"/>
            </a:xfrm>
            <a:custGeom>
              <a:rect b="b" l="l" r="r" t="t"/>
              <a:pathLst>
                <a:path extrusionOk="0" h="3168" w="474">
                  <a:moveTo>
                    <a:pt x="26" y="0"/>
                  </a:moveTo>
                  <a:cubicBezTo>
                    <a:pt x="11" y="552"/>
                    <a:pt x="0" y="1109"/>
                    <a:pt x="71" y="1658"/>
                  </a:cubicBezTo>
                  <a:cubicBezTo>
                    <a:pt x="137" y="2151"/>
                    <a:pt x="282" y="2630"/>
                    <a:pt x="442" y="3100"/>
                  </a:cubicBezTo>
                  <a:cubicBezTo>
                    <a:pt x="451" y="3119"/>
                    <a:pt x="462" y="3167"/>
                    <a:pt x="467" y="3167"/>
                  </a:cubicBezTo>
                  <a:cubicBezTo>
                    <a:pt x="469" y="3167"/>
                    <a:pt x="470" y="3158"/>
                    <a:pt x="469" y="3135"/>
                  </a:cubicBezTo>
                  <a:cubicBezTo>
                    <a:pt x="473" y="2955"/>
                    <a:pt x="470" y="2774"/>
                    <a:pt x="464" y="2595"/>
                  </a:cubicBezTo>
                  <a:cubicBezTo>
                    <a:pt x="443" y="1684"/>
                    <a:pt x="258" y="929"/>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39"/>
            <p:cNvSpPr/>
            <p:nvPr/>
          </p:nvSpPr>
          <p:spPr>
            <a:xfrm>
              <a:off x="2312801" y="1659196"/>
              <a:ext cx="21547" cy="67668"/>
            </a:xfrm>
            <a:custGeom>
              <a:rect b="b" l="l" r="r" t="t"/>
              <a:pathLst>
                <a:path extrusionOk="0" h="1297" w="413">
                  <a:moveTo>
                    <a:pt x="0" y="1"/>
                  </a:moveTo>
                  <a:cubicBezTo>
                    <a:pt x="78" y="432"/>
                    <a:pt x="147" y="865"/>
                    <a:pt x="224" y="1296"/>
                  </a:cubicBezTo>
                  <a:cubicBezTo>
                    <a:pt x="285" y="1259"/>
                    <a:pt x="346" y="1229"/>
                    <a:pt x="412" y="1209"/>
                  </a:cubicBezTo>
                  <a:cubicBezTo>
                    <a:pt x="281" y="804"/>
                    <a:pt x="147" y="40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39"/>
            <p:cNvSpPr/>
            <p:nvPr/>
          </p:nvSpPr>
          <p:spPr>
            <a:xfrm>
              <a:off x="2421633" y="2063794"/>
              <a:ext cx="53633" cy="202012"/>
            </a:xfrm>
            <a:custGeom>
              <a:rect b="b" l="l" r="r" t="t"/>
              <a:pathLst>
                <a:path extrusionOk="0" h="3872" w="1028">
                  <a:moveTo>
                    <a:pt x="1" y="1"/>
                  </a:moveTo>
                  <a:cubicBezTo>
                    <a:pt x="65" y="649"/>
                    <a:pt x="163" y="1276"/>
                    <a:pt x="325" y="1941"/>
                  </a:cubicBezTo>
                  <a:cubicBezTo>
                    <a:pt x="495" y="2591"/>
                    <a:pt x="736" y="3221"/>
                    <a:pt x="1010" y="3832"/>
                  </a:cubicBezTo>
                  <a:cubicBezTo>
                    <a:pt x="1016" y="3845"/>
                    <a:pt x="1021" y="3859"/>
                    <a:pt x="1028" y="3872"/>
                  </a:cubicBezTo>
                  <a:cubicBezTo>
                    <a:pt x="1005" y="3679"/>
                    <a:pt x="979" y="3486"/>
                    <a:pt x="950" y="3293"/>
                  </a:cubicBezTo>
                  <a:cubicBezTo>
                    <a:pt x="876" y="2806"/>
                    <a:pt x="785" y="2321"/>
                    <a:pt x="659" y="1846"/>
                  </a:cubicBezTo>
                  <a:cubicBezTo>
                    <a:pt x="476" y="1188"/>
                    <a:pt x="229" y="60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39"/>
            <p:cNvSpPr/>
            <p:nvPr/>
          </p:nvSpPr>
          <p:spPr>
            <a:xfrm>
              <a:off x="2258333" y="1971031"/>
              <a:ext cx="52433" cy="99910"/>
            </a:xfrm>
            <a:custGeom>
              <a:rect b="b" l="l" r="r" t="t"/>
              <a:pathLst>
                <a:path extrusionOk="0" h="1915" w="1005">
                  <a:moveTo>
                    <a:pt x="0" y="0"/>
                  </a:moveTo>
                  <a:cubicBezTo>
                    <a:pt x="284" y="664"/>
                    <a:pt x="619" y="1305"/>
                    <a:pt x="1004" y="1915"/>
                  </a:cubicBezTo>
                  <a:cubicBezTo>
                    <a:pt x="842" y="1341"/>
                    <a:pt x="659" y="799"/>
                    <a:pt x="454" y="272"/>
                  </a:cubicBezTo>
                  <a:cubicBezTo>
                    <a:pt x="298" y="192"/>
                    <a:pt x="145" y="10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39"/>
            <p:cNvSpPr/>
            <p:nvPr/>
          </p:nvSpPr>
          <p:spPr>
            <a:xfrm>
              <a:off x="2311445" y="2093636"/>
              <a:ext cx="21599" cy="16747"/>
            </a:xfrm>
            <a:custGeom>
              <a:rect b="b" l="l" r="r" t="t"/>
              <a:pathLst>
                <a:path extrusionOk="0" h="321" w="414">
                  <a:moveTo>
                    <a:pt x="207" y="0"/>
                  </a:moveTo>
                  <a:cubicBezTo>
                    <a:pt x="1" y="5"/>
                    <a:pt x="1" y="314"/>
                    <a:pt x="207" y="320"/>
                  </a:cubicBezTo>
                  <a:cubicBezTo>
                    <a:pt x="414" y="316"/>
                    <a:pt x="413" y="7"/>
                    <a:pt x="2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39"/>
            <p:cNvSpPr/>
            <p:nvPr/>
          </p:nvSpPr>
          <p:spPr>
            <a:xfrm>
              <a:off x="2336853" y="2139496"/>
              <a:ext cx="61042" cy="146187"/>
            </a:xfrm>
            <a:custGeom>
              <a:rect b="b" l="l" r="r" t="t"/>
              <a:pathLst>
                <a:path extrusionOk="0" h="2802" w="1170">
                  <a:moveTo>
                    <a:pt x="1" y="1"/>
                  </a:moveTo>
                  <a:lnTo>
                    <a:pt x="1" y="1"/>
                  </a:lnTo>
                  <a:cubicBezTo>
                    <a:pt x="126" y="428"/>
                    <a:pt x="220" y="865"/>
                    <a:pt x="380" y="1281"/>
                  </a:cubicBezTo>
                  <a:cubicBezTo>
                    <a:pt x="583" y="1817"/>
                    <a:pt x="860" y="2323"/>
                    <a:pt x="1170" y="2802"/>
                  </a:cubicBezTo>
                  <a:cubicBezTo>
                    <a:pt x="963" y="1801"/>
                    <a:pt x="536" y="86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39"/>
            <p:cNvSpPr/>
            <p:nvPr/>
          </p:nvSpPr>
          <p:spPr>
            <a:xfrm>
              <a:off x="2004670" y="1757697"/>
              <a:ext cx="50399" cy="88537"/>
            </a:xfrm>
            <a:custGeom>
              <a:rect b="b" l="l" r="r" t="t"/>
              <a:pathLst>
                <a:path extrusionOk="0" h="1697" w="966">
                  <a:moveTo>
                    <a:pt x="0" y="1"/>
                  </a:moveTo>
                  <a:lnTo>
                    <a:pt x="0" y="1"/>
                  </a:lnTo>
                  <a:cubicBezTo>
                    <a:pt x="99" y="304"/>
                    <a:pt x="213" y="603"/>
                    <a:pt x="364" y="884"/>
                  </a:cubicBezTo>
                  <a:cubicBezTo>
                    <a:pt x="527" y="1176"/>
                    <a:pt x="730" y="1439"/>
                    <a:pt x="951" y="1685"/>
                  </a:cubicBezTo>
                  <a:cubicBezTo>
                    <a:pt x="958" y="1692"/>
                    <a:pt x="963" y="1697"/>
                    <a:pt x="964" y="1697"/>
                  </a:cubicBezTo>
                  <a:cubicBezTo>
                    <a:pt x="965" y="1697"/>
                    <a:pt x="963" y="1692"/>
                    <a:pt x="956" y="1678"/>
                  </a:cubicBezTo>
                  <a:cubicBezTo>
                    <a:pt x="928" y="1608"/>
                    <a:pt x="892" y="1522"/>
                    <a:pt x="873" y="1474"/>
                  </a:cubicBezTo>
                  <a:cubicBezTo>
                    <a:pt x="779" y="1252"/>
                    <a:pt x="677" y="1031"/>
                    <a:pt x="563" y="819"/>
                  </a:cubicBezTo>
                  <a:cubicBezTo>
                    <a:pt x="392" y="512"/>
                    <a:pt x="199" y="263"/>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39"/>
            <p:cNvSpPr/>
            <p:nvPr/>
          </p:nvSpPr>
          <p:spPr>
            <a:xfrm>
              <a:off x="2086946" y="1903520"/>
              <a:ext cx="86815" cy="146918"/>
            </a:xfrm>
            <a:custGeom>
              <a:rect b="b" l="l" r="r" t="t"/>
              <a:pathLst>
                <a:path extrusionOk="0" h="2816" w="1664">
                  <a:moveTo>
                    <a:pt x="1" y="1"/>
                  </a:moveTo>
                  <a:cubicBezTo>
                    <a:pt x="226" y="491"/>
                    <a:pt x="434" y="989"/>
                    <a:pt x="704" y="1456"/>
                  </a:cubicBezTo>
                  <a:cubicBezTo>
                    <a:pt x="988" y="1935"/>
                    <a:pt x="1313" y="2386"/>
                    <a:pt x="1663" y="2815"/>
                  </a:cubicBezTo>
                  <a:cubicBezTo>
                    <a:pt x="1456" y="2298"/>
                    <a:pt x="1220" y="1793"/>
                    <a:pt x="938" y="1312"/>
                  </a:cubicBezTo>
                  <a:cubicBezTo>
                    <a:pt x="659" y="852"/>
                    <a:pt x="342" y="41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39"/>
            <p:cNvSpPr/>
            <p:nvPr/>
          </p:nvSpPr>
          <p:spPr>
            <a:xfrm>
              <a:off x="2185709" y="2079237"/>
              <a:ext cx="132466" cy="224655"/>
            </a:xfrm>
            <a:custGeom>
              <a:rect b="b" l="l" r="r" t="t"/>
              <a:pathLst>
                <a:path extrusionOk="0" h="4306" w="2539">
                  <a:moveTo>
                    <a:pt x="1" y="0"/>
                  </a:moveTo>
                  <a:cubicBezTo>
                    <a:pt x="358" y="783"/>
                    <a:pt x="715" y="1568"/>
                    <a:pt x="1131" y="2319"/>
                  </a:cubicBezTo>
                  <a:cubicBezTo>
                    <a:pt x="1533" y="3004"/>
                    <a:pt x="1996" y="3653"/>
                    <a:pt x="2501" y="4261"/>
                  </a:cubicBezTo>
                  <a:cubicBezTo>
                    <a:pt x="2515" y="4276"/>
                    <a:pt x="2526" y="4290"/>
                    <a:pt x="2538" y="4306"/>
                  </a:cubicBezTo>
                  <a:lnTo>
                    <a:pt x="2516" y="4251"/>
                  </a:lnTo>
                  <a:cubicBezTo>
                    <a:pt x="2460" y="4126"/>
                    <a:pt x="2406" y="3999"/>
                    <a:pt x="2347" y="3873"/>
                  </a:cubicBezTo>
                  <a:cubicBezTo>
                    <a:pt x="2108" y="3354"/>
                    <a:pt x="1850" y="2845"/>
                    <a:pt x="1569" y="2349"/>
                  </a:cubicBezTo>
                  <a:cubicBezTo>
                    <a:pt x="1309" y="1880"/>
                    <a:pt x="1001" y="1438"/>
                    <a:pt x="696" y="995"/>
                  </a:cubicBezTo>
                  <a:cubicBezTo>
                    <a:pt x="461" y="665"/>
                    <a:pt x="241" y="32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39"/>
            <p:cNvSpPr/>
            <p:nvPr/>
          </p:nvSpPr>
          <p:spPr>
            <a:xfrm>
              <a:off x="2059869" y="1865277"/>
              <a:ext cx="21652" cy="16800"/>
            </a:xfrm>
            <a:custGeom>
              <a:rect b="b" l="l" r="r" t="t"/>
              <a:pathLst>
                <a:path extrusionOk="0" h="322" w="415">
                  <a:moveTo>
                    <a:pt x="207" y="0"/>
                  </a:moveTo>
                  <a:cubicBezTo>
                    <a:pt x="1" y="5"/>
                    <a:pt x="1" y="314"/>
                    <a:pt x="207" y="322"/>
                  </a:cubicBezTo>
                  <a:cubicBezTo>
                    <a:pt x="415" y="316"/>
                    <a:pt x="413" y="8"/>
                    <a:pt x="2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39"/>
            <p:cNvSpPr/>
            <p:nvPr/>
          </p:nvSpPr>
          <p:spPr>
            <a:xfrm>
              <a:off x="1981871" y="1996856"/>
              <a:ext cx="143109" cy="188395"/>
            </a:xfrm>
            <a:custGeom>
              <a:rect b="b" l="l" r="r" t="t"/>
              <a:pathLst>
                <a:path extrusionOk="0" h="3611" w="2743">
                  <a:moveTo>
                    <a:pt x="1" y="0"/>
                  </a:moveTo>
                  <a:cubicBezTo>
                    <a:pt x="213" y="398"/>
                    <a:pt x="464" y="773"/>
                    <a:pt x="702" y="1154"/>
                  </a:cubicBezTo>
                  <a:cubicBezTo>
                    <a:pt x="1299" y="2090"/>
                    <a:pt x="1792" y="2678"/>
                    <a:pt x="2679" y="3553"/>
                  </a:cubicBezTo>
                  <a:cubicBezTo>
                    <a:pt x="2698" y="3567"/>
                    <a:pt x="2735" y="3610"/>
                    <a:pt x="2740" y="3610"/>
                  </a:cubicBezTo>
                  <a:cubicBezTo>
                    <a:pt x="2742" y="3610"/>
                    <a:pt x="2738" y="3602"/>
                    <a:pt x="2724" y="3578"/>
                  </a:cubicBezTo>
                  <a:cubicBezTo>
                    <a:pt x="2514" y="3217"/>
                    <a:pt x="2286" y="2867"/>
                    <a:pt x="2046" y="2525"/>
                  </a:cubicBezTo>
                  <a:cubicBezTo>
                    <a:pt x="1631" y="1937"/>
                    <a:pt x="1510" y="1775"/>
                    <a:pt x="1062" y="1225"/>
                  </a:cubicBezTo>
                  <a:cubicBezTo>
                    <a:pt x="716" y="809"/>
                    <a:pt x="350" y="41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39"/>
            <p:cNvSpPr/>
            <p:nvPr/>
          </p:nvSpPr>
          <p:spPr>
            <a:xfrm>
              <a:off x="2129989" y="2194486"/>
              <a:ext cx="21547" cy="16747"/>
            </a:xfrm>
            <a:custGeom>
              <a:rect b="b" l="l" r="r" t="t"/>
              <a:pathLst>
                <a:path extrusionOk="0" h="321" w="413">
                  <a:moveTo>
                    <a:pt x="207" y="0"/>
                  </a:moveTo>
                  <a:cubicBezTo>
                    <a:pt x="1" y="5"/>
                    <a:pt x="1" y="314"/>
                    <a:pt x="207" y="320"/>
                  </a:cubicBezTo>
                  <a:cubicBezTo>
                    <a:pt x="413" y="315"/>
                    <a:pt x="413" y="5"/>
                    <a:pt x="2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39"/>
            <p:cNvSpPr/>
            <p:nvPr/>
          </p:nvSpPr>
          <p:spPr>
            <a:xfrm>
              <a:off x="2161084" y="2235702"/>
              <a:ext cx="93389" cy="117232"/>
            </a:xfrm>
            <a:custGeom>
              <a:rect b="b" l="l" r="r" t="t"/>
              <a:pathLst>
                <a:path extrusionOk="0" h="2247" w="1790">
                  <a:moveTo>
                    <a:pt x="0" y="0"/>
                  </a:moveTo>
                  <a:lnTo>
                    <a:pt x="0" y="0"/>
                  </a:lnTo>
                  <a:cubicBezTo>
                    <a:pt x="227" y="425"/>
                    <a:pt x="476" y="838"/>
                    <a:pt x="768" y="1219"/>
                  </a:cubicBezTo>
                  <a:cubicBezTo>
                    <a:pt x="1057" y="1582"/>
                    <a:pt x="1390" y="1906"/>
                    <a:pt x="1741" y="2206"/>
                  </a:cubicBezTo>
                  <a:cubicBezTo>
                    <a:pt x="1754" y="2217"/>
                    <a:pt x="1782" y="2246"/>
                    <a:pt x="1787" y="2246"/>
                  </a:cubicBezTo>
                  <a:cubicBezTo>
                    <a:pt x="1789" y="2246"/>
                    <a:pt x="1786" y="2239"/>
                    <a:pt x="1774" y="2219"/>
                  </a:cubicBezTo>
                  <a:cubicBezTo>
                    <a:pt x="1644" y="1990"/>
                    <a:pt x="1505" y="1767"/>
                    <a:pt x="1355" y="1551"/>
                  </a:cubicBezTo>
                  <a:cubicBezTo>
                    <a:pt x="973" y="973"/>
                    <a:pt x="485" y="48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39"/>
            <p:cNvSpPr/>
            <p:nvPr/>
          </p:nvSpPr>
          <p:spPr>
            <a:xfrm>
              <a:off x="1985732" y="2207685"/>
              <a:ext cx="21652" cy="16747"/>
            </a:xfrm>
            <a:custGeom>
              <a:rect b="b" l="l" r="r" t="t"/>
              <a:pathLst>
                <a:path extrusionOk="0" h="321" w="415">
                  <a:moveTo>
                    <a:pt x="207" y="1"/>
                  </a:moveTo>
                  <a:cubicBezTo>
                    <a:pt x="1" y="6"/>
                    <a:pt x="1" y="315"/>
                    <a:pt x="207" y="321"/>
                  </a:cubicBezTo>
                  <a:cubicBezTo>
                    <a:pt x="415" y="315"/>
                    <a:pt x="413" y="6"/>
                    <a:pt x="2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39"/>
            <p:cNvSpPr/>
            <p:nvPr/>
          </p:nvSpPr>
          <p:spPr>
            <a:xfrm>
              <a:off x="2039104" y="2257667"/>
              <a:ext cx="161630" cy="156413"/>
            </a:xfrm>
            <a:custGeom>
              <a:rect b="b" l="l" r="r" t="t"/>
              <a:pathLst>
                <a:path extrusionOk="0" h="2998" w="3098">
                  <a:moveTo>
                    <a:pt x="0" y="0"/>
                  </a:moveTo>
                  <a:cubicBezTo>
                    <a:pt x="417" y="533"/>
                    <a:pt x="845" y="1062"/>
                    <a:pt x="1319" y="1543"/>
                  </a:cubicBezTo>
                  <a:cubicBezTo>
                    <a:pt x="1845" y="2057"/>
                    <a:pt x="2425" y="2511"/>
                    <a:pt x="3019" y="2940"/>
                  </a:cubicBezTo>
                  <a:cubicBezTo>
                    <a:pt x="3045" y="2959"/>
                    <a:pt x="3070" y="2978"/>
                    <a:pt x="3097" y="2997"/>
                  </a:cubicBezTo>
                  <a:cubicBezTo>
                    <a:pt x="3091" y="2991"/>
                    <a:pt x="3087" y="2984"/>
                    <a:pt x="3082" y="2978"/>
                  </a:cubicBezTo>
                  <a:cubicBezTo>
                    <a:pt x="2874" y="2710"/>
                    <a:pt x="2654" y="2450"/>
                    <a:pt x="2430" y="2196"/>
                  </a:cubicBezTo>
                  <a:cubicBezTo>
                    <a:pt x="2152" y="1884"/>
                    <a:pt x="1863" y="1578"/>
                    <a:pt x="1556" y="1295"/>
                  </a:cubicBezTo>
                  <a:cubicBezTo>
                    <a:pt x="1043" y="828"/>
                    <a:pt x="509" y="40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39"/>
            <p:cNvSpPr/>
            <p:nvPr/>
          </p:nvSpPr>
          <p:spPr>
            <a:xfrm>
              <a:off x="1843301" y="2235337"/>
              <a:ext cx="123388" cy="102258"/>
            </a:xfrm>
            <a:custGeom>
              <a:rect b="b" l="l" r="r" t="t"/>
              <a:pathLst>
                <a:path extrusionOk="0" h="1960" w="2365">
                  <a:moveTo>
                    <a:pt x="1" y="1"/>
                  </a:moveTo>
                  <a:lnTo>
                    <a:pt x="1" y="1"/>
                  </a:lnTo>
                  <a:cubicBezTo>
                    <a:pt x="308" y="334"/>
                    <a:pt x="599" y="682"/>
                    <a:pt x="938" y="981"/>
                  </a:cubicBezTo>
                  <a:cubicBezTo>
                    <a:pt x="1370" y="1367"/>
                    <a:pt x="1857" y="1686"/>
                    <a:pt x="2364" y="1960"/>
                  </a:cubicBezTo>
                  <a:cubicBezTo>
                    <a:pt x="2010" y="1582"/>
                    <a:pt x="1654" y="1205"/>
                    <a:pt x="1256" y="873"/>
                  </a:cubicBezTo>
                  <a:cubicBezTo>
                    <a:pt x="861" y="551"/>
                    <a:pt x="433" y="27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39"/>
            <p:cNvSpPr/>
            <p:nvPr/>
          </p:nvSpPr>
          <p:spPr>
            <a:xfrm>
              <a:off x="1984271" y="2352829"/>
              <a:ext cx="21547" cy="16747"/>
            </a:xfrm>
            <a:custGeom>
              <a:rect b="b" l="l" r="r" t="t"/>
              <a:pathLst>
                <a:path extrusionOk="0" h="321" w="413">
                  <a:moveTo>
                    <a:pt x="207" y="0"/>
                  </a:moveTo>
                  <a:cubicBezTo>
                    <a:pt x="1" y="5"/>
                    <a:pt x="1" y="314"/>
                    <a:pt x="207" y="320"/>
                  </a:cubicBezTo>
                  <a:cubicBezTo>
                    <a:pt x="413" y="315"/>
                    <a:pt x="413" y="6"/>
                    <a:pt x="2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39"/>
            <p:cNvSpPr/>
            <p:nvPr/>
          </p:nvSpPr>
          <p:spPr>
            <a:xfrm>
              <a:off x="2025383" y="2382828"/>
              <a:ext cx="100641" cy="80346"/>
            </a:xfrm>
            <a:custGeom>
              <a:rect b="b" l="l" r="r" t="t"/>
              <a:pathLst>
                <a:path extrusionOk="0" h="1540" w="1929">
                  <a:moveTo>
                    <a:pt x="1" y="1"/>
                  </a:moveTo>
                  <a:lnTo>
                    <a:pt x="1" y="1"/>
                  </a:lnTo>
                  <a:cubicBezTo>
                    <a:pt x="280" y="293"/>
                    <a:pt x="551" y="595"/>
                    <a:pt x="860" y="856"/>
                  </a:cubicBezTo>
                  <a:cubicBezTo>
                    <a:pt x="1187" y="1127"/>
                    <a:pt x="1552" y="1349"/>
                    <a:pt x="1929" y="1539"/>
                  </a:cubicBezTo>
                  <a:cubicBezTo>
                    <a:pt x="1388" y="905"/>
                    <a:pt x="728" y="38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39"/>
            <p:cNvSpPr/>
            <p:nvPr/>
          </p:nvSpPr>
          <p:spPr>
            <a:xfrm>
              <a:off x="1887856" y="2419036"/>
              <a:ext cx="195543" cy="108780"/>
            </a:xfrm>
            <a:custGeom>
              <a:rect b="b" l="l" r="r" t="t"/>
              <a:pathLst>
                <a:path extrusionOk="0" h="2085" w="3748">
                  <a:moveTo>
                    <a:pt x="0" y="1"/>
                  </a:moveTo>
                  <a:lnTo>
                    <a:pt x="0" y="1"/>
                  </a:lnTo>
                  <a:cubicBezTo>
                    <a:pt x="1129" y="863"/>
                    <a:pt x="2368" y="1580"/>
                    <a:pt x="3698" y="2064"/>
                  </a:cubicBezTo>
                  <a:cubicBezTo>
                    <a:pt x="3714" y="2071"/>
                    <a:pt x="3730" y="2078"/>
                    <a:pt x="3748" y="2084"/>
                  </a:cubicBezTo>
                  <a:lnTo>
                    <a:pt x="3702" y="2053"/>
                  </a:lnTo>
                  <a:cubicBezTo>
                    <a:pt x="3599" y="1984"/>
                    <a:pt x="3506" y="1910"/>
                    <a:pt x="3401" y="1835"/>
                  </a:cubicBezTo>
                  <a:cubicBezTo>
                    <a:pt x="2947" y="1510"/>
                    <a:pt x="2483" y="1193"/>
                    <a:pt x="1995" y="921"/>
                  </a:cubicBezTo>
                  <a:cubicBezTo>
                    <a:pt x="1241" y="518"/>
                    <a:pt x="636" y="27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39"/>
            <p:cNvSpPr/>
            <p:nvPr/>
          </p:nvSpPr>
          <p:spPr>
            <a:xfrm>
              <a:off x="1837875" y="2391228"/>
              <a:ext cx="21599" cy="16747"/>
            </a:xfrm>
            <a:custGeom>
              <a:rect b="b" l="l" r="r" t="t"/>
              <a:pathLst>
                <a:path extrusionOk="0" h="321" w="414">
                  <a:moveTo>
                    <a:pt x="207" y="0"/>
                  </a:moveTo>
                  <a:cubicBezTo>
                    <a:pt x="1" y="6"/>
                    <a:pt x="1" y="315"/>
                    <a:pt x="207" y="321"/>
                  </a:cubicBezTo>
                  <a:cubicBezTo>
                    <a:pt x="414" y="316"/>
                    <a:pt x="413" y="7"/>
                    <a:pt x="2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39"/>
            <p:cNvSpPr/>
            <p:nvPr/>
          </p:nvSpPr>
          <p:spPr>
            <a:xfrm>
              <a:off x="1867822" y="2530685"/>
              <a:ext cx="21547" cy="16852"/>
            </a:xfrm>
            <a:custGeom>
              <a:rect b="b" l="l" r="r" t="t"/>
              <a:pathLst>
                <a:path extrusionOk="0" h="323" w="413">
                  <a:moveTo>
                    <a:pt x="206" y="1"/>
                  </a:moveTo>
                  <a:cubicBezTo>
                    <a:pt x="0" y="6"/>
                    <a:pt x="0" y="315"/>
                    <a:pt x="206" y="322"/>
                  </a:cubicBezTo>
                  <a:cubicBezTo>
                    <a:pt x="412" y="317"/>
                    <a:pt x="411" y="8"/>
                    <a:pt x="2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39"/>
            <p:cNvSpPr/>
            <p:nvPr/>
          </p:nvSpPr>
          <p:spPr>
            <a:xfrm>
              <a:off x="1790815" y="2498860"/>
              <a:ext cx="49355" cy="22330"/>
            </a:xfrm>
            <a:custGeom>
              <a:rect b="b" l="l" r="r" t="t"/>
              <a:pathLst>
                <a:path extrusionOk="0" h="428" w="946">
                  <a:moveTo>
                    <a:pt x="1" y="0"/>
                  </a:moveTo>
                  <a:lnTo>
                    <a:pt x="1" y="0"/>
                  </a:lnTo>
                  <a:cubicBezTo>
                    <a:pt x="284" y="207"/>
                    <a:pt x="605" y="353"/>
                    <a:pt x="946" y="428"/>
                  </a:cubicBezTo>
                  <a:cubicBezTo>
                    <a:pt x="670" y="207"/>
                    <a:pt x="342" y="6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39"/>
            <p:cNvSpPr/>
            <p:nvPr/>
          </p:nvSpPr>
          <p:spPr>
            <a:xfrm>
              <a:off x="1911543" y="2554006"/>
              <a:ext cx="137892" cy="64277"/>
            </a:xfrm>
            <a:custGeom>
              <a:rect b="b" l="l" r="r" t="t"/>
              <a:pathLst>
                <a:path extrusionOk="0" h="1232" w="2643">
                  <a:moveTo>
                    <a:pt x="1" y="1"/>
                  </a:moveTo>
                  <a:lnTo>
                    <a:pt x="1" y="1"/>
                  </a:lnTo>
                  <a:cubicBezTo>
                    <a:pt x="397" y="268"/>
                    <a:pt x="804" y="520"/>
                    <a:pt x="1234" y="726"/>
                  </a:cubicBezTo>
                  <a:cubicBezTo>
                    <a:pt x="1688" y="936"/>
                    <a:pt x="2161" y="1102"/>
                    <a:pt x="2642" y="1232"/>
                  </a:cubicBezTo>
                  <a:cubicBezTo>
                    <a:pt x="2238" y="945"/>
                    <a:pt x="1821" y="680"/>
                    <a:pt x="1375" y="470"/>
                  </a:cubicBezTo>
                  <a:cubicBezTo>
                    <a:pt x="933" y="269"/>
                    <a:pt x="465" y="13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39"/>
            <p:cNvSpPr/>
            <p:nvPr/>
          </p:nvSpPr>
          <p:spPr>
            <a:xfrm>
              <a:off x="1777407" y="2607483"/>
              <a:ext cx="21495" cy="16747"/>
            </a:xfrm>
            <a:custGeom>
              <a:rect b="b" l="l" r="r" t="t"/>
              <a:pathLst>
                <a:path extrusionOk="0" h="321" w="412">
                  <a:moveTo>
                    <a:pt x="206" y="1"/>
                  </a:moveTo>
                  <a:cubicBezTo>
                    <a:pt x="0" y="6"/>
                    <a:pt x="0" y="315"/>
                    <a:pt x="206" y="321"/>
                  </a:cubicBezTo>
                  <a:cubicBezTo>
                    <a:pt x="412" y="315"/>
                    <a:pt x="412" y="6"/>
                    <a:pt x="2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39"/>
            <p:cNvSpPr/>
            <p:nvPr/>
          </p:nvSpPr>
          <p:spPr>
            <a:xfrm>
              <a:off x="1825458" y="2628143"/>
              <a:ext cx="190534" cy="60729"/>
            </a:xfrm>
            <a:custGeom>
              <a:rect b="b" l="l" r="r" t="t"/>
              <a:pathLst>
                <a:path extrusionOk="0" h="1164" w="3652">
                  <a:moveTo>
                    <a:pt x="1" y="0"/>
                  </a:moveTo>
                  <a:lnTo>
                    <a:pt x="1" y="0"/>
                  </a:lnTo>
                  <a:cubicBezTo>
                    <a:pt x="296" y="151"/>
                    <a:pt x="769" y="361"/>
                    <a:pt x="914" y="423"/>
                  </a:cubicBezTo>
                  <a:cubicBezTo>
                    <a:pt x="1224" y="556"/>
                    <a:pt x="1535" y="689"/>
                    <a:pt x="1857" y="790"/>
                  </a:cubicBezTo>
                  <a:cubicBezTo>
                    <a:pt x="2417" y="963"/>
                    <a:pt x="3142" y="1133"/>
                    <a:pt x="3652" y="1164"/>
                  </a:cubicBezTo>
                  <a:cubicBezTo>
                    <a:pt x="3065" y="877"/>
                    <a:pt x="2467" y="608"/>
                    <a:pt x="1845" y="409"/>
                  </a:cubicBezTo>
                  <a:cubicBezTo>
                    <a:pt x="1242" y="222"/>
                    <a:pt x="619" y="12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39"/>
            <p:cNvSpPr/>
            <p:nvPr/>
          </p:nvSpPr>
          <p:spPr>
            <a:xfrm>
              <a:off x="1830988" y="2741201"/>
              <a:ext cx="170813" cy="27130"/>
            </a:xfrm>
            <a:custGeom>
              <a:rect b="b" l="l" r="r" t="t"/>
              <a:pathLst>
                <a:path extrusionOk="0" h="520" w="3274">
                  <a:moveTo>
                    <a:pt x="201" y="1"/>
                  </a:moveTo>
                  <a:cubicBezTo>
                    <a:pt x="159" y="1"/>
                    <a:pt x="117" y="1"/>
                    <a:pt x="75" y="2"/>
                  </a:cubicBezTo>
                  <a:cubicBezTo>
                    <a:pt x="71" y="2"/>
                    <a:pt x="65" y="3"/>
                    <a:pt x="59" y="3"/>
                  </a:cubicBezTo>
                  <a:cubicBezTo>
                    <a:pt x="44" y="3"/>
                    <a:pt x="28" y="2"/>
                    <a:pt x="17" y="2"/>
                  </a:cubicBezTo>
                  <a:cubicBezTo>
                    <a:pt x="2" y="2"/>
                    <a:pt x="1" y="4"/>
                    <a:pt x="40" y="15"/>
                  </a:cubicBezTo>
                  <a:cubicBezTo>
                    <a:pt x="566" y="186"/>
                    <a:pt x="1099" y="343"/>
                    <a:pt x="1647" y="428"/>
                  </a:cubicBezTo>
                  <a:cubicBezTo>
                    <a:pt x="2184" y="506"/>
                    <a:pt x="2730" y="510"/>
                    <a:pt x="3274" y="520"/>
                  </a:cubicBezTo>
                  <a:cubicBezTo>
                    <a:pt x="2485" y="273"/>
                    <a:pt x="1672" y="105"/>
                    <a:pt x="850" y="31"/>
                  </a:cubicBezTo>
                  <a:cubicBezTo>
                    <a:pt x="635" y="10"/>
                    <a:pt x="418" y="1"/>
                    <a:pt x="2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39"/>
            <p:cNvSpPr/>
            <p:nvPr/>
          </p:nvSpPr>
          <p:spPr>
            <a:xfrm>
              <a:off x="1792694" y="2725184"/>
              <a:ext cx="21599" cy="16800"/>
            </a:xfrm>
            <a:custGeom>
              <a:rect b="b" l="l" r="r" t="t"/>
              <a:pathLst>
                <a:path extrusionOk="0" h="322" w="414">
                  <a:moveTo>
                    <a:pt x="207" y="1"/>
                  </a:moveTo>
                  <a:cubicBezTo>
                    <a:pt x="1" y="6"/>
                    <a:pt x="1" y="315"/>
                    <a:pt x="207" y="321"/>
                  </a:cubicBezTo>
                  <a:cubicBezTo>
                    <a:pt x="414" y="316"/>
                    <a:pt x="413" y="7"/>
                    <a:pt x="2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39"/>
            <p:cNvSpPr/>
            <p:nvPr/>
          </p:nvSpPr>
          <p:spPr>
            <a:xfrm>
              <a:off x="1810954" y="2844920"/>
              <a:ext cx="140448" cy="14347"/>
            </a:xfrm>
            <a:custGeom>
              <a:rect b="b" l="l" r="r" t="t"/>
              <a:pathLst>
                <a:path extrusionOk="0" h="275" w="2692">
                  <a:moveTo>
                    <a:pt x="1359" y="1"/>
                  </a:moveTo>
                  <a:cubicBezTo>
                    <a:pt x="1328" y="1"/>
                    <a:pt x="1297" y="1"/>
                    <a:pt x="1265" y="1"/>
                  </a:cubicBezTo>
                  <a:cubicBezTo>
                    <a:pt x="841" y="13"/>
                    <a:pt x="420" y="77"/>
                    <a:pt x="1" y="147"/>
                  </a:cubicBezTo>
                  <a:cubicBezTo>
                    <a:pt x="428" y="207"/>
                    <a:pt x="884" y="272"/>
                    <a:pt x="1334" y="274"/>
                  </a:cubicBezTo>
                  <a:cubicBezTo>
                    <a:pt x="1791" y="272"/>
                    <a:pt x="2243" y="193"/>
                    <a:pt x="2692" y="118"/>
                  </a:cubicBezTo>
                  <a:cubicBezTo>
                    <a:pt x="2253" y="42"/>
                    <a:pt x="1806" y="1"/>
                    <a:pt x="13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39"/>
            <p:cNvSpPr/>
            <p:nvPr/>
          </p:nvSpPr>
          <p:spPr>
            <a:xfrm>
              <a:off x="1974671" y="2838973"/>
              <a:ext cx="21547" cy="16747"/>
            </a:xfrm>
            <a:custGeom>
              <a:rect b="b" l="l" r="r" t="t"/>
              <a:pathLst>
                <a:path extrusionOk="0" h="321" w="413">
                  <a:moveTo>
                    <a:pt x="207" y="0"/>
                  </a:moveTo>
                  <a:cubicBezTo>
                    <a:pt x="1" y="5"/>
                    <a:pt x="1" y="314"/>
                    <a:pt x="207" y="320"/>
                  </a:cubicBezTo>
                  <a:cubicBezTo>
                    <a:pt x="413" y="314"/>
                    <a:pt x="413" y="5"/>
                    <a:pt x="2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39"/>
            <p:cNvSpPr/>
            <p:nvPr/>
          </p:nvSpPr>
          <p:spPr>
            <a:xfrm>
              <a:off x="1826084" y="2021638"/>
              <a:ext cx="129440" cy="139614"/>
            </a:xfrm>
            <a:custGeom>
              <a:rect b="b" l="l" r="r" t="t"/>
              <a:pathLst>
                <a:path extrusionOk="0" h="2676" w="2481">
                  <a:moveTo>
                    <a:pt x="0" y="0"/>
                  </a:moveTo>
                  <a:cubicBezTo>
                    <a:pt x="352" y="522"/>
                    <a:pt x="679" y="947"/>
                    <a:pt x="1093" y="1432"/>
                  </a:cubicBezTo>
                  <a:cubicBezTo>
                    <a:pt x="1504" y="1883"/>
                    <a:pt x="1959" y="2290"/>
                    <a:pt x="2447" y="2650"/>
                  </a:cubicBezTo>
                  <a:cubicBezTo>
                    <a:pt x="2458" y="2659"/>
                    <a:pt x="2471" y="2666"/>
                    <a:pt x="2481" y="2676"/>
                  </a:cubicBezTo>
                  <a:cubicBezTo>
                    <a:pt x="2364" y="2516"/>
                    <a:pt x="2263" y="2382"/>
                    <a:pt x="2160" y="2247"/>
                  </a:cubicBezTo>
                  <a:cubicBezTo>
                    <a:pt x="1906" y="1916"/>
                    <a:pt x="1649" y="1590"/>
                    <a:pt x="1369" y="1284"/>
                  </a:cubicBezTo>
                  <a:cubicBezTo>
                    <a:pt x="942" y="824"/>
                    <a:pt x="453" y="43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39"/>
            <p:cNvSpPr/>
            <p:nvPr/>
          </p:nvSpPr>
          <p:spPr>
            <a:xfrm>
              <a:off x="2617802" y="3492746"/>
              <a:ext cx="18886" cy="247611"/>
            </a:xfrm>
            <a:custGeom>
              <a:rect b="b" l="l" r="r" t="t"/>
              <a:pathLst>
                <a:path extrusionOk="0" h="4746" w="362">
                  <a:moveTo>
                    <a:pt x="233" y="0"/>
                  </a:moveTo>
                  <a:cubicBezTo>
                    <a:pt x="227" y="41"/>
                    <a:pt x="223" y="84"/>
                    <a:pt x="218" y="125"/>
                  </a:cubicBezTo>
                  <a:cubicBezTo>
                    <a:pt x="114" y="1117"/>
                    <a:pt x="16" y="2111"/>
                    <a:pt x="1" y="3109"/>
                  </a:cubicBezTo>
                  <a:cubicBezTo>
                    <a:pt x="2" y="3655"/>
                    <a:pt x="27" y="4201"/>
                    <a:pt x="69" y="4746"/>
                  </a:cubicBezTo>
                  <a:cubicBezTo>
                    <a:pt x="113" y="4734"/>
                    <a:pt x="158" y="4729"/>
                    <a:pt x="203" y="4727"/>
                  </a:cubicBezTo>
                  <a:cubicBezTo>
                    <a:pt x="264" y="3960"/>
                    <a:pt x="355" y="3194"/>
                    <a:pt x="357" y="2423"/>
                  </a:cubicBezTo>
                  <a:cubicBezTo>
                    <a:pt x="361" y="1657"/>
                    <a:pt x="320" y="891"/>
                    <a:pt x="246" y="130"/>
                  </a:cubicBezTo>
                  <a:cubicBezTo>
                    <a:pt x="242" y="87"/>
                    <a:pt x="237" y="45"/>
                    <a:pt x="2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39"/>
            <p:cNvSpPr/>
            <p:nvPr/>
          </p:nvSpPr>
          <p:spPr>
            <a:xfrm>
              <a:off x="2615819" y="4059861"/>
              <a:ext cx="15495" cy="145666"/>
            </a:xfrm>
            <a:custGeom>
              <a:rect b="b" l="l" r="r" t="t"/>
              <a:pathLst>
                <a:path extrusionOk="0" h="2792" w="297">
                  <a:moveTo>
                    <a:pt x="102" y="0"/>
                  </a:moveTo>
                  <a:cubicBezTo>
                    <a:pt x="50" y="373"/>
                    <a:pt x="16" y="746"/>
                    <a:pt x="8" y="1122"/>
                  </a:cubicBezTo>
                  <a:cubicBezTo>
                    <a:pt x="1" y="1681"/>
                    <a:pt x="58" y="2237"/>
                    <a:pt x="121" y="2791"/>
                  </a:cubicBezTo>
                  <a:cubicBezTo>
                    <a:pt x="177" y="2434"/>
                    <a:pt x="205" y="2073"/>
                    <a:pt x="238" y="1713"/>
                  </a:cubicBezTo>
                  <a:cubicBezTo>
                    <a:pt x="277" y="1272"/>
                    <a:pt x="296" y="831"/>
                    <a:pt x="276" y="389"/>
                  </a:cubicBezTo>
                  <a:cubicBezTo>
                    <a:pt x="271" y="262"/>
                    <a:pt x="263" y="134"/>
                    <a:pt x="254" y="7"/>
                  </a:cubicBezTo>
                  <a:cubicBezTo>
                    <a:pt x="250" y="7"/>
                    <a:pt x="246" y="8"/>
                    <a:pt x="243" y="8"/>
                  </a:cubicBezTo>
                  <a:cubicBezTo>
                    <a:pt x="231" y="9"/>
                    <a:pt x="220" y="9"/>
                    <a:pt x="208" y="9"/>
                  </a:cubicBezTo>
                  <a:cubicBezTo>
                    <a:pt x="171" y="9"/>
                    <a:pt x="136" y="6"/>
                    <a:pt x="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39"/>
            <p:cNvSpPr/>
            <p:nvPr/>
          </p:nvSpPr>
          <p:spPr>
            <a:xfrm>
              <a:off x="2514135" y="3727053"/>
              <a:ext cx="2556" cy="8139"/>
            </a:xfrm>
            <a:custGeom>
              <a:rect b="b" l="l" r="r" t="t"/>
              <a:pathLst>
                <a:path extrusionOk="0" h="156" w="49">
                  <a:moveTo>
                    <a:pt x="46" y="0"/>
                  </a:moveTo>
                  <a:lnTo>
                    <a:pt x="46" y="0"/>
                  </a:lnTo>
                  <a:cubicBezTo>
                    <a:pt x="41" y="0"/>
                    <a:pt x="25" y="77"/>
                    <a:pt x="14" y="107"/>
                  </a:cubicBezTo>
                  <a:cubicBezTo>
                    <a:pt x="9" y="123"/>
                    <a:pt x="4" y="140"/>
                    <a:pt x="0" y="156"/>
                  </a:cubicBezTo>
                  <a:cubicBezTo>
                    <a:pt x="15" y="153"/>
                    <a:pt x="29" y="151"/>
                    <a:pt x="42" y="149"/>
                  </a:cubicBezTo>
                  <a:cubicBezTo>
                    <a:pt x="44" y="117"/>
                    <a:pt x="46" y="86"/>
                    <a:pt x="46" y="54"/>
                  </a:cubicBezTo>
                  <a:cubicBezTo>
                    <a:pt x="48" y="15"/>
                    <a:pt x="48" y="0"/>
                    <a:pt x="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39"/>
            <p:cNvSpPr/>
            <p:nvPr/>
          </p:nvSpPr>
          <p:spPr>
            <a:xfrm>
              <a:off x="2486953" y="3804738"/>
              <a:ext cx="25617" cy="82380"/>
            </a:xfrm>
            <a:custGeom>
              <a:rect b="b" l="l" r="r" t="t"/>
              <a:pathLst>
                <a:path extrusionOk="0" h="1579" w="491">
                  <a:moveTo>
                    <a:pt x="208" y="1"/>
                  </a:moveTo>
                  <a:cubicBezTo>
                    <a:pt x="121" y="450"/>
                    <a:pt x="52" y="903"/>
                    <a:pt x="1" y="1358"/>
                  </a:cubicBezTo>
                  <a:cubicBezTo>
                    <a:pt x="1" y="1362"/>
                    <a:pt x="0" y="1367"/>
                    <a:pt x="0" y="1371"/>
                  </a:cubicBezTo>
                  <a:cubicBezTo>
                    <a:pt x="43" y="1383"/>
                    <a:pt x="87" y="1401"/>
                    <a:pt x="126" y="1428"/>
                  </a:cubicBezTo>
                  <a:cubicBezTo>
                    <a:pt x="196" y="1474"/>
                    <a:pt x="248" y="1525"/>
                    <a:pt x="291" y="1578"/>
                  </a:cubicBezTo>
                  <a:cubicBezTo>
                    <a:pt x="377" y="1067"/>
                    <a:pt x="445" y="554"/>
                    <a:pt x="490" y="36"/>
                  </a:cubicBezTo>
                  <a:lnTo>
                    <a:pt x="418" y="36"/>
                  </a:lnTo>
                  <a:lnTo>
                    <a:pt x="418" y="37"/>
                  </a:lnTo>
                  <a:cubicBezTo>
                    <a:pt x="345" y="37"/>
                    <a:pt x="274" y="23"/>
                    <a:pt x="2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39"/>
            <p:cNvSpPr/>
            <p:nvPr/>
          </p:nvSpPr>
          <p:spPr>
            <a:xfrm>
              <a:off x="2511578" y="3693402"/>
              <a:ext cx="21599" cy="16800"/>
            </a:xfrm>
            <a:custGeom>
              <a:rect b="b" l="l" r="r" t="t"/>
              <a:pathLst>
                <a:path extrusionOk="0" h="322" w="414">
                  <a:moveTo>
                    <a:pt x="207" y="1"/>
                  </a:moveTo>
                  <a:cubicBezTo>
                    <a:pt x="1" y="8"/>
                    <a:pt x="1" y="317"/>
                    <a:pt x="207" y="322"/>
                  </a:cubicBezTo>
                  <a:cubicBezTo>
                    <a:pt x="413" y="317"/>
                    <a:pt x="414" y="8"/>
                    <a:pt x="2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39"/>
            <p:cNvSpPr/>
            <p:nvPr/>
          </p:nvSpPr>
          <p:spPr>
            <a:xfrm>
              <a:off x="2525404" y="3495981"/>
              <a:ext cx="24730" cy="165230"/>
            </a:xfrm>
            <a:custGeom>
              <a:rect b="b" l="l" r="r" t="t"/>
              <a:pathLst>
                <a:path extrusionOk="0" h="3167" w="474">
                  <a:moveTo>
                    <a:pt x="467" y="0"/>
                  </a:moveTo>
                  <a:cubicBezTo>
                    <a:pt x="462" y="0"/>
                    <a:pt x="451" y="48"/>
                    <a:pt x="442" y="67"/>
                  </a:cubicBezTo>
                  <a:cubicBezTo>
                    <a:pt x="282" y="538"/>
                    <a:pt x="137" y="1016"/>
                    <a:pt x="71" y="1509"/>
                  </a:cubicBezTo>
                  <a:cubicBezTo>
                    <a:pt x="0" y="2058"/>
                    <a:pt x="11" y="2615"/>
                    <a:pt x="26" y="3167"/>
                  </a:cubicBezTo>
                  <a:cubicBezTo>
                    <a:pt x="258" y="2238"/>
                    <a:pt x="443" y="1483"/>
                    <a:pt x="464" y="572"/>
                  </a:cubicBezTo>
                  <a:cubicBezTo>
                    <a:pt x="470" y="391"/>
                    <a:pt x="473" y="213"/>
                    <a:pt x="469" y="33"/>
                  </a:cubicBezTo>
                  <a:cubicBezTo>
                    <a:pt x="470" y="9"/>
                    <a:pt x="469" y="0"/>
                    <a:pt x="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39"/>
            <p:cNvSpPr/>
            <p:nvPr/>
          </p:nvSpPr>
          <p:spPr>
            <a:xfrm>
              <a:off x="2352818" y="3803225"/>
              <a:ext cx="37982" cy="97197"/>
            </a:xfrm>
            <a:custGeom>
              <a:rect b="b" l="l" r="r" t="t"/>
              <a:pathLst>
                <a:path extrusionOk="0" h="1863" w="728">
                  <a:moveTo>
                    <a:pt x="728" y="1"/>
                  </a:moveTo>
                  <a:cubicBezTo>
                    <a:pt x="719" y="20"/>
                    <a:pt x="711" y="41"/>
                    <a:pt x="702" y="60"/>
                  </a:cubicBezTo>
                  <a:cubicBezTo>
                    <a:pt x="451" y="654"/>
                    <a:pt x="208" y="1251"/>
                    <a:pt x="1" y="1863"/>
                  </a:cubicBezTo>
                  <a:cubicBezTo>
                    <a:pt x="17" y="1847"/>
                    <a:pt x="34" y="1835"/>
                    <a:pt x="49" y="1825"/>
                  </a:cubicBezTo>
                  <a:cubicBezTo>
                    <a:pt x="54" y="1822"/>
                    <a:pt x="58" y="1818"/>
                    <a:pt x="63" y="1816"/>
                  </a:cubicBezTo>
                  <a:cubicBezTo>
                    <a:pt x="133" y="1768"/>
                    <a:pt x="222" y="1750"/>
                    <a:pt x="308" y="1750"/>
                  </a:cubicBezTo>
                  <a:cubicBezTo>
                    <a:pt x="319" y="1750"/>
                    <a:pt x="331" y="1751"/>
                    <a:pt x="343" y="1751"/>
                  </a:cubicBezTo>
                  <a:cubicBezTo>
                    <a:pt x="358" y="1689"/>
                    <a:pt x="374" y="1627"/>
                    <a:pt x="389" y="1564"/>
                  </a:cubicBezTo>
                  <a:cubicBezTo>
                    <a:pt x="497" y="1132"/>
                    <a:pt x="595" y="697"/>
                    <a:pt x="678" y="261"/>
                  </a:cubicBezTo>
                  <a:cubicBezTo>
                    <a:pt x="696" y="175"/>
                    <a:pt x="711" y="87"/>
                    <a:pt x="7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39"/>
            <p:cNvSpPr/>
            <p:nvPr/>
          </p:nvSpPr>
          <p:spPr>
            <a:xfrm>
              <a:off x="2312801" y="4019480"/>
              <a:ext cx="20608" cy="61511"/>
            </a:xfrm>
            <a:custGeom>
              <a:rect b="b" l="l" r="r" t="t"/>
              <a:pathLst>
                <a:path extrusionOk="0" h="1179" w="395">
                  <a:moveTo>
                    <a:pt x="203" y="1"/>
                  </a:moveTo>
                  <a:cubicBezTo>
                    <a:pt x="134" y="393"/>
                    <a:pt x="70" y="787"/>
                    <a:pt x="0" y="1179"/>
                  </a:cubicBezTo>
                  <a:cubicBezTo>
                    <a:pt x="140" y="795"/>
                    <a:pt x="270" y="408"/>
                    <a:pt x="395" y="19"/>
                  </a:cubicBezTo>
                  <a:lnTo>
                    <a:pt x="395" y="19"/>
                  </a:lnTo>
                  <a:cubicBezTo>
                    <a:pt x="384" y="20"/>
                    <a:pt x="372" y="20"/>
                    <a:pt x="361" y="20"/>
                  </a:cubicBezTo>
                  <a:cubicBezTo>
                    <a:pt x="312" y="20"/>
                    <a:pt x="262" y="15"/>
                    <a:pt x="215" y="5"/>
                  </a:cubicBezTo>
                  <a:lnTo>
                    <a:pt x="20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39"/>
            <p:cNvSpPr/>
            <p:nvPr/>
          </p:nvSpPr>
          <p:spPr>
            <a:xfrm>
              <a:off x="2388817" y="3744322"/>
              <a:ext cx="21547" cy="16800"/>
            </a:xfrm>
            <a:custGeom>
              <a:rect b="b" l="l" r="r" t="t"/>
              <a:pathLst>
                <a:path extrusionOk="0" h="322" w="413">
                  <a:moveTo>
                    <a:pt x="207" y="1"/>
                  </a:moveTo>
                  <a:cubicBezTo>
                    <a:pt x="1" y="7"/>
                    <a:pt x="1" y="316"/>
                    <a:pt x="207" y="321"/>
                  </a:cubicBezTo>
                  <a:cubicBezTo>
                    <a:pt x="411" y="316"/>
                    <a:pt x="413" y="7"/>
                    <a:pt x="2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39"/>
            <p:cNvSpPr/>
            <p:nvPr/>
          </p:nvSpPr>
          <p:spPr>
            <a:xfrm>
              <a:off x="2421633" y="3474381"/>
              <a:ext cx="53633" cy="202012"/>
            </a:xfrm>
            <a:custGeom>
              <a:rect b="b" l="l" r="r" t="t"/>
              <a:pathLst>
                <a:path extrusionOk="0" h="3872" w="1028">
                  <a:moveTo>
                    <a:pt x="1028" y="0"/>
                  </a:moveTo>
                  <a:cubicBezTo>
                    <a:pt x="1021" y="12"/>
                    <a:pt x="1016" y="27"/>
                    <a:pt x="1010" y="40"/>
                  </a:cubicBezTo>
                  <a:cubicBezTo>
                    <a:pt x="736" y="651"/>
                    <a:pt x="495" y="1281"/>
                    <a:pt x="325" y="1931"/>
                  </a:cubicBezTo>
                  <a:cubicBezTo>
                    <a:pt x="163" y="2596"/>
                    <a:pt x="65" y="3222"/>
                    <a:pt x="1" y="3871"/>
                  </a:cubicBezTo>
                  <a:cubicBezTo>
                    <a:pt x="229" y="3264"/>
                    <a:pt x="476" y="2684"/>
                    <a:pt x="659" y="2026"/>
                  </a:cubicBezTo>
                  <a:cubicBezTo>
                    <a:pt x="785" y="1551"/>
                    <a:pt x="876" y="1066"/>
                    <a:pt x="950" y="579"/>
                  </a:cubicBezTo>
                  <a:cubicBezTo>
                    <a:pt x="979" y="387"/>
                    <a:pt x="1005" y="195"/>
                    <a:pt x="10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39"/>
            <p:cNvSpPr/>
            <p:nvPr/>
          </p:nvSpPr>
          <p:spPr>
            <a:xfrm>
              <a:off x="2227134" y="3669246"/>
              <a:ext cx="83580" cy="189334"/>
            </a:xfrm>
            <a:custGeom>
              <a:rect b="b" l="l" r="r" t="t"/>
              <a:pathLst>
                <a:path extrusionOk="0" h="3629" w="1602">
                  <a:moveTo>
                    <a:pt x="1601" y="0"/>
                  </a:moveTo>
                  <a:cubicBezTo>
                    <a:pt x="1124" y="755"/>
                    <a:pt x="724" y="1559"/>
                    <a:pt x="401" y="2394"/>
                  </a:cubicBezTo>
                  <a:cubicBezTo>
                    <a:pt x="250" y="2779"/>
                    <a:pt x="124" y="3172"/>
                    <a:pt x="1" y="3567"/>
                  </a:cubicBezTo>
                  <a:cubicBezTo>
                    <a:pt x="52" y="3579"/>
                    <a:pt x="101" y="3600"/>
                    <a:pt x="146" y="3628"/>
                  </a:cubicBezTo>
                  <a:cubicBezTo>
                    <a:pt x="759" y="2453"/>
                    <a:pt x="1233" y="1308"/>
                    <a:pt x="16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39"/>
            <p:cNvSpPr/>
            <p:nvPr/>
          </p:nvSpPr>
          <p:spPr>
            <a:xfrm>
              <a:off x="2311445" y="3629751"/>
              <a:ext cx="21599" cy="16800"/>
            </a:xfrm>
            <a:custGeom>
              <a:rect b="b" l="l" r="r" t="t"/>
              <a:pathLst>
                <a:path extrusionOk="0" h="322" w="414">
                  <a:moveTo>
                    <a:pt x="207" y="0"/>
                  </a:moveTo>
                  <a:cubicBezTo>
                    <a:pt x="1" y="8"/>
                    <a:pt x="1" y="316"/>
                    <a:pt x="207" y="322"/>
                  </a:cubicBezTo>
                  <a:cubicBezTo>
                    <a:pt x="413" y="316"/>
                    <a:pt x="414" y="8"/>
                    <a:pt x="2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39"/>
            <p:cNvSpPr/>
            <p:nvPr/>
          </p:nvSpPr>
          <p:spPr>
            <a:xfrm>
              <a:off x="2336853" y="3454556"/>
              <a:ext cx="61042" cy="146187"/>
            </a:xfrm>
            <a:custGeom>
              <a:rect b="b" l="l" r="r" t="t"/>
              <a:pathLst>
                <a:path extrusionOk="0" h="2802" w="1170">
                  <a:moveTo>
                    <a:pt x="1170" y="0"/>
                  </a:moveTo>
                  <a:lnTo>
                    <a:pt x="1170" y="0"/>
                  </a:lnTo>
                  <a:cubicBezTo>
                    <a:pt x="860" y="479"/>
                    <a:pt x="583" y="985"/>
                    <a:pt x="380" y="1522"/>
                  </a:cubicBezTo>
                  <a:cubicBezTo>
                    <a:pt x="220" y="1937"/>
                    <a:pt x="126" y="2374"/>
                    <a:pt x="1" y="2801"/>
                  </a:cubicBezTo>
                  <a:cubicBezTo>
                    <a:pt x="536" y="1940"/>
                    <a:pt x="963" y="1000"/>
                    <a:pt x="11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39"/>
            <p:cNvSpPr/>
            <p:nvPr/>
          </p:nvSpPr>
          <p:spPr>
            <a:xfrm>
              <a:off x="2004670" y="3893953"/>
              <a:ext cx="50399" cy="88589"/>
            </a:xfrm>
            <a:custGeom>
              <a:rect b="b" l="l" r="r" t="t"/>
              <a:pathLst>
                <a:path extrusionOk="0" h="1698" w="966">
                  <a:moveTo>
                    <a:pt x="964" y="0"/>
                  </a:moveTo>
                  <a:cubicBezTo>
                    <a:pt x="963" y="0"/>
                    <a:pt x="958" y="6"/>
                    <a:pt x="951" y="13"/>
                  </a:cubicBezTo>
                  <a:cubicBezTo>
                    <a:pt x="730" y="260"/>
                    <a:pt x="527" y="523"/>
                    <a:pt x="364" y="815"/>
                  </a:cubicBezTo>
                  <a:cubicBezTo>
                    <a:pt x="213" y="1095"/>
                    <a:pt x="99" y="1393"/>
                    <a:pt x="0" y="1697"/>
                  </a:cubicBezTo>
                  <a:cubicBezTo>
                    <a:pt x="199" y="1435"/>
                    <a:pt x="392" y="1185"/>
                    <a:pt x="563" y="878"/>
                  </a:cubicBezTo>
                  <a:cubicBezTo>
                    <a:pt x="677" y="666"/>
                    <a:pt x="779" y="446"/>
                    <a:pt x="873" y="224"/>
                  </a:cubicBezTo>
                  <a:cubicBezTo>
                    <a:pt x="892" y="176"/>
                    <a:pt x="928" y="90"/>
                    <a:pt x="956" y="21"/>
                  </a:cubicBezTo>
                  <a:cubicBezTo>
                    <a:pt x="963" y="6"/>
                    <a:pt x="965" y="0"/>
                    <a:pt x="9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39"/>
            <p:cNvSpPr/>
            <p:nvPr/>
          </p:nvSpPr>
          <p:spPr>
            <a:xfrm>
              <a:off x="2086946" y="3689802"/>
              <a:ext cx="86815" cy="146918"/>
            </a:xfrm>
            <a:custGeom>
              <a:rect b="b" l="l" r="r" t="t"/>
              <a:pathLst>
                <a:path extrusionOk="0" h="2816" w="1664">
                  <a:moveTo>
                    <a:pt x="1663" y="1"/>
                  </a:moveTo>
                  <a:lnTo>
                    <a:pt x="1663" y="1"/>
                  </a:lnTo>
                  <a:cubicBezTo>
                    <a:pt x="1313" y="430"/>
                    <a:pt x="988" y="881"/>
                    <a:pt x="704" y="1360"/>
                  </a:cubicBezTo>
                  <a:cubicBezTo>
                    <a:pt x="434" y="1827"/>
                    <a:pt x="226" y="2325"/>
                    <a:pt x="1" y="2815"/>
                  </a:cubicBezTo>
                  <a:cubicBezTo>
                    <a:pt x="342" y="2401"/>
                    <a:pt x="659" y="1964"/>
                    <a:pt x="938" y="1504"/>
                  </a:cubicBezTo>
                  <a:cubicBezTo>
                    <a:pt x="1220" y="1024"/>
                    <a:pt x="1456" y="518"/>
                    <a:pt x="16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39"/>
            <p:cNvSpPr/>
            <p:nvPr/>
          </p:nvSpPr>
          <p:spPr>
            <a:xfrm>
              <a:off x="2185709" y="3436295"/>
              <a:ext cx="132466" cy="224707"/>
            </a:xfrm>
            <a:custGeom>
              <a:rect b="b" l="l" r="r" t="t"/>
              <a:pathLst>
                <a:path extrusionOk="0" h="4307" w="2539">
                  <a:moveTo>
                    <a:pt x="2538" y="1"/>
                  </a:moveTo>
                  <a:lnTo>
                    <a:pt x="2538" y="1"/>
                  </a:lnTo>
                  <a:cubicBezTo>
                    <a:pt x="2526" y="16"/>
                    <a:pt x="2515" y="31"/>
                    <a:pt x="2501" y="46"/>
                  </a:cubicBezTo>
                  <a:cubicBezTo>
                    <a:pt x="1996" y="654"/>
                    <a:pt x="1533" y="1303"/>
                    <a:pt x="1131" y="1987"/>
                  </a:cubicBezTo>
                  <a:cubicBezTo>
                    <a:pt x="715" y="2739"/>
                    <a:pt x="358" y="3524"/>
                    <a:pt x="1" y="4307"/>
                  </a:cubicBezTo>
                  <a:cubicBezTo>
                    <a:pt x="241" y="3981"/>
                    <a:pt x="461" y="3641"/>
                    <a:pt x="696" y="3312"/>
                  </a:cubicBezTo>
                  <a:cubicBezTo>
                    <a:pt x="1001" y="2869"/>
                    <a:pt x="1309" y="2427"/>
                    <a:pt x="1569" y="1958"/>
                  </a:cubicBezTo>
                  <a:cubicBezTo>
                    <a:pt x="1850" y="1462"/>
                    <a:pt x="2108" y="952"/>
                    <a:pt x="2347" y="433"/>
                  </a:cubicBezTo>
                  <a:cubicBezTo>
                    <a:pt x="2406" y="308"/>
                    <a:pt x="2460" y="181"/>
                    <a:pt x="2516" y="55"/>
                  </a:cubicBezTo>
                  <a:cubicBezTo>
                    <a:pt x="2524" y="37"/>
                    <a:pt x="2531" y="18"/>
                    <a:pt x="25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39"/>
            <p:cNvSpPr/>
            <p:nvPr/>
          </p:nvSpPr>
          <p:spPr>
            <a:xfrm>
              <a:off x="2059869" y="3858110"/>
              <a:ext cx="21652" cy="16800"/>
            </a:xfrm>
            <a:custGeom>
              <a:rect b="b" l="l" r="r" t="t"/>
              <a:pathLst>
                <a:path extrusionOk="0" h="322" w="415">
                  <a:moveTo>
                    <a:pt x="207" y="0"/>
                  </a:moveTo>
                  <a:cubicBezTo>
                    <a:pt x="1" y="7"/>
                    <a:pt x="1" y="316"/>
                    <a:pt x="207" y="321"/>
                  </a:cubicBezTo>
                  <a:cubicBezTo>
                    <a:pt x="413" y="316"/>
                    <a:pt x="415" y="5"/>
                    <a:pt x="2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39"/>
            <p:cNvSpPr/>
            <p:nvPr/>
          </p:nvSpPr>
          <p:spPr>
            <a:xfrm>
              <a:off x="1981871" y="3554988"/>
              <a:ext cx="143109" cy="188395"/>
            </a:xfrm>
            <a:custGeom>
              <a:rect b="b" l="l" r="r" t="t"/>
              <a:pathLst>
                <a:path extrusionOk="0" h="3611" w="2743">
                  <a:moveTo>
                    <a:pt x="2740" y="0"/>
                  </a:moveTo>
                  <a:cubicBezTo>
                    <a:pt x="2735" y="0"/>
                    <a:pt x="2698" y="43"/>
                    <a:pt x="2679" y="57"/>
                  </a:cubicBezTo>
                  <a:cubicBezTo>
                    <a:pt x="1792" y="933"/>
                    <a:pt x="1299" y="1521"/>
                    <a:pt x="702" y="2457"/>
                  </a:cubicBezTo>
                  <a:cubicBezTo>
                    <a:pt x="464" y="2838"/>
                    <a:pt x="213" y="3213"/>
                    <a:pt x="1" y="3610"/>
                  </a:cubicBezTo>
                  <a:cubicBezTo>
                    <a:pt x="350" y="3198"/>
                    <a:pt x="716" y="2802"/>
                    <a:pt x="1062" y="2386"/>
                  </a:cubicBezTo>
                  <a:cubicBezTo>
                    <a:pt x="1510" y="1837"/>
                    <a:pt x="1631" y="1674"/>
                    <a:pt x="2046" y="1086"/>
                  </a:cubicBezTo>
                  <a:cubicBezTo>
                    <a:pt x="2286" y="743"/>
                    <a:pt x="2514" y="395"/>
                    <a:pt x="2724" y="33"/>
                  </a:cubicBezTo>
                  <a:cubicBezTo>
                    <a:pt x="2739" y="9"/>
                    <a:pt x="2743" y="0"/>
                    <a:pt x="27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39"/>
            <p:cNvSpPr/>
            <p:nvPr/>
          </p:nvSpPr>
          <p:spPr>
            <a:xfrm>
              <a:off x="2129989" y="3529006"/>
              <a:ext cx="21547" cy="16800"/>
            </a:xfrm>
            <a:custGeom>
              <a:rect b="b" l="l" r="r" t="t"/>
              <a:pathLst>
                <a:path extrusionOk="0" h="322" w="413">
                  <a:moveTo>
                    <a:pt x="207" y="0"/>
                  </a:moveTo>
                  <a:cubicBezTo>
                    <a:pt x="1" y="8"/>
                    <a:pt x="1" y="317"/>
                    <a:pt x="207" y="322"/>
                  </a:cubicBezTo>
                  <a:cubicBezTo>
                    <a:pt x="413" y="314"/>
                    <a:pt x="413" y="6"/>
                    <a:pt x="2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39"/>
            <p:cNvSpPr/>
            <p:nvPr/>
          </p:nvSpPr>
          <p:spPr>
            <a:xfrm>
              <a:off x="2161084" y="3387306"/>
              <a:ext cx="93337" cy="117179"/>
            </a:xfrm>
            <a:custGeom>
              <a:rect b="b" l="l" r="r" t="t"/>
              <a:pathLst>
                <a:path extrusionOk="0" h="2246" w="1789">
                  <a:moveTo>
                    <a:pt x="1787" y="0"/>
                  </a:moveTo>
                  <a:cubicBezTo>
                    <a:pt x="1782" y="0"/>
                    <a:pt x="1754" y="30"/>
                    <a:pt x="1741" y="39"/>
                  </a:cubicBezTo>
                  <a:cubicBezTo>
                    <a:pt x="1390" y="339"/>
                    <a:pt x="1057" y="664"/>
                    <a:pt x="768" y="1026"/>
                  </a:cubicBezTo>
                  <a:cubicBezTo>
                    <a:pt x="476" y="1407"/>
                    <a:pt x="227" y="1820"/>
                    <a:pt x="0" y="2246"/>
                  </a:cubicBezTo>
                  <a:cubicBezTo>
                    <a:pt x="485" y="1761"/>
                    <a:pt x="973" y="1273"/>
                    <a:pt x="1355" y="695"/>
                  </a:cubicBezTo>
                  <a:cubicBezTo>
                    <a:pt x="1505" y="479"/>
                    <a:pt x="1644" y="255"/>
                    <a:pt x="1774" y="26"/>
                  </a:cubicBezTo>
                  <a:cubicBezTo>
                    <a:pt x="1786" y="7"/>
                    <a:pt x="1789" y="0"/>
                    <a:pt x="17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39"/>
            <p:cNvSpPr/>
            <p:nvPr/>
          </p:nvSpPr>
          <p:spPr>
            <a:xfrm>
              <a:off x="1985732" y="3515806"/>
              <a:ext cx="21652" cy="16747"/>
            </a:xfrm>
            <a:custGeom>
              <a:rect b="b" l="l" r="r" t="t"/>
              <a:pathLst>
                <a:path extrusionOk="0" h="321" w="415">
                  <a:moveTo>
                    <a:pt x="207" y="0"/>
                  </a:moveTo>
                  <a:cubicBezTo>
                    <a:pt x="1" y="6"/>
                    <a:pt x="1" y="315"/>
                    <a:pt x="207" y="320"/>
                  </a:cubicBezTo>
                  <a:cubicBezTo>
                    <a:pt x="413" y="314"/>
                    <a:pt x="415" y="5"/>
                    <a:pt x="2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39"/>
            <p:cNvSpPr/>
            <p:nvPr/>
          </p:nvSpPr>
          <p:spPr>
            <a:xfrm>
              <a:off x="2039104" y="3326107"/>
              <a:ext cx="161630" cy="156413"/>
            </a:xfrm>
            <a:custGeom>
              <a:rect b="b" l="l" r="r" t="t"/>
              <a:pathLst>
                <a:path extrusionOk="0" h="2998" w="3098">
                  <a:moveTo>
                    <a:pt x="3097" y="1"/>
                  </a:moveTo>
                  <a:lnTo>
                    <a:pt x="3097" y="1"/>
                  </a:lnTo>
                  <a:cubicBezTo>
                    <a:pt x="3070" y="20"/>
                    <a:pt x="3045" y="38"/>
                    <a:pt x="3019" y="57"/>
                  </a:cubicBezTo>
                  <a:cubicBezTo>
                    <a:pt x="2425" y="486"/>
                    <a:pt x="1845" y="941"/>
                    <a:pt x="1319" y="1454"/>
                  </a:cubicBezTo>
                  <a:cubicBezTo>
                    <a:pt x="845" y="1936"/>
                    <a:pt x="417" y="2465"/>
                    <a:pt x="0" y="2998"/>
                  </a:cubicBezTo>
                  <a:cubicBezTo>
                    <a:pt x="509" y="2590"/>
                    <a:pt x="1043" y="2170"/>
                    <a:pt x="1556" y="1703"/>
                  </a:cubicBezTo>
                  <a:cubicBezTo>
                    <a:pt x="1863" y="1420"/>
                    <a:pt x="2152" y="1114"/>
                    <a:pt x="2430" y="802"/>
                  </a:cubicBezTo>
                  <a:cubicBezTo>
                    <a:pt x="2654" y="548"/>
                    <a:pt x="2874" y="288"/>
                    <a:pt x="3082" y="20"/>
                  </a:cubicBezTo>
                  <a:cubicBezTo>
                    <a:pt x="3087" y="14"/>
                    <a:pt x="3091" y="7"/>
                    <a:pt x="3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39"/>
            <p:cNvSpPr/>
            <p:nvPr/>
          </p:nvSpPr>
          <p:spPr>
            <a:xfrm>
              <a:off x="1843301" y="3402592"/>
              <a:ext cx="123388" cy="102206"/>
            </a:xfrm>
            <a:custGeom>
              <a:rect b="b" l="l" r="r" t="t"/>
              <a:pathLst>
                <a:path extrusionOk="0" h="1959" w="2365">
                  <a:moveTo>
                    <a:pt x="2364" y="0"/>
                  </a:moveTo>
                  <a:lnTo>
                    <a:pt x="2364" y="0"/>
                  </a:lnTo>
                  <a:cubicBezTo>
                    <a:pt x="1857" y="274"/>
                    <a:pt x="1370" y="592"/>
                    <a:pt x="938" y="978"/>
                  </a:cubicBezTo>
                  <a:cubicBezTo>
                    <a:pt x="599" y="1278"/>
                    <a:pt x="308" y="1625"/>
                    <a:pt x="1" y="1959"/>
                  </a:cubicBezTo>
                  <a:cubicBezTo>
                    <a:pt x="433" y="1690"/>
                    <a:pt x="861" y="1409"/>
                    <a:pt x="1256" y="1087"/>
                  </a:cubicBezTo>
                  <a:cubicBezTo>
                    <a:pt x="1654" y="757"/>
                    <a:pt x="2010" y="378"/>
                    <a:pt x="23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39"/>
            <p:cNvSpPr/>
            <p:nvPr/>
          </p:nvSpPr>
          <p:spPr>
            <a:xfrm>
              <a:off x="1984271" y="3370610"/>
              <a:ext cx="21547" cy="16747"/>
            </a:xfrm>
            <a:custGeom>
              <a:rect b="b" l="l" r="r" t="t"/>
              <a:pathLst>
                <a:path extrusionOk="0" h="321" w="413">
                  <a:moveTo>
                    <a:pt x="207" y="0"/>
                  </a:moveTo>
                  <a:cubicBezTo>
                    <a:pt x="1" y="7"/>
                    <a:pt x="1" y="316"/>
                    <a:pt x="207" y="321"/>
                  </a:cubicBezTo>
                  <a:cubicBezTo>
                    <a:pt x="413" y="316"/>
                    <a:pt x="413" y="6"/>
                    <a:pt x="2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39"/>
            <p:cNvSpPr/>
            <p:nvPr/>
          </p:nvSpPr>
          <p:spPr>
            <a:xfrm>
              <a:off x="2025383" y="3277117"/>
              <a:ext cx="100641" cy="80293"/>
            </a:xfrm>
            <a:custGeom>
              <a:rect b="b" l="l" r="r" t="t"/>
              <a:pathLst>
                <a:path extrusionOk="0" h="1539" w="1929">
                  <a:moveTo>
                    <a:pt x="1929" y="0"/>
                  </a:moveTo>
                  <a:cubicBezTo>
                    <a:pt x="1552" y="191"/>
                    <a:pt x="1187" y="412"/>
                    <a:pt x="860" y="683"/>
                  </a:cubicBezTo>
                  <a:cubicBezTo>
                    <a:pt x="551" y="944"/>
                    <a:pt x="280" y="1247"/>
                    <a:pt x="1" y="1538"/>
                  </a:cubicBezTo>
                  <a:cubicBezTo>
                    <a:pt x="728" y="1150"/>
                    <a:pt x="1388" y="632"/>
                    <a:pt x="1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39"/>
            <p:cNvSpPr/>
            <p:nvPr/>
          </p:nvSpPr>
          <p:spPr>
            <a:xfrm>
              <a:off x="1887856" y="3212423"/>
              <a:ext cx="195543" cy="108780"/>
            </a:xfrm>
            <a:custGeom>
              <a:rect b="b" l="l" r="r" t="t"/>
              <a:pathLst>
                <a:path extrusionOk="0" h="2085" w="3748">
                  <a:moveTo>
                    <a:pt x="3748" y="1"/>
                  </a:moveTo>
                  <a:cubicBezTo>
                    <a:pt x="3730" y="7"/>
                    <a:pt x="3714" y="15"/>
                    <a:pt x="3698" y="21"/>
                  </a:cubicBezTo>
                  <a:cubicBezTo>
                    <a:pt x="2368" y="505"/>
                    <a:pt x="1129" y="1222"/>
                    <a:pt x="0" y="2085"/>
                  </a:cubicBezTo>
                  <a:cubicBezTo>
                    <a:pt x="636" y="1813"/>
                    <a:pt x="1241" y="1567"/>
                    <a:pt x="1995" y="1164"/>
                  </a:cubicBezTo>
                  <a:cubicBezTo>
                    <a:pt x="2483" y="891"/>
                    <a:pt x="2947" y="576"/>
                    <a:pt x="3401" y="250"/>
                  </a:cubicBezTo>
                  <a:cubicBezTo>
                    <a:pt x="3506" y="175"/>
                    <a:pt x="3599" y="100"/>
                    <a:pt x="3702" y="31"/>
                  </a:cubicBezTo>
                  <a:lnTo>
                    <a:pt x="374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39"/>
            <p:cNvSpPr/>
            <p:nvPr/>
          </p:nvSpPr>
          <p:spPr>
            <a:xfrm>
              <a:off x="1837875" y="3332211"/>
              <a:ext cx="21599" cy="16747"/>
            </a:xfrm>
            <a:custGeom>
              <a:rect b="b" l="l" r="r" t="t"/>
              <a:pathLst>
                <a:path extrusionOk="0" h="321" w="414">
                  <a:moveTo>
                    <a:pt x="207" y="0"/>
                  </a:moveTo>
                  <a:cubicBezTo>
                    <a:pt x="1" y="6"/>
                    <a:pt x="1" y="315"/>
                    <a:pt x="207" y="320"/>
                  </a:cubicBezTo>
                  <a:cubicBezTo>
                    <a:pt x="413" y="315"/>
                    <a:pt x="414" y="6"/>
                    <a:pt x="2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39"/>
            <p:cNvSpPr/>
            <p:nvPr/>
          </p:nvSpPr>
          <p:spPr>
            <a:xfrm>
              <a:off x="1867822" y="3192650"/>
              <a:ext cx="21547" cy="16800"/>
            </a:xfrm>
            <a:custGeom>
              <a:rect b="b" l="l" r="r" t="t"/>
              <a:pathLst>
                <a:path extrusionOk="0" h="322" w="413">
                  <a:moveTo>
                    <a:pt x="206" y="1"/>
                  </a:moveTo>
                  <a:cubicBezTo>
                    <a:pt x="0" y="8"/>
                    <a:pt x="0" y="317"/>
                    <a:pt x="206" y="322"/>
                  </a:cubicBezTo>
                  <a:cubicBezTo>
                    <a:pt x="411" y="317"/>
                    <a:pt x="412" y="8"/>
                    <a:pt x="2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39"/>
            <p:cNvSpPr/>
            <p:nvPr/>
          </p:nvSpPr>
          <p:spPr>
            <a:xfrm>
              <a:off x="1790815" y="3218997"/>
              <a:ext cx="49355" cy="22330"/>
            </a:xfrm>
            <a:custGeom>
              <a:rect b="b" l="l" r="r" t="t"/>
              <a:pathLst>
                <a:path extrusionOk="0" h="428" w="946">
                  <a:moveTo>
                    <a:pt x="946" y="0"/>
                  </a:moveTo>
                  <a:cubicBezTo>
                    <a:pt x="605" y="74"/>
                    <a:pt x="284" y="221"/>
                    <a:pt x="1" y="428"/>
                  </a:cubicBezTo>
                  <a:cubicBezTo>
                    <a:pt x="342" y="360"/>
                    <a:pt x="670" y="222"/>
                    <a:pt x="9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39"/>
            <p:cNvSpPr/>
            <p:nvPr/>
          </p:nvSpPr>
          <p:spPr>
            <a:xfrm>
              <a:off x="1911543" y="3121956"/>
              <a:ext cx="137892" cy="64224"/>
            </a:xfrm>
            <a:custGeom>
              <a:rect b="b" l="l" r="r" t="t"/>
              <a:pathLst>
                <a:path extrusionOk="0" h="1231" w="2643">
                  <a:moveTo>
                    <a:pt x="2642" y="0"/>
                  </a:moveTo>
                  <a:cubicBezTo>
                    <a:pt x="2161" y="130"/>
                    <a:pt x="1688" y="297"/>
                    <a:pt x="1234" y="506"/>
                  </a:cubicBezTo>
                  <a:cubicBezTo>
                    <a:pt x="804" y="712"/>
                    <a:pt x="397" y="964"/>
                    <a:pt x="1" y="1231"/>
                  </a:cubicBezTo>
                  <a:cubicBezTo>
                    <a:pt x="465" y="1097"/>
                    <a:pt x="933" y="963"/>
                    <a:pt x="1375" y="761"/>
                  </a:cubicBezTo>
                  <a:cubicBezTo>
                    <a:pt x="1821" y="552"/>
                    <a:pt x="2238" y="287"/>
                    <a:pt x="26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39"/>
            <p:cNvSpPr/>
            <p:nvPr/>
          </p:nvSpPr>
          <p:spPr>
            <a:xfrm>
              <a:off x="1777407" y="3115956"/>
              <a:ext cx="21495" cy="16800"/>
            </a:xfrm>
            <a:custGeom>
              <a:rect b="b" l="l" r="r" t="t"/>
              <a:pathLst>
                <a:path extrusionOk="0" h="322" w="412">
                  <a:moveTo>
                    <a:pt x="206" y="1"/>
                  </a:moveTo>
                  <a:cubicBezTo>
                    <a:pt x="0" y="7"/>
                    <a:pt x="0" y="316"/>
                    <a:pt x="206" y="321"/>
                  </a:cubicBezTo>
                  <a:cubicBezTo>
                    <a:pt x="412" y="315"/>
                    <a:pt x="412" y="6"/>
                    <a:pt x="2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39"/>
            <p:cNvSpPr/>
            <p:nvPr/>
          </p:nvSpPr>
          <p:spPr>
            <a:xfrm>
              <a:off x="1825458" y="3051315"/>
              <a:ext cx="190534" cy="60729"/>
            </a:xfrm>
            <a:custGeom>
              <a:rect b="b" l="l" r="r" t="t"/>
              <a:pathLst>
                <a:path extrusionOk="0" h="1164" w="3652">
                  <a:moveTo>
                    <a:pt x="3652" y="0"/>
                  </a:moveTo>
                  <a:lnTo>
                    <a:pt x="3652" y="0"/>
                  </a:lnTo>
                  <a:cubicBezTo>
                    <a:pt x="3142" y="31"/>
                    <a:pt x="2417" y="201"/>
                    <a:pt x="1857" y="374"/>
                  </a:cubicBezTo>
                  <a:cubicBezTo>
                    <a:pt x="1535" y="475"/>
                    <a:pt x="1224" y="608"/>
                    <a:pt x="914" y="740"/>
                  </a:cubicBezTo>
                  <a:cubicBezTo>
                    <a:pt x="769" y="802"/>
                    <a:pt x="296" y="1012"/>
                    <a:pt x="1" y="1164"/>
                  </a:cubicBezTo>
                  <a:cubicBezTo>
                    <a:pt x="619" y="1043"/>
                    <a:pt x="1242" y="941"/>
                    <a:pt x="1845" y="755"/>
                  </a:cubicBezTo>
                  <a:cubicBezTo>
                    <a:pt x="2467" y="556"/>
                    <a:pt x="3065" y="287"/>
                    <a:pt x="36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39"/>
            <p:cNvSpPr/>
            <p:nvPr/>
          </p:nvSpPr>
          <p:spPr>
            <a:xfrm>
              <a:off x="1830988" y="2971804"/>
              <a:ext cx="170813" cy="27130"/>
            </a:xfrm>
            <a:custGeom>
              <a:rect b="b" l="l" r="r" t="t"/>
              <a:pathLst>
                <a:path extrusionOk="0" h="520" w="3274">
                  <a:moveTo>
                    <a:pt x="3274" y="1"/>
                  </a:moveTo>
                  <a:cubicBezTo>
                    <a:pt x="2730" y="11"/>
                    <a:pt x="2184" y="14"/>
                    <a:pt x="1647" y="93"/>
                  </a:cubicBezTo>
                  <a:cubicBezTo>
                    <a:pt x="1099" y="178"/>
                    <a:pt x="566" y="335"/>
                    <a:pt x="40" y="506"/>
                  </a:cubicBezTo>
                  <a:cubicBezTo>
                    <a:pt x="1" y="517"/>
                    <a:pt x="2" y="519"/>
                    <a:pt x="17" y="519"/>
                  </a:cubicBezTo>
                  <a:cubicBezTo>
                    <a:pt x="28" y="519"/>
                    <a:pt x="44" y="518"/>
                    <a:pt x="59" y="518"/>
                  </a:cubicBezTo>
                  <a:cubicBezTo>
                    <a:pt x="65" y="518"/>
                    <a:pt x="71" y="518"/>
                    <a:pt x="75" y="519"/>
                  </a:cubicBezTo>
                  <a:cubicBezTo>
                    <a:pt x="117" y="520"/>
                    <a:pt x="159" y="520"/>
                    <a:pt x="201" y="520"/>
                  </a:cubicBezTo>
                  <a:cubicBezTo>
                    <a:pt x="418" y="520"/>
                    <a:pt x="635" y="511"/>
                    <a:pt x="850" y="490"/>
                  </a:cubicBezTo>
                  <a:cubicBezTo>
                    <a:pt x="1672" y="417"/>
                    <a:pt x="2485" y="248"/>
                    <a:pt x="32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39"/>
            <p:cNvSpPr/>
            <p:nvPr/>
          </p:nvSpPr>
          <p:spPr>
            <a:xfrm>
              <a:off x="1792694" y="2998151"/>
              <a:ext cx="21599" cy="16800"/>
            </a:xfrm>
            <a:custGeom>
              <a:rect b="b" l="l" r="r" t="t"/>
              <a:pathLst>
                <a:path extrusionOk="0" h="322" w="414">
                  <a:moveTo>
                    <a:pt x="207" y="1"/>
                  </a:moveTo>
                  <a:cubicBezTo>
                    <a:pt x="1" y="8"/>
                    <a:pt x="1" y="317"/>
                    <a:pt x="207" y="322"/>
                  </a:cubicBezTo>
                  <a:cubicBezTo>
                    <a:pt x="413" y="317"/>
                    <a:pt x="414" y="8"/>
                    <a:pt x="2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39"/>
            <p:cNvSpPr/>
            <p:nvPr/>
          </p:nvSpPr>
          <p:spPr>
            <a:xfrm>
              <a:off x="1826084" y="3578935"/>
              <a:ext cx="129440" cy="139614"/>
            </a:xfrm>
            <a:custGeom>
              <a:rect b="b" l="l" r="r" t="t"/>
              <a:pathLst>
                <a:path extrusionOk="0" h="2676" w="2481">
                  <a:moveTo>
                    <a:pt x="2481" y="0"/>
                  </a:moveTo>
                  <a:cubicBezTo>
                    <a:pt x="2471" y="9"/>
                    <a:pt x="2458" y="17"/>
                    <a:pt x="2447" y="26"/>
                  </a:cubicBezTo>
                  <a:cubicBezTo>
                    <a:pt x="1959" y="386"/>
                    <a:pt x="1504" y="793"/>
                    <a:pt x="1093" y="1244"/>
                  </a:cubicBezTo>
                  <a:cubicBezTo>
                    <a:pt x="679" y="1729"/>
                    <a:pt x="352" y="2153"/>
                    <a:pt x="0" y="2676"/>
                  </a:cubicBezTo>
                  <a:cubicBezTo>
                    <a:pt x="453" y="2244"/>
                    <a:pt x="942" y="1852"/>
                    <a:pt x="1369" y="1391"/>
                  </a:cubicBezTo>
                  <a:cubicBezTo>
                    <a:pt x="1649" y="1086"/>
                    <a:pt x="1906" y="760"/>
                    <a:pt x="2160" y="428"/>
                  </a:cubicBezTo>
                  <a:cubicBezTo>
                    <a:pt x="2263" y="294"/>
                    <a:pt x="2364" y="160"/>
                    <a:pt x="24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39"/>
            <p:cNvSpPr/>
            <p:nvPr/>
          </p:nvSpPr>
          <p:spPr>
            <a:xfrm>
              <a:off x="1971176" y="2906119"/>
              <a:ext cx="21599" cy="16747"/>
            </a:xfrm>
            <a:custGeom>
              <a:rect b="b" l="l" r="r" t="t"/>
              <a:pathLst>
                <a:path extrusionOk="0" h="321" w="414">
                  <a:moveTo>
                    <a:pt x="207" y="0"/>
                  </a:moveTo>
                  <a:cubicBezTo>
                    <a:pt x="1" y="6"/>
                    <a:pt x="1" y="315"/>
                    <a:pt x="207" y="321"/>
                  </a:cubicBezTo>
                  <a:cubicBezTo>
                    <a:pt x="414" y="316"/>
                    <a:pt x="413" y="7"/>
                    <a:pt x="2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39"/>
            <p:cNvSpPr/>
            <p:nvPr/>
          </p:nvSpPr>
          <p:spPr>
            <a:xfrm>
              <a:off x="1805945" y="2914675"/>
              <a:ext cx="123127" cy="15808"/>
            </a:xfrm>
            <a:custGeom>
              <a:rect b="b" l="l" r="r" t="t"/>
              <a:pathLst>
                <a:path extrusionOk="0" h="303" w="2360">
                  <a:moveTo>
                    <a:pt x="1747" y="1"/>
                  </a:moveTo>
                  <a:cubicBezTo>
                    <a:pt x="1155" y="1"/>
                    <a:pt x="564" y="86"/>
                    <a:pt x="1" y="282"/>
                  </a:cubicBezTo>
                  <a:cubicBezTo>
                    <a:pt x="186" y="295"/>
                    <a:pt x="372" y="302"/>
                    <a:pt x="558" y="302"/>
                  </a:cubicBezTo>
                  <a:cubicBezTo>
                    <a:pt x="795" y="302"/>
                    <a:pt x="1032" y="290"/>
                    <a:pt x="1268" y="261"/>
                  </a:cubicBezTo>
                  <a:cubicBezTo>
                    <a:pt x="1637" y="215"/>
                    <a:pt x="1998" y="118"/>
                    <a:pt x="2359" y="30"/>
                  </a:cubicBezTo>
                  <a:cubicBezTo>
                    <a:pt x="2156" y="11"/>
                    <a:pt x="1951" y="1"/>
                    <a:pt x="17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39"/>
            <p:cNvSpPr/>
            <p:nvPr/>
          </p:nvSpPr>
          <p:spPr>
            <a:xfrm>
              <a:off x="2739729" y="1857034"/>
              <a:ext cx="25251" cy="84728"/>
            </a:xfrm>
            <a:custGeom>
              <a:rect b="b" l="l" r="r" t="t"/>
              <a:pathLst>
                <a:path extrusionOk="0" h="1624" w="484">
                  <a:moveTo>
                    <a:pt x="192" y="1"/>
                  </a:moveTo>
                  <a:cubicBezTo>
                    <a:pt x="109" y="513"/>
                    <a:pt x="43" y="1028"/>
                    <a:pt x="1" y="1547"/>
                  </a:cubicBezTo>
                  <a:cubicBezTo>
                    <a:pt x="87" y="1576"/>
                    <a:pt x="175" y="1602"/>
                    <a:pt x="262" y="1624"/>
                  </a:cubicBezTo>
                  <a:cubicBezTo>
                    <a:pt x="355" y="1167"/>
                    <a:pt x="429" y="707"/>
                    <a:pt x="484" y="244"/>
                  </a:cubicBezTo>
                  <a:cubicBezTo>
                    <a:pt x="378" y="187"/>
                    <a:pt x="286" y="106"/>
                    <a:pt x="209" y="19"/>
                  </a:cubicBezTo>
                  <a:cubicBezTo>
                    <a:pt x="203" y="13"/>
                    <a:pt x="197" y="7"/>
                    <a:pt x="1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39"/>
            <p:cNvSpPr/>
            <p:nvPr/>
          </p:nvSpPr>
          <p:spPr>
            <a:xfrm>
              <a:off x="2736025" y="1998526"/>
              <a:ext cx="4017" cy="13669"/>
            </a:xfrm>
            <a:custGeom>
              <a:rect b="b" l="l" r="r" t="t"/>
              <a:pathLst>
                <a:path extrusionOk="0" h="262" w="77">
                  <a:moveTo>
                    <a:pt x="77" y="0"/>
                  </a:moveTo>
                  <a:lnTo>
                    <a:pt x="77" y="0"/>
                  </a:lnTo>
                  <a:cubicBezTo>
                    <a:pt x="53" y="3"/>
                    <a:pt x="31" y="5"/>
                    <a:pt x="10" y="8"/>
                  </a:cubicBezTo>
                  <a:cubicBezTo>
                    <a:pt x="7" y="74"/>
                    <a:pt x="5" y="141"/>
                    <a:pt x="4" y="208"/>
                  </a:cubicBezTo>
                  <a:cubicBezTo>
                    <a:pt x="1" y="247"/>
                    <a:pt x="1" y="262"/>
                    <a:pt x="3" y="262"/>
                  </a:cubicBezTo>
                  <a:cubicBezTo>
                    <a:pt x="9" y="262"/>
                    <a:pt x="24" y="185"/>
                    <a:pt x="35" y="154"/>
                  </a:cubicBezTo>
                  <a:cubicBezTo>
                    <a:pt x="50" y="103"/>
                    <a:pt x="62" y="52"/>
                    <a:pt x="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39"/>
            <p:cNvSpPr/>
            <p:nvPr/>
          </p:nvSpPr>
          <p:spPr>
            <a:xfrm>
              <a:off x="2719538" y="2028994"/>
              <a:ext cx="21599" cy="16747"/>
            </a:xfrm>
            <a:custGeom>
              <a:rect b="b" l="l" r="r" t="t"/>
              <a:pathLst>
                <a:path extrusionOk="0" h="321" w="414">
                  <a:moveTo>
                    <a:pt x="207" y="0"/>
                  </a:moveTo>
                  <a:cubicBezTo>
                    <a:pt x="1" y="6"/>
                    <a:pt x="0" y="315"/>
                    <a:pt x="207" y="321"/>
                  </a:cubicBezTo>
                  <a:cubicBezTo>
                    <a:pt x="413" y="314"/>
                    <a:pt x="413" y="5"/>
                    <a:pt x="2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39"/>
            <p:cNvSpPr/>
            <p:nvPr/>
          </p:nvSpPr>
          <p:spPr>
            <a:xfrm>
              <a:off x="2702582" y="2077984"/>
              <a:ext cx="24678" cy="165282"/>
            </a:xfrm>
            <a:custGeom>
              <a:rect b="b" l="l" r="r" t="t"/>
              <a:pathLst>
                <a:path extrusionOk="0" h="3168" w="473">
                  <a:moveTo>
                    <a:pt x="447" y="0"/>
                  </a:moveTo>
                  <a:cubicBezTo>
                    <a:pt x="215" y="930"/>
                    <a:pt x="30" y="1684"/>
                    <a:pt x="9" y="2596"/>
                  </a:cubicBezTo>
                  <a:cubicBezTo>
                    <a:pt x="3" y="2775"/>
                    <a:pt x="1" y="2955"/>
                    <a:pt x="4" y="3135"/>
                  </a:cubicBezTo>
                  <a:cubicBezTo>
                    <a:pt x="3" y="3159"/>
                    <a:pt x="4" y="3168"/>
                    <a:pt x="7" y="3168"/>
                  </a:cubicBezTo>
                  <a:cubicBezTo>
                    <a:pt x="12" y="3168"/>
                    <a:pt x="22" y="3120"/>
                    <a:pt x="32" y="3100"/>
                  </a:cubicBezTo>
                  <a:cubicBezTo>
                    <a:pt x="192" y="2631"/>
                    <a:pt x="337" y="2152"/>
                    <a:pt x="404" y="1659"/>
                  </a:cubicBezTo>
                  <a:cubicBezTo>
                    <a:pt x="473" y="1110"/>
                    <a:pt x="462" y="552"/>
                    <a:pt x="4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39"/>
            <p:cNvSpPr/>
            <p:nvPr/>
          </p:nvSpPr>
          <p:spPr>
            <a:xfrm>
              <a:off x="2919202" y="1658257"/>
              <a:ext cx="20660" cy="60311"/>
            </a:xfrm>
            <a:custGeom>
              <a:rect b="b" l="l" r="r" t="t"/>
              <a:pathLst>
                <a:path extrusionOk="0" h="1156" w="396">
                  <a:moveTo>
                    <a:pt x="396" y="0"/>
                  </a:moveTo>
                  <a:lnTo>
                    <a:pt x="396" y="0"/>
                  </a:lnTo>
                  <a:cubicBezTo>
                    <a:pt x="255" y="382"/>
                    <a:pt x="126" y="769"/>
                    <a:pt x="0" y="1156"/>
                  </a:cubicBezTo>
                  <a:cubicBezTo>
                    <a:pt x="59" y="1138"/>
                    <a:pt x="117" y="1128"/>
                    <a:pt x="176" y="1128"/>
                  </a:cubicBezTo>
                  <a:cubicBezTo>
                    <a:pt x="184" y="1128"/>
                    <a:pt x="193" y="1129"/>
                    <a:pt x="201" y="1129"/>
                  </a:cubicBezTo>
                  <a:cubicBezTo>
                    <a:pt x="267" y="753"/>
                    <a:pt x="329" y="376"/>
                    <a:pt x="3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39"/>
            <p:cNvSpPr/>
            <p:nvPr/>
          </p:nvSpPr>
          <p:spPr>
            <a:xfrm>
              <a:off x="2861917" y="1847695"/>
              <a:ext cx="34538" cy="88276"/>
            </a:xfrm>
            <a:custGeom>
              <a:rect b="b" l="l" r="r" t="t"/>
              <a:pathLst>
                <a:path extrusionOk="0" h="1692" w="662">
                  <a:moveTo>
                    <a:pt x="371" y="1"/>
                  </a:moveTo>
                  <a:cubicBezTo>
                    <a:pt x="361" y="43"/>
                    <a:pt x="348" y="87"/>
                    <a:pt x="338" y="129"/>
                  </a:cubicBezTo>
                  <a:cubicBezTo>
                    <a:pt x="230" y="561"/>
                    <a:pt x="132" y="995"/>
                    <a:pt x="49" y="1432"/>
                  </a:cubicBezTo>
                  <a:cubicBezTo>
                    <a:pt x="32" y="1519"/>
                    <a:pt x="17" y="1606"/>
                    <a:pt x="0" y="1692"/>
                  </a:cubicBezTo>
                  <a:cubicBezTo>
                    <a:pt x="8" y="1673"/>
                    <a:pt x="17" y="1652"/>
                    <a:pt x="26" y="1633"/>
                  </a:cubicBezTo>
                  <a:cubicBezTo>
                    <a:pt x="251" y="1101"/>
                    <a:pt x="469" y="566"/>
                    <a:pt x="662" y="21"/>
                  </a:cubicBezTo>
                  <a:cubicBezTo>
                    <a:pt x="563" y="16"/>
                    <a:pt x="466" y="8"/>
                    <a:pt x="3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39"/>
            <p:cNvSpPr/>
            <p:nvPr/>
          </p:nvSpPr>
          <p:spPr>
            <a:xfrm>
              <a:off x="2842352" y="1978022"/>
              <a:ext cx="21547" cy="16800"/>
            </a:xfrm>
            <a:custGeom>
              <a:rect b="b" l="l" r="r" t="t"/>
              <a:pathLst>
                <a:path extrusionOk="0" h="322" w="413">
                  <a:moveTo>
                    <a:pt x="206" y="1"/>
                  </a:moveTo>
                  <a:cubicBezTo>
                    <a:pt x="0" y="7"/>
                    <a:pt x="0" y="316"/>
                    <a:pt x="206" y="321"/>
                  </a:cubicBezTo>
                  <a:cubicBezTo>
                    <a:pt x="412" y="315"/>
                    <a:pt x="412" y="6"/>
                    <a:pt x="2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39"/>
            <p:cNvSpPr/>
            <p:nvPr/>
          </p:nvSpPr>
          <p:spPr>
            <a:xfrm>
              <a:off x="2777397" y="2062854"/>
              <a:ext cx="53686" cy="201960"/>
            </a:xfrm>
            <a:custGeom>
              <a:rect b="b" l="l" r="r" t="t"/>
              <a:pathLst>
                <a:path extrusionOk="0" h="3871" w="1029">
                  <a:moveTo>
                    <a:pt x="1028" y="0"/>
                  </a:moveTo>
                  <a:cubicBezTo>
                    <a:pt x="799" y="608"/>
                    <a:pt x="552" y="1186"/>
                    <a:pt x="370" y="1845"/>
                  </a:cubicBezTo>
                  <a:cubicBezTo>
                    <a:pt x="243" y="2319"/>
                    <a:pt x="153" y="2804"/>
                    <a:pt x="78" y="3291"/>
                  </a:cubicBezTo>
                  <a:cubicBezTo>
                    <a:pt x="50" y="3484"/>
                    <a:pt x="24" y="3678"/>
                    <a:pt x="0" y="3870"/>
                  </a:cubicBezTo>
                  <a:cubicBezTo>
                    <a:pt x="7" y="3858"/>
                    <a:pt x="12" y="3843"/>
                    <a:pt x="19" y="3831"/>
                  </a:cubicBezTo>
                  <a:cubicBezTo>
                    <a:pt x="293" y="3219"/>
                    <a:pt x="534" y="2590"/>
                    <a:pt x="704" y="1939"/>
                  </a:cubicBezTo>
                  <a:cubicBezTo>
                    <a:pt x="865" y="1274"/>
                    <a:pt x="963" y="649"/>
                    <a:pt x="10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39"/>
            <p:cNvSpPr/>
            <p:nvPr/>
          </p:nvSpPr>
          <p:spPr>
            <a:xfrm>
              <a:off x="2941949" y="1879416"/>
              <a:ext cx="83737" cy="190482"/>
            </a:xfrm>
            <a:custGeom>
              <a:rect b="b" l="l" r="r" t="t"/>
              <a:pathLst>
                <a:path extrusionOk="0" h="3651" w="1605">
                  <a:moveTo>
                    <a:pt x="1468" y="0"/>
                  </a:moveTo>
                  <a:cubicBezTo>
                    <a:pt x="850" y="1184"/>
                    <a:pt x="373" y="2335"/>
                    <a:pt x="1" y="3651"/>
                  </a:cubicBezTo>
                  <a:cubicBezTo>
                    <a:pt x="477" y="2896"/>
                    <a:pt x="877" y="2092"/>
                    <a:pt x="1201" y="1258"/>
                  </a:cubicBezTo>
                  <a:cubicBezTo>
                    <a:pt x="1352" y="870"/>
                    <a:pt x="1479" y="473"/>
                    <a:pt x="1604" y="76"/>
                  </a:cubicBezTo>
                  <a:cubicBezTo>
                    <a:pt x="1559" y="51"/>
                    <a:pt x="1515" y="26"/>
                    <a:pt x="14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39"/>
            <p:cNvSpPr/>
            <p:nvPr/>
          </p:nvSpPr>
          <p:spPr>
            <a:xfrm>
              <a:off x="2919672" y="2092645"/>
              <a:ext cx="21599" cy="16747"/>
            </a:xfrm>
            <a:custGeom>
              <a:rect b="b" l="l" r="r" t="t"/>
              <a:pathLst>
                <a:path extrusionOk="0" h="321" w="414">
                  <a:moveTo>
                    <a:pt x="207" y="1"/>
                  </a:moveTo>
                  <a:cubicBezTo>
                    <a:pt x="1" y="7"/>
                    <a:pt x="0" y="316"/>
                    <a:pt x="207" y="321"/>
                  </a:cubicBezTo>
                  <a:cubicBezTo>
                    <a:pt x="413" y="314"/>
                    <a:pt x="413" y="5"/>
                    <a:pt x="2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39"/>
            <p:cNvSpPr/>
            <p:nvPr/>
          </p:nvSpPr>
          <p:spPr>
            <a:xfrm>
              <a:off x="2854769" y="2138505"/>
              <a:ext cx="61042" cy="146187"/>
            </a:xfrm>
            <a:custGeom>
              <a:rect b="b" l="l" r="r" t="t"/>
              <a:pathLst>
                <a:path extrusionOk="0" h="2802" w="1170">
                  <a:moveTo>
                    <a:pt x="1169" y="0"/>
                  </a:moveTo>
                  <a:lnTo>
                    <a:pt x="1169" y="0"/>
                  </a:lnTo>
                  <a:cubicBezTo>
                    <a:pt x="633" y="860"/>
                    <a:pt x="207" y="1801"/>
                    <a:pt x="0" y="2801"/>
                  </a:cubicBezTo>
                  <a:cubicBezTo>
                    <a:pt x="310" y="2322"/>
                    <a:pt x="587" y="1817"/>
                    <a:pt x="791" y="1280"/>
                  </a:cubicBezTo>
                  <a:cubicBezTo>
                    <a:pt x="951" y="864"/>
                    <a:pt x="1045" y="427"/>
                    <a:pt x="11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39"/>
            <p:cNvSpPr/>
            <p:nvPr/>
          </p:nvSpPr>
          <p:spPr>
            <a:xfrm>
              <a:off x="3197595" y="1756706"/>
              <a:ext cx="50399" cy="88537"/>
            </a:xfrm>
            <a:custGeom>
              <a:rect b="b" l="l" r="r" t="t"/>
              <a:pathLst>
                <a:path extrusionOk="0" h="1697" w="966">
                  <a:moveTo>
                    <a:pt x="966" y="0"/>
                  </a:moveTo>
                  <a:lnTo>
                    <a:pt x="966" y="0"/>
                  </a:lnTo>
                  <a:cubicBezTo>
                    <a:pt x="766" y="263"/>
                    <a:pt x="574" y="512"/>
                    <a:pt x="402" y="819"/>
                  </a:cubicBezTo>
                  <a:cubicBezTo>
                    <a:pt x="288" y="1031"/>
                    <a:pt x="186" y="1251"/>
                    <a:pt x="92" y="1474"/>
                  </a:cubicBezTo>
                  <a:cubicBezTo>
                    <a:pt x="73" y="1522"/>
                    <a:pt x="37" y="1608"/>
                    <a:pt x="9" y="1678"/>
                  </a:cubicBezTo>
                  <a:cubicBezTo>
                    <a:pt x="3" y="1691"/>
                    <a:pt x="1" y="1696"/>
                    <a:pt x="2" y="1696"/>
                  </a:cubicBezTo>
                  <a:cubicBezTo>
                    <a:pt x="3" y="1696"/>
                    <a:pt x="7" y="1691"/>
                    <a:pt x="14" y="1685"/>
                  </a:cubicBezTo>
                  <a:cubicBezTo>
                    <a:pt x="235" y="1439"/>
                    <a:pt x="438" y="1175"/>
                    <a:pt x="601" y="885"/>
                  </a:cubicBezTo>
                  <a:cubicBezTo>
                    <a:pt x="752" y="602"/>
                    <a:pt x="866" y="304"/>
                    <a:pt x="9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39"/>
            <p:cNvSpPr/>
            <p:nvPr/>
          </p:nvSpPr>
          <p:spPr>
            <a:xfrm>
              <a:off x="3078954" y="1902528"/>
              <a:ext cx="86763" cy="146918"/>
            </a:xfrm>
            <a:custGeom>
              <a:rect b="b" l="l" r="r" t="t"/>
              <a:pathLst>
                <a:path extrusionOk="0" h="2816" w="1663">
                  <a:moveTo>
                    <a:pt x="1662" y="0"/>
                  </a:moveTo>
                  <a:lnTo>
                    <a:pt x="1662" y="0"/>
                  </a:lnTo>
                  <a:cubicBezTo>
                    <a:pt x="1321" y="414"/>
                    <a:pt x="1005" y="852"/>
                    <a:pt x="725" y="1312"/>
                  </a:cubicBezTo>
                  <a:cubicBezTo>
                    <a:pt x="444" y="1792"/>
                    <a:pt x="208" y="2298"/>
                    <a:pt x="1" y="2816"/>
                  </a:cubicBezTo>
                  <a:cubicBezTo>
                    <a:pt x="351" y="2385"/>
                    <a:pt x="676" y="1935"/>
                    <a:pt x="960" y="1456"/>
                  </a:cubicBezTo>
                  <a:cubicBezTo>
                    <a:pt x="1230" y="989"/>
                    <a:pt x="1439" y="490"/>
                    <a:pt x="16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39"/>
            <p:cNvSpPr/>
            <p:nvPr/>
          </p:nvSpPr>
          <p:spPr>
            <a:xfrm>
              <a:off x="2934489" y="2078193"/>
              <a:ext cx="132518" cy="224707"/>
            </a:xfrm>
            <a:custGeom>
              <a:rect b="b" l="l" r="r" t="t"/>
              <a:pathLst>
                <a:path extrusionOk="0" h="4307" w="2540">
                  <a:moveTo>
                    <a:pt x="2539" y="1"/>
                  </a:moveTo>
                  <a:cubicBezTo>
                    <a:pt x="2298" y="326"/>
                    <a:pt x="2078" y="666"/>
                    <a:pt x="1844" y="995"/>
                  </a:cubicBezTo>
                  <a:cubicBezTo>
                    <a:pt x="1539" y="1438"/>
                    <a:pt x="1231" y="1880"/>
                    <a:pt x="970" y="2350"/>
                  </a:cubicBezTo>
                  <a:cubicBezTo>
                    <a:pt x="690" y="2845"/>
                    <a:pt x="432" y="3355"/>
                    <a:pt x="192" y="3874"/>
                  </a:cubicBezTo>
                  <a:cubicBezTo>
                    <a:pt x="135" y="4000"/>
                    <a:pt x="79" y="4126"/>
                    <a:pt x="23" y="4253"/>
                  </a:cubicBezTo>
                  <a:cubicBezTo>
                    <a:pt x="16" y="4270"/>
                    <a:pt x="7" y="4289"/>
                    <a:pt x="1" y="4306"/>
                  </a:cubicBezTo>
                  <a:cubicBezTo>
                    <a:pt x="13" y="4291"/>
                    <a:pt x="25" y="4276"/>
                    <a:pt x="38" y="4261"/>
                  </a:cubicBezTo>
                  <a:cubicBezTo>
                    <a:pt x="543" y="3653"/>
                    <a:pt x="1006" y="3005"/>
                    <a:pt x="1408" y="2320"/>
                  </a:cubicBezTo>
                  <a:cubicBezTo>
                    <a:pt x="1825" y="1568"/>
                    <a:pt x="2181" y="783"/>
                    <a:pt x="25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39"/>
            <p:cNvSpPr/>
            <p:nvPr/>
          </p:nvSpPr>
          <p:spPr>
            <a:xfrm>
              <a:off x="3171195" y="1864338"/>
              <a:ext cx="21599" cy="16800"/>
            </a:xfrm>
            <a:custGeom>
              <a:rect b="b" l="l" r="r" t="t"/>
              <a:pathLst>
                <a:path extrusionOk="0" h="322" w="414">
                  <a:moveTo>
                    <a:pt x="207" y="1"/>
                  </a:moveTo>
                  <a:cubicBezTo>
                    <a:pt x="1" y="6"/>
                    <a:pt x="0" y="315"/>
                    <a:pt x="207" y="321"/>
                  </a:cubicBezTo>
                  <a:cubicBezTo>
                    <a:pt x="413" y="315"/>
                    <a:pt x="413" y="6"/>
                    <a:pt x="2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39"/>
            <p:cNvSpPr/>
            <p:nvPr/>
          </p:nvSpPr>
          <p:spPr>
            <a:xfrm>
              <a:off x="3127684" y="1995813"/>
              <a:ext cx="143161" cy="188395"/>
            </a:xfrm>
            <a:custGeom>
              <a:rect b="b" l="l" r="r" t="t"/>
              <a:pathLst>
                <a:path extrusionOk="0" h="3611" w="2744">
                  <a:moveTo>
                    <a:pt x="2743" y="1"/>
                  </a:moveTo>
                  <a:lnTo>
                    <a:pt x="2743" y="1"/>
                  </a:lnTo>
                  <a:cubicBezTo>
                    <a:pt x="2394" y="413"/>
                    <a:pt x="2026" y="809"/>
                    <a:pt x="1681" y="1225"/>
                  </a:cubicBezTo>
                  <a:cubicBezTo>
                    <a:pt x="1233" y="1775"/>
                    <a:pt x="1112" y="1937"/>
                    <a:pt x="697" y="2526"/>
                  </a:cubicBezTo>
                  <a:cubicBezTo>
                    <a:pt x="458" y="2868"/>
                    <a:pt x="229" y="3217"/>
                    <a:pt x="21" y="3579"/>
                  </a:cubicBezTo>
                  <a:cubicBezTo>
                    <a:pt x="5" y="3602"/>
                    <a:pt x="1" y="3611"/>
                    <a:pt x="3" y="3611"/>
                  </a:cubicBezTo>
                  <a:cubicBezTo>
                    <a:pt x="8" y="3611"/>
                    <a:pt x="45" y="3567"/>
                    <a:pt x="64" y="3554"/>
                  </a:cubicBezTo>
                  <a:cubicBezTo>
                    <a:pt x="953" y="2678"/>
                    <a:pt x="1444" y="2090"/>
                    <a:pt x="2041" y="1154"/>
                  </a:cubicBezTo>
                  <a:cubicBezTo>
                    <a:pt x="2280" y="773"/>
                    <a:pt x="2530" y="399"/>
                    <a:pt x="27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39"/>
            <p:cNvSpPr/>
            <p:nvPr/>
          </p:nvSpPr>
          <p:spPr>
            <a:xfrm>
              <a:off x="3101076" y="2193442"/>
              <a:ext cx="21599" cy="16747"/>
            </a:xfrm>
            <a:custGeom>
              <a:rect b="b" l="l" r="r" t="t"/>
              <a:pathLst>
                <a:path extrusionOk="0" h="321" w="414">
                  <a:moveTo>
                    <a:pt x="207" y="1"/>
                  </a:moveTo>
                  <a:cubicBezTo>
                    <a:pt x="1" y="7"/>
                    <a:pt x="0" y="316"/>
                    <a:pt x="207" y="321"/>
                  </a:cubicBezTo>
                  <a:cubicBezTo>
                    <a:pt x="413" y="315"/>
                    <a:pt x="413" y="6"/>
                    <a:pt x="2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39"/>
            <p:cNvSpPr/>
            <p:nvPr/>
          </p:nvSpPr>
          <p:spPr>
            <a:xfrm>
              <a:off x="2998191" y="2234763"/>
              <a:ext cx="93441" cy="117179"/>
            </a:xfrm>
            <a:custGeom>
              <a:rect b="b" l="l" r="r" t="t"/>
              <a:pathLst>
                <a:path extrusionOk="0" h="2246" w="1791">
                  <a:moveTo>
                    <a:pt x="1791" y="1"/>
                  </a:moveTo>
                  <a:lnTo>
                    <a:pt x="1791" y="1"/>
                  </a:lnTo>
                  <a:cubicBezTo>
                    <a:pt x="1305" y="486"/>
                    <a:pt x="818" y="974"/>
                    <a:pt x="435" y="1551"/>
                  </a:cubicBezTo>
                  <a:cubicBezTo>
                    <a:pt x="285" y="1768"/>
                    <a:pt x="146" y="1990"/>
                    <a:pt x="17" y="2220"/>
                  </a:cubicBezTo>
                  <a:cubicBezTo>
                    <a:pt x="4" y="2239"/>
                    <a:pt x="1" y="2246"/>
                    <a:pt x="3" y="2246"/>
                  </a:cubicBezTo>
                  <a:cubicBezTo>
                    <a:pt x="8" y="2246"/>
                    <a:pt x="35" y="2216"/>
                    <a:pt x="49" y="2206"/>
                  </a:cubicBezTo>
                  <a:cubicBezTo>
                    <a:pt x="401" y="1907"/>
                    <a:pt x="733" y="1582"/>
                    <a:pt x="1022" y="1219"/>
                  </a:cubicBezTo>
                  <a:cubicBezTo>
                    <a:pt x="1314" y="838"/>
                    <a:pt x="1563" y="425"/>
                    <a:pt x="17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39"/>
            <p:cNvSpPr/>
            <p:nvPr/>
          </p:nvSpPr>
          <p:spPr>
            <a:xfrm>
              <a:off x="3245333" y="2206642"/>
              <a:ext cx="21599" cy="16800"/>
            </a:xfrm>
            <a:custGeom>
              <a:rect b="b" l="l" r="r" t="t"/>
              <a:pathLst>
                <a:path extrusionOk="0" h="322" w="414">
                  <a:moveTo>
                    <a:pt x="207" y="1"/>
                  </a:moveTo>
                  <a:cubicBezTo>
                    <a:pt x="1" y="6"/>
                    <a:pt x="0" y="315"/>
                    <a:pt x="207" y="321"/>
                  </a:cubicBezTo>
                  <a:cubicBezTo>
                    <a:pt x="413" y="315"/>
                    <a:pt x="413" y="6"/>
                    <a:pt x="2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39"/>
            <p:cNvSpPr/>
            <p:nvPr/>
          </p:nvSpPr>
          <p:spPr>
            <a:xfrm>
              <a:off x="3051929" y="2256623"/>
              <a:ext cx="161683" cy="156413"/>
            </a:xfrm>
            <a:custGeom>
              <a:rect b="b" l="l" r="r" t="t"/>
              <a:pathLst>
                <a:path extrusionOk="0" h="2998" w="3099">
                  <a:moveTo>
                    <a:pt x="3099" y="1"/>
                  </a:moveTo>
                  <a:lnTo>
                    <a:pt x="3099" y="1"/>
                  </a:lnTo>
                  <a:cubicBezTo>
                    <a:pt x="2590" y="409"/>
                    <a:pt x="2055" y="829"/>
                    <a:pt x="1542" y="1296"/>
                  </a:cubicBezTo>
                  <a:cubicBezTo>
                    <a:pt x="1236" y="1579"/>
                    <a:pt x="947" y="1884"/>
                    <a:pt x="669" y="2197"/>
                  </a:cubicBezTo>
                  <a:cubicBezTo>
                    <a:pt x="444" y="2451"/>
                    <a:pt x="225" y="2710"/>
                    <a:pt x="16" y="2978"/>
                  </a:cubicBezTo>
                  <a:lnTo>
                    <a:pt x="1" y="2998"/>
                  </a:lnTo>
                  <a:cubicBezTo>
                    <a:pt x="28" y="2978"/>
                    <a:pt x="53" y="2960"/>
                    <a:pt x="79" y="2941"/>
                  </a:cubicBezTo>
                  <a:cubicBezTo>
                    <a:pt x="674" y="2512"/>
                    <a:pt x="1253" y="2057"/>
                    <a:pt x="1780" y="1544"/>
                  </a:cubicBezTo>
                  <a:cubicBezTo>
                    <a:pt x="2254" y="1062"/>
                    <a:pt x="2682" y="533"/>
                    <a:pt x="30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39"/>
            <p:cNvSpPr/>
            <p:nvPr/>
          </p:nvSpPr>
          <p:spPr>
            <a:xfrm>
              <a:off x="3285975" y="2234345"/>
              <a:ext cx="123388" cy="102310"/>
            </a:xfrm>
            <a:custGeom>
              <a:rect b="b" l="l" r="r" t="t"/>
              <a:pathLst>
                <a:path extrusionOk="0" h="1961" w="2365">
                  <a:moveTo>
                    <a:pt x="2364" y="0"/>
                  </a:moveTo>
                  <a:lnTo>
                    <a:pt x="2364" y="0"/>
                  </a:lnTo>
                  <a:cubicBezTo>
                    <a:pt x="1932" y="269"/>
                    <a:pt x="1504" y="550"/>
                    <a:pt x="1110" y="874"/>
                  </a:cubicBezTo>
                  <a:cubicBezTo>
                    <a:pt x="711" y="1204"/>
                    <a:pt x="355" y="1581"/>
                    <a:pt x="1" y="1960"/>
                  </a:cubicBezTo>
                  <a:cubicBezTo>
                    <a:pt x="509" y="1685"/>
                    <a:pt x="995" y="1368"/>
                    <a:pt x="1427" y="982"/>
                  </a:cubicBezTo>
                  <a:cubicBezTo>
                    <a:pt x="1766" y="681"/>
                    <a:pt x="2058" y="334"/>
                    <a:pt x="23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39"/>
            <p:cNvSpPr/>
            <p:nvPr/>
          </p:nvSpPr>
          <p:spPr>
            <a:xfrm>
              <a:off x="3246898" y="2351890"/>
              <a:ext cx="21547" cy="16747"/>
            </a:xfrm>
            <a:custGeom>
              <a:rect b="b" l="l" r="r" t="t"/>
              <a:pathLst>
                <a:path extrusionOk="0" h="321" w="413">
                  <a:moveTo>
                    <a:pt x="206" y="1"/>
                  </a:moveTo>
                  <a:cubicBezTo>
                    <a:pt x="0" y="5"/>
                    <a:pt x="0" y="314"/>
                    <a:pt x="206" y="321"/>
                  </a:cubicBezTo>
                  <a:cubicBezTo>
                    <a:pt x="412" y="314"/>
                    <a:pt x="412" y="5"/>
                    <a:pt x="2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39"/>
            <p:cNvSpPr/>
            <p:nvPr/>
          </p:nvSpPr>
          <p:spPr>
            <a:xfrm>
              <a:off x="3126640" y="2381837"/>
              <a:ext cx="100693" cy="80293"/>
            </a:xfrm>
            <a:custGeom>
              <a:rect b="b" l="l" r="r" t="t"/>
              <a:pathLst>
                <a:path extrusionOk="0" h="1539" w="1930">
                  <a:moveTo>
                    <a:pt x="1929" y="0"/>
                  </a:moveTo>
                  <a:cubicBezTo>
                    <a:pt x="1201" y="387"/>
                    <a:pt x="541" y="905"/>
                    <a:pt x="0" y="1539"/>
                  </a:cubicBezTo>
                  <a:cubicBezTo>
                    <a:pt x="377" y="1348"/>
                    <a:pt x="742" y="1127"/>
                    <a:pt x="1070" y="855"/>
                  </a:cubicBezTo>
                  <a:cubicBezTo>
                    <a:pt x="1379" y="595"/>
                    <a:pt x="1649" y="293"/>
                    <a:pt x="19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39"/>
            <p:cNvSpPr/>
            <p:nvPr/>
          </p:nvSpPr>
          <p:spPr>
            <a:xfrm>
              <a:off x="3169317" y="2418045"/>
              <a:ext cx="195543" cy="108780"/>
            </a:xfrm>
            <a:custGeom>
              <a:rect b="b" l="l" r="r" t="t"/>
              <a:pathLst>
                <a:path extrusionOk="0" h="2085" w="3748">
                  <a:moveTo>
                    <a:pt x="3748" y="0"/>
                  </a:moveTo>
                  <a:lnTo>
                    <a:pt x="3748" y="0"/>
                  </a:lnTo>
                  <a:cubicBezTo>
                    <a:pt x="3111" y="272"/>
                    <a:pt x="2507" y="517"/>
                    <a:pt x="1752" y="921"/>
                  </a:cubicBezTo>
                  <a:cubicBezTo>
                    <a:pt x="1264" y="1194"/>
                    <a:pt x="800" y="1509"/>
                    <a:pt x="346" y="1834"/>
                  </a:cubicBezTo>
                  <a:cubicBezTo>
                    <a:pt x="242" y="1911"/>
                    <a:pt x="149" y="1984"/>
                    <a:pt x="46" y="2054"/>
                  </a:cubicBezTo>
                  <a:lnTo>
                    <a:pt x="0" y="2085"/>
                  </a:lnTo>
                  <a:cubicBezTo>
                    <a:pt x="17" y="2078"/>
                    <a:pt x="33" y="2070"/>
                    <a:pt x="51" y="2064"/>
                  </a:cubicBezTo>
                  <a:cubicBezTo>
                    <a:pt x="1380" y="1580"/>
                    <a:pt x="2618" y="862"/>
                    <a:pt x="37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39"/>
            <p:cNvSpPr/>
            <p:nvPr/>
          </p:nvSpPr>
          <p:spPr>
            <a:xfrm>
              <a:off x="3393189" y="2390185"/>
              <a:ext cx="21652" cy="16852"/>
            </a:xfrm>
            <a:custGeom>
              <a:rect b="b" l="l" r="r" t="t"/>
              <a:pathLst>
                <a:path extrusionOk="0" h="323" w="415">
                  <a:moveTo>
                    <a:pt x="208" y="1"/>
                  </a:moveTo>
                  <a:cubicBezTo>
                    <a:pt x="2" y="8"/>
                    <a:pt x="0" y="317"/>
                    <a:pt x="208" y="322"/>
                  </a:cubicBezTo>
                  <a:cubicBezTo>
                    <a:pt x="414" y="315"/>
                    <a:pt x="414" y="6"/>
                    <a:pt x="2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39"/>
            <p:cNvSpPr/>
            <p:nvPr/>
          </p:nvSpPr>
          <p:spPr>
            <a:xfrm>
              <a:off x="3363295" y="2529746"/>
              <a:ext cx="21547" cy="16747"/>
            </a:xfrm>
            <a:custGeom>
              <a:rect b="b" l="l" r="r" t="t"/>
              <a:pathLst>
                <a:path extrusionOk="0" h="321" w="413">
                  <a:moveTo>
                    <a:pt x="207" y="0"/>
                  </a:moveTo>
                  <a:cubicBezTo>
                    <a:pt x="1" y="7"/>
                    <a:pt x="1" y="316"/>
                    <a:pt x="207" y="321"/>
                  </a:cubicBezTo>
                  <a:cubicBezTo>
                    <a:pt x="413" y="314"/>
                    <a:pt x="413" y="6"/>
                    <a:pt x="2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39"/>
            <p:cNvSpPr/>
            <p:nvPr/>
          </p:nvSpPr>
          <p:spPr>
            <a:xfrm>
              <a:off x="3412493" y="2497869"/>
              <a:ext cx="49407" cy="22382"/>
            </a:xfrm>
            <a:custGeom>
              <a:rect b="b" l="l" r="r" t="t"/>
              <a:pathLst>
                <a:path extrusionOk="0" h="429" w="947">
                  <a:moveTo>
                    <a:pt x="947" y="1"/>
                  </a:moveTo>
                  <a:cubicBezTo>
                    <a:pt x="604" y="68"/>
                    <a:pt x="277" y="207"/>
                    <a:pt x="0" y="428"/>
                  </a:cubicBezTo>
                  <a:cubicBezTo>
                    <a:pt x="341" y="355"/>
                    <a:pt x="663" y="208"/>
                    <a:pt x="9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39"/>
            <p:cNvSpPr/>
            <p:nvPr/>
          </p:nvSpPr>
          <p:spPr>
            <a:xfrm>
              <a:off x="3203229" y="2553015"/>
              <a:ext cx="137892" cy="64224"/>
            </a:xfrm>
            <a:custGeom>
              <a:rect b="b" l="l" r="r" t="t"/>
              <a:pathLst>
                <a:path extrusionOk="0" h="1231" w="2643">
                  <a:moveTo>
                    <a:pt x="2642" y="0"/>
                  </a:moveTo>
                  <a:lnTo>
                    <a:pt x="2642" y="0"/>
                  </a:lnTo>
                  <a:cubicBezTo>
                    <a:pt x="2178" y="134"/>
                    <a:pt x="1710" y="268"/>
                    <a:pt x="1268" y="471"/>
                  </a:cubicBezTo>
                  <a:cubicBezTo>
                    <a:pt x="823" y="679"/>
                    <a:pt x="405" y="946"/>
                    <a:pt x="1" y="1231"/>
                  </a:cubicBezTo>
                  <a:cubicBezTo>
                    <a:pt x="483" y="1101"/>
                    <a:pt x="956" y="935"/>
                    <a:pt x="1410" y="725"/>
                  </a:cubicBezTo>
                  <a:cubicBezTo>
                    <a:pt x="1839" y="519"/>
                    <a:pt x="2246" y="267"/>
                    <a:pt x="26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39"/>
            <p:cNvSpPr/>
            <p:nvPr/>
          </p:nvSpPr>
          <p:spPr>
            <a:xfrm>
              <a:off x="3453762" y="2606440"/>
              <a:ext cx="21547" cy="16852"/>
            </a:xfrm>
            <a:custGeom>
              <a:rect b="b" l="l" r="r" t="t"/>
              <a:pathLst>
                <a:path extrusionOk="0" h="323" w="413">
                  <a:moveTo>
                    <a:pt x="207" y="1"/>
                  </a:moveTo>
                  <a:cubicBezTo>
                    <a:pt x="1" y="8"/>
                    <a:pt x="0" y="317"/>
                    <a:pt x="207" y="322"/>
                  </a:cubicBezTo>
                  <a:cubicBezTo>
                    <a:pt x="413" y="315"/>
                    <a:pt x="413" y="6"/>
                    <a:pt x="2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39"/>
            <p:cNvSpPr/>
            <p:nvPr/>
          </p:nvSpPr>
          <p:spPr>
            <a:xfrm>
              <a:off x="3236724" y="2627100"/>
              <a:ext cx="190534" cy="60781"/>
            </a:xfrm>
            <a:custGeom>
              <a:rect b="b" l="l" r="r" t="t"/>
              <a:pathLst>
                <a:path extrusionOk="0" h="1165" w="3652">
                  <a:moveTo>
                    <a:pt x="3651" y="0"/>
                  </a:moveTo>
                  <a:lnTo>
                    <a:pt x="3651" y="0"/>
                  </a:lnTo>
                  <a:cubicBezTo>
                    <a:pt x="3033" y="122"/>
                    <a:pt x="2410" y="223"/>
                    <a:pt x="1807" y="410"/>
                  </a:cubicBezTo>
                  <a:cubicBezTo>
                    <a:pt x="1185" y="608"/>
                    <a:pt x="588" y="879"/>
                    <a:pt x="1" y="1164"/>
                  </a:cubicBezTo>
                  <a:cubicBezTo>
                    <a:pt x="510" y="1133"/>
                    <a:pt x="1235" y="963"/>
                    <a:pt x="1794" y="791"/>
                  </a:cubicBezTo>
                  <a:cubicBezTo>
                    <a:pt x="2117" y="689"/>
                    <a:pt x="2427" y="557"/>
                    <a:pt x="2737" y="424"/>
                  </a:cubicBezTo>
                  <a:cubicBezTo>
                    <a:pt x="2883" y="362"/>
                    <a:pt x="3355" y="153"/>
                    <a:pt x="36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39"/>
            <p:cNvSpPr/>
            <p:nvPr/>
          </p:nvSpPr>
          <p:spPr>
            <a:xfrm>
              <a:off x="3250915" y="2740210"/>
              <a:ext cx="170865" cy="27130"/>
            </a:xfrm>
            <a:custGeom>
              <a:rect b="b" l="l" r="r" t="t"/>
              <a:pathLst>
                <a:path extrusionOk="0" h="520" w="3275">
                  <a:moveTo>
                    <a:pt x="3088" y="1"/>
                  </a:moveTo>
                  <a:cubicBezTo>
                    <a:pt x="2866" y="1"/>
                    <a:pt x="2643" y="9"/>
                    <a:pt x="2423" y="30"/>
                  </a:cubicBezTo>
                  <a:cubicBezTo>
                    <a:pt x="1602" y="104"/>
                    <a:pt x="789" y="272"/>
                    <a:pt x="0" y="519"/>
                  </a:cubicBezTo>
                  <a:cubicBezTo>
                    <a:pt x="543" y="509"/>
                    <a:pt x="1089" y="506"/>
                    <a:pt x="1628" y="428"/>
                  </a:cubicBezTo>
                  <a:cubicBezTo>
                    <a:pt x="2174" y="343"/>
                    <a:pt x="2707" y="186"/>
                    <a:pt x="3234" y="15"/>
                  </a:cubicBezTo>
                  <a:cubicBezTo>
                    <a:pt x="3274" y="4"/>
                    <a:pt x="3271" y="1"/>
                    <a:pt x="3255" y="1"/>
                  </a:cubicBezTo>
                  <a:cubicBezTo>
                    <a:pt x="3245" y="1"/>
                    <a:pt x="3230" y="2"/>
                    <a:pt x="3217" y="2"/>
                  </a:cubicBezTo>
                  <a:cubicBezTo>
                    <a:pt x="3210" y="2"/>
                    <a:pt x="3204" y="2"/>
                    <a:pt x="3199" y="1"/>
                  </a:cubicBezTo>
                  <a:cubicBezTo>
                    <a:pt x="3162" y="1"/>
                    <a:pt x="3125" y="1"/>
                    <a:pt x="30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39"/>
            <p:cNvSpPr/>
            <p:nvPr/>
          </p:nvSpPr>
          <p:spPr>
            <a:xfrm>
              <a:off x="3438423" y="2724193"/>
              <a:ext cx="21599" cy="16800"/>
            </a:xfrm>
            <a:custGeom>
              <a:rect b="b" l="l" r="r" t="t"/>
              <a:pathLst>
                <a:path extrusionOk="0" h="322" w="414">
                  <a:moveTo>
                    <a:pt x="208" y="0"/>
                  </a:moveTo>
                  <a:cubicBezTo>
                    <a:pt x="2" y="8"/>
                    <a:pt x="1" y="317"/>
                    <a:pt x="208" y="322"/>
                  </a:cubicBezTo>
                  <a:cubicBezTo>
                    <a:pt x="413" y="314"/>
                    <a:pt x="413" y="6"/>
                    <a:pt x="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39"/>
            <p:cNvSpPr/>
            <p:nvPr/>
          </p:nvSpPr>
          <p:spPr>
            <a:xfrm>
              <a:off x="3301261" y="2843929"/>
              <a:ext cx="140501" cy="14295"/>
            </a:xfrm>
            <a:custGeom>
              <a:rect b="b" l="l" r="r" t="t"/>
              <a:pathLst>
                <a:path extrusionOk="0" h="274" w="2693">
                  <a:moveTo>
                    <a:pt x="1333" y="0"/>
                  </a:moveTo>
                  <a:cubicBezTo>
                    <a:pt x="886" y="0"/>
                    <a:pt x="439" y="41"/>
                    <a:pt x="0" y="117"/>
                  </a:cubicBezTo>
                  <a:cubicBezTo>
                    <a:pt x="449" y="193"/>
                    <a:pt x="901" y="272"/>
                    <a:pt x="1359" y="274"/>
                  </a:cubicBezTo>
                  <a:cubicBezTo>
                    <a:pt x="1808" y="272"/>
                    <a:pt x="2265" y="207"/>
                    <a:pt x="2692" y="147"/>
                  </a:cubicBezTo>
                  <a:cubicBezTo>
                    <a:pt x="2272" y="76"/>
                    <a:pt x="1852" y="13"/>
                    <a:pt x="1427" y="1"/>
                  </a:cubicBezTo>
                  <a:cubicBezTo>
                    <a:pt x="1395" y="0"/>
                    <a:pt x="1364" y="0"/>
                    <a:pt x="13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39"/>
            <p:cNvSpPr/>
            <p:nvPr/>
          </p:nvSpPr>
          <p:spPr>
            <a:xfrm>
              <a:off x="3256445" y="2837929"/>
              <a:ext cx="21547" cy="16747"/>
            </a:xfrm>
            <a:custGeom>
              <a:rect b="b" l="l" r="r" t="t"/>
              <a:pathLst>
                <a:path extrusionOk="0" h="321" w="413">
                  <a:moveTo>
                    <a:pt x="206" y="1"/>
                  </a:moveTo>
                  <a:cubicBezTo>
                    <a:pt x="0" y="6"/>
                    <a:pt x="0" y="316"/>
                    <a:pt x="206" y="321"/>
                  </a:cubicBezTo>
                  <a:cubicBezTo>
                    <a:pt x="412" y="315"/>
                    <a:pt x="412" y="6"/>
                    <a:pt x="2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39"/>
            <p:cNvSpPr/>
            <p:nvPr/>
          </p:nvSpPr>
          <p:spPr>
            <a:xfrm>
              <a:off x="3297192" y="2020647"/>
              <a:ext cx="129440" cy="139614"/>
            </a:xfrm>
            <a:custGeom>
              <a:rect b="b" l="l" r="r" t="t"/>
              <a:pathLst>
                <a:path extrusionOk="0" h="2676" w="2481">
                  <a:moveTo>
                    <a:pt x="2481" y="1"/>
                  </a:moveTo>
                  <a:lnTo>
                    <a:pt x="2481" y="1"/>
                  </a:lnTo>
                  <a:cubicBezTo>
                    <a:pt x="2028" y="431"/>
                    <a:pt x="1539" y="825"/>
                    <a:pt x="1112" y="1284"/>
                  </a:cubicBezTo>
                  <a:cubicBezTo>
                    <a:pt x="831" y="1590"/>
                    <a:pt x="574" y="1916"/>
                    <a:pt x="320" y="2247"/>
                  </a:cubicBezTo>
                  <a:cubicBezTo>
                    <a:pt x="217" y="2382"/>
                    <a:pt x="117" y="2516"/>
                    <a:pt x="0" y="2675"/>
                  </a:cubicBezTo>
                  <a:cubicBezTo>
                    <a:pt x="10" y="2666"/>
                    <a:pt x="22" y="2659"/>
                    <a:pt x="33" y="2649"/>
                  </a:cubicBezTo>
                  <a:cubicBezTo>
                    <a:pt x="521" y="2289"/>
                    <a:pt x="977" y="1882"/>
                    <a:pt x="1387" y="1432"/>
                  </a:cubicBezTo>
                  <a:cubicBezTo>
                    <a:pt x="1802" y="946"/>
                    <a:pt x="2128" y="522"/>
                    <a:pt x="24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39"/>
            <p:cNvSpPr/>
            <p:nvPr/>
          </p:nvSpPr>
          <p:spPr>
            <a:xfrm>
              <a:off x="2719538" y="3692462"/>
              <a:ext cx="21599" cy="16747"/>
            </a:xfrm>
            <a:custGeom>
              <a:rect b="b" l="l" r="r" t="t"/>
              <a:pathLst>
                <a:path extrusionOk="0" h="321" w="414">
                  <a:moveTo>
                    <a:pt x="207" y="0"/>
                  </a:moveTo>
                  <a:cubicBezTo>
                    <a:pt x="0" y="6"/>
                    <a:pt x="1" y="315"/>
                    <a:pt x="207" y="320"/>
                  </a:cubicBezTo>
                  <a:cubicBezTo>
                    <a:pt x="413" y="315"/>
                    <a:pt x="413" y="6"/>
                    <a:pt x="2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39"/>
            <p:cNvSpPr/>
            <p:nvPr/>
          </p:nvSpPr>
          <p:spPr>
            <a:xfrm>
              <a:off x="2702582" y="3494937"/>
              <a:ext cx="24678" cy="165335"/>
            </a:xfrm>
            <a:custGeom>
              <a:rect b="b" l="l" r="r" t="t"/>
              <a:pathLst>
                <a:path extrusionOk="0" h="3169" w="473">
                  <a:moveTo>
                    <a:pt x="7" y="1"/>
                  </a:moveTo>
                  <a:cubicBezTo>
                    <a:pt x="4" y="1"/>
                    <a:pt x="3" y="10"/>
                    <a:pt x="4" y="33"/>
                  </a:cubicBezTo>
                  <a:cubicBezTo>
                    <a:pt x="1" y="214"/>
                    <a:pt x="3" y="393"/>
                    <a:pt x="9" y="573"/>
                  </a:cubicBezTo>
                  <a:cubicBezTo>
                    <a:pt x="30" y="1484"/>
                    <a:pt x="215" y="2238"/>
                    <a:pt x="447" y="3168"/>
                  </a:cubicBezTo>
                  <a:cubicBezTo>
                    <a:pt x="462" y="2615"/>
                    <a:pt x="473" y="2058"/>
                    <a:pt x="404" y="1510"/>
                  </a:cubicBezTo>
                  <a:cubicBezTo>
                    <a:pt x="337" y="1017"/>
                    <a:pt x="192" y="538"/>
                    <a:pt x="32" y="68"/>
                  </a:cubicBezTo>
                  <a:cubicBezTo>
                    <a:pt x="22" y="48"/>
                    <a:pt x="12" y="1"/>
                    <a:pt x="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39"/>
            <p:cNvSpPr/>
            <p:nvPr/>
          </p:nvSpPr>
          <p:spPr>
            <a:xfrm>
              <a:off x="2917011" y="4009880"/>
              <a:ext cx="22852" cy="70120"/>
            </a:xfrm>
            <a:custGeom>
              <a:rect b="b" l="l" r="r" t="t"/>
              <a:pathLst>
                <a:path extrusionOk="0" h="1344" w="438">
                  <a:moveTo>
                    <a:pt x="204" y="0"/>
                  </a:moveTo>
                  <a:cubicBezTo>
                    <a:pt x="191" y="6"/>
                    <a:pt x="178" y="11"/>
                    <a:pt x="165" y="18"/>
                  </a:cubicBezTo>
                  <a:cubicBezTo>
                    <a:pt x="111" y="40"/>
                    <a:pt x="57" y="52"/>
                    <a:pt x="1" y="57"/>
                  </a:cubicBezTo>
                  <a:cubicBezTo>
                    <a:pt x="140" y="489"/>
                    <a:pt x="281" y="919"/>
                    <a:pt x="438" y="1343"/>
                  </a:cubicBezTo>
                  <a:cubicBezTo>
                    <a:pt x="357" y="896"/>
                    <a:pt x="286" y="447"/>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39"/>
            <p:cNvSpPr/>
            <p:nvPr/>
          </p:nvSpPr>
          <p:spPr>
            <a:xfrm>
              <a:off x="2777397" y="3473390"/>
              <a:ext cx="53686" cy="202012"/>
            </a:xfrm>
            <a:custGeom>
              <a:rect b="b" l="l" r="r" t="t"/>
              <a:pathLst>
                <a:path extrusionOk="0" h="3872" w="1029">
                  <a:moveTo>
                    <a:pt x="0" y="0"/>
                  </a:moveTo>
                  <a:lnTo>
                    <a:pt x="0" y="0"/>
                  </a:lnTo>
                  <a:cubicBezTo>
                    <a:pt x="24" y="194"/>
                    <a:pt x="50" y="387"/>
                    <a:pt x="78" y="580"/>
                  </a:cubicBezTo>
                  <a:cubicBezTo>
                    <a:pt x="153" y="1066"/>
                    <a:pt x="243" y="1552"/>
                    <a:pt x="370" y="2027"/>
                  </a:cubicBezTo>
                  <a:cubicBezTo>
                    <a:pt x="552" y="2685"/>
                    <a:pt x="799" y="3264"/>
                    <a:pt x="1028" y="3872"/>
                  </a:cubicBezTo>
                  <a:cubicBezTo>
                    <a:pt x="963" y="3223"/>
                    <a:pt x="865" y="2598"/>
                    <a:pt x="704" y="1931"/>
                  </a:cubicBezTo>
                  <a:cubicBezTo>
                    <a:pt x="534" y="1282"/>
                    <a:pt x="293" y="652"/>
                    <a:pt x="19" y="41"/>
                  </a:cubicBezTo>
                  <a:cubicBezTo>
                    <a:pt x="12" y="28"/>
                    <a:pt x="7" y="14"/>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39"/>
            <p:cNvSpPr/>
            <p:nvPr/>
          </p:nvSpPr>
          <p:spPr>
            <a:xfrm>
              <a:off x="2941949" y="3668307"/>
              <a:ext cx="50294" cy="94954"/>
            </a:xfrm>
            <a:custGeom>
              <a:rect b="b" l="l" r="r" t="t"/>
              <a:pathLst>
                <a:path extrusionOk="0" h="1820" w="964">
                  <a:moveTo>
                    <a:pt x="1" y="1"/>
                  </a:moveTo>
                  <a:lnTo>
                    <a:pt x="1" y="1"/>
                  </a:lnTo>
                  <a:cubicBezTo>
                    <a:pt x="156" y="550"/>
                    <a:pt x="330" y="1071"/>
                    <a:pt x="524" y="1576"/>
                  </a:cubicBezTo>
                  <a:cubicBezTo>
                    <a:pt x="677" y="1644"/>
                    <a:pt x="825" y="1725"/>
                    <a:pt x="964" y="1819"/>
                  </a:cubicBezTo>
                  <a:cubicBezTo>
                    <a:pt x="688" y="1190"/>
                    <a:pt x="366" y="58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39"/>
            <p:cNvSpPr/>
            <p:nvPr/>
          </p:nvSpPr>
          <p:spPr>
            <a:xfrm>
              <a:off x="2919672" y="3628812"/>
              <a:ext cx="21599" cy="16800"/>
            </a:xfrm>
            <a:custGeom>
              <a:rect b="b" l="l" r="r" t="t"/>
              <a:pathLst>
                <a:path extrusionOk="0" h="322" w="414">
                  <a:moveTo>
                    <a:pt x="207" y="1"/>
                  </a:moveTo>
                  <a:cubicBezTo>
                    <a:pt x="0" y="6"/>
                    <a:pt x="1" y="315"/>
                    <a:pt x="207" y="321"/>
                  </a:cubicBezTo>
                  <a:cubicBezTo>
                    <a:pt x="413" y="316"/>
                    <a:pt x="413" y="7"/>
                    <a:pt x="2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39"/>
            <p:cNvSpPr/>
            <p:nvPr/>
          </p:nvSpPr>
          <p:spPr>
            <a:xfrm>
              <a:off x="2854769" y="3453512"/>
              <a:ext cx="61042" cy="146187"/>
            </a:xfrm>
            <a:custGeom>
              <a:rect b="b" l="l" r="r" t="t"/>
              <a:pathLst>
                <a:path extrusionOk="0" h="2802" w="1170">
                  <a:moveTo>
                    <a:pt x="0" y="0"/>
                  </a:moveTo>
                  <a:lnTo>
                    <a:pt x="0" y="0"/>
                  </a:lnTo>
                  <a:cubicBezTo>
                    <a:pt x="207" y="1001"/>
                    <a:pt x="633" y="1942"/>
                    <a:pt x="1169" y="2802"/>
                  </a:cubicBezTo>
                  <a:cubicBezTo>
                    <a:pt x="1045" y="2374"/>
                    <a:pt x="951" y="1938"/>
                    <a:pt x="791" y="1523"/>
                  </a:cubicBezTo>
                  <a:cubicBezTo>
                    <a:pt x="587" y="986"/>
                    <a:pt x="310" y="47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39"/>
            <p:cNvSpPr/>
            <p:nvPr/>
          </p:nvSpPr>
          <p:spPr>
            <a:xfrm>
              <a:off x="3197647" y="3892961"/>
              <a:ext cx="50346" cy="88589"/>
            </a:xfrm>
            <a:custGeom>
              <a:rect b="b" l="l" r="r" t="t"/>
              <a:pathLst>
                <a:path extrusionOk="0" h="1698" w="965">
                  <a:moveTo>
                    <a:pt x="1" y="1"/>
                  </a:moveTo>
                  <a:cubicBezTo>
                    <a:pt x="0" y="1"/>
                    <a:pt x="2" y="6"/>
                    <a:pt x="8" y="20"/>
                  </a:cubicBezTo>
                  <a:cubicBezTo>
                    <a:pt x="36" y="89"/>
                    <a:pt x="72" y="176"/>
                    <a:pt x="91" y="223"/>
                  </a:cubicBezTo>
                  <a:cubicBezTo>
                    <a:pt x="185" y="446"/>
                    <a:pt x="287" y="666"/>
                    <a:pt x="401" y="879"/>
                  </a:cubicBezTo>
                  <a:cubicBezTo>
                    <a:pt x="573" y="1185"/>
                    <a:pt x="765" y="1435"/>
                    <a:pt x="965" y="1698"/>
                  </a:cubicBezTo>
                  <a:cubicBezTo>
                    <a:pt x="865" y="1394"/>
                    <a:pt x="751" y="1095"/>
                    <a:pt x="600" y="814"/>
                  </a:cubicBezTo>
                  <a:cubicBezTo>
                    <a:pt x="437" y="524"/>
                    <a:pt x="234" y="259"/>
                    <a:pt x="13" y="14"/>
                  </a:cubicBezTo>
                  <a:cubicBezTo>
                    <a:pt x="6" y="7"/>
                    <a:pt x="2"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39"/>
            <p:cNvSpPr/>
            <p:nvPr/>
          </p:nvSpPr>
          <p:spPr>
            <a:xfrm>
              <a:off x="3078954" y="3688810"/>
              <a:ext cx="86763" cy="146918"/>
            </a:xfrm>
            <a:custGeom>
              <a:rect b="b" l="l" r="r" t="t"/>
              <a:pathLst>
                <a:path extrusionOk="0" h="2816" w="1663">
                  <a:moveTo>
                    <a:pt x="1" y="0"/>
                  </a:moveTo>
                  <a:lnTo>
                    <a:pt x="1" y="0"/>
                  </a:lnTo>
                  <a:cubicBezTo>
                    <a:pt x="208" y="518"/>
                    <a:pt x="444" y="1024"/>
                    <a:pt x="725" y="1504"/>
                  </a:cubicBezTo>
                  <a:cubicBezTo>
                    <a:pt x="1005" y="1963"/>
                    <a:pt x="1321" y="2401"/>
                    <a:pt x="1662" y="2816"/>
                  </a:cubicBezTo>
                  <a:cubicBezTo>
                    <a:pt x="1439" y="2324"/>
                    <a:pt x="1230" y="1827"/>
                    <a:pt x="960" y="1359"/>
                  </a:cubicBezTo>
                  <a:cubicBezTo>
                    <a:pt x="676" y="881"/>
                    <a:pt x="351" y="43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39"/>
            <p:cNvSpPr/>
            <p:nvPr/>
          </p:nvSpPr>
          <p:spPr>
            <a:xfrm>
              <a:off x="2934489" y="3435304"/>
              <a:ext cx="132518" cy="224759"/>
            </a:xfrm>
            <a:custGeom>
              <a:rect b="b" l="l" r="r" t="t"/>
              <a:pathLst>
                <a:path extrusionOk="0" h="4308" w="2540">
                  <a:moveTo>
                    <a:pt x="1" y="0"/>
                  </a:moveTo>
                  <a:lnTo>
                    <a:pt x="1" y="0"/>
                  </a:lnTo>
                  <a:cubicBezTo>
                    <a:pt x="7" y="19"/>
                    <a:pt x="16" y="37"/>
                    <a:pt x="23" y="55"/>
                  </a:cubicBezTo>
                  <a:cubicBezTo>
                    <a:pt x="79" y="182"/>
                    <a:pt x="135" y="307"/>
                    <a:pt x="192" y="433"/>
                  </a:cubicBezTo>
                  <a:cubicBezTo>
                    <a:pt x="432" y="952"/>
                    <a:pt x="690" y="1462"/>
                    <a:pt x="970" y="1957"/>
                  </a:cubicBezTo>
                  <a:cubicBezTo>
                    <a:pt x="1231" y="2428"/>
                    <a:pt x="1539" y="2868"/>
                    <a:pt x="1844" y="3311"/>
                  </a:cubicBezTo>
                  <a:cubicBezTo>
                    <a:pt x="2078" y="3641"/>
                    <a:pt x="2298" y="3981"/>
                    <a:pt x="2539" y="4307"/>
                  </a:cubicBezTo>
                  <a:cubicBezTo>
                    <a:pt x="2181" y="3524"/>
                    <a:pt x="1825" y="2739"/>
                    <a:pt x="1408" y="1987"/>
                  </a:cubicBezTo>
                  <a:cubicBezTo>
                    <a:pt x="1006" y="1302"/>
                    <a:pt x="543" y="653"/>
                    <a:pt x="38" y="46"/>
                  </a:cubicBezTo>
                  <a:cubicBezTo>
                    <a:pt x="25" y="30"/>
                    <a:pt x="13" y="1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39"/>
            <p:cNvSpPr/>
            <p:nvPr/>
          </p:nvSpPr>
          <p:spPr>
            <a:xfrm>
              <a:off x="3171195" y="3857119"/>
              <a:ext cx="21599" cy="16747"/>
            </a:xfrm>
            <a:custGeom>
              <a:rect b="b" l="l" r="r" t="t"/>
              <a:pathLst>
                <a:path extrusionOk="0" h="321" w="414">
                  <a:moveTo>
                    <a:pt x="207" y="1"/>
                  </a:moveTo>
                  <a:cubicBezTo>
                    <a:pt x="0" y="7"/>
                    <a:pt x="1" y="316"/>
                    <a:pt x="207" y="321"/>
                  </a:cubicBezTo>
                  <a:cubicBezTo>
                    <a:pt x="413" y="316"/>
                    <a:pt x="413" y="7"/>
                    <a:pt x="2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39"/>
            <p:cNvSpPr/>
            <p:nvPr/>
          </p:nvSpPr>
          <p:spPr>
            <a:xfrm>
              <a:off x="3127684" y="3553997"/>
              <a:ext cx="143161" cy="188343"/>
            </a:xfrm>
            <a:custGeom>
              <a:rect b="b" l="l" r="r" t="t"/>
              <a:pathLst>
                <a:path extrusionOk="0" h="3610" w="2744">
                  <a:moveTo>
                    <a:pt x="3" y="0"/>
                  </a:moveTo>
                  <a:cubicBezTo>
                    <a:pt x="0" y="0"/>
                    <a:pt x="5" y="9"/>
                    <a:pt x="21" y="33"/>
                  </a:cubicBezTo>
                  <a:cubicBezTo>
                    <a:pt x="229" y="395"/>
                    <a:pt x="458" y="744"/>
                    <a:pt x="697" y="1086"/>
                  </a:cubicBezTo>
                  <a:cubicBezTo>
                    <a:pt x="1112" y="1674"/>
                    <a:pt x="1233" y="1836"/>
                    <a:pt x="1681" y="2386"/>
                  </a:cubicBezTo>
                  <a:cubicBezTo>
                    <a:pt x="2026" y="2801"/>
                    <a:pt x="2394" y="3198"/>
                    <a:pt x="2743" y="3610"/>
                  </a:cubicBezTo>
                  <a:cubicBezTo>
                    <a:pt x="2530" y="3212"/>
                    <a:pt x="2280" y="2837"/>
                    <a:pt x="2041" y="2456"/>
                  </a:cubicBezTo>
                  <a:cubicBezTo>
                    <a:pt x="1444" y="1521"/>
                    <a:pt x="953" y="932"/>
                    <a:pt x="64" y="57"/>
                  </a:cubicBezTo>
                  <a:cubicBezTo>
                    <a:pt x="45" y="43"/>
                    <a:pt x="8"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39"/>
            <p:cNvSpPr/>
            <p:nvPr/>
          </p:nvSpPr>
          <p:spPr>
            <a:xfrm>
              <a:off x="3101076" y="3528015"/>
              <a:ext cx="21599" cy="16800"/>
            </a:xfrm>
            <a:custGeom>
              <a:rect b="b" l="l" r="r" t="t"/>
              <a:pathLst>
                <a:path extrusionOk="0" h="322" w="414">
                  <a:moveTo>
                    <a:pt x="207" y="1"/>
                  </a:moveTo>
                  <a:cubicBezTo>
                    <a:pt x="0" y="6"/>
                    <a:pt x="1" y="315"/>
                    <a:pt x="207" y="321"/>
                  </a:cubicBezTo>
                  <a:cubicBezTo>
                    <a:pt x="413" y="316"/>
                    <a:pt x="413" y="7"/>
                    <a:pt x="2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39"/>
            <p:cNvSpPr/>
            <p:nvPr/>
          </p:nvSpPr>
          <p:spPr>
            <a:xfrm>
              <a:off x="2998191" y="3386314"/>
              <a:ext cx="93441" cy="117179"/>
            </a:xfrm>
            <a:custGeom>
              <a:rect b="b" l="l" r="r" t="t"/>
              <a:pathLst>
                <a:path extrusionOk="0" h="2246" w="1791">
                  <a:moveTo>
                    <a:pt x="3" y="0"/>
                  </a:moveTo>
                  <a:lnTo>
                    <a:pt x="3" y="0"/>
                  </a:lnTo>
                  <a:cubicBezTo>
                    <a:pt x="1" y="0"/>
                    <a:pt x="4" y="7"/>
                    <a:pt x="17" y="26"/>
                  </a:cubicBezTo>
                  <a:cubicBezTo>
                    <a:pt x="146" y="256"/>
                    <a:pt x="285" y="478"/>
                    <a:pt x="435" y="694"/>
                  </a:cubicBezTo>
                  <a:cubicBezTo>
                    <a:pt x="818" y="1272"/>
                    <a:pt x="1305" y="1760"/>
                    <a:pt x="1791" y="2245"/>
                  </a:cubicBezTo>
                  <a:cubicBezTo>
                    <a:pt x="1563" y="1821"/>
                    <a:pt x="1314" y="1407"/>
                    <a:pt x="1022" y="1026"/>
                  </a:cubicBezTo>
                  <a:cubicBezTo>
                    <a:pt x="733" y="663"/>
                    <a:pt x="401" y="339"/>
                    <a:pt x="49" y="39"/>
                  </a:cubicBezTo>
                  <a:cubicBezTo>
                    <a:pt x="35" y="29"/>
                    <a:pt x="8"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39"/>
            <p:cNvSpPr/>
            <p:nvPr/>
          </p:nvSpPr>
          <p:spPr>
            <a:xfrm>
              <a:off x="3245333" y="3514763"/>
              <a:ext cx="21599" cy="16800"/>
            </a:xfrm>
            <a:custGeom>
              <a:rect b="b" l="l" r="r" t="t"/>
              <a:pathLst>
                <a:path extrusionOk="0" h="322" w="414">
                  <a:moveTo>
                    <a:pt x="207" y="0"/>
                  </a:moveTo>
                  <a:cubicBezTo>
                    <a:pt x="0" y="6"/>
                    <a:pt x="1" y="317"/>
                    <a:pt x="207" y="322"/>
                  </a:cubicBezTo>
                  <a:cubicBezTo>
                    <a:pt x="413" y="317"/>
                    <a:pt x="413" y="8"/>
                    <a:pt x="2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39"/>
            <p:cNvSpPr/>
            <p:nvPr/>
          </p:nvSpPr>
          <p:spPr>
            <a:xfrm>
              <a:off x="3051929" y="3325220"/>
              <a:ext cx="161683" cy="156413"/>
            </a:xfrm>
            <a:custGeom>
              <a:rect b="b" l="l" r="r" t="t"/>
              <a:pathLst>
                <a:path extrusionOk="0" h="2998" w="3099">
                  <a:moveTo>
                    <a:pt x="1" y="0"/>
                  </a:moveTo>
                  <a:lnTo>
                    <a:pt x="16" y="19"/>
                  </a:lnTo>
                  <a:cubicBezTo>
                    <a:pt x="225" y="286"/>
                    <a:pt x="444" y="547"/>
                    <a:pt x="669" y="800"/>
                  </a:cubicBezTo>
                  <a:cubicBezTo>
                    <a:pt x="947" y="1113"/>
                    <a:pt x="1236" y="1418"/>
                    <a:pt x="1542" y="1701"/>
                  </a:cubicBezTo>
                  <a:cubicBezTo>
                    <a:pt x="2055" y="2169"/>
                    <a:pt x="2590" y="2588"/>
                    <a:pt x="3099" y="2997"/>
                  </a:cubicBezTo>
                  <a:cubicBezTo>
                    <a:pt x="2682" y="2464"/>
                    <a:pt x="2254" y="1934"/>
                    <a:pt x="1780" y="1453"/>
                  </a:cubicBezTo>
                  <a:cubicBezTo>
                    <a:pt x="1253" y="939"/>
                    <a:pt x="674" y="485"/>
                    <a:pt x="79" y="57"/>
                  </a:cubicBezTo>
                  <a:cubicBezTo>
                    <a:pt x="53" y="37"/>
                    <a:pt x="28" y="19"/>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39"/>
            <p:cNvSpPr/>
            <p:nvPr/>
          </p:nvSpPr>
          <p:spPr>
            <a:xfrm>
              <a:off x="3285975" y="3401601"/>
              <a:ext cx="123388" cy="102310"/>
            </a:xfrm>
            <a:custGeom>
              <a:rect b="b" l="l" r="r" t="t"/>
              <a:pathLst>
                <a:path extrusionOk="0" h="1961" w="2365">
                  <a:moveTo>
                    <a:pt x="1" y="1"/>
                  </a:moveTo>
                  <a:cubicBezTo>
                    <a:pt x="355" y="380"/>
                    <a:pt x="711" y="757"/>
                    <a:pt x="1110" y="1087"/>
                  </a:cubicBezTo>
                  <a:cubicBezTo>
                    <a:pt x="1504" y="1410"/>
                    <a:pt x="1932" y="1691"/>
                    <a:pt x="2364" y="1960"/>
                  </a:cubicBezTo>
                  <a:cubicBezTo>
                    <a:pt x="2058" y="1627"/>
                    <a:pt x="1766" y="1279"/>
                    <a:pt x="1427" y="979"/>
                  </a:cubicBezTo>
                  <a:cubicBezTo>
                    <a:pt x="995" y="593"/>
                    <a:pt x="509" y="27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39"/>
            <p:cNvSpPr/>
            <p:nvPr/>
          </p:nvSpPr>
          <p:spPr>
            <a:xfrm>
              <a:off x="3246898" y="3369567"/>
              <a:ext cx="21547" cy="16800"/>
            </a:xfrm>
            <a:custGeom>
              <a:rect b="b" l="l" r="r" t="t"/>
              <a:pathLst>
                <a:path extrusionOk="0" h="322" w="413">
                  <a:moveTo>
                    <a:pt x="206" y="1"/>
                  </a:moveTo>
                  <a:cubicBezTo>
                    <a:pt x="0" y="7"/>
                    <a:pt x="0" y="316"/>
                    <a:pt x="206" y="321"/>
                  </a:cubicBezTo>
                  <a:cubicBezTo>
                    <a:pt x="412" y="316"/>
                    <a:pt x="412" y="7"/>
                    <a:pt x="2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39"/>
            <p:cNvSpPr/>
            <p:nvPr/>
          </p:nvSpPr>
          <p:spPr>
            <a:xfrm>
              <a:off x="3126640" y="3276074"/>
              <a:ext cx="100693" cy="80346"/>
            </a:xfrm>
            <a:custGeom>
              <a:rect b="b" l="l" r="r" t="t"/>
              <a:pathLst>
                <a:path extrusionOk="0" h="1540" w="1930">
                  <a:moveTo>
                    <a:pt x="0" y="1"/>
                  </a:moveTo>
                  <a:lnTo>
                    <a:pt x="0" y="1"/>
                  </a:lnTo>
                  <a:cubicBezTo>
                    <a:pt x="541" y="634"/>
                    <a:pt x="1201" y="1151"/>
                    <a:pt x="1929" y="1539"/>
                  </a:cubicBezTo>
                  <a:cubicBezTo>
                    <a:pt x="1649" y="1247"/>
                    <a:pt x="1379" y="944"/>
                    <a:pt x="1070" y="685"/>
                  </a:cubicBezTo>
                  <a:cubicBezTo>
                    <a:pt x="742" y="413"/>
                    <a:pt x="377" y="19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39"/>
            <p:cNvSpPr/>
            <p:nvPr/>
          </p:nvSpPr>
          <p:spPr>
            <a:xfrm>
              <a:off x="3169317" y="3211380"/>
              <a:ext cx="195543" cy="108832"/>
            </a:xfrm>
            <a:custGeom>
              <a:rect b="b" l="l" r="r" t="t"/>
              <a:pathLst>
                <a:path extrusionOk="0" h="2086" w="3748">
                  <a:moveTo>
                    <a:pt x="0" y="1"/>
                  </a:moveTo>
                  <a:lnTo>
                    <a:pt x="46" y="32"/>
                  </a:lnTo>
                  <a:cubicBezTo>
                    <a:pt x="149" y="102"/>
                    <a:pt x="242" y="175"/>
                    <a:pt x="346" y="251"/>
                  </a:cubicBezTo>
                  <a:cubicBezTo>
                    <a:pt x="800" y="577"/>
                    <a:pt x="1264" y="892"/>
                    <a:pt x="1752" y="1165"/>
                  </a:cubicBezTo>
                  <a:cubicBezTo>
                    <a:pt x="2507" y="1567"/>
                    <a:pt x="3111" y="1813"/>
                    <a:pt x="3748" y="2085"/>
                  </a:cubicBezTo>
                  <a:cubicBezTo>
                    <a:pt x="2618" y="1222"/>
                    <a:pt x="1380" y="506"/>
                    <a:pt x="51" y="22"/>
                  </a:cubicBezTo>
                  <a:cubicBezTo>
                    <a:pt x="33" y="15"/>
                    <a:pt x="17" y="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39"/>
            <p:cNvSpPr/>
            <p:nvPr/>
          </p:nvSpPr>
          <p:spPr>
            <a:xfrm>
              <a:off x="3393189" y="3331168"/>
              <a:ext cx="21652" cy="16747"/>
            </a:xfrm>
            <a:custGeom>
              <a:rect b="b" l="l" r="r" t="t"/>
              <a:pathLst>
                <a:path extrusionOk="0" h="321" w="415">
                  <a:moveTo>
                    <a:pt x="208" y="0"/>
                  </a:moveTo>
                  <a:cubicBezTo>
                    <a:pt x="0" y="7"/>
                    <a:pt x="2" y="316"/>
                    <a:pt x="208" y="321"/>
                  </a:cubicBezTo>
                  <a:cubicBezTo>
                    <a:pt x="414" y="316"/>
                    <a:pt x="414" y="7"/>
                    <a:pt x="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39"/>
            <p:cNvSpPr/>
            <p:nvPr/>
          </p:nvSpPr>
          <p:spPr>
            <a:xfrm>
              <a:off x="3363295" y="3191763"/>
              <a:ext cx="21547" cy="16747"/>
            </a:xfrm>
            <a:custGeom>
              <a:rect b="b" l="l" r="r" t="t"/>
              <a:pathLst>
                <a:path extrusionOk="0" h="321" w="413">
                  <a:moveTo>
                    <a:pt x="207" y="0"/>
                  </a:moveTo>
                  <a:cubicBezTo>
                    <a:pt x="1" y="5"/>
                    <a:pt x="1" y="314"/>
                    <a:pt x="207" y="320"/>
                  </a:cubicBezTo>
                  <a:cubicBezTo>
                    <a:pt x="413" y="315"/>
                    <a:pt x="413" y="6"/>
                    <a:pt x="2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39"/>
            <p:cNvSpPr/>
            <p:nvPr/>
          </p:nvSpPr>
          <p:spPr>
            <a:xfrm>
              <a:off x="3412493" y="3218006"/>
              <a:ext cx="49407" cy="22382"/>
            </a:xfrm>
            <a:custGeom>
              <a:rect b="b" l="l" r="r" t="t"/>
              <a:pathLst>
                <a:path extrusionOk="0" h="429" w="947">
                  <a:moveTo>
                    <a:pt x="0" y="1"/>
                  </a:moveTo>
                  <a:cubicBezTo>
                    <a:pt x="277" y="222"/>
                    <a:pt x="604" y="361"/>
                    <a:pt x="947" y="428"/>
                  </a:cubicBezTo>
                  <a:cubicBezTo>
                    <a:pt x="663" y="220"/>
                    <a:pt x="341" y="7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39"/>
            <p:cNvSpPr/>
            <p:nvPr/>
          </p:nvSpPr>
          <p:spPr>
            <a:xfrm>
              <a:off x="3203229" y="3120913"/>
              <a:ext cx="137892" cy="64277"/>
            </a:xfrm>
            <a:custGeom>
              <a:rect b="b" l="l" r="r" t="t"/>
              <a:pathLst>
                <a:path extrusionOk="0" h="1232" w="2643">
                  <a:moveTo>
                    <a:pt x="1" y="1"/>
                  </a:moveTo>
                  <a:lnTo>
                    <a:pt x="1" y="1"/>
                  </a:lnTo>
                  <a:cubicBezTo>
                    <a:pt x="405" y="287"/>
                    <a:pt x="823" y="554"/>
                    <a:pt x="1268" y="762"/>
                  </a:cubicBezTo>
                  <a:cubicBezTo>
                    <a:pt x="1710" y="964"/>
                    <a:pt x="2178" y="1097"/>
                    <a:pt x="2642" y="1231"/>
                  </a:cubicBezTo>
                  <a:cubicBezTo>
                    <a:pt x="2246" y="966"/>
                    <a:pt x="1839" y="713"/>
                    <a:pt x="1410" y="507"/>
                  </a:cubicBezTo>
                  <a:cubicBezTo>
                    <a:pt x="956" y="297"/>
                    <a:pt x="483" y="13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39"/>
            <p:cNvSpPr/>
            <p:nvPr/>
          </p:nvSpPr>
          <p:spPr>
            <a:xfrm>
              <a:off x="3453762" y="3114965"/>
              <a:ext cx="21547" cy="16747"/>
            </a:xfrm>
            <a:custGeom>
              <a:rect b="b" l="l" r="r" t="t"/>
              <a:pathLst>
                <a:path extrusionOk="0" h="321" w="413">
                  <a:moveTo>
                    <a:pt x="207" y="0"/>
                  </a:moveTo>
                  <a:cubicBezTo>
                    <a:pt x="0" y="6"/>
                    <a:pt x="1" y="315"/>
                    <a:pt x="207" y="321"/>
                  </a:cubicBezTo>
                  <a:cubicBezTo>
                    <a:pt x="413" y="316"/>
                    <a:pt x="413" y="7"/>
                    <a:pt x="2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39"/>
            <p:cNvSpPr/>
            <p:nvPr/>
          </p:nvSpPr>
          <p:spPr>
            <a:xfrm>
              <a:off x="3236724" y="3050271"/>
              <a:ext cx="190534" cy="60781"/>
            </a:xfrm>
            <a:custGeom>
              <a:rect b="b" l="l" r="r" t="t"/>
              <a:pathLst>
                <a:path extrusionOk="0" h="1165" w="3652">
                  <a:moveTo>
                    <a:pt x="1" y="0"/>
                  </a:moveTo>
                  <a:lnTo>
                    <a:pt x="1" y="0"/>
                  </a:lnTo>
                  <a:cubicBezTo>
                    <a:pt x="588" y="288"/>
                    <a:pt x="1185" y="559"/>
                    <a:pt x="1807" y="755"/>
                  </a:cubicBezTo>
                  <a:cubicBezTo>
                    <a:pt x="2410" y="942"/>
                    <a:pt x="3033" y="1044"/>
                    <a:pt x="3651" y="1164"/>
                  </a:cubicBezTo>
                  <a:cubicBezTo>
                    <a:pt x="3355" y="1013"/>
                    <a:pt x="2883" y="803"/>
                    <a:pt x="2737" y="741"/>
                  </a:cubicBezTo>
                  <a:cubicBezTo>
                    <a:pt x="2427" y="608"/>
                    <a:pt x="2117" y="476"/>
                    <a:pt x="1794" y="374"/>
                  </a:cubicBezTo>
                  <a:cubicBezTo>
                    <a:pt x="1235" y="201"/>
                    <a:pt x="510" y="3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39"/>
            <p:cNvSpPr/>
            <p:nvPr/>
          </p:nvSpPr>
          <p:spPr>
            <a:xfrm>
              <a:off x="3250915" y="2970865"/>
              <a:ext cx="170761" cy="27078"/>
            </a:xfrm>
            <a:custGeom>
              <a:rect b="b" l="l" r="r" t="t"/>
              <a:pathLst>
                <a:path extrusionOk="0" h="519" w="3273">
                  <a:moveTo>
                    <a:pt x="0" y="0"/>
                  </a:moveTo>
                  <a:lnTo>
                    <a:pt x="0" y="0"/>
                  </a:lnTo>
                  <a:cubicBezTo>
                    <a:pt x="789" y="248"/>
                    <a:pt x="1602" y="415"/>
                    <a:pt x="2423" y="490"/>
                  </a:cubicBezTo>
                  <a:cubicBezTo>
                    <a:pt x="2638" y="509"/>
                    <a:pt x="2856" y="518"/>
                    <a:pt x="3072" y="518"/>
                  </a:cubicBezTo>
                  <a:cubicBezTo>
                    <a:pt x="3115" y="518"/>
                    <a:pt x="3157" y="518"/>
                    <a:pt x="3199" y="517"/>
                  </a:cubicBezTo>
                  <a:cubicBezTo>
                    <a:pt x="3203" y="517"/>
                    <a:pt x="3209" y="517"/>
                    <a:pt x="3215" y="517"/>
                  </a:cubicBezTo>
                  <a:cubicBezTo>
                    <a:pt x="3230" y="517"/>
                    <a:pt x="3247" y="518"/>
                    <a:pt x="3258" y="518"/>
                  </a:cubicBezTo>
                  <a:cubicBezTo>
                    <a:pt x="3271" y="518"/>
                    <a:pt x="3272" y="516"/>
                    <a:pt x="3234" y="505"/>
                  </a:cubicBezTo>
                  <a:cubicBezTo>
                    <a:pt x="2707" y="333"/>
                    <a:pt x="2174" y="176"/>
                    <a:pt x="1628" y="91"/>
                  </a:cubicBezTo>
                  <a:cubicBezTo>
                    <a:pt x="1089" y="13"/>
                    <a:pt x="543" y="1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39"/>
            <p:cNvSpPr/>
            <p:nvPr/>
          </p:nvSpPr>
          <p:spPr>
            <a:xfrm>
              <a:off x="3438423" y="2997264"/>
              <a:ext cx="21599" cy="16747"/>
            </a:xfrm>
            <a:custGeom>
              <a:rect b="b" l="l" r="r" t="t"/>
              <a:pathLst>
                <a:path extrusionOk="0" h="321" w="414">
                  <a:moveTo>
                    <a:pt x="208" y="0"/>
                  </a:moveTo>
                  <a:cubicBezTo>
                    <a:pt x="1" y="5"/>
                    <a:pt x="2" y="314"/>
                    <a:pt x="208" y="320"/>
                  </a:cubicBezTo>
                  <a:cubicBezTo>
                    <a:pt x="413" y="315"/>
                    <a:pt x="413" y="6"/>
                    <a:pt x="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39"/>
            <p:cNvSpPr/>
            <p:nvPr/>
          </p:nvSpPr>
          <p:spPr>
            <a:xfrm>
              <a:off x="3297192" y="3577892"/>
              <a:ext cx="129440" cy="139666"/>
            </a:xfrm>
            <a:custGeom>
              <a:rect b="b" l="l" r="r" t="t"/>
              <a:pathLst>
                <a:path extrusionOk="0" h="2677" w="2481">
                  <a:moveTo>
                    <a:pt x="0" y="1"/>
                  </a:moveTo>
                  <a:lnTo>
                    <a:pt x="0" y="1"/>
                  </a:lnTo>
                  <a:cubicBezTo>
                    <a:pt x="117" y="162"/>
                    <a:pt x="217" y="296"/>
                    <a:pt x="320" y="430"/>
                  </a:cubicBezTo>
                  <a:cubicBezTo>
                    <a:pt x="574" y="761"/>
                    <a:pt x="831" y="1086"/>
                    <a:pt x="1112" y="1393"/>
                  </a:cubicBezTo>
                  <a:cubicBezTo>
                    <a:pt x="1539" y="1852"/>
                    <a:pt x="2028" y="2245"/>
                    <a:pt x="2481" y="2676"/>
                  </a:cubicBezTo>
                  <a:cubicBezTo>
                    <a:pt x="2128" y="2155"/>
                    <a:pt x="1802" y="1730"/>
                    <a:pt x="1387" y="1245"/>
                  </a:cubicBezTo>
                  <a:cubicBezTo>
                    <a:pt x="977" y="793"/>
                    <a:pt x="521" y="387"/>
                    <a:pt x="33" y="26"/>
                  </a:cubicBezTo>
                  <a:cubicBezTo>
                    <a:pt x="22" y="18"/>
                    <a:pt x="10" y="1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39"/>
            <p:cNvSpPr/>
            <p:nvPr/>
          </p:nvSpPr>
          <p:spPr>
            <a:xfrm>
              <a:off x="3259889" y="2905127"/>
              <a:ext cx="21547" cy="16800"/>
            </a:xfrm>
            <a:custGeom>
              <a:rect b="b" l="l" r="r" t="t"/>
              <a:pathLst>
                <a:path extrusionOk="0" h="322" w="413">
                  <a:moveTo>
                    <a:pt x="206" y="1"/>
                  </a:moveTo>
                  <a:cubicBezTo>
                    <a:pt x="0" y="6"/>
                    <a:pt x="0" y="315"/>
                    <a:pt x="206" y="321"/>
                  </a:cubicBezTo>
                  <a:cubicBezTo>
                    <a:pt x="412" y="315"/>
                    <a:pt x="412" y="6"/>
                    <a:pt x="2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39"/>
            <p:cNvSpPr/>
            <p:nvPr/>
          </p:nvSpPr>
          <p:spPr>
            <a:xfrm>
              <a:off x="3323591" y="2913736"/>
              <a:ext cx="123127" cy="15756"/>
            </a:xfrm>
            <a:custGeom>
              <a:rect b="b" l="l" r="r" t="t"/>
              <a:pathLst>
                <a:path extrusionOk="0" h="302" w="2360">
                  <a:moveTo>
                    <a:pt x="613" y="0"/>
                  </a:moveTo>
                  <a:cubicBezTo>
                    <a:pt x="409" y="0"/>
                    <a:pt x="204" y="10"/>
                    <a:pt x="1" y="29"/>
                  </a:cubicBezTo>
                  <a:cubicBezTo>
                    <a:pt x="363" y="117"/>
                    <a:pt x="724" y="215"/>
                    <a:pt x="1092" y="259"/>
                  </a:cubicBezTo>
                  <a:cubicBezTo>
                    <a:pt x="1330" y="289"/>
                    <a:pt x="1569" y="301"/>
                    <a:pt x="1808" y="301"/>
                  </a:cubicBezTo>
                  <a:cubicBezTo>
                    <a:pt x="1992" y="301"/>
                    <a:pt x="2176" y="294"/>
                    <a:pt x="2359" y="282"/>
                  </a:cubicBezTo>
                  <a:cubicBezTo>
                    <a:pt x="1796" y="85"/>
                    <a:pt x="1205" y="0"/>
                    <a:pt x="6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39"/>
            <p:cNvSpPr/>
            <p:nvPr/>
          </p:nvSpPr>
          <p:spPr>
            <a:xfrm>
              <a:off x="2408851" y="4056835"/>
              <a:ext cx="61981" cy="381798"/>
            </a:xfrm>
            <a:custGeom>
              <a:rect b="b" l="l" r="r" t="t"/>
              <a:pathLst>
                <a:path extrusionOk="0" h="7318" w="1188">
                  <a:moveTo>
                    <a:pt x="1187" y="1"/>
                  </a:moveTo>
                  <a:lnTo>
                    <a:pt x="1187" y="1"/>
                  </a:lnTo>
                  <a:cubicBezTo>
                    <a:pt x="785" y="1150"/>
                    <a:pt x="536" y="2346"/>
                    <a:pt x="368" y="3551"/>
                  </a:cubicBezTo>
                  <a:cubicBezTo>
                    <a:pt x="222" y="4450"/>
                    <a:pt x="118" y="5357"/>
                    <a:pt x="68" y="6267"/>
                  </a:cubicBezTo>
                  <a:cubicBezTo>
                    <a:pt x="52" y="6617"/>
                    <a:pt x="31" y="6967"/>
                    <a:pt x="1" y="7318"/>
                  </a:cubicBezTo>
                  <a:cubicBezTo>
                    <a:pt x="16" y="7261"/>
                    <a:pt x="34" y="7204"/>
                    <a:pt x="49" y="7148"/>
                  </a:cubicBezTo>
                  <a:cubicBezTo>
                    <a:pt x="369" y="6031"/>
                    <a:pt x="541" y="4881"/>
                    <a:pt x="699" y="3733"/>
                  </a:cubicBezTo>
                  <a:cubicBezTo>
                    <a:pt x="792" y="3137"/>
                    <a:pt x="886" y="2543"/>
                    <a:pt x="955" y="1945"/>
                  </a:cubicBezTo>
                  <a:cubicBezTo>
                    <a:pt x="1034" y="1291"/>
                    <a:pt x="1094" y="634"/>
                    <a:pt x="11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39"/>
            <p:cNvSpPr/>
            <p:nvPr/>
          </p:nvSpPr>
          <p:spPr>
            <a:xfrm>
              <a:off x="2296158" y="4091373"/>
              <a:ext cx="24469" cy="18573"/>
            </a:xfrm>
            <a:custGeom>
              <a:rect b="b" l="l" r="r" t="t"/>
              <a:pathLst>
                <a:path extrusionOk="0" h="356" w="469">
                  <a:moveTo>
                    <a:pt x="234" y="1"/>
                  </a:moveTo>
                  <a:cubicBezTo>
                    <a:pt x="0" y="7"/>
                    <a:pt x="0" y="349"/>
                    <a:pt x="234" y="356"/>
                  </a:cubicBezTo>
                  <a:cubicBezTo>
                    <a:pt x="469" y="351"/>
                    <a:pt x="467" y="7"/>
                    <a:pt x="2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39"/>
            <p:cNvSpPr/>
            <p:nvPr/>
          </p:nvSpPr>
          <p:spPr>
            <a:xfrm>
              <a:off x="2245499" y="4140050"/>
              <a:ext cx="53999" cy="273019"/>
            </a:xfrm>
            <a:custGeom>
              <a:rect b="b" l="l" r="r" t="t"/>
              <a:pathLst>
                <a:path extrusionOk="0" h="5233" w="1035">
                  <a:moveTo>
                    <a:pt x="1035" y="1"/>
                  </a:moveTo>
                  <a:lnTo>
                    <a:pt x="1035" y="1"/>
                  </a:lnTo>
                  <a:cubicBezTo>
                    <a:pt x="765" y="845"/>
                    <a:pt x="528" y="1701"/>
                    <a:pt x="359" y="2572"/>
                  </a:cubicBezTo>
                  <a:cubicBezTo>
                    <a:pt x="196" y="3447"/>
                    <a:pt x="122" y="4188"/>
                    <a:pt x="19" y="5073"/>
                  </a:cubicBezTo>
                  <a:cubicBezTo>
                    <a:pt x="11" y="5125"/>
                    <a:pt x="6" y="5178"/>
                    <a:pt x="0" y="5232"/>
                  </a:cubicBezTo>
                  <a:cubicBezTo>
                    <a:pt x="11" y="5190"/>
                    <a:pt x="24" y="5146"/>
                    <a:pt x="35" y="5104"/>
                  </a:cubicBezTo>
                  <a:cubicBezTo>
                    <a:pt x="250" y="4313"/>
                    <a:pt x="470" y="3524"/>
                    <a:pt x="632" y="2722"/>
                  </a:cubicBezTo>
                  <a:cubicBezTo>
                    <a:pt x="812" y="1823"/>
                    <a:pt x="947" y="913"/>
                    <a:pt x="10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39"/>
            <p:cNvSpPr/>
            <p:nvPr/>
          </p:nvSpPr>
          <p:spPr>
            <a:xfrm>
              <a:off x="2158579" y="4018593"/>
              <a:ext cx="24521" cy="18573"/>
            </a:xfrm>
            <a:custGeom>
              <a:rect b="b" l="l" r="r" t="t"/>
              <a:pathLst>
                <a:path extrusionOk="0" h="356" w="470">
                  <a:moveTo>
                    <a:pt x="235" y="0"/>
                  </a:moveTo>
                  <a:cubicBezTo>
                    <a:pt x="1" y="6"/>
                    <a:pt x="1" y="348"/>
                    <a:pt x="235" y="356"/>
                  </a:cubicBezTo>
                  <a:cubicBezTo>
                    <a:pt x="469" y="350"/>
                    <a:pt x="467" y="6"/>
                    <a:pt x="2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39"/>
            <p:cNvSpPr/>
            <p:nvPr/>
          </p:nvSpPr>
          <p:spPr>
            <a:xfrm>
              <a:off x="2019696" y="4077756"/>
              <a:ext cx="132883" cy="393276"/>
            </a:xfrm>
            <a:custGeom>
              <a:rect b="b" l="l" r="r" t="t"/>
              <a:pathLst>
                <a:path extrusionOk="0" h="7538" w="2547">
                  <a:moveTo>
                    <a:pt x="2546" y="0"/>
                  </a:moveTo>
                  <a:lnTo>
                    <a:pt x="2546" y="0"/>
                  </a:lnTo>
                  <a:cubicBezTo>
                    <a:pt x="2187" y="810"/>
                    <a:pt x="1823" y="1618"/>
                    <a:pt x="1495" y="2443"/>
                  </a:cubicBezTo>
                  <a:cubicBezTo>
                    <a:pt x="1198" y="3202"/>
                    <a:pt x="931" y="3970"/>
                    <a:pt x="678" y="4745"/>
                  </a:cubicBezTo>
                  <a:cubicBezTo>
                    <a:pt x="524" y="5247"/>
                    <a:pt x="390" y="5756"/>
                    <a:pt x="274" y="6268"/>
                  </a:cubicBezTo>
                  <a:cubicBezTo>
                    <a:pt x="213" y="6571"/>
                    <a:pt x="161" y="6873"/>
                    <a:pt x="88" y="7173"/>
                  </a:cubicBezTo>
                  <a:cubicBezTo>
                    <a:pt x="59" y="7293"/>
                    <a:pt x="29" y="7416"/>
                    <a:pt x="1" y="7538"/>
                  </a:cubicBezTo>
                  <a:cubicBezTo>
                    <a:pt x="14" y="7504"/>
                    <a:pt x="28" y="7471"/>
                    <a:pt x="42" y="7437"/>
                  </a:cubicBezTo>
                  <a:cubicBezTo>
                    <a:pt x="210" y="7009"/>
                    <a:pt x="392" y="6640"/>
                    <a:pt x="547" y="6266"/>
                  </a:cubicBezTo>
                  <a:cubicBezTo>
                    <a:pt x="845" y="5520"/>
                    <a:pt x="1097" y="4758"/>
                    <a:pt x="1335" y="3991"/>
                  </a:cubicBezTo>
                  <a:cubicBezTo>
                    <a:pt x="1501" y="3459"/>
                    <a:pt x="1681" y="2932"/>
                    <a:pt x="1849" y="2402"/>
                  </a:cubicBezTo>
                  <a:cubicBezTo>
                    <a:pt x="2093" y="1606"/>
                    <a:pt x="2331" y="805"/>
                    <a:pt x="25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39"/>
            <p:cNvSpPr/>
            <p:nvPr/>
          </p:nvSpPr>
          <p:spPr>
            <a:xfrm>
              <a:off x="1848623" y="3999550"/>
              <a:ext cx="139770" cy="252828"/>
            </a:xfrm>
            <a:custGeom>
              <a:rect b="b" l="l" r="r" t="t"/>
              <a:pathLst>
                <a:path extrusionOk="0" h="4846" w="2679">
                  <a:moveTo>
                    <a:pt x="2678" y="1"/>
                  </a:moveTo>
                  <a:lnTo>
                    <a:pt x="2678" y="1"/>
                  </a:lnTo>
                  <a:cubicBezTo>
                    <a:pt x="2142" y="844"/>
                    <a:pt x="1563" y="1660"/>
                    <a:pt x="1091" y="2540"/>
                  </a:cubicBezTo>
                  <a:cubicBezTo>
                    <a:pt x="649" y="3344"/>
                    <a:pt x="363" y="4063"/>
                    <a:pt x="1" y="4845"/>
                  </a:cubicBezTo>
                  <a:cubicBezTo>
                    <a:pt x="670" y="3993"/>
                    <a:pt x="1226" y="3061"/>
                    <a:pt x="1717" y="2098"/>
                  </a:cubicBezTo>
                  <a:cubicBezTo>
                    <a:pt x="2077" y="1393"/>
                    <a:pt x="2404" y="717"/>
                    <a:pt x="26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39"/>
            <p:cNvSpPr/>
            <p:nvPr/>
          </p:nvSpPr>
          <p:spPr>
            <a:xfrm>
              <a:off x="1809441" y="3768008"/>
              <a:ext cx="145926" cy="189804"/>
            </a:xfrm>
            <a:custGeom>
              <a:rect b="b" l="l" r="r" t="t"/>
              <a:pathLst>
                <a:path extrusionOk="0" h="3638" w="2797">
                  <a:moveTo>
                    <a:pt x="2797" y="0"/>
                  </a:moveTo>
                  <a:lnTo>
                    <a:pt x="2797" y="0"/>
                  </a:lnTo>
                  <a:cubicBezTo>
                    <a:pt x="2251" y="583"/>
                    <a:pt x="1714" y="1175"/>
                    <a:pt x="1221" y="1806"/>
                  </a:cubicBezTo>
                  <a:cubicBezTo>
                    <a:pt x="807" y="2364"/>
                    <a:pt x="284" y="3133"/>
                    <a:pt x="1" y="3637"/>
                  </a:cubicBezTo>
                  <a:cubicBezTo>
                    <a:pt x="474" y="3142"/>
                    <a:pt x="908" y="2612"/>
                    <a:pt x="1350" y="2090"/>
                  </a:cubicBezTo>
                  <a:cubicBezTo>
                    <a:pt x="1880" y="1428"/>
                    <a:pt x="2367" y="730"/>
                    <a:pt x="27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39"/>
            <p:cNvSpPr/>
            <p:nvPr/>
          </p:nvSpPr>
          <p:spPr>
            <a:xfrm>
              <a:off x="2612324" y="4237143"/>
              <a:ext cx="16226" cy="153178"/>
            </a:xfrm>
            <a:custGeom>
              <a:rect b="b" l="l" r="r" t="t"/>
              <a:pathLst>
                <a:path extrusionOk="0" h="2936" w="311">
                  <a:moveTo>
                    <a:pt x="246" y="1"/>
                  </a:moveTo>
                  <a:cubicBezTo>
                    <a:pt x="150" y="476"/>
                    <a:pt x="63" y="955"/>
                    <a:pt x="30" y="1439"/>
                  </a:cubicBezTo>
                  <a:cubicBezTo>
                    <a:pt x="1" y="1939"/>
                    <a:pt x="38" y="2440"/>
                    <a:pt x="105" y="2936"/>
                  </a:cubicBezTo>
                  <a:cubicBezTo>
                    <a:pt x="186" y="2508"/>
                    <a:pt x="253" y="2008"/>
                    <a:pt x="287" y="1507"/>
                  </a:cubicBezTo>
                  <a:cubicBezTo>
                    <a:pt x="311" y="1005"/>
                    <a:pt x="286" y="502"/>
                    <a:pt x="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39"/>
            <p:cNvSpPr/>
            <p:nvPr/>
          </p:nvSpPr>
          <p:spPr>
            <a:xfrm>
              <a:off x="2784388" y="4089495"/>
              <a:ext cx="58120" cy="304844"/>
            </a:xfrm>
            <a:custGeom>
              <a:rect b="b" l="l" r="r" t="t"/>
              <a:pathLst>
                <a:path extrusionOk="0" h="5843" w="1114">
                  <a:moveTo>
                    <a:pt x="0" y="1"/>
                  </a:moveTo>
                  <a:lnTo>
                    <a:pt x="0" y="1"/>
                  </a:lnTo>
                  <a:cubicBezTo>
                    <a:pt x="148" y="1092"/>
                    <a:pt x="232" y="2038"/>
                    <a:pt x="418" y="3060"/>
                  </a:cubicBezTo>
                  <a:cubicBezTo>
                    <a:pt x="560" y="3788"/>
                    <a:pt x="725" y="4513"/>
                    <a:pt x="931" y="5227"/>
                  </a:cubicBezTo>
                  <a:cubicBezTo>
                    <a:pt x="990" y="5433"/>
                    <a:pt x="1052" y="5639"/>
                    <a:pt x="1114" y="5843"/>
                  </a:cubicBezTo>
                  <a:cubicBezTo>
                    <a:pt x="1111" y="5817"/>
                    <a:pt x="1110" y="5794"/>
                    <a:pt x="1107" y="5769"/>
                  </a:cubicBezTo>
                  <a:cubicBezTo>
                    <a:pt x="941" y="3814"/>
                    <a:pt x="619" y="186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39"/>
            <p:cNvSpPr/>
            <p:nvPr/>
          </p:nvSpPr>
          <p:spPr>
            <a:xfrm>
              <a:off x="2946175" y="4108747"/>
              <a:ext cx="97980" cy="325296"/>
            </a:xfrm>
            <a:custGeom>
              <a:rect b="b" l="l" r="r" t="t"/>
              <a:pathLst>
                <a:path extrusionOk="0" h="6235" w="1878">
                  <a:moveTo>
                    <a:pt x="0" y="0"/>
                  </a:moveTo>
                  <a:lnTo>
                    <a:pt x="0" y="0"/>
                  </a:lnTo>
                  <a:cubicBezTo>
                    <a:pt x="186" y="945"/>
                    <a:pt x="343" y="1894"/>
                    <a:pt x="607" y="2820"/>
                  </a:cubicBezTo>
                  <a:cubicBezTo>
                    <a:pt x="912" y="3908"/>
                    <a:pt x="1332" y="4947"/>
                    <a:pt x="1760" y="5961"/>
                  </a:cubicBezTo>
                  <a:cubicBezTo>
                    <a:pt x="1799" y="6053"/>
                    <a:pt x="1838" y="6143"/>
                    <a:pt x="1878" y="6235"/>
                  </a:cubicBezTo>
                  <a:cubicBezTo>
                    <a:pt x="1864" y="6188"/>
                    <a:pt x="1851" y="6140"/>
                    <a:pt x="1837" y="6091"/>
                  </a:cubicBezTo>
                  <a:cubicBezTo>
                    <a:pt x="1594" y="5257"/>
                    <a:pt x="1400" y="4408"/>
                    <a:pt x="1172" y="3571"/>
                  </a:cubicBezTo>
                  <a:cubicBezTo>
                    <a:pt x="839" y="2363"/>
                    <a:pt x="475" y="116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39"/>
            <p:cNvSpPr/>
            <p:nvPr/>
          </p:nvSpPr>
          <p:spPr>
            <a:xfrm>
              <a:off x="3084119" y="4036488"/>
              <a:ext cx="24521" cy="18573"/>
            </a:xfrm>
            <a:custGeom>
              <a:rect b="b" l="l" r="r" t="t"/>
              <a:pathLst>
                <a:path extrusionOk="0" h="356" w="470">
                  <a:moveTo>
                    <a:pt x="235" y="0"/>
                  </a:moveTo>
                  <a:cubicBezTo>
                    <a:pt x="1" y="7"/>
                    <a:pt x="1" y="349"/>
                    <a:pt x="235" y="356"/>
                  </a:cubicBezTo>
                  <a:cubicBezTo>
                    <a:pt x="469" y="349"/>
                    <a:pt x="469" y="7"/>
                    <a:pt x="2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39"/>
            <p:cNvSpPr/>
            <p:nvPr/>
          </p:nvSpPr>
          <p:spPr>
            <a:xfrm>
              <a:off x="3111823" y="4085582"/>
              <a:ext cx="172169" cy="326182"/>
            </a:xfrm>
            <a:custGeom>
              <a:rect b="b" l="l" r="r" t="t"/>
              <a:pathLst>
                <a:path extrusionOk="0" h="6252" w="3300">
                  <a:moveTo>
                    <a:pt x="0" y="0"/>
                  </a:moveTo>
                  <a:cubicBezTo>
                    <a:pt x="460" y="1035"/>
                    <a:pt x="901" y="2081"/>
                    <a:pt x="1452" y="3074"/>
                  </a:cubicBezTo>
                  <a:cubicBezTo>
                    <a:pt x="1838" y="3806"/>
                    <a:pt x="2229" y="4537"/>
                    <a:pt x="2657" y="5244"/>
                  </a:cubicBezTo>
                  <a:cubicBezTo>
                    <a:pt x="2864" y="5584"/>
                    <a:pt x="3089" y="5914"/>
                    <a:pt x="3300" y="6252"/>
                  </a:cubicBezTo>
                  <a:cubicBezTo>
                    <a:pt x="2978" y="5489"/>
                    <a:pt x="2668" y="4721"/>
                    <a:pt x="2290" y="3972"/>
                  </a:cubicBezTo>
                  <a:cubicBezTo>
                    <a:pt x="1606" y="2606"/>
                    <a:pt x="838" y="127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39"/>
            <p:cNvSpPr/>
            <p:nvPr/>
          </p:nvSpPr>
          <p:spPr>
            <a:xfrm>
              <a:off x="3260880" y="4009254"/>
              <a:ext cx="135909" cy="206655"/>
            </a:xfrm>
            <a:custGeom>
              <a:rect b="b" l="l" r="r" t="t"/>
              <a:pathLst>
                <a:path extrusionOk="0" h="3961" w="2605">
                  <a:moveTo>
                    <a:pt x="1" y="0"/>
                  </a:moveTo>
                  <a:cubicBezTo>
                    <a:pt x="356" y="731"/>
                    <a:pt x="732" y="1453"/>
                    <a:pt x="1179" y="2133"/>
                  </a:cubicBezTo>
                  <a:cubicBezTo>
                    <a:pt x="1626" y="2814"/>
                    <a:pt x="2046" y="3316"/>
                    <a:pt x="2581" y="3931"/>
                  </a:cubicBezTo>
                  <a:cubicBezTo>
                    <a:pt x="2588" y="3941"/>
                    <a:pt x="2597" y="3951"/>
                    <a:pt x="2604" y="3961"/>
                  </a:cubicBezTo>
                  <a:cubicBezTo>
                    <a:pt x="2596" y="3945"/>
                    <a:pt x="2586" y="3929"/>
                    <a:pt x="2577" y="3912"/>
                  </a:cubicBezTo>
                  <a:cubicBezTo>
                    <a:pt x="2511" y="3796"/>
                    <a:pt x="2447" y="3681"/>
                    <a:pt x="2385" y="3562"/>
                  </a:cubicBezTo>
                  <a:cubicBezTo>
                    <a:pt x="2104" y="3012"/>
                    <a:pt x="1804" y="2473"/>
                    <a:pt x="1469" y="1954"/>
                  </a:cubicBezTo>
                  <a:cubicBezTo>
                    <a:pt x="994" y="1235"/>
                    <a:pt x="528" y="65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39"/>
            <p:cNvSpPr/>
            <p:nvPr/>
          </p:nvSpPr>
          <p:spPr>
            <a:xfrm>
              <a:off x="3291296" y="3760704"/>
              <a:ext cx="95684" cy="114258"/>
            </a:xfrm>
            <a:custGeom>
              <a:rect b="b" l="l" r="r" t="t"/>
              <a:pathLst>
                <a:path extrusionOk="0" h="2190" w="1834">
                  <a:moveTo>
                    <a:pt x="1" y="0"/>
                  </a:moveTo>
                  <a:lnTo>
                    <a:pt x="1" y="0"/>
                  </a:lnTo>
                  <a:cubicBezTo>
                    <a:pt x="222" y="414"/>
                    <a:pt x="484" y="808"/>
                    <a:pt x="781" y="1171"/>
                  </a:cubicBezTo>
                  <a:cubicBezTo>
                    <a:pt x="1083" y="1524"/>
                    <a:pt x="1422" y="1846"/>
                    <a:pt x="1778" y="2143"/>
                  </a:cubicBezTo>
                  <a:cubicBezTo>
                    <a:pt x="1797" y="2159"/>
                    <a:pt x="1816" y="2174"/>
                    <a:pt x="1834" y="2189"/>
                  </a:cubicBezTo>
                  <a:cubicBezTo>
                    <a:pt x="1731" y="2037"/>
                    <a:pt x="1631" y="1885"/>
                    <a:pt x="1524" y="1736"/>
                  </a:cubicBezTo>
                  <a:cubicBezTo>
                    <a:pt x="1083" y="1102"/>
                    <a:pt x="546" y="54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39"/>
            <p:cNvSpPr/>
            <p:nvPr/>
          </p:nvSpPr>
          <p:spPr>
            <a:xfrm>
              <a:off x="2386260" y="1359673"/>
              <a:ext cx="58485" cy="300253"/>
            </a:xfrm>
            <a:custGeom>
              <a:rect b="b" l="l" r="r" t="t"/>
              <a:pathLst>
                <a:path extrusionOk="0" h="5755" w="1121">
                  <a:moveTo>
                    <a:pt x="0" y="1"/>
                  </a:moveTo>
                  <a:lnTo>
                    <a:pt x="0" y="1"/>
                  </a:lnTo>
                  <a:cubicBezTo>
                    <a:pt x="125" y="1049"/>
                    <a:pt x="276" y="2094"/>
                    <a:pt x="478" y="3129"/>
                  </a:cubicBezTo>
                  <a:cubicBezTo>
                    <a:pt x="663" y="4011"/>
                    <a:pt x="876" y="4887"/>
                    <a:pt x="1121" y="5754"/>
                  </a:cubicBezTo>
                  <a:cubicBezTo>
                    <a:pt x="902" y="3811"/>
                    <a:pt x="595" y="186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39"/>
            <p:cNvSpPr/>
            <p:nvPr/>
          </p:nvSpPr>
          <p:spPr>
            <a:xfrm>
              <a:off x="2291097" y="1624136"/>
              <a:ext cx="24469" cy="18573"/>
            </a:xfrm>
            <a:custGeom>
              <a:rect b="b" l="l" r="r" t="t"/>
              <a:pathLst>
                <a:path extrusionOk="0" h="356" w="469">
                  <a:moveTo>
                    <a:pt x="234" y="0"/>
                  </a:moveTo>
                  <a:cubicBezTo>
                    <a:pt x="0" y="7"/>
                    <a:pt x="0" y="348"/>
                    <a:pt x="234" y="356"/>
                  </a:cubicBezTo>
                  <a:cubicBezTo>
                    <a:pt x="469" y="351"/>
                    <a:pt x="468" y="7"/>
                    <a:pt x="2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39"/>
            <p:cNvSpPr/>
            <p:nvPr/>
          </p:nvSpPr>
          <p:spPr>
            <a:xfrm>
              <a:off x="2199170" y="1313449"/>
              <a:ext cx="95841" cy="282045"/>
            </a:xfrm>
            <a:custGeom>
              <a:rect b="b" l="l" r="r" t="t"/>
              <a:pathLst>
                <a:path extrusionOk="0" h="5406" w="1837">
                  <a:moveTo>
                    <a:pt x="0" y="1"/>
                  </a:moveTo>
                  <a:cubicBezTo>
                    <a:pt x="65" y="224"/>
                    <a:pt x="130" y="447"/>
                    <a:pt x="193" y="670"/>
                  </a:cubicBezTo>
                  <a:cubicBezTo>
                    <a:pt x="405" y="1431"/>
                    <a:pt x="641" y="2186"/>
                    <a:pt x="893" y="2934"/>
                  </a:cubicBezTo>
                  <a:cubicBezTo>
                    <a:pt x="1172" y="3770"/>
                    <a:pt x="1520" y="4583"/>
                    <a:pt x="1837" y="5405"/>
                  </a:cubicBezTo>
                  <a:cubicBezTo>
                    <a:pt x="1644" y="4499"/>
                    <a:pt x="1418" y="3597"/>
                    <a:pt x="1139" y="2711"/>
                  </a:cubicBezTo>
                  <a:cubicBezTo>
                    <a:pt x="841" y="1801"/>
                    <a:pt x="471" y="914"/>
                    <a:pt x="31" y="63"/>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39"/>
            <p:cNvSpPr/>
            <p:nvPr/>
          </p:nvSpPr>
          <p:spPr>
            <a:xfrm>
              <a:off x="2078547" y="1408246"/>
              <a:ext cx="112171" cy="313244"/>
            </a:xfrm>
            <a:custGeom>
              <a:rect b="b" l="l" r="r" t="t"/>
              <a:pathLst>
                <a:path extrusionOk="0" h="6004" w="2150">
                  <a:moveTo>
                    <a:pt x="0" y="1"/>
                  </a:moveTo>
                  <a:lnTo>
                    <a:pt x="0" y="1"/>
                  </a:lnTo>
                  <a:cubicBezTo>
                    <a:pt x="14" y="50"/>
                    <a:pt x="28" y="97"/>
                    <a:pt x="43" y="146"/>
                  </a:cubicBezTo>
                  <a:cubicBezTo>
                    <a:pt x="195" y="658"/>
                    <a:pt x="336" y="1173"/>
                    <a:pt x="491" y="1684"/>
                  </a:cubicBezTo>
                  <a:cubicBezTo>
                    <a:pt x="683" y="2302"/>
                    <a:pt x="890" y="2918"/>
                    <a:pt x="1110" y="3527"/>
                  </a:cubicBezTo>
                  <a:cubicBezTo>
                    <a:pt x="1419" y="4367"/>
                    <a:pt x="1789" y="5184"/>
                    <a:pt x="2150" y="6003"/>
                  </a:cubicBezTo>
                  <a:cubicBezTo>
                    <a:pt x="1837" y="4739"/>
                    <a:pt x="1443" y="3496"/>
                    <a:pt x="979" y="2281"/>
                  </a:cubicBezTo>
                  <a:cubicBezTo>
                    <a:pt x="701" y="1551"/>
                    <a:pt x="369" y="846"/>
                    <a:pt x="58" y="132"/>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39"/>
            <p:cNvSpPr/>
            <p:nvPr/>
          </p:nvSpPr>
          <p:spPr>
            <a:xfrm>
              <a:off x="2055956" y="1376577"/>
              <a:ext cx="24521" cy="18626"/>
            </a:xfrm>
            <a:custGeom>
              <a:rect b="b" l="l" r="r" t="t"/>
              <a:pathLst>
                <a:path extrusionOk="0" h="357" w="470">
                  <a:moveTo>
                    <a:pt x="235" y="1"/>
                  </a:moveTo>
                  <a:cubicBezTo>
                    <a:pt x="1" y="8"/>
                    <a:pt x="1" y="350"/>
                    <a:pt x="235" y="356"/>
                  </a:cubicBezTo>
                  <a:cubicBezTo>
                    <a:pt x="469" y="351"/>
                    <a:pt x="469" y="8"/>
                    <a:pt x="2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39"/>
            <p:cNvSpPr/>
            <p:nvPr/>
          </p:nvSpPr>
          <p:spPr>
            <a:xfrm>
              <a:off x="1877839" y="1550364"/>
              <a:ext cx="112953" cy="187299"/>
            </a:xfrm>
            <a:custGeom>
              <a:rect b="b" l="l" r="r" t="t"/>
              <a:pathLst>
                <a:path extrusionOk="0" h="3590" w="2165">
                  <a:moveTo>
                    <a:pt x="1" y="0"/>
                  </a:moveTo>
                  <a:lnTo>
                    <a:pt x="1" y="0"/>
                  </a:lnTo>
                  <a:cubicBezTo>
                    <a:pt x="210" y="495"/>
                    <a:pt x="606" y="1251"/>
                    <a:pt x="934" y="1804"/>
                  </a:cubicBezTo>
                  <a:cubicBezTo>
                    <a:pt x="1312" y="2421"/>
                    <a:pt x="1732" y="3010"/>
                    <a:pt x="2165" y="3589"/>
                  </a:cubicBezTo>
                  <a:cubicBezTo>
                    <a:pt x="1882" y="2959"/>
                    <a:pt x="1579" y="2337"/>
                    <a:pt x="1224" y="1745"/>
                  </a:cubicBezTo>
                  <a:cubicBezTo>
                    <a:pt x="856" y="1137"/>
                    <a:pt x="440" y="56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39"/>
            <p:cNvSpPr/>
            <p:nvPr/>
          </p:nvSpPr>
          <p:spPr>
            <a:xfrm>
              <a:off x="1803441" y="1761767"/>
              <a:ext cx="157039" cy="221211"/>
            </a:xfrm>
            <a:custGeom>
              <a:rect b="b" l="l" r="r" t="t"/>
              <a:pathLst>
                <a:path extrusionOk="0" h="4240" w="3010">
                  <a:moveTo>
                    <a:pt x="1" y="1"/>
                  </a:moveTo>
                  <a:cubicBezTo>
                    <a:pt x="17" y="26"/>
                    <a:pt x="32" y="48"/>
                    <a:pt x="48" y="73"/>
                  </a:cubicBezTo>
                  <a:cubicBezTo>
                    <a:pt x="493" y="772"/>
                    <a:pt x="925" y="1480"/>
                    <a:pt x="1406" y="2156"/>
                  </a:cubicBezTo>
                  <a:cubicBezTo>
                    <a:pt x="1959" y="2934"/>
                    <a:pt x="2403" y="3469"/>
                    <a:pt x="3010" y="4240"/>
                  </a:cubicBezTo>
                  <a:cubicBezTo>
                    <a:pt x="2287" y="2797"/>
                    <a:pt x="1332" y="1477"/>
                    <a:pt x="255" y="278"/>
                  </a:cubicBezTo>
                  <a:cubicBezTo>
                    <a:pt x="170" y="185"/>
                    <a:pt x="85" y="9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39"/>
            <p:cNvSpPr/>
            <p:nvPr/>
          </p:nvSpPr>
          <p:spPr>
            <a:xfrm>
              <a:off x="1781737" y="1980735"/>
              <a:ext cx="29060" cy="30364"/>
            </a:xfrm>
            <a:custGeom>
              <a:rect b="b" l="l" r="r" t="t"/>
              <a:pathLst>
                <a:path extrusionOk="0" h="582" w="557">
                  <a:moveTo>
                    <a:pt x="0" y="0"/>
                  </a:moveTo>
                  <a:lnTo>
                    <a:pt x="0" y="0"/>
                  </a:lnTo>
                  <a:cubicBezTo>
                    <a:pt x="146" y="230"/>
                    <a:pt x="331" y="432"/>
                    <a:pt x="557" y="581"/>
                  </a:cubicBezTo>
                  <a:cubicBezTo>
                    <a:pt x="414" y="351"/>
                    <a:pt x="228" y="15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39"/>
            <p:cNvSpPr/>
            <p:nvPr/>
          </p:nvSpPr>
          <p:spPr>
            <a:xfrm>
              <a:off x="2787362" y="1390977"/>
              <a:ext cx="47060" cy="283923"/>
            </a:xfrm>
            <a:custGeom>
              <a:rect b="b" l="l" r="r" t="t"/>
              <a:pathLst>
                <a:path extrusionOk="0" h="5442" w="902">
                  <a:moveTo>
                    <a:pt x="901" y="1"/>
                  </a:moveTo>
                  <a:lnTo>
                    <a:pt x="901" y="1"/>
                  </a:lnTo>
                  <a:cubicBezTo>
                    <a:pt x="845" y="214"/>
                    <a:pt x="793" y="429"/>
                    <a:pt x="742" y="644"/>
                  </a:cubicBezTo>
                  <a:cubicBezTo>
                    <a:pt x="611" y="1208"/>
                    <a:pt x="487" y="1774"/>
                    <a:pt x="379" y="2345"/>
                  </a:cubicBezTo>
                  <a:cubicBezTo>
                    <a:pt x="188" y="3369"/>
                    <a:pt x="89" y="4406"/>
                    <a:pt x="1" y="5442"/>
                  </a:cubicBezTo>
                  <a:cubicBezTo>
                    <a:pt x="253" y="4582"/>
                    <a:pt x="464" y="3709"/>
                    <a:pt x="612" y="2825"/>
                  </a:cubicBezTo>
                  <a:cubicBezTo>
                    <a:pt x="760" y="1912"/>
                    <a:pt x="844" y="990"/>
                    <a:pt x="897" y="66"/>
                  </a:cubicBezTo>
                  <a:lnTo>
                    <a:pt x="9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39"/>
            <p:cNvSpPr/>
            <p:nvPr/>
          </p:nvSpPr>
          <p:spPr>
            <a:xfrm>
              <a:off x="2931671" y="1627997"/>
              <a:ext cx="24469" cy="18573"/>
            </a:xfrm>
            <a:custGeom>
              <a:rect b="b" l="l" r="r" t="t"/>
              <a:pathLst>
                <a:path extrusionOk="0" h="356" w="469">
                  <a:moveTo>
                    <a:pt x="235" y="1"/>
                  </a:moveTo>
                  <a:cubicBezTo>
                    <a:pt x="0" y="7"/>
                    <a:pt x="0" y="350"/>
                    <a:pt x="235" y="356"/>
                  </a:cubicBezTo>
                  <a:cubicBezTo>
                    <a:pt x="469" y="351"/>
                    <a:pt x="468" y="7"/>
                    <a:pt x="2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39"/>
            <p:cNvSpPr/>
            <p:nvPr/>
          </p:nvSpPr>
          <p:spPr>
            <a:xfrm>
              <a:off x="2952958" y="1381064"/>
              <a:ext cx="53059" cy="214742"/>
            </a:xfrm>
            <a:custGeom>
              <a:rect b="b" l="l" r="r" t="t"/>
              <a:pathLst>
                <a:path extrusionOk="0" h="4116" w="1017">
                  <a:moveTo>
                    <a:pt x="1016" y="0"/>
                  </a:moveTo>
                  <a:cubicBezTo>
                    <a:pt x="995" y="66"/>
                    <a:pt x="971" y="130"/>
                    <a:pt x="948" y="196"/>
                  </a:cubicBezTo>
                  <a:cubicBezTo>
                    <a:pt x="831" y="516"/>
                    <a:pt x="729" y="844"/>
                    <a:pt x="630" y="1170"/>
                  </a:cubicBezTo>
                  <a:cubicBezTo>
                    <a:pt x="456" y="1736"/>
                    <a:pt x="318" y="2310"/>
                    <a:pt x="205" y="2891"/>
                  </a:cubicBezTo>
                  <a:cubicBezTo>
                    <a:pt x="125" y="3297"/>
                    <a:pt x="43" y="3704"/>
                    <a:pt x="1" y="4116"/>
                  </a:cubicBezTo>
                  <a:cubicBezTo>
                    <a:pt x="215" y="3463"/>
                    <a:pt x="459" y="2818"/>
                    <a:pt x="627" y="2150"/>
                  </a:cubicBezTo>
                  <a:cubicBezTo>
                    <a:pt x="806" y="1455"/>
                    <a:pt x="926" y="726"/>
                    <a:pt x="1010" y="47"/>
                  </a:cubicBezTo>
                  <a:cubicBezTo>
                    <a:pt x="1012" y="31"/>
                    <a:pt x="1013" y="16"/>
                    <a:pt x="10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39"/>
            <p:cNvSpPr/>
            <p:nvPr/>
          </p:nvSpPr>
          <p:spPr>
            <a:xfrm>
              <a:off x="3077963" y="1570555"/>
              <a:ext cx="52381" cy="145822"/>
            </a:xfrm>
            <a:custGeom>
              <a:rect b="b" l="l" r="r" t="t"/>
              <a:pathLst>
                <a:path extrusionOk="0" h="2795" w="1004">
                  <a:moveTo>
                    <a:pt x="1003" y="1"/>
                  </a:moveTo>
                  <a:cubicBezTo>
                    <a:pt x="991" y="24"/>
                    <a:pt x="980" y="47"/>
                    <a:pt x="968" y="70"/>
                  </a:cubicBezTo>
                  <a:cubicBezTo>
                    <a:pt x="754" y="483"/>
                    <a:pt x="551" y="904"/>
                    <a:pt x="388" y="1338"/>
                  </a:cubicBezTo>
                  <a:cubicBezTo>
                    <a:pt x="223" y="1813"/>
                    <a:pt x="97" y="2301"/>
                    <a:pt x="0" y="2795"/>
                  </a:cubicBezTo>
                  <a:cubicBezTo>
                    <a:pt x="319" y="2086"/>
                    <a:pt x="641" y="1375"/>
                    <a:pt x="846" y="626"/>
                  </a:cubicBezTo>
                  <a:cubicBezTo>
                    <a:pt x="904" y="420"/>
                    <a:pt x="954" y="211"/>
                    <a:pt x="10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39"/>
            <p:cNvSpPr/>
            <p:nvPr/>
          </p:nvSpPr>
          <p:spPr>
            <a:xfrm>
              <a:off x="3135301" y="1519426"/>
              <a:ext cx="24469" cy="18573"/>
            </a:xfrm>
            <a:custGeom>
              <a:rect b="b" l="l" r="r" t="t"/>
              <a:pathLst>
                <a:path extrusionOk="0" h="356" w="469">
                  <a:moveTo>
                    <a:pt x="235" y="0"/>
                  </a:moveTo>
                  <a:cubicBezTo>
                    <a:pt x="0" y="6"/>
                    <a:pt x="0" y="349"/>
                    <a:pt x="235" y="356"/>
                  </a:cubicBezTo>
                  <a:cubicBezTo>
                    <a:pt x="469" y="349"/>
                    <a:pt x="469" y="6"/>
                    <a:pt x="2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39"/>
            <p:cNvSpPr/>
            <p:nvPr/>
          </p:nvSpPr>
          <p:spPr>
            <a:xfrm>
              <a:off x="3160552" y="1334005"/>
              <a:ext cx="62033" cy="155422"/>
            </a:xfrm>
            <a:custGeom>
              <a:rect b="b" l="l" r="r" t="t"/>
              <a:pathLst>
                <a:path extrusionOk="0" h="2979" w="1189">
                  <a:moveTo>
                    <a:pt x="1187" y="0"/>
                  </a:moveTo>
                  <a:cubicBezTo>
                    <a:pt x="1182" y="0"/>
                    <a:pt x="1129" y="109"/>
                    <a:pt x="1114" y="130"/>
                  </a:cubicBezTo>
                  <a:cubicBezTo>
                    <a:pt x="960" y="398"/>
                    <a:pt x="826" y="677"/>
                    <a:pt x="699" y="959"/>
                  </a:cubicBezTo>
                  <a:cubicBezTo>
                    <a:pt x="404" y="1609"/>
                    <a:pt x="176" y="2289"/>
                    <a:pt x="0" y="2979"/>
                  </a:cubicBezTo>
                  <a:cubicBezTo>
                    <a:pt x="271" y="2506"/>
                    <a:pt x="538" y="2030"/>
                    <a:pt x="737" y="1521"/>
                  </a:cubicBezTo>
                  <a:cubicBezTo>
                    <a:pt x="930" y="1037"/>
                    <a:pt x="1053" y="532"/>
                    <a:pt x="1179" y="28"/>
                  </a:cubicBezTo>
                  <a:cubicBezTo>
                    <a:pt x="1187" y="8"/>
                    <a:pt x="1189" y="0"/>
                    <a:pt x="11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39"/>
            <p:cNvSpPr/>
            <p:nvPr/>
          </p:nvSpPr>
          <p:spPr>
            <a:xfrm>
              <a:off x="3262184" y="1545721"/>
              <a:ext cx="101997" cy="180204"/>
            </a:xfrm>
            <a:custGeom>
              <a:rect b="b" l="l" r="r" t="t"/>
              <a:pathLst>
                <a:path extrusionOk="0" h="3454" w="1955">
                  <a:moveTo>
                    <a:pt x="1954" y="1"/>
                  </a:moveTo>
                  <a:lnTo>
                    <a:pt x="1954" y="1"/>
                  </a:lnTo>
                  <a:cubicBezTo>
                    <a:pt x="1949" y="7"/>
                    <a:pt x="1944" y="13"/>
                    <a:pt x="1940" y="20"/>
                  </a:cubicBezTo>
                  <a:cubicBezTo>
                    <a:pt x="1796" y="222"/>
                    <a:pt x="1654" y="424"/>
                    <a:pt x="1517" y="633"/>
                  </a:cubicBezTo>
                  <a:cubicBezTo>
                    <a:pt x="925" y="1525"/>
                    <a:pt x="450" y="2485"/>
                    <a:pt x="1" y="3454"/>
                  </a:cubicBezTo>
                  <a:cubicBezTo>
                    <a:pt x="817" y="2445"/>
                    <a:pt x="1466" y="1299"/>
                    <a:pt x="1922" y="84"/>
                  </a:cubicBezTo>
                  <a:cubicBezTo>
                    <a:pt x="1933" y="55"/>
                    <a:pt x="1943" y="28"/>
                    <a:pt x="1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39"/>
            <p:cNvSpPr/>
            <p:nvPr/>
          </p:nvSpPr>
          <p:spPr>
            <a:xfrm>
              <a:off x="3294688" y="1779193"/>
              <a:ext cx="143892" cy="189543"/>
            </a:xfrm>
            <a:custGeom>
              <a:rect b="b" l="l" r="r" t="t"/>
              <a:pathLst>
                <a:path extrusionOk="0" h="3633" w="2758">
                  <a:moveTo>
                    <a:pt x="2758" y="1"/>
                  </a:moveTo>
                  <a:cubicBezTo>
                    <a:pt x="2733" y="27"/>
                    <a:pt x="2710" y="53"/>
                    <a:pt x="2687" y="80"/>
                  </a:cubicBezTo>
                  <a:cubicBezTo>
                    <a:pt x="2567" y="217"/>
                    <a:pt x="2448" y="355"/>
                    <a:pt x="2329" y="494"/>
                  </a:cubicBezTo>
                  <a:cubicBezTo>
                    <a:pt x="1997" y="886"/>
                    <a:pt x="1670" y="1282"/>
                    <a:pt x="1352" y="1684"/>
                  </a:cubicBezTo>
                  <a:cubicBezTo>
                    <a:pt x="862" y="2306"/>
                    <a:pt x="435" y="2973"/>
                    <a:pt x="1" y="3633"/>
                  </a:cubicBezTo>
                  <a:cubicBezTo>
                    <a:pt x="517" y="3138"/>
                    <a:pt x="1002" y="2610"/>
                    <a:pt x="1437" y="2042"/>
                  </a:cubicBezTo>
                  <a:cubicBezTo>
                    <a:pt x="1912" y="1406"/>
                    <a:pt x="2349" y="739"/>
                    <a:pt x="2733" y="46"/>
                  </a:cubicBezTo>
                  <a:cubicBezTo>
                    <a:pt x="2741" y="30"/>
                    <a:pt x="2750" y="16"/>
                    <a:pt x="27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39"/>
            <p:cNvSpPr/>
            <p:nvPr/>
          </p:nvSpPr>
          <p:spPr>
            <a:xfrm>
              <a:off x="2429824" y="2748558"/>
              <a:ext cx="293679" cy="211403"/>
            </a:xfrm>
            <a:custGeom>
              <a:rect b="b" l="l" r="r" t="t"/>
              <a:pathLst>
                <a:path extrusionOk="0" h="4052" w="5629">
                  <a:moveTo>
                    <a:pt x="3918" y="1"/>
                  </a:moveTo>
                  <a:cubicBezTo>
                    <a:pt x="3874" y="30"/>
                    <a:pt x="3830" y="57"/>
                    <a:pt x="3785" y="85"/>
                  </a:cubicBezTo>
                  <a:cubicBezTo>
                    <a:pt x="3465" y="291"/>
                    <a:pt x="3140" y="489"/>
                    <a:pt x="2822" y="699"/>
                  </a:cubicBezTo>
                  <a:cubicBezTo>
                    <a:pt x="2677" y="798"/>
                    <a:pt x="2532" y="901"/>
                    <a:pt x="2394" y="1004"/>
                  </a:cubicBezTo>
                  <a:cubicBezTo>
                    <a:pt x="2381" y="1012"/>
                    <a:pt x="2368" y="1019"/>
                    <a:pt x="2357" y="1028"/>
                  </a:cubicBezTo>
                  <a:cubicBezTo>
                    <a:pt x="2269" y="1095"/>
                    <a:pt x="2181" y="1163"/>
                    <a:pt x="2091" y="1228"/>
                  </a:cubicBezTo>
                  <a:cubicBezTo>
                    <a:pt x="1702" y="1532"/>
                    <a:pt x="1309" y="1836"/>
                    <a:pt x="948" y="2173"/>
                  </a:cubicBezTo>
                  <a:cubicBezTo>
                    <a:pt x="683" y="2425"/>
                    <a:pt x="427" y="2692"/>
                    <a:pt x="230" y="3002"/>
                  </a:cubicBezTo>
                  <a:cubicBezTo>
                    <a:pt x="133" y="3162"/>
                    <a:pt x="31" y="3330"/>
                    <a:pt x="9" y="3518"/>
                  </a:cubicBezTo>
                  <a:cubicBezTo>
                    <a:pt x="0" y="3616"/>
                    <a:pt x="26" y="3717"/>
                    <a:pt x="72" y="3801"/>
                  </a:cubicBezTo>
                  <a:cubicBezTo>
                    <a:pt x="208" y="4000"/>
                    <a:pt x="439" y="4052"/>
                    <a:pt x="666" y="4052"/>
                  </a:cubicBezTo>
                  <a:cubicBezTo>
                    <a:pt x="724" y="4052"/>
                    <a:pt x="782" y="4048"/>
                    <a:pt x="839" y="4043"/>
                  </a:cubicBezTo>
                  <a:cubicBezTo>
                    <a:pt x="1127" y="4014"/>
                    <a:pt x="1411" y="3950"/>
                    <a:pt x="1691" y="3877"/>
                  </a:cubicBezTo>
                  <a:cubicBezTo>
                    <a:pt x="2749" y="3608"/>
                    <a:pt x="3767" y="3201"/>
                    <a:pt x="4765" y="2763"/>
                  </a:cubicBezTo>
                  <a:cubicBezTo>
                    <a:pt x="4937" y="2688"/>
                    <a:pt x="5108" y="2612"/>
                    <a:pt x="5281" y="2537"/>
                  </a:cubicBezTo>
                  <a:cubicBezTo>
                    <a:pt x="5366" y="2501"/>
                    <a:pt x="5448" y="2457"/>
                    <a:pt x="5530" y="2415"/>
                  </a:cubicBezTo>
                  <a:cubicBezTo>
                    <a:pt x="5556" y="2398"/>
                    <a:pt x="5590" y="2390"/>
                    <a:pt x="5611" y="2366"/>
                  </a:cubicBezTo>
                  <a:cubicBezTo>
                    <a:pt x="5628" y="2346"/>
                    <a:pt x="5625" y="2312"/>
                    <a:pt x="5606" y="2292"/>
                  </a:cubicBezTo>
                  <a:cubicBezTo>
                    <a:pt x="5596" y="2282"/>
                    <a:pt x="5581" y="2277"/>
                    <a:pt x="5566" y="2277"/>
                  </a:cubicBezTo>
                  <a:cubicBezTo>
                    <a:pt x="5565" y="2277"/>
                    <a:pt x="5564" y="2277"/>
                    <a:pt x="5564" y="2277"/>
                  </a:cubicBezTo>
                  <a:cubicBezTo>
                    <a:pt x="5555" y="2277"/>
                    <a:pt x="5540" y="2282"/>
                    <a:pt x="5534" y="2286"/>
                  </a:cubicBezTo>
                  <a:cubicBezTo>
                    <a:pt x="5497" y="2300"/>
                    <a:pt x="5459" y="2313"/>
                    <a:pt x="5421" y="2327"/>
                  </a:cubicBezTo>
                  <a:cubicBezTo>
                    <a:pt x="5232" y="2395"/>
                    <a:pt x="5015" y="2499"/>
                    <a:pt x="4787" y="2599"/>
                  </a:cubicBezTo>
                  <a:cubicBezTo>
                    <a:pt x="4135" y="2887"/>
                    <a:pt x="3634" y="3111"/>
                    <a:pt x="2975" y="3346"/>
                  </a:cubicBezTo>
                  <a:cubicBezTo>
                    <a:pt x="2647" y="3459"/>
                    <a:pt x="2326" y="3585"/>
                    <a:pt x="1993" y="3682"/>
                  </a:cubicBezTo>
                  <a:cubicBezTo>
                    <a:pt x="1639" y="3777"/>
                    <a:pt x="1101" y="3954"/>
                    <a:pt x="686" y="3954"/>
                  </a:cubicBezTo>
                  <a:cubicBezTo>
                    <a:pt x="458" y="3954"/>
                    <a:pt x="268" y="3901"/>
                    <a:pt x="164" y="3753"/>
                  </a:cubicBezTo>
                  <a:cubicBezTo>
                    <a:pt x="123" y="3686"/>
                    <a:pt x="102" y="3561"/>
                    <a:pt x="117" y="3501"/>
                  </a:cubicBezTo>
                  <a:cubicBezTo>
                    <a:pt x="160" y="3298"/>
                    <a:pt x="277" y="3118"/>
                    <a:pt x="406" y="2924"/>
                  </a:cubicBezTo>
                  <a:cubicBezTo>
                    <a:pt x="751" y="2435"/>
                    <a:pt x="1297" y="1962"/>
                    <a:pt x="1796" y="1561"/>
                  </a:cubicBezTo>
                  <a:cubicBezTo>
                    <a:pt x="1982" y="1415"/>
                    <a:pt x="2173" y="1266"/>
                    <a:pt x="2369" y="1112"/>
                  </a:cubicBezTo>
                  <a:cubicBezTo>
                    <a:pt x="2671" y="892"/>
                    <a:pt x="3031" y="672"/>
                    <a:pt x="3354" y="468"/>
                  </a:cubicBezTo>
                  <a:cubicBezTo>
                    <a:pt x="3505" y="374"/>
                    <a:pt x="3655" y="279"/>
                    <a:pt x="3806" y="185"/>
                  </a:cubicBezTo>
                  <a:cubicBezTo>
                    <a:pt x="3837" y="128"/>
                    <a:pt x="3873" y="72"/>
                    <a:pt x="3908" y="16"/>
                  </a:cubicBezTo>
                  <a:cubicBezTo>
                    <a:pt x="3912" y="11"/>
                    <a:pt x="3914" y="6"/>
                    <a:pt x="39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39"/>
            <p:cNvSpPr/>
            <p:nvPr/>
          </p:nvSpPr>
          <p:spPr>
            <a:xfrm>
              <a:off x="2489614" y="2771305"/>
              <a:ext cx="198673" cy="143631"/>
            </a:xfrm>
            <a:custGeom>
              <a:rect b="b" l="l" r="r" t="t"/>
              <a:pathLst>
                <a:path extrusionOk="0" h="2753" w="3808">
                  <a:moveTo>
                    <a:pt x="2591" y="1"/>
                  </a:moveTo>
                  <a:cubicBezTo>
                    <a:pt x="2473" y="69"/>
                    <a:pt x="2357" y="138"/>
                    <a:pt x="2243" y="210"/>
                  </a:cubicBezTo>
                  <a:cubicBezTo>
                    <a:pt x="1650" y="572"/>
                    <a:pt x="1095" y="995"/>
                    <a:pt x="589" y="1469"/>
                  </a:cubicBezTo>
                  <a:cubicBezTo>
                    <a:pt x="407" y="1639"/>
                    <a:pt x="232" y="1819"/>
                    <a:pt x="99" y="2030"/>
                  </a:cubicBezTo>
                  <a:cubicBezTo>
                    <a:pt x="52" y="2109"/>
                    <a:pt x="7" y="2195"/>
                    <a:pt x="2" y="2289"/>
                  </a:cubicBezTo>
                  <a:cubicBezTo>
                    <a:pt x="1" y="2387"/>
                    <a:pt x="34" y="2487"/>
                    <a:pt x="96" y="2561"/>
                  </a:cubicBezTo>
                  <a:cubicBezTo>
                    <a:pt x="211" y="2706"/>
                    <a:pt x="405" y="2752"/>
                    <a:pt x="626" y="2752"/>
                  </a:cubicBezTo>
                  <a:cubicBezTo>
                    <a:pt x="669" y="2752"/>
                    <a:pt x="714" y="2750"/>
                    <a:pt x="760" y="2747"/>
                  </a:cubicBezTo>
                  <a:cubicBezTo>
                    <a:pt x="1149" y="2723"/>
                    <a:pt x="1522" y="2608"/>
                    <a:pt x="1888" y="2483"/>
                  </a:cubicBezTo>
                  <a:cubicBezTo>
                    <a:pt x="2486" y="2287"/>
                    <a:pt x="3066" y="2042"/>
                    <a:pt x="3647" y="1803"/>
                  </a:cubicBezTo>
                  <a:cubicBezTo>
                    <a:pt x="3704" y="1779"/>
                    <a:pt x="3760" y="1756"/>
                    <a:pt x="3808" y="1736"/>
                  </a:cubicBezTo>
                  <a:cubicBezTo>
                    <a:pt x="3754" y="1719"/>
                    <a:pt x="3715" y="1673"/>
                    <a:pt x="3702" y="1622"/>
                  </a:cubicBezTo>
                  <a:cubicBezTo>
                    <a:pt x="3679" y="1630"/>
                    <a:pt x="3657" y="1639"/>
                    <a:pt x="3635" y="1649"/>
                  </a:cubicBezTo>
                  <a:cubicBezTo>
                    <a:pt x="2857" y="1969"/>
                    <a:pt x="2080" y="2299"/>
                    <a:pt x="1267" y="2519"/>
                  </a:cubicBezTo>
                  <a:cubicBezTo>
                    <a:pt x="1001" y="2580"/>
                    <a:pt x="855" y="2600"/>
                    <a:pt x="626" y="2608"/>
                  </a:cubicBezTo>
                  <a:cubicBezTo>
                    <a:pt x="613" y="2608"/>
                    <a:pt x="601" y="2608"/>
                    <a:pt x="589" y="2608"/>
                  </a:cubicBezTo>
                  <a:cubicBezTo>
                    <a:pt x="410" y="2608"/>
                    <a:pt x="307" y="2579"/>
                    <a:pt x="213" y="2498"/>
                  </a:cubicBezTo>
                  <a:cubicBezTo>
                    <a:pt x="149" y="2436"/>
                    <a:pt x="126" y="2376"/>
                    <a:pt x="120" y="2298"/>
                  </a:cubicBezTo>
                  <a:cubicBezTo>
                    <a:pt x="117" y="2205"/>
                    <a:pt x="189" y="2088"/>
                    <a:pt x="278" y="1965"/>
                  </a:cubicBezTo>
                  <a:cubicBezTo>
                    <a:pt x="585" y="1540"/>
                    <a:pt x="1190" y="1022"/>
                    <a:pt x="1678" y="671"/>
                  </a:cubicBezTo>
                  <a:cubicBezTo>
                    <a:pt x="1979" y="457"/>
                    <a:pt x="2291" y="258"/>
                    <a:pt x="2611" y="73"/>
                  </a:cubicBezTo>
                  <a:cubicBezTo>
                    <a:pt x="2612" y="69"/>
                    <a:pt x="2613" y="64"/>
                    <a:pt x="2614" y="62"/>
                  </a:cubicBezTo>
                  <a:cubicBezTo>
                    <a:pt x="2603" y="43"/>
                    <a:pt x="2594" y="22"/>
                    <a:pt x="25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39"/>
            <p:cNvSpPr/>
            <p:nvPr/>
          </p:nvSpPr>
          <p:spPr>
            <a:xfrm>
              <a:off x="2675870" y="2585153"/>
              <a:ext cx="356860" cy="305105"/>
            </a:xfrm>
            <a:custGeom>
              <a:rect b="b" l="l" r="r" t="t"/>
              <a:pathLst>
                <a:path extrusionOk="0" h="5848" w="6840">
                  <a:moveTo>
                    <a:pt x="6093" y="0"/>
                  </a:moveTo>
                  <a:cubicBezTo>
                    <a:pt x="6037" y="0"/>
                    <a:pt x="5982" y="2"/>
                    <a:pt x="5927" y="4"/>
                  </a:cubicBezTo>
                  <a:cubicBezTo>
                    <a:pt x="5560" y="27"/>
                    <a:pt x="5202" y="120"/>
                    <a:pt x="4854" y="231"/>
                  </a:cubicBezTo>
                  <a:cubicBezTo>
                    <a:pt x="4382" y="382"/>
                    <a:pt x="3927" y="577"/>
                    <a:pt x="3472" y="771"/>
                  </a:cubicBezTo>
                  <a:cubicBezTo>
                    <a:pt x="3371" y="816"/>
                    <a:pt x="3270" y="861"/>
                    <a:pt x="3168" y="905"/>
                  </a:cubicBezTo>
                  <a:cubicBezTo>
                    <a:pt x="3155" y="913"/>
                    <a:pt x="3142" y="919"/>
                    <a:pt x="3130" y="927"/>
                  </a:cubicBezTo>
                  <a:cubicBezTo>
                    <a:pt x="2971" y="998"/>
                    <a:pt x="2811" y="1075"/>
                    <a:pt x="2655" y="1154"/>
                  </a:cubicBezTo>
                  <a:cubicBezTo>
                    <a:pt x="2316" y="1329"/>
                    <a:pt x="1986" y="1516"/>
                    <a:pt x="1651" y="1696"/>
                  </a:cubicBezTo>
                  <a:cubicBezTo>
                    <a:pt x="1579" y="1736"/>
                    <a:pt x="1507" y="1777"/>
                    <a:pt x="1435" y="1815"/>
                  </a:cubicBezTo>
                  <a:lnTo>
                    <a:pt x="1539" y="1869"/>
                  </a:lnTo>
                  <a:cubicBezTo>
                    <a:pt x="1757" y="1748"/>
                    <a:pt x="1976" y="1626"/>
                    <a:pt x="2195" y="1506"/>
                  </a:cubicBezTo>
                  <a:cubicBezTo>
                    <a:pt x="2529" y="1322"/>
                    <a:pt x="2898" y="1113"/>
                    <a:pt x="3235" y="958"/>
                  </a:cubicBezTo>
                  <a:cubicBezTo>
                    <a:pt x="3463" y="860"/>
                    <a:pt x="3688" y="766"/>
                    <a:pt x="3906" y="675"/>
                  </a:cubicBezTo>
                  <a:cubicBezTo>
                    <a:pt x="4498" y="433"/>
                    <a:pt x="5178" y="186"/>
                    <a:pt x="5771" y="120"/>
                  </a:cubicBezTo>
                  <a:cubicBezTo>
                    <a:pt x="5880" y="111"/>
                    <a:pt x="5984" y="104"/>
                    <a:pt x="6085" y="104"/>
                  </a:cubicBezTo>
                  <a:cubicBezTo>
                    <a:pt x="6200" y="104"/>
                    <a:pt x="6311" y="114"/>
                    <a:pt x="6417" y="146"/>
                  </a:cubicBezTo>
                  <a:cubicBezTo>
                    <a:pt x="6477" y="164"/>
                    <a:pt x="6576" y="241"/>
                    <a:pt x="6615" y="310"/>
                  </a:cubicBezTo>
                  <a:cubicBezTo>
                    <a:pt x="6838" y="768"/>
                    <a:pt x="6061" y="1468"/>
                    <a:pt x="5664" y="1875"/>
                  </a:cubicBezTo>
                  <a:cubicBezTo>
                    <a:pt x="5420" y="2119"/>
                    <a:pt x="5152" y="2340"/>
                    <a:pt x="4895" y="2571"/>
                  </a:cubicBezTo>
                  <a:cubicBezTo>
                    <a:pt x="4371" y="3034"/>
                    <a:pt x="3929" y="3363"/>
                    <a:pt x="3361" y="3794"/>
                  </a:cubicBezTo>
                  <a:cubicBezTo>
                    <a:pt x="3165" y="3945"/>
                    <a:pt x="2967" y="4086"/>
                    <a:pt x="2816" y="4217"/>
                  </a:cubicBezTo>
                  <a:cubicBezTo>
                    <a:pt x="2786" y="4243"/>
                    <a:pt x="2755" y="4269"/>
                    <a:pt x="2725" y="4295"/>
                  </a:cubicBezTo>
                  <a:cubicBezTo>
                    <a:pt x="2723" y="4296"/>
                    <a:pt x="2719" y="4300"/>
                    <a:pt x="2717" y="4302"/>
                  </a:cubicBezTo>
                  <a:cubicBezTo>
                    <a:pt x="2611" y="4381"/>
                    <a:pt x="2506" y="4456"/>
                    <a:pt x="2395" y="4530"/>
                  </a:cubicBezTo>
                  <a:cubicBezTo>
                    <a:pt x="1914" y="4834"/>
                    <a:pt x="1409" y="5093"/>
                    <a:pt x="896" y="5339"/>
                  </a:cubicBezTo>
                  <a:cubicBezTo>
                    <a:pt x="664" y="5452"/>
                    <a:pt x="436" y="5572"/>
                    <a:pt x="201" y="5682"/>
                  </a:cubicBezTo>
                  <a:cubicBezTo>
                    <a:pt x="128" y="5716"/>
                    <a:pt x="88" y="5732"/>
                    <a:pt x="57" y="5748"/>
                  </a:cubicBezTo>
                  <a:cubicBezTo>
                    <a:pt x="53" y="5749"/>
                    <a:pt x="42" y="5754"/>
                    <a:pt x="40" y="5756"/>
                  </a:cubicBezTo>
                  <a:cubicBezTo>
                    <a:pt x="36" y="5757"/>
                    <a:pt x="32" y="5759"/>
                    <a:pt x="29" y="5761"/>
                  </a:cubicBezTo>
                  <a:cubicBezTo>
                    <a:pt x="24" y="5763"/>
                    <a:pt x="19" y="5768"/>
                    <a:pt x="15" y="5773"/>
                  </a:cubicBezTo>
                  <a:cubicBezTo>
                    <a:pt x="11" y="5779"/>
                    <a:pt x="9" y="5784"/>
                    <a:pt x="8" y="5789"/>
                  </a:cubicBezTo>
                  <a:cubicBezTo>
                    <a:pt x="0" y="5819"/>
                    <a:pt x="23" y="5847"/>
                    <a:pt x="52" y="5847"/>
                  </a:cubicBezTo>
                  <a:cubicBezTo>
                    <a:pt x="56" y="5847"/>
                    <a:pt x="61" y="5847"/>
                    <a:pt x="65" y="5846"/>
                  </a:cubicBezTo>
                  <a:cubicBezTo>
                    <a:pt x="348" y="5758"/>
                    <a:pt x="580" y="5634"/>
                    <a:pt x="825" y="5525"/>
                  </a:cubicBezTo>
                  <a:cubicBezTo>
                    <a:pt x="1199" y="5350"/>
                    <a:pt x="1576" y="5181"/>
                    <a:pt x="1931" y="4970"/>
                  </a:cubicBezTo>
                  <a:cubicBezTo>
                    <a:pt x="2116" y="4862"/>
                    <a:pt x="2303" y="4754"/>
                    <a:pt x="2481" y="4633"/>
                  </a:cubicBezTo>
                  <a:cubicBezTo>
                    <a:pt x="2627" y="4526"/>
                    <a:pt x="2755" y="4429"/>
                    <a:pt x="2873" y="4336"/>
                  </a:cubicBezTo>
                  <a:cubicBezTo>
                    <a:pt x="2940" y="4291"/>
                    <a:pt x="3007" y="4247"/>
                    <a:pt x="3070" y="4198"/>
                  </a:cubicBezTo>
                  <a:cubicBezTo>
                    <a:pt x="3219" y="4084"/>
                    <a:pt x="3369" y="3970"/>
                    <a:pt x="3518" y="3857"/>
                  </a:cubicBezTo>
                  <a:cubicBezTo>
                    <a:pt x="4386" y="3196"/>
                    <a:pt x="5236" y="2505"/>
                    <a:pt x="5984" y="1710"/>
                  </a:cubicBezTo>
                  <a:cubicBezTo>
                    <a:pt x="6185" y="1501"/>
                    <a:pt x="6379" y="1283"/>
                    <a:pt x="6545" y="1045"/>
                  </a:cubicBezTo>
                  <a:cubicBezTo>
                    <a:pt x="6699" y="816"/>
                    <a:pt x="6839" y="525"/>
                    <a:pt x="6703" y="255"/>
                  </a:cubicBezTo>
                  <a:cubicBezTo>
                    <a:pt x="6651" y="174"/>
                    <a:pt x="6575" y="102"/>
                    <a:pt x="6486" y="62"/>
                  </a:cubicBezTo>
                  <a:cubicBezTo>
                    <a:pt x="6361" y="12"/>
                    <a:pt x="6227" y="0"/>
                    <a:pt x="60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39"/>
            <p:cNvSpPr/>
            <p:nvPr/>
          </p:nvSpPr>
          <p:spPr>
            <a:xfrm>
              <a:off x="2633245" y="2617970"/>
              <a:ext cx="330408" cy="263628"/>
            </a:xfrm>
            <a:custGeom>
              <a:rect b="b" l="l" r="r" t="t"/>
              <a:pathLst>
                <a:path extrusionOk="0" h="5053" w="6333">
                  <a:moveTo>
                    <a:pt x="5832" y="1"/>
                  </a:moveTo>
                  <a:cubicBezTo>
                    <a:pt x="5816" y="1"/>
                    <a:pt x="5800" y="1"/>
                    <a:pt x="5784" y="1"/>
                  </a:cubicBezTo>
                  <a:cubicBezTo>
                    <a:pt x="5535" y="16"/>
                    <a:pt x="5292" y="82"/>
                    <a:pt x="5056" y="158"/>
                  </a:cubicBezTo>
                  <a:cubicBezTo>
                    <a:pt x="4396" y="370"/>
                    <a:pt x="3756" y="649"/>
                    <a:pt x="3153" y="993"/>
                  </a:cubicBezTo>
                  <a:cubicBezTo>
                    <a:pt x="2985" y="1087"/>
                    <a:pt x="2819" y="1181"/>
                    <a:pt x="2656" y="1283"/>
                  </a:cubicBezTo>
                  <a:cubicBezTo>
                    <a:pt x="2623" y="1304"/>
                    <a:pt x="2588" y="1325"/>
                    <a:pt x="2555" y="1347"/>
                  </a:cubicBezTo>
                  <a:cubicBezTo>
                    <a:pt x="2578" y="1360"/>
                    <a:pt x="2603" y="1374"/>
                    <a:pt x="2625" y="1387"/>
                  </a:cubicBezTo>
                  <a:cubicBezTo>
                    <a:pt x="3015" y="1142"/>
                    <a:pt x="3417" y="921"/>
                    <a:pt x="3830" y="722"/>
                  </a:cubicBezTo>
                  <a:cubicBezTo>
                    <a:pt x="4374" y="467"/>
                    <a:pt x="5121" y="189"/>
                    <a:pt x="5642" y="127"/>
                  </a:cubicBezTo>
                  <a:cubicBezTo>
                    <a:pt x="5706" y="120"/>
                    <a:pt x="5769" y="114"/>
                    <a:pt x="5825" y="114"/>
                  </a:cubicBezTo>
                  <a:cubicBezTo>
                    <a:pt x="5900" y="114"/>
                    <a:pt x="5964" y="124"/>
                    <a:pt x="6008" y="151"/>
                  </a:cubicBezTo>
                  <a:cubicBezTo>
                    <a:pt x="6074" y="195"/>
                    <a:pt x="6116" y="242"/>
                    <a:pt x="6139" y="329"/>
                  </a:cubicBezTo>
                  <a:cubicBezTo>
                    <a:pt x="6165" y="459"/>
                    <a:pt x="6136" y="568"/>
                    <a:pt x="6034" y="745"/>
                  </a:cubicBezTo>
                  <a:cubicBezTo>
                    <a:pt x="5916" y="942"/>
                    <a:pt x="5828" y="1058"/>
                    <a:pt x="5646" y="1262"/>
                  </a:cubicBezTo>
                  <a:cubicBezTo>
                    <a:pt x="5059" y="1865"/>
                    <a:pt x="4394" y="2384"/>
                    <a:pt x="3737" y="2910"/>
                  </a:cubicBezTo>
                  <a:cubicBezTo>
                    <a:pt x="3637" y="2988"/>
                    <a:pt x="3539" y="3069"/>
                    <a:pt x="3443" y="3155"/>
                  </a:cubicBezTo>
                  <a:cubicBezTo>
                    <a:pt x="3273" y="3271"/>
                    <a:pt x="3083" y="3395"/>
                    <a:pt x="2929" y="3489"/>
                  </a:cubicBezTo>
                  <a:cubicBezTo>
                    <a:pt x="2397" y="3825"/>
                    <a:pt x="1846" y="4134"/>
                    <a:pt x="1280" y="4411"/>
                  </a:cubicBezTo>
                  <a:cubicBezTo>
                    <a:pt x="952" y="4558"/>
                    <a:pt x="621" y="4697"/>
                    <a:pt x="297" y="4852"/>
                  </a:cubicBezTo>
                  <a:cubicBezTo>
                    <a:pt x="216" y="4891"/>
                    <a:pt x="122" y="4932"/>
                    <a:pt x="89" y="4952"/>
                  </a:cubicBezTo>
                  <a:cubicBezTo>
                    <a:pt x="86" y="4953"/>
                    <a:pt x="74" y="4958"/>
                    <a:pt x="73" y="4958"/>
                  </a:cubicBezTo>
                  <a:lnTo>
                    <a:pt x="73" y="4958"/>
                  </a:lnTo>
                  <a:cubicBezTo>
                    <a:pt x="76" y="4957"/>
                    <a:pt x="79" y="4955"/>
                    <a:pt x="82" y="4954"/>
                  </a:cubicBezTo>
                  <a:lnTo>
                    <a:pt x="82" y="4954"/>
                  </a:lnTo>
                  <a:cubicBezTo>
                    <a:pt x="75" y="4957"/>
                    <a:pt x="73" y="4958"/>
                    <a:pt x="73" y="4958"/>
                  </a:cubicBezTo>
                  <a:cubicBezTo>
                    <a:pt x="73" y="4958"/>
                    <a:pt x="73" y="4958"/>
                    <a:pt x="73" y="4958"/>
                  </a:cubicBezTo>
                  <a:lnTo>
                    <a:pt x="73" y="4958"/>
                  </a:lnTo>
                  <a:cubicBezTo>
                    <a:pt x="56" y="4965"/>
                    <a:pt x="35" y="4970"/>
                    <a:pt x="23" y="4985"/>
                  </a:cubicBezTo>
                  <a:cubicBezTo>
                    <a:pt x="1" y="5012"/>
                    <a:pt x="24" y="5052"/>
                    <a:pt x="57" y="5052"/>
                  </a:cubicBezTo>
                  <a:cubicBezTo>
                    <a:pt x="61" y="5052"/>
                    <a:pt x="64" y="5052"/>
                    <a:pt x="68" y="5051"/>
                  </a:cubicBezTo>
                  <a:cubicBezTo>
                    <a:pt x="509" y="4893"/>
                    <a:pt x="872" y="4752"/>
                    <a:pt x="1333" y="4546"/>
                  </a:cubicBezTo>
                  <a:cubicBezTo>
                    <a:pt x="1735" y="4357"/>
                    <a:pt x="2124" y="4136"/>
                    <a:pt x="2507" y="3914"/>
                  </a:cubicBezTo>
                  <a:cubicBezTo>
                    <a:pt x="2847" y="3712"/>
                    <a:pt x="3184" y="3502"/>
                    <a:pt x="3503" y="3270"/>
                  </a:cubicBezTo>
                  <a:cubicBezTo>
                    <a:pt x="3520" y="3256"/>
                    <a:pt x="3541" y="3240"/>
                    <a:pt x="3563" y="3224"/>
                  </a:cubicBezTo>
                  <a:cubicBezTo>
                    <a:pt x="3633" y="3177"/>
                    <a:pt x="3741" y="3092"/>
                    <a:pt x="3864" y="2993"/>
                  </a:cubicBezTo>
                  <a:cubicBezTo>
                    <a:pt x="4356" y="2601"/>
                    <a:pt x="4850" y="2212"/>
                    <a:pt x="5313" y="1786"/>
                  </a:cubicBezTo>
                  <a:cubicBezTo>
                    <a:pt x="5601" y="1526"/>
                    <a:pt x="5883" y="1256"/>
                    <a:pt x="6093" y="927"/>
                  </a:cubicBezTo>
                  <a:cubicBezTo>
                    <a:pt x="6239" y="696"/>
                    <a:pt x="6333" y="460"/>
                    <a:pt x="6248" y="257"/>
                  </a:cubicBezTo>
                  <a:cubicBezTo>
                    <a:pt x="6213" y="165"/>
                    <a:pt x="6142" y="88"/>
                    <a:pt x="6057" y="42"/>
                  </a:cubicBezTo>
                  <a:cubicBezTo>
                    <a:pt x="5986" y="8"/>
                    <a:pt x="5908" y="1"/>
                    <a:pt x="58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39"/>
            <p:cNvSpPr/>
            <p:nvPr/>
          </p:nvSpPr>
          <p:spPr>
            <a:xfrm>
              <a:off x="2475579" y="2877580"/>
              <a:ext cx="184952" cy="57338"/>
            </a:xfrm>
            <a:custGeom>
              <a:rect b="b" l="l" r="r" t="t"/>
              <a:pathLst>
                <a:path extrusionOk="0" h="1099" w="3545">
                  <a:moveTo>
                    <a:pt x="3544" y="1"/>
                  </a:moveTo>
                  <a:lnTo>
                    <a:pt x="3544" y="1"/>
                  </a:lnTo>
                  <a:cubicBezTo>
                    <a:pt x="3122" y="199"/>
                    <a:pt x="2676" y="363"/>
                    <a:pt x="2223" y="501"/>
                  </a:cubicBezTo>
                  <a:cubicBezTo>
                    <a:pt x="1938" y="583"/>
                    <a:pt x="1649" y="647"/>
                    <a:pt x="1353" y="687"/>
                  </a:cubicBezTo>
                  <a:cubicBezTo>
                    <a:pt x="1183" y="714"/>
                    <a:pt x="955" y="741"/>
                    <a:pt x="711" y="741"/>
                  </a:cubicBezTo>
                  <a:cubicBezTo>
                    <a:pt x="579" y="739"/>
                    <a:pt x="465" y="728"/>
                    <a:pt x="338" y="689"/>
                  </a:cubicBezTo>
                  <a:cubicBezTo>
                    <a:pt x="330" y="686"/>
                    <a:pt x="321" y="683"/>
                    <a:pt x="313" y="681"/>
                  </a:cubicBezTo>
                  <a:lnTo>
                    <a:pt x="313" y="681"/>
                  </a:lnTo>
                  <a:cubicBezTo>
                    <a:pt x="315" y="682"/>
                    <a:pt x="317" y="683"/>
                    <a:pt x="318" y="683"/>
                  </a:cubicBezTo>
                  <a:cubicBezTo>
                    <a:pt x="403" y="733"/>
                    <a:pt x="496" y="766"/>
                    <a:pt x="591" y="788"/>
                  </a:cubicBezTo>
                  <a:cubicBezTo>
                    <a:pt x="729" y="818"/>
                    <a:pt x="868" y="830"/>
                    <a:pt x="1008" y="830"/>
                  </a:cubicBezTo>
                  <a:cubicBezTo>
                    <a:pt x="927" y="835"/>
                    <a:pt x="845" y="839"/>
                    <a:pt x="763" y="839"/>
                  </a:cubicBezTo>
                  <a:cubicBezTo>
                    <a:pt x="702" y="839"/>
                    <a:pt x="641" y="837"/>
                    <a:pt x="580" y="833"/>
                  </a:cubicBezTo>
                  <a:cubicBezTo>
                    <a:pt x="502" y="824"/>
                    <a:pt x="434" y="822"/>
                    <a:pt x="359" y="798"/>
                  </a:cubicBezTo>
                  <a:lnTo>
                    <a:pt x="359" y="798"/>
                  </a:lnTo>
                  <a:cubicBezTo>
                    <a:pt x="536" y="876"/>
                    <a:pt x="729" y="915"/>
                    <a:pt x="924" y="926"/>
                  </a:cubicBezTo>
                  <a:cubicBezTo>
                    <a:pt x="830" y="930"/>
                    <a:pt x="735" y="932"/>
                    <a:pt x="641" y="932"/>
                  </a:cubicBezTo>
                  <a:cubicBezTo>
                    <a:pt x="512" y="932"/>
                    <a:pt x="383" y="928"/>
                    <a:pt x="254" y="919"/>
                  </a:cubicBezTo>
                  <a:lnTo>
                    <a:pt x="254" y="919"/>
                  </a:lnTo>
                  <a:cubicBezTo>
                    <a:pt x="420" y="966"/>
                    <a:pt x="568" y="997"/>
                    <a:pt x="711" y="1014"/>
                  </a:cubicBezTo>
                  <a:cubicBezTo>
                    <a:pt x="601" y="1008"/>
                    <a:pt x="492" y="1002"/>
                    <a:pt x="383" y="991"/>
                  </a:cubicBezTo>
                  <a:cubicBezTo>
                    <a:pt x="246" y="978"/>
                    <a:pt x="131" y="973"/>
                    <a:pt x="1" y="938"/>
                  </a:cubicBezTo>
                  <a:lnTo>
                    <a:pt x="1" y="938"/>
                  </a:lnTo>
                  <a:cubicBezTo>
                    <a:pt x="172" y="1024"/>
                    <a:pt x="362" y="1072"/>
                    <a:pt x="552" y="1094"/>
                  </a:cubicBezTo>
                  <a:cubicBezTo>
                    <a:pt x="588" y="1097"/>
                    <a:pt x="625" y="1098"/>
                    <a:pt x="661" y="1098"/>
                  </a:cubicBezTo>
                  <a:cubicBezTo>
                    <a:pt x="805" y="1098"/>
                    <a:pt x="949" y="1079"/>
                    <a:pt x="1088" y="1049"/>
                  </a:cubicBezTo>
                  <a:cubicBezTo>
                    <a:pt x="1106" y="1045"/>
                    <a:pt x="1124" y="1041"/>
                    <a:pt x="1142" y="1036"/>
                  </a:cubicBezTo>
                  <a:cubicBezTo>
                    <a:pt x="1105" y="1035"/>
                    <a:pt x="1069" y="1032"/>
                    <a:pt x="1032" y="1029"/>
                  </a:cubicBezTo>
                  <a:cubicBezTo>
                    <a:pt x="1006" y="1028"/>
                    <a:pt x="979" y="1027"/>
                    <a:pt x="953" y="1025"/>
                  </a:cubicBezTo>
                  <a:cubicBezTo>
                    <a:pt x="1156" y="1023"/>
                    <a:pt x="1361" y="984"/>
                    <a:pt x="1602" y="906"/>
                  </a:cubicBezTo>
                  <a:cubicBezTo>
                    <a:pt x="1624" y="900"/>
                    <a:pt x="1644" y="891"/>
                    <a:pt x="1666" y="885"/>
                  </a:cubicBezTo>
                  <a:lnTo>
                    <a:pt x="1666" y="885"/>
                  </a:lnTo>
                  <a:cubicBezTo>
                    <a:pt x="1626" y="888"/>
                    <a:pt x="1587" y="889"/>
                    <a:pt x="1547" y="891"/>
                  </a:cubicBezTo>
                  <a:lnTo>
                    <a:pt x="1368" y="904"/>
                  </a:lnTo>
                  <a:cubicBezTo>
                    <a:pt x="1602" y="868"/>
                    <a:pt x="1831" y="801"/>
                    <a:pt x="2052" y="725"/>
                  </a:cubicBezTo>
                  <a:cubicBezTo>
                    <a:pt x="2094" y="709"/>
                    <a:pt x="2140" y="694"/>
                    <a:pt x="2181" y="678"/>
                  </a:cubicBezTo>
                  <a:lnTo>
                    <a:pt x="2181" y="678"/>
                  </a:lnTo>
                  <a:cubicBezTo>
                    <a:pt x="2123" y="687"/>
                    <a:pt x="2066" y="695"/>
                    <a:pt x="2007" y="704"/>
                  </a:cubicBezTo>
                  <a:cubicBezTo>
                    <a:pt x="1857" y="726"/>
                    <a:pt x="1737" y="744"/>
                    <a:pt x="1623" y="760"/>
                  </a:cubicBezTo>
                  <a:cubicBezTo>
                    <a:pt x="1830" y="715"/>
                    <a:pt x="2035" y="655"/>
                    <a:pt x="2232" y="592"/>
                  </a:cubicBezTo>
                  <a:cubicBezTo>
                    <a:pt x="2691" y="445"/>
                    <a:pt x="3135" y="253"/>
                    <a:pt x="35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39"/>
            <p:cNvSpPr/>
            <p:nvPr/>
          </p:nvSpPr>
          <p:spPr>
            <a:xfrm>
              <a:off x="2472240" y="2933300"/>
              <a:ext cx="49460" cy="6782"/>
            </a:xfrm>
            <a:custGeom>
              <a:rect b="b" l="l" r="r" t="t"/>
              <a:pathLst>
                <a:path extrusionOk="0" h="130" w="948">
                  <a:moveTo>
                    <a:pt x="1" y="1"/>
                  </a:moveTo>
                  <a:lnTo>
                    <a:pt x="1" y="1"/>
                  </a:lnTo>
                  <a:cubicBezTo>
                    <a:pt x="175" y="92"/>
                    <a:pt x="370" y="129"/>
                    <a:pt x="565" y="129"/>
                  </a:cubicBezTo>
                  <a:cubicBezTo>
                    <a:pt x="679" y="129"/>
                    <a:pt x="794" y="117"/>
                    <a:pt x="904" y="95"/>
                  </a:cubicBezTo>
                  <a:cubicBezTo>
                    <a:pt x="920" y="93"/>
                    <a:pt x="933" y="89"/>
                    <a:pt x="947" y="87"/>
                  </a:cubicBezTo>
                  <a:cubicBezTo>
                    <a:pt x="923" y="87"/>
                    <a:pt x="900" y="84"/>
                    <a:pt x="876" y="82"/>
                  </a:cubicBezTo>
                  <a:cubicBezTo>
                    <a:pt x="706" y="63"/>
                    <a:pt x="536" y="47"/>
                    <a:pt x="367" y="39"/>
                  </a:cubicBezTo>
                  <a:cubicBezTo>
                    <a:pt x="237" y="32"/>
                    <a:pt x="124" y="32"/>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39"/>
            <p:cNvSpPr/>
            <p:nvPr/>
          </p:nvSpPr>
          <p:spPr>
            <a:xfrm>
              <a:off x="2471040" y="2939509"/>
              <a:ext cx="20295" cy="2609"/>
            </a:xfrm>
            <a:custGeom>
              <a:rect b="b" l="l" r="r" t="t"/>
              <a:pathLst>
                <a:path extrusionOk="0" h="50" w="389">
                  <a:moveTo>
                    <a:pt x="0" y="1"/>
                  </a:moveTo>
                  <a:lnTo>
                    <a:pt x="0" y="1"/>
                  </a:lnTo>
                  <a:cubicBezTo>
                    <a:pt x="88" y="34"/>
                    <a:pt x="180" y="50"/>
                    <a:pt x="272" y="50"/>
                  </a:cubicBezTo>
                  <a:cubicBezTo>
                    <a:pt x="311" y="50"/>
                    <a:pt x="350" y="47"/>
                    <a:pt x="389" y="41"/>
                  </a:cubicBezTo>
                  <a:cubicBezTo>
                    <a:pt x="260" y="15"/>
                    <a:pt x="130" y="6"/>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39"/>
            <p:cNvSpPr/>
            <p:nvPr/>
          </p:nvSpPr>
          <p:spPr>
            <a:xfrm>
              <a:off x="2467284" y="2942639"/>
              <a:ext cx="7982" cy="1774"/>
            </a:xfrm>
            <a:custGeom>
              <a:rect b="b" l="l" r="r" t="t"/>
              <a:pathLst>
                <a:path extrusionOk="0" h="34" w="153">
                  <a:moveTo>
                    <a:pt x="0" y="1"/>
                  </a:moveTo>
                  <a:cubicBezTo>
                    <a:pt x="47" y="26"/>
                    <a:pt x="101" y="32"/>
                    <a:pt x="153" y="34"/>
                  </a:cubicBezTo>
                  <a:cubicBezTo>
                    <a:pt x="103" y="16"/>
                    <a:pt x="50" y="13"/>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39"/>
            <p:cNvSpPr/>
            <p:nvPr/>
          </p:nvSpPr>
          <p:spPr>
            <a:xfrm>
              <a:off x="2490501" y="2774853"/>
              <a:ext cx="124484" cy="102936"/>
            </a:xfrm>
            <a:custGeom>
              <a:rect b="b" l="l" r="r" t="t"/>
              <a:pathLst>
                <a:path extrusionOk="0" h="1973" w="2386">
                  <a:moveTo>
                    <a:pt x="2385" y="1"/>
                  </a:moveTo>
                  <a:cubicBezTo>
                    <a:pt x="2328" y="27"/>
                    <a:pt x="2271" y="53"/>
                    <a:pt x="2214" y="82"/>
                  </a:cubicBezTo>
                  <a:cubicBezTo>
                    <a:pt x="2006" y="187"/>
                    <a:pt x="1796" y="309"/>
                    <a:pt x="1590" y="443"/>
                  </a:cubicBezTo>
                  <a:cubicBezTo>
                    <a:pt x="1741" y="333"/>
                    <a:pt x="1917" y="210"/>
                    <a:pt x="2060" y="109"/>
                  </a:cubicBezTo>
                  <a:lnTo>
                    <a:pt x="2060" y="109"/>
                  </a:lnTo>
                  <a:cubicBezTo>
                    <a:pt x="1391" y="442"/>
                    <a:pt x="776" y="890"/>
                    <a:pt x="295" y="1463"/>
                  </a:cubicBezTo>
                  <a:cubicBezTo>
                    <a:pt x="272" y="1492"/>
                    <a:pt x="246" y="1523"/>
                    <a:pt x="225" y="1550"/>
                  </a:cubicBezTo>
                  <a:cubicBezTo>
                    <a:pt x="261" y="1518"/>
                    <a:pt x="297" y="1488"/>
                    <a:pt x="334" y="1457"/>
                  </a:cubicBezTo>
                  <a:cubicBezTo>
                    <a:pt x="432" y="1376"/>
                    <a:pt x="535" y="1293"/>
                    <a:pt x="638" y="1209"/>
                  </a:cubicBezTo>
                  <a:lnTo>
                    <a:pt x="638" y="1209"/>
                  </a:lnTo>
                  <a:cubicBezTo>
                    <a:pt x="396" y="1446"/>
                    <a:pt x="178" y="1703"/>
                    <a:pt x="0" y="1973"/>
                  </a:cubicBezTo>
                  <a:cubicBezTo>
                    <a:pt x="303" y="1602"/>
                    <a:pt x="663" y="1284"/>
                    <a:pt x="1021" y="969"/>
                  </a:cubicBezTo>
                  <a:cubicBezTo>
                    <a:pt x="1374" y="673"/>
                    <a:pt x="1802" y="392"/>
                    <a:pt x="2212" y="118"/>
                  </a:cubicBezTo>
                  <a:cubicBezTo>
                    <a:pt x="2265" y="82"/>
                    <a:pt x="2351" y="27"/>
                    <a:pt x="23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39"/>
            <p:cNvSpPr/>
            <p:nvPr/>
          </p:nvSpPr>
          <p:spPr>
            <a:xfrm>
              <a:off x="2794666" y="2615257"/>
              <a:ext cx="131527" cy="53216"/>
            </a:xfrm>
            <a:custGeom>
              <a:rect b="b" l="l" r="r" t="t"/>
              <a:pathLst>
                <a:path extrusionOk="0" h="1020" w="2521">
                  <a:moveTo>
                    <a:pt x="2209" y="1"/>
                  </a:moveTo>
                  <a:cubicBezTo>
                    <a:pt x="2032" y="36"/>
                    <a:pt x="1885" y="54"/>
                    <a:pt x="1718" y="105"/>
                  </a:cubicBezTo>
                  <a:cubicBezTo>
                    <a:pt x="1531" y="166"/>
                    <a:pt x="1352" y="248"/>
                    <a:pt x="1182" y="344"/>
                  </a:cubicBezTo>
                  <a:cubicBezTo>
                    <a:pt x="1251" y="328"/>
                    <a:pt x="1318" y="310"/>
                    <a:pt x="1385" y="292"/>
                  </a:cubicBezTo>
                  <a:lnTo>
                    <a:pt x="1385" y="292"/>
                  </a:lnTo>
                  <a:cubicBezTo>
                    <a:pt x="1165" y="373"/>
                    <a:pt x="983" y="444"/>
                    <a:pt x="774" y="550"/>
                  </a:cubicBezTo>
                  <a:cubicBezTo>
                    <a:pt x="547" y="665"/>
                    <a:pt x="333" y="803"/>
                    <a:pt x="118" y="942"/>
                  </a:cubicBezTo>
                  <a:cubicBezTo>
                    <a:pt x="80" y="968"/>
                    <a:pt x="32" y="998"/>
                    <a:pt x="0" y="1019"/>
                  </a:cubicBezTo>
                  <a:cubicBezTo>
                    <a:pt x="54" y="995"/>
                    <a:pt x="105" y="969"/>
                    <a:pt x="158" y="944"/>
                  </a:cubicBezTo>
                  <a:cubicBezTo>
                    <a:pt x="594" y="723"/>
                    <a:pt x="1003" y="507"/>
                    <a:pt x="1446" y="354"/>
                  </a:cubicBezTo>
                  <a:cubicBezTo>
                    <a:pt x="1800" y="226"/>
                    <a:pt x="2151" y="86"/>
                    <a:pt x="2520" y="5"/>
                  </a:cubicBezTo>
                  <a:lnTo>
                    <a:pt x="2520" y="5"/>
                  </a:lnTo>
                  <a:cubicBezTo>
                    <a:pt x="2285" y="29"/>
                    <a:pt x="2055" y="83"/>
                    <a:pt x="1830" y="149"/>
                  </a:cubicBezTo>
                  <a:cubicBezTo>
                    <a:pt x="1957" y="103"/>
                    <a:pt x="2082" y="52"/>
                    <a:pt x="22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39"/>
            <p:cNvSpPr/>
            <p:nvPr/>
          </p:nvSpPr>
          <p:spPr>
            <a:xfrm>
              <a:off x="2910437" y="2618492"/>
              <a:ext cx="66833" cy="100536"/>
            </a:xfrm>
            <a:custGeom>
              <a:rect b="b" l="l" r="r" t="t"/>
              <a:pathLst>
                <a:path extrusionOk="0" h="1927" w="1281">
                  <a:moveTo>
                    <a:pt x="1248" y="1"/>
                  </a:moveTo>
                  <a:cubicBezTo>
                    <a:pt x="1245" y="43"/>
                    <a:pt x="1241" y="83"/>
                    <a:pt x="1233" y="123"/>
                  </a:cubicBezTo>
                  <a:cubicBezTo>
                    <a:pt x="1185" y="313"/>
                    <a:pt x="1118" y="501"/>
                    <a:pt x="1034" y="688"/>
                  </a:cubicBezTo>
                  <a:cubicBezTo>
                    <a:pt x="1071" y="573"/>
                    <a:pt x="1092" y="455"/>
                    <a:pt x="1092" y="332"/>
                  </a:cubicBezTo>
                  <a:cubicBezTo>
                    <a:pt x="1091" y="310"/>
                    <a:pt x="1089" y="284"/>
                    <a:pt x="1086" y="260"/>
                  </a:cubicBezTo>
                  <a:cubicBezTo>
                    <a:pt x="1082" y="299"/>
                    <a:pt x="1079" y="331"/>
                    <a:pt x="1073" y="367"/>
                  </a:cubicBezTo>
                  <a:cubicBezTo>
                    <a:pt x="1028" y="579"/>
                    <a:pt x="922" y="764"/>
                    <a:pt x="802" y="954"/>
                  </a:cubicBezTo>
                  <a:cubicBezTo>
                    <a:pt x="577" y="1313"/>
                    <a:pt x="323" y="1598"/>
                    <a:pt x="0" y="1926"/>
                  </a:cubicBezTo>
                  <a:cubicBezTo>
                    <a:pt x="255" y="1727"/>
                    <a:pt x="541" y="1481"/>
                    <a:pt x="757" y="1197"/>
                  </a:cubicBezTo>
                  <a:lnTo>
                    <a:pt x="757" y="1197"/>
                  </a:lnTo>
                  <a:cubicBezTo>
                    <a:pt x="638" y="1382"/>
                    <a:pt x="503" y="1561"/>
                    <a:pt x="349" y="1728"/>
                  </a:cubicBezTo>
                  <a:cubicBezTo>
                    <a:pt x="585" y="1540"/>
                    <a:pt x="795" y="1315"/>
                    <a:pt x="967" y="1068"/>
                  </a:cubicBezTo>
                  <a:cubicBezTo>
                    <a:pt x="1127" y="841"/>
                    <a:pt x="1280" y="427"/>
                    <a:pt x="1259" y="92"/>
                  </a:cubicBezTo>
                  <a:cubicBezTo>
                    <a:pt x="1256" y="63"/>
                    <a:pt x="1252" y="31"/>
                    <a:pt x="12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39"/>
            <p:cNvSpPr/>
            <p:nvPr/>
          </p:nvSpPr>
          <p:spPr>
            <a:xfrm>
              <a:off x="2949097" y="2613640"/>
              <a:ext cx="42364" cy="79615"/>
            </a:xfrm>
            <a:custGeom>
              <a:rect b="b" l="l" r="r" t="t"/>
              <a:pathLst>
                <a:path extrusionOk="0" h="1526" w="812">
                  <a:moveTo>
                    <a:pt x="696" y="1"/>
                  </a:moveTo>
                  <a:cubicBezTo>
                    <a:pt x="679" y="69"/>
                    <a:pt x="659" y="137"/>
                    <a:pt x="641" y="206"/>
                  </a:cubicBezTo>
                  <a:cubicBezTo>
                    <a:pt x="551" y="526"/>
                    <a:pt x="449" y="762"/>
                    <a:pt x="302" y="1059"/>
                  </a:cubicBezTo>
                  <a:cubicBezTo>
                    <a:pt x="215" y="1229"/>
                    <a:pt x="124" y="1391"/>
                    <a:pt x="1" y="1525"/>
                  </a:cubicBezTo>
                  <a:cubicBezTo>
                    <a:pt x="217" y="1355"/>
                    <a:pt x="396" y="1138"/>
                    <a:pt x="521" y="893"/>
                  </a:cubicBezTo>
                  <a:cubicBezTo>
                    <a:pt x="534" y="866"/>
                    <a:pt x="547" y="839"/>
                    <a:pt x="559" y="811"/>
                  </a:cubicBezTo>
                  <a:lnTo>
                    <a:pt x="559" y="811"/>
                  </a:lnTo>
                  <a:cubicBezTo>
                    <a:pt x="507" y="964"/>
                    <a:pt x="457" y="1095"/>
                    <a:pt x="386" y="1239"/>
                  </a:cubicBezTo>
                  <a:cubicBezTo>
                    <a:pt x="677" y="897"/>
                    <a:pt x="808" y="533"/>
                    <a:pt x="811" y="78"/>
                  </a:cubicBezTo>
                  <a:cubicBezTo>
                    <a:pt x="811" y="58"/>
                    <a:pt x="809" y="33"/>
                    <a:pt x="807" y="16"/>
                  </a:cubicBezTo>
                  <a:cubicBezTo>
                    <a:pt x="801" y="42"/>
                    <a:pt x="796" y="68"/>
                    <a:pt x="788" y="94"/>
                  </a:cubicBezTo>
                  <a:cubicBezTo>
                    <a:pt x="737" y="263"/>
                    <a:pt x="685" y="431"/>
                    <a:pt x="629" y="598"/>
                  </a:cubicBezTo>
                  <a:cubicBezTo>
                    <a:pt x="672" y="436"/>
                    <a:pt x="691" y="269"/>
                    <a:pt x="695" y="101"/>
                  </a:cubicBezTo>
                  <a:cubicBezTo>
                    <a:pt x="696" y="69"/>
                    <a:pt x="696" y="29"/>
                    <a:pt x="6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39"/>
            <p:cNvSpPr/>
            <p:nvPr/>
          </p:nvSpPr>
          <p:spPr>
            <a:xfrm>
              <a:off x="2980557" y="2615518"/>
              <a:ext cx="17113" cy="52955"/>
            </a:xfrm>
            <a:custGeom>
              <a:rect b="b" l="l" r="r" t="t"/>
              <a:pathLst>
                <a:path extrusionOk="0" h="1015" w="328">
                  <a:moveTo>
                    <a:pt x="310" y="0"/>
                  </a:moveTo>
                  <a:cubicBezTo>
                    <a:pt x="306" y="26"/>
                    <a:pt x="298" y="51"/>
                    <a:pt x="292" y="75"/>
                  </a:cubicBezTo>
                  <a:cubicBezTo>
                    <a:pt x="205" y="391"/>
                    <a:pt x="122" y="709"/>
                    <a:pt x="0" y="1014"/>
                  </a:cubicBezTo>
                  <a:cubicBezTo>
                    <a:pt x="230" y="729"/>
                    <a:pt x="328" y="418"/>
                    <a:pt x="313" y="49"/>
                  </a:cubicBezTo>
                  <a:cubicBezTo>
                    <a:pt x="313" y="33"/>
                    <a:pt x="312" y="16"/>
                    <a:pt x="3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39"/>
            <p:cNvSpPr/>
            <p:nvPr/>
          </p:nvSpPr>
          <p:spPr>
            <a:xfrm>
              <a:off x="2992348" y="2620787"/>
              <a:ext cx="9652" cy="34695"/>
            </a:xfrm>
            <a:custGeom>
              <a:rect b="b" l="l" r="r" t="t"/>
              <a:pathLst>
                <a:path extrusionOk="0" h="665" w="185">
                  <a:moveTo>
                    <a:pt x="177" y="0"/>
                  </a:moveTo>
                  <a:cubicBezTo>
                    <a:pt x="176" y="0"/>
                    <a:pt x="174" y="9"/>
                    <a:pt x="173" y="13"/>
                  </a:cubicBezTo>
                  <a:cubicBezTo>
                    <a:pt x="148" y="90"/>
                    <a:pt x="122" y="166"/>
                    <a:pt x="101" y="241"/>
                  </a:cubicBezTo>
                  <a:cubicBezTo>
                    <a:pt x="55" y="380"/>
                    <a:pt x="31" y="523"/>
                    <a:pt x="1" y="664"/>
                  </a:cubicBezTo>
                  <a:cubicBezTo>
                    <a:pt x="115" y="463"/>
                    <a:pt x="184" y="239"/>
                    <a:pt x="178" y="7"/>
                  </a:cubicBezTo>
                  <a:cubicBezTo>
                    <a:pt x="178" y="2"/>
                    <a:pt x="178" y="0"/>
                    <a:pt x="1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39"/>
            <p:cNvSpPr/>
            <p:nvPr/>
          </p:nvSpPr>
          <p:spPr>
            <a:xfrm>
              <a:off x="2999496" y="2621257"/>
              <a:ext cx="6261" cy="23582"/>
            </a:xfrm>
            <a:custGeom>
              <a:rect b="b" l="l" r="r" t="t"/>
              <a:pathLst>
                <a:path extrusionOk="0" h="452" w="120">
                  <a:moveTo>
                    <a:pt x="118" y="0"/>
                  </a:moveTo>
                  <a:lnTo>
                    <a:pt x="118" y="0"/>
                  </a:lnTo>
                  <a:cubicBezTo>
                    <a:pt x="62" y="145"/>
                    <a:pt x="22" y="297"/>
                    <a:pt x="1" y="451"/>
                  </a:cubicBezTo>
                  <a:cubicBezTo>
                    <a:pt x="78" y="314"/>
                    <a:pt x="119" y="158"/>
                    <a:pt x="1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39"/>
            <p:cNvSpPr/>
            <p:nvPr/>
          </p:nvSpPr>
          <p:spPr>
            <a:xfrm>
              <a:off x="3006539" y="2621726"/>
              <a:ext cx="3235" cy="12417"/>
            </a:xfrm>
            <a:custGeom>
              <a:rect b="b" l="l" r="r" t="t"/>
              <a:pathLst>
                <a:path extrusionOk="0" h="238" w="62">
                  <a:moveTo>
                    <a:pt x="61" y="0"/>
                  </a:moveTo>
                  <a:lnTo>
                    <a:pt x="61" y="0"/>
                  </a:lnTo>
                  <a:cubicBezTo>
                    <a:pt x="30" y="76"/>
                    <a:pt x="12" y="156"/>
                    <a:pt x="1" y="237"/>
                  </a:cubicBezTo>
                  <a:cubicBezTo>
                    <a:pt x="42" y="165"/>
                    <a:pt x="60" y="83"/>
                    <a:pt x="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39"/>
            <p:cNvSpPr/>
            <p:nvPr/>
          </p:nvSpPr>
          <p:spPr>
            <a:xfrm>
              <a:off x="3009513" y="2618700"/>
              <a:ext cx="4122" cy="11113"/>
            </a:xfrm>
            <a:custGeom>
              <a:rect b="b" l="l" r="r" t="t"/>
              <a:pathLst>
                <a:path extrusionOk="0" h="213" w="79">
                  <a:moveTo>
                    <a:pt x="79" y="1"/>
                  </a:moveTo>
                  <a:lnTo>
                    <a:pt x="79" y="1"/>
                  </a:lnTo>
                  <a:cubicBezTo>
                    <a:pt x="46" y="69"/>
                    <a:pt x="27" y="142"/>
                    <a:pt x="0" y="213"/>
                  </a:cubicBezTo>
                  <a:cubicBezTo>
                    <a:pt x="48" y="152"/>
                    <a:pt x="68" y="74"/>
                    <a:pt x="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39"/>
            <p:cNvSpPr/>
            <p:nvPr/>
          </p:nvSpPr>
          <p:spPr>
            <a:xfrm>
              <a:off x="2774580" y="2743706"/>
              <a:ext cx="103771" cy="78989"/>
            </a:xfrm>
            <a:custGeom>
              <a:rect b="b" l="l" r="r" t="t"/>
              <a:pathLst>
                <a:path extrusionOk="0" h="1514" w="1989">
                  <a:moveTo>
                    <a:pt x="1988" y="0"/>
                  </a:moveTo>
                  <a:cubicBezTo>
                    <a:pt x="1661" y="253"/>
                    <a:pt x="1317" y="482"/>
                    <a:pt x="992" y="736"/>
                  </a:cubicBezTo>
                  <a:cubicBezTo>
                    <a:pt x="807" y="871"/>
                    <a:pt x="594" y="1047"/>
                    <a:pt x="434" y="1173"/>
                  </a:cubicBezTo>
                  <a:cubicBezTo>
                    <a:pt x="312" y="1271"/>
                    <a:pt x="138" y="1397"/>
                    <a:pt x="1" y="1513"/>
                  </a:cubicBezTo>
                  <a:cubicBezTo>
                    <a:pt x="708" y="1073"/>
                    <a:pt x="1397" y="590"/>
                    <a:pt x="19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39"/>
            <p:cNvSpPr/>
            <p:nvPr/>
          </p:nvSpPr>
          <p:spPr>
            <a:xfrm>
              <a:off x="2796701" y="2759879"/>
              <a:ext cx="69859" cy="52016"/>
            </a:xfrm>
            <a:custGeom>
              <a:rect b="b" l="l" r="r" t="t"/>
              <a:pathLst>
                <a:path extrusionOk="0" h="997" w="1339">
                  <a:moveTo>
                    <a:pt x="1339" y="0"/>
                  </a:moveTo>
                  <a:cubicBezTo>
                    <a:pt x="875" y="308"/>
                    <a:pt x="421" y="631"/>
                    <a:pt x="0" y="996"/>
                  </a:cubicBezTo>
                  <a:cubicBezTo>
                    <a:pt x="146" y="914"/>
                    <a:pt x="295" y="833"/>
                    <a:pt x="440" y="749"/>
                  </a:cubicBezTo>
                  <a:lnTo>
                    <a:pt x="440" y="749"/>
                  </a:lnTo>
                  <a:cubicBezTo>
                    <a:pt x="419" y="765"/>
                    <a:pt x="399" y="782"/>
                    <a:pt x="378" y="800"/>
                  </a:cubicBezTo>
                  <a:cubicBezTo>
                    <a:pt x="669" y="657"/>
                    <a:pt x="928" y="463"/>
                    <a:pt x="1158" y="236"/>
                  </a:cubicBezTo>
                  <a:lnTo>
                    <a:pt x="1158" y="236"/>
                  </a:lnTo>
                  <a:cubicBezTo>
                    <a:pt x="1111" y="262"/>
                    <a:pt x="1066" y="289"/>
                    <a:pt x="1021" y="317"/>
                  </a:cubicBezTo>
                  <a:cubicBezTo>
                    <a:pt x="1132" y="216"/>
                    <a:pt x="1237" y="110"/>
                    <a:pt x="13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39"/>
            <p:cNvSpPr/>
            <p:nvPr/>
          </p:nvSpPr>
          <p:spPr>
            <a:xfrm>
              <a:off x="2686774" y="2807304"/>
              <a:ext cx="137422" cy="81441"/>
            </a:xfrm>
            <a:custGeom>
              <a:rect b="b" l="l" r="r" t="t"/>
              <a:pathLst>
                <a:path extrusionOk="0" h="1561" w="2634">
                  <a:moveTo>
                    <a:pt x="2633" y="1"/>
                  </a:moveTo>
                  <a:lnTo>
                    <a:pt x="2633" y="1"/>
                  </a:lnTo>
                  <a:cubicBezTo>
                    <a:pt x="2611" y="15"/>
                    <a:pt x="2587" y="28"/>
                    <a:pt x="2564" y="42"/>
                  </a:cubicBezTo>
                  <a:cubicBezTo>
                    <a:pt x="2524" y="63"/>
                    <a:pt x="2484" y="85"/>
                    <a:pt x="2443" y="106"/>
                  </a:cubicBezTo>
                  <a:cubicBezTo>
                    <a:pt x="2403" y="167"/>
                    <a:pt x="2374" y="242"/>
                    <a:pt x="2334" y="301"/>
                  </a:cubicBezTo>
                  <a:cubicBezTo>
                    <a:pt x="2192" y="545"/>
                    <a:pt x="2049" y="788"/>
                    <a:pt x="1903" y="1030"/>
                  </a:cubicBezTo>
                  <a:cubicBezTo>
                    <a:pt x="1845" y="1129"/>
                    <a:pt x="1825" y="1156"/>
                    <a:pt x="1769" y="1231"/>
                  </a:cubicBezTo>
                  <a:lnTo>
                    <a:pt x="1763" y="1237"/>
                  </a:lnTo>
                  <a:cubicBezTo>
                    <a:pt x="1760" y="1237"/>
                    <a:pt x="1756" y="1237"/>
                    <a:pt x="1753" y="1237"/>
                  </a:cubicBezTo>
                  <a:cubicBezTo>
                    <a:pt x="1740" y="1237"/>
                    <a:pt x="1728" y="1239"/>
                    <a:pt x="1716" y="1243"/>
                  </a:cubicBezTo>
                  <a:cubicBezTo>
                    <a:pt x="1390" y="1294"/>
                    <a:pt x="1043" y="1347"/>
                    <a:pt x="645" y="1385"/>
                  </a:cubicBezTo>
                  <a:cubicBezTo>
                    <a:pt x="507" y="1398"/>
                    <a:pt x="369" y="1413"/>
                    <a:pt x="232" y="1428"/>
                  </a:cubicBezTo>
                  <a:cubicBezTo>
                    <a:pt x="213" y="1432"/>
                    <a:pt x="194" y="1432"/>
                    <a:pt x="175" y="1433"/>
                  </a:cubicBezTo>
                  <a:lnTo>
                    <a:pt x="175" y="1431"/>
                  </a:lnTo>
                  <a:cubicBezTo>
                    <a:pt x="175" y="1423"/>
                    <a:pt x="176" y="1416"/>
                    <a:pt x="176" y="1407"/>
                  </a:cubicBezTo>
                  <a:lnTo>
                    <a:pt x="176" y="1407"/>
                  </a:lnTo>
                  <a:cubicBezTo>
                    <a:pt x="119" y="1434"/>
                    <a:pt x="59" y="1460"/>
                    <a:pt x="0" y="1486"/>
                  </a:cubicBezTo>
                  <a:cubicBezTo>
                    <a:pt x="21" y="1501"/>
                    <a:pt x="41" y="1515"/>
                    <a:pt x="62" y="1530"/>
                  </a:cubicBezTo>
                  <a:cubicBezTo>
                    <a:pt x="71" y="1548"/>
                    <a:pt x="89" y="1561"/>
                    <a:pt x="114" y="1561"/>
                  </a:cubicBezTo>
                  <a:cubicBezTo>
                    <a:pt x="116" y="1561"/>
                    <a:pt x="118" y="1561"/>
                    <a:pt x="120" y="1561"/>
                  </a:cubicBezTo>
                  <a:cubicBezTo>
                    <a:pt x="406" y="1500"/>
                    <a:pt x="846" y="1464"/>
                    <a:pt x="1225" y="1424"/>
                  </a:cubicBezTo>
                  <a:cubicBezTo>
                    <a:pt x="1404" y="1404"/>
                    <a:pt x="1584" y="1398"/>
                    <a:pt x="1764" y="1375"/>
                  </a:cubicBezTo>
                  <a:cubicBezTo>
                    <a:pt x="1784" y="1373"/>
                    <a:pt x="1801" y="1363"/>
                    <a:pt x="1814" y="1350"/>
                  </a:cubicBezTo>
                  <a:cubicBezTo>
                    <a:pt x="1821" y="1344"/>
                    <a:pt x="1829" y="1336"/>
                    <a:pt x="1832" y="1326"/>
                  </a:cubicBezTo>
                  <a:cubicBezTo>
                    <a:pt x="1867" y="1229"/>
                    <a:pt x="2023" y="979"/>
                    <a:pt x="2102" y="861"/>
                  </a:cubicBezTo>
                  <a:cubicBezTo>
                    <a:pt x="2228" y="671"/>
                    <a:pt x="2332" y="508"/>
                    <a:pt x="2443" y="333"/>
                  </a:cubicBezTo>
                  <a:lnTo>
                    <a:pt x="2443" y="333"/>
                  </a:lnTo>
                  <a:cubicBezTo>
                    <a:pt x="2443" y="334"/>
                    <a:pt x="2443" y="334"/>
                    <a:pt x="2443" y="334"/>
                  </a:cubicBezTo>
                  <a:cubicBezTo>
                    <a:pt x="2443" y="334"/>
                    <a:pt x="2447" y="327"/>
                    <a:pt x="2450" y="321"/>
                  </a:cubicBezTo>
                  <a:cubicBezTo>
                    <a:pt x="2453" y="316"/>
                    <a:pt x="2460" y="305"/>
                    <a:pt x="2464" y="297"/>
                  </a:cubicBezTo>
                  <a:cubicBezTo>
                    <a:pt x="2500" y="248"/>
                    <a:pt x="2567" y="140"/>
                    <a:pt x="2574" y="116"/>
                  </a:cubicBezTo>
                  <a:cubicBezTo>
                    <a:pt x="2583" y="112"/>
                    <a:pt x="2591" y="106"/>
                    <a:pt x="2594" y="96"/>
                  </a:cubicBezTo>
                  <a:cubicBezTo>
                    <a:pt x="2597" y="86"/>
                    <a:pt x="2598" y="80"/>
                    <a:pt x="2598" y="75"/>
                  </a:cubicBezTo>
                  <a:cubicBezTo>
                    <a:pt x="2613" y="71"/>
                    <a:pt x="2624" y="60"/>
                    <a:pt x="2627" y="44"/>
                  </a:cubicBezTo>
                  <a:cubicBezTo>
                    <a:pt x="2629" y="29"/>
                    <a:pt x="2630" y="16"/>
                    <a:pt x="26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39"/>
            <p:cNvSpPr/>
            <p:nvPr/>
          </p:nvSpPr>
          <p:spPr>
            <a:xfrm>
              <a:off x="2617280" y="2641604"/>
              <a:ext cx="216151" cy="226585"/>
            </a:xfrm>
            <a:custGeom>
              <a:rect b="b" l="l" r="r" t="t"/>
              <a:pathLst>
                <a:path extrusionOk="0" h="4343" w="4143">
                  <a:moveTo>
                    <a:pt x="2844" y="1869"/>
                  </a:moveTo>
                  <a:cubicBezTo>
                    <a:pt x="2844" y="1869"/>
                    <a:pt x="2844" y="1869"/>
                    <a:pt x="2844" y="1869"/>
                  </a:cubicBezTo>
                  <a:lnTo>
                    <a:pt x="2844" y="1869"/>
                  </a:lnTo>
                  <a:cubicBezTo>
                    <a:pt x="2844" y="1869"/>
                    <a:pt x="2844" y="1869"/>
                    <a:pt x="2844" y="1869"/>
                  </a:cubicBezTo>
                  <a:close/>
                  <a:moveTo>
                    <a:pt x="1437" y="144"/>
                  </a:moveTo>
                  <a:lnTo>
                    <a:pt x="1437" y="144"/>
                  </a:lnTo>
                  <a:cubicBezTo>
                    <a:pt x="1544" y="187"/>
                    <a:pt x="1652" y="230"/>
                    <a:pt x="1757" y="278"/>
                  </a:cubicBezTo>
                  <a:cubicBezTo>
                    <a:pt x="1804" y="294"/>
                    <a:pt x="1845" y="327"/>
                    <a:pt x="1893" y="337"/>
                  </a:cubicBezTo>
                  <a:cubicBezTo>
                    <a:pt x="2185" y="499"/>
                    <a:pt x="2450" y="681"/>
                    <a:pt x="2753" y="877"/>
                  </a:cubicBezTo>
                  <a:cubicBezTo>
                    <a:pt x="3109" y="1102"/>
                    <a:pt x="3480" y="1333"/>
                    <a:pt x="3780" y="1521"/>
                  </a:cubicBezTo>
                  <a:cubicBezTo>
                    <a:pt x="3783" y="1522"/>
                    <a:pt x="3785" y="1524"/>
                    <a:pt x="3786" y="1525"/>
                  </a:cubicBezTo>
                  <a:cubicBezTo>
                    <a:pt x="3783" y="1541"/>
                    <a:pt x="3779" y="1558"/>
                    <a:pt x="3772" y="1573"/>
                  </a:cubicBezTo>
                  <a:cubicBezTo>
                    <a:pt x="3729" y="1724"/>
                    <a:pt x="3699" y="1879"/>
                    <a:pt x="3662" y="2009"/>
                  </a:cubicBezTo>
                  <a:cubicBezTo>
                    <a:pt x="3655" y="2009"/>
                    <a:pt x="3645" y="2009"/>
                    <a:pt x="3630" y="2008"/>
                  </a:cubicBezTo>
                  <a:cubicBezTo>
                    <a:pt x="3566" y="2009"/>
                    <a:pt x="3503" y="2009"/>
                    <a:pt x="3439" y="2010"/>
                  </a:cubicBezTo>
                  <a:cubicBezTo>
                    <a:pt x="3415" y="2010"/>
                    <a:pt x="3389" y="2010"/>
                    <a:pt x="3363" y="2010"/>
                  </a:cubicBezTo>
                  <a:cubicBezTo>
                    <a:pt x="3199" y="2010"/>
                    <a:pt x="3007" y="2006"/>
                    <a:pt x="2945" y="1983"/>
                  </a:cubicBezTo>
                  <a:cubicBezTo>
                    <a:pt x="2935" y="1975"/>
                    <a:pt x="2924" y="1964"/>
                    <a:pt x="2922" y="1964"/>
                  </a:cubicBezTo>
                  <a:cubicBezTo>
                    <a:pt x="2900" y="1931"/>
                    <a:pt x="2871" y="1902"/>
                    <a:pt x="2846" y="1871"/>
                  </a:cubicBezTo>
                  <a:lnTo>
                    <a:pt x="2846" y="1871"/>
                  </a:lnTo>
                  <a:cubicBezTo>
                    <a:pt x="2810" y="1811"/>
                    <a:pt x="2766" y="1757"/>
                    <a:pt x="2720" y="1705"/>
                  </a:cubicBezTo>
                  <a:cubicBezTo>
                    <a:pt x="2414" y="1352"/>
                    <a:pt x="2042" y="878"/>
                    <a:pt x="1711" y="478"/>
                  </a:cubicBezTo>
                  <a:cubicBezTo>
                    <a:pt x="1617" y="362"/>
                    <a:pt x="1522" y="250"/>
                    <a:pt x="1437" y="144"/>
                  </a:cubicBezTo>
                  <a:close/>
                  <a:moveTo>
                    <a:pt x="2765" y="2574"/>
                  </a:moveTo>
                  <a:lnTo>
                    <a:pt x="2765" y="2574"/>
                  </a:lnTo>
                  <a:cubicBezTo>
                    <a:pt x="2765" y="2574"/>
                    <a:pt x="2765" y="2574"/>
                    <a:pt x="2764" y="2574"/>
                  </a:cubicBezTo>
                  <a:lnTo>
                    <a:pt x="2764" y="2574"/>
                  </a:lnTo>
                  <a:cubicBezTo>
                    <a:pt x="2764" y="2575"/>
                    <a:pt x="2764" y="2575"/>
                    <a:pt x="2764" y="2575"/>
                  </a:cubicBezTo>
                  <a:cubicBezTo>
                    <a:pt x="2764" y="2575"/>
                    <a:pt x="2764" y="2575"/>
                    <a:pt x="2765" y="2574"/>
                  </a:cubicBezTo>
                  <a:close/>
                  <a:moveTo>
                    <a:pt x="1329" y="133"/>
                  </a:moveTo>
                  <a:cubicBezTo>
                    <a:pt x="1525" y="354"/>
                    <a:pt x="1773" y="695"/>
                    <a:pt x="1984" y="972"/>
                  </a:cubicBezTo>
                  <a:cubicBezTo>
                    <a:pt x="2219" y="1272"/>
                    <a:pt x="2452" y="1576"/>
                    <a:pt x="2703" y="1863"/>
                  </a:cubicBezTo>
                  <a:cubicBezTo>
                    <a:pt x="2712" y="1873"/>
                    <a:pt x="2720" y="1881"/>
                    <a:pt x="2731" y="1890"/>
                  </a:cubicBezTo>
                  <a:cubicBezTo>
                    <a:pt x="2733" y="1901"/>
                    <a:pt x="2736" y="1911"/>
                    <a:pt x="2745" y="1919"/>
                  </a:cubicBezTo>
                  <a:cubicBezTo>
                    <a:pt x="2758" y="1926"/>
                    <a:pt x="2847" y="2044"/>
                    <a:pt x="2857" y="2069"/>
                  </a:cubicBezTo>
                  <a:cubicBezTo>
                    <a:pt x="2857" y="2075"/>
                    <a:pt x="2858" y="2079"/>
                    <a:pt x="2858" y="2084"/>
                  </a:cubicBezTo>
                  <a:cubicBezTo>
                    <a:pt x="2856" y="2096"/>
                    <a:pt x="2853" y="2111"/>
                    <a:pt x="2849" y="2123"/>
                  </a:cubicBezTo>
                  <a:cubicBezTo>
                    <a:pt x="2843" y="2144"/>
                    <a:pt x="2842" y="2148"/>
                    <a:pt x="2839" y="2156"/>
                  </a:cubicBezTo>
                  <a:cubicBezTo>
                    <a:pt x="2823" y="2198"/>
                    <a:pt x="2807" y="2240"/>
                    <a:pt x="2789" y="2283"/>
                  </a:cubicBezTo>
                  <a:cubicBezTo>
                    <a:pt x="2751" y="2378"/>
                    <a:pt x="2699" y="2473"/>
                    <a:pt x="2666" y="2569"/>
                  </a:cubicBezTo>
                  <a:cubicBezTo>
                    <a:pt x="2417" y="2741"/>
                    <a:pt x="2153" y="2894"/>
                    <a:pt x="1896" y="3054"/>
                  </a:cubicBezTo>
                  <a:cubicBezTo>
                    <a:pt x="1823" y="3098"/>
                    <a:pt x="1750" y="3140"/>
                    <a:pt x="1677" y="3184"/>
                  </a:cubicBezTo>
                  <a:cubicBezTo>
                    <a:pt x="1673" y="3183"/>
                    <a:pt x="1668" y="3182"/>
                    <a:pt x="1664" y="3181"/>
                  </a:cubicBezTo>
                  <a:lnTo>
                    <a:pt x="1667" y="3181"/>
                  </a:lnTo>
                  <a:cubicBezTo>
                    <a:pt x="1662" y="3179"/>
                    <a:pt x="1658" y="3179"/>
                    <a:pt x="1655" y="3178"/>
                  </a:cubicBezTo>
                  <a:lnTo>
                    <a:pt x="1655" y="3178"/>
                  </a:lnTo>
                  <a:cubicBezTo>
                    <a:pt x="1653" y="3178"/>
                    <a:pt x="1652" y="3177"/>
                    <a:pt x="1649" y="3177"/>
                  </a:cubicBezTo>
                  <a:cubicBezTo>
                    <a:pt x="1648" y="3176"/>
                    <a:pt x="1647" y="3173"/>
                    <a:pt x="1644" y="3173"/>
                  </a:cubicBezTo>
                  <a:cubicBezTo>
                    <a:pt x="1620" y="3161"/>
                    <a:pt x="1386" y="3076"/>
                    <a:pt x="1271" y="3032"/>
                  </a:cubicBezTo>
                  <a:cubicBezTo>
                    <a:pt x="1102" y="2966"/>
                    <a:pt x="928" y="2914"/>
                    <a:pt x="763" y="2844"/>
                  </a:cubicBezTo>
                  <a:lnTo>
                    <a:pt x="762" y="2844"/>
                  </a:lnTo>
                  <a:cubicBezTo>
                    <a:pt x="838" y="2148"/>
                    <a:pt x="973" y="1461"/>
                    <a:pt x="1152" y="783"/>
                  </a:cubicBezTo>
                  <a:cubicBezTo>
                    <a:pt x="1203" y="589"/>
                    <a:pt x="1252" y="392"/>
                    <a:pt x="1308" y="199"/>
                  </a:cubicBezTo>
                  <a:cubicBezTo>
                    <a:pt x="1317" y="171"/>
                    <a:pt x="1323" y="151"/>
                    <a:pt x="1329" y="133"/>
                  </a:cubicBezTo>
                  <a:close/>
                  <a:moveTo>
                    <a:pt x="1123" y="565"/>
                  </a:moveTo>
                  <a:cubicBezTo>
                    <a:pt x="1047" y="854"/>
                    <a:pt x="979" y="1145"/>
                    <a:pt x="908" y="1436"/>
                  </a:cubicBezTo>
                  <a:cubicBezTo>
                    <a:pt x="800" y="1894"/>
                    <a:pt x="679" y="2457"/>
                    <a:pt x="644" y="2877"/>
                  </a:cubicBezTo>
                  <a:cubicBezTo>
                    <a:pt x="635" y="2879"/>
                    <a:pt x="627" y="2885"/>
                    <a:pt x="618" y="2894"/>
                  </a:cubicBezTo>
                  <a:cubicBezTo>
                    <a:pt x="479" y="3047"/>
                    <a:pt x="339" y="3199"/>
                    <a:pt x="190" y="3342"/>
                  </a:cubicBezTo>
                  <a:cubicBezTo>
                    <a:pt x="151" y="3378"/>
                    <a:pt x="132" y="3399"/>
                    <a:pt x="102" y="3425"/>
                  </a:cubicBezTo>
                  <a:cubicBezTo>
                    <a:pt x="109" y="3165"/>
                    <a:pt x="169" y="2616"/>
                    <a:pt x="195" y="2304"/>
                  </a:cubicBezTo>
                  <a:cubicBezTo>
                    <a:pt x="411" y="1938"/>
                    <a:pt x="711" y="1351"/>
                    <a:pt x="949" y="904"/>
                  </a:cubicBezTo>
                  <a:cubicBezTo>
                    <a:pt x="1009" y="790"/>
                    <a:pt x="1066" y="677"/>
                    <a:pt x="1123" y="565"/>
                  </a:cubicBezTo>
                  <a:close/>
                  <a:moveTo>
                    <a:pt x="1319" y="1"/>
                  </a:moveTo>
                  <a:cubicBezTo>
                    <a:pt x="1304" y="1"/>
                    <a:pt x="1288" y="8"/>
                    <a:pt x="1282" y="24"/>
                  </a:cubicBezTo>
                  <a:cubicBezTo>
                    <a:pt x="1280" y="29"/>
                    <a:pt x="1278" y="36"/>
                    <a:pt x="1276" y="41"/>
                  </a:cubicBezTo>
                  <a:cubicBezTo>
                    <a:pt x="1253" y="60"/>
                    <a:pt x="1241" y="105"/>
                    <a:pt x="1217" y="154"/>
                  </a:cubicBezTo>
                  <a:cubicBezTo>
                    <a:pt x="1169" y="261"/>
                    <a:pt x="1120" y="369"/>
                    <a:pt x="1073" y="475"/>
                  </a:cubicBezTo>
                  <a:cubicBezTo>
                    <a:pt x="830" y="1004"/>
                    <a:pt x="557" y="1518"/>
                    <a:pt x="274" y="2027"/>
                  </a:cubicBezTo>
                  <a:cubicBezTo>
                    <a:pt x="227" y="2110"/>
                    <a:pt x="193" y="2161"/>
                    <a:pt x="149" y="2230"/>
                  </a:cubicBezTo>
                  <a:cubicBezTo>
                    <a:pt x="120" y="2274"/>
                    <a:pt x="116" y="2277"/>
                    <a:pt x="110" y="2319"/>
                  </a:cubicBezTo>
                  <a:cubicBezTo>
                    <a:pt x="75" y="2636"/>
                    <a:pt x="72" y="2915"/>
                    <a:pt x="44" y="3219"/>
                  </a:cubicBezTo>
                  <a:cubicBezTo>
                    <a:pt x="38" y="3287"/>
                    <a:pt x="30" y="3354"/>
                    <a:pt x="18" y="3423"/>
                  </a:cubicBezTo>
                  <a:cubicBezTo>
                    <a:pt x="11" y="3443"/>
                    <a:pt x="1" y="3465"/>
                    <a:pt x="8" y="3484"/>
                  </a:cubicBezTo>
                  <a:cubicBezTo>
                    <a:pt x="7" y="3497"/>
                    <a:pt x="12" y="3512"/>
                    <a:pt x="25" y="3524"/>
                  </a:cubicBezTo>
                  <a:cubicBezTo>
                    <a:pt x="280" y="3774"/>
                    <a:pt x="550" y="4007"/>
                    <a:pt x="820" y="4239"/>
                  </a:cubicBezTo>
                  <a:cubicBezTo>
                    <a:pt x="860" y="4273"/>
                    <a:pt x="902" y="4308"/>
                    <a:pt x="942" y="4342"/>
                  </a:cubicBezTo>
                  <a:cubicBezTo>
                    <a:pt x="974" y="4326"/>
                    <a:pt x="1006" y="4310"/>
                    <a:pt x="1038" y="4294"/>
                  </a:cubicBezTo>
                  <a:cubicBezTo>
                    <a:pt x="856" y="4150"/>
                    <a:pt x="679" y="4001"/>
                    <a:pt x="504" y="3850"/>
                  </a:cubicBezTo>
                  <a:cubicBezTo>
                    <a:pt x="377" y="3739"/>
                    <a:pt x="253" y="3627"/>
                    <a:pt x="136" y="3506"/>
                  </a:cubicBezTo>
                  <a:cubicBezTo>
                    <a:pt x="278" y="3385"/>
                    <a:pt x="381" y="3286"/>
                    <a:pt x="517" y="3156"/>
                  </a:cubicBezTo>
                  <a:cubicBezTo>
                    <a:pt x="567" y="3109"/>
                    <a:pt x="615" y="3062"/>
                    <a:pt x="664" y="3013"/>
                  </a:cubicBezTo>
                  <a:cubicBezTo>
                    <a:pt x="681" y="2992"/>
                    <a:pt x="707" y="2976"/>
                    <a:pt x="716" y="2950"/>
                  </a:cubicBezTo>
                  <a:cubicBezTo>
                    <a:pt x="717" y="2945"/>
                    <a:pt x="718" y="2941"/>
                    <a:pt x="718" y="2937"/>
                  </a:cubicBezTo>
                  <a:cubicBezTo>
                    <a:pt x="717" y="2933"/>
                    <a:pt x="719" y="2931"/>
                    <a:pt x="720" y="2931"/>
                  </a:cubicBezTo>
                  <a:lnTo>
                    <a:pt x="721" y="2933"/>
                  </a:lnTo>
                  <a:cubicBezTo>
                    <a:pt x="925" y="3013"/>
                    <a:pt x="1133" y="3079"/>
                    <a:pt x="1335" y="3160"/>
                  </a:cubicBezTo>
                  <a:cubicBezTo>
                    <a:pt x="1420" y="3191"/>
                    <a:pt x="1549" y="3253"/>
                    <a:pt x="1603" y="3271"/>
                  </a:cubicBezTo>
                  <a:cubicBezTo>
                    <a:pt x="1605" y="3273"/>
                    <a:pt x="1606" y="3273"/>
                    <a:pt x="1607" y="3274"/>
                  </a:cubicBezTo>
                  <a:cubicBezTo>
                    <a:pt x="1611" y="3276"/>
                    <a:pt x="1613" y="3280"/>
                    <a:pt x="1617" y="3282"/>
                  </a:cubicBezTo>
                  <a:cubicBezTo>
                    <a:pt x="1618" y="3284"/>
                    <a:pt x="1621" y="3285"/>
                    <a:pt x="1623" y="3286"/>
                  </a:cubicBezTo>
                  <a:cubicBezTo>
                    <a:pt x="1551" y="3544"/>
                    <a:pt x="1513" y="3810"/>
                    <a:pt x="1471" y="4075"/>
                  </a:cubicBezTo>
                  <a:cubicBezTo>
                    <a:pt x="1503" y="4058"/>
                    <a:pt x="1535" y="4042"/>
                    <a:pt x="1569" y="4026"/>
                  </a:cubicBezTo>
                  <a:cubicBezTo>
                    <a:pt x="1584" y="3913"/>
                    <a:pt x="1601" y="3800"/>
                    <a:pt x="1618" y="3698"/>
                  </a:cubicBezTo>
                  <a:cubicBezTo>
                    <a:pt x="1637" y="3595"/>
                    <a:pt x="1655" y="3493"/>
                    <a:pt x="1680" y="3392"/>
                  </a:cubicBezTo>
                  <a:cubicBezTo>
                    <a:pt x="1686" y="3352"/>
                    <a:pt x="1707" y="3311"/>
                    <a:pt x="1707" y="3271"/>
                  </a:cubicBezTo>
                  <a:cubicBezTo>
                    <a:pt x="1710" y="3270"/>
                    <a:pt x="1711" y="3269"/>
                    <a:pt x="1715" y="3268"/>
                  </a:cubicBezTo>
                  <a:cubicBezTo>
                    <a:pt x="1929" y="3143"/>
                    <a:pt x="2259" y="2931"/>
                    <a:pt x="2503" y="2767"/>
                  </a:cubicBezTo>
                  <a:cubicBezTo>
                    <a:pt x="2563" y="2730"/>
                    <a:pt x="2620" y="2693"/>
                    <a:pt x="2681" y="2655"/>
                  </a:cubicBezTo>
                  <a:cubicBezTo>
                    <a:pt x="2683" y="2653"/>
                    <a:pt x="2685" y="2652"/>
                    <a:pt x="2688" y="2650"/>
                  </a:cubicBezTo>
                  <a:cubicBezTo>
                    <a:pt x="2689" y="2650"/>
                    <a:pt x="2691" y="2651"/>
                    <a:pt x="2693" y="2652"/>
                  </a:cubicBezTo>
                  <a:cubicBezTo>
                    <a:pt x="2751" y="2674"/>
                    <a:pt x="2734" y="2661"/>
                    <a:pt x="2823" y="2698"/>
                  </a:cubicBezTo>
                  <a:cubicBezTo>
                    <a:pt x="2980" y="2769"/>
                    <a:pt x="3212" y="2914"/>
                    <a:pt x="3316" y="2973"/>
                  </a:cubicBezTo>
                  <a:cubicBezTo>
                    <a:pt x="3352" y="2993"/>
                    <a:pt x="3388" y="3014"/>
                    <a:pt x="3424" y="3033"/>
                  </a:cubicBezTo>
                  <a:cubicBezTo>
                    <a:pt x="3455" y="3013"/>
                    <a:pt x="3487" y="2992"/>
                    <a:pt x="3517" y="2972"/>
                  </a:cubicBezTo>
                  <a:cubicBezTo>
                    <a:pt x="3523" y="2967"/>
                    <a:pt x="3529" y="2964"/>
                    <a:pt x="3534" y="2960"/>
                  </a:cubicBezTo>
                  <a:cubicBezTo>
                    <a:pt x="3339" y="2874"/>
                    <a:pt x="3157" y="2790"/>
                    <a:pt x="2950" y="2684"/>
                  </a:cubicBezTo>
                  <a:cubicBezTo>
                    <a:pt x="2850" y="2637"/>
                    <a:pt x="2808" y="2604"/>
                    <a:pt x="2763" y="2576"/>
                  </a:cubicBezTo>
                  <a:cubicBezTo>
                    <a:pt x="2763" y="2575"/>
                    <a:pt x="2763" y="2574"/>
                    <a:pt x="2764" y="2574"/>
                  </a:cubicBezTo>
                  <a:lnTo>
                    <a:pt x="2764" y="2574"/>
                  </a:lnTo>
                  <a:cubicBezTo>
                    <a:pt x="2768" y="2562"/>
                    <a:pt x="2807" y="2444"/>
                    <a:pt x="2818" y="2414"/>
                  </a:cubicBezTo>
                  <a:cubicBezTo>
                    <a:pt x="2857" y="2301"/>
                    <a:pt x="2918" y="2164"/>
                    <a:pt x="2941" y="2072"/>
                  </a:cubicBezTo>
                  <a:cubicBezTo>
                    <a:pt x="2942" y="2068"/>
                    <a:pt x="2942" y="2064"/>
                    <a:pt x="2942" y="2061"/>
                  </a:cubicBezTo>
                  <a:cubicBezTo>
                    <a:pt x="2975" y="2066"/>
                    <a:pt x="3006" y="2068"/>
                    <a:pt x="3049" y="2076"/>
                  </a:cubicBezTo>
                  <a:cubicBezTo>
                    <a:pt x="3276" y="2104"/>
                    <a:pt x="3363" y="2110"/>
                    <a:pt x="3593" y="2123"/>
                  </a:cubicBezTo>
                  <a:cubicBezTo>
                    <a:pt x="3615" y="2126"/>
                    <a:pt x="3620" y="2126"/>
                    <a:pt x="3647" y="2127"/>
                  </a:cubicBezTo>
                  <a:cubicBezTo>
                    <a:pt x="3670" y="2198"/>
                    <a:pt x="3735" y="2549"/>
                    <a:pt x="3773" y="2797"/>
                  </a:cubicBezTo>
                  <a:cubicBezTo>
                    <a:pt x="3796" y="2779"/>
                    <a:pt x="3821" y="2762"/>
                    <a:pt x="3847" y="2744"/>
                  </a:cubicBezTo>
                  <a:cubicBezTo>
                    <a:pt x="3818" y="2586"/>
                    <a:pt x="3790" y="2430"/>
                    <a:pt x="3769" y="2271"/>
                  </a:cubicBezTo>
                  <a:cubicBezTo>
                    <a:pt x="3764" y="2226"/>
                    <a:pt x="3757" y="2182"/>
                    <a:pt x="3753" y="2136"/>
                  </a:cubicBezTo>
                  <a:lnTo>
                    <a:pt x="3753" y="2141"/>
                  </a:lnTo>
                  <a:cubicBezTo>
                    <a:pt x="3753" y="2126"/>
                    <a:pt x="3753" y="2112"/>
                    <a:pt x="3750" y="2097"/>
                  </a:cubicBezTo>
                  <a:cubicBezTo>
                    <a:pt x="3753" y="2092"/>
                    <a:pt x="3755" y="2087"/>
                    <a:pt x="3756" y="2081"/>
                  </a:cubicBezTo>
                  <a:cubicBezTo>
                    <a:pt x="3775" y="1905"/>
                    <a:pt x="3815" y="1786"/>
                    <a:pt x="3861" y="1669"/>
                  </a:cubicBezTo>
                  <a:cubicBezTo>
                    <a:pt x="3863" y="1663"/>
                    <a:pt x="3867" y="1658"/>
                    <a:pt x="3869" y="1651"/>
                  </a:cubicBezTo>
                  <a:cubicBezTo>
                    <a:pt x="3872" y="1656"/>
                    <a:pt x="3873" y="1663"/>
                    <a:pt x="3874" y="1668"/>
                  </a:cubicBezTo>
                  <a:cubicBezTo>
                    <a:pt x="3928" y="1821"/>
                    <a:pt x="4042" y="2113"/>
                    <a:pt x="4055" y="2192"/>
                  </a:cubicBezTo>
                  <a:cubicBezTo>
                    <a:pt x="4028" y="2260"/>
                    <a:pt x="3995" y="2465"/>
                    <a:pt x="3964" y="2657"/>
                  </a:cubicBezTo>
                  <a:cubicBezTo>
                    <a:pt x="3997" y="2633"/>
                    <a:pt x="4032" y="2609"/>
                    <a:pt x="4067" y="2586"/>
                  </a:cubicBezTo>
                  <a:cubicBezTo>
                    <a:pt x="4068" y="2580"/>
                    <a:pt x="4069" y="2573"/>
                    <a:pt x="4070" y="2566"/>
                  </a:cubicBezTo>
                  <a:cubicBezTo>
                    <a:pt x="4099" y="2430"/>
                    <a:pt x="4136" y="2267"/>
                    <a:pt x="4143" y="2193"/>
                  </a:cubicBezTo>
                  <a:cubicBezTo>
                    <a:pt x="4095" y="2029"/>
                    <a:pt x="4033" y="1869"/>
                    <a:pt x="3988" y="1704"/>
                  </a:cubicBezTo>
                  <a:cubicBezTo>
                    <a:pt x="3972" y="1653"/>
                    <a:pt x="3956" y="1602"/>
                    <a:pt x="3941" y="1551"/>
                  </a:cubicBezTo>
                  <a:cubicBezTo>
                    <a:pt x="3937" y="1538"/>
                    <a:pt x="3930" y="1523"/>
                    <a:pt x="3919" y="1512"/>
                  </a:cubicBezTo>
                  <a:cubicBezTo>
                    <a:pt x="3919" y="1508"/>
                    <a:pt x="3918" y="1503"/>
                    <a:pt x="3916" y="1499"/>
                  </a:cubicBezTo>
                  <a:cubicBezTo>
                    <a:pt x="3910" y="1478"/>
                    <a:pt x="3892" y="1464"/>
                    <a:pt x="3873" y="1461"/>
                  </a:cubicBezTo>
                  <a:cubicBezTo>
                    <a:pt x="3863" y="1442"/>
                    <a:pt x="3847" y="1436"/>
                    <a:pt x="3842" y="1432"/>
                  </a:cubicBezTo>
                  <a:cubicBezTo>
                    <a:pt x="3445" y="1190"/>
                    <a:pt x="2917" y="876"/>
                    <a:pt x="2478" y="604"/>
                  </a:cubicBezTo>
                  <a:cubicBezTo>
                    <a:pt x="2279" y="480"/>
                    <a:pt x="2050" y="339"/>
                    <a:pt x="1944" y="264"/>
                  </a:cubicBezTo>
                  <a:cubicBezTo>
                    <a:pt x="1941" y="261"/>
                    <a:pt x="1938" y="258"/>
                    <a:pt x="1934" y="257"/>
                  </a:cubicBezTo>
                  <a:cubicBezTo>
                    <a:pt x="1916" y="240"/>
                    <a:pt x="1887" y="236"/>
                    <a:pt x="1866" y="227"/>
                  </a:cubicBezTo>
                  <a:cubicBezTo>
                    <a:pt x="1692" y="165"/>
                    <a:pt x="1520" y="97"/>
                    <a:pt x="1354" y="17"/>
                  </a:cubicBezTo>
                  <a:cubicBezTo>
                    <a:pt x="1346" y="6"/>
                    <a:pt x="1333" y="1"/>
                    <a:pt x="1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39"/>
            <p:cNvSpPr/>
            <p:nvPr/>
          </p:nvSpPr>
          <p:spPr>
            <a:xfrm>
              <a:off x="2687556" y="2655899"/>
              <a:ext cx="68085" cy="110293"/>
            </a:xfrm>
            <a:custGeom>
              <a:rect b="b" l="l" r="r" t="t"/>
              <a:pathLst>
                <a:path extrusionOk="0" h="2114" w="1305">
                  <a:moveTo>
                    <a:pt x="1" y="0"/>
                  </a:moveTo>
                  <a:cubicBezTo>
                    <a:pt x="146" y="277"/>
                    <a:pt x="290" y="556"/>
                    <a:pt x="461" y="817"/>
                  </a:cubicBezTo>
                  <a:cubicBezTo>
                    <a:pt x="321" y="636"/>
                    <a:pt x="178" y="456"/>
                    <a:pt x="37" y="275"/>
                  </a:cubicBezTo>
                  <a:lnTo>
                    <a:pt x="37" y="275"/>
                  </a:lnTo>
                  <a:cubicBezTo>
                    <a:pt x="201" y="586"/>
                    <a:pt x="364" y="901"/>
                    <a:pt x="557" y="1197"/>
                  </a:cubicBezTo>
                  <a:cubicBezTo>
                    <a:pt x="580" y="1234"/>
                    <a:pt x="605" y="1271"/>
                    <a:pt x="631" y="1307"/>
                  </a:cubicBezTo>
                  <a:cubicBezTo>
                    <a:pt x="476" y="1102"/>
                    <a:pt x="307" y="909"/>
                    <a:pt x="150" y="708"/>
                  </a:cubicBezTo>
                  <a:lnTo>
                    <a:pt x="150" y="708"/>
                  </a:lnTo>
                  <a:cubicBezTo>
                    <a:pt x="280" y="965"/>
                    <a:pt x="410" y="1221"/>
                    <a:pt x="565" y="1465"/>
                  </a:cubicBezTo>
                  <a:cubicBezTo>
                    <a:pt x="717" y="1689"/>
                    <a:pt x="889" y="1903"/>
                    <a:pt x="1089" y="2086"/>
                  </a:cubicBezTo>
                  <a:lnTo>
                    <a:pt x="1116" y="2114"/>
                  </a:lnTo>
                  <a:cubicBezTo>
                    <a:pt x="1041" y="1965"/>
                    <a:pt x="963" y="1818"/>
                    <a:pt x="877" y="1676"/>
                  </a:cubicBezTo>
                  <a:cubicBezTo>
                    <a:pt x="832" y="1597"/>
                    <a:pt x="783" y="1522"/>
                    <a:pt x="732" y="1446"/>
                  </a:cubicBezTo>
                  <a:lnTo>
                    <a:pt x="732" y="1446"/>
                  </a:lnTo>
                  <a:cubicBezTo>
                    <a:pt x="886" y="1652"/>
                    <a:pt x="1056" y="1846"/>
                    <a:pt x="1244" y="2022"/>
                  </a:cubicBezTo>
                  <a:cubicBezTo>
                    <a:pt x="1252" y="2031"/>
                    <a:pt x="1256" y="2035"/>
                    <a:pt x="1257" y="2035"/>
                  </a:cubicBezTo>
                  <a:cubicBezTo>
                    <a:pt x="1261" y="2035"/>
                    <a:pt x="1243" y="2008"/>
                    <a:pt x="1237" y="1993"/>
                  </a:cubicBezTo>
                  <a:cubicBezTo>
                    <a:pt x="1163" y="1854"/>
                    <a:pt x="1089" y="1718"/>
                    <a:pt x="1006" y="1585"/>
                  </a:cubicBezTo>
                  <a:cubicBezTo>
                    <a:pt x="930" y="1467"/>
                    <a:pt x="852" y="1352"/>
                    <a:pt x="772" y="1236"/>
                  </a:cubicBezTo>
                  <a:lnTo>
                    <a:pt x="772" y="1236"/>
                  </a:lnTo>
                  <a:cubicBezTo>
                    <a:pt x="909" y="1401"/>
                    <a:pt x="1053" y="1560"/>
                    <a:pt x="1198" y="1715"/>
                  </a:cubicBezTo>
                  <a:cubicBezTo>
                    <a:pt x="1232" y="1754"/>
                    <a:pt x="1268" y="1790"/>
                    <a:pt x="1304" y="1826"/>
                  </a:cubicBezTo>
                  <a:cubicBezTo>
                    <a:pt x="1286" y="1796"/>
                    <a:pt x="1267" y="1767"/>
                    <a:pt x="1249" y="1738"/>
                  </a:cubicBezTo>
                  <a:cubicBezTo>
                    <a:pt x="1021" y="1385"/>
                    <a:pt x="766" y="1050"/>
                    <a:pt x="519" y="711"/>
                  </a:cubicBezTo>
                  <a:cubicBezTo>
                    <a:pt x="342" y="477"/>
                    <a:pt x="181" y="232"/>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39"/>
            <p:cNvSpPr/>
            <p:nvPr/>
          </p:nvSpPr>
          <p:spPr>
            <a:xfrm>
              <a:off x="2701121" y="2714854"/>
              <a:ext cx="39025" cy="58068"/>
            </a:xfrm>
            <a:custGeom>
              <a:rect b="b" l="l" r="r" t="t"/>
              <a:pathLst>
                <a:path extrusionOk="0" h="1113" w="748">
                  <a:moveTo>
                    <a:pt x="0" y="0"/>
                  </a:moveTo>
                  <a:lnTo>
                    <a:pt x="0" y="0"/>
                  </a:lnTo>
                  <a:cubicBezTo>
                    <a:pt x="77" y="182"/>
                    <a:pt x="150" y="368"/>
                    <a:pt x="258" y="537"/>
                  </a:cubicBezTo>
                  <a:cubicBezTo>
                    <a:pt x="386" y="742"/>
                    <a:pt x="551" y="922"/>
                    <a:pt x="725" y="1090"/>
                  </a:cubicBezTo>
                  <a:cubicBezTo>
                    <a:pt x="732" y="1098"/>
                    <a:pt x="741" y="1104"/>
                    <a:pt x="748" y="1112"/>
                  </a:cubicBezTo>
                  <a:cubicBezTo>
                    <a:pt x="711" y="1033"/>
                    <a:pt x="673" y="955"/>
                    <a:pt x="631" y="878"/>
                  </a:cubicBezTo>
                  <a:cubicBezTo>
                    <a:pt x="468" y="553"/>
                    <a:pt x="237" y="273"/>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39"/>
            <p:cNvSpPr/>
            <p:nvPr/>
          </p:nvSpPr>
          <p:spPr>
            <a:xfrm>
              <a:off x="2707017" y="2736454"/>
              <a:ext cx="25878" cy="40642"/>
            </a:xfrm>
            <a:custGeom>
              <a:rect b="b" l="l" r="r" t="t"/>
              <a:pathLst>
                <a:path extrusionOk="0" h="779" w="496">
                  <a:moveTo>
                    <a:pt x="0" y="0"/>
                  </a:moveTo>
                  <a:cubicBezTo>
                    <a:pt x="97" y="292"/>
                    <a:pt x="261" y="551"/>
                    <a:pt x="480" y="763"/>
                  </a:cubicBezTo>
                  <a:lnTo>
                    <a:pt x="496" y="779"/>
                  </a:lnTo>
                  <a:cubicBezTo>
                    <a:pt x="462" y="698"/>
                    <a:pt x="424" y="617"/>
                    <a:pt x="382" y="537"/>
                  </a:cubicBezTo>
                  <a:cubicBezTo>
                    <a:pt x="285" y="339"/>
                    <a:pt x="139" y="17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39"/>
            <p:cNvSpPr/>
            <p:nvPr/>
          </p:nvSpPr>
          <p:spPr>
            <a:xfrm>
              <a:off x="2711608" y="2755653"/>
              <a:ext cx="12521" cy="19199"/>
            </a:xfrm>
            <a:custGeom>
              <a:rect b="b" l="l" r="r" t="t"/>
              <a:pathLst>
                <a:path extrusionOk="0" h="368" w="240">
                  <a:moveTo>
                    <a:pt x="1" y="1"/>
                  </a:moveTo>
                  <a:lnTo>
                    <a:pt x="1" y="1"/>
                  </a:lnTo>
                  <a:cubicBezTo>
                    <a:pt x="47" y="141"/>
                    <a:pt x="132" y="267"/>
                    <a:pt x="240" y="367"/>
                  </a:cubicBezTo>
                  <a:cubicBezTo>
                    <a:pt x="186" y="228"/>
                    <a:pt x="102" y="10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39"/>
            <p:cNvSpPr/>
            <p:nvPr/>
          </p:nvSpPr>
          <p:spPr>
            <a:xfrm>
              <a:off x="2708843" y="2768122"/>
              <a:ext cx="3496" cy="6417"/>
            </a:xfrm>
            <a:custGeom>
              <a:rect b="b" l="l" r="r" t="t"/>
              <a:pathLst>
                <a:path extrusionOk="0" h="123" w="67">
                  <a:moveTo>
                    <a:pt x="0" y="1"/>
                  </a:moveTo>
                  <a:lnTo>
                    <a:pt x="0" y="1"/>
                  </a:lnTo>
                  <a:cubicBezTo>
                    <a:pt x="5" y="48"/>
                    <a:pt x="33" y="88"/>
                    <a:pt x="66" y="122"/>
                  </a:cubicBezTo>
                  <a:cubicBezTo>
                    <a:pt x="52" y="77"/>
                    <a:pt x="22" y="42"/>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39"/>
            <p:cNvSpPr/>
            <p:nvPr/>
          </p:nvSpPr>
          <p:spPr>
            <a:xfrm>
              <a:off x="2639610" y="2698524"/>
              <a:ext cx="27130" cy="92084"/>
            </a:xfrm>
            <a:custGeom>
              <a:rect b="b" l="l" r="r" t="t"/>
              <a:pathLst>
                <a:path extrusionOk="0" h="1765" w="520">
                  <a:moveTo>
                    <a:pt x="520" y="0"/>
                  </a:moveTo>
                  <a:cubicBezTo>
                    <a:pt x="392" y="315"/>
                    <a:pt x="292" y="641"/>
                    <a:pt x="222" y="974"/>
                  </a:cubicBezTo>
                  <a:cubicBezTo>
                    <a:pt x="251" y="792"/>
                    <a:pt x="267" y="607"/>
                    <a:pt x="292" y="422"/>
                  </a:cubicBezTo>
                  <a:lnTo>
                    <a:pt x="292" y="422"/>
                  </a:lnTo>
                  <a:cubicBezTo>
                    <a:pt x="119" y="846"/>
                    <a:pt x="4" y="1297"/>
                    <a:pt x="1" y="1756"/>
                  </a:cubicBezTo>
                  <a:cubicBezTo>
                    <a:pt x="0" y="1762"/>
                    <a:pt x="0" y="1764"/>
                    <a:pt x="1" y="1764"/>
                  </a:cubicBezTo>
                  <a:cubicBezTo>
                    <a:pt x="7" y="1764"/>
                    <a:pt x="42" y="1662"/>
                    <a:pt x="47" y="1649"/>
                  </a:cubicBezTo>
                  <a:cubicBezTo>
                    <a:pt x="104" y="1497"/>
                    <a:pt x="148" y="1340"/>
                    <a:pt x="183" y="1181"/>
                  </a:cubicBezTo>
                  <a:lnTo>
                    <a:pt x="183" y="1181"/>
                  </a:lnTo>
                  <a:cubicBezTo>
                    <a:pt x="157" y="1338"/>
                    <a:pt x="137" y="1494"/>
                    <a:pt x="124" y="1652"/>
                  </a:cubicBezTo>
                  <a:cubicBezTo>
                    <a:pt x="124" y="1658"/>
                    <a:pt x="123" y="1664"/>
                    <a:pt x="123" y="1671"/>
                  </a:cubicBezTo>
                  <a:cubicBezTo>
                    <a:pt x="139" y="1618"/>
                    <a:pt x="154" y="1564"/>
                    <a:pt x="169" y="1511"/>
                  </a:cubicBezTo>
                  <a:cubicBezTo>
                    <a:pt x="205" y="1375"/>
                    <a:pt x="240" y="1238"/>
                    <a:pt x="274" y="1101"/>
                  </a:cubicBezTo>
                  <a:cubicBezTo>
                    <a:pt x="374" y="737"/>
                    <a:pt x="449" y="370"/>
                    <a:pt x="5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39"/>
            <p:cNvSpPr/>
            <p:nvPr/>
          </p:nvSpPr>
          <p:spPr>
            <a:xfrm>
              <a:off x="2632775" y="2744697"/>
              <a:ext cx="9756" cy="47112"/>
            </a:xfrm>
            <a:custGeom>
              <a:rect b="b" l="l" r="r" t="t"/>
              <a:pathLst>
                <a:path extrusionOk="0" h="903" w="187">
                  <a:moveTo>
                    <a:pt x="186" y="1"/>
                  </a:moveTo>
                  <a:lnTo>
                    <a:pt x="186" y="1"/>
                  </a:lnTo>
                  <a:cubicBezTo>
                    <a:pt x="135" y="145"/>
                    <a:pt x="73" y="286"/>
                    <a:pt x="41" y="435"/>
                  </a:cubicBezTo>
                  <a:cubicBezTo>
                    <a:pt x="8" y="589"/>
                    <a:pt x="0" y="746"/>
                    <a:pt x="0" y="903"/>
                  </a:cubicBezTo>
                  <a:cubicBezTo>
                    <a:pt x="121" y="618"/>
                    <a:pt x="185" y="311"/>
                    <a:pt x="1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39"/>
            <p:cNvSpPr/>
            <p:nvPr/>
          </p:nvSpPr>
          <p:spPr>
            <a:xfrm>
              <a:off x="2631575" y="2761496"/>
              <a:ext cx="2556" cy="9965"/>
            </a:xfrm>
            <a:custGeom>
              <a:rect b="b" l="l" r="r" t="t"/>
              <a:pathLst>
                <a:path extrusionOk="0" h="191" w="49">
                  <a:moveTo>
                    <a:pt x="49" y="0"/>
                  </a:moveTo>
                  <a:lnTo>
                    <a:pt x="49" y="0"/>
                  </a:lnTo>
                  <a:cubicBezTo>
                    <a:pt x="20" y="61"/>
                    <a:pt x="5" y="126"/>
                    <a:pt x="0" y="191"/>
                  </a:cubicBezTo>
                  <a:cubicBezTo>
                    <a:pt x="26" y="131"/>
                    <a:pt x="40" y="66"/>
                    <a:pt x="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39"/>
            <p:cNvSpPr/>
            <p:nvPr/>
          </p:nvSpPr>
          <p:spPr>
            <a:xfrm>
              <a:off x="2704095" y="2655743"/>
              <a:ext cx="102623" cy="78102"/>
            </a:xfrm>
            <a:custGeom>
              <a:rect b="b" l="l" r="r" t="t"/>
              <a:pathLst>
                <a:path extrusionOk="0" h="1497" w="1967">
                  <a:moveTo>
                    <a:pt x="1" y="0"/>
                  </a:moveTo>
                  <a:lnTo>
                    <a:pt x="1" y="0"/>
                  </a:lnTo>
                  <a:cubicBezTo>
                    <a:pt x="324" y="254"/>
                    <a:pt x="670" y="510"/>
                    <a:pt x="1025" y="740"/>
                  </a:cubicBezTo>
                  <a:cubicBezTo>
                    <a:pt x="808" y="616"/>
                    <a:pt x="588" y="497"/>
                    <a:pt x="375" y="367"/>
                  </a:cubicBezTo>
                  <a:lnTo>
                    <a:pt x="375" y="367"/>
                  </a:lnTo>
                  <a:cubicBezTo>
                    <a:pt x="587" y="567"/>
                    <a:pt x="910" y="835"/>
                    <a:pt x="1128" y="985"/>
                  </a:cubicBezTo>
                  <a:cubicBezTo>
                    <a:pt x="958" y="891"/>
                    <a:pt x="783" y="809"/>
                    <a:pt x="613" y="714"/>
                  </a:cubicBezTo>
                  <a:lnTo>
                    <a:pt x="613" y="714"/>
                  </a:lnTo>
                  <a:cubicBezTo>
                    <a:pt x="775" y="869"/>
                    <a:pt x="942" y="1017"/>
                    <a:pt x="1126" y="1141"/>
                  </a:cubicBezTo>
                  <a:cubicBezTo>
                    <a:pt x="1029" y="1090"/>
                    <a:pt x="928" y="1046"/>
                    <a:pt x="828" y="1000"/>
                  </a:cubicBezTo>
                  <a:lnTo>
                    <a:pt x="828" y="1000"/>
                  </a:lnTo>
                  <a:cubicBezTo>
                    <a:pt x="940" y="1103"/>
                    <a:pt x="1050" y="1207"/>
                    <a:pt x="1179" y="1289"/>
                  </a:cubicBezTo>
                  <a:cubicBezTo>
                    <a:pt x="1312" y="1372"/>
                    <a:pt x="1457" y="1437"/>
                    <a:pt x="1604" y="1490"/>
                  </a:cubicBezTo>
                  <a:cubicBezTo>
                    <a:pt x="1610" y="1492"/>
                    <a:pt x="1618" y="1495"/>
                    <a:pt x="1625" y="1497"/>
                  </a:cubicBezTo>
                  <a:cubicBezTo>
                    <a:pt x="1556" y="1438"/>
                    <a:pt x="1488" y="1378"/>
                    <a:pt x="1415" y="1325"/>
                  </a:cubicBezTo>
                  <a:cubicBezTo>
                    <a:pt x="1389" y="1304"/>
                    <a:pt x="1362" y="1285"/>
                    <a:pt x="1333" y="1267"/>
                  </a:cubicBezTo>
                  <a:lnTo>
                    <a:pt x="1333" y="1267"/>
                  </a:lnTo>
                  <a:cubicBezTo>
                    <a:pt x="1468" y="1337"/>
                    <a:pt x="1609" y="1397"/>
                    <a:pt x="1754" y="1448"/>
                  </a:cubicBezTo>
                  <a:cubicBezTo>
                    <a:pt x="1765" y="1452"/>
                    <a:pt x="1775" y="1456"/>
                    <a:pt x="1786" y="1461"/>
                  </a:cubicBezTo>
                  <a:cubicBezTo>
                    <a:pt x="1687" y="1375"/>
                    <a:pt x="1584" y="1291"/>
                    <a:pt x="1476" y="1212"/>
                  </a:cubicBezTo>
                  <a:cubicBezTo>
                    <a:pt x="1441" y="1185"/>
                    <a:pt x="1405" y="1159"/>
                    <a:pt x="1368" y="1133"/>
                  </a:cubicBezTo>
                  <a:lnTo>
                    <a:pt x="1368" y="1133"/>
                  </a:lnTo>
                  <a:cubicBezTo>
                    <a:pt x="1554" y="1234"/>
                    <a:pt x="1749" y="1319"/>
                    <a:pt x="1946" y="1394"/>
                  </a:cubicBezTo>
                  <a:cubicBezTo>
                    <a:pt x="1954" y="1397"/>
                    <a:pt x="1958" y="1398"/>
                    <a:pt x="1960" y="1398"/>
                  </a:cubicBezTo>
                  <a:cubicBezTo>
                    <a:pt x="1967" y="1398"/>
                    <a:pt x="1940" y="1380"/>
                    <a:pt x="1931" y="1372"/>
                  </a:cubicBezTo>
                  <a:lnTo>
                    <a:pt x="1831" y="1287"/>
                  </a:lnTo>
                  <a:cubicBezTo>
                    <a:pt x="1704" y="1184"/>
                    <a:pt x="1575" y="1085"/>
                    <a:pt x="1440" y="992"/>
                  </a:cubicBezTo>
                  <a:lnTo>
                    <a:pt x="1440" y="992"/>
                  </a:lnTo>
                  <a:cubicBezTo>
                    <a:pt x="1578" y="1071"/>
                    <a:pt x="1715" y="1146"/>
                    <a:pt x="1853" y="1211"/>
                  </a:cubicBezTo>
                  <a:cubicBezTo>
                    <a:pt x="1548" y="995"/>
                    <a:pt x="1250" y="768"/>
                    <a:pt x="938" y="559"/>
                  </a:cubicBezTo>
                  <a:cubicBezTo>
                    <a:pt x="634" y="359"/>
                    <a:pt x="318" y="177"/>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39"/>
            <p:cNvSpPr/>
            <p:nvPr/>
          </p:nvSpPr>
          <p:spPr>
            <a:xfrm>
              <a:off x="2757572" y="2720124"/>
              <a:ext cx="22330" cy="14974"/>
            </a:xfrm>
            <a:custGeom>
              <a:rect b="b" l="l" r="r" t="t"/>
              <a:pathLst>
                <a:path extrusionOk="0" h="287" w="428">
                  <a:moveTo>
                    <a:pt x="0" y="0"/>
                  </a:moveTo>
                  <a:lnTo>
                    <a:pt x="0" y="0"/>
                  </a:lnTo>
                  <a:cubicBezTo>
                    <a:pt x="117" y="132"/>
                    <a:pt x="265" y="227"/>
                    <a:pt x="428" y="286"/>
                  </a:cubicBezTo>
                  <a:cubicBezTo>
                    <a:pt x="306" y="164"/>
                    <a:pt x="158" y="72"/>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39"/>
            <p:cNvSpPr/>
            <p:nvPr/>
          </p:nvSpPr>
          <p:spPr>
            <a:xfrm>
              <a:off x="2769050" y="2730454"/>
              <a:ext cx="3861" cy="2348"/>
            </a:xfrm>
            <a:custGeom>
              <a:rect b="b" l="l" r="r" t="t"/>
              <a:pathLst>
                <a:path extrusionOk="0" h="45" w="74">
                  <a:moveTo>
                    <a:pt x="1" y="1"/>
                  </a:moveTo>
                  <a:lnTo>
                    <a:pt x="1" y="1"/>
                  </a:lnTo>
                  <a:cubicBezTo>
                    <a:pt x="21" y="20"/>
                    <a:pt x="47" y="35"/>
                    <a:pt x="74" y="44"/>
                  </a:cubicBezTo>
                  <a:cubicBezTo>
                    <a:pt x="53" y="26"/>
                    <a:pt x="30" y="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39"/>
            <p:cNvSpPr/>
            <p:nvPr/>
          </p:nvSpPr>
          <p:spPr>
            <a:xfrm>
              <a:off x="2774580" y="2753723"/>
              <a:ext cx="34486" cy="32660"/>
            </a:xfrm>
            <a:custGeom>
              <a:rect b="b" l="l" r="r" t="t"/>
              <a:pathLst>
                <a:path extrusionOk="0" h="626" w="661">
                  <a:moveTo>
                    <a:pt x="1" y="1"/>
                  </a:moveTo>
                  <a:lnTo>
                    <a:pt x="1" y="1"/>
                  </a:lnTo>
                  <a:cubicBezTo>
                    <a:pt x="120" y="248"/>
                    <a:pt x="303" y="458"/>
                    <a:pt x="527" y="616"/>
                  </a:cubicBezTo>
                  <a:cubicBezTo>
                    <a:pt x="532" y="619"/>
                    <a:pt x="537" y="623"/>
                    <a:pt x="543" y="626"/>
                  </a:cubicBezTo>
                  <a:cubicBezTo>
                    <a:pt x="516" y="581"/>
                    <a:pt x="487" y="537"/>
                    <a:pt x="457" y="493"/>
                  </a:cubicBezTo>
                  <a:cubicBezTo>
                    <a:pt x="430" y="451"/>
                    <a:pt x="400" y="411"/>
                    <a:pt x="370" y="373"/>
                  </a:cubicBezTo>
                  <a:lnTo>
                    <a:pt x="370" y="373"/>
                  </a:lnTo>
                  <a:cubicBezTo>
                    <a:pt x="426" y="424"/>
                    <a:pt x="488" y="472"/>
                    <a:pt x="554" y="514"/>
                  </a:cubicBezTo>
                  <a:cubicBezTo>
                    <a:pt x="519" y="461"/>
                    <a:pt x="482" y="410"/>
                    <a:pt x="444" y="359"/>
                  </a:cubicBezTo>
                  <a:lnTo>
                    <a:pt x="444" y="359"/>
                  </a:lnTo>
                  <a:cubicBezTo>
                    <a:pt x="511" y="422"/>
                    <a:pt x="584" y="479"/>
                    <a:pt x="661" y="529"/>
                  </a:cubicBezTo>
                  <a:cubicBezTo>
                    <a:pt x="536" y="327"/>
                    <a:pt x="369" y="155"/>
                    <a:pt x="171" y="25"/>
                  </a:cubicBezTo>
                  <a:lnTo>
                    <a:pt x="171" y="25"/>
                  </a:lnTo>
                  <a:cubicBezTo>
                    <a:pt x="203" y="77"/>
                    <a:pt x="238" y="127"/>
                    <a:pt x="275" y="175"/>
                  </a:cubicBezTo>
                  <a:cubicBezTo>
                    <a:pt x="214" y="119"/>
                    <a:pt x="151" y="67"/>
                    <a:pt x="83" y="20"/>
                  </a:cubicBezTo>
                  <a:lnTo>
                    <a:pt x="83" y="20"/>
                  </a:lnTo>
                  <a:cubicBezTo>
                    <a:pt x="114" y="71"/>
                    <a:pt x="146" y="119"/>
                    <a:pt x="182" y="168"/>
                  </a:cubicBezTo>
                  <a:cubicBezTo>
                    <a:pt x="122" y="111"/>
                    <a:pt x="63" y="55"/>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39"/>
            <p:cNvSpPr/>
            <p:nvPr/>
          </p:nvSpPr>
          <p:spPr>
            <a:xfrm>
              <a:off x="2787675" y="2755497"/>
              <a:ext cx="20191" cy="18104"/>
            </a:xfrm>
            <a:custGeom>
              <a:rect b="b" l="l" r="r" t="t"/>
              <a:pathLst>
                <a:path extrusionOk="0" h="347" w="387">
                  <a:moveTo>
                    <a:pt x="0" y="1"/>
                  </a:moveTo>
                  <a:lnTo>
                    <a:pt x="0" y="1"/>
                  </a:lnTo>
                  <a:cubicBezTo>
                    <a:pt x="101" y="144"/>
                    <a:pt x="232" y="263"/>
                    <a:pt x="386" y="347"/>
                  </a:cubicBezTo>
                  <a:cubicBezTo>
                    <a:pt x="285" y="206"/>
                    <a:pt x="154" y="86"/>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39"/>
            <p:cNvSpPr/>
            <p:nvPr/>
          </p:nvSpPr>
          <p:spPr>
            <a:xfrm>
              <a:off x="2794875" y="2756853"/>
              <a:ext cx="6522" cy="5895"/>
            </a:xfrm>
            <a:custGeom>
              <a:rect b="b" l="l" r="r" t="t"/>
              <a:pathLst>
                <a:path extrusionOk="0" h="113" w="125">
                  <a:moveTo>
                    <a:pt x="0" y="1"/>
                  </a:moveTo>
                  <a:lnTo>
                    <a:pt x="0" y="1"/>
                  </a:lnTo>
                  <a:cubicBezTo>
                    <a:pt x="34" y="46"/>
                    <a:pt x="76" y="84"/>
                    <a:pt x="125" y="113"/>
                  </a:cubicBezTo>
                  <a:cubicBezTo>
                    <a:pt x="93" y="66"/>
                    <a:pt x="51" y="26"/>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39"/>
            <p:cNvSpPr/>
            <p:nvPr/>
          </p:nvSpPr>
          <p:spPr>
            <a:xfrm>
              <a:off x="2771554" y="2756070"/>
              <a:ext cx="24365" cy="31043"/>
            </a:xfrm>
            <a:custGeom>
              <a:rect b="b" l="l" r="r" t="t"/>
              <a:pathLst>
                <a:path extrusionOk="0" h="595" w="467">
                  <a:moveTo>
                    <a:pt x="0" y="0"/>
                  </a:moveTo>
                  <a:cubicBezTo>
                    <a:pt x="80" y="246"/>
                    <a:pt x="257" y="448"/>
                    <a:pt x="467" y="594"/>
                  </a:cubicBezTo>
                  <a:cubicBezTo>
                    <a:pt x="433" y="518"/>
                    <a:pt x="313" y="361"/>
                    <a:pt x="239" y="265"/>
                  </a:cubicBezTo>
                  <a:cubicBezTo>
                    <a:pt x="129" y="139"/>
                    <a:pt x="105" y="124"/>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39"/>
            <p:cNvSpPr/>
            <p:nvPr/>
          </p:nvSpPr>
          <p:spPr>
            <a:xfrm>
              <a:off x="2770771" y="2762435"/>
              <a:ext cx="14452" cy="18991"/>
            </a:xfrm>
            <a:custGeom>
              <a:rect b="b" l="l" r="r" t="t"/>
              <a:pathLst>
                <a:path extrusionOk="0" h="364" w="277">
                  <a:moveTo>
                    <a:pt x="1" y="1"/>
                  </a:moveTo>
                  <a:lnTo>
                    <a:pt x="1" y="1"/>
                  </a:lnTo>
                  <a:cubicBezTo>
                    <a:pt x="50" y="143"/>
                    <a:pt x="147" y="268"/>
                    <a:pt x="267" y="357"/>
                  </a:cubicBezTo>
                  <a:cubicBezTo>
                    <a:pt x="271" y="359"/>
                    <a:pt x="275" y="361"/>
                    <a:pt x="277" y="363"/>
                  </a:cubicBezTo>
                  <a:cubicBezTo>
                    <a:pt x="255" y="327"/>
                    <a:pt x="233" y="289"/>
                    <a:pt x="210" y="253"/>
                  </a:cubicBezTo>
                  <a:cubicBezTo>
                    <a:pt x="149" y="154"/>
                    <a:pt x="74" y="84"/>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39"/>
            <p:cNvSpPr/>
            <p:nvPr/>
          </p:nvSpPr>
          <p:spPr>
            <a:xfrm>
              <a:off x="2768476" y="2766035"/>
              <a:ext cx="12730" cy="14869"/>
            </a:xfrm>
            <a:custGeom>
              <a:rect b="b" l="l" r="r" t="t"/>
              <a:pathLst>
                <a:path extrusionOk="0" h="285" w="244">
                  <a:moveTo>
                    <a:pt x="0" y="1"/>
                  </a:moveTo>
                  <a:cubicBezTo>
                    <a:pt x="51" y="114"/>
                    <a:pt x="130" y="212"/>
                    <a:pt x="232" y="283"/>
                  </a:cubicBezTo>
                  <a:cubicBezTo>
                    <a:pt x="234" y="284"/>
                    <a:pt x="235" y="285"/>
                    <a:pt x="236" y="285"/>
                  </a:cubicBezTo>
                  <a:cubicBezTo>
                    <a:pt x="244" y="285"/>
                    <a:pt x="189" y="208"/>
                    <a:pt x="181" y="195"/>
                  </a:cubicBezTo>
                  <a:cubicBezTo>
                    <a:pt x="126" y="118"/>
                    <a:pt x="73" y="6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39"/>
            <p:cNvSpPr/>
            <p:nvPr/>
          </p:nvSpPr>
          <p:spPr>
            <a:xfrm>
              <a:off x="2767328" y="2769531"/>
              <a:ext cx="6156" cy="8139"/>
            </a:xfrm>
            <a:custGeom>
              <a:rect b="b" l="l" r="r" t="t"/>
              <a:pathLst>
                <a:path extrusionOk="0" h="156" w="118">
                  <a:moveTo>
                    <a:pt x="1" y="1"/>
                  </a:moveTo>
                  <a:cubicBezTo>
                    <a:pt x="19" y="64"/>
                    <a:pt x="68" y="114"/>
                    <a:pt x="117" y="155"/>
                  </a:cubicBezTo>
                  <a:cubicBezTo>
                    <a:pt x="100" y="122"/>
                    <a:pt x="70" y="77"/>
                    <a:pt x="48" y="55"/>
                  </a:cubicBezTo>
                  <a:cubicBezTo>
                    <a:pt x="32" y="36"/>
                    <a:pt x="17" y="24"/>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39"/>
            <p:cNvSpPr/>
            <p:nvPr/>
          </p:nvSpPr>
          <p:spPr>
            <a:xfrm>
              <a:off x="2815953" y="2734367"/>
              <a:ext cx="8400" cy="47164"/>
            </a:xfrm>
            <a:custGeom>
              <a:rect b="b" l="l" r="r" t="t"/>
              <a:pathLst>
                <a:path extrusionOk="0" h="904" w="161">
                  <a:moveTo>
                    <a:pt x="52" y="0"/>
                  </a:moveTo>
                  <a:cubicBezTo>
                    <a:pt x="6" y="306"/>
                    <a:pt x="1" y="590"/>
                    <a:pt x="84" y="903"/>
                  </a:cubicBezTo>
                  <a:cubicBezTo>
                    <a:pt x="101" y="790"/>
                    <a:pt x="111" y="677"/>
                    <a:pt x="113" y="561"/>
                  </a:cubicBezTo>
                  <a:cubicBezTo>
                    <a:pt x="120" y="589"/>
                    <a:pt x="126" y="618"/>
                    <a:pt x="133" y="643"/>
                  </a:cubicBezTo>
                  <a:cubicBezTo>
                    <a:pt x="133" y="639"/>
                    <a:pt x="135" y="635"/>
                    <a:pt x="135" y="632"/>
                  </a:cubicBezTo>
                  <a:cubicBezTo>
                    <a:pt x="160" y="483"/>
                    <a:pt x="142" y="332"/>
                    <a:pt x="90" y="188"/>
                  </a:cubicBezTo>
                  <a:cubicBezTo>
                    <a:pt x="89" y="205"/>
                    <a:pt x="89" y="223"/>
                    <a:pt x="87" y="240"/>
                  </a:cubicBezTo>
                  <a:cubicBezTo>
                    <a:pt x="76" y="160"/>
                    <a:pt x="63" y="80"/>
                    <a:pt x="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39"/>
            <p:cNvSpPr/>
            <p:nvPr/>
          </p:nvSpPr>
          <p:spPr>
            <a:xfrm>
              <a:off x="2824144" y="2749549"/>
              <a:ext cx="1356" cy="6417"/>
            </a:xfrm>
            <a:custGeom>
              <a:rect b="b" l="l" r="r" t="t"/>
              <a:pathLst>
                <a:path extrusionOk="0" h="123" w="26">
                  <a:moveTo>
                    <a:pt x="5" y="0"/>
                  </a:moveTo>
                  <a:lnTo>
                    <a:pt x="5" y="0"/>
                  </a:lnTo>
                  <a:cubicBezTo>
                    <a:pt x="0" y="42"/>
                    <a:pt x="6" y="88"/>
                    <a:pt x="20" y="123"/>
                  </a:cubicBezTo>
                  <a:cubicBezTo>
                    <a:pt x="25" y="82"/>
                    <a:pt x="20" y="41"/>
                    <a:pt x="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39"/>
            <p:cNvSpPr/>
            <p:nvPr/>
          </p:nvSpPr>
          <p:spPr>
            <a:xfrm>
              <a:off x="2814231" y="2742662"/>
              <a:ext cx="2609" cy="14765"/>
            </a:xfrm>
            <a:custGeom>
              <a:rect b="b" l="l" r="r" t="t"/>
              <a:pathLst>
                <a:path extrusionOk="0" h="283" w="50">
                  <a:moveTo>
                    <a:pt x="40" y="1"/>
                  </a:moveTo>
                  <a:cubicBezTo>
                    <a:pt x="10" y="92"/>
                    <a:pt x="1" y="189"/>
                    <a:pt x="20" y="283"/>
                  </a:cubicBezTo>
                  <a:cubicBezTo>
                    <a:pt x="45" y="190"/>
                    <a:pt x="49" y="95"/>
                    <a:pt x="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39"/>
            <p:cNvSpPr/>
            <p:nvPr/>
          </p:nvSpPr>
          <p:spPr>
            <a:xfrm>
              <a:off x="2744268" y="2793895"/>
              <a:ext cx="18730" cy="28069"/>
            </a:xfrm>
            <a:custGeom>
              <a:rect b="b" l="l" r="r" t="t"/>
              <a:pathLst>
                <a:path extrusionOk="0" h="538" w="359">
                  <a:moveTo>
                    <a:pt x="0" y="0"/>
                  </a:moveTo>
                  <a:lnTo>
                    <a:pt x="0" y="0"/>
                  </a:lnTo>
                  <a:cubicBezTo>
                    <a:pt x="58" y="143"/>
                    <a:pt x="118" y="285"/>
                    <a:pt x="181" y="427"/>
                  </a:cubicBezTo>
                  <a:cubicBezTo>
                    <a:pt x="197" y="465"/>
                    <a:pt x="213" y="502"/>
                    <a:pt x="230" y="538"/>
                  </a:cubicBezTo>
                  <a:cubicBezTo>
                    <a:pt x="273" y="516"/>
                    <a:pt x="316" y="493"/>
                    <a:pt x="358" y="471"/>
                  </a:cubicBezTo>
                  <a:cubicBezTo>
                    <a:pt x="264" y="311"/>
                    <a:pt x="151" y="162"/>
                    <a:pt x="24" y="26"/>
                  </a:cubicBezTo>
                  <a:cubicBezTo>
                    <a:pt x="16" y="17"/>
                    <a:pt x="7" y="8"/>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39"/>
            <p:cNvSpPr/>
            <p:nvPr/>
          </p:nvSpPr>
          <p:spPr>
            <a:xfrm>
              <a:off x="2732581" y="2797913"/>
              <a:ext cx="23634" cy="30521"/>
            </a:xfrm>
            <a:custGeom>
              <a:rect b="b" l="l" r="r" t="t"/>
              <a:pathLst>
                <a:path extrusionOk="0" h="585" w="453">
                  <a:moveTo>
                    <a:pt x="102" y="0"/>
                  </a:moveTo>
                  <a:lnTo>
                    <a:pt x="102" y="0"/>
                  </a:lnTo>
                  <a:cubicBezTo>
                    <a:pt x="138" y="92"/>
                    <a:pt x="174" y="183"/>
                    <a:pt x="214" y="273"/>
                  </a:cubicBezTo>
                  <a:cubicBezTo>
                    <a:pt x="248" y="357"/>
                    <a:pt x="288" y="438"/>
                    <a:pt x="330" y="517"/>
                  </a:cubicBezTo>
                  <a:cubicBezTo>
                    <a:pt x="229" y="384"/>
                    <a:pt x="117" y="260"/>
                    <a:pt x="1" y="137"/>
                  </a:cubicBezTo>
                  <a:lnTo>
                    <a:pt x="1" y="137"/>
                  </a:lnTo>
                  <a:cubicBezTo>
                    <a:pt x="62" y="294"/>
                    <a:pt x="136" y="442"/>
                    <a:pt x="217" y="584"/>
                  </a:cubicBezTo>
                  <a:lnTo>
                    <a:pt x="453" y="461"/>
                  </a:lnTo>
                  <a:cubicBezTo>
                    <a:pt x="356" y="309"/>
                    <a:pt x="248" y="163"/>
                    <a:pt x="127" y="28"/>
                  </a:cubicBezTo>
                  <a:cubicBezTo>
                    <a:pt x="119" y="19"/>
                    <a:pt x="111" y="11"/>
                    <a:pt x="1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39"/>
            <p:cNvSpPr/>
            <p:nvPr/>
          </p:nvSpPr>
          <p:spPr>
            <a:xfrm>
              <a:off x="2707173" y="2836625"/>
              <a:ext cx="10643" cy="7461"/>
            </a:xfrm>
            <a:custGeom>
              <a:rect b="b" l="l" r="r" t="t"/>
              <a:pathLst>
                <a:path extrusionOk="0" h="143" w="204">
                  <a:moveTo>
                    <a:pt x="0" y="1"/>
                  </a:moveTo>
                  <a:cubicBezTo>
                    <a:pt x="14" y="15"/>
                    <a:pt x="27" y="31"/>
                    <a:pt x="42" y="45"/>
                  </a:cubicBezTo>
                  <a:cubicBezTo>
                    <a:pt x="74" y="78"/>
                    <a:pt x="104" y="110"/>
                    <a:pt x="136" y="143"/>
                  </a:cubicBezTo>
                  <a:cubicBezTo>
                    <a:pt x="158" y="131"/>
                    <a:pt x="182" y="118"/>
                    <a:pt x="203" y="107"/>
                  </a:cubicBezTo>
                  <a:cubicBezTo>
                    <a:pt x="153" y="78"/>
                    <a:pt x="103" y="51"/>
                    <a:pt x="52" y="27"/>
                  </a:cubicBezTo>
                  <a:cubicBezTo>
                    <a:pt x="34" y="17"/>
                    <a:pt x="17"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39"/>
            <p:cNvSpPr/>
            <p:nvPr/>
          </p:nvSpPr>
          <p:spPr>
            <a:xfrm>
              <a:off x="2723660" y="2811895"/>
              <a:ext cx="18104" cy="20765"/>
            </a:xfrm>
            <a:custGeom>
              <a:rect b="b" l="l" r="r" t="t"/>
              <a:pathLst>
                <a:path extrusionOk="0" h="398" w="347">
                  <a:moveTo>
                    <a:pt x="1" y="0"/>
                  </a:moveTo>
                  <a:cubicBezTo>
                    <a:pt x="71" y="138"/>
                    <a:pt x="148" y="270"/>
                    <a:pt x="235" y="398"/>
                  </a:cubicBezTo>
                  <a:cubicBezTo>
                    <a:pt x="272" y="378"/>
                    <a:pt x="310" y="359"/>
                    <a:pt x="347" y="339"/>
                  </a:cubicBezTo>
                  <a:cubicBezTo>
                    <a:pt x="236" y="220"/>
                    <a:pt x="120" y="108"/>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39"/>
            <p:cNvSpPr/>
            <p:nvPr/>
          </p:nvSpPr>
          <p:spPr>
            <a:xfrm>
              <a:off x="2713382" y="2816382"/>
              <a:ext cx="20973" cy="20452"/>
            </a:xfrm>
            <a:custGeom>
              <a:rect b="b" l="l" r="r" t="t"/>
              <a:pathLst>
                <a:path extrusionOk="0" h="392" w="402">
                  <a:moveTo>
                    <a:pt x="1" y="1"/>
                  </a:moveTo>
                  <a:lnTo>
                    <a:pt x="1" y="1"/>
                  </a:lnTo>
                  <a:cubicBezTo>
                    <a:pt x="12" y="19"/>
                    <a:pt x="25" y="39"/>
                    <a:pt x="37" y="58"/>
                  </a:cubicBezTo>
                  <a:cubicBezTo>
                    <a:pt x="111" y="174"/>
                    <a:pt x="192" y="286"/>
                    <a:pt x="281" y="392"/>
                  </a:cubicBezTo>
                  <a:cubicBezTo>
                    <a:pt x="321" y="371"/>
                    <a:pt x="361" y="349"/>
                    <a:pt x="401" y="328"/>
                  </a:cubicBezTo>
                  <a:cubicBezTo>
                    <a:pt x="302" y="237"/>
                    <a:pt x="197" y="148"/>
                    <a:pt x="79" y="60"/>
                  </a:cubicBezTo>
                  <a:cubicBezTo>
                    <a:pt x="53" y="40"/>
                    <a:pt x="27" y="2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39"/>
            <p:cNvSpPr/>
            <p:nvPr/>
          </p:nvSpPr>
          <p:spPr>
            <a:xfrm>
              <a:off x="2709834" y="2826399"/>
              <a:ext cx="17060" cy="13826"/>
            </a:xfrm>
            <a:custGeom>
              <a:rect b="b" l="l" r="r" t="t"/>
              <a:pathLst>
                <a:path extrusionOk="0" h="265" w="327">
                  <a:moveTo>
                    <a:pt x="1" y="0"/>
                  </a:moveTo>
                  <a:cubicBezTo>
                    <a:pt x="22" y="25"/>
                    <a:pt x="40" y="49"/>
                    <a:pt x="61" y="73"/>
                  </a:cubicBezTo>
                  <a:cubicBezTo>
                    <a:pt x="112" y="140"/>
                    <a:pt x="167" y="205"/>
                    <a:pt x="224" y="265"/>
                  </a:cubicBezTo>
                  <a:cubicBezTo>
                    <a:pt x="258" y="247"/>
                    <a:pt x="292" y="229"/>
                    <a:pt x="326" y="211"/>
                  </a:cubicBezTo>
                  <a:cubicBezTo>
                    <a:pt x="301" y="192"/>
                    <a:pt x="274" y="174"/>
                    <a:pt x="246" y="157"/>
                  </a:cubicBezTo>
                  <a:cubicBezTo>
                    <a:pt x="167" y="102"/>
                    <a:pt x="81" y="54"/>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39"/>
            <p:cNvSpPr/>
            <p:nvPr/>
          </p:nvSpPr>
          <p:spPr>
            <a:xfrm>
              <a:off x="2722929" y="2843199"/>
              <a:ext cx="55825" cy="31982"/>
            </a:xfrm>
            <a:custGeom>
              <a:rect b="b" l="l" r="r" t="t"/>
              <a:pathLst>
                <a:path extrusionOk="0" h="613" w="1070">
                  <a:moveTo>
                    <a:pt x="863" y="0"/>
                  </a:moveTo>
                  <a:cubicBezTo>
                    <a:pt x="685" y="92"/>
                    <a:pt x="510" y="185"/>
                    <a:pt x="335" y="280"/>
                  </a:cubicBezTo>
                  <a:cubicBezTo>
                    <a:pt x="327" y="284"/>
                    <a:pt x="319" y="286"/>
                    <a:pt x="311" y="286"/>
                  </a:cubicBezTo>
                  <a:cubicBezTo>
                    <a:pt x="296" y="286"/>
                    <a:pt x="282" y="279"/>
                    <a:pt x="273" y="269"/>
                  </a:cubicBezTo>
                  <a:cubicBezTo>
                    <a:pt x="183" y="318"/>
                    <a:pt x="92" y="365"/>
                    <a:pt x="0" y="413"/>
                  </a:cubicBezTo>
                  <a:cubicBezTo>
                    <a:pt x="20" y="425"/>
                    <a:pt x="38" y="436"/>
                    <a:pt x="59" y="447"/>
                  </a:cubicBezTo>
                  <a:cubicBezTo>
                    <a:pt x="182" y="517"/>
                    <a:pt x="316" y="561"/>
                    <a:pt x="447" y="612"/>
                  </a:cubicBezTo>
                  <a:cubicBezTo>
                    <a:pt x="368" y="539"/>
                    <a:pt x="282" y="473"/>
                    <a:pt x="193" y="414"/>
                  </a:cubicBezTo>
                  <a:lnTo>
                    <a:pt x="193" y="414"/>
                  </a:lnTo>
                  <a:cubicBezTo>
                    <a:pt x="302" y="468"/>
                    <a:pt x="416" y="509"/>
                    <a:pt x="528" y="558"/>
                  </a:cubicBezTo>
                  <a:cubicBezTo>
                    <a:pt x="483" y="513"/>
                    <a:pt x="436" y="471"/>
                    <a:pt x="386" y="432"/>
                  </a:cubicBezTo>
                  <a:lnTo>
                    <a:pt x="386" y="432"/>
                  </a:lnTo>
                  <a:cubicBezTo>
                    <a:pt x="483" y="482"/>
                    <a:pt x="584" y="527"/>
                    <a:pt x="685" y="568"/>
                  </a:cubicBezTo>
                  <a:cubicBezTo>
                    <a:pt x="584" y="476"/>
                    <a:pt x="481" y="388"/>
                    <a:pt x="374" y="302"/>
                  </a:cubicBezTo>
                  <a:lnTo>
                    <a:pt x="374" y="302"/>
                  </a:lnTo>
                  <a:cubicBezTo>
                    <a:pt x="500" y="393"/>
                    <a:pt x="636" y="470"/>
                    <a:pt x="781" y="529"/>
                  </a:cubicBezTo>
                  <a:cubicBezTo>
                    <a:pt x="705" y="456"/>
                    <a:pt x="628" y="379"/>
                    <a:pt x="550" y="302"/>
                  </a:cubicBezTo>
                  <a:lnTo>
                    <a:pt x="550" y="302"/>
                  </a:lnTo>
                  <a:cubicBezTo>
                    <a:pt x="646" y="370"/>
                    <a:pt x="746" y="434"/>
                    <a:pt x="847" y="494"/>
                  </a:cubicBezTo>
                  <a:cubicBezTo>
                    <a:pt x="757" y="390"/>
                    <a:pt x="674" y="292"/>
                    <a:pt x="589" y="196"/>
                  </a:cubicBezTo>
                  <a:lnTo>
                    <a:pt x="589" y="196"/>
                  </a:lnTo>
                  <a:cubicBezTo>
                    <a:pt x="690" y="295"/>
                    <a:pt x="798" y="388"/>
                    <a:pt x="904" y="479"/>
                  </a:cubicBezTo>
                  <a:cubicBezTo>
                    <a:pt x="833" y="364"/>
                    <a:pt x="759" y="250"/>
                    <a:pt x="682" y="137"/>
                  </a:cubicBezTo>
                  <a:lnTo>
                    <a:pt x="682" y="137"/>
                  </a:lnTo>
                  <a:cubicBezTo>
                    <a:pt x="767" y="251"/>
                    <a:pt x="862" y="359"/>
                    <a:pt x="962" y="462"/>
                  </a:cubicBezTo>
                  <a:cubicBezTo>
                    <a:pt x="924" y="365"/>
                    <a:pt x="881" y="270"/>
                    <a:pt x="836" y="176"/>
                  </a:cubicBezTo>
                  <a:lnTo>
                    <a:pt x="836" y="176"/>
                  </a:lnTo>
                  <a:cubicBezTo>
                    <a:pt x="912" y="289"/>
                    <a:pt x="991" y="401"/>
                    <a:pt x="1069" y="513"/>
                  </a:cubicBezTo>
                  <a:cubicBezTo>
                    <a:pt x="1009" y="339"/>
                    <a:pt x="941" y="167"/>
                    <a:pt x="8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39"/>
            <p:cNvSpPr/>
            <p:nvPr/>
          </p:nvSpPr>
          <p:spPr>
            <a:xfrm>
              <a:off x="2768006" y="2840016"/>
              <a:ext cx="12834" cy="23060"/>
            </a:xfrm>
            <a:custGeom>
              <a:rect b="b" l="l" r="r" t="t"/>
              <a:pathLst>
                <a:path extrusionOk="0" h="442" w="246">
                  <a:moveTo>
                    <a:pt x="108" y="1"/>
                  </a:moveTo>
                  <a:lnTo>
                    <a:pt x="0" y="58"/>
                  </a:lnTo>
                  <a:cubicBezTo>
                    <a:pt x="81" y="187"/>
                    <a:pt x="165" y="313"/>
                    <a:pt x="245" y="441"/>
                  </a:cubicBezTo>
                  <a:cubicBezTo>
                    <a:pt x="211" y="291"/>
                    <a:pt x="165" y="143"/>
                    <a:pt x="1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39"/>
            <p:cNvSpPr/>
            <p:nvPr/>
          </p:nvSpPr>
          <p:spPr>
            <a:xfrm>
              <a:off x="2762320" y="2784557"/>
              <a:ext cx="15547" cy="29530"/>
            </a:xfrm>
            <a:custGeom>
              <a:rect b="b" l="l" r="r" t="t"/>
              <a:pathLst>
                <a:path extrusionOk="0" h="566" w="298">
                  <a:moveTo>
                    <a:pt x="0" y="1"/>
                  </a:moveTo>
                  <a:lnTo>
                    <a:pt x="0" y="1"/>
                  </a:lnTo>
                  <a:cubicBezTo>
                    <a:pt x="40" y="155"/>
                    <a:pt x="108" y="375"/>
                    <a:pt x="174" y="565"/>
                  </a:cubicBezTo>
                  <a:cubicBezTo>
                    <a:pt x="215" y="543"/>
                    <a:pt x="256" y="521"/>
                    <a:pt x="298" y="500"/>
                  </a:cubicBezTo>
                  <a:cubicBezTo>
                    <a:pt x="221" y="322"/>
                    <a:pt x="121" y="153"/>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39"/>
            <p:cNvSpPr/>
            <p:nvPr/>
          </p:nvSpPr>
          <p:spPr>
            <a:xfrm>
              <a:off x="2773902" y="2790400"/>
              <a:ext cx="9078" cy="20295"/>
            </a:xfrm>
            <a:custGeom>
              <a:rect b="b" l="l" r="r" t="t"/>
              <a:pathLst>
                <a:path extrusionOk="0" h="389" w="174">
                  <a:moveTo>
                    <a:pt x="0" y="0"/>
                  </a:moveTo>
                  <a:cubicBezTo>
                    <a:pt x="29" y="177"/>
                    <a:pt x="48" y="269"/>
                    <a:pt x="77" y="388"/>
                  </a:cubicBezTo>
                  <a:cubicBezTo>
                    <a:pt x="109" y="371"/>
                    <a:pt x="141" y="353"/>
                    <a:pt x="173" y="337"/>
                  </a:cubicBezTo>
                  <a:cubicBezTo>
                    <a:pt x="127" y="221"/>
                    <a:pt x="68" y="105"/>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39"/>
            <p:cNvSpPr/>
            <p:nvPr/>
          </p:nvSpPr>
          <p:spPr>
            <a:xfrm>
              <a:off x="2784232" y="2796765"/>
              <a:ext cx="3913" cy="10121"/>
            </a:xfrm>
            <a:custGeom>
              <a:rect b="b" l="l" r="r" t="t"/>
              <a:pathLst>
                <a:path extrusionOk="0" h="194" w="75">
                  <a:moveTo>
                    <a:pt x="1" y="1"/>
                  </a:moveTo>
                  <a:cubicBezTo>
                    <a:pt x="1" y="1"/>
                    <a:pt x="1" y="3"/>
                    <a:pt x="2" y="9"/>
                  </a:cubicBezTo>
                  <a:cubicBezTo>
                    <a:pt x="7" y="71"/>
                    <a:pt x="13" y="131"/>
                    <a:pt x="18" y="193"/>
                  </a:cubicBezTo>
                  <a:cubicBezTo>
                    <a:pt x="37" y="182"/>
                    <a:pt x="55" y="173"/>
                    <a:pt x="74" y="162"/>
                  </a:cubicBezTo>
                  <a:cubicBezTo>
                    <a:pt x="55" y="114"/>
                    <a:pt x="33" y="65"/>
                    <a:pt x="9" y="17"/>
                  </a:cubicBezTo>
                  <a:cubicBezTo>
                    <a:pt x="7" y="13"/>
                    <a:pt x="3"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39"/>
            <p:cNvSpPr/>
            <p:nvPr/>
          </p:nvSpPr>
          <p:spPr>
            <a:xfrm>
              <a:off x="2774632" y="2836677"/>
              <a:ext cx="8765" cy="20086"/>
            </a:xfrm>
            <a:custGeom>
              <a:rect b="b" l="l" r="r" t="t"/>
              <a:pathLst>
                <a:path extrusionOk="0" h="385" w="168">
                  <a:moveTo>
                    <a:pt x="98" y="1"/>
                  </a:moveTo>
                  <a:cubicBezTo>
                    <a:pt x="65" y="19"/>
                    <a:pt x="33" y="37"/>
                    <a:pt x="1" y="54"/>
                  </a:cubicBezTo>
                  <a:cubicBezTo>
                    <a:pt x="55" y="158"/>
                    <a:pt x="116" y="266"/>
                    <a:pt x="168" y="385"/>
                  </a:cubicBezTo>
                  <a:cubicBezTo>
                    <a:pt x="156" y="255"/>
                    <a:pt x="132" y="126"/>
                    <a:pt x="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39"/>
            <p:cNvSpPr/>
            <p:nvPr/>
          </p:nvSpPr>
          <p:spPr>
            <a:xfrm>
              <a:off x="2789710" y="2829060"/>
              <a:ext cx="4696" cy="16226"/>
            </a:xfrm>
            <a:custGeom>
              <a:rect b="b" l="l" r="r" t="t"/>
              <a:pathLst>
                <a:path extrusionOk="0" h="311" w="90">
                  <a:moveTo>
                    <a:pt x="79" y="1"/>
                  </a:moveTo>
                  <a:cubicBezTo>
                    <a:pt x="53" y="16"/>
                    <a:pt x="27" y="30"/>
                    <a:pt x="0" y="44"/>
                  </a:cubicBezTo>
                  <a:cubicBezTo>
                    <a:pt x="26" y="132"/>
                    <a:pt x="54" y="222"/>
                    <a:pt x="82" y="311"/>
                  </a:cubicBezTo>
                  <a:cubicBezTo>
                    <a:pt x="90" y="208"/>
                    <a:pt x="88" y="104"/>
                    <a:pt x="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39"/>
            <p:cNvSpPr/>
            <p:nvPr/>
          </p:nvSpPr>
          <p:spPr>
            <a:xfrm>
              <a:off x="2780423" y="2831721"/>
              <a:ext cx="9913" cy="20712"/>
            </a:xfrm>
            <a:custGeom>
              <a:rect b="b" l="l" r="r" t="t"/>
              <a:pathLst>
                <a:path extrusionOk="0" h="397" w="190">
                  <a:moveTo>
                    <a:pt x="168" y="0"/>
                  </a:moveTo>
                  <a:cubicBezTo>
                    <a:pt x="112" y="30"/>
                    <a:pt x="56" y="60"/>
                    <a:pt x="0" y="90"/>
                  </a:cubicBezTo>
                  <a:cubicBezTo>
                    <a:pt x="43" y="191"/>
                    <a:pt x="85" y="292"/>
                    <a:pt x="116" y="397"/>
                  </a:cubicBezTo>
                  <a:cubicBezTo>
                    <a:pt x="116" y="280"/>
                    <a:pt x="106" y="165"/>
                    <a:pt x="87" y="52"/>
                  </a:cubicBezTo>
                  <a:lnTo>
                    <a:pt x="87" y="52"/>
                  </a:lnTo>
                  <a:cubicBezTo>
                    <a:pt x="122" y="142"/>
                    <a:pt x="157" y="234"/>
                    <a:pt x="185" y="327"/>
                  </a:cubicBezTo>
                  <a:cubicBezTo>
                    <a:pt x="190" y="217"/>
                    <a:pt x="183" y="108"/>
                    <a:pt x="1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39"/>
            <p:cNvSpPr/>
            <p:nvPr/>
          </p:nvSpPr>
          <p:spPr>
            <a:xfrm>
              <a:off x="2752146" y="2787113"/>
              <a:ext cx="18782" cy="30782"/>
            </a:xfrm>
            <a:custGeom>
              <a:rect b="b" l="l" r="r" t="t"/>
              <a:pathLst>
                <a:path extrusionOk="0" h="590" w="360">
                  <a:moveTo>
                    <a:pt x="0" y="0"/>
                  </a:moveTo>
                  <a:lnTo>
                    <a:pt x="0" y="0"/>
                  </a:lnTo>
                  <a:cubicBezTo>
                    <a:pt x="58" y="172"/>
                    <a:pt x="140" y="384"/>
                    <a:pt x="230" y="589"/>
                  </a:cubicBezTo>
                  <a:cubicBezTo>
                    <a:pt x="272" y="567"/>
                    <a:pt x="316" y="543"/>
                    <a:pt x="360" y="521"/>
                  </a:cubicBezTo>
                  <a:cubicBezTo>
                    <a:pt x="263" y="333"/>
                    <a:pt x="143" y="158"/>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39"/>
            <p:cNvSpPr/>
            <p:nvPr/>
          </p:nvSpPr>
          <p:spPr>
            <a:xfrm>
              <a:off x="2795136" y="2826712"/>
              <a:ext cx="3809" cy="11739"/>
            </a:xfrm>
            <a:custGeom>
              <a:rect b="b" l="l" r="r" t="t"/>
              <a:pathLst>
                <a:path extrusionOk="0" h="225" w="73">
                  <a:moveTo>
                    <a:pt x="58" y="0"/>
                  </a:moveTo>
                  <a:cubicBezTo>
                    <a:pt x="39" y="11"/>
                    <a:pt x="20" y="22"/>
                    <a:pt x="0" y="32"/>
                  </a:cubicBezTo>
                  <a:cubicBezTo>
                    <a:pt x="21" y="98"/>
                    <a:pt x="46" y="161"/>
                    <a:pt x="72" y="225"/>
                  </a:cubicBezTo>
                  <a:cubicBezTo>
                    <a:pt x="71" y="150"/>
                    <a:pt x="67" y="74"/>
                    <a:pt x="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39"/>
            <p:cNvSpPr/>
            <p:nvPr/>
          </p:nvSpPr>
          <p:spPr>
            <a:xfrm>
              <a:off x="2718808" y="2865528"/>
              <a:ext cx="18260" cy="8974"/>
            </a:xfrm>
            <a:custGeom>
              <a:rect b="b" l="l" r="r" t="t"/>
              <a:pathLst>
                <a:path extrusionOk="0" h="172" w="350">
                  <a:moveTo>
                    <a:pt x="48" y="1"/>
                  </a:moveTo>
                  <a:cubicBezTo>
                    <a:pt x="33" y="8"/>
                    <a:pt x="16" y="16"/>
                    <a:pt x="1" y="25"/>
                  </a:cubicBezTo>
                  <a:cubicBezTo>
                    <a:pt x="108" y="95"/>
                    <a:pt x="223" y="146"/>
                    <a:pt x="350" y="172"/>
                  </a:cubicBezTo>
                  <a:cubicBezTo>
                    <a:pt x="258" y="99"/>
                    <a:pt x="156" y="43"/>
                    <a:pt x="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39"/>
            <p:cNvSpPr/>
            <p:nvPr/>
          </p:nvSpPr>
          <p:spPr>
            <a:xfrm>
              <a:off x="2636375" y="2827234"/>
              <a:ext cx="41373" cy="36573"/>
            </a:xfrm>
            <a:custGeom>
              <a:rect b="b" l="l" r="r" t="t"/>
              <a:pathLst>
                <a:path extrusionOk="0" h="701" w="793">
                  <a:moveTo>
                    <a:pt x="0" y="1"/>
                  </a:moveTo>
                  <a:lnTo>
                    <a:pt x="0" y="1"/>
                  </a:lnTo>
                  <a:cubicBezTo>
                    <a:pt x="45" y="57"/>
                    <a:pt x="91" y="114"/>
                    <a:pt x="138" y="168"/>
                  </a:cubicBezTo>
                  <a:cubicBezTo>
                    <a:pt x="312" y="367"/>
                    <a:pt x="513" y="539"/>
                    <a:pt x="721" y="701"/>
                  </a:cubicBezTo>
                  <a:cubicBezTo>
                    <a:pt x="746" y="692"/>
                    <a:pt x="768" y="683"/>
                    <a:pt x="792" y="673"/>
                  </a:cubicBezTo>
                  <a:cubicBezTo>
                    <a:pt x="568" y="421"/>
                    <a:pt x="319" y="189"/>
                    <a:pt x="27" y="17"/>
                  </a:cubicBezTo>
                  <a:cubicBezTo>
                    <a:pt x="19" y="12"/>
                    <a:pt x="9" y="7"/>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39"/>
            <p:cNvSpPr/>
            <p:nvPr/>
          </p:nvSpPr>
          <p:spPr>
            <a:xfrm>
              <a:off x="2642844" y="2823947"/>
              <a:ext cx="39651" cy="37147"/>
            </a:xfrm>
            <a:custGeom>
              <a:rect b="b" l="l" r="r" t="t"/>
              <a:pathLst>
                <a:path extrusionOk="0" h="712" w="760">
                  <a:moveTo>
                    <a:pt x="1" y="1"/>
                  </a:moveTo>
                  <a:lnTo>
                    <a:pt x="1" y="1"/>
                  </a:lnTo>
                  <a:cubicBezTo>
                    <a:pt x="85" y="111"/>
                    <a:pt x="174" y="217"/>
                    <a:pt x="268" y="319"/>
                  </a:cubicBezTo>
                  <a:cubicBezTo>
                    <a:pt x="406" y="465"/>
                    <a:pt x="567" y="587"/>
                    <a:pt x="724" y="711"/>
                  </a:cubicBezTo>
                  <a:cubicBezTo>
                    <a:pt x="735" y="706"/>
                    <a:pt x="746" y="701"/>
                    <a:pt x="760" y="696"/>
                  </a:cubicBezTo>
                  <a:cubicBezTo>
                    <a:pt x="680" y="576"/>
                    <a:pt x="592" y="464"/>
                    <a:pt x="492" y="363"/>
                  </a:cubicBezTo>
                  <a:cubicBezTo>
                    <a:pt x="364" y="240"/>
                    <a:pt x="217" y="137"/>
                    <a:pt x="68" y="42"/>
                  </a:cubicBezTo>
                  <a:cubicBezTo>
                    <a:pt x="46" y="28"/>
                    <a:pt x="24" y="15"/>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39"/>
            <p:cNvSpPr/>
            <p:nvPr/>
          </p:nvSpPr>
          <p:spPr>
            <a:xfrm>
              <a:off x="2650044" y="2822590"/>
              <a:ext cx="34121" cy="31095"/>
            </a:xfrm>
            <a:custGeom>
              <a:rect b="b" l="l" r="r" t="t"/>
              <a:pathLst>
                <a:path extrusionOk="0" h="596" w="654">
                  <a:moveTo>
                    <a:pt x="1" y="0"/>
                  </a:moveTo>
                  <a:lnTo>
                    <a:pt x="1" y="0"/>
                  </a:lnTo>
                  <a:cubicBezTo>
                    <a:pt x="94" y="121"/>
                    <a:pt x="194" y="238"/>
                    <a:pt x="307" y="341"/>
                  </a:cubicBezTo>
                  <a:cubicBezTo>
                    <a:pt x="415" y="436"/>
                    <a:pt x="534" y="516"/>
                    <a:pt x="654" y="595"/>
                  </a:cubicBezTo>
                  <a:cubicBezTo>
                    <a:pt x="485" y="348"/>
                    <a:pt x="261" y="145"/>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39"/>
            <p:cNvSpPr/>
            <p:nvPr/>
          </p:nvSpPr>
          <p:spPr>
            <a:xfrm>
              <a:off x="2658392" y="2823373"/>
              <a:ext cx="26295" cy="25460"/>
            </a:xfrm>
            <a:custGeom>
              <a:rect b="b" l="l" r="r" t="t"/>
              <a:pathLst>
                <a:path extrusionOk="0" h="488" w="504">
                  <a:moveTo>
                    <a:pt x="5" y="1"/>
                  </a:moveTo>
                  <a:cubicBezTo>
                    <a:pt x="1" y="1"/>
                    <a:pt x="16" y="17"/>
                    <a:pt x="29" y="37"/>
                  </a:cubicBezTo>
                  <a:cubicBezTo>
                    <a:pt x="158" y="217"/>
                    <a:pt x="326" y="358"/>
                    <a:pt x="504" y="488"/>
                  </a:cubicBezTo>
                  <a:cubicBezTo>
                    <a:pt x="396" y="290"/>
                    <a:pt x="226" y="132"/>
                    <a:pt x="32" y="17"/>
                  </a:cubicBezTo>
                  <a:cubicBezTo>
                    <a:pt x="15" y="6"/>
                    <a:pt x="7" y="1"/>
                    <a:pt x="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39"/>
            <p:cNvSpPr/>
            <p:nvPr/>
          </p:nvSpPr>
          <p:spPr>
            <a:xfrm>
              <a:off x="2664548" y="2822903"/>
              <a:ext cx="19565" cy="17843"/>
            </a:xfrm>
            <a:custGeom>
              <a:rect b="b" l="l" r="r" t="t"/>
              <a:pathLst>
                <a:path extrusionOk="0" h="342" w="375">
                  <a:moveTo>
                    <a:pt x="1" y="0"/>
                  </a:moveTo>
                  <a:cubicBezTo>
                    <a:pt x="100" y="139"/>
                    <a:pt x="230" y="251"/>
                    <a:pt x="375" y="341"/>
                  </a:cubicBezTo>
                  <a:cubicBezTo>
                    <a:pt x="280" y="200"/>
                    <a:pt x="151" y="83"/>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39"/>
            <p:cNvSpPr/>
            <p:nvPr/>
          </p:nvSpPr>
          <p:spPr>
            <a:xfrm>
              <a:off x="2671800" y="2822277"/>
              <a:ext cx="13252" cy="13356"/>
            </a:xfrm>
            <a:custGeom>
              <a:rect b="b" l="l" r="r" t="t"/>
              <a:pathLst>
                <a:path extrusionOk="0" h="256" w="254">
                  <a:moveTo>
                    <a:pt x="5" y="0"/>
                  </a:moveTo>
                  <a:cubicBezTo>
                    <a:pt x="1" y="0"/>
                    <a:pt x="24" y="27"/>
                    <a:pt x="31" y="38"/>
                  </a:cubicBezTo>
                  <a:cubicBezTo>
                    <a:pt x="88" y="127"/>
                    <a:pt x="176" y="187"/>
                    <a:pt x="253" y="255"/>
                  </a:cubicBezTo>
                  <a:cubicBezTo>
                    <a:pt x="203" y="151"/>
                    <a:pt x="113" y="70"/>
                    <a:pt x="17" y="8"/>
                  </a:cubicBezTo>
                  <a:cubicBezTo>
                    <a:pt x="10" y="2"/>
                    <a:pt x="6" y="0"/>
                    <a:pt x="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39"/>
            <p:cNvSpPr/>
            <p:nvPr/>
          </p:nvSpPr>
          <p:spPr>
            <a:xfrm>
              <a:off x="2684061" y="2824573"/>
              <a:ext cx="3704" cy="3183"/>
            </a:xfrm>
            <a:custGeom>
              <a:rect b="b" l="l" r="r" t="t"/>
              <a:pathLst>
                <a:path extrusionOk="0" h="61" w="71">
                  <a:moveTo>
                    <a:pt x="1" y="0"/>
                  </a:moveTo>
                  <a:lnTo>
                    <a:pt x="1" y="0"/>
                  </a:lnTo>
                  <a:cubicBezTo>
                    <a:pt x="19" y="25"/>
                    <a:pt x="44" y="45"/>
                    <a:pt x="71" y="61"/>
                  </a:cubicBezTo>
                  <a:cubicBezTo>
                    <a:pt x="53" y="35"/>
                    <a:pt x="28" y="16"/>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39"/>
            <p:cNvSpPr/>
            <p:nvPr/>
          </p:nvSpPr>
          <p:spPr>
            <a:xfrm>
              <a:off x="2692408" y="2820451"/>
              <a:ext cx="626" cy="470"/>
            </a:xfrm>
            <a:custGeom>
              <a:rect b="b" l="l" r="r" t="t"/>
              <a:pathLst>
                <a:path extrusionOk="0" h="9" w="12">
                  <a:moveTo>
                    <a:pt x="0" y="1"/>
                  </a:moveTo>
                  <a:lnTo>
                    <a:pt x="12" y="8"/>
                  </a:lnTo>
                  <a:cubicBezTo>
                    <a:pt x="7" y="5"/>
                    <a:pt x="3" y="2"/>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39"/>
            <p:cNvSpPr/>
            <p:nvPr/>
          </p:nvSpPr>
          <p:spPr>
            <a:xfrm>
              <a:off x="2662983" y="2724402"/>
              <a:ext cx="8817" cy="49981"/>
            </a:xfrm>
            <a:custGeom>
              <a:rect b="b" l="l" r="r" t="t"/>
              <a:pathLst>
                <a:path extrusionOk="0" h="958" w="169">
                  <a:moveTo>
                    <a:pt x="169" y="0"/>
                  </a:moveTo>
                  <a:lnTo>
                    <a:pt x="169" y="0"/>
                  </a:lnTo>
                  <a:cubicBezTo>
                    <a:pt x="80" y="312"/>
                    <a:pt x="1" y="632"/>
                    <a:pt x="29" y="957"/>
                  </a:cubicBezTo>
                  <a:cubicBezTo>
                    <a:pt x="134" y="649"/>
                    <a:pt x="158" y="323"/>
                    <a:pt x="1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39"/>
            <p:cNvSpPr/>
            <p:nvPr/>
          </p:nvSpPr>
          <p:spPr>
            <a:xfrm>
              <a:off x="2669974" y="2739375"/>
              <a:ext cx="4800" cy="29112"/>
            </a:xfrm>
            <a:custGeom>
              <a:rect b="b" l="l" r="r" t="t"/>
              <a:pathLst>
                <a:path extrusionOk="0" h="558" w="92">
                  <a:moveTo>
                    <a:pt x="65" y="1"/>
                  </a:moveTo>
                  <a:lnTo>
                    <a:pt x="65" y="1"/>
                  </a:lnTo>
                  <a:cubicBezTo>
                    <a:pt x="39" y="127"/>
                    <a:pt x="1" y="253"/>
                    <a:pt x="5" y="383"/>
                  </a:cubicBezTo>
                  <a:cubicBezTo>
                    <a:pt x="5" y="442"/>
                    <a:pt x="9" y="500"/>
                    <a:pt x="18" y="558"/>
                  </a:cubicBezTo>
                  <a:cubicBezTo>
                    <a:pt x="19" y="553"/>
                    <a:pt x="20" y="550"/>
                    <a:pt x="20" y="545"/>
                  </a:cubicBezTo>
                  <a:cubicBezTo>
                    <a:pt x="71" y="367"/>
                    <a:pt x="91" y="182"/>
                    <a:pt x="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39"/>
            <p:cNvSpPr/>
            <p:nvPr/>
          </p:nvSpPr>
          <p:spPr>
            <a:xfrm>
              <a:off x="2676600" y="2750488"/>
              <a:ext cx="1617" cy="10226"/>
            </a:xfrm>
            <a:custGeom>
              <a:rect b="b" l="l" r="r" t="t"/>
              <a:pathLst>
                <a:path extrusionOk="0" h="196" w="31">
                  <a:moveTo>
                    <a:pt x="22" y="1"/>
                  </a:moveTo>
                  <a:lnTo>
                    <a:pt x="22" y="1"/>
                  </a:lnTo>
                  <a:cubicBezTo>
                    <a:pt x="1" y="65"/>
                    <a:pt x="0" y="132"/>
                    <a:pt x="11" y="196"/>
                  </a:cubicBezTo>
                  <a:cubicBezTo>
                    <a:pt x="28" y="133"/>
                    <a:pt x="30" y="66"/>
                    <a:pt x="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39"/>
            <p:cNvSpPr/>
            <p:nvPr/>
          </p:nvSpPr>
          <p:spPr>
            <a:xfrm>
              <a:off x="2684635" y="2753357"/>
              <a:ext cx="365" cy="1930"/>
            </a:xfrm>
            <a:custGeom>
              <a:rect b="b" l="l" r="r" t="t"/>
              <a:pathLst>
                <a:path extrusionOk="0" h="37" w="7">
                  <a:moveTo>
                    <a:pt x="3" y="1"/>
                  </a:moveTo>
                  <a:cubicBezTo>
                    <a:pt x="1" y="12"/>
                    <a:pt x="1" y="25"/>
                    <a:pt x="2" y="37"/>
                  </a:cubicBezTo>
                  <a:cubicBezTo>
                    <a:pt x="5" y="25"/>
                    <a:pt x="6" y="12"/>
                    <a:pt x="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39"/>
            <p:cNvSpPr/>
            <p:nvPr/>
          </p:nvSpPr>
          <p:spPr>
            <a:xfrm>
              <a:off x="2035244" y="2285579"/>
              <a:ext cx="1179568" cy="1169029"/>
            </a:xfrm>
            <a:custGeom>
              <a:rect b="b" l="l" r="r" t="t"/>
              <a:pathLst>
                <a:path extrusionOk="0" h="22407" w="22609">
                  <a:moveTo>
                    <a:pt x="9750" y="343"/>
                  </a:moveTo>
                  <a:cubicBezTo>
                    <a:pt x="8565" y="878"/>
                    <a:pt x="7387" y="1867"/>
                    <a:pt x="6576" y="2785"/>
                  </a:cubicBezTo>
                  <a:cubicBezTo>
                    <a:pt x="5678" y="3829"/>
                    <a:pt x="5076" y="5031"/>
                    <a:pt x="4652" y="6254"/>
                  </a:cubicBezTo>
                  <a:cubicBezTo>
                    <a:pt x="4329" y="7206"/>
                    <a:pt x="4140" y="8209"/>
                    <a:pt x="4163" y="9217"/>
                  </a:cubicBezTo>
                  <a:cubicBezTo>
                    <a:pt x="4178" y="9810"/>
                    <a:pt x="4274" y="10398"/>
                    <a:pt x="4395" y="10979"/>
                  </a:cubicBezTo>
                  <a:cubicBezTo>
                    <a:pt x="4539" y="11694"/>
                    <a:pt x="4778" y="12386"/>
                    <a:pt x="5087" y="13046"/>
                  </a:cubicBezTo>
                  <a:cubicBezTo>
                    <a:pt x="5252" y="13399"/>
                    <a:pt x="5441" y="13740"/>
                    <a:pt x="5647" y="14070"/>
                  </a:cubicBezTo>
                  <a:cubicBezTo>
                    <a:pt x="5724" y="14193"/>
                    <a:pt x="5801" y="14317"/>
                    <a:pt x="5890" y="14430"/>
                  </a:cubicBezTo>
                  <a:cubicBezTo>
                    <a:pt x="5899" y="14440"/>
                    <a:pt x="5908" y="14454"/>
                    <a:pt x="5917" y="14465"/>
                  </a:cubicBezTo>
                  <a:cubicBezTo>
                    <a:pt x="6068" y="14688"/>
                    <a:pt x="6230" y="14904"/>
                    <a:pt x="6408" y="15108"/>
                  </a:cubicBezTo>
                  <a:cubicBezTo>
                    <a:pt x="7922" y="16741"/>
                    <a:pt x="9932" y="17988"/>
                    <a:pt x="12165" y="18287"/>
                  </a:cubicBezTo>
                  <a:cubicBezTo>
                    <a:pt x="12398" y="18321"/>
                    <a:pt x="12636" y="18348"/>
                    <a:pt x="12873" y="18365"/>
                  </a:cubicBezTo>
                  <a:cubicBezTo>
                    <a:pt x="13140" y="18414"/>
                    <a:pt x="13474" y="18434"/>
                    <a:pt x="13809" y="18434"/>
                  </a:cubicBezTo>
                  <a:cubicBezTo>
                    <a:pt x="14013" y="18434"/>
                    <a:pt x="14218" y="18427"/>
                    <a:pt x="14410" y="18414"/>
                  </a:cubicBezTo>
                  <a:cubicBezTo>
                    <a:pt x="15803" y="18286"/>
                    <a:pt x="17183" y="17863"/>
                    <a:pt x="18385" y="17138"/>
                  </a:cubicBezTo>
                  <a:cubicBezTo>
                    <a:pt x="18959" y="16778"/>
                    <a:pt x="19363" y="16495"/>
                    <a:pt x="19827" y="16081"/>
                  </a:cubicBezTo>
                  <a:cubicBezTo>
                    <a:pt x="20404" y="15546"/>
                    <a:pt x="20927" y="14946"/>
                    <a:pt x="21373" y="14297"/>
                  </a:cubicBezTo>
                  <a:cubicBezTo>
                    <a:pt x="21678" y="13843"/>
                    <a:pt x="21936" y="13357"/>
                    <a:pt x="22159" y="12855"/>
                  </a:cubicBezTo>
                  <a:cubicBezTo>
                    <a:pt x="22204" y="12752"/>
                    <a:pt x="22250" y="12649"/>
                    <a:pt x="22295" y="12546"/>
                  </a:cubicBezTo>
                  <a:lnTo>
                    <a:pt x="22295" y="12546"/>
                  </a:lnTo>
                  <a:cubicBezTo>
                    <a:pt x="22292" y="12596"/>
                    <a:pt x="22284" y="12646"/>
                    <a:pt x="22277" y="12696"/>
                  </a:cubicBezTo>
                  <a:cubicBezTo>
                    <a:pt x="22170" y="13362"/>
                    <a:pt x="22016" y="14021"/>
                    <a:pt x="21803" y="14661"/>
                  </a:cubicBezTo>
                  <a:cubicBezTo>
                    <a:pt x="21207" y="16495"/>
                    <a:pt x="20133" y="18187"/>
                    <a:pt x="18670" y="19503"/>
                  </a:cubicBezTo>
                  <a:cubicBezTo>
                    <a:pt x="17876" y="20200"/>
                    <a:pt x="16932" y="20773"/>
                    <a:pt x="15926" y="21237"/>
                  </a:cubicBezTo>
                  <a:cubicBezTo>
                    <a:pt x="15269" y="21531"/>
                    <a:pt x="14551" y="21810"/>
                    <a:pt x="13815" y="22007"/>
                  </a:cubicBezTo>
                  <a:cubicBezTo>
                    <a:pt x="13255" y="22136"/>
                    <a:pt x="12757" y="22210"/>
                    <a:pt x="12181" y="22236"/>
                  </a:cubicBezTo>
                  <a:cubicBezTo>
                    <a:pt x="12112" y="22239"/>
                    <a:pt x="12042" y="22241"/>
                    <a:pt x="11973" y="22241"/>
                  </a:cubicBezTo>
                  <a:cubicBezTo>
                    <a:pt x="11860" y="22241"/>
                    <a:pt x="11747" y="22237"/>
                    <a:pt x="11635" y="22232"/>
                  </a:cubicBezTo>
                  <a:cubicBezTo>
                    <a:pt x="11634" y="22227"/>
                    <a:pt x="11633" y="22224"/>
                    <a:pt x="11633" y="22219"/>
                  </a:cubicBezTo>
                  <a:cubicBezTo>
                    <a:pt x="11352" y="22215"/>
                    <a:pt x="11070" y="22205"/>
                    <a:pt x="10790" y="22180"/>
                  </a:cubicBezTo>
                  <a:cubicBezTo>
                    <a:pt x="9111" y="22046"/>
                    <a:pt x="7426" y="21545"/>
                    <a:pt x="5949" y="20687"/>
                  </a:cubicBezTo>
                  <a:cubicBezTo>
                    <a:pt x="4127" y="19671"/>
                    <a:pt x="2677" y="18394"/>
                    <a:pt x="1691" y="16427"/>
                  </a:cubicBezTo>
                  <a:cubicBezTo>
                    <a:pt x="1358" y="15769"/>
                    <a:pt x="1193" y="15393"/>
                    <a:pt x="957" y="14744"/>
                  </a:cubicBezTo>
                  <a:cubicBezTo>
                    <a:pt x="852" y="14424"/>
                    <a:pt x="761" y="14165"/>
                    <a:pt x="673" y="13936"/>
                  </a:cubicBezTo>
                  <a:cubicBezTo>
                    <a:pt x="674" y="13933"/>
                    <a:pt x="676" y="13929"/>
                    <a:pt x="677" y="13926"/>
                  </a:cubicBezTo>
                  <a:cubicBezTo>
                    <a:pt x="683" y="13820"/>
                    <a:pt x="615" y="13686"/>
                    <a:pt x="597" y="13576"/>
                  </a:cubicBezTo>
                  <a:cubicBezTo>
                    <a:pt x="541" y="13360"/>
                    <a:pt x="493" y="13143"/>
                    <a:pt x="451" y="12922"/>
                  </a:cubicBezTo>
                  <a:cubicBezTo>
                    <a:pt x="0" y="10600"/>
                    <a:pt x="489" y="7973"/>
                    <a:pt x="1648" y="5883"/>
                  </a:cubicBezTo>
                  <a:cubicBezTo>
                    <a:pt x="2105" y="5068"/>
                    <a:pt x="2588" y="4377"/>
                    <a:pt x="3185" y="3712"/>
                  </a:cubicBezTo>
                  <a:cubicBezTo>
                    <a:pt x="3931" y="2917"/>
                    <a:pt x="4685" y="2305"/>
                    <a:pt x="5589" y="1746"/>
                  </a:cubicBezTo>
                  <a:cubicBezTo>
                    <a:pt x="6420" y="1244"/>
                    <a:pt x="7232" y="953"/>
                    <a:pt x="8179" y="676"/>
                  </a:cubicBezTo>
                  <a:cubicBezTo>
                    <a:pt x="8691" y="533"/>
                    <a:pt x="9248" y="419"/>
                    <a:pt x="9750" y="343"/>
                  </a:cubicBezTo>
                  <a:close/>
                  <a:moveTo>
                    <a:pt x="10837" y="0"/>
                  </a:moveTo>
                  <a:cubicBezTo>
                    <a:pt x="10806" y="0"/>
                    <a:pt x="10777" y="13"/>
                    <a:pt x="10744" y="14"/>
                  </a:cubicBezTo>
                  <a:cubicBezTo>
                    <a:pt x="10729" y="17"/>
                    <a:pt x="10716" y="19"/>
                    <a:pt x="10702" y="22"/>
                  </a:cubicBezTo>
                  <a:cubicBezTo>
                    <a:pt x="10185" y="48"/>
                    <a:pt x="9674" y="136"/>
                    <a:pt x="9166" y="227"/>
                  </a:cubicBezTo>
                  <a:cubicBezTo>
                    <a:pt x="8097" y="434"/>
                    <a:pt x="7047" y="766"/>
                    <a:pt x="6065" y="1242"/>
                  </a:cubicBezTo>
                  <a:cubicBezTo>
                    <a:pt x="5092" y="1732"/>
                    <a:pt x="4220" y="2406"/>
                    <a:pt x="3433" y="3154"/>
                  </a:cubicBezTo>
                  <a:cubicBezTo>
                    <a:pt x="2715" y="3844"/>
                    <a:pt x="2125" y="4658"/>
                    <a:pt x="1615" y="5510"/>
                  </a:cubicBezTo>
                  <a:cubicBezTo>
                    <a:pt x="775" y="6938"/>
                    <a:pt x="261" y="8556"/>
                    <a:pt x="122" y="10207"/>
                  </a:cubicBezTo>
                  <a:cubicBezTo>
                    <a:pt x="25" y="11139"/>
                    <a:pt x="66" y="12081"/>
                    <a:pt x="251" y="13001"/>
                  </a:cubicBezTo>
                  <a:cubicBezTo>
                    <a:pt x="293" y="13224"/>
                    <a:pt x="343" y="13445"/>
                    <a:pt x="400" y="13666"/>
                  </a:cubicBezTo>
                  <a:lnTo>
                    <a:pt x="404" y="13681"/>
                  </a:lnTo>
                  <a:cubicBezTo>
                    <a:pt x="404" y="13684"/>
                    <a:pt x="404" y="13688"/>
                    <a:pt x="405" y="13693"/>
                  </a:cubicBezTo>
                  <a:cubicBezTo>
                    <a:pt x="409" y="13715"/>
                    <a:pt x="414" y="13740"/>
                    <a:pt x="417" y="13764"/>
                  </a:cubicBezTo>
                  <a:cubicBezTo>
                    <a:pt x="417" y="13774"/>
                    <a:pt x="430" y="13827"/>
                    <a:pt x="433" y="13838"/>
                  </a:cubicBezTo>
                  <a:cubicBezTo>
                    <a:pt x="442" y="13919"/>
                    <a:pt x="468" y="14009"/>
                    <a:pt x="467" y="14013"/>
                  </a:cubicBezTo>
                  <a:cubicBezTo>
                    <a:pt x="600" y="14613"/>
                    <a:pt x="903" y="15414"/>
                    <a:pt x="1224" y="16061"/>
                  </a:cubicBezTo>
                  <a:cubicBezTo>
                    <a:pt x="1890" y="17433"/>
                    <a:pt x="2812" y="18688"/>
                    <a:pt x="4001" y="19654"/>
                  </a:cubicBezTo>
                  <a:cubicBezTo>
                    <a:pt x="4662" y="20208"/>
                    <a:pt x="5401" y="20664"/>
                    <a:pt x="6168" y="21053"/>
                  </a:cubicBezTo>
                  <a:cubicBezTo>
                    <a:pt x="7131" y="21546"/>
                    <a:pt x="8156" y="21928"/>
                    <a:pt x="9217" y="22146"/>
                  </a:cubicBezTo>
                  <a:cubicBezTo>
                    <a:pt x="9798" y="22260"/>
                    <a:pt x="10386" y="22335"/>
                    <a:pt x="10977" y="22366"/>
                  </a:cubicBezTo>
                  <a:cubicBezTo>
                    <a:pt x="10987" y="22370"/>
                    <a:pt x="10996" y="22371"/>
                    <a:pt x="11006" y="22371"/>
                  </a:cubicBezTo>
                  <a:cubicBezTo>
                    <a:pt x="11281" y="22393"/>
                    <a:pt x="11556" y="22407"/>
                    <a:pt x="11832" y="22407"/>
                  </a:cubicBezTo>
                  <a:cubicBezTo>
                    <a:pt x="12074" y="22407"/>
                    <a:pt x="12316" y="22396"/>
                    <a:pt x="12557" y="22371"/>
                  </a:cubicBezTo>
                  <a:cubicBezTo>
                    <a:pt x="12774" y="22347"/>
                    <a:pt x="12994" y="22317"/>
                    <a:pt x="13211" y="22280"/>
                  </a:cubicBezTo>
                  <a:cubicBezTo>
                    <a:pt x="13856" y="22188"/>
                    <a:pt x="14479" y="21969"/>
                    <a:pt x="15089" y="21748"/>
                  </a:cubicBezTo>
                  <a:cubicBezTo>
                    <a:pt x="15821" y="21472"/>
                    <a:pt x="16491" y="21171"/>
                    <a:pt x="17173" y="20773"/>
                  </a:cubicBezTo>
                  <a:cubicBezTo>
                    <a:pt x="19562" y="19424"/>
                    <a:pt x="21275" y="17046"/>
                    <a:pt x="22072" y="14445"/>
                  </a:cubicBezTo>
                  <a:cubicBezTo>
                    <a:pt x="22288" y="13751"/>
                    <a:pt x="22403" y="13033"/>
                    <a:pt x="22515" y="12317"/>
                  </a:cubicBezTo>
                  <a:lnTo>
                    <a:pt x="22549" y="12096"/>
                  </a:lnTo>
                  <a:cubicBezTo>
                    <a:pt x="22554" y="12076"/>
                    <a:pt x="22559" y="12055"/>
                    <a:pt x="22564" y="12036"/>
                  </a:cubicBezTo>
                  <a:cubicBezTo>
                    <a:pt x="22583" y="11974"/>
                    <a:pt x="22608" y="11901"/>
                    <a:pt x="22560" y="11849"/>
                  </a:cubicBezTo>
                  <a:cubicBezTo>
                    <a:pt x="22556" y="11845"/>
                    <a:pt x="22551" y="11841"/>
                    <a:pt x="22545" y="11838"/>
                  </a:cubicBezTo>
                  <a:cubicBezTo>
                    <a:pt x="22532" y="11815"/>
                    <a:pt x="22507" y="11803"/>
                    <a:pt x="22482" y="11803"/>
                  </a:cubicBezTo>
                  <a:cubicBezTo>
                    <a:pt x="22453" y="11803"/>
                    <a:pt x="22425" y="11819"/>
                    <a:pt x="22415" y="11854"/>
                  </a:cubicBezTo>
                  <a:cubicBezTo>
                    <a:pt x="22116" y="12663"/>
                    <a:pt x="21737" y="13462"/>
                    <a:pt x="21244" y="14203"/>
                  </a:cubicBezTo>
                  <a:cubicBezTo>
                    <a:pt x="20713" y="14972"/>
                    <a:pt x="20051" y="15713"/>
                    <a:pt x="19281" y="16318"/>
                  </a:cubicBezTo>
                  <a:cubicBezTo>
                    <a:pt x="17965" y="17303"/>
                    <a:pt x="16718" y="17849"/>
                    <a:pt x="15012" y="18132"/>
                  </a:cubicBezTo>
                  <a:cubicBezTo>
                    <a:pt x="14609" y="18199"/>
                    <a:pt x="14116" y="18240"/>
                    <a:pt x="13631" y="18240"/>
                  </a:cubicBezTo>
                  <a:cubicBezTo>
                    <a:pt x="13602" y="18240"/>
                    <a:pt x="13573" y="18240"/>
                    <a:pt x="13545" y="18239"/>
                  </a:cubicBezTo>
                  <a:cubicBezTo>
                    <a:pt x="13540" y="18238"/>
                    <a:pt x="13534" y="18236"/>
                    <a:pt x="13529" y="18236"/>
                  </a:cubicBezTo>
                  <a:cubicBezTo>
                    <a:pt x="13395" y="18235"/>
                    <a:pt x="13264" y="18230"/>
                    <a:pt x="13133" y="18224"/>
                  </a:cubicBezTo>
                  <a:cubicBezTo>
                    <a:pt x="13001" y="18215"/>
                    <a:pt x="12870" y="18203"/>
                    <a:pt x="12739" y="18187"/>
                  </a:cubicBezTo>
                  <a:cubicBezTo>
                    <a:pt x="12728" y="18185"/>
                    <a:pt x="12713" y="18184"/>
                    <a:pt x="12706" y="18183"/>
                  </a:cubicBezTo>
                  <a:cubicBezTo>
                    <a:pt x="12667" y="18180"/>
                    <a:pt x="12637" y="18171"/>
                    <a:pt x="12607" y="18171"/>
                  </a:cubicBezTo>
                  <a:cubicBezTo>
                    <a:pt x="12594" y="18171"/>
                    <a:pt x="12582" y="18172"/>
                    <a:pt x="12569" y="18176"/>
                  </a:cubicBezTo>
                  <a:cubicBezTo>
                    <a:pt x="10389" y="17924"/>
                    <a:pt x="8494" y="16899"/>
                    <a:pt x="6892" y="15322"/>
                  </a:cubicBezTo>
                  <a:cubicBezTo>
                    <a:pt x="6581" y="15018"/>
                    <a:pt x="6331" y="14722"/>
                    <a:pt x="6107" y="14410"/>
                  </a:cubicBezTo>
                  <a:cubicBezTo>
                    <a:pt x="6022" y="14289"/>
                    <a:pt x="5935" y="14166"/>
                    <a:pt x="5853" y="14040"/>
                  </a:cubicBezTo>
                  <a:cubicBezTo>
                    <a:pt x="5839" y="14018"/>
                    <a:pt x="5823" y="13998"/>
                    <a:pt x="5798" y="13991"/>
                  </a:cubicBezTo>
                  <a:cubicBezTo>
                    <a:pt x="5589" y="13642"/>
                    <a:pt x="5401" y="13281"/>
                    <a:pt x="5234" y="12910"/>
                  </a:cubicBezTo>
                  <a:cubicBezTo>
                    <a:pt x="4753" y="11922"/>
                    <a:pt x="4443" y="10633"/>
                    <a:pt x="4400" y="9443"/>
                  </a:cubicBezTo>
                  <a:cubicBezTo>
                    <a:pt x="4350" y="8218"/>
                    <a:pt x="4591" y="7091"/>
                    <a:pt x="5051" y="5917"/>
                  </a:cubicBezTo>
                  <a:cubicBezTo>
                    <a:pt x="5415" y="4955"/>
                    <a:pt x="6070" y="3802"/>
                    <a:pt x="6752" y="3025"/>
                  </a:cubicBezTo>
                  <a:cubicBezTo>
                    <a:pt x="7077" y="2633"/>
                    <a:pt x="7452" y="2286"/>
                    <a:pt x="7839" y="1954"/>
                  </a:cubicBezTo>
                  <a:cubicBezTo>
                    <a:pt x="8425" y="1434"/>
                    <a:pt x="9355" y="813"/>
                    <a:pt x="10029" y="537"/>
                  </a:cubicBezTo>
                  <a:cubicBezTo>
                    <a:pt x="10174" y="470"/>
                    <a:pt x="10291" y="430"/>
                    <a:pt x="10516" y="348"/>
                  </a:cubicBezTo>
                  <a:cubicBezTo>
                    <a:pt x="10646" y="306"/>
                    <a:pt x="10818" y="264"/>
                    <a:pt x="10888" y="229"/>
                  </a:cubicBezTo>
                  <a:cubicBezTo>
                    <a:pt x="10913" y="228"/>
                    <a:pt x="10937" y="226"/>
                    <a:pt x="10962" y="219"/>
                  </a:cubicBezTo>
                  <a:cubicBezTo>
                    <a:pt x="11011" y="203"/>
                    <a:pt x="11038" y="142"/>
                    <a:pt x="11024" y="93"/>
                  </a:cubicBezTo>
                  <a:cubicBezTo>
                    <a:pt x="11012" y="48"/>
                    <a:pt x="10967" y="14"/>
                    <a:pt x="10921" y="14"/>
                  </a:cubicBezTo>
                  <a:cubicBezTo>
                    <a:pt x="10910" y="14"/>
                    <a:pt x="10900" y="16"/>
                    <a:pt x="10890" y="16"/>
                  </a:cubicBezTo>
                  <a:cubicBezTo>
                    <a:pt x="10871" y="4"/>
                    <a:pt x="10854" y="0"/>
                    <a:pt x="108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39"/>
            <p:cNvSpPr/>
            <p:nvPr/>
          </p:nvSpPr>
          <p:spPr>
            <a:xfrm>
              <a:off x="2140893" y="2341195"/>
              <a:ext cx="1017938" cy="1029103"/>
            </a:xfrm>
            <a:custGeom>
              <a:rect b="b" l="l" r="r" t="t"/>
              <a:pathLst>
                <a:path extrusionOk="0" h="19725" w="19511">
                  <a:moveTo>
                    <a:pt x="5959" y="1"/>
                  </a:moveTo>
                  <a:lnTo>
                    <a:pt x="5959" y="1"/>
                  </a:lnTo>
                  <a:cubicBezTo>
                    <a:pt x="3913" y="855"/>
                    <a:pt x="2400" y="2455"/>
                    <a:pt x="1397" y="4450"/>
                  </a:cubicBezTo>
                  <a:cubicBezTo>
                    <a:pt x="508" y="6226"/>
                    <a:pt x="1" y="8224"/>
                    <a:pt x="141" y="10217"/>
                  </a:cubicBezTo>
                  <a:cubicBezTo>
                    <a:pt x="161" y="10550"/>
                    <a:pt x="201" y="10883"/>
                    <a:pt x="268" y="11212"/>
                  </a:cubicBezTo>
                  <a:cubicBezTo>
                    <a:pt x="290" y="11473"/>
                    <a:pt x="324" y="11735"/>
                    <a:pt x="377" y="11993"/>
                  </a:cubicBezTo>
                  <a:cubicBezTo>
                    <a:pt x="527" y="12679"/>
                    <a:pt x="778" y="13343"/>
                    <a:pt x="1071" y="13982"/>
                  </a:cubicBezTo>
                  <a:cubicBezTo>
                    <a:pt x="1325" y="14516"/>
                    <a:pt x="1655" y="15012"/>
                    <a:pt x="2006" y="15488"/>
                  </a:cubicBezTo>
                  <a:cubicBezTo>
                    <a:pt x="3338" y="17289"/>
                    <a:pt x="5053" y="18746"/>
                    <a:pt x="7238" y="19369"/>
                  </a:cubicBezTo>
                  <a:cubicBezTo>
                    <a:pt x="7549" y="19464"/>
                    <a:pt x="7865" y="19525"/>
                    <a:pt x="8183" y="19567"/>
                  </a:cubicBezTo>
                  <a:cubicBezTo>
                    <a:pt x="8553" y="19661"/>
                    <a:pt x="8931" y="19716"/>
                    <a:pt x="9312" y="19723"/>
                  </a:cubicBezTo>
                  <a:cubicBezTo>
                    <a:pt x="9382" y="19724"/>
                    <a:pt x="9453" y="19725"/>
                    <a:pt x="9523" y="19725"/>
                  </a:cubicBezTo>
                  <a:cubicBezTo>
                    <a:pt x="11007" y="19725"/>
                    <a:pt x="12491" y="19465"/>
                    <a:pt x="13870" y="18913"/>
                  </a:cubicBezTo>
                  <a:cubicBezTo>
                    <a:pt x="15232" y="18394"/>
                    <a:pt x="16494" y="17600"/>
                    <a:pt x="17499" y="16540"/>
                  </a:cubicBezTo>
                  <a:cubicBezTo>
                    <a:pt x="17965" y="16047"/>
                    <a:pt x="18391" y="15516"/>
                    <a:pt x="18769" y="14951"/>
                  </a:cubicBezTo>
                  <a:cubicBezTo>
                    <a:pt x="19053" y="14516"/>
                    <a:pt x="19338" y="14068"/>
                    <a:pt x="19510" y="13574"/>
                  </a:cubicBezTo>
                  <a:lnTo>
                    <a:pt x="19510" y="13574"/>
                  </a:lnTo>
                  <a:cubicBezTo>
                    <a:pt x="19187" y="14218"/>
                    <a:pt x="18740" y="14747"/>
                    <a:pt x="18313" y="15293"/>
                  </a:cubicBezTo>
                  <a:cubicBezTo>
                    <a:pt x="17781" y="15957"/>
                    <a:pt x="17215" y="16599"/>
                    <a:pt x="16547" y="17132"/>
                  </a:cubicBezTo>
                  <a:cubicBezTo>
                    <a:pt x="14774" y="18570"/>
                    <a:pt x="12318" y="19325"/>
                    <a:pt x="10028" y="19419"/>
                  </a:cubicBezTo>
                  <a:cubicBezTo>
                    <a:pt x="9909" y="19425"/>
                    <a:pt x="9782" y="19428"/>
                    <a:pt x="9654" y="19428"/>
                  </a:cubicBezTo>
                  <a:cubicBezTo>
                    <a:pt x="9166" y="19428"/>
                    <a:pt x="8641" y="19389"/>
                    <a:pt x="8283" y="19333"/>
                  </a:cubicBezTo>
                  <a:cubicBezTo>
                    <a:pt x="7766" y="19260"/>
                    <a:pt x="7252" y="19140"/>
                    <a:pt x="6768" y="18939"/>
                  </a:cubicBezTo>
                  <a:cubicBezTo>
                    <a:pt x="6716" y="18925"/>
                    <a:pt x="6656" y="18888"/>
                    <a:pt x="6623" y="18880"/>
                  </a:cubicBezTo>
                  <a:lnTo>
                    <a:pt x="6623" y="18880"/>
                  </a:lnTo>
                  <a:cubicBezTo>
                    <a:pt x="6650" y="18896"/>
                    <a:pt x="6675" y="18912"/>
                    <a:pt x="6702" y="18929"/>
                  </a:cubicBezTo>
                  <a:cubicBezTo>
                    <a:pt x="6761" y="18965"/>
                    <a:pt x="6821" y="18999"/>
                    <a:pt x="6880" y="19034"/>
                  </a:cubicBezTo>
                  <a:cubicBezTo>
                    <a:pt x="6035" y="18741"/>
                    <a:pt x="5265" y="18347"/>
                    <a:pt x="4462" y="17761"/>
                  </a:cubicBezTo>
                  <a:cubicBezTo>
                    <a:pt x="3836" y="17303"/>
                    <a:pt x="3075" y="16552"/>
                    <a:pt x="2612" y="15934"/>
                  </a:cubicBezTo>
                  <a:cubicBezTo>
                    <a:pt x="1996" y="15129"/>
                    <a:pt x="1314" y="13951"/>
                    <a:pt x="978" y="13015"/>
                  </a:cubicBezTo>
                  <a:cubicBezTo>
                    <a:pt x="734" y="12361"/>
                    <a:pt x="566" y="11685"/>
                    <a:pt x="438" y="11000"/>
                  </a:cubicBezTo>
                  <a:cubicBezTo>
                    <a:pt x="398" y="10670"/>
                    <a:pt x="369" y="10293"/>
                    <a:pt x="356" y="9940"/>
                  </a:cubicBezTo>
                  <a:cubicBezTo>
                    <a:pt x="304" y="7393"/>
                    <a:pt x="1239" y="4761"/>
                    <a:pt x="2732" y="2808"/>
                  </a:cubicBezTo>
                  <a:cubicBezTo>
                    <a:pt x="3242" y="2160"/>
                    <a:pt x="3829" y="1573"/>
                    <a:pt x="4465" y="1049"/>
                  </a:cubicBezTo>
                  <a:cubicBezTo>
                    <a:pt x="4938" y="663"/>
                    <a:pt x="5398" y="317"/>
                    <a:pt x="59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39"/>
            <p:cNvSpPr/>
            <p:nvPr/>
          </p:nvSpPr>
          <p:spPr>
            <a:xfrm>
              <a:off x="2736338" y="3175068"/>
              <a:ext cx="359364" cy="214377"/>
            </a:xfrm>
            <a:custGeom>
              <a:rect b="b" l="l" r="r" t="t"/>
              <a:pathLst>
                <a:path extrusionOk="0" h="4109" w="6888">
                  <a:moveTo>
                    <a:pt x="6887" y="1"/>
                  </a:moveTo>
                  <a:cubicBezTo>
                    <a:pt x="6873" y="15"/>
                    <a:pt x="6858" y="31"/>
                    <a:pt x="6844" y="44"/>
                  </a:cubicBezTo>
                  <a:cubicBezTo>
                    <a:pt x="6548" y="346"/>
                    <a:pt x="6255" y="650"/>
                    <a:pt x="5945" y="937"/>
                  </a:cubicBezTo>
                  <a:cubicBezTo>
                    <a:pt x="5488" y="1341"/>
                    <a:pt x="5131" y="1634"/>
                    <a:pt x="4711" y="1928"/>
                  </a:cubicBezTo>
                  <a:cubicBezTo>
                    <a:pt x="4166" y="2293"/>
                    <a:pt x="3464" y="2649"/>
                    <a:pt x="2929" y="2868"/>
                  </a:cubicBezTo>
                  <a:cubicBezTo>
                    <a:pt x="1980" y="3262"/>
                    <a:pt x="1010" y="3626"/>
                    <a:pt x="1" y="3836"/>
                  </a:cubicBezTo>
                  <a:cubicBezTo>
                    <a:pt x="1027" y="3746"/>
                    <a:pt x="2023" y="3452"/>
                    <a:pt x="2970" y="3049"/>
                  </a:cubicBezTo>
                  <a:lnTo>
                    <a:pt x="2970" y="3049"/>
                  </a:lnTo>
                  <a:cubicBezTo>
                    <a:pt x="2234" y="3416"/>
                    <a:pt x="1508" y="3724"/>
                    <a:pt x="612" y="3920"/>
                  </a:cubicBezTo>
                  <a:cubicBezTo>
                    <a:pt x="1221" y="3864"/>
                    <a:pt x="1822" y="3739"/>
                    <a:pt x="2405" y="3554"/>
                  </a:cubicBezTo>
                  <a:lnTo>
                    <a:pt x="2405" y="3554"/>
                  </a:lnTo>
                  <a:cubicBezTo>
                    <a:pt x="1957" y="3762"/>
                    <a:pt x="1555" y="3937"/>
                    <a:pt x="1033" y="4109"/>
                  </a:cubicBezTo>
                  <a:cubicBezTo>
                    <a:pt x="2510" y="3903"/>
                    <a:pt x="3754" y="3414"/>
                    <a:pt x="4866" y="2499"/>
                  </a:cubicBezTo>
                  <a:cubicBezTo>
                    <a:pt x="4937" y="2447"/>
                    <a:pt x="5011" y="2392"/>
                    <a:pt x="5081" y="2343"/>
                  </a:cubicBezTo>
                  <a:lnTo>
                    <a:pt x="5081" y="2343"/>
                  </a:lnTo>
                  <a:cubicBezTo>
                    <a:pt x="4983" y="2392"/>
                    <a:pt x="4885" y="2442"/>
                    <a:pt x="4784" y="2487"/>
                  </a:cubicBezTo>
                  <a:cubicBezTo>
                    <a:pt x="4658" y="2539"/>
                    <a:pt x="4515" y="2600"/>
                    <a:pt x="4365" y="2664"/>
                  </a:cubicBezTo>
                  <a:cubicBezTo>
                    <a:pt x="4841" y="2377"/>
                    <a:pt x="5293" y="2049"/>
                    <a:pt x="5710" y="1684"/>
                  </a:cubicBezTo>
                  <a:cubicBezTo>
                    <a:pt x="5780" y="1622"/>
                    <a:pt x="5859" y="1552"/>
                    <a:pt x="5922" y="1495"/>
                  </a:cubicBezTo>
                  <a:lnTo>
                    <a:pt x="5922" y="1495"/>
                  </a:lnTo>
                  <a:cubicBezTo>
                    <a:pt x="5777" y="1586"/>
                    <a:pt x="5629" y="1670"/>
                    <a:pt x="5481" y="1757"/>
                  </a:cubicBezTo>
                  <a:cubicBezTo>
                    <a:pt x="5216" y="1907"/>
                    <a:pt x="4946" y="2050"/>
                    <a:pt x="4674" y="2189"/>
                  </a:cubicBezTo>
                  <a:cubicBezTo>
                    <a:pt x="4756" y="2138"/>
                    <a:pt x="4838" y="2086"/>
                    <a:pt x="4916" y="2032"/>
                  </a:cubicBezTo>
                  <a:cubicBezTo>
                    <a:pt x="5405" y="1686"/>
                    <a:pt x="5853" y="1280"/>
                    <a:pt x="6239" y="824"/>
                  </a:cubicBezTo>
                  <a:cubicBezTo>
                    <a:pt x="6465" y="558"/>
                    <a:pt x="6678" y="278"/>
                    <a:pt x="68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39"/>
            <p:cNvSpPr/>
            <p:nvPr/>
          </p:nvSpPr>
          <p:spPr>
            <a:xfrm>
              <a:off x="2820127" y="3355689"/>
              <a:ext cx="96728" cy="38608"/>
            </a:xfrm>
            <a:custGeom>
              <a:rect b="b" l="l" r="r" t="t"/>
              <a:pathLst>
                <a:path extrusionOk="0" h="740" w="1854">
                  <a:moveTo>
                    <a:pt x="1854" y="0"/>
                  </a:moveTo>
                  <a:cubicBezTo>
                    <a:pt x="1108" y="242"/>
                    <a:pt x="699" y="447"/>
                    <a:pt x="0" y="740"/>
                  </a:cubicBezTo>
                  <a:cubicBezTo>
                    <a:pt x="356" y="690"/>
                    <a:pt x="712" y="607"/>
                    <a:pt x="1045" y="469"/>
                  </a:cubicBezTo>
                  <a:cubicBezTo>
                    <a:pt x="1306" y="361"/>
                    <a:pt x="1713" y="127"/>
                    <a:pt x="18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39"/>
            <p:cNvSpPr/>
            <p:nvPr/>
          </p:nvSpPr>
          <p:spPr>
            <a:xfrm>
              <a:off x="2346974" y="3273778"/>
              <a:ext cx="425832" cy="152552"/>
            </a:xfrm>
            <a:custGeom>
              <a:rect b="b" l="l" r="r" t="t"/>
              <a:pathLst>
                <a:path extrusionOk="0" h="2924" w="8162">
                  <a:moveTo>
                    <a:pt x="0" y="1"/>
                  </a:moveTo>
                  <a:lnTo>
                    <a:pt x="0" y="1"/>
                  </a:lnTo>
                  <a:cubicBezTo>
                    <a:pt x="269" y="254"/>
                    <a:pt x="555" y="490"/>
                    <a:pt x="859" y="701"/>
                  </a:cubicBezTo>
                  <a:cubicBezTo>
                    <a:pt x="1223" y="952"/>
                    <a:pt x="1617" y="1171"/>
                    <a:pt x="2031" y="1358"/>
                  </a:cubicBezTo>
                  <a:cubicBezTo>
                    <a:pt x="1480" y="1139"/>
                    <a:pt x="960" y="885"/>
                    <a:pt x="427" y="547"/>
                  </a:cubicBezTo>
                  <a:lnTo>
                    <a:pt x="427" y="547"/>
                  </a:lnTo>
                  <a:cubicBezTo>
                    <a:pt x="1314" y="1309"/>
                    <a:pt x="2381" y="1842"/>
                    <a:pt x="3512" y="2131"/>
                  </a:cubicBezTo>
                  <a:cubicBezTo>
                    <a:pt x="2746" y="1978"/>
                    <a:pt x="1864" y="1708"/>
                    <a:pt x="1191" y="1350"/>
                  </a:cubicBezTo>
                  <a:lnTo>
                    <a:pt x="1191" y="1350"/>
                  </a:lnTo>
                  <a:cubicBezTo>
                    <a:pt x="1856" y="1818"/>
                    <a:pt x="2606" y="2167"/>
                    <a:pt x="3393" y="2373"/>
                  </a:cubicBezTo>
                  <a:cubicBezTo>
                    <a:pt x="3547" y="2409"/>
                    <a:pt x="3703" y="2441"/>
                    <a:pt x="3859" y="2470"/>
                  </a:cubicBezTo>
                  <a:cubicBezTo>
                    <a:pt x="3308" y="2396"/>
                    <a:pt x="2711" y="2292"/>
                    <a:pt x="2168" y="2049"/>
                  </a:cubicBezTo>
                  <a:lnTo>
                    <a:pt x="2168" y="2049"/>
                  </a:lnTo>
                  <a:cubicBezTo>
                    <a:pt x="2776" y="2433"/>
                    <a:pt x="3477" y="2637"/>
                    <a:pt x="4177" y="2772"/>
                  </a:cubicBezTo>
                  <a:cubicBezTo>
                    <a:pt x="4722" y="2874"/>
                    <a:pt x="5276" y="2923"/>
                    <a:pt x="5830" y="2923"/>
                  </a:cubicBezTo>
                  <a:cubicBezTo>
                    <a:pt x="6469" y="2923"/>
                    <a:pt x="7109" y="2858"/>
                    <a:pt x="7736" y="2734"/>
                  </a:cubicBezTo>
                  <a:cubicBezTo>
                    <a:pt x="7879" y="2703"/>
                    <a:pt x="8020" y="2667"/>
                    <a:pt x="8162" y="2630"/>
                  </a:cubicBezTo>
                  <a:lnTo>
                    <a:pt x="8162" y="2630"/>
                  </a:lnTo>
                  <a:cubicBezTo>
                    <a:pt x="7983" y="2644"/>
                    <a:pt x="7803" y="2660"/>
                    <a:pt x="7623" y="2667"/>
                  </a:cubicBezTo>
                  <a:cubicBezTo>
                    <a:pt x="7410" y="2672"/>
                    <a:pt x="7196" y="2675"/>
                    <a:pt x="6982" y="2675"/>
                  </a:cubicBezTo>
                  <a:cubicBezTo>
                    <a:pt x="6416" y="2675"/>
                    <a:pt x="5849" y="2656"/>
                    <a:pt x="5284" y="2615"/>
                  </a:cubicBezTo>
                  <a:lnTo>
                    <a:pt x="5284" y="2615"/>
                  </a:lnTo>
                  <a:cubicBezTo>
                    <a:pt x="5377" y="2618"/>
                    <a:pt x="5470" y="2619"/>
                    <a:pt x="5563" y="2619"/>
                  </a:cubicBezTo>
                  <a:cubicBezTo>
                    <a:pt x="6028" y="2619"/>
                    <a:pt x="6493" y="2587"/>
                    <a:pt x="6953" y="2523"/>
                  </a:cubicBezTo>
                  <a:cubicBezTo>
                    <a:pt x="7276" y="2479"/>
                    <a:pt x="7595" y="2415"/>
                    <a:pt x="7914" y="2340"/>
                  </a:cubicBezTo>
                  <a:lnTo>
                    <a:pt x="7914" y="2340"/>
                  </a:lnTo>
                  <a:cubicBezTo>
                    <a:pt x="7884" y="2341"/>
                    <a:pt x="7854" y="2344"/>
                    <a:pt x="7823" y="2346"/>
                  </a:cubicBezTo>
                  <a:cubicBezTo>
                    <a:pt x="7550" y="2361"/>
                    <a:pt x="7277" y="2368"/>
                    <a:pt x="7004" y="2368"/>
                  </a:cubicBezTo>
                  <a:cubicBezTo>
                    <a:pt x="6865" y="2368"/>
                    <a:pt x="6726" y="2366"/>
                    <a:pt x="6587" y="2363"/>
                  </a:cubicBezTo>
                  <a:cubicBezTo>
                    <a:pt x="6879" y="2325"/>
                    <a:pt x="7167" y="2268"/>
                    <a:pt x="7451" y="2193"/>
                  </a:cubicBezTo>
                  <a:lnTo>
                    <a:pt x="7451" y="2193"/>
                  </a:lnTo>
                  <a:cubicBezTo>
                    <a:pt x="7100" y="2222"/>
                    <a:pt x="6746" y="2242"/>
                    <a:pt x="6393" y="2242"/>
                  </a:cubicBezTo>
                  <a:cubicBezTo>
                    <a:pt x="6321" y="2242"/>
                    <a:pt x="6248" y="2241"/>
                    <a:pt x="6176" y="2239"/>
                  </a:cubicBezTo>
                  <a:cubicBezTo>
                    <a:pt x="5672" y="2232"/>
                    <a:pt x="5162" y="2172"/>
                    <a:pt x="4750" y="2110"/>
                  </a:cubicBezTo>
                  <a:cubicBezTo>
                    <a:pt x="4361" y="2057"/>
                    <a:pt x="3975" y="1980"/>
                    <a:pt x="3593" y="1880"/>
                  </a:cubicBezTo>
                  <a:lnTo>
                    <a:pt x="3593" y="1880"/>
                  </a:lnTo>
                  <a:cubicBezTo>
                    <a:pt x="4237" y="2029"/>
                    <a:pt x="4899" y="2105"/>
                    <a:pt x="5552" y="2105"/>
                  </a:cubicBezTo>
                  <a:cubicBezTo>
                    <a:pt x="6064" y="2105"/>
                    <a:pt x="6570" y="2058"/>
                    <a:pt x="7057" y="1962"/>
                  </a:cubicBezTo>
                  <a:lnTo>
                    <a:pt x="7057" y="1962"/>
                  </a:lnTo>
                  <a:cubicBezTo>
                    <a:pt x="6788" y="1984"/>
                    <a:pt x="6517" y="1994"/>
                    <a:pt x="6247" y="1994"/>
                  </a:cubicBezTo>
                  <a:cubicBezTo>
                    <a:pt x="5571" y="1994"/>
                    <a:pt x="4901" y="1930"/>
                    <a:pt x="4274" y="1819"/>
                  </a:cubicBezTo>
                  <a:cubicBezTo>
                    <a:pt x="3136" y="1637"/>
                    <a:pt x="2096" y="1257"/>
                    <a:pt x="1107" y="706"/>
                  </a:cubicBezTo>
                  <a:cubicBezTo>
                    <a:pt x="726" y="491"/>
                    <a:pt x="358" y="253"/>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39"/>
            <p:cNvSpPr/>
            <p:nvPr/>
          </p:nvSpPr>
          <p:spPr>
            <a:xfrm>
              <a:off x="2523161" y="3420696"/>
              <a:ext cx="188969" cy="19826"/>
            </a:xfrm>
            <a:custGeom>
              <a:rect b="b" l="l" r="r" t="t"/>
              <a:pathLst>
                <a:path extrusionOk="0" h="380" w="3622">
                  <a:moveTo>
                    <a:pt x="0" y="0"/>
                  </a:moveTo>
                  <a:lnTo>
                    <a:pt x="0" y="0"/>
                  </a:lnTo>
                  <a:cubicBezTo>
                    <a:pt x="785" y="223"/>
                    <a:pt x="1501" y="380"/>
                    <a:pt x="2251" y="380"/>
                  </a:cubicBezTo>
                  <a:cubicBezTo>
                    <a:pt x="2639" y="380"/>
                    <a:pt x="3037" y="338"/>
                    <a:pt x="3457" y="241"/>
                  </a:cubicBezTo>
                  <a:cubicBezTo>
                    <a:pt x="3512" y="230"/>
                    <a:pt x="3567" y="217"/>
                    <a:pt x="3621" y="206"/>
                  </a:cubicBezTo>
                  <a:cubicBezTo>
                    <a:pt x="3540" y="202"/>
                    <a:pt x="3458" y="196"/>
                    <a:pt x="3379" y="190"/>
                  </a:cubicBezTo>
                  <a:cubicBezTo>
                    <a:pt x="2254" y="107"/>
                    <a:pt x="1126" y="56"/>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39"/>
            <p:cNvSpPr/>
            <p:nvPr/>
          </p:nvSpPr>
          <p:spPr>
            <a:xfrm>
              <a:off x="2145275" y="2968465"/>
              <a:ext cx="199977" cy="325713"/>
            </a:xfrm>
            <a:custGeom>
              <a:rect b="b" l="l" r="r" t="t"/>
              <a:pathLst>
                <a:path extrusionOk="0" h="6243" w="3833">
                  <a:moveTo>
                    <a:pt x="57" y="0"/>
                  </a:moveTo>
                  <a:cubicBezTo>
                    <a:pt x="114" y="356"/>
                    <a:pt x="190" y="709"/>
                    <a:pt x="287" y="1057"/>
                  </a:cubicBezTo>
                  <a:cubicBezTo>
                    <a:pt x="340" y="1256"/>
                    <a:pt x="403" y="1453"/>
                    <a:pt x="474" y="1646"/>
                  </a:cubicBezTo>
                  <a:cubicBezTo>
                    <a:pt x="295" y="1275"/>
                    <a:pt x="133" y="901"/>
                    <a:pt x="0" y="508"/>
                  </a:cubicBezTo>
                  <a:lnTo>
                    <a:pt x="0" y="508"/>
                  </a:lnTo>
                  <a:cubicBezTo>
                    <a:pt x="365" y="2556"/>
                    <a:pt x="1513" y="4451"/>
                    <a:pt x="3129" y="5758"/>
                  </a:cubicBezTo>
                  <a:cubicBezTo>
                    <a:pt x="3351" y="5937"/>
                    <a:pt x="3589" y="6094"/>
                    <a:pt x="3832" y="6243"/>
                  </a:cubicBezTo>
                  <a:cubicBezTo>
                    <a:pt x="3817" y="6231"/>
                    <a:pt x="3804" y="6217"/>
                    <a:pt x="3788" y="6203"/>
                  </a:cubicBezTo>
                  <a:cubicBezTo>
                    <a:pt x="3531" y="5979"/>
                    <a:pt x="3281" y="5743"/>
                    <a:pt x="3053" y="5490"/>
                  </a:cubicBezTo>
                  <a:cubicBezTo>
                    <a:pt x="2747" y="5154"/>
                    <a:pt x="2464" y="4823"/>
                    <a:pt x="2197" y="4483"/>
                  </a:cubicBezTo>
                  <a:lnTo>
                    <a:pt x="2197" y="4483"/>
                  </a:lnTo>
                  <a:cubicBezTo>
                    <a:pt x="2616" y="4939"/>
                    <a:pt x="3079" y="5369"/>
                    <a:pt x="3625" y="5662"/>
                  </a:cubicBezTo>
                  <a:cubicBezTo>
                    <a:pt x="3085" y="5273"/>
                    <a:pt x="2638" y="4765"/>
                    <a:pt x="2219" y="4250"/>
                  </a:cubicBezTo>
                  <a:cubicBezTo>
                    <a:pt x="1507" y="3394"/>
                    <a:pt x="850" y="2209"/>
                    <a:pt x="473" y="1210"/>
                  </a:cubicBezTo>
                  <a:cubicBezTo>
                    <a:pt x="319" y="812"/>
                    <a:pt x="184" y="408"/>
                    <a:pt x="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39"/>
            <p:cNvSpPr/>
            <p:nvPr/>
          </p:nvSpPr>
          <p:spPr>
            <a:xfrm>
              <a:off x="2148093" y="3048654"/>
              <a:ext cx="278079" cy="328426"/>
            </a:xfrm>
            <a:custGeom>
              <a:rect b="b" l="l" r="r" t="t"/>
              <a:pathLst>
                <a:path extrusionOk="0" h="6295" w="5330">
                  <a:moveTo>
                    <a:pt x="1" y="1"/>
                  </a:moveTo>
                  <a:lnTo>
                    <a:pt x="1" y="1"/>
                  </a:lnTo>
                  <a:cubicBezTo>
                    <a:pt x="235" y="848"/>
                    <a:pt x="573" y="1678"/>
                    <a:pt x="1041" y="2425"/>
                  </a:cubicBezTo>
                  <a:cubicBezTo>
                    <a:pt x="795" y="2083"/>
                    <a:pt x="504" y="1650"/>
                    <a:pt x="313" y="1307"/>
                  </a:cubicBezTo>
                  <a:lnTo>
                    <a:pt x="313" y="1307"/>
                  </a:lnTo>
                  <a:cubicBezTo>
                    <a:pt x="797" y="2618"/>
                    <a:pt x="1612" y="3800"/>
                    <a:pt x="2649" y="4735"/>
                  </a:cubicBezTo>
                  <a:cubicBezTo>
                    <a:pt x="3184" y="5221"/>
                    <a:pt x="3771" y="5663"/>
                    <a:pt x="4437" y="5953"/>
                  </a:cubicBezTo>
                  <a:cubicBezTo>
                    <a:pt x="4729" y="6085"/>
                    <a:pt x="5029" y="6190"/>
                    <a:pt x="5329" y="6295"/>
                  </a:cubicBezTo>
                  <a:cubicBezTo>
                    <a:pt x="4951" y="6086"/>
                    <a:pt x="4577" y="5871"/>
                    <a:pt x="4223" y="5626"/>
                  </a:cubicBezTo>
                  <a:cubicBezTo>
                    <a:pt x="3845" y="5365"/>
                    <a:pt x="3711" y="5251"/>
                    <a:pt x="3336" y="4927"/>
                  </a:cubicBezTo>
                  <a:cubicBezTo>
                    <a:pt x="3087" y="4714"/>
                    <a:pt x="2839" y="4498"/>
                    <a:pt x="2603" y="4269"/>
                  </a:cubicBezTo>
                  <a:lnTo>
                    <a:pt x="2603" y="4269"/>
                  </a:lnTo>
                  <a:cubicBezTo>
                    <a:pt x="2918" y="4544"/>
                    <a:pt x="3215" y="4758"/>
                    <a:pt x="3598" y="5008"/>
                  </a:cubicBezTo>
                  <a:cubicBezTo>
                    <a:pt x="3829" y="5158"/>
                    <a:pt x="4069" y="5302"/>
                    <a:pt x="4311" y="5428"/>
                  </a:cubicBezTo>
                  <a:cubicBezTo>
                    <a:pt x="4298" y="5420"/>
                    <a:pt x="4287" y="5411"/>
                    <a:pt x="4275" y="5402"/>
                  </a:cubicBezTo>
                  <a:cubicBezTo>
                    <a:pt x="3987" y="5191"/>
                    <a:pt x="3709" y="4957"/>
                    <a:pt x="3438" y="4715"/>
                  </a:cubicBezTo>
                  <a:cubicBezTo>
                    <a:pt x="1961" y="3346"/>
                    <a:pt x="823" y="1856"/>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39"/>
            <p:cNvSpPr/>
            <p:nvPr/>
          </p:nvSpPr>
          <p:spPr>
            <a:xfrm>
              <a:off x="2177674" y="3181328"/>
              <a:ext cx="197629" cy="185212"/>
            </a:xfrm>
            <a:custGeom>
              <a:rect b="b" l="l" r="r" t="t"/>
              <a:pathLst>
                <a:path extrusionOk="0" h="3550" w="3788">
                  <a:moveTo>
                    <a:pt x="0" y="0"/>
                  </a:moveTo>
                  <a:lnTo>
                    <a:pt x="0" y="0"/>
                  </a:lnTo>
                  <a:cubicBezTo>
                    <a:pt x="435" y="776"/>
                    <a:pt x="863" y="1415"/>
                    <a:pt x="1439" y="2032"/>
                  </a:cubicBezTo>
                  <a:cubicBezTo>
                    <a:pt x="2025" y="2635"/>
                    <a:pt x="2748" y="3085"/>
                    <a:pt x="3510" y="3429"/>
                  </a:cubicBezTo>
                  <a:cubicBezTo>
                    <a:pt x="3602" y="3470"/>
                    <a:pt x="3694" y="3510"/>
                    <a:pt x="3787" y="3549"/>
                  </a:cubicBezTo>
                  <a:cubicBezTo>
                    <a:pt x="3680" y="3479"/>
                    <a:pt x="3575" y="3408"/>
                    <a:pt x="3471" y="3335"/>
                  </a:cubicBezTo>
                  <a:cubicBezTo>
                    <a:pt x="2226" y="2467"/>
                    <a:pt x="1028" y="1255"/>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39"/>
            <p:cNvSpPr/>
            <p:nvPr/>
          </p:nvSpPr>
          <p:spPr>
            <a:xfrm>
              <a:off x="2063104" y="2404271"/>
              <a:ext cx="265141" cy="746954"/>
            </a:xfrm>
            <a:custGeom>
              <a:rect b="b" l="l" r="r" t="t"/>
              <a:pathLst>
                <a:path extrusionOk="0" h="14317" w="5082">
                  <a:moveTo>
                    <a:pt x="5082" y="1"/>
                  </a:moveTo>
                  <a:lnTo>
                    <a:pt x="5082" y="1"/>
                  </a:lnTo>
                  <a:cubicBezTo>
                    <a:pt x="4166" y="534"/>
                    <a:pt x="3513" y="1406"/>
                    <a:pt x="2964" y="2289"/>
                  </a:cubicBezTo>
                  <a:cubicBezTo>
                    <a:pt x="2905" y="2383"/>
                    <a:pt x="2848" y="2477"/>
                    <a:pt x="2794" y="2572"/>
                  </a:cubicBezTo>
                  <a:cubicBezTo>
                    <a:pt x="3058" y="2089"/>
                    <a:pt x="3339" y="1614"/>
                    <a:pt x="3625" y="1144"/>
                  </a:cubicBezTo>
                  <a:cubicBezTo>
                    <a:pt x="3639" y="1120"/>
                    <a:pt x="3655" y="1097"/>
                    <a:pt x="3669" y="1074"/>
                  </a:cubicBezTo>
                  <a:lnTo>
                    <a:pt x="3669" y="1074"/>
                  </a:lnTo>
                  <a:cubicBezTo>
                    <a:pt x="3244" y="1532"/>
                    <a:pt x="2876" y="2041"/>
                    <a:pt x="2537" y="2565"/>
                  </a:cubicBezTo>
                  <a:cubicBezTo>
                    <a:pt x="2137" y="3212"/>
                    <a:pt x="1770" y="3971"/>
                    <a:pt x="1492" y="4728"/>
                  </a:cubicBezTo>
                  <a:cubicBezTo>
                    <a:pt x="1693" y="4132"/>
                    <a:pt x="1931" y="3559"/>
                    <a:pt x="2210" y="3004"/>
                  </a:cubicBezTo>
                  <a:cubicBezTo>
                    <a:pt x="2441" y="2550"/>
                    <a:pt x="2664" y="2087"/>
                    <a:pt x="2963" y="1672"/>
                  </a:cubicBezTo>
                  <a:lnTo>
                    <a:pt x="2963" y="1672"/>
                  </a:lnTo>
                  <a:cubicBezTo>
                    <a:pt x="2544" y="2123"/>
                    <a:pt x="2216" y="2650"/>
                    <a:pt x="1904" y="3179"/>
                  </a:cubicBezTo>
                  <a:cubicBezTo>
                    <a:pt x="1477" y="3917"/>
                    <a:pt x="1195" y="4731"/>
                    <a:pt x="973" y="5553"/>
                  </a:cubicBezTo>
                  <a:cubicBezTo>
                    <a:pt x="969" y="5565"/>
                    <a:pt x="967" y="5578"/>
                    <a:pt x="963" y="5590"/>
                  </a:cubicBezTo>
                  <a:cubicBezTo>
                    <a:pt x="1048" y="5239"/>
                    <a:pt x="1144" y="4893"/>
                    <a:pt x="1251" y="4550"/>
                  </a:cubicBezTo>
                  <a:cubicBezTo>
                    <a:pt x="1399" y="4081"/>
                    <a:pt x="1544" y="3610"/>
                    <a:pt x="1749" y="3163"/>
                  </a:cubicBezTo>
                  <a:lnTo>
                    <a:pt x="1749" y="3163"/>
                  </a:lnTo>
                  <a:cubicBezTo>
                    <a:pt x="1319" y="3864"/>
                    <a:pt x="999" y="4631"/>
                    <a:pt x="749" y="5413"/>
                  </a:cubicBezTo>
                  <a:cubicBezTo>
                    <a:pt x="494" y="6260"/>
                    <a:pt x="368" y="7144"/>
                    <a:pt x="333" y="8026"/>
                  </a:cubicBezTo>
                  <a:cubicBezTo>
                    <a:pt x="320" y="7232"/>
                    <a:pt x="330" y="6437"/>
                    <a:pt x="487" y="5668"/>
                  </a:cubicBezTo>
                  <a:lnTo>
                    <a:pt x="487" y="5668"/>
                  </a:lnTo>
                  <a:cubicBezTo>
                    <a:pt x="111" y="6768"/>
                    <a:pt x="9" y="7944"/>
                    <a:pt x="50" y="9099"/>
                  </a:cubicBezTo>
                  <a:cubicBezTo>
                    <a:pt x="73" y="9580"/>
                    <a:pt x="123" y="10062"/>
                    <a:pt x="209" y="10538"/>
                  </a:cubicBezTo>
                  <a:cubicBezTo>
                    <a:pt x="133" y="10285"/>
                    <a:pt x="62" y="10029"/>
                    <a:pt x="1" y="9772"/>
                  </a:cubicBezTo>
                  <a:lnTo>
                    <a:pt x="1" y="9772"/>
                  </a:lnTo>
                  <a:cubicBezTo>
                    <a:pt x="86" y="11378"/>
                    <a:pt x="477" y="12666"/>
                    <a:pt x="1396" y="14033"/>
                  </a:cubicBezTo>
                  <a:cubicBezTo>
                    <a:pt x="1416" y="14063"/>
                    <a:pt x="1436" y="14092"/>
                    <a:pt x="1456" y="14121"/>
                  </a:cubicBezTo>
                  <a:cubicBezTo>
                    <a:pt x="1425" y="14049"/>
                    <a:pt x="1398" y="13986"/>
                    <a:pt x="1368" y="13915"/>
                  </a:cubicBezTo>
                  <a:cubicBezTo>
                    <a:pt x="1224" y="13572"/>
                    <a:pt x="1096" y="13225"/>
                    <a:pt x="976" y="12874"/>
                  </a:cubicBezTo>
                  <a:lnTo>
                    <a:pt x="976" y="12874"/>
                  </a:lnTo>
                  <a:cubicBezTo>
                    <a:pt x="1036" y="13000"/>
                    <a:pt x="1098" y="13128"/>
                    <a:pt x="1163" y="13253"/>
                  </a:cubicBezTo>
                  <a:cubicBezTo>
                    <a:pt x="1323" y="13559"/>
                    <a:pt x="1501" y="13853"/>
                    <a:pt x="1682" y="14146"/>
                  </a:cubicBezTo>
                  <a:cubicBezTo>
                    <a:pt x="1719" y="14203"/>
                    <a:pt x="1755" y="14260"/>
                    <a:pt x="1790" y="14317"/>
                  </a:cubicBezTo>
                  <a:cubicBezTo>
                    <a:pt x="1782" y="14302"/>
                    <a:pt x="1776" y="14288"/>
                    <a:pt x="1771" y="14272"/>
                  </a:cubicBezTo>
                  <a:cubicBezTo>
                    <a:pt x="1563" y="13781"/>
                    <a:pt x="1362" y="13286"/>
                    <a:pt x="1195" y="12778"/>
                  </a:cubicBezTo>
                  <a:cubicBezTo>
                    <a:pt x="1010" y="12210"/>
                    <a:pt x="793" y="11651"/>
                    <a:pt x="639" y="11074"/>
                  </a:cubicBezTo>
                  <a:cubicBezTo>
                    <a:pt x="612" y="10961"/>
                    <a:pt x="588" y="10855"/>
                    <a:pt x="565" y="10749"/>
                  </a:cubicBezTo>
                  <a:lnTo>
                    <a:pt x="565" y="10749"/>
                  </a:lnTo>
                  <a:cubicBezTo>
                    <a:pt x="596" y="10868"/>
                    <a:pt x="629" y="10985"/>
                    <a:pt x="666" y="11102"/>
                  </a:cubicBezTo>
                  <a:cubicBezTo>
                    <a:pt x="811" y="11531"/>
                    <a:pt x="998" y="11943"/>
                    <a:pt x="1188" y="12352"/>
                  </a:cubicBezTo>
                  <a:lnTo>
                    <a:pt x="1157" y="12243"/>
                  </a:lnTo>
                  <a:cubicBezTo>
                    <a:pt x="1008" y="11701"/>
                    <a:pt x="863" y="11155"/>
                    <a:pt x="774" y="10598"/>
                  </a:cubicBezTo>
                  <a:cubicBezTo>
                    <a:pt x="726" y="10336"/>
                    <a:pt x="686" y="10031"/>
                    <a:pt x="658" y="9703"/>
                  </a:cubicBezTo>
                  <a:lnTo>
                    <a:pt x="658" y="9703"/>
                  </a:lnTo>
                  <a:cubicBezTo>
                    <a:pt x="689" y="9888"/>
                    <a:pt x="727" y="10070"/>
                    <a:pt x="776" y="10253"/>
                  </a:cubicBezTo>
                  <a:cubicBezTo>
                    <a:pt x="900" y="10753"/>
                    <a:pt x="1092" y="11232"/>
                    <a:pt x="1277" y="11712"/>
                  </a:cubicBezTo>
                  <a:cubicBezTo>
                    <a:pt x="1265" y="11661"/>
                    <a:pt x="1255" y="11609"/>
                    <a:pt x="1243" y="11557"/>
                  </a:cubicBezTo>
                  <a:cubicBezTo>
                    <a:pt x="1114" y="10913"/>
                    <a:pt x="999" y="10311"/>
                    <a:pt x="941" y="9734"/>
                  </a:cubicBezTo>
                  <a:cubicBezTo>
                    <a:pt x="879" y="9184"/>
                    <a:pt x="870" y="8632"/>
                    <a:pt x="879" y="8080"/>
                  </a:cubicBezTo>
                  <a:cubicBezTo>
                    <a:pt x="886" y="7459"/>
                    <a:pt x="916" y="6971"/>
                    <a:pt x="1029" y="6420"/>
                  </a:cubicBezTo>
                  <a:cubicBezTo>
                    <a:pt x="1040" y="6365"/>
                    <a:pt x="1052" y="6311"/>
                    <a:pt x="1065" y="6255"/>
                  </a:cubicBezTo>
                  <a:lnTo>
                    <a:pt x="1065" y="6255"/>
                  </a:lnTo>
                  <a:cubicBezTo>
                    <a:pt x="1052" y="6320"/>
                    <a:pt x="1041" y="6383"/>
                    <a:pt x="1032" y="6445"/>
                  </a:cubicBezTo>
                  <a:cubicBezTo>
                    <a:pt x="794" y="7926"/>
                    <a:pt x="1030" y="9429"/>
                    <a:pt x="1422" y="10861"/>
                  </a:cubicBezTo>
                  <a:cubicBezTo>
                    <a:pt x="1243" y="9583"/>
                    <a:pt x="1104" y="8268"/>
                    <a:pt x="1217" y="6969"/>
                  </a:cubicBezTo>
                  <a:cubicBezTo>
                    <a:pt x="1324" y="5769"/>
                    <a:pt x="1776" y="4550"/>
                    <a:pt x="2344" y="3417"/>
                  </a:cubicBezTo>
                  <a:lnTo>
                    <a:pt x="2344" y="3417"/>
                  </a:lnTo>
                  <a:cubicBezTo>
                    <a:pt x="1974" y="4190"/>
                    <a:pt x="1688" y="5003"/>
                    <a:pt x="1487" y="5836"/>
                  </a:cubicBezTo>
                  <a:cubicBezTo>
                    <a:pt x="1305" y="6615"/>
                    <a:pt x="1173" y="7417"/>
                    <a:pt x="1210" y="8220"/>
                  </a:cubicBezTo>
                  <a:cubicBezTo>
                    <a:pt x="1220" y="8813"/>
                    <a:pt x="1330" y="9672"/>
                    <a:pt x="1477" y="10104"/>
                  </a:cubicBezTo>
                  <a:cubicBezTo>
                    <a:pt x="1390" y="9364"/>
                    <a:pt x="1389" y="8618"/>
                    <a:pt x="1416" y="7875"/>
                  </a:cubicBezTo>
                  <a:cubicBezTo>
                    <a:pt x="1454" y="6818"/>
                    <a:pt x="1670" y="5770"/>
                    <a:pt x="2036" y="4713"/>
                  </a:cubicBezTo>
                  <a:cubicBezTo>
                    <a:pt x="2363" y="3734"/>
                    <a:pt x="2816" y="2849"/>
                    <a:pt x="3411" y="1952"/>
                  </a:cubicBezTo>
                  <a:cubicBezTo>
                    <a:pt x="3902" y="1208"/>
                    <a:pt x="4348" y="553"/>
                    <a:pt x="50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39"/>
            <p:cNvSpPr/>
            <p:nvPr/>
          </p:nvSpPr>
          <p:spPr>
            <a:xfrm>
              <a:off x="2163692" y="2702646"/>
              <a:ext cx="44034" cy="307609"/>
            </a:xfrm>
            <a:custGeom>
              <a:rect b="b" l="l" r="r" t="t"/>
              <a:pathLst>
                <a:path extrusionOk="0" h="5896" w="844">
                  <a:moveTo>
                    <a:pt x="667" y="0"/>
                  </a:moveTo>
                  <a:lnTo>
                    <a:pt x="667" y="0"/>
                  </a:lnTo>
                  <a:cubicBezTo>
                    <a:pt x="630" y="113"/>
                    <a:pt x="594" y="226"/>
                    <a:pt x="560" y="339"/>
                  </a:cubicBezTo>
                  <a:cubicBezTo>
                    <a:pt x="1" y="2148"/>
                    <a:pt x="90" y="4155"/>
                    <a:pt x="843" y="5895"/>
                  </a:cubicBezTo>
                  <a:cubicBezTo>
                    <a:pt x="358" y="4222"/>
                    <a:pt x="311" y="2388"/>
                    <a:pt x="555" y="682"/>
                  </a:cubicBezTo>
                  <a:cubicBezTo>
                    <a:pt x="588" y="461"/>
                    <a:pt x="634" y="200"/>
                    <a:pt x="6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39"/>
            <p:cNvSpPr/>
            <p:nvPr/>
          </p:nvSpPr>
          <p:spPr>
            <a:xfrm>
              <a:off x="2187848" y="2749340"/>
              <a:ext cx="12469" cy="146918"/>
            </a:xfrm>
            <a:custGeom>
              <a:rect b="b" l="l" r="r" t="t"/>
              <a:pathLst>
                <a:path extrusionOk="0" h="2816" w="239">
                  <a:moveTo>
                    <a:pt x="239" y="0"/>
                  </a:moveTo>
                  <a:lnTo>
                    <a:pt x="239" y="0"/>
                  </a:lnTo>
                  <a:cubicBezTo>
                    <a:pt x="140" y="467"/>
                    <a:pt x="54" y="936"/>
                    <a:pt x="23" y="1411"/>
                  </a:cubicBezTo>
                  <a:cubicBezTo>
                    <a:pt x="0" y="1881"/>
                    <a:pt x="34" y="2352"/>
                    <a:pt x="115" y="2816"/>
                  </a:cubicBezTo>
                  <a:cubicBezTo>
                    <a:pt x="133" y="2354"/>
                    <a:pt x="172" y="1893"/>
                    <a:pt x="193" y="1431"/>
                  </a:cubicBezTo>
                  <a:cubicBezTo>
                    <a:pt x="203" y="954"/>
                    <a:pt x="223" y="476"/>
                    <a:pt x="2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39"/>
            <p:cNvSpPr/>
            <p:nvPr/>
          </p:nvSpPr>
          <p:spPr>
            <a:xfrm>
              <a:off x="2204595" y="2790504"/>
              <a:ext cx="5374" cy="44816"/>
            </a:xfrm>
            <a:custGeom>
              <a:rect b="b" l="l" r="r" t="t"/>
              <a:pathLst>
                <a:path extrusionOk="0" h="859" w="103">
                  <a:moveTo>
                    <a:pt x="89" y="0"/>
                  </a:moveTo>
                  <a:cubicBezTo>
                    <a:pt x="8" y="278"/>
                    <a:pt x="0" y="574"/>
                    <a:pt x="56" y="858"/>
                  </a:cubicBezTo>
                  <a:cubicBezTo>
                    <a:pt x="98" y="575"/>
                    <a:pt x="102" y="288"/>
                    <a:pt x="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39"/>
            <p:cNvSpPr/>
            <p:nvPr/>
          </p:nvSpPr>
          <p:spPr>
            <a:xfrm>
              <a:off x="2222595" y="2815025"/>
              <a:ext cx="1409" cy="12521"/>
            </a:xfrm>
            <a:custGeom>
              <a:rect b="b" l="l" r="r" t="t"/>
              <a:pathLst>
                <a:path extrusionOk="0" h="240" w="27">
                  <a:moveTo>
                    <a:pt x="11" y="1"/>
                  </a:moveTo>
                  <a:lnTo>
                    <a:pt x="11" y="1"/>
                  </a:lnTo>
                  <a:cubicBezTo>
                    <a:pt x="0" y="80"/>
                    <a:pt x="0" y="160"/>
                    <a:pt x="17" y="240"/>
                  </a:cubicBezTo>
                  <a:cubicBezTo>
                    <a:pt x="26" y="160"/>
                    <a:pt x="23" y="79"/>
                    <a:pt x="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39"/>
            <p:cNvSpPr/>
            <p:nvPr/>
          </p:nvSpPr>
          <p:spPr>
            <a:xfrm>
              <a:off x="2343061" y="3220197"/>
              <a:ext cx="272653" cy="122866"/>
            </a:xfrm>
            <a:custGeom>
              <a:rect b="b" l="l" r="r" t="t"/>
              <a:pathLst>
                <a:path extrusionOk="0" h="2355" w="5226">
                  <a:moveTo>
                    <a:pt x="0" y="1"/>
                  </a:moveTo>
                  <a:lnTo>
                    <a:pt x="0" y="1"/>
                  </a:lnTo>
                  <a:cubicBezTo>
                    <a:pt x="1227" y="1351"/>
                    <a:pt x="2960" y="2268"/>
                    <a:pt x="4800" y="2333"/>
                  </a:cubicBezTo>
                  <a:cubicBezTo>
                    <a:pt x="4941" y="2341"/>
                    <a:pt x="5088" y="2348"/>
                    <a:pt x="5226" y="2354"/>
                  </a:cubicBezTo>
                  <a:cubicBezTo>
                    <a:pt x="5045" y="2325"/>
                    <a:pt x="4866" y="2293"/>
                    <a:pt x="4689" y="2261"/>
                  </a:cubicBezTo>
                  <a:cubicBezTo>
                    <a:pt x="3692" y="2078"/>
                    <a:pt x="2920" y="1789"/>
                    <a:pt x="2095" y="1373"/>
                  </a:cubicBezTo>
                  <a:cubicBezTo>
                    <a:pt x="1342" y="999"/>
                    <a:pt x="634" y="535"/>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39"/>
            <p:cNvSpPr/>
            <p:nvPr/>
          </p:nvSpPr>
          <p:spPr>
            <a:xfrm>
              <a:off x="2403112" y="3251500"/>
              <a:ext cx="147857" cy="63181"/>
            </a:xfrm>
            <a:custGeom>
              <a:rect b="b" l="l" r="r" t="t"/>
              <a:pathLst>
                <a:path extrusionOk="0" h="1211" w="2834">
                  <a:moveTo>
                    <a:pt x="1" y="0"/>
                  </a:moveTo>
                  <a:lnTo>
                    <a:pt x="1" y="0"/>
                  </a:lnTo>
                  <a:cubicBezTo>
                    <a:pt x="787" y="667"/>
                    <a:pt x="1656" y="1034"/>
                    <a:pt x="2682" y="1190"/>
                  </a:cubicBezTo>
                  <a:cubicBezTo>
                    <a:pt x="2732" y="1198"/>
                    <a:pt x="2783" y="1204"/>
                    <a:pt x="2834" y="1210"/>
                  </a:cubicBezTo>
                  <a:cubicBezTo>
                    <a:pt x="2763" y="1182"/>
                    <a:pt x="2691" y="1154"/>
                    <a:pt x="2618" y="1125"/>
                  </a:cubicBezTo>
                  <a:cubicBezTo>
                    <a:pt x="1683" y="731"/>
                    <a:pt x="860" y="45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39"/>
            <p:cNvSpPr/>
            <p:nvPr/>
          </p:nvSpPr>
          <p:spPr>
            <a:xfrm>
              <a:off x="2447145" y="3258909"/>
              <a:ext cx="39912" cy="15443"/>
            </a:xfrm>
            <a:custGeom>
              <a:rect b="b" l="l" r="r" t="t"/>
              <a:pathLst>
                <a:path extrusionOk="0" h="296" w="765">
                  <a:moveTo>
                    <a:pt x="0" y="0"/>
                  </a:moveTo>
                  <a:lnTo>
                    <a:pt x="0" y="0"/>
                  </a:lnTo>
                  <a:cubicBezTo>
                    <a:pt x="230" y="155"/>
                    <a:pt x="490" y="257"/>
                    <a:pt x="764" y="296"/>
                  </a:cubicBezTo>
                  <a:cubicBezTo>
                    <a:pt x="515" y="185"/>
                    <a:pt x="263" y="7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39"/>
            <p:cNvSpPr/>
            <p:nvPr/>
          </p:nvSpPr>
          <p:spPr>
            <a:xfrm>
              <a:off x="2456432" y="3239605"/>
              <a:ext cx="9182" cy="4278"/>
            </a:xfrm>
            <a:custGeom>
              <a:rect b="b" l="l" r="r" t="t"/>
              <a:pathLst>
                <a:path extrusionOk="0" h="82" w="176">
                  <a:moveTo>
                    <a:pt x="0" y="1"/>
                  </a:moveTo>
                  <a:lnTo>
                    <a:pt x="0" y="1"/>
                  </a:lnTo>
                  <a:cubicBezTo>
                    <a:pt x="52" y="41"/>
                    <a:pt x="111" y="69"/>
                    <a:pt x="175" y="82"/>
                  </a:cubicBezTo>
                  <a:cubicBezTo>
                    <a:pt x="116" y="48"/>
                    <a:pt x="61" y="25"/>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39"/>
            <p:cNvSpPr/>
            <p:nvPr/>
          </p:nvSpPr>
          <p:spPr>
            <a:xfrm>
              <a:off x="2138180" y="3833641"/>
              <a:ext cx="417" cy="157"/>
            </a:xfrm>
            <a:custGeom>
              <a:rect b="b" l="l" r="r" t="t"/>
              <a:pathLst>
                <a:path extrusionOk="0" h="3" w="8">
                  <a:moveTo>
                    <a:pt x="7" y="0"/>
                  </a:moveTo>
                  <a:cubicBezTo>
                    <a:pt x="7" y="0"/>
                    <a:pt x="5" y="1"/>
                    <a:pt x="0" y="3"/>
                  </a:cubicBezTo>
                  <a:cubicBezTo>
                    <a:pt x="6" y="1"/>
                    <a:pt x="8" y="0"/>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39"/>
            <p:cNvSpPr/>
            <p:nvPr/>
          </p:nvSpPr>
          <p:spPr>
            <a:xfrm>
              <a:off x="2138076" y="3833746"/>
              <a:ext cx="157" cy="52"/>
            </a:xfrm>
            <a:custGeom>
              <a:rect b="b" l="l" r="r" t="t"/>
              <a:pathLst>
                <a:path extrusionOk="0" h="1" w="3">
                  <a:moveTo>
                    <a:pt x="0" y="1"/>
                  </a:moveTo>
                  <a:lnTo>
                    <a:pt x="0" y="1"/>
                  </a:lnTo>
                  <a:cubicBezTo>
                    <a:pt x="0" y="1"/>
                    <a:pt x="2"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39"/>
            <p:cNvSpPr/>
            <p:nvPr/>
          </p:nvSpPr>
          <p:spPr>
            <a:xfrm>
              <a:off x="2571055" y="3805155"/>
              <a:ext cx="1043" cy="313"/>
            </a:xfrm>
            <a:custGeom>
              <a:rect b="b" l="l" r="r" t="t"/>
              <a:pathLst>
                <a:path extrusionOk="0" h="6" w="20">
                  <a:moveTo>
                    <a:pt x="19" y="1"/>
                  </a:moveTo>
                  <a:lnTo>
                    <a:pt x="19" y="1"/>
                  </a:lnTo>
                  <a:cubicBezTo>
                    <a:pt x="19" y="1"/>
                    <a:pt x="18" y="1"/>
                    <a:pt x="17" y="1"/>
                  </a:cubicBezTo>
                  <a:lnTo>
                    <a:pt x="17" y="1"/>
                  </a:lnTo>
                  <a:cubicBezTo>
                    <a:pt x="18" y="1"/>
                    <a:pt x="19" y="1"/>
                    <a:pt x="19" y="1"/>
                  </a:cubicBezTo>
                  <a:close/>
                  <a:moveTo>
                    <a:pt x="17" y="1"/>
                  </a:moveTo>
                  <a:cubicBezTo>
                    <a:pt x="5" y="4"/>
                    <a:pt x="0" y="6"/>
                    <a:pt x="1" y="6"/>
                  </a:cubicBezTo>
                  <a:cubicBezTo>
                    <a:pt x="1" y="6"/>
                    <a:pt x="7" y="4"/>
                    <a:pt x="14" y="3"/>
                  </a:cubicBezTo>
                  <a:cubicBezTo>
                    <a:pt x="15" y="3"/>
                    <a:pt x="16" y="2"/>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39"/>
            <p:cNvSpPr/>
            <p:nvPr/>
          </p:nvSpPr>
          <p:spPr>
            <a:xfrm>
              <a:off x="3119805" y="3778182"/>
              <a:ext cx="52" cy="52"/>
            </a:xfrm>
            <a:custGeom>
              <a:rect b="b" l="l" r="r" t="t"/>
              <a:pathLst>
                <a:path extrusionOk="0" h="1" w="1">
                  <a:moveTo>
                    <a:pt x="1"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39"/>
            <p:cNvSpPr/>
            <p:nvPr/>
          </p:nvSpPr>
          <p:spPr>
            <a:xfrm>
              <a:off x="3119805" y="3778182"/>
              <a:ext cx="417" cy="887"/>
            </a:xfrm>
            <a:custGeom>
              <a:rect b="b" l="l" r="r" t="t"/>
              <a:pathLst>
                <a:path extrusionOk="0" h="17" w="8">
                  <a:moveTo>
                    <a:pt x="1" y="1"/>
                  </a:moveTo>
                  <a:lnTo>
                    <a:pt x="1" y="1"/>
                  </a:lnTo>
                  <a:cubicBezTo>
                    <a:pt x="4" y="9"/>
                    <a:pt x="7" y="16"/>
                    <a:pt x="7" y="16"/>
                  </a:cubicBezTo>
                  <a:cubicBezTo>
                    <a:pt x="7" y="16"/>
                    <a:pt x="6" y="1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39"/>
            <p:cNvSpPr/>
            <p:nvPr/>
          </p:nvSpPr>
          <p:spPr>
            <a:xfrm>
              <a:off x="2117050" y="3703888"/>
              <a:ext cx="1018251" cy="369277"/>
            </a:xfrm>
            <a:custGeom>
              <a:rect b="b" l="l" r="r" t="t"/>
              <a:pathLst>
                <a:path extrusionOk="0" h="7078" w="19517">
                  <a:moveTo>
                    <a:pt x="5717" y="2701"/>
                  </a:moveTo>
                  <a:lnTo>
                    <a:pt x="5716" y="2702"/>
                  </a:lnTo>
                  <a:cubicBezTo>
                    <a:pt x="5717" y="2702"/>
                    <a:pt x="5717" y="2701"/>
                    <a:pt x="5717" y="2701"/>
                  </a:cubicBezTo>
                  <a:close/>
                  <a:moveTo>
                    <a:pt x="830" y="2557"/>
                  </a:moveTo>
                  <a:cubicBezTo>
                    <a:pt x="1222" y="2557"/>
                    <a:pt x="1580" y="2666"/>
                    <a:pt x="1943" y="2847"/>
                  </a:cubicBezTo>
                  <a:cubicBezTo>
                    <a:pt x="2127" y="2935"/>
                    <a:pt x="2231" y="3008"/>
                    <a:pt x="2395" y="3110"/>
                  </a:cubicBezTo>
                  <a:cubicBezTo>
                    <a:pt x="2276" y="3136"/>
                    <a:pt x="2162" y="3179"/>
                    <a:pt x="2105" y="3229"/>
                  </a:cubicBezTo>
                  <a:cubicBezTo>
                    <a:pt x="1999" y="3316"/>
                    <a:pt x="2051" y="3464"/>
                    <a:pt x="2141" y="3567"/>
                  </a:cubicBezTo>
                  <a:lnTo>
                    <a:pt x="2142" y="3568"/>
                  </a:lnTo>
                  <a:cubicBezTo>
                    <a:pt x="2142" y="3583"/>
                    <a:pt x="2147" y="3600"/>
                    <a:pt x="2163" y="3612"/>
                  </a:cubicBezTo>
                  <a:cubicBezTo>
                    <a:pt x="2574" y="3944"/>
                    <a:pt x="3006" y="4293"/>
                    <a:pt x="3398" y="4650"/>
                  </a:cubicBezTo>
                  <a:cubicBezTo>
                    <a:pt x="2981" y="4467"/>
                    <a:pt x="2568" y="4278"/>
                    <a:pt x="2148" y="4104"/>
                  </a:cubicBezTo>
                  <a:cubicBezTo>
                    <a:pt x="1664" y="3824"/>
                    <a:pt x="1209" y="3557"/>
                    <a:pt x="758" y="3275"/>
                  </a:cubicBezTo>
                  <a:cubicBezTo>
                    <a:pt x="625" y="3193"/>
                    <a:pt x="493" y="3111"/>
                    <a:pt x="361" y="3025"/>
                  </a:cubicBezTo>
                  <a:cubicBezTo>
                    <a:pt x="268" y="2968"/>
                    <a:pt x="190" y="2897"/>
                    <a:pt x="186" y="2871"/>
                  </a:cubicBezTo>
                  <a:cubicBezTo>
                    <a:pt x="114" y="2692"/>
                    <a:pt x="372" y="2588"/>
                    <a:pt x="661" y="2564"/>
                  </a:cubicBezTo>
                  <a:cubicBezTo>
                    <a:pt x="718" y="2559"/>
                    <a:pt x="774" y="2557"/>
                    <a:pt x="830" y="2557"/>
                  </a:cubicBezTo>
                  <a:close/>
                  <a:moveTo>
                    <a:pt x="5214" y="3676"/>
                  </a:moveTo>
                  <a:cubicBezTo>
                    <a:pt x="5630" y="3676"/>
                    <a:pt x="6042" y="3755"/>
                    <a:pt x="6301" y="3911"/>
                  </a:cubicBezTo>
                  <a:cubicBezTo>
                    <a:pt x="6315" y="3914"/>
                    <a:pt x="6333" y="3937"/>
                    <a:pt x="6375" y="3957"/>
                  </a:cubicBezTo>
                  <a:cubicBezTo>
                    <a:pt x="6378" y="3959"/>
                    <a:pt x="6382" y="3961"/>
                    <a:pt x="6385" y="3962"/>
                  </a:cubicBezTo>
                  <a:lnTo>
                    <a:pt x="6385" y="3962"/>
                  </a:lnTo>
                  <a:cubicBezTo>
                    <a:pt x="6386" y="3963"/>
                    <a:pt x="6388" y="3964"/>
                    <a:pt x="6390" y="3965"/>
                  </a:cubicBezTo>
                  <a:cubicBezTo>
                    <a:pt x="6405" y="3978"/>
                    <a:pt x="6426" y="3984"/>
                    <a:pt x="6445" y="3984"/>
                  </a:cubicBezTo>
                  <a:cubicBezTo>
                    <a:pt x="6579" y="4160"/>
                    <a:pt x="6711" y="4340"/>
                    <a:pt x="6878" y="4488"/>
                  </a:cubicBezTo>
                  <a:cubicBezTo>
                    <a:pt x="6941" y="4537"/>
                    <a:pt x="7002" y="4580"/>
                    <a:pt x="7064" y="4618"/>
                  </a:cubicBezTo>
                  <a:cubicBezTo>
                    <a:pt x="7046" y="4622"/>
                    <a:pt x="7028" y="4628"/>
                    <a:pt x="7012" y="4630"/>
                  </a:cubicBezTo>
                  <a:cubicBezTo>
                    <a:pt x="6876" y="4659"/>
                    <a:pt x="6741" y="4689"/>
                    <a:pt x="6607" y="4721"/>
                  </a:cubicBezTo>
                  <a:cubicBezTo>
                    <a:pt x="6582" y="4727"/>
                    <a:pt x="6552" y="4732"/>
                    <a:pt x="6531" y="4746"/>
                  </a:cubicBezTo>
                  <a:cubicBezTo>
                    <a:pt x="6319" y="4657"/>
                    <a:pt x="6103" y="4576"/>
                    <a:pt x="5884" y="4503"/>
                  </a:cubicBezTo>
                  <a:cubicBezTo>
                    <a:pt x="5614" y="4413"/>
                    <a:pt x="5241" y="4307"/>
                    <a:pt x="5166" y="4287"/>
                  </a:cubicBezTo>
                  <a:cubicBezTo>
                    <a:pt x="5161" y="4285"/>
                    <a:pt x="5158" y="4284"/>
                    <a:pt x="5153" y="4283"/>
                  </a:cubicBezTo>
                  <a:cubicBezTo>
                    <a:pt x="5133" y="4243"/>
                    <a:pt x="5091" y="4217"/>
                    <a:pt x="5063" y="4184"/>
                  </a:cubicBezTo>
                  <a:cubicBezTo>
                    <a:pt x="4996" y="4117"/>
                    <a:pt x="4926" y="4053"/>
                    <a:pt x="4854" y="3991"/>
                  </a:cubicBezTo>
                  <a:cubicBezTo>
                    <a:pt x="4757" y="3906"/>
                    <a:pt x="4656" y="3823"/>
                    <a:pt x="4551" y="3747"/>
                  </a:cubicBezTo>
                  <a:cubicBezTo>
                    <a:pt x="4757" y="3700"/>
                    <a:pt x="4986" y="3676"/>
                    <a:pt x="5214" y="3676"/>
                  </a:cubicBezTo>
                  <a:close/>
                  <a:moveTo>
                    <a:pt x="7163" y="4678"/>
                  </a:moveTo>
                  <a:cubicBezTo>
                    <a:pt x="7256" y="4732"/>
                    <a:pt x="7354" y="4783"/>
                    <a:pt x="7465" y="4848"/>
                  </a:cubicBezTo>
                  <a:cubicBezTo>
                    <a:pt x="7715" y="4990"/>
                    <a:pt x="7962" y="5137"/>
                    <a:pt x="8212" y="5286"/>
                  </a:cubicBezTo>
                  <a:cubicBezTo>
                    <a:pt x="8142" y="5282"/>
                    <a:pt x="8074" y="5281"/>
                    <a:pt x="8005" y="5281"/>
                  </a:cubicBezTo>
                  <a:cubicBezTo>
                    <a:pt x="7983" y="5281"/>
                    <a:pt x="7962" y="5281"/>
                    <a:pt x="7941" y="5282"/>
                  </a:cubicBezTo>
                  <a:cubicBezTo>
                    <a:pt x="7870" y="5282"/>
                    <a:pt x="7811" y="5284"/>
                    <a:pt x="7765" y="5284"/>
                  </a:cubicBezTo>
                  <a:cubicBezTo>
                    <a:pt x="7744" y="5284"/>
                    <a:pt x="7725" y="5284"/>
                    <a:pt x="7709" y="5283"/>
                  </a:cubicBezTo>
                  <a:cubicBezTo>
                    <a:pt x="7706" y="5283"/>
                    <a:pt x="7702" y="5283"/>
                    <a:pt x="7699" y="5283"/>
                  </a:cubicBezTo>
                  <a:cubicBezTo>
                    <a:pt x="7686" y="5283"/>
                    <a:pt x="7672" y="5282"/>
                    <a:pt x="7658" y="5282"/>
                  </a:cubicBezTo>
                  <a:cubicBezTo>
                    <a:pt x="7612" y="5252"/>
                    <a:pt x="7543" y="5220"/>
                    <a:pt x="7475" y="5184"/>
                  </a:cubicBezTo>
                  <a:cubicBezTo>
                    <a:pt x="7278" y="5086"/>
                    <a:pt x="7080" y="4988"/>
                    <a:pt x="6879" y="4896"/>
                  </a:cubicBezTo>
                  <a:cubicBezTo>
                    <a:pt x="6828" y="4872"/>
                    <a:pt x="6775" y="4850"/>
                    <a:pt x="6721" y="4827"/>
                  </a:cubicBezTo>
                  <a:cubicBezTo>
                    <a:pt x="6808" y="4805"/>
                    <a:pt x="6879" y="4789"/>
                    <a:pt x="6989" y="4769"/>
                  </a:cubicBezTo>
                  <a:cubicBezTo>
                    <a:pt x="7046" y="4752"/>
                    <a:pt x="7139" y="4772"/>
                    <a:pt x="7161" y="4702"/>
                  </a:cubicBezTo>
                  <a:cubicBezTo>
                    <a:pt x="7163" y="4695"/>
                    <a:pt x="7164" y="4685"/>
                    <a:pt x="7163" y="4678"/>
                  </a:cubicBezTo>
                  <a:close/>
                  <a:moveTo>
                    <a:pt x="1250" y="4660"/>
                  </a:moveTo>
                  <a:cubicBezTo>
                    <a:pt x="1384" y="4660"/>
                    <a:pt x="1505" y="4679"/>
                    <a:pt x="1671" y="4711"/>
                  </a:cubicBezTo>
                  <a:cubicBezTo>
                    <a:pt x="2050" y="4778"/>
                    <a:pt x="2479" y="4932"/>
                    <a:pt x="2618" y="4969"/>
                  </a:cubicBezTo>
                  <a:cubicBezTo>
                    <a:pt x="2626" y="4974"/>
                    <a:pt x="2633" y="4975"/>
                    <a:pt x="2641" y="4977"/>
                  </a:cubicBezTo>
                  <a:cubicBezTo>
                    <a:pt x="2651" y="4982"/>
                    <a:pt x="2663" y="4985"/>
                    <a:pt x="2676" y="4985"/>
                  </a:cubicBezTo>
                  <a:cubicBezTo>
                    <a:pt x="2679" y="4985"/>
                    <a:pt x="2682" y="4985"/>
                    <a:pt x="2684" y="4985"/>
                  </a:cubicBezTo>
                  <a:cubicBezTo>
                    <a:pt x="2761" y="4976"/>
                    <a:pt x="2840" y="4972"/>
                    <a:pt x="2922" y="4972"/>
                  </a:cubicBezTo>
                  <a:cubicBezTo>
                    <a:pt x="3213" y="4972"/>
                    <a:pt x="3526" y="5019"/>
                    <a:pt x="3770" y="5033"/>
                  </a:cubicBezTo>
                  <a:cubicBezTo>
                    <a:pt x="3777" y="5031"/>
                    <a:pt x="3785" y="5028"/>
                    <a:pt x="3792" y="5024"/>
                  </a:cubicBezTo>
                  <a:cubicBezTo>
                    <a:pt x="3854" y="5087"/>
                    <a:pt x="3915" y="5150"/>
                    <a:pt x="3973" y="5215"/>
                  </a:cubicBezTo>
                  <a:cubicBezTo>
                    <a:pt x="4076" y="5307"/>
                    <a:pt x="4213" y="5353"/>
                    <a:pt x="4337" y="5407"/>
                  </a:cubicBezTo>
                  <a:cubicBezTo>
                    <a:pt x="4580" y="5509"/>
                    <a:pt x="4827" y="5606"/>
                    <a:pt x="5066" y="5715"/>
                  </a:cubicBezTo>
                  <a:cubicBezTo>
                    <a:pt x="5402" y="5870"/>
                    <a:pt x="5729" y="6043"/>
                    <a:pt x="6056" y="6215"/>
                  </a:cubicBezTo>
                  <a:cubicBezTo>
                    <a:pt x="5397" y="6140"/>
                    <a:pt x="4736" y="6086"/>
                    <a:pt x="4078" y="6013"/>
                  </a:cubicBezTo>
                  <a:cubicBezTo>
                    <a:pt x="3615" y="5960"/>
                    <a:pt x="3146" y="5950"/>
                    <a:pt x="2692" y="5839"/>
                  </a:cubicBezTo>
                  <a:cubicBezTo>
                    <a:pt x="2041" y="5688"/>
                    <a:pt x="1395" y="5525"/>
                    <a:pt x="752" y="5347"/>
                  </a:cubicBezTo>
                  <a:cubicBezTo>
                    <a:pt x="561" y="5296"/>
                    <a:pt x="248" y="5201"/>
                    <a:pt x="222" y="5105"/>
                  </a:cubicBezTo>
                  <a:cubicBezTo>
                    <a:pt x="207" y="5086"/>
                    <a:pt x="213" y="5087"/>
                    <a:pt x="197" y="5056"/>
                  </a:cubicBezTo>
                  <a:cubicBezTo>
                    <a:pt x="197" y="5051"/>
                    <a:pt x="196" y="5045"/>
                    <a:pt x="196" y="5033"/>
                  </a:cubicBezTo>
                  <a:cubicBezTo>
                    <a:pt x="198" y="4982"/>
                    <a:pt x="322" y="4849"/>
                    <a:pt x="466" y="4796"/>
                  </a:cubicBezTo>
                  <a:cubicBezTo>
                    <a:pt x="664" y="4721"/>
                    <a:pt x="819" y="4700"/>
                    <a:pt x="1052" y="4673"/>
                  </a:cubicBezTo>
                  <a:cubicBezTo>
                    <a:pt x="1125" y="4664"/>
                    <a:pt x="1189" y="4660"/>
                    <a:pt x="1250" y="4660"/>
                  </a:cubicBezTo>
                  <a:close/>
                  <a:moveTo>
                    <a:pt x="13366" y="173"/>
                  </a:moveTo>
                  <a:cubicBezTo>
                    <a:pt x="14461" y="173"/>
                    <a:pt x="15567" y="396"/>
                    <a:pt x="16423" y="955"/>
                  </a:cubicBezTo>
                  <a:cubicBezTo>
                    <a:pt x="16637" y="1090"/>
                    <a:pt x="16847" y="1234"/>
                    <a:pt x="17035" y="1403"/>
                  </a:cubicBezTo>
                  <a:cubicBezTo>
                    <a:pt x="17074" y="1437"/>
                    <a:pt x="17111" y="1473"/>
                    <a:pt x="17148" y="1509"/>
                  </a:cubicBezTo>
                  <a:cubicBezTo>
                    <a:pt x="17152" y="1508"/>
                    <a:pt x="17156" y="1508"/>
                    <a:pt x="17159" y="1507"/>
                  </a:cubicBezTo>
                  <a:cubicBezTo>
                    <a:pt x="17176" y="1524"/>
                    <a:pt x="17199" y="1534"/>
                    <a:pt x="17226" y="1534"/>
                  </a:cubicBezTo>
                  <a:cubicBezTo>
                    <a:pt x="17334" y="1534"/>
                    <a:pt x="17443" y="1534"/>
                    <a:pt x="17552" y="1534"/>
                  </a:cubicBezTo>
                  <a:cubicBezTo>
                    <a:pt x="17948" y="1534"/>
                    <a:pt x="18346" y="1535"/>
                    <a:pt x="18742" y="1540"/>
                  </a:cubicBezTo>
                  <a:cubicBezTo>
                    <a:pt x="18857" y="1542"/>
                    <a:pt x="18971" y="1543"/>
                    <a:pt x="19088" y="1545"/>
                  </a:cubicBezTo>
                  <a:cubicBezTo>
                    <a:pt x="19350" y="2093"/>
                    <a:pt x="19319" y="3077"/>
                    <a:pt x="19234" y="3872"/>
                  </a:cubicBezTo>
                  <a:cubicBezTo>
                    <a:pt x="19197" y="4290"/>
                    <a:pt x="19018" y="4993"/>
                    <a:pt x="18862" y="5420"/>
                  </a:cubicBezTo>
                  <a:cubicBezTo>
                    <a:pt x="18443" y="5441"/>
                    <a:pt x="18022" y="5447"/>
                    <a:pt x="17601" y="5448"/>
                  </a:cubicBezTo>
                  <a:cubicBezTo>
                    <a:pt x="17558" y="5450"/>
                    <a:pt x="17515" y="5450"/>
                    <a:pt x="17472" y="5450"/>
                  </a:cubicBezTo>
                  <a:cubicBezTo>
                    <a:pt x="17327" y="5450"/>
                    <a:pt x="17182" y="5444"/>
                    <a:pt x="17037" y="5444"/>
                  </a:cubicBezTo>
                  <a:cubicBezTo>
                    <a:pt x="16896" y="5444"/>
                    <a:pt x="16755" y="5450"/>
                    <a:pt x="16616" y="5472"/>
                  </a:cubicBezTo>
                  <a:cubicBezTo>
                    <a:pt x="16467" y="5507"/>
                    <a:pt x="16405" y="5535"/>
                    <a:pt x="16333" y="5567"/>
                  </a:cubicBezTo>
                  <a:cubicBezTo>
                    <a:pt x="16334" y="5564"/>
                    <a:pt x="16335" y="5559"/>
                    <a:pt x="16337" y="5554"/>
                  </a:cubicBezTo>
                  <a:cubicBezTo>
                    <a:pt x="16339" y="5546"/>
                    <a:pt x="16343" y="5539"/>
                    <a:pt x="16345" y="5530"/>
                  </a:cubicBezTo>
                  <a:lnTo>
                    <a:pt x="16345" y="5530"/>
                  </a:lnTo>
                  <a:cubicBezTo>
                    <a:pt x="16313" y="5531"/>
                    <a:pt x="16292" y="5546"/>
                    <a:pt x="16280" y="5569"/>
                  </a:cubicBezTo>
                  <a:cubicBezTo>
                    <a:pt x="16190" y="5606"/>
                    <a:pt x="16100" y="5646"/>
                    <a:pt x="16009" y="5684"/>
                  </a:cubicBezTo>
                  <a:cubicBezTo>
                    <a:pt x="15026" y="6111"/>
                    <a:pt x="14229" y="6408"/>
                    <a:pt x="13340" y="6534"/>
                  </a:cubicBezTo>
                  <a:cubicBezTo>
                    <a:pt x="13049" y="6579"/>
                    <a:pt x="12736" y="6621"/>
                    <a:pt x="12422" y="6663"/>
                  </a:cubicBezTo>
                  <a:cubicBezTo>
                    <a:pt x="12412" y="6649"/>
                    <a:pt x="12398" y="6640"/>
                    <a:pt x="12380" y="6640"/>
                  </a:cubicBezTo>
                  <a:cubicBezTo>
                    <a:pt x="12377" y="6640"/>
                    <a:pt x="12373" y="6640"/>
                    <a:pt x="12370" y="6641"/>
                  </a:cubicBezTo>
                  <a:cubicBezTo>
                    <a:pt x="12101" y="6677"/>
                    <a:pt x="11828" y="6671"/>
                    <a:pt x="11559" y="6683"/>
                  </a:cubicBezTo>
                  <a:cubicBezTo>
                    <a:pt x="11545" y="6683"/>
                    <a:pt x="11535" y="6688"/>
                    <a:pt x="11526" y="6694"/>
                  </a:cubicBezTo>
                  <a:cubicBezTo>
                    <a:pt x="11485" y="6697"/>
                    <a:pt x="11447" y="6698"/>
                    <a:pt x="11409" y="6698"/>
                  </a:cubicBezTo>
                  <a:cubicBezTo>
                    <a:pt x="11319" y="6698"/>
                    <a:pt x="11232" y="6691"/>
                    <a:pt x="11124" y="6673"/>
                  </a:cubicBezTo>
                  <a:cubicBezTo>
                    <a:pt x="10973" y="6642"/>
                    <a:pt x="10763" y="6550"/>
                    <a:pt x="10577" y="6461"/>
                  </a:cubicBezTo>
                  <a:cubicBezTo>
                    <a:pt x="10160" y="6255"/>
                    <a:pt x="9752" y="6022"/>
                    <a:pt x="9399" y="5812"/>
                  </a:cubicBezTo>
                  <a:cubicBezTo>
                    <a:pt x="8714" y="5405"/>
                    <a:pt x="8008" y="4963"/>
                    <a:pt x="7262" y="4560"/>
                  </a:cubicBezTo>
                  <a:cubicBezTo>
                    <a:pt x="7127" y="4484"/>
                    <a:pt x="7047" y="4463"/>
                    <a:pt x="6944" y="4375"/>
                  </a:cubicBezTo>
                  <a:cubicBezTo>
                    <a:pt x="6746" y="4192"/>
                    <a:pt x="6539" y="3877"/>
                    <a:pt x="6340" y="3623"/>
                  </a:cubicBezTo>
                  <a:cubicBezTo>
                    <a:pt x="6133" y="3344"/>
                    <a:pt x="5910" y="3075"/>
                    <a:pt x="5717" y="2785"/>
                  </a:cubicBezTo>
                  <a:lnTo>
                    <a:pt x="5717" y="2784"/>
                  </a:lnTo>
                  <a:cubicBezTo>
                    <a:pt x="5714" y="2776"/>
                    <a:pt x="5711" y="2770"/>
                    <a:pt x="5708" y="2763"/>
                  </a:cubicBezTo>
                  <a:lnTo>
                    <a:pt x="5708" y="2760"/>
                  </a:lnTo>
                  <a:cubicBezTo>
                    <a:pt x="5707" y="2754"/>
                    <a:pt x="5707" y="2749"/>
                    <a:pt x="5706" y="2743"/>
                  </a:cubicBezTo>
                  <a:cubicBezTo>
                    <a:pt x="5706" y="2742"/>
                    <a:pt x="5708" y="2728"/>
                    <a:pt x="5710" y="2719"/>
                  </a:cubicBezTo>
                  <a:cubicBezTo>
                    <a:pt x="5712" y="2713"/>
                    <a:pt x="5715" y="2707"/>
                    <a:pt x="5716" y="2702"/>
                  </a:cubicBezTo>
                  <a:cubicBezTo>
                    <a:pt x="5716" y="2702"/>
                    <a:pt x="5716" y="2701"/>
                    <a:pt x="5717" y="2701"/>
                  </a:cubicBezTo>
                  <a:cubicBezTo>
                    <a:pt x="5739" y="2666"/>
                    <a:pt x="5805" y="2653"/>
                    <a:pt x="5880" y="2653"/>
                  </a:cubicBezTo>
                  <a:cubicBezTo>
                    <a:pt x="5960" y="2653"/>
                    <a:pt x="6050" y="2667"/>
                    <a:pt x="6109" y="2685"/>
                  </a:cubicBezTo>
                  <a:cubicBezTo>
                    <a:pt x="6546" y="2819"/>
                    <a:pt x="6840" y="3053"/>
                    <a:pt x="7186" y="3365"/>
                  </a:cubicBezTo>
                  <a:cubicBezTo>
                    <a:pt x="7391" y="3547"/>
                    <a:pt x="7495" y="3682"/>
                    <a:pt x="7685" y="3891"/>
                  </a:cubicBezTo>
                  <a:cubicBezTo>
                    <a:pt x="7696" y="3898"/>
                    <a:pt x="7709" y="3903"/>
                    <a:pt x="7720" y="3904"/>
                  </a:cubicBezTo>
                  <a:cubicBezTo>
                    <a:pt x="7731" y="3918"/>
                    <a:pt x="7747" y="3929"/>
                    <a:pt x="7768" y="3932"/>
                  </a:cubicBezTo>
                  <a:cubicBezTo>
                    <a:pt x="8091" y="3994"/>
                    <a:pt x="8404" y="4133"/>
                    <a:pt x="8737" y="4285"/>
                  </a:cubicBezTo>
                  <a:cubicBezTo>
                    <a:pt x="9213" y="4508"/>
                    <a:pt x="9548" y="4700"/>
                    <a:pt x="9926" y="4944"/>
                  </a:cubicBezTo>
                  <a:cubicBezTo>
                    <a:pt x="9918" y="4951"/>
                    <a:pt x="9910" y="4958"/>
                    <a:pt x="9904" y="4964"/>
                  </a:cubicBezTo>
                  <a:cubicBezTo>
                    <a:pt x="9882" y="4988"/>
                    <a:pt x="9853" y="5009"/>
                    <a:pt x="9846" y="5041"/>
                  </a:cubicBezTo>
                  <a:cubicBezTo>
                    <a:pt x="9825" y="5104"/>
                    <a:pt x="9880" y="5155"/>
                    <a:pt x="9935" y="5155"/>
                  </a:cubicBezTo>
                  <a:cubicBezTo>
                    <a:pt x="9959" y="5155"/>
                    <a:pt x="9984" y="5145"/>
                    <a:pt x="10001" y="5122"/>
                  </a:cubicBezTo>
                  <a:cubicBezTo>
                    <a:pt x="10138" y="4958"/>
                    <a:pt x="10376" y="4793"/>
                    <a:pt x="10600" y="4634"/>
                  </a:cubicBezTo>
                  <a:cubicBezTo>
                    <a:pt x="11021" y="4341"/>
                    <a:pt x="11391" y="4127"/>
                    <a:pt x="11810" y="3923"/>
                  </a:cubicBezTo>
                  <a:cubicBezTo>
                    <a:pt x="12782" y="3443"/>
                    <a:pt x="13789" y="3110"/>
                    <a:pt x="14794" y="2951"/>
                  </a:cubicBezTo>
                  <a:cubicBezTo>
                    <a:pt x="15020" y="2914"/>
                    <a:pt x="15247" y="2888"/>
                    <a:pt x="15473" y="2853"/>
                  </a:cubicBezTo>
                  <a:cubicBezTo>
                    <a:pt x="15581" y="2832"/>
                    <a:pt x="15646" y="2850"/>
                    <a:pt x="15701" y="2795"/>
                  </a:cubicBezTo>
                  <a:cubicBezTo>
                    <a:pt x="15731" y="2758"/>
                    <a:pt x="15725" y="2697"/>
                    <a:pt x="15686" y="2667"/>
                  </a:cubicBezTo>
                  <a:cubicBezTo>
                    <a:pt x="15655" y="2649"/>
                    <a:pt x="15641" y="2645"/>
                    <a:pt x="15626" y="2645"/>
                  </a:cubicBezTo>
                  <a:cubicBezTo>
                    <a:pt x="15614" y="2645"/>
                    <a:pt x="15601" y="2647"/>
                    <a:pt x="15579" y="2647"/>
                  </a:cubicBezTo>
                  <a:cubicBezTo>
                    <a:pt x="15570" y="2647"/>
                    <a:pt x="15560" y="2647"/>
                    <a:pt x="15548" y="2646"/>
                  </a:cubicBezTo>
                  <a:cubicBezTo>
                    <a:pt x="15402" y="2652"/>
                    <a:pt x="15256" y="2662"/>
                    <a:pt x="15109" y="2682"/>
                  </a:cubicBezTo>
                  <a:cubicBezTo>
                    <a:pt x="14116" y="2811"/>
                    <a:pt x="13140" y="3082"/>
                    <a:pt x="12229" y="3500"/>
                  </a:cubicBezTo>
                  <a:cubicBezTo>
                    <a:pt x="11658" y="3755"/>
                    <a:pt x="11105" y="4051"/>
                    <a:pt x="10600" y="4421"/>
                  </a:cubicBezTo>
                  <a:cubicBezTo>
                    <a:pt x="10427" y="4546"/>
                    <a:pt x="10253" y="4674"/>
                    <a:pt x="10085" y="4808"/>
                  </a:cubicBezTo>
                  <a:cubicBezTo>
                    <a:pt x="10079" y="4813"/>
                    <a:pt x="10074" y="4817"/>
                    <a:pt x="10068" y="4822"/>
                  </a:cubicBezTo>
                  <a:cubicBezTo>
                    <a:pt x="9587" y="4510"/>
                    <a:pt x="9066" y="4266"/>
                    <a:pt x="8539" y="4045"/>
                  </a:cubicBezTo>
                  <a:cubicBezTo>
                    <a:pt x="8354" y="3968"/>
                    <a:pt x="8167" y="3901"/>
                    <a:pt x="7977" y="3840"/>
                  </a:cubicBezTo>
                  <a:cubicBezTo>
                    <a:pt x="7934" y="3825"/>
                    <a:pt x="7892" y="3811"/>
                    <a:pt x="7812" y="3787"/>
                  </a:cubicBezTo>
                  <a:cubicBezTo>
                    <a:pt x="7811" y="3787"/>
                    <a:pt x="7810" y="3787"/>
                    <a:pt x="7810" y="3785"/>
                  </a:cubicBezTo>
                  <a:cubicBezTo>
                    <a:pt x="7800" y="3764"/>
                    <a:pt x="7781" y="3744"/>
                    <a:pt x="7766" y="3726"/>
                  </a:cubicBezTo>
                  <a:cubicBezTo>
                    <a:pt x="7705" y="3655"/>
                    <a:pt x="7643" y="3586"/>
                    <a:pt x="7579" y="3517"/>
                  </a:cubicBezTo>
                  <a:cubicBezTo>
                    <a:pt x="8122" y="3015"/>
                    <a:pt x="8975" y="2697"/>
                    <a:pt x="9764" y="2466"/>
                  </a:cubicBezTo>
                  <a:cubicBezTo>
                    <a:pt x="9870" y="2435"/>
                    <a:pt x="9975" y="2404"/>
                    <a:pt x="10082" y="2377"/>
                  </a:cubicBezTo>
                  <a:lnTo>
                    <a:pt x="10082" y="2377"/>
                  </a:lnTo>
                  <a:cubicBezTo>
                    <a:pt x="10076" y="2378"/>
                    <a:pt x="10057" y="2384"/>
                    <a:pt x="10056" y="2384"/>
                  </a:cubicBezTo>
                  <a:cubicBezTo>
                    <a:pt x="10113" y="2364"/>
                    <a:pt x="10187" y="2363"/>
                    <a:pt x="10233" y="2325"/>
                  </a:cubicBezTo>
                  <a:cubicBezTo>
                    <a:pt x="10235" y="2325"/>
                    <a:pt x="10235" y="2323"/>
                    <a:pt x="10236" y="2323"/>
                  </a:cubicBezTo>
                  <a:cubicBezTo>
                    <a:pt x="10240" y="2322"/>
                    <a:pt x="10246" y="2322"/>
                    <a:pt x="10249" y="2321"/>
                  </a:cubicBezTo>
                  <a:cubicBezTo>
                    <a:pt x="10321" y="2302"/>
                    <a:pt x="10402" y="2282"/>
                    <a:pt x="10447" y="2219"/>
                  </a:cubicBezTo>
                  <a:cubicBezTo>
                    <a:pt x="10496" y="2161"/>
                    <a:pt x="10475" y="2062"/>
                    <a:pt x="10402" y="2036"/>
                  </a:cubicBezTo>
                  <a:cubicBezTo>
                    <a:pt x="10379" y="2028"/>
                    <a:pt x="10355" y="2026"/>
                    <a:pt x="10331" y="2026"/>
                  </a:cubicBezTo>
                  <a:cubicBezTo>
                    <a:pt x="10310" y="2026"/>
                    <a:pt x="10288" y="2028"/>
                    <a:pt x="10267" y="2028"/>
                  </a:cubicBezTo>
                  <a:cubicBezTo>
                    <a:pt x="10208" y="2034"/>
                    <a:pt x="10151" y="2037"/>
                    <a:pt x="10097" y="2037"/>
                  </a:cubicBezTo>
                  <a:cubicBezTo>
                    <a:pt x="9920" y="2037"/>
                    <a:pt x="9775" y="2011"/>
                    <a:pt x="9684" y="2004"/>
                  </a:cubicBezTo>
                  <a:cubicBezTo>
                    <a:pt x="9346" y="1959"/>
                    <a:pt x="9219" y="1910"/>
                    <a:pt x="8917" y="1786"/>
                  </a:cubicBezTo>
                  <a:cubicBezTo>
                    <a:pt x="8914" y="1785"/>
                    <a:pt x="8912" y="1785"/>
                    <a:pt x="8909" y="1784"/>
                  </a:cubicBezTo>
                  <a:cubicBezTo>
                    <a:pt x="8874" y="1767"/>
                    <a:pt x="8838" y="1753"/>
                    <a:pt x="8800" y="1748"/>
                  </a:cubicBezTo>
                  <a:cubicBezTo>
                    <a:pt x="8781" y="1742"/>
                    <a:pt x="8762" y="1740"/>
                    <a:pt x="8742" y="1740"/>
                  </a:cubicBezTo>
                  <a:cubicBezTo>
                    <a:pt x="8694" y="1740"/>
                    <a:pt x="8644" y="1753"/>
                    <a:pt x="8600" y="1758"/>
                  </a:cubicBezTo>
                  <a:cubicBezTo>
                    <a:pt x="8393" y="1786"/>
                    <a:pt x="8193" y="1803"/>
                    <a:pt x="8001" y="1803"/>
                  </a:cubicBezTo>
                  <a:cubicBezTo>
                    <a:pt x="7510" y="1803"/>
                    <a:pt x="7068" y="1690"/>
                    <a:pt x="6691" y="1344"/>
                  </a:cubicBezTo>
                  <a:cubicBezTo>
                    <a:pt x="6658" y="1310"/>
                    <a:pt x="6521" y="1173"/>
                    <a:pt x="6479" y="1017"/>
                  </a:cubicBezTo>
                  <a:cubicBezTo>
                    <a:pt x="6478" y="1010"/>
                    <a:pt x="6474" y="983"/>
                    <a:pt x="6474" y="965"/>
                  </a:cubicBezTo>
                  <a:lnTo>
                    <a:pt x="6474" y="965"/>
                  </a:lnTo>
                  <a:cubicBezTo>
                    <a:pt x="6474" y="957"/>
                    <a:pt x="6476" y="950"/>
                    <a:pt x="6477" y="942"/>
                  </a:cubicBezTo>
                  <a:cubicBezTo>
                    <a:pt x="6478" y="932"/>
                    <a:pt x="6479" y="927"/>
                    <a:pt x="6479" y="926"/>
                  </a:cubicBezTo>
                  <a:cubicBezTo>
                    <a:pt x="6481" y="921"/>
                    <a:pt x="6484" y="917"/>
                    <a:pt x="6485" y="912"/>
                  </a:cubicBezTo>
                  <a:cubicBezTo>
                    <a:pt x="6490" y="911"/>
                    <a:pt x="6494" y="909"/>
                    <a:pt x="6499" y="907"/>
                  </a:cubicBezTo>
                  <a:cubicBezTo>
                    <a:pt x="6512" y="905"/>
                    <a:pt x="6535" y="901"/>
                    <a:pt x="6546" y="901"/>
                  </a:cubicBezTo>
                  <a:cubicBezTo>
                    <a:pt x="6741" y="886"/>
                    <a:pt x="6937" y="884"/>
                    <a:pt x="7131" y="874"/>
                  </a:cubicBezTo>
                  <a:cubicBezTo>
                    <a:pt x="8143" y="837"/>
                    <a:pt x="9159" y="809"/>
                    <a:pt x="10159" y="633"/>
                  </a:cubicBezTo>
                  <a:cubicBezTo>
                    <a:pt x="10366" y="598"/>
                    <a:pt x="10591" y="562"/>
                    <a:pt x="10838" y="517"/>
                  </a:cubicBezTo>
                  <a:cubicBezTo>
                    <a:pt x="10939" y="498"/>
                    <a:pt x="11040" y="477"/>
                    <a:pt x="11138" y="451"/>
                  </a:cubicBezTo>
                  <a:cubicBezTo>
                    <a:pt x="11150" y="446"/>
                    <a:pt x="11162" y="442"/>
                    <a:pt x="11174" y="440"/>
                  </a:cubicBezTo>
                  <a:cubicBezTo>
                    <a:pt x="11623" y="360"/>
                    <a:pt x="12070" y="258"/>
                    <a:pt x="12525" y="216"/>
                  </a:cubicBezTo>
                  <a:cubicBezTo>
                    <a:pt x="12801" y="188"/>
                    <a:pt x="13083" y="173"/>
                    <a:pt x="13366" y="173"/>
                  </a:cubicBezTo>
                  <a:close/>
                  <a:moveTo>
                    <a:pt x="2640" y="3184"/>
                  </a:moveTo>
                  <a:cubicBezTo>
                    <a:pt x="2743" y="3184"/>
                    <a:pt x="2849" y="3199"/>
                    <a:pt x="2970" y="3223"/>
                  </a:cubicBezTo>
                  <a:cubicBezTo>
                    <a:pt x="3703" y="3351"/>
                    <a:pt x="4541" y="3878"/>
                    <a:pt x="4968" y="4366"/>
                  </a:cubicBezTo>
                  <a:cubicBezTo>
                    <a:pt x="4989" y="4402"/>
                    <a:pt x="5022" y="4420"/>
                    <a:pt x="5056" y="4424"/>
                  </a:cubicBezTo>
                  <a:cubicBezTo>
                    <a:pt x="5063" y="4428"/>
                    <a:pt x="5073" y="4432"/>
                    <a:pt x="5083" y="4433"/>
                  </a:cubicBezTo>
                  <a:cubicBezTo>
                    <a:pt x="5650" y="4501"/>
                    <a:pt x="6329" y="4810"/>
                    <a:pt x="6927" y="5104"/>
                  </a:cubicBezTo>
                  <a:cubicBezTo>
                    <a:pt x="7149" y="5210"/>
                    <a:pt x="7405" y="5348"/>
                    <a:pt x="7560" y="5438"/>
                  </a:cubicBezTo>
                  <a:cubicBezTo>
                    <a:pt x="7577" y="5462"/>
                    <a:pt x="7604" y="5478"/>
                    <a:pt x="7637" y="5478"/>
                  </a:cubicBezTo>
                  <a:cubicBezTo>
                    <a:pt x="7640" y="5478"/>
                    <a:pt x="7643" y="5477"/>
                    <a:pt x="7646" y="5477"/>
                  </a:cubicBezTo>
                  <a:cubicBezTo>
                    <a:pt x="7763" y="5460"/>
                    <a:pt x="7881" y="5454"/>
                    <a:pt x="7989" y="5454"/>
                  </a:cubicBezTo>
                  <a:cubicBezTo>
                    <a:pt x="8149" y="5454"/>
                    <a:pt x="8288" y="5466"/>
                    <a:pt x="8374" y="5470"/>
                  </a:cubicBezTo>
                  <a:cubicBezTo>
                    <a:pt x="8380" y="5471"/>
                    <a:pt x="8385" y="5472"/>
                    <a:pt x="8390" y="5472"/>
                  </a:cubicBezTo>
                  <a:cubicBezTo>
                    <a:pt x="8419" y="5472"/>
                    <a:pt x="8444" y="5455"/>
                    <a:pt x="8460" y="5432"/>
                  </a:cubicBezTo>
                  <a:cubicBezTo>
                    <a:pt x="9048" y="5783"/>
                    <a:pt x="9633" y="6143"/>
                    <a:pt x="10247" y="6448"/>
                  </a:cubicBezTo>
                  <a:cubicBezTo>
                    <a:pt x="10521" y="6585"/>
                    <a:pt x="10793" y="6736"/>
                    <a:pt x="11093" y="6809"/>
                  </a:cubicBezTo>
                  <a:cubicBezTo>
                    <a:pt x="11123" y="6816"/>
                    <a:pt x="11153" y="6821"/>
                    <a:pt x="11181" y="6824"/>
                  </a:cubicBezTo>
                  <a:cubicBezTo>
                    <a:pt x="11095" y="6836"/>
                    <a:pt x="11013" y="6847"/>
                    <a:pt x="10932" y="6858"/>
                  </a:cubicBezTo>
                  <a:cubicBezTo>
                    <a:pt x="10922" y="6857"/>
                    <a:pt x="10910" y="6857"/>
                    <a:pt x="10899" y="6857"/>
                  </a:cubicBezTo>
                  <a:cubicBezTo>
                    <a:pt x="10884" y="6857"/>
                    <a:pt x="10869" y="6858"/>
                    <a:pt x="10855" y="6858"/>
                  </a:cubicBezTo>
                  <a:cubicBezTo>
                    <a:pt x="10785" y="6859"/>
                    <a:pt x="10714" y="6860"/>
                    <a:pt x="10644" y="6860"/>
                  </a:cubicBezTo>
                  <a:cubicBezTo>
                    <a:pt x="10612" y="6860"/>
                    <a:pt x="10581" y="6860"/>
                    <a:pt x="10549" y="6859"/>
                  </a:cubicBezTo>
                  <a:cubicBezTo>
                    <a:pt x="10185" y="6857"/>
                    <a:pt x="9978" y="6842"/>
                    <a:pt x="9571" y="6813"/>
                  </a:cubicBezTo>
                  <a:cubicBezTo>
                    <a:pt x="9067" y="6776"/>
                    <a:pt x="8567" y="6710"/>
                    <a:pt x="8067" y="6645"/>
                  </a:cubicBezTo>
                  <a:cubicBezTo>
                    <a:pt x="7669" y="6589"/>
                    <a:pt x="7146" y="6524"/>
                    <a:pt x="6819" y="6426"/>
                  </a:cubicBezTo>
                  <a:cubicBezTo>
                    <a:pt x="6798" y="6421"/>
                    <a:pt x="6750" y="6396"/>
                    <a:pt x="6742" y="6396"/>
                  </a:cubicBezTo>
                  <a:cubicBezTo>
                    <a:pt x="6734" y="6390"/>
                    <a:pt x="6723" y="6384"/>
                    <a:pt x="6713" y="6379"/>
                  </a:cubicBezTo>
                  <a:cubicBezTo>
                    <a:pt x="6405" y="6201"/>
                    <a:pt x="5882" y="5959"/>
                    <a:pt x="5495" y="5773"/>
                  </a:cubicBezTo>
                  <a:cubicBezTo>
                    <a:pt x="5128" y="5597"/>
                    <a:pt x="4749" y="5448"/>
                    <a:pt x="4375" y="5292"/>
                  </a:cubicBezTo>
                  <a:cubicBezTo>
                    <a:pt x="4263" y="5240"/>
                    <a:pt x="4155" y="5193"/>
                    <a:pt x="4090" y="5142"/>
                  </a:cubicBezTo>
                  <a:cubicBezTo>
                    <a:pt x="4031" y="5093"/>
                    <a:pt x="4006" y="5050"/>
                    <a:pt x="3898" y="4949"/>
                  </a:cubicBezTo>
                  <a:cubicBezTo>
                    <a:pt x="3507" y="4559"/>
                    <a:pt x="3080" y="4208"/>
                    <a:pt x="2656" y="3858"/>
                  </a:cubicBezTo>
                  <a:cubicBezTo>
                    <a:pt x="2537" y="3767"/>
                    <a:pt x="2424" y="3662"/>
                    <a:pt x="2301" y="3572"/>
                  </a:cubicBezTo>
                  <a:cubicBezTo>
                    <a:pt x="2300" y="3558"/>
                    <a:pt x="2292" y="3544"/>
                    <a:pt x="2280" y="3533"/>
                  </a:cubicBezTo>
                  <a:cubicBezTo>
                    <a:pt x="2220" y="3462"/>
                    <a:pt x="2163" y="3359"/>
                    <a:pt x="2199" y="3307"/>
                  </a:cubicBezTo>
                  <a:lnTo>
                    <a:pt x="2199" y="3306"/>
                  </a:lnTo>
                  <a:cubicBezTo>
                    <a:pt x="2223" y="3287"/>
                    <a:pt x="2250" y="3269"/>
                    <a:pt x="2277" y="3254"/>
                  </a:cubicBezTo>
                  <a:cubicBezTo>
                    <a:pt x="2281" y="3253"/>
                    <a:pt x="2285" y="3250"/>
                    <a:pt x="2287" y="3249"/>
                  </a:cubicBezTo>
                  <a:cubicBezTo>
                    <a:pt x="2291" y="3246"/>
                    <a:pt x="2296" y="3244"/>
                    <a:pt x="2300" y="3242"/>
                  </a:cubicBezTo>
                  <a:cubicBezTo>
                    <a:pt x="2420" y="3201"/>
                    <a:pt x="2528" y="3184"/>
                    <a:pt x="2640" y="3184"/>
                  </a:cubicBezTo>
                  <a:close/>
                  <a:moveTo>
                    <a:pt x="13438" y="0"/>
                  </a:moveTo>
                  <a:cubicBezTo>
                    <a:pt x="13166" y="0"/>
                    <a:pt x="12890" y="13"/>
                    <a:pt x="12612" y="36"/>
                  </a:cubicBezTo>
                  <a:cubicBezTo>
                    <a:pt x="12029" y="86"/>
                    <a:pt x="11459" y="222"/>
                    <a:pt x="10886" y="334"/>
                  </a:cubicBezTo>
                  <a:cubicBezTo>
                    <a:pt x="10577" y="396"/>
                    <a:pt x="10276" y="457"/>
                    <a:pt x="9947" y="515"/>
                  </a:cubicBezTo>
                  <a:cubicBezTo>
                    <a:pt x="9595" y="562"/>
                    <a:pt x="9242" y="600"/>
                    <a:pt x="8888" y="617"/>
                  </a:cubicBezTo>
                  <a:cubicBezTo>
                    <a:pt x="8369" y="644"/>
                    <a:pt x="7849" y="645"/>
                    <a:pt x="7329" y="660"/>
                  </a:cubicBezTo>
                  <a:cubicBezTo>
                    <a:pt x="7108" y="665"/>
                    <a:pt x="6886" y="669"/>
                    <a:pt x="6665" y="687"/>
                  </a:cubicBezTo>
                  <a:cubicBezTo>
                    <a:pt x="6540" y="704"/>
                    <a:pt x="6383" y="687"/>
                    <a:pt x="6300" y="802"/>
                  </a:cubicBezTo>
                  <a:cubicBezTo>
                    <a:pt x="6144" y="1057"/>
                    <a:pt x="6401" y="1364"/>
                    <a:pt x="6585" y="1533"/>
                  </a:cubicBezTo>
                  <a:cubicBezTo>
                    <a:pt x="6983" y="1881"/>
                    <a:pt x="7506" y="2015"/>
                    <a:pt x="8030" y="2015"/>
                  </a:cubicBezTo>
                  <a:cubicBezTo>
                    <a:pt x="8252" y="2015"/>
                    <a:pt x="8474" y="1991"/>
                    <a:pt x="8686" y="1949"/>
                  </a:cubicBezTo>
                  <a:cubicBezTo>
                    <a:pt x="9000" y="2095"/>
                    <a:pt x="9334" y="2206"/>
                    <a:pt x="9676" y="2260"/>
                  </a:cubicBezTo>
                  <a:cubicBezTo>
                    <a:pt x="9686" y="2261"/>
                    <a:pt x="9698" y="2262"/>
                    <a:pt x="9708" y="2265"/>
                  </a:cubicBezTo>
                  <a:cubicBezTo>
                    <a:pt x="9261" y="2415"/>
                    <a:pt x="8822" y="2595"/>
                    <a:pt x="8404" y="2811"/>
                  </a:cubicBezTo>
                  <a:cubicBezTo>
                    <a:pt x="8143" y="2945"/>
                    <a:pt x="7904" y="3080"/>
                    <a:pt x="7636" y="3269"/>
                  </a:cubicBezTo>
                  <a:cubicBezTo>
                    <a:pt x="7581" y="3307"/>
                    <a:pt x="7528" y="3347"/>
                    <a:pt x="7477" y="3392"/>
                  </a:cubicBezTo>
                  <a:cubicBezTo>
                    <a:pt x="7472" y="3395"/>
                    <a:pt x="7467" y="3399"/>
                    <a:pt x="7462" y="3404"/>
                  </a:cubicBezTo>
                  <a:cubicBezTo>
                    <a:pt x="7105" y="3047"/>
                    <a:pt x="6701" y="2713"/>
                    <a:pt x="6212" y="2564"/>
                  </a:cubicBezTo>
                  <a:cubicBezTo>
                    <a:pt x="6119" y="2533"/>
                    <a:pt x="5995" y="2511"/>
                    <a:pt x="5929" y="2511"/>
                  </a:cubicBezTo>
                  <a:cubicBezTo>
                    <a:pt x="5921" y="2511"/>
                    <a:pt x="5914" y="2512"/>
                    <a:pt x="5908" y="2512"/>
                  </a:cubicBezTo>
                  <a:cubicBezTo>
                    <a:pt x="5807" y="2523"/>
                    <a:pt x="5774" y="2519"/>
                    <a:pt x="5673" y="2569"/>
                  </a:cubicBezTo>
                  <a:cubicBezTo>
                    <a:pt x="5646" y="2580"/>
                    <a:pt x="5598" y="2644"/>
                    <a:pt x="5601" y="2644"/>
                  </a:cubicBezTo>
                  <a:cubicBezTo>
                    <a:pt x="5601" y="2644"/>
                    <a:pt x="5601" y="2644"/>
                    <a:pt x="5602" y="2643"/>
                  </a:cubicBezTo>
                  <a:lnTo>
                    <a:pt x="5602" y="2643"/>
                  </a:lnTo>
                  <a:cubicBezTo>
                    <a:pt x="5496" y="2770"/>
                    <a:pt x="5612" y="2905"/>
                    <a:pt x="5692" y="3016"/>
                  </a:cubicBezTo>
                  <a:cubicBezTo>
                    <a:pt x="5863" y="3240"/>
                    <a:pt x="6041" y="3462"/>
                    <a:pt x="6215" y="3687"/>
                  </a:cubicBezTo>
                  <a:cubicBezTo>
                    <a:pt x="5902" y="3567"/>
                    <a:pt x="5546" y="3559"/>
                    <a:pt x="5213" y="3554"/>
                  </a:cubicBezTo>
                  <a:cubicBezTo>
                    <a:pt x="5020" y="3559"/>
                    <a:pt x="4826" y="3574"/>
                    <a:pt x="4635" y="3606"/>
                  </a:cubicBezTo>
                  <a:cubicBezTo>
                    <a:pt x="4569" y="3621"/>
                    <a:pt x="4486" y="3634"/>
                    <a:pt x="4415" y="3655"/>
                  </a:cubicBezTo>
                  <a:cubicBezTo>
                    <a:pt x="4320" y="3593"/>
                    <a:pt x="4222" y="3533"/>
                    <a:pt x="4121" y="3479"/>
                  </a:cubicBezTo>
                  <a:cubicBezTo>
                    <a:pt x="3868" y="3340"/>
                    <a:pt x="3568" y="3230"/>
                    <a:pt x="3342" y="3172"/>
                  </a:cubicBezTo>
                  <a:cubicBezTo>
                    <a:pt x="3133" y="3117"/>
                    <a:pt x="2920" y="3078"/>
                    <a:pt x="2704" y="3078"/>
                  </a:cubicBezTo>
                  <a:cubicBezTo>
                    <a:pt x="2675" y="3078"/>
                    <a:pt x="2646" y="3078"/>
                    <a:pt x="2618" y="3080"/>
                  </a:cubicBezTo>
                  <a:cubicBezTo>
                    <a:pt x="2602" y="3080"/>
                    <a:pt x="2586" y="3081"/>
                    <a:pt x="2569" y="3083"/>
                  </a:cubicBezTo>
                  <a:cubicBezTo>
                    <a:pt x="2568" y="3064"/>
                    <a:pt x="2560" y="3047"/>
                    <a:pt x="2543" y="3033"/>
                  </a:cubicBezTo>
                  <a:cubicBezTo>
                    <a:pt x="2471" y="2988"/>
                    <a:pt x="2400" y="2940"/>
                    <a:pt x="2323" y="2903"/>
                  </a:cubicBezTo>
                  <a:cubicBezTo>
                    <a:pt x="2312" y="2895"/>
                    <a:pt x="2298" y="2890"/>
                    <a:pt x="2287" y="2887"/>
                  </a:cubicBezTo>
                  <a:cubicBezTo>
                    <a:pt x="1837" y="2609"/>
                    <a:pt x="1360" y="2443"/>
                    <a:pt x="827" y="2443"/>
                  </a:cubicBezTo>
                  <a:cubicBezTo>
                    <a:pt x="792" y="2443"/>
                    <a:pt x="756" y="2444"/>
                    <a:pt x="721" y="2445"/>
                  </a:cubicBezTo>
                  <a:cubicBezTo>
                    <a:pt x="612" y="2450"/>
                    <a:pt x="505" y="2465"/>
                    <a:pt x="400" y="2489"/>
                  </a:cubicBezTo>
                  <a:cubicBezTo>
                    <a:pt x="330" y="2504"/>
                    <a:pt x="262" y="2529"/>
                    <a:pt x="202" y="2566"/>
                  </a:cubicBezTo>
                  <a:cubicBezTo>
                    <a:pt x="82" y="2643"/>
                    <a:pt x="1" y="2764"/>
                    <a:pt x="64" y="2929"/>
                  </a:cubicBezTo>
                  <a:cubicBezTo>
                    <a:pt x="128" y="3054"/>
                    <a:pt x="264" y="3116"/>
                    <a:pt x="341" y="3167"/>
                  </a:cubicBezTo>
                  <a:cubicBezTo>
                    <a:pt x="586" y="3316"/>
                    <a:pt x="838" y="3462"/>
                    <a:pt x="1113" y="3626"/>
                  </a:cubicBezTo>
                  <a:cubicBezTo>
                    <a:pt x="1461" y="3832"/>
                    <a:pt x="1783" y="4027"/>
                    <a:pt x="2096" y="4214"/>
                  </a:cubicBezTo>
                  <a:cubicBezTo>
                    <a:pt x="2424" y="4345"/>
                    <a:pt x="2748" y="4486"/>
                    <a:pt x="3069" y="4634"/>
                  </a:cubicBezTo>
                  <a:cubicBezTo>
                    <a:pt x="3254" y="4712"/>
                    <a:pt x="3438" y="4805"/>
                    <a:pt x="3626" y="4875"/>
                  </a:cubicBezTo>
                  <a:cubicBezTo>
                    <a:pt x="3382" y="4837"/>
                    <a:pt x="3191" y="4834"/>
                    <a:pt x="2949" y="4831"/>
                  </a:cubicBezTo>
                  <a:cubicBezTo>
                    <a:pt x="2905" y="4831"/>
                    <a:pt x="2862" y="4832"/>
                    <a:pt x="2818" y="4832"/>
                  </a:cubicBezTo>
                  <a:cubicBezTo>
                    <a:pt x="2796" y="4832"/>
                    <a:pt x="2774" y="4832"/>
                    <a:pt x="2752" y="4831"/>
                  </a:cubicBezTo>
                  <a:cubicBezTo>
                    <a:pt x="2747" y="4832"/>
                    <a:pt x="2740" y="4832"/>
                    <a:pt x="2734" y="4832"/>
                  </a:cubicBezTo>
                  <a:cubicBezTo>
                    <a:pt x="2720" y="4832"/>
                    <a:pt x="2705" y="4831"/>
                    <a:pt x="2691" y="4831"/>
                  </a:cubicBezTo>
                  <a:cubicBezTo>
                    <a:pt x="2688" y="4831"/>
                    <a:pt x="2684" y="4831"/>
                    <a:pt x="2680" y="4831"/>
                  </a:cubicBezTo>
                  <a:cubicBezTo>
                    <a:pt x="2673" y="4828"/>
                    <a:pt x="2665" y="4824"/>
                    <a:pt x="2657" y="4821"/>
                  </a:cubicBezTo>
                  <a:cubicBezTo>
                    <a:pt x="2374" y="4701"/>
                    <a:pt x="1917" y="4566"/>
                    <a:pt x="1541" y="4515"/>
                  </a:cubicBezTo>
                  <a:cubicBezTo>
                    <a:pt x="1450" y="4505"/>
                    <a:pt x="1363" y="4499"/>
                    <a:pt x="1275" y="4499"/>
                  </a:cubicBezTo>
                  <a:cubicBezTo>
                    <a:pt x="1111" y="4499"/>
                    <a:pt x="947" y="4518"/>
                    <a:pt x="758" y="4559"/>
                  </a:cubicBezTo>
                  <a:cubicBezTo>
                    <a:pt x="513" y="4619"/>
                    <a:pt x="341" y="4669"/>
                    <a:pt x="169" y="4837"/>
                  </a:cubicBezTo>
                  <a:cubicBezTo>
                    <a:pt x="119" y="4890"/>
                    <a:pt x="66" y="4950"/>
                    <a:pt x="56" y="5025"/>
                  </a:cubicBezTo>
                  <a:cubicBezTo>
                    <a:pt x="40" y="5248"/>
                    <a:pt x="207" y="5344"/>
                    <a:pt x="491" y="5424"/>
                  </a:cubicBezTo>
                  <a:cubicBezTo>
                    <a:pt x="655" y="5474"/>
                    <a:pt x="1078" y="5585"/>
                    <a:pt x="1362" y="5655"/>
                  </a:cubicBezTo>
                  <a:cubicBezTo>
                    <a:pt x="1902" y="5784"/>
                    <a:pt x="2437" y="5930"/>
                    <a:pt x="2982" y="6031"/>
                  </a:cubicBezTo>
                  <a:cubicBezTo>
                    <a:pt x="3476" y="6096"/>
                    <a:pt x="3973" y="6126"/>
                    <a:pt x="4469" y="6183"/>
                  </a:cubicBezTo>
                  <a:cubicBezTo>
                    <a:pt x="4950" y="6231"/>
                    <a:pt x="5433" y="6277"/>
                    <a:pt x="5914" y="6327"/>
                  </a:cubicBezTo>
                  <a:cubicBezTo>
                    <a:pt x="6052" y="6340"/>
                    <a:pt x="6189" y="6356"/>
                    <a:pt x="6325" y="6376"/>
                  </a:cubicBezTo>
                  <a:cubicBezTo>
                    <a:pt x="6329" y="6377"/>
                    <a:pt x="6333" y="6378"/>
                    <a:pt x="6337" y="6378"/>
                  </a:cubicBezTo>
                  <a:cubicBezTo>
                    <a:pt x="6342" y="6378"/>
                    <a:pt x="6347" y="6377"/>
                    <a:pt x="6351" y="6375"/>
                  </a:cubicBezTo>
                  <a:cubicBezTo>
                    <a:pt x="6392" y="6399"/>
                    <a:pt x="6426" y="6417"/>
                    <a:pt x="6485" y="6450"/>
                  </a:cubicBezTo>
                  <a:lnTo>
                    <a:pt x="6465" y="6438"/>
                  </a:lnTo>
                  <a:lnTo>
                    <a:pt x="6465" y="6438"/>
                  </a:lnTo>
                  <a:cubicBezTo>
                    <a:pt x="6534" y="6479"/>
                    <a:pt x="6604" y="6515"/>
                    <a:pt x="6683" y="6531"/>
                  </a:cubicBezTo>
                  <a:cubicBezTo>
                    <a:pt x="7529" y="6745"/>
                    <a:pt x="8800" y="6948"/>
                    <a:pt x="9809" y="7030"/>
                  </a:cubicBezTo>
                  <a:cubicBezTo>
                    <a:pt x="10027" y="7050"/>
                    <a:pt x="10248" y="7063"/>
                    <a:pt x="10466" y="7065"/>
                  </a:cubicBezTo>
                  <a:cubicBezTo>
                    <a:pt x="10478" y="7073"/>
                    <a:pt x="10490" y="7077"/>
                    <a:pt x="10506" y="7077"/>
                  </a:cubicBezTo>
                  <a:cubicBezTo>
                    <a:pt x="10509" y="7077"/>
                    <a:pt x="10513" y="7077"/>
                    <a:pt x="10517" y="7077"/>
                  </a:cubicBezTo>
                  <a:cubicBezTo>
                    <a:pt x="10722" y="7073"/>
                    <a:pt x="10835" y="7076"/>
                    <a:pt x="11045" y="7059"/>
                  </a:cubicBezTo>
                  <a:cubicBezTo>
                    <a:pt x="11369" y="7028"/>
                    <a:pt x="11691" y="6976"/>
                    <a:pt x="12016" y="6936"/>
                  </a:cubicBezTo>
                  <a:cubicBezTo>
                    <a:pt x="12546" y="6863"/>
                    <a:pt x="13085" y="6819"/>
                    <a:pt x="13607" y="6700"/>
                  </a:cubicBezTo>
                  <a:cubicBezTo>
                    <a:pt x="13887" y="6638"/>
                    <a:pt x="14156" y="6539"/>
                    <a:pt x="14426" y="6448"/>
                  </a:cubicBezTo>
                  <a:cubicBezTo>
                    <a:pt x="15000" y="6255"/>
                    <a:pt x="15566" y="6034"/>
                    <a:pt x="16127" y="5805"/>
                  </a:cubicBezTo>
                  <a:cubicBezTo>
                    <a:pt x="16132" y="5808"/>
                    <a:pt x="16137" y="5810"/>
                    <a:pt x="16142" y="5812"/>
                  </a:cubicBezTo>
                  <a:cubicBezTo>
                    <a:pt x="16148" y="5813"/>
                    <a:pt x="16154" y="5814"/>
                    <a:pt x="16161" y="5814"/>
                  </a:cubicBezTo>
                  <a:cubicBezTo>
                    <a:pt x="16223" y="5814"/>
                    <a:pt x="16342" y="5764"/>
                    <a:pt x="16439" y="5731"/>
                  </a:cubicBezTo>
                  <a:cubicBezTo>
                    <a:pt x="16626" y="5663"/>
                    <a:pt x="16701" y="5648"/>
                    <a:pt x="16869" y="5645"/>
                  </a:cubicBezTo>
                  <a:cubicBezTo>
                    <a:pt x="17080" y="5645"/>
                    <a:pt x="17290" y="5646"/>
                    <a:pt x="17501" y="5646"/>
                  </a:cubicBezTo>
                  <a:cubicBezTo>
                    <a:pt x="17958" y="5646"/>
                    <a:pt x="18414" y="5642"/>
                    <a:pt x="18869" y="5614"/>
                  </a:cubicBezTo>
                  <a:lnTo>
                    <a:pt x="18878" y="5596"/>
                  </a:lnTo>
                  <a:cubicBezTo>
                    <a:pt x="18892" y="5603"/>
                    <a:pt x="18908" y="5608"/>
                    <a:pt x="18924" y="5608"/>
                  </a:cubicBezTo>
                  <a:cubicBezTo>
                    <a:pt x="18933" y="5608"/>
                    <a:pt x="18941" y="5607"/>
                    <a:pt x="18950" y="5604"/>
                  </a:cubicBezTo>
                  <a:cubicBezTo>
                    <a:pt x="19010" y="5587"/>
                    <a:pt x="19023" y="5525"/>
                    <a:pt x="19044" y="5474"/>
                  </a:cubicBezTo>
                  <a:cubicBezTo>
                    <a:pt x="19084" y="5375"/>
                    <a:pt x="19115" y="5274"/>
                    <a:pt x="19145" y="5173"/>
                  </a:cubicBezTo>
                  <a:cubicBezTo>
                    <a:pt x="19409" y="4366"/>
                    <a:pt x="19516" y="3514"/>
                    <a:pt x="19464" y="2670"/>
                  </a:cubicBezTo>
                  <a:cubicBezTo>
                    <a:pt x="19442" y="2261"/>
                    <a:pt x="19380" y="1852"/>
                    <a:pt x="19237" y="1467"/>
                  </a:cubicBezTo>
                  <a:cubicBezTo>
                    <a:pt x="19232" y="1453"/>
                    <a:pt x="19227" y="1439"/>
                    <a:pt x="19219" y="1425"/>
                  </a:cubicBezTo>
                  <a:cubicBezTo>
                    <a:pt x="19213" y="1413"/>
                    <a:pt x="19207" y="1398"/>
                    <a:pt x="19203" y="1390"/>
                  </a:cubicBezTo>
                  <a:cubicBezTo>
                    <a:pt x="19192" y="1369"/>
                    <a:pt x="19172" y="1355"/>
                    <a:pt x="19150" y="1349"/>
                  </a:cubicBezTo>
                  <a:cubicBezTo>
                    <a:pt x="19141" y="1346"/>
                    <a:pt x="19132" y="1345"/>
                    <a:pt x="19124" y="1345"/>
                  </a:cubicBezTo>
                  <a:cubicBezTo>
                    <a:pt x="19110" y="1345"/>
                    <a:pt x="19097" y="1348"/>
                    <a:pt x="19085" y="1355"/>
                  </a:cubicBezTo>
                  <a:cubicBezTo>
                    <a:pt x="19085" y="1352"/>
                    <a:pt x="19084" y="1349"/>
                    <a:pt x="19084" y="1344"/>
                  </a:cubicBezTo>
                  <a:cubicBezTo>
                    <a:pt x="18612" y="1337"/>
                    <a:pt x="18140" y="1333"/>
                    <a:pt x="17668" y="1332"/>
                  </a:cubicBezTo>
                  <a:cubicBezTo>
                    <a:pt x="17550" y="1332"/>
                    <a:pt x="17432" y="1334"/>
                    <a:pt x="17315" y="1334"/>
                  </a:cubicBezTo>
                  <a:cubicBezTo>
                    <a:pt x="17311" y="1335"/>
                    <a:pt x="17307" y="1335"/>
                    <a:pt x="17302" y="1335"/>
                  </a:cubicBezTo>
                  <a:cubicBezTo>
                    <a:pt x="17294" y="1335"/>
                    <a:pt x="17285" y="1334"/>
                    <a:pt x="17275" y="1334"/>
                  </a:cubicBezTo>
                  <a:cubicBezTo>
                    <a:pt x="17126" y="1184"/>
                    <a:pt x="16958" y="1053"/>
                    <a:pt x="16782" y="935"/>
                  </a:cubicBezTo>
                  <a:cubicBezTo>
                    <a:pt x="15803" y="247"/>
                    <a:pt x="14653" y="0"/>
                    <a:pt x="134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39"/>
            <p:cNvSpPr/>
            <p:nvPr/>
          </p:nvSpPr>
          <p:spPr>
            <a:xfrm>
              <a:off x="2415268" y="3844650"/>
              <a:ext cx="52" cy="52"/>
            </a:xfrm>
            <a:custGeom>
              <a:rect b="b" l="l" r="r" t="t"/>
              <a:pathLst>
                <a:path extrusionOk="0" h="1" w="1">
                  <a:moveTo>
                    <a:pt x="0" y="1"/>
                  </a:moveTo>
                  <a:lnTo>
                    <a:pt x="0" y="1"/>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39"/>
            <p:cNvSpPr/>
            <p:nvPr/>
          </p:nvSpPr>
          <p:spPr>
            <a:xfrm>
              <a:off x="2361061" y="3913883"/>
              <a:ext cx="31564" cy="62137"/>
            </a:xfrm>
            <a:custGeom>
              <a:rect b="b" l="l" r="r" t="t"/>
              <a:pathLst>
                <a:path extrusionOk="0" h="1191" w="605">
                  <a:moveTo>
                    <a:pt x="141" y="0"/>
                  </a:moveTo>
                  <a:lnTo>
                    <a:pt x="141" y="0"/>
                  </a:lnTo>
                  <a:cubicBezTo>
                    <a:pt x="186" y="98"/>
                    <a:pt x="227" y="171"/>
                    <a:pt x="253" y="259"/>
                  </a:cubicBezTo>
                  <a:cubicBezTo>
                    <a:pt x="293" y="417"/>
                    <a:pt x="294" y="499"/>
                    <a:pt x="250" y="687"/>
                  </a:cubicBezTo>
                  <a:cubicBezTo>
                    <a:pt x="199" y="886"/>
                    <a:pt x="134" y="1036"/>
                    <a:pt x="0" y="1191"/>
                  </a:cubicBezTo>
                  <a:cubicBezTo>
                    <a:pt x="424" y="991"/>
                    <a:pt x="605" y="418"/>
                    <a:pt x="227" y="79"/>
                  </a:cubicBezTo>
                  <a:cubicBezTo>
                    <a:pt x="199" y="53"/>
                    <a:pt x="170" y="27"/>
                    <a:pt x="1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39"/>
            <p:cNvSpPr/>
            <p:nvPr/>
          </p:nvSpPr>
          <p:spPr>
            <a:xfrm>
              <a:off x="2497492" y="3972159"/>
              <a:ext cx="29790" cy="65894"/>
            </a:xfrm>
            <a:custGeom>
              <a:rect b="b" l="l" r="r" t="t"/>
              <a:pathLst>
                <a:path extrusionOk="0" h="1263" w="571">
                  <a:moveTo>
                    <a:pt x="61" y="0"/>
                  </a:moveTo>
                  <a:lnTo>
                    <a:pt x="61" y="0"/>
                  </a:lnTo>
                  <a:cubicBezTo>
                    <a:pt x="67" y="8"/>
                    <a:pt x="76" y="20"/>
                    <a:pt x="81" y="26"/>
                  </a:cubicBezTo>
                  <a:cubicBezTo>
                    <a:pt x="111" y="64"/>
                    <a:pt x="137" y="111"/>
                    <a:pt x="159" y="156"/>
                  </a:cubicBezTo>
                  <a:cubicBezTo>
                    <a:pt x="188" y="218"/>
                    <a:pt x="212" y="272"/>
                    <a:pt x="224" y="360"/>
                  </a:cubicBezTo>
                  <a:cubicBezTo>
                    <a:pt x="226" y="375"/>
                    <a:pt x="231" y="418"/>
                    <a:pt x="230" y="428"/>
                  </a:cubicBezTo>
                  <a:cubicBezTo>
                    <a:pt x="231" y="476"/>
                    <a:pt x="227" y="526"/>
                    <a:pt x="220" y="574"/>
                  </a:cubicBezTo>
                  <a:cubicBezTo>
                    <a:pt x="216" y="604"/>
                    <a:pt x="218" y="579"/>
                    <a:pt x="212" y="630"/>
                  </a:cubicBezTo>
                  <a:cubicBezTo>
                    <a:pt x="212" y="635"/>
                    <a:pt x="211" y="640"/>
                    <a:pt x="210" y="645"/>
                  </a:cubicBezTo>
                  <a:cubicBezTo>
                    <a:pt x="210" y="642"/>
                    <a:pt x="210" y="641"/>
                    <a:pt x="210" y="641"/>
                  </a:cubicBezTo>
                  <a:lnTo>
                    <a:pt x="210" y="641"/>
                  </a:lnTo>
                  <a:cubicBezTo>
                    <a:pt x="210" y="641"/>
                    <a:pt x="209" y="651"/>
                    <a:pt x="207" y="660"/>
                  </a:cubicBezTo>
                  <a:lnTo>
                    <a:pt x="207" y="659"/>
                  </a:lnTo>
                  <a:cubicBezTo>
                    <a:pt x="198" y="718"/>
                    <a:pt x="187" y="778"/>
                    <a:pt x="172" y="837"/>
                  </a:cubicBezTo>
                  <a:cubicBezTo>
                    <a:pt x="133" y="1000"/>
                    <a:pt x="90" y="1125"/>
                    <a:pt x="1" y="1262"/>
                  </a:cubicBezTo>
                  <a:cubicBezTo>
                    <a:pt x="407" y="996"/>
                    <a:pt x="570" y="315"/>
                    <a:pt x="106" y="26"/>
                  </a:cubicBezTo>
                  <a:cubicBezTo>
                    <a:pt x="92" y="17"/>
                    <a:pt x="76" y="8"/>
                    <a:pt x="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39"/>
            <p:cNvSpPr/>
            <p:nvPr/>
          </p:nvSpPr>
          <p:spPr>
            <a:xfrm>
              <a:off x="2540169" y="3985933"/>
              <a:ext cx="34643" cy="8348"/>
            </a:xfrm>
            <a:custGeom>
              <a:rect b="b" l="l" r="r" t="t"/>
              <a:pathLst>
                <a:path extrusionOk="0" h="160" w="664">
                  <a:moveTo>
                    <a:pt x="88" y="0"/>
                  </a:moveTo>
                  <a:lnTo>
                    <a:pt x="88" y="0"/>
                  </a:lnTo>
                  <a:cubicBezTo>
                    <a:pt x="117" y="9"/>
                    <a:pt x="149" y="19"/>
                    <a:pt x="181" y="29"/>
                  </a:cubicBezTo>
                  <a:cubicBezTo>
                    <a:pt x="155" y="27"/>
                    <a:pt x="129" y="26"/>
                    <a:pt x="103" y="26"/>
                  </a:cubicBezTo>
                  <a:cubicBezTo>
                    <a:pt x="69" y="26"/>
                    <a:pt x="35" y="28"/>
                    <a:pt x="1" y="32"/>
                  </a:cubicBezTo>
                  <a:cubicBezTo>
                    <a:pt x="99" y="41"/>
                    <a:pt x="194" y="73"/>
                    <a:pt x="290" y="93"/>
                  </a:cubicBezTo>
                  <a:cubicBezTo>
                    <a:pt x="411" y="118"/>
                    <a:pt x="553" y="137"/>
                    <a:pt x="664" y="160"/>
                  </a:cubicBezTo>
                  <a:cubicBezTo>
                    <a:pt x="630" y="144"/>
                    <a:pt x="594" y="129"/>
                    <a:pt x="558" y="114"/>
                  </a:cubicBezTo>
                  <a:lnTo>
                    <a:pt x="558" y="114"/>
                  </a:lnTo>
                  <a:cubicBezTo>
                    <a:pt x="577" y="118"/>
                    <a:pt x="596" y="120"/>
                    <a:pt x="611" y="122"/>
                  </a:cubicBezTo>
                  <a:cubicBezTo>
                    <a:pt x="450" y="37"/>
                    <a:pt x="268" y="4"/>
                    <a:pt x="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39"/>
            <p:cNvSpPr/>
            <p:nvPr/>
          </p:nvSpPr>
          <p:spPr>
            <a:xfrm>
              <a:off x="2472553" y="3947064"/>
              <a:ext cx="31877" cy="4800"/>
            </a:xfrm>
            <a:custGeom>
              <a:rect b="b" l="l" r="r" t="t"/>
              <a:pathLst>
                <a:path extrusionOk="0" h="92" w="611">
                  <a:moveTo>
                    <a:pt x="398" y="0"/>
                  </a:moveTo>
                  <a:cubicBezTo>
                    <a:pt x="261" y="0"/>
                    <a:pt x="126" y="41"/>
                    <a:pt x="0" y="91"/>
                  </a:cubicBezTo>
                  <a:cubicBezTo>
                    <a:pt x="54" y="83"/>
                    <a:pt x="107" y="81"/>
                    <a:pt x="161" y="81"/>
                  </a:cubicBezTo>
                  <a:cubicBezTo>
                    <a:pt x="183" y="81"/>
                    <a:pt x="206" y="81"/>
                    <a:pt x="228" y="81"/>
                  </a:cubicBezTo>
                  <a:cubicBezTo>
                    <a:pt x="254" y="81"/>
                    <a:pt x="281" y="81"/>
                    <a:pt x="307" y="80"/>
                  </a:cubicBezTo>
                  <a:cubicBezTo>
                    <a:pt x="336" y="80"/>
                    <a:pt x="368" y="77"/>
                    <a:pt x="397" y="75"/>
                  </a:cubicBezTo>
                  <a:cubicBezTo>
                    <a:pt x="431" y="77"/>
                    <a:pt x="467" y="83"/>
                    <a:pt x="502" y="83"/>
                  </a:cubicBezTo>
                  <a:cubicBezTo>
                    <a:pt x="523" y="83"/>
                    <a:pt x="544" y="81"/>
                    <a:pt x="564" y="75"/>
                  </a:cubicBezTo>
                  <a:cubicBezTo>
                    <a:pt x="611" y="30"/>
                    <a:pt x="519" y="14"/>
                    <a:pt x="488" y="7"/>
                  </a:cubicBezTo>
                  <a:cubicBezTo>
                    <a:pt x="458" y="2"/>
                    <a:pt x="428" y="0"/>
                    <a:pt x="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39"/>
            <p:cNvSpPr/>
            <p:nvPr/>
          </p:nvSpPr>
          <p:spPr>
            <a:xfrm>
              <a:off x="2241534" y="3953586"/>
              <a:ext cx="19043" cy="45338"/>
            </a:xfrm>
            <a:custGeom>
              <a:rect b="b" l="l" r="r" t="t"/>
              <a:pathLst>
                <a:path extrusionOk="0" h="869" w="365">
                  <a:moveTo>
                    <a:pt x="111" y="0"/>
                  </a:moveTo>
                  <a:lnTo>
                    <a:pt x="111" y="0"/>
                  </a:lnTo>
                  <a:cubicBezTo>
                    <a:pt x="219" y="250"/>
                    <a:pt x="148" y="605"/>
                    <a:pt x="1" y="868"/>
                  </a:cubicBezTo>
                  <a:cubicBezTo>
                    <a:pt x="249" y="686"/>
                    <a:pt x="364" y="368"/>
                    <a:pt x="258" y="105"/>
                  </a:cubicBezTo>
                  <a:cubicBezTo>
                    <a:pt x="234" y="104"/>
                    <a:pt x="206" y="99"/>
                    <a:pt x="180" y="93"/>
                  </a:cubicBezTo>
                  <a:cubicBezTo>
                    <a:pt x="136" y="80"/>
                    <a:pt x="120" y="43"/>
                    <a:pt x="126" y="8"/>
                  </a:cubicBezTo>
                  <a:cubicBezTo>
                    <a:pt x="121" y="6"/>
                    <a:pt x="116" y="3"/>
                    <a:pt x="1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39"/>
            <p:cNvSpPr/>
            <p:nvPr/>
          </p:nvSpPr>
          <p:spPr>
            <a:xfrm>
              <a:off x="2328505" y="3977481"/>
              <a:ext cx="11217" cy="25147"/>
            </a:xfrm>
            <a:custGeom>
              <a:rect b="b" l="l" r="r" t="t"/>
              <a:pathLst>
                <a:path extrusionOk="0" h="482" w="215">
                  <a:moveTo>
                    <a:pt x="70" y="0"/>
                  </a:moveTo>
                  <a:lnTo>
                    <a:pt x="70" y="23"/>
                  </a:lnTo>
                  <a:cubicBezTo>
                    <a:pt x="70" y="194"/>
                    <a:pt x="62" y="318"/>
                    <a:pt x="0" y="481"/>
                  </a:cubicBezTo>
                  <a:cubicBezTo>
                    <a:pt x="114" y="367"/>
                    <a:pt x="185" y="213"/>
                    <a:pt x="214" y="52"/>
                  </a:cubicBezTo>
                  <a:lnTo>
                    <a:pt x="214" y="52"/>
                  </a:lnTo>
                  <a:cubicBezTo>
                    <a:pt x="203" y="55"/>
                    <a:pt x="192" y="57"/>
                    <a:pt x="181" y="57"/>
                  </a:cubicBezTo>
                  <a:cubicBezTo>
                    <a:pt x="164" y="57"/>
                    <a:pt x="148" y="53"/>
                    <a:pt x="134" y="44"/>
                  </a:cubicBezTo>
                  <a:cubicBezTo>
                    <a:pt x="112" y="29"/>
                    <a:pt x="91" y="16"/>
                    <a:pt x="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39"/>
            <p:cNvSpPr/>
            <p:nvPr/>
          </p:nvSpPr>
          <p:spPr>
            <a:xfrm>
              <a:off x="2233969" y="3896770"/>
              <a:ext cx="12261" cy="18000"/>
            </a:xfrm>
            <a:custGeom>
              <a:rect b="b" l="l" r="r" t="t"/>
              <a:pathLst>
                <a:path extrusionOk="0" h="345" w="235">
                  <a:moveTo>
                    <a:pt x="139" y="1"/>
                  </a:moveTo>
                  <a:cubicBezTo>
                    <a:pt x="102" y="123"/>
                    <a:pt x="57" y="241"/>
                    <a:pt x="1" y="345"/>
                  </a:cubicBezTo>
                  <a:cubicBezTo>
                    <a:pt x="97" y="265"/>
                    <a:pt x="174" y="178"/>
                    <a:pt x="234" y="85"/>
                  </a:cubicBezTo>
                  <a:cubicBezTo>
                    <a:pt x="225" y="83"/>
                    <a:pt x="217" y="80"/>
                    <a:pt x="210" y="75"/>
                  </a:cubicBezTo>
                  <a:cubicBezTo>
                    <a:pt x="176" y="55"/>
                    <a:pt x="153" y="29"/>
                    <a:pt x="1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39"/>
            <p:cNvSpPr/>
            <p:nvPr/>
          </p:nvSpPr>
          <p:spPr>
            <a:xfrm>
              <a:off x="2566516" y="3752096"/>
              <a:ext cx="21443" cy="51599"/>
            </a:xfrm>
            <a:custGeom>
              <a:rect b="b" l="l" r="r" t="t"/>
              <a:pathLst>
                <a:path extrusionOk="0" h="989" w="411">
                  <a:moveTo>
                    <a:pt x="384" y="0"/>
                  </a:moveTo>
                  <a:cubicBezTo>
                    <a:pt x="377" y="28"/>
                    <a:pt x="371" y="58"/>
                    <a:pt x="363" y="86"/>
                  </a:cubicBezTo>
                  <a:cubicBezTo>
                    <a:pt x="362" y="77"/>
                    <a:pt x="362" y="68"/>
                    <a:pt x="361" y="59"/>
                  </a:cubicBezTo>
                  <a:cubicBezTo>
                    <a:pt x="329" y="168"/>
                    <a:pt x="286" y="276"/>
                    <a:pt x="242" y="382"/>
                  </a:cubicBezTo>
                  <a:cubicBezTo>
                    <a:pt x="222" y="431"/>
                    <a:pt x="147" y="608"/>
                    <a:pt x="126" y="654"/>
                  </a:cubicBezTo>
                  <a:cubicBezTo>
                    <a:pt x="103" y="697"/>
                    <a:pt x="64" y="817"/>
                    <a:pt x="0" y="963"/>
                  </a:cubicBezTo>
                  <a:cubicBezTo>
                    <a:pt x="10" y="959"/>
                    <a:pt x="21" y="956"/>
                    <a:pt x="32" y="956"/>
                  </a:cubicBezTo>
                  <a:cubicBezTo>
                    <a:pt x="53" y="956"/>
                    <a:pt x="75" y="964"/>
                    <a:pt x="92" y="974"/>
                  </a:cubicBezTo>
                  <a:cubicBezTo>
                    <a:pt x="113" y="976"/>
                    <a:pt x="133" y="981"/>
                    <a:pt x="154" y="989"/>
                  </a:cubicBezTo>
                  <a:cubicBezTo>
                    <a:pt x="216" y="888"/>
                    <a:pt x="264" y="779"/>
                    <a:pt x="299" y="665"/>
                  </a:cubicBezTo>
                  <a:cubicBezTo>
                    <a:pt x="376" y="486"/>
                    <a:pt x="410" y="290"/>
                    <a:pt x="400" y="99"/>
                  </a:cubicBezTo>
                  <a:cubicBezTo>
                    <a:pt x="397" y="65"/>
                    <a:pt x="392" y="32"/>
                    <a:pt x="3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39"/>
            <p:cNvSpPr/>
            <p:nvPr/>
          </p:nvSpPr>
          <p:spPr>
            <a:xfrm>
              <a:off x="2500674" y="3899013"/>
              <a:ext cx="23217" cy="34173"/>
            </a:xfrm>
            <a:custGeom>
              <a:rect b="b" l="l" r="r" t="t"/>
              <a:pathLst>
                <a:path extrusionOk="0" h="655" w="445">
                  <a:moveTo>
                    <a:pt x="310" y="1"/>
                  </a:moveTo>
                  <a:cubicBezTo>
                    <a:pt x="272" y="156"/>
                    <a:pt x="228" y="261"/>
                    <a:pt x="156" y="397"/>
                  </a:cubicBezTo>
                  <a:cubicBezTo>
                    <a:pt x="108" y="485"/>
                    <a:pt x="56" y="569"/>
                    <a:pt x="1" y="655"/>
                  </a:cubicBezTo>
                  <a:cubicBezTo>
                    <a:pt x="25" y="639"/>
                    <a:pt x="48" y="622"/>
                    <a:pt x="72" y="604"/>
                  </a:cubicBezTo>
                  <a:cubicBezTo>
                    <a:pt x="280" y="456"/>
                    <a:pt x="407" y="266"/>
                    <a:pt x="445" y="54"/>
                  </a:cubicBezTo>
                  <a:lnTo>
                    <a:pt x="445" y="54"/>
                  </a:lnTo>
                  <a:cubicBezTo>
                    <a:pt x="436" y="59"/>
                    <a:pt x="427" y="63"/>
                    <a:pt x="416" y="64"/>
                  </a:cubicBezTo>
                  <a:cubicBezTo>
                    <a:pt x="411" y="64"/>
                    <a:pt x="407" y="65"/>
                    <a:pt x="403" y="65"/>
                  </a:cubicBezTo>
                  <a:cubicBezTo>
                    <a:pt x="368" y="65"/>
                    <a:pt x="334" y="47"/>
                    <a:pt x="318" y="16"/>
                  </a:cubicBezTo>
                  <a:lnTo>
                    <a:pt x="3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39"/>
            <p:cNvSpPr/>
            <p:nvPr/>
          </p:nvSpPr>
          <p:spPr>
            <a:xfrm>
              <a:off x="2587542" y="3790860"/>
              <a:ext cx="61981" cy="16173"/>
            </a:xfrm>
            <a:custGeom>
              <a:rect b="b" l="l" r="r" t="t"/>
              <a:pathLst>
                <a:path extrusionOk="0" h="310" w="1188">
                  <a:moveTo>
                    <a:pt x="4" y="0"/>
                  </a:moveTo>
                  <a:cubicBezTo>
                    <a:pt x="1" y="0"/>
                    <a:pt x="7" y="5"/>
                    <a:pt x="24" y="16"/>
                  </a:cubicBezTo>
                  <a:cubicBezTo>
                    <a:pt x="196" y="144"/>
                    <a:pt x="395" y="236"/>
                    <a:pt x="606" y="278"/>
                  </a:cubicBezTo>
                  <a:cubicBezTo>
                    <a:pt x="768" y="305"/>
                    <a:pt x="933" y="309"/>
                    <a:pt x="1098" y="309"/>
                  </a:cubicBezTo>
                  <a:cubicBezTo>
                    <a:pt x="1128" y="309"/>
                    <a:pt x="1158" y="309"/>
                    <a:pt x="1187" y="309"/>
                  </a:cubicBezTo>
                  <a:cubicBezTo>
                    <a:pt x="920" y="220"/>
                    <a:pt x="653" y="129"/>
                    <a:pt x="376" y="81"/>
                  </a:cubicBezTo>
                  <a:cubicBezTo>
                    <a:pt x="259" y="57"/>
                    <a:pt x="143" y="35"/>
                    <a:pt x="28" y="6"/>
                  </a:cubicBezTo>
                  <a:cubicBezTo>
                    <a:pt x="15" y="3"/>
                    <a:pt x="7" y="0"/>
                    <a:pt x="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39"/>
            <p:cNvSpPr/>
            <p:nvPr/>
          </p:nvSpPr>
          <p:spPr>
            <a:xfrm>
              <a:off x="2599280" y="3785851"/>
              <a:ext cx="38451" cy="10017"/>
            </a:xfrm>
            <a:custGeom>
              <a:rect b="b" l="l" r="r" t="t"/>
              <a:pathLst>
                <a:path extrusionOk="0" h="192" w="737">
                  <a:moveTo>
                    <a:pt x="1" y="0"/>
                  </a:moveTo>
                  <a:cubicBezTo>
                    <a:pt x="177" y="140"/>
                    <a:pt x="408" y="191"/>
                    <a:pt x="631" y="191"/>
                  </a:cubicBezTo>
                  <a:cubicBezTo>
                    <a:pt x="667" y="191"/>
                    <a:pt x="702" y="190"/>
                    <a:pt x="737" y="187"/>
                  </a:cubicBezTo>
                  <a:cubicBezTo>
                    <a:pt x="604" y="152"/>
                    <a:pt x="474" y="102"/>
                    <a:pt x="339" y="77"/>
                  </a:cubicBezTo>
                  <a:cubicBezTo>
                    <a:pt x="225" y="57"/>
                    <a:pt x="110" y="4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39"/>
            <p:cNvSpPr/>
            <p:nvPr/>
          </p:nvSpPr>
          <p:spPr>
            <a:xfrm>
              <a:off x="2612324" y="3776617"/>
              <a:ext cx="5322" cy="2191"/>
            </a:xfrm>
            <a:custGeom>
              <a:rect b="b" l="l" r="r" t="t"/>
              <a:pathLst>
                <a:path extrusionOk="0" h="42" w="102">
                  <a:moveTo>
                    <a:pt x="1" y="1"/>
                  </a:moveTo>
                  <a:lnTo>
                    <a:pt x="1" y="1"/>
                  </a:lnTo>
                  <a:cubicBezTo>
                    <a:pt x="29" y="26"/>
                    <a:pt x="66" y="36"/>
                    <a:pt x="102" y="41"/>
                  </a:cubicBezTo>
                  <a:cubicBezTo>
                    <a:pt x="71" y="21"/>
                    <a:pt x="35" y="1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39"/>
            <p:cNvSpPr/>
            <p:nvPr/>
          </p:nvSpPr>
          <p:spPr>
            <a:xfrm>
              <a:off x="2475214" y="3772808"/>
              <a:ext cx="86919" cy="25043"/>
            </a:xfrm>
            <a:custGeom>
              <a:rect b="b" l="l" r="r" t="t"/>
              <a:pathLst>
                <a:path extrusionOk="0" h="480" w="1666">
                  <a:moveTo>
                    <a:pt x="1" y="1"/>
                  </a:moveTo>
                  <a:cubicBezTo>
                    <a:pt x="78" y="146"/>
                    <a:pt x="235" y="231"/>
                    <a:pt x="375" y="305"/>
                  </a:cubicBezTo>
                  <a:cubicBezTo>
                    <a:pt x="606" y="423"/>
                    <a:pt x="863" y="479"/>
                    <a:pt x="1120" y="479"/>
                  </a:cubicBezTo>
                  <a:cubicBezTo>
                    <a:pt x="1263" y="479"/>
                    <a:pt x="1405" y="462"/>
                    <a:pt x="1544" y="429"/>
                  </a:cubicBezTo>
                  <a:cubicBezTo>
                    <a:pt x="1586" y="420"/>
                    <a:pt x="1626" y="412"/>
                    <a:pt x="1666" y="398"/>
                  </a:cubicBezTo>
                  <a:cubicBezTo>
                    <a:pt x="1565" y="398"/>
                    <a:pt x="1466" y="387"/>
                    <a:pt x="1368" y="381"/>
                  </a:cubicBezTo>
                  <a:cubicBezTo>
                    <a:pt x="1174" y="365"/>
                    <a:pt x="1085" y="350"/>
                    <a:pt x="834" y="299"/>
                  </a:cubicBezTo>
                  <a:cubicBezTo>
                    <a:pt x="651" y="264"/>
                    <a:pt x="468" y="226"/>
                    <a:pt x="292" y="165"/>
                  </a:cubicBezTo>
                  <a:cubicBezTo>
                    <a:pt x="190" y="125"/>
                    <a:pt x="83" y="89"/>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39"/>
            <p:cNvSpPr/>
            <p:nvPr/>
          </p:nvSpPr>
          <p:spPr>
            <a:xfrm>
              <a:off x="2485910" y="3771869"/>
              <a:ext cx="73094" cy="16382"/>
            </a:xfrm>
            <a:custGeom>
              <a:rect b="b" l="l" r="r" t="t"/>
              <a:pathLst>
                <a:path extrusionOk="0" h="314" w="1401">
                  <a:moveTo>
                    <a:pt x="1" y="0"/>
                  </a:moveTo>
                  <a:cubicBezTo>
                    <a:pt x="220" y="209"/>
                    <a:pt x="585" y="314"/>
                    <a:pt x="926" y="314"/>
                  </a:cubicBezTo>
                  <a:cubicBezTo>
                    <a:pt x="1089" y="314"/>
                    <a:pt x="1248" y="290"/>
                    <a:pt x="1382" y="241"/>
                  </a:cubicBezTo>
                  <a:cubicBezTo>
                    <a:pt x="1400" y="235"/>
                    <a:pt x="1398" y="233"/>
                    <a:pt x="1388" y="233"/>
                  </a:cubicBezTo>
                  <a:cubicBezTo>
                    <a:pt x="1375" y="233"/>
                    <a:pt x="1346" y="236"/>
                    <a:pt x="1329" y="236"/>
                  </a:cubicBezTo>
                  <a:cubicBezTo>
                    <a:pt x="1324" y="236"/>
                    <a:pt x="1320" y="236"/>
                    <a:pt x="1318" y="235"/>
                  </a:cubicBezTo>
                  <a:cubicBezTo>
                    <a:pt x="1289" y="234"/>
                    <a:pt x="1266" y="230"/>
                    <a:pt x="1252" y="229"/>
                  </a:cubicBezTo>
                  <a:cubicBezTo>
                    <a:pt x="1044" y="198"/>
                    <a:pt x="714" y="137"/>
                    <a:pt x="607" y="127"/>
                  </a:cubicBezTo>
                  <a:cubicBezTo>
                    <a:pt x="441" y="102"/>
                    <a:pt x="200" y="10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39"/>
            <p:cNvSpPr/>
            <p:nvPr/>
          </p:nvSpPr>
          <p:spPr>
            <a:xfrm>
              <a:off x="2504326" y="3768843"/>
              <a:ext cx="46538" cy="8452"/>
            </a:xfrm>
            <a:custGeom>
              <a:rect b="b" l="l" r="r" t="t"/>
              <a:pathLst>
                <a:path extrusionOk="0" h="162" w="892">
                  <a:moveTo>
                    <a:pt x="1" y="1"/>
                  </a:moveTo>
                  <a:cubicBezTo>
                    <a:pt x="140" y="87"/>
                    <a:pt x="295" y="149"/>
                    <a:pt x="459" y="159"/>
                  </a:cubicBezTo>
                  <a:cubicBezTo>
                    <a:pt x="491" y="161"/>
                    <a:pt x="522" y="162"/>
                    <a:pt x="553" y="162"/>
                  </a:cubicBezTo>
                  <a:cubicBezTo>
                    <a:pt x="669" y="162"/>
                    <a:pt x="779" y="149"/>
                    <a:pt x="892" y="118"/>
                  </a:cubicBezTo>
                  <a:lnTo>
                    <a:pt x="892" y="118"/>
                  </a:lnTo>
                  <a:cubicBezTo>
                    <a:pt x="889" y="118"/>
                    <a:pt x="886" y="118"/>
                    <a:pt x="884" y="118"/>
                  </a:cubicBezTo>
                  <a:cubicBezTo>
                    <a:pt x="878" y="118"/>
                    <a:pt x="873" y="118"/>
                    <a:pt x="867" y="118"/>
                  </a:cubicBezTo>
                  <a:cubicBezTo>
                    <a:pt x="756" y="115"/>
                    <a:pt x="651" y="83"/>
                    <a:pt x="533" y="66"/>
                  </a:cubicBezTo>
                  <a:cubicBezTo>
                    <a:pt x="373" y="42"/>
                    <a:pt x="173" y="4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39"/>
            <p:cNvSpPr/>
            <p:nvPr/>
          </p:nvSpPr>
          <p:spPr>
            <a:xfrm>
              <a:off x="2513509" y="3755852"/>
              <a:ext cx="22747" cy="2661"/>
            </a:xfrm>
            <a:custGeom>
              <a:rect b="b" l="l" r="r" t="t"/>
              <a:pathLst>
                <a:path extrusionOk="0" h="51" w="436">
                  <a:moveTo>
                    <a:pt x="1" y="0"/>
                  </a:moveTo>
                  <a:lnTo>
                    <a:pt x="1" y="0"/>
                  </a:lnTo>
                  <a:cubicBezTo>
                    <a:pt x="79" y="35"/>
                    <a:pt x="162" y="51"/>
                    <a:pt x="245" y="51"/>
                  </a:cubicBezTo>
                  <a:cubicBezTo>
                    <a:pt x="309" y="51"/>
                    <a:pt x="373" y="42"/>
                    <a:pt x="435" y="26"/>
                  </a:cubicBezTo>
                  <a:cubicBezTo>
                    <a:pt x="290" y="7"/>
                    <a:pt x="146" y="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39"/>
            <p:cNvSpPr/>
            <p:nvPr/>
          </p:nvSpPr>
          <p:spPr>
            <a:xfrm>
              <a:off x="2371965" y="3909865"/>
              <a:ext cx="93076" cy="17843"/>
            </a:xfrm>
            <a:custGeom>
              <a:rect b="b" l="l" r="r" t="t"/>
              <a:pathLst>
                <a:path extrusionOk="0" h="342" w="1784">
                  <a:moveTo>
                    <a:pt x="0" y="1"/>
                  </a:moveTo>
                  <a:lnTo>
                    <a:pt x="0" y="1"/>
                  </a:lnTo>
                  <a:cubicBezTo>
                    <a:pt x="402" y="234"/>
                    <a:pt x="864" y="342"/>
                    <a:pt x="1327" y="342"/>
                  </a:cubicBezTo>
                  <a:cubicBezTo>
                    <a:pt x="1447" y="342"/>
                    <a:pt x="1567" y="334"/>
                    <a:pt x="1686" y="320"/>
                  </a:cubicBezTo>
                  <a:cubicBezTo>
                    <a:pt x="1784" y="315"/>
                    <a:pt x="1593" y="301"/>
                    <a:pt x="1561" y="292"/>
                  </a:cubicBezTo>
                  <a:cubicBezTo>
                    <a:pt x="1252" y="252"/>
                    <a:pt x="944" y="192"/>
                    <a:pt x="638" y="131"/>
                  </a:cubicBezTo>
                  <a:cubicBezTo>
                    <a:pt x="425" y="87"/>
                    <a:pt x="208" y="5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39"/>
            <p:cNvSpPr/>
            <p:nvPr/>
          </p:nvSpPr>
          <p:spPr>
            <a:xfrm>
              <a:off x="2387512" y="3920561"/>
              <a:ext cx="76068" cy="18678"/>
            </a:xfrm>
            <a:custGeom>
              <a:rect b="b" l="l" r="r" t="t"/>
              <a:pathLst>
                <a:path extrusionOk="0" h="358" w="1458">
                  <a:moveTo>
                    <a:pt x="1" y="1"/>
                  </a:moveTo>
                  <a:lnTo>
                    <a:pt x="1" y="1"/>
                  </a:lnTo>
                  <a:cubicBezTo>
                    <a:pt x="323" y="231"/>
                    <a:pt x="715" y="358"/>
                    <a:pt x="1110" y="358"/>
                  </a:cubicBezTo>
                  <a:cubicBezTo>
                    <a:pt x="1202" y="358"/>
                    <a:pt x="1295" y="351"/>
                    <a:pt x="1387" y="337"/>
                  </a:cubicBezTo>
                  <a:cubicBezTo>
                    <a:pt x="1411" y="335"/>
                    <a:pt x="1433" y="330"/>
                    <a:pt x="1457" y="326"/>
                  </a:cubicBezTo>
                  <a:cubicBezTo>
                    <a:pt x="1423" y="320"/>
                    <a:pt x="1388" y="312"/>
                    <a:pt x="1354" y="306"/>
                  </a:cubicBezTo>
                  <a:cubicBezTo>
                    <a:pt x="1138" y="263"/>
                    <a:pt x="922" y="218"/>
                    <a:pt x="705" y="175"/>
                  </a:cubicBezTo>
                  <a:cubicBezTo>
                    <a:pt x="468" y="129"/>
                    <a:pt x="229" y="8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39"/>
            <p:cNvSpPr/>
            <p:nvPr/>
          </p:nvSpPr>
          <p:spPr>
            <a:xfrm>
              <a:off x="2441563" y="3943412"/>
              <a:ext cx="13982" cy="1461"/>
            </a:xfrm>
            <a:custGeom>
              <a:rect b="b" l="l" r="r" t="t"/>
              <a:pathLst>
                <a:path extrusionOk="0" h="28" w="268">
                  <a:moveTo>
                    <a:pt x="32" y="0"/>
                  </a:moveTo>
                  <a:cubicBezTo>
                    <a:pt x="21" y="0"/>
                    <a:pt x="11" y="0"/>
                    <a:pt x="1" y="1"/>
                  </a:cubicBezTo>
                  <a:cubicBezTo>
                    <a:pt x="56" y="18"/>
                    <a:pt x="114" y="27"/>
                    <a:pt x="172" y="27"/>
                  </a:cubicBezTo>
                  <a:cubicBezTo>
                    <a:pt x="204" y="27"/>
                    <a:pt x="236" y="24"/>
                    <a:pt x="268" y="18"/>
                  </a:cubicBezTo>
                  <a:cubicBezTo>
                    <a:pt x="191" y="4"/>
                    <a:pt x="112" y="0"/>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39"/>
            <p:cNvSpPr/>
            <p:nvPr/>
          </p:nvSpPr>
          <p:spPr>
            <a:xfrm>
              <a:off x="2387617" y="3909135"/>
              <a:ext cx="41895" cy="7930"/>
            </a:xfrm>
            <a:custGeom>
              <a:rect b="b" l="l" r="r" t="t"/>
              <a:pathLst>
                <a:path extrusionOk="0" h="152" w="803">
                  <a:moveTo>
                    <a:pt x="1" y="0"/>
                  </a:moveTo>
                  <a:lnTo>
                    <a:pt x="1" y="0"/>
                  </a:lnTo>
                  <a:cubicBezTo>
                    <a:pt x="116" y="57"/>
                    <a:pt x="235" y="107"/>
                    <a:pt x="359" y="132"/>
                  </a:cubicBezTo>
                  <a:cubicBezTo>
                    <a:pt x="430" y="145"/>
                    <a:pt x="503" y="151"/>
                    <a:pt x="575" y="151"/>
                  </a:cubicBezTo>
                  <a:cubicBezTo>
                    <a:pt x="651" y="151"/>
                    <a:pt x="727" y="145"/>
                    <a:pt x="802" y="134"/>
                  </a:cubicBezTo>
                  <a:cubicBezTo>
                    <a:pt x="498" y="56"/>
                    <a:pt x="298" y="39"/>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39"/>
            <p:cNvSpPr/>
            <p:nvPr/>
          </p:nvSpPr>
          <p:spPr>
            <a:xfrm>
              <a:off x="2239968" y="3917378"/>
              <a:ext cx="29634" cy="13461"/>
            </a:xfrm>
            <a:custGeom>
              <a:rect b="b" l="l" r="r" t="t"/>
              <a:pathLst>
                <a:path extrusionOk="0" h="258" w="568">
                  <a:moveTo>
                    <a:pt x="1" y="0"/>
                  </a:moveTo>
                  <a:lnTo>
                    <a:pt x="1" y="0"/>
                  </a:lnTo>
                  <a:cubicBezTo>
                    <a:pt x="164" y="133"/>
                    <a:pt x="362" y="212"/>
                    <a:pt x="567" y="258"/>
                  </a:cubicBezTo>
                  <a:cubicBezTo>
                    <a:pt x="398" y="130"/>
                    <a:pt x="203" y="5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39"/>
            <p:cNvSpPr/>
            <p:nvPr/>
          </p:nvSpPr>
          <p:spPr>
            <a:xfrm>
              <a:off x="2248055" y="3914665"/>
              <a:ext cx="11321" cy="5687"/>
            </a:xfrm>
            <a:custGeom>
              <a:rect b="b" l="l" r="r" t="t"/>
              <a:pathLst>
                <a:path extrusionOk="0" h="109" w="217">
                  <a:moveTo>
                    <a:pt x="0" y="1"/>
                  </a:moveTo>
                  <a:lnTo>
                    <a:pt x="0" y="1"/>
                  </a:lnTo>
                  <a:cubicBezTo>
                    <a:pt x="63" y="52"/>
                    <a:pt x="137" y="89"/>
                    <a:pt x="217" y="109"/>
                  </a:cubicBezTo>
                  <a:cubicBezTo>
                    <a:pt x="153" y="57"/>
                    <a:pt x="80" y="2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39"/>
            <p:cNvSpPr/>
            <p:nvPr/>
          </p:nvSpPr>
          <p:spPr>
            <a:xfrm>
              <a:off x="2136615" y="3856858"/>
              <a:ext cx="90571" cy="50712"/>
            </a:xfrm>
            <a:custGeom>
              <a:rect b="b" l="l" r="r" t="t"/>
              <a:pathLst>
                <a:path extrusionOk="0" h="972" w="1736">
                  <a:moveTo>
                    <a:pt x="1" y="0"/>
                  </a:moveTo>
                  <a:lnTo>
                    <a:pt x="1" y="0"/>
                  </a:lnTo>
                  <a:cubicBezTo>
                    <a:pt x="249" y="156"/>
                    <a:pt x="474" y="342"/>
                    <a:pt x="721" y="500"/>
                  </a:cubicBezTo>
                  <a:cubicBezTo>
                    <a:pt x="1038" y="699"/>
                    <a:pt x="1381" y="853"/>
                    <a:pt x="1736" y="972"/>
                  </a:cubicBezTo>
                  <a:cubicBezTo>
                    <a:pt x="1211" y="562"/>
                    <a:pt x="620" y="24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39"/>
            <p:cNvSpPr/>
            <p:nvPr/>
          </p:nvSpPr>
          <p:spPr>
            <a:xfrm>
              <a:off x="2155658" y="3859988"/>
              <a:ext cx="75337" cy="38138"/>
            </a:xfrm>
            <a:custGeom>
              <a:rect b="b" l="l" r="r" t="t"/>
              <a:pathLst>
                <a:path extrusionOk="0" h="731" w="1444">
                  <a:moveTo>
                    <a:pt x="0" y="0"/>
                  </a:moveTo>
                  <a:cubicBezTo>
                    <a:pt x="363" y="213"/>
                    <a:pt x="769" y="469"/>
                    <a:pt x="1135" y="615"/>
                  </a:cubicBezTo>
                  <a:cubicBezTo>
                    <a:pt x="1237" y="657"/>
                    <a:pt x="1341" y="690"/>
                    <a:pt x="1444" y="730"/>
                  </a:cubicBezTo>
                  <a:lnTo>
                    <a:pt x="1409" y="708"/>
                  </a:lnTo>
                  <a:cubicBezTo>
                    <a:pt x="1259" y="595"/>
                    <a:pt x="1105" y="462"/>
                    <a:pt x="932" y="364"/>
                  </a:cubicBezTo>
                  <a:cubicBezTo>
                    <a:pt x="644" y="195"/>
                    <a:pt x="326" y="76"/>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39"/>
            <p:cNvSpPr/>
            <p:nvPr/>
          </p:nvSpPr>
          <p:spPr>
            <a:xfrm>
              <a:off x="2174857" y="3859362"/>
              <a:ext cx="37356" cy="15391"/>
            </a:xfrm>
            <a:custGeom>
              <a:rect b="b" l="l" r="r" t="t"/>
              <a:pathLst>
                <a:path extrusionOk="0" h="295" w="716">
                  <a:moveTo>
                    <a:pt x="1" y="1"/>
                  </a:moveTo>
                  <a:lnTo>
                    <a:pt x="1" y="1"/>
                  </a:lnTo>
                  <a:cubicBezTo>
                    <a:pt x="175" y="107"/>
                    <a:pt x="359" y="200"/>
                    <a:pt x="556" y="253"/>
                  </a:cubicBezTo>
                  <a:cubicBezTo>
                    <a:pt x="608" y="269"/>
                    <a:pt x="662" y="282"/>
                    <a:pt x="716" y="294"/>
                  </a:cubicBezTo>
                  <a:cubicBezTo>
                    <a:pt x="709" y="290"/>
                    <a:pt x="704" y="287"/>
                    <a:pt x="699" y="283"/>
                  </a:cubicBezTo>
                  <a:cubicBezTo>
                    <a:pt x="492" y="135"/>
                    <a:pt x="255" y="3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39"/>
            <p:cNvSpPr/>
            <p:nvPr/>
          </p:nvSpPr>
          <p:spPr>
            <a:xfrm>
              <a:off x="2247846" y="3888422"/>
              <a:ext cx="91198" cy="77007"/>
            </a:xfrm>
            <a:custGeom>
              <a:rect b="b" l="l" r="r" t="t"/>
              <a:pathLst>
                <a:path extrusionOk="0" h="1476" w="1748">
                  <a:moveTo>
                    <a:pt x="0" y="1"/>
                  </a:moveTo>
                  <a:cubicBezTo>
                    <a:pt x="241" y="226"/>
                    <a:pt x="475" y="457"/>
                    <a:pt x="716" y="681"/>
                  </a:cubicBezTo>
                  <a:cubicBezTo>
                    <a:pt x="891" y="840"/>
                    <a:pt x="1103" y="1000"/>
                    <a:pt x="1238" y="1106"/>
                  </a:cubicBezTo>
                  <a:cubicBezTo>
                    <a:pt x="1406" y="1234"/>
                    <a:pt x="1576" y="1357"/>
                    <a:pt x="1748" y="1476"/>
                  </a:cubicBezTo>
                  <a:cubicBezTo>
                    <a:pt x="1740" y="1461"/>
                    <a:pt x="1729" y="1447"/>
                    <a:pt x="1717" y="1432"/>
                  </a:cubicBezTo>
                  <a:cubicBezTo>
                    <a:pt x="1192" y="724"/>
                    <a:pt x="757" y="42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39"/>
            <p:cNvSpPr/>
            <p:nvPr/>
          </p:nvSpPr>
          <p:spPr>
            <a:xfrm>
              <a:off x="2273881" y="3894735"/>
              <a:ext cx="78885" cy="66311"/>
            </a:xfrm>
            <a:custGeom>
              <a:rect b="b" l="l" r="r" t="t"/>
              <a:pathLst>
                <a:path extrusionOk="0" h="1271" w="1512">
                  <a:moveTo>
                    <a:pt x="1" y="0"/>
                  </a:moveTo>
                  <a:lnTo>
                    <a:pt x="1" y="0"/>
                  </a:lnTo>
                  <a:cubicBezTo>
                    <a:pt x="367" y="326"/>
                    <a:pt x="814" y="753"/>
                    <a:pt x="1156" y="1011"/>
                  </a:cubicBezTo>
                  <a:cubicBezTo>
                    <a:pt x="1271" y="1102"/>
                    <a:pt x="1393" y="1185"/>
                    <a:pt x="1512" y="1270"/>
                  </a:cubicBezTo>
                  <a:cubicBezTo>
                    <a:pt x="1503" y="1259"/>
                    <a:pt x="1494" y="1247"/>
                    <a:pt x="1484" y="1233"/>
                  </a:cubicBezTo>
                  <a:cubicBezTo>
                    <a:pt x="1019" y="590"/>
                    <a:pt x="706" y="347"/>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39"/>
            <p:cNvSpPr/>
            <p:nvPr/>
          </p:nvSpPr>
          <p:spPr>
            <a:xfrm>
              <a:off x="2310453" y="3908561"/>
              <a:ext cx="50190" cy="41581"/>
            </a:xfrm>
            <a:custGeom>
              <a:rect b="b" l="l" r="r" t="t"/>
              <a:pathLst>
                <a:path extrusionOk="0" h="797" w="962">
                  <a:moveTo>
                    <a:pt x="0" y="0"/>
                  </a:moveTo>
                  <a:lnTo>
                    <a:pt x="0" y="0"/>
                  </a:lnTo>
                  <a:cubicBezTo>
                    <a:pt x="144" y="155"/>
                    <a:pt x="284" y="315"/>
                    <a:pt x="448" y="449"/>
                  </a:cubicBezTo>
                  <a:cubicBezTo>
                    <a:pt x="608" y="582"/>
                    <a:pt x="787" y="686"/>
                    <a:pt x="962" y="796"/>
                  </a:cubicBezTo>
                  <a:cubicBezTo>
                    <a:pt x="855" y="676"/>
                    <a:pt x="752" y="552"/>
                    <a:pt x="634" y="441"/>
                  </a:cubicBezTo>
                  <a:cubicBezTo>
                    <a:pt x="447" y="264"/>
                    <a:pt x="229" y="11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39"/>
            <p:cNvSpPr/>
            <p:nvPr/>
          </p:nvSpPr>
          <p:spPr>
            <a:xfrm>
              <a:off x="2140215" y="3971064"/>
              <a:ext cx="89371" cy="23634"/>
            </a:xfrm>
            <a:custGeom>
              <a:rect b="b" l="l" r="r" t="t"/>
              <a:pathLst>
                <a:path extrusionOk="0" h="453" w="1713">
                  <a:moveTo>
                    <a:pt x="1" y="1"/>
                  </a:moveTo>
                  <a:lnTo>
                    <a:pt x="1" y="1"/>
                  </a:lnTo>
                  <a:cubicBezTo>
                    <a:pt x="539" y="245"/>
                    <a:pt x="1120" y="419"/>
                    <a:pt x="1712" y="453"/>
                  </a:cubicBezTo>
                  <a:cubicBezTo>
                    <a:pt x="1446" y="340"/>
                    <a:pt x="1156" y="226"/>
                    <a:pt x="863" y="152"/>
                  </a:cubicBezTo>
                  <a:cubicBezTo>
                    <a:pt x="579" y="80"/>
                    <a:pt x="289" y="4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39"/>
            <p:cNvSpPr/>
            <p:nvPr/>
          </p:nvSpPr>
          <p:spPr>
            <a:xfrm>
              <a:off x="2162388" y="3970333"/>
              <a:ext cx="68242" cy="14295"/>
            </a:xfrm>
            <a:custGeom>
              <a:rect b="b" l="l" r="r" t="t"/>
              <a:pathLst>
                <a:path extrusionOk="0" h="274" w="1308">
                  <a:moveTo>
                    <a:pt x="1" y="0"/>
                  </a:moveTo>
                  <a:lnTo>
                    <a:pt x="1" y="0"/>
                  </a:lnTo>
                  <a:cubicBezTo>
                    <a:pt x="407" y="170"/>
                    <a:pt x="840" y="274"/>
                    <a:pt x="1282" y="274"/>
                  </a:cubicBezTo>
                  <a:cubicBezTo>
                    <a:pt x="1291" y="274"/>
                    <a:pt x="1299" y="273"/>
                    <a:pt x="1308" y="273"/>
                  </a:cubicBezTo>
                  <a:cubicBezTo>
                    <a:pt x="1097" y="192"/>
                    <a:pt x="882" y="115"/>
                    <a:pt x="660" y="71"/>
                  </a:cubicBezTo>
                  <a:cubicBezTo>
                    <a:pt x="458" y="31"/>
                    <a:pt x="235" y="1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39"/>
            <p:cNvSpPr/>
            <p:nvPr/>
          </p:nvSpPr>
          <p:spPr>
            <a:xfrm>
              <a:off x="2177988" y="3963916"/>
              <a:ext cx="43616" cy="8087"/>
            </a:xfrm>
            <a:custGeom>
              <a:rect b="b" l="l" r="r" t="t"/>
              <a:pathLst>
                <a:path extrusionOk="0" h="155" w="836">
                  <a:moveTo>
                    <a:pt x="89" y="1"/>
                  </a:moveTo>
                  <a:cubicBezTo>
                    <a:pt x="59" y="1"/>
                    <a:pt x="30" y="1"/>
                    <a:pt x="1" y="3"/>
                  </a:cubicBezTo>
                  <a:cubicBezTo>
                    <a:pt x="249" y="95"/>
                    <a:pt x="508" y="154"/>
                    <a:pt x="773" y="154"/>
                  </a:cubicBezTo>
                  <a:cubicBezTo>
                    <a:pt x="794" y="154"/>
                    <a:pt x="815" y="154"/>
                    <a:pt x="836" y="153"/>
                  </a:cubicBezTo>
                  <a:cubicBezTo>
                    <a:pt x="599" y="56"/>
                    <a:pt x="344" y="1"/>
                    <a:pt x="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39"/>
            <p:cNvSpPr/>
            <p:nvPr/>
          </p:nvSpPr>
          <p:spPr>
            <a:xfrm>
              <a:off x="2252959" y="4000750"/>
              <a:ext cx="61668" cy="7774"/>
            </a:xfrm>
            <a:custGeom>
              <a:rect b="b" l="l" r="r" t="t"/>
              <a:pathLst>
                <a:path extrusionOk="0" h="149" w="1182">
                  <a:moveTo>
                    <a:pt x="298" y="0"/>
                  </a:moveTo>
                  <a:cubicBezTo>
                    <a:pt x="199" y="0"/>
                    <a:pt x="100" y="3"/>
                    <a:pt x="0" y="8"/>
                  </a:cubicBezTo>
                  <a:cubicBezTo>
                    <a:pt x="273" y="97"/>
                    <a:pt x="558" y="148"/>
                    <a:pt x="845" y="148"/>
                  </a:cubicBezTo>
                  <a:cubicBezTo>
                    <a:pt x="957" y="148"/>
                    <a:pt x="1069" y="140"/>
                    <a:pt x="1181" y="124"/>
                  </a:cubicBezTo>
                  <a:cubicBezTo>
                    <a:pt x="984" y="77"/>
                    <a:pt x="785" y="31"/>
                    <a:pt x="582" y="11"/>
                  </a:cubicBezTo>
                  <a:cubicBezTo>
                    <a:pt x="487" y="3"/>
                    <a:pt x="393" y="0"/>
                    <a:pt x="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39"/>
            <p:cNvSpPr/>
            <p:nvPr/>
          </p:nvSpPr>
          <p:spPr>
            <a:xfrm>
              <a:off x="2266420" y="3992141"/>
              <a:ext cx="51390" cy="7200"/>
            </a:xfrm>
            <a:custGeom>
              <a:rect b="b" l="l" r="r" t="t"/>
              <a:pathLst>
                <a:path extrusionOk="0" h="138" w="985">
                  <a:moveTo>
                    <a:pt x="1" y="1"/>
                  </a:moveTo>
                  <a:cubicBezTo>
                    <a:pt x="215" y="95"/>
                    <a:pt x="447" y="138"/>
                    <a:pt x="681" y="138"/>
                  </a:cubicBezTo>
                  <a:cubicBezTo>
                    <a:pt x="766" y="138"/>
                    <a:pt x="851" y="132"/>
                    <a:pt x="936" y="121"/>
                  </a:cubicBezTo>
                  <a:cubicBezTo>
                    <a:pt x="952" y="118"/>
                    <a:pt x="968" y="117"/>
                    <a:pt x="984" y="114"/>
                  </a:cubicBezTo>
                  <a:cubicBezTo>
                    <a:pt x="938" y="104"/>
                    <a:pt x="893" y="92"/>
                    <a:pt x="846" y="82"/>
                  </a:cubicBezTo>
                  <a:cubicBezTo>
                    <a:pt x="570" y="11"/>
                    <a:pt x="285" y="6"/>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39"/>
            <p:cNvSpPr/>
            <p:nvPr/>
          </p:nvSpPr>
          <p:spPr>
            <a:xfrm>
              <a:off x="2282750" y="3985202"/>
              <a:ext cx="24104" cy="3600"/>
            </a:xfrm>
            <a:custGeom>
              <a:rect b="b" l="l" r="r" t="t"/>
              <a:pathLst>
                <a:path extrusionOk="0" h="69" w="462">
                  <a:moveTo>
                    <a:pt x="76" y="1"/>
                  </a:moveTo>
                  <a:cubicBezTo>
                    <a:pt x="51" y="1"/>
                    <a:pt x="26" y="1"/>
                    <a:pt x="1" y="3"/>
                  </a:cubicBezTo>
                  <a:cubicBezTo>
                    <a:pt x="116" y="46"/>
                    <a:pt x="238" y="69"/>
                    <a:pt x="361" y="69"/>
                  </a:cubicBezTo>
                  <a:cubicBezTo>
                    <a:pt x="394" y="69"/>
                    <a:pt x="428" y="67"/>
                    <a:pt x="461" y="64"/>
                  </a:cubicBezTo>
                  <a:cubicBezTo>
                    <a:pt x="338" y="21"/>
                    <a:pt x="207" y="1"/>
                    <a:pt x="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39"/>
            <p:cNvSpPr/>
            <p:nvPr/>
          </p:nvSpPr>
          <p:spPr>
            <a:xfrm>
              <a:off x="2335705" y="4010350"/>
              <a:ext cx="62398" cy="8504"/>
            </a:xfrm>
            <a:custGeom>
              <a:rect b="b" l="l" r="r" t="t"/>
              <a:pathLst>
                <a:path extrusionOk="0" h="163" w="1196">
                  <a:moveTo>
                    <a:pt x="298" y="1"/>
                  </a:moveTo>
                  <a:cubicBezTo>
                    <a:pt x="199" y="1"/>
                    <a:pt x="99" y="7"/>
                    <a:pt x="0" y="19"/>
                  </a:cubicBezTo>
                  <a:cubicBezTo>
                    <a:pt x="269" y="82"/>
                    <a:pt x="540" y="155"/>
                    <a:pt x="819" y="160"/>
                  </a:cubicBezTo>
                  <a:cubicBezTo>
                    <a:pt x="858" y="162"/>
                    <a:pt x="897" y="163"/>
                    <a:pt x="936" y="163"/>
                  </a:cubicBezTo>
                  <a:cubicBezTo>
                    <a:pt x="1022" y="163"/>
                    <a:pt x="1109" y="159"/>
                    <a:pt x="1196" y="154"/>
                  </a:cubicBezTo>
                  <a:cubicBezTo>
                    <a:pt x="1185" y="151"/>
                    <a:pt x="1178" y="149"/>
                    <a:pt x="1169" y="146"/>
                  </a:cubicBezTo>
                  <a:cubicBezTo>
                    <a:pt x="888" y="53"/>
                    <a:pt x="593" y="1"/>
                    <a:pt x="2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39"/>
            <p:cNvSpPr/>
            <p:nvPr/>
          </p:nvSpPr>
          <p:spPr>
            <a:xfrm>
              <a:off x="2348539" y="4001950"/>
              <a:ext cx="36990" cy="7878"/>
            </a:xfrm>
            <a:custGeom>
              <a:rect b="b" l="l" r="r" t="t"/>
              <a:pathLst>
                <a:path extrusionOk="0" h="151" w="709">
                  <a:moveTo>
                    <a:pt x="0" y="0"/>
                  </a:moveTo>
                  <a:lnTo>
                    <a:pt x="0" y="0"/>
                  </a:lnTo>
                  <a:cubicBezTo>
                    <a:pt x="201" y="103"/>
                    <a:pt x="428" y="150"/>
                    <a:pt x="654" y="150"/>
                  </a:cubicBezTo>
                  <a:cubicBezTo>
                    <a:pt x="672" y="150"/>
                    <a:pt x="690" y="150"/>
                    <a:pt x="709" y="149"/>
                  </a:cubicBezTo>
                  <a:cubicBezTo>
                    <a:pt x="651" y="115"/>
                    <a:pt x="480" y="68"/>
                    <a:pt x="379" y="44"/>
                  </a:cubicBezTo>
                  <a:cubicBezTo>
                    <a:pt x="255" y="18"/>
                    <a:pt x="127" y="1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39"/>
            <p:cNvSpPr/>
            <p:nvPr/>
          </p:nvSpPr>
          <p:spPr>
            <a:xfrm>
              <a:off x="2350783" y="3996889"/>
              <a:ext cx="8921" cy="1930"/>
            </a:xfrm>
            <a:custGeom>
              <a:rect b="b" l="l" r="r" t="t"/>
              <a:pathLst>
                <a:path extrusionOk="0" h="37" w="171">
                  <a:moveTo>
                    <a:pt x="1" y="0"/>
                  </a:moveTo>
                  <a:cubicBezTo>
                    <a:pt x="53" y="26"/>
                    <a:pt x="113" y="36"/>
                    <a:pt x="170" y="36"/>
                  </a:cubicBezTo>
                  <a:cubicBezTo>
                    <a:pt x="114" y="15"/>
                    <a:pt x="57" y="9"/>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39"/>
            <p:cNvSpPr/>
            <p:nvPr/>
          </p:nvSpPr>
          <p:spPr>
            <a:xfrm>
              <a:off x="2375408" y="3982646"/>
              <a:ext cx="105388" cy="48677"/>
            </a:xfrm>
            <a:custGeom>
              <a:rect b="b" l="l" r="r" t="t"/>
              <a:pathLst>
                <a:path extrusionOk="0" h="933" w="2020">
                  <a:moveTo>
                    <a:pt x="0" y="0"/>
                  </a:moveTo>
                  <a:lnTo>
                    <a:pt x="0" y="0"/>
                  </a:lnTo>
                  <a:cubicBezTo>
                    <a:pt x="276" y="175"/>
                    <a:pt x="552" y="350"/>
                    <a:pt x="847" y="495"/>
                  </a:cubicBezTo>
                  <a:cubicBezTo>
                    <a:pt x="1222" y="678"/>
                    <a:pt x="1616" y="821"/>
                    <a:pt x="2020" y="932"/>
                  </a:cubicBezTo>
                  <a:cubicBezTo>
                    <a:pt x="1753" y="762"/>
                    <a:pt x="1485" y="573"/>
                    <a:pt x="1186" y="429"/>
                  </a:cubicBezTo>
                  <a:cubicBezTo>
                    <a:pt x="807" y="244"/>
                    <a:pt x="405" y="114"/>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39"/>
            <p:cNvSpPr/>
            <p:nvPr/>
          </p:nvSpPr>
          <p:spPr>
            <a:xfrm>
              <a:off x="2390017" y="3979255"/>
              <a:ext cx="100589" cy="41895"/>
            </a:xfrm>
            <a:custGeom>
              <a:rect b="b" l="l" r="r" t="t"/>
              <a:pathLst>
                <a:path extrusionOk="0" h="803" w="1928">
                  <a:moveTo>
                    <a:pt x="0" y="0"/>
                  </a:moveTo>
                  <a:cubicBezTo>
                    <a:pt x="472" y="242"/>
                    <a:pt x="942" y="497"/>
                    <a:pt x="1448" y="658"/>
                  </a:cubicBezTo>
                  <a:cubicBezTo>
                    <a:pt x="1598" y="710"/>
                    <a:pt x="1754" y="744"/>
                    <a:pt x="1902" y="795"/>
                  </a:cubicBezTo>
                  <a:cubicBezTo>
                    <a:pt x="1911" y="798"/>
                    <a:pt x="1918" y="801"/>
                    <a:pt x="1927" y="803"/>
                  </a:cubicBezTo>
                  <a:cubicBezTo>
                    <a:pt x="1912" y="795"/>
                    <a:pt x="1896" y="786"/>
                    <a:pt x="1883" y="777"/>
                  </a:cubicBezTo>
                  <a:cubicBezTo>
                    <a:pt x="1282" y="361"/>
                    <a:pt x="727" y="10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39"/>
            <p:cNvSpPr/>
            <p:nvPr/>
          </p:nvSpPr>
          <p:spPr>
            <a:xfrm>
              <a:off x="2410625" y="3975968"/>
              <a:ext cx="78520" cy="28277"/>
            </a:xfrm>
            <a:custGeom>
              <a:rect b="b" l="l" r="r" t="t"/>
              <a:pathLst>
                <a:path extrusionOk="0" h="542" w="1505">
                  <a:moveTo>
                    <a:pt x="1" y="1"/>
                  </a:moveTo>
                  <a:cubicBezTo>
                    <a:pt x="345" y="163"/>
                    <a:pt x="600" y="302"/>
                    <a:pt x="947" y="403"/>
                  </a:cubicBezTo>
                  <a:cubicBezTo>
                    <a:pt x="1122" y="458"/>
                    <a:pt x="1302" y="490"/>
                    <a:pt x="1480" y="535"/>
                  </a:cubicBezTo>
                  <a:cubicBezTo>
                    <a:pt x="1488" y="537"/>
                    <a:pt x="1496" y="539"/>
                    <a:pt x="1504" y="541"/>
                  </a:cubicBezTo>
                  <a:lnTo>
                    <a:pt x="1469" y="522"/>
                  </a:lnTo>
                  <a:cubicBezTo>
                    <a:pt x="1253" y="400"/>
                    <a:pt x="1038" y="275"/>
                    <a:pt x="805" y="187"/>
                  </a:cubicBezTo>
                  <a:cubicBezTo>
                    <a:pt x="547" y="93"/>
                    <a:pt x="275" y="3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39"/>
            <p:cNvSpPr/>
            <p:nvPr/>
          </p:nvSpPr>
          <p:spPr>
            <a:xfrm>
              <a:off x="2517213" y="4038784"/>
              <a:ext cx="137892" cy="16643"/>
            </a:xfrm>
            <a:custGeom>
              <a:rect b="b" l="l" r="r" t="t"/>
              <a:pathLst>
                <a:path extrusionOk="0" h="319" w="2643">
                  <a:moveTo>
                    <a:pt x="722" y="1"/>
                  </a:moveTo>
                  <a:cubicBezTo>
                    <a:pt x="481" y="1"/>
                    <a:pt x="240" y="15"/>
                    <a:pt x="1" y="43"/>
                  </a:cubicBezTo>
                  <a:cubicBezTo>
                    <a:pt x="405" y="103"/>
                    <a:pt x="804" y="197"/>
                    <a:pt x="1209" y="254"/>
                  </a:cubicBezTo>
                  <a:cubicBezTo>
                    <a:pt x="1517" y="295"/>
                    <a:pt x="1829" y="319"/>
                    <a:pt x="2140" y="319"/>
                  </a:cubicBezTo>
                  <a:cubicBezTo>
                    <a:pt x="2222" y="319"/>
                    <a:pt x="2303" y="317"/>
                    <a:pt x="2385" y="314"/>
                  </a:cubicBezTo>
                  <a:cubicBezTo>
                    <a:pt x="2470" y="308"/>
                    <a:pt x="2556" y="304"/>
                    <a:pt x="2642" y="303"/>
                  </a:cubicBezTo>
                  <a:cubicBezTo>
                    <a:pt x="2601" y="294"/>
                    <a:pt x="2560" y="285"/>
                    <a:pt x="2520" y="274"/>
                  </a:cubicBezTo>
                  <a:cubicBezTo>
                    <a:pt x="2099" y="166"/>
                    <a:pt x="1672" y="67"/>
                    <a:pt x="1239" y="23"/>
                  </a:cubicBezTo>
                  <a:cubicBezTo>
                    <a:pt x="1067" y="8"/>
                    <a:pt x="894" y="1"/>
                    <a:pt x="7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39"/>
            <p:cNvSpPr/>
            <p:nvPr/>
          </p:nvSpPr>
          <p:spPr>
            <a:xfrm>
              <a:off x="2532082" y="4026732"/>
              <a:ext cx="83319" cy="9443"/>
            </a:xfrm>
            <a:custGeom>
              <a:rect b="b" l="l" r="r" t="t"/>
              <a:pathLst>
                <a:path extrusionOk="0" h="181" w="1597">
                  <a:moveTo>
                    <a:pt x="595" y="1"/>
                  </a:moveTo>
                  <a:cubicBezTo>
                    <a:pt x="397" y="1"/>
                    <a:pt x="198" y="16"/>
                    <a:pt x="0" y="19"/>
                  </a:cubicBezTo>
                  <a:cubicBezTo>
                    <a:pt x="356" y="133"/>
                    <a:pt x="728" y="181"/>
                    <a:pt x="1100" y="181"/>
                  </a:cubicBezTo>
                  <a:cubicBezTo>
                    <a:pt x="1266" y="181"/>
                    <a:pt x="1432" y="171"/>
                    <a:pt x="1596" y="154"/>
                  </a:cubicBezTo>
                  <a:cubicBezTo>
                    <a:pt x="1437" y="92"/>
                    <a:pt x="1041" y="27"/>
                    <a:pt x="795" y="7"/>
                  </a:cubicBezTo>
                  <a:cubicBezTo>
                    <a:pt x="728" y="2"/>
                    <a:pt x="662" y="1"/>
                    <a:pt x="5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39"/>
            <p:cNvSpPr/>
            <p:nvPr/>
          </p:nvSpPr>
          <p:spPr>
            <a:xfrm>
              <a:off x="2543299" y="4014784"/>
              <a:ext cx="47529" cy="7617"/>
            </a:xfrm>
            <a:custGeom>
              <a:rect b="b" l="l" r="r" t="t"/>
              <a:pathLst>
                <a:path extrusionOk="0" h="146" w="911">
                  <a:moveTo>
                    <a:pt x="110" y="1"/>
                  </a:moveTo>
                  <a:cubicBezTo>
                    <a:pt x="74" y="1"/>
                    <a:pt x="37" y="1"/>
                    <a:pt x="0" y="3"/>
                  </a:cubicBezTo>
                  <a:cubicBezTo>
                    <a:pt x="145" y="44"/>
                    <a:pt x="289" y="91"/>
                    <a:pt x="436" y="115"/>
                  </a:cubicBezTo>
                  <a:cubicBezTo>
                    <a:pt x="594" y="139"/>
                    <a:pt x="753" y="143"/>
                    <a:pt x="911" y="145"/>
                  </a:cubicBezTo>
                  <a:cubicBezTo>
                    <a:pt x="654" y="51"/>
                    <a:pt x="383" y="1"/>
                    <a:pt x="1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39"/>
            <p:cNvSpPr/>
            <p:nvPr/>
          </p:nvSpPr>
          <p:spPr>
            <a:xfrm>
              <a:off x="2431389" y="3862075"/>
              <a:ext cx="48677" cy="57703"/>
            </a:xfrm>
            <a:custGeom>
              <a:rect b="b" l="l" r="r" t="t"/>
              <a:pathLst>
                <a:path extrusionOk="0" h="1106" w="933">
                  <a:moveTo>
                    <a:pt x="0" y="0"/>
                  </a:moveTo>
                  <a:lnTo>
                    <a:pt x="0" y="0"/>
                  </a:lnTo>
                  <a:cubicBezTo>
                    <a:pt x="78" y="113"/>
                    <a:pt x="156" y="223"/>
                    <a:pt x="237" y="333"/>
                  </a:cubicBezTo>
                  <a:cubicBezTo>
                    <a:pt x="417" y="594"/>
                    <a:pt x="678" y="850"/>
                    <a:pt x="932" y="1105"/>
                  </a:cubicBezTo>
                  <a:cubicBezTo>
                    <a:pt x="743" y="665"/>
                    <a:pt x="408" y="303"/>
                    <a:pt x="26" y="20"/>
                  </a:cubicBezTo>
                  <a:cubicBezTo>
                    <a:pt x="17" y="14"/>
                    <a:pt x="9" y="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39"/>
            <p:cNvSpPr/>
            <p:nvPr/>
          </p:nvSpPr>
          <p:spPr>
            <a:xfrm>
              <a:off x="2446832" y="3867919"/>
              <a:ext cx="41738" cy="45234"/>
            </a:xfrm>
            <a:custGeom>
              <a:rect b="b" l="l" r="r" t="t"/>
              <a:pathLst>
                <a:path extrusionOk="0" h="867" w="800">
                  <a:moveTo>
                    <a:pt x="1" y="1"/>
                  </a:moveTo>
                  <a:lnTo>
                    <a:pt x="1" y="1"/>
                  </a:lnTo>
                  <a:cubicBezTo>
                    <a:pt x="53" y="63"/>
                    <a:pt x="122" y="156"/>
                    <a:pt x="156" y="198"/>
                  </a:cubicBezTo>
                  <a:cubicBezTo>
                    <a:pt x="314" y="414"/>
                    <a:pt x="576" y="665"/>
                    <a:pt x="800" y="867"/>
                  </a:cubicBezTo>
                  <a:cubicBezTo>
                    <a:pt x="706" y="684"/>
                    <a:pt x="591" y="509"/>
                    <a:pt x="449" y="358"/>
                  </a:cubicBezTo>
                  <a:cubicBezTo>
                    <a:pt x="322" y="226"/>
                    <a:pt x="173" y="120"/>
                    <a:pt x="22" y="16"/>
                  </a:cubicBezTo>
                  <a:cubicBezTo>
                    <a:pt x="14" y="11"/>
                    <a:pt x="8" y="6"/>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39"/>
            <p:cNvSpPr/>
            <p:nvPr/>
          </p:nvSpPr>
          <p:spPr>
            <a:xfrm>
              <a:off x="2701278" y="3967046"/>
              <a:ext cx="296340" cy="79563"/>
            </a:xfrm>
            <a:custGeom>
              <a:rect b="b" l="l" r="r" t="t"/>
              <a:pathLst>
                <a:path extrusionOk="0" h="1525" w="5680">
                  <a:moveTo>
                    <a:pt x="5680" y="1"/>
                  </a:moveTo>
                  <a:cubicBezTo>
                    <a:pt x="5631" y="23"/>
                    <a:pt x="5583" y="47"/>
                    <a:pt x="5532" y="70"/>
                  </a:cubicBezTo>
                  <a:cubicBezTo>
                    <a:pt x="5311" y="176"/>
                    <a:pt x="5080" y="253"/>
                    <a:pt x="4838" y="337"/>
                  </a:cubicBezTo>
                  <a:cubicBezTo>
                    <a:pt x="4388" y="501"/>
                    <a:pt x="4080" y="628"/>
                    <a:pt x="3668" y="777"/>
                  </a:cubicBezTo>
                  <a:cubicBezTo>
                    <a:pt x="3340" y="888"/>
                    <a:pt x="3004" y="980"/>
                    <a:pt x="2669" y="1073"/>
                  </a:cubicBezTo>
                  <a:cubicBezTo>
                    <a:pt x="1763" y="1314"/>
                    <a:pt x="922" y="1412"/>
                    <a:pt x="0" y="1498"/>
                  </a:cubicBezTo>
                  <a:cubicBezTo>
                    <a:pt x="209" y="1516"/>
                    <a:pt x="417" y="1524"/>
                    <a:pt x="626" y="1524"/>
                  </a:cubicBezTo>
                  <a:cubicBezTo>
                    <a:pt x="1369" y="1524"/>
                    <a:pt x="2111" y="1417"/>
                    <a:pt x="2837" y="1258"/>
                  </a:cubicBezTo>
                  <a:cubicBezTo>
                    <a:pt x="3731" y="1041"/>
                    <a:pt x="4471" y="814"/>
                    <a:pt x="5230" y="300"/>
                  </a:cubicBezTo>
                  <a:cubicBezTo>
                    <a:pt x="5379" y="200"/>
                    <a:pt x="5529" y="101"/>
                    <a:pt x="5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39"/>
            <p:cNvSpPr/>
            <p:nvPr/>
          </p:nvSpPr>
          <p:spPr>
            <a:xfrm>
              <a:off x="2733051" y="3952021"/>
              <a:ext cx="250637" cy="83685"/>
            </a:xfrm>
            <a:custGeom>
              <a:rect b="b" l="l" r="r" t="t"/>
              <a:pathLst>
                <a:path extrusionOk="0" h="1604" w="4804">
                  <a:moveTo>
                    <a:pt x="4804" y="0"/>
                  </a:moveTo>
                  <a:lnTo>
                    <a:pt x="4804" y="0"/>
                  </a:lnTo>
                  <a:cubicBezTo>
                    <a:pt x="4691" y="51"/>
                    <a:pt x="4577" y="98"/>
                    <a:pt x="4463" y="141"/>
                  </a:cubicBezTo>
                  <a:cubicBezTo>
                    <a:pt x="3516" y="514"/>
                    <a:pt x="2564" y="882"/>
                    <a:pt x="1588" y="1171"/>
                  </a:cubicBezTo>
                  <a:cubicBezTo>
                    <a:pt x="1066" y="1331"/>
                    <a:pt x="543" y="1510"/>
                    <a:pt x="1" y="1596"/>
                  </a:cubicBezTo>
                  <a:cubicBezTo>
                    <a:pt x="94" y="1601"/>
                    <a:pt x="187" y="1603"/>
                    <a:pt x="280" y="1603"/>
                  </a:cubicBezTo>
                  <a:cubicBezTo>
                    <a:pt x="1064" y="1603"/>
                    <a:pt x="1840" y="1427"/>
                    <a:pt x="2576" y="1166"/>
                  </a:cubicBezTo>
                  <a:cubicBezTo>
                    <a:pt x="3297" y="929"/>
                    <a:pt x="3995" y="566"/>
                    <a:pt x="4577" y="150"/>
                  </a:cubicBezTo>
                  <a:cubicBezTo>
                    <a:pt x="4652" y="99"/>
                    <a:pt x="4728" y="51"/>
                    <a:pt x="48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39"/>
            <p:cNvSpPr/>
            <p:nvPr/>
          </p:nvSpPr>
          <p:spPr>
            <a:xfrm>
              <a:off x="2756163" y="3955986"/>
              <a:ext cx="173787" cy="62398"/>
            </a:xfrm>
            <a:custGeom>
              <a:rect b="b" l="l" r="r" t="t"/>
              <a:pathLst>
                <a:path extrusionOk="0" h="1196" w="3331">
                  <a:moveTo>
                    <a:pt x="3330" y="1"/>
                  </a:moveTo>
                  <a:lnTo>
                    <a:pt x="3330" y="1"/>
                  </a:lnTo>
                  <a:cubicBezTo>
                    <a:pt x="3263" y="31"/>
                    <a:pt x="3197" y="62"/>
                    <a:pt x="3131" y="90"/>
                  </a:cubicBezTo>
                  <a:cubicBezTo>
                    <a:pt x="2977" y="159"/>
                    <a:pt x="2766" y="227"/>
                    <a:pt x="2581" y="288"/>
                  </a:cubicBezTo>
                  <a:cubicBezTo>
                    <a:pt x="2188" y="429"/>
                    <a:pt x="1790" y="555"/>
                    <a:pt x="1395" y="688"/>
                  </a:cubicBezTo>
                  <a:cubicBezTo>
                    <a:pt x="927" y="848"/>
                    <a:pt x="470" y="1042"/>
                    <a:pt x="1" y="1195"/>
                  </a:cubicBezTo>
                  <a:cubicBezTo>
                    <a:pt x="614" y="1152"/>
                    <a:pt x="1226" y="1041"/>
                    <a:pt x="1811" y="846"/>
                  </a:cubicBezTo>
                  <a:cubicBezTo>
                    <a:pt x="2306" y="668"/>
                    <a:pt x="2775" y="419"/>
                    <a:pt x="3194" y="100"/>
                  </a:cubicBezTo>
                  <a:lnTo>
                    <a:pt x="333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39"/>
            <p:cNvSpPr/>
            <p:nvPr/>
          </p:nvSpPr>
          <p:spPr>
            <a:xfrm>
              <a:off x="2792319" y="3965742"/>
              <a:ext cx="75650" cy="27964"/>
            </a:xfrm>
            <a:custGeom>
              <a:rect b="b" l="l" r="r" t="t"/>
              <a:pathLst>
                <a:path extrusionOk="0" h="536" w="1450">
                  <a:moveTo>
                    <a:pt x="1450" y="1"/>
                  </a:moveTo>
                  <a:cubicBezTo>
                    <a:pt x="1221" y="102"/>
                    <a:pt x="976" y="151"/>
                    <a:pt x="739" y="225"/>
                  </a:cubicBezTo>
                  <a:cubicBezTo>
                    <a:pt x="487" y="313"/>
                    <a:pt x="245" y="431"/>
                    <a:pt x="1" y="535"/>
                  </a:cubicBezTo>
                  <a:cubicBezTo>
                    <a:pt x="310" y="501"/>
                    <a:pt x="621" y="449"/>
                    <a:pt x="905" y="321"/>
                  </a:cubicBezTo>
                  <a:cubicBezTo>
                    <a:pt x="1095" y="232"/>
                    <a:pt x="1274" y="115"/>
                    <a:pt x="14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39"/>
            <p:cNvSpPr/>
            <p:nvPr/>
          </p:nvSpPr>
          <p:spPr>
            <a:xfrm>
              <a:off x="2510326" y="3941534"/>
              <a:ext cx="155944" cy="87598"/>
            </a:xfrm>
            <a:custGeom>
              <a:rect b="b" l="l" r="r" t="t"/>
              <a:pathLst>
                <a:path extrusionOk="0" h="1679" w="2989">
                  <a:moveTo>
                    <a:pt x="0" y="0"/>
                  </a:moveTo>
                  <a:lnTo>
                    <a:pt x="0" y="0"/>
                  </a:lnTo>
                  <a:cubicBezTo>
                    <a:pt x="511" y="337"/>
                    <a:pt x="1022" y="676"/>
                    <a:pt x="1552" y="983"/>
                  </a:cubicBezTo>
                  <a:cubicBezTo>
                    <a:pt x="2015" y="1243"/>
                    <a:pt x="2498" y="1472"/>
                    <a:pt x="2989" y="1678"/>
                  </a:cubicBezTo>
                  <a:cubicBezTo>
                    <a:pt x="2028" y="1061"/>
                    <a:pt x="1045" y="46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39"/>
            <p:cNvSpPr/>
            <p:nvPr/>
          </p:nvSpPr>
          <p:spPr>
            <a:xfrm>
              <a:off x="2527335" y="3942682"/>
              <a:ext cx="91354" cy="45234"/>
            </a:xfrm>
            <a:custGeom>
              <a:rect b="b" l="l" r="r" t="t"/>
              <a:pathLst>
                <a:path extrusionOk="0" h="867" w="1751">
                  <a:moveTo>
                    <a:pt x="1" y="0"/>
                  </a:moveTo>
                  <a:lnTo>
                    <a:pt x="1" y="0"/>
                  </a:lnTo>
                  <a:cubicBezTo>
                    <a:pt x="363" y="201"/>
                    <a:pt x="714" y="421"/>
                    <a:pt x="1090" y="593"/>
                  </a:cubicBezTo>
                  <a:cubicBezTo>
                    <a:pt x="1285" y="683"/>
                    <a:pt x="1419" y="740"/>
                    <a:pt x="1620" y="815"/>
                  </a:cubicBezTo>
                  <a:cubicBezTo>
                    <a:pt x="1664" y="832"/>
                    <a:pt x="1707" y="849"/>
                    <a:pt x="1750" y="866"/>
                  </a:cubicBezTo>
                  <a:cubicBezTo>
                    <a:pt x="1741" y="861"/>
                    <a:pt x="1734" y="856"/>
                    <a:pt x="1728" y="851"/>
                  </a:cubicBezTo>
                  <a:cubicBezTo>
                    <a:pt x="1481" y="667"/>
                    <a:pt x="1224" y="495"/>
                    <a:pt x="950" y="355"/>
                  </a:cubicBezTo>
                  <a:cubicBezTo>
                    <a:pt x="646" y="206"/>
                    <a:pt x="325" y="9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39"/>
            <p:cNvSpPr/>
            <p:nvPr/>
          </p:nvSpPr>
          <p:spPr>
            <a:xfrm>
              <a:off x="2549351" y="3939864"/>
              <a:ext cx="12156" cy="5791"/>
            </a:xfrm>
            <a:custGeom>
              <a:rect b="b" l="l" r="r" t="t"/>
              <a:pathLst>
                <a:path extrusionOk="0" h="111" w="233">
                  <a:moveTo>
                    <a:pt x="1" y="1"/>
                  </a:moveTo>
                  <a:cubicBezTo>
                    <a:pt x="71" y="53"/>
                    <a:pt x="150" y="89"/>
                    <a:pt x="233" y="111"/>
                  </a:cubicBezTo>
                  <a:cubicBezTo>
                    <a:pt x="159" y="58"/>
                    <a:pt x="87" y="2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39"/>
            <p:cNvSpPr/>
            <p:nvPr/>
          </p:nvSpPr>
          <p:spPr>
            <a:xfrm>
              <a:off x="3006174" y="3972524"/>
              <a:ext cx="85563" cy="9391"/>
            </a:xfrm>
            <a:custGeom>
              <a:rect b="b" l="l" r="r" t="t"/>
              <a:pathLst>
                <a:path extrusionOk="0" h="180" w="1640">
                  <a:moveTo>
                    <a:pt x="1169" y="1"/>
                  </a:moveTo>
                  <a:cubicBezTo>
                    <a:pt x="776" y="1"/>
                    <a:pt x="384" y="64"/>
                    <a:pt x="0" y="152"/>
                  </a:cubicBezTo>
                  <a:cubicBezTo>
                    <a:pt x="221" y="167"/>
                    <a:pt x="434" y="179"/>
                    <a:pt x="643" y="179"/>
                  </a:cubicBezTo>
                  <a:cubicBezTo>
                    <a:pt x="984" y="179"/>
                    <a:pt x="1312" y="146"/>
                    <a:pt x="1640" y="34"/>
                  </a:cubicBezTo>
                  <a:cubicBezTo>
                    <a:pt x="1483" y="11"/>
                    <a:pt x="1326" y="1"/>
                    <a:pt x="11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39"/>
            <p:cNvSpPr/>
            <p:nvPr/>
          </p:nvSpPr>
          <p:spPr>
            <a:xfrm>
              <a:off x="3020156" y="3956925"/>
              <a:ext cx="72833" cy="9861"/>
            </a:xfrm>
            <a:custGeom>
              <a:rect b="b" l="l" r="r" t="t"/>
              <a:pathLst>
                <a:path extrusionOk="0" h="189" w="1396">
                  <a:moveTo>
                    <a:pt x="889" y="1"/>
                  </a:moveTo>
                  <a:cubicBezTo>
                    <a:pt x="833" y="1"/>
                    <a:pt x="776" y="2"/>
                    <a:pt x="719" y="5"/>
                  </a:cubicBezTo>
                  <a:cubicBezTo>
                    <a:pt x="474" y="25"/>
                    <a:pt x="234" y="83"/>
                    <a:pt x="0" y="160"/>
                  </a:cubicBezTo>
                  <a:cubicBezTo>
                    <a:pt x="179" y="174"/>
                    <a:pt x="358" y="189"/>
                    <a:pt x="537" y="189"/>
                  </a:cubicBezTo>
                  <a:cubicBezTo>
                    <a:pt x="585" y="189"/>
                    <a:pt x="634" y="188"/>
                    <a:pt x="682" y="185"/>
                  </a:cubicBezTo>
                  <a:cubicBezTo>
                    <a:pt x="925" y="166"/>
                    <a:pt x="1165" y="112"/>
                    <a:pt x="1396" y="36"/>
                  </a:cubicBezTo>
                  <a:cubicBezTo>
                    <a:pt x="1228" y="14"/>
                    <a:pt x="1058" y="1"/>
                    <a:pt x="8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39"/>
            <p:cNvSpPr/>
            <p:nvPr/>
          </p:nvSpPr>
          <p:spPr>
            <a:xfrm>
              <a:off x="3029338" y="3939656"/>
              <a:ext cx="68502" cy="10121"/>
            </a:xfrm>
            <a:custGeom>
              <a:rect b="b" l="l" r="r" t="t"/>
              <a:pathLst>
                <a:path extrusionOk="0" h="194" w="1313">
                  <a:moveTo>
                    <a:pt x="939" y="0"/>
                  </a:moveTo>
                  <a:cubicBezTo>
                    <a:pt x="843" y="0"/>
                    <a:pt x="746" y="5"/>
                    <a:pt x="650" y="15"/>
                  </a:cubicBezTo>
                  <a:cubicBezTo>
                    <a:pt x="429" y="41"/>
                    <a:pt x="214" y="98"/>
                    <a:pt x="0" y="160"/>
                  </a:cubicBezTo>
                  <a:cubicBezTo>
                    <a:pt x="135" y="182"/>
                    <a:pt x="270" y="193"/>
                    <a:pt x="406" y="193"/>
                  </a:cubicBezTo>
                  <a:cubicBezTo>
                    <a:pt x="715" y="193"/>
                    <a:pt x="1024" y="135"/>
                    <a:pt x="1312" y="16"/>
                  </a:cubicBezTo>
                  <a:cubicBezTo>
                    <a:pt x="1188" y="7"/>
                    <a:pt x="1064" y="0"/>
                    <a:pt x="9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39"/>
            <p:cNvSpPr/>
            <p:nvPr/>
          </p:nvSpPr>
          <p:spPr>
            <a:xfrm>
              <a:off x="3039825" y="3923900"/>
              <a:ext cx="62607" cy="8921"/>
            </a:xfrm>
            <a:custGeom>
              <a:rect b="b" l="l" r="r" t="t"/>
              <a:pathLst>
                <a:path extrusionOk="0" h="171" w="1200">
                  <a:moveTo>
                    <a:pt x="814" y="0"/>
                  </a:moveTo>
                  <a:cubicBezTo>
                    <a:pt x="739" y="0"/>
                    <a:pt x="664" y="4"/>
                    <a:pt x="589" y="13"/>
                  </a:cubicBezTo>
                  <a:cubicBezTo>
                    <a:pt x="388" y="36"/>
                    <a:pt x="195" y="96"/>
                    <a:pt x="0" y="148"/>
                  </a:cubicBezTo>
                  <a:cubicBezTo>
                    <a:pt x="117" y="163"/>
                    <a:pt x="235" y="171"/>
                    <a:pt x="353" y="171"/>
                  </a:cubicBezTo>
                  <a:cubicBezTo>
                    <a:pt x="641" y="171"/>
                    <a:pt x="929" y="124"/>
                    <a:pt x="1200" y="23"/>
                  </a:cubicBezTo>
                  <a:cubicBezTo>
                    <a:pt x="1071" y="11"/>
                    <a:pt x="942" y="0"/>
                    <a:pt x="8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39"/>
            <p:cNvSpPr/>
            <p:nvPr/>
          </p:nvSpPr>
          <p:spPr>
            <a:xfrm>
              <a:off x="3053755" y="3908144"/>
              <a:ext cx="52799" cy="8661"/>
            </a:xfrm>
            <a:custGeom>
              <a:rect b="b" l="l" r="r" t="t"/>
              <a:pathLst>
                <a:path extrusionOk="0" h="166" w="1012">
                  <a:moveTo>
                    <a:pt x="764" y="1"/>
                  </a:moveTo>
                  <a:cubicBezTo>
                    <a:pt x="504" y="1"/>
                    <a:pt x="250" y="65"/>
                    <a:pt x="1" y="135"/>
                  </a:cubicBezTo>
                  <a:cubicBezTo>
                    <a:pt x="98" y="156"/>
                    <a:pt x="197" y="166"/>
                    <a:pt x="296" y="166"/>
                  </a:cubicBezTo>
                  <a:cubicBezTo>
                    <a:pt x="524" y="166"/>
                    <a:pt x="751" y="114"/>
                    <a:pt x="961" y="28"/>
                  </a:cubicBezTo>
                  <a:cubicBezTo>
                    <a:pt x="978" y="22"/>
                    <a:pt x="995" y="14"/>
                    <a:pt x="1011" y="7"/>
                  </a:cubicBezTo>
                  <a:cubicBezTo>
                    <a:pt x="948" y="4"/>
                    <a:pt x="883" y="2"/>
                    <a:pt x="821" y="2"/>
                  </a:cubicBezTo>
                  <a:cubicBezTo>
                    <a:pt x="802" y="1"/>
                    <a:pt x="783" y="1"/>
                    <a:pt x="7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39"/>
            <p:cNvSpPr/>
            <p:nvPr/>
          </p:nvSpPr>
          <p:spPr>
            <a:xfrm>
              <a:off x="3069355" y="3890353"/>
              <a:ext cx="39808" cy="6365"/>
            </a:xfrm>
            <a:custGeom>
              <a:rect b="b" l="l" r="r" t="t"/>
              <a:pathLst>
                <a:path extrusionOk="0" h="122" w="763">
                  <a:moveTo>
                    <a:pt x="572" y="0"/>
                  </a:moveTo>
                  <a:cubicBezTo>
                    <a:pt x="378" y="0"/>
                    <a:pt x="188" y="47"/>
                    <a:pt x="1" y="93"/>
                  </a:cubicBezTo>
                  <a:cubicBezTo>
                    <a:pt x="82" y="112"/>
                    <a:pt x="165" y="122"/>
                    <a:pt x="248" y="122"/>
                  </a:cubicBezTo>
                  <a:cubicBezTo>
                    <a:pt x="411" y="122"/>
                    <a:pt x="574" y="86"/>
                    <a:pt x="726" y="24"/>
                  </a:cubicBezTo>
                  <a:cubicBezTo>
                    <a:pt x="738" y="19"/>
                    <a:pt x="751" y="13"/>
                    <a:pt x="763" y="8"/>
                  </a:cubicBezTo>
                  <a:cubicBezTo>
                    <a:pt x="727" y="5"/>
                    <a:pt x="690" y="4"/>
                    <a:pt x="651" y="3"/>
                  </a:cubicBezTo>
                  <a:cubicBezTo>
                    <a:pt x="625" y="1"/>
                    <a:pt x="599" y="0"/>
                    <a:pt x="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39"/>
            <p:cNvSpPr/>
            <p:nvPr/>
          </p:nvSpPr>
          <p:spPr>
            <a:xfrm>
              <a:off x="3079372" y="3870945"/>
              <a:ext cx="21756" cy="3548"/>
            </a:xfrm>
            <a:custGeom>
              <a:rect b="b" l="l" r="r" t="t"/>
              <a:pathLst>
                <a:path extrusionOk="0" h="68" w="417">
                  <a:moveTo>
                    <a:pt x="307" y="0"/>
                  </a:moveTo>
                  <a:cubicBezTo>
                    <a:pt x="289" y="0"/>
                    <a:pt x="271" y="1"/>
                    <a:pt x="252" y="1"/>
                  </a:cubicBezTo>
                  <a:cubicBezTo>
                    <a:pt x="166" y="5"/>
                    <a:pt x="84" y="34"/>
                    <a:pt x="0" y="51"/>
                  </a:cubicBezTo>
                  <a:cubicBezTo>
                    <a:pt x="43" y="62"/>
                    <a:pt x="87" y="68"/>
                    <a:pt x="131" y="68"/>
                  </a:cubicBezTo>
                  <a:cubicBezTo>
                    <a:pt x="213" y="68"/>
                    <a:pt x="295" y="50"/>
                    <a:pt x="371" y="21"/>
                  </a:cubicBezTo>
                  <a:cubicBezTo>
                    <a:pt x="386" y="16"/>
                    <a:pt x="402" y="10"/>
                    <a:pt x="416" y="4"/>
                  </a:cubicBezTo>
                  <a:cubicBezTo>
                    <a:pt x="380" y="2"/>
                    <a:pt x="343" y="0"/>
                    <a:pt x="3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39"/>
            <p:cNvSpPr/>
            <p:nvPr/>
          </p:nvSpPr>
          <p:spPr>
            <a:xfrm>
              <a:off x="3087354" y="3848093"/>
              <a:ext cx="6522" cy="1617"/>
            </a:xfrm>
            <a:custGeom>
              <a:rect b="b" l="l" r="r" t="t"/>
              <a:pathLst>
                <a:path extrusionOk="0" h="31" w="125">
                  <a:moveTo>
                    <a:pt x="124" y="1"/>
                  </a:moveTo>
                  <a:lnTo>
                    <a:pt x="124" y="1"/>
                  </a:lnTo>
                  <a:cubicBezTo>
                    <a:pt x="82" y="2"/>
                    <a:pt x="41" y="16"/>
                    <a:pt x="1" y="29"/>
                  </a:cubicBezTo>
                  <a:cubicBezTo>
                    <a:pt x="7" y="30"/>
                    <a:pt x="13" y="31"/>
                    <a:pt x="19" y="31"/>
                  </a:cubicBezTo>
                  <a:cubicBezTo>
                    <a:pt x="55" y="31"/>
                    <a:pt x="91" y="18"/>
                    <a:pt x="1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39"/>
            <p:cNvSpPr/>
            <p:nvPr/>
          </p:nvSpPr>
          <p:spPr>
            <a:xfrm>
              <a:off x="2566151" y="3905431"/>
              <a:ext cx="105075" cy="6991"/>
            </a:xfrm>
            <a:custGeom>
              <a:rect b="b" l="l" r="r" t="t"/>
              <a:pathLst>
                <a:path extrusionOk="0" h="134" w="2014">
                  <a:moveTo>
                    <a:pt x="1153" y="0"/>
                  </a:moveTo>
                  <a:cubicBezTo>
                    <a:pt x="1096" y="0"/>
                    <a:pt x="1039" y="1"/>
                    <a:pt x="982" y="1"/>
                  </a:cubicBezTo>
                  <a:cubicBezTo>
                    <a:pt x="724" y="6"/>
                    <a:pt x="466" y="18"/>
                    <a:pt x="208" y="18"/>
                  </a:cubicBezTo>
                  <a:cubicBezTo>
                    <a:pt x="138" y="18"/>
                    <a:pt x="69" y="17"/>
                    <a:pt x="0" y="15"/>
                  </a:cubicBezTo>
                  <a:lnTo>
                    <a:pt x="0" y="15"/>
                  </a:lnTo>
                  <a:cubicBezTo>
                    <a:pt x="312" y="98"/>
                    <a:pt x="631" y="134"/>
                    <a:pt x="952" y="134"/>
                  </a:cubicBezTo>
                  <a:cubicBezTo>
                    <a:pt x="1308" y="134"/>
                    <a:pt x="1665" y="89"/>
                    <a:pt x="2013" y="15"/>
                  </a:cubicBezTo>
                  <a:cubicBezTo>
                    <a:pt x="1727" y="10"/>
                    <a:pt x="1440" y="0"/>
                    <a:pt x="11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39"/>
            <p:cNvSpPr/>
            <p:nvPr/>
          </p:nvSpPr>
          <p:spPr>
            <a:xfrm>
              <a:off x="2577733" y="3912474"/>
              <a:ext cx="119266" cy="12156"/>
            </a:xfrm>
            <a:custGeom>
              <a:rect b="b" l="l" r="r" t="t"/>
              <a:pathLst>
                <a:path extrusionOk="0" h="233" w="2286">
                  <a:moveTo>
                    <a:pt x="2286" y="0"/>
                  </a:moveTo>
                  <a:lnTo>
                    <a:pt x="2286" y="0"/>
                  </a:lnTo>
                  <a:cubicBezTo>
                    <a:pt x="2211" y="8"/>
                    <a:pt x="2137" y="13"/>
                    <a:pt x="2064" y="17"/>
                  </a:cubicBezTo>
                  <a:cubicBezTo>
                    <a:pt x="1569" y="40"/>
                    <a:pt x="1073" y="79"/>
                    <a:pt x="577" y="79"/>
                  </a:cubicBezTo>
                  <a:cubicBezTo>
                    <a:pt x="385" y="79"/>
                    <a:pt x="193" y="73"/>
                    <a:pt x="1" y="58"/>
                  </a:cubicBezTo>
                  <a:lnTo>
                    <a:pt x="1" y="58"/>
                  </a:lnTo>
                  <a:cubicBezTo>
                    <a:pt x="344" y="177"/>
                    <a:pt x="685" y="232"/>
                    <a:pt x="1025" y="232"/>
                  </a:cubicBezTo>
                  <a:cubicBezTo>
                    <a:pt x="1409" y="232"/>
                    <a:pt x="1792" y="162"/>
                    <a:pt x="2179" y="33"/>
                  </a:cubicBezTo>
                  <a:cubicBezTo>
                    <a:pt x="2215" y="22"/>
                    <a:pt x="2250" y="12"/>
                    <a:pt x="22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39"/>
            <p:cNvSpPr/>
            <p:nvPr/>
          </p:nvSpPr>
          <p:spPr>
            <a:xfrm>
              <a:off x="2600115" y="3926769"/>
              <a:ext cx="73042" cy="7513"/>
            </a:xfrm>
            <a:custGeom>
              <a:rect b="b" l="l" r="r" t="t"/>
              <a:pathLst>
                <a:path extrusionOk="0" h="144" w="1400">
                  <a:moveTo>
                    <a:pt x="1" y="0"/>
                  </a:moveTo>
                  <a:cubicBezTo>
                    <a:pt x="243" y="96"/>
                    <a:pt x="478" y="144"/>
                    <a:pt x="714" y="144"/>
                  </a:cubicBezTo>
                  <a:cubicBezTo>
                    <a:pt x="940" y="144"/>
                    <a:pt x="1166" y="100"/>
                    <a:pt x="1400" y="12"/>
                  </a:cubicBezTo>
                  <a:cubicBezTo>
                    <a:pt x="1306" y="10"/>
                    <a:pt x="1213" y="9"/>
                    <a:pt x="1120" y="9"/>
                  </a:cubicBezTo>
                  <a:cubicBezTo>
                    <a:pt x="922" y="9"/>
                    <a:pt x="724" y="12"/>
                    <a:pt x="525" y="12"/>
                  </a:cubicBezTo>
                  <a:cubicBezTo>
                    <a:pt x="351" y="12"/>
                    <a:pt x="176" y="1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39"/>
            <p:cNvSpPr/>
            <p:nvPr/>
          </p:nvSpPr>
          <p:spPr>
            <a:xfrm>
              <a:off x="2623228" y="3941377"/>
              <a:ext cx="13147" cy="1356"/>
            </a:xfrm>
            <a:custGeom>
              <a:rect b="b" l="l" r="r" t="t"/>
              <a:pathLst>
                <a:path extrusionOk="0" h="26" w="252">
                  <a:moveTo>
                    <a:pt x="126" y="1"/>
                  </a:moveTo>
                  <a:cubicBezTo>
                    <a:pt x="84" y="1"/>
                    <a:pt x="42" y="4"/>
                    <a:pt x="1" y="10"/>
                  </a:cubicBezTo>
                  <a:cubicBezTo>
                    <a:pt x="41" y="20"/>
                    <a:pt x="82" y="25"/>
                    <a:pt x="124" y="25"/>
                  </a:cubicBezTo>
                  <a:cubicBezTo>
                    <a:pt x="167" y="25"/>
                    <a:pt x="209" y="20"/>
                    <a:pt x="251" y="11"/>
                  </a:cubicBezTo>
                  <a:cubicBezTo>
                    <a:pt x="210" y="4"/>
                    <a:pt x="168" y="1"/>
                    <a:pt x="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39"/>
            <p:cNvSpPr/>
            <p:nvPr/>
          </p:nvSpPr>
          <p:spPr>
            <a:xfrm>
              <a:off x="2556447" y="3894944"/>
              <a:ext cx="75859" cy="8035"/>
            </a:xfrm>
            <a:custGeom>
              <a:rect b="b" l="l" r="r" t="t"/>
              <a:pathLst>
                <a:path extrusionOk="0" h="154" w="1454">
                  <a:moveTo>
                    <a:pt x="948" y="1"/>
                  </a:moveTo>
                  <a:cubicBezTo>
                    <a:pt x="632" y="1"/>
                    <a:pt x="316" y="38"/>
                    <a:pt x="1" y="55"/>
                  </a:cubicBezTo>
                  <a:cubicBezTo>
                    <a:pt x="219" y="112"/>
                    <a:pt x="441" y="153"/>
                    <a:pt x="668" y="153"/>
                  </a:cubicBezTo>
                  <a:cubicBezTo>
                    <a:pt x="922" y="153"/>
                    <a:pt x="1173" y="103"/>
                    <a:pt x="1417" y="36"/>
                  </a:cubicBezTo>
                  <a:cubicBezTo>
                    <a:pt x="1429" y="34"/>
                    <a:pt x="1440" y="29"/>
                    <a:pt x="1454" y="27"/>
                  </a:cubicBezTo>
                  <a:cubicBezTo>
                    <a:pt x="1370" y="24"/>
                    <a:pt x="1286" y="17"/>
                    <a:pt x="1204" y="10"/>
                  </a:cubicBezTo>
                  <a:cubicBezTo>
                    <a:pt x="1119" y="3"/>
                    <a:pt x="1033" y="1"/>
                    <a:pt x="9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39"/>
            <p:cNvSpPr/>
            <p:nvPr/>
          </p:nvSpPr>
          <p:spPr>
            <a:xfrm>
              <a:off x="2678844" y="3877936"/>
              <a:ext cx="99702" cy="21182"/>
            </a:xfrm>
            <a:custGeom>
              <a:rect b="b" l="l" r="r" t="t"/>
              <a:pathLst>
                <a:path extrusionOk="0" h="406" w="1911">
                  <a:moveTo>
                    <a:pt x="1910" y="0"/>
                  </a:moveTo>
                  <a:lnTo>
                    <a:pt x="1910" y="0"/>
                  </a:lnTo>
                  <a:cubicBezTo>
                    <a:pt x="1566" y="67"/>
                    <a:pt x="1219" y="106"/>
                    <a:pt x="876" y="175"/>
                  </a:cubicBezTo>
                  <a:cubicBezTo>
                    <a:pt x="583" y="233"/>
                    <a:pt x="296" y="324"/>
                    <a:pt x="1" y="377"/>
                  </a:cubicBezTo>
                  <a:cubicBezTo>
                    <a:pt x="132" y="396"/>
                    <a:pt x="264" y="406"/>
                    <a:pt x="396" y="406"/>
                  </a:cubicBezTo>
                  <a:cubicBezTo>
                    <a:pt x="620" y="406"/>
                    <a:pt x="844" y="379"/>
                    <a:pt x="1060" y="326"/>
                  </a:cubicBezTo>
                  <a:cubicBezTo>
                    <a:pt x="1355" y="252"/>
                    <a:pt x="1631" y="119"/>
                    <a:pt x="19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39"/>
            <p:cNvSpPr/>
            <p:nvPr/>
          </p:nvSpPr>
          <p:spPr>
            <a:xfrm>
              <a:off x="2682235" y="3852058"/>
              <a:ext cx="156361" cy="32660"/>
            </a:xfrm>
            <a:custGeom>
              <a:rect b="b" l="l" r="r" t="t"/>
              <a:pathLst>
                <a:path extrusionOk="0" h="626" w="2997">
                  <a:moveTo>
                    <a:pt x="2996" y="1"/>
                  </a:moveTo>
                  <a:lnTo>
                    <a:pt x="2996" y="1"/>
                  </a:lnTo>
                  <a:cubicBezTo>
                    <a:pt x="2947" y="11"/>
                    <a:pt x="2899" y="20"/>
                    <a:pt x="2848" y="31"/>
                  </a:cubicBezTo>
                  <a:cubicBezTo>
                    <a:pt x="2385" y="114"/>
                    <a:pt x="1938" y="181"/>
                    <a:pt x="1448" y="278"/>
                  </a:cubicBezTo>
                  <a:cubicBezTo>
                    <a:pt x="960" y="376"/>
                    <a:pt x="482" y="504"/>
                    <a:pt x="1" y="618"/>
                  </a:cubicBezTo>
                  <a:cubicBezTo>
                    <a:pt x="128" y="623"/>
                    <a:pt x="251" y="626"/>
                    <a:pt x="370" y="626"/>
                  </a:cubicBezTo>
                  <a:cubicBezTo>
                    <a:pt x="1274" y="626"/>
                    <a:pt x="1942" y="463"/>
                    <a:pt x="2790" y="87"/>
                  </a:cubicBezTo>
                  <a:cubicBezTo>
                    <a:pt x="2859" y="58"/>
                    <a:pt x="2927" y="31"/>
                    <a:pt x="29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39"/>
            <p:cNvSpPr/>
            <p:nvPr/>
          </p:nvSpPr>
          <p:spPr>
            <a:xfrm>
              <a:off x="2702947" y="3840319"/>
              <a:ext cx="127562" cy="25095"/>
            </a:xfrm>
            <a:custGeom>
              <a:rect b="b" l="l" r="r" t="t"/>
              <a:pathLst>
                <a:path extrusionOk="0" h="481" w="2445">
                  <a:moveTo>
                    <a:pt x="2445" y="0"/>
                  </a:moveTo>
                  <a:cubicBezTo>
                    <a:pt x="2406" y="6"/>
                    <a:pt x="2365" y="14"/>
                    <a:pt x="2324" y="21"/>
                  </a:cubicBezTo>
                  <a:cubicBezTo>
                    <a:pt x="2048" y="70"/>
                    <a:pt x="1762" y="72"/>
                    <a:pt x="1480" y="120"/>
                  </a:cubicBezTo>
                  <a:cubicBezTo>
                    <a:pt x="980" y="206"/>
                    <a:pt x="494" y="357"/>
                    <a:pt x="0" y="469"/>
                  </a:cubicBezTo>
                  <a:cubicBezTo>
                    <a:pt x="150" y="476"/>
                    <a:pt x="301" y="481"/>
                    <a:pt x="453" y="481"/>
                  </a:cubicBezTo>
                  <a:cubicBezTo>
                    <a:pt x="841" y="481"/>
                    <a:pt x="1230" y="447"/>
                    <a:pt x="1601" y="326"/>
                  </a:cubicBezTo>
                  <a:cubicBezTo>
                    <a:pt x="1884" y="235"/>
                    <a:pt x="2110" y="125"/>
                    <a:pt x="2390" y="21"/>
                  </a:cubicBezTo>
                  <a:cubicBezTo>
                    <a:pt x="2408" y="15"/>
                    <a:pt x="2426" y="6"/>
                    <a:pt x="24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39"/>
            <p:cNvSpPr/>
            <p:nvPr/>
          </p:nvSpPr>
          <p:spPr>
            <a:xfrm>
              <a:off x="2740877" y="3829572"/>
              <a:ext cx="68346" cy="15547"/>
            </a:xfrm>
            <a:custGeom>
              <a:rect b="b" l="l" r="r" t="t"/>
              <a:pathLst>
                <a:path extrusionOk="0" h="298" w="1310">
                  <a:moveTo>
                    <a:pt x="1309" y="0"/>
                  </a:moveTo>
                  <a:cubicBezTo>
                    <a:pt x="1112" y="47"/>
                    <a:pt x="949" y="56"/>
                    <a:pt x="746" y="79"/>
                  </a:cubicBezTo>
                  <a:cubicBezTo>
                    <a:pt x="488" y="114"/>
                    <a:pt x="243" y="210"/>
                    <a:pt x="0" y="298"/>
                  </a:cubicBezTo>
                  <a:cubicBezTo>
                    <a:pt x="245" y="297"/>
                    <a:pt x="492" y="297"/>
                    <a:pt x="730" y="236"/>
                  </a:cubicBezTo>
                  <a:cubicBezTo>
                    <a:pt x="932" y="184"/>
                    <a:pt x="1122" y="89"/>
                    <a:pt x="13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39"/>
            <p:cNvSpPr/>
            <p:nvPr/>
          </p:nvSpPr>
          <p:spPr>
            <a:xfrm>
              <a:off x="2765606" y="3818303"/>
              <a:ext cx="24730" cy="4956"/>
            </a:xfrm>
            <a:custGeom>
              <a:rect b="b" l="l" r="r" t="t"/>
              <a:pathLst>
                <a:path extrusionOk="0" h="95" w="474">
                  <a:moveTo>
                    <a:pt x="459" y="1"/>
                  </a:moveTo>
                  <a:cubicBezTo>
                    <a:pt x="301" y="1"/>
                    <a:pt x="148" y="34"/>
                    <a:pt x="1" y="94"/>
                  </a:cubicBezTo>
                  <a:cubicBezTo>
                    <a:pt x="16" y="95"/>
                    <a:pt x="32" y="95"/>
                    <a:pt x="47" y="95"/>
                  </a:cubicBezTo>
                  <a:cubicBezTo>
                    <a:pt x="195" y="95"/>
                    <a:pt x="338" y="60"/>
                    <a:pt x="474" y="1"/>
                  </a:cubicBezTo>
                  <a:cubicBezTo>
                    <a:pt x="469" y="1"/>
                    <a:pt x="464" y="1"/>
                    <a:pt x="4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39"/>
            <p:cNvSpPr/>
            <p:nvPr/>
          </p:nvSpPr>
          <p:spPr>
            <a:xfrm>
              <a:off x="2879812" y="3842458"/>
              <a:ext cx="94589" cy="9339"/>
            </a:xfrm>
            <a:custGeom>
              <a:rect b="b" l="l" r="r" t="t"/>
              <a:pathLst>
                <a:path extrusionOk="0" h="179" w="1813">
                  <a:moveTo>
                    <a:pt x="1038" y="1"/>
                  </a:moveTo>
                  <a:cubicBezTo>
                    <a:pt x="705" y="1"/>
                    <a:pt x="371" y="47"/>
                    <a:pt x="46" y="119"/>
                  </a:cubicBezTo>
                  <a:cubicBezTo>
                    <a:pt x="30" y="122"/>
                    <a:pt x="16" y="124"/>
                    <a:pt x="0" y="127"/>
                  </a:cubicBezTo>
                  <a:cubicBezTo>
                    <a:pt x="291" y="139"/>
                    <a:pt x="578" y="179"/>
                    <a:pt x="868" y="179"/>
                  </a:cubicBezTo>
                  <a:cubicBezTo>
                    <a:pt x="876" y="179"/>
                    <a:pt x="883" y="179"/>
                    <a:pt x="890" y="179"/>
                  </a:cubicBezTo>
                  <a:cubicBezTo>
                    <a:pt x="1218" y="174"/>
                    <a:pt x="1521" y="125"/>
                    <a:pt x="1813" y="96"/>
                  </a:cubicBezTo>
                  <a:cubicBezTo>
                    <a:pt x="1559" y="29"/>
                    <a:pt x="1299" y="1"/>
                    <a:pt x="10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39"/>
            <p:cNvSpPr/>
            <p:nvPr/>
          </p:nvSpPr>
          <p:spPr>
            <a:xfrm>
              <a:off x="2848613" y="3834059"/>
              <a:ext cx="98815" cy="16017"/>
            </a:xfrm>
            <a:custGeom>
              <a:rect b="b" l="l" r="r" t="t"/>
              <a:pathLst>
                <a:path extrusionOk="0" h="307" w="1894">
                  <a:moveTo>
                    <a:pt x="1318" y="1"/>
                  </a:moveTo>
                  <a:cubicBezTo>
                    <a:pt x="1203" y="1"/>
                    <a:pt x="1087" y="6"/>
                    <a:pt x="972" y="20"/>
                  </a:cubicBezTo>
                  <a:cubicBezTo>
                    <a:pt x="636" y="63"/>
                    <a:pt x="308" y="162"/>
                    <a:pt x="1" y="307"/>
                  </a:cubicBezTo>
                  <a:cubicBezTo>
                    <a:pt x="272" y="264"/>
                    <a:pt x="338" y="260"/>
                    <a:pt x="648" y="219"/>
                  </a:cubicBezTo>
                  <a:cubicBezTo>
                    <a:pt x="849" y="193"/>
                    <a:pt x="1195" y="141"/>
                    <a:pt x="1646" y="74"/>
                  </a:cubicBezTo>
                  <a:cubicBezTo>
                    <a:pt x="1728" y="62"/>
                    <a:pt x="1811" y="47"/>
                    <a:pt x="1894" y="37"/>
                  </a:cubicBezTo>
                  <a:cubicBezTo>
                    <a:pt x="1878" y="36"/>
                    <a:pt x="1863" y="34"/>
                    <a:pt x="1846" y="33"/>
                  </a:cubicBezTo>
                  <a:cubicBezTo>
                    <a:pt x="1671" y="14"/>
                    <a:pt x="1494" y="1"/>
                    <a:pt x="13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39"/>
            <p:cNvSpPr/>
            <p:nvPr/>
          </p:nvSpPr>
          <p:spPr>
            <a:xfrm>
              <a:off x="2843709" y="3823885"/>
              <a:ext cx="78989" cy="19878"/>
            </a:xfrm>
            <a:custGeom>
              <a:rect b="b" l="l" r="r" t="t"/>
              <a:pathLst>
                <a:path extrusionOk="0" h="381" w="1514">
                  <a:moveTo>
                    <a:pt x="1300" y="1"/>
                  </a:moveTo>
                  <a:cubicBezTo>
                    <a:pt x="828" y="1"/>
                    <a:pt x="422" y="141"/>
                    <a:pt x="0" y="380"/>
                  </a:cubicBezTo>
                  <a:cubicBezTo>
                    <a:pt x="386" y="313"/>
                    <a:pt x="777" y="254"/>
                    <a:pt x="1149" y="128"/>
                  </a:cubicBezTo>
                  <a:cubicBezTo>
                    <a:pt x="1269" y="87"/>
                    <a:pt x="1387" y="38"/>
                    <a:pt x="1513" y="7"/>
                  </a:cubicBezTo>
                  <a:lnTo>
                    <a:pt x="1513" y="7"/>
                  </a:lnTo>
                  <a:cubicBezTo>
                    <a:pt x="1507" y="8"/>
                    <a:pt x="1501" y="9"/>
                    <a:pt x="1494" y="9"/>
                  </a:cubicBezTo>
                  <a:cubicBezTo>
                    <a:pt x="1488" y="9"/>
                    <a:pt x="1482" y="8"/>
                    <a:pt x="1475" y="7"/>
                  </a:cubicBezTo>
                  <a:cubicBezTo>
                    <a:pt x="1415" y="3"/>
                    <a:pt x="1357" y="1"/>
                    <a:pt x="13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39"/>
            <p:cNvSpPr/>
            <p:nvPr/>
          </p:nvSpPr>
          <p:spPr>
            <a:xfrm>
              <a:off x="2831709" y="3815381"/>
              <a:ext cx="71163" cy="18782"/>
            </a:xfrm>
            <a:custGeom>
              <a:rect b="b" l="l" r="r" t="t"/>
              <a:pathLst>
                <a:path extrusionOk="0" h="360" w="1364">
                  <a:moveTo>
                    <a:pt x="1363" y="0"/>
                  </a:moveTo>
                  <a:lnTo>
                    <a:pt x="1363" y="0"/>
                  </a:lnTo>
                  <a:cubicBezTo>
                    <a:pt x="1121" y="18"/>
                    <a:pt x="873" y="15"/>
                    <a:pt x="636" y="86"/>
                  </a:cubicBezTo>
                  <a:cubicBezTo>
                    <a:pt x="413" y="149"/>
                    <a:pt x="212" y="272"/>
                    <a:pt x="1" y="360"/>
                  </a:cubicBezTo>
                  <a:cubicBezTo>
                    <a:pt x="277" y="353"/>
                    <a:pt x="552" y="293"/>
                    <a:pt x="814" y="215"/>
                  </a:cubicBezTo>
                  <a:cubicBezTo>
                    <a:pt x="1004" y="154"/>
                    <a:pt x="1175" y="60"/>
                    <a:pt x="13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39"/>
            <p:cNvSpPr/>
            <p:nvPr/>
          </p:nvSpPr>
          <p:spPr>
            <a:xfrm>
              <a:off x="2831344" y="3811833"/>
              <a:ext cx="36677" cy="11895"/>
            </a:xfrm>
            <a:custGeom>
              <a:rect b="b" l="l" r="r" t="t"/>
              <a:pathLst>
                <a:path extrusionOk="0" h="228" w="703">
                  <a:moveTo>
                    <a:pt x="703" y="0"/>
                  </a:moveTo>
                  <a:lnTo>
                    <a:pt x="703" y="0"/>
                  </a:lnTo>
                  <a:cubicBezTo>
                    <a:pt x="579" y="20"/>
                    <a:pt x="452" y="29"/>
                    <a:pt x="330" y="66"/>
                  </a:cubicBezTo>
                  <a:cubicBezTo>
                    <a:pt x="213" y="103"/>
                    <a:pt x="105" y="164"/>
                    <a:pt x="0" y="227"/>
                  </a:cubicBezTo>
                  <a:cubicBezTo>
                    <a:pt x="131" y="216"/>
                    <a:pt x="264" y="191"/>
                    <a:pt x="389" y="148"/>
                  </a:cubicBezTo>
                  <a:cubicBezTo>
                    <a:pt x="497" y="107"/>
                    <a:pt x="599" y="48"/>
                    <a:pt x="7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39"/>
            <p:cNvSpPr/>
            <p:nvPr/>
          </p:nvSpPr>
          <p:spPr>
            <a:xfrm>
              <a:off x="2828683" y="3806929"/>
              <a:ext cx="12000" cy="4748"/>
            </a:xfrm>
            <a:custGeom>
              <a:rect b="b" l="l" r="r" t="t"/>
              <a:pathLst>
                <a:path extrusionOk="0" h="91" w="230">
                  <a:moveTo>
                    <a:pt x="230" y="1"/>
                  </a:moveTo>
                  <a:lnTo>
                    <a:pt x="230" y="1"/>
                  </a:lnTo>
                  <a:cubicBezTo>
                    <a:pt x="146" y="10"/>
                    <a:pt x="68" y="43"/>
                    <a:pt x="1" y="90"/>
                  </a:cubicBezTo>
                  <a:cubicBezTo>
                    <a:pt x="84" y="84"/>
                    <a:pt x="164" y="48"/>
                    <a:pt x="2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39"/>
            <p:cNvSpPr/>
            <p:nvPr/>
          </p:nvSpPr>
          <p:spPr>
            <a:xfrm>
              <a:off x="2925202" y="3741452"/>
              <a:ext cx="71894" cy="44816"/>
            </a:xfrm>
            <a:custGeom>
              <a:rect b="b" l="l" r="r" t="t"/>
              <a:pathLst>
                <a:path extrusionOk="0" h="859" w="1378">
                  <a:moveTo>
                    <a:pt x="1" y="0"/>
                  </a:moveTo>
                  <a:cubicBezTo>
                    <a:pt x="245" y="138"/>
                    <a:pt x="473" y="299"/>
                    <a:pt x="704" y="457"/>
                  </a:cubicBezTo>
                  <a:cubicBezTo>
                    <a:pt x="924" y="598"/>
                    <a:pt x="1152" y="726"/>
                    <a:pt x="1377" y="858"/>
                  </a:cubicBezTo>
                  <a:cubicBezTo>
                    <a:pt x="1053" y="405"/>
                    <a:pt x="521" y="159"/>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39"/>
            <p:cNvSpPr/>
            <p:nvPr/>
          </p:nvSpPr>
          <p:spPr>
            <a:xfrm>
              <a:off x="2953427" y="3771973"/>
              <a:ext cx="24730" cy="17321"/>
            </a:xfrm>
            <a:custGeom>
              <a:rect b="b" l="l" r="r" t="t"/>
              <a:pathLst>
                <a:path extrusionOk="0" h="332" w="474">
                  <a:moveTo>
                    <a:pt x="0" y="0"/>
                  </a:moveTo>
                  <a:lnTo>
                    <a:pt x="0" y="0"/>
                  </a:lnTo>
                  <a:cubicBezTo>
                    <a:pt x="128" y="117"/>
                    <a:pt x="260" y="229"/>
                    <a:pt x="416" y="304"/>
                  </a:cubicBezTo>
                  <a:cubicBezTo>
                    <a:pt x="430" y="309"/>
                    <a:pt x="464" y="331"/>
                    <a:pt x="471" y="331"/>
                  </a:cubicBezTo>
                  <a:cubicBezTo>
                    <a:pt x="474" y="331"/>
                    <a:pt x="472" y="327"/>
                    <a:pt x="462" y="315"/>
                  </a:cubicBezTo>
                  <a:cubicBezTo>
                    <a:pt x="347" y="165"/>
                    <a:pt x="185" y="5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39"/>
            <p:cNvSpPr/>
            <p:nvPr/>
          </p:nvSpPr>
          <p:spPr>
            <a:xfrm>
              <a:off x="2650827" y="3719905"/>
              <a:ext cx="234515" cy="23008"/>
            </a:xfrm>
            <a:custGeom>
              <a:rect b="b" l="l" r="r" t="t"/>
              <a:pathLst>
                <a:path extrusionOk="0" h="441" w="4495">
                  <a:moveTo>
                    <a:pt x="2894" y="0"/>
                  </a:moveTo>
                  <a:cubicBezTo>
                    <a:pt x="2877" y="0"/>
                    <a:pt x="2860" y="0"/>
                    <a:pt x="2842" y="0"/>
                  </a:cubicBezTo>
                  <a:cubicBezTo>
                    <a:pt x="1879" y="6"/>
                    <a:pt x="938" y="247"/>
                    <a:pt x="0" y="440"/>
                  </a:cubicBezTo>
                  <a:cubicBezTo>
                    <a:pt x="980" y="408"/>
                    <a:pt x="1951" y="269"/>
                    <a:pt x="2927" y="203"/>
                  </a:cubicBezTo>
                  <a:cubicBezTo>
                    <a:pt x="3063" y="195"/>
                    <a:pt x="3200" y="191"/>
                    <a:pt x="3337" y="191"/>
                  </a:cubicBezTo>
                  <a:cubicBezTo>
                    <a:pt x="3632" y="191"/>
                    <a:pt x="3927" y="207"/>
                    <a:pt x="4221" y="223"/>
                  </a:cubicBezTo>
                  <a:cubicBezTo>
                    <a:pt x="4312" y="228"/>
                    <a:pt x="4403" y="233"/>
                    <a:pt x="4494" y="239"/>
                  </a:cubicBezTo>
                  <a:cubicBezTo>
                    <a:pt x="4424" y="223"/>
                    <a:pt x="4353" y="205"/>
                    <a:pt x="4281" y="188"/>
                  </a:cubicBezTo>
                  <a:cubicBezTo>
                    <a:pt x="3827" y="81"/>
                    <a:pt x="3362" y="0"/>
                    <a:pt x="2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39"/>
            <p:cNvSpPr/>
            <p:nvPr/>
          </p:nvSpPr>
          <p:spPr>
            <a:xfrm>
              <a:off x="2725173" y="3737487"/>
              <a:ext cx="120414" cy="10956"/>
            </a:xfrm>
            <a:custGeom>
              <a:rect b="b" l="l" r="r" t="t"/>
              <a:pathLst>
                <a:path extrusionOk="0" h="210" w="2308">
                  <a:moveTo>
                    <a:pt x="1340" y="0"/>
                  </a:moveTo>
                  <a:cubicBezTo>
                    <a:pt x="1305" y="0"/>
                    <a:pt x="1271" y="1"/>
                    <a:pt x="1236" y="2"/>
                  </a:cubicBezTo>
                  <a:cubicBezTo>
                    <a:pt x="817" y="16"/>
                    <a:pt x="403" y="98"/>
                    <a:pt x="0" y="209"/>
                  </a:cubicBezTo>
                  <a:cubicBezTo>
                    <a:pt x="101" y="207"/>
                    <a:pt x="201" y="206"/>
                    <a:pt x="302" y="206"/>
                  </a:cubicBezTo>
                  <a:cubicBezTo>
                    <a:pt x="459" y="206"/>
                    <a:pt x="616" y="208"/>
                    <a:pt x="773" y="208"/>
                  </a:cubicBezTo>
                  <a:cubicBezTo>
                    <a:pt x="950" y="208"/>
                    <a:pt x="1126" y="205"/>
                    <a:pt x="1303" y="195"/>
                  </a:cubicBezTo>
                  <a:cubicBezTo>
                    <a:pt x="1548" y="179"/>
                    <a:pt x="1722" y="149"/>
                    <a:pt x="1944" y="124"/>
                  </a:cubicBezTo>
                  <a:cubicBezTo>
                    <a:pt x="2065" y="110"/>
                    <a:pt x="2186" y="101"/>
                    <a:pt x="2307" y="95"/>
                  </a:cubicBezTo>
                  <a:cubicBezTo>
                    <a:pt x="2297" y="92"/>
                    <a:pt x="2287" y="91"/>
                    <a:pt x="2276" y="90"/>
                  </a:cubicBezTo>
                  <a:cubicBezTo>
                    <a:pt x="1966" y="48"/>
                    <a:pt x="1653" y="0"/>
                    <a:pt x="13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39"/>
            <p:cNvSpPr/>
            <p:nvPr/>
          </p:nvSpPr>
          <p:spPr>
            <a:xfrm>
              <a:off x="2763624" y="3754965"/>
              <a:ext cx="44242" cy="5009"/>
            </a:xfrm>
            <a:custGeom>
              <a:rect b="b" l="l" r="r" t="t"/>
              <a:pathLst>
                <a:path extrusionOk="0" h="96" w="848">
                  <a:moveTo>
                    <a:pt x="660" y="1"/>
                  </a:moveTo>
                  <a:cubicBezTo>
                    <a:pt x="437" y="1"/>
                    <a:pt x="215" y="28"/>
                    <a:pt x="1" y="93"/>
                  </a:cubicBezTo>
                  <a:cubicBezTo>
                    <a:pt x="45" y="95"/>
                    <a:pt x="90" y="96"/>
                    <a:pt x="134" y="96"/>
                  </a:cubicBezTo>
                  <a:cubicBezTo>
                    <a:pt x="374" y="96"/>
                    <a:pt x="613" y="64"/>
                    <a:pt x="847" y="7"/>
                  </a:cubicBezTo>
                  <a:cubicBezTo>
                    <a:pt x="785" y="3"/>
                    <a:pt x="723" y="1"/>
                    <a:pt x="6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39"/>
            <p:cNvSpPr/>
            <p:nvPr/>
          </p:nvSpPr>
          <p:spPr>
            <a:xfrm>
              <a:off x="2793780" y="3769208"/>
              <a:ext cx="2087" cy="261"/>
            </a:xfrm>
            <a:custGeom>
              <a:rect b="b" l="l" r="r" t="t"/>
              <a:pathLst>
                <a:path extrusionOk="0" h="5" w="40">
                  <a:moveTo>
                    <a:pt x="28" y="1"/>
                  </a:moveTo>
                  <a:cubicBezTo>
                    <a:pt x="19" y="1"/>
                    <a:pt x="10" y="2"/>
                    <a:pt x="1" y="4"/>
                  </a:cubicBezTo>
                  <a:cubicBezTo>
                    <a:pt x="4" y="4"/>
                    <a:pt x="8" y="4"/>
                    <a:pt x="11" y="4"/>
                  </a:cubicBezTo>
                  <a:cubicBezTo>
                    <a:pt x="21" y="4"/>
                    <a:pt x="30" y="3"/>
                    <a:pt x="40" y="2"/>
                  </a:cubicBezTo>
                  <a:cubicBezTo>
                    <a:pt x="36" y="1"/>
                    <a:pt x="32" y="1"/>
                    <a:pt x="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39"/>
            <p:cNvSpPr/>
            <p:nvPr/>
          </p:nvSpPr>
          <p:spPr>
            <a:xfrm>
              <a:off x="2525717" y="3844128"/>
              <a:ext cx="87285" cy="41529"/>
            </a:xfrm>
            <a:custGeom>
              <a:rect b="b" l="l" r="r" t="t"/>
              <a:pathLst>
                <a:path extrusionOk="0" h="796" w="1673">
                  <a:moveTo>
                    <a:pt x="1672" y="0"/>
                  </a:moveTo>
                  <a:lnTo>
                    <a:pt x="1672" y="0"/>
                  </a:lnTo>
                  <a:cubicBezTo>
                    <a:pt x="1224" y="78"/>
                    <a:pt x="855" y="220"/>
                    <a:pt x="480" y="459"/>
                  </a:cubicBezTo>
                  <a:cubicBezTo>
                    <a:pt x="317" y="564"/>
                    <a:pt x="144" y="662"/>
                    <a:pt x="1" y="795"/>
                  </a:cubicBezTo>
                  <a:cubicBezTo>
                    <a:pt x="184" y="690"/>
                    <a:pt x="384" y="616"/>
                    <a:pt x="572" y="525"/>
                  </a:cubicBezTo>
                  <a:cubicBezTo>
                    <a:pt x="939" y="349"/>
                    <a:pt x="1306" y="175"/>
                    <a:pt x="16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39"/>
            <p:cNvSpPr/>
            <p:nvPr/>
          </p:nvSpPr>
          <p:spPr>
            <a:xfrm>
              <a:off x="3114067" y="1906493"/>
              <a:ext cx="470" cy="104"/>
            </a:xfrm>
            <a:custGeom>
              <a:rect b="b" l="l" r="r" t="t"/>
              <a:pathLst>
                <a:path extrusionOk="0" h="2" w="9">
                  <a:moveTo>
                    <a:pt x="9" y="0"/>
                  </a:moveTo>
                  <a:cubicBezTo>
                    <a:pt x="3" y="1"/>
                    <a:pt x="0" y="1"/>
                    <a:pt x="1" y="1"/>
                  </a:cubicBezTo>
                  <a:cubicBezTo>
                    <a:pt x="2" y="1"/>
                    <a:pt x="4" y="1"/>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39"/>
            <p:cNvSpPr/>
            <p:nvPr/>
          </p:nvSpPr>
          <p:spPr>
            <a:xfrm>
              <a:off x="3114484" y="1906493"/>
              <a:ext cx="104" cy="52"/>
            </a:xfrm>
            <a:custGeom>
              <a:rect b="b" l="l" r="r" t="t"/>
              <a:pathLst>
                <a:path extrusionOk="0" h="1" w="2">
                  <a:moveTo>
                    <a:pt x="2" y="0"/>
                  </a:moveTo>
                  <a:lnTo>
                    <a:pt x="2" y="0"/>
                  </a:lnTo>
                  <a:cubicBezTo>
                    <a:pt x="1" y="0"/>
                    <a:pt x="1" y="0"/>
                    <a:pt x="2" y="0"/>
                  </a:cubicBezTo>
                  <a:cubicBezTo>
                    <a:pt x="1" y="0"/>
                    <a:pt x="2" y="0"/>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39"/>
            <p:cNvSpPr/>
            <p:nvPr/>
          </p:nvSpPr>
          <p:spPr>
            <a:xfrm>
              <a:off x="2680617" y="1934719"/>
              <a:ext cx="1043" cy="365"/>
            </a:xfrm>
            <a:custGeom>
              <a:rect b="b" l="l" r="r" t="t"/>
              <a:pathLst>
                <a:path extrusionOk="0" h="7" w="20">
                  <a:moveTo>
                    <a:pt x="19" y="1"/>
                  </a:moveTo>
                  <a:cubicBezTo>
                    <a:pt x="19" y="1"/>
                    <a:pt x="14" y="2"/>
                    <a:pt x="1" y="6"/>
                  </a:cubicBezTo>
                  <a:cubicBezTo>
                    <a:pt x="2" y="6"/>
                    <a:pt x="4" y="5"/>
                    <a:pt x="6" y="5"/>
                  </a:cubicBezTo>
                  <a:cubicBezTo>
                    <a:pt x="14" y="2"/>
                    <a:pt x="19" y="1"/>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39"/>
            <p:cNvSpPr/>
            <p:nvPr/>
          </p:nvSpPr>
          <p:spPr>
            <a:xfrm>
              <a:off x="2132858" y="1962005"/>
              <a:ext cx="52" cy="52"/>
            </a:xfrm>
            <a:custGeom>
              <a:rect b="b" l="l" r="r" t="t"/>
              <a:pathLst>
                <a:path extrusionOk="0" h="1" w="1">
                  <a:moveTo>
                    <a:pt x="0" y="0"/>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39"/>
            <p:cNvSpPr/>
            <p:nvPr/>
          </p:nvSpPr>
          <p:spPr>
            <a:xfrm>
              <a:off x="2132441" y="1961170"/>
              <a:ext cx="470" cy="887"/>
            </a:xfrm>
            <a:custGeom>
              <a:rect b="b" l="l" r="r" t="t"/>
              <a:pathLst>
                <a:path extrusionOk="0" h="17" w="9">
                  <a:moveTo>
                    <a:pt x="1" y="0"/>
                  </a:moveTo>
                  <a:cubicBezTo>
                    <a:pt x="1" y="0"/>
                    <a:pt x="4" y="7"/>
                    <a:pt x="8" y="16"/>
                  </a:cubicBezTo>
                  <a:cubicBezTo>
                    <a:pt x="3" y="5"/>
                    <a:pt x="1"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39"/>
            <p:cNvSpPr/>
            <p:nvPr/>
          </p:nvSpPr>
          <p:spPr>
            <a:xfrm>
              <a:off x="2117363" y="1667074"/>
              <a:ext cx="1018251" cy="369277"/>
            </a:xfrm>
            <a:custGeom>
              <a:rect b="b" l="l" r="r" t="t"/>
              <a:pathLst>
                <a:path extrusionOk="0" h="7078" w="19517">
                  <a:moveTo>
                    <a:pt x="11306" y="1791"/>
                  </a:moveTo>
                  <a:cubicBezTo>
                    <a:pt x="11375" y="1794"/>
                    <a:pt x="11444" y="1796"/>
                    <a:pt x="11513" y="1796"/>
                  </a:cubicBezTo>
                  <a:cubicBezTo>
                    <a:pt x="11534" y="1796"/>
                    <a:pt x="11555" y="1796"/>
                    <a:pt x="11576" y="1795"/>
                  </a:cubicBezTo>
                  <a:cubicBezTo>
                    <a:pt x="11648" y="1795"/>
                    <a:pt x="11707" y="1793"/>
                    <a:pt x="11753" y="1793"/>
                  </a:cubicBezTo>
                  <a:cubicBezTo>
                    <a:pt x="11774" y="1793"/>
                    <a:pt x="11792" y="1793"/>
                    <a:pt x="11808" y="1794"/>
                  </a:cubicBezTo>
                  <a:cubicBezTo>
                    <a:pt x="11811" y="1794"/>
                    <a:pt x="11815" y="1794"/>
                    <a:pt x="11818" y="1794"/>
                  </a:cubicBezTo>
                  <a:cubicBezTo>
                    <a:pt x="11832" y="1794"/>
                    <a:pt x="11845" y="1795"/>
                    <a:pt x="11859" y="1795"/>
                  </a:cubicBezTo>
                  <a:cubicBezTo>
                    <a:pt x="11905" y="1825"/>
                    <a:pt x="11975" y="1857"/>
                    <a:pt x="12043" y="1893"/>
                  </a:cubicBezTo>
                  <a:cubicBezTo>
                    <a:pt x="12239" y="1991"/>
                    <a:pt x="12438" y="2089"/>
                    <a:pt x="12639" y="2180"/>
                  </a:cubicBezTo>
                  <a:cubicBezTo>
                    <a:pt x="12691" y="2205"/>
                    <a:pt x="12743" y="2227"/>
                    <a:pt x="12796" y="2249"/>
                  </a:cubicBezTo>
                  <a:cubicBezTo>
                    <a:pt x="12709" y="2272"/>
                    <a:pt x="12639" y="2288"/>
                    <a:pt x="12528" y="2308"/>
                  </a:cubicBezTo>
                  <a:cubicBezTo>
                    <a:pt x="12471" y="2325"/>
                    <a:pt x="12377" y="2305"/>
                    <a:pt x="12357" y="2375"/>
                  </a:cubicBezTo>
                  <a:cubicBezTo>
                    <a:pt x="12354" y="2382"/>
                    <a:pt x="12353" y="2392"/>
                    <a:pt x="12354" y="2399"/>
                  </a:cubicBezTo>
                  <a:cubicBezTo>
                    <a:pt x="12261" y="2345"/>
                    <a:pt x="12163" y="2294"/>
                    <a:pt x="12053" y="2229"/>
                  </a:cubicBezTo>
                  <a:cubicBezTo>
                    <a:pt x="11802" y="2087"/>
                    <a:pt x="11555" y="1939"/>
                    <a:pt x="11306" y="1791"/>
                  </a:cubicBezTo>
                  <a:close/>
                  <a:moveTo>
                    <a:pt x="13461" y="862"/>
                  </a:moveTo>
                  <a:lnTo>
                    <a:pt x="13461" y="862"/>
                  </a:lnTo>
                  <a:cubicBezTo>
                    <a:pt x="14120" y="938"/>
                    <a:pt x="14781" y="991"/>
                    <a:pt x="15440" y="1064"/>
                  </a:cubicBezTo>
                  <a:cubicBezTo>
                    <a:pt x="15902" y="1117"/>
                    <a:pt x="16372" y="1127"/>
                    <a:pt x="16826" y="1238"/>
                  </a:cubicBezTo>
                  <a:cubicBezTo>
                    <a:pt x="17476" y="1388"/>
                    <a:pt x="18123" y="1552"/>
                    <a:pt x="18765" y="1729"/>
                  </a:cubicBezTo>
                  <a:cubicBezTo>
                    <a:pt x="18957" y="1781"/>
                    <a:pt x="19269" y="1876"/>
                    <a:pt x="19295" y="1971"/>
                  </a:cubicBezTo>
                  <a:cubicBezTo>
                    <a:pt x="19310" y="1991"/>
                    <a:pt x="19304" y="1990"/>
                    <a:pt x="19320" y="2021"/>
                  </a:cubicBezTo>
                  <a:cubicBezTo>
                    <a:pt x="19320" y="2026"/>
                    <a:pt x="19321" y="2032"/>
                    <a:pt x="19321" y="2043"/>
                  </a:cubicBezTo>
                  <a:cubicBezTo>
                    <a:pt x="19319" y="2095"/>
                    <a:pt x="19195" y="2228"/>
                    <a:pt x="19051" y="2280"/>
                  </a:cubicBezTo>
                  <a:cubicBezTo>
                    <a:pt x="18854" y="2355"/>
                    <a:pt x="18698" y="2377"/>
                    <a:pt x="18465" y="2404"/>
                  </a:cubicBezTo>
                  <a:cubicBezTo>
                    <a:pt x="18393" y="2413"/>
                    <a:pt x="18329" y="2417"/>
                    <a:pt x="18267" y="2417"/>
                  </a:cubicBezTo>
                  <a:cubicBezTo>
                    <a:pt x="18134" y="2417"/>
                    <a:pt x="18012" y="2398"/>
                    <a:pt x="17846" y="2366"/>
                  </a:cubicBezTo>
                  <a:cubicBezTo>
                    <a:pt x="17467" y="2299"/>
                    <a:pt x="17039" y="2144"/>
                    <a:pt x="16900" y="2107"/>
                  </a:cubicBezTo>
                  <a:cubicBezTo>
                    <a:pt x="16892" y="2103"/>
                    <a:pt x="16884" y="2102"/>
                    <a:pt x="16877" y="2100"/>
                  </a:cubicBezTo>
                  <a:cubicBezTo>
                    <a:pt x="16866" y="2095"/>
                    <a:pt x="16854" y="2091"/>
                    <a:pt x="16841" y="2091"/>
                  </a:cubicBezTo>
                  <a:cubicBezTo>
                    <a:pt x="16838" y="2091"/>
                    <a:pt x="16835" y="2091"/>
                    <a:pt x="16833" y="2092"/>
                  </a:cubicBezTo>
                  <a:cubicBezTo>
                    <a:pt x="16757" y="2101"/>
                    <a:pt x="16677" y="2104"/>
                    <a:pt x="16596" y="2104"/>
                  </a:cubicBezTo>
                  <a:cubicBezTo>
                    <a:pt x="16305" y="2104"/>
                    <a:pt x="15991" y="2058"/>
                    <a:pt x="15747" y="2043"/>
                  </a:cubicBezTo>
                  <a:cubicBezTo>
                    <a:pt x="15740" y="2046"/>
                    <a:pt x="15732" y="2049"/>
                    <a:pt x="15725" y="2053"/>
                  </a:cubicBezTo>
                  <a:cubicBezTo>
                    <a:pt x="15663" y="1990"/>
                    <a:pt x="15602" y="1927"/>
                    <a:pt x="15544" y="1862"/>
                  </a:cubicBezTo>
                  <a:cubicBezTo>
                    <a:pt x="15441" y="1770"/>
                    <a:pt x="15304" y="1724"/>
                    <a:pt x="15180" y="1670"/>
                  </a:cubicBezTo>
                  <a:cubicBezTo>
                    <a:pt x="14937" y="1568"/>
                    <a:pt x="14691" y="1471"/>
                    <a:pt x="14452" y="1362"/>
                  </a:cubicBezTo>
                  <a:cubicBezTo>
                    <a:pt x="14115" y="1207"/>
                    <a:pt x="13788" y="1034"/>
                    <a:pt x="13461" y="862"/>
                  </a:cubicBezTo>
                  <a:close/>
                  <a:moveTo>
                    <a:pt x="13132" y="3115"/>
                  </a:moveTo>
                  <a:cubicBezTo>
                    <a:pt x="13133" y="3116"/>
                    <a:pt x="13134" y="3116"/>
                    <a:pt x="13135" y="3117"/>
                  </a:cubicBezTo>
                  <a:lnTo>
                    <a:pt x="13135" y="3117"/>
                  </a:lnTo>
                  <a:cubicBezTo>
                    <a:pt x="13134" y="3116"/>
                    <a:pt x="13133" y="3115"/>
                    <a:pt x="13132" y="3115"/>
                  </a:cubicBezTo>
                  <a:close/>
                  <a:moveTo>
                    <a:pt x="12985" y="2331"/>
                  </a:moveTo>
                  <a:cubicBezTo>
                    <a:pt x="13197" y="2419"/>
                    <a:pt x="13414" y="2501"/>
                    <a:pt x="13633" y="2574"/>
                  </a:cubicBezTo>
                  <a:cubicBezTo>
                    <a:pt x="13902" y="2663"/>
                    <a:pt x="14277" y="2769"/>
                    <a:pt x="14350" y="2790"/>
                  </a:cubicBezTo>
                  <a:cubicBezTo>
                    <a:pt x="14355" y="2792"/>
                    <a:pt x="14359" y="2793"/>
                    <a:pt x="14364" y="2794"/>
                  </a:cubicBezTo>
                  <a:cubicBezTo>
                    <a:pt x="14383" y="2833"/>
                    <a:pt x="14426" y="2860"/>
                    <a:pt x="14453" y="2893"/>
                  </a:cubicBezTo>
                  <a:cubicBezTo>
                    <a:pt x="14520" y="2960"/>
                    <a:pt x="14591" y="3024"/>
                    <a:pt x="14663" y="3086"/>
                  </a:cubicBezTo>
                  <a:cubicBezTo>
                    <a:pt x="14761" y="3171"/>
                    <a:pt x="14860" y="3254"/>
                    <a:pt x="14967" y="3330"/>
                  </a:cubicBezTo>
                  <a:cubicBezTo>
                    <a:pt x="14760" y="3378"/>
                    <a:pt x="14531" y="3401"/>
                    <a:pt x="14303" y="3401"/>
                  </a:cubicBezTo>
                  <a:cubicBezTo>
                    <a:pt x="13888" y="3401"/>
                    <a:pt x="13476" y="3322"/>
                    <a:pt x="13216" y="3166"/>
                  </a:cubicBezTo>
                  <a:cubicBezTo>
                    <a:pt x="13201" y="3163"/>
                    <a:pt x="13183" y="3140"/>
                    <a:pt x="13141" y="3120"/>
                  </a:cubicBezTo>
                  <a:cubicBezTo>
                    <a:pt x="13139" y="3119"/>
                    <a:pt x="13138" y="3118"/>
                    <a:pt x="13136" y="3117"/>
                  </a:cubicBezTo>
                  <a:lnTo>
                    <a:pt x="13136" y="3117"/>
                  </a:lnTo>
                  <a:cubicBezTo>
                    <a:pt x="13138" y="3119"/>
                    <a:pt x="13139" y="3119"/>
                    <a:pt x="13139" y="3119"/>
                  </a:cubicBezTo>
                  <a:lnTo>
                    <a:pt x="13139" y="3119"/>
                  </a:lnTo>
                  <a:cubicBezTo>
                    <a:pt x="13139" y="3119"/>
                    <a:pt x="13138" y="3118"/>
                    <a:pt x="13135" y="3117"/>
                  </a:cubicBezTo>
                  <a:lnTo>
                    <a:pt x="13135" y="3117"/>
                  </a:lnTo>
                  <a:cubicBezTo>
                    <a:pt x="13135" y="3117"/>
                    <a:pt x="13136" y="3117"/>
                    <a:pt x="13136" y="3117"/>
                  </a:cubicBezTo>
                  <a:lnTo>
                    <a:pt x="13136" y="3117"/>
                  </a:lnTo>
                  <a:cubicBezTo>
                    <a:pt x="13134" y="3116"/>
                    <a:pt x="13132" y="3115"/>
                    <a:pt x="13128" y="3112"/>
                  </a:cubicBezTo>
                  <a:lnTo>
                    <a:pt x="13128" y="3112"/>
                  </a:lnTo>
                  <a:cubicBezTo>
                    <a:pt x="13129" y="3113"/>
                    <a:pt x="13131" y="3114"/>
                    <a:pt x="13132" y="3115"/>
                  </a:cubicBezTo>
                  <a:lnTo>
                    <a:pt x="13132" y="3115"/>
                  </a:lnTo>
                  <a:cubicBezTo>
                    <a:pt x="13130" y="3114"/>
                    <a:pt x="13128" y="3113"/>
                    <a:pt x="13126" y="3111"/>
                  </a:cubicBezTo>
                  <a:cubicBezTo>
                    <a:pt x="13111" y="3099"/>
                    <a:pt x="13090" y="3093"/>
                    <a:pt x="13072" y="3093"/>
                  </a:cubicBezTo>
                  <a:cubicBezTo>
                    <a:pt x="12938" y="2917"/>
                    <a:pt x="12805" y="2737"/>
                    <a:pt x="12639" y="2589"/>
                  </a:cubicBezTo>
                  <a:cubicBezTo>
                    <a:pt x="12575" y="2540"/>
                    <a:pt x="12515" y="2497"/>
                    <a:pt x="12452" y="2458"/>
                  </a:cubicBezTo>
                  <a:cubicBezTo>
                    <a:pt x="12470" y="2454"/>
                    <a:pt x="12488" y="2449"/>
                    <a:pt x="12505" y="2447"/>
                  </a:cubicBezTo>
                  <a:cubicBezTo>
                    <a:pt x="12640" y="2417"/>
                    <a:pt x="12775" y="2387"/>
                    <a:pt x="12909" y="2355"/>
                  </a:cubicBezTo>
                  <a:cubicBezTo>
                    <a:pt x="12934" y="2349"/>
                    <a:pt x="12964" y="2345"/>
                    <a:pt x="12985" y="2331"/>
                  </a:cubicBezTo>
                  <a:close/>
                  <a:moveTo>
                    <a:pt x="8879" y="218"/>
                  </a:moveTo>
                  <a:cubicBezTo>
                    <a:pt x="8909" y="218"/>
                    <a:pt x="8939" y="218"/>
                    <a:pt x="8969" y="219"/>
                  </a:cubicBezTo>
                  <a:cubicBezTo>
                    <a:pt x="9332" y="221"/>
                    <a:pt x="9540" y="236"/>
                    <a:pt x="9947" y="265"/>
                  </a:cubicBezTo>
                  <a:cubicBezTo>
                    <a:pt x="10451" y="302"/>
                    <a:pt x="10951" y="368"/>
                    <a:pt x="11451" y="434"/>
                  </a:cubicBezTo>
                  <a:cubicBezTo>
                    <a:pt x="11848" y="488"/>
                    <a:pt x="12372" y="554"/>
                    <a:pt x="12698" y="652"/>
                  </a:cubicBezTo>
                  <a:cubicBezTo>
                    <a:pt x="12719" y="657"/>
                    <a:pt x="12767" y="682"/>
                    <a:pt x="12775" y="682"/>
                  </a:cubicBezTo>
                  <a:cubicBezTo>
                    <a:pt x="12784" y="688"/>
                    <a:pt x="12795" y="693"/>
                    <a:pt x="12805" y="698"/>
                  </a:cubicBezTo>
                  <a:cubicBezTo>
                    <a:pt x="13112" y="877"/>
                    <a:pt x="13635" y="1119"/>
                    <a:pt x="14022" y="1305"/>
                  </a:cubicBezTo>
                  <a:cubicBezTo>
                    <a:pt x="14389" y="1481"/>
                    <a:pt x="14768" y="1629"/>
                    <a:pt x="15143" y="1786"/>
                  </a:cubicBezTo>
                  <a:cubicBezTo>
                    <a:pt x="15254" y="1837"/>
                    <a:pt x="15362" y="1886"/>
                    <a:pt x="15427" y="1935"/>
                  </a:cubicBezTo>
                  <a:cubicBezTo>
                    <a:pt x="15486" y="1985"/>
                    <a:pt x="15511" y="2028"/>
                    <a:pt x="15619" y="2129"/>
                  </a:cubicBezTo>
                  <a:cubicBezTo>
                    <a:pt x="16010" y="2519"/>
                    <a:pt x="16437" y="2869"/>
                    <a:pt x="16862" y="3220"/>
                  </a:cubicBezTo>
                  <a:cubicBezTo>
                    <a:pt x="16981" y="3312"/>
                    <a:pt x="17094" y="3416"/>
                    <a:pt x="17216" y="3506"/>
                  </a:cubicBezTo>
                  <a:cubicBezTo>
                    <a:pt x="17218" y="3520"/>
                    <a:pt x="17225" y="3534"/>
                    <a:pt x="17238" y="3545"/>
                  </a:cubicBezTo>
                  <a:cubicBezTo>
                    <a:pt x="17297" y="3616"/>
                    <a:pt x="17354" y="3719"/>
                    <a:pt x="17318" y="3770"/>
                  </a:cubicBezTo>
                  <a:lnTo>
                    <a:pt x="17318" y="3772"/>
                  </a:lnTo>
                  <a:cubicBezTo>
                    <a:pt x="17295" y="3791"/>
                    <a:pt x="17268" y="3809"/>
                    <a:pt x="17240" y="3824"/>
                  </a:cubicBezTo>
                  <a:cubicBezTo>
                    <a:pt x="17237" y="3825"/>
                    <a:pt x="17233" y="3828"/>
                    <a:pt x="17230" y="3829"/>
                  </a:cubicBezTo>
                  <a:cubicBezTo>
                    <a:pt x="17227" y="3832"/>
                    <a:pt x="17222" y="3833"/>
                    <a:pt x="17218" y="3835"/>
                  </a:cubicBezTo>
                  <a:cubicBezTo>
                    <a:pt x="17098" y="3877"/>
                    <a:pt x="16989" y="3894"/>
                    <a:pt x="16878" y="3894"/>
                  </a:cubicBezTo>
                  <a:cubicBezTo>
                    <a:pt x="16775" y="3894"/>
                    <a:pt x="16668" y="3879"/>
                    <a:pt x="16548" y="3855"/>
                  </a:cubicBezTo>
                  <a:cubicBezTo>
                    <a:pt x="15814" y="3727"/>
                    <a:pt x="14977" y="3200"/>
                    <a:pt x="14550" y="2712"/>
                  </a:cubicBezTo>
                  <a:cubicBezTo>
                    <a:pt x="14529" y="2676"/>
                    <a:pt x="14495" y="2658"/>
                    <a:pt x="14462" y="2654"/>
                  </a:cubicBezTo>
                  <a:cubicBezTo>
                    <a:pt x="14454" y="2650"/>
                    <a:pt x="14444" y="2646"/>
                    <a:pt x="14434" y="2645"/>
                  </a:cubicBezTo>
                  <a:cubicBezTo>
                    <a:pt x="13867" y="2577"/>
                    <a:pt x="13188" y="2268"/>
                    <a:pt x="12590" y="1973"/>
                  </a:cubicBezTo>
                  <a:cubicBezTo>
                    <a:pt x="12368" y="1867"/>
                    <a:pt x="12112" y="1729"/>
                    <a:pt x="11957" y="1640"/>
                  </a:cubicBezTo>
                  <a:cubicBezTo>
                    <a:pt x="11941" y="1616"/>
                    <a:pt x="11914" y="1600"/>
                    <a:pt x="11881" y="1600"/>
                  </a:cubicBezTo>
                  <a:cubicBezTo>
                    <a:pt x="11878" y="1600"/>
                    <a:pt x="11875" y="1600"/>
                    <a:pt x="11872" y="1601"/>
                  </a:cubicBezTo>
                  <a:cubicBezTo>
                    <a:pt x="11754" y="1618"/>
                    <a:pt x="11636" y="1624"/>
                    <a:pt x="11528" y="1624"/>
                  </a:cubicBezTo>
                  <a:cubicBezTo>
                    <a:pt x="11368" y="1624"/>
                    <a:pt x="11229" y="1612"/>
                    <a:pt x="11143" y="1608"/>
                  </a:cubicBezTo>
                  <a:cubicBezTo>
                    <a:pt x="11137" y="1607"/>
                    <a:pt x="11132" y="1606"/>
                    <a:pt x="11127" y="1606"/>
                  </a:cubicBezTo>
                  <a:cubicBezTo>
                    <a:pt x="11098" y="1606"/>
                    <a:pt x="11073" y="1623"/>
                    <a:pt x="11057" y="1646"/>
                  </a:cubicBezTo>
                  <a:cubicBezTo>
                    <a:pt x="10469" y="1295"/>
                    <a:pt x="9885" y="934"/>
                    <a:pt x="9271" y="629"/>
                  </a:cubicBezTo>
                  <a:cubicBezTo>
                    <a:pt x="8997" y="493"/>
                    <a:pt x="8724" y="342"/>
                    <a:pt x="8424" y="269"/>
                  </a:cubicBezTo>
                  <a:cubicBezTo>
                    <a:pt x="8394" y="262"/>
                    <a:pt x="8365" y="257"/>
                    <a:pt x="8336" y="254"/>
                  </a:cubicBezTo>
                  <a:cubicBezTo>
                    <a:pt x="8423" y="241"/>
                    <a:pt x="8505" y="230"/>
                    <a:pt x="8585" y="220"/>
                  </a:cubicBezTo>
                  <a:cubicBezTo>
                    <a:pt x="8595" y="221"/>
                    <a:pt x="8605" y="221"/>
                    <a:pt x="8615" y="221"/>
                  </a:cubicBezTo>
                  <a:cubicBezTo>
                    <a:pt x="8632" y="221"/>
                    <a:pt x="8647" y="220"/>
                    <a:pt x="8662" y="220"/>
                  </a:cubicBezTo>
                  <a:cubicBezTo>
                    <a:pt x="8734" y="219"/>
                    <a:pt x="8807" y="218"/>
                    <a:pt x="8879" y="218"/>
                  </a:cubicBezTo>
                  <a:close/>
                  <a:moveTo>
                    <a:pt x="16120" y="2428"/>
                  </a:moveTo>
                  <a:lnTo>
                    <a:pt x="16120" y="2428"/>
                  </a:lnTo>
                  <a:cubicBezTo>
                    <a:pt x="16537" y="2612"/>
                    <a:pt x="16950" y="2799"/>
                    <a:pt x="17369" y="2973"/>
                  </a:cubicBezTo>
                  <a:cubicBezTo>
                    <a:pt x="17853" y="3254"/>
                    <a:pt x="18309" y="3521"/>
                    <a:pt x="18759" y="3802"/>
                  </a:cubicBezTo>
                  <a:cubicBezTo>
                    <a:pt x="18892" y="3885"/>
                    <a:pt x="19025" y="3967"/>
                    <a:pt x="19156" y="4054"/>
                  </a:cubicBezTo>
                  <a:cubicBezTo>
                    <a:pt x="19249" y="4110"/>
                    <a:pt x="19327" y="4180"/>
                    <a:pt x="19331" y="4208"/>
                  </a:cubicBezTo>
                  <a:cubicBezTo>
                    <a:pt x="19403" y="4385"/>
                    <a:pt x="19145" y="4489"/>
                    <a:pt x="18856" y="4514"/>
                  </a:cubicBezTo>
                  <a:cubicBezTo>
                    <a:pt x="18799" y="4519"/>
                    <a:pt x="18743" y="4521"/>
                    <a:pt x="18687" y="4521"/>
                  </a:cubicBezTo>
                  <a:cubicBezTo>
                    <a:pt x="18296" y="4521"/>
                    <a:pt x="17938" y="4412"/>
                    <a:pt x="17574" y="4231"/>
                  </a:cubicBezTo>
                  <a:cubicBezTo>
                    <a:pt x="17390" y="4143"/>
                    <a:pt x="17286" y="4070"/>
                    <a:pt x="17122" y="3968"/>
                  </a:cubicBezTo>
                  <a:cubicBezTo>
                    <a:pt x="17241" y="3941"/>
                    <a:pt x="17356" y="3899"/>
                    <a:pt x="17413" y="3849"/>
                  </a:cubicBezTo>
                  <a:cubicBezTo>
                    <a:pt x="17518" y="3762"/>
                    <a:pt x="17465" y="3614"/>
                    <a:pt x="17377" y="3511"/>
                  </a:cubicBezTo>
                  <a:cubicBezTo>
                    <a:pt x="17377" y="3510"/>
                    <a:pt x="17376" y="3510"/>
                    <a:pt x="17376" y="3510"/>
                  </a:cubicBezTo>
                  <a:cubicBezTo>
                    <a:pt x="17376" y="3494"/>
                    <a:pt x="17371" y="3478"/>
                    <a:pt x="17354" y="3467"/>
                  </a:cubicBezTo>
                  <a:cubicBezTo>
                    <a:pt x="16944" y="3134"/>
                    <a:pt x="16512" y="2785"/>
                    <a:pt x="16120" y="2428"/>
                  </a:cubicBezTo>
                  <a:close/>
                  <a:moveTo>
                    <a:pt x="8109" y="380"/>
                  </a:moveTo>
                  <a:cubicBezTo>
                    <a:pt x="8199" y="380"/>
                    <a:pt x="8285" y="387"/>
                    <a:pt x="8393" y="405"/>
                  </a:cubicBezTo>
                  <a:cubicBezTo>
                    <a:pt x="8545" y="436"/>
                    <a:pt x="8755" y="528"/>
                    <a:pt x="8940" y="617"/>
                  </a:cubicBezTo>
                  <a:cubicBezTo>
                    <a:pt x="9357" y="823"/>
                    <a:pt x="9766" y="1056"/>
                    <a:pt x="10118" y="1266"/>
                  </a:cubicBezTo>
                  <a:cubicBezTo>
                    <a:pt x="10803" y="1673"/>
                    <a:pt x="11509" y="2115"/>
                    <a:pt x="12255" y="2518"/>
                  </a:cubicBezTo>
                  <a:cubicBezTo>
                    <a:pt x="12390" y="2593"/>
                    <a:pt x="12470" y="2615"/>
                    <a:pt x="12573" y="2703"/>
                  </a:cubicBezTo>
                  <a:cubicBezTo>
                    <a:pt x="12771" y="2886"/>
                    <a:pt x="12979" y="3201"/>
                    <a:pt x="13177" y="3454"/>
                  </a:cubicBezTo>
                  <a:cubicBezTo>
                    <a:pt x="13384" y="3733"/>
                    <a:pt x="13608" y="4003"/>
                    <a:pt x="13800" y="4293"/>
                  </a:cubicBezTo>
                  <a:lnTo>
                    <a:pt x="13800" y="4294"/>
                  </a:lnTo>
                  <a:cubicBezTo>
                    <a:pt x="13804" y="4302"/>
                    <a:pt x="13806" y="4308"/>
                    <a:pt x="13809" y="4315"/>
                  </a:cubicBezTo>
                  <a:lnTo>
                    <a:pt x="13809" y="4317"/>
                  </a:lnTo>
                  <a:cubicBezTo>
                    <a:pt x="13810" y="4324"/>
                    <a:pt x="13810" y="4329"/>
                    <a:pt x="13811" y="4335"/>
                  </a:cubicBezTo>
                  <a:cubicBezTo>
                    <a:pt x="13811" y="4336"/>
                    <a:pt x="13809" y="4350"/>
                    <a:pt x="13808" y="4359"/>
                  </a:cubicBezTo>
                  <a:cubicBezTo>
                    <a:pt x="13805" y="4365"/>
                    <a:pt x="13803" y="4371"/>
                    <a:pt x="13801" y="4376"/>
                  </a:cubicBezTo>
                  <a:cubicBezTo>
                    <a:pt x="13801" y="4376"/>
                    <a:pt x="13801" y="4376"/>
                    <a:pt x="13801" y="4376"/>
                  </a:cubicBezTo>
                  <a:lnTo>
                    <a:pt x="13801" y="4376"/>
                  </a:lnTo>
                  <a:cubicBezTo>
                    <a:pt x="13800" y="4376"/>
                    <a:pt x="13800" y="4377"/>
                    <a:pt x="13800" y="4377"/>
                  </a:cubicBezTo>
                  <a:lnTo>
                    <a:pt x="13801" y="4376"/>
                  </a:lnTo>
                  <a:lnTo>
                    <a:pt x="13801" y="4376"/>
                  </a:lnTo>
                  <a:cubicBezTo>
                    <a:pt x="13801" y="4376"/>
                    <a:pt x="13801" y="4377"/>
                    <a:pt x="13800" y="4377"/>
                  </a:cubicBezTo>
                  <a:cubicBezTo>
                    <a:pt x="13778" y="4412"/>
                    <a:pt x="13712" y="4425"/>
                    <a:pt x="13637" y="4425"/>
                  </a:cubicBezTo>
                  <a:cubicBezTo>
                    <a:pt x="13557" y="4425"/>
                    <a:pt x="13467" y="4411"/>
                    <a:pt x="13408" y="4393"/>
                  </a:cubicBezTo>
                  <a:cubicBezTo>
                    <a:pt x="12971" y="4259"/>
                    <a:pt x="12677" y="4025"/>
                    <a:pt x="12331" y="3713"/>
                  </a:cubicBezTo>
                  <a:cubicBezTo>
                    <a:pt x="12126" y="3531"/>
                    <a:pt x="12022" y="3396"/>
                    <a:pt x="11832" y="3187"/>
                  </a:cubicBezTo>
                  <a:cubicBezTo>
                    <a:pt x="11821" y="3179"/>
                    <a:pt x="11808" y="3175"/>
                    <a:pt x="11797" y="3174"/>
                  </a:cubicBezTo>
                  <a:cubicBezTo>
                    <a:pt x="11786" y="3160"/>
                    <a:pt x="11770" y="3148"/>
                    <a:pt x="11749" y="3145"/>
                  </a:cubicBezTo>
                  <a:cubicBezTo>
                    <a:pt x="11426" y="3084"/>
                    <a:pt x="11113" y="2945"/>
                    <a:pt x="10781" y="2793"/>
                  </a:cubicBezTo>
                  <a:cubicBezTo>
                    <a:pt x="10304" y="2570"/>
                    <a:pt x="9969" y="2378"/>
                    <a:pt x="9592" y="2134"/>
                  </a:cubicBezTo>
                  <a:cubicBezTo>
                    <a:pt x="9599" y="2127"/>
                    <a:pt x="9607" y="2120"/>
                    <a:pt x="9613" y="2113"/>
                  </a:cubicBezTo>
                  <a:cubicBezTo>
                    <a:pt x="9635" y="2090"/>
                    <a:pt x="9664" y="2069"/>
                    <a:pt x="9671" y="2037"/>
                  </a:cubicBezTo>
                  <a:cubicBezTo>
                    <a:pt x="9692" y="1974"/>
                    <a:pt x="9637" y="1923"/>
                    <a:pt x="9582" y="1923"/>
                  </a:cubicBezTo>
                  <a:cubicBezTo>
                    <a:pt x="9558" y="1923"/>
                    <a:pt x="9534" y="1933"/>
                    <a:pt x="9516" y="1956"/>
                  </a:cubicBezTo>
                  <a:cubicBezTo>
                    <a:pt x="9380" y="2120"/>
                    <a:pt x="9141" y="2284"/>
                    <a:pt x="8917" y="2444"/>
                  </a:cubicBezTo>
                  <a:cubicBezTo>
                    <a:pt x="8496" y="2737"/>
                    <a:pt x="8126" y="2951"/>
                    <a:pt x="7707" y="3155"/>
                  </a:cubicBezTo>
                  <a:cubicBezTo>
                    <a:pt x="6735" y="3635"/>
                    <a:pt x="5729" y="3968"/>
                    <a:pt x="4723" y="4127"/>
                  </a:cubicBezTo>
                  <a:cubicBezTo>
                    <a:pt x="4498" y="4164"/>
                    <a:pt x="4270" y="4190"/>
                    <a:pt x="4045" y="4225"/>
                  </a:cubicBezTo>
                  <a:cubicBezTo>
                    <a:pt x="3937" y="4246"/>
                    <a:pt x="3871" y="4228"/>
                    <a:pt x="3816" y="4282"/>
                  </a:cubicBezTo>
                  <a:cubicBezTo>
                    <a:pt x="3786" y="4319"/>
                    <a:pt x="3793" y="4381"/>
                    <a:pt x="3831" y="4411"/>
                  </a:cubicBezTo>
                  <a:cubicBezTo>
                    <a:pt x="3863" y="4429"/>
                    <a:pt x="3876" y="4433"/>
                    <a:pt x="3892" y="4433"/>
                  </a:cubicBezTo>
                  <a:cubicBezTo>
                    <a:pt x="3904" y="4433"/>
                    <a:pt x="3916" y="4430"/>
                    <a:pt x="3938" y="4430"/>
                  </a:cubicBezTo>
                  <a:cubicBezTo>
                    <a:pt x="3947" y="4430"/>
                    <a:pt x="3957" y="4431"/>
                    <a:pt x="3969" y="4432"/>
                  </a:cubicBezTo>
                  <a:cubicBezTo>
                    <a:pt x="4115" y="4425"/>
                    <a:pt x="4262" y="4416"/>
                    <a:pt x="4408" y="4396"/>
                  </a:cubicBezTo>
                  <a:cubicBezTo>
                    <a:pt x="5401" y="4267"/>
                    <a:pt x="6378" y="3996"/>
                    <a:pt x="7289" y="3578"/>
                  </a:cubicBezTo>
                  <a:cubicBezTo>
                    <a:pt x="7859" y="3321"/>
                    <a:pt x="8413" y="3027"/>
                    <a:pt x="8917" y="2657"/>
                  </a:cubicBezTo>
                  <a:cubicBezTo>
                    <a:pt x="9091" y="2532"/>
                    <a:pt x="9264" y="2404"/>
                    <a:pt x="9432" y="2270"/>
                  </a:cubicBezTo>
                  <a:cubicBezTo>
                    <a:pt x="9438" y="2265"/>
                    <a:pt x="9443" y="2261"/>
                    <a:pt x="9449" y="2256"/>
                  </a:cubicBezTo>
                  <a:cubicBezTo>
                    <a:pt x="9931" y="2568"/>
                    <a:pt x="10452" y="2812"/>
                    <a:pt x="10978" y="3033"/>
                  </a:cubicBezTo>
                  <a:cubicBezTo>
                    <a:pt x="11163" y="3109"/>
                    <a:pt x="11350" y="3177"/>
                    <a:pt x="11540" y="3238"/>
                  </a:cubicBezTo>
                  <a:cubicBezTo>
                    <a:pt x="11585" y="3252"/>
                    <a:pt x="11626" y="3267"/>
                    <a:pt x="11705" y="3291"/>
                  </a:cubicBezTo>
                  <a:cubicBezTo>
                    <a:pt x="11707" y="3291"/>
                    <a:pt x="11708" y="3291"/>
                    <a:pt x="11708" y="3293"/>
                  </a:cubicBezTo>
                  <a:cubicBezTo>
                    <a:pt x="11718" y="3314"/>
                    <a:pt x="11736" y="3334"/>
                    <a:pt x="11751" y="3351"/>
                  </a:cubicBezTo>
                  <a:cubicBezTo>
                    <a:pt x="11812" y="3422"/>
                    <a:pt x="11874" y="3491"/>
                    <a:pt x="11939" y="3560"/>
                  </a:cubicBezTo>
                  <a:cubicBezTo>
                    <a:pt x="11395" y="4063"/>
                    <a:pt x="10543" y="4381"/>
                    <a:pt x="9753" y="4612"/>
                  </a:cubicBezTo>
                  <a:cubicBezTo>
                    <a:pt x="9648" y="4643"/>
                    <a:pt x="9542" y="4674"/>
                    <a:pt x="9435" y="4700"/>
                  </a:cubicBezTo>
                  <a:cubicBezTo>
                    <a:pt x="9442" y="4699"/>
                    <a:pt x="9460" y="4694"/>
                    <a:pt x="9461" y="4694"/>
                  </a:cubicBezTo>
                  <a:lnTo>
                    <a:pt x="9461" y="4694"/>
                  </a:lnTo>
                  <a:cubicBezTo>
                    <a:pt x="9405" y="4714"/>
                    <a:pt x="9330" y="4715"/>
                    <a:pt x="9284" y="4753"/>
                  </a:cubicBezTo>
                  <a:cubicBezTo>
                    <a:pt x="9283" y="4753"/>
                    <a:pt x="9283" y="4755"/>
                    <a:pt x="9281" y="4755"/>
                  </a:cubicBezTo>
                  <a:cubicBezTo>
                    <a:pt x="9278" y="4756"/>
                    <a:pt x="9273" y="4756"/>
                    <a:pt x="9268" y="4757"/>
                  </a:cubicBezTo>
                  <a:cubicBezTo>
                    <a:pt x="9196" y="4776"/>
                    <a:pt x="9115" y="4796"/>
                    <a:pt x="9071" y="4859"/>
                  </a:cubicBezTo>
                  <a:cubicBezTo>
                    <a:pt x="9021" y="4917"/>
                    <a:pt x="9042" y="5016"/>
                    <a:pt x="9115" y="5041"/>
                  </a:cubicBezTo>
                  <a:cubicBezTo>
                    <a:pt x="9139" y="5050"/>
                    <a:pt x="9163" y="5052"/>
                    <a:pt x="9187" y="5052"/>
                  </a:cubicBezTo>
                  <a:cubicBezTo>
                    <a:pt x="9208" y="5052"/>
                    <a:pt x="9230" y="5050"/>
                    <a:pt x="9251" y="5050"/>
                  </a:cubicBezTo>
                  <a:cubicBezTo>
                    <a:pt x="9310" y="5044"/>
                    <a:pt x="9367" y="5041"/>
                    <a:pt x="9420" y="5041"/>
                  </a:cubicBezTo>
                  <a:cubicBezTo>
                    <a:pt x="9598" y="5041"/>
                    <a:pt x="9743" y="5067"/>
                    <a:pt x="9834" y="5074"/>
                  </a:cubicBezTo>
                  <a:cubicBezTo>
                    <a:pt x="10171" y="5119"/>
                    <a:pt x="10298" y="5168"/>
                    <a:pt x="10601" y="5292"/>
                  </a:cubicBezTo>
                  <a:cubicBezTo>
                    <a:pt x="10603" y="5293"/>
                    <a:pt x="10606" y="5293"/>
                    <a:pt x="10608" y="5294"/>
                  </a:cubicBezTo>
                  <a:cubicBezTo>
                    <a:pt x="10643" y="5311"/>
                    <a:pt x="10679" y="5325"/>
                    <a:pt x="10718" y="5330"/>
                  </a:cubicBezTo>
                  <a:cubicBezTo>
                    <a:pt x="10737" y="5335"/>
                    <a:pt x="10756" y="5338"/>
                    <a:pt x="10776" y="5338"/>
                  </a:cubicBezTo>
                  <a:cubicBezTo>
                    <a:pt x="10824" y="5338"/>
                    <a:pt x="10873" y="5325"/>
                    <a:pt x="10917" y="5319"/>
                  </a:cubicBezTo>
                  <a:cubicBezTo>
                    <a:pt x="11124" y="5292"/>
                    <a:pt x="11324" y="5274"/>
                    <a:pt x="11516" y="5274"/>
                  </a:cubicBezTo>
                  <a:cubicBezTo>
                    <a:pt x="12007" y="5274"/>
                    <a:pt x="12449" y="5387"/>
                    <a:pt x="12826" y="5733"/>
                  </a:cubicBezTo>
                  <a:cubicBezTo>
                    <a:pt x="12859" y="5767"/>
                    <a:pt x="12996" y="5904"/>
                    <a:pt x="13038" y="6061"/>
                  </a:cubicBezTo>
                  <a:cubicBezTo>
                    <a:pt x="13039" y="6068"/>
                    <a:pt x="13043" y="6095"/>
                    <a:pt x="13043" y="6113"/>
                  </a:cubicBezTo>
                  <a:lnTo>
                    <a:pt x="13043" y="6113"/>
                  </a:lnTo>
                  <a:cubicBezTo>
                    <a:pt x="13043" y="6121"/>
                    <a:pt x="13042" y="6128"/>
                    <a:pt x="13040" y="6136"/>
                  </a:cubicBezTo>
                  <a:cubicBezTo>
                    <a:pt x="13039" y="6145"/>
                    <a:pt x="13038" y="6150"/>
                    <a:pt x="13038" y="6151"/>
                  </a:cubicBezTo>
                  <a:cubicBezTo>
                    <a:pt x="13037" y="6157"/>
                    <a:pt x="13033" y="6161"/>
                    <a:pt x="13032" y="6166"/>
                  </a:cubicBezTo>
                  <a:cubicBezTo>
                    <a:pt x="13027" y="6167"/>
                    <a:pt x="13023" y="6169"/>
                    <a:pt x="13018" y="6171"/>
                  </a:cubicBezTo>
                  <a:cubicBezTo>
                    <a:pt x="13006" y="6173"/>
                    <a:pt x="12982" y="6177"/>
                    <a:pt x="12971" y="6177"/>
                  </a:cubicBezTo>
                  <a:cubicBezTo>
                    <a:pt x="12776" y="6192"/>
                    <a:pt x="12580" y="6194"/>
                    <a:pt x="12386" y="6204"/>
                  </a:cubicBezTo>
                  <a:cubicBezTo>
                    <a:pt x="11374" y="6241"/>
                    <a:pt x="10359" y="6269"/>
                    <a:pt x="9358" y="6445"/>
                  </a:cubicBezTo>
                  <a:cubicBezTo>
                    <a:pt x="9151" y="6480"/>
                    <a:pt x="8928" y="6516"/>
                    <a:pt x="8680" y="6560"/>
                  </a:cubicBezTo>
                  <a:cubicBezTo>
                    <a:pt x="8578" y="6580"/>
                    <a:pt x="8477" y="6600"/>
                    <a:pt x="8379" y="6627"/>
                  </a:cubicBezTo>
                  <a:cubicBezTo>
                    <a:pt x="8367" y="6631"/>
                    <a:pt x="8356" y="6636"/>
                    <a:pt x="8343" y="6638"/>
                  </a:cubicBezTo>
                  <a:cubicBezTo>
                    <a:pt x="7894" y="6718"/>
                    <a:pt x="7447" y="6820"/>
                    <a:pt x="6992" y="6862"/>
                  </a:cubicBezTo>
                  <a:cubicBezTo>
                    <a:pt x="6716" y="6890"/>
                    <a:pt x="6434" y="6905"/>
                    <a:pt x="6151" y="6905"/>
                  </a:cubicBezTo>
                  <a:cubicBezTo>
                    <a:pt x="5056" y="6905"/>
                    <a:pt x="3950" y="6682"/>
                    <a:pt x="3095" y="6123"/>
                  </a:cubicBezTo>
                  <a:cubicBezTo>
                    <a:pt x="2880" y="5988"/>
                    <a:pt x="2671" y="5844"/>
                    <a:pt x="2482" y="5675"/>
                  </a:cubicBezTo>
                  <a:cubicBezTo>
                    <a:pt x="2443" y="5641"/>
                    <a:pt x="2406" y="5605"/>
                    <a:pt x="2370" y="5569"/>
                  </a:cubicBezTo>
                  <a:cubicBezTo>
                    <a:pt x="2365" y="5570"/>
                    <a:pt x="2362" y="5570"/>
                    <a:pt x="2358" y="5571"/>
                  </a:cubicBezTo>
                  <a:cubicBezTo>
                    <a:pt x="2342" y="5554"/>
                    <a:pt x="2318" y="5544"/>
                    <a:pt x="2291" y="5544"/>
                  </a:cubicBezTo>
                  <a:cubicBezTo>
                    <a:pt x="2183" y="5544"/>
                    <a:pt x="2074" y="5544"/>
                    <a:pt x="1965" y="5544"/>
                  </a:cubicBezTo>
                  <a:cubicBezTo>
                    <a:pt x="1569" y="5544"/>
                    <a:pt x="1172" y="5543"/>
                    <a:pt x="776" y="5538"/>
                  </a:cubicBezTo>
                  <a:cubicBezTo>
                    <a:pt x="660" y="5536"/>
                    <a:pt x="546" y="5535"/>
                    <a:pt x="429" y="5533"/>
                  </a:cubicBezTo>
                  <a:cubicBezTo>
                    <a:pt x="168" y="4984"/>
                    <a:pt x="199" y="4000"/>
                    <a:pt x="283" y="3206"/>
                  </a:cubicBezTo>
                  <a:cubicBezTo>
                    <a:pt x="320" y="2788"/>
                    <a:pt x="499" y="2085"/>
                    <a:pt x="655" y="1659"/>
                  </a:cubicBezTo>
                  <a:cubicBezTo>
                    <a:pt x="1075" y="1637"/>
                    <a:pt x="1496" y="1630"/>
                    <a:pt x="1916" y="1629"/>
                  </a:cubicBezTo>
                  <a:cubicBezTo>
                    <a:pt x="1959" y="1628"/>
                    <a:pt x="2002" y="1628"/>
                    <a:pt x="2045" y="1628"/>
                  </a:cubicBezTo>
                  <a:cubicBezTo>
                    <a:pt x="2190" y="1628"/>
                    <a:pt x="2336" y="1633"/>
                    <a:pt x="2481" y="1633"/>
                  </a:cubicBezTo>
                  <a:cubicBezTo>
                    <a:pt x="2622" y="1633"/>
                    <a:pt x="2763" y="1628"/>
                    <a:pt x="2902" y="1606"/>
                  </a:cubicBezTo>
                  <a:cubicBezTo>
                    <a:pt x="3051" y="1572"/>
                    <a:pt x="3113" y="1543"/>
                    <a:pt x="3185" y="1511"/>
                  </a:cubicBezTo>
                  <a:lnTo>
                    <a:pt x="3185" y="1511"/>
                  </a:lnTo>
                  <a:cubicBezTo>
                    <a:pt x="3183" y="1515"/>
                    <a:pt x="3182" y="1519"/>
                    <a:pt x="3181" y="1523"/>
                  </a:cubicBezTo>
                  <a:cubicBezTo>
                    <a:pt x="3178" y="1532"/>
                    <a:pt x="3175" y="1539"/>
                    <a:pt x="3172" y="1548"/>
                  </a:cubicBezTo>
                  <a:cubicBezTo>
                    <a:pt x="3204" y="1547"/>
                    <a:pt x="3226" y="1532"/>
                    <a:pt x="3238" y="1510"/>
                  </a:cubicBezTo>
                  <a:cubicBezTo>
                    <a:pt x="3327" y="1472"/>
                    <a:pt x="3418" y="1433"/>
                    <a:pt x="3510" y="1394"/>
                  </a:cubicBezTo>
                  <a:cubicBezTo>
                    <a:pt x="4491" y="967"/>
                    <a:pt x="5288" y="671"/>
                    <a:pt x="6178" y="544"/>
                  </a:cubicBezTo>
                  <a:cubicBezTo>
                    <a:pt x="6468" y="499"/>
                    <a:pt x="6781" y="456"/>
                    <a:pt x="7095" y="415"/>
                  </a:cubicBezTo>
                  <a:cubicBezTo>
                    <a:pt x="7105" y="428"/>
                    <a:pt x="7120" y="438"/>
                    <a:pt x="7137" y="438"/>
                  </a:cubicBezTo>
                  <a:cubicBezTo>
                    <a:pt x="7141" y="438"/>
                    <a:pt x="7144" y="438"/>
                    <a:pt x="7147" y="437"/>
                  </a:cubicBezTo>
                  <a:cubicBezTo>
                    <a:pt x="7416" y="401"/>
                    <a:pt x="7689" y="407"/>
                    <a:pt x="7959" y="395"/>
                  </a:cubicBezTo>
                  <a:cubicBezTo>
                    <a:pt x="7972" y="395"/>
                    <a:pt x="7982" y="390"/>
                    <a:pt x="7991" y="383"/>
                  </a:cubicBezTo>
                  <a:cubicBezTo>
                    <a:pt x="8032" y="381"/>
                    <a:pt x="8071" y="380"/>
                    <a:pt x="8109" y="380"/>
                  </a:cubicBezTo>
                  <a:close/>
                  <a:moveTo>
                    <a:pt x="9011" y="0"/>
                  </a:moveTo>
                  <a:cubicBezTo>
                    <a:pt x="9008" y="0"/>
                    <a:pt x="9004" y="1"/>
                    <a:pt x="9000" y="1"/>
                  </a:cubicBezTo>
                  <a:cubicBezTo>
                    <a:pt x="8795" y="4"/>
                    <a:pt x="8682" y="2"/>
                    <a:pt x="8473" y="19"/>
                  </a:cubicBezTo>
                  <a:cubicBezTo>
                    <a:pt x="8149" y="50"/>
                    <a:pt x="7826" y="102"/>
                    <a:pt x="7501" y="141"/>
                  </a:cubicBezTo>
                  <a:cubicBezTo>
                    <a:pt x="6971" y="214"/>
                    <a:pt x="6432" y="259"/>
                    <a:pt x="5910" y="378"/>
                  </a:cubicBezTo>
                  <a:cubicBezTo>
                    <a:pt x="5631" y="440"/>
                    <a:pt x="5361" y="539"/>
                    <a:pt x="5091" y="629"/>
                  </a:cubicBezTo>
                  <a:cubicBezTo>
                    <a:pt x="4517" y="823"/>
                    <a:pt x="3952" y="1043"/>
                    <a:pt x="3391" y="1273"/>
                  </a:cubicBezTo>
                  <a:cubicBezTo>
                    <a:pt x="3386" y="1270"/>
                    <a:pt x="3381" y="1268"/>
                    <a:pt x="3376" y="1266"/>
                  </a:cubicBezTo>
                  <a:cubicBezTo>
                    <a:pt x="3370" y="1265"/>
                    <a:pt x="3364" y="1264"/>
                    <a:pt x="3357" y="1264"/>
                  </a:cubicBezTo>
                  <a:cubicBezTo>
                    <a:pt x="3294" y="1264"/>
                    <a:pt x="3175" y="1314"/>
                    <a:pt x="3078" y="1347"/>
                  </a:cubicBezTo>
                  <a:cubicBezTo>
                    <a:pt x="2892" y="1415"/>
                    <a:pt x="2816" y="1430"/>
                    <a:pt x="2648" y="1433"/>
                  </a:cubicBezTo>
                  <a:cubicBezTo>
                    <a:pt x="2437" y="1433"/>
                    <a:pt x="2227" y="1432"/>
                    <a:pt x="2016" y="1432"/>
                  </a:cubicBezTo>
                  <a:cubicBezTo>
                    <a:pt x="1559" y="1432"/>
                    <a:pt x="1103" y="1436"/>
                    <a:pt x="648" y="1464"/>
                  </a:cubicBezTo>
                  <a:lnTo>
                    <a:pt x="639" y="1482"/>
                  </a:lnTo>
                  <a:cubicBezTo>
                    <a:pt x="625" y="1475"/>
                    <a:pt x="609" y="1470"/>
                    <a:pt x="593" y="1470"/>
                  </a:cubicBezTo>
                  <a:cubicBezTo>
                    <a:pt x="584" y="1470"/>
                    <a:pt x="576" y="1471"/>
                    <a:pt x="567" y="1474"/>
                  </a:cubicBezTo>
                  <a:cubicBezTo>
                    <a:pt x="508" y="1490"/>
                    <a:pt x="494" y="1553"/>
                    <a:pt x="473" y="1604"/>
                  </a:cubicBezTo>
                  <a:cubicBezTo>
                    <a:pt x="433" y="1703"/>
                    <a:pt x="403" y="1803"/>
                    <a:pt x="372" y="1904"/>
                  </a:cubicBezTo>
                  <a:cubicBezTo>
                    <a:pt x="108" y="2711"/>
                    <a:pt x="1" y="3562"/>
                    <a:pt x="54" y="4409"/>
                  </a:cubicBezTo>
                  <a:cubicBezTo>
                    <a:pt x="76" y="4817"/>
                    <a:pt x="138" y="5226"/>
                    <a:pt x="281" y="5611"/>
                  </a:cubicBezTo>
                  <a:cubicBezTo>
                    <a:pt x="286" y="5625"/>
                    <a:pt x="291" y="5640"/>
                    <a:pt x="299" y="5653"/>
                  </a:cubicBezTo>
                  <a:cubicBezTo>
                    <a:pt x="304" y="5665"/>
                    <a:pt x="310" y="5681"/>
                    <a:pt x="314" y="5688"/>
                  </a:cubicBezTo>
                  <a:cubicBezTo>
                    <a:pt x="325" y="5709"/>
                    <a:pt x="345" y="5723"/>
                    <a:pt x="369" y="5729"/>
                  </a:cubicBezTo>
                  <a:cubicBezTo>
                    <a:pt x="377" y="5732"/>
                    <a:pt x="385" y="5733"/>
                    <a:pt x="394" y="5733"/>
                  </a:cubicBezTo>
                  <a:cubicBezTo>
                    <a:pt x="407" y="5733"/>
                    <a:pt x="420" y="5730"/>
                    <a:pt x="432" y="5723"/>
                  </a:cubicBezTo>
                  <a:cubicBezTo>
                    <a:pt x="432" y="5727"/>
                    <a:pt x="433" y="5729"/>
                    <a:pt x="433" y="5733"/>
                  </a:cubicBezTo>
                  <a:cubicBezTo>
                    <a:pt x="905" y="5741"/>
                    <a:pt x="1378" y="5745"/>
                    <a:pt x="1849" y="5746"/>
                  </a:cubicBezTo>
                  <a:cubicBezTo>
                    <a:pt x="1967" y="5746"/>
                    <a:pt x="2085" y="5744"/>
                    <a:pt x="2203" y="5744"/>
                  </a:cubicBezTo>
                  <a:cubicBezTo>
                    <a:pt x="2207" y="5743"/>
                    <a:pt x="2211" y="5743"/>
                    <a:pt x="2215" y="5743"/>
                  </a:cubicBezTo>
                  <a:cubicBezTo>
                    <a:pt x="2224" y="5743"/>
                    <a:pt x="2233" y="5744"/>
                    <a:pt x="2243" y="5744"/>
                  </a:cubicBezTo>
                  <a:cubicBezTo>
                    <a:pt x="2392" y="5894"/>
                    <a:pt x="2559" y="6026"/>
                    <a:pt x="2735" y="6144"/>
                  </a:cubicBezTo>
                  <a:cubicBezTo>
                    <a:pt x="3714" y="6831"/>
                    <a:pt x="4864" y="7077"/>
                    <a:pt x="6079" y="7077"/>
                  </a:cubicBezTo>
                  <a:cubicBezTo>
                    <a:pt x="6352" y="7077"/>
                    <a:pt x="6627" y="7065"/>
                    <a:pt x="6905" y="7042"/>
                  </a:cubicBezTo>
                  <a:cubicBezTo>
                    <a:pt x="7488" y="6992"/>
                    <a:pt x="8058" y="6856"/>
                    <a:pt x="8631" y="6744"/>
                  </a:cubicBezTo>
                  <a:cubicBezTo>
                    <a:pt x="8940" y="6682"/>
                    <a:pt x="9242" y="6621"/>
                    <a:pt x="9571" y="6562"/>
                  </a:cubicBezTo>
                  <a:cubicBezTo>
                    <a:pt x="9922" y="6516"/>
                    <a:pt x="10276" y="6479"/>
                    <a:pt x="10629" y="6460"/>
                  </a:cubicBezTo>
                  <a:cubicBezTo>
                    <a:pt x="11148" y="6434"/>
                    <a:pt x="11668" y="6433"/>
                    <a:pt x="12188" y="6418"/>
                  </a:cubicBezTo>
                  <a:cubicBezTo>
                    <a:pt x="12409" y="6413"/>
                    <a:pt x="12631" y="6409"/>
                    <a:pt x="12852" y="6391"/>
                  </a:cubicBezTo>
                  <a:cubicBezTo>
                    <a:pt x="12977" y="6374"/>
                    <a:pt x="13134" y="6391"/>
                    <a:pt x="13217" y="6276"/>
                  </a:cubicBezTo>
                  <a:cubicBezTo>
                    <a:pt x="13373" y="6021"/>
                    <a:pt x="13116" y="5714"/>
                    <a:pt x="12933" y="5545"/>
                  </a:cubicBezTo>
                  <a:cubicBezTo>
                    <a:pt x="12535" y="5197"/>
                    <a:pt x="12013" y="5063"/>
                    <a:pt x="11490" y="5063"/>
                  </a:cubicBezTo>
                  <a:cubicBezTo>
                    <a:pt x="11267" y="5063"/>
                    <a:pt x="11045" y="5088"/>
                    <a:pt x="10832" y="5130"/>
                  </a:cubicBezTo>
                  <a:cubicBezTo>
                    <a:pt x="10518" y="4983"/>
                    <a:pt x="10184" y="4872"/>
                    <a:pt x="9841" y="4818"/>
                  </a:cubicBezTo>
                  <a:cubicBezTo>
                    <a:pt x="9831" y="4817"/>
                    <a:pt x="9819" y="4816"/>
                    <a:pt x="9809" y="4813"/>
                  </a:cubicBezTo>
                  <a:cubicBezTo>
                    <a:pt x="10256" y="4662"/>
                    <a:pt x="10695" y="4483"/>
                    <a:pt x="11113" y="4267"/>
                  </a:cubicBezTo>
                  <a:cubicBezTo>
                    <a:pt x="11374" y="4133"/>
                    <a:pt x="11614" y="3998"/>
                    <a:pt x="11882" y="3809"/>
                  </a:cubicBezTo>
                  <a:cubicBezTo>
                    <a:pt x="11936" y="3770"/>
                    <a:pt x="11990" y="3730"/>
                    <a:pt x="12040" y="3686"/>
                  </a:cubicBezTo>
                  <a:cubicBezTo>
                    <a:pt x="12045" y="3683"/>
                    <a:pt x="12050" y="3679"/>
                    <a:pt x="12055" y="3674"/>
                  </a:cubicBezTo>
                  <a:cubicBezTo>
                    <a:pt x="12414" y="4031"/>
                    <a:pt x="12815" y="4365"/>
                    <a:pt x="13305" y="4514"/>
                  </a:cubicBezTo>
                  <a:cubicBezTo>
                    <a:pt x="13398" y="4545"/>
                    <a:pt x="13522" y="4567"/>
                    <a:pt x="13588" y="4567"/>
                  </a:cubicBezTo>
                  <a:cubicBezTo>
                    <a:pt x="13596" y="4567"/>
                    <a:pt x="13603" y="4566"/>
                    <a:pt x="13609" y="4566"/>
                  </a:cubicBezTo>
                  <a:cubicBezTo>
                    <a:pt x="13711" y="4555"/>
                    <a:pt x="13743" y="4558"/>
                    <a:pt x="13845" y="4509"/>
                  </a:cubicBezTo>
                  <a:cubicBezTo>
                    <a:pt x="13871" y="4498"/>
                    <a:pt x="13920" y="4434"/>
                    <a:pt x="13917" y="4434"/>
                  </a:cubicBezTo>
                  <a:lnTo>
                    <a:pt x="13917" y="4434"/>
                  </a:lnTo>
                  <a:cubicBezTo>
                    <a:pt x="13917" y="4434"/>
                    <a:pt x="13917" y="4434"/>
                    <a:pt x="13916" y="4435"/>
                  </a:cubicBezTo>
                  <a:cubicBezTo>
                    <a:pt x="14021" y="4308"/>
                    <a:pt x="13906" y="4173"/>
                    <a:pt x="13825" y="4062"/>
                  </a:cubicBezTo>
                  <a:cubicBezTo>
                    <a:pt x="13654" y="3837"/>
                    <a:pt x="13476" y="3616"/>
                    <a:pt x="13303" y="3390"/>
                  </a:cubicBezTo>
                  <a:lnTo>
                    <a:pt x="13303" y="3390"/>
                  </a:lnTo>
                  <a:cubicBezTo>
                    <a:pt x="13615" y="3511"/>
                    <a:pt x="13971" y="3519"/>
                    <a:pt x="14304" y="3523"/>
                  </a:cubicBezTo>
                  <a:cubicBezTo>
                    <a:pt x="14498" y="3519"/>
                    <a:pt x="14692" y="3504"/>
                    <a:pt x="14882" y="3472"/>
                  </a:cubicBezTo>
                  <a:cubicBezTo>
                    <a:pt x="14948" y="3456"/>
                    <a:pt x="15031" y="3444"/>
                    <a:pt x="15102" y="3422"/>
                  </a:cubicBezTo>
                  <a:cubicBezTo>
                    <a:pt x="15198" y="3485"/>
                    <a:pt x="15296" y="3545"/>
                    <a:pt x="15396" y="3599"/>
                  </a:cubicBezTo>
                  <a:cubicBezTo>
                    <a:pt x="15649" y="3738"/>
                    <a:pt x="15949" y="3848"/>
                    <a:pt x="16177" y="3905"/>
                  </a:cubicBezTo>
                  <a:cubicBezTo>
                    <a:pt x="16384" y="3961"/>
                    <a:pt x="16598" y="4000"/>
                    <a:pt x="16813" y="4000"/>
                  </a:cubicBezTo>
                  <a:cubicBezTo>
                    <a:pt x="16842" y="4000"/>
                    <a:pt x="16871" y="4000"/>
                    <a:pt x="16900" y="3998"/>
                  </a:cubicBezTo>
                  <a:cubicBezTo>
                    <a:pt x="16915" y="3998"/>
                    <a:pt x="16931" y="3997"/>
                    <a:pt x="16949" y="3995"/>
                  </a:cubicBezTo>
                  <a:cubicBezTo>
                    <a:pt x="16950" y="4014"/>
                    <a:pt x="16957" y="4031"/>
                    <a:pt x="16975" y="4044"/>
                  </a:cubicBezTo>
                  <a:cubicBezTo>
                    <a:pt x="17047" y="4090"/>
                    <a:pt x="17117" y="4138"/>
                    <a:pt x="17194" y="4175"/>
                  </a:cubicBezTo>
                  <a:cubicBezTo>
                    <a:pt x="17206" y="4182"/>
                    <a:pt x="17219" y="4188"/>
                    <a:pt x="17230" y="4191"/>
                  </a:cubicBezTo>
                  <a:cubicBezTo>
                    <a:pt x="17680" y="4469"/>
                    <a:pt x="18158" y="4635"/>
                    <a:pt x="18691" y="4635"/>
                  </a:cubicBezTo>
                  <a:cubicBezTo>
                    <a:pt x="18726" y="4635"/>
                    <a:pt x="18762" y="4634"/>
                    <a:pt x="18797" y="4632"/>
                  </a:cubicBezTo>
                  <a:cubicBezTo>
                    <a:pt x="18906" y="4627"/>
                    <a:pt x="19012" y="4613"/>
                    <a:pt x="19118" y="4589"/>
                  </a:cubicBezTo>
                  <a:cubicBezTo>
                    <a:pt x="19187" y="4574"/>
                    <a:pt x="19256" y="4549"/>
                    <a:pt x="19316" y="4512"/>
                  </a:cubicBezTo>
                  <a:cubicBezTo>
                    <a:pt x="19435" y="4435"/>
                    <a:pt x="19516" y="4314"/>
                    <a:pt x="19454" y="4148"/>
                  </a:cubicBezTo>
                  <a:cubicBezTo>
                    <a:pt x="19390" y="4024"/>
                    <a:pt x="19253" y="3962"/>
                    <a:pt x="19176" y="3911"/>
                  </a:cubicBezTo>
                  <a:cubicBezTo>
                    <a:pt x="18932" y="3762"/>
                    <a:pt x="18680" y="3616"/>
                    <a:pt x="18404" y="3452"/>
                  </a:cubicBezTo>
                  <a:cubicBezTo>
                    <a:pt x="18057" y="3246"/>
                    <a:pt x="17734" y="3051"/>
                    <a:pt x="17421" y="2864"/>
                  </a:cubicBezTo>
                  <a:cubicBezTo>
                    <a:pt x="17094" y="2732"/>
                    <a:pt x="16770" y="2591"/>
                    <a:pt x="16449" y="2444"/>
                  </a:cubicBezTo>
                  <a:cubicBezTo>
                    <a:pt x="16264" y="2366"/>
                    <a:pt x="16080" y="2273"/>
                    <a:pt x="15891" y="2203"/>
                  </a:cubicBezTo>
                  <a:lnTo>
                    <a:pt x="15891" y="2203"/>
                  </a:lnTo>
                  <a:cubicBezTo>
                    <a:pt x="16136" y="2241"/>
                    <a:pt x="16327" y="2244"/>
                    <a:pt x="16569" y="2246"/>
                  </a:cubicBezTo>
                  <a:cubicBezTo>
                    <a:pt x="16613" y="2246"/>
                    <a:pt x="16656" y="2245"/>
                    <a:pt x="16699" y="2245"/>
                  </a:cubicBezTo>
                  <a:cubicBezTo>
                    <a:pt x="16721" y="2245"/>
                    <a:pt x="16743" y="2246"/>
                    <a:pt x="16765" y="2246"/>
                  </a:cubicBezTo>
                  <a:cubicBezTo>
                    <a:pt x="16771" y="2246"/>
                    <a:pt x="16777" y="2246"/>
                    <a:pt x="16783" y="2246"/>
                  </a:cubicBezTo>
                  <a:cubicBezTo>
                    <a:pt x="16797" y="2246"/>
                    <a:pt x="16812" y="2247"/>
                    <a:pt x="16826" y="2247"/>
                  </a:cubicBezTo>
                  <a:cubicBezTo>
                    <a:pt x="16830" y="2247"/>
                    <a:pt x="16833" y="2246"/>
                    <a:pt x="16837" y="2246"/>
                  </a:cubicBezTo>
                  <a:cubicBezTo>
                    <a:pt x="16844" y="2249"/>
                    <a:pt x="16852" y="2254"/>
                    <a:pt x="16861" y="2257"/>
                  </a:cubicBezTo>
                  <a:cubicBezTo>
                    <a:pt x="17143" y="2377"/>
                    <a:pt x="17600" y="2512"/>
                    <a:pt x="17976" y="2562"/>
                  </a:cubicBezTo>
                  <a:cubicBezTo>
                    <a:pt x="18067" y="2573"/>
                    <a:pt x="18154" y="2579"/>
                    <a:pt x="18242" y="2579"/>
                  </a:cubicBezTo>
                  <a:cubicBezTo>
                    <a:pt x="18406" y="2579"/>
                    <a:pt x="18570" y="2559"/>
                    <a:pt x="18759" y="2519"/>
                  </a:cubicBezTo>
                  <a:cubicBezTo>
                    <a:pt x="19004" y="2458"/>
                    <a:pt x="19176" y="2409"/>
                    <a:pt x="19349" y="2241"/>
                  </a:cubicBezTo>
                  <a:cubicBezTo>
                    <a:pt x="19398" y="2188"/>
                    <a:pt x="19452" y="2128"/>
                    <a:pt x="19462" y="2053"/>
                  </a:cubicBezTo>
                  <a:cubicBezTo>
                    <a:pt x="19478" y="1830"/>
                    <a:pt x="19310" y="1733"/>
                    <a:pt x="19026" y="1654"/>
                  </a:cubicBezTo>
                  <a:cubicBezTo>
                    <a:pt x="18862" y="1604"/>
                    <a:pt x="18439" y="1492"/>
                    <a:pt x="18155" y="1422"/>
                  </a:cubicBezTo>
                  <a:cubicBezTo>
                    <a:pt x="17615" y="1294"/>
                    <a:pt x="17080" y="1147"/>
                    <a:pt x="16535" y="1047"/>
                  </a:cubicBezTo>
                  <a:cubicBezTo>
                    <a:pt x="16041" y="982"/>
                    <a:pt x="15544" y="952"/>
                    <a:pt x="15049" y="895"/>
                  </a:cubicBezTo>
                  <a:cubicBezTo>
                    <a:pt x="14567" y="847"/>
                    <a:pt x="14084" y="800"/>
                    <a:pt x="13603" y="751"/>
                  </a:cubicBezTo>
                  <a:cubicBezTo>
                    <a:pt x="13465" y="738"/>
                    <a:pt x="13329" y="722"/>
                    <a:pt x="13192" y="702"/>
                  </a:cubicBezTo>
                  <a:cubicBezTo>
                    <a:pt x="13188" y="701"/>
                    <a:pt x="13184" y="700"/>
                    <a:pt x="13180" y="700"/>
                  </a:cubicBezTo>
                  <a:cubicBezTo>
                    <a:pt x="13175" y="700"/>
                    <a:pt x="13171" y="701"/>
                    <a:pt x="13166" y="703"/>
                  </a:cubicBezTo>
                  <a:cubicBezTo>
                    <a:pt x="13125" y="679"/>
                    <a:pt x="13092" y="660"/>
                    <a:pt x="13032" y="627"/>
                  </a:cubicBezTo>
                  <a:lnTo>
                    <a:pt x="13032" y="627"/>
                  </a:lnTo>
                  <a:lnTo>
                    <a:pt x="13052" y="640"/>
                  </a:lnTo>
                  <a:cubicBezTo>
                    <a:pt x="12984" y="599"/>
                    <a:pt x="12913" y="563"/>
                    <a:pt x="12835" y="547"/>
                  </a:cubicBezTo>
                  <a:cubicBezTo>
                    <a:pt x="11988" y="333"/>
                    <a:pt x="10718" y="130"/>
                    <a:pt x="9709" y="48"/>
                  </a:cubicBezTo>
                  <a:cubicBezTo>
                    <a:pt x="9490" y="28"/>
                    <a:pt x="9269" y="15"/>
                    <a:pt x="9051" y="13"/>
                  </a:cubicBezTo>
                  <a:cubicBezTo>
                    <a:pt x="9040" y="5"/>
                    <a:pt x="9027" y="0"/>
                    <a:pt x="90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39"/>
            <p:cNvSpPr/>
            <p:nvPr/>
          </p:nvSpPr>
          <p:spPr>
            <a:xfrm>
              <a:off x="2837344" y="1895485"/>
              <a:ext cx="52" cy="104"/>
            </a:xfrm>
            <a:custGeom>
              <a:rect b="b" l="l" r="r" t="t"/>
              <a:pathLst>
                <a:path extrusionOk="0" h="2" w="1">
                  <a:moveTo>
                    <a:pt x="1" y="1"/>
                  </a:moveTo>
                  <a:cubicBezTo>
                    <a:pt x="1" y="0"/>
                    <a:pt x="1" y="1"/>
                    <a:pt x="1" y="1"/>
                  </a:cubicBezTo>
                  <a:cubicBezTo>
                    <a:pt x="1" y="0"/>
                    <a:pt x="1" y="0"/>
                    <a:pt x="1" y="1"/>
                  </a:cubicBezTo>
                  <a:cubicBezTo>
                    <a:pt x="1" y="0"/>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39"/>
            <p:cNvSpPr/>
            <p:nvPr/>
          </p:nvSpPr>
          <p:spPr>
            <a:xfrm>
              <a:off x="2860091" y="1764167"/>
              <a:ext cx="31512" cy="62137"/>
            </a:xfrm>
            <a:custGeom>
              <a:rect b="b" l="l" r="r" t="t"/>
              <a:pathLst>
                <a:path extrusionOk="0" h="1191" w="604">
                  <a:moveTo>
                    <a:pt x="604" y="0"/>
                  </a:moveTo>
                  <a:lnTo>
                    <a:pt x="604" y="0"/>
                  </a:lnTo>
                  <a:cubicBezTo>
                    <a:pt x="181" y="201"/>
                    <a:pt x="0" y="774"/>
                    <a:pt x="377" y="1111"/>
                  </a:cubicBezTo>
                  <a:cubicBezTo>
                    <a:pt x="406" y="1138"/>
                    <a:pt x="434" y="1164"/>
                    <a:pt x="464" y="1191"/>
                  </a:cubicBezTo>
                  <a:cubicBezTo>
                    <a:pt x="418" y="1093"/>
                    <a:pt x="377" y="1020"/>
                    <a:pt x="352" y="932"/>
                  </a:cubicBezTo>
                  <a:cubicBezTo>
                    <a:pt x="311" y="774"/>
                    <a:pt x="310" y="692"/>
                    <a:pt x="355" y="503"/>
                  </a:cubicBezTo>
                  <a:cubicBezTo>
                    <a:pt x="406" y="305"/>
                    <a:pt x="470" y="155"/>
                    <a:pt x="6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39"/>
            <p:cNvSpPr/>
            <p:nvPr/>
          </p:nvSpPr>
          <p:spPr>
            <a:xfrm>
              <a:off x="2725434" y="1702134"/>
              <a:ext cx="29738" cy="65894"/>
            </a:xfrm>
            <a:custGeom>
              <a:rect b="b" l="l" r="r" t="t"/>
              <a:pathLst>
                <a:path extrusionOk="0" h="1263" w="570">
                  <a:moveTo>
                    <a:pt x="569" y="1"/>
                  </a:moveTo>
                  <a:cubicBezTo>
                    <a:pt x="162" y="266"/>
                    <a:pt x="1" y="948"/>
                    <a:pt x="465" y="1237"/>
                  </a:cubicBezTo>
                  <a:cubicBezTo>
                    <a:pt x="479" y="1246"/>
                    <a:pt x="495" y="1255"/>
                    <a:pt x="510" y="1262"/>
                  </a:cubicBezTo>
                  <a:cubicBezTo>
                    <a:pt x="503" y="1255"/>
                    <a:pt x="495" y="1243"/>
                    <a:pt x="490" y="1237"/>
                  </a:cubicBezTo>
                  <a:cubicBezTo>
                    <a:pt x="460" y="1198"/>
                    <a:pt x="434" y="1152"/>
                    <a:pt x="413" y="1107"/>
                  </a:cubicBezTo>
                  <a:cubicBezTo>
                    <a:pt x="383" y="1045"/>
                    <a:pt x="358" y="990"/>
                    <a:pt x="347" y="903"/>
                  </a:cubicBezTo>
                  <a:cubicBezTo>
                    <a:pt x="346" y="887"/>
                    <a:pt x="340" y="845"/>
                    <a:pt x="341" y="835"/>
                  </a:cubicBezTo>
                  <a:cubicBezTo>
                    <a:pt x="340" y="785"/>
                    <a:pt x="344" y="737"/>
                    <a:pt x="351" y="688"/>
                  </a:cubicBezTo>
                  <a:cubicBezTo>
                    <a:pt x="354" y="659"/>
                    <a:pt x="352" y="682"/>
                    <a:pt x="358" y="633"/>
                  </a:cubicBezTo>
                  <a:cubicBezTo>
                    <a:pt x="358" y="628"/>
                    <a:pt x="359" y="624"/>
                    <a:pt x="360" y="619"/>
                  </a:cubicBezTo>
                  <a:lnTo>
                    <a:pt x="360" y="619"/>
                  </a:lnTo>
                  <a:cubicBezTo>
                    <a:pt x="360" y="621"/>
                    <a:pt x="360" y="622"/>
                    <a:pt x="360" y="622"/>
                  </a:cubicBezTo>
                  <a:cubicBezTo>
                    <a:pt x="360" y="622"/>
                    <a:pt x="360" y="621"/>
                    <a:pt x="361" y="618"/>
                  </a:cubicBezTo>
                  <a:lnTo>
                    <a:pt x="361" y="618"/>
                  </a:lnTo>
                  <a:cubicBezTo>
                    <a:pt x="361" y="618"/>
                    <a:pt x="361" y="619"/>
                    <a:pt x="360" y="619"/>
                  </a:cubicBezTo>
                  <a:lnTo>
                    <a:pt x="360" y="619"/>
                  </a:lnTo>
                  <a:cubicBezTo>
                    <a:pt x="361" y="615"/>
                    <a:pt x="362" y="609"/>
                    <a:pt x="363" y="603"/>
                  </a:cubicBezTo>
                  <a:lnTo>
                    <a:pt x="363" y="604"/>
                  </a:lnTo>
                  <a:cubicBezTo>
                    <a:pt x="372" y="544"/>
                    <a:pt x="383" y="485"/>
                    <a:pt x="398" y="425"/>
                  </a:cubicBezTo>
                  <a:cubicBezTo>
                    <a:pt x="438" y="262"/>
                    <a:pt x="480" y="137"/>
                    <a:pt x="5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39"/>
            <p:cNvSpPr/>
            <p:nvPr/>
          </p:nvSpPr>
          <p:spPr>
            <a:xfrm>
              <a:off x="2677904" y="1745906"/>
              <a:ext cx="34590" cy="8348"/>
            </a:xfrm>
            <a:custGeom>
              <a:rect b="b" l="l" r="r" t="t"/>
              <a:pathLst>
                <a:path extrusionOk="0" h="160" w="663">
                  <a:moveTo>
                    <a:pt x="0" y="0"/>
                  </a:moveTo>
                  <a:cubicBezTo>
                    <a:pt x="33" y="17"/>
                    <a:pt x="69" y="31"/>
                    <a:pt x="105" y="45"/>
                  </a:cubicBezTo>
                  <a:cubicBezTo>
                    <a:pt x="86" y="42"/>
                    <a:pt x="68" y="40"/>
                    <a:pt x="53" y="38"/>
                  </a:cubicBezTo>
                  <a:lnTo>
                    <a:pt x="53" y="38"/>
                  </a:lnTo>
                  <a:cubicBezTo>
                    <a:pt x="213" y="123"/>
                    <a:pt x="395" y="156"/>
                    <a:pt x="575" y="160"/>
                  </a:cubicBezTo>
                  <a:cubicBezTo>
                    <a:pt x="547" y="150"/>
                    <a:pt x="515" y="141"/>
                    <a:pt x="482" y="131"/>
                  </a:cubicBezTo>
                  <a:lnTo>
                    <a:pt x="482" y="131"/>
                  </a:lnTo>
                  <a:cubicBezTo>
                    <a:pt x="508" y="133"/>
                    <a:pt x="534" y="134"/>
                    <a:pt x="560" y="134"/>
                  </a:cubicBezTo>
                  <a:cubicBezTo>
                    <a:pt x="595" y="134"/>
                    <a:pt x="629" y="132"/>
                    <a:pt x="662" y="128"/>
                  </a:cubicBezTo>
                  <a:cubicBezTo>
                    <a:pt x="565" y="118"/>
                    <a:pt x="470" y="87"/>
                    <a:pt x="373" y="67"/>
                  </a:cubicBezTo>
                  <a:cubicBezTo>
                    <a:pt x="254" y="42"/>
                    <a:pt x="110" y="2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39"/>
            <p:cNvSpPr/>
            <p:nvPr/>
          </p:nvSpPr>
          <p:spPr>
            <a:xfrm>
              <a:off x="2748285" y="1788323"/>
              <a:ext cx="31825" cy="4800"/>
            </a:xfrm>
            <a:custGeom>
              <a:rect b="b" l="l" r="r" t="t"/>
              <a:pathLst>
                <a:path extrusionOk="0" h="92" w="610">
                  <a:moveTo>
                    <a:pt x="610" y="1"/>
                  </a:moveTo>
                  <a:lnTo>
                    <a:pt x="610" y="1"/>
                  </a:lnTo>
                  <a:cubicBezTo>
                    <a:pt x="556" y="9"/>
                    <a:pt x="503" y="11"/>
                    <a:pt x="450" y="11"/>
                  </a:cubicBezTo>
                  <a:cubicBezTo>
                    <a:pt x="428" y="11"/>
                    <a:pt x="405" y="10"/>
                    <a:pt x="383" y="10"/>
                  </a:cubicBezTo>
                  <a:cubicBezTo>
                    <a:pt x="357" y="10"/>
                    <a:pt x="330" y="11"/>
                    <a:pt x="304" y="12"/>
                  </a:cubicBezTo>
                  <a:cubicBezTo>
                    <a:pt x="274" y="12"/>
                    <a:pt x="243" y="15"/>
                    <a:pt x="213" y="17"/>
                  </a:cubicBezTo>
                  <a:cubicBezTo>
                    <a:pt x="179" y="14"/>
                    <a:pt x="143" y="8"/>
                    <a:pt x="108" y="8"/>
                  </a:cubicBezTo>
                  <a:cubicBezTo>
                    <a:pt x="87" y="8"/>
                    <a:pt x="67" y="11"/>
                    <a:pt x="47" y="17"/>
                  </a:cubicBezTo>
                  <a:cubicBezTo>
                    <a:pt x="0" y="62"/>
                    <a:pt x="91" y="79"/>
                    <a:pt x="122" y="85"/>
                  </a:cubicBezTo>
                  <a:cubicBezTo>
                    <a:pt x="152" y="89"/>
                    <a:pt x="183" y="91"/>
                    <a:pt x="213" y="91"/>
                  </a:cubicBezTo>
                  <a:cubicBezTo>
                    <a:pt x="349" y="91"/>
                    <a:pt x="484" y="51"/>
                    <a:pt x="6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39"/>
            <p:cNvSpPr/>
            <p:nvPr/>
          </p:nvSpPr>
          <p:spPr>
            <a:xfrm>
              <a:off x="2992087" y="1741263"/>
              <a:ext cx="19043" cy="45338"/>
            </a:xfrm>
            <a:custGeom>
              <a:rect b="b" l="l" r="r" t="t"/>
              <a:pathLst>
                <a:path extrusionOk="0" h="869" w="365">
                  <a:moveTo>
                    <a:pt x="364" y="0"/>
                  </a:moveTo>
                  <a:lnTo>
                    <a:pt x="364" y="0"/>
                  </a:lnTo>
                  <a:cubicBezTo>
                    <a:pt x="117" y="183"/>
                    <a:pt x="1" y="501"/>
                    <a:pt x="107" y="764"/>
                  </a:cubicBezTo>
                  <a:cubicBezTo>
                    <a:pt x="132" y="766"/>
                    <a:pt x="159" y="770"/>
                    <a:pt x="185" y="776"/>
                  </a:cubicBezTo>
                  <a:cubicBezTo>
                    <a:pt x="230" y="788"/>
                    <a:pt x="246" y="825"/>
                    <a:pt x="240" y="860"/>
                  </a:cubicBezTo>
                  <a:cubicBezTo>
                    <a:pt x="245" y="862"/>
                    <a:pt x="250" y="866"/>
                    <a:pt x="255" y="869"/>
                  </a:cubicBezTo>
                  <a:cubicBezTo>
                    <a:pt x="147" y="618"/>
                    <a:pt x="217" y="264"/>
                    <a:pt x="3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39"/>
            <p:cNvSpPr/>
            <p:nvPr/>
          </p:nvSpPr>
          <p:spPr>
            <a:xfrm>
              <a:off x="2912994" y="1737611"/>
              <a:ext cx="11165" cy="25199"/>
            </a:xfrm>
            <a:custGeom>
              <a:rect b="b" l="l" r="r" t="t"/>
              <a:pathLst>
                <a:path extrusionOk="0" h="483" w="214">
                  <a:moveTo>
                    <a:pt x="214" y="0"/>
                  </a:moveTo>
                  <a:lnTo>
                    <a:pt x="214" y="0"/>
                  </a:lnTo>
                  <a:cubicBezTo>
                    <a:pt x="100" y="115"/>
                    <a:pt x="29" y="269"/>
                    <a:pt x="1" y="431"/>
                  </a:cubicBezTo>
                  <a:cubicBezTo>
                    <a:pt x="12" y="427"/>
                    <a:pt x="24" y="425"/>
                    <a:pt x="35" y="425"/>
                  </a:cubicBezTo>
                  <a:cubicBezTo>
                    <a:pt x="51" y="425"/>
                    <a:pt x="67" y="429"/>
                    <a:pt x="80" y="438"/>
                  </a:cubicBezTo>
                  <a:cubicBezTo>
                    <a:pt x="103" y="453"/>
                    <a:pt x="124" y="467"/>
                    <a:pt x="145" y="482"/>
                  </a:cubicBezTo>
                  <a:lnTo>
                    <a:pt x="145" y="459"/>
                  </a:lnTo>
                  <a:cubicBezTo>
                    <a:pt x="145" y="288"/>
                    <a:pt x="152" y="164"/>
                    <a:pt x="2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39"/>
            <p:cNvSpPr/>
            <p:nvPr/>
          </p:nvSpPr>
          <p:spPr>
            <a:xfrm>
              <a:off x="3006487" y="1825417"/>
              <a:ext cx="12208" cy="18000"/>
            </a:xfrm>
            <a:custGeom>
              <a:rect b="b" l="l" r="r" t="t"/>
              <a:pathLst>
                <a:path extrusionOk="0" h="345" w="234">
                  <a:moveTo>
                    <a:pt x="233" y="0"/>
                  </a:moveTo>
                  <a:lnTo>
                    <a:pt x="233" y="0"/>
                  </a:lnTo>
                  <a:cubicBezTo>
                    <a:pt x="137" y="79"/>
                    <a:pt x="61" y="167"/>
                    <a:pt x="1" y="260"/>
                  </a:cubicBezTo>
                  <a:cubicBezTo>
                    <a:pt x="10" y="263"/>
                    <a:pt x="17" y="265"/>
                    <a:pt x="25" y="270"/>
                  </a:cubicBezTo>
                  <a:cubicBezTo>
                    <a:pt x="58" y="291"/>
                    <a:pt x="82" y="315"/>
                    <a:pt x="95" y="344"/>
                  </a:cubicBezTo>
                  <a:cubicBezTo>
                    <a:pt x="134" y="222"/>
                    <a:pt x="177" y="104"/>
                    <a:pt x="2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39"/>
            <p:cNvSpPr/>
            <p:nvPr/>
          </p:nvSpPr>
          <p:spPr>
            <a:xfrm>
              <a:off x="2664705" y="1936440"/>
              <a:ext cx="21443" cy="51651"/>
            </a:xfrm>
            <a:custGeom>
              <a:rect b="b" l="l" r="r" t="t"/>
              <a:pathLst>
                <a:path extrusionOk="0" h="990" w="411">
                  <a:moveTo>
                    <a:pt x="258" y="1"/>
                  </a:moveTo>
                  <a:cubicBezTo>
                    <a:pt x="197" y="102"/>
                    <a:pt x="147" y="211"/>
                    <a:pt x="112" y="325"/>
                  </a:cubicBezTo>
                  <a:cubicBezTo>
                    <a:pt x="35" y="503"/>
                    <a:pt x="1" y="700"/>
                    <a:pt x="12" y="891"/>
                  </a:cubicBezTo>
                  <a:cubicBezTo>
                    <a:pt x="14" y="925"/>
                    <a:pt x="19" y="958"/>
                    <a:pt x="28" y="990"/>
                  </a:cubicBezTo>
                  <a:cubicBezTo>
                    <a:pt x="34" y="962"/>
                    <a:pt x="40" y="932"/>
                    <a:pt x="48" y="904"/>
                  </a:cubicBezTo>
                  <a:cubicBezTo>
                    <a:pt x="49" y="912"/>
                    <a:pt x="49" y="922"/>
                    <a:pt x="50" y="931"/>
                  </a:cubicBezTo>
                  <a:cubicBezTo>
                    <a:pt x="83" y="822"/>
                    <a:pt x="125" y="714"/>
                    <a:pt x="169" y="607"/>
                  </a:cubicBezTo>
                  <a:cubicBezTo>
                    <a:pt x="189" y="559"/>
                    <a:pt x="264" y="382"/>
                    <a:pt x="285" y="336"/>
                  </a:cubicBezTo>
                  <a:cubicBezTo>
                    <a:pt x="308" y="292"/>
                    <a:pt x="347" y="173"/>
                    <a:pt x="411" y="27"/>
                  </a:cubicBezTo>
                  <a:lnTo>
                    <a:pt x="411" y="27"/>
                  </a:lnTo>
                  <a:cubicBezTo>
                    <a:pt x="401" y="31"/>
                    <a:pt x="390" y="33"/>
                    <a:pt x="379" y="33"/>
                  </a:cubicBezTo>
                  <a:cubicBezTo>
                    <a:pt x="359" y="33"/>
                    <a:pt x="337" y="26"/>
                    <a:pt x="320" y="15"/>
                  </a:cubicBezTo>
                  <a:cubicBezTo>
                    <a:pt x="300" y="14"/>
                    <a:pt x="279" y="9"/>
                    <a:pt x="2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39"/>
            <p:cNvSpPr/>
            <p:nvPr/>
          </p:nvSpPr>
          <p:spPr>
            <a:xfrm>
              <a:off x="2728773" y="1806948"/>
              <a:ext cx="23217" cy="34173"/>
            </a:xfrm>
            <a:custGeom>
              <a:rect b="b" l="l" r="r" t="t"/>
              <a:pathLst>
                <a:path extrusionOk="0" h="655" w="445">
                  <a:moveTo>
                    <a:pt x="444" y="1"/>
                  </a:moveTo>
                  <a:lnTo>
                    <a:pt x="444" y="1"/>
                  </a:lnTo>
                  <a:cubicBezTo>
                    <a:pt x="421" y="16"/>
                    <a:pt x="397" y="33"/>
                    <a:pt x="374" y="51"/>
                  </a:cubicBezTo>
                  <a:cubicBezTo>
                    <a:pt x="165" y="200"/>
                    <a:pt x="40" y="390"/>
                    <a:pt x="0" y="601"/>
                  </a:cubicBezTo>
                  <a:cubicBezTo>
                    <a:pt x="10" y="597"/>
                    <a:pt x="19" y="593"/>
                    <a:pt x="30" y="592"/>
                  </a:cubicBezTo>
                  <a:cubicBezTo>
                    <a:pt x="35" y="592"/>
                    <a:pt x="39" y="591"/>
                    <a:pt x="43" y="591"/>
                  </a:cubicBezTo>
                  <a:cubicBezTo>
                    <a:pt x="77" y="591"/>
                    <a:pt x="111" y="609"/>
                    <a:pt x="128" y="639"/>
                  </a:cubicBezTo>
                  <a:lnTo>
                    <a:pt x="135" y="655"/>
                  </a:lnTo>
                  <a:cubicBezTo>
                    <a:pt x="174" y="499"/>
                    <a:pt x="217" y="393"/>
                    <a:pt x="289" y="258"/>
                  </a:cubicBezTo>
                  <a:cubicBezTo>
                    <a:pt x="338" y="171"/>
                    <a:pt x="390" y="86"/>
                    <a:pt x="4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39"/>
            <p:cNvSpPr/>
            <p:nvPr/>
          </p:nvSpPr>
          <p:spPr>
            <a:xfrm>
              <a:off x="2603141" y="1933206"/>
              <a:ext cx="61981" cy="16173"/>
            </a:xfrm>
            <a:custGeom>
              <a:rect b="b" l="l" r="r" t="t"/>
              <a:pathLst>
                <a:path extrusionOk="0" h="310" w="1188">
                  <a:moveTo>
                    <a:pt x="90" y="1"/>
                  </a:moveTo>
                  <a:cubicBezTo>
                    <a:pt x="60" y="1"/>
                    <a:pt x="30" y="1"/>
                    <a:pt x="1" y="1"/>
                  </a:cubicBezTo>
                  <a:cubicBezTo>
                    <a:pt x="269" y="89"/>
                    <a:pt x="535" y="181"/>
                    <a:pt x="812" y="230"/>
                  </a:cubicBezTo>
                  <a:cubicBezTo>
                    <a:pt x="930" y="252"/>
                    <a:pt x="1045" y="276"/>
                    <a:pt x="1161" y="304"/>
                  </a:cubicBezTo>
                  <a:cubicBezTo>
                    <a:pt x="1174" y="307"/>
                    <a:pt x="1182" y="310"/>
                    <a:pt x="1184" y="310"/>
                  </a:cubicBezTo>
                  <a:cubicBezTo>
                    <a:pt x="1188" y="310"/>
                    <a:pt x="1182" y="305"/>
                    <a:pt x="1165" y="294"/>
                  </a:cubicBezTo>
                  <a:cubicBezTo>
                    <a:pt x="992" y="166"/>
                    <a:pt x="793" y="75"/>
                    <a:pt x="584" y="32"/>
                  </a:cubicBezTo>
                  <a:cubicBezTo>
                    <a:pt x="420" y="5"/>
                    <a:pt x="255" y="1"/>
                    <a:pt x="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39"/>
            <p:cNvSpPr/>
            <p:nvPr/>
          </p:nvSpPr>
          <p:spPr>
            <a:xfrm>
              <a:off x="2614932" y="1944423"/>
              <a:ext cx="38451" cy="9965"/>
            </a:xfrm>
            <a:custGeom>
              <a:rect b="b" l="l" r="r" t="t"/>
              <a:pathLst>
                <a:path extrusionOk="0" h="191" w="737">
                  <a:moveTo>
                    <a:pt x="110" y="0"/>
                  </a:moveTo>
                  <a:cubicBezTo>
                    <a:pt x="73" y="0"/>
                    <a:pt x="37" y="2"/>
                    <a:pt x="0" y="4"/>
                  </a:cubicBezTo>
                  <a:cubicBezTo>
                    <a:pt x="133" y="37"/>
                    <a:pt x="263" y="88"/>
                    <a:pt x="399" y="114"/>
                  </a:cubicBezTo>
                  <a:cubicBezTo>
                    <a:pt x="513" y="134"/>
                    <a:pt x="627" y="150"/>
                    <a:pt x="737" y="191"/>
                  </a:cubicBezTo>
                  <a:cubicBezTo>
                    <a:pt x="562" y="51"/>
                    <a:pt x="333" y="0"/>
                    <a:pt x="1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39"/>
            <p:cNvSpPr/>
            <p:nvPr/>
          </p:nvSpPr>
          <p:spPr>
            <a:xfrm>
              <a:off x="2634966" y="1961379"/>
              <a:ext cx="5374" cy="2139"/>
            </a:xfrm>
            <a:custGeom>
              <a:rect b="b" l="l" r="r" t="t"/>
              <a:pathLst>
                <a:path extrusionOk="0" h="41" w="103">
                  <a:moveTo>
                    <a:pt x="0" y="1"/>
                  </a:moveTo>
                  <a:lnTo>
                    <a:pt x="0" y="1"/>
                  </a:lnTo>
                  <a:cubicBezTo>
                    <a:pt x="32" y="20"/>
                    <a:pt x="68" y="30"/>
                    <a:pt x="102" y="41"/>
                  </a:cubicBezTo>
                  <a:cubicBezTo>
                    <a:pt x="73" y="16"/>
                    <a:pt x="36" y="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39"/>
            <p:cNvSpPr/>
            <p:nvPr/>
          </p:nvSpPr>
          <p:spPr>
            <a:xfrm>
              <a:off x="2690582" y="1942388"/>
              <a:ext cx="86867" cy="25043"/>
            </a:xfrm>
            <a:custGeom>
              <a:rect b="b" l="l" r="r" t="t"/>
              <a:pathLst>
                <a:path extrusionOk="0" h="480" w="1665">
                  <a:moveTo>
                    <a:pt x="543" y="1"/>
                  </a:moveTo>
                  <a:cubicBezTo>
                    <a:pt x="401" y="1"/>
                    <a:pt x="259" y="18"/>
                    <a:pt x="121" y="51"/>
                  </a:cubicBezTo>
                  <a:cubicBezTo>
                    <a:pt x="80" y="60"/>
                    <a:pt x="40" y="69"/>
                    <a:pt x="0" y="82"/>
                  </a:cubicBezTo>
                  <a:cubicBezTo>
                    <a:pt x="99" y="82"/>
                    <a:pt x="198" y="92"/>
                    <a:pt x="298" y="100"/>
                  </a:cubicBezTo>
                  <a:cubicBezTo>
                    <a:pt x="491" y="115"/>
                    <a:pt x="581" y="131"/>
                    <a:pt x="831" y="180"/>
                  </a:cubicBezTo>
                  <a:cubicBezTo>
                    <a:pt x="1015" y="215"/>
                    <a:pt x="1197" y="255"/>
                    <a:pt x="1374" y="316"/>
                  </a:cubicBezTo>
                  <a:cubicBezTo>
                    <a:pt x="1475" y="354"/>
                    <a:pt x="1582" y="390"/>
                    <a:pt x="1664" y="479"/>
                  </a:cubicBezTo>
                  <a:cubicBezTo>
                    <a:pt x="1587" y="334"/>
                    <a:pt x="1431" y="249"/>
                    <a:pt x="1290" y="175"/>
                  </a:cubicBezTo>
                  <a:cubicBezTo>
                    <a:pt x="1059" y="57"/>
                    <a:pt x="802" y="1"/>
                    <a:pt x="5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39"/>
            <p:cNvSpPr/>
            <p:nvPr/>
          </p:nvSpPr>
          <p:spPr>
            <a:xfrm>
              <a:off x="2693660" y="1951936"/>
              <a:ext cx="73094" cy="16434"/>
            </a:xfrm>
            <a:custGeom>
              <a:rect b="b" l="l" r="r" t="t"/>
              <a:pathLst>
                <a:path extrusionOk="0" h="315" w="1401">
                  <a:moveTo>
                    <a:pt x="475" y="1"/>
                  </a:moveTo>
                  <a:cubicBezTo>
                    <a:pt x="312" y="1"/>
                    <a:pt x="153" y="25"/>
                    <a:pt x="19" y="74"/>
                  </a:cubicBezTo>
                  <a:cubicBezTo>
                    <a:pt x="1" y="80"/>
                    <a:pt x="3" y="81"/>
                    <a:pt x="13" y="81"/>
                  </a:cubicBezTo>
                  <a:cubicBezTo>
                    <a:pt x="27" y="81"/>
                    <a:pt x="55" y="79"/>
                    <a:pt x="72" y="79"/>
                  </a:cubicBezTo>
                  <a:cubicBezTo>
                    <a:pt x="77" y="79"/>
                    <a:pt x="82" y="79"/>
                    <a:pt x="84" y="80"/>
                  </a:cubicBezTo>
                  <a:cubicBezTo>
                    <a:pt x="112" y="82"/>
                    <a:pt x="136" y="85"/>
                    <a:pt x="149" y="87"/>
                  </a:cubicBezTo>
                  <a:cubicBezTo>
                    <a:pt x="358" y="118"/>
                    <a:pt x="688" y="178"/>
                    <a:pt x="795" y="188"/>
                  </a:cubicBezTo>
                  <a:cubicBezTo>
                    <a:pt x="961" y="213"/>
                    <a:pt x="1202" y="216"/>
                    <a:pt x="1400" y="315"/>
                  </a:cubicBezTo>
                  <a:cubicBezTo>
                    <a:pt x="1181" y="106"/>
                    <a:pt x="816" y="1"/>
                    <a:pt x="4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39"/>
            <p:cNvSpPr/>
            <p:nvPr/>
          </p:nvSpPr>
          <p:spPr>
            <a:xfrm>
              <a:off x="2701799" y="1962840"/>
              <a:ext cx="46538" cy="8504"/>
            </a:xfrm>
            <a:custGeom>
              <a:rect b="b" l="l" r="r" t="t"/>
              <a:pathLst>
                <a:path extrusionOk="0" h="163" w="892">
                  <a:moveTo>
                    <a:pt x="333" y="0"/>
                  </a:moveTo>
                  <a:cubicBezTo>
                    <a:pt x="218" y="0"/>
                    <a:pt x="110" y="14"/>
                    <a:pt x="0" y="45"/>
                  </a:cubicBezTo>
                  <a:lnTo>
                    <a:pt x="24" y="45"/>
                  </a:lnTo>
                  <a:cubicBezTo>
                    <a:pt x="135" y="47"/>
                    <a:pt x="240" y="80"/>
                    <a:pt x="358" y="96"/>
                  </a:cubicBezTo>
                  <a:cubicBezTo>
                    <a:pt x="518" y="121"/>
                    <a:pt x="718" y="121"/>
                    <a:pt x="891" y="162"/>
                  </a:cubicBezTo>
                  <a:cubicBezTo>
                    <a:pt x="752" y="76"/>
                    <a:pt x="596" y="14"/>
                    <a:pt x="433" y="4"/>
                  </a:cubicBezTo>
                  <a:cubicBezTo>
                    <a:pt x="399" y="2"/>
                    <a:pt x="365" y="0"/>
                    <a:pt x="3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39"/>
            <p:cNvSpPr/>
            <p:nvPr/>
          </p:nvSpPr>
          <p:spPr>
            <a:xfrm>
              <a:off x="2716408" y="1981778"/>
              <a:ext cx="22799" cy="2661"/>
            </a:xfrm>
            <a:custGeom>
              <a:rect b="b" l="l" r="r" t="t"/>
              <a:pathLst>
                <a:path extrusionOk="0" h="51" w="437">
                  <a:moveTo>
                    <a:pt x="191" y="0"/>
                  </a:moveTo>
                  <a:cubicBezTo>
                    <a:pt x="128" y="0"/>
                    <a:pt x="63" y="9"/>
                    <a:pt x="1" y="25"/>
                  </a:cubicBezTo>
                  <a:cubicBezTo>
                    <a:pt x="145" y="43"/>
                    <a:pt x="290" y="45"/>
                    <a:pt x="436" y="50"/>
                  </a:cubicBezTo>
                  <a:cubicBezTo>
                    <a:pt x="358" y="15"/>
                    <a:pt x="275" y="0"/>
                    <a:pt x="1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39"/>
            <p:cNvSpPr/>
            <p:nvPr/>
          </p:nvSpPr>
          <p:spPr>
            <a:xfrm>
              <a:off x="2787623" y="1812426"/>
              <a:ext cx="93128" cy="17843"/>
            </a:xfrm>
            <a:custGeom>
              <a:rect b="b" l="l" r="r" t="t"/>
              <a:pathLst>
                <a:path extrusionOk="0" h="342" w="1785">
                  <a:moveTo>
                    <a:pt x="459" y="1"/>
                  </a:moveTo>
                  <a:cubicBezTo>
                    <a:pt x="338" y="1"/>
                    <a:pt x="218" y="8"/>
                    <a:pt x="98" y="23"/>
                  </a:cubicBezTo>
                  <a:cubicBezTo>
                    <a:pt x="0" y="29"/>
                    <a:pt x="191" y="42"/>
                    <a:pt x="223" y="50"/>
                  </a:cubicBezTo>
                  <a:cubicBezTo>
                    <a:pt x="534" y="91"/>
                    <a:pt x="840" y="149"/>
                    <a:pt x="1147" y="212"/>
                  </a:cubicBezTo>
                  <a:cubicBezTo>
                    <a:pt x="1359" y="255"/>
                    <a:pt x="1576" y="284"/>
                    <a:pt x="1785" y="342"/>
                  </a:cubicBezTo>
                  <a:cubicBezTo>
                    <a:pt x="1383" y="109"/>
                    <a:pt x="921" y="1"/>
                    <a:pt x="4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39"/>
            <p:cNvSpPr/>
            <p:nvPr/>
          </p:nvSpPr>
          <p:spPr>
            <a:xfrm>
              <a:off x="2789136" y="1801001"/>
              <a:ext cx="76068" cy="18626"/>
            </a:xfrm>
            <a:custGeom>
              <a:rect b="b" l="l" r="r" t="t"/>
              <a:pathLst>
                <a:path extrusionOk="0" h="357" w="1458">
                  <a:moveTo>
                    <a:pt x="346" y="0"/>
                  </a:moveTo>
                  <a:cubicBezTo>
                    <a:pt x="254" y="0"/>
                    <a:pt x="162" y="7"/>
                    <a:pt x="70" y="21"/>
                  </a:cubicBezTo>
                  <a:cubicBezTo>
                    <a:pt x="47" y="24"/>
                    <a:pt x="24" y="27"/>
                    <a:pt x="1" y="32"/>
                  </a:cubicBezTo>
                  <a:cubicBezTo>
                    <a:pt x="34" y="37"/>
                    <a:pt x="69" y="45"/>
                    <a:pt x="104" y="52"/>
                  </a:cubicBezTo>
                  <a:cubicBezTo>
                    <a:pt x="320" y="94"/>
                    <a:pt x="536" y="140"/>
                    <a:pt x="753" y="184"/>
                  </a:cubicBezTo>
                  <a:cubicBezTo>
                    <a:pt x="990" y="230"/>
                    <a:pt x="1229" y="275"/>
                    <a:pt x="1457" y="357"/>
                  </a:cubicBezTo>
                  <a:cubicBezTo>
                    <a:pt x="1134" y="127"/>
                    <a:pt x="741"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39"/>
            <p:cNvSpPr/>
            <p:nvPr/>
          </p:nvSpPr>
          <p:spPr>
            <a:xfrm>
              <a:off x="2797066" y="1795314"/>
              <a:ext cx="13982" cy="1461"/>
            </a:xfrm>
            <a:custGeom>
              <a:rect b="b" l="l" r="r" t="t"/>
              <a:pathLst>
                <a:path extrusionOk="0" h="28" w="268">
                  <a:moveTo>
                    <a:pt x="97" y="1"/>
                  </a:moveTo>
                  <a:cubicBezTo>
                    <a:pt x="65" y="1"/>
                    <a:pt x="32" y="3"/>
                    <a:pt x="0" y="10"/>
                  </a:cubicBezTo>
                  <a:cubicBezTo>
                    <a:pt x="76" y="24"/>
                    <a:pt x="154" y="27"/>
                    <a:pt x="231" y="27"/>
                  </a:cubicBezTo>
                  <a:cubicBezTo>
                    <a:pt x="243" y="27"/>
                    <a:pt x="255" y="27"/>
                    <a:pt x="267" y="27"/>
                  </a:cubicBezTo>
                  <a:cubicBezTo>
                    <a:pt x="212" y="10"/>
                    <a:pt x="154" y="1"/>
                    <a:pt x="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39"/>
            <p:cNvSpPr/>
            <p:nvPr/>
          </p:nvSpPr>
          <p:spPr>
            <a:xfrm>
              <a:off x="2823205" y="1823122"/>
              <a:ext cx="41842" cy="7930"/>
            </a:xfrm>
            <a:custGeom>
              <a:rect b="b" l="l" r="r" t="t"/>
              <a:pathLst>
                <a:path extrusionOk="0" h="152" w="802">
                  <a:moveTo>
                    <a:pt x="227" y="1"/>
                  </a:moveTo>
                  <a:cubicBezTo>
                    <a:pt x="151" y="1"/>
                    <a:pt x="76" y="7"/>
                    <a:pt x="1" y="17"/>
                  </a:cubicBezTo>
                  <a:cubicBezTo>
                    <a:pt x="303" y="96"/>
                    <a:pt x="505" y="113"/>
                    <a:pt x="801" y="151"/>
                  </a:cubicBezTo>
                  <a:cubicBezTo>
                    <a:pt x="687" y="95"/>
                    <a:pt x="568" y="45"/>
                    <a:pt x="444" y="19"/>
                  </a:cubicBezTo>
                  <a:cubicBezTo>
                    <a:pt x="372" y="6"/>
                    <a:pt x="300" y="1"/>
                    <a:pt x="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39"/>
            <p:cNvSpPr/>
            <p:nvPr/>
          </p:nvSpPr>
          <p:spPr>
            <a:xfrm>
              <a:off x="2983114" y="1809348"/>
              <a:ext cx="29634" cy="13461"/>
            </a:xfrm>
            <a:custGeom>
              <a:rect b="b" l="l" r="r" t="t"/>
              <a:pathLst>
                <a:path extrusionOk="0" h="258" w="568">
                  <a:moveTo>
                    <a:pt x="1" y="0"/>
                  </a:moveTo>
                  <a:lnTo>
                    <a:pt x="1" y="0"/>
                  </a:lnTo>
                  <a:cubicBezTo>
                    <a:pt x="168" y="129"/>
                    <a:pt x="365" y="205"/>
                    <a:pt x="567" y="258"/>
                  </a:cubicBezTo>
                  <a:cubicBezTo>
                    <a:pt x="403" y="125"/>
                    <a:pt x="206" y="4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39"/>
            <p:cNvSpPr/>
            <p:nvPr/>
          </p:nvSpPr>
          <p:spPr>
            <a:xfrm>
              <a:off x="2993339" y="1819835"/>
              <a:ext cx="11321" cy="5687"/>
            </a:xfrm>
            <a:custGeom>
              <a:rect b="b" l="l" r="r" t="t"/>
              <a:pathLst>
                <a:path extrusionOk="0" h="109" w="217">
                  <a:moveTo>
                    <a:pt x="0" y="0"/>
                  </a:moveTo>
                  <a:lnTo>
                    <a:pt x="0" y="0"/>
                  </a:lnTo>
                  <a:cubicBezTo>
                    <a:pt x="63" y="52"/>
                    <a:pt x="136" y="89"/>
                    <a:pt x="217" y="108"/>
                  </a:cubicBezTo>
                  <a:cubicBezTo>
                    <a:pt x="154" y="57"/>
                    <a:pt x="79" y="2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39"/>
            <p:cNvSpPr/>
            <p:nvPr/>
          </p:nvSpPr>
          <p:spPr>
            <a:xfrm>
              <a:off x="3025530" y="1832617"/>
              <a:ext cx="90571" cy="50712"/>
            </a:xfrm>
            <a:custGeom>
              <a:rect b="b" l="l" r="r" t="t"/>
              <a:pathLst>
                <a:path extrusionOk="0" h="972" w="1736">
                  <a:moveTo>
                    <a:pt x="0" y="0"/>
                  </a:moveTo>
                  <a:cubicBezTo>
                    <a:pt x="523" y="410"/>
                    <a:pt x="1116" y="727"/>
                    <a:pt x="1735" y="971"/>
                  </a:cubicBezTo>
                  <a:cubicBezTo>
                    <a:pt x="1486" y="816"/>
                    <a:pt x="1262" y="629"/>
                    <a:pt x="1015" y="472"/>
                  </a:cubicBezTo>
                  <a:cubicBezTo>
                    <a:pt x="697" y="273"/>
                    <a:pt x="356" y="11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39"/>
            <p:cNvSpPr/>
            <p:nvPr/>
          </p:nvSpPr>
          <p:spPr>
            <a:xfrm>
              <a:off x="3021669" y="1842060"/>
              <a:ext cx="75389" cy="38086"/>
            </a:xfrm>
            <a:custGeom>
              <a:rect b="b" l="l" r="r" t="t"/>
              <a:pathLst>
                <a:path extrusionOk="0" h="730" w="1445">
                  <a:moveTo>
                    <a:pt x="0" y="0"/>
                  </a:moveTo>
                  <a:lnTo>
                    <a:pt x="35" y="23"/>
                  </a:lnTo>
                  <a:cubicBezTo>
                    <a:pt x="185" y="135"/>
                    <a:pt x="339" y="269"/>
                    <a:pt x="513" y="367"/>
                  </a:cubicBezTo>
                  <a:cubicBezTo>
                    <a:pt x="801" y="536"/>
                    <a:pt x="1120" y="654"/>
                    <a:pt x="1445" y="730"/>
                  </a:cubicBezTo>
                  <a:cubicBezTo>
                    <a:pt x="1081" y="517"/>
                    <a:pt x="675" y="261"/>
                    <a:pt x="309" y="116"/>
                  </a:cubicBezTo>
                  <a:cubicBezTo>
                    <a:pt x="208" y="74"/>
                    <a:pt x="103" y="4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39"/>
            <p:cNvSpPr/>
            <p:nvPr/>
          </p:nvSpPr>
          <p:spPr>
            <a:xfrm>
              <a:off x="3040451" y="1865434"/>
              <a:ext cx="37356" cy="15339"/>
            </a:xfrm>
            <a:custGeom>
              <a:rect b="b" l="l" r="r" t="t"/>
              <a:pathLst>
                <a:path extrusionOk="0" h="294" w="716">
                  <a:moveTo>
                    <a:pt x="1" y="0"/>
                  </a:moveTo>
                  <a:lnTo>
                    <a:pt x="1" y="0"/>
                  </a:lnTo>
                  <a:cubicBezTo>
                    <a:pt x="8" y="5"/>
                    <a:pt x="13" y="8"/>
                    <a:pt x="18" y="12"/>
                  </a:cubicBezTo>
                  <a:cubicBezTo>
                    <a:pt x="225" y="160"/>
                    <a:pt x="462" y="262"/>
                    <a:pt x="715" y="294"/>
                  </a:cubicBezTo>
                  <a:cubicBezTo>
                    <a:pt x="541" y="188"/>
                    <a:pt x="358" y="95"/>
                    <a:pt x="160" y="42"/>
                  </a:cubicBezTo>
                  <a:cubicBezTo>
                    <a:pt x="108" y="26"/>
                    <a:pt x="55" y="1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39"/>
            <p:cNvSpPr/>
            <p:nvPr/>
          </p:nvSpPr>
          <p:spPr>
            <a:xfrm>
              <a:off x="2913568" y="1774862"/>
              <a:ext cx="91198" cy="76902"/>
            </a:xfrm>
            <a:custGeom>
              <a:rect b="b" l="l" r="r" t="t"/>
              <a:pathLst>
                <a:path extrusionOk="0" h="1474" w="1748">
                  <a:moveTo>
                    <a:pt x="0" y="0"/>
                  </a:moveTo>
                  <a:lnTo>
                    <a:pt x="31" y="42"/>
                  </a:lnTo>
                  <a:cubicBezTo>
                    <a:pt x="556" y="752"/>
                    <a:pt x="991" y="1051"/>
                    <a:pt x="1748" y="1474"/>
                  </a:cubicBezTo>
                  <a:cubicBezTo>
                    <a:pt x="1508" y="1249"/>
                    <a:pt x="1273" y="1018"/>
                    <a:pt x="1032" y="794"/>
                  </a:cubicBezTo>
                  <a:cubicBezTo>
                    <a:pt x="857" y="634"/>
                    <a:pt x="645" y="475"/>
                    <a:pt x="510" y="369"/>
                  </a:cubicBezTo>
                  <a:cubicBezTo>
                    <a:pt x="342" y="241"/>
                    <a:pt x="172" y="11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39"/>
            <p:cNvSpPr/>
            <p:nvPr/>
          </p:nvSpPr>
          <p:spPr>
            <a:xfrm>
              <a:off x="2899898" y="1779140"/>
              <a:ext cx="78937" cy="66311"/>
            </a:xfrm>
            <a:custGeom>
              <a:rect b="b" l="l" r="r" t="t"/>
              <a:pathLst>
                <a:path extrusionOk="0" h="1271" w="1513">
                  <a:moveTo>
                    <a:pt x="0" y="0"/>
                  </a:moveTo>
                  <a:cubicBezTo>
                    <a:pt x="10" y="13"/>
                    <a:pt x="19" y="26"/>
                    <a:pt x="29" y="38"/>
                  </a:cubicBezTo>
                  <a:cubicBezTo>
                    <a:pt x="494" y="681"/>
                    <a:pt x="807" y="924"/>
                    <a:pt x="1512" y="1270"/>
                  </a:cubicBezTo>
                  <a:cubicBezTo>
                    <a:pt x="1145" y="945"/>
                    <a:pt x="699" y="517"/>
                    <a:pt x="356" y="260"/>
                  </a:cubicBezTo>
                  <a:cubicBezTo>
                    <a:pt x="241" y="168"/>
                    <a:pt x="119" y="86"/>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39"/>
            <p:cNvSpPr/>
            <p:nvPr/>
          </p:nvSpPr>
          <p:spPr>
            <a:xfrm>
              <a:off x="2892073" y="1790044"/>
              <a:ext cx="50190" cy="41581"/>
            </a:xfrm>
            <a:custGeom>
              <a:rect b="b" l="l" r="r" t="t"/>
              <a:pathLst>
                <a:path extrusionOk="0" h="797" w="962">
                  <a:moveTo>
                    <a:pt x="0" y="1"/>
                  </a:moveTo>
                  <a:lnTo>
                    <a:pt x="0" y="1"/>
                  </a:lnTo>
                  <a:cubicBezTo>
                    <a:pt x="107" y="121"/>
                    <a:pt x="210" y="246"/>
                    <a:pt x="327" y="356"/>
                  </a:cubicBezTo>
                  <a:cubicBezTo>
                    <a:pt x="515" y="533"/>
                    <a:pt x="732" y="678"/>
                    <a:pt x="962" y="797"/>
                  </a:cubicBezTo>
                  <a:cubicBezTo>
                    <a:pt x="817" y="642"/>
                    <a:pt x="677" y="481"/>
                    <a:pt x="514" y="347"/>
                  </a:cubicBezTo>
                  <a:cubicBezTo>
                    <a:pt x="354" y="215"/>
                    <a:pt x="175" y="11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39"/>
            <p:cNvSpPr/>
            <p:nvPr/>
          </p:nvSpPr>
          <p:spPr>
            <a:xfrm>
              <a:off x="3023130" y="1745437"/>
              <a:ext cx="89319" cy="23634"/>
            </a:xfrm>
            <a:custGeom>
              <a:rect b="b" l="l" r="r" t="t"/>
              <a:pathLst>
                <a:path extrusionOk="0" h="453" w="1712">
                  <a:moveTo>
                    <a:pt x="1" y="1"/>
                  </a:moveTo>
                  <a:lnTo>
                    <a:pt x="1" y="1"/>
                  </a:lnTo>
                  <a:cubicBezTo>
                    <a:pt x="266" y="114"/>
                    <a:pt x="557" y="227"/>
                    <a:pt x="851" y="301"/>
                  </a:cubicBezTo>
                  <a:cubicBezTo>
                    <a:pt x="1134" y="374"/>
                    <a:pt x="1423" y="407"/>
                    <a:pt x="1711" y="453"/>
                  </a:cubicBezTo>
                  <a:cubicBezTo>
                    <a:pt x="1174" y="209"/>
                    <a:pt x="593" y="3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39"/>
            <p:cNvSpPr/>
            <p:nvPr/>
          </p:nvSpPr>
          <p:spPr>
            <a:xfrm>
              <a:off x="3022086" y="1755611"/>
              <a:ext cx="68242" cy="14295"/>
            </a:xfrm>
            <a:custGeom>
              <a:rect b="b" l="l" r="r" t="t"/>
              <a:pathLst>
                <a:path extrusionOk="0" h="274" w="1308">
                  <a:moveTo>
                    <a:pt x="26" y="0"/>
                  </a:moveTo>
                  <a:cubicBezTo>
                    <a:pt x="17" y="0"/>
                    <a:pt x="9" y="0"/>
                    <a:pt x="0" y="0"/>
                  </a:cubicBezTo>
                  <a:cubicBezTo>
                    <a:pt x="211" y="82"/>
                    <a:pt x="425" y="159"/>
                    <a:pt x="648" y="204"/>
                  </a:cubicBezTo>
                  <a:cubicBezTo>
                    <a:pt x="850" y="242"/>
                    <a:pt x="1072" y="259"/>
                    <a:pt x="1307" y="273"/>
                  </a:cubicBezTo>
                  <a:cubicBezTo>
                    <a:pt x="900" y="105"/>
                    <a:pt x="467" y="0"/>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39"/>
            <p:cNvSpPr/>
            <p:nvPr/>
          </p:nvSpPr>
          <p:spPr>
            <a:xfrm>
              <a:off x="3031060" y="1768236"/>
              <a:ext cx="43668" cy="8087"/>
            </a:xfrm>
            <a:custGeom>
              <a:rect b="b" l="l" r="r" t="t"/>
              <a:pathLst>
                <a:path extrusionOk="0" h="155" w="837">
                  <a:moveTo>
                    <a:pt x="63" y="0"/>
                  </a:moveTo>
                  <a:cubicBezTo>
                    <a:pt x="42" y="0"/>
                    <a:pt x="21" y="1"/>
                    <a:pt x="0" y="1"/>
                  </a:cubicBezTo>
                  <a:cubicBezTo>
                    <a:pt x="241" y="99"/>
                    <a:pt x="498" y="155"/>
                    <a:pt x="758" y="155"/>
                  </a:cubicBezTo>
                  <a:cubicBezTo>
                    <a:pt x="784" y="155"/>
                    <a:pt x="810" y="154"/>
                    <a:pt x="837" y="153"/>
                  </a:cubicBezTo>
                  <a:cubicBezTo>
                    <a:pt x="588" y="60"/>
                    <a:pt x="328" y="0"/>
                    <a:pt x="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39"/>
            <p:cNvSpPr/>
            <p:nvPr/>
          </p:nvSpPr>
          <p:spPr>
            <a:xfrm>
              <a:off x="2938036" y="1731663"/>
              <a:ext cx="61720" cy="7774"/>
            </a:xfrm>
            <a:custGeom>
              <a:rect b="b" l="l" r="r" t="t"/>
              <a:pathLst>
                <a:path extrusionOk="0" h="149" w="1183">
                  <a:moveTo>
                    <a:pt x="337" y="0"/>
                  </a:moveTo>
                  <a:cubicBezTo>
                    <a:pt x="225" y="0"/>
                    <a:pt x="113" y="8"/>
                    <a:pt x="1" y="25"/>
                  </a:cubicBezTo>
                  <a:cubicBezTo>
                    <a:pt x="199" y="72"/>
                    <a:pt x="397" y="118"/>
                    <a:pt x="601" y="138"/>
                  </a:cubicBezTo>
                  <a:cubicBezTo>
                    <a:pt x="697" y="145"/>
                    <a:pt x="794" y="148"/>
                    <a:pt x="891" y="148"/>
                  </a:cubicBezTo>
                  <a:cubicBezTo>
                    <a:pt x="988" y="148"/>
                    <a:pt x="1086" y="145"/>
                    <a:pt x="1183" y="141"/>
                  </a:cubicBezTo>
                  <a:cubicBezTo>
                    <a:pt x="910" y="52"/>
                    <a:pt x="624" y="0"/>
                    <a:pt x="3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39"/>
            <p:cNvSpPr/>
            <p:nvPr/>
          </p:nvSpPr>
          <p:spPr>
            <a:xfrm>
              <a:off x="2934802" y="1740898"/>
              <a:ext cx="51390" cy="7200"/>
            </a:xfrm>
            <a:custGeom>
              <a:rect b="b" l="l" r="r" t="t"/>
              <a:pathLst>
                <a:path extrusionOk="0" h="138" w="985">
                  <a:moveTo>
                    <a:pt x="307" y="1"/>
                  </a:moveTo>
                  <a:cubicBezTo>
                    <a:pt x="221" y="1"/>
                    <a:pt x="135" y="7"/>
                    <a:pt x="50" y="18"/>
                  </a:cubicBezTo>
                  <a:cubicBezTo>
                    <a:pt x="33" y="20"/>
                    <a:pt x="17" y="21"/>
                    <a:pt x="1" y="24"/>
                  </a:cubicBezTo>
                  <a:cubicBezTo>
                    <a:pt x="47" y="34"/>
                    <a:pt x="94" y="46"/>
                    <a:pt x="139" y="56"/>
                  </a:cubicBezTo>
                  <a:cubicBezTo>
                    <a:pt x="416" y="127"/>
                    <a:pt x="700" y="132"/>
                    <a:pt x="984" y="137"/>
                  </a:cubicBezTo>
                  <a:cubicBezTo>
                    <a:pt x="771" y="43"/>
                    <a:pt x="539" y="1"/>
                    <a:pt x="3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39"/>
            <p:cNvSpPr/>
            <p:nvPr/>
          </p:nvSpPr>
          <p:spPr>
            <a:xfrm>
              <a:off x="2945758" y="1751385"/>
              <a:ext cx="24104" cy="3600"/>
            </a:xfrm>
            <a:custGeom>
              <a:rect b="b" l="l" r="r" t="t"/>
              <a:pathLst>
                <a:path extrusionOk="0" h="69" w="462">
                  <a:moveTo>
                    <a:pt x="101" y="0"/>
                  </a:moveTo>
                  <a:cubicBezTo>
                    <a:pt x="68" y="0"/>
                    <a:pt x="34" y="2"/>
                    <a:pt x="1" y="5"/>
                  </a:cubicBezTo>
                  <a:cubicBezTo>
                    <a:pt x="125" y="48"/>
                    <a:pt x="255" y="68"/>
                    <a:pt x="385" y="68"/>
                  </a:cubicBezTo>
                  <a:cubicBezTo>
                    <a:pt x="410" y="68"/>
                    <a:pt x="436" y="67"/>
                    <a:pt x="461" y="66"/>
                  </a:cubicBezTo>
                  <a:cubicBezTo>
                    <a:pt x="346" y="22"/>
                    <a:pt x="224" y="0"/>
                    <a:pt x="1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39"/>
            <p:cNvSpPr/>
            <p:nvPr/>
          </p:nvSpPr>
          <p:spPr>
            <a:xfrm>
              <a:off x="2854560" y="1721333"/>
              <a:ext cx="62450" cy="8452"/>
            </a:xfrm>
            <a:custGeom>
              <a:rect b="b" l="l" r="r" t="t"/>
              <a:pathLst>
                <a:path extrusionOk="0" h="162" w="1197">
                  <a:moveTo>
                    <a:pt x="261" y="0"/>
                  </a:moveTo>
                  <a:cubicBezTo>
                    <a:pt x="174" y="0"/>
                    <a:pt x="88" y="4"/>
                    <a:pt x="0" y="9"/>
                  </a:cubicBezTo>
                  <a:cubicBezTo>
                    <a:pt x="11" y="12"/>
                    <a:pt x="19" y="14"/>
                    <a:pt x="28" y="17"/>
                  </a:cubicBezTo>
                  <a:cubicBezTo>
                    <a:pt x="309" y="109"/>
                    <a:pt x="603" y="162"/>
                    <a:pt x="898" y="162"/>
                  </a:cubicBezTo>
                  <a:cubicBezTo>
                    <a:pt x="998" y="162"/>
                    <a:pt x="1098" y="156"/>
                    <a:pt x="1197" y="144"/>
                  </a:cubicBezTo>
                  <a:cubicBezTo>
                    <a:pt x="927" y="81"/>
                    <a:pt x="657" y="8"/>
                    <a:pt x="377" y="2"/>
                  </a:cubicBezTo>
                  <a:cubicBezTo>
                    <a:pt x="338" y="1"/>
                    <a:pt x="299" y="0"/>
                    <a:pt x="2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39"/>
            <p:cNvSpPr/>
            <p:nvPr/>
          </p:nvSpPr>
          <p:spPr>
            <a:xfrm>
              <a:off x="2867134" y="1730359"/>
              <a:ext cx="37042" cy="7878"/>
            </a:xfrm>
            <a:custGeom>
              <a:rect b="b" l="l" r="r" t="t"/>
              <a:pathLst>
                <a:path extrusionOk="0" h="151" w="710">
                  <a:moveTo>
                    <a:pt x="55" y="1"/>
                  </a:moveTo>
                  <a:cubicBezTo>
                    <a:pt x="37" y="1"/>
                    <a:pt x="19" y="1"/>
                    <a:pt x="0" y="1"/>
                  </a:cubicBezTo>
                  <a:cubicBezTo>
                    <a:pt x="58" y="35"/>
                    <a:pt x="230" y="84"/>
                    <a:pt x="330" y="106"/>
                  </a:cubicBezTo>
                  <a:cubicBezTo>
                    <a:pt x="454" y="133"/>
                    <a:pt x="582" y="137"/>
                    <a:pt x="710" y="151"/>
                  </a:cubicBezTo>
                  <a:cubicBezTo>
                    <a:pt x="509" y="48"/>
                    <a:pt x="282" y="1"/>
                    <a:pt x="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39"/>
            <p:cNvSpPr/>
            <p:nvPr/>
          </p:nvSpPr>
          <p:spPr>
            <a:xfrm>
              <a:off x="2892959" y="1741420"/>
              <a:ext cx="8921" cy="1930"/>
            </a:xfrm>
            <a:custGeom>
              <a:rect b="b" l="l" r="r" t="t"/>
              <a:pathLst>
                <a:path extrusionOk="0" h="37" w="171">
                  <a:moveTo>
                    <a:pt x="1" y="1"/>
                  </a:moveTo>
                  <a:cubicBezTo>
                    <a:pt x="57" y="23"/>
                    <a:pt x="114" y="28"/>
                    <a:pt x="171" y="37"/>
                  </a:cubicBezTo>
                  <a:cubicBezTo>
                    <a:pt x="118" y="11"/>
                    <a:pt x="59"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39"/>
            <p:cNvSpPr/>
            <p:nvPr/>
          </p:nvSpPr>
          <p:spPr>
            <a:xfrm>
              <a:off x="2771919" y="1708916"/>
              <a:ext cx="105388" cy="48677"/>
            </a:xfrm>
            <a:custGeom>
              <a:rect b="b" l="l" r="r" t="t"/>
              <a:pathLst>
                <a:path extrusionOk="0" h="933" w="2020">
                  <a:moveTo>
                    <a:pt x="0" y="0"/>
                  </a:moveTo>
                  <a:lnTo>
                    <a:pt x="0" y="0"/>
                  </a:lnTo>
                  <a:cubicBezTo>
                    <a:pt x="266" y="169"/>
                    <a:pt x="534" y="359"/>
                    <a:pt x="835" y="504"/>
                  </a:cubicBezTo>
                  <a:cubicBezTo>
                    <a:pt x="1213" y="688"/>
                    <a:pt x="1615" y="819"/>
                    <a:pt x="2020" y="932"/>
                  </a:cubicBezTo>
                  <a:cubicBezTo>
                    <a:pt x="1743" y="757"/>
                    <a:pt x="1468" y="582"/>
                    <a:pt x="1172" y="438"/>
                  </a:cubicBezTo>
                  <a:cubicBezTo>
                    <a:pt x="799" y="255"/>
                    <a:pt x="403" y="11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39"/>
            <p:cNvSpPr/>
            <p:nvPr/>
          </p:nvSpPr>
          <p:spPr>
            <a:xfrm>
              <a:off x="2762059" y="1719090"/>
              <a:ext cx="100589" cy="41895"/>
            </a:xfrm>
            <a:custGeom>
              <a:rect b="b" l="l" r="r" t="t"/>
              <a:pathLst>
                <a:path extrusionOk="0" h="803" w="1928">
                  <a:moveTo>
                    <a:pt x="1" y="0"/>
                  </a:moveTo>
                  <a:lnTo>
                    <a:pt x="1" y="0"/>
                  </a:lnTo>
                  <a:cubicBezTo>
                    <a:pt x="16" y="8"/>
                    <a:pt x="32" y="17"/>
                    <a:pt x="46" y="26"/>
                  </a:cubicBezTo>
                  <a:cubicBezTo>
                    <a:pt x="646" y="442"/>
                    <a:pt x="1201" y="696"/>
                    <a:pt x="1928" y="802"/>
                  </a:cubicBezTo>
                  <a:cubicBezTo>
                    <a:pt x="1457" y="560"/>
                    <a:pt x="988" y="307"/>
                    <a:pt x="480" y="144"/>
                  </a:cubicBezTo>
                  <a:cubicBezTo>
                    <a:pt x="330" y="93"/>
                    <a:pt x="175" y="60"/>
                    <a:pt x="26" y="8"/>
                  </a:cubicBezTo>
                  <a:cubicBezTo>
                    <a:pt x="17" y="5"/>
                    <a:pt x="10" y="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39"/>
            <p:cNvSpPr/>
            <p:nvPr/>
          </p:nvSpPr>
          <p:spPr>
            <a:xfrm>
              <a:off x="2763572" y="1735994"/>
              <a:ext cx="78520" cy="28277"/>
            </a:xfrm>
            <a:custGeom>
              <a:rect b="b" l="l" r="r" t="t"/>
              <a:pathLst>
                <a:path extrusionOk="0" h="542" w="1505">
                  <a:moveTo>
                    <a:pt x="1" y="1"/>
                  </a:moveTo>
                  <a:lnTo>
                    <a:pt x="35" y="20"/>
                  </a:lnTo>
                  <a:cubicBezTo>
                    <a:pt x="251" y="143"/>
                    <a:pt x="466" y="267"/>
                    <a:pt x="699" y="355"/>
                  </a:cubicBezTo>
                  <a:cubicBezTo>
                    <a:pt x="959" y="449"/>
                    <a:pt x="1229" y="508"/>
                    <a:pt x="1504" y="541"/>
                  </a:cubicBezTo>
                  <a:cubicBezTo>
                    <a:pt x="1160" y="380"/>
                    <a:pt x="904" y="240"/>
                    <a:pt x="558" y="139"/>
                  </a:cubicBezTo>
                  <a:cubicBezTo>
                    <a:pt x="383" y="84"/>
                    <a:pt x="203" y="52"/>
                    <a:pt x="24" y="7"/>
                  </a:cubicBezTo>
                  <a:cubicBezTo>
                    <a:pt x="17" y="5"/>
                    <a:pt x="8" y="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39"/>
            <p:cNvSpPr/>
            <p:nvPr/>
          </p:nvSpPr>
          <p:spPr>
            <a:xfrm>
              <a:off x="2597611" y="1684760"/>
              <a:ext cx="137892" cy="16591"/>
            </a:xfrm>
            <a:custGeom>
              <a:rect b="b" l="l" r="r" t="t"/>
              <a:pathLst>
                <a:path extrusionOk="0" h="318" w="2643">
                  <a:moveTo>
                    <a:pt x="503" y="0"/>
                  </a:moveTo>
                  <a:cubicBezTo>
                    <a:pt x="421" y="0"/>
                    <a:pt x="339" y="2"/>
                    <a:pt x="258" y="5"/>
                  </a:cubicBezTo>
                  <a:cubicBezTo>
                    <a:pt x="172" y="10"/>
                    <a:pt x="87" y="14"/>
                    <a:pt x="1" y="16"/>
                  </a:cubicBezTo>
                  <a:cubicBezTo>
                    <a:pt x="42" y="25"/>
                    <a:pt x="82" y="35"/>
                    <a:pt x="123" y="44"/>
                  </a:cubicBezTo>
                  <a:cubicBezTo>
                    <a:pt x="543" y="152"/>
                    <a:pt x="970" y="251"/>
                    <a:pt x="1403" y="296"/>
                  </a:cubicBezTo>
                  <a:cubicBezTo>
                    <a:pt x="1575" y="311"/>
                    <a:pt x="1748" y="318"/>
                    <a:pt x="1920" y="318"/>
                  </a:cubicBezTo>
                  <a:cubicBezTo>
                    <a:pt x="2161" y="318"/>
                    <a:pt x="2403" y="304"/>
                    <a:pt x="2642" y="276"/>
                  </a:cubicBezTo>
                  <a:cubicBezTo>
                    <a:pt x="2237" y="215"/>
                    <a:pt x="1839" y="122"/>
                    <a:pt x="1433" y="65"/>
                  </a:cubicBezTo>
                  <a:cubicBezTo>
                    <a:pt x="1125" y="24"/>
                    <a:pt x="814" y="0"/>
                    <a:pt x="5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39"/>
            <p:cNvSpPr/>
            <p:nvPr/>
          </p:nvSpPr>
          <p:spPr>
            <a:xfrm>
              <a:off x="2637314" y="1704064"/>
              <a:ext cx="83319" cy="9443"/>
            </a:xfrm>
            <a:custGeom>
              <a:rect b="b" l="l" r="r" t="t"/>
              <a:pathLst>
                <a:path extrusionOk="0" h="181" w="1597">
                  <a:moveTo>
                    <a:pt x="492" y="1"/>
                  </a:moveTo>
                  <a:cubicBezTo>
                    <a:pt x="328" y="1"/>
                    <a:pt x="164" y="10"/>
                    <a:pt x="1" y="27"/>
                  </a:cubicBezTo>
                  <a:cubicBezTo>
                    <a:pt x="160" y="88"/>
                    <a:pt x="555" y="153"/>
                    <a:pt x="801" y="174"/>
                  </a:cubicBezTo>
                  <a:cubicBezTo>
                    <a:pt x="869" y="179"/>
                    <a:pt x="937" y="181"/>
                    <a:pt x="1005" y="181"/>
                  </a:cubicBezTo>
                  <a:cubicBezTo>
                    <a:pt x="1202" y="181"/>
                    <a:pt x="1399" y="165"/>
                    <a:pt x="1597" y="162"/>
                  </a:cubicBezTo>
                  <a:cubicBezTo>
                    <a:pt x="1239" y="48"/>
                    <a:pt x="866" y="1"/>
                    <a:pt x="4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39"/>
            <p:cNvSpPr/>
            <p:nvPr/>
          </p:nvSpPr>
          <p:spPr>
            <a:xfrm>
              <a:off x="2661835" y="1717786"/>
              <a:ext cx="47581" cy="7617"/>
            </a:xfrm>
            <a:custGeom>
              <a:rect b="b" l="l" r="r" t="t"/>
              <a:pathLst>
                <a:path extrusionOk="0" h="146" w="912">
                  <a:moveTo>
                    <a:pt x="0" y="0"/>
                  </a:moveTo>
                  <a:lnTo>
                    <a:pt x="0" y="0"/>
                  </a:lnTo>
                  <a:cubicBezTo>
                    <a:pt x="257" y="94"/>
                    <a:pt x="525" y="146"/>
                    <a:pt x="797" y="146"/>
                  </a:cubicBezTo>
                  <a:cubicBezTo>
                    <a:pt x="835" y="146"/>
                    <a:pt x="873" y="145"/>
                    <a:pt x="912" y="143"/>
                  </a:cubicBezTo>
                  <a:cubicBezTo>
                    <a:pt x="767" y="101"/>
                    <a:pt x="623" y="55"/>
                    <a:pt x="475" y="30"/>
                  </a:cubicBezTo>
                  <a:cubicBezTo>
                    <a:pt x="318" y="6"/>
                    <a:pt x="159" y="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39"/>
            <p:cNvSpPr/>
            <p:nvPr/>
          </p:nvSpPr>
          <p:spPr>
            <a:xfrm>
              <a:off x="2772597" y="1820409"/>
              <a:ext cx="48677" cy="57703"/>
            </a:xfrm>
            <a:custGeom>
              <a:rect b="b" l="l" r="r" t="t"/>
              <a:pathLst>
                <a:path extrusionOk="0" h="1106" w="933">
                  <a:moveTo>
                    <a:pt x="1" y="0"/>
                  </a:moveTo>
                  <a:lnTo>
                    <a:pt x="1" y="0"/>
                  </a:lnTo>
                  <a:cubicBezTo>
                    <a:pt x="190" y="441"/>
                    <a:pt x="525" y="803"/>
                    <a:pt x="907" y="1086"/>
                  </a:cubicBezTo>
                  <a:cubicBezTo>
                    <a:pt x="916" y="1092"/>
                    <a:pt x="926" y="1099"/>
                    <a:pt x="933" y="1105"/>
                  </a:cubicBezTo>
                  <a:cubicBezTo>
                    <a:pt x="856" y="993"/>
                    <a:pt x="777" y="883"/>
                    <a:pt x="696" y="773"/>
                  </a:cubicBezTo>
                  <a:cubicBezTo>
                    <a:pt x="516" y="511"/>
                    <a:pt x="256" y="25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39"/>
            <p:cNvSpPr/>
            <p:nvPr/>
          </p:nvSpPr>
          <p:spPr>
            <a:xfrm>
              <a:off x="2764146" y="1827087"/>
              <a:ext cx="41738" cy="45234"/>
            </a:xfrm>
            <a:custGeom>
              <a:rect b="b" l="l" r="r" t="t"/>
              <a:pathLst>
                <a:path extrusionOk="0" h="867" w="800">
                  <a:moveTo>
                    <a:pt x="0" y="0"/>
                  </a:moveTo>
                  <a:lnTo>
                    <a:pt x="0" y="0"/>
                  </a:lnTo>
                  <a:cubicBezTo>
                    <a:pt x="94" y="181"/>
                    <a:pt x="208" y="358"/>
                    <a:pt x="351" y="509"/>
                  </a:cubicBezTo>
                  <a:cubicBezTo>
                    <a:pt x="477" y="642"/>
                    <a:pt x="626" y="747"/>
                    <a:pt x="778" y="851"/>
                  </a:cubicBezTo>
                  <a:cubicBezTo>
                    <a:pt x="785" y="856"/>
                    <a:pt x="791" y="861"/>
                    <a:pt x="799" y="866"/>
                  </a:cubicBezTo>
                  <a:cubicBezTo>
                    <a:pt x="747" y="803"/>
                    <a:pt x="677" y="711"/>
                    <a:pt x="644" y="668"/>
                  </a:cubicBezTo>
                  <a:cubicBezTo>
                    <a:pt x="485" y="453"/>
                    <a:pt x="224" y="20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39"/>
            <p:cNvSpPr/>
            <p:nvPr/>
          </p:nvSpPr>
          <p:spPr>
            <a:xfrm>
              <a:off x="2255098" y="1693577"/>
              <a:ext cx="296340" cy="79563"/>
            </a:xfrm>
            <a:custGeom>
              <a:rect b="b" l="l" r="r" t="t"/>
              <a:pathLst>
                <a:path extrusionOk="0" h="1525" w="5680">
                  <a:moveTo>
                    <a:pt x="5054" y="0"/>
                  </a:moveTo>
                  <a:cubicBezTo>
                    <a:pt x="4310" y="0"/>
                    <a:pt x="3568" y="107"/>
                    <a:pt x="2843" y="267"/>
                  </a:cubicBezTo>
                  <a:cubicBezTo>
                    <a:pt x="1948" y="484"/>
                    <a:pt x="1209" y="711"/>
                    <a:pt x="449" y="1224"/>
                  </a:cubicBezTo>
                  <a:cubicBezTo>
                    <a:pt x="300" y="1324"/>
                    <a:pt x="150" y="1424"/>
                    <a:pt x="0" y="1524"/>
                  </a:cubicBezTo>
                  <a:cubicBezTo>
                    <a:pt x="48" y="1501"/>
                    <a:pt x="97" y="1478"/>
                    <a:pt x="147" y="1455"/>
                  </a:cubicBezTo>
                  <a:cubicBezTo>
                    <a:pt x="368" y="1349"/>
                    <a:pt x="599" y="1272"/>
                    <a:pt x="841" y="1187"/>
                  </a:cubicBezTo>
                  <a:cubicBezTo>
                    <a:pt x="1292" y="1024"/>
                    <a:pt x="1599" y="897"/>
                    <a:pt x="2011" y="748"/>
                  </a:cubicBezTo>
                  <a:cubicBezTo>
                    <a:pt x="2339" y="636"/>
                    <a:pt x="2675" y="545"/>
                    <a:pt x="3010" y="452"/>
                  </a:cubicBezTo>
                  <a:cubicBezTo>
                    <a:pt x="3916" y="211"/>
                    <a:pt x="4758" y="113"/>
                    <a:pt x="5680" y="27"/>
                  </a:cubicBezTo>
                  <a:cubicBezTo>
                    <a:pt x="5471" y="9"/>
                    <a:pt x="5263" y="0"/>
                    <a:pt x="50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39"/>
            <p:cNvSpPr/>
            <p:nvPr/>
          </p:nvSpPr>
          <p:spPr>
            <a:xfrm>
              <a:off x="2268924" y="1704482"/>
              <a:ext cx="250637" cy="83685"/>
            </a:xfrm>
            <a:custGeom>
              <a:rect b="b" l="l" r="r" t="t"/>
              <a:pathLst>
                <a:path extrusionOk="0" h="1604" w="4804">
                  <a:moveTo>
                    <a:pt x="4524" y="1"/>
                  </a:moveTo>
                  <a:cubicBezTo>
                    <a:pt x="3740" y="1"/>
                    <a:pt x="2964" y="177"/>
                    <a:pt x="2228" y="438"/>
                  </a:cubicBezTo>
                  <a:cubicBezTo>
                    <a:pt x="1507" y="675"/>
                    <a:pt x="809" y="1038"/>
                    <a:pt x="227" y="1454"/>
                  </a:cubicBezTo>
                  <a:cubicBezTo>
                    <a:pt x="152" y="1505"/>
                    <a:pt x="76" y="1553"/>
                    <a:pt x="0" y="1603"/>
                  </a:cubicBezTo>
                  <a:cubicBezTo>
                    <a:pt x="113" y="1553"/>
                    <a:pt x="227" y="1506"/>
                    <a:pt x="342" y="1462"/>
                  </a:cubicBezTo>
                  <a:cubicBezTo>
                    <a:pt x="1289" y="1090"/>
                    <a:pt x="2240" y="722"/>
                    <a:pt x="3216" y="433"/>
                  </a:cubicBezTo>
                  <a:cubicBezTo>
                    <a:pt x="3738" y="273"/>
                    <a:pt x="4262" y="94"/>
                    <a:pt x="4803" y="8"/>
                  </a:cubicBezTo>
                  <a:cubicBezTo>
                    <a:pt x="4710" y="3"/>
                    <a:pt x="4617" y="1"/>
                    <a:pt x="4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39"/>
            <p:cNvSpPr/>
            <p:nvPr/>
          </p:nvSpPr>
          <p:spPr>
            <a:xfrm>
              <a:off x="2322766" y="1721803"/>
              <a:ext cx="173734" cy="62398"/>
            </a:xfrm>
            <a:custGeom>
              <a:rect b="b" l="l" r="r" t="t"/>
              <a:pathLst>
                <a:path extrusionOk="0" h="1196" w="3330">
                  <a:moveTo>
                    <a:pt x="3329" y="1"/>
                  </a:moveTo>
                  <a:lnTo>
                    <a:pt x="3329" y="1"/>
                  </a:lnTo>
                  <a:cubicBezTo>
                    <a:pt x="2716" y="44"/>
                    <a:pt x="2104" y="155"/>
                    <a:pt x="1520" y="350"/>
                  </a:cubicBezTo>
                  <a:cubicBezTo>
                    <a:pt x="1025" y="528"/>
                    <a:pt x="556" y="777"/>
                    <a:pt x="136" y="1095"/>
                  </a:cubicBezTo>
                  <a:lnTo>
                    <a:pt x="1" y="1195"/>
                  </a:lnTo>
                  <a:cubicBezTo>
                    <a:pt x="68" y="1164"/>
                    <a:pt x="134" y="1136"/>
                    <a:pt x="199" y="1106"/>
                  </a:cubicBezTo>
                  <a:cubicBezTo>
                    <a:pt x="353" y="1036"/>
                    <a:pt x="564" y="969"/>
                    <a:pt x="749" y="907"/>
                  </a:cubicBezTo>
                  <a:cubicBezTo>
                    <a:pt x="1143" y="767"/>
                    <a:pt x="1541" y="641"/>
                    <a:pt x="1936" y="507"/>
                  </a:cubicBezTo>
                  <a:cubicBezTo>
                    <a:pt x="2403" y="348"/>
                    <a:pt x="2860" y="154"/>
                    <a:pt x="33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39"/>
            <p:cNvSpPr/>
            <p:nvPr/>
          </p:nvSpPr>
          <p:spPr>
            <a:xfrm>
              <a:off x="2384695" y="1746533"/>
              <a:ext cx="75702" cy="27912"/>
            </a:xfrm>
            <a:custGeom>
              <a:rect b="b" l="l" r="r" t="t"/>
              <a:pathLst>
                <a:path extrusionOk="0" h="535" w="1451">
                  <a:moveTo>
                    <a:pt x="1450" y="0"/>
                  </a:moveTo>
                  <a:cubicBezTo>
                    <a:pt x="1141" y="34"/>
                    <a:pt x="829" y="87"/>
                    <a:pt x="545" y="215"/>
                  </a:cubicBezTo>
                  <a:cubicBezTo>
                    <a:pt x="355" y="304"/>
                    <a:pt x="177" y="421"/>
                    <a:pt x="0" y="535"/>
                  </a:cubicBezTo>
                  <a:cubicBezTo>
                    <a:pt x="230" y="435"/>
                    <a:pt x="474" y="385"/>
                    <a:pt x="711" y="311"/>
                  </a:cubicBezTo>
                  <a:cubicBezTo>
                    <a:pt x="963" y="224"/>
                    <a:pt x="1205" y="105"/>
                    <a:pt x="1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39"/>
            <p:cNvSpPr/>
            <p:nvPr/>
          </p:nvSpPr>
          <p:spPr>
            <a:xfrm>
              <a:off x="2586342" y="1711160"/>
              <a:ext cx="155944" cy="87545"/>
            </a:xfrm>
            <a:custGeom>
              <a:rect b="b" l="l" r="r" t="t"/>
              <a:pathLst>
                <a:path extrusionOk="0" h="1678" w="2989">
                  <a:moveTo>
                    <a:pt x="0" y="1"/>
                  </a:moveTo>
                  <a:cubicBezTo>
                    <a:pt x="963" y="617"/>
                    <a:pt x="1946" y="1209"/>
                    <a:pt x="2989" y="1677"/>
                  </a:cubicBezTo>
                  <a:cubicBezTo>
                    <a:pt x="2478" y="1341"/>
                    <a:pt x="1967" y="1002"/>
                    <a:pt x="1437" y="696"/>
                  </a:cubicBezTo>
                  <a:cubicBezTo>
                    <a:pt x="974" y="434"/>
                    <a:pt x="491" y="20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39"/>
            <p:cNvSpPr/>
            <p:nvPr/>
          </p:nvSpPr>
          <p:spPr>
            <a:xfrm>
              <a:off x="2633975" y="1752324"/>
              <a:ext cx="91354" cy="45234"/>
            </a:xfrm>
            <a:custGeom>
              <a:rect b="b" l="l" r="r" t="t"/>
              <a:pathLst>
                <a:path extrusionOk="0" h="867" w="1751">
                  <a:moveTo>
                    <a:pt x="1" y="1"/>
                  </a:moveTo>
                  <a:cubicBezTo>
                    <a:pt x="10" y="5"/>
                    <a:pt x="18" y="11"/>
                    <a:pt x="24" y="16"/>
                  </a:cubicBezTo>
                  <a:cubicBezTo>
                    <a:pt x="271" y="200"/>
                    <a:pt x="528" y="371"/>
                    <a:pt x="802" y="511"/>
                  </a:cubicBezTo>
                  <a:cubicBezTo>
                    <a:pt x="1106" y="661"/>
                    <a:pt x="1426" y="774"/>
                    <a:pt x="1750" y="867"/>
                  </a:cubicBezTo>
                  <a:cubicBezTo>
                    <a:pt x="1389" y="666"/>
                    <a:pt x="1038" y="445"/>
                    <a:pt x="662" y="274"/>
                  </a:cubicBezTo>
                  <a:cubicBezTo>
                    <a:pt x="467" y="185"/>
                    <a:pt x="333" y="128"/>
                    <a:pt x="132" y="52"/>
                  </a:cubicBezTo>
                  <a:cubicBezTo>
                    <a:pt x="87" y="36"/>
                    <a:pt x="45" y="1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39"/>
            <p:cNvSpPr/>
            <p:nvPr/>
          </p:nvSpPr>
          <p:spPr>
            <a:xfrm>
              <a:off x="2691104" y="1794583"/>
              <a:ext cx="12156" cy="5843"/>
            </a:xfrm>
            <a:custGeom>
              <a:rect b="b" l="l" r="r" t="t"/>
              <a:pathLst>
                <a:path extrusionOk="0" h="112" w="233">
                  <a:moveTo>
                    <a:pt x="1" y="0"/>
                  </a:moveTo>
                  <a:cubicBezTo>
                    <a:pt x="75" y="52"/>
                    <a:pt x="147" y="82"/>
                    <a:pt x="232" y="111"/>
                  </a:cubicBezTo>
                  <a:cubicBezTo>
                    <a:pt x="162" y="58"/>
                    <a:pt x="83" y="2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39"/>
            <p:cNvSpPr/>
            <p:nvPr/>
          </p:nvSpPr>
          <p:spPr>
            <a:xfrm>
              <a:off x="2160927" y="1758324"/>
              <a:ext cx="85615" cy="9391"/>
            </a:xfrm>
            <a:custGeom>
              <a:rect b="b" l="l" r="r" t="t"/>
              <a:pathLst>
                <a:path extrusionOk="0" h="180" w="1641">
                  <a:moveTo>
                    <a:pt x="995" y="1"/>
                  </a:moveTo>
                  <a:cubicBezTo>
                    <a:pt x="655" y="1"/>
                    <a:pt x="327" y="35"/>
                    <a:pt x="0" y="147"/>
                  </a:cubicBezTo>
                  <a:cubicBezTo>
                    <a:pt x="155" y="170"/>
                    <a:pt x="311" y="179"/>
                    <a:pt x="466" y="179"/>
                  </a:cubicBezTo>
                  <a:cubicBezTo>
                    <a:pt x="861" y="179"/>
                    <a:pt x="1255" y="115"/>
                    <a:pt x="1641" y="29"/>
                  </a:cubicBezTo>
                  <a:cubicBezTo>
                    <a:pt x="1419" y="14"/>
                    <a:pt x="1205" y="1"/>
                    <a:pt x="9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39"/>
            <p:cNvSpPr/>
            <p:nvPr/>
          </p:nvSpPr>
          <p:spPr>
            <a:xfrm>
              <a:off x="2159727" y="1773454"/>
              <a:ext cx="72833" cy="9861"/>
            </a:xfrm>
            <a:custGeom>
              <a:rect b="b" l="l" r="r" t="t"/>
              <a:pathLst>
                <a:path extrusionOk="0" h="189" w="1396">
                  <a:moveTo>
                    <a:pt x="854" y="0"/>
                  </a:moveTo>
                  <a:cubicBezTo>
                    <a:pt x="807" y="0"/>
                    <a:pt x="760" y="1"/>
                    <a:pt x="713" y="3"/>
                  </a:cubicBezTo>
                  <a:cubicBezTo>
                    <a:pt x="470" y="23"/>
                    <a:pt x="231" y="77"/>
                    <a:pt x="0" y="153"/>
                  </a:cubicBezTo>
                  <a:cubicBezTo>
                    <a:pt x="168" y="174"/>
                    <a:pt x="337" y="189"/>
                    <a:pt x="507" y="189"/>
                  </a:cubicBezTo>
                  <a:cubicBezTo>
                    <a:pt x="563" y="189"/>
                    <a:pt x="620" y="187"/>
                    <a:pt x="676" y="184"/>
                  </a:cubicBezTo>
                  <a:cubicBezTo>
                    <a:pt x="922" y="164"/>
                    <a:pt x="1161" y="105"/>
                    <a:pt x="1396" y="29"/>
                  </a:cubicBezTo>
                  <a:cubicBezTo>
                    <a:pt x="1216" y="15"/>
                    <a:pt x="1035" y="0"/>
                    <a:pt x="8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39"/>
            <p:cNvSpPr/>
            <p:nvPr/>
          </p:nvSpPr>
          <p:spPr>
            <a:xfrm>
              <a:off x="2154875" y="1790462"/>
              <a:ext cx="68502" cy="10069"/>
            </a:xfrm>
            <a:custGeom>
              <a:rect b="b" l="l" r="r" t="t"/>
              <a:pathLst>
                <a:path extrusionOk="0" h="193" w="1313">
                  <a:moveTo>
                    <a:pt x="907" y="0"/>
                  </a:moveTo>
                  <a:cubicBezTo>
                    <a:pt x="597" y="0"/>
                    <a:pt x="289" y="59"/>
                    <a:pt x="1" y="178"/>
                  </a:cubicBezTo>
                  <a:cubicBezTo>
                    <a:pt x="127" y="186"/>
                    <a:pt x="254" y="193"/>
                    <a:pt x="381" y="193"/>
                  </a:cubicBezTo>
                  <a:cubicBezTo>
                    <a:pt x="475" y="193"/>
                    <a:pt x="569" y="189"/>
                    <a:pt x="662" y="180"/>
                  </a:cubicBezTo>
                  <a:cubicBezTo>
                    <a:pt x="883" y="154"/>
                    <a:pt x="1099" y="96"/>
                    <a:pt x="1313" y="34"/>
                  </a:cubicBezTo>
                  <a:cubicBezTo>
                    <a:pt x="1178" y="12"/>
                    <a:pt x="1043" y="0"/>
                    <a:pt x="9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39"/>
            <p:cNvSpPr/>
            <p:nvPr/>
          </p:nvSpPr>
          <p:spPr>
            <a:xfrm>
              <a:off x="2150232" y="1807418"/>
              <a:ext cx="62659" cy="8921"/>
            </a:xfrm>
            <a:custGeom>
              <a:rect b="b" l="l" r="r" t="t"/>
              <a:pathLst>
                <a:path extrusionOk="0" h="171" w="1201">
                  <a:moveTo>
                    <a:pt x="848" y="0"/>
                  </a:moveTo>
                  <a:cubicBezTo>
                    <a:pt x="560" y="0"/>
                    <a:pt x="272" y="47"/>
                    <a:pt x="0" y="148"/>
                  </a:cubicBezTo>
                  <a:cubicBezTo>
                    <a:pt x="130" y="160"/>
                    <a:pt x="260" y="170"/>
                    <a:pt x="389" y="170"/>
                  </a:cubicBezTo>
                  <a:cubicBezTo>
                    <a:pt x="463" y="170"/>
                    <a:pt x="537" y="167"/>
                    <a:pt x="611" y="159"/>
                  </a:cubicBezTo>
                  <a:cubicBezTo>
                    <a:pt x="812" y="135"/>
                    <a:pt x="1006" y="74"/>
                    <a:pt x="1201" y="23"/>
                  </a:cubicBezTo>
                  <a:cubicBezTo>
                    <a:pt x="1084" y="8"/>
                    <a:pt x="966" y="0"/>
                    <a:pt x="8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39"/>
            <p:cNvSpPr/>
            <p:nvPr/>
          </p:nvSpPr>
          <p:spPr>
            <a:xfrm>
              <a:off x="2146110" y="1823330"/>
              <a:ext cx="52851" cy="8661"/>
            </a:xfrm>
            <a:custGeom>
              <a:rect b="b" l="l" r="r" t="t"/>
              <a:pathLst>
                <a:path extrusionOk="0" h="166" w="1013">
                  <a:moveTo>
                    <a:pt x="716" y="1"/>
                  </a:moveTo>
                  <a:cubicBezTo>
                    <a:pt x="489" y="1"/>
                    <a:pt x="262" y="53"/>
                    <a:pt x="51" y="139"/>
                  </a:cubicBezTo>
                  <a:cubicBezTo>
                    <a:pt x="35" y="145"/>
                    <a:pt x="18" y="152"/>
                    <a:pt x="1" y="160"/>
                  </a:cubicBezTo>
                  <a:cubicBezTo>
                    <a:pt x="65" y="163"/>
                    <a:pt x="129" y="165"/>
                    <a:pt x="191" y="165"/>
                  </a:cubicBezTo>
                  <a:cubicBezTo>
                    <a:pt x="210" y="165"/>
                    <a:pt x="229" y="166"/>
                    <a:pt x="248" y="166"/>
                  </a:cubicBezTo>
                  <a:cubicBezTo>
                    <a:pt x="509" y="166"/>
                    <a:pt x="763" y="102"/>
                    <a:pt x="1012" y="32"/>
                  </a:cubicBezTo>
                  <a:cubicBezTo>
                    <a:pt x="914" y="11"/>
                    <a:pt x="815" y="1"/>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39"/>
            <p:cNvSpPr/>
            <p:nvPr/>
          </p:nvSpPr>
          <p:spPr>
            <a:xfrm>
              <a:off x="2143554" y="1843469"/>
              <a:ext cx="39808" cy="6365"/>
            </a:xfrm>
            <a:custGeom>
              <a:rect b="b" l="l" r="r" t="t"/>
              <a:pathLst>
                <a:path extrusionOk="0" h="122" w="763">
                  <a:moveTo>
                    <a:pt x="515" y="0"/>
                  </a:moveTo>
                  <a:cubicBezTo>
                    <a:pt x="352" y="0"/>
                    <a:pt x="188" y="36"/>
                    <a:pt x="37" y="98"/>
                  </a:cubicBezTo>
                  <a:cubicBezTo>
                    <a:pt x="24" y="103"/>
                    <a:pt x="12" y="108"/>
                    <a:pt x="0" y="113"/>
                  </a:cubicBezTo>
                  <a:cubicBezTo>
                    <a:pt x="36" y="117"/>
                    <a:pt x="74" y="118"/>
                    <a:pt x="111" y="119"/>
                  </a:cubicBezTo>
                  <a:cubicBezTo>
                    <a:pt x="137" y="120"/>
                    <a:pt x="163" y="121"/>
                    <a:pt x="190" y="121"/>
                  </a:cubicBezTo>
                  <a:cubicBezTo>
                    <a:pt x="384" y="121"/>
                    <a:pt x="574" y="74"/>
                    <a:pt x="763" y="29"/>
                  </a:cubicBezTo>
                  <a:cubicBezTo>
                    <a:pt x="681" y="9"/>
                    <a:pt x="598" y="0"/>
                    <a:pt x="5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39"/>
            <p:cNvSpPr/>
            <p:nvPr/>
          </p:nvSpPr>
          <p:spPr>
            <a:xfrm>
              <a:off x="2151588" y="1865695"/>
              <a:ext cx="21704" cy="3548"/>
            </a:xfrm>
            <a:custGeom>
              <a:rect b="b" l="l" r="r" t="t"/>
              <a:pathLst>
                <a:path extrusionOk="0" h="68" w="416">
                  <a:moveTo>
                    <a:pt x="285" y="0"/>
                  </a:moveTo>
                  <a:cubicBezTo>
                    <a:pt x="204" y="0"/>
                    <a:pt x="121" y="18"/>
                    <a:pt x="45" y="47"/>
                  </a:cubicBezTo>
                  <a:cubicBezTo>
                    <a:pt x="30" y="52"/>
                    <a:pt x="14" y="58"/>
                    <a:pt x="1" y="63"/>
                  </a:cubicBezTo>
                  <a:cubicBezTo>
                    <a:pt x="37" y="66"/>
                    <a:pt x="73" y="68"/>
                    <a:pt x="110" y="68"/>
                  </a:cubicBezTo>
                  <a:cubicBezTo>
                    <a:pt x="128" y="68"/>
                    <a:pt x="146" y="68"/>
                    <a:pt x="164" y="66"/>
                  </a:cubicBezTo>
                  <a:cubicBezTo>
                    <a:pt x="250" y="62"/>
                    <a:pt x="333" y="34"/>
                    <a:pt x="416" y="17"/>
                  </a:cubicBezTo>
                  <a:cubicBezTo>
                    <a:pt x="373" y="5"/>
                    <a:pt x="329" y="0"/>
                    <a:pt x="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39"/>
            <p:cNvSpPr/>
            <p:nvPr/>
          </p:nvSpPr>
          <p:spPr>
            <a:xfrm>
              <a:off x="2158840" y="1890581"/>
              <a:ext cx="6522" cy="1565"/>
            </a:xfrm>
            <a:custGeom>
              <a:rect b="b" l="l" r="r" t="t"/>
              <a:pathLst>
                <a:path extrusionOk="0" h="30" w="125">
                  <a:moveTo>
                    <a:pt x="105" y="0"/>
                  </a:moveTo>
                  <a:cubicBezTo>
                    <a:pt x="68" y="0"/>
                    <a:pt x="33" y="12"/>
                    <a:pt x="1" y="29"/>
                  </a:cubicBezTo>
                  <a:cubicBezTo>
                    <a:pt x="43" y="27"/>
                    <a:pt x="83" y="14"/>
                    <a:pt x="125" y="1"/>
                  </a:cubicBezTo>
                  <a:cubicBezTo>
                    <a:pt x="118" y="1"/>
                    <a:pt x="111" y="0"/>
                    <a:pt x="1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39"/>
            <p:cNvSpPr/>
            <p:nvPr/>
          </p:nvSpPr>
          <p:spPr>
            <a:xfrm>
              <a:off x="2581437" y="1827765"/>
              <a:ext cx="105075" cy="6991"/>
            </a:xfrm>
            <a:custGeom>
              <a:rect b="b" l="l" r="r" t="t"/>
              <a:pathLst>
                <a:path extrusionOk="0" h="134" w="2014">
                  <a:moveTo>
                    <a:pt x="1062" y="0"/>
                  </a:moveTo>
                  <a:cubicBezTo>
                    <a:pt x="706" y="0"/>
                    <a:pt x="349" y="45"/>
                    <a:pt x="1" y="119"/>
                  </a:cubicBezTo>
                  <a:cubicBezTo>
                    <a:pt x="287" y="124"/>
                    <a:pt x="574" y="134"/>
                    <a:pt x="861" y="134"/>
                  </a:cubicBezTo>
                  <a:cubicBezTo>
                    <a:pt x="918" y="134"/>
                    <a:pt x="975" y="133"/>
                    <a:pt x="1031" y="132"/>
                  </a:cubicBezTo>
                  <a:cubicBezTo>
                    <a:pt x="1289" y="127"/>
                    <a:pt x="1547" y="116"/>
                    <a:pt x="1806" y="116"/>
                  </a:cubicBezTo>
                  <a:cubicBezTo>
                    <a:pt x="1875" y="116"/>
                    <a:pt x="1945" y="117"/>
                    <a:pt x="2014" y="119"/>
                  </a:cubicBezTo>
                  <a:cubicBezTo>
                    <a:pt x="1702" y="36"/>
                    <a:pt x="1382" y="0"/>
                    <a:pt x="10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39"/>
            <p:cNvSpPr/>
            <p:nvPr/>
          </p:nvSpPr>
          <p:spPr>
            <a:xfrm>
              <a:off x="2555716" y="1815557"/>
              <a:ext cx="119266" cy="12156"/>
            </a:xfrm>
            <a:custGeom>
              <a:rect b="b" l="l" r="r" t="t"/>
              <a:pathLst>
                <a:path extrusionOk="0" h="233" w="2286">
                  <a:moveTo>
                    <a:pt x="1260" y="0"/>
                  </a:moveTo>
                  <a:cubicBezTo>
                    <a:pt x="876" y="0"/>
                    <a:pt x="493" y="71"/>
                    <a:pt x="106" y="199"/>
                  </a:cubicBezTo>
                  <a:cubicBezTo>
                    <a:pt x="71" y="211"/>
                    <a:pt x="36" y="221"/>
                    <a:pt x="0" y="232"/>
                  </a:cubicBezTo>
                  <a:cubicBezTo>
                    <a:pt x="74" y="226"/>
                    <a:pt x="149" y="221"/>
                    <a:pt x="222" y="216"/>
                  </a:cubicBezTo>
                  <a:cubicBezTo>
                    <a:pt x="717" y="193"/>
                    <a:pt x="1213" y="154"/>
                    <a:pt x="1708" y="154"/>
                  </a:cubicBezTo>
                  <a:cubicBezTo>
                    <a:pt x="1901" y="154"/>
                    <a:pt x="2093" y="160"/>
                    <a:pt x="2286" y="175"/>
                  </a:cubicBezTo>
                  <a:cubicBezTo>
                    <a:pt x="1942" y="56"/>
                    <a:pt x="1601" y="0"/>
                    <a:pt x="12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39"/>
            <p:cNvSpPr/>
            <p:nvPr/>
          </p:nvSpPr>
          <p:spPr>
            <a:xfrm>
              <a:off x="2579559" y="1805853"/>
              <a:ext cx="72989" cy="7565"/>
            </a:xfrm>
            <a:custGeom>
              <a:rect b="b" l="l" r="r" t="t"/>
              <a:pathLst>
                <a:path extrusionOk="0" h="145" w="1399">
                  <a:moveTo>
                    <a:pt x="686" y="1"/>
                  </a:moveTo>
                  <a:cubicBezTo>
                    <a:pt x="460" y="1"/>
                    <a:pt x="233" y="45"/>
                    <a:pt x="1" y="133"/>
                  </a:cubicBezTo>
                  <a:cubicBezTo>
                    <a:pt x="94" y="135"/>
                    <a:pt x="187" y="136"/>
                    <a:pt x="280" y="136"/>
                  </a:cubicBezTo>
                  <a:cubicBezTo>
                    <a:pt x="478" y="136"/>
                    <a:pt x="676" y="133"/>
                    <a:pt x="874" y="133"/>
                  </a:cubicBezTo>
                  <a:cubicBezTo>
                    <a:pt x="1049" y="133"/>
                    <a:pt x="1223" y="135"/>
                    <a:pt x="1398" y="145"/>
                  </a:cubicBezTo>
                  <a:cubicBezTo>
                    <a:pt x="1156" y="49"/>
                    <a:pt x="921" y="1"/>
                    <a:pt x="6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39"/>
            <p:cNvSpPr/>
            <p:nvPr/>
          </p:nvSpPr>
          <p:spPr>
            <a:xfrm>
              <a:off x="2616341" y="1797453"/>
              <a:ext cx="13095" cy="1304"/>
            </a:xfrm>
            <a:custGeom>
              <a:rect b="b" l="l" r="r" t="t"/>
              <a:pathLst>
                <a:path extrusionOk="0" h="25" w="251">
                  <a:moveTo>
                    <a:pt x="128" y="1"/>
                  </a:moveTo>
                  <a:cubicBezTo>
                    <a:pt x="85" y="1"/>
                    <a:pt x="43" y="6"/>
                    <a:pt x="1" y="15"/>
                  </a:cubicBezTo>
                  <a:cubicBezTo>
                    <a:pt x="42" y="22"/>
                    <a:pt x="84" y="25"/>
                    <a:pt x="126" y="25"/>
                  </a:cubicBezTo>
                  <a:cubicBezTo>
                    <a:pt x="167" y="25"/>
                    <a:pt x="209" y="22"/>
                    <a:pt x="250" y="16"/>
                  </a:cubicBezTo>
                  <a:cubicBezTo>
                    <a:pt x="210" y="5"/>
                    <a:pt x="169" y="1"/>
                    <a:pt x="1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39"/>
            <p:cNvSpPr/>
            <p:nvPr/>
          </p:nvSpPr>
          <p:spPr>
            <a:xfrm>
              <a:off x="2620410" y="1837208"/>
              <a:ext cx="75859" cy="8035"/>
            </a:xfrm>
            <a:custGeom>
              <a:rect b="b" l="l" r="r" t="t"/>
              <a:pathLst>
                <a:path extrusionOk="0" h="154" w="1454">
                  <a:moveTo>
                    <a:pt x="785" y="1"/>
                  </a:moveTo>
                  <a:cubicBezTo>
                    <a:pt x="532" y="1"/>
                    <a:pt x="280" y="51"/>
                    <a:pt x="37" y="118"/>
                  </a:cubicBezTo>
                  <a:cubicBezTo>
                    <a:pt x="24" y="120"/>
                    <a:pt x="13" y="124"/>
                    <a:pt x="0" y="126"/>
                  </a:cubicBezTo>
                  <a:cubicBezTo>
                    <a:pt x="84" y="131"/>
                    <a:pt x="167" y="139"/>
                    <a:pt x="249" y="144"/>
                  </a:cubicBezTo>
                  <a:cubicBezTo>
                    <a:pt x="335" y="150"/>
                    <a:pt x="420" y="153"/>
                    <a:pt x="505" y="153"/>
                  </a:cubicBezTo>
                  <a:cubicBezTo>
                    <a:pt x="821" y="153"/>
                    <a:pt x="1138" y="116"/>
                    <a:pt x="1453" y="99"/>
                  </a:cubicBezTo>
                  <a:cubicBezTo>
                    <a:pt x="1234" y="42"/>
                    <a:pt x="1012" y="1"/>
                    <a:pt x="7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39"/>
            <p:cNvSpPr/>
            <p:nvPr/>
          </p:nvSpPr>
          <p:spPr>
            <a:xfrm>
              <a:off x="2474171" y="1841069"/>
              <a:ext cx="99649" cy="21182"/>
            </a:xfrm>
            <a:custGeom>
              <a:rect b="b" l="l" r="r" t="t"/>
              <a:pathLst>
                <a:path extrusionOk="0" h="406" w="1910">
                  <a:moveTo>
                    <a:pt x="1514" y="0"/>
                  </a:moveTo>
                  <a:cubicBezTo>
                    <a:pt x="1290" y="0"/>
                    <a:pt x="1066" y="27"/>
                    <a:pt x="850" y="80"/>
                  </a:cubicBezTo>
                  <a:cubicBezTo>
                    <a:pt x="555" y="153"/>
                    <a:pt x="280" y="287"/>
                    <a:pt x="0" y="406"/>
                  </a:cubicBezTo>
                  <a:cubicBezTo>
                    <a:pt x="344" y="339"/>
                    <a:pt x="692" y="302"/>
                    <a:pt x="1034" y="231"/>
                  </a:cubicBezTo>
                  <a:cubicBezTo>
                    <a:pt x="1327" y="173"/>
                    <a:pt x="1615" y="82"/>
                    <a:pt x="1909" y="29"/>
                  </a:cubicBezTo>
                  <a:cubicBezTo>
                    <a:pt x="1779" y="10"/>
                    <a:pt x="1647" y="0"/>
                    <a:pt x="15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39"/>
            <p:cNvSpPr/>
            <p:nvPr/>
          </p:nvSpPr>
          <p:spPr>
            <a:xfrm>
              <a:off x="2414120" y="1855521"/>
              <a:ext cx="156361" cy="32660"/>
            </a:xfrm>
            <a:custGeom>
              <a:rect b="b" l="l" r="r" t="t"/>
              <a:pathLst>
                <a:path extrusionOk="0" h="626" w="2997">
                  <a:moveTo>
                    <a:pt x="2621" y="1"/>
                  </a:moveTo>
                  <a:cubicBezTo>
                    <a:pt x="1720" y="1"/>
                    <a:pt x="1052" y="163"/>
                    <a:pt x="207" y="540"/>
                  </a:cubicBezTo>
                  <a:cubicBezTo>
                    <a:pt x="137" y="567"/>
                    <a:pt x="69" y="596"/>
                    <a:pt x="1" y="625"/>
                  </a:cubicBezTo>
                  <a:cubicBezTo>
                    <a:pt x="49" y="614"/>
                    <a:pt x="99" y="604"/>
                    <a:pt x="149" y="596"/>
                  </a:cubicBezTo>
                  <a:cubicBezTo>
                    <a:pt x="612" y="512"/>
                    <a:pt x="1058" y="445"/>
                    <a:pt x="1550" y="349"/>
                  </a:cubicBezTo>
                  <a:cubicBezTo>
                    <a:pt x="2036" y="251"/>
                    <a:pt x="2515" y="122"/>
                    <a:pt x="2996" y="9"/>
                  </a:cubicBezTo>
                  <a:cubicBezTo>
                    <a:pt x="2867" y="3"/>
                    <a:pt x="2742" y="1"/>
                    <a:pt x="26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39"/>
            <p:cNvSpPr/>
            <p:nvPr/>
          </p:nvSpPr>
          <p:spPr>
            <a:xfrm>
              <a:off x="2422155" y="1874773"/>
              <a:ext cx="127510" cy="25147"/>
            </a:xfrm>
            <a:custGeom>
              <a:rect b="b" l="l" r="r" t="t"/>
              <a:pathLst>
                <a:path extrusionOk="0" h="482" w="2444">
                  <a:moveTo>
                    <a:pt x="1992" y="1"/>
                  </a:moveTo>
                  <a:cubicBezTo>
                    <a:pt x="1603" y="1"/>
                    <a:pt x="1215" y="34"/>
                    <a:pt x="843" y="156"/>
                  </a:cubicBezTo>
                  <a:cubicBezTo>
                    <a:pt x="561" y="248"/>
                    <a:pt x="335" y="357"/>
                    <a:pt x="54" y="461"/>
                  </a:cubicBezTo>
                  <a:cubicBezTo>
                    <a:pt x="36" y="467"/>
                    <a:pt x="18" y="475"/>
                    <a:pt x="0" y="482"/>
                  </a:cubicBezTo>
                  <a:cubicBezTo>
                    <a:pt x="39" y="474"/>
                    <a:pt x="79" y="467"/>
                    <a:pt x="120" y="461"/>
                  </a:cubicBezTo>
                  <a:cubicBezTo>
                    <a:pt x="397" y="413"/>
                    <a:pt x="682" y="409"/>
                    <a:pt x="964" y="362"/>
                  </a:cubicBezTo>
                  <a:cubicBezTo>
                    <a:pt x="1464" y="276"/>
                    <a:pt x="1950" y="125"/>
                    <a:pt x="2444" y="13"/>
                  </a:cubicBezTo>
                  <a:cubicBezTo>
                    <a:pt x="2294" y="6"/>
                    <a:pt x="2143" y="1"/>
                    <a:pt x="19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39"/>
            <p:cNvSpPr/>
            <p:nvPr/>
          </p:nvSpPr>
          <p:spPr>
            <a:xfrm>
              <a:off x="2443441" y="1895015"/>
              <a:ext cx="68346" cy="15600"/>
            </a:xfrm>
            <a:custGeom>
              <a:rect b="b" l="l" r="r" t="t"/>
              <a:pathLst>
                <a:path extrusionOk="0" h="299" w="1310">
                  <a:moveTo>
                    <a:pt x="1310" y="1"/>
                  </a:moveTo>
                  <a:cubicBezTo>
                    <a:pt x="1066" y="2"/>
                    <a:pt x="819" y="2"/>
                    <a:pt x="581" y="63"/>
                  </a:cubicBezTo>
                  <a:cubicBezTo>
                    <a:pt x="378" y="115"/>
                    <a:pt x="189" y="210"/>
                    <a:pt x="1" y="298"/>
                  </a:cubicBezTo>
                  <a:cubicBezTo>
                    <a:pt x="198" y="252"/>
                    <a:pt x="361" y="244"/>
                    <a:pt x="565" y="220"/>
                  </a:cubicBezTo>
                  <a:cubicBezTo>
                    <a:pt x="823" y="185"/>
                    <a:pt x="1067" y="88"/>
                    <a:pt x="1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39"/>
            <p:cNvSpPr/>
            <p:nvPr/>
          </p:nvSpPr>
          <p:spPr>
            <a:xfrm>
              <a:off x="2462328" y="1916928"/>
              <a:ext cx="24730" cy="4956"/>
            </a:xfrm>
            <a:custGeom>
              <a:rect b="b" l="l" r="r" t="t"/>
              <a:pathLst>
                <a:path extrusionOk="0" h="95" w="474">
                  <a:moveTo>
                    <a:pt x="427" y="1"/>
                  </a:moveTo>
                  <a:cubicBezTo>
                    <a:pt x="279" y="1"/>
                    <a:pt x="136" y="36"/>
                    <a:pt x="0" y="95"/>
                  </a:cubicBezTo>
                  <a:cubicBezTo>
                    <a:pt x="3" y="95"/>
                    <a:pt x="5" y="95"/>
                    <a:pt x="8" y="95"/>
                  </a:cubicBezTo>
                  <a:cubicBezTo>
                    <a:pt x="169" y="95"/>
                    <a:pt x="325" y="62"/>
                    <a:pt x="473" y="2"/>
                  </a:cubicBezTo>
                  <a:cubicBezTo>
                    <a:pt x="458" y="1"/>
                    <a:pt x="442" y="1"/>
                    <a:pt x="4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39"/>
            <p:cNvSpPr/>
            <p:nvPr/>
          </p:nvSpPr>
          <p:spPr>
            <a:xfrm>
              <a:off x="2278263" y="1888390"/>
              <a:ext cx="94589" cy="9339"/>
            </a:xfrm>
            <a:custGeom>
              <a:rect b="b" l="l" r="r" t="t"/>
              <a:pathLst>
                <a:path extrusionOk="0" h="179" w="1813">
                  <a:moveTo>
                    <a:pt x="945" y="0"/>
                  </a:moveTo>
                  <a:cubicBezTo>
                    <a:pt x="937" y="0"/>
                    <a:pt x="930" y="0"/>
                    <a:pt x="923" y="0"/>
                  </a:cubicBezTo>
                  <a:cubicBezTo>
                    <a:pt x="597" y="4"/>
                    <a:pt x="293" y="54"/>
                    <a:pt x="0" y="83"/>
                  </a:cubicBezTo>
                  <a:cubicBezTo>
                    <a:pt x="254" y="150"/>
                    <a:pt x="514" y="178"/>
                    <a:pt x="775" y="178"/>
                  </a:cubicBezTo>
                  <a:cubicBezTo>
                    <a:pt x="1108" y="178"/>
                    <a:pt x="1442" y="132"/>
                    <a:pt x="1767" y="60"/>
                  </a:cubicBezTo>
                  <a:cubicBezTo>
                    <a:pt x="1783" y="57"/>
                    <a:pt x="1797" y="55"/>
                    <a:pt x="1813" y="52"/>
                  </a:cubicBezTo>
                  <a:cubicBezTo>
                    <a:pt x="1522" y="40"/>
                    <a:pt x="1235" y="0"/>
                    <a:pt x="9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39"/>
            <p:cNvSpPr/>
            <p:nvPr/>
          </p:nvSpPr>
          <p:spPr>
            <a:xfrm>
              <a:off x="2305288" y="1890111"/>
              <a:ext cx="98763" cy="16017"/>
            </a:xfrm>
            <a:custGeom>
              <a:rect b="b" l="l" r="r" t="t"/>
              <a:pathLst>
                <a:path extrusionOk="0" h="307" w="1893">
                  <a:moveTo>
                    <a:pt x="1892" y="0"/>
                  </a:moveTo>
                  <a:lnTo>
                    <a:pt x="1892" y="0"/>
                  </a:lnTo>
                  <a:cubicBezTo>
                    <a:pt x="1622" y="42"/>
                    <a:pt x="1556" y="46"/>
                    <a:pt x="1246" y="88"/>
                  </a:cubicBezTo>
                  <a:cubicBezTo>
                    <a:pt x="1044" y="113"/>
                    <a:pt x="698" y="166"/>
                    <a:pt x="248" y="233"/>
                  </a:cubicBezTo>
                  <a:cubicBezTo>
                    <a:pt x="166" y="245"/>
                    <a:pt x="83" y="260"/>
                    <a:pt x="0" y="270"/>
                  </a:cubicBezTo>
                  <a:cubicBezTo>
                    <a:pt x="16" y="271"/>
                    <a:pt x="31" y="273"/>
                    <a:pt x="48" y="275"/>
                  </a:cubicBezTo>
                  <a:cubicBezTo>
                    <a:pt x="221" y="294"/>
                    <a:pt x="396" y="307"/>
                    <a:pt x="570" y="307"/>
                  </a:cubicBezTo>
                  <a:cubicBezTo>
                    <a:pt x="688" y="307"/>
                    <a:pt x="805" y="301"/>
                    <a:pt x="922" y="286"/>
                  </a:cubicBezTo>
                  <a:cubicBezTo>
                    <a:pt x="1258" y="244"/>
                    <a:pt x="1586" y="144"/>
                    <a:pt x="1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39"/>
            <p:cNvSpPr/>
            <p:nvPr/>
          </p:nvSpPr>
          <p:spPr>
            <a:xfrm>
              <a:off x="2329966" y="1896424"/>
              <a:ext cx="78937" cy="19826"/>
            </a:xfrm>
            <a:custGeom>
              <a:rect b="b" l="l" r="r" t="t"/>
              <a:pathLst>
                <a:path extrusionOk="0" h="380" w="1513">
                  <a:moveTo>
                    <a:pt x="1513" y="1"/>
                  </a:moveTo>
                  <a:cubicBezTo>
                    <a:pt x="1127" y="68"/>
                    <a:pt x="737" y="126"/>
                    <a:pt x="364" y="253"/>
                  </a:cubicBezTo>
                  <a:cubicBezTo>
                    <a:pt x="244" y="294"/>
                    <a:pt x="126" y="343"/>
                    <a:pt x="1" y="373"/>
                  </a:cubicBezTo>
                  <a:lnTo>
                    <a:pt x="38" y="373"/>
                  </a:lnTo>
                  <a:cubicBezTo>
                    <a:pt x="98" y="378"/>
                    <a:pt x="156" y="380"/>
                    <a:pt x="213" y="380"/>
                  </a:cubicBezTo>
                  <a:cubicBezTo>
                    <a:pt x="685" y="380"/>
                    <a:pt x="1091" y="239"/>
                    <a:pt x="1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39"/>
            <p:cNvSpPr/>
            <p:nvPr/>
          </p:nvSpPr>
          <p:spPr>
            <a:xfrm>
              <a:off x="2349739" y="1905972"/>
              <a:ext cx="71163" cy="18834"/>
            </a:xfrm>
            <a:custGeom>
              <a:rect b="b" l="l" r="r" t="t"/>
              <a:pathLst>
                <a:path extrusionOk="0" h="361" w="1364">
                  <a:moveTo>
                    <a:pt x="1363" y="1"/>
                  </a:moveTo>
                  <a:cubicBezTo>
                    <a:pt x="1087" y="8"/>
                    <a:pt x="812" y="68"/>
                    <a:pt x="550" y="146"/>
                  </a:cubicBezTo>
                  <a:cubicBezTo>
                    <a:pt x="360" y="207"/>
                    <a:pt x="189" y="301"/>
                    <a:pt x="1" y="360"/>
                  </a:cubicBezTo>
                  <a:cubicBezTo>
                    <a:pt x="245" y="345"/>
                    <a:pt x="493" y="347"/>
                    <a:pt x="729" y="275"/>
                  </a:cubicBezTo>
                  <a:cubicBezTo>
                    <a:pt x="951" y="212"/>
                    <a:pt x="1152" y="88"/>
                    <a:pt x="13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39"/>
            <p:cNvSpPr/>
            <p:nvPr/>
          </p:nvSpPr>
          <p:spPr>
            <a:xfrm>
              <a:off x="2384643" y="1916458"/>
              <a:ext cx="36729" cy="11895"/>
            </a:xfrm>
            <a:custGeom>
              <a:rect b="b" l="l" r="r" t="t"/>
              <a:pathLst>
                <a:path extrusionOk="0" h="228" w="704">
                  <a:moveTo>
                    <a:pt x="704" y="1"/>
                  </a:moveTo>
                  <a:cubicBezTo>
                    <a:pt x="572" y="12"/>
                    <a:pt x="439" y="37"/>
                    <a:pt x="314" y="80"/>
                  </a:cubicBezTo>
                  <a:cubicBezTo>
                    <a:pt x="206" y="121"/>
                    <a:pt x="104" y="179"/>
                    <a:pt x="0" y="227"/>
                  </a:cubicBezTo>
                  <a:cubicBezTo>
                    <a:pt x="124" y="208"/>
                    <a:pt x="252" y="198"/>
                    <a:pt x="374" y="161"/>
                  </a:cubicBezTo>
                  <a:cubicBezTo>
                    <a:pt x="491" y="124"/>
                    <a:pt x="598" y="64"/>
                    <a:pt x="7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39"/>
            <p:cNvSpPr/>
            <p:nvPr/>
          </p:nvSpPr>
          <p:spPr>
            <a:xfrm>
              <a:off x="2411981" y="1928510"/>
              <a:ext cx="12000" cy="4748"/>
            </a:xfrm>
            <a:custGeom>
              <a:rect b="b" l="l" r="r" t="t"/>
              <a:pathLst>
                <a:path extrusionOk="0" h="91" w="230">
                  <a:moveTo>
                    <a:pt x="229" y="0"/>
                  </a:moveTo>
                  <a:lnTo>
                    <a:pt x="229" y="0"/>
                  </a:lnTo>
                  <a:cubicBezTo>
                    <a:pt x="146" y="7"/>
                    <a:pt x="67" y="43"/>
                    <a:pt x="0" y="90"/>
                  </a:cubicBezTo>
                  <a:cubicBezTo>
                    <a:pt x="84" y="81"/>
                    <a:pt x="161" y="49"/>
                    <a:pt x="2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39"/>
            <p:cNvSpPr/>
            <p:nvPr/>
          </p:nvSpPr>
          <p:spPr>
            <a:xfrm>
              <a:off x="2255620" y="1953918"/>
              <a:ext cx="71842" cy="44816"/>
            </a:xfrm>
            <a:custGeom>
              <a:rect b="b" l="l" r="r" t="t"/>
              <a:pathLst>
                <a:path extrusionOk="0" h="859" w="1377">
                  <a:moveTo>
                    <a:pt x="1" y="1"/>
                  </a:moveTo>
                  <a:lnTo>
                    <a:pt x="1" y="1"/>
                  </a:lnTo>
                  <a:cubicBezTo>
                    <a:pt x="325" y="454"/>
                    <a:pt x="856" y="700"/>
                    <a:pt x="1377" y="858"/>
                  </a:cubicBezTo>
                  <a:cubicBezTo>
                    <a:pt x="1133" y="720"/>
                    <a:pt x="904" y="560"/>
                    <a:pt x="674" y="402"/>
                  </a:cubicBezTo>
                  <a:cubicBezTo>
                    <a:pt x="454" y="261"/>
                    <a:pt x="226" y="13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39"/>
            <p:cNvSpPr/>
            <p:nvPr/>
          </p:nvSpPr>
          <p:spPr>
            <a:xfrm>
              <a:off x="2274559" y="1950944"/>
              <a:ext cx="24678" cy="17373"/>
            </a:xfrm>
            <a:custGeom>
              <a:rect b="b" l="l" r="r" t="t"/>
              <a:pathLst>
                <a:path extrusionOk="0" h="333" w="473">
                  <a:moveTo>
                    <a:pt x="3" y="1"/>
                  </a:moveTo>
                  <a:cubicBezTo>
                    <a:pt x="0" y="1"/>
                    <a:pt x="2" y="5"/>
                    <a:pt x="13" y="16"/>
                  </a:cubicBezTo>
                  <a:cubicBezTo>
                    <a:pt x="127" y="168"/>
                    <a:pt x="289" y="282"/>
                    <a:pt x="473" y="333"/>
                  </a:cubicBezTo>
                  <a:cubicBezTo>
                    <a:pt x="345" y="215"/>
                    <a:pt x="214" y="103"/>
                    <a:pt x="57" y="29"/>
                  </a:cubicBezTo>
                  <a:cubicBezTo>
                    <a:pt x="44" y="23"/>
                    <a:pt x="10" y="1"/>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39"/>
            <p:cNvSpPr/>
            <p:nvPr/>
          </p:nvSpPr>
          <p:spPr>
            <a:xfrm>
              <a:off x="2367269" y="1997274"/>
              <a:ext cx="234515" cy="23008"/>
            </a:xfrm>
            <a:custGeom>
              <a:rect b="b" l="l" r="r" t="t"/>
              <a:pathLst>
                <a:path extrusionOk="0" h="441" w="4495">
                  <a:moveTo>
                    <a:pt x="4495" y="1"/>
                  </a:moveTo>
                  <a:cubicBezTo>
                    <a:pt x="3516" y="33"/>
                    <a:pt x="2544" y="172"/>
                    <a:pt x="1568" y="238"/>
                  </a:cubicBezTo>
                  <a:cubicBezTo>
                    <a:pt x="1432" y="246"/>
                    <a:pt x="1295" y="249"/>
                    <a:pt x="1158" y="249"/>
                  </a:cubicBezTo>
                  <a:cubicBezTo>
                    <a:pt x="863" y="249"/>
                    <a:pt x="568" y="233"/>
                    <a:pt x="274" y="218"/>
                  </a:cubicBezTo>
                  <a:cubicBezTo>
                    <a:pt x="183" y="213"/>
                    <a:pt x="92" y="208"/>
                    <a:pt x="1" y="201"/>
                  </a:cubicBezTo>
                  <a:lnTo>
                    <a:pt x="1" y="201"/>
                  </a:lnTo>
                  <a:cubicBezTo>
                    <a:pt x="72" y="218"/>
                    <a:pt x="143" y="235"/>
                    <a:pt x="214" y="253"/>
                  </a:cubicBezTo>
                  <a:cubicBezTo>
                    <a:pt x="668" y="360"/>
                    <a:pt x="1133" y="441"/>
                    <a:pt x="1601" y="441"/>
                  </a:cubicBezTo>
                  <a:cubicBezTo>
                    <a:pt x="1618" y="441"/>
                    <a:pt x="1635" y="441"/>
                    <a:pt x="1653" y="440"/>
                  </a:cubicBezTo>
                  <a:cubicBezTo>
                    <a:pt x="2616" y="435"/>
                    <a:pt x="3557" y="194"/>
                    <a:pt x="44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39"/>
            <p:cNvSpPr/>
            <p:nvPr/>
          </p:nvSpPr>
          <p:spPr>
            <a:xfrm>
              <a:off x="2407129" y="1991795"/>
              <a:ext cx="120414" cy="11008"/>
            </a:xfrm>
            <a:custGeom>
              <a:rect b="b" l="l" r="r" t="t"/>
              <a:pathLst>
                <a:path extrusionOk="0" h="211" w="2308">
                  <a:moveTo>
                    <a:pt x="2308" y="1"/>
                  </a:moveTo>
                  <a:lnTo>
                    <a:pt x="2308" y="1"/>
                  </a:lnTo>
                  <a:cubicBezTo>
                    <a:pt x="2204" y="4"/>
                    <a:pt x="2100" y="4"/>
                    <a:pt x="1996" y="4"/>
                  </a:cubicBezTo>
                  <a:cubicBezTo>
                    <a:pt x="1837" y="4"/>
                    <a:pt x="1679" y="2"/>
                    <a:pt x="1520" y="2"/>
                  </a:cubicBezTo>
                  <a:cubicBezTo>
                    <a:pt x="1348" y="2"/>
                    <a:pt x="1177" y="5"/>
                    <a:pt x="1005" y="15"/>
                  </a:cubicBezTo>
                  <a:cubicBezTo>
                    <a:pt x="759" y="30"/>
                    <a:pt x="585" y="60"/>
                    <a:pt x="363" y="86"/>
                  </a:cubicBezTo>
                  <a:cubicBezTo>
                    <a:pt x="243" y="101"/>
                    <a:pt x="121" y="109"/>
                    <a:pt x="1" y="116"/>
                  </a:cubicBezTo>
                  <a:cubicBezTo>
                    <a:pt x="11" y="118"/>
                    <a:pt x="21" y="119"/>
                    <a:pt x="32" y="121"/>
                  </a:cubicBezTo>
                  <a:cubicBezTo>
                    <a:pt x="344" y="163"/>
                    <a:pt x="658" y="210"/>
                    <a:pt x="974" y="210"/>
                  </a:cubicBezTo>
                  <a:cubicBezTo>
                    <a:pt x="1007" y="210"/>
                    <a:pt x="1039" y="210"/>
                    <a:pt x="1072" y="209"/>
                  </a:cubicBezTo>
                  <a:cubicBezTo>
                    <a:pt x="1490" y="194"/>
                    <a:pt x="1905" y="112"/>
                    <a:pt x="23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39"/>
            <p:cNvSpPr/>
            <p:nvPr/>
          </p:nvSpPr>
          <p:spPr>
            <a:xfrm>
              <a:off x="2444798" y="1980265"/>
              <a:ext cx="44294" cy="4956"/>
            </a:xfrm>
            <a:custGeom>
              <a:rect b="b" l="l" r="r" t="t"/>
              <a:pathLst>
                <a:path extrusionOk="0" h="95" w="849">
                  <a:moveTo>
                    <a:pt x="717" y="0"/>
                  </a:moveTo>
                  <a:cubicBezTo>
                    <a:pt x="476" y="0"/>
                    <a:pt x="236" y="33"/>
                    <a:pt x="1" y="90"/>
                  </a:cubicBezTo>
                  <a:cubicBezTo>
                    <a:pt x="59" y="93"/>
                    <a:pt x="118" y="95"/>
                    <a:pt x="176" y="95"/>
                  </a:cubicBezTo>
                  <a:cubicBezTo>
                    <a:pt x="404" y="95"/>
                    <a:pt x="630" y="68"/>
                    <a:pt x="848" y="3"/>
                  </a:cubicBezTo>
                  <a:cubicBezTo>
                    <a:pt x="805" y="1"/>
                    <a:pt x="761" y="0"/>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39"/>
            <p:cNvSpPr/>
            <p:nvPr/>
          </p:nvSpPr>
          <p:spPr>
            <a:xfrm>
              <a:off x="2456850" y="1970718"/>
              <a:ext cx="2035" cy="209"/>
            </a:xfrm>
            <a:custGeom>
              <a:rect b="b" l="l" r="r" t="t"/>
              <a:pathLst>
                <a:path extrusionOk="0" h="4" w="39">
                  <a:moveTo>
                    <a:pt x="28" y="1"/>
                  </a:moveTo>
                  <a:cubicBezTo>
                    <a:pt x="19" y="1"/>
                    <a:pt x="9" y="1"/>
                    <a:pt x="0" y="3"/>
                  </a:cubicBezTo>
                  <a:cubicBezTo>
                    <a:pt x="4" y="4"/>
                    <a:pt x="8" y="4"/>
                    <a:pt x="11" y="4"/>
                  </a:cubicBezTo>
                  <a:cubicBezTo>
                    <a:pt x="21" y="4"/>
                    <a:pt x="30" y="2"/>
                    <a:pt x="39" y="1"/>
                  </a:cubicBezTo>
                  <a:cubicBezTo>
                    <a:pt x="35" y="1"/>
                    <a:pt x="32" y="1"/>
                    <a:pt x="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39"/>
            <p:cNvSpPr/>
            <p:nvPr/>
          </p:nvSpPr>
          <p:spPr>
            <a:xfrm>
              <a:off x="2639714" y="1854530"/>
              <a:ext cx="87232" cy="41529"/>
            </a:xfrm>
            <a:custGeom>
              <a:rect b="b" l="l" r="r" t="t"/>
              <a:pathLst>
                <a:path extrusionOk="0" h="796" w="1672">
                  <a:moveTo>
                    <a:pt x="1671" y="0"/>
                  </a:moveTo>
                  <a:cubicBezTo>
                    <a:pt x="1489" y="105"/>
                    <a:pt x="1289" y="180"/>
                    <a:pt x="1100" y="271"/>
                  </a:cubicBezTo>
                  <a:cubicBezTo>
                    <a:pt x="733" y="446"/>
                    <a:pt x="367" y="620"/>
                    <a:pt x="1" y="795"/>
                  </a:cubicBezTo>
                  <a:cubicBezTo>
                    <a:pt x="447" y="718"/>
                    <a:pt x="817" y="576"/>
                    <a:pt x="1193" y="337"/>
                  </a:cubicBezTo>
                  <a:cubicBezTo>
                    <a:pt x="1356" y="232"/>
                    <a:pt x="1528" y="134"/>
                    <a:pt x="16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4718" name="Google Shape;14718;p39"/>
          <p:cNvCxnSpPr>
            <a:stCxn id="14061" idx="1"/>
          </p:cNvCxnSpPr>
          <p:nvPr/>
        </p:nvCxnSpPr>
        <p:spPr>
          <a:xfrm flipH="1">
            <a:off x="3057376" y="1830700"/>
            <a:ext cx="2474100" cy="74400"/>
          </a:xfrm>
          <a:prstGeom prst="bentConnector3">
            <a:avLst>
              <a:gd fmla="val 50000" name="adj1"/>
            </a:avLst>
          </a:prstGeom>
          <a:noFill/>
          <a:ln cap="flat" cmpd="sng" w="9525">
            <a:solidFill>
              <a:schemeClr val="lt1"/>
            </a:solidFill>
            <a:prstDash val="solid"/>
            <a:round/>
            <a:headEnd len="med" w="med" type="none"/>
            <a:tailEnd len="med" w="med" type="none"/>
          </a:ln>
        </p:spPr>
      </p:cxnSp>
      <p:cxnSp>
        <p:nvCxnSpPr>
          <p:cNvPr id="14719" name="Google Shape;14719;p39"/>
          <p:cNvCxnSpPr>
            <a:stCxn id="14063" idx="1"/>
          </p:cNvCxnSpPr>
          <p:nvPr/>
        </p:nvCxnSpPr>
        <p:spPr>
          <a:xfrm flipH="1">
            <a:off x="2771776" y="3297051"/>
            <a:ext cx="2759700" cy="65400"/>
          </a:xfrm>
          <a:prstGeom prst="bentConnector3">
            <a:avLst>
              <a:gd fmla="val 50000" name="adj1"/>
            </a:avLst>
          </a:prstGeom>
          <a:noFill/>
          <a:ln cap="flat" cmpd="sng" w="9525">
            <a:solidFill>
              <a:schemeClr val="lt1"/>
            </a:solidFill>
            <a:prstDash val="solid"/>
            <a:round/>
            <a:headEnd len="med" w="med" type="none"/>
            <a:tailEnd len="med" w="med" type="none"/>
          </a:ln>
        </p:spPr>
      </p:cxn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23" name="Shape 14723"/>
        <p:cNvGrpSpPr/>
        <p:nvPr/>
      </p:nvGrpSpPr>
      <p:grpSpPr>
        <a:xfrm>
          <a:off x="0" y="0"/>
          <a:ext cx="0" cy="0"/>
          <a:chOff x="0" y="0"/>
          <a:chExt cx="0" cy="0"/>
        </a:xfrm>
      </p:grpSpPr>
      <p:sp>
        <p:nvSpPr>
          <p:cNvPr id="14724" name="Google Shape;14724;p40"/>
          <p:cNvSpPr txBox="1"/>
          <p:nvPr>
            <p:ph type="title"/>
          </p:nvPr>
        </p:nvSpPr>
        <p:spPr>
          <a:xfrm>
            <a:off x="2290050" y="2891700"/>
            <a:ext cx="4563900" cy="531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—Someone Famous</a:t>
            </a:r>
            <a:endParaRPr/>
          </a:p>
        </p:txBody>
      </p:sp>
      <p:sp>
        <p:nvSpPr>
          <p:cNvPr id="14725" name="Google Shape;14725;p40"/>
          <p:cNvSpPr txBox="1"/>
          <p:nvPr>
            <p:ph idx="1" type="subTitle"/>
          </p:nvPr>
        </p:nvSpPr>
        <p:spPr>
          <a:xfrm>
            <a:off x="1814400" y="1319850"/>
            <a:ext cx="5515200" cy="1740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29" name="Shape 14729"/>
        <p:cNvGrpSpPr/>
        <p:nvPr/>
      </p:nvGrpSpPr>
      <p:grpSpPr>
        <a:xfrm>
          <a:off x="0" y="0"/>
          <a:ext cx="0" cy="0"/>
          <a:chOff x="0" y="0"/>
          <a:chExt cx="0" cy="0"/>
        </a:xfrm>
      </p:grpSpPr>
      <p:sp>
        <p:nvSpPr>
          <p:cNvPr id="14730" name="Google Shape;14730;p4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Recommendations</a:t>
            </a:r>
            <a:endParaRPr/>
          </a:p>
        </p:txBody>
      </p:sp>
      <p:sp>
        <p:nvSpPr>
          <p:cNvPr id="14731" name="Google Shape;14731;p41"/>
          <p:cNvSpPr txBox="1"/>
          <p:nvPr>
            <p:ph idx="6" type="subTitle"/>
          </p:nvPr>
        </p:nvSpPr>
        <p:spPr>
          <a:xfrm>
            <a:off x="719975" y="3575286"/>
            <a:ext cx="2305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14732" name="Google Shape;14732;p41"/>
          <p:cNvSpPr txBox="1"/>
          <p:nvPr>
            <p:ph idx="2" type="title"/>
          </p:nvPr>
        </p:nvSpPr>
        <p:spPr>
          <a:xfrm>
            <a:off x="719975" y="1416150"/>
            <a:ext cx="2305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4733" name="Google Shape;14733;p41"/>
          <p:cNvSpPr txBox="1"/>
          <p:nvPr>
            <p:ph idx="1" type="subTitle"/>
          </p:nvPr>
        </p:nvSpPr>
        <p:spPr>
          <a:xfrm>
            <a:off x="719975" y="1993150"/>
            <a:ext cx="2305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4734" name="Google Shape;14734;p41"/>
          <p:cNvSpPr txBox="1"/>
          <p:nvPr>
            <p:ph idx="3" type="title"/>
          </p:nvPr>
        </p:nvSpPr>
        <p:spPr>
          <a:xfrm>
            <a:off x="3419244" y="1416150"/>
            <a:ext cx="2305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4735" name="Google Shape;14735;p41"/>
          <p:cNvSpPr txBox="1"/>
          <p:nvPr>
            <p:ph idx="4" type="subTitle"/>
          </p:nvPr>
        </p:nvSpPr>
        <p:spPr>
          <a:xfrm>
            <a:off x="3419244" y="1993150"/>
            <a:ext cx="2305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biggest planet in the Solar System</a:t>
            </a:r>
            <a:endParaRPr/>
          </a:p>
        </p:txBody>
      </p:sp>
      <p:sp>
        <p:nvSpPr>
          <p:cNvPr id="14736" name="Google Shape;14736;p41"/>
          <p:cNvSpPr txBox="1"/>
          <p:nvPr>
            <p:ph idx="5" type="title"/>
          </p:nvPr>
        </p:nvSpPr>
        <p:spPr>
          <a:xfrm>
            <a:off x="719975" y="2998286"/>
            <a:ext cx="2305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4737" name="Google Shape;14737;p41"/>
          <p:cNvSpPr txBox="1"/>
          <p:nvPr>
            <p:ph idx="7" type="title"/>
          </p:nvPr>
        </p:nvSpPr>
        <p:spPr>
          <a:xfrm>
            <a:off x="3419244" y="2998286"/>
            <a:ext cx="2305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4738" name="Google Shape;14738;p41"/>
          <p:cNvSpPr txBox="1"/>
          <p:nvPr>
            <p:ph idx="8" type="subTitle"/>
          </p:nvPr>
        </p:nvSpPr>
        <p:spPr>
          <a:xfrm>
            <a:off x="3419244" y="3575286"/>
            <a:ext cx="2305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14739" name="Google Shape;14739;p41"/>
          <p:cNvSpPr txBox="1"/>
          <p:nvPr>
            <p:ph idx="9" type="title"/>
          </p:nvPr>
        </p:nvSpPr>
        <p:spPr>
          <a:xfrm>
            <a:off x="6118520" y="1416150"/>
            <a:ext cx="2305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4740" name="Google Shape;14740;p41"/>
          <p:cNvSpPr txBox="1"/>
          <p:nvPr>
            <p:ph idx="13" type="subTitle"/>
          </p:nvPr>
        </p:nvSpPr>
        <p:spPr>
          <a:xfrm>
            <a:off x="6118520" y="1993150"/>
            <a:ext cx="2305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p:txBody>
      </p:sp>
      <p:sp>
        <p:nvSpPr>
          <p:cNvPr id="14741" name="Google Shape;14741;p41"/>
          <p:cNvSpPr txBox="1"/>
          <p:nvPr>
            <p:ph idx="14" type="title"/>
          </p:nvPr>
        </p:nvSpPr>
        <p:spPr>
          <a:xfrm>
            <a:off x="6118520" y="2998286"/>
            <a:ext cx="23055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4742" name="Google Shape;14742;p41"/>
          <p:cNvSpPr txBox="1"/>
          <p:nvPr>
            <p:ph idx="15" type="subTitle"/>
          </p:nvPr>
        </p:nvSpPr>
        <p:spPr>
          <a:xfrm>
            <a:off x="6118520" y="3575286"/>
            <a:ext cx="23055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46" name="Shape 14746"/>
        <p:cNvGrpSpPr/>
        <p:nvPr/>
      </p:nvGrpSpPr>
      <p:grpSpPr>
        <a:xfrm>
          <a:off x="0" y="0"/>
          <a:ext cx="0" cy="0"/>
          <a:chOff x="0" y="0"/>
          <a:chExt cx="0" cy="0"/>
        </a:xfrm>
      </p:grpSpPr>
      <p:sp>
        <p:nvSpPr>
          <p:cNvPr id="14747" name="Google Shape;14747;p42"/>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Practical</a:t>
            </a:r>
            <a:r>
              <a:rPr lang="en"/>
              <a:t> exercise</a:t>
            </a:r>
            <a:endParaRPr/>
          </a:p>
        </p:txBody>
      </p:sp>
      <p:grpSp>
        <p:nvGrpSpPr>
          <p:cNvPr id="14748" name="Google Shape;14748;p42"/>
          <p:cNvGrpSpPr/>
          <p:nvPr/>
        </p:nvGrpSpPr>
        <p:grpSpPr>
          <a:xfrm>
            <a:off x="1317875" y="1181100"/>
            <a:ext cx="1904547" cy="3426250"/>
            <a:chOff x="952500" y="1181100"/>
            <a:chExt cx="1904547" cy="3426250"/>
          </a:xfrm>
        </p:grpSpPr>
        <p:sp>
          <p:nvSpPr>
            <p:cNvPr id="14749" name="Google Shape;14749;p42"/>
            <p:cNvSpPr/>
            <p:nvPr/>
          </p:nvSpPr>
          <p:spPr>
            <a:xfrm>
              <a:off x="2172934" y="2430438"/>
              <a:ext cx="7434" cy="58038"/>
            </a:xfrm>
            <a:custGeom>
              <a:rect b="b" l="l" r="r" t="t"/>
              <a:pathLst>
                <a:path extrusionOk="0" h="1171" w="150">
                  <a:moveTo>
                    <a:pt x="11" y="1"/>
                  </a:moveTo>
                  <a:cubicBezTo>
                    <a:pt x="54" y="408"/>
                    <a:pt x="41" y="774"/>
                    <a:pt x="0" y="1136"/>
                  </a:cubicBezTo>
                  <a:cubicBezTo>
                    <a:pt x="41" y="1141"/>
                    <a:pt x="81" y="1154"/>
                    <a:pt x="117" y="1171"/>
                  </a:cubicBezTo>
                  <a:cubicBezTo>
                    <a:pt x="118" y="1155"/>
                    <a:pt x="121" y="1141"/>
                    <a:pt x="122" y="1125"/>
                  </a:cubicBezTo>
                  <a:cubicBezTo>
                    <a:pt x="150" y="749"/>
                    <a:pt x="114" y="363"/>
                    <a:pt x="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42"/>
            <p:cNvSpPr/>
            <p:nvPr/>
          </p:nvSpPr>
          <p:spPr>
            <a:xfrm>
              <a:off x="2178980" y="2462654"/>
              <a:ext cx="4411" cy="28647"/>
            </a:xfrm>
            <a:custGeom>
              <a:rect b="b" l="l" r="r" t="t"/>
              <a:pathLst>
                <a:path extrusionOk="0" h="578" w="89">
                  <a:moveTo>
                    <a:pt x="25" y="1"/>
                  </a:moveTo>
                  <a:lnTo>
                    <a:pt x="25" y="1"/>
                  </a:lnTo>
                  <a:cubicBezTo>
                    <a:pt x="30" y="183"/>
                    <a:pt x="19" y="355"/>
                    <a:pt x="1" y="523"/>
                  </a:cubicBezTo>
                  <a:cubicBezTo>
                    <a:pt x="30" y="537"/>
                    <a:pt x="57" y="556"/>
                    <a:pt x="79" y="577"/>
                  </a:cubicBezTo>
                  <a:cubicBezTo>
                    <a:pt x="88" y="389"/>
                    <a:pt x="72" y="196"/>
                    <a:pt x="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42"/>
            <p:cNvSpPr/>
            <p:nvPr/>
          </p:nvSpPr>
          <p:spPr>
            <a:xfrm>
              <a:off x="1614163" y="3275886"/>
              <a:ext cx="50455" cy="29589"/>
            </a:xfrm>
            <a:custGeom>
              <a:rect b="b" l="l" r="r" t="t"/>
              <a:pathLst>
                <a:path extrusionOk="0" h="597" w="1018">
                  <a:moveTo>
                    <a:pt x="1" y="0"/>
                  </a:moveTo>
                  <a:lnTo>
                    <a:pt x="1" y="0"/>
                  </a:lnTo>
                  <a:cubicBezTo>
                    <a:pt x="159" y="344"/>
                    <a:pt x="471" y="597"/>
                    <a:pt x="813" y="597"/>
                  </a:cubicBezTo>
                  <a:cubicBezTo>
                    <a:pt x="876" y="597"/>
                    <a:pt x="939" y="588"/>
                    <a:pt x="1003" y="571"/>
                  </a:cubicBezTo>
                  <a:cubicBezTo>
                    <a:pt x="1001" y="549"/>
                    <a:pt x="1001" y="524"/>
                    <a:pt x="1010" y="500"/>
                  </a:cubicBezTo>
                  <a:lnTo>
                    <a:pt x="1017" y="481"/>
                  </a:lnTo>
                  <a:lnTo>
                    <a:pt x="1017" y="481"/>
                  </a:lnTo>
                  <a:cubicBezTo>
                    <a:pt x="1004" y="482"/>
                    <a:pt x="989" y="482"/>
                    <a:pt x="975" y="482"/>
                  </a:cubicBezTo>
                  <a:cubicBezTo>
                    <a:pt x="900" y="482"/>
                    <a:pt x="822" y="475"/>
                    <a:pt x="790" y="468"/>
                  </a:cubicBezTo>
                  <a:cubicBezTo>
                    <a:pt x="712" y="452"/>
                    <a:pt x="636" y="426"/>
                    <a:pt x="564" y="396"/>
                  </a:cubicBezTo>
                  <a:cubicBezTo>
                    <a:pt x="558" y="394"/>
                    <a:pt x="553" y="390"/>
                    <a:pt x="554" y="390"/>
                  </a:cubicBezTo>
                  <a:cubicBezTo>
                    <a:pt x="552" y="390"/>
                    <a:pt x="551" y="389"/>
                    <a:pt x="549" y="389"/>
                  </a:cubicBezTo>
                  <a:lnTo>
                    <a:pt x="549" y="389"/>
                  </a:lnTo>
                  <a:cubicBezTo>
                    <a:pt x="550" y="389"/>
                    <a:pt x="550" y="389"/>
                    <a:pt x="551" y="389"/>
                  </a:cubicBezTo>
                  <a:cubicBezTo>
                    <a:pt x="548" y="389"/>
                    <a:pt x="544" y="387"/>
                    <a:pt x="540" y="385"/>
                  </a:cubicBezTo>
                  <a:lnTo>
                    <a:pt x="540" y="385"/>
                  </a:lnTo>
                  <a:cubicBezTo>
                    <a:pt x="543" y="386"/>
                    <a:pt x="546" y="387"/>
                    <a:pt x="549" y="389"/>
                  </a:cubicBezTo>
                  <a:lnTo>
                    <a:pt x="549" y="389"/>
                  </a:lnTo>
                  <a:cubicBezTo>
                    <a:pt x="547" y="388"/>
                    <a:pt x="544" y="386"/>
                    <a:pt x="539" y="385"/>
                  </a:cubicBezTo>
                  <a:lnTo>
                    <a:pt x="539" y="385"/>
                  </a:lnTo>
                  <a:cubicBezTo>
                    <a:pt x="540" y="385"/>
                    <a:pt x="540" y="385"/>
                    <a:pt x="540" y="385"/>
                  </a:cubicBezTo>
                  <a:lnTo>
                    <a:pt x="540" y="385"/>
                  </a:lnTo>
                  <a:cubicBezTo>
                    <a:pt x="540" y="385"/>
                    <a:pt x="539" y="384"/>
                    <a:pt x="538" y="384"/>
                  </a:cubicBezTo>
                  <a:lnTo>
                    <a:pt x="538" y="384"/>
                  </a:lnTo>
                  <a:cubicBezTo>
                    <a:pt x="539" y="384"/>
                    <a:pt x="539" y="384"/>
                    <a:pt x="539" y="385"/>
                  </a:cubicBezTo>
                  <a:lnTo>
                    <a:pt x="539" y="385"/>
                  </a:lnTo>
                  <a:cubicBezTo>
                    <a:pt x="537" y="383"/>
                    <a:pt x="534" y="382"/>
                    <a:pt x="531" y="380"/>
                  </a:cubicBezTo>
                  <a:cubicBezTo>
                    <a:pt x="321" y="281"/>
                    <a:pt x="152" y="17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42"/>
            <p:cNvSpPr/>
            <p:nvPr/>
          </p:nvSpPr>
          <p:spPr>
            <a:xfrm>
              <a:off x="1641423" y="3295166"/>
              <a:ext cx="149" cy="99"/>
            </a:xfrm>
            <a:custGeom>
              <a:rect b="b" l="l" r="r" t="t"/>
              <a:pathLst>
                <a:path extrusionOk="0" h="2" w="3">
                  <a:moveTo>
                    <a:pt x="1" y="0"/>
                  </a:moveTo>
                  <a:cubicBezTo>
                    <a:pt x="2" y="1"/>
                    <a:pt x="2" y="1"/>
                    <a:pt x="3" y="1"/>
                  </a:cubicBezTo>
                  <a:cubicBezTo>
                    <a:pt x="3" y="1"/>
                    <a:pt x="2" y="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42"/>
            <p:cNvSpPr/>
            <p:nvPr/>
          </p:nvSpPr>
          <p:spPr>
            <a:xfrm>
              <a:off x="1627941" y="2155363"/>
              <a:ext cx="30679" cy="102099"/>
            </a:xfrm>
            <a:custGeom>
              <a:rect b="b" l="l" r="r" t="t"/>
              <a:pathLst>
                <a:path extrusionOk="0" h="2060" w="619">
                  <a:moveTo>
                    <a:pt x="619" y="0"/>
                  </a:moveTo>
                  <a:cubicBezTo>
                    <a:pt x="218" y="562"/>
                    <a:pt x="1" y="1258"/>
                    <a:pt x="8" y="1954"/>
                  </a:cubicBezTo>
                  <a:cubicBezTo>
                    <a:pt x="8" y="1988"/>
                    <a:pt x="8" y="2035"/>
                    <a:pt x="10" y="2060"/>
                  </a:cubicBezTo>
                  <a:cubicBezTo>
                    <a:pt x="18" y="2003"/>
                    <a:pt x="29" y="1947"/>
                    <a:pt x="38" y="1892"/>
                  </a:cubicBezTo>
                  <a:cubicBezTo>
                    <a:pt x="162" y="1233"/>
                    <a:pt x="336" y="575"/>
                    <a:pt x="6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42"/>
            <p:cNvSpPr/>
            <p:nvPr/>
          </p:nvSpPr>
          <p:spPr>
            <a:xfrm>
              <a:off x="1636912" y="2181185"/>
              <a:ext cx="2181" cy="4461"/>
            </a:xfrm>
            <a:custGeom>
              <a:rect b="b" l="l" r="r" t="t"/>
              <a:pathLst>
                <a:path extrusionOk="0" h="90" w="44">
                  <a:moveTo>
                    <a:pt x="43" y="0"/>
                  </a:moveTo>
                  <a:cubicBezTo>
                    <a:pt x="25" y="27"/>
                    <a:pt x="9" y="59"/>
                    <a:pt x="0" y="90"/>
                  </a:cubicBezTo>
                  <a:cubicBezTo>
                    <a:pt x="18" y="61"/>
                    <a:pt x="31" y="31"/>
                    <a:pt x="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42"/>
            <p:cNvSpPr/>
            <p:nvPr/>
          </p:nvSpPr>
          <p:spPr>
            <a:xfrm>
              <a:off x="1629527" y="2332452"/>
              <a:ext cx="16207" cy="60367"/>
            </a:xfrm>
            <a:custGeom>
              <a:rect b="b" l="l" r="r" t="t"/>
              <a:pathLst>
                <a:path extrusionOk="0" h="1218" w="327">
                  <a:moveTo>
                    <a:pt x="4" y="1"/>
                  </a:moveTo>
                  <a:cubicBezTo>
                    <a:pt x="1" y="418"/>
                    <a:pt x="104" y="835"/>
                    <a:pt x="313" y="1193"/>
                  </a:cubicBezTo>
                  <a:cubicBezTo>
                    <a:pt x="316" y="1201"/>
                    <a:pt x="325" y="1217"/>
                    <a:pt x="326" y="1218"/>
                  </a:cubicBezTo>
                  <a:cubicBezTo>
                    <a:pt x="318" y="1190"/>
                    <a:pt x="309" y="1161"/>
                    <a:pt x="298" y="1133"/>
                  </a:cubicBezTo>
                  <a:cubicBezTo>
                    <a:pt x="175" y="764"/>
                    <a:pt x="78" y="384"/>
                    <a:pt x="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42"/>
            <p:cNvSpPr/>
            <p:nvPr/>
          </p:nvSpPr>
          <p:spPr>
            <a:xfrm>
              <a:off x="1625959" y="2348312"/>
              <a:ext cx="1784" cy="10210"/>
            </a:xfrm>
            <a:custGeom>
              <a:rect b="b" l="l" r="r" t="t"/>
              <a:pathLst>
                <a:path extrusionOk="0" h="206" w="36">
                  <a:moveTo>
                    <a:pt x="12" y="1"/>
                  </a:moveTo>
                  <a:cubicBezTo>
                    <a:pt x="1" y="68"/>
                    <a:pt x="16" y="145"/>
                    <a:pt x="36" y="206"/>
                  </a:cubicBezTo>
                  <a:cubicBezTo>
                    <a:pt x="32" y="137"/>
                    <a:pt x="16" y="68"/>
                    <a:pt x="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42"/>
            <p:cNvSpPr/>
            <p:nvPr/>
          </p:nvSpPr>
          <p:spPr>
            <a:xfrm>
              <a:off x="1590224" y="3226868"/>
              <a:ext cx="32711" cy="80341"/>
            </a:xfrm>
            <a:custGeom>
              <a:rect b="b" l="l" r="r" t="t"/>
              <a:pathLst>
                <a:path extrusionOk="0" h="1621" w="660">
                  <a:moveTo>
                    <a:pt x="99" y="0"/>
                  </a:moveTo>
                  <a:cubicBezTo>
                    <a:pt x="1" y="546"/>
                    <a:pt x="134" y="1177"/>
                    <a:pt x="566" y="1542"/>
                  </a:cubicBezTo>
                  <a:cubicBezTo>
                    <a:pt x="597" y="1568"/>
                    <a:pt x="630" y="1596"/>
                    <a:pt x="660" y="1620"/>
                  </a:cubicBezTo>
                  <a:cubicBezTo>
                    <a:pt x="618" y="1575"/>
                    <a:pt x="560" y="1508"/>
                    <a:pt x="531" y="1470"/>
                  </a:cubicBezTo>
                  <a:cubicBezTo>
                    <a:pt x="231" y="1039"/>
                    <a:pt x="71" y="543"/>
                    <a:pt x="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42"/>
            <p:cNvSpPr/>
            <p:nvPr/>
          </p:nvSpPr>
          <p:spPr>
            <a:xfrm>
              <a:off x="1588688" y="3243174"/>
              <a:ext cx="19478" cy="57096"/>
            </a:xfrm>
            <a:custGeom>
              <a:rect b="b" l="l" r="r" t="t"/>
              <a:pathLst>
                <a:path extrusionOk="0" h="1152" w="393">
                  <a:moveTo>
                    <a:pt x="21" y="0"/>
                  </a:moveTo>
                  <a:lnTo>
                    <a:pt x="21" y="0"/>
                  </a:lnTo>
                  <a:cubicBezTo>
                    <a:pt x="1" y="251"/>
                    <a:pt x="12" y="515"/>
                    <a:pt x="109" y="750"/>
                  </a:cubicBezTo>
                  <a:cubicBezTo>
                    <a:pt x="159" y="878"/>
                    <a:pt x="246" y="989"/>
                    <a:pt x="336" y="1091"/>
                  </a:cubicBezTo>
                  <a:cubicBezTo>
                    <a:pt x="353" y="1111"/>
                    <a:pt x="375" y="1132"/>
                    <a:pt x="392" y="1151"/>
                  </a:cubicBezTo>
                  <a:cubicBezTo>
                    <a:pt x="367" y="1110"/>
                    <a:pt x="345" y="1070"/>
                    <a:pt x="321" y="1029"/>
                  </a:cubicBezTo>
                  <a:cubicBezTo>
                    <a:pt x="226" y="859"/>
                    <a:pt x="187" y="762"/>
                    <a:pt x="134" y="577"/>
                  </a:cubicBezTo>
                  <a:cubicBezTo>
                    <a:pt x="74" y="386"/>
                    <a:pt x="35" y="194"/>
                    <a:pt x="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42"/>
            <p:cNvSpPr/>
            <p:nvPr/>
          </p:nvSpPr>
          <p:spPr>
            <a:xfrm>
              <a:off x="1585417" y="3264536"/>
              <a:ext cx="8872" cy="27953"/>
            </a:xfrm>
            <a:custGeom>
              <a:rect b="b" l="l" r="r" t="t"/>
              <a:pathLst>
                <a:path extrusionOk="0" h="564" w="179">
                  <a:moveTo>
                    <a:pt x="24" y="1"/>
                  </a:moveTo>
                  <a:lnTo>
                    <a:pt x="24" y="1"/>
                  </a:lnTo>
                  <a:cubicBezTo>
                    <a:pt x="1" y="201"/>
                    <a:pt x="56" y="403"/>
                    <a:pt x="178" y="564"/>
                  </a:cubicBezTo>
                  <a:cubicBezTo>
                    <a:pt x="112" y="382"/>
                    <a:pt x="56" y="193"/>
                    <a:pt x="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42"/>
            <p:cNvSpPr/>
            <p:nvPr/>
          </p:nvSpPr>
          <p:spPr>
            <a:xfrm>
              <a:off x="1582046" y="3280347"/>
              <a:ext cx="1041" cy="2676"/>
            </a:xfrm>
            <a:custGeom>
              <a:rect b="b" l="l" r="r" t="t"/>
              <a:pathLst>
                <a:path extrusionOk="0" h="54" w="21">
                  <a:moveTo>
                    <a:pt x="1" y="1"/>
                  </a:moveTo>
                  <a:cubicBezTo>
                    <a:pt x="4" y="18"/>
                    <a:pt x="11" y="39"/>
                    <a:pt x="21" y="53"/>
                  </a:cubicBezTo>
                  <a:cubicBezTo>
                    <a:pt x="15" y="36"/>
                    <a:pt x="9" y="17"/>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42"/>
            <p:cNvSpPr/>
            <p:nvPr/>
          </p:nvSpPr>
          <p:spPr>
            <a:xfrm>
              <a:off x="1863464" y="1196514"/>
              <a:ext cx="86338" cy="89411"/>
            </a:xfrm>
            <a:custGeom>
              <a:rect b="b" l="l" r="r" t="t"/>
              <a:pathLst>
                <a:path extrusionOk="0" h="1804" w="1742">
                  <a:moveTo>
                    <a:pt x="856" y="0"/>
                  </a:moveTo>
                  <a:cubicBezTo>
                    <a:pt x="801" y="76"/>
                    <a:pt x="757" y="160"/>
                    <a:pt x="721" y="246"/>
                  </a:cubicBezTo>
                  <a:cubicBezTo>
                    <a:pt x="735" y="177"/>
                    <a:pt x="753" y="107"/>
                    <a:pt x="778" y="48"/>
                  </a:cubicBezTo>
                  <a:lnTo>
                    <a:pt x="778" y="48"/>
                  </a:lnTo>
                  <a:cubicBezTo>
                    <a:pt x="704" y="129"/>
                    <a:pt x="645" y="223"/>
                    <a:pt x="598" y="323"/>
                  </a:cubicBezTo>
                  <a:cubicBezTo>
                    <a:pt x="618" y="224"/>
                    <a:pt x="644" y="126"/>
                    <a:pt x="676" y="31"/>
                  </a:cubicBezTo>
                  <a:lnTo>
                    <a:pt x="676" y="31"/>
                  </a:lnTo>
                  <a:cubicBezTo>
                    <a:pt x="593" y="137"/>
                    <a:pt x="522" y="256"/>
                    <a:pt x="466" y="383"/>
                  </a:cubicBezTo>
                  <a:cubicBezTo>
                    <a:pt x="488" y="284"/>
                    <a:pt x="513" y="184"/>
                    <a:pt x="552" y="90"/>
                  </a:cubicBezTo>
                  <a:lnTo>
                    <a:pt x="552" y="90"/>
                  </a:lnTo>
                  <a:cubicBezTo>
                    <a:pt x="454" y="208"/>
                    <a:pt x="369" y="342"/>
                    <a:pt x="306" y="486"/>
                  </a:cubicBezTo>
                  <a:cubicBezTo>
                    <a:pt x="335" y="369"/>
                    <a:pt x="368" y="255"/>
                    <a:pt x="412" y="145"/>
                  </a:cubicBezTo>
                  <a:lnTo>
                    <a:pt x="412" y="145"/>
                  </a:lnTo>
                  <a:cubicBezTo>
                    <a:pt x="311" y="264"/>
                    <a:pt x="233" y="397"/>
                    <a:pt x="176" y="538"/>
                  </a:cubicBezTo>
                  <a:cubicBezTo>
                    <a:pt x="196" y="469"/>
                    <a:pt x="218" y="400"/>
                    <a:pt x="240" y="332"/>
                  </a:cubicBezTo>
                  <a:lnTo>
                    <a:pt x="240" y="332"/>
                  </a:lnTo>
                  <a:cubicBezTo>
                    <a:pt x="145" y="469"/>
                    <a:pt x="74" y="625"/>
                    <a:pt x="34" y="788"/>
                  </a:cubicBezTo>
                  <a:cubicBezTo>
                    <a:pt x="4" y="919"/>
                    <a:pt x="0" y="1149"/>
                    <a:pt x="26" y="1234"/>
                  </a:cubicBezTo>
                  <a:cubicBezTo>
                    <a:pt x="38" y="1155"/>
                    <a:pt x="52" y="1075"/>
                    <a:pt x="67" y="995"/>
                  </a:cubicBezTo>
                  <a:lnTo>
                    <a:pt x="67" y="995"/>
                  </a:lnTo>
                  <a:cubicBezTo>
                    <a:pt x="55" y="1142"/>
                    <a:pt x="63" y="1290"/>
                    <a:pt x="93" y="1438"/>
                  </a:cubicBezTo>
                  <a:cubicBezTo>
                    <a:pt x="96" y="1461"/>
                    <a:pt x="100" y="1492"/>
                    <a:pt x="103" y="1511"/>
                  </a:cubicBezTo>
                  <a:cubicBezTo>
                    <a:pt x="109" y="1466"/>
                    <a:pt x="117" y="1423"/>
                    <a:pt x="125" y="1378"/>
                  </a:cubicBezTo>
                  <a:cubicBezTo>
                    <a:pt x="140" y="1295"/>
                    <a:pt x="155" y="1213"/>
                    <a:pt x="171" y="1129"/>
                  </a:cubicBezTo>
                  <a:cubicBezTo>
                    <a:pt x="177" y="1269"/>
                    <a:pt x="207" y="1406"/>
                    <a:pt x="229" y="1543"/>
                  </a:cubicBezTo>
                  <a:cubicBezTo>
                    <a:pt x="232" y="1566"/>
                    <a:pt x="233" y="1574"/>
                    <a:pt x="235" y="1574"/>
                  </a:cubicBezTo>
                  <a:cubicBezTo>
                    <a:pt x="238" y="1574"/>
                    <a:pt x="240" y="1525"/>
                    <a:pt x="246" y="1507"/>
                  </a:cubicBezTo>
                  <a:cubicBezTo>
                    <a:pt x="273" y="1381"/>
                    <a:pt x="299" y="1254"/>
                    <a:pt x="325" y="1128"/>
                  </a:cubicBezTo>
                  <a:cubicBezTo>
                    <a:pt x="333" y="1259"/>
                    <a:pt x="359" y="1391"/>
                    <a:pt x="382" y="1521"/>
                  </a:cubicBezTo>
                  <a:cubicBezTo>
                    <a:pt x="385" y="1543"/>
                    <a:pt x="389" y="1572"/>
                    <a:pt x="392" y="1593"/>
                  </a:cubicBezTo>
                  <a:cubicBezTo>
                    <a:pt x="397" y="1542"/>
                    <a:pt x="402" y="1492"/>
                    <a:pt x="408" y="1442"/>
                  </a:cubicBezTo>
                  <a:cubicBezTo>
                    <a:pt x="425" y="1329"/>
                    <a:pt x="443" y="1216"/>
                    <a:pt x="462" y="1103"/>
                  </a:cubicBezTo>
                  <a:cubicBezTo>
                    <a:pt x="477" y="1262"/>
                    <a:pt x="513" y="1419"/>
                    <a:pt x="551" y="1573"/>
                  </a:cubicBezTo>
                  <a:cubicBezTo>
                    <a:pt x="554" y="1584"/>
                    <a:pt x="557" y="1599"/>
                    <a:pt x="559" y="1609"/>
                  </a:cubicBezTo>
                  <a:lnTo>
                    <a:pt x="559" y="1602"/>
                  </a:lnTo>
                  <a:cubicBezTo>
                    <a:pt x="562" y="1496"/>
                    <a:pt x="572" y="1404"/>
                    <a:pt x="584" y="1319"/>
                  </a:cubicBezTo>
                  <a:cubicBezTo>
                    <a:pt x="594" y="1250"/>
                    <a:pt x="605" y="1144"/>
                    <a:pt x="616" y="1028"/>
                  </a:cubicBezTo>
                  <a:cubicBezTo>
                    <a:pt x="630" y="1169"/>
                    <a:pt x="663" y="1306"/>
                    <a:pt x="690" y="1444"/>
                  </a:cubicBezTo>
                  <a:cubicBezTo>
                    <a:pt x="692" y="1433"/>
                    <a:pt x="692" y="1422"/>
                    <a:pt x="693" y="1409"/>
                  </a:cubicBezTo>
                  <a:cubicBezTo>
                    <a:pt x="713" y="1196"/>
                    <a:pt x="728" y="1072"/>
                    <a:pt x="740" y="970"/>
                  </a:cubicBezTo>
                  <a:cubicBezTo>
                    <a:pt x="742" y="1166"/>
                    <a:pt x="764" y="1362"/>
                    <a:pt x="797" y="1556"/>
                  </a:cubicBezTo>
                  <a:cubicBezTo>
                    <a:pt x="852" y="1366"/>
                    <a:pt x="893" y="1186"/>
                    <a:pt x="918" y="1007"/>
                  </a:cubicBezTo>
                  <a:cubicBezTo>
                    <a:pt x="924" y="1123"/>
                    <a:pt x="935" y="1238"/>
                    <a:pt x="948" y="1353"/>
                  </a:cubicBezTo>
                  <a:cubicBezTo>
                    <a:pt x="956" y="1423"/>
                    <a:pt x="969" y="1492"/>
                    <a:pt x="975" y="1562"/>
                  </a:cubicBezTo>
                  <a:cubicBezTo>
                    <a:pt x="981" y="1537"/>
                    <a:pt x="987" y="1514"/>
                    <a:pt x="994" y="1491"/>
                  </a:cubicBezTo>
                  <a:cubicBezTo>
                    <a:pt x="1047" y="1329"/>
                    <a:pt x="1079" y="1174"/>
                    <a:pt x="1094" y="1022"/>
                  </a:cubicBezTo>
                  <a:cubicBezTo>
                    <a:pt x="1102" y="1233"/>
                    <a:pt x="1108" y="1443"/>
                    <a:pt x="1108" y="1654"/>
                  </a:cubicBezTo>
                  <a:cubicBezTo>
                    <a:pt x="1162" y="1469"/>
                    <a:pt x="1206" y="1280"/>
                    <a:pt x="1223" y="1087"/>
                  </a:cubicBezTo>
                  <a:cubicBezTo>
                    <a:pt x="1233" y="1259"/>
                    <a:pt x="1242" y="1430"/>
                    <a:pt x="1232" y="1603"/>
                  </a:cubicBezTo>
                  <a:cubicBezTo>
                    <a:pt x="1277" y="1463"/>
                    <a:pt x="1314" y="1316"/>
                    <a:pt x="1334" y="1169"/>
                  </a:cubicBezTo>
                  <a:lnTo>
                    <a:pt x="1334" y="1169"/>
                  </a:lnTo>
                  <a:cubicBezTo>
                    <a:pt x="1335" y="1346"/>
                    <a:pt x="1330" y="1526"/>
                    <a:pt x="1314" y="1703"/>
                  </a:cubicBezTo>
                  <a:cubicBezTo>
                    <a:pt x="1363" y="1573"/>
                    <a:pt x="1401" y="1438"/>
                    <a:pt x="1424" y="1299"/>
                  </a:cubicBezTo>
                  <a:lnTo>
                    <a:pt x="1424" y="1299"/>
                  </a:lnTo>
                  <a:cubicBezTo>
                    <a:pt x="1424" y="1468"/>
                    <a:pt x="1419" y="1635"/>
                    <a:pt x="1399" y="1804"/>
                  </a:cubicBezTo>
                  <a:cubicBezTo>
                    <a:pt x="1465" y="1660"/>
                    <a:pt x="1511" y="1506"/>
                    <a:pt x="1537" y="1351"/>
                  </a:cubicBezTo>
                  <a:lnTo>
                    <a:pt x="1537" y="1351"/>
                  </a:lnTo>
                  <a:cubicBezTo>
                    <a:pt x="1540" y="1475"/>
                    <a:pt x="1533" y="1607"/>
                    <a:pt x="1516" y="1738"/>
                  </a:cubicBezTo>
                  <a:cubicBezTo>
                    <a:pt x="1742" y="1336"/>
                    <a:pt x="1696" y="917"/>
                    <a:pt x="1500" y="515"/>
                  </a:cubicBezTo>
                  <a:lnTo>
                    <a:pt x="1500" y="515"/>
                  </a:lnTo>
                  <a:lnTo>
                    <a:pt x="1507" y="650"/>
                  </a:lnTo>
                  <a:cubicBezTo>
                    <a:pt x="1490" y="582"/>
                    <a:pt x="1466" y="513"/>
                    <a:pt x="1439" y="448"/>
                  </a:cubicBezTo>
                  <a:cubicBezTo>
                    <a:pt x="1423" y="403"/>
                    <a:pt x="1416" y="385"/>
                    <a:pt x="1413" y="385"/>
                  </a:cubicBezTo>
                  <a:lnTo>
                    <a:pt x="1413" y="385"/>
                  </a:lnTo>
                  <a:cubicBezTo>
                    <a:pt x="1406" y="385"/>
                    <a:pt x="1420" y="466"/>
                    <a:pt x="1414" y="512"/>
                  </a:cubicBezTo>
                  <a:lnTo>
                    <a:pt x="1414" y="634"/>
                  </a:lnTo>
                  <a:cubicBezTo>
                    <a:pt x="1392" y="529"/>
                    <a:pt x="1358" y="428"/>
                    <a:pt x="1314" y="329"/>
                  </a:cubicBezTo>
                  <a:cubicBezTo>
                    <a:pt x="1303" y="307"/>
                    <a:pt x="1289" y="276"/>
                    <a:pt x="1281" y="261"/>
                  </a:cubicBezTo>
                  <a:lnTo>
                    <a:pt x="1281" y="261"/>
                  </a:lnTo>
                  <a:cubicBezTo>
                    <a:pt x="1289" y="302"/>
                    <a:pt x="1294" y="343"/>
                    <a:pt x="1296" y="387"/>
                  </a:cubicBezTo>
                  <a:cubicBezTo>
                    <a:pt x="1301" y="451"/>
                    <a:pt x="1306" y="515"/>
                    <a:pt x="1311" y="580"/>
                  </a:cubicBezTo>
                  <a:cubicBezTo>
                    <a:pt x="1275" y="435"/>
                    <a:pt x="1221" y="289"/>
                    <a:pt x="1170" y="223"/>
                  </a:cubicBezTo>
                  <a:lnTo>
                    <a:pt x="1170" y="223"/>
                  </a:lnTo>
                  <a:cubicBezTo>
                    <a:pt x="1183" y="341"/>
                    <a:pt x="1193" y="460"/>
                    <a:pt x="1201" y="579"/>
                  </a:cubicBezTo>
                  <a:cubicBezTo>
                    <a:pt x="1171" y="410"/>
                    <a:pt x="1124" y="244"/>
                    <a:pt x="1067" y="121"/>
                  </a:cubicBezTo>
                  <a:lnTo>
                    <a:pt x="1067" y="121"/>
                  </a:lnTo>
                  <a:cubicBezTo>
                    <a:pt x="1068" y="228"/>
                    <a:pt x="1073" y="333"/>
                    <a:pt x="1075" y="439"/>
                  </a:cubicBezTo>
                  <a:cubicBezTo>
                    <a:pt x="1053" y="306"/>
                    <a:pt x="1021" y="172"/>
                    <a:pt x="979" y="32"/>
                  </a:cubicBezTo>
                  <a:cubicBezTo>
                    <a:pt x="969" y="153"/>
                    <a:pt x="954" y="275"/>
                    <a:pt x="941" y="397"/>
                  </a:cubicBezTo>
                  <a:cubicBezTo>
                    <a:pt x="934" y="284"/>
                    <a:pt x="919" y="166"/>
                    <a:pt x="899" y="44"/>
                  </a:cubicBezTo>
                  <a:cubicBezTo>
                    <a:pt x="867" y="161"/>
                    <a:pt x="836" y="279"/>
                    <a:pt x="810" y="397"/>
                  </a:cubicBezTo>
                  <a:cubicBezTo>
                    <a:pt x="821" y="261"/>
                    <a:pt x="830" y="127"/>
                    <a:pt x="8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42"/>
            <p:cNvSpPr/>
            <p:nvPr/>
          </p:nvSpPr>
          <p:spPr>
            <a:xfrm>
              <a:off x="1865099" y="1261888"/>
              <a:ext cx="75781" cy="117017"/>
            </a:xfrm>
            <a:custGeom>
              <a:rect b="b" l="l" r="r" t="t"/>
              <a:pathLst>
                <a:path extrusionOk="0" h="2361" w="1529">
                  <a:moveTo>
                    <a:pt x="7" y="1"/>
                  </a:moveTo>
                  <a:cubicBezTo>
                    <a:pt x="0" y="192"/>
                    <a:pt x="17" y="387"/>
                    <a:pt x="66" y="572"/>
                  </a:cubicBezTo>
                  <a:cubicBezTo>
                    <a:pt x="66" y="574"/>
                    <a:pt x="67" y="577"/>
                    <a:pt x="68" y="578"/>
                  </a:cubicBezTo>
                  <a:cubicBezTo>
                    <a:pt x="81" y="863"/>
                    <a:pt x="165" y="1139"/>
                    <a:pt x="294" y="1412"/>
                  </a:cubicBezTo>
                  <a:cubicBezTo>
                    <a:pt x="298" y="1420"/>
                    <a:pt x="306" y="1442"/>
                    <a:pt x="308" y="1442"/>
                  </a:cubicBezTo>
                  <a:cubicBezTo>
                    <a:pt x="308" y="1442"/>
                    <a:pt x="308" y="1438"/>
                    <a:pt x="305" y="1427"/>
                  </a:cubicBezTo>
                  <a:cubicBezTo>
                    <a:pt x="292" y="1320"/>
                    <a:pt x="289" y="1212"/>
                    <a:pt x="285" y="1104"/>
                  </a:cubicBezTo>
                  <a:lnTo>
                    <a:pt x="285" y="1104"/>
                  </a:lnTo>
                  <a:cubicBezTo>
                    <a:pt x="331" y="1292"/>
                    <a:pt x="406" y="1485"/>
                    <a:pt x="513" y="1710"/>
                  </a:cubicBezTo>
                  <a:cubicBezTo>
                    <a:pt x="518" y="1719"/>
                    <a:pt x="526" y="1741"/>
                    <a:pt x="528" y="1741"/>
                  </a:cubicBezTo>
                  <a:cubicBezTo>
                    <a:pt x="528" y="1741"/>
                    <a:pt x="527" y="1737"/>
                    <a:pt x="525" y="1726"/>
                  </a:cubicBezTo>
                  <a:cubicBezTo>
                    <a:pt x="506" y="1629"/>
                    <a:pt x="501" y="1531"/>
                    <a:pt x="498" y="1432"/>
                  </a:cubicBezTo>
                  <a:lnTo>
                    <a:pt x="498" y="1432"/>
                  </a:lnTo>
                  <a:cubicBezTo>
                    <a:pt x="560" y="1666"/>
                    <a:pt x="630" y="1898"/>
                    <a:pt x="684" y="2133"/>
                  </a:cubicBezTo>
                  <a:cubicBezTo>
                    <a:pt x="688" y="2149"/>
                    <a:pt x="691" y="2165"/>
                    <a:pt x="697" y="2181"/>
                  </a:cubicBezTo>
                  <a:lnTo>
                    <a:pt x="697" y="2176"/>
                  </a:lnTo>
                  <a:cubicBezTo>
                    <a:pt x="694" y="2112"/>
                    <a:pt x="689" y="2049"/>
                    <a:pt x="685" y="1984"/>
                  </a:cubicBezTo>
                  <a:cubicBezTo>
                    <a:pt x="681" y="1934"/>
                    <a:pt x="679" y="1885"/>
                    <a:pt x="676" y="1835"/>
                  </a:cubicBezTo>
                  <a:lnTo>
                    <a:pt x="676" y="1835"/>
                  </a:lnTo>
                  <a:lnTo>
                    <a:pt x="691" y="1897"/>
                  </a:lnTo>
                  <a:cubicBezTo>
                    <a:pt x="704" y="1987"/>
                    <a:pt x="716" y="2078"/>
                    <a:pt x="732" y="2169"/>
                  </a:cubicBezTo>
                  <a:lnTo>
                    <a:pt x="728" y="2242"/>
                  </a:lnTo>
                  <a:cubicBezTo>
                    <a:pt x="728" y="2262"/>
                    <a:pt x="738" y="2281"/>
                    <a:pt x="753" y="2292"/>
                  </a:cubicBezTo>
                  <a:cubicBezTo>
                    <a:pt x="757" y="2315"/>
                    <a:pt x="761" y="2338"/>
                    <a:pt x="767" y="2360"/>
                  </a:cubicBezTo>
                  <a:cubicBezTo>
                    <a:pt x="771" y="2340"/>
                    <a:pt x="774" y="2323"/>
                    <a:pt x="778" y="2303"/>
                  </a:cubicBezTo>
                  <a:cubicBezTo>
                    <a:pt x="783" y="2305"/>
                    <a:pt x="788" y="2306"/>
                    <a:pt x="793" y="2306"/>
                  </a:cubicBezTo>
                  <a:cubicBezTo>
                    <a:pt x="801" y="2306"/>
                    <a:pt x="809" y="2304"/>
                    <a:pt x="817" y="2299"/>
                  </a:cubicBezTo>
                  <a:cubicBezTo>
                    <a:pt x="860" y="2283"/>
                    <a:pt x="861" y="2226"/>
                    <a:pt x="870" y="2185"/>
                  </a:cubicBezTo>
                  <a:cubicBezTo>
                    <a:pt x="876" y="2148"/>
                    <a:pt x="880" y="2111"/>
                    <a:pt x="882" y="2073"/>
                  </a:cubicBezTo>
                  <a:cubicBezTo>
                    <a:pt x="884" y="2081"/>
                    <a:pt x="884" y="2088"/>
                    <a:pt x="884" y="2096"/>
                  </a:cubicBezTo>
                  <a:cubicBezTo>
                    <a:pt x="885" y="2111"/>
                    <a:pt x="886" y="2126"/>
                    <a:pt x="887" y="2138"/>
                  </a:cubicBezTo>
                  <a:cubicBezTo>
                    <a:pt x="890" y="2124"/>
                    <a:pt x="891" y="2112"/>
                    <a:pt x="894" y="2097"/>
                  </a:cubicBezTo>
                  <a:cubicBezTo>
                    <a:pt x="903" y="2039"/>
                    <a:pt x="911" y="1980"/>
                    <a:pt x="920" y="1921"/>
                  </a:cubicBezTo>
                  <a:cubicBezTo>
                    <a:pt x="921" y="1938"/>
                    <a:pt x="922" y="1953"/>
                    <a:pt x="922" y="1970"/>
                  </a:cubicBezTo>
                  <a:cubicBezTo>
                    <a:pt x="931" y="1906"/>
                    <a:pt x="941" y="1845"/>
                    <a:pt x="949" y="1784"/>
                  </a:cubicBezTo>
                  <a:cubicBezTo>
                    <a:pt x="956" y="1756"/>
                    <a:pt x="963" y="1726"/>
                    <a:pt x="970" y="1695"/>
                  </a:cubicBezTo>
                  <a:lnTo>
                    <a:pt x="970" y="1859"/>
                  </a:lnTo>
                  <a:lnTo>
                    <a:pt x="982" y="1808"/>
                  </a:lnTo>
                  <a:lnTo>
                    <a:pt x="982" y="1808"/>
                  </a:lnTo>
                  <a:cubicBezTo>
                    <a:pt x="972" y="1908"/>
                    <a:pt x="959" y="2009"/>
                    <a:pt x="947" y="2109"/>
                  </a:cubicBezTo>
                  <a:cubicBezTo>
                    <a:pt x="957" y="2083"/>
                    <a:pt x="967" y="2057"/>
                    <a:pt x="978" y="2034"/>
                  </a:cubicBezTo>
                  <a:cubicBezTo>
                    <a:pt x="1019" y="1928"/>
                    <a:pt x="1057" y="1833"/>
                    <a:pt x="1085" y="1768"/>
                  </a:cubicBezTo>
                  <a:cubicBezTo>
                    <a:pt x="1152" y="1604"/>
                    <a:pt x="1225" y="1442"/>
                    <a:pt x="1266" y="1272"/>
                  </a:cubicBezTo>
                  <a:cubicBezTo>
                    <a:pt x="1328" y="1159"/>
                    <a:pt x="1389" y="1047"/>
                    <a:pt x="1431" y="928"/>
                  </a:cubicBezTo>
                  <a:cubicBezTo>
                    <a:pt x="1484" y="763"/>
                    <a:pt x="1513" y="590"/>
                    <a:pt x="1529" y="418"/>
                  </a:cubicBezTo>
                  <a:lnTo>
                    <a:pt x="1529" y="418"/>
                  </a:lnTo>
                  <a:cubicBezTo>
                    <a:pt x="1490" y="502"/>
                    <a:pt x="1454" y="585"/>
                    <a:pt x="1420" y="667"/>
                  </a:cubicBezTo>
                  <a:cubicBezTo>
                    <a:pt x="1430" y="578"/>
                    <a:pt x="1437" y="490"/>
                    <a:pt x="1446" y="402"/>
                  </a:cubicBezTo>
                  <a:lnTo>
                    <a:pt x="1446" y="402"/>
                  </a:lnTo>
                  <a:cubicBezTo>
                    <a:pt x="1406" y="490"/>
                    <a:pt x="1368" y="577"/>
                    <a:pt x="1332" y="667"/>
                  </a:cubicBezTo>
                  <a:cubicBezTo>
                    <a:pt x="1333" y="579"/>
                    <a:pt x="1330" y="492"/>
                    <a:pt x="1325" y="404"/>
                  </a:cubicBezTo>
                  <a:cubicBezTo>
                    <a:pt x="1299" y="484"/>
                    <a:pt x="1271" y="562"/>
                    <a:pt x="1242" y="640"/>
                  </a:cubicBezTo>
                  <a:cubicBezTo>
                    <a:pt x="1248" y="533"/>
                    <a:pt x="1247" y="425"/>
                    <a:pt x="1239" y="319"/>
                  </a:cubicBezTo>
                  <a:cubicBezTo>
                    <a:pt x="1217" y="383"/>
                    <a:pt x="1196" y="449"/>
                    <a:pt x="1175" y="515"/>
                  </a:cubicBezTo>
                  <a:cubicBezTo>
                    <a:pt x="1175" y="420"/>
                    <a:pt x="1170" y="327"/>
                    <a:pt x="1160" y="233"/>
                  </a:cubicBezTo>
                  <a:cubicBezTo>
                    <a:pt x="1132" y="327"/>
                    <a:pt x="1108" y="424"/>
                    <a:pt x="1085" y="520"/>
                  </a:cubicBezTo>
                  <a:cubicBezTo>
                    <a:pt x="1082" y="474"/>
                    <a:pt x="1078" y="429"/>
                    <a:pt x="1075" y="384"/>
                  </a:cubicBezTo>
                  <a:cubicBezTo>
                    <a:pt x="1061" y="433"/>
                    <a:pt x="1049" y="481"/>
                    <a:pt x="1036" y="530"/>
                  </a:cubicBezTo>
                  <a:cubicBezTo>
                    <a:pt x="1031" y="406"/>
                    <a:pt x="1025" y="281"/>
                    <a:pt x="1019" y="157"/>
                  </a:cubicBezTo>
                  <a:cubicBezTo>
                    <a:pt x="993" y="263"/>
                    <a:pt x="972" y="370"/>
                    <a:pt x="953" y="479"/>
                  </a:cubicBezTo>
                  <a:cubicBezTo>
                    <a:pt x="946" y="428"/>
                    <a:pt x="938" y="378"/>
                    <a:pt x="927" y="329"/>
                  </a:cubicBezTo>
                  <a:cubicBezTo>
                    <a:pt x="921" y="386"/>
                    <a:pt x="913" y="440"/>
                    <a:pt x="906" y="497"/>
                  </a:cubicBezTo>
                  <a:cubicBezTo>
                    <a:pt x="894" y="353"/>
                    <a:pt x="880" y="209"/>
                    <a:pt x="863" y="67"/>
                  </a:cubicBezTo>
                  <a:cubicBezTo>
                    <a:pt x="828" y="212"/>
                    <a:pt x="794" y="360"/>
                    <a:pt x="766" y="507"/>
                  </a:cubicBezTo>
                  <a:cubicBezTo>
                    <a:pt x="750" y="389"/>
                    <a:pt x="731" y="271"/>
                    <a:pt x="711" y="154"/>
                  </a:cubicBezTo>
                  <a:cubicBezTo>
                    <a:pt x="697" y="249"/>
                    <a:pt x="683" y="345"/>
                    <a:pt x="673" y="439"/>
                  </a:cubicBezTo>
                  <a:cubicBezTo>
                    <a:pt x="647" y="316"/>
                    <a:pt x="619" y="192"/>
                    <a:pt x="597" y="69"/>
                  </a:cubicBezTo>
                  <a:cubicBezTo>
                    <a:pt x="568" y="232"/>
                    <a:pt x="546" y="398"/>
                    <a:pt x="534" y="564"/>
                  </a:cubicBezTo>
                  <a:cubicBezTo>
                    <a:pt x="499" y="415"/>
                    <a:pt x="465" y="265"/>
                    <a:pt x="441" y="115"/>
                  </a:cubicBezTo>
                  <a:cubicBezTo>
                    <a:pt x="412" y="269"/>
                    <a:pt x="396" y="428"/>
                    <a:pt x="392" y="587"/>
                  </a:cubicBezTo>
                  <a:cubicBezTo>
                    <a:pt x="359" y="424"/>
                    <a:pt x="320" y="263"/>
                    <a:pt x="287" y="103"/>
                  </a:cubicBezTo>
                  <a:cubicBezTo>
                    <a:pt x="253" y="285"/>
                    <a:pt x="235" y="446"/>
                    <a:pt x="232" y="595"/>
                  </a:cubicBezTo>
                  <a:cubicBezTo>
                    <a:pt x="199" y="420"/>
                    <a:pt x="155" y="247"/>
                    <a:pt x="130" y="70"/>
                  </a:cubicBezTo>
                  <a:cubicBezTo>
                    <a:pt x="112" y="140"/>
                    <a:pt x="96" y="209"/>
                    <a:pt x="86" y="278"/>
                  </a:cubicBezTo>
                  <a:cubicBezTo>
                    <a:pt x="60" y="185"/>
                    <a:pt x="34" y="92"/>
                    <a:pt x="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42"/>
            <p:cNvSpPr/>
            <p:nvPr/>
          </p:nvSpPr>
          <p:spPr>
            <a:xfrm>
              <a:off x="1270247" y="1740420"/>
              <a:ext cx="98530" cy="74146"/>
            </a:xfrm>
            <a:custGeom>
              <a:rect b="b" l="l" r="r" t="t"/>
              <a:pathLst>
                <a:path extrusionOk="0" h="1496" w="1988">
                  <a:moveTo>
                    <a:pt x="1" y="0"/>
                  </a:moveTo>
                  <a:cubicBezTo>
                    <a:pt x="396" y="335"/>
                    <a:pt x="686" y="571"/>
                    <a:pt x="993" y="810"/>
                  </a:cubicBezTo>
                  <a:cubicBezTo>
                    <a:pt x="705" y="612"/>
                    <a:pt x="421" y="411"/>
                    <a:pt x="134" y="211"/>
                  </a:cubicBezTo>
                  <a:lnTo>
                    <a:pt x="134" y="211"/>
                  </a:lnTo>
                  <a:cubicBezTo>
                    <a:pt x="354" y="425"/>
                    <a:pt x="574" y="641"/>
                    <a:pt x="808" y="841"/>
                  </a:cubicBezTo>
                  <a:cubicBezTo>
                    <a:pt x="612" y="708"/>
                    <a:pt x="420" y="569"/>
                    <a:pt x="232" y="425"/>
                  </a:cubicBezTo>
                  <a:lnTo>
                    <a:pt x="232" y="425"/>
                  </a:lnTo>
                  <a:cubicBezTo>
                    <a:pt x="440" y="644"/>
                    <a:pt x="654" y="864"/>
                    <a:pt x="888" y="1055"/>
                  </a:cubicBezTo>
                  <a:cubicBezTo>
                    <a:pt x="682" y="913"/>
                    <a:pt x="497" y="769"/>
                    <a:pt x="310" y="608"/>
                  </a:cubicBezTo>
                  <a:lnTo>
                    <a:pt x="310" y="608"/>
                  </a:lnTo>
                  <a:cubicBezTo>
                    <a:pt x="432" y="770"/>
                    <a:pt x="565" y="924"/>
                    <a:pt x="711" y="1063"/>
                  </a:cubicBezTo>
                  <a:cubicBezTo>
                    <a:pt x="583" y="976"/>
                    <a:pt x="461" y="883"/>
                    <a:pt x="351" y="784"/>
                  </a:cubicBezTo>
                  <a:lnTo>
                    <a:pt x="351" y="784"/>
                  </a:lnTo>
                  <a:cubicBezTo>
                    <a:pt x="440" y="913"/>
                    <a:pt x="544" y="1036"/>
                    <a:pt x="660" y="1146"/>
                  </a:cubicBezTo>
                  <a:cubicBezTo>
                    <a:pt x="556" y="1074"/>
                    <a:pt x="454" y="999"/>
                    <a:pt x="363" y="914"/>
                  </a:cubicBezTo>
                  <a:lnTo>
                    <a:pt x="363" y="914"/>
                  </a:lnTo>
                  <a:cubicBezTo>
                    <a:pt x="427" y="1017"/>
                    <a:pt x="524" y="1129"/>
                    <a:pt x="626" y="1227"/>
                  </a:cubicBezTo>
                  <a:cubicBezTo>
                    <a:pt x="551" y="1171"/>
                    <a:pt x="482" y="1120"/>
                    <a:pt x="411" y="1051"/>
                  </a:cubicBezTo>
                  <a:lnTo>
                    <a:pt x="411" y="1051"/>
                  </a:lnTo>
                  <a:cubicBezTo>
                    <a:pt x="457" y="1138"/>
                    <a:pt x="524" y="1215"/>
                    <a:pt x="592" y="1287"/>
                  </a:cubicBezTo>
                  <a:cubicBezTo>
                    <a:pt x="525" y="1232"/>
                    <a:pt x="458" y="1180"/>
                    <a:pt x="395" y="1122"/>
                  </a:cubicBezTo>
                  <a:lnTo>
                    <a:pt x="395" y="1122"/>
                  </a:lnTo>
                  <a:cubicBezTo>
                    <a:pt x="436" y="1191"/>
                    <a:pt x="485" y="1257"/>
                    <a:pt x="539" y="1318"/>
                  </a:cubicBezTo>
                  <a:cubicBezTo>
                    <a:pt x="484" y="1268"/>
                    <a:pt x="427" y="1222"/>
                    <a:pt x="377" y="1168"/>
                  </a:cubicBezTo>
                  <a:lnTo>
                    <a:pt x="377" y="1168"/>
                  </a:lnTo>
                  <a:cubicBezTo>
                    <a:pt x="440" y="1284"/>
                    <a:pt x="545" y="1429"/>
                    <a:pt x="632" y="1493"/>
                  </a:cubicBezTo>
                  <a:cubicBezTo>
                    <a:pt x="636" y="1495"/>
                    <a:pt x="640" y="1496"/>
                    <a:pt x="643" y="1496"/>
                  </a:cubicBezTo>
                  <a:cubicBezTo>
                    <a:pt x="662" y="1496"/>
                    <a:pt x="678" y="1475"/>
                    <a:pt x="673" y="1457"/>
                  </a:cubicBezTo>
                  <a:lnTo>
                    <a:pt x="673" y="1457"/>
                  </a:lnTo>
                  <a:cubicBezTo>
                    <a:pt x="699" y="1474"/>
                    <a:pt x="689" y="1477"/>
                    <a:pt x="720" y="1483"/>
                  </a:cubicBezTo>
                  <a:cubicBezTo>
                    <a:pt x="720" y="1483"/>
                    <a:pt x="720" y="1483"/>
                    <a:pt x="721" y="1483"/>
                  </a:cubicBezTo>
                  <a:cubicBezTo>
                    <a:pt x="751" y="1483"/>
                    <a:pt x="767" y="1444"/>
                    <a:pt x="749" y="1422"/>
                  </a:cubicBezTo>
                  <a:lnTo>
                    <a:pt x="749" y="1422"/>
                  </a:lnTo>
                  <a:cubicBezTo>
                    <a:pt x="755" y="1424"/>
                    <a:pt x="761" y="1427"/>
                    <a:pt x="766" y="1429"/>
                  </a:cubicBezTo>
                  <a:cubicBezTo>
                    <a:pt x="768" y="1429"/>
                    <a:pt x="770" y="1429"/>
                    <a:pt x="772" y="1429"/>
                  </a:cubicBezTo>
                  <a:cubicBezTo>
                    <a:pt x="794" y="1429"/>
                    <a:pt x="813" y="1405"/>
                    <a:pt x="808" y="1383"/>
                  </a:cubicBezTo>
                  <a:lnTo>
                    <a:pt x="808" y="1383"/>
                  </a:lnTo>
                  <a:cubicBezTo>
                    <a:pt x="844" y="1408"/>
                    <a:pt x="878" y="1429"/>
                    <a:pt x="907" y="1446"/>
                  </a:cubicBezTo>
                  <a:cubicBezTo>
                    <a:pt x="915" y="1451"/>
                    <a:pt x="924" y="1454"/>
                    <a:pt x="933" y="1454"/>
                  </a:cubicBezTo>
                  <a:cubicBezTo>
                    <a:pt x="963" y="1454"/>
                    <a:pt x="992" y="1427"/>
                    <a:pt x="988" y="1395"/>
                  </a:cubicBezTo>
                  <a:lnTo>
                    <a:pt x="988" y="1395"/>
                  </a:lnTo>
                  <a:cubicBezTo>
                    <a:pt x="1004" y="1403"/>
                    <a:pt x="1020" y="1413"/>
                    <a:pt x="1036" y="1423"/>
                  </a:cubicBezTo>
                  <a:cubicBezTo>
                    <a:pt x="1036" y="1423"/>
                    <a:pt x="1036" y="1423"/>
                    <a:pt x="1036" y="1423"/>
                  </a:cubicBezTo>
                  <a:cubicBezTo>
                    <a:pt x="1036" y="1423"/>
                    <a:pt x="1024" y="1418"/>
                    <a:pt x="1023" y="1418"/>
                  </a:cubicBezTo>
                  <a:lnTo>
                    <a:pt x="1023" y="1418"/>
                  </a:lnTo>
                  <a:cubicBezTo>
                    <a:pt x="1033" y="1424"/>
                    <a:pt x="1044" y="1427"/>
                    <a:pt x="1054" y="1427"/>
                  </a:cubicBezTo>
                  <a:cubicBezTo>
                    <a:pt x="1080" y="1427"/>
                    <a:pt x="1104" y="1408"/>
                    <a:pt x="1113" y="1383"/>
                  </a:cubicBezTo>
                  <a:cubicBezTo>
                    <a:pt x="1128" y="1391"/>
                    <a:pt x="1144" y="1395"/>
                    <a:pt x="1159" y="1395"/>
                  </a:cubicBezTo>
                  <a:cubicBezTo>
                    <a:pt x="1203" y="1395"/>
                    <a:pt x="1238" y="1361"/>
                    <a:pt x="1228" y="1302"/>
                  </a:cubicBezTo>
                  <a:cubicBezTo>
                    <a:pt x="1226" y="1299"/>
                    <a:pt x="1225" y="1298"/>
                    <a:pt x="1225" y="1295"/>
                  </a:cubicBezTo>
                  <a:lnTo>
                    <a:pt x="1225" y="1295"/>
                  </a:lnTo>
                  <a:cubicBezTo>
                    <a:pt x="1247" y="1308"/>
                    <a:pt x="1269" y="1323"/>
                    <a:pt x="1292" y="1334"/>
                  </a:cubicBezTo>
                  <a:cubicBezTo>
                    <a:pt x="1308" y="1343"/>
                    <a:pt x="1323" y="1346"/>
                    <a:pt x="1337" y="1346"/>
                  </a:cubicBezTo>
                  <a:cubicBezTo>
                    <a:pt x="1375" y="1346"/>
                    <a:pt x="1403" y="1317"/>
                    <a:pt x="1410" y="1283"/>
                  </a:cubicBezTo>
                  <a:cubicBezTo>
                    <a:pt x="1439" y="1302"/>
                    <a:pt x="1468" y="1320"/>
                    <a:pt x="1499" y="1339"/>
                  </a:cubicBezTo>
                  <a:cubicBezTo>
                    <a:pt x="1523" y="1354"/>
                    <a:pt x="1553" y="1370"/>
                    <a:pt x="1581" y="1370"/>
                  </a:cubicBezTo>
                  <a:cubicBezTo>
                    <a:pt x="1596" y="1370"/>
                    <a:pt x="1610" y="1366"/>
                    <a:pt x="1623" y="1355"/>
                  </a:cubicBezTo>
                  <a:cubicBezTo>
                    <a:pt x="1642" y="1335"/>
                    <a:pt x="1652" y="1318"/>
                    <a:pt x="1654" y="1300"/>
                  </a:cubicBezTo>
                  <a:cubicBezTo>
                    <a:pt x="1692" y="1328"/>
                    <a:pt x="1729" y="1355"/>
                    <a:pt x="1767" y="1380"/>
                  </a:cubicBezTo>
                  <a:cubicBezTo>
                    <a:pt x="1807" y="1402"/>
                    <a:pt x="1842" y="1442"/>
                    <a:pt x="1887" y="1452"/>
                  </a:cubicBezTo>
                  <a:cubicBezTo>
                    <a:pt x="1891" y="1452"/>
                    <a:pt x="1895" y="1453"/>
                    <a:pt x="1899" y="1453"/>
                  </a:cubicBezTo>
                  <a:cubicBezTo>
                    <a:pt x="1947" y="1453"/>
                    <a:pt x="1987" y="1398"/>
                    <a:pt x="1972" y="1350"/>
                  </a:cubicBezTo>
                  <a:cubicBezTo>
                    <a:pt x="1959" y="1310"/>
                    <a:pt x="1923" y="1290"/>
                    <a:pt x="1889" y="1269"/>
                  </a:cubicBezTo>
                  <a:cubicBezTo>
                    <a:pt x="1911" y="1251"/>
                    <a:pt x="1923" y="1218"/>
                    <a:pt x="1914" y="1189"/>
                  </a:cubicBezTo>
                  <a:cubicBezTo>
                    <a:pt x="1884" y="1124"/>
                    <a:pt x="1813" y="1088"/>
                    <a:pt x="1766" y="1036"/>
                  </a:cubicBezTo>
                  <a:cubicBezTo>
                    <a:pt x="1762" y="1034"/>
                    <a:pt x="1759" y="1030"/>
                    <a:pt x="1755" y="1027"/>
                  </a:cubicBezTo>
                  <a:cubicBezTo>
                    <a:pt x="1769" y="1022"/>
                    <a:pt x="1781" y="1011"/>
                    <a:pt x="1796" y="993"/>
                  </a:cubicBezTo>
                  <a:cubicBezTo>
                    <a:pt x="1833" y="928"/>
                    <a:pt x="1767" y="878"/>
                    <a:pt x="1724" y="841"/>
                  </a:cubicBezTo>
                  <a:cubicBezTo>
                    <a:pt x="1698" y="818"/>
                    <a:pt x="1671" y="794"/>
                    <a:pt x="1645" y="773"/>
                  </a:cubicBezTo>
                  <a:cubicBezTo>
                    <a:pt x="1699" y="764"/>
                    <a:pt x="1734" y="687"/>
                    <a:pt x="1688" y="641"/>
                  </a:cubicBezTo>
                  <a:cubicBezTo>
                    <a:pt x="1658" y="617"/>
                    <a:pt x="1626" y="594"/>
                    <a:pt x="1595" y="572"/>
                  </a:cubicBezTo>
                  <a:cubicBezTo>
                    <a:pt x="1631" y="568"/>
                    <a:pt x="1664" y="532"/>
                    <a:pt x="1652" y="491"/>
                  </a:cubicBezTo>
                  <a:cubicBezTo>
                    <a:pt x="1628" y="437"/>
                    <a:pt x="1540" y="398"/>
                    <a:pt x="1460" y="350"/>
                  </a:cubicBezTo>
                  <a:cubicBezTo>
                    <a:pt x="1256" y="247"/>
                    <a:pt x="1045" y="155"/>
                    <a:pt x="824" y="102"/>
                  </a:cubicBezTo>
                  <a:lnTo>
                    <a:pt x="824" y="102"/>
                  </a:lnTo>
                  <a:cubicBezTo>
                    <a:pt x="976" y="187"/>
                    <a:pt x="1123" y="279"/>
                    <a:pt x="1270" y="372"/>
                  </a:cubicBezTo>
                  <a:cubicBezTo>
                    <a:pt x="1061" y="264"/>
                    <a:pt x="842" y="180"/>
                    <a:pt x="618" y="111"/>
                  </a:cubicBezTo>
                  <a:lnTo>
                    <a:pt x="618" y="111"/>
                  </a:lnTo>
                  <a:cubicBezTo>
                    <a:pt x="775" y="195"/>
                    <a:pt x="976" y="321"/>
                    <a:pt x="1154" y="442"/>
                  </a:cubicBezTo>
                  <a:cubicBezTo>
                    <a:pt x="910" y="311"/>
                    <a:pt x="665" y="219"/>
                    <a:pt x="379" y="74"/>
                  </a:cubicBezTo>
                  <a:lnTo>
                    <a:pt x="379" y="74"/>
                  </a:lnTo>
                  <a:cubicBezTo>
                    <a:pt x="519" y="183"/>
                    <a:pt x="675" y="267"/>
                    <a:pt x="824" y="365"/>
                  </a:cubicBezTo>
                  <a:cubicBezTo>
                    <a:pt x="917" y="429"/>
                    <a:pt x="999" y="484"/>
                    <a:pt x="1071" y="533"/>
                  </a:cubicBezTo>
                  <a:cubicBezTo>
                    <a:pt x="783" y="368"/>
                    <a:pt x="489" y="238"/>
                    <a:pt x="181" y="66"/>
                  </a:cubicBezTo>
                  <a:lnTo>
                    <a:pt x="181" y="66"/>
                  </a:lnTo>
                  <a:cubicBezTo>
                    <a:pt x="505" y="291"/>
                    <a:pt x="899" y="552"/>
                    <a:pt x="1138" y="744"/>
                  </a:cubicBezTo>
                  <a:cubicBezTo>
                    <a:pt x="761" y="494"/>
                    <a:pt x="376" y="255"/>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42"/>
            <p:cNvSpPr/>
            <p:nvPr/>
          </p:nvSpPr>
          <p:spPr>
            <a:xfrm>
              <a:off x="1288635" y="1802027"/>
              <a:ext cx="9466" cy="12192"/>
            </a:xfrm>
            <a:custGeom>
              <a:rect b="b" l="l" r="r" t="t"/>
              <a:pathLst>
                <a:path extrusionOk="0" h="246" w="191">
                  <a:moveTo>
                    <a:pt x="0" y="0"/>
                  </a:moveTo>
                  <a:cubicBezTo>
                    <a:pt x="34" y="82"/>
                    <a:pt x="76" y="160"/>
                    <a:pt x="133" y="227"/>
                  </a:cubicBezTo>
                  <a:cubicBezTo>
                    <a:pt x="142" y="235"/>
                    <a:pt x="149" y="246"/>
                    <a:pt x="160" y="246"/>
                  </a:cubicBezTo>
                  <a:cubicBezTo>
                    <a:pt x="160" y="246"/>
                    <a:pt x="161" y="246"/>
                    <a:pt x="161" y="246"/>
                  </a:cubicBezTo>
                  <a:cubicBezTo>
                    <a:pt x="181" y="246"/>
                    <a:pt x="191" y="220"/>
                    <a:pt x="178" y="204"/>
                  </a:cubicBezTo>
                  <a:cubicBezTo>
                    <a:pt x="118" y="137"/>
                    <a:pt x="56" y="72"/>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42"/>
            <p:cNvSpPr/>
            <p:nvPr/>
          </p:nvSpPr>
          <p:spPr>
            <a:xfrm>
              <a:off x="1289130" y="1806042"/>
              <a:ext cx="5799" cy="9020"/>
            </a:xfrm>
            <a:custGeom>
              <a:rect b="b" l="l" r="r" t="t"/>
              <a:pathLst>
                <a:path extrusionOk="0" h="182" w="117">
                  <a:moveTo>
                    <a:pt x="1" y="1"/>
                  </a:moveTo>
                  <a:cubicBezTo>
                    <a:pt x="19" y="62"/>
                    <a:pt x="45" y="119"/>
                    <a:pt x="80" y="172"/>
                  </a:cubicBezTo>
                  <a:cubicBezTo>
                    <a:pt x="83" y="178"/>
                    <a:pt x="88" y="182"/>
                    <a:pt x="94" y="182"/>
                  </a:cubicBezTo>
                  <a:cubicBezTo>
                    <a:pt x="96" y="182"/>
                    <a:pt x="97" y="182"/>
                    <a:pt x="99" y="181"/>
                  </a:cubicBezTo>
                  <a:cubicBezTo>
                    <a:pt x="111" y="177"/>
                    <a:pt x="116" y="165"/>
                    <a:pt x="109" y="155"/>
                  </a:cubicBezTo>
                  <a:cubicBezTo>
                    <a:pt x="76" y="102"/>
                    <a:pt x="35" y="53"/>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42"/>
            <p:cNvSpPr/>
            <p:nvPr/>
          </p:nvSpPr>
          <p:spPr>
            <a:xfrm>
              <a:off x="1320008" y="1742204"/>
              <a:ext cx="31770" cy="18437"/>
            </a:xfrm>
            <a:custGeom>
              <a:rect b="b" l="l" r="r" t="t"/>
              <a:pathLst>
                <a:path extrusionOk="0" h="372" w="641">
                  <a:moveTo>
                    <a:pt x="98" y="0"/>
                  </a:moveTo>
                  <a:lnTo>
                    <a:pt x="98" y="0"/>
                  </a:lnTo>
                  <a:cubicBezTo>
                    <a:pt x="224" y="49"/>
                    <a:pt x="351" y="123"/>
                    <a:pt x="473" y="198"/>
                  </a:cubicBezTo>
                  <a:cubicBezTo>
                    <a:pt x="338" y="131"/>
                    <a:pt x="144" y="72"/>
                    <a:pt x="1" y="43"/>
                  </a:cubicBezTo>
                  <a:lnTo>
                    <a:pt x="1" y="43"/>
                  </a:lnTo>
                  <a:cubicBezTo>
                    <a:pt x="188" y="143"/>
                    <a:pt x="372" y="249"/>
                    <a:pt x="551" y="363"/>
                  </a:cubicBezTo>
                  <a:cubicBezTo>
                    <a:pt x="559" y="369"/>
                    <a:pt x="568" y="371"/>
                    <a:pt x="576" y="371"/>
                  </a:cubicBezTo>
                  <a:cubicBezTo>
                    <a:pt x="611" y="371"/>
                    <a:pt x="641" y="331"/>
                    <a:pt x="619" y="296"/>
                  </a:cubicBezTo>
                  <a:cubicBezTo>
                    <a:pt x="602" y="278"/>
                    <a:pt x="576" y="258"/>
                    <a:pt x="545" y="238"/>
                  </a:cubicBezTo>
                  <a:lnTo>
                    <a:pt x="545" y="238"/>
                  </a:lnTo>
                  <a:cubicBezTo>
                    <a:pt x="546" y="239"/>
                    <a:pt x="547" y="239"/>
                    <a:pt x="548" y="239"/>
                  </a:cubicBezTo>
                  <a:cubicBezTo>
                    <a:pt x="577" y="239"/>
                    <a:pt x="600" y="207"/>
                    <a:pt x="583" y="177"/>
                  </a:cubicBezTo>
                  <a:cubicBezTo>
                    <a:pt x="484" y="85"/>
                    <a:pt x="262" y="13"/>
                    <a:pt x="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42"/>
            <p:cNvSpPr/>
            <p:nvPr/>
          </p:nvSpPr>
          <p:spPr>
            <a:xfrm>
              <a:off x="1328681" y="1739181"/>
              <a:ext cx="19825" cy="9367"/>
            </a:xfrm>
            <a:custGeom>
              <a:rect b="b" l="l" r="r" t="t"/>
              <a:pathLst>
                <a:path extrusionOk="0" h="189" w="400">
                  <a:moveTo>
                    <a:pt x="1" y="1"/>
                  </a:moveTo>
                  <a:lnTo>
                    <a:pt x="1" y="1"/>
                  </a:lnTo>
                  <a:cubicBezTo>
                    <a:pt x="115" y="46"/>
                    <a:pt x="231" y="117"/>
                    <a:pt x="343" y="182"/>
                  </a:cubicBezTo>
                  <a:cubicBezTo>
                    <a:pt x="348" y="187"/>
                    <a:pt x="355" y="189"/>
                    <a:pt x="361" y="189"/>
                  </a:cubicBezTo>
                  <a:cubicBezTo>
                    <a:pt x="380" y="189"/>
                    <a:pt x="399" y="169"/>
                    <a:pt x="392" y="146"/>
                  </a:cubicBezTo>
                  <a:cubicBezTo>
                    <a:pt x="382" y="119"/>
                    <a:pt x="349" y="109"/>
                    <a:pt x="313" y="88"/>
                  </a:cubicBezTo>
                  <a:cubicBezTo>
                    <a:pt x="215" y="38"/>
                    <a:pt x="109" y="1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42"/>
            <p:cNvSpPr/>
            <p:nvPr/>
          </p:nvSpPr>
          <p:spPr>
            <a:xfrm>
              <a:off x="1333539" y="1736951"/>
              <a:ext cx="15612" cy="7831"/>
            </a:xfrm>
            <a:custGeom>
              <a:rect b="b" l="l" r="r" t="t"/>
              <a:pathLst>
                <a:path extrusionOk="0" h="158" w="315">
                  <a:moveTo>
                    <a:pt x="1" y="0"/>
                  </a:moveTo>
                  <a:cubicBezTo>
                    <a:pt x="96" y="51"/>
                    <a:pt x="186" y="113"/>
                    <a:pt x="283" y="157"/>
                  </a:cubicBezTo>
                  <a:cubicBezTo>
                    <a:pt x="284" y="157"/>
                    <a:pt x="285" y="157"/>
                    <a:pt x="286" y="157"/>
                  </a:cubicBezTo>
                  <a:cubicBezTo>
                    <a:pt x="303" y="157"/>
                    <a:pt x="314" y="137"/>
                    <a:pt x="305" y="123"/>
                  </a:cubicBezTo>
                  <a:cubicBezTo>
                    <a:pt x="284" y="102"/>
                    <a:pt x="257" y="90"/>
                    <a:pt x="232" y="75"/>
                  </a:cubicBezTo>
                  <a:cubicBezTo>
                    <a:pt x="159" y="36"/>
                    <a:pt x="81" y="15"/>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42"/>
            <p:cNvSpPr/>
            <p:nvPr/>
          </p:nvSpPr>
          <p:spPr>
            <a:xfrm>
              <a:off x="1337504" y="1735216"/>
              <a:ext cx="8475" cy="2230"/>
            </a:xfrm>
            <a:custGeom>
              <a:rect b="b" l="l" r="r" t="t"/>
              <a:pathLst>
                <a:path extrusionOk="0" h="45" w="171">
                  <a:moveTo>
                    <a:pt x="11" y="1"/>
                  </a:moveTo>
                  <a:cubicBezTo>
                    <a:pt x="6" y="1"/>
                    <a:pt x="2" y="1"/>
                    <a:pt x="0" y="1"/>
                  </a:cubicBezTo>
                  <a:cubicBezTo>
                    <a:pt x="42" y="13"/>
                    <a:pt x="80" y="34"/>
                    <a:pt x="124" y="45"/>
                  </a:cubicBezTo>
                  <a:cubicBezTo>
                    <a:pt x="170" y="15"/>
                    <a:pt x="50" y="1"/>
                    <a:pt x="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42"/>
            <p:cNvSpPr/>
            <p:nvPr/>
          </p:nvSpPr>
          <p:spPr>
            <a:xfrm>
              <a:off x="1075911" y="1594010"/>
              <a:ext cx="297" cy="198"/>
            </a:xfrm>
            <a:custGeom>
              <a:rect b="b" l="l" r="r" t="t"/>
              <a:pathLst>
                <a:path extrusionOk="0" h="4" w="6">
                  <a:moveTo>
                    <a:pt x="0" y="0"/>
                  </a:moveTo>
                  <a:cubicBezTo>
                    <a:pt x="0" y="0"/>
                    <a:pt x="2" y="1"/>
                    <a:pt x="3" y="3"/>
                  </a:cubicBezTo>
                  <a:lnTo>
                    <a:pt x="5" y="4"/>
                  </a:lnTo>
                  <a:cubicBezTo>
                    <a:pt x="2" y="1"/>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42"/>
            <p:cNvSpPr/>
            <p:nvPr/>
          </p:nvSpPr>
          <p:spPr>
            <a:xfrm>
              <a:off x="1010042" y="1580133"/>
              <a:ext cx="105866" cy="75434"/>
            </a:xfrm>
            <a:custGeom>
              <a:rect b="b" l="l" r="r" t="t"/>
              <a:pathLst>
                <a:path extrusionOk="0" h="1522" w="2136">
                  <a:moveTo>
                    <a:pt x="1203" y="1"/>
                  </a:moveTo>
                  <a:lnTo>
                    <a:pt x="1203" y="1"/>
                  </a:lnTo>
                  <a:cubicBezTo>
                    <a:pt x="1260" y="52"/>
                    <a:pt x="1308" y="113"/>
                    <a:pt x="1361" y="168"/>
                  </a:cubicBezTo>
                  <a:cubicBezTo>
                    <a:pt x="1290" y="115"/>
                    <a:pt x="1217" y="67"/>
                    <a:pt x="1136" y="29"/>
                  </a:cubicBezTo>
                  <a:lnTo>
                    <a:pt x="1136" y="29"/>
                  </a:lnTo>
                  <a:cubicBezTo>
                    <a:pt x="1205" y="84"/>
                    <a:pt x="1267" y="146"/>
                    <a:pt x="1330" y="207"/>
                  </a:cubicBezTo>
                  <a:cubicBezTo>
                    <a:pt x="1249" y="159"/>
                    <a:pt x="1165" y="118"/>
                    <a:pt x="1075" y="92"/>
                  </a:cubicBezTo>
                  <a:lnTo>
                    <a:pt x="1075" y="92"/>
                  </a:lnTo>
                  <a:cubicBezTo>
                    <a:pt x="1198" y="167"/>
                    <a:pt x="1279" y="243"/>
                    <a:pt x="1324" y="275"/>
                  </a:cubicBezTo>
                  <a:cubicBezTo>
                    <a:pt x="1326" y="278"/>
                    <a:pt x="1330" y="280"/>
                    <a:pt x="1332" y="281"/>
                  </a:cubicBezTo>
                  <a:cubicBezTo>
                    <a:pt x="1335" y="284"/>
                    <a:pt x="1339" y="286"/>
                    <a:pt x="1341" y="289"/>
                  </a:cubicBezTo>
                  <a:cubicBezTo>
                    <a:pt x="1238" y="232"/>
                    <a:pt x="1131" y="183"/>
                    <a:pt x="1021" y="147"/>
                  </a:cubicBezTo>
                  <a:lnTo>
                    <a:pt x="1021" y="147"/>
                  </a:lnTo>
                  <a:cubicBezTo>
                    <a:pt x="1130" y="214"/>
                    <a:pt x="1233" y="291"/>
                    <a:pt x="1339" y="366"/>
                  </a:cubicBezTo>
                  <a:cubicBezTo>
                    <a:pt x="1183" y="289"/>
                    <a:pt x="984" y="217"/>
                    <a:pt x="919" y="197"/>
                  </a:cubicBezTo>
                  <a:lnTo>
                    <a:pt x="919" y="197"/>
                  </a:lnTo>
                  <a:cubicBezTo>
                    <a:pt x="1054" y="275"/>
                    <a:pt x="1181" y="366"/>
                    <a:pt x="1310" y="454"/>
                  </a:cubicBezTo>
                  <a:cubicBezTo>
                    <a:pt x="1123" y="368"/>
                    <a:pt x="930" y="300"/>
                    <a:pt x="734" y="238"/>
                  </a:cubicBezTo>
                  <a:lnTo>
                    <a:pt x="734" y="238"/>
                  </a:lnTo>
                  <a:cubicBezTo>
                    <a:pt x="930" y="342"/>
                    <a:pt x="1121" y="455"/>
                    <a:pt x="1311" y="571"/>
                  </a:cubicBezTo>
                  <a:cubicBezTo>
                    <a:pt x="1056" y="456"/>
                    <a:pt x="794" y="353"/>
                    <a:pt x="519" y="299"/>
                  </a:cubicBezTo>
                  <a:lnTo>
                    <a:pt x="519" y="299"/>
                  </a:lnTo>
                  <a:cubicBezTo>
                    <a:pt x="730" y="381"/>
                    <a:pt x="935" y="486"/>
                    <a:pt x="1136" y="602"/>
                  </a:cubicBezTo>
                  <a:cubicBezTo>
                    <a:pt x="837" y="471"/>
                    <a:pt x="526" y="370"/>
                    <a:pt x="208" y="298"/>
                  </a:cubicBezTo>
                  <a:lnTo>
                    <a:pt x="208" y="298"/>
                  </a:lnTo>
                  <a:cubicBezTo>
                    <a:pt x="614" y="453"/>
                    <a:pt x="1008" y="664"/>
                    <a:pt x="1393" y="887"/>
                  </a:cubicBezTo>
                  <a:cubicBezTo>
                    <a:pt x="940" y="665"/>
                    <a:pt x="474" y="469"/>
                    <a:pt x="1" y="296"/>
                  </a:cubicBezTo>
                  <a:lnTo>
                    <a:pt x="1" y="296"/>
                  </a:lnTo>
                  <a:cubicBezTo>
                    <a:pt x="450" y="535"/>
                    <a:pt x="902" y="767"/>
                    <a:pt x="1348" y="1009"/>
                  </a:cubicBezTo>
                  <a:cubicBezTo>
                    <a:pt x="956" y="831"/>
                    <a:pt x="572" y="667"/>
                    <a:pt x="141" y="450"/>
                  </a:cubicBezTo>
                  <a:lnTo>
                    <a:pt x="141" y="450"/>
                  </a:lnTo>
                  <a:cubicBezTo>
                    <a:pt x="395" y="629"/>
                    <a:pt x="667" y="783"/>
                    <a:pt x="935" y="942"/>
                  </a:cubicBezTo>
                  <a:cubicBezTo>
                    <a:pt x="966" y="960"/>
                    <a:pt x="1000" y="980"/>
                    <a:pt x="1034" y="1000"/>
                  </a:cubicBezTo>
                  <a:cubicBezTo>
                    <a:pt x="764" y="878"/>
                    <a:pt x="497" y="758"/>
                    <a:pt x="210" y="616"/>
                  </a:cubicBezTo>
                  <a:lnTo>
                    <a:pt x="210" y="616"/>
                  </a:lnTo>
                  <a:cubicBezTo>
                    <a:pt x="388" y="728"/>
                    <a:pt x="555" y="858"/>
                    <a:pt x="734" y="968"/>
                  </a:cubicBezTo>
                  <a:cubicBezTo>
                    <a:pt x="794" y="1005"/>
                    <a:pt x="862" y="1046"/>
                    <a:pt x="933" y="1088"/>
                  </a:cubicBezTo>
                  <a:cubicBezTo>
                    <a:pt x="729" y="997"/>
                    <a:pt x="527" y="904"/>
                    <a:pt x="318" y="827"/>
                  </a:cubicBezTo>
                  <a:lnTo>
                    <a:pt x="318" y="827"/>
                  </a:lnTo>
                  <a:cubicBezTo>
                    <a:pt x="508" y="947"/>
                    <a:pt x="696" y="1074"/>
                    <a:pt x="886" y="1192"/>
                  </a:cubicBezTo>
                  <a:cubicBezTo>
                    <a:pt x="723" y="1120"/>
                    <a:pt x="537" y="1047"/>
                    <a:pt x="394" y="985"/>
                  </a:cubicBezTo>
                  <a:lnTo>
                    <a:pt x="394" y="985"/>
                  </a:lnTo>
                  <a:cubicBezTo>
                    <a:pt x="528" y="1077"/>
                    <a:pt x="686" y="1194"/>
                    <a:pt x="838" y="1289"/>
                  </a:cubicBezTo>
                  <a:cubicBezTo>
                    <a:pt x="708" y="1237"/>
                    <a:pt x="555" y="1180"/>
                    <a:pt x="439" y="1129"/>
                  </a:cubicBezTo>
                  <a:lnTo>
                    <a:pt x="439" y="1129"/>
                  </a:lnTo>
                  <a:cubicBezTo>
                    <a:pt x="533" y="1197"/>
                    <a:pt x="672" y="1294"/>
                    <a:pt x="794" y="1365"/>
                  </a:cubicBezTo>
                  <a:cubicBezTo>
                    <a:pt x="685" y="1329"/>
                    <a:pt x="574" y="1297"/>
                    <a:pt x="464" y="1280"/>
                  </a:cubicBezTo>
                  <a:lnTo>
                    <a:pt x="464" y="1280"/>
                  </a:lnTo>
                  <a:cubicBezTo>
                    <a:pt x="567" y="1324"/>
                    <a:pt x="661" y="1388"/>
                    <a:pt x="765" y="1432"/>
                  </a:cubicBezTo>
                  <a:cubicBezTo>
                    <a:pt x="784" y="1439"/>
                    <a:pt x="804" y="1449"/>
                    <a:pt x="824" y="1459"/>
                  </a:cubicBezTo>
                  <a:cubicBezTo>
                    <a:pt x="806" y="1453"/>
                    <a:pt x="783" y="1449"/>
                    <a:pt x="769" y="1444"/>
                  </a:cubicBezTo>
                  <a:cubicBezTo>
                    <a:pt x="680" y="1419"/>
                    <a:pt x="591" y="1396"/>
                    <a:pt x="501" y="1381"/>
                  </a:cubicBezTo>
                  <a:lnTo>
                    <a:pt x="501" y="1381"/>
                  </a:lnTo>
                  <a:cubicBezTo>
                    <a:pt x="599" y="1432"/>
                    <a:pt x="698" y="1483"/>
                    <a:pt x="804" y="1517"/>
                  </a:cubicBezTo>
                  <a:cubicBezTo>
                    <a:pt x="810" y="1520"/>
                    <a:pt x="818" y="1522"/>
                    <a:pt x="825" y="1522"/>
                  </a:cubicBezTo>
                  <a:cubicBezTo>
                    <a:pt x="838" y="1522"/>
                    <a:pt x="849" y="1516"/>
                    <a:pt x="853" y="1500"/>
                  </a:cubicBezTo>
                  <a:cubicBezTo>
                    <a:pt x="856" y="1483"/>
                    <a:pt x="849" y="1472"/>
                    <a:pt x="836" y="1466"/>
                  </a:cubicBezTo>
                  <a:lnTo>
                    <a:pt x="836" y="1466"/>
                  </a:lnTo>
                  <a:cubicBezTo>
                    <a:pt x="868" y="1480"/>
                    <a:pt x="901" y="1494"/>
                    <a:pt x="935" y="1496"/>
                  </a:cubicBezTo>
                  <a:cubicBezTo>
                    <a:pt x="956" y="1495"/>
                    <a:pt x="971" y="1472"/>
                    <a:pt x="969" y="1452"/>
                  </a:cubicBezTo>
                  <a:lnTo>
                    <a:pt x="969" y="1452"/>
                  </a:lnTo>
                  <a:cubicBezTo>
                    <a:pt x="979" y="1455"/>
                    <a:pt x="987" y="1458"/>
                    <a:pt x="995" y="1459"/>
                  </a:cubicBezTo>
                  <a:cubicBezTo>
                    <a:pt x="998" y="1460"/>
                    <a:pt x="1001" y="1460"/>
                    <a:pt x="1004" y="1460"/>
                  </a:cubicBezTo>
                  <a:cubicBezTo>
                    <a:pt x="1032" y="1460"/>
                    <a:pt x="1051" y="1431"/>
                    <a:pt x="1047" y="1403"/>
                  </a:cubicBezTo>
                  <a:lnTo>
                    <a:pt x="1047" y="1403"/>
                  </a:lnTo>
                  <a:cubicBezTo>
                    <a:pt x="1078" y="1418"/>
                    <a:pt x="1109" y="1431"/>
                    <a:pt x="1136" y="1439"/>
                  </a:cubicBezTo>
                  <a:cubicBezTo>
                    <a:pt x="1140" y="1440"/>
                    <a:pt x="1144" y="1440"/>
                    <a:pt x="1147" y="1440"/>
                  </a:cubicBezTo>
                  <a:cubicBezTo>
                    <a:pt x="1184" y="1440"/>
                    <a:pt x="1205" y="1402"/>
                    <a:pt x="1198" y="1369"/>
                  </a:cubicBezTo>
                  <a:lnTo>
                    <a:pt x="1198" y="1369"/>
                  </a:lnTo>
                  <a:cubicBezTo>
                    <a:pt x="1202" y="1371"/>
                    <a:pt x="1208" y="1375"/>
                    <a:pt x="1212" y="1376"/>
                  </a:cubicBezTo>
                  <a:cubicBezTo>
                    <a:pt x="1251" y="1392"/>
                    <a:pt x="1288" y="1418"/>
                    <a:pt x="1321" y="1418"/>
                  </a:cubicBezTo>
                  <a:cubicBezTo>
                    <a:pt x="1342" y="1418"/>
                    <a:pt x="1361" y="1408"/>
                    <a:pt x="1381" y="1382"/>
                  </a:cubicBezTo>
                  <a:cubicBezTo>
                    <a:pt x="1391" y="1364"/>
                    <a:pt x="1392" y="1347"/>
                    <a:pt x="1388" y="1333"/>
                  </a:cubicBezTo>
                  <a:lnTo>
                    <a:pt x="1388" y="1333"/>
                  </a:lnTo>
                  <a:cubicBezTo>
                    <a:pt x="1453" y="1364"/>
                    <a:pt x="1511" y="1390"/>
                    <a:pt x="1559" y="1408"/>
                  </a:cubicBezTo>
                  <a:cubicBezTo>
                    <a:pt x="1570" y="1415"/>
                    <a:pt x="1583" y="1418"/>
                    <a:pt x="1595" y="1418"/>
                  </a:cubicBezTo>
                  <a:cubicBezTo>
                    <a:pt x="1636" y="1418"/>
                    <a:pt x="1674" y="1382"/>
                    <a:pt x="1672" y="1340"/>
                  </a:cubicBezTo>
                  <a:lnTo>
                    <a:pt x="1672" y="1340"/>
                  </a:lnTo>
                  <a:cubicBezTo>
                    <a:pt x="1743" y="1373"/>
                    <a:pt x="1804" y="1398"/>
                    <a:pt x="1846" y="1413"/>
                  </a:cubicBezTo>
                  <a:cubicBezTo>
                    <a:pt x="1851" y="1414"/>
                    <a:pt x="1856" y="1414"/>
                    <a:pt x="1860" y="1414"/>
                  </a:cubicBezTo>
                  <a:cubicBezTo>
                    <a:pt x="1900" y="1414"/>
                    <a:pt x="1933" y="1376"/>
                    <a:pt x="1934" y="1336"/>
                  </a:cubicBezTo>
                  <a:cubicBezTo>
                    <a:pt x="1938" y="1340"/>
                    <a:pt x="1942" y="1342"/>
                    <a:pt x="1947" y="1344"/>
                  </a:cubicBezTo>
                  <a:cubicBezTo>
                    <a:pt x="1979" y="1359"/>
                    <a:pt x="2011" y="1388"/>
                    <a:pt x="2047" y="1388"/>
                  </a:cubicBezTo>
                  <a:cubicBezTo>
                    <a:pt x="2052" y="1388"/>
                    <a:pt x="2058" y="1387"/>
                    <a:pt x="2063" y="1386"/>
                  </a:cubicBezTo>
                  <a:cubicBezTo>
                    <a:pt x="2124" y="1373"/>
                    <a:pt x="2135" y="1284"/>
                    <a:pt x="2082" y="1253"/>
                  </a:cubicBezTo>
                  <a:cubicBezTo>
                    <a:pt x="2005" y="1210"/>
                    <a:pt x="1927" y="1166"/>
                    <a:pt x="1849" y="1123"/>
                  </a:cubicBezTo>
                  <a:cubicBezTo>
                    <a:pt x="1855" y="1120"/>
                    <a:pt x="1860" y="1118"/>
                    <a:pt x="1867" y="1113"/>
                  </a:cubicBezTo>
                  <a:cubicBezTo>
                    <a:pt x="1953" y="1021"/>
                    <a:pt x="1842" y="974"/>
                    <a:pt x="1770" y="928"/>
                  </a:cubicBezTo>
                  <a:cubicBezTo>
                    <a:pt x="1733" y="906"/>
                    <a:pt x="1696" y="883"/>
                    <a:pt x="1658" y="863"/>
                  </a:cubicBezTo>
                  <a:cubicBezTo>
                    <a:pt x="1668" y="856"/>
                    <a:pt x="1677" y="842"/>
                    <a:pt x="1685" y="825"/>
                  </a:cubicBezTo>
                  <a:cubicBezTo>
                    <a:pt x="1692" y="755"/>
                    <a:pt x="1663" y="758"/>
                    <a:pt x="1630" y="731"/>
                  </a:cubicBezTo>
                  <a:cubicBezTo>
                    <a:pt x="1625" y="728"/>
                    <a:pt x="1619" y="726"/>
                    <a:pt x="1614" y="722"/>
                  </a:cubicBezTo>
                  <a:cubicBezTo>
                    <a:pt x="1640" y="707"/>
                    <a:pt x="1655" y="676"/>
                    <a:pt x="1636" y="640"/>
                  </a:cubicBezTo>
                  <a:cubicBezTo>
                    <a:pt x="1623" y="618"/>
                    <a:pt x="1571" y="587"/>
                    <a:pt x="1518" y="557"/>
                  </a:cubicBezTo>
                  <a:cubicBezTo>
                    <a:pt x="1527" y="551"/>
                    <a:pt x="1534" y="541"/>
                    <a:pt x="1538" y="530"/>
                  </a:cubicBezTo>
                  <a:cubicBezTo>
                    <a:pt x="1547" y="502"/>
                    <a:pt x="1515" y="469"/>
                    <a:pt x="1461" y="433"/>
                  </a:cubicBezTo>
                  <a:cubicBezTo>
                    <a:pt x="1472" y="430"/>
                    <a:pt x="1485" y="420"/>
                    <a:pt x="1487" y="408"/>
                  </a:cubicBezTo>
                  <a:cubicBezTo>
                    <a:pt x="1489" y="397"/>
                    <a:pt x="1487" y="388"/>
                    <a:pt x="1485" y="382"/>
                  </a:cubicBezTo>
                  <a:lnTo>
                    <a:pt x="1487" y="382"/>
                  </a:lnTo>
                  <a:cubicBezTo>
                    <a:pt x="1538" y="355"/>
                    <a:pt x="1503" y="321"/>
                    <a:pt x="1471" y="298"/>
                  </a:cubicBezTo>
                  <a:cubicBezTo>
                    <a:pt x="1496" y="265"/>
                    <a:pt x="1455" y="243"/>
                    <a:pt x="1430" y="223"/>
                  </a:cubicBezTo>
                  <a:cubicBezTo>
                    <a:pt x="1438" y="221"/>
                    <a:pt x="1445" y="214"/>
                    <a:pt x="1445" y="204"/>
                  </a:cubicBezTo>
                  <a:cubicBezTo>
                    <a:pt x="1434" y="172"/>
                    <a:pt x="1398" y="151"/>
                    <a:pt x="1376" y="126"/>
                  </a:cubicBezTo>
                  <a:cubicBezTo>
                    <a:pt x="1322" y="79"/>
                    <a:pt x="1268" y="32"/>
                    <a:pt x="12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42"/>
            <p:cNvSpPr/>
            <p:nvPr/>
          </p:nvSpPr>
          <p:spPr>
            <a:xfrm>
              <a:off x="1070955" y="1576663"/>
              <a:ext cx="8277" cy="9020"/>
            </a:xfrm>
            <a:custGeom>
              <a:rect b="b" l="l" r="r" t="t"/>
              <a:pathLst>
                <a:path extrusionOk="0" h="182" w="167">
                  <a:moveTo>
                    <a:pt x="0" y="1"/>
                  </a:moveTo>
                  <a:cubicBezTo>
                    <a:pt x="52" y="52"/>
                    <a:pt x="87" y="119"/>
                    <a:pt x="137" y="176"/>
                  </a:cubicBezTo>
                  <a:cubicBezTo>
                    <a:pt x="140" y="180"/>
                    <a:pt x="144" y="181"/>
                    <a:pt x="148" y="181"/>
                  </a:cubicBezTo>
                  <a:cubicBezTo>
                    <a:pt x="157" y="181"/>
                    <a:pt x="167" y="171"/>
                    <a:pt x="164" y="160"/>
                  </a:cubicBezTo>
                  <a:cubicBezTo>
                    <a:pt x="129" y="112"/>
                    <a:pt x="65" y="37"/>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42"/>
            <p:cNvSpPr/>
            <p:nvPr/>
          </p:nvSpPr>
          <p:spPr>
            <a:xfrm>
              <a:off x="1031354" y="1651801"/>
              <a:ext cx="16901" cy="5204"/>
            </a:xfrm>
            <a:custGeom>
              <a:rect b="b" l="l" r="r" t="t"/>
              <a:pathLst>
                <a:path extrusionOk="0" h="105" w="341">
                  <a:moveTo>
                    <a:pt x="0" y="1"/>
                  </a:moveTo>
                  <a:cubicBezTo>
                    <a:pt x="103" y="35"/>
                    <a:pt x="201" y="91"/>
                    <a:pt x="309" y="105"/>
                  </a:cubicBezTo>
                  <a:cubicBezTo>
                    <a:pt x="341" y="98"/>
                    <a:pt x="331" y="58"/>
                    <a:pt x="303" y="55"/>
                  </a:cubicBezTo>
                  <a:cubicBezTo>
                    <a:pt x="204" y="28"/>
                    <a:pt x="102" y="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42"/>
            <p:cNvSpPr/>
            <p:nvPr/>
          </p:nvSpPr>
          <p:spPr>
            <a:xfrm>
              <a:off x="1032841" y="1655271"/>
              <a:ext cx="12044" cy="3717"/>
            </a:xfrm>
            <a:custGeom>
              <a:rect b="b" l="l" r="r" t="t"/>
              <a:pathLst>
                <a:path extrusionOk="0" h="75" w="243">
                  <a:moveTo>
                    <a:pt x="1" y="1"/>
                  </a:moveTo>
                  <a:cubicBezTo>
                    <a:pt x="69" y="30"/>
                    <a:pt x="156" y="73"/>
                    <a:pt x="229" y="75"/>
                  </a:cubicBezTo>
                  <a:cubicBezTo>
                    <a:pt x="243" y="67"/>
                    <a:pt x="241" y="45"/>
                    <a:pt x="225" y="41"/>
                  </a:cubicBezTo>
                  <a:cubicBezTo>
                    <a:pt x="146" y="19"/>
                    <a:pt x="72" y="1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42"/>
            <p:cNvSpPr/>
            <p:nvPr/>
          </p:nvSpPr>
          <p:spPr>
            <a:xfrm>
              <a:off x="984121" y="1563331"/>
              <a:ext cx="144970" cy="92930"/>
            </a:xfrm>
            <a:custGeom>
              <a:rect b="b" l="l" r="r" t="t"/>
              <a:pathLst>
                <a:path extrusionOk="0" h="1875" w="2925">
                  <a:moveTo>
                    <a:pt x="1894" y="1"/>
                  </a:moveTo>
                  <a:cubicBezTo>
                    <a:pt x="1893" y="1"/>
                    <a:pt x="1892" y="1"/>
                    <a:pt x="1891" y="1"/>
                  </a:cubicBezTo>
                  <a:cubicBezTo>
                    <a:pt x="1859" y="4"/>
                    <a:pt x="1834" y="23"/>
                    <a:pt x="1809" y="41"/>
                  </a:cubicBezTo>
                  <a:cubicBezTo>
                    <a:pt x="1770" y="69"/>
                    <a:pt x="1726" y="93"/>
                    <a:pt x="1684" y="114"/>
                  </a:cubicBezTo>
                  <a:cubicBezTo>
                    <a:pt x="1489" y="217"/>
                    <a:pt x="1086" y="337"/>
                    <a:pt x="841" y="361"/>
                  </a:cubicBezTo>
                  <a:cubicBezTo>
                    <a:pt x="743" y="376"/>
                    <a:pt x="630" y="382"/>
                    <a:pt x="530" y="382"/>
                  </a:cubicBezTo>
                  <a:cubicBezTo>
                    <a:pt x="457" y="382"/>
                    <a:pt x="391" y="378"/>
                    <a:pt x="344" y="373"/>
                  </a:cubicBezTo>
                  <a:cubicBezTo>
                    <a:pt x="263" y="365"/>
                    <a:pt x="184" y="355"/>
                    <a:pt x="103" y="340"/>
                  </a:cubicBezTo>
                  <a:cubicBezTo>
                    <a:pt x="98" y="339"/>
                    <a:pt x="93" y="338"/>
                    <a:pt x="88" y="338"/>
                  </a:cubicBezTo>
                  <a:cubicBezTo>
                    <a:pt x="74" y="338"/>
                    <a:pt x="59" y="343"/>
                    <a:pt x="47" y="351"/>
                  </a:cubicBezTo>
                  <a:cubicBezTo>
                    <a:pt x="6" y="377"/>
                    <a:pt x="0" y="442"/>
                    <a:pt x="38" y="474"/>
                  </a:cubicBezTo>
                  <a:cubicBezTo>
                    <a:pt x="71" y="501"/>
                    <a:pt x="119" y="496"/>
                    <a:pt x="159" y="507"/>
                  </a:cubicBezTo>
                  <a:cubicBezTo>
                    <a:pt x="292" y="529"/>
                    <a:pt x="424" y="541"/>
                    <a:pt x="558" y="542"/>
                  </a:cubicBezTo>
                  <a:cubicBezTo>
                    <a:pt x="999" y="542"/>
                    <a:pt x="1456" y="443"/>
                    <a:pt x="1840" y="216"/>
                  </a:cubicBezTo>
                  <a:cubicBezTo>
                    <a:pt x="1871" y="431"/>
                    <a:pt x="1945" y="795"/>
                    <a:pt x="2086" y="1066"/>
                  </a:cubicBezTo>
                  <a:cubicBezTo>
                    <a:pt x="2231" y="1350"/>
                    <a:pt x="2437" y="1596"/>
                    <a:pt x="2668" y="1814"/>
                  </a:cubicBezTo>
                  <a:cubicBezTo>
                    <a:pt x="2754" y="1825"/>
                    <a:pt x="2841" y="1847"/>
                    <a:pt x="2924" y="1874"/>
                  </a:cubicBezTo>
                  <a:cubicBezTo>
                    <a:pt x="2441" y="1462"/>
                    <a:pt x="2091" y="959"/>
                    <a:pt x="2015" y="356"/>
                  </a:cubicBezTo>
                  <a:cubicBezTo>
                    <a:pt x="2004" y="289"/>
                    <a:pt x="1996" y="222"/>
                    <a:pt x="1992" y="154"/>
                  </a:cubicBezTo>
                  <a:cubicBezTo>
                    <a:pt x="1992" y="84"/>
                    <a:pt x="1979" y="1"/>
                    <a:pt x="18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42"/>
            <p:cNvSpPr/>
            <p:nvPr/>
          </p:nvSpPr>
          <p:spPr>
            <a:xfrm>
              <a:off x="984319" y="1580331"/>
              <a:ext cx="145218" cy="91344"/>
            </a:xfrm>
            <a:custGeom>
              <a:rect b="b" l="l" r="r" t="t"/>
              <a:pathLst>
                <a:path extrusionOk="0" h="1843" w="2930">
                  <a:moveTo>
                    <a:pt x="80" y="0"/>
                  </a:moveTo>
                  <a:cubicBezTo>
                    <a:pt x="38" y="0"/>
                    <a:pt x="1" y="39"/>
                    <a:pt x="5" y="83"/>
                  </a:cubicBezTo>
                  <a:cubicBezTo>
                    <a:pt x="6" y="104"/>
                    <a:pt x="14" y="121"/>
                    <a:pt x="28" y="136"/>
                  </a:cubicBezTo>
                  <a:cubicBezTo>
                    <a:pt x="88" y="192"/>
                    <a:pt x="145" y="251"/>
                    <a:pt x="198" y="312"/>
                  </a:cubicBezTo>
                  <a:cubicBezTo>
                    <a:pt x="274" y="395"/>
                    <a:pt x="403" y="572"/>
                    <a:pt x="486" y="725"/>
                  </a:cubicBezTo>
                  <a:cubicBezTo>
                    <a:pt x="611" y="940"/>
                    <a:pt x="759" y="1341"/>
                    <a:pt x="794" y="1562"/>
                  </a:cubicBezTo>
                  <a:cubicBezTo>
                    <a:pt x="803" y="1611"/>
                    <a:pt x="809" y="1659"/>
                    <a:pt x="810" y="1708"/>
                  </a:cubicBezTo>
                  <a:cubicBezTo>
                    <a:pt x="810" y="1739"/>
                    <a:pt x="810" y="1773"/>
                    <a:pt x="826" y="1800"/>
                  </a:cubicBezTo>
                  <a:cubicBezTo>
                    <a:pt x="848" y="1831"/>
                    <a:pt x="874" y="1842"/>
                    <a:pt x="900" y="1842"/>
                  </a:cubicBezTo>
                  <a:cubicBezTo>
                    <a:pt x="938" y="1842"/>
                    <a:pt x="977" y="1818"/>
                    <a:pt x="1010" y="1793"/>
                  </a:cubicBezTo>
                  <a:cubicBezTo>
                    <a:pt x="1064" y="1755"/>
                    <a:pt x="1124" y="1723"/>
                    <a:pt x="1182" y="1691"/>
                  </a:cubicBezTo>
                  <a:cubicBezTo>
                    <a:pt x="1495" y="1513"/>
                    <a:pt x="1838" y="1436"/>
                    <a:pt x="2196" y="1436"/>
                  </a:cubicBezTo>
                  <a:cubicBezTo>
                    <a:pt x="2324" y="1436"/>
                    <a:pt x="2454" y="1446"/>
                    <a:pt x="2585" y="1464"/>
                  </a:cubicBezTo>
                  <a:cubicBezTo>
                    <a:pt x="2694" y="1468"/>
                    <a:pt x="2803" y="1491"/>
                    <a:pt x="2909" y="1526"/>
                  </a:cubicBezTo>
                  <a:cubicBezTo>
                    <a:pt x="2915" y="1527"/>
                    <a:pt x="2922" y="1528"/>
                    <a:pt x="2929" y="1531"/>
                  </a:cubicBezTo>
                  <a:cubicBezTo>
                    <a:pt x="2862" y="1481"/>
                    <a:pt x="2797" y="1424"/>
                    <a:pt x="2745" y="1360"/>
                  </a:cubicBezTo>
                  <a:cubicBezTo>
                    <a:pt x="2546" y="1322"/>
                    <a:pt x="2344" y="1298"/>
                    <a:pt x="2143" y="1298"/>
                  </a:cubicBezTo>
                  <a:cubicBezTo>
                    <a:pt x="2023" y="1298"/>
                    <a:pt x="1903" y="1307"/>
                    <a:pt x="1783" y="1326"/>
                  </a:cubicBezTo>
                  <a:cubicBezTo>
                    <a:pt x="1485" y="1372"/>
                    <a:pt x="1155" y="1528"/>
                    <a:pt x="966" y="1631"/>
                  </a:cubicBezTo>
                  <a:cubicBezTo>
                    <a:pt x="914" y="1182"/>
                    <a:pt x="722" y="750"/>
                    <a:pt x="459" y="389"/>
                  </a:cubicBezTo>
                  <a:cubicBezTo>
                    <a:pt x="378" y="280"/>
                    <a:pt x="290" y="178"/>
                    <a:pt x="193" y="81"/>
                  </a:cubicBezTo>
                  <a:cubicBezTo>
                    <a:pt x="161" y="54"/>
                    <a:pt x="136" y="13"/>
                    <a:pt x="94" y="2"/>
                  </a:cubicBezTo>
                  <a:cubicBezTo>
                    <a:pt x="89" y="1"/>
                    <a:pt x="85" y="0"/>
                    <a:pt x="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42"/>
            <p:cNvSpPr/>
            <p:nvPr/>
          </p:nvSpPr>
          <p:spPr>
            <a:xfrm>
              <a:off x="1246259" y="1722478"/>
              <a:ext cx="133026" cy="99621"/>
            </a:xfrm>
            <a:custGeom>
              <a:rect b="b" l="l" r="r" t="t"/>
              <a:pathLst>
                <a:path extrusionOk="0" h="2010" w="2684">
                  <a:moveTo>
                    <a:pt x="1" y="1"/>
                  </a:moveTo>
                  <a:lnTo>
                    <a:pt x="1" y="1"/>
                  </a:lnTo>
                  <a:cubicBezTo>
                    <a:pt x="420" y="481"/>
                    <a:pt x="693" y="1032"/>
                    <a:pt x="680" y="1638"/>
                  </a:cubicBezTo>
                  <a:cubicBezTo>
                    <a:pt x="682" y="1706"/>
                    <a:pt x="680" y="1773"/>
                    <a:pt x="674" y="1841"/>
                  </a:cubicBezTo>
                  <a:cubicBezTo>
                    <a:pt x="664" y="1911"/>
                    <a:pt x="665" y="1999"/>
                    <a:pt x="751" y="2009"/>
                  </a:cubicBezTo>
                  <a:cubicBezTo>
                    <a:pt x="753" y="2009"/>
                    <a:pt x="755" y="2009"/>
                    <a:pt x="757" y="2009"/>
                  </a:cubicBezTo>
                  <a:cubicBezTo>
                    <a:pt x="787" y="2009"/>
                    <a:pt x="814" y="1995"/>
                    <a:pt x="839" y="1981"/>
                  </a:cubicBezTo>
                  <a:cubicBezTo>
                    <a:pt x="881" y="1960"/>
                    <a:pt x="928" y="1943"/>
                    <a:pt x="973" y="1928"/>
                  </a:cubicBezTo>
                  <a:cubicBezTo>
                    <a:pt x="1164" y="1860"/>
                    <a:pt x="1526" y="1808"/>
                    <a:pt x="1775" y="1808"/>
                  </a:cubicBezTo>
                  <a:cubicBezTo>
                    <a:pt x="1799" y="1808"/>
                    <a:pt x="1822" y="1808"/>
                    <a:pt x="1843" y="1809"/>
                  </a:cubicBezTo>
                  <a:cubicBezTo>
                    <a:pt x="2015" y="1810"/>
                    <a:pt x="2229" y="1844"/>
                    <a:pt x="2336" y="1872"/>
                  </a:cubicBezTo>
                  <a:cubicBezTo>
                    <a:pt x="2415" y="1892"/>
                    <a:pt x="2493" y="1914"/>
                    <a:pt x="2569" y="1941"/>
                  </a:cubicBezTo>
                  <a:cubicBezTo>
                    <a:pt x="2577" y="1944"/>
                    <a:pt x="2585" y="1946"/>
                    <a:pt x="2593" y="1946"/>
                  </a:cubicBezTo>
                  <a:cubicBezTo>
                    <a:pt x="2604" y="1946"/>
                    <a:pt x="2615" y="1943"/>
                    <a:pt x="2626" y="1939"/>
                  </a:cubicBezTo>
                  <a:cubicBezTo>
                    <a:pt x="2669" y="1920"/>
                    <a:pt x="2683" y="1858"/>
                    <a:pt x="2653" y="1820"/>
                  </a:cubicBezTo>
                  <a:cubicBezTo>
                    <a:pt x="2625" y="1787"/>
                    <a:pt x="2575" y="1784"/>
                    <a:pt x="2537" y="1768"/>
                  </a:cubicBezTo>
                  <a:cubicBezTo>
                    <a:pt x="2413" y="1726"/>
                    <a:pt x="2282" y="1695"/>
                    <a:pt x="2150" y="1674"/>
                  </a:cubicBezTo>
                  <a:cubicBezTo>
                    <a:pt x="2009" y="1653"/>
                    <a:pt x="1865" y="1641"/>
                    <a:pt x="1721" y="1641"/>
                  </a:cubicBezTo>
                  <a:cubicBezTo>
                    <a:pt x="1418" y="1641"/>
                    <a:pt x="1114" y="1692"/>
                    <a:pt x="834" y="1804"/>
                  </a:cubicBezTo>
                  <a:cubicBezTo>
                    <a:pt x="835" y="1587"/>
                    <a:pt x="814" y="1216"/>
                    <a:pt x="713" y="926"/>
                  </a:cubicBezTo>
                  <a:cubicBezTo>
                    <a:pt x="611" y="622"/>
                    <a:pt x="441" y="349"/>
                    <a:pt x="246" y="99"/>
                  </a:cubicBezTo>
                  <a:cubicBezTo>
                    <a:pt x="162" y="75"/>
                    <a:pt x="80" y="42"/>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42"/>
            <p:cNvSpPr/>
            <p:nvPr/>
          </p:nvSpPr>
          <p:spPr>
            <a:xfrm>
              <a:off x="1245961" y="1722230"/>
              <a:ext cx="133075" cy="96449"/>
            </a:xfrm>
            <a:custGeom>
              <a:rect b="b" l="l" r="r" t="t"/>
              <a:pathLst>
                <a:path extrusionOk="0" h="1946" w="2685">
                  <a:moveTo>
                    <a:pt x="2037" y="0"/>
                  </a:moveTo>
                  <a:cubicBezTo>
                    <a:pt x="2003" y="0"/>
                    <a:pt x="1967" y="16"/>
                    <a:pt x="1936" y="34"/>
                  </a:cubicBezTo>
                  <a:cubicBezTo>
                    <a:pt x="1875" y="63"/>
                    <a:pt x="1813" y="85"/>
                    <a:pt x="1750" y="108"/>
                  </a:cubicBezTo>
                  <a:cubicBezTo>
                    <a:pt x="1525" y="196"/>
                    <a:pt x="1292" y="235"/>
                    <a:pt x="1056" y="235"/>
                  </a:cubicBezTo>
                  <a:cubicBezTo>
                    <a:pt x="815" y="235"/>
                    <a:pt x="572" y="195"/>
                    <a:pt x="330" y="122"/>
                  </a:cubicBezTo>
                  <a:cubicBezTo>
                    <a:pt x="223" y="104"/>
                    <a:pt x="119" y="64"/>
                    <a:pt x="20" y="13"/>
                  </a:cubicBezTo>
                  <a:lnTo>
                    <a:pt x="1" y="5"/>
                  </a:lnTo>
                  <a:lnTo>
                    <a:pt x="1" y="5"/>
                  </a:lnTo>
                  <a:cubicBezTo>
                    <a:pt x="58" y="65"/>
                    <a:pt x="117" y="131"/>
                    <a:pt x="158" y="203"/>
                  </a:cubicBezTo>
                  <a:cubicBezTo>
                    <a:pt x="455" y="308"/>
                    <a:pt x="764" y="380"/>
                    <a:pt x="1077" y="380"/>
                  </a:cubicBezTo>
                  <a:cubicBezTo>
                    <a:pt x="1086" y="380"/>
                    <a:pt x="1095" y="380"/>
                    <a:pt x="1103" y="380"/>
                  </a:cubicBezTo>
                  <a:cubicBezTo>
                    <a:pt x="1405" y="380"/>
                    <a:pt x="1755" y="275"/>
                    <a:pt x="1956" y="200"/>
                  </a:cubicBezTo>
                  <a:lnTo>
                    <a:pt x="1956" y="200"/>
                  </a:lnTo>
                  <a:cubicBezTo>
                    <a:pt x="1942" y="653"/>
                    <a:pt x="2069" y="1109"/>
                    <a:pt x="2277" y="1505"/>
                  </a:cubicBezTo>
                  <a:cubicBezTo>
                    <a:pt x="2341" y="1625"/>
                    <a:pt x="2414" y="1739"/>
                    <a:pt x="2496" y="1848"/>
                  </a:cubicBezTo>
                  <a:cubicBezTo>
                    <a:pt x="2523" y="1879"/>
                    <a:pt x="2542" y="1925"/>
                    <a:pt x="2581" y="1941"/>
                  </a:cubicBezTo>
                  <a:cubicBezTo>
                    <a:pt x="2590" y="1944"/>
                    <a:pt x="2598" y="1946"/>
                    <a:pt x="2606" y="1946"/>
                  </a:cubicBezTo>
                  <a:cubicBezTo>
                    <a:pt x="2644" y="1946"/>
                    <a:pt x="2680" y="1916"/>
                    <a:pt x="2683" y="1876"/>
                  </a:cubicBezTo>
                  <a:cubicBezTo>
                    <a:pt x="2684" y="1856"/>
                    <a:pt x="2679" y="1836"/>
                    <a:pt x="2667" y="1821"/>
                  </a:cubicBezTo>
                  <a:cubicBezTo>
                    <a:pt x="2616" y="1756"/>
                    <a:pt x="2569" y="1689"/>
                    <a:pt x="2525" y="1620"/>
                  </a:cubicBezTo>
                  <a:cubicBezTo>
                    <a:pt x="2462" y="1526"/>
                    <a:pt x="2360" y="1332"/>
                    <a:pt x="2301" y="1168"/>
                  </a:cubicBezTo>
                  <a:cubicBezTo>
                    <a:pt x="2207" y="937"/>
                    <a:pt x="2121" y="518"/>
                    <a:pt x="2117" y="293"/>
                  </a:cubicBezTo>
                  <a:cubicBezTo>
                    <a:pt x="2116" y="245"/>
                    <a:pt x="2116" y="195"/>
                    <a:pt x="2122" y="147"/>
                  </a:cubicBezTo>
                  <a:cubicBezTo>
                    <a:pt x="2127" y="116"/>
                    <a:pt x="2131" y="84"/>
                    <a:pt x="2118" y="54"/>
                  </a:cubicBezTo>
                  <a:cubicBezTo>
                    <a:pt x="2098" y="14"/>
                    <a:pt x="2068" y="0"/>
                    <a:pt x="20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42"/>
            <p:cNvSpPr/>
            <p:nvPr/>
          </p:nvSpPr>
          <p:spPr>
            <a:xfrm>
              <a:off x="1521976" y="1334845"/>
              <a:ext cx="46341" cy="97341"/>
            </a:xfrm>
            <a:custGeom>
              <a:rect b="b" l="l" r="r" t="t"/>
              <a:pathLst>
                <a:path extrusionOk="0" h="1964" w="935">
                  <a:moveTo>
                    <a:pt x="935" y="0"/>
                  </a:moveTo>
                  <a:lnTo>
                    <a:pt x="935" y="0"/>
                  </a:lnTo>
                  <a:cubicBezTo>
                    <a:pt x="512" y="358"/>
                    <a:pt x="281" y="830"/>
                    <a:pt x="128" y="1301"/>
                  </a:cubicBezTo>
                  <a:cubicBezTo>
                    <a:pt x="75" y="1439"/>
                    <a:pt x="33" y="1581"/>
                    <a:pt x="1" y="1722"/>
                  </a:cubicBezTo>
                  <a:cubicBezTo>
                    <a:pt x="60" y="1708"/>
                    <a:pt x="124" y="1699"/>
                    <a:pt x="188" y="1699"/>
                  </a:cubicBezTo>
                  <a:cubicBezTo>
                    <a:pt x="200" y="1699"/>
                    <a:pt x="212" y="1699"/>
                    <a:pt x="224" y="1700"/>
                  </a:cubicBezTo>
                  <a:cubicBezTo>
                    <a:pt x="470" y="1708"/>
                    <a:pt x="665" y="1826"/>
                    <a:pt x="830" y="1963"/>
                  </a:cubicBezTo>
                  <a:cubicBezTo>
                    <a:pt x="873" y="1823"/>
                    <a:pt x="904" y="1681"/>
                    <a:pt x="918" y="1536"/>
                  </a:cubicBezTo>
                  <a:lnTo>
                    <a:pt x="918" y="1536"/>
                  </a:lnTo>
                  <a:cubicBezTo>
                    <a:pt x="881" y="1613"/>
                    <a:pt x="841" y="1689"/>
                    <a:pt x="802" y="1767"/>
                  </a:cubicBezTo>
                  <a:cubicBezTo>
                    <a:pt x="835" y="1645"/>
                    <a:pt x="856" y="1522"/>
                    <a:pt x="869" y="1399"/>
                  </a:cubicBezTo>
                  <a:lnTo>
                    <a:pt x="869" y="1399"/>
                  </a:lnTo>
                  <a:cubicBezTo>
                    <a:pt x="826" y="1497"/>
                    <a:pt x="778" y="1594"/>
                    <a:pt x="730" y="1690"/>
                  </a:cubicBezTo>
                  <a:cubicBezTo>
                    <a:pt x="780" y="1512"/>
                    <a:pt x="814" y="1331"/>
                    <a:pt x="845" y="1150"/>
                  </a:cubicBezTo>
                  <a:lnTo>
                    <a:pt x="845" y="1150"/>
                  </a:lnTo>
                  <a:cubicBezTo>
                    <a:pt x="779" y="1304"/>
                    <a:pt x="702" y="1456"/>
                    <a:pt x="629" y="1609"/>
                  </a:cubicBezTo>
                  <a:cubicBezTo>
                    <a:pt x="697" y="1347"/>
                    <a:pt x="740" y="1082"/>
                    <a:pt x="837" y="826"/>
                  </a:cubicBezTo>
                  <a:lnTo>
                    <a:pt x="837" y="826"/>
                  </a:lnTo>
                  <a:cubicBezTo>
                    <a:pt x="702" y="1061"/>
                    <a:pt x="590" y="1304"/>
                    <a:pt x="505" y="1555"/>
                  </a:cubicBezTo>
                  <a:cubicBezTo>
                    <a:pt x="537" y="1429"/>
                    <a:pt x="570" y="1301"/>
                    <a:pt x="608" y="1176"/>
                  </a:cubicBezTo>
                  <a:cubicBezTo>
                    <a:pt x="679" y="951"/>
                    <a:pt x="735" y="719"/>
                    <a:pt x="846" y="505"/>
                  </a:cubicBezTo>
                  <a:lnTo>
                    <a:pt x="846" y="505"/>
                  </a:lnTo>
                  <a:cubicBezTo>
                    <a:pt x="672" y="748"/>
                    <a:pt x="545" y="1006"/>
                    <a:pt x="454" y="1278"/>
                  </a:cubicBezTo>
                  <a:cubicBezTo>
                    <a:pt x="542" y="908"/>
                    <a:pt x="653" y="536"/>
                    <a:pt x="878" y="209"/>
                  </a:cubicBezTo>
                  <a:lnTo>
                    <a:pt x="878" y="209"/>
                  </a:lnTo>
                  <a:cubicBezTo>
                    <a:pt x="750" y="343"/>
                    <a:pt x="648" y="492"/>
                    <a:pt x="557" y="644"/>
                  </a:cubicBezTo>
                  <a:cubicBezTo>
                    <a:pt x="477" y="774"/>
                    <a:pt x="404" y="907"/>
                    <a:pt x="344" y="1043"/>
                  </a:cubicBezTo>
                  <a:cubicBezTo>
                    <a:pt x="475" y="671"/>
                    <a:pt x="658" y="322"/>
                    <a:pt x="9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42"/>
            <p:cNvSpPr/>
            <p:nvPr/>
          </p:nvSpPr>
          <p:spPr>
            <a:xfrm>
              <a:off x="1481483" y="1427974"/>
              <a:ext cx="36676" cy="84554"/>
            </a:xfrm>
            <a:custGeom>
              <a:rect b="b" l="l" r="r" t="t"/>
              <a:pathLst>
                <a:path extrusionOk="0" h="1706" w="740">
                  <a:moveTo>
                    <a:pt x="740" y="1"/>
                  </a:moveTo>
                  <a:cubicBezTo>
                    <a:pt x="567" y="359"/>
                    <a:pt x="389" y="719"/>
                    <a:pt x="228" y="1082"/>
                  </a:cubicBezTo>
                  <a:cubicBezTo>
                    <a:pt x="147" y="1276"/>
                    <a:pt x="72" y="1486"/>
                    <a:pt x="0" y="1693"/>
                  </a:cubicBezTo>
                  <a:cubicBezTo>
                    <a:pt x="36" y="1693"/>
                    <a:pt x="71" y="1698"/>
                    <a:pt x="105" y="1705"/>
                  </a:cubicBezTo>
                  <a:cubicBezTo>
                    <a:pt x="372" y="1151"/>
                    <a:pt x="568" y="578"/>
                    <a:pt x="7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42"/>
            <p:cNvSpPr/>
            <p:nvPr/>
          </p:nvSpPr>
          <p:spPr>
            <a:xfrm>
              <a:off x="1488075" y="1425198"/>
              <a:ext cx="36924" cy="89361"/>
            </a:xfrm>
            <a:custGeom>
              <a:rect b="b" l="l" r="r" t="t"/>
              <a:pathLst>
                <a:path extrusionOk="0" h="1803" w="745">
                  <a:moveTo>
                    <a:pt x="745" y="0"/>
                  </a:moveTo>
                  <a:lnTo>
                    <a:pt x="745" y="0"/>
                  </a:lnTo>
                  <a:cubicBezTo>
                    <a:pt x="481" y="585"/>
                    <a:pt x="238" y="1175"/>
                    <a:pt x="0" y="1767"/>
                  </a:cubicBezTo>
                  <a:cubicBezTo>
                    <a:pt x="34" y="1777"/>
                    <a:pt x="68" y="1788"/>
                    <a:pt x="100" y="1802"/>
                  </a:cubicBezTo>
                  <a:cubicBezTo>
                    <a:pt x="156" y="1692"/>
                    <a:pt x="209" y="1582"/>
                    <a:pt x="257" y="1470"/>
                  </a:cubicBezTo>
                  <a:cubicBezTo>
                    <a:pt x="456" y="989"/>
                    <a:pt x="605" y="494"/>
                    <a:pt x="7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42"/>
            <p:cNvSpPr/>
            <p:nvPr/>
          </p:nvSpPr>
          <p:spPr>
            <a:xfrm>
              <a:off x="1493478" y="1427082"/>
              <a:ext cx="59872" cy="120090"/>
            </a:xfrm>
            <a:custGeom>
              <a:rect b="b" l="l" r="r" t="t"/>
              <a:pathLst>
                <a:path extrusionOk="0" h="2423" w="1208">
                  <a:moveTo>
                    <a:pt x="799" y="0"/>
                  </a:moveTo>
                  <a:lnTo>
                    <a:pt x="799" y="0"/>
                  </a:lnTo>
                  <a:cubicBezTo>
                    <a:pt x="571" y="445"/>
                    <a:pt x="396" y="909"/>
                    <a:pt x="191" y="1362"/>
                  </a:cubicBezTo>
                  <a:cubicBezTo>
                    <a:pt x="125" y="1503"/>
                    <a:pt x="62" y="1637"/>
                    <a:pt x="0" y="1767"/>
                  </a:cubicBezTo>
                  <a:cubicBezTo>
                    <a:pt x="67" y="1798"/>
                    <a:pt x="126" y="1840"/>
                    <a:pt x="165" y="1885"/>
                  </a:cubicBezTo>
                  <a:cubicBezTo>
                    <a:pt x="298" y="2043"/>
                    <a:pt x="340" y="2236"/>
                    <a:pt x="314" y="2422"/>
                  </a:cubicBezTo>
                  <a:cubicBezTo>
                    <a:pt x="340" y="2389"/>
                    <a:pt x="365" y="2354"/>
                    <a:pt x="388" y="2319"/>
                  </a:cubicBezTo>
                  <a:cubicBezTo>
                    <a:pt x="804" y="1738"/>
                    <a:pt x="1080" y="1094"/>
                    <a:pt x="1207" y="433"/>
                  </a:cubicBezTo>
                  <a:lnTo>
                    <a:pt x="1207" y="433"/>
                  </a:lnTo>
                  <a:cubicBezTo>
                    <a:pt x="1101" y="725"/>
                    <a:pt x="989" y="977"/>
                    <a:pt x="862" y="1221"/>
                  </a:cubicBezTo>
                  <a:cubicBezTo>
                    <a:pt x="903" y="1111"/>
                    <a:pt x="938" y="1002"/>
                    <a:pt x="974" y="891"/>
                  </a:cubicBezTo>
                  <a:cubicBezTo>
                    <a:pt x="1041" y="675"/>
                    <a:pt x="1111" y="459"/>
                    <a:pt x="1149" y="238"/>
                  </a:cubicBezTo>
                  <a:lnTo>
                    <a:pt x="1149" y="238"/>
                  </a:lnTo>
                  <a:cubicBezTo>
                    <a:pt x="1015" y="610"/>
                    <a:pt x="834" y="1047"/>
                    <a:pt x="672" y="1364"/>
                  </a:cubicBezTo>
                  <a:cubicBezTo>
                    <a:pt x="624" y="1452"/>
                    <a:pt x="562" y="1560"/>
                    <a:pt x="493" y="1679"/>
                  </a:cubicBezTo>
                  <a:cubicBezTo>
                    <a:pt x="737" y="1202"/>
                    <a:pt x="914" y="705"/>
                    <a:pt x="1015" y="196"/>
                  </a:cubicBezTo>
                  <a:lnTo>
                    <a:pt x="1015" y="196"/>
                  </a:lnTo>
                  <a:cubicBezTo>
                    <a:pt x="880" y="588"/>
                    <a:pt x="721" y="918"/>
                    <a:pt x="555" y="1236"/>
                  </a:cubicBezTo>
                  <a:cubicBezTo>
                    <a:pt x="720" y="840"/>
                    <a:pt x="847" y="433"/>
                    <a:pt x="945" y="22"/>
                  </a:cubicBezTo>
                  <a:lnTo>
                    <a:pt x="945" y="22"/>
                  </a:lnTo>
                  <a:cubicBezTo>
                    <a:pt x="739" y="530"/>
                    <a:pt x="512" y="1031"/>
                    <a:pt x="263" y="1525"/>
                  </a:cubicBezTo>
                  <a:cubicBezTo>
                    <a:pt x="485" y="1027"/>
                    <a:pt x="630" y="510"/>
                    <a:pt x="7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42"/>
            <p:cNvSpPr/>
            <p:nvPr/>
          </p:nvSpPr>
          <p:spPr>
            <a:xfrm>
              <a:off x="1432416" y="1549850"/>
              <a:ext cx="70874" cy="64877"/>
            </a:xfrm>
            <a:custGeom>
              <a:rect b="b" l="l" r="r" t="t"/>
              <a:pathLst>
                <a:path extrusionOk="0" h="1309" w="1430">
                  <a:moveTo>
                    <a:pt x="1430" y="0"/>
                  </a:moveTo>
                  <a:lnTo>
                    <a:pt x="1430" y="0"/>
                  </a:lnTo>
                  <a:cubicBezTo>
                    <a:pt x="1128" y="310"/>
                    <a:pt x="775" y="586"/>
                    <a:pt x="421" y="858"/>
                  </a:cubicBezTo>
                  <a:cubicBezTo>
                    <a:pt x="282" y="964"/>
                    <a:pt x="147" y="1074"/>
                    <a:pt x="6" y="1178"/>
                  </a:cubicBezTo>
                  <a:cubicBezTo>
                    <a:pt x="12" y="1221"/>
                    <a:pt x="11" y="1266"/>
                    <a:pt x="2" y="1307"/>
                  </a:cubicBezTo>
                  <a:cubicBezTo>
                    <a:pt x="2" y="1308"/>
                    <a:pt x="2" y="1308"/>
                    <a:pt x="1" y="1309"/>
                  </a:cubicBezTo>
                  <a:cubicBezTo>
                    <a:pt x="203" y="1183"/>
                    <a:pt x="392" y="1040"/>
                    <a:pt x="570" y="892"/>
                  </a:cubicBezTo>
                  <a:cubicBezTo>
                    <a:pt x="896" y="621"/>
                    <a:pt x="1195" y="328"/>
                    <a:pt x="14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42"/>
            <p:cNvSpPr/>
            <p:nvPr/>
          </p:nvSpPr>
          <p:spPr>
            <a:xfrm>
              <a:off x="1429591" y="1538351"/>
              <a:ext cx="74096" cy="68248"/>
            </a:xfrm>
            <a:custGeom>
              <a:rect b="b" l="l" r="r" t="t"/>
              <a:pathLst>
                <a:path extrusionOk="0" h="1377" w="1495">
                  <a:moveTo>
                    <a:pt x="1466" y="0"/>
                  </a:moveTo>
                  <a:lnTo>
                    <a:pt x="1466" y="0"/>
                  </a:lnTo>
                  <a:cubicBezTo>
                    <a:pt x="1139" y="284"/>
                    <a:pt x="784" y="544"/>
                    <a:pt x="442" y="817"/>
                  </a:cubicBezTo>
                  <a:cubicBezTo>
                    <a:pt x="295" y="933"/>
                    <a:pt x="147" y="1052"/>
                    <a:pt x="1" y="1169"/>
                  </a:cubicBezTo>
                  <a:cubicBezTo>
                    <a:pt x="29" y="1217"/>
                    <a:pt x="43" y="1268"/>
                    <a:pt x="35" y="1319"/>
                  </a:cubicBezTo>
                  <a:cubicBezTo>
                    <a:pt x="43" y="1338"/>
                    <a:pt x="50" y="1356"/>
                    <a:pt x="54" y="1376"/>
                  </a:cubicBezTo>
                  <a:cubicBezTo>
                    <a:pt x="596" y="999"/>
                    <a:pt x="1089" y="578"/>
                    <a:pt x="1494" y="103"/>
                  </a:cubicBezTo>
                  <a:lnTo>
                    <a:pt x="1494" y="103"/>
                  </a:lnTo>
                  <a:cubicBezTo>
                    <a:pt x="1176" y="407"/>
                    <a:pt x="811" y="678"/>
                    <a:pt x="455" y="952"/>
                  </a:cubicBezTo>
                  <a:cubicBezTo>
                    <a:pt x="418" y="980"/>
                    <a:pt x="380" y="1009"/>
                    <a:pt x="344" y="1036"/>
                  </a:cubicBezTo>
                  <a:cubicBezTo>
                    <a:pt x="424" y="972"/>
                    <a:pt x="502" y="907"/>
                    <a:pt x="579" y="839"/>
                  </a:cubicBezTo>
                  <a:cubicBezTo>
                    <a:pt x="887" y="567"/>
                    <a:pt x="1199" y="298"/>
                    <a:pt x="14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42"/>
            <p:cNvSpPr/>
            <p:nvPr/>
          </p:nvSpPr>
          <p:spPr>
            <a:xfrm>
              <a:off x="1417201" y="1516841"/>
              <a:ext cx="81481" cy="79151"/>
            </a:xfrm>
            <a:custGeom>
              <a:rect b="b" l="l" r="r" t="t"/>
              <a:pathLst>
                <a:path extrusionOk="0" h="1597" w="1644">
                  <a:moveTo>
                    <a:pt x="1333" y="1"/>
                  </a:moveTo>
                  <a:lnTo>
                    <a:pt x="1333" y="1"/>
                  </a:lnTo>
                  <a:cubicBezTo>
                    <a:pt x="1132" y="280"/>
                    <a:pt x="813" y="596"/>
                    <a:pt x="628" y="794"/>
                  </a:cubicBezTo>
                  <a:cubicBezTo>
                    <a:pt x="423" y="1006"/>
                    <a:pt x="217" y="1217"/>
                    <a:pt x="1" y="1422"/>
                  </a:cubicBezTo>
                  <a:cubicBezTo>
                    <a:pt x="24" y="1427"/>
                    <a:pt x="47" y="1434"/>
                    <a:pt x="69" y="1444"/>
                  </a:cubicBezTo>
                  <a:cubicBezTo>
                    <a:pt x="140" y="1474"/>
                    <a:pt x="207" y="1531"/>
                    <a:pt x="247" y="1597"/>
                  </a:cubicBezTo>
                  <a:cubicBezTo>
                    <a:pt x="386" y="1488"/>
                    <a:pt x="522" y="1376"/>
                    <a:pt x="656" y="1262"/>
                  </a:cubicBezTo>
                  <a:cubicBezTo>
                    <a:pt x="1013" y="960"/>
                    <a:pt x="1364" y="647"/>
                    <a:pt x="1643" y="295"/>
                  </a:cubicBezTo>
                  <a:lnTo>
                    <a:pt x="1643" y="295"/>
                  </a:lnTo>
                  <a:cubicBezTo>
                    <a:pt x="1433" y="505"/>
                    <a:pt x="1199" y="697"/>
                    <a:pt x="961" y="883"/>
                  </a:cubicBezTo>
                  <a:cubicBezTo>
                    <a:pt x="1188" y="667"/>
                    <a:pt x="1401" y="440"/>
                    <a:pt x="1575" y="195"/>
                  </a:cubicBezTo>
                  <a:lnTo>
                    <a:pt x="1575" y="195"/>
                  </a:lnTo>
                  <a:cubicBezTo>
                    <a:pt x="1317" y="479"/>
                    <a:pt x="1004" y="737"/>
                    <a:pt x="696" y="995"/>
                  </a:cubicBezTo>
                  <a:lnTo>
                    <a:pt x="676" y="1010"/>
                  </a:lnTo>
                  <a:cubicBezTo>
                    <a:pt x="977" y="724"/>
                    <a:pt x="1246" y="419"/>
                    <a:pt x="1476" y="94"/>
                  </a:cubicBezTo>
                  <a:lnTo>
                    <a:pt x="1476" y="94"/>
                  </a:lnTo>
                  <a:cubicBezTo>
                    <a:pt x="1245" y="346"/>
                    <a:pt x="992" y="589"/>
                    <a:pt x="731" y="827"/>
                  </a:cubicBezTo>
                  <a:cubicBezTo>
                    <a:pt x="954" y="563"/>
                    <a:pt x="1179" y="295"/>
                    <a:pt x="13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42"/>
            <p:cNvSpPr/>
            <p:nvPr/>
          </p:nvSpPr>
          <p:spPr>
            <a:xfrm>
              <a:off x="1276145" y="1592920"/>
              <a:ext cx="150274" cy="52536"/>
            </a:xfrm>
            <a:custGeom>
              <a:rect b="b" l="l" r="r" t="t"/>
              <a:pathLst>
                <a:path extrusionOk="0" h="1060" w="3032">
                  <a:moveTo>
                    <a:pt x="1846" y="840"/>
                  </a:moveTo>
                  <a:lnTo>
                    <a:pt x="1846" y="840"/>
                  </a:lnTo>
                  <a:cubicBezTo>
                    <a:pt x="1838" y="842"/>
                    <a:pt x="1831" y="844"/>
                    <a:pt x="1823" y="847"/>
                  </a:cubicBezTo>
                  <a:cubicBezTo>
                    <a:pt x="1830" y="844"/>
                    <a:pt x="1838" y="842"/>
                    <a:pt x="1846" y="840"/>
                  </a:cubicBezTo>
                  <a:close/>
                  <a:moveTo>
                    <a:pt x="2846" y="0"/>
                  </a:moveTo>
                  <a:cubicBezTo>
                    <a:pt x="2629" y="181"/>
                    <a:pt x="2413" y="290"/>
                    <a:pt x="2132" y="421"/>
                  </a:cubicBezTo>
                  <a:cubicBezTo>
                    <a:pt x="1895" y="527"/>
                    <a:pt x="1642" y="636"/>
                    <a:pt x="1405" y="711"/>
                  </a:cubicBezTo>
                  <a:cubicBezTo>
                    <a:pt x="1340" y="731"/>
                    <a:pt x="1267" y="751"/>
                    <a:pt x="1206" y="767"/>
                  </a:cubicBezTo>
                  <a:cubicBezTo>
                    <a:pt x="1257" y="759"/>
                    <a:pt x="1307" y="752"/>
                    <a:pt x="1355" y="744"/>
                  </a:cubicBezTo>
                  <a:cubicBezTo>
                    <a:pt x="1482" y="723"/>
                    <a:pt x="1608" y="696"/>
                    <a:pt x="1731" y="661"/>
                  </a:cubicBezTo>
                  <a:lnTo>
                    <a:pt x="1731" y="661"/>
                  </a:lnTo>
                  <a:cubicBezTo>
                    <a:pt x="1278" y="815"/>
                    <a:pt x="799" y="922"/>
                    <a:pt x="294" y="1000"/>
                  </a:cubicBezTo>
                  <a:cubicBezTo>
                    <a:pt x="200" y="1016"/>
                    <a:pt x="80" y="1031"/>
                    <a:pt x="0" y="1041"/>
                  </a:cubicBezTo>
                  <a:cubicBezTo>
                    <a:pt x="89" y="1037"/>
                    <a:pt x="178" y="1034"/>
                    <a:pt x="267" y="1027"/>
                  </a:cubicBezTo>
                  <a:cubicBezTo>
                    <a:pt x="296" y="1026"/>
                    <a:pt x="324" y="1024"/>
                    <a:pt x="351" y="1022"/>
                  </a:cubicBezTo>
                  <a:lnTo>
                    <a:pt x="351" y="1022"/>
                  </a:lnTo>
                  <a:cubicBezTo>
                    <a:pt x="309" y="1026"/>
                    <a:pt x="267" y="1029"/>
                    <a:pt x="233" y="1031"/>
                  </a:cubicBezTo>
                  <a:cubicBezTo>
                    <a:pt x="293" y="1034"/>
                    <a:pt x="351" y="1036"/>
                    <a:pt x="412" y="1037"/>
                  </a:cubicBezTo>
                  <a:lnTo>
                    <a:pt x="494" y="1037"/>
                  </a:lnTo>
                  <a:cubicBezTo>
                    <a:pt x="474" y="1039"/>
                    <a:pt x="454" y="1040"/>
                    <a:pt x="437" y="1041"/>
                  </a:cubicBezTo>
                  <a:cubicBezTo>
                    <a:pt x="503" y="1044"/>
                    <a:pt x="567" y="1047"/>
                    <a:pt x="632" y="1050"/>
                  </a:cubicBezTo>
                  <a:cubicBezTo>
                    <a:pt x="771" y="1053"/>
                    <a:pt x="910" y="1060"/>
                    <a:pt x="1048" y="1060"/>
                  </a:cubicBezTo>
                  <a:cubicBezTo>
                    <a:pt x="1187" y="1060"/>
                    <a:pt x="1325" y="1053"/>
                    <a:pt x="1460" y="1030"/>
                  </a:cubicBezTo>
                  <a:cubicBezTo>
                    <a:pt x="1492" y="1025"/>
                    <a:pt x="1524" y="1019"/>
                    <a:pt x="1555" y="1012"/>
                  </a:cubicBezTo>
                  <a:cubicBezTo>
                    <a:pt x="1826" y="980"/>
                    <a:pt x="2096" y="932"/>
                    <a:pt x="2341" y="834"/>
                  </a:cubicBezTo>
                  <a:cubicBezTo>
                    <a:pt x="2605" y="723"/>
                    <a:pt x="2847" y="572"/>
                    <a:pt x="3032" y="383"/>
                  </a:cubicBezTo>
                  <a:lnTo>
                    <a:pt x="3032" y="383"/>
                  </a:lnTo>
                  <a:cubicBezTo>
                    <a:pt x="2795" y="552"/>
                    <a:pt x="2548" y="676"/>
                    <a:pt x="2285" y="774"/>
                  </a:cubicBezTo>
                  <a:cubicBezTo>
                    <a:pt x="2543" y="654"/>
                    <a:pt x="2779" y="502"/>
                    <a:pt x="2977" y="326"/>
                  </a:cubicBezTo>
                  <a:lnTo>
                    <a:pt x="2977" y="326"/>
                  </a:lnTo>
                  <a:cubicBezTo>
                    <a:pt x="2698" y="522"/>
                    <a:pt x="2225" y="722"/>
                    <a:pt x="1973" y="799"/>
                  </a:cubicBezTo>
                  <a:cubicBezTo>
                    <a:pt x="1939" y="811"/>
                    <a:pt x="1904" y="822"/>
                    <a:pt x="1868" y="833"/>
                  </a:cubicBezTo>
                  <a:lnTo>
                    <a:pt x="1868" y="833"/>
                  </a:lnTo>
                  <a:cubicBezTo>
                    <a:pt x="2268" y="689"/>
                    <a:pt x="2641" y="486"/>
                    <a:pt x="2945" y="233"/>
                  </a:cubicBezTo>
                  <a:lnTo>
                    <a:pt x="2945" y="233"/>
                  </a:lnTo>
                  <a:cubicBezTo>
                    <a:pt x="2634" y="434"/>
                    <a:pt x="2183" y="629"/>
                    <a:pt x="1863" y="741"/>
                  </a:cubicBezTo>
                  <a:cubicBezTo>
                    <a:pt x="1647" y="811"/>
                    <a:pt x="1415" y="869"/>
                    <a:pt x="1182" y="913"/>
                  </a:cubicBezTo>
                  <a:cubicBezTo>
                    <a:pt x="1397" y="867"/>
                    <a:pt x="1608" y="810"/>
                    <a:pt x="1811" y="733"/>
                  </a:cubicBezTo>
                  <a:cubicBezTo>
                    <a:pt x="2218" y="573"/>
                    <a:pt x="2617" y="372"/>
                    <a:pt x="2920" y="97"/>
                  </a:cubicBezTo>
                  <a:lnTo>
                    <a:pt x="2920" y="97"/>
                  </a:lnTo>
                  <a:cubicBezTo>
                    <a:pt x="2735" y="231"/>
                    <a:pt x="2521" y="340"/>
                    <a:pt x="2301" y="438"/>
                  </a:cubicBezTo>
                  <a:cubicBezTo>
                    <a:pt x="2516" y="322"/>
                    <a:pt x="2703" y="176"/>
                    <a:pt x="28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42"/>
            <p:cNvSpPr/>
            <p:nvPr/>
          </p:nvSpPr>
          <p:spPr>
            <a:xfrm>
              <a:off x="1101783" y="1403143"/>
              <a:ext cx="29143" cy="63043"/>
            </a:xfrm>
            <a:custGeom>
              <a:rect b="b" l="l" r="r" t="t"/>
              <a:pathLst>
                <a:path extrusionOk="0" h="1272" w="588">
                  <a:moveTo>
                    <a:pt x="460" y="0"/>
                  </a:moveTo>
                  <a:cubicBezTo>
                    <a:pt x="315" y="183"/>
                    <a:pt x="205" y="381"/>
                    <a:pt x="133" y="602"/>
                  </a:cubicBezTo>
                  <a:cubicBezTo>
                    <a:pt x="65" y="819"/>
                    <a:pt x="0" y="1046"/>
                    <a:pt x="26" y="1271"/>
                  </a:cubicBezTo>
                  <a:cubicBezTo>
                    <a:pt x="36" y="1079"/>
                    <a:pt x="109" y="888"/>
                    <a:pt x="187" y="704"/>
                  </a:cubicBezTo>
                  <a:cubicBezTo>
                    <a:pt x="282" y="473"/>
                    <a:pt x="422" y="247"/>
                    <a:pt x="587" y="29"/>
                  </a:cubicBezTo>
                  <a:cubicBezTo>
                    <a:pt x="544" y="25"/>
                    <a:pt x="501" y="16"/>
                    <a:pt x="4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42"/>
            <p:cNvSpPr/>
            <p:nvPr/>
          </p:nvSpPr>
          <p:spPr>
            <a:xfrm>
              <a:off x="1101188" y="1397245"/>
              <a:ext cx="22254" cy="54568"/>
            </a:xfrm>
            <a:custGeom>
              <a:rect b="b" l="l" r="r" t="t"/>
              <a:pathLst>
                <a:path extrusionOk="0" h="1101" w="449">
                  <a:moveTo>
                    <a:pt x="263" y="1"/>
                  </a:moveTo>
                  <a:cubicBezTo>
                    <a:pt x="116" y="219"/>
                    <a:pt x="24" y="458"/>
                    <a:pt x="2" y="704"/>
                  </a:cubicBezTo>
                  <a:cubicBezTo>
                    <a:pt x="54" y="529"/>
                    <a:pt x="142" y="374"/>
                    <a:pt x="250" y="220"/>
                  </a:cubicBezTo>
                  <a:lnTo>
                    <a:pt x="250" y="220"/>
                  </a:lnTo>
                  <a:cubicBezTo>
                    <a:pt x="244" y="230"/>
                    <a:pt x="239" y="240"/>
                    <a:pt x="233" y="250"/>
                  </a:cubicBezTo>
                  <a:cubicBezTo>
                    <a:pt x="85" y="516"/>
                    <a:pt x="10" y="809"/>
                    <a:pt x="1" y="1101"/>
                  </a:cubicBezTo>
                  <a:cubicBezTo>
                    <a:pt x="82" y="740"/>
                    <a:pt x="235" y="418"/>
                    <a:pt x="449" y="111"/>
                  </a:cubicBezTo>
                  <a:cubicBezTo>
                    <a:pt x="378" y="82"/>
                    <a:pt x="314" y="44"/>
                    <a:pt x="2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42"/>
            <p:cNvSpPr/>
            <p:nvPr/>
          </p:nvSpPr>
          <p:spPr>
            <a:xfrm>
              <a:off x="1103865" y="1393627"/>
              <a:ext cx="10259" cy="21411"/>
            </a:xfrm>
            <a:custGeom>
              <a:rect b="b" l="l" r="r" t="t"/>
              <a:pathLst>
                <a:path extrusionOk="0" h="432" w="207">
                  <a:moveTo>
                    <a:pt x="139" y="1"/>
                  </a:moveTo>
                  <a:cubicBezTo>
                    <a:pt x="101" y="71"/>
                    <a:pt x="73" y="136"/>
                    <a:pt x="39" y="241"/>
                  </a:cubicBezTo>
                  <a:cubicBezTo>
                    <a:pt x="20" y="303"/>
                    <a:pt x="0" y="366"/>
                    <a:pt x="4" y="431"/>
                  </a:cubicBezTo>
                  <a:cubicBezTo>
                    <a:pt x="30" y="333"/>
                    <a:pt x="90" y="251"/>
                    <a:pt x="147" y="158"/>
                  </a:cubicBezTo>
                  <a:cubicBezTo>
                    <a:pt x="165" y="128"/>
                    <a:pt x="186" y="99"/>
                    <a:pt x="206" y="71"/>
                  </a:cubicBezTo>
                  <a:cubicBezTo>
                    <a:pt x="200" y="67"/>
                    <a:pt x="194" y="61"/>
                    <a:pt x="190" y="56"/>
                  </a:cubicBezTo>
                  <a:cubicBezTo>
                    <a:pt x="169" y="37"/>
                    <a:pt x="154" y="19"/>
                    <a:pt x="1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42"/>
            <p:cNvSpPr/>
            <p:nvPr/>
          </p:nvSpPr>
          <p:spPr>
            <a:xfrm>
              <a:off x="1105352" y="1391000"/>
              <a:ext cx="5204" cy="11796"/>
            </a:xfrm>
            <a:custGeom>
              <a:rect b="b" l="l" r="r" t="t"/>
              <a:pathLst>
                <a:path extrusionOk="0" h="238" w="105">
                  <a:moveTo>
                    <a:pt x="77" y="0"/>
                  </a:moveTo>
                  <a:cubicBezTo>
                    <a:pt x="34" y="74"/>
                    <a:pt x="5" y="153"/>
                    <a:pt x="0" y="237"/>
                  </a:cubicBezTo>
                  <a:cubicBezTo>
                    <a:pt x="19" y="178"/>
                    <a:pt x="57" y="129"/>
                    <a:pt x="89" y="72"/>
                  </a:cubicBezTo>
                  <a:cubicBezTo>
                    <a:pt x="94" y="64"/>
                    <a:pt x="99" y="55"/>
                    <a:pt x="104" y="48"/>
                  </a:cubicBezTo>
                  <a:cubicBezTo>
                    <a:pt x="93" y="32"/>
                    <a:pt x="84" y="16"/>
                    <a:pt x="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42"/>
            <p:cNvSpPr/>
            <p:nvPr/>
          </p:nvSpPr>
          <p:spPr>
            <a:xfrm>
              <a:off x="1134148" y="1365078"/>
              <a:ext cx="51644" cy="35140"/>
            </a:xfrm>
            <a:custGeom>
              <a:rect b="b" l="l" r="r" t="t"/>
              <a:pathLst>
                <a:path extrusionOk="0" h="709" w="1042">
                  <a:moveTo>
                    <a:pt x="1010" y="0"/>
                  </a:moveTo>
                  <a:cubicBezTo>
                    <a:pt x="761" y="85"/>
                    <a:pt x="536" y="210"/>
                    <a:pt x="344" y="364"/>
                  </a:cubicBezTo>
                  <a:cubicBezTo>
                    <a:pt x="213" y="468"/>
                    <a:pt x="88" y="578"/>
                    <a:pt x="0" y="709"/>
                  </a:cubicBezTo>
                  <a:cubicBezTo>
                    <a:pt x="103" y="598"/>
                    <a:pt x="234" y="509"/>
                    <a:pt x="368" y="425"/>
                  </a:cubicBezTo>
                  <a:cubicBezTo>
                    <a:pt x="516" y="327"/>
                    <a:pt x="780" y="205"/>
                    <a:pt x="993" y="137"/>
                  </a:cubicBezTo>
                  <a:cubicBezTo>
                    <a:pt x="1008" y="132"/>
                    <a:pt x="1025" y="125"/>
                    <a:pt x="1041" y="119"/>
                  </a:cubicBezTo>
                  <a:cubicBezTo>
                    <a:pt x="1029" y="80"/>
                    <a:pt x="1019" y="40"/>
                    <a:pt x="10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42"/>
            <p:cNvSpPr/>
            <p:nvPr/>
          </p:nvSpPr>
          <p:spPr>
            <a:xfrm>
              <a:off x="1129290" y="1358734"/>
              <a:ext cx="54717" cy="39749"/>
            </a:xfrm>
            <a:custGeom>
              <a:rect b="b" l="l" r="r" t="t"/>
              <a:pathLst>
                <a:path extrusionOk="0" h="802" w="1104">
                  <a:moveTo>
                    <a:pt x="1088" y="0"/>
                  </a:moveTo>
                  <a:cubicBezTo>
                    <a:pt x="985" y="33"/>
                    <a:pt x="885" y="71"/>
                    <a:pt x="790" y="118"/>
                  </a:cubicBezTo>
                  <a:cubicBezTo>
                    <a:pt x="468" y="293"/>
                    <a:pt x="200" y="533"/>
                    <a:pt x="0" y="802"/>
                  </a:cubicBezTo>
                  <a:cubicBezTo>
                    <a:pt x="272" y="545"/>
                    <a:pt x="553" y="343"/>
                    <a:pt x="897" y="179"/>
                  </a:cubicBezTo>
                  <a:cubicBezTo>
                    <a:pt x="964" y="152"/>
                    <a:pt x="1032" y="124"/>
                    <a:pt x="1103" y="100"/>
                  </a:cubicBezTo>
                  <a:cubicBezTo>
                    <a:pt x="1097" y="66"/>
                    <a:pt x="1092" y="34"/>
                    <a:pt x="10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42"/>
            <p:cNvSpPr/>
            <p:nvPr/>
          </p:nvSpPr>
          <p:spPr>
            <a:xfrm>
              <a:off x="1118287" y="1319679"/>
              <a:ext cx="68495" cy="74839"/>
            </a:xfrm>
            <a:custGeom>
              <a:rect b="b" l="l" r="r" t="t"/>
              <a:pathLst>
                <a:path extrusionOk="0" h="1510" w="1382">
                  <a:moveTo>
                    <a:pt x="1382" y="0"/>
                  </a:moveTo>
                  <a:cubicBezTo>
                    <a:pt x="1335" y="15"/>
                    <a:pt x="1286" y="31"/>
                    <a:pt x="1240" y="50"/>
                  </a:cubicBezTo>
                  <a:cubicBezTo>
                    <a:pt x="670" y="283"/>
                    <a:pt x="277" y="719"/>
                    <a:pt x="1" y="1169"/>
                  </a:cubicBezTo>
                  <a:cubicBezTo>
                    <a:pt x="164" y="973"/>
                    <a:pt x="337" y="788"/>
                    <a:pt x="545" y="621"/>
                  </a:cubicBezTo>
                  <a:lnTo>
                    <a:pt x="545" y="621"/>
                  </a:lnTo>
                  <a:cubicBezTo>
                    <a:pt x="428" y="724"/>
                    <a:pt x="325" y="837"/>
                    <a:pt x="235" y="956"/>
                  </a:cubicBezTo>
                  <a:cubicBezTo>
                    <a:pt x="147" y="1070"/>
                    <a:pt x="58" y="1188"/>
                    <a:pt x="9" y="1318"/>
                  </a:cubicBezTo>
                  <a:cubicBezTo>
                    <a:pt x="68" y="1210"/>
                    <a:pt x="181" y="1094"/>
                    <a:pt x="255" y="1017"/>
                  </a:cubicBezTo>
                  <a:cubicBezTo>
                    <a:pt x="367" y="897"/>
                    <a:pt x="488" y="787"/>
                    <a:pt x="622" y="684"/>
                  </a:cubicBezTo>
                  <a:lnTo>
                    <a:pt x="622" y="684"/>
                  </a:lnTo>
                  <a:cubicBezTo>
                    <a:pt x="415" y="845"/>
                    <a:pt x="244" y="1038"/>
                    <a:pt x="115" y="1243"/>
                  </a:cubicBezTo>
                  <a:cubicBezTo>
                    <a:pt x="250" y="1077"/>
                    <a:pt x="513" y="878"/>
                    <a:pt x="660" y="780"/>
                  </a:cubicBezTo>
                  <a:cubicBezTo>
                    <a:pt x="784" y="706"/>
                    <a:pt x="899" y="646"/>
                    <a:pt x="1010" y="595"/>
                  </a:cubicBezTo>
                  <a:lnTo>
                    <a:pt x="1010" y="595"/>
                  </a:lnTo>
                  <a:cubicBezTo>
                    <a:pt x="610" y="808"/>
                    <a:pt x="287" y="1115"/>
                    <a:pt x="75" y="1460"/>
                  </a:cubicBezTo>
                  <a:cubicBezTo>
                    <a:pt x="342" y="1147"/>
                    <a:pt x="666" y="907"/>
                    <a:pt x="1033" y="734"/>
                  </a:cubicBezTo>
                  <a:lnTo>
                    <a:pt x="1033" y="734"/>
                  </a:lnTo>
                  <a:cubicBezTo>
                    <a:pt x="666" y="929"/>
                    <a:pt x="370" y="1207"/>
                    <a:pt x="147" y="1509"/>
                  </a:cubicBezTo>
                  <a:cubicBezTo>
                    <a:pt x="477" y="1172"/>
                    <a:pt x="857" y="917"/>
                    <a:pt x="1305" y="757"/>
                  </a:cubicBezTo>
                  <a:cubicBezTo>
                    <a:pt x="1295" y="651"/>
                    <a:pt x="1297" y="544"/>
                    <a:pt x="1303" y="446"/>
                  </a:cubicBezTo>
                  <a:cubicBezTo>
                    <a:pt x="1305" y="404"/>
                    <a:pt x="1309" y="363"/>
                    <a:pt x="1314" y="321"/>
                  </a:cubicBezTo>
                  <a:lnTo>
                    <a:pt x="1314" y="321"/>
                  </a:lnTo>
                  <a:cubicBezTo>
                    <a:pt x="1181" y="364"/>
                    <a:pt x="1053" y="417"/>
                    <a:pt x="935" y="480"/>
                  </a:cubicBezTo>
                  <a:cubicBezTo>
                    <a:pt x="858" y="523"/>
                    <a:pt x="785" y="567"/>
                    <a:pt x="716" y="616"/>
                  </a:cubicBezTo>
                  <a:cubicBezTo>
                    <a:pt x="757" y="586"/>
                    <a:pt x="799" y="558"/>
                    <a:pt x="842" y="531"/>
                  </a:cubicBezTo>
                  <a:cubicBezTo>
                    <a:pt x="971" y="444"/>
                    <a:pt x="1140" y="365"/>
                    <a:pt x="1318" y="295"/>
                  </a:cubicBezTo>
                  <a:cubicBezTo>
                    <a:pt x="1322" y="260"/>
                    <a:pt x="1327" y="223"/>
                    <a:pt x="1336" y="189"/>
                  </a:cubicBezTo>
                  <a:lnTo>
                    <a:pt x="1336" y="189"/>
                  </a:lnTo>
                  <a:cubicBezTo>
                    <a:pt x="1273" y="209"/>
                    <a:pt x="1210" y="230"/>
                    <a:pt x="1147" y="253"/>
                  </a:cubicBezTo>
                  <a:cubicBezTo>
                    <a:pt x="1209" y="225"/>
                    <a:pt x="1273" y="198"/>
                    <a:pt x="1338" y="173"/>
                  </a:cubicBezTo>
                  <a:cubicBezTo>
                    <a:pt x="1350" y="115"/>
                    <a:pt x="1365" y="57"/>
                    <a:pt x="13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42"/>
            <p:cNvSpPr/>
            <p:nvPr/>
          </p:nvSpPr>
          <p:spPr>
            <a:xfrm>
              <a:off x="1120865" y="1310212"/>
              <a:ext cx="69388" cy="55907"/>
            </a:xfrm>
            <a:custGeom>
              <a:rect b="b" l="l" r="r" t="t"/>
              <a:pathLst>
                <a:path extrusionOk="0" h="1128" w="1400">
                  <a:moveTo>
                    <a:pt x="1400" y="1"/>
                  </a:moveTo>
                  <a:lnTo>
                    <a:pt x="1400" y="1"/>
                  </a:lnTo>
                  <a:cubicBezTo>
                    <a:pt x="765" y="178"/>
                    <a:pt x="375" y="592"/>
                    <a:pt x="0" y="1128"/>
                  </a:cubicBezTo>
                  <a:cubicBezTo>
                    <a:pt x="445" y="658"/>
                    <a:pt x="831" y="361"/>
                    <a:pt x="1340" y="161"/>
                  </a:cubicBezTo>
                  <a:cubicBezTo>
                    <a:pt x="1357" y="108"/>
                    <a:pt x="1377" y="55"/>
                    <a:pt x="14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42"/>
            <p:cNvSpPr/>
            <p:nvPr/>
          </p:nvSpPr>
          <p:spPr>
            <a:xfrm>
              <a:off x="1125177" y="1292369"/>
              <a:ext cx="74592" cy="63192"/>
            </a:xfrm>
            <a:custGeom>
              <a:rect b="b" l="l" r="r" t="t"/>
              <a:pathLst>
                <a:path extrusionOk="0" h="1275" w="1505">
                  <a:moveTo>
                    <a:pt x="1504" y="1"/>
                  </a:moveTo>
                  <a:lnTo>
                    <a:pt x="1504" y="1"/>
                  </a:lnTo>
                  <a:cubicBezTo>
                    <a:pt x="870" y="114"/>
                    <a:pt x="440" y="476"/>
                    <a:pt x="134" y="988"/>
                  </a:cubicBezTo>
                  <a:cubicBezTo>
                    <a:pt x="345" y="744"/>
                    <a:pt x="594" y="510"/>
                    <a:pt x="886" y="364"/>
                  </a:cubicBezTo>
                  <a:lnTo>
                    <a:pt x="886" y="364"/>
                  </a:lnTo>
                  <a:cubicBezTo>
                    <a:pt x="876" y="370"/>
                    <a:pt x="866" y="377"/>
                    <a:pt x="855" y="384"/>
                  </a:cubicBezTo>
                  <a:cubicBezTo>
                    <a:pt x="484" y="616"/>
                    <a:pt x="212" y="940"/>
                    <a:pt x="1" y="1274"/>
                  </a:cubicBezTo>
                  <a:cubicBezTo>
                    <a:pt x="368" y="844"/>
                    <a:pt x="800" y="512"/>
                    <a:pt x="1328" y="327"/>
                  </a:cubicBezTo>
                  <a:cubicBezTo>
                    <a:pt x="1344" y="292"/>
                    <a:pt x="1359" y="258"/>
                    <a:pt x="1377" y="225"/>
                  </a:cubicBezTo>
                  <a:cubicBezTo>
                    <a:pt x="1413" y="155"/>
                    <a:pt x="1455" y="77"/>
                    <a:pt x="15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42"/>
            <p:cNvSpPr/>
            <p:nvPr/>
          </p:nvSpPr>
          <p:spPr>
            <a:xfrm>
              <a:off x="1148521" y="1282407"/>
              <a:ext cx="58880" cy="33702"/>
            </a:xfrm>
            <a:custGeom>
              <a:rect b="b" l="l" r="r" t="t"/>
              <a:pathLst>
                <a:path extrusionOk="0" h="680" w="1188">
                  <a:moveTo>
                    <a:pt x="1188" y="1"/>
                  </a:moveTo>
                  <a:cubicBezTo>
                    <a:pt x="704" y="60"/>
                    <a:pt x="315" y="298"/>
                    <a:pt x="1" y="679"/>
                  </a:cubicBezTo>
                  <a:cubicBezTo>
                    <a:pt x="253" y="453"/>
                    <a:pt x="617" y="294"/>
                    <a:pt x="922" y="205"/>
                  </a:cubicBezTo>
                  <a:cubicBezTo>
                    <a:pt x="968" y="191"/>
                    <a:pt x="1012" y="179"/>
                    <a:pt x="1054" y="169"/>
                  </a:cubicBezTo>
                  <a:cubicBezTo>
                    <a:pt x="1094" y="111"/>
                    <a:pt x="1137" y="52"/>
                    <a:pt x="11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42"/>
            <p:cNvSpPr/>
            <p:nvPr/>
          </p:nvSpPr>
          <p:spPr>
            <a:xfrm>
              <a:off x="1183363" y="1275865"/>
              <a:ext cx="32216" cy="10904"/>
            </a:xfrm>
            <a:custGeom>
              <a:rect b="b" l="l" r="r" t="t"/>
              <a:pathLst>
                <a:path extrusionOk="0" h="220" w="650">
                  <a:moveTo>
                    <a:pt x="650" y="1"/>
                  </a:moveTo>
                  <a:lnTo>
                    <a:pt x="650" y="1"/>
                  </a:lnTo>
                  <a:cubicBezTo>
                    <a:pt x="417" y="34"/>
                    <a:pt x="192" y="110"/>
                    <a:pt x="1" y="219"/>
                  </a:cubicBezTo>
                  <a:cubicBezTo>
                    <a:pt x="130" y="172"/>
                    <a:pt x="350" y="142"/>
                    <a:pt x="492" y="125"/>
                  </a:cubicBezTo>
                  <a:cubicBezTo>
                    <a:pt x="538" y="78"/>
                    <a:pt x="592" y="35"/>
                    <a:pt x="6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42"/>
            <p:cNvSpPr/>
            <p:nvPr/>
          </p:nvSpPr>
          <p:spPr>
            <a:xfrm>
              <a:off x="1188567" y="1363740"/>
              <a:ext cx="68049" cy="16851"/>
            </a:xfrm>
            <a:custGeom>
              <a:rect b="b" l="l" r="r" t="t"/>
              <a:pathLst>
                <a:path extrusionOk="0" h="340" w="1373">
                  <a:moveTo>
                    <a:pt x="542" y="1"/>
                  </a:moveTo>
                  <a:cubicBezTo>
                    <a:pt x="350" y="1"/>
                    <a:pt x="160" y="36"/>
                    <a:pt x="1" y="124"/>
                  </a:cubicBezTo>
                  <a:cubicBezTo>
                    <a:pt x="139" y="78"/>
                    <a:pt x="275" y="58"/>
                    <a:pt x="409" y="58"/>
                  </a:cubicBezTo>
                  <a:cubicBezTo>
                    <a:pt x="737" y="58"/>
                    <a:pt x="1050" y="180"/>
                    <a:pt x="1339" y="339"/>
                  </a:cubicBezTo>
                  <a:cubicBezTo>
                    <a:pt x="1347" y="293"/>
                    <a:pt x="1358" y="248"/>
                    <a:pt x="1373" y="205"/>
                  </a:cubicBezTo>
                  <a:cubicBezTo>
                    <a:pt x="1218" y="123"/>
                    <a:pt x="1045" y="62"/>
                    <a:pt x="863" y="31"/>
                  </a:cubicBezTo>
                  <a:cubicBezTo>
                    <a:pt x="759" y="12"/>
                    <a:pt x="650" y="1"/>
                    <a:pt x="5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42"/>
            <p:cNvSpPr/>
            <p:nvPr/>
          </p:nvSpPr>
          <p:spPr>
            <a:xfrm>
              <a:off x="1190500" y="1359626"/>
              <a:ext cx="68000" cy="13481"/>
            </a:xfrm>
            <a:custGeom>
              <a:rect b="b" l="l" r="r" t="t"/>
              <a:pathLst>
                <a:path extrusionOk="0" h="272" w="1372">
                  <a:moveTo>
                    <a:pt x="558" y="0"/>
                  </a:moveTo>
                  <a:cubicBezTo>
                    <a:pt x="365" y="0"/>
                    <a:pt x="173" y="29"/>
                    <a:pt x="0" y="99"/>
                  </a:cubicBezTo>
                  <a:cubicBezTo>
                    <a:pt x="133" y="65"/>
                    <a:pt x="272" y="50"/>
                    <a:pt x="412" y="50"/>
                  </a:cubicBezTo>
                  <a:cubicBezTo>
                    <a:pt x="741" y="50"/>
                    <a:pt x="1073" y="135"/>
                    <a:pt x="1337" y="272"/>
                  </a:cubicBezTo>
                  <a:cubicBezTo>
                    <a:pt x="1349" y="242"/>
                    <a:pt x="1359" y="211"/>
                    <a:pt x="1372" y="181"/>
                  </a:cubicBezTo>
                  <a:cubicBezTo>
                    <a:pt x="1243" y="113"/>
                    <a:pt x="1100" y="65"/>
                    <a:pt x="945" y="37"/>
                  </a:cubicBezTo>
                  <a:cubicBezTo>
                    <a:pt x="820" y="14"/>
                    <a:pt x="689" y="0"/>
                    <a:pt x="5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42"/>
            <p:cNvSpPr/>
            <p:nvPr/>
          </p:nvSpPr>
          <p:spPr>
            <a:xfrm>
              <a:off x="1188518" y="1342329"/>
              <a:ext cx="78457" cy="25872"/>
            </a:xfrm>
            <a:custGeom>
              <a:rect b="b" l="l" r="r" t="t"/>
              <a:pathLst>
                <a:path extrusionOk="0" h="522" w="1583">
                  <a:moveTo>
                    <a:pt x="646" y="1"/>
                  </a:moveTo>
                  <a:cubicBezTo>
                    <a:pt x="427" y="1"/>
                    <a:pt x="197" y="20"/>
                    <a:pt x="1" y="103"/>
                  </a:cubicBezTo>
                  <a:cubicBezTo>
                    <a:pt x="127" y="67"/>
                    <a:pt x="271" y="54"/>
                    <a:pt x="411" y="54"/>
                  </a:cubicBezTo>
                  <a:cubicBezTo>
                    <a:pt x="548" y="54"/>
                    <a:pt x="681" y="66"/>
                    <a:pt x="792" y="81"/>
                  </a:cubicBezTo>
                  <a:cubicBezTo>
                    <a:pt x="969" y="107"/>
                    <a:pt x="1096" y="145"/>
                    <a:pt x="1232" y="199"/>
                  </a:cubicBezTo>
                  <a:cubicBezTo>
                    <a:pt x="1046" y="146"/>
                    <a:pt x="847" y="118"/>
                    <a:pt x="648" y="118"/>
                  </a:cubicBezTo>
                  <a:cubicBezTo>
                    <a:pt x="433" y="118"/>
                    <a:pt x="218" y="150"/>
                    <a:pt x="19" y="217"/>
                  </a:cubicBezTo>
                  <a:cubicBezTo>
                    <a:pt x="166" y="189"/>
                    <a:pt x="339" y="173"/>
                    <a:pt x="494" y="173"/>
                  </a:cubicBezTo>
                  <a:cubicBezTo>
                    <a:pt x="575" y="173"/>
                    <a:pt x="652" y="177"/>
                    <a:pt x="718" y="186"/>
                  </a:cubicBezTo>
                  <a:cubicBezTo>
                    <a:pt x="940" y="217"/>
                    <a:pt x="1149" y="282"/>
                    <a:pt x="1326" y="360"/>
                  </a:cubicBezTo>
                  <a:cubicBezTo>
                    <a:pt x="1123" y="280"/>
                    <a:pt x="901" y="237"/>
                    <a:pt x="673" y="237"/>
                  </a:cubicBezTo>
                  <a:cubicBezTo>
                    <a:pt x="457" y="243"/>
                    <a:pt x="214" y="253"/>
                    <a:pt x="26" y="345"/>
                  </a:cubicBezTo>
                  <a:cubicBezTo>
                    <a:pt x="162" y="294"/>
                    <a:pt x="305" y="295"/>
                    <a:pt x="454" y="294"/>
                  </a:cubicBezTo>
                  <a:cubicBezTo>
                    <a:pt x="834" y="297"/>
                    <a:pt x="1114" y="372"/>
                    <a:pt x="1416" y="522"/>
                  </a:cubicBezTo>
                  <a:cubicBezTo>
                    <a:pt x="1418" y="515"/>
                    <a:pt x="1421" y="508"/>
                    <a:pt x="1423" y="501"/>
                  </a:cubicBezTo>
                  <a:cubicBezTo>
                    <a:pt x="1464" y="405"/>
                    <a:pt x="1519" y="313"/>
                    <a:pt x="1583" y="223"/>
                  </a:cubicBezTo>
                  <a:cubicBezTo>
                    <a:pt x="1312" y="86"/>
                    <a:pt x="993" y="5"/>
                    <a:pt x="682" y="1"/>
                  </a:cubicBezTo>
                  <a:cubicBezTo>
                    <a:pt x="670" y="1"/>
                    <a:pt x="658" y="1"/>
                    <a:pt x="6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42"/>
            <p:cNvSpPr/>
            <p:nvPr/>
          </p:nvSpPr>
          <p:spPr>
            <a:xfrm>
              <a:off x="1189807" y="1325031"/>
              <a:ext cx="89559" cy="27012"/>
            </a:xfrm>
            <a:custGeom>
              <a:rect b="b" l="l" r="r" t="t"/>
              <a:pathLst>
                <a:path extrusionOk="0" h="545" w="1807">
                  <a:moveTo>
                    <a:pt x="628" y="0"/>
                  </a:moveTo>
                  <a:cubicBezTo>
                    <a:pt x="428" y="0"/>
                    <a:pt x="228" y="25"/>
                    <a:pt x="38" y="78"/>
                  </a:cubicBezTo>
                  <a:cubicBezTo>
                    <a:pt x="153" y="59"/>
                    <a:pt x="268" y="51"/>
                    <a:pt x="383" y="51"/>
                  </a:cubicBezTo>
                  <a:cubicBezTo>
                    <a:pt x="663" y="51"/>
                    <a:pt x="939" y="101"/>
                    <a:pt x="1194" y="179"/>
                  </a:cubicBezTo>
                  <a:cubicBezTo>
                    <a:pt x="1067" y="147"/>
                    <a:pt x="933" y="126"/>
                    <a:pt x="792" y="119"/>
                  </a:cubicBezTo>
                  <a:cubicBezTo>
                    <a:pt x="733" y="115"/>
                    <a:pt x="674" y="113"/>
                    <a:pt x="615" y="113"/>
                  </a:cubicBezTo>
                  <a:cubicBezTo>
                    <a:pt x="511" y="113"/>
                    <a:pt x="407" y="119"/>
                    <a:pt x="304" y="132"/>
                  </a:cubicBezTo>
                  <a:cubicBezTo>
                    <a:pt x="213" y="144"/>
                    <a:pt x="120" y="162"/>
                    <a:pt x="45" y="207"/>
                  </a:cubicBezTo>
                  <a:cubicBezTo>
                    <a:pt x="133" y="173"/>
                    <a:pt x="227" y="165"/>
                    <a:pt x="324" y="165"/>
                  </a:cubicBezTo>
                  <a:cubicBezTo>
                    <a:pt x="396" y="165"/>
                    <a:pt x="468" y="170"/>
                    <a:pt x="540" y="173"/>
                  </a:cubicBezTo>
                  <a:cubicBezTo>
                    <a:pt x="723" y="184"/>
                    <a:pt x="906" y="214"/>
                    <a:pt x="1082" y="262"/>
                  </a:cubicBezTo>
                  <a:cubicBezTo>
                    <a:pt x="929" y="235"/>
                    <a:pt x="771" y="220"/>
                    <a:pt x="614" y="220"/>
                  </a:cubicBezTo>
                  <a:cubicBezTo>
                    <a:pt x="405" y="220"/>
                    <a:pt x="196" y="247"/>
                    <a:pt x="1" y="306"/>
                  </a:cubicBezTo>
                  <a:cubicBezTo>
                    <a:pt x="120" y="285"/>
                    <a:pt x="242" y="276"/>
                    <a:pt x="365" y="276"/>
                  </a:cubicBezTo>
                  <a:cubicBezTo>
                    <a:pt x="468" y="276"/>
                    <a:pt x="572" y="282"/>
                    <a:pt x="676" y="292"/>
                  </a:cubicBezTo>
                  <a:cubicBezTo>
                    <a:pt x="745" y="297"/>
                    <a:pt x="985" y="332"/>
                    <a:pt x="1127" y="374"/>
                  </a:cubicBezTo>
                  <a:cubicBezTo>
                    <a:pt x="1270" y="416"/>
                    <a:pt x="1421" y="473"/>
                    <a:pt x="1575" y="544"/>
                  </a:cubicBezTo>
                  <a:cubicBezTo>
                    <a:pt x="1616" y="493"/>
                    <a:pt x="1662" y="441"/>
                    <a:pt x="1709" y="392"/>
                  </a:cubicBezTo>
                  <a:cubicBezTo>
                    <a:pt x="1673" y="370"/>
                    <a:pt x="1637" y="350"/>
                    <a:pt x="1600" y="330"/>
                  </a:cubicBezTo>
                  <a:lnTo>
                    <a:pt x="1600" y="330"/>
                  </a:lnTo>
                  <a:cubicBezTo>
                    <a:pt x="1639" y="349"/>
                    <a:pt x="1678" y="366"/>
                    <a:pt x="1715" y="385"/>
                  </a:cubicBezTo>
                  <a:cubicBezTo>
                    <a:pt x="1745" y="356"/>
                    <a:pt x="1776" y="328"/>
                    <a:pt x="1807" y="301"/>
                  </a:cubicBezTo>
                  <a:cubicBezTo>
                    <a:pt x="1465" y="109"/>
                    <a:pt x="1045" y="0"/>
                    <a:pt x="6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42"/>
            <p:cNvSpPr/>
            <p:nvPr/>
          </p:nvSpPr>
          <p:spPr>
            <a:xfrm>
              <a:off x="1192582" y="1312393"/>
              <a:ext cx="97142" cy="26813"/>
            </a:xfrm>
            <a:custGeom>
              <a:rect b="b" l="l" r="r" t="t"/>
              <a:pathLst>
                <a:path extrusionOk="0" h="541" w="1960">
                  <a:moveTo>
                    <a:pt x="651" y="0"/>
                  </a:moveTo>
                  <a:cubicBezTo>
                    <a:pt x="449" y="0"/>
                    <a:pt x="247" y="23"/>
                    <a:pt x="54" y="69"/>
                  </a:cubicBezTo>
                  <a:cubicBezTo>
                    <a:pt x="169" y="58"/>
                    <a:pt x="281" y="52"/>
                    <a:pt x="391" y="52"/>
                  </a:cubicBezTo>
                  <a:cubicBezTo>
                    <a:pt x="744" y="52"/>
                    <a:pt x="1070" y="111"/>
                    <a:pt x="1379" y="233"/>
                  </a:cubicBezTo>
                  <a:cubicBezTo>
                    <a:pt x="1374" y="232"/>
                    <a:pt x="1367" y="229"/>
                    <a:pt x="1362" y="228"/>
                  </a:cubicBezTo>
                  <a:cubicBezTo>
                    <a:pt x="1138" y="164"/>
                    <a:pt x="897" y="128"/>
                    <a:pt x="658" y="128"/>
                  </a:cubicBezTo>
                  <a:cubicBezTo>
                    <a:pt x="432" y="128"/>
                    <a:pt x="208" y="159"/>
                    <a:pt x="0" y="229"/>
                  </a:cubicBezTo>
                  <a:cubicBezTo>
                    <a:pt x="161" y="198"/>
                    <a:pt x="317" y="184"/>
                    <a:pt x="469" y="184"/>
                  </a:cubicBezTo>
                  <a:cubicBezTo>
                    <a:pt x="942" y="184"/>
                    <a:pt x="1375" y="323"/>
                    <a:pt x="1774" y="541"/>
                  </a:cubicBezTo>
                  <a:cubicBezTo>
                    <a:pt x="1783" y="533"/>
                    <a:pt x="1791" y="525"/>
                    <a:pt x="1798" y="518"/>
                  </a:cubicBezTo>
                  <a:cubicBezTo>
                    <a:pt x="1845" y="482"/>
                    <a:pt x="1899" y="443"/>
                    <a:pt x="1959" y="405"/>
                  </a:cubicBezTo>
                  <a:cubicBezTo>
                    <a:pt x="1726" y="234"/>
                    <a:pt x="1444" y="104"/>
                    <a:pt x="1138" y="43"/>
                  </a:cubicBezTo>
                  <a:cubicBezTo>
                    <a:pt x="979" y="15"/>
                    <a:pt x="815" y="0"/>
                    <a:pt x="6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42"/>
            <p:cNvSpPr/>
            <p:nvPr/>
          </p:nvSpPr>
          <p:spPr>
            <a:xfrm>
              <a:off x="1198530" y="1302431"/>
              <a:ext cx="104180" cy="29044"/>
            </a:xfrm>
            <a:custGeom>
              <a:rect b="b" l="l" r="r" t="t"/>
              <a:pathLst>
                <a:path extrusionOk="0" h="586" w="2102">
                  <a:moveTo>
                    <a:pt x="572" y="1"/>
                  </a:moveTo>
                  <a:cubicBezTo>
                    <a:pt x="402" y="1"/>
                    <a:pt x="232" y="14"/>
                    <a:pt x="75" y="64"/>
                  </a:cubicBezTo>
                  <a:cubicBezTo>
                    <a:pt x="156" y="48"/>
                    <a:pt x="240" y="42"/>
                    <a:pt x="326" y="42"/>
                  </a:cubicBezTo>
                  <a:cubicBezTo>
                    <a:pt x="448" y="42"/>
                    <a:pt x="571" y="54"/>
                    <a:pt x="691" y="64"/>
                  </a:cubicBezTo>
                  <a:cubicBezTo>
                    <a:pt x="860" y="80"/>
                    <a:pt x="1039" y="116"/>
                    <a:pt x="1214" y="167"/>
                  </a:cubicBezTo>
                  <a:cubicBezTo>
                    <a:pt x="1021" y="119"/>
                    <a:pt x="819" y="94"/>
                    <a:pt x="616" y="94"/>
                  </a:cubicBezTo>
                  <a:cubicBezTo>
                    <a:pt x="408" y="94"/>
                    <a:pt x="199" y="120"/>
                    <a:pt x="1" y="173"/>
                  </a:cubicBezTo>
                  <a:cubicBezTo>
                    <a:pt x="134" y="153"/>
                    <a:pt x="265" y="143"/>
                    <a:pt x="393" y="143"/>
                  </a:cubicBezTo>
                  <a:cubicBezTo>
                    <a:pt x="742" y="143"/>
                    <a:pt x="1064" y="213"/>
                    <a:pt x="1323" y="314"/>
                  </a:cubicBezTo>
                  <a:cubicBezTo>
                    <a:pt x="1540" y="397"/>
                    <a:pt x="1713" y="477"/>
                    <a:pt x="1873" y="585"/>
                  </a:cubicBezTo>
                  <a:cubicBezTo>
                    <a:pt x="1910" y="564"/>
                    <a:pt x="1949" y="543"/>
                    <a:pt x="1988" y="524"/>
                  </a:cubicBezTo>
                  <a:cubicBezTo>
                    <a:pt x="1967" y="507"/>
                    <a:pt x="1945" y="491"/>
                    <a:pt x="1921" y="474"/>
                  </a:cubicBezTo>
                  <a:lnTo>
                    <a:pt x="1921" y="474"/>
                  </a:lnTo>
                  <a:cubicBezTo>
                    <a:pt x="1947" y="490"/>
                    <a:pt x="1972" y="505"/>
                    <a:pt x="1997" y="520"/>
                  </a:cubicBezTo>
                  <a:cubicBezTo>
                    <a:pt x="2032" y="505"/>
                    <a:pt x="2066" y="491"/>
                    <a:pt x="2102" y="480"/>
                  </a:cubicBezTo>
                  <a:cubicBezTo>
                    <a:pt x="1767" y="197"/>
                    <a:pt x="1283" y="33"/>
                    <a:pt x="801" y="7"/>
                  </a:cubicBezTo>
                  <a:cubicBezTo>
                    <a:pt x="726" y="3"/>
                    <a:pt x="649" y="1"/>
                    <a:pt x="5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42"/>
            <p:cNvSpPr/>
            <p:nvPr/>
          </p:nvSpPr>
          <p:spPr>
            <a:xfrm>
              <a:off x="1208145" y="1279483"/>
              <a:ext cx="109831" cy="46737"/>
            </a:xfrm>
            <a:custGeom>
              <a:rect b="b" l="l" r="r" t="t"/>
              <a:pathLst>
                <a:path extrusionOk="0" h="943" w="2216">
                  <a:moveTo>
                    <a:pt x="970" y="1"/>
                  </a:moveTo>
                  <a:lnTo>
                    <a:pt x="970" y="1"/>
                  </a:lnTo>
                  <a:cubicBezTo>
                    <a:pt x="1213" y="71"/>
                    <a:pt x="1414" y="173"/>
                    <a:pt x="1598" y="303"/>
                  </a:cubicBezTo>
                  <a:cubicBezTo>
                    <a:pt x="1321" y="143"/>
                    <a:pt x="979" y="56"/>
                    <a:pt x="613" y="56"/>
                  </a:cubicBezTo>
                  <a:cubicBezTo>
                    <a:pt x="611" y="56"/>
                    <a:pt x="609" y="56"/>
                    <a:pt x="607" y="56"/>
                  </a:cubicBezTo>
                  <a:cubicBezTo>
                    <a:pt x="885" y="92"/>
                    <a:pt x="1145" y="176"/>
                    <a:pt x="1375" y="290"/>
                  </a:cubicBezTo>
                  <a:cubicBezTo>
                    <a:pt x="1097" y="174"/>
                    <a:pt x="781" y="109"/>
                    <a:pt x="467" y="109"/>
                  </a:cubicBezTo>
                  <a:cubicBezTo>
                    <a:pt x="432" y="109"/>
                    <a:pt x="396" y="110"/>
                    <a:pt x="361" y="111"/>
                  </a:cubicBezTo>
                  <a:cubicBezTo>
                    <a:pt x="639" y="136"/>
                    <a:pt x="904" y="207"/>
                    <a:pt x="1130" y="294"/>
                  </a:cubicBezTo>
                  <a:cubicBezTo>
                    <a:pt x="1062" y="276"/>
                    <a:pt x="993" y="259"/>
                    <a:pt x="923" y="248"/>
                  </a:cubicBezTo>
                  <a:cubicBezTo>
                    <a:pt x="764" y="220"/>
                    <a:pt x="598" y="198"/>
                    <a:pt x="433" y="198"/>
                  </a:cubicBezTo>
                  <a:cubicBezTo>
                    <a:pt x="330" y="198"/>
                    <a:pt x="226" y="207"/>
                    <a:pt x="125" y="229"/>
                  </a:cubicBezTo>
                  <a:cubicBezTo>
                    <a:pt x="164" y="225"/>
                    <a:pt x="203" y="224"/>
                    <a:pt x="241" y="224"/>
                  </a:cubicBezTo>
                  <a:cubicBezTo>
                    <a:pt x="434" y="224"/>
                    <a:pt x="619" y="262"/>
                    <a:pt x="811" y="307"/>
                  </a:cubicBezTo>
                  <a:cubicBezTo>
                    <a:pt x="921" y="335"/>
                    <a:pt x="1025" y="368"/>
                    <a:pt x="1128" y="404"/>
                  </a:cubicBezTo>
                  <a:cubicBezTo>
                    <a:pt x="926" y="353"/>
                    <a:pt x="715" y="326"/>
                    <a:pt x="505" y="326"/>
                  </a:cubicBezTo>
                  <a:cubicBezTo>
                    <a:pt x="335" y="326"/>
                    <a:pt x="165" y="344"/>
                    <a:pt x="0" y="379"/>
                  </a:cubicBezTo>
                  <a:cubicBezTo>
                    <a:pt x="88" y="372"/>
                    <a:pt x="174" y="368"/>
                    <a:pt x="259" y="368"/>
                  </a:cubicBezTo>
                  <a:cubicBezTo>
                    <a:pt x="558" y="368"/>
                    <a:pt x="840" y="414"/>
                    <a:pt x="1127" y="512"/>
                  </a:cubicBezTo>
                  <a:cubicBezTo>
                    <a:pt x="1405" y="600"/>
                    <a:pt x="1690" y="759"/>
                    <a:pt x="1915" y="942"/>
                  </a:cubicBezTo>
                  <a:cubicBezTo>
                    <a:pt x="1969" y="927"/>
                    <a:pt x="2023" y="917"/>
                    <a:pt x="2077" y="917"/>
                  </a:cubicBezTo>
                  <a:cubicBezTo>
                    <a:pt x="2106" y="917"/>
                    <a:pt x="2135" y="920"/>
                    <a:pt x="2163" y="926"/>
                  </a:cubicBezTo>
                  <a:cubicBezTo>
                    <a:pt x="2155" y="905"/>
                    <a:pt x="2147" y="885"/>
                    <a:pt x="2135" y="865"/>
                  </a:cubicBezTo>
                  <a:cubicBezTo>
                    <a:pt x="2123" y="840"/>
                    <a:pt x="2109" y="816"/>
                    <a:pt x="2096" y="791"/>
                  </a:cubicBezTo>
                  <a:lnTo>
                    <a:pt x="2096" y="791"/>
                  </a:lnTo>
                  <a:cubicBezTo>
                    <a:pt x="2120" y="830"/>
                    <a:pt x="2142" y="871"/>
                    <a:pt x="2163" y="917"/>
                  </a:cubicBezTo>
                  <a:cubicBezTo>
                    <a:pt x="2164" y="920"/>
                    <a:pt x="2165" y="923"/>
                    <a:pt x="2168" y="926"/>
                  </a:cubicBezTo>
                  <a:cubicBezTo>
                    <a:pt x="2184" y="930"/>
                    <a:pt x="2199" y="934"/>
                    <a:pt x="2216" y="939"/>
                  </a:cubicBezTo>
                  <a:cubicBezTo>
                    <a:pt x="2123" y="459"/>
                    <a:pt x="1546" y="89"/>
                    <a:pt x="9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42"/>
            <p:cNvSpPr/>
            <p:nvPr/>
          </p:nvSpPr>
          <p:spPr>
            <a:xfrm>
              <a:off x="1262267" y="1337720"/>
              <a:ext cx="67455" cy="101405"/>
            </a:xfrm>
            <a:custGeom>
              <a:rect b="b" l="l" r="r" t="t"/>
              <a:pathLst>
                <a:path extrusionOk="0" h="2046" w="1361">
                  <a:moveTo>
                    <a:pt x="1082" y="0"/>
                  </a:moveTo>
                  <a:lnTo>
                    <a:pt x="1082" y="0"/>
                  </a:lnTo>
                  <a:cubicBezTo>
                    <a:pt x="1148" y="187"/>
                    <a:pt x="1170" y="370"/>
                    <a:pt x="1181" y="562"/>
                  </a:cubicBezTo>
                  <a:cubicBezTo>
                    <a:pt x="1140" y="419"/>
                    <a:pt x="1080" y="277"/>
                    <a:pt x="993" y="130"/>
                  </a:cubicBezTo>
                  <a:lnTo>
                    <a:pt x="993" y="130"/>
                  </a:lnTo>
                  <a:cubicBezTo>
                    <a:pt x="1063" y="360"/>
                    <a:pt x="1099" y="553"/>
                    <a:pt x="1122" y="779"/>
                  </a:cubicBezTo>
                  <a:cubicBezTo>
                    <a:pt x="1046" y="524"/>
                    <a:pt x="934" y="277"/>
                    <a:pt x="780" y="46"/>
                  </a:cubicBezTo>
                  <a:lnTo>
                    <a:pt x="780" y="46"/>
                  </a:lnTo>
                  <a:cubicBezTo>
                    <a:pt x="896" y="321"/>
                    <a:pt x="957" y="566"/>
                    <a:pt x="1001" y="814"/>
                  </a:cubicBezTo>
                  <a:cubicBezTo>
                    <a:pt x="895" y="562"/>
                    <a:pt x="747" y="321"/>
                    <a:pt x="562" y="102"/>
                  </a:cubicBezTo>
                  <a:lnTo>
                    <a:pt x="562" y="102"/>
                  </a:lnTo>
                  <a:cubicBezTo>
                    <a:pt x="730" y="402"/>
                    <a:pt x="851" y="718"/>
                    <a:pt x="957" y="1039"/>
                  </a:cubicBezTo>
                  <a:cubicBezTo>
                    <a:pt x="912" y="954"/>
                    <a:pt x="867" y="870"/>
                    <a:pt x="821" y="787"/>
                  </a:cubicBezTo>
                  <a:cubicBezTo>
                    <a:pt x="718" y="608"/>
                    <a:pt x="612" y="427"/>
                    <a:pt x="458" y="272"/>
                  </a:cubicBezTo>
                  <a:lnTo>
                    <a:pt x="458" y="272"/>
                  </a:lnTo>
                  <a:cubicBezTo>
                    <a:pt x="614" y="490"/>
                    <a:pt x="697" y="733"/>
                    <a:pt x="797" y="978"/>
                  </a:cubicBezTo>
                  <a:cubicBezTo>
                    <a:pt x="797" y="979"/>
                    <a:pt x="798" y="980"/>
                    <a:pt x="798" y="982"/>
                  </a:cubicBezTo>
                  <a:cubicBezTo>
                    <a:pt x="689" y="798"/>
                    <a:pt x="558" y="622"/>
                    <a:pt x="401" y="463"/>
                  </a:cubicBezTo>
                  <a:lnTo>
                    <a:pt x="401" y="463"/>
                  </a:lnTo>
                  <a:cubicBezTo>
                    <a:pt x="541" y="660"/>
                    <a:pt x="640" y="852"/>
                    <a:pt x="735" y="1056"/>
                  </a:cubicBezTo>
                  <a:cubicBezTo>
                    <a:pt x="568" y="847"/>
                    <a:pt x="366" y="656"/>
                    <a:pt x="138" y="490"/>
                  </a:cubicBezTo>
                  <a:lnTo>
                    <a:pt x="138" y="490"/>
                  </a:lnTo>
                  <a:cubicBezTo>
                    <a:pt x="341" y="685"/>
                    <a:pt x="502" y="887"/>
                    <a:pt x="639" y="1093"/>
                  </a:cubicBezTo>
                  <a:cubicBezTo>
                    <a:pt x="495" y="955"/>
                    <a:pt x="334" y="830"/>
                    <a:pt x="166" y="715"/>
                  </a:cubicBezTo>
                  <a:lnTo>
                    <a:pt x="166" y="715"/>
                  </a:lnTo>
                  <a:cubicBezTo>
                    <a:pt x="336" y="883"/>
                    <a:pt x="491" y="1061"/>
                    <a:pt x="634" y="1245"/>
                  </a:cubicBezTo>
                  <a:cubicBezTo>
                    <a:pt x="592" y="1210"/>
                    <a:pt x="550" y="1176"/>
                    <a:pt x="505" y="1144"/>
                  </a:cubicBezTo>
                  <a:cubicBezTo>
                    <a:pt x="352" y="1037"/>
                    <a:pt x="186" y="937"/>
                    <a:pt x="0" y="872"/>
                  </a:cubicBezTo>
                  <a:lnTo>
                    <a:pt x="0" y="872"/>
                  </a:lnTo>
                  <a:cubicBezTo>
                    <a:pt x="320" y="1055"/>
                    <a:pt x="566" y="1298"/>
                    <a:pt x="771" y="1537"/>
                  </a:cubicBezTo>
                  <a:cubicBezTo>
                    <a:pt x="912" y="1711"/>
                    <a:pt x="1009" y="1874"/>
                    <a:pt x="1098" y="2045"/>
                  </a:cubicBezTo>
                  <a:cubicBezTo>
                    <a:pt x="1111" y="2024"/>
                    <a:pt x="1119" y="1999"/>
                    <a:pt x="1129" y="1972"/>
                  </a:cubicBezTo>
                  <a:cubicBezTo>
                    <a:pt x="1144" y="1921"/>
                    <a:pt x="1191" y="1892"/>
                    <a:pt x="1241" y="1885"/>
                  </a:cubicBezTo>
                  <a:cubicBezTo>
                    <a:pt x="1240" y="1875"/>
                    <a:pt x="1238" y="1865"/>
                    <a:pt x="1237" y="1856"/>
                  </a:cubicBezTo>
                  <a:lnTo>
                    <a:pt x="1237" y="1843"/>
                  </a:lnTo>
                  <a:cubicBezTo>
                    <a:pt x="1329" y="1478"/>
                    <a:pt x="1360" y="1118"/>
                    <a:pt x="1304" y="726"/>
                  </a:cubicBezTo>
                  <a:cubicBezTo>
                    <a:pt x="1268" y="479"/>
                    <a:pt x="1214" y="228"/>
                    <a:pt x="10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42"/>
            <p:cNvSpPr/>
            <p:nvPr/>
          </p:nvSpPr>
          <p:spPr>
            <a:xfrm>
              <a:off x="1858359" y="1386985"/>
              <a:ext cx="37420" cy="68148"/>
            </a:xfrm>
            <a:custGeom>
              <a:rect b="b" l="l" r="r" t="t"/>
              <a:pathLst>
                <a:path extrusionOk="0" h="1375" w="755">
                  <a:moveTo>
                    <a:pt x="491" y="1"/>
                  </a:moveTo>
                  <a:lnTo>
                    <a:pt x="491" y="1"/>
                  </a:lnTo>
                  <a:cubicBezTo>
                    <a:pt x="547" y="225"/>
                    <a:pt x="523" y="431"/>
                    <a:pt x="452" y="638"/>
                  </a:cubicBezTo>
                  <a:cubicBezTo>
                    <a:pt x="379" y="817"/>
                    <a:pt x="243" y="1034"/>
                    <a:pt x="93" y="1180"/>
                  </a:cubicBezTo>
                  <a:cubicBezTo>
                    <a:pt x="65" y="1207"/>
                    <a:pt x="33" y="1235"/>
                    <a:pt x="1" y="1260"/>
                  </a:cubicBezTo>
                  <a:cubicBezTo>
                    <a:pt x="16" y="1268"/>
                    <a:pt x="29" y="1277"/>
                    <a:pt x="44" y="1284"/>
                  </a:cubicBezTo>
                  <a:cubicBezTo>
                    <a:pt x="179" y="1218"/>
                    <a:pt x="286" y="1135"/>
                    <a:pt x="370" y="1038"/>
                  </a:cubicBezTo>
                  <a:lnTo>
                    <a:pt x="370" y="1038"/>
                  </a:lnTo>
                  <a:cubicBezTo>
                    <a:pt x="365" y="1044"/>
                    <a:pt x="360" y="1050"/>
                    <a:pt x="355" y="1056"/>
                  </a:cubicBezTo>
                  <a:cubicBezTo>
                    <a:pt x="302" y="1118"/>
                    <a:pt x="167" y="1238"/>
                    <a:pt x="70" y="1299"/>
                  </a:cubicBezTo>
                  <a:cubicBezTo>
                    <a:pt x="91" y="1313"/>
                    <a:pt x="112" y="1324"/>
                    <a:pt x="128" y="1333"/>
                  </a:cubicBezTo>
                  <a:cubicBezTo>
                    <a:pt x="130" y="1334"/>
                    <a:pt x="131" y="1334"/>
                    <a:pt x="133" y="1336"/>
                  </a:cubicBezTo>
                  <a:cubicBezTo>
                    <a:pt x="218" y="1302"/>
                    <a:pt x="295" y="1255"/>
                    <a:pt x="362" y="1201"/>
                  </a:cubicBezTo>
                  <a:lnTo>
                    <a:pt x="362" y="1201"/>
                  </a:lnTo>
                  <a:cubicBezTo>
                    <a:pt x="305" y="1251"/>
                    <a:pt x="244" y="1296"/>
                    <a:pt x="177" y="1334"/>
                  </a:cubicBezTo>
                  <a:cubicBezTo>
                    <a:pt x="168" y="1340"/>
                    <a:pt x="161" y="1344"/>
                    <a:pt x="153" y="1348"/>
                  </a:cubicBezTo>
                  <a:cubicBezTo>
                    <a:pt x="164" y="1355"/>
                    <a:pt x="174" y="1364"/>
                    <a:pt x="181" y="1375"/>
                  </a:cubicBezTo>
                  <a:cubicBezTo>
                    <a:pt x="348" y="1325"/>
                    <a:pt x="491" y="1225"/>
                    <a:pt x="580" y="1102"/>
                  </a:cubicBezTo>
                  <a:cubicBezTo>
                    <a:pt x="693" y="942"/>
                    <a:pt x="754" y="753"/>
                    <a:pt x="735" y="568"/>
                  </a:cubicBezTo>
                  <a:lnTo>
                    <a:pt x="735" y="568"/>
                  </a:lnTo>
                  <a:cubicBezTo>
                    <a:pt x="714" y="720"/>
                    <a:pt x="649" y="831"/>
                    <a:pt x="578" y="948"/>
                  </a:cubicBezTo>
                  <a:cubicBezTo>
                    <a:pt x="558" y="980"/>
                    <a:pt x="536" y="1011"/>
                    <a:pt x="512" y="1041"/>
                  </a:cubicBezTo>
                  <a:cubicBezTo>
                    <a:pt x="519" y="1031"/>
                    <a:pt x="525" y="1021"/>
                    <a:pt x="532" y="1011"/>
                  </a:cubicBezTo>
                  <a:cubicBezTo>
                    <a:pt x="673" y="769"/>
                    <a:pt x="721" y="484"/>
                    <a:pt x="630" y="225"/>
                  </a:cubicBezTo>
                  <a:lnTo>
                    <a:pt x="630" y="225"/>
                  </a:lnTo>
                  <a:cubicBezTo>
                    <a:pt x="655" y="427"/>
                    <a:pt x="610" y="608"/>
                    <a:pt x="522" y="800"/>
                  </a:cubicBezTo>
                  <a:cubicBezTo>
                    <a:pt x="515" y="813"/>
                    <a:pt x="507" y="829"/>
                    <a:pt x="498" y="844"/>
                  </a:cubicBezTo>
                  <a:cubicBezTo>
                    <a:pt x="627" y="579"/>
                    <a:pt x="616" y="267"/>
                    <a:pt x="4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42"/>
            <p:cNvSpPr/>
            <p:nvPr/>
          </p:nvSpPr>
          <p:spPr>
            <a:xfrm>
              <a:off x="1819650" y="1415038"/>
              <a:ext cx="36528" cy="38411"/>
            </a:xfrm>
            <a:custGeom>
              <a:rect b="b" l="l" r="r" t="t"/>
              <a:pathLst>
                <a:path extrusionOk="0" h="775" w="737">
                  <a:moveTo>
                    <a:pt x="187" y="1"/>
                  </a:moveTo>
                  <a:cubicBezTo>
                    <a:pt x="178" y="1"/>
                    <a:pt x="170" y="1"/>
                    <a:pt x="162" y="2"/>
                  </a:cubicBezTo>
                  <a:cubicBezTo>
                    <a:pt x="162" y="54"/>
                    <a:pt x="166" y="105"/>
                    <a:pt x="175" y="157"/>
                  </a:cubicBezTo>
                  <a:cubicBezTo>
                    <a:pt x="164" y="105"/>
                    <a:pt x="158" y="54"/>
                    <a:pt x="158" y="4"/>
                  </a:cubicBezTo>
                  <a:cubicBezTo>
                    <a:pt x="139" y="7"/>
                    <a:pt x="119" y="17"/>
                    <a:pt x="102" y="31"/>
                  </a:cubicBezTo>
                  <a:cubicBezTo>
                    <a:pt x="87" y="42"/>
                    <a:pt x="72" y="52"/>
                    <a:pt x="55" y="57"/>
                  </a:cubicBezTo>
                  <a:cubicBezTo>
                    <a:pt x="1" y="316"/>
                    <a:pt x="175" y="556"/>
                    <a:pt x="454" y="710"/>
                  </a:cubicBezTo>
                  <a:cubicBezTo>
                    <a:pt x="318" y="596"/>
                    <a:pt x="222" y="479"/>
                    <a:pt x="167" y="351"/>
                  </a:cubicBezTo>
                  <a:lnTo>
                    <a:pt x="167" y="351"/>
                  </a:lnTo>
                  <a:cubicBezTo>
                    <a:pt x="253" y="509"/>
                    <a:pt x="403" y="649"/>
                    <a:pt x="588" y="737"/>
                  </a:cubicBezTo>
                  <a:cubicBezTo>
                    <a:pt x="488" y="669"/>
                    <a:pt x="401" y="583"/>
                    <a:pt x="331" y="490"/>
                  </a:cubicBezTo>
                  <a:lnTo>
                    <a:pt x="331" y="490"/>
                  </a:lnTo>
                  <a:cubicBezTo>
                    <a:pt x="433" y="612"/>
                    <a:pt x="567" y="718"/>
                    <a:pt x="736" y="775"/>
                  </a:cubicBezTo>
                  <a:cubicBezTo>
                    <a:pt x="559" y="684"/>
                    <a:pt x="463" y="573"/>
                    <a:pt x="361" y="434"/>
                  </a:cubicBezTo>
                  <a:cubicBezTo>
                    <a:pt x="326" y="387"/>
                    <a:pt x="299" y="332"/>
                    <a:pt x="276" y="274"/>
                  </a:cubicBezTo>
                  <a:lnTo>
                    <a:pt x="276" y="274"/>
                  </a:lnTo>
                  <a:cubicBezTo>
                    <a:pt x="337" y="407"/>
                    <a:pt x="439" y="530"/>
                    <a:pt x="597" y="660"/>
                  </a:cubicBezTo>
                  <a:cubicBezTo>
                    <a:pt x="428" y="468"/>
                    <a:pt x="353" y="254"/>
                    <a:pt x="290" y="27"/>
                  </a:cubicBezTo>
                  <a:cubicBezTo>
                    <a:pt x="265" y="16"/>
                    <a:pt x="237" y="6"/>
                    <a:pt x="210" y="2"/>
                  </a:cubicBezTo>
                  <a:lnTo>
                    <a:pt x="210" y="2"/>
                  </a:lnTo>
                  <a:cubicBezTo>
                    <a:pt x="211" y="26"/>
                    <a:pt x="213" y="48"/>
                    <a:pt x="217" y="69"/>
                  </a:cubicBezTo>
                  <a:cubicBezTo>
                    <a:pt x="213" y="49"/>
                    <a:pt x="210" y="30"/>
                    <a:pt x="206" y="11"/>
                  </a:cubicBezTo>
                  <a:cubicBezTo>
                    <a:pt x="206" y="7"/>
                    <a:pt x="205" y="5"/>
                    <a:pt x="205" y="1"/>
                  </a:cubicBezTo>
                  <a:cubicBezTo>
                    <a:pt x="199" y="1"/>
                    <a:pt x="193" y="1"/>
                    <a:pt x="1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42"/>
            <p:cNvSpPr/>
            <p:nvPr/>
          </p:nvSpPr>
          <p:spPr>
            <a:xfrm>
              <a:off x="1829414" y="1199438"/>
              <a:ext cx="42376" cy="41385"/>
            </a:xfrm>
            <a:custGeom>
              <a:rect b="b" l="l" r="r" t="t"/>
              <a:pathLst>
                <a:path extrusionOk="0" h="835" w="855">
                  <a:moveTo>
                    <a:pt x="854" y="0"/>
                  </a:moveTo>
                  <a:cubicBezTo>
                    <a:pt x="732" y="70"/>
                    <a:pt x="644" y="155"/>
                    <a:pt x="581" y="250"/>
                  </a:cubicBezTo>
                  <a:cubicBezTo>
                    <a:pt x="622" y="169"/>
                    <a:pt x="652" y="102"/>
                    <a:pt x="737" y="14"/>
                  </a:cubicBezTo>
                  <a:lnTo>
                    <a:pt x="737" y="14"/>
                  </a:lnTo>
                  <a:cubicBezTo>
                    <a:pt x="610" y="86"/>
                    <a:pt x="516" y="185"/>
                    <a:pt x="453" y="297"/>
                  </a:cubicBezTo>
                  <a:cubicBezTo>
                    <a:pt x="505" y="183"/>
                    <a:pt x="533" y="119"/>
                    <a:pt x="610" y="14"/>
                  </a:cubicBezTo>
                  <a:lnTo>
                    <a:pt x="610" y="14"/>
                  </a:lnTo>
                  <a:cubicBezTo>
                    <a:pt x="508" y="80"/>
                    <a:pt x="428" y="161"/>
                    <a:pt x="368" y="252"/>
                  </a:cubicBezTo>
                  <a:cubicBezTo>
                    <a:pt x="402" y="181"/>
                    <a:pt x="438" y="112"/>
                    <a:pt x="473" y="50"/>
                  </a:cubicBezTo>
                  <a:lnTo>
                    <a:pt x="473" y="50"/>
                  </a:lnTo>
                  <a:cubicBezTo>
                    <a:pt x="391" y="117"/>
                    <a:pt x="319" y="192"/>
                    <a:pt x="263" y="274"/>
                  </a:cubicBezTo>
                  <a:cubicBezTo>
                    <a:pt x="291" y="217"/>
                    <a:pt x="319" y="164"/>
                    <a:pt x="349" y="114"/>
                  </a:cubicBezTo>
                  <a:lnTo>
                    <a:pt x="349" y="114"/>
                  </a:lnTo>
                  <a:cubicBezTo>
                    <a:pt x="252" y="185"/>
                    <a:pt x="181" y="276"/>
                    <a:pt x="134" y="375"/>
                  </a:cubicBezTo>
                  <a:cubicBezTo>
                    <a:pt x="154" y="330"/>
                    <a:pt x="174" y="284"/>
                    <a:pt x="196" y="240"/>
                  </a:cubicBezTo>
                  <a:lnTo>
                    <a:pt x="196" y="240"/>
                  </a:lnTo>
                  <a:cubicBezTo>
                    <a:pt x="59" y="346"/>
                    <a:pt x="1" y="516"/>
                    <a:pt x="10" y="659"/>
                  </a:cubicBezTo>
                  <a:cubicBezTo>
                    <a:pt x="49" y="586"/>
                    <a:pt x="80" y="510"/>
                    <a:pt x="111" y="434"/>
                  </a:cubicBezTo>
                  <a:lnTo>
                    <a:pt x="111" y="434"/>
                  </a:lnTo>
                  <a:cubicBezTo>
                    <a:pt x="81" y="518"/>
                    <a:pt x="66" y="603"/>
                    <a:pt x="72" y="684"/>
                  </a:cubicBezTo>
                  <a:cubicBezTo>
                    <a:pt x="108" y="614"/>
                    <a:pt x="142" y="541"/>
                    <a:pt x="175" y="467"/>
                  </a:cubicBezTo>
                  <a:lnTo>
                    <a:pt x="175" y="467"/>
                  </a:lnTo>
                  <a:cubicBezTo>
                    <a:pt x="147" y="559"/>
                    <a:pt x="131" y="663"/>
                    <a:pt x="142" y="716"/>
                  </a:cubicBezTo>
                  <a:cubicBezTo>
                    <a:pt x="185" y="631"/>
                    <a:pt x="226" y="545"/>
                    <a:pt x="268" y="458"/>
                  </a:cubicBezTo>
                  <a:lnTo>
                    <a:pt x="268" y="458"/>
                  </a:lnTo>
                  <a:cubicBezTo>
                    <a:pt x="232" y="567"/>
                    <a:pt x="220" y="680"/>
                    <a:pt x="226" y="791"/>
                  </a:cubicBezTo>
                  <a:cubicBezTo>
                    <a:pt x="227" y="803"/>
                    <a:pt x="227" y="823"/>
                    <a:pt x="230" y="832"/>
                  </a:cubicBezTo>
                  <a:cubicBezTo>
                    <a:pt x="241" y="798"/>
                    <a:pt x="256" y="765"/>
                    <a:pt x="270" y="732"/>
                  </a:cubicBezTo>
                  <a:cubicBezTo>
                    <a:pt x="312" y="628"/>
                    <a:pt x="355" y="525"/>
                    <a:pt x="400" y="422"/>
                  </a:cubicBezTo>
                  <a:lnTo>
                    <a:pt x="400" y="422"/>
                  </a:lnTo>
                  <a:cubicBezTo>
                    <a:pt x="373" y="504"/>
                    <a:pt x="360" y="587"/>
                    <a:pt x="364" y="671"/>
                  </a:cubicBezTo>
                  <a:cubicBezTo>
                    <a:pt x="363" y="708"/>
                    <a:pt x="364" y="722"/>
                    <a:pt x="368" y="722"/>
                  </a:cubicBezTo>
                  <a:cubicBezTo>
                    <a:pt x="374" y="722"/>
                    <a:pt x="387" y="666"/>
                    <a:pt x="402" y="638"/>
                  </a:cubicBezTo>
                  <a:cubicBezTo>
                    <a:pt x="428" y="571"/>
                    <a:pt x="459" y="506"/>
                    <a:pt x="492" y="442"/>
                  </a:cubicBezTo>
                  <a:lnTo>
                    <a:pt x="492" y="442"/>
                  </a:lnTo>
                  <a:cubicBezTo>
                    <a:pt x="457" y="544"/>
                    <a:pt x="441" y="652"/>
                    <a:pt x="438" y="766"/>
                  </a:cubicBezTo>
                  <a:cubicBezTo>
                    <a:pt x="437" y="788"/>
                    <a:pt x="437" y="813"/>
                    <a:pt x="436" y="834"/>
                  </a:cubicBezTo>
                  <a:cubicBezTo>
                    <a:pt x="445" y="804"/>
                    <a:pt x="456" y="777"/>
                    <a:pt x="464" y="748"/>
                  </a:cubicBezTo>
                  <a:cubicBezTo>
                    <a:pt x="562" y="457"/>
                    <a:pt x="651" y="243"/>
                    <a:pt x="8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42"/>
            <p:cNvSpPr/>
            <p:nvPr/>
          </p:nvSpPr>
          <p:spPr>
            <a:xfrm>
              <a:off x="1825499" y="1229771"/>
              <a:ext cx="37023" cy="62845"/>
            </a:xfrm>
            <a:custGeom>
              <a:rect b="b" l="l" r="r" t="t"/>
              <a:pathLst>
                <a:path extrusionOk="0" h="1268" w="747">
                  <a:moveTo>
                    <a:pt x="57" y="1"/>
                  </a:moveTo>
                  <a:lnTo>
                    <a:pt x="57" y="1"/>
                  </a:lnTo>
                  <a:cubicBezTo>
                    <a:pt x="0" y="169"/>
                    <a:pt x="2" y="362"/>
                    <a:pt x="95" y="520"/>
                  </a:cubicBezTo>
                  <a:cubicBezTo>
                    <a:pt x="98" y="527"/>
                    <a:pt x="100" y="534"/>
                    <a:pt x="103" y="542"/>
                  </a:cubicBezTo>
                  <a:cubicBezTo>
                    <a:pt x="92" y="525"/>
                    <a:pt x="79" y="507"/>
                    <a:pt x="66" y="489"/>
                  </a:cubicBezTo>
                  <a:lnTo>
                    <a:pt x="66" y="489"/>
                  </a:lnTo>
                  <a:cubicBezTo>
                    <a:pt x="69" y="543"/>
                    <a:pt x="88" y="598"/>
                    <a:pt x="126" y="645"/>
                  </a:cubicBezTo>
                  <a:cubicBezTo>
                    <a:pt x="145" y="663"/>
                    <a:pt x="182" y="701"/>
                    <a:pt x="193" y="705"/>
                  </a:cubicBezTo>
                  <a:cubicBezTo>
                    <a:pt x="205" y="723"/>
                    <a:pt x="217" y="742"/>
                    <a:pt x="232" y="759"/>
                  </a:cubicBezTo>
                  <a:cubicBezTo>
                    <a:pt x="254" y="785"/>
                    <a:pt x="282" y="805"/>
                    <a:pt x="311" y="825"/>
                  </a:cubicBezTo>
                  <a:cubicBezTo>
                    <a:pt x="310" y="823"/>
                    <a:pt x="308" y="820"/>
                    <a:pt x="306" y="818"/>
                  </a:cubicBezTo>
                  <a:cubicBezTo>
                    <a:pt x="295" y="803"/>
                    <a:pt x="288" y="789"/>
                    <a:pt x="280" y="774"/>
                  </a:cubicBezTo>
                  <a:lnTo>
                    <a:pt x="280" y="774"/>
                  </a:lnTo>
                  <a:cubicBezTo>
                    <a:pt x="286" y="779"/>
                    <a:pt x="291" y="785"/>
                    <a:pt x="296" y="789"/>
                  </a:cubicBezTo>
                  <a:cubicBezTo>
                    <a:pt x="299" y="792"/>
                    <a:pt x="300" y="795"/>
                    <a:pt x="303" y="798"/>
                  </a:cubicBezTo>
                  <a:cubicBezTo>
                    <a:pt x="340" y="851"/>
                    <a:pt x="427" y="933"/>
                    <a:pt x="475" y="954"/>
                  </a:cubicBezTo>
                  <a:cubicBezTo>
                    <a:pt x="516" y="1009"/>
                    <a:pt x="579" y="1072"/>
                    <a:pt x="613" y="1092"/>
                  </a:cubicBezTo>
                  <a:cubicBezTo>
                    <a:pt x="608" y="1078"/>
                    <a:pt x="603" y="1067"/>
                    <a:pt x="598" y="1054"/>
                  </a:cubicBezTo>
                  <a:lnTo>
                    <a:pt x="598" y="1054"/>
                  </a:lnTo>
                  <a:cubicBezTo>
                    <a:pt x="618" y="1083"/>
                    <a:pt x="641" y="1111"/>
                    <a:pt x="667" y="1137"/>
                  </a:cubicBezTo>
                  <a:cubicBezTo>
                    <a:pt x="686" y="1183"/>
                    <a:pt x="713" y="1226"/>
                    <a:pt x="747" y="1268"/>
                  </a:cubicBezTo>
                  <a:cubicBezTo>
                    <a:pt x="734" y="1140"/>
                    <a:pt x="686" y="1018"/>
                    <a:pt x="640" y="897"/>
                  </a:cubicBezTo>
                  <a:cubicBezTo>
                    <a:pt x="635" y="921"/>
                    <a:pt x="634" y="943"/>
                    <a:pt x="634" y="965"/>
                  </a:cubicBezTo>
                  <a:cubicBezTo>
                    <a:pt x="630" y="954"/>
                    <a:pt x="625" y="941"/>
                    <a:pt x="622" y="929"/>
                  </a:cubicBezTo>
                  <a:lnTo>
                    <a:pt x="622" y="929"/>
                  </a:lnTo>
                  <a:cubicBezTo>
                    <a:pt x="624" y="936"/>
                    <a:pt x="627" y="941"/>
                    <a:pt x="630" y="947"/>
                  </a:cubicBezTo>
                  <a:cubicBezTo>
                    <a:pt x="607" y="670"/>
                    <a:pt x="573" y="393"/>
                    <a:pt x="573" y="115"/>
                  </a:cubicBezTo>
                  <a:cubicBezTo>
                    <a:pt x="541" y="201"/>
                    <a:pt x="526" y="298"/>
                    <a:pt x="521" y="393"/>
                  </a:cubicBezTo>
                  <a:cubicBezTo>
                    <a:pt x="506" y="314"/>
                    <a:pt x="489" y="231"/>
                    <a:pt x="478" y="133"/>
                  </a:cubicBezTo>
                  <a:cubicBezTo>
                    <a:pt x="458" y="198"/>
                    <a:pt x="444" y="265"/>
                    <a:pt x="437" y="334"/>
                  </a:cubicBezTo>
                  <a:cubicBezTo>
                    <a:pt x="425" y="241"/>
                    <a:pt x="416" y="149"/>
                    <a:pt x="408" y="57"/>
                  </a:cubicBezTo>
                  <a:cubicBezTo>
                    <a:pt x="375" y="146"/>
                    <a:pt x="352" y="241"/>
                    <a:pt x="346" y="335"/>
                  </a:cubicBezTo>
                  <a:cubicBezTo>
                    <a:pt x="340" y="306"/>
                    <a:pt x="335" y="278"/>
                    <a:pt x="334" y="249"/>
                  </a:cubicBezTo>
                  <a:cubicBezTo>
                    <a:pt x="305" y="329"/>
                    <a:pt x="300" y="413"/>
                    <a:pt x="311" y="495"/>
                  </a:cubicBezTo>
                  <a:cubicBezTo>
                    <a:pt x="310" y="493"/>
                    <a:pt x="310" y="490"/>
                    <a:pt x="309" y="486"/>
                  </a:cubicBezTo>
                  <a:cubicBezTo>
                    <a:pt x="308" y="476"/>
                    <a:pt x="306" y="464"/>
                    <a:pt x="306" y="453"/>
                  </a:cubicBezTo>
                  <a:cubicBezTo>
                    <a:pt x="298" y="329"/>
                    <a:pt x="270" y="207"/>
                    <a:pt x="268" y="83"/>
                  </a:cubicBezTo>
                  <a:cubicBezTo>
                    <a:pt x="237" y="161"/>
                    <a:pt x="218" y="242"/>
                    <a:pt x="211" y="323"/>
                  </a:cubicBezTo>
                  <a:cubicBezTo>
                    <a:pt x="205" y="236"/>
                    <a:pt x="191" y="149"/>
                    <a:pt x="185" y="62"/>
                  </a:cubicBezTo>
                  <a:cubicBezTo>
                    <a:pt x="164" y="115"/>
                    <a:pt x="151" y="174"/>
                    <a:pt x="143" y="231"/>
                  </a:cubicBezTo>
                  <a:cubicBezTo>
                    <a:pt x="136" y="161"/>
                    <a:pt x="130" y="92"/>
                    <a:pt x="123" y="22"/>
                  </a:cubicBezTo>
                  <a:cubicBezTo>
                    <a:pt x="93" y="93"/>
                    <a:pt x="78" y="166"/>
                    <a:pt x="73" y="242"/>
                  </a:cubicBezTo>
                  <a:cubicBezTo>
                    <a:pt x="66" y="162"/>
                    <a:pt x="59" y="81"/>
                    <a:pt x="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42"/>
            <p:cNvSpPr/>
            <p:nvPr/>
          </p:nvSpPr>
          <p:spPr>
            <a:xfrm>
              <a:off x="1815338" y="1213019"/>
              <a:ext cx="11201" cy="15612"/>
            </a:xfrm>
            <a:custGeom>
              <a:rect b="b" l="l" r="r" t="t"/>
              <a:pathLst>
                <a:path extrusionOk="0" h="315" w="226">
                  <a:moveTo>
                    <a:pt x="226" y="0"/>
                  </a:moveTo>
                  <a:cubicBezTo>
                    <a:pt x="187" y="28"/>
                    <a:pt x="155" y="57"/>
                    <a:pt x="129" y="91"/>
                  </a:cubicBezTo>
                  <a:cubicBezTo>
                    <a:pt x="139" y="70"/>
                    <a:pt x="151" y="46"/>
                    <a:pt x="164" y="23"/>
                  </a:cubicBezTo>
                  <a:lnTo>
                    <a:pt x="164" y="23"/>
                  </a:lnTo>
                  <a:cubicBezTo>
                    <a:pt x="60" y="90"/>
                    <a:pt x="0" y="200"/>
                    <a:pt x="1" y="302"/>
                  </a:cubicBezTo>
                  <a:cubicBezTo>
                    <a:pt x="30" y="263"/>
                    <a:pt x="51" y="232"/>
                    <a:pt x="70" y="201"/>
                  </a:cubicBezTo>
                  <a:lnTo>
                    <a:pt x="70" y="201"/>
                  </a:lnTo>
                  <a:cubicBezTo>
                    <a:pt x="65" y="215"/>
                    <a:pt x="61" y="230"/>
                    <a:pt x="60" y="244"/>
                  </a:cubicBezTo>
                  <a:cubicBezTo>
                    <a:pt x="58" y="258"/>
                    <a:pt x="46" y="315"/>
                    <a:pt x="52" y="315"/>
                  </a:cubicBezTo>
                  <a:cubicBezTo>
                    <a:pt x="53" y="315"/>
                    <a:pt x="55" y="312"/>
                    <a:pt x="58" y="307"/>
                  </a:cubicBezTo>
                  <a:cubicBezTo>
                    <a:pt x="118" y="199"/>
                    <a:pt x="153" y="101"/>
                    <a:pt x="2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42"/>
            <p:cNvSpPr/>
            <p:nvPr/>
          </p:nvSpPr>
          <p:spPr>
            <a:xfrm>
              <a:off x="1802948" y="1215348"/>
              <a:ext cx="16802" cy="14472"/>
            </a:xfrm>
            <a:custGeom>
              <a:rect b="b" l="l" r="r" t="t"/>
              <a:pathLst>
                <a:path extrusionOk="0" h="292" w="339">
                  <a:moveTo>
                    <a:pt x="339" y="0"/>
                  </a:moveTo>
                  <a:cubicBezTo>
                    <a:pt x="310" y="23"/>
                    <a:pt x="284" y="46"/>
                    <a:pt x="262" y="74"/>
                  </a:cubicBezTo>
                  <a:cubicBezTo>
                    <a:pt x="270" y="57"/>
                    <a:pt x="277" y="44"/>
                    <a:pt x="285" y="29"/>
                  </a:cubicBezTo>
                  <a:lnTo>
                    <a:pt x="285" y="29"/>
                  </a:lnTo>
                  <a:cubicBezTo>
                    <a:pt x="251" y="51"/>
                    <a:pt x="224" y="77"/>
                    <a:pt x="200" y="107"/>
                  </a:cubicBezTo>
                  <a:cubicBezTo>
                    <a:pt x="213" y="86"/>
                    <a:pt x="225" y="64"/>
                    <a:pt x="236" y="44"/>
                  </a:cubicBezTo>
                  <a:lnTo>
                    <a:pt x="236" y="44"/>
                  </a:lnTo>
                  <a:cubicBezTo>
                    <a:pt x="193" y="71"/>
                    <a:pt x="155" y="102"/>
                    <a:pt x="128" y="141"/>
                  </a:cubicBezTo>
                  <a:cubicBezTo>
                    <a:pt x="142" y="120"/>
                    <a:pt x="155" y="99"/>
                    <a:pt x="169" y="77"/>
                  </a:cubicBezTo>
                  <a:lnTo>
                    <a:pt x="169" y="77"/>
                  </a:lnTo>
                  <a:cubicBezTo>
                    <a:pt x="77" y="126"/>
                    <a:pt x="23" y="207"/>
                    <a:pt x="0" y="292"/>
                  </a:cubicBezTo>
                  <a:cubicBezTo>
                    <a:pt x="44" y="254"/>
                    <a:pt x="80" y="209"/>
                    <a:pt x="111" y="163"/>
                  </a:cubicBezTo>
                  <a:lnTo>
                    <a:pt x="111" y="163"/>
                  </a:lnTo>
                  <a:cubicBezTo>
                    <a:pt x="89" y="199"/>
                    <a:pt x="72" y="239"/>
                    <a:pt x="65" y="281"/>
                  </a:cubicBezTo>
                  <a:cubicBezTo>
                    <a:pt x="102" y="244"/>
                    <a:pt x="134" y="203"/>
                    <a:pt x="163" y="162"/>
                  </a:cubicBezTo>
                  <a:lnTo>
                    <a:pt x="163" y="162"/>
                  </a:lnTo>
                  <a:cubicBezTo>
                    <a:pt x="147" y="193"/>
                    <a:pt x="136" y="226"/>
                    <a:pt x="131" y="260"/>
                  </a:cubicBezTo>
                  <a:cubicBezTo>
                    <a:pt x="158" y="233"/>
                    <a:pt x="179" y="204"/>
                    <a:pt x="200" y="177"/>
                  </a:cubicBezTo>
                  <a:lnTo>
                    <a:pt x="200" y="177"/>
                  </a:lnTo>
                  <a:cubicBezTo>
                    <a:pt x="188" y="210"/>
                    <a:pt x="179" y="245"/>
                    <a:pt x="178" y="280"/>
                  </a:cubicBezTo>
                  <a:cubicBezTo>
                    <a:pt x="250" y="184"/>
                    <a:pt x="297" y="101"/>
                    <a:pt x="3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42"/>
            <p:cNvSpPr/>
            <p:nvPr/>
          </p:nvSpPr>
          <p:spPr>
            <a:xfrm>
              <a:off x="1797595" y="1224369"/>
              <a:ext cx="23641" cy="30531"/>
            </a:xfrm>
            <a:custGeom>
              <a:rect b="b" l="l" r="r" t="t"/>
              <a:pathLst>
                <a:path extrusionOk="0" h="616" w="477">
                  <a:moveTo>
                    <a:pt x="116" y="193"/>
                  </a:moveTo>
                  <a:cubicBezTo>
                    <a:pt x="116" y="200"/>
                    <a:pt x="117" y="207"/>
                    <a:pt x="117" y="214"/>
                  </a:cubicBezTo>
                  <a:cubicBezTo>
                    <a:pt x="116" y="210"/>
                    <a:pt x="115" y="208"/>
                    <a:pt x="115" y="204"/>
                  </a:cubicBezTo>
                  <a:cubicBezTo>
                    <a:pt x="116" y="200"/>
                    <a:pt x="116" y="196"/>
                    <a:pt x="116" y="193"/>
                  </a:cubicBezTo>
                  <a:close/>
                  <a:moveTo>
                    <a:pt x="127" y="1"/>
                  </a:moveTo>
                  <a:cubicBezTo>
                    <a:pt x="101" y="28"/>
                    <a:pt x="81" y="59"/>
                    <a:pt x="70" y="91"/>
                  </a:cubicBezTo>
                  <a:cubicBezTo>
                    <a:pt x="73" y="75"/>
                    <a:pt x="74" y="58"/>
                    <a:pt x="78" y="42"/>
                  </a:cubicBezTo>
                  <a:lnTo>
                    <a:pt x="78" y="42"/>
                  </a:lnTo>
                  <a:cubicBezTo>
                    <a:pt x="45" y="80"/>
                    <a:pt x="23" y="126"/>
                    <a:pt x="27" y="173"/>
                  </a:cubicBezTo>
                  <a:cubicBezTo>
                    <a:pt x="27" y="176"/>
                    <a:pt x="28" y="178"/>
                    <a:pt x="28" y="181"/>
                  </a:cubicBezTo>
                  <a:cubicBezTo>
                    <a:pt x="27" y="177"/>
                    <a:pt x="25" y="172"/>
                    <a:pt x="23" y="168"/>
                  </a:cubicBezTo>
                  <a:lnTo>
                    <a:pt x="23" y="120"/>
                  </a:lnTo>
                  <a:cubicBezTo>
                    <a:pt x="19" y="126"/>
                    <a:pt x="16" y="133"/>
                    <a:pt x="12" y="140"/>
                  </a:cubicBezTo>
                  <a:lnTo>
                    <a:pt x="12" y="138"/>
                  </a:lnTo>
                  <a:cubicBezTo>
                    <a:pt x="12" y="140"/>
                    <a:pt x="12" y="141"/>
                    <a:pt x="11" y="142"/>
                  </a:cubicBezTo>
                  <a:cubicBezTo>
                    <a:pt x="1" y="168"/>
                    <a:pt x="1" y="197"/>
                    <a:pt x="9" y="223"/>
                  </a:cubicBezTo>
                  <a:cubicBezTo>
                    <a:pt x="14" y="241"/>
                    <a:pt x="22" y="260"/>
                    <a:pt x="33" y="276"/>
                  </a:cubicBezTo>
                  <a:cubicBezTo>
                    <a:pt x="39" y="285"/>
                    <a:pt x="47" y="292"/>
                    <a:pt x="56" y="299"/>
                  </a:cubicBezTo>
                  <a:cubicBezTo>
                    <a:pt x="69" y="325"/>
                    <a:pt x="85" y="347"/>
                    <a:pt x="109" y="361"/>
                  </a:cubicBezTo>
                  <a:cubicBezTo>
                    <a:pt x="104" y="349"/>
                    <a:pt x="100" y="338"/>
                    <a:pt x="96" y="326"/>
                  </a:cubicBezTo>
                  <a:lnTo>
                    <a:pt x="96" y="326"/>
                  </a:lnTo>
                  <a:cubicBezTo>
                    <a:pt x="99" y="327"/>
                    <a:pt x="102" y="330"/>
                    <a:pt x="105" y="331"/>
                  </a:cubicBezTo>
                  <a:cubicBezTo>
                    <a:pt x="104" y="330"/>
                    <a:pt x="102" y="327"/>
                    <a:pt x="101" y="326"/>
                  </a:cubicBezTo>
                  <a:cubicBezTo>
                    <a:pt x="99" y="322"/>
                    <a:pt x="96" y="317"/>
                    <a:pt x="92" y="313"/>
                  </a:cubicBezTo>
                  <a:cubicBezTo>
                    <a:pt x="92" y="312"/>
                    <a:pt x="91" y="311"/>
                    <a:pt x="91" y="308"/>
                  </a:cubicBezTo>
                  <a:lnTo>
                    <a:pt x="91" y="308"/>
                  </a:lnTo>
                  <a:cubicBezTo>
                    <a:pt x="94" y="311"/>
                    <a:pt x="96" y="315"/>
                    <a:pt x="99" y="317"/>
                  </a:cubicBezTo>
                  <a:cubicBezTo>
                    <a:pt x="97" y="313"/>
                    <a:pt x="96" y="310"/>
                    <a:pt x="96" y="306"/>
                  </a:cubicBezTo>
                  <a:lnTo>
                    <a:pt x="96" y="306"/>
                  </a:lnTo>
                  <a:cubicBezTo>
                    <a:pt x="100" y="312"/>
                    <a:pt x="105" y="318"/>
                    <a:pt x="110" y="325"/>
                  </a:cubicBezTo>
                  <a:cubicBezTo>
                    <a:pt x="113" y="329"/>
                    <a:pt x="115" y="331"/>
                    <a:pt x="116" y="331"/>
                  </a:cubicBezTo>
                  <a:cubicBezTo>
                    <a:pt x="117" y="331"/>
                    <a:pt x="114" y="324"/>
                    <a:pt x="114" y="318"/>
                  </a:cubicBezTo>
                  <a:cubicBezTo>
                    <a:pt x="114" y="317"/>
                    <a:pt x="114" y="317"/>
                    <a:pt x="114" y="316"/>
                  </a:cubicBezTo>
                  <a:lnTo>
                    <a:pt x="114" y="316"/>
                  </a:lnTo>
                  <a:cubicBezTo>
                    <a:pt x="127" y="341"/>
                    <a:pt x="143" y="363"/>
                    <a:pt x="167" y="382"/>
                  </a:cubicBezTo>
                  <a:cubicBezTo>
                    <a:pt x="164" y="374"/>
                    <a:pt x="162" y="366"/>
                    <a:pt x="159" y="357"/>
                  </a:cubicBezTo>
                  <a:lnTo>
                    <a:pt x="159" y="357"/>
                  </a:lnTo>
                  <a:cubicBezTo>
                    <a:pt x="161" y="358"/>
                    <a:pt x="162" y="361"/>
                    <a:pt x="163" y="362"/>
                  </a:cubicBezTo>
                  <a:cubicBezTo>
                    <a:pt x="183" y="388"/>
                    <a:pt x="211" y="414"/>
                    <a:pt x="239" y="433"/>
                  </a:cubicBezTo>
                  <a:cubicBezTo>
                    <a:pt x="255" y="452"/>
                    <a:pt x="275" y="467"/>
                    <a:pt x="300" y="480"/>
                  </a:cubicBezTo>
                  <a:lnTo>
                    <a:pt x="300" y="478"/>
                  </a:lnTo>
                  <a:cubicBezTo>
                    <a:pt x="327" y="508"/>
                    <a:pt x="360" y="538"/>
                    <a:pt x="394" y="558"/>
                  </a:cubicBezTo>
                  <a:cubicBezTo>
                    <a:pt x="382" y="534"/>
                    <a:pt x="370" y="511"/>
                    <a:pt x="358" y="486"/>
                  </a:cubicBezTo>
                  <a:lnTo>
                    <a:pt x="358" y="486"/>
                  </a:lnTo>
                  <a:cubicBezTo>
                    <a:pt x="368" y="501"/>
                    <a:pt x="375" y="512"/>
                    <a:pt x="384" y="520"/>
                  </a:cubicBezTo>
                  <a:cubicBezTo>
                    <a:pt x="382" y="507"/>
                    <a:pt x="380" y="496"/>
                    <a:pt x="378" y="486"/>
                  </a:cubicBezTo>
                  <a:lnTo>
                    <a:pt x="378" y="481"/>
                  </a:lnTo>
                  <a:cubicBezTo>
                    <a:pt x="401" y="530"/>
                    <a:pt x="435" y="574"/>
                    <a:pt x="477" y="616"/>
                  </a:cubicBezTo>
                  <a:cubicBezTo>
                    <a:pt x="457" y="571"/>
                    <a:pt x="441" y="521"/>
                    <a:pt x="424" y="470"/>
                  </a:cubicBezTo>
                  <a:cubicBezTo>
                    <a:pt x="421" y="428"/>
                    <a:pt x="425" y="386"/>
                    <a:pt x="426" y="342"/>
                  </a:cubicBezTo>
                  <a:cubicBezTo>
                    <a:pt x="426" y="330"/>
                    <a:pt x="425" y="320"/>
                    <a:pt x="424" y="309"/>
                  </a:cubicBezTo>
                  <a:cubicBezTo>
                    <a:pt x="436" y="237"/>
                    <a:pt x="442" y="167"/>
                    <a:pt x="447" y="88"/>
                  </a:cubicBezTo>
                  <a:lnTo>
                    <a:pt x="447" y="88"/>
                  </a:lnTo>
                  <a:cubicBezTo>
                    <a:pt x="428" y="113"/>
                    <a:pt x="412" y="139"/>
                    <a:pt x="401" y="167"/>
                  </a:cubicBezTo>
                  <a:cubicBezTo>
                    <a:pt x="404" y="145"/>
                    <a:pt x="406" y="121"/>
                    <a:pt x="409" y="100"/>
                  </a:cubicBezTo>
                  <a:lnTo>
                    <a:pt x="409" y="100"/>
                  </a:lnTo>
                  <a:cubicBezTo>
                    <a:pt x="400" y="111"/>
                    <a:pt x="390" y="123"/>
                    <a:pt x="383" y="136"/>
                  </a:cubicBezTo>
                  <a:cubicBezTo>
                    <a:pt x="388" y="105"/>
                    <a:pt x="393" y="74"/>
                    <a:pt x="397" y="43"/>
                  </a:cubicBezTo>
                  <a:lnTo>
                    <a:pt x="397" y="43"/>
                  </a:lnTo>
                  <a:cubicBezTo>
                    <a:pt x="372" y="76"/>
                    <a:pt x="349" y="112"/>
                    <a:pt x="333" y="151"/>
                  </a:cubicBezTo>
                  <a:cubicBezTo>
                    <a:pt x="339" y="114"/>
                    <a:pt x="343" y="75"/>
                    <a:pt x="347" y="35"/>
                  </a:cubicBezTo>
                  <a:lnTo>
                    <a:pt x="347" y="35"/>
                  </a:lnTo>
                  <a:cubicBezTo>
                    <a:pt x="302" y="90"/>
                    <a:pt x="270" y="157"/>
                    <a:pt x="258" y="225"/>
                  </a:cubicBezTo>
                  <a:cubicBezTo>
                    <a:pt x="266" y="172"/>
                    <a:pt x="272" y="117"/>
                    <a:pt x="277" y="54"/>
                  </a:cubicBezTo>
                  <a:lnTo>
                    <a:pt x="277" y="54"/>
                  </a:lnTo>
                  <a:cubicBezTo>
                    <a:pt x="249" y="88"/>
                    <a:pt x="228" y="127"/>
                    <a:pt x="214" y="169"/>
                  </a:cubicBezTo>
                  <a:cubicBezTo>
                    <a:pt x="219" y="132"/>
                    <a:pt x="224" y="85"/>
                    <a:pt x="231" y="48"/>
                  </a:cubicBezTo>
                  <a:lnTo>
                    <a:pt x="231" y="48"/>
                  </a:lnTo>
                  <a:cubicBezTo>
                    <a:pt x="182" y="105"/>
                    <a:pt x="150" y="176"/>
                    <a:pt x="159" y="245"/>
                  </a:cubicBezTo>
                  <a:cubicBezTo>
                    <a:pt x="158" y="238"/>
                    <a:pt x="155" y="230"/>
                    <a:pt x="153" y="223"/>
                  </a:cubicBezTo>
                  <a:cubicBezTo>
                    <a:pt x="157" y="171"/>
                    <a:pt x="158" y="116"/>
                    <a:pt x="167" y="64"/>
                  </a:cubicBezTo>
                  <a:lnTo>
                    <a:pt x="167" y="64"/>
                  </a:lnTo>
                  <a:cubicBezTo>
                    <a:pt x="138" y="93"/>
                    <a:pt x="122" y="131"/>
                    <a:pt x="117" y="170"/>
                  </a:cubicBezTo>
                  <a:lnTo>
                    <a:pt x="117" y="170"/>
                  </a:lnTo>
                  <a:cubicBezTo>
                    <a:pt x="118" y="154"/>
                    <a:pt x="119" y="138"/>
                    <a:pt x="121" y="121"/>
                  </a:cubicBezTo>
                  <a:lnTo>
                    <a:pt x="121" y="121"/>
                  </a:lnTo>
                  <a:cubicBezTo>
                    <a:pt x="112" y="131"/>
                    <a:pt x="106" y="141"/>
                    <a:pt x="102" y="151"/>
                  </a:cubicBezTo>
                  <a:cubicBezTo>
                    <a:pt x="110" y="101"/>
                    <a:pt x="116" y="50"/>
                    <a:pt x="1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42"/>
            <p:cNvSpPr/>
            <p:nvPr/>
          </p:nvSpPr>
          <p:spPr>
            <a:xfrm>
              <a:off x="1796653" y="1232745"/>
              <a:ext cx="3569" cy="6790"/>
            </a:xfrm>
            <a:custGeom>
              <a:rect b="b" l="l" r="r" t="t"/>
              <a:pathLst>
                <a:path extrusionOk="0" h="137" w="72">
                  <a:moveTo>
                    <a:pt x="11" y="1"/>
                  </a:moveTo>
                  <a:cubicBezTo>
                    <a:pt x="6" y="9"/>
                    <a:pt x="2" y="22"/>
                    <a:pt x="5" y="33"/>
                  </a:cubicBezTo>
                  <a:cubicBezTo>
                    <a:pt x="0" y="55"/>
                    <a:pt x="5" y="81"/>
                    <a:pt x="21" y="101"/>
                  </a:cubicBezTo>
                  <a:cubicBezTo>
                    <a:pt x="32" y="116"/>
                    <a:pt x="51" y="129"/>
                    <a:pt x="71" y="137"/>
                  </a:cubicBezTo>
                  <a:lnTo>
                    <a:pt x="71" y="137"/>
                  </a:lnTo>
                  <a:cubicBezTo>
                    <a:pt x="68" y="135"/>
                    <a:pt x="67" y="132"/>
                    <a:pt x="66" y="131"/>
                  </a:cubicBezTo>
                  <a:cubicBezTo>
                    <a:pt x="36" y="95"/>
                    <a:pt x="25" y="57"/>
                    <a:pt x="11" y="9"/>
                  </a:cubicBezTo>
                  <a:lnTo>
                    <a:pt x="11" y="1"/>
                  </a:lnTo>
                  <a:close/>
                  <a:moveTo>
                    <a:pt x="71" y="137"/>
                  </a:moveTo>
                  <a:lnTo>
                    <a:pt x="71" y="137"/>
                  </a:lnTo>
                  <a:cubicBezTo>
                    <a:pt x="71" y="137"/>
                    <a:pt x="71" y="137"/>
                    <a:pt x="71" y="137"/>
                  </a:cubicBezTo>
                  <a:cubicBezTo>
                    <a:pt x="71" y="137"/>
                    <a:pt x="71" y="137"/>
                    <a:pt x="71" y="13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42"/>
            <p:cNvSpPr/>
            <p:nvPr/>
          </p:nvSpPr>
          <p:spPr>
            <a:xfrm>
              <a:off x="1891665" y="1367061"/>
              <a:ext cx="198" cy="99"/>
            </a:xfrm>
            <a:custGeom>
              <a:rect b="b" l="l" r="r" t="t"/>
              <a:pathLst>
                <a:path extrusionOk="0" fill="none" h="2" w="4">
                  <a:moveTo>
                    <a:pt x="3" y="1"/>
                  </a:moveTo>
                  <a:cubicBezTo>
                    <a:pt x="3" y="0"/>
                    <a:pt x="1" y="0"/>
                    <a:pt x="1" y="0"/>
                  </a:cubicBezTo>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42"/>
            <p:cNvSpPr/>
            <p:nvPr/>
          </p:nvSpPr>
          <p:spPr>
            <a:xfrm>
              <a:off x="1577140" y="1336233"/>
              <a:ext cx="56501" cy="52388"/>
            </a:xfrm>
            <a:custGeom>
              <a:rect b="b" l="l" r="r" t="t"/>
              <a:pathLst>
                <a:path extrusionOk="0" h="1057" w="1140">
                  <a:moveTo>
                    <a:pt x="1139" y="0"/>
                  </a:moveTo>
                  <a:lnTo>
                    <a:pt x="1139" y="0"/>
                  </a:lnTo>
                  <a:cubicBezTo>
                    <a:pt x="1113" y="9"/>
                    <a:pt x="1088" y="19"/>
                    <a:pt x="1063" y="29"/>
                  </a:cubicBezTo>
                  <a:cubicBezTo>
                    <a:pt x="541" y="221"/>
                    <a:pt x="146" y="613"/>
                    <a:pt x="0" y="1057"/>
                  </a:cubicBezTo>
                  <a:cubicBezTo>
                    <a:pt x="113" y="865"/>
                    <a:pt x="271" y="698"/>
                    <a:pt x="399" y="572"/>
                  </a:cubicBezTo>
                  <a:cubicBezTo>
                    <a:pt x="578" y="398"/>
                    <a:pt x="772" y="233"/>
                    <a:pt x="992" y="93"/>
                  </a:cubicBezTo>
                  <a:cubicBezTo>
                    <a:pt x="1041" y="61"/>
                    <a:pt x="1092" y="30"/>
                    <a:pt x="11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42"/>
            <p:cNvSpPr/>
            <p:nvPr/>
          </p:nvSpPr>
          <p:spPr>
            <a:xfrm>
              <a:off x="1590670" y="1319629"/>
              <a:ext cx="261789" cy="87280"/>
            </a:xfrm>
            <a:custGeom>
              <a:rect b="b" l="l" r="r" t="t"/>
              <a:pathLst>
                <a:path extrusionOk="0" h="1761" w="5282">
                  <a:moveTo>
                    <a:pt x="3149" y="1"/>
                  </a:moveTo>
                  <a:cubicBezTo>
                    <a:pt x="2794" y="1"/>
                    <a:pt x="2439" y="40"/>
                    <a:pt x="2098" y="115"/>
                  </a:cubicBezTo>
                  <a:cubicBezTo>
                    <a:pt x="1383" y="289"/>
                    <a:pt x="705" y="638"/>
                    <a:pt x="307" y="1154"/>
                  </a:cubicBezTo>
                  <a:cubicBezTo>
                    <a:pt x="729" y="722"/>
                    <a:pt x="1357" y="426"/>
                    <a:pt x="1967" y="257"/>
                  </a:cubicBezTo>
                  <a:cubicBezTo>
                    <a:pt x="2214" y="192"/>
                    <a:pt x="2480" y="155"/>
                    <a:pt x="2748" y="137"/>
                  </a:cubicBezTo>
                  <a:lnTo>
                    <a:pt x="2748" y="137"/>
                  </a:lnTo>
                  <a:cubicBezTo>
                    <a:pt x="2552" y="160"/>
                    <a:pt x="2359" y="194"/>
                    <a:pt x="2169" y="237"/>
                  </a:cubicBezTo>
                  <a:cubicBezTo>
                    <a:pt x="1197" y="444"/>
                    <a:pt x="307" y="968"/>
                    <a:pt x="0" y="1760"/>
                  </a:cubicBezTo>
                  <a:cubicBezTo>
                    <a:pt x="399" y="1055"/>
                    <a:pt x="1181" y="576"/>
                    <a:pt x="2065" y="371"/>
                  </a:cubicBezTo>
                  <a:cubicBezTo>
                    <a:pt x="2468" y="276"/>
                    <a:pt x="2838" y="225"/>
                    <a:pt x="3237" y="225"/>
                  </a:cubicBezTo>
                  <a:cubicBezTo>
                    <a:pt x="3373" y="225"/>
                    <a:pt x="3513" y="231"/>
                    <a:pt x="3659" y="243"/>
                  </a:cubicBezTo>
                  <a:cubicBezTo>
                    <a:pt x="4125" y="280"/>
                    <a:pt x="4738" y="444"/>
                    <a:pt x="5206" y="630"/>
                  </a:cubicBezTo>
                  <a:cubicBezTo>
                    <a:pt x="5225" y="635"/>
                    <a:pt x="5274" y="657"/>
                    <a:pt x="5280" y="657"/>
                  </a:cubicBezTo>
                  <a:cubicBezTo>
                    <a:pt x="5282" y="657"/>
                    <a:pt x="5277" y="653"/>
                    <a:pt x="5258" y="643"/>
                  </a:cubicBezTo>
                  <a:cubicBezTo>
                    <a:pt x="5124" y="562"/>
                    <a:pt x="4982" y="488"/>
                    <a:pt x="4837" y="421"/>
                  </a:cubicBezTo>
                  <a:lnTo>
                    <a:pt x="4837" y="421"/>
                  </a:lnTo>
                  <a:cubicBezTo>
                    <a:pt x="4936" y="452"/>
                    <a:pt x="5037" y="482"/>
                    <a:pt x="5136" y="511"/>
                  </a:cubicBezTo>
                  <a:cubicBezTo>
                    <a:pt x="5149" y="515"/>
                    <a:pt x="5162" y="521"/>
                    <a:pt x="5176" y="525"/>
                  </a:cubicBezTo>
                  <a:cubicBezTo>
                    <a:pt x="5173" y="524"/>
                    <a:pt x="5172" y="522"/>
                    <a:pt x="5170" y="522"/>
                  </a:cubicBezTo>
                  <a:cubicBezTo>
                    <a:pt x="5118" y="496"/>
                    <a:pt x="5065" y="472"/>
                    <a:pt x="5013" y="446"/>
                  </a:cubicBezTo>
                  <a:cubicBezTo>
                    <a:pt x="4756" y="320"/>
                    <a:pt x="4490" y="201"/>
                    <a:pt x="4205" y="123"/>
                  </a:cubicBezTo>
                  <a:cubicBezTo>
                    <a:pt x="3864" y="40"/>
                    <a:pt x="3507" y="1"/>
                    <a:pt x="31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42"/>
            <p:cNvSpPr/>
            <p:nvPr/>
          </p:nvSpPr>
          <p:spPr>
            <a:xfrm>
              <a:off x="1671953" y="1226599"/>
              <a:ext cx="159443" cy="45052"/>
            </a:xfrm>
            <a:custGeom>
              <a:rect b="b" l="l" r="r" t="t"/>
              <a:pathLst>
                <a:path extrusionOk="0" h="909" w="3217">
                  <a:moveTo>
                    <a:pt x="1251" y="0"/>
                  </a:moveTo>
                  <a:cubicBezTo>
                    <a:pt x="1180" y="0"/>
                    <a:pt x="1109" y="4"/>
                    <a:pt x="1039" y="11"/>
                  </a:cubicBezTo>
                  <a:cubicBezTo>
                    <a:pt x="1027" y="12"/>
                    <a:pt x="1012" y="13"/>
                    <a:pt x="1003" y="14"/>
                  </a:cubicBezTo>
                  <a:lnTo>
                    <a:pt x="1122" y="34"/>
                  </a:lnTo>
                  <a:cubicBezTo>
                    <a:pt x="1303" y="61"/>
                    <a:pt x="1482" y="97"/>
                    <a:pt x="1660" y="136"/>
                  </a:cubicBezTo>
                  <a:cubicBezTo>
                    <a:pt x="1555" y="117"/>
                    <a:pt x="1447" y="105"/>
                    <a:pt x="1339" y="97"/>
                  </a:cubicBezTo>
                  <a:cubicBezTo>
                    <a:pt x="1218" y="88"/>
                    <a:pt x="1096" y="82"/>
                    <a:pt x="975" y="82"/>
                  </a:cubicBezTo>
                  <a:cubicBezTo>
                    <a:pt x="748" y="82"/>
                    <a:pt x="521" y="101"/>
                    <a:pt x="302" y="150"/>
                  </a:cubicBezTo>
                  <a:cubicBezTo>
                    <a:pt x="417" y="138"/>
                    <a:pt x="527" y="133"/>
                    <a:pt x="633" y="133"/>
                  </a:cubicBezTo>
                  <a:cubicBezTo>
                    <a:pt x="827" y="133"/>
                    <a:pt x="1010" y="150"/>
                    <a:pt x="1193" y="173"/>
                  </a:cubicBezTo>
                  <a:cubicBezTo>
                    <a:pt x="1097" y="167"/>
                    <a:pt x="1000" y="163"/>
                    <a:pt x="903" y="163"/>
                  </a:cubicBezTo>
                  <a:cubicBezTo>
                    <a:pt x="598" y="163"/>
                    <a:pt x="294" y="196"/>
                    <a:pt x="1" y="270"/>
                  </a:cubicBezTo>
                  <a:cubicBezTo>
                    <a:pt x="209" y="238"/>
                    <a:pt x="420" y="223"/>
                    <a:pt x="632" y="223"/>
                  </a:cubicBezTo>
                  <a:cubicBezTo>
                    <a:pt x="1253" y="223"/>
                    <a:pt x="1874" y="350"/>
                    <a:pt x="2405" y="542"/>
                  </a:cubicBezTo>
                  <a:cubicBezTo>
                    <a:pt x="2685" y="636"/>
                    <a:pt x="2949" y="759"/>
                    <a:pt x="3197" y="898"/>
                  </a:cubicBezTo>
                  <a:cubicBezTo>
                    <a:pt x="3202" y="901"/>
                    <a:pt x="3214" y="909"/>
                    <a:pt x="3216" y="909"/>
                  </a:cubicBezTo>
                  <a:cubicBezTo>
                    <a:pt x="3216" y="909"/>
                    <a:pt x="3216" y="908"/>
                    <a:pt x="3213" y="905"/>
                  </a:cubicBezTo>
                  <a:cubicBezTo>
                    <a:pt x="3087" y="805"/>
                    <a:pt x="2953" y="710"/>
                    <a:pt x="2809" y="625"/>
                  </a:cubicBezTo>
                  <a:cubicBezTo>
                    <a:pt x="2780" y="609"/>
                    <a:pt x="2752" y="593"/>
                    <a:pt x="2722" y="578"/>
                  </a:cubicBezTo>
                  <a:lnTo>
                    <a:pt x="2722" y="578"/>
                  </a:lnTo>
                  <a:cubicBezTo>
                    <a:pt x="2779" y="604"/>
                    <a:pt x="2835" y="629"/>
                    <a:pt x="2862" y="641"/>
                  </a:cubicBezTo>
                  <a:cubicBezTo>
                    <a:pt x="2809" y="600"/>
                    <a:pt x="2752" y="563"/>
                    <a:pt x="2694" y="526"/>
                  </a:cubicBezTo>
                  <a:cubicBezTo>
                    <a:pt x="2451" y="370"/>
                    <a:pt x="2172" y="253"/>
                    <a:pt x="1877" y="179"/>
                  </a:cubicBezTo>
                  <a:lnTo>
                    <a:pt x="1877" y="179"/>
                  </a:lnTo>
                  <a:cubicBezTo>
                    <a:pt x="2053" y="215"/>
                    <a:pt x="2229" y="255"/>
                    <a:pt x="2398" y="312"/>
                  </a:cubicBezTo>
                  <a:cubicBezTo>
                    <a:pt x="2064" y="122"/>
                    <a:pt x="1661" y="0"/>
                    <a:pt x="12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42"/>
            <p:cNvSpPr/>
            <p:nvPr/>
          </p:nvSpPr>
          <p:spPr>
            <a:xfrm>
              <a:off x="1614361" y="1256139"/>
              <a:ext cx="166381" cy="30035"/>
            </a:xfrm>
            <a:custGeom>
              <a:rect b="b" l="l" r="r" t="t"/>
              <a:pathLst>
                <a:path extrusionOk="0" h="606" w="3357">
                  <a:moveTo>
                    <a:pt x="1808" y="0"/>
                  </a:moveTo>
                  <a:cubicBezTo>
                    <a:pt x="1456" y="0"/>
                    <a:pt x="1105" y="64"/>
                    <a:pt x="780" y="196"/>
                  </a:cubicBezTo>
                  <a:cubicBezTo>
                    <a:pt x="753" y="209"/>
                    <a:pt x="723" y="222"/>
                    <a:pt x="696" y="234"/>
                  </a:cubicBezTo>
                  <a:cubicBezTo>
                    <a:pt x="742" y="222"/>
                    <a:pt x="789" y="213"/>
                    <a:pt x="836" y="208"/>
                  </a:cubicBezTo>
                  <a:cubicBezTo>
                    <a:pt x="936" y="194"/>
                    <a:pt x="1033" y="184"/>
                    <a:pt x="1126" y="173"/>
                  </a:cubicBezTo>
                  <a:lnTo>
                    <a:pt x="1126" y="173"/>
                  </a:lnTo>
                  <a:cubicBezTo>
                    <a:pt x="847" y="227"/>
                    <a:pt x="570" y="311"/>
                    <a:pt x="301" y="425"/>
                  </a:cubicBezTo>
                  <a:cubicBezTo>
                    <a:pt x="184" y="467"/>
                    <a:pt x="93" y="538"/>
                    <a:pt x="1" y="606"/>
                  </a:cubicBezTo>
                  <a:cubicBezTo>
                    <a:pt x="13" y="598"/>
                    <a:pt x="28" y="591"/>
                    <a:pt x="42" y="584"/>
                  </a:cubicBezTo>
                  <a:cubicBezTo>
                    <a:pt x="186" y="500"/>
                    <a:pt x="344" y="474"/>
                    <a:pt x="518" y="436"/>
                  </a:cubicBezTo>
                  <a:cubicBezTo>
                    <a:pt x="1065" y="312"/>
                    <a:pt x="1511" y="266"/>
                    <a:pt x="2088" y="262"/>
                  </a:cubicBezTo>
                  <a:cubicBezTo>
                    <a:pt x="2593" y="273"/>
                    <a:pt x="2884" y="289"/>
                    <a:pt x="3356" y="397"/>
                  </a:cubicBezTo>
                  <a:cubicBezTo>
                    <a:pt x="2983" y="242"/>
                    <a:pt x="2597" y="150"/>
                    <a:pt x="2210" y="117"/>
                  </a:cubicBezTo>
                  <a:cubicBezTo>
                    <a:pt x="2232" y="117"/>
                    <a:pt x="2254" y="116"/>
                    <a:pt x="2276" y="116"/>
                  </a:cubicBezTo>
                  <a:cubicBezTo>
                    <a:pt x="2410" y="116"/>
                    <a:pt x="2544" y="120"/>
                    <a:pt x="2678" y="131"/>
                  </a:cubicBezTo>
                  <a:cubicBezTo>
                    <a:pt x="2397" y="44"/>
                    <a:pt x="2102" y="0"/>
                    <a:pt x="18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42"/>
            <p:cNvSpPr/>
            <p:nvPr/>
          </p:nvSpPr>
          <p:spPr>
            <a:xfrm>
              <a:off x="1664965" y="1252124"/>
              <a:ext cx="51099" cy="7286"/>
            </a:xfrm>
            <a:custGeom>
              <a:rect b="b" l="l" r="r" t="t"/>
              <a:pathLst>
                <a:path extrusionOk="0" h="147" w="1031">
                  <a:moveTo>
                    <a:pt x="625" y="1"/>
                  </a:moveTo>
                  <a:cubicBezTo>
                    <a:pt x="399" y="1"/>
                    <a:pt x="173" y="45"/>
                    <a:pt x="0" y="146"/>
                  </a:cubicBezTo>
                  <a:cubicBezTo>
                    <a:pt x="142" y="106"/>
                    <a:pt x="254" y="105"/>
                    <a:pt x="403" y="92"/>
                  </a:cubicBezTo>
                  <a:cubicBezTo>
                    <a:pt x="613" y="78"/>
                    <a:pt x="820" y="48"/>
                    <a:pt x="1030" y="47"/>
                  </a:cubicBezTo>
                  <a:cubicBezTo>
                    <a:pt x="903" y="17"/>
                    <a:pt x="764" y="1"/>
                    <a:pt x="6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42"/>
            <p:cNvSpPr/>
            <p:nvPr/>
          </p:nvSpPr>
          <p:spPr>
            <a:xfrm>
              <a:off x="1584871" y="1269917"/>
              <a:ext cx="309369" cy="104924"/>
            </a:xfrm>
            <a:custGeom>
              <a:rect b="b" l="l" r="r" t="t"/>
              <a:pathLst>
                <a:path extrusionOk="0" h="2117" w="6242">
                  <a:moveTo>
                    <a:pt x="3595" y="404"/>
                  </a:moveTo>
                  <a:lnTo>
                    <a:pt x="3595" y="404"/>
                  </a:lnTo>
                  <a:cubicBezTo>
                    <a:pt x="3835" y="446"/>
                    <a:pt x="4063" y="504"/>
                    <a:pt x="4267" y="579"/>
                  </a:cubicBezTo>
                  <a:cubicBezTo>
                    <a:pt x="4377" y="617"/>
                    <a:pt x="4485" y="659"/>
                    <a:pt x="4589" y="708"/>
                  </a:cubicBezTo>
                  <a:cubicBezTo>
                    <a:pt x="4270" y="580"/>
                    <a:pt x="3938" y="478"/>
                    <a:pt x="3595" y="404"/>
                  </a:cubicBezTo>
                  <a:close/>
                  <a:moveTo>
                    <a:pt x="5537" y="1239"/>
                  </a:moveTo>
                  <a:cubicBezTo>
                    <a:pt x="5582" y="1270"/>
                    <a:pt x="5627" y="1301"/>
                    <a:pt x="5669" y="1333"/>
                  </a:cubicBezTo>
                  <a:cubicBezTo>
                    <a:pt x="5679" y="1344"/>
                    <a:pt x="5688" y="1358"/>
                    <a:pt x="5699" y="1369"/>
                  </a:cubicBezTo>
                  <a:cubicBezTo>
                    <a:pt x="5645" y="1324"/>
                    <a:pt x="5593" y="1280"/>
                    <a:pt x="5537" y="1239"/>
                  </a:cubicBezTo>
                  <a:close/>
                  <a:moveTo>
                    <a:pt x="2505" y="0"/>
                  </a:moveTo>
                  <a:cubicBezTo>
                    <a:pt x="2012" y="0"/>
                    <a:pt x="1518" y="71"/>
                    <a:pt x="1073" y="247"/>
                  </a:cubicBezTo>
                  <a:cubicBezTo>
                    <a:pt x="900" y="318"/>
                    <a:pt x="728" y="401"/>
                    <a:pt x="571" y="491"/>
                  </a:cubicBezTo>
                  <a:lnTo>
                    <a:pt x="613" y="475"/>
                  </a:lnTo>
                  <a:cubicBezTo>
                    <a:pt x="854" y="398"/>
                    <a:pt x="1103" y="324"/>
                    <a:pt x="1358" y="276"/>
                  </a:cubicBezTo>
                  <a:cubicBezTo>
                    <a:pt x="1374" y="273"/>
                    <a:pt x="1391" y="269"/>
                    <a:pt x="1407" y="267"/>
                  </a:cubicBezTo>
                  <a:lnTo>
                    <a:pt x="1407" y="267"/>
                  </a:lnTo>
                  <a:cubicBezTo>
                    <a:pt x="1406" y="267"/>
                    <a:pt x="1404" y="268"/>
                    <a:pt x="1402" y="268"/>
                  </a:cubicBezTo>
                  <a:cubicBezTo>
                    <a:pt x="1020" y="365"/>
                    <a:pt x="663" y="526"/>
                    <a:pt x="374" y="750"/>
                  </a:cubicBezTo>
                  <a:cubicBezTo>
                    <a:pt x="355" y="764"/>
                    <a:pt x="349" y="769"/>
                    <a:pt x="351" y="769"/>
                  </a:cubicBezTo>
                  <a:cubicBezTo>
                    <a:pt x="355" y="769"/>
                    <a:pt x="393" y="747"/>
                    <a:pt x="416" y="738"/>
                  </a:cubicBezTo>
                  <a:cubicBezTo>
                    <a:pt x="645" y="628"/>
                    <a:pt x="876" y="546"/>
                    <a:pt x="1121" y="484"/>
                  </a:cubicBezTo>
                  <a:lnTo>
                    <a:pt x="1121" y="484"/>
                  </a:lnTo>
                  <a:cubicBezTo>
                    <a:pt x="706" y="632"/>
                    <a:pt x="338" y="860"/>
                    <a:pt x="63" y="1152"/>
                  </a:cubicBezTo>
                  <a:cubicBezTo>
                    <a:pt x="535" y="772"/>
                    <a:pt x="1288" y="550"/>
                    <a:pt x="1855" y="480"/>
                  </a:cubicBezTo>
                  <a:lnTo>
                    <a:pt x="1855" y="480"/>
                  </a:lnTo>
                  <a:cubicBezTo>
                    <a:pt x="1711" y="500"/>
                    <a:pt x="1570" y="529"/>
                    <a:pt x="1432" y="565"/>
                  </a:cubicBezTo>
                  <a:cubicBezTo>
                    <a:pt x="884" y="720"/>
                    <a:pt x="308" y="1014"/>
                    <a:pt x="1" y="1417"/>
                  </a:cubicBezTo>
                  <a:cubicBezTo>
                    <a:pt x="123" y="1288"/>
                    <a:pt x="284" y="1184"/>
                    <a:pt x="434" y="1096"/>
                  </a:cubicBezTo>
                  <a:cubicBezTo>
                    <a:pt x="660" y="967"/>
                    <a:pt x="905" y="858"/>
                    <a:pt x="1159" y="771"/>
                  </a:cubicBezTo>
                  <a:cubicBezTo>
                    <a:pt x="1525" y="630"/>
                    <a:pt x="1963" y="567"/>
                    <a:pt x="2423" y="567"/>
                  </a:cubicBezTo>
                  <a:cubicBezTo>
                    <a:pt x="2959" y="567"/>
                    <a:pt x="3527" y="653"/>
                    <a:pt x="4051" y="803"/>
                  </a:cubicBezTo>
                  <a:cubicBezTo>
                    <a:pt x="4523" y="937"/>
                    <a:pt x="5024" y="1177"/>
                    <a:pt x="5493" y="1426"/>
                  </a:cubicBezTo>
                  <a:cubicBezTo>
                    <a:pt x="5577" y="1484"/>
                    <a:pt x="5661" y="1548"/>
                    <a:pt x="5745" y="1612"/>
                  </a:cubicBezTo>
                  <a:cubicBezTo>
                    <a:pt x="5875" y="1715"/>
                    <a:pt x="6004" y="1818"/>
                    <a:pt x="6109" y="1931"/>
                  </a:cubicBezTo>
                  <a:cubicBezTo>
                    <a:pt x="6152" y="1994"/>
                    <a:pt x="6195" y="2056"/>
                    <a:pt x="6241" y="2117"/>
                  </a:cubicBezTo>
                  <a:cubicBezTo>
                    <a:pt x="6231" y="2081"/>
                    <a:pt x="6217" y="2043"/>
                    <a:pt x="6200" y="2003"/>
                  </a:cubicBezTo>
                  <a:cubicBezTo>
                    <a:pt x="6186" y="1919"/>
                    <a:pt x="6158" y="1832"/>
                    <a:pt x="6119" y="1750"/>
                  </a:cubicBezTo>
                  <a:lnTo>
                    <a:pt x="6119" y="1750"/>
                  </a:lnTo>
                  <a:cubicBezTo>
                    <a:pt x="6148" y="1787"/>
                    <a:pt x="6175" y="1824"/>
                    <a:pt x="6203" y="1863"/>
                  </a:cubicBezTo>
                  <a:cubicBezTo>
                    <a:pt x="6145" y="1709"/>
                    <a:pt x="6055" y="1561"/>
                    <a:pt x="5939" y="1428"/>
                  </a:cubicBezTo>
                  <a:lnTo>
                    <a:pt x="5939" y="1428"/>
                  </a:lnTo>
                  <a:cubicBezTo>
                    <a:pt x="5942" y="1430"/>
                    <a:pt x="5944" y="1432"/>
                    <a:pt x="5946" y="1433"/>
                  </a:cubicBezTo>
                  <a:cubicBezTo>
                    <a:pt x="5732" y="1102"/>
                    <a:pt x="5376" y="835"/>
                    <a:pt x="4950" y="685"/>
                  </a:cubicBezTo>
                  <a:lnTo>
                    <a:pt x="4950" y="685"/>
                  </a:lnTo>
                  <a:cubicBezTo>
                    <a:pt x="5125" y="796"/>
                    <a:pt x="5273" y="930"/>
                    <a:pt x="5433" y="1054"/>
                  </a:cubicBezTo>
                  <a:cubicBezTo>
                    <a:pt x="5495" y="1101"/>
                    <a:pt x="5558" y="1148"/>
                    <a:pt x="5623" y="1194"/>
                  </a:cubicBezTo>
                  <a:cubicBezTo>
                    <a:pt x="5593" y="1175"/>
                    <a:pt x="5563" y="1159"/>
                    <a:pt x="5532" y="1142"/>
                  </a:cubicBezTo>
                  <a:cubicBezTo>
                    <a:pt x="5244" y="916"/>
                    <a:pt x="4914" y="724"/>
                    <a:pt x="4556" y="576"/>
                  </a:cubicBezTo>
                  <a:cubicBezTo>
                    <a:pt x="4154" y="407"/>
                    <a:pt x="3747" y="287"/>
                    <a:pt x="3268" y="222"/>
                  </a:cubicBezTo>
                  <a:cubicBezTo>
                    <a:pt x="3146" y="205"/>
                    <a:pt x="3024" y="192"/>
                    <a:pt x="2905" y="182"/>
                  </a:cubicBezTo>
                  <a:lnTo>
                    <a:pt x="2905" y="182"/>
                  </a:lnTo>
                  <a:cubicBezTo>
                    <a:pt x="2991" y="187"/>
                    <a:pt x="3078" y="194"/>
                    <a:pt x="3165" y="201"/>
                  </a:cubicBezTo>
                  <a:cubicBezTo>
                    <a:pt x="3625" y="232"/>
                    <a:pt x="4133" y="324"/>
                    <a:pt x="4609" y="494"/>
                  </a:cubicBezTo>
                  <a:cubicBezTo>
                    <a:pt x="4042" y="205"/>
                    <a:pt x="3387" y="19"/>
                    <a:pt x="2710" y="4"/>
                  </a:cubicBezTo>
                  <a:cubicBezTo>
                    <a:pt x="2642" y="2"/>
                    <a:pt x="2573" y="0"/>
                    <a:pt x="25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42"/>
            <p:cNvSpPr/>
            <p:nvPr/>
          </p:nvSpPr>
          <p:spPr>
            <a:xfrm>
              <a:off x="1578924" y="1298664"/>
              <a:ext cx="197308" cy="62895"/>
            </a:xfrm>
            <a:custGeom>
              <a:rect b="b" l="l" r="r" t="t"/>
              <a:pathLst>
                <a:path extrusionOk="0" h="1269" w="3981">
                  <a:moveTo>
                    <a:pt x="3978" y="213"/>
                  </a:moveTo>
                  <a:cubicBezTo>
                    <a:pt x="3979" y="213"/>
                    <a:pt x="3980" y="213"/>
                    <a:pt x="3980" y="213"/>
                  </a:cubicBezTo>
                  <a:cubicBezTo>
                    <a:pt x="3980" y="213"/>
                    <a:pt x="3979" y="213"/>
                    <a:pt x="3978" y="213"/>
                  </a:cubicBezTo>
                  <a:close/>
                  <a:moveTo>
                    <a:pt x="2756" y="1"/>
                  </a:moveTo>
                  <a:cubicBezTo>
                    <a:pt x="2440" y="1"/>
                    <a:pt x="2123" y="41"/>
                    <a:pt x="1818" y="104"/>
                  </a:cubicBezTo>
                  <a:cubicBezTo>
                    <a:pt x="1126" y="247"/>
                    <a:pt x="445" y="548"/>
                    <a:pt x="63" y="1046"/>
                  </a:cubicBezTo>
                  <a:cubicBezTo>
                    <a:pt x="296" y="823"/>
                    <a:pt x="575" y="663"/>
                    <a:pt x="892" y="530"/>
                  </a:cubicBezTo>
                  <a:lnTo>
                    <a:pt x="892" y="530"/>
                  </a:lnTo>
                  <a:cubicBezTo>
                    <a:pt x="829" y="559"/>
                    <a:pt x="767" y="593"/>
                    <a:pt x="707" y="629"/>
                  </a:cubicBezTo>
                  <a:cubicBezTo>
                    <a:pt x="544" y="724"/>
                    <a:pt x="402" y="840"/>
                    <a:pt x="273" y="961"/>
                  </a:cubicBezTo>
                  <a:cubicBezTo>
                    <a:pt x="172" y="1058"/>
                    <a:pt x="69" y="1156"/>
                    <a:pt x="0" y="1269"/>
                  </a:cubicBezTo>
                  <a:cubicBezTo>
                    <a:pt x="89" y="1166"/>
                    <a:pt x="206" y="1082"/>
                    <a:pt x="320" y="997"/>
                  </a:cubicBezTo>
                  <a:cubicBezTo>
                    <a:pt x="481" y="882"/>
                    <a:pt x="627" y="794"/>
                    <a:pt x="831" y="706"/>
                  </a:cubicBezTo>
                  <a:cubicBezTo>
                    <a:pt x="1187" y="556"/>
                    <a:pt x="1341" y="502"/>
                    <a:pt x="1728" y="405"/>
                  </a:cubicBezTo>
                  <a:cubicBezTo>
                    <a:pt x="2251" y="275"/>
                    <a:pt x="2729" y="203"/>
                    <a:pt x="3255" y="173"/>
                  </a:cubicBezTo>
                  <a:cubicBezTo>
                    <a:pt x="3278" y="172"/>
                    <a:pt x="3302" y="171"/>
                    <a:pt x="3323" y="170"/>
                  </a:cubicBezTo>
                  <a:cubicBezTo>
                    <a:pt x="3319" y="170"/>
                    <a:pt x="3316" y="170"/>
                    <a:pt x="3312" y="168"/>
                  </a:cubicBezTo>
                  <a:cubicBezTo>
                    <a:pt x="3106" y="151"/>
                    <a:pt x="2899" y="134"/>
                    <a:pt x="2691" y="134"/>
                  </a:cubicBezTo>
                  <a:cubicBezTo>
                    <a:pt x="2670" y="134"/>
                    <a:pt x="2649" y="134"/>
                    <a:pt x="2628" y="134"/>
                  </a:cubicBezTo>
                  <a:cubicBezTo>
                    <a:pt x="2549" y="136"/>
                    <a:pt x="2468" y="141"/>
                    <a:pt x="2386" y="147"/>
                  </a:cubicBezTo>
                  <a:cubicBezTo>
                    <a:pt x="2577" y="128"/>
                    <a:pt x="2772" y="117"/>
                    <a:pt x="2969" y="117"/>
                  </a:cubicBezTo>
                  <a:cubicBezTo>
                    <a:pt x="3009" y="117"/>
                    <a:pt x="3049" y="118"/>
                    <a:pt x="3090" y="119"/>
                  </a:cubicBezTo>
                  <a:cubicBezTo>
                    <a:pt x="3379" y="126"/>
                    <a:pt x="3618" y="152"/>
                    <a:pt x="3903" y="199"/>
                  </a:cubicBezTo>
                  <a:cubicBezTo>
                    <a:pt x="3928" y="204"/>
                    <a:pt x="3953" y="209"/>
                    <a:pt x="3978" y="213"/>
                  </a:cubicBezTo>
                  <a:lnTo>
                    <a:pt x="3978" y="213"/>
                  </a:lnTo>
                  <a:cubicBezTo>
                    <a:pt x="3977" y="213"/>
                    <a:pt x="3976" y="212"/>
                    <a:pt x="3975" y="212"/>
                  </a:cubicBezTo>
                  <a:cubicBezTo>
                    <a:pt x="3754" y="136"/>
                    <a:pt x="3522" y="77"/>
                    <a:pt x="3285" y="41"/>
                  </a:cubicBezTo>
                  <a:cubicBezTo>
                    <a:pt x="3110" y="13"/>
                    <a:pt x="2934" y="1"/>
                    <a:pt x="27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42"/>
            <p:cNvSpPr/>
            <p:nvPr/>
          </p:nvSpPr>
          <p:spPr>
            <a:xfrm>
              <a:off x="1580262" y="1320422"/>
              <a:ext cx="84454" cy="54271"/>
            </a:xfrm>
            <a:custGeom>
              <a:rect b="b" l="l" r="r" t="t"/>
              <a:pathLst>
                <a:path extrusionOk="0" h="1095" w="1704">
                  <a:moveTo>
                    <a:pt x="1703" y="1"/>
                  </a:moveTo>
                  <a:cubicBezTo>
                    <a:pt x="1643" y="11"/>
                    <a:pt x="1583" y="24"/>
                    <a:pt x="1524" y="36"/>
                  </a:cubicBezTo>
                  <a:cubicBezTo>
                    <a:pt x="1032" y="143"/>
                    <a:pt x="555" y="346"/>
                    <a:pt x="256" y="686"/>
                  </a:cubicBezTo>
                  <a:cubicBezTo>
                    <a:pt x="180" y="766"/>
                    <a:pt x="114" y="853"/>
                    <a:pt x="60" y="943"/>
                  </a:cubicBezTo>
                  <a:cubicBezTo>
                    <a:pt x="32" y="992"/>
                    <a:pt x="5" y="1041"/>
                    <a:pt x="1" y="1095"/>
                  </a:cubicBezTo>
                  <a:cubicBezTo>
                    <a:pt x="17" y="1045"/>
                    <a:pt x="53" y="1004"/>
                    <a:pt x="91" y="964"/>
                  </a:cubicBezTo>
                  <a:cubicBezTo>
                    <a:pt x="126" y="927"/>
                    <a:pt x="173" y="880"/>
                    <a:pt x="222" y="835"/>
                  </a:cubicBezTo>
                  <a:cubicBezTo>
                    <a:pt x="589" y="515"/>
                    <a:pt x="935" y="333"/>
                    <a:pt x="1442" y="109"/>
                  </a:cubicBezTo>
                  <a:cubicBezTo>
                    <a:pt x="1521" y="73"/>
                    <a:pt x="1643" y="29"/>
                    <a:pt x="17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42"/>
            <p:cNvSpPr/>
            <p:nvPr/>
          </p:nvSpPr>
          <p:spPr>
            <a:xfrm>
              <a:off x="1797595" y="1279086"/>
              <a:ext cx="79300" cy="55312"/>
            </a:xfrm>
            <a:custGeom>
              <a:rect b="b" l="l" r="r" t="t"/>
              <a:pathLst>
                <a:path extrusionOk="0" h="1116" w="1600">
                  <a:moveTo>
                    <a:pt x="1" y="1"/>
                  </a:moveTo>
                  <a:lnTo>
                    <a:pt x="1" y="1"/>
                  </a:lnTo>
                  <a:cubicBezTo>
                    <a:pt x="301" y="162"/>
                    <a:pt x="533" y="322"/>
                    <a:pt x="820" y="511"/>
                  </a:cubicBezTo>
                  <a:cubicBezTo>
                    <a:pt x="1070" y="679"/>
                    <a:pt x="1333" y="842"/>
                    <a:pt x="1538" y="1049"/>
                  </a:cubicBezTo>
                  <a:cubicBezTo>
                    <a:pt x="1559" y="1071"/>
                    <a:pt x="1579" y="1091"/>
                    <a:pt x="1599" y="1115"/>
                  </a:cubicBezTo>
                  <a:cubicBezTo>
                    <a:pt x="1592" y="1102"/>
                    <a:pt x="1585" y="1089"/>
                    <a:pt x="1578" y="1076"/>
                  </a:cubicBezTo>
                  <a:cubicBezTo>
                    <a:pt x="1254" y="560"/>
                    <a:pt x="632" y="25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42"/>
            <p:cNvSpPr/>
            <p:nvPr/>
          </p:nvSpPr>
          <p:spPr>
            <a:xfrm>
              <a:off x="1091028" y="1262681"/>
              <a:ext cx="511485" cy="387381"/>
            </a:xfrm>
            <a:custGeom>
              <a:rect b="b" l="l" r="r" t="t"/>
              <a:pathLst>
                <a:path extrusionOk="0" h="7816" w="10320">
                  <a:moveTo>
                    <a:pt x="2865" y="167"/>
                  </a:moveTo>
                  <a:cubicBezTo>
                    <a:pt x="3182" y="167"/>
                    <a:pt x="3319" y="199"/>
                    <a:pt x="3595" y="332"/>
                  </a:cubicBezTo>
                  <a:cubicBezTo>
                    <a:pt x="3852" y="451"/>
                    <a:pt x="4145" y="660"/>
                    <a:pt x="4293" y="818"/>
                  </a:cubicBezTo>
                  <a:cubicBezTo>
                    <a:pt x="4394" y="938"/>
                    <a:pt x="4476" y="1072"/>
                    <a:pt x="4541" y="1213"/>
                  </a:cubicBezTo>
                  <a:cubicBezTo>
                    <a:pt x="4499" y="1213"/>
                    <a:pt x="4455" y="1216"/>
                    <a:pt x="4413" y="1223"/>
                  </a:cubicBezTo>
                  <a:cubicBezTo>
                    <a:pt x="4305" y="1236"/>
                    <a:pt x="4202" y="1263"/>
                    <a:pt x="4103" y="1302"/>
                  </a:cubicBezTo>
                  <a:cubicBezTo>
                    <a:pt x="3686" y="1458"/>
                    <a:pt x="3428" y="1794"/>
                    <a:pt x="3313" y="2142"/>
                  </a:cubicBezTo>
                  <a:cubicBezTo>
                    <a:pt x="3287" y="2218"/>
                    <a:pt x="3270" y="2296"/>
                    <a:pt x="3256" y="2374"/>
                  </a:cubicBezTo>
                  <a:cubicBezTo>
                    <a:pt x="3194" y="2343"/>
                    <a:pt x="3131" y="2314"/>
                    <a:pt x="3065" y="2288"/>
                  </a:cubicBezTo>
                  <a:cubicBezTo>
                    <a:pt x="2859" y="2203"/>
                    <a:pt x="2631" y="2158"/>
                    <a:pt x="2403" y="2158"/>
                  </a:cubicBezTo>
                  <a:cubicBezTo>
                    <a:pt x="2266" y="2158"/>
                    <a:pt x="2129" y="2175"/>
                    <a:pt x="1997" y="2208"/>
                  </a:cubicBezTo>
                  <a:lnTo>
                    <a:pt x="1942" y="2224"/>
                  </a:lnTo>
                  <a:cubicBezTo>
                    <a:pt x="1938" y="2195"/>
                    <a:pt x="1920" y="2168"/>
                    <a:pt x="1912" y="2141"/>
                  </a:cubicBezTo>
                  <a:cubicBezTo>
                    <a:pt x="1892" y="2072"/>
                    <a:pt x="1885" y="2029"/>
                    <a:pt x="1878" y="1988"/>
                  </a:cubicBezTo>
                  <a:cubicBezTo>
                    <a:pt x="1832" y="1536"/>
                    <a:pt x="1973" y="1076"/>
                    <a:pt x="2198" y="686"/>
                  </a:cubicBezTo>
                  <a:cubicBezTo>
                    <a:pt x="2322" y="481"/>
                    <a:pt x="2451" y="330"/>
                    <a:pt x="2653" y="186"/>
                  </a:cubicBezTo>
                  <a:cubicBezTo>
                    <a:pt x="2724" y="175"/>
                    <a:pt x="2791" y="169"/>
                    <a:pt x="2849" y="167"/>
                  </a:cubicBezTo>
                  <a:cubicBezTo>
                    <a:pt x="2855" y="167"/>
                    <a:pt x="2860" y="167"/>
                    <a:pt x="2865" y="167"/>
                  </a:cubicBezTo>
                  <a:close/>
                  <a:moveTo>
                    <a:pt x="2452" y="226"/>
                  </a:moveTo>
                  <a:cubicBezTo>
                    <a:pt x="1994" y="645"/>
                    <a:pt x="1793" y="1242"/>
                    <a:pt x="1754" y="1801"/>
                  </a:cubicBezTo>
                  <a:cubicBezTo>
                    <a:pt x="1749" y="1920"/>
                    <a:pt x="1758" y="2038"/>
                    <a:pt x="1787" y="2154"/>
                  </a:cubicBezTo>
                  <a:cubicBezTo>
                    <a:pt x="1797" y="2184"/>
                    <a:pt x="1797" y="2231"/>
                    <a:pt x="1821" y="2260"/>
                  </a:cubicBezTo>
                  <a:cubicBezTo>
                    <a:pt x="1451" y="2385"/>
                    <a:pt x="1126" y="2595"/>
                    <a:pt x="880" y="2852"/>
                  </a:cubicBezTo>
                  <a:cubicBezTo>
                    <a:pt x="864" y="2849"/>
                    <a:pt x="845" y="2848"/>
                    <a:pt x="830" y="2843"/>
                  </a:cubicBezTo>
                  <a:cubicBezTo>
                    <a:pt x="719" y="2816"/>
                    <a:pt x="747" y="2823"/>
                    <a:pt x="656" y="2785"/>
                  </a:cubicBezTo>
                  <a:cubicBezTo>
                    <a:pt x="597" y="2755"/>
                    <a:pt x="566" y="2731"/>
                    <a:pt x="512" y="2678"/>
                  </a:cubicBezTo>
                  <a:cubicBezTo>
                    <a:pt x="454" y="2613"/>
                    <a:pt x="441" y="2589"/>
                    <a:pt x="420" y="2512"/>
                  </a:cubicBezTo>
                  <a:cubicBezTo>
                    <a:pt x="403" y="2456"/>
                    <a:pt x="405" y="2389"/>
                    <a:pt x="402" y="2316"/>
                  </a:cubicBezTo>
                  <a:cubicBezTo>
                    <a:pt x="546" y="1891"/>
                    <a:pt x="766" y="1482"/>
                    <a:pt x="1081" y="1107"/>
                  </a:cubicBezTo>
                  <a:cubicBezTo>
                    <a:pt x="1241" y="921"/>
                    <a:pt x="1333" y="835"/>
                    <a:pt x="1569" y="651"/>
                  </a:cubicBezTo>
                  <a:cubicBezTo>
                    <a:pt x="1778" y="495"/>
                    <a:pt x="1824" y="464"/>
                    <a:pt x="2101" y="339"/>
                  </a:cubicBezTo>
                  <a:cubicBezTo>
                    <a:pt x="2198" y="296"/>
                    <a:pt x="2323" y="257"/>
                    <a:pt x="2452" y="226"/>
                  </a:cubicBezTo>
                  <a:close/>
                  <a:moveTo>
                    <a:pt x="4495" y="1326"/>
                  </a:moveTo>
                  <a:cubicBezTo>
                    <a:pt x="4556" y="1328"/>
                    <a:pt x="4558" y="1326"/>
                    <a:pt x="4593" y="1334"/>
                  </a:cubicBezTo>
                  <a:cubicBezTo>
                    <a:pt x="4690" y="1580"/>
                    <a:pt x="4744" y="1837"/>
                    <a:pt x="4777" y="2069"/>
                  </a:cubicBezTo>
                  <a:cubicBezTo>
                    <a:pt x="4842" y="2502"/>
                    <a:pt x="4798" y="2924"/>
                    <a:pt x="4660" y="3275"/>
                  </a:cubicBezTo>
                  <a:cubicBezTo>
                    <a:pt x="4634" y="3334"/>
                    <a:pt x="4628" y="3339"/>
                    <a:pt x="4579" y="3413"/>
                  </a:cubicBezTo>
                  <a:cubicBezTo>
                    <a:pt x="4577" y="3415"/>
                    <a:pt x="4574" y="3416"/>
                    <a:pt x="4573" y="3419"/>
                  </a:cubicBezTo>
                  <a:cubicBezTo>
                    <a:pt x="4568" y="3423"/>
                    <a:pt x="4562" y="3428"/>
                    <a:pt x="4557" y="3434"/>
                  </a:cubicBezTo>
                  <a:cubicBezTo>
                    <a:pt x="4513" y="3384"/>
                    <a:pt x="4476" y="3333"/>
                    <a:pt x="4433" y="3282"/>
                  </a:cubicBezTo>
                  <a:cubicBezTo>
                    <a:pt x="4222" y="3030"/>
                    <a:pt x="3960" y="2807"/>
                    <a:pt x="3668" y="2615"/>
                  </a:cubicBezTo>
                  <a:cubicBezTo>
                    <a:pt x="3567" y="2548"/>
                    <a:pt x="3461" y="2483"/>
                    <a:pt x="3353" y="2424"/>
                  </a:cubicBezTo>
                  <a:cubicBezTo>
                    <a:pt x="3356" y="2407"/>
                    <a:pt x="3357" y="2391"/>
                    <a:pt x="3359" y="2375"/>
                  </a:cubicBezTo>
                  <a:cubicBezTo>
                    <a:pt x="3366" y="2332"/>
                    <a:pt x="3402" y="2180"/>
                    <a:pt x="3436" y="2102"/>
                  </a:cubicBezTo>
                  <a:cubicBezTo>
                    <a:pt x="3538" y="1843"/>
                    <a:pt x="3732" y="1598"/>
                    <a:pt x="4003" y="1459"/>
                  </a:cubicBezTo>
                  <a:cubicBezTo>
                    <a:pt x="4186" y="1366"/>
                    <a:pt x="4342" y="1333"/>
                    <a:pt x="4495" y="1326"/>
                  </a:cubicBezTo>
                  <a:close/>
                  <a:moveTo>
                    <a:pt x="321" y="2575"/>
                  </a:moveTo>
                  <a:cubicBezTo>
                    <a:pt x="340" y="2625"/>
                    <a:pt x="366" y="2673"/>
                    <a:pt x="404" y="2715"/>
                  </a:cubicBezTo>
                  <a:cubicBezTo>
                    <a:pt x="486" y="2809"/>
                    <a:pt x="602" y="2886"/>
                    <a:pt x="738" y="2922"/>
                  </a:cubicBezTo>
                  <a:cubicBezTo>
                    <a:pt x="757" y="2926"/>
                    <a:pt x="777" y="2932"/>
                    <a:pt x="799" y="2937"/>
                  </a:cubicBezTo>
                  <a:cubicBezTo>
                    <a:pt x="726" y="3023"/>
                    <a:pt x="661" y="3111"/>
                    <a:pt x="606" y="3203"/>
                  </a:cubicBezTo>
                  <a:cubicBezTo>
                    <a:pt x="340" y="3643"/>
                    <a:pt x="225" y="4113"/>
                    <a:pt x="253" y="4579"/>
                  </a:cubicBezTo>
                  <a:cubicBezTo>
                    <a:pt x="251" y="4570"/>
                    <a:pt x="247" y="4561"/>
                    <a:pt x="244" y="4551"/>
                  </a:cubicBezTo>
                  <a:cubicBezTo>
                    <a:pt x="156" y="4218"/>
                    <a:pt x="145" y="3792"/>
                    <a:pt x="182" y="3375"/>
                  </a:cubicBezTo>
                  <a:cubicBezTo>
                    <a:pt x="205" y="3106"/>
                    <a:pt x="249" y="2838"/>
                    <a:pt x="321" y="2575"/>
                  </a:cubicBezTo>
                  <a:close/>
                  <a:moveTo>
                    <a:pt x="8892" y="3190"/>
                  </a:moveTo>
                  <a:cubicBezTo>
                    <a:pt x="8941" y="3190"/>
                    <a:pt x="8992" y="3196"/>
                    <a:pt x="9046" y="3210"/>
                  </a:cubicBezTo>
                  <a:cubicBezTo>
                    <a:pt x="9168" y="3234"/>
                    <a:pt x="9352" y="3351"/>
                    <a:pt x="9404" y="3414"/>
                  </a:cubicBezTo>
                  <a:cubicBezTo>
                    <a:pt x="9458" y="3473"/>
                    <a:pt x="9472" y="3507"/>
                    <a:pt x="9493" y="3555"/>
                  </a:cubicBezTo>
                  <a:cubicBezTo>
                    <a:pt x="9498" y="3568"/>
                    <a:pt x="9501" y="3581"/>
                    <a:pt x="9506" y="3593"/>
                  </a:cubicBezTo>
                  <a:cubicBezTo>
                    <a:pt x="9455" y="3745"/>
                    <a:pt x="9402" y="3898"/>
                    <a:pt x="9348" y="4049"/>
                  </a:cubicBezTo>
                  <a:cubicBezTo>
                    <a:pt x="9207" y="4373"/>
                    <a:pt x="9080" y="4700"/>
                    <a:pt x="8919" y="5016"/>
                  </a:cubicBezTo>
                  <a:cubicBezTo>
                    <a:pt x="8814" y="5220"/>
                    <a:pt x="8687" y="5424"/>
                    <a:pt x="8539" y="5627"/>
                  </a:cubicBezTo>
                  <a:cubicBezTo>
                    <a:pt x="8533" y="5474"/>
                    <a:pt x="8487" y="5323"/>
                    <a:pt x="8380" y="5195"/>
                  </a:cubicBezTo>
                  <a:cubicBezTo>
                    <a:pt x="8277" y="5071"/>
                    <a:pt x="8120" y="4963"/>
                    <a:pt x="7929" y="4951"/>
                  </a:cubicBezTo>
                  <a:cubicBezTo>
                    <a:pt x="7914" y="4951"/>
                    <a:pt x="7896" y="4950"/>
                    <a:pt x="7877" y="4950"/>
                  </a:cubicBezTo>
                  <a:cubicBezTo>
                    <a:pt x="7867" y="4950"/>
                    <a:pt x="7857" y="4950"/>
                    <a:pt x="7847" y="4951"/>
                  </a:cubicBezTo>
                  <a:cubicBezTo>
                    <a:pt x="7894" y="4863"/>
                    <a:pt x="7935" y="4778"/>
                    <a:pt x="7973" y="4691"/>
                  </a:cubicBezTo>
                  <a:cubicBezTo>
                    <a:pt x="8094" y="4436"/>
                    <a:pt x="8192" y="4175"/>
                    <a:pt x="8279" y="3913"/>
                  </a:cubicBezTo>
                  <a:cubicBezTo>
                    <a:pt x="8292" y="3882"/>
                    <a:pt x="8308" y="3852"/>
                    <a:pt x="8321" y="3819"/>
                  </a:cubicBezTo>
                  <a:cubicBezTo>
                    <a:pt x="8400" y="3652"/>
                    <a:pt x="8469" y="3483"/>
                    <a:pt x="8538" y="3313"/>
                  </a:cubicBezTo>
                  <a:cubicBezTo>
                    <a:pt x="8608" y="3250"/>
                    <a:pt x="8667" y="3223"/>
                    <a:pt x="8765" y="3203"/>
                  </a:cubicBezTo>
                  <a:cubicBezTo>
                    <a:pt x="8806" y="3195"/>
                    <a:pt x="8848" y="3190"/>
                    <a:pt x="8892" y="3190"/>
                  </a:cubicBezTo>
                  <a:close/>
                  <a:moveTo>
                    <a:pt x="7895" y="5047"/>
                  </a:moveTo>
                  <a:cubicBezTo>
                    <a:pt x="7901" y="5047"/>
                    <a:pt x="7907" y="5047"/>
                    <a:pt x="7913" y="5047"/>
                  </a:cubicBezTo>
                  <a:cubicBezTo>
                    <a:pt x="7960" y="5048"/>
                    <a:pt x="8019" y="5062"/>
                    <a:pt x="8064" y="5081"/>
                  </a:cubicBezTo>
                  <a:cubicBezTo>
                    <a:pt x="8348" y="5210"/>
                    <a:pt x="8449" y="5470"/>
                    <a:pt x="8418" y="5761"/>
                  </a:cubicBezTo>
                  <a:cubicBezTo>
                    <a:pt x="8416" y="5774"/>
                    <a:pt x="8415" y="5784"/>
                    <a:pt x="8414" y="5793"/>
                  </a:cubicBezTo>
                  <a:cubicBezTo>
                    <a:pt x="8090" y="6200"/>
                    <a:pt x="7689" y="6586"/>
                    <a:pt x="7228" y="6906"/>
                  </a:cubicBezTo>
                  <a:cubicBezTo>
                    <a:pt x="7139" y="6968"/>
                    <a:pt x="7048" y="7026"/>
                    <a:pt x="6953" y="7081"/>
                  </a:cubicBezTo>
                  <a:cubicBezTo>
                    <a:pt x="6979" y="6895"/>
                    <a:pt x="6896" y="6680"/>
                    <a:pt x="6744" y="6592"/>
                  </a:cubicBezTo>
                  <a:cubicBezTo>
                    <a:pt x="6708" y="6569"/>
                    <a:pt x="6667" y="6550"/>
                    <a:pt x="6624" y="6536"/>
                  </a:cubicBezTo>
                  <a:cubicBezTo>
                    <a:pt x="7105" y="6093"/>
                    <a:pt x="7507" y="5566"/>
                    <a:pt x="7793" y="5052"/>
                  </a:cubicBezTo>
                  <a:cubicBezTo>
                    <a:pt x="7799" y="5052"/>
                    <a:pt x="7805" y="5053"/>
                    <a:pt x="7812" y="5053"/>
                  </a:cubicBezTo>
                  <a:cubicBezTo>
                    <a:pt x="7820" y="5053"/>
                    <a:pt x="7828" y="5052"/>
                    <a:pt x="7836" y="5050"/>
                  </a:cubicBezTo>
                  <a:lnTo>
                    <a:pt x="7839" y="5050"/>
                  </a:lnTo>
                  <a:cubicBezTo>
                    <a:pt x="7858" y="5048"/>
                    <a:pt x="7876" y="5047"/>
                    <a:pt x="7895" y="5047"/>
                  </a:cubicBezTo>
                  <a:close/>
                  <a:moveTo>
                    <a:pt x="2180" y="2343"/>
                  </a:moveTo>
                  <a:lnTo>
                    <a:pt x="2180" y="2343"/>
                  </a:lnTo>
                  <a:cubicBezTo>
                    <a:pt x="1950" y="2508"/>
                    <a:pt x="1752" y="2742"/>
                    <a:pt x="1629" y="2965"/>
                  </a:cubicBezTo>
                  <a:cubicBezTo>
                    <a:pt x="1375" y="3497"/>
                    <a:pt x="1360" y="4185"/>
                    <a:pt x="1578" y="4727"/>
                  </a:cubicBezTo>
                  <a:cubicBezTo>
                    <a:pt x="1658" y="4918"/>
                    <a:pt x="1756" y="5104"/>
                    <a:pt x="1894" y="5273"/>
                  </a:cubicBezTo>
                  <a:cubicBezTo>
                    <a:pt x="2048" y="5460"/>
                    <a:pt x="2245" y="5623"/>
                    <a:pt x="2448" y="5777"/>
                  </a:cubicBezTo>
                  <a:cubicBezTo>
                    <a:pt x="2909" y="6124"/>
                    <a:pt x="3423" y="6312"/>
                    <a:pt x="4053" y="6358"/>
                  </a:cubicBezTo>
                  <a:cubicBezTo>
                    <a:pt x="4128" y="6363"/>
                    <a:pt x="4203" y="6365"/>
                    <a:pt x="4278" y="6365"/>
                  </a:cubicBezTo>
                  <a:cubicBezTo>
                    <a:pt x="5302" y="6365"/>
                    <a:pt x="6289" y="5966"/>
                    <a:pt x="7036" y="5422"/>
                  </a:cubicBezTo>
                  <a:cubicBezTo>
                    <a:pt x="7343" y="5198"/>
                    <a:pt x="7587" y="4960"/>
                    <a:pt x="7791" y="4702"/>
                  </a:cubicBezTo>
                  <a:lnTo>
                    <a:pt x="7791" y="4702"/>
                  </a:lnTo>
                  <a:cubicBezTo>
                    <a:pt x="7540" y="5256"/>
                    <a:pt x="7225" y="5763"/>
                    <a:pt x="6732" y="6273"/>
                  </a:cubicBezTo>
                  <a:cubicBezTo>
                    <a:pt x="6258" y="6778"/>
                    <a:pt x="5546" y="7291"/>
                    <a:pt x="4760" y="7477"/>
                  </a:cubicBezTo>
                  <a:cubicBezTo>
                    <a:pt x="4469" y="7546"/>
                    <a:pt x="4235" y="7577"/>
                    <a:pt x="3949" y="7584"/>
                  </a:cubicBezTo>
                  <a:cubicBezTo>
                    <a:pt x="3937" y="7584"/>
                    <a:pt x="3924" y="7584"/>
                    <a:pt x="3911" y="7584"/>
                  </a:cubicBezTo>
                  <a:cubicBezTo>
                    <a:pt x="3826" y="7584"/>
                    <a:pt x="3730" y="7579"/>
                    <a:pt x="3653" y="7574"/>
                  </a:cubicBezTo>
                  <a:cubicBezTo>
                    <a:pt x="3194" y="7481"/>
                    <a:pt x="2770" y="7343"/>
                    <a:pt x="2362" y="7147"/>
                  </a:cubicBezTo>
                  <a:cubicBezTo>
                    <a:pt x="2177" y="7048"/>
                    <a:pt x="2014" y="6948"/>
                    <a:pt x="1843" y="6828"/>
                  </a:cubicBezTo>
                  <a:cubicBezTo>
                    <a:pt x="1778" y="6786"/>
                    <a:pt x="1717" y="6737"/>
                    <a:pt x="1657" y="6691"/>
                  </a:cubicBezTo>
                  <a:cubicBezTo>
                    <a:pt x="1652" y="6685"/>
                    <a:pt x="1645" y="6681"/>
                    <a:pt x="1641" y="6676"/>
                  </a:cubicBezTo>
                  <a:cubicBezTo>
                    <a:pt x="1606" y="6644"/>
                    <a:pt x="1570" y="6612"/>
                    <a:pt x="1535" y="6580"/>
                  </a:cubicBezTo>
                  <a:cubicBezTo>
                    <a:pt x="1415" y="6467"/>
                    <a:pt x="1300" y="6356"/>
                    <a:pt x="1189" y="6238"/>
                  </a:cubicBezTo>
                  <a:cubicBezTo>
                    <a:pt x="1117" y="6159"/>
                    <a:pt x="1041" y="6070"/>
                    <a:pt x="969" y="5982"/>
                  </a:cubicBezTo>
                  <a:cubicBezTo>
                    <a:pt x="897" y="5890"/>
                    <a:pt x="825" y="5789"/>
                    <a:pt x="752" y="5675"/>
                  </a:cubicBezTo>
                  <a:cubicBezTo>
                    <a:pt x="700" y="5589"/>
                    <a:pt x="656" y="5515"/>
                    <a:pt x="618" y="5445"/>
                  </a:cubicBezTo>
                  <a:cubicBezTo>
                    <a:pt x="328" y="4790"/>
                    <a:pt x="352" y="4064"/>
                    <a:pt x="671" y="3462"/>
                  </a:cubicBezTo>
                  <a:cubicBezTo>
                    <a:pt x="774" y="3261"/>
                    <a:pt x="978" y="2984"/>
                    <a:pt x="1196" y="2809"/>
                  </a:cubicBezTo>
                  <a:cubicBezTo>
                    <a:pt x="1474" y="2582"/>
                    <a:pt x="1823" y="2401"/>
                    <a:pt x="2180" y="2343"/>
                  </a:cubicBezTo>
                  <a:close/>
                  <a:moveTo>
                    <a:pt x="6552" y="6601"/>
                  </a:moveTo>
                  <a:cubicBezTo>
                    <a:pt x="6561" y="6608"/>
                    <a:pt x="6572" y="6614"/>
                    <a:pt x="6587" y="6616"/>
                  </a:cubicBezTo>
                  <a:cubicBezTo>
                    <a:pt x="6603" y="6622"/>
                    <a:pt x="6650" y="6640"/>
                    <a:pt x="6658" y="6647"/>
                  </a:cubicBezTo>
                  <a:cubicBezTo>
                    <a:pt x="6664" y="6650"/>
                    <a:pt x="6670" y="6653"/>
                    <a:pt x="6677" y="6656"/>
                  </a:cubicBezTo>
                  <a:cubicBezTo>
                    <a:pt x="6679" y="6658"/>
                    <a:pt x="6683" y="6659"/>
                    <a:pt x="6685" y="6661"/>
                  </a:cubicBezTo>
                  <a:cubicBezTo>
                    <a:pt x="6822" y="6755"/>
                    <a:pt x="6860" y="6957"/>
                    <a:pt x="6838" y="7079"/>
                  </a:cubicBezTo>
                  <a:cubicBezTo>
                    <a:pt x="6833" y="7107"/>
                    <a:pt x="6824" y="7134"/>
                    <a:pt x="6813" y="7162"/>
                  </a:cubicBezTo>
                  <a:cubicBezTo>
                    <a:pt x="6177" y="7506"/>
                    <a:pt x="5466" y="7689"/>
                    <a:pt x="4703" y="7689"/>
                  </a:cubicBezTo>
                  <a:cubicBezTo>
                    <a:pt x="4552" y="7689"/>
                    <a:pt x="4399" y="7682"/>
                    <a:pt x="4244" y="7667"/>
                  </a:cubicBezTo>
                  <a:cubicBezTo>
                    <a:pt x="4234" y="7665"/>
                    <a:pt x="4224" y="7664"/>
                    <a:pt x="4214" y="7663"/>
                  </a:cubicBezTo>
                  <a:cubicBezTo>
                    <a:pt x="4580" y="7631"/>
                    <a:pt x="4938" y="7543"/>
                    <a:pt x="5269" y="7415"/>
                  </a:cubicBezTo>
                  <a:cubicBezTo>
                    <a:pt x="5709" y="7239"/>
                    <a:pt x="6101" y="6987"/>
                    <a:pt x="6437" y="6700"/>
                  </a:cubicBezTo>
                  <a:cubicBezTo>
                    <a:pt x="6477" y="6668"/>
                    <a:pt x="6515" y="6634"/>
                    <a:pt x="6552" y="6601"/>
                  </a:cubicBezTo>
                  <a:close/>
                  <a:moveTo>
                    <a:pt x="2890" y="1"/>
                  </a:moveTo>
                  <a:cubicBezTo>
                    <a:pt x="2811" y="1"/>
                    <a:pt x="2731" y="5"/>
                    <a:pt x="2653" y="17"/>
                  </a:cubicBezTo>
                  <a:cubicBezTo>
                    <a:pt x="2326" y="65"/>
                    <a:pt x="2009" y="165"/>
                    <a:pt x="1740" y="322"/>
                  </a:cubicBezTo>
                  <a:cubicBezTo>
                    <a:pt x="1514" y="456"/>
                    <a:pt x="1323" y="625"/>
                    <a:pt x="1154" y="805"/>
                  </a:cubicBezTo>
                  <a:cubicBezTo>
                    <a:pt x="1058" y="906"/>
                    <a:pt x="875" y="1112"/>
                    <a:pt x="767" y="1275"/>
                  </a:cubicBezTo>
                  <a:cubicBezTo>
                    <a:pt x="328" y="1886"/>
                    <a:pt x="126" y="2590"/>
                    <a:pt x="51" y="3286"/>
                  </a:cubicBezTo>
                  <a:cubicBezTo>
                    <a:pt x="1" y="3764"/>
                    <a:pt x="1" y="4248"/>
                    <a:pt x="148" y="4716"/>
                  </a:cubicBezTo>
                  <a:cubicBezTo>
                    <a:pt x="226" y="4976"/>
                    <a:pt x="319" y="5203"/>
                    <a:pt x="445" y="5427"/>
                  </a:cubicBezTo>
                  <a:cubicBezTo>
                    <a:pt x="488" y="5517"/>
                    <a:pt x="529" y="5599"/>
                    <a:pt x="562" y="5662"/>
                  </a:cubicBezTo>
                  <a:cubicBezTo>
                    <a:pt x="716" y="5959"/>
                    <a:pt x="922" y="6237"/>
                    <a:pt x="1183" y="6480"/>
                  </a:cubicBezTo>
                  <a:cubicBezTo>
                    <a:pt x="1185" y="6486"/>
                    <a:pt x="1189" y="6493"/>
                    <a:pt x="1197" y="6498"/>
                  </a:cubicBezTo>
                  <a:cubicBezTo>
                    <a:pt x="1606" y="6861"/>
                    <a:pt x="2003" y="7140"/>
                    <a:pt x="2538" y="7364"/>
                  </a:cubicBezTo>
                  <a:cubicBezTo>
                    <a:pt x="3219" y="7641"/>
                    <a:pt x="3979" y="7815"/>
                    <a:pt x="4745" y="7815"/>
                  </a:cubicBezTo>
                  <a:cubicBezTo>
                    <a:pt x="4789" y="7815"/>
                    <a:pt x="4834" y="7815"/>
                    <a:pt x="4878" y="7814"/>
                  </a:cubicBezTo>
                  <a:cubicBezTo>
                    <a:pt x="5887" y="7797"/>
                    <a:pt x="6807" y="7423"/>
                    <a:pt x="7538" y="6882"/>
                  </a:cubicBezTo>
                  <a:cubicBezTo>
                    <a:pt x="8230" y="6359"/>
                    <a:pt x="8786" y="5718"/>
                    <a:pt x="9140" y="5008"/>
                  </a:cubicBezTo>
                  <a:cubicBezTo>
                    <a:pt x="9238" y="4831"/>
                    <a:pt x="9330" y="4655"/>
                    <a:pt x="9410" y="4445"/>
                  </a:cubicBezTo>
                  <a:cubicBezTo>
                    <a:pt x="9568" y="4075"/>
                    <a:pt x="9734" y="3704"/>
                    <a:pt x="9860" y="3295"/>
                  </a:cubicBezTo>
                  <a:cubicBezTo>
                    <a:pt x="9871" y="3265"/>
                    <a:pt x="9856" y="3243"/>
                    <a:pt x="9834" y="3230"/>
                  </a:cubicBezTo>
                  <a:cubicBezTo>
                    <a:pt x="9803" y="3111"/>
                    <a:pt x="9775" y="2992"/>
                    <a:pt x="9749" y="2872"/>
                  </a:cubicBezTo>
                  <a:cubicBezTo>
                    <a:pt x="9688" y="3064"/>
                    <a:pt x="9625" y="3255"/>
                    <a:pt x="9561" y="3446"/>
                  </a:cubicBezTo>
                  <a:cubicBezTo>
                    <a:pt x="9502" y="3354"/>
                    <a:pt x="9413" y="3277"/>
                    <a:pt x="9306" y="3220"/>
                  </a:cubicBezTo>
                  <a:cubicBezTo>
                    <a:pt x="9188" y="3150"/>
                    <a:pt x="9047" y="3105"/>
                    <a:pt x="8899" y="3102"/>
                  </a:cubicBezTo>
                  <a:cubicBezTo>
                    <a:pt x="8797" y="3104"/>
                    <a:pt x="8693" y="3121"/>
                    <a:pt x="8604" y="3159"/>
                  </a:cubicBezTo>
                  <a:cubicBezTo>
                    <a:pt x="8635" y="3083"/>
                    <a:pt x="8666" y="3007"/>
                    <a:pt x="8698" y="2932"/>
                  </a:cubicBezTo>
                  <a:lnTo>
                    <a:pt x="8698" y="2932"/>
                  </a:lnTo>
                  <a:cubicBezTo>
                    <a:pt x="8692" y="2939"/>
                    <a:pt x="8686" y="2943"/>
                    <a:pt x="8678" y="2951"/>
                  </a:cubicBezTo>
                  <a:cubicBezTo>
                    <a:pt x="8791" y="2667"/>
                    <a:pt x="8908" y="2381"/>
                    <a:pt x="9021" y="2179"/>
                  </a:cubicBezTo>
                  <a:cubicBezTo>
                    <a:pt x="9216" y="1828"/>
                    <a:pt x="9475" y="1513"/>
                    <a:pt x="9741" y="1260"/>
                  </a:cubicBezTo>
                  <a:cubicBezTo>
                    <a:pt x="9839" y="1162"/>
                    <a:pt x="9935" y="1075"/>
                    <a:pt x="10036" y="993"/>
                  </a:cubicBezTo>
                  <a:cubicBezTo>
                    <a:pt x="10051" y="972"/>
                    <a:pt x="10066" y="950"/>
                    <a:pt x="10081" y="929"/>
                  </a:cubicBezTo>
                  <a:cubicBezTo>
                    <a:pt x="10073" y="902"/>
                    <a:pt x="10079" y="872"/>
                    <a:pt x="10107" y="840"/>
                  </a:cubicBezTo>
                  <a:cubicBezTo>
                    <a:pt x="10181" y="743"/>
                    <a:pt x="10251" y="648"/>
                    <a:pt x="10320" y="552"/>
                  </a:cubicBezTo>
                  <a:lnTo>
                    <a:pt x="10320" y="552"/>
                  </a:lnTo>
                  <a:cubicBezTo>
                    <a:pt x="10069" y="710"/>
                    <a:pt x="9839" y="891"/>
                    <a:pt x="9638" y="1088"/>
                  </a:cubicBezTo>
                  <a:cubicBezTo>
                    <a:pt x="9397" y="1316"/>
                    <a:pt x="9177" y="1559"/>
                    <a:pt x="9001" y="1823"/>
                  </a:cubicBezTo>
                  <a:cubicBezTo>
                    <a:pt x="8720" y="2234"/>
                    <a:pt x="8555" y="2688"/>
                    <a:pt x="8385" y="3133"/>
                  </a:cubicBezTo>
                  <a:cubicBezTo>
                    <a:pt x="8362" y="3197"/>
                    <a:pt x="8343" y="3252"/>
                    <a:pt x="8323" y="3308"/>
                  </a:cubicBezTo>
                  <a:cubicBezTo>
                    <a:pt x="8317" y="3325"/>
                    <a:pt x="8310" y="3342"/>
                    <a:pt x="8302" y="3358"/>
                  </a:cubicBezTo>
                  <a:cubicBezTo>
                    <a:pt x="8148" y="3734"/>
                    <a:pt x="8024" y="4017"/>
                    <a:pt x="7811" y="4350"/>
                  </a:cubicBezTo>
                  <a:cubicBezTo>
                    <a:pt x="7162" y="5347"/>
                    <a:pt x="5834" y="6099"/>
                    <a:pt x="4497" y="6192"/>
                  </a:cubicBezTo>
                  <a:cubicBezTo>
                    <a:pt x="4415" y="6196"/>
                    <a:pt x="4340" y="6198"/>
                    <a:pt x="4269" y="6198"/>
                  </a:cubicBezTo>
                  <a:cubicBezTo>
                    <a:pt x="4045" y="6198"/>
                    <a:pt x="3864" y="6176"/>
                    <a:pt x="3631" y="6129"/>
                  </a:cubicBezTo>
                  <a:cubicBezTo>
                    <a:pt x="3392" y="6076"/>
                    <a:pt x="3274" y="6044"/>
                    <a:pt x="3078" y="5957"/>
                  </a:cubicBezTo>
                  <a:cubicBezTo>
                    <a:pt x="2685" y="5779"/>
                    <a:pt x="2316" y="5491"/>
                    <a:pt x="2064" y="5221"/>
                  </a:cubicBezTo>
                  <a:cubicBezTo>
                    <a:pt x="1540" y="4587"/>
                    <a:pt x="1449" y="3764"/>
                    <a:pt x="1763" y="3034"/>
                  </a:cubicBezTo>
                  <a:cubicBezTo>
                    <a:pt x="1861" y="2834"/>
                    <a:pt x="2054" y="2582"/>
                    <a:pt x="2275" y="2414"/>
                  </a:cubicBezTo>
                  <a:cubicBezTo>
                    <a:pt x="2322" y="2378"/>
                    <a:pt x="2359" y="2350"/>
                    <a:pt x="2399" y="2327"/>
                  </a:cubicBezTo>
                  <a:cubicBezTo>
                    <a:pt x="2408" y="2326"/>
                    <a:pt x="2416" y="2326"/>
                    <a:pt x="2425" y="2326"/>
                  </a:cubicBezTo>
                  <a:cubicBezTo>
                    <a:pt x="2509" y="2326"/>
                    <a:pt x="2593" y="2336"/>
                    <a:pt x="2676" y="2353"/>
                  </a:cubicBezTo>
                  <a:cubicBezTo>
                    <a:pt x="3168" y="2455"/>
                    <a:pt x="3661" y="2800"/>
                    <a:pt x="4042" y="3146"/>
                  </a:cubicBezTo>
                  <a:cubicBezTo>
                    <a:pt x="4146" y="3244"/>
                    <a:pt x="4201" y="3307"/>
                    <a:pt x="4312" y="3442"/>
                  </a:cubicBezTo>
                  <a:cubicBezTo>
                    <a:pt x="4357" y="3493"/>
                    <a:pt x="4396" y="3554"/>
                    <a:pt x="4466" y="3585"/>
                  </a:cubicBezTo>
                  <a:cubicBezTo>
                    <a:pt x="4490" y="3595"/>
                    <a:pt x="4516" y="3600"/>
                    <a:pt x="4542" y="3600"/>
                  </a:cubicBezTo>
                  <a:cubicBezTo>
                    <a:pt x="4592" y="3600"/>
                    <a:pt x="4641" y="3582"/>
                    <a:pt x="4672" y="3550"/>
                  </a:cubicBezTo>
                  <a:cubicBezTo>
                    <a:pt x="4688" y="3534"/>
                    <a:pt x="4707" y="3517"/>
                    <a:pt x="4718" y="3497"/>
                  </a:cubicBezTo>
                  <a:cubicBezTo>
                    <a:pt x="4723" y="3496"/>
                    <a:pt x="4743" y="3462"/>
                    <a:pt x="4754" y="3445"/>
                  </a:cubicBezTo>
                  <a:cubicBezTo>
                    <a:pt x="4876" y="3220"/>
                    <a:pt x="4934" y="2978"/>
                    <a:pt x="4964" y="2736"/>
                  </a:cubicBezTo>
                  <a:cubicBezTo>
                    <a:pt x="4992" y="2539"/>
                    <a:pt x="5005" y="2410"/>
                    <a:pt x="4984" y="2190"/>
                  </a:cubicBezTo>
                  <a:cubicBezTo>
                    <a:pt x="4960" y="1949"/>
                    <a:pt x="4943" y="1774"/>
                    <a:pt x="4888" y="1576"/>
                  </a:cubicBezTo>
                  <a:cubicBezTo>
                    <a:pt x="4799" y="1257"/>
                    <a:pt x="4665" y="930"/>
                    <a:pt x="4412" y="670"/>
                  </a:cubicBezTo>
                  <a:cubicBezTo>
                    <a:pt x="4121" y="403"/>
                    <a:pt x="3652" y="103"/>
                    <a:pt x="3219" y="23"/>
                  </a:cubicBezTo>
                  <a:cubicBezTo>
                    <a:pt x="3111" y="10"/>
                    <a:pt x="3000" y="1"/>
                    <a:pt x="28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42"/>
            <p:cNvSpPr/>
            <p:nvPr/>
          </p:nvSpPr>
          <p:spPr>
            <a:xfrm>
              <a:off x="1854642" y="1288305"/>
              <a:ext cx="52388" cy="115382"/>
            </a:xfrm>
            <a:custGeom>
              <a:rect b="b" l="l" r="r" t="t"/>
              <a:pathLst>
                <a:path extrusionOk="0" h="2328" w="1057">
                  <a:moveTo>
                    <a:pt x="74" y="0"/>
                  </a:moveTo>
                  <a:cubicBezTo>
                    <a:pt x="38" y="0"/>
                    <a:pt x="1" y="31"/>
                    <a:pt x="25" y="65"/>
                  </a:cubicBezTo>
                  <a:cubicBezTo>
                    <a:pt x="307" y="410"/>
                    <a:pt x="527" y="782"/>
                    <a:pt x="693" y="1135"/>
                  </a:cubicBezTo>
                  <a:cubicBezTo>
                    <a:pt x="794" y="1367"/>
                    <a:pt x="843" y="1617"/>
                    <a:pt x="870" y="1822"/>
                  </a:cubicBezTo>
                  <a:cubicBezTo>
                    <a:pt x="880" y="1860"/>
                    <a:pt x="863" y="1908"/>
                    <a:pt x="896" y="1940"/>
                  </a:cubicBezTo>
                  <a:cubicBezTo>
                    <a:pt x="906" y="1949"/>
                    <a:pt x="917" y="1952"/>
                    <a:pt x="928" y="1955"/>
                  </a:cubicBezTo>
                  <a:cubicBezTo>
                    <a:pt x="900" y="1983"/>
                    <a:pt x="915" y="2036"/>
                    <a:pt x="911" y="2072"/>
                  </a:cubicBezTo>
                  <a:lnTo>
                    <a:pt x="911" y="2091"/>
                  </a:lnTo>
                  <a:cubicBezTo>
                    <a:pt x="884" y="2052"/>
                    <a:pt x="856" y="2010"/>
                    <a:pt x="828" y="1970"/>
                  </a:cubicBezTo>
                  <a:cubicBezTo>
                    <a:pt x="783" y="1904"/>
                    <a:pt x="738" y="1838"/>
                    <a:pt x="691" y="1774"/>
                  </a:cubicBezTo>
                  <a:cubicBezTo>
                    <a:pt x="673" y="1749"/>
                    <a:pt x="664" y="1717"/>
                    <a:pt x="637" y="1697"/>
                  </a:cubicBezTo>
                  <a:cubicBezTo>
                    <a:pt x="626" y="1690"/>
                    <a:pt x="613" y="1687"/>
                    <a:pt x="601" y="1687"/>
                  </a:cubicBezTo>
                  <a:cubicBezTo>
                    <a:pt x="565" y="1687"/>
                    <a:pt x="530" y="1715"/>
                    <a:pt x="542" y="1748"/>
                  </a:cubicBezTo>
                  <a:cubicBezTo>
                    <a:pt x="596" y="1863"/>
                    <a:pt x="650" y="1956"/>
                    <a:pt x="733" y="2088"/>
                  </a:cubicBezTo>
                  <a:cubicBezTo>
                    <a:pt x="782" y="2158"/>
                    <a:pt x="817" y="2237"/>
                    <a:pt x="879" y="2301"/>
                  </a:cubicBezTo>
                  <a:cubicBezTo>
                    <a:pt x="898" y="2318"/>
                    <a:pt x="925" y="2327"/>
                    <a:pt x="952" y="2327"/>
                  </a:cubicBezTo>
                  <a:cubicBezTo>
                    <a:pt x="980" y="2327"/>
                    <a:pt x="1007" y="2318"/>
                    <a:pt x="1025" y="2299"/>
                  </a:cubicBezTo>
                  <a:cubicBezTo>
                    <a:pt x="1050" y="2268"/>
                    <a:pt x="1046" y="2264"/>
                    <a:pt x="1047" y="2253"/>
                  </a:cubicBezTo>
                  <a:cubicBezTo>
                    <a:pt x="1047" y="2250"/>
                    <a:pt x="1049" y="2248"/>
                    <a:pt x="1049" y="2245"/>
                  </a:cubicBezTo>
                  <a:lnTo>
                    <a:pt x="1049" y="2244"/>
                  </a:lnTo>
                  <a:cubicBezTo>
                    <a:pt x="1049" y="2240"/>
                    <a:pt x="1050" y="2237"/>
                    <a:pt x="1051" y="2233"/>
                  </a:cubicBezTo>
                  <a:cubicBezTo>
                    <a:pt x="1057" y="2165"/>
                    <a:pt x="1049" y="2098"/>
                    <a:pt x="1047" y="2029"/>
                  </a:cubicBezTo>
                  <a:cubicBezTo>
                    <a:pt x="1040" y="1990"/>
                    <a:pt x="1046" y="1944"/>
                    <a:pt x="992" y="1936"/>
                  </a:cubicBezTo>
                  <a:lnTo>
                    <a:pt x="999" y="1929"/>
                  </a:lnTo>
                  <a:cubicBezTo>
                    <a:pt x="1019" y="1894"/>
                    <a:pt x="999" y="1853"/>
                    <a:pt x="999" y="1817"/>
                  </a:cubicBezTo>
                  <a:cubicBezTo>
                    <a:pt x="989" y="1740"/>
                    <a:pt x="979" y="1662"/>
                    <a:pt x="964" y="1585"/>
                  </a:cubicBezTo>
                  <a:cubicBezTo>
                    <a:pt x="932" y="1382"/>
                    <a:pt x="872" y="1182"/>
                    <a:pt x="765" y="996"/>
                  </a:cubicBezTo>
                  <a:cubicBezTo>
                    <a:pt x="616" y="720"/>
                    <a:pt x="366" y="310"/>
                    <a:pt x="118" y="21"/>
                  </a:cubicBezTo>
                  <a:cubicBezTo>
                    <a:pt x="107" y="6"/>
                    <a:pt x="91" y="0"/>
                    <a:pt x="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42"/>
            <p:cNvSpPr/>
            <p:nvPr/>
          </p:nvSpPr>
          <p:spPr>
            <a:xfrm>
              <a:off x="1563510" y="1217281"/>
              <a:ext cx="342526" cy="233489"/>
            </a:xfrm>
            <a:custGeom>
              <a:rect b="b" l="l" r="r" t="t"/>
              <a:pathLst>
                <a:path extrusionOk="0" h="4711" w="6911">
                  <a:moveTo>
                    <a:pt x="3378" y="121"/>
                  </a:moveTo>
                  <a:cubicBezTo>
                    <a:pt x="3591" y="121"/>
                    <a:pt x="3761" y="149"/>
                    <a:pt x="3990" y="212"/>
                  </a:cubicBezTo>
                  <a:cubicBezTo>
                    <a:pt x="4442" y="340"/>
                    <a:pt x="4878" y="593"/>
                    <a:pt x="5244" y="881"/>
                  </a:cubicBezTo>
                  <a:cubicBezTo>
                    <a:pt x="5519" y="1097"/>
                    <a:pt x="5741" y="1297"/>
                    <a:pt x="5939" y="1540"/>
                  </a:cubicBezTo>
                  <a:cubicBezTo>
                    <a:pt x="5983" y="1596"/>
                    <a:pt x="6027" y="1651"/>
                    <a:pt x="6068" y="1709"/>
                  </a:cubicBezTo>
                  <a:cubicBezTo>
                    <a:pt x="5960" y="1595"/>
                    <a:pt x="5841" y="1487"/>
                    <a:pt x="5710" y="1387"/>
                  </a:cubicBezTo>
                  <a:cubicBezTo>
                    <a:pt x="5587" y="1298"/>
                    <a:pt x="5457" y="1217"/>
                    <a:pt x="5323" y="1142"/>
                  </a:cubicBezTo>
                  <a:cubicBezTo>
                    <a:pt x="4824" y="804"/>
                    <a:pt x="4192" y="613"/>
                    <a:pt x="3552" y="530"/>
                  </a:cubicBezTo>
                  <a:cubicBezTo>
                    <a:pt x="3296" y="496"/>
                    <a:pt x="3035" y="475"/>
                    <a:pt x="2774" y="475"/>
                  </a:cubicBezTo>
                  <a:cubicBezTo>
                    <a:pt x="2604" y="475"/>
                    <a:pt x="2433" y="484"/>
                    <a:pt x="2265" y="505"/>
                  </a:cubicBezTo>
                  <a:cubicBezTo>
                    <a:pt x="2129" y="522"/>
                    <a:pt x="2003" y="550"/>
                    <a:pt x="1885" y="588"/>
                  </a:cubicBezTo>
                  <a:cubicBezTo>
                    <a:pt x="1895" y="575"/>
                    <a:pt x="1905" y="566"/>
                    <a:pt x="1918" y="557"/>
                  </a:cubicBezTo>
                  <a:cubicBezTo>
                    <a:pt x="2044" y="437"/>
                    <a:pt x="2338" y="304"/>
                    <a:pt x="2474" y="257"/>
                  </a:cubicBezTo>
                  <a:cubicBezTo>
                    <a:pt x="2769" y="165"/>
                    <a:pt x="3010" y="124"/>
                    <a:pt x="3293" y="122"/>
                  </a:cubicBezTo>
                  <a:cubicBezTo>
                    <a:pt x="3322" y="121"/>
                    <a:pt x="3351" y="121"/>
                    <a:pt x="3378" y="121"/>
                  </a:cubicBezTo>
                  <a:close/>
                  <a:moveTo>
                    <a:pt x="2866" y="651"/>
                  </a:moveTo>
                  <a:cubicBezTo>
                    <a:pt x="3313" y="651"/>
                    <a:pt x="3793" y="718"/>
                    <a:pt x="4238" y="852"/>
                  </a:cubicBezTo>
                  <a:cubicBezTo>
                    <a:pt x="4893" y="1078"/>
                    <a:pt x="5622" y="1444"/>
                    <a:pt x="6029" y="1902"/>
                  </a:cubicBezTo>
                  <a:cubicBezTo>
                    <a:pt x="6381" y="2292"/>
                    <a:pt x="6595" y="2667"/>
                    <a:pt x="6714" y="3134"/>
                  </a:cubicBezTo>
                  <a:cubicBezTo>
                    <a:pt x="6735" y="3229"/>
                    <a:pt x="6736" y="3244"/>
                    <a:pt x="6745" y="3352"/>
                  </a:cubicBezTo>
                  <a:cubicBezTo>
                    <a:pt x="6742" y="3346"/>
                    <a:pt x="6738" y="3340"/>
                    <a:pt x="6733" y="3335"/>
                  </a:cubicBezTo>
                  <a:cubicBezTo>
                    <a:pt x="6540" y="3095"/>
                    <a:pt x="6311" y="2873"/>
                    <a:pt x="6037" y="2692"/>
                  </a:cubicBezTo>
                  <a:cubicBezTo>
                    <a:pt x="5677" y="2462"/>
                    <a:pt x="5275" y="2271"/>
                    <a:pt x="4850" y="2129"/>
                  </a:cubicBezTo>
                  <a:cubicBezTo>
                    <a:pt x="4427" y="1999"/>
                    <a:pt x="4025" y="1934"/>
                    <a:pt x="3607" y="1934"/>
                  </a:cubicBezTo>
                  <a:cubicBezTo>
                    <a:pt x="3307" y="1934"/>
                    <a:pt x="2999" y="1967"/>
                    <a:pt x="2670" y="2034"/>
                  </a:cubicBezTo>
                  <a:cubicBezTo>
                    <a:pt x="2348" y="2096"/>
                    <a:pt x="2028" y="2179"/>
                    <a:pt x="1743" y="2317"/>
                  </a:cubicBezTo>
                  <a:cubicBezTo>
                    <a:pt x="1356" y="2494"/>
                    <a:pt x="1011" y="2732"/>
                    <a:pt x="764" y="3029"/>
                  </a:cubicBezTo>
                  <a:cubicBezTo>
                    <a:pt x="553" y="3271"/>
                    <a:pt x="390" y="3549"/>
                    <a:pt x="345" y="3846"/>
                  </a:cubicBezTo>
                  <a:cubicBezTo>
                    <a:pt x="334" y="3910"/>
                    <a:pt x="328" y="3975"/>
                    <a:pt x="327" y="4040"/>
                  </a:cubicBezTo>
                  <a:cubicBezTo>
                    <a:pt x="159" y="3528"/>
                    <a:pt x="142" y="2975"/>
                    <a:pt x="301" y="2471"/>
                  </a:cubicBezTo>
                  <a:cubicBezTo>
                    <a:pt x="416" y="2112"/>
                    <a:pt x="535" y="1844"/>
                    <a:pt x="800" y="1541"/>
                  </a:cubicBezTo>
                  <a:cubicBezTo>
                    <a:pt x="950" y="1357"/>
                    <a:pt x="1293" y="1086"/>
                    <a:pt x="1501" y="969"/>
                  </a:cubicBezTo>
                  <a:cubicBezTo>
                    <a:pt x="1590" y="916"/>
                    <a:pt x="1684" y="866"/>
                    <a:pt x="1782" y="821"/>
                  </a:cubicBezTo>
                  <a:cubicBezTo>
                    <a:pt x="1802" y="811"/>
                    <a:pt x="1827" y="804"/>
                    <a:pt x="1848" y="793"/>
                  </a:cubicBezTo>
                  <a:cubicBezTo>
                    <a:pt x="2001" y="747"/>
                    <a:pt x="2171" y="708"/>
                    <a:pt x="2374" y="680"/>
                  </a:cubicBezTo>
                  <a:cubicBezTo>
                    <a:pt x="2531" y="661"/>
                    <a:pt x="2696" y="651"/>
                    <a:pt x="2866" y="651"/>
                  </a:cubicBezTo>
                  <a:close/>
                  <a:moveTo>
                    <a:pt x="3549" y="2045"/>
                  </a:moveTo>
                  <a:cubicBezTo>
                    <a:pt x="3916" y="2045"/>
                    <a:pt x="4283" y="2097"/>
                    <a:pt x="4652" y="2204"/>
                  </a:cubicBezTo>
                  <a:cubicBezTo>
                    <a:pt x="4982" y="2301"/>
                    <a:pt x="5340" y="2464"/>
                    <a:pt x="5671" y="2648"/>
                  </a:cubicBezTo>
                  <a:cubicBezTo>
                    <a:pt x="5380" y="2528"/>
                    <a:pt x="5065" y="2441"/>
                    <a:pt x="4746" y="2385"/>
                  </a:cubicBezTo>
                  <a:cubicBezTo>
                    <a:pt x="4455" y="2335"/>
                    <a:pt x="4165" y="2309"/>
                    <a:pt x="3878" y="2309"/>
                  </a:cubicBezTo>
                  <a:cubicBezTo>
                    <a:pt x="3255" y="2309"/>
                    <a:pt x="2648" y="2429"/>
                    <a:pt x="2075" y="2672"/>
                  </a:cubicBezTo>
                  <a:cubicBezTo>
                    <a:pt x="1518" y="2911"/>
                    <a:pt x="997" y="3240"/>
                    <a:pt x="704" y="3699"/>
                  </a:cubicBezTo>
                  <a:cubicBezTo>
                    <a:pt x="585" y="3885"/>
                    <a:pt x="501" y="4087"/>
                    <a:pt x="471" y="4295"/>
                  </a:cubicBezTo>
                  <a:cubicBezTo>
                    <a:pt x="421" y="4081"/>
                    <a:pt x="446" y="3849"/>
                    <a:pt x="520" y="3635"/>
                  </a:cubicBezTo>
                  <a:cubicBezTo>
                    <a:pt x="613" y="3369"/>
                    <a:pt x="819" y="3113"/>
                    <a:pt x="1030" y="2911"/>
                  </a:cubicBezTo>
                  <a:cubicBezTo>
                    <a:pt x="1306" y="2655"/>
                    <a:pt x="1605" y="2490"/>
                    <a:pt x="1988" y="2330"/>
                  </a:cubicBezTo>
                  <a:cubicBezTo>
                    <a:pt x="2212" y="2242"/>
                    <a:pt x="2481" y="2183"/>
                    <a:pt x="2763" y="2124"/>
                  </a:cubicBezTo>
                  <a:cubicBezTo>
                    <a:pt x="3025" y="2072"/>
                    <a:pt x="3287" y="2045"/>
                    <a:pt x="3549" y="2045"/>
                  </a:cubicBezTo>
                  <a:close/>
                  <a:moveTo>
                    <a:pt x="3275" y="0"/>
                  </a:moveTo>
                  <a:cubicBezTo>
                    <a:pt x="3080" y="0"/>
                    <a:pt x="2881" y="21"/>
                    <a:pt x="2745" y="48"/>
                  </a:cubicBezTo>
                  <a:cubicBezTo>
                    <a:pt x="2577" y="77"/>
                    <a:pt x="2413" y="122"/>
                    <a:pt x="2261" y="187"/>
                  </a:cubicBezTo>
                  <a:cubicBezTo>
                    <a:pt x="2090" y="258"/>
                    <a:pt x="1928" y="346"/>
                    <a:pt x="1787" y="453"/>
                  </a:cubicBezTo>
                  <a:cubicBezTo>
                    <a:pt x="1708" y="511"/>
                    <a:pt x="1642" y="582"/>
                    <a:pt x="1581" y="655"/>
                  </a:cubicBezTo>
                  <a:cubicBezTo>
                    <a:pt x="1555" y="679"/>
                    <a:pt x="1544" y="710"/>
                    <a:pt x="1549" y="736"/>
                  </a:cubicBezTo>
                  <a:cubicBezTo>
                    <a:pt x="1416" y="803"/>
                    <a:pt x="1292" y="880"/>
                    <a:pt x="1174" y="962"/>
                  </a:cubicBezTo>
                  <a:cubicBezTo>
                    <a:pt x="674" y="1309"/>
                    <a:pt x="337" y="1792"/>
                    <a:pt x="180" y="2303"/>
                  </a:cubicBezTo>
                  <a:cubicBezTo>
                    <a:pt x="0" y="2829"/>
                    <a:pt x="2" y="3389"/>
                    <a:pt x="144" y="3919"/>
                  </a:cubicBezTo>
                  <a:cubicBezTo>
                    <a:pt x="222" y="4175"/>
                    <a:pt x="325" y="4427"/>
                    <a:pt x="486" y="4655"/>
                  </a:cubicBezTo>
                  <a:cubicBezTo>
                    <a:pt x="489" y="4670"/>
                    <a:pt x="497" y="4682"/>
                    <a:pt x="505" y="4696"/>
                  </a:cubicBezTo>
                  <a:cubicBezTo>
                    <a:pt x="512" y="4702"/>
                    <a:pt x="519" y="4707"/>
                    <a:pt x="528" y="4710"/>
                  </a:cubicBezTo>
                  <a:cubicBezTo>
                    <a:pt x="535" y="4633"/>
                    <a:pt x="549" y="4556"/>
                    <a:pt x="572" y="4480"/>
                  </a:cubicBezTo>
                  <a:cubicBezTo>
                    <a:pt x="571" y="4393"/>
                    <a:pt x="584" y="4301"/>
                    <a:pt x="597" y="4232"/>
                  </a:cubicBezTo>
                  <a:cubicBezTo>
                    <a:pt x="659" y="3958"/>
                    <a:pt x="776" y="3753"/>
                    <a:pt x="972" y="3522"/>
                  </a:cubicBezTo>
                  <a:cubicBezTo>
                    <a:pt x="1360" y="3084"/>
                    <a:pt x="2029" y="2748"/>
                    <a:pt x="2669" y="2575"/>
                  </a:cubicBezTo>
                  <a:cubicBezTo>
                    <a:pt x="3066" y="2469"/>
                    <a:pt x="3407" y="2416"/>
                    <a:pt x="3810" y="2416"/>
                  </a:cubicBezTo>
                  <a:cubicBezTo>
                    <a:pt x="3838" y="2416"/>
                    <a:pt x="3868" y="2416"/>
                    <a:pt x="3897" y="2417"/>
                  </a:cubicBezTo>
                  <a:cubicBezTo>
                    <a:pt x="4283" y="2422"/>
                    <a:pt x="4590" y="2457"/>
                    <a:pt x="4971" y="2548"/>
                  </a:cubicBezTo>
                  <a:cubicBezTo>
                    <a:pt x="5483" y="2676"/>
                    <a:pt x="5917" y="2848"/>
                    <a:pt x="6296" y="3153"/>
                  </a:cubicBezTo>
                  <a:cubicBezTo>
                    <a:pt x="6435" y="3271"/>
                    <a:pt x="6459" y="3296"/>
                    <a:pt x="6575" y="3443"/>
                  </a:cubicBezTo>
                  <a:cubicBezTo>
                    <a:pt x="6607" y="3477"/>
                    <a:pt x="6620" y="3526"/>
                    <a:pt x="6658" y="3555"/>
                  </a:cubicBezTo>
                  <a:cubicBezTo>
                    <a:pt x="6663" y="3559"/>
                    <a:pt x="6668" y="3562"/>
                    <a:pt x="6676" y="3563"/>
                  </a:cubicBezTo>
                  <a:cubicBezTo>
                    <a:pt x="6688" y="3579"/>
                    <a:pt x="6701" y="3595"/>
                    <a:pt x="6717" y="3608"/>
                  </a:cubicBezTo>
                  <a:cubicBezTo>
                    <a:pt x="6732" y="3619"/>
                    <a:pt x="6751" y="3624"/>
                    <a:pt x="6770" y="3624"/>
                  </a:cubicBezTo>
                  <a:cubicBezTo>
                    <a:pt x="6811" y="3624"/>
                    <a:pt x="6852" y="3602"/>
                    <a:pt x="6862" y="3569"/>
                  </a:cubicBezTo>
                  <a:cubicBezTo>
                    <a:pt x="6862" y="3563"/>
                    <a:pt x="6863" y="3558"/>
                    <a:pt x="6863" y="3554"/>
                  </a:cubicBezTo>
                  <a:cubicBezTo>
                    <a:pt x="6910" y="3533"/>
                    <a:pt x="6907" y="3480"/>
                    <a:pt x="6908" y="3440"/>
                  </a:cubicBezTo>
                  <a:cubicBezTo>
                    <a:pt x="6910" y="3315"/>
                    <a:pt x="6897" y="3189"/>
                    <a:pt x="6866" y="3067"/>
                  </a:cubicBezTo>
                  <a:cubicBezTo>
                    <a:pt x="6817" y="2865"/>
                    <a:pt x="6730" y="2671"/>
                    <a:pt x="6626" y="2484"/>
                  </a:cubicBezTo>
                  <a:cubicBezTo>
                    <a:pt x="6631" y="2475"/>
                    <a:pt x="6632" y="2465"/>
                    <a:pt x="6629" y="2453"/>
                  </a:cubicBezTo>
                  <a:cubicBezTo>
                    <a:pt x="6294" y="1732"/>
                    <a:pt x="5868" y="1169"/>
                    <a:pt x="5118" y="649"/>
                  </a:cubicBezTo>
                  <a:cubicBezTo>
                    <a:pt x="4622" y="302"/>
                    <a:pt x="4004" y="1"/>
                    <a:pt x="3325" y="1"/>
                  </a:cubicBezTo>
                  <a:cubicBezTo>
                    <a:pt x="3309" y="0"/>
                    <a:pt x="3292" y="0"/>
                    <a:pt x="32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42"/>
            <p:cNvSpPr/>
            <p:nvPr/>
          </p:nvSpPr>
          <p:spPr>
            <a:xfrm>
              <a:off x="1795018" y="1223724"/>
              <a:ext cx="397" cy="397"/>
            </a:xfrm>
            <a:custGeom>
              <a:rect b="b" l="l" r="r" t="t"/>
              <a:pathLst>
                <a:path extrusionOk="0" h="8" w="8">
                  <a:moveTo>
                    <a:pt x="8" y="0"/>
                  </a:moveTo>
                  <a:lnTo>
                    <a:pt x="4" y="4"/>
                  </a:lnTo>
                  <a:cubicBezTo>
                    <a:pt x="2" y="7"/>
                    <a:pt x="1" y="8"/>
                    <a:pt x="1" y="8"/>
                  </a:cubicBezTo>
                  <a:cubicBezTo>
                    <a:pt x="1" y="8"/>
                    <a:pt x="5" y="3"/>
                    <a:pt x="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42"/>
            <p:cNvSpPr/>
            <p:nvPr/>
          </p:nvSpPr>
          <p:spPr>
            <a:xfrm>
              <a:off x="1795364" y="1223675"/>
              <a:ext cx="99" cy="99"/>
            </a:xfrm>
            <a:custGeom>
              <a:rect b="b" l="l" r="r" t="t"/>
              <a:pathLst>
                <a:path extrusionOk="0" h="2" w="2">
                  <a:moveTo>
                    <a:pt x="1" y="1"/>
                  </a:moveTo>
                  <a:lnTo>
                    <a:pt x="2" y="0"/>
                  </a:lnTo>
                  <a:lnTo>
                    <a:pt x="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42"/>
            <p:cNvSpPr/>
            <p:nvPr/>
          </p:nvSpPr>
          <p:spPr>
            <a:xfrm>
              <a:off x="1787633" y="1182636"/>
              <a:ext cx="116521" cy="167026"/>
            </a:xfrm>
            <a:custGeom>
              <a:rect b="b" l="l" r="r" t="t"/>
              <a:pathLst>
                <a:path extrusionOk="0" h="3370" w="2351">
                  <a:moveTo>
                    <a:pt x="2244" y="1"/>
                  </a:moveTo>
                  <a:cubicBezTo>
                    <a:pt x="2194" y="1"/>
                    <a:pt x="2142" y="40"/>
                    <a:pt x="2104" y="66"/>
                  </a:cubicBezTo>
                  <a:cubicBezTo>
                    <a:pt x="2048" y="101"/>
                    <a:pt x="1999" y="139"/>
                    <a:pt x="1951" y="180"/>
                  </a:cubicBezTo>
                  <a:cubicBezTo>
                    <a:pt x="1925" y="197"/>
                    <a:pt x="1901" y="217"/>
                    <a:pt x="1878" y="236"/>
                  </a:cubicBezTo>
                  <a:cubicBezTo>
                    <a:pt x="1832" y="209"/>
                    <a:pt x="1769" y="207"/>
                    <a:pt x="1716" y="197"/>
                  </a:cubicBezTo>
                  <a:cubicBezTo>
                    <a:pt x="1671" y="192"/>
                    <a:pt x="1625" y="189"/>
                    <a:pt x="1579" y="189"/>
                  </a:cubicBezTo>
                  <a:cubicBezTo>
                    <a:pt x="1544" y="189"/>
                    <a:pt x="1509" y="191"/>
                    <a:pt x="1475" y="195"/>
                  </a:cubicBezTo>
                  <a:cubicBezTo>
                    <a:pt x="1256" y="216"/>
                    <a:pt x="1080" y="328"/>
                    <a:pt x="946" y="463"/>
                  </a:cubicBezTo>
                  <a:cubicBezTo>
                    <a:pt x="833" y="470"/>
                    <a:pt x="734" y="504"/>
                    <a:pt x="654" y="534"/>
                  </a:cubicBezTo>
                  <a:cubicBezTo>
                    <a:pt x="541" y="575"/>
                    <a:pt x="432" y="623"/>
                    <a:pt x="334" y="684"/>
                  </a:cubicBezTo>
                  <a:cubicBezTo>
                    <a:pt x="267" y="725"/>
                    <a:pt x="208" y="774"/>
                    <a:pt x="157" y="828"/>
                  </a:cubicBezTo>
                  <a:cubicBezTo>
                    <a:pt x="107" y="879"/>
                    <a:pt x="72" y="936"/>
                    <a:pt x="40" y="993"/>
                  </a:cubicBezTo>
                  <a:cubicBezTo>
                    <a:pt x="26" y="1023"/>
                    <a:pt x="0" y="1057"/>
                    <a:pt x="24" y="1087"/>
                  </a:cubicBezTo>
                  <a:cubicBezTo>
                    <a:pt x="36" y="1105"/>
                    <a:pt x="59" y="1114"/>
                    <a:pt x="83" y="1114"/>
                  </a:cubicBezTo>
                  <a:cubicBezTo>
                    <a:pt x="101" y="1114"/>
                    <a:pt x="118" y="1109"/>
                    <a:pt x="131" y="1098"/>
                  </a:cubicBezTo>
                  <a:cubicBezTo>
                    <a:pt x="159" y="1069"/>
                    <a:pt x="164" y="1028"/>
                    <a:pt x="183" y="993"/>
                  </a:cubicBezTo>
                  <a:cubicBezTo>
                    <a:pt x="210" y="942"/>
                    <a:pt x="302" y="817"/>
                    <a:pt x="403" y="757"/>
                  </a:cubicBezTo>
                  <a:cubicBezTo>
                    <a:pt x="502" y="690"/>
                    <a:pt x="695" y="603"/>
                    <a:pt x="833" y="573"/>
                  </a:cubicBezTo>
                  <a:cubicBezTo>
                    <a:pt x="838" y="572"/>
                    <a:pt x="843" y="571"/>
                    <a:pt x="848" y="571"/>
                  </a:cubicBezTo>
                  <a:cubicBezTo>
                    <a:pt x="774" y="664"/>
                    <a:pt x="716" y="763"/>
                    <a:pt x="679" y="871"/>
                  </a:cubicBezTo>
                  <a:cubicBezTo>
                    <a:pt x="641" y="1004"/>
                    <a:pt x="639" y="1143"/>
                    <a:pt x="653" y="1280"/>
                  </a:cubicBezTo>
                  <a:cubicBezTo>
                    <a:pt x="661" y="1350"/>
                    <a:pt x="678" y="1419"/>
                    <a:pt x="701" y="1487"/>
                  </a:cubicBezTo>
                  <a:cubicBezTo>
                    <a:pt x="717" y="1522"/>
                    <a:pt x="725" y="1566"/>
                    <a:pt x="759" y="1592"/>
                  </a:cubicBezTo>
                  <a:cubicBezTo>
                    <a:pt x="770" y="1600"/>
                    <a:pt x="781" y="1603"/>
                    <a:pt x="793" y="1603"/>
                  </a:cubicBezTo>
                  <a:cubicBezTo>
                    <a:pt x="832" y="1603"/>
                    <a:pt x="869" y="1566"/>
                    <a:pt x="843" y="1534"/>
                  </a:cubicBezTo>
                  <a:cubicBezTo>
                    <a:pt x="763" y="1390"/>
                    <a:pt x="744" y="1113"/>
                    <a:pt x="785" y="942"/>
                  </a:cubicBezTo>
                  <a:cubicBezTo>
                    <a:pt x="836" y="750"/>
                    <a:pt x="946" y="607"/>
                    <a:pt x="1091" y="475"/>
                  </a:cubicBezTo>
                  <a:cubicBezTo>
                    <a:pt x="1224" y="366"/>
                    <a:pt x="1367" y="298"/>
                    <a:pt x="1578" y="298"/>
                  </a:cubicBezTo>
                  <a:cubicBezTo>
                    <a:pt x="1587" y="298"/>
                    <a:pt x="1596" y="298"/>
                    <a:pt x="1606" y="298"/>
                  </a:cubicBezTo>
                  <a:cubicBezTo>
                    <a:pt x="1676" y="300"/>
                    <a:pt x="1706" y="305"/>
                    <a:pt x="1781" y="323"/>
                  </a:cubicBezTo>
                  <a:cubicBezTo>
                    <a:pt x="1101" y="1026"/>
                    <a:pt x="1369" y="2006"/>
                    <a:pt x="1754" y="2767"/>
                  </a:cubicBezTo>
                  <a:cubicBezTo>
                    <a:pt x="1863" y="2969"/>
                    <a:pt x="1973" y="3176"/>
                    <a:pt x="2123" y="3361"/>
                  </a:cubicBezTo>
                  <a:cubicBezTo>
                    <a:pt x="2132" y="3367"/>
                    <a:pt x="2142" y="3370"/>
                    <a:pt x="2153" y="3370"/>
                  </a:cubicBezTo>
                  <a:cubicBezTo>
                    <a:pt x="2189" y="3370"/>
                    <a:pt x="2222" y="3337"/>
                    <a:pt x="2200" y="3306"/>
                  </a:cubicBezTo>
                  <a:cubicBezTo>
                    <a:pt x="1650" y="2512"/>
                    <a:pt x="1194" y="1396"/>
                    <a:pt x="1718" y="593"/>
                  </a:cubicBezTo>
                  <a:cubicBezTo>
                    <a:pt x="1776" y="509"/>
                    <a:pt x="1825" y="448"/>
                    <a:pt x="1886" y="390"/>
                  </a:cubicBezTo>
                  <a:cubicBezTo>
                    <a:pt x="1996" y="308"/>
                    <a:pt x="1999" y="319"/>
                    <a:pt x="2112" y="242"/>
                  </a:cubicBezTo>
                  <a:cubicBezTo>
                    <a:pt x="2161" y="209"/>
                    <a:pt x="2210" y="175"/>
                    <a:pt x="2260" y="143"/>
                  </a:cubicBezTo>
                  <a:cubicBezTo>
                    <a:pt x="2314" y="116"/>
                    <a:pt x="2350" y="59"/>
                    <a:pt x="2300" y="20"/>
                  </a:cubicBezTo>
                  <a:cubicBezTo>
                    <a:pt x="2282" y="6"/>
                    <a:pt x="2263" y="1"/>
                    <a:pt x="22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42"/>
            <p:cNvSpPr/>
            <p:nvPr/>
          </p:nvSpPr>
          <p:spPr>
            <a:xfrm>
              <a:off x="1808152" y="1348227"/>
              <a:ext cx="101355" cy="112457"/>
            </a:xfrm>
            <a:custGeom>
              <a:rect b="b" l="l" r="r" t="t"/>
              <a:pathLst>
                <a:path extrusionOk="0" h="2269" w="2045">
                  <a:moveTo>
                    <a:pt x="1333" y="504"/>
                  </a:moveTo>
                  <a:lnTo>
                    <a:pt x="1333" y="504"/>
                  </a:lnTo>
                  <a:cubicBezTo>
                    <a:pt x="1397" y="562"/>
                    <a:pt x="1457" y="624"/>
                    <a:pt x="1513" y="687"/>
                  </a:cubicBezTo>
                  <a:cubicBezTo>
                    <a:pt x="1667" y="871"/>
                    <a:pt x="1748" y="1070"/>
                    <a:pt x="1779" y="1237"/>
                  </a:cubicBezTo>
                  <a:cubicBezTo>
                    <a:pt x="1801" y="1433"/>
                    <a:pt x="1778" y="1536"/>
                    <a:pt x="1700" y="1721"/>
                  </a:cubicBezTo>
                  <a:cubicBezTo>
                    <a:pt x="1679" y="1777"/>
                    <a:pt x="1639" y="1839"/>
                    <a:pt x="1585" y="1899"/>
                  </a:cubicBezTo>
                  <a:cubicBezTo>
                    <a:pt x="1545" y="1972"/>
                    <a:pt x="1447" y="2025"/>
                    <a:pt x="1346" y="2038"/>
                  </a:cubicBezTo>
                  <a:cubicBezTo>
                    <a:pt x="1312" y="2047"/>
                    <a:pt x="1280" y="2052"/>
                    <a:pt x="1249" y="2052"/>
                  </a:cubicBezTo>
                  <a:cubicBezTo>
                    <a:pt x="1185" y="2052"/>
                    <a:pt x="1127" y="2032"/>
                    <a:pt x="1073" y="1998"/>
                  </a:cubicBezTo>
                  <a:cubicBezTo>
                    <a:pt x="1130" y="1966"/>
                    <a:pt x="1175" y="1921"/>
                    <a:pt x="1215" y="1874"/>
                  </a:cubicBezTo>
                  <a:cubicBezTo>
                    <a:pt x="1292" y="1787"/>
                    <a:pt x="1349" y="1689"/>
                    <a:pt x="1395" y="1588"/>
                  </a:cubicBezTo>
                  <a:cubicBezTo>
                    <a:pt x="1555" y="1238"/>
                    <a:pt x="1523" y="842"/>
                    <a:pt x="1333" y="504"/>
                  </a:cubicBezTo>
                  <a:close/>
                  <a:moveTo>
                    <a:pt x="429" y="1378"/>
                  </a:moveTo>
                  <a:cubicBezTo>
                    <a:pt x="479" y="1378"/>
                    <a:pt x="531" y="1404"/>
                    <a:pt x="566" y="1463"/>
                  </a:cubicBezTo>
                  <a:cubicBezTo>
                    <a:pt x="666" y="1639"/>
                    <a:pt x="754" y="1960"/>
                    <a:pt x="1021" y="2107"/>
                  </a:cubicBezTo>
                  <a:cubicBezTo>
                    <a:pt x="1051" y="2124"/>
                    <a:pt x="1083" y="2137"/>
                    <a:pt x="1118" y="2147"/>
                  </a:cubicBezTo>
                  <a:cubicBezTo>
                    <a:pt x="1082" y="2152"/>
                    <a:pt x="1047" y="2154"/>
                    <a:pt x="1012" y="2154"/>
                  </a:cubicBezTo>
                  <a:cubicBezTo>
                    <a:pt x="888" y="2154"/>
                    <a:pt x="761" y="2123"/>
                    <a:pt x="612" y="2038"/>
                  </a:cubicBezTo>
                  <a:cubicBezTo>
                    <a:pt x="422" y="1919"/>
                    <a:pt x="249" y="1726"/>
                    <a:pt x="267" y="1529"/>
                  </a:cubicBezTo>
                  <a:cubicBezTo>
                    <a:pt x="281" y="1435"/>
                    <a:pt x="354" y="1378"/>
                    <a:pt x="429" y="1378"/>
                  </a:cubicBezTo>
                  <a:close/>
                  <a:moveTo>
                    <a:pt x="694" y="1"/>
                  </a:moveTo>
                  <a:cubicBezTo>
                    <a:pt x="642" y="1"/>
                    <a:pt x="618" y="62"/>
                    <a:pt x="667" y="84"/>
                  </a:cubicBezTo>
                  <a:cubicBezTo>
                    <a:pt x="795" y="137"/>
                    <a:pt x="914" y="199"/>
                    <a:pt x="1023" y="269"/>
                  </a:cubicBezTo>
                  <a:cubicBezTo>
                    <a:pt x="1074" y="326"/>
                    <a:pt x="1123" y="384"/>
                    <a:pt x="1162" y="446"/>
                  </a:cubicBezTo>
                  <a:cubicBezTo>
                    <a:pt x="1434" y="860"/>
                    <a:pt x="1469" y="1391"/>
                    <a:pt x="1134" y="1796"/>
                  </a:cubicBezTo>
                  <a:cubicBezTo>
                    <a:pt x="1093" y="1844"/>
                    <a:pt x="1057" y="1886"/>
                    <a:pt x="982" y="1924"/>
                  </a:cubicBezTo>
                  <a:cubicBezTo>
                    <a:pt x="965" y="1906"/>
                    <a:pt x="950" y="1889"/>
                    <a:pt x="934" y="1869"/>
                  </a:cubicBezTo>
                  <a:cubicBezTo>
                    <a:pt x="829" y="1740"/>
                    <a:pt x="804" y="1632"/>
                    <a:pt x="726" y="1475"/>
                  </a:cubicBezTo>
                  <a:cubicBezTo>
                    <a:pt x="693" y="1412"/>
                    <a:pt x="655" y="1348"/>
                    <a:pt x="584" y="1308"/>
                  </a:cubicBezTo>
                  <a:cubicBezTo>
                    <a:pt x="541" y="1284"/>
                    <a:pt x="490" y="1272"/>
                    <a:pt x="438" y="1272"/>
                  </a:cubicBezTo>
                  <a:cubicBezTo>
                    <a:pt x="363" y="1272"/>
                    <a:pt x="287" y="1296"/>
                    <a:pt x="235" y="1340"/>
                  </a:cubicBezTo>
                  <a:cubicBezTo>
                    <a:pt x="0" y="1556"/>
                    <a:pt x="209" y="1883"/>
                    <a:pt x="425" y="2055"/>
                  </a:cubicBezTo>
                  <a:cubicBezTo>
                    <a:pt x="598" y="2195"/>
                    <a:pt x="816" y="2269"/>
                    <a:pt x="1037" y="2269"/>
                  </a:cubicBezTo>
                  <a:cubicBezTo>
                    <a:pt x="1215" y="2269"/>
                    <a:pt x="1395" y="2221"/>
                    <a:pt x="1552" y="2123"/>
                  </a:cubicBezTo>
                  <a:cubicBezTo>
                    <a:pt x="1624" y="2080"/>
                    <a:pt x="1686" y="2029"/>
                    <a:pt x="1736" y="1972"/>
                  </a:cubicBezTo>
                  <a:cubicBezTo>
                    <a:pt x="1825" y="1886"/>
                    <a:pt x="1890" y="1784"/>
                    <a:pt x="1934" y="1679"/>
                  </a:cubicBezTo>
                  <a:cubicBezTo>
                    <a:pt x="1975" y="1572"/>
                    <a:pt x="1986" y="1480"/>
                    <a:pt x="1999" y="1405"/>
                  </a:cubicBezTo>
                  <a:cubicBezTo>
                    <a:pt x="2044" y="1087"/>
                    <a:pt x="2012" y="767"/>
                    <a:pt x="1949" y="456"/>
                  </a:cubicBezTo>
                  <a:cubicBezTo>
                    <a:pt x="1941" y="434"/>
                    <a:pt x="1919" y="424"/>
                    <a:pt x="1897" y="424"/>
                  </a:cubicBezTo>
                  <a:cubicBezTo>
                    <a:pt x="1863" y="424"/>
                    <a:pt x="1829" y="446"/>
                    <a:pt x="1839" y="480"/>
                  </a:cubicBezTo>
                  <a:cubicBezTo>
                    <a:pt x="1869" y="647"/>
                    <a:pt x="1892" y="850"/>
                    <a:pt x="1892" y="1056"/>
                  </a:cubicBezTo>
                  <a:cubicBezTo>
                    <a:pt x="1786" y="784"/>
                    <a:pt x="1557" y="521"/>
                    <a:pt x="1266" y="310"/>
                  </a:cubicBezTo>
                  <a:cubicBezTo>
                    <a:pt x="1206" y="267"/>
                    <a:pt x="1144" y="225"/>
                    <a:pt x="1080" y="184"/>
                  </a:cubicBezTo>
                  <a:lnTo>
                    <a:pt x="1066" y="170"/>
                  </a:lnTo>
                  <a:cubicBezTo>
                    <a:pt x="1058" y="164"/>
                    <a:pt x="1047" y="160"/>
                    <a:pt x="1037" y="159"/>
                  </a:cubicBezTo>
                  <a:cubicBezTo>
                    <a:pt x="933" y="96"/>
                    <a:pt x="822" y="40"/>
                    <a:pt x="702" y="1"/>
                  </a:cubicBezTo>
                  <a:cubicBezTo>
                    <a:pt x="700" y="1"/>
                    <a:pt x="697" y="1"/>
                    <a:pt x="6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42"/>
            <p:cNvSpPr/>
            <p:nvPr/>
          </p:nvSpPr>
          <p:spPr>
            <a:xfrm>
              <a:off x="1269603" y="1530718"/>
              <a:ext cx="177582" cy="61458"/>
            </a:xfrm>
            <a:custGeom>
              <a:rect b="b" l="l" r="r" t="t"/>
              <a:pathLst>
                <a:path extrusionOk="0" h="1240" w="3583">
                  <a:moveTo>
                    <a:pt x="3582" y="1"/>
                  </a:moveTo>
                  <a:lnTo>
                    <a:pt x="3582" y="1"/>
                  </a:lnTo>
                  <a:cubicBezTo>
                    <a:pt x="3560" y="16"/>
                    <a:pt x="3538" y="31"/>
                    <a:pt x="3514" y="46"/>
                  </a:cubicBezTo>
                  <a:cubicBezTo>
                    <a:pt x="3153" y="281"/>
                    <a:pt x="2779" y="510"/>
                    <a:pt x="2325" y="693"/>
                  </a:cubicBezTo>
                  <a:cubicBezTo>
                    <a:pt x="1858" y="885"/>
                    <a:pt x="1217" y="1037"/>
                    <a:pt x="613" y="1037"/>
                  </a:cubicBezTo>
                  <a:cubicBezTo>
                    <a:pt x="401" y="1037"/>
                    <a:pt x="194" y="1018"/>
                    <a:pt x="0" y="976"/>
                  </a:cubicBezTo>
                  <a:lnTo>
                    <a:pt x="0" y="976"/>
                  </a:lnTo>
                  <a:cubicBezTo>
                    <a:pt x="338" y="1087"/>
                    <a:pt x="705" y="1128"/>
                    <a:pt x="1070" y="1128"/>
                  </a:cubicBezTo>
                  <a:cubicBezTo>
                    <a:pt x="1083" y="1128"/>
                    <a:pt x="1097" y="1128"/>
                    <a:pt x="1110" y="1128"/>
                  </a:cubicBezTo>
                  <a:lnTo>
                    <a:pt x="1110" y="1128"/>
                  </a:lnTo>
                  <a:cubicBezTo>
                    <a:pt x="1104" y="1129"/>
                    <a:pt x="1098" y="1129"/>
                    <a:pt x="1093" y="1131"/>
                  </a:cubicBezTo>
                  <a:cubicBezTo>
                    <a:pt x="1038" y="1139"/>
                    <a:pt x="855" y="1154"/>
                    <a:pt x="671" y="1154"/>
                  </a:cubicBezTo>
                  <a:cubicBezTo>
                    <a:pt x="550" y="1154"/>
                    <a:pt x="428" y="1147"/>
                    <a:pt x="341" y="1128"/>
                  </a:cubicBezTo>
                  <a:lnTo>
                    <a:pt x="341" y="1128"/>
                  </a:lnTo>
                  <a:cubicBezTo>
                    <a:pt x="602" y="1204"/>
                    <a:pt x="875" y="1240"/>
                    <a:pt x="1148" y="1240"/>
                  </a:cubicBezTo>
                  <a:cubicBezTo>
                    <a:pt x="1827" y="1240"/>
                    <a:pt x="2506" y="1017"/>
                    <a:pt x="3000" y="641"/>
                  </a:cubicBezTo>
                  <a:cubicBezTo>
                    <a:pt x="3131" y="545"/>
                    <a:pt x="3244" y="438"/>
                    <a:pt x="3361" y="336"/>
                  </a:cubicBezTo>
                  <a:lnTo>
                    <a:pt x="3361" y="336"/>
                  </a:lnTo>
                  <a:cubicBezTo>
                    <a:pt x="3353" y="341"/>
                    <a:pt x="3345" y="346"/>
                    <a:pt x="3338" y="350"/>
                  </a:cubicBezTo>
                  <a:cubicBezTo>
                    <a:pt x="3146" y="462"/>
                    <a:pt x="2954" y="574"/>
                    <a:pt x="2750" y="669"/>
                  </a:cubicBezTo>
                  <a:cubicBezTo>
                    <a:pt x="2856" y="607"/>
                    <a:pt x="2958" y="539"/>
                    <a:pt x="3054" y="468"/>
                  </a:cubicBezTo>
                  <a:cubicBezTo>
                    <a:pt x="3246" y="325"/>
                    <a:pt x="3415" y="164"/>
                    <a:pt x="35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42"/>
            <p:cNvSpPr/>
            <p:nvPr/>
          </p:nvSpPr>
          <p:spPr>
            <a:xfrm>
              <a:off x="1230795" y="1561299"/>
              <a:ext cx="197606" cy="72113"/>
            </a:xfrm>
            <a:custGeom>
              <a:rect b="b" l="l" r="r" t="t"/>
              <a:pathLst>
                <a:path extrusionOk="0" h="1455" w="3987">
                  <a:moveTo>
                    <a:pt x="3986" y="1"/>
                  </a:moveTo>
                  <a:lnTo>
                    <a:pt x="3986" y="1"/>
                  </a:lnTo>
                  <a:cubicBezTo>
                    <a:pt x="3976" y="5"/>
                    <a:pt x="3966" y="11"/>
                    <a:pt x="3955" y="17"/>
                  </a:cubicBezTo>
                  <a:cubicBezTo>
                    <a:pt x="3721" y="153"/>
                    <a:pt x="3479" y="277"/>
                    <a:pt x="3217" y="371"/>
                  </a:cubicBezTo>
                  <a:cubicBezTo>
                    <a:pt x="2987" y="455"/>
                    <a:pt x="2637" y="572"/>
                    <a:pt x="2271" y="622"/>
                  </a:cubicBezTo>
                  <a:cubicBezTo>
                    <a:pt x="2055" y="649"/>
                    <a:pt x="1792" y="668"/>
                    <a:pt x="1520" y="668"/>
                  </a:cubicBezTo>
                  <a:cubicBezTo>
                    <a:pt x="1210" y="668"/>
                    <a:pt x="889" y="643"/>
                    <a:pt x="611" y="578"/>
                  </a:cubicBezTo>
                  <a:lnTo>
                    <a:pt x="611" y="578"/>
                  </a:lnTo>
                  <a:cubicBezTo>
                    <a:pt x="1027" y="721"/>
                    <a:pt x="1488" y="788"/>
                    <a:pt x="1940" y="788"/>
                  </a:cubicBezTo>
                  <a:cubicBezTo>
                    <a:pt x="1947" y="788"/>
                    <a:pt x="1954" y="788"/>
                    <a:pt x="1960" y="788"/>
                  </a:cubicBezTo>
                  <a:cubicBezTo>
                    <a:pt x="1973" y="788"/>
                    <a:pt x="1984" y="787"/>
                    <a:pt x="1995" y="787"/>
                  </a:cubicBezTo>
                  <a:cubicBezTo>
                    <a:pt x="1761" y="816"/>
                    <a:pt x="1512" y="836"/>
                    <a:pt x="1259" y="836"/>
                  </a:cubicBezTo>
                  <a:cubicBezTo>
                    <a:pt x="1009" y="836"/>
                    <a:pt x="756" y="816"/>
                    <a:pt x="510" y="763"/>
                  </a:cubicBezTo>
                  <a:lnTo>
                    <a:pt x="510" y="763"/>
                  </a:lnTo>
                  <a:cubicBezTo>
                    <a:pt x="887" y="886"/>
                    <a:pt x="1301" y="949"/>
                    <a:pt x="1715" y="949"/>
                  </a:cubicBezTo>
                  <a:cubicBezTo>
                    <a:pt x="1734" y="949"/>
                    <a:pt x="1754" y="948"/>
                    <a:pt x="1773" y="948"/>
                  </a:cubicBezTo>
                  <a:lnTo>
                    <a:pt x="1773" y="948"/>
                  </a:lnTo>
                  <a:cubicBezTo>
                    <a:pt x="1757" y="949"/>
                    <a:pt x="1739" y="951"/>
                    <a:pt x="1723" y="953"/>
                  </a:cubicBezTo>
                  <a:cubicBezTo>
                    <a:pt x="1552" y="968"/>
                    <a:pt x="1379" y="978"/>
                    <a:pt x="1208" y="978"/>
                  </a:cubicBezTo>
                  <a:cubicBezTo>
                    <a:pt x="1018" y="978"/>
                    <a:pt x="831" y="965"/>
                    <a:pt x="653" y="933"/>
                  </a:cubicBezTo>
                  <a:lnTo>
                    <a:pt x="653" y="933"/>
                  </a:lnTo>
                  <a:cubicBezTo>
                    <a:pt x="963" y="1041"/>
                    <a:pt x="1295" y="1092"/>
                    <a:pt x="1629" y="1092"/>
                  </a:cubicBezTo>
                  <a:cubicBezTo>
                    <a:pt x="1664" y="1092"/>
                    <a:pt x="1698" y="1091"/>
                    <a:pt x="1732" y="1090"/>
                  </a:cubicBezTo>
                  <a:lnTo>
                    <a:pt x="1732" y="1090"/>
                  </a:lnTo>
                  <a:cubicBezTo>
                    <a:pt x="1544" y="1100"/>
                    <a:pt x="1356" y="1107"/>
                    <a:pt x="1168" y="1107"/>
                  </a:cubicBezTo>
                  <a:cubicBezTo>
                    <a:pt x="1043" y="1107"/>
                    <a:pt x="918" y="1104"/>
                    <a:pt x="794" y="1095"/>
                  </a:cubicBezTo>
                  <a:lnTo>
                    <a:pt x="794" y="1095"/>
                  </a:lnTo>
                  <a:cubicBezTo>
                    <a:pt x="992" y="1149"/>
                    <a:pt x="1198" y="1188"/>
                    <a:pt x="1408" y="1209"/>
                  </a:cubicBezTo>
                  <a:cubicBezTo>
                    <a:pt x="1337" y="1207"/>
                    <a:pt x="1267" y="1206"/>
                    <a:pt x="1196" y="1204"/>
                  </a:cubicBezTo>
                  <a:cubicBezTo>
                    <a:pt x="888" y="1196"/>
                    <a:pt x="579" y="1201"/>
                    <a:pt x="275" y="1176"/>
                  </a:cubicBezTo>
                  <a:lnTo>
                    <a:pt x="275" y="1176"/>
                  </a:lnTo>
                  <a:cubicBezTo>
                    <a:pt x="439" y="1220"/>
                    <a:pt x="605" y="1257"/>
                    <a:pt x="771" y="1286"/>
                  </a:cubicBezTo>
                  <a:cubicBezTo>
                    <a:pt x="622" y="1270"/>
                    <a:pt x="253" y="1236"/>
                    <a:pt x="1" y="1164"/>
                  </a:cubicBezTo>
                  <a:lnTo>
                    <a:pt x="1" y="1164"/>
                  </a:lnTo>
                  <a:cubicBezTo>
                    <a:pt x="393" y="1348"/>
                    <a:pt x="829" y="1454"/>
                    <a:pt x="1276" y="1454"/>
                  </a:cubicBezTo>
                  <a:cubicBezTo>
                    <a:pt x="1494" y="1454"/>
                    <a:pt x="1714" y="1429"/>
                    <a:pt x="1934" y="1376"/>
                  </a:cubicBezTo>
                  <a:cubicBezTo>
                    <a:pt x="1968" y="1368"/>
                    <a:pt x="2014" y="1358"/>
                    <a:pt x="2040" y="1351"/>
                  </a:cubicBezTo>
                  <a:lnTo>
                    <a:pt x="2040" y="1351"/>
                  </a:lnTo>
                  <a:cubicBezTo>
                    <a:pt x="2012" y="1352"/>
                    <a:pt x="1985" y="1352"/>
                    <a:pt x="1957" y="1352"/>
                  </a:cubicBezTo>
                  <a:cubicBezTo>
                    <a:pt x="1935" y="1352"/>
                    <a:pt x="1912" y="1352"/>
                    <a:pt x="1890" y="1352"/>
                  </a:cubicBezTo>
                  <a:cubicBezTo>
                    <a:pt x="1869" y="1352"/>
                    <a:pt x="1848" y="1352"/>
                    <a:pt x="1827" y="1353"/>
                  </a:cubicBezTo>
                  <a:cubicBezTo>
                    <a:pt x="1811" y="1353"/>
                    <a:pt x="1795" y="1353"/>
                    <a:pt x="1779" y="1353"/>
                  </a:cubicBezTo>
                  <a:cubicBezTo>
                    <a:pt x="1668" y="1353"/>
                    <a:pt x="1557" y="1350"/>
                    <a:pt x="1446" y="1344"/>
                  </a:cubicBezTo>
                  <a:cubicBezTo>
                    <a:pt x="1724" y="1341"/>
                    <a:pt x="2002" y="1305"/>
                    <a:pt x="2280" y="1222"/>
                  </a:cubicBezTo>
                  <a:cubicBezTo>
                    <a:pt x="2318" y="1211"/>
                    <a:pt x="2366" y="1199"/>
                    <a:pt x="2398" y="1190"/>
                  </a:cubicBezTo>
                  <a:lnTo>
                    <a:pt x="2398" y="1190"/>
                  </a:lnTo>
                  <a:cubicBezTo>
                    <a:pt x="2352" y="1195"/>
                    <a:pt x="2305" y="1198"/>
                    <a:pt x="2259" y="1199"/>
                  </a:cubicBezTo>
                  <a:cubicBezTo>
                    <a:pt x="2166" y="1205"/>
                    <a:pt x="2073" y="1209"/>
                    <a:pt x="1980" y="1210"/>
                  </a:cubicBezTo>
                  <a:cubicBezTo>
                    <a:pt x="2259" y="1184"/>
                    <a:pt x="2531" y="1116"/>
                    <a:pt x="2779" y="996"/>
                  </a:cubicBezTo>
                  <a:cubicBezTo>
                    <a:pt x="2800" y="986"/>
                    <a:pt x="2833" y="973"/>
                    <a:pt x="2845" y="967"/>
                  </a:cubicBezTo>
                  <a:lnTo>
                    <a:pt x="2845" y="967"/>
                  </a:lnTo>
                  <a:cubicBezTo>
                    <a:pt x="2793" y="980"/>
                    <a:pt x="2740" y="989"/>
                    <a:pt x="2685" y="999"/>
                  </a:cubicBezTo>
                  <a:cubicBezTo>
                    <a:pt x="2351" y="1056"/>
                    <a:pt x="2155" y="1073"/>
                    <a:pt x="1808" y="1086"/>
                  </a:cubicBezTo>
                  <a:cubicBezTo>
                    <a:pt x="2196" y="1066"/>
                    <a:pt x="2582" y="979"/>
                    <a:pt x="2928" y="840"/>
                  </a:cubicBezTo>
                  <a:cubicBezTo>
                    <a:pt x="2979" y="819"/>
                    <a:pt x="3030" y="799"/>
                    <a:pt x="3078" y="778"/>
                  </a:cubicBezTo>
                  <a:lnTo>
                    <a:pt x="3078" y="778"/>
                  </a:lnTo>
                  <a:cubicBezTo>
                    <a:pt x="2997" y="797"/>
                    <a:pt x="2913" y="809"/>
                    <a:pt x="2831" y="824"/>
                  </a:cubicBezTo>
                  <a:cubicBezTo>
                    <a:pt x="2674" y="848"/>
                    <a:pt x="2544" y="867"/>
                    <a:pt x="2422" y="881"/>
                  </a:cubicBezTo>
                  <a:cubicBezTo>
                    <a:pt x="2768" y="814"/>
                    <a:pt x="3097" y="697"/>
                    <a:pt x="3386" y="526"/>
                  </a:cubicBezTo>
                  <a:cubicBezTo>
                    <a:pt x="3446" y="491"/>
                    <a:pt x="3512" y="454"/>
                    <a:pt x="3571" y="422"/>
                  </a:cubicBezTo>
                  <a:lnTo>
                    <a:pt x="3571" y="422"/>
                  </a:lnTo>
                  <a:cubicBezTo>
                    <a:pt x="3468" y="463"/>
                    <a:pt x="3358" y="499"/>
                    <a:pt x="3270" y="530"/>
                  </a:cubicBezTo>
                  <a:cubicBezTo>
                    <a:pt x="3159" y="568"/>
                    <a:pt x="3037" y="603"/>
                    <a:pt x="2910" y="633"/>
                  </a:cubicBezTo>
                  <a:cubicBezTo>
                    <a:pt x="3157" y="553"/>
                    <a:pt x="3390" y="443"/>
                    <a:pt x="3596" y="308"/>
                  </a:cubicBezTo>
                  <a:cubicBezTo>
                    <a:pt x="3739" y="216"/>
                    <a:pt x="3863" y="108"/>
                    <a:pt x="39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42"/>
            <p:cNvSpPr/>
            <p:nvPr/>
          </p:nvSpPr>
          <p:spPr>
            <a:xfrm>
              <a:off x="1241897" y="1626871"/>
              <a:ext cx="49810" cy="9219"/>
            </a:xfrm>
            <a:custGeom>
              <a:rect b="b" l="l" r="r" t="t"/>
              <a:pathLst>
                <a:path extrusionOk="0" h="186" w="1005">
                  <a:moveTo>
                    <a:pt x="0" y="0"/>
                  </a:moveTo>
                  <a:lnTo>
                    <a:pt x="0" y="0"/>
                  </a:lnTo>
                  <a:cubicBezTo>
                    <a:pt x="251" y="106"/>
                    <a:pt x="541" y="185"/>
                    <a:pt x="825" y="185"/>
                  </a:cubicBezTo>
                  <a:cubicBezTo>
                    <a:pt x="885" y="185"/>
                    <a:pt x="945" y="182"/>
                    <a:pt x="1004" y="174"/>
                  </a:cubicBezTo>
                  <a:cubicBezTo>
                    <a:pt x="858" y="154"/>
                    <a:pt x="714" y="121"/>
                    <a:pt x="568" y="93"/>
                  </a:cubicBezTo>
                  <a:cubicBezTo>
                    <a:pt x="379" y="61"/>
                    <a:pt x="189" y="36"/>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42"/>
            <p:cNvSpPr/>
            <p:nvPr/>
          </p:nvSpPr>
          <p:spPr>
            <a:xfrm>
              <a:off x="1165769" y="1504351"/>
              <a:ext cx="112854" cy="91839"/>
            </a:xfrm>
            <a:custGeom>
              <a:rect b="b" l="l" r="r" t="t"/>
              <a:pathLst>
                <a:path extrusionOk="0" h="1853" w="2277">
                  <a:moveTo>
                    <a:pt x="8" y="0"/>
                  </a:moveTo>
                  <a:lnTo>
                    <a:pt x="8" y="0"/>
                  </a:lnTo>
                  <a:cubicBezTo>
                    <a:pt x="26" y="50"/>
                    <a:pt x="46" y="101"/>
                    <a:pt x="67" y="151"/>
                  </a:cubicBezTo>
                  <a:cubicBezTo>
                    <a:pt x="140" y="340"/>
                    <a:pt x="268" y="526"/>
                    <a:pt x="433" y="697"/>
                  </a:cubicBezTo>
                  <a:cubicBezTo>
                    <a:pt x="414" y="680"/>
                    <a:pt x="394" y="664"/>
                    <a:pt x="377" y="645"/>
                  </a:cubicBezTo>
                  <a:cubicBezTo>
                    <a:pt x="236" y="511"/>
                    <a:pt x="95" y="344"/>
                    <a:pt x="1" y="161"/>
                  </a:cubicBezTo>
                  <a:lnTo>
                    <a:pt x="1" y="161"/>
                  </a:lnTo>
                  <a:cubicBezTo>
                    <a:pt x="103" y="473"/>
                    <a:pt x="310" y="756"/>
                    <a:pt x="582" y="989"/>
                  </a:cubicBezTo>
                  <a:cubicBezTo>
                    <a:pt x="362" y="832"/>
                    <a:pt x="159" y="660"/>
                    <a:pt x="1" y="467"/>
                  </a:cubicBezTo>
                  <a:lnTo>
                    <a:pt x="1" y="467"/>
                  </a:lnTo>
                  <a:cubicBezTo>
                    <a:pt x="154" y="732"/>
                    <a:pt x="372" y="973"/>
                    <a:pt x="631" y="1177"/>
                  </a:cubicBezTo>
                  <a:cubicBezTo>
                    <a:pt x="424" y="1054"/>
                    <a:pt x="233" y="932"/>
                    <a:pt x="49" y="757"/>
                  </a:cubicBezTo>
                  <a:lnTo>
                    <a:pt x="49" y="757"/>
                  </a:lnTo>
                  <a:cubicBezTo>
                    <a:pt x="194" y="963"/>
                    <a:pt x="369" y="1145"/>
                    <a:pt x="587" y="1304"/>
                  </a:cubicBezTo>
                  <a:cubicBezTo>
                    <a:pt x="429" y="1218"/>
                    <a:pt x="283" y="1131"/>
                    <a:pt x="142" y="1032"/>
                  </a:cubicBezTo>
                  <a:lnTo>
                    <a:pt x="142" y="1032"/>
                  </a:lnTo>
                  <a:cubicBezTo>
                    <a:pt x="476" y="1433"/>
                    <a:pt x="958" y="1711"/>
                    <a:pt x="1541" y="1831"/>
                  </a:cubicBezTo>
                  <a:cubicBezTo>
                    <a:pt x="1573" y="1839"/>
                    <a:pt x="1616" y="1849"/>
                    <a:pt x="1643" y="1852"/>
                  </a:cubicBezTo>
                  <a:cubicBezTo>
                    <a:pt x="1594" y="1829"/>
                    <a:pt x="1544" y="1805"/>
                    <a:pt x="1495" y="1780"/>
                  </a:cubicBezTo>
                  <a:cubicBezTo>
                    <a:pt x="1371" y="1721"/>
                    <a:pt x="1251" y="1660"/>
                    <a:pt x="1129" y="1595"/>
                  </a:cubicBezTo>
                  <a:lnTo>
                    <a:pt x="1129" y="1595"/>
                  </a:lnTo>
                  <a:cubicBezTo>
                    <a:pt x="1333" y="1672"/>
                    <a:pt x="1566" y="1743"/>
                    <a:pt x="1755" y="1779"/>
                  </a:cubicBezTo>
                  <a:cubicBezTo>
                    <a:pt x="1805" y="1790"/>
                    <a:pt x="1865" y="1804"/>
                    <a:pt x="1911" y="1811"/>
                  </a:cubicBezTo>
                  <a:cubicBezTo>
                    <a:pt x="1841" y="1782"/>
                    <a:pt x="1773" y="1751"/>
                    <a:pt x="1705" y="1720"/>
                  </a:cubicBezTo>
                  <a:cubicBezTo>
                    <a:pt x="1577" y="1663"/>
                    <a:pt x="1449" y="1602"/>
                    <a:pt x="1320" y="1539"/>
                  </a:cubicBezTo>
                  <a:lnTo>
                    <a:pt x="1320" y="1539"/>
                  </a:lnTo>
                  <a:cubicBezTo>
                    <a:pt x="1449" y="1583"/>
                    <a:pt x="1583" y="1619"/>
                    <a:pt x="1725" y="1653"/>
                  </a:cubicBezTo>
                  <a:cubicBezTo>
                    <a:pt x="1782" y="1666"/>
                    <a:pt x="1846" y="1680"/>
                    <a:pt x="1903" y="1690"/>
                  </a:cubicBezTo>
                  <a:cubicBezTo>
                    <a:pt x="1818" y="1658"/>
                    <a:pt x="1734" y="1624"/>
                    <a:pt x="1651" y="1587"/>
                  </a:cubicBezTo>
                  <a:cubicBezTo>
                    <a:pt x="1553" y="1545"/>
                    <a:pt x="1449" y="1495"/>
                    <a:pt x="1346" y="1442"/>
                  </a:cubicBezTo>
                  <a:lnTo>
                    <a:pt x="1346" y="1442"/>
                  </a:lnTo>
                  <a:cubicBezTo>
                    <a:pt x="1508" y="1501"/>
                    <a:pt x="1679" y="1545"/>
                    <a:pt x="1853" y="1578"/>
                  </a:cubicBezTo>
                  <a:cubicBezTo>
                    <a:pt x="1990" y="1607"/>
                    <a:pt x="2140" y="1633"/>
                    <a:pt x="2277" y="1648"/>
                  </a:cubicBezTo>
                  <a:cubicBezTo>
                    <a:pt x="2241" y="1638"/>
                    <a:pt x="2206" y="1628"/>
                    <a:pt x="2169" y="1616"/>
                  </a:cubicBezTo>
                  <a:cubicBezTo>
                    <a:pt x="1993" y="1562"/>
                    <a:pt x="1862" y="1515"/>
                    <a:pt x="1681" y="1439"/>
                  </a:cubicBezTo>
                  <a:cubicBezTo>
                    <a:pt x="1628" y="1419"/>
                    <a:pt x="1575" y="1397"/>
                    <a:pt x="1522" y="1374"/>
                  </a:cubicBezTo>
                  <a:lnTo>
                    <a:pt x="1522" y="1374"/>
                  </a:lnTo>
                  <a:cubicBezTo>
                    <a:pt x="1681" y="1427"/>
                    <a:pt x="1844" y="1464"/>
                    <a:pt x="2004" y="1482"/>
                  </a:cubicBezTo>
                  <a:cubicBezTo>
                    <a:pt x="1516" y="1367"/>
                    <a:pt x="1144" y="1128"/>
                    <a:pt x="789" y="851"/>
                  </a:cubicBezTo>
                  <a:cubicBezTo>
                    <a:pt x="552" y="666"/>
                    <a:pt x="382" y="506"/>
                    <a:pt x="216" y="289"/>
                  </a:cubicBezTo>
                  <a:cubicBezTo>
                    <a:pt x="146" y="202"/>
                    <a:pt x="58" y="62"/>
                    <a:pt x="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42"/>
            <p:cNvSpPr/>
            <p:nvPr/>
          </p:nvSpPr>
          <p:spPr>
            <a:xfrm>
              <a:off x="1150305" y="1550841"/>
              <a:ext cx="110921" cy="67306"/>
            </a:xfrm>
            <a:custGeom>
              <a:rect b="b" l="l" r="r" t="t"/>
              <a:pathLst>
                <a:path extrusionOk="0" h="1358" w="2238">
                  <a:moveTo>
                    <a:pt x="1" y="1"/>
                  </a:moveTo>
                  <a:cubicBezTo>
                    <a:pt x="172" y="225"/>
                    <a:pt x="382" y="428"/>
                    <a:pt x="627" y="607"/>
                  </a:cubicBezTo>
                  <a:cubicBezTo>
                    <a:pt x="462" y="517"/>
                    <a:pt x="313" y="422"/>
                    <a:pt x="161" y="300"/>
                  </a:cubicBezTo>
                  <a:lnTo>
                    <a:pt x="161" y="300"/>
                  </a:lnTo>
                  <a:cubicBezTo>
                    <a:pt x="292" y="455"/>
                    <a:pt x="450" y="599"/>
                    <a:pt x="625" y="730"/>
                  </a:cubicBezTo>
                  <a:cubicBezTo>
                    <a:pt x="480" y="654"/>
                    <a:pt x="338" y="576"/>
                    <a:pt x="207" y="491"/>
                  </a:cubicBezTo>
                  <a:lnTo>
                    <a:pt x="207" y="491"/>
                  </a:lnTo>
                  <a:cubicBezTo>
                    <a:pt x="335" y="623"/>
                    <a:pt x="478" y="743"/>
                    <a:pt x="635" y="851"/>
                  </a:cubicBezTo>
                  <a:cubicBezTo>
                    <a:pt x="535" y="799"/>
                    <a:pt x="436" y="745"/>
                    <a:pt x="341" y="685"/>
                  </a:cubicBezTo>
                  <a:lnTo>
                    <a:pt x="341" y="685"/>
                  </a:lnTo>
                  <a:cubicBezTo>
                    <a:pt x="674" y="1025"/>
                    <a:pt x="1044" y="1243"/>
                    <a:pt x="1554" y="1358"/>
                  </a:cubicBezTo>
                  <a:cubicBezTo>
                    <a:pt x="1415" y="1281"/>
                    <a:pt x="1276" y="1201"/>
                    <a:pt x="1136" y="1124"/>
                  </a:cubicBezTo>
                  <a:lnTo>
                    <a:pt x="1136" y="1124"/>
                  </a:lnTo>
                  <a:cubicBezTo>
                    <a:pt x="1282" y="1185"/>
                    <a:pt x="1435" y="1235"/>
                    <a:pt x="1595" y="1270"/>
                  </a:cubicBezTo>
                  <a:cubicBezTo>
                    <a:pt x="1614" y="1274"/>
                    <a:pt x="1636" y="1278"/>
                    <a:pt x="1656" y="1282"/>
                  </a:cubicBezTo>
                  <a:cubicBezTo>
                    <a:pt x="1631" y="1271"/>
                    <a:pt x="1606" y="1261"/>
                    <a:pt x="1583" y="1248"/>
                  </a:cubicBezTo>
                  <a:cubicBezTo>
                    <a:pt x="1502" y="1206"/>
                    <a:pt x="1422" y="1162"/>
                    <a:pt x="1343" y="1118"/>
                  </a:cubicBezTo>
                  <a:lnTo>
                    <a:pt x="1343" y="1118"/>
                  </a:lnTo>
                  <a:cubicBezTo>
                    <a:pt x="1583" y="1205"/>
                    <a:pt x="1839" y="1262"/>
                    <a:pt x="2098" y="1294"/>
                  </a:cubicBezTo>
                  <a:cubicBezTo>
                    <a:pt x="2141" y="1302"/>
                    <a:pt x="2206" y="1310"/>
                    <a:pt x="2237" y="1310"/>
                  </a:cubicBezTo>
                  <a:cubicBezTo>
                    <a:pt x="2141" y="1282"/>
                    <a:pt x="2066" y="1256"/>
                    <a:pt x="1976" y="1223"/>
                  </a:cubicBezTo>
                  <a:cubicBezTo>
                    <a:pt x="1842" y="1176"/>
                    <a:pt x="1710" y="1124"/>
                    <a:pt x="1580" y="1069"/>
                  </a:cubicBezTo>
                  <a:lnTo>
                    <a:pt x="1580" y="1069"/>
                  </a:lnTo>
                  <a:cubicBezTo>
                    <a:pt x="1668" y="1094"/>
                    <a:pt x="1755" y="1117"/>
                    <a:pt x="1846" y="1137"/>
                  </a:cubicBezTo>
                  <a:cubicBezTo>
                    <a:pt x="1893" y="1146"/>
                    <a:pt x="1945" y="1155"/>
                    <a:pt x="1990" y="1163"/>
                  </a:cubicBezTo>
                  <a:cubicBezTo>
                    <a:pt x="1916" y="1137"/>
                    <a:pt x="1843" y="1108"/>
                    <a:pt x="1771" y="1077"/>
                  </a:cubicBezTo>
                  <a:cubicBezTo>
                    <a:pt x="1694" y="1045"/>
                    <a:pt x="1611" y="1009"/>
                    <a:pt x="1529" y="970"/>
                  </a:cubicBezTo>
                  <a:lnTo>
                    <a:pt x="1529" y="970"/>
                  </a:lnTo>
                  <a:cubicBezTo>
                    <a:pt x="1707" y="1031"/>
                    <a:pt x="1895" y="1080"/>
                    <a:pt x="2100" y="1111"/>
                  </a:cubicBezTo>
                  <a:cubicBezTo>
                    <a:pt x="2130" y="1116"/>
                    <a:pt x="2178" y="1123"/>
                    <a:pt x="2197" y="1126"/>
                  </a:cubicBezTo>
                  <a:cubicBezTo>
                    <a:pt x="2137" y="1104"/>
                    <a:pt x="2080" y="1078"/>
                    <a:pt x="2021" y="1054"/>
                  </a:cubicBezTo>
                  <a:cubicBezTo>
                    <a:pt x="1705" y="926"/>
                    <a:pt x="1403" y="779"/>
                    <a:pt x="1108" y="625"/>
                  </a:cubicBezTo>
                  <a:cubicBezTo>
                    <a:pt x="854" y="496"/>
                    <a:pt x="637" y="378"/>
                    <a:pt x="423" y="222"/>
                  </a:cubicBezTo>
                  <a:lnTo>
                    <a:pt x="423" y="222"/>
                  </a:lnTo>
                  <a:cubicBezTo>
                    <a:pt x="549" y="367"/>
                    <a:pt x="689" y="496"/>
                    <a:pt x="840" y="608"/>
                  </a:cubicBezTo>
                  <a:cubicBezTo>
                    <a:pt x="783" y="575"/>
                    <a:pt x="734" y="544"/>
                    <a:pt x="691" y="516"/>
                  </a:cubicBezTo>
                  <a:cubicBezTo>
                    <a:pt x="444" y="359"/>
                    <a:pt x="201" y="195"/>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42"/>
            <p:cNvSpPr/>
            <p:nvPr/>
          </p:nvSpPr>
          <p:spPr>
            <a:xfrm>
              <a:off x="1113827" y="1384656"/>
              <a:ext cx="72460" cy="166778"/>
            </a:xfrm>
            <a:custGeom>
              <a:rect b="b" l="l" r="r" t="t"/>
              <a:pathLst>
                <a:path extrusionOk="0" h="3365" w="1462">
                  <a:moveTo>
                    <a:pt x="489" y="749"/>
                  </a:moveTo>
                  <a:lnTo>
                    <a:pt x="489" y="752"/>
                  </a:lnTo>
                  <a:lnTo>
                    <a:pt x="489" y="752"/>
                  </a:lnTo>
                  <a:cubicBezTo>
                    <a:pt x="489" y="751"/>
                    <a:pt x="489" y="750"/>
                    <a:pt x="489" y="749"/>
                  </a:cubicBezTo>
                  <a:close/>
                  <a:moveTo>
                    <a:pt x="1462" y="0"/>
                  </a:moveTo>
                  <a:cubicBezTo>
                    <a:pt x="1391" y="59"/>
                    <a:pt x="1324" y="125"/>
                    <a:pt x="1262" y="188"/>
                  </a:cubicBezTo>
                  <a:cubicBezTo>
                    <a:pt x="1171" y="283"/>
                    <a:pt x="1091" y="384"/>
                    <a:pt x="1024" y="492"/>
                  </a:cubicBezTo>
                  <a:cubicBezTo>
                    <a:pt x="1089" y="363"/>
                    <a:pt x="1164" y="241"/>
                    <a:pt x="1261" y="114"/>
                  </a:cubicBezTo>
                  <a:lnTo>
                    <a:pt x="1261" y="114"/>
                  </a:lnTo>
                  <a:cubicBezTo>
                    <a:pt x="899" y="459"/>
                    <a:pt x="695" y="877"/>
                    <a:pt x="658" y="1309"/>
                  </a:cubicBezTo>
                  <a:cubicBezTo>
                    <a:pt x="674" y="1118"/>
                    <a:pt x="711" y="926"/>
                    <a:pt x="776" y="738"/>
                  </a:cubicBezTo>
                  <a:cubicBezTo>
                    <a:pt x="826" y="589"/>
                    <a:pt x="905" y="440"/>
                    <a:pt x="978" y="304"/>
                  </a:cubicBezTo>
                  <a:cubicBezTo>
                    <a:pt x="986" y="286"/>
                    <a:pt x="1012" y="250"/>
                    <a:pt x="1008" y="247"/>
                  </a:cubicBezTo>
                  <a:lnTo>
                    <a:pt x="1008" y="247"/>
                  </a:lnTo>
                  <a:cubicBezTo>
                    <a:pt x="910" y="358"/>
                    <a:pt x="816" y="475"/>
                    <a:pt x="737" y="598"/>
                  </a:cubicBezTo>
                  <a:cubicBezTo>
                    <a:pt x="664" y="717"/>
                    <a:pt x="610" y="839"/>
                    <a:pt x="570" y="960"/>
                  </a:cubicBezTo>
                  <a:cubicBezTo>
                    <a:pt x="601" y="798"/>
                    <a:pt x="653" y="636"/>
                    <a:pt x="740" y="471"/>
                  </a:cubicBezTo>
                  <a:lnTo>
                    <a:pt x="740" y="471"/>
                  </a:lnTo>
                  <a:cubicBezTo>
                    <a:pt x="539" y="758"/>
                    <a:pt x="427" y="1083"/>
                    <a:pt x="392" y="1411"/>
                  </a:cubicBezTo>
                  <a:cubicBezTo>
                    <a:pt x="392" y="1367"/>
                    <a:pt x="394" y="1324"/>
                    <a:pt x="396" y="1280"/>
                  </a:cubicBezTo>
                  <a:cubicBezTo>
                    <a:pt x="409" y="1102"/>
                    <a:pt x="440" y="950"/>
                    <a:pt x="483" y="773"/>
                  </a:cubicBezTo>
                  <a:cubicBezTo>
                    <a:pt x="484" y="765"/>
                    <a:pt x="486" y="762"/>
                    <a:pt x="487" y="757"/>
                  </a:cubicBezTo>
                  <a:lnTo>
                    <a:pt x="489" y="752"/>
                  </a:lnTo>
                  <a:lnTo>
                    <a:pt x="489" y="752"/>
                  </a:lnTo>
                  <a:cubicBezTo>
                    <a:pt x="489" y="752"/>
                    <a:pt x="488" y="752"/>
                    <a:pt x="488" y="752"/>
                  </a:cubicBezTo>
                  <a:cubicBezTo>
                    <a:pt x="422" y="888"/>
                    <a:pt x="368" y="1025"/>
                    <a:pt x="330" y="1164"/>
                  </a:cubicBezTo>
                  <a:cubicBezTo>
                    <a:pt x="271" y="1396"/>
                    <a:pt x="255" y="1616"/>
                    <a:pt x="275" y="1827"/>
                  </a:cubicBezTo>
                  <a:cubicBezTo>
                    <a:pt x="234" y="1580"/>
                    <a:pt x="230" y="1329"/>
                    <a:pt x="281" y="1082"/>
                  </a:cubicBezTo>
                  <a:lnTo>
                    <a:pt x="281" y="1082"/>
                  </a:lnTo>
                  <a:cubicBezTo>
                    <a:pt x="226" y="1201"/>
                    <a:pt x="198" y="1328"/>
                    <a:pt x="173" y="1453"/>
                  </a:cubicBezTo>
                  <a:cubicBezTo>
                    <a:pt x="144" y="1602"/>
                    <a:pt x="126" y="1753"/>
                    <a:pt x="131" y="1906"/>
                  </a:cubicBezTo>
                  <a:cubicBezTo>
                    <a:pt x="111" y="1776"/>
                    <a:pt x="103" y="1640"/>
                    <a:pt x="113" y="1479"/>
                  </a:cubicBezTo>
                  <a:lnTo>
                    <a:pt x="113" y="1479"/>
                  </a:lnTo>
                  <a:cubicBezTo>
                    <a:pt x="28" y="1802"/>
                    <a:pt x="0" y="2142"/>
                    <a:pt x="86" y="2464"/>
                  </a:cubicBezTo>
                  <a:cubicBezTo>
                    <a:pt x="160" y="2740"/>
                    <a:pt x="349" y="2986"/>
                    <a:pt x="579" y="3197"/>
                  </a:cubicBezTo>
                  <a:cubicBezTo>
                    <a:pt x="600" y="3216"/>
                    <a:pt x="637" y="3250"/>
                    <a:pt x="648" y="3257"/>
                  </a:cubicBezTo>
                  <a:cubicBezTo>
                    <a:pt x="592" y="3180"/>
                    <a:pt x="546" y="3099"/>
                    <a:pt x="500" y="3018"/>
                  </a:cubicBezTo>
                  <a:cubicBezTo>
                    <a:pt x="412" y="2868"/>
                    <a:pt x="333" y="2678"/>
                    <a:pt x="270" y="2488"/>
                  </a:cubicBezTo>
                  <a:lnTo>
                    <a:pt x="270" y="2488"/>
                  </a:lnTo>
                  <a:cubicBezTo>
                    <a:pt x="390" y="2751"/>
                    <a:pt x="576" y="2997"/>
                    <a:pt x="797" y="3214"/>
                  </a:cubicBezTo>
                  <a:cubicBezTo>
                    <a:pt x="850" y="3263"/>
                    <a:pt x="909" y="3313"/>
                    <a:pt x="961" y="3360"/>
                  </a:cubicBezTo>
                  <a:cubicBezTo>
                    <a:pt x="885" y="3259"/>
                    <a:pt x="813" y="3156"/>
                    <a:pt x="750" y="3049"/>
                  </a:cubicBezTo>
                  <a:cubicBezTo>
                    <a:pt x="656" y="2887"/>
                    <a:pt x="565" y="2714"/>
                    <a:pt x="487" y="2531"/>
                  </a:cubicBezTo>
                  <a:lnTo>
                    <a:pt x="487" y="2531"/>
                  </a:lnTo>
                  <a:cubicBezTo>
                    <a:pt x="636" y="2820"/>
                    <a:pt x="853" y="3096"/>
                    <a:pt x="1120" y="3365"/>
                  </a:cubicBezTo>
                  <a:cubicBezTo>
                    <a:pt x="936" y="3129"/>
                    <a:pt x="813" y="2892"/>
                    <a:pt x="705" y="2680"/>
                  </a:cubicBezTo>
                  <a:cubicBezTo>
                    <a:pt x="675" y="2619"/>
                    <a:pt x="648" y="2560"/>
                    <a:pt x="622" y="2500"/>
                  </a:cubicBezTo>
                  <a:lnTo>
                    <a:pt x="622" y="2500"/>
                  </a:lnTo>
                  <a:cubicBezTo>
                    <a:pt x="647" y="2544"/>
                    <a:pt x="673" y="2586"/>
                    <a:pt x="700" y="2629"/>
                  </a:cubicBezTo>
                  <a:cubicBezTo>
                    <a:pt x="798" y="2777"/>
                    <a:pt x="915" y="2918"/>
                    <a:pt x="1039" y="3054"/>
                  </a:cubicBezTo>
                  <a:cubicBezTo>
                    <a:pt x="1034" y="3045"/>
                    <a:pt x="1029" y="3036"/>
                    <a:pt x="1023" y="3028"/>
                  </a:cubicBezTo>
                  <a:cubicBezTo>
                    <a:pt x="895" y="2819"/>
                    <a:pt x="813" y="2673"/>
                    <a:pt x="723" y="2463"/>
                  </a:cubicBezTo>
                  <a:cubicBezTo>
                    <a:pt x="657" y="2300"/>
                    <a:pt x="615" y="2169"/>
                    <a:pt x="585" y="2042"/>
                  </a:cubicBezTo>
                  <a:lnTo>
                    <a:pt x="585" y="2042"/>
                  </a:lnTo>
                  <a:cubicBezTo>
                    <a:pt x="678" y="2312"/>
                    <a:pt x="831" y="2573"/>
                    <a:pt x="1032" y="2815"/>
                  </a:cubicBezTo>
                  <a:cubicBezTo>
                    <a:pt x="761" y="2360"/>
                    <a:pt x="632" y="1877"/>
                    <a:pt x="651" y="1399"/>
                  </a:cubicBezTo>
                  <a:lnTo>
                    <a:pt x="651" y="1399"/>
                  </a:lnTo>
                  <a:cubicBezTo>
                    <a:pt x="643" y="1637"/>
                    <a:pt x="685" y="1876"/>
                    <a:pt x="780" y="2110"/>
                  </a:cubicBezTo>
                  <a:cubicBezTo>
                    <a:pt x="833" y="2247"/>
                    <a:pt x="898" y="2380"/>
                    <a:pt x="979" y="2509"/>
                  </a:cubicBezTo>
                  <a:cubicBezTo>
                    <a:pt x="973" y="2498"/>
                    <a:pt x="970" y="2485"/>
                    <a:pt x="965" y="2474"/>
                  </a:cubicBezTo>
                  <a:cubicBezTo>
                    <a:pt x="890" y="2293"/>
                    <a:pt x="822" y="2021"/>
                    <a:pt x="806" y="1893"/>
                  </a:cubicBezTo>
                  <a:cubicBezTo>
                    <a:pt x="781" y="1751"/>
                    <a:pt x="777" y="1608"/>
                    <a:pt x="783" y="1464"/>
                  </a:cubicBezTo>
                  <a:lnTo>
                    <a:pt x="783" y="1464"/>
                  </a:lnTo>
                  <a:cubicBezTo>
                    <a:pt x="793" y="1774"/>
                    <a:pt x="874" y="2083"/>
                    <a:pt x="1018" y="2371"/>
                  </a:cubicBezTo>
                  <a:cubicBezTo>
                    <a:pt x="899" y="1986"/>
                    <a:pt x="860" y="1603"/>
                    <a:pt x="912" y="1201"/>
                  </a:cubicBezTo>
                  <a:cubicBezTo>
                    <a:pt x="947" y="868"/>
                    <a:pt x="1066" y="526"/>
                    <a:pt x="1293" y="219"/>
                  </a:cubicBezTo>
                  <a:cubicBezTo>
                    <a:pt x="1343" y="149"/>
                    <a:pt x="1418" y="54"/>
                    <a:pt x="14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42"/>
            <p:cNvSpPr/>
            <p:nvPr/>
          </p:nvSpPr>
          <p:spPr>
            <a:xfrm>
              <a:off x="1114719" y="1503905"/>
              <a:ext cx="32067" cy="52536"/>
            </a:xfrm>
            <a:custGeom>
              <a:rect b="b" l="l" r="r" t="t"/>
              <a:pathLst>
                <a:path extrusionOk="0" h="1060" w="647">
                  <a:moveTo>
                    <a:pt x="1" y="0"/>
                  </a:moveTo>
                  <a:lnTo>
                    <a:pt x="1" y="0"/>
                  </a:lnTo>
                  <a:cubicBezTo>
                    <a:pt x="74" y="433"/>
                    <a:pt x="224" y="735"/>
                    <a:pt x="608" y="1029"/>
                  </a:cubicBezTo>
                  <a:cubicBezTo>
                    <a:pt x="621" y="1039"/>
                    <a:pt x="636" y="1052"/>
                    <a:pt x="646" y="1060"/>
                  </a:cubicBezTo>
                  <a:cubicBezTo>
                    <a:pt x="624" y="1026"/>
                    <a:pt x="602" y="993"/>
                    <a:pt x="580" y="959"/>
                  </a:cubicBezTo>
                  <a:cubicBezTo>
                    <a:pt x="373" y="643"/>
                    <a:pt x="147" y="328"/>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42"/>
            <p:cNvSpPr/>
            <p:nvPr/>
          </p:nvSpPr>
          <p:spPr>
            <a:xfrm>
              <a:off x="1047512" y="2033635"/>
              <a:ext cx="81629" cy="52437"/>
            </a:xfrm>
            <a:custGeom>
              <a:rect b="b" l="l" r="r" t="t"/>
              <a:pathLst>
                <a:path extrusionOk="0" h="1058" w="1647">
                  <a:moveTo>
                    <a:pt x="1646" y="1"/>
                  </a:moveTo>
                  <a:lnTo>
                    <a:pt x="1619" y="12"/>
                  </a:lnTo>
                  <a:cubicBezTo>
                    <a:pt x="1238" y="171"/>
                    <a:pt x="848" y="322"/>
                    <a:pt x="515" y="576"/>
                  </a:cubicBezTo>
                  <a:cubicBezTo>
                    <a:pt x="587" y="542"/>
                    <a:pt x="664" y="508"/>
                    <a:pt x="740" y="476"/>
                  </a:cubicBezTo>
                  <a:lnTo>
                    <a:pt x="740" y="476"/>
                  </a:lnTo>
                  <a:cubicBezTo>
                    <a:pt x="555" y="567"/>
                    <a:pt x="380" y="679"/>
                    <a:pt x="215" y="802"/>
                  </a:cubicBezTo>
                  <a:cubicBezTo>
                    <a:pt x="352" y="738"/>
                    <a:pt x="489" y="683"/>
                    <a:pt x="632" y="627"/>
                  </a:cubicBezTo>
                  <a:lnTo>
                    <a:pt x="632" y="627"/>
                  </a:lnTo>
                  <a:cubicBezTo>
                    <a:pt x="432" y="719"/>
                    <a:pt x="237" y="825"/>
                    <a:pt x="56" y="946"/>
                  </a:cubicBezTo>
                  <a:cubicBezTo>
                    <a:pt x="195" y="887"/>
                    <a:pt x="339" y="836"/>
                    <a:pt x="485" y="786"/>
                  </a:cubicBezTo>
                  <a:lnTo>
                    <a:pt x="485" y="786"/>
                  </a:lnTo>
                  <a:cubicBezTo>
                    <a:pt x="317" y="861"/>
                    <a:pt x="153" y="948"/>
                    <a:pt x="0" y="1058"/>
                  </a:cubicBezTo>
                  <a:cubicBezTo>
                    <a:pt x="454" y="857"/>
                    <a:pt x="981" y="699"/>
                    <a:pt x="1422" y="472"/>
                  </a:cubicBezTo>
                  <a:lnTo>
                    <a:pt x="1422" y="472"/>
                  </a:lnTo>
                  <a:cubicBezTo>
                    <a:pt x="1267" y="516"/>
                    <a:pt x="1113" y="559"/>
                    <a:pt x="960" y="610"/>
                  </a:cubicBezTo>
                  <a:cubicBezTo>
                    <a:pt x="1123" y="538"/>
                    <a:pt x="1395" y="399"/>
                    <a:pt x="1488" y="335"/>
                  </a:cubicBezTo>
                  <a:lnTo>
                    <a:pt x="1488" y="335"/>
                  </a:lnTo>
                  <a:cubicBezTo>
                    <a:pt x="1301" y="393"/>
                    <a:pt x="1112" y="446"/>
                    <a:pt x="925" y="511"/>
                  </a:cubicBezTo>
                  <a:cubicBezTo>
                    <a:pt x="1126" y="422"/>
                    <a:pt x="1331" y="320"/>
                    <a:pt x="1508" y="209"/>
                  </a:cubicBezTo>
                  <a:lnTo>
                    <a:pt x="1508" y="209"/>
                  </a:lnTo>
                  <a:cubicBezTo>
                    <a:pt x="1341" y="257"/>
                    <a:pt x="1176" y="304"/>
                    <a:pt x="1013" y="361"/>
                  </a:cubicBezTo>
                  <a:cubicBezTo>
                    <a:pt x="1168" y="294"/>
                    <a:pt x="1325" y="219"/>
                    <a:pt x="1469" y="126"/>
                  </a:cubicBezTo>
                  <a:cubicBezTo>
                    <a:pt x="1528" y="87"/>
                    <a:pt x="1593" y="42"/>
                    <a:pt x="16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42"/>
            <p:cNvSpPr/>
            <p:nvPr/>
          </p:nvSpPr>
          <p:spPr>
            <a:xfrm>
              <a:off x="1122897" y="1913296"/>
              <a:ext cx="96796" cy="141352"/>
            </a:xfrm>
            <a:custGeom>
              <a:rect b="b" l="l" r="r" t="t"/>
              <a:pathLst>
                <a:path extrusionOk="0" h="2852" w="1953">
                  <a:moveTo>
                    <a:pt x="1752" y="1"/>
                  </a:moveTo>
                  <a:lnTo>
                    <a:pt x="1752" y="1"/>
                  </a:lnTo>
                  <a:cubicBezTo>
                    <a:pt x="1722" y="102"/>
                    <a:pt x="1696" y="205"/>
                    <a:pt x="1663" y="306"/>
                  </a:cubicBezTo>
                  <a:cubicBezTo>
                    <a:pt x="1387" y="1075"/>
                    <a:pt x="928" y="1759"/>
                    <a:pt x="300" y="2294"/>
                  </a:cubicBezTo>
                  <a:cubicBezTo>
                    <a:pt x="484" y="2183"/>
                    <a:pt x="657" y="2052"/>
                    <a:pt x="814" y="1905"/>
                  </a:cubicBezTo>
                  <a:lnTo>
                    <a:pt x="814" y="1905"/>
                  </a:lnTo>
                  <a:cubicBezTo>
                    <a:pt x="593" y="2154"/>
                    <a:pt x="339" y="2378"/>
                    <a:pt x="48" y="2558"/>
                  </a:cubicBezTo>
                  <a:cubicBezTo>
                    <a:pt x="391" y="2404"/>
                    <a:pt x="703" y="2191"/>
                    <a:pt x="968" y="1928"/>
                  </a:cubicBezTo>
                  <a:lnTo>
                    <a:pt x="968" y="1928"/>
                  </a:lnTo>
                  <a:cubicBezTo>
                    <a:pt x="898" y="2011"/>
                    <a:pt x="824" y="2093"/>
                    <a:pt x="756" y="2161"/>
                  </a:cubicBezTo>
                  <a:cubicBezTo>
                    <a:pt x="643" y="2279"/>
                    <a:pt x="492" y="2398"/>
                    <a:pt x="389" y="2477"/>
                  </a:cubicBezTo>
                  <a:cubicBezTo>
                    <a:pt x="283" y="2560"/>
                    <a:pt x="167" y="2639"/>
                    <a:pt x="52" y="2706"/>
                  </a:cubicBezTo>
                  <a:cubicBezTo>
                    <a:pt x="119" y="2682"/>
                    <a:pt x="185" y="2656"/>
                    <a:pt x="249" y="2629"/>
                  </a:cubicBezTo>
                  <a:cubicBezTo>
                    <a:pt x="509" y="2515"/>
                    <a:pt x="746" y="2356"/>
                    <a:pt x="952" y="2163"/>
                  </a:cubicBezTo>
                  <a:lnTo>
                    <a:pt x="952" y="2163"/>
                  </a:lnTo>
                  <a:cubicBezTo>
                    <a:pt x="681" y="2436"/>
                    <a:pt x="368" y="2667"/>
                    <a:pt x="1" y="2851"/>
                  </a:cubicBezTo>
                  <a:cubicBezTo>
                    <a:pt x="562" y="2662"/>
                    <a:pt x="1037" y="2343"/>
                    <a:pt x="1381" y="1916"/>
                  </a:cubicBezTo>
                  <a:lnTo>
                    <a:pt x="1381" y="1916"/>
                  </a:lnTo>
                  <a:cubicBezTo>
                    <a:pt x="1280" y="2045"/>
                    <a:pt x="1159" y="2189"/>
                    <a:pt x="1030" y="2306"/>
                  </a:cubicBezTo>
                  <a:cubicBezTo>
                    <a:pt x="995" y="2340"/>
                    <a:pt x="954" y="2377"/>
                    <a:pt x="921" y="2406"/>
                  </a:cubicBezTo>
                  <a:cubicBezTo>
                    <a:pt x="943" y="2395"/>
                    <a:pt x="964" y="2385"/>
                    <a:pt x="986" y="2372"/>
                  </a:cubicBezTo>
                  <a:cubicBezTo>
                    <a:pt x="1262" y="2233"/>
                    <a:pt x="1485" y="2005"/>
                    <a:pt x="1640" y="1737"/>
                  </a:cubicBezTo>
                  <a:cubicBezTo>
                    <a:pt x="1741" y="1566"/>
                    <a:pt x="1833" y="1385"/>
                    <a:pt x="1881" y="1190"/>
                  </a:cubicBezTo>
                  <a:lnTo>
                    <a:pt x="1881" y="1190"/>
                  </a:lnTo>
                  <a:cubicBezTo>
                    <a:pt x="1776" y="1398"/>
                    <a:pt x="1628" y="1579"/>
                    <a:pt x="1491" y="1767"/>
                  </a:cubicBezTo>
                  <a:cubicBezTo>
                    <a:pt x="1653" y="1538"/>
                    <a:pt x="1778" y="1283"/>
                    <a:pt x="1860" y="1003"/>
                  </a:cubicBezTo>
                  <a:cubicBezTo>
                    <a:pt x="1907" y="857"/>
                    <a:pt x="1934" y="704"/>
                    <a:pt x="1952" y="555"/>
                  </a:cubicBezTo>
                  <a:lnTo>
                    <a:pt x="1952" y="555"/>
                  </a:lnTo>
                  <a:cubicBezTo>
                    <a:pt x="1949" y="565"/>
                    <a:pt x="1946" y="576"/>
                    <a:pt x="1942" y="587"/>
                  </a:cubicBezTo>
                  <a:cubicBezTo>
                    <a:pt x="1870" y="824"/>
                    <a:pt x="1769" y="1029"/>
                    <a:pt x="1642" y="1249"/>
                  </a:cubicBezTo>
                  <a:cubicBezTo>
                    <a:pt x="1573" y="1367"/>
                    <a:pt x="1501" y="1480"/>
                    <a:pt x="1426" y="1590"/>
                  </a:cubicBezTo>
                  <a:cubicBezTo>
                    <a:pt x="1650" y="1231"/>
                    <a:pt x="1802" y="823"/>
                    <a:pt x="1861" y="405"/>
                  </a:cubicBezTo>
                  <a:lnTo>
                    <a:pt x="1861" y="405"/>
                  </a:lnTo>
                  <a:cubicBezTo>
                    <a:pt x="1789" y="658"/>
                    <a:pt x="1675" y="895"/>
                    <a:pt x="1540" y="1125"/>
                  </a:cubicBezTo>
                  <a:cubicBezTo>
                    <a:pt x="1640" y="916"/>
                    <a:pt x="1715" y="694"/>
                    <a:pt x="1761" y="459"/>
                  </a:cubicBezTo>
                  <a:cubicBezTo>
                    <a:pt x="1774" y="385"/>
                    <a:pt x="1784" y="303"/>
                    <a:pt x="1794" y="230"/>
                  </a:cubicBezTo>
                  <a:lnTo>
                    <a:pt x="1794" y="230"/>
                  </a:lnTo>
                  <a:cubicBezTo>
                    <a:pt x="1764" y="330"/>
                    <a:pt x="1733" y="430"/>
                    <a:pt x="1695" y="526"/>
                  </a:cubicBezTo>
                  <a:cubicBezTo>
                    <a:pt x="1638" y="673"/>
                    <a:pt x="1557" y="830"/>
                    <a:pt x="1468" y="983"/>
                  </a:cubicBezTo>
                  <a:cubicBezTo>
                    <a:pt x="1585" y="735"/>
                    <a:pt x="1675" y="472"/>
                    <a:pt x="1725" y="203"/>
                  </a:cubicBezTo>
                  <a:cubicBezTo>
                    <a:pt x="1735" y="136"/>
                    <a:pt x="1745" y="66"/>
                    <a:pt x="17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42"/>
            <p:cNvSpPr/>
            <p:nvPr/>
          </p:nvSpPr>
          <p:spPr>
            <a:xfrm>
              <a:off x="1075416" y="1776948"/>
              <a:ext cx="99125" cy="58583"/>
            </a:xfrm>
            <a:custGeom>
              <a:rect b="b" l="l" r="r" t="t"/>
              <a:pathLst>
                <a:path extrusionOk="0" h="1182" w="2000">
                  <a:moveTo>
                    <a:pt x="948" y="1"/>
                  </a:moveTo>
                  <a:lnTo>
                    <a:pt x="948" y="1"/>
                  </a:lnTo>
                  <a:cubicBezTo>
                    <a:pt x="1124" y="58"/>
                    <a:pt x="1278" y="135"/>
                    <a:pt x="1418" y="230"/>
                  </a:cubicBezTo>
                  <a:cubicBezTo>
                    <a:pt x="1206" y="100"/>
                    <a:pt x="955" y="28"/>
                    <a:pt x="710" y="14"/>
                  </a:cubicBezTo>
                  <a:lnTo>
                    <a:pt x="710" y="14"/>
                  </a:lnTo>
                  <a:cubicBezTo>
                    <a:pt x="827" y="45"/>
                    <a:pt x="942" y="87"/>
                    <a:pt x="1052" y="139"/>
                  </a:cubicBezTo>
                  <a:cubicBezTo>
                    <a:pt x="953" y="102"/>
                    <a:pt x="847" y="77"/>
                    <a:pt x="736" y="69"/>
                  </a:cubicBezTo>
                  <a:cubicBezTo>
                    <a:pt x="719" y="68"/>
                    <a:pt x="701" y="68"/>
                    <a:pt x="682" y="68"/>
                  </a:cubicBezTo>
                  <a:cubicBezTo>
                    <a:pt x="644" y="68"/>
                    <a:pt x="606" y="69"/>
                    <a:pt x="578" y="72"/>
                  </a:cubicBezTo>
                  <a:cubicBezTo>
                    <a:pt x="649" y="84"/>
                    <a:pt x="721" y="98"/>
                    <a:pt x="789" y="120"/>
                  </a:cubicBezTo>
                  <a:cubicBezTo>
                    <a:pt x="852" y="141"/>
                    <a:pt x="916" y="166"/>
                    <a:pt x="976" y="194"/>
                  </a:cubicBezTo>
                  <a:cubicBezTo>
                    <a:pt x="865" y="152"/>
                    <a:pt x="747" y="133"/>
                    <a:pt x="629" y="133"/>
                  </a:cubicBezTo>
                  <a:cubicBezTo>
                    <a:pt x="462" y="133"/>
                    <a:pt x="292" y="171"/>
                    <a:pt x="131" y="236"/>
                  </a:cubicBezTo>
                  <a:cubicBezTo>
                    <a:pt x="89" y="251"/>
                    <a:pt x="31" y="274"/>
                    <a:pt x="1" y="289"/>
                  </a:cubicBezTo>
                  <a:cubicBezTo>
                    <a:pt x="95" y="272"/>
                    <a:pt x="224" y="252"/>
                    <a:pt x="295" y="243"/>
                  </a:cubicBezTo>
                  <a:cubicBezTo>
                    <a:pt x="371" y="235"/>
                    <a:pt x="434" y="231"/>
                    <a:pt x="492" y="231"/>
                  </a:cubicBezTo>
                  <a:cubicBezTo>
                    <a:pt x="626" y="231"/>
                    <a:pt x="731" y="254"/>
                    <a:pt x="891" y="316"/>
                  </a:cubicBezTo>
                  <a:cubicBezTo>
                    <a:pt x="1069" y="376"/>
                    <a:pt x="1484" y="615"/>
                    <a:pt x="1678" y="931"/>
                  </a:cubicBezTo>
                  <a:cubicBezTo>
                    <a:pt x="1584" y="700"/>
                    <a:pt x="1421" y="503"/>
                    <a:pt x="1232" y="346"/>
                  </a:cubicBezTo>
                  <a:cubicBezTo>
                    <a:pt x="1225" y="340"/>
                    <a:pt x="1217" y="334"/>
                    <a:pt x="1210" y="328"/>
                  </a:cubicBezTo>
                  <a:lnTo>
                    <a:pt x="1210" y="328"/>
                  </a:lnTo>
                  <a:cubicBezTo>
                    <a:pt x="1510" y="531"/>
                    <a:pt x="1743" y="830"/>
                    <a:pt x="1907" y="1181"/>
                  </a:cubicBezTo>
                  <a:cubicBezTo>
                    <a:pt x="1825" y="851"/>
                    <a:pt x="1639" y="539"/>
                    <a:pt x="1381" y="328"/>
                  </a:cubicBezTo>
                  <a:lnTo>
                    <a:pt x="1381" y="328"/>
                  </a:lnTo>
                  <a:cubicBezTo>
                    <a:pt x="1566" y="460"/>
                    <a:pt x="1726" y="622"/>
                    <a:pt x="1840" y="805"/>
                  </a:cubicBezTo>
                  <a:cubicBezTo>
                    <a:pt x="1897" y="896"/>
                    <a:pt x="1948" y="993"/>
                    <a:pt x="2000" y="1085"/>
                  </a:cubicBezTo>
                  <a:cubicBezTo>
                    <a:pt x="1990" y="1056"/>
                    <a:pt x="1983" y="1029"/>
                    <a:pt x="1974" y="1001"/>
                  </a:cubicBezTo>
                  <a:cubicBezTo>
                    <a:pt x="1917" y="808"/>
                    <a:pt x="1835" y="619"/>
                    <a:pt x="1702" y="468"/>
                  </a:cubicBezTo>
                  <a:lnTo>
                    <a:pt x="1702" y="468"/>
                  </a:lnTo>
                  <a:cubicBezTo>
                    <a:pt x="1768" y="534"/>
                    <a:pt x="1833" y="606"/>
                    <a:pt x="1896" y="684"/>
                  </a:cubicBezTo>
                  <a:cubicBezTo>
                    <a:pt x="1915" y="709"/>
                    <a:pt x="1963" y="788"/>
                    <a:pt x="1987" y="831"/>
                  </a:cubicBezTo>
                  <a:cubicBezTo>
                    <a:pt x="1978" y="799"/>
                    <a:pt x="1969" y="768"/>
                    <a:pt x="1959" y="736"/>
                  </a:cubicBezTo>
                  <a:cubicBezTo>
                    <a:pt x="1800" y="309"/>
                    <a:pt x="1388" y="33"/>
                    <a:pt x="9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42"/>
            <p:cNvSpPr/>
            <p:nvPr/>
          </p:nvSpPr>
          <p:spPr>
            <a:xfrm>
              <a:off x="1138212" y="1776155"/>
              <a:ext cx="29738" cy="24533"/>
            </a:xfrm>
            <a:custGeom>
              <a:rect b="b" l="l" r="r" t="t"/>
              <a:pathLst>
                <a:path extrusionOk="0" h="495" w="600">
                  <a:moveTo>
                    <a:pt x="1" y="0"/>
                  </a:moveTo>
                  <a:lnTo>
                    <a:pt x="1" y="0"/>
                  </a:lnTo>
                  <a:cubicBezTo>
                    <a:pt x="205" y="126"/>
                    <a:pt x="362" y="267"/>
                    <a:pt x="548" y="440"/>
                  </a:cubicBezTo>
                  <a:cubicBezTo>
                    <a:pt x="567" y="458"/>
                    <a:pt x="584" y="476"/>
                    <a:pt x="600" y="495"/>
                  </a:cubicBezTo>
                  <a:cubicBezTo>
                    <a:pt x="595" y="485"/>
                    <a:pt x="592" y="478"/>
                    <a:pt x="588" y="469"/>
                  </a:cubicBezTo>
                  <a:cubicBezTo>
                    <a:pt x="464" y="239"/>
                    <a:pt x="244" y="74"/>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42"/>
            <p:cNvSpPr/>
            <p:nvPr/>
          </p:nvSpPr>
          <p:spPr>
            <a:xfrm>
              <a:off x="1151296" y="1827205"/>
              <a:ext cx="26615" cy="113102"/>
            </a:xfrm>
            <a:custGeom>
              <a:rect b="b" l="l" r="r" t="t"/>
              <a:pathLst>
                <a:path extrusionOk="0" h="2282" w="537">
                  <a:moveTo>
                    <a:pt x="206" y="0"/>
                  </a:moveTo>
                  <a:cubicBezTo>
                    <a:pt x="304" y="255"/>
                    <a:pt x="328" y="496"/>
                    <a:pt x="333" y="762"/>
                  </a:cubicBezTo>
                  <a:cubicBezTo>
                    <a:pt x="322" y="1133"/>
                    <a:pt x="233" y="1514"/>
                    <a:pt x="106" y="1899"/>
                  </a:cubicBezTo>
                  <a:cubicBezTo>
                    <a:pt x="73" y="1999"/>
                    <a:pt x="29" y="2122"/>
                    <a:pt x="0" y="2210"/>
                  </a:cubicBezTo>
                  <a:cubicBezTo>
                    <a:pt x="36" y="2147"/>
                    <a:pt x="72" y="2086"/>
                    <a:pt x="106" y="2021"/>
                  </a:cubicBezTo>
                  <a:cubicBezTo>
                    <a:pt x="178" y="1891"/>
                    <a:pt x="240" y="1756"/>
                    <a:pt x="290" y="1618"/>
                  </a:cubicBezTo>
                  <a:lnTo>
                    <a:pt x="290" y="1618"/>
                  </a:lnTo>
                  <a:cubicBezTo>
                    <a:pt x="251" y="1743"/>
                    <a:pt x="207" y="1865"/>
                    <a:pt x="165" y="1973"/>
                  </a:cubicBezTo>
                  <a:cubicBezTo>
                    <a:pt x="124" y="2079"/>
                    <a:pt x="83" y="2173"/>
                    <a:pt x="33" y="2281"/>
                  </a:cubicBezTo>
                  <a:cubicBezTo>
                    <a:pt x="58" y="2247"/>
                    <a:pt x="84" y="2213"/>
                    <a:pt x="107" y="2178"/>
                  </a:cubicBezTo>
                  <a:cubicBezTo>
                    <a:pt x="315" y="1861"/>
                    <a:pt x="470" y="1499"/>
                    <a:pt x="515" y="1119"/>
                  </a:cubicBezTo>
                  <a:cubicBezTo>
                    <a:pt x="537" y="830"/>
                    <a:pt x="524" y="531"/>
                    <a:pt x="416" y="262"/>
                  </a:cubicBezTo>
                  <a:lnTo>
                    <a:pt x="416" y="262"/>
                  </a:lnTo>
                  <a:cubicBezTo>
                    <a:pt x="470" y="512"/>
                    <a:pt x="458" y="784"/>
                    <a:pt x="431" y="1044"/>
                  </a:cubicBezTo>
                  <a:cubicBezTo>
                    <a:pt x="423" y="1091"/>
                    <a:pt x="413" y="1140"/>
                    <a:pt x="403" y="1195"/>
                  </a:cubicBezTo>
                  <a:cubicBezTo>
                    <a:pt x="470" y="793"/>
                    <a:pt x="421" y="383"/>
                    <a:pt x="2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42"/>
            <p:cNvSpPr/>
            <p:nvPr/>
          </p:nvSpPr>
          <p:spPr>
            <a:xfrm>
              <a:off x="1173748" y="1833351"/>
              <a:ext cx="10557" cy="64084"/>
            </a:xfrm>
            <a:custGeom>
              <a:rect b="b" l="l" r="r" t="t"/>
              <a:pathLst>
                <a:path extrusionOk="0" h="1293" w="213">
                  <a:moveTo>
                    <a:pt x="0" y="1"/>
                  </a:moveTo>
                  <a:lnTo>
                    <a:pt x="0" y="1"/>
                  </a:lnTo>
                  <a:cubicBezTo>
                    <a:pt x="78" y="354"/>
                    <a:pt x="103" y="764"/>
                    <a:pt x="56" y="1132"/>
                  </a:cubicBezTo>
                  <a:cubicBezTo>
                    <a:pt x="49" y="1178"/>
                    <a:pt x="41" y="1238"/>
                    <a:pt x="33" y="1292"/>
                  </a:cubicBezTo>
                  <a:cubicBezTo>
                    <a:pt x="37" y="1282"/>
                    <a:pt x="41" y="1272"/>
                    <a:pt x="46" y="1260"/>
                  </a:cubicBezTo>
                  <a:cubicBezTo>
                    <a:pt x="212" y="859"/>
                    <a:pt x="175" y="395"/>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42"/>
            <p:cNvSpPr/>
            <p:nvPr/>
          </p:nvSpPr>
          <p:spPr>
            <a:xfrm>
              <a:off x="1177317" y="1828395"/>
              <a:ext cx="7633" cy="41038"/>
            </a:xfrm>
            <a:custGeom>
              <a:rect b="b" l="l" r="r" t="t"/>
              <a:pathLst>
                <a:path extrusionOk="0" h="828" w="154">
                  <a:moveTo>
                    <a:pt x="0" y="1"/>
                  </a:moveTo>
                  <a:lnTo>
                    <a:pt x="0" y="1"/>
                  </a:lnTo>
                  <a:cubicBezTo>
                    <a:pt x="60" y="261"/>
                    <a:pt x="76" y="519"/>
                    <a:pt x="101" y="809"/>
                  </a:cubicBezTo>
                  <a:cubicBezTo>
                    <a:pt x="102" y="816"/>
                    <a:pt x="101" y="827"/>
                    <a:pt x="102" y="828"/>
                  </a:cubicBezTo>
                  <a:cubicBezTo>
                    <a:pt x="115" y="771"/>
                    <a:pt x="124" y="715"/>
                    <a:pt x="130" y="658"/>
                  </a:cubicBezTo>
                  <a:cubicBezTo>
                    <a:pt x="154" y="433"/>
                    <a:pt x="106" y="20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42"/>
            <p:cNvSpPr/>
            <p:nvPr/>
          </p:nvSpPr>
          <p:spPr>
            <a:xfrm>
              <a:off x="1176078" y="1819027"/>
              <a:ext cx="8971" cy="27210"/>
            </a:xfrm>
            <a:custGeom>
              <a:rect b="b" l="l" r="r" t="t"/>
              <a:pathLst>
                <a:path extrusionOk="0" h="549" w="181">
                  <a:moveTo>
                    <a:pt x="1" y="0"/>
                  </a:moveTo>
                  <a:lnTo>
                    <a:pt x="1" y="0"/>
                  </a:lnTo>
                  <a:cubicBezTo>
                    <a:pt x="51" y="183"/>
                    <a:pt x="118" y="365"/>
                    <a:pt x="160" y="548"/>
                  </a:cubicBezTo>
                  <a:cubicBezTo>
                    <a:pt x="181" y="353"/>
                    <a:pt x="108" y="16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42"/>
            <p:cNvSpPr/>
            <p:nvPr/>
          </p:nvSpPr>
          <p:spPr>
            <a:xfrm>
              <a:off x="968608" y="1709493"/>
              <a:ext cx="268331" cy="672167"/>
            </a:xfrm>
            <a:custGeom>
              <a:rect b="b" l="l" r="r" t="t"/>
              <a:pathLst>
                <a:path extrusionOk="0" h="13562" w="5414">
                  <a:moveTo>
                    <a:pt x="2849" y="149"/>
                  </a:moveTo>
                  <a:cubicBezTo>
                    <a:pt x="3328" y="149"/>
                    <a:pt x="3788" y="331"/>
                    <a:pt x="4130" y="692"/>
                  </a:cubicBezTo>
                  <a:cubicBezTo>
                    <a:pt x="4297" y="871"/>
                    <a:pt x="4433" y="1120"/>
                    <a:pt x="4546" y="1388"/>
                  </a:cubicBezTo>
                  <a:cubicBezTo>
                    <a:pt x="4587" y="1483"/>
                    <a:pt x="4623" y="1583"/>
                    <a:pt x="4653" y="1686"/>
                  </a:cubicBezTo>
                  <a:cubicBezTo>
                    <a:pt x="4611" y="1604"/>
                    <a:pt x="4562" y="1526"/>
                    <a:pt x="4509" y="1449"/>
                  </a:cubicBezTo>
                  <a:cubicBezTo>
                    <a:pt x="4397" y="1283"/>
                    <a:pt x="4267" y="1128"/>
                    <a:pt x="4109" y="1001"/>
                  </a:cubicBezTo>
                  <a:cubicBezTo>
                    <a:pt x="3835" y="776"/>
                    <a:pt x="3481" y="664"/>
                    <a:pt x="3129" y="664"/>
                  </a:cubicBezTo>
                  <a:cubicBezTo>
                    <a:pt x="3044" y="664"/>
                    <a:pt x="2960" y="670"/>
                    <a:pt x="2877" y="683"/>
                  </a:cubicBezTo>
                  <a:cubicBezTo>
                    <a:pt x="2306" y="769"/>
                    <a:pt x="1827" y="1198"/>
                    <a:pt x="1580" y="1716"/>
                  </a:cubicBezTo>
                  <a:cubicBezTo>
                    <a:pt x="1412" y="2091"/>
                    <a:pt x="1379" y="2515"/>
                    <a:pt x="1410" y="2922"/>
                  </a:cubicBezTo>
                  <a:cubicBezTo>
                    <a:pt x="1416" y="2971"/>
                    <a:pt x="1423" y="3023"/>
                    <a:pt x="1432" y="3072"/>
                  </a:cubicBezTo>
                  <a:cubicBezTo>
                    <a:pt x="1272" y="2858"/>
                    <a:pt x="1136" y="2598"/>
                    <a:pt x="1057" y="2340"/>
                  </a:cubicBezTo>
                  <a:cubicBezTo>
                    <a:pt x="968" y="2000"/>
                    <a:pt x="952" y="1670"/>
                    <a:pt x="1074" y="1329"/>
                  </a:cubicBezTo>
                  <a:cubicBezTo>
                    <a:pt x="1251" y="840"/>
                    <a:pt x="1734" y="400"/>
                    <a:pt x="2237" y="248"/>
                  </a:cubicBezTo>
                  <a:cubicBezTo>
                    <a:pt x="2439" y="182"/>
                    <a:pt x="2646" y="149"/>
                    <a:pt x="2849" y="149"/>
                  </a:cubicBezTo>
                  <a:close/>
                  <a:moveTo>
                    <a:pt x="3091" y="1263"/>
                  </a:moveTo>
                  <a:cubicBezTo>
                    <a:pt x="3216" y="1263"/>
                    <a:pt x="3342" y="1281"/>
                    <a:pt x="3465" y="1321"/>
                  </a:cubicBezTo>
                  <a:cubicBezTo>
                    <a:pt x="3995" y="1483"/>
                    <a:pt x="4333" y="2153"/>
                    <a:pt x="4400" y="2694"/>
                  </a:cubicBezTo>
                  <a:cubicBezTo>
                    <a:pt x="4462" y="3257"/>
                    <a:pt x="4253" y="3957"/>
                    <a:pt x="3949" y="4429"/>
                  </a:cubicBezTo>
                  <a:cubicBezTo>
                    <a:pt x="3711" y="4787"/>
                    <a:pt x="3394" y="5137"/>
                    <a:pt x="3049" y="5480"/>
                  </a:cubicBezTo>
                  <a:cubicBezTo>
                    <a:pt x="3074" y="5444"/>
                    <a:pt x="3102" y="5408"/>
                    <a:pt x="3128" y="5371"/>
                  </a:cubicBezTo>
                  <a:cubicBezTo>
                    <a:pt x="3489" y="4858"/>
                    <a:pt x="3785" y="4360"/>
                    <a:pt x="3908" y="3760"/>
                  </a:cubicBezTo>
                  <a:cubicBezTo>
                    <a:pt x="3981" y="3354"/>
                    <a:pt x="4026" y="2913"/>
                    <a:pt x="3859" y="2523"/>
                  </a:cubicBezTo>
                  <a:cubicBezTo>
                    <a:pt x="3695" y="2139"/>
                    <a:pt x="3345" y="1800"/>
                    <a:pt x="2915" y="1676"/>
                  </a:cubicBezTo>
                  <a:cubicBezTo>
                    <a:pt x="2817" y="1652"/>
                    <a:pt x="2715" y="1638"/>
                    <a:pt x="2614" y="1638"/>
                  </a:cubicBezTo>
                  <a:cubicBezTo>
                    <a:pt x="2519" y="1638"/>
                    <a:pt x="2424" y="1650"/>
                    <a:pt x="2332" y="1676"/>
                  </a:cubicBezTo>
                  <a:cubicBezTo>
                    <a:pt x="2211" y="1713"/>
                    <a:pt x="2096" y="1773"/>
                    <a:pt x="1995" y="1850"/>
                  </a:cubicBezTo>
                  <a:cubicBezTo>
                    <a:pt x="2236" y="1487"/>
                    <a:pt x="2657" y="1263"/>
                    <a:pt x="3091" y="1263"/>
                  </a:cubicBezTo>
                  <a:close/>
                  <a:moveTo>
                    <a:pt x="4860" y="3377"/>
                  </a:moveTo>
                  <a:cubicBezTo>
                    <a:pt x="5165" y="3898"/>
                    <a:pt x="5213" y="4807"/>
                    <a:pt x="4988" y="5479"/>
                  </a:cubicBezTo>
                  <a:cubicBezTo>
                    <a:pt x="4877" y="5849"/>
                    <a:pt x="4518" y="6242"/>
                    <a:pt x="4211" y="6464"/>
                  </a:cubicBezTo>
                  <a:cubicBezTo>
                    <a:pt x="3824" y="6753"/>
                    <a:pt x="3398" y="6972"/>
                    <a:pt x="2994" y="7124"/>
                  </a:cubicBezTo>
                  <a:cubicBezTo>
                    <a:pt x="2448" y="7330"/>
                    <a:pt x="1867" y="7471"/>
                    <a:pt x="1375" y="7801"/>
                  </a:cubicBezTo>
                  <a:cubicBezTo>
                    <a:pt x="1171" y="7936"/>
                    <a:pt x="991" y="8102"/>
                    <a:pt x="835" y="8291"/>
                  </a:cubicBezTo>
                  <a:cubicBezTo>
                    <a:pt x="1135" y="7844"/>
                    <a:pt x="1522" y="7465"/>
                    <a:pt x="1893" y="7202"/>
                  </a:cubicBezTo>
                  <a:cubicBezTo>
                    <a:pt x="2250" y="6950"/>
                    <a:pt x="2641" y="6758"/>
                    <a:pt x="3005" y="6520"/>
                  </a:cubicBezTo>
                  <a:cubicBezTo>
                    <a:pt x="3408" y="6266"/>
                    <a:pt x="3785" y="5961"/>
                    <a:pt x="4070" y="5574"/>
                  </a:cubicBezTo>
                  <a:cubicBezTo>
                    <a:pt x="4559" y="4953"/>
                    <a:pt x="4802" y="4166"/>
                    <a:pt x="4860" y="3377"/>
                  </a:cubicBezTo>
                  <a:close/>
                  <a:moveTo>
                    <a:pt x="3146" y="799"/>
                  </a:moveTo>
                  <a:cubicBezTo>
                    <a:pt x="3705" y="799"/>
                    <a:pt x="4202" y="1134"/>
                    <a:pt x="4502" y="1689"/>
                  </a:cubicBezTo>
                  <a:cubicBezTo>
                    <a:pt x="4604" y="1886"/>
                    <a:pt x="4638" y="1934"/>
                    <a:pt x="4687" y="2146"/>
                  </a:cubicBezTo>
                  <a:cubicBezTo>
                    <a:pt x="4690" y="2154"/>
                    <a:pt x="4692" y="2159"/>
                    <a:pt x="4696" y="2164"/>
                  </a:cubicBezTo>
                  <a:cubicBezTo>
                    <a:pt x="4715" y="2256"/>
                    <a:pt x="4727" y="2348"/>
                    <a:pt x="4739" y="2438"/>
                  </a:cubicBezTo>
                  <a:cubicBezTo>
                    <a:pt x="4774" y="2769"/>
                    <a:pt x="4774" y="3103"/>
                    <a:pt x="4744" y="3436"/>
                  </a:cubicBezTo>
                  <a:cubicBezTo>
                    <a:pt x="4645" y="4539"/>
                    <a:pt x="4152" y="5594"/>
                    <a:pt x="3209" y="6237"/>
                  </a:cubicBezTo>
                  <a:cubicBezTo>
                    <a:pt x="2924" y="6442"/>
                    <a:pt x="2609" y="6599"/>
                    <a:pt x="2306" y="6777"/>
                  </a:cubicBezTo>
                  <a:cubicBezTo>
                    <a:pt x="1997" y="6953"/>
                    <a:pt x="1643" y="7184"/>
                    <a:pt x="1423" y="7376"/>
                  </a:cubicBezTo>
                  <a:cubicBezTo>
                    <a:pt x="1186" y="7578"/>
                    <a:pt x="978" y="7813"/>
                    <a:pt x="793" y="8066"/>
                  </a:cubicBezTo>
                  <a:cubicBezTo>
                    <a:pt x="632" y="8288"/>
                    <a:pt x="482" y="8523"/>
                    <a:pt x="379" y="8780"/>
                  </a:cubicBezTo>
                  <a:cubicBezTo>
                    <a:pt x="346" y="8859"/>
                    <a:pt x="318" y="8940"/>
                    <a:pt x="292" y="9023"/>
                  </a:cubicBezTo>
                  <a:cubicBezTo>
                    <a:pt x="442" y="8401"/>
                    <a:pt x="801" y="7923"/>
                    <a:pt x="1303" y="7381"/>
                  </a:cubicBezTo>
                  <a:cubicBezTo>
                    <a:pt x="1996" y="6643"/>
                    <a:pt x="2783" y="6000"/>
                    <a:pt x="3471" y="5256"/>
                  </a:cubicBezTo>
                  <a:cubicBezTo>
                    <a:pt x="4045" y="4638"/>
                    <a:pt x="4514" y="3860"/>
                    <a:pt x="4545" y="2990"/>
                  </a:cubicBezTo>
                  <a:cubicBezTo>
                    <a:pt x="4573" y="2318"/>
                    <a:pt x="4230" y="1502"/>
                    <a:pt x="3602" y="1217"/>
                  </a:cubicBezTo>
                  <a:cubicBezTo>
                    <a:pt x="3431" y="1147"/>
                    <a:pt x="3246" y="1110"/>
                    <a:pt x="3057" y="1110"/>
                  </a:cubicBezTo>
                  <a:cubicBezTo>
                    <a:pt x="2849" y="1110"/>
                    <a:pt x="2637" y="1155"/>
                    <a:pt x="2434" y="1249"/>
                  </a:cubicBezTo>
                  <a:cubicBezTo>
                    <a:pt x="2018" y="1450"/>
                    <a:pt x="1745" y="1871"/>
                    <a:pt x="1595" y="2302"/>
                  </a:cubicBezTo>
                  <a:cubicBezTo>
                    <a:pt x="1553" y="2429"/>
                    <a:pt x="1530" y="2563"/>
                    <a:pt x="1518" y="2696"/>
                  </a:cubicBezTo>
                  <a:cubicBezTo>
                    <a:pt x="1514" y="2390"/>
                    <a:pt x="1567" y="2065"/>
                    <a:pt x="1667" y="1823"/>
                  </a:cubicBezTo>
                  <a:cubicBezTo>
                    <a:pt x="1894" y="1334"/>
                    <a:pt x="2265" y="982"/>
                    <a:pt x="2784" y="845"/>
                  </a:cubicBezTo>
                  <a:cubicBezTo>
                    <a:pt x="2907" y="814"/>
                    <a:pt x="3028" y="799"/>
                    <a:pt x="3146" y="799"/>
                  </a:cubicBezTo>
                  <a:close/>
                  <a:moveTo>
                    <a:pt x="2217" y="7571"/>
                  </a:moveTo>
                  <a:lnTo>
                    <a:pt x="2217" y="7571"/>
                  </a:lnTo>
                  <a:cubicBezTo>
                    <a:pt x="1772" y="7966"/>
                    <a:pt x="1375" y="8464"/>
                    <a:pt x="1167" y="9107"/>
                  </a:cubicBezTo>
                  <a:cubicBezTo>
                    <a:pt x="906" y="9903"/>
                    <a:pt x="1032" y="10878"/>
                    <a:pt x="1481" y="11579"/>
                  </a:cubicBezTo>
                  <a:cubicBezTo>
                    <a:pt x="1864" y="12166"/>
                    <a:pt x="2480" y="12585"/>
                    <a:pt x="3150" y="12756"/>
                  </a:cubicBezTo>
                  <a:cubicBezTo>
                    <a:pt x="3335" y="12801"/>
                    <a:pt x="3526" y="12834"/>
                    <a:pt x="3717" y="12834"/>
                  </a:cubicBezTo>
                  <a:cubicBezTo>
                    <a:pt x="3752" y="12834"/>
                    <a:pt x="3788" y="12833"/>
                    <a:pt x="3824" y="12830"/>
                  </a:cubicBezTo>
                  <a:cubicBezTo>
                    <a:pt x="3828" y="12830"/>
                    <a:pt x="3833" y="12829"/>
                    <a:pt x="3837" y="12829"/>
                  </a:cubicBezTo>
                  <a:cubicBezTo>
                    <a:pt x="3774" y="12853"/>
                    <a:pt x="3711" y="12871"/>
                    <a:pt x="3648" y="12889"/>
                  </a:cubicBezTo>
                  <a:cubicBezTo>
                    <a:pt x="3489" y="12929"/>
                    <a:pt x="3326" y="12948"/>
                    <a:pt x="3160" y="12948"/>
                  </a:cubicBezTo>
                  <a:cubicBezTo>
                    <a:pt x="2495" y="12948"/>
                    <a:pt x="1797" y="12648"/>
                    <a:pt x="1252" y="12231"/>
                  </a:cubicBezTo>
                  <a:cubicBezTo>
                    <a:pt x="1243" y="12225"/>
                    <a:pt x="1234" y="12216"/>
                    <a:pt x="1225" y="12209"/>
                  </a:cubicBezTo>
                  <a:cubicBezTo>
                    <a:pt x="1223" y="12201"/>
                    <a:pt x="1220" y="12194"/>
                    <a:pt x="1212" y="12186"/>
                  </a:cubicBezTo>
                  <a:cubicBezTo>
                    <a:pt x="706" y="11686"/>
                    <a:pt x="339" y="10980"/>
                    <a:pt x="262" y="10301"/>
                  </a:cubicBezTo>
                  <a:cubicBezTo>
                    <a:pt x="261" y="10284"/>
                    <a:pt x="260" y="10269"/>
                    <a:pt x="258" y="10252"/>
                  </a:cubicBezTo>
                  <a:cubicBezTo>
                    <a:pt x="258" y="10173"/>
                    <a:pt x="260" y="10094"/>
                    <a:pt x="267" y="10016"/>
                  </a:cubicBezTo>
                  <a:cubicBezTo>
                    <a:pt x="268" y="10003"/>
                    <a:pt x="268" y="9992"/>
                    <a:pt x="270" y="9980"/>
                  </a:cubicBezTo>
                  <a:cubicBezTo>
                    <a:pt x="271" y="9965"/>
                    <a:pt x="273" y="9950"/>
                    <a:pt x="275" y="9935"/>
                  </a:cubicBezTo>
                  <a:cubicBezTo>
                    <a:pt x="293" y="9772"/>
                    <a:pt x="355" y="9457"/>
                    <a:pt x="443" y="9249"/>
                  </a:cubicBezTo>
                  <a:cubicBezTo>
                    <a:pt x="610" y="8806"/>
                    <a:pt x="878" y="8364"/>
                    <a:pt x="1285" y="8049"/>
                  </a:cubicBezTo>
                  <a:cubicBezTo>
                    <a:pt x="1343" y="7992"/>
                    <a:pt x="1688" y="7778"/>
                    <a:pt x="1885" y="7702"/>
                  </a:cubicBezTo>
                  <a:cubicBezTo>
                    <a:pt x="1975" y="7663"/>
                    <a:pt x="2090" y="7618"/>
                    <a:pt x="2217" y="7571"/>
                  </a:cubicBezTo>
                  <a:close/>
                  <a:moveTo>
                    <a:pt x="5213" y="11928"/>
                  </a:moveTo>
                  <a:lnTo>
                    <a:pt x="5213" y="11928"/>
                  </a:lnTo>
                  <a:cubicBezTo>
                    <a:pt x="5071" y="12283"/>
                    <a:pt x="4794" y="12632"/>
                    <a:pt x="4482" y="12896"/>
                  </a:cubicBezTo>
                  <a:cubicBezTo>
                    <a:pt x="4266" y="13070"/>
                    <a:pt x="3937" y="13247"/>
                    <a:pt x="3631" y="13328"/>
                  </a:cubicBezTo>
                  <a:cubicBezTo>
                    <a:pt x="3538" y="13342"/>
                    <a:pt x="3441" y="13349"/>
                    <a:pt x="3344" y="13349"/>
                  </a:cubicBezTo>
                  <a:cubicBezTo>
                    <a:pt x="3140" y="13349"/>
                    <a:pt x="2932" y="13320"/>
                    <a:pt x="2742" y="13281"/>
                  </a:cubicBezTo>
                  <a:cubicBezTo>
                    <a:pt x="2027" y="13121"/>
                    <a:pt x="1421" y="12760"/>
                    <a:pt x="936" y="12197"/>
                  </a:cubicBezTo>
                  <a:cubicBezTo>
                    <a:pt x="890" y="12143"/>
                    <a:pt x="845" y="12085"/>
                    <a:pt x="802" y="12026"/>
                  </a:cubicBezTo>
                  <a:lnTo>
                    <a:pt x="802" y="12026"/>
                  </a:lnTo>
                  <a:cubicBezTo>
                    <a:pt x="891" y="12113"/>
                    <a:pt x="989" y="12196"/>
                    <a:pt x="1088" y="12273"/>
                  </a:cubicBezTo>
                  <a:cubicBezTo>
                    <a:pt x="1373" y="12501"/>
                    <a:pt x="1687" y="12693"/>
                    <a:pt x="2024" y="12829"/>
                  </a:cubicBezTo>
                  <a:cubicBezTo>
                    <a:pt x="2394" y="12982"/>
                    <a:pt x="2774" y="13071"/>
                    <a:pt x="3149" y="13071"/>
                  </a:cubicBezTo>
                  <a:cubicBezTo>
                    <a:pt x="3544" y="13071"/>
                    <a:pt x="3935" y="12972"/>
                    <a:pt x="4304" y="12745"/>
                  </a:cubicBezTo>
                  <a:cubicBezTo>
                    <a:pt x="4556" y="12591"/>
                    <a:pt x="4787" y="12403"/>
                    <a:pt x="4993" y="12190"/>
                  </a:cubicBezTo>
                  <a:cubicBezTo>
                    <a:pt x="5071" y="12108"/>
                    <a:pt x="5145" y="12021"/>
                    <a:pt x="5213" y="11928"/>
                  </a:cubicBezTo>
                  <a:close/>
                  <a:moveTo>
                    <a:pt x="2847" y="0"/>
                  </a:moveTo>
                  <a:cubicBezTo>
                    <a:pt x="2548" y="0"/>
                    <a:pt x="2247" y="68"/>
                    <a:pt x="1966" y="202"/>
                  </a:cubicBezTo>
                  <a:cubicBezTo>
                    <a:pt x="1446" y="456"/>
                    <a:pt x="1004" y="935"/>
                    <a:pt x="890" y="1521"/>
                  </a:cubicBezTo>
                  <a:cubicBezTo>
                    <a:pt x="827" y="1894"/>
                    <a:pt x="879" y="2244"/>
                    <a:pt x="1020" y="2583"/>
                  </a:cubicBezTo>
                  <a:cubicBezTo>
                    <a:pt x="1024" y="2599"/>
                    <a:pt x="1033" y="2615"/>
                    <a:pt x="1038" y="2631"/>
                  </a:cubicBezTo>
                  <a:cubicBezTo>
                    <a:pt x="1133" y="2872"/>
                    <a:pt x="1259" y="3101"/>
                    <a:pt x="1404" y="3313"/>
                  </a:cubicBezTo>
                  <a:cubicBezTo>
                    <a:pt x="1461" y="3397"/>
                    <a:pt x="1481" y="3425"/>
                    <a:pt x="1538" y="3499"/>
                  </a:cubicBezTo>
                  <a:cubicBezTo>
                    <a:pt x="1553" y="3515"/>
                    <a:pt x="1565" y="3541"/>
                    <a:pt x="1588" y="3549"/>
                  </a:cubicBezTo>
                  <a:cubicBezTo>
                    <a:pt x="1599" y="3554"/>
                    <a:pt x="1609" y="3555"/>
                    <a:pt x="1619" y="3555"/>
                  </a:cubicBezTo>
                  <a:cubicBezTo>
                    <a:pt x="1626" y="3558"/>
                    <a:pt x="1634" y="3559"/>
                    <a:pt x="1641" y="3559"/>
                  </a:cubicBezTo>
                  <a:cubicBezTo>
                    <a:pt x="1648" y="3559"/>
                    <a:pt x="1654" y="3558"/>
                    <a:pt x="1660" y="3556"/>
                  </a:cubicBezTo>
                  <a:cubicBezTo>
                    <a:pt x="1666" y="3558"/>
                    <a:pt x="1672" y="3559"/>
                    <a:pt x="1678" y="3559"/>
                  </a:cubicBezTo>
                  <a:cubicBezTo>
                    <a:pt x="1719" y="3559"/>
                    <a:pt x="1757" y="3517"/>
                    <a:pt x="1744" y="3472"/>
                  </a:cubicBezTo>
                  <a:cubicBezTo>
                    <a:pt x="1633" y="3135"/>
                    <a:pt x="1619" y="2810"/>
                    <a:pt x="1697" y="2499"/>
                  </a:cubicBezTo>
                  <a:cubicBezTo>
                    <a:pt x="1743" y="2361"/>
                    <a:pt x="1813" y="2229"/>
                    <a:pt x="1875" y="2150"/>
                  </a:cubicBezTo>
                  <a:cubicBezTo>
                    <a:pt x="1946" y="2047"/>
                    <a:pt x="2126" y="1912"/>
                    <a:pt x="2287" y="1846"/>
                  </a:cubicBezTo>
                  <a:cubicBezTo>
                    <a:pt x="2430" y="1795"/>
                    <a:pt x="2484" y="1788"/>
                    <a:pt x="2624" y="1788"/>
                  </a:cubicBezTo>
                  <a:cubicBezTo>
                    <a:pt x="2760" y="1789"/>
                    <a:pt x="2876" y="1812"/>
                    <a:pt x="3035" y="1877"/>
                  </a:cubicBezTo>
                  <a:cubicBezTo>
                    <a:pt x="3357" y="2031"/>
                    <a:pt x="3687" y="2322"/>
                    <a:pt x="3793" y="2734"/>
                  </a:cubicBezTo>
                  <a:cubicBezTo>
                    <a:pt x="3875" y="3016"/>
                    <a:pt x="3841" y="3365"/>
                    <a:pt x="3798" y="3638"/>
                  </a:cubicBezTo>
                  <a:cubicBezTo>
                    <a:pt x="3666" y="4407"/>
                    <a:pt x="3229" y="5082"/>
                    <a:pt x="2764" y="5663"/>
                  </a:cubicBezTo>
                  <a:cubicBezTo>
                    <a:pt x="2611" y="5848"/>
                    <a:pt x="2450" y="6026"/>
                    <a:pt x="2285" y="6197"/>
                  </a:cubicBezTo>
                  <a:cubicBezTo>
                    <a:pt x="2155" y="6315"/>
                    <a:pt x="2026" y="6434"/>
                    <a:pt x="1900" y="6549"/>
                  </a:cubicBezTo>
                  <a:cubicBezTo>
                    <a:pt x="1544" y="6862"/>
                    <a:pt x="1205" y="7198"/>
                    <a:pt x="899" y="7562"/>
                  </a:cubicBezTo>
                  <a:cubicBezTo>
                    <a:pt x="463" y="8047"/>
                    <a:pt x="116" y="8642"/>
                    <a:pt x="50" y="9306"/>
                  </a:cubicBezTo>
                  <a:cubicBezTo>
                    <a:pt x="0" y="9746"/>
                    <a:pt x="11" y="10194"/>
                    <a:pt x="70" y="10632"/>
                  </a:cubicBezTo>
                  <a:cubicBezTo>
                    <a:pt x="113" y="10964"/>
                    <a:pt x="181" y="11294"/>
                    <a:pt x="306" y="11603"/>
                  </a:cubicBezTo>
                  <a:cubicBezTo>
                    <a:pt x="433" y="11948"/>
                    <a:pt x="685" y="12309"/>
                    <a:pt x="852" y="12489"/>
                  </a:cubicBezTo>
                  <a:cubicBezTo>
                    <a:pt x="855" y="12491"/>
                    <a:pt x="859" y="12494"/>
                    <a:pt x="864" y="12496"/>
                  </a:cubicBezTo>
                  <a:cubicBezTo>
                    <a:pt x="1051" y="12732"/>
                    <a:pt x="1296" y="12913"/>
                    <a:pt x="1549" y="13067"/>
                  </a:cubicBezTo>
                  <a:cubicBezTo>
                    <a:pt x="2078" y="13394"/>
                    <a:pt x="2664" y="13561"/>
                    <a:pt x="3247" y="13561"/>
                  </a:cubicBezTo>
                  <a:cubicBezTo>
                    <a:pt x="3285" y="13561"/>
                    <a:pt x="3324" y="13561"/>
                    <a:pt x="3363" y="13559"/>
                  </a:cubicBezTo>
                  <a:cubicBezTo>
                    <a:pt x="3501" y="13546"/>
                    <a:pt x="3643" y="13534"/>
                    <a:pt x="3774" y="13488"/>
                  </a:cubicBezTo>
                  <a:cubicBezTo>
                    <a:pt x="4403" y="13314"/>
                    <a:pt x="4876" y="12777"/>
                    <a:pt x="5203" y="12224"/>
                  </a:cubicBezTo>
                  <a:cubicBezTo>
                    <a:pt x="5299" y="12045"/>
                    <a:pt x="5392" y="11855"/>
                    <a:pt x="5412" y="11649"/>
                  </a:cubicBezTo>
                  <a:cubicBezTo>
                    <a:pt x="5414" y="11611"/>
                    <a:pt x="5385" y="11590"/>
                    <a:pt x="5355" y="11590"/>
                  </a:cubicBezTo>
                  <a:cubicBezTo>
                    <a:pt x="5331" y="11590"/>
                    <a:pt x="5307" y="11604"/>
                    <a:pt x="5299" y="11633"/>
                  </a:cubicBezTo>
                  <a:cubicBezTo>
                    <a:pt x="5282" y="11636"/>
                    <a:pt x="5267" y="11644"/>
                    <a:pt x="5258" y="11660"/>
                  </a:cubicBezTo>
                  <a:cubicBezTo>
                    <a:pt x="5100" y="11922"/>
                    <a:pt x="4896" y="12147"/>
                    <a:pt x="4624" y="12369"/>
                  </a:cubicBezTo>
                  <a:cubicBezTo>
                    <a:pt x="4505" y="12467"/>
                    <a:pt x="4365" y="12565"/>
                    <a:pt x="4213" y="12653"/>
                  </a:cubicBezTo>
                  <a:cubicBezTo>
                    <a:pt x="4207" y="12648"/>
                    <a:pt x="4199" y="12645"/>
                    <a:pt x="4190" y="12645"/>
                  </a:cubicBezTo>
                  <a:cubicBezTo>
                    <a:pt x="4185" y="12645"/>
                    <a:pt x="4180" y="12645"/>
                    <a:pt x="4175" y="12647"/>
                  </a:cubicBezTo>
                  <a:cubicBezTo>
                    <a:pt x="4026" y="12710"/>
                    <a:pt x="3871" y="12735"/>
                    <a:pt x="3714" y="12735"/>
                  </a:cubicBezTo>
                  <a:cubicBezTo>
                    <a:pt x="3451" y="12735"/>
                    <a:pt x="3182" y="12664"/>
                    <a:pt x="2923" y="12577"/>
                  </a:cubicBezTo>
                  <a:cubicBezTo>
                    <a:pt x="2089" y="12277"/>
                    <a:pt x="1405" y="11560"/>
                    <a:pt x="1227" y="10651"/>
                  </a:cubicBezTo>
                  <a:cubicBezTo>
                    <a:pt x="949" y="9455"/>
                    <a:pt x="1433" y="8438"/>
                    <a:pt x="2373" y="7650"/>
                  </a:cubicBezTo>
                  <a:cubicBezTo>
                    <a:pt x="2472" y="7560"/>
                    <a:pt x="2580" y="7472"/>
                    <a:pt x="2652" y="7411"/>
                  </a:cubicBezTo>
                  <a:cubicBezTo>
                    <a:pt x="2764" y="7370"/>
                    <a:pt x="2874" y="7330"/>
                    <a:pt x="2970" y="7293"/>
                  </a:cubicBezTo>
                  <a:cubicBezTo>
                    <a:pt x="3443" y="7110"/>
                    <a:pt x="3901" y="6882"/>
                    <a:pt x="4305" y="6570"/>
                  </a:cubicBezTo>
                  <a:cubicBezTo>
                    <a:pt x="4817" y="6184"/>
                    <a:pt x="5158" y="5693"/>
                    <a:pt x="5229" y="5038"/>
                  </a:cubicBezTo>
                  <a:cubicBezTo>
                    <a:pt x="5304" y="4442"/>
                    <a:pt x="5250" y="3799"/>
                    <a:pt x="4961" y="3267"/>
                  </a:cubicBezTo>
                  <a:cubicBezTo>
                    <a:pt x="4946" y="3240"/>
                    <a:pt x="4928" y="3202"/>
                    <a:pt x="4905" y="3176"/>
                  </a:cubicBezTo>
                  <a:cubicBezTo>
                    <a:pt x="4908" y="3169"/>
                    <a:pt x="4910" y="3161"/>
                    <a:pt x="4910" y="3154"/>
                  </a:cubicBezTo>
                  <a:cubicBezTo>
                    <a:pt x="4931" y="2787"/>
                    <a:pt x="4921" y="2417"/>
                    <a:pt x="4885" y="2052"/>
                  </a:cubicBezTo>
                  <a:cubicBezTo>
                    <a:pt x="4825" y="1547"/>
                    <a:pt x="4592" y="931"/>
                    <a:pt x="4166" y="517"/>
                  </a:cubicBezTo>
                  <a:cubicBezTo>
                    <a:pt x="3797" y="173"/>
                    <a:pt x="3325" y="0"/>
                    <a:pt x="28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42"/>
            <p:cNvSpPr/>
            <p:nvPr/>
          </p:nvSpPr>
          <p:spPr>
            <a:xfrm>
              <a:off x="1026299" y="1724708"/>
              <a:ext cx="127326" cy="128615"/>
            </a:xfrm>
            <a:custGeom>
              <a:rect b="b" l="l" r="r" t="t"/>
              <a:pathLst>
                <a:path extrusionOk="0" h="2595" w="2569">
                  <a:moveTo>
                    <a:pt x="1862" y="1"/>
                  </a:moveTo>
                  <a:cubicBezTo>
                    <a:pt x="1827" y="1"/>
                    <a:pt x="1792" y="2"/>
                    <a:pt x="1758" y="3"/>
                  </a:cubicBezTo>
                  <a:cubicBezTo>
                    <a:pt x="1332" y="33"/>
                    <a:pt x="908" y="196"/>
                    <a:pt x="597" y="502"/>
                  </a:cubicBezTo>
                  <a:cubicBezTo>
                    <a:pt x="405" y="698"/>
                    <a:pt x="239" y="929"/>
                    <a:pt x="144" y="1192"/>
                  </a:cubicBezTo>
                  <a:cubicBezTo>
                    <a:pt x="0" y="1643"/>
                    <a:pt x="30" y="2155"/>
                    <a:pt x="202" y="2594"/>
                  </a:cubicBezTo>
                  <a:cubicBezTo>
                    <a:pt x="91" y="2163"/>
                    <a:pt x="107" y="1730"/>
                    <a:pt x="228" y="1315"/>
                  </a:cubicBezTo>
                  <a:cubicBezTo>
                    <a:pt x="446" y="688"/>
                    <a:pt x="951" y="268"/>
                    <a:pt x="1618" y="129"/>
                  </a:cubicBezTo>
                  <a:cubicBezTo>
                    <a:pt x="1745" y="102"/>
                    <a:pt x="1870" y="91"/>
                    <a:pt x="2013" y="91"/>
                  </a:cubicBezTo>
                  <a:cubicBezTo>
                    <a:pt x="2071" y="91"/>
                    <a:pt x="2132" y="93"/>
                    <a:pt x="2197" y="96"/>
                  </a:cubicBezTo>
                  <a:cubicBezTo>
                    <a:pt x="2295" y="100"/>
                    <a:pt x="2383" y="105"/>
                    <a:pt x="2475" y="126"/>
                  </a:cubicBezTo>
                  <a:cubicBezTo>
                    <a:pt x="2506" y="132"/>
                    <a:pt x="2540" y="141"/>
                    <a:pt x="2568" y="148"/>
                  </a:cubicBezTo>
                  <a:cubicBezTo>
                    <a:pt x="2564" y="147"/>
                    <a:pt x="2561" y="144"/>
                    <a:pt x="2558" y="143"/>
                  </a:cubicBezTo>
                  <a:cubicBezTo>
                    <a:pt x="2341" y="45"/>
                    <a:pt x="2100" y="1"/>
                    <a:pt x="18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42"/>
            <p:cNvSpPr/>
            <p:nvPr/>
          </p:nvSpPr>
          <p:spPr>
            <a:xfrm>
              <a:off x="1020104" y="1748796"/>
              <a:ext cx="34248" cy="80688"/>
            </a:xfrm>
            <a:custGeom>
              <a:rect b="b" l="l" r="r" t="t"/>
              <a:pathLst>
                <a:path extrusionOk="0" h="1628" w="691">
                  <a:moveTo>
                    <a:pt x="690" y="0"/>
                  </a:moveTo>
                  <a:cubicBezTo>
                    <a:pt x="230" y="353"/>
                    <a:pt x="0" y="904"/>
                    <a:pt x="125" y="1483"/>
                  </a:cubicBezTo>
                  <a:cubicBezTo>
                    <a:pt x="134" y="1531"/>
                    <a:pt x="148" y="1584"/>
                    <a:pt x="158" y="1627"/>
                  </a:cubicBezTo>
                  <a:cubicBezTo>
                    <a:pt x="153" y="1548"/>
                    <a:pt x="149" y="1470"/>
                    <a:pt x="149" y="1391"/>
                  </a:cubicBezTo>
                  <a:cubicBezTo>
                    <a:pt x="139" y="882"/>
                    <a:pt x="338" y="371"/>
                    <a:pt x="6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42"/>
            <p:cNvSpPr/>
            <p:nvPr/>
          </p:nvSpPr>
          <p:spPr>
            <a:xfrm>
              <a:off x="1017873" y="1754545"/>
              <a:ext cx="26020" cy="69834"/>
            </a:xfrm>
            <a:custGeom>
              <a:rect b="b" l="l" r="r" t="t"/>
              <a:pathLst>
                <a:path extrusionOk="0" h="1409" w="525">
                  <a:moveTo>
                    <a:pt x="524" y="1"/>
                  </a:moveTo>
                  <a:lnTo>
                    <a:pt x="524" y="1"/>
                  </a:lnTo>
                  <a:cubicBezTo>
                    <a:pt x="378" y="137"/>
                    <a:pt x="258" y="298"/>
                    <a:pt x="177" y="477"/>
                  </a:cubicBezTo>
                  <a:cubicBezTo>
                    <a:pt x="220" y="359"/>
                    <a:pt x="268" y="245"/>
                    <a:pt x="322" y="135"/>
                  </a:cubicBezTo>
                  <a:lnTo>
                    <a:pt x="322" y="135"/>
                  </a:lnTo>
                  <a:cubicBezTo>
                    <a:pt x="129" y="363"/>
                    <a:pt x="0" y="657"/>
                    <a:pt x="33" y="962"/>
                  </a:cubicBezTo>
                  <a:cubicBezTo>
                    <a:pt x="34" y="976"/>
                    <a:pt x="35" y="992"/>
                    <a:pt x="36" y="1005"/>
                  </a:cubicBezTo>
                  <a:cubicBezTo>
                    <a:pt x="39" y="983"/>
                    <a:pt x="43" y="962"/>
                    <a:pt x="46" y="938"/>
                  </a:cubicBezTo>
                  <a:cubicBezTo>
                    <a:pt x="56" y="894"/>
                    <a:pt x="66" y="848"/>
                    <a:pt x="76" y="803"/>
                  </a:cubicBezTo>
                  <a:lnTo>
                    <a:pt x="76" y="803"/>
                  </a:lnTo>
                  <a:cubicBezTo>
                    <a:pt x="51" y="966"/>
                    <a:pt x="57" y="1134"/>
                    <a:pt x="104" y="1302"/>
                  </a:cubicBezTo>
                  <a:cubicBezTo>
                    <a:pt x="113" y="1337"/>
                    <a:pt x="124" y="1380"/>
                    <a:pt x="134" y="1409"/>
                  </a:cubicBezTo>
                  <a:cubicBezTo>
                    <a:pt x="128" y="1323"/>
                    <a:pt x="122" y="1238"/>
                    <a:pt x="120" y="1152"/>
                  </a:cubicBezTo>
                  <a:cubicBezTo>
                    <a:pt x="117" y="734"/>
                    <a:pt x="272" y="345"/>
                    <a:pt x="5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42"/>
            <p:cNvSpPr/>
            <p:nvPr/>
          </p:nvSpPr>
          <p:spPr>
            <a:xfrm>
              <a:off x="1057573" y="1719405"/>
              <a:ext cx="72559" cy="25376"/>
            </a:xfrm>
            <a:custGeom>
              <a:rect b="b" l="l" r="r" t="t"/>
              <a:pathLst>
                <a:path extrusionOk="0" h="512" w="1464">
                  <a:moveTo>
                    <a:pt x="1031" y="1"/>
                  </a:moveTo>
                  <a:cubicBezTo>
                    <a:pt x="666" y="1"/>
                    <a:pt x="333" y="132"/>
                    <a:pt x="53" y="388"/>
                  </a:cubicBezTo>
                  <a:cubicBezTo>
                    <a:pt x="155" y="325"/>
                    <a:pt x="262" y="271"/>
                    <a:pt x="371" y="225"/>
                  </a:cubicBezTo>
                  <a:lnTo>
                    <a:pt x="371" y="225"/>
                  </a:lnTo>
                  <a:cubicBezTo>
                    <a:pt x="234" y="301"/>
                    <a:pt x="109" y="397"/>
                    <a:pt x="0" y="512"/>
                  </a:cubicBezTo>
                  <a:cubicBezTo>
                    <a:pt x="232" y="340"/>
                    <a:pt x="464" y="235"/>
                    <a:pt x="734" y="162"/>
                  </a:cubicBezTo>
                  <a:cubicBezTo>
                    <a:pt x="929" y="103"/>
                    <a:pt x="1092" y="80"/>
                    <a:pt x="1294" y="77"/>
                  </a:cubicBezTo>
                  <a:cubicBezTo>
                    <a:pt x="1302" y="77"/>
                    <a:pt x="1310" y="77"/>
                    <a:pt x="1318" y="77"/>
                  </a:cubicBezTo>
                  <a:cubicBezTo>
                    <a:pt x="1367" y="77"/>
                    <a:pt x="1420" y="79"/>
                    <a:pt x="1464" y="79"/>
                  </a:cubicBezTo>
                  <a:cubicBezTo>
                    <a:pt x="1421" y="69"/>
                    <a:pt x="1376" y="60"/>
                    <a:pt x="1334" y="54"/>
                  </a:cubicBezTo>
                  <a:cubicBezTo>
                    <a:pt x="1268" y="42"/>
                    <a:pt x="1201" y="34"/>
                    <a:pt x="1134" y="33"/>
                  </a:cubicBezTo>
                  <a:cubicBezTo>
                    <a:pt x="1181" y="28"/>
                    <a:pt x="1226" y="23"/>
                    <a:pt x="1271" y="19"/>
                  </a:cubicBezTo>
                  <a:cubicBezTo>
                    <a:pt x="1251" y="16"/>
                    <a:pt x="1228" y="14"/>
                    <a:pt x="1207" y="10"/>
                  </a:cubicBezTo>
                  <a:cubicBezTo>
                    <a:pt x="1148" y="4"/>
                    <a:pt x="1089" y="1"/>
                    <a:pt x="10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42"/>
            <p:cNvSpPr/>
            <p:nvPr/>
          </p:nvSpPr>
          <p:spPr>
            <a:xfrm>
              <a:off x="1062876" y="1719207"/>
              <a:ext cx="37370" cy="12292"/>
            </a:xfrm>
            <a:custGeom>
              <a:rect b="b" l="l" r="r" t="t"/>
              <a:pathLst>
                <a:path extrusionOk="0" h="248" w="754">
                  <a:moveTo>
                    <a:pt x="713" y="0"/>
                  </a:moveTo>
                  <a:cubicBezTo>
                    <a:pt x="456" y="0"/>
                    <a:pt x="206" y="94"/>
                    <a:pt x="0" y="247"/>
                  </a:cubicBezTo>
                  <a:cubicBezTo>
                    <a:pt x="240" y="140"/>
                    <a:pt x="496" y="60"/>
                    <a:pt x="753" y="1"/>
                  </a:cubicBezTo>
                  <a:cubicBezTo>
                    <a:pt x="740" y="1"/>
                    <a:pt x="727" y="0"/>
                    <a:pt x="7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42"/>
            <p:cNvSpPr/>
            <p:nvPr/>
          </p:nvSpPr>
          <p:spPr>
            <a:xfrm>
              <a:off x="1080570" y="1729962"/>
              <a:ext cx="101108" cy="30977"/>
            </a:xfrm>
            <a:custGeom>
              <a:rect b="b" l="l" r="r" t="t"/>
              <a:pathLst>
                <a:path extrusionOk="0" h="625" w="2040">
                  <a:moveTo>
                    <a:pt x="969" y="1"/>
                  </a:moveTo>
                  <a:cubicBezTo>
                    <a:pt x="887" y="1"/>
                    <a:pt x="805" y="8"/>
                    <a:pt x="725" y="22"/>
                  </a:cubicBezTo>
                  <a:cubicBezTo>
                    <a:pt x="857" y="22"/>
                    <a:pt x="983" y="42"/>
                    <a:pt x="1111" y="72"/>
                  </a:cubicBezTo>
                  <a:cubicBezTo>
                    <a:pt x="1046" y="63"/>
                    <a:pt x="980" y="58"/>
                    <a:pt x="914" y="58"/>
                  </a:cubicBezTo>
                  <a:cubicBezTo>
                    <a:pt x="687" y="58"/>
                    <a:pt x="459" y="115"/>
                    <a:pt x="246" y="237"/>
                  </a:cubicBezTo>
                  <a:cubicBezTo>
                    <a:pt x="408" y="180"/>
                    <a:pt x="573" y="151"/>
                    <a:pt x="740" y="147"/>
                  </a:cubicBezTo>
                  <a:lnTo>
                    <a:pt x="740" y="147"/>
                  </a:lnTo>
                  <a:cubicBezTo>
                    <a:pt x="472" y="180"/>
                    <a:pt x="215" y="285"/>
                    <a:pt x="1" y="461"/>
                  </a:cubicBezTo>
                  <a:cubicBezTo>
                    <a:pt x="266" y="300"/>
                    <a:pt x="571" y="236"/>
                    <a:pt x="857" y="236"/>
                  </a:cubicBezTo>
                  <a:cubicBezTo>
                    <a:pt x="1008" y="236"/>
                    <a:pt x="1153" y="254"/>
                    <a:pt x="1285" y="285"/>
                  </a:cubicBezTo>
                  <a:cubicBezTo>
                    <a:pt x="1530" y="344"/>
                    <a:pt x="1726" y="433"/>
                    <a:pt x="1934" y="583"/>
                  </a:cubicBezTo>
                  <a:cubicBezTo>
                    <a:pt x="1951" y="594"/>
                    <a:pt x="1988" y="624"/>
                    <a:pt x="1990" y="624"/>
                  </a:cubicBezTo>
                  <a:cubicBezTo>
                    <a:pt x="1990" y="624"/>
                    <a:pt x="1990" y="624"/>
                    <a:pt x="1989" y="623"/>
                  </a:cubicBezTo>
                  <a:cubicBezTo>
                    <a:pt x="1910" y="537"/>
                    <a:pt x="1824" y="459"/>
                    <a:pt x="1729" y="392"/>
                  </a:cubicBezTo>
                  <a:lnTo>
                    <a:pt x="1729" y="392"/>
                  </a:lnTo>
                  <a:cubicBezTo>
                    <a:pt x="1766" y="411"/>
                    <a:pt x="1803" y="430"/>
                    <a:pt x="1840" y="450"/>
                  </a:cubicBezTo>
                  <a:cubicBezTo>
                    <a:pt x="1910" y="491"/>
                    <a:pt x="1979" y="538"/>
                    <a:pt x="2040" y="588"/>
                  </a:cubicBezTo>
                  <a:cubicBezTo>
                    <a:pt x="2008" y="548"/>
                    <a:pt x="1974" y="510"/>
                    <a:pt x="1937" y="475"/>
                  </a:cubicBezTo>
                  <a:cubicBezTo>
                    <a:pt x="1818" y="366"/>
                    <a:pt x="1689" y="277"/>
                    <a:pt x="1550" y="208"/>
                  </a:cubicBezTo>
                  <a:lnTo>
                    <a:pt x="1550" y="208"/>
                  </a:lnTo>
                  <a:cubicBezTo>
                    <a:pt x="1638" y="243"/>
                    <a:pt x="1725" y="284"/>
                    <a:pt x="1814" y="332"/>
                  </a:cubicBezTo>
                  <a:cubicBezTo>
                    <a:pt x="1838" y="345"/>
                    <a:pt x="1863" y="362"/>
                    <a:pt x="1884" y="377"/>
                  </a:cubicBezTo>
                  <a:cubicBezTo>
                    <a:pt x="1868" y="357"/>
                    <a:pt x="1850" y="337"/>
                    <a:pt x="1832" y="320"/>
                  </a:cubicBezTo>
                  <a:cubicBezTo>
                    <a:pt x="1598" y="105"/>
                    <a:pt x="1282" y="1"/>
                    <a:pt x="9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42"/>
            <p:cNvSpPr/>
            <p:nvPr/>
          </p:nvSpPr>
          <p:spPr>
            <a:xfrm>
              <a:off x="1033882" y="1750977"/>
              <a:ext cx="40443" cy="89510"/>
            </a:xfrm>
            <a:custGeom>
              <a:rect b="b" l="l" r="r" t="t"/>
              <a:pathLst>
                <a:path extrusionOk="0" h="1806" w="816">
                  <a:moveTo>
                    <a:pt x="815" y="1"/>
                  </a:moveTo>
                  <a:lnTo>
                    <a:pt x="815" y="1"/>
                  </a:lnTo>
                  <a:cubicBezTo>
                    <a:pt x="592" y="128"/>
                    <a:pt x="416" y="299"/>
                    <a:pt x="288" y="505"/>
                  </a:cubicBezTo>
                  <a:cubicBezTo>
                    <a:pt x="388" y="338"/>
                    <a:pt x="504" y="183"/>
                    <a:pt x="635" y="40"/>
                  </a:cubicBezTo>
                  <a:lnTo>
                    <a:pt x="635" y="40"/>
                  </a:lnTo>
                  <a:cubicBezTo>
                    <a:pt x="336" y="251"/>
                    <a:pt x="123" y="575"/>
                    <a:pt x="66" y="943"/>
                  </a:cubicBezTo>
                  <a:cubicBezTo>
                    <a:pt x="64" y="951"/>
                    <a:pt x="61" y="969"/>
                    <a:pt x="62" y="969"/>
                  </a:cubicBezTo>
                  <a:cubicBezTo>
                    <a:pt x="74" y="938"/>
                    <a:pt x="93" y="890"/>
                    <a:pt x="102" y="869"/>
                  </a:cubicBezTo>
                  <a:cubicBezTo>
                    <a:pt x="144" y="772"/>
                    <a:pt x="189" y="679"/>
                    <a:pt x="238" y="591"/>
                  </a:cubicBezTo>
                  <a:lnTo>
                    <a:pt x="238" y="591"/>
                  </a:lnTo>
                  <a:cubicBezTo>
                    <a:pt x="208" y="648"/>
                    <a:pt x="182" y="709"/>
                    <a:pt x="158" y="771"/>
                  </a:cubicBezTo>
                  <a:cubicBezTo>
                    <a:pt x="20" y="1077"/>
                    <a:pt x="1" y="1429"/>
                    <a:pt x="42" y="1761"/>
                  </a:cubicBezTo>
                  <a:cubicBezTo>
                    <a:pt x="46" y="1793"/>
                    <a:pt x="48" y="1805"/>
                    <a:pt x="49" y="1805"/>
                  </a:cubicBezTo>
                  <a:cubicBezTo>
                    <a:pt x="52" y="1805"/>
                    <a:pt x="52" y="1768"/>
                    <a:pt x="56" y="1731"/>
                  </a:cubicBezTo>
                  <a:cubicBezTo>
                    <a:pt x="60" y="1695"/>
                    <a:pt x="62" y="1661"/>
                    <a:pt x="66" y="1627"/>
                  </a:cubicBezTo>
                  <a:lnTo>
                    <a:pt x="66" y="1633"/>
                  </a:lnTo>
                  <a:cubicBezTo>
                    <a:pt x="79" y="1545"/>
                    <a:pt x="89" y="1458"/>
                    <a:pt x="109" y="1372"/>
                  </a:cubicBezTo>
                  <a:cubicBezTo>
                    <a:pt x="155" y="1147"/>
                    <a:pt x="231" y="943"/>
                    <a:pt x="304" y="783"/>
                  </a:cubicBezTo>
                  <a:cubicBezTo>
                    <a:pt x="432" y="509"/>
                    <a:pt x="573" y="309"/>
                    <a:pt x="797" y="114"/>
                  </a:cubicBezTo>
                  <a:lnTo>
                    <a:pt x="797" y="114"/>
                  </a:lnTo>
                  <a:cubicBezTo>
                    <a:pt x="635" y="212"/>
                    <a:pt x="499" y="345"/>
                    <a:pt x="387" y="497"/>
                  </a:cubicBezTo>
                  <a:cubicBezTo>
                    <a:pt x="501" y="313"/>
                    <a:pt x="643" y="145"/>
                    <a:pt x="8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42"/>
            <p:cNvSpPr/>
            <p:nvPr/>
          </p:nvSpPr>
          <p:spPr>
            <a:xfrm>
              <a:off x="1128745" y="1844750"/>
              <a:ext cx="72609" cy="164746"/>
            </a:xfrm>
            <a:custGeom>
              <a:rect b="b" l="l" r="r" t="t"/>
              <a:pathLst>
                <a:path extrusionOk="0" h="3324" w="1465">
                  <a:moveTo>
                    <a:pt x="1423" y="0"/>
                  </a:moveTo>
                  <a:cubicBezTo>
                    <a:pt x="1417" y="183"/>
                    <a:pt x="1401" y="364"/>
                    <a:pt x="1372" y="546"/>
                  </a:cubicBezTo>
                  <a:cubicBezTo>
                    <a:pt x="1314" y="800"/>
                    <a:pt x="1231" y="1039"/>
                    <a:pt x="1136" y="1272"/>
                  </a:cubicBezTo>
                  <a:cubicBezTo>
                    <a:pt x="1062" y="1425"/>
                    <a:pt x="978" y="1578"/>
                    <a:pt x="893" y="1732"/>
                  </a:cubicBezTo>
                  <a:cubicBezTo>
                    <a:pt x="669" y="2122"/>
                    <a:pt x="432" y="2480"/>
                    <a:pt x="126" y="2796"/>
                  </a:cubicBezTo>
                  <a:cubicBezTo>
                    <a:pt x="312" y="2653"/>
                    <a:pt x="480" y="2484"/>
                    <a:pt x="631" y="2303"/>
                  </a:cubicBezTo>
                  <a:lnTo>
                    <a:pt x="631" y="2303"/>
                  </a:lnTo>
                  <a:cubicBezTo>
                    <a:pt x="604" y="2340"/>
                    <a:pt x="578" y="2379"/>
                    <a:pt x="551" y="2416"/>
                  </a:cubicBezTo>
                  <a:cubicBezTo>
                    <a:pt x="413" y="2597"/>
                    <a:pt x="206" y="2872"/>
                    <a:pt x="1" y="3052"/>
                  </a:cubicBezTo>
                  <a:cubicBezTo>
                    <a:pt x="285" y="2855"/>
                    <a:pt x="538" y="2612"/>
                    <a:pt x="749" y="2334"/>
                  </a:cubicBezTo>
                  <a:lnTo>
                    <a:pt x="768" y="2315"/>
                  </a:lnTo>
                  <a:lnTo>
                    <a:pt x="768" y="2315"/>
                  </a:lnTo>
                  <a:cubicBezTo>
                    <a:pt x="727" y="2371"/>
                    <a:pt x="686" y="2427"/>
                    <a:pt x="646" y="2483"/>
                  </a:cubicBezTo>
                  <a:cubicBezTo>
                    <a:pt x="512" y="2673"/>
                    <a:pt x="418" y="2800"/>
                    <a:pt x="255" y="2982"/>
                  </a:cubicBezTo>
                  <a:cubicBezTo>
                    <a:pt x="382" y="2890"/>
                    <a:pt x="499" y="2786"/>
                    <a:pt x="606" y="2673"/>
                  </a:cubicBezTo>
                  <a:lnTo>
                    <a:pt x="606" y="2673"/>
                  </a:lnTo>
                  <a:cubicBezTo>
                    <a:pt x="429" y="2896"/>
                    <a:pt x="247" y="3123"/>
                    <a:pt x="54" y="3324"/>
                  </a:cubicBezTo>
                  <a:cubicBezTo>
                    <a:pt x="499" y="3025"/>
                    <a:pt x="861" y="2597"/>
                    <a:pt x="1067" y="2093"/>
                  </a:cubicBezTo>
                  <a:cubicBezTo>
                    <a:pt x="1072" y="2082"/>
                    <a:pt x="1078" y="2067"/>
                    <a:pt x="1081" y="2060"/>
                  </a:cubicBezTo>
                  <a:lnTo>
                    <a:pt x="1081" y="2060"/>
                  </a:lnTo>
                  <a:cubicBezTo>
                    <a:pt x="1078" y="2062"/>
                    <a:pt x="1077" y="2065"/>
                    <a:pt x="1074" y="2068"/>
                  </a:cubicBezTo>
                  <a:cubicBezTo>
                    <a:pt x="1102" y="2009"/>
                    <a:pt x="1125" y="1945"/>
                    <a:pt x="1144" y="1880"/>
                  </a:cubicBezTo>
                  <a:cubicBezTo>
                    <a:pt x="1280" y="1574"/>
                    <a:pt x="1372" y="1249"/>
                    <a:pt x="1402" y="917"/>
                  </a:cubicBezTo>
                  <a:cubicBezTo>
                    <a:pt x="1460" y="624"/>
                    <a:pt x="1464" y="315"/>
                    <a:pt x="14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42"/>
            <p:cNvSpPr/>
            <p:nvPr/>
          </p:nvSpPr>
          <p:spPr>
            <a:xfrm>
              <a:off x="1051179" y="1987790"/>
              <a:ext cx="83711" cy="74344"/>
            </a:xfrm>
            <a:custGeom>
              <a:rect b="b" l="l" r="r" t="t"/>
              <a:pathLst>
                <a:path extrusionOk="0" h="1500" w="1689">
                  <a:moveTo>
                    <a:pt x="1598" y="0"/>
                  </a:moveTo>
                  <a:cubicBezTo>
                    <a:pt x="1268" y="261"/>
                    <a:pt x="857" y="606"/>
                    <a:pt x="614" y="880"/>
                  </a:cubicBezTo>
                  <a:cubicBezTo>
                    <a:pt x="631" y="868"/>
                    <a:pt x="648" y="856"/>
                    <a:pt x="665" y="846"/>
                  </a:cubicBezTo>
                  <a:lnTo>
                    <a:pt x="665" y="846"/>
                  </a:lnTo>
                  <a:cubicBezTo>
                    <a:pt x="507" y="976"/>
                    <a:pt x="362" y="1109"/>
                    <a:pt x="242" y="1245"/>
                  </a:cubicBezTo>
                  <a:cubicBezTo>
                    <a:pt x="388" y="1143"/>
                    <a:pt x="538" y="1045"/>
                    <a:pt x="684" y="942"/>
                  </a:cubicBezTo>
                  <a:lnTo>
                    <a:pt x="684" y="942"/>
                  </a:lnTo>
                  <a:cubicBezTo>
                    <a:pt x="542" y="1054"/>
                    <a:pt x="403" y="1166"/>
                    <a:pt x="267" y="1276"/>
                  </a:cubicBezTo>
                  <a:lnTo>
                    <a:pt x="305" y="1256"/>
                  </a:lnTo>
                  <a:lnTo>
                    <a:pt x="305" y="1256"/>
                  </a:lnTo>
                  <a:cubicBezTo>
                    <a:pt x="178" y="1345"/>
                    <a:pt x="64" y="1433"/>
                    <a:pt x="1" y="1500"/>
                  </a:cubicBezTo>
                  <a:cubicBezTo>
                    <a:pt x="525" y="1196"/>
                    <a:pt x="1091" y="939"/>
                    <a:pt x="1529" y="507"/>
                  </a:cubicBezTo>
                  <a:lnTo>
                    <a:pt x="1529" y="507"/>
                  </a:lnTo>
                  <a:cubicBezTo>
                    <a:pt x="1385" y="610"/>
                    <a:pt x="1231" y="697"/>
                    <a:pt x="1076" y="783"/>
                  </a:cubicBezTo>
                  <a:cubicBezTo>
                    <a:pt x="1302" y="613"/>
                    <a:pt x="1510" y="421"/>
                    <a:pt x="1689" y="199"/>
                  </a:cubicBezTo>
                  <a:lnTo>
                    <a:pt x="1689" y="199"/>
                  </a:lnTo>
                  <a:cubicBezTo>
                    <a:pt x="1468" y="390"/>
                    <a:pt x="1216" y="555"/>
                    <a:pt x="973" y="726"/>
                  </a:cubicBezTo>
                  <a:cubicBezTo>
                    <a:pt x="955" y="737"/>
                    <a:pt x="939" y="751"/>
                    <a:pt x="922" y="763"/>
                  </a:cubicBezTo>
                  <a:cubicBezTo>
                    <a:pt x="1112" y="609"/>
                    <a:pt x="1293" y="442"/>
                    <a:pt x="1463" y="264"/>
                  </a:cubicBezTo>
                  <a:lnTo>
                    <a:pt x="1463" y="264"/>
                  </a:lnTo>
                  <a:cubicBezTo>
                    <a:pt x="1357" y="335"/>
                    <a:pt x="1247" y="410"/>
                    <a:pt x="1138" y="487"/>
                  </a:cubicBezTo>
                  <a:cubicBezTo>
                    <a:pt x="1304" y="340"/>
                    <a:pt x="1460" y="178"/>
                    <a:pt x="15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42"/>
            <p:cNvSpPr/>
            <p:nvPr/>
          </p:nvSpPr>
          <p:spPr>
            <a:xfrm>
              <a:off x="1127804" y="1755289"/>
              <a:ext cx="70775" cy="82869"/>
            </a:xfrm>
            <a:custGeom>
              <a:rect b="b" l="l" r="r" t="t"/>
              <a:pathLst>
                <a:path extrusionOk="0" h="1672" w="1428">
                  <a:moveTo>
                    <a:pt x="197" y="0"/>
                  </a:moveTo>
                  <a:lnTo>
                    <a:pt x="197" y="0"/>
                  </a:lnTo>
                  <a:cubicBezTo>
                    <a:pt x="299" y="52"/>
                    <a:pt x="397" y="108"/>
                    <a:pt x="494" y="169"/>
                  </a:cubicBezTo>
                  <a:cubicBezTo>
                    <a:pt x="542" y="200"/>
                    <a:pt x="585" y="231"/>
                    <a:pt x="625" y="263"/>
                  </a:cubicBezTo>
                  <a:cubicBezTo>
                    <a:pt x="515" y="202"/>
                    <a:pt x="398" y="159"/>
                    <a:pt x="277" y="132"/>
                  </a:cubicBezTo>
                  <a:cubicBezTo>
                    <a:pt x="201" y="114"/>
                    <a:pt x="122" y="106"/>
                    <a:pt x="44" y="106"/>
                  </a:cubicBezTo>
                  <a:cubicBezTo>
                    <a:pt x="30" y="106"/>
                    <a:pt x="15" y="107"/>
                    <a:pt x="0" y="107"/>
                  </a:cubicBezTo>
                  <a:cubicBezTo>
                    <a:pt x="22" y="109"/>
                    <a:pt x="45" y="113"/>
                    <a:pt x="66" y="118"/>
                  </a:cubicBezTo>
                  <a:cubicBezTo>
                    <a:pt x="202" y="141"/>
                    <a:pt x="309" y="184"/>
                    <a:pt x="426" y="246"/>
                  </a:cubicBezTo>
                  <a:cubicBezTo>
                    <a:pt x="588" y="335"/>
                    <a:pt x="679" y="411"/>
                    <a:pt x="812" y="542"/>
                  </a:cubicBezTo>
                  <a:cubicBezTo>
                    <a:pt x="1127" y="846"/>
                    <a:pt x="1345" y="1217"/>
                    <a:pt x="1422" y="1672"/>
                  </a:cubicBezTo>
                  <a:cubicBezTo>
                    <a:pt x="1421" y="1391"/>
                    <a:pt x="1337" y="1122"/>
                    <a:pt x="1205" y="879"/>
                  </a:cubicBezTo>
                  <a:lnTo>
                    <a:pt x="1205" y="879"/>
                  </a:lnTo>
                  <a:cubicBezTo>
                    <a:pt x="1226" y="906"/>
                    <a:pt x="1244" y="933"/>
                    <a:pt x="1262" y="963"/>
                  </a:cubicBezTo>
                  <a:cubicBezTo>
                    <a:pt x="1330" y="1076"/>
                    <a:pt x="1394" y="1190"/>
                    <a:pt x="1428" y="1316"/>
                  </a:cubicBezTo>
                  <a:cubicBezTo>
                    <a:pt x="1375" y="983"/>
                    <a:pt x="1206" y="670"/>
                    <a:pt x="974" y="431"/>
                  </a:cubicBezTo>
                  <a:lnTo>
                    <a:pt x="974" y="431"/>
                  </a:lnTo>
                  <a:cubicBezTo>
                    <a:pt x="1035" y="489"/>
                    <a:pt x="1095" y="551"/>
                    <a:pt x="1149" y="618"/>
                  </a:cubicBezTo>
                  <a:cubicBezTo>
                    <a:pt x="1168" y="640"/>
                    <a:pt x="1193" y="671"/>
                    <a:pt x="1208" y="688"/>
                  </a:cubicBezTo>
                  <a:cubicBezTo>
                    <a:pt x="1201" y="674"/>
                    <a:pt x="1195" y="660"/>
                    <a:pt x="1188" y="647"/>
                  </a:cubicBezTo>
                  <a:cubicBezTo>
                    <a:pt x="1050" y="362"/>
                    <a:pt x="782" y="154"/>
                    <a:pt x="485" y="62"/>
                  </a:cubicBezTo>
                  <a:lnTo>
                    <a:pt x="485" y="62"/>
                  </a:lnTo>
                  <a:cubicBezTo>
                    <a:pt x="576" y="108"/>
                    <a:pt x="652" y="160"/>
                    <a:pt x="725" y="217"/>
                  </a:cubicBezTo>
                  <a:cubicBezTo>
                    <a:pt x="602" y="137"/>
                    <a:pt x="465" y="77"/>
                    <a:pt x="323" y="39"/>
                  </a:cubicBezTo>
                  <a:cubicBezTo>
                    <a:pt x="285" y="27"/>
                    <a:pt x="218" y="5"/>
                    <a:pt x="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42"/>
            <p:cNvSpPr/>
            <p:nvPr/>
          </p:nvSpPr>
          <p:spPr>
            <a:xfrm>
              <a:off x="1069567" y="1751373"/>
              <a:ext cx="60764" cy="30977"/>
            </a:xfrm>
            <a:custGeom>
              <a:rect b="b" l="l" r="r" t="t"/>
              <a:pathLst>
                <a:path extrusionOk="0" h="625" w="1226">
                  <a:moveTo>
                    <a:pt x="1000" y="1"/>
                  </a:moveTo>
                  <a:cubicBezTo>
                    <a:pt x="807" y="1"/>
                    <a:pt x="610" y="56"/>
                    <a:pt x="465" y="166"/>
                  </a:cubicBezTo>
                  <a:cubicBezTo>
                    <a:pt x="496" y="157"/>
                    <a:pt x="527" y="151"/>
                    <a:pt x="558" y="144"/>
                  </a:cubicBezTo>
                  <a:lnTo>
                    <a:pt x="558" y="144"/>
                  </a:lnTo>
                  <a:cubicBezTo>
                    <a:pt x="444" y="186"/>
                    <a:pt x="336" y="248"/>
                    <a:pt x="236" y="335"/>
                  </a:cubicBezTo>
                  <a:cubicBezTo>
                    <a:pt x="216" y="351"/>
                    <a:pt x="193" y="367"/>
                    <a:pt x="174" y="386"/>
                  </a:cubicBezTo>
                  <a:cubicBezTo>
                    <a:pt x="219" y="367"/>
                    <a:pt x="264" y="351"/>
                    <a:pt x="308" y="331"/>
                  </a:cubicBezTo>
                  <a:cubicBezTo>
                    <a:pt x="329" y="323"/>
                    <a:pt x="351" y="316"/>
                    <a:pt x="372" y="309"/>
                  </a:cubicBezTo>
                  <a:lnTo>
                    <a:pt x="372" y="309"/>
                  </a:lnTo>
                  <a:cubicBezTo>
                    <a:pt x="262" y="370"/>
                    <a:pt x="159" y="451"/>
                    <a:pt x="71" y="547"/>
                  </a:cubicBezTo>
                  <a:cubicBezTo>
                    <a:pt x="47" y="572"/>
                    <a:pt x="22" y="599"/>
                    <a:pt x="0" y="625"/>
                  </a:cubicBezTo>
                  <a:cubicBezTo>
                    <a:pt x="44" y="594"/>
                    <a:pt x="89" y="564"/>
                    <a:pt x="134" y="536"/>
                  </a:cubicBezTo>
                  <a:cubicBezTo>
                    <a:pt x="438" y="342"/>
                    <a:pt x="736" y="191"/>
                    <a:pt x="1086" y="183"/>
                  </a:cubicBezTo>
                  <a:cubicBezTo>
                    <a:pt x="1026" y="171"/>
                    <a:pt x="965" y="166"/>
                    <a:pt x="904" y="166"/>
                  </a:cubicBezTo>
                  <a:cubicBezTo>
                    <a:pt x="875" y="166"/>
                    <a:pt x="845" y="167"/>
                    <a:pt x="815" y="170"/>
                  </a:cubicBezTo>
                  <a:cubicBezTo>
                    <a:pt x="953" y="136"/>
                    <a:pt x="1091" y="115"/>
                    <a:pt x="1226" y="114"/>
                  </a:cubicBezTo>
                  <a:cubicBezTo>
                    <a:pt x="1128" y="90"/>
                    <a:pt x="1030" y="78"/>
                    <a:pt x="935" y="78"/>
                  </a:cubicBezTo>
                  <a:cubicBezTo>
                    <a:pt x="897" y="78"/>
                    <a:pt x="860" y="79"/>
                    <a:pt x="823" y="83"/>
                  </a:cubicBezTo>
                  <a:cubicBezTo>
                    <a:pt x="942" y="58"/>
                    <a:pt x="1060" y="36"/>
                    <a:pt x="1180" y="17"/>
                  </a:cubicBezTo>
                  <a:cubicBezTo>
                    <a:pt x="1121" y="6"/>
                    <a:pt x="1061" y="1"/>
                    <a:pt x="10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42"/>
            <p:cNvSpPr/>
            <p:nvPr/>
          </p:nvSpPr>
          <p:spPr>
            <a:xfrm>
              <a:off x="996809" y="2232037"/>
              <a:ext cx="121825" cy="114935"/>
            </a:xfrm>
            <a:custGeom>
              <a:rect b="b" l="l" r="r" t="t"/>
              <a:pathLst>
                <a:path extrusionOk="0" h="2319" w="2458">
                  <a:moveTo>
                    <a:pt x="63" y="1"/>
                  </a:moveTo>
                  <a:lnTo>
                    <a:pt x="63" y="1"/>
                  </a:lnTo>
                  <a:cubicBezTo>
                    <a:pt x="124" y="305"/>
                    <a:pt x="216" y="582"/>
                    <a:pt x="340" y="836"/>
                  </a:cubicBezTo>
                  <a:cubicBezTo>
                    <a:pt x="232" y="640"/>
                    <a:pt x="121" y="445"/>
                    <a:pt x="22" y="244"/>
                  </a:cubicBezTo>
                  <a:lnTo>
                    <a:pt x="22" y="244"/>
                  </a:lnTo>
                  <a:cubicBezTo>
                    <a:pt x="83" y="462"/>
                    <a:pt x="152" y="680"/>
                    <a:pt x="245" y="882"/>
                  </a:cubicBezTo>
                  <a:cubicBezTo>
                    <a:pt x="166" y="751"/>
                    <a:pt x="83" y="620"/>
                    <a:pt x="1" y="490"/>
                  </a:cubicBezTo>
                  <a:lnTo>
                    <a:pt x="1" y="490"/>
                  </a:lnTo>
                  <a:cubicBezTo>
                    <a:pt x="102" y="833"/>
                    <a:pt x="266" y="1164"/>
                    <a:pt x="529" y="1407"/>
                  </a:cubicBezTo>
                  <a:cubicBezTo>
                    <a:pt x="502" y="1349"/>
                    <a:pt x="475" y="1292"/>
                    <a:pt x="445" y="1237"/>
                  </a:cubicBezTo>
                  <a:lnTo>
                    <a:pt x="445" y="1237"/>
                  </a:lnTo>
                  <a:cubicBezTo>
                    <a:pt x="554" y="1394"/>
                    <a:pt x="689" y="1535"/>
                    <a:pt x="858" y="1652"/>
                  </a:cubicBezTo>
                  <a:cubicBezTo>
                    <a:pt x="862" y="1654"/>
                    <a:pt x="873" y="1662"/>
                    <a:pt x="873" y="1662"/>
                  </a:cubicBezTo>
                  <a:cubicBezTo>
                    <a:pt x="874" y="1662"/>
                    <a:pt x="872" y="1660"/>
                    <a:pt x="868" y="1657"/>
                  </a:cubicBezTo>
                  <a:cubicBezTo>
                    <a:pt x="841" y="1631"/>
                    <a:pt x="801" y="1582"/>
                    <a:pt x="787" y="1564"/>
                  </a:cubicBezTo>
                  <a:cubicBezTo>
                    <a:pt x="670" y="1415"/>
                    <a:pt x="568" y="1251"/>
                    <a:pt x="475" y="1082"/>
                  </a:cubicBezTo>
                  <a:lnTo>
                    <a:pt x="475" y="1082"/>
                  </a:lnTo>
                  <a:cubicBezTo>
                    <a:pt x="686" y="1427"/>
                    <a:pt x="967" y="1721"/>
                    <a:pt x="1333" y="1964"/>
                  </a:cubicBezTo>
                  <a:cubicBezTo>
                    <a:pt x="1371" y="1990"/>
                    <a:pt x="1418" y="2018"/>
                    <a:pt x="1453" y="2036"/>
                  </a:cubicBezTo>
                  <a:cubicBezTo>
                    <a:pt x="1397" y="1988"/>
                    <a:pt x="1345" y="1936"/>
                    <a:pt x="1294" y="1881"/>
                  </a:cubicBezTo>
                  <a:cubicBezTo>
                    <a:pt x="1238" y="1820"/>
                    <a:pt x="1184" y="1760"/>
                    <a:pt x="1130" y="1699"/>
                  </a:cubicBezTo>
                  <a:lnTo>
                    <a:pt x="1130" y="1699"/>
                  </a:lnTo>
                  <a:cubicBezTo>
                    <a:pt x="1263" y="1818"/>
                    <a:pt x="1413" y="1925"/>
                    <a:pt x="1579" y="2017"/>
                  </a:cubicBezTo>
                  <a:cubicBezTo>
                    <a:pt x="1624" y="2043"/>
                    <a:pt x="1670" y="2069"/>
                    <a:pt x="1715" y="2091"/>
                  </a:cubicBezTo>
                  <a:cubicBezTo>
                    <a:pt x="1663" y="2046"/>
                    <a:pt x="1613" y="2002"/>
                    <a:pt x="1562" y="1956"/>
                  </a:cubicBezTo>
                  <a:cubicBezTo>
                    <a:pt x="1532" y="1928"/>
                    <a:pt x="1503" y="1902"/>
                    <a:pt x="1474" y="1875"/>
                  </a:cubicBezTo>
                  <a:lnTo>
                    <a:pt x="1474" y="1875"/>
                  </a:lnTo>
                  <a:cubicBezTo>
                    <a:pt x="1648" y="2003"/>
                    <a:pt x="1834" y="2110"/>
                    <a:pt x="2029" y="2190"/>
                  </a:cubicBezTo>
                  <a:cubicBezTo>
                    <a:pt x="2166" y="2251"/>
                    <a:pt x="2310" y="2291"/>
                    <a:pt x="2457" y="2318"/>
                  </a:cubicBezTo>
                  <a:cubicBezTo>
                    <a:pt x="2433" y="2309"/>
                    <a:pt x="2412" y="2302"/>
                    <a:pt x="2389" y="2292"/>
                  </a:cubicBezTo>
                  <a:cubicBezTo>
                    <a:pt x="2216" y="2227"/>
                    <a:pt x="2049" y="2143"/>
                    <a:pt x="1884" y="2044"/>
                  </a:cubicBezTo>
                  <a:cubicBezTo>
                    <a:pt x="1587" y="1868"/>
                    <a:pt x="1379" y="1685"/>
                    <a:pt x="1133" y="1411"/>
                  </a:cubicBezTo>
                  <a:cubicBezTo>
                    <a:pt x="814" y="1065"/>
                    <a:pt x="563" y="659"/>
                    <a:pt x="428" y="185"/>
                  </a:cubicBezTo>
                  <a:lnTo>
                    <a:pt x="428" y="185"/>
                  </a:lnTo>
                  <a:cubicBezTo>
                    <a:pt x="474" y="495"/>
                    <a:pt x="580" y="789"/>
                    <a:pt x="733" y="1054"/>
                  </a:cubicBezTo>
                  <a:cubicBezTo>
                    <a:pt x="602" y="869"/>
                    <a:pt x="486" y="670"/>
                    <a:pt x="384" y="453"/>
                  </a:cubicBezTo>
                  <a:lnTo>
                    <a:pt x="384" y="453"/>
                  </a:lnTo>
                  <a:cubicBezTo>
                    <a:pt x="445" y="686"/>
                    <a:pt x="531" y="901"/>
                    <a:pt x="641" y="1097"/>
                  </a:cubicBezTo>
                  <a:cubicBezTo>
                    <a:pt x="415" y="778"/>
                    <a:pt x="222" y="433"/>
                    <a:pt x="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42"/>
            <p:cNvSpPr/>
            <p:nvPr/>
          </p:nvSpPr>
          <p:spPr>
            <a:xfrm>
              <a:off x="982832" y="2095540"/>
              <a:ext cx="77417" cy="150868"/>
            </a:xfrm>
            <a:custGeom>
              <a:rect b="b" l="l" r="r" t="t"/>
              <a:pathLst>
                <a:path extrusionOk="0" h="3044" w="1562">
                  <a:moveTo>
                    <a:pt x="259" y="1450"/>
                  </a:moveTo>
                  <a:cubicBezTo>
                    <a:pt x="232" y="1523"/>
                    <a:pt x="210" y="1598"/>
                    <a:pt x="191" y="1671"/>
                  </a:cubicBezTo>
                  <a:cubicBezTo>
                    <a:pt x="197" y="1627"/>
                    <a:pt x="205" y="1584"/>
                    <a:pt x="212" y="1542"/>
                  </a:cubicBezTo>
                  <a:cubicBezTo>
                    <a:pt x="227" y="1511"/>
                    <a:pt x="243" y="1480"/>
                    <a:pt x="259" y="1450"/>
                  </a:cubicBezTo>
                  <a:close/>
                  <a:moveTo>
                    <a:pt x="1562" y="0"/>
                  </a:moveTo>
                  <a:lnTo>
                    <a:pt x="1562" y="0"/>
                  </a:lnTo>
                  <a:cubicBezTo>
                    <a:pt x="1325" y="162"/>
                    <a:pt x="1145" y="394"/>
                    <a:pt x="992" y="635"/>
                  </a:cubicBezTo>
                  <a:cubicBezTo>
                    <a:pt x="987" y="643"/>
                    <a:pt x="982" y="651"/>
                    <a:pt x="977" y="659"/>
                  </a:cubicBezTo>
                  <a:cubicBezTo>
                    <a:pt x="1067" y="496"/>
                    <a:pt x="1170" y="324"/>
                    <a:pt x="1260" y="189"/>
                  </a:cubicBezTo>
                  <a:cubicBezTo>
                    <a:pt x="1270" y="169"/>
                    <a:pt x="1299" y="134"/>
                    <a:pt x="1299" y="129"/>
                  </a:cubicBezTo>
                  <a:lnTo>
                    <a:pt x="1299" y="129"/>
                  </a:lnTo>
                  <a:cubicBezTo>
                    <a:pt x="1222" y="206"/>
                    <a:pt x="1145" y="286"/>
                    <a:pt x="1073" y="369"/>
                  </a:cubicBezTo>
                  <a:lnTo>
                    <a:pt x="1073" y="369"/>
                  </a:lnTo>
                  <a:cubicBezTo>
                    <a:pt x="1110" y="327"/>
                    <a:pt x="1144" y="285"/>
                    <a:pt x="1176" y="249"/>
                  </a:cubicBezTo>
                  <a:lnTo>
                    <a:pt x="1176" y="249"/>
                  </a:lnTo>
                  <a:cubicBezTo>
                    <a:pt x="1126" y="288"/>
                    <a:pt x="1077" y="332"/>
                    <a:pt x="1029" y="374"/>
                  </a:cubicBezTo>
                  <a:cubicBezTo>
                    <a:pt x="898" y="493"/>
                    <a:pt x="773" y="625"/>
                    <a:pt x="666" y="767"/>
                  </a:cubicBezTo>
                  <a:lnTo>
                    <a:pt x="844" y="489"/>
                  </a:lnTo>
                  <a:cubicBezTo>
                    <a:pt x="862" y="463"/>
                    <a:pt x="884" y="433"/>
                    <a:pt x="900" y="410"/>
                  </a:cubicBezTo>
                  <a:lnTo>
                    <a:pt x="900" y="410"/>
                  </a:lnTo>
                  <a:cubicBezTo>
                    <a:pt x="884" y="424"/>
                    <a:pt x="869" y="440"/>
                    <a:pt x="853" y="453"/>
                  </a:cubicBezTo>
                  <a:cubicBezTo>
                    <a:pt x="541" y="767"/>
                    <a:pt x="299" y="1153"/>
                    <a:pt x="186" y="1588"/>
                  </a:cubicBezTo>
                  <a:cubicBezTo>
                    <a:pt x="1" y="2010"/>
                    <a:pt x="25" y="2445"/>
                    <a:pt x="166" y="2883"/>
                  </a:cubicBezTo>
                  <a:cubicBezTo>
                    <a:pt x="150" y="2705"/>
                    <a:pt x="144" y="2510"/>
                    <a:pt x="146" y="2316"/>
                  </a:cubicBezTo>
                  <a:lnTo>
                    <a:pt x="146" y="2316"/>
                  </a:lnTo>
                  <a:cubicBezTo>
                    <a:pt x="163" y="2512"/>
                    <a:pt x="205" y="2711"/>
                    <a:pt x="264" y="2909"/>
                  </a:cubicBezTo>
                  <a:cubicBezTo>
                    <a:pt x="222" y="2528"/>
                    <a:pt x="222" y="2196"/>
                    <a:pt x="275" y="1863"/>
                  </a:cubicBezTo>
                  <a:lnTo>
                    <a:pt x="275" y="1863"/>
                  </a:lnTo>
                  <a:cubicBezTo>
                    <a:pt x="252" y="2134"/>
                    <a:pt x="273" y="2408"/>
                    <a:pt x="336" y="2667"/>
                  </a:cubicBezTo>
                  <a:cubicBezTo>
                    <a:pt x="301" y="2305"/>
                    <a:pt x="341" y="1981"/>
                    <a:pt x="416" y="1645"/>
                  </a:cubicBezTo>
                  <a:cubicBezTo>
                    <a:pt x="448" y="1502"/>
                    <a:pt x="488" y="1367"/>
                    <a:pt x="537" y="1236"/>
                  </a:cubicBezTo>
                  <a:lnTo>
                    <a:pt x="537" y="1236"/>
                  </a:lnTo>
                  <a:cubicBezTo>
                    <a:pt x="470" y="1416"/>
                    <a:pt x="425" y="1606"/>
                    <a:pt x="405" y="1797"/>
                  </a:cubicBezTo>
                  <a:cubicBezTo>
                    <a:pt x="381" y="2026"/>
                    <a:pt x="391" y="2255"/>
                    <a:pt x="424" y="2482"/>
                  </a:cubicBezTo>
                  <a:cubicBezTo>
                    <a:pt x="454" y="2675"/>
                    <a:pt x="496" y="2868"/>
                    <a:pt x="578" y="3043"/>
                  </a:cubicBezTo>
                  <a:cubicBezTo>
                    <a:pt x="515" y="2846"/>
                    <a:pt x="500" y="2639"/>
                    <a:pt x="503" y="2428"/>
                  </a:cubicBezTo>
                  <a:lnTo>
                    <a:pt x="503" y="2428"/>
                  </a:lnTo>
                  <a:cubicBezTo>
                    <a:pt x="521" y="2568"/>
                    <a:pt x="552" y="2706"/>
                    <a:pt x="597" y="2839"/>
                  </a:cubicBezTo>
                  <a:cubicBezTo>
                    <a:pt x="556" y="2580"/>
                    <a:pt x="557" y="2312"/>
                    <a:pt x="580" y="2049"/>
                  </a:cubicBezTo>
                  <a:lnTo>
                    <a:pt x="580" y="2049"/>
                  </a:lnTo>
                  <a:cubicBezTo>
                    <a:pt x="582" y="2137"/>
                    <a:pt x="587" y="2227"/>
                    <a:pt x="597" y="2316"/>
                  </a:cubicBezTo>
                  <a:cubicBezTo>
                    <a:pt x="614" y="2484"/>
                    <a:pt x="647" y="2656"/>
                    <a:pt x="689" y="2817"/>
                  </a:cubicBezTo>
                  <a:cubicBezTo>
                    <a:pt x="687" y="2794"/>
                    <a:pt x="684" y="2769"/>
                    <a:pt x="683" y="2747"/>
                  </a:cubicBezTo>
                  <a:cubicBezTo>
                    <a:pt x="659" y="2455"/>
                    <a:pt x="690" y="2163"/>
                    <a:pt x="725" y="1923"/>
                  </a:cubicBezTo>
                  <a:cubicBezTo>
                    <a:pt x="746" y="1743"/>
                    <a:pt x="845" y="1192"/>
                    <a:pt x="974" y="890"/>
                  </a:cubicBezTo>
                  <a:cubicBezTo>
                    <a:pt x="1050" y="687"/>
                    <a:pt x="1312" y="216"/>
                    <a:pt x="15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42"/>
            <p:cNvSpPr/>
            <p:nvPr/>
          </p:nvSpPr>
          <p:spPr>
            <a:xfrm>
              <a:off x="1022879" y="2331064"/>
              <a:ext cx="179565" cy="41286"/>
            </a:xfrm>
            <a:custGeom>
              <a:rect b="b" l="l" r="r" t="t"/>
              <a:pathLst>
                <a:path extrusionOk="0" h="833" w="3623">
                  <a:moveTo>
                    <a:pt x="0" y="1"/>
                  </a:moveTo>
                  <a:cubicBezTo>
                    <a:pt x="11" y="10"/>
                    <a:pt x="25" y="20"/>
                    <a:pt x="36" y="30"/>
                  </a:cubicBezTo>
                  <a:cubicBezTo>
                    <a:pt x="264" y="215"/>
                    <a:pt x="507" y="382"/>
                    <a:pt x="768" y="514"/>
                  </a:cubicBezTo>
                  <a:cubicBezTo>
                    <a:pt x="1046" y="660"/>
                    <a:pt x="1350" y="746"/>
                    <a:pt x="1659" y="777"/>
                  </a:cubicBezTo>
                  <a:cubicBezTo>
                    <a:pt x="1812" y="812"/>
                    <a:pt x="1967" y="832"/>
                    <a:pt x="2121" y="832"/>
                  </a:cubicBezTo>
                  <a:cubicBezTo>
                    <a:pt x="2339" y="832"/>
                    <a:pt x="2555" y="792"/>
                    <a:pt x="2761" y="694"/>
                  </a:cubicBezTo>
                  <a:lnTo>
                    <a:pt x="2761" y="694"/>
                  </a:lnTo>
                  <a:cubicBezTo>
                    <a:pt x="2657" y="721"/>
                    <a:pt x="2552" y="735"/>
                    <a:pt x="2446" y="741"/>
                  </a:cubicBezTo>
                  <a:cubicBezTo>
                    <a:pt x="2513" y="729"/>
                    <a:pt x="2581" y="713"/>
                    <a:pt x="2647" y="696"/>
                  </a:cubicBezTo>
                  <a:cubicBezTo>
                    <a:pt x="3028" y="591"/>
                    <a:pt x="3365" y="349"/>
                    <a:pt x="3622" y="49"/>
                  </a:cubicBezTo>
                  <a:lnTo>
                    <a:pt x="3622" y="49"/>
                  </a:lnTo>
                  <a:cubicBezTo>
                    <a:pt x="3440" y="231"/>
                    <a:pt x="3159" y="395"/>
                    <a:pt x="2955" y="482"/>
                  </a:cubicBezTo>
                  <a:cubicBezTo>
                    <a:pt x="2771" y="561"/>
                    <a:pt x="2523" y="607"/>
                    <a:pt x="2380" y="626"/>
                  </a:cubicBezTo>
                  <a:cubicBezTo>
                    <a:pt x="2254" y="643"/>
                    <a:pt x="2115" y="653"/>
                    <a:pt x="1971" y="653"/>
                  </a:cubicBezTo>
                  <a:cubicBezTo>
                    <a:pt x="1678" y="653"/>
                    <a:pt x="1362" y="613"/>
                    <a:pt x="1083" y="518"/>
                  </a:cubicBezTo>
                  <a:cubicBezTo>
                    <a:pt x="710" y="391"/>
                    <a:pt x="382" y="237"/>
                    <a:pt x="32" y="21"/>
                  </a:cubicBezTo>
                  <a:cubicBezTo>
                    <a:pt x="20" y="15"/>
                    <a:pt x="9" y="6"/>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42"/>
            <p:cNvSpPr/>
            <p:nvPr/>
          </p:nvSpPr>
          <p:spPr>
            <a:xfrm>
              <a:off x="1007763" y="2308364"/>
              <a:ext cx="77714" cy="47183"/>
            </a:xfrm>
            <a:custGeom>
              <a:rect b="b" l="l" r="r" t="t"/>
              <a:pathLst>
                <a:path extrusionOk="0" h="952" w="1568">
                  <a:moveTo>
                    <a:pt x="0" y="0"/>
                  </a:moveTo>
                  <a:cubicBezTo>
                    <a:pt x="19" y="33"/>
                    <a:pt x="39" y="64"/>
                    <a:pt x="62" y="95"/>
                  </a:cubicBezTo>
                  <a:cubicBezTo>
                    <a:pt x="220" y="309"/>
                    <a:pt x="409" y="508"/>
                    <a:pt x="639" y="643"/>
                  </a:cubicBezTo>
                  <a:cubicBezTo>
                    <a:pt x="924" y="803"/>
                    <a:pt x="1242" y="917"/>
                    <a:pt x="1568" y="951"/>
                  </a:cubicBezTo>
                  <a:cubicBezTo>
                    <a:pt x="1351" y="893"/>
                    <a:pt x="1170" y="792"/>
                    <a:pt x="963" y="687"/>
                  </a:cubicBezTo>
                  <a:cubicBezTo>
                    <a:pt x="641" y="521"/>
                    <a:pt x="412" y="350"/>
                    <a:pt x="171" y="148"/>
                  </a:cubicBezTo>
                  <a:cubicBezTo>
                    <a:pt x="115" y="101"/>
                    <a:pt x="50" y="45"/>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42"/>
            <p:cNvSpPr/>
            <p:nvPr/>
          </p:nvSpPr>
          <p:spPr>
            <a:xfrm>
              <a:off x="2440870" y="1740420"/>
              <a:ext cx="98382" cy="74146"/>
            </a:xfrm>
            <a:custGeom>
              <a:rect b="b" l="l" r="r" t="t"/>
              <a:pathLst>
                <a:path extrusionOk="0" h="1496" w="1985">
                  <a:moveTo>
                    <a:pt x="1985" y="0"/>
                  </a:moveTo>
                  <a:cubicBezTo>
                    <a:pt x="1611" y="255"/>
                    <a:pt x="1226" y="494"/>
                    <a:pt x="849" y="744"/>
                  </a:cubicBezTo>
                  <a:cubicBezTo>
                    <a:pt x="1088" y="552"/>
                    <a:pt x="1480" y="291"/>
                    <a:pt x="1804" y="66"/>
                  </a:cubicBezTo>
                  <a:lnTo>
                    <a:pt x="1804" y="66"/>
                  </a:lnTo>
                  <a:cubicBezTo>
                    <a:pt x="1497" y="238"/>
                    <a:pt x="1202" y="368"/>
                    <a:pt x="916" y="533"/>
                  </a:cubicBezTo>
                  <a:cubicBezTo>
                    <a:pt x="988" y="484"/>
                    <a:pt x="1069" y="429"/>
                    <a:pt x="1163" y="365"/>
                  </a:cubicBezTo>
                  <a:cubicBezTo>
                    <a:pt x="1310" y="267"/>
                    <a:pt x="1468" y="183"/>
                    <a:pt x="1608" y="74"/>
                  </a:cubicBezTo>
                  <a:lnTo>
                    <a:pt x="1608" y="74"/>
                  </a:lnTo>
                  <a:cubicBezTo>
                    <a:pt x="1321" y="219"/>
                    <a:pt x="1076" y="311"/>
                    <a:pt x="832" y="442"/>
                  </a:cubicBezTo>
                  <a:cubicBezTo>
                    <a:pt x="1010" y="321"/>
                    <a:pt x="1211" y="195"/>
                    <a:pt x="1369" y="111"/>
                  </a:cubicBezTo>
                  <a:lnTo>
                    <a:pt x="1369" y="111"/>
                  </a:lnTo>
                  <a:cubicBezTo>
                    <a:pt x="1144" y="180"/>
                    <a:pt x="925" y="264"/>
                    <a:pt x="716" y="372"/>
                  </a:cubicBezTo>
                  <a:cubicBezTo>
                    <a:pt x="863" y="279"/>
                    <a:pt x="1010" y="187"/>
                    <a:pt x="1163" y="102"/>
                  </a:cubicBezTo>
                  <a:lnTo>
                    <a:pt x="1163" y="102"/>
                  </a:lnTo>
                  <a:cubicBezTo>
                    <a:pt x="941" y="155"/>
                    <a:pt x="730" y="247"/>
                    <a:pt x="526" y="350"/>
                  </a:cubicBezTo>
                  <a:cubicBezTo>
                    <a:pt x="446" y="398"/>
                    <a:pt x="358" y="437"/>
                    <a:pt x="335" y="491"/>
                  </a:cubicBezTo>
                  <a:cubicBezTo>
                    <a:pt x="322" y="532"/>
                    <a:pt x="355" y="568"/>
                    <a:pt x="391" y="572"/>
                  </a:cubicBezTo>
                  <a:cubicBezTo>
                    <a:pt x="360" y="594"/>
                    <a:pt x="329" y="617"/>
                    <a:pt x="299" y="641"/>
                  </a:cubicBezTo>
                  <a:cubicBezTo>
                    <a:pt x="252" y="687"/>
                    <a:pt x="287" y="764"/>
                    <a:pt x="341" y="773"/>
                  </a:cubicBezTo>
                  <a:cubicBezTo>
                    <a:pt x="315" y="794"/>
                    <a:pt x="288" y="818"/>
                    <a:pt x="263" y="841"/>
                  </a:cubicBezTo>
                  <a:cubicBezTo>
                    <a:pt x="219" y="878"/>
                    <a:pt x="153" y="928"/>
                    <a:pt x="191" y="993"/>
                  </a:cubicBezTo>
                  <a:cubicBezTo>
                    <a:pt x="205" y="1011"/>
                    <a:pt x="217" y="1022"/>
                    <a:pt x="232" y="1027"/>
                  </a:cubicBezTo>
                  <a:cubicBezTo>
                    <a:pt x="228" y="1030"/>
                    <a:pt x="225" y="1034"/>
                    <a:pt x="220" y="1036"/>
                  </a:cubicBezTo>
                  <a:cubicBezTo>
                    <a:pt x="173" y="1088"/>
                    <a:pt x="102" y="1124"/>
                    <a:pt x="72" y="1189"/>
                  </a:cubicBezTo>
                  <a:cubicBezTo>
                    <a:pt x="63" y="1218"/>
                    <a:pt x="74" y="1251"/>
                    <a:pt x="97" y="1269"/>
                  </a:cubicBezTo>
                  <a:cubicBezTo>
                    <a:pt x="63" y="1290"/>
                    <a:pt x="27" y="1310"/>
                    <a:pt x="14" y="1350"/>
                  </a:cubicBezTo>
                  <a:cubicBezTo>
                    <a:pt x="0" y="1398"/>
                    <a:pt x="40" y="1453"/>
                    <a:pt x="87" y="1453"/>
                  </a:cubicBezTo>
                  <a:cubicBezTo>
                    <a:pt x="91" y="1453"/>
                    <a:pt x="95" y="1452"/>
                    <a:pt x="99" y="1452"/>
                  </a:cubicBezTo>
                  <a:cubicBezTo>
                    <a:pt x="144" y="1442"/>
                    <a:pt x="179" y="1402"/>
                    <a:pt x="219" y="1380"/>
                  </a:cubicBezTo>
                  <a:cubicBezTo>
                    <a:pt x="257" y="1355"/>
                    <a:pt x="295" y="1328"/>
                    <a:pt x="332" y="1300"/>
                  </a:cubicBezTo>
                  <a:cubicBezTo>
                    <a:pt x="335" y="1318"/>
                    <a:pt x="344" y="1335"/>
                    <a:pt x="363" y="1355"/>
                  </a:cubicBezTo>
                  <a:cubicBezTo>
                    <a:pt x="376" y="1366"/>
                    <a:pt x="390" y="1370"/>
                    <a:pt x="405" y="1370"/>
                  </a:cubicBezTo>
                  <a:cubicBezTo>
                    <a:pt x="433" y="1370"/>
                    <a:pt x="463" y="1354"/>
                    <a:pt x="486" y="1339"/>
                  </a:cubicBezTo>
                  <a:cubicBezTo>
                    <a:pt x="517" y="1320"/>
                    <a:pt x="547" y="1302"/>
                    <a:pt x="577" y="1283"/>
                  </a:cubicBezTo>
                  <a:cubicBezTo>
                    <a:pt x="583" y="1317"/>
                    <a:pt x="611" y="1346"/>
                    <a:pt x="650" y="1346"/>
                  </a:cubicBezTo>
                  <a:cubicBezTo>
                    <a:pt x="663" y="1346"/>
                    <a:pt x="678" y="1343"/>
                    <a:pt x="694" y="1334"/>
                  </a:cubicBezTo>
                  <a:cubicBezTo>
                    <a:pt x="717" y="1323"/>
                    <a:pt x="739" y="1308"/>
                    <a:pt x="761" y="1295"/>
                  </a:cubicBezTo>
                  <a:lnTo>
                    <a:pt x="761" y="1295"/>
                  </a:lnTo>
                  <a:cubicBezTo>
                    <a:pt x="761" y="1298"/>
                    <a:pt x="758" y="1299"/>
                    <a:pt x="758" y="1302"/>
                  </a:cubicBezTo>
                  <a:cubicBezTo>
                    <a:pt x="747" y="1361"/>
                    <a:pt x="783" y="1395"/>
                    <a:pt x="826" y="1395"/>
                  </a:cubicBezTo>
                  <a:cubicBezTo>
                    <a:pt x="841" y="1395"/>
                    <a:pt x="857" y="1391"/>
                    <a:pt x="872" y="1383"/>
                  </a:cubicBezTo>
                  <a:cubicBezTo>
                    <a:pt x="882" y="1408"/>
                    <a:pt x="906" y="1427"/>
                    <a:pt x="932" y="1427"/>
                  </a:cubicBezTo>
                  <a:cubicBezTo>
                    <a:pt x="942" y="1427"/>
                    <a:pt x="953" y="1424"/>
                    <a:pt x="963" y="1418"/>
                  </a:cubicBezTo>
                  <a:lnTo>
                    <a:pt x="963" y="1418"/>
                  </a:lnTo>
                  <a:cubicBezTo>
                    <a:pt x="962" y="1418"/>
                    <a:pt x="950" y="1423"/>
                    <a:pt x="950" y="1423"/>
                  </a:cubicBezTo>
                  <a:cubicBezTo>
                    <a:pt x="949" y="1423"/>
                    <a:pt x="949" y="1423"/>
                    <a:pt x="950" y="1423"/>
                  </a:cubicBezTo>
                  <a:cubicBezTo>
                    <a:pt x="966" y="1413"/>
                    <a:pt x="982" y="1403"/>
                    <a:pt x="998" y="1395"/>
                  </a:cubicBezTo>
                  <a:lnTo>
                    <a:pt x="998" y="1395"/>
                  </a:lnTo>
                  <a:cubicBezTo>
                    <a:pt x="995" y="1427"/>
                    <a:pt x="1024" y="1454"/>
                    <a:pt x="1053" y="1454"/>
                  </a:cubicBezTo>
                  <a:cubicBezTo>
                    <a:pt x="1062" y="1454"/>
                    <a:pt x="1070" y="1451"/>
                    <a:pt x="1078" y="1446"/>
                  </a:cubicBezTo>
                  <a:cubicBezTo>
                    <a:pt x="1108" y="1429"/>
                    <a:pt x="1142" y="1408"/>
                    <a:pt x="1178" y="1383"/>
                  </a:cubicBezTo>
                  <a:lnTo>
                    <a:pt x="1178" y="1383"/>
                  </a:lnTo>
                  <a:cubicBezTo>
                    <a:pt x="1173" y="1405"/>
                    <a:pt x="1192" y="1429"/>
                    <a:pt x="1214" y="1429"/>
                  </a:cubicBezTo>
                  <a:cubicBezTo>
                    <a:pt x="1216" y="1429"/>
                    <a:pt x="1218" y="1429"/>
                    <a:pt x="1220" y="1429"/>
                  </a:cubicBezTo>
                  <a:cubicBezTo>
                    <a:pt x="1226" y="1427"/>
                    <a:pt x="1232" y="1424"/>
                    <a:pt x="1237" y="1422"/>
                  </a:cubicBezTo>
                  <a:lnTo>
                    <a:pt x="1237" y="1422"/>
                  </a:lnTo>
                  <a:cubicBezTo>
                    <a:pt x="1220" y="1444"/>
                    <a:pt x="1235" y="1483"/>
                    <a:pt x="1266" y="1483"/>
                  </a:cubicBezTo>
                  <a:cubicBezTo>
                    <a:pt x="1266" y="1483"/>
                    <a:pt x="1266" y="1483"/>
                    <a:pt x="1267" y="1483"/>
                  </a:cubicBezTo>
                  <a:cubicBezTo>
                    <a:pt x="1298" y="1477"/>
                    <a:pt x="1287" y="1474"/>
                    <a:pt x="1313" y="1457"/>
                  </a:cubicBezTo>
                  <a:lnTo>
                    <a:pt x="1313" y="1457"/>
                  </a:lnTo>
                  <a:cubicBezTo>
                    <a:pt x="1308" y="1475"/>
                    <a:pt x="1325" y="1496"/>
                    <a:pt x="1343" y="1496"/>
                  </a:cubicBezTo>
                  <a:cubicBezTo>
                    <a:pt x="1347" y="1496"/>
                    <a:pt x="1351" y="1495"/>
                    <a:pt x="1354" y="1493"/>
                  </a:cubicBezTo>
                  <a:cubicBezTo>
                    <a:pt x="1441" y="1429"/>
                    <a:pt x="1546" y="1284"/>
                    <a:pt x="1609" y="1168"/>
                  </a:cubicBezTo>
                  <a:lnTo>
                    <a:pt x="1609" y="1168"/>
                  </a:lnTo>
                  <a:cubicBezTo>
                    <a:pt x="1559" y="1222"/>
                    <a:pt x="1503" y="1268"/>
                    <a:pt x="1447" y="1318"/>
                  </a:cubicBezTo>
                  <a:cubicBezTo>
                    <a:pt x="1500" y="1257"/>
                    <a:pt x="1550" y="1191"/>
                    <a:pt x="1591" y="1122"/>
                  </a:cubicBezTo>
                  <a:lnTo>
                    <a:pt x="1591" y="1122"/>
                  </a:lnTo>
                  <a:cubicBezTo>
                    <a:pt x="1528" y="1180"/>
                    <a:pt x="1461" y="1232"/>
                    <a:pt x="1394" y="1287"/>
                  </a:cubicBezTo>
                  <a:cubicBezTo>
                    <a:pt x="1462" y="1215"/>
                    <a:pt x="1529" y="1138"/>
                    <a:pt x="1576" y="1051"/>
                  </a:cubicBezTo>
                  <a:lnTo>
                    <a:pt x="1576" y="1051"/>
                  </a:lnTo>
                  <a:cubicBezTo>
                    <a:pt x="1505" y="1120"/>
                    <a:pt x="1436" y="1171"/>
                    <a:pt x="1360" y="1227"/>
                  </a:cubicBezTo>
                  <a:cubicBezTo>
                    <a:pt x="1462" y="1129"/>
                    <a:pt x="1559" y="1017"/>
                    <a:pt x="1623" y="914"/>
                  </a:cubicBezTo>
                  <a:lnTo>
                    <a:pt x="1623" y="914"/>
                  </a:lnTo>
                  <a:cubicBezTo>
                    <a:pt x="1531" y="999"/>
                    <a:pt x="1430" y="1074"/>
                    <a:pt x="1325" y="1146"/>
                  </a:cubicBezTo>
                  <a:cubicBezTo>
                    <a:pt x="1442" y="1036"/>
                    <a:pt x="1546" y="913"/>
                    <a:pt x="1634" y="784"/>
                  </a:cubicBezTo>
                  <a:lnTo>
                    <a:pt x="1634" y="784"/>
                  </a:lnTo>
                  <a:cubicBezTo>
                    <a:pt x="1525" y="883"/>
                    <a:pt x="1403" y="976"/>
                    <a:pt x="1274" y="1063"/>
                  </a:cubicBezTo>
                  <a:cubicBezTo>
                    <a:pt x="1421" y="924"/>
                    <a:pt x="1554" y="770"/>
                    <a:pt x="1676" y="608"/>
                  </a:cubicBezTo>
                  <a:lnTo>
                    <a:pt x="1676" y="608"/>
                  </a:lnTo>
                  <a:cubicBezTo>
                    <a:pt x="1489" y="769"/>
                    <a:pt x="1304" y="913"/>
                    <a:pt x="1098" y="1055"/>
                  </a:cubicBezTo>
                  <a:cubicBezTo>
                    <a:pt x="1333" y="864"/>
                    <a:pt x="1546" y="644"/>
                    <a:pt x="1753" y="425"/>
                  </a:cubicBezTo>
                  <a:lnTo>
                    <a:pt x="1753" y="425"/>
                  </a:lnTo>
                  <a:cubicBezTo>
                    <a:pt x="1566" y="569"/>
                    <a:pt x="1374" y="708"/>
                    <a:pt x="1178" y="841"/>
                  </a:cubicBezTo>
                  <a:cubicBezTo>
                    <a:pt x="1412" y="641"/>
                    <a:pt x="1632" y="425"/>
                    <a:pt x="1853" y="211"/>
                  </a:cubicBezTo>
                  <a:lnTo>
                    <a:pt x="1853" y="211"/>
                  </a:lnTo>
                  <a:cubicBezTo>
                    <a:pt x="1565" y="411"/>
                    <a:pt x="1281" y="612"/>
                    <a:pt x="993" y="810"/>
                  </a:cubicBezTo>
                  <a:cubicBezTo>
                    <a:pt x="1300" y="571"/>
                    <a:pt x="1590" y="335"/>
                    <a:pt x="19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42"/>
            <p:cNvSpPr/>
            <p:nvPr/>
          </p:nvSpPr>
          <p:spPr>
            <a:xfrm>
              <a:off x="2511447" y="1802027"/>
              <a:ext cx="9516" cy="12192"/>
            </a:xfrm>
            <a:custGeom>
              <a:rect b="b" l="l" r="r" t="t"/>
              <a:pathLst>
                <a:path extrusionOk="0" h="246" w="192">
                  <a:moveTo>
                    <a:pt x="192" y="0"/>
                  </a:moveTo>
                  <a:lnTo>
                    <a:pt x="192" y="0"/>
                  </a:lnTo>
                  <a:cubicBezTo>
                    <a:pt x="136" y="72"/>
                    <a:pt x="74" y="137"/>
                    <a:pt x="16" y="204"/>
                  </a:cubicBezTo>
                  <a:cubicBezTo>
                    <a:pt x="1" y="220"/>
                    <a:pt x="11" y="246"/>
                    <a:pt x="31" y="246"/>
                  </a:cubicBezTo>
                  <a:cubicBezTo>
                    <a:pt x="31" y="246"/>
                    <a:pt x="32" y="246"/>
                    <a:pt x="32" y="246"/>
                  </a:cubicBezTo>
                  <a:cubicBezTo>
                    <a:pt x="44" y="246"/>
                    <a:pt x="52" y="235"/>
                    <a:pt x="59" y="227"/>
                  </a:cubicBezTo>
                  <a:cubicBezTo>
                    <a:pt x="117" y="160"/>
                    <a:pt x="158" y="82"/>
                    <a:pt x="1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42"/>
            <p:cNvSpPr/>
            <p:nvPr/>
          </p:nvSpPr>
          <p:spPr>
            <a:xfrm>
              <a:off x="2514768" y="1806042"/>
              <a:ext cx="5650" cy="9020"/>
            </a:xfrm>
            <a:custGeom>
              <a:rect b="b" l="l" r="r" t="t"/>
              <a:pathLst>
                <a:path extrusionOk="0" h="182" w="114">
                  <a:moveTo>
                    <a:pt x="114" y="1"/>
                  </a:moveTo>
                  <a:cubicBezTo>
                    <a:pt x="80" y="53"/>
                    <a:pt x="38" y="102"/>
                    <a:pt x="5" y="155"/>
                  </a:cubicBezTo>
                  <a:cubicBezTo>
                    <a:pt x="0" y="165"/>
                    <a:pt x="5" y="177"/>
                    <a:pt x="16" y="181"/>
                  </a:cubicBezTo>
                  <a:cubicBezTo>
                    <a:pt x="17" y="182"/>
                    <a:pt x="19" y="182"/>
                    <a:pt x="20" y="182"/>
                  </a:cubicBezTo>
                  <a:cubicBezTo>
                    <a:pt x="26" y="182"/>
                    <a:pt x="32" y="178"/>
                    <a:pt x="34" y="172"/>
                  </a:cubicBezTo>
                  <a:cubicBezTo>
                    <a:pt x="69" y="119"/>
                    <a:pt x="95" y="62"/>
                    <a:pt x="1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42"/>
            <p:cNvSpPr/>
            <p:nvPr/>
          </p:nvSpPr>
          <p:spPr>
            <a:xfrm>
              <a:off x="2457820" y="1742204"/>
              <a:ext cx="31720" cy="18437"/>
            </a:xfrm>
            <a:custGeom>
              <a:rect b="b" l="l" r="r" t="t"/>
              <a:pathLst>
                <a:path extrusionOk="0" h="372" w="640">
                  <a:moveTo>
                    <a:pt x="543" y="0"/>
                  </a:moveTo>
                  <a:lnTo>
                    <a:pt x="543" y="0"/>
                  </a:lnTo>
                  <a:cubicBezTo>
                    <a:pt x="378" y="13"/>
                    <a:pt x="156" y="85"/>
                    <a:pt x="58" y="177"/>
                  </a:cubicBezTo>
                  <a:cubicBezTo>
                    <a:pt x="40" y="207"/>
                    <a:pt x="64" y="239"/>
                    <a:pt x="92" y="239"/>
                  </a:cubicBezTo>
                  <a:cubicBezTo>
                    <a:pt x="93" y="239"/>
                    <a:pt x="94" y="239"/>
                    <a:pt x="96" y="238"/>
                  </a:cubicBezTo>
                  <a:lnTo>
                    <a:pt x="96" y="238"/>
                  </a:lnTo>
                  <a:cubicBezTo>
                    <a:pt x="64" y="258"/>
                    <a:pt x="38" y="278"/>
                    <a:pt x="22" y="296"/>
                  </a:cubicBezTo>
                  <a:cubicBezTo>
                    <a:pt x="1" y="331"/>
                    <a:pt x="30" y="371"/>
                    <a:pt x="64" y="371"/>
                  </a:cubicBezTo>
                  <a:cubicBezTo>
                    <a:pt x="72" y="371"/>
                    <a:pt x="81" y="369"/>
                    <a:pt x="90" y="363"/>
                  </a:cubicBezTo>
                  <a:cubicBezTo>
                    <a:pt x="269" y="249"/>
                    <a:pt x="452" y="143"/>
                    <a:pt x="639" y="43"/>
                  </a:cubicBezTo>
                  <a:lnTo>
                    <a:pt x="639" y="43"/>
                  </a:lnTo>
                  <a:cubicBezTo>
                    <a:pt x="496" y="72"/>
                    <a:pt x="303" y="131"/>
                    <a:pt x="167" y="198"/>
                  </a:cubicBezTo>
                  <a:cubicBezTo>
                    <a:pt x="289" y="123"/>
                    <a:pt x="416" y="49"/>
                    <a:pt x="5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42"/>
            <p:cNvSpPr/>
            <p:nvPr/>
          </p:nvSpPr>
          <p:spPr>
            <a:xfrm>
              <a:off x="2461092" y="1739181"/>
              <a:ext cx="19775" cy="9367"/>
            </a:xfrm>
            <a:custGeom>
              <a:rect b="b" l="l" r="r" t="t"/>
              <a:pathLst>
                <a:path extrusionOk="0" h="189" w="399">
                  <a:moveTo>
                    <a:pt x="398" y="1"/>
                  </a:moveTo>
                  <a:lnTo>
                    <a:pt x="398" y="1"/>
                  </a:lnTo>
                  <a:cubicBezTo>
                    <a:pt x="290" y="10"/>
                    <a:pt x="184" y="38"/>
                    <a:pt x="86" y="88"/>
                  </a:cubicBezTo>
                  <a:cubicBezTo>
                    <a:pt x="50" y="109"/>
                    <a:pt x="17" y="119"/>
                    <a:pt x="7" y="146"/>
                  </a:cubicBezTo>
                  <a:cubicBezTo>
                    <a:pt x="1" y="169"/>
                    <a:pt x="19" y="189"/>
                    <a:pt x="38" y="189"/>
                  </a:cubicBezTo>
                  <a:cubicBezTo>
                    <a:pt x="45" y="189"/>
                    <a:pt x="51" y="187"/>
                    <a:pt x="56" y="182"/>
                  </a:cubicBezTo>
                  <a:cubicBezTo>
                    <a:pt x="169" y="117"/>
                    <a:pt x="283" y="46"/>
                    <a:pt x="3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42"/>
            <p:cNvSpPr/>
            <p:nvPr/>
          </p:nvSpPr>
          <p:spPr>
            <a:xfrm>
              <a:off x="2460497" y="1736951"/>
              <a:ext cx="15513" cy="7831"/>
            </a:xfrm>
            <a:custGeom>
              <a:rect b="b" l="l" r="r" t="t"/>
              <a:pathLst>
                <a:path extrusionOk="0" h="158" w="313">
                  <a:moveTo>
                    <a:pt x="313" y="0"/>
                  </a:moveTo>
                  <a:lnTo>
                    <a:pt x="313" y="0"/>
                  </a:lnTo>
                  <a:cubicBezTo>
                    <a:pt x="232" y="15"/>
                    <a:pt x="153" y="36"/>
                    <a:pt x="81" y="75"/>
                  </a:cubicBezTo>
                  <a:cubicBezTo>
                    <a:pt x="56" y="90"/>
                    <a:pt x="29" y="102"/>
                    <a:pt x="9" y="123"/>
                  </a:cubicBezTo>
                  <a:cubicBezTo>
                    <a:pt x="0" y="137"/>
                    <a:pt x="10" y="157"/>
                    <a:pt x="27" y="157"/>
                  </a:cubicBezTo>
                  <a:cubicBezTo>
                    <a:pt x="28" y="157"/>
                    <a:pt x="29" y="157"/>
                    <a:pt x="30" y="157"/>
                  </a:cubicBezTo>
                  <a:cubicBezTo>
                    <a:pt x="127" y="113"/>
                    <a:pt x="217" y="51"/>
                    <a:pt x="3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42"/>
            <p:cNvSpPr/>
            <p:nvPr/>
          </p:nvSpPr>
          <p:spPr>
            <a:xfrm>
              <a:off x="2463570" y="1735216"/>
              <a:ext cx="8525" cy="2230"/>
            </a:xfrm>
            <a:custGeom>
              <a:rect b="b" l="l" r="r" t="t"/>
              <a:pathLst>
                <a:path extrusionOk="0" h="45" w="172">
                  <a:moveTo>
                    <a:pt x="161" y="1"/>
                  </a:moveTo>
                  <a:cubicBezTo>
                    <a:pt x="122" y="1"/>
                    <a:pt x="1" y="15"/>
                    <a:pt x="48" y="45"/>
                  </a:cubicBezTo>
                  <a:cubicBezTo>
                    <a:pt x="91" y="34"/>
                    <a:pt x="129" y="13"/>
                    <a:pt x="171" y="1"/>
                  </a:cubicBezTo>
                  <a:cubicBezTo>
                    <a:pt x="169" y="1"/>
                    <a:pt x="166" y="1"/>
                    <a:pt x="1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42"/>
            <p:cNvSpPr/>
            <p:nvPr/>
          </p:nvSpPr>
          <p:spPr>
            <a:xfrm>
              <a:off x="2733489" y="1594110"/>
              <a:ext cx="99" cy="99"/>
            </a:xfrm>
            <a:custGeom>
              <a:rect b="b" l="l" r="r" t="t"/>
              <a:pathLst>
                <a:path extrusionOk="0" h="2" w="2">
                  <a:moveTo>
                    <a:pt x="0" y="2"/>
                  </a:move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42"/>
            <p:cNvSpPr/>
            <p:nvPr/>
          </p:nvSpPr>
          <p:spPr>
            <a:xfrm>
              <a:off x="2693640" y="1580133"/>
              <a:ext cx="105965" cy="75434"/>
            </a:xfrm>
            <a:custGeom>
              <a:rect b="b" l="l" r="r" t="t"/>
              <a:pathLst>
                <a:path extrusionOk="0" h="1522" w="2138">
                  <a:moveTo>
                    <a:pt x="934" y="1"/>
                  </a:moveTo>
                  <a:lnTo>
                    <a:pt x="934" y="1"/>
                  </a:lnTo>
                  <a:cubicBezTo>
                    <a:pt x="869" y="32"/>
                    <a:pt x="815" y="79"/>
                    <a:pt x="761" y="126"/>
                  </a:cubicBezTo>
                  <a:cubicBezTo>
                    <a:pt x="739" y="151"/>
                    <a:pt x="703" y="172"/>
                    <a:pt x="692" y="204"/>
                  </a:cubicBezTo>
                  <a:cubicBezTo>
                    <a:pt x="692" y="214"/>
                    <a:pt x="698" y="221"/>
                    <a:pt x="707" y="223"/>
                  </a:cubicBezTo>
                  <a:cubicBezTo>
                    <a:pt x="683" y="243"/>
                    <a:pt x="641" y="265"/>
                    <a:pt x="666" y="298"/>
                  </a:cubicBezTo>
                  <a:cubicBezTo>
                    <a:pt x="634" y="321"/>
                    <a:pt x="599" y="355"/>
                    <a:pt x="651" y="382"/>
                  </a:cubicBezTo>
                  <a:lnTo>
                    <a:pt x="653" y="382"/>
                  </a:lnTo>
                  <a:cubicBezTo>
                    <a:pt x="651" y="388"/>
                    <a:pt x="650" y="397"/>
                    <a:pt x="651" y="408"/>
                  </a:cubicBezTo>
                  <a:cubicBezTo>
                    <a:pt x="653" y="420"/>
                    <a:pt x="665" y="430"/>
                    <a:pt x="676" y="433"/>
                  </a:cubicBezTo>
                  <a:cubicBezTo>
                    <a:pt x="622" y="469"/>
                    <a:pt x="590" y="502"/>
                    <a:pt x="599" y="530"/>
                  </a:cubicBezTo>
                  <a:cubicBezTo>
                    <a:pt x="603" y="541"/>
                    <a:pt x="610" y="551"/>
                    <a:pt x="620" y="557"/>
                  </a:cubicBezTo>
                  <a:cubicBezTo>
                    <a:pt x="567" y="587"/>
                    <a:pt x="516" y="618"/>
                    <a:pt x="501" y="640"/>
                  </a:cubicBezTo>
                  <a:cubicBezTo>
                    <a:pt x="483" y="676"/>
                    <a:pt x="497" y="707"/>
                    <a:pt x="523" y="722"/>
                  </a:cubicBezTo>
                  <a:cubicBezTo>
                    <a:pt x="518" y="726"/>
                    <a:pt x="513" y="728"/>
                    <a:pt x="507" y="731"/>
                  </a:cubicBezTo>
                  <a:cubicBezTo>
                    <a:pt x="475" y="758"/>
                    <a:pt x="446" y="755"/>
                    <a:pt x="452" y="825"/>
                  </a:cubicBezTo>
                  <a:cubicBezTo>
                    <a:pt x="460" y="842"/>
                    <a:pt x="469" y="856"/>
                    <a:pt x="480" y="863"/>
                  </a:cubicBezTo>
                  <a:cubicBezTo>
                    <a:pt x="442" y="883"/>
                    <a:pt x="405" y="906"/>
                    <a:pt x="367" y="928"/>
                  </a:cubicBezTo>
                  <a:cubicBezTo>
                    <a:pt x="295" y="974"/>
                    <a:pt x="184" y="1021"/>
                    <a:pt x="271" y="1113"/>
                  </a:cubicBezTo>
                  <a:cubicBezTo>
                    <a:pt x="277" y="1118"/>
                    <a:pt x="282" y="1120"/>
                    <a:pt x="289" y="1123"/>
                  </a:cubicBezTo>
                  <a:cubicBezTo>
                    <a:pt x="210" y="1166"/>
                    <a:pt x="133" y="1210"/>
                    <a:pt x="55" y="1253"/>
                  </a:cubicBezTo>
                  <a:cubicBezTo>
                    <a:pt x="1" y="1284"/>
                    <a:pt x="13" y="1373"/>
                    <a:pt x="74" y="1386"/>
                  </a:cubicBezTo>
                  <a:cubicBezTo>
                    <a:pt x="80" y="1387"/>
                    <a:pt x="85" y="1388"/>
                    <a:pt x="91" y="1388"/>
                  </a:cubicBezTo>
                  <a:cubicBezTo>
                    <a:pt x="127" y="1388"/>
                    <a:pt x="158" y="1359"/>
                    <a:pt x="190" y="1344"/>
                  </a:cubicBezTo>
                  <a:cubicBezTo>
                    <a:pt x="195" y="1342"/>
                    <a:pt x="200" y="1340"/>
                    <a:pt x="204" y="1336"/>
                  </a:cubicBezTo>
                  <a:cubicBezTo>
                    <a:pt x="205" y="1376"/>
                    <a:pt x="237" y="1414"/>
                    <a:pt x="277" y="1414"/>
                  </a:cubicBezTo>
                  <a:cubicBezTo>
                    <a:pt x="282" y="1414"/>
                    <a:pt x="286" y="1414"/>
                    <a:pt x="291" y="1413"/>
                  </a:cubicBezTo>
                  <a:cubicBezTo>
                    <a:pt x="333" y="1398"/>
                    <a:pt x="394" y="1373"/>
                    <a:pt x="465" y="1340"/>
                  </a:cubicBezTo>
                  <a:lnTo>
                    <a:pt x="465" y="1340"/>
                  </a:lnTo>
                  <a:cubicBezTo>
                    <a:pt x="463" y="1382"/>
                    <a:pt x="501" y="1418"/>
                    <a:pt x="542" y="1418"/>
                  </a:cubicBezTo>
                  <a:cubicBezTo>
                    <a:pt x="554" y="1418"/>
                    <a:pt x="567" y="1415"/>
                    <a:pt x="579" y="1408"/>
                  </a:cubicBezTo>
                  <a:cubicBezTo>
                    <a:pt x="626" y="1390"/>
                    <a:pt x="685" y="1364"/>
                    <a:pt x="750" y="1333"/>
                  </a:cubicBezTo>
                  <a:lnTo>
                    <a:pt x="750" y="1333"/>
                  </a:lnTo>
                  <a:cubicBezTo>
                    <a:pt x="745" y="1347"/>
                    <a:pt x="746" y="1364"/>
                    <a:pt x="757" y="1382"/>
                  </a:cubicBezTo>
                  <a:cubicBezTo>
                    <a:pt x="776" y="1408"/>
                    <a:pt x="795" y="1418"/>
                    <a:pt x="816" y="1418"/>
                  </a:cubicBezTo>
                  <a:cubicBezTo>
                    <a:pt x="850" y="1418"/>
                    <a:pt x="886" y="1392"/>
                    <a:pt x="926" y="1376"/>
                  </a:cubicBezTo>
                  <a:cubicBezTo>
                    <a:pt x="930" y="1375"/>
                    <a:pt x="935" y="1371"/>
                    <a:pt x="939" y="1369"/>
                  </a:cubicBezTo>
                  <a:lnTo>
                    <a:pt x="939" y="1369"/>
                  </a:lnTo>
                  <a:cubicBezTo>
                    <a:pt x="932" y="1402"/>
                    <a:pt x="953" y="1440"/>
                    <a:pt x="990" y="1440"/>
                  </a:cubicBezTo>
                  <a:cubicBezTo>
                    <a:pt x="993" y="1440"/>
                    <a:pt x="997" y="1440"/>
                    <a:pt x="1001" y="1439"/>
                  </a:cubicBezTo>
                  <a:cubicBezTo>
                    <a:pt x="1029" y="1431"/>
                    <a:pt x="1059" y="1418"/>
                    <a:pt x="1090" y="1403"/>
                  </a:cubicBezTo>
                  <a:lnTo>
                    <a:pt x="1090" y="1403"/>
                  </a:lnTo>
                  <a:cubicBezTo>
                    <a:pt x="1087" y="1431"/>
                    <a:pt x="1105" y="1460"/>
                    <a:pt x="1134" y="1460"/>
                  </a:cubicBezTo>
                  <a:cubicBezTo>
                    <a:pt x="1136" y="1460"/>
                    <a:pt x="1139" y="1460"/>
                    <a:pt x="1142" y="1459"/>
                  </a:cubicBezTo>
                  <a:cubicBezTo>
                    <a:pt x="1150" y="1458"/>
                    <a:pt x="1158" y="1455"/>
                    <a:pt x="1169" y="1452"/>
                  </a:cubicBezTo>
                  <a:lnTo>
                    <a:pt x="1169" y="1452"/>
                  </a:lnTo>
                  <a:cubicBezTo>
                    <a:pt x="1167" y="1472"/>
                    <a:pt x="1181" y="1495"/>
                    <a:pt x="1203" y="1496"/>
                  </a:cubicBezTo>
                  <a:cubicBezTo>
                    <a:pt x="1237" y="1494"/>
                    <a:pt x="1270" y="1480"/>
                    <a:pt x="1301" y="1466"/>
                  </a:cubicBezTo>
                  <a:lnTo>
                    <a:pt x="1301" y="1466"/>
                  </a:lnTo>
                  <a:cubicBezTo>
                    <a:pt x="1289" y="1472"/>
                    <a:pt x="1281" y="1483"/>
                    <a:pt x="1284" y="1500"/>
                  </a:cubicBezTo>
                  <a:cubicBezTo>
                    <a:pt x="1288" y="1516"/>
                    <a:pt x="1300" y="1522"/>
                    <a:pt x="1312" y="1522"/>
                  </a:cubicBezTo>
                  <a:cubicBezTo>
                    <a:pt x="1320" y="1522"/>
                    <a:pt x="1327" y="1520"/>
                    <a:pt x="1333" y="1517"/>
                  </a:cubicBezTo>
                  <a:cubicBezTo>
                    <a:pt x="1439" y="1483"/>
                    <a:pt x="1538" y="1432"/>
                    <a:pt x="1636" y="1381"/>
                  </a:cubicBezTo>
                  <a:lnTo>
                    <a:pt x="1636" y="1381"/>
                  </a:lnTo>
                  <a:cubicBezTo>
                    <a:pt x="1547" y="1396"/>
                    <a:pt x="1457" y="1419"/>
                    <a:pt x="1368" y="1444"/>
                  </a:cubicBezTo>
                  <a:cubicBezTo>
                    <a:pt x="1355" y="1449"/>
                    <a:pt x="1331" y="1453"/>
                    <a:pt x="1313" y="1459"/>
                  </a:cubicBezTo>
                  <a:cubicBezTo>
                    <a:pt x="1333" y="1449"/>
                    <a:pt x="1353" y="1439"/>
                    <a:pt x="1373" y="1432"/>
                  </a:cubicBezTo>
                  <a:cubicBezTo>
                    <a:pt x="1477" y="1388"/>
                    <a:pt x="1570" y="1324"/>
                    <a:pt x="1673" y="1280"/>
                  </a:cubicBezTo>
                  <a:lnTo>
                    <a:pt x="1673" y="1280"/>
                  </a:lnTo>
                  <a:cubicBezTo>
                    <a:pt x="1563" y="1297"/>
                    <a:pt x="1452" y="1329"/>
                    <a:pt x="1344" y="1365"/>
                  </a:cubicBezTo>
                  <a:cubicBezTo>
                    <a:pt x="1465" y="1294"/>
                    <a:pt x="1604" y="1197"/>
                    <a:pt x="1698" y="1129"/>
                  </a:cubicBezTo>
                  <a:lnTo>
                    <a:pt x="1698" y="1129"/>
                  </a:lnTo>
                  <a:cubicBezTo>
                    <a:pt x="1583" y="1180"/>
                    <a:pt x="1429" y="1237"/>
                    <a:pt x="1299" y="1289"/>
                  </a:cubicBezTo>
                  <a:cubicBezTo>
                    <a:pt x="1451" y="1194"/>
                    <a:pt x="1609" y="1077"/>
                    <a:pt x="1743" y="985"/>
                  </a:cubicBezTo>
                  <a:lnTo>
                    <a:pt x="1743" y="985"/>
                  </a:lnTo>
                  <a:cubicBezTo>
                    <a:pt x="1600" y="1047"/>
                    <a:pt x="1415" y="1120"/>
                    <a:pt x="1251" y="1192"/>
                  </a:cubicBezTo>
                  <a:cubicBezTo>
                    <a:pt x="1442" y="1074"/>
                    <a:pt x="1629" y="947"/>
                    <a:pt x="1820" y="827"/>
                  </a:cubicBezTo>
                  <a:lnTo>
                    <a:pt x="1820" y="827"/>
                  </a:lnTo>
                  <a:cubicBezTo>
                    <a:pt x="1610" y="904"/>
                    <a:pt x="1409" y="997"/>
                    <a:pt x="1205" y="1088"/>
                  </a:cubicBezTo>
                  <a:cubicBezTo>
                    <a:pt x="1276" y="1046"/>
                    <a:pt x="1344" y="1005"/>
                    <a:pt x="1403" y="968"/>
                  </a:cubicBezTo>
                  <a:cubicBezTo>
                    <a:pt x="1583" y="858"/>
                    <a:pt x="1749" y="728"/>
                    <a:pt x="1928" y="616"/>
                  </a:cubicBezTo>
                  <a:lnTo>
                    <a:pt x="1928" y="616"/>
                  </a:lnTo>
                  <a:cubicBezTo>
                    <a:pt x="1640" y="758"/>
                    <a:pt x="1374" y="878"/>
                    <a:pt x="1104" y="1000"/>
                  </a:cubicBezTo>
                  <a:cubicBezTo>
                    <a:pt x="1138" y="980"/>
                    <a:pt x="1172" y="960"/>
                    <a:pt x="1203" y="942"/>
                  </a:cubicBezTo>
                  <a:cubicBezTo>
                    <a:pt x="1470" y="783"/>
                    <a:pt x="1742" y="629"/>
                    <a:pt x="1997" y="450"/>
                  </a:cubicBezTo>
                  <a:lnTo>
                    <a:pt x="1997" y="450"/>
                  </a:lnTo>
                  <a:cubicBezTo>
                    <a:pt x="1565" y="667"/>
                    <a:pt x="1181" y="831"/>
                    <a:pt x="790" y="1009"/>
                  </a:cubicBezTo>
                  <a:cubicBezTo>
                    <a:pt x="1237" y="767"/>
                    <a:pt x="1688" y="535"/>
                    <a:pt x="2138" y="296"/>
                  </a:cubicBezTo>
                  <a:lnTo>
                    <a:pt x="2138" y="296"/>
                  </a:lnTo>
                  <a:cubicBezTo>
                    <a:pt x="1664" y="469"/>
                    <a:pt x="1197" y="665"/>
                    <a:pt x="744" y="887"/>
                  </a:cubicBezTo>
                  <a:cubicBezTo>
                    <a:pt x="1130" y="664"/>
                    <a:pt x="1523" y="453"/>
                    <a:pt x="1930" y="298"/>
                  </a:cubicBezTo>
                  <a:lnTo>
                    <a:pt x="1930" y="298"/>
                  </a:lnTo>
                  <a:cubicBezTo>
                    <a:pt x="1613" y="370"/>
                    <a:pt x="1300" y="471"/>
                    <a:pt x="1001" y="602"/>
                  </a:cubicBezTo>
                  <a:cubicBezTo>
                    <a:pt x="1203" y="486"/>
                    <a:pt x="1408" y="381"/>
                    <a:pt x="1619" y="299"/>
                  </a:cubicBezTo>
                  <a:lnTo>
                    <a:pt x="1619" y="299"/>
                  </a:lnTo>
                  <a:cubicBezTo>
                    <a:pt x="1345" y="353"/>
                    <a:pt x="1081" y="456"/>
                    <a:pt x="827" y="571"/>
                  </a:cubicBezTo>
                  <a:cubicBezTo>
                    <a:pt x="1016" y="455"/>
                    <a:pt x="1208" y="342"/>
                    <a:pt x="1403" y="238"/>
                  </a:cubicBezTo>
                  <a:lnTo>
                    <a:pt x="1403" y="238"/>
                  </a:lnTo>
                  <a:cubicBezTo>
                    <a:pt x="1208" y="300"/>
                    <a:pt x="1014" y="368"/>
                    <a:pt x="828" y="454"/>
                  </a:cubicBezTo>
                  <a:cubicBezTo>
                    <a:pt x="956" y="366"/>
                    <a:pt x="1083" y="275"/>
                    <a:pt x="1218" y="197"/>
                  </a:cubicBezTo>
                  <a:lnTo>
                    <a:pt x="1218" y="197"/>
                  </a:lnTo>
                  <a:cubicBezTo>
                    <a:pt x="1153" y="217"/>
                    <a:pt x="954" y="289"/>
                    <a:pt x="798" y="366"/>
                  </a:cubicBezTo>
                  <a:cubicBezTo>
                    <a:pt x="904" y="291"/>
                    <a:pt x="1007" y="214"/>
                    <a:pt x="1116" y="147"/>
                  </a:cubicBezTo>
                  <a:lnTo>
                    <a:pt x="1116" y="147"/>
                  </a:lnTo>
                  <a:cubicBezTo>
                    <a:pt x="1006" y="183"/>
                    <a:pt x="899" y="232"/>
                    <a:pt x="796" y="289"/>
                  </a:cubicBezTo>
                  <a:cubicBezTo>
                    <a:pt x="798" y="286"/>
                    <a:pt x="802" y="284"/>
                    <a:pt x="805" y="281"/>
                  </a:cubicBezTo>
                  <a:cubicBezTo>
                    <a:pt x="807" y="280"/>
                    <a:pt x="811" y="278"/>
                    <a:pt x="814" y="275"/>
                  </a:cubicBezTo>
                  <a:cubicBezTo>
                    <a:pt x="859" y="243"/>
                    <a:pt x="939" y="167"/>
                    <a:pt x="1063" y="92"/>
                  </a:cubicBezTo>
                  <a:lnTo>
                    <a:pt x="1063" y="92"/>
                  </a:lnTo>
                  <a:cubicBezTo>
                    <a:pt x="972" y="118"/>
                    <a:pt x="889" y="159"/>
                    <a:pt x="807" y="207"/>
                  </a:cubicBezTo>
                  <a:cubicBezTo>
                    <a:pt x="870" y="146"/>
                    <a:pt x="933" y="84"/>
                    <a:pt x="1001" y="29"/>
                  </a:cubicBezTo>
                  <a:lnTo>
                    <a:pt x="1001" y="29"/>
                  </a:lnTo>
                  <a:cubicBezTo>
                    <a:pt x="920" y="67"/>
                    <a:pt x="847" y="115"/>
                    <a:pt x="776" y="168"/>
                  </a:cubicBezTo>
                  <a:cubicBezTo>
                    <a:pt x="830" y="113"/>
                    <a:pt x="877" y="52"/>
                    <a:pt x="9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42"/>
            <p:cNvSpPr/>
            <p:nvPr/>
          </p:nvSpPr>
          <p:spPr>
            <a:xfrm>
              <a:off x="2730317" y="1576663"/>
              <a:ext cx="8376" cy="9020"/>
            </a:xfrm>
            <a:custGeom>
              <a:rect b="b" l="l" r="r" t="t"/>
              <a:pathLst>
                <a:path extrusionOk="0" h="182" w="169">
                  <a:moveTo>
                    <a:pt x="168" y="1"/>
                  </a:moveTo>
                  <a:cubicBezTo>
                    <a:pt x="103" y="37"/>
                    <a:pt x="39" y="112"/>
                    <a:pt x="4" y="160"/>
                  </a:cubicBezTo>
                  <a:cubicBezTo>
                    <a:pt x="1" y="171"/>
                    <a:pt x="10" y="181"/>
                    <a:pt x="20" y="181"/>
                  </a:cubicBezTo>
                  <a:cubicBezTo>
                    <a:pt x="24" y="181"/>
                    <a:pt x="28" y="180"/>
                    <a:pt x="31" y="176"/>
                  </a:cubicBezTo>
                  <a:cubicBezTo>
                    <a:pt x="82" y="119"/>
                    <a:pt x="117" y="52"/>
                    <a:pt x="1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42"/>
            <p:cNvSpPr/>
            <p:nvPr/>
          </p:nvSpPr>
          <p:spPr>
            <a:xfrm>
              <a:off x="2761343" y="1651801"/>
              <a:ext cx="16950" cy="5204"/>
            </a:xfrm>
            <a:custGeom>
              <a:rect b="b" l="l" r="r" t="t"/>
              <a:pathLst>
                <a:path extrusionOk="0" h="105" w="342">
                  <a:moveTo>
                    <a:pt x="341" y="1"/>
                  </a:moveTo>
                  <a:cubicBezTo>
                    <a:pt x="239" y="9"/>
                    <a:pt x="138" y="28"/>
                    <a:pt x="38" y="55"/>
                  </a:cubicBezTo>
                  <a:cubicBezTo>
                    <a:pt x="10" y="58"/>
                    <a:pt x="0" y="98"/>
                    <a:pt x="32" y="105"/>
                  </a:cubicBezTo>
                  <a:cubicBezTo>
                    <a:pt x="140" y="91"/>
                    <a:pt x="238" y="35"/>
                    <a:pt x="3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42"/>
            <p:cNvSpPr/>
            <p:nvPr/>
          </p:nvSpPr>
          <p:spPr>
            <a:xfrm>
              <a:off x="2764664" y="1655271"/>
              <a:ext cx="12044" cy="3717"/>
            </a:xfrm>
            <a:custGeom>
              <a:rect b="b" l="l" r="r" t="t"/>
              <a:pathLst>
                <a:path extrusionOk="0" h="75" w="243">
                  <a:moveTo>
                    <a:pt x="242" y="1"/>
                  </a:moveTo>
                  <a:cubicBezTo>
                    <a:pt x="171" y="10"/>
                    <a:pt x="97" y="19"/>
                    <a:pt x="18" y="41"/>
                  </a:cubicBezTo>
                  <a:cubicBezTo>
                    <a:pt x="2" y="45"/>
                    <a:pt x="0" y="67"/>
                    <a:pt x="15" y="75"/>
                  </a:cubicBezTo>
                  <a:cubicBezTo>
                    <a:pt x="87" y="73"/>
                    <a:pt x="174" y="30"/>
                    <a:pt x="2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42"/>
            <p:cNvSpPr/>
            <p:nvPr/>
          </p:nvSpPr>
          <p:spPr>
            <a:xfrm>
              <a:off x="2680506" y="1563331"/>
              <a:ext cx="144921" cy="92930"/>
            </a:xfrm>
            <a:custGeom>
              <a:rect b="b" l="l" r="r" t="t"/>
              <a:pathLst>
                <a:path extrusionOk="0" h="1875" w="2924">
                  <a:moveTo>
                    <a:pt x="1029" y="1"/>
                  </a:moveTo>
                  <a:cubicBezTo>
                    <a:pt x="945" y="1"/>
                    <a:pt x="932" y="84"/>
                    <a:pt x="932" y="154"/>
                  </a:cubicBezTo>
                  <a:cubicBezTo>
                    <a:pt x="928" y="222"/>
                    <a:pt x="920" y="289"/>
                    <a:pt x="909" y="356"/>
                  </a:cubicBezTo>
                  <a:cubicBezTo>
                    <a:pt x="833" y="959"/>
                    <a:pt x="483" y="1462"/>
                    <a:pt x="0" y="1874"/>
                  </a:cubicBezTo>
                  <a:cubicBezTo>
                    <a:pt x="84" y="1847"/>
                    <a:pt x="170" y="1825"/>
                    <a:pt x="257" y="1814"/>
                  </a:cubicBezTo>
                  <a:cubicBezTo>
                    <a:pt x="487" y="1596"/>
                    <a:pt x="693" y="1350"/>
                    <a:pt x="838" y="1066"/>
                  </a:cubicBezTo>
                  <a:cubicBezTo>
                    <a:pt x="979" y="795"/>
                    <a:pt x="1054" y="431"/>
                    <a:pt x="1085" y="216"/>
                  </a:cubicBezTo>
                  <a:cubicBezTo>
                    <a:pt x="1469" y="443"/>
                    <a:pt x="1925" y="542"/>
                    <a:pt x="2367" y="542"/>
                  </a:cubicBezTo>
                  <a:cubicBezTo>
                    <a:pt x="2501" y="541"/>
                    <a:pt x="2634" y="529"/>
                    <a:pt x="2765" y="507"/>
                  </a:cubicBezTo>
                  <a:cubicBezTo>
                    <a:pt x="2805" y="496"/>
                    <a:pt x="2853" y="501"/>
                    <a:pt x="2887" y="474"/>
                  </a:cubicBezTo>
                  <a:cubicBezTo>
                    <a:pt x="2924" y="442"/>
                    <a:pt x="2919" y="377"/>
                    <a:pt x="2877" y="351"/>
                  </a:cubicBezTo>
                  <a:cubicBezTo>
                    <a:pt x="2865" y="343"/>
                    <a:pt x="2851" y="338"/>
                    <a:pt x="2836" y="338"/>
                  </a:cubicBezTo>
                  <a:cubicBezTo>
                    <a:pt x="2831" y="338"/>
                    <a:pt x="2826" y="339"/>
                    <a:pt x="2821" y="340"/>
                  </a:cubicBezTo>
                  <a:cubicBezTo>
                    <a:pt x="2741" y="355"/>
                    <a:pt x="2661" y="365"/>
                    <a:pt x="2580" y="373"/>
                  </a:cubicBezTo>
                  <a:cubicBezTo>
                    <a:pt x="2533" y="378"/>
                    <a:pt x="2467" y="382"/>
                    <a:pt x="2394" y="382"/>
                  </a:cubicBezTo>
                  <a:cubicBezTo>
                    <a:pt x="2295" y="382"/>
                    <a:pt x="2181" y="376"/>
                    <a:pt x="2083" y="361"/>
                  </a:cubicBezTo>
                  <a:cubicBezTo>
                    <a:pt x="1838" y="337"/>
                    <a:pt x="1436" y="217"/>
                    <a:pt x="1240" y="114"/>
                  </a:cubicBezTo>
                  <a:cubicBezTo>
                    <a:pt x="1197" y="93"/>
                    <a:pt x="1155" y="69"/>
                    <a:pt x="1114" y="41"/>
                  </a:cubicBezTo>
                  <a:cubicBezTo>
                    <a:pt x="1091" y="23"/>
                    <a:pt x="1065" y="4"/>
                    <a:pt x="1032" y="1"/>
                  </a:cubicBezTo>
                  <a:cubicBezTo>
                    <a:pt x="1031" y="1"/>
                    <a:pt x="1030" y="1"/>
                    <a:pt x="10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42"/>
            <p:cNvSpPr/>
            <p:nvPr/>
          </p:nvSpPr>
          <p:spPr>
            <a:xfrm>
              <a:off x="2680010" y="1580331"/>
              <a:ext cx="145218" cy="91344"/>
            </a:xfrm>
            <a:custGeom>
              <a:rect b="b" l="l" r="r" t="t"/>
              <a:pathLst>
                <a:path extrusionOk="0" h="1843" w="2930">
                  <a:moveTo>
                    <a:pt x="2850" y="0"/>
                  </a:moveTo>
                  <a:cubicBezTo>
                    <a:pt x="2846" y="0"/>
                    <a:pt x="2841" y="1"/>
                    <a:pt x="2836" y="2"/>
                  </a:cubicBezTo>
                  <a:cubicBezTo>
                    <a:pt x="2793" y="13"/>
                    <a:pt x="2769" y="54"/>
                    <a:pt x="2737" y="81"/>
                  </a:cubicBezTo>
                  <a:cubicBezTo>
                    <a:pt x="2640" y="178"/>
                    <a:pt x="2552" y="280"/>
                    <a:pt x="2471" y="389"/>
                  </a:cubicBezTo>
                  <a:cubicBezTo>
                    <a:pt x="2208" y="750"/>
                    <a:pt x="2016" y="1182"/>
                    <a:pt x="1965" y="1631"/>
                  </a:cubicBezTo>
                  <a:cubicBezTo>
                    <a:pt x="1775" y="1528"/>
                    <a:pt x="1446" y="1372"/>
                    <a:pt x="1147" y="1326"/>
                  </a:cubicBezTo>
                  <a:cubicBezTo>
                    <a:pt x="1028" y="1307"/>
                    <a:pt x="907" y="1298"/>
                    <a:pt x="787" y="1298"/>
                  </a:cubicBezTo>
                  <a:cubicBezTo>
                    <a:pt x="586" y="1298"/>
                    <a:pt x="384" y="1322"/>
                    <a:pt x="185" y="1360"/>
                  </a:cubicBezTo>
                  <a:cubicBezTo>
                    <a:pt x="134" y="1424"/>
                    <a:pt x="68" y="1481"/>
                    <a:pt x="1" y="1531"/>
                  </a:cubicBezTo>
                  <a:cubicBezTo>
                    <a:pt x="8" y="1528"/>
                    <a:pt x="15" y="1527"/>
                    <a:pt x="21" y="1526"/>
                  </a:cubicBezTo>
                  <a:cubicBezTo>
                    <a:pt x="128" y="1491"/>
                    <a:pt x="237" y="1468"/>
                    <a:pt x="345" y="1464"/>
                  </a:cubicBezTo>
                  <a:cubicBezTo>
                    <a:pt x="476" y="1446"/>
                    <a:pt x="606" y="1436"/>
                    <a:pt x="734" y="1436"/>
                  </a:cubicBezTo>
                  <a:cubicBezTo>
                    <a:pt x="1092" y="1436"/>
                    <a:pt x="1435" y="1513"/>
                    <a:pt x="1748" y="1691"/>
                  </a:cubicBezTo>
                  <a:cubicBezTo>
                    <a:pt x="1806" y="1723"/>
                    <a:pt x="1865" y="1755"/>
                    <a:pt x="1920" y="1793"/>
                  </a:cubicBezTo>
                  <a:cubicBezTo>
                    <a:pt x="1953" y="1818"/>
                    <a:pt x="1994" y="1842"/>
                    <a:pt x="2032" y="1842"/>
                  </a:cubicBezTo>
                  <a:cubicBezTo>
                    <a:pt x="2058" y="1842"/>
                    <a:pt x="2083" y="1831"/>
                    <a:pt x="2104" y="1800"/>
                  </a:cubicBezTo>
                  <a:cubicBezTo>
                    <a:pt x="2119" y="1773"/>
                    <a:pt x="2120" y="1739"/>
                    <a:pt x="2120" y="1708"/>
                  </a:cubicBezTo>
                  <a:cubicBezTo>
                    <a:pt x="2121" y="1659"/>
                    <a:pt x="2127" y="1611"/>
                    <a:pt x="2137" y="1562"/>
                  </a:cubicBezTo>
                  <a:cubicBezTo>
                    <a:pt x="2172" y="1341"/>
                    <a:pt x="2318" y="940"/>
                    <a:pt x="2445" y="725"/>
                  </a:cubicBezTo>
                  <a:cubicBezTo>
                    <a:pt x="2527" y="572"/>
                    <a:pt x="2656" y="395"/>
                    <a:pt x="2732" y="312"/>
                  </a:cubicBezTo>
                  <a:cubicBezTo>
                    <a:pt x="2786" y="251"/>
                    <a:pt x="2842" y="192"/>
                    <a:pt x="2902" y="136"/>
                  </a:cubicBezTo>
                  <a:cubicBezTo>
                    <a:pt x="2915" y="121"/>
                    <a:pt x="2925" y="104"/>
                    <a:pt x="2926" y="83"/>
                  </a:cubicBezTo>
                  <a:cubicBezTo>
                    <a:pt x="2929" y="39"/>
                    <a:pt x="2892" y="0"/>
                    <a:pt x="28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42"/>
            <p:cNvSpPr/>
            <p:nvPr/>
          </p:nvSpPr>
          <p:spPr>
            <a:xfrm>
              <a:off x="2430313" y="1722478"/>
              <a:ext cx="133026" cy="99621"/>
            </a:xfrm>
            <a:custGeom>
              <a:rect b="b" l="l" r="r" t="t"/>
              <a:pathLst>
                <a:path extrusionOk="0" h="2010" w="2684">
                  <a:moveTo>
                    <a:pt x="2684" y="1"/>
                  </a:moveTo>
                  <a:lnTo>
                    <a:pt x="2684" y="1"/>
                  </a:lnTo>
                  <a:cubicBezTo>
                    <a:pt x="2604" y="42"/>
                    <a:pt x="2523" y="75"/>
                    <a:pt x="2439" y="99"/>
                  </a:cubicBezTo>
                  <a:cubicBezTo>
                    <a:pt x="2243" y="349"/>
                    <a:pt x="2073" y="622"/>
                    <a:pt x="1972" y="926"/>
                  </a:cubicBezTo>
                  <a:cubicBezTo>
                    <a:pt x="1870" y="1216"/>
                    <a:pt x="1849" y="1587"/>
                    <a:pt x="1850" y="1804"/>
                  </a:cubicBezTo>
                  <a:cubicBezTo>
                    <a:pt x="1571" y="1692"/>
                    <a:pt x="1267" y="1641"/>
                    <a:pt x="964" y="1641"/>
                  </a:cubicBezTo>
                  <a:cubicBezTo>
                    <a:pt x="820" y="1641"/>
                    <a:pt x="676" y="1653"/>
                    <a:pt x="535" y="1674"/>
                  </a:cubicBezTo>
                  <a:cubicBezTo>
                    <a:pt x="403" y="1695"/>
                    <a:pt x="271" y="1726"/>
                    <a:pt x="147" y="1768"/>
                  </a:cubicBezTo>
                  <a:cubicBezTo>
                    <a:pt x="109" y="1784"/>
                    <a:pt x="60" y="1787"/>
                    <a:pt x="32" y="1820"/>
                  </a:cubicBezTo>
                  <a:cubicBezTo>
                    <a:pt x="1" y="1858"/>
                    <a:pt x="15" y="1920"/>
                    <a:pt x="59" y="1939"/>
                  </a:cubicBezTo>
                  <a:cubicBezTo>
                    <a:pt x="69" y="1943"/>
                    <a:pt x="80" y="1946"/>
                    <a:pt x="91" y="1946"/>
                  </a:cubicBezTo>
                  <a:cubicBezTo>
                    <a:pt x="100" y="1946"/>
                    <a:pt x="108" y="1944"/>
                    <a:pt x="115" y="1941"/>
                  </a:cubicBezTo>
                  <a:cubicBezTo>
                    <a:pt x="191" y="1914"/>
                    <a:pt x="270" y="1892"/>
                    <a:pt x="348" y="1872"/>
                  </a:cubicBezTo>
                  <a:cubicBezTo>
                    <a:pt x="455" y="1844"/>
                    <a:pt x="669" y="1810"/>
                    <a:pt x="841" y="1809"/>
                  </a:cubicBezTo>
                  <a:cubicBezTo>
                    <a:pt x="863" y="1808"/>
                    <a:pt x="886" y="1808"/>
                    <a:pt x="909" y="1808"/>
                  </a:cubicBezTo>
                  <a:cubicBezTo>
                    <a:pt x="1158" y="1808"/>
                    <a:pt x="1522" y="1860"/>
                    <a:pt x="1711" y="1928"/>
                  </a:cubicBezTo>
                  <a:cubicBezTo>
                    <a:pt x="1757" y="1943"/>
                    <a:pt x="1803" y="1960"/>
                    <a:pt x="1845" y="1981"/>
                  </a:cubicBezTo>
                  <a:cubicBezTo>
                    <a:pt x="1870" y="1995"/>
                    <a:pt x="1897" y="2009"/>
                    <a:pt x="1927" y="2009"/>
                  </a:cubicBezTo>
                  <a:cubicBezTo>
                    <a:pt x="1929" y="2009"/>
                    <a:pt x="1931" y="2009"/>
                    <a:pt x="1933" y="2009"/>
                  </a:cubicBezTo>
                  <a:cubicBezTo>
                    <a:pt x="2019" y="1999"/>
                    <a:pt x="2020" y="1911"/>
                    <a:pt x="2010" y="1841"/>
                  </a:cubicBezTo>
                  <a:cubicBezTo>
                    <a:pt x="2004" y="1773"/>
                    <a:pt x="2003" y="1706"/>
                    <a:pt x="2004" y="1638"/>
                  </a:cubicBezTo>
                  <a:cubicBezTo>
                    <a:pt x="1992" y="1032"/>
                    <a:pt x="2265" y="481"/>
                    <a:pt x="26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42"/>
            <p:cNvSpPr/>
            <p:nvPr/>
          </p:nvSpPr>
          <p:spPr>
            <a:xfrm>
              <a:off x="2430462" y="1722230"/>
              <a:ext cx="133125" cy="96449"/>
            </a:xfrm>
            <a:custGeom>
              <a:rect b="b" l="l" r="r" t="t"/>
              <a:pathLst>
                <a:path extrusionOk="0" h="1946" w="2686">
                  <a:moveTo>
                    <a:pt x="650" y="0"/>
                  </a:moveTo>
                  <a:cubicBezTo>
                    <a:pt x="618" y="0"/>
                    <a:pt x="588" y="14"/>
                    <a:pt x="567" y="54"/>
                  </a:cubicBezTo>
                  <a:cubicBezTo>
                    <a:pt x="555" y="84"/>
                    <a:pt x="559" y="116"/>
                    <a:pt x="564" y="147"/>
                  </a:cubicBezTo>
                  <a:cubicBezTo>
                    <a:pt x="570" y="195"/>
                    <a:pt x="570" y="245"/>
                    <a:pt x="569" y="293"/>
                  </a:cubicBezTo>
                  <a:cubicBezTo>
                    <a:pt x="565" y="518"/>
                    <a:pt x="479" y="937"/>
                    <a:pt x="385" y="1168"/>
                  </a:cubicBezTo>
                  <a:cubicBezTo>
                    <a:pt x="325" y="1332"/>
                    <a:pt x="224" y="1526"/>
                    <a:pt x="161" y="1620"/>
                  </a:cubicBezTo>
                  <a:cubicBezTo>
                    <a:pt x="117" y="1689"/>
                    <a:pt x="70" y="1756"/>
                    <a:pt x="19" y="1821"/>
                  </a:cubicBezTo>
                  <a:cubicBezTo>
                    <a:pt x="6" y="1836"/>
                    <a:pt x="1" y="1856"/>
                    <a:pt x="3" y="1876"/>
                  </a:cubicBezTo>
                  <a:cubicBezTo>
                    <a:pt x="6" y="1916"/>
                    <a:pt x="42" y="1946"/>
                    <a:pt x="79" y="1946"/>
                  </a:cubicBezTo>
                  <a:cubicBezTo>
                    <a:pt x="88" y="1946"/>
                    <a:pt x="96" y="1944"/>
                    <a:pt x="104" y="1941"/>
                  </a:cubicBezTo>
                  <a:cubicBezTo>
                    <a:pt x="144" y="1925"/>
                    <a:pt x="164" y="1879"/>
                    <a:pt x="190" y="1848"/>
                  </a:cubicBezTo>
                  <a:cubicBezTo>
                    <a:pt x="272" y="1739"/>
                    <a:pt x="345" y="1625"/>
                    <a:pt x="408" y="1505"/>
                  </a:cubicBezTo>
                  <a:cubicBezTo>
                    <a:pt x="617" y="1109"/>
                    <a:pt x="745" y="653"/>
                    <a:pt x="730" y="200"/>
                  </a:cubicBezTo>
                  <a:lnTo>
                    <a:pt x="730" y="200"/>
                  </a:lnTo>
                  <a:cubicBezTo>
                    <a:pt x="931" y="275"/>
                    <a:pt x="1281" y="380"/>
                    <a:pt x="1582" y="380"/>
                  </a:cubicBezTo>
                  <a:cubicBezTo>
                    <a:pt x="1590" y="380"/>
                    <a:pt x="1599" y="380"/>
                    <a:pt x="1608" y="380"/>
                  </a:cubicBezTo>
                  <a:cubicBezTo>
                    <a:pt x="1922" y="380"/>
                    <a:pt x="2232" y="308"/>
                    <a:pt x="2528" y="203"/>
                  </a:cubicBezTo>
                  <a:cubicBezTo>
                    <a:pt x="2569" y="131"/>
                    <a:pt x="2627" y="65"/>
                    <a:pt x="2686" y="5"/>
                  </a:cubicBezTo>
                  <a:lnTo>
                    <a:pt x="2686" y="5"/>
                  </a:lnTo>
                  <a:lnTo>
                    <a:pt x="2666" y="13"/>
                  </a:lnTo>
                  <a:cubicBezTo>
                    <a:pt x="2567" y="64"/>
                    <a:pt x="2462" y="104"/>
                    <a:pt x="2356" y="122"/>
                  </a:cubicBezTo>
                  <a:cubicBezTo>
                    <a:pt x="2114" y="195"/>
                    <a:pt x="1871" y="235"/>
                    <a:pt x="1631" y="235"/>
                  </a:cubicBezTo>
                  <a:cubicBezTo>
                    <a:pt x="1394" y="235"/>
                    <a:pt x="1161" y="196"/>
                    <a:pt x="936" y="108"/>
                  </a:cubicBezTo>
                  <a:cubicBezTo>
                    <a:pt x="873" y="85"/>
                    <a:pt x="811" y="63"/>
                    <a:pt x="751" y="34"/>
                  </a:cubicBezTo>
                  <a:cubicBezTo>
                    <a:pt x="720" y="16"/>
                    <a:pt x="683" y="0"/>
                    <a:pt x="6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42"/>
            <p:cNvSpPr/>
            <p:nvPr/>
          </p:nvSpPr>
          <p:spPr>
            <a:xfrm>
              <a:off x="2241281" y="1334845"/>
              <a:ext cx="46341" cy="97341"/>
            </a:xfrm>
            <a:custGeom>
              <a:rect b="b" l="l" r="r" t="t"/>
              <a:pathLst>
                <a:path extrusionOk="0" h="1964" w="935">
                  <a:moveTo>
                    <a:pt x="0" y="0"/>
                  </a:moveTo>
                  <a:cubicBezTo>
                    <a:pt x="277" y="322"/>
                    <a:pt x="461" y="671"/>
                    <a:pt x="591" y="1043"/>
                  </a:cubicBezTo>
                  <a:cubicBezTo>
                    <a:pt x="532" y="907"/>
                    <a:pt x="459" y="774"/>
                    <a:pt x="378" y="644"/>
                  </a:cubicBezTo>
                  <a:cubicBezTo>
                    <a:pt x="288" y="492"/>
                    <a:pt x="186" y="343"/>
                    <a:pt x="57" y="209"/>
                  </a:cubicBezTo>
                  <a:lnTo>
                    <a:pt x="57" y="209"/>
                  </a:lnTo>
                  <a:cubicBezTo>
                    <a:pt x="283" y="536"/>
                    <a:pt x="394" y="908"/>
                    <a:pt x="481" y="1278"/>
                  </a:cubicBezTo>
                  <a:cubicBezTo>
                    <a:pt x="391" y="1006"/>
                    <a:pt x="263" y="748"/>
                    <a:pt x="89" y="505"/>
                  </a:cubicBezTo>
                  <a:lnTo>
                    <a:pt x="89" y="505"/>
                  </a:lnTo>
                  <a:cubicBezTo>
                    <a:pt x="200" y="719"/>
                    <a:pt x="257" y="951"/>
                    <a:pt x="327" y="1176"/>
                  </a:cubicBezTo>
                  <a:cubicBezTo>
                    <a:pt x="363" y="1301"/>
                    <a:pt x="397" y="1429"/>
                    <a:pt x="429" y="1555"/>
                  </a:cubicBezTo>
                  <a:cubicBezTo>
                    <a:pt x="344" y="1304"/>
                    <a:pt x="232" y="1061"/>
                    <a:pt x="97" y="826"/>
                  </a:cubicBezTo>
                  <a:lnTo>
                    <a:pt x="97" y="826"/>
                  </a:lnTo>
                  <a:cubicBezTo>
                    <a:pt x="193" y="1082"/>
                    <a:pt x="237" y="1347"/>
                    <a:pt x="305" y="1609"/>
                  </a:cubicBezTo>
                  <a:cubicBezTo>
                    <a:pt x="232" y="1456"/>
                    <a:pt x="155" y="1304"/>
                    <a:pt x="89" y="1150"/>
                  </a:cubicBezTo>
                  <a:lnTo>
                    <a:pt x="89" y="1150"/>
                  </a:lnTo>
                  <a:cubicBezTo>
                    <a:pt x="120" y="1331"/>
                    <a:pt x="154" y="1512"/>
                    <a:pt x="204" y="1690"/>
                  </a:cubicBezTo>
                  <a:cubicBezTo>
                    <a:pt x="156" y="1594"/>
                    <a:pt x="108" y="1497"/>
                    <a:pt x="65" y="1399"/>
                  </a:cubicBezTo>
                  <a:lnTo>
                    <a:pt x="65" y="1399"/>
                  </a:lnTo>
                  <a:cubicBezTo>
                    <a:pt x="79" y="1522"/>
                    <a:pt x="99" y="1645"/>
                    <a:pt x="132" y="1767"/>
                  </a:cubicBezTo>
                  <a:cubicBezTo>
                    <a:pt x="93" y="1689"/>
                    <a:pt x="53" y="1613"/>
                    <a:pt x="16" y="1536"/>
                  </a:cubicBezTo>
                  <a:lnTo>
                    <a:pt x="16" y="1536"/>
                  </a:lnTo>
                  <a:cubicBezTo>
                    <a:pt x="30" y="1681"/>
                    <a:pt x="61" y="1823"/>
                    <a:pt x="104" y="1963"/>
                  </a:cubicBezTo>
                  <a:cubicBezTo>
                    <a:pt x="269" y="1826"/>
                    <a:pt x="464" y="1708"/>
                    <a:pt x="710" y="1700"/>
                  </a:cubicBezTo>
                  <a:cubicBezTo>
                    <a:pt x="722" y="1699"/>
                    <a:pt x="734" y="1699"/>
                    <a:pt x="747" y="1699"/>
                  </a:cubicBezTo>
                  <a:cubicBezTo>
                    <a:pt x="811" y="1699"/>
                    <a:pt x="875" y="1708"/>
                    <a:pt x="934" y="1722"/>
                  </a:cubicBezTo>
                  <a:cubicBezTo>
                    <a:pt x="902" y="1581"/>
                    <a:pt x="860" y="1439"/>
                    <a:pt x="808" y="1301"/>
                  </a:cubicBezTo>
                  <a:cubicBezTo>
                    <a:pt x="654" y="830"/>
                    <a:pt x="424" y="358"/>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42"/>
            <p:cNvSpPr/>
            <p:nvPr/>
          </p:nvSpPr>
          <p:spPr>
            <a:xfrm>
              <a:off x="2291339" y="1427974"/>
              <a:ext cx="36775" cy="84554"/>
            </a:xfrm>
            <a:custGeom>
              <a:rect b="b" l="l" r="r" t="t"/>
              <a:pathLst>
                <a:path extrusionOk="0" h="1706" w="742">
                  <a:moveTo>
                    <a:pt x="1" y="1"/>
                  </a:moveTo>
                  <a:cubicBezTo>
                    <a:pt x="174" y="578"/>
                    <a:pt x="369" y="1151"/>
                    <a:pt x="636" y="1705"/>
                  </a:cubicBezTo>
                  <a:cubicBezTo>
                    <a:pt x="670" y="1698"/>
                    <a:pt x="706" y="1693"/>
                    <a:pt x="741" y="1693"/>
                  </a:cubicBezTo>
                  <a:cubicBezTo>
                    <a:pt x="669" y="1486"/>
                    <a:pt x="593" y="1276"/>
                    <a:pt x="513" y="1082"/>
                  </a:cubicBezTo>
                  <a:cubicBezTo>
                    <a:pt x="351" y="719"/>
                    <a:pt x="175" y="35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42"/>
            <p:cNvSpPr/>
            <p:nvPr/>
          </p:nvSpPr>
          <p:spPr>
            <a:xfrm>
              <a:off x="2284599" y="1425198"/>
              <a:ext cx="37023" cy="89361"/>
            </a:xfrm>
            <a:custGeom>
              <a:rect b="b" l="l" r="r" t="t"/>
              <a:pathLst>
                <a:path extrusionOk="0" h="1803" w="747">
                  <a:moveTo>
                    <a:pt x="1" y="0"/>
                  </a:moveTo>
                  <a:cubicBezTo>
                    <a:pt x="141" y="494"/>
                    <a:pt x="289" y="989"/>
                    <a:pt x="489" y="1470"/>
                  </a:cubicBezTo>
                  <a:cubicBezTo>
                    <a:pt x="536" y="1582"/>
                    <a:pt x="590" y="1692"/>
                    <a:pt x="645" y="1802"/>
                  </a:cubicBezTo>
                  <a:cubicBezTo>
                    <a:pt x="677" y="1788"/>
                    <a:pt x="711" y="1777"/>
                    <a:pt x="746" y="1767"/>
                  </a:cubicBezTo>
                  <a:cubicBezTo>
                    <a:pt x="507" y="1175"/>
                    <a:pt x="263" y="585"/>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42"/>
            <p:cNvSpPr/>
            <p:nvPr/>
          </p:nvSpPr>
          <p:spPr>
            <a:xfrm>
              <a:off x="2256249" y="1427082"/>
              <a:ext cx="59872" cy="120090"/>
            </a:xfrm>
            <a:custGeom>
              <a:rect b="b" l="l" r="r" t="t"/>
              <a:pathLst>
                <a:path extrusionOk="0" h="2423" w="1208">
                  <a:moveTo>
                    <a:pt x="408" y="0"/>
                  </a:moveTo>
                  <a:cubicBezTo>
                    <a:pt x="577" y="510"/>
                    <a:pt x="722" y="1027"/>
                    <a:pt x="944" y="1525"/>
                  </a:cubicBezTo>
                  <a:cubicBezTo>
                    <a:pt x="695" y="1031"/>
                    <a:pt x="469" y="530"/>
                    <a:pt x="263" y="22"/>
                  </a:cubicBezTo>
                  <a:lnTo>
                    <a:pt x="263" y="22"/>
                  </a:lnTo>
                  <a:cubicBezTo>
                    <a:pt x="361" y="433"/>
                    <a:pt x="487" y="840"/>
                    <a:pt x="652" y="1236"/>
                  </a:cubicBezTo>
                  <a:cubicBezTo>
                    <a:pt x="486" y="918"/>
                    <a:pt x="328" y="588"/>
                    <a:pt x="193" y="196"/>
                  </a:cubicBezTo>
                  <a:lnTo>
                    <a:pt x="193" y="196"/>
                  </a:lnTo>
                  <a:cubicBezTo>
                    <a:pt x="294" y="705"/>
                    <a:pt x="471" y="1202"/>
                    <a:pt x="714" y="1679"/>
                  </a:cubicBezTo>
                  <a:cubicBezTo>
                    <a:pt x="645" y="1560"/>
                    <a:pt x="583" y="1452"/>
                    <a:pt x="536" y="1364"/>
                  </a:cubicBezTo>
                  <a:cubicBezTo>
                    <a:pt x="373" y="1047"/>
                    <a:pt x="193" y="610"/>
                    <a:pt x="58" y="238"/>
                  </a:cubicBezTo>
                  <a:lnTo>
                    <a:pt x="58" y="238"/>
                  </a:lnTo>
                  <a:cubicBezTo>
                    <a:pt x="96" y="459"/>
                    <a:pt x="166" y="675"/>
                    <a:pt x="233" y="891"/>
                  </a:cubicBezTo>
                  <a:cubicBezTo>
                    <a:pt x="269" y="1002"/>
                    <a:pt x="304" y="1111"/>
                    <a:pt x="345" y="1221"/>
                  </a:cubicBezTo>
                  <a:cubicBezTo>
                    <a:pt x="218" y="977"/>
                    <a:pt x="106" y="725"/>
                    <a:pt x="0" y="433"/>
                  </a:cubicBezTo>
                  <a:lnTo>
                    <a:pt x="0" y="433"/>
                  </a:lnTo>
                  <a:cubicBezTo>
                    <a:pt x="127" y="1094"/>
                    <a:pt x="403" y="1738"/>
                    <a:pt x="819" y="2319"/>
                  </a:cubicBezTo>
                  <a:cubicBezTo>
                    <a:pt x="843" y="2354"/>
                    <a:pt x="867" y="2389"/>
                    <a:pt x="893" y="2422"/>
                  </a:cubicBezTo>
                  <a:cubicBezTo>
                    <a:pt x="867" y="2236"/>
                    <a:pt x="909" y="2043"/>
                    <a:pt x="1042" y="1885"/>
                  </a:cubicBezTo>
                  <a:cubicBezTo>
                    <a:pt x="1081" y="1840"/>
                    <a:pt x="1140" y="1798"/>
                    <a:pt x="1207" y="1767"/>
                  </a:cubicBezTo>
                  <a:cubicBezTo>
                    <a:pt x="1145" y="1637"/>
                    <a:pt x="1082" y="1503"/>
                    <a:pt x="1017" y="1362"/>
                  </a:cubicBezTo>
                  <a:cubicBezTo>
                    <a:pt x="812" y="909"/>
                    <a:pt x="637" y="445"/>
                    <a:pt x="4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42"/>
            <p:cNvSpPr/>
            <p:nvPr/>
          </p:nvSpPr>
          <p:spPr>
            <a:xfrm>
              <a:off x="2306307" y="1549850"/>
              <a:ext cx="70874" cy="64877"/>
            </a:xfrm>
            <a:custGeom>
              <a:rect b="b" l="l" r="r" t="t"/>
              <a:pathLst>
                <a:path extrusionOk="0" h="1309" w="1430">
                  <a:moveTo>
                    <a:pt x="0" y="0"/>
                  </a:moveTo>
                  <a:lnTo>
                    <a:pt x="0" y="0"/>
                  </a:lnTo>
                  <a:cubicBezTo>
                    <a:pt x="236" y="328"/>
                    <a:pt x="535" y="621"/>
                    <a:pt x="860" y="892"/>
                  </a:cubicBezTo>
                  <a:cubicBezTo>
                    <a:pt x="1038" y="1040"/>
                    <a:pt x="1227" y="1183"/>
                    <a:pt x="1430" y="1309"/>
                  </a:cubicBezTo>
                  <a:cubicBezTo>
                    <a:pt x="1429" y="1308"/>
                    <a:pt x="1429" y="1308"/>
                    <a:pt x="1429" y="1307"/>
                  </a:cubicBezTo>
                  <a:cubicBezTo>
                    <a:pt x="1421" y="1266"/>
                    <a:pt x="1418" y="1221"/>
                    <a:pt x="1425" y="1178"/>
                  </a:cubicBezTo>
                  <a:cubicBezTo>
                    <a:pt x="1284" y="1074"/>
                    <a:pt x="1149" y="964"/>
                    <a:pt x="1010" y="858"/>
                  </a:cubicBezTo>
                  <a:cubicBezTo>
                    <a:pt x="654" y="586"/>
                    <a:pt x="303" y="31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42"/>
            <p:cNvSpPr/>
            <p:nvPr/>
          </p:nvSpPr>
          <p:spPr>
            <a:xfrm>
              <a:off x="2306010" y="1538351"/>
              <a:ext cx="74046" cy="68248"/>
            </a:xfrm>
            <a:custGeom>
              <a:rect b="b" l="l" r="r" t="t"/>
              <a:pathLst>
                <a:path extrusionOk="0" h="1377" w="1494">
                  <a:moveTo>
                    <a:pt x="27" y="0"/>
                  </a:moveTo>
                  <a:lnTo>
                    <a:pt x="27" y="0"/>
                  </a:lnTo>
                  <a:cubicBezTo>
                    <a:pt x="295" y="298"/>
                    <a:pt x="608" y="567"/>
                    <a:pt x="915" y="839"/>
                  </a:cubicBezTo>
                  <a:cubicBezTo>
                    <a:pt x="991" y="907"/>
                    <a:pt x="1069" y="972"/>
                    <a:pt x="1149" y="1036"/>
                  </a:cubicBezTo>
                  <a:cubicBezTo>
                    <a:pt x="1113" y="1009"/>
                    <a:pt x="1076" y="980"/>
                    <a:pt x="1038" y="952"/>
                  </a:cubicBezTo>
                  <a:cubicBezTo>
                    <a:pt x="682" y="678"/>
                    <a:pt x="316" y="407"/>
                    <a:pt x="0" y="103"/>
                  </a:cubicBezTo>
                  <a:lnTo>
                    <a:pt x="0" y="103"/>
                  </a:lnTo>
                  <a:cubicBezTo>
                    <a:pt x="404" y="578"/>
                    <a:pt x="897" y="999"/>
                    <a:pt x="1439" y="1376"/>
                  </a:cubicBezTo>
                  <a:cubicBezTo>
                    <a:pt x="1443" y="1356"/>
                    <a:pt x="1450" y="1338"/>
                    <a:pt x="1458" y="1319"/>
                  </a:cubicBezTo>
                  <a:cubicBezTo>
                    <a:pt x="1450" y="1268"/>
                    <a:pt x="1465" y="1217"/>
                    <a:pt x="1493" y="1169"/>
                  </a:cubicBezTo>
                  <a:cubicBezTo>
                    <a:pt x="1346" y="1052"/>
                    <a:pt x="1198" y="933"/>
                    <a:pt x="1052" y="817"/>
                  </a:cubicBezTo>
                  <a:cubicBezTo>
                    <a:pt x="711" y="544"/>
                    <a:pt x="355" y="284"/>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42"/>
            <p:cNvSpPr/>
            <p:nvPr/>
          </p:nvSpPr>
          <p:spPr>
            <a:xfrm>
              <a:off x="2310966" y="1516841"/>
              <a:ext cx="81431" cy="79151"/>
            </a:xfrm>
            <a:custGeom>
              <a:rect b="b" l="l" r="r" t="t"/>
              <a:pathLst>
                <a:path extrusionOk="0" h="1597" w="1643">
                  <a:moveTo>
                    <a:pt x="310" y="1"/>
                  </a:moveTo>
                  <a:cubicBezTo>
                    <a:pt x="465" y="295"/>
                    <a:pt x="689" y="563"/>
                    <a:pt x="913" y="827"/>
                  </a:cubicBezTo>
                  <a:cubicBezTo>
                    <a:pt x="652" y="589"/>
                    <a:pt x="400" y="346"/>
                    <a:pt x="168" y="94"/>
                  </a:cubicBezTo>
                  <a:lnTo>
                    <a:pt x="168" y="94"/>
                  </a:lnTo>
                  <a:cubicBezTo>
                    <a:pt x="398" y="419"/>
                    <a:pt x="667" y="724"/>
                    <a:pt x="967" y="1010"/>
                  </a:cubicBezTo>
                  <a:lnTo>
                    <a:pt x="948" y="995"/>
                  </a:lnTo>
                  <a:cubicBezTo>
                    <a:pt x="640" y="737"/>
                    <a:pt x="328" y="479"/>
                    <a:pt x="68" y="195"/>
                  </a:cubicBezTo>
                  <a:lnTo>
                    <a:pt x="68" y="195"/>
                  </a:lnTo>
                  <a:cubicBezTo>
                    <a:pt x="242" y="440"/>
                    <a:pt x="456" y="667"/>
                    <a:pt x="683" y="883"/>
                  </a:cubicBezTo>
                  <a:cubicBezTo>
                    <a:pt x="443" y="697"/>
                    <a:pt x="209" y="505"/>
                    <a:pt x="0" y="295"/>
                  </a:cubicBezTo>
                  <a:lnTo>
                    <a:pt x="0" y="295"/>
                  </a:lnTo>
                  <a:cubicBezTo>
                    <a:pt x="279" y="647"/>
                    <a:pt x="631" y="960"/>
                    <a:pt x="988" y="1262"/>
                  </a:cubicBezTo>
                  <a:cubicBezTo>
                    <a:pt x="1122" y="1376"/>
                    <a:pt x="1258" y="1488"/>
                    <a:pt x="1397" y="1597"/>
                  </a:cubicBezTo>
                  <a:cubicBezTo>
                    <a:pt x="1437" y="1531"/>
                    <a:pt x="1504" y="1474"/>
                    <a:pt x="1575" y="1444"/>
                  </a:cubicBezTo>
                  <a:cubicBezTo>
                    <a:pt x="1596" y="1434"/>
                    <a:pt x="1620" y="1427"/>
                    <a:pt x="1643" y="1422"/>
                  </a:cubicBezTo>
                  <a:cubicBezTo>
                    <a:pt x="1426" y="1217"/>
                    <a:pt x="1220" y="1006"/>
                    <a:pt x="1016" y="794"/>
                  </a:cubicBezTo>
                  <a:cubicBezTo>
                    <a:pt x="830" y="596"/>
                    <a:pt x="511" y="280"/>
                    <a:pt x="3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42"/>
            <p:cNvSpPr/>
            <p:nvPr/>
          </p:nvSpPr>
          <p:spPr>
            <a:xfrm>
              <a:off x="2383129" y="1592920"/>
              <a:ext cx="150323" cy="52536"/>
            </a:xfrm>
            <a:custGeom>
              <a:rect b="b" l="l" r="r" t="t"/>
              <a:pathLst>
                <a:path extrusionOk="0" h="1060" w="3033">
                  <a:moveTo>
                    <a:pt x="1187" y="840"/>
                  </a:moveTo>
                  <a:cubicBezTo>
                    <a:pt x="1194" y="842"/>
                    <a:pt x="1202" y="844"/>
                    <a:pt x="1209" y="847"/>
                  </a:cubicBezTo>
                  <a:cubicBezTo>
                    <a:pt x="1202" y="844"/>
                    <a:pt x="1194" y="842"/>
                    <a:pt x="1187" y="840"/>
                  </a:cubicBezTo>
                  <a:close/>
                  <a:moveTo>
                    <a:pt x="187" y="0"/>
                  </a:moveTo>
                  <a:lnTo>
                    <a:pt x="187" y="0"/>
                  </a:lnTo>
                  <a:cubicBezTo>
                    <a:pt x="329" y="176"/>
                    <a:pt x="516" y="322"/>
                    <a:pt x="731" y="438"/>
                  </a:cubicBezTo>
                  <a:cubicBezTo>
                    <a:pt x="511" y="340"/>
                    <a:pt x="296" y="231"/>
                    <a:pt x="113" y="97"/>
                  </a:cubicBezTo>
                  <a:lnTo>
                    <a:pt x="113" y="97"/>
                  </a:lnTo>
                  <a:cubicBezTo>
                    <a:pt x="414" y="372"/>
                    <a:pt x="814" y="573"/>
                    <a:pt x="1222" y="733"/>
                  </a:cubicBezTo>
                  <a:cubicBezTo>
                    <a:pt x="1424" y="810"/>
                    <a:pt x="1635" y="867"/>
                    <a:pt x="1850" y="913"/>
                  </a:cubicBezTo>
                  <a:cubicBezTo>
                    <a:pt x="1617" y="869"/>
                    <a:pt x="1385" y="811"/>
                    <a:pt x="1169" y="741"/>
                  </a:cubicBezTo>
                  <a:cubicBezTo>
                    <a:pt x="849" y="629"/>
                    <a:pt x="398" y="434"/>
                    <a:pt x="87" y="233"/>
                  </a:cubicBezTo>
                  <a:lnTo>
                    <a:pt x="87" y="233"/>
                  </a:lnTo>
                  <a:cubicBezTo>
                    <a:pt x="391" y="486"/>
                    <a:pt x="764" y="689"/>
                    <a:pt x="1164" y="833"/>
                  </a:cubicBezTo>
                  <a:lnTo>
                    <a:pt x="1164" y="833"/>
                  </a:lnTo>
                  <a:cubicBezTo>
                    <a:pt x="1128" y="822"/>
                    <a:pt x="1093" y="811"/>
                    <a:pt x="1058" y="799"/>
                  </a:cubicBezTo>
                  <a:cubicBezTo>
                    <a:pt x="808" y="722"/>
                    <a:pt x="334" y="522"/>
                    <a:pt x="54" y="326"/>
                  </a:cubicBezTo>
                  <a:lnTo>
                    <a:pt x="54" y="326"/>
                  </a:lnTo>
                  <a:cubicBezTo>
                    <a:pt x="254" y="502"/>
                    <a:pt x="489" y="654"/>
                    <a:pt x="747" y="774"/>
                  </a:cubicBezTo>
                  <a:cubicBezTo>
                    <a:pt x="484" y="676"/>
                    <a:pt x="238" y="552"/>
                    <a:pt x="0" y="383"/>
                  </a:cubicBezTo>
                  <a:lnTo>
                    <a:pt x="0" y="383"/>
                  </a:lnTo>
                  <a:cubicBezTo>
                    <a:pt x="186" y="572"/>
                    <a:pt x="428" y="723"/>
                    <a:pt x="691" y="834"/>
                  </a:cubicBezTo>
                  <a:cubicBezTo>
                    <a:pt x="936" y="932"/>
                    <a:pt x="1206" y="980"/>
                    <a:pt x="1477" y="1012"/>
                  </a:cubicBezTo>
                  <a:cubicBezTo>
                    <a:pt x="1508" y="1019"/>
                    <a:pt x="1540" y="1025"/>
                    <a:pt x="1572" y="1030"/>
                  </a:cubicBezTo>
                  <a:cubicBezTo>
                    <a:pt x="1708" y="1053"/>
                    <a:pt x="1845" y="1060"/>
                    <a:pt x="1984" y="1060"/>
                  </a:cubicBezTo>
                  <a:cubicBezTo>
                    <a:pt x="2122" y="1060"/>
                    <a:pt x="2261" y="1053"/>
                    <a:pt x="2400" y="1050"/>
                  </a:cubicBezTo>
                  <a:cubicBezTo>
                    <a:pt x="2466" y="1047"/>
                    <a:pt x="2530" y="1044"/>
                    <a:pt x="2595" y="1041"/>
                  </a:cubicBezTo>
                  <a:cubicBezTo>
                    <a:pt x="2577" y="1040"/>
                    <a:pt x="2558" y="1039"/>
                    <a:pt x="2538" y="1037"/>
                  </a:cubicBezTo>
                  <a:lnTo>
                    <a:pt x="2620" y="1037"/>
                  </a:lnTo>
                  <a:cubicBezTo>
                    <a:pt x="2680" y="1036"/>
                    <a:pt x="2740" y="1034"/>
                    <a:pt x="2798" y="1031"/>
                  </a:cubicBezTo>
                  <a:cubicBezTo>
                    <a:pt x="2765" y="1029"/>
                    <a:pt x="2723" y="1026"/>
                    <a:pt x="2680" y="1022"/>
                  </a:cubicBezTo>
                  <a:lnTo>
                    <a:pt x="2680" y="1022"/>
                  </a:lnTo>
                  <a:cubicBezTo>
                    <a:pt x="2709" y="1024"/>
                    <a:pt x="2737" y="1026"/>
                    <a:pt x="2765" y="1027"/>
                  </a:cubicBezTo>
                  <a:cubicBezTo>
                    <a:pt x="2854" y="1034"/>
                    <a:pt x="2943" y="1037"/>
                    <a:pt x="3032" y="1041"/>
                  </a:cubicBezTo>
                  <a:cubicBezTo>
                    <a:pt x="2952" y="1031"/>
                    <a:pt x="2832" y="1016"/>
                    <a:pt x="2739" y="1000"/>
                  </a:cubicBezTo>
                  <a:cubicBezTo>
                    <a:pt x="2232" y="922"/>
                    <a:pt x="1753" y="815"/>
                    <a:pt x="1300" y="661"/>
                  </a:cubicBezTo>
                  <a:lnTo>
                    <a:pt x="1300" y="661"/>
                  </a:lnTo>
                  <a:cubicBezTo>
                    <a:pt x="1424" y="696"/>
                    <a:pt x="1550" y="723"/>
                    <a:pt x="1676" y="744"/>
                  </a:cubicBezTo>
                  <a:cubicBezTo>
                    <a:pt x="1725" y="752"/>
                    <a:pt x="1776" y="759"/>
                    <a:pt x="1825" y="767"/>
                  </a:cubicBezTo>
                  <a:cubicBezTo>
                    <a:pt x="1765" y="751"/>
                    <a:pt x="1691" y="731"/>
                    <a:pt x="1627" y="711"/>
                  </a:cubicBezTo>
                  <a:cubicBezTo>
                    <a:pt x="1391" y="636"/>
                    <a:pt x="1137" y="527"/>
                    <a:pt x="900" y="421"/>
                  </a:cubicBezTo>
                  <a:cubicBezTo>
                    <a:pt x="619" y="290"/>
                    <a:pt x="403" y="181"/>
                    <a:pt x="1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42"/>
            <p:cNvSpPr/>
            <p:nvPr/>
          </p:nvSpPr>
          <p:spPr>
            <a:xfrm>
              <a:off x="2678722" y="1403143"/>
              <a:ext cx="29143" cy="63043"/>
            </a:xfrm>
            <a:custGeom>
              <a:rect b="b" l="l" r="r" t="t"/>
              <a:pathLst>
                <a:path extrusionOk="0" h="1272" w="588">
                  <a:moveTo>
                    <a:pt x="128" y="0"/>
                  </a:moveTo>
                  <a:cubicBezTo>
                    <a:pt x="87" y="16"/>
                    <a:pt x="42" y="25"/>
                    <a:pt x="0" y="29"/>
                  </a:cubicBezTo>
                  <a:cubicBezTo>
                    <a:pt x="165" y="247"/>
                    <a:pt x="305" y="473"/>
                    <a:pt x="401" y="704"/>
                  </a:cubicBezTo>
                  <a:cubicBezTo>
                    <a:pt x="478" y="888"/>
                    <a:pt x="551" y="1079"/>
                    <a:pt x="561" y="1271"/>
                  </a:cubicBezTo>
                  <a:cubicBezTo>
                    <a:pt x="587" y="1046"/>
                    <a:pt x="523" y="819"/>
                    <a:pt x="454" y="602"/>
                  </a:cubicBezTo>
                  <a:cubicBezTo>
                    <a:pt x="382" y="381"/>
                    <a:pt x="272" y="183"/>
                    <a:pt x="1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42"/>
            <p:cNvSpPr/>
            <p:nvPr/>
          </p:nvSpPr>
          <p:spPr>
            <a:xfrm>
              <a:off x="2686057" y="1397245"/>
              <a:ext cx="22303" cy="54568"/>
            </a:xfrm>
            <a:custGeom>
              <a:rect b="b" l="l" r="r" t="t"/>
              <a:pathLst>
                <a:path extrusionOk="0" h="1101" w="450">
                  <a:moveTo>
                    <a:pt x="186" y="1"/>
                  </a:moveTo>
                  <a:cubicBezTo>
                    <a:pt x="135" y="44"/>
                    <a:pt x="71" y="82"/>
                    <a:pt x="0" y="111"/>
                  </a:cubicBezTo>
                  <a:cubicBezTo>
                    <a:pt x="216" y="418"/>
                    <a:pt x="368" y="740"/>
                    <a:pt x="449" y="1101"/>
                  </a:cubicBezTo>
                  <a:cubicBezTo>
                    <a:pt x="440" y="809"/>
                    <a:pt x="365" y="516"/>
                    <a:pt x="217" y="250"/>
                  </a:cubicBezTo>
                  <a:cubicBezTo>
                    <a:pt x="210" y="240"/>
                    <a:pt x="205" y="230"/>
                    <a:pt x="198" y="220"/>
                  </a:cubicBezTo>
                  <a:lnTo>
                    <a:pt x="198" y="220"/>
                  </a:lnTo>
                  <a:cubicBezTo>
                    <a:pt x="306" y="374"/>
                    <a:pt x="394" y="529"/>
                    <a:pt x="447" y="704"/>
                  </a:cubicBezTo>
                  <a:cubicBezTo>
                    <a:pt x="425" y="458"/>
                    <a:pt x="332" y="219"/>
                    <a:pt x="1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42"/>
            <p:cNvSpPr/>
            <p:nvPr/>
          </p:nvSpPr>
          <p:spPr>
            <a:xfrm>
              <a:off x="2695474" y="1393627"/>
              <a:ext cx="10259" cy="21411"/>
            </a:xfrm>
            <a:custGeom>
              <a:rect b="b" l="l" r="r" t="t"/>
              <a:pathLst>
                <a:path extrusionOk="0" h="432" w="207">
                  <a:moveTo>
                    <a:pt x="68" y="1"/>
                  </a:moveTo>
                  <a:cubicBezTo>
                    <a:pt x="53" y="19"/>
                    <a:pt x="38" y="37"/>
                    <a:pt x="17" y="56"/>
                  </a:cubicBezTo>
                  <a:cubicBezTo>
                    <a:pt x="12" y="61"/>
                    <a:pt x="7" y="67"/>
                    <a:pt x="1" y="71"/>
                  </a:cubicBezTo>
                  <a:cubicBezTo>
                    <a:pt x="21" y="99"/>
                    <a:pt x="42" y="128"/>
                    <a:pt x="62" y="158"/>
                  </a:cubicBezTo>
                  <a:cubicBezTo>
                    <a:pt x="118" y="251"/>
                    <a:pt x="177" y="333"/>
                    <a:pt x="204" y="431"/>
                  </a:cubicBezTo>
                  <a:cubicBezTo>
                    <a:pt x="207" y="366"/>
                    <a:pt x="187" y="303"/>
                    <a:pt x="170" y="241"/>
                  </a:cubicBezTo>
                  <a:cubicBezTo>
                    <a:pt x="135" y="136"/>
                    <a:pt x="106" y="71"/>
                    <a:pt x="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42"/>
            <p:cNvSpPr/>
            <p:nvPr/>
          </p:nvSpPr>
          <p:spPr>
            <a:xfrm>
              <a:off x="2698993" y="1391000"/>
              <a:ext cx="5204" cy="11796"/>
            </a:xfrm>
            <a:custGeom>
              <a:rect b="b" l="l" r="r" t="t"/>
              <a:pathLst>
                <a:path extrusionOk="0" h="238" w="105">
                  <a:moveTo>
                    <a:pt x="29" y="0"/>
                  </a:moveTo>
                  <a:cubicBezTo>
                    <a:pt x="23" y="16"/>
                    <a:pt x="13" y="32"/>
                    <a:pt x="1" y="48"/>
                  </a:cubicBezTo>
                  <a:cubicBezTo>
                    <a:pt x="6" y="55"/>
                    <a:pt x="11" y="64"/>
                    <a:pt x="16" y="72"/>
                  </a:cubicBezTo>
                  <a:cubicBezTo>
                    <a:pt x="48" y="129"/>
                    <a:pt x="86" y="178"/>
                    <a:pt x="105" y="237"/>
                  </a:cubicBezTo>
                  <a:cubicBezTo>
                    <a:pt x="100" y="153"/>
                    <a:pt x="71" y="74"/>
                    <a:pt x="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42"/>
            <p:cNvSpPr/>
            <p:nvPr/>
          </p:nvSpPr>
          <p:spPr>
            <a:xfrm>
              <a:off x="2623757" y="1365078"/>
              <a:ext cx="51694" cy="35140"/>
            </a:xfrm>
            <a:custGeom>
              <a:rect b="b" l="l" r="r" t="t"/>
              <a:pathLst>
                <a:path extrusionOk="0" h="709" w="1043">
                  <a:moveTo>
                    <a:pt x="33" y="0"/>
                  </a:moveTo>
                  <a:cubicBezTo>
                    <a:pt x="24" y="40"/>
                    <a:pt x="13" y="80"/>
                    <a:pt x="1" y="119"/>
                  </a:cubicBezTo>
                  <a:cubicBezTo>
                    <a:pt x="17" y="125"/>
                    <a:pt x="34" y="132"/>
                    <a:pt x="49" y="137"/>
                  </a:cubicBezTo>
                  <a:cubicBezTo>
                    <a:pt x="263" y="205"/>
                    <a:pt x="526" y="327"/>
                    <a:pt x="674" y="425"/>
                  </a:cubicBezTo>
                  <a:cubicBezTo>
                    <a:pt x="808" y="509"/>
                    <a:pt x="939" y="598"/>
                    <a:pt x="1042" y="709"/>
                  </a:cubicBezTo>
                  <a:cubicBezTo>
                    <a:pt x="955" y="578"/>
                    <a:pt x="829" y="468"/>
                    <a:pt x="698" y="364"/>
                  </a:cubicBezTo>
                  <a:cubicBezTo>
                    <a:pt x="508" y="210"/>
                    <a:pt x="283" y="85"/>
                    <a:pt x="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42"/>
            <p:cNvSpPr/>
            <p:nvPr/>
          </p:nvSpPr>
          <p:spPr>
            <a:xfrm>
              <a:off x="2625640" y="1358734"/>
              <a:ext cx="54667" cy="39749"/>
            </a:xfrm>
            <a:custGeom>
              <a:rect b="b" l="l" r="r" t="t"/>
              <a:pathLst>
                <a:path extrusionOk="0" h="802" w="1103">
                  <a:moveTo>
                    <a:pt x="15" y="0"/>
                  </a:moveTo>
                  <a:cubicBezTo>
                    <a:pt x="11" y="34"/>
                    <a:pt x="6" y="66"/>
                    <a:pt x="0" y="100"/>
                  </a:cubicBezTo>
                  <a:cubicBezTo>
                    <a:pt x="71" y="124"/>
                    <a:pt x="139" y="152"/>
                    <a:pt x="206" y="179"/>
                  </a:cubicBezTo>
                  <a:cubicBezTo>
                    <a:pt x="550" y="343"/>
                    <a:pt x="832" y="545"/>
                    <a:pt x="1103" y="802"/>
                  </a:cubicBezTo>
                  <a:cubicBezTo>
                    <a:pt x="904" y="533"/>
                    <a:pt x="636" y="293"/>
                    <a:pt x="313" y="118"/>
                  </a:cubicBezTo>
                  <a:cubicBezTo>
                    <a:pt x="219" y="71"/>
                    <a:pt x="118" y="33"/>
                    <a:pt x="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42"/>
            <p:cNvSpPr/>
            <p:nvPr/>
          </p:nvSpPr>
          <p:spPr>
            <a:xfrm>
              <a:off x="2622815" y="1319679"/>
              <a:ext cx="68495" cy="74839"/>
            </a:xfrm>
            <a:custGeom>
              <a:rect b="b" l="l" r="r" t="t"/>
              <a:pathLst>
                <a:path extrusionOk="0" h="1510" w="1382">
                  <a:moveTo>
                    <a:pt x="0" y="0"/>
                  </a:moveTo>
                  <a:lnTo>
                    <a:pt x="0" y="0"/>
                  </a:lnTo>
                  <a:cubicBezTo>
                    <a:pt x="17" y="57"/>
                    <a:pt x="32" y="115"/>
                    <a:pt x="45" y="173"/>
                  </a:cubicBezTo>
                  <a:cubicBezTo>
                    <a:pt x="110" y="198"/>
                    <a:pt x="173" y="225"/>
                    <a:pt x="235" y="253"/>
                  </a:cubicBezTo>
                  <a:cubicBezTo>
                    <a:pt x="173" y="230"/>
                    <a:pt x="110" y="209"/>
                    <a:pt x="47" y="189"/>
                  </a:cubicBezTo>
                  <a:lnTo>
                    <a:pt x="47" y="189"/>
                  </a:lnTo>
                  <a:cubicBezTo>
                    <a:pt x="55" y="223"/>
                    <a:pt x="60" y="260"/>
                    <a:pt x="65" y="295"/>
                  </a:cubicBezTo>
                  <a:cubicBezTo>
                    <a:pt x="242" y="365"/>
                    <a:pt x="411" y="444"/>
                    <a:pt x="540" y="531"/>
                  </a:cubicBezTo>
                  <a:cubicBezTo>
                    <a:pt x="583" y="558"/>
                    <a:pt x="627" y="586"/>
                    <a:pt x="668" y="616"/>
                  </a:cubicBezTo>
                  <a:cubicBezTo>
                    <a:pt x="598" y="567"/>
                    <a:pt x="525" y="523"/>
                    <a:pt x="447" y="480"/>
                  </a:cubicBezTo>
                  <a:cubicBezTo>
                    <a:pt x="329" y="417"/>
                    <a:pt x="201" y="364"/>
                    <a:pt x="68" y="321"/>
                  </a:cubicBezTo>
                  <a:lnTo>
                    <a:pt x="68" y="321"/>
                  </a:lnTo>
                  <a:cubicBezTo>
                    <a:pt x="74" y="363"/>
                    <a:pt x="78" y="404"/>
                    <a:pt x="81" y="446"/>
                  </a:cubicBezTo>
                  <a:cubicBezTo>
                    <a:pt x="86" y="544"/>
                    <a:pt x="86" y="651"/>
                    <a:pt x="79" y="757"/>
                  </a:cubicBezTo>
                  <a:cubicBezTo>
                    <a:pt x="527" y="917"/>
                    <a:pt x="907" y="1172"/>
                    <a:pt x="1236" y="1509"/>
                  </a:cubicBezTo>
                  <a:cubicBezTo>
                    <a:pt x="1014" y="1207"/>
                    <a:pt x="717" y="929"/>
                    <a:pt x="351" y="734"/>
                  </a:cubicBezTo>
                  <a:lnTo>
                    <a:pt x="351" y="734"/>
                  </a:lnTo>
                  <a:cubicBezTo>
                    <a:pt x="717" y="907"/>
                    <a:pt x="1042" y="1147"/>
                    <a:pt x="1308" y="1460"/>
                  </a:cubicBezTo>
                  <a:cubicBezTo>
                    <a:pt x="1096" y="1115"/>
                    <a:pt x="774" y="808"/>
                    <a:pt x="374" y="595"/>
                  </a:cubicBezTo>
                  <a:lnTo>
                    <a:pt x="374" y="595"/>
                  </a:lnTo>
                  <a:cubicBezTo>
                    <a:pt x="484" y="646"/>
                    <a:pt x="601" y="706"/>
                    <a:pt x="724" y="780"/>
                  </a:cubicBezTo>
                  <a:cubicBezTo>
                    <a:pt x="871" y="878"/>
                    <a:pt x="1133" y="1077"/>
                    <a:pt x="1268" y="1243"/>
                  </a:cubicBezTo>
                  <a:cubicBezTo>
                    <a:pt x="1139" y="1038"/>
                    <a:pt x="968" y="845"/>
                    <a:pt x="761" y="684"/>
                  </a:cubicBezTo>
                  <a:lnTo>
                    <a:pt x="761" y="684"/>
                  </a:lnTo>
                  <a:cubicBezTo>
                    <a:pt x="895" y="787"/>
                    <a:pt x="1016" y="897"/>
                    <a:pt x="1128" y="1017"/>
                  </a:cubicBezTo>
                  <a:cubicBezTo>
                    <a:pt x="1201" y="1094"/>
                    <a:pt x="1314" y="1210"/>
                    <a:pt x="1373" y="1318"/>
                  </a:cubicBezTo>
                  <a:cubicBezTo>
                    <a:pt x="1325" y="1188"/>
                    <a:pt x="1235" y="1070"/>
                    <a:pt x="1148" y="956"/>
                  </a:cubicBezTo>
                  <a:cubicBezTo>
                    <a:pt x="1057" y="837"/>
                    <a:pt x="954" y="724"/>
                    <a:pt x="838" y="621"/>
                  </a:cubicBezTo>
                  <a:lnTo>
                    <a:pt x="838" y="621"/>
                  </a:lnTo>
                  <a:cubicBezTo>
                    <a:pt x="1046" y="788"/>
                    <a:pt x="1219" y="973"/>
                    <a:pt x="1381" y="1169"/>
                  </a:cubicBezTo>
                  <a:cubicBezTo>
                    <a:pt x="1105" y="719"/>
                    <a:pt x="712" y="283"/>
                    <a:pt x="143" y="50"/>
                  </a:cubicBezTo>
                  <a:cubicBezTo>
                    <a:pt x="96" y="31"/>
                    <a:pt x="48" y="15"/>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42"/>
            <p:cNvSpPr/>
            <p:nvPr/>
          </p:nvSpPr>
          <p:spPr>
            <a:xfrm>
              <a:off x="2619296" y="1310212"/>
              <a:ext cx="69388" cy="55907"/>
            </a:xfrm>
            <a:custGeom>
              <a:rect b="b" l="l" r="r" t="t"/>
              <a:pathLst>
                <a:path extrusionOk="0" h="1128" w="1400">
                  <a:moveTo>
                    <a:pt x="0" y="1"/>
                  </a:moveTo>
                  <a:lnTo>
                    <a:pt x="0" y="1"/>
                  </a:lnTo>
                  <a:cubicBezTo>
                    <a:pt x="24" y="55"/>
                    <a:pt x="44" y="108"/>
                    <a:pt x="60" y="161"/>
                  </a:cubicBezTo>
                  <a:cubicBezTo>
                    <a:pt x="569" y="361"/>
                    <a:pt x="955" y="658"/>
                    <a:pt x="1400" y="1128"/>
                  </a:cubicBezTo>
                  <a:cubicBezTo>
                    <a:pt x="1025" y="592"/>
                    <a:pt x="636" y="17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42"/>
            <p:cNvSpPr/>
            <p:nvPr/>
          </p:nvSpPr>
          <p:spPr>
            <a:xfrm>
              <a:off x="2609830" y="1292369"/>
              <a:ext cx="74592" cy="63192"/>
            </a:xfrm>
            <a:custGeom>
              <a:rect b="b" l="l" r="r" t="t"/>
              <a:pathLst>
                <a:path extrusionOk="0" h="1275" w="1505">
                  <a:moveTo>
                    <a:pt x="1" y="1"/>
                  </a:moveTo>
                  <a:lnTo>
                    <a:pt x="1" y="1"/>
                  </a:lnTo>
                  <a:cubicBezTo>
                    <a:pt x="50" y="77"/>
                    <a:pt x="92" y="155"/>
                    <a:pt x="129" y="225"/>
                  </a:cubicBezTo>
                  <a:cubicBezTo>
                    <a:pt x="145" y="258"/>
                    <a:pt x="162" y="292"/>
                    <a:pt x="178" y="327"/>
                  </a:cubicBezTo>
                  <a:cubicBezTo>
                    <a:pt x="705" y="512"/>
                    <a:pt x="1138" y="844"/>
                    <a:pt x="1504" y="1274"/>
                  </a:cubicBezTo>
                  <a:cubicBezTo>
                    <a:pt x="1293" y="940"/>
                    <a:pt x="1022" y="616"/>
                    <a:pt x="652" y="384"/>
                  </a:cubicBezTo>
                  <a:cubicBezTo>
                    <a:pt x="639" y="376"/>
                    <a:pt x="628" y="369"/>
                    <a:pt x="616" y="362"/>
                  </a:cubicBezTo>
                  <a:lnTo>
                    <a:pt x="616" y="362"/>
                  </a:lnTo>
                  <a:cubicBezTo>
                    <a:pt x="909" y="508"/>
                    <a:pt x="1160" y="742"/>
                    <a:pt x="1373" y="988"/>
                  </a:cubicBezTo>
                  <a:cubicBezTo>
                    <a:pt x="1066" y="476"/>
                    <a:pt x="636" y="114"/>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42"/>
            <p:cNvSpPr/>
            <p:nvPr/>
          </p:nvSpPr>
          <p:spPr>
            <a:xfrm>
              <a:off x="2602147" y="1282407"/>
              <a:ext cx="58880" cy="33702"/>
            </a:xfrm>
            <a:custGeom>
              <a:rect b="b" l="l" r="r" t="t"/>
              <a:pathLst>
                <a:path extrusionOk="0" h="680" w="1188">
                  <a:moveTo>
                    <a:pt x="0" y="1"/>
                  </a:moveTo>
                  <a:lnTo>
                    <a:pt x="0" y="1"/>
                  </a:lnTo>
                  <a:cubicBezTo>
                    <a:pt x="51" y="52"/>
                    <a:pt x="94" y="111"/>
                    <a:pt x="134" y="169"/>
                  </a:cubicBezTo>
                  <a:cubicBezTo>
                    <a:pt x="176" y="179"/>
                    <a:pt x="221" y="191"/>
                    <a:pt x="266" y="205"/>
                  </a:cubicBezTo>
                  <a:cubicBezTo>
                    <a:pt x="571" y="294"/>
                    <a:pt x="935" y="453"/>
                    <a:pt x="1188" y="679"/>
                  </a:cubicBezTo>
                  <a:cubicBezTo>
                    <a:pt x="874" y="298"/>
                    <a:pt x="484" y="6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42"/>
            <p:cNvSpPr/>
            <p:nvPr/>
          </p:nvSpPr>
          <p:spPr>
            <a:xfrm>
              <a:off x="2594019" y="1275865"/>
              <a:ext cx="32216" cy="10904"/>
            </a:xfrm>
            <a:custGeom>
              <a:rect b="b" l="l" r="r" t="t"/>
              <a:pathLst>
                <a:path extrusionOk="0" h="220" w="650">
                  <a:moveTo>
                    <a:pt x="1" y="1"/>
                  </a:moveTo>
                  <a:lnTo>
                    <a:pt x="1" y="1"/>
                  </a:lnTo>
                  <a:cubicBezTo>
                    <a:pt x="59" y="35"/>
                    <a:pt x="111" y="78"/>
                    <a:pt x="158" y="125"/>
                  </a:cubicBezTo>
                  <a:cubicBezTo>
                    <a:pt x="301" y="142"/>
                    <a:pt x="521" y="172"/>
                    <a:pt x="649" y="219"/>
                  </a:cubicBezTo>
                  <a:cubicBezTo>
                    <a:pt x="458" y="110"/>
                    <a:pt x="234" y="34"/>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42"/>
            <p:cNvSpPr/>
            <p:nvPr/>
          </p:nvSpPr>
          <p:spPr>
            <a:xfrm>
              <a:off x="2552931" y="1363740"/>
              <a:ext cx="68049" cy="16851"/>
            </a:xfrm>
            <a:custGeom>
              <a:rect b="b" l="l" r="r" t="t"/>
              <a:pathLst>
                <a:path extrusionOk="0" h="340" w="1373">
                  <a:moveTo>
                    <a:pt x="832" y="1"/>
                  </a:moveTo>
                  <a:cubicBezTo>
                    <a:pt x="723" y="1"/>
                    <a:pt x="614" y="12"/>
                    <a:pt x="510" y="31"/>
                  </a:cubicBezTo>
                  <a:cubicBezTo>
                    <a:pt x="328" y="62"/>
                    <a:pt x="155" y="123"/>
                    <a:pt x="1" y="205"/>
                  </a:cubicBezTo>
                  <a:cubicBezTo>
                    <a:pt x="15" y="248"/>
                    <a:pt x="26" y="293"/>
                    <a:pt x="35" y="339"/>
                  </a:cubicBezTo>
                  <a:cubicBezTo>
                    <a:pt x="323" y="180"/>
                    <a:pt x="636" y="58"/>
                    <a:pt x="965" y="58"/>
                  </a:cubicBezTo>
                  <a:cubicBezTo>
                    <a:pt x="1098" y="58"/>
                    <a:pt x="1234" y="78"/>
                    <a:pt x="1372" y="124"/>
                  </a:cubicBezTo>
                  <a:cubicBezTo>
                    <a:pt x="1213" y="36"/>
                    <a:pt x="1023" y="1"/>
                    <a:pt x="8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42"/>
            <p:cNvSpPr/>
            <p:nvPr/>
          </p:nvSpPr>
          <p:spPr>
            <a:xfrm>
              <a:off x="2551048" y="1359626"/>
              <a:ext cx="68049" cy="13481"/>
            </a:xfrm>
            <a:custGeom>
              <a:rect b="b" l="l" r="r" t="t"/>
              <a:pathLst>
                <a:path extrusionOk="0" h="272" w="1373">
                  <a:moveTo>
                    <a:pt x="814" y="0"/>
                  </a:moveTo>
                  <a:cubicBezTo>
                    <a:pt x="684" y="0"/>
                    <a:pt x="552" y="14"/>
                    <a:pt x="427" y="37"/>
                  </a:cubicBezTo>
                  <a:cubicBezTo>
                    <a:pt x="272" y="65"/>
                    <a:pt x="129" y="113"/>
                    <a:pt x="0" y="181"/>
                  </a:cubicBezTo>
                  <a:cubicBezTo>
                    <a:pt x="13" y="211"/>
                    <a:pt x="25" y="242"/>
                    <a:pt x="35" y="272"/>
                  </a:cubicBezTo>
                  <a:cubicBezTo>
                    <a:pt x="299" y="135"/>
                    <a:pt x="632" y="50"/>
                    <a:pt x="960" y="50"/>
                  </a:cubicBezTo>
                  <a:cubicBezTo>
                    <a:pt x="1100" y="50"/>
                    <a:pt x="1239" y="65"/>
                    <a:pt x="1372" y="99"/>
                  </a:cubicBezTo>
                  <a:cubicBezTo>
                    <a:pt x="1200" y="29"/>
                    <a:pt x="1008" y="0"/>
                    <a:pt x="8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42"/>
            <p:cNvSpPr/>
            <p:nvPr/>
          </p:nvSpPr>
          <p:spPr>
            <a:xfrm>
              <a:off x="2542573" y="1342329"/>
              <a:ext cx="78457" cy="25872"/>
            </a:xfrm>
            <a:custGeom>
              <a:rect b="b" l="l" r="r" t="t"/>
              <a:pathLst>
                <a:path extrusionOk="0" h="522" w="1583">
                  <a:moveTo>
                    <a:pt x="937" y="1"/>
                  </a:moveTo>
                  <a:cubicBezTo>
                    <a:pt x="925" y="1"/>
                    <a:pt x="913" y="1"/>
                    <a:pt x="902" y="1"/>
                  </a:cubicBezTo>
                  <a:cubicBezTo>
                    <a:pt x="591" y="5"/>
                    <a:pt x="271" y="86"/>
                    <a:pt x="0" y="223"/>
                  </a:cubicBezTo>
                  <a:cubicBezTo>
                    <a:pt x="64" y="313"/>
                    <a:pt x="119" y="405"/>
                    <a:pt x="160" y="501"/>
                  </a:cubicBezTo>
                  <a:cubicBezTo>
                    <a:pt x="162" y="508"/>
                    <a:pt x="166" y="515"/>
                    <a:pt x="167" y="522"/>
                  </a:cubicBezTo>
                  <a:cubicBezTo>
                    <a:pt x="469" y="372"/>
                    <a:pt x="749" y="297"/>
                    <a:pt x="1129" y="294"/>
                  </a:cubicBezTo>
                  <a:cubicBezTo>
                    <a:pt x="1279" y="295"/>
                    <a:pt x="1422" y="294"/>
                    <a:pt x="1558" y="345"/>
                  </a:cubicBezTo>
                  <a:cubicBezTo>
                    <a:pt x="1368" y="253"/>
                    <a:pt x="1126" y="243"/>
                    <a:pt x="910" y="237"/>
                  </a:cubicBezTo>
                  <a:cubicBezTo>
                    <a:pt x="682" y="237"/>
                    <a:pt x="460" y="280"/>
                    <a:pt x="256" y="360"/>
                  </a:cubicBezTo>
                  <a:cubicBezTo>
                    <a:pt x="434" y="282"/>
                    <a:pt x="642" y="217"/>
                    <a:pt x="866" y="186"/>
                  </a:cubicBezTo>
                  <a:cubicBezTo>
                    <a:pt x="932" y="177"/>
                    <a:pt x="1008" y="173"/>
                    <a:pt x="1089" y="173"/>
                  </a:cubicBezTo>
                  <a:cubicBezTo>
                    <a:pt x="1245" y="173"/>
                    <a:pt x="1417" y="189"/>
                    <a:pt x="1564" y="217"/>
                  </a:cubicBezTo>
                  <a:cubicBezTo>
                    <a:pt x="1365" y="150"/>
                    <a:pt x="1150" y="118"/>
                    <a:pt x="935" y="118"/>
                  </a:cubicBezTo>
                  <a:cubicBezTo>
                    <a:pt x="736" y="118"/>
                    <a:pt x="537" y="146"/>
                    <a:pt x="352" y="199"/>
                  </a:cubicBezTo>
                  <a:cubicBezTo>
                    <a:pt x="488" y="145"/>
                    <a:pt x="614" y="107"/>
                    <a:pt x="791" y="81"/>
                  </a:cubicBezTo>
                  <a:cubicBezTo>
                    <a:pt x="902" y="66"/>
                    <a:pt x="1036" y="54"/>
                    <a:pt x="1172" y="54"/>
                  </a:cubicBezTo>
                  <a:cubicBezTo>
                    <a:pt x="1313" y="54"/>
                    <a:pt x="1456" y="67"/>
                    <a:pt x="1582" y="103"/>
                  </a:cubicBezTo>
                  <a:cubicBezTo>
                    <a:pt x="1386" y="20"/>
                    <a:pt x="1156" y="1"/>
                    <a:pt x="9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42"/>
            <p:cNvSpPr/>
            <p:nvPr/>
          </p:nvSpPr>
          <p:spPr>
            <a:xfrm>
              <a:off x="2530182" y="1325031"/>
              <a:ext cx="89559" cy="27012"/>
            </a:xfrm>
            <a:custGeom>
              <a:rect b="b" l="l" r="r" t="t"/>
              <a:pathLst>
                <a:path extrusionOk="0" h="545" w="1807">
                  <a:moveTo>
                    <a:pt x="1179" y="0"/>
                  </a:moveTo>
                  <a:cubicBezTo>
                    <a:pt x="762" y="0"/>
                    <a:pt x="342" y="109"/>
                    <a:pt x="0" y="301"/>
                  </a:cubicBezTo>
                  <a:cubicBezTo>
                    <a:pt x="31" y="328"/>
                    <a:pt x="62" y="356"/>
                    <a:pt x="92" y="385"/>
                  </a:cubicBezTo>
                  <a:cubicBezTo>
                    <a:pt x="129" y="366"/>
                    <a:pt x="168" y="349"/>
                    <a:pt x="207" y="330"/>
                  </a:cubicBezTo>
                  <a:lnTo>
                    <a:pt x="207" y="330"/>
                  </a:lnTo>
                  <a:cubicBezTo>
                    <a:pt x="170" y="350"/>
                    <a:pt x="134" y="370"/>
                    <a:pt x="98" y="392"/>
                  </a:cubicBezTo>
                  <a:cubicBezTo>
                    <a:pt x="148" y="441"/>
                    <a:pt x="191" y="493"/>
                    <a:pt x="232" y="544"/>
                  </a:cubicBezTo>
                  <a:cubicBezTo>
                    <a:pt x="386" y="473"/>
                    <a:pt x="537" y="416"/>
                    <a:pt x="680" y="374"/>
                  </a:cubicBezTo>
                  <a:cubicBezTo>
                    <a:pt x="821" y="332"/>
                    <a:pt x="1062" y="297"/>
                    <a:pt x="1130" y="292"/>
                  </a:cubicBezTo>
                  <a:cubicBezTo>
                    <a:pt x="1235" y="282"/>
                    <a:pt x="1339" y="276"/>
                    <a:pt x="1443" y="276"/>
                  </a:cubicBezTo>
                  <a:cubicBezTo>
                    <a:pt x="1565" y="276"/>
                    <a:pt x="1687" y="285"/>
                    <a:pt x="1807" y="306"/>
                  </a:cubicBezTo>
                  <a:cubicBezTo>
                    <a:pt x="1611" y="247"/>
                    <a:pt x="1402" y="220"/>
                    <a:pt x="1193" y="220"/>
                  </a:cubicBezTo>
                  <a:cubicBezTo>
                    <a:pt x="1036" y="220"/>
                    <a:pt x="878" y="235"/>
                    <a:pt x="725" y="262"/>
                  </a:cubicBezTo>
                  <a:cubicBezTo>
                    <a:pt x="901" y="214"/>
                    <a:pt x="1084" y="184"/>
                    <a:pt x="1267" y="173"/>
                  </a:cubicBezTo>
                  <a:cubicBezTo>
                    <a:pt x="1339" y="170"/>
                    <a:pt x="1412" y="165"/>
                    <a:pt x="1483" y="165"/>
                  </a:cubicBezTo>
                  <a:cubicBezTo>
                    <a:pt x="1580" y="165"/>
                    <a:pt x="1675" y="173"/>
                    <a:pt x="1762" y="207"/>
                  </a:cubicBezTo>
                  <a:cubicBezTo>
                    <a:pt x="1686" y="162"/>
                    <a:pt x="1593" y="144"/>
                    <a:pt x="1503" y="132"/>
                  </a:cubicBezTo>
                  <a:cubicBezTo>
                    <a:pt x="1400" y="119"/>
                    <a:pt x="1296" y="113"/>
                    <a:pt x="1192" y="113"/>
                  </a:cubicBezTo>
                  <a:cubicBezTo>
                    <a:pt x="1134" y="113"/>
                    <a:pt x="1075" y="115"/>
                    <a:pt x="1016" y="119"/>
                  </a:cubicBezTo>
                  <a:cubicBezTo>
                    <a:pt x="875" y="126"/>
                    <a:pt x="741" y="147"/>
                    <a:pt x="613" y="179"/>
                  </a:cubicBezTo>
                  <a:cubicBezTo>
                    <a:pt x="869" y="101"/>
                    <a:pt x="1144" y="51"/>
                    <a:pt x="1424" y="51"/>
                  </a:cubicBezTo>
                  <a:cubicBezTo>
                    <a:pt x="1539" y="51"/>
                    <a:pt x="1654" y="59"/>
                    <a:pt x="1769" y="78"/>
                  </a:cubicBezTo>
                  <a:cubicBezTo>
                    <a:pt x="1579" y="25"/>
                    <a:pt x="1380" y="0"/>
                    <a:pt x="1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42"/>
            <p:cNvSpPr/>
            <p:nvPr/>
          </p:nvSpPr>
          <p:spPr>
            <a:xfrm>
              <a:off x="2519873" y="1312393"/>
              <a:ext cx="97093" cy="26813"/>
            </a:xfrm>
            <a:custGeom>
              <a:rect b="b" l="l" r="r" t="t"/>
              <a:pathLst>
                <a:path extrusionOk="0" h="541" w="1959">
                  <a:moveTo>
                    <a:pt x="1308" y="0"/>
                  </a:moveTo>
                  <a:cubicBezTo>
                    <a:pt x="1144" y="0"/>
                    <a:pt x="980" y="15"/>
                    <a:pt x="821" y="43"/>
                  </a:cubicBezTo>
                  <a:cubicBezTo>
                    <a:pt x="515" y="104"/>
                    <a:pt x="233" y="234"/>
                    <a:pt x="0" y="405"/>
                  </a:cubicBezTo>
                  <a:cubicBezTo>
                    <a:pt x="60" y="443"/>
                    <a:pt x="115" y="482"/>
                    <a:pt x="161" y="518"/>
                  </a:cubicBezTo>
                  <a:cubicBezTo>
                    <a:pt x="170" y="525"/>
                    <a:pt x="177" y="533"/>
                    <a:pt x="186" y="541"/>
                  </a:cubicBezTo>
                  <a:cubicBezTo>
                    <a:pt x="584" y="323"/>
                    <a:pt x="1017" y="184"/>
                    <a:pt x="1490" y="184"/>
                  </a:cubicBezTo>
                  <a:cubicBezTo>
                    <a:pt x="1642" y="184"/>
                    <a:pt x="1799" y="198"/>
                    <a:pt x="1959" y="229"/>
                  </a:cubicBezTo>
                  <a:cubicBezTo>
                    <a:pt x="1751" y="159"/>
                    <a:pt x="1527" y="128"/>
                    <a:pt x="1302" y="128"/>
                  </a:cubicBezTo>
                  <a:cubicBezTo>
                    <a:pt x="1062" y="128"/>
                    <a:pt x="821" y="164"/>
                    <a:pt x="598" y="228"/>
                  </a:cubicBezTo>
                  <a:cubicBezTo>
                    <a:pt x="592" y="229"/>
                    <a:pt x="585" y="232"/>
                    <a:pt x="580" y="233"/>
                  </a:cubicBezTo>
                  <a:cubicBezTo>
                    <a:pt x="889" y="111"/>
                    <a:pt x="1215" y="52"/>
                    <a:pt x="1568" y="52"/>
                  </a:cubicBezTo>
                  <a:cubicBezTo>
                    <a:pt x="1678" y="52"/>
                    <a:pt x="1790" y="58"/>
                    <a:pt x="1905" y="69"/>
                  </a:cubicBezTo>
                  <a:cubicBezTo>
                    <a:pt x="1713" y="23"/>
                    <a:pt x="1510" y="0"/>
                    <a:pt x="13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42"/>
            <p:cNvSpPr/>
            <p:nvPr/>
          </p:nvSpPr>
          <p:spPr>
            <a:xfrm>
              <a:off x="2506888" y="1302431"/>
              <a:ext cx="104180" cy="29044"/>
            </a:xfrm>
            <a:custGeom>
              <a:rect b="b" l="l" r="r" t="t"/>
              <a:pathLst>
                <a:path extrusionOk="0" h="586" w="2102">
                  <a:moveTo>
                    <a:pt x="1531" y="1"/>
                  </a:moveTo>
                  <a:cubicBezTo>
                    <a:pt x="1454" y="1"/>
                    <a:pt x="1378" y="3"/>
                    <a:pt x="1302" y="7"/>
                  </a:cubicBezTo>
                  <a:cubicBezTo>
                    <a:pt x="819" y="33"/>
                    <a:pt x="335" y="197"/>
                    <a:pt x="1" y="480"/>
                  </a:cubicBezTo>
                  <a:cubicBezTo>
                    <a:pt x="37" y="491"/>
                    <a:pt x="72" y="505"/>
                    <a:pt x="106" y="520"/>
                  </a:cubicBezTo>
                  <a:cubicBezTo>
                    <a:pt x="130" y="505"/>
                    <a:pt x="155" y="490"/>
                    <a:pt x="181" y="474"/>
                  </a:cubicBezTo>
                  <a:lnTo>
                    <a:pt x="181" y="474"/>
                  </a:lnTo>
                  <a:cubicBezTo>
                    <a:pt x="157" y="491"/>
                    <a:pt x="136" y="507"/>
                    <a:pt x="114" y="524"/>
                  </a:cubicBezTo>
                  <a:cubicBezTo>
                    <a:pt x="154" y="543"/>
                    <a:pt x="192" y="564"/>
                    <a:pt x="229" y="585"/>
                  </a:cubicBezTo>
                  <a:cubicBezTo>
                    <a:pt x="389" y="477"/>
                    <a:pt x="561" y="397"/>
                    <a:pt x="779" y="314"/>
                  </a:cubicBezTo>
                  <a:cubicBezTo>
                    <a:pt x="1039" y="213"/>
                    <a:pt x="1360" y="143"/>
                    <a:pt x="1709" y="143"/>
                  </a:cubicBezTo>
                  <a:cubicBezTo>
                    <a:pt x="1837" y="143"/>
                    <a:pt x="1968" y="153"/>
                    <a:pt x="2102" y="173"/>
                  </a:cubicBezTo>
                  <a:cubicBezTo>
                    <a:pt x="1903" y="120"/>
                    <a:pt x="1695" y="94"/>
                    <a:pt x="1486" y="94"/>
                  </a:cubicBezTo>
                  <a:cubicBezTo>
                    <a:pt x="1284" y="94"/>
                    <a:pt x="1082" y="119"/>
                    <a:pt x="888" y="167"/>
                  </a:cubicBezTo>
                  <a:cubicBezTo>
                    <a:pt x="1063" y="116"/>
                    <a:pt x="1243" y="80"/>
                    <a:pt x="1412" y="64"/>
                  </a:cubicBezTo>
                  <a:cubicBezTo>
                    <a:pt x="1531" y="54"/>
                    <a:pt x="1655" y="42"/>
                    <a:pt x="1777" y="42"/>
                  </a:cubicBezTo>
                  <a:cubicBezTo>
                    <a:pt x="1862" y="42"/>
                    <a:pt x="1947" y="48"/>
                    <a:pt x="2028" y="64"/>
                  </a:cubicBezTo>
                  <a:cubicBezTo>
                    <a:pt x="1871" y="14"/>
                    <a:pt x="1701" y="1"/>
                    <a:pt x="15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42"/>
            <p:cNvSpPr/>
            <p:nvPr/>
          </p:nvSpPr>
          <p:spPr>
            <a:xfrm>
              <a:off x="2491573" y="1279483"/>
              <a:ext cx="109831" cy="46737"/>
            </a:xfrm>
            <a:custGeom>
              <a:rect b="b" l="l" r="r" t="t"/>
              <a:pathLst>
                <a:path extrusionOk="0" h="943" w="2216">
                  <a:moveTo>
                    <a:pt x="1246" y="1"/>
                  </a:moveTo>
                  <a:cubicBezTo>
                    <a:pt x="670" y="89"/>
                    <a:pt x="93" y="459"/>
                    <a:pt x="1" y="939"/>
                  </a:cubicBezTo>
                  <a:cubicBezTo>
                    <a:pt x="17" y="934"/>
                    <a:pt x="33" y="930"/>
                    <a:pt x="48" y="926"/>
                  </a:cubicBezTo>
                  <a:cubicBezTo>
                    <a:pt x="51" y="923"/>
                    <a:pt x="52" y="920"/>
                    <a:pt x="53" y="917"/>
                  </a:cubicBezTo>
                  <a:cubicBezTo>
                    <a:pt x="74" y="871"/>
                    <a:pt x="95" y="830"/>
                    <a:pt x="120" y="791"/>
                  </a:cubicBezTo>
                  <a:lnTo>
                    <a:pt x="120" y="791"/>
                  </a:lnTo>
                  <a:cubicBezTo>
                    <a:pt x="106" y="816"/>
                    <a:pt x="93" y="840"/>
                    <a:pt x="80" y="865"/>
                  </a:cubicBezTo>
                  <a:cubicBezTo>
                    <a:pt x="70" y="885"/>
                    <a:pt x="61" y="905"/>
                    <a:pt x="53" y="926"/>
                  </a:cubicBezTo>
                  <a:cubicBezTo>
                    <a:pt x="82" y="920"/>
                    <a:pt x="110" y="917"/>
                    <a:pt x="139" y="917"/>
                  </a:cubicBezTo>
                  <a:cubicBezTo>
                    <a:pt x="193" y="917"/>
                    <a:pt x="248" y="927"/>
                    <a:pt x="301" y="942"/>
                  </a:cubicBezTo>
                  <a:cubicBezTo>
                    <a:pt x="526" y="759"/>
                    <a:pt x="811" y="600"/>
                    <a:pt x="1089" y="512"/>
                  </a:cubicBezTo>
                  <a:cubicBezTo>
                    <a:pt x="1376" y="414"/>
                    <a:pt x="1658" y="368"/>
                    <a:pt x="1957" y="368"/>
                  </a:cubicBezTo>
                  <a:cubicBezTo>
                    <a:pt x="2042" y="368"/>
                    <a:pt x="2128" y="372"/>
                    <a:pt x="2216" y="379"/>
                  </a:cubicBezTo>
                  <a:cubicBezTo>
                    <a:pt x="2051" y="344"/>
                    <a:pt x="1881" y="326"/>
                    <a:pt x="1712" y="326"/>
                  </a:cubicBezTo>
                  <a:cubicBezTo>
                    <a:pt x="1501" y="326"/>
                    <a:pt x="1290" y="353"/>
                    <a:pt x="1088" y="404"/>
                  </a:cubicBezTo>
                  <a:cubicBezTo>
                    <a:pt x="1191" y="368"/>
                    <a:pt x="1295" y="335"/>
                    <a:pt x="1405" y="307"/>
                  </a:cubicBezTo>
                  <a:cubicBezTo>
                    <a:pt x="1597" y="262"/>
                    <a:pt x="1782" y="224"/>
                    <a:pt x="1975" y="224"/>
                  </a:cubicBezTo>
                  <a:cubicBezTo>
                    <a:pt x="2014" y="224"/>
                    <a:pt x="2052" y="225"/>
                    <a:pt x="2091" y="229"/>
                  </a:cubicBezTo>
                  <a:cubicBezTo>
                    <a:pt x="1990" y="207"/>
                    <a:pt x="1887" y="198"/>
                    <a:pt x="1783" y="198"/>
                  </a:cubicBezTo>
                  <a:cubicBezTo>
                    <a:pt x="1618" y="198"/>
                    <a:pt x="1452" y="220"/>
                    <a:pt x="1293" y="248"/>
                  </a:cubicBezTo>
                  <a:cubicBezTo>
                    <a:pt x="1223" y="259"/>
                    <a:pt x="1154" y="276"/>
                    <a:pt x="1086" y="294"/>
                  </a:cubicBezTo>
                  <a:cubicBezTo>
                    <a:pt x="1313" y="207"/>
                    <a:pt x="1577" y="136"/>
                    <a:pt x="1855" y="111"/>
                  </a:cubicBezTo>
                  <a:cubicBezTo>
                    <a:pt x="1820" y="110"/>
                    <a:pt x="1785" y="109"/>
                    <a:pt x="1749" y="109"/>
                  </a:cubicBezTo>
                  <a:cubicBezTo>
                    <a:pt x="1435" y="109"/>
                    <a:pt x="1120" y="174"/>
                    <a:pt x="841" y="290"/>
                  </a:cubicBezTo>
                  <a:cubicBezTo>
                    <a:pt x="1072" y="176"/>
                    <a:pt x="1331" y="92"/>
                    <a:pt x="1609" y="56"/>
                  </a:cubicBezTo>
                  <a:cubicBezTo>
                    <a:pt x="1607" y="56"/>
                    <a:pt x="1605" y="56"/>
                    <a:pt x="1603" y="56"/>
                  </a:cubicBezTo>
                  <a:cubicBezTo>
                    <a:pt x="1238" y="56"/>
                    <a:pt x="895" y="143"/>
                    <a:pt x="619" y="303"/>
                  </a:cubicBezTo>
                  <a:cubicBezTo>
                    <a:pt x="801" y="173"/>
                    <a:pt x="1004" y="71"/>
                    <a:pt x="12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42"/>
            <p:cNvSpPr/>
            <p:nvPr/>
          </p:nvSpPr>
          <p:spPr>
            <a:xfrm>
              <a:off x="2479876" y="1337720"/>
              <a:ext cx="67504" cy="101405"/>
            </a:xfrm>
            <a:custGeom>
              <a:rect b="b" l="l" r="r" t="t"/>
              <a:pathLst>
                <a:path extrusionOk="0" h="2046" w="1362">
                  <a:moveTo>
                    <a:pt x="279" y="0"/>
                  </a:moveTo>
                  <a:cubicBezTo>
                    <a:pt x="147" y="228"/>
                    <a:pt x="94" y="479"/>
                    <a:pt x="57" y="726"/>
                  </a:cubicBezTo>
                  <a:cubicBezTo>
                    <a:pt x="1" y="1118"/>
                    <a:pt x="33" y="1478"/>
                    <a:pt x="124" y="1843"/>
                  </a:cubicBezTo>
                  <a:lnTo>
                    <a:pt x="124" y="1856"/>
                  </a:lnTo>
                  <a:cubicBezTo>
                    <a:pt x="123" y="1865"/>
                    <a:pt x="122" y="1875"/>
                    <a:pt x="120" y="1885"/>
                  </a:cubicBezTo>
                  <a:cubicBezTo>
                    <a:pt x="171" y="1892"/>
                    <a:pt x="217" y="1921"/>
                    <a:pt x="233" y="1972"/>
                  </a:cubicBezTo>
                  <a:cubicBezTo>
                    <a:pt x="241" y="1999"/>
                    <a:pt x="249" y="2024"/>
                    <a:pt x="263" y="2045"/>
                  </a:cubicBezTo>
                  <a:cubicBezTo>
                    <a:pt x="352" y="1874"/>
                    <a:pt x="449" y="1711"/>
                    <a:pt x="591" y="1537"/>
                  </a:cubicBezTo>
                  <a:cubicBezTo>
                    <a:pt x="795" y="1298"/>
                    <a:pt x="1041" y="1055"/>
                    <a:pt x="1361" y="872"/>
                  </a:cubicBezTo>
                  <a:lnTo>
                    <a:pt x="1361" y="872"/>
                  </a:lnTo>
                  <a:cubicBezTo>
                    <a:pt x="1175" y="937"/>
                    <a:pt x="1009" y="1037"/>
                    <a:pt x="857" y="1144"/>
                  </a:cubicBezTo>
                  <a:cubicBezTo>
                    <a:pt x="812" y="1176"/>
                    <a:pt x="769" y="1210"/>
                    <a:pt x="727" y="1245"/>
                  </a:cubicBezTo>
                  <a:cubicBezTo>
                    <a:pt x="870" y="1061"/>
                    <a:pt x="1026" y="883"/>
                    <a:pt x="1195" y="715"/>
                  </a:cubicBezTo>
                  <a:lnTo>
                    <a:pt x="1195" y="715"/>
                  </a:lnTo>
                  <a:cubicBezTo>
                    <a:pt x="1029" y="830"/>
                    <a:pt x="866" y="955"/>
                    <a:pt x="723" y="1093"/>
                  </a:cubicBezTo>
                  <a:cubicBezTo>
                    <a:pt x="860" y="887"/>
                    <a:pt x="1020" y="685"/>
                    <a:pt x="1223" y="490"/>
                  </a:cubicBezTo>
                  <a:lnTo>
                    <a:pt x="1223" y="490"/>
                  </a:lnTo>
                  <a:cubicBezTo>
                    <a:pt x="996" y="656"/>
                    <a:pt x="793" y="847"/>
                    <a:pt x="626" y="1056"/>
                  </a:cubicBezTo>
                  <a:cubicBezTo>
                    <a:pt x="722" y="852"/>
                    <a:pt x="821" y="660"/>
                    <a:pt x="961" y="463"/>
                  </a:cubicBezTo>
                  <a:lnTo>
                    <a:pt x="961" y="463"/>
                  </a:lnTo>
                  <a:cubicBezTo>
                    <a:pt x="803" y="622"/>
                    <a:pt x="673" y="798"/>
                    <a:pt x="563" y="982"/>
                  </a:cubicBezTo>
                  <a:cubicBezTo>
                    <a:pt x="563" y="980"/>
                    <a:pt x="565" y="979"/>
                    <a:pt x="565" y="978"/>
                  </a:cubicBezTo>
                  <a:cubicBezTo>
                    <a:pt x="664" y="733"/>
                    <a:pt x="747" y="490"/>
                    <a:pt x="903" y="272"/>
                  </a:cubicBezTo>
                  <a:lnTo>
                    <a:pt x="903" y="272"/>
                  </a:lnTo>
                  <a:cubicBezTo>
                    <a:pt x="750" y="427"/>
                    <a:pt x="643" y="608"/>
                    <a:pt x="540" y="787"/>
                  </a:cubicBezTo>
                  <a:cubicBezTo>
                    <a:pt x="494" y="870"/>
                    <a:pt x="449" y="954"/>
                    <a:pt x="405" y="1039"/>
                  </a:cubicBezTo>
                  <a:cubicBezTo>
                    <a:pt x="511" y="718"/>
                    <a:pt x="631" y="402"/>
                    <a:pt x="799" y="102"/>
                  </a:cubicBezTo>
                  <a:lnTo>
                    <a:pt x="799" y="102"/>
                  </a:lnTo>
                  <a:cubicBezTo>
                    <a:pt x="615" y="321"/>
                    <a:pt x="466" y="562"/>
                    <a:pt x="360" y="814"/>
                  </a:cubicBezTo>
                  <a:cubicBezTo>
                    <a:pt x="405" y="566"/>
                    <a:pt x="465" y="321"/>
                    <a:pt x="582" y="46"/>
                  </a:cubicBezTo>
                  <a:lnTo>
                    <a:pt x="582" y="46"/>
                  </a:lnTo>
                  <a:cubicBezTo>
                    <a:pt x="427" y="277"/>
                    <a:pt x="315" y="524"/>
                    <a:pt x="240" y="779"/>
                  </a:cubicBezTo>
                  <a:cubicBezTo>
                    <a:pt x="262" y="553"/>
                    <a:pt x="298" y="360"/>
                    <a:pt x="368" y="130"/>
                  </a:cubicBezTo>
                  <a:lnTo>
                    <a:pt x="368" y="130"/>
                  </a:lnTo>
                  <a:cubicBezTo>
                    <a:pt x="281" y="277"/>
                    <a:pt x="221" y="419"/>
                    <a:pt x="180" y="562"/>
                  </a:cubicBezTo>
                  <a:cubicBezTo>
                    <a:pt x="191" y="370"/>
                    <a:pt x="213" y="187"/>
                    <a:pt x="2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42"/>
            <p:cNvSpPr/>
            <p:nvPr/>
          </p:nvSpPr>
          <p:spPr>
            <a:xfrm>
              <a:off x="1913820" y="1386985"/>
              <a:ext cx="37370" cy="68148"/>
            </a:xfrm>
            <a:custGeom>
              <a:rect b="b" l="l" r="r" t="t"/>
              <a:pathLst>
                <a:path extrusionOk="0" h="1375" w="754">
                  <a:moveTo>
                    <a:pt x="264" y="1"/>
                  </a:moveTo>
                  <a:cubicBezTo>
                    <a:pt x="138" y="267"/>
                    <a:pt x="128" y="579"/>
                    <a:pt x="256" y="844"/>
                  </a:cubicBezTo>
                  <a:cubicBezTo>
                    <a:pt x="247" y="829"/>
                    <a:pt x="239" y="813"/>
                    <a:pt x="233" y="800"/>
                  </a:cubicBezTo>
                  <a:cubicBezTo>
                    <a:pt x="144" y="608"/>
                    <a:pt x="99" y="427"/>
                    <a:pt x="125" y="225"/>
                  </a:cubicBezTo>
                  <a:lnTo>
                    <a:pt x="125" y="225"/>
                  </a:lnTo>
                  <a:cubicBezTo>
                    <a:pt x="33" y="484"/>
                    <a:pt x="81" y="769"/>
                    <a:pt x="222" y="1011"/>
                  </a:cubicBezTo>
                  <a:cubicBezTo>
                    <a:pt x="229" y="1021"/>
                    <a:pt x="236" y="1031"/>
                    <a:pt x="242" y="1041"/>
                  </a:cubicBezTo>
                  <a:cubicBezTo>
                    <a:pt x="218" y="1011"/>
                    <a:pt x="197" y="980"/>
                    <a:pt x="176" y="948"/>
                  </a:cubicBezTo>
                  <a:cubicBezTo>
                    <a:pt x="105" y="831"/>
                    <a:pt x="40" y="720"/>
                    <a:pt x="19" y="568"/>
                  </a:cubicBezTo>
                  <a:lnTo>
                    <a:pt x="19" y="568"/>
                  </a:lnTo>
                  <a:cubicBezTo>
                    <a:pt x="1" y="753"/>
                    <a:pt x="62" y="942"/>
                    <a:pt x="174" y="1102"/>
                  </a:cubicBezTo>
                  <a:cubicBezTo>
                    <a:pt x="264" y="1225"/>
                    <a:pt x="407" y="1325"/>
                    <a:pt x="574" y="1375"/>
                  </a:cubicBezTo>
                  <a:cubicBezTo>
                    <a:pt x="581" y="1364"/>
                    <a:pt x="589" y="1355"/>
                    <a:pt x="601" y="1348"/>
                  </a:cubicBezTo>
                  <a:cubicBezTo>
                    <a:pt x="593" y="1344"/>
                    <a:pt x="586" y="1340"/>
                    <a:pt x="578" y="1334"/>
                  </a:cubicBezTo>
                  <a:cubicBezTo>
                    <a:pt x="511" y="1296"/>
                    <a:pt x="449" y="1251"/>
                    <a:pt x="392" y="1201"/>
                  </a:cubicBezTo>
                  <a:lnTo>
                    <a:pt x="392" y="1201"/>
                  </a:lnTo>
                  <a:cubicBezTo>
                    <a:pt x="459" y="1255"/>
                    <a:pt x="536" y="1302"/>
                    <a:pt x="620" y="1336"/>
                  </a:cubicBezTo>
                  <a:cubicBezTo>
                    <a:pt x="623" y="1334"/>
                    <a:pt x="624" y="1334"/>
                    <a:pt x="625" y="1333"/>
                  </a:cubicBezTo>
                  <a:cubicBezTo>
                    <a:pt x="643" y="1324"/>
                    <a:pt x="663" y="1313"/>
                    <a:pt x="685" y="1299"/>
                  </a:cubicBezTo>
                  <a:cubicBezTo>
                    <a:pt x="587" y="1238"/>
                    <a:pt x="452" y="1118"/>
                    <a:pt x="398" y="1056"/>
                  </a:cubicBezTo>
                  <a:cubicBezTo>
                    <a:pt x="394" y="1051"/>
                    <a:pt x="390" y="1045"/>
                    <a:pt x="385" y="1040"/>
                  </a:cubicBezTo>
                  <a:lnTo>
                    <a:pt x="385" y="1040"/>
                  </a:lnTo>
                  <a:cubicBezTo>
                    <a:pt x="468" y="1135"/>
                    <a:pt x="576" y="1218"/>
                    <a:pt x="710" y="1284"/>
                  </a:cubicBezTo>
                  <a:cubicBezTo>
                    <a:pt x="725" y="1277"/>
                    <a:pt x="738" y="1268"/>
                    <a:pt x="754" y="1260"/>
                  </a:cubicBezTo>
                  <a:cubicBezTo>
                    <a:pt x="721" y="1235"/>
                    <a:pt x="689" y="1207"/>
                    <a:pt x="661" y="1180"/>
                  </a:cubicBezTo>
                  <a:cubicBezTo>
                    <a:pt x="512" y="1034"/>
                    <a:pt x="375" y="817"/>
                    <a:pt x="303" y="638"/>
                  </a:cubicBezTo>
                  <a:cubicBezTo>
                    <a:pt x="232" y="431"/>
                    <a:pt x="207" y="225"/>
                    <a:pt x="2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42"/>
            <p:cNvSpPr/>
            <p:nvPr/>
          </p:nvSpPr>
          <p:spPr>
            <a:xfrm>
              <a:off x="1953420" y="1415038"/>
              <a:ext cx="36478" cy="38411"/>
            </a:xfrm>
            <a:custGeom>
              <a:rect b="b" l="l" r="r" t="t"/>
              <a:pathLst>
                <a:path extrusionOk="0" h="775" w="736">
                  <a:moveTo>
                    <a:pt x="549" y="1"/>
                  </a:moveTo>
                  <a:cubicBezTo>
                    <a:pt x="543" y="1"/>
                    <a:pt x="537" y="1"/>
                    <a:pt x="531" y="1"/>
                  </a:cubicBezTo>
                  <a:cubicBezTo>
                    <a:pt x="531" y="5"/>
                    <a:pt x="530" y="7"/>
                    <a:pt x="530" y="11"/>
                  </a:cubicBezTo>
                  <a:cubicBezTo>
                    <a:pt x="527" y="25"/>
                    <a:pt x="524" y="38"/>
                    <a:pt x="522" y="52"/>
                  </a:cubicBezTo>
                  <a:lnTo>
                    <a:pt x="522" y="52"/>
                  </a:lnTo>
                  <a:cubicBezTo>
                    <a:pt x="524" y="36"/>
                    <a:pt x="526" y="20"/>
                    <a:pt x="526" y="2"/>
                  </a:cubicBezTo>
                  <a:lnTo>
                    <a:pt x="526" y="2"/>
                  </a:lnTo>
                  <a:cubicBezTo>
                    <a:pt x="500" y="6"/>
                    <a:pt x="472" y="16"/>
                    <a:pt x="446" y="27"/>
                  </a:cubicBezTo>
                  <a:cubicBezTo>
                    <a:pt x="382" y="254"/>
                    <a:pt x="308" y="468"/>
                    <a:pt x="139" y="660"/>
                  </a:cubicBezTo>
                  <a:cubicBezTo>
                    <a:pt x="298" y="530"/>
                    <a:pt x="400" y="407"/>
                    <a:pt x="459" y="274"/>
                  </a:cubicBezTo>
                  <a:lnTo>
                    <a:pt x="459" y="274"/>
                  </a:lnTo>
                  <a:cubicBezTo>
                    <a:pt x="438" y="332"/>
                    <a:pt x="410" y="387"/>
                    <a:pt x="375" y="434"/>
                  </a:cubicBezTo>
                  <a:cubicBezTo>
                    <a:pt x="273" y="573"/>
                    <a:pt x="176" y="684"/>
                    <a:pt x="0" y="775"/>
                  </a:cubicBezTo>
                  <a:cubicBezTo>
                    <a:pt x="169" y="718"/>
                    <a:pt x="303" y="612"/>
                    <a:pt x="405" y="490"/>
                  </a:cubicBezTo>
                  <a:lnTo>
                    <a:pt x="405" y="490"/>
                  </a:lnTo>
                  <a:cubicBezTo>
                    <a:pt x="335" y="583"/>
                    <a:pt x="248" y="669"/>
                    <a:pt x="148" y="737"/>
                  </a:cubicBezTo>
                  <a:cubicBezTo>
                    <a:pt x="335" y="649"/>
                    <a:pt x="483" y="509"/>
                    <a:pt x="569" y="351"/>
                  </a:cubicBezTo>
                  <a:lnTo>
                    <a:pt x="569" y="351"/>
                  </a:lnTo>
                  <a:cubicBezTo>
                    <a:pt x="514" y="479"/>
                    <a:pt x="418" y="596"/>
                    <a:pt x="282" y="710"/>
                  </a:cubicBezTo>
                  <a:cubicBezTo>
                    <a:pt x="561" y="556"/>
                    <a:pt x="735" y="316"/>
                    <a:pt x="681" y="57"/>
                  </a:cubicBezTo>
                  <a:cubicBezTo>
                    <a:pt x="664" y="52"/>
                    <a:pt x="649" y="42"/>
                    <a:pt x="634" y="31"/>
                  </a:cubicBezTo>
                  <a:cubicBezTo>
                    <a:pt x="617" y="17"/>
                    <a:pt x="597" y="7"/>
                    <a:pt x="578" y="4"/>
                  </a:cubicBezTo>
                  <a:cubicBezTo>
                    <a:pt x="578" y="54"/>
                    <a:pt x="573" y="105"/>
                    <a:pt x="561" y="157"/>
                  </a:cubicBezTo>
                  <a:cubicBezTo>
                    <a:pt x="571" y="105"/>
                    <a:pt x="574" y="54"/>
                    <a:pt x="574" y="2"/>
                  </a:cubicBezTo>
                  <a:cubicBezTo>
                    <a:pt x="566" y="1"/>
                    <a:pt x="558" y="1"/>
                    <a:pt x="5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42"/>
            <p:cNvSpPr/>
            <p:nvPr/>
          </p:nvSpPr>
          <p:spPr>
            <a:xfrm>
              <a:off x="1937758" y="1199438"/>
              <a:ext cx="42326" cy="41385"/>
            </a:xfrm>
            <a:custGeom>
              <a:rect b="b" l="l" r="r" t="t"/>
              <a:pathLst>
                <a:path extrusionOk="0" h="835" w="854">
                  <a:moveTo>
                    <a:pt x="1" y="0"/>
                  </a:moveTo>
                  <a:cubicBezTo>
                    <a:pt x="204" y="243"/>
                    <a:pt x="292" y="457"/>
                    <a:pt x="390" y="748"/>
                  </a:cubicBezTo>
                  <a:cubicBezTo>
                    <a:pt x="399" y="777"/>
                    <a:pt x="410" y="804"/>
                    <a:pt x="419" y="834"/>
                  </a:cubicBezTo>
                  <a:cubicBezTo>
                    <a:pt x="418" y="813"/>
                    <a:pt x="418" y="788"/>
                    <a:pt x="416" y="766"/>
                  </a:cubicBezTo>
                  <a:cubicBezTo>
                    <a:pt x="414" y="652"/>
                    <a:pt x="398" y="544"/>
                    <a:pt x="363" y="442"/>
                  </a:cubicBezTo>
                  <a:lnTo>
                    <a:pt x="363" y="442"/>
                  </a:lnTo>
                  <a:cubicBezTo>
                    <a:pt x="395" y="506"/>
                    <a:pt x="426" y="571"/>
                    <a:pt x="452" y="638"/>
                  </a:cubicBezTo>
                  <a:cubicBezTo>
                    <a:pt x="468" y="666"/>
                    <a:pt x="481" y="722"/>
                    <a:pt x="487" y="722"/>
                  </a:cubicBezTo>
                  <a:cubicBezTo>
                    <a:pt x="490" y="722"/>
                    <a:pt x="492" y="708"/>
                    <a:pt x="491" y="671"/>
                  </a:cubicBezTo>
                  <a:cubicBezTo>
                    <a:pt x="495" y="587"/>
                    <a:pt x="482" y="504"/>
                    <a:pt x="455" y="422"/>
                  </a:cubicBezTo>
                  <a:lnTo>
                    <a:pt x="455" y="422"/>
                  </a:lnTo>
                  <a:cubicBezTo>
                    <a:pt x="500" y="525"/>
                    <a:pt x="544" y="628"/>
                    <a:pt x="585" y="732"/>
                  </a:cubicBezTo>
                  <a:cubicBezTo>
                    <a:pt x="599" y="765"/>
                    <a:pt x="615" y="798"/>
                    <a:pt x="625" y="832"/>
                  </a:cubicBezTo>
                  <a:cubicBezTo>
                    <a:pt x="627" y="823"/>
                    <a:pt x="627" y="803"/>
                    <a:pt x="629" y="791"/>
                  </a:cubicBezTo>
                  <a:cubicBezTo>
                    <a:pt x="635" y="680"/>
                    <a:pt x="622" y="567"/>
                    <a:pt x="587" y="458"/>
                  </a:cubicBezTo>
                  <a:lnTo>
                    <a:pt x="587" y="458"/>
                  </a:lnTo>
                  <a:cubicBezTo>
                    <a:pt x="629" y="545"/>
                    <a:pt x="670" y="631"/>
                    <a:pt x="714" y="716"/>
                  </a:cubicBezTo>
                  <a:cubicBezTo>
                    <a:pt x="724" y="663"/>
                    <a:pt x="708" y="559"/>
                    <a:pt x="681" y="467"/>
                  </a:cubicBezTo>
                  <a:lnTo>
                    <a:pt x="681" y="467"/>
                  </a:lnTo>
                  <a:cubicBezTo>
                    <a:pt x="714" y="541"/>
                    <a:pt x="748" y="614"/>
                    <a:pt x="784" y="684"/>
                  </a:cubicBezTo>
                  <a:cubicBezTo>
                    <a:pt x="789" y="603"/>
                    <a:pt x="774" y="518"/>
                    <a:pt x="744" y="434"/>
                  </a:cubicBezTo>
                  <a:lnTo>
                    <a:pt x="744" y="434"/>
                  </a:lnTo>
                  <a:cubicBezTo>
                    <a:pt x="775" y="510"/>
                    <a:pt x="806" y="586"/>
                    <a:pt x="845" y="659"/>
                  </a:cubicBezTo>
                  <a:cubicBezTo>
                    <a:pt x="854" y="516"/>
                    <a:pt x="796" y="346"/>
                    <a:pt x="658" y="240"/>
                  </a:cubicBezTo>
                  <a:lnTo>
                    <a:pt x="658" y="240"/>
                  </a:lnTo>
                  <a:cubicBezTo>
                    <a:pt x="682" y="284"/>
                    <a:pt x="701" y="330"/>
                    <a:pt x="720" y="375"/>
                  </a:cubicBezTo>
                  <a:cubicBezTo>
                    <a:pt x="673" y="276"/>
                    <a:pt x="603" y="185"/>
                    <a:pt x="507" y="114"/>
                  </a:cubicBezTo>
                  <a:lnTo>
                    <a:pt x="507" y="114"/>
                  </a:lnTo>
                  <a:cubicBezTo>
                    <a:pt x="536" y="164"/>
                    <a:pt x="564" y="217"/>
                    <a:pt x="591" y="274"/>
                  </a:cubicBezTo>
                  <a:cubicBezTo>
                    <a:pt x="536" y="192"/>
                    <a:pt x="464" y="117"/>
                    <a:pt x="382" y="50"/>
                  </a:cubicBezTo>
                  <a:lnTo>
                    <a:pt x="382" y="50"/>
                  </a:lnTo>
                  <a:cubicBezTo>
                    <a:pt x="416" y="112"/>
                    <a:pt x="452" y="181"/>
                    <a:pt x="487" y="252"/>
                  </a:cubicBezTo>
                  <a:cubicBezTo>
                    <a:pt x="427" y="161"/>
                    <a:pt x="347" y="80"/>
                    <a:pt x="245" y="14"/>
                  </a:cubicBezTo>
                  <a:lnTo>
                    <a:pt x="245" y="14"/>
                  </a:lnTo>
                  <a:cubicBezTo>
                    <a:pt x="322" y="119"/>
                    <a:pt x="350" y="183"/>
                    <a:pt x="403" y="297"/>
                  </a:cubicBezTo>
                  <a:cubicBezTo>
                    <a:pt x="340" y="185"/>
                    <a:pt x="245" y="86"/>
                    <a:pt x="118" y="14"/>
                  </a:cubicBezTo>
                  <a:lnTo>
                    <a:pt x="118" y="14"/>
                  </a:lnTo>
                  <a:cubicBezTo>
                    <a:pt x="203" y="102"/>
                    <a:pt x="234" y="169"/>
                    <a:pt x="274" y="250"/>
                  </a:cubicBezTo>
                  <a:cubicBezTo>
                    <a:pt x="211" y="155"/>
                    <a:pt x="123" y="7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42"/>
            <p:cNvSpPr/>
            <p:nvPr/>
          </p:nvSpPr>
          <p:spPr>
            <a:xfrm>
              <a:off x="1947076" y="1229771"/>
              <a:ext cx="37023" cy="62845"/>
            </a:xfrm>
            <a:custGeom>
              <a:rect b="b" l="l" r="r" t="t"/>
              <a:pathLst>
                <a:path extrusionOk="0" h="1268" w="747">
                  <a:moveTo>
                    <a:pt x="690" y="1"/>
                  </a:moveTo>
                  <a:lnTo>
                    <a:pt x="690" y="1"/>
                  </a:lnTo>
                  <a:cubicBezTo>
                    <a:pt x="688" y="81"/>
                    <a:pt x="682" y="162"/>
                    <a:pt x="674" y="242"/>
                  </a:cubicBezTo>
                  <a:cubicBezTo>
                    <a:pt x="670" y="166"/>
                    <a:pt x="654" y="93"/>
                    <a:pt x="625" y="22"/>
                  </a:cubicBezTo>
                  <a:cubicBezTo>
                    <a:pt x="617" y="92"/>
                    <a:pt x="611" y="161"/>
                    <a:pt x="605" y="231"/>
                  </a:cubicBezTo>
                  <a:cubicBezTo>
                    <a:pt x="597" y="174"/>
                    <a:pt x="584" y="115"/>
                    <a:pt x="564" y="62"/>
                  </a:cubicBezTo>
                  <a:cubicBezTo>
                    <a:pt x="556" y="149"/>
                    <a:pt x="543" y="236"/>
                    <a:pt x="536" y="323"/>
                  </a:cubicBezTo>
                  <a:cubicBezTo>
                    <a:pt x="530" y="242"/>
                    <a:pt x="510" y="161"/>
                    <a:pt x="479" y="83"/>
                  </a:cubicBezTo>
                  <a:cubicBezTo>
                    <a:pt x="477" y="207"/>
                    <a:pt x="450" y="329"/>
                    <a:pt x="441" y="453"/>
                  </a:cubicBezTo>
                  <a:cubicBezTo>
                    <a:pt x="441" y="464"/>
                    <a:pt x="440" y="476"/>
                    <a:pt x="438" y="486"/>
                  </a:cubicBezTo>
                  <a:cubicBezTo>
                    <a:pt x="437" y="490"/>
                    <a:pt x="437" y="493"/>
                    <a:pt x="436" y="495"/>
                  </a:cubicBezTo>
                  <a:cubicBezTo>
                    <a:pt x="447" y="413"/>
                    <a:pt x="442" y="329"/>
                    <a:pt x="413" y="249"/>
                  </a:cubicBezTo>
                  <a:cubicBezTo>
                    <a:pt x="412" y="278"/>
                    <a:pt x="407" y="306"/>
                    <a:pt x="401" y="335"/>
                  </a:cubicBezTo>
                  <a:cubicBezTo>
                    <a:pt x="395" y="241"/>
                    <a:pt x="373" y="146"/>
                    <a:pt x="339" y="57"/>
                  </a:cubicBezTo>
                  <a:cubicBezTo>
                    <a:pt x="331" y="149"/>
                    <a:pt x="323" y="241"/>
                    <a:pt x="310" y="334"/>
                  </a:cubicBezTo>
                  <a:cubicBezTo>
                    <a:pt x="303" y="265"/>
                    <a:pt x="290" y="198"/>
                    <a:pt x="269" y="133"/>
                  </a:cubicBezTo>
                  <a:cubicBezTo>
                    <a:pt x="258" y="231"/>
                    <a:pt x="241" y="314"/>
                    <a:pt x="226" y="393"/>
                  </a:cubicBezTo>
                  <a:cubicBezTo>
                    <a:pt x="222" y="298"/>
                    <a:pt x="206" y="201"/>
                    <a:pt x="174" y="115"/>
                  </a:cubicBezTo>
                  <a:cubicBezTo>
                    <a:pt x="174" y="393"/>
                    <a:pt x="140" y="670"/>
                    <a:pt x="118" y="947"/>
                  </a:cubicBezTo>
                  <a:cubicBezTo>
                    <a:pt x="121" y="941"/>
                    <a:pt x="123" y="936"/>
                    <a:pt x="125" y="929"/>
                  </a:cubicBezTo>
                  <a:lnTo>
                    <a:pt x="125" y="929"/>
                  </a:lnTo>
                  <a:cubicBezTo>
                    <a:pt x="122" y="941"/>
                    <a:pt x="118" y="954"/>
                    <a:pt x="114" y="965"/>
                  </a:cubicBezTo>
                  <a:cubicBezTo>
                    <a:pt x="114" y="943"/>
                    <a:pt x="113" y="921"/>
                    <a:pt x="107" y="897"/>
                  </a:cubicBezTo>
                  <a:cubicBezTo>
                    <a:pt x="61" y="1018"/>
                    <a:pt x="14" y="1140"/>
                    <a:pt x="0" y="1268"/>
                  </a:cubicBezTo>
                  <a:cubicBezTo>
                    <a:pt x="34" y="1226"/>
                    <a:pt x="61" y="1183"/>
                    <a:pt x="81" y="1137"/>
                  </a:cubicBezTo>
                  <a:cubicBezTo>
                    <a:pt x="105" y="1111"/>
                    <a:pt x="128" y="1083"/>
                    <a:pt x="150" y="1054"/>
                  </a:cubicBezTo>
                  <a:lnTo>
                    <a:pt x="150" y="1054"/>
                  </a:lnTo>
                  <a:cubicBezTo>
                    <a:pt x="145" y="1067"/>
                    <a:pt x="139" y="1078"/>
                    <a:pt x="134" y="1092"/>
                  </a:cubicBezTo>
                  <a:cubicBezTo>
                    <a:pt x="168" y="1072"/>
                    <a:pt x="231" y="1009"/>
                    <a:pt x="272" y="954"/>
                  </a:cubicBezTo>
                  <a:cubicBezTo>
                    <a:pt x="321" y="933"/>
                    <a:pt x="407" y="851"/>
                    <a:pt x="444" y="798"/>
                  </a:cubicBezTo>
                  <a:cubicBezTo>
                    <a:pt x="447" y="795"/>
                    <a:pt x="448" y="792"/>
                    <a:pt x="451" y="789"/>
                  </a:cubicBezTo>
                  <a:cubicBezTo>
                    <a:pt x="457" y="785"/>
                    <a:pt x="462" y="779"/>
                    <a:pt x="467" y="774"/>
                  </a:cubicBezTo>
                  <a:lnTo>
                    <a:pt x="467" y="774"/>
                  </a:lnTo>
                  <a:cubicBezTo>
                    <a:pt x="460" y="789"/>
                    <a:pt x="452" y="803"/>
                    <a:pt x="441" y="818"/>
                  </a:cubicBezTo>
                  <a:cubicBezTo>
                    <a:pt x="439" y="820"/>
                    <a:pt x="437" y="823"/>
                    <a:pt x="436" y="825"/>
                  </a:cubicBezTo>
                  <a:cubicBezTo>
                    <a:pt x="465" y="805"/>
                    <a:pt x="494" y="785"/>
                    <a:pt x="515" y="759"/>
                  </a:cubicBezTo>
                  <a:cubicBezTo>
                    <a:pt x="531" y="742"/>
                    <a:pt x="542" y="723"/>
                    <a:pt x="554" y="705"/>
                  </a:cubicBezTo>
                  <a:cubicBezTo>
                    <a:pt x="566" y="701"/>
                    <a:pt x="602" y="663"/>
                    <a:pt x="621" y="645"/>
                  </a:cubicBezTo>
                  <a:cubicBezTo>
                    <a:pt x="659" y="598"/>
                    <a:pt x="678" y="543"/>
                    <a:pt x="682" y="489"/>
                  </a:cubicBezTo>
                  <a:lnTo>
                    <a:pt x="682" y="489"/>
                  </a:lnTo>
                  <a:cubicBezTo>
                    <a:pt x="669" y="507"/>
                    <a:pt x="656" y="525"/>
                    <a:pt x="644" y="542"/>
                  </a:cubicBezTo>
                  <a:cubicBezTo>
                    <a:pt x="647" y="534"/>
                    <a:pt x="649" y="527"/>
                    <a:pt x="652" y="520"/>
                  </a:cubicBezTo>
                  <a:cubicBezTo>
                    <a:pt x="745" y="362"/>
                    <a:pt x="747" y="169"/>
                    <a:pt x="6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42"/>
            <p:cNvSpPr/>
            <p:nvPr/>
          </p:nvSpPr>
          <p:spPr>
            <a:xfrm>
              <a:off x="1983009" y="1213019"/>
              <a:ext cx="11201" cy="15612"/>
            </a:xfrm>
            <a:custGeom>
              <a:rect b="b" l="l" r="r" t="t"/>
              <a:pathLst>
                <a:path extrusionOk="0" h="315" w="226">
                  <a:moveTo>
                    <a:pt x="0" y="0"/>
                  </a:moveTo>
                  <a:lnTo>
                    <a:pt x="0" y="0"/>
                  </a:lnTo>
                  <a:cubicBezTo>
                    <a:pt x="73" y="101"/>
                    <a:pt x="109" y="199"/>
                    <a:pt x="168" y="307"/>
                  </a:cubicBezTo>
                  <a:cubicBezTo>
                    <a:pt x="171" y="312"/>
                    <a:pt x="173" y="315"/>
                    <a:pt x="174" y="315"/>
                  </a:cubicBezTo>
                  <a:cubicBezTo>
                    <a:pt x="180" y="315"/>
                    <a:pt x="169" y="258"/>
                    <a:pt x="166" y="244"/>
                  </a:cubicBezTo>
                  <a:cubicBezTo>
                    <a:pt x="165" y="230"/>
                    <a:pt x="161" y="215"/>
                    <a:pt x="156" y="201"/>
                  </a:cubicBezTo>
                  <a:lnTo>
                    <a:pt x="156" y="201"/>
                  </a:lnTo>
                  <a:cubicBezTo>
                    <a:pt x="175" y="232"/>
                    <a:pt x="196" y="263"/>
                    <a:pt x="225" y="302"/>
                  </a:cubicBezTo>
                  <a:cubicBezTo>
                    <a:pt x="226" y="200"/>
                    <a:pt x="166" y="90"/>
                    <a:pt x="62" y="23"/>
                  </a:cubicBezTo>
                  <a:lnTo>
                    <a:pt x="62" y="23"/>
                  </a:lnTo>
                  <a:cubicBezTo>
                    <a:pt x="76" y="46"/>
                    <a:pt x="87" y="70"/>
                    <a:pt x="97" y="91"/>
                  </a:cubicBezTo>
                  <a:cubicBezTo>
                    <a:pt x="71" y="57"/>
                    <a:pt x="41" y="28"/>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42"/>
            <p:cNvSpPr/>
            <p:nvPr/>
          </p:nvSpPr>
          <p:spPr>
            <a:xfrm>
              <a:off x="1989799" y="1215348"/>
              <a:ext cx="16802" cy="14472"/>
            </a:xfrm>
            <a:custGeom>
              <a:rect b="b" l="l" r="r" t="t"/>
              <a:pathLst>
                <a:path extrusionOk="0" h="292" w="339">
                  <a:moveTo>
                    <a:pt x="0" y="0"/>
                  </a:moveTo>
                  <a:lnTo>
                    <a:pt x="0" y="0"/>
                  </a:lnTo>
                  <a:cubicBezTo>
                    <a:pt x="44" y="101"/>
                    <a:pt x="89" y="184"/>
                    <a:pt x="161" y="280"/>
                  </a:cubicBezTo>
                  <a:cubicBezTo>
                    <a:pt x="160" y="245"/>
                    <a:pt x="152" y="210"/>
                    <a:pt x="139" y="177"/>
                  </a:cubicBezTo>
                  <a:lnTo>
                    <a:pt x="139" y="177"/>
                  </a:lnTo>
                  <a:cubicBezTo>
                    <a:pt x="160" y="204"/>
                    <a:pt x="182" y="233"/>
                    <a:pt x="208" y="260"/>
                  </a:cubicBezTo>
                  <a:cubicBezTo>
                    <a:pt x="203" y="226"/>
                    <a:pt x="192" y="193"/>
                    <a:pt x="176" y="162"/>
                  </a:cubicBezTo>
                  <a:lnTo>
                    <a:pt x="176" y="162"/>
                  </a:lnTo>
                  <a:cubicBezTo>
                    <a:pt x="204" y="203"/>
                    <a:pt x="237" y="244"/>
                    <a:pt x="274" y="281"/>
                  </a:cubicBezTo>
                  <a:cubicBezTo>
                    <a:pt x="266" y="239"/>
                    <a:pt x="251" y="199"/>
                    <a:pt x="228" y="163"/>
                  </a:cubicBezTo>
                  <a:lnTo>
                    <a:pt x="228" y="163"/>
                  </a:lnTo>
                  <a:cubicBezTo>
                    <a:pt x="259" y="209"/>
                    <a:pt x="295" y="254"/>
                    <a:pt x="338" y="292"/>
                  </a:cubicBezTo>
                  <a:cubicBezTo>
                    <a:pt x="316" y="207"/>
                    <a:pt x="261" y="126"/>
                    <a:pt x="170" y="77"/>
                  </a:cubicBezTo>
                  <a:lnTo>
                    <a:pt x="170" y="77"/>
                  </a:lnTo>
                  <a:cubicBezTo>
                    <a:pt x="184" y="99"/>
                    <a:pt x="197" y="120"/>
                    <a:pt x="211" y="141"/>
                  </a:cubicBezTo>
                  <a:cubicBezTo>
                    <a:pt x="183" y="102"/>
                    <a:pt x="147" y="71"/>
                    <a:pt x="103" y="44"/>
                  </a:cubicBezTo>
                  <a:lnTo>
                    <a:pt x="103" y="44"/>
                  </a:lnTo>
                  <a:cubicBezTo>
                    <a:pt x="115" y="64"/>
                    <a:pt x="126" y="86"/>
                    <a:pt x="139" y="107"/>
                  </a:cubicBezTo>
                  <a:cubicBezTo>
                    <a:pt x="116" y="77"/>
                    <a:pt x="88" y="51"/>
                    <a:pt x="54" y="29"/>
                  </a:cubicBezTo>
                  <a:lnTo>
                    <a:pt x="54" y="29"/>
                  </a:lnTo>
                  <a:cubicBezTo>
                    <a:pt x="61" y="44"/>
                    <a:pt x="69" y="57"/>
                    <a:pt x="78" y="74"/>
                  </a:cubicBezTo>
                  <a:cubicBezTo>
                    <a:pt x="55" y="46"/>
                    <a:pt x="29" y="23"/>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42"/>
            <p:cNvSpPr/>
            <p:nvPr/>
          </p:nvSpPr>
          <p:spPr>
            <a:xfrm>
              <a:off x="1988312" y="1224369"/>
              <a:ext cx="23641" cy="30531"/>
            </a:xfrm>
            <a:custGeom>
              <a:rect b="b" l="l" r="r" t="t"/>
              <a:pathLst>
                <a:path extrusionOk="0" h="616" w="477">
                  <a:moveTo>
                    <a:pt x="361" y="193"/>
                  </a:moveTo>
                  <a:lnTo>
                    <a:pt x="361" y="193"/>
                  </a:lnTo>
                  <a:cubicBezTo>
                    <a:pt x="361" y="196"/>
                    <a:pt x="362" y="200"/>
                    <a:pt x="362" y="204"/>
                  </a:cubicBezTo>
                  <a:cubicBezTo>
                    <a:pt x="362" y="208"/>
                    <a:pt x="361" y="210"/>
                    <a:pt x="360" y="214"/>
                  </a:cubicBezTo>
                  <a:cubicBezTo>
                    <a:pt x="361" y="207"/>
                    <a:pt x="361" y="200"/>
                    <a:pt x="361" y="193"/>
                  </a:cubicBezTo>
                  <a:close/>
                  <a:moveTo>
                    <a:pt x="351" y="1"/>
                  </a:moveTo>
                  <a:cubicBezTo>
                    <a:pt x="361" y="50"/>
                    <a:pt x="367" y="101"/>
                    <a:pt x="375" y="151"/>
                  </a:cubicBezTo>
                  <a:cubicBezTo>
                    <a:pt x="371" y="141"/>
                    <a:pt x="365" y="131"/>
                    <a:pt x="356" y="121"/>
                  </a:cubicBezTo>
                  <a:lnTo>
                    <a:pt x="356" y="121"/>
                  </a:lnTo>
                  <a:cubicBezTo>
                    <a:pt x="358" y="138"/>
                    <a:pt x="359" y="154"/>
                    <a:pt x="360" y="170"/>
                  </a:cubicBezTo>
                  <a:lnTo>
                    <a:pt x="360" y="170"/>
                  </a:lnTo>
                  <a:cubicBezTo>
                    <a:pt x="356" y="131"/>
                    <a:pt x="340" y="93"/>
                    <a:pt x="310" y="64"/>
                  </a:cubicBezTo>
                  <a:lnTo>
                    <a:pt x="310" y="64"/>
                  </a:lnTo>
                  <a:cubicBezTo>
                    <a:pt x="320" y="116"/>
                    <a:pt x="321" y="171"/>
                    <a:pt x="324" y="223"/>
                  </a:cubicBezTo>
                  <a:cubicBezTo>
                    <a:pt x="322" y="230"/>
                    <a:pt x="320" y="238"/>
                    <a:pt x="319" y="245"/>
                  </a:cubicBezTo>
                  <a:cubicBezTo>
                    <a:pt x="327" y="176"/>
                    <a:pt x="295" y="105"/>
                    <a:pt x="247" y="48"/>
                  </a:cubicBezTo>
                  <a:lnTo>
                    <a:pt x="247" y="48"/>
                  </a:lnTo>
                  <a:cubicBezTo>
                    <a:pt x="253" y="85"/>
                    <a:pt x="258" y="132"/>
                    <a:pt x="263" y="169"/>
                  </a:cubicBezTo>
                  <a:cubicBezTo>
                    <a:pt x="250" y="127"/>
                    <a:pt x="228" y="88"/>
                    <a:pt x="200" y="54"/>
                  </a:cubicBezTo>
                  <a:lnTo>
                    <a:pt x="200" y="54"/>
                  </a:lnTo>
                  <a:cubicBezTo>
                    <a:pt x="205" y="117"/>
                    <a:pt x="212" y="172"/>
                    <a:pt x="219" y="225"/>
                  </a:cubicBezTo>
                  <a:cubicBezTo>
                    <a:pt x="207" y="157"/>
                    <a:pt x="176" y="90"/>
                    <a:pt x="130" y="35"/>
                  </a:cubicBezTo>
                  <a:lnTo>
                    <a:pt x="130" y="35"/>
                  </a:lnTo>
                  <a:cubicBezTo>
                    <a:pt x="134" y="75"/>
                    <a:pt x="138" y="114"/>
                    <a:pt x="145" y="151"/>
                  </a:cubicBezTo>
                  <a:cubicBezTo>
                    <a:pt x="128" y="112"/>
                    <a:pt x="106" y="76"/>
                    <a:pt x="80" y="43"/>
                  </a:cubicBezTo>
                  <a:lnTo>
                    <a:pt x="80" y="43"/>
                  </a:lnTo>
                  <a:cubicBezTo>
                    <a:pt x="84" y="74"/>
                    <a:pt x="89" y="105"/>
                    <a:pt x="94" y="136"/>
                  </a:cubicBezTo>
                  <a:cubicBezTo>
                    <a:pt x="87" y="123"/>
                    <a:pt x="78" y="111"/>
                    <a:pt x="68" y="100"/>
                  </a:cubicBezTo>
                  <a:lnTo>
                    <a:pt x="68" y="100"/>
                  </a:lnTo>
                  <a:cubicBezTo>
                    <a:pt x="72" y="121"/>
                    <a:pt x="74" y="145"/>
                    <a:pt x="77" y="167"/>
                  </a:cubicBezTo>
                  <a:cubicBezTo>
                    <a:pt x="64" y="139"/>
                    <a:pt x="49" y="113"/>
                    <a:pt x="30" y="88"/>
                  </a:cubicBezTo>
                  <a:lnTo>
                    <a:pt x="30" y="88"/>
                  </a:lnTo>
                  <a:cubicBezTo>
                    <a:pt x="35" y="167"/>
                    <a:pt x="42" y="237"/>
                    <a:pt x="53" y="309"/>
                  </a:cubicBezTo>
                  <a:cubicBezTo>
                    <a:pt x="52" y="320"/>
                    <a:pt x="51" y="330"/>
                    <a:pt x="51" y="342"/>
                  </a:cubicBezTo>
                  <a:cubicBezTo>
                    <a:pt x="52" y="386"/>
                    <a:pt x="56" y="428"/>
                    <a:pt x="53" y="470"/>
                  </a:cubicBezTo>
                  <a:cubicBezTo>
                    <a:pt x="37" y="521"/>
                    <a:pt x="20" y="571"/>
                    <a:pt x="0" y="616"/>
                  </a:cubicBezTo>
                  <a:cubicBezTo>
                    <a:pt x="43" y="574"/>
                    <a:pt x="77" y="530"/>
                    <a:pt x="99" y="481"/>
                  </a:cubicBezTo>
                  <a:lnTo>
                    <a:pt x="99" y="486"/>
                  </a:lnTo>
                  <a:cubicBezTo>
                    <a:pt x="97" y="496"/>
                    <a:pt x="95" y="507"/>
                    <a:pt x="93" y="520"/>
                  </a:cubicBezTo>
                  <a:cubicBezTo>
                    <a:pt x="102" y="512"/>
                    <a:pt x="110" y="501"/>
                    <a:pt x="119" y="486"/>
                  </a:cubicBezTo>
                  <a:lnTo>
                    <a:pt x="119" y="486"/>
                  </a:lnTo>
                  <a:cubicBezTo>
                    <a:pt x="108" y="511"/>
                    <a:pt x="95" y="534"/>
                    <a:pt x="83" y="558"/>
                  </a:cubicBezTo>
                  <a:cubicBezTo>
                    <a:pt x="116" y="538"/>
                    <a:pt x="150" y="508"/>
                    <a:pt x="178" y="478"/>
                  </a:cubicBezTo>
                  <a:lnTo>
                    <a:pt x="178" y="480"/>
                  </a:lnTo>
                  <a:cubicBezTo>
                    <a:pt x="202" y="467"/>
                    <a:pt x="222" y="452"/>
                    <a:pt x="238" y="433"/>
                  </a:cubicBezTo>
                  <a:cubicBezTo>
                    <a:pt x="265" y="414"/>
                    <a:pt x="294" y="388"/>
                    <a:pt x="315" y="362"/>
                  </a:cubicBezTo>
                  <a:cubicBezTo>
                    <a:pt x="316" y="361"/>
                    <a:pt x="317" y="358"/>
                    <a:pt x="319" y="357"/>
                  </a:cubicBezTo>
                  <a:lnTo>
                    <a:pt x="319" y="357"/>
                  </a:lnTo>
                  <a:cubicBezTo>
                    <a:pt x="316" y="366"/>
                    <a:pt x="314" y="374"/>
                    <a:pt x="310" y="382"/>
                  </a:cubicBezTo>
                  <a:cubicBezTo>
                    <a:pt x="334" y="363"/>
                    <a:pt x="350" y="341"/>
                    <a:pt x="363" y="316"/>
                  </a:cubicBezTo>
                  <a:lnTo>
                    <a:pt x="363" y="316"/>
                  </a:lnTo>
                  <a:cubicBezTo>
                    <a:pt x="363" y="317"/>
                    <a:pt x="363" y="317"/>
                    <a:pt x="363" y="318"/>
                  </a:cubicBezTo>
                  <a:cubicBezTo>
                    <a:pt x="363" y="324"/>
                    <a:pt x="360" y="331"/>
                    <a:pt x="362" y="331"/>
                  </a:cubicBezTo>
                  <a:cubicBezTo>
                    <a:pt x="362" y="331"/>
                    <a:pt x="364" y="329"/>
                    <a:pt x="367" y="325"/>
                  </a:cubicBezTo>
                  <a:cubicBezTo>
                    <a:pt x="372" y="318"/>
                    <a:pt x="377" y="312"/>
                    <a:pt x="382" y="306"/>
                  </a:cubicBezTo>
                  <a:lnTo>
                    <a:pt x="382" y="306"/>
                  </a:lnTo>
                  <a:cubicBezTo>
                    <a:pt x="382" y="310"/>
                    <a:pt x="380" y="313"/>
                    <a:pt x="378" y="317"/>
                  </a:cubicBezTo>
                  <a:cubicBezTo>
                    <a:pt x="382" y="315"/>
                    <a:pt x="384" y="311"/>
                    <a:pt x="387" y="308"/>
                  </a:cubicBezTo>
                  <a:lnTo>
                    <a:pt x="387" y="308"/>
                  </a:lnTo>
                  <a:cubicBezTo>
                    <a:pt x="387" y="311"/>
                    <a:pt x="386" y="312"/>
                    <a:pt x="386" y="313"/>
                  </a:cubicBezTo>
                  <a:cubicBezTo>
                    <a:pt x="382" y="317"/>
                    <a:pt x="378" y="322"/>
                    <a:pt x="376" y="326"/>
                  </a:cubicBezTo>
                  <a:cubicBezTo>
                    <a:pt x="375" y="327"/>
                    <a:pt x="373" y="330"/>
                    <a:pt x="372" y="331"/>
                  </a:cubicBezTo>
                  <a:cubicBezTo>
                    <a:pt x="375" y="330"/>
                    <a:pt x="378" y="327"/>
                    <a:pt x="382" y="326"/>
                  </a:cubicBezTo>
                  <a:lnTo>
                    <a:pt x="382" y="326"/>
                  </a:lnTo>
                  <a:cubicBezTo>
                    <a:pt x="377" y="338"/>
                    <a:pt x="373" y="349"/>
                    <a:pt x="368" y="361"/>
                  </a:cubicBezTo>
                  <a:cubicBezTo>
                    <a:pt x="392" y="347"/>
                    <a:pt x="408" y="325"/>
                    <a:pt x="422" y="299"/>
                  </a:cubicBezTo>
                  <a:cubicBezTo>
                    <a:pt x="430" y="292"/>
                    <a:pt x="438" y="285"/>
                    <a:pt x="444" y="276"/>
                  </a:cubicBezTo>
                  <a:cubicBezTo>
                    <a:pt x="456" y="260"/>
                    <a:pt x="463" y="241"/>
                    <a:pt x="468" y="223"/>
                  </a:cubicBezTo>
                  <a:cubicBezTo>
                    <a:pt x="476" y="197"/>
                    <a:pt x="476" y="168"/>
                    <a:pt x="466" y="142"/>
                  </a:cubicBezTo>
                  <a:cubicBezTo>
                    <a:pt x="465" y="141"/>
                    <a:pt x="465" y="140"/>
                    <a:pt x="465" y="138"/>
                  </a:cubicBezTo>
                  <a:lnTo>
                    <a:pt x="465" y="140"/>
                  </a:lnTo>
                  <a:cubicBezTo>
                    <a:pt x="461" y="133"/>
                    <a:pt x="459" y="126"/>
                    <a:pt x="455" y="120"/>
                  </a:cubicBezTo>
                  <a:lnTo>
                    <a:pt x="455" y="168"/>
                  </a:lnTo>
                  <a:cubicBezTo>
                    <a:pt x="453" y="172"/>
                    <a:pt x="451" y="177"/>
                    <a:pt x="449" y="181"/>
                  </a:cubicBezTo>
                  <a:cubicBezTo>
                    <a:pt x="449" y="178"/>
                    <a:pt x="451" y="176"/>
                    <a:pt x="451" y="173"/>
                  </a:cubicBezTo>
                  <a:cubicBezTo>
                    <a:pt x="455" y="126"/>
                    <a:pt x="432" y="80"/>
                    <a:pt x="399" y="42"/>
                  </a:cubicBezTo>
                  <a:lnTo>
                    <a:pt x="399" y="42"/>
                  </a:lnTo>
                  <a:cubicBezTo>
                    <a:pt x="403" y="58"/>
                    <a:pt x="404" y="75"/>
                    <a:pt x="407" y="91"/>
                  </a:cubicBezTo>
                  <a:cubicBezTo>
                    <a:pt x="396" y="59"/>
                    <a:pt x="376" y="28"/>
                    <a:pt x="3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42"/>
            <p:cNvSpPr/>
            <p:nvPr/>
          </p:nvSpPr>
          <p:spPr>
            <a:xfrm>
              <a:off x="2009426" y="1232745"/>
              <a:ext cx="3519" cy="6790"/>
            </a:xfrm>
            <a:custGeom>
              <a:rect b="b" l="l" r="r" t="t"/>
              <a:pathLst>
                <a:path extrusionOk="0" h="137" w="71">
                  <a:moveTo>
                    <a:pt x="61" y="1"/>
                  </a:moveTo>
                  <a:lnTo>
                    <a:pt x="61" y="9"/>
                  </a:lnTo>
                  <a:cubicBezTo>
                    <a:pt x="47" y="57"/>
                    <a:pt x="35" y="95"/>
                    <a:pt x="6" y="131"/>
                  </a:cubicBezTo>
                  <a:cubicBezTo>
                    <a:pt x="3" y="132"/>
                    <a:pt x="2" y="136"/>
                    <a:pt x="1" y="137"/>
                  </a:cubicBezTo>
                  <a:cubicBezTo>
                    <a:pt x="21" y="129"/>
                    <a:pt x="39" y="116"/>
                    <a:pt x="50" y="101"/>
                  </a:cubicBezTo>
                  <a:cubicBezTo>
                    <a:pt x="68" y="81"/>
                    <a:pt x="71" y="55"/>
                    <a:pt x="68" y="33"/>
                  </a:cubicBezTo>
                  <a:cubicBezTo>
                    <a:pt x="69" y="22"/>
                    <a:pt x="66" y="9"/>
                    <a:pt x="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42"/>
            <p:cNvSpPr/>
            <p:nvPr/>
          </p:nvSpPr>
          <p:spPr>
            <a:xfrm>
              <a:off x="1917735" y="1367061"/>
              <a:ext cx="149" cy="99"/>
            </a:xfrm>
            <a:custGeom>
              <a:rect b="b" l="l" r="r" t="t"/>
              <a:pathLst>
                <a:path extrusionOk="0" fill="none" h="2" w="3">
                  <a:moveTo>
                    <a:pt x="0" y="1"/>
                  </a:moveTo>
                  <a:cubicBezTo>
                    <a:pt x="0" y="0"/>
                    <a:pt x="2" y="0"/>
                    <a:pt x="2" y="0"/>
                  </a:cubicBezTo>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42"/>
            <p:cNvSpPr/>
            <p:nvPr/>
          </p:nvSpPr>
          <p:spPr>
            <a:xfrm>
              <a:off x="2176007" y="1336233"/>
              <a:ext cx="56551" cy="52388"/>
            </a:xfrm>
            <a:custGeom>
              <a:rect b="b" l="l" r="r" t="t"/>
              <a:pathLst>
                <a:path extrusionOk="0" h="1057" w="1141">
                  <a:moveTo>
                    <a:pt x="0" y="0"/>
                  </a:moveTo>
                  <a:cubicBezTo>
                    <a:pt x="49" y="30"/>
                    <a:pt x="98" y="61"/>
                    <a:pt x="147" y="93"/>
                  </a:cubicBezTo>
                  <a:cubicBezTo>
                    <a:pt x="368" y="233"/>
                    <a:pt x="561" y="398"/>
                    <a:pt x="741" y="572"/>
                  </a:cubicBezTo>
                  <a:cubicBezTo>
                    <a:pt x="868" y="698"/>
                    <a:pt x="1027" y="865"/>
                    <a:pt x="1140" y="1057"/>
                  </a:cubicBezTo>
                  <a:cubicBezTo>
                    <a:pt x="993" y="613"/>
                    <a:pt x="600" y="221"/>
                    <a:pt x="76" y="29"/>
                  </a:cubicBezTo>
                  <a:cubicBezTo>
                    <a:pt x="51" y="19"/>
                    <a:pt x="25"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42"/>
            <p:cNvSpPr/>
            <p:nvPr/>
          </p:nvSpPr>
          <p:spPr>
            <a:xfrm>
              <a:off x="1957088" y="1319629"/>
              <a:ext cx="261839" cy="87280"/>
            </a:xfrm>
            <a:custGeom>
              <a:rect b="b" l="l" r="r" t="t"/>
              <a:pathLst>
                <a:path extrusionOk="0" h="1761" w="5283">
                  <a:moveTo>
                    <a:pt x="2133" y="1"/>
                  </a:moveTo>
                  <a:cubicBezTo>
                    <a:pt x="1775" y="1"/>
                    <a:pt x="1418" y="40"/>
                    <a:pt x="1077" y="123"/>
                  </a:cubicBezTo>
                  <a:cubicBezTo>
                    <a:pt x="792" y="201"/>
                    <a:pt x="526" y="320"/>
                    <a:pt x="269" y="446"/>
                  </a:cubicBezTo>
                  <a:cubicBezTo>
                    <a:pt x="218" y="472"/>
                    <a:pt x="164" y="496"/>
                    <a:pt x="112" y="522"/>
                  </a:cubicBezTo>
                  <a:cubicBezTo>
                    <a:pt x="110" y="522"/>
                    <a:pt x="109" y="524"/>
                    <a:pt x="106" y="525"/>
                  </a:cubicBezTo>
                  <a:cubicBezTo>
                    <a:pt x="121" y="521"/>
                    <a:pt x="133" y="515"/>
                    <a:pt x="146" y="511"/>
                  </a:cubicBezTo>
                  <a:cubicBezTo>
                    <a:pt x="245" y="482"/>
                    <a:pt x="346" y="452"/>
                    <a:pt x="445" y="421"/>
                  </a:cubicBezTo>
                  <a:lnTo>
                    <a:pt x="445" y="421"/>
                  </a:lnTo>
                  <a:cubicBezTo>
                    <a:pt x="300" y="488"/>
                    <a:pt x="158" y="562"/>
                    <a:pt x="24" y="643"/>
                  </a:cubicBezTo>
                  <a:cubicBezTo>
                    <a:pt x="6" y="653"/>
                    <a:pt x="0" y="657"/>
                    <a:pt x="3" y="657"/>
                  </a:cubicBezTo>
                  <a:cubicBezTo>
                    <a:pt x="8" y="657"/>
                    <a:pt x="57" y="635"/>
                    <a:pt x="76" y="630"/>
                  </a:cubicBezTo>
                  <a:cubicBezTo>
                    <a:pt x="544" y="444"/>
                    <a:pt x="1158" y="280"/>
                    <a:pt x="1623" y="243"/>
                  </a:cubicBezTo>
                  <a:cubicBezTo>
                    <a:pt x="1769" y="231"/>
                    <a:pt x="1909" y="225"/>
                    <a:pt x="2045" y="225"/>
                  </a:cubicBezTo>
                  <a:cubicBezTo>
                    <a:pt x="2444" y="225"/>
                    <a:pt x="2815" y="276"/>
                    <a:pt x="3217" y="371"/>
                  </a:cubicBezTo>
                  <a:cubicBezTo>
                    <a:pt x="4101" y="576"/>
                    <a:pt x="4884" y="1055"/>
                    <a:pt x="5282" y="1760"/>
                  </a:cubicBezTo>
                  <a:cubicBezTo>
                    <a:pt x="4975" y="968"/>
                    <a:pt x="4086" y="444"/>
                    <a:pt x="3113" y="237"/>
                  </a:cubicBezTo>
                  <a:cubicBezTo>
                    <a:pt x="2923" y="194"/>
                    <a:pt x="2730" y="160"/>
                    <a:pt x="2535" y="137"/>
                  </a:cubicBezTo>
                  <a:lnTo>
                    <a:pt x="2535" y="137"/>
                  </a:lnTo>
                  <a:cubicBezTo>
                    <a:pt x="2802" y="155"/>
                    <a:pt x="3068" y="192"/>
                    <a:pt x="3315" y="257"/>
                  </a:cubicBezTo>
                  <a:cubicBezTo>
                    <a:pt x="3925" y="426"/>
                    <a:pt x="4553" y="722"/>
                    <a:pt x="4975" y="1154"/>
                  </a:cubicBezTo>
                  <a:cubicBezTo>
                    <a:pt x="4577" y="638"/>
                    <a:pt x="3899" y="289"/>
                    <a:pt x="3184" y="115"/>
                  </a:cubicBezTo>
                  <a:cubicBezTo>
                    <a:pt x="2844" y="40"/>
                    <a:pt x="2488" y="1"/>
                    <a:pt x="21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42"/>
            <p:cNvSpPr/>
            <p:nvPr/>
          </p:nvSpPr>
          <p:spPr>
            <a:xfrm>
              <a:off x="1978202" y="1226599"/>
              <a:ext cx="159443" cy="45052"/>
            </a:xfrm>
            <a:custGeom>
              <a:rect b="b" l="l" r="r" t="t"/>
              <a:pathLst>
                <a:path extrusionOk="0" h="909" w="3217">
                  <a:moveTo>
                    <a:pt x="1966" y="0"/>
                  </a:moveTo>
                  <a:cubicBezTo>
                    <a:pt x="1556" y="0"/>
                    <a:pt x="1153" y="122"/>
                    <a:pt x="819" y="312"/>
                  </a:cubicBezTo>
                  <a:cubicBezTo>
                    <a:pt x="988" y="255"/>
                    <a:pt x="1164" y="215"/>
                    <a:pt x="1341" y="179"/>
                  </a:cubicBezTo>
                  <a:lnTo>
                    <a:pt x="1341" y="179"/>
                  </a:lnTo>
                  <a:cubicBezTo>
                    <a:pt x="1045" y="253"/>
                    <a:pt x="767" y="370"/>
                    <a:pt x="524" y="526"/>
                  </a:cubicBezTo>
                  <a:cubicBezTo>
                    <a:pt x="466" y="563"/>
                    <a:pt x="410" y="600"/>
                    <a:pt x="355" y="641"/>
                  </a:cubicBezTo>
                  <a:cubicBezTo>
                    <a:pt x="384" y="629"/>
                    <a:pt x="438" y="604"/>
                    <a:pt x="495" y="578"/>
                  </a:cubicBezTo>
                  <a:lnTo>
                    <a:pt x="495" y="578"/>
                  </a:lnTo>
                  <a:cubicBezTo>
                    <a:pt x="466" y="593"/>
                    <a:pt x="437" y="609"/>
                    <a:pt x="409" y="625"/>
                  </a:cubicBezTo>
                  <a:cubicBezTo>
                    <a:pt x="265" y="710"/>
                    <a:pt x="131" y="805"/>
                    <a:pt x="5" y="905"/>
                  </a:cubicBezTo>
                  <a:cubicBezTo>
                    <a:pt x="1" y="908"/>
                    <a:pt x="1" y="909"/>
                    <a:pt x="1" y="909"/>
                  </a:cubicBezTo>
                  <a:cubicBezTo>
                    <a:pt x="3" y="909"/>
                    <a:pt x="16" y="901"/>
                    <a:pt x="20" y="898"/>
                  </a:cubicBezTo>
                  <a:cubicBezTo>
                    <a:pt x="268" y="759"/>
                    <a:pt x="533" y="636"/>
                    <a:pt x="812" y="542"/>
                  </a:cubicBezTo>
                  <a:cubicBezTo>
                    <a:pt x="1343" y="350"/>
                    <a:pt x="1964" y="223"/>
                    <a:pt x="2585" y="223"/>
                  </a:cubicBezTo>
                  <a:cubicBezTo>
                    <a:pt x="2797" y="223"/>
                    <a:pt x="3009" y="238"/>
                    <a:pt x="3217" y="270"/>
                  </a:cubicBezTo>
                  <a:cubicBezTo>
                    <a:pt x="2924" y="196"/>
                    <a:pt x="2619" y="163"/>
                    <a:pt x="2314" y="163"/>
                  </a:cubicBezTo>
                  <a:cubicBezTo>
                    <a:pt x="2218" y="163"/>
                    <a:pt x="2121" y="167"/>
                    <a:pt x="2024" y="173"/>
                  </a:cubicBezTo>
                  <a:cubicBezTo>
                    <a:pt x="2207" y="150"/>
                    <a:pt x="2390" y="133"/>
                    <a:pt x="2585" y="133"/>
                  </a:cubicBezTo>
                  <a:cubicBezTo>
                    <a:pt x="2691" y="133"/>
                    <a:pt x="2800" y="138"/>
                    <a:pt x="2915" y="150"/>
                  </a:cubicBezTo>
                  <a:cubicBezTo>
                    <a:pt x="2696" y="101"/>
                    <a:pt x="2470" y="82"/>
                    <a:pt x="2242" y="82"/>
                  </a:cubicBezTo>
                  <a:cubicBezTo>
                    <a:pt x="2121" y="82"/>
                    <a:pt x="1999" y="88"/>
                    <a:pt x="1878" y="97"/>
                  </a:cubicBezTo>
                  <a:cubicBezTo>
                    <a:pt x="1770" y="105"/>
                    <a:pt x="1663" y="117"/>
                    <a:pt x="1558" y="136"/>
                  </a:cubicBezTo>
                  <a:cubicBezTo>
                    <a:pt x="1735" y="97"/>
                    <a:pt x="1914" y="61"/>
                    <a:pt x="2095" y="34"/>
                  </a:cubicBezTo>
                  <a:lnTo>
                    <a:pt x="2215" y="14"/>
                  </a:lnTo>
                  <a:cubicBezTo>
                    <a:pt x="2206" y="13"/>
                    <a:pt x="2191" y="12"/>
                    <a:pt x="2179" y="11"/>
                  </a:cubicBezTo>
                  <a:cubicBezTo>
                    <a:pt x="2108" y="4"/>
                    <a:pt x="2037" y="0"/>
                    <a:pt x="19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42"/>
            <p:cNvSpPr/>
            <p:nvPr/>
          </p:nvSpPr>
          <p:spPr>
            <a:xfrm>
              <a:off x="2028904" y="1256139"/>
              <a:ext cx="166381" cy="30035"/>
            </a:xfrm>
            <a:custGeom>
              <a:rect b="b" l="l" r="r" t="t"/>
              <a:pathLst>
                <a:path extrusionOk="0" h="606" w="3357">
                  <a:moveTo>
                    <a:pt x="1549" y="0"/>
                  </a:moveTo>
                  <a:cubicBezTo>
                    <a:pt x="1255" y="0"/>
                    <a:pt x="960" y="44"/>
                    <a:pt x="679" y="131"/>
                  </a:cubicBezTo>
                  <a:cubicBezTo>
                    <a:pt x="813" y="120"/>
                    <a:pt x="946" y="116"/>
                    <a:pt x="1081" y="116"/>
                  </a:cubicBezTo>
                  <a:cubicBezTo>
                    <a:pt x="1103" y="116"/>
                    <a:pt x="1125" y="117"/>
                    <a:pt x="1147" y="117"/>
                  </a:cubicBezTo>
                  <a:cubicBezTo>
                    <a:pt x="758" y="150"/>
                    <a:pt x="372" y="242"/>
                    <a:pt x="0" y="397"/>
                  </a:cubicBezTo>
                  <a:cubicBezTo>
                    <a:pt x="473" y="289"/>
                    <a:pt x="763" y="273"/>
                    <a:pt x="1268" y="262"/>
                  </a:cubicBezTo>
                  <a:cubicBezTo>
                    <a:pt x="1846" y="266"/>
                    <a:pt x="2292" y="312"/>
                    <a:pt x="2838" y="436"/>
                  </a:cubicBezTo>
                  <a:cubicBezTo>
                    <a:pt x="3012" y="474"/>
                    <a:pt x="3171" y="500"/>
                    <a:pt x="3315" y="584"/>
                  </a:cubicBezTo>
                  <a:cubicBezTo>
                    <a:pt x="3329" y="591"/>
                    <a:pt x="3343" y="598"/>
                    <a:pt x="3356" y="606"/>
                  </a:cubicBezTo>
                  <a:cubicBezTo>
                    <a:pt x="3264" y="538"/>
                    <a:pt x="3172" y="467"/>
                    <a:pt x="3056" y="425"/>
                  </a:cubicBezTo>
                  <a:cubicBezTo>
                    <a:pt x="2786" y="311"/>
                    <a:pt x="2509" y="227"/>
                    <a:pt x="2230" y="173"/>
                  </a:cubicBezTo>
                  <a:lnTo>
                    <a:pt x="2230" y="173"/>
                  </a:lnTo>
                  <a:cubicBezTo>
                    <a:pt x="2324" y="184"/>
                    <a:pt x="2420" y="194"/>
                    <a:pt x="2520" y="208"/>
                  </a:cubicBezTo>
                  <a:cubicBezTo>
                    <a:pt x="2569" y="213"/>
                    <a:pt x="2615" y="222"/>
                    <a:pt x="2661" y="234"/>
                  </a:cubicBezTo>
                  <a:cubicBezTo>
                    <a:pt x="2633" y="222"/>
                    <a:pt x="2605" y="209"/>
                    <a:pt x="2576" y="196"/>
                  </a:cubicBezTo>
                  <a:cubicBezTo>
                    <a:pt x="2252" y="64"/>
                    <a:pt x="1901" y="0"/>
                    <a:pt x="15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42"/>
            <p:cNvSpPr/>
            <p:nvPr/>
          </p:nvSpPr>
          <p:spPr>
            <a:xfrm>
              <a:off x="2093534" y="1252124"/>
              <a:ext cx="51099" cy="7286"/>
            </a:xfrm>
            <a:custGeom>
              <a:rect b="b" l="l" r="r" t="t"/>
              <a:pathLst>
                <a:path extrusionOk="0" h="147" w="1031">
                  <a:moveTo>
                    <a:pt x="406" y="1"/>
                  </a:moveTo>
                  <a:cubicBezTo>
                    <a:pt x="267" y="1"/>
                    <a:pt x="128" y="17"/>
                    <a:pt x="1" y="47"/>
                  </a:cubicBezTo>
                  <a:cubicBezTo>
                    <a:pt x="211" y="48"/>
                    <a:pt x="418" y="78"/>
                    <a:pt x="628" y="92"/>
                  </a:cubicBezTo>
                  <a:cubicBezTo>
                    <a:pt x="777" y="105"/>
                    <a:pt x="890" y="106"/>
                    <a:pt x="1031" y="146"/>
                  </a:cubicBezTo>
                  <a:cubicBezTo>
                    <a:pt x="858" y="45"/>
                    <a:pt x="632" y="1"/>
                    <a:pt x="4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42"/>
            <p:cNvSpPr/>
            <p:nvPr/>
          </p:nvSpPr>
          <p:spPr>
            <a:xfrm>
              <a:off x="1915306" y="1269917"/>
              <a:ext cx="309369" cy="104924"/>
            </a:xfrm>
            <a:custGeom>
              <a:rect b="b" l="l" r="r" t="t"/>
              <a:pathLst>
                <a:path extrusionOk="0" h="2117" w="6242">
                  <a:moveTo>
                    <a:pt x="2649" y="404"/>
                  </a:moveTo>
                  <a:lnTo>
                    <a:pt x="2649" y="404"/>
                  </a:lnTo>
                  <a:cubicBezTo>
                    <a:pt x="2307" y="478"/>
                    <a:pt x="1972" y="580"/>
                    <a:pt x="1655" y="708"/>
                  </a:cubicBezTo>
                  <a:cubicBezTo>
                    <a:pt x="1759" y="659"/>
                    <a:pt x="1866" y="617"/>
                    <a:pt x="1976" y="579"/>
                  </a:cubicBezTo>
                  <a:cubicBezTo>
                    <a:pt x="2180" y="504"/>
                    <a:pt x="2410" y="446"/>
                    <a:pt x="2649" y="404"/>
                  </a:cubicBezTo>
                  <a:close/>
                  <a:moveTo>
                    <a:pt x="706" y="1239"/>
                  </a:moveTo>
                  <a:cubicBezTo>
                    <a:pt x="651" y="1280"/>
                    <a:pt x="597" y="1324"/>
                    <a:pt x="546" y="1369"/>
                  </a:cubicBezTo>
                  <a:cubicBezTo>
                    <a:pt x="556" y="1358"/>
                    <a:pt x="564" y="1344"/>
                    <a:pt x="574" y="1333"/>
                  </a:cubicBezTo>
                  <a:cubicBezTo>
                    <a:pt x="618" y="1301"/>
                    <a:pt x="661" y="1270"/>
                    <a:pt x="706" y="1239"/>
                  </a:cubicBezTo>
                  <a:close/>
                  <a:moveTo>
                    <a:pt x="3737" y="0"/>
                  </a:moveTo>
                  <a:cubicBezTo>
                    <a:pt x="3668" y="0"/>
                    <a:pt x="3599" y="2"/>
                    <a:pt x="3531" y="4"/>
                  </a:cubicBezTo>
                  <a:cubicBezTo>
                    <a:pt x="2856" y="19"/>
                    <a:pt x="2201" y="205"/>
                    <a:pt x="1633" y="494"/>
                  </a:cubicBezTo>
                  <a:cubicBezTo>
                    <a:pt x="2109" y="324"/>
                    <a:pt x="2618" y="232"/>
                    <a:pt x="3077" y="201"/>
                  </a:cubicBezTo>
                  <a:cubicBezTo>
                    <a:pt x="3164" y="194"/>
                    <a:pt x="3251" y="187"/>
                    <a:pt x="3337" y="182"/>
                  </a:cubicBezTo>
                  <a:lnTo>
                    <a:pt x="3337" y="182"/>
                  </a:lnTo>
                  <a:cubicBezTo>
                    <a:pt x="3217" y="192"/>
                    <a:pt x="3096" y="205"/>
                    <a:pt x="2974" y="222"/>
                  </a:cubicBezTo>
                  <a:cubicBezTo>
                    <a:pt x="2495" y="287"/>
                    <a:pt x="2088" y="407"/>
                    <a:pt x="1687" y="576"/>
                  </a:cubicBezTo>
                  <a:cubicBezTo>
                    <a:pt x="1327" y="724"/>
                    <a:pt x="998" y="916"/>
                    <a:pt x="709" y="1142"/>
                  </a:cubicBezTo>
                  <a:cubicBezTo>
                    <a:pt x="678" y="1159"/>
                    <a:pt x="650" y="1175"/>
                    <a:pt x="620" y="1194"/>
                  </a:cubicBezTo>
                  <a:cubicBezTo>
                    <a:pt x="684" y="1148"/>
                    <a:pt x="747" y="1101"/>
                    <a:pt x="809" y="1054"/>
                  </a:cubicBezTo>
                  <a:cubicBezTo>
                    <a:pt x="969" y="930"/>
                    <a:pt x="1116" y="796"/>
                    <a:pt x="1291" y="685"/>
                  </a:cubicBezTo>
                  <a:lnTo>
                    <a:pt x="1291" y="685"/>
                  </a:lnTo>
                  <a:cubicBezTo>
                    <a:pt x="866" y="835"/>
                    <a:pt x="511" y="1102"/>
                    <a:pt x="296" y="1433"/>
                  </a:cubicBezTo>
                  <a:cubicBezTo>
                    <a:pt x="298" y="1432"/>
                    <a:pt x="300" y="1430"/>
                    <a:pt x="303" y="1428"/>
                  </a:cubicBezTo>
                  <a:lnTo>
                    <a:pt x="303" y="1428"/>
                  </a:lnTo>
                  <a:cubicBezTo>
                    <a:pt x="187" y="1561"/>
                    <a:pt x="97" y="1709"/>
                    <a:pt x="39" y="1863"/>
                  </a:cubicBezTo>
                  <a:cubicBezTo>
                    <a:pt x="68" y="1824"/>
                    <a:pt x="95" y="1787"/>
                    <a:pt x="122" y="1750"/>
                  </a:cubicBezTo>
                  <a:lnTo>
                    <a:pt x="122" y="1750"/>
                  </a:lnTo>
                  <a:cubicBezTo>
                    <a:pt x="84" y="1832"/>
                    <a:pt x="56" y="1919"/>
                    <a:pt x="42" y="2003"/>
                  </a:cubicBezTo>
                  <a:cubicBezTo>
                    <a:pt x="27" y="2043"/>
                    <a:pt x="12" y="2081"/>
                    <a:pt x="1" y="2117"/>
                  </a:cubicBezTo>
                  <a:cubicBezTo>
                    <a:pt x="47" y="2056"/>
                    <a:pt x="90" y="1994"/>
                    <a:pt x="133" y="1931"/>
                  </a:cubicBezTo>
                  <a:cubicBezTo>
                    <a:pt x="239" y="1818"/>
                    <a:pt x="367" y="1715"/>
                    <a:pt x="497" y="1612"/>
                  </a:cubicBezTo>
                  <a:cubicBezTo>
                    <a:pt x="581" y="1548"/>
                    <a:pt x="665" y="1484"/>
                    <a:pt x="749" y="1426"/>
                  </a:cubicBezTo>
                  <a:cubicBezTo>
                    <a:pt x="1218" y="1177"/>
                    <a:pt x="1719" y="937"/>
                    <a:pt x="2191" y="803"/>
                  </a:cubicBezTo>
                  <a:cubicBezTo>
                    <a:pt x="2715" y="653"/>
                    <a:pt x="3283" y="567"/>
                    <a:pt x="3819" y="567"/>
                  </a:cubicBezTo>
                  <a:cubicBezTo>
                    <a:pt x="4279" y="567"/>
                    <a:pt x="4717" y="630"/>
                    <a:pt x="5083" y="771"/>
                  </a:cubicBezTo>
                  <a:cubicBezTo>
                    <a:pt x="5337" y="858"/>
                    <a:pt x="5583" y="967"/>
                    <a:pt x="5807" y="1096"/>
                  </a:cubicBezTo>
                  <a:cubicBezTo>
                    <a:pt x="5958" y="1184"/>
                    <a:pt x="6119" y="1288"/>
                    <a:pt x="6242" y="1417"/>
                  </a:cubicBezTo>
                  <a:cubicBezTo>
                    <a:pt x="5935" y="1014"/>
                    <a:pt x="5358" y="720"/>
                    <a:pt x="4810" y="565"/>
                  </a:cubicBezTo>
                  <a:cubicBezTo>
                    <a:pt x="4672" y="529"/>
                    <a:pt x="4530" y="500"/>
                    <a:pt x="4386" y="480"/>
                  </a:cubicBezTo>
                  <a:lnTo>
                    <a:pt x="4386" y="480"/>
                  </a:lnTo>
                  <a:cubicBezTo>
                    <a:pt x="4954" y="550"/>
                    <a:pt x="5707" y="772"/>
                    <a:pt x="6178" y="1152"/>
                  </a:cubicBezTo>
                  <a:cubicBezTo>
                    <a:pt x="5904" y="860"/>
                    <a:pt x="5536" y="632"/>
                    <a:pt x="5121" y="484"/>
                  </a:cubicBezTo>
                  <a:lnTo>
                    <a:pt x="5121" y="484"/>
                  </a:lnTo>
                  <a:cubicBezTo>
                    <a:pt x="5366" y="546"/>
                    <a:pt x="5596" y="628"/>
                    <a:pt x="5827" y="738"/>
                  </a:cubicBezTo>
                  <a:cubicBezTo>
                    <a:pt x="5850" y="747"/>
                    <a:pt x="5887" y="769"/>
                    <a:pt x="5891" y="769"/>
                  </a:cubicBezTo>
                  <a:cubicBezTo>
                    <a:pt x="5893" y="769"/>
                    <a:pt x="5887" y="764"/>
                    <a:pt x="5868" y="750"/>
                  </a:cubicBezTo>
                  <a:cubicBezTo>
                    <a:pt x="5579" y="526"/>
                    <a:pt x="5222" y="365"/>
                    <a:pt x="4839" y="268"/>
                  </a:cubicBezTo>
                  <a:cubicBezTo>
                    <a:pt x="4838" y="268"/>
                    <a:pt x="4837" y="268"/>
                    <a:pt x="4836" y="267"/>
                  </a:cubicBezTo>
                  <a:lnTo>
                    <a:pt x="4836" y="267"/>
                  </a:lnTo>
                  <a:cubicBezTo>
                    <a:pt x="4852" y="269"/>
                    <a:pt x="4868" y="273"/>
                    <a:pt x="4884" y="276"/>
                  </a:cubicBezTo>
                  <a:cubicBezTo>
                    <a:pt x="5140" y="324"/>
                    <a:pt x="5388" y="398"/>
                    <a:pt x="5629" y="475"/>
                  </a:cubicBezTo>
                  <a:lnTo>
                    <a:pt x="5671" y="491"/>
                  </a:lnTo>
                  <a:cubicBezTo>
                    <a:pt x="5514" y="401"/>
                    <a:pt x="5343" y="318"/>
                    <a:pt x="5169" y="247"/>
                  </a:cubicBezTo>
                  <a:cubicBezTo>
                    <a:pt x="4725" y="71"/>
                    <a:pt x="4230" y="0"/>
                    <a:pt x="37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42"/>
            <p:cNvSpPr/>
            <p:nvPr/>
          </p:nvSpPr>
          <p:spPr>
            <a:xfrm>
              <a:off x="2033315" y="1298664"/>
              <a:ext cx="197358" cy="62895"/>
            </a:xfrm>
            <a:custGeom>
              <a:rect b="b" l="l" r="r" t="t"/>
              <a:pathLst>
                <a:path extrusionOk="0" h="1269" w="3982">
                  <a:moveTo>
                    <a:pt x="3" y="213"/>
                  </a:moveTo>
                  <a:cubicBezTo>
                    <a:pt x="3" y="213"/>
                    <a:pt x="2" y="213"/>
                    <a:pt x="1" y="213"/>
                  </a:cubicBezTo>
                  <a:cubicBezTo>
                    <a:pt x="2" y="213"/>
                    <a:pt x="3" y="213"/>
                    <a:pt x="3" y="213"/>
                  </a:cubicBezTo>
                  <a:close/>
                  <a:moveTo>
                    <a:pt x="1225" y="1"/>
                  </a:moveTo>
                  <a:cubicBezTo>
                    <a:pt x="1048" y="1"/>
                    <a:pt x="871" y="13"/>
                    <a:pt x="696" y="41"/>
                  </a:cubicBezTo>
                  <a:cubicBezTo>
                    <a:pt x="459" y="77"/>
                    <a:pt x="227" y="136"/>
                    <a:pt x="6" y="212"/>
                  </a:cubicBezTo>
                  <a:cubicBezTo>
                    <a:pt x="5" y="212"/>
                    <a:pt x="4" y="213"/>
                    <a:pt x="3" y="213"/>
                  </a:cubicBezTo>
                  <a:lnTo>
                    <a:pt x="3" y="213"/>
                  </a:lnTo>
                  <a:cubicBezTo>
                    <a:pt x="28" y="209"/>
                    <a:pt x="53" y="204"/>
                    <a:pt x="78" y="199"/>
                  </a:cubicBezTo>
                  <a:cubicBezTo>
                    <a:pt x="363" y="152"/>
                    <a:pt x="602" y="126"/>
                    <a:pt x="892" y="119"/>
                  </a:cubicBezTo>
                  <a:cubicBezTo>
                    <a:pt x="932" y="118"/>
                    <a:pt x="972" y="117"/>
                    <a:pt x="1012" y="117"/>
                  </a:cubicBezTo>
                  <a:cubicBezTo>
                    <a:pt x="1210" y="117"/>
                    <a:pt x="1404" y="128"/>
                    <a:pt x="1595" y="147"/>
                  </a:cubicBezTo>
                  <a:cubicBezTo>
                    <a:pt x="1514" y="141"/>
                    <a:pt x="1432" y="136"/>
                    <a:pt x="1353" y="134"/>
                  </a:cubicBezTo>
                  <a:cubicBezTo>
                    <a:pt x="1332" y="134"/>
                    <a:pt x="1311" y="134"/>
                    <a:pt x="1290" y="134"/>
                  </a:cubicBezTo>
                  <a:cubicBezTo>
                    <a:pt x="1082" y="134"/>
                    <a:pt x="875" y="151"/>
                    <a:pt x="669" y="168"/>
                  </a:cubicBezTo>
                  <a:cubicBezTo>
                    <a:pt x="665" y="170"/>
                    <a:pt x="661" y="170"/>
                    <a:pt x="658" y="170"/>
                  </a:cubicBezTo>
                  <a:cubicBezTo>
                    <a:pt x="679" y="171"/>
                    <a:pt x="702" y="172"/>
                    <a:pt x="726" y="173"/>
                  </a:cubicBezTo>
                  <a:cubicBezTo>
                    <a:pt x="1252" y="203"/>
                    <a:pt x="1730" y="275"/>
                    <a:pt x="2252" y="405"/>
                  </a:cubicBezTo>
                  <a:cubicBezTo>
                    <a:pt x="2640" y="502"/>
                    <a:pt x="2795" y="556"/>
                    <a:pt x="3150" y="706"/>
                  </a:cubicBezTo>
                  <a:cubicBezTo>
                    <a:pt x="3353" y="794"/>
                    <a:pt x="3500" y="882"/>
                    <a:pt x="3661" y="997"/>
                  </a:cubicBezTo>
                  <a:cubicBezTo>
                    <a:pt x="3775" y="1082"/>
                    <a:pt x="3893" y="1166"/>
                    <a:pt x="3981" y="1269"/>
                  </a:cubicBezTo>
                  <a:cubicBezTo>
                    <a:pt x="3912" y="1156"/>
                    <a:pt x="3809" y="1058"/>
                    <a:pt x="3708" y="961"/>
                  </a:cubicBezTo>
                  <a:cubicBezTo>
                    <a:pt x="3579" y="840"/>
                    <a:pt x="3436" y="724"/>
                    <a:pt x="3275" y="629"/>
                  </a:cubicBezTo>
                  <a:cubicBezTo>
                    <a:pt x="3214" y="593"/>
                    <a:pt x="3152" y="559"/>
                    <a:pt x="3089" y="530"/>
                  </a:cubicBezTo>
                  <a:lnTo>
                    <a:pt x="3089" y="530"/>
                  </a:lnTo>
                  <a:cubicBezTo>
                    <a:pt x="3405" y="663"/>
                    <a:pt x="3686" y="823"/>
                    <a:pt x="3918" y="1046"/>
                  </a:cubicBezTo>
                  <a:cubicBezTo>
                    <a:pt x="3536" y="548"/>
                    <a:pt x="2856" y="247"/>
                    <a:pt x="2163" y="104"/>
                  </a:cubicBezTo>
                  <a:cubicBezTo>
                    <a:pt x="1857" y="41"/>
                    <a:pt x="1541" y="1"/>
                    <a:pt x="12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42"/>
            <p:cNvSpPr/>
            <p:nvPr/>
          </p:nvSpPr>
          <p:spPr>
            <a:xfrm>
              <a:off x="2144832" y="1320422"/>
              <a:ext cx="84454" cy="54271"/>
            </a:xfrm>
            <a:custGeom>
              <a:rect b="b" l="l" r="r" t="t"/>
              <a:pathLst>
                <a:path extrusionOk="0" h="1095" w="1704">
                  <a:moveTo>
                    <a:pt x="1" y="1"/>
                  </a:moveTo>
                  <a:cubicBezTo>
                    <a:pt x="62" y="29"/>
                    <a:pt x="182" y="73"/>
                    <a:pt x="263" y="109"/>
                  </a:cubicBezTo>
                  <a:cubicBezTo>
                    <a:pt x="768" y="333"/>
                    <a:pt x="1115" y="515"/>
                    <a:pt x="1482" y="835"/>
                  </a:cubicBezTo>
                  <a:cubicBezTo>
                    <a:pt x="1530" y="880"/>
                    <a:pt x="1579" y="927"/>
                    <a:pt x="1613" y="964"/>
                  </a:cubicBezTo>
                  <a:cubicBezTo>
                    <a:pt x="1651" y="1004"/>
                    <a:pt x="1687" y="1045"/>
                    <a:pt x="1703" y="1095"/>
                  </a:cubicBezTo>
                  <a:cubicBezTo>
                    <a:pt x="1699" y="1041"/>
                    <a:pt x="1672" y="992"/>
                    <a:pt x="1644" y="943"/>
                  </a:cubicBezTo>
                  <a:cubicBezTo>
                    <a:pt x="1590" y="853"/>
                    <a:pt x="1524" y="766"/>
                    <a:pt x="1448" y="686"/>
                  </a:cubicBezTo>
                  <a:cubicBezTo>
                    <a:pt x="1149" y="346"/>
                    <a:pt x="672" y="143"/>
                    <a:pt x="180" y="36"/>
                  </a:cubicBezTo>
                  <a:cubicBezTo>
                    <a:pt x="121" y="24"/>
                    <a:pt x="62" y="1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42"/>
            <p:cNvSpPr/>
            <p:nvPr/>
          </p:nvSpPr>
          <p:spPr>
            <a:xfrm>
              <a:off x="1932703" y="1279086"/>
              <a:ext cx="79350" cy="55312"/>
            </a:xfrm>
            <a:custGeom>
              <a:rect b="b" l="l" r="r" t="t"/>
              <a:pathLst>
                <a:path extrusionOk="0" h="1116" w="1601">
                  <a:moveTo>
                    <a:pt x="1600" y="1"/>
                  </a:moveTo>
                  <a:lnTo>
                    <a:pt x="1600" y="1"/>
                  </a:lnTo>
                  <a:cubicBezTo>
                    <a:pt x="968" y="251"/>
                    <a:pt x="346" y="560"/>
                    <a:pt x="23" y="1076"/>
                  </a:cubicBezTo>
                  <a:cubicBezTo>
                    <a:pt x="15" y="1089"/>
                    <a:pt x="7" y="1102"/>
                    <a:pt x="1" y="1115"/>
                  </a:cubicBezTo>
                  <a:cubicBezTo>
                    <a:pt x="22" y="1091"/>
                    <a:pt x="41" y="1071"/>
                    <a:pt x="63" y="1049"/>
                  </a:cubicBezTo>
                  <a:cubicBezTo>
                    <a:pt x="268" y="842"/>
                    <a:pt x="530" y="679"/>
                    <a:pt x="782" y="511"/>
                  </a:cubicBezTo>
                  <a:cubicBezTo>
                    <a:pt x="1067" y="322"/>
                    <a:pt x="1300" y="162"/>
                    <a:pt x="16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42"/>
            <p:cNvSpPr/>
            <p:nvPr/>
          </p:nvSpPr>
          <p:spPr>
            <a:xfrm>
              <a:off x="2207082" y="1262681"/>
              <a:ext cx="511485" cy="387381"/>
            </a:xfrm>
            <a:custGeom>
              <a:rect b="b" l="l" r="r" t="t"/>
              <a:pathLst>
                <a:path extrusionOk="0" h="7816" w="10320">
                  <a:moveTo>
                    <a:pt x="7455" y="167"/>
                  </a:moveTo>
                  <a:cubicBezTo>
                    <a:pt x="7460" y="167"/>
                    <a:pt x="7466" y="167"/>
                    <a:pt x="7471" y="167"/>
                  </a:cubicBezTo>
                  <a:cubicBezTo>
                    <a:pt x="7530" y="169"/>
                    <a:pt x="7596" y="175"/>
                    <a:pt x="7668" y="186"/>
                  </a:cubicBezTo>
                  <a:cubicBezTo>
                    <a:pt x="7868" y="330"/>
                    <a:pt x="7998" y="481"/>
                    <a:pt x="8124" y="686"/>
                  </a:cubicBezTo>
                  <a:cubicBezTo>
                    <a:pt x="8347" y="1076"/>
                    <a:pt x="8489" y="1536"/>
                    <a:pt x="8443" y="1988"/>
                  </a:cubicBezTo>
                  <a:cubicBezTo>
                    <a:pt x="8436" y="2029"/>
                    <a:pt x="8429" y="2072"/>
                    <a:pt x="8408" y="2141"/>
                  </a:cubicBezTo>
                  <a:cubicBezTo>
                    <a:pt x="8402" y="2168"/>
                    <a:pt x="8382" y="2195"/>
                    <a:pt x="8378" y="2224"/>
                  </a:cubicBezTo>
                  <a:lnTo>
                    <a:pt x="8325" y="2208"/>
                  </a:lnTo>
                  <a:cubicBezTo>
                    <a:pt x="8192" y="2175"/>
                    <a:pt x="8055" y="2158"/>
                    <a:pt x="7917" y="2158"/>
                  </a:cubicBezTo>
                  <a:cubicBezTo>
                    <a:pt x="7689" y="2158"/>
                    <a:pt x="7461" y="2203"/>
                    <a:pt x="7256" y="2288"/>
                  </a:cubicBezTo>
                  <a:cubicBezTo>
                    <a:pt x="7190" y="2314"/>
                    <a:pt x="7126" y="2343"/>
                    <a:pt x="7064" y="2374"/>
                  </a:cubicBezTo>
                  <a:cubicBezTo>
                    <a:pt x="7051" y="2296"/>
                    <a:pt x="7033" y="2218"/>
                    <a:pt x="7007" y="2142"/>
                  </a:cubicBezTo>
                  <a:cubicBezTo>
                    <a:pt x="6893" y="1794"/>
                    <a:pt x="6636" y="1458"/>
                    <a:pt x="6219" y="1302"/>
                  </a:cubicBezTo>
                  <a:cubicBezTo>
                    <a:pt x="6119" y="1263"/>
                    <a:pt x="6016" y="1236"/>
                    <a:pt x="5908" y="1223"/>
                  </a:cubicBezTo>
                  <a:cubicBezTo>
                    <a:pt x="5865" y="1216"/>
                    <a:pt x="5822" y="1213"/>
                    <a:pt x="5779" y="1213"/>
                  </a:cubicBezTo>
                  <a:cubicBezTo>
                    <a:pt x="5845" y="1072"/>
                    <a:pt x="5926" y="938"/>
                    <a:pt x="6028" y="818"/>
                  </a:cubicBezTo>
                  <a:cubicBezTo>
                    <a:pt x="6175" y="660"/>
                    <a:pt x="6469" y="451"/>
                    <a:pt x="6725" y="332"/>
                  </a:cubicBezTo>
                  <a:cubicBezTo>
                    <a:pt x="7002" y="199"/>
                    <a:pt x="7138" y="167"/>
                    <a:pt x="7455" y="167"/>
                  </a:cubicBezTo>
                  <a:close/>
                  <a:moveTo>
                    <a:pt x="7868" y="226"/>
                  </a:moveTo>
                  <a:lnTo>
                    <a:pt x="7868" y="226"/>
                  </a:lnTo>
                  <a:cubicBezTo>
                    <a:pt x="7997" y="257"/>
                    <a:pt x="8124" y="296"/>
                    <a:pt x="8220" y="339"/>
                  </a:cubicBezTo>
                  <a:cubicBezTo>
                    <a:pt x="8497" y="464"/>
                    <a:pt x="8542" y="495"/>
                    <a:pt x="8752" y="651"/>
                  </a:cubicBezTo>
                  <a:cubicBezTo>
                    <a:pt x="8989" y="835"/>
                    <a:pt x="9079" y="921"/>
                    <a:pt x="9239" y="1107"/>
                  </a:cubicBezTo>
                  <a:cubicBezTo>
                    <a:pt x="9553" y="1482"/>
                    <a:pt x="9774" y="1891"/>
                    <a:pt x="9919" y="2316"/>
                  </a:cubicBezTo>
                  <a:cubicBezTo>
                    <a:pt x="9916" y="2389"/>
                    <a:pt x="9918" y="2456"/>
                    <a:pt x="9900" y="2512"/>
                  </a:cubicBezTo>
                  <a:cubicBezTo>
                    <a:pt x="9880" y="2589"/>
                    <a:pt x="9866" y="2613"/>
                    <a:pt x="9809" y="2678"/>
                  </a:cubicBezTo>
                  <a:cubicBezTo>
                    <a:pt x="9754" y="2731"/>
                    <a:pt x="9723" y="2755"/>
                    <a:pt x="9664" y="2785"/>
                  </a:cubicBezTo>
                  <a:cubicBezTo>
                    <a:pt x="9574" y="2823"/>
                    <a:pt x="9602" y="2816"/>
                    <a:pt x="9490" y="2843"/>
                  </a:cubicBezTo>
                  <a:cubicBezTo>
                    <a:pt x="9475" y="2848"/>
                    <a:pt x="9457" y="2849"/>
                    <a:pt x="9440" y="2852"/>
                  </a:cubicBezTo>
                  <a:cubicBezTo>
                    <a:pt x="9195" y="2595"/>
                    <a:pt x="8870" y="2385"/>
                    <a:pt x="8500" y="2260"/>
                  </a:cubicBezTo>
                  <a:cubicBezTo>
                    <a:pt x="8523" y="2231"/>
                    <a:pt x="8523" y="2184"/>
                    <a:pt x="8534" y="2154"/>
                  </a:cubicBezTo>
                  <a:cubicBezTo>
                    <a:pt x="8562" y="2038"/>
                    <a:pt x="8572" y="1920"/>
                    <a:pt x="8567" y="1801"/>
                  </a:cubicBezTo>
                  <a:cubicBezTo>
                    <a:pt x="8527" y="1242"/>
                    <a:pt x="8327" y="645"/>
                    <a:pt x="7868" y="226"/>
                  </a:cubicBezTo>
                  <a:close/>
                  <a:moveTo>
                    <a:pt x="5824" y="1326"/>
                  </a:moveTo>
                  <a:cubicBezTo>
                    <a:pt x="5978" y="1333"/>
                    <a:pt x="6133" y="1366"/>
                    <a:pt x="6315" y="1459"/>
                  </a:cubicBezTo>
                  <a:cubicBezTo>
                    <a:pt x="6587" y="1598"/>
                    <a:pt x="6781" y="1843"/>
                    <a:pt x="6882" y="2102"/>
                  </a:cubicBezTo>
                  <a:cubicBezTo>
                    <a:pt x="6917" y="2180"/>
                    <a:pt x="6953" y="2332"/>
                    <a:pt x="6959" y="2375"/>
                  </a:cubicBezTo>
                  <a:cubicBezTo>
                    <a:pt x="6962" y="2391"/>
                    <a:pt x="6963" y="2407"/>
                    <a:pt x="6966" y="2424"/>
                  </a:cubicBezTo>
                  <a:cubicBezTo>
                    <a:pt x="6858" y="2483"/>
                    <a:pt x="6752" y="2548"/>
                    <a:pt x="6650" y="2615"/>
                  </a:cubicBezTo>
                  <a:cubicBezTo>
                    <a:pt x="6360" y="2807"/>
                    <a:pt x="6097" y="3030"/>
                    <a:pt x="5886" y="3282"/>
                  </a:cubicBezTo>
                  <a:cubicBezTo>
                    <a:pt x="5844" y="3333"/>
                    <a:pt x="5806" y="3384"/>
                    <a:pt x="5762" y="3434"/>
                  </a:cubicBezTo>
                  <a:cubicBezTo>
                    <a:pt x="5757" y="3428"/>
                    <a:pt x="5751" y="3423"/>
                    <a:pt x="5746" y="3419"/>
                  </a:cubicBezTo>
                  <a:cubicBezTo>
                    <a:pt x="5744" y="3416"/>
                    <a:pt x="5743" y="3415"/>
                    <a:pt x="5741" y="3413"/>
                  </a:cubicBezTo>
                  <a:cubicBezTo>
                    <a:pt x="5691" y="3339"/>
                    <a:pt x="5685" y="3334"/>
                    <a:pt x="5659" y="3275"/>
                  </a:cubicBezTo>
                  <a:cubicBezTo>
                    <a:pt x="5521" y="2924"/>
                    <a:pt x="5477" y="2502"/>
                    <a:pt x="5542" y="2069"/>
                  </a:cubicBezTo>
                  <a:cubicBezTo>
                    <a:pt x="5575" y="1837"/>
                    <a:pt x="5629" y="1580"/>
                    <a:pt x="5726" y="1334"/>
                  </a:cubicBezTo>
                  <a:cubicBezTo>
                    <a:pt x="5761" y="1326"/>
                    <a:pt x="5763" y="1328"/>
                    <a:pt x="5824" y="1326"/>
                  </a:cubicBezTo>
                  <a:close/>
                  <a:moveTo>
                    <a:pt x="9998" y="2575"/>
                  </a:moveTo>
                  <a:cubicBezTo>
                    <a:pt x="10069" y="2838"/>
                    <a:pt x="10114" y="3106"/>
                    <a:pt x="10137" y="3375"/>
                  </a:cubicBezTo>
                  <a:cubicBezTo>
                    <a:pt x="10174" y="3792"/>
                    <a:pt x="10163" y="4218"/>
                    <a:pt x="10075" y="4551"/>
                  </a:cubicBezTo>
                  <a:cubicBezTo>
                    <a:pt x="10072" y="4561"/>
                    <a:pt x="10070" y="4570"/>
                    <a:pt x="10066" y="4579"/>
                  </a:cubicBezTo>
                  <a:cubicBezTo>
                    <a:pt x="10094" y="4113"/>
                    <a:pt x="9979" y="3643"/>
                    <a:pt x="9713" y="3203"/>
                  </a:cubicBezTo>
                  <a:cubicBezTo>
                    <a:pt x="9658" y="3111"/>
                    <a:pt x="9593" y="3023"/>
                    <a:pt x="9520" y="2937"/>
                  </a:cubicBezTo>
                  <a:cubicBezTo>
                    <a:pt x="9542" y="2932"/>
                    <a:pt x="9562" y="2926"/>
                    <a:pt x="9581" y="2922"/>
                  </a:cubicBezTo>
                  <a:cubicBezTo>
                    <a:pt x="9717" y="2886"/>
                    <a:pt x="9833" y="2809"/>
                    <a:pt x="9916" y="2715"/>
                  </a:cubicBezTo>
                  <a:cubicBezTo>
                    <a:pt x="9954" y="2673"/>
                    <a:pt x="9979" y="2625"/>
                    <a:pt x="9998" y="2575"/>
                  </a:cubicBezTo>
                  <a:close/>
                  <a:moveTo>
                    <a:pt x="1427" y="3190"/>
                  </a:moveTo>
                  <a:cubicBezTo>
                    <a:pt x="1471" y="3190"/>
                    <a:pt x="1514" y="3195"/>
                    <a:pt x="1554" y="3203"/>
                  </a:cubicBezTo>
                  <a:cubicBezTo>
                    <a:pt x="1652" y="3223"/>
                    <a:pt x="1711" y="3250"/>
                    <a:pt x="1781" y="3313"/>
                  </a:cubicBezTo>
                  <a:cubicBezTo>
                    <a:pt x="1850" y="3483"/>
                    <a:pt x="1919" y="3652"/>
                    <a:pt x="1998" y="3819"/>
                  </a:cubicBezTo>
                  <a:cubicBezTo>
                    <a:pt x="2012" y="3852"/>
                    <a:pt x="2027" y="3882"/>
                    <a:pt x="2040" y="3913"/>
                  </a:cubicBezTo>
                  <a:cubicBezTo>
                    <a:pt x="2127" y="4175"/>
                    <a:pt x="2225" y="4436"/>
                    <a:pt x="2346" y="4691"/>
                  </a:cubicBezTo>
                  <a:cubicBezTo>
                    <a:pt x="2384" y="4778"/>
                    <a:pt x="2426" y="4863"/>
                    <a:pt x="2472" y="4951"/>
                  </a:cubicBezTo>
                  <a:cubicBezTo>
                    <a:pt x="2462" y="4950"/>
                    <a:pt x="2452" y="4950"/>
                    <a:pt x="2443" y="4950"/>
                  </a:cubicBezTo>
                  <a:cubicBezTo>
                    <a:pt x="2424" y="4950"/>
                    <a:pt x="2406" y="4951"/>
                    <a:pt x="2391" y="4951"/>
                  </a:cubicBezTo>
                  <a:cubicBezTo>
                    <a:pt x="2199" y="4963"/>
                    <a:pt x="2043" y="5071"/>
                    <a:pt x="1940" y="5195"/>
                  </a:cubicBezTo>
                  <a:cubicBezTo>
                    <a:pt x="1832" y="5323"/>
                    <a:pt x="1786" y="5474"/>
                    <a:pt x="1780" y="5627"/>
                  </a:cubicBezTo>
                  <a:cubicBezTo>
                    <a:pt x="1633" y="5424"/>
                    <a:pt x="1505" y="5220"/>
                    <a:pt x="1400" y="5016"/>
                  </a:cubicBezTo>
                  <a:cubicBezTo>
                    <a:pt x="1239" y="4700"/>
                    <a:pt x="1113" y="4373"/>
                    <a:pt x="971" y="4049"/>
                  </a:cubicBezTo>
                  <a:cubicBezTo>
                    <a:pt x="917" y="3898"/>
                    <a:pt x="864" y="3745"/>
                    <a:pt x="813" y="3593"/>
                  </a:cubicBezTo>
                  <a:cubicBezTo>
                    <a:pt x="818" y="3581"/>
                    <a:pt x="820" y="3568"/>
                    <a:pt x="825" y="3555"/>
                  </a:cubicBezTo>
                  <a:cubicBezTo>
                    <a:pt x="846" y="3507"/>
                    <a:pt x="861" y="3473"/>
                    <a:pt x="915" y="3414"/>
                  </a:cubicBezTo>
                  <a:cubicBezTo>
                    <a:pt x="967" y="3351"/>
                    <a:pt x="1152" y="3234"/>
                    <a:pt x="1273" y="3210"/>
                  </a:cubicBezTo>
                  <a:cubicBezTo>
                    <a:pt x="1327" y="3196"/>
                    <a:pt x="1378" y="3190"/>
                    <a:pt x="1427" y="3190"/>
                  </a:cubicBezTo>
                  <a:close/>
                  <a:moveTo>
                    <a:pt x="2426" y="5047"/>
                  </a:moveTo>
                  <a:cubicBezTo>
                    <a:pt x="2444" y="5047"/>
                    <a:pt x="2463" y="5048"/>
                    <a:pt x="2481" y="5050"/>
                  </a:cubicBezTo>
                  <a:lnTo>
                    <a:pt x="2485" y="5050"/>
                  </a:lnTo>
                  <a:cubicBezTo>
                    <a:pt x="2493" y="5052"/>
                    <a:pt x="2501" y="5053"/>
                    <a:pt x="2509" y="5053"/>
                  </a:cubicBezTo>
                  <a:cubicBezTo>
                    <a:pt x="2515" y="5053"/>
                    <a:pt x="2522" y="5052"/>
                    <a:pt x="2528" y="5052"/>
                  </a:cubicBezTo>
                  <a:cubicBezTo>
                    <a:pt x="2813" y="5566"/>
                    <a:pt x="3217" y="6093"/>
                    <a:pt x="3696" y="6536"/>
                  </a:cubicBezTo>
                  <a:cubicBezTo>
                    <a:pt x="3652" y="6550"/>
                    <a:pt x="3612" y="6569"/>
                    <a:pt x="3577" y="6592"/>
                  </a:cubicBezTo>
                  <a:cubicBezTo>
                    <a:pt x="3425" y="6680"/>
                    <a:pt x="3341" y="6895"/>
                    <a:pt x="3367" y="7081"/>
                  </a:cubicBezTo>
                  <a:cubicBezTo>
                    <a:pt x="3273" y="7026"/>
                    <a:pt x="3182" y="6968"/>
                    <a:pt x="3093" y="6906"/>
                  </a:cubicBezTo>
                  <a:cubicBezTo>
                    <a:pt x="2632" y="6586"/>
                    <a:pt x="2230" y="6200"/>
                    <a:pt x="1907" y="5793"/>
                  </a:cubicBezTo>
                  <a:cubicBezTo>
                    <a:pt x="1906" y="5784"/>
                    <a:pt x="1905" y="5774"/>
                    <a:pt x="1904" y="5761"/>
                  </a:cubicBezTo>
                  <a:cubicBezTo>
                    <a:pt x="1871" y="5470"/>
                    <a:pt x="1971" y="5210"/>
                    <a:pt x="2257" y="5081"/>
                  </a:cubicBezTo>
                  <a:cubicBezTo>
                    <a:pt x="2301" y="5062"/>
                    <a:pt x="2362" y="5048"/>
                    <a:pt x="2408" y="5047"/>
                  </a:cubicBezTo>
                  <a:cubicBezTo>
                    <a:pt x="2414" y="5047"/>
                    <a:pt x="2420" y="5047"/>
                    <a:pt x="2426" y="5047"/>
                  </a:cubicBezTo>
                  <a:close/>
                  <a:moveTo>
                    <a:pt x="8138" y="2343"/>
                  </a:moveTo>
                  <a:lnTo>
                    <a:pt x="8138" y="2343"/>
                  </a:lnTo>
                  <a:cubicBezTo>
                    <a:pt x="8497" y="2401"/>
                    <a:pt x="8846" y="2582"/>
                    <a:pt x="9124" y="2809"/>
                  </a:cubicBezTo>
                  <a:cubicBezTo>
                    <a:pt x="9341" y="2984"/>
                    <a:pt x="9545" y="3261"/>
                    <a:pt x="9648" y="3462"/>
                  </a:cubicBezTo>
                  <a:cubicBezTo>
                    <a:pt x="9967" y="4064"/>
                    <a:pt x="9991" y="4790"/>
                    <a:pt x="9701" y="5445"/>
                  </a:cubicBezTo>
                  <a:cubicBezTo>
                    <a:pt x="9663" y="5515"/>
                    <a:pt x="9619" y="5589"/>
                    <a:pt x="9568" y="5675"/>
                  </a:cubicBezTo>
                  <a:cubicBezTo>
                    <a:pt x="9494" y="5789"/>
                    <a:pt x="9422" y="5890"/>
                    <a:pt x="9350" y="5982"/>
                  </a:cubicBezTo>
                  <a:cubicBezTo>
                    <a:pt x="9278" y="6070"/>
                    <a:pt x="9202" y="6159"/>
                    <a:pt x="9130" y="6238"/>
                  </a:cubicBezTo>
                  <a:cubicBezTo>
                    <a:pt x="9020" y="6356"/>
                    <a:pt x="8904" y="6467"/>
                    <a:pt x="8784" y="6580"/>
                  </a:cubicBezTo>
                  <a:cubicBezTo>
                    <a:pt x="8749" y="6612"/>
                    <a:pt x="8713" y="6644"/>
                    <a:pt x="8678" y="6676"/>
                  </a:cubicBezTo>
                  <a:cubicBezTo>
                    <a:pt x="8675" y="6681"/>
                    <a:pt x="8667" y="6685"/>
                    <a:pt x="8662" y="6691"/>
                  </a:cubicBezTo>
                  <a:cubicBezTo>
                    <a:pt x="8602" y="6737"/>
                    <a:pt x="8541" y="6786"/>
                    <a:pt x="8476" y="6828"/>
                  </a:cubicBezTo>
                  <a:cubicBezTo>
                    <a:pt x="8305" y="6948"/>
                    <a:pt x="8142" y="7048"/>
                    <a:pt x="7957" y="7147"/>
                  </a:cubicBezTo>
                  <a:cubicBezTo>
                    <a:pt x="7549" y="7343"/>
                    <a:pt x="7125" y="7481"/>
                    <a:pt x="6667" y="7574"/>
                  </a:cubicBezTo>
                  <a:cubicBezTo>
                    <a:pt x="6589" y="7579"/>
                    <a:pt x="6494" y="7584"/>
                    <a:pt x="6409" y="7584"/>
                  </a:cubicBezTo>
                  <a:cubicBezTo>
                    <a:pt x="6395" y="7584"/>
                    <a:pt x="6382" y="7584"/>
                    <a:pt x="6370" y="7584"/>
                  </a:cubicBezTo>
                  <a:cubicBezTo>
                    <a:pt x="6084" y="7577"/>
                    <a:pt x="5850" y="7546"/>
                    <a:pt x="5558" y="7477"/>
                  </a:cubicBezTo>
                  <a:cubicBezTo>
                    <a:pt x="4774" y="7291"/>
                    <a:pt x="4062" y="6778"/>
                    <a:pt x="3586" y="6273"/>
                  </a:cubicBezTo>
                  <a:cubicBezTo>
                    <a:pt x="3094" y="5763"/>
                    <a:pt x="2778" y="5256"/>
                    <a:pt x="2529" y="4702"/>
                  </a:cubicBezTo>
                  <a:lnTo>
                    <a:pt x="2529" y="4702"/>
                  </a:lnTo>
                  <a:cubicBezTo>
                    <a:pt x="2731" y="4960"/>
                    <a:pt x="2977" y="5198"/>
                    <a:pt x="3282" y="5422"/>
                  </a:cubicBezTo>
                  <a:cubicBezTo>
                    <a:pt x="4030" y="5966"/>
                    <a:pt x="5017" y="6365"/>
                    <a:pt x="6041" y="6365"/>
                  </a:cubicBezTo>
                  <a:cubicBezTo>
                    <a:pt x="6116" y="6365"/>
                    <a:pt x="6191" y="6363"/>
                    <a:pt x="6266" y="6358"/>
                  </a:cubicBezTo>
                  <a:cubicBezTo>
                    <a:pt x="6896" y="6312"/>
                    <a:pt x="7410" y="6124"/>
                    <a:pt x="7870" y="5777"/>
                  </a:cubicBezTo>
                  <a:cubicBezTo>
                    <a:pt x="8074" y="5623"/>
                    <a:pt x="8271" y="5460"/>
                    <a:pt x="8425" y="5273"/>
                  </a:cubicBezTo>
                  <a:cubicBezTo>
                    <a:pt x="8563" y="5104"/>
                    <a:pt x="8661" y="4918"/>
                    <a:pt x="8741" y="4727"/>
                  </a:cubicBezTo>
                  <a:cubicBezTo>
                    <a:pt x="8959" y="4185"/>
                    <a:pt x="8945" y="3497"/>
                    <a:pt x="8689" y="2965"/>
                  </a:cubicBezTo>
                  <a:cubicBezTo>
                    <a:pt x="8568" y="2742"/>
                    <a:pt x="8369" y="2508"/>
                    <a:pt x="8138" y="2343"/>
                  </a:cubicBezTo>
                  <a:close/>
                  <a:moveTo>
                    <a:pt x="3768" y="6601"/>
                  </a:moveTo>
                  <a:cubicBezTo>
                    <a:pt x="3805" y="6634"/>
                    <a:pt x="3843" y="6668"/>
                    <a:pt x="3882" y="6700"/>
                  </a:cubicBezTo>
                  <a:cubicBezTo>
                    <a:pt x="4219" y="6987"/>
                    <a:pt x="4610" y="7239"/>
                    <a:pt x="5051" y="7415"/>
                  </a:cubicBezTo>
                  <a:cubicBezTo>
                    <a:pt x="5381" y="7543"/>
                    <a:pt x="5740" y="7631"/>
                    <a:pt x="6104" y="7663"/>
                  </a:cubicBezTo>
                  <a:cubicBezTo>
                    <a:pt x="6095" y="7664"/>
                    <a:pt x="6086" y="7665"/>
                    <a:pt x="6075" y="7667"/>
                  </a:cubicBezTo>
                  <a:cubicBezTo>
                    <a:pt x="5921" y="7682"/>
                    <a:pt x="5767" y="7689"/>
                    <a:pt x="5616" y="7689"/>
                  </a:cubicBezTo>
                  <a:cubicBezTo>
                    <a:pt x="4854" y="7689"/>
                    <a:pt x="4142" y="7506"/>
                    <a:pt x="3506" y="7162"/>
                  </a:cubicBezTo>
                  <a:cubicBezTo>
                    <a:pt x="3496" y="7134"/>
                    <a:pt x="3486" y="7107"/>
                    <a:pt x="3481" y="7079"/>
                  </a:cubicBezTo>
                  <a:cubicBezTo>
                    <a:pt x="3460" y="6957"/>
                    <a:pt x="3498" y="6755"/>
                    <a:pt x="3635" y="6661"/>
                  </a:cubicBezTo>
                  <a:cubicBezTo>
                    <a:pt x="3637" y="6659"/>
                    <a:pt x="3640" y="6658"/>
                    <a:pt x="3642" y="6656"/>
                  </a:cubicBezTo>
                  <a:cubicBezTo>
                    <a:pt x="3649" y="6653"/>
                    <a:pt x="3655" y="6650"/>
                    <a:pt x="3661" y="6647"/>
                  </a:cubicBezTo>
                  <a:cubicBezTo>
                    <a:pt x="3670" y="6640"/>
                    <a:pt x="3716" y="6622"/>
                    <a:pt x="3732" y="6616"/>
                  </a:cubicBezTo>
                  <a:cubicBezTo>
                    <a:pt x="3747" y="6614"/>
                    <a:pt x="3758" y="6608"/>
                    <a:pt x="3768" y="6601"/>
                  </a:cubicBezTo>
                  <a:close/>
                  <a:moveTo>
                    <a:pt x="7430" y="1"/>
                  </a:moveTo>
                  <a:cubicBezTo>
                    <a:pt x="7320" y="1"/>
                    <a:pt x="7209" y="10"/>
                    <a:pt x="7101" y="23"/>
                  </a:cubicBezTo>
                  <a:cubicBezTo>
                    <a:pt x="6669" y="103"/>
                    <a:pt x="6199" y="403"/>
                    <a:pt x="5909" y="670"/>
                  </a:cubicBezTo>
                  <a:cubicBezTo>
                    <a:pt x="5655" y="930"/>
                    <a:pt x="5521" y="1257"/>
                    <a:pt x="5433" y="1576"/>
                  </a:cubicBezTo>
                  <a:cubicBezTo>
                    <a:pt x="5377" y="1774"/>
                    <a:pt x="5361" y="1949"/>
                    <a:pt x="5336" y="2190"/>
                  </a:cubicBezTo>
                  <a:cubicBezTo>
                    <a:pt x="5315" y="2410"/>
                    <a:pt x="5329" y="2539"/>
                    <a:pt x="5357" y="2736"/>
                  </a:cubicBezTo>
                  <a:cubicBezTo>
                    <a:pt x="5386" y="2978"/>
                    <a:pt x="5444" y="3220"/>
                    <a:pt x="5567" y="3445"/>
                  </a:cubicBezTo>
                  <a:cubicBezTo>
                    <a:pt x="5577" y="3462"/>
                    <a:pt x="5598" y="3496"/>
                    <a:pt x="5603" y="3497"/>
                  </a:cubicBezTo>
                  <a:cubicBezTo>
                    <a:pt x="5613" y="3517"/>
                    <a:pt x="5633" y="3534"/>
                    <a:pt x="5648" y="3550"/>
                  </a:cubicBezTo>
                  <a:cubicBezTo>
                    <a:pt x="5679" y="3582"/>
                    <a:pt x="5728" y="3600"/>
                    <a:pt x="5778" y="3600"/>
                  </a:cubicBezTo>
                  <a:cubicBezTo>
                    <a:pt x="5804" y="3600"/>
                    <a:pt x="5830" y="3595"/>
                    <a:pt x="5854" y="3585"/>
                  </a:cubicBezTo>
                  <a:cubicBezTo>
                    <a:pt x="5924" y="3554"/>
                    <a:pt x="5963" y="3493"/>
                    <a:pt x="6008" y="3442"/>
                  </a:cubicBezTo>
                  <a:cubicBezTo>
                    <a:pt x="6120" y="3307"/>
                    <a:pt x="6174" y="3244"/>
                    <a:pt x="6278" y="3146"/>
                  </a:cubicBezTo>
                  <a:cubicBezTo>
                    <a:pt x="6659" y="2800"/>
                    <a:pt x="7153" y="2455"/>
                    <a:pt x="7644" y="2353"/>
                  </a:cubicBezTo>
                  <a:cubicBezTo>
                    <a:pt x="7727" y="2336"/>
                    <a:pt x="7811" y="2326"/>
                    <a:pt x="7895" y="2326"/>
                  </a:cubicBezTo>
                  <a:cubicBezTo>
                    <a:pt x="7904" y="2326"/>
                    <a:pt x="7912" y="2326"/>
                    <a:pt x="7921" y="2327"/>
                  </a:cubicBezTo>
                  <a:cubicBezTo>
                    <a:pt x="7961" y="2350"/>
                    <a:pt x="7998" y="2378"/>
                    <a:pt x="8045" y="2414"/>
                  </a:cubicBezTo>
                  <a:cubicBezTo>
                    <a:pt x="8266" y="2582"/>
                    <a:pt x="8459" y="2834"/>
                    <a:pt x="8557" y="3034"/>
                  </a:cubicBezTo>
                  <a:cubicBezTo>
                    <a:pt x="8871" y="3764"/>
                    <a:pt x="8781" y="4587"/>
                    <a:pt x="8257" y="5221"/>
                  </a:cubicBezTo>
                  <a:cubicBezTo>
                    <a:pt x="8005" y="5491"/>
                    <a:pt x="7636" y="5779"/>
                    <a:pt x="7242" y="5957"/>
                  </a:cubicBezTo>
                  <a:cubicBezTo>
                    <a:pt x="7047" y="6044"/>
                    <a:pt x="6928" y="6076"/>
                    <a:pt x="6689" y="6129"/>
                  </a:cubicBezTo>
                  <a:cubicBezTo>
                    <a:pt x="6457" y="6176"/>
                    <a:pt x="6276" y="6198"/>
                    <a:pt x="6052" y="6198"/>
                  </a:cubicBezTo>
                  <a:cubicBezTo>
                    <a:pt x="5981" y="6198"/>
                    <a:pt x="5906" y="6196"/>
                    <a:pt x="5823" y="6192"/>
                  </a:cubicBezTo>
                  <a:cubicBezTo>
                    <a:pt x="4486" y="6099"/>
                    <a:pt x="3158" y="5347"/>
                    <a:pt x="2509" y="4350"/>
                  </a:cubicBezTo>
                  <a:cubicBezTo>
                    <a:pt x="2296" y="4017"/>
                    <a:pt x="2172" y="3734"/>
                    <a:pt x="2018" y="3358"/>
                  </a:cubicBezTo>
                  <a:cubicBezTo>
                    <a:pt x="2011" y="3342"/>
                    <a:pt x="2003" y="3325"/>
                    <a:pt x="1997" y="3308"/>
                  </a:cubicBezTo>
                  <a:cubicBezTo>
                    <a:pt x="1978" y="3252"/>
                    <a:pt x="1958" y="3197"/>
                    <a:pt x="1935" y="3133"/>
                  </a:cubicBezTo>
                  <a:cubicBezTo>
                    <a:pt x="1766" y="2688"/>
                    <a:pt x="1601" y="2234"/>
                    <a:pt x="1320" y="1823"/>
                  </a:cubicBezTo>
                  <a:cubicBezTo>
                    <a:pt x="1143" y="1559"/>
                    <a:pt x="923" y="1316"/>
                    <a:pt x="683" y="1088"/>
                  </a:cubicBezTo>
                  <a:cubicBezTo>
                    <a:pt x="482" y="891"/>
                    <a:pt x="252" y="710"/>
                    <a:pt x="0" y="552"/>
                  </a:cubicBezTo>
                  <a:lnTo>
                    <a:pt x="0" y="552"/>
                  </a:lnTo>
                  <a:cubicBezTo>
                    <a:pt x="68" y="648"/>
                    <a:pt x="139" y="743"/>
                    <a:pt x="214" y="840"/>
                  </a:cubicBezTo>
                  <a:cubicBezTo>
                    <a:pt x="241" y="872"/>
                    <a:pt x="248" y="902"/>
                    <a:pt x="239" y="929"/>
                  </a:cubicBezTo>
                  <a:cubicBezTo>
                    <a:pt x="255" y="950"/>
                    <a:pt x="269" y="972"/>
                    <a:pt x="285" y="993"/>
                  </a:cubicBezTo>
                  <a:cubicBezTo>
                    <a:pt x="386" y="1075"/>
                    <a:pt x="481" y="1162"/>
                    <a:pt x="579" y="1260"/>
                  </a:cubicBezTo>
                  <a:cubicBezTo>
                    <a:pt x="845" y="1513"/>
                    <a:pt x="1104" y="1828"/>
                    <a:pt x="1299" y="2179"/>
                  </a:cubicBezTo>
                  <a:cubicBezTo>
                    <a:pt x="1412" y="2381"/>
                    <a:pt x="1530" y="2667"/>
                    <a:pt x="1642" y="2951"/>
                  </a:cubicBezTo>
                  <a:cubicBezTo>
                    <a:pt x="1635" y="2943"/>
                    <a:pt x="1629" y="2939"/>
                    <a:pt x="1622" y="2932"/>
                  </a:cubicBezTo>
                  <a:lnTo>
                    <a:pt x="1622" y="2932"/>
                  </a:lnTo>
                  <a:cubicBezTo>
                    <a:pt x="1654" y="3007"/>
                    <a:pt x="1685" y="3083"/>
                    <a:pt x="1716" y="3159"/>
                  </a:cubicBezTo>
                  <a:cubicBezTo>
                    <a:pt x="1628" y="3121"/>
                    <a:pt x="1523" y="3104"/>
                    <a:pt x="1422" y="3102"/>
                  </a:cubicBezTo>
                  <a:cubicBezTo>
                    <a:pt x="1273" y="3105"/>
                    <a:pt x="1132" y="3150"/>
                    <a:pt x="1015" y="3220"/>
                  </a:cubicBezTo>
                  <a:cubicBezTo>
                    <a:pt x="908" y="3277"/>
                    <a:pt x="818" y="3354"/>
                    <a:pt x="759" y="3446"/>
                  </a:cubicBezTo>
                  <a:cubicBezTo>
                    <a:pt x="696" y="3255"/>
                    <a:pt x="633" y="3064"/>
                    <a:pt x="571" y="2872"/>
                  </a:cubicBezTo>
                  <a:cubicBezTo>
                    <a:pt x="545" y="2992"/>
                    <a:pt x="517" y="3111"/>
                    <a:pt x="486" y="3230"/>
                  </a:cubicBezTo>
                  <a:cubicBezTo>
                    <a:pt x="464" y="3243"/>
                    <a:pt x="449" y="3265"/>
                    <a:pt x="461" y="3295"/>
                  </a:cubicBezTo>
                  <a:cubicBezTo>
                    <a:pt x="586" y="3704"/>
                    <a:pt x="752" y="4075"/>
                    <a:pt x="911" y="4445"/>
                  </a:cubicBezTo>
                  <a:cubicBezTo>
                    <a:pt x="990" y="4655"/>
                    <a:pt x="1083" y="4831"/>
                    <a:pt x="1181" y="5008"/>
                  </a:cubicBezTo>
                  <a:cubicBezTo>
                    <a:pt x="1534" y="5718"/>
                    <a:pt x="2090" y="6359"/>
                    <a:pt x="2782" y="6882"/>
                  </a:cubicBezTo>
                  <a:cubicBezTo>
                    <a:pt x="3513" y="7423"/>
                    <a:pt x="4433" y="7797"/>
                    <a:pt x="5442" y="7814"/>
                  </a:cubicBezTo>
                  <a:cubicBezTo>
                    <a:pt x="5486" y="7815"/>
                    <a:pt x="5531" y="7815"/>
                    <a:pt x="5575" y="7815"/>
                  </a:cubicBezTo>
                  <a:cubicBezTo>
                    <a:pt x="6341" y="7815"/>
                    <a:pt x="7101" y="7641"/>
                    <a:pt x="7782" y="7364"/>
                  </a:cubicBezTo>
                  <a:cubicBezTo>
                    <a:pt x="8317" y="7140"/>
                    <a:pt x="8714" y="6861"/>
                    <a:pt x="9124" y="6498"/>
                  </a:cubicBezTo>
                  <a:cubicBezTo>
                    <a:pt x="9131" y="6493"/>
                    <a:pt x="9135" y="6486"/>
                    <a:pt x="9137" y="6480"/>
                  </a:cubicBezTo>
                  <a:cubicBezTo>
                    <a:pt x="9399" y="6237"/>
                    <a:pt x="9605" y="5959"/>
                    <a:pt x="9758" y="5662"/>
                  </a:cubicBezTo>
                  <a:cubicBezTo>
                    <a:pt x="9791" y="5599"/>
                    <a:pt x="9832" y="5517"/>
                    <a:pt x="9875" y="5427"/>
                  </a:cubicBezTo>
                  <a:cubicBezTo>
                    <a:pt x="10001" y="5203"/>
                    <a:pt x="10094" y="4976"/>
                    <a:pt x="10172" y="4716"/>
                  </a:cubicBezTo>
                  <a:cubicBezTo>
                    <a:pt x="10319" y="4248"/>
                    <a:pt x="10319" y="3764"/>
                    <a:pt x="10269" y="3286"/>
                  </a:cubicBezTo>
                  <a:cubicBezTo>
                    <a:pt x="10195" y="2590"/>
                    <a:pt x="9992" y="1886"/>
                    <a:pt x="9553" y="1275"/>
                  </a:cubicBezTo>
                  <a:cubicBezTo>
                    <a:pt x="9445" y="1112"/>
                    <a:pt x="9263" y="906"/>
                    <a:pt x="9166" y="805"/>
                  </a:cubicBezTo>
                  <a:cubicBezTo>
                    <a:pt x="8997" y="625"/>
                    <a:pt x="8807" y="456"/>
                    <a:pt x="8580" y="322"/>
                  </a:cubicBezTo>
                  <a:cubicBezTo>
                    <a:pt x="8311" y="165"/>
                    <a:pt x="7994" y="65"/>
                    <a:pt x="7668" y="17"/>
                  </a:cubicBezTo>
                  <a:cubicBezTo>
                    <a:pt x="7589" y="5"/>
                    <a:pt x="7510" y="1"/>
                    <a:pt x="7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42"/>
            <p:cNvSpPr/>
            <p:nvPr/>
          </p:nvSpPr>
          <p:spPr>
            <a:xfrm>
              <a:off x="1902569" y="1288305"/>
              <a:ext cx="52338" cy="115382"/>
            </a:xfrm>
            <a:custGeom>
              <a:rect b="b" l="l" r="r" t="t"/>
              <a:pathLst>
                <a:path extrusionOk="0" h="2328" w="1056">
                  <a:moveTo>
                    <a:pt x="982" y="0"/>
                  </a:moveTo>
                  <a:cubicBezTo>
                    <a:pt x="966" y="0"/>
                    <a:pt x="949" y="6"/>
                    <a:pt x="939" y="21"/>
                  </a:cubicBezTo>
                  <a:cubicBezTo>
                    <a:pt x="690" y="310"/>
                    <a:pt x="440" y="720"/>
                    <a:pt x="291" y="996"/>
                  </a:cubicBezTo>
                  <a:cubicBezTo>
                    <a:pt x="185" y="1182"/>
                    <a:pt x="124" y="1382"/>
                    <a:pt x="92" y="1585"/>
                  </a:cubicBezTo>
                  <a:cubicBezTo>
                    <a:pt x="78" y="1662"/>
                    <a:pt x="67" y="1740"/>
                    <a:pt x="57" y="1817"/>
                  </a:cubicBezTo>
                  <a:cubicBezTo>
                    <a:pt x="57" y="1853"/>
                    <a:pt x="37" y="1894"/>
                    <a:pt x="57" y="1929"/>
                  </a:cubicBezTo>
                  <a:lnTo>
                    <a:pt x="64" y="1936"/>
                  </a:lnTo>
                  <a:cubicBezTo>
                    <a:pt x="11" y="1944"/>
                    <a:pt x="16" y="1990"/>
                    <a:pt x="10" y="2029"/>
                  </a:cubicBezTo>
                  <a:cubicBezTo>
                    <a:pt x="10" y="2098"/>
                    <a:pt x="0" y="2165"/>
                    <a:pt x="5" y="2233"/>
                  </a:cubicBezTo>
                  <a:cubicBezTo>
                    <a:pt x="7" y="2237"/>
                    <a:pt x="8" y="2240"/>
                    <a:pt x="8" y="2244"/>
                  </a:cubicBezTo>
                  <a:lnTo>
                    <a:pt x="8" y="2245"/>
                  </a:lnTo>
                  <a:cubicBezTo>
                    <a:pt x="8" y="2248"/>
                    <a:pt x="9" y="2250"/>
                    <a:pt x="9" y="2253"/>
                  </a:cubicBezTo>
                  <a:cubicBezTo>
                    <a:pt x="11" y="2264"/>
                    <a:pt x="7" y="2268"/>
                    <a:pt x="31" y="2299"/>
                  </a:cubicBezTo>
                  <a:cubicBezTo>
                    <a:pt x="48" y="2318"/>
                    <a:pt x="76" y="2327"/>
                    <a:pt x="103" y="2327"/>
                  </a:cubicBezTo>
                  <a:cubicBezTo>
                    <a:pt x="131" y="2327"/>
                    <a:pt x="159" y="2318"/>
                    <a:pt x="177" y="2301"/>
                  </a:cubicBezTo>
                  <a:cubicBezTo>
                    <a:pt x="239" y="2237"/>
                    <a:pt x="274" y="2158"/>
                    <a:pt x="323" y="2088"/>
                  </a:cubicBezTo>
                  <a:cubicBezTo>
                    <a:pt x="405" y="1956"/>
                    <a:pt x="461" y="1863"/>
                    <a:pt x="513" y="1748"/>
                  </a:cubicBezTo>
                  <a:cubicBezTo>
                    <a:pt x="526" y="1715"/>
                    <a:pt x="491" y="1687"/>
                    <a:pt x="455" y="1687"/>
                  </a:cubicBezTo>
                  <a:cubicBezTo>
                    <a:pt x="442" y="1687"/>
                    <a:pt x="430" y="1690"/>
                    <a:pt x="419" y="1697"/>
                  </a:cubicBezTo>
                  <a:cubicBezTo>
                    <a:pt x="393" y="1717"/>
                    <a:pt x="383" y="1749"/>
                    <a:pt x="364" y="1774"/>
                  </a:cubicBezTo>
                  <a:cubicBezTo>
                    <a:pt x="318" y="1838"/>
                    <a:pt x="273" y="1904"/>
                    <a:pt x="228" y="1970"/>
                  </a:cubicBezTo>
                  <a:cubicBezTo>
                    <a:pt x="199" y="2010"/>
                    <a:pt x="172" y="2052"/>
                    <a:pt x="146" y="2091"/>
                  </a:cubicBezTo>
                  <a:lnTo>
                    <a:pt x="146" y="2072"/>
                  </a:lnTo>
                  <a:cubicBezTo>
                    <a:pt x="141" y="2036"/>
                    <a:pt x="156" y="1983"/>
                    <a:pt x="127" y="1955"/>
                  </a:cubicBezTo>
                  <a:cubicBezTo>
                    <a:pt x="139" y="1952"/>
                    <a:pt x="151" y="1949"/>
                    <a:pt x="160" y="1940"/>
                  </a:cubicBezTo>
                  <a:cubicBezTo>
                    <a:pt x="193" y="1908"/>
                    <a:pt x="176" y="1860"/>
                    <a:pt x="187" y="1822"/>
                  </a:cubicBezTo>
                  <a:cubicBezTo>
                    <a:pt x="214" y="1617"/>
                    <a:pt x="262" y="1367"/>
                    <a:pt x="363" y="1135"/>
                  </a:cubicBezTo>
                  <a:cubicBezTo>
                    <a:pt x="530" y="782"/>
                    <a:pt x="749" y="410"/>
                    <a:pt x="1031" y="65"/>
                  </a:cubicBezTo>
                  <a:cubicBezTo>
                    <a:pt x="1055" y="31"/>
                    <a:pt x="1019" y="0"/>
                    <a:pt x="9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42"/>
            <p:cNvSpPr/>
            <p:nvPr/>
          </p:nvSpPr>
          <p:spPr>
            <a:xfrm>
              <a:off x="1903510" y="1217281"/>
              <a:ext cx="342576" cy="233489"/>
            </a:xfrm>
            <a:custGeom>
              <a:rect b="b" l="l" r="r" t="t"/>
              <a:pathLst>
                <a:path extrusionOk="0" h="4711" w="6912">
                  <a:moveTo>
                    <a:pt x="3533" y="121"/>
                  </a:moveTo>
                  <a:cubicBezTo>
                    <a:pt x="3561" y="121"/>
                    <a:pt x="3589" y="121"/>
                    <a:pt x="3619" y="122"/>
                  </a:cubicBezTo>
                  <a:cubicBezTo>
                    <a:pt x="3901" y="124"/>
                    <a:pt x="4142" y="165"/>
                    <a:pt x="4437" y="257"/>
                  </a:cubicBezTo>
                  <a:cubicBezTo>
                    <a:pt x="4573" y="304"/>
                    <a:pt x="4867" y="437"/>
                    <a:pt x="4994" y="557"/>
                  </a:cubicBezTo>
                  <a:cubicBezTo>
                    <a:pt x="5006" y="566"/>
                    <a:pt x="5016" y="575"/>
                    <a:pt x="5025" y="588"/>
                  </a:cubicBezTo>
                  <a:cubicBezTo>
                    <a:pt x="4907" y="550"/>
                    <a:pt x="4782" y="522"/>
                    <a:pt x="4647" y="505"/>
                  </a:cubicBezTo>
                  <a:cubicBezTo>
                    <a:pt x="4478" y="484"/>
                    <a:pt x="4307" y="475"/>
                    <a:pt x="4137" y="475"/>
                  </a:cubicBezTo>
                  <a:cubicBezTo>
                    <a:pt x="3876" y="475"/>
                    <a:pt x="3616" y="496"/>
                    <a:pt x="3359" y="530"/>
                  </a:cubicBezTo>
                  <a:cubicBezTo>
                    <a:pt x="2719" y="613"/>
                    <a:pt x="2087" y="804"/>
                    <a:pt x="1588" y="1142"/>
                  </a:cubicBezTo>
                  <a:cubicBezTo>
                    <a:pt x="1454" y="1217"/>
                    <a:pt x="1323" y="1298"/>
                    <a:pt x="1202" y="1387"/>
                  </a:cubicBezTo>
                  <a:cubicBezTo>
                    <a:pt x="1070" y="1487"/>
                    <a:pt x="951" y="1595"/>
                    <a:pt x="843" y="1709"/>
                  </a:cubicBezTo>
                  <a:cubicBezTo>
                    <a:pt x="885" y="1651"/>
                    <a:pt x="927" y="1596"/>
                    <a:pt x="972" y="1540"/>
                  </a:cubicBezTo>
                  <a:cubicBezTo>
                    <a:pt x="1169" y="1297"/>
                    <a:pt x="1392" y="1097"/>
                    <a:pt x="1667" y="881"/>
                  </a:cubicBezTo>
                  <a:cubicBezTo>
                    <a:pt x="2033" y="593"/>
                    <a:pt x="2469" y="340"/>
                    <a:pt x="2922" y="212"/>
                  </a:cubicBezTo>
                  <a:cubicBezTo>
                    <a:pt x="3150" y="149"/>
                    <a:pt x="3321" y="121"/>
                    <a:pt x="3533" y="121"/>
                  </a:cubicBezTo>
                  <a:close/>
                  <a:moveTo>
                    <a:pt x="4045" y="651"/>
                  </a:moveTo>
                  <a:cubicBezTo>
                    <a:pt x="4215" y="651"/>
                    <a:pt x="4381" y="661"/>
                    <a:pt x="4537" y="680"/>
                  </a:cubicBezTo>
                  <a:cubicBezTo>
                    <a:pt x="4740" y="708"/>
                    <a:pt x="4910" y="747"/>
                    <a:pt x="5064" y="793"/>
                  </a:cubicBezTo>
                  <a:cubicBezTo>
                    <a:pt x="5084" y="804"/>
                    <a:pt x="5109" y="811"/>
                    <a:pt x="5130" y="821"/>
                  </a:cubicBezTo>
                  <a:cubicBezTo>
                    <a:pt x="5227" y="866"/>
                    <a:pt x="5321" y="916"/>
                    <a:pt x="5411" y="969"/>
                  </a:cubicBezTo>
                  <a:cubicBezTo>
                    <a:pt x="5619" y="1086"/>
                    <a:pt x="5962" y="1357"/>
                    <a:pt x="6111" y="1541"/>
                  </a:cubicBezTo>
                  <a:cubicBezTo>
                    <a:pt x="6377" y="1844"/>
                    <a:pt x="6495" y="2112"/>
                    <a:pt x="6610" y="2471"/>
                  </a:cubicBezTo>
                  <a:cubicBezTo>
                    <a:pt x="6769" y="2975"/>
                    <a:pt x="6753" y="3528"/>
                    <a:pt x="6585" y="4040"/>
                  </a:cubicBezTo>
                  <a:cubicBezTo>
                    <a:pt x="6584" y="3975"/>
                    <a:pt x="6577" y="3910"/>
                    <a:pt x="6566" y="3846"/>
                  </a:cubicBezTo>
                  <a:cubicBezTo>
                    <a:pt x="6521" y="3549"/>
                    <a:pt x="6358" y="3271"/>
                    <a:pt x="6147" y="3029"/>
                  </a:cubicBezTo>
                  <a:cubicBezTo>
                    <a:pt x="5900" y="2732"/>
                    <a:pt x="5555" y="2494"/>
                    <a:pt x="5169" y="2317"/>
                  </a:cubicBezTo>
                  <a:cubicBezTo>
                    <a:pt x="4883" y="2179"/>
                    <a:pt x="4563" y="2096"/>
                    <a:pt x="4241" y="2034"/>
                  </a:cubicBezTo>
                  <a:cubicBezTo>
                    <a:pt x="3912" y="1967"/>
                    <a:pt x="3604" y="1934"/>
                    <a:pt x="3304" y="1934"/>
                  </a:cubicBezTo>
                  <a:cubicBezTo>
                    <a:pt x="2887" y="1934"/>
                    <a:pt x="2484" y="1999"/>
                    <a:pt x="2062" y="2129"/>
                  </a:cubicBezTo>
                  <a:cubicBezTo>
                    <a:pt x="1636" y="2271"/>
                    <a:pt x="1235" y="2462"/>
                    <a:pt x="874" y="2692"/>
                  </a:cubicBezTo>
                  <a:cubicBezTo>
                    <a:pt x="600" y="2873"/>
                    <a:pt x="372" y="3095"/>
                    <a:pt x="178" y="3335"/>
                  </a:cubicBezTo>
                  <a:cubicBezTo>
                    <a:pt x="174" y="3340"/>
                    <a:pt x="171" y="3346"/>
                    <a:pt x="167" y="3352"/>
                  </a:cubicBezTo>
                  <a:cubicBezTo>
                    <a:pt x="174" y="3244"/>
                    <a:pt x="176" y="3229"/>
                    <a:pt x="198" y="3134"/>
                  </a:cubicBezTo>
                  <a:cubicBezTo>
                    <a:pt x="316" y="2667"/>
                    <a:pt x="529" y="2292"/>
                    <a:pt x="882" y="1902"/>
                  </a:cubicBezTo>
                  <a:cubicBezTo>
                    <a:pt x="1289" y="1444"/>
                    <a:pt x="2017" y="1078"/>
                    <a:pt x="2673" y="852"/>
                  </a:cubicBezTo>
                  <a:cubicBezTo>
                    <a:pt x="3118" y="718"/>
                    <a:pt x="3598" y="651"/>
                    <a:pt x="4045" y="651"/>
                  </a:cubicBezTo>
                  <a:close/>
                  <a:moveTo>
                    <a:pt x="3362" y="2045"/>
                  </a:moveTo>
                  <a:cubicBezTo>
                    <a:pt x="3624" y="2045"/>
                    <a:pt x="3886" y="2072"/>
                    <a:pt x="4148" y="2124"/>
                  </a:cubicBezTo>
                  <a:cubicBezTo>
                    <a:pt x="4430" y="2183"/>
                    <a:pt x="4699" y="2242"/>
                    <a:pt x="4924" y="2330"/>
                  </a:cubicBezTo>
                  <a:cubicBezTo>
                    <a:pt x="5307" y="2490"/>
                    <a:pt x="5605" y="2655"/>
                    <a:pt x="5881" y="2911"/>
                  </a:cubicBezTo>
                  <a:cubicBezTo>
                    <a:pt x="6092" y="3113"/>
                    <a:pt x="6298" y="3369"/>
                    <a:pt x="6391" y="3635"/>
                  </a:cubicBezTo>
                  <a:cubicBezTo>
                    <a:pt x="6465" y="3849"/>
                    <a:pt x="6490" y="4081"/>
                    <a:pt x="6440" y="4295"/>
                  </a:cubicBezTo>
                  <a:cubicBezTo>
                    <a:pt x="6410" y="4087"/>
                    <a:pt x="6326" y="3885"/>
                    <a:pt x="6208" y="3699"/>
                  </a:cubicBezTo>
                  <a:cubicBezTo>
                    <a:pt x="5914" y="3240"/>
                    <a:pt x="5393" y="2911"/>
                    <a:pt x="4836" y="2672"/>
                  </a:cubicBezTo>
                  <a:cubicBezTo>
                    <a:pt x="4263" y="2429"/>
                    <a:pt x="3655" y="2309"/>
                    <a:pt x="3033" y="2309"/>
                  </a:cubicBezTo>
                  <a:cubicBezTo>
                    <a:pt x="2746" y="2309"/>
                    <a:pt x="2456" y="2335"/>
                    <a:pt x="2166" y="2385"/>
                  </a:cubicBezTo>
                  <a:cubicBezTo>
                    <a:pt x="1847" y="2441"/>
                    <a:pt x="1531" y="2528"/>
                    <a:pt x="1240" y="2648"/>
                  </a:cubicBezTo>
                  <a:cubicBezTo>
                    <a:pt x="1570" y="2464"/>
                    <a:pt x="1929" y="2301"/>
                    <a:pt x="2259" y="2204"/>
                  </a:cubicBezTo>
                  <a:cubicBezTo>
                    <a:pt x="2628" y="2097"/>
                    <a:pt x="2995" y="2045"/>
                    <a:pt x="3362" y="2045"/>
                  </a:cubicBezTo>
                  <a:close/>
                  <a:moveTo>
                    <a:pt x="3636" y="0"/>
                  </a:moveTo>
                  <a:cubicBezTo>
                    <a:pt x="3619" y="0"/>
                    <a:pt x="3603" y="0"/>
                    <a:pt x="3586" y="1"/>
                  </a:cubicBezTo>
                  <a:cubicBezTo>
                    <a:pt x="2907" y="1"/>
                    <a:pt x="2289" y="302"/>
                    <a:pt x="1793" y="649"/>
                  </a:cubicBezTo>
                  <a:cubicBezTo>
                    <a:pt x="1043" y="1169"/>
                    <a:pt x="617" y="1732"/>
                    <a:pt x="282" y="2453"/>
                  </a:cubicBezTo>
                  <a:cubicBezTo>
                    <a:pt x="279" y="2465"/>
                    <a:pt x="280" y="2475"/>
                    <a:pt x="285" y="2484"/>
                  </a:cubicBezTo>
                  <a:cubicBezTo>
                    <a:pt x="181" y="2671"/>
                    <a:pt x="95" y="2865"/>
                    <a:pt x="45" y="3067"/>
                  </a:cubicBezTo>
                  <a:cubicBezTo>
                    <a:pt x="14" y="3189"/>
                    <a:pt x="1" y="3315"/>
                    <a:pt x="3" y="3440"/>
                  </a:cubicBezTo>
                  <a:cubicBezTo>
                    <a:pt x="4" y="3480"/>
                    <a:pt x="1" y="3533"/>
                    <a:pt x="48" y="3554"/>
                  </a:cubicBezTo>
                  <a:cubicBezTo>
                    <a:pt x="48" y="3558"/>
                    <a:pt x="49" y="3563"/>
                    <a:pt x="49" y="3569"/>
                  </a:cubicBezTo>
                  <a:cubicBezTo>
                    <a:pt x="59" y="3602"/>
                    <a:pt x="100" y="3624"/>
                    <a:pt x="141" y="3624"/>
                  </a:cubicBezTo>
                  <a:cubicBezTo>
                    <a:pt x="160" y="3624"/>
                    <a:pt x="179" y="3619"/>
                    <a:pt x="195" y="3608"/>
                  </a:cubicBezTo>
                  <a:cubicBezTo>
                    <a:pt x="210" y="3595"/>
                    <a:pt x="223" y="3579"/>
                    <a:pt x="236" y="3563"/>
                  </a:cubicBezTo>
                  <a:cubicBezTo>
                    <a:pt x="243" y="3562"/>
                    <a:pt x="248" y="3559"/>
                    <a:pt x="253" y="3555"/>
                  </a:cubicBezTo>
                  <a:cubicBezTo>
                    <a:pt x="291" y="3526"/>
                    <a:pt x="305" y="3477"/>
                    <a:pt x="337" y="3443"/>
                  </a:cubicBezTo>
                  <a:cubicBezTo>
                    <a:pt x="452" y="3296"/>
                    <a:pt x="477" y="3271"/>
                    <a:pt x="616" y="3153"/>
                  </a:cubicBezTo>
                  <a:cubicBezTo>
                    <a:pt x="995" y="2848"/>
                    <a:pt x="1428" y="2676"/>
                    <a:pt x="1940" y="2548"/>
                  </a:cubicBezTo>
                  <a:cubicBezTo>
                    <a:pt x="2321" y="2457"/>
                    <a:pt x="2628" y="2422"/>
                    <a:pt x="3014" y="2417"/>
                  </a:cubicBezTo>
                  <a:cubicBezTo>
                    <a:pt x="3044" y="2416"/>
                    <a:pt x="3073" y="2416"/>
                    <a:pt x="3102" y="2416"/>
                  </a:cubicBezTo>
                  <a:cubicBezTo>
                    <a:pt x="3504" y="2416"/>
                    <a:pt x="3845" y="2469"/>
                    <a:pt x="4242" y="2575"/>
                  </a:cubicBezTo>
                  <a:cubicBezTo>
                    <a:pt x="4882" y="2748"/>
                    <a:pt x="5552" y="3084"/>
                    <a:pt x="5939" y="3522"/>
                  </a:cubicBezTo>
                  <a:cubicBezTo>
                    <a:pt x="6136" y="3753"/>
                    <a:pt x="6252" y="3958"/>
                    <a:pt x="6314" y="4232"/>
                  </a:cubicBezTo>
                  <a:cubicBezTo>
                    <a:pt x="6327" y="4301"/>
                    <a:pt x="6341" y="4393"/>
                    <a:pt x="6340" y="4480"/>
                  </a:cubicBezTo>
                  <a:cubicBezTo>
                    <a:pt x="6362" y="4556"/>
                    <a:pt x="6377" y="4633"/>
                    <a:pt x="6383" y="4710"/>
                  </a:cubicBezTo>
                  <a:cubicBezTo>
                    <a:pt x="6392" y="4707"/>
                    <a:pt x="6399" y="4702"/>
                    <a:pt x="6407" y="4696"/>
                  </a:cubicBezTo>
                  <a:cubicBezTo>
                    <a:pt x="6415" y="4682"/>
                    <a:pt x="6422" y="4670"/>
                    <a:pt x="6425" y="4655"/>
                  </a:cubicBezTo>
                  <a:cubicBezTo>
                    <a:pt x="6587" y="4427"/>
                    <a:pt x="6690" y="4175"/>
                    <a:pt x="6767" y="3919"/>
                  </a:cubicBezTo>
                  <a:cubicBezTo>
                    <a:pt x="6909" y="3389"/>
                    <a:pt x="6911" y="2829"/>
                    <a:pt x="6731" y="2303"/>
                  </a:cubicBezTo>
                  <a:cubicBezTo>
                    <a:pt x="6574" y="1792"/>
                    <a:pt x="6238" y="1309"/>
                    <a:pt x="5737" y="962"/>
                  </a:cubicBezTo>
                  <a:cubicBezTo>
                    <a:pt x="5620" y="880"/>
                    <a:pt x="5494" y="803"/>
                    <a:pt x="5362" y="736"/>
                  </a:cubicBezTo>
                  <a:cubicBezTo>
                    <a:pt x="5367" y="710"/>
                    <a:pt x="5355" y="679"/>
                    <a:pt x="5329" y="655"/>
                  </a:cubicBezTo>
                  <a:cubicBezTo>
                    <a:pt x="5270" y="582"/>
                    <a:pt x="5204" y="511"/>
                    <a:pt x="5123" y="453"/>
                  </a:cubicBezTo>
                  <a:cubicBezTo>
                    <a:pt x="4983" y="346"/>
                    <a:pt x="4822" y="258"/>
                    <a:pt x="4651" y="187"/>
                  </a:cubicBezTo>
                  <a:cubicBezTo>
                    <a:pt x="4498" y="122"/>
                    <a:pt x="4334" y="77"/>
                    <a:pt x="4167" y="48"/>
                  </a:cubicBezTo>
                  <a:cubicBezTo>
                    <a:pt x="4030" y="21"/>
                    <a:pt x="3832" y="0"/>
                    <a:pt x="36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42"/>
            <p:cNvSpPr/>
            <p:nvPr/>
          </p:nvSpPr>
          <p:spPr>
            <a:xfrm>
              <a:off x="2014184" y="1223724"/>
              <a:ext cx="397" cy="397"/>
            </a:xfrm>
            <a:custGeom>
              <a:rect b="b" l="l" r="r" t="t"/>
              <a:pathLst>
                <a:path extrusionOk="0" h="8" w="8">
                  <a:moveTo>
                    <a:pt x="1" y="0"/>
                  </a:moveTo>
                  <a:lnTo>
                    <a:pt x="1" y="0"/>
                  </a:lnTo>
                  <a:cubicBezTo>
                    <a:pt x="3" y="3"/>
                    <a:pt x="7" y="8"/>
                    <a:pt x="7" y="8"/>
                  </a:cubicBezTo>
                  <a:cubicBezTo>
                    <a:pt x="7" y="8"/>
                    <a:pt x="7" y="7"/>
                    <a:pt x="5" y="4"/>
                  </a:cubicBez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42"/>
            <p:cNvSpPr/>
            <p:nvPr/>
          </p:nvSpPr>
          <p:spPr>
            <a:xfrm>
              <a:off x="2014085" y="1223675"/>
              <a:ext cx="149" cy="99"/>
            </a:xfrm>
            <a:custGeom>
              <a:rect b="b" l="l" r="r" t="t"/>
              <a:pathLst>
                <a:path extrusionOk="0" h="2" w="3">
                  <a:moveTo>
                    <a:pt x="2" y="0"/>
                  </a:moveTo>
                  <a:cubicBezTo>
                    <a:pt x="1" y="0"/>
                    <a:pt x="2" y="0"/>
                    <a:pt x="3" y="1"/>
                  </a:cubicBezTo>
                  <a:lnTo>
                    <a:pt x="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42"/>
            <p:cNvSpPr/>
            <p:nvPr/>
          </p:nvSpPr>
          <p:spPr>
            <a:xfrm>
              <a:off x="1905493" y="1182636"/>
              <a:ext cx="116422" cy="167026"/>
            </a:xfrm>
            <a:custGeom>
              <a:rect b="b" l="l" r="r" t="t"/>
              <a:pathLst>
                <a:path extrusionOk="0" h="3370" w="2349">
                  <a:moveTo>
                    <a:pt x="105" y="1"/>
                  </a:moveTo>
                  <a:cubicBezTo>
                    <a:pt x="86" y="1"/>
                    <a:pt x="67" y="6"/>
                    <a:pt x="49" y="20"/>
                  </a:cubicBezTo>
                  <a:cubicBezTo>
                    <a:pt x="0" y="59"/>
                    <a:pt x="36" y="116"/>
                    <a:pt x="90" y="143"/>
                  </a:cubicBezTo>
                  <a:cubicBezTo>
                    <a:pt x="139" y="175"/>
                    <a:pt x="189" y="209"/>
                    <a:pt x="237" y="242"/>
                  </a:cubicBezTo>
                  <a:cubicBezTo>
                    <a:pt x="350" y="319"/>
                    <a:pt x="353" y="308"/>
                    <a:pt x="463" y="390"/>
                  </a:cubicBezTo>
                  <a:cubicBezTo>
                    <a:pt x="524" y="448"/>
                    <a:pt x="574" y="509"/>
                    <a:pt x="631" y="593"/>
                  </a:cubicBezTo>
                  <a:cubicBezTo>
                    <a:pt x="1156" y="1396"/>
                    <a:pt x="699" y="2512"/>
                    <a:pt x="149" y="3306"/>
                  </a:cubicBezTo>
                  <a:cubicBezTo>
                    <a:pt x="127" y="3337"/>
                    <a:pt x="161" y="3370"/>
                    <a:pt x="197" y="3370"/>
                  </a:cubicBezTo>
                  <a:cubicBezTo>
                    <a:pt x="207" y="3370"/>
                    <a:pt x="217" y="3367"/>
                    <a:pt x="227" y="3361"/>
                  </a:cubicBezTo>
                  <a:cubicBezTo>
                    <a:pt x="376" y="3176"/>
                    <a:pt x="486" y="2969"/>
                    <a:pt x="595" y="2767"/>
                  </a:cubicBezTo>
                  <a:cubicBezTo>
                    <a:pt x="980" y="2006"/>
                    <a:pt x="1248" y="1026"/>
                    <a:pt x="569" y="323"/>
                  </a:cubicBezTo>
                  <a:cubicBezTo>
                    <a:pt x="644" y="305"/>
                    <a:pt x="674" y="300"/>
                    <a:pt x="744" y="298"/>
                  </a:cubicBezTo>
                  <a:cubicBezTo>
                    <a:pt x="753" y="298"/>
                    <a:pt x="762" y="298"/>
                    <a:pt x="771" y="298"/>
                  </a:cubicBezTo>
                  <a:cubicBezTo>
                    <a:pt x="982" y="298"/>
                    <a:pt x="1125" y="366"/>
                    <a:pt x="1259" y="475"/>
                  </a:cubicBezTo>
                  <a:cubicBezTo>
                    <a:pt x="1404" y="607"/>
                    <a:pt x="1513" y="750"/>
                    <a:pt x="1564" y="942"/>
                  </a:cubicBezTo>
                  <a:cubicBezTo>
                    <a:pt x="1606" y="1113"/>
                    <a:pt x="1586" y="1390"/>
                    <a:pt x="1507" y="1534"/>
                  </a:cubicBezTo>
                  <a:cubicBezTo>
                    <a:pt x="1480" y="1566"/>
                    <a:pt x="1517" y="1603"/>
                    <a:pt x="1556" y="1603"/>
                  </a:cubicBezTo>
                  <a:cubicBezTo>
                    <a:pt x="1568" y="1603"/>
                    <a:pt x="1580" y="1600"/>
                    <a:pt x="1590" y="1592"/>
                  </a:cubicBezTo>
                  <a:cubicBezTo>
                    <a:pt x="1624" y="1566"/>
                    <a:pt x="1632" y="1522"/>
                    <a:pt x="1648" y="1487"/>
                  </a:cubicBezTo>
                  <a:cubicBezTo>
                    <a:pt x="1671" y="1419"/>
                    <a:pt x="1688" y="1350"/>
                    <a:pt x="1696" y="1280"/>
                  </a:cubicBezTo>
                  <a:cubicBezTo>
                    <a:pt x="1710" y="1143"/>
                    <a:pt x="1709" y="1004"/>
                    <a:pt x="1670" y="871"/>
                  </a:cubicBezTo>
                  <a:cubicBezTo>
                    <a:pt x="1632" y="763"/>
                    <a:pt x="1576" y="664"/>
                    <a:pt x="1502" y="571"/>
                  </a:cubicBezTo>
                  <a:cubicBezTo>
                    <a:pt x="1507" y="571"/>
                    <a:pt x="1511" y="572"/>
                    <a:pt x="1516" y="573"/>
                  </a:cubicBezTo>
                  <a:cubicBezTo>
                    <a:pt x="1653" y="603"/>
                    <a:pt x="1848" y="690"/>
                    <a:pt x="1946" y="757"/>
                  </a:cubicBezTo>
                  <a:cubicBezTo>
                    <a:pt x="2047" y="817"/>
                    <a:pt x="2139" y="942"/>
                    <a:pt x="2166" y="993"/>
                  </a:cubicBezTo>
                  <a:cubicBezTo>
                    <a:pt x="2185" y="1028"/>
                    <a:pt x="2191" y="1069"/>
                    <a:pt x="2218" y="1098"/>
                  </a:cubicBezTo>
                  <a:cubicBezTo>
                    <a:pt x="2231" y="1109"/>
                    <a:pt x="2249" y="1114"/>
                    <a:pt x="2266" y="1114"/>
                  </a:cubicBezTo>
                  <a:cubicBezTo>
                    <a:pt x="2290" y="1114"/>
                    <a:pt x="2314" y="1105"/>
                    <a:pt x="2325" y="1087"/>
                  </a:cubicBezTo>
                  <a:cubicBezTo>
                    <a:pt x="2348" y="1057"/>
                    <a:pt x="2322" y="1023"/>
                    <a:pt x="2309" y="993"/>
                  </a:cubicBezTo>
                  <a:cubicBezTo>
                    <a:pt x="2276" y="936"/>
                    <a:pt x="2242" y="879"/>
                    <a:pt x="2193" y="828"/>
                  </a:cubicBezTo>
                  <a:cubicBezTo>
                    <a:pt x="2141" y="774"/>
                    <a:pt x="2082" y="725"/>
                    <a:pt x="2015" y="684"/>
                  </a:cubicBezTo>
                  <a:cubicBezTo>
                    <a:pt x="1918" y="623"/>
                    <a:pt x="1807" y="575"/>
                    <a:pt x="1694" y="534"/>
                  </a:cubicBezTo>
                  <a:cubicBezTo>
                    <a:pt x="1615" y="504"/>
                    <a:pt x="1516" y="470"/>
                    <a:pt x="1404" y="463"/>
                  </a:cubicBezTo>
                  <a:cubicBezTo>
                    <a:pt x="1269" y="328"/>
                    <a:pt x="1094" y="216"/>
                    <a:pt x="874" y="195"/>
                  </a:cubicBezTo>
                  <a:cubicBezTo>
                    <a:pt x="840" y="191"/>
                    <a:pt x="805" y="189"/>
                    <a:pt x="770" y="189"/>
                  </a:cubicBezTo>
                  <a:cubicBezTo>
                    <a:pt x="724" y="189"/>
                    <a:pt x="679" y="192"/>
                    <a:pt x="633" y="197"/>
                  </a:cubicBezTo>
                  <a:cubicBezTo>
                    <a:pt x="580" y="207"/>
                    <a:pt x="517" y="209"/>
                    <a:pt x="472" y="236"/>
                  </a:cubicBezTo>
                  <a:cubicBezTo>
                    <a:pt x="448" y="217"/>
                    <a:pt x="424" y="197"/>
                    <a:pt x="399" y="180"/>
                  </a:cubicBezTo>
                  <a:cubicBezTo>
                    <a:pt x="350" y="139"/>
                    <a:pt x="301" y="101"/>
                    <a:pt x="245" y="66"/>
                  </a:cubicBezTo>
                  <a:cubicBezTo>
                    <a:pt x="207" y="40"/>
                    <a:pt x="156" y="1"/>
                    <a:pt x="1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42"/>
            <p:cNvSpPr/>
            <p:nvPr/>
          </p:nvSpPr>
          <p:spPr>
            <a:xfrm>
              <a:off x="1900041" y="1348227"/>
              <a:ext cx="101405" cy="112457"/>
            </a:xfrm>
            <a:custGeom>
              <a:rect b="b" l="l" r="r" t="t"/>
              <a:pathLst>
                <a:path extrusionOk="0" h="2269" w="2046">
                  <a:moveTo>
                    <a:pt x="715" y="504"/>
                  </a:moveTo>
                  <a:lnTo>
                    <a:pt x="715" y="504"/>
                  </a:lnTo>
                  <a:cubicBezTo>
                    <a:pt x="524" y="842"/>
                    <a:pt x="491" y="1238"/>
                    <a:pt x="653" y="1588"/>
                  </a:cubicBezTo>
                  <a:cubicBezTo>
                    <a:pt x="697" y="1689"/>
                    <a:pt x="756" y="1787"/>
                    <a:pt x="831" y="1874"/>
                  </a:cubicBezTo>
                  <a:cubicBezTo>
                    <a:pt x="871" y="1921"/>
                    <a:pt x="916" y="1966"/>
                    <a:pt x="973" y="1998"/>
                  </a:cubicBezTo>
                  <a:cubicBezTo>
                    <a:pt x="920" y="2032"/>
                    <a:pt x="863" y="2052"/>
                    <a:pt x="798" y="2052"/>
                  </a:cubicBezTo>
                  <a:cubicBezTo>
                    <a:pt x="767" y="2052"/>
                    <a:pt x="735" y="2047"/>
                    <a:pt x="700" y="2038"/>
                  </a:cubicBezTo>
                  <a:cubicBezTo>
                    <a:pt x="599" y="2025"/>
                    <a:pt x="501" y="1972"/>
                    <a:pt x="462" y="1899"/>
                  </a:cubicBezTo>
                  <a:cubicBezTo>
                    <a:pt x="408" y="1839"/>
                    <a:pt x="368" y="1777"/>
                    <a:pt x="346" y="1721"/>
                  </a:cubicBezTo>
                  <a:cubicBezTo>
                    <a:pt x="269" y="1536"/>
                    <a:pt x="244" y="1433"/>
                    <a:pt x="268" y="1237"/>
                  </a:cubicBezTo>
                  <a:cubicBezTo>
                    <a:pt x="299" y="1070"/>
                    <a:pt x="380" y="871"/>
                    <a:pt x="534" y="687"/>
                  </a:cubicBezTo>
                  <a:cubicBezTo>
                    <a:pt x="589" y="624"/>
                    <a:pt x="650" y="562"/>
                    <a:pt x="715" y="504"/>
                  </a:cubicBezTo>
                  <a:close/>
                  <a:moveTo>
                    <a:pt x="1618" y="1378"/>
                  </a:moveTo>
                  <a:cubicBezTo>
                    <a:pt x="1692" y="1378"/>
                    <a:pt x="1766" y="1435"/>
                    <a:pt x="1780" y="1529"/>
                  </a:cubicBezTo>
                  <a:cubicBezTo>
                    <a:pt x="1797" y="1726"/>
                    <a:pt x="1624" y="1919"/>
                    <a:pt x="1435" y="2038"/>
                  </a:cubicBezTo>
                  <a:cubicBezTo>
                    <a:pt x="1284" y="2123"/>
                    <a:pt x="1158" y="2154"/>
                    <a:pt x="1033" y="2154"/>
                  </a:cubicBezTo>
                  <a:cubicBezTo>
                    <a:pt x="998" y="2154"/>
                    <a:pt x="964" y="2152"/>
                    <a:pt x="929" y="2147"/>
                  </a:cubicBezTo>
                  <a:cubicBezTo>
                    <a:pt x="964" y="2137"/>
                    <a:pt x="996" y="2124"/>
                    <a:pt x="1026" y="2107"/>
                  </a:cubicBezTo>
                  <a:cubicBezTo>
                    <a:pt x="1292" y="1960"/>
                    <a:pt x="1380" y="1639"/>
                    <a:pt x="1482" y="1463"/>
                  </a:cubicBezTo>
                  <a:cubicBezTo>
                    <a:pt x="1516" y="1404"/>
                    <a:pt x="1567" y="1378"/>
                    <a:pt x="1618" y="1378"/>
                  </a:cubicBezTo>
                  <a:close/>
                  <a:moveTo>
                    <a:pt x="1351" y="1"/>
                  </a:moveTo>
                  <a:cubicBezTo>
                    <a:pt x="1349" y="1"/>
                    <a:pt x="1346" y="1"/>
                    <a:pt x="1343" y="1"/>
                  </a:cubicBezTo>
                  <a:cubicBezTo>
                    <a:pt x="1222" y="40"/>
                    <a:pt x="1112" y="96"/>
                    <a:pt x="1008" y="159"/>
                  </a:cubicBezTo>
                  <a:cubicBezTo>
                    <a:pt x="998" y="160"/>
                    <a:pt x="987" y="164"/>
                    <a:pt x="979" y="170"/>
                  </a:cubicBezTo>
                  <a:lnTo>
                    <a:pt x="965" y="184"/>
                  </a:lnTo>
                  <a:cubicBezTo>
                    <a:pt x="901" y="225"/>
                    <a:pt x="839" y="267"/>
                    <a:pt x="779" y="310"/>
                  </a:cubicBezTo>
                  <a:cubicBezTo>
                    <a:pt x="488" y="521"/>
                    <a:pt x="259" y="784"/>
                    <a:pt x="153" y="1056"/>
                  </a:cubicBezTo>
                  <a:cubicBezTo>
                    <a:pt x="153" y="850"/>
                    <a:pt x="176" y="647"/>
                    <a:pt x="206" y="480"/>
                  </a:cubicBezTo>
                  <a:cubicBezTo>
                    <a:pt x="216" y="446"/>
                    <a:pt x="182" y="424"/>
                    <a:pt x="149" y="424"/>
                  </a:cubicBezTo>
                  <a:cubicBezTo>
                    <a:pt x="126" y="424"/>
                    <a:pt x="104" y="434"/>
                    <a:pt x="97" y="456"/>
                  </a:cubicBezTo>
                  <a:cubicBezTo>
                    <a:pt x="33" y="767"/>
                    <a:pt x="1" y="1087"/>
                    <a:pt x="46" y="1405"/>
                  </a:cubicBezTo>
                  <a:cubicBezTo>
                    <a:pt x="59" y="1480"/>
                    <a:pt x="69" y="1572"/>
                    <a:pt x="110" y="1679"/>
                  </a:cubicBezTo>
                  <a:cubicBezTo>
                    <a:pt x="155" y="1784"/>
                    <a:pt x="220" y="1886"/>
                    <a:pt x="309" y="1972"/>
                  </a:cubicBezTo>
                  <a:cubicBezTo>
                    <a:pt x="359" y="2029"/>
                    <a:pt x="421" y="2080"/>
                    <a:pt x="493" y="2123"/>
                  </a:cubicBezTo>
                  <a:cubicBezTo>
                    <a:pt x="650" y="2221"/>
                    <a:pt x="830" y="2269"/>
                    <a:pt x="1008" y="2269"/>
                  </a:cubicBezTo>
                  <a:cubicBezTo>
                    <a:pt x="1229" y="2269"/>
                    <a:pt x="1447" y="2195"/>
                    <a:pt x="1619" y="2055"/>
                  </a:cubicBezTo>
                  <a:cubicBezTo>
                    <a:pt x="1835" y="1883"/>
                    <a:pt x="2045" y="1556"/>
                    <a:pt x="1809" y="1340"/>
                  </a:cubicBezTo>
                  <a:cubicBezTo>
                    <a:pt x="1758" y="1296"/>
                    <a:pt x="1682" y="1272"/>
                    <a:pt x="1607" y="1272"/>
                  </a:cubicBezTo>
                  <a:cubicBezTo>
                    <a:pt x="1556" y="1272"/>
                    <a:pt x="1504" y="1284"/>
                    <a:pt x="1461" y="1308"/>
                  </a:cubicBezTo>
                  <a:cubicBezTo>
                    <a:pt x="1390" y="1348"/>
                    <a:pt x="1351" y="1412"/>
                    <a:pt x="1319" y="1475"/>
                  </a:cubicBezTo>
                  <a:cubicBezTo>
                    <a:pt x="1241" y="1632"/>
                    <a:pt x="1216" y="1740"/>
                    <a:pt x="1111" y="1869"/>
                  </a:cubicBezTo>
                  <a:cubicBezTo>
                    <a:pt x="1096" y="1889"/>
                    <a:pt x="1080" y="1906"/>
                    <a:pt x="1063" y="1924"/>
                  </a:cubicBezTo>
                  <a:cubicBezTo>
                    <a:pt x="988" y="1886"/>
                    <a:pt x="952" y="1844"/>
                    <a:pt x="911" y="1796"/>
                  </a:cubicBezTo>
                  <a:cubicBezTo>
                    <a:pt x="577" y="1391"/>
                    <a:pt x="612" y="860"/>
                    <a:pt x="882" y="446"/>
                  </a:cubicBezTo>
                  <a:cubicBezTo>
                    <a:pt x="923" y="384"/>
                    <a:pt x="970" y="326"/>
                    <a:pt x="1021" y="269"/>
                  </a:cubicBezTo>
                  <a:cubicBezTo>
                    <a:pt x="1132" y="199"/>
                    <a:pt x="1250" y="137"/>
                    <a:pt x="1377" y="84"/>
                  </a:cubicBezTo>
                  <a:cubicBezTo>
                    <a:pt x="1428" y="62"/>
                    <a:pt x="1403" y="1"/>
                    <a:pt x="13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42"/>
            <p:cNvSpPr/>
            <p:nvPr/>
          </p:nvSpPr>
          <p:spPr>
            <a:xfrm>
              <a:off x="2362462" y="1530718"/>
              <a:ext cx="177582" cy="61458"/>
            </a:xfrm>
            <a:custGeom>
              <a:rect b="b" l="l" r="r" t="t"/>
              <a:pathLst>
                <a:path extrusionOk="0" h="1240" w="3583">
                  <a:moveTo>
                    <a:pt x="0" y="1"/>
                  </a:moveTo>
                  <a:lnTo>
                    <a:pt x="0" y="1"/>
                  </a:lnTo>
                  <a:cubicBezTo>
                    <a:pt x="167" y="164"/>
                    <a:pt x="336" y="325"/>
                    <a:pt x="530" y="468"/>
                  </a:cubicBezTo>
                  <a:cubicBezTo>
                    <a:pt x="624" y="539"/>
                    <a:pt x="726" y="607"/>
                    <a:pt x="833" y="669"/>
                  </a:cubicBezTo>
                  <a:cubicBezTo>
                    <a:pt x="627" y="574"/>
                    <a:pt x="435" y="462"/>
                    <a:pt x="244" y="350"/>
                  </a:cubicBezTo>
                  <a:cubicBezTo>
                    <a:pt x="237" y="346"/>
                    <a:pt x="229" y="341"/>
                    <a:pt x="222" y="336"/>
                  </a:cubicBezTo>
                  <a:lnTo>
                    <a:pt x="222" y="336"/>
                  </a:lnTo>
                  <a:cubicBezTo>
                    <a:pt x="339" y="438"/>
                    <a:pt x="451" y="545"/>
                    <a:pt x="582" y="641"/>
                  </a:cubicBezTo>
                  <a:cubicBezTo>
                    <a:pt x="1076" y="1017"/>
                    <a:pt x="1755" y="1240"/>
                    <a:pt x="2435" y="1240"/>
                  </a:cubicBezTo>
                  <a:cubicBezTo>
                    <a:pt x="2708" y="1240"/>
                    <a:pt x="2980" y="1204"/>
                    <a:pt x="3241" y="1128"/>
                  </a:cubicBezTo>
                  <a:lnTo>
                    <a:pt x="3241" y="1128"/>
                  </a:lnTo>
                  <a:cubicBezTo>
                    <a:pt x="3155" y="1147"/>
                    <a:pt x="3032" y="1154"/>
                    <a:pt x="2911" y="1154"/>
                  </a:cubicBezTo>
                  <a:cubicBezTo>
                    <a:pt x="2727" y="1154"/>
                    <a:pt x="2544" y="1139"/>
                    <a:pt x="2489" y="1131"/>
                  </a:cubicBezTo>
                  <a:cubicBezTo>
                    <a:pt x="2484" y="1129"/>
                    <a:pt x="2478" y="1129"/>
                    <a:pt x="2472" y="1128"/>
                  </a:cubicBezTo>
                  <a:lnTo>
                    <a:pt x="2472" y="1128"/>
                  </a:lnTo>
                  <a:cubicBezTo>
                    <a:pt x="2485" y="1128"/>
                    <a:pt x="2499" y="1128"/>
                    <a:pt x="2513" y="1128"/>
                  </a:cubicBezTo>
                  <a:cubicBezTo>
                    <a:pt x="2877" y="1128"/>
                    <a:pt x="3244" y="1087"/>
                    <a:pt x="3583" y="976"/>
                  </a:cubicBezTo>
                  <a:lnTo>
                    <a:pt x="3583" y="976"/>
                  </a:lnTo>
                  <a:cubicBezTo>
                    <a:pt x="3389" y="1018"/>
                    <a:pt x="3182" y="1037"/>
                    <a:pt x="2970" y="1037"/>
                  </a:cubicBezTo>
                  <a:cubicBezTo>
                    <a:pt x="2366" y="1037"/>
                    <a:pt x="1724" y="885"/>
                    <a:pt x="1258" y="693"/>
                  </a:cubicBezTo>
                  <a:cubicBezTo>
                    <a:pt x="803" y="510"/>
                    <a:pt x="430" y="281"/>
                    <a:pt x="68" y="46"/>
                  </a:cubicBezTo>
                  <a:cubicBezTo>
                    <a:pt x="46" y="31"/>
                    <a:pt x="22" y="16"/>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42"/>
            <p:cNvSpPr/>
            <p:nvPr/>
          </p:nvSpPr>
          <p:spPr>
            <a:xfrm>
              <a:off x="2381246" y="1561299"/>
              <a:ext cx="197556" cy="72113"/>
            </a:xfrm>
            <a:custGeom>
              <a:rect b="b" l="l" r="r" t="t"/>
              <a:pathLst>
                <a:path extrusionOk="0" h="1455" w="3986">
                  <a:moveTo>
                    <a:pt x="0" y="1"/>
                  </a:moveTo>
                  <a:lnTo>
                    <a:pt x="0" y="1"/>
                  </a:lnTo>
                  <a:cubicBezTo>
                    <a:pt x="124" y="108"/>
                    <a:pt x="247" y="216"/>
                    <a:pt x="390" y="308"/>
                  </a:cubicBezTo>
                  <a:cubicBezTo>
                    <a:pt x="596" y="443"/>
                    <a:pt x="829" y="553"/>
                    <a:pt x="1076" y="633"/>
                  </a:cubicBezTo>
                  <a:cubicBezTo>
                    <a:pt x="950" y="603"/>
                    <a:pt x="827" y="568"/>
                    <a:pt x="716" y="530"/>
                  </a:cubicBezTo>
                  <a:cubicBezTo>
                    <a:pt x="628" y="499"/>
                    <a:pt x="518" y="463"/>
                    <a:pt x="415" y="422"/>
                  </a:cubicBezTo>
                  <a:lnTo>
                    <a:pt x="415" y="422"/>
                  </a:lnTo>
                  <a:cubicBezTo>
                    <a:pt x="474" y="454"/>
                    <a:pt x="540" y="491"/>
                    <a:pt x="601" y="526"/>
                  </a:cubicBezTo>
                  <a:cubicBezTo>
                    <a:pt x="889" y="697"/>
                    <a:pt x="1218" y="814"/>
                    <a:pt x="1564" y="881"/>
                  </a:cubicBezTo>
                  <a:cubicBezTo>
                    <a:pt x="1442" y="867"/>
                    <a:pt x="1312" y="848"/>
                    <a:pt x="1156" y="824"/>
                  </a:cubicBezTo>
                  <a:cubicBezTo>
                    <a:pt x="1073" y="809"/>
                    <a:pt x="989" y="797"/>
                    <a:pt x="908" y="778"/>
                  </a:cubicBezTo>
                  <a:lnTo>
                    <a:pt x="908" y="778"/>
                  </a:lnTo>
                  <a:cubicBezTo>
                    <a:pt x="956" y="799"/>
                    <a:pt x="1007" y="819"/>
                    <a:pt x="1058" y="840"/>
                  </a:cubicBezTo>
                  <a:cubicBezTo>
                    <a:pt x="1404" y="979"/>
                    <a:pt x="1790" y="1066"/>
                    <a:pt x="2178" y="1086"/>
                  </a:cubicBezTo>
                  <a:cubicBezTo>
                    <a:pt x="1831" y="1073"/>
                    <a:pt x="1636" y="1056"/>
                    <a:pt x="1301" y="999"/>
                  </a:cubicBezTo>
                  <a:cubicBezTo>
                    <a:pt x="1246" y="989"/>
                    <a:pt x="1194" y="980"/>
                    <a:pt x="1141" y="967"/>
                  </a:cubicBezTo>
                  <a:lnTo>
                    <a:pt x="1141" y="967"/>
                  </a:lnTo>
                  <a:cubicBezTo>
                    <a:pt x="1154" y="973"/>
                    <a:pt x="1187" y="986"/>
                    <a:pt x="1207" y="996"/>
                  </a:cubicBezTo>
                  <a:cubicBezTo>
                    <a:pt x="1455" y="1116"/>
                    <a:pt x="1727" y="1184"/>
                    <a:pt x="2006" y="1210"/>
                  </a:cubicBezTo>
                  <a:cubicBezTo>
                    <a:pt x="1914" y="1209"/>
                    <a:pt x="1820" y="1205"/>
                    <a:pt x="1727" y="1199"/>
                  </a:cubicBezTo>
                  <a:cubicBezTo>
                    <a:pt x="1681" y="1198"/>
                    <a:pt x="1635" y="1195"/>
                    <a:pt x="1588" y="1190"/>
                  </a:cubicBezTo>
                  <a:lnTo>
                    <a:pt x="1588" y="1190"/>
                  </a:lnTo>
                  <a:cubicBezTo>
                    <a:pt x="1620" y="1199"/>
                    <a:pt x="1669" y="1211"/>
                    <a:pt x="1707" y="1222"/>
                  </a:cubicBezTo>
                  <a:cubicBezTo>
                    <a:pt x="1985" y="1305"/>
                    <a:pt x="2263" y="1341"/>
                    <a:pt x="2541" y="1344"/>
                  </a:cubicBezTo>
                  <a:cubicBezTo>
                    <a:pt x="2429" y="1350"/>
                    <a:pt x="2318" y="1353"/>
                    <a:pt x="2207" y="1353"/>
                  </a:cubicBezTo>
                  <a:cubicBezTo>
                    <a:pt x="2191" y="1353"/>
                    <a:pt x="2176" y="1353"/>
                    <a:pt x="2160" y="1353"/>
                  </a:cubicBezTo>
                  <a:cubicBezTo>
                    <a:pt x="2139" y="1352"/>
                    <a:pt x="2118" y="1352"/>
                    <a:pt x="2096" y="1352"/>
                  </a:cubicBezTo>
                  <a:cubicBezTo>
                    <a:pt x="2074" y="1352"/>
                    <a:pt x="2052" y="1352"/>
                    <a:pt x="2029" y="1352"/>
                  </a:cubicBezTo>
                  <a:cubicBezTo>
                    <a:pt x="2002" y="1352"/>
                    <a:pt x="1974" y="1352"/>
                    <a:pt x="1947" y="1351"/>
                  </a:cubicBezTo>
                  <a:lnTo>
                    <a:pt x="1947" y="1351"/>
                  </a:lnTo>
                  <a:cubicBezTo>
                    <a:pt x="1972" y="1358"/>
                    <a:pt x="2019" y="1368"/>
                    <a:pt x="2053" y="1376"/>
                  </a:cubicBezTo>
                  <a:cubicBezTo>
                    <a:pt x="2272" y="1429"/>
                    <a:pt x="2492" y="1454"/>
                    <a:pt x="2710" y="1454"/>
                  </a:cubicBezTo>
                  <a:cubicBezTo>
                    <a:pt x="3158" y="1454"/>
                    <a:pt x="3593" y="1348"/>
                    <a:pt x="3986" y="1164"/>
                  </a:cubicBezTo>
                  <a:lnTo>
                    <a:pt x="3986" y="1164"/>
                  </a:lnTo>
                  <a:cubicBezTo>
                    <a:pt x="3733" y="1236"/>
                    <a:pt x="3365" y="1270"/>
                    <a:pt x="3215" y="1286"/>
                  </a:cubicBezTo>
                  <a:cubicBezTo>
                    <a:pt x="3381" y="1257"/>
                    <a:pt x="3547" y="1220"/>
                    <a:pt x="3712" y="1176"/>
                  </a:cubicBezTo>
                  <a:lnTo>
                    <a:pt x="3712" y="1176"/>
                  </a:lnTo>
                  <a:cubicBezTo>
                    <a:pt x="3407" y="1201"/>
                    <a:pt x="3098" y="1196"/>
                    <a:pt x="2790" y="1204"/>
                  </a:cubicBezTo>
                  <a:cubicBezTo>
                    <a:pt x="2719" y="1206"/>
                    <a:pt x="2649" y="1207"/>
                    <a:pt x="2578" y="1209"/>
                  </a:cubicBezTo>
                  <a:cubicBezTo>
                    <a:pt x="2788" y="1188"/>
                    <a:pt x="2994" y="1149"/>
                    <a:pt x="3193" y="1095"/>
                  </a:cubicBezTo>
                  <a:lnTo>
                    <a:pt x="3193" y="1095"/>
                  </a:lnTo>
                  <a:cubicBezTo>
                    <a:pt x="3068" y="1104"/>
                    <a:pt x="2943" y="1107"/>
                    <a:pt x="2818" y="1107"/>
                  </a:cubicBezTo>
                  <a:cubicBezTo>
                    <a:pt x="2630" y="1107"/>
                    <a:pt x="2442" y="1100"/>
                    <a:pt x="2254" y="1090"/>
                  </a:cubicBezTo>
                  <a:lnTo>
                    <a:pt x="2254" y="1090"/>
                  </a:lnTo>
                  <a:cubicBezTo>
                    <a:pt x="2289" y="1091"/>
                    <a:pt x="2323" y="1092"/>
                    <a:pt x="2357" y="1092"/>
                  </a:cubicBezTo>
                  <a:cubicBezTo>
                    <a:pt x="2691" y="1092"/>
                    <a:pt x="3023" y="1041"/>
                    <a:pt x="3334" y="933"/>
                  </a:cubicBezTo>
                  <a:lnTo>
                    <a:pt x="3334" y="933"/>
                  </a:lnTo>
                  <a:cubicBezTo>
                    <a:pt x="3155" y="965"/>
                    <a:pt x="2968" y="978"/>
                    <a:pt x="2778" y="978"/>
                  </a:cubicBezTo>
                  <a:cubicBezTo>
                    <a:pt x="2607" y="978"/>
                    <a:pt x="2434" y="968"/>
                    <a:pt x="2264" y="953"/>
                  </a:cubicBezTo>
                  <a:cubicBezTo>
                    <a:pt x="2247" y="951"/>
                    <a:pt x="2230" y="949"/>
                    <a:pt x="2213" y="948"/>
                  </a:cubicBezTo>
                  <a:lnTo>
                    <a:pt x="2213" y="948"/>
                  </a:lnTo>
                  <a:cubicBezTo>
                    <a:pt x="2233" y="948"/>
                    <a:pt x="2252" y="949"/>
                    <a:pt x="2271" y="949"/>
                  </a:cubicBezTo>
                  <a:cubicBezTo>
                    <a:pt x="2685" y="949"/>
                    <a:pt x="3099" y="886"/>
                    <a:pt x="3476" y="763"/>
                  </a:cubicBezTo>
                  <a:lnTo>
                    <a:pt x="3476" y="763"/>
                  </a:lnTo>
                  <a:cubicBezTo>
                    <a:pt x="3230" y="816"/>
                    <a:pt x="2977" y="836"/>
                    <a:pt x="2728" y="836"/>
                  </a:cubicBezTo>
                  <a:cubicBezTo>
                    <a:pt x="2475" y="836"/>
                    <a:pt x="2226" y="816"/>
                    <a:pt x="1991" y="787"/>
                  </a:cubicBezTo>
                  <a:cubicBezTo>
                    <a:pt x="2002" y="787"/>
                    <a:pt x="2015" y="788"/>
                    <a:pt x="2026" y="788"/>
                  </a:cubicBezTo>
                  <a:cubicBezTo>
                    <a:pt x="2033" y="788"/>
                    <a:pt x="2040" y="788"/>
                    <a:pt x="2046" y="788"/>
                  </a:cubicBezTo>
                  <a:cubicBezTo>
                    <a:pt x="2498" y="788"/>
                    <a:pt x="2959" y="721"/>
                    <a:pt x="3375" y="578"/>
                  </a:cubicBezTo>
                  <a:lnTo>
                    <a:pt x="3375" y="578"/>
                  </a:lnTo>
                  <a:cubicBezTo>
                    <a:pt x="3097" y="643"/>
                    <a:pt x="2776" y="668"/>
                    <a:pt x="2467" y="668"/>
                  </a:cubicBezTo>
                  <a:cubicBezTo>
                    <a:pt x="2195" y="668"/>
                    <a:pt x="1932" y="649"/>
                    <a:pt x="1715" y="622"/>
                  </a:cubicBezTo>
                  <a:cubicBezTo>
                    <a:pt x="1350" y="572"/>
                    <a:pt x="999" y="455"/>
                    <a:pt x="769" y="371"/>
                  </a:cubicBezTo>
                  <a:cubicBezTo>
                    <a:pt x="507" y="277"/>
                    <a:pt x="265" y="153"/>
                    <a:pt x="32" y="17"/>
                  </a:cubicBezTo>
                  <a:cubicBezTo>
                    <a:pt x="22" y="11"/>
                    <a:pt x="9" y="5"/>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42"/>
            <p:cNvSpPr/>
            <p:nvPr/>
          </p:nvSpPr>
          <p:spPr>
            <a:xfrm>
              <a:off x="2517940" y="1626871"/>
              <a:ext cx="49810" cy="9219"/>
            </a:xfrm>
            <a:custGeom>
              <a:rect b="b" l="l" r="r" t="t"/>
              <a:pathLst>
                <a:path extrusionOk="0" h="186" w="1005">
                  <a:moveTo>
                    <a:pt x="1004" y="0"/>
                  </a:moveTo>
                  <a:lnTo>
                    <a:pt x="1004" y="0"/>
                  </a:lnTo>
                  <a:cubicBezTo>
                    <a:pt x="817" y="36"/>
                    <a:pt x="626" y="61"/>
                    <a:pt x="437" y="93"/>
                  </a:cubicBezTo>
                  <a:cubicBezTo>
                    <a:pt x="289" y="121"/>
                    <a:pt x="147" y="154"/>
                    <a:pt x="0" y="174"/>
                  </a:cubicBezTo>
                  <a:cubicBezTo>
                    <a:pt x="59" y="182"/>
                    <a:pt x="119" y="185"/>
                    <a:pt x="179" y="185"/>
                  </a:cubicBezTo>
                  <a:cubicBezTo>
                    <a:pt x="463" y="185"/>
                    <a:pt x="753" y="106"/>
                    <a:pt x="10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42"/>
            <p:cNvSpPr/>
            <p:nvPr/>
          </p:nvSpPr>
          <p:spPr>
            <a:xfrm>
              <a:off x="2530975" y="1504351"/>
              <a:ext cx="112854" cy="91839"/>
            </a:xfrm>
            <a:custGeom>
              <a:rect b="b" l="l" r="r" t="t"/>
              <a:pathLst>
                <a:path extrusionOk="0" h="1853" w="2277">
                  <a:moveTo>
                    <a:pt x="2269" y="0"/>
                  </a:moveTo>
                  <a:lnTo>
                    <a:pt x="2269" y="0"/>
                  </a:lnTo>
                  <a:cubicBezTo>
                    <a:pt x="2219" y="62"/>
                    <a:pt x="2131" y="202"/>
                    <a:pt x="2062" y="289"/>
                  </a:cubicBezTo>
                  <a:cubicBezTo>
                    <a:pt x="1896" y="506"/>
                    <a:pt x="1726" y="666"/>
                    <a:pt x="1488" y="851"/>
                  </a:cubicBezTo>
                  <a:cubicBezTo>
                    <a:pt x="1134" y="1128"/>
                    <a:pt x="762" y="1367"/>
                    <a:pt x="274" y="1482"/>
                  </a:cubicBezTo>
                  <a:cubicBezTo>
                    <a:pt x="433" y="1464"/>
                    <a:pt x="596" y="1427"/>
                    <a:pt x="756" y="1374"/>
                  </a:cubicBezTo>
                  <a:lnTo>
                    <a:pt x="756" y="1374"/>
                  </a:lnTo>
                  <a:cubicBezTo>
                    <a:pt x="702" y="1397"/>
                    <a:pt x="650" y="1419"/>
                    <a:pt x="596" y="1439"/>
                  </a:cubicBezTo>
                  <a:cubicBezTo>
                    <a:pt x="416" y="1515"/>
                    <a:pt x="284" y="1562"/>
                    <a:pt x="108" y="1616"/>
                  </a:cubicBezTo>
                  <a:cubicBezTo>
                    <a:pt x="72" y="1628"/>
                    <a:pt x="37" y="1638"/>
                    <a:pt x="1" y="1648"/>
                  </a:cubicBezTo>
                  <a:cubicBezTo>
                    <a:pt x="138" y="1633"/>
                    <a:pt x="287" y="1607"/>
                    <a:pt x="425" y="1578"/>
                  </a:cubicBezTo>
                  <a:cubicBezTo>
                    <a:pt x="598" y="1545"/>
                    <a:pt x="770" y="1501"/>
                    <a:pt x="932" y="1442"/>
                  </a:cubicBezTo>
                  <a:lnTo>
                    <a:pt x="932" y="1442"/>
                  </a:lnTo>
                  <a:cubicBezTo>
                    <a:pt x="829" y="1495"/>
                    <a:pt x="725" y="1545"/>
                    <a:pt x="626" y="1587"/>
                  </a:cubicBezTo>
                  <a:cubicBezTo>
                    <a:pt x="543" y="1624"/>
                    <a:pt x="459" y="1658"/>
                    <a:pt x="375" y="1690"/>
                  </a:cubicBezTo>
                  <a:cubicBezTo>
                    <a:pt x="431" y="1680"/>
                    <a:pt x="495" y="1666"/>
                    <a:pt x="554" y="1653"/>
                  </a:cubicBezTo>
                  <a:cubicBezTo>
                    <a:pt x="694" y="1619"/>
                    <a:pt x="829" y="1583"/>
                    <a:pt x="957" y="1539"/>
                  </a:cubicBezTo>
                  <a:lnTo>
                    <a:pt x="957" y="1539"/>
                  </a:lnTo>
                  <a:cubicBezTo>
                    <a:pt x="829" y="1602"/>
                    <a:pt x="699" y="1663"/>
                    <a:pt x="572" y="1720"/>
                  </a:cubicBezTo>
                  <a:cubicBezTo>
                    <a:pt x="504" y="1751"/>
                    <a:pt x="436" y="1782"/>
                    <a:pt x="366" y="1811"/>
                  </a:cubicBezTo>
                  <a:cubicBezTo>
                    <a:pt x="413" y="1804"/>
                    <a:pt x="472" y="1790"/>
                    <a:pt x="522" y="1779"/>
                  </a:cubicBezTo>
                  <a:cubicBezTo>
                    <a:pt x="711" y="1743"/>
                    <a:pt x="945" y="1672"/>
                    <a:pt x="1148" y="1595"/>
                  </a:cubicBezTo>
                  <a:lnTo>
                    <a:pt x="1148" y="1595"/>
                  </a:lnTo>
                  <a:cubicBezTo>
                    <a:pt x="1027" y="1660"/>
                    <a:pt x="906" y="1721"/>
                    <a:pt x="782" y="1780"/>
                  </a:cubicBezTo>
                  <a:cubicBezTo>
                    <a:pt x="734" y="1805"/>
                    <a:pt x="683" y="1829"/>
                    <a:pt x="634" y="1852"/>
                  </a:cubicBezTo>
                  <a:cubicBezTo>
                    <a:pt x="662" y="1849"/>
                    <a:pt x="704" y="1839"/>
                    <a:pt x="736" y="1831"/>
                  </a:cubicBezTo>
                  <a:cubicBezTo>
                    <a:pt x="1319" y="1711"/>
                    <a:pt x="1801" y="1433"/>
                    <a:pt x="2136" y="1032"/>
                  </a:cubicBezTo>
                  <a:lnTo>
                    <a:pt x="2136" y="1032"/>
                  </a:lnTo>
                  <a:cubicBezTo>
                    <a:pt x="1996" y="1131"/>
                    <a:pt x="1848" y="1218"/>
                    <a:pt x="1692" y="1304"/>
                  </a:cubicBezTo>
                  <a:cubicBezTo>
                    <a:pt x="1908" y="1145"/>
                    <a:pt x="2083" y="963"/>
                    <a:pt x="2228" y="757"/>
                  </a:cubicBezTo>
                  <a:lnTo>
                    <a:pt x="2228" y="757"/>
                  </a:lnTo>
                  <a:cubicBezTo>
                    <a:pt x="2044" y="932"/>
                    <a:pt x="1853" y="1054"/>
                    <a:pt x="1646" y="1177"/>
                  </a:cubicBezTo>
                  <a:cubicBezTo>
                    <a:pt x="1905" y="973"/>
                    <a:pt x="2124" y="732"/>
                    <a:pt x="2277" y="467"/>
                  </a:cubicBezTo>
                  <a:lnTo>
                    <a:pt x="2277" y="467"/>
                  </a:lnTo>
                  <a:cubicBezTo>
                    <a:pt x="2118" y="660"/>
                    <a:pt x="1915" y="832"/>
                    <a:pt x="1695" y="989"/>
                  </a:cubicBezTo>
                  <a:cubicBezTo>
                    <a:pt x="1968" y="756"/>
                    <a:pt x="2176" y="473"/>
                    <a:pt x="2277" y="161"/>
                  </a:cubicBezTo>
                  <a:lnTo>
                    <a:pt x="2277" y="161"/>
                  </a:lnTo>
                  <a:cubicBezTo>
                    <a:pt x="2182" y="344"/>
                    <a:pt x="2041" y="511"/>
                    <a:pt x="1901" y="645"/>
                  </a:cubicBezTo>
                  <a:cubicBezTo>
                    <a:pt x="1883" y="664"/>
                    <a:pt x="1864" y="680"/>
                    <a:pt x="1844" y="697"/>
                  </a:cubicBezTo>
                  <a:cubicBezTo>
                    <a:pt x="2009" y="526"/>
                    <a:pt x="2138" y="340"/>
                    <a:pt x="2212" y="151"/>
                  </a:cubicBezTo>
                  <a:cubicBezTo>
                    <a:pt x="2232" y="101"/>
                    <a:pt x="2251" y="50"/>
                    <a:pt x="22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42"/>
            <p:cNvSpPr/>
            <p:nvPr/>
          </p:nvSpPr>
          <p:spPr>
            <a:xfrm>
              <a:off x="2548322" y="1550841"/>
              <a:ext cx="110970" cy="67306"/>
            </a:xfrm>
            <a:custGeom>
              <a:rect b="b" l="l" r="r" t="t"/>
              <a:pathLst>
                <a:path extrusionOk="0" h="1358" w="2239">
                  <a:moveTo>
                    <a:pt x="2239" y="1"/>
                  </a:moveTo>
                  <a:lnTo>
                    <a:pt x="2239" y="1"/>
                  </a:lnTo>
                  <a:cubicBezTo>
                    <a:pt x="2038" y="195"/>
                    <a:pt x="1795" y="359"/>
                    <a:pt x="1549" y="516"/>
                  </a:cubicBezTo>
                  <a:cubicBezTo>
                    <a:pt x="1506" y="544"/>
                    <a:pt x="1456" y="575"/>
                    <a:pt x="1399" y="608"/>
                  </a:cubicBezTo>
                  <a:cubicBezTo>
                    <a:pt x="1551" y="496"/>
                    <a:pt x="1690" y="367"/>
                    <a:pt x="1816" y="222"/>
                  </a:cubicBezTo>
                  <a:lnTo>
                    <a:pt x="1816" y="222"/>
                  </a:lnTo>
                  <a:cubicBezTo>
                    <a:pt x="1602" y="378"/>
                    <a:pt x="1385" y="496"/>
                    <a:pt x="1132" y="625"/>
                  </a:cubicBezTo>
                  <a:cubicBezTo>
                    <a:pt x="835" y="779"/>
                    <a:pt x="532" y="926"/>
                    <a:pt x="217" y="1054"/>
                  </a:cubicBezTo>
                  <a:cubicBezTo>
                    <a:pt x="158" y="1078"/>
                    <a:pt x="100" y="1104"/>
                    <a:pt x="41" y="1126"/>
                  </a:cubicBezTo>
                  <a:cubicBezTo>
                    <a:pt x="61" y="1123"/>
                    <a:pt x="108" y="1116"/>
                    <a:pt x="138" y="1111"/>
                  </a:cubicBezTo>
                  <a:cubicBezTo>
                    <a:pt x="342" y="1080"/>
                    <a:pt x="531" y="1031"/>
                    <a:pt x="709" y="970"/>
                  </a:cubicBezTo>
                  <a:lnTo>
                    <a:pt x="709" y="970"/>
                  </a:lnTo>
                  <a:cubicBezTo>
                    <a:pt x="627" y="1009"/>
                    <a:pt x="545" y="1045"/>
                    <a:pt x="467" y="1077"/>
                  </a:cubicBezTo>
                  <a:cubicBezTo>
                    <a:pt x="395" y="1108"/>
                    <a:pt x="322" y="1137"/>
                    <a:pt x="248" y="1163"/>
                  </a:cubicBezTo>
                  <a:cubicBezTo>
                    <a:pt x="293" y="1155"/>
                    <a:pt x="345" y="1146"/>
                    <a:pt x="392" y="1137"/>
                  </a:cubicBezTo>
                  <a:cubicBezTo>
                    <a:pt x="483" y="1117"/>
                    <a:pt x="570" y="1094"/>
                    <a:pt x="658" y="1069"/>
                  </a:cubicBezTo>
                  <a:lnTo>
                    <a:pt x="658" y="1069"/>
                  </a:lnTo>
                  <a:cubicBezTo>
                    <a:pt x="528" y="1124"/>
                    <a:pt x="396" y="1176"/>
                    <a:pt x="262" y="1223"/>
                  </a:cubicBezTo>
                  <a:cubicBezTo>
                    <a:pt x="171" y="1256"/>
                    <a:pt x="98" y="1282"/>
                    <a:pt x="1" y="1310"/>
                  </a:cubicBezTo>
                  <a:cubicBezTo>
                    <a:pt x="34" y="1310"/>
                    <a:pt x="99" y="1302"/>
                    <a:pt x="142" y="1294"/>
                  </a:cubicBezTo>
                  <a:cubicBezTo>
                    <a:pt x="400" y="1262"/>
                    <a:pt x="657" y="1205"/>
                    <a:pt x="896" y="1118"/>
                  </a:cubicBezTo>
                  <a:lnTo>
                    <a:pt x="896" y="1118"/>
                  </a:lnTo>
                  <a:cubicBezTo>
                    <a:pt x="818" y="1162"/>
                    <a:pt x="737" y="1206"/>
                    <a:pt x="657" y="1248"/>
                  </a:cubicBezTo>
                  <a:cubicBezTo>
                    <a:pt x="633" y="1261"/>
                    <a:pt x="608" y="1271"/>
                    <a:pt x="584" y="1282"/>
                  </a:cubicBezTo>
                  <a:cubicBezTo>
                    <a:pt x="603" y="1278"/>
                    <a:pt x="626" y="1274"/>
                    <a:pt x="645" y="1270"/>
                  </a:cubicBezTo>
                  <a:cubicBezTo>
                    <a:pt x="804" y="1235"/>
                    <a:pt x="958" y="1185"/>
                    <a:pt x="1103" y="1124"/>
                  </a:cubicBezTo>
                  <a:lnTo>
                    <a:pt x="1103" y="1124"/>
                  </a:lnTo>
                  <a:cubicBezTo>
                    <a:pt x="964" y="1201"/>
                    <a:pt x="825" y="1281"/>
                    <a:pt x="686" y="1358"/>
                  </a:cubicBezTo>
                  <a:cubicBezTo>
                    <a:pt x="1195" y="1243"/>
                    <a:pt x="1565" y="1025"/>
                    <a:pt x="1898" y="685"/>
                  </a:cubicBezTo>
                  <a:lnTo>
                    <a:pt x="1898" y="685"/>
                  </a:lnTo>
                  <a:cubicBezTo>
                    <a:pt x="1803" y="745"/>
                    <a:pt x="1704" y="799"/>
                    <a:pt x="1604" y="851"/>
                  </a:cubicBezTo>
                  <a:cubicBezTo>
                    <a:pt x="1761" y="743"/>
                    <a:pt x="1904" y="623"/>
                    <a:pt x="2033" y="491"/>
                  </a:cubicBezTo>
                  <a:lnTo>
                    <a:pt x="2033" y="491"/>
                  </a:lnTo>
                  <a:cubicBezTo>
                    <a:pt x="1901" y="576"/>
                    <a:pt x="1759" y="654"/>
                    <a:pt x="1615" y="730"/>
                  </a:cubicBezTo>
                  <a:cubicBezTo>
                    <a:pt x="1790" y="599"/>
                    <a:pt x="1947" y="455"/>
                    <a:pt x="2078" y="300"/>
                  </a:cubicBezTo>
                  <a:lnTo>
                    <a:pt x="2078" y="300"/>
                  </a:lnTo>
                  <a:cubicBezTo>
                    <a:pt x="1927" y="422"/>
                    <a:pt x="1777" y="517"/>
                    <a:pt x="1613" y="607"/>
                  </a:cubicBezTo>
                  <a:cubicBezTo>
                    <a:pt x="1857" y="428"/>
                    <a:pt x="2068" y="225"/>
                    <a:pt x="22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42"/>
            <p:cNvSpPr/>
            <p:nvPr/>
          </p:nvSpPr>
          <p:spPr>
            <a:xfrm>
              <a:off x="2623261" y="1384656"/>
              <a:ext cx="72411" cy="166778"/>
            </a:xfrm>
            <a:custGeom>
              <a:rect b="b" l="l" r="r" t="t"/>
              <a:pathLst>
                <a:path extrusionOk="0" h="3365" w="1461">
                  <a:moveTo>
                    <a:pt x="973" y="749"/>
                  </a:moveTo>
                  <a:cubicBezTo>
                    <a:pt x="973" y="750"/>
                    <a:pt x="973" y="751"/>
                    <a:pt x="973" y="752"/>
                  </a:cubicBezTo>
                  <a:lnTo>
                    <a:pt x="973" y="752"/>
                  </a:lnTo>
                  <a:lnTo>
                    <a:pt x="973" y="749"/>
                  </a:lnTo>
                  <a:close/>
                  <a:moveTo>
                    <a:pt x="1" y="0"/>
                  </a:moveTo>
                  <a:cubicBezTo>
                    <a:pt x="44" y="54"/>
                    <a:pt x="119" y="149"/>
                    <a:pt x="170" y="219"/>
                  </a:cubicBezTo>
                  <a:cubicBezTo>
                    <a:pt x="396" y="526"/>
                    <a:pt x="517" y="868"/>
                    <a:pt x="550" y="1201"/>
                  </a:cubicBezTo>
                  <a:cubicBezTo>
                    <a:pt x="601" y="1603"/>
                    <a:pt x="563" y="1986"/>
                    <a:pt x="445" y="2371"/>
                  </a:cubicBezTo>
                  <a:cubicBezTo>
                    <a:pt x="589" y="2083"/>
                    <a:pt x="668" y="1774"/>
                    <a:pt x="678" y="1464"/>
                  </a:cubicBezTo>
                  <a:lnTo>
                    <a:pt x="678" y="1464"/>
                  </a:lnTo>
                  <a:cubicBezTo>
                    <a:pt x="686" y="1608"/>
                    <a:pt x="681" y="1751"/>
                    <a:pt x="657" y="1893"/>
                  </a:cubicBezTo>
                  <a:cubicBezTo>
                    <a:pt x="640" y="2021"/>
                    <a:pt x="572" y="2293"/>
                    <a:pt x="497" y="2474"/>
                  </a:cubicBezTo>
                  <a:cubicBezTo>
                    <a:pt x="492" y="2485"/>
                    <a:pt x="488" y="2498"/>
                    <a:pt x="483" y="2509"/>
                  </a:cubicBezTo>
                  <a:cubicBezTo>
                    <a:pt x="564" y="2380"/>
                    <a:pt x="629" y="2247"/>
                    <a:pt x="682" y="2110"/>
                  </a:cubicBezTo>
                  <a:cubicBezTo>
                    <a:pt x="774" y="1884"/>
                    <a:pt x="817" y="1652"/>
                    <a:pt x="812" y="1422"/>
                  </a:cubicBezTo>
                  <a:lnTo>
                    <a:pt x="812" y="1422"/>
                  </a:lnTo>
                  <a:cubicBezTo>
                    <a:pt x="825" y="1892"/>
                    <a:pt x="697" y="2367"/>
                    <a:pt x="430" y="2815"/>
                  </a:cubicBezTo>
                  <a:cubicBezTo>
                    <a:pt x="631" y="2573"/>
                    <a:pt x="784" y="2312"/>
                    <a:pt x="877" y="2042"/>
                  </a:cubicBezTo>
                  <a:lnTo>
                    <a:pt x="877" y="2042"/>
                  </a:lnTo>
                  <a:cubicBezTo>
                    <a:pt x="847" y="2169"/>
                    <a:pt x="805" y="2300"/>
                    <a:pt x="739" y="2463"/>
                  </a:cubicBezTo>
                  <a:cubicBezTo>
                    <a:pt x="649" y="2673"/>
                    <a:pt x="567" y="2819"/>
                    <a:pt x="439" y="3028"/>
                  </a:cubicBezTo>
                  <a:cubicBezTo>
                    <a:pt x="433" y="3036"/>
                    <a:pt x="428" y="3045"/>
                    <a:pt x="423" y="3054"/>
                  </a:cubicBezTo>
                  <a:cubicBezTo>
                    <a:pt x="548" y="2918"/>
                    <a:pt x="663" y="2777"/>
                    <a:pt x="763" y="2629"/>
                  </a:cubicBezTo>
                  <a:cubicBezTo>
                    <a:pt x="790" y="2586"/>
                    <a:pt x="815" y="2544"/>
                    <a:pt x="840" y="2500"/>
                  </a:cubicBezTo>
                  <a:lnTo>
                    <a:pt x="840" y="2500"/>
                  </a:lnTo>
                  <a:cubicBezTo>
                    <a:pt x="814" y="2560"/>
                    <a:pt x="786" y="2619"/>
                    <a:pt x="758" y="2680"/>
                  </a:cubicBezTo>
                  <a:cubicBezTo>
                    <a:pt x="649" y="2892"/>
                    <a:pt x="526" y="3129"/>
                    <a:pt x="343" y="3365"/>
                  </a:cubicBezTo>
                  <a:cubicBezTo>
                    <a:pt x="609" y="3096"/>
                    <a:pt x="827" y="2820"/>
                    <a:pt x="975" y="2531"/>
                  </a:cubicBezTo>
                  <a:lnTo>
                    <a:pt x="975" y="2531"/>
                  </a:lnTo>
                  <a:cubicBezTo>
                    <a:pt x="898" y="2714"/>
                    <a:pt x="806" y="2887"/>
                    <a:pt x="712" y="3049"/>
                  </a:cubicBezTo>
                  <a:cubicBezTo>
                    <a:pt x="649" y="3156"/>
                    <a:pt x="577" y="3259"/>
                    <a:pt x="501" y="3360"/>
                  </a:cubicBezTo>
                  <a:cubicBezTo>
                    <a:pt x="554" y="3313"/>
                    <a:pt x="611" y="3263"/>
                    <a:pt x="665" y="3214"/>
                  </a:cubicBezTo>
                  <a:cubicBezTo>
                    <a:pt x="886" y="2997"/>
                    <a:pt x="1073" y="2751"/>
                    <a:pt x="1192" y="2488"/>
                  </a:cubicBezTo>
                  <a:lnTo>
                    <a:pt x="1192" y="2488"/>
                  </a:lnTo>
                  <a:cubicBezTo>
                    <a:pt x="1129" y="2678"/>
                    <a:pt x="1049" y="2868"/>
                    <a:pt x="962" y="3018"/>
                  </a:cubicBezTo>
                  <a:cubicBezTo>
                    <a:pt x="915" y="3099"/>
                    <a:pt x="869" y="3180"/>
                    <a:pt x="814" y="3257"/>
                  </a:cubicBezTo>
                  <a:cubicBezTo>
                    <a:pt x="826" y="3250"/>
                    <a:pt x="863" y="3216"/>
                    <a:pt x="883" y="3197"/>
                  </a:cubicBezTo>
                  <a:cubicBezTo>
                    <a:pt x="1113" y="2986"/>
                    <a:pt x="1301" y="2740"/>
                    <a:pt x="1377" y="2464"/>
                  </a:cubicBezTo>
                  <a:cubicBezTo>
                    <a:pt x="1461" y="2142"/>
                    <a:pt x="1434" y="1802"/>
                    <a:pt x="1350" y="1479"/>
                  </a:cubicBezTo>
                  <a:lnTo>
                    <a:pt x="1350" y="1479"/>
                  </a:lnTo>
                  <a:cubicBezTo>
                    <a:pt x="1358" y="1640"/>
                    <a:pt x="1351" y="1776"/>
                    <a:pt x="1331" y="1906"/>
                  </a:cubicBezTo>
                  <a:cubicBezTo>
                    <a:pt x="1336" y="1753"/>
                    <a:pt x="1317" y="1602"/>
                    <a:pt x="1289" y="1453"/>
                  </a:cubicBezTo>
                  <a:cubicBezTo>
                    <a:pt x="1264" y="1328"/>
                    <a:pt x="1236" y="1201"/>
                    <a:pt x="1181" y="1082"/>
                  </a:cubicBezTo>
                  <a:lnTo>
                    <a:pt x="1181" y="1082"/>
                  </a:lnTo>
                  <a:cubicBezTo>
                    <a:pt x="1232" y="1329"/>
                    <a:pt x="1228" y="1580"/>
                    <a:pt x="1187" y="1827"/>
                  </a:cubicBezTo>
                  <a:cubicBezTo>
                    <a:pt x="1208" y="1616"/>
                    <a:pt x="1191" y="1396"/>
                    <a:pt x="1131" y="1164"/>
                  </a:cubicBezTo>
                  <a:cubicBezTo>
                    <a:pt x="1094" y="1025"/>
                    <a:pt x="1040" y="888"/>
                    <a:pt x="974" y="752"/>
                  </a:cubicBezTo>
                  <a:cubicBezTo>
                    <a:pt x="974" y="752"/>
                    <a:pt x="974" y="752"/>
                    <a:pt x="973" y="752"/>
                  </a:cubicBezTo>
                  <a:lnTo>
                    <a:pt x="973" y="752"/>
                  </a:lnTo>
                  <a:lnTo>
                    <a:pt x="975" y="757"/>
                  </a:lnTo>
                  <a:cubicBezTo>
                    <a:pt x="976" y="762"/>
                    <a:pt x="977" y="765"/>
                    <a:pt x="979" y="773"/>
                  </a:cubicBezTo>
                  <a:cubicBezTo>
                    <a:pt x="1022" y="950"/>
                    <a:pt x="1053" y="1102"/>
                    <a:pt x="1067" y="1280"/>
                  </a:cubicBezTo>
                  <a:cubicBezTo>
                    <a:pt x="1069" y="1324"/>
                    <a:pt x="1070" y="1367"/>
                    <a:pt x="1070" y="1411"/>
                  </a:cubicBezTo>
                  <a:cubicBezTo>
                    <a:pt x="1036" y="1083"/>
                    <a:pt x="923" y="758"/>
                    <a:pt x="723" y="471"/>
                  </a:cubicBezTo>
                  <a:lnTo>
                    <a:pt x="723" y="471"/>
                  </a:lnTo>
                  <a:cubicBezTo>
                    <a:pt x="809" y="636"/>
                    <a:pt x="862" y="798"/>
                    <a:pt x="893" y="960"/>
                  </a:cubicBezTo>
                  <a:cubicBezTo>
                    <a:pt x="852" y="839"/>
                    <a:pt x="797" y="717"/>
                    <a:pt x="725" y="598"/>
                  </a:cubicBezTo>
                  <a:cubicBezTo>
                    <a:pt x="646" y="475"/>
                    <a:pt x="553" y="358"/>
                    <a:pt x="454" y="247"/>
                  </a:cubicBezTo>
                  <a:lnTo>
                    <a:pt x="454" y="247"/>
                  </a:lnTo>
                  <a:cubicBezTo>
                    <a:pt x="451" y="250"/>
                    <a:pt x="476" y="286"/>
                    <a:pt x="485" y="304"/>
                  </a:cubicBezTo>
                  <a:cubicBezTo>
                    <a:pt x="557" y="440"/>
                    <a:pt x="636" y="589"/>
                    <a:pt x="687" y="738"/>
                  </a:cubicBezTo>
                  <a:cubicBezTo>
                    <a:pt x="750" y="926"/>
                    <a:pt x="788" y="1118"/>
                    <a:pt x="804" y="1309"/>
                  </a:cubicBezTo>
                  <a:cubicBezTo>
                    <a:pt x="767" y="877"/>
                    <a:pt x="563" y="459"/>
                    <a:pt x="201" y="114"/>
                  </a:cubicBezTo>
                  <a:lnTo>
                    <a:pt x="201" y="114"/>
                  </a:lnTo>
                  <a:cubicBezTo>
                    <a:pt x="298" y="241"/>
                    <a:pt x="373" y="363"/>
                    <a:pt x="438" y="492"/>
                  </a:cubicBezTo>
                  <a:cubicBezTo>
                    <a:pt x="371" y="384"/>
                    <a:pt x="291" y="283"/>
                    <a:pt x="200" y="188"/>
                  </a:cubicBezTo>
                  <a:cubicBezTo>
                    <a:pt x="139" y="125"/>
                    <a:pt x="72" y="5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42"/>
            <p:cNvSpPr/>
            <p:nvPr/>
          </p:nvSpPr>
          <p:spPr>
            <a:xfrm>
              <a:off x="2662713" y="1503905"/>
              <a:ext cx="32117" cy="52536"/>
            </a:xfrm>
            <a:custGeom>
              <a:rect b="b" l="l" r="r" t="t"/>
              <a:pathLst>
                <a:path extrusionOk="0" h="1060" w="648">
                  <a:moveTo>
                    <a:pt x="647" y="0"/>
                  </a:moveTo>
                  <a:lnTo>
                    <a:pt x="647" y="0"/>
                  </a:lnTo>
                  <a:cubicBezTo>
                    <a:pt x="501" y="328"/>
                    <a:pt x="276" y="643"/>
                    <a:pt x="69" y="959"/>
                  </a:cubicBezTo>
                  <a:cubicBezTo>
                    <a:pt x="46" y="993"/>
                    <a:pt x="24" y="1026"/>
                    <a:pt x="1" y="1060"/>
                  </a:cubicBezTo>
                  <a:cubicBezTo>
                    <a:pt x="11" y="1052"/>
                    <a:pt x="26" y="1039"/>
                    <a:pt x="40" y="1029"/>
                  </a:cubicBezTo>
                  <a:cubicBezTo>
                    <a:pt x="424" y="735"/>
                    <a:pt x="574" y="433"/>
                    <a:pt x="6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42"/>
            <p:cNvSpPr/>
            <p:nvPr/>
          </p:nvSpPr>
          <p:spPr>
            <a:xfrm>
              <a:off x="2680456" y="2033635"/>
              <a:ext cx="81530" cy="52437"/>
            </a:xfrm>
            <a:custGeom>
              <a:rect b="b" l="l" r="r" t="t"/>
              <a:pathLst>
                <a:path extrusionOk="0" h="1058" w="1645">
                  <a:moveTo>
                    <a:pt x="0" y="1"/>
                  </a:moveTo>
                  <a:cubicBezTo>
                    <a:pt x="54" y="42"/>
                    <a:pt x="119" y="87"/>
                    <a:pt x="177" y="126"/>
                  </a:cubicBezTo>
                  <a:cubicBezTo>
                    <a:pt x="321" y="219"/>
                    <a:pt x="478" y="294"/>
                    <a:pt x="633" y="361"/>
                  </a:cubicBezTo>
                  <a:cubicBezTo>
                    <a:pt x="473" y="304"/>
                    <a:pt x="306" y="257"/>
                    <a:pt x="138" y="209"/>
                  </a:cubicBezTo>
                  <a:lnTo>
                    <a:pt x="138" y="209"/>
                  </a:lnTo>
                  <a:cubicBezTo>
                    <a:pt x="315" y="320"/>
                    <a:pt x="520" y="422"/>
                    <a:pt x="721" y="511"/>
                  </a:cubicBezTo>
                  <a:cubicBezTo>
                    <a:pt x="535" y="446"/>
                    <a:pt x="345" y="393"/>
                    <a:pt x="159" y="335"/>
                  </a:cubicBezTo>
                  <a:lnTo>
                    <a:pt x="159" y="335"/>
                  </a:lnTo>
                  <a:cubicBezTo>
                    <a:pt x="251" y="399"/>
                    <a:pt x="522" y="538"/>
                    <a:pt x="686" y="610"/>
                  </a:cubicBezTo>
                  <a:cubicBezTo>
                    <a:pt x="533" y="559"/>
                    <a:pt x="378" y="516"/>
                    <a:pt x="224" y="472"/>
                  </a:cubicBezTo>
                  <a:lnTo>
                    <a:pt x="224" y="472"/>
                  </a:lnTo>
                  <a:cubicBezTo>
                    <a:pt x="665" y="699"/>
                    <a:pt x="1192" y="857"/>
                    <a:pt x="1645" y="1058"/>
                  </a:cubicBezTo>
                  <a:cubicBezTo>
                    <a:pt x="1493" y="948"/>
                    <a:pt x="1330" y="861"/>
                    <a:pt x="1161" y="786"/>
                  </a:cubicBezTo>
                  <a:lnTo>
                    <a:pt x="1161" y="786"/>
                  </a:lnTo>
                  <a:cubicBezTo>
                    <a:pt x="1307" y="836"/>
                    <a:pt x="1451" y="887"/>
                    <a:pt x="1590" y="946"/>
                  </a:cubicBezTo>
                  <a:cubicBezTo>
                    <a:pt x="1408" y="825"/>
                    <a:pt x="1214" y="719"/>
                    <a:pt x="1014" y="627"/>
                  </a:cubicBezTo>
                  <a:lnTo>
                    <a:pt x="1014" y="627"/>
                  </a:lnTo>
                  <a:cubicBezTo>
                    <a:pt x="1158" y="683"/>
                    <a:pt x="1295" y="738"/>
                    <a:pt x="1432" y="802"/>
                  </a:cubicBezTo>
                  <a:cubicBezTo>
                    <a:pt x="1266" y="679"/>
                    <a:pt x="1092" y="567"/>
                    <a:pt x="906" y="476"/>
                  </a:cubicBezTo>
                  <a:lnTo>
                    <a:pt x="906" y="476"/>
                  </a:lnTo>
                  <a:cubicBezTo>
                    <a:pt x="983" y="508"/>
                    <a:pt x="1058" y="542"/>
                    <a:pt x="1130" y="576"/>
                  </a:cubicBezTo>
                  <a:cubicBezTo>
                    <a:pt x="798" y="322"/>
                    <a:pt x="408" y="171"/>
                    <a:pt x="27" y="12"/>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42"/>
            <p:cNvSpPr/>
            <p:nvPr/>
          </p:nvSpPr>
          <p:spPr>
            <a:xfrm>
              <a:off x="2589905" y="1913296"/>
              <a:ext cx="96696" cy="141352"/>
            </a:xfrm>
            <a:custGeom>
              <a:rect b="b" l="l" r="r" t="t"/>
              <a:pathLst>
                <a:path extrusionOk="0" h="2852" w="1951">
                  <a:moveTo>
                    <a:pt x="200" y="1"/>
                  </a:moveTo>
                  <a:lnTo>
                    <a:pt x="200" y="1"/>
                  </a:lnTo>
                  <a:cubicBezTo>
                    <a:pt x="207" y="66"/>
                    <a:pt x="217" y="136"/>
                    <a:pt x="228" y="203"/>
                  </a:cubicBezTo>
                  <a:cubicBezTo>
                    <a:pt x="277" y="472"/>
                    <a:pt x="367" y="735"/>
                    <a:pt x="484" y="983"/>
                  </a:cubicBezTo>
                  <a:cubicBezTo>
                    <a:pt x="396" y="830"/>
                    <a:pt x="314" y="673"/>
                    <a:pt x="258" y="526"/>
                  </a:cubicBezTo>
                  <a:cubicBezTo>
                    <a:pt x="218" y="430"/>
                    <a:pt x="188" y="330"/>
                    <a:pt x="159" y="230"/>
                  </a:cubicBezTo>
                  <a:lnTo>
                    <a:pt x="159" y="230"/>
                  </a:lnTo>
                  <a:cubicBezTo>
                    <a:pt x="167" y="303"/>
                    <a:pt x="177" y="385"/>
                    <a:pt x="192" y="459"/>
                  </a:cubicBezTo>
                  <a:cubicBezTo>
                    <a:pt x="237" y="694"/>
                    <a:pt x="311" y="916"/>
                    <a:pt x="412" y="1125"/>
                  </a:cubicBezTo>
                  <a:cubicBezTo>
                    <a:pt x="277" y="895"/>
                    <a:pt x="162" y="658"/>
                    <a:pt x="90" y="405"/>
                  </a:cubicBezTo>
                  <a:lnTo>
                    <a:pt x="90" y="405"/>
                  </a:lnTo>
                  <a:cubicBezTo>
                    <a:pt x="151" y="823"/>
                    <a:pt x="301" y="1231"/>
                    <a:pt x="526" y="1590"/>
                  </a:cubicBezTo>
                  <a:cubicBezTo>
                    <a:pt x="450" y="1480"/>
                    <a:pt x="378" y="1367"/>
                    <a:pt x="310" y="1249"/>
                  </a:cubicBezTo>
                  <a:cubicBezTo>
                    <a:pt x="182" y="1029"/>
                    <a:pt x="83" y="824"/>
                    <a:pt x="10" y="587"/>
                  </a:cubicBezTo>
                  <a:cubicBezTo>
                    <a:pt x="6" y="576"/>
                    <a:pt x="3" y="565"/>
                    <a:pt x="0" y="555"/>
                  </a:cubicBezTo>
                  <a:lnTo>
                    <a:pt x="0" y="555"/>
                  </a:lnTo>
                  <a:cubicBezTo>
                    <a:pt x="19" y="704"/>
                    <a:pt x="45" y="857"/>
                    <a:pt x="92" y="1003"/>
                  </a:cubicBezTo>
                  <a:cubicBezTo>
                    <a:pt x="175" y="1283"/>
                    <a:pt x="299" y="1538"/>
                    <a:pt x="459" y="1767"/>
                  </a:cubicBezTo>
                  <a:cubicBezTo>
                    <a:pt x="324" y="1579"/>
                    <a:pt x="175" y="1398"/>
                    <a:pt x="69" y="1190"/>
                  </a:cubicBezTo>
                  <a:lnTo>
                    <a:pt x="69" y="1190"/>
                  </a:lnTo>
                  <a:cubicBezTo>
                    <a:pt x="119" y="1385"/>
                    <a:pt x="210" y="1566"/>
                    <a:pt x="310" y="1737"/>
                  </a:cubicBezTo>
                  <a:cubicBezTo>
                    <a:pt x="465" y="2005"/>
                    <a:pt x="689" y="2233"/>
                    <a:pt x="964" y="2372"/>
                  </a:cubicBezTo>
                  <a:cubicBezTo>
                    <a:pt x="986" y="2385"/>
                    <a:pt x="1008" y="2395"/>
                    <a:pt x="1030" y="2406"/>
                  </a:cubicBezTo>
                  <a:cubicBezTo>
                    <a:pt x="996" y="2377"/>
                    <a:pt x="955" y="2340"/>
                    <a:pt x="921" y="2306"/>
                  </a:cubicBezTo>
                  <a:cubicBezTo>
                    <a:pt x="792" y="2189"/>
                    <a:pt x="671" y="2045"/>
                    <a:pt x="571" y="1916"/>
                  </a:cubicBezTo>
                  <a:lnTo>
                    <a:pt x="571" y="1916"/>
                  </a:lnTo>
                  <a:cubicBezTo>
                    <a:pt x="914" y="2343"/>
                    <a:pt x="1389" y="2662"/>
                    <a:pt x="1951" y="2851"/>
                  </a:cubicBezTo>
                  <a:cubicBezTo>
                    <a:pt x="1582" y="2667"/>
                    <a:pt x="1269" y="2436"/>
                    <a:pt x="999" y="2163"/>
                  </a:cubicBezTo>
                  <a:lnTo>
                    <a:pt x="999" y="2163"/>
                  </a:lnTo>
                  <a:cubicBezTo>
                    <a:pt x="1205" y="2356"/>
                    <a:pt x="1442" y="2515"/>
                    <a:pt x="1701" y="2629"/>
                  </a:cubicBezTo>
                  <a:cubicBezTo>
                    <a:pt x="1766" y="2656"/>
                    <a:pt x="1832" y="2682"/>
                    <a:pt x="1899" y="2706"/>
                  </a:cubicBezTo>
                  <a:cubicBezTo>
                    <a:pt x="1783" y="2639"/>
                    <a:pt x="1668" y="2560"/>
                    <a:pt x="1561" y="2477"/>
                  </a:cubicBezTo>
                  <a:cubicBezTo>
                    <a:pt x="1458" y="2398"/>
                    <a:pt x="1308" y="2279"/>
                    <a:pt x="1195" y="2161"/>
                  </a:cubicBezTo>
                  <a:cubicBezTo>
                    <a:pt x="1128" y="2093"/>
                    <a:pt x="1055" y="2011"/>
                    <a:pt x="985" y="1928"/>
                  </a:cubicBezTo>
                  <a:lnTo>
                    <a:pt x="985" y="1928"/>
                  </a:lnTo>
                  <a:cubicBezTo>
                    <a:pt x="1248" y="2191"/>
                    <a:pt x="1561" y="2404"/>
                    <a:pt x="1904" y="2558"/>
                  </a:cubicBezTo>
                  <a:cubicBezTo>
                    <a:pt x="1613" y="2378"/>
                    <a:pt x="1361" y="2154"/>
                    <a:pt x="1138" y="1905"/>
                  </a:cubicBezTo>
                  <a:lnTo>
                    <a:pt x="1138" y="1905"/>
                  </a:lnTo>
                  <a:cubicBezTo>
                    <a:pt x="1295" y="2052"/>
                    <a:pt x="1469" y="2183"/>
                    <a:pt x="1652" y="2294"/>
                  </a:cubicBezTo>
                  <a:cubicBezTo>
                    <a:pt x="1024" y="1759"/>
                    <a:pt x="566" y="1075"/>
                    <a:pt x="290" y="306"/>
                  </a:cubicBezTo>
                  <a:cubicBezTo>
                    <a:pt x="257" y="205"/>
                    <a:pt x="229" y="102"/>
                    <a:pt x="2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42"/>
            <p:cNvSpPr/>
            <p:nvPr/>
          </p:nvSpPr>
          <p:spPr>
            <a:xfrm>
              <a:off x="2635007" y="1776948"/>
              <a:ext cx="99125" cy="58583"/>
            </a:xfrm>
            <a:custGeom>
              <a:rect b="b" l="l" r="r" t="t"/>
              <a:pathLst>
                <a:path extrusionOk="0" h="1182" w="2000">
                  <a:moveTo>
                    <a:pt x="1052" y="1"/>
                  </a:moveTo>
                  <a:lnTo>
                    <a:pt x="1052" y="1"/>
                  </a:lnTo>
                  <a:cubicBezTo>
                    <a:pt x="611" y="33"/>
                    <a:pt x="199" y="309"/>
                    <a:pt x="42" y="736"/>
                  </a:cubicBezTo>
                  <a:cubicBezTo>
                    <a:pt x="31" y="768"/>
                    <a:pt x="22" y="799"/>
                    <a:pt x="13" y="831"/>
                  </a:cubicBezTo>
                  <a:cubicBezTo>
                    <a:pt x="38" y="788"/>
                    <a:pt x="85" y="709"/>
                    <a:pt x="105" y="684"/>
                  </a:cubicBezTo>
                  <a:cubicBezTo>
                    <a:pt x="167" y="606"/>
                    <a:pt x="232" y="534"/>
                    <a:pt x="298" y="468"/>
                  </a:cubicBezTo>
                  <a:lnTo>
                    <a:pt x="298" y="468"/>
                  </a:lnTo>
                  <a:cubicBezTo>
                    <a:pt x="165" y="619"/>
                    <a:pt x="83" y="808"/>
                    <a:pt x="26" y="1001"/>
                  </a:cubicBezTo>
                  <a:cubicBezTo>
                    <a:pt x="17" y="1029"/>
                    <a:pt x="10" y="1056"/>
                    <a:pt x="1" y="1085"/>
                  </a:cubicBezTo>
                  <a:cubicBezTo>
                    <a:pt x="52" y="993"/>
                    <a:pt x="104" y="896"/>
                    <a:pt x="160" y="805"/>
                  </a:cubicBezTo>
                  <a:cubicBezTo>
                    <a:pt x="274" y="622"/>
                    <a:pt x="434" y="460"/>
                    <a:pt x="619" y="328"/>
                  </a:cubicBezTo>
                  <a:lnTo>
                    <a:pt x="619" y="328"/>
                  </a:lnTo>
                  <a:cubicBezTo>
                    <a:pt x="361" y="539"/>
                    <a:pt x="176" y="851"/>
                    <a:pt x="93" y="1181"/>
                  </a:cubicBezTo>
                  <a:cubicBezTo>
                    <a:pt x="257" y="830"/>
                    <a:pt x="491" y="531"/>
                    <a:pt x="790" y="328"/>
                  </a:cubicBezTo>
                  <a:lnTo>
                    <a:pt x="790" y="328"/>
                  </a:lnTo>
                  <a:cubicBezTo>
                    <a:pt x="783" y="334"/>
                    <a:pt x="775" y="340"/>
                    <a:pt x="768" y="346"/>
                  </a:cubicBezTo>
                  <a:cubicBezTo>
                    <a:pt x="579" y="503"/>
                    <a:pt x="416" y="700"/>
                    <a:pt x="322" y="931"/>
                  </a:cubicBezTo>
                  <a:cubicBezTo>
                    <a:pt x="516" y="615"/>
                    <a:pt x="931" y="376"/>
                    <a:pt x="1110" y="316"/>
                  </a:cubicBezTo>
                  <a:cubicBezTo>
                    <a:pt x="1270" y="254"/>
                    <a:pt x="1374" y="231"/>
                    <a:pt x="1507" y="231"/>
                  </a:cubicBezTo>
                  <a:cubicBezTo>
                    <a:pt x="1566" y="231"/>
                    <a:pt x="1629" y="235"/>
                    <a:pt x="1705" y="243"/>
                  </a:cubicBezTo>
                  <a:cubicBezTo>
                    <a:pt x="1776" y="252"/>
                    <a:pt x="1906" y="272"/>
                    <a:pt x="1999" y="289"/>
                  </a:cubicBezTo>
                  <a:cubicBezTo>
                    <a:pt x="1970" y="274"/>
                    <a:pt x="1911" y="251"/>
                    <a:pt x="1870" y="236"/>
                  </a:cubicBezTo>
                  <a:cubicBezTo>
                    <a:pt x="1709" y="171"/>
                    <a:pt x="1538" y="133"/>
                    <a:pt x="1371" y="133"/>
                  </a:cubicBezTo>
                  <a:cubicBezTo>
                    <a:pt x="1252" y="133"/>
                    <a:pt x="1135" y="152"/>
                    <a:pt x="1023" y="194"/>
                  </a:cubicBezTo>
                  <a:cubicBezTo>
                    <a:pt x="1084" y="166"/>
                    <a:pt x="1148" y="141"/>
                    <a:pt x="1212" y="120"/>
                  </a:cubicBezTo>
                  <a:cubicBezTo>
                    <a:pt x="1280" y="98"/>
                    <a:pt x="1352" y="84"/>
                    <a:pt x="1423" y="72"/>
                  </a:cubicBezTo>
                  <a:cubicBezTo>
                    <a:pt x="1395" y="69"/>
                    <a:pt x="1356" y="68"/>
                    <a:pt x="1318" y="68"/>
                  </a:cubicBezTo>
                  <a:cubicBezTo>
                    <a:pt x="1299" y="68"/>
                    <a:pt x="1281" y="68"/>
                    <a:pt x="1264" y="69"/>
                  </a:cubicBezTo>
                  <a:cubicBezTo>
                    <a:pt x="1152" y="77"/>
                    <a:pt x="1047" y="102"/>
                    <a:pt x="948" y="139"/>
                  </a:cubicBezTo>
                  <a:cubicBezTo>
                    <a:pt x="1058" y="87"/>
                    <a:pt x="1174" y="45"/>
                    <a:pt x="1290" y="14"/>
                  </a:cubicBezTo>
                  <a:lnTo>
                    <a:pt x="1290" y="14"/>
                  </a:lnTo>
                  <a:cubicBezTo>
                    <a:pt x="1045" y="28"/>
                    <a:pt x="795" y="100"/>
                    <a:pt x="582" y="230"/>
                  </a:cubicBezTo>
                  <a:cubicBezTo>
                    <a:pt x="722" y="135"/>
                    <a:pt x="876" y="58"/>
                    <a:pt x="10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42"/>
            <p:cNvSpPr/>
            <p:nvPr/>
          </p:nvSpPr>
          <p:spPr>
            <a:xfrm>
              <a:off x="2641649" y="1776155"/>
              <a:ext cx="29738" cy="24533"/>
            </a:xfrm>
            <a:custGeom>
              <a:rect b="b" l="l" r="r" t="t"/>
              <a:pathLst>
                <a:path extrusionOk="0" h="495" w="600">
                  <a:moveTo>
                    <a:pt x="600" y="0"/>
                  </a:moveTo>
                  <a:cubicBezTo>
                    <a:pt x="357" y="74"/>
                    <a:pt x="136" y="239"/>
                    <a:pt x="13" y="469"/>
                  </a:cubicBezTo>
                  <a:cubicBezTo>
                    <a:pt x="10" y="478"/>
                    <a:pt x="5" y="485"/>
                    <a:pt x="0" y="495"/>
                  </a:cubicBezTo>
                  <a:cubicBezTo>
                    <a:pt x="16" y="476"/>
                    <a:pt x="33" y="458"/>
                    <a:pt x="52" y="440"/>
                  </a:cubicBezTo>
                  <a:cubicBezTo>
                    <a:pt x="238" y="267"/>
                    <a:pt x="396" y="126"/>
                    <a:pt x="6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42"/>
            <p:cNvSpPr/>
            <p:nvPr/>
          </p:nvSpPr>
          <p:spPr>
            <a:xfrm>
              <a:off x="2631637" y="1827205"/>
              <a:ext cx="26665" cy="113102"/>
            </a:xfrm>
            <a:custGeom>
              <a:rect b="b" l="l" r="r" t="t"/>
              <a:pathLst>
                <a:path extrusionOk="0" h="2282" w="538">
                  <a:moveTo>
                    <a:pt x="331" y="0"/>
                  </a:moveTo>
                  <a:cubicBezTo>
                    <a:pt x="116" y="383"/>
                    <a:pt x="67" y="793"/>
                    <a:pt x="134" y="1195"/>
                  </a:cubicBezTo>
                  <a:cubicBezTo>
                    <a:pt x="124" y="1140"/>
                    <a:pt x="114" y="1091"/>
                    <a:pt x="107" y="1044"/>
                  </a:cubicBezTo>
                  <a:cubicBezTo>
                    <a:pt x="79" y="784"/>
                    <a:pt x="67" y="512"/>
                    <a:pt x="121" y="262"/>
                  </a:cubicBezTo>
                  <a:lnTo>
                    <a:pt x="121" y="262"/>
                  </a:lnTo>
                  <a:cubicBezTo>
                    <a:pt x="14" y="531"/>
                    <a:pt x="1" y="830"/>
                    <a:pt x="22" y="1119"/>
                  </a:cubicBezTo>
                  <a:cubicBezTo>
                    <a:pt x="67" y="1499"/>
                    <a:pt x="222" y="1861"/>
                    <a:pt x="430" y="2178"/>
                  </a:cubicBezTo>
                  <a:cubicBezTo>
                    <a:pt x="454" y="2213"/>
                    <a:pt x="479" y="2247"/>
                    <a:pt x="503" y="2281"/>
                  </a:cubicBezTo>
                  <a:cubicBezTo>
                    <a:pt x="455" y="2173"/>
                    <a:pt x="414" y="2079"/>
                    <a:pt x="372" y="1973"/>
                  </a:cubicBezTo>
                  <a:cubicBezTo>
                    <a:pt x="330" y="1865"/>
                    <a:pt x="286" y="1743"/>
                    <a:pt x="248" y="1618"/>
                  </a:cubicBezTo>
                  <a:lnTo>
                    <a:pt x="248" y="1618"/>
                  </a:lnTo>
                  <a:cubicBezTo>
                    <a:pt x="297" y="1756"/>
                    <a:pt x="359" y="1891"/>
                    <a:pt x="431" y="2021"/>
                  </a:cubicBezTo>
                  <a:cubicBezTo>
                    <a:pt x="465" y="2086"/>
                    <a:pt x="501" y="2147"/>
                    <a:pt x="537" y="2210"/>
                  </a:cubicBezTo>
                  <a:cubicBezTo>
                    <a:pt x="508" y="2122"/>
                    <a:pt x="464" y="1999"/>
                    <a:pt x="431" y="1899"/>
                  </a:cubicBezTo>
                  <a:cubicBezTo>
                    <a:pt x="304" y="1514"/>
                    <a:pt x="215" y="1133"/>
                    <a:pt x="204" y="762"/>
                  </a:cubicBezTo>
                  <a:cubicBezTo>
                    <a:pt x="210" y="496"/>
                    <a:pt x="233" y="255"/>
                    <a:pt x="3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42"/>
            <p:cNvSpPr/>
            <p:nvPr/>
          </p:nvSpPr>
          <p:spPr>
            <a:xfrm>
              <a:off x="2625244" y="1833351"/>
              <a:ext cx="10557" cy="64084"/>
            </a:xfrm>
            <a:custGeom>
              <a:rect b="b" l="l" r="r" t="t"/>
              <a:pathLst>
                <a:path extrusionOk="0" h="1293" w="213">
                  <a:moveTo>
                    <a:pt x="213" y="1"/>
                  </a:moveTo>
                  <a:cubicBezTo>
                    <a:pt x="38" y="395"/>
                    <a:pt x="1" y="859"/>
                    <a:pt x="168" y="1260"/>
                  </a:cubicBezTo>
                  <a:cubicBezTo>
                    <a:pt x="172" y="1272"/>
                    <a:pt x="176" y="1282"/>
                    <a:pt x="179" y="1292"/>
                  </a:cubicBezTo>
                  <a:cubicBezTo>
                    <a:pt x="172" y="1238"/>
                    <a:pt x="164" y="1178"/>
                    <a:pt x="157" y="1132"/>
                  </a:cubicBezTo>
                  <a:cubicBezTo>
                    <a:pt x="110" y="764"/>
                    <a:pt x="136" y="354"/>
                    <a:pt x="2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42"/>
            <p:cNvSpPr/>
            <p:nvPr/>
          </p:nvSpPr>
          <p:spPr>
            <a:xfrm>
              <a:off x="2624599" y="1828395"/>
              <a:ext cx="7633" cy="41038"/>
            </a:xfrm>
            <a:custGeom>
              <a:rect b="b" l="l" r="r" t="t"/>
              <a:pathLst>
                <a:path extrusionOk="0" h="828" w="154">
                  <a:moveTo>
                    <a:pt x="154" y="1"/>
                  </a:moveTo>
                  <a:cubicBezTo>
                    <a:pt x="48" y="200"/>
                    <a:pt x="0" y="433"/>
                    <a:pt x="24" y="658"/>
                  </a:cubicBezTo>
                  <a:cubicBezTo>
                    <a:pt x="30" y="715"/>
                    <a:pt x="40" y="771"/>
                    <a:pt x="52" y="828"/>
                  </a:cubicBezTo>
                  <a:cubicBezTo>
                    <a:pt x="53" y="827"/>
                    <a:pt x="52" y="816"/>
                    <a:pt x="53" y="809"/>
                  </a:cubicBezTo>
                  <a:cubicBezTo>
                    <a:pt x="79" y="519"/>
                    <a:pt x="94" y="261"/>
                    <a:pt x="1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42"/>
            <p:cNvSpPr/>
            <p:nvPr/>
          </p:nvSpPr>
          <p:spPr>
            <a:xfrm>
              <a:off x="2624500" y="1819027"/>
              <a:ext cx="8971" cy="27210"/>
            </a:xfrm>
            <a:custGeom>
              <a:rect b="b" l="l" r="r" t="t"/>
              <a:pathLst>
                <a:path extrusionOk="0" h="549" w="181">
                  <a:moveTo>
                    <a:pt x="181" y="0"/>
                  </a:moveTo>
                  <a:lnTo>
                    <a:pt x="181" y="0"/>
                  </a:lnTo>
                  <a:cubicBezTo>
                    <a:pt x="75" y="161"/>
                    <a:pt x="0" y="353"/>
                    <a:pt x="21" y="548"/>
                  </a:cubicBezTo>
                  <a:cubicBezTo>
                    <a:pt x="63" y="365"/>
                    <a:pt x="130" y="183"/>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42"/>
            <p:cNvSpPr/>
            <p:nvPr/>
          </p:nvSpPr>
          <p:spPr>
            <a:xfrm>
              <a:off x="2572657" y="1709493"/>
              <a:ext cx="268331" cy="672167"/>
            </a:xfrm>
            <a:custGeom>
              <a:rect b="b" l="l" r="r" t="t"/>
              <a:pathLst>
                <a:path extrusionOk="0" h="13562" w="5414">
                  <a:moveTo>
                    <a:pt x="2565" y="149"/>
                  </a:moveTo>
                  <a:cubicBezTo>
                    <a:pt x="2768" y="149"/>
                    <a:pt x="2974" y="182"/>
                    <a:pt x="3176" y="248"/>
                  </a:cubicBezTo>
                  <a:cubicBezTo>
                    <a:pt x="3680" y="400"/>
                    <a:pt x="4163" y="840"/>
                    <a:pt x="4339" y="1329"/>
                  </a:cubicBezTo>
                  <a:cubicBezTo>
                    <a:pt x="4461" y="1670"/>
                    <a:pt x="4446" y="2000"/>
                    <a:pt x="4355" y="2340"/>
                  </a:cubicBezTo>
                  <a:cubicBezTo>
                    <a:pt x="4277" y="2598"/>
                    <a:pt x="4141" y="2858"/>
                    <a:pt x="3981" y="3072"/>
                  </a:cubicBezTo>
                  <a:cubicBezTo>
                    <a:pt x="3990" y="3023"/>
                    <a:pt x="3997" y="2971"/>
                    <a:pt x="4003" y="2922"/>
                  </a:cubicBezTo>
                  <a:cubicBezTo>
                    <a:pt x="4034" y="2515"/>
                    <a:pt x="4000" y="2091"/>
                    <a:pt x="3833" y="1716"/>
                  </a:cubicBezTo>
                  <a:cubicBezTo>
                    <a:pt x="3586" y="1198"/>
                    <a:pt x="3107" y="769"/>
                    <a:pt x="2537" y="683"/>
                  </a:cubicBezTo>
                  <a:cubicBezTo>
                    <a:pt x="2453" y="670"/>
                    <a:pt x="2369" y="664"/>
                    <a:pt x="2284" y="664"/>
                  </a:cubicBezTo>
                  <a:cubicBezTo>
                    <a:pt x="1933" y="664"/>
                    <a:pt x="1578" y="776"/>
                    <a:pt x="1304" y="1001"/>
                  </a:cubicBezTo>
                  <a:cubicBezTo>
                    <a:pt x="1146" y="1128"/>
                    <a:pt x="1017" y="1283"/>
                    <a:pt x="904" y="1449"/>
                  </a:cubicBezTo>
                  <a:cubicBezTo>
                    <a:pt x="852" y="1526"/>
                    <a:pt x="802" y="1604"/>
                    <a:pt x="760" y="1686"/>
                  </a:cubicBezTo>
                  <a:cubicBezTo>
                    <a:pt x="790" y="1583"/>
                    <a:pt x="826" y="1483"/>
                    <a:pt x="867" y="1388"/>
                  </a:cubicBezTo>
                  <a:cubicBezTo>
                    <a:pt x="980" y="1120"/>
                    <a:pt x="1116" y="871"/>
                    <a:pt x="1283" y="692"/>
                  </a:cubicBezTo>
                  <a:cubicBezTo>
                    <a:pt x="1625" y="331"/>
                    <a:pt x="2086" y="149"/>
                    <a:pt x="2565" y="149"/>
                  </a:cubicBezTo>
                  <a:close/>
                  <a:moveTo>
                    <a:pt x="2323" y="1263"/>
                  </a:moveTo>
                  <a:cubicBezTo>
                    <a:pt x="2757" y="1263"/>
                    <a:pt x="3178" y="1487"/>
                    <a:pt x="3419" y="1850"/>
                  </a:cubicBezTo>
                  <a:cubicBezTo>
                    <a:pt x="3318" y="1773"/>
                    <a:pt x="3203" y="1713"/>
                    <a:pt x="3082" y="1676"/>
                  </a:cubicBezTo>
                  <a:cubicBezTo>
                    <a:pt x="2991" y="1650"/>
                    <a:pt x="2896" y="1638"/>
                    <a:pt x="2800" y="1638"/>
                  </a:cubicBezTo>
                  <a:cubicBezTo>
                    <a:pt x="2699" y="1638"/>
                    <a:pt x="2598" y="1652"/>
                    <a:pt x="2499" y="1676"/>
                  </a:cubicBezTo>
                  <a:cubicBezTo>
                    <a:pt x="2069" y="1800"/>
                    <a:pt x="1719" y="2139"/>
                    <a:pt x="1556" y="2523"/>
                  </a:cubicBezTo>
                  <a:cubicBezTo>
                    <a:pt x="1388" y="2913"/>
                    <a:pt x="1434" y="3354"/>
                    <a:pt x="1507" y="3760"/>
                  </a:cubicBezTo>
                  <a:cubicBezTo>
                    <a:pt x="1629" y="4360"/>
                    <a:pt x="1925" y="4858"/>
                    <a:pt x="2287" y="5371"/>
                  </a:cubicBezTo>
                  <a:cubicBezTo>
                    <a:pt x="2313" y="5408"/>
                    <a:pt x="2340" y="5444"/>
                    <a:pt x="2366" y="5480"/>
                  </a:cubicBezTo>
                  <a:cubicBezTo>
                    <a:pt x="2021" y="5137"/>
                    <a:pt x="1703" y="4787"/>
                    <a:pt x="1466" y="4429"/>
                  </a:cubicBezTo>
                  <a:cubicBezTo>
                    <a:pt x="1162" y="3957"/>
                    <a:pt x="953" y="3257"/>
                    <a:pt x="1014" y="2694"/>
                  </a:cubicBezTo>
                  <a:cubicBezTo>
                    <a:pt x="1081" y="2153"/>
                    <a:pt x="1419" y="1483"/>
                    <a:pt x="1950" y="1321"/>
                  </a:cubicBezTo>
                  <a:cubicBezTo>
                    <a:pt x="2072" y="1281"/>
                    <a:pt x="2198" y="1263"/>
                    <a:pt x="2323" y="1263"/>
                  </a:cubicBezTo>
                  <a:close/>
                  <a:moveTo>
                    <a:pt x="553" y="3377"/>
                  </a:moveTo>
                  <a:cubicBezTo>
                    <a:pt x="611" y="4166"/>
                    <a:pt x="854" y="4953"/>
                    <a:pt x="1343" y="5574"/>
                  </a:cubicBezTo>
                  <a:cubicBezTo>
                    <a:pt x="1628" y="5961"/>
                    <a:pt x="2005" y="6266"/>
                    <a:pt x="2408" y="6520"/>
                  </a:cubicBezTo>
                  <a:cubicBezTo>
                    <a:pt x="2772" y="6758"/>
                    <a:pt x="3164" y="6950"/>
                    <a:pt x="3520" y="7202"/>
                  </a:cubicBezTo>
                  <a:cubicBezTo>
                    <a:pt x="3891" y="7465"/>
                    <a:pt x="4278" y="7844"/>
                    <a:pt x="4579" y="8291"/>
                  </a:cubicBezTo>
                  <a:cubicBezTo>
                    <a:pt x="4422" y="8102"/>
                    <a:pt x="4242" y="7936"/>
                    <a:pt x="4038" y="7801"/>
                  </a:cubicBezTo>
                  <a:cubicBezTo>
                    <a:pt x="3546" y="7471"/>
                    <a:pt x="2965" y="7330"/>
                    <a:pt x="2419" y="7124"/>
                  </a:cubicBezTo>
                  <a:cubicBezTo>
                    <a:pt x="2015" y="6972"/>
                    <a:pt x="1589" y="6753"/>
                    <a:pt x="1202" y="6464"/>
                  </a:cubicBezTo>
                  <a:cubicBezTo>
                    <a:pt x="895" y="6242"/>
                    <a:pt x="537" y="5849"/>
                    <a:pt x="425" y="5479"/>
                  </a:cubicBezTo>
                  <a:cubicBezTo>
                    <a:pt x="200" y="4807"/>
                    <a:pt x="248" y="3898"/>
                    <a:pt x="553" y="3377"/>
                  </a:cubicBezTo>
                  <a:close/>
                  <a:moveTo>
                    <a:pt x="2267" y="799"/>
                  </a:moveTo>
                  <a:cubicBezTo>
                    <a:pt x="2386" y="799"/>
                    <a:pt x="2507" y="814"/>
                    <a:pt x="2629" y="845"/>
                  </a:cubicBezTo>
                  <a:cubicBezTo>
                    <a:pt x="3148" y="982"/>
                    <a:pt x="3519" y="1334"/>
                    <a:pt x="3747" y="1823"/>
                  </a:cubicBezTo>
                  <a:cubicBezTo>
                    <a:pt x="3845" y="2065"/>
                    <a:pt x="3899" y="2390"/>
                    <a:pt x="3895" y="2696"/>
                  </a:cubicBezTo>
                  <a:cubicBezTo>
                    <a:pt x="3884" y="2563"/>
                    <a:pt x="3860" y="2429"/>
                    <a:pt x="3819" y="2302"/>
                  </a:cubicBezTo>
                  <a:cubicBezTo>
                    <a:pt x="3668" y="1871"/>
                    <a:pt x="3395" y="1450"/>
                    <a:pt x="2979" y="1249"/>
                  </a:cubicBezTo>
                  <a:cubicBezTo>
                    <a:pt x="2776" y="1155"/>
                    <a:pt x="2564" y="1110"/>
                    <a:pt x="2356" y="1110"/>
                  </a:cubicBezTo>
                  <a:cubicBezTo>
                    <a:pt x="2167" y="1110"/>
                    <a:pt x="1982" y="1147"/>
                    <a:pt x="1812" y="1217"/>
                  </a:cubicBezTo>
                  <a:cubicBezTo>
                    <a:pt x="1183" y="1502"/>
                    <a:pt x="840" y="2318"/>
                    <a:pt x="868" y="2990"/>
                  </a:cubicBezTo>
                  <a:cubicBezTo>
                    <a:pt x="899" y="3860"/>
                    <a:pt x="1369" y="4638"/>
                    <a:pt x="1942" y="5256"/>
                  </a:cubicBezTo>
                  <a:cubicBezTo>
                    <a:pt x="2630" y="6000"/>
                    <a:pt x="3417" y="6643"/>
                    <a:pt x="4110" y="7381"/>
                  </a:cubicBezTo>
                  <a:cubicBezTo>
                    <a:pt x="4615" y="7923"/>
                    <a:pt x="4972" y="8401"/>
                    <a:pt x="5121" y="9023"/>
                  </a:cubicBezTo>
                  <a:cubicBezTo>
                    <a:pt x="5096" y="8940"/>
                    <a:pt x="5066" y="8859"/>
                    <a:pt x="5034" y="8780"/>
                  </a:cubicBezTo>
                  <a:cubicBezTo>
                    <a:pt x="4931" y="8523"/>
                    <a:pt x="4782" y="8288"/>
                    <a:pt x="4620" y="8066"/>
                  </a:cubicBezTo>
                  <a:cubicBezTo>
                    <a:pt x="4436" y="7813"/>
                    <a:pt x="4227" y="7578"/>
                    <a:pt x="3990" y="7376"/>
                  </a:cubicBezTo>
                  <a:cubicBezTo>
                    <a:pt x="3770" y="7184"/>
                    <a:pt x="3416" y="6953"/>
                    <a:pt x="3107" y="6777"/>
                  </a:cubicBezTo>
                  <a:cubicBezTo>
                    <a:pt x="2804" y="6599"/>
                    <a:pt x="2489" y="6442"/>
                    <a:pt x="2203" y="6237"/>
                  </a:cubicBezTo>
                  <a:cubicBezTo>
                    <a:pt x="1261" y="5594"/>
                    <a:pt x="768" y="4539"/>
                    <a:pt x="668" y="3436"/>
                  </a:cubicBezTo>
                  <a:cubicBezTo>
                    <a:pt x="640" y="3103"/>
                    <a:pt x="640" y="2769"/>
                    <a:pt x="674" y="2438"/>
                  </a:cubicBezTo>
                  <a:cubicBezTo>
                    <a:pt x="686" y="2348"/>
                    <a:pt x="698" y="2256"/>
                    <a:pt x="717" y="2164"/>
                  </a:cubicBezTo>
                  <a:cubicBezTo>
                    <a:pt x="720" y="2159"/>
                    <a:pt x="723" y="2154"/>
                    <a:pt x="725" y="2146"/>
                  </a:cubicBezTo>
                  <a:cubicBezTo>
                    <a:pt x="776" y="1934"/>
                    <a:pt x="810" y="1886"/>
                    <a:pt x="910" y="1689"/>
                  </a:cubicBezTo>
                  <a:cubicBezTo>
                    <a:pt x="1211" y="1134"/>
                    <a:pt x="1708" y="799"/>
                    <a:pt x="2267" y="799"/>
                  </a:cubicBezTo>
                  <a:close/>
                  <a:moveTo>
                    <a:pt x="3197" y="7571"/>
                  </a:moveTo>
                  <a:lnTo>
                    <a:pt x="3197" y="7571"/>
                  </a:lnTo>
                  <a:cubicBezTo>
                    <a:pt x="3323" y="7618"/>
                    <a:pt x="3439" y="7663"/>
                    <a:pt x="3527" y="7702"/>
                  </a:cubicBezTo>
                  <a:cubicBezTo>
                    <a:pt x="3725" y="7778"/>
                    <a:pt x="4070" y="7992"/>
                    <a:pt x="4129" y="8049"/>
                  </a:cubicBezTo>
                  <a:cubicBezTo>
                    <a:pt x="4535" y="8364"/>
                    <a:pt x="4803" y="8806"/>
                    <a:pt x="4969" y="9249"/>
                  </a:cubicBezTo>
                  <a:cubicBezTo>
                    <a:pt x="5059" y="9457"/>
                    <a:pt x="5120" y="9772"/>
                    <a:pt x="5138" y="9935"/>
                  </a:cubicBezTo>
                  <a:cubicBezTo>
                    <a:pt x="5139" y="9950"/>
                    <a:pt x="5142" y="9965"/>
                    <a:pt x="5143" y="9980"/>
                  </a:cubicBezTo>
                  <a:cubicBezTo>
                    <a:pt x="5144" y="9992"/>
                    <a:pt x="5144" y="10003"/>
                    <a:pt x="5146" y="10016"/>
                  </a:cubicBezTo>
                  <a:cubicBezTo>
                    <a:pt x="5153" y="10094"/>
                    <a:pt x="5155" y="10173"/>
                    <a:pt x="5155" y="10252"/>
                  </a:cubicBezTo>
                  <a:cubicBezTo>
                    <a:pt x="5153" y="10269"/>
                    <a:pt x="5152" y="10284"/>
                    <a:pt x="5151" y="10301"/>
                  </a:cubicBezTo>
                  <a:cubicBezTo>
                    <a:pt x="5075" y="10980"/>
                    <a:pt x="4708" y="11686"/>
                    <a:pt x="4201" y="12186"/>
                  </a:cubicBezTo>
                  <a:cubicBezTo>
                    <a:pt x="4194" y="12194"/>
                    <a:pt x="4190" y="12201"/>
                    <a:pt x="4188" y="12209"/>
                  </a:cubicBezTo>
                  <a:cubicBezTo>
                    <a:pt x="4179" y="12216"/>
                    <a:pt x="4170" y="12225"/>
                    <a:pt x="4161" y="12231"/>
                  </a:cubicBezTo>
                  <a:cubicBezTo>
                    <a:pt x="3616" y="12648"/>
                    <a:pt x="2918" y="12948"/>
                    <a:pt x="2253" y="12948"/>
                  </a:cubicBezTo>
                  <a:cubicBezTo>
                    <a:pt x="2087" y="12948"/>
                    <a:pt x="1924" y="12929"/>
                    <a:pt x="1765" y="12889"/>
                  </a:cubicBezTo>
                  <a:cubicBezTo>
                    <a:pt x="1702" y="12871"/>
                    <a:pt x="1640" y="12853"/>
                    <a:pt x="1576" y="12829"/>
                  </a:cubicBezTo>
                  <a:cubicBezTo>
                    <a:pt x="1580" y="12829"/>
                    <a:pt x="1585" y="12830"/>
                    <a:pt x="1589" y="12830"/>
                  </a:cubicBezTo>
                  <a:cubicBezTo>
                    <a:pt x="1625" y="12833"/>
                    <a:pt x="1661" y="12834"/>
                    <a:pt x="1697" y="12834"/>
                  </a:cubicBezTo>
                  <a:cubicBezTo>
                    <a:pt x="1888" y="12834"/>
                    <a:pt x="2078" y="12801"/>
                    <a:pt x="2264" y="12756"/>
                  </a:cubicBezTo>
                  <a:cubicBezTo>
                    <a:pt x="2933" y="12585"/>
                    <a:pt x="3548" y="12166"/>
                    <a:pt x="3932" y="11579"/>
                  </a:cubicBezTo>
                  <a:cubicBezTo>
                    <a:pt x="4381" y="10878"/>
                    <a:pt x="4508" y="9903"/>
                    <a:pt x="4246" y="9107"/>
                  </a:cubicBezTo>
                  <a:cubicBezTo>
                    <a:pt x="4037" y="8464"/>
                    <a:pt x="3641" y="7966"/>
                    <a:pt x="3197" y="7571"/>
                  </a:cubicBezTo>
                  <a:close/>
                  <a:moveTo>
                    <a:pt x="200" y="11928"/>
                  </a:moveTo>
                  <a:lnTo>
                    <a:pt x="200" y="11928"/>
                  </a:lnTo>
                  <a:cubicBezTo>
                    <a:pt x="267" y="12021"/>
                    <a:pt x="342" y="12108"/>
                    <a:pt x="420" y="12190"/>
                  </a:cubicBezTo>
                  <a:cubicBezTo>
                    <a:pt x="626" y="12403"/>
                    <a:pt x="857" y="12591"/>
                    <a:pt x="1109" y="12745"/>
                  </a:cubicBezTo>
                  <a:cubicBezTo>
                    <a:pt x="1479" y="12972"/>
                    <a:pt x="1869" y="13071"/>
                    <a:pt x="2265" y="13071"/>
                  </a:cubicBezTo>
                  <a:cubicBezTo>
                    <a:pt x="2639" y="13071"/>
                    <a:pt x="3019" y="12982"/>
                    <a:pt x="3389" y="12829"/>
                  </a:cubicBezTo>
                  <a:cubicBezTo>
                    <a:pt x="3726" y="12693"/>
                    <a:pt x="4040" y="12501"/>
                    <a:pt x="4324" y="12273"/>
                  </a:cubicBezTo>
                  <a:cubicBezTo>
                    <a:pt x="4424" y="12196"/>
                    <a:pt x="4522" y="12113"/>
                    <a:pt x="4612" y="12026"/>
                  </a:cubicBezTo>
                  <a:lnTo>
                    <a:pt x="4612" y="12026"/>
                  </a:lnTo>
                  <a:cubicBezTo>
                    <a:pt x="4568" y="12085"/>
                    <a:pt x="4523" y="12143"/>
                    <a:pt x="4477" y="12197"/>
                  </a:cubicBezTo>
                  <a:cubicBezTo>
                    <a:pt x="3993" y="12760"/>
                    <a:pt x="3386" y="13121"/>
                    <a:pt x="2671" y="13281"/>
                  </a:cubicBezTo>
                  <a:cubicBezTo>
                    <a:pt x="2482" y="13320"/>
                    <a:pt x="2273" y="13349"/>
                    <a:pt x="2069" y="13349"/>
                  </a:cubicBezTo>
                  <a:cubicBezTo>
                    <a:pt x="1972" y="13349"/>
                    <a:pt x="1876" y="13342"/>
                    <a:pt x="1783" y="13328"/>
                  </a:cubicBezTo>
                  <a:cubicBezTo>
                    <a:pt x="1476" y="13247"/>
                    <a:pt x="1147" y="13070"/>
                    <a:pt x="931" y="12896"/>
                  </a:cubicBezTo>
                  <a:cubicBezTo>
                    <a:pt x="620" y="12632"/>
                    <a:pt x="343" y="12283"/>
                    <a:pt x="200" y="11928"/>
                  </a:cubicBezTo>
                  <a:close/>
                  <a:moveTo>
                    <a:pt x="2567" y="0"/>
                  </a:moveTo>
                  <a:cubicBezTo>
                    <a:pt x="2089" y="0"/>
                    <a:pt x="1617" y="173"/>
                    <a:pt x="1248" y="517"/>
                  </a:cubicBezTo>
                  <a:cubicBezTo>
                    <a:pt x="822" y="931"/>
                    <a:pt x="589" y="1547"/>
                    <a:pt x="529" y="2052"/>
                  </a:cubicBezTo>
                  <a:cubicBezTo>
                    <a:pt x="493" y="2417"/>
                    <a:pt x="483" y="2787"/>
                    <a:pt x="505" y="3154"/>
                  </a:cubicBezTo>
                  <a:cubicBezTo>
                    <a:pt x="505" y="3161"/>
                    <a:pt x="507" y="3169"/>
                    <a:pt x="509" y="3176"/>
                  </a:cubicBezTo>
                  <a:cubicBezTo>
                    <a:pt x="486" y="3202"/>
                    <a:pt x="469" y="3240"/>
                    <a:pt x="453" y="3267"/>
                  </a:cubicBezTo>
                  <a:cubicBezTo>
                    <a:pt x="164" y="3799"/>
                    <a:pt x="110" y="4442"/>
                    <a:pt x="185" y="5038"/>
                  </a:cubicBezTo>
                  <a:cubicBezTo>
                    <a:pt x="258" y="5693"/>
                    <a:pt x="597" y="6184"/>
                    <a:pt x="1109" y="6570"/>
                  </a:cubicBezTo>
                  <a:cubicBezTo>
                    <a:pt x="1513" y="6882"/>
                    <a:pt x="1971" y="7110"/>
                    <a:pt x="2444" y="7293"/>
                  </a:cubicBezTo>
                  <a:cubicBezTo>
                    <a:pt x="2541" y="7330"/>
                    <a:pt x="2650" y="7370"/>
                    <a:pt x="2762" y="7411"/>
                  </a:cubicBezTo>
                  <a:cubicBezTo>
                    <a:pt x="2834" y="7472"/>
                    <a:pt x="2942" y="7560"/>
                    <a:pt x="3041" y="7650"/>
                  </a:cubicBezTo>
                  <a:cubicBezTo>
                    <a:pt x="3981" y="8438"/>
                    <a:pt x="4465" y="9455"/>
                    <a:pt x="4187" y="10651"/>
                  </a:cubicBezTo>
                  <a:cubicBezTo>
                    <a:pt x="4009" y="11560"/>
                    <a:pt x="3325" y="12277"/>
                    <a:pt x="2491" y="12577"/>
                  </a:cubicBezTo>
                  <a:cubicBezTo>
                    <a:pt x="2232" y="12664"/>
                    <a:pt x="1963" y="12735"/>
                    <a:pt x="1701" y="12735"/>
                  </a:cubicBezTo>
                  <a:cubicBezTo>
                    <a:pt x="1543" y="12735"/>
                    <a:pt x="1388" y="12710"/>
                    <a:pt x="1239" y="12647"/>
                  </a:cubicBezTo>
                  <a:cubicBezTo>
                    <a:pt x="1234" y="12645"/>
                    <a:pt x="1229" y="12645"/>
                    <a:pt x="1225" y="12645"/>
                  </a:cubicBezTo>
                  <a:cubicBezTo>
                    <a:pt x="1216" y="12645"/>
                    <a:pt x="1208" y="12648"/>
                    <a:pt x="1201" y="12653"/>
                  </a:cubicBezTo>
                  <a:cubicBezTo>
                    <a:pt x="1049" y="12565"/>
                    <a:pt x="909" y="12467"/>
                    <a:pt x="790" y="12369"/>
                  </a:cubicBezTo>
                  <a:cubicBezTo>
                    <a:pt x="518" y="12147"/>
                    <a:pt x="315" y="11922"/>
                    <a:pt x="157" y="11660"/>
                  </a:cubicBezTo>
                  <a:cubicBezTo>
                    <a:pt x="147" y="11644"/>
                    <a:pt x="132" y="11636"/>
                    <a:pt x="115" y="11633"/>
                  </a:cubicBezTo>
                  <a:cubicBezTo>
                    <a:pt x="107" y="11604"/>
                    <a:pt x="83" y="11590"/>
                    <a:pt x="59" y="11590"/>
                  </a:cubicBezTo>
                  <a:cubicBezTo>
                    <a:pt x="30" y="11590"/>
                    <a:pt x="0" y="11611"/>
                    <a:pt x="2" y="11649"/>
                  </a:cubicBezTo>
                  <a:cubicBezTo>
                    <a:pt x="23" y="11855"/>
                    <a:pt x="115" y="12045"/>
                    <a:pt x="211" y="12224"/>
                  </a:cubicBezTo>
                  <a:cubicBezTo>
                    <a:pt x="539" y="12777"/>
                    <a:pt x="1011" y="13314"/>
                    <a:pt x="1641" y="13488"/>
                  </a:cubicBezTo>
                  <a:cubicBezTo>
                    <a:pt x="1771" y="13534"/>
                    <a:pt x="1914" y="13546"/>
                    <a:pt x="2052" y="13559"/>
                  </a:cubicBezTo>
                  <a:cubicBezTo>
                    <a:pt x="2090" y="13561"/>
                    <a:pt x="2129" y="13561"/>
                    <a:pt x="2168" y="13561"/>
                  </a:cubicBezTo>
                  <a:cubicBezTo>
                    <a:pt x="2750" y="13561"/>
                    <a:pt x="3336" y="13394"/>
                    <a:pt x="3865" y="13067"/>
                  </a:cubicBezTo>
                  <a:cubicBezTo>
                    <a:pt x="4118" y="12913"/>
                    <a:pt x="4363" y="12732"/>
                    <a:pt x="4550" y="12496"/>
                  </a:cubicBezTo>
                  <a:cubicBezTo>
                    <a:pt x="4555" y="12494"/>
                    <a:pt x="4559" y="12491"/>
                    <a:pt x="4562" y="12489"/>
                  </a:cubicBezTo>
                  <a:cubicBezTo>
                    <a:pt x="4729" y="12309"/>
                    <a:pt x="4981" y="11948"/>
                    <a:pt x="5108" y="11603"/>
                  </a:cubicBezTo>
                  <a:cubicBezTo>
                    <a:pt x="5234" y="11294"/>
                    <a:pt x="5302" y="10964"/>
                    <a:pt x="5344" y="10632"/>
                  </a:cubicBezTo>
                  <a:cubicBezTo>
                    <a:pt x="5404" y="10194"/>
                    <a:pt x="5414" y="9746"/>
                    <a:pt x="5364" y="9306"/>
                  </a:cubicBezTo>
                  <a:cubicBezTo>
                    <a:pt x="5299" y="8642"/>
                    <a:pt x="4952" y="8047"/>
                    <a:pt x="4515" y="7562"/>
                  </a:cubicBezTo>
                  <a:cubicBezTo>
                    <a:pt x="4209" y="7198"/>
                    <a:pt x="3870" y="6862"/>
                    <a:pt x="3514" y="6549"/>
                  </a:cubicBezTo>
                  <a:cubicBezTo>
                    <a:pt x="3388" y="6434"/>
                    <a:pt x="3260" y="6315"/>
                    <a:pt x="3130" y="6197"/>
                  </a:cubicBezTo>
                  <a:cubicBezTo>
                    <a:pt x="2964" y="6026"/>
                    <a:pt x="2803" y="5848"/>
                    <a:pt x="2650" y="5663"/>
                  </a:cubicBezTo>
                  <a:cubicBezTo>
                    <a:pt x="2185" y="5082"/>
                    <a:pt x="1749" y="4407"/>
                    <a:pt x="1616" y="3638"/>
                  </a:cubicBezTo>
                  <a:cubicBezTo>
                    <a:pt x="1574" y="3365"/>
                    <a:pt x="1540" y="3016"/>
                    <a:pt x="1621" y="2734"/>
                  </a:cubicBezTo>
                  <a:cubicBezTo>
                    <a:pt x="1727" y="2322"/>
                    <a:pt x="2058" y="2031"/>
                    <a:pt x="2379" y="1877"/>
                  </a:cubicBezTo>
                  <a:cubicBezTo>
                    <a:pt x="2539" y="1812"/>
                    <a:pt x="2654" y="1789"/>
                    <a:pt x="2790" y="1788"/>
                  </a:cubicBezTo>
                  <a:cubicBezTo>
                    <a:pt x="2930" y="1788"/>
                    <a:pt x="2985" y="1795"/>
                    <a:pt x="3128" y="1846"/>
                  </a:cubicBezTo>
                  <a:cubicBezTo>
                    <a:pt x="3288" y="1912"/>
                    <a:pt x="3469" y="2047"/>
                    <a:pt x="3540" y="2150"/>
                  </a:cubicBezTo>
                  <a:cubicBezTo>
                    <a:pt x="3601" y="2229"/>
                    <a:pt x="3671" y="2361"/>
                    <a:pt x="3718" y="2499"/>
                  </a:cubicBezTo>
                  <a:cubicBezTo>
                    <a:pt x="3795" y="2810"/>
                    <a:pt x="3782" y="3135"/>
                    <a:pt x="3670" y="3472"/>
                  </a:cubicBezTo>
                  <a:cubicBezTo>
                    <a:pt x="3657" y="3517"/>
                    <a:pt x="3696" y="3559"/>
                    <a:pt x="3736" y="3559"/>
                  </a:cubicBezTo>
                  <a:cubicBezTo>
                    <a:pt x="3742" y="3559"/>
                    <a:pt x="3748" y="3558"/>
                    <a:pt x="3754" y="3556"/>
                  </a:cubicBezTo>
                  <a:cubicBezTo>
                    <a:pt x="3760" y="3558"/>
                    <a:pt x="3767" y="3559"/>
                    <a:pt x="3773" y="3559"/>
                  </a:cubicBezTo>
                  <a:cubicBezTo>
                    <a:pt x="3781" y="3559"/>
                    <a:pt x="3788" y="3558"/>
                    <a:pt x="3795" y="3555"/>
                  </a:cubicBezTo>
                  <a:cubicBezTo>
                    <a:pt x="3805" y="3555"/>
                    <a:pt x="3816" y="3554"/>
                    <a:pt x="3826" y="3549"/>
                  </a:cubicBezTo>
                  <a:cubicBezTo>
                    <a:pt x="3850" y="3541"/>
                    <a:pt x="3861" y="3515"/>
                    <a:pt x="3876" y="3499"/>
                  </a:cubicBezTo>
                  <a:cubicBezTo>
                    <a:pt x="3933" y="3425"/>
                    <a:pt x="3954" y="3397"/>
                    <a:pt x="4010" y="3313"/>
                  </a:cubicBezTo>
                  <a:cubicBezTo>
                    <a:pt x="4155" y="3101"/>
                    <a:pt x="4281" y="2872"/>
                    <a:pt x="4376" y="2631"/>
                  </a:cubicBezTo>
                  <a:cubicBezTo>
                    <a:pt x="4381" y="2615"/>
                    <a:pt x="4390" y="2599"/>
                    <a:pt x="4394" y="2583"/>
                  </a:cubicBezTo>
                  <a:cubicBezTo>
                    <a:pt x="4535" y="2244"/>
                    <a:pt x="4587" y="1894"/>
                    <a:pt x="4524" y="1521"/>
                  </a:cubicBezTo>
                  <a:cubicBezTo>
                    <a:pt x="4410" y="935"/>
                    <a:pt x="3968" y="456"/>
                    <a:pt x="3448" y="202"/>
                  </a:cubicBezTo>
                  <a:cubicBezTo>
                    <a:pt x="3168" y="68"/>
                    <a:pt x="2866" y="0"/>
                    <a:pt x="25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42"/>
            <p:cNvSpPr/>
            <p:nvPr/>
          </p:nvSpPr>
          <p:spPr>
            <a:xfrm>
              <a:off x="2655923" y="1724708"/>
              <a:ext cx="127376" cy="128615"/>
            </a:xfrm>
            <a:custGeom>
              <a:rect b="b" l="l" r="r" t="t"/>
              <a:pathLst>
                <a:path extrusionOk="0" h="2595" w="2570">
                  <a:moveTo>
                    <a:pt x="707" y="1"/>
                  </a:moveTo>
                  <a:cubicBezTo>
                    <a:pt x="470" y="1"/>
                    <a:pt x="229" y="45"/>
                    <a:pt x="11" y="143"/>
                  </a:cubicBezTo>
                  <a:cubicBezTo>
                    <a:pt x="8" y="144"/>
                    <a:pt x="5" y="147"/>
                    <a:pt x="1" y="148"/>
                  </a:cubicBezTo>
                  <a:cubicBezTo>
                    <a:pt x="29" y="141"/>
                    <a:pt x="64" y="132"/>
                    <a:pt x="94" y="126"/>
                  </a:cubicBezTo>
                  <a:cubicBezTo>
                    <a:pt x="186" y="105"/>
                    <a:pt x="275" y="100"/>
                    <a:pt x="373" y="96"/>
                  </a:cubicBezTo>
                  <a:cubicBezTo>
                    <a:pt x="437" y="93"/>
                    <a:pt x="498" y="91"/>
                    <a:pt x="556" y="91"/>
                  </a:cubicBezTo>
                  <a:cubicBezTo>
                    <a:pt x="699" y="91"/>
                    <a:pt x="824" y="102"/>
                    <a:pt x="950" y="129"/>
                  </a:cubicBezTo>
                  <a:cubicBezTo>
                    <a:pt x="1619" y="268"/>
                    <a:pt x="2123" y="688"/>
                    <a:pt x="2341" y="1315"/>
                  </a:cubicBezTo>
                  <a:cubicBezTo>
                    <a:pt x="2462" y="1730"/>
                    <a:pt x="2479" y="2163"/>
                    <a:pt x="2366" y="2594"/>
                  </a:cubicBezTo>
                  <a:cubicBezTo>
                    <a:pt x="2539" y="2155"/>
                    <a:pt x="2569" y="1643"/>
                    <a:pt x="2425" y="1192"/>
                  </a:cubicBezTo>
                  <a:cubicBezTo>
                    <a:pt x="2330" y="929"/>
                    <a:pt x="2164" y="698"/>
                    <a:pt x="1972" y="502"/>
                  </a:cubicBezTo>
                  <a:cubicBezTo>
                    <a:pt x="1661" y="196"/>
                    <a:pt x="1238" y="33"/>
                    <a:pt x="811" y="3"/>
                  </a:cubicBezTo>
                  <a:cubicBezTo>
                    <a:pt x="777" y="2"/>
                    <a:pt x="742" y="1"/>
                    <a:pt x="7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42"/>
            <p:cNvSpPr/>
            <p:nvPr/>
          </p:nvSpPr>
          <p:spPr>
            <a:xfrm>
              <a:off x="2755247" y="1748796"/>
              <a:ext cx="34248" cy="80688"/>
            </a:xfrm>
            <a:custGeom>
              <a:rect b="b" l="l" r="r" t="t"/>
              <a:pathLst>
                <a:path extrusionOk="0" h="1628" w="691">
                  <a:moveTo>
                    <a:pt x="1" y="0"/>
                  </a:moveTo>
                  <a:lnTo>
                    <a:pt x="1" y="0"/>
                  </a:lnTo>
                  <a:cubicBezTo>
                    <a:pt x="352" y="371"/>
                    <a:pt x="551" y="882"/>
                    <a:pt x="543" y="1391"/>
                  </a:cubicBezTo>
                  <a:cubicBezTo>
                    <a:pt x="543" y="1470"/>
                    <a:pt x="539" y="1548"/>
                    <a:pt x="534" y="1627"/>
                  </a:cubicBezTo>
                  <a:cubicBezTo>
                    <a:pt x="545" y="1584"/>
                    <a:pt x="557" y="1531"/>
                    <a:pt x="566" y="1483"/>
                  </a:cubicBezTo>
                  <a:cubicBezTo>
                    <a:pt x="691" y="904"/>
                    <a:pt x="462" y="353"/>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42"/>
            <p:cNvSpPr/>
            <p:nvPr/>
          </p:nvSpPr>
          <p:spPr>
            <a:xfrm>
              <a:off x="2765655" y="1754545"/>
              <a:ext cx="26070" cy="69834"/>
            </a:xfrm>
            <a:custGeom>
              <a:rect b="b" l="l" r="r" t="t"/>
              <a:pathLst>
                <a:path extrusionOk="0" h="1409" w="526">
                  <a:moveTo>
                    <a:pt x="1" y="1"/>
                  </a:moveTo>
                  <a:cubicBezTo>
                    <a:pt x="253" y="345"/>
                    <a:pt x="409" y="734"/>
                    <a:pt x="405" y="1152"/>
                  </a:cubicBezTo>
                  <a:cubicBezTo>
                    <a:pt x="404" y="1238"/>
                    <a:pt x="397" y="1323"/>
                    <a:pt x="391" y="1409"/>
                  </a:cubicBezTo>
                  <a:cubicBezTo>
                    <a:pt x="402" y="1380"/>
                    <a:pt x="412" y="1337"/>
                    <a:pt x="420" y="1302"/>
                  </a:cubicBezTo>
                  <a:cubicBezTo>
                    <a:pt x="468" y="1134"/>
                    <a:pt x="475" y="966"/>
                    <a:pt x="449" y="803"/>
                  </a:cubicBezTo>
                  <a:lnTo>
                    <a:pt x="449" y="803"/>
                  </a:lnTo>
                  <a:cubicBezTo>
                    <a:pt x="459" y="848"/>
                    <a:pt x="469" y="894"/>
                    <a:pt x="479" y="938"/>
                  </a:cubicBezTo>
                  <a:cubicBezTo>
                    <a:pt x="482" y="962"/>
                    <a:pt x="486" y="983"/>
                    <a:pt x="489" y="1005"/>
                  </a:cubicBezTo>
                  <a:cubicBezTo>
                    <a:pt x="490" y="992"/>
                    <a:pt x="491" y="976"/>
                    <a:pt x="492" y="962"/>
                  </a:cubicBezTo>
                  <a:cubicBezTo>
                    <a:pt x="525" y="657"/>
                    <a:pt x="396" y="363"/>
                    <a:pt x="203" y="135"/>
                  </a:cubicBezTo>
                  <a:lnTo>
                    <a:pt x="203" y="135"/>
                  </a:lnTo>
                  <a:cubicBezTo>
                    <a:pt x="257" y="245"/>
                    <a:pt x="306" y="359"/>
                    <a:pt x="348" y="477"/>
                  </a:cubicBezTo>
                  <a:cubicBezTo>
                    <a:pt x="268" y="298"/>
                    <a:pt x="147" y="137"/>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42"/>
            <p:cNvSpPr/>
            <p:nvPr/>
          </p:nvSpPr>
          <p:spPr>
            <a:xfrm>
              <a:off x="2679465" y="1719405"/>
              <a:ext cx="72560" cy="25376"/>
            </a:xfrm>
            <a:custGeom>
              <a:rect b="b" l="l" r="r" t="t"/>
              <a:pathLst>
                <a:path extrusionOk="0" h="512" w="1464">
                  <a:moveTo>
                    <a:pt x="433" y="1"/>
                  </a:moveTo>
                  <a:cubicBezTo>
                    <a:pt x="375" y="1"/>
                    <a:pt x="317" y="4"/>
                    <a:pt x="257" y="10"/>
                  </a:cubicBezTo>
                  <a:cubicBezTo>
                    <a:pt x="236" y="14"/>
                    <a:pt x="215" y="16"/>
                    <a:pt x="194" y="19"/>
                  </a:cubicBezTo>
                  <a:cubicBezTo>
                    <a:pt x="238" y="23"/>
                    <a:pt x="284" y="28"/>
                    <a:pt x="330" y="33"/>
                  </a:cubicBezTo>
                  <a:cubicBezTo>
                    <a:pt x="263" y="34"/>
                    <a:pt x="196" y="42"/>
                    <a:pt x="130" y="54"/>
                  </a:cubicBezTo>
                  <a:cubicBezTo>
                    <a:pt x="87" y="60"/>
                    <a:pt x="45" y="69"/>
                    <a:pt x="1" y="79"/>
                  </a:cubicBezTo>
                  <a:cubicBezTo>
                    <a:pt x="45" y="79"/>
                    <a:pt x="97" y="77"/>
                    <a:pt x="146" y="77"/>
                  </a:cubicBezTo>
                  <a:cubicBezTo>
                    <a:pt x="154" y="77"/>
                    <a:pt x="162" y="77"/>
                    <a:pt x="170" y="77"/>
                  </a:cubicBezTo>
                  <a:cubicBezTo>
                    <a:pt x="372" y="80"/>
                    <a:pt x="535" y="103"/>
                    <a:pt x="731" y="162"/>
                  </a:cubicBezTo>
                  <a:cubicBezTo>
                    <a:pt x="1000" y="235"/>
                    <a:pt x="1232" y="340"/>
                    <a:pt x="1464" y="512"/>
                  </a:cubicBezTo>
                  <a:cubicBezTo>
                    <a:pt x="1356" y="397"/>
                    <a:pt x="1230" y="301"/>
                    <a:pt x="1093" y="225"/>
                  </a:cubicBezTo>
                  <a:lnTo>
                    <a:pt x="1093" y="225"/>
                  </a:lnTo>
                  <a:cubicBezTo>
                    <a:pt x="1203" y="271"/>
                    <a:pt x="1309" y="325"/>
                    <a:pt x="1411" y="388"/>
                  </a:cubicBezTo>
                  <a:cubicBezTo>
                    <a:pt x="1131" y="132"/>
                    <a:pt x="799" y="1"/>
                    <a:pt x="4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42"/>
            <p:cNvSpPr/>
            <p:nvPr/>
          </p:nvSpPr>
          <p:spPr>
            <a:xfrm>
              <a:off x="2709352" y="1719207"/>
              <a:ext cx="37420" cy="12292"/>
            </a:xfrm>
            <a:custGeom>
              <a:rect b="b" l="l" r="r" t="t"/>
              <a:pathLst>
                <a:path extrusionOk="0" h="248" w="755">
                  <a:moveTo>
                    <a:pt x="41" y="0"/>
                  </a:moveTo>
                  <a:cubicBezTo>
                    <a:pt x="28" y="0"/>
                    <a:pt x="14" y="1"/>
                    <a:pt x="1" y="1"/>
                  </a:cubicBezTo>
                  <a:cubicBezTo>
                    <a:pt x="258" y="60"/>
                    <a:pt x="514" y="140"/>
                    <a:pt x="755" y="247"/>
                  </a:cubicBezTo>
                  <a:cubicBezTo>
                    <a:pt x="547" y="94"/>
                    <a:pt x="298" y="0"/>
                    <a:pt x="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42"/>
            <p:cNvSpPr/>
            <p:nvPr/>
          </p:nvSpPr>
          <p:spPr>
            <a:xfrm>
              <a:off x="2627920" y="1729962"/>
              <a:ext cx="101157" cy="30977"/>
            </a:xfrm>
            <a:custGeom>
              <a:rect b="b" l="l" r="r" t="t"/>
              <a:pathLst>
                <a:path extrusionOk="0" h="625" w="2041">
                  <a:moveTo>
                    <a:pt x="1072" y="1"/>
                  </a:moveTo>
                  <a:cubicBezTo>
                    <a:pt x="758" y="1"/>
                    <a:pt x="443" y="105"/>
                    <a:pt x="209" y="320"/>
                  </a:cubicBezTo>
                  <a:cubicBezTo>
                    <a:pt x="190" y="337"/>
                    <a:pt x="173" y="357"/>
                    <a:pt x="156" y="377"/>
                  </a:cubicBezTo>
                  <a:cubicBezTo>
                    <a:pt x="179" y="362"/>
                    <a:pt x="202" y="345"/>
                    <a:pt x="226" y="332"/>
                  </a:cubicBezTo>
                  <a:cubicBezTo>
                    <a:pt x="316" y="284"/>
                    <a:pt x="402" y="243"/>
                    <a:pt x="491" y="208"/>
                  </a:cubicBezTo>
                  <a:lnTo>
                    <a:pt x="491" y="208"/>
                  </a:lnTo>
                  <a:cubicBezTo>
                    <a:pt x="352" y="277"/>
                    <a:pt x="222" y="366"/>
                    <a:pt x="103" y="475"/>
                  </a:cubicBezTo>
                  <a:cubicBezTo>
                    <a:pt x="66" y="510"/>
                    <a:pt x="32" y="548"/>
                    <a:pt x="0" y="588"/>
                  </a:cubicBezTo>
                  <a:cubicBezTo>
                    <a:pt x="61" y="538"/>
                    <a:pt x="130" y="491"/>
                    <a:pt x="200" y="450"/>
                  </a:cubicBezTo>
                  <a:cubicBezTo>
                    <a:pt x="237" y="430"/>
                    <a:pt x="274" y="411"/>
                    <a:pt x="312" y="392"/>
                  </a:cubicBezTo>
                  <a:lnTo>
                    <a:pt x="312" y="392"/>
                  </a:lnTo>
                  <a:cubicBezTo>
                    <a:pt x="217" y="459"/>
                    <a:pt x="129" y="537"/>
                    <a:pt x="52" y="623"/>
                  </a:cubicBezTo>
                  <a:cubicBezTo>
                    <a:pt x="51" y="624"/>
                    <a:pt x="51" y="624"/>
                    <a:pt x="51" y="624"/>
                  </a:cubicBezTo>
                  <a:cubicBezTo>
                    <a:pt x="53" y="624"/>
                    <a:pt x="91" y="594"/>
                    <a:pt x="107" y="583"/>
                  </a:cubicBezTo>
                  <a:cubicBezTo>
                    <a:pt x="316" y="433"/>
                    <a:pt x="511" y="344"/>
                    <a:pt x="756" y="285"/>
                  </a:cubicBezTo>
                  <a:cubicBezTo>
                    <a:pt x="888" y="254"/>
                    <a:pt x="1034" y="236"/>
                    <a:pt x="1185" y="236"/>
                  </a:cubicBezTo>
                  <a:cubicBezTo>
                    <a:pt x="1471" y="236"/>
                    <a:pt x="1776" y="300"/>
                    <a:pt x="2040" y="461"/>
                  </a:cubicBezTo>
                  <a:cubicBezTo>
                    <a:pt x="1827" y="285"/>
                    <a:pt x="1569" y="180"/>
                    <a:pt x="1302" y="147"/>
                  </a:cubicBezTo>
                  <a:lnTo>
                    <a:pt x="1302" y="147"/>
                  </a:lnTo>
                  <a:cubicBezTo>
                    <a:pt x="1467" y="151"/>
                    <a:pt x="1633" y="180"/>
                    <a:pt x="1795" y="237"/>
                  </a:cubicBezTo>
                  <a:cubicBezTo>
                    <a:pt x="1581" y="115"/>
                    <a:pt x="1353" y="58"/>
                    <a:pt x="1126" y="58"/>
                  </a:cubicBezTo>
                  <a:cubicBezTo>
                    <a:pt x="1061" y="58"/>
                    <a:pt x="995" y="63"/>
                    <a:pt x="930" y="72"/>
                  </a:cubicBezTo>
                  <a:cubicBezTo>
                    <a:pt x="1057" y="42"/>
                    <a:pt x="1184" y="22"/>
                    <a:pt x="1317" y="22"/>
                  </a:cubicBezTo>
                  <a:cubicBezTo>
                    <a:pt x="1236" y="8"/>
                    <a:pt x="1154" y="1"/>
                    <a:pt x="10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42"/>
            <p:cNvSpPr/>
            <p:nvPr/>
          </p:nvSpPr>
          <p:spPr>
            <a:xfrm>
              <a:off x="2735273" y="1750977"/>
              <a:ext cx="40393" cy="89510"/>
            </a:xfrm>
            <a:custGeom>
              <a:rect b="b" l="l" r="r" t="t"/>
              <a:pathLst>
                <a:path extrusionOk="0" h="1806" w="815">
                  <a:moveTo>
                    <a:pt x="0" y="1"/>
                  </a:moveTo>
                  <a:lnTo>
                    <a:pt x="0" y="1"/>
                  </a:lnTo>
                  <a:cubicBezTo>
                    <a:pt x="172" y="145"/>
                    <a:pt x="314" y="313"/>
                    <a:pt x="429" y="497"/>
                  </a:cubicBezTo>
                  <a:cubicBezTo>
                    <a:pt x="317" y="345"/>
                    <a:pt x="180" y="212"/>
                    <a:pt x="19" y="114"/>
                  </a:cubicBezTo>
                  <a:lnTo>
                    <a:pt x="19" y="114"/>
                  </a:lnTo>
                  <a:cubicBezTo>
                    <a:pt x="242" y="309"/>
                    <a:pt x="383" y="509"/>
                    <a:pt x="511" y="783"/>
                  </a:cubicBezTo>
                  <a:cubicBezTo>
                    <a:pt x="584" y="943"/>
                    <a:pt x="660" y="1147"/>
                    <a:pt x="707" y="1372"/>
                  </a:cubicBezTo>
                  <a:cubicBezTo>
                    <a:pt x="726" y="1458"/>
                    <a:pt x="736" y="1545"/>
                    <a:pt x="749" y="1633"/>
                  </a:cubicBezTo>
                  <a:lnTo>
                    <a:pt x="749" y="1627"/>
                  </a:lnTo>
                  <a:cubicBezTo>
                    <a:pt x="753" y="1661"/>
                    <a:pt x="755" y="1695"/>
                    <a:pt x="759" y="1731"/>
                  </a:cubicBezTo>
                  <a:cubicBezTo>
                    <a:pt x="763" y="1768"/>
                    <a:pt x="764" y="1805"/>
                    <a:pt x="766" y="1805"/>
                  </a:cubicBezTo>
                  <a:cubicBezTo>
                    <a:pt x="768" y="1805"/>
                    <a:pt x="770" y="1793"/>
                    <a:pt x="774" y="1761"/>
                  </a:cubicBezTo>
                  <a:cubicBezTo>
                    <a:pt x="815" y="1429"/>
                    <a:pt x="795" y="1077"/>
                    <a:pt x="657" y="771"/>
                  </a:cubicBezTo>
                  <a:cubicBezTo>
                    <a:pt x="633" y="709"/>
                    <a:pt x="608" y="648"/>
                    <a:pt x="577" y="591"/>
                  </a:cubicBezTo>
                  <a:lnTo>
                    <a:pt x="577" y="591"/>
                  </a:lnTo>
                  <a:cubicBezTo>
                    <a:pt x="626" y="679"/>
                    <a:pt x="672" y="772"/>
                    <a:pt x="713" y="869"/>
                  </a:cubicBezTo>
                  <a:cubicBezTo>
                    <a:pt x="722" y="890"/>
                    <a:pt x="742" y="938"/>
                    <a:pt x="753" y="969"/>
                  </a:cubicBezTo>
                  <a:cubicBezTo>
                    <a:pt x="754" y="969"/>
                    <a:pt x="750" y="951"/>
                    <a:pt x="749" y="943"/>
                  </a:cubicBezTo>
                  <a:cubicBezTo>
                    <a:pt x="692" y="575"/>
                    <a:pt x="479" y="251"/>
                    <a:pt x="180" y="40"/>
                  </a:cubicBezTo>
                  <a:lnTo>
                    <a:pt x="180" y="40"/>
                  </a:lnTo>
                  <a:cubicBezTo>
                    <a:pt x="311" y="183"/>
                    <a:pt x="428" y="338"/>
                    <a:pt x="527" y="505"/>
                  </a:cubicBezTo>
                  <a:cubicBezTo>
                    <a:pt x="400" y="299"/>
                    <a:pt x="224" y="12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42"/>
            <p:cNvSpPr/>
            <p:nvPr/>
          </p:nvSpPr>
          <p:spPr>
            <a:xfrm>
              <a:off x="2608243" y="1844750"/>
              <a:ext cx="72609" cy="164746"/>
            </a:xfrm>
            <a:custGeom>
              <a:rect b="b" l="l" r="r" t="t"/>
              <a:pathLst>
                <a:path extrusionOk="0" h="3324" w="1465">
                  <a:moveTo>
                    <a:pt x="42" y="0"/>
                  </a:moveTo>
                  <a:cubicBezTo>
                    <a:pt x="1" y="315"/>
                    <a:pt x="5" y="624"/>
                    <a:pt x="64" y="917"/>
                  </a:cubicBezTo>
                  <a:cubicBezTo>
                    <a:pt x="94" y="1249"/>
                    <a:pt x="185" y="1574"/>
                    <a:pt x="321" y="1880"/>
                  </a:cubicBezTo>
                  <a:cubicBezTo>
                    <a:pt x="341" y="1945"/>
                    <a:pt x="364" y="2009"/>
                    <a:pt x="391" y="2068"/>
                  </a:cubicBezTo>
                  <a:cubicBezTo>
                    <a:pt x="388" y="2065"/>
                    <a:pt x="387" y="2062"/>
                    <a:pt x="384" y="2060"/>
                  </a:cubicBezTo>
                  <a:lnTo>
                    <a:pt x="384" y="2060"/>
                  </a:lnTo>
                  <a:cubicBezTo>
                    <a:pt x="387" y="2067"/>
                    <a:pt x="393" y="2082"/>
                    <a:pt x="398" y="2093"/>
                  </a:cubicBezTo>
                  <a:cubicBezTo>
                    <a:pt x="604" y="2597"/>
                    <a:pt x="966" y="3025"/>
                    <a:pt x="1412" y="3324"/>
                  </a:cubicBezTo>
                  <a:cubicBezTo>
                    <a:pt x="1218" y="3123"/>
                    <a:pt x="1036" y="2896"/>
                    <a:pt x="860" y="2673"/>
                  </a:cubicBezTo>
                  <a:lnTo>
                    <a:pt x="860" y="2673"/>
                  </a:lnTo>
                  <a:cubicBezTo>
                    <a:pt x="967" y="2786"/>
                    <a:pt x="1083" y="2890"/>
                    <a:pt x="1210" y="2982"/>
                  </a:cubicBezTo>
                  <a:cubicBezTo>
                    <a:pt x="1047" y="2800"/>
                    <a:pt x="953" y="2673"/>
                    <a:pt x="820" y="2483"/>
                  </a:cubicBezTo>
                  <a:cubicBezTo>
                    <a:pt x="779" y="2427"/>
                    <a:pt x="738" y="2371"/>
                    <a:pt x="697" y="2315"/>
                  </a:cubicBezTo>
                  <a:lnTo>
                    <a:pt x="697" y="2315"/>
                  </a:lnTo>
                  <a:lnTo>
                    <a:pt x="717" y="2334"/>
                  </a:lnTo>
                  <a:cubicBezTo>
                    <a:pt x="928" y="2612"/>
                    <a:pt x="1180" y="2855"/>
                    <a:pt x="1464" y="3052"/>
                  </a:cubicBezTo>
                  <a:cubicBezTo>
                    <a:pt x="1259" y="2872"/>
                    <a:pt x="1052" y="2597"/>
                    <a:pt x="915" y="2416"/>
                  </a:cubicBezTo>
                  <a:cubicBezTo>
                    <a:pt x="888" y="2379"/>
                    <a:pt x="861" y="2340"/>
                    <a:pt x="834" y="2303"/>
                  </a:cubicBezTo>
                  <a:lnTo>
                    <a:pt x="834" y="2303"/>
                  </a:lnTo>
                  <a:cubicBezTo>
                    <a:pt x="985" y="2484"/>
                    <a:pt x="1153" y="2653"/>
                    <a:pt x="1340" y="2796"/>
                  </a:cubicBezTo>
                  <a:cubicBezTo>
                    <a:pt x="1033" y="2480"/>
                    <a:pt x="796" y="2122"/>
                    <a:pt x="572" y="1732"/>
                  </a:cubicBezTo>
                  <a:cubicBezTo>
                    <a:pt x="487" y="1578"/>
                    <a:pt x="404" y="1425"/>
                    <a:pt x="329" y="1272"/>
                  </a:cubicBezTo>
                  <a:cubicBezTo>
                    <a:pt x="236" y="1039"/>
                    <a:pt x="151" y="800"/>
                    <a:pt x="94" y="546"/>
                  </a:cubicBezTo>
                  <a:cubicBezTo>
                    <a:pt x="66" y="364"/>
                    <a:pt x="48" y="183"/>
                    <a:pt x="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42"/>
            <p:cNvSpPr/>
            <p:nvPr/>
          </p:nvSpPr>
          <p:spPr>
            <a:xfrm>
              <a:off x="2674658" y="1987790"/>
              <a:ext cx="83711" cy="74344"/>
            </a:xfrm>
            <a:custGeom>
              <a:rect b="b" l="l" r="r" t="t"/>
              <a:pathLst>
                <a:path extrusionOk="0" h="1500" w="1689">
                  <a:moveTo>
                    <a:pt x="91" y="0"/>
                  </a:moveTo>
                  <a:lnTo>
                    <a:pt x="91" y="0"/>
                  </a:lnTo>
                  <a:cubicBezTo>
                    <a:pt x="228" y="178"/>
                    <a:pt x="385" y="340"/>
                    <a:pt x="552" y="487"/>
                  </a:cubicBezTo>
                  <a:cubicBezTo>
                    <a:pt x="443" y="410"/>
                    <a:pt x="332" y="335"/>
                    <a:pt x="226" y="264"/>
                  </a:cubicBezTo>
                  <a:lnTo>
                    <a:pt x="226" y="264"/>
                  </a:lnTo>
                  <a:cubicBezTo>
                    <a:pt x="396" y="442"/>
                    <a:pt x="577" y="609"/>
                    <a:pt x="767" y="763"/>
                  </a:cubicBezTo>
                  <a:cubicBezTo>
                    <a:pt x="750" y="751"/>
                    <a:pt x="734" y="737"/>
                    <a:pt x="716" y="726"/>
                  </a:cubicBezTo>
                  <a:cubicBezTo>
                    <a:pt x="473" y="555"/>
                    <a:pt x="221" y="390"/>
                    <a:pt x="1" y="199"/>
                  </a:cubicBezTo>
                  <a:lnTo>
                    <a:pt x="1" y="199"/>
                  </a:lnTo>
                  <a:cubicBezTo>
                    <a:pt x="180" y="421"/>
                    <a:pt x="387" y="613"/>
                    <a:pt x="613" y="783"/>
                  </a:cubicBezTo>
                  <a:cubicBezTo>
                    <a:pt x="458" y="697"/>
                    <a:pt x="305" y="610"/>
                    <a:pt x="160" y="507"/>
                  </a:cubicBezTo>
                  <a:lnTo>
                    <a:pt x="160" y="507"/>
                  </a:lnTo>
                  <a:cubicBezTo>
                    <a:pt x="598" y="939"/>
                    <a:pt x="1164" y="1196"/>
                    <a:pt x="1689" y="1500"/>
                  </a:cubicBezTo>
                  <a:cubicBezTo>
                    <a:pt x="1625" y="1433"/>
                    <a:pt x="1510" y="1345"/>
                    <a:pt x="1384" y="1256"/>
                  </a:cubicBezTo>
                  <a:lnTo>
                    <a:pt x="1384" y="1256"/>
                  </a:lnTo>
                  <a:lnTo>
                    <a:pt x="1422" y="1276"/>
                  </a:lnTo>
                  <a:cubicBezTo>
                    <a:pt x="1286" y="1166"/>
                    <a:pt x="1147" y="1054"/>
                    <a:pt x="1005" y="942"/>
                  </a:cubicBezTo>
                  <a:lnTo>
                    <a:pt x="1005" y="942"/>
                  </a:lnTo>
                  <a:cubicBezTo>
                    <a:pt x="1150" y="1045"/>
                    <a:pt x="1301" y="1143"/>
                    <a:pt x="1448" y="1245"/>
                  </a:cubicBezTo>
                  <a:cubicBezTo>
                    <a:pt x="1327" y="1109"/>
                    <a:pt x="1182" y="976"/>
                    <a:pt x="1024" y="846"/>
                  </a:cubicBezTo>
                  <a:lnTo>
                    <a:pt x="1024" y="846"/>
                  </a:lnTo>
                  <a:cubicBezTo>
                    <a:pt x="1041" y="856"/>
                    <a:pt x="1058" y="868"/>
                    <a:pt x="1075" y="880"/>
                  </a:cubicBezTo>
                  <a:cubicBezTo>
                    <a:pt x="832" y="606"/>
                    <a:pt x="421" y="261"/>
                    <a:pt x="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42"/>
            <p:cNvSpPr/>
            <p:nvPr/>
          </p:nvSpPr>
          <p:spPr>
            <a:xfrm>
              <a:off x="2610969" y="1755289"/>
              <a:ext cx="70775" cy="82869"/>
            </a:xfrm>
            <a:custGeom>
              <a:rect b="b" l="l" r="r" t="t"/>
              <a:pathLst>
                <a:path extrusionOk="0" h="1672" w="1428">
                  <a:moveTo>
                    <a:pt x="1230" y="0"/>
                  </a:moveTo>
                  <a:lnTo>
                    <a:pt x="1230" y="0"/>
                  </a:lnTo>
                  <a:cubicBezTo>
                    <a:pt x="1210" y="5"/>
                    <a:pt x="1143" y="27"/>
                    <a:pt x="1105" y="39"/>
                  </a:cubicBezTo>
                  <a:cubicBezTo>
                    <a:pt x="963" y="77"/>
                    <a:pt x="826" y="137"/>
                    <a:pt x="703" y="217"/>
                  </a:cubicBezTo>
                  <a:cubicBezTo>
                    <a:pt x="776" y="160"/>
                    <a:pt x="852" y="108"/>
                    <a:pt x="942" y="62"/>
                  </a:cubicBezTo>
                  <a:lnTo>
                    <a:pt x="942" y="62"/>
                  </a:lnTo>
                  <a:cubicBezTo>
                    <a:pt x="646" y="154"/>
                    <a:pt x="378" y="362"/>
                    <a:pt x="240" y="647"/>
                  </a:cubicBezTo>
                  <a:cubicBezTo>
                    <a:pt x="233" y="660"/>
                    <a:pt x="226" y="674"/>
                    <a:pt x="220" y="688"/>
                  </a:cubicBezTo>
                  <a:cubicBezTo>
                    <a:pt x="235" y="671"/>
                    <a:pt x="260" y="640"/>
                    <a:pt x="280" y="618"/>
                  </a:cubicBezTo>
                  <a:cubicBezTo>
                    <a:pt x="333" y="551"/>
                    <a:pt x="393" y="489"/>
                    <a:pt x="455" y="431"/>
                  </a:cubicBezTo>
                  <a:lnTo>
                    <a:pt x="455" y="431"/>
                  </a:lnTo>
                  <a:cubicBezTo>
                    <a:pt x="222" y="670"/>
                    <a:pt x="53" y="983"/>
                    <a:pt x="0" y="1316"/>
                  </a:cubicBezTo>
                  <a:cubicBezTo>
                    <a:pt x="34" y="1190"/>
                    <a:pt x="98" y="1076"/>
                    <a:pt x="166" y="963"/>
                  </a:cubicBezTo>
                  <a:cubicBezTo>
                    <a:pt x="186" y="933"/>
                    <a:pt x="203" y="906"/>
                    <a:pt x="223" y="879"/>
                  </a:cubicBezTo>
                  <a:lnTo>
                    <a:pt x="223" y="879"/>
                  </a:lnTo>
                  <a:cubicBezTo>
                    <a:pt x="91" y="1122"/>
                    <a:pt x="8" y="1391"/>
                    <a:pt x="7" y="1672"/>
                  </a:cubicBezTo>
                  <a:cubicBezTo>
                    <a:pt x="82" y="1217"/>
                    <a:pt x="301" y="846"/>
                    <a:pt x="616" y="542"/>
                  </a:cubicBezTo>
                  <a:cubicBezTo>
                    <a:pt x="749" y="411"/>
                    <a:pt x="839" y="335"/>
                    <a:pt x="1003" y="246"/>
                  </a:cubicBezTo>
                  <a:cubicBezTo>
                    <a:pt x="1119" y="184"/>
                    <a:pt x="1225" y="141"/>
                    <a:pt x="1362" y="118"/>
                  </a:cubicBezTo>
                  <a:cubicBezTo>
                    <a:pt x="1384" y="113"/>
                    <a:pt x="1405" y="109"/>
                    <a:pt x="1428" y="107"/>
                  </a:cubicBezTo>
                  <a:cubicBezTo>
                    <a:pt x="1413" y="107"/>
                    <a:pt x="1399" y="106"/>
                    <a:pt x="1384" y="106"/>
                  </a:cubicBezTo>
                  <a:cubicBezTo>
                    <a:pt x="1306" y="106"/>
                    <a:pt x="1226" y="114"/>
                    <a:pt x="1151" y="132"/>
                  </a:cubicBezTo>
                  <a:cubicBezTo>
                    <a:pt x="1029" y="159"/>
                    <a:pt x="913" y="202"/>
                    <a:pt x="803" y="263"/>
                  </a:cubicBezTo>
                  <a:cubicBezTo>
                    <a:pt x="843" y="231"/>
                    <a:pt x="886" y="200"/>
                    <a:pt x="935" y="169"/>
                  </a:cubicBezTo>
                  <a:cubicBezTo>
                    <a:pt x="1031" y="108"/>
                    <a:pt x="1129" y="52"/>
                    <a:pt x="12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42"/>
            <p:cNvSpPr/>
            <p:nvPr/>
          </p:nvSpPr>
          <p:spPr>
            <a:xfrm>
              <a:off x="2679217" y="1751373"/>
              <a:ext cx="60764" cy="30977"/>
            </a:xfrm>
            <a:custGeom>
              <a:rect b="b" l="l" r="r" t="t"/>
              <a:pathLst>
                <a:path extrusionOk="0" h="625" w="1226">
                  <a:moveTo>
                    <a:pt x="226" y="1"/>
                  </a:moveTo>
                  <a:cubicBezTo>
                    <a:pt x="166" y="1"/>
                    <a:pt x="105" y="6"/>
                    <a:pt x="47" y="17"/>
                  </a:cubicBezTo>
                  <a:cubicBezTo>
                    <a:pt x="166" y="36"/>
                    <a:pt x="285" y="58"/>
                    <a:pt x="403" y="83"/>
                  </a:cubicBezTo>
                  <a:cubicBezTo>
                    <a:pt x="366" y="79"/>
                    <a:pt x="329" y="78"/>
                    <a:pt x="291" y="78"/>
                  </a:cubicBezTo>
                  <a:cubicBezTo>
                    <a:pt x="196" y="78"/>
                    <a:pt x="99" y="90"/>
                    <a:pt x="0" y="114"/>
                  </a:cubicBezTo>
                  <a:cubicBezTo>
                    <a:pt x="135" y="115"/>
                    <a:pt x="273" y="136"/>
                    <a:pt x="411" y="170"/>
                  </a:cubicBezTo>
                  <a:cubicBezTo>
                    <a:pt x="381" y="167"/>
                    <a:pt x="352" y="166"/>
                    <a:pt x="322" y="166"/>
                  </a:cubicBezTo>
                  <a:cubicBezTo>
                    <a:pt x="261" y="166"/>
                    <a:pt x="201" y="171"/>
                    <a:pt x="140" y="183"/>
                  </a:cubicBezTo>
                  <a:cubicBezTo>
                    <a:pt x="491" y="191"/>
                    <a:pt x="788" y="342"/>
                    <a:pt x="1092" y="536"/>
                  </a:cubicBezTo>
                  <a:cubicBezTo>
                    <a:pt x="1137" y="564"/>
                    <a:pt x="1182" y="594"/>
                    <a:pt x="1226" y="625"/>
                  </a:cubicBezTo>
                  <a:cubicBezTo>
                    <a:pt x="1204" y="599"/>
                    <a:pt x="1180" y="572"/>
                    <a:pt x="1155" y="547"/>
                  </a:cubicBezTo>
                  <a:cubicBezTo>
                    <a:pt x="1067" y="451"/>
                    <a:pt x="964" y="370"/>
                    <a:pt x="854" y="309"/>
                  </a:cubicBezTo>
                  <a:lnTo>
                    <a:pt x="854" y="309"/>
                  </a:lnTo>
                  <a:cubicBezTo>
                    <a:pt x="876" y="316"/>
                    <a:pt x="897" y="323"/>
                    <a:pt x="918" y="331"/>
                  </a:cubicBezTo>
                  <a:cubicBezTo>
                    <a:pt x="962" y="351"/>
                    <a:pt x="1007" y="367"/>
                    <a:pt x="1052" y="386"/>
                  </a:cubicBezTo>
                  <a:cubicBezTo>
                    <a:pt x="1032" y="367"/>
                    <a:pt x="1011" y="351"/>
                    <a:pt x="990" y="335"/>
                  </a:cubicBezTo>
                  <a:cubicBezTo>
                    <a:pt x="890" y="248"/>
                    <a:pt x="782" y="186"/>
                    <a:pt x="669" y="144"/>
                  </a:cubicBezTo>
                  <a:lnTo>
                    <a:pt x="669" y="144"/>
                  </a:lnTo>
                  <a:cubicBezTo>
                    <a:pt x="700" y="151"/>
                    <a:pt x="731" y="157"/>
                    <a:pt x="761" y="166"/>
                  </a:cubicBezTo>
                  <a:cubicBezTo>
                    <a:pt x="615" y="56"/>
                    <a:pt x="419" y="1"/>
                    <a:pt x="2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42"/>
            <p:cNvSpPr/>
            <p:nvPr/>
          </p:nvSpPr>
          <p:spPr>
            <a:xfrm>
              <a:off x="2691013" y="2232037"/>
              <a:ext cx="121775" cy="114935"/>
            </a:xfrm>
            <a:custGeom>
              <a:rect b="b" l="l" r="r" t="t"/>
              <a:pathLst>
                <a:path extrusionOk="0" h="2319" w="2457">
                  <a:moveTo>
                    <a:pt x="2395" y="1"/>
                  </a:moveTo>
                  <a:lnTo>
                    <a:pt x="2395" y="1"/>
                  </a:lnTo>
                  <a:cubicBezTo>
                    <a:pt x="2235" y="433"/>
                    <a:pt x="2042" y="778"/>
                    <a:pt x="1816" y="1097"/>
                  </a:cubicBezTo>
                  <a:cubicBezTo>
                    <a:pt x="1926" y="901"/>
                    <a:pt x="2013" y="686"/>
                    <a:pt x="2073" y="453"/>
                  </a:cubicBezTo>
                  <a:lnTo>
                    <a:pt x="2073" y="453"/>
                  </a:lnTo>
                  <a:cubicBezTo>
                    <a:pt x="1971" y="670"/>
                    <a:pt x="1856" y="869"/>
                    <a:pt x="1724" y="1054"/>
                  </a:cubicBezTo>
                  <a:cubicBezTo>
                    <a:pt x="1878" y="789"/>
                    <a:pt x="1985" y="495"/>
                    <a:pt x="2029" y="185"/>
                  </a:cubicBezTo>
                  <a:lnTo>
                    <a:pt x="2029" y="185"/>
                  </a:lnTo>
                  <a:cubicBezTo>
                    <a:pt x="1894" y="659"/>
                    <a:pt x="1643" y="1065"/>
                    <a:pt x="1326" y="1411"/>
                  </a:cubicBezTo>
                  <a:cubicBezTo>
                    <a:pt x="1078" y="1685"/>
                    <a:pt x="870" y="1868"/>
                    <a:pt x="574" y="2044"/>
                  </a:cubicBezTo>
                  <a:cubicBezTo>
                    <a:pt x="408" y="2143"/>
                    <a:pt x="241" y="2227"/>
                    <a:pt x="69" y="2292"/>
                  </a:cubicBezTo>
                  <a:cubicBezTo>
                    <a:pt x="46" y="2302"/>
                    <a:pt x="24" y="2309"/>
                    <a:pt x="0" y="2318"/>
                  </a:cubicBezTo>
                  <a:cubicBezTo>
                    <a:pt x="146" y="2291"/>
                    <a:pt x="291" y="2251"/>
                    <a:pt x="429" y="2190"/>
                  </a:cubicBezTo>
                  <a:cubicBezTo>
                    <a:pt x="623" y="2110"/>
                    <a:pt x="810" y="2003"/>
                    <a:pt x="984" y="1875"/>
                  </a:cubicBezTo>
                  <a:lnTo>
                    <a:pt x="984" y="1875"/>
                  </a:lnTo>
                  <a:cubicBezTo>
                    <a:pt x="954" y="1902"/>
                    <a:pt x="925" y="1928"/>
                    <a:pt x="895" y="1956"/>
                  </a:cubicBezTo>
                  <a:cubicBezTo>
                    <a:pt x="845" y="2002"/>
                    <a:pt x="794" y="2046"/>
                    <a:pt x="743" y="2091"/>
                  </a:cubicBezTo>
                  <a:cubicBezTo>
                    <a:pt x="787" y="2069"/>
                    <a:pt x="833" y="2043"/>
                    <a:pt x="879" y="2017"/>
                  </a:cubicBezTo>
                  <a:cubicBezTo>
                    <a:pt x="1045" y="1925"/>
                    <a:pt x="1194" y="1818"/>
                    <a:pt x="1328" y="1699"/>
                  </a:cubicBezTo>
                  <a:lnTo>
                    <a:pt x="1328" y="1699"/>
                  </a:lnTo>
                  <a:cubicBezTo>
                    <a:pt x="1274" y="1760"/>
                    <a:pt x="1220" y="1820"/>
                    <a:pt x="1163" y="1881"/>
                  </a:cubicBezTo>
                  <a:cubicBezTo>
                    <a:pt x="1112" y="1936"/>
                    <a:pt x="1060" y="1988"/>
                    <a:pt x="1004" y="2036"/>
                  </a:cubicBezTo>
                  <a:cubicBezTo>
                    <a:pt x="1039" y="2018"/>
                    <a:pt x="1087" y="1990"/>
                    <a:pt x="1125" y="1964"/>
                  </a:cubicBezTo>
                  <a:cubicBezTo>
                    <a:pt x="1490" y="1721"/>
                    <a:pt x="1772" y="1427"/>
                    <a:pt x="1983" y="1082"/>
                  </a:cubicBezTo>
                  <a:lnTo>
                    <a:pt x="1983" y="1082"/>
                  </a:lnTo>
                  <a:cubicBezTo>
                    <a:pt x="1889" y="1251"/>
                    <a:pt x="1787" y="1415"/>
                    <a:pt x="1671" y="1564"/>
                  </a:cubicBezTo>
                  <a:cubicBezTo>
                    <a:pt x="1656" y="1582"/>
                    <a:pt x="1616" y="1631"/>
                    <a:pt x="1589" y="1657"/>
                  </a:cubicBezTo>
                  <a:cubicBezTo>
                    <a:pt x="1585" y="1660"/>
                    <a:pt x="1584" y="1662"/>
                    <a:pt x="1584" y="1662"/>
                  </a:cubicBezTo>
                  <a:cubicBezTo>
                    <a:pt x="1585" y="1662"/>
                    <a:pt x="1595" y="1654"/>
                    <a:pt x="1600" y="1652"/>
                  </a:cubicBezTo>
                  <a:cubicBezTo>
                    <a:pt x="1768" y="1535"/>
                    <a:pt x="1903" y="1394"/>
                    <a:pt x="2013" y="1237"/>
                  </a:cubicBezTo>
                  <a:lnTo>
                    <a:pt x="2013" y="1237"/>
                  </a:lnTo>
                  <a:cubicBezTo>
                    <a:pt x="1983" y="1292"/>
                    <a:pt x="1955" y="1349"/>
                    <a:pt x="1928" y="1407"/>
                  </a:cubicBezTo>
                  <a:cubicBezTo>
                    <a:pt x="2192" y="1164"/>
                    <a:pt x="2355" y="833"/>
                    <a:pt x="2456" y="490"/>
                  </a:cubicBezTo>
                  <a:lnTo>
                    <a:pt x="2456" y="490"/>
                  </a:lnTo>
                  <a:cubicBezTo>
                    <a:pt x="2374" y="620"/>
                    <a:pt x="2292" y="751"/>
                    <a:pt x="2212" y="882"/>
                  </a:cubicBezTo>
                  <a:cubicBezTo>
                    <a:pt x="2305" y="680"/>
                    <a:pt x="2374" y="462"/>
                    <a:pt x="2435" y="244"/>
                  </a:cubicBezTo>
                  <a:lnTo>
                    <a:pt x="2435" y="244"/>
                  </a:lnTo>
                  <a:cubicBezTo>
                    <a:pt x="2336" y="445"/>
                    <a:pt x="2227" y="640"/>
                    <a:pt x="2119" y="836"/>
                  </a:cubicBezTo>
                  <a:cubicBezTo>
                    <a:pt x="2242" y="582"/>
                    <a:pt x="2333" y="305"/>
                    <a:pt x="23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42"/>
            <p:cNvSpPr/>
            <p:nvPr/>
          </p:nvSpPr>
          <p:spPr>
            <a:xfrm>
              <a:off x="2749349" y="2095540"/>
              <a:ext cx="77417" cy="150868"/>
            </a:xfrm>
            <a:custGeom>
              <a:rect b="b" l="l" r="r" t="t"/>
              <a:pathLst>
                <a:path extrusionOk="0" h="3044" w="1562">
                  <a:moveTo>
                    <a:pt x="1302" y="1450"/>
                  </a:moveTo>
                  <a:lnTo>
                    <a:pt x="1302" y="1450"/>
                  </a:lnTo>
                  <a:cubicBezTo>
                    <a:pt x="1319" y="1480"/>
                    <a:pt x="1334" y="1511"/>
                    <a:pt x="1349" y="1542"/>
                  </a:cubicBezTo>
                  <a:cubicBezTo>
                    <a:pt x="1357" y="1584"/>
                    <a:pt x="1364" y="1627"/>
                    <a:pt x="1370" y="1671"/>
                  </a:cubicBezTo>
                  <a:cubicBezTo>
                    <a:pt x="1352" y="1598"/>
                    <a:pt x="1329" y="1523"/>
                    <a:pt x="1302" y="1450"/>
                  </a:cubicBezTo>
                  <a:close/>
                  <a:moveTo>
                    <a:pt x="0" y="0"/>
                  </a:moveTo>
                  <a:lnTo>
                    <a:pt x="0" y="0"/>
                  </a:lnTo>
                  <a:cubicBezTo>
                    <a:pt x="252" y="216"/>
                    <a:pt x="512" y="687"/>
                    <a:pt x="588" y="890"/>
                  </a:cubicBezTo>
                  <a:cubicBezTo>
                    <a:pt x="717" y="1192"/>
                    <a:pt x="816" y="1743"/>
                    <a:pt x="839" y="1923"/>
                  </a:cubicBezTo>
                  <a:cubicBezTo>
                    <a:pt x="873" y="2163"/>
                    <a:pt x="904" y="2455"/>
                    <a:pt x="880" y="2747"/>
                  </a:cubicBezTo>
                  <a:cubicBezTo>
                    <a:pt x="878" y="2769"/>
                    <a:pt x="876" y="2794"/>
                    <a:pt x="875" y="2817"/>
                  </a:cubicBezTo>
                  <a:cubicBezTo>
                    <a:pt x="916" y="2656"/>
                    <a:pt x="948" y="2484"/>
                    <a:pt x="965" y="2316"/>
                  </a:cubicBezTo>
                  <a:cubicBezTo>
                    <a:pt x="976" y="2227"/>
                    <a:pt x="981" y="2137"/>
                    <a:pt x="983" y="2049"/>
                  </a:cubicBezTo>
                  <a:lnTo>
                    <a:pt x="983" y="2049"/>
                  </a:lnTo>
                  <a:cubicBezTo>
                    <a:pt x="1005" y="2312"/>
                    <a:pt x="1007" y="2580"/>
                    <a:pt x="965" y="2839"/>
                  </a:cubicBezTo>
                  <a:cubicBezTo>
                    <a:pt x="1011" y="2706"/>
                    <a:pt x="1042" y="2568"/>
                    <a:pt x="1060" y="2428"/>
                  </a:cubicBezTo>
                  <a:lnTo>
                    <a:pt x="1060" y="2428"/>
                  </a:lnTo>
                  <a:cubicBezTo>
                    <a:pt x="1062" y="2639"/>
                    <a:pt x="1048" y="2846"/>
                    <a:pt x="984" y="3043"/>
                  </a:cubicBezTo>
                  <a:cubicBezTo>
                    <a:pt x="1066" y="2868"/>
                    <a:pt x="1108" y="2675"/>
                    <a:pt x="1138" y="2482"/>
                  </a:cubicBezTo>
                  <a:cubicBezTo>
                    <a:pt x="1171" y="2255"/>
                    <a:pt x="1182" y="2026"/>
                    <a:pt x="1158" y="1797"/>
                  </a:cubicBezTo>
                  <a:cubicBezTo>
                    <a:pt x="1137" y="1606"/>
                    <a:pt x="1092" y="1416"/>
                    <a:pt x="1025" y="1236"/>
                  </a:cubicBezTo>
                  <a:lnTo>
                    <a:pt x="1025" y="1236"/>
                  </a:lnTo>
                  <a:cubicBezTo>
                    <a:pt x="1076" y="1367"/>
                    <a:pt x="1115" y="1502"/>
                    <a:pt x="1148" y="1645"/>
                  </a:cubicBezTo>
                  <a:cubicBezTo>
                    <a:pt x="1222" y="1981"/>
                    <a:pt x="1261" y="2305"/>
                    <a:pt x="1226" y="2667"/>
                  </a:cubicBezTo>
                  <a:cubicBezTo>
                    <a:pt x="1290" y="2408"/>
                    <a:pt x="1310" y="2134"/>
                    <a:pt x="1288" y="1863"/>
                  </a:cubicBezTo>
                  <a:lnTo>
                    <a:pt x="1288" y="1863"/>
                  </a:lnTo>
                  <a:cubicBezTo>
                    <a:pt x="1340" y="2196"/>
                    <a:pt x="1340" y="2528"/>
                    <a:pt x="1298" y="2909"/>
                  </a:cubicBezTo>
                  <a:cubicBezTo>
                    <a:pt x="1359" y="2711"/>
                    <a:pt x="1400" y="2512"/>
                    <a:pt x="1416" y="2316"/>
                  </a:cubicBezTo>
                  <a:lnTo>
                    <a:pt x="1416" y="2316"/>
                  </a:lnTo>
                  <a:cubicBezTo>
                    <a:pt x="1418" y="2510"/>
                    <a:pt x="1412" y="2705"/>
                    <a:pt x="1396" y="2883"/>
                  </a:cubicBezTo>
                  <a:cubicBezTo>
                    <a:pt x="1537" y="2445"/>
                    <a:pt x="1562" y="2010"/>
                    <a:pt x="1376" y="1588"/>
                  </a:cubicBezTo>
                  <a:cubicBezTo>
                    <a:pt x="1263" y="1153"/>
                    <a:pt x="1021" y="767"/>
                    <a:pt x="710" y="453"/>
                  </a:cubicBezTo>
                  <a:cubicBezTo>
                    <a:pt x="694" y="440"/>
                    <a:pt x="679" y="424"/>
                    <a:pt x="664" y="410"/>
                  </a:cubicBezTo>
                  <a:lnTo>
                    <a:pt x="664" y="410"/>
                  </a:lnTo>
                  <a:cubicBezTo>
                    <a:pt x="679" y="433"/>
                    <a:pt x="701" y="463"/>
                    <a:pt x="718" y="489"/>
                  </a:cubicBezTo>
                  <a:lnTo>
                    <a:pt x="896" y="767"/>
                  </a:lnTo>
                  <a:cubicBezTo>
                    <a:pt x="789" y="625"/>
                    <a:pt x="665" y="493"/>
                    <a:pt x="533" y="374"/>
                  </a:cubicBezTo>
                  <a:cubicBezTo>
                    <a:pt x="485" y="332"/>
                    <a:pt x="437" y="288"/>
                    <a:pt x="387" y="249"/>
                  </a:cubicBezTo>
                  <a:lnTo>
                    <a:pt x="387" y="249"/>
                  </a:lnTo>
                  <a:cubicBezTo>
                    <a:pt x="425" y="293"/>
                    <a:pt x="468" y="344"/>
                    <a:pt x="511" y="396"/>
                  </a:cubicBezTo>
                  <a:cubicBezTo>
                    <a:pt x="433" y="303"/>
                    <a:pt x="349" y="214"/>
                    <a:pt x="263" y="129"/>
                  </a:cubicBezTo>
                  <a:lnTo>
                    <a:pt x="263" y="129"/>
                  </a:lnTo>
                  <a:cubicBezTo>
                    <a:pt x="263" y="134"/>
                    <a:pt x="293" y="169"/>
                    <a:pt x="303" y="189"/>
                  </a:cubicBezTo>
                  <a:cubicBezTo>
                    <a:pt x="393" y="324"/>
                    <a:pt x="496" y="496"/>
                    <a:pt x="586" y="659"/>
                  </a:cubicBezTo>
                  <a:cubicBezTo>
                    <a:pt x="581" y="651"/>
                    <a:pt x="576" y="643"/>
                    <a:pt x="571" y="635"/>
                  </a:cubicBezTo>
                  <a:cubicBezTo>
                    <a:pt x="416" y="394"/>
                    <a:pt x="236" y="162"/>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42"/>
            <p:cNvSpPr/>
            <p:nvPr/>
          </p:nvSpPr>
          <p:spPr>
            <a:xfrm>
              <a:off x="2607203" y="2331064"/>
              <a:ext cx="179565" cy="41286"/>
            </a:xfrm>
            <a:custGeom>
              <a:rect b="b" l="l" r="r" t="t"/>
              <a:pathLst>
                <a:path extrusionOk="0" h="833" w="3623">
                  <a:moveTo>
                    <a:pt x="3622" y="1"/>
                  </a:moveTo>
                  <a:cubicBezTo>
                    <a:pt x="3614" y="6"/>
                    <a:pt x="3604" y="15"/>
                    <a:pt x="3590" y="21"/>
                  </a:cubicBezTo>
                  <a:cubicBezTo>
                    <a:pt x="3240" y="237"/>
                    <a:pt x="2914" y="391"/>
                    <a:pt x="2539" y="518"/>
                  </a:cubicBezTo>
                  <a:cubicBezTo>
                    <a:pt x="2261" y="613"/>
                    <a:pt x="1945" y="653"/>
                    <a:pt x="1652" y="653"/>
                  </a:cubicBezTo>
                  <a:cubicBezTo>
                    <a:pt x="1508" y="653"/>
                    <a:pt x="1369" y="643"/>
                    <a:pt x="1242" y="626"/>
                  </a:cubicBezTo>
                  <a:cubicBezTo>
                    <a:pt x="1099" y="607"/>
                    <a:pt x="851" y="561"/>
                    <a:pt x="669" y="482"/>
                  </a:cubicBezTo>
                  <a:cubicBezTo>
                    <a:pt x="464" y="395"/>
                    <a:pt x="183" y="231"/>
                    <a:pt x="0" y="49"/>
                  </a:cubicBezTo>
                  <a:lnTo>
                    <a:pt x="0" y="49"/>
                  </a:lnTo>
                  <a:cubicBezTo>
                    <a:pt x="258" y="349"/>
                    <a:pt x="594" y="591"/>
                    <a:pt x="976" y="696"/>
                  </a:cubicBezTo>
                  <a:cubicBezTo>
                    <a:pt x="1041" y="713"/>
                    <a:pt x="1109" y="729"/>
                    <a:pt x="1176" y="741"/>
                  </a:cubicBezTo>
                  <a:cubicBezTo>
                    <a:pt x="1070" y="735"/>
                    <a:pt x="965" y="721"/>
                    <a:pt x="861" y="694"/>
                  </a:cubicBezTo>
                  <a:lnTo>
                    <a:pt x="861" y="694"/>
                  </a:lnTo>
                  <a:cubicBezTo>
                    <a:pt x="1068" y="792"/>
                    <a:pt x="1285" y="832"/>
                    <a:pt x="1502" y="832"/>
                  </a:cubicBezTo>
                  <a:cubicBezTo>
                    <a:pt x="1656" y="832"/>
                    <a:pt x="1811" y="812"/>
                    <a:pt x="1963" y="777"/>
                  </a:cubicBezTo>
                  <a:cubicBezTo>
                    <a:pt x="2272" y="746"/>
                    <a:pt x="2576" y="660"/>
                    <a:pt x="2854" y="514"/>
                  </a:cubicBezTo>
                  <a:cubicBezTo>
                    <a:pt x="3116" y="382"/>
                    <a:pt x="3359" y="215"/>
                    <a:pt x="3586" y="30"/>
                  </a:cubicBezTo>
                  <a:cubicBezTo>
                    <a:pt x="3599" y="20"/>
                    <a:pt x="3611" y="10"/>
                    <a:pt x="36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42"/>
            <p:cNvSpPr/>
            <p:nvPr/>
          </p:nvSpPr>
          <p:spPr>
            <a:xfrm>
              <a:off x="2724072" y="2308364"/>
              <a:ext cx="77714" cy="47183"/>
            </a:xfrm>
            <a:custGeom>
              <a:rect b="b" l="l" r="r" t="t"/>
              <a:pathLst>
                <a:path extrusionOk="0" h="952" w="1568">
                  <a:moveTo>
                    <a:pt x="1568" y="0"/>
                  </a:moveTo>
                  <a:cubicBezTo>
                    <a:pt x="1519" y="45"/>
                    <a:pt x="1454" y="101"/>
                    <a:pt x="1397" y="148"/>
                  </a:cubicBezTo>
                  <a:cubicBezTo>
                    <a:pt x="1156" y="350"/>
                    <a:pt x="927" y="521"/>
                    <a:pt x="605" y="687"/>
                  </a:cubicBezTo>
                  <a:cubicBezTo>
                    <a:pt x="399" y="792"/>
                    <a:pt x="217" y="893"/>
                    <a:pt x="1" y="951"/>
                  </a:cubicBezTo>
                  <a:cubicBezTo>
                    <a:pt x="326" y="917"/>
                    <a:pt x="644" y="803"/>
                    <a:pt x="930" y="643"/>
                  </a:cubicBezTo>
                  <a:cubicBezTo>
                    <a:pt x="1159" y="508"/>
                    <a:pt x="1349" y="309"/>
                    <a:pt x="1506" y="95"/>
                  </a:cubicBezTo>
                  <a:cubicBezTo>
                    <a:pt x="1529" y="64"/>
                    <a:pt x="1549" y="33"/>
                    <a:pt x="15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42"/>
            <p:cNvSpPr/>
            <p:nvPr/>
          </p:nvSpPr>
          <p:spPr>
            <a:xfrm>
              <a:off x="1869758" y="1181100"/>
              <a:ext cx="70874" cy="30877"/>
            </a:xfrm>
            <a:custGeom>
              <a:rect b="b" l="l" r="r" t="t"/>
              <a:pathLst>
                <a:path extrusionOk="0" h="623" w="1430">
                  <a:moveTo>
                    <a:pt x="703" y="1"/>
                  </a:moveTo>
                  <a:cubicBezTo>
                    <a:pt x="580" y="1"/>
                    <a:pt x="475" y="93"/>
                    <a:pt x="391" y="180"/>
                  </a:cubicBezTo>
                  <a:cubicBezTo>
                    <a:pt x="432" y="154"/>
                    <a:pt x="472" y="131"/>
                    <a:pt x="512" y="113"/>
                  </a:cubicBezTo>
                  <a:lnTo>
                    <a:pt x="512" y="113"/>
                  </a:lnTo>
                  <a:cubicBezTo>
                    <a:pt x="438" y="165"/>
                    <a:pt x="374" y="236"/>
                    <a:pt x="312" y="297"/>
                  </a:cubicBezTo>
                  <a:cubicBezTo>
                    <a:pt x="333" y="284"/>
                    <a:pt x="353" y="271"/>
                    <a:pt x="375" y="257"/>
                  </a:cubicBezTo>
                  <a:lnTo>
                    <a:pt x="375" y="257"/>
                  </a:lnTo>
                  <a:cubicBezTo>
                    <a:pt x="354" y="272"/>
                    <a:pt x="333" y="288"/>
                    <a:pt x="313" y="304"/>
                  </a:cubicBezTo>
                  <a:cubicBezTo>
                    <a:pt x="309" y="307"/>
                    <a:pt x="307" y="310"/>
                    <a:pt x="303" y="314"/>
                  </a:cubicBezTo>
                  <a:cubicBezTo>
                    <a:pt x="262" y="348"/>
                    <a:pt x="220" y="380"/>
                    <a:pt x="179" y="413"/>
                  </a:cubicBezTo>
                  <a:cubicBezTo>
                    <a:pt x="193" y="406"/>
                    <a:pt x="204" y="398"/>
                    <a:pt x="216" y="392"/>
                  </a:cubicBezTo>
                  <a:lnTo>
                    <a:pt x="216" y="392"/>
                  </a:lnTo>
                  <a:cubicBezTo>
                    <a:pt x="141" y="465"/>
                    <a:pt x="70" y="542"/>
                    <a:pt x="0" y="622"/>
                  </a:cubicBezTo>
                  <a:cubicBezTo>
                    <a:pt x="202" y="429"/>
                    <a:pt x="470" y="238"/>
                    <a:pt x="693" y="238"/>
                  </a:cubicBezTo>
                  <a:cubicBezTo>
                    <a:pt x="719" y="238"/>
                    <a:pt x="745" y="241"/>
                    <a:pt x="770" y="247"/>
                  </a:cubicBezTo>
                  <a:cubicBezTo>
                    <a:pt x="931" y="268"/>
                    <a:pt x="1173" y="429"/>
                    <a:pt x="1244" y="489"/>
                  </a:cubicBezTo>
                  <a:cubicBezTo>
                    <a:pt x="1279" y="516"/>
                    <a:pt x="1310" y="549"/>
                    <a:pt x="1338" y="583"/>
                  </a:cubicBezTo>
                  <a:cubicBezTo>
                    <a:pt x="1347" y="593"/>
                    <a:pt x="1360" y="598"/>
                    <a:pt x="1373" y="598"/>
                  </a:cubicBezTo>
                  <a:cubicBezTo>
                    <a:pt x="1375" y="598"/>
                    <a:pt x="1377" y="598"/>
                    <a:pt x="1378" y="598"/>
                  </a:cubicBezTo>
                  <a:cubicBezTo>
                    <a:pt x="1408" y="598"/>
                    <a:pt x="1429" y="567"/>
                    <a:pt x="1420" y="539"/>
                  </a:cubicBezTo>
                  <a:cubicBezTo>
                    <a:pt x="1418" y="516"/>
                    <a:pt x="1315" y="412"/>
                    <a:pt x="1306" y="405"/>
                  </a:cubicBezTo>
                  <a:cubicBezTo>
                    <a:pt x="1213" y="308"/>
                    <a:pt x="1096" y="226"/>
                    <a:pt x="970" y="179"/>
                  </a:cubicBezTo>
                  <a:cubicBezTo>
                    <a:pt x="971" y="173"/>
                    <a:pt x="972" y="169"/>
                    <a:pt x="972" y="164"/>
                  </a:cubicBezTo>
                  <a:cubicBezTo>
                    <a:pt x="966" y="127"/>
                    <a:pt x="953" y="121"/>
                    <a:pt x="937" y="114"/>
                  </a:cubicBezTo>
                  <a:cubicBezTo>
                    <a:pt x="930" y="98"/>
                    <a:pt x="911" y="88"/>
                    <a:pt x="891" y="81"/>
                  </a:cubicBezTo>
                  <a:cubicBezTo>
                    <a:pt x="891" y="34"/>
                    <a:pt x="792" y="14"/>
                    <a:pt x="752" y="6"/>
                  </a:cubicBezTo>
                  <a:cubicBezTo>
                    <a:pt x="735" y="2"/>
                    <a:pt x="719" y="1"/>
                    <a:pt x="7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42"/>
            <p:cNvSpPr/>
            <p:nvPr/>
          </p:nvSpPr>
          <p:spPr>
            <a:xfrm>
              <a:off x="1923732" y="1339603"/>
              <a:ext cx="198" cy="545"/>
            </a:xfrm>
            <a:custGeom>
              <a:rect b="b" l="l" r="r" t="t"/>
              <a:pathLst>
                <a:path extrusionOk="0" h="11" w="4">
                  <a:moveTo>
                    <a:pt x="4" y="0"/>
                  </a:moveTo>
                  <a:cubicBezTo>
                    <a:pt x="3" y="4"/>
                    <a:pt x="2" y="7"/>
                    <a:pt x="1" y="9"/>
                  </a:cubicBezTo>
                  <a:lnTo>
                    <a:pt x="1" y="10"/>
                  </a:lnTo>
                  <a:cubicBezTo>
                    <a:pt x="1" y="8"/>
                    <a:pt x="4" y="4"/>
                    <a:pt x="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42"/>
            <p:cNvSpPr/>
            <p:nvPr/>
          </p:nvSpPr>
          <p:spPr>
            <a:xfrm>
              <a:off x="1880860" y="1323842"/>
              <a:ext cx="47530" cy="47580"/>
            </a:xfrm>
            <a:custGeom>
              <a:rect b="b" l="l" r="r" t="t"/>
              <a:pathLst>
                <a:path extrusionOk="0" h="960" w="959">
                  <a:moveTo>
                    <a:pt x="646" y="693"/>
                  </a:moveTo>
                  <a:cubicBezTo>
                    <a:pt x="646" y="693"/>
                    <a:pt x="646" y="693"/>
                    <a:pt x="646" y="694"/>
                  </a:cubicBezTo>
                  <a:lnTo>
                    <a:pt x="646" y="694"/>
                  </a:lnTo>
                  <a:cubicBezTo>
                    <a:pt x="646" y="693"/>
                    <a:pt x="647" y="693"/>
                    <a:pt x="646" y="693"/>
                  </a:cubicBezTo>
                  <a:close/>
                  <a:moveTo>
                    <a:pt x="43" y="1"/>
                  </a:moveTo>
                  <a:cubicBezTo>
                    <a:pt x="22" y="1"/>
                    <a:pt x="0" y="23"/>
                    <a:pt x="15" y="46"/>
                  </a:cubicBezTo>
                  <a:cubicBezTo>
                    <a:pt x="43" y="92"/>
                    <a:pt x="73" y="138"/>
                    <a:pt x="105" y="183"/>
                  </a:cubicBezTo>
                  <a:cubicBezTo>
                    <a:pt x="101" y="179"/>
                    <a:pt x="96" y="177"/>
                    <a:pt x="92" y="173"/>
                  </a:cubicBezTo>
                  <a:cubicBezTo>
                    <a:pt x="88" y="171"/>
                    <a:pt x="83" y="170"/>
                    <a:pt x="78" y="170"/>
                  </a:cubicBezTo>
                  <a:cubicBezTo>
                    <a:pt x="58" y="170"/>
                    <a:pt x="39" y="187"/>
                    <a:pt x="41" y="208"/>
                  </a:cubicBezTo>
                  <a:cubicBezTo>
                    <a:pt x="47" y="239"/>
                    <a:pt x="58" y="248"/>
                    <a:pt x="73" y="263"/>
                  </a:cubicBezTo>
                  <a:cubicBezTo>
                    <a:pt x="71" y="271"/>
                    <a:pt x="73" y="279"/>
                    <a:pt x="76" y="286"/>
                  </a:cubicBezTo>
                  <a:cubicBezTo>
                    <a:pt x="102" y="324"/>
                    <a:pt x="170" y="406"/>
                    <a:pt x="251" y="472"/>
                  </a:cubicBezTo>
                  <a:cubicBezTo>
                    <a:pt x="251" y="474"/>
                    <a:pt x="250" y="477"/>
                    <a:pt x="250" y="479"/>
                  </a:cubicBezTo>
                  <a:cubicBezTo>
                    <a:pt x="250" y="484"/>
                    <a:pt x="250" y="486"/>
                    <a:pt x="251" y="487"/>
                  </a:cubicBezTo>
                  <a:cubicBezTo>
                    <a:pt x="250" y="502"/>
                    <a:pt x="256" y="513"/>
                    <a:pt x="260" y="524"/>
                  </a:cubicBezTo>
                  <a:cubicBezTo>
                    <a:pt x="279" y="549"/>
                    <a:pt x="307" y="574"/>
                    <a:pt x="342" y="595"/>
                  </a:cubicBezTo>
                  <a:cubicBezTo>
                    <a:pt x="327" y="620"/>
                    <a:pt x="336" y="648"/>
                    <a:pt x="350" y="671"/>
                  </a:cubicBezTo>
                  <a:cubicBezTo>
                    <a:pt x="377" y="724"/>
                    <a:pt x="376" y="726"/>
                    <a:pt x="399" y="792"/>
                  </a:cubicBezTo>
                  <a:cubicBezTo>
                    <a:pt x="401" y="795"/>
                    <a:pt x="401" y="797"/>
                    <a:pt x="402" y="800"/>
                  </a:cubicBezTo>
                  <a:cubicBezTo>
                    <a:pt x="399" y="812"/>
                    <a:pt x="398" y="826"/>
                    <a:pt x="397" y="837"/>
                  </a:cubicBezTo>
                  <a:cubicBezTo>
                    <a:pt x="393" y="874"/>
                    <a:pt x="399" y="915"/>
                    <a:pt x="427" y="942"/>
                  </a:cubicBezTo>
                  <a:cubicBezTo>
                    <a:pt x="439" y="954"/>
                    <a:pt x="453" y="960"/>
                    <a:pt x="466" y="960"/>
                  </a:cubicBezTo>
                  <a:cubicBezTo>
                    <a:pt x="499" y="960"/>
                    <a:pt x="530" y="928"/>
                    <a:pt x="528" y="890"/>
                  </a:cubicBezTo>
                  <a:cubicBezTo>
                    <a:pt x="528" y="872"/>
                    <a:pt x="526" y="854"/>
                    <a:pt x="522" y="837"/>
                  </a:cubicBezTo>
                  <a:cubicBezTo>
                    <a:pt x="533" y="836"/>
                    <a:pt x="543" y="833"/>
                    <a:pt x="554" y="827"/>
                  </a:cubicBezTo>
                  <a:cubicBezTo>
                    <a:pt x="581" y="811"/>
                    <a:pt x="596" y="785"/>
                    <a:pt x="613" y="759"/>
                  </a:cubicBezTo>
                  <a:cubicBezTo>
                    <a:pt x="626" y="739"/>
                    <a:pt x="636" y="719"/>
                    <a:pt x="644" y="698"/>
                  </a:cubicBezTo>
                  <a:cubicBezTo>
                    <a:pt x="645" y="696"/>
                    <a:pt x="646" y="695"/>
                    <a:pt x="646" y="694"/>
                  </a:cubicBezTo>
                  <a:lnTo>
                    <a:pt x="646" y="694"/>
                  </a:lnTo>
                  <a:cubicBezTo>
                    <a:pt x="645" y="696"/>
                    <a:pt x="643" y="701"/>
                    <a:pt x="641" y="703"/>
                  </a:cubicBezTo>
                  <a:cubicBezTo>
                    <a:pt x="647" y="692"/>
                    <a:pt x="650" y="678"/>
                    <a:pt x="646" y="664"/>
                  </a:cubicBezTo>
                  <a:cubicBezTo>
                    <a:pt x="644" y="656"/>
                    <a:pt x="640" y="648"/>
                    <a:pt x="634" y="643"/>
                  </a:cubicBezTo>
                  <a:cubicBezTo>
                    <a:pt x="636" y="641"/>
                    <a:pt x="637" y="640"/>
                    <a:pt x="639" y="637"/>
                  </a:cubicBezTo>
                  <a:cubicBezTo>
                    <a:pt x="667" y="611"/>
                    <a:pt x="655" y="559"/>
                    <a:pt x="619" y="549"/>
                  </a:cubicBezTo>
                  <a:cubicBezTo>
                    <a:pt x="712" y="515"/>
                    <a:pt x="795" y="450"/>
                    <a:pt x="847" y="363"/>
                  </a:cubicBezTo>
                  <a:cubicBezTo>
                    <a:pt x="866" y="334"/>
                    <a:pt x="857" y="348"/>
                    <a:pt x="867" y="327"/>
                  </a:cubicBezTo>
                  <a:cubicBezTo>
                    <a:pt x="872" y="317"/>
                    <a:pt x="873" y="306"/>
                    <a:pt x="871" y="293"/>
                  </a:cubicBezTo>
                  <a:cubicBezTo>
                    <a:pt x="867" y="280"/>
                    <a:pt x="856" y="270"/>
                    <a:pt x="843" y="265"/>
                  </a:cubicBezTo>
                  <a:cubicBezTo>
                    <a:pt x="857" y="240"/>
                    <a:pt x="869" y="215"/>
                    <a:pt x="877" y="194"/>
                  </a:cubicBezTo>
                  <a:cubicBezTo>
                    <a:pt x="882" y="184"/>
                    <a:pt x="883" y="177"/>
                    <a:pt x="882" y="169"/>
                  </a:cubicBezTo>
                  <a:cubicBezTo>
                    <a:pt x="903" y="142"/>
                    <a:pt x="923" y="114"/>
                    <a:pt x="941" y="84"/>
                  </a:cubicBezTo>
                  <a:cubicBezTo>
                    <a:pt x="958" y="66"/>
                    <a:pt x="957" y="35"/>
                    <a:pt x="933" y="29"/>
                  </a:cubicBezTo>
                  <a:cubicBezTo>
                    <a:pt x="931" y="28"/>
                    <a:pt x="929" y="28"/>
                    <a:pt x="927" y="28"/>
                  </a:cubicBezTo>
                  <a:cubicBezTo>
                    <a:pt x="895" y="28"/>
                    <a:pt x="877" y="82"/>
                    <a:pt x="855" y="103"/>
                  </a:cubicBezTo>
                  <a:cubicBezTo>
                    <a:pt x="849" y="120"/>
                    <a:pt x="748" y="219"/>
                    <a:pt x="739" y="223"/>
                  </a:cubicBezTo>
                  <a:cubicBezTo>
                    <a:pt x="644" y="298"/>
                    <a:pt x="551" y="338"/>
                    <a:pt x="463" y="338"/>
                  </a:cubicBezTo>
                  <a:cubicBezTo>
                    <a:pt x="379" y="338"/>
                    <a:pt x="298" y="302"/>
                    <a:pt x="223" y="224"/>
                  </a:cubicBezTo>
                  <a:cubicBezTo>
                    <a:pt x="157" y="153"/>
                    <a:pt x="121" y="102"/>
                    <a:pt x="68" y="15"/>
                  </a:cubicBezTo>
                  <a:cubicBezTo>
                    <a:pt x="62" y="5"/>
                    <a:pt x="53" y="1"/>
                    <a:pt x="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42"/>
            <p:cNvSpPr/>
            <p:nvPr/>
          </p:nvSpPr>
          <p:spPr>
            <a:xfrm>
              <a:off x="1863464" y="4502474"/>
              <a:ext cx="86338" cy="89460"/>
            </a:xfrm>
            <a:custGeom>
              <a:rect b="b" l="l" r="r" t="t"/>
              <a:pathLst>
                <a:path extrusionOk="0" h="1805" w="1742">
                  <a:moveTo>
                    <a:pt x="1399" y="0"/>
                  </a:moveTo>
                  <a:lnTo>
                    <a:pt x="1399" y="0"/>
                  </a:lnTo>
                  <a:cubicBezTo>
                    <a:pt x="1419" y="169"/>
                    <a:pt x="1424" y="337"/>
                    <a:pt x="1424" y="505"/>
                  </a:cubicBezTo>
                  <a:cubicBezTo>
                    <a:pt x="1401" y="367"/>
                    <a:pt x="1363" y="231"/>
                    <a:pt x="1314" y="101"/>
                  </a:cubicBezTo>
                  <a:lnTo>
                    <a:pt x="1314" y="101"/>
                  </a:lnTo>
                  <a:cubicBezTo>
                    <a:pt x="1330" y="278"/>
                    <a:pt x="1335" y="457"/>
                    <a:pt x="1334" y="636"/>
                  </a:cubicBezTo>
                  <a:cubicBezTo>
                    <a:pt x="1314" y="488"/>
                    <a:pt x="1277" y="342"/>
                    <a:pt x="1232" y="201"/>
                  </a:cubicBezTo>
                  <a:lnTo>
                    <a:pt x="1232" y="201"/>
                  </a:lnTo>
                  <a:cubicBezTo>
                    <a:pt x="1242" y="373"/>
                    <a:pt x="1233" y="545"/>
                    <a:pt x="1223" y="718"/>
                  </a:cubicBezTo>
                  <a:cubicBezTo>
                    <a:pt x="1206" y="524"/>
                    <a:pt x="1162" y="335"/>
                    <a:pt x="1108" y="150"/>
                  </a:cubicBezTo>
                  <a:cubicBezTo>
                    <a:pt x="1108" y="361"/>
                    <a:pt x="1102" y="571"/>
                    <a:pt x="1094" y="782"/>
                  </a:cubicBezTo>
                  <a:cubicBezTo>
                    <a:pt x="1079" y="631"/>
                    <a:pt x="1047" y="476"/>
                    <a:pt x="994" y="313"/>
                  </a:cubicBezTo>
                  <a:cubicBezTo>
                    <a:pt x="987" y="291"/>
                    <a:pt x="981" y="267"/>
                    <a:pt x="975" y="242"/>
                  </a:cubicBezTo>
                  <a:cubicBezTo>
                    <a:pt x="969" y="312"/>
                    <a:pt x="956" y="382"/>
                    <a:pt x="948" y="451"/>
                  </a:cubicBezTo>
                  <a:cubicBezTo>
                    <a:pt x="935" y="566"/>
                    <a:pt x="924" y="682"/>
                    <a:pt x="918" y="797"/>
                  </a:cubicBezTo>
                  <a:cubicBezTo>
                    <a:pt x="893" y="619"/>
                    <a:pt x="852" y="439"/>
                    <a:pt x="797" y="249"/>
                  </a:cubicBezTo>
                  <a:cubicBezTo>
                    <a:pt x="764" y="442"/>
                    <a:pt x="742" y="638"/>
                    <a:pt x="740" y="834"/>
                  </a:cubicBezTo>
                  <a:cubicBezTo>
                    <a:pt x="728" y="733"/>
                    <a:pt x="713" y="608"/>
                    <a:pt x="693" y="395"/>
                  </a:cubicBezTo>
                  <a:cubicBezTo>
                    <a:pt x="692" y="383"/>
                    <a:pt x="692" y="371"/>
                    <a:pt x="690" y="360"/>
                  </a:cubicBezTo>
                  <a:cubicBezTo>
                    <a:pt x="663" y="498"/>
                    <a:pt x="630" y="636"/>
                    <a:pt x="616" y="776"/>
                  </a:cubicBezTo>
                  <a:cubicBezTo>
                    <a:pt x="605" y="661"/>
                    <a:pt x="594" y="554"/>
                    <a:pt x="584" y="486"/>
                  </a:cubicBezTo>
                  <a:cubicBezTo>
                    <a:pt x="572" y="400"/>
                    <a:pt x="562" y="308"/>
                    <a:pt x="559" y="203"/>
                  </a:cubicBezTo>
                  <a:lnTo>
                    <a:pt x="559" y="195"/>
                  </a:lnTo>
                  <a:cubicBezTo>
                    <a:pt x="557" y="205"/>
                    <a:pt x="554" y="220"/>
                    <a:pt x="551" y="231"/>
                  </a:cubicBezTo>
                  <a:cubicBezTo>
                    <a:pt x="513" y="385"/>
                    <a:pt x="477" y="543"/>
                    <a:pt x="462" y="701"/>
                  </a:cubicBezTo>
                  <a:cubicBezTo>
                    <a:pt x="443" y="589"/>
                    <a:pt x="425" y="476"/>
                    <a:pt x="408" y="363"/>
                  </a:cubicBezTo>
                  <a:cubicBezTo>
                    <a:pt x="402" y="312"/>
                    <a:pt x="397" y="262"/>
                    <a:pt x="392" y="211"/>
                  </a:cubicBezTo>
                  <a:cubicBezTo>
                    <a:pt x="389" y="232"/>
                    <a:pt x="385" y="261"/>
                    <a:pt x="382" y="283"/>
                  </a:cubicBezTo>
                  <a:cubicBezTo>
                    <a:pt x="359" y="414"/>
                    <a:pt x="333" y="545"/>
                    <a:pt x="325" y="677"/>
                  </a:cubicBezTo>
                  <a:cubicBezTo>
                    <a:pt x="299" y="550"/>
                    <a:pt x="273" y="422"/>
                    <a:pt x="246" y="297"/>
                  </a:cubicBezTo>
                  <a:cubicBezTo>
                    <a:pt x="240" y="279"/>
                    <a:pt x="238" y="230"/>
                    <a:pt x="235" y="230"/>
                  </a:cubicBezTo>
                  <a:cubicBezTo>
                    <a:pt x="233" y="230"/>
                    <a:pt x="232" y="238"/>
                    <a:pt x="229" y="261"/>
                  </a:cubicBezTo>
                  <a:cubicBezTo>
                    <a:pt x="207" y="399"/>
                    <a:pt x="177" y="535"/>
                    <a:pt x="171" y="675"/>
                  </a:cubicBezTo>
                  <a:cubicBezTo>
                    <a:pt x="155" y="591"/>
                    <a:pt x="140" y="509"/>
                    <a:pt x="125" y="426"/>
                  </a:cubicBezTo>
                  <a:cubicBezTo>
                    <a:pt x="117" y="381"/>
                    <a:pt x="109" y="338"/>
                    <a:pt x="103" y="293"/>
                  </a:cubicBezTo>
                  <a:cubicBezTo>
                    <a:pt x="100" y="312"/>
                    <a:pt x="96" y="343"/>
                    <a:pt x="93" y="367"/>
                  </a:cubicBezTo>
                  <a:cubicBezTo>
                    <a:pt x="63" y="514"/>
                    <a:pt x="55" y="662"/>
                    <a:pt x="67" y="809"/>
                  </a:cubicBezTo>
                  <a:cubicBezTo>
                    <a:pt x="52" y="729"/>
                    <a:pt x="38" y="650"/>
                    <a:pt x="26" y="570"/>
                  </a:cubicBezTo>
                  <a:lnTo>
                    <a:pt x="26" y="570"/>
                  </a:lnTo>
                  <a:cubicBezTo>
                    <a:pt x="0" y="656"/>
                    <a:pt x="4" y="885"/>
                    <a:pt x="34" y="1017"/>
                  </a:cubicBezTo>
                  <a:cubicBezTo>
                    <a:pt x="74" y="1179"/>
                    <a:pt x="145" y="1336"/>
                    <a:pt x="240" y="1472"/>
                  </a:cubicBezTo>
                  <a:cubicBezTo>
                    <a:pt x="218" y="1404"/>
                    <a:pt x="196" y="1336"/>
                    <a:pt x="176" y="1266"/>
                  </a:cubicBezTo>
                  <a:lnTo>
                    <a:pt x="176" y="1266"/>
                  </a:lnTo>
                  <a:cubicBezTo>
                    <a:pt x="233" y="1408"/>
                    <a:pt x="311" y="1541"/>
                    <a:pt x="412" y="1660"/>
                  </a:cubicBezTo>
                  <a:cubicBezTo>
                    <a:pt x="368" y="1549"/>
                    <a:pt x="335" y="1435"/>
                    <a:pt x="306" y="1319"/>
                  </a:cubicBezTo>
                  <a:lnTo>
                    <a:pt x="306" y="1319"/>
                  </a:lnTo>
                  <a:cubicBezTo>
                    <a:pt x="369" y="1462"/>
                    <a:pt x="454" y="1595"/>
                    <a:pt x="552" y="1714"/>
                  </a:cubicBezTo>
                  <a:cubicBezTo>
                    <a:pt x="513" y="1620"/>
                    <a:pt x="488" y="1521"/>
                    <a:pt x="466" y="1422"/>
                  </a:cubicBezTo>
                  <a:lnTo>
                    <a:pt x="466" y="1422"/>
                  </a:lnTo>
                  <a:cubicBezTo>
                    <a:pt x="522" y="1548"/>
                    <a:pt x="593" y="1667"/>
                    <a:pt x="676" y="1774"/>
                  </a:cubicBezTo>
                  <a:cubicBezTo>
                    <a:pt x="644" y="1678"/>
                    <a:pt x="618" y="1580"/>
                    <a:pt x="598" y="1481"/>
                  </a:cubicBezTo>
                  <a:lnTo>
                    <a:pt x="598" y="1481"/>
                  </a:lnTo>
                  <a:cubicBezTo>
                    <a:pt x="645" y="1581"/>
                    <a:pt x="704" y="1676"/>
                    <a:pt x="778" y="1756"/>
                  </a:cubicBezTo>
                  <a:cubicBezTo>
                    <a:pt x="753" y="1697"/>
                    <a:pt x="735" y="1627"/>
                    <a:pt x="721" y="1558"/>
                  </a:cubicBezTo>
                  <a:lnTo>
                    <a:pt x="721" y="1558"/>
                  </a:lnTo>
                  <a:cubicBezTo>
                    <a:pt x="757" y="1645"/>
                    <a:pt x="801" y="1728"/>
                    <a:pt x="856" y="1805"/>
                  </a:cubicBezTo>
                  <a:cubicBezTo>
                    <a:pt x="830" y="1677"/>
                    <a:pt x="821" y="1543"/>
                    <a:pt x="810" y="1408"/>
                  </a:cubicBezTo>
                  <a:lnTo>
                    <a:pt x="810" y="1408"/>
                  </a:lnTo>
                  <a:cubicBezTo>
                    <a:pt x="836" y="1526"/>
                    <a:pt x="867" y="1643"/>
                    <a:pt x="899" y="1760"/>
                  </a:cubicBezTo>
                  <a:cubicBezTo>
                    <a:pt x="919" y="1638"/>
                    <a:pt x="934" y="1521"/>
                    <a:pt x="941" y="1408"/>
                  </a:cubicBezTo>
                  <a:cubicBezTo>
                    <a:pt x="954" y="1529"/>
                    <a:pt x="969" y="1651"/>
                    <a:pt x="979" y="1772"/>
                  </a:cubicBezTo>
                  <a:cubicBezTo>
                    <a:pt x="1021" y="1632"/>
                    <a:pt x="1053" y="1498"/>
                    <a:pt x="1075" y="1365"/>
                  </a:cubicBezTo>
                  <a:lnTo>
                    <a:pt x="1075" y="1365"/>
                  </a:lnTo>
                  <a:cubicBezTo>
                    <a:pt x="1073" y="1471"/>
                    <a:pt x="1068" y="1577"/>
                    <a:pt x="1067" y="1683"/>
                  </a:cubicBezTo>
                  <a:cubicBezTo>
                    <a:pt x="1124" y="1560"/>
                    <a:pt x="1171" y="1394"/>
                    <a:pt x="1201" y="1225"/>
                  </a:cubicBezTo>
                  <a:lnTo>
                    <a:pt x="1201" y="1225"/>
                  </a:lnTo>
                  <a:cubicBezTo>
                    <a:pt x="1193" y="1345"/>
                    <a:pt x="1183" y="1463"/>
                    <a:pt x="1170" y="1581"/>
                  </a:cubicBezTo>
                  <a:cubicBezTo>
                    <a:pt x="1221" y="1516"/>
                    <a:pt x="1275" y="1369"/>
                    <a:pt x="1311" y="1224"/>
                  </a:cubicBezTo>
                  <a:lnTo>
                    <a:pt x="1311" y="1224"/>
                  </a:lnTo>
                  <a:cubicBezTo>
                    <a:pt x="1306" y="1290"/>
                    <a:pt x="1301" y="1353"/>
                    <a:pt x="1296" y="1418"/>
                  </a:cubicBezTo>
                  <a:cubicBezTo>
                    <a:pt x="1294" y="1461"/>
                    <a:pt x="1289" y="1502"/>
                    <a:pt x="1281" y="1543"/>
                  </a:cubicBezTo>
                  <a:cubicBezTo>
                    <a:pt x="1289" y="1527"/>
                    <a:pt x="1303" y="1497"/>
                    <a:pt x="1314" y="1475"/>
                  </a:cubicBezTo>
                  <a:cubicBezTo>
                    <a:pt x="1358" y="1377"/>
                    <a:pt x="1392" y="1275"/>
                    <a:pt x="1414" y="1171"/>
                  </a:cubicBezTo>
                  <a:lnTo>
                    <a:pt x="1414" y="1292"/>
                  </a:lnTo>
                  <a:cubicBezTo>
                    <a:pt x="1420" y="1338"/>
                    <a:pt x="1406" y="1419"/>
                    <a:pt x="1413" y="1419"/>
                  </a:cubicBezTo>
                  <a:cubicBezTo>
                    <a:pt x="1416" y="1419"/>
                    <a:pt x="1423" y="1402"/>
                    <a:pt x="1439" y="1357"/>
                  </a:cubicBezTo>
                  <a:cubicBezTo>
                    <a:pt x="1466" y="1291"/>
                    <a:pt x="1490" y="1223"/>
                    <a:pt x="1507" y="1155"/>
                  </a:cubicBezTo>
                  <a:lnTo>
                    <a:pt x="1507" y="1155"/>
                  </a:lnTo>
                  <a:lnTo>
                    <a:pt x="1500" y="1290"/>
                  </a:lnTo>
                  <a:cubicBezTo>
                    <a:pt x="1696" y="888"/>
                    <a:pt x="1742" y="468"/>
                    <a:pt x="1516" y="66"/>
                  </a:cubicBezTo>
                  <a:lnTo>
                    <a:pt x="1516" y="66"/>
                  </a:lnTo>
                  <a:cubicBezTo>
                    <a:pt x="1533" y="198"/>
                    <a:pt x="1540" y="329"/>
                    <a:pt x="1537" y="453"/>
                  </a:cubicBezTo>
                  <a:cubicBezTo>
                    <a:pt x="1511" y="298"/>
                    <a:pt x="1465" y="144"/>
                    <a:pt x="13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42"/>
            <p:cNvSpPr/>
            <p:nvPr/>
          </p:nvSpPr>
          <p:spPr>
            <a:xfrm>
              <a:off x="1865099" y="4409494"/>
              <a:ext cx="75781" cy="117017"/>
            </a:xfrm>
            <a:custGeom>
              <a:rect b="b" l="l" r="r" t="t"/>
              <a:pathLst>
                <a:path extrusionOk="0" h="2361" w="1529">
                  <a:moveTo>
                    <a:pt x="767" y="1"/>
                  </a:moveTo>
                  <a:cubicBezTo>
                    <a:pt x="761" y="23"/>
                    <a:pt x="757" y="46"/>
                    <a:pt x="753" y="69"/>
                  </a:cubicBezTo>
                  <a:cubicBezTo>
                    <a:pt x="738" y="81"/>
                    <a:pt x="728" y="99"/>
                    <a:pt x="728" y="119"/>
                  </a:cubicBezTo>
                  <a:lnTo>
                    <a:pt x="732" y="192"/>
                  </a:lnTo>
                  <a:cubicBezTo>
                    <a:pt x="716" y="283"/>
                    <a:pt x="704" y="375"/>
                    <a:pt x="691" y="464"/>
                  </a:cubicBezTo>
                  <a:lnTo>
                    <a:pt x="676" y="526"/>
                  </a:lnTo>
                  <a:cubicBezTo>
                    <a:pt x="679" y="476"/>
                    <a:pt x="681" y="427"/>
                    <a:pt x="685" y="377"/>
                  </a:cubicBezTo>
                  <a:cubicBezTo>
                    <a:pt x="689" y="313"/>
                    <a:pt x="694" y="249"/>
                    <a:pt x="697" y="185"/>
                  </a:cubicBezTo>
                  <a:lnTo>
                    <a:pt x="697" y="180"/>
                  </a:lnTo>
                  <a:cubicBezTo>
                    <a:pt x="691" y="196"/>
                    <a:pt x="688" y="212"/>
                    <a:pt x="684" y="227"/>
                  </a:cubicBezTo>
                  <a:cubicBezTo>
                    <a:pt x="630" y="463"/>
                    <a:pt x="560" y="695"/>
                    <a:pt x="498" y="929"/>
                  </a:cubicBezTo>
                  <a:cubicBezTo>
                    <a:pt x="501" y="830"/>
                    <a:pt x="506" y="732"/>
                    <a:pt x="525" y="635"/>
                  </a:cubicBezTo>
                  <a:cubicBezTo>
                    <a:pt x="527" y="624"/>
                    <a:pt x="528" y="620"/>
                    <a:pt x="528" y="620"/>
                  </a:cubicBezTo>
                  <a:lnTo>
                    <a:pt x="528" y="620"/>
                  </a:lnTo>
                  <a:cubicBezTo>
                    <a:pt x="526" y="620"/>
                    <a:pt x="518" y="642"/>
                    <a:pt x="513" y="651"/>
                  </a:cubicBezTo>
                  <a:cubicBezTo>
                    <a:pt x="406" y="876"/>
                    <a:pt x="331" y="1070"/>
                    <a:pt x="285" y="1257"/>
                  </a:cubicBezTo>
                  <a:cubicBezTo>
                    <a:pt x="289" y="1149"/>
                    <a:pt x="292" y="1041"/>
                    <a:pt x="305" y="934"/>
                  </a:cubicBezTo>
                  <a:cubicBezTo>
                    <a:pt x="308" y="923"/>
                    <a:pt x="308" y="919"/>
                    <a:pt x="308" y="919"/>
                  </a:cubicBezTo>
                  <a:lnTo>
                    <a:pt x="308" y="919"/>
                  </a:lnTo>
                  <a:cubicBezTo>
                    <a:pt x="306" y="919"/>
                    <a:pt x="298" y="941"/>
                    <a:pt x="294" y="949"/>
                  </a:cubicBezTo>
                  <a:cubicBezTo>
                    <a:pt x="165" y="1222"/>
                    <a:pt x="81" y="1498"/>
                    <a:pt x="68" y="1783"/>
                  </a:cubicBezTo>
                  <a:cubicBezTo>
                    <a:pt x="67" y="1784"/>
                    <a:pt x="66" y="1787"/>
                    <a:pt x="66" y="1789"/>
                  </a:cubicBezTo>
                  <a:cubicBezTo>
                    <a:pt x="17" y="1974"/>
                    <a:pt x="0" y="2169"/>
                    <a:pt x="7" y="2360"/>
                  </a:cubicBezTo>
                  <a:cubicBezTo>
                    <a:pt x="34" y="2270"/>
                    <a:pt x="60" y="2177"/>
                    <a:pt x="86" y="2084"/>
                  </a:cubicBezTo>
                  <a:cubicBezTo>
                    <a:pt x="96" y="2152"/>
                    <a:pt x="112" y="2221"/>
                    <a:pt x="130" y="2291"/>
                  </a:cubicBezTo>
                  <a:cubicBezTo>
                    <a:pt x="155" y="2115"/>
                    <a:pt x="199" y="1941"/>
                    <a:pt x="232" y="1766"/>
                  </a:cubicBezTo>
                  <a:cubicBezTo>
                    <a:pt x="235" y="1915"/>
                    <a:pt x="253" y="2076"/>
                    <a:pt x="287" y="2259"/>
                  </a:cubicBezTo>
                  <a:cubicBezTo>
                    <a:pt x="320" y="2098"/>
                    <a:pt x="359" y="1937"/>
                    <a:pt x="392" y="1775"/>
                  </a:cubicBezTo>
                  <a:cubicBezTo>
                    <a:pt x="396" y="1934"/>
                    <a:pt x="412" y="2091"/>
                    <a:pt x="441" y="2246"/>
                  </a:cubicBezTo>
                  <a:cubicBezTo>
                    <a:pt x="465" y="2096"/>
                    <a:pt x="499" y="1946"/>
                    <a:pt x="534" y="1797"/>
                  </a:cubicBezTo>
                  <a:cubicBezTo>
                    <a:pt x="546" y="1963"/>
                    <a:pt x="568" y="2129"/>
                    <a:pt x="597" y="2292"/>
                  </a:cubicBezTo>
                  <a:cubicBezTo>
                    <a:pt x="619" y="2169"/>
                    <a:pt x="647" y="2045"/>
                    <a:pt x="673" y="1922"/>
                  </a:cubicBezTo>
                  <a:cubicBezTo>
                    <a:pt x="683" y="2017"/>
                    <a:pt x="697" y="2112"/>
                    <a:pt x="711" y="2208"/>
                  </a:cubicBezTo>
                  <a:cubicBezTo>
                    <a:pt x="731" y="2090"/>
                    <a:pt x="750" y="1972"/>
                    <a:pt x="766" y="1854"/>
                  </a:cubicBezTo>
                  <a:cubicBezTo>
                    <a:pt x="794" y="2002"/>
                    <a:pt x="828" y="2150"/>
                    <a:pt x="863" y="2295"/>
                  </a:cubicBezTo>
                  <a:cubicBezTo>
                    <a:pt x="880" y="2152"/>
                    <a:pt x="894" y="2008"/>
                    <a:pt x="906" y="1864"/>
                  </a:cubicBezTo>
                  <a:cubicBezTo>
                    <a:pt x="913" y="1921"/>
                    <a:pt x="921" y="1976"/>
                    <a:pt x="927" y="2033"/>
                  </a:cubicBezTo>
                  <a:cubicBezTo>
                    <a:pt x="938" y="1983"/>
                    <a:pt x="946" y="1934"/>
                    <a:pt x="953" y="1883"/>
                  </a:cubicBezTo>
                  <a:cubicBezTo>
                    <a:pt x="972" y="1992"/>
                    <a:pt x="993" y="2098"/>
                    <a:pt x="1019" y="2204"/>
                  </a:cubicBezTo>
                  <a:cubicBezTo>
                    <a:pt x="1025" y="2080"/>
                    <a:pt x="1031" y="1956"/>
                    <a:pt x="1036" y="1832"/>
                  </a:cubicBezTo>
                  <a:cubicBezTo>
                    <a:pt x="1049" y="1880"/>
                    <a:pt x="1061" y="1929"/>
                    <a:pt x="1075" y="1977"/>
                  </a:cubicBezTo>
                  <a:cubicBezTo>
                    <a:pt x="1078" y="1932"/>
                    <a:pt x="1082" y="1887"/>
                    <a:pt x="1085" y="1842"/>
                  </a:cubicBezTo>
                  <a:cubicBezTo>
                    <a:pt x="1108" y="1937"/>
                    <a:pt x="1132" y="2034"/>
                    <a:pt x="1160" y="2128"/>
                  </a:cubicBezTo>
                  <a:cubicBezTo>
                    <a:pt x="1170" y="2034"/>
                    <a:pt x="1175" y="1941"/>
                    <a:pt x="1175" y="1847"/>
                  </a:cubicBezTo>
                  <a:cubicBezTo>
                    <a:pt x="1196" y="1913"/>
                    <a:pt x="1217" y="1978"/>
                    <a:pt x="1239" y="2043"/>
                  </a:cubicBezTo>
                  <a:cubicBezTo>
                    <a:pt x="1247" y="1936"/>
                    <a:pt x="1248" y="1828"/>
                    <a:pt x="1242" y="1721"/>
                  </a:cubicBezTo>
                  <a:lnTo>
                    <a:pt x="1242" y="1721"/>
                  </a:lnTo>
                  <a:cubicBezTo>
                    <a:pt x="1271" y="1800"/>
                    <a:pt x="1299" y="1878"/>
                    <a:pt x="1325" y="1957"/>
                  </a:cubicBezTo>
                  <a:cubicBezTo>
                    <a:pt x="1330" y="1869"/>
                    <a:pt x="1333" y="1781"/>
                    <a:pt x="1332" y="1694"/>
                  </a:cubicBezTo>
                  <a:lnTo>
                    <a:pt x="1332" y="1694"/>
                  </a:lnTo>
                  <a:cubicBezTo>
                    <a:pt x="1368" y="1785"/>
                    <a:pt x="1406" y="1872"/>
                    <a:pt x="1446" y="1960"/>
                  </a:cubicBezTo>
                  <a:cubicBezTo>
                    <a:pt x="1437" y="1872"/>
                    <a:pt x="1430" y="1783"/>
                    <a:pt x="1420" y="1694"/>
                  </a:cubicBezTo>
                  <a:lnTo>
                    <a:pt x="1420" y="1694"/>
                  </a:lnTo>
                  <a:cubicBezTo>
                    <a:pt x="1454" y="1777"/>
                    <a:pt x="1490" y="1860"/>
                    <a:pt x="1529" y="1943"/>
                  </a:cubicBezTo>
                  <a:cubicBezTo>
                    <a:pt x="1513" y="1771"/>
                    <a:pt x="1484" y="1598"/>
                    <a:pt x="1431" y="1433"/>
                  </a:cubicBezTo>
                  <a:cubicBezTo>
                    <a:pt x="1389" y="1314"/>
                    <a:pt x="1328" y="1202"/>
                    <a:pt x="1266" y="1090"/>
                  </a:cubicBezTo>
                  <a:cubicBezTo>
                    <a:pt x="1225" y="918"/>
                    <a:pt x="1152" y="757"/>
                    <a:pt x="1085" y="593"/>
                  </a:cubicBezTo>
                  <a:cubicBezTo>
                    <a:pt x="1057" y="529"/>
                    <a:pt x="1019" y="433"/>
                    <a:pt x="978" y="328"/>
                  </a:cubicBezTo>
                  <a:cubicBezTo>
                    <a:pt x="967" y="304"/>
                    <a:pt x="957" y="278"/>
                    <a:pt x="947" y="252"/>
                  </a:cubicBezTo>
                  <a:lnTo>
                    <a:pt x="947" y="252"/>
                  </a:lnTo>
                  <a:cubicBezTo>
                    <a:pt x="959" y="352"/>
                    <a:pt x="972" y="453"/>
                    <a:pt x="982" y="553"/>
                  </a:cubicBezTo>
                  <a:lnTo>
                    <a:pt x="970" y="503"/>
                  </a:lnTo>
                  <a:lnTo>
                    <a:pt x="970" y="666"/>
                  </a:lnTo>
                  <a:cubicBezTo>
                    <a:pt x="963" y="635"/>
                    <a:pt x="956" y="606"/>
                    <a:pt x="949" y="577"/>
                  </a:cubicBezTo>
                  <a:cubicBezTo>
                    <a:pt x="941" y="516"/>
                    <a:pt x="931" y="455"/>
                    <a:pt x="922" y="391"/>
                  </a:cubicBezTo>
                  <a:cubicBezTo>
                    <a:pt x="922" y="408"/>
                    <a:pt x="921" y="423"/>
                    <a:pt x="920" y="440"/>
                  </a:cubicBezTo>
                  <a:cubicBezTo>
                    <a:pt x="911" y="381"/>
                    <a:pt x="903" y="323"/>
                    <a:pt x="894" y="264"/>
                  </a:cubicBezTo>
                  <a:cubicBezTo>
                    <a:pt x="891" y="249"/>
                    <a:pt x="890" y="237"/>
                    <a:pt x="887" y="223"/>
                  </a:cubicBezTo>
                  <a:cubicBezTo>
                    <a:pt x="886" y="236"/>
                    <a:pt x="885" y="251"/>
                    <a:pt x="884" y="265"/>
                  </a:cubicBezTo>
                  <a:cubicBezTo>
                    <a:pt x="884" y="273"/>
                    <a:pt x="884" y="280"/>
                    <a:pt x="882" y="288"/>
                  </a:cubicBezTo>
                  <a:cubicBezTo>
                    <a:pt x="880" y="251"/>
                    <a:pt x="876" y="213"/>
                    <a:pt x="870" y="176"/>
                  </a:cubicBezTo>
                  <a:cubicBezTo>
                    <a:pt x="861" y="135"/>
                    <a:pt x="860" y="78"/>
                    <a:pt x="817" y="62"/>
                  </a:cubicBezTo>
                  <a:cubicBezTo>
                    <a:pt x="808" y="58"/>
                    <a:pt x="800" y="55"/>
                    <a:pt x="792" y="55"/>
                  </a:cubicBezTo>
                  <a:cubicBezTo>
                    <a:pt x="787" y="55"/>
                    <a:pt x="783" y="56"/>
                    <a:pt x="778" y="58"/>
                  </a:cubicBezTo>
                  <a:cubicBezTo>
                    <a:pt x="774" y="38"/>
                    <a:pt x="771" y="20"/>
                    <a:pt x="7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42"/>
            <p:cNvSpPr/>
            <p:nvPr/>
          </p:nvSpPr>
          <p:spPr>
            <a:xfrm>
              <a:off x="1270247" y="3973884"/>
              <a:ext cx="98481" cy="74096"/>
            </a:xfrm>
            <a:custGeom>
              <a:rect b="b" l="l" r="r" t="t"/>
              <a:pathLst>
                <a:path extrusionOk="0" h="1495" w="1987">
                  <a:moveTo>
                    <a:pt x="644" y="0"/>
                  </a:moveTo>
                  <a:cubicBezTo>
                    <a:pt x="640" y="0"/>
                    <a:pt x="636" y="1"/>
                    <a:pt x="632" y="3"/>
                  </a:cubicBezTo>
                  <a:cubicBezTo>
                    <a:pt x="545" y="66"/>
                    <a:pt x="440" y="211"/>
                    <a:pt x="377" y="328"/>
                  </a:cubicBezTo>
                  <a:cubicBezTo>
                    <a:pt x="427" y="273"/>
                    <a:pt x="484" y="227"/>
                    <a:pt x="539" y="178"/>
                  </a:cubicBezTo>
                  <a:lnTo>
                    <a:pt x="539" y="178"/>
                  </a:lnTo>
                  <a:cubicBezTo>
                    <a:pt x="485" y="239"/>
                    <a:pt x="436" y="304"/>
                    <a:pt x="395" y="374"/>
                  </a:cubicBezTo>
                  <a:cubicBezTo>
                    <a:pt x="458" y="316"/>
                    <a:pt x="525" y="263"/>
                    <a:pt x="592" y="209"/>
                  </a:cubicBezTo>
                  <a:lnTo>
                    <a:pt x="592" y="209"/>
                  </a:lnTo>
                  <a:cubicBezTo>
                    <a:pt x="524" y="281"/>
                    <a:pt x="457" y="358"/>
                    <a:pt x="411" y="445"/>
                  </a:cubicBezTo>
                  <a:cubicBezTo>
                    <a:pt x="482" y="375"/>
                    <a:pt x="551" y="324"/>
                    <a:pt x="626" y="268"/>
                  </a:cubicBezTo>
                  <a:lnTo>
                    <a:pt x="626" y="268"/>
                  </a:lnTo>
                  <a:cubicBezTo>
                    <a:pt x="524" y="366"/>
                    <a:pt x="427" y="478"/>
                    <a:pt x="363" y="581"/>
                  </a:cubicBezTo>
                  <a:cubicBezTo>
                    <a:pt x="454" y="496"/>
                    <a:pt x="556" y="421"/>
                    <a:pt x="660" y="349"/>
                  </a:cubicBezTo>
                  <a:lnTo>
                    <a:pt x="660" y="349"/>
                  </a:lnTo>
                  <a:cubicBezTo>
                    <a:pt x="544" y="458"/>
                    <a:pt x="440" y="582"/>
                    <a:pt x="351" y="711"/>
                  </a:cubicBezTo>
                  <a:cubicBezTo>
                    <a:pt x="461" y="612"/>
                    <a:pt x="583" y="519"/>
                    <a:pt x="711" y="432"/>
                  </a:cubicBezTo>
                  <a:lnTo>
                    <a:pt x="711" y="432"/>
                  </a:lnTo>
                  <a:cubicBezTo>
                    <a:pt x="565" y="571"/>
                    <a:pt x="432" y="725"/>
                    <a:pt x="310" y="887"/>
                  </a:cubicBezTo>
                  <a:cubicBezTo>
                    <a:pt x="497" y="726"/>
                    <a:pt x="682" y="582"/>
                    <a:pt x="888" y="441"/>
                  </a:cubicBezTo>
                  <a:lnTo>
                    <a:pt x="888" y="441"/>
                  </a:lnTo>
                  <a:cubicBezTo>
                    <a:pt x="654" y="632"/>
                    <a:pt x="440" y="851"/>
                    <a:pt x="232" y="1070"/>
                  </a:cubicBezTo>
                  <a:cubicBezTo>
                    <a:pt x="420" y="926"/>
                    <a:pt x="612" y="787"/>
                    <a:pt x="808" y="654"/>
                  </a:cubicBezTo>
                  <a:lnTo>
                    <a:pt x="808" y="654"/>
                  </a:lnTo>
                  <a:cubicBezTo>
                    <a:pt x="574" y="854"/>
                    <a:pt x="354" y="1070"/>
                    <a:pt x="134" y="1285"/>
                  </a:cubicBezTo>
                  <a:cubicBezTo>
                    <a:pt x="421" y="1085"/>
                    <a:pt x="705" y="884"/>
                    <a:pt x="993" y="685"/>
                  </a:cubicBezTo>
                  <a:lnTo>
                    <a:pt x="993" y="685"/>
                  </a:lnTo>
                  <a:cubicBezTo>
                    <a:pt x="686" y="925"/>
                    <a:pt x="396" y="1160"/>
                    <a:pt x="1" y="1495"/>
                  </a:cubicBezTo>
                  <a:cubicBezTo>
                    <a:pt x="376" y="1240"/>
                    <a:pt x="761" y="1002"/>
                    <a:pt x="1138" y="751"/>
                  </a:cubicBezTo>
                  <a:lnTo>
                    <a:pt x="1138" y="751"/>
                  </a:lnTo>
                  <a:cubicBezTo>
                    <a:pt x="899" y="943"/>
                    <a:pt x="505" y="1204"/>
                    <a:pt x="181" y="1430"/>
                  </a:cubicBezTo>
                  <a:cubicBezTo>
                    <a:pt x="489" y="1257"/>
                    <a:pt x="783" y="1127"/>
                    <a:pt x="1071" y="962"/>
                  </a:cubicBezTo>
                  <a:lnTo>
                    <a:pt x="1071" y="962"/>
                  </a:lnTo>
                  <a:cubicBezTo>
                    <a:pt x="999" y="1012"/>
                    <a:pt x="917" y="1066"/>
                    <a:pt x="824" y="1131"/>
                  </a:cubicBezTo>
                  <a:cubicBezTo>
                    <a:pt x="675" y="1229"/>
                    <a:pt x="519" y="1312"/>
                    <a:pt x="379" y="1421"/>
                  </a:cubicBezTo>
                  <a:cubicBezTo>
                    <a:pt x="665" y="1276"/>
                    <a:pt x="910" y="1183"/>
                    <a:pt x="1154" y="1054"/>
                  </a:cubicBezTo>
                  <a:lnTo>
                    <a:pt x="1154" y="1054"/>
                  </a:lnTo>
                  <a:cubicBezTo>
                    <a:pt x="976" y="1174"/>
                    <a:pt x="775" y="1301"/>
                    <a:pt x="618" y="1384"/>
                  </a:cubicBezTo>
                  <a:cubicBezTo>
                    <a:pt x="842" y="1316"/>
                    <a:pt x="1061" y="1233"/>
                    <a:pt x="1270" y="1123"/>
                  </a:cubicBezTo>
                  <a:lnTo>
                    <a:pt x="1270" y="1123"/>
                  </a:lnTo>
                  <a:cubicBezTo>
                    <a:pt x="1123" y="1217"/>
                    <a:pt x="976" y="1308"/>
                    <a:pt x="824" y="1394"/>
                  </a:cubicBezTo>
                  <a:cubicBezTo>
                    <a:pt x="1045" y="1341"/>
                    <a:pt x="1256" y="1249"/>
                    <a:pt x="1460" y="1146"/>
                  </a:cubicBezTo>
                  <a:cubicBezTo>
                    <a:pt x="1540" y="1097"/>
                    <a:pt x="1628" y="1059"/>
                    <a:pt x="1652" y="1004"/>
                  </a:cubicBezTo>
                  <a:cubicBezTo>
                    <a:pt x="1664" y="963"/>
                    <a:pt x="1631" y="927"/>
                    <a:pt x="1595" y="924"/>
                  </a:cubicBezTo>
                  <a:cubicBezTo>
                    <a:pt x="1626" y="901"/>
                    <a:pt x="1658" y="879"/>
                    <a:pt x="1688" y="854"/>
                  </a:cubicBezTo>
                  <a:cubicBezTo>
                    <a:pt x="1734" y="808"/>
                    <a:pt x="1699" y="731"/>
                    <a:pt x="1645" y="723"/>
                  </a:cubicBezTo>
                  <a:cubicBezTo>
                    <a:pt x="1671" y="701"/>
                    <a:pt x="1698" y="678"/>
                    <a:pt x="1724" y="654"/>
                  </a:cubicBezTo>
                  <a:cubicBezTo>
                    <a:pt x="1767" y="617"/>
                    <a:pt x="1833" y="567"/>
                    <a:pt x="1796" y="503"/>
                  </a:cubicBezTo>
                  <a:cubicBezTo>
                    <a:pt x="1781" y="484"/>
                    <a:pt x="1769" y="473"/>
                    <a:pt x="1755" y="468"/>
                  </a:cubicBezTo>
                  <a:cubicBezTo>
                    <a:pt x="1759" y="466"/>
                    <a:pt x="1762" y="462"/>
                    <a:pt x="1766" y="458"/>
                  </a:cubicBezTo>
                  <a:cubicBezTo>
                    <a:pt x="1813" y="407"/>
                    <a:pt x="1884" y="371"/>
                    <a:pt x="1914" y="307"/>
                  </a:cubicBezTo>
                  <a:cubicBezTo>
                    <a:pt x="1923" y="277"/>
                    <a:pt x="1911" y="245"/>
                    <a:pt x="1889" y="226"/>
                  </a:cubicBezTo>
                  <a:cubicBezTo>
                    <a:pt x="1923" y="205"/>
                    <a:pt x="1959" y="185"/>
                    <a:pt x="1972" y="146"/>
                  </a:cubicBezTo>
                  <a:cubicBezTo>
                    <a:pt x="1987" y="97"/>
                    <a:pt x="1947" y="43"/>
                    <a:pt x="1900" y="43"/>
                  </a:cubicBezTo>
                  <a:cubicBezTo>
                    <a:pt x="1896" y="43"/>
                    <a:pt x="1891" y="44"/>
                    <a:pt x="1887" y="44"/>
                  </a:cubicBezTo>
                  <a:cubicBezTo>
                    <a:pt x="1842" y="53"/>
                    <a:pt x="1807" y="93"/>
                    <a:pt x="1767" y="115"/>
                  </a:cubicBezTo>
                  <a:cubicBezTo>
                    <a:pt x="1729" y="140"/>
                    <a:pt x="1692" y="168"/>
                    <a:pt x="1654" y="195"/>
                  </a:cubicBezTo>
                  <a:cubicBezTo>
                    <a:pt x="1652" y="178"/>
                    <a:pt x="1642" y="160"/>
                    <a:pt x="1623" y="140"/>
                  </a:cubicBezTo>
                  <a:cubicBezTo>
                    <a:pt x="1610" y="129"/>
                    <a:pt x="1596" y="125"/>
                    <a:pt x="1581" y="125"/>
                  </a:cubicBezTo>
                  <a:cubicBezTo>
                    <a:pt x="1553" y="125"/>
                    <a:pt x="1523" y="141"/>
                    <a:pt x="1499" y="156"/>
                  </a:cubicBezTo>
                  <a:cubicBezTo>
                    <a:pt x="1468" y="175"/>
                    <a:pt x="1439" y="194"/>
                    <a:pt x="1410" y="212"/>
                  </a:cubicBezTo>
                  <a:cubicBezTo>
                    <a:pt x="1403" y="177"/>
                    <a:pt x="1375" y="149"/>
                    <a:pt x="1337" y="149"/>
                  </a:cubicBezTo>
                  <a:cubicBezTo>
                    <a:pt x="1323" y="149"/>
                    <a:pt x="1308" y="152"/>
                    <a:pt x="1292" y="161"/>
                  </a:cubicBezTo>
                  <a:cubicBezTo>
                    <a:pt x="1269" y="173"/>
                    <a:pt x="1247" y="187"/>
                    <a:pt x="1225" y="200"/>
                  </a:cubicBezTo>
                  <a:cubicBezTo>
                    <a:pt x="1225" y="197"/>
                    <a:pt x="1226" y="196"/>
                    <a:pt x="1228" y="194"/>
                  </a:cubicBezTo>
                  <a:cubicBezTo>
                    <a:pt x="1238" y="134"/>
                    <a:pt x="1202" y="100"/>
                    <a:pt x="1159" y="100"/>
                  </a:cubicBezTo>
                  <a:cubicBezTo>
                    <a:pt x="1144" y="100"/>
                    <a:pt x="1128" y="104"/>
                    <a:pt x="1113" y="112"/>
                  </a:cubicBezTo>
                  <a:cubicBezTo>
                    <a:pt x="1104" y="87"/>
                    <a:pt x="1080" y="68"/>
                    <a:pt x="1054" y="68"/>
                  </a:cubicBezTo>
                  <a:cubicBezTo>
                    <a:pt x="1044" y="68"/>
                    <a:pt x="1033" y="71"/>
                    <a:pt x="1023" y="77"/>
                  </a:cubicBezTo>
                  <a:cubicBezTo>
                    <a:pt x="1024" y="77"/>
                    <a:pt x="1036" y="72"/>
                    <a:pt x="1036" y="72"/>
                  </a:cubicBezTo>
                  <a:lnTo>
                    <a:pt x="1036" y="72"/>
                  </a:lnTo>
                  <a:cubicBezTo>
                    <a:pt x="1036" y="72"/>
                    <a:pt x="1036" y="72"/>
                    <a:pt x="1036" y="72"/>
                  </a:cubicBezTo>
                  <a:cubicBezTo>
                    <a:pt x="1020" y="82"/>
                    <a:pt x="1004" y="92"/>
                    <a:pt x="988" y="101"/>
                  </a:cubicBezTo>
                  <a:cubicBezTo>
                    <a:pt x="991" y="69"/>
                    <a:pt x="963" y="42"/>
                    <a:pt x="933" y="42"/>
                  </a:cubicBezTo>
                  <a:cubicBezTo>
                    <a:pt x="924" y="42"/>
                    <a:pt x="915" y="44"/>
                    <a:pt x="907" y="50"/>
                  </a:cubicBezTo>
                  <a:cubicBezTo>
                    <a:pt x="878" y="66"/>
                    <a:pt x="844" y="87"/>
                    <a:pt x="808" y="112"/>
                  </a:cubicBezTo>
                  <a:cubicBezTo>
                    <a:pt x="813" y="90"/>
                    <a:pt x="794" y="65"/>
                    <a:pt x="772" y="65"/>
                  </a:cubicBezTo>
                  <a:cubicBezTo>
                    <a:pt x="770" y="65"/>
                    <a:pt x="768" y="66"/>
                    <a:pt x="766" y="66"/>
                  </a:cubicBezTo>
                  <a:cubicBezTo>
                    <a:pt x="761" y="68"/>
                    <a:pt x="755" y="71"/>
                    <a:pt x="749" y="73"/>
                  </a:cubicBezTo>
                  <a:cubicBezTo>
                    <a:pt x="767" y="51"/>
                    <a:pt x="751" y="12"/>
                    <a:pt x="721" y="12"/>
                  </a:cubicBezTo>
                  <a:cubicBezTo>
                    <a:pt x="720" y="12"/>
                    <a:pt x="720" y="12"/>
                    <a:pt x="720" y="12"/>
                  </a:cubicBezTo>
                  <a:cubicBezTo>
                    <a:pt x="689" y="19"/>
                    <a:pt x="699" y="21"/>
                    <a:pt x="673" y="39"/>
                  </a:cubicBezTo>
                  <a:cubicBezTo>
                    <a:pt x="678" y="20"/>
                    <a:pt x="662" y="0"/>
                    <a:pt x="6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42"/>
            <p:cNvSpPr/>
            <p:nvPr/>
          </p:nvSpPr>
          <p:spPr>
            <a:xfrm>
              <a:off x="1288635" y="3974230"/>
              <a:ext cx="9466" cy="12143"/>
            </a:xfrm>
            <a:custGeom>
              <a:rect b="b" l="l" r="r" t="t"/>
              <a:pathLst>
                <a:path extrusionOk="0" h="245" w="191">
                  <a:moveTo>
                    <a:pt x="162" y="0"/>
                  </a:moveTo>
                  <a:cubicBezTo>
                    <a:pt x="161" y="0"/>
                    <a:pt x="161" y="0"/>
                    <a:pt x="160" y="0"/>
                  </a:cubicBezTo>
                  <a:cubicBezTo>
                    <a:pt x="149" y="0"/>
                    <a:pt x="142" y="10"/>
                    <a:pt x="133" y="18"/>
                  </a:cubicBezTo>
                  <a:cubicBezTo>
                    <a:pt x="76" y="85"/>
                    <a:pt x="34" y="163"/>
                    <a:pt x="0" y="244"/>
                  </a:cubicBezTo>
                  <a:cubicBezTo>
                    <a:pt x="56" y="173"/>
                    <a:pt x="118" y="109"/>
                    <a:pt x="178" y="42"/>
                  </a:cubicBezTo>
                  <a:cubicBezTo>
                    <a:pt x="191" y="28"/>
                    <a:pt x="181" y="0"/>
                    <a:pt x="1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42"/>
            <p:cNvSpPr/>
            <p:nvPr/>
          </p:nvSpPr>
          <p:spPr>
            <a:xfrm>
              <a:off x="1289130" y="3973437"/>
              <a:ext cx="5799" cy="9020"/>
            </a:xfrm>
            <a:custGeom>
              <a:rect b="b" l="l" r="r" t="t"/>
              <a:pathLst>
                <a:path extrusionOk="0" h="182" w="117">
                  <a:moveTo>
                    <a:pt x="94" y="0"/>
                  </a:moveTo>
                  <a:cubicBezTo>
                    <a:pt x="88" y="0"/>
                    <a:pt x="82" y="4"/>
                    <a:pt x="80" y="9"/>
                  </a:cubicBezTo>
                  <a:cubicBezTo>
                    <a:pt x="45" y="63"/>
                    <a:pt x="19" y="120"/>
                    <a:pt x="1" y="181"/>
                  </a:cubicBezTo>
                  <a:cubicBezTo>
                    <a:pt x="35" y="128"/>
                    <a:pt x="76" y="80"/>
                    <a:pt x="109" y="27"/>
                  </a:cubicBezTo>
                  <a:cubicBezTo>
                    <a:pt x="116" y="17"/>
                    <a:pt x="111" y="4"/>
                    <a:pt x="99" y="1"/>
                  </a:cubicBezTo>
                  <a:cubicBezTo>
                    <a:pt x="97" y="0"/>
                    <a:pt x="96" y="0"/>
                    <a:pt x="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42"/>
            <p:cNvSpPr/>
            <p:nvPr/>
          </p:nvSpPr>
          <p:spPr>
            <a:xfrm>
              <a:off x="1320008" y="4027808"/>
              <a:ext cx="31819" cy="18437"/>
            </a:xfrm>
            <a:custGeom>
              <a:rect b="b" l="l" r="r" t="t"/>
              <a:pathLst>
                <a:path extrusionOk="0" h="372" w="642">
                  <a:moveTo>
                    <a:pt x="576" y="0"/>
                  </a:moveTo>
                  <a:cubicBezTo>
                    <a:pt x="567" y="0"/>
                    <a:pt x="559" y="3"/>
                    <a:pt x="551" y="8"/>
                  </a:cubicBezTo>
                  <a:cubicBezTo>
                    <a:pt x="372" y="122"/>
                    <a:pt x="188" y="228"/>
                    <a:pt x="1" y="328"/>
                  </a:cubicBezTo>
                  <a:cubicBezTo>
                    <a:pt x="144" y="300"/>
                    <a:pt x="338" y="240"/>
                    <a:pt x="473" y="173"/>
                  </a:cubicBezTo>
                  <a:lnTo>
                    <a:pt x="473" y="173"/>
                  </a:lnTo>
                  <a:cubicBezTo>
                    <a:pt x="351" y="249"/>
                    <a:pt x="224" y="322"/>
                    <a:pt x="98" y="371"/>
                  </a:cubicBezTo>
                  <a:cubicBezTo>
                    <a:pt x="262" y="358"/>
                    <a:pt x="484" y="286"/>
                    <a:pt x="583" y="194"/>
                  </a:cubicBezTo>
                  <a:cubicBezTo>
                    <a:pt x="601" y="163"/>
                    <a:pt x="576" y="132"/>
                    <a:pt x="547" y="132"/>
                  </a:cubicBezTo>
                  <a:cubicBezTo>
                    <a:pt x="546" y="132"/>
                    <a:pt x="545" y="133"/>
                    <a:pt x="545" y="133"/>
                  </a:cubicBezTo>
                  <a:cubicBezTo>
                    <a:pt x="576" y="114"/>
                    <a:pt x="602" y="94"/>
                    <a:pt x="619" y="75"/>
                  </a:cubicBezTo>
                  <a:cubicBezTo>
                    <a:pt x="641" y="41"/>
                    <a:pt x="610" y="0"/>
                    <a:pt x="5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42"/>
            <p:cNvSpPr/>
            <p:nvPr/>
          </p:nvSpPr>
          <p:spPr>
            <a:xfrm>
              <a:off x="1328681" y="4039902"/>
              <a:ext cx="19825" cy="9318"/>
            </a:xfrm>
            <a:custGeom>
              <a:rect b="b" l="l" r="r" t="t"/>
              <a:pathLst>
                <a:path extrusionOk="0" h="188" w="400">
                  <a:moveTo>
                    <a:pt x="360" y="0"/>
                  </a:moveTo>
                  <a:cubicBezTo>
                    <a:pt x="354" y="0"/>
                    <a:pt x="348" y="2"/>
                    <a:pt x="343" y="6"/>
                  </a:cubicBezTo>
                  <a:cubicBezTo>
                    <a:pt x="231" y="72"/>
                    <a:pt x="115" y="143"/>
                    <a:pt x="1" y="187"/>
                  </a:cubicBezTo>
                  <a:cubicBezTo>
                    <a:pt x="109" y="179"/>
                    <a:pt x="215" y="150"/>
                    <a:pt x="313" y="100"/>
                  </a:cubicBezTo>
                  <a:cubicBezTo>
                    <a:pt x="349" y="79"/>
                    <a:pt x="382" y="69"/>
                    <a:pt x="392" y="42"/>
                  </a:cubicBezTo>
                  <a:cubicBezTo>
                    <a:pt x="399" y="19"/>
                    <a:pt x="380" y="0"/>
                    <a:pt x="3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42"/>
            <p:cNvSpPr/>
            <p:nvPr/>
          </p:nvSpPr>
          <p:spPr>
            <a:xfrm>
              <a:off x="1333539" y="4043668"/>
              <a:ext cx="15612" cy="7781"/>
            </a:xfrm>
            <a:custGeom>
              <a:rect b="b" l="l" r="r" t="t"/>
              <a:pathLst>
                <a:path extrusionOk="0" h="157" w="315">
                  <a:moveTo>
                    <a:pt x="286" y="1"/>
                  </a:moveTo>
                  <a:cubicBezTo>
                    <a:pt x="285" y="1"/>
                    <a:pt x="284" y="1"/>
                    <a:pt x="283" y="1"/>
                  </a:cubicBezTo>
                  <a:cubicBezTo>
                    <a:pt x="186" y="44"/>
                    <a:pt x="96" y="106"/>
                    <a:pt x="1" y="157"/>
                  </a:cubicBezTo>
                  <a:cubicBezTo>
                    <a:pt x="81" y="142"/>
                    <a:pt x="159" y="120"/>
                    <a:pt x="232" y="83"/>
                  </a:cubicBezTo>
                  <a:cubicBezTo>
                    <a:pt x="257" y="68"/>
                    <a:pt x="284" y="55"/>
                    <a:pt x="305" y="34"/>
                  </a:cubicBezTo>
                  <a:cubicBezTo>
                    <a:pt x="314" y="21"/>
                    <a:pt x="303" y="1"/>
                    <a:pt x="2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42"/>
            <p:cNvSpPr/>
            <p:nvPr/>
          </p:nvSpPr>
          <p:spPr>
            <a:xfrm>
              <a:off x="1337504" y="4051053"/>
              <a:ext cx="8475" cy="2230"/>
            </a:xfrm>
            <a:custGeom>
              <a:rect b="b" l="l" r="r" t="t"/>
              <a:pathLst>
                <a:path extrusionOk="0" h="45" w="171">
                  <a:moveTo>
                    <a:pt x="124" y="0"/>
                  </a:moveTo>
                  <a:cubicBezTo>
                    <a:pt x="80" y="11"/>
                    <a:pt x="42" y="32"/>
                    <a:pt x="0" y="44"/>
                  </a:cubicBezTo>
                  <a:cubicBezTo>
                    <a:pt x="2" y="44"/>
                    <a:pt x="5" y="44"/>
                    <a:pt x="10" y="44"/>
                  </a:cubicBezTo>
                  <a:cubicBezTo>
                    <a:pt x="49" y="44"/>
                    <a:pt x="171" y="29"/>
                    <a:pt x="1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42"/>
            <p:cNvSpPr/>
            <p:nvPr/>
          </p:nvSpPr>
          <p:spPr>
            <a:xfrm>
              <a:off x="1075911" y="4194291"/>
              <a:ext cx="297" cy="198"/>
            </a:xfrm>
            <a:custGeom>
              <a:rect b="b" l="l" r="r" t="t"/>
              <a:pathLst>
                <a:path extrusionOk="0" h="4" w="6">
                  <a:moveTo>
                    <a:pt x="5" y="0"/>
                  </a:moveTo>
                  <a:lnTo>
                    <a:pt x="3" y="1"/>
                  </a:lnTo>
                  <a:cubicBezTo>
                    <a:pt x="2" y="3"/>
                    <a:pt x="0" y="4"/>
                    <a:pt x="0" y="4"/>
                  </a:cubicBezTo>
                  <a:cubicBezTo>
                    <a:pt x="0" y="4"/>
                    <a:pt x="2" y="3"/>
                    <a:pt x="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42"/>
            <p:cNvSpPr/>
            <p:nvPr/>
          </p:nvSpPr>
          <p:spPr>
            <a:xfrm>
              <a:off x="1010042" y="4132832"/>
              <a:ext cx="105866" cy="75434"/>
            </a:xfrm>
            <a:custGeom>
              <a:rect b="b" l="l" r="r" t="t"/>
              <a:pathLst>
                <a:path extrusionOk="0" h="1522" w="2136">
                  <a:moveTo>
                    <a:pt x="825" y="0"/>
                  </a:moveTo>
                  <a:cubicBezTo>
                    <a:pt x="818" y="0"/>
                    <a:pt x="810" y="2"/>
                    <a:pt x="804" y="5"/>
                  </a:cubicBezTo>
                  <a:cubicBezTo>
                    <a:pt x="698" y="40"/>
                    <a:pt x="599" y="90"/>
                    <a:pt x="501" y="141"/>
                  </a:cubicBezTo>
                  <a:cubicBezTo>
                    <a:pt x="591" y="127"/>
                    <a:pt x="680" y="103"/>
                    <a:pt x="769" y="78"/>
                  </a:cubicBezTo>
                  <a:cubicBezTo>
                    <a:pt x="783" y="73"/>
                    <a:pt x="806" y="69"/>
                    <a:pt x="824" y="63"/>
                  </a:cubicBezTo>
                  <a:lnTo>
                    <a:pt x="824" y="63"/>
                  </a:lnTo>
                  <a:cubicBezTo>
                    <a:pt x="804" y="73"/>
                    <a:pt x="784" y="83"/>
                    <a:pt x="765" y="90"/>
                  </a:cubicBezTo>
                  <a:cubicBezTo>
                    <a:pt x="661" y="134"/>
                    <a:pt x="567" y="198"/>
                    <a:pt x="464" y="242"/>
                  </a:cubicBezTo>
                  <a:cubicBezTo>
                    <a:pt x="574" y="226"/>
                    <a:pt x="685" y="193"/>
                    <a:pt x="794" y="157"/>
                  </a:cubicBezTo>
                  <a:lnTo>
                    <a:pt x="794" y="157"/>
                  </a:lnTo>
                  <a:cubicBezTo>
                    <a:pt x="672" y="228"/>
                    <a:pt x="533" y="325"/>
                    <a:pt x="439" y="393"/>
                  </a:cubicBezTo>
                  <a:cubicBezTo>
                    <a:pt x="555" y="342"/>
                    <a:pt x="708" y="285"/>
                    <a:pt x="838" y="233"/>
                  </a:cubicBezTo>
                  <a:lnTo>
                    <a:pt x="838" y="233"/>
                  </a:lnTo>
                  <a:cubicBezTo>
                    <a:pt x="686" y="329"/>
                    <a:pt x="528" y="445"/>
                    <a:pt x="394" y="537"/>
                  </a:cubicBezTo>
                  <a:cubicBezTo>
                    <a:pt x="537" y="475"/>
                    <a:pt x="723" y="402"/>
                    <a:pt x="886" y="330"/>
                  </a:cubicBezTo>
                  <a:lnTo>
                    <a:pt x="886" y="330"/>
                  </a:lnTo>
                  <a:cubicBezTo>
                    <a:pt x="696" y="448"/>
                    <a:pt x="508" y="576"/>
                    <a:pt x="318" y="695"/>
                  </a:cubicBezTo>
                  <a:cubicBezTo>
                    <a:pt x="527" y="618"/>
                    <a:pt x="729" y="525"/>
                    <a:pt x="933" y="434"/>
                  </a:cubicBezTo>
                  <a:lnTo>
                    <a:pt x="933" y="434"/>
                  </a:lnTo>
                  <a:cubicBezTo>
                    <a:pt x="862" y="476"/>
                    <a:pt x="794" y="517"/>
                    <a:pt x="734" y="555"/>
                  </a:cubicBezTo>
                  <a:cubicBezTo>
                    <a:pt x="555" y="664"/>
                    <a:pt x="388" y="794"/>
                    <a:pt x="210" y="906"/>
                  </a:cubicBezTo>
                  <a:cubicBezTo>
                    <a:pt x="497" y="764"/>
                    <a:pt x="764" y="644"/>
                    <a:pt x="1034" y="522"/>
                  </a:cubicBezTo>
                  <a:lnTo>
                    <a:pt x="1034" y="522"/>
                  </a:lnTo>
                  <a:cubicBezTo>
                    <a:pt x="1000" y="542"/>
                    <a:pt x="966" y="562"/>
                    <a:pt x="935" y="581"/>
                  </a:cubicBezTo>
                  <a:cubicBezTo>
                    <a:pt x="667" y="739"/>
                    <a:pt x="395" y="893"/>
                    <a:pt x="141" y="1072"/>
                  </a:cubicBezTo>
                  <a:cubicBezTo>
                    <a:pt x="572" y="855"/>
                    <a:pt x="956" y="691"/>
                    <a:pt x="1348" y="514"/>
                  </a:cubicBezTo>
                  <a:lnTo>
                    <a:pt x="1348" y="514"/>
                  </a:lnTo>
                  <a:cubicBezTo>
                    <a:pt x="902" y="756"/>
                    <a:pt x="450" y="988"/>
                    <a:pt x="1" y="1226"/>
                  </a:cubicBezTo>
                  <a:cubicBezTo>
                    <a:pt x="474" y="1053"/>
                    <a:pt x="940" y="857"/>
                    <a:pt x="1393" y="635"/>
                  </a:cubicBezTo>
                  <a:lnTo>
                    <a:pt x="1393" y="635"/>
                  </a:lnTo>
                  <a:cubicBezTo>
                    <a:pt x="1008" y="859"/>
                    <a:pt x="614" y="1070"/>
                    <a:pt x="208" y="1225"/>
                  </a:cubicBezTo>
                  <a:cubicBezTo>
                    <a:pt x="526" y="1153"/>
                    <a:pt x="837" y="1051"/>
                    <a:pt x="1136" y="921"/>
                  </a:cubicBezTo>
                  <a:lnTo>
                    <a:pt x="1136" y="921"/>
                  </a:lnTo>
                  <a:cubicBezTo>
                    <a:pt x="935" y="1036"/>
                    <a:pt x="730" y="1142"/>
                    <a:pt x="519" y="1223"/>
                  </a:cubicBezTo>
                  <a:cubicBezTo>
                    <a:pt x="794" y="1169"/>
                    <a:pt x="1056" y="1066"/>
                    <a:pt x="1311" y="952"/>
                  </a:cubicBezTo>
                  <a:lnTo>
                    <a:pt x="1311" y="952"/>
                  </a:lnTo>
                  <a:cubicBezTo>
                    <a:pt x="1121" y="1067"/>
                    <a:pt x="930" y="1180"/>
                    <a:pt x="734" y="1284"/>
                  </a:cubicBezTo>
                  <a:cubicBezTo>
                    <a:pt x="930" y="1222"/>
                    <a:pt x="1123" y="1154"/>
                    <a:pt x="1310" y="1068"/>
                  </a:cubicBezTo>
                  <a:lnTo>
                    <a:pt x="1310" y="1068"/>
                  </a:lnTo>
                  <a:cubicBezTo>
                    <a:pt x="1181" y="1156"/>
                    <a:pt x="1054" y="1247"/>
                    <a:pt x="919" y="1325"/>
                  </a:cubicBezTo>
                  <a:cubicBezTo>
                    <a:pt x="984" y="1305"/>
                    <a:pt x="1183" y="1233"/>
                    <a:pt x="1339" y="1156"/>
                  </a:cubicBezTo>
                  <a:lnTo>
                    <a:pt x="1339" y="1156"/>
                  </a:lnTo>
                  <a:cubicBezTo>
                    <a:pt x="1233" y="1231"/>
                    <a:pt x="1130" y="1308"/>
                    <a:pt x="1021" y="1375"/>
                  </a:cubicBezTo>
                  <a:cubicBezTo>
                    <a:pt x="1131" y="1339"/>
                    <a:pt x="1238" y="1289"/>
                    <a:pt x="1341" y="1233"/>
                  </a:cubicBezTo>
                  <a:lnTo>
                    <a:pt x="1341" y="1233"/>
                  </a:lnTo>
                  <a:cubicBezTo>
                    <a:pt x="1339" y="1236"/>
                    <a:pt x="1335" y="1238"/>
                    <a:pt x="1332" y="1241"/>
                  </a:cubicBezTo>
                  <a:cubicBezTo>
                    <a:pt x="1330" y="1242"/>
                    <a:pt x="1326" y="1245"/>
                    <a:pt x="1324" y="1247"/>
                  </a:cubicBezTo>
                  <a:cubicBezTo>
                    <a:pt x="1279" y="1279"/>
                    <a:pt x="1198" y="1355"/>
                    <a:pt x="1075" y="1431"/>
                  </a:cubicBezTo>
                  <a:cubicBezTo>
                    <a:pt x="1165" y="1405"/>
                    <a:pt x="1249" y="1364"/>
                    <a:pt x="1330" y="1315"/>
                  </a:cubicBezTo>
                  <a:lnTo>
                    <a:pt x="1330" y="1315"/>
                  </a:lnTo>
                  <a:cubicBezTo>
                    <a:pt x="1267" y="1376"/>
                    <a:pt x="1205" y="1438"/>
                    <a:pt x="1136" y="1493"/>
                  </a:cubicBezTo>
                  <a:cubicBezTo>
                    <a:pt x="1217" y="1456"/>
                    <a:pt x="1290" y="1407"/>
                    <a:pt x="1361" y="1354"/>
                  </a:cubicBezTo>
                  <a:lnTo>
                    <a:pt x="1361" y="1354"/>
                  </a:lnTo>
                  <a:cubicBezTo>
                    <a:pt x="1308" y="1410"/>
                    <a:pt x="1260" y="1470"/>
                    <a:pt x="1203" y="1521"/>
                  </a:cubicBezTo>
                  <a:cubicBezTo>
                    <a:pt x="1268" y="1490"/>
                    <a:pt x="1322" y="1443"/>
                    <a:pt x="1376" y="1396"/>
                  </a:cubicBezTo>
                  <a:cubicBezTo>
                    <a:pt x="1398" y="1371"/>
                    <a:pt x="1434" y="1350"/>
                    <a:pt x="1445" y="1318"/>
                  </a:cubicBezTo>
                  <a:cubicBezTo>
                    <a:pt x="1445" y="1308"/>
                    <a:pt x="1438" y="1302"/>
                    <a:pt x="1430" y="1299"/>
                  </a:cubicBezTo>
                  <a:cubicBezTo>
                    <a:pt x="1455" y="1279"/>
                    <a:pt x="1496" y="1257"/>
                    <a:pt x="1471" y="1225"/>
                  </a:cubicBezTo>
                  <a:cubicBezTo>
                    <a:pt x="1503" y="1201"/>
                    <a:pt x="1538" y="1168"/>
                    <a:pt x="1487" y="1140"/>
                  </a:cubicBezTo>
                  <a:lnTo>
                    <a:pt x="1485" y="1140"/>
                  </a:lnTo>
                  <a:cubicBezTo>
                    <a:pt x="1487" y="1134"/>
                    <a:pt x="1489" y="1125"/>
                    <a:pt x="1487" y="1114"/>
                  </a:cubicBezTo>
                  <a:cubicBezTo>
                    <a:pt x="1485" y="1102"/>
                    <a:pt x="1472" y="1092"/>
                    <a:pt x="1461" y="1089"/>
                  </a:cubicBezTo>
                  <a:cubicBezTo>
                    <a:pt x="1515" y="1054"/>
                    <a:pt x="1547" y="1020"/>
                    <a:pt x="1538" y="993"/>
                  </a:cubicBezTo>
                  <a:cubicBezTo>
                    <a:pt x="1534" y="981"/>
                    <a:pt x="1527" y="972"/>
                    <a:pt x="1518" y="965"/>
                  </a:cubicBezTo>
                  <a:cubicBezTo>
                    <a:pt x="1571" y="936"/>
                    <a:pt x="1623" y="905"/>
                    <a:pt x="1636" y="882"/>
                  </a:cubicBezTo>
                  <a:cubicBezTo>
                    <a:pt x="1655" y="846"/>
                    <a:pt x="1640" y="815"/>
                    <a:pt x="1614" y="800"/>
                  </a:cubicBezTo>
                  <a:cubicBezTo>
                    <a:pt x="1619" y="797"/>
                    <a:pt x="1625" y="794"/>
                    <a:pt x="1630" y="792"/>
                  </a:cubicBezTo>
                  <a:cubicBezTo>
                    <a:pt x="1663" y="765"/>
                    <a:pt x="1692" y="767"/>
                    <a:pt x="1685" y="697"/>
                  </a:cubicBezTo>
                  <a:cubicBezTo>
                    <a:pt x="1677" y="680"/>
                    <a:pt x="1668" y="667"/>
                    <a:pt x="1658" y="659"/>
                  </a:cubicBezTo>
                  <a:cubicBezTo>
                    <a:pt x="1696" y="639"/>
                    <a:pt x="1733" y="617"/>
                    <a:pt x="1770" y="594"/>
                  </a:cubicBezTo>
                  <a:cubicBezTo>
                    <a:pt x="1842" y="548"/>
                    <a:pt x="1953" y="501"/>
                    <a:pt x="1867" y="410"/>
                  </a:cubicBezTo>
                  <a:cubicBezTo>
                    <a:pt x="1860" y="406"/>
                    <a:pt x="1855" y="402"/>
                    <a:pt x="1849" y="400"/>
                  </a:cubicBezTo>
                  <a:cubicBezTo>
                    <a:pt x="1927" y="356"/>
                    <a:pt x="2005" y="313"/>
                    <a:pt x="2082" y="269"/>
                  </a:cubicBezTo>
                  <a:cubicBezTo>
                    <a:pt x="2135" y="240"/>
                    <a:pt x="2124" y="149"/>
                    <a:pt x="2063" y="136"/>
                  </a:cubicBezTo>
                  <a:cubicBezTo>
                    <a:pt x="2058" y="135"/>
                    <a:pt x="2052" y="134"/>
                    <a:pt x="2047" y="134"/>
                  </a:cubicBezTo>
                  <a:cubicBezTo>
                    <a:pt x="2011" y="134"/>
                    <a:pt x="1979" y="163"/>
                    <a:pt x="1947" y="179"/>
                  </a:cubicBezTo>
                  <a:cubicBezTo>
                    <a:pt x="1942" y="180"/>
                    <a:pt x="1938" y="182"/>
                    <a:pt x="1934" y="186"/>
                  </a:cubicBezTo>
                  <a:cubicBezTo>
                    <a:pt x="1933" y="146"/>
                    <a:pt x="1900" y="108"/>
                    <a:pt x="1860" y="108"/>
                  </a:cubicBezTo>
                  <a:cubicBezTo>
                    <a:pt x="1856" y="108"/>
                    <a:pt x="1851" y="108"/>
                    <a:pt x="1846" y="109"/>
                  </a:cubicBezTo>
                  <a:cubicBezTo>
                    <a:pt x="1804" y="124"/>
                    <a:pt x="1743" y="149"/>
                    <a:pt x="1672" y="182"/>
                  </a:cubicBezTo>
                  <a:cubicBezTo>
                    <a:pt x="1674" y="140"/>
                    <a:pt x="1636" y="104"/>
                    <a:pt x="1595" y="104"/>
                  </a:cubicBezTo>
                  <a:cubicBezTo>
                    <a:pt x="1583" y="104"/>
                    <a:pt x="1570" y="107"/>
                    <a:pt x="1559" y="114"/>
                  </a:cubicBezTo>
                  <a:cubicBezTo>
                    <a:pt x="1511" y="133"/>
                    <a:pt x="1453" y="159"/>
                    <a:pt x="1388" y="190"/>
                  </a:cubicBezTo>
                  <a:cubicBezTo>
                    <a:pt x="1392" y="175"/>
                    <a:pt x="1391" y="159"/>
                    <a:pt x="1381" y="140"/>
                  </a:cubicBezTo>
                  <a:cubicBezTo>
                    <a:pt x="1361" y="114"/>
                    <a:pt x="1342" y="105"/>
                    <a:pt x="1321" y="105"/>
                  </a:cubicBezTo>
                  <a:cubicBezTo>
                    <a:pt x="1287" y="105"/>
                    <a:pt x="1251" y="130"/>
                    <a:pt x="1212" y="146"/>
                  </a:cubicBezTo>
                  <a:cubicBezTo>
                    <a:pt x="1208" y="148"/>
                    <a:pt x="1202" y="150"/>
                    <a:pt x="1198" y="154"/>
                  </a:cubicBezTo>
                  <a:cubicBezTo>
                    <a:pt x="1205" y="121"/>
                    <a:pt x="1184" y="82"/>
                    <a:pt x="1147" y="82"/>
                  </a:cubicBezTo>
                  <a:cubicBezTo>
                    <a:pt x="1144" y="82"/>
                    <a:pt x="1140" y="82"/>
                    <a:pt x="1136" y="83"/>
                  </a:cubicBezTo>
                  <a:cubicBezTo>
                    <a:pt x="1109" y="92"/>
                    <a:pt x="1078" y="104"/>
                    <a:pt x="1047" y="119"/>
                  </a:cubicBezTo>
                  <a:cubicBezTo>
                    <a:pt x="1051" y="91"/>
                    <a:pt x="1032" y="62"/>
                    <a:pt x="1004" y="62"/>
                  </a:cubicBezTo>
                  <a:cubicBezTo>
                    <a:pt x="1001" y="62"/>
                    <a:pt x="998" y="62"/>
                    <a:pt x="995" y="63"/>
                  </a:cubicBezTo>
                  <a:cubicBezTo>
                    <a:pt x="987" y="64"/>
                    <a:pt x="979" y="67"/>
                    <a:pt x="969" y="71"/>
                  </a:cubicBezTo>
                  <a:cubicBezTo>
                    <a:pt x="971" y="51"/>
                    <a:pt x="956" y="27"/>
                    <a:pt x="935" y="26"/>
                  </a:cubicBezTo>
                  <a:cubicBezTo>
                    <a:pt x="901" y="28"/>
                    <a:pt x="868" y="42"/>
                    <a:pt x="836" y="56"/>
                  </a:cubicBezTo>
                  <a:lnTo>
                    <a:pt x="836" y="56"/>
                  </a:lnTo>
                  <a:cubicBezTo>
                    <a:pt x="849" y="50"/>
                    <a:pt x="856" y="39"/>
                    <a:pt x="853" y="22"/>
                  </a:cubicBezTo>
                  <a:cubicBezTo>
                    <a:pt x="849" y="6"/>
                    <a:pt x="838" y="0"/>
                    <a:pt x="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42"/>
            <p:cNvSpPr/>
            <p:nvPr/>
          </p:nvSpPr>
          <p:spPr>
            <a:xfrm>
              <a:off x="1070955" y="4202766"/>
              <a:ext cx="8277" cy="8971"/>
            </a:xfrm>
            <a:custGeom>
              <a:rect b="b" l="l" r="r" t="t"/>
              <a:pathLst>
                <a:path extrusionOk="0" h="181" w="167">
                  <a:moveTo>
                    <a:pt x="148" y="1"/>
                  </a:moveTo>
                  <a:cubicBezTo>
                    <a:pt x="144" y="1"/>
                    <a:pt x="140" y="2"/>
                    <a:pt x="137" y="5"/>
                  </a:cubicBezTo>
                  <a:cubicBezTo>
                    <a:pt x="87" y="62"/>
                    <a:pt x="52" y="129"/>
                    <a:pt x="0" y="180"/>
                  </a:cubicBezTo>
                  <a:cubicBezTo>
                    <a:pt x="65" y="144"/>
                    <a:pt x="129" y="70"/>
                    <a:pt x="164" y="21"/>
                  </a:cubicBezTo>
                  <a:cubicBezTo>
                    <a:pt x="167" y="10"/>
                    <a:pt x="157" y="1"/>
                    <a:pt x="1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42"/>
            <p:cNvSpPr/>
            <p:nvPr/>
          </p:nvSpPr>
          <p:spPr>
            <a:xfrm>
              <a:off x="1031354" y="4131445"/>
              <a:ext cx="16901" cy="5204"/>
            </a:xfrm>
            <a:custGeom>
              <a:rect b="b" l="l" r="r" t="t"/>
              <a:pathLst>
                <a:path extrusionOk="0" h="105" w="341">
                  <a:moveTo>
                    <a:pt x="309" y="0"/>
                  </a:moveTo>
                  <a:cubicBezTo>
                    <a:pt x="201" y="13"/>
                    <a:pt x="103" y="69"/>
                    <a:pt x="0" y="104"/>
                  </a:cubicBezTo>
                  <a:cubicBezTo>
                    <a:pt x="102" y="95"/>
                    <a:pt x="204" y="76"/>
                    <a:pt x="303" y="49"/>
                  </a:cubicBezTo>
                  <a:cubicBezTo>
                    <a:pt x="331" y="47"/>
                    <a:pt x="341" y="7"/>
                    <a:pt x="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42"/>
            <p:cNvSpPr/>
            <p:nvPr/>
          </p:nvSpPr>
          <p:spPr>
            <a:xfrm>
              <a:off x="1032841" y="4129462"/>
              <a:ext cx="12044" cy="3668"/>
            </a:xfrm>
            <a:custGeom>
              <a:rect b="b" l="l" r="r" t="t"/>
              <a:pathLst>
                <a:path extrusionOk="0" h="74" w="243">
                  <a:moveTo>
                    <a:pt x="229" y="0"/>
                  </a:moveTo>
                  <a:lnTo>
                    <a:pt x="229" y="0"/>
                  </a:lnTo>
                  <a:cubicBezTo>
                    <a:pt x="156" y="1"/>
                    <a:pt x="69" y="45"/>
                    <a:pt x="1" y="73"/>
                  </a:cubicBezTo>
                  <a:cubicBezTo>
                    <a:pt x="72" y="64"/>
                    <a:pt x="146" y="56"/>
                    <a:pt x="225" y="33"/>
                  </a:cubicBezTo>
                  <a:cubicBezTo>
                    <a:pt x="241" y="31"/>
                    <a:pt x="243" y="7"/>
                    <a:pt x="2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42"/>
            <p:cNvSpPr/>
            <p:nvPr/>
          </p:nvSpPr>
          <p:spPr>
            <a:xfrm>
              <a:off x="984121" y="4132238"/>
              <a:ext cx="144970" cy="92880"/>
            </a:xfrm>
            <a:custGeom>
              <a:rect b="b" l="l" r="r" t="t"/>
              <a:pathLst>
                <a:path extrusionOk="0" h="1874" w="2925">
                  <a:moveTo>
                    <a:pt x="2924" y="1"/>
                  </a:moveTo>
                  <a:lnTo>
                    <a:pt x="2924" y="1"/>
                  </a:lnTo>
                  <a:cubicBezTo>
                    <a:pt x="2841" y="28"/>
                    <a:pt x="2754" y="49"/>
                    <a:pt x="2668" y="60"/>
                  </a:cubicBezTo>
                  <a:cubicBezTo>
                    <a:pt x="2437" y="279"/>
                    <a:pt x="2231" y="525"/>
                    <a:pt x="2086" y="809"/>
                  </a:cubicBezTo>
                  <a:cubicBezTo>
                    <a:pt x="1945" y="1079"/>
                    <a:pt x="1871" y="1444"/>
                    <a:pt x="1840" y="1659"/>
                  </a:cubicBezTo>
                  <a:cubicBezTo>
                    <a:pt x="1456" y="1432"/>
                    <a:pt x="999" y="1333"/>
                    <a:pt x="558" y="1333"/>
                  </a:cubicBezTo>
                  <a:cubicBezTo>
                    <a:pt x="424" y="1333"/>
                    <a:pt x="292" y="1345"/>
                    <a:pt x="159" y="1367"/>
                  </a:cubicBezTo>
                  <a:cubicBezTo>
                    <a:pt x="119" y="1378"/>
                    <a:pt x="71" y="1373"/>
                    <a:pt x="38" y="1401"/>
                  </a:cubicBezTo>
                  <a:cubicBezTo>
                    <a:pt x="0" y="1433"/>
                    <a:pt x="6" y="1497"/>
                    <a:pt x="47" y="1523"/>
                  </a:cubicBezTo>
                  <a:cubicBezTo>
                    <a:pt x="59" y="1532"/>
                    <a:pt x="74" y="1536"/>
                    <a:pt x="89" y="1536"/>
                  </a:cubicBezTo>
                  <a:cubicBezTo>
                    <a:pt x="94" y="1536"/>
                    <a:pt x="99" y="1536"/>
                    <a:pt x="103" y="1535"/>
                  </a:cubicBezTo>
                  <a:cubicBezTo>
                    <a:pt x="184" y="1520"/>
                    <a:pt x="263" y="1510"/>
                    <a:pt x="344" y="1501"/>
                  </a:cubicBezTo>
                  <a:cubicBezTo>
                    <a:pt x="391" y="1496"/>
                    <a:pt x="455" y="1493"/>
                    <a:pt x="528" y="1493"/>
                  </a:cubicBezTo>
                  <a:cubicBezTo>
                    <a:pt x="628" y="1493"/>
                    <a:pt x="742" y="1499"/>
                    <a:pt x="841" y="1513"/>
                  </a:cubicBezTo>
                  <a:cubicBezTo>
                    <a:pt x="1086" y="1537"/>
                    <a:pt x="1489" y="1657"/>
                    <a:pt x="1684" y="1760"/>
                  </a:cubicBezTo>
                  <a:cubicBezTo>
                    <a:pt x="1726" y="1782"/>
                    <a:pt x="1770" y="1805"/>
                    <a:pt x="1809" y="1834"/>
                  </a:cubicBezTo>
                  <a:cubicBezTo>
                    <a:pt x="1834" y="1851"/>
                    <a:pt x="1859" y="1871"/>
                    <a:pt x="1891" y="1873"/>
                  </a:cubicBezTo>
                  <a:cubicBezTo>
                    <a:pt x="1893" y="1873"/>
                    <a:pt x="1894" y="1873"/>
                    <a:pt x="1896" y="1873"/>
                  </a:cubicBezTo>
                  <a:cubicBezTo>
                    <a:pt x="1979" y="1873"/>
                    <a:pt x="1992" y="1789"/>
                    <a:pt x="1992" y="1721"/>
                  </a:cubicBezTo>
                  <a:cubicBezTo>
                    <a:pt x="1996" y="1652"/>
                    <a:pt x="2004" y="1585"/>
                    <a:pt x="2015" y="1518"/>
                  </a:cubicBezTo>
                  <a:cubicBezTo>
                    <a:pt x="2091" y="915"/>
                    <a:pt x="2441" y="413"/>
                    <a:pt x="29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42"/>
            <p:cNvSpPr/>
            <p:nvPr/>
          </p:nvSpPr>
          <p:spPr>
            <a:xfrm>
              <a:off x="984319" y="4116774"/>
              <a:ext cx="145218" cy="91344"/>
            </a:xfrm>
            <a:custGeom>
              <a:rect b="b" l="l" r="r" t="t"/>
              <a:pathLst>
                <a:path extrusionOk="0" h="1843" w="2930">
                  <a:moveTo>
                    <a:pt x="899" y="1"/>
                  </a:moveTo>
                  <a:cubicBezTo>
                    <a:pt x="873" y="1"/>
                    <a:pt x="848" y="12"/>
                    <a:pt x="826" y="42"/>
                  </a:cubicBezTo>
                  <a:cubicBezTo>
                    <a:pt x="810" y="70"/>
                    <a:pt x="810" y="103"/>
                    <a:pt x="810" y="134"/>
                  </a:cubicBezTo>
                  <a:cubicBezTo>
                    <a:pt x="809" y="184"/>
                    <a:pt x="803" y="231"/>
                    <a:pt x="794" y="281"/>
                  </a:cubicBezTo>
                  <a:cubicBezTo>
                    <a:pt x="759" y="502"/>
                    <a:pt x="611" y="902"/>
                    <a:pt x="486" y="1117"/>
                  </a:cubicBezTo>
                  <a:cubicBezTo>
                    <a:pt x="403" y="1271"/>
                    <a:pt x="274" y="1447"/>
                    <a:pt x="198" y="1530"/>
                  </a:cubicBezTo>
                  <a:cubicBezTo>
                    <a:pt x="145" y="1591"/>
                    <a:pt x="88" y="1651"/>
                    <a:pt x="28" y="1707"/>
                  </a:cubicBezTo>
                  <a:cubicBezTo>
                    <a:pt x="14" y="1721"/>
                    <a:pt x="6" y="1739"/>
                    <a:pt x="5" y="1760"/>
                  </a:cubicBezTo>
                  <a:cubicBezTo>
                    <a:pt x="1" y="1803"/>
                    <a:pt x="38" y="1843"/>
                    <a:pt x="80" y="1843"/>
                  </a:cubicBezTo>
                  <a:cubicBezTo>
                    <a:pt x="85" y="1843"/>
                    <a:pt x="89" y="1842"/>
                    <a:pt x="94" y="1841"/>
                  </a:cubicBezTo>
                  <a:cubicBezTo>
                    <a:pt x="136" y="1829"/>
                    <a:pt x="161" y="1788"/>
                    <a:pt x="193" y="1761"/>
                  </a:cubicBezTo>
                  <a:cubicBezTo>
                    <a:pt x="290" y="1664"/>
                    <a:pt x="378" y="1563"/>
                    <a:pt x="459" y="1453"/>
                  </a:cubicBezTo>
                  <a:cubicBezTo>
                    <a:pt x="722" y="1092"/>
                    <a:pt x="914" y="660"/>
                    <a:pt x="966" y="211"/>
                  </a:cubicBezTo>
                  <a:cubicBezTo>
                    <a:pt x="1155" y="314"/>
                    <a:pt x="1485" y="471"/>
                    <a:pt x="1783" y="516"/>
                  </a:cubicBezTo>
                  <a:cubicBezTo>
                    <a:pt x="1904" y="536"/>
                    <a:pt x="2025" y="545"/>
                    <a:pt x="2146" y="545"/>
                  </a:cubicBezTo>
                  <a:cubicBezTo>
                    <a:pt x="2346" y="545"/>
                    <a:pt x="2547" y="521"/>
                    <a:pt x="2745" y="483"/>
                  </a:cubicBezTo>
                  <a:cubicBezTo>
                    <a:pt x="2797" y="418"/>
                    <a:pt x="2862" y="361"/>
                    <a:pt x="2929" y="312"/>
                  </a:cubicBezTo>
                  <a:lnTo>
                    <a:pt x="2929" y="312"/>
                  </a:lnTo>
                  <a:cubicBezTo>
                    <a:pt x="2922" y="314"/>
                    <a:pt x="2915" y="315"/>
                    <a:pt x="2909" y="317"/>
                  </a:cubicBezTo>
                  <a:cubicBezTo>
                    <a:pt x="2803" y="351"/>
                    <a:pt x="2694" y="375"/>
                    <a:pt x="2585" y="379"/>
                  </a:cubicBezTo>
                  <a:cubicBezTo>
                    <a:pt x="2455" y="397"/>
                    <a:pt x="2325" y="407"/>
                    <a:pt x="2197" y="407"/>
                  </a:cubicBezTo>
                  <a:cubicBezTo>
                    <a:pt x="1839" y="407"/>
                    <a:pt x="1495" y="331"/>
                    <a:pt x="1182" y="152"/>
                  </a:cubicBezTo>
                  <a:cubicBezTo>
                    <a:pt x="1124" y="119"/>
                    <a:pt x="1064" y="87"/>
                    <a:pt x="1010" y="50"/>
                  </a:cubicBezTo>
                  <a:cubicBezTo>
                    <a:pt x="977" y="25"/>
                    <a:pt x="938" y="1"/>
                    <a:pt x="8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42"/>
            <p:cNvSpPr/>
            <p:nvPr/>
          </p:nvSpPr>
          <p:spPr>
            <a:xfrm>
              <a:off x="1246259" y="3966350"/>
              <a:ext cx="133026" cy="99571"/>
            </a:xfrm>
            <a:custGeom>
              <a:rect b="b" l="l" r="r" t="t"/>
              <a:pathLst>
                <a:path extrusionOk="0" h="2009" w="2684">
                  <a:moveTo>
                    <a:pt x="760" y="0"/>
                  </a:moveTo>
                  <a:cubicBezTo>
                    <a:pt x="757" y="0"/>
                    <a:pt x="754" y="1"/>
                    <a:pt x="751" y="1"/>
                  </a:cubicBezTo>
                  <a:cubicBezTo>
                    <a:pt x="665" y="11"/>
                    <a:pt x="664" y="99"/>
                    <a:pt x="674" y="168"/>
                  </a:cubicBezTo>
                  <a:cubicBezTo>
                    <a:pt x="680" y="237"/>
                    <a:pt x="682" y="304"/>
                    <a:pt x="680" y="372"/>
                  </a:cubicBezTo>
                  <a:cubicBezTo>
                    <a:pt x="693" y="978"/>
                    <a:pt x="420" y="1529"/>
                    <a:pt x="1" y="2009"/>
                  </a:cubicBezTo>
                  <a:cubicBezTo>
                    <a:pt x="80" y="1968"/>
                    <a:pt x="162" y="1934"/>
                    <a:pt x="246" y="1911"/>
                  </a:cubicBezTo>
                  <a:cubicBezTo>
                    <a:pt x="441" y="1660"/>
                    <a:pt x="611" y="1387"/>
                    <a:pt x="713" y="1083"/>
                  </a:cubicBezTo>
                  <a:cubicBezTo>
                    <a:pt x="814" y="794"/>
                    <a:pt x="835" y="423"/>
                    <a:pt x="834" y="206"/>
                  </a:cubicBezTo>
                  <a:lnTo>
                    <a:pt x="834" y="206"/>
                  </a:lnTo>
                  <a:cubicBezTo>
                    <a:pt x="1114" y="318"/>
                    <a:pt x="1418" y="369"/>
                    <a:pt x="1721" y="369"/>
                  </a:cubicBezTo>
                  <a:cubicBezTo>
                    <a:pt x="1865" y="369"/>
                    <a:pt x="2009" y="357"/>
                    <a:pt x="2150" y="336"/>
                  </a:cubicBezTo>
                  <a:cubicBezTo>
                    <a:pt x="2282" y="315"/>
                    <a:pt x="2413" y="284"/>
                    <a:pt x="2537" y="242"/>
                  </a:cubicBezTo>
                  <a:cubicBezTo>
                    <a:pt x="2575" y="226"/>
                    <a:pt x="2625" y="222"/>
                    <a:pt x="2653" y="190"/>
                  </a:cubicBezTo>
                  <a:cubicBezTo>
                    <a:pt x="2683" y="151"/>
                    <a:pt x="2669" y="89"/>
                    <a:pt x="2626" y="70"/>
                  </a:cubicBezTo>
                  <a:cubicBezTo>
                    <a:pt x="2615" y="66"/>
                    <a:pt x="2604" y="64"/>
                    <a:pt x="2594" y="64"/>
                  </a:cubicBezTo>
                  <a:cubicBezTo>
                    <a:pt x="2585" y="64"/>
                    <a:pt x="2577" y="65"/>
                    <a:pt x="2569" y="68"/>
                  </a:cubicBezTo>
                  <a:cubicBezTo>
                    <a:pt x="2493" y="95"/>
                    <a:pt x="2415" y="118"/>
                    <a:pt x="2336" y="137"/>
                  </a:cubicBezTo>
                  <a:cubicBezTo>
                    <a:pt x="2229" y="166"/>
                    <a:pt x="2015" y="199"/>
                    <a:pt x="1843" y="201"/>
                  </a:cubicBezTo>
                  <a:cubicBezTo>
                    <a:pt x="1822" y="202"/>
                    <a:pt x="1799" y="202"/>
                    <a:pt x="1776" y="202"/>
                  </a:cubicBezTo>
                  <a:cubicBezTo>
                    <a:pt x="1527" y="202"/>
                    <a:pt x="1164" y="149"/>
                    <a:pt x="973" y="82"/>
                  </a:cubicBezTo>
                  <a:cubicBezTo>
                    <a:pt x="928" y="67"/>
                    <a:pt x="881" y="49"/>
                    <a:pt x="839" y="28"/>
                  </a:cubicBezTo>
                  <a:cubicBezTo>
                    <a:pt x="815" y="14"/>
                    <a:pt x="788" y="0"/>
                    <a:pt x="7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42"/>
            <p:cNvSpPr/>
            <p:nvPr/>
          </p:nvSpPr>
          <p:spPr>
            <a:xfrm>
              <a:off x="1245961" y="3969770"/>
              <a:ext cx="133075" cy="96498"/>
            </a:xfrm>
            <a:custGeom>
              <a:rect b="b" l="l" r="r" t="t"/>
              <a:pathLst>
                <a:path extrusionOk="0" h="1947" w="2685">
                  <a:moveTo>
                    <a:pt x="2606" y="1"/>
                  </a:moveTo>
                  <a:cubicBezTo>
                    <a:pt x="2598" y="1"/>
                    <a:pt x="2589" y="2"/>
                    <a:pt x="2581" y="5"/>
                  </a:cubicBezTo>
                  <a:cubicBezTo>
                    <a:pt x="2542" y="21"/>
                    <a:pt x="2523" y="67"/>
                    <a:pt x="2496" y="98"/>
                  </a:cubicBezTo>
                  <a:cubicBezTo>
                    <a:pt x="2414" y="207"/>
                    <a:pt x="2341" y="322"/>
                    <a:pt x="2277" y="442"/>
                  </a:cubicBezTo>
                  <a:cubicBezTo>
                    <a:pt x="2069" y="838"/>
                    <a:pt x="1942" y="1295"/>
                    <a:pt x="1956" y="1746"/>
                  </a:cubicBezTo>
                  <a:cubicBezTo>
                    <a:pt x="1755" y="1672"/>
                    <a:pt x="1405" y="1566"/>
                    <a:pt x="1103" y="1566"/>
                  </a:cubicBezTo>
                  <a:cubicBezTo>
                    <a:pt x="1097" y="1566"/>
                    <a:pt x="1090" y="1566"/>
                    <a:pt x="1084" y="1566"/>
                  </a:cubicBezTo>
                  <a:cubicBezTo>
                    <a:pt x="768" y="1566"/>
                    <a:pt x="457" y="1638"/>
                    <a:pt x="158" y="1744"/>
                  </a:cubicBezTo>
                  <a:cubicBezTo>
                    <a:pt x="117" y="1816"/>
                    <a:pt x="58" y="1882"/>
                    <a:pt x="1" y="1941"/>
                  </a:cubicBezTo>
                  <a:lnTo>
                    <a:pt x="20" y="1934"/>
                  </a:lnTo>
                  <a:cubicBezTo>
                    <a:pt x="119" y="1883"/>
                    <a:pt x="223" y="1843"/>
                    <a:pt x="330" y="1824"/>
                  </a:cubicBezTo>
                  <a:cubicBezTo>
                    <a:pt x="572" y="1752"/>
                    <a:pt x="815" y="1712"/>
                    <a:pt x="1056" y="1712"/>
                  </a:cubicBezTo>
                  <a:cubicBezTo>
                    <a:pt x="1292" y="1712"/>
                    <a:pt x="1525" y="1751"/>
                    <a:pt x="1750" y="1838"/>
                  </a:cubicBezTo>
                  <a:cubicBezTo>
                    <a:pt x="1813" y="1862"/>
                    <a:pt x="1875" y="1884"/>
                    <a:pt x="1936" y="1913"/>
                  </a:cubicBezTo>
                  <a:cubicBezTo>
                    <a:pt x="1967" y="1930"/>
                    <a:pt x="2004" y="1946"/>
                    <a:pt x="2037" y="1946"/>
                  </a:cubicBezTo>
                  <a:cubicBezTo>
                    <a:pt x="2069" y="1946"/>
                    <a:pt x="2098" y="1932"/>
                    <a:pt x="2118" y="1893"/>
                  </a:cubicBezTo>
                  <a:cubicBezTo>
                    <a:pt x="2131" y="1863"/>
                    <a:pt x="2127" y="1831"/>
                    <a:pt x="2122" y="1800"/>
                  </a:cubicBezTo>
                  <a:cubicBezTo>
                    <a:pt x="2116" y="1751"/>
                    <a:pt x="2116" y="1702"/>
                    <a:pt x="2117" y="1653"/>
                  </a:cubicBezTo>
                  <a:cubicBezTo>
                    <a:pt x="2121" y="1429"/>
                    <a:pt x="2207" y="1009"/>
                    <a:pt x="2301" y="778"/>
                  </a:cubicBezTo>
                  <a:cubicBezTo>
                    <a:pt x="2360" y="614"/>
                    <a:pt x="2462" y="421"/>
                    <a:pt x="2525" y="327"/>
                  </a:cubicBezTo>
                  <a:cubicBezTo>
                    <a:pt x="2569" y="257"/>
                    <a:pt x="2616" y="190"/>
                    <a:pt x="2667" y="126"/>
                  </a:cubicBezTo>
                  <a:cubicBezTo>
                    <a:pt x="2679" y="111"/>
                    <a:pt x="2684" y="91"/>
                    <a:pt x="2683" y="71"/>
                  </a:cubicBezTo>
                  <a:cubicBezTo>
                    <a:pt x="2680" y="30"/>
                    <a:pt x="2644" y="1"/>
                    <a:pt x="26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42"/>
            <p:cNvSpPr/>
            <p:nvPr/>
          </p:nvSpPr>
          <p:spPr>
            <a:xfrm>
              <a:off x="1521976" y="4356313"/>
              <a:ext cx="46341" cy="97341"/>
            </a:xfrm>
            <a:custGeom>
              <a:rect b="b" l="l" r="r" t="t"/>
              <a:pathLst>
                <a:path extrusionOk="0" h="1964" w="935">
                  <a:moveTo>
                    <a:pt x="830" y="1"/>
                  </a:moveTo>
                  <a:cubicBezTo>
                    <a:pt x="665" y="137"/>
                    <a:pt x="470" y="255"/>
                    <a:pt x="224" y="264"/>
                  </a:cubicBezTo>
                  <a:cubicBezTo>
                    <a:pt x="214" y="265"/>
                    <a:pt x="203" y="265"/>
                    <a:pt x="193" y="265"/>
                  </a:cubicBezTo>
                  <a:cubicBezTo>
                    <a:pt x="127" y="265"/>
                    <a:pt x="61" y="257"/>
                    <a:pt x="1" y="241"/>
                  </a:cubicBezTo>
                  <a:lnTo>
                    <a:pt x="1" y="241"/>
                  </a:lnTo>
                  <a:cubicBezTo>
                    <a:pt x="33" y="383"/>
                    <a:pt x="75" y="524"/>
                    <a:pt x="128" y="662"/>
                  </a:cubicBezTo>
                  <a:cubicBezTo>
                    <a:pt x="281" y="1134"/>
                    <a:pt x="512" y="1606"/>
                    <a:pt x="935" y="1964"/>
                  </a:cubicBezTo>
                  <a:cubicBezTo>
                    <a:pt x="658" y="1642"/>
                    <a:pt x="475" y="1293"/>
                    <a:pt x="344" y="921"/>
                  </a:cubicBezTo>
                  <a:lnTo>
                    <a:pt x="344" y="921"/>
                  </a:lnTo>
                  <a:cubicBezTo>
                    <a:pt x="404" y="1057"/>
                    <a:pt x="477" y="1190"/>
                    <a:pt x="557" y="1320"/>
                  </a:cubicBezTo>
                  <a:cubicBezTo>
                    <a:pt x="648" y="1472"/>
                    <a:pt x="750" y="1620"/>
                    <a:pt x="878" y="1754"/>
                  </a:cubicBezTo>
                  <a:cubicBezTo>
                    <a:pt x="653" y="1428"/>
                    <a:pt x="542" y="1056"/>
                    <a:pt x="454" y="686"/>
                  </a:cubicBezTo>
                  <a:lnTo>
                    <a:pt x="454" y="686"/>
                  </a:lnTo>
                  <a:cubicBezTo>
                    <a:pt x="545" y="958"/>
                    <a:pt x="672" y="1216"/>
                    <a:pt x="846" y="1459"/>
                  </a:cubicBezTo>
                  <a:cubicBezTo>
                    <a:pt x="735" y="1244"/>
                    <a:pt x="679" y="1012"/>
                    <a:pt x="608" y="788"/>
                  </a:cubicBezTo>
                  <a:cubicBezTo>
                    <a:pt x="570" y="662"/>
                    <a:pt x="537" y="535"/>
                    <a:pt x="505" y="409"/>
                  </a:cubicBezTo>
                  <a:lnTo>
                    <a:pt x="505" y="409"/>
                  </a:lnTo>
                  <a:cubicBezTo>
                    <a:pt x="590" y="660"/>
                    <a:pt x="702" y="903"/>
                    <a:pt x="837" y="1138"/>
                  </a:cubicBezTo>
                  <a:cubicBezTo>
                    <a:pt x="740" y="882"/>
                    <a:pt x="697" y="616"/>
                    <a:pt x="629" y="355"/>
                  </a:cubicBezTo>
                  <a:lnTo>
                    <a:pt x="629" y="355"/>
                  </a:lnTo>
                  <a:cubicBezTo>
                    <a:pt x="702" y="507"/>
                    <a:pt x="779" y="660"/>
                    <a:pt x="845" y="814"/>
                  </a:cubicBezTo>
                  <a:cubicBezTo>
                    <a:pt x="814" y="633"/>
                    <a:pt x="780" y="453"/>
                    <a:pt x="730" y="274"/>
                  </a:cubicBezTo>
                  <a:lnTo>
                    <a:pt x="730" y="274"/>
                  </a:lnTo>
                  <a:cubicBezTo>
                    <a:pt x="778" y="371"/>
                    <a:pt x="826" y="466"/>
                    <a:pt x="869" y="564"/>
                  </a:cubicBezTo>
                  <a:cubicBezTo>
                    <a:pt x="856" y="441"/>
                    <a:pt x="835" y="319"/>
                    <a:pt x="802" y="198"/>
                  </a:cubicBezTo>
                  <a:lnTo>
                    <a:pt x="802" y="198"/>
                  </a:lnTo>
                  <a:cubicBezTo>
                    <a:pt x="841" y="275"/>
                    <a:pt x="881" y="351"/>
                    <a:pt x="918" y="428"/>
                  </a:cubicBezTo>
                  <a:cubicBezTo>
                    <a:pt x="904" y="283"/>
                    <a:pt x="873" y="141"/>
                    <a:pt x="8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42"/>
            <p:cNvSpPr/>
            <p:nvPr/>
          </p:nvSpPr>
          <p:spPr>
            <a:xfrm>
              <a:off x="1481483" y="4275921"/>
              <a:ext cx="36676" cy="84554"/>
            </a:xfrm>
            <a:custGeom>
              <a:rect b="b" l="l" r="r" t="t"/>
              <a:pathLst>
                <a:path extrusionOk="0" h="1706" w="740">
                  <a:moveTo>
                    <a:pt x="105" y="1"/>
                  </a:moveTo>
                  <a:cubicBezTo>
                    <a:pt x="71" y="8"/>
                    <a:pt x="36" y="12"/>
                    <a:pt x="0" y="12"/>
                  </a:cubicBezTo>
                  <a:cubicBezTo>
                    <a:pt x="72" y="219"/>
                    <a:pt x="147" y="429"/>
                    <a:pt x="228" y="624"/>
                  </a:cubicBezTo>
                  <a:cubicBezTo>
                    <a:pt x="389" y="986"/>
                    <a:pt x="567" y="1346"/>
                    <a:pt x="740" y="1705"/>
                  </a:cubicBezTo>
                  <a:cubicBezTo>
                    <a:pt x="568" y="1128"/>
                    <a:pt x="372" y="554"/>
                    <a:pt x="1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42"/>
            <p:cNvSpPr/>
            <p:nvPr/>
          </p:nvSpPr>
          <p:spPr>
            <a:xfrm>
              <a:off x="1488075" y="4273889"/>
              <a:ext cx="36924" cy="89361"/>
            </a:xfrm>
            <a:custGeom>
              <a:rect b="b" l="l" r="r" t="t"/>
              <a:pathLst>
                <a:path extrusionOk="0" h="1803" w="745">
                  <a:moveTo>
                    <a:pt x="100" y="1"/>
                  </a:moveTo>
                  <a:cubicBezTo>
                    <a:pt x="68" y="15"/>
                    <a:pt x="34" y="26"/>
                    <a:pt x="0" y="36"/>
                  </a:cubicBezTo>
                  <a:cubicBezTo>
                    <a:pt x="238" y="628"/>
                    <a:pt x="481" y="1218"/>
                    <a:pt x="745" y="1803"/>
                  </a:cubicBezTo>
                  <a:cubicBezTo>
                    <a:pt x="605" y="1309"/>
                    <a:pt x="456" y="814"/>
                    <a:pt x="257" y="332"/>
                  </a:cubicBezTo>
                  <a:cubicBezTo>
                    <a:pt x="209" y="221"/>
                    <a:pt x="156" y="110"/>
                    <a:pt x="1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42"/>
            <p:cNvSpPr/>
            <p:nvPr/>
          </p:nvSpPr>
          <p:spPr>
            <a:xfrm>
              <a:off x="1493478" y="4241227"/>
              <a:ext cx="59872" cy="120090"/>
            </a:xfrm>
            <a:custGeom>
              <a:rect b="b" l="l" r="r" t="t"/>
              <a:pathLst>
                <a:path extrusionOk="0" h="2423" w="1208">
                  <a:moveTo>
                    <a:pt x="314" y="1"/>
                  </a:moveTo>
                  <a:cubicBezTo>
                    <a:pt x="340" y="187"/>
                    <a:pt x="298" y="381"/>
                    <a:pt x="165" y="538"/>
                  </a:cubicBezTo>
                  <a:cubicBezTo>
                    <a:pt x="126" y="583"/>
                    <a:pt x="67" y="625"/>
                    <a:pt x="0" y="655"/>
                  </a:cubicBezTo>
                  <a:cubicBezTo>
                    <a:pt x="62" y="787"/>
                    <a:pt x="125" y="921"/>
                    <a:pt x="191" y="1061"/>
                  </a:cubicBezTo>
                  <a:cubicBezTo>
                    <a:pt x="396" y="1514"/>
                    <a:pt x="571" y="1978"/>
                    <a:pt x="799" y="2423"/>
                  </a:cubicBezTo>
                  <a:cubicBezTo>
                    <a:pt x="630" y="1913"/>
                    <a:pt x="485" y="1396"/>
                    <a:pt x="263" y="898"/>
                  </a:cubicBezTo>
                  <a:lnTo>
                    <a:pt x="263" y="898"/>
                  </a:lnTo>
                  <a:cubicBezTo>
                    <a:pt x="512" y="1392"/>
                    <a:pt x="739" y="1894"/>
                    <a:pt x="945" y="2401"/>
                  </a:cubicBezTo>
                  <a:cubicBezTo>
                    <a:pt x="847" y="1990"/>
                    <a:pt x="720" y="1583"/>
                    <a:pt x="555" y="1187"/>
                  </a:cubicBezTo>
                  <a:lnTo>
                    <a:pt x="555" y="1187"/>
                  </a:lnTo>
                  <a:cubicBezTo>
                    <a:pt x="721" y="1505"/>
                    <a:pt x="880" y="1835"/>
                    <a:pt x="1015" y="2227"/>
                  </a:cubicBezTo>
                  <a:cubicBezTo>
                    <a:pt x="914" y="1719"/>
                    <a:pt x="737" y="1221"/>
                    <a:pt x="493" y="744"/>
                  </a:cubicBezTo>
                  <a:lnTo>
                    <a:pt x="493" y="744"/>
                  </a:lnTo>
                  <a:cubicBezTo>
                    <a:pt x="562" y="862"/>
                    <a:pt x="624" y="971"/>
                    <a:pt x="672" y="1060"/>
                  </a:cubicBezTo>
                  <a:cubicBezTo>
                    <a:pt x="834" y="1376"/>
                    <a:pt x="1015" y="1813"/>
                    <a:pt x="1149" y="2185"/>
                  </a:cubicBezTo>
                  <a:cubicBezTo>
                    <a:pt x="1111" y="1964"/>
                    <a:pt x="1041" y="1748"/>
                    <a:pt x="974" y="1532"/>
                  </a:cubicBezTo>
                  <a:cubicBezTo>
                    <a:pt x="938" y="1422"/>
                    <a:pt x="903" y="1313"/>
                    <a:pt x="862" y="1202"/>
                  </a:cubicBezTo>
                  <a:lnTo>
                    <a:pt x="862" y="1202"/>
                  </a:lnTo>
                  <a:cubicBezTo>
                    <a:pt x="989" y="1448"/>
                    <a:pt x="1101" y="1700"/>
                    <a:pt x="1207" y="1990"/>
                  </a:cubicBezTo>
                  <a:cubicBezTo>
                    <a:pt x="1080" y="1329"/>
                    <a:pt x="804" y="685"/>
                    <a:pt x="388" y="104"/>
                  </a:cubicBezTo>
                  <a:cubicBezTo>
                    <a:pt x="365" y="68"/>
                    <a:pt x="340" y="33"/>
                    <a:pt x="3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42"/>
            <p:cNvSpPr/>
            <p:nvPr/>
          </p:nvSpPr>
          <p:spPr>
            <a:xfrm>
              <a:off x="1432416" y="4173722"/>
              <a:ext cx="70874" cy="64927"/>
            </a:xfrm>
            <a:custGeom>
              <a:rect b="b" l="l" r="r" t="t"/>
              <a:pathLst>
                <a:path extrusionOk="0" h="1310" w="1430">
                  <a:moveTo>
                    <a:pt x="1" y="0"/>
                  </a:moveTo>
                  <a:cubicBezTo>
                    <a:pt x="2" y="2"/>
                    <a:pt x="2" y="2"/>
                    <a:pt x="2" y="3"/>
                  </a:cubicBezTo>
                  <a:cubicBezTo>
                    <a:pt x="11" y="44"/>
                    <a:pt x="12" y="88"/>
                    <a:pt x="6" y="132"/>
                  </a:cubicBezTo>
                  <a:cubicBezTo>
                    <a:pt x="147" y="236"/>
                    <a:pt x="282" y="345"/>
                    <a:pt x="421" y="452"/>
                  </a:cubicBezTo>
                  <a:cubicBezTo>
                    <a:pt x="775" y="723"/>
                    <a:pt x="1128" y="999"/>
                    <a:pt x="1430" y="1310"/>
                  </a:cubicBezTo>
                  <a:cubicBezTo>
                    <a:pt x="1195" y="983"/>
                    <a:pt x="896" y="689"/>
                    <a:pt x="570" y="417"/>
                  </a:cubicBezTo>
                  <a:cubicBezTo>
                    <a:pt x="392" y="270"/>
                    <a:pt x="203" y="127"/>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42"/>
            <p:cNvSpPr/>
            <p:nvPr/>
          </p:nvSpPr>
          <p:spPr>
            <a:xfrm>
              <a:off x="1429591" y="4181801"/>
              <a:ext cx="74096" cy="68248"/>
            </a:xfrm>
            <a:custGeom>
              <a:rect b="b" l="l" r="r" t="t"/>
              <a:pathLst>
                <a:path extrusionOk="0" h="1377" w="1495">
                  <a:moveTo>
                    <a:pt x="54" y="1"/>
                  </a:moveTo>
                  <a:cubicBezTo>
                    <a:pt x="50" y="21"/>
                    <a:pt x="43" y="40"/>
                    <a:pt x="35" y="58"/>
                  </a:cubicBezTo>
                  <a:cubicBezTo>
                    <a:pt x="43" y="109"/>
                    <a:pt x="29" y="160"/>
                    <a:pt x="1" y="208"/>
                  </a:cubicBezTo>
                  <a:cubicBezTo>
                    <a:pt x="147" y="325"/>
                    <a:pt x="295" y="444"/>
                    <a:pt x="442" y="561"/>
                  </a:cubicBezTo>
                  <a:cubicBezTo>
                    <a:pt x="784" y="834"/>
                    <a:pt x="1139" y="1093"/>
                    <a:pt x="1466" y="1377"/>
                  </a:cubicBezTo>
                  <a:cubicBezTo>
                    <a:pt x="1199" y="1080"/>
                    <a:pt x="887" y="810"/>
                    <a:pt x="579" y="539"/>
                  </a:cubicBezTo>
                  <a:cubicBezTo>
                    <a:pt x="502" y="470"/>
                    <a:pt x="424" y="406"/>
                    <a:pt x="344" y="341"/>
                  </a:cubicBezTo>
                  <a:lnTo>
                    <a:pt x="344" y="341"/>
                  </a:lnTo>
                  <a:cubicBezTo>
                    <a:pt x="380" y="369"/>
                    <a:pt x="418" y="397"/>
                    <a:pt x="455" y="426"/>
                  </a:cubicBezTo>
                  <a:cubicBezTo>
                    <a:pt x="811" y="701"/>
                    <a:pt x="1176" y="970"/>
                    <a:pt x="1494" y="1274"/>
                  </a:cubicBezTo>
                  <a:cubicBezTo>
                    <a:pt x="1089" y="799"/>
                    <a:pt x="596" y="378"/>
                    <a:pt x="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42"/>
            <p:cNvSpPr/>
            <p:nvPr/>
          </p:nvSpPr>
          <p:spPr>
            <a:xfrm>
              <a:off x="1417201" y="4192407"/>
              <a:ext cx="81481" cy="79201"/>
            </a:xfrm>
            <a:custGeom>
              <a:rect b="b" l="l" r="r" t="t"/>
              <a:pathLst>
                <a:path extrusionOk="0" h="1598" w="1644">
                  <a:moveTo>
                    <a:pt x="247" y="1"/>
                  </a:moveTo>
                  <a:cubicBezTo>
                    <a:pt x="207" y="66"/>
                    <a:pt x="140" y="123"/>
                    <a:pt x="69" y="153"/>
                  </a:cubicBezTo>
                  <a:cubicBezTo>
                    <a:pt x="47" y="163"/>
                    <a:pt x="24" y="171"/>
                    <a:pt x="1" y="176"/>
                  </a:cubicBezTo>
                  <a:cubicBezTo>
                    <a:pt x="217" y="380"/>
                    <a:pt x="423" y="591"/>
                    <a:pt x="628" y="804"/>
                  </a:cubicBezTo>
                  <a:cubicBezTo>
                    <a:pt x="813" y="1001"/>
                    <a:pt x="1132" y="1317"/>
                    <a:pt x="1333" y="1597"/>
                  </a:cubicBezTo>
                  <a:cubicBezTo>
                    <a:pt x="1179" y="1302"/>
                    <a:pt x="954" y="1034"/>
                    <a:pt x="731" y="770"/>
                  </a:cubicBezTo>
                  <a:lnTo>
                    <a:pt x="731" y="770"/>
                  </a:lnTo>
                  <a:cubicBezTo>
                    <a:pt x="992" y="1008"/>
                    <a:pt x="1245" y="1252"/>
                    <a:pt x="1476" y="1502"/>
                  </a:cubicBezTo>
                  <a:cubicBezTo>
                    <a:pt x="1246" y="1178"/>
                    <a:pt x="977" y="873"/>
                    <a:pt x="676" y="588"/>
                  </a:cubicBezTo>
                  <a:lnTo>
                    <a:pt x="676" y="588"/>
                  </a:lnTo>
                  <a:lnTo>
                    <a:pt x="696" y="603"/>
                  </a:lnTo>
                  <a:cubicBezTo>
                    <a:pt x="1004" y="861"/>
                    <a:pt x="1317" y="1119"/>
                    <a:pt x="1575" y="1403"/>
                  </a:cubicBezTo>
                  <a:cubicBezTo>
                    <a:pt x="1401" y="1156"/>
                    <a:pt x="1188" y="930"/>
                    <a:pt x="961" y="714"/>
                  </a:cubicBezTo>
                  <a:lnTo>
                    <a:pt x="961" y="714"/>
                  </a:lnTo>
                  <a:cubicBezTo>
                    <a:pt x="1199" y="902"/>
                    <a:pt x="1433" y="1093"/>
                    <a:pt x="1643" y="1302"/>
                  </a:cubicBezTo>
                  <a:cubicBezTo>
                    <a:pt x="1364" y="949"/>
                    <a:pt x="1013" y="637"/>
                    <a:pt x="656" y="336"/>
                  </a:cubicBezTo>
                  <a:cubicBezTo>
                    <a:pt x="522" y="222"/>
                    <a:pt x="386" y="110"/>
                    <a:pt x="2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42"/>
            <p:cNvSpPr/>
            <p:nvPr/>
          </p:nvSpPr>
          <p:spPr>
            <a:xfrm>
              <a:off x="1276145" y="4142993"/>
              <a:ext cx="150274" cy="52586"/>
            </a:xfrm>
            <a:custGeom>
              <a:rect b="b" l="l" r="r" t="t"/>
              <a:pathLst>
                <a:path extrusionOk="0" h="1061" w="3032">
                  <a:moveTo>
                    <a:pt x="1044" y="1"/>
                  </a:moveTo>
                  <a:cubicBezTo>
                    <a:pt x="907" y="1"/>
                    <a:pt x="770" y="7"/>
                    <a:pt x="632" y="11"/>
                  </a:cubicBezTo>
                  <a:cubicBezTo>
                    <a:pt x="567" y="14"/>
                    <a:pt x="503" y="17"/>
                    <a:pt x="437" y="20"/>
                  </a:cubicBezTo>
                  <a:cubicBezTo>
                    <a:pt x="454" y="21"/>
                    <a:pt x="474" y="22"/>
                    <a:pt x="494" y="23"/>
                  </a:cubicBezTo>
                  <a:lnTo>
                    <a:pt x="412" y="23"/>
                  </a:lnTo>
                  <a:cubicBezTo>
                    <a:pt x="351" y="25"/>
                    <a:pt x="293" y="27"/>
                    <a:pt x="233" y="29"/>
                  </a:cubicBezTo>
                  <a:cubicBezTo>
                    <a:pt x="267" y="32"/>
                    <a:pt x="309" y="35"/>
                    <a:pt x="351" y="38"/>
                  </a:cubicBezTo>
                  <a:cubicBezTo>
                    <a:pt x="324" y="37"/>
                    <a:pt x="296" y="35"/>
                    <a:pt x="267" y="33"/>
                  </a:cubicBezTo>
                  <a:cubicBezTo>
                    <a:pt x="178" y="27"/>
                    <a:pt x="89" y="23"/>
                    <a:pt x="0" y="20"/>
                  </a:cubicBezTo>
                  <a:lnTo>
                    <a:pt x="0" y="20"/>
                  </a:lnTo>
                  <a:cubicBezTo>
                    <a:pt x="80" y="30"/>
                    <a:pt x="200" y="45"/>
                    <a:pt x="294" y="61"/>
                  </a:cubicBezTo>
                  <a:cubicBezTo>
                    <a:pt x="799" y="139"/>
                    <a:pt x="1278" y="246"/>
                    <a:pt x="1731" y="399"/>
                  </a:cubicBezTo>
                  <a:cubicBezTo>
                    <a:pt x="1608" y="365"/>
                    <a:pt x="1482" y="337"/>
                    <a:pt x="1355" y="316"/>
                  </a:cubicBezTo>
                  <a:cubicBezTo>
                    <a:pt x="1307" y="309"/>
                    <a:pt x="1257" y="301"/>
                    <a:pt x="1206" y="294"/>
                  </a:cubicBezTo>
                  <a:lnTo>
                    <a:pt x="1206" y="294"/>
                  </a:lnTo>
                  <a:cubicBezTo>
                    <a:pt x="1267" y="310"/>
                    <a:pt x="1340" y="330"/>
                    <a:pt x="1405" y="350"/>
                  </a:cubicBezTo>
                  <a:cubicBezTo>
                    <a:pt x="1642" y="424"/>
                    <a:pt x="1895" y="533"/>
                    <a:pt x="2132" y="640"/>
                  </a:cubicBezTo>
                  <a:cubicBezTo>
                    <a:pt x="2413" y="771"/>
                    <a:pt x="2629" y="880"/>
                    <a:pt x="2846" y="1061"/>
                  </a:cubicBezTo>
                  <a:cubicBezTo>
                    <a:pt x="2703" y="885"/>
                    <a:pt x="2516" y="738"/>
                    <a:pt x="2301" y="623"/>
                  </a:cubicBezTo>
                  <a:lnTo>
                    <a:pt x="2301" y="623"/>
                  </a:lnTo>
                  <a:cubicBezTo>
                    <a:pt x="2521" y="721"/>
                    <a:pt x="2735" y="830"/>
                    <a:pt x="2920" y="964"/>
                  </a:cubicBezTo>
                  <a:cubicBezTo>
                    <a:pt x="2617" y="689"/>
                    <a:pt x="2218" y="488"/>
                    <a:pt x="1811" y="327"/>
                  </a:cubicBezTo>
                  <a:cubicBezTo>
                    <a:pt x="1608" y="251"/>
                    <a:pt x="1397" y="193"/>
                    <a:pt x="1182" y="148"/>
                  </a:cubicBezTo>
                  <a:lnTo>
                    <a:pt x="1182" y="148"/>
                  </a:lnTo>
                  <a:cubicBezTo>
                    <a:pt x="1415" y="192"/>
                    <a:pt x="1647" y="249"/>
                    <a:pt x="1863" y="320"/>
                  </a:cubicBezTo>
                  <a:cubicBezTo>
                    <a:pt x="2183" y="432"/>
                    <a:pt x="2634" y="627"/>
                    <a:pt x="2945" y="828"/>
                  </a:cubicBezTo>
                  <a:cubicBezTo>
                    <a:pt x="2641" y="574"/>
                    <a:pt x="2267" y="372"/>
                    <a:pt x="1867" y="228"/>
                  </a:cubicBezTo>
                  <a:cubicBezTo>
                    <a:pt x="1853" y="223"/>
                    <a:pt x="1837" y="218"/>
                    <a:pt x="1823" y="213"/>
                  </a:cubicBezTo>
                  <a:lnTo>
                    <a:pt x="1823" y="213"/>
                  </a:lnTo>
                  <a:cubicBezTo>
                    <a:pt x="1874" y="229"/>
                    <a:pt x="1924" y="244"/>
                    <a:pt x="1973" y="262"/>
                  </a:cubicBezTo>
                  <a:cubicBezTo>
                    <a:pt x="2225" y="339"/>
                    <a:pt x="2698" y="538"/>
                    <a:pt x="2977" y="735"/>
                  </a:cubicBezTo>
                  <a:cubicBezTo>
                    <a:pt x="2779" y="558"/>
                    <a:pt x="2543" y="407"/>
                    <a:pt x="2285" y="287"/>
                  </a:cubicBezTo>
                  <a:lnTo>
                    <a:pt x="2285" y="287"/>
                  </a:lnTo>
                  <a:cubicBezTo>
                    <a:pt x="2548" y="385"/>
                    <a:pt x="2795" y="507"/>
                    <a:pt x="3032" y="677"/>
                  </a:cubicBezTo>
                  <a:cubicBezTo>
                    <a:pt x="2847" y="489"/>
                    <a:pt x="2605" y="337"/>
                    <a:pt x="2341" y="227"/>
                  </a:cubicBezTo>
                  <a:cubicBezTo>
                    <a:pt x="2096" y="129"/>
                    <a:pt x="1826" y="80"/>
                    <a:pt x="1555" y="48"/>
                  </a:cubicBezTo>
                  <a:cubicBezTo>
                    <a:pt x="1524" y="42"/>
                    <a:pt x="1492" y="36"/>
                    <a:pt x="1460" y="31"/>
                  </a:cubicBezTo>
                  <a:cubicBezTo>
                    <a:pt x="1323" y="8"/>
                    <a:pt x="1184" y="1"/>
                    <a:pt x="10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42"/>
            <p:cNvSpPr/>
            <p:nvPr/>
          </p:nvSpPr>
          <p:spPr>
            <a:xfrm>
              <a:off x="1101783" y="4322213"/>
              <a:ext cx="29143" cy="63043"/>
            </a:xfrm>
            <a:custGeom>
              <a:rect b="b" l="l" r="r" t="t"/>
              <a:pathLst>
                <a:path extrusionOk="0" h="1272" w="588">
                  <a:moveTo>
                    <a:pt x="26" y="1"/>
                  </a:moveTo>
                  <a:cubicBezTo>
                    <a:pt x="0" y="226"/>
                    <a:pt x="65" y="453"/>
                    <a:pt x="133" y="670"/>
                  </a:cubicBezTo>
                  <a:cubicBezTo>
                    <a:pt x="205" y="891"/>
                    <a:pt x="315" y="1090"/>
                    <a:pt x="460" y="1272"/>
                  </a:cubicBezTo>
                  <a:cubicBezTo>
                    <a:pt x="501" y="1257"/>
                    <a:pt x="544" y="1247"/>
                    <a:pt x="587" y="1244"/>
                  </a:cubicBezTo>
                  <a:cubicBezTo>
                    <a:pt x="422" y="1025"/>
                    <a:pt x="282" y="799"/>
                    <a:pt x="187" y="569"/>
                  </a:cubicBezTo>
                  <a:cubicBezTo>
                    <a:pt x="109" y="385"/>
                    <a:pt x="36" y="194"/>
                    <a:pt x="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42"/>
            <p:cNvSpPr/>
            <p:nvPr/>
          </p:nvSpPr>
          <p:spPr>
            <a:xfrm>
              <a:off x="1101188" y="4336636"/>
              <a:ext cx="22254" cy="54519"/>
            </a:xfrm>
            <a:custGeom>
              <a:rect b="b" l="l" r="r" t="t"/>
              <a:pathLst>
                <a:path extrusionOk="0" h="1100" w="449">
                  <a:moveTo>
                    <a:pt x="1" y="0"/>
                  </a:moveTo>
                  <a:lnTo>
                    <a:pt x="1" y="0"/>
                  </a:lnTo>
                  <a:cubicBezTo>
                    <a:pt x="10" y="291"/>
                    <a:pt x="85" y="585"/>
                    <a:pt x="233" y="851"/>
                  </a:cubicBezTo>
                  <a:cubicBezTo>
                    <a:pt x="239" y="861"/>
                    <a:pt x="244" y="871"/>
                    <a:pt x="250" y="881"/>
                  </a:cubicBezTo>
                  <a:cubicBezTo>
                    <a:pt x="142" y="727"/>
                    <a:pt x="54" y="572"/>
                    <a:pt x="2" y="396"/>
                  </a:cubicBezTo>
                  <a:lnTo>
                    <a:pt x="2" y="396"/>
                  </a:lnTo>
                  <a:cubicBezTo>
                    <a:pt x="24" y="642"/>
                    <a:pt x="116" y="882"/>
                    <a:pt x="263" y="1099"/>
                  </a:cubicBezTo>
                  <a:cubicBezTo>
                    <a:pt x="314" y="1057"/>
                    <a:pt x="378" y="1018"/>
                    <a:pt x="449" y="990"/>
                  </a:cubicBezTo>
                  <a:cubicBezTo>
                    <a:pt x="235" y="682"/>
                    <a:pt x="82" y="36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42"/>
            <p:cNvSpPr/>
            <p:nvPr/>
          </p:nvSpPr>
          <p:spPr>
            <a:xfrm>
              <a:off x="1103865" y="4373412"/>
              <a:ext cx="10259" cy="21361"/>
            </a:xfrm>
            <a:custGeom>
              <a:rect b="b" l="l" r="r" t="t"/>
              <a:pathLst>
                <a:path extrusionOk="0" h="431" w="207">
                  <a:moveTo>
                    <a:pt x="4" y="1"/>
                  </a:moveTo>
                  <a:lnTo>
                    <a:pt x="4" y="1"/>
                  </a:lnTo>
                  <a:cubicBezTo>
                    <a:pt x="0" y="65"/>
                    <a:pt x="20" y="129"/>
                    <a:pt x="39" y="191"/>
                  </a:cubicBezTo>
                  <a:cubicBezTo>
                    <a:pt x="73" y="295"/>
                    <a:pt x="101" y="361"/>
                    <a:pt x="139" y="430"/>
                  </a:cubicBezTo>
                  <a:cubicBezTo>
                    <a:pt x="154" y="413"/>
                    <a:pt x="169" y="394"/>
                    <a:pt x="190" y="376"/>
                  </a:cubicBezTo>
                  <a:cubicBezTo>
                    <a:pt x="194" y="371"/>
                    <a:pt x="200" y="366"/>
                    <a:pt x="206" y="361"/>
                  </a:cubicBezTo>
                  <a:cubicBezTo>
                    <a:pt x="186" y="332"/>
                    <a:pt x="165" y="304"/>
                    <a:pt x="147" y="274"/>
                  </a:cubicBezTo>
                  <a:cubicBezTo>
                    <a:pt x="90" y="181"/>
                    <a:pt x="30" y="99"/>
                    <a:pt x="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42"/>
            <p:cNvSpPr/>
            <p:nvPr/>
          </p:nvSpPr>
          <p:spPr>
            <a:xfrm>
              <a:off x="1105352" y="4385704"/>
              <a:ext cx="5204" cy="11796"/>
            </a:xfrm>
            <a:custGeom>
              <a:rect b="b" l="l" r="r" t="t"/>
              <a:pathLst>
                <a:path extrusionOk="0" h="238" w="105">
                  <a:moveTo>
                    <a:pt x="0" y="1"/>
                  </a:moveTo>
                  <a:lnTo>
                    <a:pt x="0" y="1"/>
                  </a:lnTo>
                  <a:cubicBezTo>
                    <a:pt x="5" y="84"/>
                    <a:pt x="34" y="164"/>
                    <a:pt x="77" y="238"/>
                  </a:cubicBezTo>
                  <a:cubicBezTo>
                    <a:pt x="84" y="221"/>
                    <a:pt x="93" y="206"/>
                    <a:pt x="104" y="190"/>
                  </a:cubicBezTo>
                  <a:cubicBezTo>
                    <a:pt x="99" y="182"/>
                    <a:pt x="94" y="174"/>
                    <a:pt x="89" y="166"/>
                  </a:cubicBezTo>
                  <a:cubicBezTo>
                    <a:pt x="57" y="109"/>
                    <a:pt x="19" y="5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42"/>
            <p:cNvSpPr/>
            <p:nvPr/>
          </p:nvSpPr>
          <p:spPr>
            <a:xfrm>
              <a:off x="1134148" y="4388281"/>
              <a:ext cx="51644" cy="35189"/>
            </a:xfrm>
            <a:custGeom>
              <a:rect b="b" l="l" r="r" t="t"/>
              <a:pathLst>
                <a:path extrusionOk="0" h="710" w="1042">
                  <a:moveTo>
                    <a:pt x="0" y="0"/>
                  </a:moveTo>
                  <a:cubicBezTo>
                    <a:pt x="88" y="130"/>
                    <a:pt x="213" y="241"/>
                    <a:pt x="344" y="345"/>
                  </a:cubicBezTo>
                  <a:cubicBezTo>
                    <a:pt x="536" y="499"/>
                    <a:pt x="761" y="624"/>
                    <a:pt x="1010" y="709"/>
                  </a:cubicBezTo>
                  <a:cubicBezTo>
                    <a:pt x="1019" y="668"/>
                    <a:pt x="1029" y="628"/>
                    <a:pt x="1041" y="589"/>
                  </a:cubicBezTo>
                  <a:cubicBezTo>
                    <a:pt x="1025" y="583"/>
                    <a:pt x="1008" y="577"/>
                    <a:pt x="993" y="572"/>
                  </a:cubicBezTo>
                  <a:cubicBezTo>
                    <a:pt x="780" y="504"/>
                    <a:pt x="516" y="382"/>
                    <a:pt x="368" y="284"/>
                  </a:cubicBezTo>
                  <a:cubicBezTo>
                    <a:pt x="234" y="200"/>
                    <a:pt x="103" y="11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42"/>
            <p:cNvSpPr/>
            <p:nvPr/>
          </p:nvSpPr>
          <p:spPr>
            <a:xfrm>
              <a:off x="1129290" y="4390016"/>
              <a:ext cx="54717" cy="39700"/>
            </a:xfrm>
            <a:custGeom>
              <a:rect b="b" l="l" r="r" t="t"/>
              <a:pathLst>
                <a:path extrusionOk="0" h="801" w="1104">
                  <a:moveTo>
                    <a:pt x="0" y="1"/>
                  </a:moveTo>
                  <a:lnTo>
                    <a:pt x="0" y="1"/>
                  </a:lnTo>
                  <a:cubicBezTo>
                    <a:pt x="200" y="269"/>
                    <a:pt x="468" y="509"/>
                    <a:pt x="790" y="684"/>
                  </a:cubicBezTo>
                  <a:cubicBezTo>
                    <a:pt x="885" y="731"/>
                    <a:pt x="985" y="769"/>
                    <a:pt x="1088" y="801"/>
                  </a:cubicBezTo>
                  <a:cubicBezTo>
                    <a:pt x="1092" y="768"/>
                    <a:pt x="1097" y="734"/>
                    <a:pt x="1103" y="702"/>
                  </a:cubicBezTo>
                  <a:cubicBezTo>
                    <a:pt x="1032" y="677"/>
                    <a:pt x="964" y="650"/>
                    <a:pt x="897" y="623"/>
                  </a:cubicBezTo>
                  <a:cubicBezTo>
                    <a:pt x="553" y="459"/>
                    <a:pt x="272" y="257"/>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42"/>
            <p:cNvSpPr/>
            <p:nvPr/>
          </p:nvSpPr>
          <p:spPr>
            <a:xfrm>
              <a:off x="1118287" y="4393931"/>
              <a:ext cx="68495" cy="74839"/>
            </a:xfrm>
            <a:custGeom>
              <a:rect b="b" l="l" r="r" t="t"/>
              <a:pathLst>
                <a:path extrusionOk="0" h="1510" w="1382">
                  <a:moveTo>
                    <a:pt x="147" y="1"/>
                  </a:moveTo>
                  <a:lnTo>
                    <a:pt x="147" y="1"/>
                  </a:lnTo>
                  <a:cubicBezTo>
                    <a:pt x="370" y="304"/>
                    <a:pt x="666" y="582"/>
                    <a:pt x="1033" y="777"/>
                  </a:cubicBezTo>
                  <a:cubicBezTo>
                    <a:pt x="666" y="603"/>
                    <a:pt x="342" y="364"/>
                    <a:pt x="75" y="51"/>
                  </a:cubicBezTo>
                  <a:lnTo>
                    <a:pt x="75" y="51"/>
                  </a:lnTo>
                  <a:cubicBezTo>
                    <a:pt x="287" y="396"/>
                    <a:pt x="610" y="703"/>
                    <a:pt x="1010" y="916"/>
                  </a:cubicBezTo>
                  <a:cubicBezTo>
                    <a:pt x="899" y="865"/>
                    <a:pt x="784" y="804"/>
                    <a:pt x="660" y="731"/>
                  </a:cubicBezTo>
                  <a:cubicBezTo>
                    <a:pt x="513" y="633"/>
                    <a:pt x="250" y="433"/>
                    <a:pt x="115" y="268"/>
                  </a:cubicBezTo>
                  <a:lnTo>
                    <a:pt x="115" y="268"/>
                  </a:lnTo>
                  <a:cubicBezTo>
                    <a:pt x="244" y="473"/>
                    <a:pt x="415" y="665"/>
                    <a:pt x="622" y="827"/>
                  </a:cubicBezTo>
                  <a:cubicBezTo>
                    <a:pt x="488" y="724"/>
                    <a:pt x="367" y="613"/>
                    <a:pt x="255" y="494"/>
                  </a:cubicBezTo>
                  <a:cubicBezTo>
                    <a:pt x="181" y="417"/>
                    <a:pt x="68" y="302"/>
                    <a:pt x="9" y="193"/>
                  </a:cubicBezTo>
                  <a:lnTo>
                    <a:pt x="9" y="193"/>
                  </a:lnTo>
                  <a:cubicBezTo>
                    <a:pt x="58" y="323"/>
                    <a:pt x="147" y="441"/>
                    <a:pt x="235" y="555"/>
                  </a:cubicBezTo>
                  <a:cubicBezTo>
                    <a:pt x="325" y="674"/>
                    <a:pt x="428" y="787"/>
                    <a:pt x="545" y="890"/>
                  </a:cubicBezTo>
                  <a:cubicBezTo>
                    <a:pt x="337" y="722"/>
                    <a:pt x="164" y="538"/>
                    <a:pt x="1" y="341"/>
                  </a:cubicBezTo>
                  <a:lnTo>
                    <a:pt x="1" y="341"/>
                  </a:lnTo>
                  <a:cubicBezTo>
                    <a:pt x="277" y="792"/>
                    <a:pt x="670" y="1228"/>
                    <a:pt x="1240" y="1461"/>
                  </a:cubicBezTo>
                  <a:cubicBezTo>
                    <a:pt x="1286" y="1479"/>
                    <a:pt x="1335" y="1496"/>
                    <a:pt x="1382" y="1510"/>
                  </a:cubicBezTo>
                  <a:cubicBezTo>
                    <a:pt x="1365" y="1453"/>
                    <a:pt x="1350" y="1395"/>
                    <a:pt x="1338" y="1338"/>
                  </a:cubicBezTo>
                  <a:cubicBezTo>
                    <a:pt x="1273" y="1313"/>
                    <a:pt x="1209" y="1286"/>
                    <a:pt x="1147" y="1257"/>
                  </a:cubicBezTo>
                  <a:lnTo>
                    <a:pt x="1147" y="1257"/>
                  </a:lnTo>
                  <a:cubicBezTo>
                    <a:pt x="1210" y="1281"/>
                    <a:pt x="1273" y="1303"/>
                    <a:pt x="1336" y="1322"/>
                  </a:cubicBezTo>
                  <a:cubicBezTo>
                    <a:pt x="1327" y="1287"/>
                    <a:pt x="1322" y="1251"/>
                    <a:pt x="1318" y="1215"/>
                  </a:cubicBezTo>
                  <a:cubicBezTo>
                    <a:pt x="1140" y="1146"/>
                    <a:pt x="971" y="1066"/>
                    <a:pt x="842" y="979"/>
                  </a:cubicBezTo>
                  <a:cubicBezTo>
                    <a:pt x="799" y="952"/>
                    <a:pt x="757" y="925"/>
                    <a:pt x="716" y="895"/>
                  </a:cubicBezTo>
                  <a:lnTo>
                    <a:pt x="716" y="895"/>
                  </a:lnTo>
                  <a:cubicBezTo>
                    <a:pt x="785" y="943"/>
                    <a:pt x="858" y="988"/>
                    <a:pt x="935" y="1030"/>
                  </a:cubicBezTo>
                  <a:cubicBezTo>
                    <a:pt x="1053" y="1094"/>
                    <a:pt x="1181" y="1147"/>
                    <a:pt x="1314" y="1189"/>
                  </a:cubicBezTo>
                  <a:cubicBezTo>
                    <a:pt x="1309" y="1148"/>
                    <a:pt x="1305" y="1107"/>
                    <a:pt x="1303" y="1065"/>
                  </a:cubicBezTo>
                  <a:cubicBezTo>
                    <a:pt x="1297" y="967"/>
                    <a:pt x="1295" y="860"/>
                    <a:pt x="1305" y="753"/>
                  </a:cubicBezTo>
                  <a:cubicBezTo>
                    <a:pt x="857" y="593"/>
                    <a:pt x="477" y="339"/>
                    <a:pt x="1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42"/>
            <p:cNvSpPr/>
            <p:nvPr/>
          </p:nvSpPr>
          <p:spPr>
            <a:xfrm>
              <a:off x="1120865" y="4422281"/>
              <a:ext cx="69388" cy="55857"/>
            </a:xfrm>
            <a:custGeom>
              <a:rect b="b" l="l" r="r" t="t"/>
              <a:pathLst>
                <a:path extrusionOk="0" h="1127" w="1400">
                  <a:moveTo>
                    <a:pt x="0" y="0"/>
                  </a:moveTo>
                  <a:cubicBezTo>
                    <a:pt x="375" y="536"/>
                    <a:pt x="765" y="951"/>
                    <a:pt x="1400" y="1127"/>
                  </a:cubicBezTo>
                  <a:cubicBezTo>
                    <a:pt x="1377" y="1074"/>
                    <a:pt x="1357" y="1022"/>
                    <a:pt x="1340" y="967"/>
                  </a:cubicBezTo>
                  <a:cubicBezTo>
                    <a:pt x="831" y="767"/>
                    <a:pt x="445" y="471"/>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42"/>
            <p:cNvSpPr/>
            <p:nvPr/>
          </p:nvSpPr>
          <p:spPr>
            <a:xfrm>
              <a:off x="1125177" y="4432937"/>
              <a:ext cx="74592" cy="63143"/>
            </a:xfrm>
            <a:custGeom>
              <a:rect b="b" l="l" r="r" t="t"/>
              <a:pathLst>
                <a:path extrusionOk="0" h="1274" w="1505">
                  <a:moveTo>
                    <a:pt x="1" y="1"/>
                  </a:moveTo>
                  <a:lnTo>
                    <a:pt x="1" y="1"/>
                  </a:lnTo>
                  <a:cubicBezTo>
                    <a:pt x="212" y="335"/>
                    <a:pt x="484" y="659"/>
                    <a:pt x="855" y="891"/>
                  </a:cubicBezTo>
                  <a:cubicBezTo>
                    <a:pt x="868" y="900"/>
                    <a:pt x="881" y="907"/>
                    <a:pt x="894" y="915"/>
                  </a:cubicBezTo>
                  <a:lnTo>
                    <a:pt x="894" y="915"/>
                  </a:lnTo>
                  <a:cubicBezTo>
                    <a:pt x="598" y="768"/>
                    <a:pt x="346" y="534"/>
                    <a:pt x="134" y="286"/>
                  </a:cubicBezTo>
                  <a:lnTo>
                    <a:pt x="134" y="286"/>
                  </a:lnTo>
                  <a:cubicBezTo>
                    <a:pt x="440" y="799"/>
                    <a:pt x="870" y="1160"/>
                    <a:pt x="1504" y="1273"/>
                  </a:cubicBezTo>
                  <a:cubicBezTo>
                    <a:pt x="1455" y="1198"/>
                    <a:pt x="1413" y="1119"/>
                    <a:pt x="1377" y="1050"/>
                  </a:cubicBezTo>
                  <a:cubicBezTo>
                    <a:pt x="1359" y="1016"/>
                    <a:pt x="1344" y="983"/>
                    <a:pt x="1328" y="948"/>
                  </a:cubicBezTo>
                  <a:cubicBezTo>
                    <a:pt x="800" y="763"/>
                    <a:pt x="368" y="43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42"/>
            <p:cNvSpPr/>
            <p:nvPr/>
          </p:nvSpPr>
          <p:spPr>
            <a:xfrm>
              <a:off x="1148521" y="4472340"/>
              <a:ext cx="58880" cy="33703"/>
            </a:xfrm>
            <a:custGeom>
              <a:rect b="b" l="l" r="r" t="t"/>
              <a:pathLst>
                <a:path extrusionOk="0" h="680" w="1188">
                  <a:moveTo>
                    <a:pt x="1" y="1"/>
                  </a:moveTo>
                  <a:lnTo>
                    <a:pt x="1" y="1"/>
                  </a:lnTo>
                  <a:cubicBezTo>
                    <a:pt x="315" y="383"/>
                    <a:pt x="704" y="621"/>
                    <a:pt x="1188" y="679"/>
                  </a:cubicBezTo>
                  <a:cubicBezTo>
                    <a:pt x="1137" y="628"/>
                    <a:pt x="1094" y="570"/>
                    <a:pt x="1054" y="512"/>
                  </a:cubicBezTo>
                  <a:cubicBezTo>
                    <a:pt x="1012" y="501"/>
                    <a:pt x="968" y="489"/>
                    <a:pt x="922" y="476"/>
                  </a:cubicBezTo>
                  <a:cubicBezTo>
                    <a:pt x="617" y="386"/>
                    <a:pt x="253" y="22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42"/>
            <p:cNvSpPr/>
            <p:nvPr/>
          </p:nvSpPr>
          <p:spPr>
            <a:xfrm>
              <a:off x="1183363" y="4501632"/>
              <a:ext cx="32216" cy="10953"/>
            </a:xfrm>
            <a:custGeom>
              <a:rect b="b" l="l" r="r" t="t"/>
              <a:pathLst>
                <a:path extrusionOk="0" h="221" w="650">
                  <a:moveTo>
                    <a:pt x="1" y="1"/>
                  </a:moveTo>
                  <a:cubicBezTo>
                    <a:pt x="192" y="111"/>
                    <a:pt x="417" y="186"/>
                    <a:pt x="650" y="220"/>
                  </a:cubicBezTo>
                  <a:cubicBezTo>
                    <a:pt x="592" y="185"/>
                    <a:pt x="538" y="143"/>
                    <a:pt x="492" y="96"/>
                  </a:cubicBezTo>
                  <a:cubicBezTo>
                    <a:pt x="350" y="78"/>
                    <a:pt x="130" y="4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42"/>
            <p:cNvSpPr/>
            <p:nvPr/>
          </p:nvSpPr>
          <p:spPr>
            <a:xfrm>
              <a:off x="1188567" y="4407858"/>
              <a:ext cx="68049" cy="16802"/>
            </a:xfrm>
            <a:custGeom>
              <a:rect b="b" l="l" r="r" t="t"/>
              <a:pathLst>
                <a:path extrusionOk="0" h="339" w="1373">
                  <a:moveTo>
                    <a:pt x="1339" y="1"/>
                  </a:moveTo>
                  <a:cubicBezTo>
                    <a:pt x="1050" y="159"/>
                    <a:pt x="737" y="282"/>
                    <a:pt x="407" y="282"/>
                  </a:cubicBezTo>
                  <a:cubicBezTo>
                    <a:pt x="274" y="282"/>
                    <a:pt x="139" y="262"/>
                    <a:pt x="1" y="216"/>
                  </a:cubicBezTo>
                  <a:lnTo>
                    <a:pt x="1" y="216"/>
                  </a:lnTo>
                  <a:cubicBezTo>
                    <a:pt x="161" y="304"/>
                    <a:pt x="351" y="339"/>
                    <a:pt x="543" y="339"/>
                  </a:cubicBezTo>
                  <a:cubicBezTo>
                    <a:pt x="651" y="339"/>
                    <a:pt x="760" y="328"/>
                    <a:pt x="863" y="309"/>
                  </a:cubicBezTo>
                  <a:cubicBezTo>
                    <a:pt x="1045" y="278"/>
                    <a:pt x="1218" y="217"/>
                    <a:pt x="1373" y="135"/>
                  </a:cubicBezTo>
                  <a:cubicBezTo>
                    <a:pt x="1358" y="93"/>
                    <a:pt x="1347" y="47"/>
                    <a:pt x="13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42"/>
            <p:cNvSpPr/>
            <p:nvPr/>
          </p:nvSpPr>
          <p:spPr>
            <a:xfrm>
              <a:off x="1190500" y="4415293"/>
              <a:ext cx="68000" cy="13531"/>
            </a:xfrm>
            <a:custGeom>
              <a:rect b="b" l="l" r="r" t="t"/>
              <a:pathLst>
                <a:path extrusionOk="0" h="273" w="1372">
                  <a:moveTo>
                    <a:pt x="1337" y="0"/>
                  </a:moveTo>
                  <a:cubicBezTo>
                    <a:pt x="1073" y="138"/>
                    <a:pt x="739" y="222"/>
                    <a:pt x="410" y="222"/>
                  </a:cubicBezTo>
                  <a:cubicBezTo>
                    <a:pt x="271" y="222"/>
                    <a:pt x="132" y="207"/>
                    <a:pt x="0" y="174"/>
                  </a:cubicBezTo>
                  <a:lnTo>
                    <a:pt x="0" y="174"/>
                  </a:lnTo>
                  <a:cubicBezTo>
                    <a:pt x="173" y="243"/>
                    <a:pt x="366" y="272"/>
                    <a:pt x="560" y="272"/>
                  </a:cubicBezTo>
                  <a:cubicBezTo>
                    <a:pt x="690" y="272"/>
                    <a:pt x="820" y="259"/>
                    <a:pt x="945" y="236"/>
                  </a:cubicBezTo>
                  <a:cubicBezTo>
                    <a:pt x="1100" y="207"/>
                    <a:pt x="1243" y="160"/>
                    <a:pt x="1372" y="92"/>
                  </a:cubicBezTo>
                  <a:cubicBezTo>
                    <a:pt x="1359" y="62"/>
                    <a:pt x="1349" y="31"/>
                    <a:pt x="13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42"/>
            <p:cNvSpPr/>
            <p:nvPr/>
          </p:nvSpPr>
          <p:spPr>
            <a:xfrm>
              <a:off x="1188518" y="4420249"/>
              <a:ext cx="78457" cy="25921"/>
            </a:xfrm>
            <a:custGeom>
              <a:rect b="b" l="l" r="r" t="t"/>
              <a:pathLst>
                <a:path extrusionOk="0" h="523" w="1583">
                  <a:moveTo>
                    <a:pt x="1416" y="0"/>
                  </a:moveTo>
                  <a:cubicBezTo>
                    <a:pt x="1114" y="149"/>
                    <a:pt x="834" y="226"/>
                    <a:pt x="454" y="229"/>
                  </a:cubicBezTo>
                  <a:cubicBezTo>
                    <a:pt x="305" y="227"/>
                    <a:pt x="162" y="229"/>
                    <a:pt x="26" y="178"/>
                  </a:cubicBezTo>
                  <a:lnTo>
                    <a:pt x="26" y="178"/>
                  </a:lnTo>
                  <a:cubicBezTo>
                    <a:pt x="214" y="270"/>
                    <a:pt x="457" y="280"/>
                    <a:pt x="673" y="286"/>
                  </a:cubicBezTo>
                  <a:cubicBezTo>
                    <a:pt x="901" y="286"/>
                    <a:pt x="1123" y="242"/>
                    <a:pt x="1326" y="163"/>
                  </a:cubicBezTo>
                  <a:lnTo>
                    <a:pt x="1326" y="163"/>
                  </a:lnTo>
                  <a:cubicBezTo>
                    <a:pt x="1149" y="241"/>
                    <a:pt x="940" y="306"/>
                    <a:pt x="718" y="337"/>
                  </a:cubicBezTo>
                  <a:cubicBezTo>
                    <a:pt x="652" y="346"/>
                    <a:pt x="575" y="350"/>
                    <a:pt x="494" y="350"/>
                  </a:cubicBezTo>
                  <a:cubicBezTo>
                    <a:pt x="339" y="350"/>
                    <a:pt x="166" y="334"/>
                    <a:pt x="19" y="306"/>
                  </a:cubicBezTo>
                  <a:lnTo>
                    <a:pt x="19" y="306"/>
                  </a:lnTo>
                  <a:cubicBezTo>
                    <a:pt x="218" y="373"/>
                    <a:pt x="433" y="405"/>
                    <a:pt x="648" y="405"/>
                  </a:cubicBezTo>
                  <a:cubicBezTo>
                    <a:pt x="847" y="405"/>
                    <a:pt x="1046" y="378"/>
                    <a:pt x="1232" y="324"/>
                  </a:cubicBezTo>
                  <a:lnTo>
                    <a:pt x="1232" y="324"/>
                  </a:lnTo>
                  <a:cubicBezTo>
                    <a:pt x="1096" y="378"/>
                    <a:pt x="969" y="416"/>
                    <a:pt x="792" y="442"/>
                  </a:cubicBezTo>
                  <a:cubicBezTo>
                    <a:pt x="681" y="457"/>
                    <a:pt x="548" y="469"/>
                    <a:pt x="411" y="469"/>
                  </a:cubicBezTo>
                  <a:cubicBezTo>
                    <a:pt x="271" y="469"/>
                    <a:pt x="127" y="456"/>
                    <a:pt x="1" y="420"/>
                  </a:cubicBezTo>
                  <a:lnTo>
                    <a:pt x="1" y="420"/>
                  </a:lnTo>
                  <a:cubicBezTo>
                    <a:pt x="197" y="503"/>
                    <a:pt x="427" y="522"/>
                    <a:pt x="646" y="522"/>
                  </a:cubicBezTo>
                  <a:cubicBezTo>
                    <a:pt x="658" y="522"/>
                    <a:pt x="670" y="522"/>
                    <a:pt x="682" y="522"/>
                  </a:cubicBezTo>
                  <a:cubicBezTo>
                    <a:pt x="993" y="518"/>
                    <a:pt x="1312" y="437"/>
                    <a:pt x="1583" y="299"/>
                  </a:cubicBezTo>
                  <a:cubicBezTo>
                    <a:pt x="1519" y="210"/>
                    <a:pt x="1464" y="118"/>
                    <a:pt x="1423" y="21"/>
                  </a:cubicBezTo>
                  <a:cubicBezTo>
                    <a:pt x="1421" y="14"/>
                    <a:pt x="1418" y="7"/>
                    <a:pt x="14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42"/>
            <p:cNvSpPr/>
            <p:nvPr/>
          </p:nvSpPr>
          <p:spPr>
            <a:xfrm>
              <a:off x="1189807" y="4436407"/>
              <a:ext cx="89559" cy="26962"/>
            </a:xfrm>
            <a:custGeom>
              <a:rect b="b" l="l" r="r" t="t"/>
              <a:pathLst>
                <a:path extrusionOk="0" h="544" w="1807">
                  <a:moveTo>
                    <a:pt x="1575" y="1"/>
                  </a:moveTo>
                  <a:cubicBezTo>
                    <a:pt x="1421" y="71"/>
                    <a:pt x="1270" y="129"/>
                    <a:pt x="1127" y="171"/>
                  </a:cubicBezTo>
                  <a:cubicBezTo>
                    <a:pt x="985" y="213"/>
                    <a:pt x="745" y="248"/>
                    <a:pt x="676" y="253"/>
                  </a:cubicBezTo>
                  <a:cubicBezTo>
                    <a:pt x="572" y="263"/>
                    <a:pt x="468" y="269"/>
                    <a:pt x="365" y="269"/>
                  </a:cubicBezTo>
                  <a:cubicBezTo>
                    <a:pt x="242" y="269"/>
                    <a:pt x="120" y="260"/>
                    <a:pt x="1" y="239"/>
                  </a:cubicBezTo>
                  <a:lnTo>
                    <a:pt x="1" y="239"/>
                  </a:lnTo>
                  <a:cubicBezTo>
                    <a:pt x="196" y="298"/>
                    <a:pt x="405" y="324"/>
                    <a:pt x="614" y="324"/>
                  </a:cubicBezTo>
                  <a:cubicBezTo>
                    <a:pt x="771" y="324"/>
                    <a:pt x="929" y="309"/>
                    <a:pt x="1082" y="282"/>
                  </a:cubicBezTo>
                  <a:lnTo>
                    <a:pt x="1082" y="282"/>
                  </a:lnTo>
                  <a:cubicBezTo>
                    <a:pt x="906" y="331"/>
                    <a:pt x="723" y="361"/>
                    <a:pt x="540" y="372"/>
                  </a:cubicBezTo>
                  <a:cubicBezTo>
                    <a:pt x="470" y="375"/>
                    <a:pt x="398" y="379"/>
                    <a:pt x="327" y="379"/>
                  </a:cubicBezTo>
                  <a:cubicBezTo>
                    <a:pt x="229" y="379"/>
                    <a:pt x="134" y="371"/>
                    <a:pt x="45" y="337"/>
                  </a:cubicBezTo>
                  <a:lnTo>
                    <a:pt x="45" y="337"/>
                  </a:lnTo>
                  <a:cubicBezTo>
                    <a:pt x="120" y="383"/>
                    <a:pt x="213" y="400"/>
                    <a:pt x="304" y="413"/>
                  </a:cubicBezTo>
                  <a:cubicBezTo>
                    <a:pt x="404" y="425"/>
                    <a:pt x="506" y="431"/>
                    <a:pt x="607" y="431"/>
                  </a:cubicBezTo>
                  <a:cubicBezTo>
                    <a:pt x="669" y="431"/>
                    <a:pt x="730" y="429"/>
                    <a:pt x="792" y="425"/>
                  </a:cubicBezTo>
                  <a:cubicBezTo>
                    <a:pt x="933" y="419"/>
                    <a:pt x="1067" y="398"/>
                    <a:pt x="1194" y="365"/>
                  </a:cubicBezTo>
                  <a:lnTo>
                    <a:pt x="1194" y="365"/>
                  </a:lnTo>
                  <a:cubicBezTo>
                    <a:pt x="939" y="443"/>
                    <a:pt x="664" y="493"/>
                    <a:pt x="385" y="493"/>
                  </a:cubicBezTo>
                  <a:cubicBezTo>
                    <a:pt x="270" y="493"/>
                    <a:pt x="154" y="485"/>
                    <a:pt x="38" y="466"/>
                  </a:cubicBezTo>
                  <a:lnTo>
                    <a:pt x="38" y="466"/>
                  </a:lnTo>
                  <a:cubicBezTo>
                    <a:pt x="228" y="519"/>
                    <a:pt x="428" y="544"/>
                    <a:pt x="628" y="544"/>
                  </a:cubicBezTo>
                  <a:cubicBezTo>
                    <a:pt x="1046" y="544"/>
                    <a:pt x="1466" y="436"/>
                    <a:pt x="1807" y="244"/>
                  </a:cubicBezTo>
                  <a:cubicBezTo>
                    <a:pt x="1776" y="216"/>
                    <a:pt x="1745" y="188"/>
                    <a:pt x="1715" y="159"/>
                  </a:cubicBezTo>
                  <a:cubicBezTo>
                    <a:pt x="1678" y="178"/>
                    <a:pt x="1639" y="196"/>
                    <a:pt x="1600" y="214"/>
                  </a:cubicBezTo>
                  <a:cubicBezTo>
                    <a:pt x="1637" y="194"/>
                    <a:pt x="1673" y="174"/>
                    <a:pt x="1709" y="152"/>
                  </a:cubicBezTo>
                  <a:cubicBezTo>
                    <a:pt x="1662" y="105"/>
                    <a:pt x="1616" y="53"/>
                    <a:pt x="15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42"/>
            <p:cNvSpPr/>
            <p:nvPr/>
          </p:nvSpPr>
          <p:spPr>
            <a:xfrm>
              <a:off x="1192582" y="4449244"/>
              <a:ext cx="97142" cy="26813"/>
            </a:xfrm>
            <a:custGeom>
              <a:rect b="b" l="l" r="r" t="t"/>
              <a:pathLst>
                <a:path extrusionOk="0" h="541" w="1960">
                  <a:moveTo>
                    <a:pt x="1774" y="0"/>
                  </a:moveTo>
                  <a:cubicBezTo>
                    <a:pt x="1376" y="218"/>
                    <a:pt x="944" y="357"/>
                    <a:pt x="471" y="357"/>
                  </a:cubicBezTo>
                  <a:cubicBezTo>
                    <a:pt x="318" y="357"/>
                    <a:pt x="162" y="342"/>
                    <a:pt x="0" y="311"/>
                  </a:cubicBezTo>
                  <a:lnTo>
                    <a:pt x="0" y="311"/>
                  </a:lnTo>
                  <a:cubicBezTo>
                    <a:pt x="208" y="381"/>
                    <a:pt x="433" y="413"/>
                    <a:pt x="659" y="413"/>
                  </a:cubicBezTo>
                  <a:cubicBezTo>
                    <a:pt x="898" y="413"/>
                    <a:pt x="1139" y="377"/>
                    <a:pt x="1362" y="312"/>
                  </a:cubicBezTo>
                  <a:cubicBezTo>
                    <a:pt x="1367" y="311"/>
                    <a:pt x="1374" y="309"/>
                    <a:pt x="1379" y="308"/>
                  </a:cubicBezTo>
                  <a:lnTo>
                    <a:pt x="1379" y="308"/>
                  </a:lnTo>
                  <a:cubicBezTo>
                    <a:pt x="1072" y="429"/>
                    <a:pt x="747" y="488"/>
                    <a:pt x="395" y="488"/>
                  </a:cubicBezTo>
                  <a:cubicBezTo>
                    <a:pt x="284" y="488"/>
                    <a:pt x="170" y="482"/>
                    <a:pt x="54" y="471"/>
                  </a:cubicBezTo>
                  <a:lnTo>
                    <a:pt x="54" y="471"/>
                  </a:lnTo>
                  <a:cubicBezTo>
                    <a:pt x="246" y="518"/>
                    <a:pt x="448" y="541"/>
                    <a:pt x="650" y="541"/>
                  </a:cubicBezTo>
                  <a:cubicBezTo>
                    <a:pt x="815" y="541"/>
                    <a:pt x="979" y="526"/>
                    <a:pt x="1138" y="497"/>
                  </a:cubicBezTo>
                  <a:cubicBezTo>
                    <a:pt x="1444" y="437"/>
                    <a:pt x="1726" y="306"/>
                    <a:pt x="1959" y="135"/>
                  </a:cubicBezTo>
                  <a:cubicBezTo>
                    <a:pt x="1899" y="98"/>
                    <a:pt x="1845" y="58"/>
                    <a:pt x="1798" y="22"/>
                  </a:cubicBezTo>
                  <a:cubicBezTo>
                    <a:pt x="1791" y="16"/>
                    <a:pt x="1783" y="9"/>
                    <a:pt x="17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42"/>
            <p:cNvSpPr/>
            <p:nvPr/>
          </p:nvSpPr>
          <p:spPr>
            <a:xfrm>
              <a:off x="1198530" y="4456975"/>
              <a:ext cx="104180" cy="29093"/>
            </a:xfrm>
            <a:custGeom>
              <a:rect b="b" l="l" r="r" t="t"/>
              <a:pathLst>
                <a:path extrusionOk="0" h="587" w="2102">
                  <a:moveTo>
                    <a:pt x="1873" y="1"/>
                  </a:moveTo>
                  <a:cubicBezTo>
                    <a:pt x="1713" y="108"/>
                    <a:pt x="1540" y="190"/>
                    <a:pt x="1323" y="273"/>
                  </a:cubicBezTo>
                  <a:cubicBezTo>
                    <a:pt x="1064" y="373"/>
                    <a:pt x="743" y="443"/>
                    <a:pt x="395" y="443"/>
                  </a:cubicBezTo>
                  <a:cubicBezTo>
                    <a:pt x="267" y="443"/>
                    <a:pt x="135" y="433"/>
                    <a:pt x="1" y="413"/>
                  </a:cubicBezTo>
                  <a:lnTo>
                    <a:pt x="1" y="413"/>
                  </a:lnTo>
                  <a:cubicBezTo>
                    <a:pt x="199" y="466"/>
                    <a:pt x="408" y="493"/>
                    <a:pt x="616" y="493"/>
                  </a:cubicBezTo>
                  <a:cubicBezTo>
                    <a:pt x="818" y="493"/>
                    <a:pt x="1021" y="468"/>
                    <a:pt x="1214" y="419"/>
                  </a:cubicBezTo>
                  <a:lnTo>
                    <a:pt x="1214" y="419"/>
                  </a:lnTo>
                  <a:cubicBezTo>
                    <a:pt x="1039" y="470"/>
                    <a:pt x="860" y="506"/>
                    <a:pt x="691" y="522"/>
                  </a:cubicBezTo>
                  <a:cubicBezTo>
                    <a:pt x="572" y="533"/>
                    <a:pt x="449" y="544"/>
                    <a:pt x="328" y="544"/>
                  </a:cubicBezTo>
                  <a:cubicBezTo>
                    <a:pt x="242" y="544"/>
                    <a:pt x="157" y="538"/>
                    <a:pt x="75" y="522"/>
                  </a:cubicBezTo>
                  <a:lnTo>
                    <a:pt x="75" y="522"/>
                  </a:lnTo>
                  <a:cubicBezTo>
                    <a:pt x="232" y="573"/>
                    <a:pt x="403" y="586"/>
                    <a:pt x="573" y="586"/>
                  </a:cubicBezTo>
                  <a:cubicBezTo>
                    <a:pt x="650" y="586"/>
                    <a:pt x="726" y="584"/>
                    <a:pt x="801" y="580"/>
                  </a:cubicBezTo>
                  <a:cubicBezTo>
                    <a:pt x="1283" y="554"/>
                    <a:pt x="1767" y="390"/>
                    <a:pt x="2102" y="107"/>
                  </a:cubicBezTo>
                  <a:cubicBezTo>
                    <a:pt x="2066" y="96"/>
                    <a:pt x="2032" y="82"/>
                    <a:pt x="1997" y="67"/>
                  </a:cubicBezTo>
                  <a:cubicBezTo>
                    <a:pt x="1972" y="82"/>
                    <a:pt x="1947" y="97"/>
                    <a:pt x="1921" y="113"/>
                  </a:cubicBezTo>
                  <a:cubicBezTo>
                    <a:pt x="1945" y="96"/>
                    <a:pt x="1967" y="79"/>
                    <a:pt x="1988" y="62"/>
                  </a:cubicBezTo>
                  <a:cubicBezTo>
                    <a:pt x="1949" y="44"/>
                    <a:pt x="1910" y="23"/>
                    <a:pt x="18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42"/>
            <p:cNvSpPr/>
            <p:nvPr/>
          </p:nvSpPr>
          <p:spPr>
            <a:xfrm>
              <a:off x="1208145" y="4462229"/>
              <a:ext cx="109831" cy="46688"/>
            </a:xfrm>
            <a:custGeom>
              <a:rect b="b" l="l" r="r" t="t"/>
              <a:pathLst>
                <a:path extrusionOk="0" h="942" w="2216">
                  <a:moveTo>
                    <a:pt x="1915" y="1"/>
                  </a:moveTo>
                  <a:cubicBezTo>
                    <a:pt x="1690" y="183"/>
                    <a:pt x="1405" y="342"/>
                    <a:pt x="1127" y="430"/>
                  </a:cubicBezTo>
                  <a:cubicBezTo>
                    <a:pt x="841" y="528"/>
                    <a:pt x="560" y="575"/>
                    <a:pt x="264" y="575"/>
                  </a:cubicBezTo>
                  <a:cubicBezTo>
                    <a:pt x="177" y="575"/>
                    <a:pt x="90" y="571"/>
                    <a:pt x="0" y="563"/>
                  </a:cubicBezTo>
                  <a:lnTo>
                    <a:pt x="0" y="563"/>
                  </a:lnTo>
                  <a:cubicBezTo>
                    <a:pt x="165" y="599"/>
                    <a:pt x="334" y="616"/>
                    <a:pt x="503" y="616"/>
                  </a:cubicBezTo>
                  <a:cubicBezTo>
                    <a:pt x="714" y="616"/>
                    <a:pt x="926" y="589"/>
                    <a:pt x="1128" y="538"/>
                  </a:cubicBezTo>
                  <a:lnTo>
                    <a:pt x="1128" y="538"/>
                  </a:lnTo>
                  <a:cubicBezTo>
                    <a:pt x="1025" y="574"/>
                    <a:pt x="921" y="608"/>
                    <a:pt x="811" y="635"/>
                  </a:cubicBezTo>
                  <a:cubicBezTo>
                    <a:pt x="620" y="681"/>
                    <a:pt x="436" y="718"/>
                    <a:pt x="242" y="718"/>
                  </a:cubicBezTo>
                  <a:cubicBezTo>
                    <a:pt x="204" y="718"/>
                    <a:pt x="165" y="717"/>
                    <a:pt x="125" y="713"/>
                  </a:cubicBezTo>
                  <a:lnTo>
                    <a:pt x="125" y="713"/>
                  </a:lnTo>
                  <a:cubicBezTo>
                    <a:pt x="226" y="735"/>
                    <a:pt x="330" y="744"/>
                    <a:pt x="434" y="744"/>
                  </a:cubicBezTo>
                  <a:cubicBezTo>
                    <a:pt x="599" y="744"/>
                    <a:pt x="764" y="722"/>
                    <a:pt x="923" y="695"/>
                  </a:cubicBezTo>
                  <a:cubicBezTo>
                    <a:pt x="993" y="682"/>
                    <a:pt x="1062" y="666"/>
                    <a:pt x="1130" y="648"/>
                  </a:cubicBezTo>
                  <a:lnTo>
                    <a:pt x="1130" y="648"/>
                  </a:lnTo>
                  <a:cubicBezTo>
                    <a:pt x="904" y="736"/>
                    <a:pt x="639" y="806"/>
                    <a:pt x="361" y="831"/>
                  </a:cubicBezTo>
                  <a:cubicBezTo>
                    <a:pt x="397" y="832"/>
                    <a:pt x="432" y="833"/>
                    <a:pt x="468" y="833"/>
                  </a:cubicBezTo>
                  <a:cubicBezTo>
                    <a:pt x="782" y="833"/>
                    <a:pt x="1097" y="769"/>
                    <a:pt x="1375" y="652"/>
                  </a:cubicBezTo>
                  <a:lnTo>
                    <a:pt x="1375" y="652"/>
                  </a:lnTo>
                  <a:cubicBezTo>
                    <a:pt x="1145" y="767"/>
                    <a:pt x="885" y="850"/>
                    <a:pt x="607" y="886"/>
                  </a:cubicBezTo>
                  <a:cubicBezTo>
                    <a:pt x="609" y="886"/>
                    <a:pt x="611" y="886"/>
                    <a:pt x="613" y="886"/>
                  </a:cubicBezTo>
                  <a:cubicBezTo>
                    <a:pt x="979" y="886"/>
                    <a:pt x="1321" y="799"/>
                    <a:pt x="1598" y="639"/>
                  </a:cubicBezTo>
                  <a:lnTo>
                    <a:pt x="1598" y="639"/>
                  </a:lnTo>
                  <a:cubicBezTo>
                    <a:pt x="1414" y="769"/>
                    <a:pt x="1213" y="871"/>
                    <a:pt x="970" y="942"/>
                  </a:cubicBezTo>
                  <a:cubicBezTo>
                    <a:pt x="1546" y="854"/>
                    <a:pt x="2123" y="484"/>
                    <a:pt x="2216" y="3"/>
                  </a:cubicBezTo>
                  <a:lnTo>
                    <a:pt x="2216" y="3"/>
                  </a:lnTo>
                  <a:cubicBezTo>
                    <a:pt x="2199" y="8"/>
                    <a:pt x="2184" y="12"/>
                    <a:pt x="2168" y="16"/>
                  </a:cubicBezTo>
                  <a:cubicBezTo>
                    <a:pt x="2165" y="20"/>
                    <a:pt x="2164" y="22"/>
                    <a:pt x="2163" y="26"/>
                  </a:cubicBezTo>
                  <a:cubicBezTo>
                    <a:pt x="2142" y="72"/>
                    <a:pt x="2120" y="113"/>
                    <a:pt x="2096" y="151"/>
                  </a:cubicBezTo>
                  <a:cubicBezTo>
                    <a:pt x="2109" y="126"/>
                    <a:pt x="2123" y="103"/>
                    <a:pt x="2135" y="78"/>
                  </a:cubicBezTo>
                  <a:cubicBezTo>
                    <a:pt x="2147" y="57"/>
                    <a:pt x="2155" y="37"/>
                    <a:pt x="2163" y="16"/>
                  </a:cubicBezTo>
                  <a:lnTo>
                    <a:pt x="2163" y="16"/>
                  </a:lnTo>
                  <a:cubicBezTo>
                    <a:pt x="2134" y="22"/>
                    <a:pt x="2105" y="25"/>
                    <a:pt x="2076" y="25"/>
                  </a:cubicBezTo>
                  <a:cubicBezTo>
                    <a:pt x="2023" y="25"/>
                    <a:pt x="1968" y="15"/>
                    <a:pt x="19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42"/>
            <p:cNvSpPr/>
            <p:nvPr/>
          </p:nvSpPr>
          <p:spPr>
            <a:xfrm>
              <a:off x="1262267" y="4349275"/>
              <a:ext cx="67455" cy="101405"/>
            </a:xfrm>
            <a:custGeom>
              <a:rect b="b" l="l" r="r" t="t"/>
              <a:pathLst>
                <a:path extrusionOk="0" h="2046" w="1361">
                  <a:moveTo>
                    <a:pt x="1098" y="1"/>
                  </a:moveTo>
                  <a:cubicBezTo>
                    <a:pt x="1009" y="172"/>
                    <a:pt x="912" y="335"/>
                    <a:pt x="771" y="509"/>
                  </a:cubicBezTo>
                  <a:cubicBezTo>
                    <a:pt x="566" y="748"/>
                    <a:pt x="320" y="992"/>
                    <a:pt x="0" y="1174"/>
                  </a:cubicBezTo>
                  <a:cubicBezTo>
                    <a:pt x="186" y="1109"/>
                    <a:pt x="352" y="1009"/>
                    <a:pt x="505" y="902"/>
                  </a:cubicBezTo>
                  <a:cubicBezTo>
                    <a:pt x="550" y="870"/>
                    <a:pt x="592" y="836"/>
                    <a:pt x="634" y="802"/>
                  </a:cubicBezTo>
                  <a:lnTo>
                    <a:pt x="634" y="802"/>
                  </a:lnTo>
                  <a:cubicBezTo>
                    <a:pt x="491" y="986"/>
                    <a:pt x="336" y="1163"/>
                    <a:pt x="166" y="1332"/>
                  </a:cubicBezTo>
                  <a:cubicBezTo>
                    <a:pt x="334" y="1216"/>
                    <a:pt x="495" y="1091"/>
                    <a:pt x="639" y="953"/>
                  </a:cubicBezTo>
                  <a:lnTo>
                    <a:pt x="639" y="953"/>
                  </a:lnTo>
                  <a:cubicBezTo>
                    <a:pt x="502" y="1159"/>
                    <a:pt x="341" y="1361"/>
                    <a:pt x="138" y="1556"/>
                  </a:cubicBezTo>
                  <a:cubicBezTo>
                    <a:pt x="366" y="1390"/>
                    <a:pt x="568" y="1199"/>
                    <a:pt x="735" y="990"/>
                  </a:cubicBezTo>
                  <a:lnTo>
                    <a:pt x="735" y="990"/>
                  </a:lnTo>
                  <a:cubicBezTo>
                    <a:pt x="640" y="1194"/>
                    <a:pt x="541" y="1386"/>
                    <a:pt x="401" y="1583"/>
                  </a:cubicBezTo>
                  <a:cubicBezTo>
                    <a:pt x="558" y="1425"/>
                    <a:pt x="689" y="1248"/>
                    <a:pt x="798" y="1065"/>
                  </a:cubicBezTo>
                  <a:lnTo>
                    <a:pt x="798" y="1065"/>
                  </a:lnTo>
                  <a:cubicBezTo>
                    <a:pt x="798" y="1066"/>
                    <a:pt x="797" y="1067"/>
                    <a:pt x="797" y="1068"/>
                  </a:cubicBezTo>
                  <a:cubicBezTo>
                    <a:pt x="697" y="1313"/>
                    <a:pt x="614" y="1556"/>
                    <a:pt x="458" y="1775"/>
                  </a:cubicBezTo>
                  <a:cubicBezTo>
                    <a:pt x="612" y="1619"/>
                    <a:pt x="718" y="1438"/>
                    <a:pt x="821" y="1260"/>
                  </a:cubicBezTo>
                  <a:cubicBezTo>
                    <a:pt x="867" y="1176"/>
                    <a:pt x="912" y="1092"/>
                    <a:pt x="957" y="1008"/>
                  </a:cubicBezTo>
                  <a:lnTo>
                    <a:pt x="957" y="1008"/>
                  </a:lnTo>
                  <a:cubicBezTo>
                    <a:pt x="851" y="1328"/>
                    <a:pt x="730" y="1644"/>
                    <a:pt x="562" y="1945"/>
                  </a:cubicBezTo>
                  <a:cubicBezTo>
                    <a:pt x="747" y="1725"/>
                    <a:pt x="895" y="1484"/>
                    <a:pt x="1001" y="1232"/>
                  </a:cubicBezTo>
                  <a:lnTo>
                    <a:pt x="1001" y="1232"/>
                  </a:lnTo>
                  <a:cubicBezTo>
                    <a:pt x="957" y="1480"/>
                    <a:pt x="896" y="1725"/>
                    <a:pt x="780" y="2000"/>
                  </a:cubicBezTo>
                  <a:cubicBezTo>
                    <a:pt x="934" y="1770"/>
                    <a:pt x="1046" y="1523"/>
                    <a:pt x="1122" y="1267"/>
                  </a:cubicBezTo>
                  <a:lnTo>
                    <a:pt x="1122" y="1267"/>
                  </a:lnTo>
                  <a:cubicBezTo>
                    <a:pt x="1099" y="1493"/>
                    <a:pt x="1063" y="1686"/>
                    <a:pt x="993" y="1916"/>
                  </a:cubicBezTo>
                  <a:cubicBezTo>
                    <a:pt x="1080" y="1770"/>
                    <a:pt x="1140" y="1627"/>
                    <a:pt x="1181" y="1484"/>
                  </a:cubicBezTo>
                  <a:lnTo>
                    <a:pt x="1181" y="1484"/>
                  </a:lnTo>
                  <a:cubicBezTo>
                    <a:pt x="1170" y="1677"/>
                    <a:pt x="1148" y="1857"/>
                    <a:pt x="1082" y="2046"/>
                  </a:cubicBezTo>
                  <a:cubicBezTo>
                    <a:pt x="1214" y="1818"/>
                    <a:pt x="1268" y="1568"/>
                    <a:pt x="1304" y="1321"/>
                  </a:cubicBezTo>
                  <a:cubicBezTo>
                    <a:pt x="1360" y="928"/>
                    <a:pt x="1329" y="569"/>
                    <a:pt x="1237" y="204"/>
                  </a:cubicBezTo>
                  <a:lnTo>
                    <a:pt x="1237" y="190"/>
                  </a:lnTo>
                  <a:cubicBezTo>
                    <a:pt x="1238" y="181"/>
                    <a:pt x="1240" y="171"/>
                    <a:pt x="1241" y="162"/>
                  </a:cubicBezTo>
                  <a:cubicBezTo>
                    <a:pt x="1191" y="154"/>
                    <a:pt x="1144" y="126"/>
                    <a:pt x="1129" y="75"/>
                  </a:cubicBezTo>
                  <a:cubicBezTo>
                    <a:pt x="1119" y="49"/>
                    <a:pt x="1111" y="24"/>
                    <a:pt x="10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42"/>
            <p:cNvSpPr/>
            <p:nvPr/>
          </p:nvSpPr>
          <p:spPr>
            <a:xfrm>
              <a:off x="1858359" y="4333266"/>
              <a:ext cx="37420" cy="68148"/>
            </a:xfrm>
            <a:custGeom>
              <a:rect b="b" l="l" r="r" t="t"/>
              <a:pathLst>
                <a:path extrusionOk="0" h="1375" w="755">
                  <a:moveTo>
                    <a:pt x="181" y="0"/>
                  </a:moveTo>
                  <a:cubicBezTo>
                    <a:pt x="174" y="11"/>
                    <a:pt x="164" y="20"/>
                    <a:pt x="153" y="28"/>
                  </a:cubicBezTo>
                  <a:cubicBezTo>
                    <a:pt x="161" y="31"/>
                    <a:pt x="168" y="35"/>
                    <a:pt x="177" y="40"/>
                  </a:cubicBezTo>
                  <a:cubicBezTo>
                    <a:pt x="244" y="80"/>
                    <a:pt x="305" y="124"/>
                    <a:pt x="362" y="174"/>
                  </a:cubicBezTo>
                  <a:cubicBezTo>
                    <a:pt x="295" y="121"/>
                    <a:pt x="218" y="74"/>
                    <a:pt x="133" y="39"/>
                  </a:cubicBezTo>
                  <a:cubicBezTo>
                    <a:pt x="131" y="40"/>
                    <a:pt x="130" y="40"/>
                    <a:pt x="128" y="42"/>
                  </a:cubicBezTo>
                  <a:cubicBezTo>
                    <a:pt x="112" y="51"/>
                    <a:pt x="91" y="62"/>
                    <a:pt x="70" y="75"/>
                  </a:cubicBezTo>
                  <a:cubicBezTo>
                    <a:pt x="167" y="137"/>
                    <a:pt x="302" y="257"/>
                    <a:pt x="355" y="319"/>
                  </a:cubicBezTo>
                  <a:cubicBezTo>
                    <a:pt x="358" y="323"/>
                    <a:pt x="362" y="327"/>
                    <a:pt x="365" y="331"/>
                  </a:cubicBezTo>
                  <a:lnTo>
                    <a:pt x="365" y="331"/>
                  </a:lnTo>
                  <a:cubicBezTo>
                    <a:pt x="282" y="237"/>
                    <a:pt x="176" y="156"/>
                    <a:pt x="44" y="91"/>
                  </a:cubicBezTo>
                  <a:cubicBezTo>
                    <a:pt x="29" y="99"/>
                    <a:pt x="16" y="107"/>
                    <a:pt x="1" y="116"/>
                  </a:cubicBezTo>
                  <a:cubicBezTo>
                    <a:pt x="33" y="141"/>
                    <a:pt x="65" y="168"/>
                    <a:pt x="93" y="195"/>
                  </a:cubicBezTo>
                  <a:cubicBezTo>
                    <a:pt x="243" y="342"/>
                    <a:pt x="379" y="558"/>
                    <a:pt x="452" y="738"/>
                  </a:cubicBezTo>
                  <a:cubicBezTo>
                    <a:pt x="523" y="945"/>
                    <a:pt x="547" y="1151"/>
                    <a:pt x="491" y="1374"/>
                  </a:cubicBezTo>
                  <a:cubicBezTo>
                    <a:pt x="616" y="1109"/>
                    <a:pt x="627" y="796"/>
                    <a:pt x="498" y="532"/>
                  </a:cubicBezTo>
                  <a:lnTo>
                    <a:pt x="498" y="532"/>
                  </a:lnTo>
                  <a:cubicBezTo>
                    <a:pt x="507" y="546"/>
                    <a:pt x="515" y="563"/>
                    <a:pt x="522" y="575"/>
                  </a:cubicBezTo>
                  <a:cubicBezTo>
                    <a:pt x="610" y="767"/>
                    <a:pt x="655" y="949"/>
                    <a:pt x="630" y="1151"/>
                  </a:cubicBezTo>
                  <a:cubicBezTo>
                    <a:pt x="721" y="892"/>
                    <a:pt x="673" y="606"/>
                    <a:pt x="532" y="364"/>
                  </a:cubicBezTo>
                  <a:cubicBezTo>
                    <a:pt x="525" y="354"/>
                    <a:pt x="519" y="344"/>
                    <a:pt x="512" y="334"/>
                  </a:cubicBezTo>
                  <a:lnTo>
                    <a:pt x="512" y="334"/>
                  </a:lnTo>
                  <a:cubicBezTo>
                    <a:pt x="536" y="364"/>
                    <a:pt x="558" y="395"/>
                    <a:pt x="578" y="427"/>
                  </a:cubicBezTo>
                  <a:cubicBezTo>
                    <a:pt x="649" y="544"/>
                    <a:pt x="714" y="656"/>
                    <a:pt x="735" y="807"/>
                  </a:cubicBezTo>
                  <a:cubicBezTo>
                    <a:pt x="754" y="622"/>
                    <a:pt x="693" y="434"/>
                    <a:pt x="580" y="273"/>
                  </a:cubicBezTo>
                  <a:cubicBezTo>
                    <a:pt x="491" y="150"/>
                    <a:pt x="348" y="5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42"/>
            <p:cNvSpPr/>
            <p:nvPr/>
          </p:nvSpPr>
          <p:spPr>
            <a:xfrm>
              <a:off x="1819650" y="4335001"/>
              <a:ext cx="36528" cy="38461"/>
            </a:xfrm>
            <a:custGeom>
              <a:rect b="b" l="l" r="r" t="t"/>
              <a:pathLst>
                <a:path extrusionOk="0" h="776" w="737">
                  <a:moveTo>
                    <a:pt x="736" y="0"/>
                  </a:moveTo>
                  <a:cubicBezTo>
                    <a:pt x="567" y="57"/>
                    <a:pt x="433" y="164"/>
                    <a:pt x="331" y="286"/>
                  </a:cubicBezTo>
                  <a:cubicBezTo>
                    <a:pt x="401" y="193"/>
                    <a:pt x="488" y="107"/>
                    <a:pt x="588" y="39"/>
                  </a:cubicBezTo>
                  <a:lnTo>
                    <a:pt x="588" y="39"/>
                  </a:lnTo>
                  <a:cubicBezTo>
                    <a:pt x="403" y="127"/>
                    <a:pt x="253" y="267"/>
                    <a:pt x="167" y="424"/>
                  </a:cubicBezTo>
                  <a:cubicBezTo>
                    <a:pt x="222" y="297"/>
                    <a:pt x="318" y="180"/>
                    <a:pt x="454" y="66"/>
                  </a:cubicBezTo>
                  <a:lnTo>
                    <a:pt x="454" y="66"/>
                  </a:lnTo>
                  <a:cubicBezTo>
                    <a:pt x="175" y="220"/>
                    <a:pt x="1" y="459"/>
                    <a:pt x="55" y="719"/>
                  </a:cubicBezTo>
                  <a:cubicBezTo>
                    <a:pt x="72" y="724"/>
                    <a:pt x="87" y="734"/>
                    <a:pt x="102" y="745"/>
                  </a:cubicBezTo>
                  <a:cubicBezTo>
                    <a:pt x="119" y="759"/>
                    <a:pt x="139" y="768"/>
                    <a:pt x="158" y="772"/>
                  </a:cubicBezTo>
                  <a:cubicBezTo>
                    <a:pt x="158" y="721"/>
                    <a:pt x="164" y="670"/>
                    <a:pt x="175" y="618"/>
                  </a:cubicBezTo>
                  <a:lnTo>
                    <a:pt x="175" y="618"/>
                  </a:lnTo>
                  <a:cubicBezTo>
                    <a:pt x="166" y="670"/>
                    <a:pt x="162" y="721"/>
                    <a:pt x="162" y="773"/>
                  </a:cubicBezTo>
                  <a:cubicBezTo>
                    <a:pt x="171" y="775"/>
                    <a:pt x="180" y="775"/>
                    <a:pt x="189" y="775"/>
                  </a:cubicBezTo>
                  <a:cubicBezTo>
                    <a:pt x="194" y="775"/>
                    <a:pt x="200" y="775"/>
                    <a:pt x="205" y="775"/>
                  </a:cubicBezTo>
                  <a:cubicBezTo>
                    <a:pt x="205" y="771"/>
                    <a:pt x="206" y="768"/>
                    <a:pt x="206" y="766"/>
                  </a:cubicBezTo>
                  <a:cubicBezTo>
                    <a:pt x="210" y="746"/>
                    <a:pt x="213" y="726"/>
                    <a:pt x="217" y="706"/>
                  </a:cubicBezTo>
                  <a:lnTo>
                    <a:pt x="217" y="706"/>
                  </a:lnTo>
                  <a:cubicBezTo>
                    <a:pt x="213" y="728"/>
                    <a:pt x="211" y="750"/>
                    <a:pt x="210" y="773"/>
                  </a:cubicBezTo>
                  <a:cubicBezTo>
                    <a:pt x="237" y="770"/>
                    <a:pt x="265" y="760"/>
                    <a:pt x="290" y="749"/>
                  </a:cubicBezTo>
                  <a:cubicBezTo>
                    <a:pt x="353" y="522"/>
                    <a:pt x="428" y="308"/>
                    <a:pt x="597" y="116"/>
                  </a:cubicBezTo>
                  <a:lnTo>
                    <a:pt x="597" y="116"/>
                  </a:lnTo>
                  <a:cubicBezTo>
                    <a:pt x="439" y="246"/>
                    <a:pt x="337" y="369"/>
                    <a:pt x="276" y="502"/>
                  </a:cubicBezTo>
                  <a:cubicBezTo>
                    <a:pt x="299" y="443"/>
                    <a:pt x="326" y="389"/>
                    <a:pt x="361" y="342"/>
                  </a:cubicBezTo>
                  <a:cubicBezTo>
                    <a:pt x="463" y="203"/>
                    <a:pt x="559" y="92"/>
                    <a:pt x="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42"/>
            <p:cNvSpPr/>
            <p:nvPr/>
          </p:nvSpPr>
          <p:spPr>
            <a:xfrm>
              <a:off x="1829414" y="4547725"/>
              <a:ext cx="42376" cy="41385"/>
            </a:xfrm>
            <a:custGeom>
              <a:rect b="b" l="l" r="r" t="t"/>
              <a:pathLst>
                <a:path extrusionOk="0" h="835" w="855">
                  <a:moveTo>
                    <a:pt x="436" y="1"/>
                  </a:moveTo>
                  <a:lnTo>
                    <a:pt x="436" y="1"/>
                  </a:lnTo>
                  <a:cubicBezTo>
                    <a:pt x="437" y="22"/>
                    <a:pt x="437" y="47"/>
                    <a:pt x="438" y="69"/>
                  </a:cubicBezTo>
                  <a:cubicBezTo>
                    <a:pt x="441" y="183"/>
                    <a:pt x="457" y="291"/>
                    <a:pt x="492" y="393"/>
                  </a:cubicBezTo>
                  <a:cubicBezTo>
                    <a:pt x="459" y="329"/>
                    <a:pt x="428" y="264"/>
                    <a:pt x="402" y="197"/>
                  </a:cubicBezTo>
                  <a:cubicBezTo>
                    <a:pt x="387" y="168"/>
                    <a:pt x="374" y="111"/>
                    <a:pt x="367" y="111"/>
                  </a:cubicBezTo>
                  <a:cubicBezTo>
                    <a:pt x="364" y="111"/>
                    <a:pt x="363" y="125"/>
                    <a:pt x="364" y="162"/>
                  </a:cubicBezTo>
                  <a:cubicBezTo>
                    <a:pt x="360" y="247"/>
                    <a:pt x="373" y="330"/>
                    <a:pt x="400" y="411"/>
                  </a:cubicBezTo>
                  <a:cubicBezTo>
                    <a:pt x="355" y="308"/>
                    <a:pt x="312" y="205"/>
                    <a:pt x="270" y="101"/>
                  </a:cubicBezTo>
                  <a:cubicBezTo>
                    <a:pt x="256" y="69"/>
                    <a:pt x="241" y="35"/>
                    <a:pt x="230" y="2"/>
                  </a:cubicBezTo>
                  <a:cubicBezTo>
                    <a:pt x="227" y="11"/>
                    <a:pt x="227" y="30"/>
                    <a:pt x="226" y="43"/>
                  </a:cubicBezTo>
                  <a:cubicBezTo>
                    <a:pt x="220" y="153"/>
                    <a:pt x="232" y="266"/>
                    <a:pt x="268" y="375"/>
                  </a:cubicBezTo>
                  <a:cubicBezTo>
                    <a:pt x="226" y="289"/>
                    <a:pt x="185" y="203"/>
                    <a:pt x="142" y="117"/>
                  </a:cubicBezTo>
                  <a:lnTo>
                    <a:pt x="142" y="117"/>
                  </a:lnTo>
                  <a:cubicBezTo>
                    <a:pt x="131" y="171"/>
                    <a:pt x="147" y="275"/>
                    <a:pt x="175" y="367"/>
                  </a:cubicBezTo>
                  <a:cubicBezTo>
                    <a:pt x="142" y="292"/>
                    <a:pt x="108" y="219"/>
                    <a:pt x="72" y="150"/>
                  </a:cubicBezTo>
                  <a:lnTo>
                    <a:pt x="72" y="150"/>
                  </a:lnTo>
                  <a:cubicBezTo>
                    <a:pt x="66" y="230"/>
                    <a:pt x="81" y="316"/>
                    <a:pt x="111" y="399"/>
                  </a:cubicBezTo>
                  <a:cubicBezTo>
                    <a:pt x="80" y="323"/>
                    <a:pt x="49" y="248"/>
                    <a:pt x="10" y="174"/>
                  </a:cubicBezTo>
                  <a:lnTo>
                    <a:pt x="10" y="174"/>
                  </a:lnTo>
                  <a:cubicBezTo>
                    <a:pt x="1" y="317"/>
                    <a:pt x="59" y="487"/>
                    <a:pt x="196" y="594"/>
                  </a:cubicBezTo>
                  <a:cubicBezTo>
                    <a:pt x="174" y="549"/>
                    <a:pt x="154" y="503"/>
                    <a:pt x="134" y="459"/>
                  </a:cubicBezTo>
                  <a:lnTo>
                    <a:pt x="134" y="459"/>
                  </a:lnTo>
                  <a:cubicBezTo>
                    <a:pt x="181" y="558"/>
                    <a:pt x="252" y="650"/>
                    <a:pt x="349" y="719"/>
                  </a:cubicBezTo>
                  <a:cubicBezTo>
                    <a:pt x="319" y="670"/>
                    <a:pt x="291" y="616"/>
                    <a:pt x="263" y="559"/>
                  </a:cubicBezTo>
                  <a:lnTo>
                    <a:pt x="263" y="559"/>
                  </a:lnTo>
                  <a:cubicBezTo>
                    <a:pt x="319" y="641"/>
                    <a:pt x="391" y="717"/>
                    <a:pt x="473" y="784"/>
                  </a:cubicBezTo>
                  <a:cubicBezTo>
                    <a:pt x="438" y="722"/>
                    <a:pt x="402" y="652"/>
                    <a:pt x="368" y="582"/>
                  </a:cubicBezTo>
                  <a:lnTo>
                    <a:pt x="368" y="582"/>
                  </a:lnTo>
                  <a:cubicBezTo>
                    <a:pt x="428" y="672"/>
                    <a:pt x="508" y="754"/>
                    <a:pt x="610" y="820"/>
                  </a:cubicBezTo>
                  <a:cubicBezTo>
                    <a:pt x="533" y="715"/>
                    <a:pt x="505" y="651"/>
                    <a:pt x="453" y="537"/>
                  </a:cubicBezTo>
                  <a:lnTo>
                    <a:pt x="453" y="537"/>
                  </a:lnTo>
                  <a:cubicBezTo>
                    <a:pt x="516" y="650"/>
                    <a:pt x="610" y="748"/>
                    <a:pt x="737" y="820"/>
                  </a:cubicBezTo>
                  <a:cubicBezTo>
                    <a:pt x="652" y="732"/>
                    <a:pt x="622" y="665"/>
                    <a:pt x="581" y="584"/>
                  </a:cubicBezTo>
                  <a:lnTo>
                    <a:pt x="581" y="584"/>
                  </a:lnTo>
                  <a:cubicBezTo>
                    <a:pt x="644" y="677"/>
                    <a:pt x="732" y="763"/>
                    <a:pt x="854" y="835"/>
                  </a:cubicBezTo>
                  <a:cubicBezTo>
                    <a:pt x="651" y="592"/>
                    <a:pt x="562" y="378"/>
                    <a:pt x="464" y="87"/>
                  </a:cubicBezTo>
                  <a:cubicBezTo>
                    <a:pt x="456" y="58"/>
                    <a:pt x="445" y="31"/>
                    <a:pt x="4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42"/>
            <p:cNvSpPr/>
            <p:nvPr/>
          </p:nvSpPr>
          <p:spPr>
            <a:xfrm>
              <a:off x="1825499" y="4495882"/>
              <a:ext cx="37023" cy="62845"/>
            </a:xfrm>
            <a:custGeom>
              <a:rect b="b" l="l" r="r" t="t"/>
              <a:pathLst>
                <a:path extrusionOk="0" h="1268" w="747">
                  <a:moveTo>
                    <a:pt x="747" y="0"/>
                  </a:moveTo>
                  <a:lnTo>
                    <a:pt x="747" y="0"/>
                  </a:lnTo>
                  <a:cubicBezTo>
                    <a:pt x="713" y="42"/>
                    <a:pt x="686" y="85"/>
                    <a:pt x="667" y="131"/>
                  </a:cubicBezTo>
                  <a:cubicBezTo>
                    <a:pt x="641" y="157"/>
                    <a:pt x="618" y="183"/>
                    <a:pt x="598" y="214"/>
                  </a:cubicBezTo>
                  <a:cubicBezTo>
                    <a:pt x="603" y="200"/>
                    <a:pt x="608" y="189"/>
                    <a:pt x="613" y="176"/>
                  </a:cubicBezTo>
                  <a:lnTo>
                    <a:pt x="613" y="176"/>
                  </a:lnTo>
                  <a:cubicBezTo>
                    <a:pt x="579" y="195"/>
                    <a:pt x="516" y="259"/>
                    <a:pt x="475" y="313"/>
                  </a:cubicBezTo>
                  <a:cubicBezTo>
                    <a:pt x="427" y="334"/>
                    <a:pt x="340" y="416"/>
                    <a:pt x="303" y="470"/>
                  </a:cubicBezTo>
                  <a:cubicBezTo>
                    <a:pt x="300" y="472"/>
                    <a:pt x="299" y="476"/>
                    <a:pt x="296" y="478"/>
                  </a:cubicBezTo>
                  <a:cubicBezTo>
                    <a:pt x="291" y="482"/>
                    <a:pt x="286" y="488"/>
                    <a:pt x="280" y="493"/>
                  </a:cubicBezTo>
                  <a:cubicBezTo>
                    <a:pt x="288" y="478"/>
                    <a:pt x="295" y="465"/>
                    <a:pt x="306" y="450"/>
                  </a:cubicBezTo>
                  <a:cubicBezTo>
                    <a:pt x="308" y="447"/>
                    <a:pt x="310" y="445"/>
                    <a:pt x="311" y="442"/>
                  </a:cubicBezTo>
                  <a:lnTo>
                    <a:pt x="311" y="442"/>
                  </a:lnTo>
                  <a:cubicBezTo>
                    <a:pt x="282" y="462"/>
                    <a:pt x="254" y="482"/>
                    <a:pt x="232" y="508"/>
                  </a:cubicBezTo>
                  <a:cubicBezTo>
                    <a:pt x="217" y="526"/>
                    <a:pt x="205" y="544"/>
                    <a:pt x="193" y="563"/>
                  </a:cubicBezTo>
                  <a:cubicBezTo>
                    <a:pt x="182" y="567"/>
                    <a:pt x="145" y="605"/>
                    <a:pt x="126" y="623"/>
                  </a:cubicBezTo>
                  <a:cubicBezTo>
                    <a:pt x="88" y="670"/>
                    <a:pt x="69" y="724"/>
                    <a:pt x="66" y="779"/>
                  </a:cubicBezTo>
                  <a:cubicBezTo>
                    <a:pt x="79" y="760"/>
                    <a:pt x="92" y="743"/>
                    <a:pt x="103" y="726"/>
                  </a:cubicBezTo>
                  <a:lnTo>
                    <a:pt x="103" y="726"/>
                  </a:lnTo>
                  <a:cubicBezTo>
                    <a:pt x="100" y="734"/>
                    <a:pt x="98" y="740"/>
                    <a:pt x="95" y="748"/>
                  </a:cubicBezTo>
                  <a:cubicBezTo>
                    <a:pt x="2" y="905"/>
                    <a:pt x="0" y="1099"/>
                    <a:pt x="57" y="1267"/>
                  </a:cubicBezTo>
                  <a:cubicBezTo>
                    <a:pt x="59" y="1187"/>
                    <a:pt x="66" y="1105"/>
                    <a:pt x="73" y="1026"/>
                  </a:cubicBezTo>
                  <a:cubicBezTo>
                    <a:pt x="78" y="1101"/>
                    <a:pt x="93" y="1175"/>
                    <a:pt x="123" y="1247"/>
                  </a:cubicBezTo>
                  <a:cubicBezTo>
                    <a:pt x="130" y="1176"/>
                    <a:pt x="136" y="1106"/>
                    <a:pt x="143" y="1037"/>
                  </a:cubicBezTo>
                  <a:cubicBezTo>
                    <a:pt x="151" y="1094"/>
                    <a:pt x="164" y="1152"/>
                    <a:pt x="185" y="1206"/>
                  </a:cubicBezTo>
                  <a:cubicBezTo>
                    <a:pt x="191" y="1119"/>
                    <a:pt x="205" y="1032"/>
                    <a:pt x="211" y="945"/>
                  </a:cubicBezTo>
                  <a:cubicBezTo>
                    <a:pt x="218" y="1026"/>
                    <a:pt x="237" y="1107"/>
                    <a:pt x="268" y="1185"/>
                  </a:cubicBezTo>
                  <a:cubicBezTo>
                    <a:pt x="270" y="1061"/>
                    <a:pt x="298" y="939"/>
                    <a:pt x="306" y="815"/>
                  </a:cubicBezTo>
                  <a:cubicBezTo>
                    <a:pt x="306" y="804"/>
                    <a:pt x="308" y="791"/>
                    <a:pt x="309" y="781"/>
                  </a:cubicBezTo>
                  <a:cubicBezTo>
                    <a:pt x="310" y="777"/>
                    <a:pt x="310" y="775"/>
                    <a:pt x="311" y="772"/>
                  </a:cubicBezTo>
                  <a:lnTo>
                    <a:pt x="311" y="772"/>
                  </a:lnTo>
                  <a:cubicBezTo>
                    <a:pt x="300" y="854"/>
                    <a:pt x="305" y="939"/>
                    <a:pt x="334" y="1018"/>
                  </a:cubicBezTo>
                  <a:cubicBezTo>
                    <a:pt x="335" y="990"/>
                    <a:pt x="340" y="961"/>
                    <a:pt x="346" y="933"/>
                  </a:cubicBezTo>
                  <a:cubicBezTo>
                    <a:pt x="352" y="1027"/>
                    <a:pt x="375" y="1121"/>
                    <a:pt x="408" y="1211"/>
                  </a:cubicBezTo>
                  <a:cubicBezTo>
                    <a:pt x="416" y="1119"/>
                    <a:pt x="425" y="1027"/>
                    <a:pt x="437" y="934"/>
                  </a:cubicBezTo>
                  <a:cubicBezTo>
                    <a:pt x="444" y="1002"/>
                    <a:pt x="458" y="1069"/>
                    <a:pt x="478" y="1135"/>
                  </a:cubicBezTo>
                  <a:cubicBezTo>
                    <a:pt x="489" y="1037"/>
                    <a:pt x="506" y="954"/>
                    <a:pt x="521" y="874"/>
                  </a:cubicBezTo>
                  <a:cubicBezTo>
                    <a:pt x="526" y="971"/>
                    <a:pt x="541" y="1067"/>
                    <a:pt x="573" y="1152"/>
                  </a:cubicBezTo>
                  <a:cubicBezTo>
                    <a:pt x="573" y="874"/>
                    <a:pt x="607" y="598"/>
                    <a:pt x="630" y="321"/>
                  </a:cubicBezTo>
                  <a:lnTo>
                    <a:pt x="630" y="321"/>
                  </a:lnTo>
                  <a:cubicBezTo>
                    <a:pt x="627" y="327"/>
                    <a:pt x="624" y="332"/>
                    <a:pt x="622" y="338"/>
                  </a:cubicBezTo>
                  <a:cubicBezTo>
                    <a:pt x="625" y="327"/>
                    <a:pt x="630" y="314"/>
                    <a:pt x="634" y="302"/>
                  </a:cubicBezTo>
                  <a:cubicBezTo>
                    <a:pt x="634" y="324"/>
                    <a:pt x="635" y="347"/>
                    <a:pt x="640" y="371"/>
                  </a:cubicBezTo>
                  <a:cubicBezTo>
                    <a:pt x="686" y="250"/>
                    <a:pt x="734" y="127"/>
                    <a:pt x="7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42"/>
            <p:cNvSpPr/>
            <p:nvPr/>
          </p:nvSpPr>
          <p:spPr>
            <a:xfrm>
              <a:off x="1815338" y="4559819"/>
              <a:ext cx="11201" cy="15563"/>
            </a:xfrm>
            <a:custGeom>
              <a:rect b="b" l="l" r="r" t="t"/>
              <a:pathLst>
                <a:path extrusionOk="0" h="314" w="226">
                  <a:moveTo>
                    <a:pt x="52" y="0"/>
                  </a:moveTo>
                  <a:lnTo>
                    <a:pt x="52" y="0"/>
                  </a:lnTo>
                  <a:cubicBezTo>
                    <a:pt x="46" y="0"/>
                    <a:pt x="58" y="57"/>
                    <a:pt x="60" y="71"/>
                  </a:cubicBezTo>
                  <a:cubicBezTo>
                    <a:pt x="61" y="84"/>
                    <a:pt x="65" y="99"/>
                    <a:pt x="70" y="113"/>
                  </a:cubicBezTo>
                  <a:cubicBezTo>
                    <a:pt x="51" y="82"/>
                    <a:pt x="30" y="51"/>
                    <a:pt x="1" y="12"/>
                  </a:cubicBezTo>
                  <a:lnTo>
                    <a:pt x="1" y="12"/>
                  </a:lnTo>
                  <a:cubicBezTo>
                    <a:pt x="0" y="114"/>
                    <a:pt x="60" y="225"/>
                    <a:pt x="164" y="292"/>
                  </a:cubicBezTo>
                  <a:cubicBezTo>
                    <a:pt x="151" y="268"/>
                    <a:pt x="139" y="245"/>
                    <a:pt x="129" y="224"/>
                  </a:cubicBezTo>
                  <a:lnTo>
                    <a:pt x="129" y="224"/>
                  </a:lnTo>
                  <a:cubicBezTo>
                    <a:pt x="155" y="257"/>
                    <a:pt x="187" y="288"/>
                    <a:pt x="226" y="314"/>
                  </a:cubicBezTo>
                  <a:cubicBezTo>
                    <a:pt x="153" y="214"/>
                    <a:pt x="118" y="115"/>
                    <a:pt x="58" y="8"/>
                  </a:cubicBezTo>
                  <a:cubicBezTo>
                    <a:pt x="55" y="2"/>
                    <a:pt x="53" y="0"/>
                    <a:pt x="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42"/>
            <p:cNvSpPr/>
            <p:nvPr/>
          </p:nvSpPr>
          <p:spPr>
            <a:xfrm>
              <a:off x="1802948" y="4558629"/>
              <a:ext cx="16802" cy="14472"/>
            </a:xfrm>
            <a:custGeom>
              <a:rect b="b" l="l" r="r" t="t"/>
              <a:pathLst>
                <a:path extrusionOk="0" h="292" w="339">
                  <a:moveTo>
                    <a:pt x="0" y="0"/>
                  </a:moveTo>
                  <a:lnTo>
                    <a:pt x="0" y="0"/>
                  </a:lnTo>
                  <a:cubicBezTo>
                    <a:pt x="23" y="86"/>
                    <a:pt x="77" y="167"/>
                    <a:pt x="169" y="215"/>
                  </a:cubicBezTo>
                  <a:cubicBezTo>
                    <a:pt x="155" y="194"/>
                    <a:pt x="142" y="173"/>
                    <a:pt x="128" y="152"/>
                  </a:cubicBezTo>
                  <a:lnTo>
                    <a:pt x="128" y="152"/>
                  </a:lnTo>
                  <a:cubicBezTo>
                    <a:pt x="155" y="190"/>
                    <a:pt x="193" y="221"/>
                    <a:pt x="236" y="249"/>
                  </a:cubicBezTo>
                  <a:cubicBezTo>
                    <a:pt x="225" y="229"/>
                    <a:pt x="213" y="207"/>
                    <a:pt x="200" y="186"/>
                  </a:cubicBezTo>
                  <a:lnTo>
                    <a:pt x="200" y="186"/>
                  </a:lnTo>
                  <a:cubicBezTo>
                    <a:pt x="224" y="215"/>
                    <a:pt x="251" y="241"/>
                    <a:pt x="285" y="264"/>
                  </a:cubicBezTo>
                  <a:cubicBezTo>
                    <a:pt x="277" y="249"/>
                    <a:pt x="270" y="235"/>
                    <a:pt x="262" y="219"/>
                  </a:cubicBezTo>
                  <a:lnTo>
                    <a:pt x="262" y="219"/>
                  </a:lnTo>
                  <a:cubicBezTo>
                    <a:pt x="284" y="246"/>
                    <a:pt x="310" y="270"/>
                    <a:pt x="339" y="292"/>
                  </a:cubicBezTo>
                  <a:cubicBezTo>
                    <a:pt x="297" y="190"/>
                    <a:pt x="250" y="109"/>
                    <a:pt x="178" y="13"/>
                  </a:cubicBezTo>
                  <a:lnTo>
                    <a:pt x="178" y="13"/>
                  </a:lnTo>
                  <a:cubicBezTo>
                    <a:pt x="179" y="48"/>
                    <a:pt x="188" y="82"/>
                    <a:pt x="200" y="116"/>
                  </a:cubicBezTo>
                  <a:cubicBezTo>
                    <a:pt x="179" y="88"/>
                    <a:pt x="158" y="60"/>
                    <a:pt x="131" y="33"/>
                  </a:cubicBezTo>
                  <a:lnTo>
                    <a:pt x="131" y="33"/>
                  </a:lnTo>
                  <a:cubicBezTo>
                    <a:pt x="136" y="66"/>
                    <a:pt x="147" y="100"/>
                    <a:pt x="163" y="131"/>
                  </a:cubicBezTo>
                  <a:cubicBezTo>
                    <a:pt x="134" y="90"/>
                    <a:pt x="102" y="50"/>
                    <a:pt x="65" y="12"/>
                  </a:cubicBezTo>
                  <a:lnTo>
                    <a:pt x="65" y="12"/>
                  </a:lnTo>
                  <a:cubicBezTo>
                    <a:pt x="72" y="54"/>
                    <a:pt x="89" y="93"/>
                    <a:pt x="111" y="129"/>
                  </a:cubicBezTo>
                  <a:cubicBezTo>
                    <a:pt x="80" y="85"/>
                    <a:pt x="44" y="3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42"/>
            <p:cNvSpPr/>
            <p:nvPr/>
          </p:nvSpPr>
          <p:spPr>
            <a:xfrm>
              <a:off x="1797595" y="4533501"/>
              <a:ext cx="23641" cy="30580"/>
            </a:xfrm>
            <a:custGeom>
              <a:rect b="b" l="l" r="r" t="t"/>
              <a:pathLst>
                <a:path extrusionOk="0" h="617" w="477">
                  <a:moveTo>
                    <a:pt x="117" y="402"/>
                  </a:moveTo>
                  <a:lnTo>
                    <a:pt x="117" y="402"/>
                  </a:lnTo>
                  <a:cubicBezTo>
                    <a:pt x="117" y="409"/>
                    <a:pt x="116" y="416"/>
                    <a:pt x="116" y="423"/>
                  </a:cubicBezTo>
                  <a:lnTo>
                    <a:pt x="116" y="423"/>
                  </a:lnTo>
                  <a:cubicBezTo>
                    <a:pt x="116" y="420"/>
                    <a:pt x="116" y="416"/>
                    <a:pt x="115" y="412"/>
                  </a:cubicBezTo>
                  <a:cubicBezTo>
                    <a:pt x="115" y="408"/>
                    <a:pt x="116" y="406"/>
                    <a:pt x="117" y="402"/>
                  </a:cubicBezTo>
                  <a:close/>
                  <a:moveTo>
                    <a:pt x="477" y="0"/>
                  </a:moveTo>
                  <a:lnTo>
                    <a:pt x="477" y="0"/>
                  </a:lnTo>
                  <a:cubicBezTo>
                    <a:pt x="435" y="42"/>
                    <a:pt x="401" y="87"/>
                    <a:pt x="378" y="135"/>
                  </a:cubicBezTo>
                  <a:lnTo>
                    <a:pt x="378" y="130"/>
                  </a:lnTo>
                  <a:cubicBezTo>
                    <a:pt x="380" y="120"/>
                    <a:pt x="382" y="109"/>
                    <a:pt x="384" y="97"/>
                  </a:cubicBezTo>
                  <a:lnTo>
                    <a:pt x="384" y="97"/>
                  </a:lnTo>
                  <a:cubicBezTo>
                    <a:pt x="375" y="106"/>
                    <a:pt x="368" y="115"/>
                    <a:pt x="358" y="130"/>
                  </a:cubicBezTo>
                  <a:cubicBezTo>
                    <a:pt x="370" y="106"/>
                    <a:pt x="382" y="82"/>
                    <a:pt x="394" y="58"/>
                  </a:cubicBezTo>
                  <a:lnTo>
                    <a:pt x="394" y="58"/>
                  </a:lnTo>
                  <a:cubicBezTo>
                    <a:pt x="360" y="78"/>
                    <a:pt x="327" y="107"/>
                    <a:pt x="300" y="138"/>
                  </a:cubicBezTo>
                  <a:lnTo>
                    <a:pt x="300" y="137"/>
                  </a:lnTo>
                  <a:cubicBezTo>
                    <a:pt x="275" y="149"/>
                    <a:pt x="255" y="164"/>
                    <a:pt x="239" y="184"/>
                  </a:cubicBezTo>
                  <a:cubicBezTo>
                    <a:pt x="211" y="202"/>
                    <a:pt x="183" y="228"/>
                    <a:pt x="163" y="254"/>
                  </a:cubicBezTo>
                  <a:cubicBezTo>
                    <a:pt x="162" y="256"/>
                    <a:pt x="161" y="258"/>
                    <a:pt x="159" y="259"/>
                  </a:cubicBezTo>
                  <a:cubicBezTo>
                    <a:pt x="162" y="251"/>
                    <a:pt x="164" y="242"/>
                    <a:pt x="167" y="235"/>
                  </a:cubicBezTo>
                  <a:lnTo>
                    <a:pt x="167" y="235"/>
                  </a:lnTo>
                  <a:cubicBezTo>
                    <a:pt x="143" y="253"/>
                    <a:pt x="127" y="275"/>
                    <a:pt x="114" y="300"/>
                  </a:cubicBezTo>
                  <a:lnTo>
                    <a:pt x="114" y="300"/>
                  </a:lnTo>
                  <a:cubicBezTo>
                    <a:pt x="114" y="299"/>
                    <a:pt x="114" y="298"/>
                    <a:pt x="114" y="298"/>
                  </a:cubicBezTo>
                  <a:cubicBezTo>
                    <a:pt x="114" y="293"/>
                    <a:pt x="117" y="286"/>
                    <a:pt x="116" y="286"/>
                  </a:cubicBezTo>
                  <a:lnTo>
                    <a:pt x="116" y="286"/>
                  </a:lnTo>
                  <a:cubicBezTo>
                    <a:pt x="115" y="286"/>
                    <a:pt x="114" y="287"/>
                    <a:pt x="110" y="292"/>
                  </a:cubicBezTo>
                  <a:cubicBezTo>
                    <a:pt x="105" y="298"/>
                    <a:pt x="100" y="304"/>
                    <a:pt x="96" y="310"/>
                  </a:cubicBezTo>
                  <a:cubicBezTo>
                    <a:pt x="96" y="307"/>
                    <a:pt x="97" y="303"/>
                    <a:pt x="99" y="299"/>
                  </a:cubicBezTo>
                  <a:lnTo>
                    <a:pt x="99" y="299"/>
                  </a:lnTo>
                  <a:cubicBezTo>
                    <a:pt x="96" y="302"/>
                    <a:pt x="94" y="305"/>
                    <a:pt x="91" y="308"/>
                  </a:cubicBezTo>
                  <a:cubicBezTo>
                    <a:pt x="91" y="305"/>
                    <a:pt x="92" y="304"/>
                    <a:pt x="92" y="303"/>
                  </a:cubicBezTo>
                  <a:cubicBezTo>
                    <a:pt x="96" y="299"/>
                    <a:pt x="99" y="294"/>
                    <a:pt x="101" y="290"/>
                  </a:cubicBezTo>
                  <a:cubicBezTo>
                    <a:pt x="102" y="289"/>
                    <a:pt x="104" y="287"/>
                    <a:pt x="105" y="285"/>
                  </a:cubicBezTo>
                  <a:lnTo>
                    <a:pt x="105" y="285"/>
                  </a:lnTo>
                  <a:cubicBezTo>
                    <a:pt x="102" y="287"/>
                    <a:pt x="99" y="289"/>
                    <a:pt x="96" y="290"/>
                  </a:cubicBezTo>
                  <a:cubicBezTo>
                    <a:pt x="100" y="278"/>
                    <a:pt x="104" y="267"/>
                    <a:pt x="109" y="256"/>
                  </a:cubicBezTo>
                  <a:lnTo>
                    <a:pt x="109" y="256"/>
                  </a:lnTo>
                  <a:cubicBezTo>
                    <a:pt x="85" y="269"/>
                    <a:pt x="69" y="292"/>
                    <a:pt x="56" y="318"/>
                  </a:cubicBezTo>
                  <a:cubicBezTo>
                    <a:pt x="47" y="324"/>
                    <a:pt x="39" y="331"/>
                    <a:pt x="33" y="340"/>
                  </a:cubicBezTo>
                  <a:cubicBezTo>
                    <a:pt x="22" y="356"/>
                    <a:pt x="14" y="375"/>
                    <a:pt x="9" y="393"/>
                  </a:cubicBezTo>
                  <a:cubicBezTo>
                    <a:pt x="1" y="419"/>
                    <a:pt x="1" y="448"/>
                    <a:pt x="11" y="474"/>
                  </a:cubicBezTo>
                  <a:cubicBezTo>
                    <a:pt x="12" y="475"/>
                    <a:pt x="12" y="477"/>
                    <a:pt x="12" y="478"/>
                  </a:cubicBezTo>
                  <a:lnTo>
                    <a:pt x="12" y="477"/>
                  </a:lnTo>
                  <a:cubicBezTo>
                    <a:pt x="16" y="483"/>
                    <a:pt x="19" y="490"/>
                    <a:pt x="23" y="496"/>
                  </a:cubicBezTo>
                  <a:lnTo>
                    <a:pt x="23" y="448"/>
                  </a:lnTo>
                  <a:cubicBezTo>
                    <a:pt x="25" y="444"/>
                    <a:pt x="27" y="439"/>
                    <a:pt x="28" y="436"/>
                  </a:cubicBezTo>
                  <a:lnTo>
                    <a:pt x="28" y="436"/>
                  </a:lnTo>
                  <a:cubicBezTo>
                    <a:pt x="28" y="438"/>
                    <a:pt x="27" y="441"/>
                    <a:pt x="27" y="443"/>
                  </a:cubicBezTo>
                  <a:cubicBezTo>
                    <a:pt x="23" y="490"/>
                    <a:pt x="45" y="536"/>
                    <a:pt x="78" y="575"/>
                  </a:cubicBezTo>
                  <a:cubicBezTo>
                    <a:pt x="74" y="558"/>
                    <a:pt x="73" y="541"/>
                    <a:pt x="70" y="525"/>
                  </a:cubicBezTo>
                  <a:lnTo>
                    <a:pt x="70" y="525"/>
                  </a:lnTo>
                  <a:cubicBezTo>
                    <a:pt x="81" y="557"/>
                    <a:pt x="101" y="588"/>
                    <a:pt x="127" y="616"/>
                  </a:cubicBezTo>
                  <a:cubicBezTo>
                    <a:pt x="116" y="566"/>
                    <a:pt x="110" y="515"/>
                    <a:pt x="102" y="465"/>
                  </a:cubicBezTo>
                  <a:lnTo>
                    <a:pt x="102" y="465"/>
                  </a:lnTo>
                  <a:cubicBezTo>
                    <a:pt x="106" y="475"/>
                    <a:pt x="112" y="485"/>
                    <a:pt x="121" y="495"/>
                  </a:cubicBezTo>
                  <a:cubicBezTo>
                    <a:pt x="119" y="479"/>
                    <a:pt x="118" y="462"/>
                    <a:pt x="117" y="446"/>
                  </a:cubicBezTo>
                  <a:lnTo>
                    <a:pt x="117" y="446"/>
                  </a:lnTo>
                  <a:cubicBezTo>
                    <a:pt x="121" y="484"/>
                    <a:pt x="138" y="522"/>
                    <a:pt x="167" y="552"/>
                  </a:cubicBezTo>
                  <a:cubicBezTo>
                    <a:pt x="158" y="500"/>
                    <a:pt x="157" y="446"/>
                    <a:pt x="153" y="393"/>
                  </a:cubicBezTo>
                  <a:cubicBezTo>
                    <a:pt x="155" y="386"/>
                    <a:pt x="158" y="379"/>
                    <a:pt x="159" y="371"/>
                  </a:cubicBezTo>
                  <a:lnTo>
                    <a:pt x="159" y="371"/>
                  </a:lnTo>
                  <a:cubicBezTo>
                    <a:pt x="150" y="441"/>
                    <a:pt x="182" y="511"/>
                    <a:pt x="231" y="568"/>
                  </a:cubicBezTo>
                  <a:cubicBezTo>
                    <a:pt x="224" y="531"/>
                    <a:pt x="219" y="484"/>
                    <a:pt x="214" y="447"/>
                  </a:cubicBezTo>
                  <a:lnTo>
                    <a:pt x="214" y="447"/>
                  </a:lnTo>
                  <a:cubicBezTo>
                    <a:pt x="228" y="489"/>
                    <a:pt x="249" y="529"/>
                    <a:pt x="277" y="562"/>
                  </a:cubicBezTo>
                  <a:cubicBezTo>
                    <a:pt x="272" y="499"/>
                    <a:pt x="266" y="444"/>
                    <a:pt x="258" y="391"/>
                  </a:cubicBezTo>
                  <a:lnTo>
                    <a:pt x="258" y="391"/>
                  </a:lnTo>
                  <a:cubicBezTo>
                    <a:pt x="270" y="459"/>
                    <a:pt x="302" y="526"/>
                    <a:pt x="347" y="581"/>
                  </a:cubicBezTo>
                  <a:cubicBezTo>
                    <a:pt x="343" y="541"/>
                    <a:pt x="339" y="503"/>
                    <a:pt x="333" y="465"/>
                  </a:cubicBezTo>
                  <a:lnTo>
                    <a:pt x="333" y="465"/>
                  </a:lnTo>
                  <a:cubicBezTo>
                    <a:pt x="349" y="504"/>
                    <a:pt x="372" y="540"/>
                    <a:pt x="397" y="573"/>
                  </a:cubicBezTo>
                  <a:cubicBezTo>
                    <a:pt x="393" y="542"/>
                    <a:pt x="388" y="511"/>
                    <a:pt x="383" y="480"/>
                  </a:cubicBezTo>
                  <a:lnTo>
                    <a:pt x="383" y="480"/>
                  </a:lnTo>
                  <a:cubicBezTo>
                    <a:pt x="390" y="494"/>
                    <a:pt x="400" y="505"/>
                    <a:pt x="409" y="516"/>
                  </a:cubicBezTo>
                  <a:cubicBezTo>
                    <a:pt x="406" y="495"/>
                    <a:pt x="404" y="472"/>
                    <a:pt x="401" y="449"/>
                  </a:cubicBezTo>
                  <a:lnTo>
                    <a:pt x="401" y="449"/>
                  </a:lnTo>
                  <a:cubicBezTo>
                    <a:pt x="412" y="478"/>
                    <a:pt x="428" y="504"/>
                    <a:pt x="447" y="529"/>
                  </a:cubicBezTo>
                  <a:cubicBezTo>
                    <a:pt x="442" y="449"/>
                    <a:pt x="436" y="380"/>
                    <a:pt x="424" y="308"/>
                  </a:cubicBezTo>
                  <a:cubicBezTo>
                    <a:pt x="425" y="297"/>
                    <a:pt x="426" y="286"/>
                    <a:pt x="426" y="274"/>
                  </a:cubicBezTo>
                  <a:cubicBezTo>
                    <a:pt x="425" y="231"/>
                    <a:pt x="421" y="188"/>
                    <a:pt x="424" y="146"/>
                  </a:cubicBezTo>
                  <a:cubicBezTo>
                    <a:pt x="441" y="96"/>
                    <a:pt x="457" y="46"/>
                    <a:pt x="4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42"/>
            <p:cNvSpPr/>
            <p:nvPr/>
          </p:nvSpPr>
          <p:spPr>
            <a:xfrm>
              <a:off x="1796653" y="4548965"/>
              <a:ext cx="3569" cy="6790"/>
            </a:xfrm>
            <a:custGeom>
              <a:rect b="b" l="l" r="r" t="t"/>
              <a:pathLst>
                <a:path extrusionOk="0" h="137" w="72">
                  <a:moveTo>
                    <a:pt x="71" y="0"/>
                  </a:moveTo>
                  <a:cubicBezTo>
                    <a:pt x="71" y="1"/>
                    <a:pt x="71" y="1"/>
                    <a:pt x="71" y="1"/>
                  </a:cubicBezTo>
                  <a:lnTo>
                    <a:pt x="71" y="1"/>
                  </a:lnTo>
                  <a:cubicBezTo>
                    <a:pt x="71" y="1"/>
                    <a:pt x="71" y="1"/>
                    <a:pt x="71" y="0"/>
                  </a:cubicBezTo>
                  <a:close/>
                  <a:moveTo>
                    <a:pt x="71" y="1"/>
                  </a:moveTo>
                  <a:cubicBezTo>
                    <a:pt x="50" y="8"/>
                    <a:pt x="32" y="21"/>
                    <a:pt x="21" y="36"/>
                  </a:cubicBezTo>
                  <a:cubicBezTo>
                    <a:pt x="5" y="55"/>
                    <a:pt x="0" y="81"/>
                    <a:pt x="5" y="104"/>
                  </a:cubicBezTo>
                  <a:cubicBezTo>
                    <a:pt x="2" y="115"/>
                    <a:pt x="6" y="127"/>
                    <a:pt x="11" y="136"/>
                  </a:cubicBezTo>
                  <a:lnTo>
                    <a:pt x="11" y="127"/>
                  </a:lnTo>
                  <a:cubicBezTo>
                    <a:pt x="25" y="80"/>
                    <a:pt x="36" y="42"/>
                    <a:pt x="66" y="6"/>
                  </a:cubicBezTo>
                  <a:cubicBezTo>
                    <a:pt x="67" y="3"/>
                    <a:pt x="68" y="2"/>
                    <a:pt x="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42"/>
            <p:cNvSpPr/>
            <p:nvPr/>
          </p:nvSpPr>
          <p:spPr>
            <a:xfrm>
              <a:off x="1891665" y="4421240"/>
              <a:ext cx="198" cy="149"/>
            </a:xfrm>
            <a:custGeom>
              <a:rect b="b" l="l" r="r" t="t"/>
              <a:pathLst>
                <a:path extrusionOk="0" fill="none" h="3" w="4">
                  <a:moveTo>
                    <a:pt x="3" y="1"/>
                  </a:moveTo>
                  <a:cubicBezTo>
                    <a:pt x="3" y="3"/>
                    <a:pt x="1" y="3"/>
                    <a:pt x="1" y="3"/>
                  </a:cubicBezTo>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42"/>
            <p:cNvSpPr/>
            <p:nvPr/>
          </p:nvSpPr>
          <p:spPr>
            <a:xfrm>
              <a:off x="1577140" y="4399829"/>
              <a:ext cx="56501" cy="52437"/>
            </a:xfrm>
            <a:custGeom>
              <a:rect b="b" l="l" r="r" t="t"/>
              <a:pathLst>
                <a:path extrusionOk="0" h="1058" w="1140">
                  <a:moveTo>
                    <a:pt x="0" y="0"/>
                  </a:moveTo>
                  <a:cubicBezTo>
                    <a:pt x="146" y="445"/>
                    <a:pt x="541" y="837"/>
                    <a:pt x="1063" y="1029"/>
                  </a:cubicBezTo>
                  <a:cubicBezTo>
                    <a:pt x="1088" y="1038"/>
                    <a:pt x="1113" y="1048"/>
                    <a:pt x="1139" y="1058"/>
                  </a:cubicBezTo>
                  <a:cubicBezTo>
                    <a:pt x="1092" y="1028"/>
                    <a:pt x="1041" y="997"/>
                    <a:pt x="992" y="965"/>
                  </a:cubicBezTo>
                  <a:cubicBezTo>
                    <a:pt x="772" y="824"/>
                    <a:pt x="578" y="659"/>
                    <a:pt x="399" y="486"/>
                  </a:cubicBezTo>
                  <a:cubicBezTo>
                    <a:pt x="271" y="360"/>
                    <a:pt x="113" y="193"/>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42"/>
            <p:cNvSpPr/>
            <p:nvPr/>
          </p:nvSpPr>
          <p:spPr>
            <a:xfrm>
              <a:off x="1590670" y="4381540"/>
              <a:ext cx="261789" cy="87230"/>
            </a:xfrm>
            <a:custGeom>
              <a:rect b="b" l="l" r="r" t="t"/>
              <a:pathLst>
                <a:path extrusionOk="0" h="1760" w="5282">
                  <a:moveTo>
                    <a:pt x="0" y="1"/>
                  </a:moveTo>
                  <a:cubicBezTo>
                    <a:pt x="307" y="791"/>
                    <a:pt x="1197" y="1316"/>
                    <a:pt x="2169" y="1523"/>
                  </a:cubicBezTo>
                  <a:cubicBezTo>
                    <a:pt x="2359" y="1567"/>
                    <a:pt x="2552" y="1600"/>
                    <a:pt x="2748" y="1624"/>
                  </a:cubicBezTo>
                  <a:cubicBezTo>
                    <a:pt x="2480" y="1605"/>
                    <a:pt x="2214" y="1568"/>
                    <a:pt x="1967" y="1504"/>
                  </a:cubicBezTo>
                  <a:cubicBezTo>
                    <a:pt x="1357" y="1335"/>
                    <a:pt x="729" y="1038"/>
                    <a:pt x="307" y="606"/>
                  </a:cubicBezTo>
                  <a:lnTo>
                    <a:pt x="307" y="606"/>
                  </a:lnTo>
                  <a:cubicBezTo>
                    <a:pt x="705" y="1123"/>
                    <a:pt x="1383" y="1471"/>
                    <a:pt x="2098" y="1645"/>
                  </a:cubicBezTo>
                  <a:cubicBezTo>
                    <a:pt x="2440" y="1720"/>
                    <a:pt x="2797" y="1760"/>
                    <a:pt x="3153" y="1760"/>
                  </a:cubicBezTo>
                  <a:cubicBezTo>
                    <a:pt x="3509" y="1760"/>
                    <a:pt x="3865" y="1720"/>
                    <a:pt x="4205" y="1638"/>
                  </a:cubicBezTo>
                  <a:cubicBezTo>
                    <a:pt x="4490" y="1559"/>
                    <a:pt x="4756" y="1440"/>
                    <a:pt x="5013" y="1315"/>
                  </a:cubicBezTo>
                  <a:cubicBezTo>
                    <a:pt x="5065" y="1289"/>
                    <a:pt x="5118" y="1264"/>
                    <a:pt x="5170" y="1238"/>
                  </a:cubicBezTo>
                  <a:cubicBezTo>
                    <a:pt x="5172" y="1238"/>
                    <a:pt x="5173" y="1237"/>
                    <a:pt x="5176" y="1236"/>
                  </a:cubicBezTo>
                  <a:lnTo>
                    <a:pt x="5176" y="1236"/>
                  </a:lnTo>
                  <a:cubicBezTo>
                    <a:pt x="5162" y="1239"/>
                    <a:pt x="5149" y="1245"/>
                    <a:pt x="5136" y="1249"/>
                  </a:cubicBezTo>
                  <a:cubicBezTo>
                    <a:pt x="5037" y="1279"/>
                    <a:pt x="4936" y="1309"/>
                    <a:pt x="4837" y="1340"/>
                  </a:cubicBezTo>
                  <a:cubicBezTo>
                    <a:pt x="4982" y="1273"/>
                    <a:pt x="5124" y="1198"/>
                    <a:pt x="5258" y="1118"/>
                  </a:cubicBezTo>
                  <a:cubicBezTo>
                    <a:pt x="5277" y="1108"/>
                    <a:pt x="5282" y="1104"/>
                    <a:pt x="5280" y="1104"/>
                  </a:cubicBezTo>
                  <a:lnTo>
                    <a:pt x="5280" y="1104"/>
                  </a:lnTo>
                  <a:cubicBezTo>
                    <a:pt x="5274" y="1104"/>
                    <a:pt x="5225" y="1125"/>
                    <a:pt x="5206" y="1131"/>
                  </a:cubicBezTo>
                  <a:cubicBezTo>
                    <a:pt x="4738" y="1316"/>
                    <a:pt x="4125" y="1480"/>
                    <a:pt x="3659" y="1516"/>
                  </a:cubicBezTo>
                  <a:cubicBezTo>
                    <a:pt x="3513" y="1529"/>
                    <a:pt x="3373" y="1534"/>
                    <a:pt x="3237" y="1534"/>
                  </a:cubicBezTo>
                  <a:cubicBezTo>
                    <a:pt x="2838" y="1534"/>
                    <a:pt x="2468" y="1484"/>
                    <a:pt x="2065" y="1389"/>
                  </a:cubicBezTo>
                  <a:cubicBezTo>
                    <a:pt x="1181" y="1185"/>
                    <a:pt x="399" y="706"/>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42"/>
            <p:cNvSpPr/>
            <p:nvPr/>
          </p:nvSpPr>
          <p:spPr>
            <a:xfrm>
              <a:off x="1671953" y="4516749"/>
              <a:ext cx="159443" cy="45102"/>
            </a:xfrm>
            <a:custGeom>
              <a:rect b="b" l="l" r="r" t="t"/>
              <a:pathLst>
                <a:path extrusionOk="0" h="910" w="3217">
                  <a:moveTo>
                    <a:pt x="3216" y="1"/>
                  </a:moveTo>
                  <a:cubicBezTo>
                    <a:pt x="3215" y="1"/>
                    <a:pt x="3202" y="10"/>
                    <a:pt x="3197" y="12"/>
                  </a:cubicBezTo>
                  <a:cubicBezTo>
                    <a:pt x="2949" y="151"/>
                    <a:pt x="2685" y="272"/>
                    <a:pt x="2405" y="368"/>
                  </a:cubicBezTo>
                  <a:cubicBezTo>
                    <a:pt x="1874" y="560"/>
                    <a:pt x="1253" y="687"/>
                    <a:pt x="631" y="687"/>
                  </a:cubicBezTo>
                  <a:cubicBezTo>
                    <a:pt x="420" y="687"/>
                    <a:pt x="208" y="672"/>
                    <a:pt x="1" y="640"/>
                  </a:cubicBezTo>
                  <a:lnTo>
                    <a:pt x="1" y="640"/>
                  </a:lnTo>
                  <a:cubicBezTo>
                    <a:pt x="293" y="713"/>
                    <a:pt x="596" y="746"/>
                    <a:pt x="900" y="746"/>
                  </a:cubicBezTo>
                  <a:cubicBezTo>
                    <a:pt x="998" y="746"/>
                    <a:pt x="1096" y="743"/>
                    <a:pt x="1193" y="736"/>
                  </a:cubicBezTo>
                  <a:lnTo>
                    <a:pt x="1193" y="736"/>
                  </a:lnTo>
                  <a:cubicBezTo>
                    <a:pt x="1009" y="759"/>
                    <a:pt x="824" y="776"/>
                    <a:pt x="628" y="776"/>
                  </a:cubicBezTo>
                  <a:cubicBezTo>
                    <a:pt x="523" y="776"/>
                    <a:pt x="415" y="771"/>
                    <a:pt x="302" y="760"/>
                  </a:cubicBezTo>
                  <a:lnTo>
                    <a:pt x="302" y="760"/>
                  </a:lnTo>
                  <a:cubicBezTo>
                    <a:pt x="521" y="808"/>
                    <a:pt x="747" y="827"/>
                    <a:pt x="974" y="827"/>
                  </a:cubicBezTo>
                  <a:cubicBezTo>
                    <a:pt x="1095" y="827"/>
                    <a:pt x="1218" y="821"/>
                    <a:pt x="1339" y="812"/>
                  </a:cubicBezTo>
                  <a:cubicBezTo>
                    <a:pt x="1447" y="805"/>
                    <a:pt x="1555" y="792"/>
                    <a:pt x="1660" y="774"/>
                  </a:cubicBezTo>
                  <a:lnTo>
                    <a:pt x="1660" y="774"/>
                  </a:lnTo>
                  <a:cubicBezTo>
                    <a:pt x="1482" y="812"/>
                    <a:pt x="1303" y="848"/>
                    <a:pt x="1122" y="875"/>
                  </a:cubicBezTo>
                  <a:lnTo>
                    <a:pt x="1003" y="895"/>
                  </a:lnTo>
                  <a:cubicBezTo>
                    <a:pt x="1012" y="896"/>
                    <a:pt x="1027" y="898"/>
                    <a:pt x="1039" y="899"/>
                  </a:cubicBezTo>
                  <a:cubicBezTo>
                    <a:pt x="1109" y="906"/>
                    <a:pt x="1180" y="910"/>
                    <a:pt x="1251" y="910"/>
                  </a:cubicBezTo>
                  <a:cubicBezTo>
                    <a:pt x="1661" y="910"/>
                    <a:pt x="2064" y="787"/>
                    <a:pt x="2398" y="597"/>
                  </a:cubicBezTo>
                  <a:lnTo>
                    <a:pt x="2398" y="597"/>
                  </a:lnTo>
                  <a:cubicBezTo>
                    <a:pt x="2229" y="654"/>
                    <a:pt x="2053" y="694"/>
                    <a:pt x="1877" y="730"/>
                  </a:cubicBezTo>
                  <a:cubicBezTo>
                    <a:pt x="2172" y="657"/>
                    <a:pt x="2451" y="539"/>
                    <a:pt x="2694" y="384"/>
                  </a:cubicBezTo>
                  <a:cubicBezTo>
                    <a:pt x="2752" y="347"/>
                    <a:pt x="2809" y="309"/>
                    <a:pt x="2862" y="269"/>
                  </a:cubicBezTo>
                  <a:lnTo>
                    <a:pt x="2862" y="269"/>
                  </a:lnTo>
                  <a:cubicBezTo>
                    <a:pt x="2835" y="281"/>
                    <a:pt x="2779" y="306"/>
                    <a:pt x="2722" y="332"/>
                  </a:cubicBezTo>
                  <a:cubicBezTo>
                    <a:pt x="2752" y="317"/>
                    <a:pt x="2780" y="301"/>
                    <a:pt x="2809" y="285"/>
                  </a:cubicBezTo>
                  <a:cubicBezTo>
                    <a:pt x="2953" y="199"/>
                    <a:pt x="3087" y="105"/>
                    <a:pt x="3213" y="4"/>
                  </a:cubicBezTo>
                  <a:cubicBezTo>
                    <a:pt x="3215" y="1"/>
                    <a:pt x="3216" y="1"/>
                    <a:pt x="32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42"/>
            <p:cNvSpPr/>
            <p:nvPr/>
          </p:nvSpPr>
          <p:spPr>
            <a:xfrm>
              <a:off x="1614361" y="4502326"/>
              <a:ext cx="166381" cy="30035"/>
            </a:xfrm>
            <a:custGeom>
              <a:rect b="b" l="l" r="r" t="t"/>
              <a:pathLst>
                <a:path extrusionOk="0" h="606" w="3357">
                  <a:moveTo>
                    <a:pt x="1" y="0"/>
                  </a:moveTo>
                  <a:cubicBezTo>
                    <a:pt x="93" y="68"/>
                    <a:pt x="184" y="139"/>
                    <a:pt x="301" y="181"/>
                  </a:cubicBezTo>
                  <a:cubicBezTo>
                    <a:pt x="570" y="295"/>
                    <a:pt x="847" y="378"/>
                    <a:pt x="1126" y="433"/>
                  </a:cubicBezTo>
                  <a:cubicBezTo>
                    <a:pt x="1033" y="422"/>
                    <a:pt x="936" y="412"/>
                    <a:pt x="836" y="398"/>
                  </a:cubicBezTo>
                  <a:cubicBezTo>
                    <a:pt x="789" y="393"/>
                    <a:pt x="742" y="383"/>
                    <a:pt x="696" y="372"/>
                  </a:cubicBezTo>
                  <a:lnTo>
                    <a:pt x="696" y="372"/>
                  </a:lnTo>
                  <a:cubicBezTo>
                    <a:pt x="723" y="383"/>
                    <a:pt x="753" y="397"/>
                    <a:pt x="780" y="409"/>
                  </a:cubicBezTo>
                  <a:cubicBezTo>
                    <a:pt x="1106" y="541"/>
                    <a:pt x="1457" y="606"/>
                    <a:pt x="1810" y="606"/>
                  </a:cubicBezTo>
                  <a:cubicBezTo>
                    <a:pt x="2103" y="606"/>
                    <a:pt x="2397" y="561"/>
                    <a:pt x="2678" y="475"/>
                  </a:cubicBezTo>
                  <a:lnTo>
                    <a:pt x="2678" y="475"/>
                  </a:lnTo>
                  <a:cubicBezTo>
                    <a:pt x="2544" y="486"/>
                    <a:pt x="2410" y="490"/>
                    <a:pt x="2276" y="490"/>
                  </a:cubicBezTo>
                  <a:cubicBezTo>
                    <a:pt x="2254" y="490"/>
                    <a:pt x="2232" y="489"/>
                    <a:pt x="2210" y="489"/>
                  </a:cubicBezTo>
                  <a:cubicBezTo>
                    <a:pt x="2597" y="454"/>
                    <a:pt x="2983" y="362"/>
                    <a:pt x="3356" y="208"/>
                  </a:cubicBezTo>
                  <a:lnTo>
                    <a:pt x="3356" y="208"/>
                  </a:lnTo>
                  <a:cubicBezTo>
                    <a:pt x="2884" y="316"/>
                    <a:pt x="2593" y="332"/>
                    <a:pt x="2088" y="344"/>
                  </a:cubicBezTo>
                  <a:cubicBezTo>
                    <a:pt x="1511" y="340"/>
                    <a:pt x="1065" y="294"/>
                    <a:pt x="518" y="170"/>
                  </a:cubicBezTo>
                  <a:cubicBezTo>
                    <a:pt x="344" y="131"/>
                    <a:pt x="186" y="105"/>
                    <a:pt x="42" y="22"/>
                  </a:cubicBezTo>
                  <a:cubicBezTo>
                    <a:pt x="28" y="16"/>
                    <a:pt x="13" y="7"/>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42"/>
            <p:cNvSpPr/>
            <p:nvPr/>
          </p:nvSpPr>
          <p:spPr>
            <a:xfrm>
              <a:off x="1664965" y="4529090"/>
              <a:ext cx="51099" cy="7236"/>
            </a:xfrm>
            <a:custGeom>
              <a:rect b="b" l="l" r="r" t="t"/>
              <a:pathLst>
                <a:path extrusionOk="0" h="146" w="1031">
                  <a:moveTo>
                    <a:pt x="0" y="1"/>
                  </a:moveTo>
                  <a:lnTo>
                    <a:pt x="0" y="1"/>
                  </a:lnTo>
                  <a:cubicBezTo>
                    <a:pt x="174" y="101"/>
                    <a:pt x="400" y="145"/>
                    <a:pt x="628" y="145"/>
                  </a:cubicBezTo>
                  <a:cubicBezTo>
                    <a:pt x="765" y="145"/>
                    <a:pt x="904" y="129"/>
                    <a:pt x="1030" y="100"/>
                  </a:cubicBezTo>
                  <a:cubicBezTo>
                    <a:pt x="820" y="99"/>
                    <a:pt x="613" y="69"/>
                    <a:pt x="403" y="54"/>
                  </a:cubicBezTo>
                  <a:cubicBezTo>
                    <a:pt x="254" y="42"/>
                    <a:pt x="142" y="4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42"/>
            <p:cNvSpPr/>
            <p:nvPr/>
          </p:nvSpPr>
          <p:spPr>
            <a:xfrm>
              <a:off x="1584871" y="4413558"/>
              <a:ext cx="309369" cy="105023"/>
            </a:xfrm>
            <a:custGeom>
              <a:rect b="b" l="l" r="r" t="t"/>
              <a:pathLst>
                <a:path extrusionOk="0" h="2119" w="6242">
                  <a:moveTo>
                    <a:pt x="5699" y="750"/>
                  </a:moveTo>
                  <a:cubicBezTo>
                    <a:pt x="5688" y="761"/>
                    <a:pt x="5679" y="774"/>
                    <a:pt x="5669" y="786"/>
                  </a:cubicBezTo>
                  <a:cubicBezTo>
                    <a:pt x="5627" y="818"/>
                    <a:pt x="5582" y="849"/>
                    <a:pt x="5537" y="880"/>
                  </a:cubicBezTo>
                  <a:cubicBezTo>
                    <a:pt x="5593" y="838"/>
                    <a:pt x="5645" y="793"/>
                    <a:pt x="5699" y="750"/>
                  </a:cubicBezTo>
                  <a:close/>
                  <a:moveTo>
                    <a:pt x="4589" y="1410"/>
                  </a:moveTo>
                  <a:cubicBezTo>
                    <a:pt x="4485" y="1457"/>
                    <a:pt x="4377" y="1500"/>
                    <a:pt x="4267" y="1539"/>
                  </a:cubicBezTo>
                  <a:cubicBezTo>
                    <a:pt x="4063" y="1613"/>
                    <a:pt x="3835" y="1672"/>
                    <a:pt x="3595" y="1714"/>
                  </a:cubicBezTo>
                  <a:cubicBezTo>
                    <a:pt x="3938" y="1641"/>
                    <a:pt x="4270" y="1538"/>
                    <a:pt x="4589" y="1410"/>
                  </a:cubicBezTo>
                  <a:close/>
                  <a:moveTo>
                    <a:pt x="6241" y="0"/>
                  </a:moveTo>
                  <a:lnTo>
                    <a:pt x="6241" y="0"/>
                  </a:lnTo>
                  <a:cubicBezTo>
                    <a:pt x="6195" y="62"/>
                    <a:pt x="6152" y="124"/>
                    <a:pt x="6109" y="187"/>
                  </a:cubicBezTo>
                  <a:cubicBezTo>
                    <a:pt x="6004" y="300"/>
                    <a:pt x="5875" y="403"/>
                    <a:pt x="5745" y="506"/>
                  </a:cubicBezTo>
                  <a:cubicBezTo>
                    <a:pt x="5661" y="571"/>
                    <a:pt x="5577" y="634"/>
                    <a:pt x="5493" y="693"/>
                  </a:cubicBezTo>
                  <a:cubicBezTo>
                    <a:pt x="5024" y="942"/>
                    <a:pt x="4523" y="1183"/>
                    <a:pt x="4051" y="1316"/>
                  </a:cubicBezTo>
                  <a:cubicBezTo>
                    <a:pt x="3527" y="1466"/>
                    <a:pt x="2959" y="1552"/>
                    <a:pt x="2423" y="1552"/>
                  </a:cubicBezTo>
                  <a:cubicBezTo>
                    <a:pt x="1963" y="1552"/>
                    <a:pt x="1525" y="1489"/>
                    <a:pt x="1159" y="1348"/>
                  </a:cubicBezTo>
                  <a:cubicBezTo>
                    <a:pt x="905" y="1261"/>
                    <a:pt x="660" y="1152"/>
                    <a:pt x="434" y="1023"/>
                  </a:cubicBezTo>
                  <a:cubicBezTo>
                    <a:pt x="284" y="935"/>
                    <a:pt x="123" y="830"/>
                    <a:pt x="1" y="701"/>
                  </a:cubicBezTo>
                  <a:lnTo>
                    <a:pt x="1" y="701"/>
                  </a:lnTo>
                  <a:cubicBezTo>
                    <a:pt x="308" y="1105"/>
                    <a:pt x="884" y="1399"/>
                    <a:pt x="1432" y="1554"/>
                  </a:cubicBezTo>
                  <a:cubicBezTo>
                    <a:pt x="1570" y="1590"/>
                    <a:pt x="1711" y="1618"/>
                    <a:pt x="1855" y="1638"/>
                  </a:cubicBezTo>
                  <a:cubicBezTo>
                    <a:pt x="1288" y="1569"/>
                    <a:pt x="535" y="1347"/>
                    <a:pt x="63" y="967"/>
                  </a:cubicBezTo>
                  <a:lnTo>
                    <a:pt x="63" y="967"/>
                  </a:lnTo>
                  <a:cubicBezTo>
                    <a:pt x="338" y="1258"/>
                    <a:pt x="706" y="1487"/>
                    <a:pt x="1121" y="1634"/>
                  </a:cubicBezTo>
                  <a:cubicBezTo>
                    <a:pt x="876" y="1572"/>
                    <a:pt x="645" y="1491"/>
                    <a:pt x="416" y="1380"/>
                  </a:cubicBezTo>
                  <a:cubicBezTo>
                    <a:pt x="393" y="1371"/>
                    <a:pt x="355" y="1350"/>
                    <a:pt x="351" y="1350"/>
                  </a:cubicBezTo>
                  <a:lnTo>
                    <a:pt x="351" y="1350"/>
                  </a:lnTo>
                  <a:cubicBezTo>
                    <a:pt x="349" y="1350"/>
                    <a:pt x="355" y="1355"/>
                    <a:pt x="374" y="1369"/>
                  </a:cubicBezTo>
                  <a:cubicBezTo>
                    <a:pt x="663" y="1592"/>
                    <a:pt x="1020" y="1754"/>
                    <a:pt x="1402" y="1850"/>
                  </a:cubicBezTo>
                  <a:cubicBezTo>
                    <a:pt x="1404" y="1850"/>
                    <a:pt x="1406" y="1851"/>
                    <a:pt x="1407" y="1852"/>
                  </a:cubicBezTo>
                  <a:lnTo>
                    <a:pt x="1407" y="1852"/>
                  </a:lnTo>
                  <a:cubicBezTo>
                    <a:pt x="1391" y="1849"/>
                    <a:pt x="1374" y="1845"/>
                    <a:pt x="1358" y="1843"/>
                  </a:cubicBezTo>
                  <a:cubicBezTo>
                    <a:pt x="1103" y="1795"/>
                    <a:pt x="854" y="1720"/>
                    <a:pt x="613" y="1643"/>
                  </a:cubicBezTo>
                  <a:lnTo>
                    <a:pt x="571" y="1627"/>
                  </a:lnTo>
                  <a:lnTo>
                    <a:pt x="571" y="1627"/>
                  </a:lnTo>
                  <a:cubicBezTo>
                    <a:pt x="728" y="1718"/>
                    <a:pt x="900" y="1801"/>
                    <a:pt x="1073" y="1873"/>
                  </a:cubicBezTo>
                  <a:cubicBezTo>
                    <a:pt x="1518" y="2047"/>
                    <a:pt x="2014" y="2118"/>
                    <a:pt x="2507" y="2118"/>
                  </a:cubicBezTo>
                  <a:cubicBezTo>
                    <a:pt x="2575" y="2118"/>
                    <a:pt x="2642" y="2117"/>
                    <a:pt x="2710" y="2115"/>
                  </a:cubicBezTo>
                  <a:cubicBezTo>
                    <a:pt x="3387" y="2100"/>
                    <a:pt x="4042" y="1914"/>
                    <a:pt x="4609" y="1625"/>
                  </a:cubicBezTo>
                  <a:lnTo>
                    <a:pt x="4609" y="1625"/>
                  </a:lnTo>
                  <a:cubicBezTo>
                    <a:pt x="4133" y="1795"/>
                    <a:pt x="3625" y="1886"/>
                    <a:pt x="3165" y="1917"/>
                  </a:cubicBezTo>
                  <a:cubicBezTo>
                    <a:pt x="3078" y="1925"/>
                    <a:pt x="2991" y="1931"/>
                    <a:pt x="2905" y="1936"/>
                  </a:cubicBezTo>
                  <a:cubicBezTo>
                    <a:pt x="3024" y="1926"/>
                    <a:pt x="3146" y="1914"/>
                    <a:pt x="3268" y="1896"/>
                  </a:cubicBezTo>
                  <a:cubicBezTo>
                    <a:pt x="3747" y="1832"/>
                    <a:pt x="4154" y="1711"/>
                    <a:pt x="4556" y="1543"/>
                  </a:cubicBezTo>
                  <a:cubicBezTo>
                    <a:pt x="4914" y="1395"/>
                    <a:pt x="5244" y="1203"/>
                    <a:pt x="5532" y="977"/>
                  </a:cubicBezTo>
                  <a:cubicBezTo>
                    <a:pt x="5563" y="959"/>
                    <a:pt x="5593" y="943"/>
                    <a:pt x="5623" y="925"/>
                  </a:cubicBezTo>
                  <a:lnTo>
                    <a:pt x="5623" y="925"/>
                  </a:lnTo>
                  <a:cubicBezTo>
                    <a:pt x="5558" y="971"/>
                    <a:pt x="5495" y="1018"/>
                    <a:pt x="5433" y="1065"/>
                  </a:cubicBezTo>
                  <a:cubicBezTo>
                    <a:pt x="5273" y="1189"/>
                    <a:pt x="5125" y="1323"/>
                    <a:pt x="4950" y="1433"/>
                  </a:cubicBezTo>
                  <a:cubicBezTo>
                    <a:pt x="5376" y="1283"/>
                    <a:pt x="5732" y="1016"/>
                    <a:pt x="5946" y="685"/>
                  </a:cubicBezTo>
                  <a:lnTo>
                    <a:pt x="5946" y="685"/>
                  </a:lnTo>
                  <a:cubicBezTo>
                    <a:pt x="5944" y="686"/>
                    <a:pt x="5942" y="689"/>
                    <a:pt x="5939" y="690"/>
                  </a:cubicBezTo>
                  <a:cubicBezTo>
                    <a:pt x="6055" y="557"/>
                    <a:pt x="6145" y="410"/>
                    <a:pt x="6203" y="256"/>
                  </a:cubicBezTo>
                  <a:lnTo>
                    <a:pt x="6203" y="256"/>
                  </a:lnTo>
                  <a:cubicBezTo>
                    <a:pt x="6175" y="294"/>
                    <a:pt x="6148" y="331"/>
                    <a:pt x="6119" y="369"/>
                  </a:cubicBezTo>
                  <a:cubicBezTo>
                    <a:pt x="6158" y="286"/>
                    <a:pt x="6186" y="200"/>
                    <a:pt x="6200" y="115"/>
                  </a:cubicBezTo>
                  <a:cubicBezTo>
                    <a:pt x="6217" y="76"/>
                    <a:pt x="6231" y="37"/>
                    <a:pt x="62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42"/>
            <p:cNvSpPr/>
            <p:nvPr/>
          </p:nvSpPr>
          <p:spPr>
            <a:xfrm>
              <a:off x="1578924" y="4426891"/>
              <a:ext cx="197308" cy="62944"/>
            </a:xfrm>
            <a:custGeom>
              <a:rect b="b" l="l" r="r" t="t"/>
              <a:pathLst>
                <a:path extrusionOk="0" h="1270" w="3981">
                  <a:moveTo>
                    <a:pt x="3980" y="1056"/>
                  </a:moveTo>
                  <a:lnTo>
                    <a:pt x="3980" y="1056"/>
                  </a:lnTo>
                  <a:cubicBezTo>
                    <a:pt x="3980" y="1056"/>
                    <a:pt x="3980" y="1056"/>
                    <a:pt x="3979" y="1056"/>
                  </a:cubicBezTo>
                  <a:lnTo>
                    <a:pt x="3979" y="1056"/>
                  </a:lnTo>
                  <a:cubicBezTo>
                    <a:pt x="3980" y="1056"/>
                    <a:pt x="3980" y="1056"/>
                    <a:pt x="3980" y="1056"/>
                  </a:cubicBezTo>
                  <a:close/>
                  <a:moveTo>
                    <a:pt x="0" y="0"/>
                  </a:moveTo>
                  <a:cubicBezTo>
                    <a:pt x="69" y="113"/>
                    <a:pt x="172" y="211"/>
                    <a:pt x="273" y="308"/>
                  </a:cubicBezTo>
                  <a:cubicBezTo>
                    <a:pt x="402" y="431"/>
                    <a:pt x="544" y="545"/>
                    <a:pt x="707" y="641"/>
                  </a:cubicBezTo>
                  <a:cubicBezTo>
                    <a:pt x="767" y="677"/>
                    <a:pt x="829" y="710"/>
                    <a:pt x="892" y="741"/>
                  </a:cubicBezTo>
                  <a:cubicBezTo>
                    <a:pt x="575" y="607"/>
                    <a:pt x="296" y="447"/>
                    <a:pt x="63" y="224"/>
                  </a:cubicBezTo>
                  <a:lnTo>
                    <a:pt x="63" y="224"/>
                  </a:lnTo>
                  <a:cubicBezTo>
                    <a:pt x="445" y="721"/>
                    <a:pt x="1126" y="1023"/>
                    <a:pt x="1818" y="1166"/>
                  </a:cubicBezTo>
                  <a:cubicBezTo>
                    <a:pt x="2123" y="1229"/>
                    <a:pt x="2440" y="1269"/>
                    <a:pt x="2756" y="1269"/>
                  </a:cubicBezTo>
                  <a:cubicBezTo>
                    <a:pt x="2934" y="1269"/>
                    <a:pt x="3110" y="1257"/>
                    <a:pt x="3285" y="1229"/>
                  </a:cubicBezTo>
                  <a:cubicBezTo>
                    <a:pt x="3522" y="1193"/>
                    <a:pt x="3754" y="1133"/>
                    <a:pt x="3975" y="1058"/>
                  </a:cubicBezTo>
                  <a:cubicBezTo>
                    <a:pt x="3976" y="1058"/>
                    <a:pt x="3978" y="1056"/>
                    <a:pt x="3979" y="1056"/>
                  </a:cubicBezTo>
                  <a:lnTo>
                    <a:pt x="3979" y="1056"/>
                  </a:lnTo>
                  <a:cubicBezTo>
                    <a:pt x="3954" y="1060"/>
                    <a:pt x="3929" y="1065"/>
                    <a:pt x="3903" y="1070"/>
                  </a:cubicBezTo>
                  <a:cubicBezTo>
                    <a:pt x="3618" y="1117"/>
                    <a:pt x="3379" y="1143"/>
                    <a:pt x="3090" y="1151"/>
                  </a:cubicBezTo>
                  <a:cubicBezTo>
                    <a:pt x="3055" y="1152"/>
                    <a:pt x="3021" y="1152"/>
                    <a:pt x="2987" y="1152"/>
                  </a:cubicBezTo>
                  <a:cubicBezTo>
                    <a:pt x="2783" y="1152"/>
                    <a:pt x="2583" y="1142"/>
                    <a:pt x="2386" y="1122"/>
                  </a:cubicBezTo>
                  <a:lnTo>
                    <a:pt x="2386" y="1122"/>
                  </a:lnTo>
                  <a:cubicBezTo>
                    <a:pt x="2468" y="1128"/>
                    <a:pt x="2549" y="1133"/>
                    <a:pt x="2628" y="1136"/>
                  </a:cubicBezTo>
                  <a:cubicBezTo>
                    <a:pt x="2649" y="1136"/>
                    <a:pt x="2670" y="1137"/>
                    <a:pt x="2691" y="1137"/>
                  </a:cubicBezTo>
                  <a:cubicBezTo>
                    <a:pt x="2899" y="1137"/>
                    <a:pt x="3106" y="1119"/>
                    <a:pt x="3312" y="1101"/>
                  </a:cubicBezTo>
                  <a:cubicBezTo>
                    <a:pt x="3316" y="1100"/>
                    <a:pt x="3319" y="1100"/>
                    <a:pt x="3323" y="1100"/>
                  </a:cubicBezTo>
                  <a:cubicBezTo>
                    <a:pt x="3302" y="1099"/>
                    <a:pt x="3278" y="1097"/>
                    <a:pt x="3255" y="1096"/>
                  </a:cubicBezTo>
                  <a:cubicBezTo>
                    <a:pt x="2729" y="1066"/>
                    <a:pt x="2251" y="994"/>
                    <a:pt x="1728" y="864"/>
                  </a:cubicBezTo>
                  <a:cubicBezTo>
                    <a:pt x="1341" y="767"/>
                    <a:pt x="1187" y="714"/>
                    <a:pt x="831" y="564"/>
                  </a:cubicBezTo>
                  <a:cubicBezTo>
                    <a:pt x="627" y="476"/>
                    <a:pt x="481" y="388"/>
                    <a:pt x="320" y="272"/>
                  </a:cubicBezTo>
                  <a:cubicBezTo>
                    <a:pt x="206" y="189"/>
                    <a:pt x="89" y="103"/>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42"/>
            <p:cNvSpPr/>
            <p:nvPr/>
          </p:nvSpPr>
          <p:spPr>
            <a:xfrm>
              <a:off x="1580262" y="4413756"/>
              <a:ext cx="84454" cy="54221"/>
            </a:xfrm>
            <a:custGeom>
              <a:rect b="b" l="l" r="r" t="t"/>
              <a:pathLst>
                <a:path extrusionOk="0" h="1094" w="1704">
                  <a:moveTo>
                    <a:pt x="1" y="0"/>
                  </a:moveTo>
                  <a:cubicBezTo>
                    <a:pt x="5" y="53"/>
                    <a:pt x="32" y="103"/>
                    <a:pt x="60" y="151"/>
                  </a:cubicBezTo>
                  <a:cubicBezTo>
                    <a:pt x="114" y="242"/>
                    <a:pt x="180" y="329"/>
                    <a:pt x="256" y="408"/>
                  </a:cubicBezTo>
                  <a:cubicBezTo>
                    <a:pt x="555" y="748"/>
                    <a:pt x="1032" y="952"/>
                    <a:pt x="1524" y="1058"/>
                  </a:cubicBezTo>
                  <a:cubicBezTo>
                    <a:pt x="1583" y="1071"/>
                    <a:pt x="1643" y="1084"/>
                    <a:pt x="1703" y="1093"/>
                  </a:cubicBezTo>
                  <a:cubicBezTo>
                    <a:pt x="1643" y="1066"/>
                    <a:pt x="1521" y="1021"/>
                    <a:pt x="1442" y="985"/>
                  </a:cubicBezTo>
                  <a:cubicBezTo>
                    <a:pt x="935" y="762"/>
                    <a:pt x="589" y="579"/>
                    <a:pt x="222" y="259"/>
                  </a:cubicBezTo>
                  <a:cubicBezTo>
                    <a:pt x="173" y="214"/>
                    <a:pt x="126" y="167"/>
                    <a:pt x="91" y="130"/>
                  </a:cubicBezTo>
                  <a:cubicBezTo>
                    <a:pt x="53" y="90"/>
                    <a:pt x="17" y="4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42"/>
            <p:cNvSpPr/>
            <p:nvPr/>
          </p:nvSpPr>
          <p:spPr>
            <a:xfrm>
              <a:off x="1797595" y="4454101"/>
              <a:ext cx="79300" cy="55262"/>
            </a:xfrm>
            <a:custGeom>
              <a:rect b="b" l="l" r="r" t="t"/>
              <a:pathLst>
                <a:path extrusionOk="0" h="1115" w="1600">
                  <a:moveTo>
                    <a:pt x="1599" y="1"/>
                  </a:moveTo>
                  <a:cubicBezTo>
                    <a:pt x="1579" y="25"/>
                    <a:pt x="1559" y="45"/>
                    <a:pt x="1538" y="67"/>
                  </a:cubicBezTo>
                  <a:cubicBezTo>
                    <a:pt x="1333" y="274"/>
                    <a:pt x="1070" y="437"/>
                    <a:pt x="820" y="604"/>
                  </a:cubicBezTo>
                  <a:cubicBezTo>
                    <a:pt x="533" y="794"/>
                    <a:pt x="301" y="954"/>
                    <a:pt x="1" y="1114"/>
                  </a:cubicBezTo>
                  <a:cubicBezTo>
                    <a:pt x="632" y="865"/>
                    <a:pt x="1254" y="556"/>
                    <a:pt x="1578" y="40"/>
                  </a:cubicBezTo>
                  <a:cubicBezTo>
                    <a:pt x="1585" y="27"/>
                    <a:pt x="1592" y="14"/>
                    <a:pt x="15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42"/>
            <p:cNvSpPr/>
            <p:nvPr/>
          </p:nvSpPr>
          <p:spPr>
            <a:xfrm>
              <a:off x="1091028" y="4138334"/>
              <a:ext cx="511485" cy="387430"/>
            </a:xfrm>
            <a:custGeom>
              <a:rect b="b" l="l" r="r" t="t"/>
              <a:pathLst>
                <a:path extrusionOk="0" h="7817" w="10320">
                  <a:moveTo>
                    <a:pt x="4703" y="129"/>
                  </a:moveTo>
                  <a:cubicBezTo>
                    <a:pt x="5466" y="129"/>
                    <a:pt x="6177" y="312"/>
                    <a:pt x="6813" y="656"/>
                  </a:cubicBezTo>
                  <a:cubicBezTo>
                    <a:pt x="6824" y="683"/>
                    <a:pt x="6833" y="711"/>
                    <a:pt x="6838" y="739"/>
                  </a:cubicBezTo>
                  <a:cubicBezTo>
                    <a:pt x="6860" y="860"/>
                    <a:pt x="6822" y="1062"/>
                    <a:pt x="6685" y="1156"/>
                  </a:cubicBezTo>
                  <a:cubicBezTo>
                    <a:pt x="6683" y="1159"/>
                    <a:pt x="6679" y="1160"/>
                    <a:pt x="6677" y="1161"/>
                  </a:cubicBezTo>
                  <a:cubicBezTo>
                    <a:pt x="6670" y="1165"/>
                    <a:pt x="6664" y="1167"/>
                    <a:pt x="6658" y="1171"/>
                  </a:cubicBezTo>
                  <a:cubicBezTo>
                    <a:pt x="6650" y="1177"/>
                    <a:pt x="6603" y="1196"/>
                    <a:pt x="6587" y="1202"/>
                  </a:cubicBezTo>
                  <a:cubicBezTo>
                    <a:pt x="6572" y="1203"/>
                    <a:pt x="6561" y="1210"/>
                    <a:pt x="6552" y="1217"/>
                  </a:cubicBezTo>
                  <a:cubicBezTo>
                    <a:pt x="6515" y="1183"/>
                    <a:pt x="6477" y="1150"/>
                    <a:pt x="6437" y="1118"/>
                  </a:cubicBezTo>
                  <a:cubicBezTo>
                    <a:pt x="6101" y="831"/>
                    <a:pt x="5709" y="579"/>
                    <a:pt x="5269" y="403"/>
                  </a:cubicBezTo>
                  <a:cubicBezTo>
                    <a:pt x="4938" y="275"/>
                    <a:pt x="4580" y="187"/>
                    <a:pt x="4214" y="155"/>
                  </a:cubicBezTo>
                  <a:cubicBezTo>
                    <a:pt x="4224" y="153"/>
                    <a:pt x="4234" y="152"/>
                    <a:pt x="4244" y="151"/>
                  </a:cubicBezTo>
                  <a:cubicBezTo>
                    <a:pt x="4399" y="136"/>
                    <a:pt x="4552" y="129"/>
                    <a:pt x="4703" y="129"/>
                  </a:cubicBezTo>
                  <a:close/>
                  <a:moveTo>
                    <a:pt x="6953" y="737"/>
                  </a:moveTo>
                  <a:lnTo>
                    <a:pt x="6953" y="737"/>
                  </a:lnTo>
                  <a:cubicBezTo>
                    <a:pt x="7048" y="791"/>
                    <a:pt x="7139" y="850"/>
                    <a:pt x="7228" y="912"/>
                  </a:cubicBezTo>
                  <a:cubicBezTo>
                    <a:pt x="7689" y="1232"/>
                    <a:pt x="8090" y="1618"/>
                    <a:pt x="8414" y="2025"/>
                  </a:cubicBezTo>
                  <a:cubicBezTo>
                    <a:pt x="8415" y="2034"/>
                    <a:pt x="8416" y="2043"/>
                    <a:pt x="8418" y="2057"/>
                  </a:cubicBezTo>
                  <a:cubicBezTo>
                    <a:pt x="8449" y="2348"/>
                    <a:pt x="8348" y="2607"/>
                    <a:pt x="8064" y="2737"/>
                  </a:cubicBezTo>
                  <a:cubicBezTo>
                    <a:pt x="8019" y="2756"/>
                    <a:pt x="7960" y="2769"/>
                    <a:pt x="7913" y="2771"/>
                  </a:cubicBezTo>
                  <a:cubicBezTo>
                    <a:pt x="7907" y="2771"/>
                    <a:pt x="7901" y="2771"/>
                    <a:pt x="7895" y="2771"/>
                  </a:cubicBezTo>
                  <a:cubicBezTo>
                    <a:pt x="7876" y="2771"/>
                    <a:pt x="7858" y="2770"/>
                    <a:pt x="7839" y="2768"/>
                  </a:cubicBezTo>
                  <a:lnTo>
                    <a:pt x="7836" y="2768"/>
                  </a:lnTo>
                  <a:cubicBezTo>
                    <a:pt x="7828" y="2765"/>
                    <a:pt x="7820" y="2764"/>
                    <a:pt x="7812" y="2764"/>
                  </a:cubicBezTo>
                  <a:cubicBezTo>
                    <a:pt x="7806" y="2764"/>
                    <a:pt x="7799" y="2765"/>
                    <a:pt x="7793" y="2767"/>
                  </a:cubicBezTo>
                  <a:cubicBezTo>
                    <a:pt x="7507" y="2252"/>
                    <a:pt x="7105" y="1724"/>
                    <a:pt x="6624" y="1281"/>
                  </a:cubicBezTo>
                  <a:cubicBezTo>
                    <a:pt x="6667" y="1268"/>
                    <a:pt x="6708" y="1249"/>
                    <a:pt x="6744" y="1226"/>
                  </a:cubicBezTo>
                  <a:cubicBezTo>
                    <a:pt x="6896" y="1138"/>
                    <a:pt x="6979" y="923"/>
                    <a:pt x="6953" y="737"/>
                  </a:cubicBezTo>
                  <a:close/>
                  <a:moveTo>
                    <a:pt x="8539" y="2191"/>
                  </a:moveTo>
                  <a:cubicBezTo>
                    <a:pt x="8687" y="2393"/>
                    <a:pt x="8814" y="2598"/>
                    <a:pt x="8919" y="2802"/>
                  </a:cubicBezTo>
                  <a:cubicBezTo>
                    <a:pt x="9080" y="3118"/>
                    <a:pt x="9207" y="3445"/>
                    <a:pt x="9348" y="3768"/>
                  </a:cubicBezTo>
                  <a:cubicBezTo>
                    <a:pt x="9402" y="3920"/>
                    <a:pt x="9455" y="4073"/>
                    <a:pt x="9506" y="4225"/>
                  </a:cubicBezTo>
                  <a:cubicBezTo>
                    <a:pt x="9501" y="4236"/>
                    <a:pt x="9498" y="4251"/>
                    <a:pt x="9493" y="4262"/>
                  </a:cubicBezTo>
                  <a:cubicBezTo>
                    <a:pt x="9472" y="4311"/>
                    <a:pt x="9458" y="4344"/>
                    <a:pt x="9404" y="4404"/>
                  </a:cubicBezTo>
                  <a:cubicBezTo>
                    <a:pt x="9352" y="4467"/>
                    <a:pt x="9168" y="4584"/>
                    <a:pt x="9046" y="4607"/>
                  </a:cubicBezTo>
                  <a:cubicBezTo>
                    <a:pt x="8991" y="4622"/>
                    <a:pt x="8940" y="4628"/>
                    <a:pt x="8891" y="4628"/>
                  </a:cubicBezTo>
                  <a:cubicBezTo>
                    <a:pt x="8847" y="4628"/>
                    <a:pt x="8805" y="4623"/>
                    <a:pt x="8765" y="4615"/>
                  </a:cubicBezTo>
                  <a:cubicBezTo>
                    <a:pt x="8667" y="4594"/>
                    <a:pt x="8608" y="4566"/>
                    <a:pt x="8538" y="4506"/>
                  </a:cubicBezTo>
                  <a:cubicBezTo>
                    <a:pt x="8469" y="4336"/>
                    <a:pt x="8400" y="4167"/>
                    <a:pt x="8321" y="3999"/>
                  </a:cubicBezTo>
                  <a:cubicBezTo>
                    <a:pt x="8308" y="3967"/>
                    <a:pt x="8292" y="3937"/>
                    <a:pt x="8279" y="3907"/>
                  </a:cubicBezTo>
                  <a:cubicBezTo>
                    <a:pt x="8192" y="3643"/>
                    <a:pt x="8094" y="3381"/>
                    <a:pt x="7973" y="3127"/>
                  </a:cubicBezTo>
                  <a:cubicBezTo>
                    <a:pt x="7935" y="3040"/>
                    <a:pt x="7894" y="2954"/>
                    <a:pt x="7847" y="2866"/>
                  </a:cubicBezTo>
                  <a:lnTo>
                    <a:pt x="7847" y="2866"/>
                  </a:lnTo>
                  <a:cubicBezTo>
                    <a:pt x="7857" y="2867"/>
                    <a:pt x="7867" y="2867"/>
                    <a:pt x="7877" y="2867"/>
                  </a:cubicBezTo>
                  <a:cubicBezTo>
                    <a:pt x="7896" y="2867"/>
                    <a:pt x="7914" y="2866"/>
                    <a:pt x="7929" y="2866"/>
                  </a:cubicBezTo>
                  <a:cubicBezTo>
                    <a:pt x="8120" y="2855"/>
                    <a:pt x="8277" y="2747"/>
                    <a:pt x="8380" y="2623"/>
                  </a:cubicBezTo>
                  <a:cubicBezTo>
                    <a:pt x="8487" y="2495"/>
                    <a:pt x="8533" y="2344"/>
                    <a:pt x="8539" y="2191"/>
                  </a:cubicBezTo>
                  <a:close/>
                  <a:moveTo>
                    <a:pt x="253" y="3237"/>
                  </a:moveTo>
                  <a:cubicBezTo>
                    <a:pt x="225" y="3704"/>
                    <a:pt x="340" y="4173"/>
                    <a:pt x="606" y="4614"/>
                  </a:cubicBezTo>
                  <a:cubicBezTo>
                    <a:pt x="661" y="4705"/>
                    <a:pt x="726" y="4794"/>
                    <a:pt x="799" y="4879"/>
                  </a:cubicBezTo>
                  <a:cubicBezTo>
                    <a:pt x="777" y="4884"/>
                    <a:pt x="757" y="4890"/>
                    <a:pt x="738" y="4894"/>
                  </a:cubicBezTo>
                  <a:cubicBezTo>
                    <a:pt x="602" y="4930"/>
                    <a:pt x="486" y="5007"/>
                    <a:pt x="404" y="5101"/>
                  </a:cubicBezTo>
                  <a:cubicBezTo>
                    <a:pt x="366" y="5144"/>
                    <a:pt x="340" y="5192"/>
                    <a:pt x="321" y="5242"/>
                  </a:cubicBezTo>
                  <a:cubicBezTo>
                    <a:pt x="249" y="4978"/>
                    <a:pt x="205" y="4710"/>
                    <a:pt x="182" y="4441"/>
                  </a:cubicBezTo>
                  <a:cubicBezTo>
                    <a:pt x="145" y="4024"/>
                    <a:pt x="156" y="3598"/>
                    <a:pt x="244" y="3266"/>
                  </a:cubicBezTo>
                  <a:cubicBezTo>
                    <a:pt x="247" y="3256"/>
                    <a:pt x="251" y="3246"/>
                    <a:pt x="253" y="3237"/>
                  </a:cubicBezTo>
                  <a:close/>
                  <a:moveTo>
                    <a:pt x="3895" y="233"/>
                  </a:moveTo>
                  <a:cubicBezTo>
                    <a:pt x="3914" y="233"/>
                    <a:pt x="3932" y="233"/>
                    <a:pt x="3949" y="234"/>
                  </a:cubicBezTo>
                  <a:cubicBezTo>
                    <a:pt x="4235" y="240"/>
                    <a:pt x="4469" y="271"/>
                    <a:pt x="4760" y="341"/>
                  </a:cubicBezTo>
                  <a:cubicBezTo>
                    <a:pt x="5546" y="527"/>
                    <a:pt x="6258" y="1040"/>
                    <a:pt x="6732" y="1545"/>
                  </a:cubicBezTo>
                  <a:cubicBezTo>
                    <a:pt x="7225" y="2055"/>
                    <a:pt x="7540" y="2562"/>
                    <a:pt x="7791" y="3116"/>
                  </a:cubicBezTo>
                  <a:cubicBezTo>
                    <a:pt x="7587" y="2858"/>
                    <a:pt x="7343" y="2619"/>
                    <a:pt x="7036" y="2396"/>
                  </a:cubicBezTo>
                  <a:cubicBezTo>
                    <a:pt x="6289" y="1851"/>
                    <a:pt x="5302" y="1453"/>
                    <a:pt x="4278" y="1453"/>
                  </a:cubicBezTo>
                  <a:cubicBezTo>
                    <a:pt x="4204" y="1453"/>
                    <a:pt x="4129" y="1455"/>
                    <a:pt x="4053" y="1460"/>
                  </a:cubicBezTo>
                  <a:cubicBezTo>
                    <a:pt x="3423" y="1506"/>
                    <a:pt x="2909" y="1694"/>
                    <a:pt x="2448" y="2042"/>
                  </a:cubicBezTo>
                  <a:cubicBezTo>
                    <a:pt x="2245" y="2195"/>
                    <a:pt x="2048" y="2357"/>
                    <a:pt x="1894" y="2545"/>
                  </a:cubicBezTo>
                  <a:cubicBezTo>
                    <a:pt x="1756" y="2714"/>
                    <a:pt x="1658" y="2900"/>
                    <a:pt x="1578" y="3091"/>
                  </a:cubicBezTo>
                  <a:cubicBezTo>
                    <a:pt x="1360" y="3633"/>
                    <a:pt x="1375" y="4321"/>
                    <a:pt x="1629" y="4853"/>
                  </a:cubicBezTo>
                  <a:cubicBezTo>
                    <a:pt x="1752" y="5075"/>
                    <a:pt x="1950" y="5310"/>
                    <a:pt x="2180" y="5475"/>
                  </a:cubicBezTo>
                  <a:cubicBezTo>
                    <a:pt x="1823" y="5417"/>
                    <a:pt x="1474" y="5235"/>
                    <a:pt x="1196" y="5008"/>
                  </a:cubicBezTo>
                  <a:cubicBezTo>
                    <a:pt x="978" y="4833"/>
                    <a:pt x="774" y="4557"/>
                    <a:pt x="671" y="4355"/>
                  </a:cubicBezTo>
                  <a:cubicBezTo>
                    <a:pt x="352" y="3753"/>
                    <a:pt x="328" y="3028"/>
                    <a:pt x="618" y="2372"/>
                  </a:cubicBezTo>
                  <a:cubicBezTo>
                    <a:pt x="656" y="2303"/>
                    <a:pt x="700" y="2228"/>
                    <a:pt x="752" y="2143"/>
                  </a:cubicBezTo>
                  <a:cubicBezTo>
                    <a:pt x="825" y="2029"/>
                    <a:pt x="897" y="1928"/>
                    <a:pt x="969" y="1836"/>
                  </a:cubicBezTo>
                  <a:cubicBezTo>
                    <a:pt x="1041" y="1748"/>
                    <a:pt x="1117" y="1659"/>
                    <a:pt x="1189" y="1579"/>
                  </a:cubicBezTo>
                  <a:cubicBezTo>
                    <a:pt x="1300" y="1461"/>
                    <a:pt x="1415" y="1352"/>
                    <a:pt x="1535" y="1238"/>
                  </a:cubicBezTo>
                  <a:cubicBezTo>
                    <a:pt x="1570" y="1206"/>
                    <a:pt x="1606" y="1174"/>
                    <a:pt x="1641" y="1141"/>
                  </a:cubicBezTo>
                  <a:cubicBezTo>
                    <a:pt x="1645" y="1136"/>
                    <a:pt x="1652" y="1133"/>
                    <a:pt x="1657" y="1126"/>
                  </a:cubicBezTo>
                  <a:cubicBezTo>
                    <a:pt x="1717" y="1080"/>
                    <a:pt x="1778" y="1032"/>
                    <a:pt x="1843" y="990"/>
                  </a:cubicBezTo>
                  <a:cubicBezTo>
                    <a:pt x="2014" y="869"/>
                    <a:pt x="2177" y="770"/>
                    <a:pt x="2362" y="671"/>
                  </a:cubicBezTo>
                  <a:cubicBezTo>
                    <a:pt x="2770" y="475"/>
                    <a:pt x="3194" y="337"/>
                    <a:pt x="3653" y="244"/>
                  </a:cubicBezTo>
                  <a:cubicBezTo>
                    <a:pt x="3726" y="239"/>
                    <a:pt x="3814" y="233"/>
                    <a:pt x="3895" y="233"/>
                  </a:cubicBezTo>
                  <a:close/>
                  <a:moveTo>
                    <a:pt x="4557" y="4384"/>
                  </a:moveTo>
                  <a:cubicBezTo>
                    <a:pt x="4562" y="4390"/>
                    <a:pt x="4568" y="4395"/>
                    <a:pt x="4573" y="4399"/>
                  </a:cubicBezTo>
                  <a:cubicBezTo>
                    <a:pt x="4574" y="4401"/>
                    <a:pt x="4577" y="4402"/>
                    <a:pt x="4579" y="4405"/>
                  </a:cubicBezTo>
                  <a:cubicBezTo>
                    <a:pt x="4628" y="4478"/>
                    <a:pt x="4634" y="4483"/>
                    <a:pt x="4660" y="4543"/>
                  </a:cubicBezTo>
                  <a:cubicBezTo>
                    <a:pt x="4798" y="4894"/>
                    <a:pt x="4842" y="5316"/>
                    <a:pt x="4777" y="5749"/>
                  </a:cubicBezTo>
                  <a:cubicBezTo>
                    <a:pt x="4744" y="5980"/>
                    <a:pt x="4690" y="6237"/>
                    <a:pt x="4593" y="6484"/>
                  </a:cubicBezTo>
                  <a:cubicBezTo>
                    <a:pt x="4558" y="6491"/>
                    <a:pt x="4556" y="6490"/>
                    <a:pt x="4495" y="6491"/>
                  </a:cubicBezTo>
                  <a:cubicBezTo>
                    <a:pt x="4342" y="6485"/>
                    <a:pt x="4186" y="6451"/>
                    <a:pt x="4003" y="6358"/>
                  </a:cubicBezTo>
                  <a:cubicBezTo>
                    <a:pt x="3732" y="6219"/>
                    <a:pt x="3538" y="5975"/>
                    <a:pt x="3436" y="5715"/>
                  </a:cubicBezTo>
                  <a:cubicBezTo>
                    <a:pt x="3402" y="5637"/>
                    <a:pt x="3366" y="5486"/>
                    <a:pt x="3359" y="5442"/>
                  </a:cubicBezTo>
                  <a:cubicBezTo>
                    <a:pt x="3357" y="5426"/>
                    <a:pt x="3356" y="5410"/>
                    <a:pt x="3353" y="5394"/>
                  </a:cubicBezTo>
                  <a:cubicBezTo>
                    <a:pt x="3461" y="5335"/>
                    <a:pt x="3567" y="5270"/>
                    <a:pt x="3668" y="5203"/>
                  </a:cubicBezTo>
                  <a:cubicBezTo>
                    <a:pt x="3960" y="5011"/>
                    <a:pt x="4222" y="4787"/>
                    <a:pt x="4433" y="4535"/>
                  </a:cubicBezTo>
                  <a:cubicBezTo>
                    <a:pt x="4476" y="4484"/>
                    <a:pt x="4513" y="4433"/>
                    <a:pt x="4557" y="4384"/>
                  </a:cubicBezTo>
                  <a:close/>
                  <a:moveTo>
                    <a:pt x="880" y="4965"/>
                  </a:moveTo>
                  <a:cubicBezTo>
                    <a:pt x="1126" y="5221"/>
                    <a:pt x="1451" y="5431"/>
                    <a:pt x="1821" y="5557"/>
                  </a:cubicBezTo>
                  <a:cubicBezTo>
                    <a:pt x="1797" y="5585"/>
                    <a:pt x="1797" y="5632"/>
                    <a:pt x="1787" y="5662"/>
                  </a:cubicBezTo>
                  <a:cubicBezTo>
                    <a:pt x="1758" y="5779"/>
                    <a:pt x="1749" y="5897"/>
                    <a:pt x="1754" y="6016"/>
                  </a:cubicBezTo>
                  <a:cubicBezTo>
                    <a:pt x="1793" y="6574"/>
                    <a:pt x="1994" y="7171"/>
                    <a:pt x="2452" y="7591"/>
                  </a:cubicBezTo>
                  <a:cubicBezTo>
                    <a:pt x="2323" y="7560"/>
                    <a:pt x="2198" y="7520"/>
                    <a:pt x="2101" y="7478"/>
                  </a:cubicBezTo>
                  <a:cubicBezTo>
                    <a:pt x="1824" y="7353"/>
                    <a:pt x="1778" y="7320"/>
                    <a:pt x="1569" y="7165"/>
                  </a:cubicBezTo>
                  <a:cubicBezTo>
                    <a:pt x="1333" y="6981"/>
                    <a:pt x="1241" y="6896"/>
                    <a:pt x="1081" y="6710"/>
                  </a:cubicBezTo>
                  <a:cubicBezTo>
                    <a:pt x="766" y="6336"/>
                    <a:pt x="546" y="5927"/>
                    <a:pt x="402" y="5501"/>
                  </a:cubicBezTo>
                  <a:cubicBezTo>
                    <a:pt x="405" y="5427"/>
                    <a:pt x="403" y="5360"/>
                    <a:pt x="420" y="5305"/>
                  </a:cubicBezTo>
                  <a:cubicBezTo>
                    <a:pt x="441" y="5228"/>
                    <a:pt x="454" y="5203"/>
                    <a:pt x="512" y="5139"/>
                  </a:cubicBezTo>
                  <a:cubicBezTo>
                    <a:pt x="566" y="5085"/>
                    <a:pt x="597" y="5062"/>
                    <a:pt x="656" y="5032"/>
                  </a:cubicBezTo>
                  <a:cubicBezTo>
                    <a:pt x="747" y="4993"/>
                    <a:pt x="719" y="5001"/>
                    <a:pt x="830" y="4974"/>
                  </a:cubicBezTo>
                  <a:cubicBezTo>
                    <a:pt x="845" y="4968"/>
                    <a:pt x="864" y="4967"/>
                    <a:pt x="880" y="4965"/>
                  </a:cubicBezTo>
                  <a:close/>
                  <a:moveTo>
                    <a:pt x="3256" y="5444"/>
                  </a:moveTo>
                  <a:cubicBezTo>
                    <a:pt x="3270" y="5522"/>
                    <a:pt x="3287" y="5600"/>
                    <a:pt x="3313" y="5676"/>
                  </a:cubicBezTo>
                  <a:cubicBezTo>
                    <a:pt x="3428" y="6023"/>
                    <a:pt x="3686" y="6359"/>
                    <a:pt x="4103" y="6516"/>
                  </a:cubicBezTo>
                  <a:cubicBezTo>
                    <a:pt x="4202" y="6555"/>
                    <a:pt x="4305" y="6582"/>
                    <a:pt x="4413" y="6594"/>
                  </a:cubicBezTo>
                  <a:cubicBezTo>
                    <a:pt x="4455" y="6602"/>
                    <a:pt x="4499" y="6604"/>
                    <a:pt x="4541" y="6604"/>
                  </a:cubicBezTo>
                  <a:cubicBezTo>
                    <a:pt x="4476" y="6746"/>
                    <a:pt x="4394" y="6880"/>
                    <a:pt x="4293" y="7000"/>
                  </a:cubicBezTo>
                  <a:cubicBezTo>
                    <a:pt x="4145" y="7158"/>
                    <a:pt x="3852" y="7366"/>
                    <a:pt x="3595" y="7485"/>
                  </a:cubicBezTo>
                  <a:cubicBezTo>
                    <a:pt x="3323" y="7617"/>
                    <a:pt x="3186" y="7650"/>
                    <a:pt x="2879" y="7650"/>
                  </a:cubicBezTo>
                  <a:cubicBezTo>
                    <a:pt x="2869" y="7650"/>
                    <a:pt x="2859" y="7650"/>
                    <a:pt x="2849" y="7650"/>
                  </a:cubicBezTo>
                  <a:cubicBezTo>
                    <a:pt x="2791" y="7649"/>
                    <a:pt x="2724" y="7643"/>
                    <a:pt x="2653" y="7633"/>
                  </a:cubicBezTo>
                  <a:cubicBezTo>
                    <a:pt x="2451" y="7487"/>
                    <a:pt x="2322" y="7336"/>
                    <a:pt x="2198" y="7131"/>
                  </a:cubicBezTo>
                  <a:cubicBezTo>
                    <a:pt x="1973" y="6742"/>
                    <a:pt x="1832" y="6281"/>
                    <a:pt x="1878" y="5830"/>
                  </a:cubicBezTo>
                  <a:cubicBezTo>
                    <a:pt x="1885" y="5789"/>
                    <a:pt x="1892" y="5745"/>
                    <a:pt x="1912" y="5677"/>
                  </a:cubicBezTo>
                  <a:cubicBezTo>
                    <a:pt x="1920" y="5650"/>
                    <a:pt x="1938" y="5623"/>
                    <a:pt x="1942" y="5594"/>
                  </a:cubicBezTo>
                  <a:lnTo>
                    <a:pt x="1997" y="5610"/>
                  </a:lnTo>
                  <a:cubicBezTo>
                    <a:pt x="2129" y="5643"/>
                    <a:pt x="2266" y="5659"/>
                    <a:pt x="2403" y="5659"/>
                  </a:cubicBezTo>
                  <a:cubicBezTo>
                    <a:pt x="2631" y="5659"/>
                    <a:pt x="2859" y="5614"/>
                    <a:pt x="3065" y="5529"/>
                  </a:cubicBezTo>
                  <a:cubicBezTo>
                    <a:pt x="3131" y="5503"/>
                    <a:pt x="3194" y="5475"/>
                    <a:pt x="3256" y="5444"/>
                  </a:cubicBezTo>
                  <a:close/>
                  <a:moveTo>
                    <a:pt x="4746" y="1"/>
                  </a:moveTo>
                  <a:cubicBezTo>
                    <a:pt x="3980" y="1"/>
                    <a:pt x="3219" y="176"/>
                    <a:pt x="2538" y="453"/>
                  </a:cubicBezTo>
                  <a:cubicBezTo>
                    <a:pt x="2003" y="676"/>
                    <a:pt x="1606" y="955"/>
                    <a:pt x="1197" y="1319"/>
                  </a:cubicBezTo>
                  <a:cubicBezTo>
                    <a:pt x="1189" y="1324"/>
                    <a:pt x="1185" y="1330"/>
                    <a:pt x="1183" y="1336"/>
                  </a:cubicBezTo>
                  <a:cubicBezTo>
                    <a:pt x="922" y="1579"/>
                    <a:pt x="716" y="1857"/>
                    <a:pt x="562" y="2154"/>
                  </a:cubicBezTo>
                  <a:cubicBezTo>
                    <a:pt x="529" y="2217"/>
                    <a:pt x="488" y="2299"/>
                    <a:pt x="445" y="2390"/>
                  </a:cubicBezTo>
                  <a:cubicBezTo>
                    <a:pt x="319" y="2613"/>
                    <a:pt x="226" y="2840"/>
                    <a:pt x="148" y="3101"/>
                  </a:cubicBezTo>
                  <a:cubicBezTo>
                    <a:pt x="1" y="3569"/>
                    <a:pt x="1" y="4053"/>
                    <a:pt x="51" y="4530"/>
                  </a:cubicBezTo>
                  <a:cubicBezTo>
                    <a:pt x="126" y="5227"/>
                    <a:pt x="328" y="5930"/>
                    <a:pt x="767" y="6541"/>
                  </a:cubicBezTo>
                  <a:cubicBezTo>
                    <a:pt x="875" y="6705"/>
                    <a:pt x="1058" y="6911"/>
                    <a:pt x="1154" y="7010"/>
                  </a:cubicBezTo>
                  <a:cubicBezTo>
                    <a:pt x="1323" y="7191"/>
                    <a:pt x="1514" y="7360"/>
                    <a:pt x="1740" y="7493"/>
                  </a:cubicBezTo>
                  <a:cubicBezTo>
                    <a:pt x="2009" y="7652"/>
                    <a:pt x="2326" y="7751"/>
                    <a:pt x="2653" y="7799"/>
                  </a:cubicBezTo>
                  <a:cubicBezTo>
                    <a:pt x="2732" y="7811"/>
                    <a:pt x="2812" y="7816"/>
                    <a:pt x="2892" y="7816"/>
                  </a:cubicBezTo>
                  <a:cubicBezTo>
                    <a:pt x="3002" y="7816"/>
                    <a:pt x="3112" y="7807"/>
                    <a:pt x="3219" y="7793"/>
                  </a:cubicBezTo>
                  <a:cubicBezTo>
                    <a:pt x="3652" y="7714"/>
                    <a:pt x="4121" y="7413"/>
                    <a:pt x="4412" y="7147"/>
                  </a:cubicBezTo>
                  <a:cubicBezTo>
                    <a:pt x="4665" y="6886"/>
                    <a:pt x="4799" y="6559"/>
                    <a:pt x="4888" y="6241"/>
                  </a:cubicBezTo>
                  <a:cubicBezTo>
                    <a:pt x="4943" y="6042"/>
                    <a:pt x="4960" y="5867"/>
                    <a:pt x="4984" y="5626"/>
                  </a:cubicBezTo>
                  <a:cubicBezTo>
                    <a:pt x="5005" y="5406"/>
                    <a:pt x="4992" y="5277"/>
                    <a:pt x="4964" y="5080"/>
                  </a:cubicBezTo>
                  <a:cubicBezTo>
                    <a:pt x="4934" y="4838"/>
                    <a:pt x="4876" y="4596"/>
                    <a:pt x="4754" y="4371"/>
                  </a:cubicBezTo>
                  <a:cubicBezTo>
                    <a:pt x="4743" y="4353"/>
                    <a:pt x="4723" y="4320"/>
                    <a:pt x="4718" y="4318"/>
                  </a:cubicBezTo>
                  <a:cubicBezTo>
                    <a:pt x="4707" y="4299"/>
                    <a:pt x="4688" y="4282"/>
                    <a:pt x="4672" y="4266"/>
                  </a:cubicBezTo>
                  <a:cubicBezTo>
                    <a:pt x="4641" y="4234"/>
                    <a:pt x="4592" y="4216"/>
                    <a:pt x="4542" y="4216"/>
                  </a:cubicBezTo>
                  <a:cubicBezTo>
                    <a:pt x="4516" y="4216"/>
                    <a:pt x="4490" y="4221"/>
                    <a:pt x="4466" y="4231"/>
                  </a:cubicBezTo>
                  <a:cubicBezTo>
                    <a:pt x="4396" y="4262"/>
                    <a:pt x="4357" y="4323"/>
                    <a:pt x="4312" y="4374"/>
                  </a:cubicBezTo>
                  <a:cubicBezTo>
                    <a:pt x="4201" y="4508"/>
                    <a:pt x="4146" y="4572"/>
                    <a:pt x="4042" y="4670"/>
                  </a:cubicBezTo>
                  <a:cubicBezTo>
                    <a:pt x="3661" y="5017"/>
                    <a:pt x="3168" y="5362"/>
                    <a:pt x="2676" y="5463"/>
                  </a:cubicBezTo>
                  <a:cubicBezTo>
                    <a:pt x="2589" y="5481"/>
                    <a:pt x="2501" y="5491"/>
                    <a:pt x="2413" y="5491"/>
                  </a:cubicBezTo>
                  <a:cubicBezTo>
                    <a:pt x="2409" y="5491"/>
                    <a:pt x="2404" y="5490"/>
                    <a:pt x="2399" y="5490"/>
                  </a:cubicBezTo>
                  <a:cubicBezTo>
                    <a:pt x="2359" y="5466"/>
                    <a:pt x="2322" y="5439"/>
                    <a:pt x="2275" y="5403"/>
                  </a:cubicBezTo>
                  <a:cubicBezTo>
                    <a:pt x="2054" y="5234"/>
                    <a:pt x="1861" y="4982"/>
                    <a:pt x="1763" y="4782"/>
                  </a:cubicBezTo>
                  <a:cubicBezTo>
                    <a:pt x="1449" y="4053"/>
                    <a:pt x="1540" y="3230"/>
                    <a:pt x="2064" y="2595"/>
                  </a:cubicBezTo>
                  <a:cubicBezTo>
                    <a:pt x="2316" y="2325"/>
                    <a:pt x="2685" y="2037"/>
                    <a:pt x="3078" y="1860"/>
                  </a:cubicBezTo>
                  <a:cubicBezTo>
                    <a:pt x="3274" y="1773"/>
                    <a:pt x="3392" y="1741"/>
                    <a:pt x="3631" y="1687"/>
                  </a:cubicBezTo>
                  <a:cubicBezTo>
                    <a:pt x="3865" y="1640"/>
                    <a:pt x="4047" y="1618"/>
                    <a:pt x="4272" y="1618"/>
                  </a:cubicBezTo>
                  <a:cubicBezTo>
                    <a:pt x="4342" y="1618"/>
                    <a:pt x="4416" y="1620"/>
                    <a:pt x="4497" y="1624"/>
                  </a:cubicBezTo>
                  <a:cubicBezTo>
                    <a:pt x="5834" y="1717"/>
                    <a:pt x="7162" y="2469"/>
                    <a:pt x="7811" y="3467"/>
                  </a:cubicBezTo>
                  <a:cubicBezTo>
                    <a:pt x="8024" y="3800"/>
                    <a:pt x="8148" y="4082"/>
                    <a:pt x="8302" y="4458"/>
                  </a:cubicBezTo>
                  <a:cubicBezTo>
                    <a:pt x="8310" y="4474"/>
                    <a:pt x="8317" y="4491"/>
                    <a:pt x="8323" y="4508"/>
                  </a:cubicBezTo>
                  <a:cubicBezTo>
                    <a:pt x="8343" y="4564"/>
                    <a:pt x="8362" y="4620"/>
                    <a:pt x="8385" y="4683"/>
                  </a:cubicBezTo>
                  <a:cubicBezTo>
                    <a:pt x="8555" y="5128"/>
                    <a:pt x="8720" y="5583"/>
                    <a:pt x="9001" y="5993"/>
                  </a:cubicBezTo>
                  <a:cubicBezTo>
                    <a:pt x="9177" y="6258"/>
                    <a:pt x="9397" y="6500"/>
                    <a:pt x="9638" y="6728"/>
                  </a:cubicBezTo>
                  <a:cubicBezTo>
                    <a:pt x="9839" y="6926"/>
                    <a:pt x="10069" y="7107"/>
                    <a:pt x="10320" y="7264"/>
                  </a:cubicBezTo>
                  <a:cubicBezTo>
                    <a:pt x="10251" y="7169"/>
                    <a:pt x="10181" y="7073"/>
                    <a:pt x="10107" y="6975"/>
                  </a:cubicBezTo>
                  <a:cubicBezTo>
                    <a:pt x="10079" y="6944"/>
                    <a:pt x="10073" y="6914"/>
                    <a:pt x="10081" y="6887"/>
                  </a:cubicBezTo>
                  <a:cubicBezTo>
                    <a:pt x="10066" y="6866"/>
                    <a:pt x="10051" y="6845"/>
                    <a:pt x="10036" y="6824"/>
                  </a:cubicBezTo>
                  <a:cubicBezTo>
                    <a:pt x="9935" y="6742"/>
                    <a:pt x="9839" y="6654"/>
                    <a:pt x="9741" y="6556"/>
                  </a:cubicBezTo>
                  <a:cubicBezTo>
                    <a:pt x="9475" y="6304"/>
                    <a:pt x="9216" y="5989"/>
                    <a:pt x="9021" y="5637"/>
                  </a:cubicBezTo>
                  <a:cubicBezTo>
                    <a:pt x="8908" y="5435"/>
                    <a:pt x="8791" y="5150"/>
                    <a:pt x="8678" y="4866"/>
                  </a:cubicBezTo>
                  <a:lnTo>
                    <a:pt x="8678" y="4866"/>
                  </a:lnTo>
                  <a:cubicBezTo>
                    <a:pt x="8686" y="4873"/>
                    <a:pt x="8692" y="4878"/>
                    <a:pt x="8698" y="4884"/>
                  </a:cubicBezTo>
                  <a:cubicBezTo>
                    <a:pt x="8666" y="4809"/>
                    <a:pt x="8635" y="4734"/>
                    <a:pt x="8604" y="4657"/>
                  </a:cubicBezTo>
                  <a:lnTo>
                    <a:pt x="8604" y="4657"/>
                  </a:lnTo>
                  <a:cubicBezTo>
                    <a:pt x="8693" y="4696"/>
                    <a:pt x="8797" y="4713"/>
                    <a:pt x="8899" y="4714"/>
                  </a:cubicBezTo>
                  <a:cubicBezTo>
                    <a:pt x="9047" y="4711"/>
                    <a:pt x="9188" y="4667"/>
                    <a:pt x="9306" y="4596"/>
                  </a:cubicBezTo>
                  <a:cubicBezTo>
                    <a:pt x="9413" y="4539"/>
                    <a:pt x="9502" y="4462"/>
                    <a:pt x="9561" y="4370"/>
                  </a:cubicBezTo>
                  <a:cubicBezTo>
                    <a:pt x="9625" y="4560"/>
                    <a:pt x="9688" y="4753"/>
                    <a:pt x="9749" y="4945"/>
                  </a:cubicBezTo>
                  <a:cubicBezTo>
                    <a:pt x="9775" y="4825"/>
                    <a:pt x="9803" y="4705"/>
                    <a:pt x="9834" y="4586"/>
                  </a:cubicBezTo>
                  <a:cubicBezTo>
                    <a:pt x="9856" y="4574"/>
                    <a:pt x="9871" y="4551"/>
                    <a:pt x="9860" y="4522"/>
                  </a:cubicBezTo>
                  <a:cubicBezTo>
                    <a:pt x="9734" y="4111"/>
                    <a:pt x="9568" y="3741"/>
                    <a:pt x="9410" y="3371"/>
                  </a:cubicBezTo>
                  <a:cubicBezTo>
                    <a:pt x="9330" y="3162"/>
                    <a:pt x="9238" y="2985"/>
                    <a:pt x="9140" y="2808"/>
                  </a:cubicBezTo>
                  <a:cubicBezTo>
                    <a:pt x="8786" y="2098"/>
                    <a:pt x="8230" y="1458"/>
                    <a:pt x="7538" y="934"/>
                  </a:cubicBezTo>
                  <a:cubicBezTo>
                    <a:pt x="6807" y="393"/>
                    <a:pt x="5887" y="19"/>
                    <a:pt x="4878" y="2"/>
                  </a:cubicBezTo>
                  <a:cubicBezTo>
                    <a:pt x="4834" y="1"/>
                    <a:pt x="4790" y="1"/>
                    <a:pt x="47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42"/>
            <p:cNvSpPr/>
            <p:nvPr/>
          </p:nvSpPr>
          <p:spPr>
            <a:xfrm>
              <a:off x="1854642" y="4384712"/>
              <a:ext cx="52388" cy="115431"/>
            </a:xfrm>
            <a:custGeom>
              <a:rect b="b" l="l" r="r" t="t"/>
              <a:pathLst>
                <a:path extrusionOk="0" h="2329" w="1057">
                  <a:moveTo>
                    <a:pt x="952" y="1"/>
                  </a:moveTo>
                  <a:cubicBezTo>
                    <a:pt x="925" y="1"/>
                    <a:pt x="898" y="10"/>
                    <a:pt x="879" y="27"/>
                  </a:cubicBezTo>
                  <a:cubicBezTo>
                    <a:pt x="817" y="92"/>
                    <a:pt x="782" y="170"/>
                    <a:pt x="733" y="241"/>
                  </a:cubicBezTo>
                  <a:cubicBezTo>
                    <a:pt x="650" y="372"/>
                    <a:pt x="596" y="465"/>
                    <a:pt x="542" y="581"/>
                  </a:cubicBezTo>
                  <a:cubicBezTo>
                    <a:pt x="530" y="613"/>
                    <a:pt x="565" y="642"/>
                    <a:pt x="602" y="642"/>
                  </a:cubicBezTo>
                  <a:cubicBezTo>
                    <a:pt x="614" y="642"/>
                    <a:pt x="626" y="639"/>
                    <a:pt x="637" y="632"/>
                  </a:cubicBezTo>
                  <a:cubicBezTo>
                    <a:pt x="664" y="612"/>
                    <a:pt x="673" y="580"/>
                    <a:pt x="691" y="555"/>
                  </a:cubicBezTo>
                  <a:cubicBezTo>
                    <a:pt x="738" y="490"/>
                    <a:pt x="783" y="424"/>
                    <a:pt x="828" y="359"/>
                  </a:cubicBezTo>
                  <a:cubicBezTo>
                    <a:pt x="856" y="319"/>
                    <a:pt x="884" y="277"/>
                    <a:pt x="911" y="237"/>
                  </a:cubicBezTo>
                  <a:lnTo>
                    <a:pt x="911" y="257"/>
                  </a:lnTo>
                  <a:cubicBezTo>
                    <a:pt x="915" y="293"/>
                    <a:pt x="900" y="345"/>
                    <a:pt x="928" y="374"/>
                  </a:cubicBezTo>
                  <a:cubicBezTo>
                    <a:pt x="917" y="376"/>
                    <a:pt x="906" y="380"/>
                    <a:pt x="896" y="388"/>
                  </a:cubicBezTo>
                  <a:cubicBezTo>
                    <a:pt x="863" y="421"/>
                    <a:pt x="880" y="468"/>
                    <a:pt x="870" y="506"/>
                  </a:cubicBezTo>
                  <a:cubicBezTo>
                    <a:pt x="843" y="711"/>
                    <a:pt x="794" y="962"/>
                    <a:pt x="693" y="1194"/>
                  </a:cubicBezTo>
                  <a:cubicBezTo>
                    <a:pt x="527" y="1546"/>
                    <a:pt x="307" y="1919"/>
                    <a:pt x="25" y="2264"/>
                  </a:cubicBezTo>
                  <a:cubicBezTo>
                    <a:pt x="1" y="2298"/>
                    <a:pt x="37" y="2328"/>
                    <a:pt x="74" y="2328"/>
                  </a:cubicBezTo>
                  <a:cubicBezTo>
                    <a:pt x="90" y="2328"/>
                    <a:pt x="107" y="2322"/>
                    <a:pt x="118" y="2307"/>
                  </a:cubicBezTo>
                  <a:cubicBezTo>
                    <a:pt x="366" y="2018"/>
                    <a:pt x="616" y="1608"/>
                    <a:pt x="765" y="1333"/>
                  </a:cubicBezTo>
                  <a:cubicBezTo>
                    <a:pt x="872" y="1147"/>
                    <a:pt x="932" y="947"/>
                    <a:pt x="964" y="743"/>
                  </a:cubicBezTo>
                  <a:cubicBezTo>
                    <a:pt x="979" y="666"/>
                    <a:pt x="989" y="588"/>
                    <a:pt x="999" y="511"/>
                  </a:cubicBezTo>
                  <a:cubicBezTo>
                    <a:pt x="999" y="475"/>
                    <a:pt x="1019" y="434"/>
                    <a:pt x="999" y="400"/>
                  </a:cubicBezTo>
                  <a:lnTo>
                    <a:pt x="992" y="392"/>
                  </a:lnTo>
                  <a:cubicBezTo>
                    <a:pt x="1046" y="385"/>
                    <a:pt x="1040" y="339"/>
                    <a:pt x="1047" y="299"/>
                  </a:cubicBezTo>
                  <a:cubicBezTo>
                    <a:pt x="1049" y="232"/>
                    <a:pt x="1057" y="164"/>
                    <a:pt x="1051" y="96"/>
                  </a:cubicBezTo>
                  <a:cubicBezTo>
                    <a:pt x="1050" y="92"/>
                    <a:pt x="1049" y="88"/>
                    <a:pt x="1049" y="84"/>
                  </a:cubicBezTo>
                  <a:lnTo>
                    <a:pt x="1049" y="83"/>
                  </a:lnTo>
                  <a:cubicBezTo>
                    <a:pt x="1049" y="81"/>
                    <a:pt x="1047" y="78"/>
                    <a:pt x="1047" y="76"/>
                  </a:cubicBezTo>
                  <a:cubicBezTo>
                    <a:pt x="1046" y="65"/>
                    <a:pt x="1050" y="61"/>
                    <a:pt x="1025" y="30"/>
                  </a:cubicBezTo>
                  <a:cubicBezTo>
                    <a:pt x="1007" y="10"/>
                    <a:pt x="980" y="1"/>
                    <a:pt x="9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42"/>
            <p:cNvSpPr/>
            <p:nvPr/>
          </p:nvSpPr>
          <p:spPr>
            <a:xfrm>
              <a:off x="1563510" y="4337726"/>
              <a:ext cx="342526" cy="233489"/>
            </a:xfrm>
            <a:custGeom>
              <a:rect b="b" l="l" r="r" t="t"/>
              <a:pathLst>
                <a:path extrusionOk="0" h="4711" w="6911">
                  <a:moveTo>
                    <a:pt x="471" y="416"/>
                  </a:moveTo>
                  <a:lnTo>
                    <a:pt x="471" y="416"/>
                  </a:lnTo>
                  <a:cubicBezTo>
                    <a:pt x="501" y="624"/>
                    <a:pt x="585" y="825"/>
                    <a:pt x="704" y="1011"/>
                  </a:cubicBezTo>
                  <a:cubicBezTo>
                    <a:pt x="997" y="1469"/>
                    <a:pt x="1518" y="1799"/>
                    <a:pt x="2075" y="2039"/>
                  </a:cubicBezTo>
                  <a:cubicBezTo>
                    <a:pt x="2648" y="2282"/>
                    <a:pt x="3256" y="2401"/>
                    <a:pt x="3878" y="2401"/>
                  </a:cubicBezTo>
                  <a:cubicBezTo>
                    <a:pt x="4165" y="2401"/>
                    <a:pt x="4455" y="2376"/>
                    <a:pt x="4746" y="2326"/>
                  </a:cubicBezTo>
                  <a:cubicBezTo>
                    <a:pt x="5065" y="2270"/>
                    <a:pt x="5380" y="2183"/>
                    <a:pt x="5671" y="2062"/>
                  </a:cubicBezTo>
                  <a:lnTo>
                    <a:pt x="5671" y="2062"/>
                  </a:lnTo>
                  <a:cubicBezTo>
                    <a:pt x="5340" y="2246"/>
                    <a:pt x="4982" y="2410"/>
                    <a:pt x="4652" y="2507"/>
                  </a:cubicBezTo>
                  <a:cubicBezTo>
                    <a:pt x="4284" y="2613"/>
                    <a:pt x="3916" y="2665"/>
                    <a:pt x="3549" y="2665"/>
                  </a:cubicBezTo>
                  <a:cubicBezTo>
                    <a:pt x="3287" y="2665"/>
                    <a:pt x="3025" y="2639"/>
                    <a:pt x="2763" y="2586"/>
                  </a:cubicBezTo>
                  <a:cubicBezTo>
                    <a:pt x="2481" y="2528"/>
                    <a:pt x="2212" y="2468"/>
                    <a:pt x="1988" y="2380"/>
                  </a:cubicBezTo>
                  <a:cubicBezTo>
                    <a:pt x="1605" y="2220"/>
                    <a:pt x="1306" y="2055"/>
                    <a:pt x="1030" y="1799"/>
                  </a:cubicBezTo>
                  <a:cubicBezTo>
                    <a:pt x="819" y="1597"/>
                    <a:pt x="613" y="1340"/>
                    <a:pt x="520" y="1076"/>
                  </a:cubicBezTo>
                  <a:cubicBezTo>
                    <a:pt x="446" y="861"/>
                    <a:pt x="421" y="629"/>
                    <a:pt x="471" y="416"/>
                  </a:cubicBezTo>
                  <a:close/>
                  <a:moveTo>
                    <a:pt x="327" y="669"/>
                  </a:moveTo>
                  <a:cubicBezTo>
                    <a:pt x="328" y="735"/>
                    <a:pt x="334" y="799"/>
                    <a:pt x="345" y="864"/>
                  </a:cubicBezTo>
                  <a:cubicBezTo>
                    <a:pt x="390" y="1160"/>
                    <a:pt x="553" y="1438"/>
                    <a:pt x="764" y="1680"/>
                  </a:cubicBezTo>
                  <a:cubicBezTo>
                    <a:pt x="1011" y="1977"/>
                    <a:pt x="1356" y="2215"/>
                    <a:pt x="1743" y="2393"/>
                  </a:cubicBezTo>
                  <a:cubicBezTo>
                    <a:pt x="2028" y="2530"/>
                    <a:pt x="2348" y="2613"/>
                    <a:pt x="2670" y="2676"/>
                  </a:cubicBezTo>
                  <a:cubicBezTo>
                    <a:pt x="2999" y="2742"/>
                    <a:pt x="3307" y="2776"/>
                    <a:pt x="3607" y="2776"/>
                  </a:cubicBezTo>
                  <a:cubicBezTo>
                    <a:pt x="4025" y="2776"/>
                    <a:pt x="4427" y="2711"/>
                    <a:pt x="4850" y="2580"/>
                  </a:cubicBezTo>
                  <a:cubicBezTo>
                    <a:pt x="5275" y="2438"/>
                    <a:pt x="5677" y="2247"/>
                    <a:pt x="6037" y="2018"/>
                  </a:cubicBezTo>
                  <a:cubicBezTo>
                    <a:pt x="6311" y="1837"/>
                    <a:pt x="6540" y="1614"/>
                    <a:pt x="6733" y="1375"/>
                  </a:cubicBezTo>
                  <a:cubicBezTo>
                    <a:pt x="6738" y="1370"/>
                    <a:pt x="6742" y="1364"/>
                    <a:pt x="6745" y="1358"/>
                  </a:cubicBezTo>
                  <a:lnTo>
                    <a:pt x="6745" y="1358"/>
                  </a:lnTo>
                  <a:cubicBezTo>
                    <a:pt x="6736" y="1466"/>
                    <a:pt x="6735" y="1480"/>
                    <a:pt x="6714" y="1576"/>
                  </a:cubicBezTo>
                  <a:cubicBezTo>
                    <a:pt x="6595" y="2043"/>
                    <a:pt x="6381" y="2417"/>
                    <a:pt x="6029" y="2807"/>
                  </a:cubicBezTo>
                  <a:cubicBezTo>
                    <a:pt x="5622" y="3265"/>
                    <a:pt x="4893" y="3631"/>
                    <a:pt x="4238" y="3857"/>
                  </a:cubicBezTo>
                  <a:cubicBezTo>
                    <a:pt x="3793" y="3991"/>
                    <a:pt x="3313" y="4058"/>
                    <a:pt x="2866" y="4058"/>
                  </a:cubicBezTo>
                  <a:cubicBezTo>
                    <a:pt x="2696" y="4058"/>
                    <a:pt x="2531" y="4048"/>
                    <a:pt x="2374" y="4029"/>
                  </a:cubicBezTo>
                  <a:cubicBezTo>
                    <a:pt x="2171" y="4001"/>
                    <a:pt x="2001" y="3962"/>
                    <a:pt x="1848" y="3917"/>
                  </a:cubicBezTo>
                  <a:cubicBezTo>
                    <a:pt x="1827" y="3905"/>
                    <a:pt x="1802" y="3898"/>
                    <a:pt x="1782" y="3888"/>
                  </a:cubicBezTo>
                  <a:cubicBezTo>
                    <a:pt x="1684" y="3843"/>
                    <a:pt x="1590" y="3794"/>
                    <a:pt x="1501" y="3740"/>
                  </a:cubicBezTo>
                  <a:cubicBezTo>
                    <a:pt x="1293" y="3624"/>
                    <a:pt x="950" y="3352"/>
                    <a:pt x="800" y="3168"/>
                  </a:cubicBezTo>
                  <a:cubicBezTo>
                    <a:pt x="535" y="2865"/>
                    <a:pt x="416" y="2597"/>
                    <a:pt x="301" y="2239"/>
                  </a:cubicBezTo>
                  <a:cubicBezTo>
                    <a:pt x="142" y="1735"/>
                    <a:pt x="159" y="1181"/>
                    <a:pt x="327" y="669"/>
                  </a:cubicBezTo>
                  <a:close/>
                  <a:moveTo>
                    <a:pt x="6068" y="3002"/>
                  </a:moveTo>
                  <a:lnTo>
                    <a:pt x="6068" y="3002"/>
                  </a:lnTo>
                  <a:cubicBezTo>
                    <a:pt x="6027" y="3060"/>
                    <a:pt x="5983" y="3115"/>
                    <a:pt x="5939" y="3171"/>
                  </a:cubicBezTo>
                  <a:cubicBezTo>
                    <a:pt x="5741" y="3414"/>
                    <a:pt x="5519" y="3614"/>
                    <a:pt x="5244" y="3830"/>
                  </a:cubicBezTo>
                  <a:cubicBezTo>
                    <a:pt x="4878" y="4118"/>
                    <a:pt x="4442" y="4371"/>
                    <a:pt x="3990" y="4499"/>
                  </a:cubicBezTo>
                  <a:cubicBezTo>
                    <a:pt x="3760" y="4561"/>
                    <a:pt x="3590" y="4590"/>
                    <a:pt x="3376" y="4590"/>
                  </a:cubicBezTo>
                  <a:cubicBezTo>
                    <a:pt x="3349" y="4590"/>
                    <a:pt x="3321" y="4590"/>
                    <a:pt x="3293" y="4589"/>
                  </a:cubicBezTo>
                  <a:cubicBezTo>
                    <a:pt x="3010" y="4587"/>
                    <a:pt x="2769" y="4546"/>
                    <a:pt x="2474" y="4454"/>
                  </a:cubicBezTo>
                  <a:cubicBezTo>
                    <a:pt x="2338" y="4407"/>
                    <a:pt x="2044" y="4274"/>
                    <a:pt x="1918" y="4154"/>
                  </a:cubicBezTo>
                  <a:cubicBezTo>
                    <a:pt x="1905" y="4145"/>
                    <a:pt x="1895" y="4135"/>
                    <a:pt x="1885" y="4123"/>
                  </a:cubicBezTo>
                  <a:lnTo>
                    <a:pt x="1885" y="4123"/>
                  </a:lnTo>
                  <a:cubicBezTo>
                    <a:pt x="2003" y="4162"/>
                    <a:pt x="2129" y="4188"/>
                    <a:pt x="2265" y="4206"/>
                  </a:cubicBezTo>
                  <a:cubicBezTo>
                    <a:pt x="2432" y="4227"/>
                    <a:pt x="2601" y="4236"/>
                    <a:pt x="2771" y="4236"/>
                  </a:cubicBezTo>
                  <a:cubicBezTo>
                    <a:pt x="3032" y="4236"/>
                    <a:pt x="3294" y="4214"/>
                    <a:pt x="3552" y="4181"/>
                  </a:cubicBezTo>
                  <a:cubicBezTo>
                    <a:pt x="4192" y="4098"/>
                    <a:pt x="4824" y="3907"/>
                    <a:pt x="5323" y="3569"/>
                  </a:cubicBezTo>
                  <a:cubicBezTo>
                    <a:pt x="5457" y="3493"/>
                    <a:pt x="5587" y="3412"/>
                    <a:pt x="5710" y="3323"/>
                  </a:cubicBezTo>
                  <a:cubicBezTo>
                    <a:pt x="5841" y="3224"/>
                    <a:pt x="5960" y="3116"/>
                    <a:pt x="6068" y="3002"/>
                  </a:cubicBezTo>
                  <a:close/>
                  <a:moveTo>
                    <a:pt x="528" y="1"/>
                  </a:moveTo>
                  <a:cubicBezTo>
                    <a:pt x="519" y="3"/>
                    <a:pt x="512" y="8"/>
                    <a:pt x="505" y="15"/>
                  </a:cubicBezTo>
                  <a:cubicBezTo>
                    <a:pt x="497" y="28"/>
                    <a:pt x="489" y="41"/>
                    <a:pt x="486" y="54"/>
                  </a:cubicBezTo>
                  <a:cubicBezTo>
                    <a:pt x="325" y="284"/>
                    <a:pt x="222" y="536"/>
                    <a:pt x="144" y="791"/>
                  </a:cubicBezTo>
                  <a:cubicBezTo>
                    <a:pt x="2" y="1322"/>
                    <a:pt x="0" y="1881"/>
                    <a:pt x="180" y="2407"/>
                  </a:cubicBezTo>
                  <a:cubicBezTo>
                    <a:pt x="337" y="2920"/>
                    <a:pt x="674" y="3403"/>
                    <a:pt x="1174" y="3749"/>
                  </a:cubicBezTo>
                  <a:cubicBezTo>
                    <a:pt x="1292" y="3831"/>
                    <a:pt x="1416" y="3908"/>
                    <a:pt x="1549" y="3975"/>
                  </a:cubicBezTo>
                  <a:cubicBezTo>
                    <a:pt x="1544" y="4001"/>
                    <a:pt x="1555" y="4032"/>
                    <a:pt x="1581" y="4055"/>
                  </a:cubicBezTo>
                  <a:cubicBezTo>
                    <a:pt x="1642" y="4129"/>
                    <a:pt x="1708" y="4199"/>
                    <a:pt x="1787" y="4258"/>
                  </a:cubicBezTo>
                  <a:cubicBezTo>
                    <a:pt x="1928" y="4365"/>
                    <a:pt x="2090" y="4453"/>
                    <a:pt x="2261" y="4523"/>
                  </a:cubicBezTo>
                  <a:cubicBezTo>
                    <a:pt x="2413" y="4589"/>
                    <a:pt x="2577" y="4634"/>
                    <a:pt x="2745" y="4662"/>
                  </a:cubicBezTo>
                  <a:cubicBezTo>
                    <a:pt x="2883" y="4690"/>
                    <a:pt x="3086" y="4711"/>
                    <a:pt x="3285" y="4711"/>
                  </a:cubicBezTo>
                  <a:cubicBezTo>
                    <a:pt x="3298" y="4711"/>
                    <a:pt x="3312" y="4711"/>
                    <a:pt x="3325" y="4710"/>
                  </a:cubicBezTo>
                  <a:cubicBezTo>
                    <a:pt x="4004" y="4710"/>
                    <a:pt x="4622" y="4409"/>
                    <a:pt x="5118" y="4062"/>
                  </a:cubicBezTo>
                  <a:cubicBezTo>
                    <a:pt x="5868" y="3542"/>
                    <a:pt x="6294" y="2978"/>
                    <a:pt x="6629" y="2257"/>
                  </a:cubicBezTo>
                  <a:cubicBezTo>
                    <a:pt x="6632" y="2246"/>
                    <a:pt x="6631" y="2236"/>
                    <a:pt x="6626" y="2226"/>
                  </a:cubicBezTo>
                  <a:cubicBezTo>
                    <a:pt x="6730" y="2040"/>
                    <a:pt x="6817" y="1845"/>
                    <a:pt x="6866" y="1644"/>
                  </a:cubicBezTo>
                  <a:cubicBezTo>
                    <a:pt x="6897" y="1521"/>
                    <a:pt x="6910" y="1395"/>
                    <a:pt x="6908" y="1270"/>
                  </a:cubicBezTo>
                  <a:cubicBezTo>
                    <a:pt x="6907" y="1231"/>
                    <a:pt x="6910" y="1177"/>
                    <a:pt x="6863" y="1156"/>
                  </a:cubicBezTo>
                  <a:cubicBezTo>
                    <a:pt x="6863" y="1153"/>
                    <a:pt x="6862" y="1148"/>
                    <a:pt x="6862" y="1141"/>
                  </a:cubicBezTo>
                  <a:cubicBezTo>
                    <a:pt x="6852" y="1108"/>
                    <a:pt x="6811" y="1087"/>
                    <a:pt x="6771" y="1087"/>
                  </a:cubicBezTo>
                  <a:cubicBezTo>
                    <a:pt x="6751" y="1087"/>
                    <a:pt x="6732" y="1092"/>
                    <a:pt x="6717" y="1103"/>
                  </a:cubicBezTo>
                  <a:cubicBezTo>
                    <a:pt x="6701" y="1115"/>
                    <a:pt x="6688" y="1131"/>
                    <a:pt x="6676" y="1148"/>
                  </a:cubicBezTo>
                  <a:cubicBezTo>
                    <a:pt x="6668" y="1149"/>
                    <a:pt x="6663" y="1151"/>
                    <a:pt x="6658" y="1155"/>
                  </a:cubicBezTo>
                  <a:cubicBezTo>
                    <a:pt x="6620" y="1185"/>
                    <a:pt x="6607" y="1233"/>
                    <a:pt x="6575" y="1268"/>
                  </a:cubicBezTo>
                  <a:cubicBezTo>
                    <a:pt x="6459" y="1414"/>
                    <a:pt x="6435" y="1439"/>
                    <a:pt x="6296" y="1557"/>
                  </a:cubicBezTo>
                  <a:cubicBezTo>
                    <a:pt x="5917" y="1862"/>
                    <a:pt x="5483" y="2035"/>
                    <a:pt x="4971" y="2163"/>
                  </a:cubicBezTo>
                  <a:cubicBezTo>
                    <a:pt x="4590" y="2253"/>
                    <a:pt x="4283" y="2288"/>
                    <a:pt x="3897" y="2293"/>
                  </a:cubicBezTo>
                  <a:cubicBezTo>
                    <a:pt x="3865" y="2294"/>
                    <a:pt x="3833" y="2294"/>
                    <a:pt x="3802" y="2294"/>
                  </a:cubicBezTo>
                  <a:cubicBezTo>
                    <a:pt x="3402" y="2294"/>
                    <a:pt x="3064" y="2240"/>
                    <a:pt x="2669" y="2135"/>
                  </a:cubicBezTo>
                  <a:cubicBezTo>
                    <a:pt x="2029" y="1963"/>
                    <a:pt x="1360" y="1627"/>
                    <a:pt x="972" y="1189"/>
                  </a:cubicBezTo>
                  <a:cubicBezTo>
                    <a:pt x="776" y="958"/>
                    <a:pt x="659" y="753"/>
                    <a:pt x="597" y="479"/>
                  </a:cubicBezTo>
                  <a:cubicBezTo>
                    <a:pt x="584" y="409"/>
                    <a:pt x="571" y="317"/>
                    <a:pt x="572" y="230"/>
                  </a:cubicBezTo>
                  <a:cubicBezTo>
                    <a:pt x="549" y="155"/>
                    <a:pt x="535" y="78"/>
                    <a:pt x="5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42"/>
            <p:cNvSpPr/>
            <p:nvPr/>
          </p:nvSpPr>
          <p:spPr>
            <a:xfrm>
              <a:off x="1795166" y="4564428"/>
              <a:ext cx="248" cy="248"/>
            </a:xfrm>
            <a:custGeom>
              <a:rect b="b" l="l" r="r" t="t"/>
              <a:pathLst>
                <a:path extrusionOk="0" h="5" w="5">
                  <a:moveTo>
                    <a:pt x="5" y="5"/>
                  </a:move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42"/>
            <p:cNvSpPr/>
            <p:nvPr/>
          </p:nvSpPr>
          <p:spPr>
            <a:xfrm>
              <a:off x="1795364" y="4564627"/>
              <a:ext cx="99" cy="149"/>
            </a:xfrm>
            <a:custGeom>
              <a:rect b="b" l="l" r="r" t="t"/>
              <a:pathLst>
                <a:path extrusionOk="0" h="3" w="2">
                  <a:moveTo>
                    <a:pt x="1" y="1"/>
                  </a:moveTo>
                  <a:lnTo>
                    <a:pt x="1" y="1"/>
                  </a:lnTo>
                  <a:cubicBezTo>
                    <a:pt x="1" y="1"/>
                    <a:pt x="2" y="3"/>
                    <a:pt x="2" y="3"/>
                  </a:cubicBezTo>
                  <a:cubicBezTo>
                    <a:pt x="2" y="3"/>
                    <a:pt x="2" y="2"/>
                    <a:pt x="2" y="2"/>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42"/>
            <p:cNvSpPr/>
            <p:nvPr/>
          </p:nvSpPr>
          <p:spPr>
            <a:xfrm>
              <a:off x="1787633" y="4438786"/>
              <a:ext cx="116521" cy="166976"/>
            </a:xfrm>
            <a:custGeom>
              <a:rect b="b" l="l" r="r" t="t"/>
              <a:pathLst>
                <a:path extrusionOk="0" h="3369" w="2351">
                  <a:moveTo>
                    <a:pt x="2153" y="0"/>
                  </a:moveTo>
                  <a:cubicBezTo>
                    <a:pt x="2143" y="0"/>
                    <a:pt x="2132" y="3"/>
                    <a:pt x="2123" y="9"/>
                  </a:cubicBezTo>
                  <a:cubicBezTo>
                    <a:pt x="1973" y="193"/>
                    <a:pt x="1863" y="401"/>
                    <a:pt x="1754" y="602"/>
                  </a:cubicBezTo>
                  <a:cubicBezTo>
                    <a:pt x="1369" y="1364"/>
                    <a:pt x="1101" y="2343"/>
                    <a:pt x="1781" y="3047"/>
                  </a:cubicBezTo>
                  <a:cubicBezTo>
                    <a:pt x="1706" y="3064"/>
                    <a:pt x="1676" y="3069"/>
                    <a:pt x="1606" y="3071"/>
                  </a:cubicBezTo>
                  <a:cubicBezTo>
                    <a:pt x="1595" y="3071"/>
                    <a:pt x="1585" y="3071"/>
                    <a:pt x="1575" y="3071"/>
                  </a:cubicBezTo>
                  <a:cubicBezTo>
                    <a:pt x="1365" y="3071"/>
                    <a:pt x="1223" y="3002"/>
                    <a:pt x="1091" y="2894"/>
                  </a:cubicBezTo>
                  <a:cubicBezTo>
                    <a:pt x="946" y="2762"/>
                    <a:pt x="836" y="2620"/>
                    <a:pt x="785" y="2427"/>
                  </a:cubicBezTo>
                  <a:cubicBezTo>
                    <a:pt x="744" y="2256"/>
                    <a:pt x="763" y="1979"/>
                    <a:pt x="843" y="1835"/>
                  </a:cubicBezTo>
                  <a:cubicBezTo>
                    <a:pt x="869" y="1803"/>
                    <a:pt x="832" y="1766"/>
                    <a:pt x="793" y="1766"/>
                  </a:cubicBezTo>
                  <a:cubicBezTo>
                    <a:pt x="781" y="1766"/>
                    <a:pt x="770" y="1769"/>
                    <a:pt x="759" y="1776"/>
                  </a:cubicBezTo>
                  <a:cubicBezTo>
                    <a:pt x="725" y="1803"/>
                    <a:pt x="717" y="1848"/>
                    <a:pt x="701" y="1882"/>
                  </a:cubicBezTo>
                  <a:cubicBezTo>
                    <a:pt x="678" y="1951"/>
                    <a:pt x="661" y="2018"/>
                    <a:pt x="653" y="2090"/>
                  </a:cubicBezTo>
                  <a:cubicBezTo>
                    <a:pt x="639" y="2225"/>
                    <a:pt x="641" y="2365"/>
                    <a:pt x="679" y="2498"/>
                  </a:cubicBezTo>
                  <a:cubicBezTo>
                    <a:pt x="716" y="2605"/>
                    <a:pt x="774" y="2705"/>
                    <a:pt x="848" y="2798"/>
                  </a:cubicBezTo>
                  <a:cubicBezTo>
                    <a:pt x="843" y="2798"/>
                    <a:pt x="838" y="2797"/>
                    <a:pt x="833" y="2796"/>
                  </a:cubicBezTo>
                  <a:cubicBezTo>
                    <a:pt x="695" y="2766"/>
                    <a:pt x="502" y="2679"/>
                    <a:pt x="403" y="2612"/>
                  </a:cubicBezTo>
                  <a:cubicBezTo>
                    <a:pt x="302" y="2553"/>
                    <a:pt x="210" y="2427"/>
                    <a:pt x="183" y="2376"/>
                  </a:cubicBezTo>
                  <a:cubicBezTo>
                    <a:pt x="164" y="2342"/>
                    <a:pt x="159" y="2301"/>
                    <a:pt x="131" y="2271"/>
                  </a:cubicBezTo>
                  <a:cubicBezTo>
                    <a:pt x="118" y="2260"/>
                    <a:pt x="101" y="2255"/>
                    <a:pt x="83" y="2255"/>
                  </a:cubicBezTo>
                  <a:cubicBezTo>
                    <a:pt x="59" y="2255"/>
                    <a:pt x="36" y="2264"/>
                    <a:pt x="24" y="2282"/>
                  </a:cubicBezTo>
                  <a:cubicBezTo>
                    <a:pt x="0" y="2312"/>
                    <a:pt x="26" y="2347"/>
                    <a:pt x="40" y="2376"/>
                  </a:cubicBezTo>
                  <a:cubicBezTo>
                    <a:pt x="72" y="2432"/>
                    <a:pt x="107" y="2491"/>
                    <a:pt x="157" y="2541"/>
                  </a:cubicBezTo>
                  <a:cubicBezTo>
                    <a:pt x="208" y="2595"/>
                    <a:pt x="267" y="2644"/>
                    <a:pt x="334" y="2685"/>
                  </a:cubicBezTo>
                  <a:cubicBezTo>
                    <a:pt x="432" y="2746"/>
                    <a:pt x="541" y="2795"/>
                    <a:pt x="654" y="2836"/>
                  </a:cubicBezTo>
                  <a:cubicBezTo>
                    <a:pt x="734" y="2865"/>
                    <a:pt x="833" y="2899"/>
                    <a:pt x="946" y="2906"/>
                  </a:cubicBezTo>
                  <a:cubicBezTo>
                    <a:pt x="1080" y="3042"/>
                    <a:pt x="1256" y="3153"/>
                    <a:pt x="1475" y="3174"/>
                  </a:cubicBezTo>
                  <a:cubicBezTo>
                    <a:pt x="1511" y="3179"/>
                    <a:pt x="1547" y="3181"/>
                    <a:pt x="1583" y="3181"/>
                  </a:cubicBezTo>
                  <a:cubicBezTo>
                    <a:pt x="1627" y="3181"/>
                    <a:pt x="1672" y="3178"/>
                    <a:pt x="1716" y="3172"/>
                  </a:cubicBezTo>
                  <a:cubicBezTo>
                    <a:pt x="1769" y="3162"/>
                    <a:pt x="1832" y="3161"/>
                    <a:pt x="1878" y="3133"/>
                  </a:cubicBezTo>
                  <a:cubicBezTo>
                    <a:pt x="1901" y="3152"/>
                    <a:pt x="1925" y="3172"/>
                    <a:pt x="1951" y="3189"/>
                  </a:cubicBezTo>
                  <a:cubicBezTo>
                    <a:pt x="1999" y="3230"/>
                    <a:pt x="2048" y="3269"/>
                    <a:pt x="2104" y="3303"/>
                  </a:cubicBezTo>
                  <a:cubicBezTo>
                    <a:pt x="2142" y="3329"/>
                    <a:pt x="2194" y="3368"/>
                    <a:pt x="2244" y="3368"/>
                  </a:cubicBezTo>
                  <a:cubicBezTo>
                    <a:pt x="2263" y="3368"/>
                    <a:pt x="2282" y="3363"/>
                    <a:pt x="2300" y="3349"/>
                  </a:cubicBezTo>
                  <a:cubicBezTo>
                    <a:pt x="2350" y="3311"/>
                    <a:pt x="2314" y="3254"/>
                    <a:pt x="2260" y="3225"/>
                  </a:cubicBezTo>
                  <a:cubicBezTo>
                    <a:pt x="2210" y="3194"/>
                    <a:pt x="2161" y="3161"/>
                    <a:pt x="2112" y="3127"/>
                  </a:cubicBezTo>
                  <a:cubicBezTo>
                    <a:pt x="1999" y="3050"/>
                    <a:pt x="1996" y="3061"/>
                    <a:pt x="1886" y="2980"/>
                  </a:cubicBezTo>
                  <a:cubicBezTo>
                    <a:pt x="1825" y="2921"/>
                    <a:pt x="1776" y="2860"/>
                    <a:pt x="1718" y="2776"/>
                  </a:cubicBezTo>
                  <a:cubicBezTo>
                    <a:pt x="1194" y="1973"/>
                    <a:pt x="1650" y="857"/>
                    <a:pt x="2200" y="63"/>
                  </a:cubicBezTo>
                  <a:cubicBezTo>
                    <a:pt x="2222" y="33"/>
                    <a:pt x="2189" y="0"/>
                    <a:pt x="21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42"/>
            <p:cNvSpPr/>
            <p:nvPr/>
          </p:nvSpPr>
          <p:spPr>
            <a:xfrm>
              <a:off x="1808152" y="4327764"/>
              <a:ext cx="101355" cy="112457"/>
            </a:xfrm>
            <a:custGeom>
              <a:rect b="b" l="l" r="r" t="t"/>
              <a:pathLst>
                <a:path extrusionOk="0" h="2269" w="2045">
                  <a:moveTo>
                    <a:pt x="1012" y="116"/>
                  </a:moveTo>
                  <a:cubicBezTo>
                    <a:pt x="1047" y="116"/>
                    <a:pt x="1082" y="118"/>
                    <a:pt x="1118" y="123"/>
                  </a:cubicBezTo>
                  <a:cubicBezTo>
                    <a:pt x="1083" y="133"/>
                    <a:pt x="1051" y="145"/>
                    <a:pt x="1021" y="162"/>
                  </a:cubicBezTo>
                  <a:cubicBezTo>
                    <a:pt x="754" y="310"/>
                    <a:pt x="666" y="630"/>
                    <a:pt x="566" y="807"/>
                  </a:cubicBezTo>
                  <a:cubicBezTo>
                    <a:pt x="531" y="866"/>
                    <a:pt x="480" y="892"/>
                    <a:pt x="429" y="892"/>
                  </a:cubicBezTo>
                  <a:cubicBezTo>
                    <a:pt x="354" y="892"/>
                    <a:pt x="281" y="834"/>
                    <a:pt x="267" y="741"/>
                  </a:cubicBezTo>
                  <a:cubicBezTo>
                    <a:pt x="249" y="543"/>
                    <a:pt x="422" y="351"/>
                    <a:pt x="612" y="232"/>
                  </a:cubicBezTo>
                  <a:cubicBezTo>
                    <a:pt x="761" y="147"/>
                    <a:pt x="888" y="116"/>
                    <a:pt x="1012" y="116"/>
                  </a:cubicBezTo>
                  <a:close/>
                  <a:moveTo>
                    <a:pt x="1249" y="217"/>
                  </a:moveTo>
                  <a:cubicBezTo>
                    <a:pt x="1280" y="217"/>
                    <a:pt x="1312" y="221"/>
                    <a:pt x="1346" y="231"/>
                  </a:cubicBezTo>
                  <a:cubicBezTo>
                    <a:pt x="1447" y="243"/>
                    <a:pt x="1545" y="296"/>
                    <a:pt x="1585" y="370"/>
                  </a:cubicBezTo>
                  <a:cubicBezTo>
                    <a:pt x="1639" y="429"/>
                    <a:pt x="1679" y="491"/>
                    <a:pt x="1700" y="547"/>
                  </a:cubicBezTo>
                  <a:cubicBezTo>
                    <a:pt x="1778" y="732"/>
                    <a:pt x="1801" y="836"/>
                    <a:pt x="1779" y="1031"/>
                  </a:cubicBezTo>
                  <a:cubicBezTo>
                    <a:pt x="1748" y="1199"/>
                    <a:pt x="1667" y="1397"/>
                    <a:pt x="1513" y="1581"/>
                  </a:cubicBezTo>
                  <a:cubicBezTo>
                    <a:pt x="1457" y="1644"/>
                    <a:pt x="1397" y="1706"/>
                    <a:pt x="1333" y="1765"/>
                  </a:cubicBezTo>
                  <a:cubicBezTo>
                    <a:pt x="1523" y="1426"/>
                    <a:pt x="1555" y="1030"/>
                    <a:pt x="1395" y="680"/>
                  </a:cubicBezTo>
                  <a:cubicBezTo>
                    <a:pt x="1349" y="579"/>
                    <a:pt x="1292" y="481"/>
                    <a:pt x="1215" y="393"/>
                  </a:cubicBezTo>
                  <a:cubicBezTo>
                    <a:pt x="1175" y="347"/>
                    <a:pt x="1130" y="303"/>
                    <a:pt x="1073" y="270"/>
                  </a:cubicBezTo>
                  <a:cubicBezTo>
                    <a:pt x="1127" y="236"/>
                    <a:pt x="1184" y="217"/>
                    <a:pt x="1249" y="217"/>
                  </a:cubicBezTo>
                  <a:close/>
                  <a:moveTo>
                    <a:pt x="1037" y="1"/>
                  </a:moveTo>
                  <a:cubicBezTo>
                    <a:pt x="816" y="1"/>
                    <a:pt x="598" y="74"/>
                    <a:pt x="425" y="215"/>
                  </a:cubicBezTo>
                  <a:cubicBezTo>
                    <a:pt x="209" y="387"/>
                    <a:pt x="0" y="713"/>
                    <a:pt x="235" y="929"/>
                  </a:cubicBezTo>
                  <a:cubicBezTo>
                    <a:pt x="287" y="973"/>
                    <a:pt x="363" y="997"/>
                    <a:pt x="438" y="997"/>
                  </a:cubicBezTo>
                  <a:cubicBezTo>
                    <a:pt x="490" y="997"/>
                    <a:pt x="541" y="986"/>
                    <a:pt x="584" y="962"/>
                  </a:cubicBezTo>
                  <a:cubicBezTo>
                    <a:pt x="655" y="922"/>
                    <a:pt x="693" y="857"/>
                    <a:pt x="726" y="794"/>
                  </a:cubicBezTo>
                  <a:cubicBezTo>
                    <a:pt x="804" y="638"/>
                    <a:pt x="829" y="530"/>
                    <a:pt x="934" y="401"/>
                  </a:cubicBezTo>
                  <a:cubicBezTo>
                    <a:pt x="950" y="381"/>
                    <a:pt x="965" y="363"/>
                    <a:pt x="982" y="346"/>
                  </a:cubicBezTo>
                  <a:cubicBezTo>
                    <a:pt x="1057" y="383"/>
                    <a:pt x="1093" y="425"/>
                    <a:pt x="1134" y="474"/>
                  </a:cubicBezTo>
                  <a:cubicBezTo>
                    <a:pt x="1469" y="878"/>
                    <a:pt x="1434" y="1409"/>
                    <a:pt x="1162" y="1824"/>
                  </a:cubicBezTo>
                  <a:cubicBezTo>
                    <a:pt x="1123" y="1886"/>
                    <a:pt x="1074" y="1943"/>
                    <a:pt x="1023" y="2000"/>
                  </a:cubicBezTo>
                  <a:cubicBezTo>
                    <a:pt x="914" y="2070"/>
                    <a:pt x="795" y="2133"/>
                    <a:pt x="667" y="2185"/>
                  </a:cubicBezTo>
                  <a:cubicBezTo>
                    <a:pt x="618" y="2208"/>
                    <a:pt x="642" y="2269"/>
                    <a:pt x="693" y="2269"/>
                  </a:cubicBezTo>
                  <a:cubicBezTo>
                    <a:pt x="696" y="2269"/>
                    <a:pt x="699" y="2268"/>
                    <a:pt x="702" y="2268"/>
                  </a:cubicBezTo>
                  <a:cubicBezTo>
                    <a:pt x="822" y="2230"/>
                    <a:pt x="933" y="2174"/>
                    <a:pt x="1037" y="2111"/>
                  </a:cubicBezTo>
                  <a:cubicBezTo>
                    <a:pt x="1047" y="2109"/>
                    <a:pt x="1058" y="2106"/>
                    <a:pt x="1066" y="2099"/>
                  </a:cubicBezTo>
                  <a:lnTo>
                    <a:pt x="1080" y="2086"/>
                  </a:lnTo>
                  <a:cubicBezTo>
                    <a:pt x="1144" y="2045"/>
                    <a:pt x="1206" y="2003"/>
                    <a:pt x="1266" y="1959"/>
                  </a:cubicBezTo>
                  <a:cubicBezTo>
                    <a:pt x="1557" y="1748"/>
                    <a:pt x="1786" y="1485"/>
                    <a:pt x="1892" y="1214"/>
                  </a:cubicBezTo>
                  <a:lnTo>
                    <a:pt x="1892" y="1214"/>
                  </a:lnTo>
                  <a:cubicBezTo>
                    <a:pt x="1892" y="1420"/>
                    <a:pt x="1869" y="1623"/>
                    <a:pt x="1839" y="1789"/>
                  </a:cubicBezTo>
                  <a:cubicBezTo>
                    <a:pt x="1829" y="1824"/>
                    <a:pt x="1864" y="1846"/>
                    <a:pt x="1897" y="1846"/>
                  </a:cubicBezTo>
                  <a:cubicBezTo>
                    <a:pt x="1919" y="1846"/>
                    <a:pt x="1941" y="1836"/>
                    <a:pt x="1949" y="1814"/>
                  </a:cubicBezTo>
                  <a:cubicBezTo>
                    <a:pt x="2012" y="1503"/>
                    <a:pt x="2044" y="1183"/>
                    <a:pt x="1999" y="865"/>
                  </a:cubicBezTo>
                  <a:cubicBezTo>
                    <a:pt x="1986" y="789"/>
                    <a:pt x="1975" y="697"/>
                    <a:pt x="1934" y="591"/>
                  </a:cubicBezTo>
                  <a:cubicBezTo>
                    <a:pt x="1890" y="485"/>
                    <a:pt x="1825" y="383"/>
                    <a:pt x="1736" y="298"/>
                  </a:cubicBezTo>
                  <a:cubicBezTo>
                    <a:pt x="1686" y="241"/>
                    <a:pt x="1624" y="190"/>
                    <a:pt x="1552" y="146"/>
                  </a:cubicBezTo>
                  <a:cubicBezTo>
                    <a:pt x="1395" y="48"/>
                    <a:pt x="1215" y="1"/>
                    <a:pt x="10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42"/>
            <p:cNvSpPr/>
            <p:nvPr/>
          </p:nvSpPr>
          <p:spPr>
            <a:xfrm>
              <a:off x="1269603" y="4196224"/>
              <a:ext cx="177582" cy="61457"/>
            </a:xfrm>
            <a:custGeom>
              <a:rect b="b" l="l" r="r" t="t"/>
              <a:pathLst>
                <a:path extrusionOk="0" h="1240" w="3583">
                  <a:moveTo>
                    <a:pt x="1146" y="1"/>
                  </a:moveTo>
                  <a:cubicBezTo>
                    <a:pt x="874" y="1"/>
                    <a:pt x="601" y="36"/>
                    <a:pt x="341" y="112"/>
                  </a:cubicBezTo>
                  <a:cubicBezTo>
                    <a:pt x="428" y="93"/>
                    <a:pt x="550" y="87"/>
                    <a:pt x="671" y="87"/>
                  </a:cubicBezTo>
                  <a:cubicBezTo>
                    <a:pt x="855" y="87"/>
                    <a:pt x="1038" y="102"/>
                    <a:pt x="1093" y="110"/>
                  </a:cubicBezTo>
                  <a:cubicBezTo>
                    <a:pt x="1098" y="111"/>
                    <a:pt x="1104" y="111"/>
                    <a:pt x="1110" y="112"/>
                  </a:cubicBezTo>
                  <a:cubicBezTo>
                    <a:pt x="1101" y="112"/>
                    <a:pt x="1091" y="112"/>
                    <a:pt x="1082" y="112"/>
                  </a:cubicBezTo>
                  <a:cubicBezTo>
                    <a:pt x="713" y="112"/>
                    <a:pt x="342" y="151"/>
                    <a:pt x="0" y="265"/>
                  </a:cubicBezTo>
                  <a:cubicBezTo>
                    <a:pt x="194" y="222"/>
                    <a:pt x="402" y="203"/>
                    <a:pt x="615" y="203"/>
                  </a:cubicBezTo>
                  <a:cubicBezTo>
                    <a:pt x="1218" y="203"/>
                    <a:pt x="1859" y="355"/>
                    <a:pt x="2325" y="548"/>
                  </a:cubicBezTo>
                  <a:cubicBezTo>
                    <a:pt x="2779" y="730"/>
                    <a:pt x="3153" y="960"/>
                    <a:pt x="3514" y="1194"/>
                  </a:cubicBezTo>
                  <a:cubicBezTo>
                    <a:pt x="3538" y="1209"/>
                    <a:pt x="3560" y="1224"/>
                    <a:pt x="3582" y="1239"/>
                  </a:cubicBezTo>
                  <a:cubicBezTo>
                    <a:pt x="3415" y="1077"/>
                    <a:pt x="3246" y="915"/>
                    <a:pt x="3054" y="772"/>
                  </a:cubicBezTo>
                  <a:cubicBezTo>
                    <a:pt x="2958" y="702"/>
                    <a:pt x="2856" y="633"/>
                    <a:pt x="2750" y="571"/>
                  </a:cubicBezTo>
                  <a:lnTo>
                    <a:pt x="2750" y="571"/>
                  </a:lnTo>
                  <a:cubicBezTo>
                    <a:pt x="2954" y="668"/>
                    <a:pt x="3146" y="780"/>
                    <a:pt x="3338" y="890"/>
                  </a:cubicBezTo>
                  <a:cubicBezTo>
                    <a:pt x="3345" y="894"/>
                    <a:pt x="3353" y="899"/>
                    <a:pt x="3361" y="904"/>
                  </a:cubicBezTo>
                  <a:cubicBezTo>
                    <a:pt x="3244" y="802"/>
                    <a:pt x="3131" y="696"/>
                    <a:pt x="3000" y="600"/>
                  </a:cubicBezTo>
                  <a:cubicBezTo>
                    <a:pt x="2506" y="224"/>
                    <a:pt x="1826" y="1"/>
                    <a:pt x="11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42"/>
            <p:cNvSpPr/>
            <p:nvPr/>
          </p:nvSpPr>
          <p:spPr>
            <a:xfrm>
              <a:off x="1230795" y="4155086"/>
              <a:ext cx="197606" cy="72113"/>
            </a:xfrm>
            <a:custGeom>
              <a:rect b="b" l="l" r="r" t="t"/>
              <a:pathLst>
                <a:path extrusionOk="0" h="1455" w="3987">
                  <a:moveTo>
                    <a:pt x="1275" y="1"/>
                  </a:moveTo>
                  <a:cubicBezTo>
                    <a:pt x="828" y="1"/>
                    <a:pt x="392" y="106"/>
                    <a:pt x="1" y="291"/>
                  </a:cubicBezTo>
                  <a:cubicBezTo>
                    <a:pt x="253" y="220"/>
                    <a:pt x="622" y="184"/>
                    <a:pt x="771" y="169"/>
                  </a:cubicBezTo>
                  <a:lnTo>
                    <a:pt x="771" y="169"/>
                  </a:lnTo>
                  <a:cubicBezTo>
                    <a:pt x="605" y="198"/>
                    <a:pt x="439" y="235"/>
                    <a:pt x="275" y="278"/>
                  </a:cubicBezTo>
                  <a:cubicBezTo>
                    <a:pt x="579" y="255"/>
                    <a:pt x="888" y="258"/>
                    <a:pt x="1196" y="251"/>
                  </a:cubicBezTo>
                  <a:cubicBezTo>
                    <a:pt x="1267" y="249"/>
                    <a:pt x="1337" y="247"/>
                    <a:pt x="1408" y="246"/>
                  </a:cubicBezTo>
                  <a:lnTo>
                    <a:pt x="1408" y="246"/>
                  </a:lnTo>
                  <a:cubicBezTo>
                    <a:pt x="1198" y="267"/>
                    <a:pt x="992" y="305"/>
                    <a:pt x="794" y="360"/>
                  </a:cubicBezTo>
                  <a:cubicBezTo>
                    <a:pt x="918" y="351"/>
                    <a:pt x="1043" y="348"/>
                    <a:pt x="1168" y="348"/>
                  </a:cubicBezTo>
                  <a:cubicBezTo>
                    <a:pt x="1356" y="348"/>
                    <a:pt x="1544" y="355"/>
                    <a:pt x="1732" y="365"/>
                  </a:cubicBezTo>
                  <a:cubicBezTo>
                    <a:pt x="1697" y="364"/>
                    <a:pt x="1663" y="363"/>
                    <a:pt x="1628" y="363"/>
                  </a:cubicBezTo>
                  <a:cubicBezTo>
                    <a:pt x="1294" y="363"/>
                    <a:pt x="962" y="413"/>
                    <a:pt x="653" y="522"/>
                  </a:cubicBezTo>
                  <a:cubicBezTo>
                    <a:pt x="830" y="489"/>
                    <a:pt x="1016" y="477"/>
                    <a:pt x="1205" y="477"/>
                  </a:cubicBezTo>
                  <a:cubicBezTo>
                    <a:pt x="1377" y="477"/>
                    <a:pt x="1551" y="487"/>
                    <a:pt x="1723" y="502"/>
                  </a:cubicBezTo>
                  <a:cubicBezTo>
                    <a:pt x="1739" y="504"/>
                    <a:pt x="1757" y="505"/>
                    <a:pt x="1773" y="506"/>
                  </a:cubicBezTo>
                  <a:cubicBezTo>
                    <a:pt x="1754" y="506"/>
                    <a:pt x="1734" y="505"/>
                    <a:pt x="1715" y="505"/>
                  </a:cubicBezTo>
                  <a:cubicBezTo>
                    <a:pt x="1301" y="505"/>
                    <a:pt x="887" y="568"/>
                    <a:pt x="510" y="691"/>
                  </a:cubicBezTo>
                  <a:cubicBezTo>
                    <a:pt x="755" y="639"/>
                    <a:pt x="1008" y="618"/>
                    <a:pt x="1257" y="618"/>
                  </a:cubicBezTo>
                  <a:cubicBezTo>
                    <a:pt x="1510" y="618"/>
                    <a:pt x="1761" y="639"/>
                    <a:pt x="1995" y="669"/>
                  </a:cubicBezTo>
                  <a:cubicBezTo>
                    <a:pt x="1984" y="669"/>
                    <a:pt x="1973" y="667"/>
                    <a:pt x="1960" y="667"/>
                  </a:cubicBezTo>
                  <a:cubicBezTo>
                    <a:pt x="1950" y="667"/>
                    <a:pt x="1940" y="667"/>
                    <a:pt x="1930" y="667"/>
                  </a:cubicBezTo>
                  <a:cubicBezTo>
                    <a:pt x="1482" y="667"/>
                    <a:pt x="1024" y="735"/>
                    <a:pt x="611" y="876"/>
                  </a:cubicBezTo>
                  <a:cubicBezTo>
                    <a:pt x="889" y="812"/>
                    <a:pt x="1209" y="787"/>
                    <a:pt x="1517" y="787"/>
                  </a:cubicBezTo>
                  <a:cubicBezTo>
                    <a:pt x="1790" y="787"/>
                    <a:pt x="2054" y="806"/>
                    <a:pt x="2271" y="833"/>
                  </a:cubicBezTo>
                  <a:cubicBezTo>
                    <a:pt x="2637" y="883"/>
                    <a:pt x="2987" y="999"/>
                    <a:pt x="3217" y="1084"/>
                  </a:cubicBezTo>
                  <a:cubicBezTo>
                    <a:pt x="3479" y="1178"/>
                    <a:pt x="3721" y="1302"/>
                    <a:pt x="3955" y="1437"/>
                  </a:cubicBezTo>
                  <a:cubicBezTo>
                    <a:pt x="3966" y="1442"/>
                    <a:pt x="3976" y="1449"/>
                    <a:pt x="3986" y="1454"/>
                  </a:cubicBezTo>
                  <a:cubicBezTo>
                    <a:pt x="3863" y="1347"/>
                    <a:pt x="3739" y="1239"/>
                    <a:pt x="3596" y="1147"/>
                  </a:cubicBezTo>
                  <a:cubicBezTo>
                    <a:pt x="3390" y="1012"/>
                    <a:pt x="3157" y="901"/>
                    <a:pt x="2910" y="822"/>
                  </a:cubicBezTo>
                  <a:lnTo>
                    <a:pt x="2910" y="822"/>
                  </a:lnTo>
                  <a:cubicBezTo>
                    <a:pt x="3037" y="852"/>
                    <a:pt x="3159" y="886"/>
                    <a:pt x="3270" y="925"/>
                  </a:cubicBezTo>
                  <a:cubicBezTo>
                    <a:pt x="3358" y="956"/>
                    <a:pt x="3468" y="992"/>
                    <a:pt x="3571" y="1033"/>
                  </a:cubicBezTo>
                  <a:cubicBezTo>
                    <a:pt x="3512" y="1001"/>
                    <a:pt x="3446" y="963"/>
                    <a:pt x="3386" y="929"/>
                  </a:cubicBezTo>
                  <a:cubicBezTo>
                    <a:pt x="3097" y="757"/>
                    <a:pt x="2768" y="641"/>
                    <a:pt x="2422" y="574"/>
                  </a:cubicBezTo>
                  <a:lnTo>
                    <a:pt x="2422" y="574"/>
                  </a:lnTo>
                  <a:cubicBezTo>
                    <a:pt x="2544" y="587"/>
                    <a:pt x="2674" y="607"/>
                    <a:pt x="2831" y="631"/>
                  </a:cubicBezTo>
                  <a:cubicBezTo>
                    <a:pt x="2913" y="646"/>
                    <a:pt x="2997" y="658"/>
                    <a:pt x="3078" y="677"/>
                  </a:cubicBezTo>
                  <a:cubicBezTo>
                    <a:pt x="3030" y="656"/>
                    <a:pt x="2979" y="636"/>
                    <a:pt x="2928" y="615"/>
                  </a:cubicBezTo>
                  <a:cubicBezTo>
                    <a:pt x="2582" y="476"/>
                    <a:pt x="2196" y="389"/>
                    <a:pt x="1808" y="369"/>
                  </a:cubicBezTo>
                  <a:lnTo>
                    <a:pt x="1808" y="369"/>
                  </a:lnTo>
                  <a:cubicBezTo>
                    <a:pt x="2155" y="381"/>
                    <a:pt x="2351" y="399"/>
                    <a:pt x="2685" y="456"/>
                  </a:cubicBezTo>
                  <a:cubicBezTo>
                    <a:pt x="2740" y="466"/>
                    <a:pt x="2793" y="474"/>
                    <a:pt x="2845" y="488"/>
                  </a:cubicBezTo>
                  <a:cubicBezTo>
                    <a:pt x="2833" y="482"/>
                    <a:pt x="2800" y="468"/>
                    <a:pt x="2779" y="458"/>
                  </a:cubicBezTo>
                  <a:cubicBezTo>
                    <a:pt x="2531" y="339"/>
                    <a:pt x="2259" y="271"/>
                    <a:pt x="1980" y="245"/>
                  </a:cubicBezTo>
                  <a:lnTo>
                    <a:pt x="1980" y="245"/>
                  </a:lnTo>
                  <a:cubicBezTo>
                    <a:pt x="2073" y="246"/>
                    <a:pt x="2166" y="250"/>
                    <a:pt x="2259" y="256"/>
                  </a:cubicBezTo>
                  <a:cubicBezTo>
                    <a:pt x="2305" y="257"/>
                    <a:pt x="2352" y="260"/>
                    <a:pt x="2398" y="265"/>
                  </a:cubicBezTo>
                  <a:cubicBezTo>
                    <a:pt x="2366" y="256"/>
                    <a:pt x="2318" y="244"/>
                    <a:pt x="2280" y="232"/>
                  </a:cubicBezTo>
                  <a:cubicBezTo>
                    <a:pt x="2002" y="149"/>
                    <a:pt x="1724" y="113"/>
                    <a:pt x="1446" y="111"/>
                  </a:cubicBezTo>
                  <a:cubicBezTo>
                    <a:pt x="1553" y="104"/>
                    <a:pt x="1661" y="102"/>
                    <a:pt x="1768" y="102"/>
                  </a:cubicBezTo>
                  <a:cubicBezTo>
                    <a:pt x="1787" y="102"/>
                    <a:pt x="1807" y="102"/>
                    <a:pt x="1827" y="102"/>
                  </a:cubicBezTo>
                  <a:cubicBezTo>
                    <a:pt x="1843" y="102"/>
                    <a:pt x="1859" y="102"/>
                    <a:pt x="1875" y="102"/>
                  </a:cubicBezTo>
                  <a:cubicBezTo>
                    <a:pt x="1904" y="102"/>
                    <a:pt x="1932" y="102"/>
                    <a:pt x="1961" y="102"/>
                  </a:cubicBezTo>
                  <a:cubicBezTo>
                    <a:pt x="1987" y="102"/>
                    <a:pt x="2013" y="102"/>
                    <a:pt x="2040" y="103"/>
                  </a:cubicBezTo>
                  <a:cubicBezTo>
                    <a:pt x="2014" y="97"/>
                    <a:pt x="1968" y="87"/>
                    <a:pt x="1934" y="79"/>
                  </a:cubicBezTo>
                  <a:cubicBezTo>
                    <a:pt x="1714" y="26"/>
                    <a:pt x="1493" y="1"/>
                    <a:pt x="12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42"/>
            <p:cNvSpPr/>
            <p:nvPr/>
          </p:nvSpPr>
          <p:spPr>
            <a:xfrm>
              <a:off x="1241897" y="4152360"/>
              <a:ext cx="49810" cy="9219"/>
            </a:xfrm>
            <a:custGeom>
              <a:rect b="b" l="l" r="r" t="t"/>
              <a:pathLst>
                <a:path extrusionOk="0" h="186" w="1005">
                  <a:moveTo>
                    <a:pt x="823" y="0"/>
                  </a:moveTo>
                  <a:cubicBezTo>
                    <a:pt x="540" y="0"/>
                    <a:pt x="250" y="80"/>
                    <a:pt x="0" y="186"/>
                  </a:cubicBezTo>
                  <a:cubicBezTo>
                    <a:pt x="189" y="150"/>
                    <a:pt x="379" y="125"/>
                    <a:pt x="568" y="93"/>
                  </a:cubicBezTo>
                  <a:cubicBezTo>
                    <a:pt x="714" y="65"/>
                    <a:pt x="858" y="32"/>
                    <a:pt x="1004" y="12"/>
                  </a:cubicBezTo>
                  <a:cubicBezTo>
                    <a:pt x="944" y="4"/>
                    <a:pt x="884" y="0"/>
                    <a:pt x="8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42"/>
            <p:cNvSpPr/>
            <p:nvPr/>
          </p:nvSpPr>
          <p:spPr>
            <a:xfrm>
              <a:off x="1165769" y="4192209"/>
              <a:ext cx="112854" cy="91889"/>
            </a:xfrm>
            <a:custGeom>
              <a:rect b="b" l="l" r="r" t="t"/>
              <a:pathLst>
                <a:path extrusionOk="0" h="1854" w="2277">
                  <a:moveTo>
                    <a:pt x="1643" y="1"/>
                  </a:moveTo>
                  <a:lnTo>
                    <a:pt x="1643" y="1"/>
                  </a:lnTo>
                  <a:cubicBezTo>
                    <a:pt x="1616" y="5"/>
                    <a:pt x="1573" y="15"/>
                    <a:pt x="1541" y="21"/>
                  </a:cubicBezTo>
                  <a:cubicBezTo>
                    <a:pt x="958" y="142"/>
                    <a:pt x="476" y="420"/>
                    <a:pt x="142" y="821"/>
                  </a:cubicBezTo>
                  <a:cubicBezTo>
                    <a:pt x="283" y="722"/>
                    <a:pt x="429" y="635"/>
                    <a:pt x="587" y="549"/>
                  </a:cubicBezTo>
                  <a:lnTo>
                    <a:pt x="587" y="549"/>
                  </a:lnTo>
                  <a:cubicBezTo>
                    <a:pt x="369" y="708"/>
                    <a:pt x="194" y="891"/>
                    <a:pt x="49" y="1097"/>
                  </a:cubicBezTo>
                  <a:cubicBezTo>
                    <a:pt x="233" y="922"/>
                    <a:pt x="424" y="799"/>
                    <a:pt x="631" y="676"/>
                  </a:cubicBezTo>
                  <a:lnTo>
                    <a:pt x="631" y="676"/>
                  </a:lnTo>
                  <a:cubicBezTo>
                    <a:pt x="372" y="881"/>
                    <a:pt x="154" y="1122"/>
                    <a:pt x="1" y="1386"/>
                  </a:cubicBezTo>
                  <a:cubicBezTo>
                    <a:pt x="159" y="1194"/>
                    <a:pt x="362" y="1021"/>
                    <a:pt x="582" y="865"/>
                  </a:cubicBezTo>
                  <a:lnTo>
                    <a:pt x="582" y="865"/>
                  </a:lnTo>
                  <a:cubicBezTo>
                    <a:pt x="310" y="1098"/>
                    <a:pt x="103" y="1381"/>
                    <a:pt x="1" y="1692"/>
                  </a:cubicBezTo>
                  <a:cubicBezTo>
                    <a:pt x="95" y="1510"/>
                    <a:pt x="236" y="1342"/>
                    <a:pt x="377" y="1208"/>
                  </a:cubicBezTo>
                  <a:cubicBezTo>
                    <a:pt x="394" y="1190"/>
                    <a:pt x="414" y="1174"/>
                    <a:pt x="433" y="1156"/>
                  </a:cubicBezTo>
                  <a:lnTo>
                    <a:pt x="433" y="1156"/>
                  </a:lnTo>
                  <a:cubicBezTo>
                    <a:pt x="268" y="1328"/>
                    <a:pt x="140" y="1514"/>
                    <a:pt x="67" y="1702"/>
                  </a:cubicBezTo>
                  <a:cubicBezTo>
                    <a:pt x="46" y="1752"/>
                    <a:pt x="26" y="1803"/>
                    <a:pt x="8" y="1854"/>
                  </a:cubicBezTo>
                  <a:cubicBezTo>
                    <a:pt x="58" y="1792"/>
                    <a:pt x="146" y="1651"/>
                    <a:pt x="216" y="1565"/>
                  </a:cubicBezTo>
                  <a:cubicBezTo>
                    <a:pt x="382" y="1347"/>
                    <a:pt x="552" y="1187"/>
                    <a:pt x="789" y="1002"/>
                  </a:cubicBezTo>
                  <a:cubicBezTo>
                    <a:pt x="1144" y="726"/>
                    <a:pt x="1516" y="486"/>
                    <a:pt x="2004" y="372"/>
                  </a:cubicBezTo>
                  <a:lnTo>
                    <a:pt x="2004" y="372"/>
                  </a:lnTo>
                  <a:cubicBezTo>
                    <a:pt x="1844" y="389"/>
                    <a:pt x="1681" y="427"/>
                    <a:pt x="1522" y="480"/>
                  </a:cubicBezTo>
                  <a:cubicBezTo>
                    <a:pt x="1575" y="456"/>
                    <a:pt x="1628" y="434"/>
                    <a:pt x="1681" y="414"/>
                  </a:cubicBezTo>
                  <a:cubicBezTo>
                    <a:pt x="1862" y="338"/>
                    <a:pt x="1993" y="291"/>
                    <a:pt x="2169" y="238"/>
                  </a:cubicBezTo>
                  <a:cubicBezTo>
                    <a:pt x="2206" y="226"/>
                    <a:pt x="2241" y="216"/>
                    <a:pt x="2277" y="206"/>
                  </a:cubicBezTo>
                  <a:lnTo>
                    <a:pt x="2277" y="206"/>
                  </a:lnTo>
                  <a:cubicBezTo>
                    <a:pt x="2140" y="220"/>
                    <a:pt x="1990" y="246"/>
                    <a:pt x="1853" y="275"/>
                  </a:cubicBezTo>
                  <a:cubicBezTo>
                    <a:pt x="1679" y="309"/>
                    <a:pt x="1508" y="352"/>
                    <a:pt x="1346" y="412"/>
                  </a:cubicBezTo>
                  <a:cubicBezTo>
                    <a:pt x="1449" y="358"/>
                    <a:pt x="1553" y="309"/>
                    <a:pt x="1651" y="266"/>
                  </a:cubicBezTo>
                  <a:cubicBezTo>
                    <a:pt x="1734" y="228"/>
                    <a:pt x="1818" y="196"/>
                    <a:pt x="1903" y="163"/>
                  </a:cubicBezTo>
                  <a:lnTo>
                    <a:pt x="1903" y="163"/>
                  </a:lnTo>
                  <a:cubicBezTo>
                    <a:pt x="1846" y="173"/>
                    <a:pt x="1782" y="187"/>
                    <a:pt x="1725" y="201"/>
                  </a:cubicBezTo>
                  <a:cubicBezTo>
                    <a:pt x="1583" y="234"/>
                    <a:pt x="1449" y="270"/>
                    <a:pt x="1320" y="315"/>
                  </a:cubicBezTo>
                  <a:cubicBezTo>
                    <a:pt x="1449" y="253"/>
                    <a:pt x="1577" y="191"/>
                    <a:pt x="1705" y="134"/>
                  </a:cubicBezTo>
                  <a:cubicBezTo>
                    <a:pt x="1773" y="103"/>
                    <a:pt x="1841" y="72"/>
                    <a:pt x="1911" y="42"/>
                  </a:cubicBezTo>
                  <a:lnTo>
                    <a:pt x="1911" y="42"/>
                  </a:lnTo>
                  <a:cubicBezTo>
                    <a:pt x="1865" y="49"/>
                    <a:pt x="1805" y="63"/>
                    <a:pt x="1755" y="74"/>
                  </a:cubicBezTo>
                  <a:cubicBezTo>
                    <a:pt x="1566" y="110"/>
                    <a:pt x="1333" y="181"/>
                    <a:pt x="1129" y="258"/>
                  </a:cubicBezTo>
                  <a:cubicBezTo>
                    <a:pt x="1251" y="193"/>
                    <a:pt x="1371" y="132"/>
                    <a:pt x="1495" y="73"/>
                  </a:cubicBezTo>
                  <a:cubicBezTo>
                    <a:pt x="1544" y="48"/>
                    <a:pt x="1594" y="24"/>
                    <a:pt x="16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42"/>
            <p:cNvSpPr/>
            <p:nvPr/>
          </p:nvSpPr>
          <p:spPr>
            <a:xfrm>
              <a:off x="1150305" y="4170302"/>
              <a:ext cx="110921" cy="67256"/>
            </a:xfrm>
            <a:custGeom>
              <a:rect b="b" l="l" r="r" t="t"/>
              <a:pathLst>
                <a:path extrusionOk="0" h="1357" w="2238">
                  <a:moveTo>
                    <a:pt x="1554" y="0"/>
                  </a:moveTo>
                  <a:lnTo>
                    <a:pt x="1554" y="0"/>
                  </a:lnTo>
                  <a:cubicBezTo>
                    <a:pt x="1044" y="114"/>
                    <a:pt x="674" y="332"/>
                    <a:pt x="341" y="671"/>
                  </a:cubicBezTo>
                  <a:cubicBezTo>
                    <a:pt x="436" y="613"/>
                    <a:pt x="535" y="558"/>
                    <a:pt x="635" y="506"/>
                  </a:cubicBezTo>
                  <a:lnTo>
                    <a:pt x="635" y="506"/>
                  </a:lnTo>
                  <a:cubicBezTo>
                    <a:pt x="478" y="614"/>
                    <a:pt x="335" y="734"/>
                    <a:pt x="207" y="866"/>
                  </a:cubicBezTo>
                  <a:cubicBezTo>
                    <a:pt x="338" y="781"/>
                    <a:pt x="480" y="703"/>
                    <a:pt x="625" y="628"/>
                  </a:cubicBezTo>
                  <a:lnTo>
                    <a:pt x="625" y="628"/>
                  </a:lnTo>
                  <a:cubicBezTo>
                    <a:pt x="450" y="758"/>
                    <a:pt x="292" y="902"/>
                    <a:pt x="161" y="1057"/>
                  </a:cubicBezTo>
                  <a:cubicBezTo>
                    <a:pt x="313" y="935"/>
                    <a:pt x="462" y="840"/>
                    <a:pt x="627" y="750"/>
                  </a:cubicBezTo>
                  <a:lnTo>
                    <a:pt x="627" y="750"/>
                  </a:lnTo>
                  <a:cubicBezTo>
                    <a:pt x="382" y="929"/>
                    <a:pt x="172" y="1133"/>
                    <a:pt x="1" y="1356"/>
                  </a:cubicBezTo>
                  <a:cubicBezTo>
                    <a:pt x="201" y="1162"/>
                    <a:pt x="444" y="999"/>
                    <a:pt x="691" y="841"/>
                  </a:cubicBezTo>
                  <a:cubicBezTo>
                    <a:pt x="734" y="814"/>
                    <a:pt x="783" y="783"/>
                    <a:pt x="840" y="749"/>
                  </a:cubicBezTo>
                  <a:lnTo>
                    <a:pt x="840" y="749"/>
                  </a:lnTo>
                  <a:cubicBezTo>
                    <a:pt x="689" y="861"/>
                    <a:pt x="549" y="990"/>
                    <a:pt x="423" y="1135"/>
                  </a:cubicBezTo>
                  <a:cubicBezTo>
                    <a:pt x="637" y="979"/>
                    <a:pt x="854" y="861"/>
                    <a:pt x="1108" y="732"/>
                  </a:cubicBezTo>
                  <a:cubicBezTo>
                    <a:pt x="1403" y="578"/>
                    <a:pt x="1705" y="431"/>
                    <a:pt x="2021" y="304"/>
                  </a:cubicBezTo>
                  <a:cubicBezTo>
                    <a:pt x="2080" y="279"/>
                    <a:pt x="2137" y="253"/>
                    <a:pt x="2197" y="232"/>
                  </a:cubicBezTo>
                  <a:lnTo>
                    <a:pt x="2197" y="232"/>
                  </a:lnTo>
                  <a:cubicBezTo>
                    <a:pt x="2178" y="234"/>
                    <a:pt x="2130" y="242"/>
                    <a:pt x="2100" y="247"/>
                  </a:cubicBezTo>
                  <a:cubicBezTo>
                    <a:pt x="1895" y="278"/>
                    <a:pt x="1707" y="325"/>
                    <a:pt x="1529" y="387"/>
                  </a:cubicBezTo>
                  <a:cubicBezTo>
                    <a:pt x="1611" y="349"/>
                    <a:pt x="1694" y="313"/>
                    <a:pt x="1771" y="280"/>
                  </a:cubicBezTo>
                  <a:cubicBezTo>
                    <a:pt x="1843" y="249"/>
                    <a:pt x="1916" y="221"/>
                    <a:pt x="1990" y="195"/>
                  </a:cubicBezTo>
                  <a:lnTo>
                    <a:pt x="1990" y="195"/>
                  </a:lnTo>
                  <a:cubicBezTo>
                    <a:pt x="1945" y="202"/>
                    <a:pt x="1893" y="211"/>
                    <a:pt x="1846" y="221"/>
                  </a:cubicBezTo>
                  <a:cubicBezTo>
                    <a:pt x="1755" y="241"/>
                    <a:pt x="1668" y="263"/>
                    <a:pt x="1580" y="288"/>
                  </a:cubicBezTo>
                  <a:cubicBezTo>
                    <a:pt x="1710" y="233"/>
                    <a:pt x="1842" y="181"/>
                    <a:pt x="1976" y="134"/>
                  </a:cubicBezTo>
                  <a:cubicBezTo>
                    <a:pt x="2066" y="102"/>
                    <a:pt x="2141" y="76"/>
                    <a:pt x="2237" y="47"/>
                  </a:cubicBezTo>
                  <a:lnTo>
                    <a:pt x="2237" y="47"/>
                  </a:lnTo>
                  <a:cubicBezTo>
                    <a:pt x="2206" y="48"/>
                    <a:pt x="2141" y="57"/>
                    <a:pt x="2098" y="63"/>
                  </a:cubicBezTo>
                  <a:cubicBezTo>
                    <a:pt x="1839" y="95"/>
                    <a:pt x="1583" y="152"/>
                    <a:pt x="1343" y="239"/>
                  </a:cubicBezTo>
                  <a:cubicBezTo>
                    <a:pt x="1422" y="196"/>
                    <a:pt x="1502" y="151"/>
                    <a:pt x="1583" y="109"/>
                  </a:cubicBezTo>
                  <a:cubicBezTo>
                    <a:pt x="1606" y="96"/>
                    <a:pt x="1631" y="86"/>
                    <a:pt x="1656" y="75"/>
                  </a:cubicBezTo>
                  <a:lnTo>
                    <a:pt x="1656" y="75"/>
                  </a:lnTo>
                  <a:cubicBezTo>
                    <a:pt x="1636" y="79"/>
                    <a:pt x="1614" y="83"/>
                    <a:pt x="1595" y="88"/>
                  </a:cubicBezTo>
                  <a:cubicBezTo>
                    <a:pt x="1435" y="122"/>
                    <a:pt x="1282" y="172"/>
                    <a:pt x="1136" y="233"/>
                  </a:cubicBezTo>
                  <a:cubicBezTo>
                    <a:pt x="1276" y="156"/>
                    <a:pt x="1415" y="77"/>
                    <a:pt x="15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42"/>
            <p:cNvSpPr/>
            <p:nvPr/>
          </p:nvSpPr>
          <p:spPr>
            <a:xfrm>
              <a:off x="1113827" y="4237014"/>
              <a:ext cx="72460" cy="166827"/>
            </a:xfrm>
            <a:custGeom>
              <a:rect b="b" l="l" r="r" t="t"/>
              <a:pathLst>
                <a:path extrusionOk="0" h="3366" w="1462">
                  <a:moveTo>
                    <a:pt x="489" y="2615"/>
                  </a:moveTo>
                  <a:lnTo>
                    <a:pt x="489" y="2616"/>
                  </a:lnTo>
                  <a:cubicBezTo>
                    <a:pt x="489" y="2615"/>
                    <a:pt x="489" y="2615"/>
                    <a:pt x="489" y="2615"/>
                  </a:cubicBezTo>
                  <a:close/>
                  <a:moveTo>
                    <a:pt x="1120" y="0"/>
                  </a:moveTo>
                  <a:cubicBezTo>
                    <a:pt x="853" y="270"/>
                    <a:pt x="636" y="545"/>
                    <a:pt x="487" y="834"/>
                  </a:cubicBezTo>
                  <a:cubicBezTo>
                    <a:pt x="565" y="652"/>
                    <a:pt x="656" y="478"/>
                    <a:pt x="750" y="317"/>
                  </a:cubicBezTo>
                  <a:cubicBezTo>
                    <a:pt x="813" y="210"/>
                    <a:pt x="885" y="107"/>
                    <a:pt x="961" y="5"/>
                  </a:cubicBezTo>
                  <a:lnTo>
                    <a:pt x="961" y="5"/>
                  </a:lnTo>
                  <a:cubicBezTo>
                    <a:pt x="909" y="52"/>
                    <a:pt x="850" y="102"/>
                    <a:pt x="797" y="152"/>
                  </a:cubicBezTo>
                  <a:cubicBezTo>
                    <a:pt x="576" y="369"/>
                    <a:pt x="390" y="615"/>
                    <a:pt x="270" y="878"/>
                  </a:cubicBezTo>
                  <a:cubicBezTo>
                    <a:pt x="333" y="688"/>
                    <a:pt x="412" y="498"/>
                    <a:pt x="500" y="348"/>
                  </a:cubicBezTo>
                  <a:cubicBezTo>
                    <a:pt x="546" y="267"/>
                    <a:pt x="592" y="185"/>
                    <a:pt x="648" y="108"/>
                  </a:cubicBezTo>
                  <a:lnTo>
                    <a:pt x="648" y="108"/>
                  </a:lnTo>
                  <a:cubicBezTo>
                    <a:pt x="637" y="116"/>
                    <a:pt x="600" y="149"/>
                    <a:pt x="579" y="169"/>
                  </a:cubicBezTo>
                  <a:cubicBezTo>
                    <a:pt x="349" y="380"/>
                    <a:pt x="160" y="626"/>
                    <a:pt x="86" y="901"/>
                  </a:cubicBezTo>
                  <a:cubicBezTo>
                    <a:pt x="0" y="1225"/>
                    <a:pt x="28" y="1564"/>
                    <a:pt x="113" y="1887"/>
                  </a:cubicBezTo>
                  <a:cubicBezTo>
                    <a:pt x="103" y="1725"/>
                    <a:pt x="111" y="1590"/>
                    <a:pt x="131" y="1460"/>
                  </a:cubicBezTo>
                  <a:lnTo>
                    <a:pt x="131" y="1460"/>
                  </a:lnTo>
                  <a:cubicBezTo>
                    <a:pt x="126" y="1612"/>
                    <a:pt x="144" y="1764"/>
                    <a:pt x="173" y="1913"/>
                  </a:cubicBezTo>
                  <a:cubicBezTo>
                    <a:pt x="198" y="2038"/>
                    <a:pt x="226" y="2165"/>
                    <a:pt x="281" y="2284"/>
                  </a:cubicBezTo>
                  <a:cubicBezTo>
                    <a:pt x="230" y="2037"/>
                    <a:pt x="234" y="1786"/>
                    <a:pt x="275" y="1539"/>
                  </a:cubicBezTo>
                  <a:lnTo>
                    <a:pt x="275" y="1539"/>
                  </a:lnTo>
                  <a:cubicBezTo>
                    <a:pt x="255" y="1750"/>
                    <a:pt x="271" y="1970"/>
                    <a:pt x="330" y="2202"/>
                  </a:cubicBezTo>
                  <a:cubicBezTo>
                    <a:pt x="368" y="2341"/>
                    <a:pt x="422" y="2477"/>
                    <a:pt x="488" y="2614"/>
                  </a:cubicBezTo>
                  <a:cubicBezTo>
                    <a:pt x="488" y="2614"/>
                    <a:pt x="489" y="2614"/>
                    <a:pt x="489" y="2615"/>
                  </a:cubicBezTo>
                  <a:lnTo>
                    <a:pt x="489" y="2615"/>
                  </a:lnTo>
                  <a:lnTo>
                    <a:pt x="487" y="2609"/>
                  </a:lnTo>
                  <a:cubicBezTo>
                    <a:pt x="486" y="2605"/>
                    <a:pt x="484" y="2600"/>
                    <a:pt x="483" y="2593"/>
                  </a:cubicBezTo>
                  <a:cubicBezTo>
                    <a:pt x="440" y="2415"/>
                    <a:pt x="409" y="2264"/>
                    <a:pt x="396" y="2085"/>
                  </a:cubicBezTo>
                  <a:cubicBezTo>
                    <a:pt x="394" y="2042"/>
                    <a:pt x="392" y="1998"/>
                    <a:pt x="392" y="1955"/>
                  </a:cubicBezTo>
                  <a:lnTo>
                    <a:pt x="392" y="1955"/>
                  </a:lnTo>
                  <a:cubicBezTo>
                    <a:pt x="427" y="2283"/>
                    <a:pt x="539" y="2608"/>
                    <a:pt x="740" y="2894"/>
                  </a:cubicBezTo>
                  <a:cubicBezTo>
                    <a:pt x="653" y="2729"/>
                    <a:pt x="601" y="2568"/>
                    <a:pt x="570" y="2405"/>
                  </a:cubicBezTo>
                  <a:lnTo>
                    <a:pt x="570" y="2405"/>
                  </a:lnTo>
                  <a:cubicBezTo>
                    <a:pt x="610" y="2527"/>
                    <a:pt x="664" y="2649"/>
                    <a:pt x="737" y="2768"/>
                  </a:cubicBezTo>
                  <a:cubicBezTo>
                    <a:pt x="816" y="2891"/>
                    <a:pt x="910" y="3007"/>
                    <a:pt x="1008" y="3119"/>
                  </a:cubicBezTo>
                  <a:cubicBezTo>
                    <a:pt x="1012" y="3115"/>
                    <a:pt x="986" y="3079"/>
                    <a:pt x="978" y="3062"/>
                  </a:cubicBezTo>
                  <a:cubicBezTo>
                    <a:pt x="905" y="2925"/>
                    <a:pt x="826" y="2778"/>
                    <a:pt x="776" y="2628"/>
                  </a:cubicBezTo>
                  <a:cubicBezTo>
                    <a:pt x="711" y="2440"/>
                    <a:pt x="674" y="2248"/>
                    <a:pt x="658" y="2057"/>
                  </a:cubicBezTo>
                  <a:lnTo>
                    <a:pt x="658" y="2057"/>
                  </a:lnTo>
                  <a:cubicBezTo>
                    <a:pt x="695" y="2489"/>
                    <a:pt x="899" y="2907"/>
                    <a:pt x="1261" y="3252"/>
                  </a:cubicBezTo>
                  <a:cubicBezTo>
                    <a:pt x="1164" y="3125"/>
                    <a:pt x="1089" y="3002"/>
                    <a:pt x="1024" y="2873"/>
                  </a:cubicBezTo>
                  <a:lnTo>
                    <a:pt x="1024" y="2873"/>
                  </a:lnTo>
                  <a:cubicBezTo>
                    <a:pt x="1091" y="2981"/>
                    <a:pt x="1171" y="3083"/>
                    <a:pt x="1262" y="3177"/>
                  </a:cubicBezTo>
                  <a:cubicBezTo>
                    <a:pt x="1324" y="3241"/>
                    <a:pt x="1391" y="3306"/>
                    <a:pt x="1462" y="3366"/>
                  </a:cubicBezTo>
                  <a:cubicBezTo>
                    <a:pt x="1418" y="3311"/>
                    <a:pt x="1343" y="3217"/>
                    <a:pt x="1293" y="3146"/>
                  </a:cubicBezTo>
                  <a:cubicBezTo>
                    <a:pt x="1066" y="2840"/>
                    <a:pt x="947" y="2497"/>
                    <a:pt x="912" y="2165"/>
                  </a:cubicBezTo>
                  <a:cubicBezTo>
                    <a:pt x="860" y="1763"/>
                    <a:pt x="899" y="1379"/>
                    <a:pt x="1018" y="994"/>
                  </a:cubicBezTo>
                  <a:lnTo>
                    <a:pt x="1018" y="994"/>
                  </a:lnTo>
                  <a:cubicBezTo>
                    <a:pt x="874" y="1282"/>
                    <a:pt x="793" y="1591"/>
                    <a:pt x="783" y="1902"/>
                  </a:cubicBezTo>
                  <a:cubicBezTo>
                    <a:pt x="777" y="1758"/>
                    <a:pt x="781" y="1615"/>
                    <a:pt x="806" y="1472"/>
                  </a:cubicBezTo>
                  <a:cubicBezTo>
                    <a:pt x="822" y="1344"/>
                    <a:pt x="890" y="1073"/>
                    <a:pt x="965" y="891"/>
                  </a:cubicBezTo>
                  <a:cubicBezTo>
                    <a:pt x="970" y="880"/>
                    <a:pt x="973" y="868"/>
                    <a:pt x="979" y="857"/>
                  </a:cubicBezTo>
                  <a:lnTo>
                    <a:pt x="979" y="857"/>
                  </a:lnTo>
                  <a:cubicBezTo>
                    <a:pt x="898" y="986"/>
                    <a:pt x="833" y="1119"/>
                    <a:pt x="780" y="1255"/>
                  </a:cubicBezTo>
                  <a:cubicBezTo>
                    <a:pt x="685" y="1489"/>
                    <a:pt x="643" y="1728"/>
                    <a:pt x="651" y="1965"/>
                  </a:cubicBezTo>
                  <a:lnTo>
                    <a:pt x="651" y="1965"/>
                  </a:lnTo>
                  <a:cubicBezTo>
                    <a:pt x="633" y="1487"/>
                    <a:pt x="761" y="1006"/>
                    <a:pt x="1032" y="550"/>
                  </a:cubicBezTo>
                  <a:lnTo>
                    <a:pt x="1032" y="550"/>
                  </a:lnTo>
                  <a:cubicBezTo>
                    <a:pt x="831" y="792"/>
                    <a:pt x="678" y="1054"/>
                    <a:pt x="585" y="1323"/>
                  </a:cubicBezTo>
                  <a:cubicBezTo>
                    <a:pt x="615" y="1197"/>
                    <a:pt x="657" y="1065"/>
                    <a:pt x="723" y="903"/>
                  </a:cubicBezTo>
                  <a:cubicBezTo>
                    <a:pt x="813" y="693"/>
                    <a:pt x="895" y="546"/>
                    <a:pt x="1023" y="338"/>
                  </a:cubicBezTo>
                  <a:cubicBezTo>
                    <a:pt x="1029" y="329"/>
                    <a:pt x="1034" y="321"/>
                    <a:pt x="1039" y="312"/>
                  </a:cubicBezTo>
                  <a:lnTo>
                    <a:pt x="1039" y="312"/>
                  </a:lnTo>
                  <a:cubicBezTo>
                    <a:pt x="915" y="447"/>
                    <a:pt x="798" y="589"/>
                    <a:pt x="700" y="736"/>
                  </a:cubicBezTo>
                  <a:cubicBezTo>
                    <a:pt x="673" y="780"/>
                    <a:pt x="647" y="822"/>
                    <a:pt x="622" y="865"/>
                  </a:cubicBezTo>
                  <a:cubicBezTo>
                    <a:pt x="648" y="806"/>
                    <a:pt x="675" y="746"/>
                    <a:pt x="705" y="685"/>
                  </a:cubicBezTo>
                  <a:cubicBezTo>
                    <a:pt x="813" y="473"/>
                    <a:pt x="936" y="236"/>
                    <a:pt x="11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42"/>
            <p:cNvSpPr/>
            <p:nvPr/>
          </p:nvSpPr>
          <p:spPr>
            <a:xfrm>
              <a:off x="1114719" y="4232008"/>
              <a:ext cx="32067" cy="52487"/>
            </a:xfrm>
            <a:custGeom>
              <a:rect b="b" l="l" r="r" t="t"/>
              <a:pathLst>
                <a:path extrusionOk="0" h="1059" w="647">
                  <a:moveTo>
                    <a:pt x="646" y="0"/>
                  </a:moveTo>
                  <a:cubicBezTo>
                    <a:pt x="636" y="7"/>
                    <a:pt x="621" y="21"/>
                    <a:pt x="608" y="31"/>
                  </a:cubicBezTo>
                  <a:cubicBezTo>
                    <a:pt x="224" y="325"/>
                    <a:pt x="74" y="626"/>
                    <a:pt x="1" y="1059"/>
                  </a:cubicBezTo>
                  <a:cubicBezTo>
                    <a:pt x="147" y="732"/>
                    <a:pt x="373" y="417"/>
                    <a:pt x="580" y="100"/>
                  </a:cubicBezTo>
                  <a:cubicBezTo>
                    <a:pt x="602" y="67"/>
                    <a:pt x="624" y="33"/>
                    <a:pt x="6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42"/>
            <p:cNvSpPr/>
            <p:nvPr/>
          </p:nvSpPr>
          <p:spPr>
            <a:xfrm>
              <a:off x="1047512" y="3702426"/>
              <a:ext cx="81629" cy="52437"/>
            </a:xfrm>
            <a:custGeom>
              <a:rect b="b" l="l" r="r" t="t"/>
              <a:pathLst>
                <a:path extrusionOk="0" h="1058" w="1647">
                  <a:moveTo>
                    <a:pt x="0" y="1"/>
                  </a:moveTo>
                  <a:lnTo>
                    <a:pt x="0" y="1"/>
                  </a:lnTo>
                  <a:cubicBezTo>
                    <a:pt x="153" y="110"/>
                    <a:pt x="317" y="197"/>
                    <a:pt x="485" y="271"/>
                  </a:cubicBezTo>
                  <a:cubicBezTo>
                    <a:pt x="339" y="222"/>
                    <a:pt x="195" y="171"/>
                    <a:pt x="56" y="111"/>
                  </a:cubicBezTo>
                  <a:lnTo>
                    <a:pt x="56" y="111"/>
                  </a:lnTo>
                  <a:cubicBezTo>
                    <a:pt x="237" y="233"/>
                    <a:pt x="432" y="338"/>
                    <a:pt x="632" y="430"/>
                  </a:cubicBezTo>
                  <a:cubicBezTo>
                    <a:pt x="489" y="374"/>
                    <a:pt x="352" y="320"/>
                    <a:pt x="215" y="255"/>
                  </a:cubicBezTo>
                  <a:lnTo>
                    <a:pt x="215" y="255"/>
                  </a:lnTo>
                  <a:cubicBezTo>
                    <a:pt x="380" y="378"/>
                    <a:pt x="555" y="491"/>
                    <a:pt x="740" y="582"/>
                  </a:cubicBezTo>
                  <a:cubicBezTo>
                    <a:pt x="664" y="549"/>
                    <a:pt x="587" y="516"/>
                    <a:pt x="515" y="481"/>
                  </a:cubicBezTo>
                  <a:lnTo>
                    <a:pt x="515" y="481"/>
                  </a:lnTo>
                  <a:cubicBezTo>
                    <a:pt x="848" y="735"/>
                    <a:pt x="1238" y="887"/>
                    <a:pt x="1619" y="1046"/>
                  </a:cubicBezTo>
                  <a:lnTo>
                    <a:pt x="1646" y="1057"/>
                  </a:lnTo>
                  <a:cubicBezTo>
                    <a:pt x="1593" y="1016"/>
                    <a:pt x="1528" y="971"/>
                    <a:pt x="1469" y="933"/>
                  </a:cubicBezTo>
                  <a:cubicBezTo>
                    <a:pt x="1325" y="838"/>
                    <a:pt x="1168" y="764"/>
                    <a:pt x="1013" y="697"/>
                  </a:cubicBezTo>
                  <a:lnTo>
                    <a:pt x="1013" y="697"/>
                  </a:lnTo>
                  <a:cubicBezTo>
                    <a:pt x="1176" y="754"/>
                    <a:pt x="1341" y="800"/>
                    <a:pt x="1508" y="848"/>
                  </a:cubicBezTo>
                  <a:cubicBezTo>
                    <a:pt x="1331" y="738"/>
                    <a:pt x="1126" y="636"/>
                    <a:pt x="925" y="547"/>
                  </a:cubicBezTo>
                  <a:lnTo>
                    <a:pt x="925" y="547"/>
                  </a:lnTo>
                  <a:cubicBezTo>
                    <a:pt x="1112" y="611"/>
                    <a:pt x="1301" y="665"/>
                    <a:pt x="1488" y="723"/>
                  </a:cubicBezTo>
                  <a:cubicBezTo>
                    <a:pt x="1395" y="658"/>
                    <a:pt x="1123" y="519"/>
                    <a:pt x="960" y="448"/>
                  </a:cubicBezTo>
                  <a:lnTo>
                    <a:pt x="960" y="448"/>
                  </a:lnTo>
                  <a:cubicBezTo>
                    <a:pt x="1113" y="498"/>
                    <a:pt x="1267" y="542"/>
                    <a:pt x="1422" y="585"/>
                  </a:cubicBezTo>
                  <a:cubicBezTo>
                    <a:pt x="981" y="358"/>
                    <a:pt x="454" y="20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42"/>
            <p:cNvSpPr/>
            <p:nvPr/>
          </p:nvSpPr>
          <p:spPr>
            <a:xfrm>
              <a:off x="1122897" y="3733849"/>
              <a:ext cx="96796" cy="141303"/>
            </a:xfrm>
            <a:custGeom>
              <a:rect b="b" l="l" r="r" t="t"/>
              <a:pathLst>
                <a:path extrusionOk="0" h="2851" w="1953">
                  <a:moveTo>
                    <a:pt x="1" y="1"/>
                  </a:moveTo>
                  <a:lnTo>
                    <a:pt x="1" y="1"/>
                  </a:lnTo>
                  <a:cubicBezTo>
                    <a:pt x="368" y="185"/>
                    <a:pt x="681" y="415"/>
                    <a:pt x="952" y="688"/>
                  </a:cubicBezTo>
                  <a:cubicBezTo>
                    <a:pt x="746" y="496"/>
                    <a:pt x="509" y="337"/>
                    <a:pt x="249" y="223"/>
                  </a:cubicBezTo>
                  <a:cubicBezTo>
                    <a:pt x="185" y="196"/>
                    <a:pt x="119" y="170"/>
                    <a:pt x="52" y="146"/>
                  </a:cubicBezTo>
                  <a:lnTo>
                    <a:pt x="52" y="146"/>
                  </a:lnTo>
                  <a:cubicBezTo>
                    <a:pt x="167" y="213"/>
                    <a:pt x="283" y="291"/>
                    <a:pt x="389" y="374"/>
                  </a:cubicBezTo>
                  <a:cubicBezTo>
                    <a:pt x="492" y="454"/>
                    <a:pt x="643" y="573"/>
                    <a:pt x="756" y="691"/>
                  </a:cubicBezTo>
                  <a:cubicBezTo>
                    <a:pt x="824" y="759"/>
                    <a:pt x="898" y="841"/>
                    <a:pt x="968" y="924"/>
                  </a:cubicBezTo>
                  <a:cubicBezTo>
                    <a:pt x="703" y="661"/>
                    <a:pt x="391" y="448"/>
                    <a:pt x="48" y="294"/>
                  </a:cubicBezTo>
                  <a:lnTo>
                    <a:pt x="48" y="294"/>
                  </a:lnTo>
                  <a:cubicBezTo>
                    <a:pt x="339" y="474"/>
                    <a:pt x="593" y="697"/>
                    <a:pt x="814" y="947"/>
                  </a:cubicBezTo>
                  <a:cubicBezTo>
                    <a:pt x="657" y="800"/>
                    <a:pt x="484" y="669"/>
                    <a:pt x="300" y="558"/>
                  </a:cubicBezTo>
                  <a:lnTo>
                    <a:pt x="300" y="558"/>
                  </a:lnTo>
                  <a:cubicBezTo>
                    <a:pt x="928" y="1093"/>
                    <a:pt x="1387" y="1777"/>
                    <a:pt x="1663" y="2546"/>
                  </a:cubicBezTo>
                  <a:cubicBezTo>
                    <a:pt x="1696" y="2647"/>
                    <a:pt x="1722" y="2750"/>
                    <a:pt x="1752" y="2850"/>
                  </a:cubicBezTo>
                  <a:cubicBezTo>
                    <a:pt x="1745" y="2786"/>
                    <a:pt x="1735" y="2716"/>
                    <a:pt x="1725" y="2649"/>
                  </a:cubicBezTo>
                  <a:cubicBezTo>
                    <a:pt x="1675" y="2380"/>
                    <a:pt x="1585" y="2117"/>
                    <a:pt x="1468" y="1869"/>
                  </a:cubicBezTo>
                  <a:lnTo>
                    <a:pt x="1468" y="1869"/>
                  </a:lnTo>
                  <a:cubicBezTo>
                    <a:pt x="1557" y="2021"/>
                    <a:pt x="1638" y="2179"/>
                    <a:pt x="1695" y="2325"/>
                  </a:cubicBezTo>
                  <a:cubicBezTo>
                    <a:pt x="1733" y="2422"/>
                    <a:pt x="1764" y="2521"/>
                    <a:pt x="1794" y="2622"/>
                  </a:cubicBezTo>
                  <a:cubicBezTo>
                    <a:pt x="1784" y="2549"/>
                    <a:pt x="1774" y="2467"/>
                    <a:pt x="1761" y="2392"/>
                  </a:cubicBezTo>
                  <a:cubicBezTo>
                    <a:pt x="1715" y="2158"/>
                    <a:pt x="1640" y="1936"/>
                    <a:pt x="1540" y="1727"/>
                  </a:cubicBezTo>
                  <a:lnTo>
                    <a:pt x="1540" y="1727"/>
                  </a:lnTo>
                  <a:cubicBezTo>
                    <a:pt x="1675" y="1957"/>
                    <a:pt x="1789" y="2194"/>
                    <a:pt x="1861" y="2447"/>
                  </a:cubicBezTo>
                  <a:cubicBezTo>
                    <a:pt x="1802" y="2029"/>
                    <a:pt x="1650" y="1620"/>
                    <a:pt x="1426" y="1262"/>
                  </a:cubicBezTo>
                  <a:lnTo>
                    <a:pt x="1426" y="1262"/>
                  </a:lnTo>
                  <a:cubicBezTo>
                    <a:pt x="1501" y="1372"/>
                    <a:pt x="1573" y="1485"/>
                    <a:pt x="1642" y="1603"/>
                  </a:cubicBezTo>
                  <a:cubicBezTo>
                    <a:pt x="1769" y="1823"/>
                    <a:pt x="1870" y="2027"/>
                    <a:pt x="1942" y="2266"/>
                  </a:cubicBezTo>
                  <a:cubicBezTo>
                    <a:pt x="1946" y="2276"/>
                    <a:pt x="1949" y="2287"/>
                    <a:pt x="1952" y="2297"/>
                  </a:cubicBezTo>
                  <a:cubicBezTo>
                    <a:pt x="1934" y="2148"/>
                    <a:pt x="1907" y="1995"/>
                    <a:pt x="1860" y="1849"/>
                  </a:cubicBezTo>
                  <a:cubicBezTo>
                    <a:pt x="1778" y="1568"/>
                    <a:pt x="1653" y="1313"/>
                    <a:pt x="1491" y="1084"/>
                  </a:cubicBezTo>
                  <a:lnTo>
                    <a:pt x="1491" y="1084"/>
                  </a:lnTo>
                  <a:cubicBezTo>
                    <a:pt x="1628" y="1273"/>
                    <a:pt x="1776" y="1454"/>
                    <a:pt x="1881" y="1661"/>
                  </a:cubicBezTo>
                  <a:cubicBezTo>
                    <a:pt x="1833" y="1467"/>
                    <a:pt x="1741" y="1285"/>
                    <a:pt x="1640" y="1114"/>
                  </a:cubicBezTo>
                  <a:cubicBezTo>
                    <a:pt x="1485" y="846"/>
                    <a:pt x="1262" y="619"/>
                    <a:pt x="986" y="480"/>
                  </a:cubicBezTo>
                  <a:cubicBezTo>
                    <a:pt x="964" y="466"/>
                    <a:pt x="943" y="456"/>
                    <a:pt x="921" y="445"/>
                  </a:cubicBezTo>
                  <a:lnTo>
                    <a:pt x="921" y="445"/>
                  </a:lnTo>
                  <a:cubicBezTo>
                    <a:pt x="954" y="476"/>
                    <a:pt x="995" y="512"/>
                    <a:pt x="1030" y="546"/>
                  </a:cubicBezTo>
                  <a:cubicBezTo>
                    <a:pt x="1159" y="662"/>
                    <a:pt x="1280" y="806"/>
                    <a:pt x="1381" y="935"/>
                  </a:cubicBezTo>
                  <a:cubicBezTo>
                    <a:pt x="1037" y="508"/>
                    <a:pt x="562" y="19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42"/>
            <p:cNvSpPr/>
            <p:nvPr/>
          </p:nvSpPr>
          <p:spPr>
            <a:xfrm>
              <a:off x="1075416" y="3952869"/>
              <a:ext cx="99125" cy="58583"/>
            </a:xfrm>
            <a:custGeom>
              <a:rect b="b" l="l" r="r" t="t"/>
              <a:pathLst>
                <a:path extrusionOk="0" h="1182" w="2000">
                  <a:moveTo>
                    <a:pt x="1907" y="1"/>
                  </a:moveTo>
                  <a:cubicBezTo>
                    <a:pt x="1743" y="352"/>
                    <a:pt x="1510" y="653"/>
                    <a:pt x="1210" y="855"/>
                  </a:cubicBezTo>
                  <a:cubicBezTo>
                    <a:pt x="1217" y="847"/>
                    <a:pt x="1225" y="842"/>
                    <a:pt x="1232" y="836"/>
                  </a:cubicBezTo>
                  <a:cubicBezTo>
                    <a:pt x="1421" y="680"/>
                    <a:pt x="1584" y="482"/>
                    <a:pt x="1678" y="252"/>
                  </a:cubicBezTo>
                  <a:lnTo>
                    <a:pt x="1678" y="252"/>
                  </a:lnTo>
                  <a:cubicBezTo>
                    <a:pt x="1484" y="567"/>
                    <a:pt x="1069" y="806"/>
                    <a:pt x="891" y="866"/>
                  </a:cubicBezTo>
                  <a:cubicBezTo>
                    <a:pt x="731" y="928"/>
                    <a:pt x="626" y="951"/>
                    <a:pt x="492" y="951"/>
                  </a:cubicBezTo>
                  <a:cubicBezTo>
                    <a:pt x="434" y="951"/>
                    <a:pt x="371" y="947"/>
                    <a:pt x="295" y="939"/>
                  </a:cubicBezTo>
                  <a:cubicBezTo>
                    <a:pt x="224" y="930"/>
                    <a:pt x="95" y="911"/>
                    <a:pt x="1" y="893"/>
                  </a:cubicBezTo>
                  <a:lnTo>
                    <a:pt x="1" y="893"/>
                  </a:lnTo>
                  <a:cubicBezTo>
                    <a:pt x="31" y="908"/>
                    <a:pt x="89" y="932"/>
                    <a:pt x="131" y="947"/>
                  </a:cubicBezTo>
                  <a:cubicBezTo>
                    <a:pt x="292" y="1012"/>
                    <a:pt x="462" y="1049"/>
                    <a:pt x="629" y="1049"/>
                  </a:cubicBezTo>
                  <a:cubicBezTo>
                    <a:pt x="748" y="1049"/>
                    <a:pt x="865" y="1030"/>
                    <a:pt x="976" y="989"/>
                  </a:cubicBezTo>
                  <a:lnTo>
                    <a:pt x="976" y="989"/>
                  </a:lnTo>
                  <a:cubicBezTo>
                    <a:pt x="916" y="1016"/>
                    <a:pt x="852" y="1041"/>
                    <a:pt x="789" y="1062"/>
                  </a:cubicBezTo>
                  <a:cubicBezTo>
                    <a:pt x="721" y="1084"/>
                    <a:pt x="649" y="1098"/>
                    <a:pt x="578" y="1110"/>
                  </a:cubicBezTo>
                  <a:cubicBezTo>
                    <a:pt x="606" y="1113"/>
                    <a:pt x="644" y="1114"/>
                    <a:pt x="682" y="1114"/>
                  </a:cubicBezTo>
                  <a:cubicBezTo>
                    <a:pt x="701" y="1114"/>
                    <a:pt x="719" y="1114"/>
                    <a:pt x="736" y="1113"/>
                  </a:cubicBezTo>
                  <a:cubicBezTo>
                    <a:pt x="847" y="1105"/>
                    <a:pt x="953" y="1081"/>
                    <a:pt x="1052" y="1043"/>
                  </a:cubicBezTo>
                  <a:lnTo>
                    <a:pt x="1052" y="1043"/>
                  </a:lnTo>
                  <a:cubicBezTo>
                    <a:pt x="942" y="1095"/>
                    <a:pt x="827" y="1138"/>
                    <a:pt x="710" y="1169"/>
                  </a:cubicBezTo>
                  <a:cubicBezTo>
                    <a:pt x="955" y="1154"/>
                    <a:pt x="1206" y="1082"/>
                    <a:pt x="1418" y="953"/>
                  </a:cubicBezTo>
                  <a:lnTo>
                    <a:pt x="1418" y="953"/>
                  </a:lnTo>
                  <a:cubicBezTo>
                    <a:pt x="1278" y="1047"/>
                    <a:pt x="1124" y="1123"/>
                    <a:pt x="948" y="1181"/>
                  </a:cubicBezTo>
                  <a:cubicBezTo>
                    <a:pt x="1388" y="1149"/>
                    <a:pt x="1800" y="873"/>
                    <a:pt x="1959" y="446"/>
                  </a:cubicBezTo>
                  <a:cubicBezTo>
                    <a:pt x="1969" y="414"/>
                    <a:pt x="1978" y="383"/>
                    <a:pt x="1987" y="351"/>
                  </a:cubicBezTo>
                  <a:lnTo>
                    <a:pt x="1987" y="351"/>
                  </a:lnTo>
                  <a:cubicBezTo>
                    <a:pt x="1963" y="394"/>
                    <a:pt x="1915" y="474"/>
                    <a:pt x="1896" y="499"/>
                  </a:cubicBezTo>
                  <a:cubicBezTo>
                    <a:pt x="1833" y="577"/>
                    <a:pt x="1768" y="649"/>
                    <a:pt x="1702" y="714"/>
                  </a:cubicBezTo>
                  <a:cubicBezTo>
                    <a:pt x="1835" y="563"/>
                    <a:pt x="1917" y="374"/>
                    <a:pt x="1974" y="181"/>
                  </a:cubicBezTo>
                  <a:cubicBezTo>
                    <a:pt x="1983" y="154"/>
                    <a:pt x="1990" y="126"/>
                    <a:pt x="2000" y="98"/>
                  </a:cubicBezTo>
                  <a:lnTo>
                    <a:pt x="2000" y="98"/>
                  </a:lnTo>
                  <a:cubicBezTo>
                    <a:pt x="1948" y="190"/>
                    <a:pt x="1897" y="286"/>
                    <a:pt x="1840" y="377"/>
                  </a:cubicBezTo>
                  <a:cubicBezTo>
                    <a:pt x="1726" y="561"/>
                    <a:pt x="1566" y="722"/>
                    <a:pt x="1381" y="855"/>
                  </a:cubicBezTo>
                  <a:cubicBezTo>
                    <a:pt x="1639" y="644"/>
                    <a:pt x="1825" y="330"/>
                    <a:pt x="19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42"/>
            <p:cNvSpPr/>
            <p:nvPr/>
          </p:nvSpPr>
          <p:spPr>
            <a:xfrm>
              <a:off x="1138212" y="3987712"/>
              <a:ext cx="29738" cy="24583"/>
            </a:xfrm>
            <a:custGeom>
              <a:rect b="b" l="l" r="r" t="t"/>
              <a:pathLst>
                <a:path extrusionOk="0" h="496" w="600">
                  <a:moveTo>
                    <a:pt x="600" y="0"/>
                  </a:moveTo>
                  <a:lnTo>
                    <a:pt x="600" y="0"/>
                  </a:lnTo>
                  <a:cubicBezTo>
                    <a:pt x="584" y="19"/>
                    <a:pt x="567" y="38"/>
                    <a:pt x="548" y="55"/>
                  </a:cubicBezTo>
                  <a:cubicBezTo>
                    <a:pt x="362" y="229"/>
                    <a:pt x="205" y="369"/>
                    <a:pt x="1" y="496"/>
                  </a:cubicBezTo>
                  <a:cubicBezTo>
                    <a:pt x="244" y="420"/>
                    <a:pt x="464" y="256"/>
                    <a:pt x="588" y="27"/>
                  </a:cubicBezTo>
                  <a:cubicBezTo>
                    <a:pt x="592" y="19"/>
                    <a:pt x="595" y="10"/>
                    <a:pt x="6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42"/>
            <p:cNvSpPr/>
            <p:nvPr/>
          </p:nvSpPr>
          <p:spPr>
            <a:xfrm>
              <a:off x="1151296" y="3848142"/>
              <a:ext cx="26615" cy="113102"/>
            </a:xfrm>
            <a:custGeom>
              <a:rect b="b" l="l" r="r" t="t"/>
              <a:pathLst>
                <a:path extrusionOk="0" h="2282" w="537">
                  <a:moveTo>
                    <a:pt x="33" y="1"/>
                  </a:moveTo>
                  <a:lnTo>
                    <a:pt x="33" y="1"/>
                  </a:lnTo>
                  <a:cubicBezTo>
                    <a:pt x="83" y="108"/>
                    <a:pt x="124" y="203"/>
                    <a:pt x="165" y="308"/>
                  </a:cubicBezTo>
                  <a:cubicBezTo>
                    <a:pt x="207" y="416"/>
                    <a:pt x="251" y="538"/>
                    <a:pt x="290" y="663"/>
                  </a:cubicBezTo>
                  <a:cubicBezTo>
                    <a:pt x="240" y="526"/>
                    <a:pt x="178" y="390"/>
                    <a:pt x="106" y="260"/>
                  </a:cubicBezTo>
                  <a:cubicBezTo>
                    <a:pt x="72" y="196"/>
                    <a:pt x="36" y="134"/>
                    <a:pt x="0" y="71"/>
                  </a:cubicBezTo>
                  <a:lnTo>
                    <a:pt x="0" y="71"/>
                  </a:lnTo>
                  <a:cubicBezTo>
                    <a:pt x="29" y="160"/>
                    <a:pt x="73" y="282"/>
                    <a:pt x="106" y="383"/>
                  </a:cubicBezTo>
                  <a:cubicBezTo>
                    <a:pt x="233" y="768"/>
                    <a:pt x="322" y="1149"/>
                    <a:pt x="333" y="1520"/>
                  </a:cubicBezTo>
                  <a:cubicBezTo>
                    <a:pt x="328" y="1785"/>
                    <a:pt x="304" y="2026"/>
                    <a:pt x="206" y="2282"/>
                  </a:cubicBezTo>
                  <a:cubicBezTo>
                    <a:pt x="421" y="1898"/>
                    <a:pt x="470" y="1489"/>
                    <a:pt x="403" y="1087"/>
                  </a:cubicBezTo>
                  <a:lnTo>
                    <a:pt x="403" y="1087"/>
                  </a:lnTo>
                  <a:cubicBezTo>
                    <a:pt x="413" y="1141"/>
                    <a:pt x="423" y="1191"/>
                    <a:pt x="431" y="1238"/>
                  </a:cubicBezTo>
                  <a:cubicBezTo>
                    <a:pt x="458" y="1497"/>
                    <a:pt x="470" y="1769"/>
                    <a:pt x="416" y="2020"/>
                  </a:cubicBezTo>
                  <a:cubicBezTo>
                    <a:pt x="524" y="1752"/>
                    <a:pt x="537" y="1451"/>
                    <a:pt x="515" y="1162"/>
                  </a:cubicBezTo>
                  <a:cubicBezTo>
                    <a:pt x="470" y="782"/>
                    <a:pt x="315" y="420"/>
                    <a:pt x="107" y="104"/>
                  </a:cubicBezTo>
                  <a:cubicBezTo>
                    <a:pt x="84" y="69"/>
                    <a:pt x="58" y="34"/>
                    <a:pt x="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42"/>
            <p:cNvSpPr/>
            <p:nvPr/>
          </p:nvSpPr>
          <p:spPr>
            <a:xfrm>
              <a:off x="1173748" y="3891014"/>
              <a:ext cx="10557" cy="64035"/>
            </a:xfrm>
            <a:custGeom>
              <a:rect b="b" l="l" r="r" t="t"/>
              <a:pathLst>
                <a:path extrusionOk="0" h="1292" w="213">
                  <a:moveTo>
                    <a:pt x="33" y="1"/>
                  </a:moveTo>
                  <a:cubicBezTo>
                    <a:pt x="41" y="54"/>
                    <a:pt x="49" y="115"/>
                    <a:pt x="56" y="161"/>
                  </a:cubicBezTo>
                  <a:cubicBezTo>
                    <a:pt x="103" y="528"/>
                    <a:pt x="78" y="939"/>
                    <a:pt x="0" y="1291"/>
                  </a:cubicBezTo>
                  <a:cubicBezTo>
                    <a:pt x="175" y="898"/>
                    <a:pt x="212" y="435"/>
                    <a:pt x="46" y="33"/>
                  </a:cubicBezTo>
                  <a:cubicBezTo>
                    <a:pt x="41" y="21"/>
                    <a:pt x="37" y="11"/>
                    <a:pt x="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42"/>
            <p:cNvSpPr/>
            <p:nvPr/>
          </p:nvSpPr>
          <p:spPr>
            <a:xfrm>
              <a:off x="1177317" y="3918968"/>
              <a:ext cx="7633" cy="41087"/>
            </a:xfrm>
            <a:custGeom>
              <a:rect b="b" l="l" r="r" t="t"/>
              <a:pathLst>
                <a:path extrusionOk="0" h="829" w="154">
                  <a:moveTo>
                    <a:pt x="102" y="0"/>
                  </a:moveTo>
                  <a:cubicBezTo>
                    <a:pt x="101" y="1"/>
                    <a:pt x="102" y="13"/>
                    <a:pt x="101" y="20"/>
                  </a:cubicBezTo>
                  <a:cubicBezTo>
                    <a:pt x="76" y="309"/>
                    <a:pt x="60" y="567"/>
                    <a:pt x="0" y="828"/>
                  </a:cubicBezTo>
                  <a:cubicBezTo>
                    <a:pt x="106" y="629"/>
                    <a:pt x="154" y="396"/>
                    <a:pt x="130" y="170"/>
                  </a:cubicBezTo>
                  <a:cubicBezTo>
                    <a:pt x="124" y="113"/>
                    <a:pt x="115" y="57"/>
                    <a:pt x="1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42"/>
            <p:cNvSpPr/>
            <p:nvPr/>
          </p:nvSpPr>
          <p:spPr>
            <a:xfrm>
              <a:off x="1176078" y="3942213"/>
              <a:ext cx="8971" cy="27259"/>
            </a:xfrm>
            <a:custGeom>
              <a:rect b="b" l="l" r="r" t="t"/>
              <a:pathLst>
                <a:path extrusionOk="0" h="550" w="181">
                  <a:moveTo>
                    <a:pt x="160" y="1"/>
                  </a:moveTo>
                  <a:cubicBezTo>
                    <a:pt x="118" y="185"/>
                    <a:pt x="51" y="366"/>
                    <a:pt x="1" y="550"/>
                  </a:cubicBezTo>
                  <a:cubicBezTo>
                    <a:pt x="108" y="389"/>
                    <a:pt x="181" y="196"/>
                    <a:pt x="1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42"/>
            <p:cNvSpPr/>
            <p:nvPr/>
          </p:nvSpPr>
          <p:spPr>
            <a:xfrm>
              <a:off x="968608" y="3406782"/>
              <a:ext cx="268331" cy="672167"/>
            </a:xfrm>
            <a:custGeom>
              <a:rect b="b" l="l" r="r" t="t"/>
              <a:pathLst>
                <a:path extrusionOk="0" h="13562" w="5414">
                  <a:moveTo>
                    <a:pt x="3342" y="213"/>
                  </a:moveTo>
                  <a:cubicBezTo>
                    <a:pt x="3440" y="213"/>
                    <a:pt x="3537" y="220"/>
                    <a:pt x="3631" y="234"/>
                  </a:cubicBezTo>
                  <a:cubicBezTo>
                    <a:pt x="3937" y="314"/>
                    <a:pt x="4266" y="492"/>
                    <a:pt x="4482" y="665"/>
                  </a:cubicBezTo>
                  <a:cubicBezTo>
                    <a:pt x="4794" y="931"/>
                    <a:pt x="5071" y="1280"/>
                    <a:pt x="5213" y="1633"/>
                  </a:cubicBezTo>
                  <a:cubicBezTo>
                    <a:pt x="5145" y="1540"/>
                    <a:pt x="5071" y="1453"/>
                    <a:pt x="4993" y="1372"/>
                  </a:cubicBezTo>
                  <a:cubicBezTo>
                    <a:pt x="4787" y="1158"/>
                    <a:pt x="4556" y="971"/>
                    <a:pt x="4304" y="817"/>
                  </a:cubicBezTo>
                  <a:cubicBezTo>
                    <a:pt x="3934" y="590"/>
                    <a:pt x="3543" y="491"/>
                    <a:pt x="3147" y="491"/>
                  </a:cubicBezTo>
                  <a:cubicBezTo>
                    <a:pt x="2773" y="491"/>
                    <a:pt x="2394" y="579"/>
                    <a:pt x="2024" y="732"/>
                  </a:cubicBezTo>
                  <a:cubicBezTo>
                    <a:pt x="1687" y="869"/>
                    <a:pt x="1373" y="1060"/>
                    <a:pt x="1088" y="1288"/>
                  </a:cubicBezTo>
                  <a:cubicBezTo>
                    <a:pt x="989" y="1365"/>
                    <a:pt x="891" y="1448"/>
                    <a:pt x="802" y="1535"/>
                  </a:cubicBezTo>
                  <a:cubicBezTo>
                    <a:pt x="845" y="1476"/>
                    <a:pt x="890" y="1419"/>
                    <a:pt x="936" y="1364"/>
                  </a:cubicBezTo>
                  <a:cubicBezTo>
                    <a:pt x="1421" y="802"/>
                    <a:pt x="2027" y="441"/>
                    <a:pt x="2742" y="281"/>
                  </a:cubicBezTo>
                  <a:cubicBezTo>
                    <a:pt x="2931" y="241"/>
                    <a:pt x="3138" y="213"/>
                    <a:pt x="3342" y="213"/>
                  </a:cubicBezTo>
                  <a:close/>
                  <a:moveTo>
                    <a:pt x="3159" y="615"/>
                  </a:moveTo>
                  <a:cubicBezTo>
                    <a:pt x="3325" y="615"/>
                    <a:pt x="3489" y="634"/>
                    <a:pt x="3648" y="674"/>
                  </a:cubicBezTo>
                  <a:cubicBezTo>
                    <a:pt x="3711" y="691"/>
                    <a:pt x="3774" y="710"/>
                    <a:pt x="3837" y="733"/>
                  </a:cubicBezTo>
                  <a:cubicBezTo>
                    <a:pt x="3833" y="733"/>
                    <a:pt x="3828" y="732"/>
                    <a:pt x="3824" y="732"/>
                  </a:cubicBezTo>
                  <a:cubicBezTo>
                    <a:pt x="3788" y="729"/>
                    <a:pt x="3753" y="728"/>
                    <a:pt x="3717" y="728"/>
                  </a:cubicBezTo>
                  <a:cubicBezTo>
                    <a:pt x="3526" y="728"/>
                    <a:pt x="3335" y="761"/>
                    <a:pt x="3150" y="807"/>
                  </a:cubicBezTo>
                  <a:cubicBezTo>
                    <a:pt x="2480" y="978"/>
                    <a:pt x="1864" y="1396"/>
                    <a:pt x="1481" y="1983"/>
                  </a:cubicBezTo>
                  <a:cubicBezTo>
                    <a:pt x="1032" y="2684"/>
                    <a:pt x="906" y="3660"/>
                    <a:pt x="1167" y="4455"/>
                  </a:cubicBezTo>
                  <a:cubicBezTo>
                    <a:pt x="1375" y="5098"/>
                    <a:pt x="1772" y="5597"/>
                    <a:pt x="2217" y="5992"/>
                  </a:cubicBezTo>
                  <a:cubicBezTo>
                    <a:pt x="2090" y="5944"/>
                    <a:pt x="1975" y="5900"/>
                    <a:pt x="1885" y="5860"/>
                  </a:cubicBezTo>
                  <a:cubicBezTo>
                    <a:pt x="1688" y="5784"/>
                    <a:pt x="1343" y="5571"/>
                    <a:pt x="1285" y="5514"/>
                  </a:cubicBezTo>
                  <a:cubicBezTo>
                    <a:pt x="878" y="5199"/>
                    <a:pt x="610" y="4758"/>
                    <a:pt x="443" y="4314"/>
                  </a:cubicBezTo>
                  <a:cubicBezTo>
                    <a:pt x="355" y="4105"/>
                    <a:pt x="293" y="3790"/>
                    <a:pt x="275" y="3627"/>
                  </a:cubicBezTo>
                  <a:cubicBezTo>
                    <a:pt x="273" y="3613"/>
                    <a:pt x="271" y="3598"/>
                    <a:pt x="270" y="3583"/>
                  </a:cubicBezTo>
                  <a:cubicBezTo>
                    <a:pt x="268" y="3570"/>
                    <a:pt x="268" y="3559"/>
                    <a:pt x="267" y="3547"/>
                  </a:cubicBezTo>
                  <a:cubicBezTo>
                    <a:pt x="260" y="3469"/>
                    <a:pt x="258" y="3389"/>
                    <a:pt x="258" y="3311"/>
                  </a:cubicBezTo>
                  <a:cubicBezTo>
                    <a:pt x="260" y="3294"/>
                    <a:pt x="261" y="3279"/>
                    <a:pt x="262" y="3262"/>
                  </a:cubicBezTo>
                  <a:cubicBezTo>
                    <a:pt x="339" y="2584"/>
                    <a:pt x="706" y="1875"/>
                    <a:pt x="1212" y="1376"/>
                  </a:cubicBezTo>
                  <a:cubicBezTo>
                    <a:pt x="1220" y="1369"/>
                    <a:pt x="1223" y="1362"/>
                    <a:pt x="1225" y="1354"/>
                  </a:cubicBezTo>
                  <a:cubicBezTo>
                    <a:pt x="1234" y="1346"/>
                    <a:pt x="1243" y="1338"/>
                    <a:pt x="1252" y="1332"/>
                  </a:cubicBezTo>
                  <a:cubicBezTo>
                    <a:pt x="1797" y="914"/>
                    <a:pt x="2495" y="615"/>
                    <a:pt x="3159" y="615"/>
                  </a:cubicBezTo>
                  <a:close/>
                  <a:moveTo>
                    <a:pt x="835" y="5272"/>
                  </a:moveTo>
                  <a:lnTo>
                    <a:pt x="835" y="5272"/>
                  </a:lnTo>
                  <a:cubicBezTo>
                    <a:pt x="991" y="5461"/>
                    <a:pt x="1171" y="5627"/>
                    <a:pt x="1375" y="5762"/>
                  </a:cubicBezTo>
                  <a:cubicBezTo>
                    <a:pt x="1867" y="6091"/>
                    <a:pt x="2448" y="6233"/>
                    <a:pt x="2994" y="6439"/>
                  </a:cubicBezTo>
                  <a:cubicBezTo>
                    <a:pt x="3398" y="6591"/>
                    <a:pt x="3824" y="6810"/>
                    <a:pt x="4211" y="7099"/>
                  </a:cubicBezTo>
                  <a:cubicBezTo>
                    <a:pt x="4518" y="7321"/>
                    <a:pt x="4877" y="7713"/>
                    <a:pt x="4988" y="8084"/>
                  </a:cubicBezTo>
                  <a:cubicBezTo>
                    <a:pt x="5213" y="8756"/>
                    <a:pt x="5165" y="9665"/>
                    <a:pt x="4860" y="10185"/>
                  </a:cubicBezTo>
                  <a:cubicBezTo>
                    <a:pt x="4802" y="9397"/>
                    <a:pt x="4559" y="8609"/>
                    <a:pt x="4070" y="7989"/>
                  </a:cubicBezTo>
                  <a:cubicBezTo>
                    <a:pt x="3785" y="7601"/>
                    <a:pt x="3408" y="7296"/>
                    <a:pt x="3005" y="7043"/>
                  </a:cubicBezTo>
                  <a:cubicBezTo>
                    <a:pt x="2641" y="6805"/>
                    <a:pt x="2250" y="6612"/>
                    <a:pt x="1893" y="6360"/>
                  </a:cubicBezTo>
                  <a:cubicBezTo>
                    <a:pt x="1522" y="6097"/>
                    <a:pt x="1135" y="5719"/>
                    <a:pt x="835" y="5272"/>
                  </a:cubicBezTo>
                  <a:close/>
                  <a:moveTo>
                    <a:pt x="3049" y="8083"/>
                  </a:moveTo>
                  <a:lnTo>
                    <a:pt x="3049" y="8083"/>
                  </a:lnTo>
                  <a:cubicBezTo>
                    <a:pt x="3394" y="8425"/>
                    <a:pt x="3711" y="8775"/>
                    <a:pt x="3949" y="9134"/>
                  </a:cubicBezTo>
                  <a:cubicBezTo>
                    <a:pt x="4253" y="9605"/>
                    <a:pt x="4462" y="10305"/>
                    <a:pt x="4400" y="10869"/>
                  </a:cubicBezTo>
                  <a:cubicBezTo>
                    <a:pt x="4333" y="11410"/>
                    <a:pt x="3995" y="12080"/>
                    <a:pt x="3465" y="12242"/>
                  </a:cubicBezTo>
                  <a:cubicBezTo>
                    <a:pt x="3342" y="12281"/>
                    <a:pt x="3216" y="12300"/>
                    <a:pt x="3092" y="12300"/>
                  </a:cubicBezTo>
                  <a:cubicBezTo>
                    <a:pt x="2658" y="12300"/>
                    <a:pt x="2236" y="12076"/>
                    <a:pt x="1995" y="11713"/>
                  </a:cubicBezTo>
                  <a:lnTo>
                    <a:pt x="1995" y="11713"/>
                  </a:lnTo>
                  <a:cubicBezTo>
                    <a:pt x="2096" y="11790"/>
                    <a:pt x="2211" y="11849"/>
                    <a:pt x="2332" y="11887"/>
                  </a:cubicBezTo>
                  <a:cubicBezTo>
                    <a:pt x="2424" y="11913"/>
                    <a:pt x="2519" y="11925"/>
                    <a:pt x="2614" y="11925"/>
                  </a:cubicBezTo>
                  <a:cubicBezTo>
                    <a:pt x="2715" y="11925"/>
                    <a:pt x="2817" y="11912"/>
                    <a:pt x="2915" y="11887"/>
                  </a:cubicBezTo>
                  <a:cubicBezTo>
                    <a:pt x="3345" y="11764"/>
                    <a:pt x="3695" y="11424"/>
                    <a:pt x="3859" y="11040"/>
                  </a:cubicBezTo>
                  <a:cubicBezTo>
                    <a:pt x="4026" y="10649"/>
                    <a:pt x="3981" y="10209"/>
                    <a:pt x="3908" y="9803"/>
                  </a:cubicBezTo>
                  <a:cubicBezTo>
                    <a:pt x="3785" y="9202"/>
                    <a:pt x="3489" y="8704"/>
                    <a:pt x="3128" y="8192"/>
                  </a:cubicBezTo>
                  <a:cubicBezTo>
                    <a:pt x="3102" y="8155"/>
                    <a:pt x="3074" y="8119"/>
                    <a:pt x="3049" y="8083"/>
                  </a:cubicBezTo>
                  <a:close/>
                  <a:moveTo>
                    <a:pt x="292" y="4540"/>
                  </a:moveTo>
                  <a:cubicBezTo>
                    <a:pt x="318" y="4623"/>
                    <a:pt x="346" y="4704"/>
                    <a:pt x="379" y="4783"/>
                  </a:cubicBezTo>
                  <a:cubicBezTo>
                    <a:pt x="482" y="5040"/>
                    <a:pt x="632" y="5276"/>
                    <a:pt x="793" y="5497"/>
                  </a:cubicBezTo>
                  <a:cubicBezTo>
                    <a:pt x="978" y="5750"/>
                    <a:pt x="1186" y="5984"/>
                    <a:pt x="1423" y="6187"/>
                  </a:cubicBezTo>
                  <a:cubicBezTo>
                    <a:pt x="1643" y="6380"/>
                    <a:pt x="1997" y="6610"/>
                    <a:pt x="2306" y="6786"/>
                  </a:cubicBezTo>
                  <a:cubicBezTo>
                    <a:pt x="2609" y="6964"/>
                    <a:pt x="2924" y="7121"/>
                    <a:pt x="3209" y="7326"/>
                  </a:cubicBezTo>
                  <a:cubicBezTo>
                    <a:pt x="4152" y="7969"/>
                    <a:pt x="4645" y="9024"/>
                    <a:pt x="4744" y="10127"/>
                  </a:cubicBezTo>
                  <a:cubicBezTo>
                    <a:pt x="4774" y="10459"/>
                    <a:pt x="4774" y="10793"/>
                    <a:pt x="4739" y="11125"/>
                  </a:cubicBezTo>
                  <a:cubicBezTo>
                    <a:pt x="4727" y="11215"/>
                    <a:pt x="4715" y="11307"/>
                    <a:pt x="4696" y="11399"/>
                  </a:cubicBezTo>
                  <a:cubicBezTo>
                    <a:pt x="4692" y="11404"/>
                    <a:pt x="4690" y="11409"/>
                    <a:pt x="4687" y="11416"/>
                  </a:cubicBezTo>
                  <a:cubicBezTo>
                    <a:pt x="4638" y="11628"/>
                    <a:pt x="4604" y="11677"/>
                    <a:pt x="4502" y="11874"/>
                  </a:cubicBezTo>
                  <a:cubicBezTo>
                    <a:pt x="4202" y="12429"/>
                    <a:pt x="3705" y="12764"/>
                    <a:pt x="3146" y="12764"/>
                  </a:cubicBezTo>
                  <a:cubicBezTo>
                    <a:pt x="3028" y="12764"/>
                    <a:pt x="2907" y="12749"/>
                    <a:pt x="2784" y="12718"/>
                  </a:cubicBezTo>
                  <a:cubicBezTo>
                    <a:pt x="2265" y="12580"/>
                    <a:pt x="1894" y="12229"/>
                    <a:pt x="1667" y="11740"/>
                  </a:cubicBezTo>
                  <a:cubicBezTo>
                    <a:pt x="1567" y="11498"/>
                    <a:pt x="1514" y="11173"/>
                    <a:pt x="1518" y="10865"/>
                  </a:cubicBezTo>
                  <a:lnTo>
                    <a:pt x="1518" y="10865"/>
                  </a:lnTo>
                  <a:cubicBezTo>
                    <a:pt x="1530" y="10999"/>
                    <a:pt x="1553" y="11133"/>
                    <a:pt x="1595" y="11261"/>
                  </a:cubicBezTo>
                  <a:cubicBezTo>
                    <a:pt x="1745" y="11692"/>
                    <a:pt x="2018" y="12112"/>
                    <a:pt x="2434" y="12314"/>
                  </a:cubicBezTo>
                  <a:cubicBezTo>
                    <a:pt x="2637" y="12408"/>
                    <a:pt x="2850" y="12452"/>
                    <a:pt x="3058" y="12452"/>
                  </a:cubicBezTo>
                  <a:cubicBezTo>
                    <a:pt x="3246" y="12452"/>
                    <a:pt x="3431" y="12416"/>
                    <a:pt x="3602" y="12346"/>
                  </a:cubicBezTo>
                  <a:cubicBezTo>
                    <a:pt x="4230" y="12060"/>
                    <a:pt x="4573" y="11246"/>
                    <a:pt x="4545" y="10572"/>
                  </a:cubicBezTo>
                  <a:cubicBezTo>
                    <a:pt x="4514" y="9702"/>
                    <a:pt x="4045" y="8924"/>
                    <a:pt x="3471" y="8306"/>
                  </a:cubicBezTo>
                  <a:cubicBezTo>
                    <a:pt x="2783" y="7563"/>
                    <a:pt x="1996" y="6920"/>
                    <a:pt x="1303" y="6182"/>
                  </a:cubicBezTo>
                  <a:cubicBezTo>
                    <a:pt x="801" y="5639"/>
                    <a:pt x="442" y="5162"/>
                    <a:pt x="292" y="4540"/>
                  </a:cubicBezTo>
                  <a:close/>
                  <a:moveTo>
                    <a:pt x="1432" y="10489"/>
                  </a:moveTo>
                  <a:cubicBezTo>
                    <a:pt x="1423" y="10539"/>
                    <a:pt x="1416" y="10591"/>
                    <a:pt x="1410" y="10639"/>
                  </a:cubicBezTo>
                  <a:cubicBezTo>
                    <a:pt x="1379" y="11046"/>
                    <a:pt x="1412" y="11471"/>
                    <a:pt x="1580" y="11845"/>
                  </a:cubicBezTo>
                  <a:cubicBezTo>
                    <a:pt x="1827" y="12363"/>
                    <a:pt x="2306" y="12793"/>
                    <a:pt x="2877" y="12878"/>
                  </a:cubicBezTo>
                  <a:cubicBezTo>
                    <a:pt x="2960" y="12891"/>
                    <a:pt x="3045" y="12897"/>
                    <a:pt x="3130" y="12897"/>
                  </a:cubicBezTo>
                  <a:cubicBezTo>
                    <a:pt x="3481" y="12897"/>
                    <a:pt x="3835" y="12786"/>
                    <a:pt x="4109" y="12560"/>
                  </a:cubicBezTo>
                  <a:cubicBezTo>
                    <a:pt x="4267" y="12434"/>
                    <a:pt x="4397" y="12279"/>
                    <a:pt x="4509" y="12112"/>
                  </a:cubicBezTo>
                  <a:cubicBezTo>
                    <a:pt x="4562" y="12036"/>
                    <a:pt x="4611" y="11957"/>
                    <a:pt x="4653" y="11875"/>
                  </a:cubicBezTo>
                  <a:lnTo>
                    <a:pt x="4653" y="11875"/>
                  </a:lnTo>
                  <a:cubicBezTo>
                    <a:pt x="4623" y="11978"/>
                    <a:pt x="4587" y="12079"/>
                    <a:pt x="4546" y="12173"/>
                  </a:cubicBezTo>
                  <a:cubicBezTo>
                    <a:pt x="4433" y="12441"/>
                    <a:pt x="4297" y="12691"/>
                    <a:pt x="4130" y="12869"/>
                  </a:cubicBezTo>
                  <a:cubicBezTo>
                    <a:pt x="3788" y="13230"/>
                    <a:pt x="3327" y="13412"/>
                    <a:pt x="2847" y="13412"/>
                  </a:cubicBezTo>
                  <a:cubicBezTo>
                    <a:pt x="2645" y="13412"/>
                    <a:pt x="2439" y="13380"/>
                    <a:pt x="2237" y="13314"/>
                  </a:cubicBezTo>
                  <a:cubicBezTo>
                    <a:pt x="1734" y="13161"/>
                    <a:pt x="1251" y="12722"/>
                    <a:pt x="1074" y="12233"/>
                  </a:cubicBezTo>
                  <a:cubicBezTo>
                    <a:pt x="952" y="11892"/>
                    <a:pt x="968" y="11561"/>
                    <a:pt x="1057" y="11221"/>
                  </a:cubicBezTo>
                  <a:cubicBezTo>
                    <a:pt x="1136" y="10963"/>
                    <a:pt x="1272" y="10704"/>
                    <a:pt x="1432" y="10489"/>
                  </a:cubicBezTo>
                  <a:close/>
                  <a:moveTo>
                    <a:pt x="3242" y="0"/>
                  </a:moveTo>
                  <a:cubicBezTo>
                    <a:pt x="2661" y="0"/>
                    <a:pt x="2077" y="167"/>
                    <a:pt x="1549" y="494"/>
                  </a:cubicBezTo>
                  <a:cubicBezTo>
                    <a:pt x="1296" y="648"/>
                    <a:pt x="1051" y="829"/>
                    <a:pt x="864" y="1065"/>
                  </a:cubicBezTo>
                  <a:cubicBezTo>
                    <a:pt x="859" y="1067"/>
                    <a:pt x="855" y="1070"/>
                    <a:pt x="852" y="1072"/>
                  </a:cubicBezTo>
                  <a:cubicBezTo>
                    <a:pt x="685" y="1252"/>
                    <a:pt x="433" y="1614"/>
                    <a:pt x="306" y="1959"/>
                  </a:cubicBezTo>
                  <a:cubicBezTo>
                    <a:pt x="181" y="2268"/>
                    <a:pt x="113" y="2598"/>
                    <a:pt x="70" y="2929"/>
                  </a:cubicBezTo>
                  <a:cubicBezTo>
                    <a:pt x="11" y="3367"/>
                    <a:pt x="0" y="3815"/>
                    <a:pt x="50" y="4256"/>
                  </a:cubicBezTo>
                  <a:cubicBezTo>
                    <a:pt x="116" y="4920"/>
                    <a:pt x="463" y="5514"/>
                    <a:pt x="899" y="5998"/>
                  </a:cubicBezTo>
                  <a:cubicBezTo>
                    <a:pt x="1205" y="6363"/>
                    <a:pt x="1544" y="6699"/>
                    <a:pt x="1900" y="7012"/>
                  </a:cubicBezTo>
                  <a:cubicBezTo>
                    <a:pt x="2026" y="7127"/>
                    <a:pt x="2155" y="7246"/>
                    <a:pt x="2285" y="7364"/>
                  </a:cubicBezTo>
                  <a:cubicBezTo>
                    <a:pt x="2450" y="7536"/>
                    <a:pt x="2611" y="7713"/>
                    <a:pt x="2764" y="7897"/>
                  </a:cubicBezTo>
                  <a:cubicBezTo>
                    <a:pt x="3229" y="8479"/>
                    <a:pt x="3666" y="9154"/>
                    <a:pt x="3798" y="9923"/>
                  </a:cubicBezTo>
                  <a:cubicBezTo>
                    <a:pt x="3841" y="10196"/>
                    <a:pt x="3875" y="10545"/>
                    <a:pt x="3793" y="10827"/>
                  </a:cubicBezTo>
                  <a:cubicBezTo>
                    <a:pt x="3687" y="11239"/>
                    <a:pt x="3357" y="11530"/>
                    <a:pt x="3035" y="11684"/>
                  </a:cubicBezTo>
                  <a:cubicBezTo>
                    <a:pt x="2876" y="11749"/>
                    <a:pt x="2760" y="11772"/>
                    <a:pt x="2624" y="11774"/>
                  </a:cubicBezTo>
                  <a:cubicBezTo>
                    <a:pt x="2484" y="11774"/>
                    <a:pt x="2430" y="11766"/>
                    <a:pt x="2287" y="11715"/>
                  </a:cubicBezTo>
                  <a:cubicBezTo>
                    <a:pt x="2126" y="11650"/>
                    <a:pt x="1946" y="11514"/>
                    <a:pt x="1875" y="11411"/>
                  </a:cubicBezTo>
                  <a:cubicBezTo>
                    <a:pt x="1813" y="11332"/>
                    <a:pt x="1743" y="11200"/>
                    <a:pt x="1697" y="11063"/>
                  </a:cubicBezTo>
                  <a:cubicBezTo>
                    <a:pt x="1619" y="10751"/>
                    <a:pt x="1633" y="10426"/>
                    <a:pt x="1744" y="10090"/>
                  </a:cubicBezTo>
                  <a:cubicBezTo>
                    <a:pt x="1757" y="10045"/>
                    <a:pt x="1719" y="10002"/>
                    <a:pt x="1678" y="10002"/>
                  </a:cubicBezTo>
                  <a:cubicBezTo>
                    <a:pt x="1672" y="10002"/>
                    <a:pt x="1666" y="10003"/>
                    <a:pt x="1660" y="10005"/>
                  </a:cubicBezTo>
                  <a:cubicBezTo>
                    <a:pt x="1654" y="10003"/>
                    <a:pt x="1648" y="10002"/>
                    <a:pt x="1641" y="10002"/>
                  </a:cubicBezTo>
                  <a:cubicBezTo>
                    <a:pt x="1634" y="10002"/>
                    <a:pt x="1626" y="10003"/>
                    <a:pt x="1619" y="10006"/>
                  </a:cubicBezTo>
                  <a:cubicBezTo>
                    <a:pt x="1609" y="10006"/>
                    <a:pt x="1599" y="10008"/>
                    <a:pt x="1588" y="10013"/>
                  </a:cubicBezTo>
                  <a:cubicBezTo>
                    <a:pt x="1565" y="10020"/>
                    <a:pt x="1553" y="10046"/>
                    <a:pt x="1538" y="10062"/>
                  </a:cubicBezTo>
                  <a:cubicBezTo>
                    <a:pt x="1481" y="10137"/>
                    <a:pt x="1461" y="10164"/>
                    <a:pt x="1404" y="10248"/>
                  </a:cubicBezTo>
                  <a:cubicBezTo>
                    <a:pt x="1259" y="10461"/>
                    <a:pt x="1133" y="10689"/>
                    <a:pt x="1038" y="10930"/>
                  </a:cubicBezTo>
                  <a:cubicBezTo>
                    <a:pt x="1033" y="10946"/>
                    <a:pt x="1024" y="10962"/>
                    <a:pt x="1020" y="10978"/>
                  </a:cubicBezTo>
                  <a:cubicBezTo>
                    <a:pt x="879" y="11317"/>
                    <a:pt x="827" y="11667"/>
                    <a:pt x="890" y="12040"/>
                  </a:cubicBezTo>
                  <a:cubicBezTo>
                    <a:pt x="1004" y="12625"/>
                    <a:pt x="1446" y="13105"/>
                    <a:pt x="1966" y="13360"/>
                  </a:cubicBezTo>
                  <a:cubicBezTo>
                    <a:pt x="2246" y="13494"/>
                    <a:pt x="2547" y="13561"/>
                    <a:pt x="2846" y="13561"/>
                  </a:cubicBezTo>
                  <a:cubicBezTo>
                    <a:pt x="3325" y="13561"/>
                    <a:pt x="3797" y="13389"/>
                    <a:pt x="4166" y="13044"/>
                  </a:cubicBezTo>
                  <a:cubicBezTo>
                    <a:pt x="4592" y="12630"/>
                    <a:pt x="4825" y="12014"/>
                    <a:pt x="4885" y="11509"/>
                  </a:cubicBezTo>
                  <a:cubicBezTo>
                    <a:pt x="4921" y="11144"/>
                    <a:pt x="4931" y="10775"/>
                    <a:pt x="4910" y="10407"/>
                  </a:cubicBezTo>
                  <a:cubicBezTo>
                    <a:pt x="4910" y="10400"/>
                    <a:pt x="4908" y="10392"/>
                    <a:pt x="4905" y="10385"/>
                  </a:cubicBezTo>
                  <a:cubicBezTo>
                    <a:pt x="4928" y="10359"/>
                    <a:pt x="4946" y="10322"/>
                    <a:pt x="4961" y="10294"/>
                  </a:cubicBezTo>
                  <a:cubicBezTo>
                    <a:pt x="5250" y="9762"/>
                    <a:pt x="5304" y="9119"/>
                    <a:pt x="5229" y="8523"/>
                  </a:cubicBezTo>
                  <a:cubicBezTo>
                    <a:pt x="5158" y="7868"/>
                    <a:pt x="4817" y="7377"/>
                    <a:pt x="4305" y="6991"/>
                  </a:cubicBezTo>
                  <a:cubicBezTo>
                    <a:pt x="3901" y="6679"/>
                    <a:pt x="3443" y="6451"/>
                    <a:pt x="2970" y="6269"/>
                  </a:cubicBezTo>
                  <a:cubicBezTo>
                    <a:pt x="2874" y="6231"/>
                    <a:pt x="2764" y="6192"/>
                    <a:pt x="2652" y="6151"/>
                  </a:cubicBezTo>
                  <a:cubicBezTo>
                    <a:pt x="2580" y="6090"/>
                    <a:pt x="2472" y="6001"/>
                    <a:pt x="2373" y="5911"/>
                  </a:cubicBezTo>
                  <a:cubicBezTo>
                    <a:pt x="1433" y="5124"/>
                    <a:pt x="949" y="4108"/>
                    <a:pt x="1227" y="2911"/>
                  </a:cubicBezTo>
                  <a:cubicBezTo>
                    <a:pt x="1405" y="2003"/>
                    <a:pt x="2089" y="1286"/>
                    <a:pt x="2923" y="985"/>
                  </a:cubicBezTo>
                  <a:cubicBezTo>
                    <a:pt x="3182" y="899"/>
                    <a:pt x="3451" y="827"/>
                    <a:pt x="3714" y="827"/>
                  </a:cubicBezTo>
                  <a:cubicBezTo>
                    <a:pt x="3871" y="827"/>
                    <a:pt x="4026" y="853"/>
                    <a:pt x="4175" y="916"/>
                  </a:cubicBezTo>
                  <a:cubicBezTo>
                    <a:pt x="4180" y="917"/>
                    <a:pt x="4184" y="918"/>
                    <a:pt x="4188" y="918"/>
                  </a:cubicBezTo>
                  <a:cubicBezTo>
                    <a:pt x="4198" y="918"/>
                    <a:pt x="4207" y="915"/>
                    <a:pt x="4213" y="910"/>
                  </a:cubicBezTo>
                  <a:cubicBezTo>
                    <a:pt x="4365" y="998"/>
                    <a:pt x="4505" y="1096"/>
                    <a:pt x="4624" y="1194"/>
                  </a:cubicBezTo>
                  <a:cubicBezTo>
                    <a:pt x="4896" y="1416"/>
                    <a:pt x="5100" y="1641"/>
                    <a:pt x="5258" y="1903"/>
                  </a:cubicBezTo>
                  <a:cubicBezTo>
                    <a:pt x="5267" y="1919"/>
                    <a:pt x="5282" y="1926"/>
                    <a:pt x="5299" y="1930"/>
                  </a:cubicBezTo>
                  <a:cubicBezTo>
                    <a:pt x="5307" y="1959"/>
                    <a:pt x="5331" y="1973"/>
                    <a:pt x="5354" y="1973"/>
                  </a:cubicBezTo>
                  <a:cubicBezTo>
                    <a:pt x="5384" y="1973"/>
                    <a:pt x="5414" y="1951"/>
                    <a:pt x="5412" y="1913"/>
                  </a:cubicBezTo>
                  <a:cubicBezTo>
                    <a:pt x="5392" y="1707"/>
                    <a:pt x="5299" y="1517"/>
                    <a:pt x="5203" y="1337"/>
                  </a:cubicBezTo>
                  <a:cubicBezTo>
                    <a:pt x="4876" y="785"/>
                    <a:pt x="4403" y="247"/>
                    <a:pt x="3774" y="73"/>
                  </a:cubicBezTo>
                  <a:cubicBezTo>
                    <a:pt x="3643" y="28"/>
                    <a:pt x="3501" y="15"/>
                    <a:pt x="3363" y="3"/>
                  </a:cubicBezTo>
                  <a:cubicBezTo>
                    <a:pt x="3323" y="1"/>
                    <a:pt x="3282" y="0"/>
                    <a:pt x="32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42"/>
            <p:cNvSpPr/>
            <p:nvPr/>
          </p:nvSpPr>
          <p:spPr>
            <a:xfrm>
              <a:off x="1026299" y="3935125"/>
              <a:ext cx="127326" cy="128664"/>
            </a:xfrm>
            <a:custGeom>
              <a:rect b="b" l="l" r="r" t="t"/>
              <a:pathLst>
                <a:path extrusionOk="0" h="2596" w="2569">
                  <a:moveTo>
                    <a:pt x="2568" y="2448"/>
                  </a:moveTo>
                  <a:cubicBezTo>
                    <a:pt x="2566" y="2448"/>
                    <a:pt x="2564" y="2449"/>
                    <a:pt x="2562" y="2450"/>
                  </a:cubicBezTo>
                  <a:lnTo>
                    <a:pt x="2562" y="2450"/>
                  </a:lnTo>
                  <a:cubicBezTo>
                    <a:pt x="2564" y="2449"/>
                    <a:pt x="2566" y="2449"/>
                    <a:pt x="2568" y="2448"/>
                  </a:cubicBezTo>
                  <a:close/>
                  <a:moveTo>
                    <a:pt x="202" y="1"/>
                  </a:moveTo>
                  <a:lnTo>
                    <a:pt x="202" y="1"/>
                  </a:lnTo>
                  <a:cubicBezTo>
                    <a:pt x="30" y="441"/>
                    <a:pt x="0" y="952"/>
                    <a:pt x="144" y="1404"/>
                  </a:cubicBezTo>
                  <a:cubicBezTo>
                    <a:pt x="239" y="1667"/>
                    <a:pt x="405" y="1898"/>
                    <a:pt x="597" y="2094"/>
                  </a:cubicBezTo>
                  <a:cubicBezTo>
                    <a:pt x="908" y="2399"/>
                    <a:pt x="1332" y="2563"/>
                    <a:pt x="1758" y="2593"/>
                  </a:cubicBezTo>
                  <a:cubicBezTo>
                    <a:pt x="1792" y="2595"/>
                    <a:pt x="1827" y="2595"/>
                    <a:pt x="1862" y="2595"/>
                  </a:cubicBezTo>
                  <a:cubicBezTo>
                    <a:pt x="2100" y="2595"/>
                    <a:pt x="2341" y="2551"/>
                    <a:pt x="2558" y="2453"/>
                  </a:cubicBezTo>
                  <a:cubicBezTo>
                    <a:pt x="2559" y="2451"/>
                    <a:pt x="2560" y="2451"/>
                    <a:pt x="2562" y="2450"/>
                  </a:cubicBezTo>
                  <a:lnTo>
                    <a:pt x="2562" y="2450"/>
                  </a:lnTo>
                  <a:cubicBezTo>
                    <a:pt x="2534" y="2456"/>
                    <a:pt x="2503" y="2464"/>
                    <a:pt x="2475" y="2470"/>
                  </a:cubicBezTo>
                  <a:cubicBezTo>
                    <a:pt x="2383" y="2491"/>
                    <a:pt x="2295" y="2496"/>
                    <a:pt x="2197" y="2500"/>
                  </a:cubicBezTo>
                  <a:cubicBezTo>
                    <a:pt x="2132" y="2503"/>
                    <a:pt x="2072" y="2505"/>
                    <a:pt x="2015" y="2505"/>
                  </a:cubicBezTo>
                  <a:cubicBezTo>
                    <a:pt x="1871" y="2505"/>
                    <a:pt x="1745" y="2494"/>
                    <a:pt x="1618" y="2466"/>
                  </a:cubicBezTo>
                  <a:cubicBezTo>
                    <a:pt x="951" y="2327"/>
                    <a:pt x="446" y="1908"/>
                    <a:pt x="228" y="1281"/>
                  </a:cubicBezTo>
                  <a:cubicBezTo>
                    <a:pt x="107" y="865"/>
                    <a:pt x="91" y="432"/>
                    <a:pt x="2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42"/>
            <p:cNvSpPr/>
            <p:nvPr/>
          </p:nvSpPr>
          <p:spPr>
            <a:xfrm>
              <a:off x="1020104" y="3959015"/>
              <a:ext cx="34248" cy="80688"/>
            </a:xfrm>
            <a:custGeom>
              <a:rect b="b" l="l" r="r" t="t"/>
              <a:pathLst>
                <a:path extrusionOk="0" h="1628" w="691">
                  <a:moveTo>
                    <a:pt x="158" y="1"/>
                  </a:moveTo>
                  <a:cubicBezTo>
                    <a:pt x="148" y="43"/>
                    <a:pt x="134" y="97"/>
                    <a:pt x="125" y="145"/>
                  </a:cubicBezTo>
                  <a:cubicBezTo>
                    <a:pt x="0" y="725"/>
                    <a:pt x="230" y="1275"/>
                    <a:pt x="690" y="1628"/>
                  </a:cubicBezTo>
                  <a:cubicBezTo>
                    <a:pt x="338" y="1256"/>
                    <a:pt x="139" y="745"/>
                    <a:pt x="149" y="237"/>
                  </a:cubicBezTo>
                  <a:cubicBezTo>
                    <a:pt x="149" y="158"/>
                    <a:pt x="153" y="79"/>
                    <a:pt x="1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42"/>
            <p:cNvSpPr/>
            <p:nvPr/>
          </p:nvSpPr>
          <p:spPr>
            <a:xfrm>
              <a:off x="1017873" y="3964070"/>
              <a:ext cx="26020" cy="69784"/>
            </a:xfrm>
            <a:custGeom>
              <a:rect b="b" l="l" r="r" t="t"/>
              <a:pathLst>
                <a:path extrusionOk="0" h="1408" w="525">
                  <a:moveTo>
                    <a:pt x="134" y="0"/>
                  </a:moveTo>
                  <a:lnTo>
                    <a:pt x="134" y="0"/>
                  </a:lnTo>
                  <a:cubicBezTo>
                    <a:pt x="124" y="28"/>
                    <a:pt x="113" y="72"/>
                    <a:pt x="104" y="106"/>
                  </a:cubicBezTo>
                  <a:cubicBezTo>
                    <a:pt x="57" y="274"/>
                    <a:pt x="51" y="443"/>
                    <a:pt x="76" y="605"/>
                  </a:cubicBezTo>
                  <a:cubicBezTo>
                    <a:pt x="66" y="561"/>
                    <a:pt x="56" y="515"/>
                    <a:pt x="46" y="470"/>
                  </a:cubicBezTo>
                  <a:cubicBezTo>
                    <a:pt x="43" y="447"/>
                    <a:pt x="39" y="425"/>
                    <a:pt x="36" y="403"/>
                  </a:cubicBezTo>
                  <a:cubicBezTo>
                    <a:pt x="35" y="417"/>
                    <a:pt x="34" y="433"/>
                    <a:pt x="33" y="447"/>
                  </a:cubicBezTo>
                  <a:cubicBezTo>
                    <a:pt x="0" y="752"/>
                    <a:pt x="129" y="1046"/>
                    <a:pt x="322" y="1273"/>
                  </a:cubicBezTo>
                  <a:cubicBezTo>
                    <a:pt x="268" y="1164"/>
                    <a:pt x="220" y="1050"/>
                    <a:pt x="177" y="932"/>
                  </a:cubicBezTo>
                  <a:lnTo>
                    <a:pt x="177" y="932"/>
                  </a:lnTo>
                  <a:cubicBezTo>
                    <a:pt x="258" y="1110"/>
                    <a:pt x="378" y="1272"/>
                    <a:pt x="524" y="1407"/>
                  </a:cubicBezTo>
                  <a:cubicBezTo>
                    <a:pt x="272" y="1065"/>
                    <a:pt x="117" y="675"/>
                    <a:pt x="120" y="257"/>
                  </a:cubicBezTo>
                  <a:cubicBezTo>
                    <a:pt x="122" y="170"/>
                    <a:pt x="128" y="85"/>
                    <a:pt x="1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42"/>
            <p:cNvSpPr/>
            <p:nvPr/>
          </p:nvSpPr>
          <p:spPr>
            <a:xfrm>
              <a:off x="1057573" y="4043718"/>
              <a:ext cx="72559" cy="25326"/>
            </a:xfrm>
            <a:custGeom>
              <a:rect b="b" l="l" r="r" t="t"/>
              <a:pathLst>
                <a:path extrusionOk="0" h="511" w="1464">
                  <a:moveTo>
                    <a:pt x="0" y="0"/>
                  </a:moveTo>
                  <a:lnTo>
                    <a:pt x="0" y="0"/>
                  </a:lnTo>
                  <a:cubicBezTo>
                    <a:pt x="109" y="114"/>
                    <a:pt x="234" y="211"/>
                    <a:pt x="371" y="287"/>
                  </a:cubicBezTo>
                  <a:cubicBezTo>
                    <a:pt x="262" y="241"/>
                    <a:pt x="155" y="186"/>
                    <a:pt x="53" y="124"/>
                  </a:cubicBezTo>
                  <a:lnTo>
                    <a:pt x="53" y="124"/>
                  </a:lnTo>
                  <a:cubicBezTo>
                    <a:pt x="332" y="380"/>
                    <a:pt x="664" y="511"/>
                    <a:pt x="1028" y="511"/>
                  </a:cubicBezTo>
                  <a:cubicBezTo>
                    <a:pt x="1087" y="511"/>
                    <a:pt x="1147" y="507"/>
                    <a:pt x="1207" y="501"/>
                  </a:cubicBezTo>
                  <a:cubicBezTo>
                    <a:pt x="1228" y="498"/>
                    <a:pt x="1251" y="495"/>
                    <a:pt x="1271" y="493"/>
                  </a:cubicBezTo>
                  <a:cubicBezTo>
                    <a:pt x="1226" y="489"/>
                    <a:pt x="1181" y="484"/>
                    <a:pt x="1134" y="479"/>
                  </a:cubicBezTo>
                  <a:cubicBezTo>
                    <a:pt x="1201" y="478"/>
                    <a:pt x="1268" y="470"/>
                    <a:pt x="1334" y="458"/>
                  </a:cubicBezTo>
                  <a:cubicBezTo>
                    <a:pt x="1376" y="450"/>
                    <a:pt x="1421" y="442"/>
                    <a:pt x="1464" y="433"/>
                  </a:cubicBezTo>
                  <a:cubicBezTo>
                    <a:pt x="1423" y="433"/>
                    <a:pt x="1374" y="434"/>
                    <a:pt x="1328" y="434"/>
                  </a:cubicBezTo>
                  <a:cubicBezTo>
                    <a:pt x="1316" y="434"/>
                    <a:pt x="1305" y="434"/>
                    <a:pt x="1294" y="434"/>
                  </a:cubicBezTo>
                  <a:cubicBezTo>
                    <a:pt x="1092" y="432"/>
                    <a:pt x="929" y="408"/>
                    <a:pt x="734" y="350"/>
                  </a:cubicBezTo>
                  <a:cubicBezTo>
                    <a:pt x="464" y="277"/>
                    <a:pt x="232" y="171"/>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42"/>
            <p:cNvSpPr/>
            <p:nvPr/>
          </p:nvSpPr>
          <p:spPr>
            <a:xfrm>
              <a:off x="1062876" y="4057001"/>
              <a:ext cx="37370" cy="12292"/>
            </a:xfrm>
            <a:custGeom>
              <a:rect b="b" l="l" r="r" t="t"/>
              <a:pathLst>
                <a:path extrusionOk="0" h="248" w="754">
                  <a:moveTo>
                    <a:pt x="0" y="1"/>
                  </a:moveTo>
                  <a:lnTo>
                    <a:pt x="0" y="1"/>
                  </a:lnTo>
                  <a:cubicBezTo>
                    <a:pt x="207" y="153"/>
                    <a:pt x="459" y="248"/>
                    <a:pt x="717" y="248"/>
                  </a:cubicBezTo>
                  <a:cubicBezTo>
                    <a:pt x="729" y="248"/>
                    <a:pt x="741" y="247"/>
                    <a:pt x="753" y="247"/>
                  </a:cubicBezTo>
                  <a:cubicBezTo>
                    <a:pt x="496" y="187"/>
                    <a:pt x="240" y="10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42"/>
            <p:cNvSpPr/>
            <p:nvPr/>
          </p:nvSpPr>
          <p:spPr>
            <a:xfrm>
              <a:off x="1080570" y="4027560"/>
              <a:ext cx="101108" cy="30977"/>
            </a:xfrm>
            <a:custGeom>
              <a:rect b="b" l="l" r="r" t="t"/>
              <a:pathLst>
                <a:path extrusionOk="0" h="625" w="2040">
                  <a:moveTo>
                    <a:pt x="1990" y="0"/>
                  </a:moveTo>
                  <a:lnTo>
                    <a:pt x="1990" y="0"/>
                  </a:lnTo>
                  <a:cubicBezTo>
                    <a:pt x="1987" y="0"/>
                    <a:pt x="1950" y="31"/>
                    <a:pt x="1934" y="42"/>
                  </a:cubicBezTo>
                  <a:cubicBezTo>
                    <a:pt x="1726" y="192"/>
                    <a:pt x="1530" y="281"/>
                    <a:pt x="1285" y="340"/>
                  </a:cubicBezTo>
                  <a:cubicBezTo>
                    <a:pt x="1153" y="371"/>
                    <a:pt x="1008" y="389"/>
                    <a:pt x="858" y="389"/>
                  </a:cubicBezTo>
                  <a:cubicBezTo>
                    <a:pt x="571" y="389"/>
                    <a:pt x="266" y="325"/>
                    <a:pt x="1" y="163"/>
                  </a:cubicBezTo>
                  <a:lnTo>
                    <a:pt x="1" y="163"/>
                  </a:lnTo>
                  <a:cubicBezTo>
                    <a:pt x="215" y="340"/>
                    <a:pt x="472" y="445"/>
                    <a:pt x="740" y="477"/>
                  </a:cubicBezTo>
                  <a:cubicBezTo>
                    <a:pt x="573" y="474"/>
                    <a:pt x="408" y="445"/>
                    <a:pt x="246" y="388"/>
                  </a:cubicBezTo>
                  <a:lnTo>
                    <a:pt x="246" y="388"/>
                  </a:lnTo>
                  <a:cubicBezTo>
                    <a:pt x="460" y="509"/>
                    <a:pt x="688" y="566"/>
                    <a:pt x="916" y="566"/>
                  </a:cubicBezTo>
                  <a:cubicBezTo>
                    <a:pt x="981" y="566"/>
                    <a:pt x="1046" y="562"/>
                    <a:pt x="1111" y="553"/>
                  </a:cubicBezTo>
                  <a:lnTo>
                    <a:pt x="1111" y="553"/>
                  </a:lnTo>
                  <a:cubicBezTo>
                    <a:pt x="983" y="583"/>
                    <a:pt x="857" y="603"/>
                    <a:pt x="725" y="603"/>
                  </a:cubicBezTo>
                  <a:cubicBezTo>
                    <a:pt x="805" y="617"/>
                    <a:pt x="886" y="624"/>
                    <a:pt x="968" y="624"/>
                  </a:cubicBezTo>
                  <a:cubicBezTo>
                    <a:pt x="1282" y="624"/>
                    <a:pt x="1597" y="520"/>
                    <a:pt x="1832" y="305"/>
                  </a:cubicBezTo>
                  <a:cubicBezTo>
                    <a:pt x="1850" y="287"/>
                    <a:pt x="1868" y="268"/>
                    <a:pt x="1884" y="247"/>
                  </a:cubicBezTo>
                  <a:lnTo>
                    <a:pt x="1884" y="247"/>
                  </a:lnTo>
                  <a:cubicBezTo>
                    <a:pt x="1863" y="263"/>
                    <a:pt x="1838" y="280"/>
                    <a:pt x="1814" y="292"/>
                  </a:cubicBezTo>
                  <a:cubicBezTo>
                    <a:pt x="1725" y="341"/>
                    <a:pt x="1638" y="381"/>
                    <a:pt x="1550" y="416"/>
                  </a:cubicBezTo>
                  <a:cubicBezTo>
                    <a:pt x="1689" y="348"/>
                    <a:pt x="1818" y="259"/>
                    <a:pt x="1937" y="149"/>
                  </a:cubicBezTo>
                  <a:cubicBezTo>
                    <a:pt x="1974" y="115"/>
                    <a:pt x="2008" y="76"/>
                    <a:pt x="2040" y="37"/>
                  </a:cubicBezTo>
                  <a:lnTo>
                    <a:pt x="2040" y="37"/>
                  </a:lnTo>
                  <a:cubicBezTo>
                    <a:pt x="1979" y="86"/>
                    <a:pt x="1910" y="134"/>
                    <a:pt x="1840" y="174"/>
                  </a:cubicBezTo>
                  <a:cubicBezTo>
                    <a:pt x="1803" y="194"/>
                    <a:pt x="1766" y="214"/>
                    <a:pt x="1729" y="233"/>
                  </a:cubicBezTo>
                  <a:cubicBezTo>
                    <a:pt x="1824" y="165"/>
                    <a:pt x="1910" y="88"/>
                    <a:pt x="1989" y="2"/>
                  </a:cubicBezTo>
                  <a:cubicBezTo>
                    <a:pt x="1990" y="1"/>
                    <a:pt x="1990" y="0"/>
                    <a:pt x="19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42"/>
            <p:cNvSpPr/>
            <p:nvPr/>
          </p:nvSpPr>
          <p:spPr>
            <a:xfrm>
              <a:off x="1033882" y="3947912"/>
              <a:ext cx="40443" cy="89510"/>
            </a:xfrm>
            <a:custGeom>
              <a:rect b="b" l="l" r="r" t="t"/>
              <a:pathLst>
                <a:path extrusionOk="0" h="1806" w="816">
                  <a:moveTo>
                    <a:pt x="49" y="1"/>
                  </a:moveTo>
                  <a:cubicBezTo>
                    <a:pt x="48" y="1"/>
                    <a:pt x="45" y="13"/>
                    <a:pt x="42" y="45"/>
                  </a:cubicBezTo>
                  <a:cubicBezTo>
                    <a:pt x="1" y="378"/>
                    <a:pt x="20" y="729"/>
                    <a:pt x="158" y="1035"/>
                  </a:cubicBezTo>
                  <a:cubicBezTo>
                    <a:pt x="182" y="1097"/>
                    <a:pt x="208" y="1158"/>
                    <a:pt x="238" y="1215"/>
                  </a:cubicBezTo>
                  <a:cubicBezTo>
                    <a:pt x="189" y="1127"/>
                    <a:pt x="144" y="1034"/>
                    <a:pt x="102" y="937"/>
                  </a:cubicBezTo>
                  <a:cubicBezTo>
                    <a:pt x="93" y="916"/>
                    <a:pt x="74" y="868"/>
                    <a:pt x="62" y="837"/>
                  </a:cubicBezTo>
                  <a:lnTo>
                    <a:pt x="62" y="837"/>
                  </a:lnTo>
                  <a:cubicBezTo>
                    <a:pt x="61" y="837"/>
                    <a:pt x="64" y="855"/>
                    <a:pt x="66" y="863"/>
                  </a:cubicBezTo>
                  <a:cubicBezTo>
                    <a:pt x="123" y="1232"/>
                    <a:pt x="336" y="1556"/>
                    <a:pt x="635" y="1767"/>
                  </a:cubicBezTo>
                  <a:cubicBezTo>
                    <a:pt x="504" y="1624"/>
                    <a:pt x="388" y="1468"/>
                    <a:pt x="288" y="1301"/>
                  </a:cubicBezTo>
                  <a:lnTo>
                    <a:pt x="288" y="1301"/>
                  </a:lnTo>
                  <a:cubicBezTo>
                    <a:pt x="416" y="1507"/>
                    <a:pt x="592" y="1678"/>
                    <a:pt x="815" y="1805"/>
                  </a:cubicBezTo>
                  <a:cubicBezTo>
                    <a:pt x="643" y="1661"/>
                    <a:pt x="501" y="1493"/>
                    <a:pt x="387" y="1310"/>
                  </a:cubicBezTo>
                  <a:lnTo>
                    <a:pt x="387" y="1310"/>
                  </a:lnTo>
                  <a:cubicBezTo>
                    <a:pt x="499" y="1463"/>
                    <a:pt x="635" y="1594"/>
                    <a:pt x="797" y="1692"/>
                  </a:cubicBezTo>
                  <a:cubicBezTo>
                    <a:pt x="573" y="1497"/>
                    <a:pt x="432" y="1297"/>
                    <a:pt x="304" y="1023"/>
                  </a:cubicBezTo>
                  <a:cubicBezTo>
                    <a:pt x="231" y="863"/>
                    <a:pt x="155" y="659"/>
                    <a:pt x="109" y="435"/>
                  </a:cubicBezTo>
                  <a:cubicBezTo>
                    <a:pt x="89" y="348"/>
                    <a:pt x="79" y="261"/>
                    <a:pt x="66" y="173"/>
                  </a:cubicBezTo>
                  <a:lnTo>
                    <a:pt x="66" y="179"/>
                  </a:lnTo>
                  <a:cubicBezTo>
                    <a:pt x="62" y="146"/>
                    <a:pt x="60" y="111"/>
                    <a:pt x="56" y="75"/>
                  </a:cubicBezTo>
                  <a:cubicBezTo>
                    <a:pt x="52" y="38"/>
                    <a:pt x="52" y="1"/>
                    <a:pt x="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42"/>
            <p:cNvSpPr/>
            <p:nvPr/>
          </p:nvSpPr>
          <p:spPr>
            <a:xfrm>
              <a:off x="1128745" y="3778902"/>
              <a:ext cx="72609" cy="164795"/>
            </a:xfrm>
            <a:custGeom>
              <a:rect b="b" l="l" r="r" t="t"/>
              <a:pathLst>
                <a:path extrusionOk="0" h="3325" w="1465">
                  <a:moveTo>
                    <a:pt x="54" y="0"/>
                  </a:moveTo>
                  <a:cubicBezTo>
                    <a:pt x="247" y="201"/>
                    <a:pt x="429" y="428"/>
                    <a:pt x="606" y="652"/>
                  </a:cubicBezTo>
                  <a:cubicBezTo>
                    <a:pt x="499" y="539"/>
                    <a:pt x="382" y="434"/>
                    <a:pt x="255" y="343"/>
                  </a:cubicBezTo>
                  <a:lnTo>
                    <a:pt x="255" y="343"/>
                  </a:lnTo>
                  <a:cubicBezTo>
                    <a:pt x="418" y="524"/>
                    <a:pt x="512" y="652"/>
                    <a:pt x="646" y="841"/>
                  </a:cubicBezTo>
                  <a:cubicBezTo>
                    <a:pt x="686" y="897"/>
                    <a:pt x="727" y="953"/>
                    <a:pt x="768" y="1009"/>
                  </a:cubicBezTo>
                  <a:lnTo>
                    <a:pt x="749" y="990"/>
                  </a:lnTo>
                  <a:cubicBezTo>
                    <a:pt x="538" y="713"/>
                    <a:pt x="285" y="469"/>
                    <a:pt x="1" y="272"/>
                  </a:cubicBezTo>
                  <a:lnTo>
                    <a:pt x="1" y="272"/>
                  </a:lnTo>
                  <a:cubicBezTo>
                    <a:pt x="206" y="452"/>
                    <a:pt x="413" y="728"/>
                    <a:pt x="551" y="909"/>
                  </a:cubicBezTo>
                  <a:cubicBezTo>
                    <a:pt x="578" y="946"/>
                    <a:pt x="604" y="984"/>
                    <a:pt x="631" y="1021"/>
                  </a:cubicBezTo>
                  <a:cubicBezTo>
                    <a:pt x="480" y="840"/>
                    <a:pt x="312" y="672"/>
                    <a:pt x="126" y="529"/>
                  </a:cubicBezTo>
                  <a:lnTo>
                    <a:pt x="126" y="529"/>
                  </a:lnTo>
                  <a:cubicBezTo>
                    <a:pt x="432" y="844"/>
                    <a:pt x="669" y="1203"/>
                    <a:pt x="893" y="1593"/>
                  </a:cubicBezTo>
                  <a:cubicBezTo>
                    <a:pt x="978" y="1746"/>
                    <a:pt x="1062" y="1899"/>
                    <a:pt x="1136" y="2053"/>
                  </a:cubicBezTo>
                  <a:cubicBezTo>
                    <a:pt x="1231" y="2285"/>
                    <a:pt x="1314" y="2525"/>
                    <a:pt x="1372" y="2779"/>
                  </a:cubicBezTo>
                  <a:cubicBezTo>
                    <a:pt x="1401" y="2960"/>
                    <a:pt x="1417" y="3141"/>
                    <a:pt x="1423" y="3325"/>
                  </a:cubicBezTo>
                  <a:cubicBezTo>
                    <a:pt x="1464" y="3010"/>
                    <a:pt x="1460" y="2701"/>
                    <a:pt x="1402" y="2408"/>
                  </a:cubicBezTo>
                  <a:cubicBezTo>
                    <a:pt x="1372" y="2075"/>
                    <a:pt x="1280" y="1750"/>
                    <a:pt x="1144" y="1445"/>
                  </a:cubicBezTo>
                  <a:cubicBezTo>
                    <a:pt x="1125" y="1380"/>
                    <a:pt x="1102" y="1316"/>
                    <a:pt x="1074" y="1256"/>
                  </a:cubicBezTo>
                  <a:lnTo>
                    <a:pt x="1074" y="1256"/>
                  </a:lnTo>
                  <a:cubicBezTo>
                    <a:pt x="1077" y="1260"/>
                    <a:pt x="1078" y="1262"/>
                    <a:pt x="1081" y="1265"/>
                  </a:cubicBezTo>
                  <a:cubicBezTo>
                    <a:pt x="1078" y="1257"/>
                    <a:pt x="1072" y="1242"/>
                    <a:pt x="1067" y="1231"/>
                  </a:cubicBezTo>
                  <a:cubicBezTo>
                    <a:pt x="861" y="727"/>
                    <a:pt x="499" y="299"/>
                    <a:pt x="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42"/>
            <p:cNvSpPr/>
            <p:nvPr/>
          </p:nvSpPr>
          <p:spPr>
            <a:xfrm>
              <a:off x="1051179" y="3726266"/>
              <a:ext cx="83711" cy="74344"/>
            </a:xfrm>
            <a:custGeom>
              <a:rect b="b" l="l" r="r" t="t"/>
              <a:pathLst>
                <a:path extrusionOk="0" h="1500" w="1689">
                  <a:moveTo>
                    <a:pt x="1" y="0"/>
                  </a:moveTo>
                  <a:cubicBezTo>
                    <a:pt x="64" y="67"/>
                    <a:pt x="178" y="155"/>
                    <a:pt x="305" y="243"/>
                  </a:cubicBezTo>
                  <a:lnTo>
                    <a:pt x="267" y="225"/>
                  </a:lnTo>
                  <a:lnTo>
                    <a:pt x="267" y="225"/>
                  </a:lnTo>
                  <a:cubicBezTo>
                    <a:pt x="403" y="334"/>
                    <a:pt x="542" y="447"/>
                    <a:pt x="684" y="558"/>
                  </a:cubicBezTo>
                  <a:cubicBezTo>
                    <a:pt x="538" y="455"/>
                    <a:pt x="388" y="357"/>
                    <a:pt x="242" y="256"/>
                  </a:cubicBezTo>
                  <a:lnTo>
                    <a:pt x="242" y="256"/>
                  </a:lnTo>
                  <a:cubicBezTo>
                    <a:pt x="362" y="391"/>
                    <a:pt x="507" y="525"/>
                    <a:pt x="665" y="654"/>
                  </a:cubicBezTo>
                  <a:cubicBezTo>
                    <a:pt x="648" y="644"/>
                    <a:pt x="631" y="633"/>
                    <a:pt x="614" y="621"/>
                  </a:cubicBezTo>
                  <a:lnTo>
                    <a:pt x="614" y="621"/>
                  </a:lnTo>
                  <a:cubicBezTo>
                    <a:pt x="857" y="895"/>
                    <a:pt x="1268" y="1240"/>
                    <a:pt x="1598" y="1500"/>
                  </a:cubicBezTo>
                  <a:cubicBezTo>
                    <a:pt x="1460" y="1323"/>
                    <a:pt x="1304" y="1160"/>
                    <a:pt x="1138" y="1014"/>
                  </a:cubicBezTo>
                  <a:lnTo>
                    <a:pt x="1138" y="1014"/>
                  </a:lnTo>
                  <a:cubicBezTo>
                    <a:pt x="1247" y="1091"/>
                    <a:pt x="1357" y="1165"/>
                    <a:pt x="1463" y="1236"/>
                  </a:cubicBezTo>
                  <a:cubicBezTo>
                    <a:pt x="1293" y="1059"/>
                    <a:pt x="1112" y="891"/>
                    <a:pt x="922" y="737"/>
                  </a:cubicBezTo>
                  <a:lnTo>
                    <a:pt x="922" y="737"/>
                  </a:lnTo>
                  <a:cubicBezTo>
                    <a:pt x="939" y="750"/>
                    <a:pt x="955" y="763"/>
                    <a:pt x="973" y="774"/>
                  </a:cubicBezTo>
                  <a:cubicBezTo>
                    <a:pt x="1216" y="945"/>
                    <a:pt x="1468" y="1111"/>
                    <a:pt x="1689" y="1302"/>
                  </a:cubicBezTo>
                  <a:cubicBezTo>
                    <a:pt x="1510" y="1081"/>
                    <a:pt x="1302" y="889"/>
                    <a:pt x="1076" y="717"/>
                  </a:cubicBezTo>
                  <a:lnTo>
                    <a:pt x="1076" y="717"/>
                  </a:lnTo>
                  <a:cubicBezTo>
                    <a:pt x="1231" y="803"/>
                    <a:pt x="1385" y="890"/>
                    <a:pt x="1529" y="993"/>
                  </a:cubicBezTo>
                  <a:cubicBezTo>
                    <a:pt x="1091" y="561"/>
                    <a:pt x="525" y="304"/>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42"/>
            <p:cNvSpPr/>
            <p:nvPr/>
          </p:nvSpPr>
          <p:spPr>
            <a:xfrm>
              <a:off x="1127804" y="3950242"/>
              <a:ext cx="70775" cy="82819"/>
            </a:xfrm>
            <a:custGeom>
              <a:rect b="b" l="l" r="r" t="t"/>
              <a:pathLst>
                <a:path extrusionOk="0" h="1671" w="1428">
                  <a:moveTo>
                    <a:pt x="1422" y="0"/>
                  </a:moveTo>
                  <a:cubicBezTo>
                    <a:pt x="1345" y="454"/>
                    <a:pt x="1127" y="825"/>
                    <a:pt x="812" y="1129"/>
                  </a:cubicBezTo>
                  <a:cubicBezTo>
                    <a:pt x="679" y="1260"/>
                    <a:pt x="588" y="1336"/>
                    <a:pt x="426" y="1425"/>
                  </a:cubicBezTo>
                  <a:cubicBezTo>
                    <a:pt x="309" y="1486"/>
                    <a:pt x="202" y="1530"/>
                    <a:pt x="66" y="1553"/>
                  </a:cubicBezTo>
                  <a:cubicBezTo>
                    <a:pt x="45" y="1558"/>
                    <a:pt x="22" y="1562"/>
                    <a:pt x="0" y="1564"/>
                  </a:cubicBezTo>
                  <a:cubicBezTo>
                    <a:pt x="15" y="1564"/>
                    <a:pt x="30" y="1564"/>
                    <a:pt x="45" y="1564"/>
                  </a:cubicBezTo>
                  <a:cubicBezTo>
                    <a:pt x="122" y="1564"/>
                    <a:pt x="201" y="1557"/>
                    <a:pt x="277" y="1540"/>
                  </a:cubicBezTo>
                  <a:cubicBezTo>
                    <a:pt x="398" y="1512"/>
                    <a:pt x="515" y="1469"/>
                    <a:pt x="625" y="1408"/>
                  </a:cubicBezTo>
                  <a:lnTo>
                    <a:pt x="625" y="1408"/>
                  </a:lnTo>
                  <a:cubicBezTo>
                    <a:pt x="585" y="1440"/>
                    <a:pt x="542" y="1471"/>
                    <a:pt x="494" y="1502"/>
                  </a:cubicBezTo>
                  <a:cubicBezTo>
                    <a:pt x="397" y="1563"/>
                    <a:pt x="299" y="1619"/>
                    <a:pt x="197" y="1671"/>
                  </a:cubicBezTo>
                  <a:cubicBezTo>
                    <a:pt x="218" y="1666"/>
                    <a:pt x="285" y="1644"/>
                    <a:pt x="323" y="1632"/>
                  </a:cubicBezTo>
                  <a:cubicBezTo>
                    <a:pt x="465" y="1594"/>
                    <a:pt x="602" y="1534"/>
                    <a:pt x="725" y="1453"/>
                  </a:cubicBezTo>
                  <a:lnTo>
                    <a:pt x="725" y="1453"/>
                  </a:lnTo>
                  <a:cubicBezTo>
                    <a:pt x="652" y="1511"/>
                    <a:pt x="576" y="1563"/>
                    <a:pt x="485" y="1609"/>
                  </a:cubicBezTo>
                  <a:cubicBezTo>
                    <a:pt x="782" y="1517"/>
                    <a:pt x="1050" y="1309"/>
                    <a:pt x="1188" y="1025"/>
                  </a:cubicBezTo>
                  <a:cubicBezTo>
                    <a:pt x="1195" y="1012"/>
                    <a:pt x="1201" y="999"/>
                    <a:pt x="1208" y="985"/>
                  </a:cubicBezTo>
                  <a:lnTo>
                    <a:pt x="1208" y="985"/>
                  </a:lnTo>
                  <a:cubicBezTo>
                    <a:pt x="1193" y="1001"/>
                    <a:pt x="1168" y="1032"/>
                    <a:pt x="1149" y="1054"/>
                  </a:cubicBezTo>
                  <a:cubicBezTo>
                    <a:pt x="1095" y="1121"/>
                    <a:pt x="1035" y="1183"/>
                    <a:pt x="974" y="1242"/>
                  </a:cubicBezTo>
                  <a:cubicBezTo>
                    <a:pt x="1206" y="1002"/>
                    <a:pt x="1375" y="690"/>
                    <a:pt x="1428" y="357"/>
                  </a:cubicBezTo>
                  <a:lnTo>
                    <a:pt x="1428" y="357"/>
                  </a:lnTo>
                  <a:cubicBezTo>
                    <a:pt x="1394" y="482"/>
                    <a:pt x="1330" y="596"/>
                    <a:pt x="1262" y="709"/>
                  </a:cubicBezTo>
                  <a:cubicBezTo>
                    <a:pt x="1244" y="739"/>
                    <a:pt x="1226" y="768"/>
                    <a:pt x="1205" y="793"/>
                  </a:cubicBezTo>
                  <a:cubicBezTo>
                    <a:pt x="1337" y="549"/>
                    <a:pt x="1421" y="279"/>
                    <a:pt x="14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42"/>
            <p:cNvSpPr/>
            <p:nvPr/>
          </p:nvSpPr>
          <p:spPr>
            <a:xfrm>
              <a:off x="1069567" y="4006149"/>
              <a:ext cx="60764" cy="30977"/>
            </a:xfrm>
            <a:custGeom>
              <a:rect b="b" l="l" r="r" t="t"/>
              <a:pathLst>
                <a:path extrusionOk="0" h="625" w="1226">
                  <a:moveTo>
                    <a:pt x="0" y="0"/>
                  </a:moveTo>
                  <a:lnTo>
                    <a:pt x="0" y="0"/>
                  </a:lnTo>
                  <a:cubicBezTo>
                    <a:pt x="22" y="26"/>
                    <a:pt x="47" y="53"/>
                    <a:pt x="71" y="78"/>
                  </a:cubicBezTo>
                  <a:cubicBezTo>
                    <a:pt x="159" y="173"/>
                    <a:pt x="262" y="254"/>
                    <a:pt x="372" y="316"/>
                  </a:cubicBezTo>
                  <a:cubicBezTo>
                    <a:pt x="351" y="309"/>
                    <a:pt x="329" y="301"/>
                    <a:pt x="308" y="294"/>
                  </a:cubicBezTo>
                  <a:cubicBezTo>
                    <a:pt x="264" y="274"/>
                    <a:pt x="219" y="258"/>
                    <a:pt x="174" y="239"/>
                  </a:cubicBezTo>
                  <a:lnTo>
                    <a:pt x="174" y="239"/>
                  </a:lnTo>
                  <a:cubicBezTo>
                    <a:pt x="193" y="258"/>
                    <a:pt x="216" y="274"/>
                    <a:pt x="236" y="290"/>
                  </a:cubicBezTo>
                  <a:cubicBezTo>
                    <a:pt x="336" y="377"/>
                    <a:pt x="444" y="439"/>
                    <a:pt x="558" y="481"/>
                  </a:cubicBezTo>
                  <a:cubicBezTo>
                    <a:pt x="527" y="474"/>
                    <a:pt x="496" y="467"/>
                    <a:pt x="465" y="459"/>
                  </a:cubicBezTo>
                  <a:lnTo>
                    <a:pt x="465" y="459"/>
                  </a:lnTo>
                  <a:cubicBezTo>
                    <a:pt x="610" y="569"/>
                    <a:pt x="807" y="624"/>
                    <a:pt x="1000" y="624"/>
                  </a:cubicBezTo>
                  <a:cubicBezTo>
                    <a:pt x="1061" y="624"/>
                    <a:pt x="1121" y="619"/>
                    <a:pt x="1180" y="608"/>
                  </a:cubicBezTo>
                  <a:cubicBezTo>
                    <a:pt x="1060" y="589"/>
                    <a:pt x="942" y="568"/>
                    <a:pt x="823" y="542"/>
                  </a:cubicBezTo>
                  <a:lnTo>
                    <a:pt x="823" y="542"/>
                  </a:lnTo>
                  <a:cubicBezTo>
                    <a:pt x="858" y="545"/>
                    <a:pt x="893" y="547"/>
                    <a:pt x="928" y="547"/>
                  </a:cubicBezTo>
                  <a:cubicBezTo>
                    <a:pt x="1026" y="547"/>
                    <a:pt x="1125" y="534"/>
                    <a:pt x="1226" y="511"/>
                  </a:cubicBezTo>
                  <a:cubicBezTo>
                    <a:pt x="1091" y="510"/>
                    <a:pt x="953" y="489"/>
                    <a:pt x="815" y="455"/>
                  </a:cubicBezTo>
                  <a:lnTo>
                    <a:pt x="815" y="455"/>
                  </a:lnTo>
                  <a:cubicBezTo>
                    <a:pt x="844" y="458"/>
                    <a:pt x="874" y="459"/>
                    <a:pt x="903" y="459"/>
                  </a:cubicBezTo>
                  <a:cubicBezTo>
                    <a:pt x="964" y="459"/>
                    <a:pt x="1025" y="453"/>
                    <a:pt x="1086" y="441"/>
                  </a:cubicBezTo>
                  <a:cubicBezTo>
                    <a:pt x="736" y="434"/>
                    <a:pt x="438" y="283"/>
                    <a:pt x="134" y="89"/>
                  </a:cubicBezTo>
                  <a:cubicBezTo>
                    <a:pt x="89" y="60"/>
                    <a:pt x="44" y="31"/>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42"/>
            <p:cNvSpPr/>
            <p:nvPr/>
          </p:nvSpPr>
          <p:spPr>
            <a:xfrm>
              <a:off x="996809" y="3441427"/>
              <a:ext cx="121825" cy="114935"/>
            </a:xfrm>
            <a:custGeom>
              <a:rect b="b" l="l" r="r" t="t"/>
              <a:pathLst>
                <a:path extrusionOk="0" h="2319" w="2458">
                  <a:moveTo>
                    <a:pt x="2457" y="1"/>
                  </a:moveTo>
                  <a:lnTo>
                    <a:pt x="2457" y="1"/>
                  </a:lnTo>
                  <a:cubicBezTo>
                    <a:pt x="2310" y="28"/>
                    <a:pt x="2166" y="69"/>
                    <a:pt x="2029" y="129"/>
                  </a:cubicBezTo>
                  <a:cubicBezTo>
                    <a:pt x="1834" y="210"/>
                    <a:pt x="1648" y="316"/>
                    <a:pt x="1474" y="444"/>
                  </a:cubicBezTo>
                  <a:cubicBezTo>
                    <a:pt x="1503" y="417"/>
                    <a:pt x="1532" y="391"/>
                    <a:pt x="1562" y="364"/>
                  </a:cubicBezTo>
                  <a:cubicBezTo>
                    <a:pt x="1613" y="318"/>
                    <a:pt x="1663" y="273"/>
                    <a:pt x="1715" y="228"/>
                  </a:cubicBezTo>
                  <a:lnTo>
                    <a:pt x="1715" y="228"/>
                  </a:lnTo>
                  <a:cubicBezTo>
                    <a:pt x="1670" y="251"/>
                    <a:pt x="1624" y="277"/>
                    <a:pt x="1579" y="303"/>
                  </a:cubicBezTo>
                  <a:cubicBezTo>
                    <a:pt x="1413" y="395"/>
                    <a:pt x="1263" y="501"/>
                    <a:pt x="1130" y="620"/>
                  </a:cubicBezTo>
                  <a:cubicBezTo>
                    <a:pt x="1184" y="560"/>
                    <a:pt x="1238" y="499"/>
                    <a:pt x="1294" y="438"/>
                  </a:cubicBezTo>
                  <a:cubicBezTo>
                    <a:pt x="1345" y="383"/>
                    <a:pt x="1397" y="330"/>
                    <a:pt x="1453" y="283"/>
                  </a:cubicBezTo>
                  <a:lnTo>
                    <a:pt x="1453" y="283"/>
                  </a:lnTo>
                  <a:cubicBezTo>
                    <a:pt x="1418" y="301"/>
                    <a:pt x="1371" y="329"/>
                    <a:pt x="1333" y="355"/>
                  </a:cubicBezTo>
                  <a:cubicBezTo>
                    <a:pt x="967" y="598"/>
                    <a:pt x="686" y="892"/>
                    <a:pt x="475" y="1237"/>
                  </a:cubicBezTo>
                  <a:cubicBezTo>
                    <a:pt x="568" y="1068"/>
                    <a:pt x="670" y="905"/>
                    <a:pt x="787" y="756"/>
                  </a:cubicBezTo>
                  <a:cubicBezTo>
                    <a:pt x="801" y="737"/>
                    <a:pt x="841" y="689"/>
                    <a:pt x="868" y="663"/>
                  </a:cubicBezTo>
                  <a:cubicBezTo>
                    <a:pt x="872" y="659"/>
                    <a:pt x="874" y="658"/>
                    <a:pt x="873" y="658"/>
                  </a:cubicBezTo>
                  <a:lnTo>
                    <a:pt x="873" y="658"/>
                  </a:lnTo>
                  <a:cubicBezTo>
                    <a:pt x="872" y="658"/>
                    <a:pt x="862" y="665"/>
                    <a:pt x="858" y="668"/>
                  </a:cubicBezTo>
                  <a:cubicBezTo>
                    <a:pt x="689" y="784"/>
                    <a:pt x="554" y="926"/>
                    <a:pt x="445" y="1082"/>
                  </a:cubicBezTo>
                  <a:cubicBezTo>
                    <a:pt x="475" y="1027"/>
                    <a:pt x="502" y="970"/>
                    <a:pt x="529" y="912"/>
                  </a:cubicBezTo>
                  <a:lnTo>
                    <a:pt x="529" y="912"/>
                  </a:lnTo>
                  <a:cubicBezTo>
                    <a:pt x="266" y="1155"/>
                    <a:pt x="102" y="1487"/>
                    <a:pt x="1" y="1829"/>
                  </a:cubicBezTo>
                  <a:cubicBezTo>
                    <a:pt x="83" y="1699"/>
                    <a:pt x="166" y="1569"/>
                    <a:pt x="245" y="1437"/>
                  </a:cubicBezTo>
                  <a:lnTo>
                    <a:pt x="245" y="1437"/>
                  </a:lnTo>
                  <a:cubicBezTo>
                    <a:pt x="152" y="1639"/>
                    <a:pt x="83" y="1858"/>
                    <a:pt x="22" y="2075"/>
                  </a:cubicBezTo>
                  <a:cubicBezTo>
                    <a:pt x="121" y="1874"/>
                    <a:pt x="232" y="1679"/>
                    <a:pt x="340" y="1483"/>
                  </a:cubicBezTo>
                  <a:lnTo>
                    <a:pt x="340" y="1483"/>
                  </a:lnTo>
                  <a:cubicBezTo>
                    <a:pt x="216" y="1737"/>
                    <a:pt x="124" y="2014"/>
                    <a:pt x="63" y="2318"/>
                  </a:cubicBezTo>
                  <a:cubicBezTo>
                    <a:pt x="222" y="1886"/>
                    <a:pt x="415" y="1541"/>
                    <a:pt x="641" y="1222"/>
                  </a:cubicBezTo>
                  <a:lnTo>
                    <a:pt x="641" y="1222"/>
                  </a:lnTo>
                  <a:cubicBezTo>
                    <a:pt x="531" y="1418"/>
                    <a:pt x="445" y="1633"/>
                    <a:pt x="384" y="1866"/>
                  </a:cubicBezTo>
                  <a:cubicBezTo>
                    <a:pt x="486" y="1649"/>
                    <a:pt x="602" y="1451"/>
                    <a:pt x="733" y="1266"/>
                  </a:cubicBezTo>
                  <a:lnTo>
                    <a:pt x="733" y="1266"/>
                  </a:lnTo>
                  <a:cubicBezTo>
                    <a:pt x="580" y="1530"/>
                    <a:pt x="474" y="1824"/>
                    <a:pt x="428" y="2134"/>
                  </a:cubicBezTo>
                  <a:cubicBezTo>
                    <a:pt x="563" y="1660"/>
                    <a:pt x="814" y="1255"/>
                    <a:pt x="1133" y="908"/>
                  </a:cubicBezTo>
                  <a:cubicBezTo>
                    <a:pt x="1379" y="634"/>
                    <a:pt x="1587" y="452"/>
                    <a:pt x="1884" y="275"/>
                  </a:cubicBezTo>
                  <a:cubicBezTo>
                    <a:pt x="2049" y="176"/>
                    <a:pt x="2216" y="93"/>
                    <a:pt x="2389" y="27"/>
                  </a:cubicBezTo>
                  <a:cubicBezTo>
                    <a:pt x="2412" y="17"/>
                    <a:pt x="2433" y="10"/>
                    <a:pt x="24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42"/>
            <p:cNvSpPr/>
            <p:nvPr/>
          </p:nvSpPr>
          <p:spPr>
            <a:xfrm>
              <a:off x="982832" y="3542040"/>
              <a:ext cx="77417" cy="150868"/>
            </a:xfrm>
            <a:custGeom>
              <a:rect b="b" l="l" r="r" t="t"/>
              <a:pathLst>
                <a:path extrusionOk="0" h="3044" w="1562">
                  <a:moveTo>
                    <a:pt x="191" y="1373"/>
                  </a:moveTo>
                  <a:cubicBezTo>
                    <a:pt x="210" y="1447"/>
                    <a:pt x="232" y="1520"/>
                    <a:pt x="259" y="1594"/>
                  </a:cubicBezTo>
                  <a:cubicBezTo>
                    <a:pt x="243" y="1564"/>
                    <a:pt x="227" y="1533"/>
                    <a:pt x="212" y="1502"/>
                  </a:cubicBezTo>
                  <a:cubicBezTo>
                    <a:pt x="205" y="1460"/>
                    <a:pt x="197" y="1416"/>
                    <a:pt x="191" y="1373"/>
                  </a:cubicBezTo>
                  <a:close/>
                  <a:moveTo>
                    <a:pt x="578" y="1"/>
                  </a:moveTo>
                  <a:lnTo>
                    <a:pt x="578" y="1"/>
                  </a:lnTo>
                  <a:cubicBezTo>
                    <a:pt x="496" y="176"/>
                    <a:pt x="454" y="370"/>
                    <a:pt x="424" y="562"/>
                  </a:cubicBezTo>
                  <a:cubicBezTo>
                    <a:pt x="391" y="789"/>
                    <a:pt x="381" y="1019"/>
                    <a:pt x="405" y="1247"/>
                  </a:cubicBezTo>
                  <a:cubicBezTo>
                    <a:pt x="425" y="1439"/>
                    <a:pt x="470" y="1628"/>
                    <a:pt x="537" y="1808"/>
                  </a:cubicBezTo>
                  <a:cubicBezTo>
                    <a:pt x="488" y="1678"/>
                    <a:pt x="448" y="1543"/>
                    <a:pt x="416" y="1400"/>
                  </a:cubicBezTo>
                  <a:cubicBezTo>
                    <a:pt x="341" y="1063"/>
                    <a:pt x="301" y="740"/>
                    <a:pt x="336" y="377"/>
                  </a:cubicBezTo>
                  <a:lnTo>
                    <a:pt x="336" y="377"/>
                  </a:lnTo>
                  <a:cubicBezTo>
                    <a:pt x="273" y="637"/>
                    <a:pt x="252" y="911"/>
                    <a:pt x="275" y="1182"/>
                  </a:cubicBezTo>
                  <a:cubicBezTo>
                    <a:pt x="222" y="849"/>
                    <a:pt x="222" y="516"/>
                    <a:pt x="264" y="135"/>
                  </a:cubicBezTo>
                  <a:lnTo>
                    <a:pt x="264" y="135"/>
                  </a:lnTo>
                  <a:cubicBezTo>
                    <a:pt x="205" y="334"/>
                    <a:pt x="163" y="533"/>
                    <a:pt x="146" y="729"/>
                  </a:cubicBezTo>
                  <a:cubicBezTo>
                    <a:pt x="144" y="535"/>
                    <a:pt x="150" y="340"/>
                    <a:pt x="166" y="162"/>
                  </a:cubicBezTo>
                  <a:lnTo>
                    <a:pt x="166" y="162"/>
                  </a:lnTo>
                  <a:cubicBezTo>
                    <a:pt x="25" y="600"/>
                    <a:pt x="1" y="1035"/>
                    <a:pt x="186" y="1457"/>
                  </a:cubicBezTo>
                  <a:cubicBezTo>
                    <a:pt x="299" y="1891"/>
                    <a:pt x="541" y="2277"/>
                    <a:pt x="853" y="2591"/>
                  </a:cubicBezTo>
                  <a:cubicBezTo>
                    <a:pt x="869" y="2605"/>
                    <a:pt x="884" y="2621"/>
                    <a:pt x="900" y="2635"/>
                  </a:cubicBezTo>
                  <a:cubicBezTo>
                    <a:pt x="884" y="2611"/>
                    <a:pt x="862" y="2581"/>
                    <a:pt x="844" y="2555"/>
                  </a:cubicBezTo>
                  <a:lnTo>
                    <a:pt x="666" y="2277"/>
                  </a:lnTo>
                  <a:lnTo>
                    <a:pt x="666" y="2277"/>
                  </a:lnTo>
                  <a:cubicBezTo>
                    <a:pt x="773" y="2420"/>
                    <a:pt x="898" y="2552"/>
                    <a:pt x="1029" y="2671"/>
                  </a:cubicBezTo>
                  <a:cubicBezTo>
                    <a:pt x="1077" y="2713"/>
                    <a:pt x="1126" y="2756"/>
                    <a:pt x="1176" y="2796"/>
                  </a:cubicBezTo>
                  <a:cubicBezTo>
                    <a:pt x="1144" y="2760"/>
                    <a:pt x="1110" y="2718"/>
                    <a:pt x="1073" y="2676"/>
                  </a:cubicBezTo>
                  <a:lnTo>
                    <a:pt x="1073" y="2676"/>
                  </a:lnTo>
                  <a:cubicBezTo>
                    <a:pt x="1145" y="2759"/>
                    <a:pt x="1222" y="2839"/>
                    <a:pt x="1299" y="2915"/>
                  </a:cubicBezTo>
                  <a:cubicBezTo>
                    <a:pt x="1299" y="2910"/>
                    <a:pt x="1270" y="2876"/>
                    <a:pt x="1260" y="2857"/>
                  </a:cubicBezTo>
                  <a:cubicBezTo>
                    <a:pt x="1170" y="2720"/>
                    <a:pt x="1067" y="2549"/>
                    <a:pt x="977" y="2385"/>
                  </a:cubicBezTo>
                  <a:lnTo>
                    <a:pt x="977" y="2385"/>
                  </a:lnTo>
                  <a:cubicBezTo>
                    <a:pt x="982" y="2394"/>
                    <a:pt x="987" y="2402"/>
                    <a:pt x="992" y="2410"/>
                  </a:cubicBezTo>
                  <a:cubicBezTo>
                    <a:pt x="1145" y="2650"/>
                    <a:pt x="1325" y="2883"/>
                    <a:pt x="1562" y="3044"/>
                  </a:cubicBezTo>
                  <a:cubicBezTo>
                    <a:pt x="1312" y="2828"/>
                    <a:pt x="1050" y="2358"/>
                    <a:pt x="974" y="2154"/>
                  </a:cubicBezTo>
                  <a:cubicBezTo>
                    <a:pt x="845" y="1853"/>
                    <a:pt x="746" y="1302"/>
                    <a:pt x="725" y="1122"/>
                  </a:cubicBezTo>
                  <a:cubicBezTo>
                    <a:pt x="690" y="881"/>
                    <a:pt x="659" y="589"/>
                    <a:pt x="683" y="298"/>
                  </a:cubicBezTo>
                  <a:cubicBezTo>
                    <a:pt x="684" y="275"/>
                    <a:pt x="687" y="251"/>
                    <a:pt x="689" y="227"/>
                  </a:cubicBezTo>
                  <a:lnTo>
                    <a:pt x="689" y="227"/>
                  </a:lnTo>
                  <a:cubicBezTo>
                    <a:pt x="647" y="388"/>
                    <a:pt x="614" y="561"/>
                    <a:pt x="597" y="728"/>
                  </a:cubicBezTo>
                  <a:cubicBezTo>
                    <a:pt x="587" y="818"/>
                    <a:pt x="582" y="907"/>
                    <a:pt x="580" y="995"/>
                  </a:cubicBezTo>
                  <a:cubicBezTo>
                    <a:pt x="557" y="732"/>
                    <a:pt x="556" y="464"/>
                    <a:pt x="597" y="206"/>
                  </a:cubicBezTo>
                  <a:lnTo>
                    <a:pt x="597" y="206"/>
                  </a:lnTo>
                  <a:cubicBezTo>
                    <a:pt x="552" y="339"/>
                    <a:pt x="521" y="476"/>
                    <a:pt x="503" y="617"/>
                  </a:cubicBezTo>
                  <a:cubicBezTo>
                    <a:pt x="500" y="407"/>
                    <a:pt x="515" y="200"/>
                    <a:pt x="5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42"/>
            <p:cNvSpPr/>
            <p:nvPr/>
          </p:nvSpPr>
          <p:spPr>
            <a:xfrm>
              <a:off x="1022879" y="3416050"/>
              <a:ext cx="179565" cy="41286"/>
            </a:xfrm>
            <a:custGeom>
              <a:rect b="b" l="l" r="r" t="t"/>
              <a:pathLst>
                <a:path extrusionOk="0" h="833" w="3623">
                  <a:moveTo>
                    <a:pt x="2121" y="1"/>
                  </a:moveTo>
                  <a:cubicBezTo>
                    <a:pt x="1967" y="1"/>
                    <a:pt x="1812" y="21"/>
                    <a:pt x="1659" y="56"/>
                  </a:cubicBezTo>
                  <a:cubicBezTo>
                    <a:pt x="1350" y="87"/>
                    <a:pt x="1046" y="173"/>
                    <a:pt x="768" y="319"/>
                  </a:cubicBezTo>
                  <a:cubicBezTo>
                    <a:pt x="507" y="451"/>
                    <a:pt x="264" y="618"/>
                    <a:pt x="36" y="803"/>
                  </a:cubicBezTo>
                  <a:cubicBezTo>
                    <a:pt x="25" y="813"/>
                    <a:pt x="11" y="823"/>
                    <a:pt x="0" y="832"/>
                  </a:cubicBezTo>
                  <a:cubicBezTo>
                    <a:pt x="9" y="827"/>
                    <a:pt x="20" y="818"/>
                    <a:pt x="32" y="812"/>
                  </a:cubicBezTo>
                  <a:cubicBezTo>
                    <a:pt x="382" y="596"/>
                    <a:pt x="710" y="442"/>
                    <a:pt x="1083" y="316"/>
                  </a:cubicBezTo>
                  <a:cubicBezTo>
                    <a:pt x="1361" y="221"/>
                    <a:pt x="1676" y="181"/>
                    <a:pt x="1968" y="181"/>
                  </a:cubicBezTo>
                  <a:cubicBezTo>
                    <a:pt x="2113" y="181"/>
                    <a:pt x="2253" y="190"/>
                    <a:pt x="2380" y="208"/>
                  </a:cubicBezTo>
                  <a:cubicBezTo>
                    <a:pt x="2523" y="226"/>
                    <a:pt x="2771" y="272"/>
                    <a:pt x="2955" y="352"/>
                  </a:cubicBezTo>
                  <a:cubicBezTo>
                    <a:pt x="3159" y="440"/>
                    <a:pt x="3440" y="604"/>
                    <a:pt x="3622" y="786"/>
                  </a:cubicBezTo>
                  <a:cubicBezTo>
                    <a:pt x="3365" y="486"/>
                    <a:pt x="3028" y="243"/>
                    <a:pt x="2647" y="137"/>
                  </a:cubicBezTo>
                  <a:cubicBezTo>
                    <a:pt x="2581" y="121"/>
                    <a:pt x="2513" y="105"/>
                    <a:pt x="2446" y="92"/>
                  </a:cubicBezTo>
                  <a:lnTo>
                    <a:pt x="2446" y="92"/>
                  </a:lnTo>
                  <a:cubicBezTo>
                    <a:pt x="2552" y="98"/>
                    <a:pt x="2657" y="112"/>
                    <a:pt x="2761" y="139"/>
                  </a:cubicBezTo>
                  <a:cubicBezTo>
                    <a:pt x="2555" y="41"/>
                    <a:pt x="2339" y="1"/>
                    <a:pt x="21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42"/>
            <p:cNvSpPr/>
            <p:nvPr/>
          </p:nvSpPr>
          <p:spPr>
            <a:xfrm>
              <a:off x="1007763" y="3432951"/>
              <a:ext cx="77714" cy="47134"/>
            </a:xfrm>
            <a:custGeom>
              <a:rect b="b" l="l" r="r" t="t"/>
              <a:pathLst>
                <a:path extrusionOk="0" h="951" w="1568">
                  <a:moveTo>
                    <a:pt x="1568" y="1"/>
                  </a:moveTo>
                  <a:lnTo>
                    <a:pt x="1568" y="1"/>
                  </a:lnTo>
                  <a:cubicBezTo>
                    <a:pt x="1242" y="34"/>
                    <a:pt x="924" y="149"/>
                    <a:pt x="639" y="309"/>
                  </a:cubicBezTo>
                  <a:cubicBezTo>
                    <a:pt x="409" y="444"/>
                    <a:pt x="220" y="642"/>
                    <a:pt x="62" y="857"/>
                  </a:cubicBezTo>
                  <a:cubicBezTo>
                    <a:pt x="39" y="888"/>
                    <a:pt x="19" y="919"/>
                    <a:pt x="0" y="950"/>
                  </a:cubicBezTo>
                  <a:cubicBezTo>
                    <a:pt x="50" y="907"/>
                    <a:pt x="115" y="851"/>
                    <a:pt x="171" y="804"/>
                  </a:cubicBezTo>
                  <a:cubicBezTo>
                    <a:pt x="412" y="602"/>
                    <a:pt x="641" y="430"/>
                    <a:pt x="963" y="265"/>
                  </a:cubicBezTo>
                  <a:cubicBezTo>
                    <a:pt x="1170" y="160"/>
                    <a:pt x="1351" y="58"/>
                    <a:pt x="15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42"/>
            <p:cNvSpPr/>
            <p:nvPr/>
          </p:nvSpPr>
          <p:spPr>
            <a:xfrm>
              <a:off x="2440870" y="3973884"/>
              <a:ext cx="98382" cy="74096"/>
            </a:xfrm>
            <a:custGeom>
              <a:rect b="b" l="l" r="r" t="t"/>
              <a:pathLst>
                <a:path extrusionOk="0" h="1495" w="1985">
                  <a:moveTo>
                    <a:pt x="1342" y="0"/>
                  </a:moveTo>
                  <a:cubicBezTo>
                    <a:pt x="1324" y="0"/>
                    <a:pt x="1308" y="20"/>
                    <a:pt x="1313" y="39"/>
                  </a:cubicBezTo>
                  <a:cubicBezTo>
                    <a:pt x="1287" y="21"/>
                    <a:pt x="1298" y="19"/>
                    <a:pt x="1267" y="12"/>
                  </a:cubicBezTo>
                  <a:cubicBezTo>
                    <a:pt x="1266" y="12"/>
                    <a:pt x="1266" y="12"/>
                    <a:pt x="1266" y="12"/>
                  </a:cubicBezTo>
                  <a:cubicBezTo>
                    <a:pt x="1235" y="12"/>
                    <a:pt x="1220" y="51"/>
                    <a:pt x="1237" y="73"/>
                  </a:cubicBezTo>
                  <a:cubicBezTo>
                    <a:pt x="1232" y="71"/>
                    <a:pt x="1226" y="68"/>
                    <a:pt x="1220" y="66"/>
                  </a:cubicBezTo>
                  <a:cubicBezTo>
                    <a:pt x="1218" y="66"/>
                    <a:pt x="1216" y="65"/>
                    <a:pt x="1214" y="65"/>
                  </a:cubicBezTo>
                  <a:cubicBezTo>
                    <a:pt x="1192" y="65"/>
                    <a:pt x="1173" y="90"/>
                    <a:pt x="1178" y="112"/>
                  </a:cubicBezTo>
                  <a:cubicBezTo>
                    <a:pt x="1142" y="87"/>
                    <a:pt x="1108" y="66"/>
                    <a:pt x="1078" y="50"/>
                  </a:cubicBezTo>
                  <a:cubicBezTo>
                    <a:pt x="1070" y="44"/>
                    <a:pt x="1062" y="42"/>
                    <a:pt x="1053" y="42"/>
                  </a:cubicBezTo>
                  <a:cubicBezTo>
                    <a:pt x="1023" y="42"/>
                    <a:pt x="995" y="69"/>
                    <a:pt x="998" y="101"/>
                  </a:cubicBezTo>
                  <a:cubicBezTo>
                    <a:pt x="982" y="92"/>
                    <a:pt x="966" y="82"/>
                    <a:pt x="950" y="72"/>
                  </a:cubicBezTo>
                  <a:cubicBezTo>
                    <a:pt x="949" y="72"/>
                    <a:pt x="949" y="72"/>
                    <a:pt x="950" y="72"/>
                  </a:cubicBezTo>
                  <a:cubicBezTo>
                    <a:pt x="950" y="72"/>
                    <a:pt x="962" y="77"/>
                    <a:pt x="963" y="77"/>
                  </a:cubicBezTo>
                  <a:cubicBezTo>
                    <a:pt x="953" y="71"/>
                    <a:pt x="942" y="68"/>
                    <a:pt x="932" y="68"/>
                  </a:cubicBezTo>
                  <a:cubicBezTo>
                    <a:pt x="906" y="68"/>
                    <a:pt x="882" y="87"/>
                    <a:pt x="872" y="112"/>
                  </a:cubicBezTo>
                  <a:cubicBezTo>
                    <a:pt x="857" y="104"/>
                    <a:pt x="842" y="100"/>
                    <a:pt x="827" y="100"/>
                  </a:cubicBezTo>
                  <a:cubicBezTo>
                    <a:pt x="783" y="100"/>
                    <a:pt x="747" y="134"/>
                    <a:pt x="758" y="194"/>
                  </a:cubicBezTo>
                  <a:cubicBezTo>
                    <a:pt x="758" y="196"/>
                    <a:pt x="761" y="197"/>
                    <a:pt x="761" y="200"/>
                  </a:cubicBezTo>
                  <a:cubicBezTo>
                    <a:pt x="739" y="187"/>
                    <a:pt x="717" y="173"/>
                    <a:pt x="694" y="161"/>
                  </a:cubicBezTo>
                  <a:cubicBezTo>
                    <a:pt x="678" y="152"/>
                    <a:pt x="663" y="149"/>
                    <a:pt x="650" y="149"/>
                  </a:cubicBezTo>
                  <a:cubicBezTo>
                    <a:pt x="611" y="149"/>
                    <a:pt x="583" y="177"/>
                    <a:pt x="577" y="212"/>
                  </a:cubicBezTo>
                  <a:cubicBezTo>
                    <a:pt x="547" y="194"/>
                    <a:pt x="517" y="175"/>
                    <a:pt x="486" y="156"/>
                  </a:cubicBezTo>
                  <a:cubicBezTo>
                    <a:pt x="463" y="141"/>
                    <a:pt x="433" y="125"/>
                    <a:pt x="405" y="125"/>
                  </a:cubicBezTo>
                  <a:cubicBezTo>
                    <a:pt x="390" y="125"/>
                    <a:pt x="376" y="129"/>
                    <a:pt x="363" y="140"/>
                  </a:cubicBezTo>
                  <a:cubicBezTo>
                    <a:pt x="344" y="160"/>
                    <a:pt x="335" y="178"/>
                    <a:pt x="332" y="195"/>
                  </a:cubicBezTo>
                  <a:cubicBezTo>
                    <a:pt x="295" y="168"/>
                    <a:pt x="257" y="140"/>
                    <a:pt x="219" y="115"/>
                  </a:cubicBezTo>
                  <a:cubicBezTo>
                    <a:pt x="179" y="93"/>
                    <a:pt x="144" y="53"/>
                    <a:pt x="99" y="44"/>
                  </a:cubicBezTo>
                  <a:cubicBezTo>
                    <a:pt x="95" y="44"/>
                    <a:pt x="91" y="43"/>
                    <a:pt x="87" y="43"/>
                  </a:cubicBezTo>
                  <a:cubicBezTo>
                    <a:pt x="40" y="43"/>
                    <a:pt x="0" y="97"/>
                    <a:pt x="14" y="146"/>
                  </a:cubicBezTo>
                  <a:cubicBezTo>
                    <a:pt x="27" y="185"/>
                    <a:pt x="63" y="205"/>
                    <a:pt x="97" y="226"/>
                  </a:cubicBezTo>
                  <a:cubicBezTo>
                    <a:pt x="74" y="245"/>
                    <a:pt x="63" y="277"/>
                    <a:pt x="72" y="307"/>
                  </a:cubicBezTo>
                  <a:cubicBezTo>
                    <a:pt x="102" y="371"/>
                    <a:pt x="173" y="407"/>
                    <a:pt x="220" y="458"/>
                  </a:cubicBezTo>
                  <a:cubicBezTo>
                    <a:pt x="225" y="462"/>
                    <a:pt x="228" y="466"/>
                    <a:pt x="232" y="468"/>
                  </a:cubicBezTo>
                  <a:cubicBezTo>
                    <a:pt x="217" y="473"/>
                    <a:pt x="205" y="484"/>
                    <a:pt x="191" y="503"/>
                  </a:cubicBezTo>
                  <a:cubicBezTo>
                    <a:pt x="153" y="567"/>
                    <a:pt x="219" y="617"/>
                    <a:pt x="263" y="654"/>
                  </a:cubicBezTo>
                  <a:cubicBezTo>
                    <a:pt x="288" y="678"/>
                    <a:pt x="315" y="701"/>
                    <a:pt x="341" y="723"/>
                  </a:cubicBezTo>
                  <a:cubicBezTo>
                    <a:pt x="287" y="731"/>
                    <a:pt x="252" y="808"/>
                    <a:pt x="299" y="854"/>
                  </a:cubicBezTo>
                  <a:cubicBezTo>
                    <a:pt x="329" y="879"/>
                    <a:pt x="360" y="901"/>
                    <a:pt x="391" y="924"/>
                  </a:cubicBezTo>
                  <a:cubicBezTo>
                    <a:pt x="355" y="927"/>
                    <a:pt x="322" y="963"/>
                    <a:pt x="335" y="1004"/>
                  </a:cubicBezTo>
                  <a:cubicBezTo>
                    <a:pt x="358" y="1059"/>
                    <a:pt x="446" y="1097"/>
                    <a:pt x="526" y="1146"/>
                  </a:cubicBezTo>
                  <a:cubicBezTo>
                    <a:pt x="730" y="1249"/>
                    <a:pt x="941" y="1341"/>
                    <a:pt x="1163" y="1394"/>
                  </a:cubicBezTo>
                  <a:cubicBezTo>
                    <a:pt x="1010" y="1308"/>
                    <a:pt x="863" y="1217"/>
                    <a:pt x="716" y="1123"/>
                  </a:cubicBezTo>
                  <a:lnTo>
                    <a:pt x="716" y="1123"/>
                  </a:lnTo>
                  <a:cubicBezTo>
                    <a:pt x="925" y="1233"/>
                    <a:pt x="1144" y="1316"/>
                    <a:pt x="1369" y="1384"/>
                  </a:cubicBezTo>
                  <a:cubicBezTo>
                    <a:pt x="1211" y="1301"/>
                    <a:pt x="1010" y="1174"/>
                    <a:pt x="832" y="1054"/>
                  </a:cubicBezTo>
                  <a:lnTo>
                    <a:pt x="832" y="1054"/>
                  </a:lnTo>
                  <a:cubicBezTo>
                    <a:pt x="1076" y="1183"/>
                    <a:pt x="1321" y="1276"/>
                    <a:pt x="1608" y="1421"/>
                  </a:cubicBezTo>
                  <a:cubicBezTo>
                    <a:pt x="1468" y="1312"/>
                    <a:pt x="1310" y="1229"/>
                    <a:pt x="1163" y="1131"/>
                  </a:cubicBezTo>
                  <a:cubicBezTo>
                    <a:pt x="1069" y="1066"/>
                    <a:pt x="988" y="1012"/>
                    <a:pt x="916" y="962"/>
                  </a:cubicBezTo>
                  <a:lnTo>
                    <a:pt x="916" y="962"/>
                  </a:lnTo>
                  <a:cubicBezTo>
                    <a:pt x="1202" y="1127"/>
                    <a:pt x="1497" y="1257"/>
                    <a:pt x="1804" y="1430"/>
                  </a:cubicBezTo>
                  <a:cubicBezTo>
                    <a:pt x="1480" y="1204"/>
                    <a:pt x="1088" y="943"/>
                    <a:pt x="849" y="751"/>
                  </a:cubicBezTo>
                  <a:lnTo>
                    <a:pt x="849" y="751"/>
                  </a:lnTo>
                  <a:cubicBezTo>
                    <a:pt x="1226" y="1002"/>
                    <a:pt x="1611" y="1240"/>
                    <a:pt x="1985" y="1495"/>
                  </a:cubicBezTo>
                  <a:cubicBezTo>
                    <a:pt x="1590" y="1160"/>
                    <a:pt x="1300" y="925"/>
                    <a:pt x="993" y="685"/>
                  </a:cubicBezTo>
                  <a:lnTo>
                    <a:pt x="993" y="685"/>
                  </a:lnTo>
                  <a:cubicBezTo>
                    <a:pt x="1281" y="884"/>
                    <a:pt x="1565" y="1085"/>
                    <a:pt x="1853" y="1285"/>
                  </a:cubicBezTo>
                  <a:cubicBezTo>
                    <a:pt x="1632" y="1070"/>
                    <a:pt x="1412" y="854"/>
                    <a:pt x="1178" y="654"/>
                  </a:cubicBezTo>
                  <a:lnTo>
                    <a:pt x="1178" y="654"/>
                  </a:lnTo>
                  <a:cubicBezTo>
                    <a:pt x="1374" y="787"/>
                    <a:pt x="1566" y="926"/>
                    <a:pt x="1753" y="1070"/>
                  </a:cubicBezTo>
                  <a:cubicBezTo>
                    <a:pt x="1546" y="851"/>
                    <a:pt x="1333" y="632"/>
                    <a:pt x="1098" y="441"/>
                  </a:cubicBezTo>
                  <a:lnTo>
                    <a:pt x="1098" y="441"/>
                  </a:lnTo>
                  <a:cubicBezTo>
                    <a:pt x="1304" y="582"/>
                    <a:pt x="1489" y="726"/>
                    <a:pt x="1676" y="887"/>
                  </a:cubicBezTo>
                  <a:cubicBezTo>
                    <a:pt x="1554" y="725"/>
                    <a:pt x="1421" y="571"/>
                    <a:pt x="1274" y="432"/>
                  </a:cubicBezTo>
                  <a:lnTo>
                    <a:pt x="1274" y="432"/>
                  </a:lnTo>
                  <a:cubicBezTo>
                    <a:pt x="1403" y="519"/>
                    <a:pt x="1525" y="612"/>
                    <a:pt x="1634" y="711"/>
                  </a:cubicBezTo>
                  <a:cubicBezTo>
                    <a:pt x="1546" y="582"/>
                    <a:pt x="1442" y="458"/>
                    <a:pt x="1325" y="349"/>
                  </a:cubicBezTo>
                  <a:lnTo>
                    <a:pt x="1325" y="349"/>
                  </a:lnTo>
                  <a:cubicBezTo>
                    <a:pt x="1430" y="421"/>
                    <a:pt x="1531" y="496"/>
                    <a:pt x="1623" y="581"/>
                  </a:cubicBezTo>
                  <a:cubicBezTo>
                    <a:pt x="1559" y="478"/>
                    <a:pt x="1462" y="366"/>
                    <a:pt x="1360" y="268"/>
                  </a:cubicBezTo>
                  <a:lnTo>
                    <a:pt x="1360" y="268"/>
                  </a:lnTo>
                  <a:cubicBezTo>
                    <a:pt x="1436" y="324"/>
                    <a:pt x="1505" y="375"/>
                    <a:pt x="1576" y="445"/>
                  </a:cubicBezTo>
                  <a:cubicBezTo>
                    <a:pt x="1529" y="358"/>
                    <a:pt x="1462" y="281"/>
                    <a:pt x="1394" y="209"/>
                  </a:cubicBezTo>
                  <a:lnTo>
                    <a:pt x="1394" y="209"/>
                  </a:lnTo>
                  <a:cubicBezTo>
                    <a:pt x="1461" y="263"/>
                    <a:pt x="1528" y="316"/>
                    <a:pt x="1591" y="374"/>
                  </a:cubicBezTo>
                  <a:cubicBezTo>
                    <a:pt x="1550" y="304"/>
                    <a:pt x="1500" y="239"/>
                    <a:pt x="1447" y="178"/>
                  </a:cubicBezTo>
                  <a:lnTo>
                    <a:pt x="1447" y="178"/>
                  </a:lnTo>
                  <a:cubicBezTo>
                    <a:pt x="1503" y="227"/>
                    <a:pt x="1559" y="273"/>
                    <a:pt x="1609" y="328"/>
                  </a:cubicBezTo>
                  <a:cubicBezTo>
                    <a:pt x="1546" y="211"/>
                    <a:pt x="1441" y="66"/>
                    <a:pt x="1354" y="3"/>
                  </a:cubicBezTo>
                  <a:cubicBezTo>
                    <a:pt x="1350" y="1"/>
                    <a:pt x="1346" y="0"/>
                    <a:pt x="13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42"/>
            <p:cNvSpPr/>
            <p:nvPr/>
          </p:nvSpPr>
          <p:spPr>
            <a:xfrm>
              <a:off x="2511447" y="3974230"/>
              <a:ext cx="9516" cy="12143"/>
            </a:xfrm>
            <a:custGeom>
              <a:rect b="b" l="l" r="r" t="t"/>
              <a:pathLst>
                <a:path extrusionOk="0" h="245" w="192">
                  <a:moveTo>
                    <a:pt x="30" y="0"/>
                  </a:moveTo>
                  <a:cubicBezTo>
                    <a:pt x="11" y="0"/>
                    <a:pt x="1" y="28"/>
                    <a:pt x="16" y="42"/>
                  </a:cubicBezTo>
                  <a:cubicBezTo>
                    <a:pt x="74" y="109"/>
                    <a:pt x="136" y="173"/>
                    <a:pt x="192" y="244"/>
                  </a:cubicBezTo>
                  <a:cubicBezTo>
                    <a:pt x="158" y="163"/>
                    <a:pt x="117" y="85"/>
                    <a:pt x="59" y="18"/>
                  </a:cubicBezTo>
                  <a:cubicBezTo>
                    <a:pt x="52" y="10"/>
                    <a:pt x="44" y="0"/>
                    <a:pt x="32" y="0"/>
                  </a:cubicBezTo>
                  <a:cubicBezTo>
                    <a:pt x="32" y="0"/>
                    <a:pt x="31" y="0"/>
                    <a:pt x="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42"/>
            <p:cNvSpPr/>
            <p:nvPr/>
          </p:nvSpPr>
          <p:spPr>
            <a:xfrm>
              <a:off x="2514768" y="3973437"/>
              <a:ext cx="5650" cy="9020"/>
            </a:xfrm>
            <a:custGeom>
              <a:rect b="b" l="l" r="r" t="t"/>
              <a:pathLst>
                <a:path extrusionOk="0" h="182" w="114">
                  <a:moveTo>
                    <a:pt x="20" y="0"/>
                  </a:moveTo>
                  <a:cubicBezTo>
                    <a:pt x="19" y="0"/>
                    <a:pt x="17" y="0"/>
                    <a:pt x="16" y="1"/>
                  </a:cubicBezTo>
                  <a:cubicBezTo>
                    <a:pt x="5" y="4"/>
                    <a:pt x="0" y="17"/>
                    <a:pt x="5" y="27"/>
                  </a:cubicBezTo>
                  <a:cubicBezTo>
                    <a:pt x="38" y="80"/>
                    <a:pt x="80" y="128"/>
                    <a:pt x="114" y="181"/>
                  </a:cubicBezTo>
                  <a:cubicBezTo>
                    <a:pt x="95" y="120"/>
                    <a:pt x="69" y="63"/>
                    <a:pt x="34" y="9"/>
                  </a:cubicBezTo>
                  <a:cubicBezTo>
                    <a:pt x="32" y="4"/>
                    <a:pt x="26" y="0"/>
                    <a:pt x="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42"/>
            <p:cNvSpPr/>
            <p:nvPr/>
          </p:nvSpPr>
          <p:spPr>
            <a:xfrm>
              <a:off x="2457820" y="4027808"/>
              <a:ext cx="31720" cy="18437"/>
            </a:xfrm>
            <a:custGeom>
              <a:rect b="b" l="l" r="r" t="t"/>
              <a:pathLst>
                <a:path extrusionOk="0" h="372" w="640">
                  <a:moveTo>
                    <a:pt x="65" y="0"/>
                  </a:moveTo>
                  <a:cubicBezTo>
                    <a:pt x="31" y="0"/>
                    <a:pt x="1" y="41"/>
                    <a:pt x="22" y="75"/>
                  </a:cubicBezTo>
                  <a:cubicBezTo>
                    <a:pt x="38" y="94"/>
                    <a:pt x="64" y="114"/>
                    <a:pt x="96" y="133"/>
                  </a:cubicBezTo>
                  <a:cubicBezTo>
                    <a:pt x="95" y="133"/>
                    <a:pt x="94" y="132"/>
                    <a:pt x="93" y="132"/>
                  </a:cubicBezTo>
                  <a:cubicBezTo>
                    <a:pt x="64" y="132"/>
                    <a:pt x="40" y="163"/>
                    <a:pt x="58" y="194"/>
                  </a:cubicBezTo>
                  <a:cubicBezTo>
                    <a:pt x="156" y="286"/>
                    <a:pt x="378" y="358"/>
                    <a:pt x="543" y="371"/>
                  </a:cubicBezTo>
                  <a:cubicBezTo>
                    <a:pt x="416" y="322"/>
                    <a:pt x="289" y="249"/>
                    <a:pt x="167" y="173"/>
                  </a:cubicBezTo>
                  <a:lnTo>
                    <a:pt x="167" y="173"/>
                  </a:lnTo>
                  <a:cubicBezTo>
                    <a:pt x="303" y="240"/>
                    <a:pt x="496" y="300"/>
                    <a:pt x="639" y="328"/>
                  </a:cubicBezTo>
                  <a:cubicBezTo>
                    <a:pt x="452" y="228"/>
                    <a:pt x="269" y="122"/>
                    <a:pt x="90" y="8"/>
                  </a:cubicBezTo>
                  <a:cubicBezTo>
                    <a:pt x="82" y="3"/>
                    <a:pt x="73" y="0"/>
                    <a:pt x="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42"/>
            <p:cNvSpPr/>
            <p:nvPr/>
          </p:nvSpPr>
          <p:spPr>
            <a:xfrm>
              <a:off x="2461092" y="4039902"/>
              <a:ext cx="19775" cy="9318"/>
            </a:xfrm>
            <a:custGeom>
              <a:rect b="b" l="l" r="r" t="t"/>
              <a:pathLst>
                <a:path extrusionOk="0" h="188" w="399">
                  <a:moveTo>
                    <a:pt x="39" y="0"/>
                  </a:moveTo>
                  <a:cubicBezTo>
                    <a:pt x="20" y="0"/>
                    <a:pt x="1" y="19"/>
                    <a:pt x="7" y="42"/>
                  </a:cubicBezTo>
                  <a:cubicBezTo>
                    <a:pt x="17" y="69"/>
                    <a:pt x="50" y="79"/>
                    <a:pt x="86" y="100"/>
                  </a:cubicBezTo>
                  <a:cubicBezTo>
                    <a:pt x="184" y="150"/>
                    <a:pt x="290" y="179"/>
                    <a:pt x="398" y="187"/>
                  </a:cubicBezTo>
                  <a:cubicBezTo>
                    <a:pt x="283" y="143"/>
                    <a:pt x="169" y="72"/>
                    <a:pt x="56" y="6"/>
                  </a:cubicBezTo>
                  <a:cubicBezTo>
                    <a:pt x="51" y="2"/>
                    <a:pt x="45" y="0"/>
                    <a:pt x="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42"/>
            <p:cNvSpPr/>
            <p:nvPr/>
          </p:nvSpPr>
          <p:spPr>
            <a:xfrm>
              <a:off x="2460497" y="4043668"/>
              <a:ext cx="15513" cy="7781"/>
            </a:xfrm>
            <a:custGeom>
              <a:rect b="b" l="l" r="r" t="t"/>
              <a:pathLst>
                <a:path extrusionOk="0" h="157" w="313">
                  <a:moveTo>
                    <a:pt x="27" y="1"/>
                  </a:moveTo>
                  <a:cubicBezTo>
                    <a:pt x="10" y="1"/>
                    <a:pt x="0" y="21"/>
                    <a:pt x="9" y="34"/>
                  </a:cubicBezTo>
                  <a:cubicBezTo>
                    <a:pt x="29" y="55"/>
                    <a:pt x="56" y="68"/>
                    <a:pt x="81" y="83"/>
                  </a:cubicBezTo>
                  <a:cubicBezTo>
                    <a:pt x="153" y="120"/>
                    <a:pt x="232" y="142"/>
                    <a:pt x="313" y="157"/>
                  </a:cubicBezTo>
                  <a:cubicBezTo>
                    <a:pt x="217" y="106"/>
                    <a:pt x="127" y="44"/>
                    <a:pt x="30" y="1"/>
                  </a:cubicBezTo>
                  <a:cubicBezTo>
                    <a:pt x="29" y="1"/>
                    <a:pt x="28" y="1"/>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42"/>
            <p:cNvSpPr/>
            <p:nvPr/>
          </p:nvSpPr>
          <p:spPr>
            <a:xfrm>
              <a:off x="2463570" y="4051053"/>
              <a:ext cx="8525" cy="2230"/>
            </a:xfrm>
            <a:custGeom>
              <a:rect b="b" l="l" r="r" t="t"/>
              <a:pathLst>
                <a:path extrusionOk="0" h="45" w="172">
                  <a:moveTo>
                    <a:pt x="48" y="0"/>
                  </a:moveTo>
                  <a:lnTo>
                    <a:pt x="48" y="0"/>
                  </a:lnTo>
                  <a:cubicBezTo>
                    <a:pt x="1" y="29"/>
                    <a:pt x="123" y="44"/>
                    <a:pt x="162" y="44"/>
                  </a:cubicBezTo>
                  <a:cubicBezTo>
                    <a:pt x="166" y="44"/>
                    <a:pt x="170" y="44"/>
                    <a:pt x="171" y="44"/>
                  </a:cubicBezTo>
                  <a:cubicBezTo>
                    <a:pt x="129" y="32"/>
                    <a:pt x="91" y="11"/>
                    <a:pt x="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42"/>
            <p:cNvSpPr/>
            <p:nvPr/>
          </p:nvSpPr>
          <p:spPr>
            <a:xfrm>
              <a:off x="2733489" y="4194291"/>
              <a:ext cx="99" cy="99"/>
            </a:xfrm>
            <a:custGeom>
              <a:rect b="b" l="l" r="r" t="t"/>
              <a:pathLst>
                <a:path extrusionOk="0" h="2" w="2">
                  <a:moveTo>
                    <a:pt x="0" y="0"/>
                  </a:move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42"/>
            <p:cNvSpPr/>
            <p:nvPr/>
          </p:nvSpPr>
          <p:spPr>
            <a:xfrm>
              <a:off x="2693640" y="4132832"/>
              <a:ext cx="105965" cy="75434"/>
            </a:xfrm>
            <a:custGeom>
              <a:rect b="b" l="l" r="r" t="t"/>
              <a:pathLst>
                <a:path extrusionOk="0" h="1522" w="2138">
                  <a:moveTo>
                    <a:pt x="1312" y="0"/>
                  </a:moveTo>
                  <a:cubicBezTo>
                    <a:pt x="1300" y="0"/>
                    <a:pt x="1288" y="6"/>
                    <a:pt x="1284" y="22"/>
                  </a:cubicBezTo>
                  <a:cubicBezTo>
                    <a:pt x="1281" y="39"/>
                    <a:pt x="1289" y="50"/>
                    <a:pt x="1301" y="56"/>
                  </a:cubicBezTo>
                  <a:lnTo>
                    <a:pt x="1301" y="56"/>
                  </a:lnTo>
                  <a:cubicBezTo>
                    <a:pt x="1270" y="42"/>
                    <a:pt x="1237" y="28"/>
                    <a:pt x="1203" y="26"/>
                  </a:cubicBezTo>
                  <a:cubicBezTo>
                    <a:pt x="1181" y="27"/>
                    <a:pt x="1167" y="51"/>
                    <a:pt x="1169" y="71"/>
                  </a:cubicBezTo>
                  <a:cubicBezTo>
                    <a:pt x="1158" y="67"/>
                    <a:pt x="1150" y="64"/>
                    <a:pt x="1142" y="63"/>
                  </a:cubicBezTo>
                  <a:cubicBezTo>
                    <a:pt x="1139" y="62"/>
                    <a:pt x="1136" y="62"/>
                    <a:pt x="1134" y="62"/>
                  </a:cubicBezTo>
                  <a:cubicBezTo>
                    <a:pt x="1105" y="62"/>
                    <a:pt x="1087" y="91"/>
                    <a:pt x="1090" y="119"/>
                  </a:cubicBezTo>
                  <a:cubicBezTo>
                    <a:pt x="1059" y="104"/>
                    <a:pt x="1029" y="92"/>
                    <a:pt x="1001" y="83"/>
                  </a:cubicBezTo>
                  <a:cubicBezTo>
                    <a:pt x="997" y="82"/>
                    <a:pt x="994" y="82"/>
                    <a:pt x="990" y="82"/>
                  </a:cubicBezTo>
                  <a:cubicBezTo>
                    <a:pt x="953" y="82"/>
                    <a:pt x="932" y="121"/>
                    <a:pt x="939" y="154"/>
                  </a:cubicBezTo>
                  <a:cubicBezTo>
                    <a:pt x="935" y="150"/>
                    <a:pt x="930" y="148"/>
                    <a:pt x="926" y="146"/>
                  </a:cubicBezTo>
                  <a:cubicBezTo>
                    <a:pt x="886" y="130"/>
                    <a:pt x="850" y="105"/>
                    <a:pt x="816" y="105"/>
                  </a:cubicBezTo>
                  <a:cubicBezTo>
                    <a:pt x="796" y="105"/>
                    <a:pt x="776" y="114"/>
                    <a:pt x="757" y="140"/>
                  </a:cubicBezTo>
                  <a:cubicBezTo>
                    <a:pt x="746" y="159"/>
                    <a:pt x="745" y="175"/>
                    <a:pt x="750" y="190"/>
                  </a:cubicBezTo>
                  <a:cubicBezTo>
                    <a:pt x="685" y="159"/>
                    <a:pt x="626" y="133"/>
                    <a:pt x="579" y="114"/>
                  </a:cubicBezTo>
                  <a:cubicBezTo>
                    <a:pt x="567" y="107"/>
                    <a:pt x="555" y="104"/>
                    <a:pt x="542" y="104"/>
                  </a:cubicBezTo>
                  <a:cubicBezTo>
                    <a:pt x="501" y="104"/>
                    <a:pt x="463" y="140"/>
                    <a:pt x="465" y="182"/>
                  </a:cubicBezTo>
                  <a:cubicBezTo>
                    <a:pt x="394" y="149"/>
                    <a:pt x="333" y="124"/>
                    <a:pt x="291" y="109"/>
                  </a:cubicBezTo>
                  <a:cubicBezTo>
                    <a:pt x="286" y="108"/>
                    <a:pt x="282" y="108"/>
                    <a:pt x="277" y="108"/>
                  </a:cubicBezTo>
                  <a:cubicBezTo>
                    <a:pt x="237" y="108"/>
                    <a:pt x="205" y="146"/>
                    <a:pt x="204" y="186"/>
                  </a:cubicBezTo>
                  <a:cubicBezTo>
                    <a:pt x="200" y="182"/>
                    <a:pt x="195" y="180"/>
                    <a:pt x="190" y="179"/>
                  </a:cubicBezTo>
                  <a:cubicBezTo>
                    <a:pt x="158" y="163"/>
                    <a:pt x="127" y="134"/>
                    <a:pt x="91" y="134"/>
                  </a:cubicBezTo>
                  <a:cubicBezTo>
                    <a:pt x="85" y="134"/>
                    <a:pt x="80" y="135"/>
                    <a:pt x="74" y="136"/>
                  </a:cubicBezTo>
                  <a:cubicBezTo>
                    <a:pt x="13" y="149"/>
                    <a:pt x="1" y="240"/>
                    <a:pt x="55" y="269"/>
                  </a:cubicBezTo>
                  <a:cubicBezTo>
                    <a:pt x="133" y="313"/>
                    <a:pt x="210" y="356"/>
                    <a:pt x="289" y="400"/>
                  </a:cubicBezTo>
                  <a:cubicBezTo>
                    <a:pt x="282" y="402"/>
                    <a:pt x="277" y="406"/>
                    <a:pt x="271" y="410"/>
                  </a:cubicBezTo>
                  <a:cubicBezTo>
                    <a:pt x="184" y="501"/>
                    <a:pt x="295" y="548"/>
                    <a:pt x="367" y="594"/>
                  </a:cubicBezTo>
                  <a:cubicBezTo>
                    <a:pt x="405" y="617"/>
                    <a:pt x="442" y="639"/>
                    <a:pt x="480" y="659"/>
                  </a:cubicBezTo>
                  <a:cubicBezTo>
                    <a:pt x="469" y="667"/>
                    <a:pt x="460" y="680"/>
                    <a:pt x="452" y="697"/>
                  </a:cubicBezTo>
                  <a:cubicBezTo>
                    <a:pt x="446" y="767"/>
                    <a:pt x="475" y="765"/>
                    <a:pt x="507" y="792"/>
                  </a:cubicBezTo>
                  <a:cubicBezTo>
                    <a:pt x="513" y="794"/>
                    <a:pt x="518" y="797"/>
                    <a:pt x="523" y="800"/>
                  </a:cubicBezTo>
                  <a:cubicBezTo>
                    <a:pt x="497" y="815"/>
                    <a:pt x="483" y="846"/>
                    <a:pt x="501" y="882"/>
                  </a:cubicBezTo>
                  <a:cubicBezTo>
                    <a:pt x="516" y="905"/>
                    <a:pt x="567" y="936"/>
                    <a:pt x="620" y="965"/>
                  </a:cubicBezTo>
                  <a:cubicBezTo>
                    <a:pt x="610" y="972"/>
                    <a:pt x="603" y="981"/>
                    <a:pt x="599" y="993"/>
                  </a:cubicBezTo>
                  <a:cubicBezTo>
                    <a:pt x="590" y="1020"/>
                    <a:pt x="622" y="1054"/>
                    <a:pt x="676" y="1089"/>
                  </a:cubicBezTo>
                  <a:cubicBezTo>
                    <a:pt x="665" y="1092"/>
                    <a:pt x="653" y="1102"/>
                    <a:pt x="651" y="1114"/>
                  </a:cubicBezTo>
                  <a:cubicBezTo>
                    <a:pt x="650" y="1125"/>
                    <a:pt x="651" y="1134"/>
                    <a:pt x="653" y="1140"/>
                  </a:cubicBezTo>
                  <a:lnTo>
                    <a:pt x="651" y="1140"/>
                  </a:lnTo>
                  <a:cubicBezTo>
                    <a:pt x="599" y="1168"/>
                    <a:pt x="634" y="1201"/>
                    <a:pt x="666" y="1225"/>
                  </a:cubicBezTo>
                  <a:cubicBezTo>
                    <a:pt x="641" y="1257"/>
                    <a:pt x="683" y="1279"/>
                    <a:pt x="707" y="1299"/>
                  </a:cubicBezTo>
                  <a:cubicBezTo>
                    <a:pt x="698" y="1302"/>
                    <a:pt x="692" y="1308"/>
                    <a:pt x="692" y="1318"/>
                  </a:cubicBezTo>
                  <a:cubicBezTo>
                    <a:pt x="703" y="1350"/>
                    <a:pt x="739" y="1371"/>
                    <a:pt x="761" y="1396"/>
                  </a:cubicBezTo>
                  <a:cubicBezTo>
                    <a:pt x="815" y="1443"/>
                    <a:pt x="869" y="1490"/>
                    <a:pt x="934" y="1521"/>
                  </a:cubicBezTo>
                  <a:cubicBezTo>
                    <a:pt x="877" y="1470"/>
                    <a:pt x="830" y="1410"/>
                    <a:pt x="776" y="1354"/>
                  </a:cubicBezTo>
                  <a:lnTo>
                    <a:pt x="776" y="1354"/>
                  </a:lnTo>
                  <a:cubicBezTo>
                    <a:pt x="847" y="1407"/>
                    <a:pt x="920" y="1456"/>
                    <a:pt x="1001" y="1493"/>
                  </a:cubicBezTo>
                  <a:cubicBezTo>
                    <a:pt x="933" y="1438"/>
                    <a:pt x="870" y="1376"/>
                    <a:pt x="807" y="1315"/>
                  </a:cubicBezTo>
                  <a:lnTo>
                    <a:pt x="807" y="1315"/>
                  </a:lnTo>
                  <a:cubicBezTo>
                    <a:pt x="889" y="1364"/>
                    <a:pt x="972" y="1405"/>
                    <a:pt x="1063" y="1431"/>
                  </a:cubicBezTo>
                  <a:cubicBezTo>
                    <a:pt x="939" y="1355"/>
                    <a:pt x="859" y="1279"/>
                    <a:pt x="814" y="1247"/>
                  </a:cubicBezTo>
                  <a:cubicBezTo>
                    <a:pt x="811" y="1245"/>
                    <a:pt x="807" y="1242"/>
                    <a:pt x="805" y="1241"/>
                  </a:cubicBezTo>
                  <a:cubicBezTo>
                    <a:pt x="802" y="1238"/>
                    <a:pt x="798" y="1236"/>
                    <a:pt x="796" y="1233"/>
                  </a:cubicBezTo>
                  <a:lnTo>
                    <a:pt x="796" y="1233"/>
                  </a:lnTo>
                  <a:cubicBezTo>
                    <a:pt x="899" y="1289"/>
                    <a:pt x="1006" y="1339"/>
                    <a:pt x="1116" y="1375"/>
                  </a:cubicBezTo>
                  <a:cubicBezTo>
                    <a:pt x="1007" y="1308"/>
                    <a:pt x="904" y="1231"/>
                    <a:pt x="798" y="1156"/>
                  </a:cubicBezTo>
                  <a:lnTo>
                    <a:pt x="798" y="1156"/>
                  </a:lnTo>
                  <a:cubicBezTo>
                    <a:pt x="954" y="1233"/>
                    <a:pt x="1153" y="1305"/>
                    <a:pt x="1218" y="1325"/>
                  </a:cubicBezTo>
                  <a:cubicBezTo>
                    <a:pt x="1083" y="1247"/>
                    <a:pt x="956" y="1156"/>
                    <a:pt x="828" y="1068"/>
                  </a:cubicBezTo>
                  <a:lnTo>
                    <a:pt x="828" y="1068"/>
                  </a:lnTo>
                  <a:cubicBezTo>
                    <a:pt x="1014" y="1154"/>
                    <a:pt x="1208" y="1222"/>
                    <a:pt x="1403" y="1284"/>
                  </a:cubicBezTo>
                  <a:cubicBezTo>
                    <a:pt x="1208" y="1180"/>
                    <a:pt x="1016" y="1067"/>
                    <a:pt x="827" y="952"/>
                  </a:cubicBezTo>
                  <a:lnTo>
                    <a:pt x="827" y="952"/>
                  </a:lnTo>
                  <a:cubicBezTo>
                    <a:pt x="1081" y="1066"/>
                    <a:pt x="1345" y="1169"/>
                    <a:pt x="1619" y="1223"/>
                  </a:cubicBezTo>
                  <a:cubicBezTo>
                    <a:pt x="1408" y="1142"/>
                    <a:pt x="1203" y="1036"/>
                    <a:pt x="1001" y="921"/>
                  </a:cubicBezTo>
                  <a:lnTo>
                    <a:pt x="1001" y="921"/>
                  </a:lnTo>
                  <a:cubicBezTo>
                    <a:pt x="1300" y="1051"/>
                    <a:pt x="1613" y="1153"/>
                    <a:pt x="1930" y="1225"/>
                  </a:cubicBezTo>
                  <a:cubicBezTo>
                    <a:pt x="1523" y="1070"/>
                    <a:pt x="1130" y="859"/>
                    <a:pt x="744" y="635"/>
                  </a:cubicBezTo>
                  <a:lnTo>
                    <a:pt x="744" y="635"/>
                  </a:lnTo>
                  <a:cubicBezTo>
                    <a:pt x="1197" y="857"/>
                    <a:pt x="1664" y="1053"/>
                    <a:pt x="2138" y="1226"/>
                  </a:cubicBezTo>
                  <a:cubicBezTo>
                    <a:pt x="1688" y="988"/>
                    <a:pt x="1237" y="756"/>
                    <a:pt x="790" y="514"/>
                  </a:cubicBezTo>
                  <a:lnTo>
                    <a:pt x="790" y="514"/>
                  </a:lnTo>
                  <a:cubicBezTo>
                    <a:pt x="1181" y="691"/>
                    <a:pt x="1565" y="855"/>
                    <a:pt x="1997" y="1072"/>
                  </a:cubicBezTo>
                  <a:cubicBezTo>
                    <a:pt x="1742" y="893"/>
                    <a:pt x="1470" y="739"/>
                    <a:pt x="1203" y="581"/>
                  </a:cubicBezTo>
                  <a:cubicBezTo>
                    <a:pt x="1172" y="562"/>
                    <a:pt x="1138" y="542"/>
                    <a:pt x="1104" y="522"/>
                  </a:cubicBezTo>
                  <a:lnTo>
                    <a:pt x="1104" y="522"/>
                  </a:lnTo>
                  <a:cubicBezTo>
                    <a:pt x="1374" y="644"/>
                    <a:pt x="1640" y="764"/>
                    <a:pt x="1928" y="906"/>
                  </a:cubicBezTo>
                  <a:cubicBezTo>
                    <a:pt x="1749" y="794"/>
                    <a:pt x="1583" y="664"/>
                    <a:pt x="1403" y="555"/>
                  </a:cubicBezTo>
                  <a:cubicBezTo>
                    <a:pt x="1344" y="517"/>
                    <a:pt x="1276" y="476"/>
                    <a:pt x="1205" y="434"/>
                  </a:cubicBezTo>
                  <a:lnTo>
                    <a:pt x="1205" y="434"/>
                  </a:lnTo>
                  <a:cubicBezTo>
                    <a:pt x="1409" y="525"/>
                    <a:pt x="1610" y="618"/>
                    <a:pt x="1820" y="695"/>
                  </a:cubicBezTo>
                  <a:cubicBezTo>
                    <a:pt x="1629" y="576"/>
                    <a:pt x="1442" y="448"/>
                    <a:pt x="1251" y="330"/>
                  </a:cubicBezTo>
                  <a:lnTo>
                    <a:pt x="1251" y="330"/>
                  </a:lnTo>
                  <a:cubicBezTo>
                    <a:pt x="1415" y="402"/>
                    <a:pt x="1600" y="475"/>
                    <a:pt x="1743" y="537"/>
                  </a:cubicBezTo>
                  <a:cubicBezTo>
                    <a:pt x="1609" y="445"/>
                    <a:pt x="1451" y="329"/>
                    <a:pt x="1299" y="233"/>
                  </a:cubicBezTo>
                  <a:lnTo>
                    <a:pt x="1299" y="233"/>
                  </a:lnTo>
                  <a:cubicBezTo>
                    <a:pt x="1429" y="285"/>
                    <a:pt x="1583" y="342"/>
                    <a:pt x="1698" y="393"/>
                  </a:cubicBezTo>
                  <a:cubicBezTo>
                    <a:pt x="1604" y="325"/>
                    <a:pt x="1465" y="228"/>
                    <a:pt x="1344" y="157"/>
                  </a:cubicBezTo>
                  <a:lnTo>
                    <a:pt x="1344" y="157"/>
                  </a:lnTo>
                  <a:cubicBezTo>
                    <a:pt x="1452" y="193"/>
                    <a:pt x="1563" y="226"/>
                    <a:pt x="1673" y="242"/>
                  </a:cubicBezTo>
                  <a:cubicBezTo>
                    <a:pt x="1570" y="198"/>
                    <a:pt x="1477" y="134"/>
                    <a:pt x="1373" y="90"/>
                  </a:cubicBezTo>
                  <a:cubicBezTo>
                    <a:pt x="1353" y="83"/>
                    <a:pt x="1333" y="73"/>
                    <a:pt x="1313" y="63"/>
                  </a:cubicBezTo>
                  <a:lnTo>
                    <a:pt x="1313" y="63"/>
                  </a:lnTo>
                  <a:cubicBezTo>
                    <a:pt x="1331" y="69"/>
                    <a:pt x="1355" y="73"/>
                    <a:pt x="1368" y="78"/>
                  </a:cubicBezTo>
                  <a:cubicBezTo>
                    <a:pt x="1457" y="103"/>
                    <a:pt x="1547" y="127"/>
                    <a:pt x="1636" y="141"/>
                  </a:cubicBezTo>
                  <a:cubicBezTo>
                    <a:pt x="1538" y="90"/>
                    <a:pt x="1439" y="40"/>
                    <a:pt x="1333" y="5"/>
                  </a:cubicBezTo>
                  <a:cubicBezTo>
                    <a:pt x="1327" y="2"/>
                    <a:pt x="1320" y="0"/>
                    <a:pt x="13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42"/>
            <p:cNvSpPr/>
            <p:nvPr/>
          </p:nvSpPr>
          <p:spPr>
            <a:xfrm>
              <a:off x="2730317" y="4202766"/>
              <a:ext cx="8376" cy="8971"/>
            </a:xfrm>
            <a:custGeom>
              <a:rect b="b" l="l" r="r" t="t"/>
              <a:pathLst>
                <a:path extrusionOk="0" h="181" w="169">
                  <a:moveTo>
                    <a:pt x="20" y="1"/>
                  </a:moveTo>
                  <a:cubicBezTo>
                    <a:pt x="10" y="1"/>
                    <a:pt x="1" y="10"/>
                    <a:pt x="4" y="21"/>
                  </a:cubicBezTo>
                  <a:cubicBezTo>
                    <a:pt x="39" y="70"/>
                    <a:pt x="103" y="144"/>
                    <a:pt x="168" y="180"/>
                  </a:cubicBezTo>
                  <a:cubicBezTo>
                    <a:pt x="117" y="129"/>
                    <a:pt x="82" y="62"/>
                    <a:pt x="31" y="5"/>
                  </a:cubicBezTo>
                  <a:cubicBezTo>
                    <a:pt x="28" y="2"/>
                    <a:pt x="24" y="1"/>
                    <a:pt x="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42"/>
            <p:cNvSpPr/>
            <p:nvPr/>
          </p:nvSpPr>
          <p:spPr>
            <a:xfrm>
              <a:off x="2761343" y="4131445"/>
              <a:ext cx="16950" cy="5204"/>
            </a:xfrm>
            <a:custGeom>
              <a:rect b="b" l="l" r="r" t="t"/>
              <a:pathLst>
                <a:path extrusionOk="0" h="105" w="342">
                  <a:moveTo>
                    <a:pt x="32" y="0"/>
                  </a:moveTo>
                  <a:lnTo>
                    <a:pt x="32" y="0"/>
                  </a:lnTo>
                  <a:cubicBezTo>
                    <a:pt x="0" y="7"/>
                    <a:pt x="10" y="47"/>
                    <a:pt x="38" y="49"/>
                  </a:cubicBezTo>
                  <a:cubicBezTo>
                    <a:pt x="138" y="76"/>
                    <a:pt x="239" y="95"/>
                    <a:pt x="341" y="104"/>
                  </a:cubicBezTo>
                  <a:cubicBezTo>
                    <a:pt x="238" y="69"/>
                    <a:pt x="140" y="13"/>
                    <a:pt x="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42"/>
            <p:cNvSpPr/>
            <p:nvPr/>
          </p:nvSpPr>
          <p:spPr>
            <a:xfrm>
              <a:off x="2764664" y="4129462"/>
              <a:ext cx="12044" cy="3668"/>
            </a:xfrm>
            <a:custGeom>
              <a:rect b="b" l="l" r="r" t="t"/>
              <a:pathLst>
                <a:path extrusionOk="0" h="74" w="243">
                  <a:moveTo>
                    <a:pt x="15" y="0"/>
                  </a:moveTo>
                  <a:lnTo>
                    <a:pt x="15" y="0"/>
                  </a:lnTo>
                  <a:cubicBezTo>
                    <a:pt x="0" y="7"/>
                    <a:pt x="2" y="31"/>
                    <a:pt x="18" y="33"/>
                  </a:cubicBezTo>
                  <a:cubicBezTo>
                    <a:pt x="97" y="56"/>
                    <a:pt x="171" y="64"/>
                    <a:pt x="242" y="73"/>
                  </a:cubicBezTo>
                  <a:cubicBezTo>
                    <a:pt x="174" y="45"/>
                    <a:pt x="87" y="1"/>
                    <a:pt x="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42"/>
            <p:cNvSpPr/>
            <p:nvPr/>
          </p:nvSpPr>
          <p:spPr>
            <a:xfrm>
              <a:off x="2680506" y="4132238"/>
              <a:ext cx="144921" cy="92880"/>
            </a:xfrm>
            <a:custGeom>
              <a:rect b="b" l="l" r="r" t="t"/>
              <a:pathLst>
                <a:path extrusionOk="0" h="1874" w="2924">
                  <a:moveTo>
                    <a:pt x="0" y="1"/>
                  </a:moveTo>
                  <a:lnTo>
                    <a:pt x="0" y="1"/>
                  </a:lnTo>
                  <a:cubicBezTo>
                    <a:pt x="483" y="413"/>
                    <a:pt x="833" y="915"/>
                    <a:pt x="909" y="1518"/>
                  </a:cubicBezTo>
                  <a:cubicBezTo>
                    <a:pt x="920" y="1585"/>
                    <a:pt x="928" y="1652"/>
                    <a:pt x="932" y="1721"/>
                  </a:cubicBezTo>
                  <a:cubicBezTo>
                    <a:pt x="932" y="1789"/>
                    <a:pt x="945" y="1873"/>
                    <a:pt x="1028" y="1873"/>
                  </a:cubicBezTo>
                  <a:cubicBezTo>
                    <a:pt x="1029" y="1873"/>
                    <a:pt x="1030" y="1873"/>
                    <a:pt x="1032" y="1873"/>
                  </a:cubicBezTo>
                  <a:cubicBezTo>
                    <a:pt x="1065" y="1871"/>
                    <a:pt x="1091" y="1851"/>
                    <a:pt x="1114" y="1834"/>
                  </a:cubicBezTo>
                  <a:cubicBezTo>
                    <a:pt x="1155" y="1805"/>
                    <a:pt x="1197" y="1782"/>
                    <a:pt x="1240" y="1760"/>
                  </a:cubicBezTo>
                  <a:cubicBezTo>
                    <a:pt x="1436" y="1657"/>
                    <a:pt x="1838" y="1537"/>
                    <a:pt x="2083" y="1513"/>
                  </a:cubicBezTo>
                  <a:cubicBezTo>
                    <a:pt x="2182" y="1499"/>
                    <a:pt x="2296" y="1493"/>
                    <a:pt x="2396" y="1493"/>
                  </a:cubicBezTo>
                  <a:cubicBezTo>
                    <a:pt x="2469" y="1493"/>
                    <a:pt x="2534" y="1496"/>
                    <a:pt x="2580" y="1501"/>
                  </a:cubicBezTo>
                  <a:cubicBezTo>
                    <a:pt x="2661" y="1510"/>
                    <a:pt x="2741" y="1520"/>
                    <a:pt x="2821" y="1535"/>
                  </a:cubicBezTo>
                  <a:cubicBezTo>
                    <a:pt x="2825" y="1536"/>
                    <a:pt x="2830" y="1536"/>
                    <a:pt x="2835" y="1536"/>
                  </a:cubicBezTo>
                  <a:cubicBezTo>
                    <a:pt x="2850" y="1536"/>
                    <a:pt x="2865" y="1532"/>
                    <a:pt x="2877" y="1523"/>
                  </a:cubicBezTo>
                  <a:cubicBezTo>
                    <a:pt x="2919" y="1497"/>
                    <a:pt x="2924" y="1433"/>
                    <a:pt x="2887" y="1401"/>
                  </a:cubicBezTo>
                  <a:cubicBezTo>
                    <a:pt x="2853" y="1373"/>
                    <a:pt x="2805" y="1378"/>
                    <a:pt x="2765" y="1367"/>
                  </a:cubicBezTo>
                  <a:cubicBezTo>
                    <a:pt x="2634" y="1345"/>
                    <a:pt x="2501" y="1333"/>
                    <a:pt x="2367" y="1333"/>
                  </a:cubicBezTo>
                  <a:cubicBezTo>
                    <a:pt x="1925" y="1333"/>
                    <a:pt x="1469" y="1432"/>
                    <a:pt x="1085" y="1659"/>
                  </a:cubicBezTo>
                  <a:cubicBezTo>
                    <a:pt x="1054" y="1444"/>
                    <a:pt x="979" y="1079"/>
                    <a:pt x="838" y="809"/>
                  </a:cubicBezTo>
                  <a:cubicBezTo>
                    <a:pt x="693" y="525"/>
                    <a:pt x="487" y="279"/>
                    <a:pt x="257" y="60"/>
                  </a:cubicBezTo>
                  <a:cubicBezTo>
                    <a:pt x="170" y="49"/>
                    <a:pt x="84" y="2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42"/>
            <p:cNvSpPr/>
            <p:nvPr/>
          </p:nvSpPr>
          <p:spPr>
            <a:xfrm>
              <a:off x="2680010" y="4116774"/>
              <a:ext cx="145218" cy="91344"/>
            </a:xfrm>
            <a:custGeom>
              <a:rect b="b" l="l" r="r" t="t"/>
              <a:pathLst>
                <a:path extrusionOk="0" h="1843" w="2930">
                  <a:moveTo>
                    <a:pt x="2032" y="1"/>
                  </a:moveTo>
                  <a:cubicBezTo>
                    <a:pt x="1994" y="1"/>
                    <a:pt x="1954" y="25"/>
                    <a:pt x="1920" y="50"/>
                  </a:cubicBezTo>
                  <a:cubicBezTo>
                    <a:pt x="1865" y="87"/>
                    <a:pt x="1806" y="119"/>
                    <a:pt x="1748" y="152"/>
                  </a:cubicBezTo>
                  <a:cubicBezTo>
                    <a:pt x="1435" y="331"/>
                    <a:pt x="1091" y="407"/>
                    <a:pt x="733" y="407"/>
                  </a:cubicBezTo>
                  <a:cubicBezTo>
                    <a:pt x="605" y="407"/>
                    <a:pt x="476" y="397"/>
                    <a:pt x="345" y="379"/>
                  </a:cubicBezTo>
                  <a:cubicBezTo>
                    <a:pt x="237" y="375"/>
                    <a:pt x="128" y="351"/>
                    <a:pt x="21" y="317"/>
                  </a:cubicBezTo>
                  <a:cubicBezTo>
                    <a:pt x="15" y="315"/>
                    <a:pt x="8" y="314"/>
                    <a:pt x="1" y="312"/>
                  </a:cubicBezTo>
                  <a:lnTo>
                    <a:pt x="1" y="312"/>
                  </a:lnTo>
                  <a:cubicBezTo>
                    <a:pt x="68" y="361"/>
                    <a:pt x="134" y="418"/>
                    <a:pt x="185" y="483"/>
                  </a:cubicBezTo>
                  <a:cubicBezTo>
                    <a:pt x="383" y="521"/>
                    <a:pt x="584" y="545"/>
                    <a:pt x="784" y="545"/>
                  </a:cubicBezTo>
                  <a:cubicBezTo>
                    <a:pt x="905" y="545"/>
                    <a:pt x="1027" y="536"/>
                    <a:pt x="1147" y="516"/>
                  </a:cubicBezTo>
                  <a:cubicBezTo>
                    <a:pt x="1446" y="471"/>
                    <a:pt x="1775" y="314"/>
                    <a:pt x="1965" y="211"/>
                  </a:cubicBezTo>
                  <a:cubicBezTo>
                    <a:pt x="2016" y="660"/>
                    <a:pt x="2208" y="1092"/>
                    <a:pt x="2471" y="1453"/>
                  </a:cubicBezTo>
                  <a:cubicBezTo>
                    <a:pt x="2552" y="1563"/>
                    <a:pt x="2640" y="1664"/>
                    <a:pt x="2737" y="1761"/>
                  </a:cubicBezTo>
                  <a:cubicBezTo>
                    <a:pt x="2769" y="1788"/>
                    <a:pt x="2793" y="1829"/>
                    <a:pt x="2836" y="1841"/>
                  </a:cubicBezTo>
                  <a:cubicBezTo>
                    <a:pt x="2841" y="1842"/>
                    <a:pt x="2846" y="1843"/>
                    <a:pt x="2850" y="1843"/>
                  </a:cubicBezTo>
                  <a:cubicBezTo>
                    <a:pt x="2892" y="1843"/>
                    <a:pt x="2929" y="1803"/>
                    <a:pt x="2926" y="1760"/>
                  </a:cubicBezTo>
                  <a:cubicBezTo>
                    <a:pt x="2925" y="1739"/>
                    <a:pt x="2915" y="1721"/>
                    <a:pt x="2902" y="1707"/>
                  </a:cubicBezTo>
                  <a:cubicBezTo>
                    <a:pt x="2842" y="1651"/>
                    <a:pt x="2786" y="1591"/>
                    <a:pt x="2732" y="1530"/>
                  </a:cubicBezTo>
                  <a:cubicBezTo>
                    <a:pt x="2656" y="1447"/>
                    <a:pt x="2527" y="1271"/>
                    <a:pt x="2445" y="1117"/>
                  </a:cubicBezTo>
                  <a:cubicBezTo>
                    <a:pt x="2318" y="902"/>
                    <a:pt x="2172" y="502"/>
                    <a:pt x="2137" y="281"/>
                  </a:cubicBezTo>
                  <a:cubicBezTo>
                    <a:pt x="2127" y="231"/>
                    <a:pt x="2121" y="184"/>
                    <a:pt x="2120" y="134"/>
                  </a:cubicBezTo>
                  <a:cubicBezTo>
                    <a:pt x="2120" y="103"/>
                    <a:pt x="2119" y="70"/>
                    <a:pt x="2104" y="42"/>
                  </a:cubicBezTo>
                  <a:cubicBezTo>
                    <a:pt x="2083" y="12"/>
                    <a:pt x="2058" y="1"/>
                    <a:pt x="20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42"/>
            <p:cNvSpPr/>
            <p:nvPr/>
          </p:nvSpPr>
          <p:spPr>
            <a:xfrm>
              <a:off x="2430313" y="3966350"/>
              <a:ext cx="133026" cy="99571"/>
            </a:xfrm>
            <a:custGeom>
              <a:rect b="b" l="l" r="r" t="t"/>
              <a:pathLst>
                <a:path extrusionOk="0" h="2009" w="2684">
                  <a:moveTo>
                    <a:pt x="1925" y="0"/>
                  </a:moveTo>
                  <a:cubicBezTo>
                    <a:pt x="1896" y="0"/>
                    <a:pt x="1870" y="14"/>
                    <a:pt x="1845" y="28"/>
                  </a:cubicBezTo>
                  <a:cubicBezTo>
                    <a:pt x="1803" y="49"/>
                    <a:pt x="1757" y="67"/>
                    <a:pt x="1711" y="82"/>
                  </a:cubicBezTo>
                  <a:cubicBezTo>
                    <a:pt x="1521" y="149"/>
                    <a:pt x="1157" y="202"/>
                    <a:pt x="908" y="202"/>
                  </a:cubicBezTo>
                  <a:cubicBezTo>
                    <a:pt x="885" y="202"/>
                    <a:pt x="862" y="202"/>
                    <a:pt x="841" y="201"/>
                  </a:cubicBezTo>
                  <a:cubicBezTo>
                    <a:pt x="669" y="199"/>
                    <a:pt x="455" y="166"/>
                    <a:pt x="348" y="137"/>
                  </a:cubicBezTo>
                  <a:cubicBezTo>
                    <a:pt x="270" y="118"/>
                    <a:pt x="191" y="95"/>
                    <a:pt x="115" y="68"/>
                  </a:cubicBezTo>
                  <a:cubicBezTo>
                    <a:pt x="107" y="65"/>
                    <a:pt x="99" y="64"/>
                    <a:pt x="91" y="64"/>
                  </a:cubicBezTo>
                  <a:cubicBezTo>
                    <a:pt x="80" y="64"/>
                    <a:pt x="69" y="66"/>
                    <a:pt x="59" y="70"/>
                  </a:cubicBezTo>
                  <a:cubicBezTo>
                    <a:pt x="15" y="89"/>
                    <a:pt x="1" y="151"/>
                    <a:pt x="32" y="190"/>
                  </a:cubicBezTo>
                  <a:cubicBezTo>
                    <a:pt x="60" y="222"/>
                    <a:pt x="109" y="226"/>
                    <a:pt x="147" y="242"/>
                  </a:cubicBezTo>
                  <a:cubicBezTo>
                    <a:pt x="271" y="284"/>
                    <a:pt x="403" y="315"/>
                    <a:pt x="535" y="336"/>
                  </a:cubicBezTo>
                  <a:cubicBezTo>
                    <a:pt x="676" y="357"/>
                    <a:pt x="820" y="369"/>
                    <a:pt x="964" y="369"/>
                  </a:cubicBezTo>
                  <a:cubicBezTo>
                    <a:pt x="1267" y="369"/>
                    <a:pt x="1571" y="318"/>
                    <a:pt x="1850" y="206"/>
                  </a:cubicBezTo>
                  <a:lnTo>
                    <a:pt x="1850" y="206"/>
                  </a:lnTo>
                  <a:cubicBezTo>
                    <a:pt x="1849" y="423"/>
                    <a:pt x="1870" y="794"/>
                    <a:pt x="1972" y="1083"/>
                  </a:cubicBezTo>
                  <a:cubicBezTo>
                    <a:pt x="2073" y="1387"/>
                    <a:pt x="2243" y="1660"/>
                    <a:pt x="2439" y="1911"/>
                  </a:cubicBezTo>
                  <a:cubicBezTo>
                    <a:pt x="2523" y="1934"/>
                    <a:pt x="2604" y="1968"/>
                    <a:pt x="2684" y="2009"/>
                  </a:cubicBezTo>
                  <a:cubicBezTo>
                    <a:pt x="2265" y="1529"/>
                    <a:pt x="1992" y="978"/>
                    <a:pt x="2004" y="372"/>
                  </a:cubicBezTo>
                  <a:cubicBezTo>
                    <a:pt x="2003" y="304"/>
                    <a:pt x="2004" y="237"/>
                    <a:pt x="2010" y="168"/>
                  </a:cubicBezTo>
                  <a:cubicBezTo>
                    <a:pt x="2020" y="99"/>
                    <a:pt x="2019" y="11"/>
                    <a:pt x="1933" y="1"/>
                  </a:cubicBezTo>
                  <a:cubicBezTo>
                    <a:pt x="1930" y="1"/>
                    <a:pt x="1927" y="0"/>
                    <a:pt x="19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42"/>
            <p:cNvSpPr/>
            <p:nvPr/>
          </p:nvSpPr>
          <p:spPr>
            <a:xfrm>
              <a:off x="2430462" y="3969770"/>
              <a:ext cx="133125" cy="96498"/>
            </a:xfrm>
            <a:custGeom>
              <a:rect b="b" l="l" r="r" t="t"/>
              <a:pathLst>
                <a:path extrusionOk="0" h="1947" w="2686">
                  <a:moveTo>
                    <a:pt x="80" y="1"/>
                  </a:moveTo>
                  <a:cubicBezTo>
                    <a:pt x="42" y="1"/>
                    <a:pt x="6" y="30"/>
                    <a:pt x="3" y="71"/>
                  </a:cubicBezTo>
                  <a:cubicBezTo>
                    <a:pt x="1" y="91"/>
                    <a:pt x="6" y="111"/>
                    <a:pt x="19" y="126"/>
                  </a:cubicBezTo>
                  <a:cubicBezTo>
                    <a:pt x="70" y="190"/>
                    <a:pt x="117" y="257"/>
                    <a:pt x="161" y="327"/>
                  </a:cubicBezTo>
                  <a:cubicBezTo>
                    <a:pt x="224" y="421"/>
                    <a:pt x="325" y="614"/>
                    <a:pt x="385" y="778"/>
                  </a:cubicBezTo>
                  <a:cubicBezTo>
                    <a:pt x="479" y="1009"/>
                    <a:pt x="565" y="1429"/>
                    <a:pt x="569" y="1653"/>
                  </a:cubicBezTo>
                  <a:cubicBezTo>
                    <a:pt x="570" y="1702"/>
                    <a:pt x="570" y="1751"/>
                    <a:pt x="564" y="1800"/>
                  </a:cubicBezTo>
                  <a:cubicBezTo>
                    <a:pt x="559" y="1831"/>
                    <a:pt x="555" y="1863"/>
                    <a:pt x="567" y="1893"/>
                  </a:cubicBezTo>
                  <a:cubicBezTo>
                    <a:pt x="588" y="1932"/>
                    <a:pt x="617" y="1946"/>
                    <a:pt x="649" y="1946"/>
                  </a:cubicBezTo>
                  <a:cubicBezTo>
                    <a:pt x="683" y="1946"/>
                    <a:pt x="719" y="1930"/>
                    <a:pt x="751" y="1913"/>
                  </a:cubicBezTo>
                  <a:cubicBezTo>
                    <a:pt x="811" y="1884"/>
                    <a:pt x="873" y="1862"/>
                    <a:pt x="936" y="1838"/>
                  </a:cubicBezTo>
                  <a:cubicBezTo>
                    <a:pt x="1161" y="1751"/>
                    <a:pt x="1394" y="1712"/>
                    <a:pt x="1631" y="1712"/>
                  </a:cubicBezTo>
                  <a:cubicBezTo>
                    <a:pt x="1871" y="1712"/>
                    <a:pt x="2114" y="1752"/>
                    <a:pt x="2356" y="1824"/>
                  </a:cubicBezTo>
                  <a:cubicBezTo>
                    <a:pt x="2462" y="1843"/>
                    <a:pt x="2567" y="1883"/>
                    <a:pt x="2666" y="1934"/>
                  </a:cubicBezTo>
                  <a:lnTo>
                    <a:pt x="2686" y="1941"/>
                  </a:lnTo>
                  <a:cubicBezTo>
                    <a:pt x="2627" y="1882"/>
                    <a:pt x="2569" y="1816"/>
                    <a:pt x="2528" y="1744"/>
                  </a:cubicBezTo>
                  <a:cubicBezTo>
                    <a:pt x="2230" y="1638"/>
                    <a:pt x="1918" y="1566"/>
                    <a:pt x="1602" y="1566"/>
                  </a:cubicBezTo>
                  <a:cubicBezTo>
                    <a:pt x="1595" y="1566"/>
                    <a:pt x="1588" y="1566"/>
                    <a:pt x="1582" y="1566"/>
                  </a:cubicBezTo>
                  <a:cubicBezTo>
                    <a:pt x="1281" y="1566"/>
                    <a:pt x="931" y="1672"/>
                    <a:pt x="730" y="1746"/>
                  </a:cubicBezTo>
                  <a:cubicBezTo>
                    <a:pt x="745" y="1295"/>
                    <a:pt x="617" y="838"/>
                    <a:pt x="408" y="442"/>
                  </a:cubicBezTo>
                  <a:cubicBezTo>
                    <a:pt x="345" y="322"/>
                    <a:pt x="272" y="207"/>
                    <a:pt x="190" y="98"/>
                  </a:cubicBezTo>
                  <a:cubicBezTo>
                    <a:pt x="164" y="67"/>
                    <a:pt x="144" y="21"/>
                    <a:pt x="104" y="5"/>
                  </a:cubicBezTo>
                  <a:cubicBezTo>
                    <a:pt x="96" y="2"/>
                    <a:pt x="88" y="1"/>
                    <a:pt x="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42"/>
            <p:cNvSpPr/>
            <p:nvPr/>
          </p:nvSpPr>
          <p:spPr>
            <a:xfrm>
              <a:off x="2241281" y="4356313"/>
              <a:ext cx="46341" cy="97341"/>
            </a:xfrm>
            <a:custGeom>
              <a:rect b="b" l="l" r="r" t="t"/>
              <a:pathLst>
                <a:path extrusionOk="0" h="1964" w="935">
                  <a:moveTo>
                    <a:pt x="104" y="1"/>
                  </a:moveTo>
                  <a:cubicBezTo>
                    <a:pt x="61" y="141"/>
                    <a:pt x="30" y="283"/>
                    <a:pt x="16" y="428"/>
                  </a:cubicBezTo>
                  <a:cubicBezTo>
                    <a:pt x="53" y="351"/>
                    <a:pt x="93" y="275"/>
                    <a:pt x="132" y="198"/>
                  </a:cubicBezTo>
                  <a:lnTo>
                    <a:pt x="132" y="198"/>
                  </a:lnTo>
                  <a:cubicBezTo>
                    <a:pt x="99" y="319"/>
                    <a:pt x="79" y="441"/>
                    <a:pt x="65" y="564"/>
                  </a:cubicBezTo>
                  <a:cubicBezTo>
                    <a:pt x="108" y="466"/>
                    <a:pt x="156" y="371"/>
                    <a:pt x="204" y="274"/>
                  </a:cubicBezTo>
                  <a:lnTo>
                    <a:pt x="204" y="274"/>
                  </a:lnTo>
                  <a:cubicBezTo>
                    <a:pt x="154" y="453"/>
                    <a:pt x="120" y="633"/>
                    <a:pt x="89" y="814"/>
                  </a:cubicBezTo>
                  <a:cubicBezTo>
                    <a:pt x="155" y="660"/>
                    <a:pt x="232" y="507"/>
                    <a:pt x="305" y="355"/>
                  </a:cubicBezTo>
                  <a:lnTo>
                    <a:pt x="305" y="355"/>
                  </a:lnTo>
                  <a:cubicBezTo>
                    <a:pt x="237" y="616"/>
                    <a:pt x="193" y="882"/>
                    <a:pt x="97" y="1138"/>
                  </a:cubicBezTo>
                  <a:cubicBezTo>
                    <a:pt x="232" y="903"/>
                    <a:pt x="344" y="660"/>
                    <a:pt x="429" y="409"/>
                  </a:cubicBezTo>
                  <a:lnTo>
                    <a:pt x="429" y="409"/>
                  </a:lnTo>
                  <a:cubicBezTo>
                    <a:pt x="397" y="535"/>
                    <a:pt x="363" y="662"/>
                    <a:pt x="327" y="788"/>
                  </a:cubicBezTo>
                  <a:cubicBezTo>
                    <a:pt x="257" y="1012"/>
                    <a:pt x="200" y="1244"/>
                    <a:pt x="89" y="1459"/>
                  </a:cubicBezTo>
                  <a:cubicBezTo>
                    <a:pt x="263" y="1216"/>
                    <a:pt x="391" y="958"/>
                    <a:pt x="481" y="686"/>
                  </a:cubicBezTo>
                  <a:lnTo>
                    <a:pt x="481" y="686"/>
                  </a:lnTo>
                  <a:cubicBezTo>
                    <a:pt x="394" y="1056"/>
                    <a:pt x="283" y="1428"/>
                    <a:pt x="57" y="1754"/>
                  </a:cubicBezTo>
                  <a:cubicBezTo>
                    <a:pt x="186" y="1620"/>
                    <a:pt x="288" y="1472"/>
                    <a:pt x="378" y="1320"/>
                  </a:cubicBezTo>
                  <a:cubicBezTo>
                    <a:pt x="459" y="1190"/>
                    <a:pt x="532" y="1057"/>
                    <a:pt x="591" y="921"/>
                  </a:cubicBezTo>
                  <a:lnTo>
                    <a:pt x="591" y="921"/>
                  </a:lnTo>
                  <a:cubicBezTo>
                    <a:pt x="461" y="1293"/>
                    <a:pt x="277" y="1642"/>
                    <a:pt x="0" y="1964"/>
                  </a:cubicBezTo>
                  <a:cubicBezTo>
                    <a:pt x="424" y="1606"/>
                    <a:pt x="654" y="1134"/>
                    <a:pt x="808" y="662"/>
                  </a:cubicBezTo>
                  <a:cubicBezTo>
                    <a:pt x="860" y="524"/>
                    <a:pt x="902" y="383"/>
                    <a:pt x="934" y="241"/>
                  </a:cubicBezTo>
                  <a:lnTo>
                    <a:pt x="934" y="241"/>
                  </a:lnTo>
                  <a:cubicBezTo>
                    <a:pt x="874" y="257"/>
                    <a:pt x="808" y="265"/>
                    <a:pt x="742" y="265"/>
                  </a:cubicBezTo>
                  <a:cubicBezTo>
                    <a:pt x="731" y="265"/>
                    <a:pt x="721" y="265"/>
                    <a:pt x="710" y="264"/>
                  </a:cubicBezTo>
                  <a:cubicBezTo>
                    <a:pt x="464" y="255"/>
                    <a:pt x="269" y="137"/>
                    <a:pt x="1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42"/>
            <p:cNvSpPr/>
            <p:nvPr/>
          </p:nvSpPr>
          <p:spPr>
            <a:xfrm>
              <a:off x="2291339" y="4275921"/>
              <a:ext cx="36775" cy="84554"/>
            </a:xfrm>
            <a:custGeom>
              <a:rect b="b" l="l" r="r" t="t"/>
              <a:pathLst>
                <a:path extrusionOk="0" h="1706" w="742">
                  <a:moveTo>
                    <a:pt x="636" y="1"/>
                  </a:moveTo>
                  <a:cubicBezTo>
                    <a:pt x="369" y="554"/>
                    <a:pt x="174" y="1128"/>
                    <a:pt x="1" y="1705"/>
                  </a:cubicBezTo>
                  <a:cubicBezTo>
                    <a:pt x="175" y="1346"/>
                    <a:pt x="351" y="986"/>
                    <a:pt x="513" y="624"/>
                  </a:cubicBezTo>
                  <a:cubicBezTo>
                    <a:pt x="593" y="429"/>
                    <a:pt x="669" y="219"/>
                    <a:pt x="741" y="12"/>
                  </a:cubicBezTo>
                  <a:cubicBezTo>
                    <a:pt x="706" y="12"/>
                    <a:pt x="670" y="8"/>
                    <a:pt x="6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42"/>
            <p:cNvSpPr/>
            <p:nvPr/>
          </p:nvSpPr>
          <p:spPr>
            <a:xfrm>
              <a:off x="2284599" y="4273889"/>
              <a:ext cx="37023" cy="89361"/>
            </a:xfrm>
            <a:custGeom>
              <a:rect b="b" l="l" r="r" t="t"/>
              <a:pathLst>
                <a:path extrusionOk="0" h="1803" w="747">
                  <a:moveTo>
                    <a:pt x="645" y="1"/>
                  </a:moveTo>
                  <a:cubicBezTo>
                    <a:pt x="590" y="110"/>
                    <a:pt x="536" y="221"/>
                    <a:pt x="489" y="332"/>
                  </a:cubicBezTo>
                  <a:cubicBezTo>
                    <a:pt x="289" y="814"/>
                    <a:pt x="141" y="1309"/>
                    <a:pt x="1" y="1803"/>
                  </a:cubicBezTo>
                  <a:cubicBezTo>
                    <a:pt x="263" y="1218"/>
                    <a:pt x="507" y="628"/>
                    <a:pt x="746" y="36"/>
                  </a:cubicBezTo>
                  <a:cubicBezTo>
                    <a:pt x="711" y="26"/>
                    <a:pt x="677" y="15"/>
                    <a:pt x="6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42"/>
            <p:cNvSpPr/>
            <p:nvPr/>
          </p:nvSpPr>
          <p:spPr>
            <a:xfrm>
              <a:off x="2256249" y="4241227"/>
              <a:ext cx="59872" cy="120090"/>
            </a:xfrm>
            <a:custGeom>
              <a:rect b="b" l="l" r="r" t="t"/>
              <a:pathLst>
                <a:path extrusionOk="0" h="2423" w="1208">
                  <a:moveTo>
                    <a:pt x="893" y="1"/>
                  </a:moveTo>
                  <a:lnTo>
                    <a:pt x="893" y="1"/>
                  </a:lnTo>
                  <a:cubicBezTo>
                    <a:pt x="867" y="33"/>
                    <a:pt x="843" y="68"/>
                    <a:pt x="819" y="104"/>
                  </a:cubicBezTo>
                  <a:cubicBezTo>
                    <a:pt x="403" y="685"/>
                    <a:pt x="127" y="1329"/>
                    <a:pt x="0" y="1990"/>
                  </a:cubicBezTo>
                  <a:cubicBezTo>
                    <a:pt x="106" y="1700"/>
                    <a:pt x="218" y="1448"/>
                    <a:pt x="345" y="1202"/>
                  </a:cubicBezTo>
                  <a:lnTo>
                    <a:pt x="345" y="1202"/>
                  </a:lnTo>
                  <a:cubicBezTo>
                    <a:pt x="304" y="1313"/>
                    <a:pt x="269" y="1422"/>
                    <a:pt x="233" y="1532"/>
                  </a:cubicBezTo>
                  <a:cubicBezTo>
                    <a:pt x="166" y="1748"/>
                    <a:pt x="96" y="1964"/>
                    <a:pt x="58" y="2185"/>
                  </a:cubicBezTo>
                  <a:cubicBezTo>
                    <a:pt x="193" y="1813"/>
                    <a:pt x="373" y="1376"/>
                    <a:pt x="536" y="1060"/>
                  </a:cubicBezTo>
                  <a:cubicBezTo>
                    <a:pt x="583" y="971"/>
                    <a:pt x="645" y="862"/>
                    <a:pt x="714" y="744"/>
                  </a:cubicBezTo>
                  <a:lnTo>
                    <a:pt x="714" y="744"/>
                  </a:lnTo>
                  <a:cubicBezTo>
                    <a:pt x="471" y="1221"/>
                    <a:pt x="294" y="1719"/>
                    <a:pt x="193" y="2227"/>
                  </a:cubicBezTo>
                  <a:cubicBezTo>
                    <a:pt x="328" y="1835"/>
                    <a:pt x="486" y="1505"/>
                    <a:pt x="652" y="1187"/>
                  </a:cubicBezTo>
                  <a:lnTo>
                    <a:pt x="652" y="1187"/>
                  </a:lnTo>
                  <a:cubicBezTo>
                    <a:pt x="487" y="1583"/>
                    <a:pt x="361" y="1990"/>
                    <a:pt x="263" y="2401"/>
                  </a:cubicBezTo>
                  <a:cubicBezTo>
                    <a:pt x="469" y="1894"/>
                    <a:pt x="695" y="1392"/>
                    <a:pt x="944" y="898"/>
                  </a:cubicBezTo>
                  <a:lnTo>
                    <a:pt x="944" y="898"/>
                  </a:lnTo>
                  <a:cubicBezTo>
                    <a:pt x="722" y="1396"/>
                    <a:pt x="577" y="1913"/>
                    <a:pt x="408" y="2423"/>
                  </a:cubicBezTo>
                  <a:cubicBezTo>
                    <a:pt x="637" y="1978"/>
                    <a:pt x="812" y="1514"/>
                    <a:pt x="1017" y="1061"/>
                  </a:cubicBezTo>
                  <a:cubicBezTo>
                    <a:pt x="1082" y="921"/>
                    <a:pt x="1145" y="787"/>
                    <a:pt x="1207" y="655"/>
                  </a:cubicBezTo>
                  <a:cubicBezTo>
                    <a:pt x="1140" y="625"/>
                    <a:pt x="1081" y="583"/>
                    <a:pt x="1042" y="538"/>
                  </a:cubicBezTo>
                  <a:cubicBezTo>
                    <a:pt x="909" y="381"/>
                    <a:pt x="867" y="187"/>
                    <a:pt x="8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42"/>
            <p:cNvSpPr/>
            <p:nvPr/>
          </p:nvSpPr>
          <p:spPr>
            <a:xfrm>
              <a:off x="2306307" y="4173722"/>
              <a:ext cx="70874" cy="64927"/>
            </a:xfrm>
            <a:custGeom>
              <a:rect b="b" l="l" r="r" t="t"/>
              <a:pathLst>
                <a:path extrusionOk="0" h="1310" w="1430">
                  <a:moveTo>
                    <a:pt x="1430" y="0"/>
                  </a:moveTo>
                  <a:lnTo>
                    <a:pt x="1430" y="0"/>
                  </a:lnTo>
                  <a:cubicBezTo>
                    <a:pt x="1227" y="127"/>
                    <a:pt x="1038" y="270"/>
                    <a:pt x="860" y="417"/>
                  </a:cubicBezTo>
                  <a:cubicBezTo>
                    <a:pt x="535" y="689"/>
                    <a:pt x="236" y="983"/>
                    <a:pt x="0" y="1310"/>
                  </a:cubicBezTo>
                  <a:cubicBezTo>
                    <a:pt x="303" y="999"/>
                    <a:pt x="654" y="723"/>
                    <a:pt x="1010" y="452"/>
                  </a:cubicBezTo>
                  <a:cubicBezTo>
                    <a:pt x="1149" y="345"/>
                    <a:pt x="1284" y="236"/>
                    <a:pt x="1425" y="132"/>
                  </a:cubicBezTo>
                  <a:cubicBezTo>
                    <a:pt x="1418" y="88"/>
                    <a:pt x="1421" y="44"/>
                    <a:pt x="1429" y="3"/>
                  </a:cubicBezTo>
                  <a:cubicBezTo>
                    <a:pt x="1429" y="2"/>
                    <a:pt x="1429" y="2"/>
                    <a:pt x="14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42"/>
            <p:cNvSpPr/>
            <p:nvPr/>
          </p:nvSpPr>
          <p:spPr>
            <a:xfrm>
              <a:off x="2306010" y="4181801"/>
              <a:ext cx="74046" cy="68248"/>
            </a:xfrm>
            <a:custGeom>
              <a:rect b="b" l="l" r="r" t="t"/>
              <a:pathLst>
                <a:path extrusionOk="0" h="1377" w="1494">
                  <a:moveTo>
                    <a:pt x="1439" y="1"/>
                  </a:moveTo>
                  <a:cubicBezTo>
                    <a:pt x="897" y="378"/>
                    <a:pt x="404" y="799"/>
                    <a:pt x="0" y="1274"/>
                  </a:cubicBezTo>
                  <a:cubicBezTo>
                    <a:pt x="316" y="970"/>
                    <a:pt x="682" y="701"/>
                    <a:pt x="1038" y="426"/>
                  </a:cubicBezTo>
                  <a:cubicBezTo>
                    <a:pt x="1076" y="397"/>
                    <a:pt x="1113" y="369"/>
                    <a:pt x="1149" y="341"/>
                  </a:cubicBezTo>
                  <a:lnTo>
                    <a:pt x="1149" y="341"/>
                  </a:lnTo>
                  <a:cubicBezTo>
                    <a:pt x="1069" y="406"/>
                    <a:pt x="991" y="470"/>
                    <a:pt x="915" y="539"/>
                  </a:cubicBezTo>
                  <a:cubicBezTo>
                    <a:pt x="608" y="810"/>
                    <a:pt x="295" y="1080"/>
                    <a:pt x="27" y="1377"/>
                  </a:cubicBezTo>
                  <a:cubicBezTo>
                    <a:pt x="355" y="1093"/>
                    <a:pt x="711" y="834"/>
                    <a:pt x="1052" y="561"/>
                  </a:cubicBezTo>
                  <a:cubicBezTo>
                    <a:pt x="1198" y="444"/>
                    <a:pt x="1346" y="325"/>
                    <a:pt x="1493" y="208"/>
                  </a:cubicBezTo>
                  <a:cubicBezTo>
                    <a:pt x="1465" y="160"/>
                    <a:pt x="1450" y="109"/>
                    <a:pt x="1458" y="58"/>
                  </a:cubicBezTo>
                  <a:cubicBezTo>
                    <a:pt x="1450" y="40"/>
                    <a:pt x="1443" y="21"/>
                    <a:pt x="1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42"/>
            <p:cNvSpPr/>
            <p:nvPr/>
          </p:nvSpPr>
          <p:spPr>
            <a:xfrm>
              <a:off x="2310966" y="4192407"/>
              <a:ext cx="81431" cy="79201"/>
            </a:xfrm>
            <a:custGeom>
              <a:rect b="b" l="l" r="r" t="t"/>
              <a:pathLst>
                <a:path extrusionOk="0" h="1598" w="1643">
                  <a:moveTo>
                    <a:pt x="1397" y="1"/>
                  </a:moveTo>
                  <a:cubicBezTo>
                    <a:pt x="1258" y="110"/>
                    <a:pt x="1122" y="222"/>
                    <a:pt x="988" y="336"/>
                  </a:cubicBezTo>
                  <a:cubicBezTo>
                    <a:pt x="631" y="637"/>
                    <a:pt x="279" y="949"/>
                    <a:pt x="0" y="1302"/>
                  </a:cubicBezTo>
                  <a:cubicBezTo>
                    <a:pt x="209" y="1093"/>
                    <a:pt x="443" y="902"/>
                    <a:pt x="683" y="714"/>
                  </a:cubicBezTo>
                  <a:lnTo>
                    <a:pt x="683" y="714"/>
                  </a:lnTo>
                  <a:cubicBezTo>
                    <a:pt x="456" y="930"/>
                    <a:pt x="242" y="1156"/>
                    <a:pt x="68" y="1403"/>
                  </a:cubicBezTo>
                  <a:cubicBezTo>
                    <a:pt x="328" y="1119"/>
                    <a:pt x="640" y="861"/>
                    <a:pt x="948" y="603"/>
                  </a:cubicBezTo>
                  <a:lnTo>
                    <a:pt x="967" y="588"/>
                  </a:lnTo>
                  <a:lnTo>
                    <a:pt x="967" y="588"/>
                  </a:lnTo>
                  <a:cubicBezTo>
                    <a:pt x="667" y="873"/>
                    <a:pt x="398" y="1178"/>
                    <a:pt x="168" y="1502"/>
                  </a:cubicBezTo>
                  <a:cubicBezTo>
                    <a:pt x="400" y="1252"/>
                    <a:pt x="652" y="1008"/>
                    <a:pt x="913" y="770"/>
                  </a:cubicBezTo>
                  <a:lnTo>
                    <a:pt x="913" y="770"/>
                  </a:lnTo>
                  <a:cubicBezTo>
                    <a:pt x="689" y="1034"/>
                    <a:pt x="465" y="1302"/>
                    <a:pt x="310" y="1597"/>
                  </a:cubicBezTo>
                  <a:cubicBezTo>
                    <a:pt x="511" y="1317"/>
                    <a:pt x="830" y="1001"/>
                    <a:pt x="1016" y="804"/>
                  </a:cubicBezTo>
                  <a:cubicBezTo>
                    <a:pt x="1220" y="591"/>
                    <a:pt x="1426" y="380"/>
                    <a:pt x="1643" y="176"/>
                  </a:cubicBezTo>
                  <a:cubicBezTo>
                    <a:pt x="1620" y="171"/>
                    <a:pt x="1596" y="163"/>
                    <a:pt x="1575" y="153"/>
                  </a:cubicBezTo>
                  <a:cubicBezTo>
                    <a:pt x="1504" y="123"/>
                    <a:pt x="1437" y="66"/>
                    <a:pt x="13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42"/>
            <p:cNvSpPr/>
            <p:nvPr/>
          </p:nvSpPr>
          <p:spPr>
            <a:xfrm>
              <a:off x="2383129" y="4142993"/>
              <a:ext cx="150323" cy="52586"/>
            </a:xfrm>
            <a:custGeom>
              <a:rect b="b" l="l" r="r" t="t"/>
              <a:pathLst>
                <a:path extrusionOk="0" h="1061" w="3033">
                  <a:moveTo>
                    <a:pt x="1988" y="1"/>
                  </a:moveTo>
                  <a:cubicBezTo>
                    <a:pt x="1848" y="1"/>
                    <a:pt x="1709" y="8"/>
                    <a:pt x="1572" y="31"/>
                  </a:cubicBezTo>
                  <a:cubicBezTo>
                    <a:pt x="1540" y="36"/>
                    <a:pt x="1508" y="42"/>
                    <a:pt x="1477" y="48"/>
                  </a:cubicBezTo>
                  <a:cubicBezTo>
                    <a:pt x="1206" y="80"/>
                    <a:pt x="936" y="129"/>
                    <a:pt x="691" y="227"/>
                  </a:cubicBezTo>
                  <a:cubicBezTo>
                    <a:pt x="428" y="337"/>
                    <a:pt x="186" y="489"/>
                    <a:pt x="0" y="677"/>
                  </a:cubicBezTo>
                  <a:cubicBezTo>
                    <a:pt x="238" y="507"/>
                    <a:pt x="484" y="385"/>
                    <a:pt x="747" y="287"/>
                  </a:cubicBezTo>
                  <a:lnTo>
                    <a:pt x="747" y="287"/>
                  </a:lnTo>
                  <a:cubicBezTo>
                    <a:pt x="489" y="407"/>
                    <a:pt x="254" y="558"/>
                    <a:pt x="54" y="735"/>
                  </a:cubicBezTo>
                  <a:cubicBezTo>
                    <a:pt x="334" y="538"/>
                    <a:pt x="808" y="339"/>
                    <a:pt x="1058" y="262"/>
                  </a:cubicBezTo>
                  <a:cubicBezTo>
                    <a:pt x="1108" y="244"/>
                    <a:pt x="1158" y="229"/>
                    <a:pt x="1209" y="213"/>
                  </a:cubicBezTo>
                  <a:lnTo>
                    <a:pt x="1209" y="213"/>
                  </a:lnTo>
                  <a:cubicBezTo>
                    <a:pt x="1195" y="218"/>
                    <a:pt x="1179" y="223"/>
                    <a:pt x="1165" y="228"/>
                  </a:cubicBezTo>
                  <a:cubicBezTo>
                    <a:pt x="764" y="372"/>
                    <a:pt x="392" y="574"/>
                    <a:pt x="87" y="828"/>
                  </a:cubicBezTo>
                  <a:cubicBezTo>
                    <a:pt x="398" y="627"/>
                    <a:pt x="849" y="432"/>
                    <a:pt x="1169" y="320"/>
                  </a:cubicBezTo>
                  <a:cubicBezTo>
                    <a:pt x="1385" y="249"/>
                    <a:pt x="1617" y="192"/>
                    <a:pt x="1850" y="148"/>
                  </a:cubicBezTo>
                  <a:lnTo>
                    <a:pt x="1850" y="148"/>
                  </a:lnTo>
                  <a:cubicBezTo>
                    <a:pt x="1635" y="193"/>
                    <a:pt x="1424" y="251"/>
                    <a:pt x="1222" y="327"/>
                  </a:cubicBezTo>
                  <a:cubicBezTo>
                    <a:pt x="814" y="488"/>
                    <a:pt x="414" y="689"/>
                    <a:pt x="113" y="964"/>
                  </a:cubicBezTo>
                  <a:cubicBezTo>
                    <a:pt x="296" y="830"/>
                    <a:pt x="511" y="721"/>
                    <a:pt x="731" y="623"/>
                  </a:cubicBezTo>
                  <a:lnTo>
                    <a:pt x="731" y="623"/>
                  </a:lnTo>
                  <a:cubicBezTo>
                    <a:pt x="516" y="738"/>
                    <a:pt x="329" y="885"/>
                    <a:pt x="187" y="1061"/>
                  </a:cubicBezTo>
                  <a:cubicBezTo>
                    <a:pt x="403" y="880"/>
                    <a:pt x="619" y="771"/>
                    <a:pt x="900" y="640"/>
                  </a:cubicBezTo>
                  <a:cubicBezTo>
                    <a:pt x="1137" y="533"/>
                    <a:pt x="1391" y="424"/>
                    <a:pt x="1627" y="350"/>
                  </a:cubicBezTo>
                  <a:cubicBezTo>
                    <a:pt x="1691" y="330"/>
                    <a:pt x="1765" y="310"/>
                    <a:pt x="1825" y="294"/>
                  </a:cubicBezTo>
                  <a:lnTo>
                    <a:pt x="1825" y="294"/>
                  </a:lnTo>
                  <a:cubicBezTo>
                    <a:pt x="1776" y="301"/>
                    <a:pt x="1725" y="309"/>
                    <a:pt x="1676" y="316"/>
                  </a:cubicBezTo>
                  <a:cubicBezTo>
                    <a:pt x="1550" y="337"/>
                    <a:pt x="1424" y="365"/>
                    <a:pt x="1300" y="399"/>
                  </a:cubicBezTo>
                  <a:cubicBezTo>
                    <a:pt x="1753" y="246"/>
                    <a:pt x="2232" y="139"/>
                    <a:pt x="2739" y="61"/>
                  </a:cubicBezTo>
                  <a:cubicBezTo>
                    <a:pt x="2832" y="45"/>
                    <a:pt x="2952" y="30"/>
                    <a:pt x="3032" y="20"/>
                  </a:cubicBezTo>
                  <a:lnTo>
                    <a:pt x="3032" y="20"/>
                  </a:lnTo>
                  <a:cubicBezTo>
                    <a:pt x="2943" y="23"/>
                    <a:pt x="2854" y="27"/>
                    <a:pt x="2765" y="33"/>
                  </a:cubicBezTo>
                  <a:cubicBezTo>
                    <a:pt x="2737" y="35"/>
                    <a:pt x="2709" y="37"/>
                    <a:pt x="2680" y="38"/>
                  </a:cubicBezTo>
                  <a:cubicBezTo>
                    <a:pt x="2723" y="35"/>
                    <a:pt x="2765" y="32"/>
                    <a:pt x="2798" y="29"/>
                  </a:cubicBezTo>
                  <a:cubicBezTo>
                    <a:pt x="2740" y="27"/>
                    <a:pt x="2680" y="25"/>
                    <a:pt x="2620" y="23"/>
                  </a:cubicBezTo>
                  <a:lnTo>
                    <a:pt x="2538" y="23"/>
                  </a:lnTo>
                  <a:cubicBezTo>
                    <a:pt x="2558" y="22"/>
                    <a:pt x="2577" y="21"/>
                    <a:pt x="2595" y="20"/>
                  </a:cubicBezTo>
                  <a:cubicBezTo>
                    <a:pt x="2530" y="17"/>
                    <a:pt x="2466" y="14"/>
                    <a:pt x="2400" y="11"/>
                  </a:cubicBezTo>
                  <a:cubicBezTo>
                    <a:pt x="2263" y="7"/>
                    <a:pt x="2125" y="1"/>
                    <a:pt x="19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42"/>
            <p:cNvSpPr/>
            <p:nvPr/>
          </p:nvSpPr>
          <p:spPr>
            <a:xfrm>
              <a:off x="2678722" y="4322213"/>
              <a:ext cx="29143" cy="63043"/>
            </a:xfrm>
            <a:custGeom>
              <a:rect b="b" l="l" r="r" t="t"/>
              <a:pathLst>
                <a:path extrusionOk="0" h="1272" w="588">
                  <a:moveTo>
                    <a:pt x="561" y="1"/>
                  </a:moveTo>
                  <a:cubicBezTo>
                    <a:pt x="551" y="194"/>
                    <a:pt x="478" y="385"/>
                    <a:pt x="401" y="569"/>
                  </a:cubicBezTo>
                  <a:cubicBezTo>
                    <a:pt x="305" y="799"/>
                    <a:pt x="165" y="1025"/>
                    <a:pt x="0" y="1244"/>
                  </a:cubicBezTo>
                  <a:cubicBezTo>
                    <a:pt x="42" y="1247"/>
                    <a:pt x="87" y="1257"/>
                    <a:pt x="128" y="1272"/>
                  </a:cubicBezTo>
                  <a:cubicBezTo>
                    <a:pt x="272" y="1090"/>
                    <a:pt x="382" y="891"/>
                    <a:pt x="454" y="670"/>
                  </a:cubicBezTo>
                  <a:cubicBezTo>
                    <a:pt x="523" y="453"/>
                    <a:pt x="587" y="226"/>
                    <a:pt x="5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42"/>
            <p:cNvSpPr/>
            <p:nvPr/>
          </p:nvSpPr>
          <p:spPr>
            <a:xfrm>
              <a:off x="2686057" y="4336636"/>
              <a:ext cx="22303" cy="54519"/>
            </a:xfrm>
            <a:custGeom>
              <a:rect b="b" l="l" r="r" t="t"/>
              <a:pathLst>
                <a:path extrusionOk="0" h="1100" w="450">
                  <a:moveTo>
                    <a:pt x="449" y="0"/>
                  </a:moveTo>
                  <a:lnTo>
                    <a:pt x="449" y="0"/>
                  </a:lnTo>
                  <a:cubicBezTo>
                    <a:pt x="368" y="361"/>
                    <a:pt x="216" y="682"/>
                    <a:pt x="0" y="990"/>
                  </a:cubicBezTo>
                  <a:cubicBezTo>
                    <a:pt x="71" y="1018"/>
                    <a:pt x="135" y="1057"/>
                    <a:pt x="186" y="1099"/>
                  </a:cubicBezTo>
                  <a:cubicBezTo>
                    <a:pt x="332" y="882"/>
                    <a:pt x="425" y="642"/>
                    <a:pt x="447" y="396"/>
                  </a:cubicBezTo>
                  <a:lnTo>
                    <a:pt x="447" y="396"/>
                  </a:lnTo>
                  <a:cubicBezTo>
                    <a:pt x="394" y="572"/>
                    <a:pt x="306" y="727"/>
                    <a:pt x="198" y="881"/>
                  </a:cubicBezTo>
                  <a:cubicBezTo>
                    <a:pt x="205" y="871"/>
                    <a:pt x="210" y="861"/>
                    <a:pt x="217" y="851"/>
                  </a:cubicBezTo>
                  <a:cubicBezTo>
                    <a:pt x="365" y="585"/>
                    <a:pt x="440" y="291"/>
                    <a:pt x="4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42"/>
            <p:cNvSpPr/>
            <p:nvPr/>
          </p:nvSpPr>
          <p:spPr>
            <a:xfrm>
              <a:off x="2695474" y="4373412"/>
              <a:ext cx="10259" cy="21361"/>
            </a:xfrm>
            <a:custGeom>
              <a:rect b="b" l="l" r="r" t="t"/>
              <a:pathLst>
                <a:path extrusionOk="0" h="431" w="207">
                  <a:moveTo>
                    <a:pt x="204" y="1"/>
                  </a:moveTo>
                  <a:lnTo>
                    <a:pt x="204" y="1"/>
                  </a:lnTo>
                  <a:cubicBezTo>
                    <a:pt x="177" y="99"/>
                    <a:pt x="118" y="181"/>
                    <a:pt x="62" y="274"/>
                  </a:cubicBezTo>
                  <a:cubicBezTo>
                    <a:pt x="42" y="304"/>
                    <a:pt x="21" y="332"/>
                    <a:pt x="1" y="361"/>
                  </a:cubicBezTo>
                  <a:cubicBezTo>
                    <a:pt x="7" y="366"/>
                    <a:pt x="12" y="371"/>
                    <a:pt x="17" y="376"/>
                  </a:cubicBezTo>
                  <a:cubicBezTo>
                    <a:pt x="38" y="394"/>
                    <a:pt x="53" y="413"/>
                    <a:pt x="68" y="430"/>
                  </a:cubicBezTo>
                  <a:cubicBezTo>
                    <a:pt x="106" y="361"/>
                    <a:pt x="135" y="295"/>
                    <a:pt x="170" y="191"/>
                  </a:cubicBezTo>
                  <a:cubicBezTo>
                    <a:pt x="187" y="129"/>
                    <a:pt x="207" y="65"/>
                    <a:pt x="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42"/>
            <p:cNvSpPr/>
            <p:nvPr/>
          </p:nvSpPr>
          <p:spPr>
            <a:xfrm>
              <a:off x="2698993" y="4385704"/>
              <a:ext cx="5204" cy="11796"/>
            </a:xfrm>
            <a:custGeom>
              <a:rect b="b" l="l" r="r" t="t"/>
              <a:pathLst>
                <a:path extrusionOk="0" h="238" w="105">
                  <a:moveTo>
                    <a:pt x="105" y="1"/>
                  </a:moveTo>
                  <a:lnTo>
                    <a:pt x="105" y="1"/>
                  </a:lnTo>
                  <a:cubicBezTo>
                    <a:pt x="86" y="59"/>
                    <a:pt x="48" y="109"/>
                    <a:pt x="16" y="166"/>
                  </a:cubicBezTo>
                  <a:cubicBezTo>
                    <a:pt x="11" y="174"/>
                    <a:pt x="6" y="182"/>
                    <a:pt x="1" y="190"/>
                  </a:cubicBezTo>
                  <a:cubicBezTo>
                    <a:pt x="13" y="206"/>
                    <a:pt x="23" y="221"/>
                    <a:pt x="29" y="238"/>
                  </a:cubicBezTo>
                  <a:cubicBezTo>
                    <a:pt x="71" y="164"/>
                    <a:pt x="100" y="84"/>
                    <a:pt x="1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42"/>
            <p:cNvSpPr/>
            <p:nvPr/>
          </p:nvSpPr>
          <p:spPr>
            <a:xfrm>
              <a:off x="2623757" y="4388281"/>
              <a:ext cx="51694" cy="35189"/>
            </a:xfrm>
            <a:custGeom>
              <a:rect b="b" l="l" r="r" t="t"/>
              <a:pathLst>
                <a:path extrusionOk="0" h="710" w="1043">
                  <a:moveTo>
                    <a:pt x="1042" y="0"/>
                  </a:moveTo>
                  <a:cubicBezTo>
                    <a:pt x="939" y="110"/>
                    <a:pt x="808" y="200"/>
                    <a:pt x="674" y="284"/>
                  </a:cubicBezTo>
                  <a:cubicBezTo>
                    <a:pt x="526" y="382"/>
                    <a:pt x="263" y="504"/>
                    <a:pt x="49" y="572"/>
                  </a:cubicBezTo>
                  <a:cubicBezTo>
                    <a:pt x="34" y="577"/>
                    <a:pt x="17" y="583"/>
                    <a:pt x="1" y="589"/>
                  </a:cubicBezTo>
                  <a:cubicBezTo>
                    <a:pt x="13" y="628"/>
                    <a:pt x="24" y="668"/>
                    <a:pt x="33" y="709"/>
                  </a:cubicBezTo>
                  <a:cubicBezTo>
                    <a:pt x="283" y="624"/>
                    <a:pt x="508" y="499"/>
                    <a:pt x="698" y="345"/>
                  </a:cubicBezTo>
                  <a:cubicBezTo>
                    <a:pt x="829" y="241"/>
                    <a:pt x="955" y="130"/>
                    <a:pt x="10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42"/>
            <p:cNvSpPr/>
            <p:nvPr/>
          </p:nvSpPr>
          <p:spPr>
            <a:xfrm>
              <a:off x="2625640" y="4390016"/>
              <a:ext cx="54667" cy="39700"/>
            </a:xfrm>
            <a:custGeom>
              <a:rect b="b" l="l" r="r" t="t"/>
              <a:pathLst>
                <a:path extrusionOk="0" h="801" w="1103">
                  <a:moveTo>
                    <a:pt x="1103" y="1"/>
                  </a:moveTo>
                  <a:lnTo>
                    <a:pt x="1103" y="1"/>
                  </a:lnTo>
                  <a:cubicBezTo>
                    <a:pt x="832" y="257"/>
                    <a:pt x="550" y="459"/>
                    <a:pt x="206" y="623"/>
                  </a:cubicBezTo>
                  <a:cubicBezTo>
                    <a:pt x="139" y="650"/>
                    <a:pt x="71" y="677"/>
                    <a:pt x="0" y="702"/>
                  </a:cubicBezTo>
                  <a:cubicBezTo>
                    <a:pt x="6" y="734"/>
                    <a:pt x="11" y="768"/>
                    <a:pt x="15" y="801"/>
                  </a:cubicBezTo>
                  <a:cubicBezTo>
                    <a:pt x="118" y="769"/>
                    <a:pt x="219" y="731"/>
                    <a:pt x="313" y="684"/>
                  </a:cubicBezTo>
                  <a:cubicBezTo>
                    <a:pt x="636" y="509"/>
                    <a:pt x="904" y="269"/>
                    <a:pt x="11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42"/>
            <p:cNvSpPr/>
            <p:nvPr/>
          </p:nvSpPr>
          <p:spPr>
            <a:xfrm>
              <a:off x="2622815" y="4393931"/>
              <a:ext cx="68495" cy="74839"/>
            </a:xfrm>
            <a:custGeom>
              <a:rect b="b" l="l" r="r" t="t"/>
              <a:pathLst>
                <a:path extrusionOk="0" h="1510" w="1382">
                  <a:moveTo>
                    <a:pt x="1236" y="1"/>
                  </a:moveTo>
                  <a:lnTo>
                    <a:pt x="1236" y="1"/>
                  </a:lnTo>
                  <a:cubicBezTo>
                    <a:pt x="907" y="339"/>
                    <a:pt x="527" y="593"/>
                    <a:pt x="79" y="753"/>
                  </a:cubicBezTo>
                  <a:cubicBezTo>
                    <a:pt x="86" y="860"/>
                    <a:pt x="86" y="967"/>
                    <a:pt x="81" y="1065"/>
                  </a:cubicBezTo>
                  <a:cubicBezTo>
                    <a:pt x="78" y="1107"/>
                    <a:pt x="74" y="1148"/>
                    <a:pt x="68" y="1189"/>
                  </a:cubicBezTo>
                  <a:cubicBezTo>
                    <a:pt x="201" y="1147"/>
                    <a:pt x="329" y="1094"/>
                    <a:pt x="447" y="1030"/>
                  </a:cubicBezTo>
                  <a:cubicBezTo>
                    <a:pt x="525" y="988"/>
                    <a:pt x="598" y="943"/>
                    <a:pt x="668" y="895"/>
                  </a:cubicBezTo>
                  <a:lnTo>
                    <a:pt x="668" y="895"/>
                  </a:lnTo>
                  <a:cubicBezTo>
                    <a:pt x="627" y="925"/>
                    <a:pt x="583" y="952"/>
                    <a:pt x="540" y="979"/>
                  </a:cubicBezTo>
                  <a:cubicBezTo>
                    <a:pt x="411" y="1066"/>
                    <a:pt x="242" y="1146"/>
                    <a:pt x="65" y="1215"/>
                  </a:cubicBezTo>
                  <a:cubicBezTo>
                    <a:pt x="60" y="1251"/>
                    <a:pt x="55" y="1287"/>
                    <a:pt x="47" y="1322"/>
                  </a:cubicBezTo>
                  <a:cubicBezTo>
                    <a:pt x="110" y="1303"/>
                    <a:pt x="173" y="1281"/>
                    <a:pt x="235" y="1257"/>
                  </a:cubicBezTo>
                  <a:lnTo>
                    <a:pt x="235" y="1257"/>
                  </a:lnTo>
                  <a:cubicBezTo>
                    <a:pt x="173" y="1286"/>
                    <a:pt x="110" y="1313"/>
                    <a:pt x="45" y="1338"/>
                  </a:cubicBezTo>
                  <a:cubicBezTo>
                    <a:pt x="32" y="1395"/>
                    <a:pt x="17" y="1453"/>
                    <a:pt x="0" y="1510"/>
                  </a:cubicBezTo>
                  <a:cubicBezTo>
                    <a:pt x="48" y="1496"/>
                    <a:pt x="96" y="1479"/>
                    <a:pt x="143" y="1461"/>
                  </a:cubicBezTo>
                  <a:cubicBezTo>
                    <a:pt x="712" y="1228"/>
                    <a:pt x="1105" y="792"/>
                    <a:pt x="1381" y="341"/>
                  </a:cubicBezTo>
                  <a:lnTo>
                    <a:pt x="1381" y="341"/>
                  </a:lnTo>
                  <a:cubicBezTo>
                    <a:pt x="1219" y="538"/>
                    <a:pt x="1046" y="722"/>
                    <a:pt x="838" y="890"/>
                  </a:cubicBezTo>
                  <a:cubicBezTo>
                    <a:pt x="954" y="787"/>
                    <a:pt x="1057" y="674"/>
                    <a:pt x="1148" y="555"/>
                  </a:cubicBezTo>
                  <a:cubicBezTo>
                    <a:pt x="1235" y="441"/>
                    <a:pt x="1325" y="323"/>
                    <a:pt x="1373" y="193"/>
                  </a:cubicBezTo>
                  <a:lnTo>
                    <a:pt x="1373" y="193"/>
                  </a:lnTo>
                  <a:cubicBezTo>
                    <a:pt x="1314" y="302"/>
                    <a:pt x="1201" y="417"/>
                    <a:pt x="1128" y="494"/>
                  </a:cubicBezTo>
                  <a:cubicBezTo>
                    <a:pt x="1016" y="613"/>
                    <a:pt x="895" y="724"/>
                    <a:pt x="761" y="827"/>
                  </a:cubicBezTo>
                  <a:cubicBezTo>
                    <a:pt x="968" y="665"/>
                    <a:pt x="1139" y="473"/>
                    <a:pt x="1268" y="268"/>
                  </a:cubicBezTo>
                  <a:lnTo>
                    <a:pt x="1268" y="268"/>
                  </a:lnTo>
                  <a:cubicBezTo>
                    <a:pt x="1133" y="433"/>
                    <a:pt x="871" y="633"/>
                    <a:pt x="724" y="731"/>
                  </a:cubicBezTo>
                  <a:cubicBezTo>
                    <a:pt x="601" y="804"/>
                    <a:pt x="484" y="865"/>
                    <a:pt x="374" y="916"/>
                  </a:cubicBezTo>
                  <a:cubicBezTo>
                    <a:pt x="774" y="703"/>
                    <a:pt x="1096" y="396"/>
                    <a:pt x="1308" y="51"/>
                  </a:cubicBezTo>
                  <a:lnTo>
                    <a:pt x="1308" y="51"/>
                  </a:lnTo>
                  <a:cubicBezTo>
                    <a:pt x="1042" y="364"/>
                    <a:pt x="717" y="603"/>
                    <a:pt x="351" y="777"/>
                  </a:cubicBezTo>
                  <a:cubicBezTo>
                    <a:pt x="717" y="582"/>
                    <a:pt x="1014" y="304"/>
                    <a:pt x="12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42"/>
            <p:cNvSpPr/>
            <p:nvPr/>
          </p:nvSpPr>
          <p:spPr>
            <a:xfrm>
              <a:off x="2619296" y="4422281"/>
              <a:ext cx="69388" cy="55857"/>
            </a:xfrm>
            <a:custGeom>
              <a:rect b="b" l="l" r="r" t="t"/>
              <a:pathLst>
                <a:path extrusionOk="0" h="1127" w="1400">
                  <a:moveTo>
                    <a:pt x="1400" y="0"/>
                  </a:moveTo>
                  <a:cubicBezTo>
                    <a:pt x="955" y="471"/>
                    <a:pt x="569" y="767"/>
                    <a:pt x="60" y="967"/>
                  </a:cubicBezTo>
                  <a:cubicBezTo>
                    <a:pt x="44" y="1022"/>
                    <a:pt x="24" y="1074"/>
                    <a:pt x="0" y="1127"/>
                  </a:cubicBezTo>
                  <a:cubicBezTo>
                    <a:pt x="636" y="951"/>
                    <a:pt x="1025" y="536"/>
                    <a:pt x="14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42"/>
            <p:cNvSpPr/>
            <p:nvPr/>
          </p:nvSpPr>
          <p:spPr>
            <a:xfrm>
              <a:off x="2609830" y="4432937"/>
              <a:ext cx="74592" cy="63143"/>
            </a:xfrm>
            <a:custGeom>
              <a:rect b="b" l="l" r="r" t="t"/>
              <a:pathLst>
                <a:path extrusionOk="0" h="1274" w="1505">
                  <a:moveTo>
                    <a:pt x="1504" y="1"/>
                  </a:moveTo>
                  <a:lnTo>
                    <a:pt x="1504" y="1"/>
                  </a:lnTo>
                  <a:cubicBezTo>
                    <a:pt x="1138" y="430"/>
                    <a:pt x="705" y="763"/>
                    <a:pt x="178" y="948"/>
                  </a:cubicBezTo>
                  <a:cubicBezTo>
                    <a:pt x="162" y="983"/>
                    <a:pt x="145" y="1016"/>
                    <a:pt x="129" y="1050"/>
                  </a:cubicBezTo>
                  <a:cubicBezTo>
                    <a:pt x="92" y="1119"/>
                    <a:pt x="50" y="1198"/>
                    <a:pt x="1" y="1273"/>
                  </a:cubicBezTo>
                  <a:cubicBezTo>
                    <a:pt x="636" y="1160"/>
                    <a:pt x="1066" y="799"/>
                    <a:pt x="1373" y="286"/>
                  </a:cubicBezTo>
                  <a:lnTo>
                    <a:pt x="1373" y="286"/>
                  </a:lnTo>
                  <a:cubicBezTo>
                    <a:pt x="1158" y="534"/>
                    <a:pt x="906" y="769"/>
                    <a:pt x="610" y="916"/>
                  </a:cubicBezTo>
                  <a:cubicBezTo>
                    <a:pt x="610" y="917"/>
                    <a:pt x="609" y="917"/>
                    <a:pt x="608" y="917"/>
                  </a:cubicBezTo>
                  <a:lnTo>
                    <a:pt x="608" y="917"/>
                  </a:lnTo>
                  <a:cubicBezTo>
                    <a:pt x="623" y="908"/>
                    <a:pt x="637" y="900"/>
                    <a:pt x="652" y="891"/>
                  </a:cubicBezTo>
                  <a:cubicBezTo>
                    <a:pt x="1022" y="659"/>
                    <a:pt x="1293" y="335"/>
                    <a:pt x="15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42"/>
            <p:cNvSpPr/>
            <p:nvPr/>
          </p:nvSpPr>
          <p:spPr>
            <a:xfrm>
              <a:off x="2602147" y="4472340"/>
              <a:ext cx="58880" cy="33703"/>
            </a:xfrm>
            <a:custGeom>
              <a:rect b="b" l="l" r="r" t="t"/>
              <a:pathLst>
                <a:path extrusionOk="0" h="680" w="1188">
                  <a:moveTo>
                    <a:pt x="1188" y="1"/>
                  </a:moveTo>
                  <a:cubicBezTo>
                    <a:pt x="935" y="228"/>
                    <a:pt x="571" y="386"/>
                    <a:pt x="266" y="476"/>
                  </a:cubicBezTo>
                  <a:cubicBezTo>
                    <a:pt x="221" y="489"/>
                    <a:pt x="176" y="501"/>
                    <a:pt x="134" y="512"/>
                  </a:cubicBezTo>
                  <a:cubicBezTo>
                    <a:pt x="94" y="570"/>
                    <a:pt x="51" y="628"/>
                    <a:pt x="0" y="679"/>
                  </a:cubicBezTo>
                  <a:cubicBezTo>
                    <a:pt x="484" y="621"/>
                    <a:pt x="874" y="383"/>
                    <a:pt x="11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42"/>
            <p:cNvSpPr/>
            <p:nvPr/>
          </p:nvSpPr>
          <p:spPr>
            <a:xfrm>
              <a:off x="2594019" y="4501632"/>
              <a:ext cx="32216" cy="10953"/>
            </a:xfrm>
            <a:custGeom>
              <a:rect b="b" l="l" r="r" t="t"/>
              <a:pathLst>
                <a:path extrusionOk="0" h="221" w="650">
                  <a:moveTo>
                    <a:pt x="649" y="1"/>
                  </a:moveTo>
                  <a:lnTo>
                    <a:pt x="649" y="1"/>
                  </a:lnTo>
                  <a:cubicBezTo>
                    <a:pt x="521" y="49"/>
                    <a:pt x="301" y="78"/>
                    <a:pt x="158" y="96"/>
                  </a:cubicBezTo>
                  <a:cubicBezTo>
                    <a:pt x="111" y="143"/>
                    <a:pt x="59" y="185"/>
                    <a:pt x="1" y="220"/>
                  </a:cubicBezTo>
                  <a:cubicBezTo>
                    <a:pt x="234" y="186"/>
                    <a:pt x="458" y="111"/>
                    <a:pt x="6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42"/>
            <p:cNvSpPr/>
            <p:nvPr/>
          </p:nvSpPr>
          <p:spPr>
            <a:xfrm>
              <a:off x="2552931" y="4407858"/>
              <a:ext cx="68049" cy="16802"/>
            </a:xfrm>
            <a:custGeom>
              <a:rect b="b" l="l" r="r" t="t"/>
              <a:pathLst>
                <a:path extrusionOk="0" h="339" w="1373">
                  <a:moveTo>
                    <a:pt x="35" y="1"/>
                  </a:moveTo>
                  <a:cubicBezTo>
                    <a:pt x="26" y="47"/>
                    <a:pt x="15" y="93"/>
                    <a:pt x="1" y="135"/>
                  </a:cubicBezTo>
                  <a:cubicBezTo>
                    <a:pt x="155" y="217"/>
                    <a:pt x="328" y="278"/>
                    <a:pt x="510" y="309"/>
                  </a:cubicBezTo>
                  <a:cubicBezTo>
                    <a:pt x="614" y="328"/>
                    <a:pt x="722" y="339"/>
                    <a:pt x="830" y="339"/>
                  </a:cubicBezTo>
                  <a:cubicBezTo>
                    <a:pt x="1022" y="339"/>
                    <a:pt x="1213" y="304"/>
                    <a:pt x="1372" y="216"/>
                  </a:cubicBezTo>
                  <a:lnTo>
                    <a:pt x="1372" y="216"/>
                  </a:lnTo>
                  <a:cubicBezTo>
                    <a:pt x="1235" y="262"/>
                    <a:pt x="1099" y="282"/>
                    <a:pt x="966" y="282"/>
                  </a:cubicBezTo>
                  <a:cubicBezTo>
                    <a:pt x="637" y="282"/>
                    <a:pt x="324" y="159"/>
                    <a:pt x="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42"/>
            <p:cNvSpPr/>
            <p:nvPr/>
          </p:nvSpPr>
          <p:spPr>
            <a:xfrm>
              <a:off x="2551048" y="4415293"/>
              <a:ext cx="68049" cy="13531"/>
            </a:xfrm>
            <a:custGeom>
              <a:rect b="b" l="l" r="r" t="t"/>
              <a:pathLst>
                <a:path extrusionOk="0" h="273" w="1373">
                  <a:moveTo>
                    <a:pt x="35" y="0"/>
                  </a:moveTo>
                  <a:cubicBezTo>
                    <a:pt x="25" y="31"/>
                    <a:pt x="13" y="62"/>
                    <a:pt x="0" y="92"/>
                  </a:cubicBezTo>
                  <a:cubicBezTo>
                    <a:pt x="129" y="160"/>
                    <a:pt x="272" y="207"/>
                    <a:pt x="427" y="236"/>
                  </a:cubicBezTo>
                  <a:cubicBezTo>
                    <a:pt x="552" y="259"/>
                    <a:pt x="682" y="272"/>
                    <a:pt x="813" y="272"/>
                  </a:cubicBezTo>
                  <a:cubicBezTo>
                    <a:pt x="1006" y="272"/>
                    <a:pt x="1199" y="243"/>
                    <a:pt x="1372" y="174"/>
                  </a:cubicBezTo>
                  <a:lnTo>
                    <a:pt x="1372" y="174"/>
                  </a:lnTo>
                  <a:cubicBezTo>
                    <a:pt x="1240" y="207"/>
                    <a:pt x="1101" y="222"/>
                    <a:pt x="962" y="222"/>
                  </a:cubicBezTo>
                  <a:cubicBezTo>
                    <a:pt x="633" y="222"/>
                    <a:pt x="299" y="138"/>
                    <a:pt x="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42"/>
            <p:cNvSpPr/>
            <p:nvPr/>
          </p:nvSpPr>
          <p:spPr>
            <a:xfrm>
              <a:off x="2542573" y="4420249"/>
              <a:ext cx="78457" cy="25921"/>
            </a:xfrm>
            <a:custGeom>
              <a:rect b="b" l="l" r="r" t="t"/>
              <a:pathLst>
                <a:path extrusionOk="0" h="523" w="1583">
                  <a:moveTo>
                    <a:pt x="167" y="0"/>
                  </a:moveTo>
                  <a:cubicBezTo>
                    <a:pt x="166" y="7"/>
                    <a:pt x="162" y="14"/>
                    <a:pt x="160" y="21"/>
                  </a:cubicBezTo>
                  <a:cubicBezTo>
                    <a:pt x="119" y="118"/>
                    <a:pt x="64" y="210"/>
                    <a:pt x="0" y="299"/>
                  </a:cubicBezTo>
                  <a:cubicBezTo>
                    <a:pt x="271" y="437"/>
                    <a:pt x="591" y="518"/>
                    <a:pt x="902" y="522"/>
                  </a:cubicBezTo>
                  <a:cubicBezTo>
                    <a:pt x="913" y="522"/>
                    <a:pt x="925" y="522"/>
                    <a:pt x="937" y="522"/>
                  </a:cubicBezTo>
                  <a:cubicBezTo>
                    <a:pt x="1156" y="522"/>
                    <a:pt x="1386" y="503"/>
                    <a:pt x="1582" y="420"/>
                  </a:cubicBezTo>
                  <a:lnTo>
                    <a:pt x="1582" y="420"/>
                  </a:lnTo>
                  <a:cubicBezTo>
                    <a:pt x="1456" y="456"/>
                    <a:pt x="1313" y="469"/>
                    <a:pt x="1172" y="469"/>
                  </a:cubicBezTo>
                  <a:cubicBezTo>
                    <a:pt x="1036" y="469"/>
                    <a:pt x="902" y="457"/>
                    <a:pt x="791" y="442"/>
                  </a:cubicBezTo>
                  <a:cubicBezTo>
                    <a:pt x="614" y="416"/>
                    <a:pt x="488" y="378"/>
                    <a:pt x="352" y="324"/>
                  </a:cubicBezTo>
                  <a:lnTo>
                    <a:pt x="352" y="324"/>
                  </a:lnTo>
                  <a:cubicBezTo>
                    <a:pt x="537" y="378"/>
                    <a:pt x="736" y="405"/>
                    <a:pt x="935" y="405"/>
                  </a:cubicBezTo>
                  <a:cubicBezTo>
                    <a:pt x="1150" y="405"/>
                    <a:pt x="1365" y="373"/>
                    <a:pt x="1564" y="306"/>
                  </a:cubicBezTo>
                  <a:lnTo>
                    <a:pt x="1564" y="306"/>
                  </a:lnTo>
                  <a:cubicBezTo>
                    <a:pt x="1417" y="334"/>
                    <a:pt x="1245" y="350"/>
                    <a:pt x="1089" y="350"/>
                  </a:cubicBezTo>
                  <a:cubicBezTo>
                    <a:pt x="1008" y="350"/>
                    <a:pt x="932" y="346"/>
                    <a:pt x="866" y="337"/>
                  </a:cubicBezTo>
                  <a:cubicBezTo>
                    <a:pt x="642" y="306"/>
                    <a:pt x="434" y="241"/>
                    <a:pt x="256" y="163"/>
                  </a:cubicBezTo>
                  <a:lnTo>
                    <a:pt x="256" y="163"/>
                  </a:lnTo>
                  <a:cubicBezTo>
                    <a:pt x="460" y="242"/>
                    <a:pt x="682" y="286"/>
                    <a:pt x="910" y="286"/>
                  </a:cubicBezTo>
                  <a:cubicBezTo>
                    <a:pt x="1126" y="280"/>
                    <a:pt x="1368" y="270"/>
                    <a:pt x="1558" y="178"/>
                  </a:cubicBezTo>
                  <a:lnTo>
                    <a:pt x="1558" y="178"/>
                  </a:lnTo>
                  <a:cubicBezTo>
                    <a:pt x="1422" y="229"/>
                    <a:pt x="1279" y="227"/>
                    <a:pt x="1129" y="229"/>
                  </a:cubicBezTo>
                  <a:cubicBezTo>
                    <a:pt x="749" y="226"/>
                    <a:pt x="469" y="149"/>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42"/>
            <p:cNvSpPr/>
            <p:nvPr/>
          </p:nvSpPr>
          <p:spPr>
            <a:xfrm>
              <a:off x="2530182" y="4436407"/>
              <a:ext cx="89559" cy="26962"/>
            </a:xfrm>
            <a:custGeom>
              <a:rect b="b" l="l" r="r" t="t"/>
              <a:pathLst>
                <a:path extrusionOk="0" h="544" w="1807">
                  <a:moveTo>
                    <a:pt x="232" y="1"/>
                  </a:moveTo>
                  <a:cubicBezTo>
                    <a:pt x="191" y="53"/>
                    <a:pt x="148" y="105"/>
                    <a:pt x="98" y="152"/>
                  </a:cubicBezTo>
                  <a:cubicBezTo>
                    <a:pt x="134" y="174"/>
                    <a:pt x="170" y="194"/>
                    <a:pt x="207" y="214"/>
                  </a:cubicBezTo>
                  <a:cubicBezTo>
                    <a:pt x="168" y="196"/>
                    <a:pt x="129" y="178"/>
                    <a:pt x="92" y="159"/>
                  </a:cubicBezTo>
                  <a:cubicBezTo>
                    <a:pt x="62" y="188"/>
                    <a:pt x="31" y="216"/>
                    <a:pt x="0" y="244"/>
                  </a:cubicBezTo>
                  <a:cubicBezTo>
                    <a:pt x="342" y="436"/>
                    <a:pt x="762" y="544"/>
                    <a:pt x="1179" y="544"/>
                  </a:cubicBezTo>
                  <a:cubicBezTo>
                    <a:pt x="1379" y="544"/>
                    <a:pt x="1579" y="519"/>
                    <a:pt x="1769" y="466"/>
                  </a:cubicBezTo>
                  <a:lnTo>
                    <a:pt x="1769" y="466"/>
                  </a:lnTo>
                  <a:cubicBezTo>
                    <a:pt x="1654" y="485"/>
                    <a:pt x="1538" y="493"/>
                    <a:pt x="1422" y="493"/>
                  </a:cubicBezTo>
                  <a:cubicBezTo>
                    <a:pt x="1143" y="493"/>
                    <a:pt x="868" y="443"/>
                    <a:pt x="613" y="365"/>
                  </a:cubicBezTo>
                  <a:lnTo>
                    <a:pt x="613" y="365"/>
                  </a:lnTo>
                  <a:cubicBezTo>
                    <a:pt x="741" y="398"/>
                    <a:pt x="875" y="419"/>
                    <a:pt x="1016" y="425"/>
                  </a:cubicBezTo>
                  <a:cubicBezTo>
                    <a:pt x="1077" y="429"/>
                    <a:pt x="1139" y="431"/>
                    <a:pt x="1200" y="431"/>
                  </a:cubicBezTo>
                  <a:cubicBezTo>
                    <a:pt x="1301" y="431"/>
                    <a:pt x="1402" y="425"/>
                    <a:pt x="1503" y="413"/>
                  </a:cubicBezTo>
                  <a:cubicBezTo>
                    <a:pt x="1593" y="400"/>
                    <a:pt x="1686" y="383"/>
                    <a:pt x="1762" y="337"/>
                  </a:cubicBezTo>
                  <a:lnTo>
                    <a:pt x="1762" y="337"/>
                  </a:lnTo>
                  <a:cubicBezTo>
                    <a:pt x="1674" y="371"/>
                    <a:pt x="1578" y="379"/>
                    <a:pt x="1480" y="379"/>
                  </a:cubicBezTo>
                  <a:cubicBezTo>
                    <a:pt x="1409" y="379"/>
                    <a:pt x="1338" y="375"/>
                    <a:pt x="1267" y="372"/>
                  </a:cubicBezTo>
                  <a:cubicBezTo>
                    <a:pt x="1084" y="361"/>
                    <a:pt x="901" y="331"/>
                    <a:pt x="725" y="282"/>
                  </a:cubicBezTo>
                  <a:lnTo>
                    <a:pt x="725" y="282"/>
                  </a:lnTo>
                  <a:cubicBezTo>
                    <a:pt x="878" y="309"/>
                    <a:pt x="1036" y="324"/>
                    <a:pt x="1194" y="324"/>
                  </a:cubicBezTo>
                  <a:cubicBezTo>
                    <a:pt x="1403" y="324"/>
                    <a:pt x="1611" y="298"/>
                    <a:pt x="1807" y="239"/>
                  </a:cubicBezTo>
                  <a:lnTo>
                    <a:pt x="1807" y="239"/>
                  </a:lnTo>
                  <a:cubicBezTo>
                    <a:pt x="1687" y="260"/>
                    <a:pt x="1565" y="269"/>
                    <a:pt x="1443" y="269"/>
                  </a:cubicBezTo>
                  <a:cubicBezTo>
                    <a:pt x="1339" y="269"/>
                    <a:pt x="1235" y="263"/>
                    <a:pt x="1130" y="253"/>
                  </a:cubicBezTo>
                  <a:cubicBezTo>
                    <a:pt x="1062" y="248"/>
                    <a:pt x="821" y="213"/>
                    <a:pt x="680" y="171"/>
                  </a:cubicBezTo>
                  <a:cubicBezTo>
                    <a:pt x="537" y="129"/>
                    <a:pt x="386" y="71"/>
                    <a:pt x="2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42"/>
            <p:cNvSpPr/>
            <p:nvPr/>
          </p:nvSpPr>
          <p:spPr>
            <a:xfrm>
              <a:off x="2519873" y="4449244"/>
              <a:ext cx="97093" cy="26813"/>
            </a:xfrm>
            <a:custGeom>
              <a:rect b="b" l="l" r="r" t="t"/>
              <a:pathLst>
                <a:path extrusionOk="0" h="541" w="1959">
                  <a:moveTo>
                    <a:pt x="186" y="0"/>
                  </a:moveTo>
                  <a:cubicBezTo>
                    <a:pt x="177" y="9"/>
                    <a:pt x="170" y="16"/>
                    <a:pt x="161" y="22"/>
                  </a:cubicBezTo>
                  <a:cubicBezTo>
                    <a:pt x="115" y="58"/>
                    <a:pt x="60" y="98"/>
                    <a:pt x="0" y="135"/>
                  </a:cubicBezTo>
                  <a:cubicBezTo>
                    <a:pt x="233" y="306"/>
                    <a:pt x="515" y="437"/>
                    <a:pt x="821" y="497"/>
                  </a:cubicBezTo>
                  <a:cubicBezTo>
                    <a:pt x="980" y="526"/>
                    <a:pt x="1145" y="541"/>
                    <a:pt x="1309" y="541"/>
                  </a:cubicBezTo>
                  <a:cubicBezTo>
                    <a:pt x="1511" y="541"/>
                    <a:pt x="1713" y="518"/>
                    <a:pt x="1905" y="471"/>
                  </a:cubicBezTo>
                  <a:lnTo>
                    <a:pt x="1905" y="471"/>
                  </a:lnTo>
                  <a:cubicBezTo>
                    <a:pt x="1789" y="482"/>
                    <a:pt x="1675" y="488"/>
                    <a:pt x="1564" y="488"/>
                  </a:cubicBezTo>
                  <a:cubicBezTo>
                    <a:pt x="1213" y="488"/>
                    <a:pt x="888" y="429"/>
                    <a:pt x="580" y="308"/>
                  </a:cubicBezTo>
                  <a:lnTo>
                    <a:pt x="580" y="308"/>
                  </a:lnTo>
                  <a:cubicBezTo>
                    <a:pt x="585" y="309"/>
                    <a:pt x="592" y="311"/>
                    <a:pt x="598" y="312"/>
                  </a:cubicBezTo>
                  <a:cubicBezTo>
                    <a:pt x="821" y="377"/>
                    <a:pt x="1061" y="413"/>
                    <a:pt x="1300" y="413"/>
                  </a:cubicBezTo>
                  <a:cubicBezTo>
                    <a:pt x="1526" y="413"/>
                    <a:pt x="1751" y="381"/>
                    <a:pt x="1959" y="311"/>
                  </a:cubicBezTo>
                  <a:lnTo>
                    <a:pt x="1959" y="311"/>
                  </a:lnTo>
                  <a:cubicBezTo>
                    <a:pt x="1798" y="342"/>
                    <a:pt x="1641" y="357"/>
                    <a:pt x="1488" y="357"/>
                  </a:cubicBezTo>
                  <a:cubicBezTo>
                    <a:pt x="1016" y="357"/>
                    <a:pt x="583" y="218"/>
                    <a:pt x="1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42"/>
            <p:cNvSpPr/>
            <p:nvPr/>
          </p:nvSpPr>
          <p:spPr>
            <a:xfrm>
              <a:off x="2506888" y="4456975"/>
              <a:ext cx="104180" cy="29093"/>
            </a:xfrm>
            <a:custGeom>
              <a:rect b="b" l="l" r="r" t="t"/>
              <a:pathLst>
                <a:path extrusionOk="0" h="587" w="2102">
                  <a:moveTo>
                    <a:pt x="229" y="1"/>
                  </a:moveTo>
                  <a:cubicBezTo>
                    <a:pt x="192" y="23"/>
                    <a:pt x="154" y="44"/>
                    <a:pt x="114" y="62"/>
                  </a:cubicBezTo>
                  <a:cubicBezTo>
                    <a:pt x="136" y="79"/>
                    <a:pt x="157" y="96"/>
                    <a:pt x="181" y="113"/>
                  </a:cubicBezTo>
                  <a:cubicBezTo>
                    <a:pt x="155" y="97"/>
                    <a:pt x="130" y="82"/>
                    <a:pt x="106" y="67"/>
                  </a:cubicBezTo>
                  <a:cubicBezTo>
                    <a:pt x="72" y="82"/>
                    <a:pt x="37" y="96"/>
                    <a:pt x="1" y="107"/>
                  </a:cubicBezTo>
                  <a:cubicBezTo>
                    <a:pt x="335" y="390"/>
                    <a:pt x="819" y="554"/>
                    <a:pt x="1302" y="580"/>
                  </a:cubicBezTo>
                  <a:cubicBezTo>
                    <a:pt x="1377" y="584"/>
                    <a:pt x="1454" y="586"/>
                    <a:pt x="1530" y="586"/>
                  </a:cubicBezTo>
                  <a:cubicBezTo>
                    <a:pt x="1700" y="586"/>
                    <a:pt x="1871" y="573"/>
                    <a:pt x="2028" y="522"/>
                  </a:cubicBezTo>
                  <a:lnTo>
                    <a:pt x="2028" y="522"/>
                  </a:lnTo>
                  <a:cubicBezTo>
                    <a:pt x="1946" y="538"/>
                    <a:pt x="1860" y="544"/>
                    <a:pt x="1774" y="544"/>
                  </a:cubicBezTo>
                  <a:cubicBezTo>
                    <a:pt x="1653" y="544"/>
                    <a:pt x="1530" y="533"/>
                    <a:pt x="1412" y="522"/>
                  </a:cubicBezTo>
                  <a:cubicBezTo>
                    <a:pt x="1243" y="506"/>
                    <a:pt x="1063" y="470"/>
                    <a:pt x="888" y="419"/>
                  </a:cubicBezTo>
                  <a:lnTo>
                    <a:pt x="888" y="419"/>
                  </a:lnTo>
                  <a:cubicBezTo>
                    <a:pt x="1082" y="468"/>
                    <a:pt x="1284" y="493"/>
                    <a:pt x="1486" y="493"/>
                  </a:cubicBezTo>
                  <a:cubicBezTo>
                    <a:pt x="1695" y="493"/>
                    <a:pt x="1903" y="466"/>
                    <a:pt x="2102" y="413"/>
                  </a:cubicBezTo>
                  <a:lnTo>
                    <a:pt x="2102" y="413"/>
                  </a:lnTo>
                  <a:cubicBezTo>
                    <a:pt x="1968" y="433"/>
                    <a:pt x="1835" y="443"/>
                    <a:pt x="1707" y="443"/>
                  </a:cubicBezTo>
                  <a:cubicBezTo>
                    <a:pt x="1359" y="443"/>
                    <a:pt x="1038" y="373"/>
                    <a:pt x="779" y="273"/>
                  </a:cubicBezTo>
                  <a:cubicBezTo>
                    <a:pt x="561" y="190"/>
                    <a:pt x="389" y="108"/>
                    <a:pt x="2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42"/>
            <p:cNvSpPr/>
            <p:nvPr/>
          </p:nvSpPr>
          <p:spPr>
            <a:xfrm>
              <a:off x="2491573" y="4462229"/>
              <a:ext cx="109831" cy="46688"/>
            </a:xfrm>
            <a:custGeom>
              <a:rect b="b" l="l" r="r" t="t"/>
              <a:pathLst>
                <a:path extrusionOk="0" h="942" w="2216">
                  <a:moveTo>
                    <a:pt x="301" y="1"/>
                  </a:moveTo>
                  <a:cubicBezTo>
                    <a:pt x="248" y="15"/>
                    <a:pt x="194" y="25"/>
                    <a:pt x="140" y="25"/>
                  </a:cubicBezTo>
                  <a:cubicBezTo>
                    <a:pt x="111" y="25"/>
                    <a:pt x="82" y="22"/>
                    <a:pt x="53" y="16"/>
                  </a:cubicBezTo>
                  <a:lnTo>
                    <a:pt x="53" y="16"/>
                  </a:lnTo>
                  <a:cubicBezTo>
                    <a:pt x="61" y="37"/>
                    <a:pt x="70" y="57"/>
                    <a:pt x="80" y="78"/>
                  </a:cubicBezTo>
                  <a:cubicBezTo>
                    <a:pt x="93" y="103"/>
                    <a:pt x="106" y="126"/>
                    <a:pt x="120" y="151"/>
                  </a:cubicBezTo>
                  <a:cubicBezTo>
                    <a:pt x="95" y="113"/>
                    <a:pt x="74" y="72"/>
                    <a:pt x="53" y="26"/>
                  </a:cubicBezTo>
                  <a:cubicBezTo>
                    <a:pt x="52" y="22"/>
                    <a:pt x="51" y="20"/>
                    <a:pt x="48" y="16"/>
                  </a:cubicBezTo>
                  <a:cubicBezTo>
                    <a:pt x="33" y="12"/>
                    <a:pt x="17" y="8"/>
                    <a:pt x="1" y="3"/>
                  </a:cubicBezTo>
                  <a:lnTo>
                    <a:pt x="1" y="3"/>
                  </a:lnTo>
                  <a:cubicBezTo>
                    <a:pt x="93" y="484"/>
                    <a:pt x="670" y="854"/>
                    <a:pt x="1246" y="942"/>
                  </a:cubicBezTo>
                  <a:cubicBezTo>
                    <a:pt x="1004" y="871"/>
                    <a:pt x="801" y="769"/>
                    <a:pt x="619" y="639"/>
                  </a:cubicBezTo>
                  <a:lnTo>
                    <a:pt x="619" y="639"/>
                  </a:lnTo>
                  <a:cubicBezTo>
                    <a:pt x="895" y="799"/>
                    <a:pt x="1238" y="886"/>
                    <a:pt x="1603" y="886"/>
                  </a:cubicBezTo>
                  <a:cubicBezTo>
                    <a:pt x="1605" y="886"/>
                    <a:pt x="1607" y="886"/>
                    <a:pt x="1609" y="886"/>
                  </a:cubicBezTo>
                  <a:cubicBezTo>
                    <a:pt x="1331" y="850"/>
                    <a:pt x="1072" y="767"/>
                    <a:pt x="841" y="652"/>
                  </a:cubicBezTo>
                  <a:lnTo>
                    <a:pt x="841" y="652"/>
                  </a:lnTo>
                  <a:cubicBezTo>
                    <a:pt x="1119" y="769"/>
                    <a:pt x="1434" y="833"/>
                    <a:pt x="1748" y="833"/>
                  </a:cubicBezTo>
                  <a:cubicBezTo>
                    <a:pt x="1784" y="833"/>
                    <a:pt x="1820" y="832"/>
                    <a:pt x="1855" y="831"/>
                  </a:cubicBezTo>
                  <a:cubicBezTo>
                    <a:pt x="1577" y="806"/>
                    <a:pt x="1313" y="736"/>
                    <a:pt x="1086" y="648"/>
                  </a:cubicBezTo>
                  <a:lnTo>
                    <a:pt x="1086" y="648"/>
                  </a:lnTo>
                  <a:cubicBezTo>
                    <a:pt x="1154" y="666"/>
                    <a:pt x="1223" y="682"/>
                    <a:pt x="1293" y="695"/>
                  </a:cubicBezTo>
                  <a:cubicBezTo>
                    <a:pt x="1452" y="722"/>
                    <a:pt x="1617" y="744"/>
                    <a:pt x="1782" y="744"/>
                  </a:cubicBezTo>
                  <a:cubicBezTo>
                    <a:pt x="1886" y="744"/>
                    <a:pt x="1990" y="735"/>
                    <a:pt x="2091" y="713"/>
                  </a:cubicBezTo>
                  <a:lnTo>
                    <a:pt x="2091" y="713"/>
                  </a:lnTo>
                  <a:cubicBezTo>
                    <a:pt x="2052" y="717"/>
                    <a:pt x="2013" y="718"/>
                    <a:pt x="1974" y="718"/>
                  </a:cubicBezTo>
                  <a:cubicBezTo>
                    <a:pt x="1781" y="718"/>
                    <a:pt x="1597" y="681"/>
                    <a:pt x="1405" y="635"/>
                  </a:cubicBezTo>
                  <a:cubicBezTo>
                    <a:pt x="1295" y="608"/>
                    <a:pt x="1191" y="574"/>
                    <a:pt x="1088" y="538"/>
                  </a:cubicBezTo>
                  <a:lnTo>
                    <a:pt x="1088" y="538"/>
                  </a:lnTo>
                  <a:cubicBezTo>
                    <a:pt x="1291" y="589"/>
                    <a:pt x="1502" y="616"/>
                    <a:pt x="1713" y="616"/>
                  </a:cubicBezTo>
                  <a:cubicBezTo>
                    <a:pt x="1882" y="616"/>
                    <a:pt x="2051" y="599"/>
                    <a:pt x="2216" y="563"/>
                  </a:cubicBezTo>
                  <a:lnTo>
                    <a:pt x="2216" y="563"/>
                  </a:lnTo>
                  <a:cubicBezTo>
                    <a:pt x="2126" y="571"/>
                    <a:pt x="2039" y="575"/>
                    <a:pt x="1953" y="575"/>
                  </a:cubicBezTo>
                  <a:cubicBezTo>
                    <a:pt x="1656" y="575"/>
                    <a:pt x="1375" y="528"/>
                    <a:pt x="1089" y="430"/>
                  </a:cubicBezTo>
                  <a:cubicBezTo>
                    <a:pt x="811" y="342"/>
                    <a:pt x="526" y="183"/>
                    <a:pt x="3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42"/>
            <p:cNvSpPr/>
            <p:nvPr/>
          </p:nvSpPr>
          <p:spPr>
            <a:xfrm>
              <a:off x="2479876" y="4349275"/>
              <a:ext cx="67504" cy="101405"/>
            </a:xfrm>
            <a:custGeom>
              <a:rect b="b" l="l" r="r" t="t"/>
              <a:pathLst>
                <a:path extrusionOk="0" h="2046" w="1362">
                  <a:moveTo>
                    <a:pt x="563" y="1065"/>
                  </a:moveTo>
                  <a:lnTo>
                    <a:pt x="563" y="1065"/>
                  </a:lnTo>
                  <a:cubicBezTo>
                    <a:pt x="563" y="1065"/>
                    <a:pt x="564" y="1065"/>
                    <a:pt x="564" y="1066"/>
                  </a:cubicBezTo>
                  <a:lnTo>
                    <a:pt x="564" y="1066"/>
                  </a:lnTo>
                  <a:cubicBezTo>
                    <a:pt x="563" y="1065"/>
                    <a:pt x="563" y="1065"/>
                    <a:pt x="563" y="1065"/>
                  </a:cubicBezTo>
                  <a:close/>
                  <a:moveTo>
                    <a:pt x="263" y="1"/>
                  </a:moveTo>
                  <a:cubicBezTo>
                    <a:pt x="249" y="24"/>
                    <a:pt x="241" y="49"/>
                    <a:pt x="233" y="75"/>
                  </a:cubicBezTo>
                  <a:cubicBezTo>
                    <a:pt x="217" y="126"/>
                    <a:pt x="171" y="154"/>
                    <a:pt x="120" y="162"/>
                  </a:cubicBezTo>
                  <a:cubicBezTo>
                    <a:pt x="122" y="171"/>
                    <a:pt x="123" y="181"/>
                    <a:pt x="124" y="190"/>
                  </a:cubicBezTo>
                  <a:lnTo>
                    <a:pt x="124" y="204"/>
                  </a:lnTo>
                  <a:cubicBezTo>
                    <a:pt x="33" y="569"/>
                    <a:pt x="1" y="928"/>
                    <a:pt x="57" y="1321"/>
                  </a:cubicBezTo>
                  <a:cubicBezTo>
                    <a:pt x="94" y="1568"/>
                    <a:pt x="147" y="1818"/>
                    <a:pt x="279" y="2046"/>
                  </a:cubicBezTo>
                  <a:cubicBezTo>
                    <a:pt x="213" y="1857"/>
                    <a:pt x="191" y="1677"/>
                    <a:pt x="180" y="1484"/>
                  </a:cubicBezTo>
                  <a:lnTo>
                    <a:pt x="180" y="1484"/>
                  </a:lnTo>
                  <a:cubicBezTo>
                    <a:pt x="221" y="1627"/>
                    <a:pt x="281" y="1770"/>
                    <a:pt x="368" y="1916"/>
                  </a:cubicBezTo>
                  <a:cubicBezTo>
                    <a:pt x="298" y="1686"/>
                    <a:pt x="262" y="1493"/>
                    <a:pt x="240" y="1267"/>
                  </a:cubicBezTo>
                  <a:lnTo>
                    <a:pt x="240" y="1267"/>
                  </a:lnTo>
                  <a:cubicBezTo>
                    <a:pt x="315" y="1523"/>
                    <a:pt x="427" y="1770"/>
                    <a:pt x="582" y="2000"/>
                  </a:cubicBezTo>
                  <a:cubicBezTo>
                    <a:pt x="465" y="1725"/>
                    <a:pt x="405" y="1480"/>
                    <a:pt x="360" y="1232"/>
                  </a:cubicBezTo>
                  <a:lnTo>
                    <a:pt x="360" y="1232"/>
                  </a:lnTo>
                  <a:cubicBezTo>
                    <a:pt x="466" y="1484"/>
                    <a:pt x="615" y="1725"/>
                    <a:pt x="799" y="1945"/>
                  </a:cubicBezTo>
                  <a:cubicBezTo>
                    <a:pt x="631" y="1644"/>
                    <a:pt x="511" y="1328"/>
                    <a:pt x="405" y="1008"/>
                  </a:cubicBezTo>
                  <a:lnTo>
                    <a:pt x="405" y="1008"/>
                  </a:lnTo>
                  <a:cubicBezTo>
                    <a:pt x="449" y="1092"/>
                    <a:pt x="494" y="1176"/>
                    <a:pt x="540" y="1260"/>
                  </a:cubicBezTo>
                  <a:cubicBezTo>
                    <a:pt x="643" y="1438"/>
                    <a:pt x="750" y="1619"/>
                    <a:pt x="903" y="1775"/>
                  </a:cubicBezTo>
                  <a:cubicBezTo>
                    <a:pt x="748" y="1556"/>
                    <a:pt x="664" y="1313"/>
                    <a:pt x="566" y="1069"/>
                  </a:cubicBezTo>
                  <a:lnTo>
                    <a:pt x="566" y="1069"/>
                  </a:lnTo>
                  <a:cubicBezTo>
                    <a:pt x="675" y="1250"/>
                    <a:pt x="804" y="1426"/>
                    <a:pt x="961" y="1583"/>
                  </a:cubicBezTo>
                  <a:cubicBezTo>
                    <a:pt x="821" y="1386"/>
                    <a:pt x="722" y="1194"/>
                    <a:pt x="626" y="990"/>
                  </a:cubicBezTo>
                  <a:lnTo>
                    <a:pt x="626" y="990"/>
                  </a:lnTo>
                  <a:cubicBezTo>
                    <a:pt x="793" y="1199"/>
                    <a:pt x="996" y="1390"/>
                    <a:pt x="1223" y="1556"/>
                  </a:cubicBezTo>
                  <a:cubicBezTo>
                    <a:pt x="1020" y="1361"/>
                    <a:pt x="860" y="1159"/>
                    <a:pt x="723" y="953"/>
                  </a:cubicBezTo>
                  <a:lnTo>
                    <a:pt x="723" y="953"/>
                  </a:lnTo>
                  <a:cubicBezTo>
                    <a:pt x="866" y="1091"/>
                    <a:pt x="1029" y="1216"/>
                    <a:pt x="1195" y="1332"/>
                  </a:cubicBezTo>
                  <a:cubicBezTo>
                    <a:pt x="1026" y="1163"/>
                    <a:pt x="870" y="986"/>
                    <a:pt x="727" y="802"/>
                  </a:cubicBezTo>
                  <a:lnTo>
                    <a:pt x="727" y="802"/>
                  </a:lnTo>
                  <a:cubicBezTo>
                    <a:pt x="769" y="836"/>
                    <a:pt x="812" y="870"/>
                    <a:pt x="857" y="902"/>
                  </a:cubicBezTo>
                  <a:cubicBezTo>
                    <a:pt x="1009" y="1009"/>
                    <a:pt x="1175" y="1109"/>
                    <a:pt x="1361" y="1174"/>
                  </a:cubicBezTo>
                  <a:cubicBezTo>
                    <a:pt x="1041" y="992"/>
                    <a:pt x="795" y="748"/>
                    <a:pt x="591" y="509"/>
                  </a:cubicBezTo>
                  <a:cubicBezTo>
                    <a:pt x="449" y="335"/>
                    <a:pt x="352" y="172"/>
                    <a:pt x="2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42"/>
            <p:cNvSpPr/>
            <p:nvPr/>
          </p:nvSpPr>
          <p:spPr>
            <a:xfrm>
              <a:off x="1913820" y="4333266"/>
              <a:ext cx="37370" cy="68148"/>
            </a:xfrm>
            <a:custGeom>
              <a:rect b="b" l="l" r="r" t="t"/>
              <a:pathLst>
                <a:path extrusionOk="0" h="1375" w="754">
                  <a:moveTo>
                    <a:pt x="574" y="0"/>
                  </a:moveTo>
                  <a:cubicBezTo>
                    <a:pt x="407" y="50"/>
                    <a:pt x="264" y="150"/>
                    <a:pt x="174" y="273"/>
                  </a:cubicBezTo>
                  <a:cubicBezTo>
                    <a:pt x="62" y="434"/>
                    <a:pt x="1" y="622"/>
                    <a:pt x="19" y="807"/>
                  </a:cubicBezTo>
                  <a:cubicBezTo>
                    <a:pt x="40" y="656"/>
                    <a:pt x="105" y="544"/>
                    <a:pt x="176" y="427"/>
                  </a:cubicBezTo>
                  <a:cubicBezTo>
                    <a:pt x="197" y="395"/>
                    <a:pt x="218" y="364"/>
                    <a:pt x="242" y="334"/>
                  </a:cubicBezTo>
                  <a:lnTo>
                    <a:pt x="242" y="334"/>
                  </a:lnTo>
                  <a:cubicBezTo>
                    <a:pt x="236" y="344"/>
                    <a:pt x="229" y="354"/>
                    <a:pt x="222" y="364"/>
                  </a:cubicBezTo>
                  <a:cubicBezTo>
                    <a:pt x="81" y="606"/>
                    <a:pt x="33" y="892"/>
                    <a:pt x="125" y="1151"/>
                  </a:cubicBezTo>
                  <a:cubicBezTo>
                    <a:pt x="99" y="949"/>
                    <a:pt x="144" y="767"/>
                    <a:pt x="233" y="575"/>
                  </a:cubicBezTo>
                  <a:cubicBezTo>
                    <a:pt x="239" y="563"/>
                    <a:pt x="247" y="546"/>
                    <a:pt x="256" y="532"/>
                  </a:cubicBezTo>
                  <a:lnTo>
                    <a:pt x="256" y="532"/>
                  </a:lnTo>
                  <a:cubicBezTo>
                    <a:pt x="128" y="796"/>
                    <a:pt x="138" y="1109"/>
                    <a:pt x="264" y="1374"/>
                  </a:cubicBezTo>
                  <a:cubicBezTo>
                    <a:pt x="207" y="1151"/>
                    <a:pt x="232" y="945"/>
                    <a:pt x="303" y="738"/>
                  </a:cubicBezTo>
                  <a:cubicBezTo>
                    <a:pt x="375" y="558"/>
                    <a:pt x="512" y="342"/>
                    <a:pt x="661" y="195"/>
                  </a:cubicBezTo>
                  <a:cubicBezTo>
                    <a:pt x="689" y="168"/>
                    <a:pt x="721" y="141"/>
                    <a:pt x="754" y="116"/>
                  </a:cubicBezTo>
                  <a:cubicBezTo>
                    <a:pt x="738" y="107"/>
                    <a:pt x="725" y="99"/>
                    <a:pt x="710" y="91"/>
                  </a:cubicBezTo>
                  <a:cubicBezTo>
                    <a:pt x="578" y="156"/>
                    <a:pt x="471" y="237"/>
                    <a:pt x="389" y="331"/>
                  </a:cubicBezTo>
                  <a:lnTo>
                    <a:pt x="389" y="331"/>
                  </a:lnTo>
                  <a:cubicBezTo>
                    <a:pt x="392" y="327"/>
                    <a:pt x="395" y="323"/>
                    <a:pt x="398" y="319"/>
                  </a:cubicBezTo>
                  <a:cubicBezTo>
                    <a:pt x="452" y="257"/>
                    <a:pt x="587" y="137"/>
                    <a:pt x="685" y="75"/>
                  </a:cubicBezTo>
                  <a:cubicBezTo>
                    <a:pt x="663" y="62"/>
                    <a:pt x="643" y="51"/>
                    <a:pt x="625" y="42"/>
                  </a:cubicBezTo>
                  <a:cubicBezTo>
                    <a:pt x="624" y="40"/>
                    <a:pt x="623" y="40"/>
                    <a:pt x="620" y="39"/>
                  </a:cubicBezTo>
                  <a:cubicBezTo>
                    <a:pt x="536" y="74"/>
                    <a:pt x="459" y="121"/>
                    <a:pt x="392" y="174"/>
                  </a:cubicBezTo>
                  <a:cubicBezTo>
                    <a:pt x="449" y="124"/>
                    <a:pt x="511" y="80"/>
                    <a:pt x="578" y="40"/>
                  </a:cubicBezTo>
                  <a:cubicBezTo>
                    <a:pt x="586" y="35"/>
                    <a:pt x="593" y="31"/>
                    <a:pt x="601" y="28"/>
                  </a:cubicBezTo>
                  <a:cubicBezTo>
                    <a:pt x="589" y="20"/>
                    <a:pt x="581" y="11"/>
                    <a:pt x="5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42"/>
            <p:cNvSpPr/>
            <p:nvPr/>
          </p:nvSpPr>
          <p:spPr>
            <a:xfrm>
              <a:off x="1953420" y="4335001"/>
              <a:ext cx="36478" cy="38461"/>
            </a:xfrm>
            <a:custGeom>
              <a:rect b="b" l="l" r="r" t="t"/>
              <a:pathLst>
                <a:path extrusionOk="0" h="776" w="736">
                  <a:moveTo>
                    <a:pt x="0" y="0"/>
                  </a:moveTo>
                  <a:lnTo>
                    <a:pt x="0" y="0"/>
                  </a:lnTo>
                  <a:cubicBezTo>
                    <a:pt x="176" y="92"/>
                    <a:pt x="273" y="203"/>
                    <a:pt x="375" y="342"/>
                  </a:cubicBezTo>
                  <a:cubicBezTo>
                    <a:pt x="410" y="389"/>
                    <a:pt x="438" y="443"/>
                    <a:pt x="459" y="502"/>
                  </a:cubicBezTo>
                  <a:cubicBezTo>
                    <a:pt x="400" y="369"/>
                    <a:pt x="298" y="246"/>
                    <a:pt x="139" y="116"/>
                  </a:cubicBezTo>
                  <a:lnTo>
                    <a:pt x="139" y="116"/>
                  </a:lnTo>
                  <a:cubicBezTo>
                    <a:pt x="308" y="308"/>
                    <a:pt x="382" y="522"/>
                    <a:pt x="446" y="749"/>
                  </a:cubicBezTo>
                  <a:cubicBezTo>
                    <a:pt x="472" y="760"/>
                    <a:pt x="500" y="770"/>
                    <a:pt x="526" y="773"/>
                  </a:cubicBezTo>
                  <a:cubicBezTo>
                    <a:pt x="526" y="755"/>
                    <a:pt x="524" y="738"/>
                    <a:pt x="522" y="721"/>
                  </a:cubicBezTo>
                  <a:lnTo>
                    <a:pt x="522" y="721"/>
                  </a:lnTo>
                  <a:cubicBezTo>
                    <a:pt x="524" y="736"/>
                    <a:pt x="527" y="751"/>
                    <a:pt x="530" y="766"/>
                  </a:cubicBezTo>
                  <a:cubicBezTo>
                    <a:pt x="530" y="768"/>
                    <a:pt x="531" y="771"/>
                    <a:pt x="531" y="775"/>
                  </a:cubicBezTo>
                  <a:cubicBezTo>
                    <a:pt x="537" y="775"/>
                    <a:pt x="542" y="775"/>
                    <a:pt x="547" y="775"/>
                  </a:cubicBezTo>
                  <a:cubicBezTo>
                    <a:pt x="556" y="775"/>
                    <a:pt x="565" y="775"/>
                    <a:pt x="574" y="773"/>
                  </a:cubicBezTo>
                  <a:cubicBezTo>
                    <a:pt x="574" y="721"/>
                    <a:pt x="571" y="670"/>
                    <a:pt x="561" y="618"/>
                  </a:cubicBezTo>
                  <a:lnTo>
                    <a:pt x="561" y="618"/>
                  </a:lnTo>
                  <a:cubicBezTo>
                    <a:pt x="573" y="670"/>
                    <a:pt x="578" y="721"/>
                    <a:pt x="578" y="772"/>
                  </a:cubicBezTo>
                  <a:cubicBezTo>
                    <a:pt x="597" y="768"/>
                    <a:pt x="617" y="759"/>
                    <a:pt x="634" y="745"/>
                  </a:cubicBezTo>
                  <a:cubicBezTo>
                    <a:pt x="649" y="734"/>
                    <a:pt x="664" y="724"/>
                    <a:pt x="681" y="719"/>
                  </a:cubicBezTo>
                  <a:cubicBezTo>
                    <a:pt x="735" y="459"/>
                    <a:pt x="561" y="220"/>
                    <a:pt x="282" y="66"/>
                  </a:cubicBezTo>
                  <a:lnTo>
                    <a:pt x="282" y="66"/>
                  </a:lnTo>
                  <a:cubicBezTo>
                    <a:pt x="418" y="180"/>
                    <a:pt x="514" y="297"/>
                    <a:pt x="569" y="424"/>
                  </a:cubicBezTo>
                  <a:cubicBezTo>
                    <a:pt x="483" y="267"/>
                    <a:pt x="335" y="127"/>
                    <a:pt x="148" y="39"/>
                  </a:cubicBezTo>
                  <a:lnTo>
                    <a:pt x="148" y="39"/>
                  </a:lnTo>
                  <a:cubicBezTo>
                    <a:pt x="248" y="107"/>
                    <a:pt x="335" y="193"/>
                    <a:pt x="405" y="286"/>
                  </a:cubicBezTo>
                  <a:cubicBezTo>
                    <a:pt x="303" y="164"/>
                    <a:pt x="169" y="57"/>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42"/>
            <p:cNvSpPr/>
            <p:nvPr/>
          </p:nvSpPr>
          <p:spPr>
            <a:xfrm>
              <a:off x="1937758" y="4547725"/>
              <a:ext cx="42326" cy="41385"/>
            </a:xfrm>
            <a:custGeom>
              <a:rect b="b" l="l" r="r" t="t"/>
              <a:pathLst>
                <a:path extrusionOk="0" h="835" w="854">
                  <a:moveTo>
                    <a:pt x="419" y="1"/>
                  </a:moveTo>
                  <a:cubicBezTo>
                    <a:pt x="410" y="31"/>
                    <a:pt x="399" y="58"/>
                    <a:pt x="390" y="87"/>
                  </a:cubicBezTo>
                  <a:cubicBezTo>
                    <a:pt x="292" y="378"/>
                    <a:pt x="204" y="592"/>
                    <a:pt x="1" y="835"/>
                  </a:cubicBezTo>
                  <a:cubicBezTo>
                    <a:pt x="123" y="763"/>
                    <a:pt x="211" y="677"/>
                    <a:pt x="274" y="584"/>
                  </a:cubicBezTo>
                  <a:lnTo>
                    <a:pt x="274" y="584"/>
                  </a:lnTo>
                  <a:cubicBezTo>
                    <a:pt x="234" y="665"/>
                    <a:pt x="203" y="732"/>
                    <a:pt x="118" y="820"/>
                  </a:cubicBezTo>
                  <a:cubicBezTo>
                    <a:pt x="245" y="748"/>
                    <a:pt x="340" y="650"/>
                    <a:pt x="403" y="537"/>
                  </a:cubicBezTo>
                  <a:lnTo>
                    <a:pt x="403" y="537"/>
                  </a:lnTo>
                  <a:cubicBezTo>
                    <a:pt x="350" y="651"/>
                    <a:pt x="322" y="715"/>
                    <a:pt x="245" y="820"/>
                  </a:cubicBezTo>
                  <a:cubicBezTo>
                    <a:pt x="347" y="754"/>
                    <a:pt x="427" y="672"/>
                    <a:pt x="487" y="582"/>
                  </a:cubicBezTo>
                  <a:lnTo>
                    <a:pt x="487" y="582"/>
                  </a:lnTo>
                  <a:cubicBezTo>
                    <a:pt x="452" y="652"/>
                    <a:pt x="416" y="722"/>
                    <a:pt x="382" y="784"/>
                  </a:cubicBezTo>
                  <a:cubicBezTo>
                    <a:pt x="464" y="717"/>
                    <a:pt x="536" y="641"/>
                    <a:pt x="591" y="559"/>
                  </a:cubicBezTo>
                  <a:lnTo>
                    <a:pt x="591" y="559"/>
                  </a:lnTo>
                  <a:cubicBezTo>
                    <a:pt x="564" y="616"/>
                    <a:pt x="536" y="670"/>
                    <a:pt x="507" y="719"/>
                  </a:cubicBezTo>
                  <a:cubicBezTo>
                    <a:pt x="603" y="650"/>
                    <a:pt x="673" y="558"/>
                    <a:pt x="720" y="459"/>
                  </a:cubicBezTo>
                  <a:lnTo>
                    <a:pt x="720" y="459"/>
                  </a:lnTo>
                  <a:cubicBezTo>
                    <a:pt x="701" y="503"/>
                    <a:pt x="682" y="549"/>
                    <a:pt x="658" y="594"/>
                  </a:cubicBezTo>
                  <a:cubicBezTo>
                    <a:pt x="796" y="487"/>
                    <a:pt x="854" y="317"/>
                    <a:pt x="845" y="174"/>
                  </a:cubicBezTo>
                  <a:lnTo>
                    <a:pt x="845" y="174"/>
                  </a:lnTo>
                  <a:cubicBezTo>
                    <a:pt x="806" y="248"/>
                    <a:pt x="775" y="323"/>
                    <a:pt x="744" y="399"/>
                  </a:cubicBezTo>
                  <a:cubicBezTo>
                    <a:pt x="774" y="316"/>
                    <a:pt x="789" y="230"/>
                    <a:pt x="784" y="150"/>
                  </a:cubicBezTo>
                  <a:lnTo>
                    <a:pt x="784" y="150"/>
                  </a:lnTo>
                  <a:cubicBezTo>
                    <a:pt x="748" y="219"/>
                    <a:pt x="714" y="292"/>
                    <a:pt x="681" y="367"/>
                  </a:cubicBezTo>
                  <a:cubicBezTo>
                    <a:pt x="708" y="275"/>
                    <a:pt x="724" y="171"/>
                    <a:pt x="714" y="117"/>
                  </a:cubicBezTo>
                  <a:lnTo>
                    <a:pt x="714" y="117"/>
                  </a:lnTo>
                  <a:cubicBezTo>
                    <a:pt x="670" y="203"/>
                    <a:pt x="629" y="289"/>
                    <a:pt x="587" y="375"/>
                  </a:cubicBezTo>
                  <a:cubicBezTo>
                    <a:pt x="622" y="266"/>
                    <a:pt x="635" y="153"/>
                    <a:pt x="629" y="43"/>
                  </a:cubicBezTo>
                  <a:cubicBezTo>
                    <a:pt x="627" y="30"/>
                    <a:pt x="627" y="11"/>
                    <a:pt x="625" y="2"/>
                  </a:cubicBezTo>
                  <a:cubicBezTo>
                    <a:pt x="615" y="35"/>
                    <a:pt x="599" y="69"/>
                    <a:pt x="585" y="101"/>
                  </a:cubicBezTo>
                  <a:cubicBezTo>
                    <a:pt x="544" y="205"/>
                    <a:pt x="500" y="308"/>
                    <a:pt x="455" y="411"/>
                  </a:cubicBezTo>
                  <a:cubicBezTo>
                    <a:pt x="482" y="330"/>
                    <a:pt x="495" y="247"/>
                    <a:pt x="491" y="162"/>
                  </a:cubicBezTo>
                  <a:cubicBezTo>
                    <a:pt x="492" y="125"/>
                    <a:pt x="490" y="111"/>
                    <a:pt x="487" y="111"/>
                  </a:cubicBezTo>
                  <a:cubicBezTo>
                    <a:pt x="481" y="111"/>
                    <a:pt x="468" y="168"/>
                    <a:pt x="452" y="197"/>
                  </a:cubicBezTo>
                  <a:cubicBezTo>
                    <a:pt x="426" y="264"/>
                    <a:pt x="395" y="329"/>
                    <a:pt x="363" y="393"/>
                  </a:cubicBezTo>
                  <a:cubicBezTo>
                    <a:pt x="398" y="291"/>
                    <a:pt x="414" y="183"/>
                    <a:pt x="416" y="69"/>
                  </a:cubicBezTo>
                  <a:cubicBezTo>
                    <a:pt x="418" y="47"/>
                    <a:pt x="418" y="22"/>
                    <a:pt x="4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42"/>
            <p:cNvSpPr/>
            <p:nvPr/>
          </p:nvSpPr>
          <p:spPr>
            <a:xfrm>
              <a:off x="1947076" y="4495882"/>
              <a:ext cx="37023" cy="62845"/>
            </a:xfrm>
            <a:custGeom>
              <a:rect b="b" l="l" r="r" t="t"/>
              <a:pathLst>
                <a:path extrusionOk="0" h="1268" w="747">
                  <a:moveTo>
                    <a:pt x="0" y="0"/>
                  </a:moveTo>
                  <a:lnTo>
                    <a:pt x="0" y="0"/>
                  </a:lnTo>
                  <a:cubicBezTo>
                    <a:pt x="14" y="127"/>
                    <a:pt x="61" y="250"/>
                    <a:pt x="107" y="371"/>
                  </a:cubicBezTo>
                  <a:cubicBezTo>
                    <a:pt x="113" y="347"/>
                    <a:pt x="114" y="324"/>
                    <a:pt x="114" y="302"/>
                  </a:cubicBezTo>
                  <a:cubicBezTo>
                    <a:pt x="118" y="314"/>
                    <a:pt x="122" y="327"/>
                    <a:pt x="125" y="338"/>
                  </a:cubicBezTo>
                  <a:cubicBezTo>
                    <a:pt x="123" y="332"/>
                    <a:pt x="121" y="327"/>
                    <a:pt x="118" y="321"/>
                  </a:cubicBezTo>
                  <a:lnTo>
                    <a:pt x="118" y="321"/>
                  </a:lnTo>
                  <a:cubicBezTo>
                    <a:pt x="140" y="598"/>
                    <a:pt x="174" y="874"/>
                    <a:pt x="174" y="1152"/>
                  </a:cubicBezTo>
                  <a:cubicBezTo>
                    <a:pt x="206" y="1067"/>
                    <a:pt x="222" y="971"/>
                    <a:pt x="226" y="874"/>
                  </a:cubicBezTo>
                  <a:cubicBezTo>
                    <a:pt x="241" y="954"/>
                    <a:pt x="258" y="1037"/>
                    <a:pt x="269" y="1135"/>
                  </a:cubicBezTo>
                  <a:cubicBezTo>
                    <a:pt x="290" y="1069"/>
                    <a:pt x="303" y="1002"/>
                    <a:pt x="310" y="934"/>
                  </a:cubicBezTo>
                  <a:cubicBezTo>
                    <a:pt x="323" y="1027"/>
                    <a:pt x="331" y="1119"/>
                    <a:pt x="339" y="1211"/>
                  </a:cubicBezTo>
                  <a:cubicBezTo>
                    <a:pt x="373" y="1121"/>
                    <a:pt x="395" y="1027"/>
                    <a:pt x="401" y="933"/>
                  </a:cubicBezTo>
                  <a:cubicBezTo>
                    <a:pt x="407" y="961"/>
                    <a:pt x="412" y="990"/>
                    <a:pt x="413" y="1018"/>
                  </a:cubicBezTo>
                  <a:cubicBezTo>
                    <a:pt x="442" y="939"/>
                    <a:pt x="447" y="854"/>
                    <a:pt x="436" y="772"/>
                  </a:cubicBezTo>
                  <a:lnTo>
                    <a:pt x="436" y="772"/>
                  </a:lnTo>
                  <a:cubicBezTo>
                    <a:pt x="437" y="775"/>
                    <a:pt x="437" y="777"/>
                    <a:pt x="438" y="781"/>
                  </a:cubicBezTo>
                  <a:cubicBezTo>
                    <a:pt x="440" y="791"/>
                    <a:pt x="441" y="804"/>
                    <a:pt x="441" y="815"/>
                  </a:cubicBezTo>
                  <a:cubicBezTo>
                    <a:pt x="450" y="939"/>
                    <a:pt x="477" y="1061"/>
                    <a:pt x="479" y="1185"/>
                  </a:cubicBezTo>
                  <a:cubicBezTo>
                    <a:pt x="510" y="1107"/>
                    <a:pt x="530" y="1026"/>
                    <a:pt x="536" y="945"/>
                  </a:cubicBezTo>
                  <a:cubicBezTo>
                    <a:pt x="543" y="1032"/>
                    <a:pt x="556" y="1119"/>
                    <a:pt x="564" y="1206"/>
                  </a:cubicBezTo>
                  <a:cubicBezTo>
                    <a:pt x="584" y="1152"/>
                    <a:pt x="597" y="1094"/>
                    <a:pt x="605" y="1037"/>
                  </a:cubicBezTo>
                  <a:cubicBezTo>
                    <a:pt x="611" y="1106"/>
                    <a:pt x="617" y="1176"/>
                    <a:pt x="625" y="1247"/>
                  </a:cubicBezTo>
                  <a:cubicBezTo>
                    <a:pt x="654" y="1175"/>
                    <a:pt x="670" y="1101"/>
                    <a:pt x="674" y="1026"/>
                  </a:cubicBezTo>
                  <a:cubicBezTo>
                    <a:pt x="682" y="1105"/>
                    <a:pt x="688" y="1187"/>
                    <a:pt x="690" y="1267"/>
                  </a:cubicBezTo>
                  <a:cubicBezTo>
                    <a:pt x="747" y="1099"/>
                    <a:pt x="745" y="905"/>
                    <a:pt x="652" y="748"/>
                  </a:cubicBezTo>
                  <a:cubicBezTo>
                    <a:pt x="649" y="740"/>
                    <a:pt x="647" y="734"/>
                    <a:pt x="644" y="726"/>
                  </a:cubicBezTo>
                  <a:lnTo>
                    <a:pt x="644" y="726"/>
                  </a:lnTo>
                  <a:cubicBezTo>
                    <a:pt x="656" y="743"/>
                    <a:pt x="669" y="760"/>
                    <a:pt x="682" y="779"/>
                  </a:cubicBezTo>
                  <a:cubicBezTo>
                    <a:pt x="678" y="724"/>
                    <a:pt x="659" y="670"/>
                    <a:pt x="621" y="623"/>
                  </a:cubicBezTo>
                  <a:cubicBezTo>
                    <a:pt x="602" y="605"/>
                    <a:pt x="566" y="567"/>
                    <a:pt x="554" y="563"/>
                  </a:cubicBezTo>
                  <a:cubicBezTo>
                    <a:pt x="542" y="544"/>
                    <a:pt x="531" y="526"/>
                    <a:pt x="515" y="508"/>
                  </a:cubicBezTo>
                  <a:cubicBezTo>
                    <a:pt x="494" y="482"/>
                    <a:pt x="465" y="462"/>
                    <a:pt x="436" y="442"/>
                  </a:cubicBezTo>
                  <a:lnTo>
                    <a:pt x="436" y="442"/>
                  </a:lnTo>
                  <a:cubicBezTo>
                    <a:pt x="437" y="445"/>
                    <a:pt x="439" y="447"/>
                    <a:pt x="441" y="450"/>
                  </a:cubicBezTo>
                  <a:cubicBezTo>
                    <a:pt x="452" y="465"/>
                    <a:pt x="460" y="478"/>
                    <a:pt x="467" y="493"/>
                  </a:cubicBezTo>
                  <a:cubicBezTo>
                    <a:pt x="462" y="488"/>
                    <a:pt x="457" y="482"/>
                    <a:pt x="451" y="478"/>
                  </a:cubicBezTo>
                  <a:cubicBezTo>
                    <a:pt x="448" y="476"/>
                    <a:pt x="447" y="472"/>
                    <a:pt x="444" y="470"/>
                  </a:cubicBezTo>
                  <a:cubicBezTo>
                    <a:pt x="407" y="416"/>
                    <a:pt x="321" y="334"/>
                    <a:pt x="272" y="313"/>
                  </a:cubicBezTo>
                  <a:cubicBezTo>
                    <a:pt x="231" y="259"/>
                    <a:pt x="168" y="195"/>
                    <a:pt x="134" y="176"/>
                  </a:cubicBezTo>
                  <a:lnTo>
                    <a:pt x="134" y="176"/>
                  </a:lnTo>
                  <a:cubicBezTo>
                    <a:pt x="139" y="189"/>
                    <a:pt x="145" y="200"/>
                    <a:pt x="150" y="214"/>
                  </a:cubicBezTo>
                  <a:cubicBezTo>
                    <a:pt x="128" y="183"/>
                    <a:pt x="105" y="157"/>
                    <a:pt x="81" y="131"/>
                  </a:cubicBezTo>
                  <a:cubicBezTo>
                    <a:pt x="61" y="85"/>
                    <a:pt x="34" y="42"/>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42"/>
            <p:cNvSpPr/>
            <p:nvPr/>
          </p:nvSpPr>
          <p:spPr>
            <a:xfrm>
              <a:off x="1983009" y="4559819"/>
              <a:ext cx="11201" cy="15563"/>
            </a:xfrm>
            <a:custGeom>
              <a:rect b="b" l="l" r="r" t="t"/>
              <a:pathLst>
                <a:path extrusionOk="0" h="314" w="226">
                  <a:moveTo>
                    <a:pt x="174" y="0"/>
                  </a:moveTo>
                  <a:cubicBezTo>
                    <a:pt x="173" y="0"/>
                    <a:pt x="171" y="2"/>
                    <a:pt x="168" y="8"/>
                  </a:cubicBezTo>
                  <a:cubicBezTo>
                    <a:pt x="109" y="115"/>
                    <a:pt x="73" y="214"/>
                    <a:pt x="0" y="314"/>
                  </a:cubicBezTo>
                  <a:cubicBezTo>
                    <a:pt x="41" y="288"/>
                    <a:pt x="71" y="257"/>
                    <a:pt x="97" y="224"/>
                  </a:cubicBezTo>
                  <a:lnTo>
                    <a:pt x="97" y="224"/>
                  </a:lnTo>
                  <a:cubicBezTo>
                    <a:pt x="87" y="245"/>
                    <a:pt x="76" y="268"/>
                    <a:pt x="62" y="292"/>
                  </a:cubicBezTo>
                  <a:cubicBezTo>
                    <a:pt x="166" y="225"/>
                    <a:pt x="226" y="114"/>
                    <a:pt x="225" y="12"/>
                  </a:cubicBezTo>
                  <a:lnTo>
                    <a:pt x="225" y="12"/>
                  </a:lnTo>
                  <a:cubicBezTo>
                    <a:pt x="196" y="51"/>
                    <a:pt x="175" y="82"/>
                    <a:pt x="156" y="113"/>
                  </a:cubicBezTo>
                  <a:cubicBezTo>
                    <a:pt x="161" y="99"/>
                    <a:pt x="165" y="84"/>
                    <a:pt x="166" y="71"/>
                  </a:cubicBezTo>
                  <a:cubicBezTo>
                    <a:pt x="169" y="57"/>
                    <a:pt x="180" y="0"/>
                    <a:pt x="1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42"/>
            <p:cNvSpPr/>
            <p:nvPr/>
          </p:nvSpPr>
          <p:spPr>
            <a:xfrm>
              <a:off x="1989799" y="4558629"/>
              <a:ext cx="16802" cy="14472"/>
            </a:xfrm>
            <a:custGeom>
              <a:rect b="b" l="l" r="r" t="t"/>
              <a:pathLst>
                <a:path extrusionOk="0" h="292" w="339">
                  <a:moveTo>
                    <a:pt x="338" y="0"/>
                  </a:moveTo>
                  <a:lnTo>
                    <a:pt x="338" y="0"/>
                  </a:lnTo>
                  <a:cubicBezTo>
                    <a:pt x="295" y="39"/>
                    <a:pt x="259" y="85"/>
                    <a:pt x="228" y="129"/>
                  </a:cubicBezTo>
                  <a:cubicBezTo>
                    <a:pt x="251" y="93"/>
                    <a:pt x="266" y="54"/>
                    <a:pt x="274" y="12"/>
                  </a:cubicBezTo>
                  <a:lnTo>
                    <a:pt x="274" y="12"/>
                  </a:lnTo>
                  <a:cubicBezTo>
                    <a:pt x="237" y="50"/>
                    <a:pt x="204" y="90"/>
                    <a:pt x="176" y="131"/>
                  </a:cubicBezTo>
                  <a:cubicBezTo>
                    <a:pt x="192" y="100"/>
                    <a:pt x="203" y="66"/>
                    <a:pt x="208" y="33"/>
                  </a:cubicBezTo>
                  <a:lnTo>
                    <a:pt x="208" y="33"/>
                  </a:lnTo>
                  <a:cubicBezTo>
                    <a:pt x="182" y="60"/>
                    <a:pt x="160" y="88"/>
                    <a:pt x="139" y="116"/>
                  </a:cubicBezTo>
                  <a:cubicBezTo>
                    <a:pt x="152" y="82"/>
                    <a:pt x="160" y="48"/>
                    <a:pt x="161" y="13"/>
                  </a:cubicBezTo>
                  <a:lnTo>
                    <a:pt x="161" y="13"/>
                  </a:lnTo>
                  <a:cubicBezTo>
                    <a:pt x="89" y="109"/>
                    <a:pt x="44" y="190"/>
                    <a:pt x="0" y="292"/>
                  </a:cubicBezTo>
                  <a:cubicBezTo>
                    <a:pt x="29" y="270"/>
                    <a:pt x="55" y="246"/>
                    <a:pt x="78" y="219"/>
                  </a:cubicBezTo>
                  <a:lnTo>
                    <a:pt x="78" y="219"/>
                  </a:lnTo>
                  <a:cubicBezTo>
                    <a:pt x="69" y="235"/>
                    <a:pt x="61" y="249"/>
                    <a:pt x="54" y="264"/>
                  </a:cubicBezTo>
                  <a:cubicBezTo>
                    <a:pt x="88" y="241"/>
                    <a:pt x="116" y="215"/>
                    <a:pt x="139" y="186"/>
                  </a:cubicBezTo>
                  <a:lnTo>
                    <a:pt x="139" y="186"/>
                  </a:lnTo>
                  <a:cubicBezTo>
                    <a:pt x="126" y="207"/>
                    <a:pt x="115" y="229"/>
                    <a:pt x="103" y="249"/>
                  </a:cubicBezTo>
                  <a:cubicBezTo>
                    <a:pt x="147" y="221"/>
                    <a:pt x="183" y="190"/>
                    <a:pt x="211" y="152"/>
                  </a:cubicBezTo>
                  <a:lnTo>
                    <a:pt x="211" y="152"/>
                  </a:lnTo>
                  <a:cubicBezTo>
                    <a:pt x="197" y="173"/>
                    <a:pt x="184" y="194"/>
                    <a:pt x="170" y="215"/>
                  </a:cubicBezTo>
                  <a:cubicBezTo>
                    <a:pt x="261" y="167"/>
                    <a:pt x="316" y="86"/>
                    <a:pt x="3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42"/>
            <p:cNvSpPr/>
            <p:nvPr/>
          </p:nvSpPr>
          <p:spPr>
            <a:xfrm>
              <a:off x="1988312" y="4533501"/>
              <a:ext cx="23641" cy="30580"/>
            </a:xfrm>
            <a:custGeom>
              <a:rect b="b" l="l" r="r" t="t"/>
              <a:pathLst>
                <a:path extrusionOk="0" h="617" w="477">
                  <a:moveTo>
                    <a:pt x="360" y="402"/>
                  </a:moveTo>
                  <a:cubicBezTo>
                    <a:pt x="361" y="406"/>
                    <a:pt x="362" y="408"/>
                    <a:pt x="362" y="412"/>
                  </a:cubicBezTo>
                  <a:cubicBezTo>
                    <a:pt x="362" y="416"/>
                    <a:pt x="361" y="420"/>
                    <a:pt x="361" y="423"/>
                  </a:cubicBezTo>
                  <a:lnTo>
                    <a:pt x="361" y="423"/>
                  </a:lnTo>
                  <a:cubicBezTo>
                    <a:pt x="361" y="416"/>
                    <a:pt x="361" y="409"/>
                    <a:pt x="360" y="402"/>
                  </a:cubicBezTo>
                  <a:close/>
                  <a:moveTo>
                    <a:pt x="0" y="0"/>
                  </a:moveTo>
                  <a:cubicBezTo>
                    <a:pt x="20" y="46"/>
                    <a:pt x="37" y="96"/>
                    <a:pt x="53" y="146"/>
                  </a:cubicBezTo>
                  <a:cubicBezTo>
                    <a:pt x="56" y="188"/>
                    <a:pt x="52" y="231"/>
                    <a:pt x="51" y="274"/>
                  </a:cubicBezTo>
                  <a:cubicBezTo>
                    <a:pt x="51" y="286"/>
                    <a:pt x="52" y="297"/>
                    <a:pt x="53" y="308"/>
                  </a:cubicBezTo>
                  <a:cubicBezTo>
                    <a:pt x="42" y="380"/>
                    <a:pt x="35" y="449"/>
                    <a:pt x="30" y="529"/>
                  </a:cubicBezTo>
                  <a:cubicBezTo>
                    <a:pt x="49" y="504"/>
                    <a:pt x="64" y="478"/>
                    <a:pt x="77" y="449"/>
                  </a:cubicBezTo>
                  <a:lnTo>
                    <a:pt x="77" y="449"/>
                  </a:lnTo>
                  <a:cubicBezTo>
                    <a:pt x="74" y="472"/>
                    <a:pt x="72" y="495"/>
                    <a:pt x="68" y="516"/>
                  </a:cubicBezTo>
                  <a:cubicBezTo>
                    <a:pt x="78" y="505"/>
                    <a:pt x="87" y="494"/>
                    <a:pt x="94" y="480"/>
                  </a:cubicBezTo>
                  <a:lnTo>
                    <a:pt x="94" y="480"/>
                  </a:lnTo>
                  <a:cubicBezTo>
                    <a:pt x="89" y="511"/>
                    <a:pt x="84" y="542"/>
                    <a:pt x="80" y="573"/>
                  </a:cubicBezTo>
                  <a:cubicBezTo>
                    <a:pt x="106" y="540"/>
                    <a:pt x="128" y="504"/>
                    <a:pt x="145" y="465"/>
                  </a:cubicBezTo>
                  <a:lnTo>
                    <a:pt x="145" y="465"/>
                  </a:lnTo>
                  <a:cubicBezTo>
                    <a:pt x="138" y="503"/>
                    <a:pt x="134" y="541"/>
                    <a:pt x="130" y="581"/>
                  </a:cubicBezTo>
                  <a:cubicBezTo>
                    <a:pt x="176" y="526"/>
                    <a:pt x="207" y="459"/>
                    <a:pt x="219" y="391"/>
                  </a:cubicBezTo>
                  <a:lnTo>
                    <a:pt x="219" y="391"/>
                  </a:lnTo>
                  <a:cubicBezTo>
                    <a:pt x="212" y="444"/>
                    <a:pt x="205" y="499"/>
                    <a:pt x="200" y="562"/>
                  </a:cubicBezTo>
                  <a:cubicBezTo>
                    <a:pt x="228" y="529"/>
                    <a:pt x="250" y="489"/>
                    <a:pt x="263" y="447"/>
                  </a:cubicBezTo>
                  <a:lnTo>
                    <a:pt x="263" y="447"/>
                  </a:lnTo>
                  <a:cubicBezTo>
                    <a:pt x="258" y="484"/>
                    <a:pt x="253" y="531"/>
                    <a:pt x="247" y="568"/>
                  </a:cubicBezTo>
                  <a:cubicBezTo>
                    <a:pt x="295" y="511"/>
                    <a:pt x="327" y="441"/>
                    <a:pt x="319" y="371"/>
                  </a:cubicBezTo>
                  <a:lnTo>
                    <a:pt x="319" y="371"/>
                  </a:lnTo>
                  <a:cubicBezTo>
                    <a:pt x="320" y="379"/>
                    <a:pt x="322" y="386"/>
                    <a:pt x="324" y="393"/>
                  </a:cubicBezTo>
                  <a:cubicBezTo>
                    <a:pt x="321" y="446"/>
                    <a:pt x="320" y="500"/>
                    <a:pt x="310" y="552"/>
                  </a:cubicBezTo>
                  <a:cubicBezTo>
                    <a:pt x="340" y="522"/>
                    <a:pt x="356" y="484"/>
                    <a:pt x="360" y="446"/>
                  </a:cubicBezTo>
                  <a:lnTo>
                    <a:pt x="360" y="446"/>
                  </a:lnTo>
                  <a:cubicBezTo>
                    <a:pt x="359" y="462"/>
                    <a:pt x="358" y="479"/>
                    <a:pt x="356" y="495"/>
                  </a:cubicBezTo>
                  <a:cubicBezTo>
                    <a:pt x="365" y="485"/>
                    <a:pt x="371" y="475"/>
                    <a:pt x="375" y="465"/>
                  </a:cubicBezTo>
                  <a:lnTo>
                    <a:pt x="375" y="465"/>
                  </a:lnTo>
                  <a:cubicBezTo>
                    <a:pt x="367" y="515"/>
                    <a:pt x="361" y="566"/>
                    <a:pt x="351" y="616"/>
                  </a:cubicBezTo>
                  <a:cubicBezTo>
                    <a:pt x="376" y="588"/>
                    <a:pt x="396" y="557"/>
                    <a:pt x="407" y="525"/>
                  </a:cubicBezTo>
                  <a:lnTo>
                    <a:pt x="407" y="525"/>
                  </a:lnTo>
                  <a:cubicBezTo>
                    <a:pt x="404" y="541"/>
                    <a:pt x="403" y="558"/>
                    <a:pt x="399" y="575"/>
                  </a:cubicBezTo>
                  <a:cubicBezTo>
                    <a:pt x="432" y="536"/>
                    <a:pt x="455" y="490"/>
                    <a:pt x="451" y="443"/>
                  </a:cubicBezTo>
                  <a:cubicBezTo>
                    <a:pt x="451" y="441"/>
                    <a:pt x="449" y="438"/>
                    <a:pt x="449" y="436"/>
                  </a:cubicBezTo>
                  <a:lnTo>
                    <a:pt x="449" y="436"/>
                  </a:lnTo>
                  <a:cubicBezTo>
                    <a:pt x="451" y="439"/>
                    <a:pt x="453" y="444"/>
                    <a:pt x="455" y="448"/>
                  </a:cubicBezTo>
                  <a:lnTo>
                    <a:pt x="455" y="496"/>
                  </a:lnTo>
                  <a:cubicBezTo>
                    <a:pt x="459" y="490"/>
                    <a:pt x="461" y="483"/>
                    <a:pt x="465" y="477"/>
                  </a:cubicBezTo>
                  <a:lnTo>
                    <a:pt x="465" y="478"/>
                  </a:lnTo>
                  <a:cubicBezTo>
                    <a:pt x="465" y="477"/>
                    <a:pt x="465" y="475"/>
                    <a:pt x="466" y="474"/>
                  </a:cubicBezTo>
                  <a:cubicBezTo>
                    <a:pt x="476" y="448"/>
                    <a:pt x="476" y="419"/>
                    <a:pt x="468" y="393"/>
                  </a:cubicBezTo>
                  <a:cubicBezTo>
                    <a:pt x="463" y="375"/>
                    <a:pt x="456" y="356"/>
                    <a:pt x="444" y="340"/>
                  </a:cubicBezTo>
                  <a:cubicBezTo>
                    <a:pt x="438" y="331"/>
                    <a:pt x="430" y="324"/>
                    <a:pt x="422" y="318"/>
                  </a:cubicBezTo>
                  <a:cubicBezTo>
                    <a:pt x="408" y="292"/>
                    <a:pt x="392" y="269"/>
                    <a:pt x="368" y="256"/>
                  </a:cubicBezTo>
                  <a:lnTo>
                    <a:pt x="368" y="256"/>
                  </a:lnTo>
                  <a:cubicBezTo>
                    <a:pt x="373" y="267"/>
                    <a:pt x="377" y="278"/>
                    <a:pt x="382" y="290"/>
                  </a:cubicBezTo>
                  <a:cubicBezTo>
                    <a:pt x="378" y="289"/>
                    <a:pt x="375" y="287"/>
                    <a:pt x="372" y="285"/>
                  </a:cubicBezTo>
                  <a:lnTo>
                    <a:pt x="372" y="285"/>
                  </a:lnTo>
                  <a:cubicBezTo>
                    <a:pt x="373" y="287"/>
                    <a:pt x="375" y="289"/>
                    <a:pt x="376" y="290"/>
                  </a:cubicBezTo>
                  <a:cubicBezTo>
                    <a:pt x="378" y="294"/>
                    <a:pt x="382" y="299"/>
                    <a:pt x="386" y="303"/>
                  </a:cubicBezTo>
                  <a:cubicBezTo>
                    <a:pt x="386" y="304"/>
                    <a:pt x="387" y="305"/>
                    <a:pt x="387" y="308"/>
                  </a:cubicBezTo>
                  <a:cubicBezTo>
                    <a:pt x="384" y="305"/>
                    <a:pt x="382" y="302"/>
                    <a:pt x="378" y="299"/>
                  </a:cubicBezTo>
                  <a:lnTo>
                    <a:pt x="378" y="299"/>
                  </a:lnTo>
                  <a:cubicBezTo>
                    <a:pt x="380" y="303"/>
                    <a:pt x="382" y="307"/>
                    <a:pt x="382" y="310"/>
                  </a:cubicBezTo>
                  <a:cubicBezTo>
                    <a:pt x="377" y="304"/>
                    <a:pt x="372" y="298"/>
                    <a:pt x="367" y="292"/>
                  </a:cubicBezTo>
                  <a:cubicBezTo>
                    <a:pt x="364" y="287"/>
                    <a:pt x="362" y="286"/>
                    <a:pt x="361" y="286"/>
                  </a:cubicBezTo>
                  <a:lnTo>
                    <a:pt x="361" y="286"/>
                  </a:lnTo>
                  <a:cubicBezTo>
                    <a:pt x="360" y="286"/>
                    <a:pt x="363" y="293"/>
                    <a:pt x="363" y="298"/>
                  </a:cubicBezTo>
                  <a:cubicBezTo>
                    <a:pt x="363" y="298"/>
                    <a:pt x="363" y="299"/>
                    <a:pt x="363" y="300"/>
                  </a:cubicBezTo>
                  <a:lnTo>
                    <a:pt x="363" y="300"/>
                  </a:lnTo>
                  <a:cubicBezTo>
                    <a:pt x="350" y="275"/>
                    <a:pt x="334" y="253"/>
                    <a:pt x="310" y="235"/>
                  </a:cubicBezTo>
                  <a:lnTo>
                    <a:pt x="310" y="235"/>
                  </a:lnTo>
                  <a:cubicBezTo>
                    <a:pt x="314" y="242"/>
                    <a:pt x="316" y="251"/>
                    <a:pt x="319" y="259"/>
                  </a:cubicBezTo>
                  <a:cubicBezTo>
                    <a:pt x="317" y="258"/>
                    <a:pt x="316" y="256"/>
                    <a:pt x="315" y="254"/>
                  </a:cubicBezTo>
                  <a:cubicBezTo>
                    <a:pt x="294" y="228"/>
                    <a:pt x="265" y="202"/>
                    <a:pt x="238" y="184"/>
                  </a:cubicBezTo>
                  <a:cubicBezTo>
                    <a:pt x="222" y="164"/>
                    <a:pt x="202" y="149"/>
                    <a:pt x="178" y="137"/>
                  </a:cubicBezTo>
                  <a:lnTo>
                    <a:pt x="178" y="138"/>
                  </a:lnTo>
                  <a:cubicBezTo>
                    <a:pt x="150" y="107"/>
                    <a:pt x="116" y="78"/>
                    <a:pt x="83" y="58"/>
                  </a:cubicBezTo>
                  <a:lnTo>
                    <a:pt x="83" y="58"/>
                  </a:lnTo>
                  <a:cubicBezTo>
                    <a:pt x="95" y="82"/>
                    <a:pt x="108" y="106"/>
                    <a:pt x="119" y="130"/>
                  </a:cubicBezTo>
                  <a:cubicBezTo>
                    <a:pt x="110" y="115"/>
                    <a:pt x="102" y="106"/>
                    <a:pt x="93" y="97"/>
                  </a:cubicBezTo>
                  <a:lnTo>
                    <a:pt x="93" y="97"/>
                  </a:lnTo>
                  <a:cubicBezTo>
                    <a:pt x="95" y="109"/>
                    <a:pt x="97" y="120"/>
                    <a:pt x="99" y="130"/>
                  </a:cubicBezTo>
                  <a:lnTo>
                    <a:pt x="99" y="135"/>
                  </a:lnTo>
                  <a:cubicBezTo>
                    <a:pt x="77" y="87"/>
                    <a:pt x="43" y="42"/>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42"/>
            <p:cNvSpPr/>
            <p:nvPr/>
          </p:nvSpPr>
          <p:spPr>
            <a:xfrm>
              <a:off x="2009426" y="4548965"/>
              <a:ext cx="3519" cy="6790"/>
            </a:xfrm>
            <a:custGeom>
              <a:rect b="b" l="l" r="r" t="t"/>
              <a:pathLst>
                <a:path extrusionOk="0" h="137" w="71">
                  <a:moveTo>
                    <a:pt x="1" y="0"/>
                  </a:moveTo>
                  <a:lnTo>
                    <a:pt x="6" y="6"/>
                  </a:lnTo>
                  <a:cubicBezTo>
                    <a:pt x="35" y="42"/>
                    <a:pt x="47" y="80"/>
                    <a:pt x="61" y="127"/>
                  </a:cubicBezTo>
                  <a:lnTo>
                    <a:pt x="61" y="136"/>
                  </a:lnTo>
                  <a:cubicBezTo>
                    <a:pt x="66" y="127"/>
                    <a:pt x="69" y="115"/>
                    <a:pt x="68" y="104"/>
                  </a:cubicBezTo>
                  <a:cubicBezTo>
                    <a:pt x="71" y="81"/>
                    <a:pt x="68" y="55"/>
                    <a:pt x="50" y="36"/>
                  </a:cubicBezTo>
                  <a:cubicBezTo>
                    <a:pt x="39" y="21"/>
                    <a:pt x="21" y="8"/>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42"/>
            <p:cNvSpPr/>
            <p:nvPr/>
          </p:nvSpPr>
          <p:spPr>
            <a:xfrm>
              <a:off x="1917735" y="4421240"/>
              <a:ext cx="149" cy="149"/>
            </a:xfrm>
            <a:custGeom>
              <a:rect b="b" l="l" r="r" t="t"/>
              <a:pathLst>
                <a:path extrusionOk="0" fill="none" h="3" w="3">
                  <a:moveTo>
                    <a:pt x="0" y="1"/>
                  </a:moveTo>
                  <a:cubicBezTo>
                    <a:pt x="0" y="3"/>
                    <a:pt x="2" y="3"/>
                    <a:pt x="2" y="3"/>
                  </a:cubicBezTo>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42"/>
            <p:cNvSpPr/>
            <p:nvPr/>
          </p:nvSpPr>
          <p:spPr>
            <a:xfrm>
              <a:off x="2176007" y="4399829"/>
              <a:ext cx="56551" cy="52437"/>
            </a:xfrm>
            <a:custGeom>
              <a:rect b="b" l="l" r="r" t="t"/>
              <a:pathLst>
                <a:path extrusionOk="0" h="1058" w="1141">
                  <a:moveTo>
                    <a:pt x="1140" y="0"/>
                  </a:moveTo>
                  <a:cubicBezTo>
                    <a:pt x="1027" y="193"/>
                    <a:pt x="868" y="360"/>
                    <a:pt x="741" y="486"/>
                  </a:cubicBezTo>
                  <a:cubicBezTo>
                    <a:pt x="561" y="659"/>
                    <a:pt x="368" y="824"/>
                    <a:pt x="147" y="965"/>
                  </a:cubicBezTo>
                  <a:cubicBezTo>
                    <a:pt x="98" y="997"/>
                    <a:pt x="49" y="1028"/>
                    <a:pt x="0" y="1058"/>
                  </a:cubicBezTo>
                  <a:cubicBezTo>
                    <a:pt x="25" y="1048"/>
                    <a:pt x="51" y="1038"/>
                    <a:pt x="76" y="1029"/>
                  </a:cubicBezTo>
                  <a:cubicBezTo>
                    <a:pt x="600" y="837"/>
                    <a:pt x="993" y="445"/>
                    <a:pt x="11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42"/>
            <p:cNvSpPr/>
            <p:nvPr/>
          </p:nvSpPr>
          <p:spPr>
            <a:xfrm>
              <a:off x="1957088" y="4381540"/>
              <a:ext cx="261839" cy="87230"/>
            </a:xfrm>
            <a:custGeom>
              <a:rect b="b" l="l" r="r" t="t"/>
              <a:pathLst>
                <a:path extrusionOk="0" h="1760" w="5283">
                  <a:moveTo>
                    <a:pt x="5282" y="1"/>
                  </a:moveTo>
                  <a:lnTo>
                    <a:pt x="5282" y="1"/>
                  </a:lnTo>
                  <a:cubicBezTo>
                    <a:pt x="4884" y="706"/>
                    <a:pt x="4101" y="1185"/>
                    <a:pt x="3217" y="1389"/>
                  </a:cubicBezTo>
                  <a:cubicBezTo>
                    <a:pt x="2815" y="1484"/>
                    <a:pt x="2444" y="1534"/>
                    <a:pt x="2045" y="1534"/>
                  </a:cubicBezTo>
                  <a:cubicBezTo>
                    <a:pt x="1909" y="1534"/>
                    <a:pt x="1769" y="1529"/>
                    <a:pt x="1623" y="1516"/>
                  </a:cubicBezTo>
                  <a:cubicBezTo>
                    <a:pt x="1158" y="1480"/>
                    <a:pt x="544" y="1316"/>
                    <a:pt x="76" y="1131"/>
                  </a:cubicBezTo>
                  <a:cubicBezTo>
                    <a:pt x="57" y="1125"/>
                    <a:pt x="8" y="1104"/>
                    <a:pt x="3" y="1104"/>
                  </a:cubicBezTo>
                  <a:lnTo>
                    <a:pt x="3" y="1104"/>
                  </a:lnTo>
                  <a:cubicBezTo>
                    <a:pt x="0" y="1104"/>
                    <a:pt x="6" y="1108"/>
                    <a:pt x="24" y="1118"/>
                  </a:cubicBezTo>
                  <a:cubicBezTo>
                    <a:pt x="158" y="1198"/>
                    <a:pt x="300" y="1273"/>
                    <a:pt x="445" y="1340"/>
                  </a:cubicBezTo>
                  <a:cubicBezTo>
                    <a:pt x="346" y="1309"/>
                    <a:pt x="245" y="1279"/>
                    <a:pt x="146" y="1249"/>
                  </a:cubicBezTo>
                  <a:cubicBezTo>
                    <a:pt x="133" y="1245"/>
                    <a:pt x="121" y="1239"/>
                    <a:pt x="106" y="1236"/>
                  </a:cubicBezTo>
                  <a:lnTo>
                    <a:pt x="106" y="1236"/>
                  </a:lnTo>
                  <a:cubicBezTo>
                    <a:pt x="109" y="1237"/>
                    <a:pt x="110" y="1238"/>
                    <a:pt x="112" y="1238"/>
                  </a:cubicBezTo>
                  <a:cubicBezTo>
                    <a:pt x="164" y="1264"/>
                    <a:pt x="218" y="1289"/>
                    <a:pt x="269" y="1315"/>
                  </a:cubicBezTo>
                  <a:cubicBezTo>
                    <a:pt x="526" y="1440"/>
                    <a:pt x="792" y="1559"/>
                    <a:pt x="1077" y="1638"/>
                  </a:cubicBezTo>
                  <a:cubicBezTo>
                    <a:pt x="1417" y="1720"/>
                    <a:pt x="1773" y="1760"/>
                    <a:pt x="2129" y="1760"/>
                  </a:cubicBezTo>
                  <a:cubicBezTo>
                    <a:pt x="2485" y="1760"/>
                    <a:pt x="2843" y="1720"/>
                    <a:pt x="3184" y="1645"/>
                  </a:cubicBezTo>
                  <a:cubicBezTo>
                    <a:pt x="3899" y="1471"/>
                    <a:pt x="4577" y="1123"/>
                    <a:pt x="4975" y="606"/>
                  </a:cubicBezTo>
                  <a:lnTo>
                    <a:pt x="4975" y="606"/>
                  </a:lnTo>
                  <a:cubicBezTo>
                    <a:pt x="4553" y="1038"/>
                    <a:pt x="3925" y="1335"/>
                    <a:pt x="3315" y="1504"/>
                  </a:cubicBezTo>
                  <a:cubicBezTo>
                    <a:pt x="3068" y="1568"/>
                    <a:pt x="2802" y="1605"/>
                    <a:pt x="2535" y="1624"/>
                  </a:cubicBezTo>
                  <a:cubicBezTo>
                    <a:pt x="2730" y="1600"/>
                    <a:pt x="2923" y="1567"/>
                    <a:pt x="3113" y="1523"/>
                  </a:cubicBezTo>
                  <a:cubicBezTo>
                    <a:pt x="4086" y="1316"/>
                    <a:pt x="4975" y="791"/>
                    <a:pt x="52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42"/>
            <p:cNvSpPr/>
            <p:nvPr/>
          </p:nvSpPr>
          <p:spPr>
            <a:xfrm>
              <a:off x="1978202" y="4516749"/>
              <a:ext cx="159443" cy="45102"/>
            </a:xfrm>
            <a:custGeom>
              <a:rect b="b" l="l" r="r" t="t"/>
              <a:pathLst>
                <a:path extrusionOk="0" h="910" w="3217">
                  <a:moveTo>
                    <a:pt x="1" y="1"/>
                  </a:moveTo>
                  <a:cubicBezTo>
                    <a:pt x="1" y="1"/>
                    <a:pt x="2" y="1"/>
                    <a:pt x="5" y="4"/>
                  </a:cubicBezTo>
                  <a:cubicBezTo>
                    <a:pt x="131" y="105"/>
                    <a:pt x="265" y="199"/>
                    <a:pt x="409" y="285"/>
                  </a:cubicBezTo>
                  <a:cubicBezTo>
                    <a:pt x="437" y="301"/>
                    <a:pt x="466" y="317"/>
                    <a:pt x="495" y="332"/>
                  </a:cubicBezTo>
                  <a:cubicBezTo>
                    <a:pt x="438" y="306"/>
                    <a:pt x="384" y="281"/>
                    <a:pt x="355" y="269"/>
                  </a:cubicBezTo>
                  <a:lnTo>
                    <a:pt x="355" y="269"/>
                  </a:lnTo>
                  <a:cubicBezTo>
                    <a:pt x="410" y="309"/>
                    <a:pt x="466" y="347"/>
                    <a:pt x="524" y="384"/>
                  </a:cubicBezTo>
                  <a:cubicBezTo>
                    <a:pt x="767" y="539"/>
                    <a:pt x="1045" y="657"/>
                    <a:pt x="1341" y="730"/>
                  </a:cubicBezTo>
                  <a:cubicBezTo>
                    <a:pt x="1164" y="694"/>
                    <a:pt x="988" y="654"/>
                    <a:pt x="819" y="597"/>
                  </a:cubicBezTo>
                  <a:lnTo>
                    <a:pt x="819" y="597"/>
                  </a:lnTo>
                  <a:cubicBezTo>
                    <a:pt x="1153" y="787"/>
                    <a:pt x="1556" y="910"/>
                    <a:pt x="1966" y="910"/>
                  </a:cubicBezTo>
                  <a:cubicBezTo>
                    <a:pt x="2037" y="910"/>
                    <a:pt x="2108" y="906"/>
                    <a:pt x="2179" y="899"/>
                  </a:cubicBezTo>
                  <a:cubicBezTo>
                    <a:pt x="2191" y="898"/>
                    <a:pt x="2206" y="896"/>
                    <a:pt x="2215" y="895"/>
                  </a:cubicBezTo>
                  <a:lnTo>
                    <a:pt x="2095" y="875"/>
                  </a:lnTo>
                  <a:cubicBezTo>
                    <a:pt x="1914" y="848"/>
                    <a:pt x="1735" y="812"/>
                    <a:pt x="1558" y="774"/>
                  </a:cubicBezTo>
                  <a:lnTo>
                    <a:pt x="1558" y="774"/>
                  </a:lnTo>
                  <a:cubicBezTo>
                    <a:pt x="1663" y="792"/>
                    <a:pt x="1770" y="805"/>
                    <a:pt x="1878" y="812"/>
                  </a:cubicBezTo>
                  <a:cubicBezTo>
                    <a:pt x="2000" y="821"/>
                    <a:pt x="2122" y="827"/>
                    <a:pt x="2244" y="827"/>
                  </a:cubicBezTo>
                  <a:cubicBezTo>
                    <a:pt x="2471" y="827"/>
                    <a:pt x="2696" y="808"/>
                    <a:pt x="2915" y="760"/>
                  </a:cubicBezTo>
                  <a:lnTo>
                    <a:pt x="2915" y="760"/>
                  </a:lnTo>
                  <a:cubicBezTo>
                    <a:pt x="2802" y="771"/>
                    <a:pt x="2694" y="776"/>
                    <a:pt x="2589" y="776"/>
                  </a:cubicBezTo>
                  <a:cubicBezTo>
                    <a:pt x="2393" y="776"/>
                    <a:pt x="2208" y="759"/>
                    <a:pt x="2024" y="736"/>
                  </a:cubicBezTo>
                  <a:lnTo>
                    <a:pt x="2024" y="736"/>
                  </a:lnTo>
                  <a:cubicBezTo>
                    <a:pt x="2122" y="743"/>
                    <a:pt x="2220" y="746"/>
                    <a:pt x="2317" y="746"/>
                  </a:cubicBezTo>
                  <a:cubicBezTo>
                    <a:pt x="2621" y="746"/>
                    <a:pt x="2925" y="713"/>
                    <a:pt x="3217" y="640"/>
                  </a:cubicBezTo>
                  <a:lnTo>
                    <a:pt x="3217" y="640"/>
                  </a:lnTo>
                  <a:cubicBezTo>
                    <a:pt x="3009" y="672"/>
                    <a:pt x="2798" y="687"/>
                    <a:pt x="2586" y="687"/>
                  </a:cubicBezTo>
                  <a:cubicBezTo>
                    <a:pt x="1965" y="687"/>
                    <a:pt x="1343" y="560"/>
                    <a:pt x="812" y="368"/>
                  </a:cubicBezTo>
                  <a:cubicBezTo>
                    <a:pt x="533" y="272"/>
                    <a:pt x="268" y="151"/>
                    <a:pt x="20" y="12"/>
                  </a:cubicBezTo>
                  <a:cubicBezTo>
                    <a:pt x="15" y="10"/>
                    <a:pt x="2"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42"/>
            <p:cNvSpPr/>
            <p:nvPr/>
          </p:nvSpPr>
          <p:spPr>
            <a:xfrm>
              <a:off x="2028904" y="4502326"/>
              <a:ext cx="166381" cy="30035"/>
            </a:xfrm>
            <a:custGeom>
              <a:rect b="b" l="l" r="r" t="t"/>
              <a:pathLst>
                <a:path extrusionOk="0" h="606" w="3357">
                  <a:moveTo>
                    <a:pt x="3356" y="0"/>
                  </a:moveTo>
                  <a:cubicBezTo>
                    <a:pt x="3343" y="7"/>
                    <a:pt x="3329" y="16"/>
                    <a:pt x="3315" y="22"/>
                  </a:cubicBezTo>
                  <a:cubicBezTo>
                    <a:pt x="3171" y="105"/>
                    <a:pt x="3012" y="131"/>
                    <a:pt x="2838" y="170"/>
                  </a:cubicBezTo>
                  <a:cubicBezTo>
                    <a:pt x="2292" y="294"/>
                    <a:pt x="1846" y="340"/>
                    <a:pt x="1268" y="344"/>
                  </a:cubicBezTo>
                  <a:cubicBezTo>
                    <a:pt x="763" y="332"/>
                    <a:pt x="473" y="316"/>
                    <a:pt x="0" y="208"/>
                  </a:cubicBezTo>
                  <a:lnTo>
                    <a:pt x="0" y="208"/>
                  </a:lnTo>
                  <a:cubicBezTo>
                    <a:pt x="372" y="362"/>
                    <a:pt x="758" y="454"/>
                    <a:pt x="1147" y="489"/>
                  </a:cubicBezTo>
                  <a:cubicBezTo>
                    <a:pt x="1125" y="489"/>
                    <a:pt x="1103" y="490"/>
                    <a:pt x="1081" y="490"/>
                  </a:cubicBezTo>
                  <a:cubicBezTo>
                    <a:pt x="946" y="490"/>
                    <a:pt x="813" y="486"/>
                    <a:pt x="679" y="475"/>
                  </a:cubicBezTo>
                  <a:lnTo>
                    <a:pt x="679" y="475"/>
                  </a:lnTo>
                  <a:cubicBezTo>
                    <a:pt x="960" y="561"/>
                    <a:pt x="1254" y="606"/>
                    <a:pt x="1546" y="606"/>
                  </a:cubicBezTo>
                  <a:cubicBezTo>
                    <a:pt x="1900" y="606"/>
                    <a:pt x="2251" y="541"/>
                    <a:pt x="2576" y="409"/>
                  </a:cubicBezTo>
                  <a:cubicBezTo>
                    <a:pt x="2605" y="397"/>
                    <a:pt x="2633" y="383"/>
                    <a:pt x="2661" y="372"/>
                  </a:cubicBezTo>
                  <a:lnTo>
                    <a:pt x="2661" y="372"/>
                  </a:lnTo>
                  <a:cubicBezTo>
                    <a:pt x="2615" y="383"/>
                    <a:pt x="2569" y="393"/>
                    <a:pt x="2520" y="398"/>
                  </a:cubicBezTo>
                  <a:cubicBezTo>
                    <a:pt x="2420" y="412"/>
                    <a:pt x="2324" y="422"/>
                    <a:pt x="2230" y="433"/>
                  </a:cubicBezTo>
                  <a:cubicBezTo>
                    <a:pt x="2509" y="378"/>
                    <a:pt x="2786" y="295"/>
                    <a:pt x="3056" y="181"/>
                  </a:cubicBezTo>
                  <a:cubicBezTo>
                    <a:pt x="3172" y="139"/>
                    <a:pt x="3264" y="68"/>
                    <a:pt x="33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42"/>
            <p:cNvSpPr/>
            <p:nvPr/>
          </p:nvSpPr>
          <p:spPr>
            <a:xfrm>
              <a:off x="2093534" y="4529090"/>
              <a:ext cx="51099" cy="7236"/>
            </a:xfrm>
            <a:custGeom>
              <a:rect b="b" l="l" r="r" t="t"/>
              <a:pathLst>
                <a:path extrusionOk="0" h="146" w="1031">
                  <a:moveTo>
                    <a:pt x="1031" y="1"/>
                  </a:moveTo>
                  <a:cubicBezTo>
                    <a:pt x="890" y="41"/>
                    <a:pt x="777" y="42"/>
                    <a:pt x="628" y="54"/>
                  </a:cubicBezTo>
                  <a:cubicBezTo>
                    <a:pt x="418" y="69"/>
                    <a:pt x="211" y="99"/>
                    <a:pt x="1" y="100"/>
                  </a:cubicBezTo>
                  <a:cubicBezTo>
                    <a:pt x="127" y="129"/>
                    <a:pt x="265" y="145"/>
                    <a:pt x="403" y="145"/>
                  </a:cubicBezTo>
                  <a:cubicBezTo>
                    <a:pt x="630" y="145"/>
                    <a:pt x="857" y="101"/>
                    <a:pt x="10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42"/>
            <p:cNvSpPr/>
            <p:nvPr/>
          </p:nvSpPr>
          <p:spPr>
            <a:xfrm>
              <a:off x="1915306" y="4413558"/>
              <a:ext cx="309369" cy="105023"/>
            </a:xfrm>
            <a:custGeom>
              <a:rect b="b" l="l" r="r" t="t"/>
              <a:pathLst>
                <a:path extrusionOk="0" h="2119" w="6242">
                  <a:moveTo>
                    <a:pt x="546" y="750"/>
                  </a:moveTo>
                  <a:cubicBezTo>
                    <a:pt x="597" y="793"/>
                    <a:pt x="651" y="838"/>
                    <a:pt x="706" y="880"/>
                  </a:cubicBezTo>
                  <a:cubicBezTo>
                    <a:pt x="661" y="849"/>
                    <a:pt x="618" y="818"/>
                    <a:pt x="574" y="786"/>
                  </a:cubicBezTo>
                  <a:cubicBezTo>
                    <a:pt x="564" y="774"/>
                    <a:pt x="556" y="761"/>
                    <a:pt x="546" y="750"/>
                  </a:cubicBezTo>
                  <a:close/>
                  <a:moveTo>
                    <a:pt x="1655" y="1410"/>
                  </a:moveTo>
                  <a:cubicBezTo>
                    <a:pt x="1972" y="1538"/>
                    <a:pt x="2307" y="1641"/>
                    <a:pt x="2649" y="1714"/>
                  </a:cubicBezTo>
                  <a:cubicBezTo>
                    <a:pt x="2410" y="1672"/>
                    <a:pt x="2180" y="1613"/>
                    <a:pt x="1976" y="1539"/>
                  </a:cubicBezTo>
                  <a:cubicBezTo>
                    <a:pt x="1866" y="1500"/>
                    <a:pt x="1759" y="1457"/>
                    <a:pt x="1655" y="1410"/>
                  </a:cubicBezTo>
                  <a:close/>
                  <a:moveTo>
                    <a:pt x="1" y="0"/>
                  </a:moveTo>
                  <a:lnTo>
                    <a:pt x="1" y="0"/>
                  </a:lnTo>
                  <a:cubicBezTo>
                    <a:pt x="12" y="37"/>
                    <a:pt x="27" y="76"/>
                    <a:pt x="42" y="115"/>
                  </a:cubicBezTo>
                  <a:cubicBezTo>
                    <a:pt x="56" y="200"/>
                    <a:pt x="84" y="286"/>
                    <a:pt x="122" y="369"/>
                  </a:cubicBezTo>
                  <a:cubicBezTo>
                    <a:pt x="95" y="331"/>
                    <a:pt x="68" y="294"/>
                    <a:pt x="39" y="256"/>
                  </a:cubicBezTo>
                  <a:lnTo>
                    <a:pt x="39" y="256"/>
                  </a:lnTo>
                  <a:cubicBezTo>
                    <a:pt x="97" y="410"/>
                    <a:pt x="187" y="557"/>
                    <a:pt x="303" y="690"/>
                  </a:cubicBezTo>
                  <a:cubicBezTo>
                    <a:pt x="300" y="689"/>
                    <a:pt x="298" y="686"/>
                    <a:pt x="296" y="685"/>
                  </a:cubicBezTo>
                  <a:lnTo>
                    <a:pt x="296" y="685"/>
                  </a:lnTo>
                  <a:cubicBezTo>
                    <a:pt x="511" y="1016"/>
                    <a:pt x="866" y="1283"/>
                    <a:pt x="1291" y="1433"/>
                  </a:cubicBezTo>
                  <a:cubicBezTo>
                    <a:pt x="1116" y="1323"/>
                    <a:pt x="969" y="1189"/>
                    <a:pt x="809" y="1065"/>
                  </a:cubicBezTo>
                  <a:cubicBezTo>
                    <a:pt x="747" y="1018"/>
                    <a:pt x="684" y="971"/>
                    <a:pt x="620" y="925"/>
                  </a:cubicBezTo>
                  <a:lnTo>
                    <a:pt x="620" y="925"/>
                  </a:lnTo>
                  <a:cubicBezTo>
                    <a:pt x="650" y="943"/>
                    <a:pt x="678" y="959"/>
                    <a:pt x="709" y="977"/>
                  </a:cubicBezTo>
                  <a:cubicBezTo>
                    <a:pt x="998" y="1203"/>
                    <a:pt x="1327" y="1395"/>
                    <a:pt x="1687" y="1543"/>
                  </a:cubicBezTo>
                  <a:cubicBezTo>
                    <a:pt x="2088" y="1711"/>
                    <a:pt x="2495" y="1832"/>
                    <a:pt x="2974" y="1896"/>
                  </a:cubicBezTo>
                  <a:cubicBezTo>
                    <a:pt x="3096" y="1914"/>
                    <a:pt x="3217" y="1926"/>
                    <a:pt x="3337" y="1936"/>
                  </a:cubicBezTo>
                  <a:cubicBezTo>
                    <a:pt x="3251" y="1931"/>
                    <a:pt x="3164" y="1925"/>
                    <a:pt x="3077" y="1917"/>
                  </a:cubicBezTo>
                  <a:cubicBezTo>
                    <a:pt x="2618" y="1886"/>
                    <a:pt x="2109" y="1795"/>
                    <a:pt x="1633" y="1625"/>
                  </a:cubicBezTo>
                  <a:lnTo>
                    <a:pt x="1633" y="1625"/>
                  </a:lnTo>
                  <a:cubicBezTo>
                    <a:pt x="2201" y="1914"/>
                    <a:pt x="2856" y="2100"/>
                    <a:pt x="3531" y="2115"/>
                  </a:cubicBezTo>
                  <a:cubicBezTo>
                    <a:pt x="3599" y="2117"/>
                    <a:pt x="3667" y="2118"/>
                    <a:pt x="3735" y="2118"/>
                  </a:cubicBezTo>
                  <a:cubicBezTo>
                    <a:pt x="4229" y="2118"/>
                    <a:pt x="4724" y="2047"/>
                    <a:pt x="5169" y="1873"/>
                  </a:cubicBezTo>
                  <a:cubicBezTo>
                    <a:pt x="5343" y="1801"/>
                    <a:pt x="5514" y="1718"/>
                    <a:pt x="5671" y="1627"/>
                  </a:cubicBezTo>
                  <a:lnTo>
                    <a:pt x="5671" y="1627"/>
                  </a:lnTo>
                  <a:lnTo>
                    <a:pt x="5629" y="1643"/>
                  </a:lnTo>
                  <a:cubicBezTo>
                    <a:pt x="5388" y="1720"/>
                    <a:pt x="5140" y="1795"/>
                    <a:pt x="4884" y="1843"/>
                  </a:cubicBezTo>
                  <a:cubicBezTo>
                    <a:pt x="4868" y="1845"/>
                    <a:pt x="4852" y="1849"/>
                    <a:pt x="4835" y="1852"/>
                  </a:cubicBezTo>
                  <a:lnTo>
                    <a:pt x="4835" y="1852"/>
                  </a:lnTo>
                  <a:cubicBezTo>
                    <a:pt x="4837" y="1851"/>
                    <a:pt x="4838" y="1850"/>
                    <a:pt x="4839" y="1850"/>
                  </a:cubicBezTo>
                  <a:cubicBezTo>
                    <a:pt x="5222" y="1754"/>
                    <a:pt x="5579" y="1592"/>
                    <a:pt x="5868" y="1369"/>
                  </a:cubicBezTo>
                  <a:cubicBezTo>
                    <a:pt x="5888" y="1355"/>
                    <a:pt x="5893" y="1350"/>
                    <a:pt x="5891" y="1350"/>
                  </a:cubicBezTo>
                  <a:lnTo>
                    <a:pt x="5891" y="1350"/>
                  </a:lnTo>
                  <a:cubicBezTo>
                    <a:pt x="5887" y="1350"/>
                    <a:pt x="5849" y="1371"/>
                    <a:pt x="5827" y="1380"/>
                  </a:cubicBezTo>
                  <a:cubicBezTo>
                    <a:pt x="5596" y="1491"/>
                    <a:pt x="5366" y="1572"/>
                    <a:pt x="5121" y="1634"/>
                  </a:cubicBezTo>
                  <a:cubicBezTo>
                    <a:pt x="5536" y="1487"/>
                    <a:pt x="5904" y="1258"/>
                    <a:pt x="6178" y="967"/>
                  </a:cubicBezTo>
                  <a:lnTo>
                    <a:pt x="6178" y="967"/>
                  </a:lnTo>
                  <a:cubicBezTo>
                    <a:pt x="5707" y="1347"/>
                    <a:pt x="4954" y="1569"/>
                    <a:pt x="4386" y="1638"/>
                  </a:cubicBezTo>
                  <a:cubicBezTo>
                    <a:pt x="4530" y="1618"/>
                    <a:pt x="4672" y="1590"/>
                    <a:pt x="4810" y="1554"/>
                  </a:cubicBezTo>
                  <a:cubicBezTo>
                    <a:pt x="5358" y="1399"/>
                    <a:pt x="5935" y="1105"/>
                    <a:pt x="6242" y="701"/>
                  </a:cubicBezTo>
                  <a:lnTo>
                    <a:pt x="6242" y="701"/>
                  </a:lnTo>
                  <a:cubicBezTo>
                    <a:pt x="6119" y="830"/>
                    <a:pt x="5958" y="935"/>
                    <a:pt x="5807" y="1023"/>
                  </a:cubicBezTo>
                  <a:cubicBezTo>
                    <a:pt x="5583" y="1152"/>
                    <a:pt x="5337" y="1261"/>
                    <a:pt x="5083" y="1348"/>
                  </a:cubicBezTo>
                  <a:cubicBezTo>
                    <a:pt x="4717" y="1489"/>
                    <a:pt x="4279" y="1552"/>
                    <a:pt x="3819" y="1552"/>
                  </a:cubicBezTo>
                  <a:cubicBezTo>
                    <a:pt x="3283" y="1552"/>
                    <a:pt x="2715" y="1466"/>
                    <a:pt x="2191" y="1316"/>
                  </a:cubicBezTo>
                  <a:cubicBezTo>
                    <a:pt x="1719" y="1183"/>
                    <a:pt x="1218" y="942"/>
                    <a:pt x="749" y="693"/>
                  </a:cubicBezTo>
                  <a:cubicBezTo>
                    <a:pt x="665" y="634"/>
                    <a:pt x="581" y="571"/>
                    <a:pt x="497" y="506"/>
                  </a:cubicBezTo>
                  <a:cubicBezTo>
                    <a:pt x="367" y="403"/>
                    <a:pt x="239" y="300"/>
                    <a:pt x="133" y="187"/>
                  </a:cubicBezTo>
                  <a:cubicBezTo>
                    <a:pt x="90" y="124"/>
                    <a:pt x="47" y="62"/>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42"/>
            <p:cNvSpPr/>
            <p:nvPr/>
          </p:nvSpPr>
          <p:spPr>
            <a:xfrm>
              <a:off x="2033315" y="4426891"/>
              <a:ext cx="197358" cy="62944"/>
            </a:xfrm>
            <a:custGeom>
              <a:rect b="b" l="l" r="r" t="t"/>
              <a:pathLst>
                <a:path extrusionOk="0" h="1270" w="3982">
                  <a:moveTo>
                    <a:pt x="1" y="1056"/>
                  </a:moveTo>
                  <a:lnTo>
                    <a:pt x="1" y="1056"/>
                  </a:lnTo>
                  <a:cubicBezTo>
                    <a:pt x="1" y="1056"/>
                    <a:pt x="2" y="1056"/>
                    <a:pt x="2" y="1056"/>
                  </a:cubicBezTo>
                  <a:lnTo>
                    <a:pt x="2" y="1056"/>
                  </a:lnTo>
                  <a:cubicBezTo>
                    <a:pt x="2" y="1056"/>
                    <a:pt x="1" y="1056"/>
                    <a:pt x="1" y="1056"/>
                  </a:cubicBezTo>
                  <a:close/>
                  <a:moveTo>
                    <a:pt x="3981" y="0"/>
                  </a:moveTo>
                  <a:cubicBezTo>
                    <a:pt x="3893" y="103"/>
                    <a:pt x="3775" y="189"/>
                    <a:pt x="3661" y="272"/>
                  </a:cubicBezTo>
                  <a:cubicBezTo>
                    <a:pt x="3500" y="388"/>
                    <a:pt x="3353" y="476"/>
                    <a:pt x="3150" y="564"/>
                  </a:cubicBezTo>
                  <a:cubicBezTo>
                    <a:pt x="2795" y="714"/>
                    <a:pt x="2640" y="767"/>
                    <a:pt x="2252" y="864"/>
                  </a:cubicBezTo>
                  <a:cubicBezTo>
                    <a:pt x="1730" y="994"/>
                    <a:pt x="1252" y="1066"/>
                    <a:pt x="726" y="1096"/>
                  </a:cubicBezTo>
                  <a:cubicBezTo>
                    <a:pt x="702" y="1097"/>
                    <a:pt x="679" y="1099"/>
                    <a:pt x="658" y="1100"/>
                  </a:cubicBezTo>
                  <a:cubicBezTo>
                    <a:pt x="661" y="1100"/>
                    <a:pt x="665" y="1100"/>
                    <a:pt x="669" y="1101"/>
                  </a:cubicBezTo>
                  <a:cubicBezTo>
                    <a:pt x="875" y="1119"/>
                    <a:pt x="1082" y="1137"/>
                    <a:pt x="1290" y="1137"/>
                  </a:cubicBezTo>
                  <a:cubicBezTo>
                    <a:pt x="1311" y="1137"/>
                    <a:pt x="1332" y="1136"/>
                    <a:pt x="1353" y="1136"/>
                  </a:cubicBezTo>
                  <a:cubicBezTo>
                    <a:pt x="1432" y="1133"/>
                    <a:pt x="1514" y="1128"/>
                    <a:pt x="1595" y="1122"/>
                  </a:cubicBezTo>
                  <a:lnTo>
                    <a:pt x="1595" y="1122"/>
                  </a:lnTo>
                  <a:cubicBezTo>
                    <a:pt x="1398" y="1142"/>
                    <a:pt x="1198" y="1152"/>
                    <a:pt x="994" y="1152"/>
                  </a:cubicBezTo>
                  <a:cubicBezTo>
                    <a:pt x="960" y="1152"/>
                    <a:pt x="926" y="1152"/>
                    <a:pt x="892" y="1151"/>
                  </a:cubicBezTo>
                  <a:cubicBezTo>
                    <a:pt x="602" y="1143"/>
                    <a:pt x="363" y="1117"/>
                    <a:pt x="78" y="1070"/>
                  </a:cubicBezTo>
                  <a:cubicBezTo>
                    <a:pt x="53" y="1065"/>
                    <a:pt x="27" y="1060"/>
                    <a:pt x="2" y="1056"/>
                  </a:cubicBezTo>
                  <a:lnTo>
                    <a:pt x="2" y="1056"/>
                  </a:lnTo>
                  <a:cubicBezTo>
                    <a:pt x="4" y="1056"/>
                    <a:pt x="5" y="1058"/>
                    <a:pt x="6" y="1058"/>
                  </a:cubicBezTo>
                  <a:cubicBezTo>
                    <a:pt x="227" y="1133"/>
                    <a:pt x="459" y="1193"/>
                    <a:pt x="696" y="1229"/>
                  </a:cubicBezTo>
                  <a:cubicBezTo>
                    <a:pt x="871" y="1257"/>
                    <a:pt x="1048" y="1269"/>
                    <a:pt x="1225" y="1269"/>
                  </a:cubicBezTo>
                  <a:cubicBezTo>
                    <a:pt x="1541" y="1269"/>
                    <a:pt x="1857" y="1229"/>
                    <a:pt x="2163" y="1166"/>
                  </a:cubicBezTo>
                  <a:cubicBezTo>
                    <a:pt x="2856" y="1023"/>
                    <a:pt x="3536" y="721"/>
                    <a:pt x="3918" y="224"/>
                  </a:cubicBezTo>
                  <a:lnTo>
                    <a:pt x="3918" y="224"/>
                  </a:lnTo>
                  <a:cubicBezTo>
                    <a:pt x="3686" y="447"/>
                    <a:pt x="3405" y="607"/>
                    <a:pt x="3089" y="741"/>
                  </a:cubicBezTo>
                  <a:cubicBezTo>
                    <a:pt x="3152" y="710"/>
                    <a:pt x="3214" y="677"/>
                    <a:pt x="3275" y="641"/>
                  </a:cubicBezTo>
                  <a:cubicBezTo>
                    <a:pt x="3436" y="545"/>
                    <a:pt x="3579" y="431"/>
                    <a:pt x="3708" y="308"/>
                  </a:cubicBezTo>
                  <a:cubicBezTo>
                    <a:pt x="3809" y="211"/>
                    <a:pt x="3912" y="113"/>
                    <a:pt x="39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42"/>
            <p:cNvSpPr/>
            <p:nvPr/>
          </p:nvSpPr>
          <p:spPr>
            <a:xfrm>
              <a:off x="2144832" y="4413756"/>
              <a:ext cx="84454" cy="54221"/>
            </a:xfrm>
            <a:custGeom>
              <a:rect b="b" l="l" r="r" t="t"/>
              <a:pathLst>
                <a:path extrusionOk="0" h="1094" w="1704">
                  <a:moveTo>
                    <a:pt x="1703" y="0"/>
                  </a:moveTo>
                  <a:cubicBezTo>
                    <a:pt x="1687" y="49"/>
                    <a:pt x="1651" y="90"/>
                    <a:pt x="1613" y="130"/>
                  </a:cubicBezTo>
                  <a:cubicBezTo>
                    <a:pt x="1579" y="167"/>
                    <a:pt x="1530" y="214"/>
                    <a:pt x="1482" y="259"/>
                  </a:cubicBezTo>
                  <a:cubicBezTo>
                    <a:pt x="1115" y="579"/>
                    <a:pt x="768" y="762"/>
                    <a:pt x="263" y="985"/>
                  </a:cubicBezTo>
                  <a:cubicBezTo>
                    <a:pt x="182" y="1021"/>
                    <a:pt x="62" y="1066"/>
                    <a:pt x="1" y="1093"/>
                  </a:cubicBezTo>
                  <a:cubicBezTo>
                    <a:pt x="62" y="1084"/>
                    <a:pt x="121" y="1071"/>
                    <a:pt x="180" y="1058"/>
                  </a:cubicBezTo>
                  <a:cubicBezTo>
                    <a:pt x="672" y="952"/>
                    <a:pt x="1149" y="748"/>
                    <a:pt x="1448" y="408"/>
                  </a:cubicBezTo>
                  <a:cubicBezTo>
                    <a:pt x="1524" y="329"/>
                    <a:pt x="1590" y="242"/>
                    <a:pt x="1644" y="151"/>
                  </a:cubicBezTo>
                  <a:cubicBezTo>
                    <a:pt x="1672" y="103"/>
                    <a:pt x="1699" y="53"/>
                    <a:pt x="17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42"/>
            <p:cNvSpPr/>
            <p:nvPr/>
          </p:nvSpPr>
          <p:spPr>
            <a:xfrm>
              <a:off x="1932703" y="4454101"/>
              <a:ext cx="79350" cy="55262"/>
            </a:xfrm>
            <a:custGeom>
              <a:rect b="b" l="l" r="r" t="t"/>
              <a:pathLst>
                <a:path extrusionOk="0" h="1115" w="1601">
                  <a:moveTo>
                    <a:pt x="1" y="1"/>
                  </a:moveTo>
                  <a:lnTo>
                    <a:pt x="1" y="1"/>
                  </a:lnTo>
                  <a:cubicBezTo>
                    <a:pt x="7" y="14"/>
                    <a:pt x="15" y="27"/>
                    <a:pt x="23" y="40"/>
                  </a:cubicBezTo>
                  <a:cubicBezTo>
                    <a:pt x="346" y="556"/>
                    <a:pt x="968" y="865"/>
                    <a:pt x="1600" y="1114"/>
                  </a:cubicBezTo>
                  <a:cubicBezTo>
                    <a:pt x="1300" y="954"/>
                    <a:pt x="1067" y="794"/>
                    <a:pt x="782" y="604"/>
                  </a:cubicBezTo>
                  <a:cubicBezTo>
                    <a:pt x="530" y="437"/>
                    <a:pt x="268" y="274"/>
                    <a:pt x="63" y="67"/>
                  </a:cubicBezTo>
                  <a:cubicBezTo>
                    <a:pt x="41" y="45"/>
                    <a:pt x="22" y="25"/>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42"/>
            <p:cNvSpPr/>
            <p:nvPr/>
          </p:nvSpPr>
          <p:spPr>
            <a:xfrm>
              <a:off x="2207082" y="4138334"/>
              <a:ext cx="511485" cy="387430"/>
            </a:xfrm>
            <a:custGeom>
              <a:rect b="b" l="l" r="r" t="t"/>
              <a:pathLst>
                <a:path extrusionOk="0" h="7817" w="10320">
                  <a:moveTo>
                    <a:pt x="5616" y="129"/>
                  </a:moveTo>
                  <a:cubicBezTo>
                    <a:pt x="5767" y="129"/>
                    <a:pt x="5921" y="136"/>
                    <a:pt x="6075" y="151"/>
                  </a:cubicBezTo>
                  <a:cubicBezTo>
                    <a:pt x="6086" y="152"/>
                    <a:pt x="6095" y="153"/>
                    <a:pt x="6104" y="155"/>
                  </a:cubicBezTo>
                  <a:cubicBezTo>
                    <a:pt x="5740" y="187"/>
                    <a:pt x="5381" y="275"/>
                    <a:pt x="5051" y="403"/>
                  </a:cubicBezTo>
                  <a:cubicBezTo>
                    <a:pt x="4610" y="579"/>
                    <a:pt x="4219" y="831"/>
                    <a:pt x="3882" y="1118"/>
                  </a:cubicBezTo>
                  <a:cubicBezTo>
                    <a:pt x="3843" y="1150"/>
                    <a:pt x="3805" y="1183"/>
                    <a:pt x="3768" y="1217"/>
                  </a:cubicBezTo>
                  <a:cubicBezTo>
                    <a:pt x="3758" y="1210"/>
                    <a:pt x="3747" y="1203"/>
                    <a:pt x="3732" y="1202"/>
                  </a:cubicBezTo>
                  <a:cubicBezTo>
                    <a:pt x="3716" y="1196"/>
                    <a:pt x="3670" y="1177"/>
                    <a:pt x="3661" y="1171"/>
                  </a:cubicBezTo>
                  <a:cubicBezTo>
                    <a:pt x="3655" y="1167"/>
                    <a:pt x="3649" y="1165"/>
                    <a:pt x="3642" y="1161"/>
                  </a:cubicBezTo>
                  <a:cubicBezTo>
                    <a:pt x="3640" y="1160"/>
                    <a:pt x="3637" y="1159"/>
                    <a:pt x="3635" y="1156"/>
                  </a:cubicBezTo>
                  <a:cubicBezTo>
                    <a:pt x="3498" y="1062"/>
                    <a:pt x="3460" y="860"/>
                    <a:pt x="3481" y="739"/>
                  </a:cubicBezTo>
                  <a:cubicBezTo>
                    <a:pt x="3486" y="711"/>
                    <a:pt x="3496" y="683"/>
                    <a:pt x="3506" y="656"/>
                  </a:cubicBezTo>
                  <a:cubicBezTo>
                    <a:pt x="4142" y="312"/>
                    <a:pt x="4854" y="129"/>
                    <a:pt x="5616" y="129"/>
                  </a:cubicBezTo>
                  <a:close/>
                  <a:moveTo>
                    <a:pt x="3367" y="737"/>
                  </a:moveTo>
                  <a:lnTo>
                    <a:pt x="3367" y="737"/>
                  </a:lnTo>
                  <a:cubicBezTo>
                    <a:pt x="3341" y="923"/>
                    <a:pt x="3425" y="1138"/>
                    <a:pt x="3577" y="1226"/>
                  </a:cubicBezTo>
                  <a:cubicBezTo>
                    <a:pt x="3612" y="1249"/>
                    <a:pt x="3652" y="1268"/>
                    <a:pt x="3696" y="1281"/>
                  </a:cubicBezTo>
                  <a:cubicBezTo>
                    <a:pt x="3217" y="1724"/>
                    <a:pt x="2813" y="2252"/>
                    <a:pt x="2528" y="2767"/>
                  </a:cubicBezTo>
                  <a:cubicBezTo>
                    <a:pt x="2521" y="2765"/>
                    <a:pt x="2515" y="2764"/>
                    <a:pt x="2508" y="2764"/>
                  </a:cubicBezTo>
                  <a:cubicBezTo>
                    <a:pt x="2500" y="2764"/>
                    <a:pt x="2493" y="2765"/>
                    <a:pt x="2485" y="2768"/>
                  </a:cubicBezTo>
                  <a:lnTo>
                    <a:pt x="2481" y="2768"/>
                  </a:lnTo>
                  <a:cubicBezTo>
                    <a:pt x="2463" y="2770"/>
                    <a:pt x="2444" y="2771"/>
                    <a:pt x="2426" y="2771"/>
                  </a:cubicBezTo>
                  <a:cubicBezTo>
                    <a:pt x="2420" y="2771"/>
                    <a:pt x="2414" y="2771"/>
                    <a:pt x="2408" y="2771"/>
                  </a:cubicBezTo>
                  <a:cubicBezTo>
                    <a:pt x="2362" y="2769"/>
                    <a:pt x="2301" y="2756"/>
                    <a:pt x="2257" y="2737"/>
                  </a:cubicBezTo>
                  <a:cubicBezTo>
                    <a:pt x="1971" y="2607"/>
                    <a:pt x="1871" y="2348"/>
                    <a:pt x="1904" y="2057"/>
                  </a:cubicBezTo>
                  <a:cubicBezTo>
                    <a:pt x="1905" y="2043"/>
                    <a:pt x="1906" y="2034"/>
                    <a:pt x="1907" y="2025"/>
                  </a:cubicBezTo>
                  <a:cubicBezTo>
                    <a:pt x="2230" y="1618"/>
                    <a:pt x="2632" y="1232"/>
                    <a:pt x="3093" y="912"/>
                  </a:cubicBezTo>
                  <a:cubicBezTo>
                    <a:pt x="3182" y="850"/>
                    <a:pt x="3273" y="791"/>
                    <a:pt x="3367" y="737"/>
                  </a:cubicBezTo>
                  <a:close/>
                  <a:moveTo>
                    <a:pt x="1780" y="2191"/>
                  </a:moveTo>
                  <a:cubicBezTo>
                    <a:pt x="1786" y="2344"/>
                    <a:pt x="1832" y="2495"/>
                    <a:pt x="1940" y="2623"/>
                  </a:cubicBezTo>
                  <a:cubicBezTo>
                    <a:pt x="2043" y="2747"/>
                    <a:pt x="2199" y="2855"/>
                    <a:pt x="2391" y="2866"/>
                  </a:cubicBezTo>
                  <a:cubicBezTo>
                    <a:pt x="2406" y="2866"/>
                    <a:pt x="2424" y="2867"/>
                    <a:pt x="2443" y="2867"/>
                  </a:cubicBezTo>
                  <a:cubicBezTo>
                    <a:pt x="2452" y="2867"/>
                    <a:pt x="2462" y="2867"/>
                    <a:pt x="2472" y="2866"/>
                  </a:cubicBezTo>
                  <a:lnTo>
                    <a:pt x="2472" y="2866"/>
                  </a:lnTo>
                  <a:cubicBezTo>
                    <a:pt x="2426" y="2954"/>
                    <a:pt x="2384" y="3040"/>
                    <a:pt x="2346" y="3127"/>
                  </a:cubicBezTo>
                  <a:cubicBezTo>
                    <a:pt x="2225" y="3381"/>
                    <a:pt x="2127" y="3643"/>
                    <a:pt x="2040" y="3907"/>
                  </a:cubicBezTo>
                  <a:cubicBezTo>
                    <a:pt x="2027" y="3937"/>
                    <a:pt x="2012" y="3967"/>
                    <a:pt x="1998" y="3999"/>
                  </a:cubicBezTo>
                  <a:cubicBezTo>
                    <a:pt x="1919" y="4167"/>
                    <a:pt x="1850" y="4336"/>
                    <a:pt x="1781" y="4506"/>
                  </a:cubicBezTo>
                  <a:cubicBezTo>
                    <a:pt x="1711" y="4566"/>
                    <a:pt x="1652" y="4594"/>
                    <a:pt x="1554" y="4615"/>
                  </a:cubicBezTo>
                  <a:cubicBezTo>
                    <a:pt x="1514" y="4623"/>
                    <a:pt x="1472" y="4628"/>
                    <a:pt x="1429" y="4628"/>
                  </a:cubicBezTo>
                  <a:cubicBezTo>
                    <a:pt x="1379" y="4628"/>
                    <a:pt x="1328" y="4622"/>
                    <a:pt x="1273" y="4607"/>
                  </a:cubicBezTo>
                  <a:cubicBezTo>
                    <a:pt x="1152" y="4584"/>
                    <a:pt x="967" y="4467"/>
                    <a:pt x="915" y="4404"/>
                  </a:cubicBezTo>
                  <a:cubicBezTo>
                    <a:pt x="861" y="4344"/>
                    <a:pt x="846" y="4311"/>
                    <a:pt x="825" y="4262"/>
                  </a:cubicBezTo>
                  <a:cubicBezTo>
                    <a:pt x="820" y="4251"/>
                    <a:pt x="818" y="4236"/>
                    <a:pt x="813" y="4225"/>
                  </a:cubicBezTo>
                  <a:cubicBezTo>
                    <a:pt x="864" y="4073"/>
                    <a:pt x="917" y="3920"/>
                    <a:pt x="971" y="3768"/>
                  </a:cubicBezTo>
                  <a:cubicBezTo>
                    <a:pt x="1113" y="3445"/>
                    <a:pt x="1239" y="3118"/>
                    <a:pt x="1400" y="2802"/>
                  </a:cubicBezTo>
                  <a:cubicBezTo>
                    <a:pt x="1505" y="2598"/>
                    <a:pt x="1633" y="2393"/>
                    <a:pt x="1780" y="2191"/>
                  </a:cubicBezTo>
                  <a:close/>
                  <a:moveTo>
                    <a:pt x="10066" y="3237"/>
                  </a:moveTo>
                  <a:cubicBezTo>
                    <a:pt x="10070" y="3246"/>
                    <a:pt x="10072" y="3256"/>
                    <a:pt x="10075" y="3266"/>
                  </a:cubicBezTo>
                  <a:cubicBezTo>
                    <a:pt x="10163" y="3598"/>
                    <a:pt x="10174" y="4024"/>
                    <a:pt x="10137" y="4441"/>
                  </a:cubicBezTo>
                  <a:cubicBezTo>
                    <a:pt x="10114" y="4710"/>
                    <a:pt x="10069" y="4978"/>
                    <a:pt x="9998" y="5242"/>
                  </a:cubicBezTo>
                  <a:cubicBezTo>
                    <a:pt x="9979" y="5192"/>
                    <a:pt x="9954" y="5144"/>
                    <a:pt x="9916" y="5101"/>
                  </a:cubicBezTo>
                  <a:cubicBezTo>
                    <a:pt x="9833" y="5007"/>
                    <a:pt x="9717" y="4930"/>
                    <a:pt x="9581" y="4894"/>
                  </a:cubicBezTo>
                  <a:cubicBezTo>
                    <a:pt x="9562" y="4890"/>
                    <a:pt x="9542" y="4884"/>
                    <a:pt x="9520" y="4879"/>
                  </a:cubicBezTo>
                  <a:cubicBezTo>
                    <a:pt x="9593" y="4794"/>
                    <a:pt x="9658" y="4705"/>
                    <a:pt x="9713" y="4614"/>
                  </a:cubicBezTo>
                  <a:cubicBezTo>
                    <a:pt x="9979" y="4173"/>
                    <a:pt x="10094" y="3704"/>
                    <a:pt x="10066" y="3237"/>
                  </a:cubicBezTo>
                  <a:close/>
                  <a:moveTo>
                    <a:pt x="6424" y="233"/>
                  </a:moveTo>
                  <a:cubicBezTo>
                    <a:pt x="6505" y="233"/>
                    <a:pt x="6594" y="239"/>
                    <a:pt x="6667" y="244"/>
                  </a:cubicBezTo>
                  <a:cubicBezTo>
                    <a:pt x="7125" y="337"/>
                    <a:pt x="7549" y="475"/>
                    <a:pt x="7957" y="671"/>
                  </a:cubicBezTo>
                  <a:cubicBezTo>
                    <a:pt x="8142" y="770"/>
                    <a:pt x="8305" y="869"/>
                    <a:pt x="8476" y="990"/>
                  </a:cubicBezTo>
                  <a:cubicBezTo>
                    <a:pt x="8541" y="1032"/>
                    <a:pt x="8602" y="1080"/>
                    <a:pt x="8662" y="1126"/>
                  </a:cubicBezTo>
                  <a:cubicBezTo>
                    <a:pt x="8667" y="1133"/>
                    <a:pt x="8675" y="1136"/>
                    <a:pt x="8678" y="1141"/>
                  </a:cubicBezTo>
                  <a:cubicBezTo>
                    <a:pt x="8713" y="1174"/>
                    <a:pt x="8749" y="1206"/>
                    <a:pt x="8784" y="1238"/>
                  </a:cubicBezTo>
                  <a:cubicBezTo>
                    <a:pt x="8904" y="1352"/>
                    <a:pt x="9020" y="1461"/>
                    <a:pt x="9130" y="1579"/>
                  </a:cubicBezTo>
                  <a:cubicBezTo>
                    <a:pt x="9202" y="1659"/>
                    <a:pt x="9278" y="1748"/>
                    <a:pt x="9350" y="1836"/>
                  </a:cubicBezTo>
                  <a:cubicBezTo>
                    <a:pt x="9422" y="1928"/>
                    <a:pt x="9494" y="2029"/>
                    <a:pt x="9568" y="2143"/>
                  </a:cubicBezTo>
                  <a:cubicBezTo>
                    <a:pt x="9619" y="2228"/>
                    <a:pt x="9663" y="2303"/>
                    <a:pt x="9701" y="2372"/>
                  </a:cubicBezTo>
                  <a:cubicBezTo>
                    <a:pt x="9991" y="3028"/>
                    <a:pt x="9967" y="3753"/>
                    <a:pt x="9648" y="4355"/>
                  </a:cubicBezTo>
                  <a:cubicBezTo>
                    <a:pt x="9545" y="4557"/>
                    <a:pt x="9341" y="4833"/>
                    <a:pt x="9124" y="5008"/>
                  </a:cubicBezTo>
                  <a:cubicBezTo>
                    <a:pt x="8846" y="5235"/>
                    <a:pt x="8497" y="5417"/>
                    <a:pt x="8138" y="5475"/>
                  </a:cubicBezTo>
                  <a:cubicBezTo>
                    <a:pt x="8369" y="5310"/>
                    <a:pt x="8568" y="5075"/>
                    <a:pt x="8689" y="4853"/>
                  </a:cubicBezTo>
                  <a:cubicBezTo>
                    <a:pt x="8945" y="4321"/>
                    <a:pt x="8959" y="3633"/>
                    <a:pt x="8741" y="3091"/>
                  </a:cubicBezTo>
                  <a:cubicBezTo>
                    <a:pt x="8661" y="2900"/>
                    <a:pt x="8563" y="2714"/>
                    <a:pt x="8425" y="2545"/>
                  </a:cubicBezTo>
                  <a:cubicBezTo>
                    <a:pt x="8271" y="2357"/>
                    <a:pt x="8074" y="2195"/>
                    <a:pt x="7870" y="2042"/>
                  </a:cubicBezTo>
                  <a:cubicBezTo>
                    <a:pt x="7410" y="1694"/>
                    <a:pt x="6896" y="1506"/>
                    <a:pt x="6266" y="1460"/>
                  </a:cubicBezTo>
                  <a:cubicBezTo>
                    <a:pt x="6191" y="1455"/>
                    <a:pt x="6116" y="1453"/>
                    <a:pt x="6041" y="1453"/>
                  </a:cubicBezTo>
                  <a:cubicBezTo>
                    <a:pt x="5016" y="1453"/>
                    <a:pt x="4030" y="1851"/>
                    <a:pt x="3282" y="2396"/>
                  </a:cubicBezTo>
                  <a:cubicBezTo>
                    <a:pt x="2977" y="2619"/>
                    <a:pt x="2731" y="2858"/>
                    <a:pt x="2529" y="3116"/>
                  </a:cubicBezTo>
                  <a:cubicBezTo>
                    <a:pt x="2778" y="2562"/>
                    <a:pt x="3094" y="2055"/>
                    <a:pt x="3586" y="1545"/>
                  </a:cubicBezTo>
                  <a:cubicBezTo>
                    <a:pt x="4062" y="1040"/>
                    <a:pt x="4774" y="527"/>
                    <a:pt x="5558" y="341"/>
                  </a:cubicBezTo>
                  <a:cubicBezTo>
                    <a:pt x="5850" y="271"/>
                    <a:pt x="6084" y="240"/>
                    <a:pt x="6370" y="234"/>
                  </a:cubicBezTo>
                  <a:cubicBezTo>
                    <a:pt x="6387" y="233"/>
                    <a:pt x="6406" y="233"/>
                    <a:pt x="6424" y="233"/>
                  </a:cubicBezTo>
                  <a:close/>
                  <a:moveTo>
                    <a:pt x="5762" y="4384"/>
                  </a:moveTo>
                  <a:cubicBezTo>
                    <a:pt x="5806" y="4433"/>
                    <a:pt x="5844" y="4484"/>
                    <a:pt x="5886" y="4535"/>
                  </a:cubicBezTo>
                  <a:cubicBezTo>
                    <a:pt x="6097" y="4787"/>
                    <a:pt x="6360" y="5011"/>
                    <a:pt x="6650" y="5203"/>
                  </a:cubicBezTo>
                  <a:cubicBezTo>
                    <a:pt x="6752" y="5270"/>
                    <a:pt x="6858" y="5335"/>
                    <a:pt x="6966" y="5394"/>
                  </a:cubicBezTo>
                  <a:cubicBezTo>
                    <a:pt x="6963" y="5410"/>
                    <a:pt x="6962" y="5426"/>
                    <a:pt x="6959" y="5442"/>
                  </a:cubicBezTo>
                  <a:cubicBezTo>
                    <a:pt x="6953" y="5486"/>
                    <a:pt x="6917" y="5637"/>
                    <a:pt x="6882" y="5715"/>
                  </a:cubicBezTo>
                  <a:cubicBezTo>
                    <a:pt x="6781" y="5975"/>
                    <a:pt x="6587" y="6219"/>
                    <a:pt x="6315" y="6358"/>
                  </a:cubicBezTo>
                  <a:cubicBezTo>
                    <a:pt x="6133" y="6451"/>
                    <a:pt x="5978" y="6485"/>
                    <a:pt x="5824" y="6491"/>
                  </a:cubicBezTo>
                  <a:cubicBezTo>
                    <a:pt x="5763" y="6490"/>
                    <a:pt x="5761" y="6491"/>
                    <a:pt x="5726" y="6484"/>
                  </a:cubicBezTo>
                  <a:cubicBezTo>
                    <a:pt x="5629" y="6237"/>
                    <a:pt x="5575" y="5980"/>
                    <a:pt x="5542" y="5749"/>
                  </a:cubicBezTo>
                  <a:cubicBezTo>
                    <a:pt x="5477" y="5316"/>
                    <a:pt x="5521" y="4894"/>
                    <a:pt x="5659" y="4543"/>
                  </a:cubicBezTo>
                  <a:cubicBezTo>
                    <a:pt x="5685" y="4483"/>
                    <a:pt x="5691" y="4478"/>
                    <a:pt x="5741" y="4405"/>
                  </a:cubicBezTo>
                  <a:cubicBezTo>
                    <a:pt x="5743" y="4402"/>
                    <a:pt x="5744" y="4401"/>
                    <a:pt x="5746" y="4399"/>
                  </a:cubicBezTo>
                  <a:cubicBezTo>
                    <a:pt x="5751" y="4395"/>
                    <a:pt x="5757" y="4390"/>
                    <a:pt x="5762" y="4384"/>
                  </a:cubicBezTo>
                  <a:close/>
                  <a:moveTo>
                    <a:pt x="9440" y="4965"/>
                  </a:moveTo>
                  <a:cubicBezTo>
                    <a:pt x="9457" y="4967"/>
                    <a:pt x="9475" y="4968"/>
                    <a:pt x="9490" y="4974"/>
                  </a:cubicBezTo>
                  <a:cubicBezTo>
                    <a:pt x="9602" y="5001"/>
                    <a:pt x="9574" y="4993"/>
                    <a:pt x="9664" y="5032"/>
                  </a:cubicBezTo>
                  <a:cubicBezTo>
                    <a:pt x="9723" y="5062"/>
                    <a:pt x="9754" y="5085"/>
                    <a:pt x="9809" y="5139"/>
                  </a:cubicBezTo>
                  <a:cubicBezTo>
                    <a:pt x="9866" y="5203"/>
                    <a:pt x="9880" y="5228"/>
                    <a:pt x="9900" y="5305"/>
                  </a:cubicBezTo>
                  <a:cubicBezTo>
                    <a:pt x="9918" y="5360"/>
                    <a:pt x="9916" y="5427"/>
                    <a:pt x="9919" y="5501"/>
                  </a:cubicBezTo>
                  <a:cubicBezTo>
                    <a:pt x="9774" y="5927"/>
                    <a:pt x="9553" y="6336"/>
                    <a:pt x="9239" y="6710"/>
                  </a:cubicBezTo>
                  <a:cubicBezTo>
                    <a:pt x="9079" y="6896"/>
                    <a:pt x="8989" y="6981"/>
                    <a:pt x="8752" y="7165"/>
                  </a:cubicBezTo>
                  <a:cubicBezTo>
                    <a:pt x="8542" y="7320"/>
                    <a:pt x="8497" y="7353"/>
                    <a:pt x="8220" y="7478"/>
                  </a:cubicBezTo>
                  <a:cubicBezTo>
                    <a:pt x="8124" y="7520"/>
                    <a:pt x="7997" y="7560"/>
                    <a:pt x="7868" y="7591"/>
                  </a:cubicBezTo>
                  <a:cubicBezTo>
                    <a:pt x="8327" y="7171"/>
                    <a:pt x="8527" y="6574"/>
                    <a:pt x="8567" y="6016"/>
                  </a:cubicBezTo>
                  <a:cubicBezTo>
                    <a:pt x="8572" y="5897"/>
                    <a:pt x="8562" y="5779"/>
                    <a:pt x="8534" y="5662"/>
                  </a:cubicBezTo>
                  <a:cubicBezTo>
                    <a:pt x="8523" y="5632"/>
                    <a:pt x="8523" y="5585"/>
                    <a:pt x="8500" y="5557"/>
                  </a:cubicBezTo>
                  <a:cubicBezTo>
                    <a:pt x="8870" y="5431"/>
                    <a:pt x="9195" y="5221"/>
                    <a:pt x="9440" y="4965"/>
                  </a:cubicBezTo>
                  <a:close/>
                  <a:moveTo>
                    <a:pt x="7064" y="5444"/>
                  </a:moveTo>
                  <a:cubicBezTo>
                    <a:pt x="7126" y="5475"/>
                    <a:pt x="7190" y="5503"/>
                    <a:pt x="7256" y="5529"/>
                  </a:cubicBezTo>
                  <a:cubicBezTo>
                    <a:pt x="7461" y="5614"/>
                    <a:pt x="7689" y="5659"/>
                    <a:pt x="7918" y="5659"/>
                  </a:cubicBezTo>
                  <a:cubicBezTo>
                    <a:pt x="8055" y="5659"/>
                    <a:pt x="8192" y="5643"/>
                    <a:pt x="8325" y="5610"/>
                  </a:cubicBezTo>
                  <a:lnTo>
                    <a:pt x="8378" y="5594"/>
                  </a:lnTo>
                  <a:cubicBezTo>
                    <a:pt x="8382" y="5623"/>
                    <a:pt x="8402" y="5650"/>
                    <a:pt x="8408" y="5677"/>
                  </a:cubicBezTo>
                  <a:cubicBezTo>
                    <a:pt x="8429" y="5745"/>
                    <a:pt x="8436" y="5789"/>
                    <a:pt x="8443" y="5830"/>
                  </a:cubicBezTo>
                  <a:cubicBezTo>
                    <a:pt x="8489" y="6281"/>
                    <a:pt x="8347" y="6742"/>
                    <a:pt x="8124" y="7131"/>
                  </a:cubicBezTo>
                  <a:cubicBezTo>
                    <a:pt x="7998" y="7336"/>
                    <a:pt x="7868" y="7487"/>
                    <a:pt x="7668" y="7633"/>
                  </a:cubicBezTo>
                  <a:cubicBezTo>
                    <a:pt x="7596" y="7643"/>
                    <a:pt x="7530" y="7649"/>
                    <a:pt x="7471" y="7650"/>
                  </a:cubicBezTo>
                  <a:cubicBezTo>
                    <a:pt x="7461" y="7650"/>
                    <a:pt x="7451" y="7650"/>
                    <a:pt x="7442" y="7650"/>
                  </a:cubicBezTo>
                  <a:cubicBezTo>
                    <a:pt x="7134" y="7650"/>
                    <a:pt x="6998" y="7617"/>
                    <a:pt x="6725" y="7485"/>
                  </a:cubicBezTo>
                  <a:cubicBezTo>
                    <a:pt x="6469" y="7366"/>
                    <a:pt x="6175" y="7158"/>
                    <a:pt x="6028" y="7000"/>
                  </a:cubicBezTo>
                  <a:cubicBezTo>
                    <a:pt x="5926" y="6880"/>
                    <a:pt x="5845" y="6746"/>
                    <a:pt x="5779" y="6604"/>
                  </a:cubicBezTo>
                  <a:cubicBezTo>
                    <a:pt x="5822" y="6604"/>
                    <a:pt x="5865" y="6602"/>
                    <a:pt x="5908" y="6594"/>
                  </a:cubicBezTo>
                  <a:cubicBezTo>
                    <a:pt x="6016" y="6582"/>
                    <a:pt x="6119" y="6555"/>
                    <a:pt x="6219" y="6516"/>
                  </a:cubicBezTo>
                  <a:cubicBezTo>
                    <a:pt x="6636" y="6359"/>
                    <a:pt x="6893" y="6023"/>
                    <a:pt x="7007" y="5676"/>
                  </a:cubicBezTo>
                  <a:cubicBezTo>
                    <a:pt x="7033" y="5600"/>
                    <a:pt x="7051" y="5522"/>
                    <a:pt x="7064" y="5444"/>
                  </a:cubicBezTo>
                  <a:close/>
                  <a:moveTo>
                    <a:pt x="5574" y="1"/>
                  </a:moveTo>
                  <a:cubicBezTo>
                    <a:pt x="5530" y="1"/>
                    <a:pt x="5486" y="1"/>
                    <a:pt x="5442" y="2"/>
                  </a:cubicBezTo>
                  <a:cubicBezTo>
                    <a:pt x="4433" y="19"/>
                    <a:pt x="3513" y="393"/>
                    <a:pt x="2782" y="934"/>
                  </a:cubicBezTo>
                  <a:cubicBezTo>
                    <a:pt x="2090" y="1458"/>
                    <a:pt x="1534" y="2098"/>
                    <a:pt x="1181" y="2808"/>
                  </a:cubicBezTo>
                  <a:cubicBezTo>
                    <a:pt x="1083" y="2985"/>
                    <a:pt x="990" y="3162"/>
                    <a:pt x="911" y="3371"/>
                  </a:cubicBezTo>
                  <a:cubicBezTo>
                    <a:pt x="752" y="3741"/>
                    <a:pt x="586" y="4111"/>
                    <a:pt x="461" y="4522"/>
                  </a:cubicBezTo>
                  <a:cubicBezTo>
                    <a:pt x="449" y="4551"/>
                    <a:pt x="464" y="4574"/>
                    <a:pt x="486" y="4586"/>
                  </a:cubicBezTo>
                  <a:cubicBezTo>
                    <a:pt x="517" y="4705"/>
                    <a:pt x="545" y="4825"/>
                    <a:pt x="571" y="4945"/>
                  </a:cubicBezTo>
                  <a:cubicBezTo>
                    <a:pt x="633" y="4753"/>
                    <a:pt x="696" y="4560"/>
                    <a:pt x="759" y="4370"/>
                  </a:cubicBezTo>
                  <a:cubicBezTo>
                    <a:pt x="818" y="4462"/>
                    <a:pt x="908" y="4539"/>
                    <a:pt x="1015" y="4596"/>
                  </a:cubicBezTo>
                  <a:cubicBezTo>
                    <a:pt x="1132" y="4667"/>
                    <a:pt x="1273" y="4711"/>
                    <a:pt x="1422" y="4714"/>
                  </a:cubicBezTo>
                  <a:cubicBezTo>
                    <a:pt x="1523" y="4713"/>
                    <a:pt x="1628" y="4696"/>
                    <a:pt x="1716" y="4657"/>
                  </a:cubicBezTo>
                  <a:lnTo>
                    <a:pt x="1716" y="4657"/>
                  </a:lnTo>
                  <a:cubicBezTo>
                    <a:pt x="1685" y="4734"/>
                    <a:pt x="1654" y="4809"/>
                    <a:pt x="1622" y="4884"/>
                  </a:cubicBezTo>
                  <a:cubicBezTo>
                    <a:pt x="1629" y="4878"/>
                    <a:pt x="1635" y="4873"/>
                    <a:pt x="1642" y="4866"/>
                  </a:cubicBezTo>
                  <a:lnTo>
                    <a:pt x="1642" y="4866"/>
                  </a:lnTo>
                  <a:cubicBezTo>
                    <a:pt x="1530" y="5150"/>
                    <a:pt x="1412" y="5435"/>
                    <a:pt x="1299" y="5637"/>
                  </a:cubicBezTo>
                  <a:cubicBezTo>
                    <a:pt x="1104" y="5989"/>
                    <a:pt x="845" y="6304"/>
                    <a:pt x="579" y="6556"/>
                  </a:cubicBezTo>
                  <a:cubicBezTo>
                    <a:pt x="481" y="6654"/>
                    <a:pt x="386" y="6742"/>
                    <a:pt x="285" y="6824"/>
                  </a:cubicBezTo>
                  <a:cubicBezTo>
                    <a:pt x="269" y="6845"/>
                    <a:pt x="255" y="6866"/>
                    <a:pt x="239" y="6887"/>
                  </a:cubicBezTo>
                  <a:cubicBezTo>
                    <a:pt x="248" y="6914"/>
                    <a:pt x="241" y="6944"/>
                    <a:pt x="214" y="6975"/>
                  </a:cubicBezTo>
                  <a:cubicBezTo>
                    <a:pt x="139" y="7073"/>
                    <a:pt x="68" y="7169"/>
                    <a:pt x="0" y="7264"/>
                  </a:cubicBezTo>
                  <a:cubicBezTo>
                    <a:pt x="252" y="7107"/>
                    <a:pt x="482" y="6926"/>
                    <a:pt x="683" y="6728"/>
                  </a:cubicBezTo>
                  <a:cubicBezTo>
                    <a:pt x="923" y="6500"/>
                    <a:pt x="1143" y="6258"/>
                    <a:pt x="1320" y="5993"/>
                  </a:cubicBezTo>
                  <a:cubicBezTo>
                    <a:pt x="1601" y="5583"/>
                    <a:pt x="1766" y="5128"/>
                    <a:pt x="1935" y="4683"/>
                  </a:cubicBezTo>
                  <a:cubicBezTo>
                    <a:pt x="1958" y="4620"/>
                    <a:pt x="1978" y="4564"/>
                    <a:pt x="1997" y="4508"/>
                  </a:cubicBezTo>
                  <a:cubicBezTo>
                    <a:pt x="2003" y="4491"/>
                    <a:pt x="2011" y="4474"/>
                    <a:pt x="2018" y="4458"/>
                  </a:cubicBezTo>
                  <a:cubicBezTo>
                    <a:pt x="2172" y="4082"/>
                    <a:pt x="2296" y="3800"/>
                    <a:pt x="2509" y="3467"/>
                  </a:cubicBezTo>
                  <a:cubicBezTo>
                    <a:pt x="3158" y="2469"/>
                    <a:pt x="4486" y="1717"/>
                    <a:pt x="5823" y="1624"/>
                  </a:cubicBezTo>
                  <a:cubicBezTo>
                    <a:pt x="5905" y="1620"/>
                    <a:pt x="5979" y="1618"/>
                    <a:pt x="6049" y="1618"/>
                  </a:cubicBezTo>
                  <a:cubicBezTo>
                    <a:pt x="6275" y="1618"/>
                    <a:pt x="6456" y="1640"/>
                    <a:pt x="6689" y="1687"/>
                  </a:cubicBezTo>
                  <a:cubicBezTo>
                    <a:pt x="6928" y="1741"/>
                    <a:pt x="7047" y="1773"/>
                    <a:pt x="7242" y="1860"/>
                  </a:cubicBezTo>
                  <a:cubicBezTo>
                    <a:pt x="7636" y="2037"/>
                    <a:pt x="8005" y="2325"/>
                    <a:pt x="8257" y="2595"/>
                  </a:cubicBezTo>
                  <a:cubicBezTo>
                    <a:pt x="8781" y="3230"/>
                    <a:pt x="8871" y="4053"/>
                    <a:pt x="8557" y="4782"/>
                  </a:cubicBezTo>
                  <a:cubicBezTo>
                    <a:pt x="8459" y="4982"/>
                    <a:pt x="8266" y="5234"/>
                    <a:pt x="8045" y="5403"/>
                  </a:cubicBezTo>
                  <a:cubicBezTo>
                    <a:pt x="7998" y="5439"/>
                    <a:pt x="7961" y="5466"/>
                    <a:pt x="7921" y="5490"/>
                  </a:cubicBezTo>
                  <a:cubicBezTo>
                    <a:pt x="7916" y="5490"/>
                    <a:pt x="7912" y="5491"/>
                    <a:pt x="7907" y="5491"/>
                  </a:cubicBezTo>
                  <a:cubicBezTo>
                    <a:pt x="7819" y="5491"/>
                    <a:pt x="7731" y="5481"/>
                    <a:pt x="7644" y="5463"/>
                  </a:cubicBezTo>
                  <a:cubicBezTo>
                    <a:pt x="7153" y="5362"/>
                    <a:pt x="6659" y="5017"/>
                    <a:pt x="6278" y="4670"/>
                  </a:cubicBezTo>
                  <a:cubicBezTo>
                    <a:pt x="6174" y="4572"/>
                    <a:pt x="6120" y="4508"/>
                    <a:pt x="6008" y="4374"/>
                  </a:cubicBezTo>
                  <a:cubicBezTo>
                    <a:pt x="5963" y="4323"/>
                    <a:pt x="5924" y="4262"/>
                    <a:pt x="5854" y="4231"/>
                  </a:cubicBezTo>
                  <a:cubicBezTo>
                    <a:pt x="5830" y="4221"/>
                    <a:pt x="5804" y="4216"/>
                    <a:pt x="5778" y="4216"/>
                  </a:cubicBezTo>
                  <a:cubicBezTo>
                    <a:pt x="5728" y="4216"/>
                    <a:pt x="5679" y="4234"/>
                    <a:pt x="5648" y="4266"/>
                  </a:cubicBezTo>
                  <a:cubicBezTo>
                    <a:pt x="5633" y="4282"/>
                    <a:pt x="5613" y="4299"/>
                    <a:pt x="5603" y="4318"/>
                  </a:cubicBezTo>
                  <a:cubicBezTo>
                    <a:pt x="5598" y="4320"/>
                    <a:pt x="5577" y="4353"/>
                    <a:pt x="5567" y="4371"/>
                  </a:cubicBezTo>
                  <a:cubicBezTo>
                    <a:pt x="5444" y="4596"/>
                    <a:pt x="5386" y="4838"/>
                    <a:pt x="5357" y="5080"/>
                  </a:cubicBezTo>
                  <a:cubicBezTo>
                    <a:pt x="5329" y="5277"/>
                    <a:pt x="5315" y="5406"/>
                    <a:pt x="5336" y="5626"/>
                  </a:cubicBezTo>
                  <a:cubicBezTo>
                    <a:pt x="5361" y="5867"/>
                    <a:pt x="5377" y="6042"/>
                    <a:pt x="5433" y="6241"/>
                  </a:cubicBezTo>
                  <a:cubicBezTo>
                    <a:pt x="5521" y="6559"/>
                    <a:pt x="5655" y="6886"/>
                    <a:pt x="5909" y="7147"/>
                  </a:cubicBezTo>
                  <a:cubicBezTo>
                    <a:pt x="6199" y="7413"/>
                    <a:pt x="6669" y="7714"/>
                    <a:pt x="7101" y="7793"/>
                  </a:cubicBezTo>
                  <a:cubicBezTo>
                    <a:pt x="7209" y="7807"/>
                    <a:pt x="7319" y="7816"/>
                    <a:pt x="7428" y="7816"/>
                  </a:cubicBezTo>
                  <a:cubicBezTo>
                    <a:pt x="7509" y="7816"/>
                    <a:pt x="7589" y="7811"/>
                    <a:pt x="7668" y="7799"/>
                  </a:cubicBezTo>
                  <a:cubicBezTo>
                    <a:pt x="7994" y="7751"/>
                    <a:pt x="8311" y="7652"/>
                    <a:pt x="8580" y="7493"/>
                  </a:cubicBezTo>
                  <a:cubicBezTo>
                    <a:pt x="8807" y="7360"/>
                    <a:pt x="8997" y="7191"/>
                    <a:pt x="9166" y="7010"/>
                  </a:cubicBezTo>
                  <a:cubicBezTo>
                    <a:pt x="9263" y="6911"/>
                    <a:pt x="9445" y="6705"/>
                    <a:pt x="9553" y="6541"/>
                  </a:cubicBezTo>
                  <a:cubicBezTo>
                    <a:pt x="9992" y="5930"/>
                    <a:pt x="10195" y="5227"/>
                    <a:pt x="10269" y="4530"/>
                  </a:cubicBezTo>
                  <a:cubicBezTo>
                    <a:pt x="10319" y="4053"/>
                    <a:pt x="10319" y="3569"/>
                    <a:pt x="10172" y="3101"/>
                  </a:cubicBezTo>
                  <a:cubicBezTo>
                    <a:pt x="10094" y="2840"/>
                    <a:pt x="10001" y="2613"/>
                    <a:pt x="9875" y="2390"/>
                  </a:cubicBezTo>
                  <a:cubicBezTo>
                    <a:pt x="9832" y="2299"/>
                    <a:pt x="9791" y="2217"/>
                    <a:pt x="9758" y="2154"/>
                  </a:cubicBezTo>
                  <a:cubicBezTo>
                    <a:pt x="9605" y="1857"/>
                    <a:pt x="9399" y="1579"/>
                    <a:pt x="9137" y="1336"/>
                  </a:cubicBezTo>
                  <a:cubicBezTo>
                    <a:pt x="9135" y="1330"/>
                    <a:pt x="9131" y="1324"/>
                    <a:pt x="9124" y="1319"/>
                  </a:cubicBezTo>
                  <a:cubicBezTo>
                    <a:pt x="8714" y="955"/>
                    <a:pt x="8317" y="676"/>
                    <a:pt x="7782" y="453"/>
                  </a:cubicBezTo>
                  <a:cubicBezTo>
                    <a:pt x="7101" y="176"/>
                    <a:pt x="6340" y="1"/>
                    <a:pt x="55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42"/>
            <p:cNvSpPr/>
            <p:nvPr/>
          </p:nvSpPr>
          <p:spPr>
            <a:xfrm>
              <a:off x="1902569" y="4384712"/>
              <a:ext cx="52338" cy="115431"/>
            </a:xfrm>
            <a:custGeom>
              <a:rect b="b" l="l" r="r" t="t"/>
              <a:pathLst>
                <a:path extrusionOk="0" h="2329" w="1056">
                  <a:moveTo>
                    <a:pt x="104" y="1"/>
                  </a:moveTo>
                  <a:cubicBezTo>
                    <a:pt x="76" y="1"/>
                    <a:pt x="48" y="10"/>
                    <a:pt x="31" y="30"/>
                  </a:cubicBezTo>
                  <a:cubicBezTo>
                    <a:pt x="7" y="61"/>
                    <a:pt x="11" y="65"/>
                    <a:pt x="9" y="76"/>
                  </a:cubicBezTo>
                  <a:cubicBezTo>
                    <a:pt x="9" y="78"/>
                    <a:pt x="8" y="81"/>
                    <a:pt x="8" y="83"/>
                  </a:cubicBezTo>
                  <a:lnTo>
                    <a:pt x="8" y="84"/>
                  </a:lnTo>
                  <a:cubicBezTo>
                    <a:pt x="8" y="88"/>
                    <a:pt x="7" y="92"/>
                    <a:pt x="5" y="96"/>
                  </a:cubicBezTo>
                  <a:cubicBezTo>
                    <a:pt x="0" y="164"/>
                    <a:pt x="10" y="232"/>
                    <a:pt x="10" y="299"/>
                  </a:cubicBezTo>
                  <a:cubicBezTo>
                    <a:pt x="16" y="339"/>
                    <a:pt x="11" y="385"/>
                    <a:pt x="64" y="392"/>
                  </a:cubicBezTo>
                  <a:lnTo>
                    <a:pt x="57" y="400"/>
                  </a:lnTo>
                  <a:cubicBezTo>
                    <a:pt x="37" y="434"/>
                    <a:pt x="57" y="475"/>
                    <a:pt x="57" y="511"/>
                  </a:cubicBezTo>
                  <a:cubicBezTo>
                    <a:pt x="67" y="588"/>
                    <a:pt x="78" y="666"/>
                    <a:pt x="92" y="743"/>
                  </a:cubicBezTo>
                  <a:cubicBezTo>
                    <a:pt x="124" y="947"/>
                    <a:pt x="185" y="1147"/>
                    <a:pt x="291" y="1333"/>
                  </a:cubicBezTo>
                  <a:cubicBezTo>
                    <a:pt x="440" y="1608"/>
                    <a:pt x="690" y="2018"/>
                    <a:pt x="939" y="2307"/>
                  </a:cubicBezTo>
                  <a:cubicBezTo>
                    <a:pt x="949" y="2322"/>
                    <a:pt x="966" y="2328"/>
                    <a:pt x="982" y="2328"/>
                  </a:cubicBezTo>
                  <a:cubicBezTo>
                    <a:pt x="1019" y="2328"/>
                    <a:pt x="1055" y="2298"/>
                    <a:pt x="1031" y="2264"/>
                  </a:cubicBezTo>
                  <a:cubicBezTo>
                    <a:pt x="749" y="1919"/>
                    <a:pt x="530" y="1546"/>
                    <a:pt x="363" y="1194"/>
                  </a:cubicBezTo>
                  <a:cubicBezTo>
                    <a:pt x="262" y="962"/>
                    <a:pt x="214" y="711"/>
                    <a:pt x="187" y="506"/>
                  </a:cubicBezTo>
                  <a:cubicBezTo>
                    <a:pt x="176" y="468"/>
                    <a:pt x="193" y="421"/>
                    <a:pt x="160" y="388"/>
                  </a:cubicBezTo>
                  <a:cubicBezTo>
                    <a:pt x="151" y="380"/>
                    <a:pt x="139" y="376"/>
                    <a:pt x="127" y="374"/>
                  </a:cubicBezTo>
                  <a:cubicBezTo>
                    <a:pt x="156" y="345"/>
                    <a:pt x="141" y="293"/>
                    <a:pt x="146" y="257"/>
                  </a:cubicBezTo>
                  <a:lnTo>
                    <a:pt x="146" y="237"/>
                  </a:lnTo>
                  <a:cubicBezTo>
                    <a:pt x="172" y="277"/>
                    <a:pt x="199" y="319"/>
                    <a:pt x="228" y="359"/>
                  </a:cubicBezTo>
                  <a:cubicBezTo>
                    <a:pt x="273" y="424"/>
                    <a:pt x="318" y="490"/>
                    <a:pt x="364" y="555"/>
                  </a:cubicBezTo>
                  <a:cubicBezTo>
                    <a:pt x="383" y="580"/>
                    <a:pt x="393" y="612"/>
                    <a:pt x="419" y="632"/>
                  </a:cubicBezTo>
                  <a:cubicBezTo>
                    <a:pt x="430" y="639"/>
                    <a:pt x="442" y="642"/>
                    <a:pt x="454" y="642"/>
                  </a:cubicBezTo>
                  <a:cubicBezTo>
                    <a:pt x="491" y="642"/>
                    <a:pt x="526" y="613"/>
                    <a:pt x="513" y="581"/>
                  </a:cubicBezTo>
                  <a:cubicBezTo>
                    <a:pt x="461" y="465"/>
                    <a:pt x="405" y="372"/>
                    <a:pt x="323" y="241"/>
                  </a:cubicBezTo>
                  <a:cubicBezTo>
                    <a:pt x="274" y="170"/>
                    <a:pt x="239" y="92"/>
                    <a:pt x="177" y="27"/>
                  </a:cubicBezTo>
                  <a:cubicBezTo>
                    <a:pt x="159" y="10"/>
                    <a:pt x="131" y="1"/>
                    <a:pt x="1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42"/>
            <p:cNvSpPr/>
            <p:nvPr/>
          </p:nvSpPr>
          <p:spPr>
            <a:xfrm>
              <a:off x="1903510" y="4337726"/>
              <a:ext cx="342576" cy="233489"/>
            </a:xfrm>
            <a:custGeom>
              <a:rect b="b" l="l" r="r" t="t"/>
              <a:pathLst>
                <a:path extrusionOk="0" h="4711" w="6912">
                  <a:moveTo>
                    <a:pt x="6440" y="416"/>
                  </a:moveTo>
                  <a:cubicBezTo>
                    <a:pt x="6490" y="629"/>
                    <a:pt x="6465" y="861"/>
                    <a:pt x="6391" y="1076"/>
                  </a:cubicBezTo>
                  <a:cubicBezTo>
                    <a:pt x="6298" y="1340"/>
                    <a:pt x="6092" y="1597"/>
                    <a:pt x="5881" y="1799"/>
                  </a:cubicBezTo>
                  <a:cubicBezTo>
                    <a:pt x="5605" y="2055"/>
                    <a:pt x="5307" y="2220"/>
                    <a:pt x="4924" y="2380"/>
                  </a:cubicBezTo>
                  <a:cubicBezTo>
                    <a:pt x="4699" y="2468"/>
                    <a:pt x="4430" y="2528"/>
                    <a:pt x="4148" y="2586"/>
                  </a:cubicBezTo>
                  <a:cubicBezTo>
                    <a:pt x="3886" y="2639"/>
                    <a:pt x="3624" y="2665"/>
                    <a:pt x="3362" y="2665"/>
                  </a:cubicBezTo>
                  <a:cubicBezTo>
                    <a:pt x="2995" y="2665"/>
                    <a:pt x="2628" y="2613"/>
                    <a:pt x="2259" y="2507"/>
                  </a:cubicBezTo>
                  <a:cubicBezTo>
                    <a:pt x="1929" y="2410"/>
                    <a:pt x="1570" y="2246"/>
                    <a:pt x="1240" y="2062"/>
                  </a:cubicBezTo>
                  <a:lnTo>
                    <a:pt x="1240" y="2062"/>
                  </a:lnTo>
                  <a:cubicBezTo>
                    <a:pt x="1531" y="2183"/>
                    <a:pt x="1847" y="2270"/>
                    <a:pt x="2166" y="2326"/>
                  </a:cubicBezTo>
                  <a:cubicBezTo>
                    <a:pt x="2456" y="2376"/>
                    <a:pt x="2746" y="2401"/>
                    <a:pt x="3032" y="2401"/>
                  </a:cubicBezTo>
                  <a:cubicBezTo>
                    <a:pt x="3655" y="2401"/>
                    <a:pt x="4263" y="2282"/>
                    <a:pt x="4836" y="2039"/>
                  </a:cubicBezTo>
                  <a:cubicBezTo>
                    <a:pt x="5393" y="1799"/>
                    <a:pt x="5914" y="1469"/>
                    <a:pt x="6208" y="1011"/>
                  </a:cubicBezTo>
                  <a:cubicBezTo>
                    <a:pt x="6326" y="825"/>
                    <a:pt x="6410" y="624"/>
                    <a:pt x="6440" y="416"/>
                  </a:cubicBezTo>
                  <a:close/>
                  <a:moveTo>
                    <a:pt x="6585" y="669"/>
                  </a:moveTo>
                  <a:cubicBezTo>
                    <a:pt x="6753" y="1181"/>
                    <a:pt x="6769" y="1735"/>
                    <a:pt x="6610" y="2239"/>
                  </a:cubicBezTo>
                  <a:cubicBezTo>
                    <a:pt x="6495" y="2597"/>
                    <a:pt x="6377" y="2865"/>
                    <a:pt x="6111" y="3168"/>
                  </a:cubicBezTo>
                  <a:cubicBezTo>
                    <a:pt x="5962" y="3352"/>
                    <a:pt x="5619" y="3624"/>
                    <a:pt x="5411" y="3740"/>
                  </a:cubicBezTo>
                  <a:cubicBezTo>
                    <a:pt x="5321" y="3794"/>
                    <a:pt x="5227" y="3843"/>
                    <a:pt x="5130" y="3888"/>
                  </a:cubicBezTo>
                  <a:cubicBezTo>
                    <a:pt x="5109" y="3898"/>
                    <a:pt x="5084" y="3905"/>
                    <a:pt x="5064" y="3917"/>
                  </a:cubicBezTo>
                  <a:cubicBezTo>
                    <a:pt x="4910" y="3962"/>
                    <a:pt x="4740" y="4001"/>
                    <a:pt x="4537" y="4029"/>
                  </a:cubicBezTo>
                  <a:cubicBezTo>
                    <a:pt x="4381" y="4048"/>
                    <a:pt x="4215" y="4058"/>
                    <a:pt x="4045" y="4058"/>
                  </a:cubicBezTo>
                  <a:cubicBezTo>
                    <a:pt x="3598" y="4058"/>
                    <a:pt x="3118" y="3991"/>
                    <a:pt x="2673" y="3857"/>
                  </a:cubicBezTo>
                  <a:cubicBezTo>
                    <a:pt x="2017" y="3631"/>
                    <a:pt x="1289" y="3265"/>
                    <a:pt x="882" y="2807"/>
                  </a:cubicBezTo>
                  <a:cubicBezTo>
                    <a:pt x="529" y="2417"/>
                    <a:pt x="316" y="2043"/>
                    <a:pt x="198" y="1576"/>
                  </a:cubicBezTo>
                  <a:cubicBezTo>
                    <a:pt x="176" y="1480"/>
                    <a:pt x="174" y="1466"/>
                    <a:pt x="167" y="1358"/>
                  </a:cubicBezTo>
                  <a:lnTo>
                    <a:pt x="167" y="1358"/>
                  </a:lnTo>
                  <a:cubicBezTo>
                    <a:pt x="171" y="1364"/>
                    <a:pt x="174" y="1370"/>
                    <a:pt x="178" y="1375"/>
                  </a:cubicBezTo>
                  <a:cubicBezTo>
                    <a:pt x="372" y="1614"/>
                    <a:pt x="600" y="1837"/>
                    <a:pt x="874" y="2018"/>
                  </a:cubicBezTo>
                  <a:cubicBezTo>
                    <a:pt x="1235" y="2247"/>
                    <a:pt x="1636" y="2438"/>
                    <a:pt x="2062" y="2580"/>
                  </a:cubicBezTo>
                  <a:cubicBezTo>
                    <a:pt x="2484" y="2711"/>
                    <a:pt x="2887" y="2776"/>
                    <a:pt x="3304" y="2776"/>
                  </a:cubicBezTo>
                  <a:cubicBezTo>
                    <a:pt x="3604" y="2776"/>
                    <a:pt x="3912" y="2742"/>
                    <a:pt x="4241" y="2676"/>
                  </a:cubicBezTo>
                  <a:cubicBezTo>
                    <a:pt x="4563" y="2613"/>
                    <a:pt x="4883" y="2530"/>
                    <a:pt x="5169" y="2393"/>
                  </a:cubicBezTo>
                  <a:cubicBezTo>
                    <a:pt x="5555" y="2215"/>
                    <a:pt x="5900" y="1977"/>
                    <a:pt x="6147" y="1680"/>
                  </a:cubicBezTo>
                  <a:cubicBezTo>
                    <a:pt x="6358" y="1438"/>
                    <a:pt x="6521" y="1160"/>
                    <a:pt x="6566" y="864"/>
                  </a:cubicBezTo>
                  <a:cubicBezTo>
                    <a:pt x="6577" y="799"/>
                    <a:pt x="6584" y="735"/>
                    <a:pt x="6585" y="669"/>
                  </a:cubicBezTo>
                  <a:close/>
                  <a:moveTo>
                    <a:pt x="843" y="3002"/>
                  </a:moveTo>
                  <a:lnTo>
                    <a:pt x="843" y="3002"/>
                  </a:lnTo>
                  <a:cubicBezTo>
                    <a:pt x="951" y="3116"/>
                    <a:pt x="1070" y="3224"/>
                    <a:pt x="1202" y="3323"/>
                  </a:cubicBezTo>
                  <a:cubicBezTo>
                    <a:pt x="1323" y="3412"/>
                    <a:pt x="1454" y="3493"/>
                    <a:pt x="1588" y="3569"/>
                  </a:cubicBezTo>
                  <a:cubicBezTo>
                    <a:pt x="2087" y="3907"/>
                    <a:pt x="2719" y="4098"/>
                    <a:pt x="3359" y="4181"/>
                  </a:cubicBezTo>
                  <a:cubicBezTo>
                    <a:pt x="3617" y="4214"/>
                    <a:pt x="3879" y="4236"/>
                    <a:pt x="4140" y="4236"/>
                  </a:cubicBezTo>
                  <a:cubicBezTo>
                    <a:pt x="4310" y="4236"/>
                    <a:pt x="4479" y="4227"/>
                    <a:pt x="4647" y="4206"/>
                  </a:cubicBezTo>
                  <a:cubicBezTo>
                    <a:pt x="4782" y="4188"/>
                    <a:pt x="4907" y="4162"/>
                    <a:pt x="5025" y="4123"/>
                  </a:cubicBezTo>
                  <a:lnTo>
                    <a:pt x="5025" y="4123"/>
                  </a:lnTo>
                  <a:cubicBezTo>
                    <a:pt x="5016" y="4135"/>
                    <a:pt x="5006" y="4145"/>
                    <a:pt x="4994" y="4154"/>
                  </a:cubicBezTo>
                  <a:cubicBezTo>
                    <a:pt x="4867" y="4274"/>
                    <a:pt x="4573" y="4407"/>
                    <a:pt x="4437" y="4454"/>
                  </a:cubicBezTo>
                  <a:cubicBezTo>
                    <a:pt x="4142" y="4546"/>
                    <a:pt x="3901" y="4587"/>
                    <a:pt x="3619" y="4589"/>
                  </a:cubicBezTo>
                  <a:cubicBezTo>
                    <a:pt x="3590" y="4590"/>
                    <a:pt x="3562" y="4590"/>
                    <a:pt x="3535" y="4590"/>
                  </a:cubicBezTo>
                  <a:cubicBezTo>
                    <a:pt x="3322" y="4590"/>
                    <a:pt x="3151" y="4561"/>
                    <a:pt x="2922" y="4499"/>
                  </a:cubicBezTo>
                  <a:cubicBezTo>
                    <a:pt x="2469" y="4371"/>
                    <a:pt x="2033" y="4118"/>
                    <a:pt x="1667" y="3830"/>
                  </a:cubicBezTo>
                  <a:cubicBezTo>
                    <a:pt x="1392" y="3614"/>
                    <a:pt x="1169" y="3414"/>
                    <a:pt x="972" y="3171"/>
                  </a:cubicBezTo>
                  <a:cubicBezTo>
                    <a:pt x="927" y="3115"/>
                    <a:pt x="885" y="3060"/>
                    <a:pt x="843" y="3002"/>
                  </a:cubicBezTo>
                  <a:close/>
                  <a:moveTo>
                    <a:pt x="6383" y="1"/>
                  </a:moveTo>
                  <a:cubicBezTo>
                    <a:pt x="6377" y="78"/>
                    <a:pt x="6362" y="155"/>
                    <a:pt x="6340" y="230"/>
                  </a:cubicBezTo>
                  <a:cubicBezTo>
                    <a:pt x="6341" y="317"/>
                    <a:pt x="6327" y="409"/>
                    <a:pt x="6314" y="479"/>
                  </a:cubicBezTo>
                  <a:cubicBezTo>
                    <a:pt x="6252" y="753"/>
                    <a:pt x="6136" y="958"/>
                    <a:pt x="5939" y="1189"/>
                  </a:cubicBezTo>
                  <a:cubicBezTo>
                    <a:pt x="5552" y="1627"/>
                    <a:pt x="4882" y="1963"/>
                    <a:pt x="4242" y="2135"/>
                  </a:cubicBezTo>
                  <a:cubicBezTo>
                    <a:pt x="3847" y="2240"/>
                    <a:pt x="3509" y="2294"/>
                    <a:pt x="3109" y="2294"/>
                  </a:cubicBezTo>
                  <a:cubicBezTo>
                    <a:pt x="3078" y="2294"/>
                    <a:pt x="3046" y="2294"/>
                    <a:pt x="3014" y="2293"/>
                  </a:cubicBezTo>
                  <a:cubicBezTo>
                    <a:pt x="2628" y="2288"/>
                    <a:pt x="2321" y="2253"/>
                    <a:pt x="1940" y="2163"/>
                  </a:cubicBezTo>
                  <a:cubicBezTo>
                    <a:pt x="1428" y="2035"/>
                    <a:pt x="995" y="1862"/>
                    <a:pt x="616" y="1557"/>
                  </a:cubicBezTo>
                  <a:cubicBezTo>
                    <a:pt x="477" y="1439"/>
                    <a:pt x="452" y="1414"/>
                    <a:pt x="337" y="1268"/>
                  </a:cubicBezTo>
                  <a:cubicBezTo>
                    <a:pt x="305" y="1233"/>
                    <a:pt x="291" y="1185"/>
                    <a:pt x="253" y="1155"/>
                  </a:cubicBezTo>
                  <a:cubicBezTo>
                    <a:pt x="248" y="1151"/>
                    <a:pt x="243" y="1149"/>
                    <a:pt x="236" y="1148"/>
                  </a:cubicBezTo>
                  <a:cubicBezTo>
                    <a:pt x="223" y="1131"/>
                    <a:pt x="210" y="1115"/>
                    <a:pt x="195" y="1103"/>
                  </a:cubicBezTo>
                  <a:cubicBezTo>
                    <a:pt x="179" y="1092"/>
                    <a:pt x="160" y="1087"/>
                    <a:pt x="141" y="1087"/>
                  </a:cubicBezTo>
                  <a:cubicBezTo>
                    <a:pt x="100" y="1087"/>
                    <a:pt x="59" y="1108"/>
                    <a:pt x="49" y="1141"/>
                  </a:cubicBezTo>
                  <a:cubicBezTo>
                    <a:pt x="49" y="1148"/>
                    <a:pt x="48" y="1153"/>
                    <a:pt x="48" y="1156"/>
                  </a:cubicBezTo>
                  <a:cubicBezTo>
                    <a:pt x="1" y="1177"/>
                    <a:pt x="4" y="1231"/>
                    <a:pt x="3" y="1270"/>
                  </a:cubicBezTo>
                  <a:cubicBezTo>
                    <a:pt x="1" y="1395"/>
                    <a:pt x="14" y="1521"/>
                    <a:pt x="45" y="1644"/>
                  </a:cubicBezTo>
                  <a:cubicBezTo>
                    <a:pt x="95" y="1845"/>
                    <a:pt x="181" y="2040"/>
                    <a:pt x="285" y="2226"/>
                  </a:cubicBezTo>
                  <a:cubicBezTo>
                    <a:pt x="280" y="2236"/>
                    <a:pt x="279" y="2246"/>
                    <a:pt x="282" y="2257"/>
                  </a:cubicBezTo>
                  <a:cubicBezTo>
                    <a:pt x="617" y="2978"/>
                    <a:pt x="1043" y="3542"/>
                    <a:pt x="1793" y="4062"/>
                  </a:cubicBezTo>
                  <a:cubicBezTo>
                    <a:pt x="2289" y="4409"/>
                    <a:pt x="2907" y="4710"/>
                    <a:pt x="3586" y="4710"/>
                  </a:cubicBezTo>
                  <a:cubicBezTo>
                    <a:pt x="3599" y="4711"/>
                    <a:pt x="3613" y="4711"/>
                    <a:pt x="3626" y="4711"/>
                  </a:cubicBezTo>
                  <a:cubicBezTo>
                    <a:pt x="3825" y="4711"/>
                    <a:pt x="4028" y="4690"/>
                    <a:pt x="4167" y="4662"/>
                  </a:cubicBezTo>
                  <a:cubicBezTo>
                    <a:pt x="4334" y="4634"/>
                    <a:pt x="4498" y="4589"/>
                    <a:pt x="4651" y="4523"/>
                  </a:cubicBezTo>
                  <a:cubicBezTo>
                    <a:pt x="4822" y="4453"/>
                    <a:pt x="4983" y="4365"/>
                    <a:pt x="5123" y="4258"/>
                  </a:cubicBezTo>
                  <a:cubicBezTo>
                    <a:pt x="5204" y="4199"/>
                    <a:pt x="5270" y="4129"/>
                    <a:pt x="5329" y="4055"/>
                  </a:cubicBezTo>
                  <a:cubicBezTo>
                    <a:pt x="5355" y="4032"/>
                    <a:pt x="5367" y="4001"/>
                    <a:pt x="5362" y="3975"/>
                  </a:cubicBezTo>
                  <a:cubicBezTo>
                    <a:pt x="5494" y="3908"/>
                    <a:pt x="5620" y="3831"/>
                    <a:pt x="5737" y="3749"/>
                  </a:cubicBezTo>
                  <a:cubicBezTo>
                    <a:pt x="6238" y="3403"/>
                    <a:pt x="6574" y="2920"/>
                    <a:pt x="6731" y="2407"/>
                  </a:cubicBezTo>
                  <a:cubicBezTo>
                    <a:pt x="6911" y="1881"/>
                    <a:pt x="6909" y="1322"/>
                    <a:pt x="6767" y="791"/>
                  </a:cubicBezTo>
                  <a:cubicBezTo>
                    <a:pt x="6690" y="536"/>
                    <a:pt x="6587" y="284"/>
                    <a:pt x="6425" y="54"/>
                  </a:cubicBezTo>
                  <a:cubicBezTo>
                    <a:pt x="6422" y="41"/>
                    <a:pt x="6415" y="28"/>
                    <a:pt x="6407" y="15"/>
                  </a:cubicBezTo>
                  <a:cubicBezTo>
                    <a:pt x="6399" y="8"/>
                    <a:pt x="6392" y="3"/>
                    <a:pt x="63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42"/>
            <p:cNvSpPr/>
            <p:nvPr/>
          </p:nvSpPr>
          <p:spPr>
            <a:xfrm>
              <a:off x="2014184" y="4564280"/>
              <a:ext cx="397" cy="396"/>
            </a:xfrm>
            <a:custGeom>
              <a:rect b="b" l="l" r="r" t="t"/>
              <a:pathLst>
                <a:path extrusionOk="0" h="8" w="8">
                  <a:moveTo>
                    <a:pt x="7" y="1"/>
                  </a:moveTo>
                  <a:cubicBezTo>
                    <a:pt x="7" y="1"/>
                    <a:pt x="3" y="5"/>
                    <a:pt x="1" y="8"/>
                  </a:cubicBezTo>
                  <a:lnTo>
                    <a:pt x="5" y="3"/>
                  </a:lnTo>
                  <a:cubicBezTo>
                    <a:pt x="7" y="2"/>
                    <a:pt x="7" y="1"/>
                    <a:pt x="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42"/>
            <p:cNvSpPr/>
            <p:nvPr/>
          </p:nvSpPr>
          <p:spPr>
            <a:xfrm>
              <a:off x="2014135" y="4564627"/>
              <a:ext cx="99" cy="99"/>
            </a:xfrm>
            <a:custGeom>
              <a:rect b="b" l="l" r="r" t="t"/>
              <a:pathLst>
                <a:path extrusionOk="0" h="2" w="2">
                  <a:moveTo>
                    <a:pt x="2" y="1"/>
                  </a:moveTo>
                  <a:lnTo>
                    <a:pt x="1" y="2"/>
                  </a:lnTo>
                  <a:lnTo>
                    <a:pt x="1" y="2"/>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42"/>
            <p:cNvSpPr/>
            <p:nvPr/>
          </p:nvSpPr>
          <p:spPr>
            <a:xfrm>
              <a:off x="1905493" y="4438786"/>
              <a:ext cx="116422" cy="166976"/>
            </a:xfrm>
            <a:custGeom>
              <a:rect b="b" l="l" r="r" t="t"/>
              <a:pathLst>
                <a:path extrusionOk="0" h="3369" w="2349">
                  <a:moveTo>
                    <a:pt x="196" y="0"/>
                  </a:moveTo>
                  <a:cubicBezTo>
                    <a:pt x="160" y="0"/>
                    <a:pt x="127" y="33"/>
                    <a:pt x="149" y="63"/>
                  </a:cubicBezTo>
                  <a:cubicBezTo>
                    <a:pt x="699" y="857"/>
                    <a:pt x="1156" y="1973"/>
                    <a:pt x="631" y="2776"/>
                  </a:cubicBezTo>
                  <a:cubicBezTo>
                    <a:pt x="574" y="2860"/>
                    <a:pt x="524" y="2921"/>
                    <a:pt x="463" y="2980"/>
                  </a:cubicBezTo>
                  <a:cubicBezTo>
                    <a:pt x="353" y="3061"/>
                    <a:pt x="350" y="3050"/>
                    <a:pt x="237" y="3127"/>
                  </a:cubicBezTo>
                  <a:cubicBezTo>
                    <a:pt x="189" y="3161"/>
                    <a:pt x="139" y="3194"/>
                    <a:pt x="90" y="3225"/>
                  </a:cubicBezTo>
                  <a:cubicBezTo>
                    <a:pt x="36" y="3254"/>
                    <a:pt x="0" y="3311"/>
                    <a:pt x="49" y="3349"/>
                  </a:cubicBezTo>
                  <a:cubicBezTo>
                    <a:pt x="67" y="3363"/>
                    <a:pt x="86" y="3368"/>
                    <a:pt x="105" y="3368"/>
                  </a:cubicBezTo>
                  <a:cubicBezTo>
                    <a:pt x="156" y="3368"/>
                    <a:pt x="207" y="3329"/>
                    <a:pt x="245" y="3303"/>
                  </a:cubicBezTo>
                  <a:cubicBezTo>
                    <a:pt x="301" y="3269"/>
                    <a:pt x="350" y="3230"/>
                    <a:pt x="399" y="3189"/>
                  </a:cubicBezTo>
                  <a:cubicBezTo>
                    <a:pt x="424" y="3172"/>
                    <a:pt x="448" y="3152"/>
                    <a:pt x="472" y="3133"/>
                  </a:cubicBezTo>
                  <a:cubicBezTo>
                    <a:pt x="517" y="3161"/>
                    <a:pt x="580" y="3162"/>
                    <a:pt x="633" y="3172"/>
                  </a:cubicBezTo>
                  <a:cubicBezTo>
                    <a:pt x="678" y="3178"/>
                    <a:pt x="722" y="3181"/>
                    <a:pt x="766" y="3181"/>
                  </a:cubicBezTo>
                  <a:cubicBezTo>
                    <a:pt x="803" y="3181"/>
                    <a:pt x="839" y="3179"/>
                    <a:pt x="874" y="3174"/>
                  </a:cubicBezTo>
                  <a:cubicBezTo>
                    <a:pt x="1094" y="3153"/>
                    <a:pt x="1269" y="3042"/>
                    <a:pt x="1404" y="2906"/>
                  </a:cubicBezTo>
                  <a:cubicBezTo>
                    <a:pt x="1516" y="2899"/>
                    <a:pt x="1615" y="2865"/>
                    <a:pt x="1694" y="2836"/>
                  </a:cubicBezTo>
                  <a:cubicBezTo>
                    <a:pt x="1807" y="2795"/>
                    <a:pt x="1918" y="2746"/>
                    <a:pt x="2015" y="2685"/>
                  </a:cubicBezTo>
                  <a:cubicBezTo>
                    <a:pt x="2082" y="2644"/>
                    <a:pt x="2141" y="2595"/>
                    <a:pt x="2193" y="2541"/>
                  </a:cubicBezTo>
                  <a:cubicBezTo>
                    <a:pt x="2242" y="2491"/>
                    <a:pt x="2276" y="2432"/>
                    <a:pt x="2309" y="2376"/>
                  </a:cubicBezTo>
                  <a:cubicBezTo>
                    <a:pt x="2322" y="2347"/>
                    <a:pt x="2348" y="2312"/>
                    <a:pt x="2325" y="2282"/>
                  </a:cubicBezTo>
                  <a:cubicBezTo>
                    <a:pt x="2314" y="2264"/>
                    <a:pt x="2290" y="2255"/>
                    <a:pt x="2266" y="2255"/>
                  </a:cubicBezTo>
                  <a:cubicBezTo>
                    <a:pt x="2249" y="2255"/>
                    <a:pt x="2231" y="2260"/>
                    <a:pt x="2218" y="2271"/>
                  </a:cubicBezTo>
                  <a:cubicBezTo>
                    <a:pt x="2191" y="2301"/>
                    <a:pt x="2185" y="2342"/>
                    <a:pt x="2166" y="2376"/>
                  </a:cubicBezTo>
                  <a:cubicBezTo>
                    <a:pt x="2139" y="2427"/>
                    <a:pt x="2047" y="2553"/>
                    <a:pt x="1946" y="2612"/>
                  </a:cubicBezTo>
                  <a:cubicBezTo>
                    <a:pt x="1848" y="2679"/>
                    <a:pt x="1653" y="2766"/>
                    <a:pt x="1516" y="2796"/>
                  </a:cubicBezTo>
                  <a:cubicBezTo>
                    <a:pt x="1511" y="2797"/>
                    <a:pt x="1507" y="2798"/>
                    <a:pt x="1502" y="2798"/>
                  </a:cubicBezTo>
                  <a:cubicBezTo>
                    <a:pt x="1576" y="2705"/>
                    <a:pt x="1632" y="2605"/>
                    <a:pt x="1670" y="2498"/>
                  </a:cubicBezTo>
                  <a:cubicBezTo>
                    <a:pt x="1709" y="2365"/>
                    <a:pt x="1710" y="2225"/>
                    <a:pt x="1696" y="2090"/>
                  </a:cubicBezTo>
                  <a:cubicBezTo>
                    <a:pt x="1688" y="2018"/>
                    <a:pt x="1671" y="1951"/>
                    <a:pt x="1648" y="1882"/>
                  </a:cubicBezTo>
                  <a:cubicBezTo>
                    <a:pt x="1632" y="1848"/>
                    <a:pt x="1624" y="1803"/>
                    <a:pt x="1590" y="1776"/>
                  </a:cubicBezTo>
                  <a:cubicBezTo>
                    <a:pt x="1580" y="1769"/>
                    <a:pt x="1568" y="1766"/>
                    <a:pt x="1557" y="1766"/>
                  </a:cubicBezTo>
                  <a:cubicBezTo>
                    <a:pt x="1517" y="1766"/>
                    <a:pt x="1480" y="1803"/>
                    <a:pt x="1507" y="1835"/>
                  </a:cubicBezTo>
                  <a:cubicBezTo>
                    <a:pt x="1586" y="1979"/>
                    <a:pt x="1606" y="2256"/>
                    <a:pt x="1564" y="2427"/>
                  </a:cubicBezTo>
                  <a:cubicBezTo>
                    <a:pt x="1513" y="2620"/>
                    <a:pt x="1404" y="2762"/>
                    <a:pt x="1259" y="2894"/>
                  </a:cubicBezTo>
                  <a:cubicBezTo>
                    <a:pt x="1126" y="3002"/>
                    <a:pt x="984" y="3071"/>
                    <a:pt x="775" y="3071"/>
                  </a:cubicBezTo>
                  <a:cubicBezTo>
                    <a:pt x="765" y="3071"/>
                    <a:pt x="754" y="3071"/>
                    <a:pt x="744" y="3071"/>
                  </a:cubicBezTo>
                  <a:cubicBezTo>
                    <a:pt x="674" y="3069"/>
                    <a:pt x="644" y="3064"/>
                    <a:pt x="569" y="3047"/>
                  </a:cubicBezTo>
                  <a:cubicBezTo>
                    <a:pt x="1248" y="2343"/>
                    <a:pt x="980" y="1364"/>
                    <a:pt x="595" y="602"/>
                  </a:cubicBezTo>
                  <a:cubicBezTo>
                    <a:pt x="486" y="401"/>
                    <a:pt x="376" y="193"/>
                    <a:pt x="227" y="9"/>
                  </a:cubicBezTo>
                  <a:cubicBezTo>
                    <a:pt x="217" y="3"/>
                    <a:pt x="207" y="0"/>
                    <a:pt x="1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42"/>
            <p:cNvSpPr/>
            <p:nvPr/>
          </p:nvSpPr>
          <p:spPr>
            <a:xfrm>
              <a:off x="1900041" y="4327764"/>
              <a:ext cx="101405" cy="112457"/>
            </a:xfrm>
            <a:custGeom>
              <a:rect b="b" l="l" r="r" t="t"/>
              <a:pathLst>
                <a:path extrusionOk="0" h="2269" w="2046">
                  <a:moveTo>
                    <a:pt x="1033" y="116"/>
                  </a:moveTo>
                  <a:cubicBezTo>
                    <a:pt x="1158" y="116"/>
                    <a:pt x="1284" y="147"/>
                    <a:pt x="1435" y="232"/>
                  </a:cubicBezTo>
                  <a:cubicBezTo>
                    <a:pt x="1624" y="351"/>
                    <a:pt x="1797" y="543"/>
                    <a:pt x="1780" y="741"/>
                  </a:cubicBezTo>
                  <a:cubicBezTo>
                    <a:pt x="1766" y="834"/>
                    <a:pt x="1692" y="892"/>
                    <a:pt x="1617" y="892"/>
                  </a:cubicBezTo>
                  <a:cubicBezTo>
                    <a:pt x="1567" y="892"/>
                    <a:pt x="1516" y="866"/>
                    <a:pt x="1482" y="807"/>
                  </a:cubicBezTo>
                  <a:cubicBezTo>
                    <a:pt x="1380" y="630"/>
                    <a:pt x="1292" y="310"/>
                    <a:pt x="1026" y="162"/>
                  </a:cubicBezTo>
                  <a:cubicBezTo>
                    <a:pt x="996" y="145"/>
                    <a:pt x="964" y="133"/>
                    <a:pt x="929" y="123"/>
                  </a:cubicBezTo>
                  <a:cubicBezTo>
                    <a:pt x="964" y="118"/>
                    <a:pt x="998" y="116"/>
                    <a:pt x="1033" y="116"/>
                  </a:cubicBezTo>
                  <a:close/>
                  <a:moveTo>
                    <a:pt x="798" y="217"/>
                  </a:moveTo>
                  <a:cubicBezTo>
                    <a:pt x="863" y="217"/>
                    <a:pt x="920" y="236"/>
                    <a:pt x="973" y="270"/>
                  </a:cubicBezTo>
                  <a:cubicBezTo>
                    <a:pt x="916" y="303"/>
                    <a:pt x="871" y="347"/>
                    <a:pt x="831" y="393"/>
                  </a:cubicBezTo>
                  <a:cubicBezTo>
                    <a:pt x="756" y="481"/>
                    <a:pt x="697" y="579"/>
                    <a:pt x="653" y="680"/>
                  </a:cubicBezTo>
                  <a:cubicBezTo>
                    <a:pt x="491" y="1030"/>
                    <a:pt x="524" y="1426"/>
                    <a:pt x="715" y="1765"/>
                  </a:cubicBezTo>
                  <a:cubicBezTo>
                    <a:pt x="650" y="1706"/>
                    <a:pt x="589" y="1644"/>
                    <a:pt x="534" y="1581"/>
                  </a:cubicBezTo>
                  <a:cubicBezTo>
                    <a:pt x="380" y="1397"/>
                    <a:pt x="299" y="1199"/>
                    <a:pt x="268" y="1031"/>
                  </a:cubicBezTo>
                  <a:cubicBezTo>
                    <a:pt x="244" y="836"/>
                    <a:pt x="269" y="732"/>
                    <a:pt x="346" y="547"/>
                  </a:cubicBezTo>
                  <a:cubicBezTo>
                    <a:pt x="368" y="491"/>
                    <a:pt x="408" y="429"/>
                    <a:pt x="462" y="370"/>
                  </a:cubicBezTo>
                  <a:cubicBezTo>
                    <a:pt x="501" y="296"/>
                    <a:pt x="599" y="243"/>
                    <a:pt x="700" y="231"/>
                  </a:cubicBezTo>
                  <a:cubicBezTo>
                    <a:pt x="735" y="221"/>
                    <a:pt x="767" y="217"/>
                    <a:pt x="798" y="217"/>
                  </a:cubicBezTo>
                  <a:close/>
                  <a:moveTo>
                    <a:pt x="1008" y="1"/>
                  </a:moveTo>
                  <a:cubicBezTo>
                    <a:pt x="830" y="1"/>
                    <a:pt x="650" y="48"/>
                    <a:pt x="493" y="146"/>
                  </a:cubicBezTo>
                  <a:cubicBezTo>
                    <a:pt x="421" y="190"/>
                    <a:pt x="359" y="241"/>
                    <a:pt x="309" y="298"/>
                  </a:cubicBezTo>
                  <a:cubicBezTo>
                    <a:pt x="220" y="383"/>
                    <a:pt x="155" y="485"/>
                    <a:pt x="110" y="591"/>
                  </a:cubicBezTo>
                  <a:cubicBezTo>
                    <a:pt x="69" y="697"/>
                    <a:pt x="59" y="789"/>
                    <a:pt x="46" y="865"/>
                  </a:cubicBezTo>
                  <a:cubicBezTo>
                    <a:pt x="1" y="1183"/>
                    <a:pt x="33" y="1503"/>
                    <a:pt x="97" y="1814"/>
                  </a:cubicBezTo>
                  <a:cubicBezTo>
                    <a:pt x="104" y="1836"/>
                    <a:pt x="126" y="1846"/>
                    <a:pt x="148" y="1846"/>
                  </a:cubicBezTo>
                  <a:cubicBezTo>
                    <a:pt x="182" y="1846"/>
                    <a:pt x="216" y="1824"/>
                    <a:pt x="206" y="1789"/>
                  </a:cubicBezTo>
                  <a:cubicBezTo>
                    <a:pt x="176" y="1623"/>
                    <a:pt x="153" y="1420"/>
                    <a:pt x="153" y="1214"/>
                  </a:cubicBezTo>
                  <a:lnTo>
                    <a:pt x="153" y="1214"/>
                  </a:lnTo>
                  <a:cubicBezTo>
                    <a:pt x="259" y="1485"/>
                    <a:pt x="488" y="1748"/>
                    <a:pt x="779" y="1959"/>
                  </a:cubicBezTo>
                  <a:cubicBezTo>
                    <a:pt x="839" y="2003"/>
                    <a:pt x="901" y="2045"/>
                    <a:pt x="965" y="2086"/>
                  </a:cubicBezTo>
                  <a:lnTo>
                    <a:pt x="979" y="2099"/>
                  </a:lnTo>
                  <a:cubicBezTo>
                    <a:pt x="987" y="2106"/>
                    <a:pt x="998" y="2109"/>
                    <a:pt x="1008" y="2111"/>
                  </a:cubicBezTo>
                  <a:cubicBezTo>
                    <a:pt x="1112" y="2174"/>
                    <a:pt x="1222" y="2230"/>
                    <a:pt x="1343" y="2268"/>
                  </a:cubicBezTo>
                  <a:cubicBezTo>
                    <a:pt x="1346" y="2268"/>
                    <a:pt x="1349" y="2269"/>
                    <a:pt x="1352" y="2269"/>
                  </a:cubicBezTo>
                  <a:cubicBezTo>
                    <a:pt x="1404" y="2269"/>
                    <a:pt x="1427" y="2208"/>
                    <a:pt x="1377" y="2185"/>
                  </a:cubicBezTo>
                  <a:cubicBezTo>
                    <a:pt x="1250" y="2133"/>
                    <a:pt x="1132" y="2070"/>
                    <a:pt x="1021" y="2000"/>
                  </a:cubicBezTo>
                  <a:cubicBezTo>
                    <a:pt x="970" y="1943"/>
                    <a:pt x="923" y="1886"/>
                    <a:pt x="882" y="1824"/>
                  </a:cubicBezTo>
                  <a:cubicBezTo>
                    <a:pt x="612" y="1409"/>
                    <a:pt x="577" y="878"/>
                    <a:pt x="911" y="474"/>
                  </a:cubicBezTo>
                  <a:cubicBezTo>
                    <a:pt x="952" y="425"/>
                    <a:pt x="988" y="383"/>
                    <a:pt x="1063" y="346"/>
                  </a:cubicBezTo>
                  <a:cubicBezTo>
                    <a:pt x="1080" y="363"/>
                    <a:pt x="1096" y="381"/>
                    <a:pt x="1111" y="401"/>
                  </a:cubicBezTo>
                  <a:cubicBezTo>
                    <a:pt x="1216" y="530"/>
                    <a:pt x="1241" y="638"/>
                    <a:pt x="1319" y="794"/>
                  </a:cubicBezTo>
                  <a:cubicBezTo>
                    <a:pt x="1351" y="857"/>
                    <a:pt x="1390" y="922"/>
                    <a:pt x="1461" y="962"/>
                  </a:cubicBezTo>
                  <a:cubicBezTo>
                    <a:pt x="1504" y="986"/>
                    <a:pt x="1555" y="997"/>
                    <a:pt x="1607" y="997"/>
                  </a:cubicBezTo>
                  <a:cubicBezTo>
                    <a:pt x="1682" y="997"/>
                    <a:pt x="1758" y="973"/>
                    <a:pt x="1809" y="929"/>
                  </a:cubicBezTo>
                  <a:cubicBezTo>
                    <a:pt x="2045" y="713"/>
                    <a:pt x="1835" y="387"/>
                    <a:pt x="1619" y="215"/>
                  </a:cubicBezTo>
                  <a:cubicBezTo>
                    <a:pt x="1447" y="74"/>
                    <a:pt x="1229" y="1"/>
                    <a:pt x="10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42"/>
            <p:cNvSpPr/>
            <p:nvPr/>
          </p:nvSpPr>
          <p:spPr>
            <a:xfrm>
              <a:off x="2362462" y="4196224"/>
              <a:ext cx="177582" cy="61457"/>
            </a:xfrm>
            <a:custGeom>
              <a:rect b="b" l="l" r="r" t="t"/>
              <a:pathLst>
                <a:path extrusionOk="0" h="1240" w="3583">
                  <a:moveTo>
                    <a:pt x="2436" y="1"/>
                  </a:moveTo>
                  <a:cubicBezTo>
                    <a:pt x="1756" y="1"/>
                    <a:pt x="1076" y="224"/>
                    <a:pt x="582" y="600"/>
                  </a:cubicBezTo>
                  <a:cubicBezTo>
                    <a:pt x="451" y="696"/>
                    <a:pt x="339" y="802"/>
                    <a:pt x="222" y="904"/>
                  </a:cubicBezTo>
                  <a:cubicBezTo>
                    <a:pt x="229" y="899"/>
                    <a:pt x="237" y="894"/>
                    <a:pt x="244" y="890"/>
                  </a:cubicBezTo>
                  <a:cubicBezTo>
                    <a:pt x="435" y="780"/>
                    <a:pt x="627" y="668"/>
                    <a:pt x="833" y="571"/>
                  </a:cubicBezTo>
                  <a:lnTo>
                    <a:pt x="833" y="571"/>
                  </a:lnTo>
                  <a:cubicBezTo>
                    <a:pt x="726" y="633"/>
                    <a:pt x="624" y="702"/>
                    <a:pt x="530" y="772"/>
                  </a:cubicBezTo>
                  <a:cubicBezTo>
                    <a:pt x="336" y="915"/>
                    <a:pt x="167" y="1077"/>
                    <a:pt x="0" y="1239"/>
                  </a:cubicBezTo>
                  <a:cubicBezTo>
                    <a:pt x="22" y="1224"/>
                    <a:pt x="46" y="1209"/>
                    <a:pt x="68" y="1194"/>
                  </a:cubicBezTo>
                  <a:cubicBezTo>
                    <a:pt x="430" y="960"/>
                    <a:pt x="803" y="730"/>
                    <a:pt x="1258" y="548"/>
                  </a:cubicBezTo>
                  <a:cubicBezTo>
                    <a:pt x="1724" y="355"/>
                    <a:pt x="2364" y="203"/>
                    <a:pt x="2968" y="203"/>
                  </a:cubicBezTo>
                  <a:cubicBezTo>
                    <a:pt x="3181" y="203"/>
                    <a:pt x="3389" y="222"/>
                    <a:pt x="3583" y="265"/>
                  </a:cubicBezTo>
                  <a:cubicBezTo>
                    <a:pt x="3241" y="151"/>
                    <a:pt x="2869" y="112"/>
                    <a:pt x="2501" y="112"/>
                  </a:cubicBezTo>
                  <a:cubicBezTo>
                    <a:pt x="2491" y="112"/>
                    <a:pt x="2481" y="112"/>
                    <a:pt x="2472" y="112"/>
                  </a:cubicBezTo>
                  <a:cubicBezTo>
                    <a:pt x="2478" y="111"/>
                    <a:pt x="2484" y="111"/>
                    <a:pt x="2489" y="110"/>
                  </a:cubicBezTo>
                  <a:cubicBezTo>
                    <a:pt x="2545" y="102"/>
                    <a:pt x="2727" y="87"/>
                    <a:pt x="2911" y="87"/>
                  </a:cubicBezTo>
                  <a:cubicBezTo>
                    <a:pt x="3033" y="87"/>
                    <a:pt x="3155" y="93"/>
                    <a:pt x="3241" y="112"/>
                  </a:cubicBezTo>
                  <a:cubicBezTo>
                    <a:pt x="2981" y="36"/>
                    <a:pt x="2709" y="1"/>
                    <a:pt x="24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42"/>
            <p:cNvSpPr/>
            <p:nvPr/>
          </p:nvSpPr>
          <p:spPr>
            <a:xfrm>
              <a:off x="2381246" y="4155086"/>
              <a:ext cx="197556" cy="72113"/>
            </a:xfrm>
            <a:custGeom>
              <a:rect b="b" l="l" r="r" t="t"/>
              <a:pathLst>
                <a:path extrusionOk="0" h="1455" w="3986">
                  <a:moveTo>
                    <a:pt x="2712" y="1"/>
                  </a:moveTo>
                  <a:cubicBezTo>
                    <a:pt x="2493" y="1"/>
                    <a:pt x="2273" y="26"/>
                    <a:pt x="2053" y="79"/>
                  </a:cubicBezTo>
                  <a:cubicBezTo>
                    <a:pt x="2019" y="87"/>
                    <a:pt x="1972" y="97"/>
                    <a:pt x="1947" y="103"/>
                  </a:cubicBezTo>
                  <a:cubicBezTo>
                    <a:pt x="1973" y="102"/>
                    <a:pt x="1999" y="102"/>
                    <a:pt x="2025" y="102"/>
                  </a:cubicBezTo>
                  <a:cubicBezTo>
                    <a:pt x="2054" y="102"/>
                    <a:pt x="2083" y="102"/>
                    <a:pt x="2111" y="102"/>
                  </a:cubicBezTo>
                  <a:cubicBezTo>
                    <a:pt x="2128" y="102"/>
                    <a:pt x="2144" y="102"/>
                    <a:pt x="2160" y="102"/>
                  </a:cubicBezTo>
                  <a:cubicBezTo>
                    <a:pt x="2179" y="102"/>
                    <a:pt x="2199" y="102"/>
                    <a:pt x="2219" y="102"/>
                  </a:cubicBezTo>
                  <a:cubicBezTo>
                    <a:pt x="2326" y="102"/>
                    <a:pt x="2433" y="104"/>
                    <a:pt x="2541" y="111"/>
                  </a:cubicBezTo>
                  <a:cubicBezTo>
                    <a:pt x="2263" y="113"/>
                    <a:pt x="1985" y="149"/>
                    <a:pt x="1707" y="232"/>
                  </a:cubicBezTo>
                  <a:cubicBezTo>
                    <a:pt x="1669" y="244"/>
                    <a:pt x="1620" y="256"/>
                    <a:pt x="1588" y="265"/>
                  </a:cubicBezTo>
                  <a:cubicBezTo>
                    <a:pt x="1635" y="260"/>
                    <a:pt x="1681" y="257"/>
                    <a:pt x="1727" y="256"/>
                  </a:cubicBezTo>
                  <a:cubicBezTo>
                    <a:pt x="1820" y="250"/>
                    <a:pt x="1914" y="246"/>
                    <a:pt x="2006" y="245"/>
                  </a:cubicBezTo>
                  <a:lnTo>
                    <a:pt x="2006" y="245"/>
                  </a:lnTo>
                  <a:cubicBezTo>
                    <a:pt x="1727" y="271"/>
                    <a:pt x="1455" y="339"/>
                    <a:pt x="1207" y="458"/>
                  </a:cubicBezTo>
                  <a:cubicBezTo>
                    <a:pt x="1187" y="468"/>
                    <a:pt x="1154" y="482"/>
                    <a:pt x="1141" y="488"/>
                  </a:cubicBezTo>
                  <a:cubicBezTo>
                    <a:pt x="1194" y="474"/>
                    <a:pt x="1246" y="466"/>
                    <a:pt x="1301" y="456"/>
                  </a:cubicBezTo>
                  <a:cubicBezTo>
                    <a:pt x="1636" y="399"/>
                    <a:pt x="1831" y="381"/>
                    <a:pt x="2178" y="369"/>
                  </a:cubicBezTo>
                  <a:lnTo>
                    <a:pt x="2178" y="369"/>
                  </a:lnTo>
                  <a:cubicBezTo>
                    <a:pt x="1790" y="389"/>
                    <a:pt x="1404" y="476"/>
                    <a:pt x="1058" y="615"/>
                  </a:cubicBezTo>
                  <a:cubicBezTo>
                    <a:pt x="1007" y="636"/>
                    <a:pt x="956" y="656"/>
                    <a:pt x="908" y="677"/>
                  </a:cubicBezTo>
                  <a:cubicBezTo>
                    <a:pt x="989" y="658"/>
                    <a:pt x="1073" y="646"/>
                    <a:pt x="1156" y="631"/>
                  </a:cubicBezTo>
                  <a:cubicBezTo>
                    <a:pt x="1312" y="607"/>
                    <a:pt x="1442" y="587"/>
                    <a:pt x="1564" y="574"/>
                  </a:cubicBezTo>
                  <a:lnTo>
                    <a:pt x="1564" y="574"/>
                  </a:lnTo>
                  <a:cubicBezTo>
                    <a:pt x="1218" y="641"/>
                    <a:pt x="889" y="757"/>
                    <a:pt x="601" y="929"/>
                  </a:cubicBezTo>
                  <a:cubicBezTo>
                    <a:pt x="540" y="963"/>
                    <a:pt x="474" y="1001"/>
                    <a:pt x="415" y="1033"/>
                  </a:cubicBezTo>
                  <a:cubicBezTo>
                    <a:pt x="518" y="992"/>
                    <a:pt x="628" y="956"/>
                    <a:pt x="716" y="925"/>
                  </a:cubicBezTo>
                  <a:cubicBezTo>
                    <a:pt x="827" y="886"/>
                    <a:pt x="950" y="852"/>
                    <a:pt x="1076" y="822"/>
                  </a:cubicBezTo>
                  <a:lnTo>
                    <a:pt x="1076" y="822"/>
                  </a:lnTo>
                  <a:cubicBezTo>
                    <a:pt x="829" y="901"/>
                    <a:pt x="596" y="1012"/>
                    <a:pt x="390" y="1147"/>
                  </a:cubicBezTo>
                  <a:cubicBezTo>
                    <a:pt x="247" y="1239"/>
                    <a:pt x="124" y="1347"/>
                    <a:pt x="0" y="1454"/>
                  </a:cubicBezTo>
                  <a:cubicBezTo>
                    <a:pt x="9" y="1449"/>
                    <a:pt x="22" y="1442"/>
                    <a:pt x="32" y="1437"/>
                  </a:cubicBezTo>
                  <a:cubicBezTo>
                    <a:pt x="265" y="1302"/>
                    <a:pt x="507" y="1178"/>
                    <a:pt x="769" y="1084"/>
                  </a:cubicBezTo>
                  <a:cubicBezTo>
                    <a:pt x="999" y="999"/>
                    <a:pt x="1350" y="883"/>
                    <a:pt x="1715" y="833"/>
                  </a:cubicBezTo>
                  <a:cubicBezTo>
                    <a:pt x="1932" y="806"/>
                    <a:pt x="2196" y="787"/>
                    <a:pt x="2469" y="787"/>
                  </a:cubicBezTo>
                  <a:cubicBezTo>
                    <a:pt x="2778" y="787"/>
                    <a:pt x="3098" y="812"/>
                    <a:pt x="3375" y="876"/>
                  </a:cubicBezTo>
                  <a:cubicBezTo>
                    <a:pt x="2962" y="735"/>
                    <a:pt x="2505" y="667"/>
                    <a:pt x="2056" y="667"/>
                  </a:cubicBezTo>
                  <a:cubicBezTo>
                    <a:pt x="2046" y="667"/>
                    <a:pt x="2036" y="667"/>
                    <a:pt x="2026" y="667"/>
                  </a:cubicBezTo>
                  <a:cubicBezTo>
                    <a:pt x="2015" y="667"/>
                    <a:pt x="2002" y="669"/>
                    <a:pt x="1991" y="669"/>
                  </a:cubicBezTo>
                  <a:cubicBezTo>
                    <a:pt x="2226" y="639"/>
                    <a:pt x="2476" y="618"/>
                    <a:pt x="2730" y="618"/>
                  </a:cubicBezTo>
                  <a:cubicBezTo>
                    <a:pt x="2979" y="618"/>
                    <a:pt x="3231" y="639"/>
                    <a:pt x="3476" y="691"/>
                  </a:cubicBezTo>
                  <a:cubicBezTo>
                    <a:pt x="3099" y="568"/>
                    <a:pt x="2685" y="505"/>
                    <a:pt x="2271" y="505"/>
                  </a:cubicBezTo>
                  <a:cubicBezTo>
                    <a:pt x="2252" y="505"/>
                    <a:pt x="2233" y="506"/>
                    <a:pt x="2213" y="506"/>
                  </a:cubicBezTo>
                  <a:cubicBezTo>
                    <a:pt x="2230" y="505"/>
                    <a:pt x="2247" y="504"/>
                    <a:pt x="2264" y="502"/>
                  </a:cubicBezTo>
                  <a:cubicBezTo>
                    <a:pt x="2435" y="487"/>
                    <a:pt x="2610" y="477"/>
                    <a:pt x="2782" y="477"/>
                  </a:cubicBezTo>
                  <a:cubicBezTo>
                    <a:pt x="2970" y="477"/>
                    <a:pt x="3156" y="489"/>
                    <a:pt x="3334" y="522"/>
                  </a:cubicBezTo>
                  <a:cubicBezTo>
                    <a:pt x="3024" y="413"/>
                    <a:pt x="2692" y="363"/>
                    <a:pt x="2358" y="363"/>
                  </a:cubicBezTo>
                  <a:cubicBezTo>
                    <a:pt x="2324" y="363"/>
                    <a:pt x="2289" y="364"/>
                    <a:pt x="2254" y="365"/>
                  </a:cubicBezTo>
                  <a:cubicBezTo>
                    <a:pt x="2442" y="355"/>
                    <a:pt x="2630" y="348"/>
                    <a:pt x="2818" y="348"/>
                  </a:cubicBezTo>
                  <a:cubicBezTo>
                    <a:pt x="2943" y="348"/>
                    <a:pt x="3068" y="351"/>
                    <a:pt x="3193" y="360"/>
                  </a:cubicBezTo>
                  <a:cubicBezTo>
                    <a:pt x="2994" y="305"/>
                    <a:pt x="2788" y="267"/>
                    <a:pt x="2578" y="246"/>
                  </a:cubicBezTo>
                  <a:lnTo>
                    <a:pt x="2578" y="246"/>
                  </a:lnTo>
                  <a:cubicBezTo>
                    <a:pt x="2649" y="247"/>
                    <a:pt x="2719" y="249"/>
                    <a:pt x="2790" y="251"/>
                  </a:cubicBezTo>
                  <a:cubicBezTo>
                    <a:pt x="3098" y="258"/>
                    <a:pt x="3407" y="255"/>
                    <a:pt x="3712" y="278"/>
                  </a:cubicBezTo>
                  <a:cubicBezTo>
                    <a:pt x="3547" y="235"/>
                    <a:pt x="3381" y="198"/>
                    <a:pt x="3215" y="169"/>
                  </a:cubicBezTo>
                  <a:lnTo>
                    <a:pt x="3215" y="169"/>
                  </a:lnTo>
                  <a:cubicBezTo>
                    <a:pt x="3365" y="184"/>
                    <a:pt x="3733" y="220"/>
                    <a:pt x="3986" y="291"/>
                  </a:cubicBezTo>
                  <a:cubicBezTo>
                    <a:pt x="3594" y="106"/>
                    <a:pt x="3158" y="1"/>
                    <a:pt x="27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42"/>
            <p:cNvSpPr/>
            <p:nvPr/>
          </p:nvSpPr>
          <p:spPr>
            <a:xfrm>
              <a:off x="2517940" y="4152360"/>
              <a:ext cx="49810" cy="9219"/>
            </a:xfrm>
            <a:custGeom>
              <a:rect b="b" l="l" r="r" t="t"/>
              <a:pathLst>
                <a:path extrusionOk="0" h="186" w="1005">
                  <a:moveTo>
                    <a:pt x="181" y="0"/>
                  </a:moveTo>
                  <a:cubicBezTo>
                    <a:pt x="120" y="0"/>
                    <a:pt x="60" y="4"/>
                    <a:pt x="0" y="12"/>
                  </a:cubicBezTo>
                  <a:cubicBezTo>
                    <a:pt x="147" y="32"/>
                    <a:pt x="289" y="65"/>
                    <a:pt x="437" y="93"/>
                  </a:cubicBezTo>
                  <a:cubicBezTo>
                    <a:pt x="626" y="125"/>
                    <a:pt x="817" y="150"/>
                    <a:pt x="1004" y="186"/>
                  </a:cubicBezTo>
                  <a:cubicBezTo>
                    <a:pt x="754" y="80"/>
                    <a:pt x="465"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42"/>
            <p:cNvSpPr/>
            <p:nvPr/>
          </p:nvSpPr>
          <p:spPr>
            <a:xfrm>
              <a:off x="2530975" y="4192209"/>
              <a:ext cx="112854" cy="91889"/>
            </a:xfrm>
            <a:custGeom>
              <a:rect b="b" l="l" r="r" t="t"/>
              <a:pathLst>
                <a:path extrusionOk="0" h="1854" w="2277">
                  <a:moveTo>
                    <a:pt x="634" y="1"/>
                  </a:moveTo>
                  <a:cubicBezTo>
                    <a:pt x="683" y="24"/>
                    <a:pt x="734" y="48"/>
                    <a:pt x="782" y="73"/>
                  </a:cubicBezTo>
                  <a:cubicBezTo>
                    <a:pt x="906" y="132"/>
                    <a:pt x="1027" y="193"/>
                    <a:pt x="1148" y="258"/>
                  </a:cubicBezTo>
                  <a:cubicBezTo>
                    <a:pt x="945" y="181"/>
                    <a:pt x="711" y="110"/>
                    <a:pt x="522" y="74"/>
                  </a:cubicBezTo>
                  <a:cubicBezTo>
                    <a:pt x="472" y="63"/>
                    <a:pt x="413" y="49"/>
                    <a:pt x="366" y="42"/>
                  </a:cubicBezTo>
                  <a:lnTo>
                    <a:pt x="366" y="42"/>
                  </a:lnTo>
                  <a:cubicBezTo>
                    <a:pt x="436" y="72"/>
                    <a:pt x="504" y="103"/>
                    <a:pt x="572" y="134"/>
                  </a:cubicBezTo>
                  <a:cubicBezTo>
                    <a:pt x="699" y="191"/>
                    <a:pt x="829" y="253"/>
                    <a:pt x="957" y="315"/>
                  </a:cubicBezTo>
                  <a:cubicBezTo>
                    <a:pt x="829" y="270"/>
                    <a:pt x="694" y="234"/>
                    <a:pt x="554" y="201"/>
                  </a:cubicBezTo>
                  <a:cubicBezTo>
                    <a:pt x="495" y="187"/>
                    <a:pt x="431" y="173"/>
                    <a:pt x="375" y="163"/>
                  </a:cubicBezTo>
                  <a:lnTo>
                    <a:pt x="375" y="163"/>
                  </a:lnTo>
                  <a:cubicBezTo>
                    <a:pt x="459" y="196"/>
                    <a:pt x="543" y="228"/>
                    <a:pt x="626" y="266"/>
                  </a:cubicBezTo>
                  <a:cubicBezTo>
                    <a:pt x="725" y="309"/>
                    <a:pt x="829" y="358"/>
                    <a:pt x="932" y="412"/>
                  </a:cubicBezTo>
                  <a:cubicBezTo>
                    <a:pt x="770" y="352"/>
                    <a:pt x="598" y="309"/>
                    <a:pt x="425" y="275"/>
                  </a:cubicBezTo>
                  <a:cubicBezTo>
                    <a:pt x="287" y="246"/>
                    <a:pt x="138" y="220"/>
                    <a:pt x="1" y="206"/>
                  </a:cubicBezTo>
                  <a:lnTo>
                    <a:pt x="1" y="206"/>
                  </a:lnTo>
                  <a:cubicBezTo>
                    <a:pt x="37" y="216"/>
                    <a:pt x="72" y="226"/>
                    <a:pt x="108" y="238"/>
                  </a:cubicBezTo>
                  <a:cubicBezTo>
                    <a:pt x="284" y="291"/>
                    <a:pt x="416" y="338"/>
                    <a:pt x="596" y="414"/>
                  </a:cubicBezTo>
                  <a:cubicBezTo>
                    <a:pt x="650" y="434"/>
                    <a:pt x="702" y="456"/>
                    <a:pt x="756" y="480"/>
                  </a:cubicBezTo>
                  <a:cubicBezTo>
                    <a:pt x="596" y="427"/>
                    <a:pt x="433" y="389"/>
                    <a:pt x="274" y="372"/>
                  </a:cubicBezTo>
                  <a:lnTo>
                    <a:pt x="274" y="372"/>
                  </a:lnTo>
                  <a:cubicBezTo>
                    <a:pt x="762" y="486"/>
                    <a:pt x="1134" y="726"/>
                    <a:pt x="1488" y="1002"/>
                  </a:cubicBezTo>
                  <a:cubicBezTo>
                    <a:pt x="1726" y="1187"/>
                    <a:pt x="1896" y="1347"/>
                    <a:pt x="2062" y="1565"/>
                  </a:cubicBezTo>
                  <a:cubicBezTo>
                    <a:pt x="2131" y="1651"/>
                    <a:pt x="2219" y="1792"/>
                    <a:pt x="2269" y="1854"/>
                  </a:cubicBezTo>
                  <a:cubicBezTo>
                    <a:pt x="2251" y="1803"/>
                    <a:pt x="2232" y="1752"/>
                    <a:pt x="2212" y="1702"/>
                  </a:cubicBezTo>
                  <a:cubicBezTo>
                    <a:pt x="2138" y="1514"/>
                    <a:pt x="2009" y="1328"/>
                    <a:pt x="1844" y="1156"/>
                  </a:cubicBezTo>
                  <a:lnTo>
                    <a:pt x="1844" y="1156"/>
                  </a:lnTo>
                  <a:cubicBezTo>
                    <a:pt x="1864" y="1174"/>
                    <a:pt x="1883" y="1190"/>
                    <a:pt x="1901" y="1208"/>
                  </a:cubicBezTo>
                  <a:cubicBezTo>
                    <a:pt x="2041" y="1342"/>
                    <a:pt x="2182" y="1510"/>
                    <a:pt x="2277" y="1692"/>
                  </a:cubicBezTo>
                  <a:cubicBezTo>
                    <a:pt x="2176" y="1381"/>
                    <a:pt x="1968" y="1098"/>
                    <a:pt x="1695" y="865"/>
                  </a:cubicBezTo>
                  <a:lnTo>
                    <a:pt x="1695" y="865"/>
                  </a:lnTo>
                  <a:cubicBezTo>
                    <a:pt x="1915" y="1021"/>
                    <a:pt x="2118" y="1194"/>
                    <a:pt x="2277" y="1386"/>
                  </a:cubicBezTo>
                  <a:cubicBezTo>
                    <a:pt x="2124" y="1122"/>
                    <a:pt x="1905" y="881"/>
                    <a:pt x="1646" y="676"/>
                  </a:cubicBezTo>
                  <a:lnTo>
                    <a:pt x="1646" y="676"/>
                  </a:lnTo>
                  <a:cubicBezTo>
                    <a:pt x="1853" y="799"/>
                    <a:pt x="2044" y="922"/>
                    <a:pt x="2228" y="1097"/>
                  </a:cubicBezTo>
                  <a:cubicBezTo>
                    <a:pt x="2083" y="891"/>
                    <a:pt x="1908" y="708"/>
                    <a:pt x="1692" y="549"/>
                  </a:cubicBezTo>
                  <a:lnTo>
                    <a:pt x="1692" y="549"/>
                  </a:lnTo>
                  <a:cubicBezTo>
                    <a:pt x="1848" y="635"/>
                    <a:pt x="1996" y="722"/>
                    <a:pt x="2136" y="821"/>
                  </a:cubicBezTo>
                  <a:cubicBezTo>
                    <a:pt x="1801" y="420"/>
                    <a:pt x="1319" y="142"/>
                    <a:pt x="736" y="21"/>
                  </a:cubicBezTo>
                  <a:cubicBezTo>
                    <a:pt x="704" y="15"/>
                    <a:pt x="662" y="5"/>
                    <a:pt x="6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42"/>
            <p:cNvSpPr/>
            <p:nvPr/>
          </p:nvSpPr>
          <p:spPr>
            <a:xfrm>
              <a:off x="2548322" y="4170302"/>
              <a:ext cx="110970" cy="67256"/>
            </a:xfrm>
            <a:custGeom>
              <a:rect b="b" l="l" r="r" t="t"/>
              <a:pathLst>
                <a:path extrusionOk="0" h="1357" w="2239">
                  <a:moveTo>
                    <a:pt x="686" y="0"/>
                  </a:moveTo>
                  <a:cubicBezTo>
                    <a:pt x="825" y="77"/>
                    <a:pt x="964" y="156"/>
                    <a:pt x="1103" y="233"/>
                  </a:cubicBezTo>
                  <a:cubicBezTo>
                    <a:pt x="958" y="172"/>
                    <a:pt x="804" y="122"/>
                    <a:pt x="645" y="88"/>
                  </a:cubicBezTo>
                  <a:cubicBezTo>
                    <a:pt x="626" y="83"/>
                    <a:pt x="603" y="79"/>
                    <a:pt x="584" y="75"/>
                  </a:cubicBezTo>
                  <a:lnTo>
                    <a:pt x="584" y="75"/>
                  </a:lnTo>
                  <a:cubicBezTo>
                    <a:pt x="608" y="86"/>
                    <a:pt x="633" y="96"/>
                    <a:pt x="657" y="109"/>
                  </a:cubicBezTo>
                  <a:cubicBezTo>
                    <a:pt x="737" y="151"/>
                    <a:pt x="818" y="196"/>
                    <a:pt x="896" y="239"/>
                  </a:cubicBezTo>
                  <a:cubicBezTo>
                    <a:pt x="657" y="152"/>
                    <a:pt x="400" y="95"/>
                    <a:pt x="142" y="63"/>
                  </a:cubicBezTo>
                  <a:cubicBezTo>
                    <a:pt x="99" y="57"/>
                    <a:pt x="34" y="48"/>
                    <a:pt x="1" y="47"/>
                  </a:cubicBezTo>
                  <a:lnTo>
                    <a:pt x="1" y="47"/>
                  </a:lnTo>
                  <a:cubicBezTo>
                    <a:pt x="98" y="76"/>
                    <a:pt x="171" y="102"/>
                    <a:pt x="262" y="134"/>
                  </a:cubicBezTo>
                  <a:cubicBezTo>
                    <a:pt x="396" y="181"/>
                    <a:pt x="528" y="233"/>
                    <a:pt x="658" y="288"/>
                  </a:cubicBezTo>
                  <a:cubicBezTo>
                    <a:pt x="570" y="263"/>
                    <a:pt x="483" y="241"/>
                    <a:pt x="392" y="221"/>
                  </a:cubicBezTo>
                  <a:cubicBezTo>
                    <a:pt x="345" y="211"/>
                    <a:pt x="293" y="202"/>
                    <a:pt x="248" y="195"/>
                  </a:cubicBezTo>
                  <a:lnTo>
                    <a:pt x="248" y="195"/>
                  </a:lnTo>
                  <a:cubicBezTo>
                    <a:pt x="322" y="221"/>
                    <a:pt x="395" y="249"/>
                    <a:pt x="467" y="280"/>
                  </a:cubicBezTo>
                  <a:cubicBezTo>
                    <a:pt x="545" y="313"/>
                    <a:pt x="627" y="349"/>
                    <a:pt x="709" y="387"/>
                  </a:cubicBezTo>
                  <a:cubicBezTo>
                    <a:pt x="531" y="325"/>
                    <a:pt x="342" y="278"/>
                    <a:pt x="138" y="247"/>
                  </a:cubicBezTo>
                  <a:cubicBezTo>
                    <a:pt x="108" y="242"/>
                    <a:pt x="61" y="234"/>
                    <a:pt x="41" y="232"/>
                  </a:cubicBezTo>
                  <a:lnTo>
                    <a:pt x="41" y="232"/>
                  </a:lnTo>
                  <a:cubicBezTo>
                    <a:pt x="100" y="253"/>
                    <a:pt x="158" y="279"/>
                    <a:pt x="217" y="304"/>
                  </a:cubicBezTo>
                  <a:cubicBezTo>
                    <a:pt x="532" y="431"/>
                    <a:pt x="835" y="578"/>
                    <a:pt x="1132" y="732"/>
                  </a:cubicBezTo>
                  <a:cubicBezTo>
                    <a:pt x="1385" y="861"/>
                    <a:pt x="1602" y="979"/>
                    <a:pt x="1816" y="1135"/>
                  </a:cubicBezTo>
                  <a:cubicBezTo>
                    <a:pt x="1690" y="990"/>
                    <a:pt x="1551" y="861"/>
                    <a:pt x="1399" y="749"/>
                  </a:cubicBezTo>
                  <a:lnTo>
                    <a:pt x="1399" y="749"/>
                  </a:lnTo>
                  <a:cubicBezTo>
                    <a:pt x="1456" y="783"/>
                    <a:pt x="1506" y="814"/>
                    <a:pt x="1549" y="841"/>
                  </a:cubicBezTo>
                  <a:cubicBezTo>
                    <a:pt x="1795" y="999"/>
                    <a:pt x="2038" y="1162"/>
                    <a:pt x="2239" y="1356"/>
                  </a:cubicBezTo>
                  <a:cubicBezTo>
                    <a:pt x="2068" y="1133"/>
                    <a:pt x="1857" y="929"/>
                    <a:pt x="1613" y="750"/>
                  </a:cubicBezTo>
                  <a:lnTo>
                    <a:pt x="1613" y="750"/>
                  </a:lnTo>
                  <a:cubicBezTo>
                    <a:pt x="1777" y="840"/>
                    <a:pt x="1927" y="935"/>
                    <a:pt x="2078" y="1057"/>
                  </a:cubicBezTo>
                  <a:cubicBezTo>
                    <a:pt x="1947" y="902"/>
                    <a:pt x="1790" y="758"/>
                    <a:pt x="1615" y="628"/>
                  </a:cubicBezTo>
                  <a:lnTo>
                    <a:pt x="1615" y="628"/>
                  </a:lnTo>
                  <a:cubicBezTo>
                    <a:pt x="1759" y="703"/>
                    <a:pt x="1901" y="781"/>
                    <a:pt x="2033" y="866"/>
                  </a:cubicBezTo>
                  <a:cubicBezTo>
                    <a:pt x="1904" y="734"/>
                    <a:pt x="1761" y="614"/>
                    <a:pt x="1604" y="506"/>
                  </a:cubicBezTo>
                  <a:lnTo>
                    <a:pt x="1604" y="506"/>
                  </a:lnTo>
                  <a:cubicBezTo>
                    <a:pt x="1704" y="558"/>
                    <a:pt x="1803" y="613"/>
                    <a:pt x="1898" y="671"/>
                  </a:cubicBezTo>
                  <a:cubicBezTo>
                    <a:pt x="1565" y="332"/>
                    <a:pt x="1195" y="114"/>
                    <a:pt x="6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42"/>
            <p:cNvSpPr/>
            <p:nvPr/>
          </p:nvSpPr>
          <p:spPr>
            <a:xfrm>
              <a:off x="2623261" y="4237014"/>
              <a:ext cx="72411" cy="166827"/>
            </a:xfrm>
            <a:custGeom>
              <a:rect b="b" l="l" r="r" t="t"/>
              <a:pathLst>
                <a:path extrusionOk="0" h="3366" w="1461">
                  <a:moveTo>
                    <a:pt x="973" y="2615"/>
                  </a:moveTo>
                  <a:cubicBezTo>
                    <a:pt x="973" y="2615"/>
                    <a:pt x="973" y="2615"/>
                    <a:pt x="973" y="2616"/>
                  </a:cubicBezTo>
                  <a:lnTo>
                    <a:pt x="973" y="2615"/>
                  </a:lnTo>
                  <a:close/>
                  <a:moveTo>
                    <a:pt x="343" y="0"/>
                  </a:moveTo>
                  <a:cubicBezTo>
                    <a:pt x="526" y="236"/>
                    <a:pt x="649" y="473"/>
                    <a:pt x="758" y="685"/>
                  </a:cubicBezTo>
                  <a:cubicBezTo>
                    <a:pt x="786" y="746"/>
                    <a:pt x="814" y="806"/>
                    <a:pt x="840" y="865"/>
                  </a:cubicBezTo>
                  <a:cubicBezTo>
                    <a:pt x="815" y="822"/>
                    <a:pt x="790" y="780"/>
                    <a:pt x="763" y="736"/>
                  </a:cubicBezTo>
                  <a:cubicBezTo>
                    <a:pt x="663" y="589"/>
                    <a:pt x="548" y="447"/>
                    <a:pt x="423" y="312"/>
                  </a:cubicBezTo>
                  <a:lnTo>
                    <a:pt x="423" y="312"/>
                  </a:lnTo>
                  <a:cubicBezTo>
                    <a:pt x="428" y="321"/>
                    <a:pt x="433" y="329"/>
                    <a:pt x="439" y="338"/>
                  </a:cubicBezTo>
                  <a:cubicBezTo>
                    <a:pt x="567" y="546"/>
                    <a:pt x="649" y="693"/>
                    <a:pt x="739" y="903"/>
                  </a:cubicBezTo>
                  <a:cubicBezTo>
                    <a:pt x="805" y="1065"/>
                    <a:pt x="847" y="1197"/>
                    <a:pt x="877" y="1323"/>
                  </a:cubicBezTo>
                  <a:cubicBezTo>
                    <a:pt x="784" y="1054"/>
                    <a:pt x="631" y="792"/>
                    <a:pt x="430" y="550"/>
                  </a:cubicBezTo>
                  <a:lnTo>
                    <a:pt x="430" y="550"/>
                  </a:lnTo>
                  <a:cubicBezTo>
                    <a:pt x="697" y="999"/>
                    <a:pt x="825" y="1472"/>
                    <a:pt x="812" y="1943"/>
                  </a:cubicBezTo>
                  <a:lnTo>
                    <a:pt x="812" y="1943"/>
                  </a:lnTo>
                  <a:cubicBezTo>
                    <a:pt x="817" y="1713"/>
                    <a:pt x="774" y="1482"/>
                    <a:pt x="682" y="1255"/>
                  </a:cubicBezTo>
                  <a:cubicBezTo>
                    <a:pt x="629" y="1119"/>
                    <a:pt x="564" y="986"/>
                    <a:pt x="483" y="857"/>
                  </a:cubicBezTo>
                  <a:lnTo>
                    <a:pt x="483" y="857"/>
                  </a:lnTo>
                  <a:cubicBezTo>
                    <a:pt x="488" y="868"/>
                    <a:pt x="492" y="880"/>
                    <a:pt x="497" y="891"/>
                  </a:cubicBezTo>
                  <a:cubicBezTo>
                    <a:pt x="572" y="1073"/>
                    <a:pt x="640" y="1344"/>
                    <a:pt x="657" y="1472"/>
                  </a:cubicBezTo>
                  <a:cubicBezTo>
                    <a:pt x="681" y="1615"/>
                    <a:pt x="686" y="1758"/>
                    <a:pt x="678" y="1902"/>
                  </a:cubicBezTo>
                  <a:cubicBezTo>
                    <a:pt x="668" y="1591"/>
                    <a:pt x="589" y="1282"/>
                    <a:pt x="445" y="994"/>
                  </a:cubicBezTo>
                  <a:lnTo>
                    <a:pt x="445" y="994"/>
                  </a:lnTo>
                  <a:cubicBezTo>
                    <a:pt x="563" y="1379"/>
                    <a:pt x="601" y="1763"/>
                    <a:pt x="550" y="2165"/>
                  </a:cubicBezTo>
                  <a:cubicBezTo>
                    <a:pt x="517" y="2497"/>
                    <a:pt x="396" y="2840"/>
                    <a:pt x="170" y="3146"/>
                  </a:cubicBezTo>
                  <a:cubicBezTo>
                    <a:pt x="119" y="3217"/>
                    <a:pt x="44" y="3311"/>
                    <a:pt x="1" y="3366"/>
                  </a:cubicBezTo>
                  <a:cubicBezTo>
                    <a:pt x="72" y="3306"/>
                    <a:pt x="139" y="3241"/>
                    <a:pt x="200" y="3177"/>
                  </a:cubicBezTo>
                  <a:cubicBezTo>
                    <a:pt x="291" y="3083"/>
                    <a:pt x="371" y="2981"/>
                    <a:pt x="438" y="2873"/>
                  </a:cubicBezTo>
                  <a:lnTo>
                    <a:pt x="438" y="2873"/>
                  </a:lnTo>
                  <a:cubicBezTo>
                    <a:pt x="373" y="3002"/>
                    <a:pt x="298" y="3125"/>
                    <a:pt x="201" y="3252"/>
                  </a:cubicBezTo>
                  <a:cubicBezTo>
                    <a:pt x="563" y="2907"/>
                    <a:pt x="767" y="2489"/>
                    <a:pt x="804" y="2057"/>
                  </a:cubicBezTo>
                  <a:lnTo>
                    <a:pt x="804" y="2057"/>
                  </a:lnTo>
                  <a:cubicBezTo>
                    <a:pt x="788" y="2248"/>
                    <a:pt x="750" y="2440"/>
                    <a:pt x="687" y="2628"/>
                  </a:cubicBezTo>
                  <a:cubicBezTo>
                    <a:pt x="636" y="2778"/>
                    <a:pt x="557" y="2925"/>
                    <a:pt x="485" y="3062"/>
                  </a:cubicBezTo>
                  <a:cubicBezTo>
                    <a:pt x="476" y="3079"/>
                    <a:pt x="451" y="3115"/>
                    <a:pt x="454" y="3119"/>
                  </a:cubicBezTo>
                  <a:cubicBezTo>
                    <a:pt x="553" y="3007"/>
                    <a:pt x="646" y="2891"/>
                    <a:pt x="725" y="2768"/>
                  </a:cubicBezTo>
                  <a:cubicBezTo>
                    <a:pt x="797" y="2649"/>
                    <a:pt x="852" y="2527"/>
                    <a:pt x="893" y="2405"/>
                  </a:cubicBezTo>
                  <a:lnTo>
                    <a:pt x="893" y="2405"/>
                  </a:lnTo>
                  <a:cubicBezTo>
                    <a:pt x="862" y="2568"/>
                    <a:pt x="809" y="2729"/>
                    <a:pt x="723" y="2894"/>
                  </a:cubicBezTo>
                  <a:cubicBezTo>
                    <a:pt x="923" y="2608"/>
                    <a:pt x="1036" y="2283"/>
                    <a:pt x="1070" y="1955"/>
                  </a:cubicBezTo>
                  <a:lnTo>
                    <a:pt x="1070" y="1955"/>
                  </a:lnTo>
                  <a:cubicBezTo>
                    <a:pt x="1070" y="1998"/>
                    <a:pt x="1069" y="2042"/>
                    <a:pt x="1067" y="2085"/>
                  </a:cubicBezTo>
                  <a:cubicBezTo>
                    <a:pt x="1053" y="2264"/>
                    <a:pt x="1022" y="2415"/>
                    <a:pt x="979" y="2593"/>
                  </a:cubicBezTo>
                  <a:cubicBezTo>
                    <a:pt x="977" y="2600"/>
                    <a:pt x="976" y="2605"/>
                    <a:pt x="975" y="2609"/>
                  </a:cubicBezTo>
                  <a:lnTo>
                    <a:pt x="973" y="2615"/>
                  </a:lnTo>
                  <a:lnTo>
                    <a:pt x="973" y="2615"/>
                  </a:lnTo>
                  <a:cubicBezTo>
                    <a:pt x="973" y="2614"/>
                    <a:pt x="974" y="2614"/>
                    <a:pt x="974" y="2614"/>
                  </a:cubicBezTo>
                  <a:cubicBezTo>
                    <a:pt x="1040" y="2477"/>
                    <a:pt x="1094" y="2341"/>
                    <a:pt x="1131" y="2202"/>
                  </a:cubicBezTo>
                  <a:cubicBezTo>
                    <a:pt x="1191" y="1970"/>
                    <a:pt x="1208" y="1750"/>
                    <a:pt x="1187" y="1539"/>
                  </a:cubicBezTo>
                  <a:lnTo>
                    <a:pt x="1187" y="1539"/>
                  </a:lnTo>
                  <a:cubicBezTo>
                    <a:pt x="1228" y="1786"/>
                    <a:pt x="1232" y="2037"/>
                    <a:pt x="1181" y="2284"/>
                  </a:cubicBezTo>
                  <a:cubicBezTo>
                    <a:pt x="1236" y="2165"/>
                    <a:pt x="1264" y="2038"/>
                    <a:pt x="1289" y="1913"/>
                  </a:cubicBezTo>
                  <a:cubicBezTo>
                    <a:pt x="1317" y="1764"/>
                    <a:pt x="1336" y="1612"/>
                    <a:pt x="1331" y="1460"/>
                  </a:cubicBezTo>
                  <a:lnTo>
                    <a:pt x="1331" y="1460"/>
                  </a:lnTo>
                  <a:cubicBezTo>
                    <a:pt x="1351" y="1590"/>
                    <a:pt x="1358" y="1725"/>
                    <a:pt x="1350" y="1887"/>
                  </a:cubicBezTo>
                  <a:cubicBezTo>
                    <a:pt x="1434" y="1564"/>
                    <a:pt x="1461" y="1225"/>
                    <a:pt x="1377" y="901"/>
                  </a:cubicBezTo>
                  <a:cubicBezTo>
                    <a:pt x="1301" y="626"/>
                    <a:pt x="1113" y="380"/>
                    <a:pt x="883" y="169"/>
                  </a:cubicBezTo>
                  <a:cubicBezTo>
                    <a:pt x="863" y="149"/>
                    <a:pt x="826" y="116"/>
                    <a:pt x="814" y="108"/>
                  </a:cubicBezTo>
                  <a:lnTo>
                    <a:pt x="814" y="108"/>
                  </a:lnTo>
                  <a:cubicBezTo>
                    <a:pt x="869" y="185"/>
                    <a:pt x="915" y="267"/>
                    <a:pt x="962" y="348"/>
                  </a:cubicBezTo>
                  <a:cubicBezTo>
                    <a:pt x="1049" y="498"/>
                    <a:pt x="1129" y="688"/>
                    <a:pt x="1192" y="878"/>
                  </a:cubicBezTo>
                  <a:cubicBezTo>
                    <a:pt x="1073" y="615"/>
                    <a:pt x="886" y="369"/>
                    <a:pt x="665" y="152"/>
                  </a:cubicBezTo>
                  <a:cubicBezTo>
                    <a:pt x="611" y="102"/>
                    <a:pt x="554" y="52"/>
                    <a:pt x="501" y="5"/>
                  </a:cubicBezTo>
                  <a:lnTo>
                    <a:pt x="501" y="5"/>
                  </a:lnTo>
                  <a:cubicBezTo>
                    <a:pt x="577" y="107"/>
                    <a:pt x="649" y="210"/>
                    <a:pt x="712" y="317"/>
                  </a:cubicBezTo>
                  <a:cubicBezTo>
                    <a:pt x="806" y="478"/>
                    <a:pt x="898" y="652"/>
                    <a:pt x="975" y="834"/>
                  </a:cubicBezTo>
                  <a:cubicBezTo>
                    <a:pt x="827" y="545"/>
                    <a:pt x="609" y="270"/>
                    <a:pt x="3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42"/>
            <p:cNvSpPr/>
            <p:nvPr/>
          </p:nvSpPr>
          <p:spPr>
            <a:xfrm>
              <a:off x="2662713" y="4232008"/>
              <a:ext cx="32117" cy="52487"/>
            </a:xfrm>
            <a:custGeom>
              <a:rect b="b" l="l" r="r" t="t"/>
              <a:pathLst>
                <a:path extrusionOk="0" h="1059" w="648">
                  <a:moveTo>
                    <a:pt x="1" y="0"/>
                  </a:moveTo>
                  <a:lnTo>
                    <a:pt x="1" y="0"/>
                  </a:lnTo>
                  <a:cubicBezTo>
                    <a:pt x="24" y="33"/>
                    <a:pt x="46" y="67"/>
                    <a:pt x="69" y="100"/>
                  </a:cubicBezTo>
                  <a:cubicBezTo>
                    <a:pt x="276" y="417"/>
                    <a:pt x="501" y="732"/>
                    <a:pt x="647" y="1059"/>
                  </a:cubicBezTo>
                  <a:cubicBezTo>
                    <a:pt x="574" y="626"/>
                    <a:pt x="424" y="325"/>
                    <a:pt x="40" y="31"/>
                  </a:cubicBezTo>
                  <a:cubicBezTo>
                    <a:pt x="26" y="21"/>
                    <a:pt x="11" y="7"/>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42"/>
            <p:cNvSpPr/>
            <p:nvPr/>
          </p:nvSpPr>
          <p:spPr>
            <a:xfrm>
              <a:off x="2680456" y="3702426"/>
              <a:ext cx="81530" cy="52437"/>
            </a:xfrm>
            <a:custGeom>
              <a:rect b="b" l="l" r="r" t="t"/>
              <a:pathLst>
                <a:path extrusionOk="0" h="1058" w="1645">
                  <a:moveTo>
                    <a:pt x="1645" y="1"/>
                  </a:moveTo>
                  <a:lnTo>
                    <a:pt x="1645" y="1"/>
                  </a:lnTo>
                  <a:cubicBezTo>
                    <a:pt x="1192" y="201"/>
                    <a:pt x="665" y="358"/>
                    <a:pt x="224" y="585"/>
                  </a:cubicBezTo>
                  <a:cubicBezTo>
                    <a:pt x="378" y="542"/>
                    <a:pt x="533" y="498"/>
                    <a:pt x="686" y="448"/>
                  </a:cubicBezTo>
                  <a:lnTo>
                    <a:pt x="686" y="448"/>
                  </a:lnTo>
                  <a:cubicBezTo>
                    <a:pt x="522" y="519"/>
                    <a:pt x="251" y="658"/>
                    <a:pt x="159" y="723"/>
                  </a:cubicBezTo>
                  <a:cubicBezTo>
                    <a:pt x="345" y="665"/>
                    <a:pt x="535" y="611"/>
                    <a:pt x="721" y="547"/>
                  </a:cubicBezTo>
                  <a:lnTo>
                    <a:pt x="721" y="547"/>
                  </a:lnTo>
                  <a:cubicBezTo>
                    <a:pt x="520" y="636"/>
                    <a:pt x="315" y="738"/>
                    <a:pt x="138" y="848"/>
                  </a:cubicBezTo>
                  <a:cubicBezTo>
                    <a:pt x="306" y="800"/>
                    <a:pt x="473" y="754"/>
                    <a:pt x="633" y="697"/>
                  </a:cubicBezTo>
                  <a:lnTo>
                    <a:pt x="633" y="697"/>
                  </a:lnTo>
                  <a:cubicBezTo>
                    <a:pt x="478" y="764"/>
                    <a:pt x="321" y="838"/>
                    <a:pt x="177" y="933"/>
                  </a:cubicBezTo>
                  <a:cubicBezTo>
                    <a:pt x="119" y="971"/>
                    <a:pt x="54" y="1016"/>
                    <a:pt x="0" y="1057"/>
                  </a:cubicBezTo>
                  <a:lnTo>
                    <a:pt x="27" y="1046"/>
                  </a:lnTo>
                  <a:cubicBezTo>
                    <a:pt x="408" y="887"/>
                    <a:pt x="798" y="735"/>
                    <a:pt x="1130" y="481"/>
                  </a:cubicBezTo>
                  <a:lnTo>
                    <a:pt x="1130" y="481"/>
                  </a:lnTo>
                  <a:cubicBezTo>
                    <a:pt x="1058" y="516"/>
                    <a:pt x="983" y="549"/>
                    <a:pt x="906" y="582"/>
                  </a:cubicBezTo>
                  <a:cubicBezTo>
                    <a:pt x="1092" y="491"/>
                    <a:pt x="1266" y="378"/>
                    <a:pt x="1432" y="255"/>
                  </a:cubicBezTo>
                  <a:lnTo>
                    <a:pt x="1432" y="255"/>
                  </a:lnTo>
                  <a:cubicBezTo>
                    <a:pt x="1295" y="320"/>
                    <a:pt x="1158" y="374"/>
                    <a:pt x="1014" y="430"/>
                  </a:cubicBezTo>
                  <a:cubicBezTo>
                    <a:pt x="1214" y="338"/>
                    <a:pt x="1408" y="233"/>
                    <a:pt x="1590" y="111"/>
                  </a:cubicBezTo>
                  <a:lnTo>
                    <a:pt x="1590" y="111"/>
                  </a:lnTo>
                  <a:cubicBezTo>
                    <a:pt x="1451" y="171"/>
                    <a:pt x="1307" y="222"/>
                    <a:pt x="1161" y="271"/>
                  </a:cubicBezTo>
                  <a:cubicBezTo>
                    <a:pt x="1330" y="197"/>
                    <a:pt x="1493" y="110"/>
                    <a:pt x="16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42"/>
            <p:cNvSpPr/>
            <p:nvPr/>
          </p:nvSpPr>
          <p:spPr>
            <a:xfrm>
              <a:off x="2589905" y="3733849"/>
              <a:ext cx="96696" cy="141303"/>
            </a:xfrm>
            <a:custGeom>
              <a:rect b="b" l="l" r="r" t="t"/>
              <a:pathLst>
                <a:path extrusionOk="0" h="2851" w="1951">
                  <a:moveTo>
                    <a:pt x="1951" y="1"/>
                  </a:moveTo>
                  <a:lnTo>
                    <a:pt x="1951" y="1"/>
                  </a:lnTo>
                  <a:cubicBezTo>
                    <a:pt x="1389" y="190"/>
                    <a:pt x="914" y="508"/>
                    <a:pt x="571" y="935"/>
                  </a:cubicBezTo>
                  <a:cubicBezTo>
                    <a:pt x="671" y="806"/>
                    <a:pt x="792" y="662"/>
                    <a:pt x="921" y="546"/>
                  </a:cubicBezTo>
                  <a:cubicBezTo>
                    <a:pt x="955" y="512"/>
                    <a:pt x="996" y="476"/>
                    <a:pt x="1030" y="445"/>
                  </a:cubicBezTo>
                  <a:lnTo>
                    <a:pt x="1030" y="445"/>
                  </a:lnTo>
                  <a:cubicBezTo>
                    <a:pt x="1008" y="456"/>
                    <a:pt x="986" y="466"/>
                    <a:pt x="964" y="480"/>
                  </a:cubicBezTo>
                  <a:cubicBezTo>
                    <a:pt x="689" y="619"/>
                    <a:pt x="465" y="846"/>
                    <a:pt x="310" y="1114"/>
                  </a:cubicBezTo>
                  <a:cubicBezTo>
                    <a:pt x="210" y="1285"/>
                    <a:pt x="119" y="1467"/>
                    <a:pt x="69" y="1661"/>
                  </a:cubicBezTo>
                  <a:cubicBezTo>
                    <a:pt x="175" y="1454"/>
                    <a:pt x="324" y="1273"/>
                    <a:pt x="459" y="1084"/>
                  </a:cubicBezTo>
                  <a:lnTo>
                    <a:pt x="459" y="1084"/>
                  </a:lnTo>
                  <a:cubicBezTo>
                    <a:pt x="299" y="1313"/>
                    <a:pt x="175" y="1568"/>
                    <a:pt x="92" y="1849"/>
                  </a:cubicBezTo>
                  <a:cubicBezTo>
                    <a:pt x="45" y="1995"/>
                    <a:pt x="19" y="2148"/>
                    <a:pt x="0" y="2297"/>
                  </a:cubicBezTo>
                  <a:cubicBezTo>
                    <a:pt x="3" y="2287"/>
                    <a:pt x="6" y="2276"/>
                    <a:pt x="10" y="2266"/>
                  </a:cubicBezTo>
                  <a:cubicBezTo>
                    <a:pt x="83" y="2027"/>
                    <a:pt x="182" y="1823"/>
                    <a:pt x="310" y="1603"/>
                  </a:cubicBezTo>
                  <a:cubicBezTo>
                    <a:pt x="378" y="1485"/>
                    <a:pt x="450" y="1372"/>
                    <a:pt x="526" y="1262"/>
                  </a:cubicBezTo>
                  <a:lnTo>
                    <a:pt x="526" y="1262"/>
                  </a:lnTo>
                  <a:cubicBezTo>
                    <a:pt x="301" y="1620"/>
                    <a:pt x="151" y="2029"/>
                    <a:pt x="90" y="2447"/>
                  </a:cubicBezTo>
                  <a:cubicBezTo>
                    <a:pt x="162" y="2194"/>
                    <a:pt x="277" y="1957"/>
                    <a:pt x="412" y="1727"/>
                  </a:cubicBezTo>
                  <a:lnTo>
                    <a:pt x="412" y="1727"/>
                  </a:lnTo>
                  <a:cubicBezTo>
                    <a:pt x="311" y="1936"/>
                    <a:pt x="237" y="2158"/>
                    <a:pt x="192" y="2392"/>
                  </a:cubicBezTo>
                  <a:cubicBezTo>
                    <a:pt x="177" y="2467"/>
                    <a:pt x="167" y="2549"/>
                    <a:pt x="159" y="2622"/>
                  </a:cubicBezTo>
                  <a:cubicBezTo>
                    <a:pt x="188" y="2521"/>
                    <a:pt x="218" y="2422"/>
                    <a:pt x="258" y="2325"/>
                  </a:cubicBezTo>
                  <a:cubicBezTo>
                    <a:pt x="314" y="2179"/>
                    <a:pt x="396" y="2021"/>
                    <a:pt x="484" y="1869"/>
                  </a:cubicBezTo>
                  <a:lnTo>
                    <a:pt x="484" y="1869"/>
                  </a:lnTo>
                  <a:cubicBezTo>
                    <a:pt x="367" y="2117"/>
                    <a:pt x="277" y="2380"/>
                    <a:pt x="228" y="2649"/>
                  </a:cubicBezTo>
                  <a:cubicBezTo>
                    <a:pt x="217" y="2716"/>
                    <a:pt x="207" y="2786"/>
                    <a:pt x="200" y="2850"/>
                  </a:cubicBezTo>
                  <a:cubicBezTo>
                    <a:pt x="229" y="2750"/>
                    <a:pt x="257" y="2647"/>
                    <a:pt x="290" y="2546"/>
                  </a:cubicBezTo>
                  <a:cubicBezTo>
                    <a:pt x="566" y="1777"/>
                    <a:pt x="1024" y="1093"/>
                    <a:pt x="1652" y="558"/>
                  </a:cubicBezTo>
                  <a:lnTo>
                    <a:pt x="1652" y="558"/>
                  </a:lnTo>
                  <a:cubicBezTo>
                    <a:pt x="1469" y="669"/>
                    <a:pt x="1295" y="800"/>
                    <a:pt x="1138" y="947"/>
                  </a:cubicBezTo>
                  <a:cubicBezTo>
                    <a:pt x="1361" y="697"/>
                    <a:pt x="1613" y="474"/>
                    <a:pt x="1904" y="294"/>
                  </a:cubicBezTo>
                  <a:lnTo>
                    <a:pt x="1904" y="294"/>
                  </a:lnTo>
                  <a:cubicBezTo>
                    <a:pt x="1561" y="448"/>
                    <a:pt x="1248" y="661"/>
                    <a:pt x="985" y="924"/>
                  </a:cubicBezTo>
                  <a:cubicBezTo>
                    <a:pt x="1055" y="841"/>
                    <a:pt x="1128" y="759"/>
                    <a:pt x="1195" y="691"/>
                  </a:cubicBezTo>
                  <a:cubicBezTo>
                    <a:pt x="1308" y="573"/>
                    <a:pt x="1458" y="454"/>
                    <a:pt x="1561" y="374"/>
                  </a:cubicBezTo>
                  <a:cubicBezTo>
                    <a:pt x="1668" y="291"/>
                    <a:pt x="1783" y="213"/>
                    <a:pt x="1899" y="146"/>
                  </a:cubicBezTo>
                  <a:lnTo>
                    <a:pt x="1899" y="146"/>
                  </a:lnTo>
                  <a:cubicBezTo>
                    <a:pt x="1832" y="170"/>
                    <a:pt x="1766" y="196"/>
                    <a:pt x="1701" y="223"/>
                  </a:cubicBezTo>
                  <a:cubicBezTo>
                    <a:pt x="1442" y="337"/>
                    <a:pt x="1205" y="496"/>
                    <a:pt x="999" y="688"/>
                  </a:cubicBezTo>
                  <a:cubicBezTo>
                    <a:pt x="1269" y="415"/>
                    <a:pt x="1582" y="185"/>
                    <a:pt x="19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42"/>
            <p:cNvSpPr/>
            <p:nvPr/>
          </p:nvSpPr>
          <p:spPr>
            <a:xfrm>
              <a:off x="2635007" y="3952869"/>
              <a:ext cx="99125" cy="58583"/>
            </a:xfrm>
            <a:custGeom>
              <a:rect b="b" l="l" r="r" t="t"/>
              <a:pathLst>
                <a:path extrusionOk="0" h="1182" w="2000">
                  <a:moveTo>
                    <a:pt x="93" y="1"/>
                  </a:moveTo>
                  <a:lnTo>
                    <a:pt x="93" y="1"/>
                  </a:lnTo>
                  <a:cubicBezTo>
                    <a:pt x="176" y="330"/>
                    <a:pt x="361" y="644"/>
                    <a:pt x="619" y="855"/>
                  </a:cubicBezTo>
                  <a:cubicBezTo>
                    <a:pt x="434" y="722"/>
                    <a:pt x="274" y="561"/>
                    <a:pt x="160" y="377"/>
                  </a:cubicBezTo>
                  <a:cubicBezTo>
                    <a:pt x="104" y="286"/>
                    <a:pt x="52" y="190"/>
                    <a:pt x="1" y="98"/>
                  </a:cubicBezTo>
                  <a:lnTo>
                    <a:pt x="1" y="98"/>
                  </a:lnTo>
                  <a:cubicBezTo>
                    <a:pt x="10" y="126"/>
                    <a:pt x="17" y="154"/>
                    <a:pt x="26" y="181"/>
                  </a:cubicBezTo>
                  <a:cubicBezTo>
                    <a:pt x="83" y="374"/>
                    <a:pt x="165" y="563"/>
                    <a:pt x="298" y="714"/>
                  </a:cubicBezTo>
                  <a:cubicBezTo>
                    <a:pt x="232" y="649"/>
                    <a:pt x="167" y="577"/>
                    <a:pt x="105" y="499"/>
                  </a:cubicBezTo>
                  <a:cubicBezTo>
                    <a:pt x="85" y="474"/>
                    <a:pt x="38" y="394"/>
                    <a:pt x="13" y="351"/>
                  </a:cubicBezTo>
                  <a:lnTo>
                    <a:pt x="13" y="351"/>
                  </a:lnTo>
                  <a:cubicBezTo>
                    <a:pt x="22" y="383"/>
                    <a:pt x="31" y="414"/>
                    <a:pt x="42" y="446"/>
                  </a:cubicBezTo>
                  <a:cubicBezTo>
                    <a:pt x="199" y="873"/>
                    <a:pt x="611" y="1149"/>
                    <a:pt x="1052" y="1181"/>
                  </a:cubicBezTo>
                  <a:cubicBezTo>
                    <a:pt x="876" y="1123"/>
                    <a:pt x="722" y="1047"/>
                    <a:pt x="582" y="953"/>
                  </a:cubicBezTo>
                  <a:lnTo>
                    <a:pt x="582" y="953"/>
                  </a:lnTo>
                  <a:cubicBezTo>
                    <a:pt x="795" y="1082"/>
                    <a:pt x="1045" y="1154"/>
                    <a:pt x="1290" y="1169"/>
                  </a:cubicBezTo>
                  <a:cubicBezTo>
                    <a:pt x="1174" y="1138"/>
                    <a:pt x="1058" y="1095"/>
                    <a:pt x="948" y="1043"/>
                  </a:cubicBezTo>
                  <a:lnTo>
                    <a:pt x="948" y="1043"/>
                  </a:lnTo>
                  <a:cubicBezTo>
                    <a:pt x="1047" y="1081"/>
                    <a:pt x="1152" y="1105"/>
                    <a:pt x="1264" y="1113"/>
                  </a:cubicBezTo>
                  <a:cubicBezTo>
                    <a:pt x="1281" y="1114"/>
                    <a:pt x="1299" y="1114"/>
                    <a:pt x="1318" y="1114"/>
                  </a:cubicBezTo>
                  <a:cubicBezTo>
                    <a:pt x="1356" y="1114"/>
                    <a:pt x="1395" y="1113"/>
                    <a:pt x="1423" y="1110"/>
                  </a:cubicBezTo>
                  <a:cubicBezTo>
                    <a:pt x="1352" y="1098"/>
                    <a:pt x="1280" y="1084"/>
                    <a:pt x="1212" y="1062"/>
                  </a:cubicBezTo>
                  <a:cubicBezTo>
                    <a:pt x="1148" y="1041"/>
                    <a:pt x="1084" y="1016"/>
                    <a:pt x="1023" y="989"/>
                  </a:cubicBezTo>
                  <a:lnTo>
                    <a:pt x="1023" y="989"/>
                  </a:lnTo>
                  <a:cubicBezTo>
                    <a:pt x="1134" y="1030"/>
                    <a:pt x="1252" y="1049"/>
                    <a:pt x="1370" y="1049"/>
                  </a:cubicBezTo>
                  <a:cubicBezTo>
                    <a:pt x="1538" y="1049"/>
                    <a:pt x="1708" y="1012"/>
                    <a:pt x="1870" y="947"/>
                  </a:cubicBezTo>
                  <a:cubicBezTo>
                    <a:pt x="1911" y="932"/>
                    <a:pt x="1970" y="908"/>
                    <a:pt x="1999" y="893"/>
                  </a:cubicBezTo>
                  <a:lnTo>
                    <a:pt x="1999" y="893"/>
                  </a:lnTo>
                  <a:cubicBezTo>
                    <a:pt x="1906" y="911"/>
                    <a:pt x="1776" y="930"/>
                    <a:pt x="1705" y="939"/>
                  </a:cubicBezTo>
                  <a:cubicBezTo>
                    <a:pt x="1629" y="947"/>
                    <a:pt x="1566" y="951"/>
                    <a:pt x="1507" y="951"/>
                  </a:cubicBezTo>
                  <a:cubicBezTo>
                    <a:pt x="1374" y="951"/>
                    <a:pt x="1270" y="928"/>
                    <a:pt x="1110" y="866"/>
                  </a:cubicBezTo>
                  <a:cubicBezTo>
                    <a:pt x="931" y="806"/>
                    <a:pt x="516" y="567"/>
                    <a:pt x="322" y="252"/>
                  </a:cubicBezTo>
                  <a:lnTo>
                    <a:pt x="322" y="252"/>
                  </a:lnTo>
                  <a:cubicBezTo>
                    <a:pt x="416" y="482"/>
                    <a:pt x="579" y="680"/>
                    <a:pt x="768" y="836"/>
                  </a:cubicBezTo>
                  <a:cubicBezTo>
                    <a:pt x="775" y="842"/>
                    <a:pt x="783" y="847"/>
                    <a:pt x="790" y="855"/>
                  </a:cubicBezTo>
                  <a:cubicBezTo>
                    <a:pt x="491" y="653"/>
                    <a:pt x="257" y="352"/>
                    <a:pt x="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42"/>
            <p:cNvSpPr/>
            <p:nvPr/>
          </p:nvSpPr>
          <p:spPr>
            <a:xfrm>
              <a:off x="2641649" y="3987712"/>
              <a:ext cx="29738" cy="24583"/>
            </a:xfrm>
            <a:custGeom>
              <a:rect b="b" l="l" r="r" t="t"/>
              <a:pathLst>
                <a:path extrusionOk="0" h="496" w="600">
                  <a:moveTo>
                    <a:pt x="0" y="0"/>
                  </a:moveTo>
                  <a:cubicBezTo>
                    <a:pt x="5" y="10"/>
                    <a:pt x="10" y="19"/>
                    <a:pt x="13" y="27"/>
                  </a:cubicBezTo>
                  <a:cubicBezTo>
                    <a:pt x="136" y="256"/>
                    <a:pt x="357" y="420"/>
                    <a:pt x="600" y="496"/>
                  </a:cubicBezTo>
                  <a:cubicBezTo>
                    <a:pt x="396" y="369"/>
                    <a:pt x="238" y="229"/>
                    <a:pt x="52" y="55"/>
                  </a:cubicBezTo>
                  <a:cubicBezTo>
                    <a:pt x="33" y="38"/>
                    <a:pt x="16" y="1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42"/>
            <p:cNvSpPr/>
            <p:nvPr/>
          </p:nvSpPr>
          <p:spPr>
            <a:xfrm>
              <a:off x="2631637" y="3848142"/>
              <a:ext cx="26665" cy="113102"/>
            </a:xfrm>
            <a:custGeom>
              <a:rect b="b" l="l" r="r" t="t"/>
              <a:pathLst>
                <a:path extrusionOk="0" h="2282" w="538">
                  <a:moveTo>
                    <a:pt x="503" y="1"/>
                  </a:moveTo>
                  <a:cubicBezTo>
                    <a:pt x="479" y="34"/>
                    <a:pt x="454" y="69"/>
                    <a:pt x="430" y="104"/>
                  </a:cubicBezTo>
                  <a:cubicBezTo>
                    <a:pt x="222" y="420"/>
                    <a:pt x="67" y="782"/>
                    <a:pt x="22" y="1162"/>
                  </a:cubicBezTo>
                  <a:cubicBezTo>
                    <a:pt x="1" y="1451"/>
                    <a:pt x="14" y="1752"/>
                    <a:pt x="121" y="2020"/>
                  </a:cubicBezTo>
                  <a:cubicBezTo>
                    <a:pt x="67" y="1769"/>
                    <a:pt x="79" y="1497"/>
                    <a:pt x="107" y="1238"/>
                  </a:cubicBezTo>
                  <a:cubicBezTo>
                    <a:pt x="114" y="1191"/>
                    <a:pt x="124" y="1141"/>
                    <a:pt x="134" y="1087"/>
                  </a:cubicBezTo>
                  <a:lnTo>
                    <a:pt x="134" y="1087"/>
                  </a:lnTo>
                  <a:cubicBezTo>
                    <a:pt x="67" y="1489"/>
                    <a:pt x="116" y="1898"/>
                    <a:pt x="331" y="2282"/>
                  </a:cubicBezTo>
                  <a:cubicBezTo>
                    <a:pt x="233" y="2026"/>
                    <a:pt x="210" y="1785"/>
                    <a:pt x="204" y="1520"/>
                  </a:cubicBezTo>
                  <a:cubicBezTo>
                    <a:pt x="215" y="1149"/>
                    <a:pt x="304" y="768"/>
                    <a:pt x="431" y="383"/>
                  </a:cubicBezTo>
                  <a:cubicBezTo>
                    <a:pt x="464" y="282"/>
                    <a:pt x="508" y="160"/>
                    <a:pt x="537" y="71"/>
                  </a:cubicBezTo>
                  <a:lnTo>
                    <a:pt x="537" y="71"/>
                  </a:lnTo>
                  <a:cubicBezTo>
                    <a:pt x="501" y="134"/>
                    <a:pt x="465" y="196"/>
                    <a:pt x="431" y="260"/>
                  </a:cubicBezTo>
                  <a:cubicBezTo>
                    <a:pt x="359" y="390"/>
                    <a:pt x="297" y="526"/>
                    <a:pt x="248" y="663"/>
                  </a:cubicBezTo>
                  <a:cubicBezTo>
                    <a:pt x="286" y="538"/>
                    <a:pt x="330" y="416"/>
                    <a:pt x="372" y="308"/>
                  </a:cubicBezTo>
                  <a:cubicBezTo>
                    <a:pt x="414" y="203"/>
                    <a:pt x="455" y="108"/>
                    <a:pt x="5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42"/>
            <p:cNvSpPr/>
            <p:nvPr/>
          </p:nvSpPr>
          <p:spPr>
            <a:xfrm>
              <a:off x="2625244" y="3891014"/>
              <a:ext cx="10557" cy="64035"/>
            </a:xfrm>
            <a:custGeom>
              <a:rect b="b" l="l" r="r" t="t"/>
              <a:pathLst>
                <a:path extrusionOk="0" h="1292" w="213">
                  <a:moveTo>
                    <a:pt x="179" y="1"/>
                  </a:moveTo>
                  <a:lnTo>
                    <a:pt x="179" y="1"/>
                  </a:lnTo>
                  <a:cubicBezTo>
                    <a:pt x="176" y="11"/>
                    <a:pt x="172" y="21"/>
                    <a:pt x="168" y="33"/>
                  </a:cubicBezTo>
                  <a:cubicBezTo>
                    <a:pt x="1" y="435"/>
                    <a:pt x="38" y="898"/>
                    <a:pt x="213" y="1291"/>
                  </a:cubicBezTo>
                  <a:cubicBezTo>
                    <a:pt x="136" y="939"/>
                    <a:pt x="110" y="528"/>
                    <a:pt x="157" y="161"/>
                  </a:cubicBezTo>
                  <a:cubicBezTo>
                    <a:pt x="164" y="115"/>
                    <a:pt x="172" y="54"/>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42"/>
            <p:cNvSpPr/>
            <p:nvPr/>
          </p:nvSpPr>
          <p:spPr>
            <a:xfrm>
              <a:off x="2624599" y="3918968"/>
              <a:ext cx="7633" cy="41087"/>
            </a:xfrm>
            <a:custGeom>
              <a:rect b="b" l="l" r="r" t="t"/>
              <a:pathLst>
                <a:path extrusionOk="0" h="829" w="154">
                  <a:moveTo>
                    <a:pt x="52" y="0"/>
                  </a:moveTo>
                  <a:cubicBezTo>
                    <a:pt x="40" y="57"/>
                    <a:pt x="30" y="113"/>
                    <a:pt x="24" y="170"/>
                  </a:cubicBezTo>
                  <a:cubicBezTo>
                    <a:pt x="0" y="396"/>
                    <a:pt x="48" y="629"/>
                    <a:pt x="154" y="828"/>
                  </a:cubicBezTo>
                  <a:cubicBezTo>
                    <a:pt x="94" y="567"/>
                    <a:pt x="79" y="309"/>
                    <a:pt x="53" y="20"/>
                  </a:cubicBezTo>
                  <a:cubicBezTo>
                    <a:pt x="52" y="13"/>
                    <a:pt x="53" y="1"/>
                    <a:pt x="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42"/>
            <p:cNvSpPr/>
            <p:nvPr/>
          </p:nvSpPr>
          <p:spPr>
            <a:xfrm>
              <a:off x="2624500" y="3942213"/>
              <a:ext cx="8971" cy="27259"/>
            </a:xfrm>
            <a:custGeom>
              <a:rect b="b" l="l" r="r" t="t"/>
              <a:pathLst>
                <a:path extrusionOk="0" h="550" w="181">
                  <a:moveTo>
                    <a:pt x="21" y="1"/>
                  </a:moveTo>
                  <a:cubicBezTo>
                    <a:pt x="0" y="196"/>
                    <a:pt x="75" y="389"/>
                    <a:pt x="181" y="550"/>
                  </a:cubicBezTo>
                  <a:cubicBezTo>
                    <a:pt x="130" y="366"/>
                    <a:pt x="63" y="185"/>
                    <a:pt x="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42"/>
            <p:cNvSpPr/>
            <p:nvPr/>
          </p:nvSpPr>
          <p:spPr>
            <a:xfrm>
              <a:off x="2572657" y="3406782"/>
              <a:ext cx="268331" cy="672167"/>
            </a:xfrm>
            <a:custGeom>
              <a:rect b="b" l="l" r="r" t="t"/>
              <a:pathLst>
                <a:path extrusionOk="0" h="13562" w="5414">
                  <a:moveTo>
                    <a:pt x="2071" y="213"/>
                  </a:moveTo>
                  <a:cubicBezTo>
                    <a:pt x="2275" y="213"/>
                    <a:pt x="2482" y="241"/>
                    <a:pt x="2671" y="281"/>
                  </a:cubicBezTo>
                  <a:cubicBezTo>
                    <a:pt x="3386" y="441"/>
                    <a:pt x="3993" y="802"/>
                    <a:pt x="4477" y="1364"/>
                  </a:cubicBezTo>
                  <a:cubicBezTo>
                    <a:pt x="4523" y="1419"/>
                    <a:pt x="4568" y="1476"/>
                    <a:pt x="4612" y="1535"/>
                  </a:cubicBezTo>
                  <a:cubicBezTo>
                    <a:pt x="4522" y="1448"/>
                    <a:pt x="4424" y="1365"/>
                    <a:pt x="4324" y="1288"/>
                  </a:cubicBezTo>
                  <a:cubicBezTo>
                    <a:pt x="4040" y="1060"/>
                    <a:pt x="3726" y="869"/>
                    <a:pt x="3389" y="732"/>
                  </a:cubicBezTo>
                  <a:cubicBezTo>
                    <a:pt x="3019" y="579"/>
                    <a:pt x="2641" y="491"/>
                    <a:pt x="2266" y="491"/>
                  </a:cubicBezTo>
                  <a:cubicBezTo>
                    <a:pt x="1870" y="491"/>
                    <a:pt x="1479" y="590"/>
                    <a:pt x="1109" y="817"/>
                  </a:cubicBezTo>
                  <a:cubicBezTo>
                    <a:pt x="857" y="971"/>
                    <a:pt x="626" y="1158"/>
                    <a:pt x="420" y="1372"/>
                  </a:cubicBezTo>
                  <a:cubicBezTo>
                    <a:pt x="342" y="1453"/>
                    <a:pt x="267" y="1540"/>
                    <a:pt x="200" y="1633"/>
                  </a:cubicBezTo>
                  <a:cubicBezTo>
                    <a:pt x="343" y="1280"/>
                    <a:pt x="620" y="931"/>
                    <a:pt x="931" y="665"/>
                  </a:cubicBezTo>
                  <a:cubicBezTo>
                    <a:pt x="1147" y="492"/>
                    <a:pt x="1476" y="314"/>
                    <a:pt x="1783" y="234"/>
                  </a:cubicBezTo>
                  <a:cubicBezTo>
                    <a:pt x="1876" y="220"/>
                    <a:pt x="1973" y="213"/>
                    <a:pt x="2071" y="213"/>
                  </a:cubicBezTo>
                  <a:close/>
                  <a:moveTo>
                    <a:pt x="2254" y="615"/>
                  </a:moveTo>
                  <a:cubicBezTo>
                    <a:pt x="2918" y="615"/>
                    <a:pt x="3616" y="914"/>
                    <a:pt x="4161" y="1332"/>
                  </a:cubicBezTo>
                  <a:cubicBezTo>
                    <a:pt x="4170" y="1338"/>
                    <a:pt x="4179" y="1346"/>
                    <a:pt x="4188" y="1354"/>
                  </a:cubicBezTo>
                  <a:cubicBezTo>
                    <a:pt x="4190" y="1362"/>
                    <a:pt x="4194" y="1369"/>
                    <a:pt x="4201" y="1376"/>
                  </a:cubicBezTo>
                  <a:cubicBezTo>
                    <a:pt x="4708" y="1875"/>
                    <a:pt x="5075" y="2584"/>
                    <a:pt x="5151" y="3262"/>
                  </a:cubicBezTo>
                  <a:cubicBezTo>
                    <a:pt x="5152" y="3279"/>
                    <a:pt x="5153" y="3294"/>
                    <a:pt x="5155" y="3311"/>
                  </a:cubicBezTo>
                  <a:cubicBezTo>
                    <a:pt x="5155" y="3389"/>
                    <a:pt x="5153" y="3469"/>
                    <a:pt x="5146" y="3547"/>
                  </a:cubicBezTo>
                  <a:cubicBezTo>
                    <a:pt x="5144" y="3559"/>
                    <a:pt x="5144" y="3570"/>
                    <a:pt x="5143" y="3583"/>
                  </a:cubicBezTo>
                  <a:cubicBezTo>
                    <a:pt x="5142" y="3598"/>
                    <a:pt x="5139" y="3613"/>
                    <a:pt x="5138" y="3627"/>
                  </a:cubicBezTo>
                  <a:cubicBezTo>
                    <a:pt x="5120" y="3790"/>
                    <a:pt x="5059" y="4105"/>
                    <a:pt x="4969" y="4314"/>
                  </a:cubicBezTo>
                  <a:cubicBezTo>
                    <a:pt x="4803" y="4758"/>
                    <a:pt x="4535" y="5199"/>
                    <a:pt x="4129" y="5514"/>
                  </a:cubicBezTo>
                  <a:cubicBezTo>
                    <a:pt x="4070" y="5571"/>
                    <a:pt x="3725" y="5784"/>
                    <a:pt x="3527" y="5860"/>
                  </a:cubicBezTo>
                  <a:cubicBezTo>
                    <a:pt x="3439" y="5900"/>
                    <a:pt x="3323" y="5944"/>
                    <a:pt x="3197" y="5992"/>
                  </a:cubicBezTo>
                  <a:cubicBezTo>
                    <a:pt x="3641" y="5597"/>
                    <a:pt x="4037" y="5098"/>
                    <a:pt x="4246" y="4455"/>
                  </a:cubicBezTo>
                  <a:cubicBezTo>
                    <a:pt x="4508" y="3660"/>
                    <a:pt x="4381" y="2684"/>
                    <a:pt x="3932" y="1983"/>
                  </a:cubicBezTo>
                  <a:cubicBezTo>
                    <a:pt x="3548" y="1396"/>
                    <a:pt x="2933" y="978"/>
                    <a:pt x="2264" y="807"/>
                  </a:cubicBezTo>
                  <a:cubicBezTo>
                    <a:pt x="2078" y="761"/>
                    <a:pt x="1887" y="728"/>
                    <a:pt x="1697" y="728"/>
                  </a:cubicBezTo>
                  <a:cubicBezTo>
                    <a:pt x="1661" y="728"/>
                    <a:pt x="1625" y="729"/>
                    <a:pt x="1589" y="732"/>
                  </a:cubicBezTo>
                  <a:cubicBezTo>
                    <a:pt x="1585" y="732"/>
                    <a:pt x="1580" y="733"/>
                    <a:pt x="1576" y="733"/>
                  </a:cubicBezTo>
                  <a:cubicBezTo>
                    <a:pt x="1640" y="710"/>
                    <a:pt x="1702" y="691"/>
                    <a:pt x="1765" y="674"/>
                  </a:cubicBezTo>
                  <a:cubicBezTo>
                    <a:pt x="1924" y="634"/>
                    <a:pt x="2088" y="615"/>
                    <a:pt x="2254" y="615"/>
                  </a:cubicBezTo>
                  <a:close/>
                  <a:moveTo>
                    <a:pt x="4579" y="5272"/>
                  </a:moveTo>
                  <a:cubicBezTo>
                    <a:pt x="4278" y="5719"/>
                    <a:pt x="3891" y="6097"/>
                    <a:pt x="3520" y="6360"/>
                  </a:cubicBezTo>
                  <a:cubicBezTo>
                    <a:pt x="3164" y="6612"/>
                    <a:pt x="2772" y="6805"/>
                    <a:pt x="2408" y="7043"/>
                  </a:cubicBezTo>
                  <a:cubicBezTo>
                    <a:pt x="2005" y="7296"/>
                    <a:pt x="1628" y="7601"/>
                    <a:pt x="1343" y="7989"/>
                  </a:cubicBezTo>
                  <a:cubicBezTo>
                    <a:pt x="854" y="8609"/>
                    <a:pt x="611" y="9397"/>
                    <a:pt x="553" y="10185"/>
                  </a:cubicBezTo>
                  <a:cubicBezTo>
                    <a:pt x="248" y="9665"/>
                    <a:pt x="200" y="8756"/>
                    <a:pt x="425" y="8084"/>
                  </a:cubicBezTo>
                  <a:cubicBezTo>
                    <a:pt x="537" y="7713"/>
                    <a:pt x="895" y="7321"/>
                    <a:pt x="1202" y="7099"/>
                  </a:cubicBezTo>
                  <a:cubicBezTo>
                    <a:pt x="1589" y="6810"/>
                    <a:pt x="2015" y="6591"/>
                    <a:pt x="2419" y="6439"/>
                  </a:cubicBezTo>
                  <a:cubicBezTo>
                    <a:pt x="2965" y="6233"/>
                    <a:pt x="3546" y="6091"/>
                    <a:pt x="4038" y="5762"/>
                  </a:cubicBezTo>
                  <a:cubicBezTo>
                    <a:pt x="4242" y="5627"/>
                    <a:pt x="4422" y="5461"/>
                    <a:pt x="4579" y="5272"/>
                  </a:cubicBezTo>
                  <a:close/>
                  <a:moveTo>
                    <a:pt x="2366" y="8083"/>
                  </a:moveTo>
                  <a:cubicBezTo>
                    <a:pt x="2340" y="8119"/>
                    <a:pt x="2313" y="8155"/>
                    <a:pt x="2287" y="8192"/>
                  </a:cubicBezTo>
                  <a:cubicBezTo>
                    <a:pt x="1925" y="8704"/>
                    <a:pt x="1629" y="9202"/>
                    <a:pt x="1507" y="9803"/>
                  </a:cubicBezTo>
                  <a:cubicBezTo>
                    <a:pt x="1434" y="10209"/>
                    <a:pt x="1388" y="10649"/>
                    <a:pt x="1556" y="11040"/>
                  </a:cubicBezTo>
                  <a:cubicBezTo>
                    <a:pt x="1719" y="11424"/>
                    <a:pt x="2069" y="11764"/>
                    <a:pt x="2499" y="11887"/>
                  </a:cubicBezTo>
                  <a:cubicBezTo>
                    <a:pt x="2598" y="11912"/>
                    <a:pt x="2699" y="11925"/>
                    <a:pt x="2800" y="11925"/>
                  </a:cubicBezTo>
                  <a:cubicBezTo>
                    <a:pt x="2896" y="11925"/>
                    <a:pt x="2991" y="11913"/>
                    <a:pt x="3082" y="11887"/>
                  </a:cubicBezTo>
                  <a:cubicBezTo>
                    <a:pt x="3203" y="11849"/>
                    <a:pt x="3318" y="11790"/>
                    <a:pt x="3419" y="11713"/>
                  </a:cubicBezTo>
                  <a:lnTo>
                    <a:pt x="3419" y="11713"/>
                  </a:lnTo>
                  <a:cubicBezTo>
                    <a:pt x="3178" y="12076"/>
                    <a:pt x="2757" y="12300"/>
                    <a:pt x="2323" y="12300"/>
                  </a:cubicBezTo>
                  <a:cubicBezTo>
                    <a:pt x="2198" y="12300"/>
                    <a:pt x="2072" y="12281"/>
                    <a:pt x="1950" y="12242"/>
                  </a:cubicBezTo>
                  <a:cubicBezTo>
                    <a:pt x="1419" y="12080"/>
                    <a:pt x="1081" y="11410"/>
                    <a:pt x="1014" y="10869"/>
                  </a:cubicBezTo>
                  <a:cubicBezTo>
                    <a:pt x="953" y="10305"/>
                    <a:pt x="1162" y="9605"/>
                    <a:pt x="1466" y="9134"/>
                  </a:cubicBezTo>
                  <a:cubicBezTo>
                    <a:pt x="1703" y="8775"/>
                    <a:pt x="2021" y="8425"/>
                    <a:pt x="2366" y="8083"/>
                  </a:cubicBezTo>
                  <a:close/>
                  <a:moveTo>
                    <a:pt x="5121" y="4540"/>
                  </a:moveTo>
                  <a:cubicBezTo>
                    <a:pt x="4972" y="5162"/>
                    <a:pt x="4615" y="5639"/>
                    <a:pt x="4110" y="6182"/>
                  </a:cubicBezTo>
                  <a:cubicBezTo>
                    <a:pt x="3417" y="6920"/>
                    <a:pt x="2630" y="7563"/>
                    <a:pt x="1942" y="8306"/>
                  </a:cubicBezTo>
                  <a:cubicBezTo>
                    <a:pt x="1369" y="8924"/>
                    <a:pt x="899" y="9702"/>
                    <a:pt x="868" y="10572"/>
                  </a:cubicBezTo>
                  <a:cubicBezTo>
                    <a:pt x="840" y="11246"/>
                    <a:pt x="1183" y="12060"/>
                    <a:pt x="1812" y="12346"/>
                  </a:cubicBezTo>
                  <a:cubicBezTo>
                    <a:pt x="1982" y="12416"/>
                    <a:pt x="2167" y="12452"/>
                    <a:pt x="2356" y="12452"/>
                  </a:cubicBezTo>
                  <a:cubicBezTo>
                    <a:pt x="2564" y="12452"/>
                    <a:pt x="2776" y="12408"/>
                    <a:pt x="2979" y="12314"/>
                  </a:cubicBezTo>
                  <a:cubicBezTo>
                    <a:pt x="3395" y="12112"/>
                    <a:pt x="3668" y="11692"/>
                    <a:pt x="3819" y="11261"/>
                  </a:cubicBezTo>
                  <a:cubicBezTo>
                    <a:pt x="3860" y="11133"/>
                    <a:pt x="3884" y="10999"/>
                    <a:pt x="3895" y="10865"/>
                  </a:cubicBezTo>
                  <a:lnTo>
                    <a:pt x="3895" y="10865"/>
                  </a:lnTo>
                  <a:cubicBezTo>
                    <a:pt x="3899" y="11173"/>
                    <a:pt x="3845" y="11498"/>
                    <a:pt x="3747" y="11740"/>
                  </a:cubicBezTo>
                  <a:cubicBezTo>
                    <a:pt x="3519" y="12229"/>
                    <a:pt x="3148" y="12580"/>
                    <a:pt x="2629" y="12718"/>
                  </a:cubicBezTo>
                  <a:cubicBezTo>
                    <a:pt x="2507" y="12749"/>
                    <a:pt x="2386" y="12764"/>
                    <a:pt x="2267" y="12764"/>
                  </a:cubicBezTo>
                  <a:cubicBezTo>
                    <a:pt x="1708" y="12764"/>
                    <a:pt x="1211" y="12429"/>
                    <a:pt x="910" y="11874"/>
                  </a:cubicBezTo>
                  <a:cubicBezTo>
                    <a:pt x="810" y="11677"/>
                    <a:pt x="776" y="11628"/>
                    <a:pt x="725" y="11416"/>
                  </a:cubicBezTo>
                  <a:cubicBezTo>
                    <a:pt x="723" y="11409"/>
                    <a:pt x="720" y="11404"/>
                    <a:pt x="717" y="11399"/>
                  </a:cubicBezTo>
                  <a:cubicBezTo>
                    <a:pt x="698" y="11307"/>
                    <a:pt x="686" y="11215"/>
                    <a:pt x="674" y="11125"/>
                  </a:cubicBezTo>
                  <a:cubicBezTo>
                    <a:pt x="640" y="10793"/>
                    <a:pt x="640" y="10459"/>
                    <a:pt x="668" y="10127"/>
                  </a:cubicBezTo>
                  <a:cubicBezTo>
                    <a:pt x="768" y="9024"/>
                    <a:pt x="1261" y="7969"/>
                    <a:pt x="2203" y="7326"/>
                  </a:cubicBezTo>
                  <a:cubicBezTo>
                    <a:pt x="2489" y="7121"/>
                    <a:pt x="2804" y="6964"/>
                    <a:pt x="3107" y="6786"/>
                  </a:cubicBezTo>
                  <a:cubicBezTo>
                    <a:pt x="3416" y="6610"/>
                    <a:pt x="3770" y="6380"/>
                    <a:pt x="3990" y="6187"/>
                  </a:cubicBezTo>
                  <a:cubicBezTo>
                    <a:pt x="4227" y="5984"/>
                    <a:pt x="4436" y="5750"/>
                    <a:pt x="4620" y="5497"/>
                  </a:cubicBezTo>
                  <a:cubicBezTo>
                    <a:pt x="4782" y="5276"/>
                    <a:pt x="4931" y="5040"/>
                    <a:pt x="5034" y="4783"/>
                  </a:cubicBezTo>
                  <a:cubicBezTo>
                    <a:pt x="5066" y="4704"/>
                    <a:pt x="5096" y="4623"/>
                    <a:pt x="5121" y="4540"/>
                  </a:cubicBezTo>
                  <a:close/>
                  <a:moveTo>
                    <a:pt x="3981" y="10489"/>
                  </a:moveTo>
                  <a:cubicBezTo>
                    <a:pt x="4141" y="10704"/>
                    <a:pt x="4277" y="10963"/>
                    <a:pt x="4355" y="11221"/>
                  </a:cubicBezTo>
                  <a:cubicBezTo>
                    <a:pt x="4446" y="11561"/>
                    <a:pt x="4461" y="11892"/>
                    <a:pt x="4339" y="12233"/>
                  </a:cubicBezTo>
                  <a:cubicBezTo>
                    <a:pt x="4163" y="12722"/>
                    <a:pt x="3680" y="13161"/>
                    <a:pt x="3176" y="13314"/>
                  </a:cubicBezTo>
                  <a:cubicBezTo>
                    <a:pt x="2974" y="13380"/>
                    <a:pt x="2768" y="13412"/>
                    <a:pt x="2566" y="13412"/>
                  </a:cubicBezTo>
                  <a:cubicBezTo>
                    <a:pt x="2086" y="13412"/>
                    <a:pt x="1626" y="13230"/>
                    <a:pt x="1283" y="12869"/>
                  </a:cubicBezTo>
                  <a:cubicBezTo>
                    <a:pt x="1116" y="12691"/>
                    <a:pt x="980" y="12441"/>
                    <a:pt x="867" y="12173"/>
                  </a:cubicBezTo>
                  <a:cubicBezTo>
                    <a:pt x="826" y="12079"/>
                    <a:pt x="790" y="11978"/>
                    <a:pt x="760" y="11875"/>
                  </a:cubicBezTo>
                  <a:lnTo>
                    <a:pt x="760" y="11875"/>
                  </a:lnTo>
                  <a:cubicBezTo>
                    <a:pt x="802" y="11957"/>
                    <a:pt x="852" y="12036"/>
                    <a:pt x="904" y="12112"/>
                  </a:cubicBezTo>
                  <a:cubicBezTo>
                    <a:pt x="1017" y="12279"/>
                    <a:pt x="1146" y="12434"/>
                    <a:pt x="1304" y="12560"/>
                  </a:cubicBezTo>
                  <a:cubicBezTo>
                    <a:pt x="1578" y="12786"/>
                    <a:pt x="1932" y="12897"/>
                    <a:pt x="2283" y="12897"/>
                  </a:cubicBezTo>
                  <a:cubicBezTo>
                    <a:pt x="2368" y="12897"/>
                    <a:pt x="2453" y="12891"/>
                    <a:pt x="2537" y="12878"/>
                  </a:cubicBezTo>
                  <a:cubicBezTo>
                    <a:pt x="3107" y="12793"/>
                    <a:pt x="3586" y="12363"/>
                    <a:pt x="3833" y="11845"/>
                  </a:cubicBezTo>
                  <a:cubicBezTo>
                    <a:pt x="4000" y="11471"/>
                    <a:pt x="4034" y="11046"/>
                    <a:pt x="4003" y="10639"/>
                  </a:cubicBezTo>
                  <a:cubicBezTo>
                    <a:pt x="3997" y="10591"/>
                    <a:pt x="3990" y="10539"/>
                    <a:pt x="3981" y="10489"/>
                  </a:cubicBezTo>
                  <a:close/>
                  <a:moveTo>
                    <a:pt x="2172" y="0"/>
                  </a:moveTo>
                  <a:cubicBezTo>
                    <a:pt x="2132" y="0"/>
                    <a:pt x="2092" y="1"/>
                    <a:pt x="2052" y="3"/>
                  </a:cubicBezTo>
                  <a:cubicBezTo>
                    <a:pt x="1914" y="15"/>
                    <a:pt x="1771" y="28"/>
                    <a:pt x="1641" y="73"/>
                  </a:cubicBezTo>
                  <a:cubicBezTo>
                    <a:pt x="1011" y="247"/>
                    <a:pt x="539" y="785"/>
                    <a:pt x="211" y="1337"/>
                  </a:cubicBezTo>
                  <a:cubicBezTo>
                    <a:pt x="115" y="1517"/>
                    <a:pt x="23" y="1707"/>
                    <a:pt x="2" y="1913"/>
                  </a:cubicBezTo>
                  <a:cubicBezTo>
                    <a:pt x="0" y="1951"/>
                    <a:pt x="30" y="1973"/>
                    <a:pt x="60" y="1973"/>
                  </a:cubicBezTo>
                  <a:cubicBezTo>
                    <a:pt x="84" y="1973"/>
                    <a:pt x="107" y="1959"/>
                    <a:pt x="115" y="1930"/>
                  </a:cubicBezTo>
                  <a:cubicBezTo>
                    <a:pt x="132" y="1926"/>
                    <a:pt x="147" y="1919"/>
                    <a:pt x="157" y="1903"/>
                  </a:cubicBezTo>
                  <a:cubicBezTo>
                    <a:pt x="315" y="1641"/>
                    <a:pt x="518" y="1416"/>
                    <a:pt x="790" y="1194"/>
                  </a:cubicBezTo>
                  <a:cubicBezTo>
                    <a:pt x="909" y="1096"/>
                    <a:pt x="1049" y="998"/>
                    <a:pt x="1201" y="910"/>
                  </a:cubicBezTo>
                  <a:cubicBezTo>
                    <a:pt x="1208" y="915"/>
                    <a:pt x="1217" y="918"/>
                    <a:pt x="1226" y="918"/>
                  </a:cubicBezTo>
                  <a:cubicBezTo>
                    <a:pt x="1230" y="918"/>
                    <a:pt x="1235" y="917"/>
                    <a:pt x="1239" y="916"/>
                  </a:cubicBezTo>
                  <a:cubicBezTo>
                    <a:pt x="1389" y="853"/>
                    <a:pt x="1544" y="827"/>
                    <a:pt x="1701" y="827"/>
                  </a:cubicBezTo>
                  <a:cubicBezTo>
                    <a:pt x="1963" y="827"/>
                    <a:pt x="2232" y="899"/>
                    <a:pt x="2491" y="985"/>
                  </a:cubicBezTo>
                  <a:cubicBezTo>
                    <a:pt x="3325" y="1286"/>
                    <a:pt x="4009" y="2003"/>
                    <a:pt x="4187" y="2911"/>
                  </a:cubicBezTo>
                  <a:cubicBezTo>
                    <a:pt x="4465" y="4108"/>
                    <a:pt x="3981" y="5124"/>
                    <a:pt x="3041" y="5911"/>
                  </a:cubicBezTo>
                  <a:cubicBezTo>
                    <a:pt x="2942" y="6001"/>
                    <a:pt x="2834" y="6090"/>
                    <a:pt x="2762" y="6151"/>
                  </a:cubicBezTo>
                  <a:cubicBezTo>
                    <a:pt x="2650" y="6192"/>
                    <a:pt x="2541" y="6231"/>
                    <a:pt x="2444" y="6269"/>
                  </a:cubicBezTo>
                  <a:cubicBezTo>
                    <a:pt x="1971" y="6451"/>
                    <a:pt x="1513" y="6679"/>
                    <a:pt x="1109" y="6991"/>
                  </a:cubicBezTo>
                  <a:cubicBezTo>
                    <a:pt x="597" y="7377"/>
                    <a:pt x="258" y="7868"/>
                    <a:pt x="185" y="8523"/>
                  </a:cubicBezTo>
                  <a:cubicBezTo>
                    <a:pt x="110" y="9119"/>
                    <a:pt x="164" y="9762"/>
                    <a:pt x="453" y="10294"/>
                  </a:cubicBezTo>
                  <a:cubicBezTo>
                    <a:pt x="469" y="10322"/>
                    <a:pt x="486" y="10359"/>
                    <a:pt x="509" y="10385"/>
                  </a:cubicBezTo>
                  <a:cubicBezTo>
                    <a:pt x="507" y="10392"/>
                    <a:pt x="505" y="10400"/>
                    <a:pt x="505" y="10407"/>
                  </a:cubicBezTo>
                  <a:cubicBezTo>
                    <a:pt x="483" y="10775"/>
                    <a:pt x="493" y="11144"/>
                    <a:pt x="529" y="11509"/>
                  </a:cubicBezTo>
                  <a:cubicBezTo>
                    <a:pt x="589" y="12014"/>
                    <a:pt x="822" y="12630"/>
                    <a:pt x="1248" y="13044"/>
                  </a:cubicBezTo>
                  <a:cubicBezTo>
                    <a:pt x="1617" y="13389"/>
                    <a:pt x="2090" y="13561"/>
                    <a:pt x="2568" y="13561"/>
                  </a:cubicBezTo>
                  <a:cubicBezTo>
                    <a:pt x="2867" y="13561"/>
                    <a:pt x="3168" y="13494"/>
                    <a:pt x="3448" y="13360"/>
                  </a:cubicBezTo>
                  <a:cubicBezTo>
                    <a:pt x="3968" y="13105"/>
                    <a:pt x="4410" y="12625"/>
                    <a:pt x="4524" y="12040"/>
                  </a:cubicBezTo>
                  <a:cubicBezTo>
                    <a:pt x="4587" y="11667"/>
                    <a:pt x="4535" y="11317"/>
                    <a:pt x="4394" y="10978"/>
                  </a:cubicBezTo>
                  <a:cubicBezTo>
                    <a:pt x="4390" y="10962"/>
                    <a:pt x="4381" y="10946"/>
                    <a:pt x="4376" y="10930"/>
                  </a:cubicBezTo>
                  <a:cubicBezTo>
                    <a:pt x="4281" y="10689"/>
                    <a:pt x="4155" y="10461"/>
                    <a:pt x="4010" y="10248"/>
                  </a:cubicBezTo>
                  <a:cubicBezTo>
                    <a:pt x="3954" y="10164"/>
                    <a:pt x="3933" y="10137"/>
                    <a:pt x="3876" y="10062"/>
                  </a:cubicBezTo>
                  <a:cubicBezTo>
                    <a:pt x="3861" y="10046"/>
                    <a:pt x="3850" y="10020"/>
                    <a:pt x="3826" y="10013"/>
                  </a:cubicBezTo>
                  <a:cubicBezTo>
                    <a:pt x="3816" y="10008"/>
                    <a:pt x="3805" y="10006"/>
                    <a:pt x="3795" y="10006"/>
                  </a:cubicBezTo>
                  <a:cubicBezTo>
                    <a:pt x="3788" y="10003"/>
                    <a:pt x="3781" y="10002"/>
                    <a:pt x="3773" y="10002"/>
                  </a:cubicBezTo>
                  <a:cubicBezTo>
                    <a:pt x="3767" y="10002"/>
                    <a:pt x="3760" y="10003"/>
                    <a:pt x="3754" y="10005"/>
                  </a:cubicBezTo>
                  <a:cubicBezTo>
                    <a:pt x="3748" y="10003"/>
                    <a:pt x="3742" y="10002"/>
                    <a:pt x="3737" y="10002"/>
                  </a:cubicBezTo>
                  <a:cubicBezTo>
                    <a:pt x="3696" y="10002"/>
                    <a:pt x="3657" y="10045"/>
                    <a:pt x="3670" y="10090"/>
                  </a:cubicBezTo>
                  <a:cubicBezTo>
                    <a:pt x="3782" y="10426"/>
                    <a:pt x="3795" y="10751"/>
                    <a:pt x="3718" y="11063"/>
                  </a:cubicBezTo>
                  <a:cubicBezTo>
                    <a:pt x="3671" y="11200"/>
                    <a:pt x="3601" y="11332"/>
                    <a:pt x="3540" y="11411"/>
                  </a:cubicBezTo>
                  <a:cubicBezTo>
                    <a:pt x="3469" y="11514"/>
                    <a:pt x="3288" y="11650"/>
                    <a:pt x="3128" y="11715"/>
                  </a:cubicBezTo>
                  <a:cubicBezTo>
                    <a:pt x="2985" y="11766"/>
                    <a:pt x="2930" y="11774"/>
                    <a:pt x="2790" y="11774"/>
                  </a:cubicBezTo>
                  <a:cubicBezTo>
                    <a:pt x="2654" y="11772"/>
                    <a:pt x="2539" y="11749"/>
                    <a:pt x="2379" y="11684"/>
                  </a:cubicBezTo>
                  <a:cubicBezTo>
                    <a:pt x="2058" y="11530"/>
                    <a:pt x="1727" y="11239"/>
                    <a:pt x="1621" y="10827"/>
                  </a:cubicBezTo>
                  <a:cubicBezTo>
                    <a:pt x="1540" y="10545"/>
                    <a:pt x="1574" y="10196"/>
                    <a:pt x="1616" y="9923"/>
                  </a:cubicBezTo>
                  <a:cubicBezTo>
                    <a:pt x="1749" y="9154"/>
                    <a:pt x="2185" y="8479"/>
                    <a:pt x="2650" y="7897"/>
                  </a:cubicBezTo>
                  <a:cubicBezTo>
                    <a:pt x="2803" y="7713"/>
                    <a:pt x="2964" y="7536"/>
                    <a:pt x="3130" y="7364"/>
                  </a:cubicBezTo>
                  <a:cubicBezTo>
                    <a:pt x="3260" y="7246"/>
                    <a:pt x="3388" y="7127"/>
                    <a:pt x="3514" y="7012"/>
                  </a:cubicBezTo>
                  <a:cubicBezTo>
                    <a:pt x="3870" y="6699"/>
                    <a:pt x="4209" y="6363"/>
                    <a:pt x="4515" y="5998"/>
                  </a:cubicBezTo>
                  <a:cubicBezTo>
                    <a:pt x="4952" y="5514"/>
                    <a:pt x="5299" y="4920"/>
                    <a:pt x="5364" y="4256"/>
                  </a:cubicBezTo>
                  <a:cubicBezTo>
                    <a:pt x="5414" y="3815"/>
                    <a:pt x="5404" y="3367"/>
                    <a:pt x="5344" y="2929"/>
                  </a:cubicBezTo>
                  <a:cubicBezTo>
                    <a:pt x="5302" y="2598"/>
                    <a:pt x="5234" y="2268"/>
                    <a:pt x="5108" y="1959"/>
                  </a:cubicBezTo>
                  <a:cubicBezTo>
                    <a:pt x="4981" y="1614"/>
                    <a:pt x="4729" y="1252"/>
                    <a:pt x="4562" y="1072"/>
                  </a:cubicBezTo>
                  <a:cubicBezTo>
                    <a:pt x="4559" y="1070"/>
                    <a:pt x="4555" y="1067"/>
                    <a:pt x="4550" y="1065"/>
                  </a:cubicBezTo>
                  <a:cubicBezTo>
                    <a:pt x="4363" y="829"/>
                    <a:pt x="4118" y="648"/>
                    <a:pt x="3865" y="494"/>
                  </a:cubicBezTo>
                  <a:cubicBezTo>
                    <a:pt x="3337" y="167"/>
                    <a:pt x="2753" y="0"/>
                    <a:pt x="21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42"/>
            <p:cNvSpPr/>
            <p:nvPr/>
          </p:nvSpPr>
          <p:spPr>
            <a:xfrm>
              <a:off x="2655923" y="3935125"/>
              <a:ext cx="127376" cy="128664"/>
            </a:xfrm>
            <a:custGeom>
              <a:rect b="b" l="l" r="r" t="t"/>
              <a:pathLst>
                <a:path extrusionOk="0" h="2596" w="2570">
                  <a:moveTo>
                    <a:pt x="1" y="2448"/>
                  </a:moveTo>
                  <a:cubicBezTo>
                    <a:pt x="3" y="2449"/>
                    <a:pt x="5" y="2450"/>
                    <a:pt x="8" y="2450"/>
                  </a:cubicBezTo>
                  <a:lnTo>
                    <a:pt x="8" y="2450"/>
                  </a:lnTo>
                  <a:cubicBezTo>
                    <a:pt x="6" y="2449"/>
                    <a:pt x="3" y="2448"/>
                    <a:pt x="1" y="2448"/>
                  </a:cubicBezTo>
                  <a:close/>
                  <a:moveTo>
                    <a:pt x="2366" y="1"/>
                  </a:moveTo>
                  <a:cubicBezTo>
                    <a:pt x="2479" y="432"/>
                    <a:pt x="2462" y="865"/>
                    <a:pt x="2341" y="1281"/>
                  </a:cubicBezTo>
                  <a:cubicBezTo>
                    <a:pt x="2123" y="1908"/>
                    <a:pt x="1619" y="2327"/>
                    <a:pt x="950" y="2466"/>
                  </a:cubicBezTo>
                  <a:cubicBezTo>
                    <a:pt x="824" y="2494"/>
                    <a:pt x="698" y="2505"/>
                    <a:pt x="555" y="2505"/>
                  </a:cubicBezTo>
                  <a:cubicBezTo>
                    <a:pt x="497" y="2505"/>
                    <a:pt x="437" y="2503"/>
                    <a:pt x="373" y="2500"/>
                  </a:cubicBezTo>
                  <a:cubicBezTo>
                    <a:pt x="275" y="2496"/>
                    <a:pt x="186" y="2491"/>
                    <a:pt x="94" y="2470"/>
                  </a:cubicBezTo>
                  <a:cubicBezTo>
                    <a:pt x="66" y="2464"/>
                    <a:pt x="34" y="2456"/>
                    <a:pt x="8" y="2450"/>
                  </a:cubicBezTo>
                  <a:lnTo>
                    <a:pt x="8" y="2450"/>
                  </a:lnTo>
                  <a:cubicBezTo>
                    <a:pt x="9" y="2451"/>
                    <a:pt x="10" y="2452"/>
                    <a:pt x="11" y="2453"/>
                  </a:cubicBezTo>
                  <a:cubicBezTo>
                    <a:pt x="229" y="2551"/>
                    <a:pt x="470" y="2595"/>
                    <a:pt x="707" y="2595"/>
                  </a:cubicBezTo>
                  <a:cubicBezTo>
                    <a:pt x="742" y="2595"/>
                    <a:pt x="777" y="2595"/>
                    <a:pt x="811" y="2593"/>
                  </a:cubicBezTo>
                  <a:cubicBezTo>
                    <a:pt x="1238" y="2563"/>
                    <a:pt x="1661" y="2399"/>
                    <a:pt x="1972" y="2094"/>
                  </a:cubicBezTo>
                  <a:cubicBezTo>
                    <a:pt x="2164" y="1898"/>
                    <a:pt x="2330" y="1667"/>
                    <a:pt x="2425" y="1404"/>
                  </a:cubicBezTo>
                  <a:cubicBezTo>
                    <a:pt x="2569" y="952"/>
                    <a:pt x="2539" y="441"/>
                    <a:pt x="23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42"/>
            <p:cNvSpPr/>
            <p:nvPr/>
          </p:nvSpPr>
          <p:spPr>
            <a:xfrm>
              <a:off x="2755247" y="3959015"/>
              <a:ext cx="34248" cy="80688"/>
            </a:xfrm>
            <a:custGeom>
              <a:rect b="b" l="l" r="r" t="t"/>
              <a:pathLst>
                <a:path extrusionOk="0" h="1628" w="691">
                  <a:moveTo>
                    <a:pt x="534" y="1"/>
                  </a:moveTo>
                  <a:lnTo>
                    <a:pt x="534" y="1"/>
                  </a:lnTo>
                  <a:cubicBezTo>
                    <a:pt x="539" y="79"/>
                    <a:pt x="543" y="158"/>
                    <a:pt x="543" y="237"/>
                  </a:cubicBezTo>
                  <a:cubicBezTo>
                    <a:pt x="551" y="745"/>
                    <a:pt x="352" y="1256"/>
                    <a:pt x="1" y="1628"/>
                  </a:cubicBezTo>
                  <a:cubicBezTo>
                    <a:pt x="462" y="1275"/>
                    <a:pt x="691" y="725"/>
                    <a:pt x="566" y="145"/>
                  </a:cubicBezTo>
                  <a:cubicBezTo>
                    <a:pt x="557" y="97"/>
                    <a:pt x="545" y="43"/>
                    <a:pt x="5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42"/>
            <p:cNvSpPr/>
            <p:nvPr/>
          </p:nvSpPr>
          <p:spPr>
            <a:xfrm>
              <a:off x="2765655" y="3964070"/>
              <a:ext cx="26070" cy="69784"/>
            </a:xfrm>
            <a:custGeom>
              <a:rect b="b" l="l" r="r" t="t"/>
              <a:pathLst>
                <a:path extrusionOk="0" h="1408" w="526">
                  <a:moveTo>
                    <a:pt x="391" y="0"/>
                  </a:moveTo>
                  <a:lnTo>
                    <a:pt x="391" y="0"/>
                  </a:lnTo>
                  <a:cubicBezTo>
                    <a:pt x="397" y="85"/>
                    <a:pt x="404" y="170"/>
                    <a:pt x="405" y="257"/>
                  </a:cubicBezTo>
                  <a:cubicBezTo>
                    <a:pt x="409" y="675"/>
                    <a:pt x="253" y="1065"/>
                    <a:pt x="1" y="1407"/>
                  </a:cubicBezTo>
                  <a:cubicBezTo>
                    <a:pt x="147" y="1272"/>
                    <a:pt x="268" y="1110"/>
                    <a:pt x="348" y="932"/>
                  </a:cubicBezTo>
                  <a:lnTo>
                    <a:pt x="348" y="932"/>
                  </a:lnTo>
                  <a:cubicBezTo>
                    <a:pt x="306" y="1050"/>
                    <a:pt x="257" y="1164"/>
                    <a:pt x="203" y="1273"/>
                  </a:cubicBezTo>
                  <a:cubicBezTo>
                    <a:pt x="396" y="1046"/>
                    <a:pt x="525" y="752"/>
                    <a:pt x="492" y="447"/>
                  </a:cubicBezTo>
                  <a:cubicBezTo>
                    <a:pt x="491" y="433"/>
                    <a:pt x="490" y="417"/>
                    <a:pt x="489" y="403"/>
                  </a:cubicBezTo>
                  <a:cubicBezTo>
                    <a:pt x="486" y="425"/>
                    <a:pt x="482" y="447"/>
                    <a:pt x="479" y="470"/>
                  </a:cubicBezTo>
                  <a:cubicBezTo>
                    <a:pt x="469" y="515"/>
                    <a:pt x="459" y="561"/>
                    <a:pt x="449" y="605"/>
                  </a:cubicBezTo>
                  <a:cubicBezTo>
                    <a:pt x="475" y="443"/>
                    <a:pt x="468" y="274"/>
                    <a:pt x="420" y="106"/>
                  </a:cubicBezTo>
                  <a:cubicBezTo>
                    <a:pt x="412" y="72"/>
                    <a:pt x="402" y="28"/>
                    <a:pt x="3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42"/>
            <p:cNvSpPr/>
            <p:nvPr/>
          </p:nvSpPr>
          <p:spPr>
            <a:xfrm>
              <a:off x="2679465" y="4043718"/>
              <a:ext cx="72560" cy="25326"/>
            </a:xfrm>
            <a:custGeom>
              <a:rect b="b" l="l" r="r" t="t"/>
              <a:pathLst>
                <a:path extrusionOk="0" h="511" w="1464">
                  <a:moveTo>
                    <a:pt x="1464" y="0"/>
                  </a:moveTo>
                  <a:lnTo>
                    <a:pt x="1464" y="0"/>
                  </a:lnTo>
                  <a:cubicBezTo>
                    <a:pt x="1232" y="171"/>
                    <a:pt x="1000" y="277"/>
                    <a:pt x="731" y="350"/>
                  </a:cubicBezTo>
                  <a:cubicBezTo>
                    <a:pt x="535" y="408"/>
                    <a:pt x="372" y="432"/>
                    <a:pt x="170" y="434"/>
                  </a:cubicBezTo>
                  <a:cubicBezTo>
                    <a:pt x="159" y="434"/>
                    <a:pt x="148" y="434"/>
                    <a:pt x="136" y="434"/>
                  </a:cubicBezTo>
                  <a:cubicBezTo>
                    <a:pt x="90" y="434"/>
                    <a:pt x="42" y="433"/>
                    <a:pt x="1" y="433"/>
                  </a:cubicBezTo>
                  <a:cubicBezTo>
                    <a:pt x="45" y="442"/>
                    <a:pt x="87" y="450"/>
                    <a:pt x="130" y="458"/>
                  </a:cubicBezTo>
                  <a:cubicBezTo>
                    <a:pt x="196" y="470"/>
                    <a:pt x="263" y="478"/>
                    <a:pt x="330" y="479"/>
                  </a:cubicBezTo>
                  <a:cubicBezTo>
                    <a:pt x="284" y="484"/>
                    <a:pt x="238" y="489"/>
                    <a:pt x="194" y="493"/>
                  </a:cubicBezTo>
                  <a:cubicBezTo>
                    <a:pt x="215" y="495"/>
                    <a:pt x="236" y="498"/>
                    <a:pt x="257" y="501"/>
                  </a:cubicBezTo>
                  <a:cubicBezTo>
                    <a:pt x="317" y="507"/>
                    <a:pt x="377" y="511"/>
                    <a:pt x="436" y="511"/>
                  </a:cubicBezTo>
                  <a:cubicBezTo>
                    <a:pt x="800" y="511"/>
                    <a:pt x="1132" y="380"/>
                    <a:pt x="1411" y="124"/>
                  </a:cubicBezTo>
                  <a:lnTo>
                    <a:pt x="1411" y="124"/>
                  </a:lnTo>
                  <a:cubicBezTo>
                    <a:pt x="1309" y="186"/>
                    <a:pt x="1203" y="241"/>
                    <a:pt x="1093" y="287"/>
                  </a:cubicBezTo>
                  <a:cubicBezTo>
                    <a:pt x="1230" y="211"/>
                    <a:pt x="1356" y="114"/>
                    <a:pt x="14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42"/>
            <p:cNvSpPr/>
            <p:nvPr/>
          </p:nvSpPr>
          <p:spPr>
            <a:xfrm>
              <a:off x="2709352" y="4057001"/>
              <a:ext cx="37420" cy="12292"/>
            </a:xfrm>
            <a:custGeom>
              <a:rect b="b" l="l" r="r" t="t"/>
              <a:pathLst>
                <a:path extrusionOk="0" h="248" w="755">
                  <a:moveTo>
                    <a:pt x="755" y="1"/>
                  </a:moveTo>
                  <a:lnTo>
                    <a:pt x="755" y="1"/>
                  </a:lnTo>
                  <a:cubicBezTo>
                    <a:pt x="514" y="108"/>
                    <a:pt x="258" y="187"/>
                    <a:pt x="1" y="247"/>
                  </a:cubicBezTo>
                  <a:cubicBezTo>
                    <a:pt x="13" y="247"/>
                    <a:pt x="25" y="248"/>
                    <a:pt x="37" y="248"/>
                  </a:cubicBezTo>
                  <a:cubicBezTo>
                    <a:pt x="295" y="248"/>
                    <a:pt x="546" y="153"/>
                    <a:pt x="7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42"/>
            <p:cNvSpPr/>
            <p:nvPr/>
          </p:nvSpPr>
          <p:spPr>
            <a:xfrm>
              <a:off x="2627920" y="4027560"/>
              <a:ext cx="101157" cy="30977"/>
            </a:xfrm>
            <a:custGeom>
              <a:rect b="b" l="l" r="r" t="t"/>
              <a:pathLst>
                <a:path extrusionOk="0" h="625" w="2041">
                  <a:moveTo>
                    <a:pt x="51" y="0"/>
                  </a:moveTo>
                  <a:cubicBezTo>
                    <a:pt x="51" y="0"/>
                    <a:pt x="51" y="1"/>
                    <a:pt x="52" y="2"/>
                  </a:cubicBezTo>
                  <a:cubicBezTo>
                    <a:pt x="129" y="88"/>
                    <a:pt x="217" y="165"/>
                    <a:pt x="312" y="233"/>
                  </a:cubicBezTo>
                  <a:cubicBezTo>
                    <a:pt x="274" y="214"/>
                    <a:pt x="237" y="194"/>
                    <a:pt x="200" y="174"/>
                  </a:cubicBezTo>
                  <a:cubicBezTo>
                    <a:pt x="130" y="134"/>
                    <a:pt x="61" y="86"/>
                    <a:pt x="0" y="37"/>
                  </a:cubicBezTo>
                  <a:lnTo>
                    <a:pt x="0" y="37"/>
                  </a:lnTo>
                  <a:cubicBezTo>
                    <a:pt x="32" y="76"/>
                    <a:pt x="66" y="115"/>
                    <a:pt x="103" y="149"/>
                  </a:cubicBezTo>
                  <a:cubicBezTo>
                    <a:pt x="222" y="259"/>
                    <a:pt x="352" y="348"/>
                    <a:pt x="491" y="416"/>
                  </a:cubicBezTo>
                  <a:cubicBezTo>
                    <a:pt x="402" y="381"/>
                    <a:pt x="316" y="341"/>
                    <a:pt x="226" y="292"/>
                  </a:cubicBezTo>
                  <a:cubicBezTo>
                    <a:pt x="202" y="280"/>
                    <a:pt x="179" y="263"/>
                    <a:pt x="156" y="247"/>
                  </a:cubicBezTo>
                  <a:lnTo>
                    <a:pt x="156" y="247"/>
                  </a:lnTo>
                  <a:cubicBezTo>
                    <a:pt x="173" y="268"/>
                    <a:pt x="190" y="287"/>
                    <a:pt x="209" y="305"/>
                  </a:cubicBezTo>
                  <a:cubicBezTo>
                    <a:pt x="443" y="520"/>
                    <a:pt x="759" y="624"/>
                    <a:pt x="1073" y="624"/>
                  </a:cubicBezTo>
                  <a:cubicBezTo>
                    <a:pt x="1155" y="624"/>
                    <a:pt x="1236" y="617"/>
                    <a:pt x="1317" y="603"/>
                  </a:cubicBezTo>
                  <a:cubicBezTo>
                    <a:pt x="1184" y="603"/>
                    <a:pt x="1057" y="583"/>
                    <a:pt x="930" y="553"/>
                  </a:cubicBezTo>
                  <a:lnTo>
                    <a:pt x="930" y="553"/>
                  </a:lnTo>
                  <a:cubicBezTo>
                    <a:pt x="995" y="562"/>
                    <a:pt x="1060" y="566"/>
                    <a:pt x="1125" y="566"/>
                  </a:cubicBezTo>
                  <a:cubicBezTo>
                    <a:pt x="1352" y="566"/>
                    <a:pt x="1581" y="509"/>
                    <a:pt x="1795" y="388"/>
                  </a:cubicBezTo>
                  <a:lnTo>
                    <a:pt x="1795" y="388"/>
                  </a:lnTo>
                  <a:cubicBezTo>
                    <a:pt x="1633" y="445"/>
                    <a:pt x="1467" y="474"/>
                    <a:pt x="1302" y="477"/>
                  </a:cubicBezTo>
                  <a:cubicBezTo>
                    <a:pt x="1569" y="445"/>
                    <a:pt x="1827" y="340"/>
                    <a:pt x="2040" y="163"/>
                  </a:cubicBezTo>
                  <a:lnTo>
                    <a:pt x="2040" y="163"/>
                  </a:lnTo>
                  <a:cubicBezTo>
                    <a:pt x="1776" y="325"/>
                    <a:pt x="1471" y="389"/>
                    <a:pt x="1184" y="389"/>
                  </a:cubicBezTo>
                  <a:cubicBezTo>
                    <a:pt x="1033" y="389"/>
                    <a:pt x="888" y="371"/>
                    <a:pt x="756" y="340"/>
                  </a:cubicBezTo>
                  <a:cubicBezTo>
                    <a:pt x="511" y="281"/>
                    <a:pt x="316" y="192"/>
                    <a:pt x="107" y="42"/>
                  </a:cubicBezTo>
                  <a:cubicBezTo>
                    <a:pt x="91" y="31"/>
                    <a:pt x="54" y="0"/>
                    <a:pt x="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42"/>
            <p:cNvSpPr/>
            <p:nvPr/>
          </p:nvSpPr>
          <p:spPr>
            <a:xfrm>
              <a:off x="2735273" y="3947912"/>
              <a:ext cx="40393" cy="89510"/>
            </a:xfrm>
            <a:custGeom>
              <a:rect b="b" l="l" r="r" t="t"/>
              <a:pathLst>
                <a:path extrusionOk="0" h="1806" w="815">
                  <a:moveTo>
                    <a:pt x="766" y="1"/>
                  </a:moveTo>
                  <a:cubicBezTo>
                    <a:pt x="764" y="1"/>
                    <a:pt x="763" y="38"/>
                    <a:pt x="759" y="75"/>
                  </a:cubicBezTo>
                  <a:cubicBezTo>
                    <a:pt x="755" y="111"/>
                    <a:pt x="753" y="146"/>
                    <a:pt x="749" y="179"/>
                  </a:cubicBezTo>
                  <a:lnTo>
                    <a:pt x="749" y="173"/>
                  </a:lnTo>
                  <a:cubicBezTo>
                    <a:pt x="736" y="261"/>
                    <a:pt x="726" y="348"/>
                    <a:pt x="707" y="435"/>
                  </a:cubicBezTo>
                  <a:cubicBezTo>
                    <a:pt x="660" y="659"/>
                    <a:pt x="584" y="863"/>
                    <a:pt x="511" y="1023"/>
                  </a:cubicBezTo>
                  <a:cubicBezTo>
                    <a:pt x="383" y="1297"/>
                    <a:pt x="242" y="1497"/>
                    <a:pt x="19" y="1692"/>
                  </a:cubicBezTo>
                  <a:cubicBezTo>
                    <a:pt x="180" y="1594"/>
                    <a:pt x="317" y="1463"/>
                    <a:pt x="429" y="1310"/>
                  </a:cubicBezTo>
                  <a:lnTo>
                    <a:pt x="429" y="1310"/>
                  </a:lnTo>
                  <a:cubicBezTo>
                    <a:pt x="314" y="1493"/>
                    <a:pt x="172" y="1661"/>
                    <a:pt x="0" y="1805"/>
                  </a:cubicBezTo>
                  <a:cubicBezTo>
                    <a:pt x="224" y="1678"/>
                    <a:pt x="400" y="1507"/>
                    <a:pt x="527" y="1301"/>
                  </a:cubicBezTo>
                  <a:lnTo>
                    <a:pt x="527" y="1301"/>
                  </a:lnTo>
                  <a:cubicBezTo>
                    <a:pt x="428" y="1468"/>
                    <a:pt x="311" y="1624"/>
                    <a:pt x="180" y="1767"/>
                  </a:cubicBezTo>
                  <a:cubicBezTo>
                    <a:pt x="479" y="1556"/>
                    <a:pt x="692" y="1232"/>
                    <a:pt x="749" y="863"/>
                  </a:cubicBezTo>
                  <a:cubicBezTo>
                    <a:pt x="750" y="855"/>
                    <a:pt x="754" y="837"/>
                    <a:pt x="753" y="837"/>
                  </a:cubicBezTo>
                  <a:lnTo>
                    <a:pt x="753" y="837"/>
                  </a:lnTo>
                  <a:cubicBezTo>
                    <a:pt x="742" y="868"/>
                    <a:pt x="722" y="916"/>
                    <a:pt x="713" y="937"/>
                  </a:cubicBezTo>
                  <a:cubicBezTo>
                    <a:pt x="672" y="1034"/>
                    <a:pt x="626" y="1127"/>
                    <a:pt x="577" y="1215"/>
                  </a:cubicBezTo>
                  <a:cubicBezTo>
                    <a:pt x="608" y="1158"/>
                    <a:pt x="633" y="1097"/>
                    <a:pt x="657" y="1035"/>
                  </a:cubicBezTo>
                  <a:cubicBezTo>
                    <a:pt x="795" y="729"/>
                    <a:pt x="815" y="378"/>
                    <a:pt x="774" y="45"/>
                  </a:cubicBezTo>
                  <a:cubicBezTo>
                    <a:pt x="770" y="13"/>
                    <a:pt x="768" y="1"/>
                    <a:pt x="7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42"/>
            <p:cNvSpPr/>
            <p:nvPr/>
          </p:nvSpPr>
          <p:spPr>
            <a:xfrm>
              <a:off x="2608243" y="3778902"/>
              <a:ext cx="72609" cy="164795"/>
            </a:xfrm>
            <a:custGeom>
              <a:rect b="b" l="l" r="r" t="t"/>
              <a:pathLst>
                <a:path extrusionOk="0" h="3325" w="1465">
                  <a:moveTo>
                    <a:pt x="1412" y="0"/>
                  </a:moveTo>
                  <a:lnTo>
                    <a:pt x="1412" y="0"/>
                  </a:lnTo>
                  <a:cubicBezTo>
                    <a:pt x="966" y="299"/>
                    <a:pt x="604" y="727"/>
                    <a:pt x="398" y="1231"/>
                  </a:cubicBezTo>
                  <a:cubicBezTo>
                    <a:pt x="393" y="1242"/>
                    <a:pt x="387" y="1257"/>
                    <a:pt x="384" y="1265"/>
                  </a:cubicBezTo>
                  <a:cubicBezTo>
                    <a:pt x="387" y="1262"/>
                    <a:pt x="388" y="1260"/>
                    <a:pt x="391" y="1256"/>
                  </a:cubicBezTo>
                  <a:lnTo>
                    <a:pt x="391" y="1256"/>
                  </a:lnTo>
                  <a:cubicBezTo>
                    <a:pt x="364" y="1316"/>
                    <a:pt x="341" y="1380"/>
                    <a:pt x="321" y="1445"/>
                  </a:cubicBezTo>
                  <a:cubicBezTo>
                    <a:pt x="185" y="1750"/>
                    <a:pt x="94" y="2075"/>
                    <a:pt x="64" y="2408"/>
                  </a:cubicBezTo>
                  <a:cubicBezTo>
                    <a:pt x="5" y="2701"/>
                    <a:pt x="1" y="3010"/>
                    <a:pt x="42" y="3325"/>
                  </a:cubicBezTo>
                  <a:cubicBezTo>
                    <a:pt x="48" y="3141"/>
                    <a:pt x="66" y="2960"/>
                    <a:pt x="94" y="2779"/>
                  </a:cubicBezTo>
                  <a:cubicBezTo>
                    <a:pt x="151" y="2525"/>
                    <a:pt x="236" y="2285"/>
                    <a:pt x="329" y="2053"/>
                  </a:cubicBezTo>
                  <a:cubicBezTo>
                    <a:pt x="404" y="1899"/>
                    <a:pt x="487" y="1746"/>
                    <a:pt x="572" y="1593"/>
                  </a:cubicBezTo>
                  <a:cubicBezTo>
                    <a:pt x="796" y="1203"/>
                    <a:pt x="1033" y="844"/>
                    <a:pt x="1340" y="529"/>
                  </a:cubicBezTo>
                  <a:lnTo>
                    <a:pt x="1340" y="529"/>
                  </a:lnTo>
                  <a:cubicBezTo>
                    <a:pt x="1153" y="672"/>
                    <a:pt x="985" y="840"/>
                    <a:pt x="834" y="1021"/>
                  </a:cubicBezTo>
                  <a:cubicBezTo>
                    <a:pt x="861" y="984"/>
                    <a:pt x="888" y="946"/>
                    <a:pt x="915" y="909"/>
                  </a:cubicBezTo>
                  <a:cubicBezTo>
                    <a:pt x="1052" y="728"/>
                    <a:pt x="1259" y="452"/>
                    <a:pt x="1464" y="272"/>
                  </a:cubicBezTo>
                  <a:lnTo>
                    <a:pt x="1464" y="272"/>
                  </a:lnTo>
                  <a:cubicBezTo>
                    <a:pt x="1180" y="469"/>
                    <a:pt x="928" y="713"/>
                    <a:pt x="717" y="990"/>
                  </a:cubicBezTo>
                  <a:lnTo>
                    <a:pt x="697" y="1009"/>
                  </a:lnTo>
                  <a:cubicBezTo>
                    <a:pt x="738" y="953"/>
                    <a:pt x="779" y="897"/>
                    <a:pt x="820" y="841"/>
                  </a:cubicBezTo>
                  <a:cubicBezTo>
                    <a:pt x="953" y="652"/>
                    <a:pt x="1047" y="524"/>
                    <a:pt x="1210" y="343"/>
                  </a:cubicBezTo>
                  <a:lnTo>
                    <a:pt x="1210" y="343"/>
                  </a:lnTo>
                  <a:cubicBezTo>
                    <a:pt x="1083" y="434"/>
                    <a:pt x="967" y="539"/>
                    <a:pt x="860" y="652"/>
                  </a:cubicBezTo>
                  <a:cubicBezTo>
                    <a:pt x="1036" y="428"/>
                    <a:pt x="1218" y="201"/>
                    <a:pt x="14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42"/>
            <p:cNvSpPr/>
            <p:nvPr/>
          </p:nvSpPr>
          <p:spPr>
            <a:xfrm>
              <a:off x="2674658" y="3726266"/>
              <a:ext cx="83711" cy="74344"/>
            </a:xfrm>
            <a:custGeom>
              <a:rect b="b" l="l" r="r" t="t"/>
              <a:pathLst>
                <a:path extrusionOk="0" h="1500" w="1689">
                  <a:moveTo>
                    <a:pt x="1689" y="0"/>
                  </a:moveTo>
                  <a:lnTo>
                    <a:pt x="1689" y="0"/>
                  </a:lnTo>
                  <a:cubicBezTo>
                    <a:pt x="1164" y="304"/>
                    <a:pt x="598" y="561"/>
                    <a:pt x="160" y="993"/>
                  </a:cubicBezTo>
                  <a:cubicBezTo>
                    <a:pt x="305" y="890"/>
                    <a:pt x="458" y="803"/>
                    <a:pt x="613" y="717"/>
                  </a:cubicBezTo>
                  <a:lnTo>
                    <a:pt x="613" y="717"/>
                  </a:lnTo>
                  <a:cubicBezTo>
                    <a:pt x="387" y="889"/>
                    <a:pt x="180" y="1081"/>
                    <a:pt x="1" y="1302"/>
                  </a:cubicBezTo>
                  <a:cubicBezTo>
                    <a:pt x="221" y="1111"/>
                    <a:pt x="473" y="945"/>
                    <a:pt x="716" y="774"/>
                  </a:cubicBezTo>
                  <a:cubicBezTo>
                    <a:pt x="734" y="763"/>
                    <a:pt x="750" y="750"/>
                    <a:pt x="767" y="737"/>
                  </a:cubicBezTo>
                  <a:lnTo>
                    <a:pt x="767" y="737"/>
                  </a:lnTo>
                  <a:cubicBezTo>
                    <a:pt x="577" y="891"/>
                    <a:pt x="396" y="1059"/>
                    <a:pt x="226" y="1236"/>
                  </a:cubicBezTo>
                  <a:cubicBezTo>
                    <a:pt x="332" y="1165"/>
                    <a:pt x="443" y="1091"/>
                    <a:pt x="552" y="1014"/>
                  </a:cubicBezTo>
                  <a:lnTo>
                    <a:pt x="552" y="1014"/>
                  </a:lnTo>
                  <a:cubicBezTo>
                    <a:pt x="385" y="1160"/>
                    <a:pt x="228" y="1323"/>
                    <a:pt x="91" y="1500"/>
                  </a:cubicBezTo>
                  <a:cubicBezTo>
                    <a:pt x="421" y="1240"/>
                    <a:pt x="832" y="895"/>
                    <a:pt x="1075" y="621"/>
                  </a:cubicBezTo>
                  <a:lnTo>
                    <a:pt x="1075" y="621"/>
                  </a:lnTo>
                  <a:cubicBezTo>
                    <a:pt x="1058" y="633"/>
                    <a:pt x="1041" y="644"/>
                    <a:pt x="1024" y="654"/>
                  </a:cubicBezTo>
                  <a:cubicBezTo>
                    <a:pt x="1182" y="525"/>
                    <a:pt x="1327" y="391"/>
                    <a:pt x="1448" y="256"/>
                  </a:cubicBezTo>
                  <a:lnTo>
                    <a:pt x="1448" y="256"/>
                  </a:lnTo>
                  <a:cubicBezTo>
                    <a:pt x="1301" y="357"/>
                    <a:pt x="1150" y="455"/>
                    <a:pt x="1005" y="558"/>
                  </a:cubicBezTo>
                  <a:cubicBezTo>
                    <a:pt x="1147" y="447"/>
                    <a:pt x="1286" y="334"/>
                    <a:pt x="1422" y="225"/>
                  </a:cubicBezTo>
                  <a:lnTo>
                    <a:pt x="1422" y="225"/>
                  </a:lnTo>
                  <a:lnTo>
                    <a:pt x="1384" y="243"/>
                  </a:lnTo>
                  <a:cubicBezTo>
                    <a:pt x="1510" y="155"/>
                    <a:pt x="1625" y="67"/>
                    <a:pt x="16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42"/>
            <p:cNvSpPr/>
            <p:nvPr/>
          </p:nvSpPr>
          <p:spPr>
            <a:xfrm>
              <a:off x="2610969" y="3950242"/>
              <a:ext cx="70775" cy="82819"/>
            </a:xfrm>
            <a:custGeom>
              <a:rect b="b" l="l" r="r" t="t"/>
              <a:pathLst>
                <a:path extrusionOk="0" h="1671" w="1428">
                  <a:moveTo>
                    <a:pt x="7" y="0"/>
                  </a:moveTo>
                  <a:cubicBezTo>
                    <a:pt x="8" y="279"/>
                    <a:pt x="91" y="549"/>
                    <a:pt x="223" y="793"/>
                  </a:cubicBezTo>
                  <a:cubicBezTo>
                    <a:pt x="203" y="768"/>
                    <a:pt x="186" y="739"/>
                    <a:pt x="166" y="709"/>
                  </a:cubicBezTo>
                  <a:cubicBezTo>
                    <a:pt x="98" y="596"/>
                    <a:pt x="34" y="482"/>
                    <a:pt x="0" y="357"/>
                  </a:cubicBezTo>
                  <a:lnTo>
                    <a:pt x="0" y="357"/>
                  </a:lnTo>
                  <a:cubicBezTo>
                    <a:pt x="53" y="690"/>
                    <a:pt x="222" y="1002"/>
                    <a:pt x="455" y="1242"/>
                  </a:cubicBezTo>
                  <a:cubicBezTo>
                    <a:pt x="393" y="1183"/>
                    <a:pt x="333" y="1121"/>
                    <a:pt x="280" y="1054"/>
                  </a:cubicBezTo>
                  <a:cubicBezTo>
                    <a:pt x="260" y="1032"/>
                    <a:pt x="235" y="1001"/>
                    <a:pt x="220" y="985"/>
                  </a:cubicBezTo>
                  <a:lnTo>
                    <a:pt x="220" y="985"/>
                  </a:lnTo>
                  <a:cubicBezTo>
                    <a:pt x="226" y="999"/>
                    <a:pt x="233" y="1012"/>
                    <a:pt x="240" y="1025"/>
                  </a:cubicBezTo>
                  <a:cubicBezTo>
                    <a:pt x="378" y="1309"/>
                    <a:pt x="646" y="1517"/>
                    <a:pt x="942" y="1609"/>
                  </a:cubicBezTo>
                  <a:cubicBezTo>
                    <a:pt x="852" y="1563"/>
                    <a:pt x="776" y="1511"/>
                    <a:pt x="703" y="1453"/>
                  </a:cubicBezTo>
                  <a:lnTo>
                    <a:pt x="703" y="1453"/>
                  </a:lnTo>
                  <a:cubicBezTo>
                    <a:pt x="826" y="1534"/>
                    <a:pt x="963" y="1594"/>
                    <a:pt x="1105" y="1632"/>
                  </a:cubicBezTo>
                  <a:cubicBezTo>
                    <a:pt x="1143" y="1644"/>
                    <a:pt x="1210" y="1666"/>
                    <a:pt x="1230" y="1671"/>
                  </a:cubicBezTo>
                  <a:cubicBezTo>
                    <a:pt x="1129" y="1619"/>
                    <a:pt x="1031" y="1563"/>
                    <a:pt x="935" y="1502"/>
                  </a:cubicBezTo>
                  <a:cubicBezTo>
                    <a:pt x="886" y="1471"/>
                    <a:pt x="843" y="1440"/>
                    <a:pt x="803" y="1408"/>
                  </a:cubicBezTo>
                  <a:lnTo>
                    <a:pt x="803" y="1408"/>
                  </a:lnTo>
                  <a:cubicBezTo>
                    <a:pt x="913" y="1469"/>
                    <a:pt x="1029" y="1512"/>
                    <a:pt x="1151" y="1540"/>
                  </a:cubicBezTo>
                  <a:cubicBezTo>
                    <a:pt x="1226" y="1557"/>
                    <a:pt x="1306" y="1564"/>
                    <a:pt x="1384" y="1564"/>
                  </a:cubicBezTo>
                  <a:cubicBezTo>
                    <a:pt x="1398" y="1564"/>
                    <a:pt x="1413" y="1564"/>
                    <a:pt x="1428" y="1564"/>
                  </a:cubicBezTo>
                  <a:cubicBezTo>
                    <a:pt x="1405" y="1562"/>
                    <a:pt x="1384" y="1558"/>
                    <a:pt x="1362" y="1553"/>
                  </a:cubicBezTo>
                  <a:cubicBezTo>
                    <a:pt x="1225" y="1530"/>
                    <a:pt x="1119" y="1486"/>
                    <a:pt x="1003" y="1425"/>
                  </a:cubicBezTo>
                  <a:cubicBezTo>
                    <a:pt x="839" y="1336"/>
                    <a:pt x="749" y="1260"/>
                    <a:pt x="616" y="1129"/>
                  </a:cubicBezTo>
                  <a:cubicBezTo>
                    <a:pt x="301" y="825"/>
                    <a:pt x="82" y="454"/>
                    <a:pt x="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42"/>
            <p:cNvSpPr/>
            <p:nvPr/>
          </p:nvSpPr>
          <p:spPr>
            <a:xfrm>
              <a:off x="2679217" y="4006149"/>
              <a:ext cx="60764" cy="30977"/>
            </a:xfrm>
            <a:custGeom>
              <a:rect b="b" l="l" r="r" t="t"/>
              <a:pathLst>
                <a:path extrusionOk="0" h="625" w="1226">
                  <a:moveTo>
                    <a:pt x="1226" y="0"/>
                  </a:moveTo>
                  <a:lnTo>
                    <a:pt x="1226" y="0"/>
                  </a:lnTo>
                  <a:cubicBezTo>
                    <a:pt x="1182" y="31"/>
                    <a:pt x="1137" y="60"/>
                    <a:pt x="1092" y="89"/>
                  </a:cubicBezTo>
                  <a:cubicBezTo>
                    <a:pt x="788" y="283"/>
                    <a:pt x="491" y="434"/>
                    <a:pt x="140" y="441"/>
                  </a:cubicBezTo>
                  <a:cubicBezTo>
                    <a:pt x="201" y="453"/>
                    <a:pt x="262" y="459"/>
                    <a:pt x="323" y="459"/>
                  </a:cubicBezTo>
                  <a:cubicBezTo>
                    <a:pt x="352" y="459"/>
                    <a:pt x="382" y="458"/>
                    <a:pt x="411" y="455"/>
                  </a:cubicBezTo>
                  <a:lnTo>
                    <a:pt x="411" y="455"/>
                  </a:lnTo>
                  <a:cubicBezTo>
                    <a:pt x="273" y="489"/>
                    <a:pt x="135" y="510"/>
                    <a:pt x="0" y="511"/>
                  </a:cubicBezTo>
                  <a:cubicBezTo>
                    <a:pt x="101" y="534"/>
                    <a:pt x="200" y="547"/>
                    <a:pt x="298" y="547"/>
                  </a:cubicBezTo>
                  <a:cubicBezTo>
                    <a:pt x="333" y="547"/>
                    <a:pt x="368" y="545"/>
                    <a:pt x="403" y="542"/>
                  </a:cubicBezTo>
                  <a:lnTo>
                    <a:pt x="403" y="542"/>
                  </a:lnTo>
                  <a:cubicBezTo>
                    <a:pt x="285" y="568"/>
                    <a:pt x="166" y="589"/>
                    <a:pt x="47" y="608"/>
                  </a:cubicBezTo>
                  <a:cubicBezTo>
                    <a:pt x="105" y="619"/>
                    <a:pt x="166" y="624"/>
                    <a:pt x="226" y="624"/>
                  </a:cubicBezTo>
                  <a:cubicBezTo>
                    <a:pt x="419" y="624"/>
                    <a:pt x="615" y="569"/>
                    <a:pt x="761" y="459"/>
                  </a:cubicBezTo>
                  <a:lnTo>
                    <a:pt x="761" y="459"/>
                  </a:lnTo>
                  <a:cubicBezTo>
                    <a:pt x="731" y="467"/>
                    <a:pt x="700" y="474"/>
                    <a:pt x="669" y="481"/>
                  </a:cubicBezTo>
                  <a:cubicBezTo>
                    <a:pt x="782" y="439"/>
                    <a:pt x="890" y="377"/>
                    <a:pt x="990" y="290"/>
                  </a:cubicBezTo>
                  <a:cubicBezTo>
                    <a:pt x="1011" y="274"/>
                    <a:pt x="1032" y="258"/>
                    <a:pt x="1052" y="239"/>
                  </a:cubicBezTo>
                  <a:lnTo>
                    <a:pt x="1052" y="239"/>
                  </a:lnTo>
                  <a:cubicBezTo>
                    <a:pt x="1007" y="258"/>
                    <a:pt x="962" y="274"/>
                    <a:pt x="918" y="294"/>
                  </a:cubicBezTo>
                  <a:cubicBezTo>
                    <a:pt x="897" y="301"/>
                    <a:pt x="876" y="309"/>
                    <a:pt x="854" y="316"/>
                  </a:cubicBezTo>
                  <a:cubicBezTo>
                    <a:pt x="964" y="254"/>
                    <a:pt x="1067" y="173"/>
                    <a:pt x="1155" y="78"/>
                  </a:cubicBezTo>
                  <a:cubicBezTo>
                    <a:pt x="1180" y="53"/>
                    <a:pt x="1204" y="26"/>
                    <a:pt x="12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42"/>
            <p:cNvSpPr/>
            <p:nvPr/>
          </p:nvSpPr>
          <p:spPr>
            <a:xfrm>
              <a:off x="2691013" y="3441427"/>
              <a:ext cx="121775" cy="114935"/>
            </a:xfrm>
            <a:custGeom>
              <a:rect b="b" l="l" r="r" t="t"/>
              <a:pathLst>
                <a:path extrusionOk="0" h="2319" w="2457">
                  <a:moveTo>
                    <a:pt x="0" y="1"/>
                  </a:moveTo>
                  <a:lnTo>
                    <a:pt x="0" y="1"/>
                  </a:lnTo>
                  <a:cubicBezTo>
                    <a:pt x="24" y="10"/>
                    <a:pt x="46" y="17"/>
                    <a:pt x="69" y="27"/>
                  </a:cubicBezTo>
                  <a:cubicBezTo>
                    <a:pt x="241" y="93"/>
                    <a:pt x="408" y="176"/>
                    <a:pt x="574" y="275"/>
                  </a:cubicBezTo>
                  <a:cubicBezTo>
                    <a:pt x="870" y="452"/>
                    <a:pt x="1078" y="634"/>
                    <a:pt x="1326" y="908"/>
                  </a:cubicBezTo>
                  <a:cubicBezTo>
                    <a:pt x="1643" y="1255"/>
                    <a:pt x="1894" y="1660"/>
                    <a:pt x="2029" y="2134"/>
                  </a:cubicBezTo>
                  <a:cubicBezTo>
                    <a:pt x="1985" y="1824"/>
                    <a:pt x="1878" y="1530"/>
                    <a:pt x="1724" y="1266"/>
                  </a:cubicBezTo>
                  <a:lnTo>
                    <a:pt x="1724" y="1266"/>
                  </a:lnTo>
                  <a:cubicBezTo>
                    <a:pt x="1856" y="1451"/>
                    <a:pt x="1971" y="1649"/>
                    <a:pt x="2073" y="1866"/>
                  </a:cubicBezTo>
                  <a:cubicBezTo>
                    <a:pt x="2013" y="1633"/>
                    <a:pt x="1926" y="1418"/>
                    <a:pt x="1816" y="1222"/>
                  </a:cubicBezTo>
                  <a:lnTo>
                    <a:pt x="1816" y="1222"/>
                  </a:lnTo>
                  <a:cubicBezTo>
                    <a:pt x="2042" y="1541"/>
                    <a:pt x="2235" y="1886"/>
                    <a:pt x="2395" y="2318"/>
                  </a:cubicBezTo>
                  <a:cubicBezTo>
                    <a:pt x="2333" y="2014"/>
                    <a:pt x="2242" y="1737"/>
                    <a:pt x="2119" y="1483"/>
                  </a:cubicBezTo>
                  <a:lnTo>
                    <a:pt x="2119" y="1483"/>
                  </a:lnTo>
                  <a:cubicBezTo>
                    <a:pt x="2227" y="1679"/>
                    <a:pt x="2336" y="1874"/>
                    <a:pt x="2435" y="2075"/>
                  </a:cubicBezTo>
                  <a:cubicBezTo>
                    <a:pt x="2374" y="1858"/>
                    <a:pt x="2305" y="1639"/>
                    <a:pt x="2212" y="1437"/>
                  </a:cubicBezTo>
                  <a:lnTo>
                    <a:pt x="2212" y="1437"/>
                  </a:lnTo>
                  <a:cubicBezTo>
                    <a:pt x="2292" y="1569"/>
                    <a:pt x="2374" y="1699"/>
                    <a:pt x="2456" y="1829"/>
                  </a:cubicBezTo>
                  <a:cubicBezTo>
                    <a:pt x="2355" y="1487"/>
                    <a:pt x="2192" y="1155"/>
                    <a:pt x="1928" y="912"/>
                  </a:cubicBezTo>
                  <a:lnTo>
                    <a:pt x="1928" y="912"/>
                  </a:lnTo>
                  <a:cubicBezTo>
                    <a:pt x="1955" y="970"/>
                    <a:pt x="1983" y="1027"/>
                    <a:pt x="2013" y="1082"/>
                  </a:cubicBezTo>
                  <a:cubicBezTo>
                    <a:pt x="1903" y="926"/>
                    <a:pt x="1768" y="784"/>
                    <a:pt x="1600" y="668"/>
                  </a:cubicBezTo>
                  <a:cubicBezTo>
                    <a:pt x="1595" y="665"/>
                    <a:pt x="1585" y="658"/>
                    <a:pt x="1584" y="658"/>
                  </a:cubicBezTo>
                  <a:lnTo>
                    <a:pt x="1584" y="658"/>
                  </a:lnTo>
                  <a:cubicBezTo>
                    <a:pt x="1584" y="658"/>
                    <a:pt x="1585" y="659"/>
                    <a:pt x="1589" y="663"/>
                  </a:cubicBezTo>
                  <a:cubicBezTo>
                    <a:pt x="1616" y="689"/>
                    <a:pt x="1656" y="737"/>
                    <a:pt x="1671" y="756"/>
                  </a:cubicBezTo>
                  <a:cubicBezTo>
                    <a:pt x="1787" y="905"/>
                    <a:pt x="1889" y="1068"/>
                    <a:pt x="1983" y="1237"/>
                  </a:cubicBezTo>
                  <a:cubicBezTo>
                    <a:pt x="1772" y="892"/>
                    <a:pt x="1490" y="598"/>
                    <a:pt x="1125" y="355"/>
                  </a:cubicBezTo>
                  <a:cubicBezTo>
                    <a:pt x="1087" y="329"/>
                    <a:pt x="1039" y="301"/>
                    <a:pt x="1004" y="283"/>
                  </a:cubicBezTo>
                  <a:lnTo>
                    <a:pt x="1004" y="283"/>
                  </a:lnTo>
                  <a:cubicBezTo>
                    <a:pt x="1060" y="330"/>
                    <a:pt x="1112" y="383"/>
                    <a:pt x="1163" y="438"/>
                  </a:cubicBezTo>
                  <a:cubicBezTo>
                    <a:pt x="1220" y="499"/>
                    <a:pt x="1274" y="560"/>
                    <a:pt x="1328" y="620"/>
                  </a:cubicBezTo>
                  <a:cubicBezTo>
                    <a:pt x="1194" y="501"/>
                    <a:pt x="1045" y="395"/>
                    <a:pt x="879" y="303"/>
                  </a:cubicBezTo>
                  <a:cubicBezTo>
                    <a:pt x="833" y="277"/>
                    <a:pt x="787" y="251"/>
                    <a:pt x="743" y="228"/>
                  </a:cubicBezTo>
                  <a:lnTo>
                    <a:pt x="743" y="228"/>
                  </a:lnTo>
                  <a:cubicBezTo>
                    <a:pt x="794" y="273"/>
                    <a:pt x="845" y="318"/>
                    <a:pt x="895" y="364"/>
                  </a:cubicBezTo>
                  <a:cubicBezTo>
                    <a:pt x="925" y="391"/>
                    <a:pt x="954" y="417"/>
                    <a:pt x="984" y="444"/>
                  </a:cubicBezTo>
                  <a:cubicBezTo>
                    <a:pt x="810" y="316"/>
                    <a:pt x="623" y="210"/>
                    <a:pt x="429" y="129"/>
                  </a:cubicBezTo>
                  <a:cubicBezTo>
                    <a:pt x="291" y="69"/>
                    <a:pt x="146" y="2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42"/>
            <p:cNvSpPr/>
            <p:nvPr/>
          </p:nvSpPr>
          <p:spPr>
            <a:xfrm>
              <a:off x="2749349" y="3542040"/>
              <a:ext cx="77417" cy="150868"/>
            </a:xfrm>
            <a:custGeom>
              <a:rect b="b" l="l" r="r" t="t"/>
              <a:pathLst>
                <a:path extrusionOk="0" h="3044" w="1562">
                  <a:moveTo>
                    <a:pt x="1370" y="1373"/>
                  </a:moveTo>
                  <a:cubicBezTo>
                    <a:pt x="1364" y="1416"/>
                    <a:pt x="1357" y="1460"/>
                    <a:pt x="1349" y="1502"/>
                  </a:cubicBezTo>
                  <a:cubicBezTo>
                    <a:pt x="1334" y="1533"/>
                    <a:pt x="1319" y="1564"/>
                    <a:pt x="1302" y="1594"/>
                  </a:cubicBezTo>
                  <a:cubicBezTo>
                    <a:pt x="1329" y="1520"/>
                    <a:pt x="1352" y="1447"/>
                    <a:pt x="1370" y="1373"/>
                  </a:cubicBezTo>
                  <a:close/>
                  <a:moveTo>
                    <a:pt x="984" y="1"/>
                  </a:moveTo>
                  <a:lnTo>
                    <a:pt x="984" y="1"/>
                  </a:lnTo>
                  <a:cubicBezTo>
                    <a:pt x="1048" y="200"/>
                    <a:pt x="1062" y="407"/>
                    <a:pt x="1060" y="617"/>
                  </a:cubicBezTo>
                  <a:cubicBezTo>
                    <a:pt x="1042" y="476"/>
                    <a:pt x="1011" y="339"/>
                    <a:pt x="965" y="206"/>
                  </a:cubicBezTo>
                  <a:lnTo>
                    <a:pt x="965" y="206"/>
                  </a:lnTo>
                  <a:cubicBezTo>
                    <a:pt x="1007" y="464"/>
                    <a:pt x="1005" y="732"/>
                    <a:pt x="983" y="995"/>
                  </a:cubicBezTo>
                  <a:cubicBezTo>
                    <a:pt x="981" y="907"/>
                    <a:pt x="976" y="818"/>
                    <a:pt x="965" y="728"/>
                  </a:cubicBezTo>
                  <a:cubicBezTo>
                    <a:pt x="948" y="561"/>
                    <a:pt x="916" y="388"/>
                    <a:pt x="875" y="227"/>
                  </a:cubicBezTo>
                  <a:lnTo>
                    <a:pt x="875" y="227"/>
                  </a:lnTo>
                  <a:cubicBezTo>
                    <a:pt x="876" y="251"/>
                    <a:pt x="878" y="275"/>
                    <a:pt x="880" y="298"/>
                  </a:cubicBezTo>
                  <a:cubicBezTo>
                    <a:pt x="904" y="589"/>
                    <a:pt x="873" y="881"/>
                    <a:pt x="839" y="1122"/>
                  </a:cubicBezTo>
                  <a:cubicBezTo>
                    <a:pt x="816" y="1302"/>
                    <a:pt x="717" y="1853"/>
                    <a:pt x="588" y="2154"/>
                  </a:cubicBezTo>
                  <a:cubicBezTo>
                    <a:pt x="512" y="2358"/>
                    <a:pt x="252" y="2828"/>
                    <a:pt x="0" y="3044"/>
                  </a:cubicBezTo>
                  <a:cubicBezTo>
                    <a:pt x="236" y="2883"/>
                    <a:pt x="416" y="2650"/>
                    <a:pt x="571" y="2410"/>
                  </a:cubicBezTo>
                  <a:cubicBezTo>
                    <a:pt x="576" y="2402"/>
                    <a:pt x="581" y="2394"/>
                    <a:pt x="586" y="2385"/>
                  </a:cubicBezTo>
                  <a:lnTo>
                    <a:pt x="586" y="2385"/>
                  </a:lnTo>
                  <a:cubicBezTo>
                    <a:pt x="496" y="2549"/>
                    <a:pt x="393" y="2720"/>
                    <a:pt x="303" y="2857"/>
                  </a:cubicBezTo>
                  <a:cubicBezTo>
                    <a:pt x="293" y="2876"/>
                    <a:pt x="263" y="2910"/>
                    <a:pt x="263" y="2915"/>
                  </a:cubicBezTo>
                  <a:cubicBezTo>
                    <a:pt x="349" y="2831"/>
                    <a:pt x="433" y="2742"/>
                    <a:pt x="511" y="2650"/>
                  </a:cubicBezTo>
                  <a:lnTo>
                    <a:pt x="511" y="2650"/>
                  </a:lnTo>
                  <a:cubicBezTo>
                    <a:pt x="468" y="2701"/>
                    <a:pt x="425" y="2752"/>
                    <a:pt x="387" y="2796"/>
                  </a:cubicBezTo>
                  <a:cubicBezTo>
                    <a:pt x="437" y="2756"/>
                    <a:pt x="485" y="2713"/>
                    <a:pt x="533" y="2671"/>
                  </a:cubicBezTo>
                  <a:cubicBezTo>
                    <a:pt x="665" y="2552"/>
                    <a:pt x="789" y="2420"/>
                    <a:pt x="896" y="2277"/>
                  </a:cubicBezTo>
                  <a:lnTo>
                    <a:pt x="896" y="2277"/>
                  </a:lnTo>
                  <a:lnTo>
                    <a:pt x="718" y="2555"/>
                  </a:lnTo>
                  <a:cubicBezTo>
                    <a:pt x="701" y="2581"/>
                    <a:pt x="679" y="2611"/>
                    <a:pt x="664" y="2635"/>
                  </a:cubicBezTo>
                  <a:cubicBezTo>
                    <a:pt x="679" y="2621"/>
                    <a:pt x="694" y="2605"/>
                    <a:pt x="710" y="2591"/>
                  </a:cubicBezTo>
                  <a:cubicBezTo>
                    <a:pt x="1021" y="2277"/>
                    <a:pt x="1263" y="1891"/>
                    <a:pt x="1376" y="1457"/>
                  </a:cubicBezTo>
                  <a:cubicBezTo>
                    <a:pt x="1562" y="1035"/>
                    <a:pt x="1537" y="600"/>
                    <a:pt x="1396" y="162"/>
                  </a:cubicBezTo>
                  <a:lnTo>
                    <a:pt x="1396" y="162"/>
                  </a:lnTo>
                  <a:cubicBezTo>
                    <a:pt x="1412" y="340"/>
                    <a:pt x="1418" y="535"/>
                    <a:pt x="1416" y="729"/>
                  </a:cubicBezTo>
                  <a:cubicBezTo>
                    <a:pt x="1400" y="533"/>
                    <a:pt x="1359" y="334"/>
                    <a:pt x="1298" y="135"/>
                  </a:cubicBezTo>
                  <a:lnTo>
                    <a:pt x="1298" y="135"/>
                  </a:lnTo>
                  <a:cubicBezTo>
                    <a:pt x="1340" y="516"/>
                    <a:pt x="1340" y="849"/>
                    <a:pt x="1288" y="1182"/>
                  </a:cubicBezTo>
                  <a:cubicBezTo>
                    <a:pt x="1310" y="911"/>
                    <a:pt x="1290" y="637"/>
                    <a:pt x="1226" y="377"/>
                  </a:cubicBezTo>
                  <a:lnTo>
                    <a:pt x="1226" y="377"/>
                  </a:lnTo>
                  <a:cubicBezTo>
                    <a:pt x="1261" y="740"/>
                    <a:pt x="1222" y="1063"/>
                    <a:pt x="1148" y="1400"/>
                  </a:cubicBezTo>
                  <a:cubicBezTo>
                    <a:pt x="1115" y="1543"/>
                    <a:pt x="1076" y="1678"/>
                    <a:pt x="1025" y="1808"/>
                  </a:cubicBezTo>
                  <a:cubicBezTo>
                    <a:pt x="1092" y="1628"/>
                    <a:pt x="1137" y="1439"/>
                    <a:pt x="1158" y="1247"/>
                  </a:cubicBezTo>
                  <a:cubicBezTo>
                    <a:pt x="1182" y="1019"/>
                    <a:pt x="1171" y="789"/>
                    <a:pt x="1138" y="562"/>
                  </a:cubicBezTo>
                  <a:cubicBezTo>
                    <a:pt x="1108" y="370"/>
                    <a:pt x="1066" y="176"/>
                    <a:pt x="9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42"/>
            <p:cNvSpPr/>
            <p:nvPr/>
          </p:nvSpPr>
          <p:spPr>
            <a:xfrm>
              <a:off x="2607203" y="3416050"/>
              <a:ext cx="179565" cy="41286"/>
            </a:xfrm>
            <a:custGeom>
              <a:rect b="b" l="l" r="r" t="t"/>
              <a:pathLst>
                <a:path extrusionOk="0" h="833" w="3623">
                  <a:moveTo>
                    <a:pt x="1502" y="1"/>
                  </a:moveTo>
                  <a:cubicBezTo>
                    <a:pt x="1285" y="1"/>
                    <a:pt x="1068" y="41"/>
                    <a:pt x="861" y="139"/>
                  </a:cubicBezTo>
                  <a:cubicBezTo>
                    <a:pt x="965" y="112"/>
                    <a:pt x="1070" y="98"/>
                    <a:pt x="1176" y="92"/>
                  </a:cubicBezTo>
                  <a:lnTo>
                    <a:pt x="1176" y="92"/>
                  </a:lnTo>
                  <a:cubicBezTo>
                    <a:pt x="1109" y="105"/>
                    <a:pt x="1041" y="121"/>
                    <a:pt x="976" y="137"/>
                  </a:cubicBezTo>
                  <a:cubicBezTo>
                    <a:pt x="594" y="243"/>
                    <a:pt x="258" y="486"/>
                    <a:pt x="0" y="786"/>
                  </a:cubicBezTo>
                  <a:cubicBezTo>
                    <a:pt x="183" y="604"/>
                    <a:pt x="464" y="440"/>
                    <a:pt x="669" y="352"/>
                  </a:cubicBezTo>
                  <a:cubicBezTo>
                    <a:pt x="851" y="272"/>
                    <a:pt x="1099" y="226"/>
                    <a:pt x="1242" y="208"/>
                  </a:cubicBezTo>
                  <a:cubicBezTo>
                    <a:pt x="1370" y="190"/>
                    <a:pt x="1509" y="181"/>
                    <a:pt x="1654" y="181"/>
                  </a:cubicBezTo>
                  <a:cubicBezTo>
                    <a:pt x="1947" y="181"/>
                    <a:pt x="2261" y="221"/>
                    <a:pt x="2539" y="316"/>
                  </a:cubicBezTo>
                  <a:cubicBezTo>
                    <a:pt x="2914" y="442"/>
                    <a:pt x="3240" y="596"/>
                    <a:pt x="3590" y="812"/>
                  </a:cubicBezTo>
                  <a:cubicBezTo>
                    <a:pt x="3604" y="818"/>
                    <a:pt x="3614" y="827"/>
                    <a:pt x="3622" y="832"/>
                  </a:cubicBezTo>
                  <a:cubicBezTo>
                    <a:pt x="3611" y="823"/>
                    <a:pt x="3599" y="813"/>
                    <a:pt x="3586" y="803"/>
                  </a:cubicBezTo>
                  <a:cubicBezTo>
                    <a:pt x="3359" y="618"/>
                    <a:pt x="3116" y="451"/>
                    <a:pt x="2854" y="319"/>
                  </a:cubicBezTo>
                  <a:cubicBezTo>
                    <a:pt x="2576" y="173"/>
                    <a:pt x="2272" y="87"/>
                    <a:pt x="1963" y="56"/>
                  </a:cubicBezTo>
                  <a:cubicBezTo>
                    <a:pt x="1811" y="21"/>
                    <a:pt x="1656" y="1"/>
                    <a:pt x="15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42"/>
            <p:cNvSpPr/>
            <p:nvPr/>
          </p:nvSpPr>
          <p:spPr>
            <a:xfrm>
              <a:off x="2724072" y="3432951"/>
              <a:ext cx="77714" cy="47134"/>
            </a:xfrm>
            <a:custGeom>
              <a:rect b="b" l="l" r="r" t="t"/>
              <a:pathLst>
                <a:path extrusionOk="0" h="951" w="1568">
                  <a:moveTo>
                    <a:pt x="1" y="1"/>
                  </a:moveTo>
                  <a:lnTo>
                    <a:pt x="1" y="1"/>
                  </a:lnTo>
                  <a:cubicBezTo>
                    <a:pt x="217" y="58"/>
                    <a:pt x="399" y="160"/>
                    <a:pt x="605" y="265"/>
                  </a:cubicBezTo>
                  <a:cubicBezTo>
                    <a:pt x="927" y="430"/>
                    <a:pt x="1156" y="602"/>
                    <a:pt x="1397" y="804"/>
                  </a:cubicBezTo>
                  <a:cubicBezTo>
                    <a:pt x="1454" y="851"/>
                    <a:pt x="1519" y="907"/>
                    <a:pt x="1568" y="950"/>
                  </a:cubicBezTo>
                  <a:cubicBezTo>
                    <a:pt x="1549" y="919"/>
                    <a:pt x="1529" y="888"/>
                    <a:pt x="1506" y="857"/>
                  </a:cubicBezTo>
                  <a:cubicBezTo>
                    <a:pt x="1349" y="642"/>
                    <a:pt x="1159" y="444"/>
                    <a:pt x="930" y="309"/>
                  </a:cubicBezTo>
                  <a:cubicBezTo>
                    <a:pt x="644" y="149"/>
                    <a:pt x="326" y="34"/>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42"/>
            <p:cNvSpPr/>
            <p:nvPr/>
          </p:nvSpPr>
          <p:spPr>
            <a:xfrm>
              <a:off x="1869758" y="4576522"/>
              <a:ext cx="70825" cy="30828"/>
            </a:xfrm>
            <a:custGeom>
              <a:rect b="b" l="l" r="r" t="t"/>
              <a:pathLst>
                <a:path extrusionOk="0" h="622" w="1429">
                  <a:moveTo>
                    <a:pt x="0" y="1"/>
                  </a:moveTo>
                  <a:cubicBezTo>
                    <a:pt x="70" y="80"/>
                    <a:pt x="141" y="157"/>
                    <a:pt x="216" y="230"/>
                  </a:cubicBezTo>
                  <a:cubicBezTo>
                    <a:pt x="204" y="224"/>
                    <a:pt x="193" y="217"/>
                    <a:pt x="179" y="209"/>
                  </a:cubicBezTo>
                  <a:lnTo>
                    <a:pt x="179" y="209"/>
                  </a:lnTo>
                  <a:cubicBezTo>
                    <a:pt x="220" y="242"/>
                    <a:pt x="262" y="276"/>
                    <a:pt x="303" y="309"/>
                  </a:cubicBezTo>
                  <a:cubicBezTo>
                    <a:pt x="307" y="312"/>
                    <a:pt x="309" y="316"/>
                    <a:pt x="313" y="318"/>
                  </a:cubicBezTo>
                  <a:cubicBezTo>
                    <a:pt x="333" y="335"/>
                    <a:pt x="354" y="351"/>
                    <a:pt x="375" y="366"/>
                  </a:cubicBezTo>
                  <a:cubicBezTo>
                    <a:pt x="353" y="352"/>
                    <a:pt x="333" y="338"/>
                    <a:pt x="312" y="326"/>
                  </a:cubicBezTo>
                  <a:lnTo>
                    <a:pt x="312" y="326"/>
                  </a:lnTo>
                  <a:cubicBezTo>
                    <a:pt x="374" y="387"/>
                    <a:pt x="438" y="457"/>
                    <a:pt x="512" y="510"/>
                  </a:cubicBezTo>
                  <a:cubicBezTo>
                    <a:pt x="472" y="492"/>
                    <a:pt x="432" y="469"/>
                    <a:pt x="391" y="443"/>
                  </a:cubicBezTo>
                  <a:lnTo>
                    <a:pt x="391" y="443"/>
                  </a:lnTo>
                  <a:cubicBezTo>
                    <a:pt x="475" y="530"/>
                    <a:pt x="580" y="621"/>
                    <a:pt x="703" y="621"/>
                  </a:cubicBezTo>
                  <a:cubicBezTo>
                    <a:pt x="719" y="621"/>
                    <a:pt x="735" y="620"/>
                    <a:pt x="752" y="616"/>
                  </a:cubicBezTo>
                  <a:cubicBezTo>
                    <a:pt x="792" y="609"/>
                    <a:pt x="891" y="589"/>
                    <a:pt x="891" y="542"/>
                  </a:cubicBezTo>
                  <a:cubicBezTo>
                    <a:pt x="911" y="534"/>
                    <a:pt x="930" y="524"/>
                    <a:pt x="937" y="508"/>
                  </a:cubicBezTo>
                  <a:cubicBezTo>
                    <a:pt x="953" y="502"/>
                    <a:pt x="966" y="496"/>
                    <a:pt x="972" y="459"/>
                  </a:cubicBezTo>
                  <a:cubicBezTo>
                    <a:pt x="972" y="454"/>
                    <a:pt x="971" y="450"/>
                    <a:pt x="970" y="444"/>
                  </a:cubicBezTo>
                  <a:cubicBezTo>
                    <a:pt x="1096" y="396"/>
                    <a:pt x="1213" y="315"/>
                    <a:pt x="1306" y="218"/>
                  </a:cubicBezTo>
                  <a:cubicBezTo>
                    <a:pt x="1315" y="210"/>
                    <a:pt x="1418" y="106"/>
                    <a:pt x="1420" y="84"/>
                  </a:cubicBezTo>
                  <a:cubicBezTo>
                    <a:pt x="1429" y="55"/>
                    <a:pt x="1408" y="24"/>
                    <a:pt x="1379" y="24"/>
                  </a:cubicBezTo>
                  <a:cubicBezTo>
                    <a:pt x="1377" y="24"/>
                    <a:pt x="1375" y="24"/>
                    <a:pt x="1373" y="24"/>
                  </a:cubicBezTo>
                  <a:cubicBezTo>
                    <a:pt x="1360" y="24"/>
                    <a:pt x="1347" y="29"/>
                    <a:pt x="1338" y="39"/>
                  </a:cubicBezTo>
                  <a:cubicBezTo>
                    <a:pt x="1310" y="74"/>
                    <a:pt x="1279" y="106"/>
                    <a:pt x="1244" y="134"/>
                  </a:cubicBezTo>
                  <a:cubicBezTo>
                    <a:pt x="1173" y="193"/>
                    <a:pt x="931" y="354"/>
                    <a:pt x="770" y="376"/>
                  </a:cubicBezTo>
                  <a:cubicBezTo>
                    <a:pt x="746" y="382"/>
                    <a:pt x="720" y="385"/>
                    <a:pt x="694" y="385"/>
                  </a:cubicBezTo>
                  <a:cubicBezTo>
                    <a:pt x="471" y="385"/>
                    <a:pt x="202" y="194"/>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42"/>
            <p:cNvSpPr/>
            <p:nvPr/>
          </p:nvSpPr>
          <p:spPr>
            <a:xfrm>
              <a:off x="1923732" y="4448252"/>
              <a:ext cx="198" cy="545"/>
            </a:xfrm>
            <a:custGeom>
              <a:rect b="b" l="l" r="r" t="t"/>
              <a:pathLst>
                <a:path extrusionOk="0" h="11" w="4">
                  <a:moveTo>
                    <a:pt x="1" y="1"/>
                  </a:moveTo>
                  <a:lnTo>
                    <a:pt x="1" y="2"/>
                  </a:lnTo>
                  <a:cubicBezTo>
                    <a:pt x="2" y="5"/>
                    <a:pt x="3" y="7"/>
                    <a:pt x="4" y="11"/>
                  </a:cubicBezTo>
                  <a:cubicBezTo>
                    <a:pt x="4" y="7"/>
                    <a:pt x="1" y="4"/>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42"/>
            <p:cNvSpPr/>
            <p:nvPr/>
          </p:nvSpPr>
          <p:spPr>
            <a:xfrm>
              <a:off x="1880860" y="4417028"/>
              <a:ext cx="47530" cy="47580"/>
            </a:xfrm>
            <a:custGeom>
              <a:rect b="b" l="l" r="r" t="t"/>
              <a:pathLst>
                <a:path extrusionOk="0" h="960" w="959">
                  <a:moveTo>
                    <a:pt x="644" y="262"/>
                  </a:moveTo>
                  <a:cubicBezTo>
                    <a:pt x="644" y="262"/>
                    <a:pt x="644" y="263"/>
                    <a:pt x="644" y="263"/>
                  </a:cubicBezTo>
                  <a:cubicBezTo>
                    <a:pt x="646" y="266"/>
                    <a:pt x="646" y="268"/>
                    <a:pt x="646" y="268"/>
                  </a:cubicBezTo>
                  <a:cubicBezTo>
                    <a:pt x="647" y="268"/>
                    <a:pt x="645" y="265"/>
                    <a:pt x="644" y="262"/>
                  </a:cubicBezTo>
                  <a:close/>
                  <a:moveTo>
                    <a:pt x="466" y="1"/>
                  </a:moveTo>
                  <a:cubicBezTo>
                    <a:pt x="453" y="1"/>
                    <a:pt x="439" y="6"/>
                    <a:pt x="427" y="18"/>
                  </a:cubicBezTo>
                  <a:cubicBezTo>
                    <a:pt x="399" y="45"/>
                    <a:pt x="393" y="86"/>
                    <a:pt x="397" y="124"/>
                  </a:cubicBezTo>
                  <a:cubicBezTo>
                    <a:pt x="398" y="135"/>
                    <a:pt x="399" y="148"/>
                    <a:pt x="402" y="161"/>
                  </a:cubicBezTo>
                  <a:cubicBezTo>
                    <a:pt x="401" y="163"/>
                    <a:pt x="401" y="166"/>
                    <a:pt x="399" y="168"/>
                  </a:cubicBezTo>
                  <a:cubicBezTo>
                    <a:pt x="376" y="234"/>
                    <a:pt x="377" y="237"/>
                    <a:pt x="350" y="290"/>
                  </a:cubicBezTo>
                  <a:cubicBezTo>
                    <a:pt x="336" y="312"/>
                    <a:pt x="327" y="341"/>
                    <a:pt x="342" y="366"/>
                  </a:cubicBezTo>
                  <a:cubicBezTo>
                    <a:pt x="307" y="388"/>
                    <a:pt x="279" y="412"/>
                    <a:pt x="260" y="436"/>
                  </a:cubicBezTo>
                  <a:cubicBezTo>
                    <a:pt x="256" y="448"/>
                    <a:pt x="250" y="459"/>
                    <a:pt x="251" y="474"/>
                  </a:cubicBezTo>
                  <a:cubicBezTo>
                    <a:pt x="250" y="475"/>
                    <a:pt x="250" y="476"/>
                    <a:pt x="250" y="481"/>
                  </a:cubicBezTo>
                  <a:cubicBezTo>
                    <a:pt x="250" y="484"/>
                    <a:pt x="251" y="486"/>
                    <a:pt x="251" y="489"/>
                  </a:cubicBezTo>
                  <a:cubicBezTo>
                    <a:pt x="170" y="554"/>
                    <a:pt x="102" y="636"/>
                    <a:pt x="76" y="675"/>
                  </a:cubicBezTo>
                  <a:cubicBezTo>
                    <a:pt x="73" y="682"/>
                    <a:pt x="71" y="690"/>
                    <a:pt x="73" y="697"/>
                  </a:cubicBezTo>
                  <a:cubicBezTo>
                    <a:pt x="58" y="713"/>
                    <a:pt x="47" y="722"/>
                    <a:pt x="41" y="753"/>
                  </a:cubicBezTo>
                  <a:cubicBezTo>
                    <a:pt x="39" y="774"/>
                    <a:pt x="58" y="791"/>
                    <a:pt x="78" y="791"/>
                  </a:cubicBezTo>
                  <a:cubicBezTo>
                    <a:pt x="83" y="791"/>
                    <a:pt x="88" y="790"/>
                    <a:pt x="92" y="788"/>
                  </a:cubicBezTo>
                  <a:cubicBezTo>
                    <a:pt x="96" y="784"/>
                    <a:pt x="101" y="781"/>
                    <a:pt x="105" y="778"/>
                  </a:cubicBezTo>
                  <a:lnTo>
                    <a:pt x="105" y="778"/>
                  </a:lnTo>
                  <a:cubicBezTo>
                    <a:pt x="73" y="822"/>
                    <a:pt x="43" y="868"/>
                    <a:pt x="15" y="914"/>
                  </a:cubicBezTo>
                  <a:cubicBezTo>
                    <a:pt x="0" y="937"/>
                    <a:pt x="22" y="960"/>
                    <a:pt x="43" y="960"/>
                  </a:cubicBezTo>
                  <a:cubicBezTo>
                    <a:pt x="52" y="960"/>
                    <a:pt x="62" y="955"/>
                    <a:pt x="68" y="945"/>
                  </a:cubicBezTo>
                  <a:cubicBezTo>
                    <a:pt x="121" y="858"/>
                    <a:pt x="157" y="807"/>
                    <a:pt x="223" y="737"/>
                  </a:cubicBezTo>
                  <a:cubicBezTo>
                    <a:pt x="298" y="659"/>
                    <a:pt x="379" y="622"/>
                    <a:pt x="463" y="622"/>
                  </a:cubicBezTo>
                  <a:cubicBezTo>
                    <a:pt x="552" y="622"/>
                    <a:pt x="644" y="662"/>
                    <a:pt x="739" y="738"/>
                  </a:cubicBezTo>
                  <a:cubicBezTo>
                    <a:pt x="748" y="742"/>
                    <a:pt x="849" y="841"/>
                    <a:pt x="855" y="857"/>
                  </a:cubicBezTo>
                  <a:cubicBezTo>
                    <a:pt x="877" y="878"/>
                    <a:pt x="895" y="933"/>
                    <a:pt x="927" y="933"/>
                  </a:cubicBezTo>
                  <a:cubicBezTo>
                    <a:pt x="929" y="933"/>
                    <a:pt x="931" y="933"/>
                    <a:pt x="933" y="932"/>
                  </a:cubicBezTo>
                  <a:cubicBezTo>
                    <a:pt x="957" y="924"/>
                    <a:pt x="958" y="894"/>
                    <a:pt x="941" y="877"/>
                  </a:cubicBezTo>
                  <a:cubicBezTo>
                    <a:pt x="923" y="847"/>
                    <a:pt x="903" y="819"/>
                    <a:pt x="882" y="791"/>
                  </a:cubicBezTo>
                  <a:cubicBezTo>
                    <a:pt x="883" y="784"/>
                    <a:pt x="882" y="776"/>
                    <a:pt x="877" y="768"/>
                  </a:cubicBezTo>
                  <a:cubicBezTo>
                    <a:pt x="869" y="745"/>
                    <a:pt x="857" y="721"/>
                    <a:pt x="843" y="696"/>
                  </a:cubicBezTo>
                  <a:cubicBezTo>
                    <a:pt x="856" y="691"/>
                    <a:pt x="867" y="681"/>
                    <a:pt x="871" y="667"/>
                  </a:cubicBezTo>
                  <a:cubicBezTo>
                    <a:pt x="873" y="655"/>
                    <a:pt x="872" y="644"/>
                    <a:pt x="867" y="634"/>
                  </a:cubicBezTo>
                  <a:cubicBezTo>
                    <a:pt x="857" y="613"/>
                    <a:pt x="866" y="626"/>
                    <a:pt x="847" y="598"/>
                  </a:cubicBezTo>
                  <a:cubicBezTo>
                    <a:pt x="795" y="511"/>
                    <a:pt x="712" y="445"/>
                    <a:pt x="619" y="412"/>
                  </a:cubicBezTo>
                  <a:cubicBezTo>
                    <a:pt x="655" y="402"/>
                    <a:pt x="667" y="350"/>
                    <a:pt x="639" y="323"/>
                  </a:cubicBezTo>
                  <a:cubicBezTo>
                    <a:pt x="637" y="321"/>
                    <a:pt x="636" y="320"/>
                    <a:pt x="634" y="317"/>
                  </a:cubicBezTo>
                  <a:cubicBezTo>
                    <a:pt x="640" y="312"/>
                    <a:pt x="644" y="305"/>
                    <a:pt x="646" y="296"/>
                  </a:cubicBezTo>
                  <a:cubicBezTo>
                    <a:pt x="650" y="283"/>
                    <a:pt x="647" y="269"/>
                    <a:pt x="641" y="258"/>
                  </a:cubicBezTo>
                  <a:lnTo>
                    <a:pt x="641" y="258"/>
                  </a:lnTo>
                  <a:cubicBezTo>
                    <a:pt x="642" y="259"/>
                    <a:pt x="643" y="260"/>
                    <a:pt x="644" y="262"/>
                  </a:cubicBezTo>
                  <a:lnTo>
                    <a:pt x="644" y="262"/>
                  </a:lnTo>
                  <a:cubicBezTo>
                    <a:pt x="636" y="242"/>
                    <a:pt x="626" y="221"/>
                    <a:pt x="613" y="202"/>
                  </a:cubicBezTo>
                  <a:cubicBezTo>
                    <a:pt x="596" y="176"/>
                    <a:pt x="581" y="150"/>
                    <a:pt x="554" y="134"/>
                  </a:cubicBezTo>
                  <a:cubicBezTo>
                    <a:pt x="543" y="127"/>
                    <a:pt x="533" y="125"/>
                    <a:pt x="522" y="124"/>
                  </a:cubicBezTo>
                  <a:cubicBezTo>
                    <a:pt x="526" y="106"/>
                    <a:pt x="528" y="89"/>
                    <a:pt x="528" y="70"/>
                  </a:cubicBezTo>
                  <a:cubicBezTo>
                    <a:pt x="530" y="32"/>
                    <a:pt x="499" y="1"/>
                    <a:pt x="4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42"/>
            <p:cNvSpPr/>
            <p:nvPr/>
          </p:nvSpPr>
          <p:spPr>
            <a:xfrm>
              <a:off x="1033882" y="2604008"/>
              <a:ext cx="56749" cy="51446"/>
            </a:xfrm>
            <a:custGeom>
              <a:rect b="b" l="l" r="r" t="t"/>
              <a:pathLst>
                <a:path extrusionOk="0" h="1038" w="1145">
                  <a:moveTo>
                    <a:pt x="1145" y="0"/>
                  </a:moveTo>
                  <a:lnTo>
                    <a:pt x="1145" y="0"/>
                  </a:lnTo>
                  <a:cubicBezTo>
                    <a:pt x="910" y="166"/>
                    <a:pt x="671" y="331"/>
                    <a:pt x="459" y="516"/>
                  </a:cubicBezTo>
                  <a:cubicBezTo>
                    <a:pt x="437" y="537"/>
                    <a:pt x="413" y="556"/>
                    <a:pt x="391" y="577"/>
                  </a:cubicBezTo>
                  <a:cubicBezTo>
                    <a:pt x="561" y="404"/>
                    <a:pt x="745" y="242"/>
                    <a:pt x="982" y="85"/>
                  </a:cubicBezTo>
                  <a:lnTo>
                    <a:pt x="982" y="85"/>
                  </a:lnTo>
                  <a:cubicBezTo>
                    <a:pt x="795" y="186"/>
                    <a:pt x="633" y="311"/>
                    <a:pt x="475" y="439"/>
                  </a:cubicBezTo>
                  <a:cubicBezTo>
                    <a:pt x="321" y="570"/>
                    <a:pt x="192" y="685"/>
                    <a:pt x="81" y="836"/>
                  </a:cubicBezTo>
                  <a:cubicBezTo>
                    <a:pt x="78" y="845"/>
                    <a:pt x="84" y="853"/>
                    <a:pt x="93" y="857"/>
                  </a:cubicBezTo>
                  <a:cubicBezTo>
                    <a:pt x="63" y="889"/>
                    <a:pt x="36" y="922"/>
                    <a:pt x="9" y="955"/>
                  </a:cubicBezTo>
                  <a:lnTo>
                    <a:pt x="9" y="960"/>
                  </a:lnTo>
                  <a:cubicBezTo>
                    <a:pt x="1" y="971"/>
                    <a:pt x="1" y="984"/>
                    <a:pt x="20" y="994"/>
                  </a:cubicBezTo>
                  <a:cubicBezTo>
                    <a:pt x="22" y="995"/>
                    <a:pt x="26" y="996"/>
                    <a:pt x="29" y="996"/>
                  </a:cubicBezTo>
                  <a:cubicBezTo>
                    <a:pt x="27" y="997"/>
                    <a:pt x="26" y="997"/>
                    <a:pt x="26" y="999"/>
                  </a:cubicBezTo>
                  <a:cubicBezTo>
                    <a:pt x="1" y="1012"/>
                    <a:pt x="16" y="1037"/>
                    <a:pt x="39" y="1037"/>
                  </a:cubicBezTo>
                  <a:cubicBezTo>
                    <a:pt x="45" y="1037"/>
                    <a:pt x="51" y="1035"/>
                    <a:pt x="57" y="1031"/>
                  </a:cubicBezTo>
                  <a:cubicBezTo>
                    <a:pt x="217" y="933"/>
                    <a:pt x="486" y="764"/>
                    <a:pt x="660" y="621"/>
                  </a:cubicBezTo>
                  <a:cubicBezTo>
                    <a:pt x="788" y="512"/>
                    <a:pt x="891" y="390"/>
                    <a:pt x="1000" y="258"/>
                  </a:cubicBezTo>
                  <a:lnTo>
                    <a:pt x="1000" y="258"/>
                  </a:lnTo>
                  <a:cubicBezTo>
                    <a:pt x="923" y="340"/>
                    <a:pt x="837" y="415"/>
                    <a:pt x="747" y="487"/>
                  </a:cubicBezTo>
                  <a:cubicBezTo>
                    <a:pt x="860" y="379"/>
                    <a:pt x="962" y="268"/>
                    <a:pt x="1066" y="145"/>
                  </a:cubicBezTo>
                  <a:lnTo>
                    <a:pt x="1066" y="145"/>
                  </a:lnTo>
                  <a:cubicBezTo>
                    <a:pt x="929" y="274"/>
                    <a:pt x="784" y="398"/>
                    <a:pt x="634" y="517"/>
                  </a:cubicBezTo>
                  <a:cubicBezTo>
                    <a:pt x="795" y="371"/>
                    <a:pt x="939" y="225"/>
                    <a:pt x="1105" y="64"/>
                  </a:cubicBezTo>
                  <a:lnTo>
                    <a:pt x="1105" y="64"/>
                  </a:lnTo>
                  <a:cubicBezTo>
                    <a:pt x="895" y="224"/>
                    <a:pt x="699" y="392"/>
                    <a:pt x="500" y="559"/>
                  </a:cubicBezTo>
                  <a:cubicBezTo>
                    <a:pt x="561" y="506"/>
                    <a:pt x="624" y="453"/>
                    <a:pt x="684" y="400"/>
                  </a:cubicBezTo>
                  <a:cubicBezTo>
                    <a:pt x="835" y="265"/>
                    <a:pt x="987" y="130"/>
                    <a:pt x="11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42"/>
            <p:cNvSpPr/>
            <p:nvPr/>
          </p:nvSpPr>
          <p:spPr>
            <a:xfrm>
              <a:off x="964742" y="2862628"/>
              <a:ext cx="70131" cy="38560"/>
            </a:xfrm>
            <a:custGeom>
              <a:rect b="b" l="l" r="r" t="t"/>
              <a:pathLst>
                <a:path extrusionOk="0" h="778" w="1415">
                  <a:moveTo>
                    <a:pt x="0" y="1"/>
                  </a:moveTo>
                  <a:lnTo>
                    <a:pt x="0" y="1"/>
                  </a:lnTo>
                  <a:cubicBezTo>
                    <a:pt x="263" y="246"/>
                    <a:pt x="577" y="453"/>
                    <a:pt x="922" y="625"/>
                  </a:cubicBezTo>
                  <a:cubicBezTo>
                    <a:pt x="783" y="562"/>
                    <a:pt x="652" y="490"/>
                    <a:pt x="526" y="412"/>
                  </a:cubicBezTo>
                  <a:cubicBezTo>
                    <a:pt x="402" y="338"/>
                    <a:pt x="173" y="200"/>
                    <a:pt x="24" y="53"/>
                  </a:cubicBezTo>
                  <a:lnTo>
                    <a:pt x="24" y="53"/>
                  </a:lnTo>
                  <a:cubicBezTo>
                    <a:pt x="143" y="186"/>
                    <a:pt x="289" y="314"/>
                    <a:pt x="453" y="427"/>
                  </a:cubicBezTo>
                  <a:cubicBezTo>
                    <a:pt x="305" y="338"/>
                    <a:pt x="168" y="238"/>
                    <a:pt x="42" y="115"/>
                  </a:cubicBezTo>
                  <a:lnTo>
                    <a:pt x="42" y="115"/>
                  </a:lnTo>
                  <a:cubicBezTo>
                    <a:pt x="284" y="426"/>
                    <a:pt x="642" y="622"/>
                    <a:pt x="1051" y="774"/>
                  </a:cubicBezTo>
                  <a:cubicBezTo>
                    <a:pt x="1054" y="776"/>
                    <a:pt x="1057" y="776"/>
                    <a:pt x="1061" y="776"/>
                  </a:cubicBezTo>
                  <a:cubicBezTo>
                    <a:pt x="1074" y="776"/>
                    <a:pt x="1086" y="766"/>
                    <a:pt x="1081" y="755"/>
                  </a:cubicBezTo>
                  <a:cubicBezTo>
                    <a:pt x="1075" y="742"/>
                    <a:pt x="1056" y="740"/>
                    <a:pt x="1043" y="732"/>
                  </a:cubicBezTo>
                  <a:lnTo>
                    <a:pt x="1043" y="732"/>
                  </a:lnTo>
                  <a:cubicBezTo>
                    <a:pt x="1091" y="748"/>
                    <a:pt x="1138" y="764"/>
                    <a:pt x="1187" y="777"/>
                  </a:cubicBezTo>
                  <a:cubicBezTo>
                    <a:pt x="1190" y="778"/>
                    <a:pt x="1192" y="778"/>
                    <a:pt x="1194" y="778"/>
                  </a:cubicBezTo>
                  <a:cubicBezTo>
                    <a:pt x="1209" y="778"/>
                    <a:pt x="1220" y="767"/>
                    <a:pt x="1220" y="756"/>
                  </a:cubicBezTo>
                  <a:cubicBezTo>
                    <a:pt x="1232" y="753"/>
                    <a:pt x="1242" y="747"/>
                    <a:pt x="1245" y="738"/>
                  </a:cubicBezTo>
                  <a:cubicBezTo>
                    <a:pt x="1249" y="719"/>
                    <a:pt x="1234" y="709"/>
                    <a:pt x="1213" y="701"/>
                  </a:cubicBezTo>
                  <a:cubicBezTo>
                    <a:pt x="1221" y="700"/>
                    <a:pt x="1231" y="696"/>
                    <a:pt x="1236" y="690"/>
                  </a:cubicBezTo>
                  <a:cubicBezTo>
                    <a:pt x="1237" y="688"/>
                    <a:pt x="1236" y="686"/>
                    <a:pt x="1237" y="686"/>
                  </a:cubicBezTo>
                  <a:cubicBezTo>
                    <a:pt x="1241" y="688"/>
                    <a:pt x="1246" y="688"/>
                    <a:pt x="1251" y="688"/>
                  </a:cubicBezTo>
                  <a:cubicBezTo>
                    <a:pt x="1267" y="700"/>
                    <a:pt x="1282" y="710"/>
                    <a:pt x="1299" y="721"/>
                  </a:cubicBezTo>
                  <a:cubicBezTo>
                    <a:pt x="1312" y="729"/>
                    <a:pt x="1324" y="744"/>
                    <a:pt x="1341" y="744"/>
                  </a:cubicBezTo>
                  <a:cubicBezTo>
                    <a:pt x="1345" y="744"/>
                    <a:pt x="1348" y="743"/>
                    <a:pt x="1352" y="742"/>
                  </a:cubicBezTo>
                  <a:cubicBezTo>
                    <a:pt x="1414" y="720"/>
                    <a:pt x="1286" y="652"/>
                    <a:pt x="1262" y="625"/>
                  </a:cubicBezTo>
                  <a:cubicBezTo>
                    <a:pt x="1143" y="532"/>
                    <a:pt x="1021" y="443"/>
                    <a:pt x="894" y="360"/>
                  </a:cubicBezTo>
                  <a:cubicBezTo>
                    <a:pt x="740" y="258"/>
                    <a:pt x="568" y="171"/>
                    <a:pt x="386" y="104"/>
                  </a:cubicBezTo>
                  <a:lnTo>
                    <a:pt x="386" y="104"/>
                  </a:lnTo>
                  <a:cubicBezTo>
                    <a:pt x="474" y="145"/>
                    <a:pt x="556" y="191"/>
                    <a:pt x="637" y="242"/>
                  </a:cubicBezTo>
                  <a:cubicBezTo>
                    <a:pt x="515" y="180"/>
                    <a:pt x="390" y="123"/>
                    <a:pt x="264" y="69"/>
                  </a:cubicBezTo>
                  <a:lnTo>
                    <a:pt x="264" y="69"/>
                  </a:lnTo>
                  <a:cubicBezTo>
                    <a:pt x="403" y="146"/>
                    <a:pt x="534" y="223"/>
                    <a:pt x="659" y="303"/>
                  </a:cubicBezTo>
                  <a:cubicBezTo>
                    <a:pt x="490" y="211"/>
                    <a:pt x="317" y="123"/>
                    <a:pt x="144" y="36"/>
                  </a:cubicBezTo>
                  <a:lnTo>
                    <a:pt x="144" y="36"/>
                  </a:lnTo>
                  <a:cubicBezTo>
                    <a:pt x="272" y="119"/>
                    <a:pt x="401" y="200"/>
                    <a:pt x="531" y="282"/>
                  </a:cubicBezTo>
                  <a:cubicBezTo>
                    <a:pt x="379" y="195"/>
                    <a:pt x="225" y="110"/>
                    <a:pt x="68" y="25"/>
                  </a:cubicBezTo>
                  <a:lnTo>
                    <a:pt x="68" y="25"/>
                  </a:lnTo>
                  <a:cubicBezTo>
                    <a:pt x="282" y="179"/>
                    <a:pt x="492" y="315"/>
                    <a:pt x="710" y="446"/>
                  </a:cubicBezTo>
                  <a:cubicBezTo>
                    <a:pt x="459" y="305"/>
                    <a:pt x="242" y="17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42"/>
            <p:cNvSpPr/>
            <p:nvPr/>
          </p:nvSpPr>
          <p:spPr>
            <a:xfrm>
              <a:off x="1114422" y="3022668"/>
              <a:ext cx="32067" cy="79201"/>
            </a:xfrm>
            <a:custGeom>
              <a:rect b="b" l="l" r="r" t="t"/>
              <a:pathLst>
                <a:path extrusionOk="0" h="1598" w="647">
                  <a:moveTo>
                    <a:pt x="621" y="0"/>
                  </a:moveTo>
                  <a:lnTo>
                    <a:pt x="621" y="0"/>
                  </a:lnTo>
                  <a:cubicBezTo>
                    <a:pt x="481" y="312"/>
                    <a:pt x="371" y="629"/>
                    <a:pt x="256" y="947"/>
                  </a:cubicBezTo>
                  <a:cubicBezTo>
                    <a:pt x="353" y="660"/>
                    <a:pt x="451" y="374"/>
                    <a:pt x="565" y="92"/>
                  </a:cubicBezTo>
                  <a:lnTo>
                    <a:pt x="565" y="92"/>
                  </a:lnTo>
                  <a:cubicBezTo>
                    <a:pt x="439" y="314"/>
                    <a:pt x="337" y="545"/>
                    <a:pt x="249" y="779"/>
                  </a:cubicBezTo>
                  <a:cubicBezTo>
                    <a:pt x="263" y="741"/>
                    <a:pt x="276" y="701"/>
                    <a:pt x="290" y="663"/>
                  </a:cubicBezTo>
                  <a:cubicBezTo>
                    <a:pt x="351" y="492"/>
                    <a:pt x="408" y="320"/>
                    <a:pt x="488" y="155"/>
                  </a:cubicBezTo>
                  <a:lnTo>
                    <a:pt x="488" y="155"/>
                  </a:lnTo>
                  <a:cubicBezTo>
                    <a:pt x="241" y="549"/>
                    <a:pt x="70" y="1021"/>
                    <a:pt x="1" y="1438"/>
                  </a:cubicBezTo>
                  <a:cubicBezTo>
                    <a:pt x="2" y="1452"/>
                    <a:pt x="17" y="1460"/>
                    <a:pt x="33" y="1460"/>
                  </a:cubicBezTo>
                  <a:cubicBezTo>
                    <a:pt x="47" y="1460"/>
                    <a:pt x="61" y="1454"/>
                    <a:pt x="64" y="1442"/>
                  </a:cubicBezTo>
                  <a:cubicBezTo>
                    <a:pt x="69" y="1420"/>
                    <a:pt x="74" y="1400"/>
                    <a:pt x="79" y="1378"/>
                  </a:cubicBezTo>
                  <a:cubicBezTo>
                    <a:pt x="82" y="1378"/>
                    <a:pt x="86" y="1378"/>
                    <a:pt x="89" y="1378"/>
                  </a:cubicBezTo>
                  <a:cubicBezTo>
                    <a:pt x="90" y="1378"/>
                    <a:pt x="92" y="1378"/>
                    <a:pt x="93" y="1378"/>
                  </a:cubicBezTo>
                  <a:lnTo>
                    <a:pt x="93" y="1378"/>
                  </a:lnTo>
                  <a:cubicBezTo>
                    <a:pt x="85" y="1399"/>
                    <a:pt x="78" y="1419"/>
                    <a:pt x="69" y="1440"/>
                  </a:cubicBezTo>
                  <a:cubicBezTo>
                    <a:pt x="61" y="1457"/>
                    <a:pt x="81" y="1473"/>
                    <a:pt x="102" y="1473"/>
                  </a:cubicBezTo>
                  <a:cubicBezTo>
                    <a:pt x="110" y="1473"/>
                    <a:pt x="118" y="1471"/>
                    <a:pt x="124" y="1466"/>
                  </a:cubicBezTo>
                  <a:lnTo>
                    <a:pt x="136" y="1442"/>
                  </a:lnTo>
                  <a:lnTo>
                    <a:pt x="137" y="1442"/>
                  </a:lnTo>
                  <a:cubicBezTo>
                    <a:pt x="119" y="1476"/>
                    <a:pt x="102" y="1509"/>
                    <a:pt x="84" y="1543"/>
                  </a:cubicBezTo>
                  <a:cubicBezTo>
                    <a:pt x="78" y="1560"/>
                    <a:pt x="69" y="1555"/>
                    <a:pt x="70" y="1580"/>
                  </a:cubicBezTo>
                  <a:cubicBezTo>
                    <a:pt x="73" y="1590"/>
                    <a:pt x="87" y="1597"/>
                    <a:pt x="101" y="1597"/>
                  </a:cubicBezTo>
                  <a:cubicBezTo>
                    <a:pt x="106" y="1597"/>
                    <a:pt x="111" y="1596"/>
                    <a:pt x="115" y="1594"/>
                  </a:cubicBezTo>
                  <a:cubicBezTo>
                    <a:pt x="213" y="1468"/>
                    <a:pt x="274" y="1307"/>
                    <a:pt x="347" y="1169"/>
                  </a:cubicBezTo>
                  <a:cubicBezTo>
                    <a:pt x="496" y="873"/>
                    <a:pt x="615" y="567"/>
                    <a:pt x="646" y="248"/>
                  </a:cubicBezTo>
                  <a:lnTo>
                    <a:pt x="646" y="248"/>
                  </a:lnTo>
                  <a:cubicBezTo>
                    <a:pt x="603" y="406"/>
                    <a:pt x="543" y="568"/>
                    <a:pt x="477" y="727"/>
                  </a:cubicBezTo>
                  <a:cubicBezTo>
                    <a:pt x="543" y="529"/>
                    <a:pt x="590" y="329"/>
                    <a:pt x="625" y="125"/>
                  </a:cubicBezTo>
                  <a:lnTo>
                    <a:pt x="625" y="125"/>
                  </a:lnTo>
                  <a:cubicBezTo>
                    <a:pt x="538" y="379"/>
                    <a:pt x="451" y="632"/>
                    <a:pt x="351" y="884"/>
                  </a:cubicBezTo>
                  <a:cubicBezTo>
                    <a:pt x="452" y="591"/>
                    <a:pt x="537" y="297"/>
                    <a:pt x="6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42"/>
            <p:cNvSpPr/>
            <p:nvPr/>
          </p:nvSpPr>
          <p:spPr>
            <a:xfrm>
              <a:off x="952500" y="2423896"/>
              <a:ext cx="216885" cy="940895"/>
            </a:xfrm>
            <a:custGeom>
              <a:rect b="b" l="l" r="r" t="t"/>
              <a:pathLst>
                <a:path extrusionOk="0" h="18984" w="4376">
                  <a:moveTo>
                    <a:pt x="2654" y="137"/>
                  </a:moveTo>
                  <a:cubicBezTo>
                    <a:pt x="2777" y="137"/>
                    <a:pt x="2894" y="166"/>
                    <a:pt x="2992" y="234"/>
                  </a:cubicBezTo>
                  <a:cubicBezTo>
                    <a:pt x="3046" y="273"/>
                    <a:pt x="3089" y="318"/>
                    <a:pt x="3125" y="367"/>
                  </a:cubicBezTo>
                  <a:cubicBezTo>
                    <a:pt x="3023" y="277"/>
                    <a:pt x="2892" y="206"/>
                    <a:pt x="2745" y="169"/>
                  </a:cubicBezTo>
                  <a:lnTo>
                    <a:pt x="2745" y="169"/>
                  </a:lnTo>
                  <a:cubicBezTo>
                    <a:pt x="2887" y="231"/>
                    <a:pt x="2993" y="311"/>
                    <a:pt x="3072" y="408"/>
                  </a:cubicBezTo>
                  <a:cubicBezTo>
                    <a:pt x="3049" y="390"/>
                    <a:pt x="3027" y="372"/>
                    <a:pt x="3001" y="356"/>
                  </a:cubicBezTo>
                  <a:cubicBezTo>
                    <a:pt x="2855" y="272"/>
                    <a:pt x="2671" y="204"/>
                    <a:pt x="2487" y="204"/>
                  </a:cubicBezTo>
                  <a:cubicBezTo>
                    <a:pt x="2477" y="204"/>
                    <a:pt x="2466" y="205"/>
                    <a:pt x="2456" y="205"/>
                  </a:cubicBezTo>
                  <a:cubicBezTo>
                    <a:pt x="2534" y="206"/>
                    <a:pt x="2604" y="232"/>
                    <a:pt x="2670" y="253"/>
                  </a:cubicBezTo>
                  <a:cubicBezTo>
                    <a:pt x="2771" y="290"/>
                    <a:pt x="2842" y="330"/>
                    <a:pt x="2915" y="382"/>
                  </a:cubicBezTo>
                  <a:cubicBezTo>
                    <a:pt x="3001" y="443"/>
                    <a:pt x="3037" y="494"/>
                    <a:pt x="3094" y="583"/>
                  </a:cubicBezTo>
                  <a:cubicBezTo>
                    <a:pt x="3105" y="602"/>
                    <a:pt x="3115" y="620"/>
                    <a:pt x="3125" y="637"/>
                  </a:cubicBezTo>
                  <a:cubicBezTo>
                    <a:pt x="2956" y="428"/>
                    <a:pt x="2682" y="259"/>
                    <a:pt x="2364" y="259"/>
                  </a:cubicBezTo>
                  <a:cubicBezTo>
                    <a:pt x="2325" y="259"/>
                    <a:pt x="2286" y="261"/>
                    <a:pt x="2246" y="267"/>
                  </a:cubicBezTo>
                  <a:cubicBezTo>
                    <a:pt x="2254" y="267"/>
                    <a:pt x="2262" y="266"/>
                    <a:pt x="2270" y="266"/>
                  </a:cubicBezTo>
                  <a:cubicBezTo>
                    <a:pt x="2621" y="266"/>
                    <a:pt x="2866" y="445"/>
                    <a:pt x="3010" y="660"/>
                  </a:cubicBezTo>
                  <a:cubicBezTo>
                    <a:pt x="3077" y="757"/>
                    <a:pt x="3145" y="972"/>
                    <a:pt x="3155" y="1118"/>
                  </a:cubicBezTo>
                  <a:cubicBezTo>
                    <a:pt x="3127" y="958"/>
                    <a:pt x="3068" y="802"/>
                    <a:pt x="2969" y="659"/>
                  </a:cubicBezTo>
                  <a:cubicBezTo>
                    <a:pt x="2806" y="433"/>
                    <a:pt x="2547" y="316"/>
                    <a:pt x="2276" y="316"/>
                  </a:cubicBezTo>
                  <a:cubicBezTo>
                    <a:pt x="2196" y="316"/>
                    <a:pt x="2116" y="326"/>
                    <a:pt x="2037" y="346"/>
                  </a:cubicBezTo>
                  <a:cubicBezTo>
                    <a:pt x="2220" y="221"/>
                    <a:pt x="2446" y="137"/>
                    <a:pt x="2654" y="137"/>
                  </a:cubicBezTo>
                  <a:close/>
                  <a:moveTo>
                    <a:pt x="2853" y="3568"/>
                  </a:moveTo>
                  <a:cubicBezTo>
                    <a:pt x="2833" y="3658"/>
                    <a:pt x="2800" y="3718"/>
                    <a:pt x="2720" y="3828"/>
                  </a:cubicBezTo>
                  <a:cubicBezTo>
                    <a:pt x="2585" y="4013"/>
                    <a:pt x="2351" y="4245"/>
                    <a:pt x="2097" y="4385"/>
                  </a:cubicBezTo>
                  <a:cubicBezTo>
                    <a:pt x="1976" y="4456"/>
                    <a:pt x="1848" y="4518"/>
                    <a:pt x="1719" y="4578"/>
                  </a:cubicBezTo>
                  <a:cubicBezTo>
                    <a:pt x="1729" y="4549"/>
                    <a:pt x="1739" y="4521"/>
                    <a:pt x="1751" y="4492"/>
                  </a:cubicBezTo>
                  <a:cubicBezTo>
                    <a:pt x="1893" y="4259"/>
                    <a:pt x="2178" y="4003"/>
                    <a:pt x="2467" y="3796"/>
                  </a:cubicBezTo>
                  <a:cubicBezTo>
                    <a:pt x="2600" y="3707"/>
                    <a:pt x="2647" y="3673"/>
                    <a:pt x="2780" y="3603"/>
                  </a:cubicBezTo>
                  <a:cubicBezTo>
                    <a:pt x="2805" y="3591"/>
                    <a:pt x="2828" y="3579"/>
                    <a:pt x="2853" y="3568"/>
                  </a:cubicBezTo>
                  <a:close/>
                  <a:moveTo>
                    <a:pt x="209" y="8820"/>
                  </a:moveTo>
                  <a:cubicBezTo>
                    <a:pt x="245" y="8820"/>
                    <a:pt x="246" y="8822"/>
                    <a:pt x="320" y="8837"/>
                  </a:cubicBezTo>
                  <a:cubicBezTo>
                    <a:pt x="462" y="8868"/>
                    <a:pt x="624" y="8912"/>
                    <a:pt x="814" y="9006"/>
                  </a:cubicBezTo>
                  <a:cubicBezTo>
                    <a:pt x="976" y="9092"/>
                    <a:pt x="1097" y="9159"/>
                    <a:pt x="1275" y="9322"/>
                  </a:cubicBezTo>
                  <a:cubicBezTo>
                    <a:pt x="1302" y="9347"/>
                    <a:pt x="1359" y="9412"/>
                    <a:pt x="1406" y="9477"/>
                  </a:cubicBezTo>
                  <a:cubicBezTo>
                    <a:pt x="1437" y="9511"/>
                    <a:pt x="1451" y="9556"/>
                    <a:pt x="1487" y="9585"/>
                  </a:cubicBezTo>
                  <a:cubicBezTo>
                    <a:pt x="1429" y="9573"/>
                    <a:pt x="1348" y="9561"/>
                    <a:pt x="1239" y="9531"/>
                  </a:cubicBezTo>
                  <a:cubicBezTo>
                    <a:pt x="925" y="9459"/>
                    <a:pt x="531" y="9257"/>
                    <a:pt x="364" y="9080"/>
                  </a:cubicBezTo>
                  <a:cubicBezTo>
                    <a:pt x="255" y="8968"/>
                    <a:pt x="194" y="8881"/>
                    <a:pt x="209" y="8820"/>
                  </a:cubicBezTo>
                  <a:close/>
                  <a:moveTo>
                    <a:pt x="3902" y="12022"/>
                  </a:moveTo>
                  <a:cubicBezTo>
                    <a:pt x="3906" y="12029"/>
                    <a:pt x="3909" y="12035"/>
                    <a:pt x="3913" y="12040"/>
                  </a:cubicBezTo>
                  <a:cubicBezTo>
                    <a:pt x="3913" y="12041"/>
                    <a:pt x="3916" y="12046"/>
                    <a:pt x="3918" y="12055"/>
                  </a:cubicBezTo>
                  <a:cubicBezTo>
                    <a:pt x="3953" y="12167"/>
                    <a:pt x="3955" y="12312"/>
                    <a:pt x="3935" y="12465"/>
                  </a:cubicBezTo>
                  <a:cubicBezTo>
                    <a:pt x="3925" y="12568"/>
                    <a:pt x="3843" y="12833"/>
                    <a:pt x="3762" y="12990"/>
                  </a:cubicBezTo>
                  <a:cubicBezTo>
                    <a:pt x="3711" y="13097"/>
                    <a:pt x="3614" y="13249"/>
                    <a:pt x="3499" y="13389"/>
                  </a:cubicBezTo>
                  <a:cubicBezTo>
                    <a:pt x="3455" y="13446"/>
                    <a:pt x="3405" y="13501"/>
                    <a:pt x="3358" y="13557"/>
                  </a:cubicBezTo>
                  <a:cubicBezTo>
                    <a:pt x="3353" y="13541"/>
                    <a:pt x="3347" y="13524"/>
                    <a:pt x="3342" y="13506"/>
                  </a:cubicBezTo>
                  <a:cubicBezTo>
                    <a:pt x="3299" y="13097"/>
                    <a:pt x="3454" y="12642"/>
                    <a:pt x="3660" y="12323"/>
                  </a:cubicBezTo>
                  <a:cubicBezTo>
                    <a:pt x="3714" y="12231"/>
                    <a:pt x="3837" y="12090"/>
                    <a:pt x="3902" y="12022"/>
                  </a:cubicBezTo>
                  <a:close/>
                  <a:moveTo>
                    <a:pt x="3912" y="15731"/>
                  </a:moveTo>
                  <a:lnTo>
                    <a:pt x="3912" y="15731"/>
                  </a:lnTo>
                  <a:cubicBezTo>
                    <a:pt x="3933" y="15806"/>
                    <a:pt x="3952" y="15883"/>
                    <a:pt x="3970" y="15959"/>
                  </a:cubicBezTo>
                  <a:cubicBezTo>
                    <a:pt x="4086" y="16485"/>
                    <a:pt x="4192" y="17200"/>
                    <a:pt x="4086" y="17718"/>
                  </a:cubicBezTo>
                  <a:cubicBezTo>
                    <a:pt x="3958" y="18306"/>
                    <a:pt x="3587" y="18694"/>
                    <a:pt x="3073" y="18800"/>
                  </a:cubicBezTo>
                  <a:cubicBezTo>
                    <a:pt x="3521" y="18635"/>
                    <a:pt x="3813" y="18284"/>
                    <a:pt x="3950" y="17918"/>
                  </a:cubicBezTo>
                  <a:lnTo>
                    <a:pt x="3950" y="17918"/>
                  </a:lnTo>
                  <a:cubicBezTo>
                    <a:pt x="3775" y="18254"/>
                    <a:pt x="3444" y="18542"/>
                    <a:pt x="3119" y="18642"/>
                  </a:cubicBezTo>
                  <a:cubicBezTo>
                    <a:pt x="3019" y="18673"/>
                    <a:pt x="2939" y="18696"/>
                    <a:pt x="2861" y="18709"/>
                  </a:cubicBezTo>
                  <a:cubicBezTo>
                    <a:pt x="3082" y="18634"/>
                    <a:pt x="3274" y="18507"/>
                    <a:pt x="3449" y="18377"/>
                  </a:cubicBezTo>
                  <a:cubicBezTo>
                    <a:pt x="3750" y="18129"/>
                    <a:pt x="3923" y="17792"/>
                    <a:pt x="4020" y="17461"/>
                  </a:cubicBezTo>
                  <a:lnTo>
                    <a:pt x="4020" y="17461"/>
                  </a:lnTo>
                  <a:cubicBezTo>
                    <a:pt x="3933" y="17684"/>
                    <a:pt x="3736" y="17967"/>
                    <a:pt x="3582" y="18122"/>
                  </a:cubicBezTo>
                  <a:cubicBezTo>
                    <a:pt x="3383" y="18312"/>
                    <a:pt x="3199" y="18417"/>
                    <a:pt x="2921" y="18532"/>
                  </a:cubicBezTo>
                  <a:cubicBezTo>
                    <a:pt x="2776" y="18582"/>
                    <a:pt x="2573" y="18610"/>
                    <a:pt x="2383" y="18610"/>
                  </a:cubicBezTo>
                  <a:cubicBezTo>
                    <a:pt x="2299" y="18610"/>
                    <a:pt x="2217" y="18604"/>
                    <a:pt x="2145" y="18593"/>
                  </a:cubicBezTo>
                  <a:cubicBezTo>
                    <a:pt x="2115" y="18589"/>
                    <a:pt x="2088" y="18584"/>
                    <a:pt x="2065" y="18576"/>
                  </a:cubicBezTo>
                  <a:lnTo>
                    <a:pt x="2065" y="18576"/>
                  </a:lnTo>
                  <a:cubicBezTo>
                    <a:pt x="2161" y="18593"/>
                    <a:pt x="2260" y="18601"/>
                    <a:pt x="2358" y="18601"/>
                  </a:cubicBezTo>
                  <a:cubicBezTo>
                    <a:pt x="2594" y="18601"/>
                    <a:pt x="2828" y="18553"/>
                    <a:pt x="3033" y="18457"/>
                  </a:cubicBezTo>
                  <a:cubicBezTo>
                    <a:pt x="3675" y="18117"/>
                    <a:pt x="4040" y="17484"/>
                    <a:pt x="4011" y="16880"/>
                  </a:cubicBezTo>
                  <a:lnTo>
                    <a:pt x="4011" y="16880"/>
                  </a:lnTo>
                  <a:cubicBezTo>
                    <a:pt x="3968" y="17585"/>
                    <a:pt x="3283" y="18444"/>
                    <a:pt x="2456" y="18473"/>
                  </a:cubicBezTo>
                  <a:cubicBezTo>
                    <a:pt x="2478" y="18471"/>
                    <a:pt x="2498" y="18467"/>
                    <a:pt x="2521" y="18462"/>
                  </a:cubicBezTo>
                  <a:cubicBezTo>
                    <a:pt x="3603" y="18239"/>
                    <a:pt x="3985" y="17194"/>
                    <a:pt x="3969" y="16465"/>
                  </a:cubicBezTo>
                  <a:cubicBezTo>
                    <a:pt x="3966" y="16220"/>
                    <a:pt x="3945" y="15974"/>
                    <a:pt x="3912" y="15731"/>
                  </a:cubicBezTo>
                  <a:close/>
                  <a:moveTo>
                    <a:pt x="2641" y="0"/>
                  </a:moveTo>
                  <a:cubicBezTo>
                    <a:pt x="2483" y="0"/>
                    <a:pt x="2313" y="38"/>
                    <a:pt x="2143" y="119"/>
                  </a:cubicBezTo>
                  <a:cubicBezTo>
                    <a:pt x="1920" y="221"/>
                    <a:pt x="1750" y="382"/>
                    <a:pt x="1621" y="556"/>
                  </a:cubicBezTo>
                  <a:cubicBezTo>
                    <a:pt x="1614" y="566"/>
                    <a:pt x="1608" y="578"/>
                    <a:pt x="1600" y="589"/>
                  </a:cubicBezTo>
                  <a:lnTo>
                    <a:pt x="1593" y="595"/>
                  </a:lnTo>
                  <a:cubicBezTo>
                    <a:pt x="1569" y="623"/>
                    <a:pt x="1534" y="649"/>
                    <a:pt x="1528" y="683"/>
                  </a:cubicBezTo>
                  <a:cubicBezTo>
                    <a:pt x="1518" y="729"/>
                    <a:pt x="1567" y="759"/>
                    <a:pt x="1615" y="759"/>
                  </a:cubicBezTo>
                  <a:cubicBezTo>
                    <a:pt x="1642" y="759"/>
                    <a:pt x="1670" y="749"/>
                    <a:pt x="1686" y="726"/>
                  </a:cubicBezTo>
                  <a:cubicBezTo>
                    <a:pt x="1689" y="722"/>
                    <a:pt x="1693" y="719"/>
                    <a:pt x="1695" y="716"/>
                  </a:cubicBezTo>
                  <a:cubicBezTo>
                    <a:pt x="1700" y="712"/>
                    <a:pt x="1704" y="706"/>
                    <a:pt x="1706" y="701"/>
                  </a:cubicBezTo>
                  <a:cubicBezTo>
                    <a:pt x="1753" y="650"/>
                    <a:pt x="1799" y="624"/>
                    <a:pt x="1889" y="577"/>
                  </a:cubicBezTo>
                  <a:cubicBezTo>
                    <a:pt x="2020" y="510"/>
                    <a:pt x="2061" y="495"/>
                    <a:pt x="2225" y="471"/>
                  </a:cubicBezTo>
                  <a:cubicBezTo>
                    <a:pt x="2249" y="468"/>
                    <a:pt x="2273" y="467"/>
                    <a:pt x="2297" y="467"/>
                  </a:cubicBezTo>
                  <a:cubicBezTo>
                    <a:pt x="2613" y="467"/>
                    <a:pt x="2889" y="699"/>
                    <a:pt x="2972" y="1051"/>
                  </a:cubicBezTo>
                  <a:cubicBezTo>
                    <a:pt x="3107" y="1555"/>
                    <a:pt x="2911" y="2010"/>
                    <a:pt x="2628" y="2529"/>
                  </a:cubicBezTo>
                  <a:cubicBezTo>
                    <a:pt x="2555" y="2669"/>
                    <a:pt x="2481" y="2813"/>
                    <a:pt x="2410" y="2946"/>
                  </a:cubicBezTo>
                  <a:cubicBezTo>
                    <a:pt x="2169" y="3345"/>
                    <a:pt x="1916" y="3746"/>
                    <a:pt x="1696" y="4163"/>
                  </a:cubicBezTo>
                  <a:cubicBezTo>
                    <a:pt x="1211" y="5114"/>
                    <a:pt x="958" y="6140"/>
                    <a:pt x="973" y="7166"/>
                  </a:cubicBezTo>
                  <a:cubicBezTo>
                    <a:pt x="1003" y="7773"/>
                    <a:pt x="1085" y="8384"/>
                    <a:pt x="1276" y="8975"/>
                  </a:cubicBezTo>
                  <a:cubicBezTo>
                    <a:pt x="1299" y="9050"/>
                    <a:pt x="1323" y="9128"/>
                    <a:pt x="1349" y="9204"/>
                  </a:cubicBezTo>
                  <a:cubicBezTo>
                    <a:pt x="1344" y="9200"/>
                    <a:pt x="1340" y="9194"/>
                    <a:pt x="1335" y="9191"/>
                  </a:cubicBezTo>
                  <a:cubicBezTo>
                    <a:pt x="1217" y="9084"/>
                    <a:pt x="1077" y="8994"/>
                    <a:pt x="931" y="8913"/>
                  </a:cubicBezTo>
                  <a:cubicBezTo>
                    <a:pt x="776" y="8832"/>
                    <a:pt x="608" y="8769"/>
                    <a:pt x="433" y="8720"/>
                  </a:cubicBezTo>
                  <a:cubicBezTo>
                    <a:pt x="419" y="8715"/>
                    <a:pt x="318" y="8683"/>
                    <a:pt x="225" y="8683"/>
                  </a:cubicBezTo>
                  <a:cubicBezTo>
                    <a:pt x="171" y="8683"/>
                    <a:pt x="119" y="8693"/>
                    <a:pt x="87" y="8726"/>
                  </a:cubicBezTo>
                  <a:cubicBezTo>
                    <a:pt x="1" y="8798"/>
                    <a:pt x="47" y="8967"/>
                    <a:pt x="166" y="9105"/>
                  </a:cubicBezTo>
                  <a:cubicBezTo>
                    <a:pt x="409" y="9402"/>
                    <a:pt x="718" y="9550"/>
                    <a:pt x="1147" y="9676"/>
                  </a:cubicBezTo>
                  <a:cubicBezTo>
                    <a:pt x="1150" y="9677"/>
                    <a:pt x="1154" y="9678"/>
                    <a:pt x="1158" y="9678"/>
                  </a:cubicBezTo>
                  <a:cubicBezTo>
                    <a:pt x="1277" y="9735"/>
                    <a:pt x="1382" y="9791"/>
                    <a:pt x="1426" y="9821"/>
                  </a:cubicBezTo>
                  <a:cubicBezTo>
                    <a:pt x="1505" y="9871"/>
                    <a:pt x="1606" y="9967"/>
                    <a:pt x="1644" y="9995"/>
                  </a:cubicBezTo>
                  <a:cubicBezTo>
                    <a:pt x="2012" y="10899"/>
                    <a:pt x="2462" y="11783"/>
                    <a:pt x="2824" y="12689"/>
                  </a:cubicBezTo>
                  <a:cubicBezTo>
                    <a:pt x="3227" y="13666"/>
                    <a:pt x="3568" y="14728"/>
                    <a:pt x="3693" y="15682"/>
                  </a:cubicBezTo>
                  <a:cubicBezTo>
                    <a:pt x="3738" y="16035"/>
                    <a:pt x="3765" y="16388"/>
                    <a:pt x="3730" y="16741"/>
                  </a:cubicBezTo>
                  <a:cubicBezTo>
                    <a:pt x="3719" y="16928"/>
                    <a:pt x="3591" y="17359"/>
                    <a:pt x="3497" y="17512"/>
                  </a:cubicBezTo>
                  <a:cubicBezTo>
                    <a:pt x="3245" y="17957"/>
                    <a:pt x="2901" y="18257"/>
                    <a:pt x="2394" y="18332"/>
                  </a:cubicBezTo>
                  <a:cubicBezTo>
                    <a:pt x="2357" y="18338"/>
                    <a:pt x="2316" y="18340"/>
                    <a:pt x="2273" y="18340"/>
                  </a:cubicBezTo>
                  <a:cubicBezTo>
                    <a:pt x="2100" y="18340"/>
                    <a:pt x="1898" y="18296"/>
                    <a:pt x="1789" y="18203"/>
                  </a:cubicBezTo>
                  <a:cubicBezTo>
                    <a:pt x="1732" y="18162"/>
                    <a:pt x="1679" y="18118"/>
                    <a:pt x="1631" y="18070"/>
                  </a:cubicBezTo>
                  <a:cubicBezTo>
                    <a:pt x="1605" y="18044"/>
                    <a:pt x="1587" y="18012"/>
                    <a:pt x="1554" y="17991"/>
                  </a:cubicBezTo>
                  <a:cubicBezTo>
                    <a:pt x="1535" y="17978"/>
                    <a:pt x="1512" y="17972"/>
                    <a:pt x="1488" y="17972"/>
                  </a:cubicBezTo>
                  <a:cubicBezTo>
                    <a:pt x="1458" y="17972"/>
                    <a:pt x="1429" y="17981"/>
                    <a:pt x="1408" y="17998"/>
                  </a:cubicBezTo>
                  <a:cubicBezTo>
                    <a:pt x="1389" y="18012"/>
                    <a:pt x="1380" y="18033"/>
                    <a:pt x="1377" y="18051"/>
                  </a:cubicBezTo>
                  <a:cubicBezTo>
                    <a:pt x="1367" y="18061"/>
                    <a:pt x="1361" y="18076"/>
                    <a:pt x="1361" y="18090"/>
                  </a:cubicBezTo>
                  <a:cubicBezTo>
                    <a:pt x="1391" y="18375"/>
                    <a:pt x="1619" y="18635"/>
                    <a:pt x="1917" y="18792"/>
                  </a:cubicBezTo>
                  <a:cubicBezTo>
                    <a:pt x="2174" y="18913"/>
                    <a:pt x="2476" y="18983"/>
                    <a:pt x="2777" y="18983"/>
                  </a:cubicBezTo>
                  <a:cubicBezTo>
                    <a:pt x="2861" y="18983"/>
                    <a:pt x="2944" y="18978"/>
                    <a:pt x="3027" y="18967"/>
                  </a:cubicBezTo>
                  <a:cubicBezTo>
                    <a:pt x="3733" y="18872"/>
                    <a:pt x="4140" y="18308"/>
                    <a:pt x="4249" y="17788"/>
                  </a:cubicBezTo>
                  <a:cubicBezTo>
                    <a:pt x="4376" y="17219"/>
                    <a:pt x="4278" y="16638"/>
                    <a:pt x="4180" y="16072"/>
                  </a:cubicBezTo>
                  <a:cubicBezTo>
                    <a:pt x="4077" y="15566"/>
                    <a:pt x="3907" y="15069"/>
                    <a:pt x="3727" y="14577"/>
                  </a:cubicBezTo>
                  <a:cubicBezTo>
                    <a:pt x="3655" y="14368"/>
                    <a:pt x="3578" y="14162"/>
                    <a:pt x="3497" y="13956"/>
                  </a:cubicBezTo>
                  <a:cubicBezTo>
                    <a:pt x="3490" y="13816"/>
                    <a:pt x="3528" y="13688"/>
                    <a:pt x="3594" y="13563"/>
                  </a:cubicBezTo>
                  <a:cubicBezTo>
                    <a:pt x="3755" y="13366"/>
                    <a:pt x="3906" y="13162"/>
                    <a:pt x="3995" y="12937"/>
                  </a:cubicBezTo>
                  <a:cubicBezTo>
                    <a:pt x="4084" y="12726"/>
                    <a:pt x="4129" y="12500"/>
                    <a:pt x="4110" y="12278"/>
                  </a:cubicBezTo>
                  <a:cubicBezTo>
                    <a:pt x="4103" y="12188"/>
                    <a:pt x="4094" y="12096"/>
                    <a:pt x="4056" y="12008"/>
                  </a:cubicBezTo>
                  <a:cubicBezTo>
                    <a:pt x="4056" y="12006"/>
                    <a:pt x="4055" y="12005"/>
                    <a:pt x="4055" y="12005"/>
                  </a:cubicBezTo>
                  <a:lnTo>
                    <a:pt x="4055" y="12005"/>
                  </a:lnTo>
                  <a:cubicBezTo>
                    <a:pt x="4055" y="12005"/>
                    <a:pt x="4055" y="12005"/>
                    <a:pt x="4055" y="12006"/>
                  </a:cubicBezTo>
                  <a:lnTo>
                    <a:pt x="4055" y="12006"/>
                  </a:lnTo>
                  <a:cubicBezTo>
                    <a:pt x="4039" y="11941"/>
                    <a:pt x="3986" y="11861"/>
                    <a:pt x="3897" y="11861"/>
                  </a:cubicBezTo>
                  <a:cubicBezTo>
                    <a:pt x="3887" y="11861"/>
                    <a:pt x="3877" y="11862"/>
                    <a:pt x="3866" y="11864"/>
                  </a:cubicBezTo>
                  <a:cubicBezTo>
                    <a:pt x="3831" y="11871"/>
                    <a:pt x="3806" y="11893"/>
                    <a:pt x="3788" y="11915"/>
                  </a:cubicBezTo>
                  <a:cubicBezTo>
                    <a:pt x="3723" y="11982"/>
                    <a:pt x="3664" y="12051"/>
                    <a:pt x="3611" y="12123"/>
                  </a:cubicBezTo>
                  <a:cubicBezTo>
                    <a:pt x="3433" y="12355"/>
                    <a:pt x="3316" y="12614"/>
                    <a:pt x="3250" y="12878"/>
                  </a:cubicBezTo>
                  <a:cubicBezTo>
                    <a:pt x="3230" y="12967"/>
                    <a:pt x="3213" y="13043"/>
                    <a:pt x="3203" y="13121"/>
                  </a:cubicBezTo>
                  <a:cubicBezTo>
                    <a:pt x="2924" y="12370"/>
                    <a:pt x="2596" y="11630"/>
                    <a:pt x="2260" y="10894"/>
                  </a:cubicBezTo>
                  <a:cubicBezTo>
                    <a:pt x="1896" y="10092"/>
                    <a:pt x="1546" y="9282"/>
                    <a:pt x="1345" y="8445"/>
                  </a:cubicBezTo>
                  <a:cubicBezTo>
                    <a:pt x="1248" y="7998"/>
                    <a:pt x="1185" y="7528"/>
                    <a:pt x="1170" y="7025"/>
                  </a:cubicBezTo>
                  <a:cubicBezTo>
                    <a:pt x="1168" y="6645"/>
                    <a:pt x="1224" y="6192"/>
                    <a:pt x="1281" y="5882"/>
                  </a:cubicBezTo>
                  <a:cubicBezTo>
                    <a:pt x="1336" y="5587"/>
                    <a:pt x="1417" y="5294"/>
                    <a:pt x="1518" y="5006"/>
                  </a:cubicBezTo>
                  <a:cubicBezTo>
                    <a:pt x="1601" y="4893"/>
                    <a:pt x="1709" y="4794"/>
                    <a:pt x="1830" y="4698"/>
                  </a:cubicBezTo>
                  <a:cubicBezTo>
                    <a:pt x="1879" y="4676"/>
                    <a:pt x="1928" y="4652"/>
                    <a:pt x="1976" y="4629"/>
                  </a:cubicBezTo>
                  <a:cubicBezTo>
                    <a:pt x="2456" y="4395"/>
                    <a:pt x="2870" y="4035"/>
                    <a:pt x="2983" y="3592"/>
                  </a:cubicBezTo>
                  <a:cubicBezTo>
                    <a:pt x="3003" y="3517"/>
                    <a:pt x="2999" y="3423"/>
                    <a:pt x="2893" y="3423"/>
                  </a:cubicBezTo>
                  <a:cubicBezTo>
                    <a:pt x="2879" y="3423"/>
                    <a:pt x="2862" y="3425"/>
                    <a:pt x="2843" y="3428"/>
                  </a:cubicBezTo>
                  <a:cubicBezTo>
                    <a:pt x="2616" y="3517"/>
                    <a:pt x="2493" y="3621"/>
                    <a:pt x="2304" y="3769"/>
                  </a:cubicBezTo>
                  <a:cubicBezTo>
                    <a:pt x="2160" y="3885"/>
                    <a:pt x="2018" y="4004"/>
                    <a:pt x="1892" y="4133"/>
                  </a:cubicBezTo>
                  <a:cubicBezTo>
                    <a:pt x="1906" y="4105"/>
                    <a:pt x="1920" y="4078"/>
                    <a:pt x="1935" y="4049"/>
                  </a:cubicBezTo>
                  <a:cubicBezTo>
                    <a:pt x="2272" y="3428"/>
                    <a:pt x="2802" y="2653"/>
                    <a:pt x="3132" y="1957"/>
                  </a:cubicBezTo>
                  <a:cubicBezTo>
                    <a:pt x="3337" y="1505"/>
                    <a:pt x="3511" y="1011"/>
                    <a:pt x="3378" y="531"/>
                  </a:cubicBezTo>
                  <a:cubicBezTo>
                    <a:pt x="3286" y="193"/>
                    <a:pt x="2994" y="0"/>
                    <a:pt x="26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42"/>
            <p:cNvSpPr/>
            <p:nvPr/>
          </p:nvSpPr>
          <p:spPr>
            <a:xfrm>
              <a:off x="2718917" y="2604008"/>
              <a:ext cx="56749" cy="51446"/>
            </a:xfrm>
            <a:custGeom>
              <a:rect b="b" l="l" r="r" t="t"/>
              <a:pathLst>
                <a:path extrusionOk="0" h="1038" w="1145">
                  <a:moveTo>
                    <a:pt x="1" y="0"/>
                  </a:moveTo>
                  <a:lnTo>
                    <a:pt x="1" y="0"/>
                  </a:lnTo>
                  <a:cubicBezTo>
                    <a:pt x="158" y="130"/>
                    <a:pt x="311" y="265"/>
                    <a:pt x="461" y="400"/>
                  </a:cubicBezTo>
                  <a:cubicBezTo>
                    <a:pt x="522" y="453"/>
                    <a:pt x="584" y="506"/>
                    <a:pt x="645" y="559"/>
                  </a:cubicBezTo>
                  <a:cubicBezTo>
                    <a:pt x="449" y="392"/>
                    <a:pt x="251" y="224"/>
                    <a:pt x="40" y="64"/>
                  </a:cubicBezTo>
                  <a:lnTo>
                    <a:pt x="40" y="64"/>
                  </a:lnTo>
                  <a:cubicBezTo>
                    <a:pt x="207" y="225"/>
                    <a:pt x="351" y="371"/>
                    <a:pt x="511" y="517"/>
                  </a:cubicBezTo>
                  <a:cubicBezTo>
                    <a:pt x="361" y="398"/>
                    <a:pt x="215" y="274"/>
                    <a:pt x="79" y="145"/>
                  </a:cubicBezTo>
                  <a:lnTo>
                    <a:pt x="79" y="145"/>
                  </a:lnTo>
                  <a:cubicBezTo>
                    <a:pt x="183" y="268"/>
                    <a:pt x="285" y="379"/>
                    <a:pt x="398" y="487"/>
                  </a:cubicBezTo>
                  <a:cubicBezTo>
                    <a:pt x="307" y="415"/>
                    <a:pt x="222" y="340"/>
                    <a:pt x="145" y="258"/>
                  </a:cubicBezTo>
                  <a:lnTo>
                    <a:pt x="145" y="258"/>
                  </a:lnTo>
                  <a:cubicBezTo>
                    <a:pt x="254" y="390"/>
                    <a:pt x="357" y="512"/>
                    <a:pt x="486" y="621"/>
                  </a:cubicBezTo>
                  <a:cubicBezTo>
                    <a:pt x="660" y="764"/>
                    <a:pt x="928" y="933"/>
                    <a:pt x="1088" y="1031"/>
                  </a:cubicBezTo>
                  <a:cubicBezTo>
                    <a:pt x="1094" y="1035"/>
                    <a:pt x="1101" y="1037"/>
                    <a:pt x="1107" y="1037"/>
                  </a:cubicBezTo>
                  <a:cubicBezTo>
                    <a:pt x="1129" y="1037"/>
                    <a:pt x="1144" y="1012"/>
                    <a:pt x="1119" y="999"/>
                  </a:cubicBezTo>
                  <a:cubicBezTo>
                    <a:pt x="1119" y="997"/>
                    <a:pt x="1118" y="997"/>
                    <a:pt x="1116" y="996"/>
                  </a:cubicBezTo>
                  <a:cubicBezTo>
                    <a:pt x="1119" y="996"/>
                    <a:pt x="1123" y="995"/>
                    <a:pt x="1125" y="994"/>
                  </a:cubicBezTo>
                  <a:cubicBezTo>
                    <a:pt x="1145" y="984"/>
                    <a:pt x="1145" y="971"/>
                    <a:pt x="1136" y="960"/>
                  </a:cubicBezTo>
                  <a:lnTo>
                    <a:pt x="1136" y="955"/>
                  </a:lnTo>
                  <a:cubicBezTo>
                    <a:pt x="1110" y="922"/>
                    <a:pt x="1082" y="889"/>
                    <a:pt x="1052" y="857"/>
                  </a:cubicBezTo>
                  <a:cubicBezTo>
                    <a:pt x="1061" y="853"/>
                    <a:pt x="1067" y="845"/>
                    <a:pt x="1064" y="836"/>
                  </a:cubicBezTo>
                  <a:cubicBezTo>
                    <a:pt x="953" y="685"/>
                    <a:pt x="824" y="570"/>
                    <a:pt x="670" y="439"/>
                  </a:cubicBezTo>
                  <a:cubicBezTo>
                    <a:pt x="512" y="311"/>
                    <a:pt x="351" y="186"/>
                    <a:pt x="163" y="85"/>
                  </a:cubicBezTo>
                  <a:lnTo>
                    <a:pt x="163" y="85"/>
                  </a:lnTo>
                  <a:cubicBezTo>
                    <a:pt x="400" y="242"/>
                    <a:pt x="584" y="404"/>
                    <a:pt x="754" y="577"/>
                  </a:cubicBezTo>
                  <a:cubicBezTo>
                    <a:pt x="732" y="556"/>
                    <a:pt x="708" y="537"/>
                    <a:pt x="686" y="516"/>
                  </a:cubicBezTo>
                  <a:cubicBezTo>
                    <a:pt x="474" y="331"/>
                    <a:pt x="235" y="166"/>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42"/>
            <p:cNvSpPr/>
            <p:nvPr/>
          </p:nvSpPr>
          <p:spPr>
            <a:xfrm>
              <a:off x="2774824" y="2862628"/>
              <a:ext cx="70032" cy="38560"/>
            </a:xfrm>
            <a:custGeom>
              <a:rect b="b" l="l" r="r" t="t"/>
              <a:pathLst>
                <a:path extrusionOk="0" h="778" w="1413">
                  <a:moveTo>
                    <a:pt x="1412" y="1"/>
                  </a:moveTo>
                  <a:cubicBezTo>
                    <a:pt x="1170" y="171"/>
                    <a:pt x="953" y="305"/>
                    <a:pt x="703" y="446"/>
                  </a:cubicBezTo>
                  <a:cubicBezTo>
                    <a:pt x="920" y="315"/>
                    <a:pt x="1130" y="179"/>
                    <a:pt x="1343" y="25"/>
                  </a:cubicBezTo>
                  <a:lnTo>
                    <a:pt x="1343" y="25"/>
                  </a:lnTo>
                  <a:cubicBezTo>
                    <a:pt x="1188" y="110"/>
                    <a:pt x="1033" y="195"/>
                    <a:pt x="880" y="282"/>
                  </a:cubicBezTo>
                  <a:cubicBezTo>
                    <a:pt x="1012" y="200"/>
                    <a:pt x="1140" y="119"/>
                    <a:pt x="1268" y="36"/>
                  </a:cubicBezTo>
                  <a:lnTo>
                    <a:pt x="1268" y="36"/>
                  </a:lnTo>
                  <a:cubicBezTo>
                    <a:pt x="1095" y="123"/>
                    <a:pt x="922" y="211"/>
                    <a:pt x="753" y="303"/>
                  </a:cubicBezTo>
                  <a:cubicBezTo>
                    <a:pt x="879" y="223"/>
                    <a:pt x="1009" y="146"/>
                    <a:pt x="1149" y="69"/>
                  </a:cubicBezTo>
                  <a:lnTo>
                    <a:pt x="1149" y="69"/>
                  </a:lnTo>
                  <a:cubicBezTo>
                    <a:pt x="1022" y="123"/>
                    <a:pt x="897" y="180"/>
                    <a:pt x="776" y="242"/>
                  </a:cubicBezTo>
                  <a:cubicBezTo>
                    <a:pt x="856" y="191"/>
                    <a:pt x="938" y="145"/>
                    <a:pt x="1026" y="104"/>
                  </a:cubicBezTo>
                  <a:lnTo>
                    <a:pt x="1026" y="104"/>
                  </a:lnTo>
                  <a:cubicBezTo>
                    <a:pt x="845" y="171"/>
                    <a:pt x="673" y="258"/>
                    <a:pt x="518" y="360"/>
                  </a:cubicBezTo>
                  <a:cubicBezTo>
                    <a:pt x="392" y="443"/>
                    <a:pt x="269" y="532"/>
                    <a:pt x="151" y="625"/>
                  </a:cubicBezTo>
                  <a:cubicBezTo>
                    <a:pt x="127" y="652"/>
                    <a:pt x="0" y="720"/>
                    <a:pt x="60" y="742"/>
                  </a:cubicBezTo>
                  <a:cubicBezTo>
                    <a:pt x="64" y="743"/>
                    <a:pt x="67" y="744"/>
                    <a:pt x="71" y="744"/>
                  </a:cubicBezTo>
                  <a:cubicBezTo>
                    <a:pt x="88" y="744"/>
                    <a:pt x="101" y="729"/>
                    <a:pt x="114" y="721"/>
                  </a:cubicBezTo>
                  <a:cubicBezTo>
                    <a:pt x="130" y="710"/>
                    <a:pt x="145" y="700"/>
                    <a:pt x="161" y="688"/>
                  </a:cubicBezTo>
                  <a:cubicBezTo>
                    <a:pt x="166" y="688"/>
                    <a:pt x="171" y="688"/>
                    <a:pt x="175" y="686"/>
                  </a:cubicBezTo>
                  <a:cubicBezTo>
                    <a:pt x="176" y="686"/>
                    <a:pt x="175" y="688"/>
                    <a:pt x="176" y="690"/>
                  </a:cubicBezTo>
                  <a:cubicBezTo>
                    <a:pt x="182" y="696"/>
                    <a:pt x="191" y="700"/>
                    <a:pt x="199" y="701"/>
                  </a:cubicBezTo>
                  <a:cubicBezTo>
                    <a:pt x="178" y="709"/>
                    <a:pt x="163" y="719"/>
                    <a:pt x="167" y="738"/>
                  </a:cubicBezTo>
                  <a:cubicBezTo>
                    <a:pt x="170" y="747"/>
                    <a:pt x="180" y="753"/>
                    <a:pt x="192" y="756"/>
                  </a:cubicBezTo>
                  <a:cubicBezTo>
                    <a:pt x="192" y="767"/>
                    <a:pt x="203" y="778"/>
                    <a:pt x="218" y="778"/>
                  </a:cubicBezTo>
                  <a:cubicBezTo>
                    <a:pt x="220" y="778"/>
                    <a:pt x="222" y="778"/>
                    <a:pt x="225" y="777"/>
                  </a:cubicBezTo>
                  <a:cubicBezTo>
                    <a:pt x="274" y="764"/>
                    <a:pt x="322" y="748"/>
                    <a:pt x="369" y="732"/>
                  </a:cubicBezTo>
                  <a:lnTo>
                    <a:pt x="369" y="732"/>
                  </a:lnTo>
                  <a:cubicBezTo>
                    <a:pt x="357" y="740"/>
                    <a:pt x="337" y="742"/>
                    <a:pt x="331" y="755"/>
                  </a:cubicBezTo>
                  <a:cubicBezTo>
                    <a:pt x="326" y="766"/>
                    <a:pt x="338" y="776"/>
                    <a:pt x="351" y="776"/>
                  </a:cubicBezTo>
                  <a:cubicBezTo>
                    <a:pt x="355" y="776"/>
                    <a:pt x="358" y="776"/>
                    <a:pt x="362" y="774"/>
                  </a:cubicBezTo>
                  <a:cubicBezTo>
                    <a:pt x="771" y="622"/>
                    <a:pt x="1128" y="426"/>
                    <a:pt x="1370" y="115"/>
                  </a:cubicBezTo>
                  <a:lnTo>
                    <a:pt x="1370" y="115"/>
                  </a:lnTo>
                  <a:cubicBezTo>
                    <a:pt x="1244" y="238"/>
                    <a:pt x="1107" y="338"/>
                    <a:pt x="959" y="427"/>
                  </a:cubicBezTo>
                  <a:cubicBezTo>
                    <a:pt x="1123" y="314"/>
                    <a:pt x="1269" y="186"/>
                    <a:pt x="1388" y="53"/>
                  </a:cubicBezTo>
                  <a:lnTo>
                    <a:pt x="1388" y="53"/>
                  </a:lnTo>
                  <a:cubicBezTo>
                    <a:pt x="1239" y="200"/>
                    <a:pt x="1011" y="338"/>
                    <a:pt x="886" y="412"/>
                  </a:cubicBezTo>
                  <a:cubicBezTo>
                    <a:pt x="760" y="490"/>
                    <a:pt x="629" y="562"/>
                    <a:pt x="490" y="625"/>
                  </a:cubicBezTo>
                  <a:cubicBezTo>
                    <a:pt x="835" y="453"/>
                    <a:pt x="1150" y="246"/>
                    <a:pt x="14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42"/>
            <p:cNvSpPr/>
            <p:nvPr/>
          </p:nvSpPr>
          <p:spPr>
            <a:xfrm>
              <a:off x="2663109" y="3022668"/>
              <a:ext cx="32067" cy="79201"/>
            </a:xfrm>
            <a:custGeom>
              <a:rect b="b" l="l" r="r" t="t"/>
              <a:pathLst>
                <a:path extrusionOk="0" h="1598" w="647">
                  <a:moveTo>
                    <a:pt x="27" y="0"/>
                  </a:moveTo>
                  <a:lnTo>
                    <a:pt x="27" y="0"/>
                  </a:lnTo>
                  <a:cubicBezTo>
                    <a:pt x="110" y="297"/>
                    <a:pt x="196" y="591"/>
                    <a:pt x="298" y="884"/>
                  </a:cubicBezTo>
                  <a:cubicBezTo>
                    <a:pt x="197" y="632"/>
                    <a:pt x="109" y="379"/>
                    <a:pt x="23" y="125"/>
                  </a:cubicBezTo>
                  <a:lnTo>
                    <a:pt x="23" y="125"/>
                  </a:lnTo>
                  <a:cubicBezTo>
                    <a:pt x="58" y="329"/>
                    <a:pt x="104" y="529"/>
                    <a:pt x="170" y="727"/>
                  </a:cubicBezTo>
                  <a:cubicBezTo>
                    <a:pt x="103" y="568"/>
                    <a:pt x="43" y="406"/>
                    <a:pt x="1" y="248"/>
                  </a:cubicBezTo>
                  <a:lnTo>
                    <a:pt x="1" y="248"/>
                  </a:lnTo>
                  <a:cubicBezTo>
                    <a:pt x="32" y="567"/>
                    <a:pt x="151" y="873"/>
                    <a:pt x="301" y="1169"/>
                  </a:cubicBezTo>
                  <a:cubicBezTo>
                    <a:pt x="375" y="1307"/>
                    <a:pt x="435" y="1468"/>
                    <a:pt x="532" y="1594"/>
                  </a:cubicBezTo>
                  <a:cubicBezTo>
                    <a:pt x="537" y="1596"/>
                    <a:pt x="542" y="1597"/>
                    <a:pt x="547" y="1597"/>
                  </a:cubicBezTo>
                  <a:cubicBezTo>
                    <a:pt x="560" y="1597"/>
                    <a:pt x="574" y="1590"/>
                    <a:pt x="578" y="1580"/>
                  </a:cubicBezTo>
                  <a:cubicBezTo>
                    <a:pt x="579" y="1555"/>
                    <a:pt x="569" y="1560"/>
                    <a:pt x="563" y="1543"/>
                  </a:cubicBezTo>
                  <a:cubicBezTo>
                    <a:pt x="546" y="1509"/>
                    <a:pt x="528" y="1476"/>
                    <a:pt x="511" y="1442"/>
                  </a:cubicBezTo>
                  <a:lnTo>
                    <a:pt x="512" y="1442"/>
                  </a:lnTo>
                  <a:lnTo>
                    <a:pt x="523" y="1466"/>
                  </a:lnTo>
                  <a:cubicBezTo>
                    <a:pt x="530" y="1471"/>
                    <a:pt x="537" y="1473"/>
                    <a:pt x="545" y="1473"/>
                  </a:cubicBezTo>
                  <a:cubicBezTo>
                    <a:pt x="566" y="1473"/>
                    <a:pt x="586" y="1457"/>
                    <a:pt x="579" y="1440"/>
                  </a:cubicBezTo>
                  <a:cubicBezTo>
                    <a:pt x="569" y="1419"/>
                    <a:pt x="562" y="1399"/>
                    <a:pt x="554" y="1378"/>
                  </a:cubicBezTo>
                  <a:lnTo>
                    <a:pt x="554" y="1378"/>
                  </a:lnTo>
                  <a:cubicBezTo>
                    <a:pt x="555" y="1378"/>
                    <a:pt x="557" y="1378"/>
                    <a:pt x="558" y="1378"/>
                  </a:cubicBezTo>
                  <a:cubicBezTo>
                    <a:pt x="562" y="1378"/>
                    <a:pt x="565" y="1378"/>
                    <a:pt x="568" y="1378"/>
                  </a:cubicBezTo>
                  <a:cubicBezTo>
                    <a:pt x="574" y="1400"/>
                    <a:pt x="579" y="1420"/>
                    <a:pt x="583" y="1442"/>
                  </a:cubicBezTo>
                  <a:cubicBezTo>
                    <a:pt x="586" y="1454"/>
                    <a:pt x="600" y="1460"/>
                    <a:pt x="614" y="1460"/>
                  </a:cubicBezTo>
                  <a:cubicBezTo>
                    <a:pt x="630" y="1460"/>
                    <a:pt x="646" y="1452"/>
                    <a:pt x="647" y="1438"/>
                  </a:cubicBezTo>
                  <a:cubicBezTo>
                    <a:pt x="578" y="1021"/>
                    <a:pt x="407" y="549"/>
                    <a:pt x="160" y="155"/>
                  </a:cubicBezTo>
                  <a:lnTo>
                    <a:pt x="160" y="155"/>
                  </a:lnTo>
                  <a:cubicBezTo>
                    <a:pt x="239" y="320"/>
                    <a:pt x="297" y="492"/>
                    <a:pt x="357" y="663"/>
                  </a:cubicBezTo>
                  <a:cubicBezTo>
                    <a:pt x="372" y="701"/>
                    <a:pt x="384" y="741"/>
                    <a:pt x="398" y="779"/>
                  </a:cubicBezTo>
                  <a:cubicBezTo>
                    <a:pt x="310" y="545"/>
                    <a:pt x="208" y="314"/>
                    <a:pt x="82" y="92"/>
                  </a:cubicBezTo>
                  <a:lnTo>
                    <a:pt x="82" y="92"/>
                  </a:lnTo>
                  <a:cubicBezTo>
                    <a:pt x="197" y="374"/>
                    <a:pt x="294" y="660"/>
                    <a:pt x="391" y="947"/>
                  </a:cubicBezTo>
                  <a:cubicBezTo>
                    <a:pt x="276" y="629"/>
                    <a:pt x="167" y="312"/>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42"/>
            <p:cNvSpPr/>
            <p:nvPr/>
          </p:nvSpPr>
          <p:spPr>
            <a:xfrm>
              <a:off x="2640162" y="2423896"/>
              <a:ext cx="216885" cy="940895"/>
            </a:xfrm>
            <a:custGeom>
              <a:rect b="b" l="l" r="r" t="t"/>
              <a:pathLst>
                <a:path extrusionOk="0" h="18984" w="4376">
                  <a:moveTo>
                    <a:pt x="1724" y="137"/>
                  </a:moveTo>
                  <a:cubicBezTo>
                    <a:pt x="1932" y="137"/>
                    <a:pt x="2158" y="221"/>
                    <a:pt x="2341" y="346"/>
                  </a:cubicBezTo>
                  <a:cubicBezTo>
                    <a:pt x="2262" y="326"/>
                    <a:pt x="2181" y="316"/>
                    <a:pt x="2102" y="316"/>
                  </a:cubicBezTo>
                  <a:cubicBezTo>
                    <a:pt x="1831" y="316"/>
                    <a:pt x="1573" y="433"/>
                    <a:pt x="1409" y="659"/>
                  </a:cubicBezTo>
                  <a:cubicBezTo>
                    <a:pt x="1308" y="802"/>
                    <a:pt x="1251" y="958"/>
                    <a:pt x="1222" y="1118"/>
                  </a:cubicBezTo>
                  <a:cubicBezTo>
                    <a:pt x="1232" y="972"/>
                    <a:pt x="1301" y="757"/>
                    <a:pt x="1368" y="660"/>
                  </a:cubicBezTo>
                  <a:cubicBezTo>
                    <a:pt x="1511" y="445"/>
                    <a:pt x="1757" y="266"/>
                    <a:pt x="2108" y="266"/>
                  </a:cubicBezTo>
                  <a:cubicBezTo>
                    <a:pt x="2115" y="266"/>
                    <a:pt x="2123" y="267"/>
                    <a:pt x="2131" y="267"/>
                  </a:cubicBezTo>
                  <a:cubicBezTo>
                    <a:pt x="2091" y="261"/>
                    <a:pt x="2052" y="259"/>
                    <a:pt x="2014" y="259"/>
                  </a:cubicBezTo>
                  <a:cubicBezTo>
                    <a:pt x="1696" y="259"/>
                    <a:pt x="1422" y="428"/>
                    <a:pt x="1252" y="637"/>
                  </a:cubicBezTo>
                  <a:cubicBezTo>
                    <a:pt x="1262" y="620"/>
                    <a:pt x="1272" y="602"/>
                    <a:pt x="1284" y="583"/>
                  </a:cubicBezTo>
                  <a:cubicBezTo>
                    <a:pt x="1340" y="494"/>
                    <a:pt x="1376" y="443"/>
                    <a:pt x="1462" y="382"/>
                  </a:cubicBezTo>
                  <a:cubicBezTo>
                    <a:pt x="1535" y="330"/>
                    <a:pt x="1606" y="290"/>
                    <a:pt x="1708" y="253"/>
                  </a:cubicBezTo>
                  <a:cubicBezTo>
                    <a:pt x="1773" y="232"/>
                    <a:pt x="1843" y="206"/>
                    <a:pt x="1921" y="205"/>
                  </a:cubicBezTo>
                  <a:cubicBezTo>
                    <a:pt x="1911" y="205"/>
                    <a:pt x="1901" y="204"/>
                    <a:pt x="1890" y="204"/>
                  </a:cubicBezTo>
                  <a:cubicBezTo>
                    <a:pt x="1706" y="204"/>
                    <a:pt x="1523" y="272"/>
                    <a:pt x="1376" y="356"/>
                  </a:cubicBezTo>
                  <a:cubicBezTo>
                    <a:pt x="1351" y="372"/>
                    <a:pt x="1328" y="390"/>
                    <a:pt x="1306" y="408"/>
                  </a:cubicBezTo>
                  <a:cubicBezTo>
                    <a:pt x="1385" y="311"/>
                    <a:pt x="1492" y="231"/>
                    <a:pt x="1632" y="169"/>
                  </a:cubicBezTo>
                  <a:lnTo>
                    <a:pt x="1632" y="169"/>
                  </a:lnTo>
                  <a:cubicBezTo>
                    <a:pt x="1487" y="206"/>
                    <a:pt x="1355" y="277"/>
                    <a:pt x="1252" y="367"/>
                  </a:cubicBezTo>
                  <a:cubicBezTo>
                    <a:pt x="1288" y="318"/>
                    <a:pt x="1331" y="273"/>
                    <a:pt x="1386" y="234"/>
                  </a:cubicBezTo>
                  <a:cubicBezTo>
                    <a:pt x="1484" y="166"/>
                    <a:pt x="1601" y="137"/>
                    <a:pt x="1724" y="137"/>
                  </a:cubicBezTo>
                  <a:close/>
                  <a:moveTo>
                    <a:pt x="1524" y="3568"/>
                  </a:moveTo>
                  <a:lnTo>
                    <a:pt x="1524" y="3568"/>
                  </a:lnTo>
                  <a:cubicBezTo>
                    <a:pt x="1548" y="3579"/>
                    <a:pt x="1571" y="3591"/>
                    <a:pt x="1596" y="3603"/>
                  </a:cubicBezTo>
                  <a:cubicBezTo>
                    <a:pt x="1730" y="3673"/>
                    <a:pt x="1776" y="3707"/>
                    <a:pt x="1909" y="3796"/>
                  </a:cubicBezTo>
                  <a:cubicBezTo>
                    <a:pt x="2198" y="4003"/>
                    <a:pt x="2486" y="4259"/>
                    <a:pt x="2626" y="4492"/>
                  </a:cubicBezTo>
                  <a:cubicBezTo>
                    <a:pt x="2637" y="4521"/>
                    <a:pt x="2647" y="4549"/>
                    <a:pt x="2658" y="4578"/>
                  </a:cubicBezTo>
                  <a:cubicBezTo>
                    <a:pt x="2528" y="4518"/>
                    <a:pt x="2400" y="4456"/>
                    <a:pt x="2280" y="4385"/>
                  </a:cubicBezTo>
                  <a:cubicBezTo>
                    <a:pt x="2025" y="4245"/>
                    <a:pt x="1791" y="4013"/>
                    <a:pt x="1657" y="3828"/>
                  </a:cubicBezTo>
                  <a:cubicBezTo>
                    <a:pt x="1576" y="3718"/>
                    <a:pt x="1543" y="3658"/>
                    <a:pt x="1524" y="3568"/>
                  </a:cubicBezTo>
                  <a:close/>
                  <a:moveTo>
                    <a:pt x="4167" y="8820"/>
                  </a:moveTo>
                  <a:cubicBezTo>
                    <a:pt x="4183" y="8881"/>
                    <a:pt x="4121" y="8968"/>
                    <a:pt x="4012" y="9080"/>
                  </a:cubicBezTo>
                  <a:cubicBezTo>
                    <a:pt x="3845" y="9257"/>
                    <a:pt x="3452" y="9459"/>
                    <a:pt x="3137" y="9531"/>
                  </a:cubicBezTo>
                  <a:cubicBezTo>
                    <a:pt x="3028" y="9561"/>
                    <a:pt x="2947" y="9573"/>
                    <a:pt x="2889" y="9585"/>
                  </a:cubicBezTo>
                  <a:cubicBezTo>
                    <a:pt x="2925" y="9556"/>
                    <a:pt x="2940" y="9511"/>
                    <a:pt x="2971" y="9477"/>
                  </a:cubicBezTo>
                  <a:cubicBezTo>
                    <a:pt x="3017" y="9412"/>
                    <a:pt x="3075" y="9347"/>
                    <a:pt x="3101" y="9322"/>
                  </a:cubicBezTo>
                  <a:cubicBezTo>
                    <a:pt x="3280" y="9159"/>
                    <a:pt x="3400" y="9092"/>
                    <a:pt x="3563" y="9006"/>
                  </a:cubicBezTo>
                  <a:cubicBezTo>
                    <a:pt x="3751" y="8912"/>
                    <a:pt x="3914" y="8868"/>
                    <a:pt x="4056" y="8837"/>
                  </a:cubicBezTo>
                  <a:cubicBezTo>
                    <a:pt x="4130" y="8822"/>
                    <a:pt x="4131" y="8820"/>
                    <a:pt x="4167" y="8820"/>
                  </a:cubicBezTo>
                  <a:close/>
                  <a:moveTo>
                    <a:pt x="475" y="12022"/>
                  </a:moveTo>
                  <a:cubicBezTo>
                    <a:pt x="540" y="12090"/>
                    <a:pt x="664" y="12231"/>
                    <a:pt x="717" y="12323"/>
                  </a:cubicBezTo>
                  <a:cubicBezTo>
                    <a:pt x="923" y="12642"/>
                    <a:pt x="1080" y="13097"/>
                    <a:pt x="1036" y="13506"/>
                  </a:cubicBezTo>
                  <a:cubicBezTo>
                    <a:pt x="1029" y="13524"/>
                    <a:pt x="1024" y="13541"/>
                    <a:pt x="1019" y="13557"/>
                  </a:cubicBezTo>
                  <a:cubicBezTo>
                    <a:pt x="973" y="13501"/>
                    <a:pt x="922" y="13446"/>
                    <a:pt x="879" y="13389"/>
                  </a:cubicBezTo>
                  <a:cubicBezTo>
                    <a:pt x="764" y="13249"/>
                    <a:pt x="666" y="13097"/>
                    <a:pt x="616" y="12990"/>
                  </a:cubicBezTo>
                  <a:cubicBezTo>
                    <a:pt x="534" y="12833"/>
                    <a:pt x="453" y="12568"/>
                    <a:pt x="442" y="12465"/>
                  </a:cubicBezTo>
                  <a:cubicBezTo>
                    <a:pt x="423" y="12312"/>
                    <a:pt x="424" y="12167"/>
                    <a:pt x="459" y="12055"/>
                  </a:cubicBezTo>
                  <a:cubicBezTo>
                    <a:pt x="462" y="12046"/>
                    <a:pt x="464" y="12041"/>
                    <a:pt x="464" y="12040"/>
                  </a:cubicBezTo>
                  <a:cubicBezTo>
                    <a:pt x="468" y="12035"/>
                    <a:pt x="472" y="12029"/>
                    <a:pt x="475" y="12022"/>
                  </a:cubicBezTo>
                  <a:close/>
                  <a:moveTo>
                    <a:pt x="465" y="15731"/>
                  </a:moveTo>
                  <a:lnTo>
                    <a:pt x="465" y="15731"/>
                  </a:lnTo>
                  <a:cubicBezTo>
                    <a:pt x="432" y="15974"/>
                    <a:pt x="411" y="16220"/>
                    <a:pt x="408" y="16465"/>
                  </a:cubicBezTo>
                  <a:cubicBezTo>
                    <a:pt x="392" y="17194"/>
                    <a:pt x="774" y="18239"/>
                    <a:pt x="1856" y="18462"/>
                  </a:cubicBezTo>
                  <a:cubicBezTo>
                    <a:pt x="1879" y="18467"/>
                    <a:pt x="1900" y="18471"/>
                    <a:pt x="1921" y="18473"/>
                  </a:cubicBezTo>
                  <a:cubicBezTo>
                    <a:pt x="1095" y="18444"/>
                    <a:pt x="409" y="17585"/>
                    <a:pt x="366" y="16880"/>
                  </a:cubicBezTo>
                  <a:lnTo>
                    <a:pt x="366" y="16880"/>
                  </a:lnTo>
                  <a:cubicBezTo>
                    <a:pt x="337" y="17484"/>
                    <a:pt x="702" y="18117"/>
                    <a:pt x="1344" y="18457"/>
                  </a:cubicBezTo>
                  <a:cubicBezTo>
                    <a:pt x="1550" y="18553"/>
                    <a:pt x="1784" y="18601"/>
                    <a:pt x="2019" y="18601"/>
                  </a:cubicBezTo>
                  <a:cubicBezTo>
                    <a:pt x="2117" y="18601"/>
                    <a:pt x="2216" y="18593"/>
                    <a:pt x="2313" y="18576"/>
                  </a:cubicBezTo>
                  <a:lnTo>
                    <a:pt x="2313" y="18576"/>
                  </a:lnTo>
                  <a:cubicBezTo>
                    <a:pt x="2289" y="18584"/>
                    <a:pt x="2262" y="18589"/>
                    <a:pt x="2232" y="18593"/>
                  </a:cubicBezTo>
                  <a:cubicBezTo>
                    <a:pt x="2160" y="18604"/>
                    <a:pt x="2079" y="18610"/>
                    <a:pt x="1994" y="18610"/>
                  </a:cubicBezTo>
                  <a:cubicBezTo>
                    <a:pt x="1805" y="18610"/>
                    <a:pt x="1601" y="18582"/>
                    <a:pt x="1457" y="18532"/>
                  </a:cubicBezTo>
                  <a:cubicBezTo>
                    <a:pt x="1179" y="18417"/>
                    <a:pt x="994" y="18312"/>
                    <a:pt x="797" y="18122"/>
                  </a:cubicBezTo>
                  <a:cubicBezTo>
                    <a:pt x="642" y="17967"/>
                    <a:pt x="444" y="17684"/>
                    <a:pt x="357" y="17461"/>
                  </a:cubicBezTo>
                  <a:lnTo>
                    <a:pt x="357" y="17461"/>
                  </a:lnTo>
                  <a:cubicBezTo>
                    <a:pt x="455" y="17792"/>
                    <a:pt x="628" y="18129"/>
                    <a:pt x="928" y="18377"/>
                  </a:cubicBezTo>
                  <a:cubicBezTo>
                    <a:pt x="1103" y="18507"/>
                    <a:pt x="1296" y="18634"/>
                    <a:pt x="1517" y="18709"/>
                  </a:cubicBezTo>
                  <a:cubicBezTo>
                    <a:pt x="1438" y="18696"/>
                    <a:pt x="1358" y="18673"/>
                    <a:pt x="1258" y="18642"/>
                  </a:cubicBezTo>
                  <a:cubicBezTo>
                    <a:pt x="934" y="18542"/>
                    <a:pt x="602" y="18254"/>
                    <a:pt x="427" y="17918"/>
                  </a:cubicBezTo>
                  <a:lnTo>
                    <a:pt x="427" y="17918"/>
                  </a:lnTo>
                  <a:cubicBezTo>
                    <a:pt x="565" y="18284"/>
                    <a:pt x="856" y="18635"/>
                    <a:pt x="1304" y="18800"/>
                  </a:cubicBezTo>
                  <a:cubicBezTo>
                    <a:pt x="790" y="18694"/>
                    <a:pt x="421" y="18306"/>
                    <a:pt x="292" y="17718"/>
                  </a:cubicBezTo>
                  <a:cubicBezTo>
                    <a:pt x="185" y="17200"/>
                    <a:pt x="292" y="16485"/>
                    <a:pt x="407" y="15959"/>
                  </a:cubicBezTo>
                  <a:cubicBezTo>
                    <a:pt x="425" y="15883"/>
                    <a:pt x="444" y="15806"/>
                    <a:pt x="465" y="15731"/>
                  </a:cubicBezTo>
                  <a:close/>
                  <a:moveTo>
                    <a:pt x="1736" y="0"/>
                  </a:moveTo>
                  <a:cubicBezTo>
                    <a:pt x="1382" y="0"/>
                    <a:pt x="1090" y="193"/>
                    <a:pt x="998" y="531"/>
                  </a:cubicBezTo>
                  <a:cubicBezTo>
                    <a:pt x="866" y="1011"/>
                    <a:pt x="1040" y="1505"/>
                    <a:pt x="1245" y="1957"/>
                  </a:cubicBezTo>
                  <a:cubicBezTo>
                    <a:pt x="1574" y="2653"/>
                    <a:pt x="2104" y="3428"/>
                    <a:pt x="2441" y="4049"/>
                  </a:cubicBezTo>
                  <a:cubicBezTo>
                    <a:pt x="2457" y="4078"/>
                    <a:pt x="2470" y="4105"/>
                    <a:pt x="2483" y="4133"/>
                  </a:cubicBezTo>
                  <a:cubicBezTo>
                    <a:pt x="2358" y="4004"/>
                    <a:pt x="2216" y="3885"/>
                    <a:pt x="2072" y="3769"/>
                  </a:cubicBezTo>
                  <a:cubicBezTo>
                    <a:pt x="1883" y="3621"/>
                    <a:pt x="1761" y="3517"/>
                    <a:pt x="1533" y="3428"/>
                  </a:cubicBezTo>
                  <a:cubicBezTo>
                    <a:pt x="1514" y="3425"/>
                    <a:pt x="1498" y="3423"/>
                    <a:pt x="1483" y="3423"/>
                  </a:cubicBezTo>
                  <a:cubicBezTo>
                    <a:pt x="1377" y="3423"/>
                    <a:pt x="1373" y="3517"/>
                    <a:pt x="1392" y="3592"/>
                  </a:cubicBezTo>
                  <a:cubicBezTo>
                    <a:pt x="1505" y="4035"/>
                    <a:pt x="1920" y="4395"/>
                    <a:pt x="2400" y="4629"/>
                  </a:cubicBezTo>
                  <a:cubicBezTo>
                    <a:pt x="2447" y="4652"/>
                    <a:pt x="2497" y="4676"/>
                    <a:pt x="2545" y="4698"/>
                  </a:cubicBezTo>
                  <a:cubicBezTo>
                    <a:pt x="2667" y="4794"/>
                    <a:pt x="2775" y="4893"/>
                    <a:pt x="2858" y="5006"/>
                  </a:cubicBezTo>
                  <a:cubicBezTo>
                    <a:pt x="2959" y="5294"/>
                    <a:pt x="3040" y="5587"/>
                    <a:pt x="3095" y="5882"/>
                  </a:cubicBezTo>
                  <a:cubicBezTo>
                    <a:pt x="3152" y="6192"/>
                    <a:pt x="3208" y="6645"/>
                    <a:pt x="3206" y="7025"/>
                  </a:cubicBezTo>
                  <a:cubicBezTo>
                    <a:pt x="3191" y="7528"/>
                    <a:pt x="3127" y="7998"/>
                    <a:pt x="3031" y="8445"/>
                  </a:cubicBezTo>
                  <a:cubicBezTo>
                    <a:pt x="2831" y="9282"/>
                    <a:pt x="2480" y="10092"/>
                    <a:pt x="2116" y="10894"/>
                  </a:cubicBezTo>
                  <a:cubicBezTo>
                    <a:pt x="1780" y="11630"/>
                    <a:pt x="1453" y="12370"/>
                    <a:pt x="1174" y="13121"/>
                  </a:cubicBezTo>
                  <a:cubicBezTo>
                    <a:pt x="1163" y="13043"/>
                    <a:pt x="1147" y="12967"/>
                    <a:pt x="1126" y="12878"/>
                  </a:cubicBezTo>
                  <a:cubicBezTo>
                    <a:pt x="1060" y="12614"/>
                    <a:pt x="943" y="12355"/>
                    <a:pt x="766" y="12123"/>
                  </a:cubicBezTo>
                  <a:cubicBezTo>
                    <a:pt x="712" y="12051"/>
                    <a:pt x="653" y="11982"/>
                    <a:pt x="589" y="11915"/>
                  </a:cubicBezTo>
                  <a:cubicBezTo>
                    <a:pt x="570" y="11893"/>
                    <a:pt x="545" y="11871"/>
                    <a:pt x="510" y="11864"/>
                  </a:cubicBezTo>
                  <a:cubicBezTo>
                    <a:pt x="500" y="11862"/>
                    <a:pt x="489" y="11861"/>
                    <a:pt x="479" y="11861"/>
                  </a:cubicBezTo>
                  <a:cubicBezTo>
                    <a:pt x="390" y="11861"/>
                    <a:pt x="337" y="11941"/>
                    <a:pt x="322" y="12006"/>
                  </a:cubicBezTo>
                  <a:lnTo>
                    <a:pt x="322" y="12006"/>
                  </a:lnTo>
                  <a:cubicBezTo>
                    <a:pt x="322" y="12005"/>
                    <a:pt x="322" y="12005"/>
                    <a:pt x="321" y="12005"/>
                  </a:cubicBezTo>
                  <a:lnTo>
                    <a:pt x="321" y="12005"/>
                  </a:lnTo>
                  <a:cubicBezTo>
                    <a:pt x="321" y="12005"/>
                    <a:pt x="321" y="12006"/>
                    <a:pt x="320" y="12008"/>
                  </a:cubicBezTo>
                  <a:cubicBezTo>
                    <a:pt x="283" y="12096"/>
                    <a:pt x="273" y="12188"/>
                    <a:pt x="266" y="12278"/>
                  </a:cubicBezTo>
                  <a:cubicBezTo>
                    <a:pt x="248" y="12500"/>
                    <a:pt x="292" y="12726"/>
                    <a:pt x="382" y="12937"/>
                  </a:cubicBezTo>
                  <a:cubicBezTo>
                    <a:pt x="470" y="13162"/>
                    <a:pt x="622" y="13366"/>
                    <a:pt x="782" y="13563"/>
                  </a:cubicBezTo>
                  <a:cubicBezTo>
                    <a:pt x="848" y="13688"/>
                    <a:pt x="886" y="13816"/>
                    <a:pt x="879" y="13956"/>
                  </a:cubicBezTo>
                  <a:cubicBezTo>
                    <a:pt x="799" y="14162"/>
                    <a:pt x="721" y="14368"/>
                    <a:pt x="649" y="14577"/>
                  </a:cubicBezTo>
                  <a:cubicBezTo>
                    <a:pt x="469" y="15069"/>
                    <a:pt x="299" y="15566"/>
                    <a:pt x="196" y="16072"/>
                  </a:cubicBezTo>
                  <a:cubicBezTo>
                    <a:pt x="99" y="16638"/>
                    <a:pt x="1" y="17219"/>
                    <a:pt x="127" y="17788"/>
                  </a:cubicBezTo>
                  <a:cubicBezTo>
                    <a:pt x="236" y="18308"/>
                    <a:pt x="643" y="18872"/>
                    <a:pt x="1350" y="18967"/>
                  </a:cubicBezTo>
                  <a:cubicBezTo>
                    <a:pt x="1432" y="18978"/>
                    <a:pt x="1516" y="18983"/>
                    <a:pt x="1599" y="18983"/>
                  </a:cubicBezTo>
                  <a:cubicBezTo>
                    <a:pt x="1900" y="18983"/>
                    <a:pt x="2202" y="18913"/>
                    <a:pt x="2458" y="18792"/>
                  </a:cubicBezTo>
                  <a:cubicBezTo>
                    <a:pt x="2756" y="18635"/>
                    <a:pt x="2985" y="18375"/>
                    <a:pt x="3014" y="18090"/>
                  </a:cubicBezTo>
                  <a:cubicBezTo>
                    <a:pt x="3014" y="18076"/>
                    <a:pt x="3009" y="18061"/>
                    <a:pt x="2998" y="18051"/>
                  </a:cubicBezTo>
                  <a:cubicBezTo>
                    <a:pt x="2996" y="18033"/>
                    <a:pt x="2987" y="18012"/>
                    <a:pt x="2968" y="17998"/>
                  </a:cubicBezTo>
                  <a:cubicBezTo>
                    <a:pt x="2947" y="17981"/>
                    <a:pt x="2918" y="17972"/>
                    <a:pt x="2888" y="17972"/>
                  </a:cubicBezTo>
                  <a:cubicBezTo>
                    <a:pt x="2864" y="17972"/>
                    <a:pt x="2841" y="17978"/>
                    <a:pt x="2822" y="17991"/>
                  </a:cubicBezTo>
                  <a:cubicBezTo>
                    <a:pt x="2789" y="18012"/>
                    <a:pt x="2771" y="18044"/>
                    <a:pt x="2745" y="18070"/>
                  </a:cubicBezTo>
                  <a:cubicBezTo>
                    <a:pt x="2698" y="18118"/>
                    <a:pt x="2643" y="18162"/>
                    <a:pt x="2586" y="18203"/>
                  </a:cubicBezTo>
                  <a:cubicBezTo>
                    <a:pt x="2478" y="18296"/>
                    <a:pt x="2276" y="18340"/>
                    <a:pt x="2103" y="18340"/>
                  </a:cubicBezTo>
                  <a:cubicBezTo>
                    <a:pt x="2060" y="18340"/>
                    <a:pt x="2019" y="18338"/>
                    <a:pt x="1982" y="18332"/>
                  </a:cubicBezTo>
                  <a:cubicBezTo>
                    <a:pt x="1474" y="18257"/>
                    <a:pt x="1131" y="17957"/>
                    <a:pt x="879" y="17512"/>
                  </a:cubicBezTo>
                  <a:cubicBezTo>
                    <a:pt x="784" y="17359"/>
                    <a:pt x="658" y="16928"/>
                    <a:pt x="645" y="16741"/>
                  </a:cubicBezTo>
                  <a:cubicBezTo>
                    <a:pt x="611" y="16388"/>
                    <a:pt x="638" y="16035"/>
                    <a:pt x="683" y="15682"/>
                  </a:cubicBezTo>
                  <a:cubicBezTo>
                    <a:pt x="808" y="14728"/>
                    <a:pt x="1149" y="13666"/>
                    <a:pt x="1551" y="12689"/>
                  </a:cubicBezTo>
                  <a:cubicBezTo>
                    <a:pt x="1914" y="11783"/>
                    <a:pt x="2364" y="10899"/>
                    <a:pt x="2733" y="9995"/>
                  </a:cubicBezTo>
                  <a:cubicBezTo>
                    <a:pt x="2770" y="9967"/>
                    <a:pt x="2872" y="9871"/>
                    <a:pt x="2950" y="9821"/>
                  </a:cubicBezTo>
                  <a:cubicBezTo>
                    <a:pt x="2993" y="9791"/>
                    <a:pt x="3099" y="9735"/>
                    <a:pt x="3218" y="9678"/>
                  </a:cubicBezTo>
                  <a:cubicBezTo>
                    <a:pt x="3222" y="9678"/>
                    <a:pt x="3225" y="9677"/>
                    <a:pt x="3229" y="9676"/>
                  </a:cubicBezTo>
                  <a:cubicBezTo>
                    <a:pt x="3657" y="9550"/>
                    <a:pt x="3966" y="9402"/>
                    <a:pt x="4211" y="9105"/>
                  </a:cubicBezTo>
                  <a:cubicBezTo>
                    <a:pt x="4329" y="8967"/>
                    <a:pt x="4375" y="8798"/>
                    <a:pt x="4289" y="8726"/>
                  </a:cubicBezTo>
                  <a:cubicBezTo>
                    <a:pt x="4257" y="8693"/>
                    <a:pt x="4205" y="8683"/>
                    <a:pt x="4152" y="8683"/>
                  </a:cubicBezTo>
                  <a:cubicBezTo>
                    <a:pt x="4058" y="8683"/>
                    <a:pt x="3957" y="8715"/>
                    <a:pt x="3943" y="8720"/>
                  </a:cubicBezTo>
                  <a:cubicBezTo>
                    <a:pt x="3769" y="8769"/>
                    <a:pt x="3600" y="8832"/>
                    <a:pt x="3445" y="8913"/>
                  </a:cubicBezTo>
                  <a:cubicBezTo>
                    <a:pt x="3299" y="8994"/>
                    <a:pt x="3158" y="9084"/>
                    <a:pt x="3042" y="9191"/>
                  </a:cubicBezTo>
                  <a:cubicBezTo>
                    <a:pt x="3037" y="9194"/>
                    <a:pt x="3032" y="9200"/>
                    <a:pt x="3027" y="9204"/>
                  </a:cubicBezTo>
                  <a:cubicBezTo>
                    <a:pt x="3053" y="9128"/>
                    <a:pt x="3078" y="9050"/>
                    <a:pt x="3100" y="8975"/>
                  </a:cubicBezTo>
                  <a:cubicBezTo>
                    <a:pt x="3291" y="8384"/>
                    <a:pt x="3373" y="7773"/>
                    <a:pt x="3403" y="7166"/>
                  </a:cubicBezTo>
                  <a:cubicBezTo>
                    <a:pt x="3419" y="6140"/>
                    <a:pt x="3165" y="5114"/>
                    <a:pt x="2679" y="4163"/>
                  </a:cubicBezTo>
                  <a:cubicBezTo>
                    <a:pt x="2460" y="3746"/>
                    <a:pt x="2207" y="3345"/>
                    <a:pt x="1967" y="2946"/>
                  </a:cubicBezTo>
                  <a:cubicBezTo>
                    <a:pt x="1895" y="2813"/>
                    <a:pt x="1821" y="2669"/>
                    <a:pt x="1747" y="2529"/>
                  </a:cubicBezTo>
                  <a:cubicBezTo>
                    <a:pt x="1464" y="2010"/>
                    <a:pt x="1268" y="1555"/>
                    <a:pt x="1404" y="1051"/>
                  </a:cubicBezTo>
                  <a:cubicBezTo>
                    <a:pt x="1488" y="699"/>
                    <a:pt x="1763" y="467"/>
                    <a:pt x="2079" y="467"/>
                  </a:cubicBezTo>
                  <a:cubicBezTo>
                    <a:pt x="2103" y="467"/>
                    <a:pt x="2127" y="468"/>
                    <a:pt x="2151" y="471"/>
                  </a:cubicBezTo>
                  <a:cubicBezTo>
                    <a:pt x="2316" y="495"/>
                    <a:pt x="2355" y="510"/>
                    <a:pt x="2488" y="577"/>
                  </a:cubicBezTo>
                  <a:cubicBezTo>
                    <a:pt x="2576" y="624"/>
                    <a:pt x="2623" y="650"/>
                    <a:pt x="2669" y="701"/>
                  </a:cubicBezTo>
                  <a:cubicBezTo>
                    <a:pt x="2672" y="706"/>
                    <a:pt x="2676" y="712"/>
                    <a:pt x="2681" y="716"/>
                  </a:cubicBezTo>
                  <a:cubicBezTo>
                    <a:pt x="2683" y="719"/>
                    <a:pt x="2687" y="722"/>
                    <a:pt x="2689" y="726"/>
                  </a:cubicBezTo>
                  <a:cubicBezTo>
                    <a:pt x="2706" y="749"/>
                    <a:pt x="2734" y="759"/>
                    <a:pt x="2761" y="759"/>
                  </a:cubicBezTo>
                  <a:cubicBezTo>
                    <a:pt x="2809" y="759"/>
                    <a:pt x="2858" y="729"/>
                    <a:pt x="2848" y="683"/>
                  </a:cubicBezTo>
                  <a:cubicBezTo>
                    <a:pt x="2842" y="649"/>
                    <a:pt x="2807" y="623"/>
                    <a:pt x="2782" y="595"/>
                  </a:cubicBezTo>
                  <a:lnTo>
                    <a:pt x="2776" y="589"/>
                  </a:lnTo>
                  <a:cubicBezTo>
                    <a:pt x="2769" y="578"/>
                    <a:pt x="2762" y="566"/>
                    <a:pt x="2755" y="556"/>
                  </a:cubicBezTo>
                  <a:cubicBezTo>
                    <a:pt x="2627" y="382"/>
                    <a:pt x="2457" y="221"/>
                    <a:pt x="2233" y="119"/>
                  </a:cubicBezTo>
                  <a:cubicBezTo>
                    <a:pt x="2063" y="38"/>
                    <a:pt x="1893" y="0"/>
                    <a:pt x="1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42"/>
            <p:cNvSpPr/>
            <p:nvPr/>
          </p:nvSpPr>
          <p:spPr>
            <a:xfrm>
              <a:off x="1612627" y="3604688"/>
              <a:ext cx="28697" cy="22254"/>
            </a:xfrm>
            <a:custGeom>
              <a:rect b="b" l="l" r="r" t="t"/>
              <a:pathLst>
                <a:path extrusionOk="0" h="449" w="579">
                  <a:moveTo>
                    <a:pt x="290" y="0"/>
                  </a:moveTo>
                  <a:cubicBezTo>
                    <a:pt x="2" y="0"/>
                    <a:pt x="1" y="448"/>
                    <a:pt x="290" y="448"/>
                  </a:cubicBezTo>
                  <a:cubicBezTo>
                    <a:pt x="579" y="448"/>
                    <a:pt x="579" y="0"/>
                    <a:pt x="2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42"/>
            <p:cNvSpPr/>
            <p:nvPr/>
          </p:nvSpPr>
          <p:spPr>
            <a:xfrm>
              <a:off x="1326104" y="2112639"/>
              <a:ext cx="28697" cy="22254"/>
            </a:xfrm>
            <a:custGeom>
              <a:rect b="b" l="l" r="r" t="t"/>
              <a:pathLst>
                <a:path extrusionOk="0" h="449" w="579">
                  <a:moveTo>
                    <a:pt x="290" y="0"/>
                  </a:moveTo>
                  <a:cubicBezTo>
                    <a:pt x="1" y="0"/>
                    <a:pt x="0" y="448"/>
                    <a:pt x="290" y="448"/>
                  </a:cubicBezTo>
                  <a:cubicBezTo>
                    <a:pt x="578" y="448"/>
                    <a:pt x="578" y="0"/>
                    <a:pt x="2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42"/>
            <p:cNvSpPr/>
            <p:nvPr/>
          </p:nvSpPr>
          <p:spPr>
            <a:xfrm>
              <a:off x="1710463" y="1452210"/>
              <a:ext cx="28746" cy="22254"/>
            </a:xfrm>
            <a:custGeom>
              <a:rect b="b" l="l" r="r" t="t"/>
              <a:pathLst>
                <a:path extrusionOk="0" h="449" w="580">
                  <a:moveTo>
                    <a:pt x="289" y="1"/>
                  </a:moveTo>
                  <a:cubicBezTo>
                    <a:pt x="1" y="1"/>
                    <a:pt x="0" y="449"/>
                    <a:pt x="289" y="449"/>
                  </a:cubicBezTo>
                  <a:cubicBezTo>
                    <a:pt x="580" y="449"/>
                    <a:pt x="580" y="1"/>
                    <a:pt x="2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42"/>
            <p:cNvSpPr/>
            <p:nvPr/>
          </p:nvSpPr>
          <p:spPr>
            <a:xfrm>
              <a:off x="2510654" y="2517867"/>
              <a:ext cx="28697" cy="22254"/>
            </a:xfrm>
            <a:custGeom>
              <a:rect b="b" l="l" r="r" t="t"/>
              <a:pathLst>
                <a:path extrusionOk="0" h="449" w="579">
                  <a:moveTo>
                    <a:pt x="290" y="1"/>
                  </a:moveTo>
                  <a:cubicBezTo>
                    <a:pt x="2" y="1"/>
                    <a:pt x="1" y="449"/>
                    <a:pt x="290" y="449"/>
                  </a:cubicBezTo>
                  <a:cubicBezTo>
                    <a:pt x="291" y="449"/>
                    <a:pt x="292" y="449"/>
                    <a:pt x="292" y="449"/>
                  </a:cubicBezTo>
                  <a:cubicBezTo>
                    <a:pt x="579" y="449"/>
                    <a:pt x="578" y="1"/>
                    <a:pt x="2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42"/>
            <p:cNvSpPr/>
            <p:nvPr/>
          </p:nvSpPr>
          <p:spPr>
            <a:xfrm>
              <a:off x="2454698" y="3684980"/>
              <a:ext cx="28746" cy="22254"/>
            </a:xfrm>
            <a:custGeom>
              <a:rect b="b" l="l" r="r" t="t"/>
              <a:pathLst>
                <a:path extrusionOk="0" h="449" w="580">
                  <a:moveTo>
                    <a:pt x="291" y="0"/>
                  </a:moveTo>
                  <a:cubicBezTo>
                    <a:pt x="2" y="0"/>
                    <a:pt x="0" y="448"/>
                    <a:pt x="291" y="448"/>
                  </a:cubicBezTo>
                  <a:cubicBezTo>
                    <a:pt x="291" y="448"/>
                    <a:pt x="292" y="448"/>
                    <a:pt x="292" y="448"/>
                  </a:cubicBezTo>
                  <a:cubicBezTo>
                    <a:pt x="580" y="448"/>
                    <a:pt x="579" y="0"/>
                    <a:pt x="2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42"/>
            <p:cNvSpPr/>
            <p:nvPr/>
          </p:nvSpPr>
          <p:spPr>
            <a:xfrm>
              <a:off x="1266678" y="3195841"/>
              <a:ext cx="28746" cy="22204"/>
            </a:xfrm>
            <a:custGeom>
              <a:rect b="b" l="l" r="r" t="t"/>
              <a:pathLst>
                <a:path extrusionOk="0" h="448" w="580">
                  <a:moveTo>
                    <a:pt x="291" y="0"/>
                  </a:moveTo>
                  <a:cubicBezTo>
                    <a:pt x="3" y="0"/>
                    <a:pt x="1" y="447"/>
                    <a:pt x="291" y="447"/>
                  </a:cubicBezTo>
                  <a:cubicBezTo>
                    <a:pt x="292" y="447"/>
                    <a:pt x="292" y="447"/>
                    <a:pt x="293" y="447"/>
                  </a:cubicBezTo>
                  <a:cubicBezTo>
                    <a:pt x="579" y="447"/>
                    <a:pt x="579" y="0"/>
                    <a:pt x="2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42"/>
            <p:cNvSpPr/>
            <p:nvPr/>
          </p:nvSpPr>
          <p:spPr>
            <a:xfrm>
              <a:off x="2091502" y="1559068"/>
              <a:ext cx="14373" cy="11152"/>
            </a:xfrm>
            <a:custGeom>
              <a:rect b="b" l="l" r="r" t="t"/>
              <a:pathLst>
                <a:path extrusionOk="0" h="225" w="290">
                  <a:moveTo>
                    <a:pt x="145" y="0"/>
                  </a:moveTo>
                  <a:cubicBezTo>
                    <a:pt x="1" y="0"/>
                    <a:pt x="1" y="225"/>
                    <a:pt x="145" y="225"/>
                  </a:cubicBezTo>
                  <a:cubicBezTo>
                    <a:pt x="289" y="225"/>
                    <a:pt x="289" y="0"/>
                    <a:pt x="1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42"/>
            <p:cNvSpPr/>
            <p:nvPr/>
          </p:nvSpPr>
          <p:spPr>
            <a:xfrm>
              <a:off x="2245295" y="2310346"/>
              <a:ext cx="14373" cy="11201"/>
            </a:xfrm>
            <a:custGeom>
              <a:rect b="b" l="l" r="r" t="t"/>
              <a:pathLst>
                <a:path extrusionOk="0" h="226" w="290">
                  <a:moveTo>
                    <a:pt x="145" y="1"/>
                  </a:moveTo>
                  <a:cubicBezTo>
                    <a:pt x="1" y="1"/>
                    <a:pt x="1" y="225"/>
                    <a:pt x="145" y="225"/>
                  </a:cubicBezTo>
                  <a:cubicBezTo>
                    <a:pt x="289" y="225"/>
                    <a:pt x="289" y="1"/>
                    <a:pt x="1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42"/>
            <p:cNvSpPr/>
            <p:nvPr/>
          </p:nvSpPr>
          <p:spPr>
            <a:xfrm>
              <a:off x="2443646" y="2084933"/>
              <a:ext cx="14324" cy="11152"/>
            </a:xfrm>
            <a:custGeom>
              <a:rect b="b" l="l" r="r" t="t"/>
              <a:pathLst>
                <a:path extrusionOk="0" h="225" w="289">
                  <a:moveTo>
                    <a:pt x="145" y="1"/>
                  </a:moveTo>
                  <a:cubicBezTo>
                    <a:pt x="1" y="1"/>
                    <a:pt x="1" y="224"/>
                    <a:pt x="145" y="224"/>
                  </a:cubicBezTo>
                  <a:cubicBezTo>
                    <a:pt x="145" y="224"/>
                    <a:pt x="146" y="224"/>
                    <a:pt x="147" y="224"/>
                  </a:cubicBezTo>
                  <a:cubicBezTo>
                    <a:pt x="289" y="224"/>
                    <a:pt x="288" y="1"/>
                    <a:pt x="1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42"/>
            <p:cNvSpPr/>
            <p:nvPr/>
          </p:nvSpPr>
          <p:spPr>
            <a:xfrm>
              <a:off x="1532533" y="1716382"/>
              <a:ext cx="14324" cy="11102"/>
            </a:xfrm>
            <a:custGeom>
              <a:rect b="b" l="l" r="r" t="t"/>
              <a:pathLst>
                <a:path extrusionOk="0" h="224" w="289">
                  <a:moveTo>
                    <a:pt x="144" y="0"/>
                  </a:moveTo>
                  <a:cubicBezTo>
                    <a:pt x="0" y="0"/>
                    <a:pt x="0" y="224"/>
                    <a:pt x="144" y="224"/>
                  </a:cubicBezTo>
                  <a:cubicBezTo>
                    <a:pt x="288" y="224"/>
                    <a:pt x="288" y="0"/>
                    <a:pt x="1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42"/>
            <p:cNvSpPr/>
            <p:nvPr/>
          </p:nvSpPr>
          <p:spPr>
            <a:xfrm>
              <a:off x="1480046" y="2408135"/>
              <a:ext cx="14324" cy="11201"/>
            </a:xfrm>
            <a:custGeom>
              <a:rect b="b" l="l" r="r" t="t"/>
              <a:pathLst>
                <a:path extrusionOk="0" h="226" w="289">
                  <a:moveTo>
                    <a:pt x="145" y="1"/>
                  </a:moveTo>
                  <a:cubicBezTo>
                    <a:pt x="0" y="1"/>
                    <a:pt x="0" y="225"/>
                    <a:pt x="145" y="225"/>
                  </a:cubicBezTo>
                  <a:cubicBezTo>
                    <a:pt x="289" y="225"/>
                    <a:pt x="289" y="1"/>
                    <a:pt x="1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42"/>
            <p:cNvSpPr/>
            <p:nvPr/>
          </p:nvSpPr>
          <p:spPr>
            <a:xfrm>
              <a:off x="2199896" y="2869419"/>
              <a:ext cx="14324" cy="11102"/>
            </a:xfrm>
            <a:custGeom>
              <a:rect b="b" l="l" r="r" t="t"/>
              <a:pathLst>
                <a:path extrusionOk="0" h="224" w="289">
                  <a:moveTo>
                    <a:pt x="144" y="1"/>
                  </a:moveTo>
                  <a:cubicBezTo>
                    <a:pt x="0" y="1"/>
                    <a:pt x="0" y="224"/>
                    <a:pt x="144" y="224"/>
                  </a:cubicBezTo>
                  <a:cubicBezTo>
                    <a:pt x="145" y="224"/>
                    <a:pt x="145" y="224"/>
                    <a:pt x="145" y="224"/>
                  </a:cubicBezTo>
                  <a:cubicBezTo>
                    <a:pt x="289" y="224"/>
                    <a:pt x="288" y="1"/>
                    <a:pt x="1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42"/>
            <p:cNvSpPr/>
            <p:nvPr/>
          </p:nvSpPr>
          <p:spPr>
            <a:xfrm>
              <a:off x="2577217" y="2848503"/>
              <a:ext cx="14423" cy="11102"/>
            </a:xfrm>
            <a:custGeom>
              <a:rect b="b" l="l" r="r" t="t"/>
              <a:pathLst>
                <a:path extrusionOk="0" h="224" w="291">
                  <a:moveTo>
                    <a:pt x="146" y="0"/>
                  </a:moveTo>
                  <a:cubicBezTo>
                    <a:pt x="1" y="0"/>
                    <a:pt x="1" y="224"/>
                    <a:pt x="146" y="224"/>
                  </a:cubicBezTo>
                  <a:cubicBezTo>
                    <a:pt x="290" y="224"/>
                    <a:pt x="290" y="0"/>
                    <a:pt x="1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42"/>
            <p:cNvSpPr/>
            <p:nvPr/>
          </p:nvSpPr>
          <p:spPr>
            <a:xfrm>
              <a:off x="2496826" y="3288723"/>
              <a:ext cx="14423" cy="11152"/>
            </a:xfrm>
            <a:custGeom>
              <a:rect b="b" l="l" r="r" t="t"/>
              <a:pathLst>
                <a:path extrusionOk="0" h="225" w="291">
                  <a:moveTo>
                    <a:pt x="146" y="1"/>
                  </a:moveTo>
                  <a:cubicBezTo>
                    <a:pt x="1" y="1"/>
                    <a:pt x="1" y="224"/>
                    <a:pt x="146" y="224"/>
                  </a:cubicBezTo>
                  <a:cubicBezTo>
                    <a:pt x="146" y="224"/>
                    <a:pt x="147" y="224"/>
                    <a:pt x="147" y="224"/>
                  </a:cubicBezTo>
                  <a:cubicBezTo>
                    <a:pt x="290" y="224"/>
                    <a:pt x="290" y="1"/>
                    <a:pt x="1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42"/>
            <p:cNvSpPr/>
            <p:nvPr/>
          </p:nvSpPr>
          <p:spPr>
            <a:xfrm>
              <a:off x="2217342" y="3508882"/>
              <a:ext cx="14324" cy="11152"/>
            </a:xfrm>
            <a:custGeom>
              <a:rect b="b" l="l" r="r" t="t"/>
              <a:pathLst>
                <a:path extrusionOk="0" h="225" w="289">
                  <a:moveTo>
                    <a:pt x="145" y="0"/>
                  </a:moveTo>
                  <a:cubicBezTo>
                    <a:pt x="0" y="0"/>
                    <a:pt x="0" y="225"/>
                    <a:pt x="145" y="225"/>
                  </a:cubicBezTo>
                  <a:cubicBezTo>
                    <a:pt x="289" y="225"/>
                    <a:pt x="289" y="0"/>
                    <a:pt x="1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42"/>
            <p:cNvSpPr/>
            <p:nvPr/>
          </p:nvSpPr>
          <p:spPr>
            <a:xfrm>
              <a:off x="1553449" y="3875749"/>
              <a:ext cx="14324" cy="11152"/>
            </a:xfrm>
            <a:custGeom>
              <a:rect b="b" l="l" r="r" t="t"/>
              <a:pathLst>
                <a:path extrusionOk="0" h="225" w="289">
                  <a:moveTo>
                    <a:pt x="144" y="1"/>
                  </a:moveTo>
                  <a:cubicBezTo>
                    <a:pt x="0" y="1"/>
                    <a:pt x="0" y="224"/>
                    <a:pt x="144" y="224"/>
                  </a:cubicBezTo>
                  <a:cubicBezTo>
                    <a:pt x="289" y="224"/>
                    <a:pt x="289" y="1"/>
                    <a:pt x="1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42"/>
            <p:cNvSpPr/>
            <p:nvPr/>
          </p:nvSpPr>
          <p:spPr>
            <a:xfrm>
              <a:off x="1287842" y="3673134"/>
              <a:ext cx="14373" cy="11102"/>
            </a:xfrm>
            <a:custGeom>
              <a:rect b="b" l="l" r="r" t="t"/>
              <a:pathLst>
                <a:path extrusionOk="0" h="224" w="290">
                  <a:moveTo>
                    <a:pt x="145" y="0"/>
                  </a:moveTo>
                  <a:cubicBezTo>
                    <a:pt x="1" y="0"/>
                    <a:pt x="1" y="224"/>
                    <a:pt x="145" y="224"/>
                  </a:cubicBezTo>
                  <a:cubicBezTo>
                    <a:pt x="289" y="224"/>
                    <a:pt x="289" y="0"/>
                    <a:pt x="1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42"/>
            <p:cNvSpPr/>
            <p:nvPr/>
          </p:nvSpPr>
          <p:spPr>
            <a:xfrm>
              <a:off x="1483565" y="3365595"/>
              <a:ext cx="14324" cy="11152"/>
            </a:xfrm>
            <a:custGeom>
              <a:rect b="b" l="l" r="r" t="t"/>
              <a:pathLst>
                <a:path extrusionOk="0" h="225" w="289">
                  <a:moveTo>
                    <a:pt x="145" y="1"/>
                  </a:moveTo>
                  <a:cubicBezTo>
                    <a:pt x="0" y="1"/>
                    <a:pt x="0" y="224"/>
                    <a:pt x="145" y="224"/>
                  </a:cubicBezTo>
                  <a:cubicBezTo>
                    <a:pt x="289" y="224"/>
                    <a:pt x="289" y="1"/>
                    <a:pt x="1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42"/>
            <p:cNvSpPr/>
            <p:nvPr/>
          </p:nvSpPr>
          <p:spPr>
            <a:xfrm>
              <a:off x="1494023" y="3002248"/>
              <a:ext cx="14324" cy="11152"/>
            </a:xfrm>
            <a:custGeom>
              <a:rect b="b" l="l" r="r" t="t"/>
              <a:pathLst>
                <a:path extrusionOk="0" h="225" w="289">
                  <a:moveTo>
                    <a:pt x="145" y="0"/>
                  </a:moveTo>
                  <a:cubicBezTo>
                    <a:pt x="1" y="0"/>
                    <a:pt x="1" y="225"/>
                    <a:pt x="145" y="225"/>
                  </a:cubicBezTo>
                  <a:cubicBezTo>
                    <a:pt x="289" y="225"/>
                    <a:pt x="289" y="0"/>
                    <a:pt x="1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42"/>
            <p:cNvSpPr/>
            <p:nvPr/>
          </p:nvSpPr>
          <p:spPr>
            <a:xfrm>
              <a:off x="1238973" y="2827439"/>
              <a:ext cx="14324" cy="11201"/>
            </a:xfrm>
            <a:custGeom>
              <a:rect b="b" l="l" r="r" t="t"/>
              <a:pathLst>
                <a:path extrusionOk="0" h="226" w="289">
                  <a:moveTo>
                    <a:pt x="145" y="1"/>
                  </a:moveTo>
                  <a:cubicBezTo>
                    <a:pt x="0" y="1"/>
                    <a:pt x="0" y="225"/>
                    <a:pt x="145" y="225"/>
                  </a:cubicBezTo>
                  <a:cubicBezTo>
                    <a:pt x="289" y="225"/>
                    <a:pt x="289" y="1"/>
                    <a:pt x="1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42"/>
            <p:cNvSpPr/>
            <p:nvPr/>
          </p:nvSpPr>
          <p:spPr>
            <a:xfrm>
              <a:off x="1469588" y="2670274"/>
              <a:ext cx="14324" cy="11152"/>
            </a:xfrm>
            <a:custGeom>
              <a:rect b="b" l="l" r="r" t="t"/>
              <a:pathLst>
                <a:path extrusionOk="0" h="225" w="289">
                  <a:moveTo>
                    <a:pt x="144" y="0"/>
                  </a:moveTo>
                  <a:cubicBezTo>
                    <a:pt x="0" y="0"/>
                    <a:pt x="0" y="225"/>
                    <a:pt x="144" y="225"/>
                  </a:cubicBezTo>
                  <a:cubicBezTo>
                    <a:pt x="289" y="225"/>
                    <a:pt x="289" y="0"/>
                    <a:pt x="1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42"/>
            <p:cNvSpPr/>
            <p:nvPr/>
          </p:nvSpPr>
          <p:spPr>
            <a:xfrm>
              <a:off x="1134148" y="2219497"/>
              <a:ext cx="14324" cy="11201"/>
            </a:xfrm>
            <a:custGeom>
              <a:rect b="b" l="l" r="r" t="t"/>
              <a:pathLst>
                <a:path extrusionOk="0" h="226" w="289">
                  <a:moveTo>
                    <a:pt x="144" y="1"/>
                  </a:moveTo>
                  <a:cubicBezTo>
                    <a:pt x="0" y="1"/>
                    <a:pt x="0" y="225"/>
                    <a:pt x="144" y="225"/>
                  </a:cubicBezTo>
                  <a:cubicBezTo>
                    <a:pt x="288" y="225"/>
                    <a:pt x="288" y="1"/>
                    <a:pt x="1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42"/>
            <p:cNvSpPr/>
            <p:nvPr/>
          </p:nvSpPr>
          <p:spPr>
            <a:xfrm>
              <a:off x="1518507" y="2072741"/>
              <a:ext cx="14373" cy="11201"/>
            </a:xfrm>
            <a:custGeom>
              <a:rect b="b" l="l" r="r" t="t"/>
              <a:pathLst>
                <a:path extrusionOk="0" h="226" w="290">
                  <a:moveTo>
                    <a:pt x="145" y="1"/>
                  </a:moveTo>
                  <a:cubicBezTo>
                    <a:pt x="1" y="1"/>
                    <a:pt x="1" y="225"/>
                    <a:pt x="145" y="225"/>
                  </a:cubicBezTo>
                  <a:cubicBezTo>
                    <a:pt x="289" y="225"/>
                    <a:pt x="289" y="1"/>
                    <a:pt x="1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42"/>
            <p:cNvSpPr/>
            <p:nvPr/>
          </p:nvSpPr>
          <p:spPr>
            <a:xfrm>
              <a:off x="1263457" y="2520048"/>
              <a:ext cx="14373" cy="11102"/>
            </a:xfrm>
            <a:custGeom>
              <a:rect b="b" l="l" r="r" t="t"/>
              <a:pathLst>
                <a:path extrusionOk="0" h="224" w="290">
                  <a:moveTo>
                    <a:pt x="145" y="0"/>
                  </a:moveTo>
                  <a:cubicBezTo>
                    <a:pt x="1" y="0"/>
                    <a:pt x="1" y="224"/>
                    <a:pt x="145" y="224"/>
                  </a:cubicBezTo>
                  <a:cubicBezTo>
                    <a:pt x="289" y="224"/>
                    <a:pt x="289" y="0"/>
                    <a:pt x="1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42"/>
            <p:cNvSpPr/>
            <p:nvPr/>
          </p:nvSpPr>
          <p:spPr>
            <a:xfrm>
              <a:off x="2311709" y="2614317"/>
              <a:ext cx="14324" cy="11152"/>
            </a:xfrm>
            <a:custGeom>
              <a:rect b="b" l="l" r="r" t="t"/>
              <a:pathLst>
                <a:path extrusionOk="0" h="225" w="289">
                  <a:moveTo>
                    <a:pt x="145" y="0"/>
                  </a:moveTo>
                  <a:cubicBezTo>
                    <a:pt x="1" y="0"/>
                    <a:pt x="1" y="225"/>
                    <a:pt x="145" y="225"/>
                  </a:cubicBezTo>
                  <a:cubicBezTo>
                    <a:pt x="145" y="225"/>
                    <a:pt x="145" y="225"/>
                    <a:pt x="146" y="225"/>
                  </a:cubicBezTo>
                  <a:cubicBezTo>
                    <a:pt x="289" y="225"/>
                    <a:pt x="289" y="0"/>
                    <a:pt x="1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42"/>
            <p:cNvSpPr/>
            <p:nvPr/>
          </p:nvSpPr>
          <p:spPr>
            <a:xfrm>
              <a:off x="2654139" y="2191593"/>
              <a:ext cx="14373" cy="11102"/>
            </a:xfrm>
            <a:custGeom>
              <a:rect b="b" l="l" r="r" t="t"/>
              <a:pathLst>
                <a:path extrusionOk="0" h="224" w="290">
                  <a:moveTo>
                    <a:pt x="145" y="0"/>
                  </a:moveTo>
                  <a:cubicBezTo>
                    <a:pt x="1" y="0"/>
                    <a:pt x="1" y="224"/>
                    <a:pt x="145" y="224"/>
                  </a:cubicBezTo>
                  <a:cubicBezTo>
                    <a:pt x="289" y="224"/>
                    <a:pt x="289" y="0"/>
                    <a:pt x="1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42"/>
            <p:cNvSpPr/>
            <p:nvPr/>
          </p:nvSpPr>
          <p:spPr>
            <a:xfrm>
              <a:off x="2290744" y="1793205"/>
              <a:ext cx="14324" cy="11102"/>
            </a:xfrm>
            <a:custGeom>
              <a:rect b="b" l="l" r="r" t="t"/>
              <a:pathLst>
                <a:path extrusionOk="0" h="224" w="289">
                  <a:moveTo>
                    <a:pt x="144" y="0"/>
                  </a:moveTo>
                  <a:cubicBezTo>
                    <a:pt x="0" y="0"/>
                    <a:pt x="0" y="224"/>
                    <a:pt x="144" y="224"/>
                  </a:cubicBezTo>
                  <a:cubicBezTo>
                    <a:pt x="145" y="224"/>
                    <a:pt x="145" y="224"/>
                    <a:pt x="145" y="224"/>
                  </a:cubicBezTo>
                  <a:cubicBezTo>
                    <a:pt x="289" y="224"/>
                    <a:pt x="288" y="0"/>
                    <a:pt x="1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42"/>
            <p:cNvSpPr/>
            <p:nvPr/>
          </p:nvSpPr>
          <p:spPr>
            <a:xfrm>
              <a:off x="2426992" y="3058105"/>
              <a:ext cx="14373" cy="11201"/>
            </a:xfrm>
            <a:custGeom>
              <a:rect b="b" l="l" r="r" t="t"/>
              <a:pathLst>
                <a:path extrusionOk="0" h="226" w="290">
                  <a:moveTo>
                    <a:pt x="145" y="1"/>
                  </a:moveTo>
                  <a:cubicBezTo>
                    <a:pt x="1" y="1"/>
                    <a:pt x="1" y="225"/>
                    <a:pt x="145" y="225"/>
                  </a:cubicBezTo>
                  <a:cubicBezTo>
                    <a:pt x="289" y="225"/>
                    <a:pt x="289" y="1"/>
                    <a:pt x="1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42"/>
            <p:cNvSpPr/>
            <p:nvPr/>
          </p:nvSpPr>
          <p:spPr>
            <a:xfrm>
              <a:off x="2095021" y="4330044"/>
              <a:ext cx="14373" cy="11102"/>
            </a:xfrm>
            <a:custGeom>
              <a:rect b="b" l="l" r="r" t="t"/>
              <a:pathLst>
                <a:path extrusionOk="0" h="224" w="290">
                  <a:moveTo>
                    <a:pt x="145" y="0"/>
                  </a:moveTo>
                  <a:cubicBezTo>
                    <a:pt x="1" y="0"/>
                    <a:pt x="1" y="224"/>
                    <a:pt x="145" y="224"/>
                  </a:cubicBezTo>
                  <a:cubicBezTo>
                    <a:pt x="289" y="224"/>
                    <a:pt x="289" y="0"/>
                    <a:pt x="1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42"/>
            <p:cNvSpPr/>
            <p:nvPr/>
          </p:nvSpPr>
          <p:spPr>
            <a:xfrm>
              <a:off x="1251512" y="2512168"/>
              <a:ext cx="40691" cy="31522"/>
            </a:xfrm>
            <a:custGeom>
              <a:rect b="b" l="l" r="r" t="t"/>
              <a:pathLst>
                <a:path extrusionOk="0" h="636" w="821">
                  <a:moveTo>
                    <a:pt x="410" y="1"/>
                  </a:moveTo>
                  <a:cubicBezTo>
                    <a:pt x="1" y="1"/>
                    <a:pt x="1" y="635"/>
                    <a:pt x="410" y="635"/>
                  </a:cubicBezTo>
                  <a:cubicBezTo>
                    <a:pt x="410" y="635"/>
                    <a:pt x="410" y="635"/>
                    <a:pt x="411" y="635"/>
                  </a:cubicBezTo>
                  <a:cubicBezTo>
                    <a:pt x="819" y="635"/>
                    <a:pt x="820" y="1"/>
                    <a:pt x="4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42"/>
            <p:cNvSpPr/>
            <p:nvPr/>
          </p:nvSpPr>
          <p:spPr>
            <a:xfrm>
              <a:off x="2425803" y="2079035"/>
              <a:ext cx="40592" cy="31472"/>
            </a:xfrm>
            <a:custGeom>
              <a:rect b="b" l="l" r="r" t="t"/>
              <a:pathLst>
                <a:path extrusionOk="0" h="635" w="819">
                  <a:moveTo>
                    <a:pt x="410" y="0"/>
                  </a:moveTo>
                  <a:cubicBezTo>
                    <a:pt x="0" y="0"/>
                    <a:pt x="0" y="635"/>
                    <a:pt x="410" y="635"/>
                  </a:cubicBezTo>
                  <a:cubicBezTo>
                    <a:pt x="819" y="635"/>
                    <a:pt x="819" y="0"/>
                    <a:pt x="4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42"/>
            <p:cNvSpPr/>
            <p:nvPr/>
          </p:nvSpPr>
          <p:spPr>
            <a:xfrm>
              <a:off x="2418666" y="3042047"/>
              <a:ext cx="40592" cy="31472"/>
            </a:xfrm>
            <a:custGeom>
              <a:rect b="b" l="l" r="r" t="t"/>
              <a:pathLst>
                <a:path extrusionOk="0" h="635" w="819">
                  <a:moveTo>
                    <a:pt x="410" y="0"/>
                  </a:moveTo>
                  <a:cubicBezTo>
                    <a:pt x="0" y="0"/>
                    <a:pt x="0" y="635"/>
                    <a:pt x="410" y="635"/>
                  </a:cubicBezTo>
                  <a:cubicBezTo>
                    <a:pt x="819" y="635"/>
                    <a:pt x="819" y="0"/>
                    <a:pt x="4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42"/>
            <p:cNvSpPr/>
            <p:nvPr/>
          </p:nvSpPr>
          <p:spPr>
            <a:xfrm>
              <a:off x="1276591" y="3664957"/>
              <a:ext cx="40641" cy="31472"/>
            </a:xfrm>
            <a:custGeom>
              <a:rect b="b" l="l" r="r" t="t"/>
              <a:pathLst>
                <a:path extrusionOk="0" h="635" w="820">
                  <a:moveTo>
                    <a:pt x="410" y="1"/>
                  </a:moveTo>
                  <a:cubicBezTo>
                    <a:pt x="0" y="1"/>
                    <a:pt x="0" y="635"/>
                    <a:pt x="410" y="635"/>
                  </a:cubicBezTo>
                  <a:cubicBezTo>
                    <a:pt x="411" y="635"/>
                    <a:pt x="411" y="635"/>
                    <a:pt x="411" y="635"/>
                  </a:cubicBezTo>
                  <a:cubicBezTo>
                    <a:pt x="819" y="635"/>
                    <a:pt x="819" y="1"/>
                    <a:pt x="4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08" name="Google Shape;15208;p42"/>
            <p:cNvGrpSpPr/>
            <p:nvPr/>
          </p:nvGrpSpPr>
          <p:grpSpPr>
            <a:xfrm>
              <a:off x="1562656" y="1587671"/>
              <a:ext cx="629146" cy="2662002"/>
              <a:chOff x="5580675" y="3736825"/>
              <a:chExt cx="317350" cy="1342750"/>
            </a:xfrm>
          </p:grpSpPr>
          <p:sp>
            <p:nvSpPr>
              <p:cNvPr id="15209" name="Google Shape;15209;p42"/>
              <p:cNvSpPr/>
              <p:nvPr/>
            </p:nvSpPr>
            <p:spPr>
              <a:xfrm>
                <a:off x="5800000" y="3851725"/>
                <a:ext cx="58500" cy="68900"/>
              </a:xfrm>
              <a:custGeom>
                <a:rect b="b" l="l" r="r" t="t"/>
                <a:pathLst>
                  <a:path extrusionOk="0" h="2756" w="2340">
                    <a:moveTo>
                      <a:pt x="2340" y="0"/>
                    </a:moveTo>
                    <a:cubicBezTo>
                      <a:pt x="2229" y="335"/>
                      <a:pt x="2043" y="642"/>
                      <a:pt x="1844" y="932"/>
                    </a:cubicBezTo>
                    <a:cubicBezTo>
                      <a:pt x="1390" y="1593"/>
                      <a:pt x="753" y="2105"/>
                      <a:pt x="1" y="2462"/>
                    </a:cubicBezTo>
                    <a:cubicBezTo>
                      <a:pt x="16" y="2501"/>
                      <a:pt x="31" y="2539"/>
                      <a:pt x="43" y="2579"/>
                    </a:cubicBezTo>
                    <a:cubicBezTo>
                      <a:pt x="248" y="2503"/>
                      <a:pt x="445" y="2408"/>
                      <a:pt x="633" y="2296"/>
                    </a:cubicBezTo>
                    <a:lnTo>
                      <a:pt x="633" y="2296"/>
                    </a:lnTo>
                    <a:cubicBezTo>
                      <a:pt x="439" y="2415"/>
                      <a:pt x="253" y="2511"/>
                      <a:pt x="46" y="2586"/>
                    </a:cubicBezTo>
                    <a:cubicBezTo>
                      <a:pt x="64" y="2642"/>
                      <a:pt x="79" y="2699"/>
                      <a:pt x="94" y="2755"/>
                    </a:cubicBezTo>
                    <a:cubicBezTo>
                      <a:pt x="385" y="2663"/>
                      <a:pt x="657" y="2518"/>
                      <a:pt x="906" y="2319"/>
                    </a:cubicBezTo>
                    <a:cubicBezTo>
                      <a:pt x="1351" y="1996"/>
                      <a:pt x="1876" y="1431"/>
                      <a:pt x="2091" y="827"/>
                    </a:cubicBezTo>
                    <a:lnTo>
                      <a:pt x="2091" y="827"/>
                    </a:lnTo>
                    <a:cubicBezTo>
                      <a:pt x="1813" y="1373"/>
                      <a:pt x="1377" y="1796"/>
                      <a:pt x="906" y="2116"/>
                    </a:cubicBezTo>
                    <a:cubicBezTo>
                      <a:pt x="1163" y="1930"/>
                      <a:pt x="1394" y="1713"/>
                      <a:pt x="1591" y="1471"/>
                    </a:cubicBezTo>
                    <a:cubicBezTo>
                      <a:pt x="1938" y="1045"/>
                      <a:pt x="2214" y="541"/>
                      <a:pt x="23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42"/>
              <p:cNvSpPr/>
              <p:nvPr/>
            </p:nvSpPr>
            <p:spPr>
              <a:xfrm>
                <a:off x="5802400" y="3889550"/>
                <a:ext cx="43025" cy="44200"/>
              </a:xfrm>
              <a:custGeom>
                <a:rect b="b" l="l" r="r" t="t"/>
                <a:pathLst>
                  <a:path extrusionOk="0" h="1768" w="1721">
                    <a:moveTo>
                      <a:pt x="1720" y="0"/>
                    </a:moveTo>
                    <a:lnTo>
                      <a:pt x="1720" y="0"/>
                    </a:lnTo>
                    <a:cubicBezTo>
                      <a:pt x="1248" y="591"/>
                      <a:pt x="666" y="1003"/>
                      <a:pt x="1" y="1253"/>
                    </a:cubicBezTo>
                    <a:cubicBezTo>
                      <a:pt x="42" y="1422"/>
                      <a:pt x="64" y="1598"/>
                      <a:pt x="73" y="1767"/>
                    </a:cubicBezTo>
                    <a:cubicBezTo>
                      <a:pt x="336" y="1655"/>
                      <a:pt x="585" y="1497"/>
                      <a:pt x="783" y="1288"/>
                    </a:cubicBezTo>
                    <a:lnTo>
                      <a:pt x="783" y="1288"/>
                    </a:lnTo>
                    <a:cubicBezTo>
                      <a:pt x="593" y="1422"/>
                      <a:pt x="413" y="1489"/>
                      <a:pt x="208" y="1566"/>
                    </a:cubicBezTo>
                    <a:cubicBezTo>
                      <a:pt x="486" y="1433"/>
                      <a:pt x="735" y="1246"/>
                      <a:pt x="960" y="1034"/>
                    </a:cubicBezTo>
                    <a:cubicBezTo>
                      <a:pt x="1094" y="902"/>
                      <a:pt x="1231" y="772"/>
                      <a:pt x="1335" y="613"/>
                    </a:cubicBezTo>
                    <a:lnTo>
                      <a:pt x="1335" y="613"/>
                    </a:lnTo>
                    <a:cubicBezTo>
                      <a:pt x="1159" y="798"/>
                      <a:pt x="975" y="927"/>
                      <a:pt x="763" y="1059"/>
                    </a:cubicBezTo>
                    <a:cubicBezTo>
                      <a:pt x="1147" y="777"/>
                      <a:pt x="1476" y="415"/>
                      <a:pt x="17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42"/>
              <p:cNvSpPr/>
              <p:nvPr/>
            </p:nvSpPr>
            <p:spPr>
              <a:xfrm>
                <a:off x="5804200" y="3929450"/>
                <a:ext cx="10250" cy="7525"/>
              </a:xfrm>
              <a:custGeom>
                <a:rect b="b" l="l" r="r" t="t"/>
                <a:pathLst>
                  <a:path extrusionOk="0" h="301" w="410">
                    <a:moveTo>
                      <a:pt x="410" y="0"/>
                    </a:moveTo>
                    <a:cubicBezTo>
                      <a:pt x="274" y="66"/>
                      <a:pt x="140" y="124"/>
                      <a:pt x="1" y="177"/>
                    </a:cubicBezTo>
                    <a:cubicBezTo>
                      <a:pt x="3" y="218"/>
                      <a:pt x="3" y="259"/>
                      <a:pt x="3" y="300"/>
                    </a:cubicBezTo>
                    <a:cubicBezTo>
                      <a:pt x="143" y="222"/>
                      <a:pt x="276" y="123"/>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42"/>
              <p:cNvSpPr/>
              <p:nvPr/>
            </p:nvSpPr>
            <p:spPr>
              <a:xfrm>
                <a:off x="5682600" y="3973200"/>
                <a:ext cx="15675" cy="11875"/>
              </a:xfrm>
              <a:custGeom>
                <a:rect b="b" l="l" r="r" t="t"/>
                <a:pathLst>
                  <a:path extrusionOk="0" h="475" w="627">
                    <a:moveTo>
                      <a:pt x="627" y="0"/>
                    </a:moveTo>
                    <a:lnTo>
                      <a:pt x="627" y="0"/>
                    </a:lnTo>
                    <a:cubicBezTo>
                      <a:pt x="413" y="118"/>
                      <a:pt x="198" y="236"/>
                      <a:pt x="1" y="381"/>
                    </a:cubicBezTo>
                    <a:cubicBezTo>
                      <a:pt x="33" y="407"/>
                      <a:pt x="62" y="439"/>
                      <a:pt x="87" y="475"/>
                    </a:cubicBezTo>
                    <a:cubicBezTo>
                      <a:pt x="274" y="336"/>
                      <a:pt x="449" y="181"/>
                      <a:pt x="6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42"/>
              <p:cNvSpPr/>
              <p:nvPr/>
            </p:nvSpPr>
            <p:spPr>
              <a:xfrm>
                <a:off x="5684900" y="3976075"/>
                <a:ext cx="13025" cy="13275"/>
              </a:xfrm>
              <a:custGeom>
                <a:rect b="b" l="l" r="r" t="t"/>
                <a:pathLst>
                  <a:path extrusionOk="0" h="531" w="521">
                    <a:moveTo>
                      <a:pt x="521" y="1"/>
                    </a:moveTo>
                    <a:lnTo>
                      <a:pt x="521" y="1"/>
                    </a:lnTo>
                    <a:cubicBezTo>
                      <a:pt x="344" y="106"/>
                      <a:pt x="167" y="232"/>
                      <a:pt x="0" y="368"/>
                    </a:cubicBezTo>
                    <a:cubicBezTo>
                      <a:pt x="32" y="417"/>
                      <a:pt x="59" y="472"/>
                      <a:pt x="79" y="531"/>
                    </a:cubicBezTo>
                    <a:cubicBezTo>
                      <a:pt x="231" y="415"/>
                      <a:pt x="373" y="287"/>
                      <a:pt x="495" y="133"/>
                    </a:cubicBezTo>
                    <a:lnTo>
                      <a:pt x="495" y="133"/>
                    </a:lnTo>
                    <a:cubicBezTo>
                      <a:pt x="383" y="214"/>
                      <a:pt x="268" y="288"/>
                      <a:pt x="155" y="365"/>
                    </a:cubicBezTo>
                    <a:cubicBezTo>
                      <a:pt x="284" y="252"/>
                      <a:pt x="403" y="127"/>
                      <a:pt x="5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42"/>
              <p:cNvSpPr/>
              <p:nvPr/>
            </p:nvSpPr>
            <p:spPr>
              <a:xfrm>
                <a:off x="5686925" y="3982450"/>
                <a:ext cx="10200" cy="11225"/>
              </a:xfrm>
              <a:custGeom>
                <a:rect b="b" l="l" r="r" t="t"/>
                <a:pathLst>
                  <a:path extrusionOk="0" h="449" w="408">
                    <a:moveTo>
                      <a:pt x="402" y="1"/>
                    </a:moveTo>
                    <a:cubicBezTo>
                      <a:pt x="272" y="80"/>
                      <a:pt x="133" y="178"/>
                      <a:pt x="1" y="281"/>
                    </a:cubicBezTo>
                    <a:cubicBezTo>
                      <a:pt x="18" y="337"/>
                      <a:pt x="30" y="393"/>
                      <a:pt x="35" y="449"/>
                    </a:cubicBezTo>
                    <a:cubicBezTo>
                      <a:pt x="174" y="347"/>
                      <a:pt x="302" y="230"/>
                      <a:pt x="408" y="88"/>
                    </a:cubicBezTo>
                    <a:lnTo>
                      <a:pt x="408" y="88"/>
                    </a:lnTo>
                    <a:cubicBezTo>
                      <a:pt x="301" y="157"/>
                      <a:pt x="191" y="235"/>
                      <a:pt x="85" y="316"/>
                    </a:cubicBezTo>
                    <a:cubicBezTo>
                      <a:pt x="199" y="219"/>
                      <a:pt x="303" y="113"/>
                      <a:pt x="4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42"/>
              <p:cNvSpPr/>
              <p:nvPr/>
            </p:nvSpPr>
            <p:spPr>
              <a:xfrm>
                <a:off x="5687775" y="3987725"/>
                <a:ext cx="9650" cy="8450"/>
              </a:xfrm>
              <a:custGeom>
                <a:rect b="b" l="l" r="r" t="t"/>
                <a:pathLst>
                  <a:path extrusionOk="0" h="338" w="386">
                    <a:moveTo>
                      <a:pt x="386" y="0"/>
                    </a:moveTo>
                    <a:lnTo>
                      <a:pt x="386" y="0"/>
                    </a:lnTo>
                    <a:cubicBezTo>
                      <a:pt x="257" y="78"/>
                      <a:pt x="126" y="150"/>
                      <a:pt x="5" y="240"/>
                    </a:cubicBezTo>
                    <a:cubicBezTo>
                      <a:pt x="4" y="242"/>
                      <a:pt x="3" y="243"/>
                      <a:pt x="1" y="243"/>
                    </a:cubicBezTo>
                    <a:cubicBezTo>
                      <a:pt x="4" y="276"/>
                      <a:pt x="4" y="307"/>
                      <a:pt x="1" y="338"/>
                    </a:cubicBezTo>
                    <a:cubicBezTo>
                      <a:pt x="140" y="240"/>
                      <a:pt x="271" y="131"/>
                      <a:pt x="3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42"/>
              <p:cNvSpPr/>
              <p:nvPr/>
            </p:nvSpPr>
            <p:spPr>
              <a:xfrm>
                <a:off x="5648200" y="3985550"/>
                <a:ext cx="35450" cy="37700"/>
              </a:xfrm>
              <a:custGeom>
                <a:rect b="b" l="l" r="r" t="t"/>
                <a:pathLst>
                  <a:path extrusionOk="0" h="1508" w="1418">
                    <a:moveTo>
                      <a:pt x="1324" y="0"/>
                    </a:moveTo>
                    <a:cubicBezTo>
                      <a:pt x="939" y="229"/>
                      <a:pt x="566" y="493"/>
                      <a:pt x="255" y="821"/>
                    </a:cubicBezTo>
                    <a:cubicBezTo>
                      <a:pt x="162" y="922"/>
                      <a:pt x="78" y="1030"/>
                      <a:pt x="1" y="1145"/>
                    </a:cubicBezTo>
                    <a:cubicBezTo>
                      <a:pt x="96" y="1155"/>
                      <a:pt x="198" y="1185"/>
                      <a:pt x="286" y="1235"/>
                    </a:cubicBezTo>
                    <a:cubicBezTo>
                      <a:pt x="292" y="1229"/>
                      <a:pt x="298" y="1222"/>
                      <a:pt x="304" y="1214"/>
                    </a:cubicBezTo>
                    <a:lnTo>
                      <a:pt x="304" y="1214"/>
                    </a:lnTo>
                    <a:cubicBezTo>
                      <a:pt x="299" y="1222"/>
                      <a:pt x="293" y="1229"/>
                      <a:pt x="288" y="1235"/>
                    </a:cubicBezTo>
                    <a:cubicBezTo>
                      <a:pt x="367" y="1279"/>
                      <a:pt x="433" y="1335"/>
                      <a:pt x="477" y="1407"/>
                    </a:cubicBezTo>
                    <a:cubicBezTo>
                      <a:pt x="479" y="1406"/>
                      <a:pt x="480" y="1403"/>
                      <a:pt x="482" y="1402"/>
                    </a:cubicBezTo>
                    <a:lnTo>
                      <a:pt x="482" y="1402"/>
                    </a:lnTo>
                    <a:cubicBezTo>
                      <a:pt x="481" y="1405"/>
                      <a:pt x="480" y="1406"/>
                      <a:pt x="479" y="1408"/>
                    </a:cubicBezTo>
                    <a:cubicBezTo>
                      <a:pt x="494" y="1434"/>
                      <a:pt x="507" y="1462"/>
                      <a:pt x="515" y="1490"/>
                    </a:cubicBezTo>
                    <a:cubicBezTo>
                      <a:pt x="520" y="1496"/>
                      <a:pt x="525" y="1501"/>
                      <a:pt x="530" y="1507"/>
                    </a:cubicBezTo>
                    <a:cubicBezTo>
                      <a:pt x="567" y="1464"/>
                      <a:pt x="604" y="1422"/>
                      <a:pt x="642" y="1377"/>
                    </a:cubicBezTo>
                    <a:cubicBezTo>
                      <a:pt x="872" y="1090"/>
                      <a:pt x="1109" y="809"/>
                      <a:pt x="1372" y="554"/>
                    </a:cubicBezTo>
                    <a:lnTo>
                      <a:pt x="1372" y="554"/>
                    </a:lnTo>
                    <a:cubicBezTo>
                      <a:pt x="1122" y="718"/>
                      <a:pt x="894" y="918"/>
                      <a:pt x="693" y="1141"/>
                    </a:cubicBezTo>
                    <a:cubicBezTo>
                      <a:pt x="918" y="875"/>
                      <a:pt x="1154" y="614"/>
                      <a:pt x="1418" y="362"/>
                    </a:cubicBezTo>
                    <a:lnTo>
                      <a:pt x="1418" y="362"/>
                    </a:lnTo>
                    <a:cubicBezTo>
                      <a:pt x="1158" y="535"/>
                      <a:pt x="887" y="762"/>
                      <a:pt x="654" y="998"/>
                    </a:cubicBezTo>
                    <a:cubicBezTo>
                      <a:pt x="697" y="947"/>
                      <a:pt x="739" y="893"/>
                      <a:pt x="784" y="844"/>
                    </a:cubicBezTo>
                    <a:cubicBezTo>
                      <a:pt x="968" y="636"/>
                      <a:pt x="1167" y="444"/>
                      <a:pt x="1360" y="245"/>
                    </a:cubicBezTo>
                    <a:lnTo>
                      <a:pt x="1360" y="245"/>
                    </a:lnTo>
                    <a:cubicBezTo>
                      <a:pt x="1089" y="444"/>
                      <a:pt x="820" y="646"/>
                      <a:pt x="587" y="890"/>
                    </a:cubicBezTo>
                    <a:cubicBezTo>
                      <a:pt x="826" y="624"/>
                      <a:pt x="1073" y="363"/>
                      <a:pt x="1329" y="120"/>
                    </a:cubicBezTo>
                    <a:lnTo>
                      <a:pt x="1329" y="120"/>
                    </a:lnTo>
                    <a:cubicBezTo>
                      <a:pt x="989" y="335"/>
                      <a:pt x="685" y="605"/>
                      <a:pt x="398" y="890"/>
                    </a:cubicBezTo>
                    <a:cubicBezTo>
                      <a:pt x="688" y="574"/>
                      <a:pt x="995" y="274"/>
                      <a:pt x="13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42"/>
              <p:cNvSpPr/>
              <p:nvPr/>
            </p:nvSpPr>
            <p:spPr>
              <a:xfrm>
                <a:off x="5628000" y="4017400"/>
                <a:ext cx="28325" cy="37950"/>
              </a:xfrm>
              <a:custGeom>
                <a:rect b="b" l="l" r="r" t="t"/>
                <a:pathLst>
                  <a:path extrusionOk="0" h="1518" w="1133">
                    <a:moveTo>
                      <a:pt x="768" y="0"/>
                    </a:moveTo>
                    <a:cubicBezTo>
                      <a:pt x="361" y="407"/>
                      <a:pt x="108" y="950"/>
                      <a:pt x="1" y="1517"/>
                    </a:cubicBezTo>
                    <a:cubicBezTo>
                      <a:pt x="45" y="1475"/>
                      <a:pt x="99" y="1440"/>
                      <a:pt x="165" y="1416"/>
                    </a:cubicBezTo>
                    <a:cubicBezTo>
                      <a:pt x="205" y="1403"/>
                      <a:pt x="245" y="1396"/>
                      <a:pt x="284" y="1396"/>
                    </a:cubicBezTo>
                    <a:cubicBezTo>
                      <a:pt x="295" y="1396"/>
                      <a:pt x="306" y="1397"/>
                      <a:pt x="318" y="1398"/>
                    </a:cubicBezTo>
                    <a:cubicBezTo>
                      <a:pt x="346" y="1374"/>
                      <a:pt x="382" y="1361"/>
                      <a:pt x="419" y="1361"/>
                    </a:cubicBezTo>
                    <a:cubicBezTo>
                      <a:pt x="439" y="1361"/>
                      <a:pt x="459" y="1365"/>
                      <a:pt x="478" y="1373"/>
                    </a:cubicBezTo>
                    <a:cubicBezTo>
                      <a:pt x="489" y="1347"/>
                      <a:pt x="497" y="1323"/>
                      <a:pt x="507" y="1297"/>
                    </a:cubicBezTo>
                    <a:lnTo>
                      <a:pt x="507" y="1297"/>
                    </a:lnTo>
                    <a:cubicBezTo>
                      <a:pt x="499" y="1323"/>
                      <a:pt x="491" y="1348"/>
                      <a:pt x="484" y="1375"/>
                    </a:cubicBezTo>
                    <a:cubicBezTo>
                      <a:pt x="496" y="1382"/>
                      <a:pt x="507" y="1390"/>
                      <a:pt x="520" y="1401"/>
                    </a:cubicBezTo>
                    <a:cubicBezTo>
                      <a:pt x="529" y="1411"/>
                      <a:pt x="540" y="1424"/>
                      <a:pt x="548" y="1434"/>
                    </a:cubicBezTo>
                    <a:cubicBezTo>
                      <a:pt x="598" y="1442"/>
                      <a:pt x="646" y="1462"/>
                      <a:pt x="691" y="1489"/>
                    </a:cubicBezTo>
                    <a:lnTo>
                      <a:pt x="706" y="1439"/>
                    </a:lnTo>
                    <a:cubicBezTo>
                      <a:pt x="809" y="1051"/>
                      <a:pt x="937" y="732"/>
                      <a:pt x="1132" y="386"/>
                    </a:cubicBezTo>
                    <a:lnTo>
                      <a:pt x="1132" y="386"/>
                    </a:lnTo>
                    <a:cubicBezTo>
                      <a:pt x="1010" y="533"/>
                      <a:pt x="902" y="688"/>
                      <a:pt x="810" y="852"/>
                    </a:cubicBezTo>
                    <a:cubicBezTo>
                      <a:pt x="882" y="678"/>
                      <a:pt x="996" y="402"/>
                      <a:pt x="1117" y="210"/>
                    </a:cubicBezTo>
                    <a:lnTo>
                      <a:pt x="1117" y="210"/>
                    </a:lnTo>
                    <a:cubicBezTo>
                      <a:pt x="922" y="431"/>
                      <a:pt x="769" y="687"/>
                      <a:pt x="646" y="956"/>
                    </a:cubicBezTo>
                    <a:cubicBezTo>
                      <a:pt x="749" y="706"/>
                      <a:pt x="857" y="459"/>
                      <a:pt x="976" y="212"/>
                    </a:cubicBezTo>
                    <a:lnTo>
                      <a:pt x="976" y="212"/>
                    </a:lnTo>
                    <a:cubicBezTo>
                      <a:pt x="800" y="454"/>
                      <a:pt x="641" y="713"/>
                      <a:pt x="515" y="986"/>
                    </a:cubicBezTo>
                    <a:lnTo>
                      <a:pt x="569" y="850"/>
                    </a:lnTo>
                    <a:cubicBezTo>
                      <a:pt x="670" y="610"/>
                      <a:pt x="783" y="319"/>
                      <a:pt x="950" y="76"/>
                    </a:cubicBezTo>
                    <a:lnTo>
                      <a:pt x="950" y="76"/>
                    </a:lnTo>
                    <a:cubicBezTo>
                      <a:pt x="722" y="323"/>
                      <a:pt x="551" y="613"/>
                      <a:pt x="423" y="926"/>
                    </a:cubicBezTo>
                    <a:cubicBezTo>
                      <a:pt x="525" y="644"/>
                      <a:pt x="617" y="385"/>
                      <a:pt x="780" y="123"/>
                    </a:cubicBezTo>
                    <a:lnTo>
                      <a:pt x="780" y="123"/>
                    </a:lnTo>
                    <a:cubicBezTo>
                      <a:pt x="528" y="409"/>
                      <a:pt x="303" y="829"/>
                      <a:pt x="162" y="1260"/>
                    </a:cubicBezTo>
                    <a:cubicBezTo>
                      <a:pt x="155" y="1276"/>
                      <a:pt x="149" y="1295"/>
                      <a:pt x="141" y="1311"/>
                    </a:cubicBezTo>
                    <a:cubicBezTo>
                      <a:pt x="196" y="1140"/>
                      <a:pt x="257" y="977"/>
                      <a:pt x="314" y="853"/>
                    </a:cubicBezTo>
                    <a:cubicBezTo>
                      <a:pt x="413" y="606"/>
                      <a:pt x="584" y="255"/>
                      <a:pt x="7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42"/>
              <p:cNvSpPr/>
              <p:nvPr/>
            </p:nvSpPr>
            <p:spPr>
              <a:xfrm>
                <a:off x="5623425" y="4055375"/>
                <a:ext cx="20850" cy="41350"/>
              </a:xfrm>
              <a:custGeom>
                <a:rect b="b" l="l" r="r" t="t"/>
                <a:pathLst>
                  <a:path extrusionOk="0" h="1654" w="834">
                    <a:moveTo>
                      <a:pt x="611" y="0"/>
                    </a:moveTo>
                    <a:lnTo>
                      <a:pt x="611" y="0"/>
                    </a:lnTo>
                    <a:cubicBezTo>
                      <a:pt x="545" y="253"/>
                      <a:pt x="484" y="508"/>
                      <a:pt x="446" y="767"/>
                    </a:cubicBezTo>
                    <a:cubicBezTo>
                      <a:pt x="468" y="511"/>
                      <a:pt x="495" y="258"/>
                      <a:pt x="530" y="5"/>
                    </a:cubicBezTo>
                    <a:lnTo>
                      <a:pt x="530" y="5"/>
                    </a:lnTo>
                    <a:cubicBezTo>
                      <a:pt x="458" y="215"/>
                      <a:pt x="399" y="428"/>
                      <a:pt x="360" y="647"/>
                    </a:cubicBezTo>
                    <a:cubicBezTo>
                      <a:pt x="379" y="432"/>
                      <a:pt x="399" y="218"/>
                      <a:pt x="422" y="5"/>
                    </a:cubicBezTo>
                    <a:lnTo>
                      <a:pt x="422" y="5"/>
                    </a:lnTo>
                    <a:cubicBezTo>
                      <a:pt x="342" y="267"/>
                      <a:pt x="282" y="537"/>
                      <a:pt x="246" y="810"/>
                    </a:cubicBezTo>
                    <a:cubicBezTo>
                      <a:pt x="261" y="540"/>
                      <a:pt x="275" y="271"/>
                      <a:pt x="303" y="1"/>
                    </a:cubicBezTo>
                    <a:lnTo>
                      <a:pt x="303" y="1"/>
                    </a:lnTo>
                    <a:cubicBezTo>
                      <a:pt x="225" y="288"/>
                      <a:pt x="170" y="580"/>
                      <a:pt x="134" y="875"/>
                    </a:cubicBezTo>
                    <a:cubicBezTo>
                      <a:pt x="150" y="606"/>
                      <a:pt x="164" y="336"/>
                      <a:pt x="200" y="68"/>
                    </a:cubicBezTo>
                    <a:lnTo>
                      <a:pt x="200" y="68"/>
                    </a:lnTo>
                    <a:cubicBezTo>
                      <a:pt x="67" y="513"/>
                      <a:pt x="0" y="980"/>
                      <a:pt x="2" y="1445"/>
                    </a:cubicBezTo>
                    <a:cubicBezTo>
                      <a:pt x="3" y="1514"/>
                      <a:pt x="8" y="1584"/>
                      <a:pt x="16" y="1653"/>
                    </a:cubicBezTo>
                    <a:cubicBezTo>
                      <a:pt x="20" y="1650"/>
                      <a:pt x="23" y="1647"/>
                      <a:pt x="24" y="1643"/>
                    </a:cubicBezTo>
                    <a:cubicBezTo>
                      <a:pt x="75" y="1569"/>
                      <a:pt x="136" y="1502"/>
                      <a:pt x="206" y="1447"/>
                    </a:cubicBezTo>
                    <a:cubicBezTo>
                      <a:pt x="277" y="1393"/>
                      <a:pt x="358" y="1352"/>
                      <a:pt x="447" y="1329"/>
                    </a:cubicBezTo>
                    <a:cubicBezTo>
                      <a:pt x="507" y="1315"/>
                      <a:pt x="572" y="1307"/>
                      <a:pt x="638" y="1307"/>
                    </a:cubicBezTo>
                    <a:cubicBezTo>
                      <a:pt x="704" y="1307"/>
                      <a:pt x="771" y="1315"/>
                      <a:pt x="833" y="1333"/>
                    </a:cubicBezTo>
                    <a:cubicBezTo>
                      <a:pt x="817" y="1260"/>
                      <a:pt x="802" y="1185"/>
                      <a:pt x="791" y="1111"/>
                    </a:cubicBezTo>
                    <a:cubicBezTo>
                      <a:pt x="765" y="896"/>
                      <a:pt x="767" y="534"/>
                      <a:pt x="777" y="270"/>
                    </a:cubicBezTo>
                    <a:lnTo>
                      <a:pt x="777" y="270"/>
                    </a:lnTo>
                    <a:cubicBezTo>
                      <a:pt x="761" y="351"/>
                      <a:pt x="749" y="428"/>
                      <a:pt x="737" y="502"/>
                    </a:cubicBezTo>
                    <a:cubicBezTo>
                      <a:pt x="744" y="354"/>
                      <a:pt x="755" y="205"/>
                      <a:pt x="775" y="59"/>
                    </a:cubicBezTo>
                    <a:lnTo>
                      <a:pt x="775" y="59"/>
                    </a:lnTo>
                    <a:cubicBezTo>
                      <a:pt x="710" y="273"/>
                      <a:pt x="662" y="497"/>
                      <a:pt x="633" y="719"/>
                    </a:cubicBezTo>
                    <a:cubicBezTo>
                      <a:pt x="651" y="490"/>
                      <a:pt x="673" y="261"/>
                      <a:pt x="695" y="31"/>
                    </a:cubicBezTo>
                    <a:lnTo>
                      <a:pt x="695" y="31"/>
                    </a:lnTo>
                    <a:cubicBezTo>
                      <a:pt x="632" y="248"/>
                      <a:pt x="582" y="468"/>
                      <a:pt x="553" y="691"/>
                    </a:cubicBezTo>
                    <a:cubicBezTo>
                      <a:pt x="571" y="462"/>
                      <a:pt x="591" y="231"/>
                      <a:pt x="6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42"/>
              <p:cNvSpPr/>
              <p:nvPr/>
            </p:nvSpPr>
            <p:spPr>
              <a:xfrm>
                <a:off x="5624375" y="4092450"/>
                <a:ext cx="46900" cy="70525"/>
              </a:xfrm>
              <a:custGeom>
                <a:rect b="b" l="l" r="r" t="t"/>
                <a:pathLst>
                  <a:path extrusionOk="0" h="2821" w="1876">
                    <a:moveTo>
                      <a:pt x="409" y="0"/>
                    </a:moveTo>
                    <a:cubicBezTo>
                      <a:pt x="464" y="391"/>
                      <a:pt x="563" y="773"/>
                      <a:pt x="702" y="1139"/>
                    </a:cubicBezTo>
                    <a:cubicBezTo>
                      <a:pt x="541" y="787"/>
                      <a:pt x="415" y="443"/>
                      <a:pt x="323" y="9"/>
                    </a:cubicBezTo>
                    <a:lnTo>
                      <a:pt x="323" y="9"/>
                    </a:lnTo>
                    <a:cubicBezTo>
                      <a:pt x="339" y="441"/>
                      <a:pt x="440" y="869"/>
                      <a:pt x="594" y="1273"/>
                    </a:cubicBezTo>
                    <a:cubicBezTo>
                      <a:pt x="601" y="1294"/>
                      <a:pt x="609" y="1317"/>
                      <a:pt x="616" y="1337"/>
                    </a:cubicBezTo>
                    <a:cubicBezTo>
                      <a:pt x="430" y="923"/>
                      <a:pt x="280" y="511"/>
                      <a:pt x="201" y="36"/>
                    </a:cubicBezTo>
                    <a:lnTo>
                      <a:pt x="201" y="36"/>
                    </a:lnTo>
                    <a:cubicBezTo>
                      <a:pt x="203" y="578"/>
                      <a:pt x="376" y="1154"/>
                      <a:pt x="571" y="1590"/>
                    </a:cubicBezTo>
                    <a:cubicBezTo>
                      <a:pt x="589" y="1634"/>
                      <a:pt x="609" y="1677"/>
                      <a:pt x="627" y="1719"/>
                    </a:cubicBezTo>
                    <a:cubicBezTo>
                      <a:pt x="487" y="1447"/>
                      <a:pt x="384" y="1199"/>
                      <a:pt x="288" y="898"/>
                    </a:cubicBezTo>
                    <a:cubicBezTo>
                      <a:pt x="212" y="657"/>
                      <a:pt x="140" y="411"/>
                      <a:pt x="116" y="158"/>
                    </a:cubicBezTo>
                    <a:lnTo>
                      <a:pt x="116" y="158"/>
                    </a:lnTo>
                    <a:cubicBezTo>
                      <a:pt x="103" y="593"/>
                      <a:pt x="201" y="1025"/>
                      <a:pt x="333" y="1437"/>
                    </a:cubicBezTo>
                    <a:cubicBezTo>
                      <a:pt x="224" y="1168"/>
                      <a:pt x="54" y="632"/>
                      <a:pt x="26" y="255"/>
                    </a:cubicBezTo>
                    <a:lnTo>
                      <a:pt x="26" y="255"/>
                    </a:lnTo>
                    <a:cubicBezTo>
                      <a:pt x="0" y="624"/>
                      <a:pt x="79" y="994"/>
                      <a:pt x="166" y="1354"/>
                    </a:cubicBezTo>
                    <a:cubicBezTo>
                      <a:pt x="253" y="1701"/>
                      <a:pt x="398" y="2035"/>
                      <a:pt x="597" y="2332"/>
                    </a:cubicBezTo>
                    <a:cubicBezTo>
                      <a:pt x="728" y="2520"/>
                      <a:pt x="890" y="2682"/>
                      <a:pt x="1072" y="2820"/>
                    </a:cubicBezTo>
                    <a:cubicBezTo>
                      <a:pt x="1063" y="2784"/>
                      <a:pt x="1059" y="2747"/>
                      <a:pt x="1059" y="2709"/>
                    </a:cubicBezTo>
                    <a:cubicBezTo>
                      <a:pt x="1007" y="2649"/>
                      <a:pt x="956" y="2582"/>
                      <a:pt x="905" y="2511"/>
                    </a:cubicBezTo>
                    <a:lnTo>
                      <a:pt x="905" y="2511"/>
                    </a:lnTo>
                    <a:cubicBezTo>
                      <a:pt x="954" y="2569"/>
                      <a:pt x="1005" y="2624"/>
                      <a:pt x="1061" y="2678"/>
                    </a:cubicBezTo>
                    <a:cubicBezTo>
                      <a:pt x="1064" y="2620"/>
                      <a:pt x="1079" y="2563"/>
                      <a:pt x="1098" y="2507"/>
                    </a:cubicBezTo>
                    <a:cubicBezTo>
                      <a:pt x="1032" y="2418"/>
                      <a:pt x="970" y="2326"/>
                      <a:pt x="910" y="2229"/>
                    </a:cubicBezTo>
                    <a:lnTo>
                      <a:pt x="910" y="2229"/>
                    </a:lnTo>
                    <a:cubicBezTo>
                      <a:pt x="970" y="2320"/>
                      <a:pt x="1035" y="2407"/>
                      <a:pt x="1103" y="2492"/>
                    </a:cubicBezTo>
                    <a:cubicBezTo>
                      <a:pt x="1128" y="2428"/>
                      <a:pt x="1159" y="2366"/>
                      <a:pt x="1191" y="2309"/>
                    </a:cubicBezTo>
                    <a:cubicBezTo>
                      <a:pt x="1208" y="2278"/>
                      <a:pt x="1229" y="2248"/>
                      <a:pt x="1253" y="2214"/>
                    </a:cubicBezTo>
                    <a:lnTo>
                      <a:pt x="1233" y="2179"/>
                    </a:lnTo>
                    <a:lnTo>
                      <a:pt x="1233" y="2179"/>
                    </a:lnTo>
                    <a:cubicBezTo>
                      <a:pt x="1240" y="2189"/>
                      <a:pt x="1248" y="2199"/>
                      <a:pt x="1255" y="2209"/>
                    </a:cubicBezTo>
                    <a:cubicBezTo>
                      <a:pt x="1358" y="2068"/>
                      <a:pt x="1512" y="1912"/>
                      <a:pt x="1681" y="1818"/>
                    </a:cubicBezTo>
                    <a:cubicBezTo>
                      <a:pt x="1725" y="1794"/>
                      <a:pt x="1770" y="1774"/>
                      <a:pt x="1815" y="1759"/>
                    </a:cubicBezTo>
                    <a:cubicBezTo>
                      <a:pt x="1795" y="1741"/>
                      <a:pt x="1778" y="1723"/>
                      <a:pt x="1758" y="1706"/>
                    </a:cubicBezTo>
                    <a:lnTo>
                      <a:pt x="1758" y="1706"/>
                    </a:lnTo>
                    <a:cubicBezTo>
                      <a:pt x="1783" y="1723"/>
                      <a:pt x="1809" y="1739"/>
                      <a:pt x="1835" y="1752"/>
                    </a:cubicBezTo>
                    <a:cubicBezTo>
                      <a:pt x="1849" y="1749"/>
                      <a:pt x="1862" y="1745"/>
                      <a:pt x="1876" y="1743"/>
                    </a:cubicBezTo>
                    <a:cubicBezTo>
                      <a:pt x="1797" y="1681"/>
                      <a:pt x="1725" y="1612"/>
                      <a:pt x="1648" y="1542"/>
                    </a:cubicBezTo>
                    <a:cubicBezTo>
                      <a:pt x="1553" y="1458"/>
                      <a:pt x="1466" y="1368"/>
                      <a:pt x="1383" y="1274"/>
                    </a:cubicBezTo>
                    <a:cubicBezTo>
                      <a:pt x="1252" y="1084"/>
                      <a:pt x="1139" y="879"/>
                      <a:pt x="1033" y="672"/>
                    </a:cubicBezTo>
                    <a:cubicBezTo>
                      <a:pt x="933" y="478"/>
                      <a:pt x="847" y="294"/>
                      <a:pt x="781" y="91"/>
                    </a:cubicBezTo>
                    <a:lnTo>
                      <a:pt x="781" y="91"/>
                    </a:lnTo>
                    <a:cubicBezTo>
                      <a:pt x="817" y="327"/>
                      <a:pt x="888" y="555"/>
                      <a:pt x="975" y="777"/>
                    </a:cubicBezTo>
                    <a:lnTo>
                      <a:pt x="978" y="788"/>
                    </a:lnTo>
                    <a:cubicBezTo>
                      <a:pt x="847" y="542"/>
                      <a:pt x="727" y="292"/>
                      <a:pt x="630" y="35"/>
                    </a:cubicBezTo>
                    <a:lnTo>
                      <a:pt x="630" y="35"/>
                    </a:lnTo>
                    <a:cubicBezTo>
                      <a:pt x="689" y="330"/>
                      <a:pt x="780" y="619"/>
                      <a:pt x="895" y="896"/>
                    </a:cubicBezTo>
                    <a:cubicBezTo>
                      <a:pt x="756" y="618"/>
                      <a:pt x="630" y="335"/>
                      <a:pt x="525" y="49"/>
                    </a:cubicBezTo>
                    <a:lnTo>
                      <a:pt x="525" y="49"/>
                    </a:lnTo>
                    <a:cubicBezTo>
                      <a:pt x="596" y="407"/>
                      <a:pt x="698" y="762"/>
                      <a:pt x="833" y="1104"/>
                    </a:cubicBezTo>
                    <a:cubicBezTo>
                      <a:pt x="668" y="746"/>
                      <a:pt x="533" y="399"/>
                      <a:pt x="4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42"/>
              <p:cNvSpPr/>
              <p:nvPr/>
            </p:nvSpPr>
            <p:spPr>
              <a:xfrm>
                <a:off x="5668700" y="4141175"/>
                <a:ext cx="10150" cy="5450"/>
              </a:xfrm>
              <a:custGeom>
                <a:rect b="b" l="l" r="r" t="t"/>
                <a:pathLst>
                  <a:path extrusionOk="0" h="218" w="406">
                    <a:moveTo>
                      <a:pt x="1" y="1"/>
                    </a:moveTo>
                    <a:lnTo>
                      <a:pt x="1" y="1"/>
                    </a:lnTo>
                    <a:cubicBezTo>
                      <a:pt x="122" y="98"/>
                      <a:pt x="262" y="165"/>
                      <a:pt x="405" y="217"/>
                    </a:cubicBezTo>
                    <a:cubicBezTo>
                      <a:pt x="390" y="191"/>
                      <a:pt x="372" y="166"/>
                      <a:pt x="357" y="140"/>
                    </a:cubicBezTo>
                    <a:cubicBezTo>
                      <a:pt x="233" y="108"/>
                      <a:pt x="110" y="6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42"/>
              <p:cNvSpPr/>
              <p:nvPr/>
            </p:nvSpPr>
            <p:spPr>
              <a:xfrm>
                <a:off x="5702075" y="4171925"/>
                <a:ext cx="3800" cy="2400"/>
              </a:xfrm>
              <a:custGeom>
                <a:rect b="b" l="l" r="r" t="t"/>
                <a:pathLst>
                  <a:path extrusionOk="0" h="96" w="152">
                    <a:moveTo>
                      <a:pt x="97" y="1"/>
                    </a:moveTo>
                    <a:cubicBezTo>
                      <a:pt x="93" y="25"/>
                      <a:pt x="73" y="47"/>
                      <a:pt x="50" y="47"/>
                    </a:cubicBezTo>
                    <a:cubicBezTo>
                      <a:pt x="41" y="47"/>
                      <a:pt x="32" y="44"/>
                      <a:pt x="24" y="38"/>
                    </a:cubicBezTo>
                    <a:cubicBezTo>
                      <a:pt x="21" y="37"/>
                      <a:pt x="20" y="33"/>
                      <a:pt x="17" y="32"/>
                    </a:cubicBezTo>
                    <a:cubicBezTo>
                      <a:pt x="12" y="37"/>
                      <a:pt x="8" y="39"/>
                      <a:pt x="0" y="40"/>
                    </a:cubicBezTo>
                    <a:cubicBezTo>
                      <a:pt x="14" y="59"/>
                      <a:pt x="28" y="78"/>
                      <a:pt x="41" y="95"/>
                    </a:cubicBezTo>
                    <a:cubicBezTo>
                      <a:pt x="78" y="80"/>
                      <a:pt x="115" y="63"/>
                      <a:pt x="152" y="45"/>
                    </a:cubicBezTo>
                    <a:cubicBezTo>
                      <a:pt x="133" y="29"/>
                      <a:pt x="116" y="16"/>
                      <a:pt x="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42"/>
              <p:cNvSpPr/>
              <p:nvPr/>
            </p:nvSpPr>
            <p:spPr>
              <a:xfrm>
                <a:off x="5660750" y="4147925"/>
                <a:ext cx="24600" cy="8525"/>
              </a:xfrm>
              <a:custGeom>
                <a:rect b="b" l="l" r="r" t="t"/>
                <a:pathLst>
                  <a:path extrusionOk="0" h="341" w="984">
                    <a:moveTo>
                      <a:pt x="0" y="1"/>
                    </a:moveTo>
                    <a:lnTo>
                      <a:pt x="0" y="1"/>
                    </a:lnTo>
                    <a:cubicBezTo>
                      <a:pt x="140" y="119"/>
                      <a:pt x="314" y="189"/>
                      <a:pt x="485" y="246"/>
                    </a:cubicBezTo>
                    <a:cubicBezTo>
                      <a:pt x="646" y="299"/>
                      <a:pt x="814" y="332"/>
                      <a:pt x="984" y="341"/>
                    </a:cubicBezTo>
                    <a:cubicBezTo>
                      <a:pt x="951" y="292"/>
                      <a:pt x="917" y="242"/>
                      <a:pt x="884" y="193"/>
                    </a:cubicBezTo>
                    <a:cubicBezTo>
                      <a:pt x="872" y="193"/>
                      <a:pt x="860" y="194"/>
                      <a:pt x="849" y="194"/>
                    </a:cubicBezTo>
                    <a:cubicBezTo>
                      <a:pt x="716" y="194"/>
                      <a:pt x="585" y="183"/>
                      <a:pt x="452" y="157"/>
                    </a:cubicBezTo>
                    <a:cubicBezTo>
                      <a:pt x="293" y="124"/>
                      <a:pt x="137" y="83"/>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42"/>
              <p:cNvSpPr/>
              <p:nvPr/>
            </p:nvSpPr>
            <p:spPr>
              <a:xfrm>
                <a:off x="5653000" y="4155475"/>
                <a:ext cx="45150" cy="21900"/>
              </a:xfrm>
              <a:custGeom>
                <a:rect b="b" l="l" r="r" t="t"/>
                <a:pathLst>
                  <a:path extrusionOk="0" h="876" w="1806">
                    <a:moveTo>
                      <a:pt x="161" y="0"/>
                    </a:moveTo>
                    <a:lnTo>
                      <a:pt x="161" y="0"/>
                    </a:lnTo>
                    <a:cubicBezTo>
                      <a:pt x="382" y="233"/>
                      <a:pt x="706" y="320"/>
                      <a:pt x="1008" y="386"/>
                    </a:cubicBezTo>
                    <a:cubicBezTo>
                      <a:pt x="1123" y="408"/>
                      <a:pt x="1241" y="424"/>
                      <a:pt x="1360" y="432"/>
                    </a:cubicBezTo>
                    <a:cubicBezTo>
                      <a:pt x="1291" y="439"/>
                      <a:pt x="1220" y="445"/>
                      <a:pt x="1147" y="449"/>
                    </a:cubicBezTo>
                    <a:cubicBezTo>
                      <a:pt x="1113" y="450"/>
                      <a:pt x="1080" y="451"/>
                      <a:pt x="1049" y="451"/>
                    </a:cubicBezTo>
                    <a:cubicBezTo>
                      <a:pt x="869" y="451"/>
                      <a:pt x="722" y="435"/>
                      <a:pt x="550" y="394"/>
                    </a:cubicBezTo>
                    <a:cubicBezTo>
                      <a:pt x="371" y="355"/>
                      <a:pt x="210" y="294"/>
                      <a:pt x="58" y="188"/>
                    </a:cubicBezTo>
                    <a:lnTo>
                      <a:pt x="58" y="188"/>
                    </a:lnTo>
                    <a:cubicBezTo>
                      <a:pt x="189" y="311"/>
                      <a:pt x="374" y="411"/>
                      <a:pt x="515" y="469"/>
                    </a:cubicBezTo>
                    <a:cubicBezTo>
                      <a:pt x="716" y="556"/>
                      <a:pt x="923" y="625"/>
                      <a:pt x="1142" y="648"/>
                    </a:cubicBezTo>
                    <a:cubicBezTo>
                      <a:pt x="1224" y="659"/>
                      <a:pt x="1307" y="664"/>
                      <a:pt x="1390" y="664"/>
                    </a:cubicBezTo>
                    <a:cubicBezTo>
                      <a:pt x="1428" y="664"/>
                      <a:pt x="1467" y="663"/>
                      <a:pt x="1505" y="661"/>
                    </a:cubicBezTo>
                    <a:lnTo>
                      <a:pt x="1505" y="661"/>
                    </a:lnTo>
                    <a:cubicBezTo>
                      <a:pt x="1389" y="681"/>
                      <a:pt x="1270" y="692"/>
                      <a:pt x="1149" y="692"/>
                    </a:cubicBezTo>
                    <a:cubicBezTo>
                      <a:pt x="759" y="692"/>
                      <a:pt x="354" y="580"/>
                      <a:pt x="0" y="330"/>
                    </a:cubicBezTo>
                    <a:lnTo>
                      <a:pt x="0" y="330"/>
                    </a:lnTo>
                    <a:cubicBezTo>
                      <a:pt x="254" y="582"/>
                      <a:pt x="583" y="763"/>
                      <a:pt x="930" y="842"/>
                    </a:cubicBezTo>
                    <a:cubicBezTo>
                      <a:pt x="1048" y="865"/>
                      <a:pt x="1167" y="875"/>
                      <a:pt x="1286" y="875"/>
                    </a:cubicBezTo>
                    <a:cubicBezTo>
                      <a:pt x="1355" y="875"/>
                      <a:pt x="1425" y="872"/>
                      <a:pt x="1495" y="866"/>
                    </a:cubicBezTo>
                    <a:cubicBezTo>
                      <a:pt x="1602" y="855"/>
                      <a:pt x="1698" y="843"/>
                      <a:pt x="1806" y="816"/>
                    </a:cubicBezTo>
                    <a:cubicBezTo>
                      <a:pt x="1791" y="790"/>
                      <a:pt x="1776" y="765"/>
                      <a:pt x="1760" y="741"/>
                    </a:cubicBezTo>
                    <a:cubicBezTo>
                      <a:pt x="1668" y="596"/>
                      <a:pt x="1574" y="455"/>
                      <a:pt x="1479" y="311"/>
                    </a:cubicBezTo>
                    <a:cubicBezTo>
                      <a:pt x="1461" y="283"/>
                      <a:pt x="1441" y="254"/>
                      <a:pt x="1421" y="224"/>
                    </a:cubicBezTo>
                    <a:cubicBezTo>
                      <a:pt x="1298" y="242"/>
                      <a:pt x="1175" y="251"/>
                      <a:pt x="1052" y="251"/>
                    </a:cubicBezTo>
                    <a:cubicBezTo>
                      <a:pt x="726" y="251"/>
                      <a:pt x="410" y="181"/>
                      <a:pt x="1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42"/>
              <p:cNvSpPr/>
              <p:nvPr/>
            </p:nvSpPr>
            <p:spPr>
              <a:xfrm>
                <a:off x="5657650" y="4151100"/>
                <a:ext cx="30875" cy="9925"/>
              </a:xfrm>
              <a:custGeom>
                <a:rect b="b" l="l" r="r" t="t"/>
                <a:pathLst>
                  <a:path extrusionOk="0" h="397" w="1235">
                    <a:moveTo>
                      <a:pt x="1" y="0"/>
                    </a:moveTo>
                    <a:cubicBezTo>
                      <a:pt x="319" y="305"/>
                      <a:pt x="808" y="392"/>
                      <a:pt x="1235" y="397"/>
                    </a:cubicBezTo>
                    <a:cubicBezTo>
                      <a:pt x="1194" y="340"/>
                      <a:pt x="1154" y="283"/>
                      <a:pt x="1115" y="223"/>
                    </a:cubicBezTo>
                    <a:cubicBezTo>
                      <a:pt x="1049" y="231"/>
                      <a:pt x="971" y="236"/>
                      <a:pt x="886" y="236"/>
                    </a:cubicBezTo>
                    <a:cubicBezTo>
                      <a:pt x="600" y="236"/>
                      <a:pt x="237" y="18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42"/>
              <p:cNvSpPr/>
              <p:nvPr/>
            </p:nvSpPr>
            <p:spPr>
              <a:xfrm>
                <a:off x="5680025" y="4140200"/>
                <a:ext cx="26500" cy="19775"/>
              </a:xfrm>
              <a:custGeom>
                <a:rect b="b" l="l" r="r" t="t"/>
                <a:pathLst>
                  <a:path extrusionOk="0" h="791" w="1060">
                    <a:moveTo>
                      <a:pt x="748" y="1"/>
                    </a:moveTo>
                    <a:cubicBezTo>
                      <a:pt x="706" y="17"/>
                      <a:pt x="658" y="33"/>
                      <a:pt x="601" y="50"/>
                    </a:cubicBezTo>
                    <a:cubicBezTo>
                      <a:pt x="476" y="81"/>
                      <a:pt x="453" y="84"/>
                      <a:pt x="320" y="87"/>
                    </a:cubicBezTo>
                    <a:cubicBezTo>
                      <a:pt x="207" y="84"/>
                      <a:pt x="107" y="81"/>
                      <a:pt x="1" y="33"/>
                    </a:cubicBezTo>
                    <a:lnTo>
                      <a:pt x="1" y="33"/>
                    </a:lnTo>
                    <a:cubicBezTo>
                      <a:pt x="162" y="136"/>
                      <a:pt x="354" y="185"/>
                      <a:pt x="545" y="185"/>
                    </a:cubicBezTo>
                    <a:cubicBezTo>
                      <a:pt x="597" y="185"/>
                      <a:pt x="649" y="182"/>
                      <a:pt x="700" y="175"/>
                    </a:cubicBezTo>
                    <a:lnTo>
                      <a:pt x="700" y="175"/>
                    </a:lnTo>
                    <a:cubicBezTo>
                      <a:pt x="618" y="196"/>
                      <a:pt x="530" y="215"/>
                      <a:pt x="436" y="228"/>
                    </a:cubicBezTo>
                    <a:cubicBezTo>
                      <a:pt x="395" y="234"/>
                      <a:pt x="350" y="237"/>
                      <a:pt x="302" y="237"/>
                    </a:cubicBezTo>
                    <a:cubicBezTo>
                      <a:pt x="293" y="237"/>
                      <a:pt x="284" y="237"/>
                      <a:pt x="275" y="237"/>
                    </a:cubicBezTo>
                    <a:lnTo>
                      <a:pt x="275" y="237"/>
                    </a:lnTo>
                    <a:cubicBezTo>
                      <a:pt x="339" y="282"/>
                      <a:pt x="401" y="328"/>
                      <a:pt x="464" y="373"/>
                    </a:cubicBezTo>
                    <a:cubicBezTo>
                      <a:pt x="581" y="455"/>
                      <a:pt x="696" y="539"/>
                      <a:pt x="812" y="620"/>
                    </a:cubicBezTo>
                    <a:cubicBezTo>
                      <a:pt x="895" y="678"/>
                      <a:pt x="977" y="733"/>
                      <a:pt x="1059" y="791"/>
                    </a:cubicBezTo>
                    <a:cubicBezTo>
                      <a:pt x="1054" y="778"/>
                      <a:pt x="1046" y="770"/>
                      <a:pt x="1040" y="760"/>
                    </a:cubicBezTo>
                    <a:cubicBezTo>
                      <a:pt x="980" y="674"/>
                      <a:pt x="929" y="582"/>
                      <a:pt x="885" y="486"/>
                    </a:cubicBezTo>
                    <a:cubicBezTo>
                      <a:pt x="814" y="330"/>
                      <a:pt x="768" y="169"/>
                      <a:pt x="7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42"/>
              <p:cNvSpPr/>
              <p:nvPr/>
            </p:nvSpPr>
            <p:spPr>
              <a:xfrm>
                <a:off x="5705525" y="4124250"/>
                <a:ext cx="15875" cy="24825"/>
              </a:xfrm>
              <a:custGeom>
                <a:rect b="b" l="l" r="r" t="t"/>
                <a:pathLst>
                  <a:path extrusionOk="0" h="993" w="635">
                    <a:moveTo>
                      <a:pt x="386" y="0"/>
                    </a:moveTo>
                    <a:cubicBezTo>
                      <a:pt x="285" y="196"/>
                      <a:pt x="199" y="299"/>
                      <a:pt x="20" y="456"/>
                    </a:cubicBezTo>
                    <a:cubicBezTo>
                      <a:pt x="14" y="463"/>
                      <a:pt x="7" y="468"/>
                      <a:pt x="0" y="474"/>
                    </a:cubicBezTo>
                    <a:cubicBezTo>
                      <a:pt x="63" y="628"/>
                      <a:pt x="166" y="766"/>
                      <a:pt x="305" y="864"/>
                    </a:cubicBezTo>
                    <a:cubicBezTo>
                      <a:pt x="379" y="917"/>
                      <a:pt x="460" y="961"/>
                      <a:pt x="545" y="993"/>
                    </a:cubicBezTo>
                    <a:cubicBezTo>
                      <a:pt x="565" y="972"/>
                      <a:pt x="583" y="952"/>
                      <a:pt x="603" y="930"/>
                    </a:cubicBezTo>
                    <a:cubicBezTo>
                      <a:pt x="549" y="883"/>
                      <a:pt x="499" y="832"/>
                      <a:pt x="453" y="781"/>
                    </a:cubicBezTo>
                    <a:cubicBezTo>
                      <a:pt x="442" y="767"/>
                      <a:pt x="433" y="754"/>
                      <a:pt x="427" y="740"/>
                    </a:cubicBezTo>
                    <a:cubicBezTo>
                      <a:pt x="374" y="628"/>
                      <a:pt x="465" y="505"/>
                      <a:pt x="572" y="505"/>
                    </a:cubicBezTo>
                    <a:cubicBezTo>
                      <a:pt x="587" y="505"/>
                      <a:pt x="603" y="507"/>
                      <a:pt x="619" y="513"/>
                    </a:cubicBezTo>
                    <a:lnTo>
                      <a:pt x="635" y="489"/>
                    </a:lnTo>
                    <a:cubicBezTo>
                      <a:pt x="534" y="335"/>
                      <a:pt x="451" y="173"/>
                      <a:pt x="3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42"/>
              <p:cNvSpPr/>
              <p:nvPr/>
            </p:nvSpPr>
            <p:spPr>
              <a:xfrm>
                <a:off x="5719525" y="4147975"/>
                <a:ext cx="4850" cy="2500"/>
              </a:xfrm>
              <a:custGeom>
                <a:rect b="b" l="l" r="r" t="t"/>
                <a:pathLst>
                  <a:path extrusionOk="0" h="100" w="194">
                    <a:moveTo>
                      <a:pt x="63" y="1"/>
                    </a:moveTo>
                    <a:cubicBezTo>
                      <a:pt x="43" y="18"/>
                      <a:pt x="22" y="34"/>
                      <a:pt x="1" y="50"/>
                    </a:cubicBezTo>
                    <a:cubicBezTo>
                      <a:pt x="21" y="58"/>
                      <a:pt x="41" y="66"/>
                      <a:pt x="61" y="71"/>
                    </a:cubicBezTo>
                    <a:cubicBezTo>
                      <a:pt x="105" y="84"/>
                      <a:pt x="149" y="93"/>
                      <a:pt x="193" y="100"/>
                    </a:cubicBezTo>
                    <a:cubicBezTo>
                      <a:pt x="149" y="69"/>
                      <a:pt x="105" y="35"/>
                      <a:pt x="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42"/>
              <p:cNvSpPr/>
              <p:nvPr/>
            </p:nvSpPr>
            <p:spPr>
              <a:xfrm>
                <a:off x="5716150" y="4160675"/>
                <a:ext cx="3200" cy="2800"/>
              </a:xfrm>
              <a:custGeom>
                <a:rect b="b" l="l" r="r" t="t"/>
                <a:pathLst>
                  <a:path extrusionOk="0" h="112" w="128">
                    <a:moveTo>
                      <a:pt x="1" y="0"/>
                    </a:moveTo>
                    <a:lnTo>
                      <a:pt x="1" y="0"/>
                    </a:lnTo>
                    <a:cubicBezTo>
                      <a:pt x="34" y="39"/>
                      <a:pt x="70" y="76"/>
                      <a:pt x="105" y="112"/>
                    </a:cubicBezTo>
                    <a:cubicBezTo>
                      <a:pt x="112" y="106"/>
                      <a:pt x="120" y="97"/>
                      <a:pt x="127" y="91"/>
                    </a:cubicBezTo>
                    <a:cubicBezTo>
                      <a:pt x="84" y="62"/>
                      <a:pt x="41" y="3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42"/>
              <p:cNvSpPr/>
              <p:nvPr/>
            </p:nvSpPr>
            <p:spPr>
              <a:xfrm>
                <a:off x="5664025" y="4143850"/>
                <a:ext cx="18050" cy="7700"/>
              </a:xfrm>
              <a:custGeom>
                <a:rect b="b" l="l" r="r" t="t"/>
                <a:pathLst>
                  <a:path extrusionOk="0" h="308" w="722">
                    <a:moveTo>
                      <a:pt x="0" y="1"/>
                    </a:moveTo>
                    <a:lnTo>
                      <a:pt x="0" y="1"/>
                    </a:lnTo>
                    <a:cubicBezTo>
                      <a:pt x="189" y="146"/>
                      <a:pt x="455" y="253"/>
                      <a:pt x="721" y="308"/>
                    </a:cubicBezTo>
                    <a:cubicBezTo>
                      <a:pt x="695" y="270"/>
                      <a:pt x="670" y="231"/>
                      <a:pt x="645" y="192"/>
                    </a:cubicBezTo>
                    <a:cubicBezTo>
                      <a:pt x="611" y="187"/>
                      <a:pt x="578" y="182"/>
                      <a:pt x="547" y="177"/>
                    </a:cubicBezTo>
                    <a:cubicBezTo>
                      <a:pt x="357" y="145"/>
                      <a:pt x="166" y="9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42"/>
              <p:cNvSpPr/>
              <p:nvPr/>
            </p:nvSpPr>
            <p:spPr>
              <a:xfrm>
                <a:off x="5875050" y="4129900"/>
                <a:ext cx="12025" cy="61700"/>
              </a:xfrm>
              <a:custGeom>
                <a:rect b="b" l="l" r="r" t="t"/>
                <a:pathLst>
                  <a:path extrusionOk="0" h="2468" w="481">
                    <a:moveTo>
                      <a:pt x="1" y="1"/>
                    </a:moveTo>
                    <a:lnTo>
                      <a:pt x="1" y="1"/>
                    </a:lnTo>
                    <a:cubicBezTo>
                      <a:pt x="100" y="340"/>
                      <a:pt x="208" y="773"/>
                      <a:pt x="241" y="1076"/>
                    </a:cubicBezTo>
                    <a:cubicBezTo>
                      <a:pt x="300" y="1538"/>
                      <a:pt x="311" y="2004"/>
                      <a:pt x="295" y="2467"/>
                    </a:cubicBezTo>
                    <a:cubicBezTo>
                      <a:pt x="303" y="2464"/>
                      <a:pt x="308" y="2459"/>
                      <a:pt x="314" y="2455"/>
                    </a:cubicBezTo>
                    <a:cubicBezTo>
                      <a:pt x="341" y="2438"/>
                      <a:pt x="371" y="2426"/>
                      <a:pt x="401" y="2420"/>
                    </a:cubicBezTo>
                    <a:cubicBezTo>
                      <a:pt x="481" y="1590"/>
                      <a:pt x="371" y="81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42"/>
              <p:cNvSpPr/>
              <p:nvPr/>
            </p:nvSpPr>
            <p:spPr>
              <a:xfrm>
                <a:off x="5882625" y="4145675"/>
                <a:ext cx="7400" cy="44675"/>
              </a:xfrm>
              <a:custGeom>
                <a:rect b="b" l="l" r="r" t="t"/>
                <a:pathLst>
                  <a:path extrusionOk="0" h="1787" w="296">
                    <a:moveTo>
                      <a:pt x="1" y="0"/>
                    </a:moveTo>
                    <a:lnTo>
                      <a:pt x="1" y="0"/>
                    </a:lnTo>
                    <a:cubicBezTo>
                      <a:pt x="76" y="379"/>
                      <a:pt x="113" y="657"/>
                      <a:pt x="132" y="1042"/>
                    </a:cubicBezTo>
                    <a:cubicBezTo>
                      <a:pt x="140" y="1298"/>
                      <a:pt x="130" y="1545"/>
                      <a:pt x="113" y="1787"/>
                    </a:cubicBezTo>
                    <a:cubicBezTo>
                      <a:pt x="135" y="1782"/>
                      <a:pt x="158" y="1780"/>
                      <a:pt x="181" y="1780"/>
                    </a:cubicBezTo>
                    <a:cubicBezTo>
                      <a:pt x="199" y="1780"/>
                      <a:pt x="216" y="1781"/>
                      <a:pt x="233" y="1784"/>
                    </a:cubicBezTo>
                    <a:cubicBezTo>
                      <a:pt x="295" y="1191"/>
                      <a:pt x="228" y="60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42"/>
              <p:cNvSpPr/>
              <p:nvPr/>
            </p:nvSpPr>
            <p:spPr>
              <a:xfrm>
                <a:off x="5870325" y="4193575"/>
                <a:ext cx="24150" cy="63750"/>
              </a:xfrm>
              <a:custGeom>
                <a:rect b="b" l="l" r="r" t="t"/>
                <a:pathLst>
                  <a:path extrusionOk="0" h="2550" w="966">
                    <a:moveTo>
                      <a:pt x="663" y="1890"/>
                    </a:moveTo>
                    <a:lnTo>
                      <a:pt x="663" y="1890"/>
                    </a:lnTo>
                    <a:cubicBezTo>
                      <a:pt x="646" y="1953"/>
                      <a:pt x="628" y="2015"/>
                      <a:pt x="608" y="2075"/>
                    </a:cubicBezTo>
                    <a:cubicBezTo>
                      <a:pt x="595" y="2103"/>
                      <a:pt x="580" y="2132"/>
                      <a:pt x="565" y="2160"/>
                    </a:cubicBezTo>
                    <a:cubicBezTo>
                      <a:pt x="601" y="2072"/>
                      <a:pt x="634" y="1982"/>
                      <a:pt x="663" y="1890"/>
                    </a:cubicBezTo>
                    <a:close/>
                    <a:moveTo>
                      <a:pt x="607" y="1"/>
                    </a:moveTo>
                    <a:lnTo>
                      <a:pt x="607" y="1"/>
                    </a:lnTo>
                    <a:cubicBezTo>
                      <a:pt x="582" y="402"/>
                      <a:pt x="565" y="773"/>
                      <a:pt x="489" y="1148"/>
                    </a:cubicBezTo>
                    <a:cubicBezTo>
                      <a:pt x="442" y="1365"/>
                      <a:pt x="391" y="1565"/>
                      <a:pt x="334" y="1753"/>
                    </a:cubicBezTo>
                    <a:cubicBezTo>
                      <a:pt x="491" y="1186"/>
                      <a:pt x="567" y="589"/>
                      <a:pt x="510" y="2"/>
                    </a:cubicBezTo>
                    <a:lnTo>
                      <a:pt x="510" y="2"/>
                    </a:lnTo>
                    <a:cubicBezTo>
                      <a:pt x="486" y="677"/>
                      <a:pt x="328" y="1333"/>
                      <a:pt x="115" y="1985"/>
                    </a:cubicBezTo>
                    <a:cubicBezTo>
                      <a:pt x="81" y="2091"/>
                      <a:pt x="42" y="2190"/>
                      <a:pt x="0" y="2288"/>
                    </a:cubicBezTo>
                    <a:cubicBezTo>
                      <a:pt x="51" y="2267"/>
                      <a:pt x="103" y="2256"/>
                      <a:pt x="158" y="2252"/>
                    </a:cubicBezTo>
                    <a:cubicBezTo>
                      <a:pt x="174" y="2214"/>
                      <a:pt x="191" y="2175"/>
                      <a:pt x="206" y="2137"/>
                    </a:cubicBezTo>
                    <a:lnTo>
                      <a:pt x="206" y="2137"/>
                    </a:lnTo>
                    <a:cubicBezTo>
                      <a:pt x="192" y="2175"/>
                      <a:pt x="177" y="2214"/>
                      <a:pt x="161" y="2252"/>
                    </a:cubicBezTo>
                    <a:cubicBezTo>
                      <a:pt x="168" y="2252"/>
                      <a:pt x="175" y="2251"/>
                      <a:pt x="182" y="2251"/>
                    </a:cubicBezTo>
                    <a:cubicBezTo>
                      <a:pt x="318" y="2251"/>
                      <a:pt x="452" y="2310"/>
                      <a:pt x="552" y="2446"/>
                    </a:cubicBezTo>
                    <a:cubicBezTo>
                      <a:pt x="577" y="2479"/>
                      <a:pt x="596" y="2513"/>
                      <a:pt x="609" y="2549"/>
                    </a:cubicBezTo>
                    <a:cubicBezTo>
                      <a:pt x="648" y="2461"/>
                      <a:pt x="683" y="2370"/>
                      <a:pt x="712" y="2278"/>
                    </a:cubicBezTo>
                    <a:cubicBezTo>
                      <a:pt x="815" y="1985"/>
                      <a:pt x="866" y="1679"/>
                      <a:pt x="905" y="1371"/>
                    </a:cubicBezTo>
                    <a:cubicBezTo>
                      <a:pt x="953" y="974"/>
                      <a:pt x="965" y="569"/>
                      <a:pt x="907" y="175"/>
                    </a:cubicBezTo>
                    <a:lnTo>
                      <a:pt x="907" y="175"/>
                    </a:lnTo>
                    <a:cubicBezTo>
                      <a:pt x="912" y="530"/>
                      <a:pt x="878" y="862"/>
                      <a:pt x="818" y="1196"/>
                    </a:cubicBezTo>
                    <a:cubicBezTo>
                      <a:pt x="870" y="816"/>
                      <a:pt x="869" y="429"/>
                      <a:pt x="817" y="47"/>
                    </a:cubicBezTo>
                    <a:cubicBezTo>
                      <a:pt x="816" y="487"/>
                      <a:pt x="770" y="908"/>
                      <a:pt x="680" y="1316"/>
                    </a:cubicBezTo>
                    <a:cubicBezTo>
                      <a:pt x="741" y="942"/>
                      <a:pt x="748" y="554"/>
                      <a:pt x="700" y="152"/>
                    </a:cubicBezTo>
                    <a:lnTo>
                      <a:pt x="700" y="152"/>
                    </a:lnTo>
                    <a:cubicBezTo>
                      <a:pt x="696" y="504"/>
                      <a:pt x="657" y="855"/>
                      <a:pt x="590" y="1200"/>
                    </a:cubicBezTo>
                    <a:cubicBezTo>
                      <a:pt x="644" y="814"/>
                      <a:pt x="648" y="414"/>
                      <a:pt x="6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42"/>
              <p:cNvSpPr/>
              <p:nvPr/>
            </p:nvSpPr>
            <p:spPr>
              <a:xfrm>
                <a:off x="5837625" y="4252700"/>
                <a:ext cx="45400" cy="63750"/>
              </a:xfrm>
              <a:custGeom>
                <a:rect b="b" l="l" r="r" t="t"/>
                <a:pathLst>
                  <a:path extrusionOk="0" h="2550" w="1816">
                    <a:moveTo>
                      <a:pt x="1413" y="0"/>
                    </a:moveTo>
                    <a:lnTo>
                      <a:pt x="1413" y="0"/>
                    </a:lnTo>
                    <a:cubicBezTo>
                      <a:pt x="1261" y="377"/>
                      <a:pt x="1007" y="812"/>
                      <a:pt x="781" y="1122"/>
                    </a:cubicBezTo>
                    <a:cubicBezTo>
                      <a:pt x="1005" y="781"/>
                      <a:pt x="1183" y="406"/>
                      <a:pt x="1290" y="11"/>
                    </a:cubicBezTo>
                    <a:lnTo>
                      <a:pt x="1290" y="11"/>
                    </a:lnTo>
                    <a:cubicBezTo>
                      <a:pt x="1156" y="339"/>
                      <a:pt x="965" y="639"/>
                      <a:pt x="767" y="927"/>
                    </a:cubicBezTo>
                    <a:cubicBezTo>
                      <a:pt x="574" y="1211"/>
                      <a:pt x="303" y="1520"/>
                      <a:pt x="0" y="1806"/>
                    </a:cubicBezTo>
                    <a:cubicBezTo>
                      <a:pt x="50" y="1814"/>
                      <a:pt x="97" y="1828"/>
                      <a:pt x="139" y="1849"/>
                    </a:cubicBezTo>
                    <a:cubicBezTo>
                      <a:pt x="198" y="1800"/>
                      <a:pt x="255" y="1750"/>
                      <a:pt x="309" y="1697"/>
                    </a:cubicBezTo>
                    <a:lnTo>
                      <a:pt x="309" y="1697"/>
                    </a:lnTo>
                    <a:cubicBezTo>
                      <a:pt x="261" y="1751"/>
                      <a:pt x="210" y="1804"/>
                      <a:pt x="158" y="1858"/>
                    </a:cubicBezTo>
                    <a:cubicBezTo>
                      <a:pt x="165" y="1861"/>
                      <a:pt x="175" y="1867"/>
                      <a:pt x="183" y="1872"/>
                    </a:cubicBezTo>
                    <a:cubicBezTo>
                      <a:pt x="204" y="1886"/>
                      <a:pt x="225" y="1903"/>
                      <a:pt x="246" y="1920"/>
                    </a:cubicBezTo>
                    <a:cubicBezTo>
                      <a:pt x="323" y="1853"/>
                      <a:pt x="396" y="1783"/>
                      <a:pt x="467" y="1711"/>
                    </a:cubicBezTo>
                    <a:lnTo>
                      <a:pt x="467" y="1711"/>
                    </a:lnTo>
                    <a:cubicBezTo>
                      <a:pt x="399" y="1785"/>
                      <a:pt x="327" y="1856"/>
                      <a:pt x="253" y="1926"/>
                    </a:cubicBezTo>
                    <a:cubicBezTo>
                      <a:pt x="315" y="1982"/>
                      <a:pt x="364" y="2051"/>
                      <a:pt x="397" y="2128"/>
                    </a:cubicBezTo>
                    <a:cubicBezTo>
                      <a:pt x="423" y="2107"/>
                      <a:pt x="448" y="2087"/>
                      <a:pt x="474" y="2065"/>
                    </a:cubicBezTo>
                    <a:lnTo>
                      <a:pt x="474" y="2065"/>
                    </a:lnTo>
                    <a:cubicBezTo>
                      <a:pt x="451" y="2090"/>
                      <a:pt x="426" y="2114"/>
                      <a:pt x="401" y="2137"/>
                    </a:cubicBezTo>
                    <a:cubicBezTo>
                      <a:pt x="422" y="2189"/>
                      <a:pt x="437" y="2241"/>
                      <a:pt x="442" y="2297"/>
                    </a:cubicBezTo>
                    <a:cubicBezTo>
                      <a:pt x="502" y="2249"/>
                      <a:pt x="559" y="2200"/>
                      <a:pt x="613" y="2148"/>
                    </a:cubicBezTo>
                    <a:lnTo>
                      <a:pt x="613" y="2148"/>
                    </a:lnTo>
                    <a:cubicBezTo>
                      <a:pt x="559" y="2207"/>
                      <a:pt x="503" y="2265"/>
                      <a:pt x="445" y="2322"/>
                    </a:cubicBezTo>
                    <a:cubicBezTo>
                      <a:pt x="451" y="2413"/>
                      <a:pt x="435" y="2485"/>
                      <a:pt x="402" y="2550"/>
                    </a:cubicBezTo>
                    <a:cubicBezTo>
                      <a:pt x="694" y="2302"/>
                      <a:pt x="961" y="2020"/>
                      <a:pt x="1179" y="1703"/>
                    </a:cubicBezTo>
                    <a:cubicBezTo>
                      <a:pt x="1467" y="1275"/>
                      <a:pt x="1659" y="787"/>
                      <a:pt x="1815" y="294"/>
                    </a:cubicBezTo>
                    <a:lnTo>
                      <a:pt x="1815" y="294"/>
                    </a:lnTo>
                    <a:cubicBezTo>
                      <a:pt x="1672" y="596"/>
                      <a:pt x="1523" y="896"/>
                      <a:pt x="1352" y="1180"/>
                    </a:cubicBezTo>
                    <a:cubicBezTo>
                      <a:pt x="1524" y="861"/>
                      <a:pt x="1661" y="518"/>
                      <a:pt x="1761" y="164"/>
                    </a:cubicBezTo>
                    <a:lnTo>
                      <a:pt x="1761" y="164"/>
                    </a:lnTo>
                    <a:cubicBezTo>
                      <a:pt x="1581" y="566"/>
                      <a:pt x="1377" y="957"/>
                      <a:pt x="1121" y="1312"/>
                    </a:cubicBezTo>
                    <a:cubicBezTo>
                      <a:pt x="1373" y="933"/>
                      <a:pt x="1565" y="513"/>
                      <a:pt x="1677" y="70"/>
                    </a:cubicBezTo>
                    <a:lnTo>
                      <a:pt x="1677" y="70"/>
                    </a:lnTo>
                    <a:cubicBezTo>
                      <a:pt x="1501" y="513"/>
                      <a:pt x="1265" y="915"/>
                      <a:pt x="991" y="1272"/>
                    </a:cubicBezTo>
                    <a:cubicBezTo>
                      <a:pt x="1236" y="897"/>
                      <a:pt x="1436" y="468"/>
                      <a:pt x="1547" y="22"/>
                    </a:cubicBezTo>
                    <a:lnTo>
                      <a:pt x="1547" y="22"/>
                    </a:lnTo>
                    <a:cubicBezTo>
                      <a:pt x="1383" y="434"/>
                      <a:pt x="1157" y="815"/>
                      <a:pt x="898" y="1173"/>
                    </a:cubicBezTo>
                    <a:cubicBezTo>
                      <a:pt x="1133" y="817"/>
                      <a:pt x="1310" y="417"/>
                      <a:pt x="14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42"/>
              <p:cNvSpPr/>
              <p:nvPr/>
            </p:nvSpPr>
            <p:spPr>
              <a:xfrm>
                <a:off x="5799400" y="4300175"/>
                <a:ext cx="38900" cy="24225"/>
              </a:xfrm>
              <a:custGeom>
                <a:rect b="b" l="l" r="r" t="t"/>
                <a:pathLst>
                  <a:path extrusionOk="0" h="969" w="1556">
                    <a:moveTo>
                      <a:pt x="1555" y="0"/>
                    </a:moveTo>
                    <a:lnTo>
                      <a:pt x="1555" y="0"/>
                    </a:lnTo>
                    <a:cubicBezTo>
                      <a:pt x="1281" y="238"/>
                      <a:pt x="988" y="439"/>
                      <a:pt x="678" y="602"/>
                    </a:cubicBezTo>
                    <a:cubicBezTo>
                      <a:pt x="881" y="484"/>
                      <a:pt x="1070" y="340"/>
                      <a:pt x="1235" y="171"/>
                    </a:cubicBezTo>
                    <a:lnTo>
                      <a:pt x="1235" y="171"/>
                    </a:lnTo>
                    <a:cubicBezTo>
                      <a:pt x="961" y="373"/>
                      <a:pt x="651" y="531"/>
                      <a:pt x="363" y="629"/>
                    </a:cubicBezTo>
                    <a:cubicBezTo>
                      <a:pt x="246" y="665"/>
                      <a:pt x="124" y="696"/>
                      <a:pt x="0" y="723"/>
                    </a:cubicBezTo>
                    <a:cubicBezTo>
                      <a:pt x="24" y="749"/>
                      <a:pt x="43" y="777"/>
                      <a:pt x="59" y="802"/>
                    </a:cubicBezTo>
                    <a:cubicBezTo>
                      <a:pt x="66" y="815"/>
                      <a:pt x="71" y="830"/>
                      <a:pt x="74" y="845"/>
                    </a:cubicBezTo>
                    <a:cubicBezTo>
                      <a:pt x="121" y="833"/>
                      <a:pt x="165" y="821"/>
                      <a:pt x="211" y="809"/>
                    </a:cubicBezTo>
                    <a:lnTo>
                      <a:pt x="211" y="809"/>
                    </a:lnTo>
                    <a:cubicBezTo>
                      <a:pt x="167" y="825"/>
                      <a:pt x="122" y="841"/>
                      <a:pt x="75" y="856"/>
                    </a:cubicBezTo>
                    <a:cubicBezTo>
                      <a:pt x="76" y="874"/>
                      <a:pt x="75" y="893"/>
                      <a:pt x="69" y="912"/>
                    </a:cubicBezTo>
                    <a:cubicBezTo>
                      <a:pt x="82" y="929"/>
                      <a:pt x="93" y="948"/>
                      <a:pt x="103" y="968"/>
                    </a:cubicBezTo>
                    <a:cubicBezTo>
                      <a:pt x="662" y="809"/>
                      <a:pt x="1154" y="478"/>
                      <a:pt x="15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42"/>
              <p:cNvSpPr/>
              <p:nvPr/>
            </p:nvSpPr>
            <p:spPr>
              <a:xfrm>
                <a:off x="5798175" y="4302100"/>
                <a:ext cx="47650" cy="38125"/>
              </a:xfrm>
              <a:custGeom>
                <a:rect b="b" l="l" r="r" t="t"/>
                <a:pathLst>
                  <a:path extrusionOk="0" h="1525" w="1906">
                    <a:moveTo>
                      <a:pt x="1663" y="0"/>
                    </a:moveTo>
                    <a:lnTo>
                      <a:pt x="1663" y="0"/>
                    </a:lnTo>
                    <a:cubicBezTo>
                      <a:pt x="1315" y="322"/>
                      <a:pt x="821" y="639"/>
                      <a:pt x="413" y="813"/>
                    </a:cubicBezTo>
                    <a:cubicBezTo>
                      <a:pt x="327" y="845"/>
                      <a:pt x="242" y="872"/>
                      <a:pt x="155" y="896"/>
                    </a:cubicBezTo>
                    <a:cubicBezTo>
                      <a:pt x="183" y="954"/>
                      <a:pt x="197" y="1012"/>
                      <a:pt x="201" y="1068"/>
                    </a:cubicBezTo>
                    <a:cubicBezTo>
                      <a:pt x="264" y="1057"/>
                      <a:pt x="327" y="1043"/>
                      <a:pt x="391" y="1026"/>
                    </a:cubicBezTo>
                    <a:lnTo>
                      <a:pt x="391" y="1026"/>
                    </a:lnTo>
                    <a:cubicBezTo>
                      <a:pt x="329" y="1047"/>
                      <a:pt x="264" y="1066"/>
                      <a:pt x="201" y="1083"/>
                    </a:cubicBezTo>
                    <a:cubicBezTo>
                      <a:pt x="201" y="1114"/>
                      <a:pt x="196" y="1144"/>
                      <a:pt x="191" y="1173"/>
                    </a:cubicBezTo>
                    <a:cubicBezTo>
                      <a:pt x="237" y="1166"/>
                      <a:pt x="281" y="1158"/>
                      <a:pt x="326" y="1149"/>
                    </a:cubicBezTo>
                    <a:lnTo>
                      <a:pt x="326" y="1149"/>
                    </a:lnTo>
                    <a:cubicBezTo>
                      <a:pt x="281" y="1160"/>
                      <a:pt x="235" y="1170"/>
                      <a:pt x="188" y="1180"/>
                    </a:cubicBezTo>
                    <a:cubicBezTo>
                      <a:pt x="181" y="1213"/>
                      <a:pt x="170" y="1246"/>
                      <a:pt x="154" y="1277"/>
                    </a:cubicBezTo>
                    <a:cubicBezTo>
                      <a:pt x="157" y="1277"/>
                      <a:pt x="161" y="1277"/>
                      <a:pt x="165" y="1277"/>
                    </a:cubicBezTo>
                    <a:lnTo>
                      <a:pt x="165" y="1277"/>
                    </a:lnTo>
                    <a:cubicBezTo>
                      <a:pt x="161" y="1278"/>
                      <a:pt x="157" y="1278"/>
                      <a:pt x="152" y="1278"/>
                    </a:cubicBezTo>
                    <a:cubicBezTo>
                      <a:pt x="134" y="1319"/>
                      <a:pt x="109" y="1357"/>
                      <a:pt x="79" y="1392"/>
                    </a:cubicBezTo>
                    <a:cubicBezTo>
                      <a:pt x="147" y="1388"/>
                      <a:pt x="217" y="1381"/>
                      <a:pt x="284" y="1372"/>
                    </a:cubicBezTo>
                    <a:lnTo>
                      <a:pt x="284" y="1372"/>
                    </a:lnTo>
                    <a:cubicBezTo>
                      <a:pt x="209" y="1388"/>
                      <a:pt x="137" y="1401"/>
                      <a:pt x="63" y="1411"/>
                    </a:cubicBezTo>
                    <a:cubicBezTo>
                      <a:pt x="57" y="1417"/>
                      <a:pt x="51" y="1423"/>
                      <a:pt x="46" y="1428"/>
                    </a:cubicBezTo>
                    <a:cubicBezTo>
                      <a:pt x="39" y="1462"/>
                      <a:pt x="22" y="1494"/>
                      <a:pt x="1" y="1525"/>
                    </a:cubicBezTo>
                    <a:cubicBezTo>
                      <a:pt x="155" y="1521"/>
                      <a:pt x="309" y="1496"/>
                      <a:pt x="459" y="1465"/>
                    </a:cubicBezTo>
                    <a:cubicBezTo>
                      <a:pt x="996" y="1349"/>
                      <a:pt x="1469" y="1037"/>
                      <a:pt x="1859" y="653"/>
                    </a:cubicBezTo>
                    <a:lnTo>
                      <a:pt x="1859" y="653"/>
                    </a:lnTo>
                    <a:cubicBezTo>
                      <a:pt x="1608" y="829"/>
                      <a:pt x="1360" y="984"/>
                      <a:pt x="1100" y="1104"/>
                    </a:cubicBezTo>
                    <a:cubicBezTo>
                      <a:pt x="1405" y="945"/>
                      <a:pt x="1679" y="727"/>
                      <a:pt x="1906" y="469"/>
                    </a:cubicBezTo>
                    <a:lnTo>
                      <a:pt x="1906" y="469"/>
                    </a:lnTo>
                    <a:cubicBezTo>
                      <a:pt x="1634" y="690"/>
                      <a:pt x="1342" y="871"/>
                      <a:pt x="1036" y="1010"/>
                    </a:cubicBezTo>
                    <a:cubicBezTo>
                      <a:pt x="1167" y="934"/>
                      <a:pt x="1291" y="847"/>
                      <a:pt x="1411" y="754"/>
                    </a:cubicBezTo>
                    <a:cubicBezTo>
                      <a:pt x="1589" y="613"/>
                      <a:pt x="1758" y="455"/>
                      <a:pt x="1895" y="269"/>
                    </a:cubicBezTo>
                    <a:lnTo>
                      <a:pt x="1895" y="269"/>
                    </a:lnTo>
                    <a:cubicBezTo>
                      <a:pt x="1551" y="584"/>
                      <a:pt x="1155" y="844"/>
                      <a:pt x="733" y="1015"/>
                    </a:cubicBezTo>
                    <a:cubicBezTo>
                      <a:pt x="1170" y="818"/>
                      <a:pt x="1557" y="503"/>
                      <a:pt x="1849" y="121"/>
                    </a:cubicBezTo>
                    <a:lnTo>
                      <a:pt x="1849" y="121"/>
                    </a:lnTo>
                    <a:cubicBezTo>
                      <a:pt x="1618" y="343"/>
                      <a:pt x="1367" y="526"/>
                      <a:pt x="1092" y="689"/>
                    </a:cubicBezTo>
                    <a:cubicBezTo>
                      <a:pt x="1176" y="630"/>
                      <a:pt x="1256" y="566"/>
                      <a:pt x="1333" y="499"/>
                    </a:cubicBezTo>
                    <a:cubicBezTo>
                      <a:pt x="1490" y="362"/>
                      <a:pt x="1640" y="213"/>
                      <a:pt x="1754" y="36"/>
                    </a:cubicBezTo>
                    <a:lnTo>
                      <a:pt x="1754" y="36"/>
                    </a:lnTo>
                    <a:cubicBezTo>
                      <a:pt x="1570" y="238"/>
                      <a:pt x="1375" y="372"/>
                      <a:pt x="1151" y="526"/>
                    </a:cubicBezTo>
                    <a:cubicBezTo>
                      <a:pt x="1118" y="547"/>
                      <a:pt x="1084" y="569"/>
                      <a:pt x="1051" y="589"/>
                    </a:cubicBezTo>
                    <a:cubicBezTo>
                      <a:pt x="1280" y="423"/>
                      <a:pt x="1488" y="223"/>
                      <a:pt x="16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42"/>
              <p:cNvSpPr/>
              <p:nvPr/>
            </p:nvSpPr>
            <p:spPr>
              <a:xfrm>
                <a:off x="5774925" y="4317400"/>
                <a:ext cx="25125" cy="22925"/>
              </a:xfrm>
              <a:custGeom>
                <a:rect b="b" l="l" r="r" t="t"/>
                <a:pathLst>
                  <a:path extrusionOk="0" h="917" w="1005">
                    <a:moveTo>
                      <a:pt x="1" y="0"/>
                    </a:moveTo>
                    <a:cubicBezTo>
                      <a:pt x="101" y="271"/>
                      <a:pt x="138" y="595"/>
                      <a:pt x="272" y="825"/>
                    </a:cubicBezTo>
                    <a:cubicBezTo>
                      <a:pt x="288" y="853"/>
                      <a:pt x="293" y="884"/>
                      <a:pt x="289" y="914"/>
                    </a:cubicBezTo>
                    <a:cubicBezTo>
                      <a:pt x="333" y="916"/>
                      <a:pt x="378" y="917"/>
                      <a:pt x="422" y="917"/>
                    </a:cubicBezTo>
                    <a:cubicBezTo>
                      <a:pt x="556" y="917"/>
                      <a:pt x="690" y="907"/>
                      <a:pt x="823" y="888"/>
                    </a:cubicBezTo>
                    <a:cubicBezTo>
                      <a:pt x="665" y="870"/>
                      <a:pt x="525" y="853"/>
                      <a:pt x="391" y="835"/>
                    </a:cubicBezTo>
                    <a:lnTo>
                      <a:pt x="391" y="835"/>
                    </a:lnTo>
                    <a:cubicBezTo>
                      <a:pt x="439" y="837"/>
                      <a:pt x="488" y="838"/>
                      <a:pt x="536" y="838"/>
                    </a:cubicBezTo>
                    <a:cubicBezTo>
                      <a:pt x="647" y="838"/>
                      <a:pt x="758" y="833"/>
                      <a:pt x="869" y="824"/>
                    </a:cubicBezTo>
                    <a:cubicBezTo>
                      <a:pt x="685" y="803"/>
                      <a:pt x="494" y="768"/>
                      <a:pt x="299" y="734"/>
                    </a:cubicBezTo>
                    <a:lnTo>
                      <a:pt x="299" y="734"/>
                    </a:lnTo>
                    <a:cubicBezTo>
                      <a:pt x="404" y="747"/>
                      <a:pt x="509" y="753"/>
                      <a:pt x="614" y="753"/>
                    </a:cubicBezTo>
                    <a:cubicBezTo>
                      <a:pt x="723" y="753"/>
                      <a:pt x="833" y="746"/>
                      <a:pt x="942" y="729"/>
                    </a:cubicBezTo>
                    <a:cubicBezTo>
                      <a:pt x="728" y="707"/>
                      <a:pt x="571" y="682"/>
                      <a:pt x="385" y="652"/>
                    </a:cubicBezTo>
                    <a:lnTo>
                      <a:pt x="385" y="652"/>
                    </a:lnTo>
                    <a:cubicBezTo>
                      <a:pt x="428" y="654"/>
                      <a:pt x="471" y="654"/>
                      <a:pt x="514" y="654"/>
                    </a:cubicBezTo>
                    <a:cubicBezTo>
                      <a:pt x="658" y="654"/>
                      <a:pt x="802" y="646"/>
                      <a:pt x="946" y="631"/>
                    </a:cubicBezTo>
                    <a:cubicBezTo>
                      <a:pt x="672" y="592"/>
                      <a:pt x="530" y="574"/>
                      <a:pt x="314" y="542"/>
                    </a:cubicBezTo>
                    <a:lnTo>
                      <a:pt x="314" y="542"/>
                    </a:lnTo>
                    <a:cubicBezTo>
                      <a:pt x="369" y="544"/>
                      <a:pt x="425" y="544"/>
                      <a:pt x="480" y="544"/>
                    </a:cubicBezTo>
                    <a:cubicBezTo>
                      <a:pt x="646" y="544"/>
                      <a:pt x="812" y="537"/>
                      <a:pt x="978" y="525"/>
                    </a:cubicBezTo>
                    <a:cubicBezTo>
                      <a:pt x="787" y="491"/>
                      <a:pt x="581" y="465"/>
                      <a:pt x="371" y="443"/>
                    </a:cubicBezTo>
                    <a:cubicBezTo>
                      <a:pt x="583" y="441"/>
                      <a:pt x="796" y="423"/>
                      <a:pt x="1005" y="391"/>
                    </a:cubicBezTo>
                    <a:cubicBezTo>
                      <a:pt x="738" y="374"/>
                      <a:pt x="474" y="342"/>
                      <a:pt x="207" y="317"/>
                    </a:cubicBezTo>
                    <a:lnTo>
                      <a:pt x="207" y="317"/>
                    </a:lnTo>
                    <a:cubicBezTo>
                      <a:pt x="259" y="319"/>
                      <a:pt x="312" y="320"/>
                      <a:pt x="364" y="320"/>
                    </a:cubicBezTo>
                    <a:cubicBezTo>
                      <a:pt x="568" y="320"/>
                      <a:pt x="771" y="305"/>
                      <a:pt x="970" y="271"/>
                    </a:cubicBezTo>
                    <a:cubicBezTo>
                      <a:pt x="805" y="264"/>
                      <a:pt x="640" y="247"/>
                      <a:pt x="478" y="232"/>
                    </a:cubicBezTo>
                    <a:cubicBezTo>
                      <a:pt x="616" y="227"/>
                      <a:pt x="752" y="208"/>
                      <a:pt x="885" y="180"/>
                    </a:cubicBezTo>
                    <a:cubicBezTo>
                      <a:pt x="742" y="175"/>
                      <a:pt x="601" y="162"/>
                      <a:pt x="459" y="147"/>
                    </a:cubicBezTo>
                    <a:cubicBezTo>
                      <a:pt x="575" y="139"/>
                      <a:pt x="698" y="121"/>
                      <a:pt x="831" y="93"/>
                    </a:cubicBezTo>
                    <a:cubicBezTo>
                      <a:pt x="630" y="91"/>
                      <a:pt x="381" y="73"/>
                      <a:pt x="222" y="47"/>
                    </a:cubicBezTo>
                    <a:cubicBezTo>
                      <a:pt x="148" y="33"/>
                      <a:pt x="75" y="1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42"/>
              <p:cNvSpPr/>
              <p:nvPr/>
            </p:nvSpPr>
            <p:spPr>
              <a:xfrm>
                <a:off x="5658650" y="4441200"/>
                <a:ext cx="28050" cy="21850"/>
              </a:xfrm>
              <a:custGeom>
                <a:rect b="b" l="l" r="r" t="t"/>
                <a:pathLst>
                  <a:path extrusionOk="0" h="874" w="1122">
                    <a:moveTo>
                      <a:pt x="927" y="1"/>
                    </a:moveTo>
                    <a:lnTo>
                      <a:pt x="927" y="1"/>
                    </a:lnTo>
                    <a:cubicBezTo>
                      <a:pt x="670" y="155"/>
                      <a:pt x="419" y="322"/>
                      <a:pt x="195" y="523"/>
                    </a:cubicBezTo>
                    <a:cubicBezTo>
                      <a:pt x="127" y="582"/>
                      <a:pt x="63" y="647"/>
                      <a:pt x="0" y="713"/>
                    </a:cubicBezTo>
                    <a:cubicBezTo>
                      <a:pt x="105" y="672"/>
                      <a:pt x="215" y="651"/>
                      <a:pt x="326" y="651"/>
                    </a:cubicBezTo>
                    <a:cubicBezTo>
                      <a:pt x="532" y="651"/>
                      <a:pt x="739" y="723"/>
                      <a:pt x="908" y="865"/>
                    </a:cubicBezTo>
                    <a:cubicBezTo>
                      <a:pt x="912" y="868"/>
                      <a:pt x="916" y="872"/>
                      <a:pt x="919" y="874"/>
                    </a:cubicBezTo>
                    <a:cubicBezTo>
                      <a:pt x="998" y="765"/>
                      <a:pt x="1067" y="648"/>
                      <a:pt x="1122" y="525"/>
                    </a:cubicBezTo>
                    <a:lnTo>
                      <a:pt x="1122" y="525"/>
                    </a:lnTo>
                    <a:cubicBezTo>
                      <a:pt x="1060" y="594"/>
                      <a:pt x="993" y="659"/>
                      <a:pt x="927" y="724"/>
                    </a:cubicBezTo>
                    <a:cubicBezTo>
                      <a:pt x="972" y="659"/>
                      <a:pt x="1010" y="591"/>
                      <a:pt x="1041" y="517"/>
                    </a:cubicBezTo>
                    <a:lnTo>
                      <a:pt x="1041" y="517"/>
                    </a:lnTo>
                    <a:cubicBezTo>
                      <a:pt x="964" y="601"/>
                      <a:pt x="876" y="674"/>
                      <a:pt x="792" y="751"/>
                    </a:cubicBezTo>
                    <a:cubicBezTo>
                      <a:pt x="805" y="734"/>
                      <a:pt x="820" y="715"/>
                      <a:pt x="834" y="697"/>
                    </a:cubicBezTo>
                    <a:cubicBezTo>
                      <a:pt x="902" y="607"/>
                      <a:pt x="964" y="513"/>
                      <a:pt x="1024" y="418"/>
                    </a:cubicBezTo>
                    <a:lnTo>
                      <a:pt x="1024" y="418"/>
                    </a:lnTo>
                    <a:cubicBezTo>
                      <a:pt x="941" y="488"/>
                      <a:pt x="859" y="560"/>
                      <a:pt x="782" y="634"/>
                    </a:cubicBezTo>
                    <a:cubicBezTo>
                      <a:pt x="870" y="528"/>
                      <a:pt x="954" y="416"/>
                      <a:pt x="1031" y="299"/>
                    </a:cubicBezTo>
                    <a:lnTo>
                      <a:pt x="1031" y="299"/>
                    </a:lnTo>
                    <a:cubicBezTo>
                      <a:pt x="893" y="410"/>
                      <a:pt x="753" y="519"/>
                      <a:pt x="619" y="636"/>
                    </a:cubicBezTo>
                    <a:cubicBezTo>
                      <a:pt x="752" y="497"/>
                      <a:pt x="872" y="348"/>
                      <a:pt x="984" y="195"/>
                    </a:cubicBezTo>
                    <a:lnTo>
                      <a:pt x="984" y="195"/>
                    </a:lnTo>
                    <a:cubicBezTo>
                      <a:pt x="831" y="312"/>
                      <a:pt x="698" y="407"/>
                      <a:pt x="562" y="523"/>
                    </a:cubicBezTo>
                    <a:cubicBezTo>
                      <a:pt x="692" y="394"/>
                      <a:pt x="816" y="258"/>
                      <a:pt x="932" y="118"/>
                    </a:cubicBezTo>
                    <a:lnTo>
                      <a:pt x="932" y="118"/>
                    </a:lnTo>
                    <a:cubicBezTo>
                      <a:pt x="790" y="220"/>
                      <a:pt x="645" y="315"/>
                      <a:pt x="506" y="420"/>
                    </a:cubicBezTo>
                    <a:cubicBezTo>
                      <a:pt x="650" y="287"/>
                      <a:pt x="792" y="148"/>
                      <a:pt x="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42"/>
              <p:cNvSpPr/>
              <p:nvPr/>
            </p:nvSpPr>
            <p:spPr>
              <a:xfrm>
                <a:off x="5682000" y="4458300"/>
                <a:ext cx="6125" cy="7300"/>
              </a:xfrm>
              <a:custGeom>
                <a:rect b="b" l="l" r="r" t="t"/>
                <a:pathLst>
                  <a:path extrusionOk="0" h="292" w="245">
                    <a:moveTo>
                      <a:pt x="239" y="0"/>
                    </a:moveTo>
                    <a:lnTo>
                      <a:pt x="239" y="0"/>
                    </a:lnTo>
                    <a:cubicBezTo>
                      <a:pt x="155" y="64"/>
                      <a:pt x="76" y="131"/>
                      <a:pt x="0" y="204"/>
                    </a:cubicBezTo>
                    <a:cubicBezTo>
                      <a:pt x="29" y="230"/>
                      <a:pt x="56" y="259"/>
                      <a:pt x="81" y="292"/>
                    </a:cubicBezTo>
                    <a:cubicBezTo>
                      <a:pt x="138" y="233"/>
                      <a:pt x="191" y="170"/>
                      <a:pt x="244" y="109"/>
                    </a:cubicBezTo>
                    <a:cubicBezTo>
                      <a:pt x="237" y="75"/>
                      <a:pt x="236" y="39"/>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42"/>
              <p:cNvSpPr/>
              <p:nvPr/>
            </p:nvSpPr>
            <p:spPr>
              <a:xfrm>
                <a:off x="5684050" y="4461975"/>
                <a:ext cx="5300" cy="6225"/>
              </a:xfrm>
              <a:custGeom>
                <a:rect b="b" l="l" r="r" t="t"/>
                <a:pathLst>
                  <a:path extrusionOk="0" h="249" w="212">
                    <a:moveTo>
                      <a:pt x="169" y="1"/>
                    </a:moveTo>
                    <a:cubicBezTo>
                      <a:pt x="112" y="48"/>
                      <a:pt x="55" y="98"/>
                      <a:pt x="0" y="149"/>
                    </a:cubicBezTo>
                    <a:cubicBezTo>
                      <a:pt x="25" y="180"/>
                      <a:pt x="49" y="214"/>
                      <a:pt x="68" y="249"/>
                    </a:cubicBezTo>
                    <a:cubicBezTo>
                      <a:pt x="73" y="245"/>
                      <a:pt x="77" y="243"/>
                      <a:pt x="81" y="239"/>
                    </a:cubicBezTo>
                    <a:cubicBezTo>
                      <a:pt x="127" y="198"/>
                      <a:pt x="169" y="156"/>
                      <a:pt x="212" y="111"/>
                    </a:cubicBezTo>
                    <a:cubicBezTo>
                      <a:pt x="194" y="77"/>
                      <a:pt x="180" y="41"/>
                      <a:pt x="1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42"/>
              <p:cNvSpPr/>
              <p:nvPr/>
            </p:nvSpPr>
            <p:spPr>
              <a:xfrm>
                <a:off x="5685800" y="4464950"/>
                <a:ext cx="5350" cy="6125"/>
              </a:xfrm>
              <a:custGeom>
                <a:rect b="b" l="l" r="r" t="t"/>
                <a:pathLst>
                  <a:path extrusionOk="0" h="245" w="214">
                    <a:moveTo>
                      <a:pt x="146" y="0"/>
                    </a:moveTo>
                    <a:cubicBezTo>
                      <a:pt x="95" y="42"/>
                      <a:pt x="47" y="87"/>
                      <a:pt x="1" y="133"/>
                    </a:cubicBezTo>
                    <a:cubicBezTo>
                      <a:pt x="21" y="168"/>
                      <a:pt x="41" y="206"/>
                      <a:pt x="57" y="244"/>
                    </a:cubicBezTo>
                    <a:cubicBezTo>
                      <a:pt x="61" y="242"/>
                      <a:pt x="63" y="239"/>
                      <a:pt x="67" y="237"/>
                    </a:cubicBezTo>
                    <a:cubicBezTo>
                      <a:pt x="119" y="195"/>
                      <a:pt x="167" y="148"/>
                      <a:pt x="214" y="99"/>
                    </a:cubicBezTo>
                    <a:cubicBezTo>
                      <a:pt x="187" y="67"/>
                      <a:pt x="165" y="35"/>
                      <a:pt x="1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42"/>
              <p:cNvSpPr/>
              <p:nvPr/>
            </p:nvSpPr>
            <p:spPr>
              <a:xfrm>
                <a:off x="5687500" y="4468125"/>
                <a:ext cx="6175" cy="6625"/>
              </a:xfrm>
              <a:custGeom>
                <a:rect b="b" l="l" r="r" t="t"/>
                <a:pathLst>
                  <a:path extrusionOk="0" h="265" w="247">
                    <a:moveTo>
                      <a:pt x="171" y="1"/>
                    </a:moveTo>
                    <a:cubicBezTo>
                      <a:pt x="115" y="45"/>
                      <a:pt x="60" y="91"/>
                      <a:pt x="6" y="141"/>
                    </a:cubicBezTo>
                    <a:lnTo>
                      <a:pt x="0" y="146"/>
                    </a:lnTo>
                    <a:cubicBezTo>
                      <a:pt x="11" y="172"/>
                      <a:pt x="20" y="195"/>
                      <a:pt x="27" y="223"/>
                    </a:cubicBezTo>
                    <a:cubicBezTo>
                      <a:pt x="34" y="238"/>
                      <a:pt x="40" y="250"/>
                      <a:pt x="45" y="264"/>
                    </a:cubicBezTo>
                    <a:cubicBezTo>
                      <a:pt x="56" y="254"/>
                      <a:pt x="67" y="245"/>
                      <a:pt x="81" y="235"/>
                    </a:cubicBezTo>
                    <a:cubicBezTo>
                      <a:pt x="138" y="183"/>
                      <a:pt x="194" y="130"/>
                      <a:pt x="247" y="73"/>
                    </a:cubicBezTo>
                    <a:cubicBezTo>
                      <a:pt x="220" y="49"/>
                      <a:pt x="195" y="27"/>
                      <a:pt x="1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42"/>
              <p:cNvSpPr/>
              <p:nvPr/>
            </p:nvSpPr>
            <p:spPr>
              <a:xfrm>
                <a:off x="5688900" y="4470750"/>
                <a:ext cx="9775" cy="11025"/>
              </a:xfrm>
              <a:custGeom>
                <a:rect b="b" l="l" r="r" t="t"/>
                <a:pathLst>
                  <a:path extrusionOk="0" h="441" w="391">
                    <a:moveTo>
                      <a:pt x="232" y="1"/>
                    </a:moveTo>
                    <a:cubicBezTo>
                      <a:pt x="150" y="60"/>
                      <a:pt x="73" y="124"/>
                      <a:pt x="0" y="192"/>
                    </a:cubicBezTo>
                    <a:cubicBezTo>
                      <a:pt x="25" y="273"/>
                      <a:pt x="36" y="356"/>
                      <a:pt x="31" y="441"/>
                    </a:cubicBezTo>
                    <a:cubicBezTo>
                      <a:pt x="79" y="403"/>
                      <a:pt x="129" y="362"/>
                      <a:pt x="179" y="319"/>
                    </a:cubicBezTo>
                    <a:cubicBezTo>
                      <a:pt x="254" y="252"/>
                      <a:pt x="323" y="177"/>
                      <a:pt x="390" y="104"/>
                    </a:cubicBezTo>
                    <a:cubicBezTo>
                      <a:pt x="363" y="88"/>
                      <a:pt x="339" y="73"/>
                      <a:pt x="313" y="58"/>
                    </a:cubicBezTo>
                    <a:cubicBezTo>
                      <a:pt x="301" y="66"/>
                      <a:pt x="291" y="73"/>
                      <a:pt x="279" y="82"/>
                    </a:cubicBezTo>
                    <a:cubicBezTo>
                      <a:pt x="288" y="73"/>
                      <a:pt x="298" y="63"/>
                      <a:pt x="306" y="53"/>
                    </a:cubicBezTo>
                    <a:cubicBezTo>
                      <a:pt x="280" y="37"/>
                      <a:pt x="257" y="20"/>
                      <a:pt x="2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42"/>
              <p:cNvSpPr/>
              <p:nvPr/>
            </p:nvSpPr>
            <p:spPr>
              <a:xfrm>
                <a:off x="5628875" y="4461500"/>
                <a:ext cx="29325" cy="31975"/>
              </a:xfrm>
              <a:custGeom>
                <a:rect b="b" l="l" r="r" t="t"/>
                <a:pathLst>
                  <a:path extrusionOk="0" h="1279" w="1173">
                    <a:moveTo>
                      <a:pt x="1172" y="0"/>
                    </a:moveTo>
                    <a:lnTo>
                      <a:pt x="1172" y="0"/>
                    </a:lnTo>
                    <a:cubicBezTo>
                      <a:pt x="651" y="378"/>
                      <a:pt x="305" y="767"/>
                      <a:pt x="1" y="1278"/>
                    </a:cubicBezTo>
                    <a:cubicBezTo>
                      <a:pt x="48" y="1249"/>
                      <a:pt x="98" y="1227"/>
                      <a:pt x="155" y="1211"/>
                    </a:cubicBezTo>
                    <a:cubicBezTo>
                      <a:pt x="466" y="796"/>
                      <a:pt x="780" y="412"/>
                      <a:pt x="11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42"/>
              <p:cNvSpPr/>
              <p:nvPr/>
            </p:nvSpPr>
            <p:spPr>
              <a:xfrm>
                <a:off x="5633175" y="4460225"/>
                <a:ext cx="31725" cy="31500"/>
              </a:xfrm>
              <a:custGeom>
                <a:rect b="b" l="l" r="r" t="t"/>
                <a:pathLst>
                  <a:path extrusionOk="0" h="1260" w="1269">
                    <a:moveTo>
                      <a:pt x="1268" y="1"/>
                    </a:moveTo>
                    <a:lnTo>
                      <a:pt x="1268" y="1"/>
                    </a:lnTo>
                    <a:cubicBezTo>
                      <a:pt x="855" y="302"/>
                      <a:pt x="374" y="762"/>
                      <a:pt x="110" y="1110"/>
                    </a:cubicBezTo>
                    <a:cubicBezTo>
                      <a:pt x="72" y="1158"/>
                      <a:pt x="36" y="1208"/>
                      <a:pt x="1" y="1259"/>
                    </a:cubicBezTo>
                    <a:cubicBezTo>
                      <a:pt x="45" y="1249"/>
                      <a:pt x="91" y="1244"/>
                      <a:pt x="140" y="1244"/>
                    </a:cubicBezTo>
                    <a:cubicBezTo>
                      <a:pt x="163" y="1244"/>
                      <a:pt x="186" y="1245"/>
                      <a:pt x="211" y="1246"/>
                    </a:cubicBezTo>
                    <a:cubicBezTo>
                      <a:pt x="303" y="1123"/>
                      <a:pt x="388" y="1012"/>
                      <a:pt x="457" y="921"/>
                    </a:cubicBezTo>
                    <a:cubicBezTo>
                      <a:pt x="726" y="613"/>
                      <a:pt x="979" y="289"/>
                      <a:pt x="12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42"/>
              <p:cNvSpPr/>
              <p:nvPr/>
            </p:nvSpPr>
            <p:spPr>
              <a:xfrm>
                <a:off x="5657150" y="4475275"/>
                <a:ext cx="30625" cy="32675"/>
              </a:xfrm>
              <a:custGeom>
                <a:rect b="b" l="l" r="r" t="t"/>
                <a:pathLst>
                  <a:path extrusionOk="0" h="1307" w="1225">
                    <a:moveTo>
                      <a:pt x="1225" y="0"/>
                    </a:moveTo>
                    <a:lnTo>
                      <a:pt x="1225" y="0"/>
                    </a:lnTo>
                    <a:cubicBezTo>
                      <a:pt x="850" y="226"/>
                      <a:pt x="489" y="488"/>
                      <a:pt x="188" y="809"/>
                    </a:cubicBezTo>
                    <a:cubicBezTo>
                      <a:pt x="121" y="880"/>
                      <a:pt x="60" y="954"/>
                      <a:pt x="0" y="1031"/>
                    </a:cubicBezTo>
                    <a:cubicBezTo>
                      <a:pt x="24" y="1063"/>
                      <a:pt x="45" y="1099"/>
                      <a:pt x="64" y="1137"/>
                    </a:cubicBezTo>
                    <a:cubicBezTo>
                      <a:pt x="70" y="1131"/>
                      <a:pt x="77" y="1123"/>
                      <a:pt x="83" y="1116"/>
                    </a:cubicBezTo>
                    <a:lnTo>
                      <a:pt x="83" y="1116"/>
                    </a:lnTo>
                    <a:cubicBezTo>
                      <a:pt x="77" y="1124"/>
                      <a:pt x="71" y="1132"/>
                      <a:pt x="65" y="1139"/>
                    </a:cubicBezTo>
                    <a:cubicBezTo>
                      <a:pt x="91" y="1192"/>
                      <a:pt x="110" y="1248"/>
                      <a:pt x="123" y="1307"/>
                    </a:cubicBezTo>
                    <a:cubicBezTo>
                      <a:pt x="168" y="1250"/>
                      <a:pt x="213" y="1194"/>
                      <a:pt x="260" y="1137"/>
                    </a:cubicBezTo>
                    <a:cubicBezTo>
                      <a:pt x="548" y="795"/>
                      <a:pt x="863" y="478"/>
                      <a:pt x="1193" y="177"/>
                    </a:cubicBezTo>
                    <a:lnTo>
                      <a:pt x="1193" y="177"/>
                    </a:lnTo>
                    <a:cubicBezTo>
                      <a:pt x="973" y="315"/>
                      <a:pt x="761" y="468"/>
                      <a:pt x="564" y="636"/>
                    </a:cubicBezTo>
                    <a:cubicBezTo>
                      <a:pt x="783" y="422"/>
                      <a:pt x="1002" y="207"/>
                      <a:pt x="12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42"/>
              <p:cNvSpPr/>
              <p:nvPr/>
            </p:nvSpPr>
            <p:spPr>
              <a:xfrm>
                <a:off x="5654675" y="4471625"/>
                <a:ext cx="29750" cy="28775"/>
              </a:xfrm>
              <a:custGeom>
                <a:rect b="b" l="l" r="r" t="t"/>
                <a:pathLst>
                  <a:path extrusionOk="0" h="1151" w="1190">
                    <a:moveTo>
                      <a:pt x="1190" y="1"/>
                    </a:moveTo>
                    <a:cubicBezTo>
                      <a:pt x="732" y="276"/>
                      <a:pt x="333" y="641"/>
                      <a:pt x="0" y="1064"/>
                    </a:cubicBezTo>
                    <a:cubicBezTo>
                      <a:pt x="16" y="1078"/>
                      <a:pt x="31" y="1093"/>
                      <a:pt x="46" y="1108"/>
                    </a:cubicBezTo>
                    <a:cubicBezTo>
                      <a:pt x="57" y="1120"/>
                      <a:pt x="70" y="1135"/>
                      <a:pt x="82" y="1150"/>
                    </a:cubicBezTo>
                    <a:cubicBezTo>
                      <a:pt x="182" y="1046"/>
                      <a:pt x="283" y="943"/>
                      <a:pt x="380" y="838"/>
                    </a:cubicBezTo>
                    <a:cubicBezTo>
                      <a:pt x="647" y="555"/>
                      <a:pt x="910" y="269"/>
                      <a:pt x="1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42"/>
              <p:cNvSpPr/>
              <p:nvPr/>
            </p:nvSpPr>
            <p:spPr>
              <a:xfrm>
                <a:off x="5638600" y="4461050"/>
                <a:ext cx="43650" cy="36850"/>
              </a:xfrm>
              <a:custGeom>
                <a:rect b="b" l="l" r="r" t="t"/>
                <a:pathLst>
                  <a:path extrusionOk="0" h="1474" w="1746">
                    <a:moveTo>
                      <a:pt x="1292" y="1"/>
                    </a:moveTo>
                    <a:lnTo>
                      <a:pt x="1292" y="1"/>
                    </a:lnTo>
                    <a:cubicBezTo>
                      <a:pt x="807" y="337"/>
                      <a:pt x="365" y="744"/>
                      <a:pt x="1" y="1214"/>
                    </a:cubicBezTo>
                    <a:cubicBezTo>
                      <a:pt x="222" y="1233"/>
                      <a:pt x="461" y="1326"/>
                      <a:pt x="628" y="1473"/>
                    </a:cubicBezTo>
                    <a:cubicBezTo>
                      <a:pt x="1000" y="1067"/>
                      <a:pt x="1376" y="665"/>
                      <a:pt x="1745" y="256"/>
                    </a:cubicBezTo>
                    <a:lnTo>
                      <a:pt x="1745" y="256"/>
                    </a:lnTo>
                    <a:cubicBezTo>
                      <a:pt x="1504" y="431"/>
                      <a:pt x="1266" y="610"/>
                      <a:pt x="1044" y="810"/>
                    </a:cubicBezTo>
                    <a:cubicBezTo>
                      <a:pt x="1240" y="594"/>
                      <a:pt x="1436" y="379"/>
                      <a:pt x="1658" y="191"/>
                    </a:cubicBezTo>
                    <a:lnTo>
                      <a:pt x="1658" y="191"/>
                    </a:lnTo>
                    <a:cubicBezTo>
                      <a:pt x="1244" y="419"/>
                      <a:pt x="871" y="728"/>
                      <a:pt x="559" y="1085"/>
                    </a:cubicBezTo>
                    <a:cubicBezTo>
                      <a:pt x="792" y="792"/>
                      <a:pt x="1108" y="418"/>
                      <a:pt x="1439" y="120"/>
                    </a:cubicBezTo>
                    <a:lnTo>
                      <a:pt x="1439" y="120"/>
                    </a:lnTo>
                    <a:cubicBezTo>
                      <a:pt x="1190" y="266"/>
                      <a:pt x="989" y="426"/>
                      <a:pt x="776" y="606"/>
                    </a:cubicBezTo>
                    <a:cubicBezTo>
                      <a:pt x="721" y="655"/>
                      <a:pt x="665" y="702"/>
                      <a:pt x="612" y="750"/>
                    </a:cubicBezTo>
                    <a:cubicBezTo>
                      <a:pt x="838" y="500"/>
                      <a:pt x="1058" y="244"/>
                      <a:pt x="1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42"/>
              <p:cNvSpPr/>
              <p:nvPr/>
            </p:nvSpPr>
            <p:spPr>
              <a:xfrm>
                <a:off x="5606425" y="4493875"/>
                <a:ext cx="38950" cy="44075"/>
              </a:xfrm>
              <a:custGeom>
                <a:rect b="b" l="l" r="r" t="t"/>
                <a:pathLst>
                  <a:path extrusionOk="0" h="1763" w="1558">
                    <a:moveTo>
                      <a:pt x="1290" y="1"/>
                    </a:moveTo>
                    <a:lnTo>
                      <a:pt x="1290" y="1"/>
                    </a:lnTo>
                    <a:cubicBezTo>
                      <a:pt x="1018" y="333"/>
                      <a:pt x="793" y="708"/>
                      <a:pt x="631" y="1109"/>
                    </a:cubicBezTo>
                    <a:lnTo>
                      <a:pt x="704" y="923"/>
                    </a:lnTo>
                    <a:cubicBezTo>
                      <a:pt x="797" y="708"/>
                      <a:pt x="935" y="335"/>
                      <a:pt x="1136" y="12"/>
                    </a:cubicBezTo>
                    <a:lnTo>
                      <a:pt x="1136" y="12"/>
                    </a:lnTo>
                    <a:cubicBezTo>
                      <a:pt x="883" y="294"/>
                      <a:pt x="675" y="622"/>
                      <a:pt x="514" y="969"/>
                    </a:cubicBezTo>
                    <a:cubicBezTo>
                      <a:pt x="637" y="647"/>
                      <a:pt x="752" y="351"/>
                      <a:pt x="933" y="42"/>
                    </a:cubicBezTo>
                    <a:lnTo>
                      <a:pt x="933" y="42"/>
                    </a:lnTo>
                    <a:cubicBezTo>
                      <a:pt x="735" y="265"/>
                      <a:pt x="580" y="524"/>
                      <a:pt x="430" y="783"/>
                    </a:cubicBezTo>
                    <a:cubicBezTo>
                      <a:pt x="277" y="1049"/>
                      <a:pt x="132" y="1324"/>
                      <a:pt x="42" y="1620"/>
                    </a:cubicBezTo>
                    <a:cubicBezTo>
                      <a:pt x="26" y="1667"/>
                      <a:pt x="13" y="1715"/>
                      <a:pt x="1" y="1763"/>
                    </a:cubicBezTo>
                    <a:cubicBezTo>
                      <a:pt x="81" y="1716"/>
                      <a:pt x="168" y="1676"/>
                      <a:pt x="257" y="1648"/>
                    </a:cubicBezTo>
                    <a:cubicBezTo>
                      <a:pt x="278" y="1592"/>
                      <a:pt x="298" y="1533"/>
                      <a:pt x="319" y="1476"/>
                    </a:cubicBezTo>
                    <a:lnTo>
                      <a:pt x="319" y="1476"/>
                    </a:lnTo>
                    <a:cubicBezTo>
                      <a:pt x="302" y="1532"/>
                      <a:pt x="288" y="1588"/>
                      <a:pt x="273" y="1641"/>
                    </a:cubicBezTo>
                    <a:cubicBezTo>
                      <a:pt x="332" y="1624"/>
                      <a:pt x="388" y="1610"/>
                      <a:pt x="442" y="1604"/>
                    </a:cubicBezTo>
                    <a:cubicBezTo>
                      <a:pt x="489" y="1480"/>
                      <a:pt x="535" y="1356"/>
                      <a:pt x="582" y="1231"/>
                    </a:cubicBezTo>
                    <a:lnTo>
                      <a:pt x="582" y="1231"/>
                    </a:lnTo>
                    <a:cubicBezTo>
                      <a:pt x="571" y="1263"/>
                      <a:pt x="559" y="1295"/>
                      <a:pt x="546" y="1327"/>
                    </a:cubicBezTo>
                    <a:cubicBezTo>
                      <a:pt x="517" y="1418"/>
                      <a:pt x="490" y="1509"/>
                      <a:pt x="466" y="1600"/>
                    </a:cubicBezTo>
                    <a:cubicBezTo>
                      <a:pt x="473" y="1599"/>
                      <a:pt x="482" y="1599"/>
                      <a:pt x="490" y="1598"/>
                    </a:cubicBezTo>
                    <a:cubicBezTo>
                      <a:pt x="518" y="1596"/>
                      <a:pt x="546" y="1595"/>
                      <a:pt x="573" y="1595"/>
                    </a:cubicBezTo>
                    <a:cubicBezTo>
                      <a:pt x="621" y="1595"/>
                      <a:pt x="668" y="1598"/>
                      <a:pt x="713" y="1605"/>
                    </a:cubicBezTo>
                    <a:cubicBezTo>
                      <a:pt x="742" y="1535"/>
                      <a:pt x="772" y="1465"/>
                      <a:pt x="804" y="1393"/>
                    </a:cubicBezTo>
                    <a:lnTo>
                      <a:pt x="804" y="1393"/>
                    </a:lnTo>
                    <a:cubicBezTo>
                      <a:pt x="778" y="1463"/>
                      <a:pt x="754" y="1535"/>
                      <a:pt x="731" y="1608"/>
                    </a:cubicBezTo>
                    <a:cubicBezTo>
                      <a:pt x="766" y="1614"/>
                      <a:pt x="800" y="1623"/>
                      <a:pt x="835" y="1633"/>
                    </a:cubicBezTo>
                    <a:cubicBezTo>
                      <a:pt x="905" y="1492"/>
                      <a:pt x="974" y="1352"/>
                      <a:pt x="1041" y="1211"/>
                    </a:cubicBezTo>
                    <a:cubicBezTo>
                      <a:pt x="1214" y="845"/>
                      <a:pt x="1368" y="470"/>
                      <a:pt x="1558" y="114"/>
                    </a:cubicBezTo>
                    <a:lnTo>
                      <a:pt x="1558" y="114"/>
                    </a:lnTo>
                    <a:cubicBezTo>
                      <a:pt x="1336" y="362"/>
                      <a:pt x="1168" y="613"/>
                      <a:pt x="1032" y="873"/>
                    </a:cubicBezTo>
                    <a:cubicBezTo>
                      <a:pt x="1153" y="596"/>
                      <a:pt x="1271" y="318"/>
                      <a:pt x="1426" y="58"/>
                    </a:cubicBezTo>
                    <a:lnTo>
                      <a:pt x="1426" y="58"/>
                    </a:lnTo>
                    <a:cubicBezTo>
                      <a:pt x="1223" y="281"/>
                      <a:pt x="1051" y="531"/>
                      <a:pt x="912" y="797"/>
                    </a:cubicBezTo>
                    <a:cubicBezTo>
                      <a:pt x="1024" y="534"/>
                      <a:pt x="1147" y="272"/>
                      <a:pt x="12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42"/>
              <p:cNvSpPr/>
              <p:nvPr/>
            </p:nvSpPr>
            <p:spPr>
              <a:xfrm>
                <a:off x="5628375" y="4497625"/>
                <a:ext cx="29050" cy="45925"/>
              </a:xfrm>
              <a:custGeom>
                <a:rect b="b" l="l" r="r" t="t"/>
                <a:pathLst>
                  <a:path extrusionOk="0" h="1837" w="1162">
                    <a:moveTo>
                      <a:pt x="832" y="0"/>
                    </a:moveTo>
                    <a:lnTo>
                      <a:pt x="832" y="0"/>
                    </a:lnTo>
                    <a:cubicBezTo>
                      <a:pt x="466" y="445"/>
                      <a:pt x="201" y="959"/>
                      <a:pt x="1" y="1499"/>
                    </a:cubicBezTo>
                    <a:cubicBezTo>
                      <a:pt x="32" y="1510"/>
                      <a:pt x="62" y="1522"/>
                      <a:pt x="91" y="1535"/>
                    </a:cubicBezTo>
                    <a:cubicBezTo>
                      <a:pt x="118" y="1484"/>
                      <a:pt x="144" y="1434"/>
                      <a:pt x="171" y="1382"/>
                    </a:cubicBezTo>
                    <a:lnTo>
                      <a:pt x="171" y="1382"/>
                    </a:lnTo>
                    <a:cubicBezTo>
                      <a:pt x="150" y="1437"/>
                      <a:pt x="132" y="1491"/>
                      <a:pt x="113" y="1547"/>
                    </a:cubicBezTo>
                    <a:cubicBezTo>
                      <a:pt x="142" y="1561"/>
                      <a:pt x="171" y="1578"/>
                      <a:pt x="199" y="1594"/>
                    </a:cubicBezTo>
                    <a:cubicBezTo>
                      <a:pt x="229" y="1538"/>
                      <a:pt x="258" y="1480"/>
                      <a:pt x="288" y="1423"/>
                    </a:cubicBezTo>
                    <a:lnTo>
                      <a:pt x="288" y="1423"/>
                    </a:lnTo>
                    <a:cubicBezTo>
                      <a:pt x="264" y="1484"/>
                      <a:pt x="240" y="1545"/>
                      <a:pt x="218" y="1607"/>
                    </a:cubicBezTo>
                    <a:cubicBezTo>
                      <a:pt x="243" y="1623"/>
                      <a:pt x="268" y="1640"/>
                      <a:pt x="290" y="1659"/>
                    </a:cubicBezTo>
                    <a:cubicBezTo>
                      <a:pt x="326" y="1597"/>
                      <a:pt x="362" y="1535"/>
                      <a:pt x="400" y="1475"/>
                    </a:cubicBezTo>
                    <a:lnTo>
                      <a:pt x="400" y="1475"/>
                    </a:lnTo>
                    <a:cubicBezTo>
                      <a:pt x="372" y="1545"/>
                      <a:pt x="346" y="1615"/>
                      <a:pt x="322" y="1686"/>
                    </a:cubicBezTo>
                    <a:cubicBezTo>
                      <a:pt x="376" y="1731"/>
                      <a:pt x="423" y="1782"/>
                      <a:pt x="469" y="1836"/>
                    </a:cubicBezTo>
                    <a:cubicBezTo>
                      <a:pt x="647" y="1402"/>
                      <a:pt x="865" y="964"/>
                      <a:pt x="1139" y="570"/>
                    </a:cubicBezTo>
                    <a:lnTo>
                      <a:pt x="1139" y="570"/>
                    </a:lnTo>
                    <a:cubicBezTo>
                      <a:pt x="1063" y="640"/>
                      <a:pt x="997" y="712"/>
                      <a:pt x="935" y="788"/>
                    </a:cubicBezTo>
                    <a:cubicBezTo>
                      <a:pt x="1006" y="660"/>
                      <a:pt x="1082" y="531"/>
                      <a:pt x="1162" y="402"/>
                    </a:cubicBezTo>
                    <a:lnTo>
                      <a:pt x="1162" y="402"/>
                    </a:lnTo>
                    <a:cubicBezTo>
                      <a:pt x="997" y="566"/>
                      <a:pt x="844" y="745"/>
                      <a:pt x="707" y="937"/>
                    </a:cubicBezTo>
                    <a:cubicBezTo>
                      <a:pt x="824" y="716"/>
                      <a:pt x="932" y="491"/>
                      <a:pt x="1051" y="273"/>
                    </a:cubicBezTo>
                    <a:lnTo>
                      <a:pt x="1051" y="273"/>
                    </a:lnTo>
                    <a:cubicBezTo>
                      <a:pt x="868" y="465"/>
                      <a:pt x="701" y="677"/>
                      <a:pt x="557" y="902"/>
                    </a:cubicBezTo>
                    <a:cubicBezTo>
                      <a:pt x="683" y="649"/>
                      <a:pt x="801" y="391"/>
                      <a:pt x="940" y="142"/>
                    </a:cubicBezTo>
                    <a:lnTo>
                      <a:pt x="940" y="142"/>
                    </a:lnTo>
                    <a:cubicBezTo>
                      <a:pt x="783" y="314"/>
                      <a:pt x="635" y="496"/>
                      <a:pt x="508" y="693"/>
                    </a:cubicBezTo>
                    <a:cubicBezTo>
                      <a:pt x="614" y="461"/>
                      <a:pt x="718" y="228"/>
                      <a:pt x="8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42"/>
              <p:cNvSpPr/>
              <p:nvPr/>
            </p:nvSpPr>
            <p:spPr>
              <a:xfrm>
                <a:off x="5601200" y="4537000"/>
                <a:ext cx="35725" cy="47450"/>
              </a:xfrm>
              <a:custGeom>
                <a:rect b="b" l="l" r="r" t="t"/>
                <a:pathLst>
                  <a:path extrusionOk="0" h="1898" w="1429">
                    <a:moveTo>
                      <a:pt x="857" y="1"/>
                    </a:moveTo>
                    <a:cubicBezTo>
                      <a:pt x="723" y="251"/>
                      <a:pt x="652" y="527"/>
                      <a:pt x="632" y="810"/>
                    </a:cubicBezTo>
                    <a:cubicBezTo>
                      <a:pt x="634" y="749"/>
                      <a:pt x="636" y="691"/>
                      <a:pt x="641" y="630"/>
                    </a:cubicBezTo>
                    <a:cubicBezTo>
                      <a:pt x="660" y="429"/>
                      <a:pt x="677" y="238"/>
                      <a:pt x="775" y="44"/>
                    </a:cubicBezTo>
                    <a:lnTo>
                      <a:pt x="775" y="44"/>
                    </a:lnTo>
                    <a:cubicBezTo>
                      <a:pt x="641" y="228"/>
                      <a:pt x="575" y="451"/>
                      <a:pt x="538" y="677"/>
                    </a:cubicBezTo>
                    <a:cubicBezTo>
                      <a:pt x="546" y="461"/>
                      <a:pt x="573" y="254"/>
                      <a:pt x="641" y="44"/>
                    </a:cubicBezTo>
                    <a:lnTo>
                      <a:pt x="641" y="44"/>
                    </a:lnTo>
                    <a:cubicBezTo>
                      <a:pt x="529" y="251"/>
                      <a:pt x="466" y="482"/>
                      <a:pt x="435" y="716"/>
                    </a:cubicBezTo>
                    <a:cubicBezTo>
                      <a:pt x="443" y="502"/>
                      <a:pt x="466" y="291"/>
                      <a:pt x="522" y="84"/>
                    </a:cubicBezTo>
                    <a:lnTo>
                      <a:pt x="522" y="84"/>
                    </a:lnTo>
                    <a:cubicBezTo>
                      <a:pt x="412" y="312"/>
                      <a:pt x="357" y="563"/>
                      <a:pt x="318" y="812"/>
                    </a:cubicBezTo>
                    <a:cubicBezTo>
                      <a:pt x="315" y="838"/>
                      <a:pt x="309" y="869"/>
                      <a:pt x="305" y="905"/>
                    </a:cubicBezTo>
                    <a:cubicBezTo>
                      <a:pt x="309" y="645"/>
                      <a:pt x="327" y="390"/>
                      <a:pt x="379" y="142"/>
                    </a:cubicBezTo>
                    <a:lnTo>
                      <a:pt x="379" y="142"/>
                    </a:lnTo>
                    <a:cubicBezTo>
                      <a:pt x="295" y="361"/>
                      <a:pt x="235" y="594"/>
                      <a:pt x="207" y="830"/>
                    </a:cubicBezTo>
                    <a:cubicBezTo>
                      <a:pt x="208" y="627"/>
                      <a:pt x="222" y="428"/>
                      <a:pt x="268" y="233"/>
                    </a:cubicBezTo>
                    <a:lnTo>
                      <a:pt x="268" y="233"/>
                    </a:lnTo>
                    <a:cubicBezTo>
                      <a:pt x="194" y="405"/>
                      <a:pt x="147" y="589"/>
                      <a:pt x="121" y="775"/>
                    </a:cubicBezTo>
                    <a:cubicBezTo>
                      <a:pt x="124" y="663"/>
                      <a:pt x="130" y="553"/>
                      <a:pt x="146" y="441"/>
                    </a:cubicBezTo>
                    <a:lnTo>
                      <a:pt x="146" y="441"/>
                    </a:lnTo>
                    <a:cubicBezTo>
                      <a:pt x="8" y="914"/>
                      <a:pt x="0" y="1435"/>
                      <a:pt x="170" y="1898"/>
                    </a:cubicBezTo>
                    <a:cubicBezTo>
                      <a:pt x="179" y="1862"/>
                      <a:pt x="194" y="1829"/>
                      <a:pt x="213" y="1798"/>
                    </a:cubicBezTo>
                    <a:cubicBezTo>
                      <a:pt x="212" y="1789"/>
                      <a:pt x="208" y="1780"/>
                      <a:pt x="206" y="1772"/>
                    </a:cubicBezTo>
                    <a:lnTo>
                      <a:pt x="206" y="1772"/>
                    </a:lnTo>
                    <a:cubicBezTo>
                      <a:pt x="208" y="1779"/>
                      <a:pt x="212" y="1785"/>
                      <a:pt x="214" y="1794"/>
                    </a:cubicBezTo>
                    <a:cubicBezTo>
                      <a:pt x="295" y="1657"/>
                      <a:pt x="428" y="1552"/>
                      <a:pt x="580" y="1485"/>
                    </a:cubicBezTo>
                    <a:cubicBezTo>
                      <a:pt x="605" y="1474"/>
                      <a:pt x="631" y="1464"/>
                      <a:pt x="657" y="1455"/>
                    </a:cubicBezTo>
                    <a:cubicBezTo>
                      <a:pt x="655" y="1432"/>
                      <a:pt x="652" y="1407"/>
                      <a:pt x="650" y="1384"/>
                    </a:cubicBezTo>
                    <a:lnTo>
                      <a:pt x="650" y="1384"/>
                    </a:lnTo>
                    <a:lnTo>
                      <a:pt x="662" y="1454"/>
                    </a:lnTo>
                    <a:cubicBezTo>
                      <a:pt x="740" y="1425"/>
                      <a:pt x="826" y="1406"/>
                      <a:pt x="912" y="1398"/>
                    </a:cubicBezTo>
                    <a:cubicBezTo>
                      <a:pt x="931" y="1396"/>
                      <a:pt x="951" y="1395"/>
                      <a:pt x="970" y="1395"/>
                    </a:cubicBezTo>
                    <a:cubicBezTo>
                      <a:pt x="992" y="1395"/>
                      <a:pt x="1014" y="1396"/>
                      <a:pt x="1035" y="1399"/>
                    </a:cubicBezTo>
                    <a:cubicBezTo>
                      <a:pt x="1035" y="1336"/>
                      <a:pt x="1033" y="1274"/>
                      <a:pt x="1035" y="1211"/>
                    </a:cubicBezTo>
                    <a:cubicBezTo>
                      <a:pt x="1038" y="1274"/>
                      <a:pt x="1043" y="1337"/>
                      <a:pt x="1052" y="1402"/>
                    </a:cubicBezTo>
                    <a:cubicBezTo>
                      <a:pt x="1074" y="1404"/>
                      <a:pt x="1097" y="1409"/>
                      <a:pt x="1118" y="1415"/>
                    </a:cubicBezTo>
                    <a:cubicBezTo>
                      <a:pt x="1134" y="1415"/>
                      <a:pt x="1152" y="1415"/>
                      <a:pt x="1169" y="1417"/>
                    </a:cubicBezTo>
                    <a:cubicBezTo>
                      <a:pt x="1167" y="1383"/>
                      <a:pt x="1166" y="1350"/>
                      <a:pt x="1164" y="1316"/>
                    </a:cubicBezTo>
                    <a:lnTo>
                      <a:pt x="1164" y="1316"/>
                    </a:lnTo>
                    <a:cubicBezTo>
                      <a:pt x="1167" y="1350"/>
                      <a:pt x="1174" y="1383"/>
                      <a:pt x="1181" y="1418"/>
                    </a:cubicBezTo>
                    <a:cubicBezTo>
                      <a:pt x="1242" y="1423"/>
                      <a:pt x="1301" y="1434"/>
                      <a:pt x="1357" y="1454"/>
                    </a:cubicBezTo>
                    <a:cubicBezTo>
                      <a:pt x="1347" y="1249"/>
                      <a:pt x="1351" y="1037"/>
                      <a:pt x="1363" y="836"/>
                    </a:cubicBezTo>
                    <a:cubicBezTo>
                      <a:pt x="1373" y="668"/>
                      <a:pt x="1378" y="524"/>
                      <a:pt x="1429" y="368"/>
                    </a:cubicBezTo>
                    <a:lnTo>
                      <a:pt x="1429" y="368"/>
                    </a:lnTo>
                    <a:cubicBezTo>
                      <a:pt x="1372" y="465"/>
                      <a:pt x="1329" y="569"/>
                      <a:pt x="1298" y="677"/>
                    </a:cubicBezTo>
                    <a:cubicBezTo>
                      <a:pt x="1301" y="529"/>
                      <a:pt x="1306" y="382"/>
                      <a:pt x="1340" y="244"/>
                    </a:cubicBezTo>
                    <a:lnTo>
                      <a:pt x="1340" y="244"/>
                    </a:lnTo>
                    <a:cubicBezTo>
                      <a:pt x="1281" y="348"/>
                      <a:pt x="1253" y="466"/>
                      <a:pt x="1222" y="580"/>
                    </a:cubicBezTo>
                    <a:cubicBezTo>
                      <a:pt x="1199" y="676"/>
                      <a:pt x="1182" y="771"/>
                      <a:pt x="1168" y="869"/>
                    </a:cubicBezTo>
                    <a:cubicBezTo>
                      <a:pt x="1183" y="629"/>
                      <a:pt x="1206" y="387"/>
                      <a:pt x="1237" y="148"/>
                    </a:cubicBezTo>
                    <a:lnTo>
                      <a:pt x="1237" y="148"/>
                    </a:lnTo>
                    <a:cubicBezTo>
                      <a:pt x="1130" y="424"/>
                      <a:pt x="1062" y="692"/>
                      <a:pt x="1043" y="960"/>
                    </a:cubicBezTo>
                    <a:cubicBezTo>
                      <a:pt x="1052" y="672"/>
                      <a:pt x="1074" y="385"/>
                      <a:pt x="1115" y="107"/>
                    </a:cubicBezTo>
                    <a:lnTo>
                      <a:pt x="1115" y="107"/>
                    </a:lnTo>
                    <a:cubicBezTo>
                      <a:pt x="1027" y="328"/>
                      <a:pt x="964" y="563"/>
                      <a:pt x="936" y="801"/>
                    </a:cubicBezTo>
                    <a:cubicBezTo>
                      <a:pt x="949" y="544"/>
                      <a:pt x="972" y="291"/>
                      <a:pt x="1014" y="45"/>
                    </a:cubicBezTo>
                    <a:lnTo>
                      <a:pt x="1014" y="45"/>
                    </a:lnTo>
                    <a:cubicBezTo>
                      <a:pt x="941" y="223"/>
                      <a:pt x="885" y="411"/>
                      <a:pt x="848" y="601"/>
                    </a:cubicBezTo>
                    <a:cubicBezTo>
                      <a:pt x="859" y="418"/>
                      <a:pt x="878" y="239"/>
                      <a:pt x="914" y="63"/>
                    </a:cubicBezTo>
                    <a:lnTo>
                      <a:pt x="914" y="63"/>
                    </a:lnTo>
                    <a:cubicBezTo>
                      <a:pt x="828" y="258"/>
                      <a:pt x="774" y="460"/>
                      <a:pt x="743" y="665"/>
                    </a:cubicBezTo>
                    <a:cubicBezTo>
                      <a:pt x="755" y="439"/>
                      <a:pt x="789" y="217"/>
                      <a:pt x="8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42"/>
              <p:cNvSpPr/>
              <p:nvPr/>
            </p:nvSpPr>
            <p:spPr>
              <a:xfrm>
                <a:off x="5634700" y="4575775"/>
                <a:ext cx="6625" cy="11250"/>
              </a:xfrm>
              <a:custGeom>
                <a:rect b="b" l="l" r="r" t="t"/>
                <a:pathLst>
                  <a:path extrusionOk="0" h="450" w="265">
                    <a:moveTo>
                      <a:pt x="13" y="1"/>
                    </a:moveTo>
                    <a:lnTo>
                      <a:pt x="13" y="1"/>
                    </a:lnTo>
                    <a:cubicBezTo>
                      <a:pt x="0" y="176"/>
                      <a:pt x="90" y="339"/>
                      <a:pt x="221" y="450"/>
                    </a:cubicBezTo>
                    <a:cubicBezTo>
                      <a:pt x="234" y="437"/>
                      <a:pt x="250" y="424"/>
                      <a:pt x="265" y="412"/>
                    </a:cubicBezTo>
                    <a:cubicBezTo>
                      <a:pt x="237" y="378"/>
                      <a:pt x="211" y="343"/>
                      <a:pt x="190" y="312"/>
                    </a:cubicBezTo>
                    <a:cubicBezTo>
                      <a:pt x="116" y="207"/>
                      <a:pt x="43" y="130"/>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42"/>
              <p:cNvSpPr/>
              <p:nvPr/>
            </p:nvSpPr>
            <p:spPr>
              <a:xfrm>
                <a:off x="5608600" y="4574375"/>
                <a:ext cx="31350" cy="25525"/>
              </a:xfrm>
              <a:custGeom>
                <a:rect b="b" l="l" r="r" t="t"/>
                <a:pathLst>
                  <a:path extrusionOk="0" h="1021" w="1254">
                    <a:moveTo>
                      <a:pt x="648" y="1"/>
                    </a:moveTo>
                    <a:cubicBezTo>
                      <a:pt x="675" y="160"/>
                      <a:pt x="757" y="305"/>
                      <a:pt x="862" y="423"/>
                    </a:cubicBezTo>
                    <a:lnTo>
                      <a:pt x="789" y="353"/>
                    </a:lnTo>
                    <a:cubicBezTo>
                      <a:pt x="686" y="255"/>
                      <a:pt x="581" y="154"/>
                      <a:pt x="499" y="38"/>
                    </a:cubicBezTo>
                    <a:lnTo>
                      <a:pt x="499" y="38"/>
                    </a:lnTo>
                    <a:cubicBezTo>
                      <a:pt x="557" y="224"/>
                      <a:pt x="664" y="382"/>
                      <a:pt x="800" y="508"/>
                    </a:cubicBezTo>
                    <a:cubicBezTo>
                      <a:pt x="651" y="389"/>
                      <a:pt x="507" y="263"/>
                      <a:pt x="357" y="91"/>
                    </a:cubicBezTo>
                    <a:lnTo>
                      <a:pt x="357" y="91"/>
                    </a:lnTo>
                    <a:cubicBezTo>
                      <a:pt x="428" y="265"/>
                      <a:pt x="524" y="400"/>
                      <a:pt x="640" y="507"/>
                    </a:cubicBezTo>
                    <a:lnTo>
                      <a:pt x="524" y="429"/>
                    </a:lnTo>
                    <a:cubicBezTo>
                      <a:pt x="411" y="351"/>
                      <a:pt x="315" y="291"/>
                      <a:pt x="227" y="186"/>
                    </a:cubicBezTo>
                    <a:lnTo>
                      <a:pt x="227" y="186"/>
                    </a:lnTo>
                    <a:cubicBezTo>
                      <a:pt x="304" y="360"/>
                      <a:pt x="442" y="497"/>
                      <a:pt x="589" y="609"/>
                    </a:cubicBezTo>
                    <a:cubicBezTo>
                      <a:pt x="558" y="592"/>
                      <a:pt x="526" y="575"/>
                      <a:pt x="490" y="554"/>
                    </a:cubicBezTo>
                    <a:cubicBezTo>
                      <a:pt x="359" y="480"/>
                      <a:pt x="231" y="403"/>
                      <a:pt x="128" y="299"/>
                    </a:cubicBezTo>
                    <a:lnTo>
                      <a:pt x="128" y="299"/>
                    </a:lnTo>
                    <a:cubicBezTo>
                      <a:pt x="228" y="482"/>
                      <a:pt x="393" y="626"/>
                      <a:pt x="576" y="723"/>
                    </a:cubicBezTo>
                    <a:cubicBezTo>
                      <a:pt x="388" y="659"/>
                      <a:pt x="200" y="553"/>
                      <a:pt x="32" y="415"/>
                    </a:cubicBezTo>
                    <a:lnTo>
                      <a:pt x="32" y="415"/>
                    </a:lnTo>
                    <a:cubicBezTo>
                      <a:pt x="148" y="575"/>
                      <a:pt x="306" y="701"/>
                      <a:pt x="481" y="790"/>
                    </a:cubicBezTo>
                    <a:cubicBezTo>
                      <a:pt x="438" y="774"/>
                      <a:pt x="393" y="757"/>
                      <a:pt x="350" y="738"/>
                    </a:cubicBezTo>
                    <a:cubicBezTo>
                      <a:pt x="294" y="714"/>
                      <a:pt x="92" y="623"/>
                      <a:pt x="0" y="528"/>
                    </a:cubicBezTo>
                    <a:lnTo>
                      <a:pt x="0" y="528"/>
                    </a:lnTo>
                    <a:cubicBezTo>
                      <a:pt x="197" y="830"/>
                      <a:pt x="527" y="1020"/>
                      <a:pt x="875" y="1020"/>
                    </a:cubicBezTo>
                    <a:cubicBezTo>
                      <a:pt x="899" y="1020"/>
                      <a:pt x="923" y="1019"/>
                      <a:pt x="947" y="1017"/>
                    </a:cubicBezTo>
                    <a:cubicBezTo>
                      <a:pt x="963" y="977"/>
                      <a:pt x="978" y="941"/>
                      <a:pt x="995" y="905"/>
                    </a:cubicBezTo>
                    <a:cubicBezTo>
                      <a:pt x="931" y="900"/>
                      <a:pt x="866" y="891"/>
                      <a:pt x="803" y="879"/>
                    </a:cubicBezTo>
                    <a:lnTo>
                      <a:pt x="803" y="879"/>
                    </a:lnTo>
                    <a:cubicBezTo>
                      <a:pt x="833" y="882"/>
                      <a:pt x="864" y="884"/>
                      <a:pt x="894" y="884"/>
                    </a:cubicBezTo>
                    <a:cubicBezTo>
                      <a:pt x="932" y="884"/>
                      <a:pt x="970" y="881"/>
                      <a:pt x="1008" y="877"/>
                    </a:cubicBezTo>
                    <a:cubicBezTo>
                      <a:pt x="1028" y="839"/>
                      <a:pt x="1048" y="802"/>
                      <a:pt x="1070" y="764"/>
                    </a:cubicBezTo>
                    <a:cubicBezTo>
                      <a:pt x="1067" y="763"/>
                      <a:pt x="1064" y="761"/>
                      <a:pt x="1061" y="759"/>
                    </a:cubicBezTo>
                    <a:lnTo>
                      <a:pt x="1034" y="744"/>
                    </a:lnTo>
                    <a:lnTo>
                      <a:pt x="1034" y="744"/>
                    </a:lnTo>
                    <a:cubicBezTo>
                      <a:pt x="1046" y="749"/>
                      <a:pt x="1061" y="754"/>
                      <a:pt x="1073" y="759"/>
                    </a:cubicBezTo>
                    <a:lnTo>
                      <a:pt x="1093" y="728"/>
                    </a:lnTo>
                    <a:cubicBezTo>
                      <a:pt x="1049" y="695"/>
                      <a:pt x="1004" y="661"/>
                      <a:pt x="962" y="629"/>
                    </a:cubicBezTo>
                    <a:lnTo>
                      <a:pt x="962" y="629"/>
                    </a:lnTo>
                    <a:cubicBezTo>
                      <a:pt x="1008" y="659"/>
                      <a:pt x="1056" y="686"/>
                      <a:pt x="1104" y="711"/>
                    </a:cubicBezTo>
                    <a:cubicBezTo>
                      <a:pt x="1114" y="695"/>
                      <a:pt x="1127" y="679"/>
                      <a:pt x="1138" y="663"/>
                    </a:cubicBezTo>
                    <a:cubicBezTo>
                      <a:pt x="1071" y="608"/>
                      <a:pt x="1000" y="547"/>
                      <a:pt x="932" y="484"/>
                    </a:cubicBezTo>
                    <a:lnTo>
                      <a:pt x="932" y="484"/>
                    </a:lnTo>
                    <a:cubicBezTo>
                      <a:pt x="1001" y="543"/>
                      <a:pt x="1080" y="592"/>
                      <a:pt x="1160" y="634"/>
                    </a:cubicBezTo>
                    <a:cubicBezTo>
                      <a:pt x="1167" y="625"/>
                      <a:pt x="1173" y="617"/>
                      <a:pt x="1180" y="609"/>
                    </a:cubicBezTo>
                    <a:lnTo>
                      <a:pt x="1182" y="608"/>
                    </a:lnTo>
                    <a:cubicBezTo>
                      <a:pt x="1160" y="586"/>
                      <a:pt x="1138" y="562"/>
                      <a:pt x="1116" y="541"/>
                    </a:cubicBezTo>
                    <a:lnTo>
                      <a:pt x="1116" y="541"/>
                    </a:lnTo>
                    <a:cubicBezTo>
                      <a:pt x="1141" y="560"/>
                      <a:pt x="1167" y="577"/>
                      <a:pt x="1191" y="593"/>
                    </a:cubicBezTo>
                    <a:cubicBezTo>
                      <a:pt x="1201" y="578"/>
                      <a:pt x="1213" y="563"/>
                      <a:pt x="1225" y="550"/>
                    </a:cubicBezTo>
                    <a:cubicBezTo>
                      <a:pt x="1218" y="542"/>
                      <a:pt x="1211" y="535"/>
                      <a:pt x="1204" y="527"/>
                    </a:cubicBezTo>
                    <a:lnTo>
                      <a:pt x="1204" y="527"/>
                    </a:lnTo>
                    <a:cubicBezTo>
                      <a:pt x="1211" y="534"/>
                      <a:pt x="1220" y="540"/>
                      <a:pt x="1230" y="545"/>
                    </a:cubicBezTo>
                    <a:cubicBezTo>
                      <a:pt x="1237" y="535"/>
                      <a:pt x="1245" y="526"/>
                      <a:pt x="1253" y="519"/>
                    </a:cubicBezTo>
                    <a:cubicBezTo>
                      <a:pt x="1252" y="516"/>
                      <a:pt x="1250" y="515"/>
                      <a:pt x="1249" y="512"/>
                    </a:cubicBezTo>
                    <a:cubicBezTo>
                      <a:pt x="1154" y="399"/>
                      <a:pt x="1153" y="393"/>
                      <a:pt x="1072" y="284"/>
                    </a:cubicBezTo>
                    <a:cubicBezTo>
                      <a:pt x="1024" y="212"/>
                      <a:pt x="967" y="141"/>
                      <a:pt x="941" y="57"/>
                    </a:cubicBezTo>
                    <a:lnTo>
                      <a:pt x="941" y="57"/>
                    </a:lnTo>
                    <a:cubicBezTo>
                      <a:pt x="943" y="162"/>
                      <a:pt x="978" y="263"/>
                      <a:pt x="1035" y="350"/>
                    </a:cubicBezTo>
                    <a:cubicBezTo>
                      <a:pt x="938" y="245"/>
                      <a:pt x="849" y="141"/>
                      <a:pt x="783" y="24"/>
                    </a:cubicBezTo>
                    <a:lnTo>
                      <a:pt x="783" y="24"/>
                    </a:lnTo>
                    <a:cubicBezTo>
                      <a:pt x="799" y="140"/>
                      <a:pt x="844" y="242"/>
                      <a:pt x="907" y="331"/>
                    </a:cubicBezTo>
                    <a:cubicBezTo>
                      <a:pt x="807" y="224"/>
                      <a:pt x="716" y="118"/>
                      <a:pt x="6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42"/>
              <p:cNvSpPr/>
              <p:nvPr/>
            </p:nvSpPr>
            <p:spPr>
              <a:xfrm>
                <a:off x="5639450" y="4588025"/>
                <a:ext cx="11350" cy="4675"/>
              </a:xfrm>
              <a:custGeom>
                <a:rect b="b" l="l" r="r" t="t"/>
                <a:pathLst>
                  <a:path extrusionOk="0" h="187" w="454">
                    <a:moveTo>
                      <a:pt x="451" y="0"/>
                    </a:moveTo>
                    <a:cubicBezTo>
                      <a:pt x="450" y="0"/>
                      <a:pt x="448" y="1"/>
                      <a:pt x="445" y="2"/>
                    </a:cubicBezTo>
                    <a:cubicBezTo>
                      <a:pt x="390" y="17"/>
                      <a:pt x="333" y="27"/>
                      <a:pt x="276" y="27"/>
                    </a:cubicBezTo>
                    <a:cubicBezTo>
                      <a:pt x="231" y="27"/>
                      <a:pt x="185" y="21"/>
                      <a:pt x="139" y="7"/>
                    </a:cubicBezTo>
                    <a:lnTo>
                      <a:pt x="139" y="7"/>
                    </a:lnTo>
                    <a:cubicBezTo>
                      <a:pt x="179" y="44"/>
                      <a:pt x="233" y="61"/>
                      <a:pt x="285" y="61"/>
                    </a:cubicBezTo>
                    <a:cubicBezTo>
                      <a:pt x="287" y="61"/>
                      <a:pt x="289" y="61"/>
                      <a:pt x="290" y="61"/>
                    </a:cubicBezTo>
                    <a:lnTo>
                      <a:pt x="290" y="61"/>
                    </a:lnTo>
                    <a:cubicBezTo>
                      <a:pt x="269" y="63"/>
                      <a:pt x="248" y="64"/>
                      <a:pt x="226" y="64"/>
                    </a:cubicBezTo>
                    <a:cubicBezTo>
                      <a:pt x="178" y="64"/>
                      <a:pt x="128" y="58"/>
                      <a:pt x="74" y="48"/>
                    </a:cubicBezTo>
                    <a:lnTo>
                      <a:pt x="74" y="48"/>
                    </a:lnTo>
                    <a:cubicBezTo>
                      <a:pt x="121" y="81"/>
                      <a:pt x="178" y="102"/>
                      <a:pt x="237" y="102"/>
                    </a:cubicBezTo>
                    <a:cubicBezTo>
                      <a:pt x="216" y="103"/>
                      <a:pt x="194" y="104"/>
                      <a:pt x="173" y="104"/>
                    </a:cubicBezTo>
                    <a:cubicBezTo>
                      <a:pt x="123" y="104"/>
                      <a:pt x="74" y="100"/>
                      <a:pt x="29" y="89"/>
                    </a:cubicBezTo>
                    <a:lnTo>
                      <a:pt x="29" y="89"/>
                    </a:lnTo>
                    <a:cubicBezTo>
                      <a:pt x="74" y="124"/>
                      <a:pt x="132" y="142"/>
                      <a:pt x="188" y="142"/>
                    </a:cubicBezTo>
                    <a:cubicBezTo>
                      <a:pt x="202" y="142"/>
                      <a:pt x="215" y="141"/>
                      <a:pt x="228" y="139"/>
                    </a:cubicBezTo>
                    <a:cubicBezTo>
                      <a:pt x="239" y="138"/>
                      <a:pt x="248" y="135"/>
                      <a:pt x="258" y="134"/>
                    </a:cubicBezTo>
                    <a:lnTo>
                      <a:pt x="258" y="134"/>
                    </a:lnTo>
                    <a:cubicBezTo>
                      <a:pt x="237" y="139"/>
                      <a:pt x="217" y="144"/>
                      <a:pt x="207" y="145"/>
                    </a:cubicBezTo>
                    <a:cubicBezTo>
                      <a:pt x="185" y="149"/>
                      <a:pt x="158" y="151"/>
                      <a:pt x="130" y="151"/>
                    </a:cubicBezTo>
                    <a:cubicBezTo>
                      <a:pt x="88" y="151"/>
                      <a:pt x="42" y="146"/>
                      <a:pt x="1" y="134"/>
                    </a:cubicBezTo>
                    <a:lnTo>
                      <a:pt x="1" y="134"/>
                    </a:lnTo>
                    <a:cubicBezTo>
                      <a:pt x="44" y="169"/>
                      <a:pt x="96" y="186"/>
                      <a:pt x="148" y="186"/>
                    </a:cubicBezTo>
                    <a:cubicBezTo>
                      <a:pt x="202" y="186"/>
                      <a:pt x="257" y="167"/>
                      <a:pt x="304" y="131"/>
                    </a:cubicBezTo>
                    <a:cubicBezTo>
                      <a:pt x="309" y="126"/>
                      <a:pt x="326" y="115"/>
                      <a:pt x="323" y="115"/>
                    </a:cubicBezTo>
                    <a:lnTo>
                      <a:pt x="323" y="115"/>
                    </a:lnTo>
                    <a:cubicBezTo>
                      <a:pt x="323" y="115"/>
                      <a:pt x="321" y="116"/>
                      <a:pt x="317" y="117"/>
                    </a:cubicBezTo>
                    <a:cubicBezTo>
                      <a:pt x="309" y="119"/>
                      <a:pt x="300" y="122"/>
                      <a:pt x="290" y="125"/>
                    </a:cubicBezTo>
                    <a:lnTo>
                      <a:pt x="290" y="125"/>
                    </a:lnTo>
                    <a:cubicBezTo>
                      <a:pt x="317" y="117"/>
                      <a:pt x="345" y="103"/>
                      <a:pt x="368" y="87"/>
                    </a:cubicBezTo>
                    <a:cubicBezTo>
                      <a:pt x="374" y="83"/>
                      <a:pt x="376" y="82"/>
                      <a:pt x="375" y="82"/>
                    </a:cubicBezTo>
                    <a:cubicBezTo>
                      <a:pt x="374" y="82"/>
                      <a:pt x="371" y="82"/>
                      <a:pt x="367" y="83"/>
                    </a:cubicBezTo>
                    <a:cubicBezTo>
                      <a:pt x="343" y="88"/>
                      <a:pt x="316" y="93"/>
                      <a:pt x="289" y="97"/>
                    </a:cubicBezTo>
                    <a:cubicBezTo>
                      <a:pt x="331" y="84"/>
                      <a:pt x="388" y="52"/>
                      <a:pt x="403" y="32"/>
                    </a:cubicBezTo>
                    <a:lnTo>
                      <a:pt x="403" y="32"/>
                    </a:lnTo>
                    <a:lnTo>
                      <a:pt x="392" y="36"/>
                    </a:lnTo>
                    <a:cubicBezTo>
                      <a:pt x="409" y="28"/>
                      <a:pt x="424" y="20"/>
                      <a:pt x="438" y="9"/>
                    </a:cubicBezTo>
                    <a:cubicBezTo>
                      <a:pt x="443" y="7"/>
                      <a:pt x="454" y="0"/>
                      <a:pt x="4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42"/>
              <p:cNvSpPr/>
              <p:nvPr/>
            </p:nvSpPr>
            <p:spPr>
              <a:xfrm>
                <a:off x="5635725" y="4592025"/>
                <a:ext cx="10975" cy="4675"/>
              </a:xfrm>
              <a:custGeom>
                <a:rect b="b" l="l" r="r" t="t"/>
                <a:pathLst>
                  <a:path extrusionOk="0" h="187" w="439">
                    <a:moveTo>
                      <a:pt x="437" y="1"/>
                    </a:moveTo>
                    <a:cubicBezTo>
                      <a:pt x="431" y="1"/>
                      <a:pt x="398" y="20"/>
                      <a:pt x="387" y="21"/>
                    </a:cubicBezTo>
                    <a:cubicBezTo>
                      <a:pt x="338" y="35"/>
                      <a:pt x="289" y="44"/>
                      <a:pt x="239" y="44"/>
                    </a:cubicBezTo>
                    <a:cubicBezTo>
                      <a:pt x="201" y="44"/>
                      <a:pt x="162" y="39"/>
                      <a:pt x="121" y="26"/>
                    </a:cubicBezTo>
                    <a:lnTo>
                      <a:pt x="121" y="26"/>
                    </a:lnTo>
                    <a:cubicBezTo>
                      <a:pt x="161" y="61"/>
                      <a:pt x="212" y="77"/>
                      <a:pt x="263" y="77"/>
                    </a:cubicBezTo>
                    <a:cubicBezTo>
                      <a:pt x="238" y="80"/>
                      <a:pt x="212" y="82"/>
                      <a:pt x="186" y="82"/>
                    </a:cubicBezTo>
                    <a:cubicBezTo>
                      <a:pt x="150" y="82"/>
                      <a:pt x="113" y="78"/>
                      <a:pt x="78" y="62"/>
                    </a:cubicBezTo>
                    <a:lnTo>
                      <a:pt x="78" y="62"/>
                    </a:lnTo>
                    <a:cubicBezTo>
                      <a:pt x="103" y="91"/>
                      <a:pt x="136" y="105"/>
                      <a:pt x="172" y="113"/>
                    </a:cubicBezTo>
                    <a:cubicBezTo>
                      <a:pt x="166" y="113"/>
                      <a:pt x="160" y="114"/>
                      <a:pt x="154" y="114"/>
                    </a:cubicBezTo>
                    <a:cubicBezTo>
                      <a:pt x="139" y="115"/>
                      <a:pt x="123" y="116"/>
                      <a:pt x="108" y="116"/>
                    </a:cubicBezTo>
                    <a:cubicBezTo>
                      <a:pt x="82" y="116"/>
                      <a:pt x="57" y="113"/>
                      <a:pt x="32" y="105"/>
                    </a:cubicBezTo>
                    <a:lnTo>
                      <a:pt x="32" y="105"/>
                    </a:lnTo>
                    <a:cubicBezTo>
                      <a:pt x="68" y="135"/>
                      <a:pt x="114" y="146"/>
                      <a:pt x="160" y="146"/>
                    </a:cubicBezTo>
                    <a:cubicBezTo>
                      <a:pt x="169" y="146"/>
                      <a:pt x="178" y="145"/>
                      <a:pt x="187" y="145"/>
                    </a:cubicBezTo>
                    <a:lnTo>
                      <a:pt x="187" y="145"/>
                    </a:lnTo>
                    <a:cubicBezTo>
                      <a:pt x="159" y="151"/>
                      <a:pt x="138" y="151"/>
                      <a:pt x="98" y="154"/>
                    </a:cubicBezTo>
                    <a:cubicBezTo>
                      <a:pt x="88" y="154"/>
                      <a:pt x="79" y="154"/>
                      <a:pt x="69" y="154"/>
                    </a:cubicBezTo>
                    <a:cubicBezTo>
                      <a:pt x="45" y="154"/>
                      <a:pt x="22" y="153"/>
                      <a:pt x="0" y="145"/>
                    </a:cubicBezTo>
                    <a:lnTo>
                      <a:pt x="0" y="145"/>
                    </a:lnTo>
                    <a:cubicBezTo>
                      <a:pt x="36" y="173"/>
                      <a:pt x="80" y="186"/>
                      <a:pt x="125" y="186"/>
                    </a:cubicBezTo>
                    <a:cubicBezTo>
                      <a:pt x="186" y="186"/>
                      <a:pt x="248" y="161"/>
                      <a:pt x="288" y="114"/>
                    </a:cubicBezTo>
                    <a:cubicBezTo>
                      <a:pt x="311" y="102"/>
                      <a:pt x="330" y="92"/>
                      <a:pt x="323" y="92"/>
                    </a:cubicBezTo>
                    <a:cubicBezTo>
                      <a:pt x="322" y="92"/>
                      <a:pt x="320" y="92"/>
                      <a:pt x="317" y="93"/>
                    </a:cubicBezTo>
                    <a:cubicBezTo>
                      <a:pt x="315" y="93"/>
                      <a:pt x="311" y="94"/>
                      <a:pt x="309" y="94"/>
                    </a:cubicBezTo>
                    <a:cubicBezTo>
                      <a:pt x="327" y="87"/>
                      <a:pt x="344" y="79"/>
                      <a:pt x="358" y="68"/>
                    </a:cubicBezTo>
                    <a:cubicBezTo>
                      <a:pt x="374" y="57"/>
                      <a:pt x="378" y="53"/>
                      <a:pt x="375" y="53"/>
                    </a:cubicBezTo>
                    <a:cubicBezTo>
                      <a:pt x="372" y="53"/>
                      <a:pt x="366" y="55"/>
                      <a:pt x="358" y="58"/>
                    </a:cubicBezTo>
                    <a:cubicBezTo>
                      <a:pt x="384" y="47"/>
                      <a:pt x="407" y="31"/>
                      <a:pt x="428" y="12"/>
                    </a:cubicBezTo>
                    <a:cubicBezTo>
                      <a:pt x="437" y="4"/>
                      <a:pt x="439" y="1"/>
                      <a:pt x="4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42"/>
              <p:cNvSpPr/>
              <p:nvPr/>
            </p:nvSpPr>
            <p:spPr>
              <a:xfrm>
                <a:off x="5635400" y="4596500"/>
                <a:ext cx="6375" cy="1150"/>
              </a:xfrm>
              <a:custGeom>
                <a:rect b="b" l="l" r="r" t="t"/>
                <a:pathLst>
                  <a:path extrusionOk="0" h="46" w="255">
                    <a:moveTo>
                      <a:pt x="254" y="1"/>
                    </a:moveTo>
                    <a:cubicBezTo>
                      <a:pt x="197" y="10"/>
                      <a:pt x="133" y="20"/>
                      <a:pt x="67" y="20"/>
                    </a:cubicBezTo>
                    <a:cubicBezTo>
                      <a:pt x="45" y="20"/>
                      <a:pt x="22" y="19"/>
                      <a:pt x="0" y="16"/>
                    </a:cubicBezTo>
                    <a:lnTo>
                      <a:pt x="0" y="16"/>
                    </a:lnTo>
                    <a:cubicBezTo>
                      <a:pt x="29" y="37"/>
                      <a:pt x="68" y="45"/>
                      <a:pt x="108" y="45"/>
                    </a:cubicBezTo>
                    <a:cubicBezTo>
                      <a:pt x="168" y="45"/>
                      <a:pt x="228" y="26"/>
                      <a:pt x="2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42"/>
              <p:cNvSpPr/>
              <p:nvPr/>
            </p:nvSpPr>
            <p:spPr>
              <a:xfrm>
                <a:off x="5635225" y="4597500"/>
                <a:ext cx="5525" cy="950"/>
              </a:xfrm>
              <a:custGeom>
                <a:rect b="b" l="l" r="r" t="t"/>
                <a:pathLst>
                  <a:path extrusionOk="0" h="38" w="221">
                    <a:moveTo>
                      <a:pt x="220" y="1"/>
                    </a:moveTo>
                    <a:lnTo>
                      <a:pt x="220" y="1"/>
                    </a:lnTo>
                    <a:cubicBezTo>
                      <a:pt x="212" y="2"/>
                      <a:pt x="203" y="3"/>
                      <a:pt x="196" y="4"/>
                    </a:cubicBezTo>
                    <a:cubicBezTo>
                      <a:pt x="158" y="6"/>
                      <a:pt x="98" y="15"/>
                      <a:pt x="49" y="15"/>
                    </a:cubicBezTo>
                    <a:cubicBezTo>
                      <a:pt x="31" y="15"/>
                      <a:pt x="15" y="14"/>
                      <a:pt x="1" y="11"/>
                    </a:cubicBezTo>
                    <a:lnTo>
                      <a:pt x="1" y="11"/>
                    </a:lnTo>
                    <a:cubicBezTo>
                      <a:pt x="27" y="30"/>
                      <a:pt x="58" y="38"/>
                      <a:pt x="90" y="38"/>
                    </a:cubicBezTo>
                    <a:cubicBezTo>
                      <a:pt x="128" y="38"/>
                      <a:pt x="166" y="27"/>
                      <a:pt x="198" y="12"/>
                    </a:cubicBezTo>
                    <a:cubicBezTo>
                      <a:pt x="206" y="8"/>
                      <a:pt x="213" y="4"/>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42"/>
              <p:cNvSpPr/>
              <p:nvPr/>
            </p:nvSpPr>
            <p:spPr>
              <a:xfrm>
                <a:off x="5634100" y="4597400"/>
                <a:ext cx="7000" cy="2750"/>
              </a:xfrm>
              <a:custGeom>
                <a:rect b="b" l="l" r="r" t="t"/>
                <a:pathLst>
                  <a:path extrusionOk="0" h="110" w="280">
                    <a:moveTo>
                      <a:pt x="278" y="1"/>
                    </a:moveTo>
                    <a:cubicBezTo>
                      <a:pt x="277" y="1"/>
                      <a:pt x="276" y="1"/>
                      <a:pt x="274" y="3"/>
                    </a:cubicBezTo>
                    <a:cubicBezTo>
                      <a:pt x="231" y="32"/>
                      <a:pt x="181" y="39"/>
                      <a:pt x="132" y="45"/>
                    </a:cubicBezTo>
                    <a:cubicBezTo>
                      <a:pt x="90" y="52"/>
                      <a:pt x="60" y="61"/>
                      <a:pt x="19" y="61"/>
                    </a:cubicBezTo>
                    <a:cubicBezTo>
                      <a:pt x="45" y="72"/>
                      <a:pt x="72" y="76"/>
                      <a:pt x="101" y="76"/>
                    </a:cubicBezTo>
                    <a:cubicBezTo>
                      <a:pt x="113" y="76"/>
                      <a:pt x="126" y="75"/>
                      <a:pt x="138" y="74"/>
                    </a:cubicBezTo>
                    <a:lnTo>
                      <a:pt x="138" y="74"/>
                    </a:lnTo>
                    <a:cubicBezTo>
                      <a:pt x="129" y="75"/>
                      <a:pt x="122" y="78"/>
                      <a:pt x="112" y="79"/>
                    </a:cubicBezTo>
                    <a:cubicBezTo>
                      <a:pt x="86" y="83"/>
                      <a:pt x="62" y="89"/>
                      <a:pt x="36" y="89"/>
                    </a:cubicBezTo>
                    <a:cubicBezTo>
                      <a:pt x="24" y="89"/>
                      <a:pt x="13" y="88"/>
                      <a:pt x="1" y="85"/>
                    </a:cubicBezTo>
                    <a:lnTo>
                      <a:pt x="1" y="85"/>
                    </a:lnTo>
                    <a:cubicBezTo>
                      <a:pt x="25" y="103"/>
                      <a:pt x="54" y="110"/>
                      <a:pt x="84" y="110"/>
                    </a:cubicBezTo>
                    <a:cubicBezTo>
                      <a:pt x="149" y="110"/>
                      <a:pt x="220" y="76"/>
                      <a:pt x="264" y="45"/>
                    </a:cubicBezTo>
                    <a:lnTo>
                      <a:pt x="264" y="45"/>
                    </a:lnTo>
                    <a:cubicBezTo>
                      <a:pt x="233" y="54"/>
                      <a:pt x="203" y="62"/>
                      <a:pt x="172" y="68"/>
                    </a:cubicBezTo>
                    <a:cubicBezTo>
                      <a:pt x="182" y="65"/>
                      <a:pt x="191" y="62"/>
                      <a:pt x="200" y="58"/>
                    </a:cubicBezTo>
                    <a:cubicBezTo>
                      <a:pt x="227" y="49"/>
                      <a:pt x="250" y="32"/>
                      <a:pt x="270" y="11"/>
                    </a:cubicBezTo>
                    <a:cubicBezTo>
                      <a:pt x="273" y="8"/>
                      <a:pt x="280" y="1"/>
                      <a:pt x="2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42"/>
              <p:cNvSpPr/>
              <p:nvPr/>
            </p:nvSpPr>
            <p:spPr>
              <a:xfrm>
                <a:off x="5673500" y="4590575"/>
                <a:ext cx="17200" cy="21175"/>
              </a:xfrm>
              <a:custGeom>
                <a:rect b="b" l="l" r="r" t="t"/>
                <a:pathLst>
                  <a:path extrusionOk="0" h="847" w="688">
                    <a:moveTo>
                      <a:pt x="687" y="1"/>
                    </a:moveTo>
                    <a:lnTo>
                      <a:pt x="687" y="1"/>
                    </a:lnTo>
                    <a:cubicBezTo>
                      <a:pt x="558" y="113"/>
                      <a:pt x="432" y="229"/>
                      <a:pt x="324" y="363"/>
                    </a:cubicBezTo>
                    <a:cubicBezTo>
                      <a:pt x="205" y="517"/>
                      <a:pt x="111" y="688"/>
                      <a:pt x="0" y="846"/>
                    </a:cubicBezTo>
                    <a:cubicBezTo>
                      <a:pt x="85" y="764"/>
                      <a:pt x="170" y="683"/>
                      <a:pt x="255" y="599"/>
                    </a:cubicBezTo>
                    <a:lnTo>
                      <a:pt x="255" y="599"/>
                    </a:lnTo>
                    <a:cubicBezTo>
                      <a:pt x="213" y="649"/>
                      <a:pt x="174" y="698"/>
                      <a:pt x="136" y="749"/>
                    </a:cubicBezTo>
                    <a:cubicBezTo>
                      <a:pt x="289" y="639"/>
                      <a:pt x="425" y="513"/>
                      <a:pt x="540" y="367"/>
                    </a:cubicBezTo>
                    <a:cubicBezTo>
                      <a:pt x="550" y="331"/>
                      <a:pt x="559" y="296"/>
                      <a:pt x="571" y="263"/>
                    </a:cubicBezTo>
                    <a:lnTo>
                      <a:pt x="571" y="263"/>
                    </a:lnTo>
                    <a:cubicBezTo>
                      <a:pt x="543" y="289"/>
                      <a:pt x="515" y="316"/>
                      <a:pt x="488" y="343"/>
                    </a:cubicBezTo>
                    <a:cubicBezTo>
                      <a:pt x="523" y="298"/>
                      <a:pt x="559" y="248"/>
                      <a:pt x="592" y="198"/>
                    </a:cubicBezTo>
                    <a:cubicBezTo>
                      <a:pt x="618" y="131"/>
                      <a:pt x="651" y="64"/>
                      <a:pt x="6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42"/>
              <p:cNvSpPr/>
              <p:nvPr/>
            </p:nvSpPr>
            <p:spPr>
              <a:xfrm>
                <a:off x="5682375" y="4600400"/>
                <a:ext cx="4575" cy="4725"/>
              </a:xfrm>
              <a:custGeom>
                <a:rect b="b" l="l" r="r" t="t"/>
                <a:pathLst>
                  <a:path extrusionOk="0" h="189" w="183">
                    <a:moveTo>
                      <a:pt x="183" y="0"/>
                    </a:moveTo>
                    <a:cubicBezTo>
                      <a:pt x="116" y="57"/>
                      <a:pt x="55" y="119"/>
                      <a:pt x="1" y="189"/>
                    </a:cubicBezTo>
                    <a:cubicBezTo>
                      <a:pt x="62" y="153"/>
                      <a:pt x="121" y="108"/>
                      <a:pt x="174" y="60"/>
                    </a:cubicBezTo>
                    <a:cubicBezTo>
                      <a:pt x="176" y="40"/>
                      <a:pt x="180" y="21"/>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42"/>
              <p:cNvSpPr/>
              <p:nvPr/>
            </p:nvSpPr>
            <p:spPr>
              <a:xfrm>
                <a:off x="5689175" y="4594600"/>
                <a:ext cx="12250" cy="6100"/>
              </a:xfrm>
              <a:custGeom>
                <a:rect b="b" l="l" r="r" t="t"/>
                <a:pathLst>
                  <a:path extrusionOk="0" h="244" w="490">
                    <a:moveTo>
                      <a:pt x="474" y="0"/>
                    </a:moveTo>
                    <a:cubicBezTo>
                      <a:pt x="307" y="14"/>
                      <a:pt x="143" y="57"/>
                      <a:pt x="27" y="187"/>
                    </a:cubicBezTo>
                    <a:cubicBezTo>
                      <a:pt x="93" y="149"/>
                      <a:pt x="166" y="128"/>
                      <a:pt x="242" y="113"/>
                    </a:cubicBezTo>
                    <a:lnTo>
                      <a:pt x="242" y="113"/>
                    </a:lnTo>
                    <a:cubicBezTo>
                      <a:pt x="154" y="138"/>
                      <a:pt x="71" y="180"/>
                      <a:pt x="0" y="243"/>
                    </a:cubicBezTo>
                    <a:cubicBezTo>
                      <a:pt x="104" y="200"/>
                      <a:pt x="220" y="184"/>
                      <a:pt x="308" y="171"/>
                    </a:cubicBezTo>
                    <a:cubicBezTo>
                      <a:pt x="369" y="163"/>
                      <a:pt x="429" y="151"/>
                      <a:pt x="490" y="139"/>
                    </a:cubicBezTo>
                    <a:lnTo>
                      <a:pt x="490" y="133"/>
                    </a:lnTo>
                    <a:cubicBezTo>
                      <a:pt x="489" y="115"/>
                      <a:pt x="485" y="97"/>
                      <a:pt x="484" y="78"/>
                    </a:cubicBezTo>
                    <a:cubicBezTo>
                      <a:pt x="453" y="79"/>
                      <a:pt x="419" y="81"/>
                      <a:pt x="387" y="84"/>
                    </a:cubicBezTo>
                    <a:cubicBezTo>
                      <a:pt x="419" y="78"/>
                      <a:pt x="451" y="70"/>
                      <a:pt x="482" y="62"/>
                    </a:cubicBezTo>
                    <a:lnTo>
                      <a:pt x="47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42"/>
              <p:cNvSpPr/>
              <p:nvPr/>
            </p:nvSpPr>
            <p:spPr>
              <a:xfrm>
                <a:off x="5690675" y="4592825"/>
                <a:ext cx="10225" cy="4225"/>
              </a:xfrm>
              <a:custGeom>
                <a:rect b="b" l="l" r="r" t="t"/>
                <a:pathLst>
                  <a:path extrusionOk="0" h="169" w="409">
                    <a:moveTo>
                      <a:pt x="405" y="0"/>
                    </a:moveTo>
                    <a:cubicBezTo>
                      <a:pt x="256" y="10"/>
                      <a:pt x="109" y="60"/>
                      <a:pt x="0" y="168"/>
                    </a:cubicBezTo>
                    <a:cubicBezTo>
                      <a:pt x="132" y="112"/>
                      <a:pt x="273" y="76"/>
                      <a:pt x="409" y="31"/>
                    </a:cubicBezTo>
                    <a:lnTo>
                      <a:pt x="40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42"/>
              <p:cNvSpPr/>
              <p:nvPr/>
            </p:nvSpPr>
            <p:spPr>
              <a:xfrm>
                <a:off x="5691500" y="4588000"/>
                <a:ext cx="9250" cy="7275"/>
              </a:xfrm>
              <a:custGeom>
                <a:rect b="b" l="l" r="r" t="t"/>
                <a:pathLst>
                  <a:path extrusionOk="0" h="291" w="370">
                    <a:moveTo>
                      <a:pt x="353" y="1"/>
                    </a:moveTo>
                    <a:cubicBezTo>
                      <a:pt x="247" y="22"/>
                      <a:pt x="147" y="67"/>
                      <a:pt x="66" y="142"/>
                    </a:cubicBezTo>
                    <a:cubicBezTo>
                      <a:pt x="130" y="116"/>
                      <a:pt x="199" y="100"/>
                      <a:pt x="266" y="82"/>
                    </a:cubicBezTo>
                    <a:lnTo>
                      <a:pt x="266" y="82"/>
                    </a:lnTo>
                    <a:cubicBezTo>
                      <a:pt x="179" y="110"/>
                      <a:pt x="98" y="154"/>
                      <a:pt x="36" y="223"/>
                    </a:cubicBezTo>
                    <a:cubicBezTo>
                      <a:pt x="78" y="197"/>
                      <a:pt x="128" y="182"/>
                      <a:pt x="176" y="170"/>
                    </a:cubicBezTo>
                    <a:lnTo>
                      <a:pt x="176" y="170"/>
                    </a:lnTo>
                    <a:cubicBezTo>
                      <a:pt x="111" y="197"/>
                      <a:pt x="52" y="237"/>
                      <a:pt x="0" y="290"/>
                    </a:cubicBezTo>
                    <a:cubicBezTo>
                      <a:pt x="98" y="244"/>
                      <a:pt x="205" y="222"/>
                      <a:pt x="309" y="192"/>
                    </a:cubicBezTo>
                    <a:cubicBezTo>
                      <a:pt x="330" y="187"/>
                      <a:pt x="350" y="182"/>
                      <a:pt x="370" y="176"/>
                    </a:cubicBezTo>
                    <a:cubicBezTo>
                      <a:pt x="367" y="156"/>
                      <a:pt x="366" y="137"/>
                      <a:pt x="364" y="118"/>
                    </a:cubicBezTo>
                    <a:cubicBezTo>
                      <a:pt x="360" y="118"/>
                      <a:pt x="355" y="119"/>
                      <a:pt x="353" y="119"/>
                    </a:cubicBezTo>
                    <a:cubicBezTo>
                      <a:pt x="356" y="118"/>
                      <a:pt x="360" y="116"/>
                      <a:pt x="364" y="115"/>
                    </a:cubicBezTo>
                    <a:cubicBezTo>
                      <a:pt x="361" y="96"/>
                      <a:pt x="360" y="77"/>
                      <a:pt x="356" y="57"/>
                    </a:cubicBezTo>
                    <a:cubicBezTo>
                      <a:pt x="354" y="57"/>
                      <a:pt x="350" y="58"/>
                      <a:pt x="348" y="58"/>
                    </a:cubicBezTo>
                    <a:cubicBezTo>
                      <a:pt x="350" y="57"/>
                      <a:pt x="354" y="57"/>
                      <a:pt x="356" y="56"/>
                    </a:cubicBezTo>
                    <a:cubicBezTo>
                      <a:pt x="355" y="38"/>
                      <a:pt x="354" y="18"/>
                      <a:pt x="3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42"/>
              <p:cNvSpPr/>
              <p:nvPr/>
            </p:nvSpPr>
            <p:spPr>
              <a:xfrm>
                <a:off x="5694225" y="4584450"/>
                <a:ext cx="6125" cy="5175"/>
              </a:xfrm>
              <a:custGeom>
                <a:rect b="b" l="l" r="r" t="t"/>
                <a:pathLst>
                  <a:path extrusionOk="0" h="207" w="245">
                    <a:moveTo>
                      <a:pt x="244" y="1"/>
                    </a:moveTo>
                    <a:cubicBezTo>
                      <a:pt x="185" y="19"/>
                      <a:pt x="127" y="45"/>
                      <a:pt x="76" y="85"/>
                    </a:cubicBezTo>
                    <a:cubicBezTo>
                      <a:pt x="131" y="68"/>
                      <a:pt x="186" y="57"/>
                      <a:pt x="240" y="45"/>
                    </a:cubicBezTo>
                    <a:lnTo>
                      <a:pt x="240" y="45"/>
                    </a:lnTo>
                    <a:cubicBezTo>
                      <a:pt x="163" y="67"/>
                      <a:pt x="91" y="98"/>
                      <a:pt x="28" y="153"/>
                    </a:cubicBezTo>
                    <a:cubicBezTo>
                      <a:pt x="66" y="139"/>
                      <a:pt x="106" y="128"/>
                      <a:pt x="147" y="119"/>
                    </a:cubicBezTo>
                    <a:lnTo>
                      <a:pt x="147" y="119"/>
                    </a:lnTo>
                    <a:cubicBezTo>
                      <a:pt x="93" y="142"/>
                      <a:pt x="45" y="170"/>
                      <a:pt x="0" y="207"/>
                    </a:cubicBezTo>
                    <a:cubicBezTo>
                      <a:pt x="81" y="185"/>
                      <a:pt x="163" y="163"/>
                      <a:pt x="244" y="137"/>
                    </a:cubicBezTo>
                    <a:cubicBezTo>
                      <a:pt x="241" y="91"/>
                      <a:pt x="241" y="46"/>
                      <a:pt x="2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42"/>
              <p:cNvSpPr/>
              <p:nvPr/>
            </p:nvSpPr>
            <p:spPr>
              <a:xfrm>
                <a:off x="5810050" y="4598350"/>
                <a:ext cx="22950" cy="21600"/>
              </a:xfrm>
              <a:custGeom>
                <a:rect b="b" l="l" r="r" t="t"/>
                <a:pathLst>
                  <a:path extrusionOk="0" h="864" w="918">
                    <a:moveTo>
                      <a:pt x="1" y="1"/>
                    </a:moveTo>
                    <a:cubicBezTo>
                      <a:pt x="290" y="242"/>
                      <a:pt x="563" y="531"/>
                      <a:pt x="748" y="811"/>
                    </a:cubicBezTo>
                    <a:cubicBezTo>
                      <a:pt x="758" y="829"/>
                      <a:pt x="769" y="845"/>
                      <a:pt x="779" y="864"/>
                    </a:cubicBezTo>
                    <a:cubicBezTo>
                      <a:pt x="807" y="858"/>
                      <a:pt x="835" y="854"/>
                      <a:pt x="863" y="854"/>
                    </a:cubicBezTo>
                    <a:cubicBezTo>
                      <a:pt x="881" y="854"/>
                      <a:pt x="899" y="855"/>
                      <a:pt x="917" y="859"/>
                    </a:cubicBezTo>
                    <a:cubicBezTo>
                      <a:pt x="889" y="804"/>
                      <a:pt x="858" y="752"/>
                      <a:pt x="824" y="700"/>
                    </a:cubicBezTo>
                    <a:cubicBezTo>
                      <a:pt x="599" y="392"/>
                      <a:pt x="324" y="19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42"/>
              <p:cNvSpPr/>
              <p:nvPr/>
            </p:nvSpPr>
            <p:spPr>
              <a:xfrm>
                <a:off x="5809850" y="4604025"/>
                <a:ext cx="16175" cy="20750"/>
              </a:xfrm>
              <a:custGeom>
                <a:rect b="b" l="l" r="r" t="t"/>
                <a:pathLst>
                  <a:path extrusionOk="0" h="830" w="647">
                    <a:moveTo>
                      <a:pt x="40" y="0"/>
                    </a:moveTo>
                    <a:lnTo>
                      <a:pt x="40" y="0"/>
                    </a:lnTo>
                    <a:cubicBezTo>
                      <a:pt x="168" y="165"/>
                      <a:pt x="289" y="340"/>
                      <a:pt x="403" y="522"/>
                    </a:cubicBezTo>
                    <a:cubicBezTo>
                      <a:pt x="288" y="364"/>
                      <a:pt x="154" y="221"/>
                      <a:pt x="0" y="102"/>
                    </a:cubicBezTo>
                    <a:lnTo>
                      <a:pt x="0" y="102"/>
                    </a:lnTo>
                    <a:cubicBezTo>
                      <a:pt x="172" y="291"/>
                      <a:pt x="296" y="522"/>
                      <a:pt x="414" y="756"/>
                    </a:cubicBezTo>
                    <a:cubicBezTo>
                      <a:pt x="427" y="781"/>
                      <a:pt x="438" y="805"/>
                      <a:pt x="451" y="829"/>
                    </a:cubicBezTo>
                    <a:cubicBezTo>
                      <a:pt x="502" y="795"/>
                      <a:pt x="555" y="767"/>
                      <a:pt x="612" y="746"/>
                    </a:cubicBezTo>
                    <a:cubicBezTo>
                      <a:pt x="622" y="732"/>
                      <a:pt x="635" y="719"/>
                      <a:pt x="647" y="709"/>
                    </a:cubicBezTo>
                    <a:cubicBezTo>
                      <a:pt x="481" y="443"/>
                      <a:pt x="272" y="206"/>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42"/>
              <p:cNvSpPr/>
              <p:nvPr/>
            </p:nvSpPr>
            <p:spPr>
              <a:xfrm>
                <a:off x="5810400" y="4601400"/>
                <a:ext cx="18500" cy="20275"/>
              </a:xfrm>
              <a:custGeom>
                <a:rect b="b" l="l" r="r" t="t"/>
                <a:pathLst>
                  <a:path extrusionOk="0" h="811" w="740">
                    <a:moveTo>
                      <a:pt x="1" y="0"/>
                    </a:moveTo>
                    <a:cubicBezTo>
                      <a:pt x="252" y="253"/>
                      <a:pt x="458" y="527"/>
                      <a:pt x="626" y="811"/>
                    </a:cubicBezTo>
                    <a:cubicBezTo>
                      <a:pt x="651" y="790"/>
                      <a:pt x="680" y="773"/>
                      <a:pt x="706" y="761"/>
                    </a:cubicBezTo>
                    <a:cubicBezTo>
                      <a:pt x="717" y="756"/>
                      <a:pt x="728" y="752"/>
                      <a:pt x="739" y="748"/>
                    </a:cubicBezTo>
                    <a:cubicBezTo>
                      <a:pt x="542" y="455"/>
                      <a:pt x="286" y="20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42"/>
              <p:cNvSpPr/>
              <p:nvPr/>
            </p:nvSpPr>
            <p:spPr>
              <a:xfrm>
                <a:off x="5810650" y="4611575"/>
                <a:ext cx="10400" cy="14975"/>
              </a:xfrm>
              <a:custGeom>
                <a:rect b="b" l="l" r="r" t="t"/>
                <a:pathLst>
                  <a:path extrusionOk="0" h="599" w="416">
                    <a:moveTo>
                      <a:pt x="0" y="0"/>
                    </a:moveTo>
                    <a:cubicBezTo>
                      <a:pt x="21" y="22"/>
                      <a:pt x="34" y="43"/>
                      <a:pt x="52" y="69"/>
                    </a:cubicBezTo>
                    <a:cubicBezTo>
                      <a:pt x="152" y="242"/>
                      <a:pt x="244" y="418"/>
                      <a:pt x="332" y="598"/>
                    </a:cubicBezTo>
                    <a:cubicBezTo>
                      <a:pt x="358" y="574"/>
                      <a:pt x="386" y="551"/>
                      <a:pt x="415" y="530"/>
                    </a:cubicBezTo>
                    <a:cubicBezTo>
                      <a:pt x="351" y="427"/>
                      <a:pt x="281" y="329"/>
                      <a:pt x="207" y="233"/>
                    </a:cubicBezTo>
                    <a:cubicBezTo>
                      <a:pt x="141" y="154"/>
                      <a:pt x="81" y="66"/>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42"/>
              <p:cNvSpPr/>
              <p:nvPr/>
            </p:nvSpPr>
            <p:spPr>
              <a:xfrm>
                <a:off x="5809925" y="4615225"/>
                <a:ext cx="8750" cy="13500"/>
              </a:xfrm>
              <a:custGeom>
                <a:rect b="b" l="l" r="r" t="t"/>
                <a:pathLst>
                  <a:path extrusionOk="0" h="540" w="350">
                    <a:moveTo>
                      <a:pt x="0" y="0"/>
                    </a:moveTo>
                    <a:lnTo>
                      <a:pt x="0" y="0"/>
                    </a:lnTo>
                    <a:cubicBezTo>
                      <a:pt x="99" y="178"/>
                      <a:pt x="192" y="359"/>
                      <a:pt x="279" y="540"/>
                    </a:cubicBezTo>
                    <a:cubicBezTo>
                      <a:pt x="294" y="522"/>
                      <a:pt x="307" y="505"/>
                      <a:pt x="321" y="489"/>
                    </a:cubicBezTo>
                    <a:cubicBezTo>
                      <a:pt x="330" y="479"/>
                      <a:pt x="339" y="471"/>
                      <a:pt x="349" y="462"/>
                    </a:cubicBezTo>
                    <a:cubicBezTo>
                      <a:pt x="246" y="298"/>
                      <a:pt x="128" y="144"/>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42"/>
              <p:cNvSpPr/>
              <p:nvPr/>
            </p:nvSpPr>
            <p:spPr>
              <a:xfrm>
                <a:off x="5809650" y="4619725"/>
                <a:ext cx="7150" cy="11525"/>
              </a:xfrm>
              <a:custGeom>
                <a:rect b="b" l="l" r="r" t="t"/>
                <a:pathLst>
                  <a:path extrusionOk="0" h="461" w="286">
                    <a:moveTo>
                      <a:pt x="0" y="1"/>
                    </a:moveTo>
                    <a:cubicBezTo>
                      <a:pt x="87" y="149"/>
                      <a:pt x="157" y="304"/>
                      <a:pt x="228" y="461"/>
                    </a:cubicBezTo>
                    <a:cubicBezTo>
                      <a:pt x="246" y="427"/>
                      <a:pt x="265" y="396"/>
                      <a:pt x="285" y="369"/>
                    </a:cubicBezTo>
                    <a:cubicBezTo>
                      <a:pt x="201" y="237"/>
                      <a:pt x="105" y="11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42"/>
              <p:cNvSpPr/>
              <p:nvPr/>
            </p:nvSpPr>
            <p:spPr>
              <a:xfrm>
                <a:off x="5808600" y="4622750"/>
                <a:ext cx="6500" cy="14375"/>
              </a:xfrm>
              <a:custGeom>
                <a:rect b="b" l="l" r="r" t="t"/>
                <a:pathLst>
                  <a:path extrusionOk="0" h="575" w="260">
                    <a:moveTo>
                      <a:pt x="1" y="0"/>
                    </a:moveTo>
                    <a:lnTo>
                      <a:pt x="1" y="0"/>
                    </a:lnTo>
                    <a:cubicBezTo>
                      <a:pt x="77" y="145"/>
                      <a:pt x="140" y="299"/>
                      <a:pt x="203" y="450"/>
                    </a:cubicBezTo>
                    <a:cubicBezTo>
                      <a:pt x="151" y="367"/>
                      <a:pt x="89" y="283"/>
                      <a:pt x="20" y="201"/>
                    </a:cubicBezTo>
                    <a:lnTo>
                      <a:pt x="20" y="201"/>
                    </a:lnTo>
                    <a:cubicBezTo>
                      <a:pt x="72" y="322"/>
                      <a:pt x="120" y="449"/>
                      <a:pt x="168" y="575"/>
                    </a:cubicBezTo>
                    <a:cubicBezTo>
                      <a:pt x="192" y="496"/>
                      <a:pt x="224" y="422"/>
                      <a:pt x="259" y="356"/>
                    </a:cubicBezTo>
                    <a:cubicBezTo>
                      <a:pt x="183" y="229"/>
                      <a:pt x="98" y="109"/>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42"/>
              <p:cNvSpPr/>
              <p:nvPr/>
            </p:nvSpPr>
            <p:spPr>
              <a:xfrm>
                <a:off x="5808375" y="4631275"/>
                <a:ext cx="4375" cy="8800"/>
              </a:xfrm>
              <a:custGeom>
                <a:rect b="b" l="l" r="r" t="t"/>
                <a:pathLst>
                  <a:path extrusionOk="0" h="352" w="175">
                    <a:moveTo>
                      <a:pt x="1" y="1"/>
                    </a:moveTo>
                    <a:cubicBezTo>
                      <a:pt x="52" y="122"/>
                      <a:pt x="96" y="236"/>
                      <a:pt x="145" y="351"/>
                    </a:cubicBezTo>
                    <a:cubicBezTo>
                      <a:pt x="154" y="315"/>
                      <a:pt x="163" y="279"/>
                      <a:pt x="175" y="243"/>
                    </a:cubicBezTo>
                    <a:cubicBezTo>
                      <a:pt x="123" y="160"/>
                      <a:pt x="66" y="7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42"/>
              <p:cNvSpPr/>
              <p:nvPr/>
            </p:nvSpPr>
            <p:spPr>
              <a:xfrm>
                <a:off x="5807850" y="4639375"/>
                <a:ext cx="3625" cy="6475"/>
              </a:xfrm>
              <a:custGeom>
                <a:rect b="b" l="l" r="r" t="t"/>
                <a:pathLst>
                  <a:path extrusionOk="0" h="259" w="145">
                    <a:moveTo>
                      <a:pt x="1" y="0"/>
                    </a:moveTo>
                    <a:lnTo>
                      <a:pt x="1" y="0"/>
                    </a:lnTo>
                    <a:cubicBezTo>
                      <a:pt x="45" y="80"/>
                      <a:pt x="92" y="169"/>
                      <a:pt x="140" y="259"/>
                    </a:cubicBezTo>
                    <a:cubicBezTo>
                      <a:pt x="139" y="228"/>
                      <a:pt x="141" y="198"/>
                      <a:pt x="144" y="169"/>
                    </a:cubicBezTo>
                    <a:cubicBezTo>
                      <a:pt x="103" y="108"/>
                      <a:pt x="56" y="5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42"/>
              <p:cNvSpPr/>
              <p:nvPr/>
            </p:nvSpPr>
            <p:spPr>
              <a:xfrm>
                <a:off x="5807625" y="4634925"/>
                <a:ext cx="4325" cy="8625"/>
              </a:xfrm>
              <a:custGeom>
                <a:rect b="b" l="l" r="r" t="t"/>
                <a:pathLst>
                  <a:path extrusionOk="0" h="345" w="173">
                    <a:moveTo>
                      <a:pt x="1" y="0"/>
                    </a:moveTo>
                    <a:lnTo>
                      <a:pt x="1" y="0"/>
                    </a:lnTo>
                    <a:cubicBezTo>
                      <a:pt x="54" y="113"/>
                      <a:pt x="102" y="231"/>
                      <a:pt x="153" y="344"/>
                    </a:cubicBezTo>
                    <a:cubicBezTo>
                      <a:pt x="157" y="303"/>
                      <a:pt x="163" y="262"/>
                      <a:pt x="173" y="222"/>
                    </a:cubicBezTo>
                    <a:cubicBezTo>
                      <a:pt x="122" y="144"/>
                      <a:pt x="67" y="7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42"/>
              <p:cNvSpPr/>
              <p:nvPr/>
            </p:nvSpPr>
            <p:spPr>
              <a:xfrm>
                <a:off x="5833975" y="4623125"/>
                <a:ext cx="14325" cy="39100"/>
              </a:xfrm>
              <a:custGeom>
                <a:rect b="b" l="l" r="r" t="t"/>
                <a:pathLst>
                  <a:path extrusionOk="0" h="1564" w="573">
                    <a:moveTo>
                      <a:pt x="0" y="0"/>
                    </a:moveTo>
                    <a:lnTo>
                      <a:pt x="0" y="0"/>
                    </a:lnTo>
                    <a:cubicBezTo>
                      <a:pt x="195" y="479"/>
                      <a:pt x="345" y="995"/>
                      <a:pt x="448" y="1507"/>
                    </a:cubicBezTo>
                    <a:cubicBezTo>
                      <a:pt x="463" y="1509"/>
                      <a:pt x="476" y="1512"/>
                      <a:pt x="490" y="1517"/>
                    </a:cubicBezTo>
                    <a:cubicBezTo>
                      <a:pt x="522" y="1530"/>
                      <a:pt x="550" y="1545"/>
                      <a:pt x="573" y="1564"/>
                    </a:cubicBezTo>
                    <a:cubicBezTo>
                      <a:pt x="563" y="1478"/>
                      <a:pt x="550" y="1392"/>
                      <a:pt x="533" y="1305"/>
                    </a:cubicBezTo>
                    <a:cubicBezTo>
                      <a:pt x="430" y="845"/>
                      <a:pt x="242" y="40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42"/>
              <p:cNvSpPr/>
              <p:nvPr/>
            </p:nvSpPr>
            <p:spPr>
              <a:xfrm>
                <a:off x="5815300" y="4642375"/>
                <a:ext cx="13025" cy="35475"/>
              </a:xfrm>
              <a:custGeom>
                <a:rect b="b" l="l" r="r" t="t"/>
                <a:pathLst>
                  <a:path extrusionOk="0" h="1419" w="521">
                    <a:moveTo>
                      <a:pt x="1" y="1"/>
                    </a:moveTo>
                    <a:cubicBezTo>
                      <a:pt x="111" y="207"/>
                      <a:pt x="176" y="403"/>
                      <a:pt x="254" y="638"/>
                    </a:cubicBezTo>
                    <a:cubicBezTo>
                      <a:pt x="269" y="683"/>
                      <a:pt x="284" y="727"/>
                      <a:pt x="299" y="771"/>
                    </a:cubicBezTo>
                    <a:cubicBezTo>
                      <a:pt x="229" y="603"/>
                      <a:pt x="141" y="442"/>
                      <a:pt x="33" y="278"/>
                    </a:cubicBezTo>
                    <a:lnTo>
                      <a:pt x="33" y="278"/>
                    </a:lnTo>
                    <a:cubicBezTo>
                      <a:pt x="192" y="642"/>
                      <a:pt x="300" y="1029"/>
                      <a:pt x="396" y="1419"/>
                    </a:cubicBezTo>
                    <a:cubicBezTo>
                      <a:pt x="415" y="1380"/>
                      <a:pt x="435" y="1343"/>
                      <a:pt x="458" y="1307"/>
                    </a:cubicBezTo>
                    <a:cubicBezTo>
                      <a:pt x="449" y="1257"/>
                      <a:pt x="439" y="1210"/>
                      <a:pt x="428" y="1162"/>
                    </a:cubicBezTo>
                    <a:lnTo>
                      <a:pt x="428" y="1162"/>
                    </a:lnTo>
                    <a:lnTo>
                      <a:pt x="466" y="1289"/>
                    </a:lnTo>
                    <a:cubicBezTo>
                      <a:pt x="484" y="1261"/>
                      <a:pt x="502" y="1235"/>
                      <a:pt x="521" y="1209"/>
                    </a:cubicBezTo>
                    <a:cubicBezTo>
                      <a:pt x="439" y="772"/>
                      <a:pt x="270" y="35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42"/>
              <p:cNvSpPr/>
              <p:nvPr/>
            </p:nvSpPr>
            <p:spPr>
              <a:xfrm>
                <a:off x="5816600" y="4623250"/>
                <a:ext cx="28250" cy="49150"/>
              </a:xfrm>
              <a:custGeom>
                <a:rect b="b" l="l" r="r" t="t"/>
                <a:pathLst>
                  <a:path extrusionOk="0" h="1966" w="1130">
                    <a:moveTo>
                      <a:pt x="592" y="1"/>
                    </a:moveTo>
                    <a:cubicBezTo>
                      <a:pt x="706" y="270"/>
                      <a:pt x="772" y="559"/>
                      <a:pt x="852" y="842"/>
                    </a:cubicBezTo>
                    <a:cubicBezTo>
                      <a:pt x="758" y="559"/>
                      <a:pt x="639" y="285"/>
                      <a:pt x="495" y="24"/>
                    </a:cubicBezTo>
                    <a:lnTo>
                      <a:pt x="495" y="24"/>
                    </a:lnTo>
                    <a:cubicBezTo>
                      <a:pt x="609" y="349"/>
                      <a:pt x="699" y="680"/>
                      <a:pt x="784" y="1012"/>
                    </a:cubicBezTo>
                    <a:cubicBezTo>
                      <a:pt x="764" y="951"/>
                      <a:pt x="744" y="891"/>
                      <a:pt x="722" y="832"/>
                    </a:cubicBezTo>
                    <a:cubicBezTo>
                      <a:pt x="635" y="585"/>
                      <a:pt x="545" y="337"/>
                      <a:pt x="418" y="109"/>
                    </a:cubicBezTo>
                    <a:lnTo>
                      <a:pt x="418" y="109"/>
                    </a:lnTo>
                    <a:cubicBezTo>
                      <a:pt x="515" y="395"/>
                      <a:pt x="582" y="691"/>
                      <a:pt x="654" y="985"/>
                    </a:cubicBezTo>
                    <a:cubicBezTo>
                      <a:pt x="560" y="706"/>
                      <a:pt x="447" y="434"/>
                      <a:pt x="309" y="174"/>
                    </a:cubicBezTo>
                    <a:lnTo>
                      <a:pt x="309" y="174"/>
                    </a:lnTo>
                    <a:cubicBezTo>
                      <a:pt x="402" y="439"/>
                      <a:pt x="469" y="711"/>
                      <a:pt x="538" y="984"/>
                    </a:cubicBezTo>
                    <a:cubicBezTo>
                      <a:pt x="438" y="750"/>
                      <a:pt x="309" y="528"/>
                      <a:pt x="160" y="325"/>
                    </a:cubicBezTo>
                    <a:lnTo>
                      <a:pt x="160" y="325"/>
                    </a:lnTo>
                    <a:cubicBezTo>
                      <a:pt x="262" y="552"/>
                      <a:pt x="337" y="795"/>
                      <a:pt x="402" y="1042"/>
                    </a:cubicBezTo>
                    <a:cubicBezTo>
                      <a:pt x="305" y="841"/>
                      <a:pt x="186" y="649"/>
                      <a:pt x="61" y="465"/>
                    </a:cubicBezTo>
                    <a:lnTo>
                      <a:pt x="61" y="465"/>
                    </a:lnTo>
                    <a:cubicBezTo>
                      <a:pt x="166" y="709"/>
                      <a:pt x="262" y="949"/>
                      <a:pt x="351" y="1208"/>
                    </a:cubicBezTo>
                    <a:cubicBezTo>
                      <a:pt x="260" y="1003"/>
                      <a:pt x="144" y="807"/>
                      <a:pt x="0" y="626"/>
                    </a:cubicBezTo>
                    <a:lnTo>
                      <a:pt x="0" y="626"/>
                    </a:lnTo>
                    <a:cubicBezTo>
                      <a:pt x="228" y="1039"/>
                      <a:pt x="360" y="1497"/>
                      <a:pt x="475" y="1966"/>
                    </a:cubicBezTo>
                    <a:cubicBezTo>
                      <a:pt x="582" y="1816"/>
                      <a:pt x="712" y="1684"/>
                      <a:pt x="836" y="1578"/>
                    </a:cubicBezTo>
                    <a:cubicBezTo>
                      <a:pt x="866" y="1553"/>
                      <a:pt x="902" y="1541"/>
                      <a:pt x="937" y="1541"/>
                    </a:cubicBezTo>
                    <a:cubicBezTo>
                      <a:pt x="943" y="1541"/>
                      <a:pt x="949" y="1542"/>
                      <a:pt x="955" y="1542"/>
                    </a:cubicBezTo>
                    <a:cubicBezTo>
                      <a:pt x="974" y="1531"/>
                      <a:pt x="994" y="1521"/>
                      <a:pt x="1013" y="1512"/>
                    </a:cubicBezTo>
                    <a:cubicBezTo>
                      <a:pt x="1010" y="1494"/>
                      <a:pt x="1006" y="1474"/>
                      <a:pt x="1004" y="1455"/>
                    </a:cubicBezTo>
                    <a:lnTo>
                      <a:pt x="1004" y="1455"/>
                    </a:lnTo>
                    <a:cubicBezTo>
                      <a:pt x="1008" y="1474"/>
                      <a:pt x="1013" y="1492"/>
                      <a:pt x="1017" y="1511"/>
                    </a:cubicBezTo>
                    <a:cubicBezTo>
                      <a:pt x="1042" y="1503"/>
                      <a:pt x="1068" y="1498"/>
                      <a:pt x="1096" y="1498"/>
                    </a:cubicBezTo>
                    <a:cubicBezTo>
                      <a:pt x="1107" y="1498"/>
                      <a:pt x="1118" y="1499"/>
                      <a:pt x="1130" y="1500"/>
                    </a:cubicBezTo>
                    <a:cubicBezTo>
                      <a:pt x="1078" y="1216"/>
                      <a:pt x="999" y="934"/>
                      <a:pt x="895" y="662"/>
                    </a:cubicBezTo>
                    <a:cubicBezTo>
                      <a:pt x="809" y="435"/>
                      <a:pt x="720" y="207"/>
                      <a:pt x="5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42"/>
              <p:cNvSpPr/>
              <p:nvPr/>
            </p:nvSpPr>
            <p:spPr>
              <a:xfrm>
                <a:off x="5824800" y="4664100"/>
                <a:ext cx="26225" cy="49025"/>
              </a:xfrm>
              <a:custGeom>
                <a:rect b="b" l="l" r="r" t="t"/>
                <a:pathLst>
                  <a:path extrusionOk="0" h="1961" w="1049">
                    <a:moveTo>
                      <a:pt x="783" y="1"/>
                    </a:moveTo>
                    <a:cubicBezTo>
                      <a:pt x="773" y="268"/>
                      <a:pt x="740" y="531"/>
                      <a:pt x="713" y="795"/>
                    </a:cubicBezTo>
                    <a:cubicBezTo>
                      <a:pt x="718" y="537"/>
                      <a:pt x="712" y="278"/>
                      <a:pt x="694" y="21"/>
                    </a:cubicBezTo>
                    <a:cubicBezTo>
                      <a:pt x="675" y="222"/>
                      <a:pt x="652" y="424"/>
                      <a:pt x="632" y="627"/>
                    </a:cubicBezTo>
                    <a:cubicBezTo>
                      <a:pt x="632" y="439"/>
                      <a:pt x="622" y="251"/>
                      <a:pt x="586" y="66"/>
                    </a:cubicBezTo>
                    <a:lnTo>
                      <a:pt x="586" y="66"/>
                    </a:lnTo>
                    <a:cubicBezTo>
                      <a:pt x="588" y="352"/>
                      <a:pt x="539" y="635"/>
                      <a:pt x="508" y="922"/>
                    </a:cubicBezTo>
                    <a:cubicBezTo>
                      <a:pt x="519" y="670"/>
                      <a:pt x="518" y="418"/>
                      <a:pt x="502" y="167"/>
                    </a:cubicBezTo>
                    <a:cubicBezTo>
                      <a:pt x="466" y="403"/>
                      <a:pt x="433" y="641"/>
                      <a:pt x="408" y="881"/>
                    </a:cubicBezTo>
                    <a:cubicBezTo>
                      <a:pt x="413" y="677"/>
                      <a:pt x="410" y="473"/>
                      <a:pt x="408" y="269"/>
                    </a:cubicBezTo>
                    <a:cubicBezTo>
                      <a:pt x="362" y="500"/>
                      <a:pt x="328" y="736"/>
                      <a:pt x="305" y="973"/>
                    </a:cubicBezTo>
                    <a:cubicBezTo>
                      <a:pt x="306" y="792"/>
                      <a:pt x="302" y="610"/>
                      <a:pt x="291" y="428"/>
                    </a:cubicBezTo>
                    <a:cubicBezTo>
                      <a:pt x="265" y="620"/>
                      <a:pt x="235" y="816"/>
                      <a:pt x="215" y="1013"/>
                    </a:cubicBezTo>
                    <a:cubicBezTo>
                      <a:pt x="214" y="862"/>
                      <a:pt x="207" y="712"/>
                      <a:pt x="188" y="561"/>
                    </a:cubicBezTo>
                    <a:cubicBezTo>
                      <a:pt x="166" y="752"/>
                      <a:pt x="148" y="964"/>
                      <a:pt x="134" y="1175"/>
                    </a:cubicBezTo>
                    <a:cubicBezTo>
                      <a:pt x="127" y="1027"/>
                      <a:pt x="110" y="877"/>
                      <a:pt x="81" y="731"/>
                    </a:cubicBezTo>
                    <a:cubicBezTo>
                      <a:pt x="65" y="1140"/>
                      <a:pt x="27" y="1551"/>
                      <a:pt x="1" y="1961"/>
                    </a:cubicBezTo>
                    <a:cubicBezTo>
                      <a:pt x="28" y="1916"/>
                      <a:pt x="59" y="1873"/>
                      <a:pt x="91" y="1833"/>
                    </a:cubicBezTo>
                    <a:cubicBezTo>
                      <a:pt x="99" y="1788"/>
                      <a:pt x="106" y="1741"/>
                      <a:pt x="112" y="1696"/>
                    </a:cubicBezTo>
                    <a:lnTo>
                      <a:pt x="112" y="1808"/>
                    </a:lnTo>
                    <a:cubicBezTo>
                      <a:pt x="127" y="1791"/>
                      <a:pt x="143" y="1773"/>
                      <a:pt x="160" y="1757"/>
                    </a:cubicBezTo>
                    <a:cubicBezTo>
                      <a:pt x="165" y="1717"/>
                      <a:pt x="172" y="1678"/>
                      <a:pt x="177" y="1637"/>
                    </a:cubicBezTo>
                    <a:cubicBezTo>
                      <a:pt x="179" y="1639"/>
                      <a:pt x="181" y="1643"/>
                      <a:pt x="183" y="1644"/>
                    </a:cubicBezTo>
                    <a:cubicBezTo>
                      <a:pt x="184" y="1645"/>
                      <a:pt x="186" y="1645"/>
                      <a:pt x="187" y="1645"/>
                    </a:cubicBezTo>
                    <a:cubicBezTo>
                      <a:pt x="187" y="1672"/>
                      <a:pt x="188" y="1700"/>
                      <a:pt x="189" y="1727"/>
                    </a:cubicBezTo>
                    <a:cubicBezTo>
                      <a:pt x="215" y="1704"/>
                      <a:pt x="241" y="1683"/>
                      <a:pt x="269" y="1664"/>
                    </a:cubicBezTo>
                    <a:cubicBezTo>
                      <a:pt x="269" y="1662"/>
                      <a:pt x="269" y="1659"/>
                      <a:pt x="270" y="1655"/>
                    </a:cubicBezTo>
                    <a:lnTo>
                      <a:pt x="270" y="1663"/>
                    </a:lnTo>
                    <a:cubicBezTo>
                      <a:pt x="301" y="1643"/>
                      <a:pt x="332" y="1626"/>
                      <a:pt x="364" y="1614"/>
                    </a:cubicBezTo>
                    <a:cubicBezTo>
                      <a:pt x="364" y="1608"/>
                      <a:pt x="366" y="1602"/>
                      <a:pt x="366" y="1596"/>
                    </a:cubicBezTo>
                    <a:lnTo>
                      <a:pt x="373" y="1592"/>
                    </a:lnTo>
                    <a:lnTo>
                      <a:pt x="373" y="1611"/>
                    </a:lnTo>
                    <a:cubicBezTo>
                      <a:pt x="378" y="1609"/>
                      <a:pt x="383" y="1608"/>
                      <a:pt x="387" y="1607"/>
                    </a:cubicBezTo>
                    <a:cubicBezTo>
                      <a:pt x="404" y="1580"/>
                      <a:pt x="430" y="1557"/>
                      <a:pt x="465" y="1547"/>
                    </a:cubicBezTo>
                    <a:cubicBezTo>
                      <a:pt x="485" y="1541"/>
                      <a:pt x="505" y="1538"/>
                      <a:pt x="526" y="1538"/>
                    </a:cubicBezTo>
                    <a:cubicBezTo>
                      <a:pt x="615" y="1538"/>
                      <a:pt x="705" y="1591"/>
                      <a:pt x="738" y="1673"/>
                    </a:cubicBezTo>
                    <a:cubicBezTo>
                      <a:pt x="836" y="1735"/>
                      <a:pt x="900" y="1843"/>
                      <a:pt x="917" y="1961"/>
                    </a:cubicBezTo>
                    <a:cubicBezTo>
                      <a:pt x="933" y="1897"/>
                      <a:pt x="946" y="1834"/>
                      <a:pt x="956" y="1770"/>
                    </a:cubicBezTo>
                    <a:cubicBezTo>
                      <a:pt x="1049" y="1210"/>
                      <a:pt x="1016" y="634"/>
                      <a:pt x="945" y="73"/>
                    </a:cubicBezTo>
                    <a:cubicBezTo>
                      <a:pt x="936" y="424"/>
                      <a:pt x="920" y="772"/>
                      <a:pt x="897" y="1111"/>
                    </a:cubicBezTo>
                    <a:cubicBezTo>
                      <a:pt x="907" y="763"/>
                      <a:pt x="910" y="413"/>
                      <a:pt x="868" y="67"/>
                    </a:cubicBezTo>
                    <a:cubicBezTo>
                      <a:pt x="858" y="325"/>
                      <a:pt x="836" y="583"/>
                      <a:pt x="811" y="841"/>
                    </a:cubicBezTo>
                    <a:cubicBezTo>
                      <a:pt x="816" y="561"/>
                      <a:pt x="815" y="279"/>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42"/>
              <p:cNvSpPr/>
              <p:nvPr/>
            </p:nvSpPr>
            <p:spPr>
              <a:xfrm>
                <a:off x="5810600" y="4706525"/>
                <a:ext cx="34575" cy="65975"/>
              </a:xfrm>
              <a:custGeom>
                <a:rect b="b" l="l" r="r" t="t"/>
                <a:pathLst>
                  <a:path extrusionOk="0" h="2639" w="1383">
                    <a:moveTo>
                      <a:pt x="1135" y="0"/>
                    </a:moveTo>
                    <a:cubicBezTo>
                      <a:pt x="1013" y="354"/>
                      <a:pt x="885" y="659"/>
                      <a:pt x="755" y="972"/>
                    </a:cubicBezTo>
                    <a:cubicBezTo>
                      <a:pt x="847" y="690"/>
                      <a:pt x="922" y="404"/>
                      <a:pt x="977" y="111"/>
                    </a:cubicBezTo>
                    <a:lnTo>
                      <a:pt x="977" y="111"/>
                    </a:lnTo>
                    <a:cubicBezTo>
                      <a:pt x="858" y="450"/>
                      <a:pt x="719" y="781"/>
                      <a:pt x="585" y="1114"/>
                    </a:cubicBezTo>
                    <a:cubicBezTo>
                      <a:pt x="673" y="827"/>
                      <a:pt x="742" y="534"/>
                      <a:pt x="793" y="237"/>
                    </a:cubicBezTo>
                    <a:lnTo>
                      <a:pt x="793" y="237"/>
                    </a:lnTo>
                    <a:cubicBezTo>
                      <a:pt x="683" y="570"/>
                      <a:pt x="550" y="894"/>
                      <a:pt x="431" y="1223"/>
                    </a:cubicBezTo>
                    <a:cubicBezTo>
                      <a:pt x="417" y="1257"/>
                      <a:pt x="406" y="1292"/>
                      <a:pt x="394" y="1327"/>
                    </a:cubicBezTo>
                    <a:cubicBezTo>
                      <a:pt x="486" y="1032"/>
                      <a:pt x="558" y="729"/>
                      <a:pt x="612" y="424"/>
                    </a:cubicBezTo>
                    <a:lnTo>
                      <a:pt x="612" y="424"/>
                    </a:lnTo>
                    <a:cubicBezTo>
                      <a:pt x="424" y="987"/>
                      <a:pt x="209" y="1505"/>
                      <a:pt x="0" y="2031"/>
                    </a:cubicBezTo>
                    <a:cubicBezTo>
                      <a:pt x="44" y="2017"/>
                      <a:pt x="90" y="2007"/>
                      <a:pt x="134" y="2004"/>
                    </a:cubicBezTo>
                    <a:cubicBezTo>
                      <a:pt x="165" y="1936"/>
                      <a:pt x="196" y="1868"/>
                      <a:pt x="225" y="1799"/>
                    </a:cubicBezTo>
                    <a:lnTo>
                      <a:pt x="225" y="1799"/>
                    </a:lnTo>
                    <a:cubicBezTo>
                      <a:pt x="200" y="1867"/>
                      <a:pt x="175" y="1935"/>
                      <a:pt x="150" y="2002"/>
                    </a:cubicBezTo>
                    <a:cubicBezTo>
                      <a:pt x="160" y="2002"/>
                      <a:pt x="170" y="2002"/>
                      <a:pt x="180" y="2002"/>
                    </a:cubicBezTo>
                    <a:cubicBezTo>
                      <a:pt x="200" y="2002"/>
                      <a:pt x="220" y="2002"/>
                      <a:pt x="240" y="2005"/>
                    </a:cubicBezTo>
                    <a:cubicBezTo>
                      <a:pt x="247" y="1989"/>
                      <a:pt x="257" y="1970"/>
                      <a:pt x="264" y="1954"/>
                    </a:cubicBezTo>
                    <a:lnTo>
                      <a:pt x="264" y="1954"/>
                    </a:lnTo>
                    <a:cubicBezTo>
                      <a:pt x="258" y="1971"/>
                      <a:pt x="252" y="1989"/>
                      <a:pt x="246" y="2006"/>
                    </a:cubicBezTo>
                    <a:cubicBezTo>
                      <a:pt x="275" y="2010"/>
                      <a:pt x="303" y="2016"/>
                      <a:pt x="331" y="2025"/>
                    </a:cubicBezTo>
                    <a:cubicBezTo>
                      <a:pt x="354" y="1975"/>
                      <a:pt x="378" y="1925"/>
                      <a:pt x="401" y="1875"/>
                    </a:cubicBezTo>
                    <a:lnTo>
                      <a:pt x="401" y="1875"/>
                    </a:lnTo>
                    <a:cubicBezTo>
                      <a:pt x="382" y="1927"/>
                      <a:pt x="366" y="1978"/>
                      <a:pt x="348" y="2030"/>
                    </a:cubicBezTo>
                    <a:cubicBezTo>
                      <a:pt x="426" y="2057"/>
                      <a:pt x="498" y="2104"/>
                      <a:pt x="554" y="2174"/>
                    </a:cubicBezTo>
                    <a:cubicBezTo>
                      <a:pt x="596" y="2082"/>
                      <a:pt x="638" y="1990"/>
                      <a:pt x="679" y="1897"/>
                    </a:cubicBezTo>
                    <a:lnTo>
                      <a:pt x="679" y="1897"/>
                    </a:lnTo>
                    <a:cubicBezTo>
                      <a:pt x="642" y="1995"/>
                      <a:pt x="606" y="2094"/>
                      <a:pt x="570" y="2192"/>
                    </a:cubicBezTo>
                    <a:cubicBezTo>
                      <a:pt x="571" y="2193"/>
                      <a:pt x="571" y="2195"/>
                      <a:pt x="572" y="2196"/>
                    </a:cubicBezTo>
                    <a:cubicBezTo>
                      <a:pt x="590" y="2222"/>
                      <a:pt x="606" y="2247"/>
                      <a:pt x="618" y="2273"/>
                    </a:cubicBezTo>
                    <a:cubicBezTo>
                      <a:pt x="638" y="2233"/>
                      <a:pt x="658" y="2194"/>
                      <a:pt x="678" y="2155"/>
                    </a:cubicBezTo>
                    <a:lnTo>
                      <a:pt x="678" y="2155"/>
                    </a:lnTo>
                    <a:cubicBezTo>
                      <a:pt x="659" y="2198"/>
                      <a:pt x="643" y="2243"/>
                      <a:pt x="626" y="2286"/>
                    </a:cubicBezTo>
                    <a:cubicBezTo>
                      <a:pt x="664" y="2369"/>
                      <a:pt x="682" y="2454"/>
                      <a:pt x="682" y="2541"/>
                    </a:cubicBezTo>
                    <a:cubicBezTo>
                      <a:pt x="682" y="2540"/>
                      <a:pt x="683" y="2539"/>
                      <a:pt x="683" y="2538"/>
                    </a:cubicBezTo>
                    <a:lnTo>
                      <a:pt x="683" y="2538"/>
                    </a:lnTo>
                    <a:cubicBezTo>
                      <a:pt x="683" y="2540"/>
                      <a:pt x="682" y="2541"/>
                      <a:pt x="682" y="2543"/>
                    </a:cubicBezTo>
                    <a:cubicBezTo>
                      <a:pt x="682" y="2575"/>
                      <a:pt x="679" y="2608"/>
                      <a:pt x="674" y="2639"/>
                    </a:cubicBezTo>
                    <a:cubicBezTo>
                      <a:pt x="1024" y="2041"/>
                      <a:pt x="1274" y="1383"/>
                      <a:pt x="1382" y="694"/>
                    </a:cubicBezTo>
                    <a:lnTo>
                      <a:pt x="1382" y="694"/>
                    </a:lnTo>
                    <a:cubicBezTo>
                      <a:pt x="1265" y="1038"/>
                      <a:pt x="1134" y="1390"/>
                      <a:pt x="1002" y="1737"/>
                    </a:cubicBezTo>
                    <a:cubicBezTo>
                      <a:pt x="1040" y="1619"/>
                      <a:pt x="1076" y="1501"/>
                      <a:pt x="1110" y="1380"/>
                    </a:cubicBezTo>
                    <a:cubicBezTo>
                      <a:pt x="1200" y="1061"/>
                      <a:pt x="1307" y="745"/>
                      <a:pt x="1363" y="416"/>
                    </a:cubicBezTo>
                    <a:lnTo>
                      <a:pt x="1363" y="416"/>
                    </a:lnTo>
                    <a:cubicBezTo>
                      <a:pt x="1258" y="742"/>
                      <a:pt x="1123" y="1055"/>
                      <a:pt x="999" y="1373"/>
                    </a:cubicBezTo>
                    <a:cubicBezTo>
                      <a:pt x="1123" y="997"/>
                      <a:pt x="1220" y="611"/>
                      <a:pt x="1301" y="224"/>
                    </a:cubicBezTo>
                    <a:lnTo>
                      <a:pt x="1301" y="224"/>
                    </a:lnTo>
                    <a:cubicBezTo>
                      <a:pt x="1204" y="488"/>
                      <a:pt x="1106" y="752"/>
                      <a:pt x="1007" y="1017"/>
                    </a:cubicBezTo>
                    <a:cubicBezTo>
                      <a:pt x="1100" y="714"/>
                      <a:pt x="1173" y="405"/>
                      <a:pt x="1215" y="88"/>
                    </a:cubicBezTo>
                    <a:lnTo>
                      <a:pt x="1215" y="88"/>
                    </a:lnTo>
                    <a:cubicBezTo>
                      <a:pt x="1066" y="644"/>
                      <a:pt x="865" y="1087"/>
                      <a:pt x="674" y="1568"/>
                    </a:cubicBezTo>
                    <a:cubicBezTo>
                      <a:pt x="677" y="1559"/>
                      <a:pt x="679" y="1552"/>
                      <a:pt x="682" y="1543"/>
                    </a:cubicBezTo>
                    <a:cubicBezTo>
                      <a:pt x="854" y="1035"/>
                      <a:pt x="1029" y="527"/>
                      <a:pt x="11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42"/>
              <p:cNvSpPr/>
              <p:nvPr/>
            </p:nvSpPr>
            <p:spPr>
              <a:xfrm>
                <a:off x="5807575" y="4745075"/>
                <a:ext cx="6875" cy="13575"/>
              </a:xfrm>
              <a:custGeom>
                <a:rect b="b" l="l" r="r" t="t"/>
                <a:pathLst>
                  <a:path extrusionOk="0" h="543" w="275">
                    <a:moveTo>
                      <a:pt x="275" y="1"/>
                    </a:moveTo>
                    <a:lnTo>
                      <a:pt x="275" y="1"/>
                    </a:lnTo>
                    <a:cubicBezTo>
                      <a:pt x="186" y="182"/>
                      <a:pt x="93" y="362"/>
                      <a:pt x="1" y="543"/>
                    </a:cubicBezTo>
                    <a:cubicBezTo>
                      <a:pt x="11" y="536"/>
                      <a:pt x="21" y="530"/>
                      <a:pt x="33" y="525"/>
                    </a:cubicBezTo>
                    <a:cubicBezTo>
                      <a:pt x="58" y="512"/>
                      <a:pt x="84" y="501"/>
                      <a:pt x="111" y="493"/>
                    </a:cubicBezTo>
                    <a:cubicBezTo>
                      <a:pt x="177" y="333"/>
                      <a:pt x="229" y="167"/>
                      <a:pt x="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42"/>
              <p:cNvSpPr/>
              <p:nvPr/>
            </p:nvSpPr>
            <p:spPr>
              <a:xfrm>
                <a:off x="5806850" y="4778675"/>
                <a:ext cx="16375" cy="26275"/>
              </a:xfrm>
              <a:custGeom>
                <a:rect b="b" l="l" r="r" t="t"/>
                <a:pathLst>
                  <a:path extrusionOk="0" h="1051" w="655">
                    <a:moveTo>
                      <a:pt x="655" y="1"/>
                    </a:moveTo>
                    <a:lnTo>
                      <a:pt x="655" y="1"/>
                    </a:lnTo>
                    <a:cubicBezTo>
                      <a:pt x="458" y="261"/>
                      <a:pt x="210" y="592"/>
                      <a:pt x="1" y="911"/>
                    </a:cubicBezTo>
                    <a:cubicBezTo>
                      <a:pt x="6" y="956"/>
                      <a:pt x="8" y="1004"/>
                      <a:pt x="6" y="1050"/>
                    </a:cubicBezTo>
                    <a:cubicBezTo>
                      <a:pt x="250" y="720"/>
                      <a:pt x="472" y="373"/>
                      <a:pt x="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42"/>
              <p:cNvSpPr/>
              <p:nvPr/>
            </p:nvSpPr>
            <p:spPr>
              <a:xfrm>
                <a:off x="5798950" y="4760725"/>
                <a:ext cx="25875" cy="40025"/>
              </a:xfrm>
              <a:custGeom>
                <a:rect b="b" l="l" r="r" t="t"/>
                <a:pathLst>
                  <a:path extrusionOk="0" h="1601" w="1035">
                    <a:moveTo>
                      <a:pt x="612" y="1"/>
                    </a:moveTo>
                    <a:lnTo>
                      <a:pt x="612" y="1"/>
                    </a:lnTo>
                    <a:cubicBezTo>
                      <a:pt x="492" y="162"/>
                      <a:pt x="368" y="321"/>
                      <a:pt x="259" y="491"/>
                    </a:cubicBezTo>
                    <a:cubicBezTo>
                      <a:pt x="336" y="337"/>
                      <a:pt x="407" y="179"/>
                      <a:pt x="481" y="24"/>
                    </a:cubicBezTo>
                    <a:lnTo>
                      <a:pt x="481" y="24"/>
                    </a:lnTo>
                    <a:cubicBezTo>
                      <a:pt x="394" y="133"/>
                      <a:pt x="314" y="236"/>
                      <a:pt x="232" y="357"/>
                    </a:cubicBezTo>
                    <a:cubicBezTo>
                      <a:pt x="289" y="239"/>
                      <a:pt x="339" y="117"/>
                      <a:pt x="401" y="3"/>
                    </a:cubicBezTo>
                    <a:lnTo>
                      <a:pt x="401" y="3"/>
                    </a:lnTo>
                    <a:cubicBezTo>
                      <a:pt x="221" y="188"/>
                      <a:pt x="100" y="410"/>
                      <a:pt x="1" y="639"/>
                    </a:cubicBezTo>
                    <a:cubicBezTo>
                      <a:pt x="10" y="663"/>
                      <a:pt x="18" y="687"/>
                      <a:pt x="27" y="712"/>
                    </a:cubicBezTo>
                    <a:cubicBezTo>
                      <a:pt x="42" y="689"/>
                      <a:pt x="56" y="668"/>
                      <a:pt x="70" y="647"/>
                    </a:cubicBezTo>
                    <a:lnTo>
                      <a:pt x="70" y="647"/>
                    </a:lnTo>
                    <a:cubicBezTo>
                      <a:pt x="57" y="673"/>
                      <a:pt x="46" y="702"/>
                      <a:pt x="34" y="729"/>
                    </a:cubicBezTo>
                    <a:cubicBezTo>
                      <a:pt x="46" y="763"/>
                      <a:pt x="58" y="795"/>
                      <a:pt x="70" y="827"/>
                    </a:cubicBezTo>
                    <a:lnTo>
                      <a:pt x="72" y="826"/>
                    </a:lnTo>
                    <a:lnTo>
                      <a:pt x="72" y="826"/>
                    </a:lnTo>
                    <a:cubicBezTo>
                      <a:pt x="72" y="827"/>
                      <a:pt x="72" y="827"/>
                      <a:pt x="70" y="828"/>
                    </a:cubicBezTo>
                    <a:cubicBezTo>
                      <a:pt x="84" y="868"/>
                      <a:pt x="98" y="905"/>
                      <a:pt x="113" y="943"/>
                    </a:cubicBezTo>
                    <a:cubicBezTo>
                      <a:pt x="123" y="925"/>
                      <a:pt x="133" y="908"/>
                      <a:pt x="145" y="890"/>
                    </a:cubicBezTo>
                    <a:lnTo>
                      <a:pt x="145" y="890"/>
                    </a:lnTo>
                    <a:cubicBezTo>
                      <a:pt x="135" y="910"/>
                      <a:pt x="125" y="931"/>
                      <a:pt x="116" y="950"/>
                    </a:cubicBezTo>
                    <a:cubicBezTo>
                      <a:pt x="140" y="1008"/>
                      <a:pt x="161" y="1065"/>
                      <a:pt x="183" y="1124"/>
                    </a:cubicBezTo>
                    <a:cubicBezTo>
                      <a:pt x="193" y="1109"/>
                      <a:pt x="206" y="1095"/>
                      <a:pt x="216" y="1080"/>
                    </a:cubicBezTo>
                    <a:lnTo>
                      <a:pt x="216" y="1080"/>
                    </a:lnTo>
                    <a:cubicBezTo>
                      <a:pt x="206" y="1098"/>
                      <a:pt x="196" y="1113"/>
                      <a:pt x="186" y="1130"/>
                    </a:cubicBezTo>
                    <a:cubicBezTo>
                      <a:pt x="204" y="1180"/>
                      <a:pt x="222" y="1230"/>
                      <a:pt x="239" y="1281"/>
                    </a:cubicBezTo>
                    <a:cubicBezTo>
                      <a:pt x="263" y="1245"/>
                      <a:pt x="288" y="1211"/>
                      <a:pt x="311" y="1175"/>
                    </a:cubicBezTo>
                    <a:lnTo>
                      <a:pt x="311" y="1175"/>
                    </a:lnTo>
                    <a:cubicBezTo>
                      <a:pt x="288" y="1216"/>
                      <a:pt x="265" y="1258"/>
                      <a:pt x="244" y="1300"/>
                    </a:cubicBezTo>
                    <a:cubicBezTo>
                      <a:pt x="250" y="1321"/>
                      <a:pt x="257" y="1342"/>
                      <a:pt x="263" y="1363"/>
                    </a:cubicBezTo>
                    <a:cubicBezTo>
                      <a:pt x="335" y="1270"/>
                      <a:pt x="401" y="1182"/>
                      <a:pt x="487" y="1060"/>
                    </a:cubicBezTo>
                    <a:cubicBezTo>
                      <a:pt x="490" y="1055"/>
                      <a:pt x="494" y="1051"/>
                      <a:pt x="497" y="1047"/>
                    </a:cubicBezTo>
                    <a:lnTo>
                      <a:pt x="497" y="1047"/>
                    </a:lnTo>
                    <a:cubicBezTo>
                      <a:pt x="419" y="1166"/>
                      <a:pt x="345" y="1288"/>
                      <a:pt x="275" y="1412"/>
                    </a:cubicBezTo>
                    <a:cubicBezTo>
                      <a:pt x="280" y="1432"/>
                      <a:pt x="285" y="1454"/>
                      <a:pt x="289" y="1475"/>
                    </a:cubicBezTo>
                    <a:cubicBezTo>
                      <a:pt x="347" y="1404"/>
                      <a:pt x="403" y="1332"/>
                      <a:pt x="459" y="1258"/>
                    </a:cubicBezTo>
                    <a:lnTo>
                      <a:pt x="459" y="1258"/>
                    </a:lnTo>
                    <a:cubicBezTo>
                      <a:pt x="402" y="1343"/>
                      <a:pt x="348" y="1429"/>
                      <a:pt x="298" y="1517"/>
                    </a:cubicBezTo>
                    <a:cubicBezTo>
                      <a:pt x="301" y="1541"/>
                      <a:pt x="307" y="1564"/>
                      <a:pt x="310" y="1588"/>
                    </a:cubicBezTo>
                    <a:cubicBezTo>
                      <a:pt x="310" y="1592"/>
                      <a:pt x="311" y="1597"/>
                      <a:pt x="311" y="1600"/>
                    </a:cubicBezTo>
                    <a:cubicBezTo>
                      <a:pt x="551" y="1278"/>
                      <a:pt x="787" y="923"/>
                      <a:pt x="985" y="564"/>
                    </a:cubicBezTo>
                    <a:lnTo>
                      <a:pt x="985" y="564"/>
                    </a:lnTo>
                    <a:cubicBezTo>
                      <a:pt x="868" y="706"/>
                      <a:pt x="751" y="852"/>
                      <a:pt x="639" y="1002"/>
                    </a:cubicBezTo>
                    <a:cubicBezTo>
                      <a:pt x="778" y="789"/>
                      <a:pt x="896" y="564"/>
                      <a:pt x="1035" y="356"/>
                    </a:cubicBezTo>
                    <a:lnTo>
                      <a:pt x="1035" y="356"/>
                    </a:lnTo>
                    <a:cubicBezTo>
                      <a:pt x="868" y="534"/>
                      <a:pt x="716" y="727"/>
                      <a:pt x="577" y="929"/>
                    </a:cubicBezTo>
                    <a:cubicBezTo>
                      <a:pt x="727" y="703"/>
                      <a:pt x="855" y="466"/>
                      <a:pt x="1006" y="241"/>
                    </a:cubicBezTo>
                    <a:lnTo>
                      <a:pt x="1006" y="241"/>
                    </a:lnTo>
                    <a:cubicBezTo>
                      <a:pt x="839" y="420"/>
                      <a:pt x="680" y="611"/>
                      <a:pt x="538" y="812"/>
                    </a:cubicBezTo>
                    <a:cubicBezTo>
                      <a:pt x="672" y="589"/>
                      <a:pt x="809" y="365"/>
                      <a:pt x="963" y="155"/>
                    </a:cubicBezTo>
                    <a:lnTo>
                      <a:pt x="963" y="155"/>
                    </a:lnTo>
                    <a:cubicBezTo>
                      <a:pt x="772" y="342"/>
                      <a:pt x="597" y="544"/>
                      <a:pt x="437" y="759"/>
                    </a:cubicBezTo>
                    <a:cubicBezTo>
                      <a:pt x="581" y="532"/>
                      <a:pt x="726" y="306"/>
                      <a:pt x="871" y="79"/>
                    </a:cubicBezTo>
                    <a:lnTo>
                      <a:pt x="871" y="79"/>
                    </a:lnTo>
                    <a:cubicBezTo>
                      <a:pt x="715" y="245"/>
                      <a:pt x="563" y="416"/>
                      <a:pt x="429" y="600"/>
                    </a:cubicBezTo>
                    <a:cubicBezTo>
                      <a:pt x="537" y="411"/>
                      <a:pt x="644" y="220"/>
                      <a:pt x="748" y="30"/>
                    </a:cubicBezTo>
                    <a:lnTo>
                      <a:pt x="748" y="30"/>
                    </a:lnTo>
                    <a:cubicBezTo>
                      <a:pt x="593" y="214"/>
                      <a:pt x="438" y="400"/>
                      <a:pt x="309" y="603"/>
                    </a:cubicBezTo>
                    <a:cubicBezTo>
                      <a:pt x="423" y="393"/>
                      <a:pt x="531" y="177"/>
                      <a:pt x="6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42"/>
              <p:cNvSpPr/>
              <p:nvPr/>
            </p:nvSpPr>
            <p:spPr>
              <a:xfrm>
                <a:off x="5797825" y="4762050"/>
                <a:ext cx="7850" cy="13700"/>
              </a:xfrm>
              <a:custGeom>
                <a:rect b="b" l="l" r="r" t="t"/>
                <a:pathLst>
                  <a:path extrusionOk="0" h="548" w="314">
                    <a:moveTo>
                      <a:pt x="313" y="1"/>
                    </a:moveTo>
                    <a:lnTo>
                      <a:pt x="313" y="1"/>
                    </a:lnTo>
                    <a:cubicBezTo>
                      <a:pt x="235" y="97"/>
                      <a:pt x="160" y="195"/>
                      <a:pt x="92" y="301"/>
                    </a:cubicBezTo>
                    <a:cubicBezTo>
                      <a:pt x="57" y="358"/>
                      <a:pt x="27" y="418"/>
                      <a:pt x="0" y="476"/>
                    </a:cubicBezTo>
                    <a:cubicBezTo>
                      <a:pt x="11" y="500"/>
                      <a:pt x="21" y="525"/>
                      <a:pt x="31" y="547"/>
                    </a:cubicBezTo>
                    <a:cubicBezTo>
                      <a:pt x="138" y="372"/>
                      <a:pt x="241" y="193"/>
                      <a:pt x="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42"/>
              <p:cNvSpPr/>
              <p:nvPr/>
            </p:nvSpPr>
            <p:spPr>
              <a:xfrm>
                <a:off x="5796925" y="4806175"/>
                <a:ext cx="6275" cy="11825"/>
              </a:xfrm>
              <a:custGeom>
                <a:rect b="b" l="l" r="r" t="t"/>
                <a:pathLst>
                  <a:path extrusionOk="0" h="473" w="251">
                    <a:moveTo>
                      <a:pt x="251" y="1"/>
                    </a:moveTo>
                    <a:lnTo>
                      <a:pt x="251" y="1"/>
                    </a:lnTo>
                    <a:cubicBezTo>
                      <a:pt x="207" y="117"/>
                      <a:pt x="144" y="184"/>
                      <a:pt x="65" y="274"/>
                    </a:cubicBezTo>
                    <a:cubicBezTo>
                      <a:pt x="57" y="281"/>
                      <a:pt x="50" y="289"/>
                      <a:pt x="41" y="297"/>
                    </a:cubicBezTo>
                    <a:cubicBezTo>
                      <a:pt x="37" y="335"/>
                      <a:pt x="31" y="372"/>
                      <a:pt x="22" y="407"/>
                    </a:cubicBezTo>
                    <a:cubicBezTo>
                      <a:pt x="16" y="430"/>
                      <a:pt x="9" y="452"/>
                      <a:pt x="0" y="472"/>
                    </a:cubicBezTo>
                    <a:cubicBezTo>
                      <a:pt x="140" y="352"/>
                      <a:pt x="243" y="194"/>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42"/>
              <p:cNvSpPr/>
              <p:nvPr/>
            </p:nvSpPr>
            <p:spPr>
              <a:xfrm>
                <a:off x="5797975" y="4802225"/>
                <a:ext cx="5950" cy="10975"/>
              </a:xfrm>
              <a:custGeom>
                <a:rect b="b" l="l" r="r" t="t"/>
                <a:pathLst>
                  <a:path extrusionOk="0" h="439" w="238">
                    <a:moveTo>
                      <a:pt x="237" y="0"/>
                    </a:moveTo>
                    <a:cubicBezTo>
                      <a:pt x="175" y="113"/>
                      <a:pt x="95" y="215"/>
                      <a:pt x="6" y="310"/>
                    </a:cubicBezTo>
                    <a:cubicBezTo>
                      <a:pt x="6" y="354"/>
                      <a:pt x="5" y="397"/>
                      <a:pt x="1" y="439"/>
                    </a:cubicBezTo>
                    <a:cubicBezTo>
                      <a:pt x="118" y="331"/>
                      <a:pt x="195" y="190"/>
                      <a:pt x="2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42"/>
              <p:cNvSpPr/>
              <p:nvPr/>
            </p:nvSpPr>
            <p:spPr>
              <a:xfrm>
                <a:off x="5797950" y="4795825"/>
                <a:ext cx="5625" cy="13350"/>
              </a:xfrm>
              <a:custGeom>
                <a:rect b="b" l="l" r="r" t="t"/>
                <a:pathLst>
                  <a:path extrusionOk="0" h="534" w="225">
                    <a:moveTo>
                      <a:pt x="202" y="1"/>
                    </a:moveTo>
                    <a:lnTo>
                      <a:pt x="202" y="1"/>
                    </a:lnTo>
                    <a:cubicBezTo>
                      <a:pt x="165" y="96"/>
                      <a:pt x="110" y="154"/>
                      <a:pt x="56" y="226"/>
                    </a:cubicBezTo>
                    <a:cubicBezTo>
                      <a:pt x="38" y="249"/>
                      <a:pt x="19" y="272"/>
                      <a:pt x="0" y="293"/>
                    </a:cubicBezTo>
                    <a:lnTo>
                      <a:pt x="0" y="314"/>
                    </a:lnTo>
                    <a:cubicBezTo>
                      <a:pt x="0" y="385"/>
                      <a:pt x="6" y="458"/>
                      <a:pt x="7" y="533"/>
                    </a:cubicBezTo>
                    <a:cubicBezTo>
                      <a:pt x="123" y="425"/>
                      <a:pt x="210" y="287"/>
                      <a:pt x="225" y="122"/>
                    </a:cubicBezTo>
                    <a:lnTo>
                      <a:pt x="225" y="122"/>
                    </a:lnTo>
                    <a:cubicBezTo>
                      <a:pt x="187" y="198"/>
                      <a:pt x="138" y="263"/>
                      <a:pt x="86" y="325"/>
                    </a:cubicBezTo>
                    <a:cubicBezTo>
                      <a:pt x="112" y="284"/>
                      <a:pt x="133" y="241"/>
                      <a:pt x="154" y="196"/>
                    </a:cubicBezTo>
                    <a:cubicBezTo>
                      <a:pt x="180" y="135"/>
                      <a:pt x="204" y="70"/>
                      <a:pt x="2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42"/>
              <p:cNvSpPr/>
              <p:nvPr/>
            </p:nvSpPr>
            <p:spPr>
              <a:xfrm>
                <a:off x="5797850" y="4793050"/>
                <a:ext cx="4450" cy="9625"/>
              </a:xfrm>
              <a:custGeom>
                <a:rect b="b" l="l" r="r" t="t"/>
                <a:pathLst>
                  <a:path extrusionOk="0" h="385" w="178">
                    <a:moveTo>
                      <a:pt x="177" y="0"/>
                    </a:moveTo>
                    <a:lnTo>
                      <a:pt x="177" y="0"/>
                    </a:lnTo>
                    <a:cubicBezTo>
                      <a:pt x="133" y="104"/>
                      <a:pt x="67" y="206"/>
                      <a:pt x="0" y="301"/>
                    </a:cubicBezTo>
                    <a:cubicBezTo>
                      <a:pt x="2" y="328"/>
                      <a:pt x="3" y="356"/>
                      <a:pt x="3" y="385"/>
                    </a:cubicBezTo>
                    <a:cubicBezTo>
                      <a:pt x="33" y="357"/>
                      <a:pt x="60" y="327"/>
                      <a:pt x="83" y="294"/>
                    </a:cubicBezTo>
                    <a:cubicBezTo>
                      <a:pt x="138" y="207"/>
                      <a:pt x="172" y="103"/>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42"/>
              <p:cNvSpPr/>
              <p:nvPr/>
            </p:nvSpPr>
            <p:spPr>
              <a:xfrm>
                <a:off x="5797575" y="4790625"/>
                <a:ext cx="4525" cy="9425"/>
              </a:xfrm>
              <a:custGeom>
                <a:rect b="b" l="l" r="r" t="t"/>
                <a:pathLst>
                  <a:path extrusionOk="0" h="377" w="181">
                    <a:moveTo>
                      <a:pt x="174" y="1"/>
                    </a:moveTo>
                    <a:cubicBezTo>
                      <a:pt x="153" y="73"/>
                      <a:pt x="106" y="136"/>
                      <a:pt x="66" y="201"/>
                    </a:cubicBezTo>
                    <a:cubicBezTo>
                      <a:pt x="45" y="234"/>
                      <a:pt x="24" y="269"/>
                      <a:pt x="0" y="305"/>
                    </a:cubicBezTo>
                    <a:cubicBezTo>
                      <a:pt x="5" y="329"/>
                      <a:pt x="8" y="352"/>
                      <a:pt x="10" y="377"/>
                    </a:cubicBezTo>
                    <a:cubicBezTo>
                      <a:pt x="39" y="347"/>
                      <a:pt x="66" y="316"/>
                      <a:pt x="89" y="283"/>
                    </a:cubicBezTo>
                    <a:cubicBezTo>
                      <a:pt x="139" y="197"/>
                      <a:pt x="180" y="99"/>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42"/>
              <p:cNvSpPr/>
              <p:nvPr/>
            </p:nvSpPr>
            <p:spPr>
              <a:xfrm>
                <a:off x="5662225" y="4893975"/>
                <a:ext cx="51500" cy="47725"/>
              </a:xfrm>
              <a:custGeom>
                <a:rect b="b" l="l" r="r" t="t"/>
                <a:pathLst>
                  <a:path extrusionOk="0" h="1909" w="2060">
                    <a:moveTo>
                      <a:pt x="2053" y="0"/>
                    </a:moveTo>
                    <a:cubicBezTo>
                      <a:pt x="1730" y="172"/>
                      <a:pt x="1408" y="346"/>
                      <a:pt x="1095" y="537"/>
                    </a:cubicBezTo>
                    <a:cubicBezTo>
                      <a:pt x="857" y="681"/>
                      <a:pt x="611" y="822"/>
                      <a:pt x="415" y="1026"/>
                    </a:cubicBezTo>
                    <a:cubicBezTo>
                      <a:pt x="198" y="1268"/>
                      <a:pt x="18" y="1576"/>
                      <a:pt x="0" y="1909"/>
                    </a:cubicBezTo>
                    <a:cubicBezTo>
                      <a:pt x="31" y="1706"/>
                      <a:pt x="130" y="1530"/>
                      <a:pt x="243" y="1361"/>
                    </a:cubicBezTo>
                    <a:cubicBezTo>
                      <a:pt x="448" y="1049"/>
                      <a:pt x="753" y="836"/>
                      <a:pt x="1092" y="642"/>
                    </a:cubicBezTo>
                    <a:cubicBezTo>
                      <a:pt x="1407" y="455"/>
                      <a:pt x="1733" y="287"/>
                      <a:pt x="2060" y="117"/>
                    </a:cubicBezTo>
                    <a:cubicBezTo>
                      <a:pt x="2057" y="79"/>
                      <a:pt x="2055" y="40"/>
                      <a:pt x="20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42"/>
              <p:cNvSpPr/>
              <p:nvPr/>
            </p:nvSpPr>
            <p:spPr>
              <a:xfrm>
                <a:off x="5661575" y="4889725"/>
                <a:ext cx="51950" cy="46100"/>
              </a:xfrm>
              <a:custGeom>
                <a:rect b="b" l="l" r="r" t="t"/>
                <a:pathLst>
                  <a:path extrusionOk="0" h="1844" w="2078">
                    <a:moveTo>
                      <a:pt x="2078" y="0"/>
                    </a:moveTo>
                    <a:lnTo>
                      <a:pt x="2078" y="0"/>
                    </a:lnTo>
                    <a:cubicBezTo>
                      <a:pt x="1764" y="171"/>
                      <a:pt x="1456" y="353"/>
                      <a:pt x="1149" y="534"/>
                    </a:cubicBezTo>
                    <a:cubicBezTo>
                      <a:pt x="577" y="863"/>
                      <a:pt x="203" y="1183"/>
                      <a:pt x="0" y="1844"/>
                    </a:cubicBezTo>
                    <a:cubicBezTo>
                      <a:pt x="229" y="1291"/>
                      <a:pt x="615" y="953"/>
                      <a:pt x="1113" y="670"/>
                    </a:cubicBezTo>
                    <a:cubicBezTo>
                      <a:pt x="1431" y="485"/>
                      <a:pt x="1752" y="299"/>
                      <a:pt x="2077" y="124"/>
                    </a:cubicBezTo>
                    <a:cubicBezTo>
                      <a:pt x="2077" y="81"/>
                      <a:pt x="2077" y="42"/>
                      <a:pt x="20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42"/>
              <p:cNvSpPr/>
              <p:nvPr/>
            </p:nvSpPr>
            <p:spPr>
              <a:xfrm>
                <a:off x="5661850" y="4886425"/>
                <a:ext cx="51875" cy="44700"/>
              </a:xfrm>
              <a:custGeom>
                <a:rect b="b" l="l" r="r" t="t"/>
                <a:pathLst>
                  <a:path extrusionOk="0" h="1788" w="2075">
                    <a:moveTo>
                      <a:pt x="2075" y="1"/>
                    </a:moveTo>
                    <a:lnTo>
                      <a:pt x="2075" y="1"/>
                    </a:lnTo>
                    <a:cubicBezTo>
                      <a:pt x="1711" y="189"/>
                      <a:pt x="1355" y="390"/>
                      <a:pt x="1014" y="614"/>
                    </a:cubicBezTo>
                    <a:cubicBezTo>
                      <a:pt x="803" y="758"/>
                      <a:pt x="590" y="905"/>
                      <a:pt x="413" y="1091"/>
                    </a:cubicBezTo>
                    <a:cubicBezTo>
                      <a:pt x="227" y="1287"/>
                      <a:pt x="75" y="1525"/>
                      <a:pt x="1" y="1787"/>
                    </a:cubicBezTo>
                    <a:cubicBezTo>
                      <a:pt x="201" y="1307"/>
                      <a:pt x="572" y="1029"/>
                      <a:pt x="965" y="764"/>
                    </a:cubicBezTo>
                    <a:cubicBezTo>
                      <a:pt x="1319" y="529"/>
                      <a:pt x="1694" y="326"/>
                      <a:pt x="2068" y="127"/>
                    </a:cubicBezTo>
                    <a:cubicBezTo>
                      <a:pt x="2068" y="84"/>
                      <a:pt x="2071" y="43"/>
                      <a:pt x="20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42"/>
              <p:cNvSpPr/>
              <p:nvPr/>
            </p:nvSpPr>
            <p:spPr>
              <a:xfrm>
                <a:off x="5665600" y="4882375"/>
                <a:ext cx="48075" cy="38050"/>
              </a:xfrm>
              <a:custGeom>
                <a:rect b="b" l="l" r="r" t="t"/>
                <a:pathLst>
                  <a:path extrusionOk="0" h="1522" w="1923">
                    <a:moveTo>
                      <a:pt x="1921" y="1"/>
                    </a:moveTo>
                    <a:cubicBezTo>
                      <a:pt x="1698" y="133"/>
                      <a:pt x="1482" y="275"/>
                      <a:pt x="1263" y="414"/>
                    </a:cubicBezTo>
                    <a:cubicBezTo>
                      <a:pt x="798" y="720"/>
                      <a:pt x="274" y="1008"/>
                      <a:pt x="0" y="1521"/>
                    </a:cubicBezTo>
                    <a:cubicBezTo>
                      <a:pt x="293" y="1095"/>
                      <a:pt x="727" y="846"/>
                      <a:pt x="1161" y="586"/>
                    </a:cubicBezTo>
                    <a:cubicBezTo>
                      <a:pt x="1415" y="431"/>
                      <a:pt x="1669" y="280"/>
                      <a:pt x="1923" y="126"/>
                    </a:cubicBezTo>
                    <a:cubicBezTo>
                      <a:pt x="1922" y="84"/>
                      <a:pt x="1921" y="43"/>
                      <a:pt x="19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42"/>
              <p:cNvSpPr/>
              <p:nvPr/>
            </p:nvSpPr>
            <p:spPr>
              <a:xfrm>
                <a:off x="5615425" y="4011325"/>
                <a:ext cx="25725" cy="82925"/>
              </a:xfrm>
              <a:custGeom>
                <a:rect b="b" l="l" r="r" t="t"/>
                <a:pathLst>
                  <a:path extrusionOk="0" h="3317" w="1029">
                    <a:moveTo>
                      <a:pt x="1029" y="0"/>
                    </a:moveTo>
                    <a:cubicBezTo>
                      <a:pt x="319" y="803"/>
                      <a:pt x="1" y="1998"/>
                      <a:pt x="67" y="3063"/>
                    </a:cubicBezTo>
                    <a:cubicBezTo>
                      <a:pt x="73" y="3147"/>
                      <a:pt x="81" y="3235"/>
                      <a:pt x="91" y="3316"/>
                    </a:cubicBezTo>
                    <a:cubicBezTo>
                      <a:pt x="92" y="3193"/>
                      <a:pt x="93" y="3070"/>
                      <a:pt x="98" y="2947"/>
                    </a:cubicBezTo>
                    <a:cubicBezTo>
                      <a:pt x="117" y="2529"/>
                      <a:pt x="189" y="2136"/>
                      <a:pt x="298" y="1719"/>
                    </a:cubicBezTo>
                    <a:cubicBezTo>
                      <a:pt x="456" y="1096"/>
                      <a:pt x="662" y="527"/>
                      <a:pt x="10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42"/>
              <p:cNvSpPr/>
              <p:nvPr/>
            </p:nvSpPr>
            <p:spPr>
              <a:xfrm>
                <a:off x="5616975" y="4102400"/>
                <a:ext cx="22250" cy="59525"/>
              </a:xfrm>
              <a:custGeom>
                <a:rect b="b" l="l" r="r" t="t"/>
                <a:pathLst>
                  <a:path extrusionOk="0" h="2381" w="890">
                    <a:moveTo>
                      <a:pt x="9" y="1"/>
                    </a:moveTo>
                    <a:lnTo>
                      <a:pt x="9" y="1"/>
                    </a:lnTo>
                    <a:cubicBezTo>
                      <a:pt x="1" y="871"/>
                      <a:pt x="202" y="1577"/>
                      <a:pt x="767" y="2243"/>
                    </a:cubicBezTo>
                    <a:cubicBezTo>
                      <a:pt x="806" y="2288"/>
                      <a:pt x="854" y="2344"/>
                      <a:pt x="890" y="2381"/>
                    </a:cubicBezTo>
                    <a:cubicBezTo>
                      <a:pt x="847" y="2318"/>
                      <a:pt x="803" y="2253"/>
                      <a:pt x="762" y="2189"/>
                    </a:cubicBezTo>
                    <a:cubicBezTo>
                      <a:pt x="341" y="1512"/>
                      <a:pt x="128" y="821"/>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42"/>
              <p:cNvSpPr/>
              <p:nvPr/>
            </p:nvSpPr>
            <p:spPr>
              <a:xfrm>
                <a:off x="5643050" y="3963950"/>
                <a:ext cx="54625" cy="44650"/>
              </a:xfrm>
              <a:custGeom>
                <a:rect b="b" l="l" r="r" t="t"/>
                <a:pathLst>
                  <a:path extrusionOk="0" h="1786" w="2185">
                    <a:moveTo>
                      <a:pt x="2184" y="0"/>
                    </a:moveTo>
                    <a:lnTo>
                      <a:pt x="2184" y="0"/>
                    </a:lnTo>
                    <a:cubicBezTo>
                      <a:pt x="1351" y="434"/>
                      <a:pt x="548" y="997"/>
                      <a:pt x="1" y="1785"/>
                    </a:cubicBezTo>
                    <a:cubicBezTo>
                      <a:pt x="271" y="1493"/>
                      <a:pt x="582" y="1245"/>
                      <a:pt x="891" y="996"/>
                    </a:cubicBezTo>
                    <a:cubicBezTo>
                      <a:pt x="1283" y="678"/>
                      <a:pt x="1670" y="396"/>
                      <a:pt x="2103" y="63"/>
                    </a:cubicBezTo>
                    <a:cubicBezTo>
                      <a:pt x="2129" y="43"/>
                      <a:pt x="2154" y="23"/>
                      <a:pt x="2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42"/>
              <p:cNvSpPr/>
              <p:nvPr/>
            </p:nvSpPr>
            <p:spPr>
              <a:xfrm>
                <a:off x="5659675" y="3959175"/>
                <a:ext cx="38225" cy="25550"/>
              </a:xfrm>
              <a:custGeom>
                <a:rect b="b" l="l" r="r" t="t"/>
                <a:pathLst>
                  <a:path extrusionOk="0" h="1022" w="1529">
                    <a:moveTo>
                      <a:pt x="1529" y="1"/>
                    </a:moveTo>
                    <a:lnTo>
                      <a:pt x="1529" y="1"/>
                    </a:lnTo>
                    <a:cubicBezTo>
                      <a:pt x="1242" y="130"/>
                      <a:pt x="963" y="275"/>
                      <a:pt x="705" y="453"/>
                    </a:cubicBezTo>
                    <a:cubicBezTo>
                      <a:pt x="459" y="619"/>
                      <a:pt x="211" y="833"/>
                      <a:pt x="0" y="1022"/>
                    </a:cubicBezTo>
                    <a:cubicBezTo>
                      <a:pt x="515" y="691"/>
                      <a:pt x="1019" y="341"/>
                      <a:pt x="15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42"/>
              <p:cNvSpPr/>
              <p:nvPr/>
            </p:nvSpPr>
            <p:spPr>
              <a:xfrm>
                <a:off x="5673625" y="3958050"/>
                <a:ext cx="18025" cy="11400"/>
              </a:xfrm>
              <a:custGeom>
                <a:rect b="b" l="l" r="r" t="t"/>
                <a:pathLst>
                  <a:path extrusionOk="0" h="456" w="721">
                    <a:moveTo>
                      <a:pt x="720" y="1"/>
                    </a:moveTo>
                    <a:lnTo>
                      <a:pt x="720" y="1"/>
                    </a:lnTo>
                    <a:cubicBezTo>
                      <a:pt x="457" y="111"/>
                      <a:pt x="210" y="261"/>
                      <a:pt x="0" y="456"/>
                    </a:cubicBezTo>
                    <a:cubicBezTo>
                      <a:pt x="252" y="323"/>
                      <a:pt x="495" y="175"/>
                      <a:pt x="7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42"/>
              <p:cNvSpPr/>
              <p:nvPr/>
            </p:nvSpPr>
            <p:spPr>
              <a:xfrm>
                <a:off x="5681400" y="3957075"/>
                <a:ext cx="2600" cy="1900"/>
              </a:xfrm>
              <a:custGeom>
                <a:rect b="b" l="l" r="r" t="t"/>
                <a:pathLst>
                  <a:path extrusionOk="0" h="76" w="104">
                    <a:moveTo>
                      <a:pt x="103" y="0"/>
                    </a:moveTo>
                    <a:lnTo>
                      <a:pt x="103" y="0"/>
                    </a:lnTo>
                    <a:cubicBezTo>
                      <a:pt x="65" y="21"/>
                      <a:pt x="28" y="48"/>
                      <a:pt x="0" y="76"/>
                    </a:cubicBezTo>
                    <a:cubicBezTo>
                      <a:pt x="37" y="55"/>
                      <a:pt x="72" y="31"/>
                      <a:pt x="1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42"/>
              <p:cNvSpPr/>
              <p:nvPr/>
            </p:nvSpPr>
            <p:spPr>
              <a:xfrm>
                <a:off x="5812075" y="3809700"/>
                <a:ext cx="18225" cy="65425"/>
              </a:xfrm>
              <a:custGeom>
                <a:rect b="b" l="l" r="r" t="t"/>
                <a:pathLst>
                  <a:path extrusionOk="0" h="2617" w="729">
                    <a:moveTo>
                      <a:pt x="466" y="1"/>
                    </a:moveTo>
                    <a:cubicBezTo>
                      <a:pt x="481" y="105"/>
                      <a:pt x="494" y="211"/>
                      <a:pt x="503" y="316"/>
                    </a:cubicBezTo>
                    <a:cubicBezTo>
                      <a:pt x="559" y="1014"/>
                      <a:pt x="375" y="1965"/>
                      <a:pt x="1" y="2616"/>
                    </a:cubicBezTo>
                    <a:cubicBezTo>
                      <a:pt x="192" y="2407"/>
                      <a:pt x="362" y="2083"/>
                      <a:pt x="448" y="1874"/>
                    </a:cubicBezTo>
                    <a:cubicBezTo>
                      <a:pt x="685" y="1355"/>
                      <a:pt x="729" y="741"/>
                      <a:pt x="538" y="196"/>
                    </a:cubicBezTo>
                    <a:cubicBezTo>
                      <a:pt x="517" y="131"/>
                      <a:pt x="490" y="58"/>
                      <a:pt x="4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42"/>
              <p:cNvSpPr/>
              <p:nvPr/>
            </p:nvSpPr>
            <p:spPr>
              <a:xfrm>
                <a:off x="5819825" y="3815175"/>
                <a:ext cx="18350" cy="56400"/>
              </a:xfrm>
              <a:custGeom>
                <a:rect b="b" l="l" r="r" t="t"/>
                <a:pathLst>
                  <a:path extrusionOk="0" h="2256" w="734">
                    <a:moveTo>
                      <a:pt x="467" y="0"/>
                    </a:moveTo>
                    <a:cubicBezTo>
                      <a:pt x="473" y="80"/>
                      <a:pt x="474" y="162"/>
                      <a:pt x="474" y="242"/>
                    </a:cubicBezTo>
                    <a:cubicBezTo>
                      <a:pt x="476" y="704"/>
                      <a:pt x="454" y="876"/>
                      <a:pt x="362" y="1285"/>
                    </a:cubicBezTo>
                    <a:cubicBezTo>
                      <a:pt x="283" y="1634"/>
                      <a:pt x="166" y="1946"/>
                      <a:pt x="1" y="2255"/>
                    </a:cubicBezTo>
                    <a:cubicBezTo>
                      <a:pt x="490" y="1650"/>
                      <a:pt x="733" y="925"/>
                      <a:pt x="510" y="149"/>
                    </a:cubicBezTo>
                    <a:cubicBezTo>
                      <a:pt x="496" y="100"/>
                      <a:pt x="481" y="49"/>
                      <a:pt x="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42"/>
              <p:cNvSpPr/>
              <p:nvPr/>
            </p:nvSpPr>
            <p:spPr>
              <a:xfrm>
                <a:off x="5831275" y="3825275"/>
                <a:ext cx="8400" cy="34125"/>
              </a:xfrm>
              <a:custGeom>
                <a:rect b="b" l="l" r="r" t="t"/>
                <a:pathLst>
                  <a:path extrusionOk="0" h="1365" w="336">
                    <a:moveTo>
                      <a:pt x="246" y="1"/>
                    </a:moveTo>
                    <a:cubicBezTo>
                      <a:pt x="243" y="26"/>
                      <a:pt x="239" y="58"/>
                      <a:pt x="237" y="77"/>
                    </a:cubicBezTo>
                    <a:cubicBezTo>
                      <a:pt x="178" y="494"/>
                      <a:pt x="121" y="906"/>
                      <a:pt x="0" y="1364"/>
                    </a:cubicBezTo>
                    <a:cubicBezTo>
                      <a:pt x="258" y="954"/>
                      <a:pt x="336" y="563"/>
                      <a:pt x="254" y="69"/>
                    </a:cubicBezTo>
                    <a:cubicBezTo>
                      <a:pt x="252" y="47"/>
                      <a:pt x="248" y="21"/>
                      <a:pt x="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42"/>
              <p:cNvSpPr/>
              <p:nvPr/>
            </p:nvSpPr>
            <p:spPr>
              <a:xfrm>
                <a:off x="5839625" y="3834800"/>
                <a:ext cx="3625" cy="16025"/>
              </a:xfrm>
              <a:custGeom>
                <a:rect b="b" l="l" r="r" t="t"/>
                <a:pathLst>
                  <a:path extrusionOk="0" h="641" w="145">
                    <a:moveTo>
                      <a:pt x="126" y="1"/>
                    </a:moveTo>
                    <a:lnTo>
                      <a:pt x="126" y="1"/>
                    </a:lnTo>
                    <a:cubicBezTo>
                      <a:pt x="69" y="211"/>
                      <a:pt x="39" y="427"/>
                      <a:pt x="1" y="640"/>
                    </a:cubicBezTo>
                    <a:cubicBezTo>
                      <a:pt x="116" y="453"/>
                      <a:pt x="145" y="219"/>
                      <a:pt x="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42"/>
              <p:cNvSpPr/>
              <p:nvPr/>
            </p:nvSpPr>
            <p:spPr>
              <a:xfrm>
                <a:off x="5847650" y="3838775"/>
                <a:ext cx="1575" cy="6850"/>
              </a:xfrm>
              <a:custGeom>
                <a:rect b="b" l="l" r="r" t="t"/>
                <a:pathLst>
                  <a:path extrusionOk="0" h="274" w="63">
                    <a:moveTo>
                      <a:pt x="58" y="0"/>
                    </a:moveTo>
                    <a:cubicBezTo>
                      <a:pt x="30" y="89"/>
                      <a:pt x="16" y="182"/>
                      <a:pt x="0" y="273"/>
                    </a:cubicBezTo>
                    <a:cubicBezTo>
                      <a:pt x="47" y="191"/>
                      <a:pt x="63" y="93"/>
                      <a:pt x="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42"/>
              <p:cNvSpPr/>
              <p:nvPr/>
            </p:nvSpPr>
            <p:spPr>
              <a:xfrm>
                <a:off x="5782600" y="3784725"/>
                <a:ext cx="30050" cy="8575"/>
              </a:xfrm>
              <a:custGeom>
                <a:rect b="b" l="l" r="r" t="t"/>
                <a:pathLst>
                  <a:path extrusionOk="0" h="343" w="1202">
                    <a:moveTo>
                      <a:pt x="587" y="0"/>
                    </a:moveTo>
                    <a:cubicBezTo>
                      <a:pt x="422" y="0"/>
                      <a:pt x="266" y="55"/>
                      <a:pt x="134" y="129"/>
                    </a:cubicBezTo>
                    <a:cubicBezTo>
                      <a:pt x="87" y="156"/>
                      <a:pt x="38" y="192"/>
                      <a:pt x="1" y="226"/>
                    </a:cubicBezTo>
                    <a:cubicBezTo>
                      <a:pt x="67" y="192"/>
                      <a:pt x="115" y="171"/>
                      <a:pt x="178" y="146"/>
                    </a:cubicBezTo>
                    <a:cubicBezTo>
                      <a:pt x="315" y="97"/>
                      <a:pt x="433" y="70"/>
                      <a:pt x="554" y="70"/>
                    </a:cubicBezTo>
                    <a:cubicBezTo>
                      <a:pt x="643" y="70"/>
                      <a:pt x="732" y="84"/>
                      <a:pt x="831" y="116"/>
                    </a:cubicBezTo>
                    <a:cubicBezTo>
                      <a:pt x="965" y="160"/>
                      <a:pt x="1099" y="226"/>
                      <a:pt x="1201" y="343"/>
                    </a:cubicBezTo>
                    <a:cubicBezTo>
                      <a:pt x="1093" y="152"/>
                      <a:pt x="882" y="34"/>
                      <a:pt x="671" y="5"/>
                    </a:cubicBezTo>
                    <a:cubicBezTo>
                      <a:pt x="643" y="2"/>
                      <a:pt x="615" y="0"/>
                      <a:pt x="5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42"/>
              <p:cNvSpPr/>
              <p:nvPr/>
            </p:nvSpPr>
            <p:spPr>
              <a:xfrm>
                <a:off x="5786850" y="3782200"/>
                <a:ext cx="23550" cy="5275"/>
              </a:xfrm>
              <a:custGeom>
                <a:rect b="b" l="l" r="r" t="t"/>
                <a:pathLst>
                  <a:path extrusionOk="0" h="211" w="942">
                    <a:moveTo>
                      <a:pt x="422" y="1"/>
                    </a:moveTo>
                    <a:cubicBezTo>
                      <a:pt x="379" y="1"/>
                      <a:pt x="334" y="4"/>
                      <a:pt x="298" y="11"/>
                    </a:cubicBezTo>
                    <a:cubicBezTo>
                      <a:pt x="208" y="29"/>
                      <a:pt x="123" y="66"/>
                      <a:pt x="42" y="108"/>
                    </a:cubicBezTo>
                    <a:cubicBezTo>
                      <a:pt x="27" y="116"/>
                      <a:pt x="12" y="124"/>
                      <a:pt x="1" y="132"/>
                    </a:cubicBezTo>
                    <a:cubicBezTo>
                      <a:pt x="33" y="124"/>
                      <a:pt x="63" y="118"/>
                      <a:pt x="95" y="112"/>
                    </a:cubicBezTo>
                    <a:cubicBezTo>
                      <a:pt x="221" y="87"/>
                      <a:pt x="329" y="77"/>
                      <a:pt x="465" y="77"/>
                    </a:cubicBezTo>
                    <a:cubicBezTo>
                      <a:pt x="631" y="81"/>
                      <a:pt x="795" y="104"/>
                      <a:pt x="942" y="211"/>
                    </a:cubicBezTo>
                    <a:cubicBezTo>
                      <a:pt x="840" y="96"/>
                      <a:pt x="690" y="35"/>
                      <a:pt x="540" y="10"/>
                    </a:cubicBezTo>
                    <a:cubicBezTo>
                      <a:pt x="520" y="5"/>
                      <a:pt x="473" y="1"/>
                      <a:pt x="4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42"/>
              <p:cNvSpPr/>
              <p:nvPr/>
            </p:nvSpPr>
            <p:spPr>
              <a:xfrm>
                <a:off x="5795325" y="3780750"/>
                <a:ext cx="10200" cy="1950"/>
              </a:xfrm>
              <a:custGeom>
                <a:rect b="b" l="l" r="r" t="t"/>
                <a:pathLst>
                  <a:path extrusionOk="0" h="78" w="408">
                    <a:moveTo>
                      <a:pt x="149" y="0"/>
                    </a:moveTo>
                    <a:cubicBezTo>
                      <a:pt x="99" y="0"/>
                      <a:pt x="48" y="10"/>
                      <a:pt x="0" y="30"/>
                    </a:cubicBezTo>
                    <a:cubicBezTo>
                      <a:pt x="22" y="28"/>
                      <a:pt x="42" y="27"/>
                      <a:pt x="63" y="27"/>
                    </a:cubicBezTo>
                    <a:cubicBezTo>
                      <a:pt x="181" y="27"/>
                      <a:pt x="292" y="55"/>
                      <a:pt x="407" y="77"/>
                    </a:cubicBezTo>
                    <a:cubicBezTo>
                      <a:pt x="330" y="29"/>
                      <a:pt x="239" y="0"/>
                      <a:pt x="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42"/>
              <p:cNvSpPr/>
              <p:nvPr/>
            </p:nvSpPr>
            <p:spPr>
              <a:xfrm>
                <a:off x="5726150" y="3832675"/>
                <a:ext cx="2775" cy="2400"/>
              </a:xfrm>
              <a:custGeom>
                <a:rect b="b" l="l" r="r" t="t"/>
                <a:pathLst>
                  <a:path extrusionOk="0" h="96" w="111">
                    <a:moveTo>
                      <a:pt x="110" y="0"/>
                    </a:moveTo>
                    <a:lnTo>
                      <a:pt x="110" y="0"/>
                    </a:lnTo>
                    <a:cubicBezTo>
                      <a:pt x="78" y="25"/>
                      <a:pt x="45" y="43"/>
                      <a:pt x="5" y="54"/>
                    </a:cubicBezTo>
                    <a:cubicBezTo>
                      <a:pt x="4" y="54"/>
                      <a:pt x="3" y="52"/>
                      <a:pt x="2" y="52"/>
                    </a:cubicBezTo>
                    <a:lnTo>
                      <a:pt x="2" y="52"/>
                    </a:lnTo>
                    <a:lnTo>
                      <a:pt x="4" y="55"/>
                    </a:lnTo>
                    <a:cubicBezTo>
                      <a:pt x="3" y="55"/>
                      <a:pt x="2" y="56"/>
                      <a:pt x="0" y="56"/>
                    </a:cubicBezTo>
                    <a:lnTo>
                      <a:pt x="7" y="56"/>
                    </a:lnTo>
                    <a:cubicBezTo>
                      <a:pt x="21" y="67"/>
                      <a:pt x="36" y="80"/>
                      <a:pt x="47" y="95"/>
                    </a:cubicBezTo>
                    <a:cubicBezTo>
                      <a:pt x="45" y="86"/>
                      <a:pt x="39" y="80"/>
                      <a:pt x="34" y="72"/>
                    </a:cubicBezTo>
                    <a:lnTo>
                      <a:pt x="34" y="72"/>
                    </a:lnTo>
                    <a:cubicBezTo>
                      <a:pt x="41" y="77"/>
                      <a:pt x="50" y="80"/>
                      <a:pt x="52" y="81"/>
                    </a:cubicBezTo>
                    <a:cubicBezTo>
                      <a:pt x="50" y="78"/>
                      <a:pt x="47" y="75"/>
                      <a:pt x="44" y="74"/>
                    </a:cubicBezTo>
                    <a:lnTo>
                      <a:pt x="44" y="74"/>
                    </a:lnTo>
                    <a:cubicBezTo>
                      <a:pt x="49" y="75"/>
                      <a:pt x="54" y="76"/>
                      <a:pt x="59" y="76"/>
                    </a:cubicBezTo>
                    <a:cubicBezTo>
                      <a:pt x="61" y="76"/>
                      <a:pt x="63" y="76"/>
                      <a:pt x="65" y="75"/>
                    </a:cubicBezTo>
                    <a:cubicBezTo>
                      <a:pt x="70" y="75"/>
                      <a:pt x="76" y="70"/>
                      <a:pt x="74" y="64"/>
                    </a:cubicBezTo>
                    <a:cubicBezTo>
                      <a:pt x="69" y="60"/>
                      <a:pt x="61" y="57"/>
                      <a:pt x="55" y="57"/>
                    </a:cubicBezTo>
                    <a:cubicBezTo>
                      <a:pt x="61" y="56"/>
                      <a:pt x="66" y="55"/>
                      <a:pt x="71" y="52"/>
                    </a:cubicBezTo>
                    <a:lnTo>
                      <a:pt x="71" y="52"/>
                    </a:lnTo>
                    <a:cubicBezTo>
                      <a:pt x="69" y="54"/>
                      <a:pt x="66" y="55"/>
                      <a:pt x="67" y="55"/>
                    </a:cubicBezTo>
                    <a:cubicBezTo>
                      <a:pt x="70" y="54"/>
                      <a:pt x="81" y="52"/>
                      <a:pt x="76" y="49"/>
                    </a:cubicBezTo>
                    <a:lnTo>
                      <a:pt x="76" y="49"/>
                    </a:lnTo>
                    <a:cubicBezTo>
                      <a:pt x="64" y="50"/>
                      <a:pt x="50" y="51"/>
                      <a:pt x="36" y="54"/>
                    </a:cubicBezTo>
                    <a:cubicBezTo>
                      <a:pt x="67" y="46"/>
                      <a:pt x="102" y="21"/>
                      <a:pt x="1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42"/>
              <p:cNvSpPr/>
              <p:nvPr/>
            </p:nvSpPr>
            <p:spPr>
              <a:xfrm>
                <a:off x="5726450" y="3834175"/>
                <a:ext cx="100" cy="25"/>
              </a:xfrm>
              <a:custGeom>
                <a:rect b="b" l="l" r="r" t="t"/>
                <a:pathLst>
                  <a:path extrusionOk="0" fill="none" h="1" w="4">
                    <a:moveTo>
                      <a:pt x="4" y="0"/>
                    </a:moveTo>
                    <a:lnTo>
                      <a:pt x="1" y="0"/>
                    </a:ln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42"/>
              <p:cNvSpPr/>
              <p:nvPr/>
            </p:nvSpPr>
            <p:spPr>
              <a:xfrm>
                <a:off x="5749900" y="3796250"/>
                <a:ext cx="2000" cy="12175"/>
              </a:xfrm>
              <a:custGeom>
                <a:rect b="b" l="l" r="r" t="t"/>
                <a:pathLst>
                  <a:path extrusionOk="0" h="487" w="80">
                    <a:moveTo>
                      <a:pt x="15" y="0"/>
                    </a:moveTo>
                    <a:cubicBezTo>
                      <a:pt x="16" y="4"/>
                      <a:pt x="16" y="9"/>
                      <a:pt x="17" y="13"/>
                    </a:cubicBezTo>
                    <a:cubicBezTo>
                      <a:pt x="44" y="168"/>
                      <a:pt x="36" y="334"/>
                      <a:pt x="1" y="486"/>
                    </a:cubicBezTo>
                    <a:cubicBezTo>
                      <a:pt x="43" y="405"/>
                      <a:pt x="79" y="314"/>
                      <a:pt x="78" y="221"/>
                    </a:cubicBezTo>
                    <a:cubicBezTo>
                      <a:pt x="78" y="143"/>
                      <a:pt x="53" y="67"/>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42"/>
              <p:cNvSpPr/>
              <p:nvPr/>
            </p:nvSpPr>
            <p:spPr>
              <a:xfrm>
                <a:off x="5751325" y="3795225"/>
                <a:ext cx="2525" cy="10850"/>
              </a:xfrm>
              <a:custGeom>
                <a:rect b="b" l="l" r="r" t="t"/>
                <a:pathLst>
                  <a:path extrusionOk="0" h="434" w="101">
                    <a:moveTo>
                      <a:pt x="1" y="0"/>
                    </a:moveTo>
                    <a:cubicBezTo>
                      <a:pt x="0" y="0"/>
                      <a:pt x="3" y="7"/>
                      <a:pt x="6" y="18"/>
                    </a:cubicBezTo>
                    <a:cubicBezTo>
                      <a:pt x="35" y="153"/>
                      <a:pt x="46" y="290"/>
                      <a:pt x="23" y="433"/>
                    </a:cubicBezTo>
                    <a:cubicBezTo>
                      <a:pt x="100" y="303"/>
                      <a:pt x="90" y="141"/>
                      <a:pt x="11" y="13"/>
                    </a:cubicBezTo>
                    <a:cubicBezTo>
                      <a:pt x="5" y="4"/>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42"/>
              <p:cNvSpPr/>
              <p:nvPr/>
            </p:nvSpPr>
            <p:spPr>
              <a:xfrm>
                <a:off x="5752350" y="3794825"/>
                <a:ext cx="2700" cy="9350"/>
              </a:xfrm>
              <a:custGeom>
                <a:rect b="b" l="l" r="r" t="t"/>
                <a:pathLst>
                  <a:path extrusionOk="0" h="374" w="108">
                    <a:moveTo>
                      <a:pt x="1" y="0"/>
                    </a:moveTo>
                    <a:cubicBezTo>
                      <a:pt x="1" y="0"/>
                      <a:pt x="1" y="1"/>
                      <a:pt x="3" y="4"/>
                    </a:cubicBezTo>
                    <a:cubicBezTo>
                      <a:pt x="13" y="24"/>
                      <a:pt x="17" y="47"/>
                      <a:pt x="23" y="69"/>
                    </a:cubicBezTo>
                    <a:cubicBezTo>
                      <a:pt x="42" y="139"/>
                      <a:pt x="39" y="154"/>
                      <a:pt x="49" y="222"/>
                    </a:cubicBezTo>
                    <a:cubicBezTo>
                      <a:pt x="52" y="237"/>
                      <a:pt x="61" y="314"/>
                      <a:pt x="59" y="373"/>
                    </a:cubicBezTo>
                    <a:cubicBezTo>
                      <a:pt x="108" y="252"/>
                      <a:pt x="89" y="102"/>
                      <a:pt x="5" y="4"/>
                    </a:cubicBezTo>
                    <a:cubicBezTo>
                      <a:pt x="3" y="1"/>
                      <a:pt x="1"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42"/>
              <p:cNvSpPr/>
              <p:nvPr/>
            </p:nvSpPr>
            <p:spPr>
              <a:xfrm>
                <a:off x="5754200" y="3795375"/>
                <a:ext cx="1825" cy="6925"/>
              </a:xfrm>
              <a:custGeom>
                <a:rect b="b" l="l" r="r" t="t"/>
                <a:pathLst>
                  <a:path extrusionOk="0" h="277" w="73">
                    <a:moveTo>
                      <a:pt x="2" y="1"/>
                    </a:moveTo>
                    <a:lnTo>
                      <a:pt x="2" y="1"/>
                    </a:lnTo>
                    <a:cubicBezTo>
                      <a:pt x="1" y="1"/>
                      <a:pt x="4" y="10"/>
                      <a:pt x="4" y="16"/>
                    </a:cubicBezTo>
                    <a:cubicBezTo>
                      <a:pt x="10" y="106"/>
                      <a:pt x="36" y="182"/>
                      <a:pt x="30" y="276"/>
                    </a:cubicBezTo>
                    <a:cubicBezTo>
                      <a:pt x="73" y="190"/>
                      <a:pt x="46" y="86"/>
                      <a:pt x="5" y="6"/>
                    </a:cubicBezTo>
                    <a:cubicBezTo>
                      <a:pt x="3" y="2"/>
                      <a:pt x="2" y="1"/>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42"/>
              <p:cNvSpPr/>
              <p:nvPr/>
            </p:nvSpPr>
            <p:spPr>
              <a:xfrm>
                <a:off x="5755450" y="3795300"/>
                <a:ext cx="1525" cy="5950"/>
              </a:xfrm>
              <a:custGeom>
                <a:rect b="b" l="l" r="r" t="t"/>
                <a:pathLst>
                  <a:path extrusionOk="0" h="238" w="61">
                    <a:moveTo>
                      <a:pt x="0" y="1"/>
                    </a:moveTo>
                    <a:lnTo>
                      <a:pt x="0" y="1"/>
                    </a:lnTo>
                    <a:cubicBezTo>
                      <a:pt x="7" y="89"/>
                      <a:pt x="28" y="154"/>
                      <a:pt x="23" y="238"/>
                    </a:cubicBezTo>
                    <a:cubicBezTo>
                      <a:pt x="61" y="166"/>
                      <a:pt x="33" y="5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42"/>
              <p:cNvSpPr/>
              <p:nvPr/>
            </p:nvSpPr>
            <p:spPr>
              <a:xfrm>
                <a:off x="5756825" y="3797075"/>
                <a:ext cx="350" cy="1625"/>
              </a:xfrm>
              <a:custGeom>
                <a:rect b="b" l="l" r="r" t="t"/>
                <a:pathLst>
                  <a:path extrusionOk="0" h="65" w="14">
                    <a:moveTo>
                      <a:pt x="4" y="0"/>
                    </a:moveTo>
                    <a:lnTo>
                      <a:pt x="4" y="0"/>
                    </a:lnTo>
                    <a:cubicBezTo>
                      <a:pt x="2" y="22"/>
                      <a:pt x="7" y="43"/>
                      <a:pt x="1" y="65"/>
                    </a:cubicBezTo>
                    <a:cubicBezTo>
                      <a:pt x="13" y="47"/>
                      <a:pt x="9" y="17"/>
                      <a:pt x="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42"/>
              <p:cNvSpPr/>
              <p:nvPr/>
            </p:nvSpPr>
            <p:spPr>
              <a:xfrm>
                <a:off x="5731900" y="3786900"/>
                <a:ext cx="8375" cy="16150"/>
              </a:xfrm>
              <a:custGeom>
                <a:rect b="b" l="l" r="r" t="t"/>
                <a:pathLst>
                  <a:path extrusionOk="0" h="646" w="335">
                    <a:moveTo>
                      <a:pt x="1" y="0"/>
                    </a:moveTo>
                    <a:lnTo>
                      <a:pt x="1" y="0"/>
                    </a:lnTo>
                    <a:cubicBezTo>
                      <a:pt x="76" y="213"/>
                      <a:pt x="155" y="420"/>
                      <a:pt x="119" y="646"/>
                    </a:cubicBezTo>
                    <a:cubicBezTo>
                      <a:pt x="169" y="517"/>
                      <a:pt x="170" y="376"/>
                      <a:pt x="143" y="240"/>
                    </a:cubicBezTo>
                    <a:lnTo>
                      <a:pt x="143" y="240"/>
                    </a:lnTo>
                    <a:cubicBezTo>
                      <a:pt x="177" y="362"/>
                      <a:pt x="197" y="484"/>
                      <a:pt x="176" y="628"/>
                    </a:cubicBezTo>
                    <a:cubicBezTo>
                      <a:pt x="208" y="539"/>
                      <a:pt x="221" y="444"/>
                      <a:pt x="220" y="351"/>
                    </a:cubicBezTo>
                    <a:lnTo>
                      <a:pt x="220" y="351"/>
                    </a:lnTo>
                    <a:cubicBezTo>
                      <a:pt x="229" y="446"/>
                      <a:pt x="233" y="544"/>
                      <a:pt x="216" y="637"/>
                    </a:cubicBezTo>
                    <a:cubicBezTo>
                      <a:pt x="263" y="532"/>
                      <a:pt x="278" y="412"/>
                      <a:pt x="274" y="295"/>
                    </a:cubicBezTo>
                    <a:lnTo>
                      <a:pt x="274" y="295"/>
                    </a:lnTo>
                    <a:cubicBezTo>
                      <a:pt x="277" y="328"/>
                      <a:pt x="279" y="362"/>
                      <a:pt x="282" y="397"/>
                    </a:cubicBezTo>
                    <a:cubicBezTo>
                      <a:pt x="284" y="472"/>
                      <a:pt x="292" y="551"/>
                      <a:pt x="268" y="621"/>
                    </a:cubicBezTo>
                    <a:cubicBezTo>
                      <a:pt x="308" y="563"/>
                      <a:pt x="318" y="489"/>
                      <a:pt x="324" y="419"/>
                    </a:cubicBezTo>
                    <a:cubicBezTo>
                      <a:pt x="335" y="322"/>
                      <a:pt x="320" y="224"/>
                      <a:pt x="290" y="131"/>
                    </a:cubicBezTo>
                    <a:cubicBezTo>
                      <a:pt x="220" y="109"/>
                      <a:pt x="148" y="77"/>
                      <a:pt x="76" y="39"/>
                    </a:cubicBezTo>
                    <a:lnTo>
                      <a:pt x="76" y="39"/>
                    </a:lnTo>
                    <a:cubicBezTo>
                      <a:pt x="79" y="52"/>
                      <a:pt x="83" y="62"/>
                      <a:pt x="87" y="73"/>
                    </a:cubicBezTo>
                    <a:cubicBezTo>
                      <a:pt x="81" y="60"/>
                      <a:pt x="74" y="48"/>
                      <a:pt x="67" y="36"/>
                    </a:cubicBezTo>
                    <a:cubicBezTo>
                      <a:pt x="45" y="24"/>
                      <a:pt x="23" y="1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42"/>
              <p:cNvSpPr/>
              <p:nvPr/>
            </p:nvSpPr>
            <p:spPr>
              <a:xfrm>
                <a:off x="5739350" y="3790275"/>
                <a:ext cx="7725" cy="12000"/>
              </a:xfrm>
              <a:custGeom>
                <a:rect b="b" l="l" r="r" t="t"/>
                <a:pathLst>
                  <a:path extrusionOk="0" h="480" w="309">
                    <a:moveTo>
                      <a:pt x="1" y="0"/>
                    </a:moveTo>
                    <a:cubicBezTo>
                      <a:pt x="21" y="95"/>
                      <a:pt x="34" y="173"/>
                      <a:pt x="38" y="273"/>
                    </a:cubicBezTo>
                    <a:cubicBezTo>
                      <a:pt x="38" y="345"/>
                      <a:pt x="46" y="414"/>
                      <a:pt x="16" y="479"/>
                    </a:cubicBezTo>
                    <a:cubicBezTo>
                      <a:pt x="64" y="423"/>
                      <a:pt x="77" y="346"/>
                      <a:pt x="88" y="275"/>
                    </a:cubicBezTo>
                    <a:cubicBezTo>
                      <a:pt x="90" y="263"/>
                      <a:pt x="92" y="251"/>
                      <a:pt x="93" y="239"/>
                    </a:cubicBezTo>
                    <a:cubicBezTo>
                      <a:pt x="94" y="264"/>
                      <a:pt x="95" y="287"/>
                      <a:pt x="95" y="311"/>
                    </a:cubicBezTo>
                    <a:cubicBezTo>
                      <a:pt x="93" y="368"/>
                      <a:pt x="93" y="413"/>
                      <a:pt x="70" y="464"/>
                    </a:cubicBezTo>
                    <a:cubicBezTo>
                      <a:pt x="113" y="408"/>
                      <a:pt x="137" y="346"/>
                      <a:pt x="147" y="280"/>
                    </a:cubicBezTo>
                    <a:lnTo>
                      <a:pt x="147" y="280"/>
                    </a:lnTo>
                    <a:cubicBezTo>
                      <a:pt x="147" y="337"/>
                      <a:pt x="145" y="387"/>
                      <a:pt x="124" y="442"/>
                    </a:cubicBezTo>
                    <a:cubicBezTo>
                      <a:pt x="181" y="367"/>
                      <a:pt x="201" y="280"/>
                      <a:pt x="197" y="193"/>
                    </a:cubicBezTo>
                    <a:lnTo>
                      <a:pt x="197" y="193"/>
                    </a:lnTo>
                    <a:cubicBezTo>
                      <a:pt x="202" y="260"/>
                      <a:pt x="198" y="337"/>
                      <a:pt x="170" y="403"/>
                    </a:cubicBezTo>
                    <a:cubicBezTo>
                      <a:pt x="209" y="358"/>
                      <a:pt x="231" y="308"/>
                      <a:pt x="242" y="255"/>
                    </a:cubicBezTo>
                    <a:lnTo>
                      <a:pt x="242" y="255"/>
                    </a:lnTo>
                    <a:cubicBezTo>
                      <a:pt x="239" y="269"/>
                      <a:pt x="238" y="282"/>
                      <a:pt x="237" y="289"/>
                    </a:cubicBezTo>
                    <a:cubicBezTo>
                      <a:pt x="233" y="315"/>
                      <a:pt x="227" y="341"/>
                      <a:pt x="213" y="363"/>
                    </a:cubicBezTo>
                    <a:cubicBezTo>
                      <a:pt x="255" y="322"/>
                      <a:pt x="275" y="274"/>
                      <a:pt x="280" y="222"/>
                    </a:cubicBezTo>
                    <a:lnTo>
                      <a:pt x="280" y="222"/>
                    </a:lnTo>
                    <a:cubicBezTo>
                      <a:pt x="280" y="265"/>
                      <a:pt x="276" y="309"/>
                      <a:pt x="262" y="350"/>
                    </a:cubicBezTo>
                    <a:cubicBezTo>
                      <a:pt x="289" y="315"/>
                      <a:pt x="308" y="273"/>
                      <a:pt x="306" y="228"/>
                    </a:cubicBezTo>
                    <a:cubicBezTo>
                      <a:pt x="306" y="208"/>
                      <a:pt x="303" y="180"/>
                      <a:pt x="298" y="154"/>
                    </a:cubicBezTo>
                    <a:cubicBezTo>
                      <a:pt x="294" y="152"/>
                      <a:pt x="286" y="149"/>
                      <a:pt x="280" y="146"/>
                    </a:cubicBezTo>
                    <a:lnTo>
                      <a:pt x="280" y="161"/>
                    </a:lnTo>
                    <a:cubicBezTo>
                      <a:pt x="280" y="156"/>
                      <a:pt x="279" y="152"/>
                      <a:pt x="278" y="146"/>
                    </a:cubicBezTo>
                    <a:cubicBezTo>
                      <a:pt x="232" y="129"/>
                      <a:pt x="196" y="92"/>
                      <a:pt x="181" y="41"/>
                    </a:cubicBezTo>
                    <a:cubicBezTo>
                      <a:pt x="180" y="37"/>
                      <a:pt x="176" y="32"/>
                      <a:pt x="170" y="27"/>
                    </a:cubicBezTo>
                    <a:lnTo>
                      <a:pt x="170" y="27"/>
                    </a:lnTo>
                    <a:cubicBezTo>
                      <a:pt x="175" y="43"/>
                      <a:pt x="178" y="62"/>
                      <a:pt x="181" y="78"/>
                    </a:cubicBezTo>
                    <a:cubicBezTo>
                      <a:pt x="176" y="61"/>
                      <a:pt x="170" y="41"/>
                      <a:pt x="164" y="23"/>
                    </a:cubicBezTo>
                    <a:cubicBezTo>
                      <a:pt x="153" y="25"/>
                      <a:pt x="141" y="26"/>
                      <a:pt x="128" y="26"/>
                    </a:cubicBezTo>
                    <a:cubicBezTo>
                      <a:pt x="115" y="26"/>
                      <a:pt x="100" y="24"/>
                      <a:pt x="85" y="22"/>
                    </a:cubicBezTo>
                    <a:cubicBezTo>
                      <a:pt x="83" y="22"/>
                      <a:pt x="79" y="21"/>
                      <a:pt x="77" y="19"/>
                    </a:cubicBezTo>
                    <a:lnTo>
                      <a:pt x="77" y="19"/>
                    </a:lnTo>
                    <a:cubicBezTo>
                      <a:pt x="78" y="29"/>
                      <a:pt x="78" y="41"/>
                      <a:pt x="79" y="52"/>
                    </a:cubicBezTo>
                    <a:cubicBezTo>
                      <a:pt x="77" y="39"/>
                      <a:pt x="73" y="29"/>
                      <a:pt x="69" y="18"/>
                    </a:cubicBezTo>
                    <a:cubicBezTo>
                      <a:pt x="46" y="13"/>
                      <a:pt x="23" y="7"/>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42"/>
              <p:cNvSpPr/>
              <p:nvPr/>
            </p:nvSpPr>
            <p:spPr>
              <a:xfrm>
                <a:off x="5723925" y="3812450"/>
                <a:ext cx="7575" cy="12775"/>
              </a:xfrm>
              <a:custGeom>
                <a:rect b="b" l="l" r="r" t="t"/>
                <a:pathLst>
                  <a:path extrusionOk="0" h="511" w="303">
                    <a:moveTo>
                      <a:pt x="269" y="1"/>
                    </a:moveTo>
                    <a:lnTo>
                      <a:pt x="269" y="1"/>
                    </a:lnTo>
                    <a:cubicBezTo>
                      <a:pt x="149" y="109"/>
                      <a:pt x="67" y="266"/>
                      <a:pt x="43" y="428"/>
                    </a:cubicBezTo>
                    <a:cubicBezTo>
                      <a:pt x="42" y="435"/>
                      <a:pt x="42" y="441"/>
                      <a:pt x="41" y="447"/>
                    </a:cubicBezTo>
                    <a:lnTo>
                      <a:pt x="40" y="448"/>
                    </a:lnTo>
                    <a:cubicBezTo>
                      <a:pt x="37" y="451"/>
                      <a:pt x="35" y="453"/>
                      <a:pt x="31" y="456"/>
                    </a:cubicBezTo>
                    <a:cubicBezTo>
                      <a:pt x="21" y="466"/>
                      <a:pt x="10" y="475"/>
                      <a:pt x="5" y="488"/>
                    </a:cubicBezTo>
                    <a:cubicBezTo>
                      <a:pt x="0" y="498"/>
                      <a:pt x="9" y="510"/>
                      <a:pt x="20" y="510"/>
                    </a:cubicBezTo>
                    <a:cubicBezTo>
                      <a:pt x="21" y="510"/>
                      <a:pt x="23" y="510"/>
                      <a:pt x="24" y="510"/>
                    </a:cubicBezTo>
                    <a:cubicBezTo>
                      <a:pt x="46" y="498"/>
                      <a:pt x="57" y="473"/>
                      <a:pt x="73" y="453"/>
                    </a:cubicBezTo>
                    <a:cubicBezTo>
                      <a:pt x="79" y="442"/>
                      <a:pt x="87" y="430"/>
                      <a:pt x="94" y="418"/>
                    </a:cubicBezTo>
                    <a:lnTo>
                      <a:pt x="114" y="391"/>
                    </a:lnTo>
                    <a:cubicBezTo>
                      <a:pt x="115" y="391"/>
                      <a:pt x="117" y="390"/>
                      <a:pt x="118" y="389"/>
                    </a:cubicBezTo>
                    <a:cubicBezTo>
                      <a:pt x="129" y="384"/>
                      <a:pt x="140" y="379"/>
                      <a:pt x="151" y="376"/>
                    </a:cubicBezTo>
                    <a:cubicBezTo>
                      <a:pt x="179" y="317"/>
                      <a:pt x="206" y="257"/>
                      <a:pt x="228" y="196"/>
                    </a:cubicBezTo>
                    <a:cubicBezTo>
                      <a:pt x="254" y="138"/>
                      <a:pt x="271" y="75"/>
                      <a:pt x="302" y="19"/>
                    </a:cubicBezTo>
                    <a:lnTo>
                      <a:pt x="302" y="19"/>
                    </a:lnTo>
                    <a:cubicBezTo>
                      <a:pt x="241" y="94"/>
                      <a:pt x="187" y="188"/>
                      <a:pt x="150" y="284"/>
                    </a:cubicBezTo>
                    <a:cubicBezTo>
                      <a:pt x="156" y="266"/>
                      <a:pt x="164" y="247"/>
                      <a:pt x="171" y="227"/>
                    </a:cubicBezTo>
                    <a:cubicBezTo>
                      <a:pt x="207" y="134"/>
                      <a:pt x="218" y="88"/>
                      <a:pt x="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42"/>
              <p:cNvSpPr/>
              <p:nvPr/>
            </p:nvSpPr>
            <p:spPr>
              <a:xfrm>
                <a:off x="5728050" y="3812450"/>
                <a:ext cx="5000" cy="9350"/>
              </a:xfrm>
              <a:custGeom>
                <a:rect b="b" l="l" r="r" t="t"/>
                <a:pathLst>
                  <a:path extrusionOk="0" h="374" w="200">
                    <a:moveTo>
                      <a:pt x="199" y="1"/>
                    </a:moveTo>
                    <a:cubicBezTo>
                      <a:pt x="104" y="108"/>
                      <a:pt x="48" y="238"/>
                      <a:pt x="0" y="374"/>
                    </a:cubicBezTo>
                    <a:cubicBezTo>
                      <a:pt x="7" y="372"/>
                      <a:pt x="14" y="370"/>
                      <a:pt x="20" y="370"/>
                    </a:cubicBezTo>
                    <a:cubicBezTo>
                      <a:pt x="21" y="366"/>
                      <a:pt x="24" y="365"/>
                      <a:pt x="26" y="364"/>
                    </a:cubicBezTo>
                    <a:cubicBezTo>
                      <a:pt x="41" y="350"/>
                      <a:pt x="56" y="336"/>
                      <a:pt x="71" y="322"/>
                    </a:cubicBezTo>
                    <a:cubicBezTo>
                      <a:pt x="76" y="312"/>
                      <a:pt x="80" y="300"/>
                      <a:pt x="86" y="289"/>
                    </a:cubicBezTo>
                    <a:cubicBezTo>
                      <a:pt x="129" y="196"/>
                      <a:pt x="151" y="93"/>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42"/>
              <p:cNvSpPr/>
              <p:nvPr/>
            </p:nvSpPr>
            <p:spPr>
              <a:xfrm>
                <a:off x="5730325" y="3813075"/>
                <a:ext cx="3000" cy="6950"/>
              </a:xfrm>
              <a:custGeom>
                <a:rect b="b" l="l" r="r" t="t"/>
                <a:pathLst>
                  <a:path extrusionOk="0" h="278" w="120">
                    <a:moveTo>
                      <a:pt x="120" y="1"/>
                    </a:moveTo>
                    <a:cubicBezTo>
                      <a:pt x="68" y="86"/>
                      <a:pt x="28" y="184"/>
                      <a:pt x="0" y="278"/>
                    </a:cubicBezTo>
                    <a:cubicBezTo>
                      <a:pt x="10" y="267"/>
                      <a:pt x="22" y="257"/>
                      <a:pt x="32" y="247"/>
                    </a:cubicBezTo>
                    <a:cubicBezTo>
                      <a:pt x="73" y="169"/>
                      <a:pt x="104" y="87"/>
                      <a:pt x="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42"/>
              <p:cNvSpPr/>
              <p:nvPr/>
            </p:nvSpPr>
            <p:spPr>
              <a:xfrm>
                <a:off x="5731775" y="3813325"/>
                <a:ext cx="2975" cy="5350"/>
              </a:xfrm>
              <a:custGeom>
                <a:rect b="b" l="l" r="r" t="t"/>
                <a:pathLst>
                  <a:path extrusionOk="0" h="214" w="119">
                    <a:moveTo>
                      <a:pt x="95" y="1"/>
                    </a:moveTo>
                    <a:lnTo>
                      <a:pt x="95" y="1"/>
                    </a:lnTo>
                    <a:cubicBezTo>
                      <a:pt x="53" y="64"/>
                      <a:pt x="16" y="148"/>
                      <a:pt x="1" y="213"/>
                    </a:cubicBezTo>
                    <a:lnTo>
                      <a:pt x="2" y="212"/>
                    </a:lnTo>
                    <a:cubicBezTo>
                      <a:pt x="6" y="207"/>
                      <a:pt x="10" y="201"/>
                      <a:pt x="14" y="196"/>
                    </a:cubicBezTo>
                    <a:lnTo>
                      <a:pt x="14" y="196"/>
                    </a:lnTo>
                    <a:cubicBezTo>
                      <a:pt x="12" y="200"/>
                      <a:pt x="10" y="205"/>
                      <a:pt x="9" y="208"/>
                    </a:cubicBezTo>
                    <a:cubicBezTo>
                      <a:pt x="11" y="206"/>
                      <a:pt x="14" y="205"/>
                      <a:pt x="17" y="202"/>
                    </a:cubicBezTo>
                    <a:cubicBezTo>
                      <a:pt x="62" y="143"/>
                      <a:pt x="100" y="81"/>
                      <a:pt x="118" y="9"/>
                    </a:cubicBezTo>
                    <a:lnTo>
                      <a:pt x="118" y="9"/>
                    </a:lnTo>
                    <a:cubicBezTo>
                      <a:pt x="103" y="30"/>
                      <a:pt x="88" y="52"/>
                      <a:pt x="74" y="76"/>
                    </a:cubicBezTo>
                    <a:cubicBezTo>
                      <a:pt x="83" y="51"/>
                      <a:pt x="91" y="27"/>
                      <a:pt x="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42"/>
              <p:cNvSpPr/>
              <p:nvPr/>
            </p:nvSpPr>
            <p:spPr>
              <a:xfrm>
                <a:off x="5756500" y="3812150"/>
                <a:ext cx="10475" cy="8800"/>
              </a:xfrm>
              <a:custGeom>
                <a:rect b="b" l="l" r="r" t="t"/>
                <a:pathLst>
                  <a:path extrusionOk="0" h="352" w="419">
                    <a:moveTo>
                      <a:pt x="419" y="1"/>
                    </a:moveTo>
                    <a:lnTo>
                      <a:pt x="419" y="1"/>
                    </a:lnTo>
                    <a:cubicBezTo>
                      <a:pt x="292" y="150"/>
                      <a:pt x="179" y="283"/>
                      <a:pt x="0" y="352"/>
                    </a:cubicBezTo>
                    <a:cubicBezTo>
                      <a:pt x="102" y="337"/>
                      <a:pt x="201" y="294"/>
                      <a:pt x="276" y="223"/>
                    </a:cubicBezTo>
                    <a:cubicBezTo>
                      <a:pt x="332" y="167"/>
                      <a:pt x="403" y="49"/>
                      <a:pt x="4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42"/>
              <p:cNvSpPr/>
              <p:nvPr/>
            </p:nvSpPr>
            <p:spPr>
              <a:xfrm>
                <a:off x="5757775" y="3814075"/>
                <a:ext cx="6200" cy="5150"/>
              </a:xfrm>
              <a:custGeom>
                <a:rect b="b" l="l" r="r" t="t"/>
                <a:pathLst>
                  <a:path extrusionOk="0" h="206" w="248">
                    <a:moveTo>
                      <a:pt x="247" y="1"/>
                    </a:moveTo>
                    <a:cubicBezTo>
                      <a:pt x="164" y="69"/>
                      <a:pt x="88" y="151"/>
                      <a:pt x="1" y="206"/>
                    </a:cubicBezTo>
                    <a:cubicBezTo>
                      <a:pt x="107" y="186"/>
                      <a:pt x="210" y="80"/>
                      <a:pt x="2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42"/>
              <p:cNvSpPr/>
              <p:nvPr/>
            </p:nvSpPr>
            <p:spPr>
              <a:xfrm>
                <a:off x="5758300" y="3815500"/>
                <a:ext cx="2325" cy="1725"/>
              </a:xfrm>
              <a:custGeom>
                <a:rect b="b" l="l" r="r" t="t"/>
                <a:pathLst>
                  <a:path extrusionOk="0" h="69" w="93">
                    <a:moveTo>
                      <a:pt x="92" y="0"/>
                    </a:moveTo>
                    <a:cubicBezTo>
                      <a:pt x="57" y="18"/>
                      <a:pt x="29" y="43"/>
                      <a:pt x="1" y="68"/>
                    </a:cubicBezTo>
                    <a:cubicBezTo>
                      <a:pt x="37" y="56"/>
                      <a:pt x="67" y="30"/>
                      <a:pt x="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42"/>
              <p:cNvSpPr/>
              <p:nvPr/>
            </p:nvSpPr>
            <p:spPr>
              <a:xfrm>
                <a:off x="5728375" y="3822575"/>
                <a:ext cx="9475" cy="13700"/>
              </a:xfrm>
              <a:custGeom>
                <a:rect b="b" l="l" r="r" t="t"/>
                <a:pathLst>
                  <a:path extrusionOk="0" h="548" w="379">
                    <a:moveTo>
                      <a:pt x="379" y="1"/>
                    </a:moveTo>
                    <a:cubicBezTo>
                      <a:pt x="364" y="16"/>
                      <a:pt x="351" y="31"/>
                      <a:pt x="338" y="48"/>
                    </a:cubicBezTo>
                    <a:cubicBezTo>
                      <a:pt x="276" y="126"/>
                      <a:pt x="229" y="232"/>
                      <a:pt x="182" y="300"/>
                    </a:cubicBezTo>
                    <a:cubicBezTo>
                      <a:pt x="136" y="399"/>
                      <a:pt x="96" y="492"/>
                      <a:pt x="1" y="547"/>
                    </a:cubicBezTo>
                    <a:cubicBezTo>
                      <a:pt x="106" y="523"/>
                      <a:pt x="192" y="437"/>
                      <a:pt x="234" y="337"/>
                    </a:cubicBezTo>
                    <a:cubicBezTo>
                      <a:pt x="246" y="298"/>
                      <a:pt x="271" y="217"/>
                      <a:pt x="291" y="176"/>
                    </a:cubicBezTo>
                    <a:cubicBezTo>
                      <a:pt x="316" y="115"/>
                      <a:pt x="346" y="56"/>
                      <a:pt x="3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42"/>
              <p:cNvSpPr/>
              <p:nvPr/>
            </p:nvSpPr>
            <p:spPr>
              <a:xfrm>
                <a:off x="5731375" y="3825700"/>
                <a:ext cx="7075" cy="10050"/>
              </a:xfrm>
              <a:custGeom>
                <a:rect b="b" l="l" r="r" t="t"/>
                <a:pathLst>
                  <a:path extrusionOk="0" h="402" w="283">
                    <a:moveTo>
                      <a:pt x="282" y="0"/>
                    </a:moveTo>
                    <a:lnTo>
                      <a:pt x="282" y="0"/>
                    </a:lnTo>
                    <a:cubicBezTo>
                      <a:pt x="176" y="132"/>
                      <a:pt x="135" y="300"/>
                      <a:pt x="0" y="402"/>
                    </a:cubicBezTo>
                    <a:cubicBezTo>
                      <a:pt x="66" y="372"/>
                      <a:pt x="125" y="324"/>
                      <a:pt x="166" y="263"/>
                    </a:cubicBezTo>
                    <a:cubicBezTo>
                      <a:pt x="213" y="189"/>
                      <a:pt x="259" y="62"/>
                      <a:pt x="2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42"/>
              <p:cNvSpPr/>
              <p:nvPr/>
            </p:nvSpPr>
            <p:spPr>
              <a:xfrm>
                <a:off x="5734850" y="3831300"/>
                <a:ext cx="2575" cy="3025"/>
              </a:xfrm>
              <a:custGeom>
                <a:rect b="b" l="l" r="r" t="t"/>
                <a:pathLst>
                  <a:path extrusionOk="0" h="121" w="103">
                    <a:moveTo>
                      <a:pt x="102" y="1"/>
                    </a:moveTo>
                    <a:cubicBezTo>
                      <a:pt x="98" y="3"/>
                      <a:pt x="97" y="7"/>
                      <a:pt x="94" y="9"/>
                    </a:cubicBezTo>
                    <a:cubicBezTo>
                      <a:pt x="53" y="50"/>
                      <a:pt x="37" y="81"/>
                      <a:pt x="0" y="120"/>
                    </a:cubicBezTo>
                    <a:cubicBezTo>
                      <a:pt x="51" y="99"/>
                      <a:pt x="82" y="49"/>
                      <a:pt x="1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42"/>
              <p:cNvSpPr/>
              <p:nvPr/>
            </p:nvSpPr>
            <p:spPr>
              <a:xfrm>
                <a:off x="5736400" y="3832875"/>
                <a:ext cx="1225" cy="1475"/>
              </a:xfrm>
              <a:custGeom>
                <a:rect b="b" l="l" r="r" t="t"/>
                <a:pathLst>
                  <a:path extrusionOk="0" h="59" w="49">
                    <a:moveTo>
                      <a:pt x="49" y="1"/>
                    </a:moveTo>
                    <a:lnTo>
                      <a:pt x="49" y="1"/>
                    </a:lnTo>
                    <a:cubicBezTo>
                      <a:pt x="31" y="20"/>
                      <a:pt x="15" y="37"/>
                      <a:pt x="0" y="58"/>
                    </a:cubicBezTo>
                    <a:cubicBezTo>
                      <a:pt x="21" y="44"/>
                      <a:pt x="41" y="22"/>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42"/>
              <p:cNvSpPr/>
              <p:nvPr/>
            </p:nvSpPr>
            <p:spPr>
              <a:xfrm>
                <a:off x="5711575" y="3783575"/>
                <a:ext cx="13250" cy="1950"/>
              </a:xfrm>
              <a:custGeom>
                <a:rect b="b" l="l" r="r" t="t"/>
                <a:pathLst>
                  <a:path extrusionOk="0" h="78" w="530">
                    <a:moveTo>
                      <a:pt x="223" y="1"/>
                    </a:moveTo>
                    <a:cubicBezTo>
                      <a:pt x="144" y="1"/>
                      <a:pt x="68" y="20"/>
                      <a:pt x="0" y="68"/>
                    </a:cubicBezTo>
                    <a:cubicBezTo>
                      <a:pt x="14" y="63"/>
                      <a:pt x="30" y="58"/>
                      <a:pt x="48" y="53"/>
                    </a:cubicBezTo>
                    <a:lnTo>
                      <a:pt x="48" y="53"/>
                    </a:lnTo>
                    <a:cubicBezTo>
                      <a:pt x="32" y="59"/>
                      <a:pt x="17" y="68"/>
                      <a:pt x="1" y="78"/>
                    </a:cubicBezTo>
                    <a:cubicBezTo>
                      <a:pt x="52" y="64"/>
                      <a:pt x="105" y="60"/>
                      <a:pt x="158" y="60"/>
                    </a:cubicBezTo>
                    <a:cubicBezTo>
                      <a:pt x="249" y="60"/>
                      <a:pt x="342" y="72"/>
                      <a:pt x="431" y="72"/>
                    </a:cubicBezTo>
                    <a:cubicBezTo>
                      <a:pt x="422" y="68"/>
                      <a:pt x="413" y="66"/>
                      <a:pt x="405" y="63"/>
                    </a:cubicBezTo>
                    <a:lnTo>
                      <a:pt x="405" y="63"/>
                    </a:lnTo>
                    <a:cubicBezTo>
                      <a:pt x="446" y="66"/>
                      <a:pt x="487" y="71"/>
                      <a:pt x="530" y="75"/>
                    </a:cubicBezTo>
                    <a:cubicBezTo>
                      <a:pt x="513" y="67"/>
                      <a:pt x="496" y="61"/>
                      <a:pt x="479" y="54"/>
                    </a:cubicBezTo>
                    <a:lnTo>
                      <a:pt x="479" y="54"/>
                    </a:lnTo>
                    <a:cubicBezTo>
                      <a:pt x="493" y="57"/>
                      <a:pt x="506" y="61"/>
                      <a:pt x="518" y="62"/>
                    </a:cubicBezTo>
                    <a:cubicBezTo>
                      <a:pt x="490" y="49"/>
                      <a:pt x="460" y="42"/>
                      <a:pt x="431" y="37"/>
                    </a:cubicBezTo>
                    <a:cubicBezTo>
                      <a:pt x="364" y="16"/>
                      <a:pt x="293" y="1"/>
                      <a:pt x="2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42"/>
              <p:cNvSpPr/>
              <p:nvPr/>
            </p:nvSpPr>
            <p:spPr>
              <a:xfrm>
                <a:off x="5709375" y="3782250"/>
                <a:ext cx="13850" cy="2825"/>
              </a:xfrm>
              <a:custGeom>
                <a:rect b="b" l="l" r="r" t="t"/>
                <a:pathLst>
                  <a:path extrusionOk="0" h="113" w="554">
                    <a:moveTo>
                      <a:pt x="292" y="1"/>
                    </a:moveTo>
                    <a:cubicBezTo>
                      <a:pt x="184" y="1"/>
                      <a:pt x="78" y="33"/>
                      <a:pt x="1" y="112"/>
                    </a:cubicBezTo>
                    <a:cubicBezTo>
                      <a:pt x="67" y="70"/>
                      <a:pt x="149" y="61"/>
                      <a:pt x="225" y="47"/>
                    </a:cubicBezTo>
                    <a:cubicBezTo>
                      <a:pt x="237" y="44"/>
                      <a:pt x="297" y="38"/>
                      <a:pt x="357" y="38"/>
                    </a:cubicBezTo>
                    <a:cubicBezTo>
                      <a:pt x="389" y="38"/>
                      <a:pt x="422" y="39"/>
                      <a:pt x="448" y="44"/>
                    </a:cubicBezTo>
                    <a:cubicBezTo>
                      <a:pt x="481" y="48"/>
                      <a:pt x="517" y="54"/>
                      <a:pt x="554" y="61"/>
                    </a:cubicBezTo>
                    <a:cubicBezTo>
                      <a:pt x="545" y="54"/>
                      <a:pt x="534" y="50"/>
                      <a:pt x="525" y="48"/>
                    </a:cubicBezTo>
                    <a:cubicBezTo>
                      <a:pt x="453" y="18"/>
                      <a:pt x="372" y="1"/>
                      <a:pt x="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42"/>
              <p:cNvSpPr/>
              <p:nvPr/>
            </p:nvSpPr>
            <p:spPr>
              <a:xfrm>
                <a:off x="5711175" y="3780950"/>
                <a:ext cx="10100" cy="1350"/>
              </a:xfrm>
              <a:custGeom>
                <a:rect b="b" l="l" r="r" t="t"/>
                <a:pathLst>
                  <a:path extrusionOk="0" h="54" w="404">
                    <a:moveTo>
                      <a:pt x="199" y="1"/>
                    </a:moveTo>
                    <a:cubicBezTo>
                      <a:pt x="131" y="1"/>
                      <a:pt x="62" y="16"/>
                      <a:pt x="1" y="54"/>
                    </a:cubicBezTo>
                    <a:cubicBezTo>
                      <a:pt x="61" y="42"/>
                      <a:pt x="123" y="39"/>
                      <a:pt x="185" y="39"/>
                    </a:cubicBezTo>
                    <a:cubicBezTo>
                      <a:pt x="253" y="39"/>
                      <a:pt x="322" y="43"/>
                      <a:pt x="390" y="43"/>
                    </a:cubicBezTo>
                    <a:cubicBezTo>
                      <a:pt x="395" y="43"/>
                      <a:pt x="399" y="43"/>
                      <a:pt x="404" y="43"/>
                    </a:cubicBezTo>
                    <a:cubicBezTo>
                      <a:pt x="339" y="17"/>
                      <a:pt x="269"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42"/>
              <p:cNvSpPr/>
              <p:nvPr/>
            </p:nvSpPr>
            <p:spPr>
              <a:xfrm>
                <a:off x="5712575" y="3779800"/>
                <a:ext cx="5825" cy="700"/>
              </a:xfrm>
              <a:custGeom>
                <a:rect b="b" l="l" r="r" t="t"/>
                <a:pathLst>
                  <a:path extrusionOk="0" h="28" w="233">
                    <a:moveTo>
                      <a:pt x="131" y="0"/>
                    </a:moveTo>
                    <a:cubicBezTo>
                      <a:pt x="86" y="0"/>
                      <a:pt x="42" y="8"/>
                      <a:pt x="1" y="28"/>
                    </a:cubicBezTo>
                    <a:cubicBezTo>
                      <a:pt x="70" y="25"/>
                      <a:pt x="186" y="27"/>
                      <a:pt x="232" y="11"/>
                    </a:cubicBezTo>
                    <a:cubicBezTo>
                      <a:pt x="199" y="5"/>
                      <a:pt x="165" y="0"/>
                      <a:pt x="1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42"/>
              <p:cNvSpPr/>
              <p:nvPr/>
            </p:nvSpPr>
            <p:spPr>
              <a:xfrm>
                <a:off x="5713225" y="3777575"/>
                <a:ext cx="2750" cy="250"/>
              </a:xfrm>
              <a:custGeom>
                <a:rect b="b" l="l" r="r" t="t"/>
                <a:pathLst>
                  <a:path extrusionOk="0" h="10" w="110">
                    <a:moveTo>
                      <a:pt x="55" y="0"/>
                    </a:moveTo>
                    <a:cubicBezTo>
                      <a:pt x="37" y="0"/>
                      <a:pt x="18" y="1"/>
                      <a:pt x="0" y="4"/>
                    </a:cubicBezTo>
                    <a:cubicBezTo>
                      <a:pt x="19" y="7"/>
                      <a:pt x="39" y="9"/>
                      <a:pt x="59" y="9"/>
                    </a:cubicBezTo>
                    <a:cubicBezTo>
                      <a:pt x="77" y="9"/>
                      <a:pt x="94" y="8"/>
                      <a:pt x="109" y="5"/>
                    </a:cubicBezTo>
                    <a:cubicBezTo>
                      <a:pt x="91" y="1"/>
                      <a:pt x="73" y="0"/>
                      <a:pt x="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42"/>
              <p:cNvSpPr/>
              <p:nvPr/>
            </p:nvSpPr>
            <p:spPr>
              <a:xfrm>
                <a:off x="5681675" y="3755400"/>
                <a:ext cx="7775" cy="12325"/>
              </a:xfrm>
              <a:custGeom>
                <a:rect b="b" l="l" r="r" t="t"/>
                <a:pathLst>
                  <a:path extrusionOk="0" h="493" w="311">
                    <a:moveTo>
                      <a:pt x="1" y="1"/>
                    </a:moveTo>
                    <a:cubicBezTo>
                      <a:pt x="114" y="153"/>
                      <a:pt x="214" y="341"/>
                      <a:pt x="311" y="493"/>
                    </a:cubicBezTo>
                    <a:cubicBezTo>
                      <a:pt x="260" y="300"/>
                      <a:pt x="159" y="12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42"/>
              <p:cNvSpPr/>
              <p:nvPr/>
            </p:nvSpPr>
            <p:spPr>
              <a:xfrm>
                <a:off x="5683925" y="3756525"/>
                <a:ext cx="5300" cy="7250"/>
              </a:xfrm>
              <a:custGeom>
                <a:rect b="b" l="l" r="r" t="t"/>
                <a:pathLst>
                  <a:path extrusionOk="0" h="290" w="212">
                    <a:moveTo>
                      <a:pt x="0" y="0"/>
                    </a:moveTo>
                    <a:cubicBezTo>
                      <a:pt x="68" y="91"/>
                      <a:pt x="145" y="216"/>
                      <a:pt x="211" y="289"/>
                    </a:cubicBezTo>
                    <a:cubicBezTo>
                      <a:pt x="168" y="175"/>
                      <a:pt x="102" y="6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42"/>
              <p:cNvSpPr/>
              <p:nvPr/>
            </p:nvSpPr>
            <p:spPr>
              <a:xfrm>
                <a:off x="5687050" y="3757150"/>
                <a:ext cx="2625" cy="4150"/>
              </a:xfrm>
              <a:custGeom>
                <a:rect b="b" l="l" r="r" t="t"/>
                <a:pathLst>
                  <a:path extrusionOk="0" h="166" w="105">
                    <a:moveTo>
                      <a:pt x="1" y="1"/>
                    </a:moveTo>
                    <a:lnTo>
                      <a:pt x="1" y="1"/>
                    </a:lnTo>
                    <a:cubicBezTo>
                      <a:pt x="24" y="58"/>
                      <a:pt x="66" y="127"/>
                      <a:pt x="105" y="166"/>
                    </a:cubicBezTo>
                    <a:cubicBezTo>
                      <a:pt x="81" y="104"/>
                      <a:pt x="45" y="4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42"/>
              <p:cNvSpPr/>
              <p:nvPr/>
            </p:nvSpPr>
            <p:spPr>
              <a:xfrm>
                <a:off x="5689650" y="3755900"/>
                <a:ext cx="775" cy="1175"/>
              </a:xfrm>
              <a:custGeom>
                <a:rect b="b" l="l" r="r" t="t"/>
                <a:pathLst>
                  <a:path extrusionOk="0" h="47" w="31">
                    <a:moveTo>
                      <a:pt x="1" y="0"/>
                    </a:moveTo>
                    <a:cubicBezTo>
                      <a:pt x="5" y="18"/>
                      <a:pt x="18" y="37"/>
                      <a:pt x="31" y="47"/>
                    </a:cubicBezTo>
                    <a:cubicBezTo>
                      <a:pt x="22" y="28"/>
                      <a:pt x="11" y="1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42"/>
              <p:cNvSpPr/>
              <p:nvPr/>
            </p:nvSpPr>
            <p:spPr>
              <a:xfrm>
                <a:off x="5819775" y="4083925"/>
                <a:ext cx="51900" cy="60100"/>
              </a:xfrm>
              <a:custGeom>
                <a:rect b="b" l="l" r="r" t="t"/>
                <a:pathLst>
                  <a:path extrusionOk="0" h="2404" w="2076">
                    <a:moveTo>
                      <a:pt x="1" y="1"/>
                    </a:moveTo>
                    <a:lnTo>
                      <a:pt x="1" y="1"/>
                    </a:lnTo>
                    <a:cubicBezTo>
                      <a:pt x="186" y="96"/>
                      <a:pt x="367" y="201"/>
                      <a:pt x="537" y="324"/>
                    </a:cubicBezTo>
                    <a:cubicBezTo>
                      <a:pt x="1222" y="840"/>
                      <a:pt x="1793" y="1569"/>
                      <a:pt x="2076" y="2403"/>
                    </a:cubicBezTo>
                    <a:cubicBezTo>
                      <a:pt x="1954" y="1824"/>
                      <a:pt x="1726" y="1293"/>
                      <a:pt x="1324" y="850"/>
                    </a:cubicBezTo>
                    <a:cubicBezTo>
                      <a:pt x="1078" y="598"/>
                      <a:pt x="792" y="383"/>
                      <a:pt x="486" y="213"/>
                    </a:cubicBezTo>
                    <a:cubicBezTo>
                      <a:pt x="343" y="133"/>
                      <a:pt x="111" y="36"/>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42"/>
              <p:cNvSpPr/>
              <p:nvPr/>
            </p:nvSpPr>
            <p:spPr>
              <a:xfrm>
                <a:off x="5830650" y="4095400"/>
                <a:ext cx="35525" cy="41400"/>
              </a:xfrm>
              <a:custGeom>
                <a:rect b="b" l="l" r="r" t="t"/>
                <a:pathLst>
                  <a:path extrusionOk="0" h="1656" w="1421">
                    <a:moveTo>
                      <a:pt x="0" y="1"/>
                    </a:moveTo>
                    <a:cubicBezTo>
                      <a:pt x="53" y="49"/>
                      <a:pt x="104" y="97"/>
                      <a:pt x="155" y="145"/>
                    </a:cubicBezTo>
                    <a:cubicBezTo>
                      <a:pt x="392" y="364"/>
                      <a:pt x="612" y="601"/>
                      <a:pt x="822" y="847"/>
                    </a:cubicBezTo>
                    <a:cubicBezTo>
                      <a:pt x="1062" y="1122"/>
                      <a:pt x="1240" y="1338"/>
                      <a:pt x="1421" y="1656"/>
                    </a:cubicBezTo>
                    <a:cubicBezTo>
                      <a:pt x="1181" y="1005"/>
                      <a:pt x="693" y="471"/>
                      <a:pt x="129" y="91"/>
                    </a:cubicBezTo>
                    <a:cubicBezTo>
                      <a:pt x="88" y="62"/>
                      <a:pt x="36" y="2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42"/>
              <p:cNvSpPr/>
              <p:nvPr/>
            </p:nvSpPr>
            <p:spPr>
              <a:xfrm>
                <a:off x="5838400" y="4108925"/>
                <a:ext cx="20825" cy="22275"/>
              </a:xfrm>
              <a:custGeom>
                <a:rect b="b" l="l" r="r" t="t"/>
                <a:pathLst>
                  <a:path extrusionOk="0" h="891" w="833">
                    <a:moveTo>
                      <a:pt x="0" y="0"/>
                    </a:moveTo>
                    <a:cubicBezTo>
                      <a:pt x="17" y="13"/>
                      <a:pt x="34" y="24"/>
                      <a:pt x="50" y="37"/>
                    </a:cubicBezTo>
                    <a:cubicBezTo>
                      <a:pt x="186" y="167"/>
                      <a:pt x="304" y="317"/>
                      <a:pt x="433" y="454"/>
                    </a:cubicBezTo>
                    <a:cubicBezTo>
                      <a:pt x="565" y="601"/>
                      <a:pt x="705" y="740"/>
                      <a:pt x="832" y="890"/>
                    </a:cubicBezTo>
                    <a:cubicBezTo>
                      <a:pt x="656" y="530"/>
                      <a:pt x="384" y="221"/>
                      <a:pt x="55" y="25"/>
                    </a:cubicBezTo>
                    <a:cubicBezTo>
                      <a:pt x="38" y="16"/>
                      <a:pt x="13" y="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42"/>
              <p:cNvSpPr/>
              <p:nvPr/>
            </p:nvSpPr>
            <p:spPr>
              <a:xfrm>
                <a:off x="5844500" y="4120950"/>
                <a:ext cx="6975" cy="7400"/>
              </a:xfrm>
              <a:custGeom>
                <a:rect b="b" l="l" r="r" t="t"/>
                <a:pathLst>
                  <a:path extrusionOk="0" h="296" w="279">
                    <a:moveTo>
                      <a:pt x="0" y="0"/>
                    </a:moveTo>
                    <a:lnTo>
                      <a:pt x="0" y="0"/>
                    </a:lnTo>
                    <a:cubicBezTo>
                      <a:pt x="86" y="105"/>
                      <a:pt x="183" y="199"/>
                      <a:pt x="278" y="296"/>
                    </a:cubicBezTo>
                    <a:cubicBezTo>
                      <a:pt x="217" y="171"/>
                      <a:pt x="115" y="7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42"/>
              <p:cNvSpPr/>
              <p:nvPr/>
            </p:nvSpPr>
            <p:spPr>
              <a:xfrm>
                <a:off x="5843400" y="4126550"/>
                <a:ext cx="1425" cy="1175"/>
              </a:xfrm>
              <a:custGeom>
                <a:rect b="b" l="l" r="r" t="t"/>
                <a:pathLst>
                  <a:path extrusionOk="0" h="47" w="57">
                    <a:moveTo>
                      <a:pt x="0" y="1"/>
                    </a:moveTo>
                    <a:cubicBezTo>
                      <a:pt x="17" y="19"/>
                      <a:pt x="35" y="34"/>
                      <a:pt x="57" y="46"/>
                    </a:cubicBezTo>
                    <a:cubicBezTo>
                      <a:pt x="41" y="29"/>
                      <a:pt x="21" y="13"/>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42"/>
              <p:cNvSpPr/>
              <p:nvPr/>
            </p:nvSpPr>
            <p:spPr>
              <a:xfrm>
                <a:off x="5850875" y="4234700"/>
                <a:ext cx="17350" cy="37875"/>
              </a:xfrm>
              <a:custGeom>
                <a:rect b="b" l="l" r="r" t="t"/>
                <a:pathLst>
                  <a:path extrusionOk="0" h="1515" w="694">
                    <a:moveTo>
                      <a:pt x="694" y="0"/>
                    </a:moveTo>
                    <a:cubicBezTo>
                      <a:pt x="673" y="50"/>
                      <a:pt x="650" y="97"/>
                      <a:pt x="628" y="147"/>
                    </a:cubicBezTo>
                    <a:cubicBezTo>
                      <a:pt x="526" y="370"/>
                      <a:pt x="400" y="648"/>
                      <a:pt x="335" y="807"/>
                    </a:cubicBezTo>
                    <a:cubicBezTo>
                      <a:pt x="286" y="927"/>
                      <a:pt x="143" y="1275"/>
                      <a:pt x="1" y="1514"/>
                    </a:cubicBezTo>
                    <a:cubicBezTo>
                      <a:pt x="368" y="1105"/>
                      <a:pt x="567" y="575"/>
                      <a:pt x="685" y="40"/>
                    </a:cubicBezTo>
                    <a:cubicBezTo>
                      <a:pt x="688" y="27"/>
                      <a:pt x="691" y="12"/>
                      <a:pt x="6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42"/>
              <p:cNvSpPr/>
              <p:nvPr/>
            </p:nvSpPr>
            <p:spPr>
              <a:xfrm>
                <a:off x="5851825" y="4243800"/>
                <a:ext cx="9225" cy="21175"/>
              </a:xfrm>
              <a:custGeom>
                <a:rect b="b" l="l" r="r" t="t"/>
                <a:pathLst>
                  <a:path extrusionOk="0" h="847" w="369">
                    <a:moveTo>
                      <a:pt x="369" y="1"/>
                    </a:moveTo>
                    <a:lnTo>
                      <a:pt x="369" y="1"/>
                    </a:lnTo>
                    <a:cubicBezTo>
                      <a:pt x="236" y="213"/>
                      <a:pt x="106" y="572"/>
                      <a:pt x="1" y="846"/>
                    </a:cubicBezTo>
                    <a:cubicBezTo>
                      <a:pt x="192" y="602"/>
                      <a:pt x="313" y="308"/>
                      <a:pt x="3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42"/>
              <p:cNvSpPr/>
              <p:nvPr/>
            </p:nvSpPr>
            <p:spPr>
              <a:xfrm>
                <a:off x="5849275" y="4247900"/>
                <a:ext cx="4850" cy="11000"/>
              </a:xfrm>
              <a:custGeom>
                <a:rect b="b" l="l" r="r" t="t"/>
                <a:pathLst>
                  <a:path extrusionOk="0" h="440" w="194">
                    <a:moveTo>
                      <a:pt x="194" y="1"/>
                    </a:moveTo>
                    <a:cubicBezTo>
                      <a:pt x="114" y="140"/>
                      <a:pt x="58" y="290"/>
                      <a:pt x="1" y="439"/>
                    </a:cubicBezTo>
                    <a:cubicBezTo>
                      <a:pt x="109" y="317"/>
                      <a:pt x="168" y="160"/>
                      <a:pt x="1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42"/>
              <p:cNvSpPr/>
              <p:nvPr/>
            </p:nvSpPr>
            <p:spPr>
              <a:xfrm>
                <a:off x="5845475" y="4250900"/>
                <a:ext cx="1425" cy="2950"/>
              </a:xfrm>
              <a:custGeom>
                <a:rect b="b" l="l" r="r" t="t"/>
                <a:pathLst>
                  <a:path extrusionOk="0" h="118" w="57">
                    <a:moveTo>
                      <a:pt x="51" y="0"/>
                    </a:moveTo>
                    <a:lnTo>
                      <a:pt x="51" y="0"/>
                    </a:lnTo>
                    <a:cubicBezTo>
                      <a:pt x="29" y="40"/>
                      <a:pt x="18" y="77"/>
                      <a:pt x="1" y="117"/>
                    </a:cubicBezTo>
                    <a:cubicBezTo>
                      <a:pt x="28" y="94"/>
                      <a:pt x="56" y="17"/>
                      <a:pt x="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42"/>
              <p:cNvSpPr/>
              <p:nvPr/>
            </p:nvSpPr>
            <p:spPr>
              <a:xfrm>
                <a:off x="5792275" y="4303350"/>
                <a:ext cx="26375" cy="10125"/>
              </a:xfrm>
              <a:custGeom>
                <a:rect b="b" l="l" r="r" t="t"/>
                <a:pathLst>
                  <a:path extrusionOk="0" h="405" w="1055">
                    <a:moveTo>
                      <a:pt x="1054" y="1"/>
                    </a:moveTo>
                    <a:lnTo>
                      <a:pt x="1054" y="1"/>
                    </a:lnTo>
                    <a:cubicBezTo>
                      <a:pt x="881" y="85"/>
                      <a:pt x="707" y="146"/>
                      <a:pt x="524" y="215"/>
                    </a:cubicBezTo>
                    <a:cubicBezTo>
                      <a:pt x="351" y="281"/>
                      <a:pt x="180" y="357"/>
                      <a:pt x="1" y="405"/>
                    </a:cubicBezTo>
                    <a:cubicBezTo>
                      <a:pt x="8" y="405"/>
                      <a:pt x="16" y="405"/>
                      <a:pt x="24" y="405"/>
                    </a:cubicBezTo>
                    <a:cubicBezTo>
                      <a:pt x="394" y="405"/>
                      <a:pt x="794" y="210"/>
                      <a:pt x="10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42"/>
              <p:cNvSpPr/>
              <p:nvPr/>
            </p:nvSpPr>
            <p:spPr>
              <a:xfrm>
                <a:off x="5794925" y="4305350"/>
                <a:ext cx="14975" cy="5300"/>
              </a:xfrm>
              <a:custGeom>
                <a:rect b="b" l="l" r="r" t="t"/>
                <a:pathLst>
                  <a:path extrusionOk="0" h="212" w="599">
                    <a:moveTo>
                      <a:pt x="598" y="0"/>
                    </a:moveTo>
                    <a:cubicBezTo>
                      <a:pt x="393" y="55"/>
                      <a:pt x="199" y="138"/>
                      <a:pt x="1" y="211"/>
                    </a:cubicBezTo>
                    <a:cubicBezTo>
                      <a:pt x="217" y="207"/>
                      <a:pt x="424" y="128"/>
                      <a:pt x="5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42"/>
              <p:cNvSpPr/>
              <p:nvPr/>
            </p:nvSpPr>
            <p:spPr>
              <a:xfrm>
                <a:off x="5798475" y="4304525"/>
                <a:ext cx="7125" cy="2650"/>
              </a:xfrm>
              <a:custGeom>
                <a:rect b="b" l="l" r="r" t="t"/>
                <a:pathLst>
                  <a:path extrusionOk="0" h="106" w="285">
                    <a:moveTo>
                      <a:pt x="284" y="0"/>
                    </a:moveTo>
                    <a:lnTo>
                      <a:pt x="284" y="0"/>
                    </a:lnTo>
                    <a:cubicBezTo>
                      <a:pt x="228" y="22"/>
                      <a:pt x="168" y="32"/>
                      <a:pt x="112" y="58"/>
                    </a:cubicBezTo>
                    <a:cubicBezTo>
                      <a:pt x="82" y="69"/>
                      <a:pt x="39" y="93"/>
                      <a:pt x="0" y="105"/>
                    </a:cubicBezTo>
                    <a:cubicBezTo>
                      <a:pt x="99" y="103"/>
                      <a:pt x="216" y="59"/>
                      <a:pt x="2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42"/>
              <p:cNvSpPr/>
              <p:nvPr/>
            </p:nvSpPr>
            <p:spPr>
              <a:xfrm>
                <a:off x="5799400" y="4302975"/>
                <a:ext cx="1425" cy="450"/>
              </a:xfrm>
              <a:custGeom>
                <a:rect b="b" l="l" r="r" t="t"/>
                <a:pathLst>
                  <a:path extrusionOk="0" h="18" w="57">
                    <a:moveTo>
                      <a:pt x="57" y="0"/>
                    </a:moveTo>
                    <a:lnTo>
                      <a:pt x="57" y="0"/>
                    </a:lnTo>
                    <a:cubicBezTo>
                      <a:pt x="38" y="3"/>
                      <a:pt x="19" y="12"/>
                      <a:pt x="0" y="18"/>
                    </a:cubicBezTo>
                    <a:cubicBezTo>
                      <a:pt x="20" y="18"/>
                      <a:pt x="40" y="11"/>
                      <a:pt x="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42"/>
              <p:cNvSpPr/>
              <p:nvPr/>
            </p:nvSpPr>
            <p:spPr>
              <a:xfrm>
                <a:off x="5677825" y="3736825"/>
                <a:ext cx="187075" cy="204125"/>
              </a:xfrm>
              <a:custGeom>
                <a:rect b="b" l="l" r="r" t="t"/>
                <a:pathLst>
                  <a:path extrusionOk="0" h="8165" w="7483">
                    <a:moveTo>
                      <a:pt x="192" y="425"/>
                    </a:moveTo>
                    <a:lnTo>
                      <a:pt x="192" y="425"/>
                    </a:lnTo>
                    <a:cubicBezTo>
                      <a:pt x="192" y="425"/>
                      <a:pt x="192" y="426"/>
                      <a:pt x="192" y="426"/>
                    </a:cubicBezTo>
                    <a:lnTo>
                      <a:pt x="192" y="426"/>
                    </a:lnTo>
                    <a:cubicBezTo>
                      <a:pt x="192" y="426"/>
                      <a:pt x="192" y="426"/>
                      <a:pt x="192" y="426"/>
                    </a:cubicBezTo>
                    <a:cubicBezTo>
                      <a:pt x="192" y="425"/>
                      <a:pt x="192" y="425"/>
                      <a:pt x="192" y="425"/>
                    </a:cubicBezTo>
                    <a:close/>
                    <a:moveTo>
                      <a:pt x="3434" y="1"/>
                    </a:moveTo>
                    <a:cubicBezTo>
                      <a:pt x="3312" y="1"/>
                      <a:pt x="3189" y="13"/>
                      <a:pt x="3066" y="39"/>
                    </a:cubicBezTo>
                    <a:cubicBezTo>
                      <a:pt x="2762" y="105"/>
                      <a:pt x="2483" y="249"/>
                      <a:pt x="2185" y="331"/>
                    </a:cubicBezTo>
                    <a:cubicBezTo>
                      <a:pt x="2053" y="368"/>
                      <a:pt x="1928" y="386"/>
                      <a:pt x="1802" y="386"/>
                    </a:cubicBezTo>
                    <a:cubicBezTo>
                      <a:pt x="1658" y="386"/>
                      <a:pt x="1513" y="362"/>
                      <a:pt x="1359" y="315"/>
                    </a:cubicBezTo>
                    <a:cubicBezTo>
                      <a:pt x="1111" y="248"/>
                      <a:pt x="843" y="92"/>
                      <a:pt x="582" y="92"/>
                    </a:cubicBezTo>
                    <a:cubicBezTo>
                      <a:pt x="486" y="92"/>
                      <a:pt x="391" y="113"/>
                      <a:pt x="299" y="167"/>
                    </a:cubicBezTo>
                    <a:cubicBezTo>
                      <a:pt x="159" y="253"/>
                      <a:pt x="53" y="404"/>
                      <a:pt x="12" y="569"/>
                    </a:cubicBezTo>
                    <a:cubicBezTo>
                      <a:pt x="11" y="570"/>
                      <a:pt x="10" y="573"/>
                      <a:pt x="7" y="575"/>
                    </a:cubicBezTo>
                    <a:lnTo>
                      <a:pt x="7" y="578"/>
                    </a:lnTo>
                    <a:cubicBezTo>
                      <a:pt x="5" y="592"/>
                      <a:pt x="2" y="605"/>
                      <a:pt x="0" y="619"/>
                    </a:cubicBezTo>
                    <a:cubicBezTo>
                      <a:pt x="4" y="671"/>
                      <a:pt x="6" y="722"/>
                      <a:pt x="10" y="774"/>
                    </a:cubicBezTo>
                    <a:cubicBezTo>
                      <a:pt x="31" y="865"/>
                      <a:pt x="123" y="965"/>
                      <a:pt x="143" y="994"/>
                    </a:cubicBezTo>
                    <a:cubicBezTo>
                      <a:pt x="162" y="1025"/>
                      <a:pt x="182" y="1057"/>
                      <a:pt x="200" y="1089"/>
                    </a:cubicBezTo>
                    <a:cubicBezTo>
                      <a:pt x="198" y="1090"/>
                      <a:pt x="197" y="1092"/>
                      <a:pt x="196" y="1092"/>
                    </a:cubicBezTo>
                    <a:cubicBezTo>
                      <a:pt x="197" y="1093"/>
                      <a:pt x="197" y="1094"/>
                      <a:pt x="198" y="1095"/>
                    </a:cubicBezTo>
                    <a:cubicBezTo>
                      <a:pt x="198" y="1097"/>
                      <a:pt x="200" y="1097"/>
                      <a:pt x="200" y="1098"/>
                    </a:cubicBezTo>
                    <a:cubicBezTo>
                      <a:pt x="207" y="1105"/>
                      <a:pt x="212" y="1113"/>
                      <a:pt x="217" y="1124"/>
                    </a:cubicBezTo>
                    <a:cubicBezTo>
                      <a:pt x="222" y="1138"/>
                      <a:pt x="226" y="1151"/>
                      <a:pt x="231" y="1165"/>
                    </a:cubicBezTo>
                    <a:cubicBezTo>
                      <a:pt x="236" y="1175"/>
                      <a:pt x="241" y="1186"/>
                      <a:pt x="244" y="1197"/>
                    </a:cubicBezTo>
                    <a:lnTo>
                      <a:pt x="254" y="1188"/>
                    </a:lnTo>
                    <a:cubicBezTo>
                      <a:pt x="376" y="1419"/>
                      <a:pt x="478" y="1663"/>
                      <a:pt x="618" y="1883"/>
                    </a:cubicBezTo>
                    <a:cubicBezTo>
                      <a:pt x="618" y="1885"/>
                      <a:pt x="617" y="1886"/>
                      <a:pt x="617" y="1887"/>
                    </a:cubicBezTo>
                    <a:cubicBezTo>
                      <a:pt x="623" y="1896"/>
                      <a:pt x="628" y="1906"/>
                      <a:pt x="633" y="1918"/>
                    </a:cubicBezTo>
                    <a:cubicBezTo>
                      <a:pt x="640" y="1937"/>
                      <a:pt x="648" y="1958"/>
                      <a:pt x="655" y="1977"/>
                    </a:cubicBezTo>
                    <a:cubicBezTo>
                      <a:pt x="658" y="1969"/>
                      <a:pt x="661" y="1962"/>
                      <a:pt x="665" y="1954"/>
                    </a:cubicBezTo>
                    <a:cubicBezTo>
                      <a:pt x="723" y="2053"/>
                      <a:pt x="818" y="2135"/>
                      <a:pt x="924" y="2170"/>
                    </a:cubicBezTo>
                    <a:cubicBezTo>
                      <a:pt x="928" y="2170"/>
                      <a:pt x="931" y="2171"/>
                      <a:pt x="934" y="2171"/>
                    </a:cubicBezTo>
                    <a:cubicBezTo>
                      <a:pt x="969" y="2178"/>
                      <a:pt x="1004" y="2186"/>
                      <a:pt x="1039" y="2196"/>
                    </a:cubicBezTo>
                    <a:cubicBezTo>
                      <a:pt x="1040" y="2196"/>
                      <a:pt x="1042" y="2197"/>
                      <a:pt x="1045" y="2197"/>
                    </a:cubicBezTo>
                    <a:cubicBezTo>
                      <a:pt x="1047" y="2194"/>
                      <a:pt x="1051" y="2191"/>
                      <a:pt x="1053" y="2187"/>
                    </a:cubicBezTo>
                    <a:cubicBezTo>
                      <a:pt x="1084" y="2184"/>
                      <a:pt x="1117" y="2179"/>
                      <a:pt x="1147" y="2166"/>
                    </a:cubicBezTo>
                    <a:cubicBezTo>
                      <a:pt x="1256" y="2129"/>
                      <a:pt x="1340" y="2046"/>
                      <a:pt x="1442" y="1996"/>
                    </a:cubicBezTo>
                    <a:cubicBezTo>
                      <a:pt x="1443" y="1995"/>
                      <a:pt x="1444" y="1995"/>
                      <a:pt x="1444" y="1994"/>
                    </a:cubicBezTo>
                    <a:cubicBezTo>
                      <a:pt x="1489" y="1971"/>
                      <a:pt x="1540" y="1961"/>
                      <a:pt x="1595" y="1961"/>
                    </a:cubicBezTo>
                    <a:cubicBezTo>
                      <a:pt x="1745" y="1961"/>
                      <a:pt x="1930" y="2033"/>
                      <a:pt x="2137" y="2106"/>
                    </a:cubicBezTo>
                    <a:cubicBezTo>
                      <a:pt x="2222" y="2279"/>
                      <a:pt x="2234" y="2506"/>
                      <a:pt x="2185" y="2691"/>
                    </a:cubicBezTo>
                    <a:cubicBezTo>
                      <a:pt x="2201" y="2695"/>
                      <a:pt x="2220" y="2701"/>
                      <a:pt x="2236" y="2707"/>
                    </a:cubicBezTo>
                    <a:cubicBezTo>
                      <a:pt x="2271" y="2580"/>
                      <a:pt x="2275" y="2444"/>
                      <a:pt x="2256" y="2314"/>
                    </a:cubicBezTo>
                    <a:cubicBezTo>
                      <a:pt x="2244" y="2252"/>
                      <a:pt x="2231" y="2189"/>
                      <a:pt x="2208" y="2129"/>
                    </a:cubicBezTo>
                    <a:lnTo>
                      <a:pt x="2208" y="2129"/>
                    </a:lnTo>
                    <a:cubicBezTo>
                      <a:pt x="2339" y="2174"/>
                      <a:pt x="2478" y="2215"/>
                      <a:pt x="2621" y="2236"/>
                    </a:cubicBezTo>
                    <a:cubicBezTo>
                      <a:pt x="2674" y="2241"/>
                      <a:pt x="2763" y="2248"/>
                      <a:pt x="2864" y="2248"/>
                    </a:cubicBezTo>
                    <a:cubicBezTo>
                      <a:pt x="3026" y="2248"/>
                      <a:pt x="3222" y="2229"/>
                      <a:pt x="3359" y="2148"/>
                    </a:cubicBezTo>
                    <a:cubicBezTo>
                      <a:pt x="3388" y="2133"/>
                      <a:pt x="3416" y="2114"/>
                      <a:pt x="3444" y="2096"/>
                    </a:cubicBezTo>
                    <a:cubicBezTo>
                      <a:pt x="3462" y="2086"/>
                      <a:pt x="3470" y="2060"/>
                      <a:pt x="3457" y="2040"/>
                    </a:cubicBezTo>
                    <a:cubicBezTo>
                      <a:pt x="3448" y="2026"/>
                      <a:pt x="3437" y="2021"/>
                      <a:pt x="3426" y="2021"/>
                    </a:cubicBezTo>
                    <a:cubicBezTo>
                      <a:pt x="3401" y="2021"/>
                      <a:pt x="3372" y="2050"/>
                      <a:pt x="3348" y="2062"/>
                    </a:cubicBezTo>
                    <a:cubicBezTo>
                      <a:pt x="3292" y="2094"/>
                      <a:pt x="3251" y="2112"/>
                      <a:pt x="3233" y="2118"/>
                    </a:cubicBezTo>
                    <a:cubicBezTo>
                      <a:pt x="3091" y="2163"/>
                      <a:pt x="3038" y="2164"/>
                      <a:pt x="2884" y="2168"/>
                    </a:cubicBezTo>
                    <a:cubicBezTo>
                      <a:pt x="2730" y="2165"/>
                      <a:pt x="2692" y="2151"/>
                      <a:pt x="2514" y="2104"/>
                    </a:cubicBezTo>
                    <a:cubicBezTo>
                      <a:pt x="2272" y="2046"/>
                      <a:pt x="2011" y="1926"/>
                      <a:pt x="1805" y="1895"/>
                    </a:cubicBezTo>
                    <a:cubicBezTo>
                      <a:pt x="1743" y="1886"/>
                      <a:pt x="1717" y="1883"/>
                      <a:pt x="1675" y="1883"/>
                    </a:cubicBezTo>
                    <a:cubicBezTo>
                      <a:pt x="1650" y="1883"/>
                      <a:pt x="1619" y="1884"/>
                      <a:pt x="1570" y="1886"/>
                    </a:cubicBezTo>
                    <a:cubicBezTo>
                      <a:pt x="1511" y="1888"/>
                      <a:pt x="1505" y="1886"/>
                      <a:pt x="1453" y="1893"/>
                    </a:cubicBezTo>
                    <a:cubicBezTo>
                      <a:pt x="1451" y="1893"/>
                      <a:pt x="1451" y="1895"/>
                      <a:pt x="1451" y="1895"/>
                    </a:cubicBezTo>
                    <a:cubicBezTo>
                      <a:pt x="1413" y="1895"/>
                      <a:pt x="1410" y="1900"/>
                      <a:pt x="1369" y="1912"/>
                    </a:cubicBezTo>
                    <a:cubicBezTo>
                      <a:pt x="1229" y="1980"/>
                      <a:pt x="1140" y="2076"/>
                      <a:pt x="1030" y="2076"/>
                    </a:cubicBezTo>
                    <a:cubicBezTo>
                      <a:pt x="1020" y="2076"/>
                      <a:pt x="1010" y="2075"/>
                      <a:pt x="1000" y="2073"/>
                    </a:cubicBezTo>
                    <a:cubicBezTo>
                      <a:pt x="805" y="2068"/>
                      <a:pt x="653" y="1733"/>
                      <a:pt x="512" y="1470"/>
                    </a:cubicBezTo>
                    <a:cubicBezTo>
                      <a:pt x="430" y="1313"/>
                      <a:pt x="362" y="1151"/>
                      <a:pt x="274" y="996"/>
                    </a:cubicBezTo>
                    <a:cubicBezTo>
                      <a:pt x="219" y="901"/>
                      <a:pt x="162" y="860"/>
                      <a:pt x="124" y="780"/>
                    </a:cubicBezTo>
                    <a:cubicBezTo>
                      <a:pt x="113" y="755"/>
                      <a:pt x="97" y="681"/>
                      <a:pt x="114" y="636"/>
                    </a:cubicBezTo>
                    <a:cubicBezTo>
                      <a:pt x="141" y="541"/>
                      <a:pt x="149" y="539"/>
                      <a:pt x="170" y="477"/>
                    </a:cubicBezTo>
                    <a:lnTo>
                      <a:pt x="170" y="481"/>
                    </a:lnTo>
                    <a:cubicBezTo>
                      <a:pt x="179" y="450"/>
                      <a:pt x="187" y="454"/>
                      <a:pt x="187" y="435"/>
                    </a:cubicBezTo>
                    <a:lnTo>
                      <a:pt x="187" y="435"/>
                    </a:lnTo>
                    <a:cubicBezTo>
                      <a:pt x="188" y="435"/>
                      <a:pt x="189" y="432"/>
                      <a:pt x="192" y="426"/>
                    </a:cubicBezTo>
                    <a:lnTo>
                      <a:pt x="192" y="426"/>
                    </a:lnTo>
                    <a:cubicBezTo>
                      <a:pt x="191" y="427"/>
                      <a:pt x="191" y="428"/>
                      <a:pt x="191" y="428"/>
                    </a:cubicBezTo>
                    <a:cubicBezTo>
                      <a:pt x="191" y="428"/>
                      <a:pt x="192" y="426"/>
                      <a:pt x="193" y="424"/>
                    </a:cubicBezTo>
                    <a:lnTo>
                      <a:pt x="193" y="424"/>
                    </a:lnTo>
                    <a:cubicBezTo>
                      <a:pt x="192" y="424"/>
                      <a:pt x="192" y="425"/>
                      <a:pt x="192" y="425"/>
                    </a:cubicBezTo>
                    <a:lnTo>
                      <a:pt x="192" y="425"/>
                    </a:lnTo>
                    <a:cubicBezTo>
                      <a:pt x="192" y="424"/>
                      <a:pt x="193" y="424"/>
                      <a:pt x="193" y="423"/>
                    </a:cubicBezTo>
                    <a:lnTo>
                      <a:pt x="193" y="423"/>
                    </a:lnTo>
                    <a:cubicBezTo>
                      <a:pt x="193" y="423"/>
                      <a:pt x="193" y="424"/>
                      <a:pt x="193" y="424"/>
                    </a:cubicBezTo>
                    <a:lnTo>
                      <a:pt x="193" y="424"/>
                    </a:lnTo>
                    <a:cubicBezTo>
                      <a:pt x="197" y="416"/>
                      <a:pt x="201" y="407"/>
                      <a:pt x="203" y="398"/>
                    </a:cubicBezTo>
                    <a:cubicBezTo>
                      <a:pt x="268" y="306"/>
                      <a:pt x="349" y="247"/>
                      <a:pt x="454" y="214"/>
                    </a:cubicBezTo>
                    <a:cubicBezTo>
                      <a:pt x="492" y="204"/>
                      <a:pt x="531" y="200"/>
                      <a:pt x="571" y="200"/>
                    </a:cubicBezTo>
                    <a:cubicBezTo>
                      <a:pt x="824" y="200"/>
                      <a:pt x="1128" y="377"/>
                      <a:pt x="1416" y="444"/>
                    </a:cubicBezTo>
                    <a:cubicBezTo>
                      <a:pt x="1538" y="477"/>
                      <a:pt x="1662" y="493"/>
                      <a:pt x="1787" y="493"/>
                    </a:cubicBezTo>
                    <a:cubicBezTo>
                      <a:pt x="1991" y="493"/>
                      <a:pt x="2196" y="451"/>
                      <a:pt x="2388" y="377"/>
                    </a:cubicBezTo>
                    <a:cubicBezTo>
                      <a:pt x="2826" y="194"/>
                      <a:pt x="3142" y="80"/>
                      <a:pt x="3511" y="80"/>
                    </a:cubicBezTo>
                    <a:cubicBezTo>
                      <a:pt x="3719" y="80"/>
                      <a:pt x="3944" y="116"/>
                      <a:pt x="4216" y="198"/>
                    </a:cubicBezTo>
                    <a:cubicBezTo>
                      <a:pt x="4271" y="213"/>
                      <a:pt x="4327" y="232"/>
                      <a:pt x="4381" y="250"/>
                    </a:cubicBezTo>
                    <a:cubicBezTo>
                      <a:pt x="4387" y="259"/>
                      <a:pt x="4397" y="265"/>
                      <a:pt x="4410" y="265"/>
                    </a:cubicBezTo>
                    <a:cubicBezTo>
                      <a:pt x="4413" y="265"/>
                      <a:pt x="4415" y="264"/>
                      <a:pt x="4418" y="264"/>
                    </a:cubicBezTo>
                    <a:lnTo>
                      <a:pt x="4577" y="322"/>
                    </a:lnTo>
                    <a:cubicBezTo>
                      <a:pt x="4579" y="323"/>
                      <a:pt x="4581" y="323"/>
                      <a:pt x="4584" y="323"/>
                    </a:cubicBezTo>
                    <a:cubicBezTo>
                      <a:pt x="4588" y="323"/>
                      <a:pt x="4591" y="322"/>
                      <a:pt x="4595" y="320"/>
                    </a:cubicBezTo>
                    <a:cubicBezTo>
                      <a:pt x="4704" y="362"/>
                      <a:pt x="4829" y="407"/>
                      <a:pt x="4937" y="453"/>
                    </a:cubicBezTo>
                    <a:cubicBezTo>
                      <a:pt x="5311" y="619"/>
                      <a:pt x="5767" y="853"/>
                      <a:pt x="6125" y="1121"/>
                    </a:cubicBezTo>
                    <a:cubicBezTo>
                      <a:pt x="6676" y="1522"/>
                      <a:pt x="7091" y="2149"/>
                      <a:pt x="7278" y="2824"/>
                    </a:cubicBezTo>
                    <a:cubicBezTo>
                      <a:pt x="7330" y="3026"/>
                      <a:pt x="7343" y="3162"/>
                      <a:pt x="7354" y="3368"/>
                    </a:cubicBezTo>
                    <a:cubicBezTo>
                      <a:pt x="7357" y="3419"/>
                      <a:pt x="7357" y="3472"/>
                      <a:pt x="7355" y="3523"/>
                    </a:cubicBezTo>
                    <a:cubicBezTo>
                      <a:pt x="7355" y="3530"/>
                      <a:pt x="7358" y="3539"/>
                      <a:pt x="7361" y="3546"/>
                    </a:cubicBezTo>
                    <a:cubicBezTo>
                      <a:pt x="7308" y="3941"/>
                      <a:pt x="7158" y="4401"/>
                      <a:pt x="6998" y="4734"/>
                    </a:cubicBezTo>
                    <a:cubicBezTo>
                      <a:pt x="6662" y="5470"/>
                      <a:pt x="6168" y="6121"/>
                      <a:pt x="5538" y="6551"/>
                    </a:cubicBezTo>
                    <a:cubicBezTo>
                      <a:pt x="5337" y="6690"/>
                      <a:pt x="5090" y="6811"/>
                      <a:pt x="4904" y="6885"/>
                    </a:cubicBezTo>
                    <a:cubicBezTo>
                      <a:pt x="4895" y="6888"/>
                      <a:pt x="4887" y="6891"/>
                      <a:pt x="4878" y="6895"/>
                    </a:cubicBezTo>
                    <a:cubicBezTo>
                      <a:pt x="4878" y="6898"/>
                      <a:pt x="4879" y="6902"/>
                      <a:pt x="4879" y="6906"/>
                    </a:cubicBezTo>
                    <a:cubicBezTo>
                      <a:pt x="4893" y="6919"/>
                      <a:pt x="4904" y="6936"/>
                      <a:pt x="4909" y="6955"/>
                    </a:cubicBezTo>
                    <a:lnTo>
                      <a:pt x="4913" y="6955"/>
                    </a:lnTo>
                    <a:cubicBezTo>
                      <a:pt x="4914" y="6963"/>
                      <a:pt x="4914" y="6970"/>
                      <a:pt x="4915" y="6978"/>
                    </a:cubicBezTo>
                    <a:lnTo>
                      <a:pt x="4915" y="6979"/>
                    </a:lnTo>
                    <a:cubicBezTo>
                      <a:pt x="4915" y="6985"/>
                      <a:pt x="4917" y="6990"/>
                      <a:pt x="4918" y="6995"/>
                    </a:cubicBezTo>
                    <a:cubicBezTo>
                      <a:pt x="5073" y="6933"/>
                      <a:pt x="5226" y="6862"/>
                      <a:pt x="5372" y="6782"/>
                    </a:cubicBezTo>
                    <a:cubicBezTo>
                      <a:pt x="6395" y="6191"/>
                      <a:pt x="7070" y="5108"/>
                      <a:pt x="7385" y="3975"/>
                    </a:cubicBezTo>
                    <a:cubicBezTo>
                      <a:pt x="7386" y="3972"/>
                      <a:pt x="7386" y="3970"/>
                      <a:pt x="7388" y="3966"/>
                    </a:cubicBezTo>
                    <a:lnTo>
                      <a:pt x="7388" y="3966"/>
                    </a:lnTo>
                    <a:cubicBezTo>
                      <a:pt x="7268" y="5312"/>
                      <a:pt x="6674" y="6555"/>
                      <a:pt x="5723" y="7509"/>
                    </a:cubicBezTo>
                    <a:cubicBezTo>
                      <a:pt x="5557" y="7681"/>
                      <a:pt x="5311" y="7889"/>
                      <a:pt x="5162" y="8003"/>
                    </a:cubicBezTo>
                    <a:cubicBezTo>
                      <a:pt x="5144" y="8018"/>
                      <a:pt x="5126" y="8031"/>
                      <a:pt x="5107" y="8044"/>
                    </a:cubicBezTo>
                    <a:cubicBezTo>
                      <a:pt x="5112" y="8074"/>
                      <a:pt x="5115" y="8103"/>
                      <a:pt x="5120" y="8133"/>
                    </a:cubicBezTo>
                    <a:cubicBezTo>
                      <a:pt x="5121" y="8143"/>
                      <a:pt x="5124" y="8154"/>
                      <a:pt x="5125" y="8165"/>
                    </a:cubicBezTo>
                    <a:cubicBezTo>
                      <a:pt x="5139" y="8154"/>
                      <a:pt x="5152" y="8144"/>
                      <a:pt x="5165" y="8137"/>
                    </a:cubicBezTo>
                    <a:cubicBezTo>
                      <a:pt x="5318" y="8020"/>
                      <a:pt x="5470" y="7897"/>
                      <a:pt x="5613" y="7765"/>
                    </a:cubicBezTo>
                    <a:cubicBezTo>
                      <a:pt x="6568" y="6882"/>
                      <a:pt x="7234" y="5697"/>
                      <a:pt x="7417" y="4390"/>
                    </a:cubicBezTo>
                    <a:cubicBezTo>
                      <a:pt x="7467" y="4081"/>
                      <a:pt x="7482" y="3762"/>
                      <a:pt x="7481" y="3445"/>
                    </a:cubicBezTo>
                    <a:cubicBezTo>
                      <a:pt x="7479" y="3433"/>
                      <a:pt x="7481" y="3421"/>
                      <a:pt x="7479" y="3411"/>
                    </a:cubicBezTo>
                    <a:cubicBezTo>
                      <a:pt x="7479" y="3401"/>
                      <a:pt x="7481" y="3391"/>
                      <a:pt x="7481" y="3381"/>
                    </a:cubicBezTo>
                    <a:cubicBezTo>
                      <a:pt x="7481" y="3272"/>
                      <a:pt x="7477" y="3222"/>
                      <a:pt x="7458" y="3124"/>
                    </a:cubicBezTo>
                    <a:cubicBezTo>
                      <a:pt x="7452" y="3098"/>
                      <a:pt x="7455" y="3066"/>
                      <a:pt x="7433" y="3050"/>
                    </a:cubicBezTo>
                    <a:cubicBezTo>
                      <a:pt x="7426" y="3003"/>
                      <a:pt x="7418" y="2957"/>
                      <a:pt x="7410" y="2911"/>
                    </a:cubicBezTo>
                    <a:cubicBezTo>
                      <a:pt x="7148" y="1824"/>
                      <a:pt x="6467" y="1126"/>
                      <a:pt x="5488" y="631"/>
                    </a:cubicBezTo>
                    <a:cubicBezTo>
                      <a:pt x="5197" y="481"/>
                      <a:pt x="4894" y="351"/>
                      <a:pt x="4583" y="247"/>
                    </a:cubicBezTo>
                    <a:cubicBezTo>
                      <a:pt x="4534" y="233"/>
                      <a:pt x="4486" y="212"/>
                      <a:pt x="4438" y="199"/>
                    </a:cubicBezTo>
                    <a:cubicBezTo>
                      <a:pt x="4431" y="193"/>
                      <a:pt x="4423" y="189"/>
                      <a:pt x="4413" y="189"/>
                    </a:cubicBezTo>
                    <a:cubicBezTo>
                      <a:pt x="4408" y="189"/>
                      <a:pt x="4403" y="191"/>
                      <a:pt x="4399" y="192"/>
                    </a:cubicBezTo>
                    <a:cubicBezTo>
                      <a:pt x="4087" y="85"/>
                      <a:pt x="3762" y="1"/>
                      <a:pt x="34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42"/>
              <p:cNvSpPr/>
              <p:nvPr/>
            </p:nvSpPr>
            <p:spPr>
              <a:xfrm>
                <a:off x="5723375" y="3811550"/>
                <a:ext cx="7025" cy="14525"/>
              </a:xfrm>
              <a:custGeom>
                <a:rect b="b" l="l" r="r" t="t"/>
                <a:pathLst>
                  <a:path extrusionOk="0" h="581" w="281">
                    <a:moveTo>
                      <a:pt x="261" y="1"/>
                    </a:moveTo>
                    <a:cubicBezTo>
                      <a:pt x="255" y="1"/>
                      <a:pt x="249" y="1"/>
                      <a:pt x="245" y="3"/>
                    </a:cubicBezTo>
                    <a:cubicBezTo>
                      <a:pt x="235" y="4"/>
                      <a:pt x="227" y="5"/>
                      <a:pt x="217" y="5"/>
                    </a:cubicBezTo>
                    <a:cubicBezTo>
                      <a:pt x="114" y="169"/>
                      <a:pt x="8" y="330"/>
                      <a:pt x="7" y="534"/>
                    </a:cubicBezTo>
                    <a:cubicBezTo>
                      <a:pt x="1" y="562"/>
                      <a:pt x="18" y="580"/>
                      <a:pt x="35" y="580"/>
                    </a:cubicBezTo>
                    <a:cubicBezTo>
                      <a:pt x="46" y="580"/>
                      <a:pt x="57" y="572"/>
                      <a:pt x="60" y="552"/>
                    </a:cubicBezTo>
                    <a:cubicBezTo>
                      <a:pt x="62" y="457"/>
                      <a:pt x="88" y="351"/>
                      <a:pt x="124" y="274"/>
                    </a:cubicBezTo>
                    <a:cubicBezTo>
                      <a:pt x="166" y="179"/>
                      <a:pt x="225" y="92"/>
                      <a:pt x="280" y="5"/>
                    </a:cubicBezTo>
                    <a:lnTo>
                      <a:pt x="2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42"/>
              <p:cNvSpPr/>
              <p:nvPr/>
            </p:nvSpPr>
            <p:spPr>
              <a:xfrm>
                <a:off x="5761275" y="3778675"/>
                <a:ext cx="62125" cy="96725"/>
              </a:xfrm>
              <a:custGeom>
                <a:rect b="b" l="l" r="r" t="t"/>
                <a:pathLst>
                  <a:path extrusionOk="0" h="3869" w="2485">
                    <a:moveTo>
                      <a:pt x="1466" y="0"/>
                    </a:moveTo>
                    <a:cubicBezTo>
                      <a:pt x="1317" y="0"/>
                      <a:pt x="1167" y="37"/>
                      <a:pt x="1035" y="105"/>
                    </a:cubicBezTo>
                    <a:cubicBezTo>
                      <a:pt x="643" y="322"/>
                      <a:pt x="508" y="790"/>
                      <a:pt x="353" y="1186"/>
                    </a:cubicBezTo>
                    <a:cubicBezTo>
                      <a:pt x="277" y="1389"/>
                      <a:pt x="159" y="1567"/>
                      <a:pt x="1" y="1701"/>
                    </a:cubicBezTo>
                    <a:cubicBezTo>
                      <a:pt x="58" y="1688"/>
                      <a:pt x="114" y="1679"/>
                      <a:pt x="171" y="1675"/>
                    </a:cubicBezTo>
                    <a:cubicBezTo>
                      <a:pt x="278" y="1557"/>
                      <a:pt x="363" y="1418"/>
                      <a:pt x="420" y="1267"/>
                    </a:cubicBezTo>
                    <a:cubicBezTo>
                      <a:pt x="446" y="1196"/>
                      <a:pt x="472" y="1124"/>
                      <a:pt x="495" y="1053"/>
                    </a:cubicBezTo>
                    <a:cubicBezTo>
                      <a:pt x="505" y="1038"/>
                      <a:pt x="515" y="1022"/>
                      <a:pt x="524" y="1008"/>
                    </a:cubicBezTo>
                    <a:cubicBezTo>
                      <a:pt x="580" y="924"/>
                      <a:pt x="627" y="869"/>
                      <a:pt x="717" y="776"/>
                    </a:cubicBezTo>
                    <a:cubicBezTo>
                      <a:pt x="899" y="586"/>
                      <a:pt x="1140" y="477"/>
                      <a:pt x="1376" y="477"/>
                    </a:cubicBezTo>
                    <a:cubicBezTo>
                      <a:pt x="1506" y="477"/>
                      <a:pt x="1634" y="510"/>
                      <a:pt x="1750" y="581"/>
                    </a:cubicBezTo>
                    <a:cubicBezTo>
                      <a:pt x="2359" y="1038"/>
                      <a:pt x="2471" y="2177"/>
                      <a:pt x="2219" y="2944"/>
                    </a:cubicBezTo>
                    <a:cubicBezTo>
                      <a:pt x="2133" y="3241"/>
                      <a:pt x="2025" y="3497"/>
                      <a:pt x="1875" y="3758"/>
                    </a:cubicBezTo>
                    <a:cubicBezTo>
                      <a:pt x="1885" y="3772"/>
                      <a:pt x="1890" y="3787"/>
                      <a:pt x="1890" y="3806"/>
                    </a:cubicBezTo>
                    <a:lnTo>
                      <a:pt x="1890" y="3869"/>
                    </a:lnTo>
                    <a:cubicBezTo>
                      <a:pt x="1905" y="3843"/>
                      <a:pt x="1921" y="3818"/>
                      <a:pt x="1936" y="3795"/>
                    </a:cubicBezTo>
                    <a:cubicBezTo>
                      <a:pt x="2066" y="3575"/>
                      <a:pt x="2174" y="3343"/>
                      <a:pt x="2255" y="3101"/>
                    </a:cubicBezTo>
                    <a:cubicBezTo>
                      <a:pt x="2423" y="2583"/>
                      <a:pt x="2485" y="2030"/>
                      <a:pt x="2377" y="1498"/>
                    </a:cubicBezTo>
                    <a:cubicBezTo>
                      <a:pt x="2322" y="1197"/>
                      <a:pt x="2205" y="904"/>
                      <a:pt x="2006" y="675"/>
                    </a:cubicBezTo>
                    <a:cubicBezTo>
                      <a:pt x="1911" y="559"/>
                      <a:pt x="1797" y="460"/>
                      <a:pt x="1654" y="415"/>
                    </a:cubicBezTo>
                    <a:cubicBezTo>
                      <a:pt x="1592" y="392"/>
                      <a:pt x="1528" y="378"/>
                      <a:pt x="1462" y="372"/>
                    </a:cubicBezTo>
                    <a:cubicBezTo>
                      <a:pt x="1450" y="372"/>
                      <a:pt x="1438" y="371"/>
                      <a:pt x="1426" y="371"/>
                    </a:cubicBezTo>
                    <a:cubicBezTo>
                      <a:pt x="1388" y="371"/>
                      <a:pt x="1351" y="376"/>
                      <a:pt x="1313" y="383"/>
                    </a:cubicBezTo>
                    <a:cubicBezTo>
                      <a:pt x="1313" y="383"/>
                      <a:pt x="1311" y="383"/>
                      <a:pt x="1308" y="384"/>
                    </a:cubicBezTo>
                    <a:lnTo>
                      <a:pt x="1307" y="384"/>
                    </a:lnTo>
                    <a:cubicBezTo>
                      <a:pt x="1024" y="417"/>
                      <a:pt x="770" y="589"/>
                      <a:pt x="590" y="806"/>
                    </a:cubicBezTo>
                    <a:cubicBezTo>
                      <a:pt x="588" y="809"/>
                      <a:pt x="587" y="811"/>
                      <a:pt x="585" y="813"/>
                    </a:cubicBezTo>
                    <a:lnTo>
                      <a:pt x="585" y="813"/>
                    </a:lnTo>
                    <a:cubicBezTo>
                      <a:pt x="748" y="404"/>
                      <a:pt x="966" y="58"/>
                      <a:pt x="1464" y="58"/>
                    </a:cubicBezTo>
                    <a:cubicBezTo>
                      <a:pt x="1473" y="58"/>
                      <a:pt x="1483" y="58"/>
                      <a:pt x="1492" y="58"/>
                    </a:cubicBezTo>
                    <a:cubicBezTo>
                      <a:pt x="1568" y="58"/>
                      <a:pt x="1604" y="71"/>
                      <a:pt x="1682" y="84"/>
                    </a:cubicBezTo>
                    <a:cubicBezTo>
                      <a:pt x="1711" y="83"/>
                      <a:pt x="1715" y="34"/>
                      <a:pt x="1685" y="27"/>
                    </a:cubicBezTo>
                    <a:cubicBezTo>
                      <a:pt x="1614" y="9"/>
                      <a:pt x="1540" y="0"/>
                      <a:pt x="14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42"/>
              <p:cNvSpPr/>
              <p:nvPr/>
            </p:nvSpPr>
            <p:spPr>
              <a:xfrm>
                <a:off x="5703150" y="4121475"/>
                <a:ext cx="12050" cy="15550"/>
              </a:xfrm>
              <a:custGeom>
                <a:rect b="b" l="l" r="r" t="t"/>
                <a:pathLst>
                  <a:path extrusionOk="0" h="622" w="482">
                    <a:moveTo>
                      <a:pt x="455" y="0"/>
                    </a:moveTo>
                    <a:cubicBezTo>
                      <a:pt x="348" y="192"/>
                      <a:pt x="217" y="367"/>
                      <a:pt x="80" y="467"/>
                    </a:cubicBezTo>
                    <a:cubicBezTo>
                      <a:pt x="54" y="486"/>
                      <a:pt x="27" y="503"/>
                      <a:pt x="1" y="520"/>
                    </a:cubicBezTo>
                    <a:cubicBezTo>
                      <a:pt x="11" y="544"/>
                      <a:pt x="21" y="568"/>
                      <a:pt x="33" y="593"/>
                    </a:cubicBezTo>
                    <a:lnTo>
                      <a:pt x="37" y="600"/>
                    </a:lnTo>
                    <a:cubicBezTo>
                      <a:pt x="40" y="608"/>
                      <a:pt x="43" y="614"/>
                      <a:pt x="45" y="621"/>
                    </a:cubicBezTo>
                    <a:cubicBezTo>
                      <a:pt x="98" y="590"/>
                      <a:pt x="148" y="554"/>
                      <a:pt x="194" y="513"/>
                    </a:cubicBezTo>
                    <a:cubicBezTo>
                      <a:pt x="308" y="414"/>
                      <a:pt x="402" y="295"/>
                      <a:pt x="482" y="166"/>
                    </a:cubicBezTo>
                    <a:lnTo>
                      <a:pt x="45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42"/>
              <p:cNvSpPr/>
              <p:nvPr/>
            </p:nvSpPr>
            <p:spPr>
              <a:xfrm>
                <a:off x="5619550" y="3966850"/>
                <a:ext cx="83300" cy="213900"/>
              </a:xfrm>
              <a:custGeom>
                <a:rect b="b" l="l" r="r" t="t"/>
                <a:pathLst>
                  <a:path extrusionOk="0" h="8556" w="3332">
                    <a:moveTo>
                      <a:pt x="2485" y="655"/>
                    </a:moveTo>
                    <a:cubicBezTo>
                      <a:pt x="2493" y="660"/>
                      <a:pt x="2501" y="665"/>
                      <a:pt x="2508" y="671"/>
                    </a:cubicBezTo>
                    <a:cubicBezTo>
                      <a:pt x="2653" y="776"/>
                      <a:pt x="2725" y="1013"/>
                      <a:pt x="2689" y="1198"/>
                    </a:cubicBezTo>
                    <a:cubicBezTo>
                      <a:pt x="2683" y="1222"/>
                      <a:pt x="2678" y="1235"/>
                      <a:pt x="2671" y="1248"/>
                    </a:cubicBezTo>
                    <a:cubicBezTo>
                      <a:pt x="2436" y="1435"/>
                      <a:pt x="2212" y="1635"/>
                      <a:pt x="2004" y="1852"/>
                    </a:cubicBezTo>
                    <a:cubicBezTo>
                      <a:pt x="1890" y="1974"/>
                      <a:pt x="1785" y="2097"/>
                      <a:pt x="1689" y="2222"/>
                    </a:cubicBezTo>
                    <a:cubicBezTo>
                      <a:pt x="1672" y="2180"/>
                      <a:pt x="1647" y="2140"/>
                      <a:pt x="1621" y="2105"/>
                    </a:cubicBezTo>
                    <a:cubicBezTo>
                      <a:pt x="1518" y="1974"/>
                      <a:pt x="1327" y="1902"/>
                      <a:pt x="1156" y="1902"/>
                    </a:cubicBezTo>
                    <a:cubicBezTo>
                      <a:pt x="1145" y="1902"/>
                      <a:pt x="1133" y="1902"/>
                      <a:pt x="1122" y="1903"/>
                    </a:cubicBezTo>
                    <a:cubicBezTo>
                      <a:pt x="1313" y="1667"/>
                      <a:pt x="1542" y="1425"/>
                      <a:pt x="1774" y="1214"/>
                    </a:cubicBezTo>
                    <a:cubicBezTo>
                      <a:pt x="1999" y="1010"/>
                      <a:pt x="2238" y="828"/>
                      <a:pt x="2485" y="655"/>
                    </a:cubicBezTo>
                    <a:close/>
                    <a:moveTo>
                      <a:pt x="1161" y="1948"/>
                    </a:moveTo>
                    <a:cubicBezTo>
                      <a:pt x="1348" y="1948"/>
                      <a:pt x="1528" y="2033"/>
                      <a:pt x="1616" y="2187"/>
                    </a:cubicBezTo>
                    <a:cubicBezTo>
                      <a:pt x="1632" y="2218"/>
                      <a:pt x="1643" y="2246"/>
                      <a:pt x="1648" y="2273"/>
                    </a:cubicBezTo>
                    <a:cubicBezTo>
                      <a:pt x="1359" y="2658"/>
                      <a:pt x="1146" y="3062"/>
                      <a:pt x="1029" y="3502"/>
                    </a:cubicBezTo>
                    <a:cubicBezTo>
                      <a:pt x="986" y="3457"/>
                      <a:pt x="927" y="3428"/>
                      <a:pt x="870" y="3410"/>
                    </a:cubicBezTo>
                    <a:cubicBezTo>
                      <a:pt x="818" y="3391"/>
                      <a:pt x="763" y="3382"/>
                      <a:pt x="708" y="3382"/>
                    </a:cubicBezTo>
                    <a:cubicBezTo>
                      <a:pt x="655" y="3382"/>
                      <a:pt x="602" y="3391"/>
                      <a:pt x="552" y="3408"/>
                    </a:cubicBezTo>
                    <a:cubicBezTo>
                      <a:pt x="468" y="3435"/>
                      <a:pt x="406" y="3458"/>
                      <a:pt x="330" y="3511"/>
                    </a:cubicBezTo>
                    <a:cubicBezTo>
                      <a:pt x="329" y="3513"/>
                      <a:pt x="328" y="3514"/>
                      <a:pt x="327" y="3514"/>
                    </a:cubicBezTo>
                    <a:cubicBezTo>
                      <a:pt x="374" y="3323"/>
                      <a:pt x="431" y="3135"/>
                      <a:pt x="505" y="2953"/>
                    </a:cubicBezTo>
                    <a:cubicBezTo>
                      <a:pt x="606" y="2712"/>
                      <a:pt x="785" y="2357"/>
                      <a:pt x="968" y="2105"/>
                    </a:cubicBezTo>
                    <a:cubicBezTo>
                      <a:pt x="1004" y="2055"/>
                      <a:pt x="1043" y="2005"/>
                      <a:pt x="1082" y="1953"/>
                    </a:cubicBezTo>
                    <a:cubicBezTo>
                      <a:pt x="1085" y="1953"/>
                      <a:pt x="1087" y="1952"/>
                      <a:pt x="1091" y="1952"/>
                    </a:cubicBezTo>
                    <a:cubicBezTo>
                      <a:pt x="1114" y="1950"/>
                      <a:pt x="1138" y="1948"/>
                      <a:pt x="1161" y="1948"/>
                    </a:cubicBezTo>
                    <a:close/>
                    <a:moveTo>
                      <a:pt x="703" y="3437"/>
                    </a:moveTo>
                    <a:cubicBezTo>
                      <a:pt x="805" y="3437"/>
                      <a:pt x="902" y="3466"/>
                      <a:pt x="976" y="3525"/>
                    </a:cubicBezTo>
                    <a:cubicBezTo>
                      <a:pt x="997" y="3545"/>
                      <a:pt x="1005" y="3555"/>
                      <a:pt x="1012" y="3567"/>
                    </a:cubicBezTo>
                    <a:cubicBezTo>
                      <a:pt x="921" y="3944"/>
                      <a:pt x="902" y="4349"/>
                      <a:pt x="968" y="4787"/>
                    </a:cubicBezTo>
                    <a:cubicBezTo>
                      <a:pt x="972" y="4818"/>
                      <a:pt x="977" y="4851"/>
                      <a:pt x="983" y="4882"/>
                    </a:cubicBezTo>
                    <a:cubicBezTo>
                      <a:pt x="912" y="4851"/>
                      <a:pt x="835" y="4839"/>
                      <a:pt x="758" y="4839"/>
                    </a:cubicBezTo>
                    <a:cubicBezTo>
                      <a:pt x="755" y="4839"/>
                      <a:pt x="752" y="4839"/>
                      <a:pt x="749" y="4839"/>
                    </a:cubicBezTo>
                    <a:cubicBezTo>
                      <a:pt x="510" y="4839"/>
                      <a:pt x="308" y="4964"/>
                      <a:pt x="159" y="5148"/>
                    </a:cubicBezTo>
                    <a:cubicBezTo>
                      <a:pt x="155" y="5153"/>
                      <a:pt x="152" y="5158"/>
                      <a:pt x="147" y="5165"/>
                    </a:cubicBezTo>
                    <a:cubicBezTo>
                      <a:pt x="138" y="4777"/>
                      <a:pt x="164" y="4375"/>
                      <a:pt x="224" y="4035"/>
                    </a:cubicBezTo>
                    <a:cubicBezTo>
                      <a:pt x="247" y="3885"/>
                      <a:pt x="274" y="3737"/>
                      <a:pt x="308" y="3590"/>
                    </a:cubicBezTo>
                    <a:cubicBezTo>
                      <a:pt x="327" y="3571"/>
                      <a:pt x="325" y="3574"/>
                      <a:pt x="353" y="3554"/>
                    </a:cubicBezTo>
                    <a:cubicBezTo>
                      <a:pt x="457" y="3477"/>
                      <a:pt x="583" y="3437"/>
                      <a:pt x="703" y="3437"/>
                    </a:cubicBezTo>
                    <a:close/>
                    <a:moveTo>
                      <a:pt x="758" y="4892"/>
                    </a:moveTo>
                    <a:cubicBezTo>
                      <a:pt x="841" y="4892"/>
                      <a:pt x="923" y="4910"/>
                      <a:pt x="997" y="4947"/>
                    </a:cubicBezTo>
                    <a:cubicBezTo>
                      <a:pt x="1091" y="5446"/>
                      <a:pt x="1309" y="5918"/>
                      <a:pt x="1625" y="6310"/>
                    </a:cubicBezTo>
                    <a:cubicBezTo>
                      <a:pt x="1744" y="6464"/>
                      <a:pt x="1884" y="6605"/>
                      <a:pt x="2044" y="6717"/>
                    </a:cubicBezTo>
                    <a:cubicBezTo>
                      <a:pt x="2040" y="6717"/>
                      <a:pt x="2038" y="6718"/>
                      <a:pt x="2034" y="6718"/>
                    </a:cubicBezTo>
                    <a:cubicBezTo>
                      <a:pt x="1880" y="6747"/>
                      <a:pt x="1777" y="6795"/>
                      <a:pt x="1645" y="6898"/>
                    </a:cubicBezTo>
                    <a:cubicBezTo>
                      <a:pt x="1389" y="7089"/>
                      <a:pt x="1200" y="7383"/>
                      <a:pt x="1163" y="7707"/>
                    </a:cubicBezTo>
                    <a:cubicBezTo>
                      <a:pt x="1158" y="7746"/>
                      <a:pt x="1156" y="7783"/>
                      <a:pt x="1154" y="7822"/>
                    </a:cubicBezTo>
                    <a:cubicBezTo>
                      <a:pt x="647" y="7316"/>
                      <a:pt x="328" y="6589"/>
                      <a:pt x="209" y="5841"/>
                    </a:cubicBezTo>
                    <a:cubicBezTo>
                      <a:pt x="178" y="5657"/>
                      <a:pt x="158" y="5454"/>
                      <a:pt x="150" y="5244"/>
                    </a:cubicBezTo>
                    <a:cubicBezTo>
                      <a:pt x="173" y="5209"/>
                      <a:pt x="189" y="5183"/>
                      <a:pt x="210" y="5158"/>
                    </a:cubicBezTo>
                    <a:cubicBezTo>
                      <a:pt x="341" y="4996"/>
                      <a:pt x="554" y="4892"/>
                      <a:pt x="758" y="4892"/>
                    </a:cubicBezTo>
                    <a:close/>
                    <a:moveTo>
                      <a:pt x="3331" y="1"/>
                    </a:moveTo>
                    <a:lnTo>
                      <a:pt x="3331" y="1"/>
                    </a:lnTo>
                    <a:cubicBezTo>
                      <a:pt x="2244" y="652"/>
                      <a:pt x="1128" y="1418"/>
                      <a:pt x="549" y="2598"/>
                    </a:cubicBezTo>
                    <a:cubicBezTo>
                      <a:pt x="320" y="3040"/>
                      <a:pt x="189" y="3524"/>
                      <a:pt x="117" y="4014"/>
                    </a:cubicBezTo>
                    <a:cubicBezTo>
                      <a:pt x="8" y="4688"/>
                      <a:pt x="1" y="5382"/>
                      <a:pt x="137" y="6051"/>
                    </a:cubicBezTo>
                    <a:cubicBezTo>
                      <a:pt x="300" y="6842"/>
                      <a:pt x="684" y="7619"/>
                      <a:pt x="1324" y="8117"/>
                    </a:cubicBezTo>
                    <a:cubicBezTo>
                      <a:pt x="1427" y="8197"/>
                      <a:pt x="1538" y="8268"/>
                      <a:pt x="1656" y="8329"/>
                    </a:cubicBezTo>
                    <a:lnTo>
                      <a:pt x="1656" y="8328"/>
                    </a:lnTo>
                    <a:cubicBezTo>
                      <a:pt x="1652" y="8325"/>
                      <a:pt x="1647" y="8321"/>
                      <a:pt x="1645" y="8318"/>
                    </a:cubicBezTo>
                    <a:cubicBezTo>
                      <a:pt x="1620" y="8294"/>
                      <a:pt x="1644" y="8260"/>
                      <a:pt x="1670" y="8260"/>
                    </a:cubicBezTo>
                    <a:cubicBezTo>
                      <a:pt x="1678" y="8260"/>
                      <a:pt x="1686" y="8263"/>
                      <a:pt x="1693" y="8269"/>
                    </a:cubicBezTo>
                    <a:cubicBezTo>
                      <a:pt x="1715" y="8292"/>
                      <a:pt x="1740" y="8313"/>
                      <a:pt x="1764" y="8333"/>
                    </a:cubicBezTo>
                    <a:cubicBezTo>
                      <a:pt x="1766" y="8333"/>
                      <a:pt x="1769" y="8332"/>
                      <a:pt x="1771" y="8332"/>
                    </a:cubicBezTo>
                    <a:cubicBezTo>
                      <a:pt x="1780" y="8332"/>
                      <a:pt x="1789" y="8337"/>
                      <a:pt x="1798" y="8345"/>
                    </a:cubicBezTo>
                    <a:cubicBezTo>
                      <a:pt x="1826" y="8371"/>
                      <a:pt x="1852" y="8400"/>
                      <a:pt x="1878" y="8427"/>
                    </a:cubicBezTo>
                    <a:cubicBezTo>
                      <a:pt x="2101" y="8510"/>
                      <a:pt x="2337" y="8555"/>
                      <a:pt x="2574" y="8555"/>
                    </a:cubicBezTo>
                    <a:cubicBezTo>
                      <a:pt x="2607" y="8555"/>
                      <a:pt x="2640" y="8554"/>
                      <a:pt x="2673" y="8553"/>
                    </a:cubicBezTo>
                    <a:cubicBezTo>
                      <a:pt x="2873" y="8537"/>
                      <a:pt x="3067" y="8480"/>
                      <a:pt x="3248" y="8393"/>
                    </a:cubicBezTo>
                    <a:cubicBezTo>
                      <a:pt x="3228" y="8362"/>
                      <a:pt x="3208" y="8333"/>
                      <a:pt x="3188" y="8302"/>
                    </a:cubicBezTo>
                    <a:cubicBezTo>
                      <a:pt x="3187" y="8303"/>
                      <a:pt x="3185" y="8303"/>
                      <a:pt x="3183" y="8304"/>
                    </a:cubicBezTo>
                    <a:cubicBezTo>
                      <a:pt x="3072" y="8359"/>
                      <a:pt x="2802" y="8441"/>
                      <a:pt x="2675" y="8442"/>
                    </a:cubicBezTo>
                    <a:cubicBezTo>
                      <a:pt x="2647" y="8444"/>
                      <a:pt x="2619" y="8444"/>
                      <a:pt x="2591" y="8444"/>
                    </a:cubicBezTo>
                    <a:cubicBezTo>
                      <a:pt x="2169" y="8444"/>
                      <a:pt x="1793" y="8319"/>
                      <a:pt x="1437" y="8062"/>
                    </a:cubicBezTo>
                    <a:cubicBezTo>
                      <a:pt x="1380" y="8020"/>
                      <a:pt x="1323" y="7973"/>
                      <a:pt x="1269" y="7924"/>
                    </a:cubicBezTo>
                    <a:cubicBezTo>
                      <a:pt x="1266" y="7911"/>
                      <a:pt x="1264" y="7897"/>
                      <a:pt x="1264" y="7882"/>
                    </a:cubicBezTo>
                    <a:cubicBezTo>
                      <a:pt x="1258" y="7849"/>
                      <a:pt x="1269" y="7710"/>
                      <a:pt x="1270" y="7710"/>
                    </a:cubicBezTo>
                    <a:cubicBezTo>
                      <a:pt x="1270" y="7710"/>
                      <a:pt x="1271" y="7711"/>
                      <a:pt x="1271" y="7712"/>
                    </a:cubicBezTo>
                    <a:cubicBezTo>
                      <a:pt x="1321" y="7300"/>
                      <a:pt x="1636" y="6969"/>
                      <a:pt x="1967" y="6826"/>
                    </a:cubicBezTo>
                    <a:cubicBezTo>
                      <a:pt x="1995" y="6808"/>
                      <a:pt x="2098" y="6784"/>
                      <a:pt x="2137" y="6784"/>
                    </a:cubicBezTo>
                    <a:cubicBezTo>
                      <a:pt x="2142" y="6784"/>
                      <a:pt x="2145" y="6785"/>
                      <a:pt x="2148" y="6785"/>
                    </a:cubicBezTo>
                    <a:cubicBezTo>
                      <a:pt x="2151" y="6785"/>
                      <a:pt x="2157" y="6786"/>
                      <a:pt x="2161" y="6786"/>
                    </a:cubicBezTo>
                    <a:cubicBezTo>
                      <a:pt x="2313" y="6874"/>
                      <a:pt x="2480" y="6934"/>
                      <a:pt x="2657" y="6950"/>
                    </a:cubicBezTo>
                    <a:cubicBezTo>
                      <a:pt x="2704" y="6956"/>
                      <a:pt x="2752" y="6959"/>
                      <a:pt x="2801" y="6959"/>
                    </a:cubicBezTo>
                    <a:cubicBezTo>
                      <a:pt x="2945" y="6959"/>
                      <a:pt x="3091" y="6933"/>
                      <a:pt x="3226" y="6882"/>
                    </a:cubicBezTo>
                    <a:cubicBezTo>
                      <a:pt x="3217" y="6846"/>
                      <a:pt x="3209" y="6810"/>
                      <a:pt x="3201" y="6774"/>
                    </a:cubicBezTo>
                    <a:cubicBezTo>
                      <a:pt x="3075" y="6826"/>
                      <a:pt x="2944" y="6850"/>
                      <a:pt x="2809" y="6850"/>
                    </a:cubicBezTo>
                    <a:cubicBezTo>
                      <a:pt x="2679" y="6850"/>
                      <a:pt x="2547" y="6827"/>
                      <a:pt x="2415" y="6784"/>
                    </a:cubicBezTo>
                    <a:cubicBezTo>
                      <a:pt x="2109" y="6693"/>
                      <a:pt x="1806" y="6384"/>
                      <a:pt x="1620" y="6120"/>
                    </a:cubicBezTo>
                    <a:cubicBezTo>
                      <a:pt x="1269" y="5636"/>
                      <a:pt x="1082" y="5071"/>
                      <a:pt x="1048" y="4506"/>
                    </a:cubicBezTo>
                    <a:cubicBezTo>
                      <a:pt x="921" y="3074"/>
                      <a:pt x="1887" y="1961"/>
                      <a:pt x="2948" y="1166"/>
                    </a:cubicBezTo>
                    <a:cubicBezTo>
                      <a:pt x="3033" y="1101"/>
                      <a:pt x="3119" y="1038"/>
                      <a:pt x="3204" y="976"/>
                    </a:cubicBezTo>
                    <a:cubicBezTo>
                      <a:pt x="3214" y="925"/>
                      <a:pt x="3222" y="874"/>
                      <a:pt x="3231" y="823"/>
                    </a:cubicBezTo>
                    <a:lnTo>
                      <a:pt x="3231" y="823"/>
                    </a:lnTo>
                    <a:cubicBezTo>
                      <a:pt x="3228" y="825"/>
                      <a:pt x="3226" y="827"/>
                      <a:pt x="3223" y="828"/>
                    </a:cubicBezTo>
                    <a:cubicBezTo>
                      <a:pt x="3062" y="944"/>
                      <a:pt x="2903" y="1061"/>
                      <a:pt x="2747" y="1183"/>
                    </a:cubicBezTo>
                    <a:cubicBezTo>
                      <a:pt x="2753" y="1140"/>
                      <a:pt x="2753" y="1095"/>
                      <a:pt x="2750" y="1052"/>
                    </a:cubicBezTo>
                    <a:cubicBezTo>
                      <a:pt x="2742" y="884"/>
                      <a:pt x="2667" y="716"/>
                      <a:pt x="2533" y="616"/>
                    </a:cubicBezTo>
                    <a:cubicBezTo>
                      <a:pt x="2713" y="491"/>
                      <a:pt x="2899" y="370"/>
                      <a:pt x="3089" y="246"/>
                    </a:cubicBezTo>
                    <a:cubicBezTo>
                      <a:pt x="3172" y="194"/>
                      <a:pt x="3242" y="151"/>
                      <a:pt x="3321" y="99"/>
                    </a:cubicBezTo>
                    <a:cubicBezTo>
                      <a:pt x="3325" y="66"/>
                      <a:pt x="3329" y="34"/>
                      <a:pt x="33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42"/>
              <p:cNvSpPr/>
              <p:nvPr/>
            </p:nvSpPr>
            <p:spPr>
              <a:xfrm>
                <a:off x="5672275" y="4179775"/>
                <a:ext cx="31950" cy="5925"/>
              </a:xfrm>
              <a:custGeom>
                <a:rect b="b" l="l" r="r" t="t"/>
                <a:pathLst>
                  <a:path extrusionOk="0" h="237" w="1278">
                    <a:moveTo>
                      <a:pt x="1216" y="1"/>
                    </a:moveTo>
                    <a:cubicBezTo>
                      <a:pt x="1055" y="55"/>
                      <a:pt x="894" y="94"/>
                      <a:pt x="736" y="111"/>
                    </a:cubicBezTo>
                    <a:cubicBezTo>
                      <a:pt x="619" y="121"/>
                      <a:pt x="507" y="127"/>
                      <a:pt x="397" y="127"/>
                    </a:cubicBezTo>
                    <a:cubicBezTo>
                      <a:pt x="262" y="127"/>
                      <a:pt x="131" y="118"/>
                      <a:pt x="1" y="98"/>
                    </a:cubicBezTo>
                    <a:lnTo>
                      <a:pt x="1" y="98"/>
                    </a:lnTo>
                    <a:cubicBezTo>
                      <a:pt x="34" y="131"/>
                      <a:pt x="69" y="165"/>
                      <a:pt x="104" y="197"/>
                    </a:cubicBezTo>
                    <a:cubicBezTo>
                      <a:pt x="115" y="207"/>
                      <a:pt x="125" y="214"/>
                      <a:pt x="137" y="223"/>
                    </a:cubicBezTo>
                    <a:cubicBezTo>
                      <a:pt x="233" y="232"/>
                      <a:pt x="330" y="237"/>
                      <a:pt x="427" y="237"/>
                    </a:cubicBezTo>
                    <a:cubicBezTo>
                      <a:pt x="626" y="237"/>
                      <a:pt x="825" y="217"/>
                      <a:pt x="1017" y="172"/>
                    </a:cubicBezTo>
                    <a:cubicBezTo>
                      <a:pt x="1105" y="150"/>
                      <a:pt x="1192" y="124"/>
                      <a:pt x="1278" y="93"/>
                    </a:cubicBezTo>
                    <a:cubicBezTo>
                      <a:pt x="1257" y="63"/>
                      <a:pt x="1237" y="32"/>
                      <a:pt x="12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42"/>
              <p:cNvSpPr/>
              <p:nvPr/>
            </p:nvSpPr>
            <p:spPr>
              <a:xfrm>
                <a:off x="5589525" y="3933400"/>
                <a:ext cx="118325" cy="250825"/>
              </a:xfrm>
              <a:custGeom>
                <a:rect b="b" l="l" r="r" t="t"/>
                <a:pathLst>
                  <a:path extrusionOk="0" h="10033" w="4733">
                    <a:moveTo>
                      <a:pt x="4732" y="0"/>
                    </a:moveTo>
                    <a:cubicBezTo>
                      <a:pt x="4306" y="257"/>
                      <a:pt x="3881" y="517"/>
                      <a:pt x="3459" y="784"/>
                    </a:cubicBezTo>
                    <a:cubicBezTo>
                      <a:pt x="2731" y="1244"/>
                      <a:pt x="2010" y="1734"/>
                      <a:pt x="1418" y="2372"/>
                    </a:cubicBezTo>
                    <a:cubicBezTo>
                      <a:pt x="479" y="3387"/>
                      <a:pt x="1" y="4819"/>
                      <a:pt x="105" y="6208"/>
                    </a:cubicBezTo>
                    <a:cubicBezTo>
                      <a:pt x="164" y="6983"/>
                      <a:pt x="435" y="7735"/>
                      <a:pt x="860" y="8379"/>
                    </a:cubicBezTo>
                    <a:cubicBezTo>
                      <a:pt x="944" y="8509"/>
                      <a:pt x="1039" y="8632"/>
                      <a:pt x="1135" y="8755"/>
                    </a:cubicBezTo>
                    <a:cubicBezTo>
                      <a:pt x="1140" y="8760"/>
                      <a:pt x="1147" y="8764"/>
                      <a:pt x="1154" y="8766"/>
                    </a:cubicBezTo>
                    <a:cubicBezTo>
                      <a:pt x="1399" y="9053"/>
                      <a:pt x="1684" y="9308"/>
                      <a:pt x="2010" y="9524"/>
                    </a:cubicBezTo>
                    <a:cubicBezTo>
                      <a:pt x="2357" y="9751"/>
                      <a:pt x="2733" y="9944"/>
                      <a:pt x="3137" y="10033"/>
                    </a:cubicBezTo>
                    <a:cubicBezTo>
                      <a:pt x="3100" y="9985"/>
                      <a:pt x="3063" y="9938"/>
                      <a:pt x="3025" y="9891"/>
                    </a:cubicBezTo>
                    <a:cubicBezTo>
                      <a:pt x="2982" y="9879"/>
                      <a:pt x="2940" y="9867"/>
                      <a:pt x="2896" y="9853"/>
                    </a:cubicBezTo>
                    <a:cubicBezTo>
                      <a:pt x="2338" y="9653"/>
                      <a:pt x="1806" y="9304"/>
                      <a:pt x="1384" y="8857"/>
                    </a:cubicBezTo>
                    <a:cubicBezTo>
                      <a:pt x="1283" y="8752"/>
                      <a:pt x="1193" y="8647"/>
                      <a:pt x="1114" y="8549"/>
                    </a:cubicBezTo>
                    <a:cubicBezTo>
                      <a:pt x="1050" y="8462"/>
                      <a:pt x="988" y="8380"/>
                      <a:pt x="919" y="8269"/>
                    </a:cubicBezTo>
                    <a:cubicBezTo>
                      <a:pt x="504" y="7622"/>
                      <a:pt x="256" y="6888"/>
                      <a:pt x="210" y="6146"/>
                    </a:cubicBezTo>
                    <a:cubicBezTo>
                      <a:pt x="129" y="4927"/>
                      <a:pt x="521" y="3664"/>
                      <a:pt x="1243" y="2747"/>
                    </a:cubicBezTo>
                    <a:cubicBezTo>
                      <a:pt x="1685" y="2186"/>
                      <a:pt x="2221" y="1756"/>
                      <a:pt x="2776" y="1365"/>
                    </a:cubicBezTo>
                    <a:cubicBezTo>
                      <a:pt x="3169" y="1088"/>
                      <a:pt x="3568" y="821"/>
                      <a:pt x="3972" y="563"/>
                    </a:cubicBezTo>
                    <a:cubicBezTo>
                      <a:pt x="4216" y="405"/>
                      <a:pt x="4464" y="253"/>
                      <a:pt x="4712" y="104"/>
                    </a:cubicBezTo>
                    <a:lnTo>
                      <a:pt x="473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42"/>
              <p:cNvSpPr/>
              <p:nvPr/>
            </p:nvSpPr>
            <p:spPr>
              <a:xfrm>
                <a:off x="5794350" y="4126925"/>
                <a:ext cx="14150" cy="6025"/>
              </a:xfrm>
              <a:custGeom>
                <a:rect b="b" l="l" r="r" t="t"/>
                <a:pathLst>
                  <a:path extrusionOk="0" h="241" w="566">
                    <a:moveTo>
                      <a:pt x="60" y="0"/>
                    </a:moveTo>
                    <a:cubicBezTo>
                      <a:pt x="53" y="12"/>
                      <a:pt x="46" y="25"/>
                      <a:pt x="39" y="36"/>
                    </a:cubicBezTo>
                    <a:cubicBezTo>
                      <a:pt x="26" y="58"/>
                      <a:pt x="15" y="82"/>
                      <a:pt x="3" y="103"/>
                    </a:cubicBezTo>
                    <a:cubicBezTo>
                      <a:pt x="1" y="104"/>
                      <a:pt x="0" y="107"/>
                      <a:pt x="0" y="108"/>
                    </a:cubicBezTo>
                    <a:lnTo>
                      <a:pt x="1" y="108"/>
                    </a:lnTo>
                    <a:cubicBezTo>
                      <a:pt x="135" y="110"/>
                      <a:pt x="196" y="117"/>
                      <a:pt x="324" y="153"/>
                    </a:cubicBezTo>
                    <a:cubicBezTo>
                      <a:pt x="390" y="174"/>
                      <a:pt x="452" y="204"/>
                      <a:pt x="515" y="240"/>
                    </a:cubicBezTo>
                    <a:cubicBezTo>
                      <a:pt x="518" y="233"/>
                      <a:pt x="520" y="226"/>
                      <a:pt x="523" y="219"/>
                    </a:cubicBezTo>
                    <a:cubicBezTo>
                      <a:pt x="536" y="192"/>
                      <a:pt x="550" y="167"/>
                      <a:pt x="566" y="143"/>
                    </a:cubicBezTo>
                    <a:cubicBezTo>
                      <a:pt x="506" y="112"/>
                      <a:pt x="447" y="83"/>
                      <a:pt x="386" y="60"/>
                    </a:cubicBezTo>
                    <a:cubicBezTo>
                      <a:pt x="282" y="26"/>
                      <a:pt x="169" y="0"/>
                      <a:pt x="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42"/>
              <p:cNvSpPr/>
              <p:nvPr/>
            </p:nvSpPr>
            <p:spPr>
              <a:xfrm>
                <a:off x="5809275" y="4131675"/>
                <a:ext cx="16450" cy="17175"/>
              </a:xfrm>
              <a:custGeom>
                <a:rect b="b" l="l" r="r" t="t"/>
                <a:pathLst>
                  <a:path extrusionOk="0" h="687" w="658">
                    <a:moveTo>
                      <a:pt x="47" y="1"/>
                    </a:moveTo>
                    <a:cubicBezTo>
                      <a:pt x="32" y="35"/>
                      <a:pt x="16" y="67"/>
                      <a:pt x="1" y="100"/>
                    </a:cubicBezTo>
                    <a:cubicBezTo>
                      <a:pt x="216" y="242"/>
                      <a:pt x="412" y="452"/>
                      <a:pt x="577" y="687"/>
                    </a:cubicBezTo>
                    <a:cubicBezTo>
                      <a:pt x="584" y="682"/>
                      <a:pt x="589" y="676"/>
                      <a:pt x="596" y="671"/>
                    </a:cubicBezTo>
                    <a:cubicBezTo>
                      <a:pt x="614" y="651"/>
                      <a:pt x="635" y="632"/>
                      <a:pt x="658" y="613"/>
                    </a:cubicBezTo>
                    <a:cubicBezTo>
                      <a:pt x="484" y="366"/>
                      <a:pt x="278" y="149"/>
                      <a:pt x="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42"/>
              <p:cNvSpPr/>
              <p:nvPr/>
            </p:nvSpPr>
            <p:spPr>
              <a:xfrm>
                <a:off x="5826400" y="4150500"/>
                <a:ext cx="15150" cy="35350"/>
              </a:xfrm>
              <a:custGeom>
                <a:rect b="b" l="l" r="r" t="t"/>
                <a:pathLst>
                  <a:path extrusionOk="0" h="1414" w="606">
                    <a:moveTo>
                      <a:pt x="66" y="1"/>
                    </a:moveTo>
                    <a:lnTo>
                      <a:pt x="62" y="5"/>
                    </a:lnTo>
                    <a:cubicBezTo>
                      <a:pt x="43" y="34"/>
                      <a:pt x="24" y="61"/>
                      <a:pt x="6" y="91"/>
                    </a:cubicBezTo>
                    <a:cubicBezTo>
                      <a:pt x="5" y="93"/>
                      <a:pt x="1" y="96"/>
                      <a:pt x="0" y="99"/>
                    </a:cubicBezTo>
                    <a:cubicBezTo>
                      <a:pt x="159" y="355"/>
                      <a:pt x="284" y="631"/>
                      <a:pt x="364" y="878"/>
                    </a:cubicBezTo>
                    <a:cubicBezTo>
                      <a:pt x="415" y="1041"/>
                      <a:pt x="458" y="1213"/>
                      <a:pt x="491" y="1389"/>
                    </a:cubicBezTo>
                    <a:cubicBezTo>
                      <a:pt x="530" y="1396"/>
                      <a:pt x="567" y="1405"/>
                      <a:pt x="606" y="1414"/>
                    </a:cubicBezTo>
                    <a:cubicBezTo>
                      <a:pt x="572" y="1234"/>
                      <a:pt x="530" y="1055"/>
                      <a:pt x="477" y="881"/>
                    </a:cubicBezTo>
                    <a:cubicBezTo>
                      <a:pt x="391" y="603"/>
                      <a:pt x="251" y="289"/>
                      <a:pt x="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42"/>
              <p:cNvSpPr/>
              <p:nvPr/>
            </p:nvSpPr>
            <p:spPr>
              <a:xfrm>
                <a:off x="5770875" y="4284650"/>
                <a:ext cx="9700" cy="8625"/>
              </a:xfrm>
              <a:custGeom>
                <a:rect b="b" l="l" r="r" t="t"/>
                <a:pathLst>
                  <a:path extrusionOk="0" h="345" w="388">
                    <a:moveTo>
                      <a:pt x="13" y="0"/>
                    </a:moveTo>
                    <a:cubicBezTo>
                      <a:pt x="3" y="14"/>
                      <a:pt x="0" y="30"/>
                      <a:pt x="3" y="49"/>
                    </a:cubicBezTo>
                    <a:cubicBezTo>
                      <a:pt x="26" y="95"/>
                      <a:pt x="79" y="121"/>
                      <a:pt x="115" y="157"/>
                    </a:cubicBezTo>
                    <a:cubicBezTo>
                      <a:pt x="192" y="216"/>
                      <a:pt x="270" y="276"/>
                      <a:pt x="353" y="325"/>
                    </a:cubicBezTo>
                    <a:cubicBezTo>
                      <a:pt x="366" y="332"/>
                      <a:pt x="377" y="338"/>
                      <a:pt x="387" y="344"/>
                    </a:cubicBezTo>
                    <a:cubicBezTo>
                      <a:pt x="362" y="304"/>
                      <a:pt x="333" y="267"/>
                      <a:pt x="305" y="231"/>
                    </a:cubicBezTo>
                    <a:cubicBezTo>
                      <a:pt x="296" y="231"/>
                      <a:pt x="286" y="230"/>
                      <a:pt x="279" y="224"/>
                    </a:cubicBezTo>
                    <a:cubicBezTo>
                      <a:pt x="192" y="162"/>
                      <a:pt x="108" y="95"/>
                      <a:pt x="32" y="20"/>
                    </a:cubicBezTo>
                    <a:cubicBezTo>
                      <a:pt x="26" y="14"/>
                      <a:pt x="19" y="7"/>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42"/>
              <p:cNvSpPr/>
              <p:nvPr/>
            </p:nvSpPr>
            <p:spPr>
              <a:xfrm>
                <a:off x="5790425" y="4290250"/>
                <a:ext cx="24875" cy="8300"/>
              </a:xfrm>
              <a:custGeom>
                <a:rect b="b" l="l" r="r" t="t"/>
                <a:pathLst>
                  <a:path extrusionOk="0" h="332" w="995">
                    <a:moveTo>
                      <a:pt x="907" y="1"/>
                    </a:moveTo>
                    <a:cubicBezTo>
                      <a:pt x="796" y="82"/>
                      <a:pt x="676" y="147"/>
                      <a:pt x="549" y="192"/>
                    </a:cubicBezTo>
                    <a:cubicBezTo>
                      <a:pt x="483" y="218"/>
                      <a:pt x="408" y="231"/>
                      <a:pt x="341" y="234"/>
                    </a:cubicBezTo>
                    <a:cubicBezTo>
                      <a:pt x="229" y="228"/>
                      <a:pt x="115" y="206"/>
                      <a:pt x="1" y="171"/>
                    </a:cubicBezTo>
                    <a:lnTo>
                      <a:pt x="1" y="171"/>
                    </a:lnTo>
                    <a:cubicBezTo>
                      <a:pt x="2" y="180"/>
                      <a:pt x="3" y="187"/>
                      <a:pt x="4" y="196"/>
                    </a:cubicBezTo>
                    <a:cubicBezTo>
                      <a:pt x="19" y="204"/>
                      <a:pt x="32" y="218"/>
                      <a:pt x="33" y="242"/>
                    </a:cubicBezTo>
                    <a:cubicBezTo>
                      <a:pt x="34" y="255"/>
                      <a:pt x="34" y="270"/>
                      <a:pt x="34" y="285"/>
                    </a:cubicBezTo>
                    <a:cubicBezTo>
                      <a:pt x="49" y="289"/>
                      <a:pt x="64" y="291"/>
                      <a:pt x="79" y="294"/>
                    </a:cubicBezTo>
                    <a:cubicBezTo>
                      <a:pt x="153" y="320"/>
                      <a:pt x="229" y="332"/>
                      <a:pt x="306" y="332"/>
                    </a:cubicBezTo>
                    <a:cubicBezTo>
                      <a:pt x="543" y="332"/>
                      <a:pt x="786" y="220"/>
                      <a:pt x="995" y="62"/>
                    </a:cubicBezTo>
                    <a:cubicBezTo>
                      <a:pt x="965" y="42"/>
                      <a:pt x="936" y="21"/>
                      <a:pt x="9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42"/>
              <p:cNvSpPr/>
              <p:nvPr/>
            </p:nvSpPr>
            <p:spPr>
              <a:xfrm>
                <a:off x="5819525" y="4262025"/>
                <a:ext cx="15475" cy="24425"/>
              </a:xfrm>
              <a:custGeom>
                <a:rect b="b" l="l" r="r" t="t"/>
                <a:pathLst>
                  <a:path extrusionOk="0" h="977" w="619">
                    <a:moveTo>
                      <a:pt x="538" y="1"/>
                    </a:moveTo>
                    <a:cubicBezTo>
                      <a:pt x="414" y="318"/>
                      <a:pt x="234" y="640"/>
                      <a:pt x="0" y="894"/>
                    </a:cubicBezTo>
                    <a:cubicBezTo>
                      <a:pt x="23" y="923"/>
                      <a:pt x="45" y="949"/>
                      <a:pt x="65" y="976"/>
                    </a:cubicBezTo>
                    <a:cubicBezTo>
                      <a:pt x="90" y="950"/>
                      <a:pt x="114" y="925"/>
                      <a:pt x="135" y="898"/>
                    </a:cubicBezTo>
                    <a:cubicBezTo>
                      <a:pt x="337" y="670"/>
                      <a:pt x="497" y="390"/>
                      <a:pt x="618" y="86"/>
                    </a:cubicBezTo>
                    <a:cubicBezTo>
                      <a:pt x="593" y="60"/>
                      <a:pt x="568" y="33"/>
                      <a:pt x="542" y="4"/>
                    </a:cubicBezTo>
                    <a:lnTo>
                      <a:pt x="5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42"/>
              <p:cNvSpPr/>
              <p:nvPr/>
            </p:nvSpPr>
            <p:spPr>
              <a:xfrm>
                <a:off x="5835125" y="4227800"/>
                <a:ext cx="7975" cy="30875"/>
              </a:xfrm>
              <a:custGeom>
                <a:rect b="b" l="l" r="r" t="t"/>
                <a:pathLst>
                  <a:path extrusionOk="0" h="1235" w="319">
                    <a:moveTo>
                      <a:pt x="319" y="0"/>
                    </a:moveTo>
                    <a:lnTo>
                      <a:pt x="319" y="0"/>
                    </a:lnTo>
                    <a:cubicBezTo>
                      <a:pt x="305" y="2"/>
                      <a:pt x="293" y="5"/>
                      <a:pt x="279" y="7"/>
                    </a:cubicBezTo>
                    <a:cubicBezTo>
                      <a:pt x="255" y="13"/>
                      <a:pt x="233" y="18"/>
                      <a:pt x="211" y="23"/>
                    </a:cubicBezTo>
                    <a:cubicBezTo>
                      <a:pt x="173" y="403"/>
                      <a:pt x="103" y="775"/>
                      <a:pt x="1" y="1116"/>
                    </a:cubicBezTo>
                    <a:cubicBezTo>
                      <a:pt x="26" y="1155"/>
                      <a:pt x="51" y="1195"/>
                      <a:pt x="75" y="1234"/>
                    </a:cubicBezTo>
                    <a:cubicBezTo>
                      <a:pt x="181" y="917"/>
                      <a:pt x="252" y="582"/>
                      <a:pt x="291" y="259"/>
                    </a:cubicBezTo>
                    <a:cubicBezTo>
                      <a:pt x="301" y="172"/>
                      <a:pt x="311" y="86"/>
                      <a:pt x="3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42"/>
              <p:cNvSpPr/>
              <p:nvPr/>
            </p:nvSpPr>
            <p:spPr>
              <a:xfrm>
                <a:off x="5839300" y="4188975"/>
                <a:ext cx="4600" cy="25075"/>
              </a:xfrm>
              <a:custGeom>
                <a:rect b="b" l="l" r="r" t="t"/>
                <a:pathLst>
                  <a:path extrusionOk="0" h="1003" w="184">
                    <a:moveTo>
                      <a:pt x="0" y="0"/>
                    </a:moveTo>
                    <a:cubicBezTo>
                      <a:pt x="54" y="317"/>
                      <a:pt x="77" y="649"/>
                      <a:pt x="75" y="983"/>
                    </a:cubicBezTo>
                    <a:cubicBezTo>
                      <a:pt x="109" y="989"/>
                      <a:pt x="145" y="995"/>
                      <a:pt x="180" y="1002"/>
                    </a:cubicBezTo>
                    <a:cubicBezTo>
                      <a:pt x="184" y="673"/>
                      <a:pt x="164" y="341"/>
                      <a:pt x="113" y="16"/>
                    </a:cubicBezTo>
                    <a:cubicBezTo>
                      <a:pt x="76" y="10"/>
                      <a:pt x="39" y="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42"/>
              <p:cNvSpPr/>
              <p:nvPr/>
            </p:nvSpPr>
            <p:spPr>
              <a:xfrm>
                <a:off x="5774125" y="4313775"/>
                <a:ext cx="13125" cy="4625"/>
              </a:xfrm>
              <a:custGeom>
                <a:rect b="b" l="l" r="r" t="t"/>
                <a:pathLst>
                  <a:path extrusionOk="0" h="185" w="525">
                    <a:moveTo>
                      <a:pt x="1" y="1"/>
                    </a:moveTo>
                    <a:lnTo>
                      <a:pt x="1" y="1"/>
                    </a:lnTo>
                    <a:cubicBezTo>
                      <a:pt x="9" y="39"/>
                      <a:pt x="15" y="79"/>
                      <a:pt x="25" y="117"/>
                    </a:cubicBezTo>
                    <a:cubicBezTo>
                      <a:pt x="139" y="142"/>
                      <a:pt x="269" y="162"/>
                      <a:pt x="392" y="171"/>
                    </a:cubicBezTo>
                    <a:cubicBezTo>
                      <a:pt x="432" y="177"/>
                      <a:pt x="474" y="182"/>
                      <a:pt x="515" y="184"/>
                    </a:cubicBezTo>
                    <a:cubicBezTo>
                      <a:pt x="517" y="146"/>
                      <a:pt x="521" y="107"/>
                      <a:pt x="524" y="70"/>
                    </a:cubicBezTo>
                    <a:cubicBezTo>
                      <a:pt x="345" y="63"/>
                      <a:pt x="159" y="4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42"/>
              <p:cNvSpPr/>
              <p:nvPr/>
            </p:nvSpPr>
            <p:spPr>
              <a:xfrm>
                <a:off x="5782750" y="4070225"/>
                <a:ext cx="115275" cy="273600"/>
              </a:xfrm>
              <a:custGeom>
                <a:rect b="b" l="l" r="r" t="t"/>
                <a:pathLst>
                  <a:path extrusionOk="0" h="10944" w="4611">
                    <a:moveTo>
                      <a:pt x="3318" y="1742"/>
                    </a:moveTo>
                    <a:cubicBezTo>
                      <a:pt x="3558" y="2033"/>
                      <a:pt x="3761" y="2357"/>
                      <a:pt x="3926" y="2721"/>
                    </a:cubicBezTo>
                    <a:cubicBezTo>
                      <a:pt x="4191" y="3261"/>
                      <a:pt x="4394" y="3962"/>
                      <a:pt x="4457" y="4548"/>
                    </a:cubicBezTo>
                    <a:cubicBezTo>
                      <a:pt x="4469" y="4663"/>
                      <a:pt x="4479" y="4777"/>
                      <a:pt x="4483" y="4890"/>
                    </a:cubicBezTo>
                    <a:cubicBezTo>
                      <a:pt x="4418" y="4823"/>
                      <a:pt x="4335" y="4775"/>
                      <a:pt x="4239" y="4765"/>
                    </a:cubicBezTo>
                    <a:cubicBezTo>
                      <a:pt x="4217" y="4763"/>
                      <a:pt x="4198" y="4762"/>
                      <a:pt x="4180" y="4762"/>
                    </a:cubicBezTo>
                    <a:cubicBezTo>
                      <a:pt x="4114" y="4762"/>
                      <a:pt x="4066" y="4775"/>
                      <a:pt x="3985" y="4797"/>
                    </a:cubicBezTo>
                    <a:cubicBezTo>
                      <a:pt x="3979" y="4800"/>
                      <a:pt x="3971" y="4802"/>
                      <a:pt x="3964" y="4805"/>
                    </a:cubicBezTo>
                    <a:cubicBezTo>
                      <a:pt x="4015" y="3751"/>
                      <a:pt x="3835" y="2664"/>
                      <a:pt x="3318" y="1742"/>
                    </a:cubicBezTo>
                    <a:close/>
                    <a:moveTo>
                      <a:pt x="3695" y="7191"/>
                    </a:moveTo>
                    <a:cubicBezTo>
                      <a:pt x="3737" y="7191"/>
                      <a:pt x="3779" y="7196"/>
                      <a:pt x="3821" y="7210"/>
                    </a:cubicBezTo>
                    <a:cubicBezTo>
                      <a:pt x="3946" y="7246"/>
                      <a:pt x="4053" y="7352"/>
                      <a:pt x="4090" y="7473"/>
                    </a:cubicBezTo>
                    <a:cubicBezTo>
                      <a:pt x="4109" y="7531"/>
                      <a:pt x="4094" y="7522"/>
                      <a:pt x="4108" y="7555"/>
                    </a:cubicBezTo>
                    <a:cubicBezTo>
                      <a:pt x="3856" y="8276"/>
                      <a:pt x="3477" y="8956"/>
                      <a:pt x="2985" y="9516"/>
                    </a:cubicBezTo>
                    <a:cubicBezTo>
                      <a:pt x="2888" y="9622"/>
                      <a:pt x="2790" y="9724"/>
                      <a:pt x="2690" y="9821"/>
                    </a:cubicBezTo>
                    <a:cubicBezTo>
                      <a:pt x="2716" y="9738"/>
                      <a:pt x="2724" y="9648"/>
                      <a:pt x="2715" y="9563"/>
                    </a:cubicBezTo>
                    <a:cubicBezTo>
                      <a:pt x="2708" y="9358"/>
                      <a:pt x="2568" y="9135"/>
                      <a:pt x="2343" y="9049"/>
                    </a:cubicBezTo>
                    <a:cubicBezTo>
                      <a:pt x="2312" y="9039"/>
                      <a:pt x="2273" y="9023"/>
                      <a:pt x="2237" y="9012"/>
                    </a:cubicBezTo>
                    <a:cubicBezTo>
                      <a:pt x="2764" y="8526"/>
                      <a:pt x="3167" y="7905"/>
                      <a:pt x="3449" y="7235"/>
                    </a:cubicBezTo>
                    <a:cubicBezTo>
                      <a:pt x="3488" y="7223"/>
                      <a:pt x="3527" y="7212"/>
                      <a:pt x="3567" y="7204"/>
                    </a:cubicBezTo>
                    <a:cubicBezTo>
                      <a:pt x="3608" y="7196"/>
                      <a:pt x="3651" y="7191"/>
                      <a:pt x="3695" y="7191"/>
                    </a:cubicBezTo>
                    <a:close/>
                    <a:moveTo>
                      <a:pt x="937" y="1"/>
                    </a:moveTo>
                    <a:cubicBezTo>
                      <a:pt x="934" y="38"/>
                      <a:pt x="933" y="75"/>
                      <a:pt x="931" y="114"/>
                    </a:cubicBezTo>
                    <a:cubicBezTo>
                      <a:pt x="1426" y="280"/>
                      <a:pt x="1869" y="541"/>
                      <a:pt x="2319" y="852"/>
                    </a:cubicBezTo>
                    <a:cubicBezTo>
                      <a:pt x="2530" y="991"/>
                      <a:pt x="2728" y="1145"/>
                      <a:pt x="2909" y="1311"/>
                    </a:cubicBezTo>
                    <a:cubicBezTo>
                      <a:pt x="2911" y="1316"/>
                      <a:pt x="2915" y="1321"/>
                      <a:pt x="2920" y="1325"/>
                    </a:cubicBezTo>
                    <a:cubicBezTo>
                      <a:pt x="3028" y="1435"/>
                      <a:pt x="3114" y="1584"/>
                      <a:pt x="3205" y="1732"/>
                    </a:cubicBezTo>
                    <a:cubicBezTo>
                      <a:pt x="3517" y="2274"/>
                      <a:pt x="3735" y="3015"/>
                      <a:pt x="3817" y="3669"/>
                    </a:cubicBezTo>
                    <a:cubicBezTo>
                      <a:pt x="3894" y="4260"/>
                      <a:pt x="3869" y="4858"/>
                      <a:pt x="3804" y="5449"/>
                    </a:cubicBezTo>
                    <a:cubicBezTo>
                      <a:pt x="3785" y="5624"/>
                      <a:pt x="3758" y="5800"/>
                      <a:pt x="3722" y="5976"/>
                    </a:cubicBezTo>
                    <a:cubicBezTo>
                      <a:pt x="3749" y="5979"/>
                      <a:pt x="3779" y="5980"/>
                      <a:pt x="3807" y="5984"/>
                    </a:cubicBezTo>
                    <a:cubicBezTo>
                      <a:pt x="3814" y="5985"/>
                      <a:pt x="3821" y="5986"/>
                      <a:pt x="3826" y="5990"/>
                    </a:cubicBezTo>
                    <a:cubicBezTo>
                      <a:pt x="3893" y="5652"/>
                      <a:pt x="3933" y="5309"/>
                      <a:pt x="3953" y="4966"/>
                    </a:cubicBezTo>
                    <a:cubicBezTo>
                      <a:pt x="3954" y="4949"/>
                      <a:pt x="3954" y="4930"/>
                      <a:pt x="3955" y="4914"/>
                    </a:cubicBezTo>
                    <a:cubicBezTo>
                      <a:pt x="3984" y="4908"/>
                      <a:pt x="3995" y="4890"/>
                      <a:pt x="4067" y="4872"/>
                    </a:cubicBezTo>
                    <a:cubicBezTo>
                      <a:pt x="4110" y="4857"/>
                      <a:pt x="4153" y="4850"/>
                      <a:pt x="4194" y="4850"/>
                    </a:cubicBezTo>
                    <a:cubicBezTo>
                      <a:pt x="4277" y="4850"/>
                      <a:pt x="4352" y="4879"/>
                      <a:pt x="4409" y="4932"/>
                    </a:cubicBezTo>
                    <a:cubicBezTo>
                      <a:pt x="4437" y="4959"/>
                      <a:pt x="4463" y="4988"/>
                      <a:pt x="4487" y="5019"/>
                    </a:cubicBezTo>
                    <a:cubicBezTo>
                      <a:pt x="4516" y="5779"/>
                      <a:pt x="4425" y="6512"/>
                      <a:pt x="4203" y="7246"/>
                    </a:cubicBezTo>
                    <a:cubicBezTo>
                      <a:pt x="4188" y="7295"/>
                      <a:pt x="4173" y="7344"/>
                      <a:pt x="4157" y="7393"/>
                    </a:cubicBezTo>
                    <a:cubicBezTo>
                      <a:pt x="4084" y="7214"/>
                      <a:pt x="3893" y="7083"/>
                      <a:pt x="3701" y="7083"/>
                    </a:cubicBezTo>
                    <a:cubicBezTo>
                      <a:pt x="3697" y="7083"/>
                      <a:pt x="3692" y="7083"/>
                      <a:pt x="3688" y="7083"/>
                    </a:cubicBezTo>
                    <a:cubicBezTo>
                      <a:pt x="3624" y="7084"/>
                      <a:pt x="3559" y="7092"/>
                      <a:pt x="3497" y="7109"/>
                    </a:cubicBezTo>
                    <a:cubicBezTo>
                      <a:pt x="3588" y="6880"/>
                      <a:pt x="3665" y="6645"/>
                      <a:pt x="3728" y="6409"/>
                    </a:cubicBezTo>
                    <a:cubicBezTo>
                      <a:pt x="3760" y="6294"/>
                      <a:pt x="3787" y="6177"/>
                      <a:pt x="3811" y="6059"/>
                    </a:cubicBezTo>
                    <a:lnTo>
                      <a:pt x="3811" y="6059"/>
                    </a:lnTo>
                    <a:cubicBezTo>
                      <a:pt x="3810" y="6059"/>
                      <a:pt x="3807" y="6061"/>
                      <a:pt x="3806" y="6061"/>
                    </a:cubicBezTo>
                    <a:cubicBezTo>
                      <a:pt x="3773" y="6058"/>
                      <a:pt x="3738" y="6057"/>
                      <a:pt x="3703" y="6056"/>
                    </a:cubicBezTo>
                    <a:cubicBezTo>
                      <a:pt x="3451" y="7246"/>
                      <a:pt x="2837" y="8435"/>
                      <a:pt x="1892" y="9162"/>
                    </a:cubicBezTo>
                    <a:cubicBezTo>
                      <a:pt x="1907" y="9178"/>
                      <a:pt x="1922" y="9193"/>
                      <a:pt x="1937" y="9209"/>
                    </a:cubicBezTo>
                    <a:cubicBezTo>
                      <a:pt x="1950" y="9223"/>
                      <a:pt x="1951" y="9243"/>
                      <a:pt x="1941" y="9259"/>
                    </a:cubicBezTo>
                    <a:cubicBezTo>
                      <a:pt x="2008" y="9208"/>
                      <a:pt x="2072" y="9154"/>
                      <a:pt x="2136" y="9099"/>
                    </a:cubicBezTo>
                    <a:cubicBezTo>
                      <a:pt x="2164" y="9116"/>
                      <a:pt x="2209" y="9118"/>
                      <a:pt x="2237" y="9130"/>
                    </a:cubicBezTo>
                    <a:cubicBezTo>
                      <a:pt x="2314" y="9156"/>
                      <a:pt x="2342" y="9167"/>
                      <a:pt x="2419" y="9221"/>
                    </a:cubicBezTo>
                    <a:cubicBezTo>
                      <a:pt x="2582" y="9338"/>
                      <a:pt x="2640" y="9586"/>
                      <a:pt x="2616" y="9743"/>
                    </a:cubicBezTo>
                    <a:cubicBezTo>
                      <a:pt x="2592" y="9854"/>
                      <a:pt x="2581" y="9859"/>
                      <a:pt x="2538" y="9950"/>
                    </a:cubicBezTo>
                    <a:cubicBezTo>
                      <a:pt x="2537" y="9954"/>
                      <a:pt x="2538" y="9956"/>
                      <a:pt x="2538" y="9959"/>
                    </a:cubicBezTo>
                    <a:cubicBezTo>
                      <a:pt x="2277" y="10192"/>
                      <a:pt x="1997" y="10389"/>
                      <a:pt x="1667" y="10548"/>
                    </a:cubicBezTo>
                    <a:cubicBezTo>
                      <a:pt x="1381" y="10687"/>
                      <a:pt x="1011" y="10793"/>
                      <a:pt x="682" y="10821"/>
                    </a:cubicBezTo>
                    <a:cubicBezTo>
                      <a:pt x="824" y="10662"/>
                      <a:pt x="881" y="10430"/>
                      <a:pt x="855" y="10219"/>
                    </a:cubicBezTo>
                    <a:cubicBezTo>
                      <a:pt x="844" y="10146"/>
                      <a:pt x="818" y="10076"/>
                      <a:pt x="778" y="10013"/>
                    </a:cubicBezTo>
                    <a:cubicBezTo>
                      <a:pt x="752" y="9964"/>
                      <a:pt x="691" y="9905"/>
                      <a:pt x="660" y="9879"/>
                    </a:cubicBezTo>
                    <a:cubicBezTo>
                      <a:pt x="661" y="9879"/>
                      <a:pt x="664" y="9878"/>
                      <a:pt x="665" y="9878"/>
                    </a:cubicBezTo>
                    <a:cubicBezTo>
                      <a:pt x="944" y="9812"/>
                      <a:pt x="1212" y="9702"/>
                      <a:pt x="1466" y="9565"/>
                    </a:cubicBezTo>
                    <a:cubicBezTo>
                      <a:pt x="1603" y="9491"/>
                      <a:pt x="1735" y="9406"/>
                      <a:pt x="1860" y="9316"/>
                    </a:cubicBezTo>
                    <a:cubicBezTo>
                      <a:pt x="1837" y="9290"/>
                      <a:pt x="1812" y="9262"/>
                      <a:pt x="1789" y="9235"/>
                    </a:cubicBezTo>
                    <a:cubicBezTo>
                      <a:pt x="1478" y="9460"/>
                      <a:pt x="1133" y="9633"/>
                      <a:pt x="754" y="9743"/>
                    </a:cubicBezTo>
                    <a:cubicBezTo>
                      <a:pt x="617" y="9780"/>
                      <a:pt x="524" y="9801"/>
                      <a:pt x="431" y="9813"/>
                    </a:cubicBezTo>
                    <a:cubicBezTo>
                      <a:pt x="381" y="9815"/>
                      <a:pt x="326" y="9815"/>
                      <a:pt x="272" y="9815"/>
                    </a:cubicBezTo>
                    <a:cubicBezTo>
                      <a:pt x="267" y="9849"/>
                      <a:pt x="261" y="9883"/>
                      <a:pt x="257" y="9916"/>
                    </a:cubicBezTo>
                    <a:cubicBezTo>
                      <a:pt x="257" y="9921"/>
                      <a:pt x="254" y="9925"/>
                      <a:pt x="253" y="9929"/>
                    </a:cubicBezTo>
                    <a:cubicBezTo>
                      <a:pt x="340" y="9929"/>
                      <a:pt x="427" y="9920"/>
                      <a:pt x="514" y="9906"/>
                    </a:cubicBezTo>
                    <a:lnTo>
                      <a:pt x="536" y="9921"/>
                    </a:lnTo>
                    <a:cubicBezTo>
                      <a:pt x="552" y="9931"/>
                      <a:pt x="567" y="9944"/>
                      <a:pt x="583" y="9955"/>
                    </a:cubicBezTo>
                    <a:cubicBezTo>
                      <a:pt x="614" y="9980"/>
                      <a:pt x="669" y="10032"/>
                      <a:pt x="696" y="10085"/>
                    </a:cubicBezTo>
                    <a:cubicBezTo>
                      <a:pt x="798" y="10270"/>
                      <a:pt x="767" y="10508"/>
                      <a:pt x="653" y="10708"/>
                    </a:cubicBezTo>
                    <a:cubicBezTo>
                      <a:pt x="620" y="10760"/>
                      <a:pt x="586" y="10796"/>
                      <a:pt x="546" y="10830"/>
                    </a:cubicBezTo>
                    <a:cubicBezTo>
                      <a:pt x="490" y="10834"/>
                      <a:pt x="434" y="10835"/>
                      <a:pt x="378" y="10835"/>
                    </a:cubicBezTo>
                    <a:cubicBezTo>
                      <a:pt x="252" y="10835"/>
                      <a:pt x="126" y="10828"/>
                      <a:pt x="1" y="10817"/>
                    </a:cubicBezTo>
                    <a:lnTo>
                      <a:pt x="1" y="10817"/>
                    </a:lnTo>
                    <a:cubicBezTo>
                      <a:pt x="7" y="10830"/>
                      <a:pt x="14" y="10845"/>
                      <a:pt x="19" y="10857"/>
                    </a:cubicBezTo>
                    <a:cubicBezTo>
                      <a:pt x="28" y="10862"/>
                      <a:pt x="36" y="10871"/>
                      <a:pt x="40" y="10883"/>
                    </a:cubicBezTo>
                    <a:cubicBezTo>
                      <a:pt x="45" y="10899"/>
                      <a:pt x="51" y="10917"/>
                      <a:pt x="58" y="10933"/>
                    </a:cubicBezTo>
                    <a:cubicBezTo>
                      <a:pt x="153" y="10940"/>
                      <a:pt x="249" y="10944"/>
                      <a:pt x="344" y="10944"/>
                    </a:cubicBezTo>
                    <a:cubicBezTo>
                      <a:pt x="764" y="10944"/>
                      <a:pt x="1181" y="10876"/>
                      <a:pt x="1570" y="10709"/>
                    </a:cubicBezTo>
                    <a:cubicBezTo>
                      <a:pt x="2254" y="10419"/>
                      <a:pt x="2832" y="9903"/>
                      <a:pt x="3285" y="9311"/>
                    </a:cubicBezTo>
                    <a:cubicBezTo>
                      <a:pt x="4000" y="8386"/>
                      <a:pt x="4413" y="7238"/>
                      <a:pt x="4552" y="6075"/>
                    </a:cubicBezTo>
                    <a:cubicBezTo>
                      <a:pt x="4597" y="5743"/>
                      <a:pt x="4610" y="5407"/>
                      <a:pt x="4600" y="5073"/>
                    </a:cubicBezTo>
                    <a:cubicBezTo>
                      <a:pt x="4604" y="5063"/>
                      <a:pt x="4604" y="5053"/>
                      <a:pt x="4600" y="5043"/>
                    </a:cubicBezTo>
                    <a:cubicBezTo>
                      <a:pt x="4573" y="4276"/>
                      <a:pt x="4410" y="3515"/>
                      <a:pt x="4090" y="2818"/>
                    </a:cubicBezTo>
                    <a:cubicBezTo>
                      <a:pt x="3768" y="2056"/>
                      <a:pt x="3256" y="1377"/>
                      <a:pt x="2582" y="904"/>
                    </a:cubicBezTo>
                    <a:cubicBezTo>
                      <a:pt x="2075" y="534"/>
                      <a:pt x="1534" y="196"/>
                      <a:pt x="9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42"/>
              <p:cNvSpPr/>
              <p:nvPr/>
            </p:nvSpPr>
            <p:spPr>
              <a:xfrm>
                <a:off x="5723000" y="3810625"/>
                <a:ext cx="19200" cy="16250"/>
              </a:xfrm>
              <a:custGeom>
                <a:rect b="b" l="l" r="r" t="t"/>
                <a:pathLst>
                  <a:path extrusionOk="0" h="650" w="768">
                    <a:moveTo>
                      <a:pt x="739" y="1"/>
                    </a:moveTo>
                    <a:cubicBezTo>
                      <a:pt x="737" y="1"/>
                      <a:pt x="735" y="1"/>
                      <a:pt x="733" y="2"/>
                    </a:cubicBezTo>
                    <a:cubicBezTo>
                      <a:pt x="604" y="53"/>
                      <a:pt x="459" y="149"/>
                      <a:pt x="347" y="260"/>
                    </a:cubicBezTo>
                    <a:cubicBezTo>
                      <a:pt x="260" y="347"/>
                      <a:pt x="187" y="445"/>
                      <a:pt x="98" y="528"/>
                    </a:cubicBezTo>
                    <a:cubicBezTo>
                      <a:pt x="68" y="558"/>
                      <a:pt x="34" y="584"/>
                      <a:pt x="1" y="605"/>
                    </a:cubicBezTo>
                    <a:cubicBezTo>
                      <a:pt x="12" y="618"/>
                      <a:pt x="22" y="630"/>
                      <a:pt x="28" y="645"/>
                    </a:cubicBezTo>
                    <a:lnTo>
                      <a:pt x="33" y="650"/>
                    </a:lnTo>
                    <a:cubicBezTo>
                      <a:pt x="210" y="527"/>
                      <a:pt x="353" y="295"/>
                      <a:pt x="519" y="178"/>
                    </a:cubicBezTo>
                    <a:cubicBezTo>
                      <a:pt x="587" y="128"/>
                      <a:pt x="660" y="87"/>
                      <a:pt x="734" y="49"/>
                    </a:cubicBezTo>
                    <a:cubicBezTo>
                      <a:pt x="747" y="42"/>
                      <a:pt x="739" y="51"/>
                      <a:pt x="757" y="37"/>
                    </a:cubicBezTo>
                    <a:cubicBezTo>
                      <a:pt x="768" y="23"/>
                      <a:pt x="756" y="1"/>
                      <a:pt x="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42"/>
              <p:cNvSpPr/>
              <p:nvPr/>
            </p:nvSpPr>
            <p:spPr>
              <a:xfrm>
                <a:off x="5722400" y="3790750"/>
                <a:ext cx="40425" cy="47225"/>
              </a:xfrm>
              <a:custGeom>
                <a:rect b="b" l="l" r="r" t="t"/>
                <a:pathLst>
                  <a:path extrusionOk="0" h="1889" w="1617">
                    <a:moveTo>
                      <a:pt x="185" y="1697"/>
                    </a:moveTo>
                    <a:cubicBezTo>
                      <a:pt x="186" y="1698"/>
                      <a:pt x="186" y="1700"/>
                      <a:pt x="186" y="1701"/>
                    </a:cubicBezTo>
                    <a:lnTo>
                      <a:pt x="186" y="1701"/>
                    </a:lnTo>
                    <a:cubicBezTo>
                      <a:pt x="186" y="1700"/>
                      <a:pt x="186" y="1698"/>
                      <a:pt x="185" y="1697"/>
                    </a:cubicBezTo>
                    <a:close/>
                    <a:moveTo>
                      <a:pt x="1401" y="1"/>
                    </a:moveTo>
                    <a:cubicBezTo>
                      <a:pt x="1376" y="1"/>
                      <a:pt x="1343" y="18"/>
                      <a:pt x="1361" y="66"/>
                    </a:cubicBezTo>
                    <a:cubicBezTo>
                      <a:pt x="1397" y="110"/>
                      <a:pt x="1405" y="101"/>
                      <a:pt x="1432" y="183"/>
                    </a:cubicBezTo>
                    <a:cubicBezTo>
                      <a:pt x="1478" y="291"/>
                      <a:pt x="1413" y="416"/>
                      <a:pt x="1346" y="497"/>
                    </a:cubicBezTo>
                    <a:cubicBezTo>
                      <a:pt x="1279" y="599"/>
                      <a:pt x="1164" y="688"/>
                      <a:pt x="1034" y="779"/>
                    </a:cubicBezTo>
                    <a:cubicBezTo>
                      <a:pt x="1148" y="569"/>
                      <a:pt x="1142" y="244"/>
                      <a:pt x="957" y="86"/>
                    </a:cubicBezTo>
                    <a:cubicBezTo>
                      <a:pt x="916" y="49"/>
                      <a:pt x="836" y="22"/>
                      <a:pt x="799" y="22"/>
                    </a:cubicBezTo>
                    <a:cubicBezTo>
                      <a:pt x="797" y="22"/>
                      <a:pt x="796" y="22"/>
                      <a:pt x="795" y="22"/>
                    </a:cubicBezTo>
                    <a:cubicBezTo>
                      <a:pt x="771" y="23"/>
                      <a:pt x="768" y="63"/>
                      <a:pt x="793" y="68"/>
                    </a:cubicBezTo>
                    <a:cubicBezTo>
                      <a:pt x="830" y="76"/>
                      <a:pt x="833" y="80"/>
                      <a:pt x="845" y="85"/>
                    </a:cubicBezTo>
                    <a:cubicBezTo>
                      <a:pt x="865" y="93"/>
                      <a:pt x="881" y="100"/>
                      <a:pt x="921" y="126"/>
                    </a:cubicBezTo>
                    <a:cubicBezTo>
                      <a:pt x="979" y="173"/>
                      <a:pt x="1037" y="274"/>
                      <a:pt x="1049" y="381"/>
                    </a:cubicBezTo>
                    <a:cubicBezTo>
                      <a:pt x="1068" y="529"/>
                      <a:pt x="1037" y="707"/>
                      <a:pt x="942" y="835"/>
                    </a:cubicBezTo>
                    <a:cubicBezTo>
                      <a:pt x="944" y="833"/>
                      <a:pt x="944" y="832"/>
                      <a:pt x="944" y="832"/>
                    </a:cubicBezTo>
                    <a:lnTo>
                      <a:pt x="944" y="832"/>
                    </a:lnTo>
                    <a:cubicBezTo>
                      <a:pt x="944" y="832"/>
                      <a:pt x="935" y="844"/>
                      <a:pt x="932" y="848"/>
                    </a:cubicBezTo>
                    <a:lnTo>
                      <a:pt x="931" y="850"/>
                    </a:lnTo>
                    <a:cubicBezTo>
                      <a:pt x="812" y="933"/>
                      <a:pt x="690" y="1020"/>
                      <a:pt x="587" y="1124"/>
                    </a:cubicBezTo>
                    <a:cubicBezTo>
                      <a:pt x="424" y="1279"/>
                      <a:pt x="360" y="1538"/>
                      <a:pt x="236" y="1692"/>
                    </a:cubicBezTo>
                    <a:lnTo>
                      <a:pt x="228" y="1700"/>
                    </a:lnTo>
                    <a:cubicBezTo>
                      <a:pt x="228" y="1700"/>
                      <a:pt x="226" y="1700"/>
                      <a:pt x="226" y="1701"/>
                    </a:cubicBezTo>
                    <a:cubicBezTo>
                      <a:pt x="208" y="1711"/>
                      <a:pt x="212" y="1710"/>
                      <a:pt x="202" y="1713"/>
                    </a:cubicBezTo>
                    <a:cubicBezTo>
                      <a:pt x="201" y="1713"/>
                      <a:pt x="200" y="1715"/>
                      <a:pt x="199" y="1715"/>
                    </a:cubicBezTo>
                    <a:lnTo>
                      <a:pt x="190" y="1715"/>
                    </a:lnTo>
                    <a:cubicBezTo>
                      <a:pt x="190" y="1710"/>
                      <a:pt x="188" y="1706"/>
                      <a:pt x="186" y="1701"/>
                    </a:cubicBezTo>
                    <a:lnTo>
                      <a:pt x="186" y="1701"/>
                    </a:lnTo>
                    <a:cubicBezTo>
                      <a:pt x="190" y="1719"/>
                      <a:pt x="190" y="1737"/>
                      <a:pt x="185" y="1752"/>
                    </a:cubicBezTo>
                    <a:cubicBezTo>
                      <a:pt x="185" y="1747"/>
                      <a:pt x="184" y="1745"/>
                      <a:pt x="184" y="1745"/>
                    </a:cubicBezTo>
                    <a:lnTo>
                      <a:pt x="184" y="1745"/>
                    </a:lnTo>
                    <a:cubicBezTo>
                      <a:pt x="183" y="1745"/>
                      <a:pt x="183" y="1749"/>
                      <a:pt x="184" y="1757"/>
                    </a:cubicBezTo>
                    <a:cubicBezTo>
                      <a:pt x="183" y="1823"/>
                      <a:pt x="132" y="1864"/>
                      <a:pt x="76" y="1864"/>
                    </a:cubicBezTo>
                    <a:cubicBezTo>
                      <a:pt x="58" y="1864"/>
                      <a:pt x="39" y="1859"/>
                      <a:pt x="22" y="1850"/>
                    </a:cubicBezTo>
                    <a:cubicBezTo>
                      <a:pt x="15" y="1846"/>
                      <a:pt x="7" y="1842"/>
                      <a:pt x="1" y="1839"/>
                    </a:cubicBezTo>
                    <a:lnTo>
                      <a:pt x="1" y="1839"/>
                    </a:lnTo>
                    <a:cubicBezTo>
                      <a:pt x="2" y="1841"/>
                      <a:pt x="4" y="1842"/>
                      <a:pt x="5" y="1845"/>
                    </a:cubicBezTo>
                    <a:cubicBezTo>
                      <a:pt x="17" y="1862"/>
                      <a:pt x="30" y="1887"/>
                      <a:pt x="53" y="1888"/>
                    </a:cubicBezTo>
                    <a:cubicBezTo>
                      <a:pt x="63" y="1888"/>
                      <a:pt x="71" y="1885"/>
                      <a:pt x="76" y="1878"/>
                    </a:cubicBezTo>
                    <a:cubicBezTo>
                      <a:pt x="83" y="1881"/>
                      <a:pt x="90" y="1883"/>
                      <a:pt x="98" y="1883"/>
                    </a:cubicBezTo>
                    <a:cubicBezTo>
                      <a:pt x="110" y="1883"/>
                      <a:pt x="122" y="1879"/>
                      <a:pt x="134" y="1873"/>
                    </a:cubicBezTo>
                    <a:cubicBezTo>
                      <a:pt x="139" y="1871"/>
                      <a:pt x="150" y="1865"/>
                      <a:pt x="154" y="1861"/>
                    </a:cubicBezTo>
                    <a:cubicBezTo>
                      <a:pt x="165" y="1851"/>
                      <a:pt x="174" y="1840"/>
                      <a:pt x="180" y="1829"/>
                    </a:cubicBezTo>
                    <a:cubicBezTo>
                      <a:pt x="185" y="1815"/>
                      <a:pt x="189" y="1803"/>
                      <a:pt x="191" y="1793"/>
                    </a:cubicBezTo>
                    <a:cubicBezTo>
                      <a:pt x="195" y="1793"/>
                      <a:pt x="197" y="1793"/>
                      <a:pt x="200" y="1791"/>
                    </a:cubicBezTo>
                    <a:cubicBezTo>
                      <a:pt x="267" y="1777"/>
                      <a:pt x="319" y="1685"/>
                      <a:pt x="378" y="1569"/>
                    </a:cubicBezTo>
                    <a:cubicBezTo>
                      <a:pt x="445" y="1435"/>
                      <a:pt x="515" y="1293"/>
                      <a:pt x="603" y="1196"/>
                    </a:cubicBezTo>
                    <a:cubicBezTo>
                      <a:pt x="874" y="907"/>
                      <a:pt x="1246" y="773"/>
                      <a:pt x="1449" y="532"/>
                    </a:cubicBezTo>
                    <a:cubicBezTo>
                      <a:pt x="1535" y="441"/>
                      <a:pt x="1617" y="214"/>
                      <a:pt x="1483" y="63"/>
                    </a:cubicBezTo>
                    <a:cubicBezTo>
                      <a:pt x="1472" y="43"/>
                      <a:pt x="1463" y="39"/>
                      <a:pt x="1422" y="8"/>
                    </a:cubicBezTo>
                    <a:cubicBezTo>
                      <a:pt x="1419" y="4"/>
                      <a:pt x="1411" y="1"/>
                      <a:pt x="14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42"/>
              <p:cNvSpPr/>
              <p:nvPr/>
            </p:nvSpPr>
            <p:spPr>
              <a:xfrm>
                <a:off x="5725675" y="3837550"/>
                <a:ext cx="200" cy="125"/>
              </a:xfrm>
              <a:custGeom>
                <a:rect b="b" l="l" r="r" t="t"/>
                <a:pathLst>
                  <a:path extrusionOk="0" h="5" w="8">
                    <a:moveTo>
                      <a:pt x="8" y="1"/>
                    </a:moveTo>
                    <a:lnTo>
                      <a:pt x="8" y="1"/>
                    </a:lnTo>
                    <a:cubicBezTo>
                      <a:pt x="3" y="3"/>
                      <a:pt x="1" y="4"/>
                      <a:pt x="1" y="4"/>
                    </a:cubicBezTo>
                    <a:cubicBezTo>
                      <a:pt x="1" y="4"/>
                      <a:pt x="3" y="4"/>
                      <a:pt x="4" y="3"/>
                    </a:cubicBezTo>
                    <a:cubicBezTo>
                      <a:pt x="6" y="3"/>
                      <a:pt x="7" y="3"/>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42"/>
              <p:cNvSpPr/>
              <p:nvPr/>
            </p:nvSpPr>
            <p:spPr>
              <a:xfrm>
                <a:off x="5713125" y="3812750"/>
                <a:ext cx="57025" cy="32050"/>
              </a:xfrm>
              <a:custGeom>
                <a:rect b="b" l="l" r="r" t="t"/>
                <a:pathLst>
                  <a:path extrusionOk="0" h="1282" w="2281">
                    <a:moveTo>
                      <a:pt x="2239" y="1"/>
                    </a:moveTo>
                    <a:cubicBezTo>
                      <a:pt x="2226" y="1"/>
                      <a:pt x="2214" y="7"/>
                      <a:pt x="2207" y="20"/>
                    </a:cubicBezTo>
                    <a:cubicBezTo>
                      <a:pt x="2148" y="111"/>
                      <a:pt x="2150" y="101"/>
                      <a:pt x="2107" y="156"/>
                    </a:cubicBezTo>
                    <a:cubicBezTo>
                      <a:pt x="2033" y="236"/>
                      <a:pt x="1997" y="264"/>
                      <a:pt x="1898" y="315"/>
                    </a:cubicBezTo>
                    <a:cubicBezTo>
                      <a:pt x="1803" y="363"/>
                      <a:pt x="1632" y="406"/>
                      <a:pt x="1502" y="475"/>
                    </a:cubicBezTo>
                    <a:cubicBezTo>
                      <a:pt x="1318" y="553"/>
                      <a:pt x="1182" y="699"/>
                      <a:pt x="1052" y="848"/>
                    </a:cubicBezTo>
                    <a:cubicBezTo>
                      <a:pt x="913" y="1001"/>
                      <a:pt x="716" y="1156"/>
                      <a:pt x="597" y="1174"/>
                    </a:cubicBezTo>
                    <a:cubicBezTo>
                      <a:pt x="579" y="1176"/>
                      <a:pt x="561" y="1177"/>
                      <a:pt x="543" y="1177"/>
                    </a:cubicBezTo>
                    <a:cubicBezTo>
                      <a:pt x="347" y="1177"/>
                      <a:pt x="192" y="1066"/>
                      <a:pt x="117" y="925"/>
                    </a:cubicBezTo>
                    <a:cubicBezTo>
                      <a:pt x="93" y="888"/>
                      <a:pt x="80" y="822"/>
                      <a:pt x="67" y="755"/>
                    </a:cubicBezTo>
                    <a:lnTo>
                      <a:pt x="67" y="754"/>
                    </a:lnTo>
                    <a:cubicBezTo>
                      <a:pt x="77" y="757"/>
                      <a:pt x="87" y="759"/>
                      <a:pt x="97" y="759"/>
                    </a:cubicBezTo>
                    <a:cubicBezTo>
                      <a:pt x="91" y="747"/>
                      <a:pt x="86" y="736"/>
                      <a:pt x="80" y="724"/>
                    </a:cubicBezTo>
                    <a:cubicBezTo>
                      <a:pt x="75" y="724"/>
                      <a:pt x="71" y="724"/>
                      <a:pt x="66" y="723"/>
                    </a:cubicBezTo>
                    <a:cubicBezTo>
                      <a:pt x="51" y="720"/>
                      <a:pt x="36" y="715"/>
                      <a:pt x="24" y="706"/>
                    </a:cubicBezTo>
                    <a:cubicBezTo>
                      <a:pt x="16" y="714"/>
                      <a:pt x="8" y="719"/>
                      <a:pt x="0" y="724"/>
                    </a:cubicBezTo>
                    <a:cubicBezTo>
                      <a:pt x="0" y="744"/>
                      <a:pt x="5" y="765"/>
                      <a:pt x="5" y="780"/>
                    </a:cubicBezTo>
                    <a:cubicBezTo>
                      <a:pt x="9" y="822"/>
                      <a:pt x="26" y="934"/>
                      <a:pt x="65" y="1007"/>
                    </a:cubicBezTo>
                    <a:cubicBezTo>
                      <a:pt x="112" y="1165"/>
                      <a:pt x="367" y="1281"/>
                      <a:pt x="562" y="1281"/>
                    </a:cubicBezTo>
                    <a:cubicBezTo>
                      <a:pt x="571" y="1281"/>
                      <a:pt x="580" y="1281"/>
                      <a:pt x="588" y="1280"/>
                    </a:cubicBezTo>
                    <a:cubicBezTo>
                      <a:pt x="689" y="1275"/>
                      <a:pt x="782" y="1225"/>
                      <a:pt x="861" y="1166"/>
                    </a:cubicBezTo>
                    <a:cubicBezTo>
                      <a:pt x="973" y="1082"/>
                      <a:pt x="1076" y="987"/>
                      <a:pt x="1170" y="881"/>
                    </a:cubicBezTo>
                    <a:cubicBezTo>
                      <a:pt x="1283" y="755"/>
                      <a:pt x="1357" y="673"/>
                      <a:pt x="1493" y="602"/>
                    </a:cubicBezTo>
                    <a:cubicBezTo>
                      <a:pt x="1719" y="469"/>
                      <a:pt x="2063" y="447"/>
                      <a:pt x="2228" y="167"/>
                    </a:cubicBezTo>
                    <a:cubicBezTo>
                      <a:pt x="2248" y="127"/>
                      <a:pt x="2272" y="97"/>
                      <a:pt x="2280" y="34"/>
                    </a:cubicBezTo>
                    <a:cubicBezTo>
                      <a:pt x="2277" y="13"/>
                      <a:pt x="2258" y="1"/>
                      <a:pt x="2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42"/>
              <p:cNvSpPr/>
              <p:nvPr/>
            </p:nvSpPr>
            <p:spPr>
              <a:xfrm>
                <a:off x="5716200" y="3832650"/>
                <a:ext cx="6175" cy="4125"/>
              </a:xfrm>
              <a:custGeom>
                <a:rect b="b" l="l" r="r" t="t"/>
                <a:pathLst>
                  <a:path extrusionOk="0" h="165" w="247">
                    <a:moveTo>
                      <a:pt x="1" y="0"/>
                    </a:moveTo>
                    <a:lnTo>
                      <a:pt x="1" y="0"/>
                    </a:lnTo>
                    <a:cubicBezTo>
                      <a:pt x="25" y="71"/>
                      <a:pt x="83" y="127"/>
                      <a:pt x="153" y="149"/>
                    </a:cubicBezTo>
                    <a:cubicBezTo>
                      <a:pt x="175" y="155"/>
                      <a:pt x="204" y="164"/>
                      <a:pt x="231" y="164"/>
                    </a:cubicBezTo>
                    <a:cubicBezTo>
                      <a:pt x="237" y="164"/>
                      <a:pt x="242" y="164"/>
                      <a:pt x="247" y="163"/>
                    </a:cubicBezTo>
                    <a:cubicBezTo>
                      <a:pt x="219" y="148"/>
                      <a:pt x="193" y="132"/>
                      <a:pt x="170" y="113"/>
                    </a:cubicBezTo>
                    <a:cubicBezTo>
                      <a:pt x="104" y="97"/>
                      <a:pt x="43" y="5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42"/>
              <p:cNvSpPr/>
              <p:nvPr/>
            </p:nvSpPr>
            <p:spPr>
              <a:xfrm>
                <a:off x="5594850" y="4433975"/>
                <a:ext cx="104025" cy="172250"/>
              </a:xfrm>
              <a:custGeom>
                <a:rect b="b" l="l" r="r" t="t"/>
                <a:pathLst>
                  <a:path extrusionOk="0" h="6890" w="4161">
                    <a:moveTo>
                      <a:pt x="2733" y="986"/>
                    </a:moveTo>
                    <a:cubicBezTo>
                      <a:pt x="2826" y="986"/>
                      <a:pt x="2914" y="1005"/>
                      <a:pt x="3018" y="1030"/>
                    </a:cubicBezTo>
                    <a:cubicBezTo>
                      <a:pt x="3196" y="1074"/>
                      <a:pt x="3305" y="1116"/>
                      <a:pt x="3452" y="1226"/>
                    </a:cubicBezTo>
                    <a:cubicBezTo>
                      <a:pt x="3634" y="1357"/>
                      <a:pt x="3737" y="1570"/>
                      <a:pt x="3753" y="1730"/>
                    </a:cubicBezTo>
                    <a:cubicBezTo>
                      <a:pt x="3758" y="1786"/>
                      <a:pt x="3758" y="1842"/>
                      <a:pt x="3754" y="1895"/>
                    </a:cubicBezTo>
                    <a:cubicBezTo>
                      <a:pt x="3376" y="2208"/>
                      <a:pt x="3015" y="2547"/>
                      <a:pt x="2697" y="2922"/>
                    </a:cubicBezTo>
                    <a:cubicBezTo>
                      <a:pt x="2685" y="2863"/>
                      <a:pt x="2657" y="2804"/>
                      <a:pt x="2636" y="2752"/>
                    </a:cubicBezTo>
                    <a:cubicBezTo>
                      <a:pt x="2490" y="2401"/>
                      <a:pt x="2118" y="2240"/>
                      <a:pt x="1736" y="2240"/>
                    </a:cubicBezTo>
                    <a:cubicBezTo>
                      <a:pt x="1670" y="2240"/>
                      <a:pt x="1604" y="2245"/>
                      <a:pt x="1539" y="2255"/>
                    </a:cubicBezTo>
                    <a:cubicBezTo>
                      <a:pt x="1492" y="2264"/>
                      <a:pt x="1446" y="2274"/>
                      <a:pt x="1400" y="2289"/>
                    </a:cubicBezTo>
                    <a:cubicBezTo>
                      <a:pt x="1733" y="1818"/>
                      <a:pt x="2110" y="1387"/>
                      <a:pt x="2490" y="1028"/>
                    </a:cubicBezTo>
                    <a:cubicBezTo>
                      <a:pt x="2580" y="998"/>
                      <a:pt x="2658" y="986"/>
                      <a:pt x="2733" y="986"/>
                    </a:cubicBezTo>
                    <a:close/>
                    <a:moveTo>
                      <a:pt x="1699" y="2326"/>
                    </a:moveTo>
                    <a:cubicBezTo>
                      <a:pt x="1855" y="2326"/>
                      <a:pt x="2023" y="2360"/>
                      <a:pt x="2166" y="2429"/>
                    </a:cubicBezTo>
                    <a:cubicBezTo>
                      <a:pt x="2362" y="2508"/>
                      <a:pt x="2501" y="2683"/>
                      <a:pt x="2561" y="2836"/>
                    </a:cubicBezTo>
                    <a:cubicBezTo>
                      <a:pt x="2579" y="2879"/>
                      <a:pt x="2593" y="2924"/>
                      <a:pt x="2605" y="2969"/>
                    </a:cubicBezTo>
                    <a:cubicBezTo>
                      <a:pt x="2609" y="2984"/>
                      <a:pt x="2615" y="2997"/>
                      <a:pt x="2627" y="3006"/>
                    </a:cubicBezTo>
                    <a:cubicBezTo>
                      <a:pt x="2347" y="3349"/>
                      <a:pt x="2103" y="3722"/>
                      <a:pt x="1909" y="4135"/>
                    </a:cubicBezTo>
                    <a:cubicBezTo>
                      <a:pt x="1877" y="4206"/>
                      <a:pt x="1846" y="4281"/>
                      <a:pt x="1816" y="4359"/>
                    </a:cubicBezTo>
                    <a:cubicBezTo>
                      <a:pt x="1769" y="4290"/>
                      <a:pt x="1744" y="4258"/>
                      <a:pt x="1679" y="4191"/>
                    </a:cubicBezTo>
                    <a:cubicBezTo>
                      <a:pt x="1523" y="4025"/>
                      <a:pt x="1300" y="3927"/>
                      <a:pt x="1074" y="3927"/>
                    </a:cubicBezTo>
                    <a:cubicBezTo>
                      <a:pt x="1042" y="3927"/>
                      <a:pt x="1010" y="3929"/>
                      <a:pt x="978" y="3933"/>
                    </a:cubicBezTo>
                    <a:cubicBezTo>
                      <a:pt x="819" y="3954"/>
                      <a:pt x="653" y="3986"/>
                      <a:pt x="515" y="4073"/>
                    </a:cubicBezTo>
                    <a:cubicBezTo>
                      <a:pt x="494" y="4088"/>
                      <a:pt x="474" y="4103"/>
                      <a:pt x="453" y="4120"/>
                    </a:cubicBezTo>
                    <a:cubicBezTo>
                      <a:pt x="639" y="3540"/>
                      <a:pt x="942" y="2960"/>
                      <a:pt x="1306" y="2424"/>
                    </a:cubicBezTo>
                    <a:cubicBezTo>
                      <a:pt x="1401" y="2359"/>
                      <a:pt x="1545" y="2326"/>
                      <a:pt x="1699" y="2326"/>
                    </a:cubicBezTo>
                    <a:close/>
                    <a:moveTo>
                      <a:pt x="1046" y="4035"/>
                    </a:moveTo>
                    <a:cubicBezTo>
                      <a:pt x="1072" y="4035"/>
                      <a:pt x="1099" y="4036"/>
                      <a:pt x="1127" y="4037"/>
                    </a:cubicBezTo>
                    <a:cubicBezTo>
                      <a:pt x="1308" y="4050"/>
                      <a:pt x="1493" y="4142"/>
                      <a:pt x="1637" y="4297"/>
                    </a:cubicBezTo>
                    <a:cubicBezTo>
                      <a:pt x="1693" y="4359"/>
                      <a:pt x="1713" y="4381"/>
                      <a:pt x="1749" y="4437"/>
                    </a:cubicBezTo>
                    <a:cubicBezTo>
                      <a:pt x="1755" y="4448"/>
                      <a:pt x="1766" y="4457"/>
                      <a:pt x="1779" y="4462"/>
                    </a:cubicBezTo>
                    <a:lnTo>
                      <a:pt x="1780" y="4462"/>
                    </a:lnTo>
                    <a:cubicBezTo>
                      <a:pt x="1660" y="4799"/>
                      <a:pt x="1584" y="5175"/>
                      <a:pt x="1641" y="5521"/>
                    </a:cubicBezTo>
                    <a:cubicBezTo>
                      <a:pt x="1530" y="5484"/>
                      <a:pt x="1416" y="5465"/>
                      <a:pt x="1303" y="5465"/>
                    </a:cubicBezTo>
                    <a:cubicBezTo>
                      <a:pt x="1116" y="5465"/>
                      <a:pt x="934" y="5516"/>
                      <a:pt x="786" y="5613"/>
                    </a:cubicBezTo>
                    <a:cubicBezTo>
                      <a:pt x="644" y="5699"/>
                      <a:pt x="518" y="5817"/>
                      <a:pt x="440" y="5967"/>
                    </a:cubicBezTo>
                    <a:cubicBezTo>
                      <a:pt x="422" y="5999"/>
                      <a:pt x="407" y="6033"/>
                      <a:pt x="393" y="6067"/>
                    </a:cubicBezTo>
                    <a:cubicBezTo>
                      <a:pt x="354" y="5965"/>
                      <a:pt x="329" y="5859"/>
                      <a:pt x="303" y="5736"/>
                    </a:cubicBezTo>
                    <a:cubicBezTo>
                      <a:pt x="220" y="5280"/>
                      <a:pt x="267" y="4789"/>
                      <a:pt x="404" y="4295"/>
                    </a:cubicBezTo>
                    <a:lnTo>
                      <a:pt x="405" y="4294"/>
                    </a:lnTo>
                    <a:cubicBezTo>
                      <a:pt x="430" y="4238"/>
                      <a:pt x="549" y="4138"/>
                      <a:pt x="607" y="4114"/>
                    </a:cubicBezTo>
                    <a:cubicBezTo>
                      <a:pt x="769" y="4059"/>
                      <a:pt x="893" y="4035"/>
                      <a:pt x="1046" y="4035"/>
                    </a:cubicBezTo>
                    <a:close/>
                    <a:moveTo>
                      <a:pt x="1945" y="6110"/>
                    </a:moveTo>
                    <a:cubicBezTo>
                      <a:pt x="2001" y="6147"/>
                      <a:pt x="2063" y="6173"/>
                      <a:pt x="2130" y="6178"/>
                    </a:cubicBezTo>
                    <a:cubicBezTo>
                      <a:pt x="2046" y="6281"/>
                      <a:pt x="1955" y="6379"/>
                      <a:pt x="1853" y="6472"/>
                    </a:cubicBezTo>
                    <a:cubicBezTo>
                      <a:pt x="1753" y="6563"/>
                      <a:pt x="1637" y="6647"/>
                      <a:pt x="1513" y="6705"/>
                    </a:cubicBezTo>
                    <a:cubicBezTo>
                      <a:pt x="1584" y="6473"/>
                      <a:pt x="1741" y="6253"/>
                      <a:pt x="1916" y="6130"/>
                    </a:cubicBezTo>
                    <a:cubicBezTo>
                      <a:pt x="1925" y="6122"/>
                      <a:pt x="1936" y="6116"/>
                      <a:pt x="1945" y="6110"/>
                    </a:cubicBezTo>
                    <a:close/>
                    <a:moveTo>
                      <a:pt x="1295" y="5568"/>
                    </a:moveTo>
                    <a:cubicBezTo>
                      <a:pt x="1359" y="5568"/>
                      <a:pt x="1420" y="5574"/>
                      <a:pt x="1476" y="5584"/>
                    </a:cubicBezTo>
                    <a:cubicBezTo>
                      <a:pt x="1529" y="5592"/>
                      <a:pt x="1583" y="5608"/>
                      <a:pt x="1637" y="5623"/>
                    </a:cubicBezTo>
                    <a:lnTo>
                      <a:pt x="1640" y="5623"/>
                    </a:lnTo>
                    <a:cubicBezTo>
                      <a:pt x="1638" y="5623"/>
                      <a:pt x="1638" y="5623"/>
                      <a:pt x="1642" y="5625"/>
                    </a:cubicBezTo>
                    <a:cubicBezTo>
                      <a:pt x="1648" y="5626"/>
                      <a:pt x="1656" y="5628"/>
                      <a:pt x="1662" y="5630"/>
                    </a:cubicBezTo>
                    <a:cubicBezTo>
                      <a:pt x="1688" y="5735"/>
                      <a:pt x="1728" y="5837"/>
                      <a:pt x="1785" y="5934"/>
                    </a:cubicBezTo>
                    <a:cubicBezTo>
                      <a:pt x="1807" y="5975"/>
                      <a:pt x="1838" y="6013"/>
                      <a:pt x="1872" y="6047"/>
                    </a:cubicBezTo>
                    <a:cubicBezTo>
                      <a:pt x="1756" y="6127"/>
                      <a:pt x="1647" y="6238"/>
                      <a:pt x="1562" y="6380"/>
                    </a:cubicBezTo>
                    <a:cubicBezTo>
                      <a:pt x="1506" y="6482"/>
                      <a:pt x="1475" y="6558"/>
                      <a:pt x="1444" y="6650"/>
                    </a:cubicBezTo>
                    <a:cubicBezTo>
                      <a:pt x="1434" y="6680"/>
                      <a:pt x="1426" y="6711"/>
                      <a:pt x="1420" y="6744"/>
                    </a:cubicBezTo>
                    <a:cubicBezTo>
                      <a:pt x="1346" y="6768"/>
                      <a:pt x="1271" y="6782"/>
                      <a:pt x="1195" y="6782"/>
                    </a:cubicBezTo>
                    <a:cubicBezTo>
                      <a:pt x="1123" y="6782"/>
                      <a:pt x="1052" y="6770"/>
                      <a:pt x="980" y="6741"/>
                    </a:cubicBezTo>
                    <a:cubicBezTo>
                      <a:pt x="817" y="6677"/>
                      <a:pt x="623" y="6502"/>
                      <a:pt x="519" y="6332"/>
                    </a:cubicBezTo>
                    <a:cubicBezTo>
                      <a:pt x="484" y="6276"/>
                      <a:pt x="457" y="6223"/>
                      <a:pt x="433" y="6168"/>
                    </a:cubicBezTo>
                    <a:cubicBezTo>
                      <a:pt x="512" y="5900"/>
                      <a:pt x="716" y="5700"/>
                      <a:pt x="966" y="5622"/>
                    </a:cubicBezTo>
                    <a:cubicBezTo>
                      <a:pt x="1074" y="5584"/>
                      <a:pt x="1188" y="5568"/>
                      <a:pt x="1295" y="5568"/>
                    </a:cubicBezTo>
                    <a:close/>
                    <a:moveTo>
                      <a:pt x="3615" y="0"/>
                    </a:moveTo>
                    <a:cubicBezTo>
                      <a:pt x="3558" y="39"/>
                      <a:pt x="3502" y="77"/>
                      <a:pt x="3447" y="117"/>
                    </a:cubicBezTo>
                    <a:cubicBezTo>
                      <a:pt x="2991" y="442"/>
                      <a:pt x="2552" y="796"/>
                      <a:pt x="2161" y="1200"/>
                    </a:cubicBezTo>
                    <a:cubicBezTo>
                      <a:pt x="1689" y="1686"/>
                      <a:pt x="1279" y="2232"/>
                      <a:pt x="934" y="2816"/>
                    </a:cubicBezTo>
                    <a:cubicBezTo>
                      <a:pt x="425" y="3691"/>
                      <a:pt x="0" y="4781"/>
                      <a:pt x="209" y="5811"/>
                    </a:cubicBezTo>
                    <a:cubicBezTo>
                      <a:pt x="237" y="5952"/>
                      <a:pt x="280" y="6092"/>
                      <a:pt x="342" y="6223"/>
                    </a:cubicBezTo>
                    <a:cubicBezTo>
                      <a:pt x="339" y="6234"/>
                      <a:pt x="339" y="6246"/>
                      <a:pt x="345" y="6257"/>
                    </a:cubicBezTo>
                    <a:cubicBezTo>
                      <a:pt x="350" y="6266"/>
                      <a:pt x="358" y="6271"/>
                      <a:pt x="368" y="6274"/>
                    </a:cubicBezTo>
                    <a:cubicBezTo>
                      <a:pt x="466" y="6466"/>
                      <a:pt x="602" y="6634"/>
                      <a:pt x="783" y="6755"/>
                    </a:cubicBezTo>
                    <a:cubicBezTo>
                      <a:pt x="916" y="6849"/>
                      <a:pt x="1056" y="6890"/>
                      <a:pt x="1195" y="6890"/>
                    </a:cubicBezTo>
                    <a:cubicBezTo>
                      <a:pt x="1428" y="6890"/>
                      <a:pt x="1659" y="6777"/>
                      <a:pt x="1853" y="6615"/>
                    </a:cubicBezTo>
                    <a:cubicBezTo>
                      <a:pt x="2015" y="6483"/>
                      <a:pt x="2152" y="6329"/>
                      <a:pt x="2279" y="6164"/>
                    </a:cubicBezTo>
                    <a:cubicBezTo>
                      <a:pt x="2305" y="6156"/>
                      <a:pt x="2324" y="6140"/>
                      <a:pt x="2321" y="6109"/>
                    </a:cubicBezTo>
                    <a:cubicBezTo>
                      <a:pt x="2505" y="5862"/>
                      <a:pt x="2666" y="5595"/>
                      <a:pt x="2848" y="5349"/>
                    </a:cubicBezTo>
                    <a:cubicBezTo>
                      <a:pt x="3097" y="5015"/>
                      <a:pt x="3483" y="4642"/>
                      <a:pt x="3850" y="4408"/>
                    </a:cubicBezTo>
                    <a:cubicBezTo>
                      <a:pt x="3950" y="4343"/>
                      <a:pt x="4055" y="4290"/>
                      <a:pt x="4161" y="4246"/>
                    </a:cubicBezTo>
                    <a:cubicBezTo>
                      <a:pt x="4155" y="4240"/>
                      <a:pt x="4154" y="4233"/>
                      <a:pt x="4152" y="4227"/>
                    </a:cubicBezTo>
                    <a:cubicBezTo>
                      <a:pt x="4143" y="4197"/>
                      <a:pt x="4140" y="4166"/>
                      <a:pt x="4140" y="4135"/>
                    </a:cubicBezTo>
                    <a:cubicBezTo>
                      <a:pt x="4073" y="4161"/>
                      <a:pt x="4008" y="4191"/>
                      <a:pt x="3944" y="4226"/>
                    </a:cubicBezTo>
                    <a:cubicBezTo>
                      <a:pt x="3486" y="4482"/>
                      <a:pt x="3094" y="4851"/>
                      <a:pt x="2772" y="5268"/>
                    </a:cubicBezTo>
                    <a:cubicBezTo>
                      <a:pt x="2566" y="5544"/>
                      <a:pt x="2402" y="5823"/>
                      <a:pt x="2207" y="6080"/>
                    </a:cubicBezTo>
                    <a:cubicBezTo>
                      <a:pt x="2200" y="6081"/>
                      <a:pt x="2193" y="6081"/>
                      <a:pt x="2186" y="6081"/>
                    </a:cubicBezTo>
                    <a:cubicBezTo>
                      <a:pt x="2176" y="6081"/>
                      <a:pt x="2166" y="6081"/>
                      <a:pt x="2157" y="6079"/>
                    </a:cubicBezTo>
                    <a:cubicBezTo>
                      <a:pt x="2055" y="6076"/>
                      <a:pt x="1919" y="5986"/>
                      <a:pt x="1837" y="5811"/>
                    </a:cubicBezTo>
                    <a:cubicBezTo>
                      <a:pt x="1650" y="5422"/>
                      <a:pt x="1725" y="4922"/>
                      <a:pt x="1889" y="4470"/>
                    </a:cubicBezTo>
                    <a:cubicBezTo>
                      <a:pt x="2163" y="3727"/>
                      <a:pt x="2664" y="3051"/>
                      <a:pt x="3257" y="2490"/>
                    </a:cubicBezTo>
                    <a:cubicBezTo>
                      <a:pt x="3547" y="2209"/>
                      <a:pt x="3838" y="1960"/>
                      <a:pt x="4139" y="1723"/>
                    </a:cubicBezTo>
                    <a:cubicBezTo>
                      <a:pt x="4117" y="1694"/>
                      <a:pt x="4101" y="1662"/>
                      <a:pt x="4089" y="1630"/>
                    </a:cubicBezTo>
                    <a:cubicBezTo>
                      <a:pt x="4006" y="1693"/>
                      <a:pt x="3926" y="1758"/>
                      <a:pt x="3844" y="1823"/>
                    </a:cubicBezTo>
                    <a:cubicBezTo>
                      <a:pt x="3846" y="1786"/>
                      <a:pt x="3846" y="1749"/>
                      <a:pt x="3844" y="1715"/>
                    </a:cubicBezTo>
                    <a:cubicBezTo>
                      <a:pt x="3835" y="1394"/>
                      <a:pt x="3582" y="1142"/>
                      <a:pt x="3310" y="1014"/>
                    </a:cubicBezTo>
                    <a:cubicBezTo>
                      <a:pt x="3095" y="921"/>
                      <a:pt x="2954" y="909"/>
                      <a:pt x="2744" y="896"/>
                    </a:cubicBezTo>
                    <a:cubicBezTo>
                      <a:pt x="2703" y="896"/>
                      <a:pt x="2662" y="899"/>
                      <a:pt x="2623" y="905"/>
                    </a:cubicBezTo>
                    <a:cubicBezTo>
                      <a:pt x="2733" y="806"/>
                      <a:pt x="2845" y="711"/>
                      <a:pt x="2955" y="625"/>
                    </a:cubicBezTo>
                    <a:cubicBezTo>
                      <a:pt x="3167" y="453"/>
                      <a:pt x="3395" y="282"/>
                      <a:pt x="3633" y="118"/>
                    </a:cubicBezTo>
                    <a:cubicBezTo>
                      <a:pt x="3627" y="80"/>
                      <a:pt x="3620" y="39"/>
                      <a:pt x="36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42"/>
              <p:cNvSpPr/>
              <p:nvPr/>
            </p:nvSpPr>
            <p:spPr>
              <a:xfrm>
                <a:off x="5580675" y="4408725"/>
                <a:ext cx="119825" cy="235250"/>
              </a:xfrm>
              <a:custGeom>
                <a:rect b="b" l="l" r="r" t="t"/>
                <a:pathLst>
                  <a:path extrusionOk="0" h="9410" w="4793">
                    <a:moveTo>
                      <a:pt x="4358" y="7301"/>
                    </a:moveTo>
                    <a:lnTo>
                      <a:pt x="4358" y="7301"/>
                    </a:lnTo>
                    <a:cubicBezTo>
                      <a:pt x="4314" y="7388"/>
                      <a:pt x="4276" y="7485"/>
                      <a:pt x="4248" y="7594"/>
                    </a:cubicBezTo>
                    <a:cubicBezTo>
                      <a:pt x="4233" y="7657"/>
                      <a:pt x="4227" y="7722"/>
                      <a:pt x="4231" y="7774"/>
                    </a:cubicBezTo>
                    <a:cubicBezTo>
                      <a:pt x="3974" y="7926"/>
                      <a:pt x="3731" y="8155"/>
                      <a:pt x="3522" y="8366"/>
                    </a:cubicBezTo>
                    <a:cubicBezTo>
                      <a:pt x="3510" y="8378"/>
                      <a:pt x="3499" y="8389"/>
                      <a:pt x="3487" y="8399"/>
                    </a:cubicBezTo>
                    <a:cubicBezTo>
                      <a:pt x="3721" y="8078"/>
                      <a:pt x="3971" y="7678"/>
                      <a:pt x="4276" y="7383"/>
                    </a:cubicBezTo>
                    <a:cubicBezTo>
                      <a:pt x="4303" y="7354"/>
                      <a:pt x="4331" y="7326"/>
                      <a:pt x="4358" y="7301"/>
                    </a:cubicBezTo>
                    <a:close/>
                    <a:moveTo>
                      <a:pt x="4210" y="1"/>
                    </a:moveTo>
                    <a:cubicBezTo>
                      <a:pt x="3753" y="289"/>
                      <a:pt x="3320" y="612"/>
                      <a:pt x="2912" y="965"/>
                    </a:cubicBezTo>
                    <a:cubicBezTo>
                      <a:pt x="2156" y="1658"/>
                      <a:pt x="1501" y="2472"/>
                      <a:pt x="1007" y="3378"/>
                    </a:cubicBezTo>
                    <a:cubicBezTo>
                      <a:pt x="678" y="3966"/>
                      <a:pt x="411" y="4592"/>
                      <a:pt x="241" y="5247"/>
                    </a:cubicBezTo>
                    <a:cubicBezTo>
                      <a:pt x="137" y="5654"/>
                      <a:pt x="54" y="6067"/>
                      <a:pt x="13" y="6485"/>
                    </a:cubicBezTo>
                    <a:cubicBezTo>
                      <a:pt x="9" y="6534"/>
                      <a:pt x="6" y="6583"/>
                      <a:pt x="4" y="6632"/>
                    </a:cubicBezTo>
                    <a:cubicBezTo>
                      <a:pt x="4" y="6644"/>
                      <a:pt x="2" y="6658"/>
                      <a:pt x="2" y="6670"/>
                    </a:cubicBezTo>
                    <a:lnTo>
                      <a:pt x="2" y="6681"/>
                    </a:lnTo>
                    <a:cubicBezTo>
                      <a:pt x="1" y="6725"/>
                      <a:pt x="1" y="6767"/>
                      <a:pt x="1" y="6811"/>
                    </a:cubicBezTo>
                    <a:lnTo>
                      <a:pt x="1" y="6828"/>
                    </a:lnTo>
                    <a:cubicBezTo>
                      <a:pt x="1" y="6850"/>
                      <a:pt x="2" y="6875"/>
                      <a:pt x="2" y="6899"/>
                    </a:cubicBezTo>
                    <a:cubicBezTo>
                      <a:pt x="4" y="6915"/>
                      <a:pt x="2" y="6933"/>
                      <a:pt x="5" y="6950"/>
                    </a:cubicBezTo>
                    <a:cubicBezTo>
                      <a:pt x="20" y="7239"/>
                      <a:pt x="71" y="7525"/>
                      <a:pt x="159" y="7800"/>
                    </a:cubicBezTo>
                    <a:cubicBezTo>
                      <a:pt x="412" y="8590"/>
                      <a:pt x="991" y="9341"/>
                      <a:pt x="1859" y="9404"/>
                    </a:cubicBezTo>
                    <a:cubicBezTo>
                      <a:pt x="1902" y="9408"/>
                      <a:pt x="1945" y="9410"/>
                      <a:pt x="1986" y="9410"/>
                    </a:cubicBezTo>
                    <a:cubicBezTo>
                      <a:pt x="2498" y="9410"/>
                      <a:pt x="2878" y="9152"/>
                      <a:pt x="3192" y="8789"/>
                    </a:cubicBezTo>
                    <a:cubicBezTo>
                      <a:pt x="3469" y="8554"/>
                      <a:pt x="3784" y="8235"/>
                      <a:pt x="4035" y="8042"/>
                    </a:cubicBezTo>
                    <a:cubicBezTo>
                      <a:pt x="4117" y="7976"/>
                      <a:pt x="4200" y="7918"/>
                      <a:pt x="4284" y="7868"/>
                    </a:cubicBezTo>
                    <a:cubicBezTo>
                      <a:pt x="4297" y="7868"/>
                      <a:pt x="4310" y="7862"/>
                      <a:pt x="4318" y="7848"/>
                    </a:cubicBezTo>
                    <a:cubicBezTo>
                      <a:pt x="4467" y="7765"/>
                      <a:pt x="4617" y="7713"/>
                      <a:pt x="4768" y="7710"/>
                    </a:cubicBezTo>
                    <a:cubicBezTo>
                      <a:pt x="4765" y="7674"/>
                      <a:pt x="4762" y="7637"/>
                      <a:pt x="4761" y="7601"/>
                    </a:cubicBezTo>
                    <a:cubicBezTo>
                      <a:pt x="4608" y="7605"/>
                      <a:pt x="4456" y="7654"/>
                      <a:pt x="4310" y="7731"/>
                    </a:cubicBezTo>
                    <a:cubicBezTo>
                      <a:pt x="4310" y="7543"/>
                      <a:pt x="4469" y="7260"/>
                      <a:pt x="4587" y="7133"/>
                    </a:cubicBezTo>
                    <a:cubicBezTo>
                      <a:pt x="4602" y="7115"/>
                      <a:pt x="4618" y="7099"/>
                      <a:pt x="4635" y="7081"/>
                    </a:cubicBezTo>
                    <a:cubicBezTo>
                      <a:pt x="4680" y="7053"/>
                      <a:pt x="4727" y="7027"/>
                      <a:pt x="4776" y="7003"/>
                    </a:cubicBezTo>
                    <a:cubicBezTo>
                      <a:pt x="4781" y="6961"/>
                      <a:pt x="4786" y="6916"/>
                      <a:pt x="4793" y="6875"/>
                    </a:cubicBezTo>
                    <a:lnTo>
                      <a:pt x="4793" y="6875"/>
                    </a:lnTo>
                    <a:cubicBezTo>
                      <a:pt x="4700" y="6915"/>
                      <a:pt x="4609" y="6963"/>
                      <a:pt x="4527" y="7022"/>
                    </a:cubicBezTo>
                    <a:cubicBezTo>
                      <a:pt x="4165" y="7289"/>
                      <a:pt x="3882" y="7648"/>
                      <a:pt x="3626" y="8018"/>
                    </a:cubicBezTo>
                    <a:lnTo>
                      <a:pt x="3626" y="7997"/>
                    </a:lnTo>
                    <a:cubicBezTo>
                      <a:pt x="3600" y="8035"/>
                      <a:pt x="3573" y="8073"/>
                      <a:pt x="3547" y="8111"/>
                    </a:cubicBezTo>
                    <a:cubicBezTo>
                      <a:pt x="3354" y="8400"/>
                      <a:pt x="3188" y="8661"/>
                      <a:pt x="2946" y="8893"/>
                    </a:cubicBezTo>
                    <a:cubicBezTo>
                      <a:pt x="2935" y="8897"/>
                      <a:pt x="2926" y="8904"/>
                      <a:pt x="2923" y="8914"/>
                    </a:cubicBezTo>
                    <a:cubicBezTo>
                      <a:pt x="2882" y="8951"/>
                      <a:pt x="2839" y="8989"/>
                      <a:pt x="2795" y="9025"/>
                    </a:cubicBezTo>
                    <a:cubicBezTo>
                      <a:pt x="2552" y="9213"/>
                      <a:pt x="2269" y="9301"/>
                      <a:pt x="1982" y="9301"/>
                    </a:cubicBezTo>
                    <a:cubicBezTo>
                      <a:pt x="1508" y="9301"/>
                      <a:pt x="1025" y="9060"/>
                      <a:pt x="704" y="8623"/>
                    </a:cubicBezTo>
                    <a:cubicBezTo>
                      <a:pt x="358" y="8183"/>
                      <a:pt x="149" y="7550"/>
                      <a:pt x="110" y="6960"/>
                    </a:cubicBezTo>
                    <a:cubicBezTo>
                      <a:pt x="117" y="6926"/>
                      <a:pt x="108" y="6889"/>
                      <a:pt x="110" y="6855"/>
                    </a:cubicBezTo>
                    <a:cubicBezTo>
                      <a:pt x="108" y="6750"/>
                      <a:pt x="110" y="6642"/>
                      <a:pt x="118" y="6536"/>
                    </a:cubicBezTo>
                    <a:cubicBezTo>
                      <a:pt x="152" y="6121"/>
                      <a:pt x="242" y="5680"/>
                      <a:pt x="355" y="5241"/>
                    </a:cubicBezTo>
                    <a:cubicBezTo>
                      <a:pt x="619" y="4258"/>
                      <a:pt x="1075" y="3375"/>
                      <a:pt x="1664" y="2532"/>
                    </a:cubicBezTo>
                    <a:cubicBezTo>
                      <a:pt x="2027" y="2018"/>
                      <a:pt x="2483" y="1490"/>
                      <a:pt x="3000" y="1021"/>
                    </a:cubicBezTo>
                    <a:cubicBezTo>
                      <a:pt x="3352" y="708"/>
                      <a:pt x="3708" y="453"/>
                      <a:pt x="4112" y="179"/>
                    </a:cubicBezTo>
                    <a:cubicBezTo>
                      <a:pt x="4138" y="161"/>
                      <a:pt x="4164" y="143"/>
                      <a:pt x="4191" y="126"/>
                    </a:cubicBezTo>
                    <a:cubicBezTo>
                      <a:pt x="4196" y="84"/>
                      <a:pt x="4202" y="42"/>
                      <a:pt x="4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42"/>
              <p:cNvSpPr/>
              <p:nvPr/>
            </p:nvSpPr>
            <p:spPr>
              <a:xfrm>
                <a:off x="5795275" y="4559175"/>
                <a:ext cx="77200" cy="276925"/>
              </a:xfrm>
              <a:custGeom>
                <a:rect b="b" l="l" r="r" t="t"/>
                <a:pathLst>
                  <a:path extrusionOk="0" h="11077" w="3088">
                    <a:moveTo>
                      <a:pt x="493" y="0"/>
                    </a:moveTo>
                    <a:lnTo>
                      <a:pt x="493" y="103"/>
                    </a:lnTo>
                    <a:cubicBezTo>
                      <a:pt x="850" y="260"/>
                      <a:pt x="1159" y="509"/>
                      <a:pt x="1447" y="797"/>
                    </a:cubicBezTo>
                    <a:cubicBezTo>
                      <a:pt x="2577" y="1968"/>
                      <a:pt x="2932" y="3683"/>
                      <a:pt x="2802" y="5313"/>
                    </a:cubicBezTo>
                    <a:cubicBezTo>
                      <a:pt x="2699" y="6505"/>
                      <a:pt x="2296" y="7685"/>
                      <a:pt x="1700" y="8743"/>
                    </a:cubicBezTo>
                    <a:cubicBezTo>
                      <a:pt x="1241" y="9556"/>
                      <a:pt x="700" y="10271"/>
                      <a:pt x="30" y="10903"/>
                    </a:cubicBezTo>
                    <a:cubicBezTo>
                      <a:pt x="24" y="10932"/>
                      <a:pt x="14" y="10959"/>
                      <a:pt x="2" y="10983"/>
                    </a:cubicBezTo>
                    <a:cubicBezTo>
                      <a:pt x="2" y="10989"/>
                      <a:pt x="0" y="10995"/>
                      <a:pt x="0" y="11001"/>
                    </a:cubicBezTo>
                    <a:cubicBezTo>
                      <a:pt x="2" y="11026"/>
                      <a:pt x="3" y="11052"/>
                      <a:pt x="6" y="11076"/>
                    </a:cubicBezTo>
                    <a:cubicBezTo>
                      <a:pt x="691" y="10447"/>
                      <a:pt x="1275" y="9705"/>
                      <a:pt x="1741" y="8891"/>
                    </a:cubicBezTo>
                    <a:cubicBezTo>
                      <a:pt x="2183" y="8111"/>
                      <a:pt x="2543" y="7276"/>
                      <a:pt x="2738" y="6396"/>
                    </a:cubicBezTo>
                    <a:cubicBezTo>
                      <a:pt x="3088" y="4861"/>
                      <a:pt x="2996" y="3177"/>
                      <a:pt x="2278" y="1763"/>
                    </a:cubicBezTo>
                    <a:cubicBezTo>
                      <a:pt x="1869" y="1029"/>
                      <a:pt x="1286" y="350"/>
                      <a:pt x="4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42"/>
              <p:cNvSpPr/>
              <p:nvPr/>
            </p:nvSpPr>
            <p:spPr>
              <a:xfrm>
                <a:off x="5796425" y="4592300"/>
                <a:ext cx="58275" cy="229200"/>
              </a:xfrm>
              <a:custGeom>
                <a:rect b="b" l="l" r="r" t="t"/>
                <a:pathLst>
                  <a:path extrusionOk="0" h="9168" w="2331">
                    <a:moveTo>
                      <a:pt x="1407" y="1160"/>
                    </a:moveTo>
                    <a:cubicBezTo>
                      <a:pt x="1435" y="1160"/>
                      <a:pt x="1463" y="1164"/>
                      <a:pt x="1491" y="1172"/>
                    </a:cubicBezTo>
                    <a:cubicBezTo>
                      <a:pt x="1522" y="1182"/>
                      <a:pt x="1544" y="1194"/>
                      <a:pt x="1570" y="1215"/>
                    </a:cubicBezTo>
                    <a:cubicBezTo>
                      <a:pt x="1597" y="1261"/>
                      <a:pt x="1625" y="1308"/>
                      <a:pt x="1648" y="1355"/>
                    </a:cubicBezTo>
                    <a:cubicBezTo>
                      <a:pt x="1880" y="1795"/>
                      <a:pt x="2028" y="2268"/>
                      <a:pt x="2110" y="2758"/>
                    </a:cubicBezTo>
                    <a:cubicBezTo>
                      <a:pt x="2046" y="2711"/>
                      <a:pt x="1964" y="2684"/>
                      <a:pt x="1877" y="2684"/>
                    </a:cubicBezTo>
                    <a:cubicBezTo>
                      <a:pt x="1852" y="2684"/>
                      <a:pt x="1827" y="2686"/>
                      <a:pt x="1802" y="2691"/>
                    </a:cubicBezTo>
                    <a:cubicBezTo>
                      <a:pt x="1702" y="2703"/>
                      <a:pt x="1611" y="2758"/>
                      <a:pt x="1532" y="2820"/>
                    </a:cubicBezTo>
                    <a:cubicBezTo>
                      <a:pt x="1429" y="2900"/>
                      <a:pt x="1338" y="2998"/>
                      <a:pt x="1269" y="3110"/>
                    </a:cubicBezTo>
                    <a:cubicBezTo>
                      <a:pt x="1203" y="3216"/>
                      <a:pt x="1147" y="3330"/>
                      <a:pt x="1110" y="3450"/>
                    </a:cubicBezTo>
                    <a:cubicBezTo>
                      <a:pt x="1040" y="3072"/>
                      <a:pt x="917" y="2697"/>
                      <a:pt x="751" y="2383"/>
                    </a:cubicBezTo>
                    <a:cubicBezTo>
                      <a:pt x="751" y="2368"/>
                      <a:pt x="747" y="2353"/>
                      <a:pt x="742" y="2338"/>
                    </a:cubicBezTo>
                    <a:cubicBezTo>
                      <a:pt x="731" y="2291"/>
                      <a:pt x="722" y="2244"/>
                      <a:pt x="716" y="2196"/>
                    </a:cubicBezTo>
                    <a:cubicBezTo>
                      <a:pt x="711" y="2186"/>
                      <a:pt x="706" y="2058"/>
                      <a:pt x="710" y="2003"/>
                    </a:cubicBezTo>
                    <a:cubicBezTo>
                      <a:pt x="710" y="1990"/>
                      <a:pt x="715" y="1935"/>
                      <a:pt x="719" y="1919"/>
                    </a:cubicBezTo>
                    <a:cubicBezTo>
                      <a:pt x="766" y="1615"/>
                      <a:pt x="897" y="1395"/>
                      <a:pt x="1137" y="1252"/>
                    </a:cubicBezTo>
                    <a:cubicBezTo>
                      <a:pt x="1234" y="1197"/>
                      <a:pt x="1320" y="1160"/>
                      <a:pt x="1407" y="1160"/>
                    </a:cubicBezTo>
                    <a:close/>
                    <a:moveTo>
                      <a:pt x="1891" y="2786"/>
                    </a:moveTo>
                    <a:cubicBezTo>
                      <a:pt x="1981" y="2786"/>
                      <a:pt x="2035" y="2804"/>
                      <a:pt x="2093" y="2863"/>
                    </a:cubicBezTo>
                    <a:cubicBezTo>
                      <a:pt x="2115" y="2886"/>
                      <a:pt x="2125" y="2900"/>
                      <a:pt x="2132" y="2912"/>
                    </a:cubicBezTo>
                    <a:cubicBezTo>
                      <a:pt x="2201" y="3415"/>
                      <a:pt x="2204" y="3935"/>
                      <a:pt x="2156" y="4453"/>
                    </a:cubicBezTo>
                    <a:cubicBezTo>
                      <a:pt x="2142" y="4588"/>
                      <a:pt x="2122" y="4726"/>
                      <a:pt x="2100" y="4862"/>
                    </a:cubicBezTo>
                    <a:cubicBezTo>
                      <a:pt x="2089" y="4804"/>
                      <a:pt x="2073" y="4748"/>
                      <a:pt x="2050" y="4701"/>
                    </a:cubicBezTo>
                    <a:cubicBezTo>
                      <a:pt x="1983" y="4510"/>
                      <a:pt x="1830" y="4374"/>
                      <a:pt x="1644" y="4374"/>
                    </a:cubicBezTo>
                    <a:cubicBezTo>
                      <a:pt x="1601" y="4374"/>
                      <a:pt x="1556" y="4381"/>
                      <a:pt x="1509" y="4397"/>
                    </a:cubicBezTo>
                    <a:cubicBezTo>
                      <a:pt x="1347" y="4460"/>
                      <a:pt x="1220" y="4588"/>
                      <a:pt x="1122" y="4733"/>
                    </a:cubicBezTo>
                    <a:cubicBezTo>
                      <a:pt x="1134" y="4663"/>
                      <a:pt x="1144" y="4591"/>
                      <a:pt x="1153" y="4520"/>
                    </a:cubicBezTo>
                    <a:cubicBezTo>
                      <a:pt x="1187" y="4252"/>
                      <a:pt x="1180" y="3955"/>
                      <a:pt x="1142" y="3657"/>
                    </a:cubicBezTo>
                    <a:cubicBezTo>
                      <a:pt x="1149" y="3652"/>
                      <a:pt x="1154" y="3642"/>
                      <a:pt x="1157" y="3634"/>
                    </a:cubicBezTo>
                    <a:cubicBezTo>
                      <a:pt x="1167" y="3594"/>
                      <a:pt x="1177" y="3553"/>
                      <a:pt x="1187" y="3513"/>
                    </a:cubicBezTo>
                    <a:cubicBezTo>
                      <a:pt x="1219" y="3402"/>
                      <a:pt x="1239" y="3353"/>
                      <a:pt x="1291" y="3257"/>
                    </a:cubicBezTo>
                    <a:cubicBezTo>
                      <a:pt x="1420" y="3027"/>
                      <a:pt x="1647" y="2805"/>
                      <a:pt x="1854" y="2786"/>
                    </a:cubicBezTo>
                    <a:cubicBezTo>
                      <a:pt x="1867" y="2786"/>
                      <a:pt x="1880" y="2786"/>
                      <a:pt x="1891" y="2786"/>
                    </a:cubicBezTo>
                    <a:close/>
                    <a:moveTo>
                      <a:pt x="1652" y="4477"/>
                    </a:moveTo>
                    <a:cubicBezTo>
                      <a:pt x="1846" y="4477"/>
                      <a:pt x="1968" y="4658"/>
                      <a:pt x="2020" y="4915"/>
                    </a:cubicBezTo>
                    <a:cubicBezTo>
                      <a:pt x="2035" y="4998"/>
                      <a:pt x="2034" y="5155"/>
                      <a:pt x="2016" y="5245"/>
                    </a:cubicBezTo>
                    <a:lnTo>
                      <a:pt x="2016" y="5243"/>
                    </a:lnTo>
                    <a:cubicBezTo>
                      <a:pt x="2016" y="5246"/>
                      <a:pt x="2014" y="5247"/>
                      <a:pt x="2014" y="5250"/>
                    </a:cubicBezTo>
                    <a:cubicBezTo>
                      <a:pt x="2014" y="5251"/>
                      <a:pt x="2014" y="5252"/>
                      <a:pt x="2014" y="5252"/>
                    </a:cubicBezTo>
                    <a:cubicBezTo>
                      <a:pt x="2014" y="5252"/>
                      <a:pt x="2014" y="5252"/>
                      <a:pt x="2014" y="5252"/>
                    </a:cubicBezTo>
                    <a:lnTo>
                      <a:pt x="2014" y="5252"/>
                    </a:lnTo>
                    <a:cubicBezTo>
                      <a:pt x="2013" y="5262"/>
                      <a:pt x="2011" y="5271"/>
                      <a:pt x="2013" y="5281"/>
                    </a:cubicBezTo>
                    <a:cubicBezTo>
                      <a:pt x="1867" y="5886"/>
                      <a:pt x="1637" y="6483"/>
                      <a:pt x="1368" y="7017"/>
                    </a:cubicBezTo>
                    <a:cubicBezTo>
                      <a:pt x="1340" y="7075"/>
                      <a:pt x="1309" y="7132"/>
                      <a:pt x="1280" y="7191"/>
                    </a:cubicBezTo>
                    <a:cubicBezTo>
                      <a:pt x="1283" y="7152"/>
                      <a:pt x="1284" y="7112"/>
                      <a:pt x="1282" y="7065"/>
                    </a:cubicBezTo>
                    <a:cubicBezTo>
                      <a:pt x="1255" y="6733"/>
                      <a:pt x="1025" y="6508"/>
                      <a:pt x="730" y="6508"/>
                    </a:cubicBezTo>
                    <a:cubicBezTo>
                      <a:pt x="680" y="6508"/>
                      <a:pt x="628" y="6514"/>
                      <a:pt x="574" y="6528"/>
                    </a:cubicBezTo>
                    <a:cubicBezTo>
                      <a:pt x="528" y="6540"/>
                      <a:pt x="483" y="6559"/>
                      <a:pt x="438" y="6580"/>
                    </a:cubicBezTo>
                    <a:cubicBezTo>
                      <a:pt x="726" y="6097"/>
                      <a:pt x="943" y="5559"/>
                      <a:pt x="1067" y="5024"/>
                    </a:cubicBezTo>
                    <a:cubicBezTo>
                      <a:pt x="1089" y="4980"/>
                      <a:pt x="1112" y="4937"/>
                      <a:pt x="1137" y="4893"/>
                    </a:cubicBezTo>
                    <a:cubicBezTo>
                      <a:pt x="1229" y="4723"/>
                      <a:pt x="1391" y="4556"/>
                      <a:pt x="1526" y="4500"/>
                    </a:cubicBezTo>
                    <a:cubicBezTo>
                      <a:pt x="1571" y="4484"/>
                      <a:pt x="1613" y="4477"/>
                      <a:pt x="1652" y="4477"/>
                    </a:cubicBezTo>
                    <a:close/>
                    <a:moveTo>
                      <a:pt x="458" y="1"/>
                    </a:moveTo>
                    <a:cubicBezTo>
                      <a:pt x="454" y="40"/>
                      <a:pt x="452" y="78"/>
                      <a:pt x="449" y="117"/>
                    </a:cubicBezTo>
                    <a:cubicBezTo>
                      <a:pt x="866" y="330"/>
                      <a:pt x="1225" y="681"/>
                      <a:pt x="1492" y="1089"/>
                    </a:cubicBezTo>
                    <a:cubicBezTo>
                      <a:pt x="1461" y="1082"/>
                      <a:pt x="1428" y="1078"/>
                      <a:pt x="1396" y="1078"/>
                    </a:cubicBezTo>
                    <a:cubicBezTo>
                      <a:pt x="1302" y="1078"/>
                      <a:pt x="1208" y="1107"/>
                      <a:pt x="1141" y="1142"/>
                    </a:cubicBezTo>
                    <a:cubicBezTo>
                      <a:pt x="854" y="1276"/>
                      <a:pt x="657" y="1570"/>
                      <a:pt x="619" y="1887"/>
                    </a:cubicBezTo>
                    <a:cubicBezTo>
                      <a:pt x="607" y="1994"/>
                      <a:pt x="611" y="2079"/>
                      <a:pt x="623" y="2167"/>
                    </a:cubicBezTo>
                    <a:cubicBezTo>
                      <a:pt x="535" y="2037"/>
                      <a:pt x="438" y="1914"/>
                      <a:pt x="334" y="1797"/>
                    </a:cubicBezTo>
                    <a:cubicBezTo>
                      <a:pt x="329" y="1845"/>
                      <a:pt x="324" y="1894"/>
                      <a:pt x="319" y="1942"/>
                    </a:cubicBezTo>
                    <a:cubicBezTo>
                      <a:pt x="427" y="2070"/>
                      <a:pt x="524" y="2200"/>
                      <a:pt x="617" y="2357"/>
                    </a:cubicBezTo>
                    <a:cubicBezTo>
                      <a:pt x="757" y="2596"/>
                      <a:pt x="829" y="2804"/>
                      <a:pt x="910" y="3079"/>
                    </a:cubicBezTo>
                    <a:cubicBezTo>
                      <a:pt x="1016" y="3455"/>
                      <a:pt x="1068" y="3773"/>
                      <a:pt x="1068" y="4154"/>
                    </a:cubicBezTo>
                    <a:cubicBezTo>
                      <a:pt x="1049" y="5040"/>
                      <a:pt x="733" y="5936"/>
                      <a:pt x="261" y="6700"/>
                    </a:cubicBezTo>
                    <a:cubicBezTo>
                      <a:pt x="215" y="6774"/>
                      <a:pt x="171" y="6839"/>
                      <a:pt x="125" y="6904"/>
                    </a:cubicBezTo>
                    <a:cubicBezTo>
                      <a:pt x="146" y="6926"/>
                      <a:pt x="161" y="6953"/>
                      <a:pt x="175" y="6983"/>
                    </a:cubicBezTo>
                    <a:cubicBezTo>
                      <a:pt x="225" y="6914"/>
                      <a:pt x="274" y="6843"/>
                      <a:pt x="321" y="6771"/>
                    </a:cubicBezTo>
                    <a:cubicBezTo>
                      <a:pt x="347" y="6763"/>
                      <a:pt x="372" y="6735"/>
                      <a:pt x="402" y="6720"/>
                    </a:cubicBezTo>
                    <a:cubicBezTo>
                      <a:pt x="485" y="6669"/>
                      <a:pt x="517" y="6653"/>
                      <a:pt x="597" y="6629"/>
                    </a:cubicBezTo>
                    <a:cubicBezTo>
                      <a:pt x="643" y="6617"/>
                      <a:pt x="688" y="6611"/>
                      <a:pt x="731" y="6611"/>
                    </a:cubicBezTo>
                    <a:cubicBezTo>
                      <a:pt x="977" y="6611"/>
                      <a:pt x="1166" y="6796"/>
                      <a:pt x="1188" y="7063"/>
                    </a:cubicBezTo>
                    <a:cubicBezTo>
                      <a:pt x="1195" y="7213"/>
                      <a:pt x="1179" y="7244"/>
                      <a:pt x="1154" y="7348"/>
                    </a:cubicBezTo>
                    <a:cubicBezTo>
                      <a:pt x="1149" y="7372"/>
                      <a:pt x="1118" y="7451"/>
                      <a:pt x="1117" y="7456"/>
                    </a:cubicBezTo>
                    <a:cubicBezTo>
                      <a:pt x="1111" y="7470"/>
                      <a:pt x="1103" y="7485"/>
                      <a:pt x="1108" y="7500"/>
                    </a:cubicBezTo>
                    <a:cubicBezTo>
                      <a:pt x="1108" y="7501"/>
                      <a:pt x="1109" y="7502"/>
                      <a:pt x="1109" y="7503"/>
                    </a:cubicBezTo>
                    <a:cubicBezTo>
                      <a:pt x="884" y="7898"/>
                      <a:pt x="629" y="8279"/>
                      <a:pt x="366" y="8621"/>
                    </a:cubicBezTo>
                    <a:cubicBezTo>
                      <a:pt x="393" y="8529"/>
                      <a:pt x="409" y="8431"/>
                      <a:pt x="411" y="8330"/>
                    </a:cubicBezTo>
                    <a:cubicBezTo>
                      <a:pt x="418" y="8107"/>
                      <a:pt x="340" y="7798"/>
                      <a:pt x="226" y="7664"/>
                    </a:cubicBezTo>
                    <a:cubicBezTo>
                      <a:pt x="217" y="7656"/>
                      <a:pt x="207" y="7652"/>
                      <a:pt x="196" y="7652"/>
                    </a:cubicBezTo>
                    <a:cubicBezTo>
                      <a:pt x="170" y="7652"/>
                      <a:pt x="143" y="7674"/>
                      <a:pt x="144" y="7704"/>
                    </a:cubicBezTo>
                    <a:cubicBezTo>
                      <a:pt x="146" y="7733"/>
                      <a:pt x="155" y="7738"/>
                      <a:pt x="179" y="7781"/>
                    </a:cubicBezTo>
                    <a:cubicBezTo>
                      <a:pt x="288" y="7973"/>
                      <a:pt x="325" y="8161"/>
                      <a:pt x="320" y="8410"/>
                    </a:cubicBezTo>
                    <a:cubicBezTo>
                      <a:pt x="313" y="8539"/>
                      <a:pt x="272" y="8697"/>
                      <a:pt x="208" y="8816"/>
                    </a:cubicBezTo>
                    <a:cubicBezTo>
                      <a:pt x="203" y="8824"/>
                      <a:pt x="197" y="8833"/>
                      <a:pt x="194" y="8842"/>
                    </a:cubicBezTo>
                    <a:cubicBezTo>
                      <a:pt x="133" y="8918"/>
                      <a:pt x="71" y="8992"/>
                      <a:pt x="2" y="9070"/>
                    </a:cubicBezTo>
                    <a:cubicBezTo>
                      <a:pt x="2" y="9102"/>
                      <a:pt x="1" y="9135"/>
                      <a:pt x="1" y="9167"/>
                    </a:cubicBezTo>
                    <a:cubicBezTo>
                      <a:pt x="82" y="9078"/>
                      <a:pt x="161" y="8984"/>
                      <a:pt x="241" y="8889"/>
                    </a:cubicBezTo>
                    <a:cubicBezTo>
                      <a:pt x="248" y="8887"/>
                      <a:pt x="254" y="8882"/>
                      <a:pt x="259" y="8874"/>
                    </a:cubicBezTo>
                    <a:cubicBezTo>
                      <a:pt x="263" y="8868"/>
                      <a:pt x="267" y="8860"/>
                      <a:pt x="272" y="8852"/>
                    </a:cubicBezTo>
                    <a:cubicBezTo>
                      <a:pt x="1181" y="7745"/>
                      <a:pt x="1937" y="6361"/>
                      <a:pt x="2194" y="4947"/>
                    </a:cubicBezTo>
                    <a:cubicBezTo>
                      <a:pt x="2315" y="4284"/>
                      <a:pt x="2330" y="3603"/>
                      <a:pt x="2243" y="2938"/>
                    </a:cubicBezTo>
                    <a:cubicBezTo>
                      <a:pt x="2172" y="2357"/>
                      <a:pt x="2004" y="1789"/>
                      <a:pt x="1728" y="1274"/>
                    </a:cubicBezTo>
                    <a:cubicBezTo>
                      <a:pt x="1439" y="741"/>
                      <a:pt x="1000" y="266"/>
                      <a:pt x="4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42"/>
              <p:cNvSpPr/>
              <p:nvPr/>
            </p:nvSpPr>
            <p:spPr>
              <a:xfrm>
                <a:off x="5635475" y="4849225"/>
                <a:ext cx="79325" cy="157425"/>
              </a:xfrm>
              <a:custGeom>
                <a:rect b="b" l="l" r="r" t="t"/>
                <a:pathLst>
                  <a:path extrusionOk="0" h="6297" w="3173">
                    <a:moveTo>
                      <a:pt x="2997" y="1"/>
                    </a:moveTo>
                    <a:cubicBezTo>
                      <a:pt x="2657" y="251"/>
                      <a:pt x="2308" y="489"/>
                      <a:pt x="1959" y="725"/>
                    </a:cubicBezTo>
                    <a:cubicBezTo>
                      <a:pt x="1578" y="987"/>
                      <a:pt x="1183" y="1235"/>
                      <a:pt x="845" y="1556"/>
                    </a:cubicBezTo>
                    <a:cubicBezTo>
                      <a:pt x="517" y="1883"/>
                      <a:pt x="232" y="2281"/>
                      <a:pt x="145" y="2746"/>
                    </a:cubicBezTo>
                    <a:cubicBezTo>
                      <a:pt x="0" y="3475"/>
                      <a:pt x="340" y="4270"/>
                      <a:pt x="953" y="4671"/>
                    </a:cubicBezTo>
                    <a:cubicBezTo>
                      <a:pt x="1470" y="5005"/>
                      <a:pt x="2121" y="5114"/>
                      <a:pt x="2560" y="5467"/>
                    </a:cubicBezTo>
                    <a:cubicBezTo>
                      <a:pt x="2724" y="5609"/>
                      <a:pt x="2806" y="5747"/>
                      <a:pt x="2836" y="5962"/>
                    </a:cubicBezTo>
                    <a:cubicBezTo>
                      <a:pt x="2832" y="6003"/>
                      <a:pt x="2829" y="6045"/>
                      <a:pt x="2827" y="6086"/>
                    </a:cubicBezTo>
                    <a:cubicBezTo>
                      <a:pt x="2823" y="6128"/>
                      <a:pt x="2822" y="6170"/>
                      <a:pt x="2823" y="6214"/>
                    </a:cubicBezTo>
                    <a:cubicBezTo>
                      <a:pt x="2824" y="6224"/>
                      <a:pt x="2824" y="6232"/>
                      <a:pt x="2827" y="6242"/>
                    </a:cubicBezTo>
                    <a:cubicBezTo>
                      <a:pt x="2828" y="6245"/>
                      <a:pt x="2828" y="6248"/>
                      <a:pt x="2829" y="6250"/>
                    </a:cubicBezTo>
                    <a:cubicBezTo>
                      <a:pt x="2829" y="6258"/>
                      <a:pt x="2852" y="6297"/>
                      <a:pt x="2884" y="6297"/>
                    </a:cubicBezTo>
                    <a:cubicBezTo>
                      <a:pt x="2892" y="6297"/>
                      <a:pt x="2901" y="6294"/>
                      <a:pt x="2909" y="6289"/>
                    </a:cubicBezTo>
                    <a:cubicBezTo>
                      <a:pt x="2941" y="6265"/>
                      <a:pt x="2952" y="6221"/>
                      <a:pt x="2965" y="6184"/>
                    </a:cubicBezTo>
                    <a:cubicBezTo>
                      <a:pt x="2976" y="6126"/>
                      <a:pt x="2999" y="6065"/>
                      <a:pt x="2994" y="6006"/>
                    </a:cubicBezTo>
                    <a:cubicBezTo>
                      <a:pt x="2996" y="5972"/>
                      <a:pt x="2994" y="5937"/>
                      <a:pt x="2997" y="5916"/>
                    </a:cubicBezTo>
                    <a:cubicBezTo>
                      <a:pt x="2997" y="5802"/>
                      <a:pt x="2970" y="5686"/>
                      <a:pt x="2919" y="5583"/>
                    </a:cubicBezTo>
                    <a:cubicBezTo>
                      <a:pt x="2769" y="5290"/>
                      <a:pt x="2503" y="5082"/>
                      <a:pt x="2230" y="4913"/>
                    </a:cubicBezTo>
                    <a:cubicBezTo>
                      <a:pt x="1968" y="4759"/>
                      <a:pt x="1690" y="4635"/>
                      <a:pt x="1458" y="4461"/>
                    </a:cubicBezTo>
                    <a:cubicBezTo>
                      <a:pt x="1415" y="4418"/>
                      <a:pt x="1370" y="4362"/>
                      <a:pt x="1339" y="4303"/>
                    </a:cubicBezTo>
                    <a:cubicBezTo>
                      <a:pt x="1155" y="3975"/>
                      <a:pt x="1222" y="3553"/>
                      <a:pt x="1420" y="3223"/>
                    </a:cubicBezTo>
                    <a:cubicBezTo>
                      <a:pt x="1521" y="3049"/>
                      <a:pt x="1675" y="2899"/>
                      <a:pt x="1851" y="2758"/>
                    </a:cubicBezTo>
                    <a:cubicBezTo>
                      <a:pt x="1973" y="2659"/>
                      <a:pt x="2237" y="2477"/>
                      <a:pt x="2443" y="2373"/>
                    </a:cubicBezTo>
                    <a:cubicBezTo>
                      <a:pt x="2688" y="2247"/>
                      <a:pt x="2936" y="2128"/>
                      <a:pt x="3172" y="1986"/>
                    </a:cubicBezTo>
                    <a:cubicBezTo>
                      <a:pt x="3166" y="1962"/>
                      <a:pt x="3158" y="1940"/>
                      <a:pt x="3151" y="1916"/>
                    </a:cubicBezTo>
                    <a:cubicBezTo>
                      <a:pt x="2525" y="2288"/>
                      <a:pt x="1787" y="2522"/>
                      <a:pt x="1365" y="3129"/>
                    </a:cubicBezTo>
                    <a:cubicBezTo>
                      <a:pt x="1161" y="3439"/>
                      <a:pt x="1065" y="3860"/>
                      <a:pt x="1197" y="4213"/>
                    </a:cubicBezTo>
                    <a:cubicBezTo>
                      <a:pt x="983" y="3959"/>
                      <a:pt x="908" y="3558"/>
                      <a:pt x="974" y="3234"/>
                    </a:cubicBezTo>
                    <a:cubicBezTo>
                      <a:pt x="1124" y="2537"/>
                      <a:pt x="1854" y="2122"/>
                      <a:pt x="2451" y="1749"/>
                    </a:cubicBezTo>
                    <a:cubicBezTo>
                      <a:pt x="2648" y="1627"/>
                      <a:pt x="2849" y="1508"/>
                      <a:pt x="3045" y="1385"/>
                    </a:cubicBezTo>
                    <a:cubicBezTo>
                      <a:pt x="3042" y="1356"/>
                      <a:pt x="3039" y="1327"/>
                      <a:pt x="3035" y="1298"/>
                    </a:cubicBezTo>
                    <a:cubicBezTo>
                      <a:pt x="2718" y="1493"/>
                      <a:pt x="2383" y="1682"/>
                      <a:pt x="2080" y="1880"/>
                    </a:cubicBezTo>
                    <a:cubicBezTo>
                      <a:pt x="1576" y="2209"/>
                      <a:pt x="991" y="2605"/>
                      <a:pt x="881" y="3250"/>
                    </a:cubicBezTo>
                    <a:cubicBezTo>
                      <a:pt x="838" y="3513"/>
                      <a:pt x="875" y="3793"/>
                      <a:pt x="983" y="4038"/>
                    </a:cubicBezTo>
                    <a:cubicBezTo>
                      <a:pt x="1056" y="4190"/>
                      <a:pt x="1165" y="4324"/>
                      <a:pt x="1289" y="4434"/>
                    </a:cubicBezTo>
                    <a:cubicBezTo>
                      <a:pt x="1322" y="4464"/>
                      <a:pt x="1355" y="4491"/>
                      <a:pt x="1391" y="4517"/>
                    </a:cubicBezTo>
                    <a:cubicBezTo>
                      <a:pt x="1433" y="4558"/>
                      <a:pt x="1479" y="4593"/>
                      <a:pt x="1529" y="4620"/>
                    </a:cubicBezTo>
                    <a:cubicBezTo>
                      <a:pt x="1550" y="4629"/>
                      <a:pt x="1576" y="4650"/>
                      <a:pt x="1601" y="4659"/>
                    </a:cubicBezTo>
                    <a:cubicBezTo>
                      <a:pt x="1792" y="4775"/>
                      <a:pt x="1995" y="4873"/>
                      <a:pt x="2190" y="4984"/>
                    </a:cubicBezTo>
                    <a:cubicBezTo>
                      <a:pt x="2447" y="5140"/>
                      <a:pt x="2673" y="5319"/>
                      <a:pt x="2818" y="5570"/>
                    </a:cubicBezTo>
                    <a:cubicBezTo>
                      <a:pt x="2860" y="5637"/>
                      <a:pt x="2886" y="5719"/>
                      <a:pt x="2899" y="5802"/>
                    </a:cubicBezTo>
                    <a:cubicBezTo>
                      <a:pt x="2898" y="5800"/>
                      <a:pt x="2895" y="5800"/>
                      <a:pt x="2893" y="5799"/>
                    </a:cubicBezTo>
                    <a:cubicBezTo>
                      <a:pt x="2855" y="5673"/>
                      <a:pt x="2786" y="5558"/>
                      <a:pt x="2694" y="5465"/>
                    </a:cubicBezTo>
                    <a:cubicBezTo>
                      <a:pt x="2224" y="5019"/>
                      <a:pt x="1559" y="4939"/>
                      <a:pt x="1048" y="4617"/>
                    </a:cubicBezTo>
                    <a:cubicBezTo>
                      <a:pt x="416" y="4237"/>
                      <a:pt x="63" y="3402"/>
                      <a:pt x="246" y="2673"/>
                    </a:cubicBezTo>
                    <a:cubicBezTo>
                      <a:pt x="345" y="2270"/>
                      <a:pt x="576" y="1953"/>
                      <a:pt x="860" y="1653"/>
                    </a:cubicBezTo>
                    <a:cubicBezTo>
                      <a:pt x="1226" y="1296"/>
                      <a:pt x="1639" y="1037"/>
                      <a:pt x="2067" y="738"/>
                    </a:cubicBezTo>
                    <a:cubicBezTo>
                      <a:pt x="2384" y="526"/>
                      <a:pt x="2699" y="309"/>
                      <a:pt x="3007" y="83"/>
                    </a:cubicBezTo>
                    <a:cubicBezTo>
                      <a:pt x="3004" y="71"/>
                      <a:pt x="3001" y="57"/>
                      <a:pt x="2999" y="45"/>
                    </a:cubicBezTo>
                    <a:cubicBezTo>
                      <a:pt x="2998" y="30"/>
                      <a:pt x="2997" y="15"/>
                      <a:pt x="29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42"/>
              <p:cNvSpPr/>
              <p:nvPr/>
            </p:nvSpPr>
            <p:spPr>
              <a:xfrm>
                <a:off x="5714675" y="3831450"/>
                <a:ext cx="7375" cy="5325"/>
              </a:xfrm>
              <a:custGeom>
                <a:rect b="b" l="l" r="r" t="t"/>
                <a:pathLst>
                  <a:path extrusionOk="0" h="213" w="295">
                    <a:moveTo>
                      <a:pt x="26" y="0"/>
                    </a:moveTo>
                    <a:cubicBezTo>
                      <a:pt x="12" y="0"/>
                      <a:pt x="1" y="17"/>
                      <a:pt x="9" y="31"/>
                    </a:cubicBezTo>
                    <a:cubicBezTo>
                      <a:pt x="45" y="90"/>
                      <a:pt x="135" y="172"/>
                      <a:pt x="201" y="195"/>
                    </a:cubicBezTo>
                    <a:cubicBezTo>
                      <a:pt x="217" y="199"/>
                      <a:pt x="234" y="212"/>
                      <a:pt x="253" y="212"/>
                    </a:cubicBezTo>
                    <a:cubicBezTo>
                      <a:pt x="257" y="212"/>
                      <a:pt x="260" y="212"/>
                      <a:pt x="264" y="211"/>
                    </a:cubicBezTo>
                    <a:lnTo>
                      <a:pt x="266" y="209"/>
                    </a:lnTo>
                    <a:cubicBezTo>
                      <a:pt x="268" y="209"/>
                      <a:pt x="272" y="211"/>
                      <a:pt x="274" y="211"/>
                    </a:cubicBezTo>
                    <a:cubicBezTo>
                      <a:pt x="292" y="207"/>
                      <a:pt x="294" y="183"/>
                      <a:pt x="281" y="175"/>
                    </a:cubicBezTo>
                    <a:cubicBezTo>
                      <a:pt x="257" y="162"/>
                      <a:pt x="230" y="162"/>
                      <a:pt x="205" y="152"/>
                    </a:cubicBezTo>
                    <a:cubicBezTo>
                      <a:pt x="201" y="151"/>
                      <a:pt x="198" y="150"/>
                      <a:pt x="194" y="150"/>
                    </a:cubicBezTo>
                    <a:cubicBezTo>
                      <a:pt x="191" y="150"/>
                      <a:pt x="189" y="150"/>
                      <a:pt x="186" y="151"/>
                    </a:cubicBezTo>
                    <a:cubicBezTo>
                      <a:pt x="150" y="131"/>
                      <a:pt x="114" y="101"/>
                      <a:pt x="85" y="68"/>
                    </a:cubicBezTo>
                    <a:cubicBezTo>
                      <a:pt x="68" y="48"/>
                      <a:pt x="62" y="38"/>
                      <a:pt x="45" y="11"/>
                    </a:cubicBezTo>
                    <a:cubicBezTo>
                      <a:pt x="42" y="6"/>
                      <a:pt x="37" y="2"/>
                      <a:pt x="32" y="1"/>
                    </a:cubicBezTo>
                    <a:cubicBezTo>
                      <a:pt x="30" y="0"/>
                      <a:pt x="28" y="0"/>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42"/>
              <p:cNvSpPr/>
              <p:nvPr/>
            </p:nvSpPr>
            <p:spPr>
              <a:xfrm>
                <a:off x="5716625" y="3822475"/>
                <a:ext cx="11325" cy="7625"/>
              </a:xfrm>
              <a:custGeom>
                <a:rect b="b" l="l" r="r" t="t"/>
                <a:pathLst>
                  <a:path extrusionOk="0" h="305" w="453">
                    <a:moveTo>
                      <a:pt x="424" y="0"/>
                    </a:moveTo>
                    <a:cubicBezTo>
                      <a:pt x="419" y="0"/>
                      <a:pt x="414" y="2"/>
                      <a:pt x="410" y="7"/>
                    </a:cubicBezTo>
                    <a:cubicBezTo>
                      <a:pt x="342" y="60"/>
                      <a:pt x="283" y="109"/>
                      <a:pt x="216" y="156"/>
                    </a:cubicBezTo>
                    <a:cubicBezTo>
                      <a:pt x="153" y="199"/>
                      <a:pt x="36" y="253"/>
                      <a:pt x="19" y="261"/>
                    </a:cubicBezTo>
                    <a:cubicBezTo>
                      <a:pt x="18" y="262"/>
                      <a:pt x="17" y="262"/>
                      <a:pt x="16" y="262"/>
                    </a:cubicBezTo>
                    <a:lnTo>
                      <a:pt x="16" y="262"/>
                    </a:lnTo>
                    <a:cubicBezTo>
                      <a:pt x="16" y="262"/>
                      <a:pt x="16" y="262"/>
                      <a:pt x="16" y="262"/>
                    </a:cubicBezTo>
                    <a:lnTo>
                      <a:pt x="16" y="262"/>
                    </a:lnTo>
                    <a:cubicBezTo>
                      <a:pt x="13" y="264"/>
                      <a:pt x="3" y="271"/>
                      <a:pt x="3" y="279"/>
                    </a:cubicBezTo>
                    <a:cubicBezTo>
                      <a:pt x="0" y="294"/>
                      <a:pt x="13" y="304"/>
                      <a:pt x="26" y="304"/>
                    </a:cubicBezTo>
                    <a:cubicBezTo>
                      <a:pt x="30" y="304"/>
                      <a:pt x="33" y="304"/>
                      <a:pt x="36" y="302"/>
                    </a:cubicBezTo>
                    <a:cubicBezTo>
                      <a:pt x="105" y="280"/>
                      <a:pt x="164" y="252"/>
                      <a:pt x="236" y="207"/>
                    </a:cubicBezTo>
                    <a:cubicBezTo>
                      <a:pt x="311" y="156"/>
                      <a:pt x="384" y="98"/>
                      <a:pt x="445" y="31"/>
                    </a:cubicBezTo>
                    <a:cubicBezTo>
                      <a:pt x="453" y="15"/>
                      <a:pt x="438" y="0"/>
                      <a:pt x="4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42"/>
              <p:cNvSpPr/>
              <p:nvPr/>
            </p:nvSpPr>
            <p:spPr>
              <a:xfrm>
                <a:off x="5666850" y="3796275"/>
                <a:ext cx="83725" cy="49450"/>
              </a:xfrm>
              <a:custGeom>
                <a:rect b="b" l="l" r="r" t="t"/>
                <a:pathLst>
                  <a:path extrusionOk="0" h="1978" w="3349">
                    <a:moveTo>
                      <a:pt x="3257" y="78"/>
                    </a:moveTo>
                    <a:lnTo>
                      <a:pt x="3257" y="78"/>
                    </a:lnTo>
                    <a:cubicBezTo>
                      <a:pt x="3291" y="200"/>
                      <a:pt x="3275" y="347"/>
                      <a:pt x="3231" y="454"/>
                    </a:cubicBezTo>
                    <a:cubicBezTo>
                      <a:pt x="3217" y="461"/>
                      <a:pt x="3210" y="472"/>
                      <a:pt x="3200" y="477"/>
                    </a:cubicBezTo>
                    <a:cubicBezTo>
                      <a:pt x="3121" y="534"/>
                      <a:pt x="3051" y="562"/>
                      <a:pt x="2958" y="583"/>
                    </a:cubicBezTo>
                    <a:cubicBezTo>
                      <a:pt x="2947" y="585"/>
                      <a:pt x="2936" y="588"/>
                      <a:pt x="2925" y="589"/>
                    </a:cubicBezTo>
                    <a:cubicBezTo>
                      <a:pt x="2886" y="591"/>
                      <a:pt x="2846" y="594"/>
                      <a:pt x="2808" y="594"/>
                    </a:cubicBezTo>
                    <a:cubicBezTo>
                      <a:pt x="2655" y="590"/>
                      <a:pt x="2505" y="559"/>
                      <a:pt x="2355" y="546"/>
                    </a:cubicBezTo>
                    <a:cubicBezTo>
                      <a:pt x="2323" y="545"/>
                      <a:pt x="2292" y="544"/>
                      <a:pt x="2262" y="544"/>
                    </a:cubicBezTo>
                    <a:cubicBezTo>
                      <a:pt x="2176" y="544"/>
                      <a:pt x="2095" y="549"/>
                      <a:pt x="2015" y="565"/>
                    </a:cubicBezTo>
                    <a:cubicBezTo>
                      <a:pt x="1973" y="574"/>
                      <a:pt x="1922" y="590"/>
                      <a:pt x="1906" y="600"/>
                    </a:cubicBezTo>
                    <a:cubicBezTo>
                      <a:pt x="1589" y="726"/>
                      <a:pt x="1429" y="1096"/>
                      <a:pt x="1238" y="1393"/>
                    </a:cubicBezTo>
                    <a:cubicBezTo>
                      <a:pt x="1095" y="1609"/>
                      <a:pt x="893" y="1810"/>
                      <a:pt x="656" y="1897"/>
                    </a:cubicBezTo>
                    <a:cubicBezTo>
                      <a:pt x="578" y="1921"/>
                      <a:pt x="514" y="1934"/>
                      <a:pt x="452" y="1934"/>
                    </a:cubicBezTo>
                    <a:cubicBezTo>
                      <a:pt x="403" y="1934"/>
                      <a:pt x="354" y="1926"/>
                      <a:pt x="299" y="1907"/>
                    </a:cubicBezTo>
                    <a:cubicBezTo>
                      <a:pt x="230" y="1883"/>
                      <a:pt x="165" y="1845"/>
                      <a:pt x="131" y="1780"/>
                    </a:cubicBezTo>
                    <a:cubicBezTo>
                      <a:pt x="109" y="1738"/>
                      <a:pt x="115" y="1683"/>
                      <a:pt x="101" y="1625"/>
                    </a:cubicBezTo>
                    <a:cubicBezTo>
                      <a:pt x="98" y="1610"/>
                      <a:pt x="90" y="1595"/>
                      <a:pt x="80" y="1584"/>
                    </a:cubicBezTo>
                    <a:lnTo>
                      <a:pt x="80" y="1584"/>
                    </a:lnTo>
                    <a:cubicBezTo>
                      <a:pt x="84" y="1585"/>
                      <a:pt x="86" y="1585"/>
                      <a:pt x="90" y="1588"/>
                    </a:cubicBezTo>
                    <a:cubicBezTo>
                      <a:pt x="153" y="1611"/>
                      <a:pt x="138" y="1688"/>
                      <a:pt x="181" y="1769"/>
                    </a:cubicBezTo>
                    <a:cubicBezTo>
                      <a:pt x="234" y="1862"/>
                      <a:pt x="343" y="1878"/>
                      <a:pt x="431" y="1879"/>
                    </a:cubicBezTo>
                    <a:cubicBezTo>
                      <a:pt x="613" y="1872"/>
                      <a:pt x="732" y="1768"/>
                      <a:pt x="846" y="1653"/>
                    </a:cubicBezTo>
                    <a:cubicBezTo>
                      <a:pt x="919" y="1580"/>
                      <a:pt x="999" y="1511"/>
                      <a:pt x="1073" y="1438"/>
                    </a:cubicBezTo>
                    <a:lnTo>
                      <a:pt x="1080" y="1430"/>
                    </a:lnTo>
                    <a:cubicBezTo>
                      <a:pt x="1092" y="1419"/>
                      <a:pt x="1104" y="1408"/>
                      <a:pt x="1115" y="1396"/>
                    </a:cubicBezTo>
                    <a:cubicBezTo>
                      <a:pt x="1120" y="1386"/>
                      <a:pt x="1111" y="1372"/>
                      <a:pt x="1099" y="1372"/>
                    </a:cubicBezTo>
                    <a:cubicBezTo>
                      <a:pt x="1072" y="1383"/>
                      <a:pt x="1052" y="1412"/>
                      <a:pt x="1026" y="1428"/>
                    </a:cubicBezTo>
                    <a:cubicBezTo>
                      <a:pt x="899" y="1531"/>
                      <a:pt x="753" y="1611"/>
                      <a:pt x="586" y="1611"/>
                    </a:cubicBezTo>
                    <a:cubicBezTo>
                      <a:pt x="577" y="1611"/>
                      <a:pt x="568" y="1611"/>
                      <a:pt x="559" y="1611"/>
                    </a:cubicBezTo>
                    <a:cubicBezTo>
                      <a:pt x="405" y="1598"/>
                      <a:pt x="238" y="1515"/>
                      <a:pt x="208" y="1341"/>
                    </a:cubicBezTo>
                    <a:cubicBezTo>
                      <a:pt x="181" y="1223"/>
                      <a:pt x="244" y="1105"/>
                      <a:pt x="343" y="1037"/>
                    </a:cubicBezTo>
                    <a:cubicBezTo>
                      <a:pt x="456" y="958"/>
                      <a:pt x="594" y="931"/>
                      <a:pt x="718" y="883"/>
                    </a:cubicBezTo>
                    <a:lnTo>
                      <a:pt x="718" y="883"/>
                    </a:lnTo>
                    <a:cubicBezTo>
                      <a:pt x="634" y="923"/>
                      <a:pt x="538" y="944"/>
                      <a:pt x="450" y="992"/>
                    </a:cubicBezTo>
                    <a:cubicBezTo>
                      <a:pt x="373" y="1035"/>
                      <a:pt x="313" y="1108"/>
                      <a:pt x="289" y="1197"/>
                    </a:cubicBezTo>
                    <a:cubicBezTo>
                      <a:pt x="253" y="1314"/>
                      <a:pt x="305" y="1425"/>
                      <a:pt x="402" y="1478"/>
                    </a:cubicBezTo>
                    <a:cubicBezTo>
                      <a:pt x="450" y="1505"/>
                      <a:pt x="506" y="1515"/>
                      <a:pt x="561" y="1515"/>
                    </a:cubicBezTo>
                    <a:cubicBezTo>
                      <a:pt x="598" y="1515"/>
                      <a:pt x="635" y="1510"/>
                      <a:pt x="670" y="1503"/>
                    </a:cubicBezTo>
                    <a:cubicBezTo>
                      <a:pt x="1124" y="1387"/>
                      <a:pt x="1356" y="931"/>
                      <a:pt x="1635" y="615"/>
                    </a:cubicBezTo>
                    <a:cubicBezTo>
                      <a:pt x="1763" y="481"/>
                      <a:pt x="1916" y="404"/>
                      <a:pt x="2097" y="358"/>
                    </a:cubicBezTo>
                    <a:cubicBezTo>
                      <a:pt x="2180" y="337"/>
                      <a:pt x="2264" y="329"/>
                      <a:pt x="2351" y="329"/>
                    </a:cubicBezTo>
                    <a:cubicBezTo>
                      <a:pt x="2434" y="329"/>
                      <a:pt x="2519" y="336"/>
                      <a:pt x="2606" y="345"/>
                    </a:cubicBezTo>
                    <a:cubicBezTo>
                      <a:pt x="2635" y="348"/>
                      <a:pt x="2664" y="349"/>
                      <a:pt x="2693" y="349"/>
                    </a:cubicBezTo>
                    <a:cubicBezTo>
                      <a:pt x="2849" y="349"/>
                      <a:pt x="3007" y="308"/>
                      <a:pt x="3131" y="205"/>
                    </a:cubicBezTo>
                    <a:cubicBezTo>
                      <a:pt x="3179" y="169"/>
                      <a:pt x="3224" y="128"/>
                      <a:pt x="3257" y="78"/>
                    </a:cubicBezTo>
                    <a:close/>
                    <a:moveTo>
                      <a:pt x="3276" y="1"/>
                    </a:moveTo>
                    <a:cubicBezTo>
                      <a:pt x="3273" y="1"/>
                      <a:pt x="3269" y="2"/>
                      <a:pt x="3265" y="3"/>
                    </a:cubicBezTo>
                    <a:cubicBezTo>
                      <a:pt x="3264" y="3"/>
                      <a:pt x="3262" y="3"/>
                      <a:pt x="3261" y="3"/>
                    </a:cubicBezTo>
                    <a:cubicBezTo>
                      <a:pt x="3253" y="3"/>
                      <a:pt x="3246" y="6"/>
                      <a:pt x="3241" y="13"/>
                    </a:cubicBezTo>
                    <a:cubicBezTo>
                      <a:pt x="3219" y="74"/>
                      <a:pt x="3164" y="116"/>
                      <a:pt x="3117" y="154"/>
                    </a:cubicBezTo>
                    <a:cubicBezTo>
                      <a:pt x="3010" y="236"/>
                      <a:pt x="2887" y="281"/>
                      <a:pt x="2776" y="291"/>
                    </a:cubicBezTo>
                    <a:cubicBezTo>
                      <a:pt x="2750" y="293"/>
                      <a:pt x="2725" y="294"/>
                      <a:pt x="2700" y="294"/>
                    </a:cubicBezTo>
                    <a:cubicBezTo>
                      <a:pt x="2582" y="294"/>
                      <a:pt x="2465" y="272"/>
                      <a:pt x="2347" y="272"/>
                    </a:cubicBezTo>
                    <a:cubicBezTo>
                      <a:pt x="2323" y="272"/>
                      <a:pt x="2299" y="273"/>
                      <a:pt x="2274" y="275"/>
                    </a:cubicBezTo>
                    <a:cubicBezTo>
                      <a:pt x="2052" y="291"/>
                      <a:pt x="1830" y="369"/>
                      <a:pt x="1657" y="517"/>
                    </a:cubicBezTo>
                    <a:cubicBezTo>
                      <a:pt x="1543" y="619"/>
                      <a:pt x="1458" y="746"/>
                      <a:pt x="1366" y="866"/>
                    </a:cubicBezTo>
                    <a:cubicBezTo>
                      <a:pt x="1186" y="1115"/>
                      <a:pt x="909" y="1414"/>
                      <a:pt x="619" y="1456"/>
                    </a:cubicBezTo>
                    <a:cubicBezTo>
                      <a:pt x="599" y="1459"/>
                      <a:pt x="580" y="1460"/>
                      <a:pt x="561" y="1460"/>
                    </a:cubicBezTo>
                    <a:cubicBezTo>
                      <a:pt x="345" y="1460"/>
                      <a:pt x="242" y="1286"/>
                      <a:pt x="373" y="1103"/>
                    </a:cubicBezTo>
                    <a:cubicBezTo>
                      <a:pt x="449" y="991"/>
                      <a:pt x="616" y="971"/>
                      <a:pt x="747" y="905"/>
                    </a:cubicBezTo>
                    <a:cubicBezTo>
                      <a:pt x="791" y="883"/>
                      <a:pt x="835" y="854"/>
                      <a:pt x="869" y="817"/>
                    </a:cubicBezTo>
                    <a:cubicBezTo>
                      <a:pt x="882" y="802"/>
                      <a:pt x="898" y="782"/>
                      <a:pt x="909" y="761"/>
                    </a:cubicBezTo>
                    <a:cubicBezTo>
                      <a:pt x="917" y="754"/>
                      <a:pt x="924" y="746"/>
                      <a:pt x="930" y="737"/>
                    </a:cubicBezTo>
                    <a:cubicBezTo>
                      <a:pt x="940" y="724"/>
                      <a:pt x="951" y="709"/>
                      <a:pt x="949" y="692"/>
                    </a:cubicBezTo>
                    <a:cubicBezTo>
                      <a:pt x="947" y="683"/>
                      <a:pt x="938" y="677"/>
                      <a:pt x="930" y="677"/>
                    </a:cubicBezTo>
                    <a:cubicBezTo>
                      <a:pt x="924" y="677"/>
                      <a:pt x="917" y="680"/>
                      <a:pt x="913" y="686"/>
                    </a:cubicBezTo>
                    <a:cubicBezTo>
                      <a:pt x="905" y="696"/>
                      <a:pt x="899" y="708"/>
                      <a:pt x="893" y="719"/>
                    </a:cubicBezTo>
                    <a:cubicBezTo>
                      <a:pt x="816" y="806"/>
                      <a:pt x="636" y="856"/>
                      <a:pt x="486" y="909"/>
                    </a:cubicBezTo>
                    <a:cubicBezTo>
                      <a:pt x="335" y="965"/>
                      <a:pt x="176" y="1074"/>
                      <a:pt x="156" y="1249"/>
                    </a:cubicBezTo>
                    <a:cubicBezTo>
                      <a:pt x="145" y="1361"/>
                      <a:pt x="188" y="1479"/>
                      <a:pt x="271" y="1551"/>
                    </a:cubicBezTo>
                    <a:cubicBezTo>
                      <a:pt x="361" y="1624"/>
                      <a:pt x="468" y="1656"/>
                      <a:pt x="577" y="1656"/>
                    </a:cubicBezTo>
                    <a:cubicBezTo>
                      <a:pt x="676" y="1656"/>
                      <a:pt x="776" y="1630"/>
                      <a:pt x="867" y="1583"/>
                    </a:cubicBezTo>
                    <a:lnTo>
                      <a:pt x="867" y="1583"/>
                    </a:lnTo>
                    <a:cubicBezTo>
                      <a:pt x="860" y="1589"/>
                      <a:pt x="852" y="1595"/>
                      <a:pt x="846" y="1603"/>
                    </a:cubicBezTo>
                    <a:cubicBezTo>
                      <a:pt x="763" y="1683"/>
                      <a:pt x="713" y="1736"/>
                      <a:pt x="619" y="1788"/>
                    </a:cubicBezTo>
                    <a:cubicBezTo>
                      <a:pt x="558" y="1820"/>
                      <a:pt x="479" y="1842"/>
                      <a:pt x="405" y="1842"/>
                    </a:cubicBezTo>
                    <a:cubicBezTo>
                      <a:pt x="338" y="1842"/>
                      <a:pt x="275" y="1824"/>
                      <a:pt x="229" y="1781"/>
                    </a:cubicBezTo>
                    <a:cubicBezTo>
                      <a:pt x="187" y="1742"/>
                      <a:pt x="187" y="1660"/>
                      <a:pt x="160" y="1613"/>
                    </a:cubicBezTo>
                    <a:cubicBezTo>
                      <a:pt x="144" y="1581"/>
                      <a:pt x="97" y="1550"/>
                      <a:pt x="51" y="1550"/>
                    </a:cubicBezTo>
                    <a:cubicBezTo>
                      <a:pt x="43" y="1550"/>
                      <a:pt x="34" y="1551"/>
                      <a:pt x="26" y="1553"/>
                    </a:cubicBezTo>
                    <a:cubicBezTo>
                      <a:pt x="9" y="1556"/>
                      <a:pt x="1" y="1578"/>
                      <a:pt x="17" y="1588"/>
                    </a:cubicBezTo>
                    <a:cubicBezTo>
                      <a:pt x="23" y="1592"/>
                      <a:pt x="32" y="1593"/>
                      <a:pt x="40" y="1594"/>
                    </a:cubicBezTo>
                    <a:cubicBezTo>
                      <a:pt x="58" y="1599"/>
                      <a:pt x="63" y="1610"/>
                      <a:pt x="70" y="1629"/>
                    </a:cubicBezTo>
                    <a:cubicBezTo>
                      <a:pt x="83" y="1673"/>
                      <a:pt x="76" y="1721"/>
                      <a:pt x="91" y="1772"/>
                    </a:cubicBezTo>
                    <a:cubicBezTo>
                      <a:pt x="109" y="1829"/>
                      <a:pt x="152" y="1871"/>
                      <a:pt x="202" y="1901"/>
                    </a:cubicBezTo>
                    <a:cubicBezTo>
                      <a:pt x="224" y="1914"/>
                      <a:pt x="248" y="1925"/>
                      <a:pt x="270" y="1934"/>
                    </a:cubicBezTo>
                    <a:cubicBezTo>
                      <a:pt x="325" y="1959"/>
                      <a:pt x="383" y="1971"/>
                      <a:pt x="445" y="1976"/>
                    </a:cubicBezTo>
                    <a:cubicBezTo>
                      <a:pt x="453" y="1977"/>
                      <a:pt x="461" y="1977"/>
                      <a:pt x="468" y="1977"/>
                    </a:cubicBezTo>
                    <a:cubicBezTo>
                      <a:pt x="506" y="1977"/>
                      <a:pt x="531" y="1971"/>
                      <a:pt x="546" y="1969"/>
                    </a:cubicBezTo>
                    <a:cubicBezTo>
                      <a:pt x="553" y="1969"/>
                      <a:pt x="557" y="1965"/>
                      <a:pt x="559" y="1961"/>
                    </a:cubicBezTo>
                    <a:cubicBezTo>
                      <a:pt x="563" y="1960"/>
                      <a:pt x="567" y="1960"/>
                      <a:pt x="569" y="1960"/>
                    </a:cubicBezTo>
                    <a:cubicBezTo>
                      <a:pt x="872" y="1891"/>
                      <a:pt x="1106" y="1651"/>
                      <a:pt x="1274" y="1399"/>
                    </a:cubicBezTo>
                    <a:cubicBezTo>
                      <a:pt x="1464" y="1101"/>
                      <a:pt x="1610" y="780"/>
                      <a:pt x="1935" y="641"/>
                    </a:cubicBezTo>
                    <a:cubicBezTo>
                      <a:pt x="1959" y="629"/>
                      <a:pt x="1975" y="622"/>
                      <a:pt x="1990" y="616"/>
                    </a:cubicBezTo>
                    <a:cubicBezTo>
                      <a:pt x="2055" y="601"/>
                      <a:pt x="2121" y="595"/>
                      <a:pt x="2188" y="595"/>
                    </a:cubicBezTo>
                    <a:cubicBezTo>
                      <a:pt x="2398" y="595"/>
                      <a:pt x="2618" y="652"/>
                      <a:pt x="2834" y="652"/>
                    </a:cubicBezTo>
                    <a:cubicBezTo>
                      <a:pt x="2900" y="652"/>
                      <a:pt x="2966" y="646"/>
                      <a:pt x="3031" y="632"/>
                    </a:cubicBezTo>
                    <a:cubicBezTo>
                      <a:pt x="3062" y="627"/>
                      <a:pt x="3094" y="619"/>
                      <a:pt x="3124" y="609"/>
                    </a:cubicBezTo>
                    <a:cubicBezTo>
                      <a:pt x="3127" y="607"/>
                      <a:pt x="3130" y="607"/>
                      <a:pt x="3133" y="607"/>
                    </a:cubicBezTo>
                    <a:cubicBezTo>
                      <a:pt x="3137" y="606"/>
                      <a:pt x="3148" y="603"/>
                      <a:pt x="3147" y="603"/>
                    </a:cubicBezTo>
                    <a:lnTo>
                      <a:pt x="3147" y="603"/>
                    </a:lnTo>
                    <a:cubicBezTo>
                      <a:pt x="3147" y="603"/>
                      <a:pt x="3146" y="603"/>
                      <a:pt x="3144" y="604"/>
                    </a:cubicBezTo>
                    <a:cubicBezTo>
                      <a:pt x="3176" y="596"/>
                      <a:pt x="3211" y="586"/>
                      <a:pt x="3238" y="569"/>
                    </a:cubicBezTo>
                    <a:cubicBezTo>
                      <a:pt x="3274" y="540"/>
                      <a:pt x="3288" y="509"/>
                      <a:pt x="3299" y="475"/>
                    </a:cubicBezTo>
                    <a:cubicBezTo>
                      <a:pt x="3300" y="472"/>
                      <a:pt x="3300" y="470"/>
                      <a:pt x="3302" y="467"/>
                    </a:cubicBezTo>
                    <a:cubicBezTo>
                      <a:pt x="3305" y="455"/>
                      <a:pt x="3309" y="442"/>
                      <a:pt x="3314" y="430"/>
                    </a:cubicBezTo>
                    <a:cubicBezTo>
                      <a:pt x="3315" y="426"/>
                      <a:pt x="3315" y="424"/>
                      <a:pt x="3314" y="421"/>
                    </a:cubicBezTo>
                    <a:cubicBezTo>
                      <a:pt x="3349" y="291"/>
                      <a:pt x="3348" y="115"/>
                      <a:pt x="3301" y="20"/>
                    </a:cubicBezTo>
                    <a:cubicBezTo>
                      <a:pt x="3297" y="6"/>
                      <a:pt x="3287" y="1"/>
                      <a:pt x="3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42"/>
              <p:cNvSpPr/>
              <p:nvPr/>
            </p:nvSpPr>
            <p:spPr>
              <a:xfrm>
                <a:off x="5747600" y="3807625"/>
                <a:ext cx="50" cy="25"/>
              </a:xfrm>
              <a:custGeom>
                <a:rect b="b" l="l" r="r" t="t"/>
                <a:pathLst>
                  <a:path extrusionOk="0" h="1" w="2">
                    <a:moveTo>
                      <a:pt x="0" y="0"/>
                    </a:moveTo>
                    <a:cubicBezTo>
                      <a:pt x="0" y="0"/>
                      <a:pt x="1" y="0"/>
                      <a:pt x="0" y="0"/>
                    </a:cubicBezTo>
                    <a:lnTo>
                      <a:pt x="0" y="0"/>
                    </a:lnTo>
                    <a:cubicBezTo>
                      <a:pt x="1" y="0"/>
                      <a:pt x="1"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42"/>
              <p:cNvSpPr/>
              <p:nvPr/>
            </p:nvSpPr>
            <p:spPr>
              <a:xfrm>
                <a:off x="5707950" y="3757875"/>
                <a:ext cx="48350" cy="16150"/>
              </a:xfrm>
              <a:custGeom>
                <a:rect b="b" l="l" r="r" t="t"/>
                <a:pathLst>
                  <a:path extrusionOk="0" h="646" w="1934">
                    <a:moveTo>
                      <a:pt x="1621" y="38"/>
                    </a:moveTo>
                    <a:cubicBezTo>
                      <a:pt x="1644" y="38"/>
                      <a:pt x="1668" y="39"/>
                      <a:pt x="1691" y="41"/>
                    </a:cubicBezTo>
                    <a:lnTo>
                      <a:pt x="1691" y="44"/>
                    </a:lnTo>
                    <a:cubicBezTo>
                      <a:pt x="1693" y="50"/>
                      <a:pt x="1700" y="55"/>
                      <a:pt x="1707" y="55"/>
                    </a:cubicBezTo>
                    <a:lnTo>
                      <a:pt x="1705" y="55"/>
                    </a:lnTo>
                    <a:cubicBezTo>
                      <a:pt x="1721" y="57"/>
                      <a:pt x="1719" y="56"/>
                      <a:pt x="1738" y="61"/>
                    </a:cubicBezTo>
                    <a:cubicBezTo>
                      <a:pt x="1774" y="72"/>
                      <a:pt x="1786" y="76"/>
                      <a:pt x="1817" y="96"/>
                    </a:cubicBezTo>
                    <a:cubicBezTo>
                      <a:pt x="1858" y="116"/>
                      <a:pt x="1904" y="186"/>
                      <a:pt x="1851" y="214"/>
                    </a:cubicBezTo>
                    <a:cubicBezTo>
                      <a:pt x="1840" y="218"/>
                      <a:pt x="1830" y="220"/>
                      <a:pt x="1820" y="220"/>
                    </a:cubicBezTo>
                    <a:cubicBezTo>
                      <a:pt x="1789" y="220"/>
                      <a:pt x="1758" y="203"/>
                      <a:pt x="1719" y="184"/>
                    </a:cubicBezTo>
                    <a:cubicBezTo>
                      <a:pt x="1639" y="142"/>
                      <a:pt x="1555" y="101"/>
                      <a:pt x="1464" y="90"/>
                    </a:cubicBezTo>
                    <a:cubicBezTo>
                      <a:pt x="1439" y="87"/>
                      <a:pt x="1415" y="86"/>
                      <a:pt x="1393" y="86"/>
                    </a:cubicBezTo>
                    <a:cubicBezTo>
                      <a:pt x="1364" y="86"/>
                      <a:pt x="1337" y="88"/>
                      <a:pt x="1309" y="91"/>
                    </a:cubicBezTo>
                    <a:cubicBezTo>
                      <a:pt x="1412" y="57"/>
                      <a:pt x="1518" y="38"/>
                      <a:pt x="1621" y="38"/>
                    </a:cubicBezTo>
                    <a:close/>
                    <a:moveTo>
                      <a:pt x="223" y="58"/>
                    </a:moveTo>
                    <a:cubicBezTo>
                      <a:pt x="228" y="58"/>
                      <a:pt x="233" y="58"/>
                      <a:pt x="238" y="59"/>
                    </a:cubicBezTo>
                    <a:lnTo>
                      <a:pt x="239" y="59"/>
                    </a:lnTo>
                    <a:cubicBezTo>
                      <a:pt x="222" y="87"/>
                      <a:pt x="190" y="121"/>
                      <a:pt x="186" y="173"/>
                    </a:cubicBezTo>
                    <a:cubicBezTo>
                      <a:pt x="182" y="232"/>
                      <a:pt x="222" y="288"/>
                      <a:pt x="272" y="318"/>
                    </a:cubicBezTo>
                    <a:cubicBezTo>
                      <a:pt x="285" y="325"/>
                      <a:pt x="300" y="333"/>
                      <a:pt x="314" y="338"/>
                    </a:cubicBezTo>
                    <a:cubicBezTo>
                      <a:pt x="190" y="335"/>
                      <a:pt x="90" y="303"/>
                      <a:pt x="77" y="214"/>
                    </a:cubicBezTo>
                    <a:cubicBezTo>
                      <a:pt x="69" y="145"/>
                      <a:pt x="148" y="65"/>
                      <a:pt x="208" y="59"/>
                    </a:cubicBezTo>
                    <a:cubicBezTo>
                      <a:pt x="213" y="58"/>
                      <a:pt x="218" y="58"/>
                      <a:pt x="223" y="58"/>
                    </a:cubicBezTo>
                    <a:close/>
                    <a:moveTo>
                      <a:pt x="753" y="320"/>
                    </a:moveTo>
                    <a:lnTo>
                      <a:pt x="753" y="329"/>
                    </a:lnTo>
                    <a:cubicBezTo>
                      <a:pt x="752" y="343"/>
                      <a:pt x="743" y="397"/>
                      <a:pt x="728" y="431"/>
                    </a:cubicBezTo>
                    <a:cubicBezTo>
                      <a:pt x="700" y="518"/>
                      <a:pt x="613" y="581"/>
                      <a:pt x="524" y="587"/>
                    </a:cubicBezTo>
                    <a:cubicBezTo>
                      <a:pt x="519" y="587"/>
                      <a:pt x="514" y="587"/>
                      <a:pt x="509" y="587"/>
                    </a:cubicBezTo>
                    <a:cubicBezTo>
                      <a:pt x="398" y="587"/>
                      <a:pt x="299" y="536"/>
                      <a:pt x="249" y="438"/>
                    </a:cubicBezTo>
                    <a:cubicBezTo>
                      <a:pt x="241" y="422"/>
                      <a:pt x="237" y="405"/>
                      <a:pt x="234" y="386"/>
                    </a:cubicBezTo>
                    <a:lnTo>
                      <a:pt x="234" y="386"/>
                    </a:lnTo>
                    <a:cubicBezTo>
                      <a:pt x="257" y="390"/>
                      <a:pt x="279" y="391"/>
                      <a:pt x="300" y="391"/>
                    </a:cubicBezTo>
                    <a:cubicBezTo>
                      <a:pt x="453" y="390"/>
                      <a:pt x="607" y="365"/>
                      <a:pt x="753" y="320"/>
                    </a:cubicBezTo>
                    <a:close/>
                    <a:moveTo>
                      <a:pt x="1610" y="0"/>
                    </a:moveTo>
                    <a:cubicBezTo>
                      <a:pt x="1519" y="0"/>
                      <a:pt x="1426" y="16"/>
                      <a:pt x="1338" y="36"/>
                    </a:cubicBezTo>
                    <a:cubicBezTo>
                      <a:pt x="1114" y="95"/>
                      <a:pt x="955" y="205"/>
                      <a:pt x="741" y="270"/>
                    </a:cubicBezTo>
                    <a:cubicBezTo>
                      <a:pt x="689" y="286"/>
                      <a:pt x="625" y="301"/>
                      <a:pt x="560" y="313"/>
                    </a:cubicBezTo>
                    <a:cubicBezTo>
                      <a:pt x="539" y="314"/>
                      <a:pt x="517" y="315"/>
                      <a:pt x="496" y="315"/>
                    </a:cubicBezTo>
                    <a:cubicBezTo>
                      <a:pt x="445" y="315"/>
                      <a:pt x="397" y="310"/>
                      <a:pt x="362" y="301"/>
                    </a:cubicBezTo>
                    <a:lnTo>
                      <a:pt x="361" y="301"/>
                    </a:lnTo>
                    <a:cubicBezTo>
                      <a:pt x="291" y="276"/>
                      <a:pt x="233" y="231"/>
                      <a:pt x="238" y="168"/>
                    </a:cubicBezTo>
                    <a:cubicBezTo>
                      <a:pt x="238" y="155"/>
                      <a:pt x="257" y="123"/>
                      <a:pt x="279" y="87"/>
                    </a:cubicBezTo>
                    <a:cubicBezTo>
                      <a:pt x="305" y="39"/>
                      <a:pt x="269" y="13"/>
                      <a:pt x="228" y="13"/>
                    </a:cubicBezTo>
                    <a:cubicBezTo>
                      <a:pt x="221" y="13"/>
                      <a:pt x="213" y="14"/>
                      <a:pt x="206" y="16"/>
                    </a:cubicBezTo>
                    <a:cubicBezTo>
                      <a:pt x="148" y="29"/>
                      <a:pt x="118" y="45"/>
                      <a:pt x="78" y="82"/>
                    </a:cubicBezTo>
                    <a:cubicBezTo>
                      <a:pt x="57" y="106"/>
                      <a:pt x="43" y="119"/>
                      <a:pt x="31" y="160"/>
                    </a:cubicBezTo>
                    <a:cubicBezTo>
                      <a:pt x="0" y="281"/>
                      <a:pt x="83" y="348"/>
                      <a:pt x="180" y="375"/>
                    </a:cubicBezTo>
                    <a:cubicBezTo>
                      <a:pt x="192" y="537"/>
                      <a:pt x="353" y="645"/>
                      <a:pt x="504" y="645"/>
                    </a:cubicBezTo>
                    <a:cubicBezTo>
                      <a:pt x="521" y="645"/>
                      <a:pt x="537" y="644"/>
                      <a:pt x="553" y="641"/>
                    </a:cubicBezTo>
                    <a:cubicBezTo>
                      <a:pt x="665" y="626"/>
                      <a:pt x="758" y="538"/>
                      <a:pt x="789" y="428"/>
                    </a:cubicBezTo>
                    <a:cubicBezTo>
                      <a:pt x="802" y="387"/>
                      <a:pt x="809" y="345"/>
                      <a:pt x="811" y="302"/>
                    </a:cubicBezTo>
                    <a:cubicBezTo>
                      <a:pt x="814" y="301"/>
                      <a:pt x="818" y="299"/>
                      <a:pt x="820" y="299"/>
                    </a:cubicBezTo>
                    <a:cubicBezTo>
                      <a:pt x="928" y="260"/>
                      <a:pt x="1029" y="211"/>
                      <a:pt x="1128" y="165"/>
                    </a:cubicBezTo>
                    <a:cubicBezTo>
                      <a:pt x="1210" y="140"/>
                      <a:pt x="1293" y="125"/>
                      <a:pt x="1374" y="125"/>
                    </a:cubicBezTo>
                    <a:cubicBezTo>
                      <a:pt x="1427" y="125"/>
                      <a:pt x="1480" y="131"/>
                      <a:pt x="1532" y="147"/>
                    </a:cubicBezTo>
                    <a:cubicBezTo>
                      <a:pt x="1611" y="168"/>
                      <a:pt x="1664" y="211"/>
                      <a:pt x="1757" y="247"/>
                    </a:cubicBezTo>
                    <a:cubicBezTo>
                      <a:pt x="1779" y="255"/>
                      <a:pt x="1803" y="261"/>
                      <a:pt x="1826" y="261"/>
                    </a:cubicBezTo>
                    <a:cubicBezTo>
                      <a:pt x="1850" y="261"/>
                      <a:pt x="1873" y="255"/>
                      <a:pt x="1892" y="237"/>
                    </a:cubicBezTo>
                    <a:cubicBezTo>
                      <a:pt x="1933" y="199"/>
                      <a:pt x="1918" y="132"/>
                      <a:pt x="1884" y="93"/>
                    </a:cubicBezTo>
                    <a:cubicBezTo>
                      <a:pt x="1861" y="70"/>
                      <a:pt x="1832" y="51"/>
                      <a:pt x="1801" y="40"/>
                    </a:cubicBezTo>
                    <a:cubicBezTo>
                      <a:pt x="1801" y="34"/>
                      <a:pt x="1797" y="26"/>
                      <a:pt x="1789" y="25"/>
                    </a:cubicBezTo>
                    <a:cubicBezTo>
                      <a:pt x="1731" y="7"/>
                      <a:pt x="1671" y="0"/>
                      <a:pt x="16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42"/>
              <p:cNvSpPr/>
              <p:nvPr/>
            </p:nvSpPr>
            <p:spPr>
              <a:xfrm>
                <a:off x="5719600" y="3829925"/>
                <a:ext cx="9375" cy="8250"/>
              </a:xfrm>
              <a:custGeom>
                <a:rect b="b" l="l" r="r" t="t"/>
                <a:pathLst>
                  <a:path extrusionOk="0" h="330" w="375">
                    <a:moveTo>
                      <a:pt x="35" y="77"/>
                    </a:moveTo>
                    <a:lnTo>
                      <a:pt x="35" y="77"/>
                    </a:lnTo>
                    <a:cubicBezTo>
                      <a:pt x="45" y="92"/>
                      <a:pt x="56" y="105"/>
                      <a:pt x="74" y="118"/>
                    </a:cubicBezTo>
                    <a:cubicBezTo>
                      <a:pt x="137" y="162"/>
                      <a:pt x="228" y="179"/>
                      <a:pt x="266" y="211"/>
                    </a:cubicBezTo>
                    <a:cubicBezTo>
                      <a:pt x="296" y="232"/>
                      <a:pt x="278" y="273"/>
                      <a:pt x="209" y="289"/>
                    </a:cubicBezTo>
                    <a:lnTo>
                      <a:pt x="178" y="293"/>
                    </a:lnTo>
                    <a:lnTo>
                      <a:pt x="178" y="293"/>
                    </a:lnTo>
                    <a:cubicBezTo>
                      <a:pt x="176" y="294"/>
                      <a:pt x="175" y="294"/>
                      <a:pt x="177" y="294"/>
                    </a:cubicBezTo>
                    <a:lnTo>
                      <a:pt x="169" y="294"/>
                    </a:lnTo>
                    <a:cubicBezTo>
                      <a:pt x="105" y="270"/>
                      <a:pt x="46" y="171"/>
                      <a:pt x="35" y="77"/>
                    </a:cubicBezTo>
                    <a:close/>
                    <a:moveTo>
                      <a:pt x="18" y="0"/>
                    </a:moveTo>
                    <a:cubicBezTo>
                      <a:pt x="8" y="0"/>
                      <a:pt x="0" y="15"/>
                      <a:pt x="3" y="28"/>
                    </a:cubicBezTo>
                    <a:cubicBezTo>
                      <a:pt x="4" y="124"/>
                      <a:pt x="34" y="226"/>
                      <a:pt x="105" y="291"/>
                    </a:cubicBezTo>
                    <a:cubicBezTo>
                      <a:pt x="126" y="309"/>
                      <a:pt x="152" y="330"/>
                      <a:pt x="180" y="330"/>
                    </a:cubicBezTo>
                    <a:cubicBezTo>
                      <a:pt x="181" y="330"/>
                      <a:pt x="181" y="330"/>
                      <a:pt x="182" y="330"/>
                    </a:cubicBezTo>
                    <a:cubicBezTo>
                      <a:pt x="183" y="330"/>
                      <a:pt x="184" y="329"/>
                      <a:pt x="185" y="329"/>
                    </a:cubicBezTo>
                    <a:cubicBezTo>
                      <a:pt x="186" y="329"/>
                      <a:pt x="186" y="329"/>
                      <a:pt x="187" y="329"/>
                    </a:cubicBezTo>
                    <a:cubicBezTo>
                      <a:pt x="281" y="329"/>
                      <a:pt x="375" y="236"/>
                      <a:pt x="273" y="169"/>
                    </a:cubicBezTo>
                    <a:cubicBezTo>
                      <a:pt x="182" y="120"/>
                      <a:pt x="72" y="107"/>
                      <a:pt x="43" y="28"/>
                    </a:cubicBezTo>
                    <a:cubicBezTo>
                      <a:pt x="39" y="21"/>
                      <a:pt x="36" y="11"/>
                      <a:pt x="30" y="5"/>
                    </a:cubicBezTo>
                    <a:cubicBezTo>
                      <a:pt x="26" y="2"/>
                      <a:pt x="22" y="0"/>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42"/>
              <p:cNvSpPr/>
              <p:nvPr/>
            </p:nvSpPr>
            <p:spPr>
              <a:xfrm>
                <a:off x="5712200" y="3822000"/>
                <a:ext cx="6250" cy="10525"/>
              </a:xfrm>
              <a:custGeom>
                <a:rect b="b" l="l" r="r" t="t"/>
                <a:pathLst>
                  <a:path extrusionOk="0" h="421" w="250">
                    <a:moveTo>
                      <a:pt x="48" y="87"/>
                    </a:moveTo>
                    <a:cubicBezTo>
                      <a:pt x="51" y="102"/>
                      <a:pt x="53" y="116"/>
                      <a:pt x="57" y="129"/>
                    </a:cubicBezTo>
                    <a:cubicBezTo>
                      <a:pt x="74" y="200"/>
                      <a:pt x="114" y="265"/>
                      <a:pt x="169" y="313"/>
                    </a:cubicBezTo>
                    <a:cubicBezTo>
                      <a:pt x="179" y="322"/>
                      <a:pt x="191" y="335"/>
                      <a:pt x="192" y="339"/>
                    </a:cubicBezTo>
                    <a:lnTo>
                      <a:pt x="192" y="338"/>
                    </a:lnTo>
                    <a:cubicBezTo>
                      <a:pt x="193" y="340"/>
                      <a:pt x="193" y="341"/>
                      <a:pt x="195" y="344"/>
                    </a:cubicBezTo>
                    <a:cubicBezTo>
                      <a:pt x="195" y="345"/>
                      <a:pt x="196" y="347"/>
                      <a:pt x="196" y="348"/>
                    </a:cubicBezTo>
                    <a:cubicBezTo>
                      <a:pt x="201" y="364"/>
                      <a:pt x="179" y="384"/>
                      <a:pt x="157" y="384"/>
                    </a:cubicBezTo>
                    <a:cubicBezTo>
                      <a:pt x="154" y="384"/>
                      <a:pt x="152" y="384"/>
                      <a:pt x="149" y="383"/>
                    </a:cubicBezTo>
                    <a:cubicBezTo>
                      <a:pt x="134" y="379"/>
                      <a:pt x="135" y="379"/>
                      <a:pt x="129" y="376"/>
                    </a:cubicBezTo>
                    <a:cubicBezTo>
                      <a:pt x="90" y="349"/>
                      <a:pt x="69" y="326"/>
                      <a:pt x="52" y="270"/>
                    </a:cubicBezTo>
                    <a:cubicBezTo>
                      <a:pt x="46" y="254"/>
                      <a:pt x="51" y="257"/>
                      <a:pt x="45" y="247"/>
                    </a:cubicBezTo>
                    <a:cubicBezTo>
                      <a:pt x="46" y="247"/>
                      <a:pt x="46" y="246"/>
                      <a:pt x="45" y="244"/>
                    </a:cubicBezTo>
                    <a:cubicBezTo>
                      <a:pt x="43" y="239"/>
                      <a:pt x="42" y="234"/>
                      <a:pt x="42" y="229"/>
                    </a:cubicBezTo>
                    <a:cubicBezTo>
                      <a:pt x="42" y="228"/>
                      <a:pt x="42" y="228"/>
                      <a:pt x="42" y="228"/>
                    </a:cubicBezTo>
                    <a:lnTo>
                      <a:pt x="42" y="228"/>
                    </a:lnTo>
                    <a:cubicBezTo>
                      <a:pt x="42" y="227"/>
                      <a:pt x="42" y="226"/>
                      <a:pt x="42" y="225"/>
                    </a:cubicBezTo>
                    <a:lnTo>
                      <a:pt x="42" y="225"/>
                    </a:lnTo>
                    <a:cubicBezTo>
                      <a:pt x="42" y="225"/>
                      <a:pt x="42" y="224"/>
                      <a:pt x="42" y="224"/>
                    </a:cubicBezTo>
                    <a:lnTo>
                      <a:pt x="42" y="224"/>
                    </a:lnTo>
                    <a:cubicBezTo>
                      <a:pt x="42" y="224"/>
                      <a:pt x="42" y="225"/>
                      <a:pt x="42" y="225"/>
                    </a:cubicBezTo>
                    <a:lnTo>
                      <a:pt x="42" y="225"/>
                    </a:lnTo>
                    <a:cubicBezTo>
                      <a:pt x="42" y="224"/>
                      <a:pt x="41" y="222"/>
                      <a:pt x="41" y="221"/>
                    </a:cubicBezTo>
                    <a:lnTo>
                      <a:pt x="41" y="221"/>
                    </a:lnTo>
                    <a:cubicBezTo>
                      <a:pt x="42" y="216"/>
                      <a:pt x="38" y="169"/>
                      <a:pt x="41" y="153"/>
                    </a:cubicBezTo>
                    <a:cubicBezTo>
                      <a:pt x="42" y="126"/>
                      <a:pt x="43" y="111"/>
                      <a:pt x="48" y="87"/>
                    </a:cubicBezTo>
                    <a:close/>
                    <a:moveTo>
                      <a:pt x="87" y="401"/>
                    </a:moveTo>
                    <a:lnTo>
                      <a:pt x="87" y="401"/>
                    </a:lnTo>
                    <a:cubicBezTo>
                      <a:pt x="87" y="401"/>
                      <a:pt x="87" y="401"/>
                      <a:pt x="87" y="401"/>
                    </a:cubicBezTo>
                    <a:lnTo>
                      <a:pt x="87" y="401"/>
                    </a:lnTo>
                    <a:cubicBezTo>
                      <a:pt x="87" y="401"/>
                      <a:pt x="87" y="401"/>
                      <a:pt x="87" y="401"/>
                    </a:cubicBezTo>
                    <a:close/>
                    <a:moveTo>
                      <a:pt x="61" y="0"/>
                    </a:moveTo>
                    <a:cubicBezTo>
                      <a:pt x="57" y="0"/>
                      <a:pt x="53" y="2"/>
                      <a:pt x="51" y="7"/>
                    </a:cubicBezTo>
                    <a:cubicBezTo>
                      <a:pt x="6" y="76"/>
                      <a:pt x="2" y="146"/>
                      <a:pt x="4" y="219"/>
                    </a:cubicBezTo>
                    <a:cubicBezTo>
                      <a:pt x="5" y="250"/>
                      <a:pt x="0" y="301"/>
                      <a:pt x="54" y="371"/>
                    </a:cubicBezTo>
                    <a:cubicBezTo>
                      <a:pt x="62" y="380"/>
                      <a:pt x="69" y="389"/>
                      <a:pt x="79" y="395"/>
                    </a:cubicBezTo>
                    <a:cubicBezTo>
                      <a:pt x="83" y="398"/>
                      <a:pt x="90" y="402"/>
                      <a:pt x="90" y="402"/>
                    </a:cubicBezTo>
                    <a:cubicBezTo>
                      <a:pt x="90" y="402"/>
                      <a:pt x="89" y="401"/>
                      <a:pt x="87" y="401"/>
                    </a:cubicBezTo>
                    <a:lnTo>
                      <a:pt x="87" y="401"/>
                    </a:lnTo>
                    <a:cubicBezTo>
                      <a:pt x="88" y="401"/>
                      <a:pt x="88" y="402"/>
                      <a:pt x="89" y="402"/>
                    </a:cubicBezTo>
                    <a:cubicBezTo>
                      <a:pt x="98" y="407"/>
                      <a:pt x="108" y="414"/>
                      <a:pt x="119" y="415"/>
                    </a:cubicBezTo>
                    <a:cubicBezTo>
                      <a:pt x="115" y="415"/>
                      <a:pt x="117" y="416"/>
                      <a:pt x="125" y="417"/>
                    </a:cubicBezTo>
                    <a:cubicBezTo>
                      <a:pt x="134" y="419"/>
                      <a:pt x="144" y="420"/>
                      <a:pt x="154" y="420"/>
                    </a:cubicBezTo>
                    <a:cubicBezTo>
                      <a:pt x="163" y="420"/>
                      <a:pt x="172" y="419"/>
                      <a:pt x="180" y="417"/>
                    </a:cubicBezTo>
                    <a:cubicBezTo>
                      <a:pt x="220" y="409"/>
                      <a:pt x="249" y="349"/>
                      <a:pt x="215" y="317"/>
                    </a:cubicBezTo>
                    <a:cubicBezTo>
                      <a:pt x="207" y="303"/>
                      <a:pt x="149" y="256"/>
                      <a:pt x="134" y="224"/>
                    </a:cubicBezTo>
                    <a:cubicBezTo>
                      <a:pt x="87" y="148"/>
                      <a:pt x="78" y="98"/>
                      <a:pt x="78" y="26"/>
                    </a:cubicBezTo>
                    <a:cubicBezTo>
                      <a:pt x="78" y="23"/>
                      <a:pt x="78" y="18"/>
                      <a:pt x="76" y="15"/>
                    </a:cubicBezTo>
                    <a:cubicBezTo>
                      <a:pt x="78" y="7"/>
                      <a:pt x="69" y="0"/>
                      <a:pt x="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42"/>
              <p:cNvSpPr/>
              <p:nvPr/>
            </p:nvSpPr>
            <p:spPr>
              <a:xfrm>
                <a:off x="5674700" y="3757550"/>
                <a:ext cx="8075" cy="18150"/>
              </a:xfrm>
              <a:custGeom>
                <a:rect b="b" l="l" r="r" t="t"/>
                <a:pathLst>
                  <a:path extrusionOk="0" h="726" w="323">
                    <a:moveTo>
                      <a:pt x="167" y="45"/>
                    </a:moveTo>
                    <a:cubicBezTo>
                      <a:pt x="184" y="65"/>
                      <a:pt x="235" y="127"/>
                      <a:pt x="265" y="181"/>
                    </a:cubicBezTo>
                    <a:cubicBezTo>
                      <a:pt x="268" y="188"/>
                      <a:pt x="271" y="194"/>
                      <a:pt x="270" y="204"/>
                    </a:cubicBezTo>
                    <a:cubicBezTo>
                      <a:pt x="270" y="206"/>
                      <a:pt x="270" y="207"/>
                      <a:pt x="269" y="207"/>
                    </a:cubicBezTo>
                    <a:cubicBezTo>
                      <a:pt x="268" y="209"/>
                      <a:pt x="266" y="211"/>
                      <a:pt x="265" y="212"/>
                    </a:cubicBezTo>
                    <a:cubicBezTo>
                      <a:pt x="205" y="279"/>
                      <a:pt x="148" y="350"/>
                      <a:pt x="124" y="439"/>
                    </a:cubicBezTo>
                    <a:cubicBezTo>
                      <a:pt x="104" y="506"/>
                      <a:pt x="89" y="575"/>
                      <a:pt x="86" y="645"/>
                    </a:cubicBezTo>
                    <a:lnTo>
                      <a:pt x="86" y="649"/>
                    </a:lnTo>
                    <a:cubicBezTo>
                      <a:pt x="19" y="489"/>
                      <a:pt x="43" y="300"/>
                      <a:pt x="109" y="155"/>
                    </a:cubicBezTo>
                    <a:cubicBezTo>
                      <a:pt x="124" y="117"/>
                      <a:pt x="157" y="64"/>
                      <a:pt x="167" y="45"/>
                    </a:cubicBezTo>
                    <a:close/>
                    <a:moveTo>
                      <a:pt x="180" y="0"/>
                    </a:moveTo>
                    <a:cubicBezTo>
                      <a:pt x="176" y="0"/>
                      <a:pt x="172" y="1"/>
                      <a:pt x="167" y="3"/>
                    </a:cubicBezTo>
                    <a:cubicBezTo>
                      <a:pt x="165" y="2"/>
                      <a:pt x="163" y="2"/>
                      <a:pt x="161" y="2"/>
                    </a:cubicBezTo>
                    <a:cubicBezTo>
                      <a:pt x="158" y="2"/>
                      <a:pt x="155" y="3"/>
                      <a:pt x="151" y="5"/>
                    </a:cubicBezTo>
                    <a:cubicBezTo>
                      <a:pt x="103" y="50"/>
                      <a:pt x="34" y="201"/>
                      <a:pt x="17" y="315"/>
                    </a:cubicBezTo>
                    <a:cubicBezTo>
                      <a:pt x="1" y="426"/>
                      <a:pt x="13" y="539"/>
                      <a:pt x="48" y="645"/>
                    </a:cubicBezTo>
                    <a:cubicBezTo>
                      <a:pt x="58" y="670"/>
                      <a:pt x="69" y="706"/>
                      <a:pt x="90" y="719"/>
                    </a:cubicBezTo>
                    <a:lnTo>
                      <a:pt x="94" y="719"/>
                    </a:lnTo>
                    <a:lnTo>
                      <a:pt x="94" y="721"/>
                    </a:lnTo>
                    <a:cubicBezTo>
                      <a:pt x="97" y="724"/>
                      <a:pt x="101" y="725"/>
                      <a:pt x="104" y="725"/>
                    </a:cubicBezTo>
                    <a:cubicBezTo>
                      <a:pt x="113" y="725"/>
                      <a:pt x="122" y="719"/>
                      <a:pt x="122" y="709"/>
                    </a:cubicBezTo>
                    <a:cubicBezTo>
                      <a:pt x="108" y="525"/>
                      <a:pt x="201" y="347"/>
                      <a:pt x="296" y="244"/>
                    </a:cubicBezTo>
                    <a:cubicBezTo>
                      <a:pt x="323" y="216"/>
                      <a:pt x="310" y="170"/>
                      <a:pt x="301" y="157"/>
                    </a:cubicBezTo>
                    <a:cubicBezTo>
                      <a:pt x="284" y="106"/>
                      <a:pt x="212" y="17"/>
                      <a:pt x="202" y="13"/>
                    </a:cubicBezTo>
                    <a:cubicBezTo>
                      <a:pt x="191" y="3"/>
                      <a:pt x="198" y="3"/>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42"/>
              <p:cNvSpPr/>
              <p:nvPr/>
            </p:nvSpPr>
            <p:spPr>
              <a:xfrm>
                <a:off x="5688000" y="3780500"/>
                <a:ext cx="8800" cy="21475"/>
              </a:xfrm>
              <a:custGeom>
                <a:rect b="b" l="l" r="r" t="t"/>
                <a:pathLst>
                  <a:path extrusionOk="0" h="859" w="352">
                    <a:moveTo>
                      <a:pt x="302" y="318"/>
                    </a:moveTo>
                    <a:lnTo>
                      <a:pt x="302" y="318"/>
                    </a:lnTo>
                    <a:cubicBezTo>
                      <a:pt x="302" y="319"/>
                      <a:pt x="301" y="319"/>
                      <a:pt x="301" y="320"/>
                    </a:cubicBezTo>
                    <a:cubicBezTo>
                      <a:pt x="301" y="320"/>
                      <a:pt x="302" y="319"/>
                      <a:pt x="302" y="318"/>
                    </a:cubicBezTo>
                    <a:close/>
                    <a:moveTo>
                      <a:pt x="148" y="56"/>
                    </a:moveTo>
                    <a:cubicBezTo>
                      <a:pt x="193" y="124"/>
                      <a:pt x="249" y="230"/>
                      <a:pt x="303" y="308"/>
                    </a:cubicBezTo>
                    <a:cubicBezTo>
                      <a:pt x="304" y="309"/>
                      <a:pt x="305" y="311"/>
                      <a:pt x="305" y="313"/>
                    </a:cubicBezTo>
                    <a:cubicBezTo>
                      <a:pt x="305" y="314"/>
                      <a:pt x="304" y="315"/>
                      <a:pt x="303" y="318"/>
                    </a:cubicBezTo>
                    <a:lnTo>
                      <a:pt x="303" y="318"/>
                    </a:lnTo>
                    <a:cubicBezTo>
                      <a:pt x="304" y="317"/>
                      <a:pt x="304" y="316"/>
                      <a:pt x="304" y="316"/>
                    </a:cubicBezTo>
                    <a:lnTo>
                      <a:pt x="304" y="316"/>
                    </a:lnTo>
                    <a:cubicBezTo>
                      <a:pt x="304" y="316"/>
                      <a:pt x="304" y="317"/>
                      <a:pt x="303" y="318"/>
                    </a:cubicBezTo>
                    <a:cubicBezTo>
                      <a:pt x="303" y="318"/>
                      <a:pt x="303" y="318"/>
                      <a:pt x="303" y="318"/>
                    </a:cubicBezTo>
                    <a:lnTo>
                      <a:pt x="303" y="318"/>
                    </a:lnTo>
                    <a:cubicBezTo>
                      <a:pt x="303" y="318"/>
                      <a:pt x="303" y="318"/>
                      <a:pt x="302" y="318"/>
                    </a:cubicBezTo>
                    <a:lnTo>
                      <a:pt x="302" y="318"/>
                    </a:lnTo>
                    <a:cubicBezTo>
                      <a:pt x="303" y="318"/>
                      <a:pt x="303" y="318"/>
                      <a:pt x="303" y="318"/>
                    </a:cubicBezTo>
                    <a:lnTo>
                      <a:pt x="303" y="318"/>
                    </a:lnTo>
                    <a:cubicBezTo>
                      <a:pt x="300" y="323"/>
                      <a:pt x="295" y="327"/>
                      <a:pt x="293" y="333"/>
                    </a:cubicBezTo>
                    <a:cubicBezTo>
                      <a:pt x="287" y="339"/>
                      <a:pt x="265" y="371"/>
                      <a:pt x="265" y="371"/>
                    </a:cubicBezTo>
                    <a:cubicBezTo>
                      <a:pt x="265" y="371"/>
                      <a:pt x="265" y="371"/>
                      <a:pt x="265" y="371"/>
                    </a:cubicBezTo>
                    <a:cubicBezTo>
                      <a:pt x="215" y="439"/>
                      <a:pt x="179" y="514"/>
                      <a:pt x="167" y="584"/>
                    </a:cubicBezTo>
                    <a:cubicBezTo>
                      <a:pt x="151" y="665"/>
                      <a:pt x="153" y="743"/>
                      <a:pt x="167" y="810"/>
                    </a:cubicBezTo>
                    <a:cubicBezTo>
                      <a:pt x="149" y="795"/>
                      <a:pt x="155" y="789"/>
                      <a:pt x="138" y="778"/>
                    </a:cubicBezTo>
                    <a:cubicBezTo>
                      <a:pt x="59" y="660"/>
                      <a:pt x="46" y="443"/>
                      <a:pt x="66" y="329"/>
                    </a:cubicBezTo>
                    <a:cubicBezTo>
                      <a:pt x="79" y="225"/>
                      <a:pt x="108" y="141"/>
                      <a:pt x="148" y="56"/>
                    </a:cubicBezTo>
                    <a:close/>
                    <a:moveTo>
                      <a:pt x="146" y="1"/>
                    </a:moveTo>
                    <a:cubicBezTo>
                      <a:pt x="117" y="1"/>
                      <a:pt x="108" y="43"/>
                      <a:pt x="95" y="66"/>
                    </a:cubicBezTo>
                    <a:cubicBezTo>
                      <a:pt x="9" y="248"/>
                      <a:pt x="0" y="500"/>
                      <a:pt x="73" y="712"/>
                    </a:cubicBezTo>
                    <a:cubicBezTo>
                      <a:pt x="88" y="746"/>
                      <a:pt x="102" y="782"/>
                      <a:pt x="125" y="812"/>
                    </a:cubicBezTo>
                    <a:cubicBezTo>
                      <a:pt x="140" y="840"/>
                      <a:pt x="167" y="859"/>
                      <a:pt x="187" y="859"/>
                    </a:cubicBezTo>
                    <a:cubicBezTo>
                      <a:pt x="206" y="859"/>
                      <a:pt x="218" y="842"/>
                      <a:pt x="208" y="798"/>
                    </a:cubicBezTo>
                    <a:cubicBezTo>
                      <a:pt x="195" y="716"/>
                      <a:pt x="196" y="500"/>
                      <a:pt x="300" y="387"/>
                    </a:cubicBezTo>
                    <a:cubicBezTo>
                      <a:pt x="300" y="386"/>
                      <a:pt x="300" y="386"/>
                      <a:pt x="301" y="386"/>
                    </a:cubicBezTo>
                    <a:lnTo>
                      <a:pt x="301" y="386"/>
                    </a:lnTo>
                    <a:cubicBezTo>
                      <a:pt x="300" y="386"/>
                      <a:pt x="300" y="387"/>
                      <a:pt x="300" y="387"/>
                    </a:cubicBezTo>
                    <a:lnTo>
                      <a:pt x="301" y="386"/>
                    </a:lnTo>
                    <a:lnTo>
                      <a:pt x="301" y="386"/>
                    </a:lnTo>
                    <a:cubicBezTo>
                      <a:pt x="301" y="386"/>
                      <a:pt x="301" y="386"/>
                      <a:pt x="301" y="386"/>
                    </a:cubicBezTo>
                    <a:lnTo>
                      <a:pt x="301" y="386"/>
                    </a:lnTo>
                    <a:cubicBezTo>
                      <a:pt x="308" y="377"/>
                      <a:pt x="314" y="370"/>
                      <a:pt x="321" y="362"/>
                    </a:cubicBezTo>
                    <a:cubicBezTo>
                      <a:pt x="324" y="361"/>
                      <a:pt x="324" y="360"/>
                      <a:pt x="324" y="360"/>
                    </a:cubicBezTo>
                    <a:lnTo>
                      <a:pt x="339" y="346"/>
                    </a:lnTo>
                    <a:cubicBezTo>
                      <a:pt x="346" y="337"/>
                      <a:pt x="351" y="326"/>
                      <a:pt x="351" y="315"/>
                    </a:cubicBezTo>
                    <a:cubicBezTo>
                      <a:pt x="344" y="278"/>
                      <a:pt x="319" y="263"/>
                      <a:pt x="299" y="223"/>
                    </a:cubicBezTo>
                    <a:cubicBezTo>
                      <a:pt x="256" y="156"/>
                      <a:pt x="217" y="87"/>
                      <a:pt x="172" y="21"/>
                    </a:cubicBezTo>
                    <a:cubicBezTo>
                      <a:pt x="165" y="7"/>
                      <a:pt x="155" y="2"/>
                      <a:pt x="150" y="1"/>
                    </a:cubicBezTo>
                    <a:cubicBezTo>
                      <a:pt x="149" y="1"/>
                      <a:pt x="148" y="1"/>
                      <a:pt x="1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42"/>
              <p:cNvSpPr/>
              <p:nvPr/>
            </p:nvSpPr>
            <p:spPr>
              <a:xfrm>
                <a:off x="5695350" y="3790175"/>
                <a:ext cx="125" cy="125"/>
              </a:xfrm>
              <a:custGeom>
                <a:rect b="b" l="l" r="r" t="t"/>
                <a:pathLst>
                  <a:path extrusionOk="0" h="5" w="5">
                    <a:moveTo>
                      <a:pt x="5" y="0"/>
                    </a:moveTo>
                    <a:lnTo>
                      <a:pt x="5" y="0"/>
                    </a:lnTo>
                    <a:cubicBezTo>
                      <a:pt x="2" y="3"/>
                      <a:pt x="1" y="4"/>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42"/>
              <p:cNvSpPr/>
              <p:nvPr/>
            </p:nvSpPr>
            <p:spPr>
              <a:xfrm>
                <a:off x="5696375" y="3789075"/>
                <a:ext cx="100" cy="75"/>
              </a:xfrm>
              <a:custGeom>
                <a:rect b="b" l="l" r="r" t="t"/>
                <a:pathLst>
                  <a:path extrusionOk="0" h="3" w="4">
                    <a:moveTo>
                      <a:pt x="3" y="0"/>
                    </a:moveTo>
                    <a:cubicBezTo>
                      <a:pt x="3" y="0"/>
                      <a:pt x="2" y="1"/>
                      <a:pt x="1" y="3"/>
                    </a:cubicBezTo>
                    <a:cubicBezTo>
                      <a:pt x="3" y="2"/>
                      <a:pt x="3"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42"/>
              <p:cNvSpPr/>
              <p:nvPr/>
            </p:nvSpPr>
            <p:spPr>
              <a:xfrm>
                <a:off x="5690625" y="3786175"/>
                <a:ext cx="5400" cy="13275"/>
              </a:xfrm>
              <a:custGeom>
                <a:rect b="b" l="l" r="r" t="t"/>
                <a:pathLst>
                  <a:path extrusionOk="0" h="531" w="216">
                    <a:moveTo>
                      <a:pt x="163" y="0"/>
                    </a:moveTo>
                    <a:cubicBezTo>
                      <a:pt x="147" y="0"/>
                      <a:pt x="138" y="16"/>
                      <a:pt x="129" y="26"/>
                    </a:cubicBezTo>
                    <a:cubicBezTo>
                      <a:pt x="103" y="60"/>
                      <a:pt x="96" y="76"/>
                      <a:pt x="76" y="114"/>
                    </a:cubicBezTo>
                    <a:cubicBezTo>
                      <a:pt x="37" y="194"/>
                      <a:pt x="0" y="329"/>
                      <a:pt x="13" y="436"/>
                    </a:cubicBezTo>
                    <a:cubicBezTo>
                      <a:pt x="10" y="285"/>
                      <a:pt x="91" y="134"/>
                      <a:pt x="155" y="62"/>
                    </a:cubicBezTo>
                    <a:lnTo>
                      <a:pt x="155" y="62"/>
                    </a:lnTo>
                    <a:cubicBezTo>
                      <a:pt x="135" y="87"/>
                      <a:pt x="117" y="113"/>
                      <a:pt x="101" y="139"/>
                    </a:cubicBezTo>
                    <a:cubicBezTo>
                      <a:pt x="29" y="256"/>
                      <a:pt x="15" y="400"/>
                      <a:pt x="44" y="531"/>
                    </a:cubicBezTo>
                    <a:cubicBezTo>
                      <a:pt x="29" y="385"/>
                      <a:pt x="70" y="258"/>
                      <a:pt x="155" y="143"/>
                    </a:cubicBezTo>
                    <a:cubicBezTo>
                      <a:pt x="174" y="117"/>
                      <a:pt x="178" y="110"/>
                      <a:pt x="203" y="82"/>
                    </a:cubicBezTo>
                    <a:cubicBezTo>
                      <a:pt x="215" y="71"/>
                      <a:pt x="213" y="51"/>
                      <a:pt x="199" y="43"/>
                    </a:cubicBezTo>
                    <a:cubicBezTo>
                      <a:pt x="195" y="40"/>
                      <a:pt x="191" y="39"/>
                      <a:pt x="187" y="39"/>
                    </a:cubicBezTo>
                    <a:cubicBezTo>
                      <a:pt x="181" y="39"/>
                      <a:pt x="176" y="42"/>
                      <a:pt x="170" y="46"/>
                    </a:cubicBezTo>
                    <a:cubicBezTo>
                      <a:pt x="175" y="42"/>
                      <a:pt x="179" y="36"/>
                      <a:pt x="182" y="31"/>
                    </a:cubicBezTo>
                    <a:cubicBezTo>
                      <a:pt x="189" y="17"/>
                      <a:pt x="177" y="0"/>
                      <a:pt x="1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42"/>
              <p:cNvSpPr/>
              <p:nvPr/>
            </p:nvSpPr>
            <p:spPr>
              <a:xfrm>
                <a:off x="5690600" y="3785225"/>
                <a:ext cx="4000" cy="8925"/>
              </a:xfrm>
              <a:custGeom>
                <a:rect b="b" l="l" r="r" t="t"/>
                <a:pathLst>
                  <a:path extrusionOk="0" h="357" w="160">
                    <a:moveTo>
                      <a:pt x="142" y="1"/>
                    </a:moveTo>
                    <a:cubicBezTo>
                      <a:pt x="135" y="1"/>
                      <a:pt x="128" y="6"/>
                      <a:pt x="124" y="13"/>
                    </a:cubicBezTo>
                    <a:cubicBezTo>
                      <a:pt x="98" y="45"/>
                      <a:pt x="78" y="83"/>
                      <a:pt x="62" y="121"/>
                    </a:cubicBezTo>
                    <a:cubicBezTo>
                      <a:pt x="34" y="186"/>
                      <a:pt x="3" y="276"/>
                      <a:pt x="0" y="357"/>
                    </a:cubicBezTo>
                    <a:cubicBezTo>
                      <a:pt x="20" y="234"/>
                      <a:pt x="87" y="116"/>
                      <a:pt x="155" y="31"/>
                    </a:cubicBezTo>
                    <a:cubicBezTo>
                      <a:pt x="156" y="28"/>
                      <a:pt x="159" y="23"/>
                      <a:pt x="159" y="21"/>
                    </a:cubicBezTo>
                    <a:cubicBezTo>
                      <a:pt x="160" y="13"/>
                      <a:pt x="156" y="6"/>
                      <a:pt x="150" y="3"/>
                    </a:cubicBezTo>
                    <a:cubicBezTo>
                      <a:pt x="148" y="2"/>
                      <a:pt x="145" y="1"/>
                      <a:pt x="1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42"/>
              <p:cNvSpPr/>
              <p:nvPr/>
            </p:nvSpPr>
            <p:spPr>
              <a:xfrm>
                <a:off x="5694475" y="3785925"/>
                <a:ext cx="75" cy="75"/>
              </a:xfrm>
              <a:custGeom>
                <a:rect b="b" l="l" r="r" t="t"/>
                <a:pathLst>
                  <a:path extrusionOk="0" h="3" w="3">
                    <a:moveTo>
                      <a:pt x="3" y="0"/>
                    </a:moveTo>
                    <a:cubicBezTo>
                      <a:pt x="1" y="2"/>
                      <a:pt x="1" y="2"/>
                      <a:pt x="1" y="2"/>
                    </a:cubicBezTo>
                    <a:cubicBezTo>
                      <a:pt x="1" y="2"/>
                      <a:pt x="2" y="2"/>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42"/>
              <p:cNvSpPr/>
              <p:nvPr/>
            </p:nvSpPr>
            <p:spPr>
              <a:xfrm>
                <a:off x="5690425" y="3783775"/>
                <a:ext cx="3600" cy="8600"/>
              </a:xfrm>
              <a:custGeom>
                <a:rect b="b" l="l" r="r" t="t"/>
                <a:pathLst>
                  <a:path extrusionOk="0" h="344" w="144">
                    <a:moveTo>
                      <a:pt x="140" y="27"/>
                    </a:moveTo>
                    <a:cubicBezTo>
                      <a:pt x="139" y="27"/>
                      <a:pt x="139" y="28"/>
                      <a:pt x="139" y="28"/>
                    </a:cubicBezTo>
                    <a:lnTo>
                      <a:pt x="139" y="28"/>
                    </a:lnTo>
                    <a:lnTo>
                      <a:pt x="140" y="27"/>
                    </a:lnTo>
                    <a:close/>
                    <a:moveTo>
                      <a:pt x="125" y="1"/>
                    </a:moveTo>
                    <a:cubicBezTo>
                      <a:pt x="120" y="1"/>
                      <a:pt x="117" y="2"/>
                      <a:pt x="115" y="5"/>
                    </a:cubicBezTo>
                    <a:cubicBezTo>
                      <a:pt x="110" y="8"/>
                      <a:pt x="95" y="30"/>
                      <a:pt x="89" y="43"/>
                    </a:cubicBezTo>
                    <a:cubicBezTo>
                      <a:pt x="43" y="137"/>
                      <a:pt x="2" y="236"/>
                      <a:pt x="1" y="344"/>
                    </a:cubicBezTo>
                    <a:cubicBezTo>
                      <a:pt x="13" y="223"/>
                      <a:pt x="84" y="91"/>
                      <a:pt x="139" y="28"/>
                    </a:cubicBezTo>
                    <a:cubicBezTo>
                      <a:pt x="139" y="28"/>
                      <a:pt x="139" y="28"/>
                      <a:pt x="139" y="28"/>
                    </a:cubicBezTo>
                    <a:lnTo>
                      <a:pt x="139" y="28"/>
                    </a:lnTo>
                    <a:lnTo>
                      <a:pt x="137" y="29"/>
                    </a:lnTo>
                    <a:cubicBezTo>
                      <a:pt x="140" y="27"/>
                      <a:pt x="142" y="22"/>
                      <a:pt x="142" y="18"/>
                    </a:cubicBezTo>
                    <a:cubicBezTo>
                      <a:pt x="143" y="6"/>
                      <a:pt x="133" y="1"/>
                      <a:pt x="1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42"/>
              <p:cNvSpPr/>
              <p:nvPr/>
            </p:nvSpPr>
            <p:spPr>
              <a:xfrm>
                <a:off x="5690175" y="3782775"/>
                <a:ext cx="3075" cy="6600"/>
              </a:xfrm>
              <a:custGeom>
                <a:rect b="b" l="l" r="r" t="t"/>
                <a:pathLst>
                  <a:path extrusionOk="0" h="264" w="123">
                    <a:moveTo>
                      <a:pt x="107" y="1"/>
                    </a:moveTo>
                    <a:cubicBezTo>
                      <a:pt x="105" y="1"/>
                      <a:pt x="102" y="1"/>
                      <a:pt x="98" y="3"/>
                    </a:cubicBezTo>
                    <a:cubicBezTo>
                      <a:pt x="57" y="54"/>
                      <a:pt x="15" y="172"/>
                      <a:pt x="1" y="263"/>
                    </a:cubicBezTo>
                    <a:cubicBezTo>
                      <a:pt x="22" y="179"/>
                      <a:pt x="69" y="88"/>
                      <a:pt x="115" y="28"/>
                    </a:cubicBezTo>
                    <a:cubicBezTo>
                      <a:pt x="122" y="24"/>
                      <a:pt x="123" y="1"/>
                      <a:pt x="1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42"/>
              <p:cNvSpPr/>
              <p:nvPr/>
            </p:nvSpPr>
            <p:spPr>
              <a:xfrm>
                <a:off x="5690525" y="3782150"/>
                <a:ext cx="1975" cy="3650"/>
              </a:xfrm>
              <a:custGeom>
                <a:rect b="b" l="l" r="r" t="t"/>
                <a:pathLst>
                  <a:path extrusionOk="0" h="146" w="79">
                    <a:moveTo>
                      <a:pt x="70" y="0"/>
                    </a:moveTo>
                    <a:cubicBezTo>
                      <a:pt x="49" y="0"/>
                      <a:pt x="4" y="135"/>
                      <a:pt x="1" y="146"/>
                    </a:cubicBezTo>
                    <a:cubicBezTo>
                      <a:pt x="20" y="98"/>
                      <a:pt x="52" y="54"/>
                      <a:pt x="78" y="11"/>
                    </a:cubicBezTo>
                    <a:cubicBezTo>
                      <a:pt x="76" y="3"/>
                      <a:pt x="74" y="0"/>
                      <a:pt x="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42"/>
              <p:cNvSpPr/>
              <p:nvPr/>
            </p:nvSpPr>
            <p:spPr>
              <a:xfrm>
                <a:off x="5676700" y="3761475"/>
                <a:ext cx="5375" cy="10375"/>
              </a:xfrm>
              <a:custGeom>
                <a:rect b="b" l="l" r="r" t="t"/>
                <a:pathLst>
                  <a:path extrusionOk="0" h="415" w="215">
                    <a:moveTo>
                      <a:pt x="184" y="0"/>
                    </a:moveTo>
                    <a:cubicBezTo>
                      <a:pt x="173" y="0"/>
                      <a:pt x="164" y="13"/>
                      <a:pt x="155" y="20"/>
                    </a:cubicBezTo>
                    <a:cubicBezTo>
                      <a:pt x="152" y="26"/>
                      <a:pt x="129" y="52"/>
                      <a:pt x="118" y="70"/>
                    </a:cubicBezTo>
                    <a:cubicBezTo>
                      <a:pt x="52" y="152"/>
                      <a:pt x="3" y="294"/>
                      <a:pt x="1" y="415"/>
                    </a:cubicBezTo>
                    <a:cubicBezTo>
                      <a:pt x="22" y="266"/>
                      <a:pt x="75" y="143"/>
                      <a:pt x="180" y="46"/>
                    </a:cubicBezTo>
                    <a:cubicBezTo>
                      <a:pt x="194" y="35"/>
                      <a:pt x="214" y="16"/>
                      <a:pt x="194" y="3"/>
                    </a:cubicBezTo>
                    <a:cubicBezTo>
                      <a:pt x="190" y="1"/>
                      <a:pt x="187"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42"/>
              <p:cNvSpPr/>
              <p:nvPr/>
            </p:nvSpPr>
            <p:spPr>
              <a:xfrm>
                <a:off x="5676525" y="3760275"/>
                <a:ext cx="4925" cy="9350"/>
              </a:xfrm>
              <a:custGeom>
                <a:rect b="b" l="l" r="r" t="t"/>
                <a:pathLst>
                  <a:path extrusionOk="0" h="374" w="197">
                    <a:moveTo>
                      <a:pt x="175" y="0"/>
                    </a:moveTo>
                    <a:cubicBezTo>
                      <a:pt x="166" y="0"/>
                      <a:pt x="158" y="8"/>
                      <a:pt x="154" y="15"/>
                    </a:cubicBezTo>
                    <a:cubicBezTo>
                      <a:pt x="136" y="35"/>
                      <a:pt x="120" y="58"/>
                      <a:pt x="104" y="82"/>
                    </a:cubicBezTo>
                    <a:cubicBezTo>
                      <a:pt x="48" y="169"/>
                      <a:pt x="12" y="270"/>
                      <a:pt x="1" y="373"/>
                    </a:cubicBezTo>
                    <a:cubicBezTo>
                      <a:pt x="30" y="241"/>
                      <a:pt x="89" y="121"/>
                      <a:pt x="183" y="31"/>
                    </a:cubicBezTo>
                    <a:cubicBezTo>
                      <a:pt x="196" y="23"/>
                      <a:pt x="190" y="0"/>
                      <a:pt x="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42"/>
              <p:cNvSpPr/>
              <p:nvPr/>
            </p:nvSpPr>
            <p:spPr>
              <a:xfrm>
                <a:off x="5676625" y="3759500"/>
                <a:ext cx="4275" cy="7200"/>
              </a:xfrm>
              <a:custGeom>
                <a:rect b="b" l="l" r="r" t="t"/>
                <a:pathLst>
                  <a:path extrusionOk="0" h="288" w="171">
                    <a:moveTo>
                      <a:pt x="152" y="1"/>
                    </a:moveTo>
                    <a:cubicBezTo>
                      <a:pt x="150" y="1"/>
                      <a:pt x="149" y="1"/>
                      <a:pt x="147" y="2"/>
                    </a:cubicBezTo>
                    <a:cubicBezTo>
                      <a:pt x="137" y="6"/>
                      <a:pt x="131" y="16"/>
                      <a:pt x="124" y="23"/>
                    </a:cubicBezTo>
                    <a:cubicBezTo>
                      <a:pt x="65" y="100"/>
                      <a:pt x="25" y="193"/>
                      <a:pt x="1" y="288"/>
                    </a:cubicBezTo>
                    <a:cubicBezTo>
                      <a:pt x="38" y="183"/>
                      <a:pt x="92" y="98"/>
                      <a:pt x="162" y="25"/>
                    </a:cubicBezTo>
                    <a:cubicBezTo>
                      <a:pt x="171" y="17"/>
                      <a:pt x="164" y="1"/>
                      <a:pt x="1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42"/>
              <p:cNvSpPr/>
              <p:nvPr/>
            </p:nvSpPr>
            <p:spPr>
              <a:xfrm>
                <a:off x="5677325" y="3759150"/>
                <a:ext cx="2750" cy="4150"/>
              </a:xfrm>
              <a:custGeom>
                <a:rect b="b" l="l" r="r" t="t"/>
                <a:pathLst>
                  <a:path extrusionOk="0" h="166" w="110">
                    <a:moveTo>
                      <a:pt x="100" y="1"/>
                    </a:moveTo>
                    <a:cubicBezTo>
                      <a:pt x="99" y="1"/>
                      <a:pt x="99" y="1"/>
                      <a:pt x="99" y="1"/>
                    </a:cubicBezTo>
                    <a:cubicBezTo>
                      <a:pt x="51" y="44"/>
                      <a:pt x="27" y="109"/>
                      <a:pt x="1" y="166"/>
                    </a:cubicBezTo>
                    <a:cubicBezTo>
                      <a:pt x="36" y="108"/>
                      <a:pt x="68" y="62"/>
                      <a:pt x="108" y="16"/>
                    </a:cubicBezTo>
                    <a:cubicBezTo>
                      <a:pt x="109" y="14"/>
                      <a:pt x="109" y="14"/>
                      <a:pt x="109" y="12"/>
                    </a:cubicBezTo>
                    <a:cubicBezTo>
                      <a:pt x="110" y="7"/>
                      <a:pt x="105" y="1"/>
                      <a:pt x="1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42"/>
              <p:cNvSpPr/>
              <p:nvPr/>
            </p:nvSpPr>
            <p:spPr>
              <a:xfrm>
                <a:off x="5679975" y="3759525"/>
                <a:ext cx="25" cy="25"/>
              </a:xfrm>
              <a:custGeom>
                <a:rect b="b" l="l" r="r" t="t"/>
                <a:pathLst>
                  <a:path extrusionOk="0" h="1" w="1">
                    <a:moveTo>
                      <a:pt x="1" y="1"/>
                    </a:moveTo>
                    <a:lnTo>
                      <a:pt x="1" y="1"/>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42"/>
              <p:cNvSpPr/>
              <p:nvPr/>
            </p:nvSpPr>
            <p:spPr>
              <a:xfrm>
                <a:off x="5679975" y="3759500"/>
                <a:ext cx="50" cy="50"/>
              </a:xfrm>
              <a:custGeom>
                <a:rect b="b" l="l" r="r" t="t"/>
                <a:pathLst>
                  <a:path extrusionOk="0" h="2" w="2">
                    <a:moveTo>
                      <a:pt x="1" y="1"/>
                    </a:moveTo>
                    <a:cubicBezTo>
                      <a:pt x="1" y="1"/>
                      <a:pt x="1" y="1"/>
                      <a:pt x="1" y="2"/>
                    </a:cubicBezTo>
                    <a:cubicBezTo>
                      <a:pt x="1" y="1"/>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42"/>
              <p:cNvSpPr/>
              <p:nvPr/>
            </p:nvSpPr>
            <p:spPr>
              <a:xfrm>
                <a:off x="5678125" y="3758775"/>
                <a:ext cx="1575" cy="2050"/>
              </a:xfrm>
              <a:custGeom>
                <a:rect b="b" l="l" r="r" t="t"/>
                <a:pathLst>
                  <a:path extrusionOk="0" h="82" w="63">
                    <a:moveTo>
                      <a:pt x="58" y="1"/>
                    </a:moveTo>
                    <a:cubicBezTo>
                      <a:pt x="45" y="1"/>
                      <a:pt x="4" y="74"/>
                      <a:pt x="1" y="82"/>
                    </a:cubicBezTo>
                    <a:cubicBezTo>
                      <a:pt x="19" y="55"/>
                      <a:pt x="42" y="32"/>
                      <a:pt x="62" y="8"/>
                    </a:cubicBezTo>
                    <a:cubicBezTo>
                      <a:pt x="62" y="3"/>
                      <a:pt x="61" y="1"/>
                      <a:pt x="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42"/>
              <p:cNvSpPr/>
              <p:nvPr/>
            </p:nvSpPr>
            <p:spPr>
              <a:xfrm>
                <a:off x="5713225" y="3825650"/>
                <a:ext cx="3900" cy="6275"/>
              </a:xfrm>
              <a:custGeom>
                <a:rect b="b" l="l" r="r" t="t"/>
                <a:pathLst>
                  <a:path extrusionOk="0" h="251" w="156">
                    <a:moveTo>
                      <a:pt x="7" y="0"/>
                    </a:moveTo>
                    <a:cubicBezTo>
                      <a:pt x="0" y="75"/>
                      <a:pt x="13" y="161"/>
                      <a:pt x="59" y="222"/>
                    </a:cubicBezTo>
                    <a:cubicBezTo>
                      <a:pt x="69" y="232"/>
                      <a:pt x="83" y="251"/>
                      <a:pt x="100" y="251"/>
                    </a:cubicBezTo>
                    <a:cubicBezTo>
                      <a:pt x="101" y="251"/>
                      <a:pt x="101" y="251"/>
                      <a:pt x="102" y="250"/>
                    </a:cubicBezTo>
                    <a:cubicBezTo>
                      <a:pt x="108" y="247"/>
                      <a:pt x="110" y="244"/>
                      <a:pt x="110" y="240"/>
                    </a:cubicBezTo>
                    <a:cubicBezTo>
                      <a:pt x="114" y="242"/>
                      <a:pt x="116" y="243"/>
                      <a:pt x="120" y="244"/>
                    </a:cubicBezTo>
                    <a:cubicBezTo>
                      <a:pt x="120" y="244"/>
                      <a:pt x="121" y="244"/>
                      <a:pt x="121" y="244"/>
                    </a:cubicBezTo>
                    <a:cubicBezTo>
                      <a:pt x="130" y="244"/>
                      <a:pt x="134" y="238"/>
                      <a:pt x="133" y="230"/>
                    </a:cubicBezTo>
                    <a:lnTo>
                      <a:pt x="133" y="230"/>
                    </a:lnTo>
                    <a:lnTo>
                      <a:pt x="136" y="234"/>
                    </a:lnTo>
                    <a:cubicBezTo>
                      <a:pt x="139" y="236"/>
                      <a:pt x="141" y="237"/>
                      <a:pt x="143" y="237"/>
                    </a:cubicBezTo>
                    <a:cubicBezTo>
                      <a:pt x="145" y="237"/>
                      <a:pt x="147" y="236"/>
                      <a:pt x="149" y="235"/>
                    </a:cubicBezTo>
                    <a:cubicBezTo>
                      <a:pt x="156" y="233"/>
                      <a:pt x="150" y="223"/>
                      <a:pt x="147" y="222"/>
                    </a:cubicBezTo>
                    <a:cubicBezTo>
                      <a:pt x="123" y="202"/>
                      <a:pt x="84" y="156"/>
                      <a:pt x="61" y="121"/>
                    </a:cubicBezTo>
                    <a:lnTo>
                      <a:pt x="61" y="121"/>
                    </a:lnTo>
                    <a:cubicBezTo>
                      <a:pt x="73" y="152"/>
                      <a:pt x="89" y="182"/>
                      <a:pt x="110" y="208"/>
                    </a:cubicBezTo>
                    <a:cubicBezTo>
                      <a:pt x="78" y="177"/>
                      <a:pt x="40" y="111"/>
                      <a:pt x="26" y="54"/>
                    </a:cubicBezTo>
                    <a:lnTo>
                      <a:pt x="26" y="54"/>
                    </a:lnTo>
                    <a:cubicBezTo>
                      <a:pt x="31" y="96"/>
                      <a:pt x="41" y="140"/>
                      <a:pt x="61" y="177"/>
                    </a:cubicBezTo>
                    <a:cubicBezTo>
                      <a:pt x="26" y="129"/>
                      <a:pt x="11" y="68"/>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42"/>
              <p:cNvSpPr/>
              <p:nvPr/>
            </p:nvSpPr>
            <p:spPr>
              <a:xfrm>
                <a:off x="5715675" y="3829450"/>
                <a:ext cx="1800" cy="1850"/>
              </a:xfrm>
              <a:custGeom>
                <a:rect b="b" l="l" r="r" t="t"/>
                <a:pathLst>
                  <a:path extrusionOk="0" h="74" w="72">
                    <a:moveTo>
                      <a:pt x="0" y="1"/>
                    </a:moveTo>
                    <a:lnTo>
                      <a:pt x="0" y="1"/>
                    </a:lnTo>
                    <a:cubicBezTo>
                      <a:pt x="5" y="8"/>
                      <a:pt x="51" y="73"/>
                      <a:pt x="66" y="73"/>
                    </a:cubicBezTo>
                    <a:cubicBezTo>
                      <a:pt x="69" y="73"/>
                      <a:pt x="71" y="71"/>
                      <a:pt x="71" y="66"/>
                    </a:cubicBezTo>
                    <a:cubicBezTo>
                      <a:pt x="51" y="44"/>
                      <a:pt x="25" y="23"/>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42"/>
              <p:cNvSpPr/>
              <p:nvPr/>
            </p:nvSpPr>
            <p:spPr>
              <a:xfrm>
                <a:off x="5720700" y="3832725"/>
                <a:ext cx="4250" cy="4875"/>
              </a:xfrm>
              <a:custGeom>
                <a:rect b="b" l="l" r="r" t="t"/>
                <a:pathLst>
                  <a:path extrusionOk="0" h="195" w="170">
                    <a:moveTo>
                      <a:pt x="1" y="0"/>
                    </a:moveTo>
                    <a:cubicBezTo>
                      <a:pt x="22" y="68"/>
                      <a:pt x="74" y="162"/>
                      <a:pt x="116" y="191"/>
                    </a:cubicBezTo>
                    <a:cubicBezTo>
                      <a:pt x="118" y="191"/>
                      <a:pt x="119" y="191"/>
                      <a:pt x="121" y="191"/>
                    </a:cubicBezTo>
                    <a:cubicBezTo>
                      <a:pt x="129" y="191"/>
                      <a:pt x="134" y="187"/>
                      <a:pt x="134" y="181"/>
                    </a:cubicBezTo>
                    <a:cubicBezTo>
                      <a:pt x="139" y="184"/>
                      <a:pt x="142" y="189"/>
                      <a:pt x="147" y="193"/>
                    </a:cubicBezTo>
                    <a:cubicBezTo>
                      <a:pt x="150" y="194"/>
                      <a:pt x="153" y="195"/>
                      <a:pt x="155" y="195"/>
                    </a:cubicBezTo>
                    <a:cubicBezTo>
                      <a:pt x="170" y="195"/>
                      <a:pt x="169" y="175"/>
                      <a:pt x="160" y="171"/>
                    </a:cubicBezTo>
                    <a:cubicBezTo>
                      <a:pt x="120" y="140"/>
                      <a:pt x="64" y="81"/>
                      <a:pt x="32" y="31"/>
                    </a:cubicBezTo>
                    <a:lnTo>
                      <a:pt x="32" y="31"/>
                    </a:lnTo>
                    <a:cubicBezTo>
                      <a:pt x="47" y="60"/>
                      <a:pt x="63" y="91"/>
                      <a:pt x="81" y="119"/>
                    </a:cubicBezTo>
                    <a:cubicBezTo>
                      <a:pt x="48" y="83"/>
                      <a:pt x="23" y="4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42"/>
              <p:cNvSpPr/>
              <p:nvPr/>
            </p:nvSpPr>
            <p:spPr>
              <a:xfrm>
                <a:off x="5722275" y="3834025"/>
                <a:ext cx="3450" cy="3375"/>
              </a:xfrm>
              <a:custGeom>
                <a:rect b="b" l="l" r="r" t="t"/>
                <a:pathLst>
                  <a:path extrusionOk="0" h="135" w="138">
                    <a:moveTo>
                      <a:pt x="1" y="1"/>
                    </a:moveTo>
                    <a:lnTo>
                      <a:pt x="1" y="1"/>
                    </a:lnTo>
                    <a:cubicBezTo>
                      <a:pt x="29" y="44"/>
                      <a:pt x="61" y="85"/>
                      <a:pt x="98" y="119"/>
                    </a:cubicBezTo>
                    <a:cubicBezTo>
                      <a:pt x="106" y="125"/>
                      <a:pt x="113" y="134"/>
                      <a:pt x="124" y="135"/>
                    </a:cubicBezTo>
                    <a:cubicBezTo>
                      <a:pt x="137" y="135"/>
                      <a:pt x="138" y="119"/>
                      <a:pt x="128" y="114"/>
                    </a:cubicBezTo>
                    <a:cubicBezTo>
                      <a:pt x="87" y="83"/>
                      <a:pt x="41" y="4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42"/>
              <p:cNvSpPr/>
              <p:nvPr/>
            </p:nvSpPr>
            <p:spPr>
              <a:xfrm>
                <a:off x="5723025" y="3834400"/>
                <a:ext cx="3375" cy="2650"/>
              </a:xfrm>
              <a:custGeom>
                <a:rect b="b" l="l" r="r" t="t"/>
                <a:pathLst>
                  <a:path extrusionOk="0" h="106" w="135">
                    <a:moveTo>
                      <a:pt x="1" y="0"/>
                    </a:moveTo>
                    <a:cubicBezTo>
                      <a:pt x="10" y="10"/>
                      <a:pt x="98" y="106"/>
                      <a:pt x="125" y="106"/>
                    </a:cubicBezTo>
                    <a:cubicBezTo>
                      <a:pt x="131" y="106"/>
                      <a:pt x="134" y="101"/>
                      <a:pt x="134" y="91"/>
                    </a:cubicBezTo>
                    <a:cubicBezTo>
                      <a:pt x="88" y="62"/>
                      <a:pt x="43" y="3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42"/>
              <p:cNvSpPr/>
              <p:nvPr/>
            </p:nvSpPr>
            <p:spPr>
              <a:xfrm>
                <a:off x="5724000" y="3834600"/>
                <a:ext cx="2725" cy="1900"/>
              </a:xfrm>
              <a:custGeom>
                <a:rect b="b" l="l" r="r" t="t"/>
                <a:pathLst>
                  <a:path extrusionOk="0" h="76" w="109">
                    <a:moveTo>
                      <a:pt x="1" y="1"/>
                    </a:moveTo>
                    <a:cubicBezTo>
                      <a:pt x="5" y="9"/>
                      <a:pt x="83" y="75"/>
                      <a:pt x="103" y="75"/>
                    </a:cubicBezTo>
                    <a:cubicBezTo>
                      <a:pt x="107" y="75"/>
                      <a:pt x="109" y="71"/>
                      <a:pt x="105" y="61"/>
                    </a:cubicBezTo>
                    <a:cubicBezTo>
                      <a:pt x="70" y="42"/>
                      <a:pt x="35" y="2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42"/>
              <p:cNvSpPr/>
              <p:nvPr/>
            </p:nvSpPr>
            <p:spPr>
              <a:xfrm>
                <a:off x="5724900" y="3834800"/>
                <a:ext cx="1875" cy="1125"/>
              </a:xfrm>
              <a:custGeom>
                <a:rect b="b" l="l" r="r" t="t"/>
                <a:pathLst>
                  <a:path extrusionOk="0" h="45" w="75">
                    <a:moveTo>
                      <a:pt x="1" y="1"/>
                    </a:moveTo>
                    <a:lnTo>
                      <a:pt x="1" y="1"/>
                    </a:lnTo>
                    <a:cubicBezTo>
                      <a:pt x="22" y="16"/>
                      <a:pt x="45" y="36"/>
                      <a:pt x="71" y="44"/>
                    </a:cubicBezTo>
                    <a:cubicBezTo>
                      <a:pt x="74" y="44"/>
                      <a:pt x="75" y="42"/>
                      <a:pt x="75" y="39"/>
                    </a:cubicBezTo>
                    <a:cubicBezTo>
                      <a:pt x="53" y="20"/>
                      <a:pt x="25" y="1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42"/>
              <p:cNvSpPr/>
              <p:nvPr/>
            </p:nvSpPr>
            <p:spPr>
              <a:xfrm>
                <a:off x="5710400" y="3803775"/>
                <a:ext cx="39625" cy="8775"/>
              </a:xfrm>
              <a:custGeom>
                <a:rect b="b" l="l" r="r" t="t"/>
                <a:pathLst>
                  <a:path extrusionOk="0" h="351" w="1585">
                    <a:moveTo>
                      <a:pt x="1550" y="1"/>
                    </a:moveTo>
                    <a:cubicBezTo>
                      <a:pt x="1548" y="1"/>
                      <a:pt x="1546" y="1"/>
                      <a:pt x="1544" y="2"/>
                    </a:cubicBezTo>
                    <a:cubicBezTo>
                      <a:pt x="1504" y="29"/>
                      <a:pt x="1488" y="51"/>
                      <a:pt x="1437" y="74"/>
                    </a:cubicBezTo>
                    <a:cubicBezTo>
                      <a:pt x="1299" y="137"/>
                      <a:pt x="1130" y="152"/>
                      <a:pt x="958" y="152"/>
                    </a:cubicBezTo>
                    <a:cubicBezTo>
                      <a:pt x="891" y="152"/>
                      <a:pt x="823" y="150"/>
                      <a:pt x="756" y="147"/>
                    </a:cubicBezTo>
                    <a:cubicBezTo>
                      <a:pt x="688" y="142"/>
                      <a:pt x="620" y="138"/>
                      <a:pt x="553" y="138"/>
                    </a:cubicBezTo>
                    <a:cubicBezTo>
                      <a:pt x="398" y="138"/>
                      <a:pt x="248" y="161"/>
                      <a:pt x="113" y="254"/>
                    </a:cubicBezTo>
                    <a:cubicBezTo>
                      <a:pt x="207" y="204"/>
                      <a:pt x="310" y="171"/>
                      <a:pt x="411" y="170"/>
                    </a:cubicBezTo>
                    <a:cubicBezTo>
                      <a:pt x="418" y="170"/>
                      <a:pt x="425" y="170"/>
                      <a:pt x="431" y="170"/>
                    </a:cubicBezTo>
                    <a:cubicBezTo>
                      <a:pt x="619" y="170"/>
                      <a:pt x="806" y="205"/>
                      <a:pt x="995" y="205"/>
                    </a:cubicBezTo>
                    <a:cubicBezTo>
                      <a:pt x="1017" y="205"/>
                      <a:pt x="1038" y="205"/>
                      <a:pt x="1060" y="204"/>
                    </a:cubicBezTo>
                    <a:cubicBezTo>
                      <a:pt x="1202" y="195"/>
                      <a:pt x="1351" y="178"/>
                      <a:pt x="1480" y="110"/>
                    </a:cubicBezTo>
                    <a:lnTo>
                      <a:pt x="1480" y="110"/>
                    </a:lnTo>
                    <a:cubicBezTo>
                      <a:pt x="1477" y="115"/>
                      <a:pt x="1473" y="120"/>
                      <a:pt x="1469" y="124"/>
                    </a:cubicBezTo>
                    <a:cubicBezTo>
                      <a:pt x="1338" y="201"/>
                      <a:pt x="1192" y="224"/>
                      <a:pt x="1038" y="224"/>
                    </a:cubicBezTo>
                    <a:cubicBezTo>
                      <a:pt x="945" y="224"/>
                      <a:pt x="849" y="215"/>
                      <a:pt x="752" y="206"/>
                    </a:cubicBezTo>
                    <a:cubicBezTo>
                      <a:pt x="674" y="196"/>
                      <a:pt x="593" y="189"/>
                      <a:pt x="513" y="189"/>
                    </a:cubicBezTo>
                    <a:cubicBezTo>
                      <a:pt x="329" y="189"/>
                      <a:pt x="146" y="226"/>
                      <a:pt x="0" y="351"/>
                    </a:cubicBezTo>
                    <a:cubicBezTo>
                      <a:pt x="136" y="254"/>
                      <a:pt x="283" y="226"/>
                      <a:pt x="436" y="226"/>
                    </a:cubicBezTo>
                    <a:cubicBezTo>
                      <a:pt x="643" y="226"/>
                      <a:pt x="860" y="277"/>
                      <a:pt x="1070" y="277"/>
                    </a:cubicBezTo>
                    <a:cubicBezTo>
                      <a:pt x="1186" y="277"/>
                      <a:pt x="1301" y="262"/>
                      <a:pt x="1411" y="213"/>
                    </a:cubicBezTo>
                    <a:cubicBezTo>
                      <a:pt x="1452" y="193"/>
                      <a:pt x="1497" y="177"/>
                      <a:pt x="1531" y="146"/>
                    </a:cubicBezTo>
                    <a:cubicBezTo>
                      <a:pt x="1544" y="129"/>
                      <a:pt x="1535" y="111"/>
                      <a:pt x="1521" y="106"/>
                    </a:cubicBezTo>
                    <a:cubicBezTo>
                      <a:pt x="1533" y="91"/>
                      <a:pt x="1544" y="78"/>
                      <a:pt x="1554" y="63"/>
                    </a:cubicBezTo>
                    <a:cubicBezTo>
                      <a:pt x="1562" y="54"/>
                      <a:pt x="1571" y="47"/>
                      <a:pt x="1577" y="37"/>
                    </a:cubicBezTo>
                    <a:cubicBezTo>
                      <a:pt x="1584" y="22"/>
                      <a:pt x="1568" y="1"/>
                      <a:pt x="15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42"/>
              <p:cNvSpPr/>
              <p:nvPr/>
            </p:nvSpPr>
            <p:spPr>
              <a:xfrm>
                <a:off x="5722075" y="3800950"/>
                <a:ext cx="28025" cy="6975"/>
              </a:xfrm>
              <a:custGeom>
                <a:rect b="b" l="l" r="r" t="t"/>
                <a:pathLst>
                  <a:path extrusionOk="0" h="279" w="1121">
                    <a:moveTo>
                      <a:pt x="1067" y="15"/>
                    </a:moveTo>
                    <a:lnTo>
                      <a:pt x="1067" y="15"/>
                    </a:lnTo>
                    <a:cubicBezTo>
                      <a:pt x="1067" y="15"/>
                      <a:pt x="1066" y="16"/>
                      <a:pt x="1065" y="18"/>
                    </a:cubicBezTo>
                    <a:lnTo>
                      <a:pt x="1065" y="18"/>
                    </a:lnTo>
                    <a:cubicBezTo>
                      <a:pt x="1065" y="17"/>
                      <a:pt x="1066" y="17"/>
                      <a:pt x="1066" y="16"/>
                    </a:cubicBezTo>
                    <a:cubicBezTo>
                      <a:pt x="1067" y="15"/>
                      <a:pt x="1067" y="15"/>
                      <a:pt x="1067" y="15"/>
                    </a:cubicBezTo>
                    <a:close/>
                    <a:moveTo>
                      <a:pt x="1091" y="1"/>
                    </a:moveTo>
                    <a:cubicBezTo>
                      <a:pt x="1089" y="1"/>
                      <a:pt x="1086" y="1"/>
                      <a:pt x="1084" y="2"/>
                    </a:cubicBezTo>
                    <a:cubicBezTo>
                      <a:pt x="1075" y="5"/>
                      <a:pt x="1070" y="12"/>
                      <a:pt x="1063" y="20"/>
                    </a:cubicBezTo>
                    <a:cubicBezTo>
                      <a:pt x="1064" y="20"/>
                      <a:pt x="1064" y="19"/>
                      <a:pt x="1065" y="18"/>
                    </a:cubicBezTo>
                    <a:lnTo>
                      <a:pt x="1065" y="18"/>
                    </a:lnTo>
                    <a:cubicBezTo>
                      <a:pt x="841" y="278"/>
                      <a:pt x="376" y="188"/>
                      <a:pt x="1" y="237"/>
                    </a:cubicBezTo>
                    <a:cubicBezTo>
                      <a:pt x="33" y="235"/>
                      <a:pt x="66" y="235"/>
                      <a:pt x="98" y="235"/>
                    </a:cubicBezTo>
                    <a:cubicBezTo>
                      <a:pt x="242" y="235"/>
                      <a:pt x="388" y="250"/>
                      <a:pt x="532" y="250"/>
                    </a:cubicBezTo>
                    <a:cubicBezTo>
                      <a:pt x="677" y="250"/>
                      <a:pt x="819" y="234"/>
                      <a:pt x="954" y="171"/>
                    </a:cubicBezTo>
                    <a:cubicBezTo>
                      <a:pt x="1016" y="139"/>
                      <a:pt x="1085" y="97"/>
                      <a:pt x="1115" y="31"/>
                    </a:cubicBezTo>
                    <a:cubicBezTo>
                      <a:pt x="1120" y="14"/>
                      <a:pt x="1107" y="1"/>
                      <a:pt x="10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42"/>
              <p:cNvSpPr/>
              <p:nvPr/>
            </p:nvSpPr>
            <p:spPr>
              <a:xfrm>
                <a:off x="5687875" y="3824275"/>
                <a:ext cx="12250" cy="12875"/>
              </a:xfrm>
              <a:custGeom>
                <a:rect b="b" l="l" r="r" t="t"/>
                <a:pathLst>
                  <a:path extrusionOk="0" h="515" w="490">
                    <a:moveTo>
                      <a:pt x="489" y="1"/>
                    </a:moveTo>
                    <a:cubicBezTo>
                      <a:pt x="396" y="130"/>
                      <a:pt x="275" y="238"/>
                      <a:pt x="153" y="340"/>
                    </a:cubicBezTo>
                    <a:cubicBezTo>
                      <a:pt x="124" y="369"/>
                      <a:pt x="90" y="396"/>
                      <a:pt x="66" y="430"/>
                    </a:cubicBezTo>
                    <a:lnTo>
                      <a:pt x="66" y="430"/>
                    </a:lnTo>
                    <a:cubicBezTo>
                      <a:pt x="67" y="430"/>
                      <a:pt x="67" y="429"/>
                      <a:pt x="67" y="429"/>
                    </a:cubicBezTo>
                    <a:lnTo>
                      <a:pt x="67" y="429"/>
                    </a:lnTo>
                    <a:cubicBezTo>
                      <a:pt x="65" y="429"/>
                      <a:pt x="38" y="458"/>
                      <a:pt x="31" y="464"/>
                    </a:cubicBezTo>
                    <a:cubicBezTo>
                      <a:pt x="23" y="472"/>
                      <a:pt x="17" y="479"/>
                      <a:pt x="11" y="487"/>
                    </a:cubicBezTo>
                    <a:cubicBezTo>
                      <a:pt x="0" y="501"/>
                      <a:pt x="13" y="515"/>
                      <a:pt x="26" y="515"/>
                    </a:cubicBezTo>
                    <a:cubicBezTo>
                      <a:pt x="31" y="515"/>
                      <a:pt x="37" y="513"/>
                      <a:pt x="41" y="507"/>
                    </a:cubicBezTo>
                    <a:cubicBezTo>
                      <a:pt x="89" y="468"/>
                      <a:pt x="131" y="419"/>
                      <a:pt x="198" y="360"/>
                    </a:cubicBezTo>
                    <a:cubicBezTo>
                      <a:pt x="319" y="255"/>
                      <a:pt x="412" y="140"/>
                      <a:pt x="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42"/>
              <p:cNvSpPr/>
              <p:nvPr/>
            </p:nvSpPr>
            <p:spPr>
              <a:xfrm>
                <a:off x="5670675" y="3818525"/>
                <a:ext cx="17850" cy="17700"/>
              </a:xfrm>
              <a:custGeom>
                <a:rect b="b" l="l" r="r" t="t"/>
                <a:pathLst>
                  <a:path extrusionOk="0" h="708" w="714">
                    <a:moveTo>
                      <a:pt x="102" y="378"/>
                    </a:moveTo>
                    <a:lnTo>
                      <a:pt x="102" y="378"/>
                    </a:lnTo>
                    <a:cubicBezTo>
                      <a:pt x="103" y="380"/>
                      <a:pt x="103" y="382"/>
                      <a:pt x="103" y="384"/>
                    </a:cubicBezTo>
                    <a:cubicBezTo>
                      <a:pt x="103" y="382"/>
                      <a:pt x="103" y="380"/>
                      <a:pt x="102" y="378"/>
                    </a:cubicBezTo>
                    <a:close/>
                    <a:moveTo>
                      <a:pt x="505" y="0"/>
                    </a:moveTo>
                    <a:cubicBezTo>
                      <a:pt x="498" y="0"/>
                      <a:pt x="489" y="3"/>
                      <a:pt x="483" y="5"/>
                    </a:cubicBezTo>
                    <a:cubicBezTo>
                      <a:pt x="432" y="23"/>
                      <a:pt x="384" y="41"/>
                      <a:pt x="335" y="62"/>
                    </a:cubicBezTo>
                    <a:cubicBezTo>
                      <a:pt x="332" y="64"/>
                      <a:pt x="327" y="66"/>
                      <a:pt x="323" y="67"/>
                    </a:cubicBezTo>
                    <a:cubicBezTo>
                      <a:pt x="307" y="71"/>
                      <a:pt x="288" y="82"/>
                      <a:pt x="272" y="95"/>
                    </a:cubicBezTo>
                    <a:cubicBezTo>
                      <a:pt x="245" y="110"/>
                      <a:pt x="219" y="127"/>
                      <a:pt x="193" y="143"/>
                    </a:cubicBezTo>
                    <a:cubicBezTo>
                      <a:pt x="190" y="142"/>
                      <a:pt x="190" y="141"/>
                      <a:pt x="189" y="138"/>
                    </a:cubicBezTo>
                    <a:cubicBezTo>
                      <a:pt x="187" y="135"/>
                      <a:pt x="184" y="134"/>
                      <a:pt x="180" y="134"/>
                    </a:cubicBezTo>
                    <a:cubicBezTo>
                      <a:pt x="176" y="134"/>
                      <a:pt x="172" y="136"/>
                      <a:pt x="169" y="139"/>
                    </a:cubicBezTo>
                    <a:cubicBezTo>
                      <a:pt x="158" y="149"/>
                      <a:pt x="146" y="160"/>
                      <a:pt x="135" y="172"/>
                    </a:cubicBezTo>
                    <a:cubicBezTo>
                      <a:pt x="86" y="221"/>
                      <a:pt x="58" y="272"/>
                      <a:pt x="42" y="334"/>
                    </a:cubicBezTo>
                    <a:cubicBezTo>
                      <a:pt x="34" y="370"/>
                      <a:pt x="35" y="405"/>
                      <a:pt x="42" y="437"/>
                    </a:cubicBezTo>
                    <a:cubicBezTo>
                      <a:pt x="41" y="436"/>
                      <a:pt x="41" y="432"/>
                      <a:pt x="40" y="432"/>
                    </a:cubicBezTo>
                    <a:cubicBezTo>
                      <a:pt x="37" y="431"/>
                      <a:pt x="34" y="431"/>
                      <a:pt x="32" y="431"/>
                    </a:cubicBezTo>
                    <a:cubicBezTo>
                      <a:pt x="0" y="431"/>
                      <a:pt x="35" y="509"/>
                      <a:pt x="42" y="525"/>
                    </a:cubicBezTo>
                    <a:cubicBezTo>
                      <a:pt x="92" y="615"/>
                      <a:pt x="184" y="664"/>
                      <a:pt x="277" y="693"/>
                    </a:cubicBezTo>
                    <a:cubicBezTo>
                      <a:pt x="316" y="703"/>
                      <a:pt x="357" y="708"/>
                      <a:pt x="397" y="708"/>
                    </a:cubicBezTo>
                    <a:cubicBezTo>
                      <a:pt x="508" y="708"/>
                      <a:pt x="620" y="671"/>
                      <a:pt x="714" y="612"/>
                    </a:cubicBezTo>
                    <a:lnTo>
                      <a:pt x="714" y="612"/>
                    </a:lnTo>
                    <a:cubicBezTo>
                      <a:pt x="621" y="664"/>
                      <a:pt x="519" y="690"/>
                      <a:pt x="422" y="690"/>
                    </a:cubicBezTo>
                    <a:cubicBezTo>
                      <a:pt x="292" y="690"/>
                      <a:pt x="171" y="642"/>
                      <a:pt x="92" y="546"/>
                    </a:cubicBezTo>
                    <a:cubicBezTo>
                      <a:pt x="86" y="540"/>
                      <a:pt x="61" y="503"/>
                      <a:pt x="57" y="487"/>
                    </a:cubicBezTo>
                    <a:cubicBezTo>
                      <a:pt x="55" y="482"/>
                      <a:pt x="51" y="474"/>
                      <a:pt x="50" y="466"/>
                    </a:cubicBezTo>
                    <a:lnTo>
                      <a:pt x="50" y="466"/>
                    </a:lnTo>
                    <a:cubicBezTo>
                      <a:pt x="99" y="589"/>
                      <a:pt x="258" y="670"/>
                      <a:pt x="399" y="670"/>
                    </a:cubicBezTo>
                    <a:cubicBezTo>
                      <a:pt x="412" y="670"/>
                      <a:pt x="424" y="670"/>
                      <a:pt x="437" y="668"/>
                    </a:cubicBezTo>
                    <a:lnTo>
                      <a:pt x="437" y="668"/>
                    </a:lnTo>
                    <a:cubicBezTo>
                      <a:pt x="433" y="668"/>
                      <a:pt x="429" y="668"/>
                      <a:pt x="425" y="668"/>
                    </a:cubicBezTo>
                    <a:cubicBezTo>
                      <a:pt x="250" y="668"/>
                      <a:pt x="84" y="537"/>
                      <a:pt x="76" y="398"/>
                    </a:cubicBezTo>
                    <a:cubicBezTo>
                      <a:pt x="74" y="328"/>
                      <a:pt x="93" y="278"/>
                      <a:pt x="137" y="218"/>
                    </a:cubicBezTo>
                    <a:cubicBezTo>
                      <a:pt x="137" y="216"/>
                      <a:pt x="138" y="216"/>
                      <a:pt x="138" y="215"/>
                    </a:cubicBezTo>
                    <a:cubicBezTo>
                      <a:pt x="149" y="201"/>
                      <a:pt x="163" y="187"/>
                      <a:pt x="175" y="174"/>
                    </a:cubicBezTo>
                    <a:cubicBezTo>
                      <a:pt x="180" y="169"/>
                      <a:pt x="187" y="164"/>
                      <a:pt x="190" y="157"/>
                    </a:cubicBezTo>
                    <a:cubicBezTo>
                      <a:pt x="195" y="156"/>
                      <a:pt x="199" y="154"/>
                      <a:pt x="203" y="152"/>
                    </a:cubicBezTo>
                    <a:lnTo>
                      <a:pt x="203" y="152"/>
                    </a:lnTo>
                    <a:cubicBezTo>
                      <a:pt x="144" y="212"/>
                      <a:pt x="97" y="294"/>
                      <a:pt x="102" y="378"/>
                    </a:cubicBezTo>
                    <a:lnTo>
                      <a:pt x="102" y="378"/>
                    </a:lnTo>
                    <a:cubicBezTo>
                      <a:pt x="102" y="354"/>
                      <a:pt x="111" y="327"/>
                      <a:pt x="117" y="309"/>
                    </a:cubicBezTo>
                    <a:cubicBezTo>
                      <a:pt x="156" y="220"/>
                      <a:pt x="219" y="165"/>
                      <a:pt x="298" y="118"/>
                    </a:cubicBezTo>
                    <a:cubicBezTo>
                      <a:pt x="311" y="110"/>
                      <a:pt x="327" y="103"/>
                      <a:pt x="339" y="93"/>
                    </a:cubicBezTo>
                    <a:cubicBezTo>
                      <a:pt x="342" y="91"/>
                      <a:pt x="342" y="87"/>
                      <a:pt x="343" y="85"/>
                    </a:cubicBezTo>
                    <a:cubicBezTo>
                      <a:pt x="394" y="64"/>
                      <a:pt x="447" y="44"/>
                      <a:pt x="504" y="28"/>
                    </a:cubicBezTo>
                    <a:cubicBezTo>
                      <a:pt x="510" y="26"/>
                      <a:pt x="518" y="23"/>
                      <a:pt x="518" y="14"/>
                    </a:cubicBezTo>
                    <a:cubicBezTo>
                      <a:pt x="518" y="3"/>
                      <a:pt x="513" y="0"/>
                      <a:pt x="5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42"/>
              <p:cNvSpPr/>
              <p:nvPr/>
            </p:nvSpPr>
            <p:spPr>
              <a:xfrm>
                <a:off x="5679675" y="3843750"/>
                <a:ext cx="5475" cy="1700"/>
              </a:xfrm>
              <a:custGeom>
                <a:rect b="b" l="l" r="r" t="t"/>
                <a:pathLst>
                  <a:path extrusionOk="0" h="68" w="219">
                    <a:moveTo>
                      <a:pt x="219" y="0"/>
                    </a:moveTo>
                    <a:lnTo>
                      <a:pt x="219" y="0"/>
                    </a:lnTo>
                    <a:cubicBezTo>
                      <a:pt x="154" y="28"/>
                      <a:pt x="57" y="50"/>
                      <a:pt x="18" y="52"/>
                    </a:cubicBezTo>
                    <a:cubicBezTo>
                      <a:pt x="18" y="52"/>
                      <a:pt x="17" y="52"/>
                      <a:pt x="17" y="52"/>
                    </a:cubicBezTo>
                    <a:cubicBezTo>
                      <a:pt x="12" y="52"/>
                      <a:pt x="1" y="60"/>
                      <a:pt x="11" y="67"/>
                    </a:cubicBezTo>
                    <a:cubicBezTo>
                      <a:pt x="83" y="67"/>
                      <a:pt x="153" y="31"/>
                      <a:pt x="2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42"/>
              <p:cNvSpPr/>
              <p:nvPr/>
            </p:nvSpPr>
            <p:spPr>
              <a:xfrm>
                <a:off x="5684375" y="3840100"/>
                <a:ext cx="75" cy="100"/>
              </a:xfrm>
              <a:custGeom>
                <a:rect b="b" l="l" r="r" t="t"/>
                <a:pathLst>
                  <a:path extrusionOk="0" h="4" w="3">
                    <a:moveTo>
                      <a:pt x="3" y="1"/>
                    </a:moveTo>
                    <a:cubicBezTo>
                      <a:pt x="1" y="2"/>
                      <a:pt x="1" y="3"/>
                      <a:pt x="1" y="3"/>
                    </a:cubicBezTo>
                    <a:cubicBezTo>
                      <a:pt x="1" y="3"/>
                      <a:pt x="2" y="2"/>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42"/>
              <p:cNvSpPr/>
              <p:nvPr/>
            </p:nvSpPr>
            <p:spPr>
              <a:xfrm>
                <a:off x="5668675" y="3829000"/>
                <a:ext cx="28450" cy="15725"/>
              </a:xfrm>
              <a:custGeom>
                <a:rect b="b" l="l" r="r" t="t"/>
                <a:pathLst>
                  <a:path extrusionOk="0" h="629" w="1138">
                    <a:moveTo>
                      <a:pt x="1138" y="0"/>
                    </a:moveTo>
                    <a:cubicBezTo>
                      <a:pt x="1058" y="111"/>
                      <a:pt x="969" y="198"/>
                      <a:pt x="871" y="275"/>
                    </a:cubicBezTo>
                    <a:cubicBezTo>
                      <a:pt x="918" y="229"/>
                      <a:pt x="966" y="182"/>
                      <a:pt x="1011" y="132"/>
                    </a:cubicBezTo>
                    <a:lnTo>
                      <a:pt x="1011" y="132"/>
                    </a:lnTo>
                    <a:cubicBezTo>
                      <a:pt x="913" y="220"/>
                      <a:pt x="805" y="297"/>
                      <a:pt x="711" y="391"/>
                    </a:cubicBezTo>
                    <a:cubicBezTo>
                      <a:pt x="686" y="409"/>
                      <a:pt x="659" y="425"/>
                      <a:pt x="631" y="444"/>
                    </a:cubicBezTo>
                    <a:cubicBezTo>
                      <a:pt x="630" y="444"/>
                      <a:pt x="630" y="444"/>
                      <a:pt x="630" y="445"/>
                    </a:cubicBezTo>
                    <a:cubicBezTo>
                      <a:pt x="627" y="446"/>
                      <a:pt x="626" y="448"/>
                      <a:pt x="625" y="450"/>
                    </a:cubicBezTo>
                    <a:cubicBezTo>
                      <a:pt x="620" y="455"/>
                      <a:pt x="620" y="464"/>
                      <a:pt x="624" y="471"/>
                    </a:cubicBezTo>
                    <a:cubicBezTo>
                      <a:pt x="574" y="494"/>
                      <a:pt x="524" y="513"/>
                      <a:pt x="472" y="528"/>
                    </a:cubicBezTo>
                    <a:cubicBezTo>
                      <a:pt x="464" y="532"/>
                      <a:pt x="451" y="532"/>
                      <a:pt x="445" y="542"/>
                    </a:cubicBezTo>
                    <a:cubicBezTo>
                      <a:pt x="440" y="547"/>
                      <a:pt x="441" y="553"/>
                      <a:pt x="446" y="558"/>
                    </a:cubicBezTo>
                    <a:cubicBezTo>
                      <a:pt x="415" y="563"/>
                      <a:pt x="384" y="565"/>
                      <a:pt x="355" y="565"/>
                    </a:cubicBezTo>
                    <a:cubicBezTo>
                      <a:pt x="221" y="565"/>
                      <a:pt x="110" y="517"/>
                      <a:pt x="79" y="398"/>
                    </a:cubicBezTo>
                    <a:cubicBezTo>
                      <a:pt x="66" y="348"/>
                      <a:pt x="65" y="322"/>
                      <a:pt x="49" y="300"/>
                    </a:cubicBezTo>
                    <a:lnTo>
                      <a:pt x="49" y="298"/>
                    </a:lnTo>
                    <a:cubicBezTo>
                      <a:pt x="48" y="296"/>
                      <a:pt x="44" y="290"/>
                      <a:pt x="43" y="288"/>
                    </a:cubicBezTo>
                    <a:cubicBezTo>
                      <a:pt x="43" y="286"/>
                      <a:pt x="42" y="286"/>
                      <a:pt x="42" y="285"/>
                    </a:cubicBezTo>
                    <a:cubicBezTo>
                      <a:pt x="34" y="276"/>
                      <a:pt x="42" y="279"/>
                      <a:pt x="26" y="271"/>
                    </a:cubicBezTo>
                    <a:cubicBezTo>
                      <a:pt x="24" y="270"/>
                      <a:pt x="22" y="270"/>
                      <a:pt x="20" y="270"/>
                    </a:cubicBezTo>
                    <a:cubicBezTo>
                      <a:pt x="10" y="270"/>
                      <a:pt x="1" y="279"/>
                      <a:pt x="1" y="290"/>
                    </a:cubicBezTo>
                    <a:cubicBezTo>
                      <a:pt x="1" y="294"/>
                      <a:pt x="1" y="297"/>
                      <a:pt x="2" y="300"/>
                    </a:cubicBezTo>
                    <a:lnTo>
                      <a:pt x="2" y="300"/>
                    </a:lnTo>
                    <a:cubicBezTo>
                      <a:pt x="2" y="299"/>
                      <a:pt x="2" y="298"/>
                      <a:pt x="1" y="298"/>
                    </a:cubicBezTo>
                    <a:lnTo>
                      <a:pt x="1" y="298"/>
                    </a:lnTo>
                    <a:cubicBezTo>
                      <a:pt x="1" y="298"/>
                      <a:pt x="1" y="299"/>
                      <a:pt x="2" y="300"/>
                    </a:cubicBezTo>
                    <a:cubicBezTo>
                      <a:pt x="2" y="300"/>
                      <a:pt x="2" y="301"/>
                      <a:pt x="3" y="302"/>
                    </a:cubicBezTo>
                    <a:cubicBezTo>
                      <a:pt x="5" y="305"/>
                      <a:pt x="5" y="305"/>
                      <a:pt x="5" y="306"/>
                    </a:cubicBezTo>
                    <a:cubicBezTo>
                      <a:pt x="7" y="322"/>
                      <a:pt x="8" y="325"/>
                      <a:pt x="12" y="343"/>
                    </a:cubicBezTo>
                    <a:cubicBezTo>
                      <a:pt x="22" y="384"/>
                      <a:pt x="31" y="426"/>
                      <a:pt x="49" y="464"/>
                    </a:cubicBezTo>
                    <a:cubicBezTo>
                      <a:pt x="46" y="467"/>
                      <a:pt x="43" y="470"/>
                      <a:pt x="42" y="473"/>
                    </a:cubicBezTo>
                    <a:cubicBezTo>
                      <a:pt x="39" y="490"/>
                      <a:pt x="57" y="502"/>
                      <a:pt x="65" y="514"/>
                    </a:cubicBezTo>
                    <a:cubicBezTo>
                      <a:pt x="136" y="597"/>
                      <a:pt x="243" y="629"/>
                      <a:pt x="350" y="629"/>
                    </a:cubicBezTo>
                    <a:cubicBezTo>
                      <a:pt x="400" y="629"/>
                      <a:pt x="449" y="622"/>
                      <a:pt x="495" y="611"/>
                    </a:cubicBezTo>
                    <a:cubicBezTo>
                      <a:pt x="688" y="550"/>
                      <a:pt x="881" y="441"/>
                      <a:pt x="998" y="270"/>
                    </a:cubicBezTo>
                    <a:lnTo>
                      <a:pt x="998" y="270"/>
                    </a:lnTo>
                    <a:cubicBezTo>
                      <a:pt x="910" y="385"/>
                      <a:pt x="784" y="457"/>
                      <a:pt x="656" y="521"/>
                    </a:cubicBezTo>
                    <a:cubicBezTo>
                      <a:pt x="564" y="566"/>
                      <a:pt x="452" y="598"/>
                      <a:pt x="347" y="598"/>
                    </a:cubicBezTo>
                    <a:cubicBezTo>
                      <a:pt x="315" y="598"/>
                      <a:pt x="285" y="595"/>
                      <a:pt x="255" y="589"/>
                    </a:cubicBezTo>
                    <a:lnTo>
                      <a:pt x="255" y="589"/>
                    </a:lnTo>
                    <a:cubicBezTo>
                      <a:pt x="281" y="593"/>
                      <a:pt x="308" y="595"/>
                      <a:pt x="334" y="595"/>
                    </a:cubicBezTo>
                    <a:cubicBezTo>
                      <a:pt x="512" y="595"/>
                      <a:pt x="697" y="505"/>
                      <a:pt x="828" y="395"/>
                    </a:cubicBezTo>
                    <a:lnTo>
                      <a:pt x="828" y="395"/>
                    </a:lnTo>
                    <a:cubicBezTo>
                      <a:pt x="749" y="456"/>
                      <a:pt x="647" y="506"/>
                      <a:pt x="544" y="535"/>
                    </a:cubicBezTo>
                    <a:cubicBezTo>
                      <a:pt x="777" y="449"/>
                      <a:pt x="973" y="278"/>
                      <a:pt x="1112" y="72"/>
                    </a:cubicBezTo>
                    <a:lnTo>
                      <a:pt x="1112" y="72"/>
                    </a:lnTo>
                    <a:cubicBezTo>
                      <a:pt x="1021" y="186"/>
                      <a:pt x="917" y="286"/>
                      <a:pt x="801" y="368"/>
                    </a:cubicBezTo>
                    <a:cubicBezTo>
                      <a:pt x="929" y="269"/>
                      <a:pt x="1052" y="141"/>
                      <a:pt x="11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42"/>
              <p:cNvSpPr/>
              <p:nvPr/>
            </p:nvSpPr>
            <p:spPr>
              <a:xfrm>
                <a:off x="5732425" y="3799525"/>
                <a:ext cx="17400" cy="6500"/>
              </a:xfrm>
              <a:custGeom>
                <a:rect b="b" l="l" r="r" t="t"/>
                <a:pathLst>
                  <a:path extrusionOk="0" h="260" w="696">
                    <a:moveTo>
                      <a:pt x="674" y="1"/>
                    </a:moveTo>
                    <a:cubicBezTo>
                      <a:pt x="672" y="1"/>
                      <a:pt x="670" y="1"/>
                      <a:pt x="669" y="2"/>
                    </a:cubicBezTo>
                    <a:cubicBezTo>
                      <a:pt x="661" y="5"/>
                      <a:pt x="656" y="12"/>
                      <a:pt x="650" y="17"/>
                    </a:cubicBezTo>
                    <a:cubicBezTo>
                      <a:pt x="513" y="180"/>
                      <a:pt x="242" y="244"/>
                      <a:pt x="1" y="259"/>
                    </a:cubicBezTo>
                    <a:cubicBezTo>
                      <a:pt x="7" y="259"/>
                      <a:pt x="14" y="260"/>
                      <a:pt x="21" y="260"/>
                    </a:cubicBezTo>
                    <a:cubicBezTo>
                      <a:pt x="258" y="260"/>
                      <a:pt x="547" y="208"/>
                      <a:pt x="691" y="27"/>
                    </a:cubicBezTo>
                    <a:cubicBezTo>
                      <a:pt x="695" y="15"/>
                      <a:pt x="685" y="1"/>
                      <a:pt x="6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42"/>
              <p:cNvSpPr/>
              <p:nvPr/>
            </p:nvSpPr>
            <p:spPr>
              <a:xfrm>
                <a:off x="5742600" y="3797575"/>
                <a:ext cx="6775" cy="6125"/>
              </a:xfrm>
              <a:custGeom>
                <a:rect b="b" l="l" r="r" t="t"/>
                <a:pathLst>
                  <a:path extrusionOk="0" h="245" w="271">
                    <a:moveTo>
                      <a:pt x="251" y="0"/>
                    </a:moveTo>
                    <a:cubicBezTo>
                      <a:pt x="245" y="0"/>
                      <a:pt x="238" y="3"/>
                      <a:pt x="235" y="9"/>
                    </a:cubicBezTo>
                    <a:cubicBezTo>
                      <a:pt x="209" y="68"/>
                      <a:pt x="178" y="98"/>
                      <a:pt x="132" y="142"/>
                    </a:cubicBezTo>
                    <a:cubicBezTo>
                      <a:pt x="88" y="182"/>
                      <a:pt x="51" y="216"/>
                      <a:pt x="0" y="245"/>
                    </a:cubicBezTo>
                    <a:cubicBezTo>
                      <a:pt x="78" y="210"/>
                      <a:pt x="152" y="167"/>
                      <a:pt x="215" y="108"/>
                    </a:cubicBezTo>
                    <a:cubicBezTo>
                      <a:pt x="236" y="82"/>
                      <a:pt x="268" y="50"/>
                      <a:pt x="270" y="14"/>
                    </a:cubicBezTo>
                    <a:cubicBezTo>
                      <a:pt x="268" y="5"/>
                      <a:pt x="259"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42"/>
              <p:cNvSpPr/>
              <p:nvPr/>
            </p:nvSpPr>
            <p:spPr>
              <a:xfrm>
                <a:off x="5747350" y="3758775"/>
                <a:ext cx="5225" cy="800"/>
              </a:xfrm>
              <a:custGeom>
                <a:rect b="b" l="l" r="r" t="t"/>
                <a:pathLst>
                  <a:path extrusionOk="0" h="32" w="209">
                    <a:moveTo>
                      <a:pt x="94" y="1"/>
                    </a:moveTo>
                    <a:cubicBezTo>
                      <a:pt x="63" y="1"/>
                      <a:pt x="32" y="3"/>
                      <a:pt x="1" y="6"/>
                    </a:cubicBezTo>
                    <a:cubicBezTo>
                      <a:pt x="69" y="9"/>
                      <a:pt x="129" y="15"/>
                      <a:pt x="192" y="32"/>
                    </a:cubicBezTo>
                    <a:cubicBezTo>
                      <a:pt x="193" y="32"/>
                      <a:pt x="194" y="32"/>
                      <a:pt x="195" y="32"/>
                    </a:cubicBezTo>
                    <a:cubicBezTo>
                      <a:pt x="208" y="32"/>
                      <a:pt x="209" y="13"/>
                      <a:pt x="194" y="13"/>
                    </a:cubicBezTo>
                    <a:cubicBezTo>
                      <a:pt x="161" y="4"/>
                      <a:pt x="127" y="1"/>
                      <a:pt x="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42"/>
              <p:cNvSpPr/>
              <p:nvPr/>
            </p:nvSpPr>
            <p:spPr>
              <a:xfrm>
                <a:off x="5742600" y="3758225"/>
                <a:ext cx="13575" cy="5525"/>
              </a:xfrm>
              <a:custGeom>
                <a:rect b="b" l="l" r="r" t="t"/>
                <a:pathLst>
                  <a:path extrusionOk="0" h="221" w="543">
                    <a:moveTo>
                      <a:pt x="301" y="1"/>
                    </a:moveTo>
                    <a:cubicBezTo>
                      <a:pt x="283" y="1"/>
                      <a:pt x="265" y="2"/>
                      <a:pt x="246" y="2"/>
                    </a:cubicBezTo>
                    <a:cubicBezTo>
                      <a:pt x="298" y="5"/>
                      <a:pt x="356" y="12"/>
                      <a:pt x="397" y="31"/>
                    </a:cubicBezTo>
                    <a:cubicBezTo>
                      <a:pt x="410" y="36"/>
                      <a:pt x="428" y="47"/>
                      <a:pt x="444" y="59"/>
                    </a:cubicBezTo>
                    <a:cubicBezTo>
                      <a:pt x="459" y="71"/>
                      <a:pt x="468" y="82"/>
                      <a:pt x="477" y="94"/>
                    </a:cubicBezTo>
                    <a:cubicBezTo>
                      <a:pt x="453" y="79"/>
                      <a:pt x="427" y="72"/>
                      <a:pt x="401" y="64"/>
                    </a:cubicBezTo>
                    <a:cubicBezTo>
                      <a:pt x="347" y="50"/>
                      <a:pt x="270" y="45"/>
                      <a:pt x="190" y="45"/>
                    </a:cubicBezTo>
                    <a:cubicBezTo>
                      <a:pt x="166" y="45"/>
                      <a:pt x="142" y="45"/>
                      <a:pt x="118" y="46"/>
                    </a:cubicBezTo>
                    <a:cubicBezTo>
                      <a:pt x="238" y="53"/>
                      <a:pt x="334" y="69"/>
                      <a:pt x="424" y="114"/>
                    </a:cubicBezTo>
                    <a:cubicBezTo>
                      <a:pt x="410" y="109"/>
                      <a:pt x="395" y="104"/>
                      <a:pt x="379" y="100"/>
                    </a:cubicBezTo>
                    <a:cubicBezTo>
                      <a:pt x="293" y="74"/>
                      <a:pt x="202" y="58"/>
                      <a:pt x="112" y="58"/>
                    </a:cubicBezTo>
                    <a:cubicBezTo>
                      <a:pt x="75" y="58"/>
                      <a:pt x="37" y="61"/>
                      <a:pt x="0" y="67"/>
                    </a:cubicBezTo>
                    <a:cubicBezTo>
                      <a:pt x="16" y="66"/>
                      <a:pt x="32" y="65"/>
                      <a:pt x="48" y="65"/>
                    </a:cubicBezTo>
                    <a:cubicBezTo>
                      <a:pt x="172" y="65"/>
                      <a:pt x="280" y="100"/>
                      <a:pt x="374" y="143"/>
                    </a:cubicBezTo>
                    <a:cubicBezTo>
                      <a:pt x="309" y="118"/>
                      <a:pt x="243" y="100"/>
                      <a:pt x="176" y="87"/>
                    </a:cubicBezTo>
                    <a:lnTo>
                      <a:pt x="176" y="87"/>
                    </a:lnTo>
                    <a:cubicBezTo>
                      <a:pt x="252" y="113"/>
                      <a:pt x="324" y="150"/>
                      <a:pt x="395" y="186"/>
                    </a:cubicBezTo>
                    <a:cubicBezTo>
                      <a:pt x="370" y="177"/>
                      <a:pt x="344" y="170"/>
                      <a:pt x="321" y="160"/>
                    </a:cubicBezTo>
                    <a:lnTo>
                      <a:pt x="321" y="160"/>
                    </a:lnTo>
                    <a:cubicBezTo>
                      <a:pt x="332" y="165"/>
                      <a:pt x="409" y="213"/>
                      <a:pt x="432" y="213"/>
                    </a:cubicBezTo>
                    <a:cubicBezTo>
                      <a:pt x="436" y="213"/>
                      <a:pt x="438" y="212"/>
                      <a:pt x="438" y="208"/>
                    </a:cubicBezTo>
                    <a:cubicBezTo>
                      <a:pt x="443" y="211"/>
                      <a:pt x="449" y="215"/>
                      <a:pt x="454" y="217"/>
                    </a:cubicBezTo>
                    <a:cubicBezTo>
                      <a:pt x="455" y="219"/>
                      <a:pt x="460" y="220"/>
                      <a:pt x="465" y="220"/>
                    </a:cubicBezTo>
                    <a:cubicBezTo>
                      <a:pt x="472" y="220"/>
                      <a:pt x="479" y="217"/>
                      <a:pt x="482" y="207"/>
                    </a:cubicBezTo>
                    <a:cubicBezTo>
                      <a:pt x="483" y="202"/>
                      <a:pt x="482" y="198"/>
                      <a:pt x="480" y="196"/>
                    </a:cubicBezTo>
                    <a:lnTo>
                      <a:pt x="480" y="196"/>
                    </a:lnTo>
                    <a:cubicBezTo>
                      <a:pt x="482" y="196"/>
                      <a:pt x="484" y="196"/>
                      <a:pt x="485" y="196"/>
                    </a:cubicBezTo>
                    <a:cubicBezTo>
                      <a:pt x="491" y="196"/>
                      <a:pt x="496" y="195"/>
                      <a:pt x="500" y="192"/>
                    </a:cubicBezTo>
                    <a:cubicBezTo>
                      <a:pt x="502" y="194"/>
                      <a:pt x="506" y="195"/>
                      <a:pt x="509" y="195"/>
                    </a:cubicBezTo>
                    <a:cubicBezTo>
                      <a:pt x="513" y="195"/>
                      <a:pt x="518" y="193"/>
                      <a:pt x="520" y="189"/>
                    </a:cubicBezTo>
                    <a:cubicBezTo>
                      <a:pt x="534" y="182"/>
                      <a:pt x="542" y="136"/>
                      <a:pt x="519" y="99"/>
                    </a:cubicBezTo>
                    <a:cubicBezTo>
                      <a:pt x="504" y="68"/>
                      <a:pt x="477" y="47"/>
                      <a:pt x="447" y="30"/>
                    </a:cubicBezTo>
                    <a:cubicBezTo>
                      <a:pt x="401" y="6"/>
                      <a:pt x="352" y="1"/>
                      <a:pt x="3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42"/>
              <p:cNvSpPr/>
              <p:nvPr/>
            </p:nvSpPr>
            <p:spPr>
              <a:xfrm>
                <a:off x="5719025" y="3765525"/>
                <a:ext cx="7300" cy="6700"/>
              </a:xfrm>
              <a:custGeom>
                <a:rect b="b" l="l" r="r" t="t"/>
                <a:pathLst>
                  <a:path extrusionOk="0" h="268" w="292">
                    <a:moveTo>
                      <a:pt x="268" y="1"/>
                    </a:moveTo>
                    <a:cubicBezTo>
                      <a:pt x="258" y="1"/>
                      <a:pt x="247" y="8"/>
                      <a:pt x="247" y="22"/>
                    </a:cubicBezTo>
                    <a:lnTo>
                      <a:pt x="247" y="29"/>
                    </a:lnTo>
                    <a:cubicBezTo>
                      <a:pt x="246" y="27"/>
                      <a:pt x="243" y="26"/>
                      <a:pt x="241" y="24"/>
                    </a:cubicBezTo>
                    <a:cubicBezTo>
                      <a:pt x="238" y="24"/>
                      <a:pt x="236" y="24"/>
                      <a:pt x="234" y="24"/>
                    </a:cubicBezTo>
                    <a:cubicBezTo>
                      <a:pt x="221" y="24"/>
                      <a:pt x="217" y="31"/>
                      <a:pt x="215" y="43"/>
                    </a:cubicBezTo>
                    <a:cubicBezTo>
                      <a:pt x="213" y="42"/>
                      <a:pt x="213" y="40"/>
                      <a:pt x="212" y="39"/>
                    </a:cubicBezTo>
                    <a:cubicBezTo>
                      <a:pt x="210" y="37"/>
                      <a:pt x="207" y="36"/>
                      <a:pt x="205" y="36"/>
                    </a:cubicBezTo>
                    <a:cubicBezTo>
                      <a:pt x="199" y="36"/>
                      <a:pt x="194" y="40"/>
                      <a:pt x="192" y="45"/>
                    </a:cubicBezTo>
                    <a:cubicBezTo>
                      <a:pt x="191" y="40"/>
                      <a:pt x="186" y="37"/>
                      <a:pt x="180" y="37"/>
                    </a:cubicBezTo>
                    <a:cubicBezTo>
                      <a:pt x="172" y="38"/>
                      <a:pt x="170" y="42"/>
                      <a:pt x="169" y="47"/>
                    </a:cubicBezTo>
                    <a:cubicBezTo>
                      <a:pt x="167" y="43"/>
                      <a:pt x="166" y="38"/>
                      <a:pt x="162" y="34"/>
                    </a:cubicBezTo>
                    <a:cubicBezTo>
                      <a:pt x="160" y="33"/>
                      <a:pt x="158" y="33"/>
                      <a:pt x="156" y="33"/>
                    </a:cubicBezTo>
                    <a:cubicBezTo>
                      <a:pt x="149" y="33"/>
                      <a:pt x="141" y="41"/>
                      <a:pt x="144" y="49"/>
                    </a:cubicBezTo>
                    <a:cubicBezTo>
                      <a:pt x="145" y="53"/>
                      <a:pt x="145" y="67"/>
                      <a:pt x="144" y="79"/>
                    </a:cubicBezTo>
                    <a:cubicBezTo>
                      <a:pt x="143" y="86"/>
                      <a:pt x="136" y="114"/>
                      <a:pt x="126" y="126"/>
                    </a:cubicBezTo>
                    <a:cubicBezTo>
                      <a:pt x="111" y="148"/>
                      <a:pt x="81" y="173"/>
                      <a:pt x="47" y="173"/>
                    </a:cubicBezTo>
                    <a:cubicBezTo>
                      <a:pt x="43" y="173"/>
                      <a:pt x="40" y="173"/>
                      <a:pt x="36" y="172"/>
                    </a:cubicBezTo>
                    <a:lnTo>
                      <a:pt x="36" y="172"/>
                    </a:lnTo>
                    <a:cubicBezTo>
                      <a:pt x="44" y="175"/>
                      <a:pt x="53" y="176"/>
                      <a:pt x="61" y="176"/>
                    </a:cubicBezTo>
                    <a:cubicBezTo>
                      <a:pt x="90" y="176"/>
                      <a:pt x="119" y="162"/>
                      <a:pt x="139" y="140"/>
                    </a:cubicBezTo>
                    <a:lnTo>
                      <a:pt x="139" y="140"/>
                    </a:lnTo>
                    <a:cubicBezTo>
                      <a:pt x="124" y="161"/>
                      <a:pt x="105" y="178"/>
                      <a:pt x="78" y="188"/>
                    </a:cubicBezTo>
                    <a:cubicBezTo>
                      <a:pt x="110" y="183"/>
                      <a:pt x="140" y="163"/>
                      <a:pt x="160" y="137"/>
                    </a:cubicBezTo>
                    <a:lnTo>
                      <a:pt x="160" y="137"/>
                    </a:lnTo>
                    <a:cubicBezTo>
                      <a:pt x="150" y="151"/>
                      <a:pt x="140" y="162"/>
                      <a:pt x="128" y="176"/>
                    </a:cubicBezTo>
                    <a:cubicBezTo>
                      <a:pt x="104" y="198"/>
                      <a:pt x="80" y="218"/>
                      <a:pt x="48" y="228"/>
                    </a:cubicBezTo>
                    <a:cubicBezTo>
                      <a:pt x="88" y="219"/>
                      <a:pt x="128" y="199"/>
                      <a:pt x="158" y="172"/>
                    </a:cubicBezTo>
                    <a:lnTo>
                      <a:pt x="158" y="172"/>
                    </a:lnTo>
                    <a:cubicBezTo>
                      <a:pt x="123" y="212"/>
                      <a:pt x="79" y="240"/>
                      <a:pt x="25" y="248"/>
                    </a:cubicBezTo>
                    <a:cubicBezTo>
                      <a:pt x="27" y="248"/>
                      <a:pt x="29" y="248"/>
                      <a:pt x="31" y="248"/>
                    </a:cubicBezTo>
                    <a:cubicBezTo>
                      <a:pt x="98" y="248"/>
                      <a:pt x="166" y="213"/>
                      <a:pt x="206" y="158"/>
                    </a:cubicBezTo>
                    <a:lnTo>
                      <a:pt x="206" y="158"/>
                    </a:lnTo>
                    <a:cubicBezTo>
                      <a:pt x="168" y="217"/>
                      <a:pt x="102" y="260"/>
                      <a:pt x="27" y="260"/>
                    </a:cubicBezTo>
                    <a:cubicBezTo>
                      <a:pt x="18" y="260"/>
                      <a:pt x="9" y="259"/>
                      <a:pt x="0" y="258"/>
                    </a:cubicBezTo>
                    <a:lnTo>
                      <a:pt x="0" y="258"/>
                    </a:lnTo>
                    <a:cubicBezTo>
                      <a:pt x="21" y="264"/>
                      <a:pt x="41" y="268"/>
                      <a:pt x="61" y="268"/>
                    </a:cubicBezTo>
                    <a:cubicBezTo>
                      <a:pt x="184" y="268"/>
                      <a:pt x="292" y="155"/>
                      <a:pt x="288" y="23"/>
                    </a:cubicBezTo>
                    <a:cubicBezTo>
                      <a:pt x="289" y="8"/>
                      <a:pt x="279" y="1"/>
                      <a:pt x="2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42"/>
              <p:cNvSpPr/>
              <p:nvPr/>
            </p:nvSpPr>
            <p:spPr>
              <a:xfrm>
                <a:off x="5709925" y="3759650"/>
                <a:ext cx="10025" cy="12125"/>
              </a:xfrm>
              <a:custGeom>
                <a:rect b="b" l="l" r="r" t="t"/>
                <a:pathLst>
                  <a:path extrusionOk="0" h="485" w="401">
                    <a:moveTo>
                      <a:pt x="133" y="1"/>
                    </a:moveTo>
                    <a:cubicBezTo>
                      <a:pt x="55" y="71"/>
                      <a:pt x="69" y="169"/>
                      <a:pt x="124" y="227"/>
                    </a:cubicBezTo>
                    <a:cubicBezTo>
                      <a:pt x="122" y="225"/>
                      <a:pt x="119" y="223"/>
                      <a:pt x="119" y="223"/>
                    </a:cubicBezTo>
                    <a:cubicBezTo>
                      <a:pt x="65" y="180"/>
                      <a:pt x="44" y="88"/>
                      <a:pt x="95" y="10"/>
                    </a:cubicBezTo>
                    <a:lnTo>
                      <a:pt x="95" y="10"/>
                    </a:lnTo>
                    <a:cubicBezTo>
                      <a:pt x="57" y="53"/>
                      <a:pt x="40" y="119"/>
                      <a:pt x="52" y="176"/>
                    </a:cubicBezTo>
                    <a:lnTo>
                      <a:pt x="56" y="187"/>
                    </a:lnTo>
                    <a:cubicBezTo>
                      <a:pt x="34" y="146"/>
                      <a:pt x="28" y="84"/>
                      <a:pt x="59" y="38"/>
                    </a:cubicBezTo>
                    <a:lnTo>
                      <a:pt x="59" y="38"/>
                    </a:lnTo>
                    <a:cubicBezTo>
                      <a:pt x="29" y="72"/>
                      <a:pt x="18" y="120"/>
                      <a:pt x="25" y="165"/>
                    </a:cubicBezTo>
                    <a:cubicBezTo>
                      <a:pt x="16" y="139"/>
                      <a:pt x="15" y="109"/>
                      <a:pt x="24" y="78"/>
                    </a:cubicBezTo>
                    <a:lnTo>
                      <a:pt x="24" y="78"/>
                    </a:lnTo>
                    <a:cubicBezTo>
                      <a:pt x="4" y="119"/>
                      <a:pt x="0" y="172"/>
                      <a:pt x="28" y="211"/>
                    </a:cubicBezTo>
                    <a:cubicBezTo>
                      <a:pt x="34" y="220"/>
                      <a:pt x="42" y="231"/>
                      <a:pt x="52" y="233"/>
                    </a:cubicBezTo>
                    <a:cubicBezTo>
                      <a:pt x="55" y="233"/>
                      <a:pt x="56" y="232"/>
                      <a:pt x="57" y="231"/>
                    </a:cubicBezTo>
                    <a:cubicBezTo>
                      <a:pt x="68" y="243"/>
                      <a:pt x="81" y="259"/>
                      <a:pt x="96" y="259"/>
                    </a:cubicBezTo>
                    <a:cubicBezTo>
                      <a:pt x="97" y="259"/>
                      <a:pt x="97" y="259"/>
                      <a:pt x="98" y="259"/>
                    </a:cubicBezTo>
                    <a:cubicBezTo>
                      <a:pt x="102" y="257"/>
                      <a:pt x="106" y="254"/>
                      <a:pt x="107" y="253"/>
                    </a:cubicBezTo>
                    <a:cubicBezTo>
                      <a:pt x="126" y="269"/>
                      <a:pt x="148" y="280"/>
                      <a:pt x="164" y="280"/>
                    </a:cubicBezTo>
                    <a:cubicBezTo>
                      <a:pt x="173" y="280"/>
                      <a:pt x="179" y="272"/>
                      <a:pt x="179" y="263"/>
                    </a:cubicBezTo>
                    <a:cubicBezTo>
                      <a:pt x="190" y="268"/>
                      <a:pt x="201" y="272"/>
                      <a:pt x="215" y="274"/>
                    </a:cubicBezTo>
                    <a:cubicBezTo>
                      <a:pt x="213" y="274"/>
                      <a:pt x="213" y="274"/>
                      <a:pt x="212" y="275"/>
                    </a:cubicBezTo>
                    <a:cubicBezTo>
                      <a:pt x="208" y="282"/>
                      <a:pt x="206" y="289"/>
                      <a:pt x="206" y="297"/>
                    </a:cubicBezTo>
                    <a:cubicBezTo>
                      <a:pt x="205" y="291"/>
                      <a:pt x="199" y="287"/>
                      <a:pt x="193" y="287"/>
                    </a:cubicBezTo>
                    <a:cubicBezTo>
                      <a:pt x="192" y="287"/>
                      <a:pt x="190" y="287"/>
                      <a:pt x="189" y="288"/>
                    </a:cubicBezTo>
                    <a:cubicBezTo>
                      <a:pt x="164" y="297"/>
                      <a:pt x="185" y="344"/>
                      <a:pt x="191" y="361"/>
                    </a:cubicBezTo>
                    <a:cubicBezTo>
                      <a:pt x="220" y="428"/>
                      <a:pt x="287" y="469"/>
                      <a:pt x="355" y="485"/>
                    </a:cubicBezTo>
                    <a:cubicBezTo>
                      <a:pt x="291" y="462"/>
                      <a:pt x="247" y="418"/>
                      <a:pt x="221" y="357"/>
                    </a:cubicBezTo>
                    <a:cubicBezTo>
                      <a:pt x="217" y="349"/>
                      <a:pt x="215" y="341"/>
                      <a:pt x="214" y="331"/>
                    </a:cubicBezTo>
                    <a:lnTo>
                      <a:pt x="214" y="331"/>
                    </a:lnTo>
                    <a:cubicBezTo>
                      <a:pt x="216" y="341"/>
                      <a:pt x="219" y="349"/>
                      <a:pt x="221" y="356"/>
                    </a:cubicBezTo>
                    <a:cubicBezTo>
                      <a:pt x="247" y="421"/>
                      <a:pt x="311" y="458"/>
                      <a:pt x="374" y="477"/>
                    </a:cubicBezTo>
                    <a:cubicBezTo>
                      <a:pt x="297" y="444"/>
                      <a:pt x="253" y="387"/>
                      <a:pt x="239" y="321"/>
                    </a:cubicBezTo>
                    <a:cubicBezTo>
                      <a:pt x="237" y="318"/>
                      <a:pt x="237" y="311"/>
                      <a:pt x="237" y="304"/>
                    </a:cubicBezTo>
                    <a:lnTo>
                      <a:pt x="237" y="304"/>
                    </a:lnTo>
                    <a:cubicBezTo>
                      <a:pt x="239" y="320"/>
                      <a:pt x="245" y="338"/>
                      <a:pt x="247" y="346"/>
                    </a:cubicBezTo>
                    <a:cubicBezTo>
                      <a:pt x="268" y="411"/>
                      <a:pt x="335" y="452"/>
                      <a:pt x="400" y="458"/>
                    </a:cubicBezTo>
                    <a:cubicBezTo>
                      <a:pt x="358" y="450"/>
                      <a:pt x="318" y="416"/>
                      <a:pt x="297" y="387"/>
                    </a:cubicBezTo>
                    <a:cubicBezTo>
                      <a:pt x="279" y="361"/>
                      <a:pt x="273" y="347"/>
                      <a:pt x="268" y="316"/>
                    </a:cubicBezTo>
                    <a:cubicBezTo>
                      <a:pt x="268" y="309"/>
                      <a:pt x="268" y="279"/>
                      <a:pt x="258" y="279"/>
                    </a:cubicBezTo>
                    <a:cubicBezTo>
                      <a:pt x="256" y="278"/>
                      <a:pt x="254" y="278"/>
                      <a:pt x="252" y="278"/>
                    </a:cubicBezTo>
                    <a:cubicBezTo>
                      <a:pt x="240" y="278"/>
                      <a:pt x="237" y="289"/>
                      <a:pt x="237" y="300"/>
                    </a:cubicBezTo>
                    <a:cubicBezTo>
                      <a:pt x="237" y="294"/>
                      <a:pt x="237" y="288"/>
                      <a:pt x="236" y="282"/>
                    </a:cubicBezTo>
                    <a:cubicBezTo>
                      <a:pt x="235" y="279"/>
                      <a:pt x="234" y="277"/>
                      <a:pt x="232" y="275"/>
                    </a:cubicBezTo>
                    <a:cubicBezTo>
                      <a:pt x="242" y="269"/>
                      <a:pt x="248" y="254"/>
                      <a:pt x="237" y="244"/>
                    </a:cubicBezTo>
                    <a:cubicBezTo>
                      <a:pt x="226" y="233"/>
                      <a:pt x="208" y="237"/>
                      <a:pt x="194" y="230"/>
                    </a:cubicBezTo>
                    <a:cubicBezTo>
                      <a:pt x="117" y="206"/>
                      <a:pt x="55" y="91"/>
                      <a:pt x="1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42"/>
              <p:cNvSpPr/>
              <p:nvPr/>
            </p:nvSpPr>
            <p:spPr>
              <a:xfrm>
                <a:off x="5716300" y="3766925"/>
                <a:ext cx="5450" cy="3750"/>
              </a:xfrm>
              <a:custGeom>
                <a:rect b="b" l="l" r="r" t="t"/>
                <a:pathLst>
                  <a:path extrusionOk="0" h="150" w="218">
                    <a:moveTo>
                      <a:pt x="50" y="1"/>
                    </a:moveTo>
                    <a:cubicBezTo>
                      <a:pt x="49" y="1"/>
                      <a:pt x="48" y="1"/>
                      <a:pt x="46" y="2"/>
                    </a:cubicBezTo>
                    <a:cubicBezTo>
                      <a:pt x="43" y="3"/>
                      <a:pt x="42" y="4"/>
                      <a:pt x="41" y="5"/>
                    </a:cubicBezTo>
                    <a:cubicBezTo>
                      <a:pt x="38" y="2"/>
                      <a:pt x="34" y="1"/>
                      <a:pt x="30" y="1"/>
                    </a:cubicBezTo>
                    <a:cubicBezTo>
                      <a:pt x="25" y="1"/>
                      <a:pt x="21" y="3"/>
                      <a:pt x="18" y="8"/>
                    </a:cubicBezTo>
                    <a:cubicBezTo>
                      <a:pt x="0" y="83"/>
                      <a:pt x="80" y="149"/>
                      <a:pt x="151" y="149"/>
                    </a:cubicBezTo>
                    <a:cubicBezTo>
                      <a:pt x="164" y="149"/>
                      <a:pt x="177" y="147"/>
                      <a:pt x="189" y="142"/>
                    </a:cubicBezTo>
                    <a:lnTo>
                      <a:pt x="189" y="142"/>
                    </a:lnTo>
                    <a:cubicBezTo>
                      <a:pt x="183" y="144"/>
                      <a:pt x="176" y="145"/>
                      <a:pt x="170" y="145"/>
                    </a:cubicBezTo>
                    <a:cubicBezTo>
                      <a:pt x="155" y="145"/>
                      <a:pt x="141" y="140"/>
                      <a:pt x="127" y="134"/>
                    </a:cubicBezTo>
                    <a:cubicBezTo>
                      <a:pt x="101" y="122"/>
                      <a:pt x="83" y="108"/>
                      <a:pt x="63" y="85"/>
                    </a:cubicBezTo>
                    <a:cubicBezTo>
                      <a:pt x="60" y="80"/>
                      <a:pt x="56" y="75"/>
                      <a:pt x="53" y="70"/>
                    </a:cubicBezTo>
                    <a:lnTo>
                      <a:pt x="53" y="70"/>
                    </a:lnTo>
                    <a:cubicBezTo>
                      <a:pt x="76" y="105"/>
                      <a:pt x="116" y="134"/>
                      <a:pt x="157" y="134"/>
                    </a:cubicBezTo>
                    <a:cubicBezTo>
                      <a:pt x="161" y="134"/>
                      <a:pt x="164" y="133"/>
                      <a:pt x="168" y="133"/>
                    </a:cubicBezTo>
                    <a:lnTo>
                      <a:pt x="168" y="133"/>
                    </a:lnTo>
                    <a:cubicBezTo>
                      <a:pt x="167" y="133"/>
                      <a:pt x="167" y="133"/>
                      <a:pt x="166" y="133"/>
                    </a:cubicBezTo>
                    <a:cubicBezTo>
                      <a:pt x="124" y="133"/>
                      <a:pt x="93" y="95"/>
                      <a:pt x="78" y="71"/>
                    </a:cubicBezTo>
                    <a:cubicBezTo>
                      <a:pt x="77" y="70"/>
                      <a:pt x="76" y="68"/>
                      <a:pt x="76" y="67"/>
                    </a:cubicBezTo>
                    <a:lnTo>
                      <a:pt x="76" y="67"/>
                    </a:lnTo>
                    <a:cubicBezTo>
                      <a:pt x="91" y="89"/>
                      <a:pt x="112" y="106"/>
                      <a:pt x="135" y="115"/>
                    </a:cubicBezTo>
                    <a:cubicBezTo>
                      <a:pt x="121" y="106"/>
                      <a:pt x="111" y="95"/>
                      <a:pt x="102" y="82"/>
                    </a:cubicBezTo>
                    <a:lnTo>
                      <a:pt x="102" y="82"/>
                    </a:lnTo>
                    <a:cubicBezTo>
                      <a:pt x="116" y="93"/>
                      <a:pt x="133" y="102"/>
                      <a:pt x="150" y="103"/>
                    </a:cubicBezTo>
                    <a:cubicBezTo>
                      <a:pt x="153" y="103"/>
                      <a:pt x="155" y="103"/>
                      <a:pt x="158" y="103"/>
                    </a:cubicBezTo>
                    <a:cubicBezTo>
                      <a:pt x="182" y="103"/>
                      <a:pt x="205" y="95"/>
                      <a:pt x="217" y="75"/>
                    </a:cubicBezTo>
                    <a:lnTo>
                      <a:pt x="217" y="75"/>
                    </a:lnTo>
                    <a:cubicBezTo>
                      <a:pt x="206" y="90"/>
                      <a:pt x="189" y="95"/>
                      <a:pt x="173" y="95"/>
                    </a:cubicBezTo>
                    <a:cubicBezTo>
                      <a:pt x="162" y="95"/>
                      <a:pt x="151" y="92"/>
                      <a:pt x="144" y="89"/>
                    </a:cubicBezTo>
                    <a:cubicBezTo>
                      <a:pt x="120" y="75"/>
                      <a:pt x="104" y="60"/>
                      <a:pt x="93" y="37"/>
                    </a:cubicBezTo>
                    <a:cubicBezTo>
                      <a:pt x="90" y="35"/>
                      <a:pt x="87" y="25"/>
                      <a:pt x="85" y="17"/>
                    </a:cubicBezTo>
                    <a:lnTo>
                      <a:pt x="85" y="17"/>
                    </a:lnTo>
                    <a:cubicBezTo>
                      <a:pt x="86" y="16"/>
                      <a:pt x="86" y="2"/>
                      <a:pt x="73" y="2"/>
                    </a:cubicBezTo>
                    <a:cubicBezTo>
                      <a:pt x="72" y="2"/>
                      <a:pt x="71" y="2"/>
                      <a:pt x="70" y="2"/>
                    </a:cubicBezTo>
                    <a:cubicBezTo>
                      <a:pt x="68" y="3"/>
                      <a:pt x="65" y="4"/>
                      <a:pt x="64" y="5"/>
                    </a:cubicBezTo>
                    <a:cubicBezTo>
                      <a:pt x="62" y="5"/>
                      <a:pt x="60" y="5"/>
                      <a:pt x="59" y="5"/>
                    </a:cubicBezTo>
                    <a:cubicBezTo>
                      <a:pt x="59" y="5"/>
                      <a:pt x="58" y="5"/>
                      <a:pt x="58" y="5"/>
                    </a:cubicBezTo>
                    <a:cubicBezTo>
                      <a:pt x="55" y="3"/>
                      <a:pt x="53" y="1"/>
                      <a:pt x="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42"/>
              <p:cNvSpPr/>
              <p:nvPr/>
            </p:nvSpPr>
            <p:spPr>
              <a:xfrm>
                <a:off x="5721875" y="3766750"/>
                <a:ext cx="650" cy="1975"/>
              </a:xfrm>
              <a:custGeom>
                <a:rect b="b" l="l" r="r" t="t"/>
                <a:pathLst>
                  <a:path extrusionOk="0" h="79" w="26">
                    <a:moveTo>
                      <a:pt x="18" y="0"/>
                    </a:moveTo>
                    <a:cubicBezTo>
                      <a:pt x="15" y="0"/>
                      <a:pt x="11" y="4"/>
                      <a:pt x="14" y="9"/>
                    </a:cubicBezTo>
                    <a:cubicBezTo>
                      <a:pt x="16" y="30"/>
                      <a:pt x="12" y="57"/>
                      <a:pt x="0" y="78"/>
                    </a:cubicBezTo>
                    <a:cubicBezTo>
                      <a:pt x="16" y="58"/>
                      <a:pt x="25" y="34"/>
                      <a:pt x="24" y="9"/>
                    </a:cubicBezTo>
                    <a:cubicBezTo>
                      <a:pt x="24" y="3"/>
                      <a:pt x="21" y="0"/>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42"/>
              <p:cNvSpPr/>
              <p:nvPr/>
            </p:nvSpPr>
            <p:spPr>
              <a:xfrm>
                <a:off x="5717975" y="3768650"/>
                <a:ext cx="16050" cy="9250"/>
              </a:xfrm>
              <a:custGeom>
                <a:rect b="b" l="l" r="r" t="t"/>
                <a:pathLst>
                  <a:path extrusionOk="0" h="370" w="642">
                    <a:moveTo>
                      <a:pt x="600" y="0"/>
                    </a:moveTo>
                    <a:cubicBezTo>
                      <a:pt x="503" y="0"/>
                      <a:pt x="405" y="31"/>
                      <a:pt x="317" y="76"/>
                    </a:cubicBezTo>
                    <a:cubicBezTo>
                      <a:pt x="284" y="97"/>
                      <a:pt x="255" y="120"/>
                      <a:pt x="234" y="138"/>
                    </a:cubicBezTo>
                    <a:cubicBezTo>
                      <a:pt x="232" y="138"/>
                      <a:pt x="231" y="137"/>
                      <a:pt x="229" y="137"/>
                    </a:cubicBezTo>
                    <a:cubicBezTo>
                      <a:pt x="225" y="137"/>
                      <a:pt x="222" y="139"/>
                      <a:pt x="217" y="141"/>
                    </a:cubicBezTo>
                    <a:cubicBezTo>
                      <a:pt x="129" y="197"/>
                      <a:pt x="49" y="275"/>
                      <a:pt x="1" y="370"/>
                    </a:cubicBezTo>
                    <a:cubicBezTo>
                      <a:pt x="74" y="280"/>
                      <a:pt x="142" y="233"/>
                      <a:pt x="237" y="172"/>
                    </a:cubicBezTo>
                    <a:cubicBezTo>
                      <a:pt x="239" y="171"/>
                      <a:pt x="242" y="169"/>
                      <a:pt x="244" y="166"/>
                    </a:cubicBezTo>
                    <a:cubicBezTo>
                      <a:pt x="250" y="161"/>
                      <a:pt x="258" y="157"/>
                      <a:pt x="264" y="154"/>
                    </a:cubicBezTo>
                    <a:cubicBezTo>
                      <a:pt x="377" y="88"/>
                      <a:pt x="496" y="7"/>
                      <a:pt x="641" y="2"/>
                    </a:cubicBezTo>
                    <a:cubicBezTo>
                      <a:pt x="628" y="1"/>
                      <a:pt x="614"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42"/>
              <p:cNvSpPr/>
              <p:nvPr/>
            </p:nvSpPr>
            <p:spPr>
              <a:xfrm>
                <a:off x="5624450" y="4621750"/>
                <a:ext cx="35550" cy="18075"/>
              </a:xfrm>
              <a:custGeom>
                <a:rect b="b" l="l" r="r" t="t"/>
                <a:pathLst>
                  <a:path extrusionOk="0" h="723" w="1422">
                    <a:moveTo>
                      <a:pt x="1422" y="1"/>
                    </a:moveTo>
                    <a:lnTo>
                      <a:pt x="1422" y="1"/>
                    </a:lnTo>
                    <a:cubicBezTo>
                      <a:pt x="1370" y="64"/>
                      <a:pt x="1317" y="124"/>
                      <a:pt x="1260" y="181"/>
                    </a:cubicBezTo>
                    <a:cubicBezTo>
                      <a:pt x="980" y="463"/>
                      <a:pt x="608" y="689"/>
                      <a:pt x="207" y="689"/>
                    </a:cubicBezTo>
                    <a:cubicBezTo>
                      <a:pt x="139" y="689"/>
                      <a:pt x="70" y="682"/>
                      <a:pt x="0" y="668"/>
                    </a:cubicBezTo>
                    <a:lnTo>
                      <a:pt x="0" y="668"/>
                    </a:lnTo>
                    <a:cubicBezTo>
                      <a:pt x="100" y="706"/>
                      <a:pt x="208" y="723"/>
                      <a:pt x="314" y="723"/>
                    </a:cubicBezTo>
                    <a:cubicBezTo>
                      <a:pt x="472" y="723"/>
                      <a:pt x="627" y="686"/>
                      <a:pt x="750" y="627"/>
                    </a:cubicBezTo>
                    <a:cubicBezTo>
                      <a:pt x="989" y="533"/>
                      <a:pt x="1184" y="355"/>
                      <a:pt x="1331" y="144"/>
                    </a:cubicBezTo>
                    <a:cubicBezTo>
                      <a:pt x="1363" y="98"/>
                      <a:pt x="1393" y="48"/>
                      <a:pt x="14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42"/>
              <p:cNvSpPr/>
              <p:nvPr/>
            </p:nvSpPr>
            <p:spPr>
              <a:xfrm>
                <a:off x="5627625" y="4625250"/>
                <a:ext cx="26975" cy="12500"/>
              </a:xfrm>
              <a:custGeom>
                <a:rect b="b" l="l" r="r" t="t"/>
                <a:pathLst>
                  <a:path extrusionOk="0" h="500" w="1079">
                    <a:moveTo>
                      <a:pt x="1078" y="1"/>
                    </a:moveTo>
                    <a:lnTo>
                      <a:pt x="1078" y="1"/>
                    </a:lnTo>
                    <a:cubicBezTo>
                      <a:pt x="1040" y="31"/>
                      <a:pt x="1003" y="62"/>
                      <a:pt x="964" y="92"/>
                    </a:cubicBezTo>
                    <a:cubicBezTo>
                      <a:pt x="680" y="319"/>
                      <a:pt x="359" y="464"/>
                      <a:pt x="0" y="493"/>
                    </a:cubicBezTo>
                    <a:cubicBezTo>
                      <a:pt x="38" y="497"/>
                      <a:pt x="76" y="499"/>
                      <a:pt x="114" y="499"/>
                    </a:cubicBezTo>
                    <a:cubicBezTo>
                      <a:pt x="301" y="499"/>
                      <a:pt x="489" y="450"/>
                      <a:pt x="656" y="364"/>
                    </a:cubicBezTo>
                    <a:cubicBezTo>
                      <a:pt x="785" y="297"/>
                      <a:pt x="895" y="196"/>
                      <a:pt x="996" y="91"/>
                    </a:cubicBezTo>
                    <a:cubicBezTo>
                      <a:pt x="1024" y="62"/>
                      <a:pt x="1055" y="30"/>
                      <a:pt x="10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42"/>
              <p:cNvSpPr/>
              <p:nvPr/>
            </p:nvSpPr>
            <p:spPr>
              <a:xfrm>
                <a:off x="5630850" y="4628525"/>
                <a:ext cx="16000" cy="7325"/>
              </a:xfrm>
              <a:custGeom>
                <a:rect b="b" l="l" r="r" t="t"/>
                <a:pathLst>
                  <a:path extrusionOk="0" h="293" w="640">
                    <a:moveTo>
                      <a:pt x="639" y="1"/>
                    </a:moveTo>
                    <a:lnTo>
                      <a:pt x="639" y="1"/>
                    </a:lnTo>
                    <a:cubicBezTo>
                      <a:pt x="614" y="13"/>
                      <a:pt x="588" y="28"/>
                      <a:pt x="563" y="42"/>
                    </a:cubicBezTo>
                    <a:cubicBezTo>
                      <a:pt x="364" y="150"/>
                      <a:pt x="203" y="227"/>
                      <a:pt x="1" y="292"/>
                    </a:cubicBezTo>
                    <a:cubicBezTo>
                      <a:pt x="234" y="289"/>
                      <a:pt x="455" y="183"/>
                      <a:pt x="622" y="18"/>
                    </a:cubicBezTo>
                    <a:cubicBezTo>
                      <a:pt x="628" y="12"/>
                      <a:pt x="635" y="6"/>
                      <a:pt x="6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42"/>
              <p:cNvSpPr/>
              <p:nvPr/>
            </p:nvSpPr>
            <p:spPr>
              <a:xfrm>
                <a:off x="5632300" y="4629225"/>
                <a:ext cx="8450" cy="3500"/>
              </a:xfrm>
              <a:custGeom>
                <a:rect b="b" l="l" r="r" t="t"/>
                <a:pathLst>
                  <a:path extrusionOk="0" h="140" w="338">
                    <a:moveTo>
                      <a:pt x="337" y="1"/>
                    </a:moveTo>
                    <a:lnTo>
                      <a:pt x="337" y="1"/>
                    </a:lnTo>
                    <a:cubicBezTo>
                      <a:pt x="203" y="51"/>
                      <a:pt x="143" y="87"/>
                      <a:pt x="1" y="140"/>
                    </a:cubicBezTo>
                    <a:cubicBezTo>
                      <a:pt x="124" y="138"/>
                      <a:pt x="246" y="77"/>
                      <a:pt x="3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42"/>
              <p:cNvSpPr/>
              <p:nvPr/>
            </p:nvSpPr>
            <p:spPr>
              <a:xfrm>
                <a:off x="5656125" y="4546875"/>
                <a:ext cx="37075" cy="38725"/>
              </a:xfrm>
              <a:custGeom>
                <a:rect b="b" l="l" r="r" t="t"/>
                <a:pathLst>
                  <a:path extrusionOk="0" h="1549" w="1483">
                    <a:moveTo>
                      <a:pt x="1482" y="0"/>
                    </a:moveTo>
                    <a:lnTo>
                      <a:pt x="1482" y="0"/>
                    </a:lnTo>
                    <a:cubicBezTo>
                      <a:pt x="1454" y="18"/>
                      <a:pt x="1425" y="34"/>
                      <a:pt x="1399" y="52"/>
                    </a:cubicBezTo>
                    <a:cubicBezTo>
                      <a:pt x="1101" y="237"/>
                      <a:pt x="807" y="446"/>
                      <a:pt x="589" y="728"/>
                    </a:cubicBezTo>
                    <a:cubicBezTo>
                      <a:pt x="384" y="998"/>
                      <a:pt x="213" y="1292"/>
                      <a:pt x="0" y="1549"/>
                    </a:cubicBezTo>
                    <a:cubicBezTo>
                      <a:pt x="280" y="1267"/>
                      <a:pt x="527" y="956"/>
                      <a:pt x="788" y="657"/>
                    </a:cubicBezTo>
                    <a:cubicBezTo>
                      <a:pt x="968" y="457"/>
                      <a:pt x="1169" y="277"/>
                      <a:pt x="1370" y="101"/>
                    </a:cubicBezTo>
                    <a:cubicBezTo>
                      <a:pt x="1404" y="70"/>
                      <a:pt x="1468" y="19"/>
                      <a:pt x="14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42"/>
              <p:cNvSpPr/>
              <p:nvPr/>
            </p:nvSpPr>
            <p:spPr>
              <a:xfrm>
                <a:off x="5666250" y="4551450"/>
                <a:ext cx="27925" cy="26825"/>
              </a:xfrm>
              <a:custGeom>
                <a:rect b="b" l="l" r="r" t="t"/>
                <a:pathLst>
                  <a:path extrusionOk="0" h="1073" w="1117">
                    <a:moveTo>
                      <a:pt x="1116" y="0"/>
                    </a:moveTo>
                    <a:lnTo>
                      <a:pt x="1116" y="0"/>
                    </a:lnTo>
                    <a:cubicBezTo>
                      <a:pt x="1103" y="6"/>
                      <a:pt x="1090" y="12"/>
                      <a:pt x="1077" y="18"/>
                    </a:cubicBezTo>
                    <a:cubicBezTo>
                      <a:pt x="628" y="265"/>
                      <a:pt x="275" y="655"/>
                      <a:pt x="1" y="1072"/>
                    </a:cubicBezTo>
                    <a:cubicBezTo>
                      <a:pt x="156" y="907"/>
                      <a:pt x="329" y="759"/>
                      <a:pt x="491" y="600"/>
                    </a:cubicBezTo>
                    <a:cubicBezTo>
                      <a:pt x="684" y="412"/>
                      <a:pt x="866" y="214"/>
                      <a:pt x="1067" y="36"/>
                    </a:cubicBezTo>
                    <a:cubicBezTo>
                      <a:pt x="1075" y="30"/>
                      <a:pt x="1111" y="5"/>
                      <a:pt x="11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42"/>
              <p:cNvSpPr/>
              <p:nvPr/>
            </p:nvSpPr>
            <p:spPr>
              <a:xfrm>
                <a:off x="5673850" y="4559475"/>
                <a:ext cx="16325" cy="14525"/>
              </a:xfrm>
              <a:custGeom>
                <a:rect b="b" l="l" r="r" t="t"/>
                <a:pathLst>
                  <a:path extrusionOk="0" h="581" w="653">
                    <a:moveTo>
                      <a:pt x="653" y="1"/>
                    </a:moveTo>
                    <a:cubicBezTo>
                      <a:pt x="407" y="159"/>
                      <a:pt x="184" y="351"/>
                      <a:pt x="1" y="581"/>
                    </a:cubicBezTo>
                    <a:cubicBezTo>
                      <a:pt x="222" y="417"/>
                      <a:pt x="499" y="195"/>
                      <a:pt x="6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42"/>
              <p:cNvSpPr/>
              <p:nvPr/>
            </p:nvSpPr>
            <p:spPr>
              <a:xfrm>
                <a:off x="5683200" y="4565325"/>
                <a:ext cx="5250" cy="5225"/>
              </a:xfrm>
              <a:custGeom>
                <a:rect b="b" l="l" r="r" t="t"/>
                <a:pathLst>
                  <a:path extrusionOk="0" h="209" w="210">
                    <a:moveTo>
                      <a:pt x="210" y="0"/>
                    </a:moveTo>
                    <a:cubicBezTo>
                      <a:pt x="130" y="58"/>
                      <a:pt x="62" y="130"/>
                      <a:pt x="0" y="209"/>
                    </a:cubicBezTo>
                    <a:cubicBezTo>
                      <a:pt x="81" y="153"/>
                      <a:pt x="153" y="79"/>
                      <a:pt x="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42"/>
              <p:cNvSpPr/>
              <p:nvPr/>
            </p:nvSpPr>
            <p:spPr>
              <a:xfrm>
                <a:off x="5629675" y="4418075"/>
                <a:ext cx="50375" cy="47775"/>
              </a:xfrm>
              <a:custGeom>
                <a:rect b="b" l="l" r="r" t="t"/>
                <a:pathLst>
                  <a:path extrusionOk="0" h="1911" w="2015">
                    <a:moveTo>
                      <a:pt x="2015" y="1"/>
                    </a:moveTo>
                    <a:lnTo>
                      <a:pt x="2015" y="1"/>
                    </a:lnTo>
                    <a:cubicBezTo>
                      <a:pt x="1977" y="22"/>
                      <a:pt x="1939" y="46"/>
                      <a:pt x="1903" y="69"/>
                    </a:cubicBezTo>
                    <a:cubicBezTo>
                      <a:pt x="1166" y="546"/>
                      <a:pt x="528" y="1189"/>
                      <a:pt x="0" y="1910"/>
                    </a:cubicBezTo>
                    <a:cubicBezTo>
                      <a:pt x="578" y="1253"/>
                      <a:pt x="1215" y="651"/>
                      <a:pt x="1890" y="100"/>
                    </a:cubicBezTo>
                    <a:cubicBezTo>
                      <a:pt x="1931" y="67"/>
                      <a:pt x="1977" y="31"/>
                      <a:pt x="20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42"/>
              <p:cNvSpPr/>
              <p:nvPr/>
            </p:nvSpPr>
            <p:spPr>
              <a:xfrm>
                <a:off x="5642525" y="4424400"/>
                <a:ext cx="33700" cy="31475"/>
              </a:xfrm>
              <a:custGeom>
                <a:rect b="b" l="l" r="r" t="t"/>
                <a:pathLst>
                  <a:path extrusionOk="0" h="1259" w="1348">
                    <a:moveTo>
                      <a:pt x="1347" y="0"/>
                    </a:moveTo>
                    <a:lnTo>
                      <a:pt x="1347" y="0"/>
                    </a:lnTo>
                    <a:cubicBezTo>
                      <a:pt x="855" y="319"/>
                      <a:pt x="434" y="742"/>
                      <a:pt x="57" y="1191"/>
                    </a:cubicBezTo>
                    <a:cubicBezTo>
                      <a:pt x="37" y="1214"/>
                      <a:pt x="18" y="1237"/>
                      <a:pt x="0" y="1259"/>
                    </a:cubicBezTo>
                    <a:cubicBezTo>
                      <a:pt x="22" y="1238"/>
                      <a:pt x="44" y="1218"/>
                      <a:pt x="65" y="1198"/>
                    </a:cubicBezTo>
                    <a:cubicBezTo>
                      <a:pt x="502" y="809"/>
                      <a:pt x="904" y="381"/>
                      <a:pt x="1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42"/>
              <p:cNvSpPr/>
              <p:nvPr/>
            </p:nvSpPr>
            <p:spPr>
              <a:xfrm>
                <a:off x="5659775" y="4431975"/>
                <a:ext cx="11775" cy="11425"/>
              </a:xfrm>
              <a:custGeom>
                <a:rect b="b" l="l" r="r" t="t"/>
                <a:pathLst>
                  <a:path extrusionOk="0" h="457" w="471">
                    <a:moveTo>
                      <a:pt x="471" y="1"/>
                    </a:moveTo>
                    <a:lnTo>
                      <a:pt x="471" y="1"/>
                    </a:lnTo>
                    <a:cubicBezTo>
                      <a:pt x="290" y="123"/>
                      <a:pt x="126" y="274"/>
                      <a:pt x="0" y="456"/>
                    </a:cubicBezTo>
                    <a:cubicBezTo>
                      <a:pt x="172" y="321"/>
                      <a:pt x="326" y="166"/>
                      <a:pt x="4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42"/>
              <p:cNvSpPr/>
              <p:nvPr/>
            </p:nvSpPr>
            <p:spPr>
              <a:xfrm>
                <a:off x="5666600" y="4438100"/>
                <a:ext cx="2925" cy="2800"/>
              </a:xfrm>
              <a:custGeom>
                <a:rect b="b" l="l" r="r" t="t"/>
                <a:pathLst>
                  <a:path extrusionOk="0" h="112" w="117">
                    <a:moveTo>
                      <a:pt x="117" y="0"/>
                    </a:moveTo>
                    <a:lnTo>
                      <a:pt x="117" y="0"/>
                    </a:lnTo>
                    <a:cubicBezTo>
                      <a:pt x="69" y="28"/>
                      <a:pt x="29" y="69"/>
                      <a:pt x="0" y="111"/>
                    </a:cubicBezTo>
                    <a:cubicBezTo>
                      <a:pt x="42" y="81"/>
                      <a:pt x="81" y="40"/>
                      <a:pt x="1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42"/>
              <p:cNvSpPr/>
              <p:nvPr/>
            </p:nvSpPr>
            <p:spPr>
              <a:xfrm>
                <a:off x="5815700" y="4593800"/>
                <a:ext cx="34350" cy="45700"/>
              </a:xfrm>
              <a:custGeom>
                <a:rect b="b" l="l" r="r" t="t"/>
                <a:pathLst>
                  <a:path extrusionOk="0" h="1828" w="1374">
                    <a:moveTo>
                      <a:pt x="0" y="0"/>
                    </a:moveTo>
                    <a:lnTo>
                      <a:pt x="0" y="0"/>
                    </a:lnTo>
                    <a:cubicBezTo>
                      <a:pt x="52" y="43"/>
                      <a:pt x="103" y="87"/>
                      <a:pt x="155" y="129"/>
                    </a:cubicBezTo>
                    <a:cubicBezTo>
                      <a:pt x="701" y="589"/>
                      <a:pt x="1073" y="1171"/>
                      <a:pt x="1374" y="1827"/>
                    </a:cubicBezTo>
                    <a:cubicBezTo>
                      <a:pt x="1159" y="1135"/>
                      <a:pt x="757" y="476"/>
                      <a:pt x="140" y="89"/>
                    </a:cubicBezTo>
                    <a:cubicBezTo>
                      <a:pt x="95" y="59"/>
                      <a:pt x="41" y="2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42"/>
              <p:cNvSpPr/>
              <p:nvPr/>
            </p:nvSpPr>
            <p:spPr>
              <a:xfrm>
                <a:off x="5818525" y="4589825"/>
                <a:ext cx="26825" cy="32725"/>
              </a:xfrm>
              <a:custGeom>
                <a:rect b="b" l="l" r="r" t="t"/>
                <a:pathLst>
                  <a:path extrusionOk="0" h="1309" w="1073">
                    <a:moveTo>
                      <a:pt x="0" y="1"/>
                    </a:moveTo>
                    <a:lnTo>
                      <a:pt x="0" y="1"/>
                    </a:lnTo>
                    <a:cubicBezTo>
                      <a:pt x="37" y="36"/>
                      <a:pt x="73" y="72"/>
                      <a:pt x="111" y="108"/>
                    </a:cubicBezTo>
                    <a:cubicBezTo>
                      <a:pt x="484" y="481"/>
                      <a:pt x="831" y="844"/>
                      <a:pt x="1072" y="1309"/>
                    </a:cubicBezTo>
                    <a:cubicBezTo>
                      <a:pt x="906" y="788"/>
                      <a:pt x="541" y="342"/>
                      <a:pt x="84" y="55"/>
                    </a:cubicBezTo>
                    <a:cubicBezTo>
                      <a:pt x="57" y="37"/>
                      <a:pt x="28"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42"/>
              <p:cNvSpPr/>
              <p:nvPr/>
            </p:nvSpPr>
            <p:spPr>
              <a:xfrm>
                <a:off x="5820850" y="4584650"/>
                <a:ext cx="18775" cy="21175"/>
              </a:xfrm>
              <a:custGeom>
                <a:rect b="b" l="l" r="r" t="t"/>
                <a:pathLst>
                  <a:path extrusionOk="0" h="847" w="751">
                    <a:moveTo>
                      <a:pt x="0" y="1"/>
                    </a:moveTo>
                    <a:lnTo>
                      <a:pt x="0" y="1"/>
                    </a:lnTo>
                    <a:cubicBezTo>
                      <a:pt x="119" y="134"/>
                      <a:pt x="228" y="278"/>
                      <a:pt x="352" y="407"/>
                    </a:cubicBezTo>
                    <a:cubicBezTo>
                      <a:pt x="488" y="551"/>
                      <a:pt x="635" y="688"/>
                      <a:pt x="751" y="846"/>
                    </a:cubicBezTo>
                    <a:cubicBezTo>
                      <a:pt x="592" y="486"/>
                      <a:pt x="280" y="21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42"/>
              <p:cNvSpPr/>
              <p:nvPr/>
            </p:nvSpPr>
            <p:spPr>
              <a:xfrm>
                <a:off x="5827275" y="4586000"/>
                <a:ext cx="4850" cy="5025"/>
              </a:xfrm>
              <a:custGeom>
                <a:rect b="b" l="l" r="r" t="t"/>
                <a:pathLst>
                  <a:path extrusionOk="0" h="201" w="194">
                    <a:moveTo>
                      <a:pt x="0" y="0"/>
                    </a:moveTo>
                    <a:lnTo>
                      <a:pt x="0" y="0"/>
                    </a:lnTo>
                    <a:cubicBezTo>
                      <a:pt x="58" y="73"/>
                      <a:pt x="124" y="138"/>
                      <a:pt x="193" y="200"/>
                    </a:cubicBezTo>
                    <a:cubicBezTo>
                      <a:pt x="145" y="121"/>
                      <a:pt x="74" y="5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42"/>
              <p:cNvSpPr/>
              <p:nvPr/>
            </p:nvSpPr>
            <p:spPr>
              <a:xfrm>
                <a:off x="5801025" y="4739825"/>
                <a:ext cx="51750" cy="84325"/>
              </a:xfrm>
              <a:custGeom>
                <a:rect b="b" l="l" r="r" t="t"/>
                <a:pathLst>
                  <a:path extrusionOk="0" h="3373" w="2070">
                    <a:moveTo>
                      <a:pt x="2070" y="1"/>
                    </a:moveTo>
                    <a:lnTo>
                      <a:pt x="2070" y="1"/>
                    </a:lnTo>
                    <a:cubicBezTo>
                      <a:pt x="1851" y="509"/>
                      <a:pt x="1632" y="1022"/>
                      <a:pt x="1350" y="1498"/>
                    </a:cubicBezTo>
                    <a:cubicBezTo>
                      <a:pt x="1024" y="2050"/>
                      <a:pt x="558" y="2644"/>
                      <a:pt x="264" y="3032"/>
                    </a:cubicBezTo>
                    <a:cubicBezTo>
                      <a:pt x="206" y="3108"/>
                      <a:pt x="82" y="3267"/>
                      <a:pt x="0" y="3372"/>
                    </a:cubicBezTo>
                    <a:cubicBezTo>
                      <a:pt x="22" y="3352"/>
                      <a:pt x="45" y="3330"/>
                      <a:pt x="67" y="3310"/>
                    </a:cubicBezTo>
                    <a:cubicBezTo>
                      <a:pt x="442" y="2949"/>
                      <a:pt x="751" y="2528"/>
                      <a:pt x="1044" y="2099"/>
                    </a:cubicBezTo>
                    <a:cubicBezTo>
                      <a:pt x="1498" y="1462"/>
                      <a:pt x="1844" y="753"/>
                      <a:pt x="20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42"/>
              <p:cNvSpPr/>
              <p:nvPr/>
            </p:nvSpPr>
            <p:spPr>
              <a:xfrm>
                <a:off x="5655575" y="4882325"/>
                <a:ext cx="50825" cy="46950"/>
              </a:xfrm>
              <a:custGeom>
                <a:rect b="b" l="l" r="r" t="t"/>
                <a:pathLst>
                  <a:path extrusionOk="0" h="1878" w="2033">
                    <a:moveTo>
                      <a:pt x="2032" y="1"/>
                    </a:moveTo>
                    <a:lnTo>
                      <a:pt x="2032" y="1"/>
                    </a:lnTo>
                    <a:cubicBezTo>
                      <a:pt x="1782" y="116"/>
                      <a:pt x="1538" y="237"/>
                      <a:pt x="1298" y="365"/>
                    </a:cubicBezTo>
                    <a:cubicBezTo>
                      <a:pt x="1039" y="508"/>
                      <a:pt x="802" y="689"/>
                      <a:pt x="580" y="885"/>
                    </a:cubicBezTo>
                    <a:cubicBezTo>
                      <a:pt x="289" y="1142"/>
                      <a:pt x="45" y="1477"/>
                      <a:pt x="0" y="1877"/>
                    </a:cubicBezTo>
                    <a:cubicBezTo>
                      <a:pt x="63" y="1601"/>
                      <a:pt x="200" y="1375"/>
                      <a:pt x="387" y="1179"/>
                    </a:cubicBezTo>
                    <a:cubicBezTo>
                      <a:pt x="598" y="950"/>
                      <a:pt x="813" y="776"/>
                      <a:pt x="1054" y="603"/>
                    </a:cubicBezTo>
                    <a:cubicBezTo>
                      <a:pt x="1370" y="387"/>
                      <a:pt x="1715" y="217"/>
                      <a:pt x="20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42"/>
              <p:cNvSpPr/>
              <p:nvPr/>
            </p:nvSpPr>
            <p:spPr>
              <a:xfrm>
                <a:off x="5655825" y="4882350"/>
                <a:ext cx="44825" cy="34750"/>
              </a:xfrm>
              <a:custGeom>
                <a:rect b="b" l="l" r="r" t="t"/>
                <a:pathLst>
                  <a:path extrusionOk="0" h="1390" w="1793">
                    <a:moveTo>
                      <a:pt x="1793" y="1"/>
                    </a:moveTo>
                    <a:lnTo>
                      <a:pt x="1793" y="1"/>
                    </a:lnTo>
                    <a:cubicBezTo>
                      <a:pt x="1297" y="219"/>
                      <a:pt x="804" y="478"/>
                      <a:pt x="424" y="836"/>
                    </a:cubicBezTo>
                    <a:cubicBezTo>
                      <a:pt x="274" y="970"/>
                      <a:pt x="161" y="1141"/>
                      <a:pt x="52" y="1311"/>
                    </a:cubicBezTo>
                    <a:cubicBezTo>
                      <a:pt x="36" y="1337"/>
                      <a:pt x="17" y="1363"/>
                      <a:pt x="1" y="1389"/>
                    </a:cubicBezTo>
                    <a:cubicBezTo>
                      <a:pt x="35" y="1347"/>
                      <a:pt x="71" y="1307"/>
                      <a:pt x="105" y="1266"/>
                    </a:cubicBezTo>
                    <a:cubicBezTo>
                      <a:pt x="257" y="1080"/>
                      <a:pt x="429" y="916"/>
                      <a:pt x="618" y="770"/>
                    </a:cubicBezTo>
                    <a:cubicBezTo>
                      <a:pt x="960" y="477"/>
                      <a:pt x="1381" y="237"/>
                      <a:pt x="17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42"/>
              <p:cNvSpPr/>
              <p:nvPr/>
            </p:nvSpPr>
            <p:spPr>
              <a:xfrm>
                <a:off x="5662875" y="4887075"/>
                <a:ext cx="24800" cy="16900"/>
              </a:xfrm>
              <a:custGeom>
                <a:rect b="b" l="l" r="r" t="t"/>
                <a:pathLst>
                  <a:path extrusionOk="0" h="676" w="992">
                    <a:moveTo>
                      <a:pt x="992" y="0"/>
                    </a:moveTo>
                    <a:lnTo>
                      <a:pt x="992" y="0"/>
                    </a:lnTo>
                    <a:cubicBezTo>
                      <a:pt x="609" y="103"/>
                      <a:pt x="258" y="330"/>
                      <a:pt x="18" y="653"/>
                    </a:cubicBezTo>
                    <a:cubicBezTo>
                      <a:pt x="12" y="661"/>
                      <a:pt x="7" y="669"/>
                      <a:pt x="1" y="676"/>
                    </a:cubicBezTo>
                    <a:lnTo>
                      <a:pt x="2" y="675"/>
                    </a:lnTo>
                    <a:cubicBezTo>
                      <a:pt x="43" y="640"/>
                      <a:pt x="87" y="607"/>
                      <a:pt x="130" y="572"/>
                    </a:cubicBezTo>
                    <a:cubicBezTo>
                      <a:pt x="368" y="396"/>
                      <a:pt x="697" y="156"/>
                      <a:pt x="9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42"/>
              <p:cNvSpPr/>
              <p:nvPr/>
            </p:nvSpPr>
            <p:spPr>
              <a:xfrm>
                <a:off x="5670800" y="4887550"/>
                <a:ext cx="9775" cy="5725"/>
              </a:xfrm>
              <a:custGeom>
                <a:rect b="b" l="l" r="r" t="t"/>
                <a:pathLst>
                  <a:path extrusionOk="0" h="229" w="391">
                    <a:moveTo>
                      <a:pt x="390" y="1"/>
                    </a:moveTo>
                    <a:lnTo>
                      <a:pt x="390" y="1"/>
                    </a:lnTo>
                    <a:cubicBezTo>
                      <a:pt x="241" y="29"/>
                      <a:pt x="111" y="126"/>
                      <a:pt x="0" y="229"/>
                    </a:cubicBezTo>
                    <a:cubicBezTo>
                      <a:pt x="137" y="165"/>
                      <a:pt x="258" y="73"/>
                      <a:pt x="3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42"/>
              <p:cNvSpPr/>
              <p:nvPr/>
            </p:nvSpPr>
            <p:spPr>
              <a:xfrm>
                <a:off x="5674850" y="4886550"/>
                <a:ext cx="1325" cy="625"/>
              </a:xfrm>
              <a:custGeom>
                <a:rect b="b" l="l" r="r" t="t"/>
                <a:pathLst>
                  <a:path extrusionOk="0" h="25" w="53">
                    <a:moveTo>
                      <a:pt x="52" y="1"/>
                    </a:moveTo>
                    <a:lnTo>
                      <a:pt x="52" y="1"/>
                    </a:lnTo>
                    <a:cubicBezTo>
                      <a:pt x="34" y="2"/>
                      <a:pt x="15" y="14"/>
                      <a:pt x="1" y="24"/>
                    </a:cubicBezTo>
                    <a:cubicBezTo>
                      <a:pt x="18" y="17"/>
                      <a:pt x="34" y="7"/>
                      <a:pt x="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42"/>
              <p:cNvSpPr/>
              <p:nvPr/>
            </p:nvSpPr>
            <p:spPr>
              <a:xfrm>
                <a:off x="5653725" y="4934925"/>
                <a:ext cx="11925" cy="26850"/>
              </a:xfrm>
              <a:custGeom>
                <a:rect b="b" l="l" r="r" t="t"/>
                <a:pathLst>
                  <a:path extrusionOk="0" h="1074" w="477">
                    <a:moveTo>
                      <a:pt x="38" y="1"/>
                    </a:moveTo>
                    <a:cubicBezTo>
                      <a:pt x="0" y="228"/>
                      <a:pt x="22" y="475"/>
                      <a:pt x="124" y="682"/>
                    </a:cubicBezTo>
                    <a:cubicBezTo>
                      <a:pt x="191" y="815"/>
                      <a:pt x="300" y="922"/>
                      <a:pt x="410" y="1019"/>
                    </a:cubicBezTo>
                    <a:cubicBezTo>
                      <a:pt x="431" y="1037"/>
                      <a:pt x="461" y="1063"/>
                      <a:pt x="476" y="1074"/>
                    </a:cubicBezTo>
                    <a:cubicBezTo>
                      <a:pt x="424" y="1010"/>
                      <a:pt x="369" y="945"/>
                      <a:pt x="318" y="880"/>
                    </a:cubicBezTo>
                    <a:cubicBezTo>
                      <a:pt x="146" y="669"/>
                      <a:pt x="29" y="317"/>
                      <a:pt x="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42"/>
              <p:cNvSpPr/>
              <p:nvPr/>
            </p:nvSpPr>
            <p:spPr>
              <a:xfrm>
                <a:off x="5651850" y="4940125"/>
                <a:ext cx="5900" cy="16175"/>
              </a:xfrm>
              <a:custGeom>
                <a:rect b="b" l="l" r="r" t="t"/>
                <a:pathLst>
                  <a:path extrusionOk="0" h="647" w="236">
                    <a:moveTo>
                      <a:pt x="40" y="1"/>
                    </a:moveTo>
                    <a:cubicBezTo>
                      <a:pt x="0" y="220"/>
                      <a:pt x="70" y="448"/>
                      <a:pt x="211" y="616"/>
                    </a:cubicBezTo>
                    <a:cubicBezTo>
                      <a:pt x="220" y="626"/>
                      <a:pt x="228" y="637"/>
                      <a:pt x="236" y="647"/>
                    </a:cubicBezTo>
                    <a:cubicBezTo>
                      <a:pt x="223" y="618"/>
                      <a:pt x="210" y="591"/>
                      <a:pt x="199" y="564"/>
                    </a:cubicBezTo>
                    <a:cubicBezTo>
                      <a:pt x="124" y="394"/>
                      <a:pt x="51" y="196"/>
                      <a:pt x="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42"/>
              <p:cNvSpPr/>
              <p:nvPr/>
            </p:nvSpPr>
            <p:spPr>
              <a:xfrm>
                <a:off x="5651225" y="4946750"/>
                <a:ext cx="1900" cy="5725"/>
              </a:xfrm>
              <a:custGeom>
                <a:rect b="b" l="l" r="r" t="t"/>
                <a:pathLst>
                  <a:path extrusionOk="0" h="229" w="76">
                    <a:moveTo>
                      <a:pt x="2" y="1"/>
                    </a:moveTo>
                    <a:cubicBezTo>
                      <a:pt x="0" y="81"/>
                      <a:pt x="33" y="163"/>
                      <a:pt x="76" y="228"/>
                    </a:cubicBezTo>
                    <a:cubicBezTo>
                      <a:pt x="54" y="151"/>
                      <a:pt x="25" y="76"/>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42"/>
              <p:cNvSpPr/>
              <p:nvPr/>
            </p:nvSpPr>
            <p:spPr>
              <a:xfrm>
                <a:off x="5649400" y="4948900"/>
                <a:ext cx="350" cy="1250"/>
              </a:xfrm>
              <a:custGeom>
                <a:rect b="b" l="l" r="r" t="t"/>
                <a:pathLst>
                  <a:path extrusionOk="0" h="50" w="14">
                    <a:moveTo>
                      <a:pt x="1" y="0"/>
                    </a:moveTo>
                    <a:cubicBezTo>
                      <a:pt x="0" y="18"/>
                      <a:pt x="6" y="36"/>
                      <a:pt x="14" y="49"/>
                    </a:cubicBezTo>
                    <a:cubicBezTo>
                      <a:pt x="10" y="33"/>
                      <a:pt x="4" y="1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42"/>
              <p:cNvSpPr/>
              <p:nvPr/>
            </p:nvSpPr>
            <p:spPr>
              <a:xfrm>
                <a:off x="5698475" y="3843675"/>
                <a:ext cx="61750" cy="58550"/>
              </a:xfrm>
              <a:custGeom>
                <a:rect b="b" l="l" r="r" t="t"/>
                <a:pathLst>
                  <a:path extrusionOk="0" h="2342" w="2470">
                    <a:moveTo>
                      <a:pt x="2377" y="0"/>
                    </a:moveTo>
                    <a:cubicBezTo>
                      <a:pt x="2371" y="0"/>
                      <a:pt x="2365" y="1"/>
                      <a:pt x="2359" y="2"/>
                    </a:cubicBezTo>
                    <a:cubicBezTo>
                      <a:pt x="2350" y="5"/>
                      <a:pt x="2340" y="6"/>
                      <a:pt x="2331" y="7"/>
                    </a:cubicBezTo>
                    <a:cubicBezTo>
                      <a:pt x="2319" y="8"/>
                      <a:pt x="2306" y="11"/>
                      <a:pt x="2295" y="13"/>
                    </a:cubicBezTo>
                    <a:cubicBezTo>
                      <a:pt x="2203" y="21"/>
                      <a:pt x="2110" y="31"/>
                      <a:pt x="2019" y="43"/>
                    </a:cubicBezTo>
                    <a:cubicBezTo>
                      <a:pt x="1717" y="89"/>
                      <a:pt x="1320" y="160"/>
                      <a:pt x="979" y="285"/>
                    </a:cubicBezTo>
                    <a:cubicBezTo>
                      <a:pt x="823" y="343"/>
                      <a:pt x="618" y="409"/>
                      <a:pt x="544" y="490"/>
                    </a:cubicBezTo>
                    <a:lnTo>
                      <a:pt x="543" y="491"/>
                    </a:lnTo>
                    <a:cubicBezTo>
                      <a:pt x="533" y="500"/>
                      <a:pt x="520" y="507"/>
                      <a:pt x="513" y="516"/>
                    </a:cubicBezTo>
                    <a:cubicBezTo>
                      <a:pt x="446" y="570"/>
                      <a:pt x="402" y="647"/>
                      <a:pt x="369" y="724"/>
                    </a:cubicBezTo>
                    <a:cubicBezTo>
                      <a:pt x="256" y="974"/>
                      <a:pt x="210" y="1140"/>
                      <a:pt x="121" y="1417"/>
                    </a:cubicBezTo>
                    <a:cubicBezTo>
                      <a:pt x="90" y="1517"/>
                      <a:pt x="57" y="1616"/>
                      <a:pt x="29" y="1717"/>
                    </a:cubicBezTo>
                    <a:cubicBezTo>
                      <a:pt x="18" y="1759"/>
                      <a:pt x="0" y="1815"/>
                      <a:pt x="15" y="1857"/>
                    </a:cubicBezTo>
                    <a:cubicBezTo>
                      <a:pt x="19" y="1876"/>
                      <a:pt x="26" y="1896"/>
                      <a:pt x="38" y="1911"/>
                    </a:cubicBezTo>
                    <a:cubicBezTo>
                      <a:pt x="38" y="1911"/>
                      <a:pt x="38" y="1912"/>
                      <a:pt x="39" y="1915"/>
                    </a:cubicBezTo>
                    <a:cubicBezTo>
                      <a:pt x="79" y="1978"/>
                      <a:pt x="72" y="1971"/>
                      <a:pt x="110" y="2009"/>
                    </a:cubicBezTo>
                    <a:cubicBezTo>
                      <a:pt x="239" y="2123"/>
                      <a:pt x="375" y="2228"/>
                      <a:pt x="507" y="2335"/>
                    </a:cubicBezTo>
                    <a:cubicBezTo>
                      <a:pt x="517" y="2340"/>
                      <a:pt x="527" y="2342"/>
                      <a:pt x="537" y="2342"/>
                    </a:cubicBezTo>
                    <a:cubicBezTo>
                      <a:pt x="596" y="2342"/>
                      <a:pt x="639" y="2260"/>
                      <a:pt x="589" y="2211"/>
                    </a:cubicBezTo>
                    <a:cubicBezTo>
                      <a:pt x="446" y="2082"/>
                      <a:pt x="250" y="1943"/>
                      <a:pt x="155" y="1844"/>
                    </a:cubicBezTo>
                    <a:lnTo>
                      <a:pt x="155" y="1842"/>
                    </a:lnTo>
                    <a:cubicBezTo>
                      <a:pt x="155" y="1842"/>
                      <a:pt x="155" y="1844"/>
                      <a:pt x="154" y="1844"/>
                    </a:cubicBezTo>
                    <a:cubicBezTo>
                      <a:pt x="173" y="1795"/>
                      <a:pt x="182" y="1743"/>
                      <a:pt x="198" y="1692"/>
                    </a:cubicBezTo>
                    <a:cubicBezTo>
                      <a:pt x="294" y="1378"/>
                      <a:pt x="384" y="981"/>
                      <a:pt x="502" y="734"/>
                    </a:cubicBezTo>
                    <a:cubicBezTo>
                      <a:pt x="534" y="676"/>
                      <a:pt x="551" y="661"/>
                      <a:pt x="582" y="634"/>
                    </a:cubicBezTo>
                    <a:cubicBezTo>
                      <a:pt x="585" y="631"/>
                      <a:pt x="589" y="629"/>
                      <a:pt x="592" y="627"/>
                    </a:cubicBezTo>
                    <a:lnTo>
                      <a:pt x="593" y="626"/>
                    </a:lnTo>
                    <a:cubicBezTo>
                      <a:pt x="604" y="621"/>
                      <a:pt x="616" y="615"/>
                      <a:pt x="626" y="610"/>
                    </a:cubicBezTo>
                    <a:cubicBezTo>
                      <a:pt x="726" y="583"/>
                      <a:pt x="835" y="511"/>
                      <a:pt x="927" y="477"/>
                    </a:cubicBezTo>
                    <a:cubicBezTo>
                      <a:pt x="1105" y="400"/>
                      <a:pt x="1420" y="298"/>
                      <a:pt x="1631" y="246"/>
                    </a:cubicBezTo>
                    <a:cubicBezTo>
                      <a:pt x="1912" y="183"/>
                      <a:pt x="2209" y="139"/>
                      <a:pt x="2378" y="139"/>
                    </a:cubicBezTo>
                    <a:cubicBezTo>
                      <a:pt x="2470" y="135"/>
                      <a:pt x="2461" y="0"/>
                      <a:pt x="23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42"/>
              <p:cNvSpPr/>
              <p:nvPr/>
            </p:nvSpPr>
            <p:spPr>
              <a:xfrm>
                <a:off x="5702275" y="3889800"/>
                <a:ext cx="25" cy="25"/>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42"/>
              <p:cNvSpPr/>
              <p:nvPr/>
            </p:nvSpPr>
            <p:spPr>
              <a:xfrm>
                <a:off x="5702275" y="3889625"/>
                <a:ext cx="75" cy="150"/>
              </a:xfrm>
              <a:custGeom>
                <a:rect b="b" l="l" r="r" t="t"/>
                <a:pathLst>
                  <a:path extrusionOk="0" h="6" w="3">
                    <a:moveTo>
                      <a:pt x="1" y="5"/>
                    </a:moveTo>
                    <a:cubicBezTo>
                      <a:pt x="3" y="0"/>
                      <a:pt x="3" y="0"/>
                      <a:pt x="1" y="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42"/>
              <p:cNvSpPr/>
              <p:nvPr/>
            </p:nvSpPr>
            <p:spPr>
              <a:xfrm>
                <a:off x="5752675" y="3843650"/>
                <a:ext cx="61425" cy="58950"/>
              </a:xfrm>
              <a:custGeom>
                <a:rect b="b" l="l" r="r" t="t"/>
                <a:pathLst>
                  <a:path extrusionOk="0" h="2358" w="2457">
                    <a:moveTo>
                      <a:pt x="93" y="1"/>
                    </a:moveTo>
                    <a:cubicBezTo>
                      <a:pt x="10" y="1"/>
                      <a:pt x="1" y="135"/>
                      <a:pt x="93" y="140"/>
                    </a:cubicBezTo>
                    <a:cubicBezTo>
                      <a:pt x="261" y="140"/>
                      <a:pt x="558" y="188"/>
                      <a:pt x="838" y="253"/>
                    </a:cubicBezTo>
                    <a:cubicBezTo>
                      <a:pt x="1048" y="306"/>
                      <a:pt x="1362" y="410"/>
                      <a:pt x="1540" y="488"/>
                    </a:cubicBezTo>
                    <a:cubicBezTo>
                      <a:pt x="1631" y="523"/>
                      <a:pt x="1739" y="595"/>
                      <a:pt x="1840" y="624"/>
                    </a:cubicBezTo>
                    <a:cubicBezTo>
                      <a:pt x="1851" y="629"/>
                      <a:pt x="1862" y="635"/>
                      <a:pt x="1872" y="641"/>
                    </a:cubicBezTo>
                    <a:lnTo>
                      <a:pt x="1873" y="642"/>
                    </a:lnTo>
                    <a:cubicBezTo>
                      <a:pt x="1877" y="643"/>
                      <a:pt x="1882" y="646"/>
                      <a:pt x="1884" y="648"/>
                    </a:cubicBezTo>
                    <a:cubicBezTo>
                      <a:pt x="1914" y="676"/>
                      <a:pt x="1931" y="689"/>
                      <a:pt x="1964" y="749"/>
                    </a:cubicBezTo>
                    <a:cubicBezTo>
                      <a:pt x="2079" y="997"/>
                      <a:pt x="2167" y="1393"/>
                      <a:pt x="2260" y="1709"/>
                    </a:cubicBezTo>
                    <a:cubicBezTo>
                      <a:pt x="2276" y="1759"/>
                      <a:pt x="2285" y="1812"/>
                      <a:pt x="2305" y="1861"/>
                    </a:cubicBezTo>
                    <a:cubicBezTo>
                      <a:pt x="2304" y="1861"/>
                      <a:pt x="2304" y="1860"/>
                      <a:pt x="2304" y="1860"/>
                    </a:cubicBezTo>
                    <a:lnTo>
                      <a:pt x="2304" y="1861"/>
                    </a:lnTo>
                    <a:cubicBezTo>
                      <a:pt x="2208" y="1960"/>
                      <a:pt x="2011" y="2098"/>
                      <a:pt x="1867" y="2225"/>
                    </a:cubicBezTo>
                    <a:cubicBezTo>
                      <a:pt x="1818" y="2275"/>
                      <a:pt x="1858" y="2357"/>
                      <a:pt x="1918" y="2357"/>
                    </a:cubicBezTo>
                    <a:cubicBezTo>
                      <a:pt x="1928" y="2357"/>
                      <a:pt x="1938" y="2355"/>
                      <a:pt x="1948" y="2350"/>
                    </a:cubicBezTo>
                    <a:cubicBezTo>
                      <a:pt x="2080" y="2243"/>
                      <a:pt x="2218" y="2139"/>
                      <a:pt x="2347" y="2027"/>
                    </a:cubicBezTo>
                    <a:cubicBezTo>
                      <a:pt x="2384" y="1991"/>
                      <a:pt x="2377" y="1997"/>
                      <a:pt x="2418" y="1934"/>
                    </a:cubicBezTo>
                    <a:cubicBezTo>
                      <a:pt x="2419" y="1932"/>
                      <a:pt x="2419" y="1930"/>
                      <a:pt x="2419" y="1930"/>
                    </a:cubicBezTo>
                    <a:cubicBezTo>
                      <a:pt x="2430" y="1914"/>
                      <a:pt x="2439" y="1895"/>
                      <a:pt x="2443" y="1876"/>
                    </a:cubicBezTo>
                    <a:cubicBezTo>
                      <a:pt x="2456" y="1834"/>
                      <a:pt x="2441" y="1779"/>
                      <a:pt x="2429" y="1736"/>
                    </a:cubicBezTo>
                    <a:cubicBezTo>
                      <a:pt x="2402" y="1634"/>
                      <a:pt x="2371" y="1534"/>
                      <a:pt x="2340" y="1435"/>
                    </a:cubicBezTo>
                    <a:cubicBezTo>
                      <a:pt x="2252" y="1157"/>
                      <a:pt x="2208" y="990"/>
                      <a:pt x="2096" y="739"/>
                    </a:cubicBezTo>
                    <a:cubicBezTo>
                      <a:pt x="2063" y="662"/>
                      <a:pt x="2018" y="584"/>
                      <a:pt x="1954" y="529"/>
                    </a:cubicBezTo>
                    <a:cubicBezTo>
                      <a:pt x="1944" y="521"/>
                      <a:pt x="1934" y="513"/>
                      <a:pt x="1924" y="506"/>
                    </a:cubicBezTo>
                    <a:lnTo>
                      <a:pt x="1923" y="504"/>
                    </a:lnTo>
                    <a:cubicBezTo>
                      <a:pt x="1849" y="423"/>
                      <a:pt x="1646" y="356"/>
                      <a:pt x="1490" y="297"/>
                    </a:cubicBezTo>
                    <a:cubicBezTo>
                      <a:pt x="1150" y="168"/>
                      <a:pt x="754" y="95"/>
                      <a:pt x="451" y="47"/>
                    </a:cubicBezTo>
                    <a:cubicBezTo>
                      <a:pt x="360" y="33"/>
                      <a:pt x="268" y="23"/>
                      <a:pt x="177" y="14"/>
                    </a:cubicBezTo>
                    <a:cubicBezTo>
                      <a:pt x="165" y="12"/>
                      <a:pt x="152" y="9"/>
                      <a:pt x="141" y="8"/>
                    </a:cubicBezTo>
                    <a:cubicBezTo>
                      <a:pt x="132" y="7"/>
                      <a:pt x="122" y="6"/>
                      <a:pt x="112" y="3"/>
                    </a:cubicBezTo>
                    <a:cubicBezTo>
                      <a:pt x="105" y="2"/>
                      <a:pt x="99" y="1"/>
                      <a:pt x="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42"/>
              <p:cNvSpPr/>
              <p:nvPr/>
            </p:nvSpPr>
            <p:spPr>
              <a:xfrm>
                <a:off x="5810275" y="3890200"/>
                <a:ext cx="25" cy="25"/>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42"/>
              <p:cNvSpPr/>
              <p:nvPr/>
            </p:nvSpPr>
            <p:spPr>
              <a:xfrm>
                <a:off x="5810200" y="3890025"/>
                <a:ext cx="100" cy="150"/>
              </a:xfrm>
              <a:custGeom>
                <a:rect b="b" l="l" r="r" t="t"/>
                <a:pathLst>
                  <a:path extrusionOk="0" h="6" w="4">
                    <a:moveTo>
                      <a:pt x="4" y="6"/>
                    </a:moveTo>
                    <a:cubicBezTo>
                      <a:pt x="1" y="1"/>
                      <a:pt x="1" y="1"/>
                      <a:pt x="4" y="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42"/>
              <p:cNvSpPr/>
              <p:nvPr/>
            </p:nvSpPr>
            <p:spPr>
              <a:xfrm>
                <a:off x="5695500" y="3875850"/>
                <a:ext cx="120650" cy="283825"/>
              </a:xfrm>
              <a:custGeom>
                <a:rect b="b" l="l" r="r" t="t"/>
                <a:pathLst>
                  <a:path extrusionOk="0" h="11353" w="4826">
                    <a:moveTo>
                      <a:pt x="989" y="521"/>
                    </a:moveTo>
                    <a:cubicBezTo>
                      <a:pt x="989" y="522"/>
                      <a:pt x="989" y="522"/>
                      <a:pt x="989" y="522"/>
                    </a:cubicBezTo>
                    <a:lnTo>
                      <a:pt x="989" y="522"/>
                    </a:lnTo>
                    <a:cubicBezTo>
                      <a:pt x="989" y="522"/>
                      <a:pt x="989" y="522"/>
                      <a:pt x="989" y="521"/>
                    </a:cubicBezTo>
                    <a:close/>
                    <a:moveTo>
                      <a:pt x="3875" y="533"/>
                    </a:moveTo>
                    <a:cubicBezTo>
                      <a:pt x="3875" y="533"/>
                      <a:pt x="3875" y="533"/>
                      <a:pt x="3875" y="534"/>
                    </a:cubicBezTo>
                    <a:lnTo>
                      <a:pt x="3875" y="534"/>
                    </a:lnTo>
                    <a:cubicBezTo>
                      <a:pt x="3875" y="533"/>
                      <a:pt x="3875" y="533"/>
                      <a:pt x="3875" y="533"/>
                    </a:cubicBezTo>
                    <a:close/>
                    <a:moveTo>
                      <a:pt x="2480" y="156"/>
                    </a:moveTo>
                    <a:cubicBezTo>
                      <a:pt x="2492" y="164"/>
                      <a:pt x="2507" y="169"/>
                      <a:pt x="2525" y="169"/>
                    </a:cubicBezTo>
                    <a:cubicBezTo>
                      <a:pt x="2533" y="169"/>
                      <a:pt x="2540" y="168"/>
                      <a:pt x="2549" y="166"/>
                    </a:cubicBezTo>
                    <a:cubicBezTo>
                      <a:pt x="2583" y="165"/>
                      <a:pt x="2616" y="164"/>
                      <a:pt x="2649" y="164"/>
                    </a:cubicBezTo>
                    <a:cubicBezTo>
                      <a:pt x="2998" y="164"/>
                      <a:pt x="3292" y="233"/>
                      <a:pt x="3651" y="338"/>
                    </a:cubicBezTo>
                    <a:cubicBezTo>
                      <a:pt x="3723" y="362"/>
                      <a:pt x="3790" y="383"/>
                      <a:pt x="3853" y="405"/>
                    </a:cubicBezTo>
                    <a:cubicBezTo>
                      <a:pt x="3850" y="410"/>
                      <a:pt x="3847" y="416"/>
                      <a:pt x="3846" y="425"/>
                    </a:cubicBezTo>
                    <a:cubicBezTo>
                      <a:pt x="3837" y="459"/>
                      <a:pt x="3857" y="488"/>
                      <a:pt x="3870" y="519"/>
                    </a:cubicBezTo>
                    <a:lnTo>
                      <a:pt x="3870" y="519"/>
                    </a:lnTo>
                    <a:cubicBezTo>
                      <a:pt x="3870" y="519"/>
                      <a:pt x="3870" y="519"/>
                      <a:pt x="3870" y="519"/>
                    </a:cubicBezTo>
                    <a:lnTo>
                      <a:pt x="3870" y="519"/>
                    </a:lnTo>
                    <a:cubicBezTo>
                      <a:pt x="3870" y="519"/>
                      <a:pt x="3870" y="522"/>
                      <a:pt x="3873" y="529"/>
                    </a:cubicBezTo>
                    <a:cubicBezTo>
                      <a:pt x="3873" y="529"/>
                      <a:pt x="3873" y="530"/>
                      <a:pt x="3875" y="532"/>
                    </a:cubicBezTo>
                    <a:cubicBezTo>
                      <a:pt x="3875" y="533"/>
                      <a:pt x="3876" y="534"/>
                      <a:pt x="3876" y="535"/>
                    </a:cubicBezTo>
                    <a:lnTo>
                      <a:pt x="3876" y="535"/>
                    </a:lnTo>
                    <a:cubicBezTo>
                      <a:pt x="3876" y="534"/>
                      <a:pt x="3876" y="534"/>
                      <a:pt x="3875" y="534"/>
                    </a:cubicBezTo>
                    <a:lnTo>
                      <a:pt x="3875" y="534"/>
                    </a:lnTo>
                    <a:cubicBezTo>
                      <a:pt x="3886" y="559"/>
                      <a:pt x="3942" y="713"/>
                      <a:pt x="3962" y="790"/>
                    </a:cubicBezTo>
                    <a:cubicBezTo>
                      <a:pt x="4073" y="1155"/>
                      <a:pt x="4151" y="1528"/>
                      <a:pt x="4228" y="1899"/>
                    </a:cubicBezTo>
                    <a:cubicBezTo>
                      <a:pt x="4530" y="3461"/>
                      <a:pt x="4695" y="4934"/>
                      <a:pt x="4565" y="6581"/>
                    </a:cubicBezTo>
                    <a:cubicBezTo>
                      <a:pt x="4556" y="6699"/>
                      <a:pt x="4542" y="6818"/>
                      <a:pt x="4530" y="6936"/>
                    </a:cubicBezTo>
                    <a:cubicBezTo>
                      <a:pt x="4530" y="6944"/>
                      <a:pt x="4528" y="6952"/>
                      <a:pt x="4527" y="6960"/>
                    </a:cubicBezTo>
                    <a:cubicBezTo>
                      <a:pt x="4516" y="6962"/>
                      <a:pt x="4504" y="6963"/>
                      <a:pt x="4494" y="6965"/>
                    </a:cubicBezTo>
                    <a:cubicBezTo>
                      <a:pt x="4481" y="6966"/>
                      <a:pt x="4469" y="6967"/>
                      <a:pt x="4456" y="6967"/>
                    </a:cubicBezTo>
                    <a:cubicBezTo>
                      <a:pt x="4435" y="6967"/>
                      <a:pt x="4414" y="6965"/>
                      <a:pt x="4393" y="6962"/>
                    </a:cubicBezTo>
                    <a:cubicBezTo>
                      <a:pt x="4380" y="6960"/>
                      <a:pt x="4368" y="6958"/>
                      <a:pt x="4370" y="6958"/>
                    </a:cubicBezTo>
                    <a:lnTo>
                      <a:pt x="4370" y="6958"/>
                    </a:lnTo>
                    <a:cubicBezTo>
                      <a:pt x="4370" y="6958"/>
                      <a:pt x="4375" y="6958"/>
                      <a:pt x="4386" y="6960"/>
                    </a:cubicBezTo>
                    <a:cubicBezTo>
                      <a:pt x="3728" y="6811"/>
                      <a:pt x="3382" y="6172"/>
                      <a:pt x="3277" y="5466"/>
                    </a:cubicBezTo>
                    <a:lnTo>
                      <a:pt x="3277" y="5466"/>
                    </a:lnTo>
                    <a:cubicBezTo>
                      <a:pt x="3274" y="5437"/>
                      <a:pt x="3258" y="5255"/>
                      <a:pt x="3259" y="5213"/>
                    </a:cubicBezTo>
                    <a:cubicBezTo>
                      <a:pt x="3256" y="5168"/>
                      <a:pt x="3258" y="5122"/>
                      <a:pt x="3255" y="5077"/>
                    </a:cubicBezTo>
                    <a:cubicBezTo>
                      <a:pt x="3263" y="5061"/>
                      <a:pt x="3264" y="5047"/>
                      <a:pt x="3265" y="5033"/>
                    </a:cubicBezTo>
                    <a:cubicBezTo>
                      <a:pt x="3322" y="4980"/>
                      <a:pt x="3385" y="4931"/>
                      <a:pt x="3440" y="4877"/>
                    </a:cubicBezTo>
                    <a:cubicBezTo>
                      <a:pt x="3903" y="4439"/>
                      <a:pt x="3949" y="3813"/>
                      <a:pt x="3643" y="3267"/>
                    </a:cubicBezTo>
                    <a:cubicBezTo>
                      <a:pt x="3495" y="3019"/>
                      <a:pt x="3234" y="2856"/>
                      <a:pt x="2970" y="2761"/>
                    </a:cubicBezTo>
                    <a:cubicBezTo>
                      <a:pt x="2866" y="2725"/>
                      <a:pt x="2758" y="2706"/>
                      <a:pt x="2647" y="2694"/>
                    </a:cubicBezTo>
                    <a:cubicBezTo>
                      <a:pt x="2628" y="2692"/>
                      <a:pt x="2605" y="2689"/>
                      <a:pt x="2582" y="2689"/>
                    </a:cubicBezTo>
                    <a:cubicBezTo>
                      <a:pt x="2574" y="2689"/>
                      <a:pt x="2566" y="2689"/>
                      <a:pt x="2558" y="2690"/>
                    </a:cubicBezTo>
                    <a:cubicBezTo>
                      <a:pt x="2519" y="2687"/>
                      <a:pt x="2480" y="2686"/>
                      <a:pt x="2443" y="2686"/>
                    </a:cubicBezTo>
                    <a:cubicBezTo>
                      <a:pt x="2412" y="2686"/>
                      <a:pt x="2384" y="2687"/>
                      <a:pt x="2358" y="2689"/>
                    </a:cubicBezTo>
                    <a:cubicBezTo>
                      <a:pt x="2348" y="2690"/>
                      <a:pt x="2341" y="2690"/>
                      <a:pt x="2331" y="2691"/>
                    </a:cubicBezTo>
                    <a:lnTo>
                      <a:pt x="2299" y="2691"/>
                    </a:lnTo>
                    <a:cubicBezTo>
                      <a:pt x="2286" y="2689"/>
                      <a:pt x="2273" y="2688"/>
                      <a:pt x="2259" y="2688"/>
                    </a:cubicBezTo>
                    <a:cubicBezTo>
                      <a:pt x="2238" y="2688"/>
                      <a:pt x="2217" y="2690"/>
                      <a:pt x="2198" y="2691"/>
                    </a:cubicBezTo>
                    <a:cubicBezTo>
                      <a:pt x="2089" y="2702"/>
                      <a:pt x="1981" y="2721"/>
                      <a:pt x="1877" y="2756"/>
                    </a:cubicBezTo>
                    <a:cubicBezTo>
                      <a:pt x="1611" y="2850"/>
                      <a:pt x="1350" y="3010"/>
                      <a:pt x="1201" y="3257"/>
                    </a:cubicBezTo>
                    <a:cubicBezTo>
                      <a:pt x="891" y="3800"/>
                      <a:pt x="932" y="4427"/>
                      <a:pt x="1391" y="4868"/>
                    </a:cubicBezTo>
                    <a:cubicBezTo>
                      <a:pt x="1447" y="4924"/>
                      <a:pt x="1509" y="4971"/>
                      <a:pt x="1565" y="5027"/>
                    </a:cubicBezTo>
                    <a:cubicBezTo>
                      <a:pt x="1565" y="5041"/>
                      <a:pt x="1566" y="5057"/>
                      <a:pt x="1574" y="5072"/>
                    </a:cubicBezTo>
                    <a:cubicBezTo>
                      <a:pt x="1571" y="5117"/>
                      <a:pt x="1573" y="5163"/>
                      <a:pt x="1570" y="5208"/>
                    </a:cubicBezTo>
                    <a:cubicBezTo>
                      <a:pt x="1570" y="5254"/>
                      <a:pt x="1549" y="5464"/>
                      <a:pt x="1549" y="5464"/>
                    </a:cubicBezTo>
                    <a:cubicBezTo>
                      <a:pt x="1549" y="5464"/>
                      <a:pt x="1549" y="5463"/>
                      <a:pt x="1550" y="5460"/>
                    </a:cubicBezTo>
                    <a:lnTo>
                      <a:pt x="1550" y="5460"/>
                    </a:lnTo>
                    <a:cubicBezTo>
                      <a:pt x="1441" y="6164"/>
                      <a:pt x="1091" y="6798"/>
                      <a:pt x="435" y="6946"/>
                    </a:cubicBezTo>
                    <a:lnTo>
                      <a:pt x="435" y="6946"/>
                    </a:lnTo>
                    <a:cubicBezTo>
                      <a:pt x="431" y="6946"/>
                      <a:pt x="427" y="6947"/>
                      <a:pt x="423" y="6948"/>
                    </a:cubicBezTo>
                    <a:cubicBezTo>
                      <a:pt x="400" y="6951"/>
                      <a:pt x="377" y="6953"/>
                      <a:pt x="355" y="6953"/>
                    </a:cubicBezTo>
                    <a:cubicBezTo>
                      <a:pt x="344" y="6953"/>
                      <a:pt x="334" y="6952"/>
                      <a:pt x="323" y="6952"/>
                    </a:cubicBezTo>
                    <a:cubicBezTo>
                      <a:pt x="312" y="6949"/>
                      <a:pt x="301" y="6948"/>
                      <a:pt x="289" y="6947"/>
                    </a:cubicBezTo>
                    <a:cubicBezTo>
                      <a:pt x="288" y="6937"/>
                      <a:pt x="288" y="6929"/>
                      <a:pt x="287" y="6922"/>
                    </a:cubicBezTo>
                    <a:cubicBezTo>
                      <a:pt x="274" y="6803"/>
                      <a:pt x="262" y="6685"/>
                      <a:pt x="255" y="6567"/>
                    </a:cubicBezTo>
                    <a:cubicBezTo>
                      <a:pt x="137" y="4920"/>
                      <a:pt x="313" y="3446"/>
                      <a:pt x="627" y="1887"/>
                    </a:cubicBezTo>
                    <a:cubicBezTo>
                      <a:pt x="706" y="1515"/>
                      <a:pt x="788" y="1143"/>
                      <a:pt x="901" y="779"/>
                    </a:cubicBezTo>
                    <a:cubicBezTo>
                      <a:pt x="922" y="702"/>
                      <a:pt x="978" y="548"/>
                      <a:pt x="989" y="522"/>
                    </a:cubicBezTo>
                    <a:lnTo>
                      <a:pt x="989" y="522"/>
                    </a:lnTo>
                    <a:cubicBezTo>
                      <a:pt x="989" y="523"/>
                      <a:pt x="988" y="523"/>
                      <a:pt x="988" y="523"/>
                    </a:cubicBezTo>
                    <a:lnTo>
                      <a:pt x="988" y="523"/>
                    </a:lnTo>
                    <a:cubicBezTo>
                      <a:pt x="988" y="522"/>
                      <a:pt x="989" y="521"/>
                      <a:pt x="989" y="520"/>
                    </a:cubicBezTo>
                    <a:cubicBezTo>
                      <a:pt x="989" y="518"/>
                      <a:pt x="991" y="518"/>
                      <a:pt x="991" y="517"/>
                    </a:cubicBezTo>
                    <a:cubicBezTo>
                      <a:pt x="995" y="511"/>
                      <a:pt x="995" y="509"/>
                      <a:pt x="995" y="509"/>
                    </a:cubicBezTo>
                    <a:lnTo>
                      <a:pt x="995" y="509"/>
                    </a:lnTo>
                    <a:cubicBezTo>
                      <a:pt x="995" y="509"/>
                      <a:pt x="993" y="511"/>
                      <a:pt x="991" y="515"/>
                    </a:cubicBezTo>
                    <a:cubicBezTo>
                      <a:pt x="1004" y="481"/>
                      <a:pt x="1029" y="450"/>
                      <a:pt x="1019" y="413"/>
                    </a:cubicBezTo>
                    <a:cubicBezTo>
                      <a:pt x="1018" y="407"/>
                      <a:pt x="1014" y="400"/>
                      <a:pt x="1012" y="394"/>
                    </a:cubicBezTo>
                    <a:cubicBezTo>
                      <a:pt x="1076" y="372"/>
                      <a:pt x="1143" y="352"/>
                      <a:pt x="1215" y="328"/>
                    </a:cubicBezTo>
                    <a:cubicBezTo>
                      <a:pt x="1565" y="229"/>
                      <a:pt x="1855" y="162"/>
                      <a:pt x="2193" y="162"/>
                    </a:cubicBezTo>
                    <a:cubicBezTo>
                      <a:pt x="2234" y="162"/>
                      <a:pt x="2276" y="163"/>
                      <a:pt x="2318" y="165"/>
                    </a:cubicBezTo>
                    <a:cubicBezTo>
                      <a:pt x="2327" y="167"/>
                      <a:pt x="2335" y="168"/>
                      <a:pt x="2343" y="168"/>
                    </a:cubicBezTo>
                    <a:cubicBezTo>
                      <a:pt x="2360" y="168"/>
                      <a:pt x="2375" y="164"/>
                      <a:pt x="2386" y="156"/>
                    </a:cubicBezTo>
                    <a:close/>
                    <a:moveTo>
                      <a:pt x="2291" y="1"/>
                    </a:moveTo>
                    <a:cubicBezTo>
                      <a:pt x="2028" y="1"/>
                      <a:pt x="1744" y="52"/>
                      <a:pt x="1450" y="131"/>
                    </a:cubicBezTo>
                    <a:cubicBezTo>
                      <a:pt x="1173" y="208"/>
                      <a:pt x="901" y="304"/>
                      <a:pt x="638" y="419"/>
                    </a:cubicBezTo>
                    <a:cubicBezTo>
                      <a:pt x="580" y="445"/>
                      <a:pt x="521" y="476"/>
                      <a:pt x="463" y="506"/>
                    </a:cubicBezTo>
                    <a:cubicBezTo>
                      <a:pt x="444" y="517"/>
                      <a:pt x="431" y="542"/>
                      <a:pt x="435" y="565"/>
                    </a:cubicBezTo>
                    <a:cubicBezTo>
                      <a:pt x="437" y="595"/>
                      <a:pt x="466" y="616"/>
                      <a:pt x="494" y="616"/>
                    </a:cubicBezTo>
                    <a:cubicBezTo>
                      <a:pt x="503" y="616"/>
                      <a:pt x="513" y="614"/>
                      <a:pt x="521" y="609"/>
                    </a:cubicBezTo>
                    <a:cubicBezTo>
                      <a:pt x="627" y="549"/>
                      <a:pt x="725" y="505"/>
                      <a:pt x="824" y="464"/>
                    </a:cubicBezTo>
                    <a:lnTo>
                      <a:pt x="824" y="464"/>
                    </a:lnTo>
                    <a:cubicBezTo>
                      <a:pt x="762" y="676"/>
                      <a:pt x="699" y="888"/>
                      <a:pt x="646" y="1103"/>
                    </a:cubicBezTo>
                    <a:cubicBezTo>
                      <a:pt x="626" y="1181"/>
                      <a:pt x="606" y="1259"/>
                      <a:pt x="587" y="1336"/>
                    </a:cubicBezTo>
                    <a:cubicBezTo>
                      <a:pt x="437" y="1917"/>
                      <a:pt x="333" y="2509"/>
                      <a:pt x="251" y="3103"/>
                    </a:cubicBezTo>
                    <a:cubicBezTo>
                      <a:pt x="87" y="4250"/>
                      <a:pt x="1" y="5415"/>
                      <a:pt x="103" y="6573"/>
                    </a:cubicBezTo>
                    <a:cubicBezTo>
                      <a:pt x="114" y="6723"/>
                      <a:pt x="126" y="6872"/>
                      <a:pt x="139" y="7024"/>
                    </a:cubicBezTo>
                    <a:cubicBezTo>
                      <a:pt x="138" y="7035"/>
                      <a:pt x="139" y="7047"/>
                      <a:pt x="142" y="7058"/>
                    </a:cubicBezTo>
                    <a:cubicBezTo>
                      <a:pt x="147" y="7092"/>
                      <a:pt x="173" y="7119"/>
                      <a:pt x="205" y="7125"/>
                    </a:cubicBezTo>
                    <a:cubicBezTo>
                      <a:pt x="212" y="7128"/>
                      <a:pt x="221" y="7129"/>
                      <a:pt x="230" y="7129"/>
                    </a:cubicBezTo>
                    <a:cubicBezTo>
                      <a:pt x="248" y="7132"/>
                      <a:pt x="266" y="7133"/>
                      <a:pt x="283" y="7133"/>
                    </a:cubicBezTo>
                    <a:cubicBezTo>
                      <a:pt x="292" y="7133"/>
                      <a:pt x="301" y="7133"/>
                      <a:pt x="310" y="7132"/>
                    </a:cubicBezTo>
                    <a:cubicBezTo>
                      <a:pt x="318" y="7707"/>
                      <a:pt x="341" y="8283"/>
                      <a:pt x="438" y="8852"/>
                    </a:cubicBezTo>
                    <a:cubicBezTo>
                      <a:pt x="525" y="9399"/>
                      <a:pt x="665" y="9951"/>
                      <a:pt x="922" y="10441"/>
                    </a:cubicBezTo>
                    <a:cubicBezTo>
                      <a:pt x="835" y="10443"/>
                      <a:pt x="767" y="10454"/>
                      <a:pt x="735" y="10502"/>
                    </a:cubicBezTo>
                    <a:cubicBezTo>
                      <a:pt x="734" y="10505"/>
                      <a:pt x="732" y="10506"/>
                      <a:pt x="730" y="10508"/>
                    </a:cubicBezTo>
                    <a:cubicBezTo>
                      <a:pt x="729" y="10510"/>
                      <a:pt x="729" y="10511"/>
                      <a:pt x="727" y="10511"/>
                    </a:cubicBezTo>
                    <a:cubicBezTo>
                      <a:pt x="725" y="10513"/>
                      <a:pt x="722" y="10516"/>
                      <a:pt x="721" y="10519"/>
                    </a:cubicBezTo>
                    <a:lnTo>
                      <a:pt x="721" y="10519"/>
                    </a:lnTo>
                    <a:cubicBezTo>
                      <a:pt x="714" y="10531"/>
                      <a:pt x="709" y="10544"/>
                      <a:pt x="706" y="10558"/>
                    </a:cubicBezTo>
                    <a:cubicBezTo>
                      <a:pt x="694" y="10623"/>
                      <a:pt x="722" y="10687"/>
                      <a:pt x="756" y="10740"/>
                    </a:cubicBezTo>
                    <a:cubicBezTo>
                      <a:pt x="1015" y="11119"/>
                      <a:pt x="1478" y="11270"/>
                      <a:pt x="1906" y="11351"/>
                    </a:cubicBezTo>
                    <a:cubicBezTo>
                      <a:pt x="1909" y="11346"/>
                      <a:pt x="1911" y="11340"/>
                      <a:pt x="1914" y="11335"/>
                    </a:cubicBezTo>
                    <a:cubicBezTo>
                      <a:pt x="1935" y="11301"/>
                      <a:pt x="1951" y="11265"/>
                      <a:pt x="1967" y="11229"/>
                    </a:cubicBezTo>
                    <a:cubicBezTo>
                      <a:pt x="1968" y="11228"/>
                      <a:pt x="1970" y="11226"/>
                      <a:pt x="1970" y="11223"/>
                    </a:cubicBezTo>
                    <a:cubicBezTo>
                      <a:pt x="1914" y="11212"/>
                      <a:pt x="1853" y="11201"/>
                      <a:pt x="1801" y="11186"/>
                    </a:cubicBezTo>
                    <a:cubicBezTo>
                      <a:pt x="1415" y="11097"/>
                      <a:pt x="1051" y="10908"/>
                      <a:pt x="886" y="10687"/>
                    </a:cubicBezTo>
                    <a:cubicBezTo>
                      <a:pt x="842" y="10619"/>
                      <a:pt x="839" y="10611"/>
                      <a:pt x="838" y="10582"/>
                    </a:cubicBezTo>
                    <a:cubicBezTo>
                      <a:pt x="839" y="10580"/>
                      <a:pt x="840" y="10579"/>
                      <a:pt x="842" y="10577"/>
                    </a:cubicBezTo>
                    <a:cubicBezTo>
                      <a:pt x="843" y="10575"/>
                      <a:pt x="845" y="10574"/>
                      <a:pt x="847" y="10573"/>
                    </a:cubicBezTo>
                    <a:cubicBezTo>
                      <a:pt x="862" y="10569"/>
                      <a:pt x="859" y="10568"/>
                      <a:pt x="874" y="10568"/>
                    </a:cubicBezTo>
                    <a:cubicBezTo>
                      <a:pt x="879" y="10568"/>
                      <a:pt x="888" y="10569"/>
                      <a:pt x="901" y="10569"/>
                    </a:cubicBezTo>
                    <a:cubicBezTo>
                      <a:pt x="1091" y="10575"/>
                      <a:pt x="1280" y="10578"/>
                      <a:pt x="1470" y="10578"/>
                    </a:cubicBezTo>
                    <a:cubicBezTo>
                      <a:pt x="1541" y="10578"/>
                      <a:pt x="1612" y="10577"/>
                      <a:pt x="1682" y="10577"/>
                    </a:cubicBezTo>
                    <a:cubicBezTo>
                      <a:pt x="1757" y="10575"/>
                      <a:pt x="1911" y="10562"/>
                      <a:pt x="2072" y="10562"/>
                    </a:cubicBezTo>
                    <a:cubicBezTo>
                      <a:pt x="2078" y="10562"/>
                      <a:pt x="2084" y="10562"/>
                      <a:pt x="2090" y="10562"/>
                    </a:cubicBezTo>
                    <a:cubicBezTo>
                      <a:pt x="2095" y="10530"/>
                      <a:pt x="2101" y="10500"/>
                      <a:pt x="2106" y="10467"/>
                    </a:cubicBezTo>
                    <a:cubicBezTo>
                      <a:pt x="1771" y="10464"/>
                      <a:pt x="1492" y="10458"/>
                      <a:pt x="1122" y="10444"/>
                    </a:cubicBezTo>
                    <a:cubicBezTo>
                      <a:pt x="1095" y="10443"/>
                      <a:pt x="1070" y="10441"/>
                      <a:pt x="1044" y="10440"/>
                    </a:cubicBezTo>
                    <a:cubicBezTo>
                      <a:pt x="1036" y="10389"/>
                      <a:pt x="992" y="10335"/>
                      <a:pt x="977" y="10286"/>
                    </a:cubicBezTo>
                    <a:cubicBezTo>
                      <a:pt x="644" y="9584"/>
                      <a:pt x="509" y="8741"/>
                      <a:pt x="454" y="7952"/>
                    </a:cubicBezTo>
                    <a:cubicBezTo>
                      <a:pt x="435" y="7670"/>
                      <a:pt x="432" y="7386"/>
                      <a:pt x="427" y="7104"/>
                    </a:cubicBezTo>
                    <a:cubicBezTo>
                      <a:pt x="591" y="7072"/>
                      <a:pt x="749" y="7011"/>
                      <a:pt x="892" y="6926"/>
                    </a:cubicBezTo>
                    <a:cubicBezTo>
                      <a:pt x="1417" y="6599"/>
                      <a:pt x="1679" y="5949"/>
                      <a:pt x="1739" y="5345"/>
                    </a:cubicBezTo>
                    <a:cubicBezTo>
                      <a:pt x="1745" y="5211"/>
                      <a:pt x="1766" y="5080"/>
                      <a:pt x="1749" y="4991"/>
                    </a:cubicBezTo>
                    <a:lnTo>
                      <a:pt x="1749" y="4991"/>
                    </a:lnTo>
                    <a:cubicBezTo>
                      <a:pt x="1750" y="4993"/>
                      <a:pt x="1751" y="4995"/>
                      <a:pt x="1751" y="4995"/>
                    </a:cubicBezTo>
                    <a:cubicBezTo>
                      <a:pt x="1754" y="4995"/>
                      <a:pt x="1751" y="4969"/>
                      <a:pt x="1751" y="4944"/>
                    </a:cubicBezTo>
                    <a:cubicBezTo>
                      <a:pt x="1754" y="4915"/>
                      <a:pt x="1739" y="4890"/>
                      <a:pt x="1719" y="4874"/>
                    </a:cubicBezTo>
                    <a:cubicBezTo>
                      <a:pt x="1705" y="4831"/>
                      <a:pt x="1695" y="4836"/>
                      <a:pt x="1676" y="4818"/>
                    </a:cubicBezTo>
                    <a:cubicBezTo>
                      <a:pt x="1493" y="4700"/>
                      <a:pt x="1388" y="4583"/>
                      <a:pt x="1256" y="4357"/>
                    </a:cubicBezTo>
                    <a:cubicBezTo>
                      <a:pt x="1219" y="4292"/>
                      <a:pt x="1208" y="4256"/>
                      <a:pt x="1187" y="4204"/>
                    </a:cubicBezTo>
                    <a:cubicBezTo>
                      <a:pt x="1139" y="3994"/>
                      <a:pt x="1156" y="3762"/>
                      <a:pt x="1247" y="3528"/>
                    </a:cubicBezTo>
                    <a:cubicBezTo>
                      <a:pt x="1275" y="3447"/>
                      <a:pt x="1358" y="3286"/>
                      <a:pt x="1424" y="3219"/>
                    </a:cubicBezTo>
                    <a:cubicBezTo>
                      <a:pt x="1645" y="2989"/>
                      <a:pt x="1971" y="2849"/>
                      <a:pt x="2285" y="2845"/>
                    </a:cubicBezTo>
                    <a:cubicBezTo>
                      <a:pt x="2294" y="2845"/>
                      <a:pt x="2302" y="2844"/>
                      <a:pt x="2311" y="2840"/>
                    </a:cubicBezTo>
                    <a:cubicBezTo>
                      <a:pt x="2340" y="2838"/>
                      <a:pt x="2369" y="2837"/>
                      <a:pt x="2396" y="2837"/>
                    </a:cubicBezTo>
                    <a:cubicBezTo>
                      <a:pt x="2412" y="2837"/>
                      <a:pt x="2427" y="2837"/>
                      <a:pt x="2441" y="2839"/>
                    </a:cubicBezTo>
                    <a:cubicBezTo>
                      <a:pt x="2474" y="2839"/>
                      <a:pt x="2506" y="2840"/>
                      <a:pt x="2537" y="2841"/>
                    </a:cubicBezTo>
                    <a:cubicBezTo>
                      <a:pt x="2544" y="2844"/>
                      <a:pt x="2553" y="2845"/>
                      <a:pt x="2562" y="2845"/>
                    </a:cubicBezTo>
                    <a:cubicBezTo>
                      <a:pt x="2874" y="2851"/>
                      <a:pt x="3198" y="2994"/>
                      <a:pt x="3419" y="3225"/>
                    </a:cubicBezTo>
                    <a:cubicBezTo>
                      <a:pt x="3485" y="3292"/>
                      <a:pt x="3567" y="3455"/>
                      <a:pt x="3593" y="3535"/>
                    </a:cubicBezTo>
                    <a:cubicBezTo>
                      <a:pt x="3682" y="3771"/>
                      <a:pt x="3698" y="4002"/>
                      <a:pt x="3648" y="4212"/>
                    </a:cubicBezTo>
                    <a:cubicBezTo>
                      <a:pt x="3628" y="4264"/>
                      <a:pt x="3614" y="4298"/>
                      <a:pt x="3577" y="4363"/>
                    </a:cubicBezTo>
                    <a:cubicBezTo>
                      <a:pt x="3445" y="4588"/>
                      <a:pt x="3337" y="4704"/>
                      <a:pt x="3154" y="4821"/>
                    </a:cubicBezTo>
                    <a:cubicBezTo>
                      <a:pt x="3135" y="4839"/>
                      <a:pt x="3124" y="4833"/>
                      <a:pt x="3111" y="4877"/>
                    </a:cubicBezTo>
                    <a:cubicBezTo>
                      <a:pt x="3090" y="4892"/>
                      <a:pt x="3077" y="4918"/>
                      <a:pt x="3078" y="4945"/>
                    </a:cubicBezTo>
                    <a:cubicBezTo>
                      <a:pt x="3079" y="4970"/>
                      <a:pt x="3076" y="4996"/>
                      <a:pt x="3078" y="4996"/>
                    </a:cubicBezTo>
                    <a:cubicBezTo>
                      <a:pt x="3078" y="4996"/>
                      <a:pt x="3079" y="4994"/>
                      <a:pt x="3080" y="4992"/>
                    </a:cubicBezTo>
                    <a:lnTo>
                      <a:pt x="3080" y="4992"/>
                    </a:lnTo>
                    <a:cubicBezTo>
                      <a:pt x="3062" y="5081"/>
                      <a:pt x="3082" y="5212"/>
                      <a:pt x="3088" y="5346"/>
                    </a:cubicBezTo>
                    <a:cubicBezTo>
                      <a:pt x="3142" y="5950"/>
                      <a:pt x="3399" y="6602"/>
                      <a:pt x="3923" y="6933"/>
                    </a:cubicBezTo>
                    <a:cubicBezTo>
                      <a:pt x="4067" y="7021"/>
                      <a:pt x="4223" y="7083"/>
                      <a:pt x="4387" y="7117"/>
                    </a:cubicBezTo>
                    <a:cubicBezTo>
                      <a:pt x="4380" y="7398"/>
                      <a:pt x="4376" y="7681"/>
                      <a:pt x="4354" y="7963"/>
                    </a:cubicBezTo>
                    <a:cubicBezTo>
                      <a:pt x="4293" y="8751"/>
                      <a:pt x="4153" y="9594"/>
                      <a:pt x="3814" y="10294"/>
                    </a:cubicBezTo>
                    <a:cubicBezTo>
                      <a:pt x="3799" y="10340"/>
                      <a:pt x="3753" y="10395"/>
                      <a:pt x="3746" y="10445"/>
                    </a:cubicBezTo>
                    <a:cubicBezTo>
                      <a:pt x="3721" y="10446"/>
                      <a:pt x="3695" y="10448"/>
                      <a:pt x="3667" y="10448"/>
                    </a:cubicBezTo>
                    <a:cubicBezTo>
                      <a:pt x="3300" y="10459"/>
                      <a:pt x="3021" y="10461"/>
                      <a:pt x="2689" y="10464"/>
                    </a:cubicBezTo>
                    <a:cubicBezTo>
                      <a:pt x="2691" y="10466"/>
                      <a:pt x="2692" y="10470"/>
                      <a:pt x="2692" y="10472"/>
                    </a:cubicBezTo>
                    <a:cubicBezTo>
                      <a:pt x="2696" y="10501"/>
                      <a:pt x="2701" y="10528"/>
                      <a:pt x="2706" y="10558"/>
                    </a:cubicBezTo>
                    <a:cubicBezTo>
                      <a:pt x="2871" y="10558"/>
                      <a:pt x="3032" y="10574"/>
                      <a:pt x="3108" y="10575"/>
                    </a:cubicBezTo>
                    <a:cubicBezTo>
                      <a:pt x="3232" y="10577"/>
                      <a:pt x="3356" y="10578"/>
                      <a:pt x="3480" y="10578"/>
                    </a:cubicBezTo>
                    <a:cubicBezTo>
                      <a:pt x="3616" y="10578"/>
                      <a:pt x="3753" y="10577"/>
                      <a:pt x="3888" y="10574"/>
                    </a:cubicBezTo>
                    <a:cubicBezTo>
                      <a:pt x="3902" y="10574"/>
                      <a:pt x="3910" y="10574"/>
                      <a:pt x="3916" y="10574"/>
                    </a:cubicBezTo>
                    <a:cubicBezTo>
                      <a:pt x="3930" y="10574"/>
                      <a:pt x="3928" y="10574"/>
                      <a:pt x="3943" y="10578"/>
                    </a:cubicBezTo>
                    <a:cubicBezTo>
                      <a:pt x="3945" y="10579"/>
                      <a:pt x="3947" y="10580"/>
                      <a:pt x="3948" y="10582"/>
                    </a:cubicBezTo>
                    <a:cubicBezTo>
                      <a:pt x="3949" y="10584"/>
                      <a:pt x="3950" y="10585"/>
                      <a:pt x="3952" y="10587"/>
                    </a:cubicBezTo>
                    <a:cubicBezTo>
                      <a:pt x="3949" y="10616"/>
                      <a:pt x="3947" y="10623"/>
                      <a:pt x="3902" y="10691"/>
                    </a:cubicBezTo>
                    <a:cubicBezTo>
                      <a:pt x="3734" y="10912"/>
                      <a:pt x="3370" y="11095"/>
                      <a:pt x="2984" y="11182"/>
                    </a:cubicBezTo>
                    <a:cubicBezTo>
                      <a:pt x="2933" y="11196"/>
                      <a:pt x="2874" y="11207"/>
                      <a:pt x="2820" y="11216"/>
                    </a:cubicBezTo>
                    <a:cubicBezTo>
                      <a:pt x="2828" y="11259"/>
                      <a:pt x="2835" y="11303"/>
                      <a:pt x="2841" y="11345"/>
                    </a:cubicBezTo>
                    <a:lnTo>
                      <a:pt x="2841" y="11352"/>
                    </a:lnTo>
                    <a:lnTo>
                      <a:pt x="2842" y="11352"/>
                    </a:lnTo>
                    <a:cubicBezTo>
                      <a:pt x="3281" y="11277"/>
                      <a:pt x="3764" y="11131"/>
                      <a:pt x="4033" y="10744"/>
                    </a:cubicBezTo>
                    <a:cubicBezTo>
                      <a:pt x="4068" y="10691"/>
                      <a:pt x="4096" y="10628"/>
                      <a:pt x="4083" y="10562"/>
                    </a:cubicBezTo>
                    <a:cubicBezTo>
                      <a:pt x="4081" y="10548"/>
                      <a:pt x="4076" y="10534"/>
                      <a:pt x="4068" y="10522"/>
                    </a:cubicBezTo>
                    <a:lnTo>
                      <a:pt x="4068" y="10522"/>
                    </a:lnTo>
                    <a:lnTo>
                      <a:pt x="4069" y="10523"/>
                    </a:lnTo>
                    <a:cubicBezTo>
                      <a:pt x="4067" y="10520"/>
                      <a:pt x="4063" y="10517"/>
                      <a:pt x="4062" y="10515"/>
                    </a:cubicBezTo>
                    <a:cubicBezTo>
                      <a:pt x="4061" y="10513"/>
                      <a:pt x="4061" y="10512"/>
                      <a:pt x="4060" y="10512"/>
                    </a:cubicBezTo>
                    <a:cubicBezTo>
                      <a:pt x="4058" y="10510"/>
                      <a:pt x="4057" y="10508"/>
                      <a:pt x="4055" y="10506"/>
                    </a:cubicBezTo>
                    <a:cubicBezTo>
                      <a:pt x="4022" y="10458"/>
                      <a:pt x="3955" y="10445"/>
                      <a:pt x="3868" y="10443"/>
                    </a:cubicBezTo>
                    <a:cubicBezTo>
                      <a:pt x="4128" y="9955"/>
                      <a:pt x="4273" y="9403"/>
                      <a:pt x="4364" y="8857"/>
                    </a:cubicBezTo>
                    <a:cubicBezTo>
                      <a:pt x="4465" y="8289"/>
                      <a:pt x="4493" y="7712"/>
                      <a:pt x="4505" y="7137"/>
                    </a:cubicBezTo>
                    <a:cubicBezTo>
                      <a:pt x="4516" y="7138"/>
                      <a:pt x="4527" y="7139"/>
                      <a:pt x="4537" y="7139"/>
                    </a:cubicBezTo>
                    <a:cubicBezTo>
                      <a:pt x="4554" y="7139"/>
                      <a:pt x="4570" y="7138"/>
                      <a:pt x="4586" y="7135"/>
                    </a:cubicBezTo>
                    <a:cubicBezTo>
                      <a:pt x="4594" y="7135"/>
                      <a:pt x="4603" y="7134"/>
                      <a:pt x="4611" y="7132"/>
                    </a:cubicBezTo>
                    <a:cubicBezTo>
                      <a:pt x="4643" y="7127"/>
                      <a:pt x="4670" y="7098"/>
                      <a:pt x="4675" y="7066"/>
                    </a:cubicBezTo>
                    <a:cubicBezTo>
                      <a:pt x="4678" y="7055"/>
                      <a:pt x="4679" y="7042"/>
                      <a:pt x="4678" y="7031"/>
                    </a:cubicBezTo>
                    <a:cubicBezTo>
                      <a:pt x="4692" y="6882"/>
                      <a:pt x="4705" y="6731"/>
                      <a:pt x="4717" y="6581"/>
                    </a:cubicBezTo>
                    <a:cubicBezTo>
                      <a:pt x="4826" y="5433"/>
                      <a:pt x="4748" y="4267"/>
                      <a:pt x="4593" y="3119"/>
                    </a:cubicBezTo>
                    <a:cubicBezTo>
                      <a:pt x="4516" y="2524"/>
                      <a:pt x="4416" y="1932"/>
                      <a:pt x="4269" y="1349"/>
                    </a:cubicBezTo>
                    <a:cubicBezTo>
                      <a:pt x="4251" y="1272"/>
                      <a:pt x="4231" y="1193"/>
                      <a:pt x="4212" y="1116"/>
                    </a:cubicBezTo>
                    <a:cubicBezTo>
                      <a:pt x="4161" y="901"/>
                      <a:pt x="4100" y="687"/>
                      <a:pt x="4040" y="475"/>
                    </a:cubicBezTo>
                    <a:lnTo>
                      <a:pt x="4040" y="475"/>
                    </a:lnTo>
                    <a:cubicBezTo>
                      <a:pt x="4139" y="516"/>
                      <a:pt x="4235" y="563"/>
                      <a:pt x="4340" y="621"/>
                    </a:cubicBezTo>
                    <a:cubicBezTo>
                      <a:pt x="4349" y="627"/>
                      <a:pt x="4359" y="630"/>
                      <a:pt x="4369" y="630"/>
                    </a:cubicBezTo>
                    <a:cubicBezTo>
                      <a:pt x="4397" y="630"/>
                      <a:pt x="4425" y="609"/>
                      <a:pt x="4427" y="579"/>
                    </a:cubicBezTo>
                    <a:cubicBezTo>
                      <a:pt x="4432" y="556"/>
                      <a:pt x="4419" y="532"/>
                      <a:pt x="4400" y="520"/>
                    </a:cubicBezTo>
                    <a:cubicBezTo>
                      <a:pt x="4342" y="490"/>
                      <a:pt x="4285" y="459"/>
                      <a:pt x="4226" y="433"/>
                    </a:cubicBezTo>
                    <a:cubicBezTo>
                      <a:pt x="3964" y="315"/>
                      <a:pt x="3693" y="219"/>
                      <a:pt x="3418" y="137"/>
                    </a:cubicBezTo>
                    <a:cubicBezTo>
                      <a:pt x="3116" y="55"/>
                      <a:pt x="2826" y="1"/>
                      <a:pt x="2557" y="1"/>
                    </a:cubicBezTo>
                    <a:cubicBezTo>
                      <a:pt x="2545" y="1"/>
                      <a:pt x="2533" y="1"/>
                      <a:pt x="2521" y="1"/>
                    </a:cubicBezTo>
                    <a:cubicBezTo>
                      <a:pt x="2517" y="1"/>
                      <a:pt x="2513" y="2"/>
                      <a:pt x="2508" y="3"/>
                    </a:cubicBezTo>
                    <a:cubicBezTo>
                      <a:pt x="2460" y="3"/>
                      <a:pt x="2413" y="3"/>
                      <a:pt x="2363" y="5"/>
                    </a:cubicBezTo>
                    <a:cubicBezTo>
                      <a:pt x="2358" y="3"/>
                      <a:pt x="2354" y="2"/>
                      <a:pt x="2348" y="1"/>
                    </a:cubicBezTo>
                    <a:cubicBezTo>
                      <a:pt x="2329" y="1"/>
                      <a:pt x="2310" y="1"/>
                      <a:pt x="22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42"/>
              <p:cNvSpPr/>
              <p:nvPr/>
            </p:nvSpPr>
            <p:spPr>
              <a:xfrm>
                <a:off x="5682725" y="4285525"/>
                <a:ext cx="72925" cy="792475"/>
              </a:xfrm>
              <a:custGeom>
                <a:rect b="b" l="l" r="r" t="t"/>
                <a:pathLst>
                  <a:path extrusionOk="0" h="31699" w="2917">
                    <a:moveTo>
                      <a:pt x="2272" y="0"/>
                    </a:moveTo>
                    <a:lnTo>
                      <a:pt x="2272" y="0"/>
                    </a:lnTo>
                    <a:cubicBezTo>
                      <a:pt x="2266" y="21"/>
                      <a:pt x="2260" y="41"/>
                      <a:pt x="2255" y="62"/>
                    </a:cubicBezTo>
                    <a:cubicBezTo>
                      <a:pt x="2247" y="99"/>
                      <a:pt x="2220" y="127"/>
                      <a:pt x="2189" y="142"/>
                    </a:cubicBezTo>
                    <a:cubicBezTo>
                      <a:pt x="2152" y="722"/>
                      <a:pt x="2020" y="1303"/>
                      <a:pt x="1794" y="1878"/>
                    </a:cubicBezTo>
                    <a:cubicBezTo>
                      <a:pt x="1540" y="2482"/>
                      <a:pt x="1225" y="2959"/>
                      <a:pt x="784" y="3420"/>
                    </a:cubicBezTo>
                    <a:cubicBezTo>
                      <a:pt x="593" y="3615"/>
                      <a:pt x="391" y="3789"/>
                      <a:pt x="213" y="3918"/>
                    </a:cubicBezTo>
                    <a:cubicBezTo>
                      <a:pt x="161" y="3956"/>
                      <a:pt x="107" y="3992"/>
                      <a:pt x="52" y="4026"/>
                    </a:cubicBezTo>
                    <a:cubicBezTo>
                      <a:pt x="49" y="4027"/>
                      <a:pt x="48" y="4030"/>
                      <a:pt x="46" y="4031"/>
                    </a:cubicBezTo>
                    <a:cubicBezTo>
                      <a:pt x="22" y="4041"/>
                      <a:pt x="2" y="4064"/>
                      <a:pt x="1" y="4100"/>
                    </a:cubicBezTo>
                    <a:cubicBezTo>
                      <a:pt x="22" y="4767"/>
                      <a:pt x="11" y="5434"/>
                      <a:pt x="33" y="6100"/>
                    </a:cubicBezTo>
                    <a:cubicBezTo>
                      <a:pt x="44" y="6397"/>
                      <a:pt x="36" y="6791"/>
                      <a:pt x="65" y="7025"/>
                    </a:cubicBezTo>
                    <a:cubicBezTo>
                      <a:pt x="65" y="7025"/>
                      <a:pt x="65" y="7025"/>
                      <a:pt x="65" y="7025"/>
                    </a:cubicBezTo>
                    <a:lnTo>
                      <a:pt x="65" y="7025"/>
                    </a:lnTo>
                    <a:cubicBezTo>
                      <a:pt x="64" y="7025"/>
                      <a:pt x="67" y="7067"/>
                      <a:pt x="73" y="7078"/>
                    </a:cubicBezTo>
                    <a:cubicBezTo>
                      <a:pt x="78" y="7095"/>
                      <a:pt x="94" y="7110"/>
                      <a:pt x="110" y="7115"/>
                    </a:cubicBezTo>
                    <a:cubicBezTo>
                      <a:pt x="119" y="7118"/>
                      <a:pt x="129" y="7120"/>
                      <a:pt x="138" y="7120"/>
                    </a:cubicBezTo>
                    <a:cubicBezTo>
                      <a:pt x="278" y="7251"/>
                      <a:pt x="412" y="7396"/>
                      <a:pt x="540" y="7553"/>
                    </a:cubicBezTo>
                    <a:cubicBezTo>
                      <a:pt x="556" y="7790"/>
                      <a:pt x="551" y="8027"/>
                      <a:pt x="553" y="8264"/>
                    </a:cubicBezTo>
                    <a:cubicBezTo>
                      <a:pt x="557" y="8537"/>
                      <a:pt x="570" y="8809"/>
                      <a:pt x="578" y="9083"/>
                    </a:cubicBezTo>
                    <a:cubicBezTo>
                      <a:pt x="599" y="10057"/>
                      <a:pt x="604" y="11031"/>
                      <a:pt x="648" y="12004"/>
                    </a:cubicBezTo>
                    <a:cubicBezTo>
                      <a:pt x="645" y="12109"/>
                      <a:pt x="643" y="12213"/>
                      <a:pt x="640" y="12337"/>
                    </a:cubicBezTo>
                    <a:cubicBezTo>
                      <a:pt x="639" y="12733"/>
                      <a:pt x="653" y="13130"/>
                      <a:pt x="663" y="13526"/>
                    </a:cubicBezTo>
                    <a:cubicBezTo>
                      <a:pt x="684" y="14242"/>
                      <a:pt x="689" y="14959"/>
                      <a:pt x="726" y="15674"/>
                    </a:cubicBezTo>
                    <a:cubicBezTo>
                      <a:pt x="793" y="16792"/>
                      <a:pt x="809" y="17910"/>
                      <a:pt x="852" y="19029"/>
                    </a:cubicBezTo>
                    <a:cubicBezTo>
                      <a:pt x="854" y="19048"/>
                      <a:pt x="854" y="19069"/>
                      <a:pt x="855" y="19088"/>
                    </a:cubicBezTo>
                    <a:cubicBezTo>
                      <a:pt x="872" y="19820"/>
                      <a:pt x="887" y="20553"/>
                      <a:pt x="918" y="21285"/>
                    </a:cubicBezTo>
                    <a:cubicBezTo>
                      <a:pt x="985" y="22646"/>
                      <a:pt x="1099" y="24007"/>
                      <a:pt x="1223" y="25365"/>
                    </a:cubicBezTo>
                    <a:cubicBezTo>
                      <a:pt x="1339" y="26563"/>
                      <a:pt x="1452" y="27764"/>
                      <a:pt x="1700" y="28941"/>
                    </a:cubicBezTo>
                    <a:cubicBezTo>
                      <a:pt x="1874" y="29717"/>
                      <a:pt x="2124" y="30476"/>
                      <a:pt x="2433" y="31206"/>
                    </a:cubicBezTo>
                    <a:cubicBezTo>
                      <a:pt x="2502" y="31369"/>
                      <a:pt x="2613" y="31640"/>
                      <a:pt x="2667" y="31686"/>
                    </a:cubicBezTo>
                    <a:cubicBezTo>
                      <a:pt x="2677" y="31695"/>
                      <a:pt x="2690" y="31699"/>
                      <a:pt x="2702" y="31699"/>
                    </a:cubicBezTo>
                    <a:cubicBezTo>
                      <a:pt x="2733" y="31699"/>
                      <a:pt x="2764" y="31673"/>
                      <a:pt x="2762" y="31638"/>
                    </a:cubicBezTo>
                    <a:cubicBezTo>
                      <a:pt x="2748" y="31503"/>
                      <a:pt x="2598" y="31208"/>
                      <a:pt x="2488" y="30920"/>
                    </a:cubicBezTo>
                    <a:cubicBezTo>
                      <a:pt x="2223" y="30262"/>
                      <a:pt x="2007" y="29582"/>
                      <a:pt x="1853" y="28888"/>
                    </a:cubicBezTo>
                    <a:cubicBezTo>
                      <a:pt x="1643" y="27899"/>
                      <a:pt x="1549" y="27003"/>
                      <a:pt x="1444" y="26002"/>
                    </a:cubicBezTo>
                    <a:cubicBezTo>
                      <a:pt x="1296" y="24467"/>
                      <a:pt x="1165" y="22931"/>
                      <a:pt x="1082" y="21391"/>
                    </a:cubicBezTo>
                    <a:cubicBezTo>
                      <a:pt x="1046" y="20696"/>
                      <a:pt x="1043" y="20000"/>
                      <a:pt x="1017" y="19305"/>
                    </a:cubicBezTo>
                    <a:cubicBezTo>
                      <a:pt x="1026" y="19273"/>
                      <a:pt x="1020" y="19236"/>
                      <a:pt x="1019" y="19203"/>
                    </a:cubicBezTo>
                    <a:cubicBezTo>
                      <a:pt x="1014" y="19069"/>
                      <a:pt x="1004" y="18937"/>
                      <a:pt x="997" y="18803"/>
                    </a:cubicBezTo>
                    <a:cubicBezTo>
                      <a:pt x="956" y="17183"/>
                      <a:pt x="835" y="15566"/>
                      <a:pt x="815" y="13945"/>
                    </a:cubicBezTo>
                    <a:cubicBezTo>
                      <a:pt x="796" y="13271"/>
                      <a:pt x="817" y="12439"/>
                      <a:pt x="767" y="11939"/>
                    </a:cubicBezTo>
                    <a:cubicBezTo>
                      <a:pt x="763" y="11859"/>
                      <a:pt x="760" y="11806"/>
                      <a:pt x="757" y="11750"/>
                    </a:cubicBezTo>
                    <a:cubicBezTo>
                      <a:pt x="728" y="10705"/>
                      <a:pt x="719" y="9661"/>
                      <a:pt x="666" y="8618"/>
                    </a:cubicBezTo>
                    <a:cubicBezTo>
                      <a:pt x="650" y="8311"/>
                      <a:pt x="662" y="8003"/>
                      <a:pt x="651" y="7697"/>
                    </a:cubicBezTo>
                    <a:lnTo>
                      <a:pt x="651" y="7697"/>
                    </a:lnTo>
                    <a:cubicBezTo>
                      <a:pt x="1153" y="8357"/>
                      <a:pt x="1547" y="9180"/>
                      <a:pt x="1839" y="9928"/>
                    </a:cubicBezTo>
                    <a:cubicBezTo>
                      <a:pt x="2158" y="10748"/>
                      <a:pt x="2443" y="11585"/>
                      <a:pt x="2628" y="12446"/>
                    </a:cubicBezTo>
                    <a:cubicBezTo>
                      <a:pt x="2679" y="12662"/>
                      <a:pt x="2723" y="12980"/>
                      <a:pt x="2735" y="13087"/>
                    </a:cubicBezTo>
                    <a:cubicBezTo>
                      <a:pt x="2743" y="13147"/>
                      <a:pt x="2751" y="13208"/>
                      <a:pt x="2755" y="13269"/>
                    </a:cubicBezTo>
                    <a:cubicBezTo>
                      <a:pt x="2756" y="13294"/>
                      <a:pt x="2757" y="13322"/>
                      <a:pt x="2777" y="13341"/>
                    </a:cubicBezTo>
                    <a:cubicBezTo>
                      <a:pt x="2793" y="13356"/>
                      <a:pt x="2811" y="13362"/>
                      <a:pt x="2828" y="13362"/>
                    </a:cubicBezTo>
                    <a:cubicBezTo>
                      <a:pt x="2874" y="13362"/>
                      <a:pt x="2916" y="13319"/>
                      <a:pt x="2903" y="13265"/>
                    </a:cubicBezTo>
                    <a:cubicBezTo>
                      <a:pt x="2889" y="13108"/>
                      <a:pt x="2847" y="12877"/>
                      <a:pt x="2810" y="12672"/>
                    </a:cubicBezTo>
                    <a:cubicBezTo>
                      <a:pt x="2633" y="11764"/>
                      <a:pt x="2338" y="10886"/>
                      <a:pt x="1998" y="10030"/>
                    </a:cubicBezTo>
                    <a:cubicBezTo>
                      <a:pt x="1644" y="9149"/>
                      <a:pt x="1236" y="8276"/>
                      <a:pt x="646" y="7532"/>
                    </a:cubicBezTo>
                    <a:cubicBezTo>
                      <a:pt x="645" y="7519"/>
                      <a:pt x="640" y="7508"/>
                      <a:pt x="630" y="7497"/>
                    </a:cubicBezTo>
                    <a:cubicBezTo>
                      <a:pt x="624" y="7491"/>
                      <a:pt x="616" y="7486"/>
                      <a:pt x="608" y="7485"/>
                    </a:cubicBezTo>
                    <a:cubicBezTo>
                      <a:pt x="599" y="7476"/>
                      <a:pt x="592" y="7465"/>
                      <a:pt x="584" y="7456"/>
                    </a:cubicBezTo>
                    <a:cubicBezTo>
                      <a:pt x="481" y="7329"/>
                      <a:pt x="422" y="7253"/>
                      <a:pt x="305" y="7110"/>
                    </a:cubicBezTo>
                    <a:cubicBezTo>
                      <a:pt x="305" y="7110"/>
                      <a:pt x="305" y="7109"/>
                      <a:pt x="304" y="7109"/>
                    </a:cubicBezTo>
                    <a:cubicBezTo>
                      <a:pt x="281" y="7068"/>
                      <a:pt x="249" y="7033"/>
                      <a:pt x="218" y="6998"/>
                    </a:cubicBezTo>
                    <a:cubicBezTo>
                      <a:pt x="215" y="6994"/>
                      <a:pt x="209" y="6991"/>
                      <a:pt x="206" y="6988"/>
                    </a:cubicBezTo>
                    <a:cubicBezTo>
                      <a:pt x="193" y="6333"/>
                      <a:pt x="164" y="5678"/>
                      <a:pt x="162" y="5022"/>
                    </a:cubicBezTo>
                    <a:cubicBezTo>
                      <a:pt x="159" y="4738"/>
                      <a:pt x="156" y="4454"/>
                      <a:pt x="155" y="4171"/>
                    </a:cubicBezTo>
                    <a:lnTo>
                      <a:pt x="155" y="4171"/>
                    </a:lnTo>
                    <a:cubicBezTo>
                      <a:pt x="226" y="4177"/>
                      <a:pt x="296" y="4180"/>
                      <a:pt x="366" y="4180"/>
                    </a:cubicBezTo>
                    <a:cubicBezTo>
                      <a:pt x="1166" y="4180"/>
                      <a:pt x="1938" y="3793"/>
                      <a:pt x="2590" y="3296"/>
                    </a:cubicBezTo>
                    <a:cubicBezTo>
                      <a:pt x="2658" y="3243"/>
                      <a:pt x="2726" y="3189"/>
                      <a:pt x="2794" y="3135"/>
                    </a:cubicBezTo>
                    <a:cubicBezTo>
                      <a:pt x="2817" y="3115"/>
                      <a:pt x="2847" y="3103"/>
                      <a:pt x="2856" y="3073"/>
                    </a:cubicBezTo>
                    <a:cubicBezTo>
                      <a:pt x="2874" y="3038"/>
                      <a:pt x="2858" y="2993"/>
                      <a:pt x="2825" y="2974"/>
                    </a:cubicBezTo>
                    <a:cubicBezTo>
                      <a:pt x="2813" y="2967"/>
                      <a:pt x="2799" y="2963"/>
                      <a:pt x="2786" y="2963"/>
                    </a:cubicBezTo>
                    <a:cubicBezTo>
                      <a:pt x="2765" y="2963"/>
                      <a:pt x="2745" y="2971"/>
                      <a:pt x="2731" y="2986"/>
                    </a:cubicBezTo>
                    <a:cubicBezTo>
                      <a:pt x="2721" y="2993"/>
                      <a:pt x="2688" y="3021"/>
                      <a:pt x="2672" y="3032"/>
                    </a:cubicBezTo>
                    <a:cubicBezTo>
                      <a:pt x="2564" y="3115"/>
                      <a:pt x="2455" y="3198"/>
                      <a:pt x="2344" y="3279"/>
                    </a:cubicBezTo>
                    <a:cubicBezTo>
                      <a:pt x="1895" y="3599"/>
                      <a:pt x="1467" y="3825"/>
                      <a:pt x="964" y="3968"/>
                    </a:cubicBezTo>
                    <a:cubicBezTo>
                      <a:pt x="776" y="4024"/>
                      <a:pt x="570" y="4050"/>
                      <a:pt x="397" y="4050"/>
                    </a:cubicBezTo>
                    <a:cubicBezTo>
                      <a:pt x="368" y="4050"/>
                      <a:pt x="339" y="4049"/>
                      <a:pt x="312" y="4047"/>
                    </a:cubicBezTo>
                    <a:cubicBezTo>
                      <a:pt x="389" y="3991"/>
                      <a:pt x="465" y="3932"/>
                      <a:pt x="539" y="3870"/>
                    </a:cubicBezTo>
                    <a:cubicBezTo>
                      <a:pt x="1444" y="3125"/>
                      <a:pt x="1947" y="2081"/>
                      <a:pt x="2170" y="935"/>
                    </a:cubicBezTo>
                    <a:cubicBezTo>
                      <a:pt x="2223" y="627"/>
                      <a:pt x="2278" y="313"/>
                      <a:pt x="2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42"/>
              <p:cNvSpPr/>
              <p:nvPr/>
            </p:nvSpPr>
            <p:spPr>
              <a:xfrm>
                <a:off x="5739125" y="4284825"/>
                <a:ext cx="5300" cy="2750"/>
              </a:xfrm>
              <a:custGeom>
                <a:rect b="b" l="l" r="r" t="t"/>
                <a:pathLst>
                  <a:path extrusionOk="0" h="110" w="212">
                    <a:moveTo>
                      <a:pt x="23" y="0"/>
                    </a:moveTo>
                    <a:cubicBezTo>
                      <a:pt x="16" y="28"/>
                      <a:pt x="6" y="56"/>
                      <a:pt x="0" y="86"/>
                    </a:cubicBezTo>
                    <a:cubicBezTo>
                      <a:pt x="1" y="86"/>
                      <a:pt x="1" y="86"/>
                      <a:pt x="3" y="88"/>
                    </a:cubicBezTo>
                    <a:lnTo>
                      <a:pt x="0" y="88"/>
                    </a:lnTo>
                    <a:cubicBezTo>
                      <a:pt x="1" y="88"/>
                      <a:pt x="3" y="88"/>
                      <a:pt x="6" y="89"/>
                    </a:cubicBezTo>
                    <a:cubicBezTo>
                      <a:pt x="65" y="98"/>
                      <a:pt x="135" y="104"/>
                      <a:pt x="211" y="110"/>
                    </a:cubicBezTo>
                    <a:cubicBezTo>
                      <a:pt x="206" y="79"/>
                      <a:pt x="201" y="49"/>
                      <a:pt x="195" y="21"/>
                    </a:cubicBezTo>
                    <a:cubicBezTo>
                      <a:pt x="133" y="16"/>
                      <a:pt x="75" y="9"/>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42"/>
              <p:cNvSpPr/>
              <p:nvPr/>
            </p:nvSpPr>
            <p:spPr>
              <a:xfrm>
                <a:off x="5745425" y="4284575"/>
                <a:ext cx="80725" cy="795000"/>
              </a:xfrm>
              <a:custGeom>
                <a:rect b="b" l="l" r="r" t="t"/>
                <a:pathLst>
                  <a:path extrusionOk="0" h="31800" w="3229">
                    <a:moveTo>
                      <a:pt x="1029" y="1"/>
                    </a:moveTo>
                    <a:cubicBezTo>
                      <a:pt x="1026" y="1"/>
                      <a:pt x="1022" y="1"/>
                      <a:pt x="1019" y="2"/>
                    </a:cubicBezTo>
                    <a:cubicBezTo>
                      <a:pt x="962" y="12"/>
                      <a:pt x="896" y="22"/>
                      <a:pt x="820" y="29"/>
                    </a:cubicBezTo>
                    <a:cubicBezTo>
                      <a:pt x="815" y="47"/>
                      <a:pt x="808" y="64"/>
                      <a:pt x="799" y="80"/>
                    </a:cubicBezTo>
                    <a:cubicBezTo>
                      <a:pt x="798" y="82"/>
                      <a:pt x="798" y="83"/>
                      <a:pt x="797" y="85"/>
                    </a:cubicBezTo>
                    <a:cubicBezTo>
                      <a:pt x="795" y="89"/>
                      <a:pt x="795" y="93"/>
                      <a:pt x="794" y="96"/>
                    </a:cubicBezTo>
                    <a:cubicBezTo>
                      <a:pt x="862" y="89"/>
                      <a:pt x="927" y="80"/>
                      <a:pt x="986" y="73"/>
                    </a:cubicBezTo>
                    <a:lnTo>
                      <a:pt x="986" y="73"/>
                    </a:lnTo>
                    <a:cubicBezTo>
                      <a:pt x="983" y="376"/>
                      <a:pt x="1033" y="681"/>
                      <a:pt x="1082" y="979"/>
                    </a:cubicBezTo>
                    <a:cubicBezTo>
                      <a:pt x="1295" y="2128"/>
                      <a:pt x="1792" y="3175"/>
                      <a:pt x="2691" y="3927"/>
                    </a:cubicBezTo>
                    <a:cubicBezTo>
                      <a:pt x="2765" y="3989"/>
                      <a:pt x="2839" y="4049"/>
                      <a:pt x="2916" y="4106"/>
                    </a:cubicBezTo>
                    <a:cubicBezTo>
                      <a:pt x="2890" y="4107"/>
                      <a:pt x="2863" y="4108"/>
                      <a:pt x="2836" y="4108"/>
                    </a:cubicBezTo>
                    <a:cubicBezTo>
                      <a:pt x="2662" y="4108"/>
                      <a:pt x="2454" y="4080"/>
                      <a:pt x="2265" y="4022"/>
                    </a:cubicBezTo>
                    <a:cubicBezTo>
                      <a:pt x="1763" y="3874"/>
                      <a:pt x="1336" y="3645"/>
                      <a:pt x="890" y="3321"/>
                    </a:cubicBezTo>
                    <a:cubicBezTo>
                      <a:pt x="779" y="3240"/>
                      <a:pt x="671" y="3157"/>
                      <a:pt x="563" y="3071"/>
                    </a:cubicBezTo>
                    <a:cubicBezTo>
                      <a:pt x="553" y="3064"/>
                      <a:pt x="536" y="3049"/>
                      <a:pt x="522" y="3038"/>
                    </a:cubicBezTo>
                    <a:cubicBezTo>
                      <a:pt x="517" y="3030"/>
                      <a:pt x="510" y="3024"/>
                      <a:pt x="501" y="3019"/>
                    </a:cubicBezTo>
                    <a:cubicBezTo>
                      <a:pt x="461" y="2991"/>
                      <a:pt x="398" y="2976"/>
                      <a:pt x="343" y="2976"/>
                    </a:cubicBezTo>
                    <a:cubicBezTo>
                      <a:pt x="305" y="2976"/>
                      <a:pt x="272" y="2983"/>
                      <a:pt x="253" y="2997"/>
                    </a:cubicBezTo>
                    <a:cubicBezTo>
                      <a:pt x="254" y="2995"/>
                      <a:pt x="255" y="2994"/>
                      <a:pt x="255" y="2994"/>
                    </a:cubicBezTo>
                    <a:lnTo>
                      <a:pt x="255" y="2994"/>
                    </a:lnTo>
                    <a:cubicBezTo>
                      <a:pt x="254" y="2994"/>
                      <a:pt x="253" y="2995"/>
                      <a:pt x="250" y="2998"/>
                    </a:cubicBezTo>
                    <a:lnTo>
                      <a:pt x="247" y="3001"/>
                    </a:lnTo>
                    <a:cubicBezTo>
                      <a:pt x="212" y="3023"/>
                      <a:pt x="219" y="3067"/>
                      <a:pt x="247" y="3085"/>
                    </a:cubicBezTo>
                    <a:cubicBezTo>
                      <a:pt x="257" y="3113"/>
                      <a:pt x="285" y="3137"/>
                      <a:pt x="323" y="3137"/>
                    </a:cubicBezTo>
                    <a:cubicBezTo>
                      <a:pt x="323" y="3137"/>
                      <a:pt x="324" y="3137"/>
                      <a:pt x="325" y="3137"/>
                    </a:cubicBezTo>
                    <a:cubicBezTo>
                      <a:pt x="329" y="3137"/>
                      <a:pt x="333" y="3137"/>
                      <a:pt x="336" y="3137"/>
                    </a:cubicBezTo>
                    <a:cubicBezTo>
                      <a:pt x="368" y="3137"/>
                      <a:pt x="393" y="3144"/>
                      <a:pt x="415" y="3151"/>
                    </a:cubicBezTo>
                    <a:cubicBezTo>
                      <a:pt x="424" y="3159"/>
                      <a:pt x="434" y="3165"/>
                      <a:pt x="443" y="3173"/>
                    </a:cubicBezTo>
                    <a:cubicBezTo>
                      <a:pt x="511" y="3227"/>
                      <a:pt x="578" y="3281"/>
                      <a:pt x="646" y="3335"/>
                    </a:cubicBezTo>
                    <a:cubicBezTo>
                      <a:pt x="1302" y="3841"/>
                      <a:pt x="2078" y="4236"/>
                      <a:pt x="2884" y="4236"/>
                    </a:cubicBezTo>
                    <a:cubicBezTo>
                      <a:pt x="2947" y="4236"/>
                      <a:pt x="3011" y="4234"/>
                      <a:pt x="3075" y="4229"/>
                    </a:cubicBezTo>
                    <a:lnTo>
                      <a:pt x="3075" y="4229"/>
                    </a:lnTo>
                    <a:cubicBezTo>
                      <a:pt x="3070" y="4512"/>
                      <a:pt x="3066" y="4796"/>
                      <a:pt x="3062" y="5079"/>
                    </a:cubicBezTo>
                    <a:cubicBezTo>
                      <a:pt x="3055" y="5734"/>
                      <a:pt x="3020" y="6390"/>
                      <a:pt x="3004" y="7045"/>
                    </a:cubicBezTo>
                    <a:cubicBezTo>
                      <a:pt x="2998" y="7047"/>
                      <a:pt x="2994" y="7051"/>
                      <a:pt x="2991" y="7056"/>
                    </a:cubicBezTo>
                    <a:cubicBezTo>
                      <a:pt x="2960" y="7091"/>
                      <a:pt x="2928" y="7125"/>
                      <a:pt x="2906" y="7166"/>
                    </a:cubicBezTo>
                    <a:lnTo>
                      <a:pt x="2905" y="7168"/>
                    </a:lnTo>
                    <a:cubicBezTo>
                      <a:pt x="2786" y="7309"/>
                      <a:pt x="2728" y="7385"/>
                      <a:pt x="2623" y="7511"/>
                    </a:cubicBezTo>
                    <a:cubicBezTo>
                      <a:pt x="2615" y="7520"/>
                      <a:pt x="2607" y="7530"/>
                      <a:pt x="2600" y="7540"/>
                    </a:cubicBezTo>
                    <a:cubicBezTo>
                      <a:pt x="2591" y="7542"/>
                      <a:pt x="2583" y="7546"/>
                      <a:pt x="2576" y="7552"/>
                    </a:cubicBezTo>
                    <a:cubicBezTo>
                      <a:pt x="2566" y="7561"/>
                      <a:pt x="2563" y="7575"/>
                      <a:pt x="2561" y="7587"/>
                    </a:cubicBezTo>
                    <a:cubicBezTo>
                      <a:pt x="1967" y="8326"/>
                      <a:pt x="1551" y="9197"/>
                      <a:pt x="1191" y="10074"/>
                    </a:cubicBezTo>
                    <a:cubicBezTo>
                      <a:pt x="844" y="10928"/>
                      <a:pt x="541" y="11804"/>
                      <a:pt x="359" y="12710"/>
                    </a:cubicBezTo>
                    <a:cubicBezTo>
                      <a:pt x="319" y="12915"/>
                      <a:pt x="277" y="13144"/>
                      <a:pt x="260" y="13301"/>
                    </a:cubicBezTo>
                    <a:cubicBezTo>
                      <a:pt x="245" y="13356"/>
                      <a:pt x="288" y="13400"/>
                      <a:pt x="334" y="13400"/>
                    </a:cubicBezTo>
                    <a:cubicBezTo>
                      <a:pt x="352" y="13400"/>
                      <a:pt x="370" y="13394"/>
                      <a:pt x="385" y="13379"/>
                    </a:cubicBezTo>
                    <a:cubicBezTo>
                      <a:pt x="405" y="13359"/>
                      <a:pt x="406" y="13332"/>
                      <a:pt x="407" y="13307"/>
                    </a:cubicBezTo>
                    <a:cubicBezTo>
                      <a:pt x="413" y="13246"/>
                      <a:pt x="420" y="13185"/>
                      <a:pt x="428" y="13125"/>
                    </a:cubicBezTo>
                    <a:cubicBezTo>
                      <a:pt x="440" y="13018"/>
                      <a:pt x="488" y="12700"/>
                      <a:pt x="539" y="12485"/>
                    </a:cubicBezTo>
                    <a:cubicBezTo>
                      <a:pt x="731" y="11625"/>
                      <a:pt x="1021" y="10791"/>
                      <a:pt x="1345" y="9974"/>
                    </a:cubicBezTo>
                    <a:cubicBezTo>
                      <a:pt x="1643" y="9228"/>
                      <a:pt x="2043" y="8410"/>
                      <a:pt x="2549" y="7752"/>
                    </a:cubicBezTo>
                    <a:lnTo>
                      <a:pt x="2549" y="7752"/>
                    </a:lnTo>
                    <a:cubicBezTo>
                      <a:pt x="2537" y="8059"/>
                      <a:pt x="2547" y="8365"/>
                      <a:pt x="2528" y="8672"/>
                    </a:cubicBezTo>
                    <a:cubicBezTo>
                      <a:pt x="2466" y="9715"/>
                      <a:pt x="2451" y="10759"/>
                      <a:pt x="2415" y="11803"/>
                    </a:cubicBezTo>
                    <a:cubicBezTo>
                      <a:pt x="2410" y="11860"/>
                      <a:pt x="2406" y="11912"/>
                      <a:pt x="2403" y="11993"/>
                    </a:cubicBezTo>
                    <a:cubicBezTo>
                      <a:pt x="2349" y="12490"/>
                      <a:pt x="2363" y="13324"/>
                      <a:pt x="2341" y="13999"/>
                    </a:cubicBezTo>
                    <a:cubicBezTo>
                      <a:pt x="2308" y="15620"/>
                      <a:pt x="2177" y="17235"/>
                      <a:pt x="2122" y="18854"/>
                    </a:cubicBezTo>
                    <a:cubicBezTo>
                      <a:pt x="2116" y="18988"/>
                      <a:pt x="2105" y="19121"/>
                      <a:pt x="2097" y="19255"/>
                    </a:cubicBezTo>
                    <a:cubicBezTo>
                      <a:pt x="2095" y="19287"/>
                      <a:pt x="2091" y="19326"/>
                      <a:pt x="2097" y="19357"/>
                    </a:cubicBezTo>
                    <a:cubicBezTo>
                      <a:pt x="2065" y="20052"/>
                      <a:pt x="2059" y="20748"/>
                      <a:pt x="2018" y="21442"/>
                    </a:cubicBezTo>
                    <a:cubicBezTo>
                      <a:pt x="1925" y="22981"/>
                      <a:pt x="1781" y="24516"/>
                      <a:pt x="1623" y="26050"/>
                    </a:cubicBezTo>
                    <a:cubicBezTo>
                      <a:pt x="1510" y="27051"/>
                      <a:pt x="1410" y="27946"/>
                      <a:pt x="1193" y="28934"/>
                    </a:cubicBezTo>
                    <a:cubicBezTo>
                      <a:pt x="1034" y="29627"/>
                      <a:pt x="812" y="30305"/>
                      <a:pt x="541" y="30960"/>
                    </a:cubicBezTo>
                    <a:cubicBezTo>
                      <a:pt x="442" y="31215"/>
                      <a:pt x="313" y="31473"/>
                      <a:pt x="272" y="31623"/>
                    </a:cubicBezTo>
                    <a:cubicBezTo>
                      <a:pt x="254" y="31588"/>
                      <a:pt x="236" y="31552"/>
                      <a:pt x="218" y="31518"/>
                    </a:cubicBezTo>
                    <a:cubicBezTo>
                      <a:pt x="187" y="31462"/>
                      <a:pt x="157" y="31405"/>
                      <a:pt x="129" y="31345"/>
                    </a:cubicBezTo>
                    <a:cubicBezTo>
                      <a:pt x="127" y="31345"/>
                      <a:pt x="128" y="31323"/>
                      <a:pt x="102" y="31304"/>
                    </a:cubicBezTo>
                    <a:cubicBezTo>
                      <a:pt x="98" y="31303"/>
                      <a:pt x="96" y="31302"/>
                      <a:pt x="94" y="31302"/>
                    </a:cubicBezTo>
                    <a:cubicBezTo>
                      <a:pt x="91" y="31298"/>
                      <a:pt x="87" y="31293"/>
                      <a:pt x="79" y="31287"/>
                    </a:cubicBezTo>
                    <a:cubicBezTo>
                      <a:pt x="71" y="31282"/>
                      <a:pt x="63" y="31280"/>
                      <a:pt x="56" y="31280"/>
                    </a:cubicBezTo>
                    <a:cubicBezTo>
                      <a:pt x="27" y="31280"/>
                      <a:pt x="1" y="31309"/>
                      <a:pt x="10" y="31340"/>
                    </a:cubicBezTo>
                    <a:cubicBezTo>
                      <a:pt x="27" y="31426"/>
                      <a:pt x="62" y="31504"/>
                      <a:pt x="103" y="31580"/>
                    </a:cubicBezTo>
                    <a:cubicBezTo>
                      <a:pt x="124" y="31640"/>
                      <a:pt x="148" y="31701"/>
                      <a:pt x="174" y="31760"/>
                    </a:cubicBezTo>
                    <a:cubicBezTo>
                      <a:pt x="181" y="31776"/>
                      <a:pt x="192" y="31791"/>
                      <a:pt x="211" y="31794"/>
                    </a:cubicBezTo>
                    <a:cubicBezTo>
                      <a:pt x="215" y="31796"/>
                      <a:pt x="220" y="31797"/>
                      <a:pt x="225" y="31797"/>
                    </a:cubicBezTo>
                    <a:cubicBezTo>
                      <a:pt x="232" y="31797"/>
                      <a:pt x="239" y="31795"/>
                      <a:pt x="246" y="31792"/>
                    </a:cubicBezTo>
                    <a:cubicBezTo>
                      <a:pt x="257" y="31798"/>
                      <a:pt x="268" y="31800"/>
                      <a:pt x="278" y="31800"/>
                    </a:cubicBezTo>
                    <a:cubicBezTo>
                      <a:pt x="331" y="31800"/>
                      <a:pt x="374" y="31740"/>
                      <a:pt x="387" y="31689"/>
                    </a:cubicBezTo>
                    <a:cubicBezTo>
                      <a:pt x="447" y="31599"/>
                      <a:pt x="536" y="31386"/>
                      <a:pt x="596" y="31248"/>
                    </a:cubicBezTo>
                    <a:cubicBezTo>
                      <a:pt x="910" y="30519"/>
                      <a:pt x="1167" y="29764"/>
                      <a:pt x="1346" y="28988"/>
                    </a:cubicBezTo>
                    <a:cubicBezTo>
                      <a:pt x="1603" y="27813"/>
                      <a:pt x="1726" y="26612"/>
                      <a:pt x="1849" y="25417"/>
                    </a:cubicBezTo>
                    <a:cubicBezTo>
                      <a:pt x="1984" y="24059"/>
                      <a:pt x="2108" y="22700"/>
                      <a:pt x="2185" y="21338"/>
                    </a:cubicBezTo>
                    <a:cubicBezTo>
                      <a:pt x="2221" y="20607"/>
                      <a:pt x="2242" y="19874"/>
                      <a:pt x="2265" y="19142"/>
                    </a:cubicBezTo>
                    <a:cubicBezTo>
                      <a:pt x="2266" y="19122"/>
                      <a:pt x="2267" y="19102"/>
                      <a:pt x="2269" y="19083"/>
                    </a:cubicBezTo>
                    <a:cubicBezTo>
                      <a:pt x="2319" y="17966"/>
                      <a:pt x="2345" y="16845"/>
                      <a:pt x="2420" y="15729"/>
                    </a:cubicBezTo>
                    <a:cubicBezTo>
                      <a:pt x="2462" y="15013"/>
                      <a:pt x="2472" y="14296"/>
                      <a:pt x="2498" y="13581"/>
                    </a:cubicBezTo>
                    <a:cubicBezTo>
                      <a:pt x="2511" y="13184"/>
                      <a:pt x="2528" y="12788"/>
                      <a:pt x="2529" y="12391"/>
                    </a:cubicBezTo>
                    <a:cubicBezTo>
                      <a:pt x="2529" y="12268"/>
                      <a:pt x="2528" y="12162"/>
                      <a:pt x="2525" y="12060"/>
                    </a:cubicBezTo>
                    <a:cubicBezTo>
                      <a:pt x="2574" y="11086"/>
                      <a:pt x="2587" y="10113"/>
                      <a:pt x="2616" y="9140"/>
                    </a:cubicBezTo>
                    <a:cubicBezTo>
                      <a:pt x="2626" y="8867"/>
                      <a:pt x="2641" y="8594"/>
                      <a:pt x="2647" y="8321"/>
                    </a:cubicBezTo>
                    <a:cubicBezTo>
                      <a:pt x="2652" y="8084"/>
                      <a:pt x="2648" y="7847"/>
                      <a:pt x="2667" y="7611"/>
                    </a:cubicBezTo>
                    <a:cubicBezTo>
                      <a:pt x="2796" y="7456"/>
                      <a:pt x="2931" y="7310"/>
                      <a:pt x="3073" y="7181"/>
                    </a:cubicBezTo>
                    <a:cubicBezTo>
                      <a:pt x="3081" y="7181"/>
                      <a:pt x="3090" y="7180"/>
                      <a:pt x="3099" y="7176"/>
                    </a:cubicBezTo>
                    <a:cubicBezTo>
                      <a:pt x="3116" y="7171"/>
                      <a:pt x="3130" y="7155"/>
                      <a:pt x="3136" y="7139"/>
                    </a:cubicBezTo>
                    <a:cubicBezTo>
                      <a:pt x="3143" y="7128"/>
                      <a:pt x="3146" y="7086"/>
                      <a:pt x="3145" y="7086"/>
                    </a:cubicBezTo>
                    <a:lnTo>
                      <a:pt x="3145" y="7086"/>
                    </a:lnTo>
                    <a:cubicBezTo>
                      <a:pt x="3145" y="7086"/>
                      <a:pt x="3145" y="7086"/>
                      <a:pt x="3145" y="7086"/>
                    </a:cubicBezTo>
                    <a:cubicBezTo>
                      <a:pt x="3176" y="6854"/>
                      <a:pt x="3168" y="6458"/>
                      <a:pt x="3183" y="6161"/>
                    </a:cubicBezTo>
                    <a:cubicBezTo>
                      <a:pt x="3208" y="5492"/>
                      <a:pt x="3202" y="4826"/>
                      <a:pt x="3228" y="4161"/>
                    </a:cubicBezTo>
                    <a:cubicBezTo>
                      <a:pt x="3228" y="4125"/>
                      <a:pt x="3209" y="4101"/>
                      <a:pt x="3184" y="4091"/>
                    </a:cubicBezTo>
                    <a:cubicBezTo>
                      <a:pt x="3182" y="4090"/>
                      <a:pt x="3181" y="4086"/>
                      <a:pt x="3178" y="4085"/>
                    </a:cubicBezTo>
                    <a:cubicBezTo>
                      <a:pt x="3122" y="4050"/>
                      <a:pt x="3070" y="4014"/>
                      <a:pt x="3017" y="3976"/>
                    </a:cubicBezTo>
                    <a:cubicBezTo>
                      <a:pt x="2841" y="3848"/>
                      <a:pt x="2640" y="3671"/>
                      <a:pt x="2451" y="3476"/>
                    </a:cubicBezTo>
                    <a:cubicBezTo>
                      <a:pt x="2013" y="3010"/>
                      <a:pt x="1703" y="2531"/>
                      <a:pt x="1452" y="1924"/>
                    </a:cubicBezTo>
                    <a:cubicBezTo>
                      <a:pt x="1212" y="1304"/>
                      <a:pt x="1083" y="676"/>
                      <a:pt x="1062" y="48"/>
                    </a:cubicBezTo>
                    <a:cubicBezTo>
                      <a:pt x="1062" y="42"/>
                      <a:pt x="1061" y="36"/>
                      <a:pt x="1059" y="31"/>
                    </a:cubicBezTo>
                    <a:cubicBezTo>
                      <a:pt x="1057" y="15"/>
                      <a:pt x="1046" y="1"/>
                      <a:pt x="10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42"/>
              <p:cNvSpPr/>
              <p:nvPr/>
            </p:nvSpPr>
            <p:spPr>
              <a:xfrm>
                <a:off x="5750950" y="4606575"/>
                <a:ext cx="5675" cy="168250"/>
              </a:xfrm>
              <a:custGeom>
                <a:rect b="b" l="l" r="r" t="t"/>
                <a:pathLst>
                  <a:path extrusionOk="0" h="6730" w="227">
                    <a:moveTo>
                      <a:pt x="174" y="0"/>
                    </a:moveTo>
                    <a:cubicBezTo>
                      <a:pt x="149" y="0"/>
                      <a:pt x="123" y="18"/>
                      <a:pt x="124" y="48"/>
                    </a:cubicBezTo>
                    <a:cubicBezTo>
                      <a:pt x="119" y="108"/>
                      <a:pt x="116" y="169"/>
                      <a:pt x="113" y="229"/>
                    </a:cubicBezTo>
                    <a:cubicBezTo>
                      <a:pt x="109" y="229"/>
                      <a:pt x="107" y="228"/>
                      <a:pt x="103" y="228"/>
                    </a:cubicBezTo>
                    <a:cubicBezTo>
                      <a:pt x="61" y="228"/>
                      <a:pt x="21" y="265"/>
                      <a:pt x="22" y="310"/>
                    </a:cubicBezTo>
                    <a:cubicBezTo>
                      <a:pt x="16" y="492"/>
                      <a:pt x="14" y="674"/>
                      <a:pt x="14" y="855"/>
                    </a:cubicBezTo>
                    <a:cubicBezTo>
                      <a:pt x="27" y="2303"/>
                      <a:pt x="25" y="3752"/>
                      <a:pt x="0" y="5199"/>
                    </a:cubicBezTo>
                    <a:cubicBezTo>
                      <a:pt x="4" y="5709"/>
                      <a:pt x="5" y="6220"/>
                      <a:pt x="4" y="6729"/>
                    </a:cubicBezTo>
                    <a:lnTo>
                      <a:pt x="5" y="6727"/>
                    </a:lnTo>
                    <a:cubicBezTo>
                      <a:pt x="48" y="6680"/>
                      <a:pt x="98" y="6633"/>
                      <a:pt x="150" y="6592"/>
                    </a:cubicBezTo>
                    <a:cubicBezTo>
                      <a:pt x="156" y="6589"/>
                      <a:pt x="161" y="6585"/>
                      <a:pt x="167" y="6581"/>
                    </a:cubicBezTo>
                    <a:cubicBezTo>
                      <a:pt x="167" y="6040"/>
                      <a:pt x="160" y="5499"/>
                      <a:pt x="164" y="4958"/>
                    </a:cubicBezTo>
                    <a:cubicBezTo>
                      <a:pt x="192" y="3588"/>
                      <a:pt x="185" y="2219"/>
                      <a:pt x="175" y="850"/>
                    </a:cubicBezTo>
                    <a:lnTo>
                      <a:pt x="175" y="837"/>
                    </a:lnTo>
                    <a:cubicBezTo>
                      <a:pt x="177" y="715"/>
                      <a:pt x="181" y="592"/>
                      <a:pt x="189" y="470"/>
                    </a:cubicBezTo>
                    <a:cubicBezTo>
                      <a:pt x="194" y="378"/>
                      <a:pt x="205" y="227"/>
                      <a:pt x="208" y="177"/>
                    </a:cubicBezTo>
                    <a:cubicBezTo>
                      <a:pt x="210" y="129"/>
                      <a:pt x="227" y="78"/>
                      <a:pt x="216" y="30"/>
                    </a:cubicBezTo>
                    <a:cubicBezTo>
                      <a:pt x="209" y="9"/>
                      <a:pt x="192" y="0"/>
                      <a:pt x="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42"/>
              <p:cNvSpPr/>
              <p:nvPr/>
            </p:nvSpPr>
            <p:spPr>
              <a:xfrm>
                <a:off x="5749525" y="4925600"/>
                <a:ext cx="2675" cy="3025"/>
              </a:xfrm>
              <a:custGeom>
                <a:rect b="b" l="l" r="r" t="t"/>
                <a:pathLst>
                  <a:path extrusionOk="0" h="121" w="107">
                    <a:moveTo>
                      <a:pt x="28" y="0"/>
                    </a:moveTo>
                    <a:cubicBezTo>
                      <a:pt x="21" y="4"/>
                      <a:pt x="15" y="8"/>
                      <a:pt x="7" y="10"/>
                    </a:cubicBezTo>
                    <a:lnTo>
                      <a:pt x="7" y="21"/>
                    </a:lnTo>
                    <a:cubicBezTo>
                      <a:pt x="10" y="51"/>
                      <a:pt x="0" y="82"/>
                      <a:pt x="22" y="106"/>
                    </a:cubicBezTo>
                    <a:cubicBezTo>
                      <a:pt x="31" y="116"/>
                      <a:pt x="44" y="121"/>
                      <a:pt x="56" y="121"/>
                    </a:cubicBezTo>
                    <a:cubicBezTo>
                      <a:pt x="81" y="121"/>
                      <a:pt x="107" y="101"/>
                      <a:pt x="105" y="71"/>
                    </a:cubicBezTo>
                    <a:lnTo>
                      <a:pt x="105" y="5"/>
                    </a:lnTo>
                    <a:cubicBezTo>
                      <a:pt x="98" y="5"/>
                      <a:pt x="90" y="5"/>
                      <a:pt x="83" y="4"/>
                    </a:cubicBezTo>
                    <a:cubicBezTo>
                      <a:pt x="63" y="3"/>
                      <a:pt x="46" y="3"/>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42"/>
              <p:cNvSpPr/>
              <p:nvPr/>
            </p:nvSpPr>
            <p:spPr>
              <a:xfrm>
                <a:off x="5750450" y="4925700"/>
                <a:ext cx="23525" cy="137400"/>
              </a:xfrm>
              <a:custGeom>
                <a:rect b="b" l="l" r="r" t="t"/>
                <a:pathLst>
                  <a:path extrusionOk="0" h="5496" w="941">
                    <a:moveTo>
                      <a:pt x="31" y="0"/>
                    </a:moveTo>
                    <a:cubicBezTo>
                      <a:pt x="14" y="9"/>
                      <a:pt x="0" y="29"/>
                      <a:pt x="7" y="52"/>
                    </a:cubicBezTo>
                    <a:cubicBezTo>
                      <a:pt x="200" y="861"/>
                      <a:pt x="355" y="1682"/>
                      <a:pt x="483" y="2504"/>
                    </a:cubicBezTo>
                    <a:cubicBezTo>
                      <a:pt x="594" y="3240"/>
                      <a:pt x="642" y="3933"/>
                      <a:pt x="504" y="4638"/>
                    </a:cubicBezTo>
                    <a:cubicBezTo>
                      <a:pt x="506" y="4649"/>
                      <a:pt x="506" y="4660"/>
                      <a:pt x="505" y="4675"/>
                    </a:cubicBezTo>
                    <a:cubicBezTo>
                      <a:pt x="467" y="4949"/>
                      <a:pt x="426" y="5222"/>
                      <a:pt x="380" y="5495"/>
                    </a:cubicBezTo>
                    <a:cubicBezTo>
                      <a:pt x="383" y="5489"/>
                      <a:pt x="386" y="5482"/>
                      <a:pt x="390" y="5475"/>
                    </a:cubicBezTo>
                    <a:cubicBezTo>
                      <a:pt x="941" y="4202"/>
                      <a:pt x="731" y="3033"/>
                      <a:pt x="468" y="1725"/>
                    </a:cubicBezTo>
                    <a:cubicBezTo>
                      <a:pt x="380" y="1283"/>
                      <a:pt x="283" y="845"/>
                      <a:pt x="181" y="407"/>
                    </a:cubicBezTo>
                    <a:cubicBezTo>
                      <a:pt x="155" y="297"/>
                      <a:pt x="132" y="185"/>
                      <a:pt x="103" y="73"/>
                    </a:cubicBezTo>
                    <a:cubicBezTo>
                      <a:pt x="94" y="50"/>
                      <a:pt x="96" y="17"/>
                      <a:pt x="73" y="1"/>
                    </a:cubicBezTo>
                    <a:cubicBezTo>
                      <a:pt x="63" y="1"/>
                      <a:pt x="55" y="1"/>
                      <a:pt x="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42"/>
              <p:cNvSpPr/>
              <p:nvPr/>
            </p:nvSpPr>
            <p:spPr>
              <a:xfrm>
                <a:off x="5730475" y="4925650"/>
                <a:ext cx="21175" cy="121350"/>
              </a:xfrm>
              <a:custGeom>
                <a:rect b="b" l="l" r="r" t="t"/>
                <a:pathLst>
                  <a:path extrusionOk="0" h="4854" w="847">
                    <a:moveTo>
                      <a:pt x="792" y="0"/>
                    </a:moveTo>
                    <a:cubicBezTo>
                      <a:pt x="784" y="3"/>
                      <a:pt x="777" y="6"/>
                      <a:pt x="769" y="8"/>
                    </a:cubicBezTo>
                    <a:cubicBezTo>
                      <a:pt x="752" y="26"/>
                      <a:pt x="752" y="53"/>
                      <a:pt x="744" y="74"/>
                    </a:cubicBezTo>
                    <a:cubicBezTo>
                      <a:pt x="715" y="185"/>
                      <a:pt x="690" y="296"/>
                      <a:pt x="665" y="408"/>
                    </a:cubicBezTo>
                    <a:cubicBezTo>
                      <a:pt x="561" y="846"/>
                      <a:pt x="459" y="1283"/>
                      <a:pt x="368" y="1723"/>
                    </a:cubicBezTo>
                    <a:cubicBezTo>
                      <a:pt x="170" y="2679"/>
                      <a:pt x="0" y="3558"/>
                      <a:pt x="134" y="4461"/>
                    </a:cubicBezTo>
                    <a:cubicBezTo>
                      <a:pt x="140" y="4477"/>
                      <a:pt x="145" y="4491"/>
                      <a:pt x="152" y="4507"/>
                    </a:cubicBezTo>
                    <a:cubicBezTo>
                      <a:pt x="223" y="4621"/>
                      <a:pt x="291" y="4735"/>
                      <a:pt x="357" y="4854"/>
                    </a:cubicBezTo>
                    <a:cubicBezTo>
                      <a:pt x="166" y="4073"/>
                      <a:pt x="218" y="3313"/>
                      <a:pt x="346" y="2503"/>
                    </a:cubicBezTo>
                    <a:cubicBezTo>
                      <a:pt x="481" y="1681"/>
                      <a:pt x="643" y="861"/>
                      <a:pt x="841" y="54"/>
                    </a:cubicBezTo>
                    <a:cubicBezTo>
                      <a:pt x="847" y="31"/>
                      <a:pt x="834" y="10"/>
                      <a:pt x="815" y="1"/>
                    </a:cubicBezTo>
                    <a:cubicBezTo>
                      <a:pt x="808" y="1"/>
                      <a:pt x="799" y="0"/>
                      <a:pt x="7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42"/>
              <p:cNvSpPr/>
              <p:nvPr/>
            </p:nvSpPr>
            <p:spPr>
              <a:xfrm>
                <a:off x="5698950" y="4587725"/>
                <a:ext cx="55575" cy="141900"/>
              </a:xfrm>
              <a:custGeom>
                <a:rect b="b" l="l" r="r" t="t"/>
                <a:pathLst>
                  <a:path extrusionOk="0" h="5676" w="2223">
                    <a:moveTo>
                      <a:pt x="115" y="1"/>
                    </a:moveTo>
                    <a:cubicBezTo>
                      <a:pt x="92" y="1"/>
                      <a:pt x="70" y="6"/>
                      <a:pt x="53" y="21"/>
                    </a:cubicBezTo>
                    <a:cubicBezTo>
                      <a:pt x="51" y="22"/>
                      <a:pt x="47" y="22"/>
                      <a:pt x="44" y="22"/>
                    </a:cubicBezTo>
                    <a:cubicBezTo>
                      <a:pt x="1" y="39"/>
                      <a:pt x="3" y="99"/>
                      <a:pt x="37" y="121"/>
                    </a:cubicBezTo>
                    <a:cubicBezTo>
                      <a:pt x="41" y="127"/>
                      <a:pt x="44" y="134"/>
                      <a:pt x="49" y="139"/>
                    </a:cubicBezTo>
                    <a:cubicBezTo>
                      <a:pt x="65" y="153"/>
                      <a:pt x="84" y="163"/>
                      <a:pt x="106" y="163"/>
                    </a:cubicBezTo>
                    <a:cubicBezTo>
                      <a:pt x="114" y="166"/>
                      <a:pt x="119" y="167"/>
                      <a:pt x="120" y="167"/>
                    </a:cubicBezTo>
                    <a:cubicBezTo>
                      <a:pt x="122" y="167"/>
                      <a:pt x="121" y="166"/>
                      <a:pt x="119" y="165"/>
                    </a:cubicBezTo>
                    <a:lnTo>
                      <a:pt x="119" y="165"/>
                    </a:lnTo>
                    <a:cubicBezTo>
                      <a:pt x="131" y="166"/>
                      <a:pt x="157" y="171"/>
                      <a:pt x="168" y="173"/>
                    </a:cubicBezTo>
                    <a:cubicBezTo>
                      <a:pt x="203" y="181"/>
                      <a:pt x="238" y="189"/>
                      <a:pt x="271" y="199"/>
                    </a:cubicBezTo>
                    <a:cubicBezTo>
                      <a:pt x="443" y="279"/>
                      <a:pt x="629" y="408"/>
                      <a:pt x="774" y="552"/>
                    </a:cubicBezTo>
                    <a:cubicBezTo>
                      <a:pt x="1006" y="785"/>
                      <a:pt x="1158" y="1059"/>
                      <a:pt x="1249" y="1360"/>
                    </a:cubicBezTo>
                    <a:cubicBezTo>
                      <a:pt x="1421" y="1976"/>
                      <a:pt x="1284" y="2638"/>
                      <a:pt x="985" y="3195"/>
                    </a:cubicBezTo>
                    <a:cubicBezTo>
                      <a:pt x="974" y="3215"/>
                      <a:pt x="973" y="3237"/>
                      <a:pt x="978" y="3260"/>
                    </a:cubicBezTo>
                    <a:cubicBezTo>
                      <a:pt x="973" y="3277"/>
                      <a:pt x="974" y="3298"/>
                      <a:pt x="985" y="3314"/>
                    </a:cubicBezTo>
                    <a:cubicBezTo>
                      <a:pt x="990" y="3327"/>
                      <a:pt x="997" y="3338"/>
                      <a:pt x="1007" y="3348"/>
                    </a:cubicBezTo>
                    <a:cubicBezTo>
                      <a:pt x="1508" y="3888"/>
                      <a:pt x="1912" y="4323"/>
                      <a:pt x="2041" y="5127"/>
                    </a:cubicBezTo>
                    <a:cubicBezTo>
                      <a:pt x="2067" y="5275"/>
                      <a:pt x="2077" y="5445"/>
                      <a:pt x="2075" y="5626"/>
                    </a:cubicBezTo>
                    <a:cubicBezTo>
                      <a:pt x="2074" y="5658"/>
                      <a:pt x="2099" y="5676"/>
                      <a:pt x="2124" y="5676"/>
                    </a:cubicBezTo>
                    <a:cubicBezTo>
                      <a:pt x="2148" y="5676"/>
                      <a:pt x="2172" y="5660"/>
                      <a:pt x="2173" y="5626"/>
                    </a:cubicBezTo>
                    <a:cubicBezTo>
                      <a:pt x="2183" y="5388"/>
                      <a:pt x="2157" y="5194"/>
                      <a:pt x="2108" y="4976"/>
                    </a:cubicBezTo>
                    <a:lnTo>
                      <a:pt x="2108" y="4976"/>
                    </a:lnTo>
                    <a:cubicBezTo>
                      <a:pt x="2115" y="4977"/>
                      <a:pt x="2121" y="4978"/>
                      <a:pt x="2128" y="4978"/>
                    </a:cubicBezTo>
                    <a:cubicBezTo>
                      <a:pt x="2177" y="4978"/>
                      <a:pt x="2222" y="4933"/>
                      <a:pt x="2208" y="4883"/>
                    </a:cubicBezTo>
                    <a:cubicBezTo>
                      <a:pt x="2111" y="4473"/>
                      <a:pt x="1874" y="4102"/>
                      <a:pt x="1601" y="3739"/>
                    </a:cubicBezTo>
                    <a:cubicBezTo>
                      <a:pt x="1489" y="3590"/>
                      <a:pt x="1365" y="3451"/>
                      <a:pt x="1222" y="3334"/>
                    </a:cubicBezTo>
                    <a:cubicBezTo>
                      <a:pt x="1210" y="3328"/>
                      <a:pt x="1178" y="3294"/>
                      <a:pt x="1133" y="3262"/>
                    </a:cubicBezTo>
                    <a:cubicBezTo>
                      <a:pt x="1152" y="3231"/>
                      <a:pt x="1164" y="3194"/>
                      <a:pt x="1181" y="3165"/>
                    </a:cubicBezTo>
                    <a:cubicBezTo>
                      <a:pt x="1236" y="3056"/>
                      <a:pt x="1282" y="2944"/>
                      <a:pt x="1324" y="2829"/>
                    </a:cubicBezTo>
                    <a:cubicBezTo>
                      <a:pt x="1368" y="2709"/>
                      <a:pt x="1402" y="2582"/>
                      <a:pt x="1430" y="2457"/>
                    </a:cubicBezTo>
                    <a:cubicBezTo>
                      <a:pt x="1508" y="2170"/>
                      <a:pt x="1514" y="1865"/>
                      <a:pt x="1459" y="1573"/>
                    </a:cubicBezTo>
                    <a:cubicBezTo>
                      <a:pt x="1448" y="1502"/>
                      <a:pt x="1433" y="1432"/>
                      <a:pt x="1415" y="1362"/>
                    </a:cubicBezTo>
                    <a:cubicBezTo>
                      <a:pt x="1397" y="1309"/>
                      <a:pt x="1380" y="1258"/>
                      <a:pt x="1360" y="1207"/>
                    </a:cubicBezTo>
                    <a:cubicBezTo>
                      <a:pt x="1210" y="750"/>
                      <a:pt x="970" y="352"/>
                      <a:pt x="539" y="130"/>
                    </a:cubicBezTo>
                    <a:cubicBezTo>
                      <a:pt x="418" y="69"/>
                      <a:pt x="289" y="26"/>
                      <a:pt x="156" y="7"/>
                    </a:cubicBezTo>
                    <a:cubicBezTo>
                      <a:pt x="143" y="3"/>
                      <a:pt x="129" y="1"/>
                      <a:pt x="1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42"/>
              <p:cNvSpPr/>
              <p:nvPr/>
            </p:nvSpPr>
            <p:spPr>
              <a:xfrm>
                <a:off x="5751400" y="4588075"/>
                <a:ext cx="56425" cy="141450"/>
              </a:xfrm>
              <a:custGeom>
                <a:rect b="b" l="l" r="r" t="t"/>
                <a:pathLst>
                  <a:path extrusionOk="0" h="5658" w="2257">
                    <a:moveTo>
                      <a:pt x="2141" y="1"/>
                    </a:moveTo>
                    <a:cubicBezTo>
                      <a:pt x="2128" y="1"/>
                      <a:pt x="2114" y="3"/>
                      <a:pt x="2100" y="6"/>
                    </a:cubicBezTo>
                    <a:cubicBezTo>
                      <a:pt x="1966" y="25"/>
                      <a:pt x="1838" y="68"/>
                      <a:pt x="1717" y="128"/>
                    </a:cubicBezTo>
                    <a:cubicBezTo>
                      <a:pt x="1285" y="345"/>
                      <a:pt x="1042" y="743"/>
                      <a:pt x="888" y="1199"/>
                    </a:cubicBezTo>
                    <a:cubicBezTo>
                      <a:pt x="869" y="1249"/>
                      <a:pt x="849" y="1301"/>
                      <a:pt x="833" y="1353"/>
                    </a:cubicBezTo>
                    <a:cubicBezTo>
                      <a:pt x="813" y="1422"/>
                      <a:pt x="798" y="1493"/>
                      <a:pt x="786" y="1564"/>
                    </a:cubicBezTo>
                    <a:cubicBezTo>
                      <a:pt x="731" y="1855"/>
                      <a:pt x="734" y="2160"/>
                      <a:pt x="810" y="2447"/>
                    </a:cubicBezTo>
                    <a:cubicBezTo>
                      <a:pt x="836" y="2574"/>
                      <a:pt x="870" y="2700"/>
                      <a:pt x="913" y="2822"/>
                    </a:cubicBezTo>
                    <a:cubicBezTo>
                      <a:pt x="954" y="2937"/>
                      <a:pt x="1001" y="3050"/>
                      <a:pt x="1053" y="3159"/>
                    </a:cubicBezTo>
                    <a:cubicBezTo>
                      <a:pt x="1068" y="3186"/>
                      <a:pt x="1081" y="3225"/>
                      <a:pt x="1100" y="3256"/>
                    </a:cubicBezTo>
                    <a:cubicBezTo>
                      <a:pt x="1055" y="3289"/>
                      <a:pt x="1023" y="3321"/>
                      <a:pt x="1011" y="3328"/>
                    </a:cubicBezTo>
                    <a:cubicBezTo>
                      <a:pt x="868" y="3444"/>
                      <a:pt x="743" y="3583"/>
                      <a:pt x="630" y="3730"/>
                    </a:cubicBezTo>
                    <a:cubicBezTo>
                      <a:pt x="354" y="4091"/>
                      <a:pt x="116" y="4461"/>
                      <a:pt x="15" y="4869"/>
                    </a:cubicBezTo>
                    <a:cubicBezTo>
                      <a:pt x="0" y="4917"/>
                      <a:pt x="42" y="4962"/>
                      <a:pt x="85" y="4962"/>
                    </a:cubicBezTo>
                    <a:cubicBezTo>
                      <a:pt x="92" y="4962"/>
                      <a:pt x="99" y="4960"/>
                      <a:pt x="107" y="4957"/>
                    </a:cubicBezTo>
                    <a:lnTo>
                      <a:pt x="107" y="4957"/>
                    </a:lnTo>
                    <a:cubicBezTo>
                      <a:pt x="56" y="5176"/>
                      <a:pt x="30" y="5369"/>
                      <a:pt x="39" y="5609"/>
                    </a:cubicBezTo>
                    <a:cubicBezTo>
                      <a:pt x="39" y="5642"/>
                      <a:pt x="62" y="5658"/>
                      <a:pt x="86" y="5658"/>
                    </a:cubicBezTo>
                    <a:cubicBezTo>
                      <a:pt x="111" y="5658"/>
                      <a:pt x="136" y="5641"/>
                      <a:pt x="136" y="5609"/>
                    </a:cubicBezTo>
                    <a:cubicBezTo>
                      <a:pt x="135" y="5426"/>
                      <a:pt x="147" y="5257"/>
                      <a:pt x="174" y="5110"/>
                    </a:cubicBezTo>
                    <a:cubicBezTo>
                      <a:pt x="311" y="4305"/>
                      <a:pt x="717" y="3874"/>
                      <a:pt x="1222" y="3339"/>
                    </a:cubicBezTo>
                    <a:cubicBezTo>
                      <a:pt x="1233" y="3327"/>
                      <a:pt x="1239" y="3316"/>
                      <a:pt x="1245" y="3305"/>
                    </a:cubicBezTo>
                    <a:cubicBezTo>
                      <a:pt x="1258" y="3288"/>
                      <a:pt x="1259" y="3268"/>
                      <a:pt x="1254" y="3249"/>
                    </a:cubicBezTo>
                    <a:cubicBezTo>
                      <a:pt x="1260" y="3227"/>
                      <a:pt x="1259" y="3205"/>
                      <a:pt x="1248" y="3185"/>
                    </a:cubicBezTo>
                    <a:cubicBezTo>
                      <a:pt x="952" y="2625"/>
                      <a:pt x="821" y="1963"/>
                      <a:pt x="996" y="1348"/>
                    </a:cubicBezTo>
                    <a:cubicBezTo>
                      <a:pt x="1090" y="1049"/>
                      <a:pt x="1245" y="775"/>
                      <a:pt x="1477" y="545"/>
                    </a:cubicBezTo>
                    <a:cubicBezTo>
                      <a:pt x="1624" y="401"/>
                      <a:pt x="1812" y="273"/>
                      <a:pt x="1984" y="196"/>
                    </a:cubicBezTo>
                    <a:cubicBezTo>
                      <a:pt x="2018" y="185"/>
                      <a:pt x="2053" y="178"/>
                      <a:pt x="2088" y="172"/>
                    </a:cubicBezTo>
                    <a:cubicBezTo>
                      <a:pt x="2098" y="169"/>
                      <a:pt x="2125" y="165"/>
                      <a:pt x="2136" y="164"/>
                    </a:cubicBezTo>
                    <a:lnTo>
                      <a:pt x="2136" y="164"/>
                    </a:lnTo>
                    <a:cubicBezTo>
                      <a:pt x="2135" y="165"/>
                      <a:pt x="2134" y="165"/>
                      <a:pt x="2136" y="165"/>
                    </a:cubicBezTo>
                    <a:cubicBezTo>
                      <a:pt x="2137" y="165"/>
                      <a:pt x="2141" y="164"/>
                      <a:pt x="2150" y="163"/>
                    </a:cubicBezTo>
                    <a:cubicBezTo>
                      <a:pt x="2151" y="163"/>
                      <a:pt x="2152" y="163"/>
                      <a:pt x="2153" y="163"/>
                    </a:cubicBezTo>
                    <a:cubicBezTo>
                      <a:pt x="2173" y="163"/>
                      <a:pt x="2192" y="153"/>
                      <a:pt x="2206" y="139"/>
                    </a:cubicBezTo>
                    <a:cubicBezTo>
                      <a:pt x="2212" y="134"/>
                      <a:pt x="2216" y="128"/>
                      <a:pt x="2219" y="121"/>
                    </a:cubicBezTo>
                    <a:cubicBezTo>
                      <a:pt x="2253" y="100"/>
                      <a:pt x="2257" y="39"/>
                      <a:pt x="2213" y="22"/>
                    </a:cubicBezTo>
                    <a:cubicBezTo>
                      <a:pt x="2211" y="22"/>
                      <a:pt x="2206" y="22"/>
                      <a:pt x="2203" y="20"/>
                    </a:cubicBezTo>
                    <a:cubicBezTo>
                      <a:pt x="2187" y="6"/>
                      <a:pt x="2164" y="1"/>
                      <a:pt x="21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42"/>
              <p:cNvSpPr/>
              <p:nvPr/>
            </p:nvSpPr>
            <p:spPr>
              <a:xfrm>
                <a:off x="5710250" y="4749100"/>
                <a:ext cx="85225" cy="131800"/>
              </a:xfrm>
              <a:custGeom>
                <a:rect b="b" l="l" r="r" t="t"/>
                <a:pathLst>
                  <a:path extrusionOk="0" h="5272" w="3409">
                    <a:moveTo>
                      <a:pt x="2070" y="0"/>
                    </a:moveTo>
                    <a:cubicBezTo>
                      <a:pt x="2000" y="0"/>
                      <a:pt x="1929" y="47"/>
                      <a:pt x="1925" y="123"/>
                    </a:cubicBezTo>
                    <a:cubicBezTo>
                      <a:pt x="1916" y="165"/>
                      <a:pt x="1949" y="237"/>
                      <a:pt x="1970" y="322"/>
                    </a:cubicBezTo>
                    <a:cubicBezTo>
                      <a:pt x="1981" y="354"/>
                      <a:pt x="1980" y="464"/>
                      <a:pt x="1974" y="486"/>
                    </a:cubicBezTo>
                    <a:cubicBezTo>
                      <a:pt x="1942" y="688"/>
                      <a:pt x="1686" y="870"/>
                      <a:pt x="1521" y="1003"/>
                    </a:cubicBezTo>
                    <a:cubicBezTo>
                      <a:pt x="1142" y="1267"/>
                      <a:pt x="975" y="1681"/>
                      <a:pt x="1007" y="2142"/>
                    </a:cubicBezTo>
                    <a:cubicBezTo>
                      <a:pt x="1020" y="2484"/>
                      <a:pt x="1108" y="2739"/>
                      <a:pt x="1088" y="3071"/>
                    </a:cubicBezTo>
                    <a:cubicBezTo>
                      <a:pt x="1086" y="3264"/>
                      <a:pt x="1013" y="3369"/>
                      <a:pt x="921" y="3369"/>
                    </a:cubicBezTo>
                    <a:cubicBezTo>
                      <a:pt x="847" y="3369"/>
                      <a:pt x="762" y="3302"/>
                      <a:pt x="689" y="3159"/>
                    </a:cubicBezTo>
                    <a:cubicBezTo>
                      <a:pt x="614" y="2999"/>
                      <a:pt x="565" y="2756"/>
                      <a:pt x="558" y="2554"/>
                    </a:cubicBezTo>
                    <a:cubicBezTo>
                      <a:pt x="553" y="2457"/>
                      <a:pt x="550" y="2359"/>
                      <a:pt x="550" y="2261"/>
                    </a:cubicBezTo>
                    <a:cubicBezTo>
                      <a:pt x="545" y="2214"/>
                      <a:pt x="565" y="2156"/>
                      <a:pt x="533" y="2115"/>
                    </a:cubicBezTo>
                    <a:cubicBezTo>
                      <a:pt x="524" y="2103"/>
                      <a:pt x="509" y="2098"/>
                      <a:pt x="495" y="2098"/>
                    </a:cubicBezTo>
                    <a:cubicBezTo>
                      <a:pt x="476" y="2098"/>
                      <a:pt x="457" y="2107"/>
                      <a:pt x="447" y="2125"/>
                    </a:cubicBezTo>
                    <a:cubicBezTo>
                      <a:pt x="428" y="2168"/>
                      <a:pt x="419" y="2217"/>
                      <a:pt x="405" y="2263"/>
                    </a:cubicBezTo>
                    <a:cubicBezTo>
                      <a:pt x="341" y="2481"/>
                      <a:pt x="294" y="2706"/>
                      <a:pt x="266" y="2932"/>
                    </a:cubicBezTo>
                    <a:cubicBezTo>
                      <a:pt x="227" y="3188"/>
                      <a:pt x="229" y="3449"/>
                      <a:pt x="279" y="3705"/>
                    </a:cubicBezTo>
                    <a:cubicBezTo>
                      <a:pt x="323" y="3996"/>
                      <a:pt x="442" y="4245"/>
                      <a:pt x="415" y="4515"/>
                    </a:cubicBezTo>
                    <a:cubicBezTo>
                      <a:pt x="402" y="4647"/>
                      <a:pt x="334" y="4743"/>
                      <a:pt x="262" y="4743"/>
                    </a:cubicBezTo>
                    <a:cubicBezTo>
                      <a:pt x="233" y="4743"/>
                      <a:pt x="204" y="4728"/>
                      <a:pt x="178" y="4695"/>
                    </a:cubicBezTo>
                    <a:cubicBezTo>
                      <a:pt x="115" y="4609"/>
                      <a:pt x="101" y="4515"/>
                      <a:pt x="94" y="4426"/>
                    </a:cubicBezTo>
                    <a:cubicBezTo>
                      <a:pt x="94" y="4395"/>
                      <a:pt x="70" y="4379"/>
                      <a:pt x="47" y="4379"/>
                    </a:cubicBezTo>
                    <a:cubicBezTo>
                      <a:pt x="24" y="4379"/>
                      <a:pt x="1" y="4395"/>
                      <a:pt x="1" y="4426"/>
                    </a:cubicBezTo>
                    <a:cubicBezTo>
                      <a:pt x="8" y="4594"/>
                      <a:pt x="81" y="4846"/>
                      <a:pt x="279" y="4846"/>
                    </a:cubicBezTo>
                    <a:cubicBezTo>
                      <a:pt x="282" y="4846"/>
                      <a:pt x="284" y="4846"/>
                      <a:pt x="287" y="4846"/>
                    </a:cubicBezTo>
                    <a:cubicBezTo>
                      <a:pt x="462" y="4824"/>
                      <a:pt x="522" y="4614"/>
                      <a:pt x="527" y="4460"/>
                    </a:cubicBezTo>
                    <a:cubicBezTo>
                      <a:pt x="536" y="4186"/>
                      <a:pt x="410" y="3906"/>
                      <a:pt x="372" y="3600"/>
                    </a:cubicBezTo>
                    <a:cubicBezTo>
                      <a:pt x="317" y="3275"/>
                      <a:pt x="359" y="2920"/>
                      <a:pt x="441" y="2567"/>
                    </a:cubicBezTo>
                    <a:cubicBezTo>
                      <a:pt x="451" y="2840"/>
                      <a:pt x="495" y="3114"/>
                      <a:pt x="651" y="3336"/>
                    </a:cubicBezTo>
                    <a:cubicBezTo>
                      <a:pt x="715" y="3424"/>
                      <a:pt x="813" y="3497"/>
                      <a:pt x="924" y="3497"/>
                    </a:cubicBezTo>
                    <a:cubicBezTo>
                      <a:pt x="927" y="3497"/>
                      <a:pt x="931" y="3497"/>
                      <a:pt x="935" y="3497"/>
                    </a:cubicBezTo>
                    <a:cubicBezTo>
                      <a:pt x="1305" y="3458"/>
                      <a:pt x="1216" y="2902"/>
                      <a:pt x="1191" y="2681"/>
                    </a:cubicBezTo>
                    <a:cubicBezTo>
                      <a:pt x="1144" y="2311"/>
                      <a:pt x="1062" y="1961"/>
                      <a:pt x="1193" y="1605"/>
                    </a:cubicBezTo>
                    <a:cubicBezTo>
                      <a:pt x="1233" y="1497"/>
                      <a:pt x="1315" y="1346"/>
                      <a:pt x="1414" y="1255"/>
                    </a:cubicBezTo>
                    <a:cubicBezTo>
                      <a:pt x="1568" y="1100"/>
                      <a:pt x="1723" y="1020"/>
                      <a:pt x="1892" y="852"/>
                    </a:cubicBezTo>
                    <a:cubicBezTo>
                      <a:pt x="2081" y="669"/>
                      <a:pt x="2146" y="481"/>
                      <a:pt x="2076" y="220"/>
                    </a:cubicBezTo>
                    <a:cubicBezTo>
                      <a:pt x="2069" y="196"/>
                      <a:pt x="2063" y="174"/>
                      <a:pt x="2058" y="150"/>
                    </a:cubicBezTo>
                    <a:lnTo>
                      <a:pt x="2058" y="142"/>
                    </a:lnTo>
                    <a:cubicBezTo>
                      <a:pt x="2061" y="142"/>
                      <a:pt x="2063" y="140"/>
                      <a:pt x="2064" y="140"/>
                    </a:cubicBezTo>
                    <a:lnTo>
                      <a:pt x="2071" y="140"/>
                    </a:lnTo>
                    <a:cubicBezTo>
                      <a:pt x="2072" y="140"/>
                      <a:pt x="2073" y="140"/>
                      <a:pt x="2074" y="142"/>
                    </a:cubicBezTo>
                    <a:cubicBezTo>
                      <a:pt x="2083" y="144"/>
                      <a:pt x="2092" y="147"/>
                      <a:pt x="2102" y="150"/>
                    </a:cubicBezTo>
                    <a:cubicBezTo>
                      <a:pt x="2112" y="155"/>
                      <a:pt x="2125" y="165"/>
                      <a:pt x="2133" y="170"/>
                    </a:cubicBezTo>
                    <a:lnTo>
                      <a:pt x="2134" y="170"/>
                    </a:lnTo>
                    <a:cubicBezTo>
                      <a:pt x="2339" y="371"/>
                      <a:pt x="2373" y="731"/>
                      <a:pt x="2270" y="1044"/>
                    </a:cubicBezTo>
                    <a:cubicBezTo>
                      <a:pt x="2205" y="1245"/>
                      <a:pt x="2047" y="1497"/>
                      <a:pt x="1934" y="1734"/>
                    </a:cubicBezTo>
                    <a:cubicBezTo>
                      <a:pt x="1825" y="1959"/>
                      <a:pt x="1747" y="2198"/>
                      <a:pt x="1703" y="2445"/>
                    </a:cubicBezTo>
                    <a:cubicBezTo>
                      <a:pt x="1630" y="2858"/>
                      <a:pt x="1635" y="3414"/>
                      <a:pt x="1891" y="3711"/>
                    </a:cubicBezTo>
                    <a:cubicBezTo>
                      <a:pt x="1965" y="3792"/>
                      <a:pt x="2069" y="3850"/>
                      <a:pt x="2177" y="3850"/>
                    </a:cubicBezTo>
                    <a:cubicBezTo>
                      <a:pt x="2196" y="3850"/>
                      <a:pt x="2215" y="3849"/>
                      <a:pt x="2234" y="3845"/>
                    </a:cubicBezTo>
                    <a:cubicBezTo>
                      <a:pt x="2414" y="3815"/>
                      <a:pt x="2512" y="3619"/>
                      <a:pt x="2511" y="3447"/>
                    </a:cubicBezTo>
                    <a:cubicBezTo>
                      <a:pt x="2514" y="3365"/>
                      <a:pt x="2498" y="3283"/>
                      <a:pt x="2494" y="3200"/>
                    </a:cubicBezTo>
                    <a:cubicBezTo>
                      <a:pt x="2490" y="3090"/>
                      <a:pt x="2496" y="2981"/>
                      <a:pt x="2510" y="2872"/>
                    </a:cubicBezTo>
                    <a:cubicBezTo>
                      <a:pt x="2516" y="2790"/>
                      <a:pt x="2537" y="2686"/>
                      <a:pt x="2576" y="2584"/>
                    </a:cubicBezTo>
                    <a:cubicBezTo>
                      <a:pt x="2608" y="2816"/>
                      <a:pt x="2705" y="3039"/>
                      <a:pt x="2764" y="3264"/>
                    </a:cubicBezTo>
                    <a:cubicBezTo>
                      <a:pt x="2830" y="3523"/>
                      <a:pt x="2860" y="3706"/>
                      <a:pt x="2829" y="3985"/>
                    </a:cubicBezTo>
                    <a:cubicBezTo>
                      <a:pt x="2809" y="4140"/>
                      <a:pt x="2701" y="4560"/>
                      <a:pt x="2696" y="4724"/>
                    </a:cubicBezTo>
                    <a:cubicBezTo>
                      <a:pt x="2690" y="4877"/>
                      <a:pt x="2711" y="5043"/>
                      <a:pt x="2808" y="5164"/>
                    </a:cubicBezTo>
                    <a:cubicBezTo>
                      <a:pt x="2870" y="5238"/>
                      <a:pt x="2943" y="5272"/>
                      <a:pt x="3014" y="5272"/>
                    </a:cubicBezTo>
                    <a:cubicBezTo>
                      <a:pt x="3111" y="5272"/>
                      <a:pt x="3205" y="5210"/>
                      <a:pt x="3269" y="5102"/>
                    </a:cubicBezTo>
                    <a:cubicBezTo>
                      <a:pt x="3333" y="4997"/>
                      <a:pt x="3372" y="4875"/>
                      <a:pt x="3391" y="4752"/>
                    </a:cubicBezTo>
                    <a:cubicBezTo>
                      <a:pt x="3394" y="4743"/>
                      <a:pt x="3395" y="4735"/>
                      <a:pt x="3395" y="4726"/>
                    </a:cubicBezTo>
                    <a:cubicBezTo>
                      <a:pt x="3409" y="4690"/>
                      <a:pt x="3390" y="4649"/>
                      <a:pt x="3347" y="4648"/>
                    </a:cubicBezTo>
                    <a:cubicBezTo>
                      <a:pt x="3332" y="4648"/>
                      <a:pt x="3318" y="4654"/>
                      <a:pt x="3308" y="4665"/>
                    </a:cubicBezTo>
                    <a:cubicBezTo>
                      <a:pt x="3294" y="4677"/>
                      <a:pt x="3288" y="4702"/>
                      <a:pt x="3292" y="4702"/>
                    </a:cubicBezTo>
                    <a:cubicBezTo>
                      <a:pt x="3292" y="4702"/>
                      <a:pt x="3293" y="4702"/>
                      <a:pt x="3293" y="4702"/>
                    </a:cubicBezTo>
                    <a:lnTo>
                      <a:pt x="3293" y="4702"/>
                    </a:lnTo>
                    <a:cubicBezTo>
                      <a:pt x="3278" y="4737"/>
                      <a:pt x="3276" y="4779"/>
                      <a:pt x="3260" y="4815"/>
                    </a:cubicBezTo>
                    <a:cubicBezTo>
                      <a:pt x="3211" y="4938"/>
                      <a:pt x="3197" y="5011"/>
                      <a:pt x="3087" y="5107"/>
                    </a:cubicBezTo>
                    <a:cubicBezTo>
                      <a:pt x="3070" y="5120"/>
                      <a:pt x="3050" y="5127"/>
                      <a:pt x="3029" y="5127"/>
                    </a:cubicBezTo>
                    <a:cubicBezTo>
                      <a:pt x="2970" y="5127"/>
                      <a:pt x="2903" y="5075"/>
                      <a:pt x="2870" y="4939"/>
                    </a:cubicBezTo>
                    <a:cubicBezTo>
                      <a:pt x="2798" y="4641"/>
                      <a:pt x="2962" y="4268"/>
                      <a:pt x="2987" y="3880"/>
                    </a:cubicBezTo>
                    <a:cubicBezTo>
                      <a:pt x="3009" y="3532"/>
                      <a:pt x="2920" y="3192"/>
                      <a:pt x="2804" y="2868"/>
                    </a:cubicBezTo>
                    <a:cubicBezTo>
                      <a:pt x="2760" y="2736"/>
                      <a:pt x="2724" y="2578"/>
                      <a:pt x="2719" y="2497"/>
                    </a:cubicBezTo>
                    <a:cubicBezTo>
                      <a:pt x="2707" y="2418"/>
                      <a:pt x="2751" y="2262"/>
                      <a:pt x="2635" y="2262"/>
                    </a:cubicBezTo>
                    <a:cubicBezTo>
                      <a:pt x="2632" y="2262"/>
                      <a:pt x="2630" y="2262"/>
                      <a:pt x="2627" y="2262"/>
                    </a:cubicBezTo>
                    <a:cubicBezTo>
                      <a:pt x="2557" y="2276"/>
                      <a:pt x="2530" y="2359"/>
                      <a:pt x="2498" y="2414"/>
                    </a:cubicBezTo>
                    <a:cubicBezTo>
                      <a:pt x="2395" y="2626"/>
                      <a:pt x="2384" y="2787"/>
                      <a:pt x="2366" y="2996"/>
                    </a:cubicBezTo>
                    <a:cubicBezTo>
                      <a:pt x="2351" y="3148"/>
                      <a:pt x="2377" y="3300"/>
                      <a:pt x="2378" y="3451"/>
                    </a:cubicBezTo>
                    <a:cubicBezTo>
                      <a:pt x="2380" y="3526"/>
                      <a:pt x="2344" y="3611"/>
                      <a:pt x="2313" y="3648"/>
                    </a:cubicBezTo>
                    <a:cubicBezTo>
                      <a:pt x="2276" y="3693"/>
                      <a:pt x="2230" y="3712"/>
                      <a:pt x="2183" y="3712"/>
                    </a:cubicBezTo>
                    <a:cubicBezTo>
                      <a:pt x="2127" y="3712"/>
                      <a:pt x="2069" y="3685"/>
                      <a:pt x="2022" y="3644"/>
                    </a:cubicBezTo>
                    <a:cubicBezTo>
                      <a:pt x="1922" y="3547"/>
                      <a:pt x="1896" y="3471"/>
                      <a:pt x="1857" y="3315"/>
                    </a:cubicBezTo>
                    <a:cubicBezTo>
                      <a:pt x="1744" y="2833"/>
                      <a:pt x="1849" y="2235"/>
                      <a:pt x="2067" y="1792"/>
                    </a:cubicBezTo>
                    <a:cubicBezTo>
                      <a:pt x="2174" y="1560"/>
                      <a:pt x="2359" y="1274"/>
                      <a:pt x="2428" y="984"/>
                    </a:cubicBezTo>
                    <a:cubicBezTo>
                      <a:pt x="2494" y="654"/>
                      <a:pt x="2468" y="330"/>
                      <a:pt x="2258" y="95"/>
                    </a:cubicBezTo>
                    <a:cubicBezTo>
                      <a:pt x="2217" y="51"/>
                      <a:pt x="2166" y="16"/>
                      <a:pt x="2107" y="5"/>
                    </a:cubicBezTo>
                    <a:cubicBezTo>
                      <a:pt x="2095" y="2"/>
                      <a:pt x="2083" y="0"/>
                      <a:pt x="20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42"/>
              <p:cNvSpPr/>
              <p:nvPr/>
            </p:nvSpPr>
            <p:spPr>
              <a:xfrm>
                <a:off x="5696725" y="4164175"/>
                <a:ext cx="60025" cy="59850"/>
              </a:xfrm>
              <a:custGeom>
                <a:rect b="b" l="l" r="r" t="t"/>
                <a:pathLst>
                  <a:path extrusionOk="0" h="2394" w="2401">
                    <a:moveTo>
                      <a:pt x="2126" y="1"/>
                    </a:moveTo>
                    <a:cubicBezTo>
                      <a:pt x="2013" y="1"/>
                      <a:pt x="1898" y="11"/>
                      <a:pt x="1788" y="25"/>
                    </a:cubicBezTo>
                    <a:cubicBezTo>
                      <a:pt x="842" y="178"/>
                      <a:pt x="232" y="926"/>
                      <a:pt x="63" y="1737"/>
                    </a:cubicBezTo>
                    <a:cubicBezTo>
                      <a:pt x="31" y="1882"/>
                      <a:pt x="11" y="2030"/>
                      <a:pt x="5" y="2178"/>
                    </a:cubicBezTo>
                    <a:cubicBezTo>
                      <a:pt x="2" y="2232"/>
                      <a:pt x="0" y="2286"/>
                      <a:pt x="1" y="2341"/>
                    </a:cubicBezTo>
                    <a:cubicBezTo>
                      <a:pt x="1" y="2356"/>
                      <a:pt x="7" y="2368"/>
                      <a:pt x="18" y="2378"/>
                    </a:cubicBezTo>
                    <a:cubicBezTo>
                      <a:pt x="29" y="2389"/>
                      <a:pt x="44" y="2394"/>
                      <a:pt x="58" y="2394"/>
                    </a:cubicBezTo>
                    <a:cubicBezTo>
                      <a:pt x="88" y="2394"/>
                      <a:pt x="118" y="2373"/>
                      <a:pt x="117" y="2342"/>
                    </a:cubicBezTo>
                    <a:cubicBezTo>
                      <a:pt x="111" y="1686"/>
                      <a:pt x="343" y="1019"/>
                      <a:pt x="863" y="564"/>
                    </a:cubicBezTo>
                    <a:cubicBezTo>
                      <a:pt x="1125" y="352"/>
                      <a:pt x="1437" y="188"/>
                      <a:pt x="1809" y="128"/>
                    </a:cubicBezTo>
                    <a:cubicBezTo>
                      <a:pt x="1900" y="113"/>
                      <a:pt x="1999" y="106"/>
                      <a:pt x="2121" y="106"/>
                    </a:cubicBezTo>
                    <a:cubicBezTo>
                      <a:pt x="2131" y="106"/>
                      <a:pt x="2140" y="107"/>
                      <a:pt x="2149" y="107"/>
                    </a:cubicBezTo>
                    <a:cubicBezTo>
                      <a:pt x="2156" y="106"/>
                      <a:pt x="2163" y="106"/>
                      <a:pt x="2170" y="106"/>
                    </a:cubicBezTo>
                    <a:cubicBezTo>
                      <a:pt x="2216" y="106"/>
                      <a:pt x="2263" y="114"/>
                      <a:pt x="2309" y="114"/>
                    </a:cubicBezTo>
                    <a:cubicBezTo>
                      <a:pt x="2324" y="114"/>
                      <a:pt x="2339" y="113"/>
                      <a:pt x="2353" y="111"/>
                    </a:cubicBezTo>
                    <a:cubicBezTo>
                      <a:pt x="2397" y="96"/>
                      <a:pt x="2401" y="38"/>
                      <a:pt x="2360" y="18"/>
                    </a:cubicBezTo>
                    <a:cubicBezTo>
                      <a:pt x="2283" y="6"/>
                      <a:pt x="2205" y="1"/>
                      <a:pt x="2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42"/>
              <p:cNvSpPr/>
              <p:nvPr/>
            </p:nvSpPr>
            <p:spPr>
              <a:xfrm>
                <a:off x="5696750" y="4216575"/>
                <a:ext cx="59600" cy="60250"/>
              </a:xfrm>
              <a:custGeom>
                <a:rect b="b" l="l" r="r" t="t"/>
                <a:pathLst>
                  <a:path extrusionOk="0" h="2410" w="2384">
                    <a:moveTo>
                      <a:pt x="57" y="0"/>
                    </a:moveTo>
                    <a:cubicBezTo>
                      <a:pt x="43" y="0"/>
                      <a:pt x="29" y="5"/>
                      <a:pt x="18" y="15"/>
                    </a:cubicBezTo>
                    <a:cubicBezTo>
                      <a:pt x="7" y="24"/>
                      <a:pt x="1" y="37"/>
                      <a:pt x="1" y="51"/>
                    </a:cubicBezTo>
                    <a:cubicBezTo>
                      <a:pt x="0" y="106"/>
                      <a:pt x="1" y="161"/>
                      <a:pt x="4" y="214"/>
                    </a:cubicBezTo>
                    <a:cubicBezTo>
                      <a:pt x="9" y="363"/>
                      <a:pt x="28" y="511"/>
                      <a:pt x="59" y="656"/>
                    </a:cubicBezTo>
                    <a:cubicBezTo>
                      <a:pt x="222" y="1469"/>
                      <a:pt x="826" y="2223"/>
                      <a:pt x="1772" y="2381"/>
                    </a:cubicBezTo>
                    <a:cubicBezTo>
                      <a:pt x="1886" y="2398"/>
                      <a:pt x="2005" y="2409"/>
                      <a:pt x="2123" y="2409"/>
                    </a:cubicBezTo>
                    <a:cubicBezTo>
                      <a:pt x="2197" y="2409"/>
                      <a:pt x="2271" y="2405"/>
                      <a:pt x="2343" y="2394"/>
                    </a:cubicBezTo>
                    <a:cubicBezTo>
                      <a:pt x="2383" y="2375"/>
                      <a:pt x="2379" y="2315"/>
                      <a:pt x="2337" y="2303"/>
                    </a:cubicBezTo>
                    <a:cubicBezTo>
                      <a:pt x="2321" y="2300"/>
                      <a:pt x="2304" y="2300"/>
                      <a:pt x="2288" y="2300"/>
                    </a:cubicBezTo>
                    <a:cubicBezTo>
                      <a:pt x="2244" y="2300"/>
                      <a:pt x="2200" y="2306"/>
                      <a:pt x="2156" y="2306"/>
                    </a:cubicBezTo>
                    <a:cubicBezTo>
                      <a:pt x="2148" y="2306"/>
                      <a:pt x="2141" y="2306"/>
                      <a:pt x="2133" y="2305"/>
                    </a:cubicBezTo>
                    <a:cubicBezTo>
                      <a:pt x="1998" y="2305"/>
                      <a:pt x="1891" y="2298"/>
                      <a:pt x="1792" y="2280"/>
                    </a:cubicBezTo>
                    <a:cubicBezTo>
                      <a:pt x="1420" y="2219"/>
                      <a:pt x="1111" y="2053"/>
                      <a:pt x="851" y="1837"/>
                    </a:cubicBezTo>
                    <a:cubicBezTo>
                      <a:pt x="335" y="1378"/>
                      <a:pt x="107" y="709"/>
                      <a:pt x="118" y="53"/>
                    </a:cubicBezTo>
                    <a:cubicBezTo>
                      <a:pt x="118" y="22"/>
                      <a:pt x="87" y="0"/>
                      <a:pt x="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42"/>
              <p:cNvSpPr/>
              <p:nvPr/>
            </p:nvSpPr>
            <p:spPr>
              <a:xfrm>
                <a:off x="5753800" y="4164200"/>
                <a:ext cx="59600" cy="60250"/>
              </a:xfrm>
              <a:custGeom>
                <a:rect b="b" l="l" r="r" t="t"/>
                <a:pathLst>
                  <a:path extrusionOk="0" h="2410" w="2384">
                    <a:moveTo>
                      <a:pt x="261" y="0"/>
                    </a:moveTo>
                    <a:cubicBezTo>
                      <a:pt x="187" y="0"/>
                      <a:pt x="113" y="5"/>
                      <a:pt x="40" y="16"/>
                    </a:cubicBezTo>
                    <a:cubicBezTo>
                      <a:pt x="0" y="35"/>
                      <a:pt x="4" y="94"/>
                      <a:pt x="47" y="107"/>
                    </a:cubicBezTo>
                    <a:cubicBezTo>
                      <a:pt x="63" y="109"/>
                      <a:pt x="79" y="110"/>
                      <a:pt x="96" y="110"/>
                    </a:cubicBezTo>
                    <a:cubicBezTo>
                      <a:pt x="139" y="110"/>
                      <a:pt x="183" y="104"/>
                      <a:pt x="227" y="104"/>
                    </a:cubicBezTo>
                    <a:cubicBezTo>
                      <a:pt x="235" y="104"/>
                      <a:pt x="243" y="104"/>
                      <a:pt x="251" y="105"/>
                    </a:cubicBezTo>
                    <a:cubicBezTo>
                      <a:pt x="385" y="105"/>
                      <a:pt x="492" y="112"/>
                      <a:pt x="591" y="129"/>
                    </a:cubicBezTo>
                    <a:cubicBezTo>
                      <a:pt x="963" y="191"/>
                      <a:pt x="1272" y="357"/>
                      <a:pt x="1533" y="572"/>
                    </a:cubicBezTo>
                    <a:cubicBezTo>
                      <a:pt x="2049" y="1031"/>
                      <a:pt x="2276" y="1701"/>
                      <a:pt x="2266" y="2357"/>
                    </a:cubicBezTo>
                    <a:cubicBezTo>
                      <a:pt x="2265" y="2388"/>
                      <a:pt x="2296" y="2409"/>
                      <a:pt x="2327" y="2409"/>
                    </a:cubicBezTo>
                    <a:cubicBezTo>
                      <a:pt x="2340" y="2409"/>
                      <a:pt x="2354" y="2405"/>
                      <a:pt x="2365" y="2395"/>
                    </a:cubicBezTo>
                    <a:cubicBezTo>
                      <a:pt x="2375" y="2386"/>
                      <a:pt x="2382" y="2372"/>
                      <a:pt x="2382" y="2359"/>
                    </a:cubicBezTo>
                    <a:cubicBezTo>
                      <a:pt x="2383" y="2303"/>
                      <a:pt x="2382" y="2249"/>
                      <a:pt x="2379" y="2195"/>
                    </a:cubicBezTo>
                    <a:cubicBezTo>
                      <a:pt x="2374" y="2047"/>
                      <a:pt x="2355" y="1899"/>
                      <a:pt x="2324" y="1753"/>
                    </a:cubicBezTo>
                    <a:cubicBezTo>
                      <a:pt x="2162" y="941"/>
                      <a:pt x="1556" y="187"/>
                      <a:pt x="612" y="28"/>
                    </a:cubicBezTo>
                    <a:cubicBezTo>
                      <a:pt x="498" y="12"/>
                      <a:pt x="379" y="0"/>
                      <a:pt x="2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42"/>
              <p:cNvSpPr/>
              <p:nvPr/>
            </p:nvSpPr>
            <p:spPr>
              <a:xfrm>
                <a:off x="5753375" y="4217025"/>
                <a:ext cx="60050" cy="59850"/>
              </a:xfrm>
              <a:custGeom>
                <a:rect b="b" l="l" r="r" t="t"/>
                <a:pathLst>
                  <a:path extrusionOk="0" h="2394" w="2402">
                    <a:moveTo>
                      <a:pt x="2344" y="0"/>
                    </a:moveTo>
                    <a:cubicBezTo>
                      <a:pt x="2313" y="0"/>
                      <a:pt x="2283" y="21"/>
                      <a:pt x="2284" y="51"/>
                    </a:cubicBezTo>
                    <a:cubicBezTo>
                      <a:pt x="2289" y="707"/>
                      <a:pt x="2057" y="1375"/>
                      <a:pt x="1537" y="1830"/>
                    </a:cubicBezTo>
                    <a:cubicBezTo>
                      <a:pt x="1277" y="2043"/>
                      <a:pt x="965" y="2206"/>
                      <a:pt x="593" y="2265"/>
                    </a:cubicBezTo>
                    <a:cubicBezTo>
                      <a:pt x="500" y="2281"/>
                      <a:pt x="402" y="2287"/>
                      <a:pt x="279" y="2287"/>
                    </a:cubicBezTo>
                    <a:cubicBezTo>
                      <a:pt x="270" y="2287"/>
                      <a:pt x="261" y="2287"/>
                      <a:pt x="251" y="2287"/>
                    </a:cubicBezTo>
                    <a:cubicBezTo>
                      <a:pt x="244" y="2287"/>
                      <a:pt x="237" y="2288"/>
                      <a:pt x="230" y="2288"/>
                    </a:cubicBezTo>
                    <a:cubicBezTo>
                      <a:pt x="185" y="2288"/>
                      <a:pt x="138" y="2280"/>
                      <a:pt x="93" y="2280"/>
                    </a:cubicBezTo>
                    <a:cubicBezTo>
                      <a:pt x="78" y="2280"/>
                      <a:pt x="63" y="2281"/>
                      <a:pt x="48" y="2283"/>
                    </a:cubicBezTo>
                    <a:cubicBezTo>
                      <a:pt x="5" y="2297"/>
                      <a:pt x="1" y="2357"/>
                      <a:pt x="42" y="2376"/>
                    </a:cubicBezTo>
                    <a:cubicBezTo>
                      <a:pt x="119" y="2388"/>
                      <a:pt x="199" y="2393"/>
                      <a:pt x="278" y="2393"/>
                    </a:cubicBezTo>
                    <a:cubicBezTo>
                      <a:pt x="391" y="2393"/>
                      <a:pt x="504" y="2383"/>
                      <a:pt x="614" y="2368"/>
                    </a:cubicBezTo>
                    <a:cubicBezTo>
                      <a:pt x="1560" y="2216"/>
                      <a:pt x="2170" y="1467"/>
                      <a:pt x="2339" y="658"/>
                    </a:cubicBezTo>
                    <a:cubicBezTo>
                      <a:pt x="2370" y="512"/>
                      <a:pt x="2390" y="364"/>
                      <a:pt x="2396" y="216"/>
                    </a:cubicBezTo>
                    <a:cubicBezTo>
                      <a:pt x="2399" y="161"/>
                      <a:pt x="2401" y="108"/>
                      <a:pt x="2400" y="52"/>
                    </a:cubicBezTo>
                    <a:cubicBezTo>
                      <a:pt x="2400" y="38"/>
                      <a:pt x="2393" y="26"/>
                      <a:pt x="2384" y="15"/>
                    </a:cubicBezTo>
                    <a:cubicBezTo>
                      <a:pt x="2373" y="5"/>
                      <a:pt x="2358" y="0"/>
                      <a:pt x="23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42"/>
              <p:cNvSpPr/>
              <p:nvPr/>
            </p:nvSpPr>
            <p:spPr>
              <a:xfrm>
                <a:off x="5624975" y="4205500"/>
                <a:ext cx="76675" cy="29600"/>
              </a:xfrm>
              <a:custGeom>
                <a:rect b="b" l="l" r="r" t="t"/>
                <a:pathLst>
                  <a:path extrusionOk="0" h="1184" w="3067">
                    <a:moveTo>
                      <a:pt x="3022" y="0"/>
                    </a:moveTo>
                    <a:cubicBezTo>
                      <a:pt x="2961" y="6"/>
                      <a:pt x="2900" y="24"/>
                      <a:pt x="2840" y="33"/>
                    </a:cubicBezTo>
                    <a:cubicBezTo>
                      <a:pt x="2642" y="71"/>
                      <a:pt x="2442" y="108"/>
                      <a:pt x="2244" y="147"/>
                    </a:cubicBezTo>
                    <a:cubicBezTo>
                      <a:pt x="1860" y="217"/>
                      <a:pt x="1478" y="299"/>
                      <a:pt x="1095" y="376"/>
                    </a:cubicBezTo>
                    <a:cubicBezTo>
                      <a:pt x="750" y="437"/>
                      <a:pt x="295" y="513"/>
                      <a:pt x="34" y="546"/>
                    </a:cubicBezTo>
                    <a:lnTo>
                      <a:pt x="32" y="546"/>
                    </a:lnTo>
                    <a:cubicBezTo>
                      <a:pt x="30" y="546"/>
                      <a:pt x="29" y="546"/>
                      <a:pt x="26" y="548"/>
                    </a:cubicBezTo>
                    <a:cubicBezTo>
                      <a:pt x="24" y="548"/>
                      <a:pt x="23" y="549"/>
                      <a:pt x="20" y="550"/>
                    </a:cubicBezTo>
                    <a:cubicBezTo>
                      <a:pt x="19" y="550"/>
                      <a:pt x="16" y="551"/>
                      <a:pt x="15" y="551"/>
                    </a:cubicBezTo>
                    <a:cubicBezTo>
                      <a:pt x="14" y="553"/>
                      <a:pt x="13" y="553"/>
                      <a:pt x="13" y="554"/>
                    </a:cubicBezTo>
                    <a:cubicBezTo>
                      <a:pt x="11" y="556"/>
                      <a:pt x="10" y="556"/>
                      <a:pt x="9" y="558"/>
                    </a:cubicBezTo>
                    <a:cubicBezTo>
                      <a:pt x="3" y="563"/>
                      <a:pt x="0" y="570"/>
                      <a:pt x="0" y="578"/>
                    </a:cubicBezTo>
                    <a:lnTo>
                      <a:pt x="0" y="581"/>
                    </a:lnTo>
                    <a:lnTo>
                      <a:pt x="0" y="585"/>
                    </a:lnTo>
                    <a:cubicBezTo>
                      <a:pt x="0" y="594"/>
                      <a:pt x="3" y="600"/>
                      <a:pt x="9" y="606"/>
                    </a:cubicBezTo>
                    <a:cubicBezTo>
                      <a:pt x="10" y="607"/>
                      <a:pt x="12" y="607"/>
                      <a:pt x="13" y="609"/>
                    </a:cubicBezTo>
                    <a:cubicBezTo>
                      <a:pt x="14" y="610"/>
                      <a:pt x="15" y="610"/>
                      <a:pt x="15" y="611"/>
                    </a:cubicBezTo>
                    <a:cubicBezTo>
                      <a:pt x="18" y="611"/>
                      <a:pt x="19" y="612"/>
                      <a:pt x="20" y="612"/>
                    </a:cubicBezTo>
                    <a:cubicBezTo>
                      <a:pt x="23" y="614"/>
                      <a:pt x="24" y="614"/>
                      <a:pt x="26" y="615"/>
                    </a:cubicBezTo>
                    <a:cubicBezTo>
                      <a:pt x="29" y="615"/>
                      <a:pt x="30" y="616"/>
                      <a:pt x="32" y="616"/>
                    </a:cubicBezTo>
                    <a:lnTo>
                      <a:pt x="34" y="616"/>
                    </a:lnTo>
                    <a:cubicBezTo>
                      <a:pt x="295" y="652"/>
                      <a:pt x="749" y="733"/>
                      <a:pt x="1093" y="794"/>
                    </a:cubicBezTo>
                    <a:cubicBezTo>
                      <a:pt x="1476" y="875"/>
                      <a:pt x="1857" y="960"/>
                      <a:pt x="2240" y="1033"/>
                    </a:cubicBezTo>
                    <a:cubicBezTo>
                      <a:pt x="2439" y="1072"/>
                      <a:pt x="2637" y="1111"/>
                      <a:pt x="2836" y="1151"/>
                    </a:cubicBezTo>
                    <a:cubicBezTo>
                      <a:pt x="2897" y="1161"/>
                      <a:pt x="2957" y="1179"/>
                      <a:pt x="3017" y="1184"/>
                    </a:cubicBezTo>
                    <a:cubicBezTo>
                      <a:pt x="3048" y="1182"/>
                      <a:pt x="3063" y="1139"/>
                      <a:pt x="3041" y="1117"/>
                    </a:cubicBezTo>
                    <a:cubicBezTo>
                      <a:pt x="2947" y="1079"/>
                      <a:pt x="2834" y="1074"/>
                      <a:pt x="2737" y="1050"/>
                    </a:cubicBezTo>
                    <a:cubicBezTo>
                      <a:pt x="2494" y="1003"/>
                      <a:pt x="2249" y="957"/>
                      <a:pt x="2006" y="910"/>
                    </a:cubicBezTo>
                    <a:cubicBezTo>
                      <a:pt x="1559" y="822"/>
                      <a:pt x="1114" y="724"/>
                      <a:pt x="663" y="656"/>
                    </a:cubicBezTo>
                    <a:cubicBezTo>
                      <a:pt x="616" y="648"/>
                      <a:pt x="568" y="640"/>
                      <a:pt x="520" y="632"/>
                    </a:cubicBezTo>
                    <a:lnTo>
                      <a:pt x="520" y="632"/>
                    </a:lnTo>
                    <a:cubicBezTo>
                      <a:pt x="585" y="633"/>
                      <a:pt x="651" y="633"/>
                      <a:pt x="716" y="633"/>
                    </a:cubicBezTo>
                    <a:cubicBezTo>
                      <a:pt x="1048" y="633"/>
                      <a:pt x="1381" y="624"/>
                      <a:pt x="1713" y="624"/>
                    </a:cubicBezTo>
                    <a:cubicBezTo>
                      <a:pt x="1742" y="624"/>
                      <a:pt x="1770" y="624"/>
                      <a:pt x="1799" y="625"/>
                    </a:cubicBezTo>
                    <a:cubicBezTo>
                      <a:pt x="1845" y="623"/>
                      <a:pt x="1891" y="623"/>
                      <a:pt x="1937" y="623"/>
                    </a:cubicBezTo>
                    <a:cubicBezTo>
                      <a:pt x="2160" y="623"/>
                      <a:pt x="2382" y="633"/>
                      <a:pt x="2606" y="633"/>
                    </a:cubicBezTo>
                    <a:cubicBezTo>
                      <a:pt x="2663" y="633"/>
                      <a:pt x="2720" y="632"/>
                      <a:pt x="2777" y="631"/>
                    </a:cubicBezTo>
                    <a:cubicBezTo>
                      <a:pt x="2787" y="630"/>
                      <a:pt x="2796" y="630"/>
                      <a:pt x="2805" y="630"/>
                    </a:cubicBezTo>
                    <a:cubicBezTo>
                      <a:pt x="2822" y="630"/>
                      <a:pt x="2838" y="630"/>
                      <a:pt x="2855" y="630"/>
                    </a:cubicBezTo>
                    <a:cubicBezTo>
                      <a:pt x="2874" y="630"/>
                      <a:pt x="2893" y="629"/>
                      <a:pt x="2911" y="625"/>
                    </a:cubicBezTo>
                    <a:cubicBezTo>
                      <a:pt x="2945" y="612"/>
                      <a:pt x="2955" y="561"/>
                      <a:pt x="2929" y="535"/>
                    </a:cubicBezTo>
                    <a:cubicBezTo>
                      <a:pt x="2914" y="522"/>
                      <a:pt x="2895" y="518"/>
                      <a:pt x="2875" y="518"/>
                    </a:cubicBezTo>
                    <a:cubicBezTo>
                      <a:pt x="2855" y="518"/>
                      <a:pt x="2834" y="522"/>
                      <a:pt x="2815" y="522"/>
                    </a:cubicBezTo>
                    <a:cubicBezTo>
                      <a:pt x="2811" y="522"/>
                      <a:pt x="2808" y="522"/>
                      <a:pt x="2804" y="522"/>
                    </a:cubicBezTo>
                    <a:cubicBezTo>
                      <a:pt x="2723" y="523"/>
                      <a:pt x="2641" y="524"/>
                      <a:pt x="2559" y="525"/>
                    </a:cubicBezTo>
                    <a:cubicBezTo>
                      <a:pt x="1974" y="554"/>
                      <a:pt x="1387" y="577"/>
                      <a:pt x="800" y="580"/>
                    </a:cubicBezTo>
                    <a:cubicBezTo>
                      <a:pt x="707" y="580"/>
                      <a:pt x="615" y="582"/>
                      <a:pt x="522" y="582"/>
                    </a:cubicBezTo>
                    <a:cubicBezTo>
                      <a:pt x="439" y="582"/>
                      <a:pt x="356" y="580"/>
                      <a:pt x="273" y="576"/>
                    </a:cubicBezTo>
                    <a:lnTo>
                      <a:pt x="268" y="576"/>
                    </a:lnTo>
                    <a:cubicBezTo>
                      <a:pt x="400" y="553"/>
                      <a:pt x="532" y="531"/>
                      <a:pt x="664" y="510"/>
                    </a:cubicBezTo>
                    <a:cubicBezTo>
                      <a:pt x="1115" y="446"/>
                      <a:pt x="1562" y="351"/>
                      <a:pt x="2010" y="267"/>
                    </a:cubicBezTo>
                    <a:cubicBezTo>
                      <a:pt x="2254" y="222"/>
                      <a:pt x="2497" y="178"/>
                      <a:pt x="2742" y="132"/>
                    </a:cubicBezTo>
                    <a:cubicBezTo>
                      <a:pt x="2838" y="110"/>
                      <a:pt x="2954" y="103"/>
                      <a:pt x="3043" y="67"/>
                    </a:cubicBezTo>
                    <a:cubicBezTo>
                      <a:pt x="3067" y="46"/>
                      <a:pt x="3052" y="2"/>
                      <a:pt x="30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42"/>
              <p:cNvSpPr/>
              <p:nvPr/>
            </p:nvSpPr>
            <p:spPr>
              <a:xfrm>
                <a:off x="5673800" y="4138125"/>
                <a:ext cx="49850" cy="51375"/>
              </a:xfrm>
              <a:custGeom>
                <a:rect b="b" l="l" r="r" t="t"/>
                <a:pathLst>
                  <a:path extrusionOk="0" h="2055" w="1994">
                    <a:moveTo>
                      <a:pt x="34" y="0"/>
                    </a:moveTo>
                    <a:cubicBezTo>
                      <a:pt x="26" y="0"/>
                      <a:pt x="18" y="2"/>
                      <a:pt x="13" y="8"/>
                    </a:cubicBezTo>
                    <a:lnTo>
                      <a:pt x="11" y="11"/>
                    </a:lnTo>
                    <a:lnTo>
                      <a:pt x="8" y="14"/>
                    </a:lnTo>
                    <a:cubicBezTo>
                      <a:pt x="3" y="19"/>
                      <a:pt x="1" y="26"/>
                      <a:pt x="1" y="34"/>
                    </a:cubicBezTo>
                    <a:cubicBezTo>
                      <a:pt x="1" y="35"/>
                      <a:pt x="1" y="36"/>
                      <a:pt x="2" y="37"/>
                    </a:cubicBezTo>
                    <a:cubicBezTo>
                      <a:pt x="2" y="39"/>
                      <a:pt x="2" y="40"/>
                      <a:pt x="3" y="42"/>
                    </a:cubicBezTo>
                    <a:cubicBezTo>
                      <a:pt x="3" y="43"/>
                      <a:pt x="4" y="45"/>
                      <a:pt x="4" y="46"/>
                    </a:cubicBezTo>
                    <a:cubicBezTo>
                      <a:pt x="6" y="48"/>
                      <a:pt x="6" y="49"/>
                      <a:pt x="7" y="52"/>
                    </a:cubicBezTo>
                    <a:cubicBezTo>
                      <a:pt x="8" y="53"/>
                      <a:pt x="9" y="56"/>
                      <a:pt x="11" y="57"/>
                    </a:cubicBezTo>
                    <a:lnTo>
                      <a:pt x="11" y="58"/>
                    </a:lnTo>
                    <a:cubicBezTo>
                      <a:pt x="171" y="272"/>
                      <a:pt x="435" y="654"/>
                      <a:pt x="636" y="947"/>
                    </a:cubicBezTo>
                    <a:cubicBezTo>
                      <a:pt x="850" y="1278"/>
                      <a:pt x="1061" y="1613"/>
                      <a:pt x="1281" y="1943"/>
                    </a:cubicBezTo>
                    <a:cubicBezTo>
                      <a:pt x="1306" y="1981"/>
                      <a:pt x="1331" y="2018"/>
                      <a:pt x="1357" y="2055"/>
                    </a:cubicBezTo>
                    <a:cubicBezTo>
                      <a:pt x="1371" y="2032"/>
                      <a:pt x="1387" y="2009"/>
                      <a:pt x="1402" y="1984"/>
                    </a:cubicBezTo>
                    <a:cubicBezTo>
                      <a:pt x="1336" y="1885"/>
                      <a:pt x="1269" y="1787"/>
                      <a:pt x="1203" y="1688"/>
                    </a:cubicBezTo>
                    <a:cubicBezTo>
                      <a:pt x="948" y="1304"/>
                      <a:pt x="702" y="915"/>
                      <a:pt x="430" y="542"/>
                    </a:cubicBezTo>
                    <a:lnTo>
                      <a:pt x="346" y="423"/>
                    </a:lnTo>
                    <a:lnTo>
                      <a:pt x="346" y="423"/>
                    </a:lnTo>
                    <a:cubicBezTo>
                      <a:pt x="642" y="733"/>
                      <a:pt x="954" y="1030"/>
                      <a:pt x="1255" y="1338"/>
                    </a:cubicBezTo>
                    <a:cubicBezTo>
                      <a:pt x="1379" y="1459"/>
                      <a:pt x="1496" y="1585"/>
                      <a:pt x="1614" y="1710"/>
                    </a:cubicBezTo>
                    <a:cubicBezTo>
                      <a:pt x="1635" y="1687"/>
                      <a:pt x="1656" y="1665"/>
                      <a:pt x="1676" y="1643"/>
                    </a:cubicBezTo>
                    <a:cubicBezTo>
                      <a:pt x="1304" y="1298"/>
                      <a:pt x="936" y="948"/>
                      <a:pt x="578" y="586"/>
                    </a:cubicBezTo>
                    <a:cubicBezTo>
                      <a:pt x="455" y="460"/>
                      <a:pt x="326" y="338"/>
                      <a:pt x="209" y="204"/>
                    </a:cubicBezTo>
                    <a:lnTo>
                      <a:pt x="205" y="200"/>
                    </a:lnTo>
                    <a:lnTo>
                      <a:pt x="205" y="200"/>
                    </a:lnTo>
                    <a:cubicBezTo>
                      <a:pt x="315" y="278"/>
                      <a:pt x="423" y="359"/>
                      <a:pt x="531" y="439"/>
                    </a:cubicBezTo>
                    <a:cubicBezTo>
                      <a:pt x="893" y="719"/>
                      <a:pt x="1276" y="973"/>
                      <a:pt x="1650" y="1236"/>
                    </a:cubicBezTo>
                    <a:cubicBezTo>
                      <a:pt x="1742" y="1301"/>
                      <a:pt x="1834" y="1365"/>
                      <a:pt x="1923" y="1430"/>
                    </a:cubicBezTo>
                    <a:cubicBezTo>
                      <a:pt x="1947" y="1414"/>
                      <a:pt x="1970" y="1399"/>
                      <a:pt x="1993" y="1384"/>
                    </a:cubicBezTo>
                    <a:cubicBezTo>
                      <a:pt x="1962" y="1363"/>
                      <a:pt x="1929" y="1340"/>
                      <a:pt x="1899" y="1319"/>
                    </a:cubicBezTo>
                    <a:cubicBezTo>
                      <a:pt x="1577" y="1092"/>
                      <a:pt x="1252" y="875"/>
                      <a:pt x="925" y="654"/>
                    </a:cubicBezTo>
                    <a:cubicBezTo>
                      <a:pt x="640" y="448"/>
                      <a:pt x="266" y="175"/>
                      <a:pt x="58" y="11"/>
                    </a:cubicBezTo>
                    <a:lnTo>
                      <a:pt x="57" y="11"/>
                    </a:lnTo>
                    <a:cubicBezTo>
                      <a:pt x="55" y="10"/>
                      <a:pt x="54" y="8"/>
                      <a:pt x="52" y="7"/>
                    </a:cubicBezTo>
                    <a:cubicBezTo>
                      <a:pt x="50" y="5"/>
                      <a:pt x="48" y="4"/>
                      <a:pt x="45" y="4"/>
                    </a:cubicBezTo>
                    <a:cubicBezTo>
                      <a:pt x="44" y="4"/>
                      <a:pt x="43" y="2"/>
                      <a:pt x="42" y="2"/>
                    </a:cubicBezTo>
                    <a:cubicBezTo>
                      <a:pt x="40" y="2"/>
                      <a:pt x="39" y="2"/>
                      <a:pt x="38" y="1"/>
                    </a:cubicBezTo>
                    <a:cubicBezTo>
                      <a:pt x="37" y="1"/>
                      <a:pt x="35" y="0"/>
                      <a:pt x="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42"/>
              <p:cNvSpPr/>
              <p:nvPr/>
            </p:nvSpPr>
            <p:spPr>
              <a:xfrm>
                <a:off x="5673200" y="4253150"/>
                <a:ext cx="54075" cy="54025"/>
              </a:xfrm>
              <a:custGeom>
                <a:rect b="b" l="l" r="r" t="t"/>
                <a:pathLst>
                  <a:path extrusionOk="0" h="2161" w="2163">
                    <a:moveTo>
                      <a:pt x="1449" y="1"/>
                    </a:moveTo>
                    <a:cubicBezTo>
                      <a:pt x="1397" y="76"/>
                      <a:pt x="1348" y="151"/>
                      <a:pt x="1296" y="227"/>
                    </a:cubicBezTo>
                    <a:cubicBezTo>
                      <a:pt x="1075" y="554"/>
                      <a:pt x="860" y="887"/>
                      <a:pt x="644" y="1218"/>
                    </a:cubicBezTo>
                    <a:cubicBezTo>
                      <a:pt x="442" y="1509"/>
                      <a:pt x="174" y="1890"/>
                      <a:pt x="11" y="2103"/>
                    </a:cubicBezTo>
                    <a:lnTo>
                      <a:pt x="11" y="2104"/>
                    </a:lnTo>
                    <a:cubicBezTo>
                      <a:pt x="10" y="2105"/>
                      <a:pt x="8" y="2107"/>
                      <a:pt x="7" y="2109"/>
                    </a:cubicBezTo>
                    <a:cubicBezTo>
                      <a:pt x="6" y="2112"/>
                      <a:pt x="5" y="2113"/>
                      <a:pt x="5" y="2115"/>
                    </a:cubicBezTo>
                    <a:cubicBezTo>
                      <a:pt x="5" y="2117"/>
                      <a:pt x="4" y="2118"/>
                      <a:pt x="4" y="2119"/>
                    </a:cubicBezTo>
                    <a:cubicBezTo>
                      <a:pt x="4" y="2120"/>
                      <a:pt x="4" y="2122"/>
                      <a:pt x="2" y="2123"/>
                    </a:cubicBezTo>
                    <a:cubicBezTo>
                      <a:pt x="2" y="2124"/>
                      <a:pt x="1" y="2125"/>
                      <a:pt x="1" y="2126"/>
                    </a:cubicBezTo>
                    <a:cubicBezTo>
                      <a:pt x="1" y="2134"/>
                      <a:pt x="4" y="2143"/>
                      <a:pt x="8" y="2147"/>
                    </a:cubicBezTo>
                    <a:lnTo>
                      <a:pt x="11" y="2150"/>
                    </a:lnTo>
                    <a:lnTo>
                      <a:pt x="14" y="2153"/>
                    </a:lnTo>
                    <a:cubicBezTo>
                      <a:pt x="19" y="2158"/>
                      <a:pt x="27" y="2160"/>
                      <a:pt x="35" y="2160"/>
                    </a:cubicBezTo>
                    <a:cubicBezTo>
                      <a:pt x="36" y="2160"/>
                      <a:pt x="37" y="2160"/>
                      <a:pt x="38" y="2159"/>
                    </a:cubicBezTo>
                    <a:cubicBezTo>
                      <a:pt x="40" y="2159"/>
                      <a:pt x="41" y="2159"/>
                      <a:pt x="42" y="2158"/>
                    </a:cubicBezTo>
                    <a:cubicBezTo>
                      <a:pt x="43" y="2158"/>
                      <a:pt x="45" y="2156"/>
                      <a:pt x="46" y="2156"/>
                    </a:cubicBezTo>
                    <a:cubicBezTo>
                      <a:pt x="48" y="2155"/>
                      <a:pt x="49" y="2155"/>
                      <a:pt x="52" y="2154"/>
                    </a:cubicBezTo>
                    <a:cubicBezTo>
                      <a:pt x="53" y="2152"/>
                      <a:pt x="57" y="2151"/>
                      <a:pt x="58" y="2150"/>
                    </a:cubicBezTo>
                    <a:lnTo>
                      <a:pt x="59" y="2150"/>
                    </a:lnTo>
                    <a:cubicBezTo>
                      <a:pt x="269" y="1986"/>
                      <a:pt x="645" y="1717"/>
                      <a:pt x="932" y="1512"/>
                    </a:cubicBezTo>
                    <a:cubicBezTo>
                      <a:pt x="1258" y="1295"/>
                      <a:pt x="1587" y="1080"/>
                      <a:pt x="1910" y="856"/>
                    </a:cubicBezTo>
                    <a:cubicBezTo>
                      <a:pt x="1994" y="799"/>
                      <a:pt x="2078" y="740"/>
                      <a:pt x="2163" y="682"/>
                    </a:cubicBezTo>
                    <a:cubicBezTo>
                      <a:pt x="2127" y="675"/>
                      <a:pt x="2096" y="666"/>
                      <a:pt x="2067" y="652"/>
                    </a:cubicBezTo>
                    <a:cubicBezTo>
                      <a:pt x="1931" y="747"/>
                      <a:pt x="1796" y="841"/>
                      <a:pt x="1659" y="936"/>
                    </a:cubicBezTo>
                    <a:cubicBezTo>
                      <a:pt x="1282" y="1196"/>
                      <a:pt x="900" y="1448"/>
                      <a:pt x="534" y="1724"/>
                    </a:cubicBezTo>
                    <a:cubicBezTo>
                      <a:pt x="426" y="1804"/>
                      <a:pt x="316" y="1882"/>
                      <a:pt x="207" y="1960"/>
                    </a:cubicBezTo>
                    <a:lnTo>
                      <a:pt x="211" y="1957"/>
                    </a:lnTo>
                    <a:cubicBezTo>
                      <a:pt x="329" y="1825"/>
                      <a:pt x="458" y="1703"/>
                      <a:pt x="583" y="1577"/>
                    </a:cubicBezTo>
                    <a:cubicBezTo>
                      <a:pt x="975" y="1186"/>
                      <a:pt x="1380" y="809"/>
                      <a:pt x="1789" y="436"/>
                    </a:cubicBezTo>
                    <a:cubicBezTo>
                      <a:pt x="1763" y="415"/>
                      <a:pt x="1740" y="392"/>
                      <a:pt x="1721" y="364"/>
                    </a:cubicBezTo>
                    <a:cubicBezTo>
                      <a:pt x="1569" y="522"/>
                      <a:pt x="1421" y="681"/>
                      <a:pt x="1263" y="832"/>
                    </a:cubicBezTo>
                    <a:cubicBezTo>
                      <a:pt x="962" y="1137"/>
                      <a:pt x="648" y="1432"/>
                      <a:pt x="347" y="1739"/>
                    </a:cubicBezTo>
                    <a:lnTo>
                      <a:pt x="432" y="1620"/>
                    </a:lnTo>
                    <a:cubicBezTo>
                      <a:pt x="706" y="1249"/>
                      <a:pt x="957" y="862"/>
                      <a:pt x="1215" y="480"/>
                    </a:cubicBezTo>
                    <a:cubicBezTo>
                      <a:pt x="1309" y="341"/>
                      <a:pt x="1403" y="203"/>
                      <a:pt x="1498" y="65"/>
                    </a:cubicBezTo>
                    <a:cubicBezTo>
                      <a:pt x="1482" y="44"/>
                      <a:pt x="1464" y="22"/>
                      <a:pt x="14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42"/>
              <p:cNvSpPr/>
              <p:nvPr/>
            </p:nvSpPr>
            <p:spPr>
              <a:xfrm>
                <a:off x="5808575" y="4205850"/>
                <a:ext cx="76675" cy="29625"/>
              </a:xfrm>
              <a:custGeom>
                <a:rect b="b" l="l" r="r" t="t"/>
                <a:pathLst>
                  <a:path extrusionOk="0" h="1185" w="3067">
                    <a:moveTo>
                      <a:pt x="49" y="1"/>
                    </a:moveTo>
                    <a:cubicBezTo>
                      <a:pt x="18" y="3"/>
                      <a:pt x="3" y="46"/>
                      <a:pt x="27" y="68"/>
                    </a:cubicBezTo>
                    <a:cubicBezTo>
                      <a:pt x="116" y="106"/>
                      <a:pt x="230" y="111"/>
                      <a:pt x="327" y="135"/>
                    </a:cubicBezTo>
                    <a:cubicBezTo>
                      <a:pt x="570" y="181"/>
                      <a:pt x="815" y="227"/>
                      <a:pt x="1058" y="276"/>
                    </a:cubicBezTo>
                    <a:cubicBezTo>
                      <a:pt x="1505" y="363"/>
                      <a:pt x="1950" y="462"/>
                      <a:pt x="2401" y="529"/>
                    </a:cubicBezTo>
                    <a:cubicBezTo>
                      <a:pt x="2532" y="550"/>
                      <a:pt x="2665" y="572"/>
                      <a:pt x="2797" y="597"/>
                    </a:cubicBezTo>
                    <a:lnTo>
                      <a:pt x="2792" y="597"/>
                    </a:lnTo>
                    <a:cubicBezTo>
                      <a:pt x="2730" y="600"/>
                      <a:pt x="2668" y="601"/>
                      <a:pt x="2606" y="601"/>
                    </a:cubicBezTo>
                    <a:cubicBezTo>
                      <a:pt x="2492" y="601"/>
                      <a:pt x="2378" y="598"/>
                      <a:pt x="2264" y="597"/>
                    </a:cubicBezTo>
                    <a:cubicBezTo>
                      <a:pt x="1677" y="591"/>
                      <a:pt x="1092" y="564"/>
                      <a:pt x="506" y="529"/>
                    </a:cubicBezTo>
                    <a:cubicBezTo>
                      <a:pt x="425" y="526"/>
                      <a:pt x="343" y="525"/>
                      <a:pt x="261" y="523"/>
                    </a:cubicBezTo>
                    <a:cubicBezTo>
                      <a:pt x="258" y="523"/>
                      <a:pt x="255" y="523"/>
                      <a:pt x="251" y="523"/>
                    </a:cubicBezTo>
                    <a:cubicBezTo>
                      <a:pt x="231" y="523"/>
                      <a:pt x="210" y="520"/>
                      <a:pt x="191" y="520"/>
                    </a:cubicBezTo>
                    <a:cubicBezTo>
                      <a:pt x="171" y="520"/>
                      <a:pt x="152" y="523"/>
                      <a:pt x="137" y="536"/>
                    </a:cubicBezTo>
                    <a:cubicBezTo>
                      <a:pt x="110" y="561"/>
                      <a:pt x="119" y="613"/>
                      <a:pt x="153" y="626"/>
                    </a:cubicBezTo>
                    <a:cubicBezTo>
                      <a:pt x="173" y="631"/>
                      <a:pt x="195" y="632"/>
                      <a:pt x="216" y="632"/>
                    </a:cubicBezTo>
                    <a:cubicBezTo>
                      <a:pt x="229" y="632"/>
                      <a:pt x="242" y="632"/>
                      <a:pt x="255" y="632"/>
                    </a:cubicBezTo>
                    <a:cubicBezTo>
                      <a:pt x="266" y="632"/>
                      <a:pt x="277" y="632"/>
                      <a:pt x="287" y="633"/>
                    </a:cubicBezTo>
                    <a:cubicBezTo>
                      <a:pt x="368" y="636"/>
                      <a:pt x="449" y="637"/>
                      <a:pt x="530" y="637"/>
                    </a:cubicBezTo>
                    <a:cubicBezTo>
                      <a:pt x="713" y="637"/>
                      <a:pt x="895" y="632"/>
                      <a:pt x="1077" y="632"/>
                    </a:cubicBezTo>
                    <a:cubicBezTo>
                      <a:pt x="1140" y="632"/>
                      <a:pt x="1203" y="633"/>
                      <a:pt x="1265" y="634"/>
                    </a:cubicBezTo>
                    <a:cubicBezTo>
                      <a:pt x="1679" y="637"/>
                      <a:pt x="2092" y="653"/>
                      <a:pt x="2506" y="653"/>
                    </a:cubicBezTo>
                    <a:cubicBezTo>
                      <a:pt x="2519" y="653"/>
                      <a:pt x="2532" y="653"/>
                      <a:pt x="2545" y="653"/>
                    </a:cubicBezTo>
                    <a:lnTo>
                      <a:pt x="2545" y="653"/>
                    </a:lnTo>
                    <a:lnTo>
                      <a:pt x="2401" y="675"/>
                    </a:lnTo>
                    <a:cubicBezTo>
                      <a:pt x="1949" y="740"/>
                      <a:pt x="1504" y="835"/>
                      <a:pt x="1056" y="919"/>
                    </a:cubicBezTo>
                    <a:cubicBezTo>
                      <a:pt x="811" y="966"/>
                      <a:pt x="568" y="1009"/>
                      <a:pt x="323" y="1054"/>
                    </a:cubicBezTo>
                    <a:cubicBezTo>
                      <a:pt x="227" y="1077"/>
                      <a:pt x="112" y="1082"/>
                      <a:pt x="23" y="1117"/>
                    </a:cubicBezTo>
                    <a:cubicBezTo>
                      <a:pt x="1" y="1138"/>
                      <a:pt x="14" y="1182"/>
                      <a:pt x="45" y="1184"/>
                    </a:cubicBezTo>
                    <a:cubicBezTo>
                      <a:pt x="106" y="1179"/>
                      <a:pt x="167" y="1163"/>
                      <a:pt x="227" y="1152"/>
                    </a:cubicBezTo>
                    <a:cubicBezTo>
                      <a:pt x="425" y="1113"/>
                      <a:pt x="625" y="1076"/>
                      <a:pt x="823" y="1039"/>
                    </a:cubicBezTo>
                    <a:cubicBezTo>
                      <a:pt x="1208" y="968"/>
                      <a:pt x="1590" y="887"/>
                      <a:pt x="1973" y="808"/>
                    </a:cubicBezTo>
                    <a:cubicBezTo>
                      <a:pt x="2319" y="750"/>
                      <a:pt x="2772" y="672"/>
                      <a:pt x="3034" y="638"/>
                    </a:cubicBezTo>
                    <a:lnTo>
                      <a:pt x="3035" y="638"/>
                    </a:lnTo>
                    <a:cubicBezTo>
                      <a:pt x="3037" y="637"/>
                      <a:pt x="3039" y="637"/>
                      <a:pt x="3041" y="637"/>
                    </a:cubicBezTo>
                    <a:cubicBezTo>
                      <a:pt x="3044" y="636"/>
                      <a:pt x="3045" y="636"/>
                      <a:pt x="3047" y="634"/>
                    </a:cubicBezTo>
                    <a:cubicBezTo>
                      <a:pt x="3049" y="634"/>
                      <a:pt x="3050" y="633"/>
                      <a:pt x="3051" y="633"/>
                    </a:cubicBezTo>
                    <a:cubicBezTo>
                      <a:pt x="3051" y="632"/>
                      <a:pt x="3052" y="632"/>
                      <a:pt x="3054" y="631"/>
                    </a:cubicBezTo>
                    <a:cubicBezTo>
                      <a:pt x="3055" y="629"/>
                      <a:pt x="3056" y="629"/>
                      <a:pt x="3057" y="628"/>
                    </a:cubicBezTo>
                    <a:cubicBezTo>
                      <a:pt x="3065" y="622"/>
                      <a:pt x="3067" y="616"/>
                      <a:pt x="3067" y="607"/>
                    </a:cubicBezTo>
                    <a:lnTo>
                      <a:pt x="3067" y="603"/>
                    </a:lnTo>
                    <a:lnTo>
                      <a:pt x="3067" y="600"/>
                    </a:lnTo>
                    <a:cubicBezTo>
                      <a:pt x="3067" y="592"/>
                      <a:pt x="3065" y="585"/>
                      <a:pt x="3057" y="580"/>
                    </a:cubicBezTo>
                    <a:cubicBezTo>
                      <a:pt x="3056" y="578"/>
                      <a:pt x="3055" y="578"/>
                      <a:pt x="3054" y="577"/>
                    </a:cubicBezTo>
                    <a:cubicBezTo>
                      <a:pt x="3054" y="575"/>
                      <a:pt x="3052" y="575"/>
                      <a:pt x="3051" y="574"/>
                    </a:cubicBezTo>
                    <a:cubicBezTo>
                      <a:pt x="3050" y="574"/>
                      <a:pt x="3049" y="572"/>
                      <a:pt x="3047" y="572"/>
                    </a:cubicBezTo>
                    <a:cubicBezTo>
                      <a:pt x="3045" y="571"/>
                      <a:pt x="3044" y="570"/>
                      <a:pt x="3041" y="570"/>
                    </a:cubicBezTo>
                    <a:cubicBezTo>
                      <a:pt x="3039" y="569"/>
                      <a:pt x="3037" y="569"/>
                      <a:pt x="3035" y="569"/>
                    </a:cubicBezTo>
                    <a:lnTo>
                      <a:pt x="3034" y="569"/>
                    </a:lnTo>
                    <a:cubicBezTo>
                      <a:pt x="2772" y="534"/>
                      <a:pt x="2319" y="454"/>
                      <a:pt x="1974" y="391"/>
                    </a:cubicBezTo>
                    <a:cubicBezTo>
                      <a:pt x="1592" y="310"/>
                      <a:pt x="1211" y="226"/>
                      <a:pt x="827" y="152"/>
                    </a:cubicBezTo>
                    <a:cubicBezTo>
                      <a:pt x="627" y="113"/>
                      <a:pt x="429" y="75"/>
                      <a:pt x="230" y="35"/>
                    </a:cubicBezTo>
                    <a:cubicBezTo>
                      <a:pt x="171" y="26"/>
                      <a:pt x="110" y="6"/>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42"/>
              <p:cNvSpPr/>
              <p:nvPr/>
            </p:nvSpPr>
            <p:spPr>
              <a:xfrm>
                <a:off x="5787600" y="4138775"/>
                <a:ext cx="49325" cy="51150"/>
              </a:xfrm>
              <a:custGeom>
                <a:rect b="b" l="l" r="r" t="t"/>
                <a:pathLst>
                  <a:path extrusionOk="0" h="2046" w="1973">
                    <a:moveTo>
                      <a:pt x="1938" y="0"/>
                    </a:moveTo>
                    <a:cubicBezTo>
                      <a:pt x="1936" y="0"/>
                      <a:pt x="1935" y="0"/>
                      <a:pt x="1933" y="1"/>
                    </a:cubicBezTo>
                    <a:cubicBezTo>
                      <a:pt x="1932" y="1"/>
                      <a:pt x="1930" y="1"/>
                      <a:pt x="1929" y="2"/>
                    </a:cubicBezTo>
                    <a:cubicBezTo>
                      <a:pt x="1928" y="2"/>
                      <a:pt x="1927" y="4"/>
                      <a:pt x="1926" y="4"/>
                    </a:cubicBezTo>
                    <a:cubicBezTo>
                      <a:pt x="1923" y="5"/>
                      <a:pt x="1922" y="5"/>
                      <a:pt x="1919" y="6"/>
                    </a:cubicBezTo>
                    <a:cubicBezTo>
                      <a:pt x="1918" y="8"/>
                      <a:pt x="1916" y="9"/>
                      <a:pt x="1914" y="10"/>
                    </a:cubicBezTo>
                    <a:lnTo>
                      <a:pt x="1913" y="10"/>
                    </a:lnTo>
                    <a:cubicBezTo>
                      <a:pt x="1703" y="174"/>
                      <a:pt x="1327" y="443"/>
                      <a:pt x="1041" y="648"/>
                    </a:cubicBezTo>
                    <a:cubicBezTo>
                      <a:pt x="713" y="865"/>
                      <a:pt x="385" y="1080"/>
                      <a:pt x="62" y="1304"/>
                    </a:cubicBezTo>
                    <a:lnTo>
                      <a:pt x="0" y="1346"/>
                    </a:lnTo>
                    <a:cubicBezTo>
                      <a:pt x="19" y="1365"/>
                      <a:pt x="34" y="1384"/>
                      <a:pt x="49" y="1406"/>
                    </a:cubicBezTo>
                    <a:cubicBezTo>
                      <a:pt x="136" y="1345"/>
                      <a:pt x="224" y="1283"/>
                      <a:pt x="312" y="1222"/>
                    </a:cubicBezTo>
                    <a:cubicBezTo>
                      <a:pt x="688" y="963"/>
                      <a:pt x="1072" y="712"/>
                      <a:pt x="1437" y="435"/>
                    </a:cubicBezTo>
                    <a:cubicBezTo>
                      <a:pt x="1545" y="355"/>
                      <a:pt x="1654" y="277"/>
                      <a:pt x="1764" y="198"/>
                    </a:cubicBezTo>
                    <a:lnTo>
                      <a:pt x="1764" y="198"/>
                    </a:lnTo>
                    <a:lnTo>
                      <a:pt x="1759" y="202"/>
                    </a:lnTo>
                    <a:cubicBezTo>
                      <a:pt x="1641" y="335"/>
                      <a:pt x="1512" y="455"/>
                      <a:pt x="1388" y="582"/>
                    </a:cubicBezTo>
                    <a:cubicBezTo>
                      <a:pt x="1027" y="941"/>
                      <a:pt x="656" y="1287"/>
                      <a:pt x="282" y="1629"/>
                    </a:cubicBezTo>
                    <a:cubicBezTo>
                      <a:pt x="302" y="1652"/>
                      <a:pt x="323" y="1675"/>
                      <a:pt x="343" y="1696"/>
                    </a:cubicBezTo>
                    <a:cubicBezTo>
                      <a:pt x="464" y="1572"/>
                      <a:pt x="582" y="1447"/>
                      <a:pt x="706" y="1328"/>
                    </a:cubicBezTo>
                    <a:cubicBezTo>
                      <a:pt x="1008" y="1022"/>
                      <a:pt x="1322" y="727"/>
                      <a:pt x="1622" y="419"/>
                    </a:cubicBezTo>
                    <a:lnTo>
                      <a:pt x="1622" y="419"/>
                    </a:lnTo>
                    <a:lnTo>
                      <a:pt x="1537" y="540"/>
                    </a:lnTo>
                    <a:cubicBezTo>
                      <a:pt x="1263" y="910"/>
                      <a:pt x="1013" y="1298"/>
                      <a:pt x="754" y="1680"/>
                    </a:cubicBezTo>
                    <a:cubicBezTo>
                      <a:pt x="687" y="1778"/>
                      <a:pt x="620" y="1875"/>
                      <a:pt x="554" y="1974"/>
                    </a:cubicBezTo>
                    <a:cubicBezTo>
                      <a:pt x="569" y="1999"/>
                      <a:pt x="584" y="2023"/>
                      <a:pt x="598" y="2045"/>
                    </a:cubicBezTo>
                    <a:cubicBezTo>
                      <a:pt x="624" y="2008"/>
                      <a:pt x="647" y="1971"/>
                      <a:pt x="672" y="1933"/>
                    </a:cubicBezTo>
                    <a:cubicBezTo>
                      <a:pt x="894" y="1607"/>
                      <a:pt x="1109" y="1273"/>
                      <a:pt x="1325" y="942"/>
                    </a:cubicBezTo>
                    <a:cubicBezTo>
                      <a:pt x="1527" y="651"/>
                      <a:pt x="1794" y="270"/>
                      <a:pt x="1957" y="58"/>
                    </a:cubicBezTo>
                    <a:lnTo>
                      <a:pt x="1957" y="57"/>
                    </a:lnTo>
                    <a:cubicBezTo>
                      <a:pt x="1958" y="56"/>
                      <a:pt x="1959" y="54"/>
                      <a:pt x="1960" y="52"/>
                    </a:cubicBezTo>
                    <a:cubicBezTo>
                      <a:pt x="1962" y="48"/>
                      <a:pt x="1963" y="47"/>
                      <a:pt x="1963" y="45"/>
                    </a:cubicBezTo>
                    <a:cubicBezTo>
                      <a:pt x="1963" y="43"/>
                      <a:pt x="1964" y="42"/>
                      <a:pt x="1964" y="41"/>
                    </a:cubicBezTo>
                    <a:cubicBezTo>
                      <a:pt x="1964" y="40"/>
                      <a:pt x="1964" y="38"/>
                      <a:pt x="1965" y="37"/>
                    </a:cubicBezTo>
                    <a:cubicBezTo>
                      <a:pt x="1965" y="36"/>
                      <a:pt x="1967" y="35"/>
                      <a:pt x="1967" y="33"/>
                    </a:cubicBezTo>
                    <a:cubicBezTo>
                      <a:pt x="1973" y="26"/>
                      <a:pt x="1969" y="19"/>
                      <a:pt x="1963" y="13"/>
                    </a:cubicBezTo>
                    <a:lnTo>
                      <a:pt x="1960" y="10"/>
                    </a:lnTo>
                    <a:lnTo>
                      <a:pt x="1958" y="7"/>
                    </a:lnTo>
                    <a:cubicBezTo>
                      <a:pt x="1953" y="2"/>
                      <a:pt x="1945" y="0"/>
                      <a:pt x="19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42"/>
              <p:cNvSpPr/>
              <p:nvPr/>
            </p:nvSpPr>
            <p:spPr>
              <a:xfrm>
                <a:off x="5782575" y="4253575"/>
                <a:ext cx="53750" cy="54250"/>
              </a:xfrm>
              <a:custGeom>
                <a:rect b="b" l="l" r="r" t="t"/>
                <a:pathLst>
                  <a:path extrusionOk="0" h="2170" w="2150">
                    <a:moveTo>
                      <a:pt x="718" y="0"/>
                    </a:moveTo>
                    <a:cubicBezTo>
                      <a:pt x="702" y="22"/>
                      <a:pt x="684" y="43"/>
                      <a:pt x="668" y="64"/>
                    </a:cubicBezTo>
                    <a:cubicBezTo>
                      <a:pt x="761" y="203"/>
                      <a:pt x="855" y="342"/>
                      <a:pt x="948" y="481"/>
                    </a:cubicBezTo>
                    <a:cubicBezTo>
                      <a:pt x="1204" y="864"/>
                      <a:pt x="1450" y="1256"/>
                      <a:pt x="1722" y="1627"/>
                    </a:cubicBezTo>
                    <a:lnTo>
                      <a:pt x="1806" y="1747"/>
                    </a:lnTo>
                    <a:cubicBezTo>
                      <a:pt x="1507" y="1437"/>
                      <a:pt x="1196" y="1139"/>
                      <a:pt x="897" y="831"/>
                    </a:cubicBezTo>
                    <a:cubicBezTo>
                      <a:pt x="740" y="680"/>
                      <a:pt x="594" y="519"/>
                      <a:pt x="444" y="361"/>
                    </a:cubicBezTo>
                    <a:cubicBezTo>
                      <a:pt x="422" y="387"/>
                      <a:pt x="399" y="412"/>
                      <a:pt x="373" y="433"/>
                    </a:cubicBezTo>
                    <a:cubicBezTo>
                      <a:pt x="780" y="808"/>
                      <a:pt x="1183" y="1189"/>
                      <a:pt x="1572" y="1582"/>
                    </a:cubicBezTo>
                    <a:cubicBezTo>
                      <a:pt x="1696" y="1710"/>
                      <a:pt x="1825" y="1832"/>
                      <a:pt x="1942" y="1964"/>
                    </a:cubicBezTo>
                    <a:lnTo>
                      <a:pt x="1945" y="1968"/>
                    </a:lnTo>
                    <a:cubicBezTo>
                      <a:pt x="1836" y="1889"/>
                      <a:pt x="1728" y="1810"/>
                      <a:pt x="1620" y="1729"/>
                    </a:cubicBezTo>
                    <a:cubicBezTo>
                      <a:pt x="1255" y="1449"/>
                      <a:pt x="874" y="1196"/>
                      <a:pt x="500" y="932"/>
                    </a:cubicBezTo>
                    <a:cubicBezTo>
                      <a:pt x="363" y="836"/>
                      <a:pt x="228" y="741"/>
                      <a:pt x="93" y="645"/>
                    </a:cubicBezTo>
                    <a:cubicBezTo>
                      <a:pt x="65" y="658"/>
                      <a:pt x="33" y="666"/>
                      <a:pt x="1" y="677"/>
                    </a:cubicBezTo>
                    <a:cubicBezTo>
                      <a:pt x="84" y="735"/>
                      <a:pt x="168" y="794"/>
                      <a:pt x="251" y="852"/>
                    </a:cubicBezTo>
                    <a:cubicBezTo>
                      <a:pt x="573" y="1078"/>
                      <a:pt x="899" y="1297"/>
                      <a:pt x="1224" y="1516"/>
                    </a:cubicBezTo>
                    <a:cubicBezTo>
                      <a:pt x="1510" y="1722"/>
                      <a:pt x="1883" y="1995"/>
                      <a:pt x="2092" y="2160"/>
                    </a:cubicBezTo>
                    <a:lnTo>
                      <a:pt x="2093" y="2160"/>
                    </a:lnTo>
                    <a:cubicBezTo>
                      <a:pt x="2094" y="2162"/>
                      <a:pt x="2097" y="2163"/>
                      <a:pt x="2098" y="2164"/>
                    </a:cubicBezTo>
                    <a:cubicBezTo>
                      <a:pt x="2102" y="2165"/>
                      <a:pt x="2103" y="2165"/>
                      <a:pt x="2105" y="2167"/>
                    </a:cubicBezTo>
                    <a:cubicBezTo>
                      <a:pt x="2107" y="2167"/>
                      <a:pt x="2108" y="2168"/>
                      <a:pt x="2109" y="2168"/>
                    </a:cubicBezTo>
                    <a:cubicBezTo>
                      <a:pt x="2110" y="2169"/>
                      <a:pt x="2112" y="2169"/>
                      <a:pt x="2113" y="2169"/>
                    </a:cubicBezTo>
                    <a:cubicBezTo>
                      <a:pt x="2114" y="2170"/>
                      <a:pt x="2115" y="2170"/>
                      <a:pt x="2117" y="2170"/>
                    </a:cubicBezTo>
                    <a:cubicBezTo>
                      <a:pt x="2124" y="2170"/>
                      <a:pt x="2132" y="2168"/>
                      <a:pt x="2138" y="2163"/>
                    </a:cubicBezTo>
                    <a:lnTo>
                      <a:pt x="2140" y="2160"/>
                    </a:lnTo>
                    <a:lnTo>
                      <a:pt x="2143" y="2158"/>
                    </a:lnTo>
                    <a:cubicBezTo>
                      <a:pt x="2148" y="2153"/>
                      <a:pt x="2150" y="2144"/>
                      <a:pt x="2150" y="2137"/>
                    </a:cubicBezTo>
                    <a:cubicBezTo>
                      <a:pt x="2150" y="2136"/>
                      <a:pt x="2149" y="2134"/>
                      <a:pt x="2149" y="2133"/>
                    </a:cubicBezTo>
                    <a:cubicBezTo>
                      <a:pt x="2148" y="2132"/>
                      <a:pt x="2148" y="2131"/>
                      <a:pt x="2148" y="2129"/>
                    </a:cubicBezTo>
                    <a:cubicBezTo>
                      <a:pt x="2148" y="2128"/>
                      <a:pt x="2146" y="2127"/>
                      <a:pt x="2146" y="2126"/>
                    </a:cubicBezTo>
                    <a:cubicBezTo>
                      <a:pt x="2146" y="2123"/>
                      <a:pt x="2145" y="2122"/>
                      <a:pt x="2144" y="2119"/>
                    </a:cubicBezTo>
                    <a:cubicBezTo>
                      <a:pt x="2143" y="2116"/>
                      <a:pt x="2141" y="2115"/>
                      <a:pt x="2140" y="2113"/>
                    </a:cubicBezTo>
                    <a:lnTo>
                      <a:pt x="2140" y="2112"/>
                    </a:lnTo>
                    <a:cubicBezTo>
                      <a:pt x="1979" y="1900"/>
                      <a:pt x="1715" y="1516"/>
                      <a:pt x="1515" y="1225"/>
                    </a:cubicBezTo>
                    <a:cubicBezTo>
                      <a:pt x="1300" y="891"/>
                      <a:pt x="1089" y="556"/>
                      <a:pt x="869" y="228"/>
                    </a:cubicBezTo>
                    <a:lnTo>
                      <a:pt x="7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42"/>
              <p:cNvSpPr/>
              <p:nvPr/>
            </p:nvSpPr>
            <p:spPr>
              <a:xfrm>
                <a:off x="5740725" y="4091350"/>
                <a:ext cx="28700" cy="76025"/>
              </a:xfrm>
              <a:custGeom>
                <a:rect b="b" l="l" r="r" t="t"/>
                <a:pathLst>
                  <a:path extrusionOk="0" h="3041" w="1148">
                    <a:moveTo>
                      <a:pt x="586" y="0"/>
                    </a:moveTo>
                    <a:cubicBezTo>
                      <a:pt x="579" y="0"/>
                      <a:pt x="572" y="2"/>
                      <a:pt x="566" y="8"/>
                    </a:cubicBezTo>
                    <a:cubicBezTo>
                      <a:pt x="565" y="10"/>
                      <a:pt x="565" y="11"/>
                      <a:pt x="563" y="12"/>
                    </a:cubicBezTo>
                    <a:cubicBezTo>
                      <a:pt x="561" y="13"/>
                      <a:pt x="561" y="16"/>
                      <a:pt x="560" y="16"/>
                    </a:cubicBezTo>
                    <a:cubicBezTo>
                      <a:pt x="560" y="17"/>
                      <a:pt x="559" y="18"/>
                      <a:pt x="559" y="19"/>
                    </a:cubicBezTo>
                    <a:cubicBezTo>
                      <a:pt x="558" y="22"/>
                      <a:pt x="558" y="23"/>
                      <a:pt x="556" y="26"/>
                    </a:cubicBezTo>
                    <a:cubicBezTo>
                      <a:pt x="556" y="28"/>
                      <a:pt x="555" y="29"/>
                      <a:pt x="555" y="32"/>
                    </a:cubicBezTo>
                    <a:lnTo>
                      <a:pt x="555" y="33"/>
                    </a:lnTo>
                    <a:cubicBezTo>
                      <a:pt x="520" y="300"/>
                      <a:pt x="442" y="760"/>
                      <a:pt x="380" y="1112"/>
                    </a:cubicBezTo>
                    <a:cubicBezTo>
                      <a:pt x="301" y="1501"/>
                      <a:pt x="218" y="1890"/>
                      <a:pt x="144" y="2281"/>
                    </a:cubicBezTo>
                    <a:cubicBezTo>
                      <a:pt x="106" y="2483"/>
                      <a:pt x="69" y="2685"/>
                      <a:pt x="30" y="2887"/>
                    </a:cubicBezTo>
                    <a:cubicBezTo>
                      <a:pt x="23" y="2938"/>
                      <a:pt x="8" y="2989"/>
                      <a:pt x="0" y="3040"/>
                    </a:cubicBezTo>
                    <a:cubicBezTo>
                      <a:pt x="28" y="3023"/>
                      <a:pt x="56" y="3009"/>
                      <a:pt x="85" y="3005"/>
                    </a:cubicBezTo>
                    <a:lnTo>
                      <a:pt x="92" y="3005"/>
                    </a:lnTo>
                    <a:cubicBezTo>
                      <a:pt x="107" y="2935"/>
                      <a:pt x="115" y="2858"/>
                      <a:pt x="132" y="2789"/>
                    </a:cubicBezTo>
                    <a:cubicBezTo>
                      <a:pt x="178" y="2541"/>
                      <a:pt x="224" y="2293"/>
                      <a:pt x="270" y="2044"/>
                    </a:cubicBezTo>
                    <a:cubicBezTo>
                      <a:pt x="354" y="1588"/>
                      <a:pt x="452" y="1135"/>
                      <a:pt x="518" y="676"/>
                    </a:cubicBezTo>
                    <a:cubicBezTo>
                      <a:pt x="539" y="541"/>
                      <a:pt x="562" y="407"/>
                      <a:pt x="585" y="273"/>
                    </a:cubicBezTo>
                    <a:lnTo>
                      <a:pt x="585" y="278"/>
                    </a:lnTo>
                    <a:cubicBezTo>
                      <a:pt x="593" y="456"/>
                      <a:pt x="586" y="636"/>
                      <a:pt x="585" y="815"/>
                    </a:cubicBezTo>
                    <a:cubicBezTo>
                      <a:pt x="579" y="1412"/>
                      <a:pt x="552" y="2009"/>
                      <a:pt x="518" y="2606"/>
                    </a:cubicBezTo>
                    <a:cubicBezTo>
                      <a:pt x="517" y="2689"/>
                      <a:pt x="514" y="2771"/>
                      <a:pt x="512" y="2855"/>
                    </a:cubicBezTo>
                    <a:cubicBezTo>
                      <a:pt x="516" y="2896"/>
                      <a:pt x="497" y="2948"/>
                      <a:pt x="524" y="2983"/>
                    </a:cubicBezTo>
                    <a:cubicBezTo>
                      <a:pt x="534" y="2993"/>
                      <a:pt x="548" y="2998"/>
                      <a:pt x="562" y="2998"/>
                    </a:cubicBezTo>
                    <a:cubicBezTo>
                      <a:pt x="584" y="2998"/>
                      <a:pt x="605" y="2987"/>
                      <a:pt x="612" y="2966"/>
                    </a:cubicBezTo>
                    <a:cubicBezTo>
                      <a:pt x="624" y="2922"/>
                      <a:pt x="616" y="2874"/>
                      <a:pt x="620" y="2829"/>
                    </a:cubicBezTo>
                    <a:cubicBezTo>
                      <a:pt x="630" y="2497"/>
                      <a:pt x="612" y="2165"/>
                      <a:pt x="621" y="1833"/>
                    </a:cubicBezTo>
                    <a:cubicBezTo>
                      <a:pt x="622" y="1399"/>
                      <a:pt x="641" y="965"/>
                      <a:pt x="640" y="532"/>
                    </a:cubicBezTo>
                    <a:lnTo>
                      <a:pt x="640" y="532"/>
                    </a:lnTo>
                    <a:cubicBezTo>
                      <a:pt x="647" y="580"/>
                      <a:pt x="655" y="629"/>
                      <a:pt x="662" y="677"/>
                    </a:cubicBezTo>
                    <a:cubicBezTo>
                      <a:pt x="725" y="1136"/>
                      <a:pt x="820" y="1591"/>
                      <a:pt x="900" y="2046"/>
                    </a:cubicBezTo>
                    <a:cubicBezTo>
                      <a:pt x="946" y="2295"/>
                      <a:pt x="988" y="2544"/>
                      <a:pt x="1033" y="2792"/>
                    </a:cubicBezTo>
                    <a:cubicBezTo>
                      <a:pt x="1049" y="2856"/>
                      <a:pt x="1055" y="2927"/>
                      <a:pt x="1068" y="2994"/>
                    </a:cubicBezTo>
                    <a:cubicBezTo>
                      <a:pt x="1077" y="2993"/>
                      <a:pt x="1088" y="2992"/>
                      <a:pt x="1096" y="2989"/>
                    </a:cubicBezTo>
                    <a:cubicBezTo>
                      <a:pt x="1106" y="2987"/>
                      <a:pt x="1115" y="2985"/>
                      <a:pt x="1125" y="2985"/>
                    </a:cubicBezTo>
                    <a:cubicBezTo>
                      <a:pt x="1133" y="2985"/>
                      <a:pt x="1140" y="2986"/>
                      <a:pt x="1147" y="2988"/>
                    </a:cubicBezTo>
                    <a:cubicBezTo>
                      <a:pt x="1141" y="2956"/>
                      <a:pt x="1134" y="2923"/>
                      <a:pt x="1130" y="2891"/>
                    </a:cubicBezTo>
                    <a:cubicBezTo>
                      <a:pt x="1093" y="2689"/>
                      <a:pt x="1057" y="2485"/>
                      <a:pt x="1019" y="2283"/>
                    </a:cubicBezTo>
                    <a:cubicBezTo>
                      <a:pt x="950" y="1892"/>
                      <a:pt x="869" y="1504"/>
                      <a:pt x="792" y="1113"/>
                    </a:cubicBezTo>
                    <a:cubicBezTo>
                      <a:pt x="733" y="762"/>
                      <a:pt x="658" y="300"/>
                      <a:pt x="625" y="33"/>
                    </a:cubicBezTo>
                    <a:lnTo>
                      <a:pt x="625" y="32"/>
                    </a:lnTo>
                    <a:cubicBezTo>
                      <a:pt x="625" y="29"/>
                      <a:pt x="625" y="28"/>
                      <a:pt x="624" y="26"/>
                    </a:cubicBezTo>
                    <a:cubicBezTo>
                      <a:pt x="624" y="23"/>
                      <a:pt x="622" y="22"/>
                      <a:pt x="621" y="19"/>
                    </a:cubicBezTo>
                    <a:cubicBezTo>
                      <a:pt x="621" y="18"/>
                      <a:pt x="620" y="17"/>
                      <a:pt x="620" y="16"/>
                    </a:cubicBezTo>
                    <a:cubicBezTo>
                      <a:pt x="618" y="13"/>
                      <a:pt x="618" y="12"/>
                      <a:pt x="617" y="12"/>
                    </a:cubicBezTo>
                    <a:cubicBezTo>
                      <a:pt x="616" y="11"/>
                      <a:pt x="616" y="10"/>
                      <a:pt x="615" y="8"/>
                    </a:cubicBezTo>
                    <a:cubicBezTo>
                      <a:pt x="610" y="2"/>
                      <a:pt x="602" y="0"/>
                      <a:pt x="5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42"/>
              <p:cNvSpPr/>
              <p:nvPr/>
            </p:nvSpPr>
            <p:spPr>
              <a:xfrm>
                <a:off x="5740300" y="4273225"/>
                <a:ext cx="28700" cy="76150"/>
              </a:xfrm>
              <a:custGeom>
                <a:rect b="b" l="l" r="r" t="t"/>
                <a:pathLst>
                  <a:path extrusionOk="0" h="3046" w="1148">
                    <a:moveTo>
                      <a:pt x="1" y="1"/>
                    </a:moveTo>
                    <a:cubicBezTo>
                      <a:pt x="9" y="52"/>
                      <a:pt x="21" y="102"/>
                      <a:pt x="30" y="153"/>
                    </a:cubicBezTo>
                    <a:cubicBezTo>
                      <a:pt x="67" y="356"/>
                      <a:pt x="103" y="559"/>
                      <a:pt x="140" y="761"/>
                    </a:cubicBezTo>
                    <a:cubicBezTo>
                      <a:pt x="210" y="1152"/>
                      <a:pt x="289" y="1542"/>
                      <a:pt x="366" y="1932"/>
                    </a:cubicBezTo>
                    <a:cubicBezTo>
                      <a:pt x="426" y="2283"/>
                      <a:pt x="500" y="2744"/>
                      <a:pt x="534" y="3011"/>
                    </a:cubicBezTo>
                    <a:lnTo>
                      <a:pt x="534" y="3013"/>
                    </a:lnTo>
                    <a:cubicBezTo>
                      <a:pt x="535" y="3015"/>
                      <a:pt x="535" y="3016"/>
                      <a:pt x="535" y="3019"/>
                    </a:cubicBezTo>
                    <a:cubicBezTo>
                      <a:pt x="536" y="3021"/>
                      <a:pt x="536" y="3022"/>
                      <a:pt x="537" y="3026"/>
                    </a:cubicBezTo>
                    <a:cubicBezTo>
                      <a:pt x="537" y="3027"/>
                      <a:pt x="539" y="3028"/>
                      <a:pt x="539" y="3030"/>
                    </a:cubicBezTo>
                    <a:cubicBezTo>
                      <a:pt x="540" y="3030"/>
                      <a:pt x="540" y="3031"/>
                      <a:pt x="541" y="3032"/>
                    </a:cubicBezTo>
                    <a:cubicBezTo>
                      <a:pt x="542" y="3033"/>
                      <a:pt x="542" y="3035"/>
                      <a:pt x="544" y="3036"/>
                    </a:cubicBezTo>
                    <a:cubicBezTo>
                      <a:pt x="551" y="3041"/>
                      <a:pt x="557" y="3045"/>
                      <a:pt x="565" y="3045"/>
                    </a:cubicBezTo>
                    <a:lnTo>
                      <a:pt x="572" y="3045"/>
                    </a:lnTo>
                    <a:cubicBezTo>
                      <a:pt x="580" y="3045"/>
                      <a:pt x="588" y="3042"/>
                      <a:pt x="593" y="3036"/>
                    </a:cubicBezTo>
                    <a:cubicBezTo>
                      <a:pt x="594" y="3035"/>
                      <a:pt x="594" y="3034"/>
                      <a:pt x="596" y="3032"/>
                    </a:cubicBezTo>
                    <a:cubicBezTo>
                      <a:pt x="597" y="3032"/>
                      <a:pt x="597" y="3031"/>
                      <a:pt x="598" y="3030"/>
                    </a:cubicBezTo>
                    <a:cubicBezTo>
                      <a:pt x="598" y="3029"/>
                      <a:pt x="599" y="3027"/>
                      <a:pt x="599" y="3026"/>
                    </a:cubicBezTo>
                    <a:cubicBezTo>
                      <a:pt x="601" y="3022"/>
                      <a:pt x="602" y="3021"/>
                      <a:pt x="602" y="3019"/>
                    </a:cubicBezTo>
                    <a:cubicBezTo>
                      <a:pt x="603" y="3016"/>
                      <a:pt x="603" y="3015"/>
                      <a:pt x="603" y="3013"/>
                    </a:cubicBezTo>
                    <a:lnTo>
                      <a:pt x="603" y="3011"/>
                    </a:lnTo>
                    <a:cubicBezTo>
                      <a:pt x="638" y="2745"/>
                      <a:pt x="716" y="2284"/>
                      <a:pt x="778" y="1933"/>
                    </a:cubicBezTo>
                    <a:cubicBezTo>
                      <a:pt x="859" y="1543"/>
                      <a:pt x="941" y="1154"/>
                      <a:pt x="1014" y="764"/>
                    </a:cubicBezTo>
                    <a:cubicBezTo>
                      <a:pt x="1051" y="562"/>
                      <a:pt x="1090" y="359"/>
                      <a:pt x="1128" y="157"/>
                    </a:cubicBezTo>
                    <a:cubicBezTo>
                      <a:pt x="1133" y="126"/>
                      <a:pt x="1142" y="94"/>
                      <a:pt x="1148" y="61"/>
                    </a:cubicBezTo>
                    <a:lnTo>
                      <a:pt x="1148" y="61"/>
                    </a:lnTo>
                    <a:cubicBezTo>
                      <a:pt x="1142" y="61"/>
                      <a:pt x="1136" y="61"/>
                      <a:pt x="1130" y="61"/>
                    </a:cubicBezTo>
                    <a:cubicBezTo>
                      <a:pt x="1119" y="61"/>
                      <a:pt x="1108" y="61"/>
                      <a:pt x="1096" y="59"/>
                    </a:cubicBezTo>
                    <a:cubicBezTo>
                      <a:pt x="1087" y="56"/>
                      <a:pt x="1077" y="54"/>
                      <a:pt x="1068" y="53"/>
                    </a:cubicBezTo>
                    <a:cubicBezTo>
                      <a:pt x="1055" y="120"/>
                      <a:pt x="1048" y="192"/>
                      <a:pt x="1032" y="255"/>
                    </a:cubicBezTo>
                    <a:cubicBezTo>
                      <a:pt x="985" y="504"/>
                      <a:pt x="941" y="753"/>
                      <a:pt x="895" y="1001"/>
                    </a:cubicBezTo>
                    <a:cubicBezTo>
                      <a:pt x="809" y="1456"/>
                      <a:pt x="713" y="1909"/>
                      <a:pt x="645" y="2370"/>
                    </a:cubicBezTo>
                    <a:cubicBezTo>
                      <a:pt x="638" y="2417"/>
                      <a:pt x="629" y="2465"/>
                      <a:pt x="622" y="2515"/>
                    </a:cubicBezTo>
                    <a:cubicBezTo>
                      <a:pt x="627" y="2080"/>
                      <a:pt x="612" y="1647"/>
                      <a:pt x="613" y="1213"/>
                    </a:cubicBezTo>
                    <a:cubicBezTo>
                      <a:pt x="607" y="880"/>
                      <a:pt x="629" y="549"/>
                      <a:pt x="620" y="216"/>
                    </a:cubicBezTo>
                    <a:cubicBezTo>
                      <a:pt x="617" y="172"/>
                      <a:pt x="625" y="123"/>
                      <a:pt x="613" y="80"/>
                    </a:cubicBezTo>
                    <a:cubicBezTo>
                      <a:pt x="607" y="58"/>
                      <a:pt x="585" y="46"/>
                      <a:pt x="563" y="46"/>
                    </a:cubicBezTo>
                    <a:cubicBezTo>
                      <a:pt x="549" y="46"/>
                      <a:pt x="536" y="51"/>
                      <a:pt x="526" y="62"/>
                    </a:cubicBezTo>
                    <a:cubicBezTo>
                      <a:pt x="496" y="96"/>
                      <a:pt x="516" y="147"/>
                      <a:pt x="513" y="188"/>
                    </a:cubicBezTo>
                    <a:cubicBezTo>
                      <a:pt x="514" y="272"/>
                      <a:pt x="515" y="354"/>
                      <a:pt x="516" y="438"/>
                    </a:cubicBezTo>
                    <a:cubicBezTo>
                      <a:pt x="545" y="1035"/>
                      <a:pt x="568" y="1632"/>
                      <a:pt x="570" y="2230"/>
                    </a:cubicBezTo>
                    <a:cubicBezTo>
                      <a:pt x="570" y="2409"/>
                      <a:pt x="575" y="2588"/>
                      <a:pt x="566" y="2767"/>
                    </a:cubicBezTo>
                    <a:lnTo>
                      <a:pt x="566" y="2772"/>
                    </a:lnTo>
                    <a:cubicBezTo>
                      <a:pt x="543" y="2638"/>
                      <a:pt x="523" y="2504"/>
                      <a:pt x="502" y="2370"/>
                    </a:cubicBezTo>
                    <a:cubicBezTo>
                      <a:pt x="438" y="1909"/>
                      <a:pt x="346" y="1455"/>
                      <a:pt x="263" y="1000"/>
                    </a:cubicBezTo>
                    <a:cubicBezTo>
                      <a:pt x="219" y="751"/>
                      <a:pt x="175" y="502"/>
                      <a:pt x="131" y="254"/>
                    </a:cubicBezTo>
                    <a:cubicBezTo>
                      <a:pt x="116" y="186"/>
                      <a:pt x="108" y="109"/>
                      <a:pt x="93" y="38"/>
                    </a:cubicBezTo>
                    <a:lnTo>
                      <a:pt x="86" y="38"/>
                    </a:lnTo>
                    <a:cubicBezTo>
                      <a:pt x="56" y="35"/>
                      <a:pt x="30" y="2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42"/>
              <p:cNvSpPr/>
              <p:nvPr/>
            </p:nvSpPr>
            <p:spPr>
              <a:xfrm>
                <a:off x="5694650" y="4122500"/>
                <a:ext cx="35225" cy="50575"/>
              </a:xfrm>
              <a:custGeom>
                <a:rect b="b" l="l" r="r" t="t"/>
                <a:pathLst>
                  <a:path extrusionOk="0" h="2023" w="1409">
                    <a:moveTo>
                      <a:pt x="38" y="0"/>
                    </a:moveTo>
                    <a:cubicBezTo>
                      <a:pt x="35" y="0"/>
                      <a:pt x="33" y="0"/>
                      <a:pt x="30" y="1"/>
                    </a:cubicBezTo>
                    <a:cubicBezTo>
                      <a:pt x="12" y="6"/>
                      <a:pt x="1" y="27"/>
                      <a:pt x="6" y="47"/>
                    </a:cubicBezTo>
                    <a:cubicBezTo>
                      <a:pt x="66" y="176"/>
                      <a:pt x="111" y="279"/>
                      <a:pt x="145" y="448"/>
                    </a:cubicBezTo>
                    <a:cubicBezTo>
                      <a:pt x="186" y="673"/>
                      <a:pt x="204" y="843"/>
                      <a:pt x="289" y="1088"/>
                    </a:cubicBezTo>
                    <a:cubicBezTo>
                      <a:pt x="349" y="1273"/>
                      <a:pt x="470" y="1457"/>
                      <a:pt x="554" y="1557"/>
                    </a:cubicBezTo>
                    <a:cubicBezTo>
                      <a:pt x="672" y="1712"/>
                      <a:pt x="812" y="1834"/>
                      <a:pt x="950" y="1931"/>
                    </a:cubicBezTo>
                    <a:cubicBezTo>
                      <a:pt x="991" y="1960"/>
                      <a:pt x="1034" y="1990"/>
                      <a:pt x="1078" y="2017"/>
                    </a:cubicBezTo>
                    <a:cubicBezTo>
                      <a:pt x="1084" y="2021"/>
                      <a:pt x="1091" y="2023"/>
                      <a:pt x="1098" y="2023"/>
                    </a:cubicBezTo>
                    <a:cubicBezTo>
                      <a:pt x="1106" y="2023"/>
                      <a:pt x="1114" y="2020"/>
                      <a:pt x="1120" y="2015"/>
                    </a:cubicBezTo>
                    <a:cubicBezTo>
                      <a:pt x="1168" y="1967"/>
                      <a:pt x="1099" y="1939"/>
                      <a:pt x="1065" y="1918"/>
                    </a:cubicBezTo>
                    <a:cubicBezTo>
                      <a:pt x="1001" y="1877"/>
                      <a:pt x="956" y="1845"/>
                      <a:pt x="914" y="1808"/>
                    </a:cubicBezTo>
                    <a:cubicBezTo>
                      <a:pt x="627" y="1578"/>
                      <a:pt x="437" y="1259"/>
                      <a:pt x="343" y="969"/>
                    </a:cubicBezTo>
                    <a:cubicBezTo>
                      <a:pt x="277" y="765"/>
                      <a:pt x="249" y="552"/>
                      <a:pt x="193" y="346"/>
                    </a:cubicBezTo>
                    <a:cubicBezTo>
                      <a:pt x="180" y="297"/>
                      <a:pt x="162" y="247"/>
                      <a:pt x="143" y="198"/>
                    </a:cubicBezTo>
                    <a:lnTo>
                      <a:pt x="143" y="198"/>
                    </a:lnTo>
                    <a:cubicBezTo>
                      <a:pt x="187" y="253"/>
                      <a:pt x="223" y="310"/>
                      <a:pt x="261" y="382"/>
                    </a:cubicBezTo>
                    <a:cubicBezTo>
                      <a:pt x="349" y="570"/>
                      <a:pt x="413" y="778"/>
                      <a:pt x="565" y="923"/>
                    </a:cubicBezTo>
                    <a:cubicBezTo>
                      <a:pt x="722" y="1074"/>
                      <a:pt x="931" y="1154"/>
                      <a:pt x="1135" y="1216"/>
                    </a:cubicBezTo>
                    <a:cubicBezTo>
                      <a:pt x="1221" y="1243"/>
                      <a:pt x="1239" y="1243"/>
                      <a:pt x="1340" y="1280"/>
                    </a:cubicBezTo>
                    <a:cubicBezTo>
                      <a:pt x="1347" y="1286"/>
                      <a:pt x="1355" y="1288"/>
                      <a:pt x="1363" y="1288"/>
                    </a:cubicBezTo>
                    <a:cubicBezTo>
                      <a:pt x="1390" y="1288"/>
                      <a:pt x="1409" y="1257"/>
                      <a:pt x="1379" y="1234"/>
                    </a:cubicBezTo>
                    <a:cubicBezTo>
                      <a:pt x="1173" y="1131"/>
                      <a:pt x="851" y="1076"/>
                      <a:pt x="653" y="903"/>
                    </a:cubicBezTo>
                    <a:cubicBezTo>
                      <a:pt x="523" y="790"/>
                      <a:pt x="452" y="657"/>
                      <a:pt x="382" y="489"/>
                    </a:cubicBezTo>
                    <a:cubicBezTo>
                      <a:pt x="339" y="384"/>
                      <a:pt x="290" y="283"/>
                      <a:pt x="224" y="192"/>
                    </a:cubicBezTo>
                    <a:cubicBezTo>
                      <a:pt x="173" y="121"/>
                      <a:pt x="143" y="84"/>
                      <a:pt x="76" y="21"/>
                    </a:cubicBezTo>
                    <a:cubicBezTo>
                      <a:pt x="66" y="10"/>
                      <a:pt x="53" y="0"/>
                      <a:pt x="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42"/>
              <p:cNvSpPr/>
              <p:nvPr/>
            </p:nvSpPr>
            <p:spPr>
              <a:xfrm>
                <a:off x="5778425" y="4124425"/>
                <a:ext cx="35450" cy="48875"/>
              </a:xfrm>
              <a:custGeom>
                <a:rect b="b" l="l" r="r" t="t"/>
                <a:pathLst>
                  <a:path extrusionOk="0" h="1955" w="1418">
                    <a:moveTo>
                      <a:pt x="1379" y="0"/>
                    </a:moveTo>
                    <a:cubicBezTo>
                      <a:pt x="1364" y="0"/>
                      <a:pt x="1352" y="10"/>
                      <a:pt x="1342" y="19"/>
                    </a:cubicBezTo>
                    <a:cubicBezTo>
                      <a:pt x="1274" y="83"/>
                      <a:pt x="1244" y="120"/>
                      <a:pt x="1192" y="189"/>
                    </a:cubicBezTo>
                    <a:cubicBezTo>
                      <a:pt x="1125" y="280"/>
                      <a:pt x="1075" y="381"/>
                      <a:pt x="1033" y="486"/>
                    </a:cubicBezTo>
                    <a:cubicBezTo>
                      <a:pt x="961" y="654"/>
                      <a:pt x="890" y="786"/>
                      <a:pt x="759" y="898"/>
                    </a:cubicBezTo>
                    <a:cubicBezTo>
                      <a:pt x="559" y="1069"/>
                      <a:pt x="237" y="1123"/>
                      <a:pt x="30" y="1223"/>
                    </a:cubicBezTo>
                    <a:cubicBezTo>
                      <a:pt x="0" y="1244"/>
                      <a:pt x="20" y="1277"/>
                      <a:pt x="46" y="1277"/>
                    </a:cubicBezTo>
                    <a:cubicBezTo>
                      <a:pt x="53" y="1277"/>
                      <a:pt x="60" y="1275"/>
                      <a:pt x="67" y="1270"/>
                    </a:cubicBezTo>
                    <a:cubicBezTo>
                      <a:pt x="169" y="1234"/>
                      <a:pt x="185" y="1234"/>
                      <a:pt x="273" y="1207"/>
                    </a:cubicBezTo>
                    <a:cubicBezTo>
                      <a:pt x="477" y="1146"/>
                      <a:pt x="687" y="1069"/>
                      <a:pt x="843" y="918"/>
                    </a:cubicBezTo>
                    <a:cubicBezTo>
                      <a:pt x="998" y="774"/>
                      <a:pt x="1063" y="567"/>
                      <a:pt x="1151" y="379"/>
                    </a:cubicBezTo>
                    <a:cubicBezTo>
                      <a:pt x="1189" y="307"/>
                      <a:pt x="1227" y="250"/>
                      <a:pt x="1271" y="196"/>
                    </a:cubicBezTo>
                    <a:lnTo>
                      <a:pt x="1271" y="196"/>
                    </a:lnTo>
                    <a:cubicBezTo>
                      <a:pt x="1251" y="243"/>
                      <a:pt x="1234" y="294"/>
                      <a:pt x="1220" y="342"/>
                    </a:cubicBezTo>
                    <a:cubicBezTo>
                      <a:pt x="1164" y="548"/>
                      <a:pt x="1134" y="763"/>
                      <a:pt x="1068" y="964"/>
                    </a:cubicBezTo>
                    <a:cubicBezTo>
                      <a:pt x="970" y="1253"/>
                      <a:pt x="779" y="1571"/>
                      <a:pt x="489" y="1798"/>
                    </a:cubicBezTo>
                    <a:cubicBezTo>
                      <a:pt x="451" y="1832"/>
                      <a:pt x="409" y="1861"/>
                      <a:pt x="350" y="1898"/>
                    </a:cubicBezTo>
                    <a:cubicBezTo>
                      <a:pt x="371" y="1914"/>
                      <a:pt x="389" y="1933"/>
                      <a:pt x="406" y="1954"/>
                    </a:cubicBezTo>
                    <a:cubicBezTo>
                      <a:pt x="422" y="1943"/>
                      <a:pt x="438" y="1932"/>
                      <a:pt x="455" y="1921"/>
                    </a:cubicBezTo>
                    <a:cubicBezTo>
                      <a:pt x="593" y="1825"/>
                      <a:pt x="735" y="1705"/>
                      <a:pt x="854" y="1550"/>
                    </a:cubicBezTo>
                    <a:cubicBezTo>
                      <a:pt x="937" y="1450"/>
                      <a:pt x="1061" y="1268"/>
                      <a:pt x="1122" y="1083"/>
                    </a:cubicBezTo>
                    <a:cubicBezTo>
                      <a:pt x="1209" y="840"/>
                      <a:pt x="1228" y="670"/>
                      <a:pt x="1271" y="444"/>
                    </a:cubicBezTo>
                    <a:cubicBezTo>
                      <a:pt x="1306" y="275"/>
                      <a:pt x="1352" y="173"/>
                      <a:pt x="1412" y="44"/>
                    </a:cubicBezTo>
                    <a:cubicBezTo>
                      <a:pt x="1418" y="28"/>
                      <a:pt x="1406" y="8"/>
                      <a:pt x="1388" y="1"/>
                    </a:cubicBezTo>
                    <a:cubicBezTo>
                      <a:pt x="1385" y="1"/>
                      <a:pt x="1382" y="0"/>
                      <a:pt x="13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42"/>
              <p:cNvSpPr/>
              <p:nvPr/>
            </p:nvSpPr>
            <p:spPr>
              <a:xfrm>
                <a:off x="5656475" y="4171175"/>
                <a:ext cx="52400" cy="35150"/>
              </a:xfrm>
              <a:custGeom>
                <a:rect b="b" l="l" r="r" t="t"/>
                <a:pathLst>
                  <a:path extrusionOk="0" h="1406" w="2096">
                    <a:moveTo>
                      <a:pt x="39" y="0"/>
                    </a:moveTo>
                    <a:cubicBezTo>
                      <a:pt x="31" y="0"/>
                      <a:pt x="24" y="2"/>
                      <a:pt x="17" y="8"/>
                    </a:cubicBezTo>
                    <a:cubicBezTo>
                      <a:pt x="2" y="21"/>
                      <a:pt x="1" y="44"/>
                      <a:pt x="14" y="59"/>
                    </a:cubicBezTo>
                    <a:cubicBezTo>
                      <a:pt x="122" y="154"/>
                      <a:pt x="202" y="228"/>
                      <a:pt x="302" y="368"/>
                    </a:cubicBezTo>
                    <a:cubicBezTo>
                      <a:pt x="429" y="557"/>
                      <a:pt x="514" y="706"/>
                      <a:pt x="689" y="892"/>
                    </a:cubicBezTo>
                    <a:cubicBezTo>
                      <a:pt x="819" y="1037"/>
                      <a:pt x="1004" y="1154"/>
                      <a:pt x="1119" y="1211"/>
                    </a:cubicBezTo>
                    <a:cubicBezTo>
                      <a:pt x="1289" y="1302"/>
                      <a:pt x="1467" y="1356"/>
                      <a:pt x="1632" y="1387"/>
                    </a:cubicBezTo>
                    <a:cubicBezTo>
                      <a:pt x="1665" y="1393"/>
                      <a:pt x="1699" y="1400"/>
                      <a:pt x="1734" y="1405"/>
                    </a:cubicBezTo>
                    <a:cubicBezTo>
                      <a:pt x="1729" y="1380"/>
                      <a:pt x="1727" y="1352"/>
                      <a:pt x="1727" y="1326"/>
                    </a:cubicBezTo>
                    <a:cubicBezTo>
                      <a:pt x="1654" y="1316"/>
                      <a:pt x="1602" y="1304"/>
                      <a:pt x="1550" y="1289"/>
                    </a:cubicBezTo>
                    <a:cubicBezTo>
                      <a:pt x="1196" y="1199"/>
                      <a:pt x="896" y="985"/>
                      <a:pt x="694" y="762"/>
                    </a:cubicBezTo>
                    <a:cubicBezTo>
                      <a:pt x="551" y="603"/>
                      <a:pt x="441" y="419"/>
                      <a:pt x="308" y="254"/>
                    </a:cubicBezTo>
                    <a:cubicBezTo>
                      <a:pt x="278" y="214"/>
                      <a:pt x="240" y="176"/>
                      <a:pt x="204" y="140"/>
                    </a:cubicBezTo>
                    <a:lnTo>
                      <a:pt x="204" y="140"/>
                    </a:lnTo>
                    <a:cubicBezTo>
                      <a:pt x="265" y="172"/>
                      <a:pt x="323" y="209"/>
                      <a:pt x="386" y="259"/>
                    </a:cubicBezTo>
                    <a:cubicBezTo>
                      <a:pt x="540" y="394"/>
                      <a:pt x="681" y="558"/>
                      <a:pt x="879" y="626"/>
                    </a:cubicBezTo>
                    <a:cubicBezTo>
                      <a:pt x="989" y="666"/>
                      <a:pt x="1106" y="680"/>
                      <a:pt x="1223" y="680"/>
                    </a:cubicBezTo>
                    <a:cubicBezTo>
                      <a:pt x="1300" y="680"/>
                      <a:pt x="1377" y="674"/>
                      <a:pt x="1453" y="666"/>
                    </a:cubicBezTo>
                    <a:cubicBezTo>
                      <a:pt x="1552" y="658"/>
                      <a:pt x="1657" y="650"/>
                      <a:pt x="1760" y="650"/>
                    </a:cubicBezTo>
                    <a:cubicBezTo>
                      <a:pt x="1796" y="650"/>
                      <a:pt x="1832" y="651"/>
                      <a:pt x="1868" y="654"/>
                    </a:cubicBezTo>
                    <a:cubicBezTo>
                      <a:pt x="1916" y="657"/>
                      <a:pt x="1977" y="669"/>
                      <a:pt x="2044" y="691"/>
                    </a:cubicBezTo>
                    <a:cubicBezTo>
                      <a:pt x="2043" y="690"/>
                      <a:pt x="2043" y="687"/>
                      <a:pt x="2044" y="685"/>
                    </a:cubicBezTo>
                    <a:cubicBezTo>
                      <a:pt x="2055" y="652"/>
                      <a:pt x="2072" y="624"/>
                      <a:pt x="2095" y="602"/>
                    </a:cubicBezTo>
                    <a:cubicBezTo>
                      <a:pt x="1983" y="566"/>
                      <a:pt x="1870" y="554"/>
                      <a:pt x="1763" y="554"/>
                    </a:cubicBezTo>
                    <a:cubicBezTo>
                      <a:pt x="1626" y="554"/>
                      <a:pt x="1499" y="574"/>
                      <a:pt x="1399" y="588"/>
                    </a:cubicBezTo>
                    <a:cubicBezTo>
                      <a:pt x="1365" y="593"/>
                      <a:pt x="1328" y="598"/>
                      <a:pt x="1293" y="603"/>
                    </a:cubicBezTo>
                    <a:cubicBezTo>
                      <a:pt x="1264" y="605"/>
                      <a:pt x="1234" y="606"/>
                      <a:pt x="1205" y="606"/>
                    </a:cubicBezTo>
                    <a:cubicBezTo>
                      <a:pt x="1116" y="606"/>
                      <a:pt x="1029" y="597"/>
                      <a:pt x="948" y="573"/>
                    </a:cubicBezTo>
                    <a:cubicBezTo>
                      <a:pt x="783" y="525"/>
                      <a:pt x="666" y="433"/>
                      <a:pt x="534" y="307"/>
                    </a:cubicBezTo>
                    <a:cubicBezTo>
                      <a:pt x="454" y="228"/>
                      <a:pt x="367" y="156"/>
                      <a:pt x="271" y="101"/>
                    </a:cubicBezTo>
                    <a:cubicBezTo>
                      <a:pt x="196" y="58"/>
                      <a:pt x="154" y="36"/>
                      <a:pt x="66" y="6"/>
                    </a:cubicBezTo>
                    <a:cubicBezTo>
                      <a:pt x="57" y="3"/>
                      <a:pt x="48" y="0"/>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42"/>
              <p:cNvSpPr/>
              <p:nvPr/>
            </p:nvSpPr>
            <p:spPr>
              <a:xfrm>
                <a:off x="5654000" y="4233325"/>
                <a:ext cx="54600" cy="30525"/>
              </a:xfrm>
              <a:custGeom>
                <a:rect b="b" l="l" r="r" t="t"/>
                <a:pathLst>
                  <a:path extrusionOk="0" h="1221" w="2184">
                    <a:moveTo>
                      <a:pt x="1881" y="1"/>
                    </a:moveTo>
                    <a:cubicBezTo>
                      <a:pt x="1644" y="125"/>
                      <a:pt x="1489" y="346"/>
                      <a:pt x="1380" y="492"/>
                    </a:cubicBezTo>
                    <a:cubicBezTo>
                      <a:pt x="1360" y="519"/>
                      <a:pt x="1336" y="552"/>
                      <a:pt x="1315" y="579"/>
                    </a:cubicBezTo>
                    <a:cubicBezTo>
                      <a:pt x="1235" y="670"/>
                      <a:pt x="1149" y="753"/>
                      <a:pt x="1051" y="807"/>
                    </a:cubicBezTo>
                    <a:cubicBezTo>
                      <a:pt x="901" y="891"/>
                      <a:pt x="753" y="912"/>
                      <a:pt x="573" y="917"/>
                    </a:cubicBezTo>
                    <a:cubicBezTo>
                      <a:pt x="463" y="919"/>
                      <a:pt x="352" y="930"/>
                      <a:pt x="245" y="960"/>
                    </a:cubicBezTo>
                    <a:cubicBezTo>
                      <a:pt x="162" y="984"/>
                      <a:pt x="116" y="1000"/>
                      <a:pt x="36" y="1041"/>
                    </a:cubicBezTo>
                    <a:cubicBezTo>
                      <a:pt x="20" y="1048"/>
                      <a:pt x="3" y="1058"/>
                      <a:pt x="2" y="1078"/>
                    </a:cubicBezTo>
                    <a:cubicBezTo>
                      <a:pt x="1" y="1097"/>
                      <a:pt x="15" y="1115"/>
                      <a:pt x="34" y="1116"/>
                    </a:cubicBezTo>
                    <a:cubicBezTo>
                      <a:pt x="98" y="1111"/>
                      <a:pt x="156" y="1107"/>
                      <a:pt x="215" y="1107"/>
                    </a:cubicBezTo>
                    <a:cubicBezTo>
                      <a:pt x="287" y="1107"/>
                      <a:pt x="361" y="1113"/>
                      <a:pt x="453" y="1128"/>
                    </a:cubicBezTo>
                    <a:cubicBezTo>
                      <a:pt x="674" y="1170"/>
                      <a:pt x="836" y="1213"/>
                      <a:pt x="1089" y="1219"/>
                    </a:cubicBezTo>
                    <a:cubicBezTo>
                      <a:pt x="1105" y="1220"/>
                      <a:pt x="1121" y="1220"/>
                      <a:pt x="1136" y="1220"/>
                    </a:cubicBezTo>
                    <a:cubicBezTo>
                      <a:pt x="1316" y="1220"/>
                      <a:pt x="1504" y="1174"/>
                      <a:pt x="1614" y="1135"/>
                    </a:cubicBezTo>
                    <a:cubicBezTo>
                      <a:pt x="1799" y="1078"/>
                      <a:pt x="1960" y="986"/>
                      <a:pt x="2098" y="889"/>
                    </a:cubicBezTo>
                    <a:cubicBezTo>
                      <a:pt x="2127" y="871"/>
                      <a:pt x="2155" y="850"/>
                      <a:pt x="2184" y="830"/>
                    </a:cubicBezTo>
                    <a:cubicBezTo>
                      <a:pt x="2162" y="814"/>
                      <a:pt x="2143" y="797"/>
                      <a:pt x="2124" y="778"/>
                    </a:cubicBezTo>
                    <a:cubicBezTo>
                      <a:pt x="2065" y="822"/>
                      <a:pt x="2021" y="852"/>
                      <a:pt x="1974" y="878"/>
                    </a:cubicBezTo>
                    <a:cubicBezTo>
                      <a:pt x="1683" y="1056"/>
                      <a:pt x="1352" y="1124"/>
                      <a:pt x="1068" y="1124"/>
                    </a:cubicBezTo>
                    <a:cubicBezTo>
                      <a:pt x="1045" y="1124"/>
                      <a:pt x="1023" y="1124"/>
                      <a:pt x="1002" y="1123"/>
                    </a:cubicBezTo>
                    <a:cubicBezTo>
                      <a:pt x="793" y="1113"/>
                      <a:pt x="587" y="1062"/>
                      <a:pt x="378" y="1042"/>
                    </a:cubicBezTo>
                    <a:cubicBezTo>
                      <a:pt x="338" y="1038"/>
                      <a:pt x="298" y="1036"/>
                      <a:pt x="258" y="1036"/>
                    </a:cubicBezTo>
                    <a:cubicBezTo>
                      <a:pt x="247" y="1036"/>
                      <a:pt x="235" y="1036"/>
                      <a:pt x="224" y="1037"/>
                    </a:cubicBezTo>
                    <a:cubicBezTo>
                      <a:pt x="290" y="1015"/>
                      <a:pt x="356" y="1001"/>
                      <a:pt x="435" y="990"/>
                    </a:cubicBezTo>
                    <a:cubicBezTo>
                      <a:pt x="639" y="975"/>
                      <a:pt x="851" y="987"/>
                      <a:pt x="1039" y="895"/>
                    </a:cubicBezTo>
                    <a:cubicBezTo>
                      <a:pt x="1216" y="810"/>
                      <a:pt x="1352" y="662"/>
                      <a:pt x="1473" y="510"/>
                    </a:cubicBezTo>
                    <a:cubicBezTo>
                      <a:pt x="1562" y="405"/>
                      <a:pt x="1655" y="294"/>
                      <a:pt x="1758" y="203"/>
                    </a:cubicBezTo>
                    <a:cubicBezTo>
                      <a:pt x="1795" y="169"/>
                      <a:pt x="1846" y="136"/>
                      <a:pt x="1908" y="102"/>
                    </a:cubicBezTo>
                    <a:cubicBezTo>
                      <a:pt x="1906" y="101"/>
                      <a:pt x="1905" y="99"/>
                      <a:pt x="1903" y="96"/>
                    </a:cubicBezTo>
                    <a:cubicBezTo>
                      <a:pt x="1887" y="65"/>
                      <a:pt x="1881" y="33"/>
                      <a:pt x="1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42"/>
              <p:cNvSpPr/>
              <p:nvPr/>
            </p:nvSpPr>
            <p:spPr>
              <a:xfrm>
                <a:off x="5706300" y="4270300"/>
                <a:ext cx="37325" cy="47725"/>
              </a:xfrm>
              <a:custGeom>
                <a:rect b="b" l="l" r="r" t="t"/>
                <a:pathLst>
                  <a:path extrusionOk="0" h="1909" w="1493">
                    <a:moveTo>
                      <a:pt x="676" y="1"/>
                    </a:moveTo>
                    <a:cubicBezTo>
                      <a:pt x="640" y="196"/>
                      <a:pt x="658" y="387"/>
                      <a:pt x="667" y="527"/>
                    </a:cubicBezTo>
                    <a:cubicBezTo>
                      <a:pt x="670" y="561"/>
                      <a:pt x="674" y="600"/>
                      <a:pt x="676" y="635"/>
                    </a:cubicBezTo>
                    <a:cubicBezTo>
                      <a:pt x="675" y="756"/>
                      <a:pt x="665" y="877"/>
                      <a:pt x="625" y="984"/>
                    </a:cubicBezTo>
                    <a:cubicBezTo>
                      <a:pt x="567" y="1148"/>
                      <a:pt x="470" y="1262"/>
                      <a:pt x="339" y="1388"/>
                    </a:cubicBezTo>
                    <a:cubicBezTo>
                      <a:pt x="258" y="1464"/>
                      <a:pt x="180" y="1546"/>
                      <a:pt x="120" y="1642"/>
                    </a:cubicBezTo>
                    <a:cubicBezTo>
                      <a:pt x="73" y="1715"/>
                      <a:pt x="48" y="1756"/>
                      <a:pt x="14" y="1844"/>
                    </a:cubicBezTo>
                    <a:cubicBezTo>
                      <a:pt x="6" y="1860"/>
                      <a:pt x="0" y="1879"/>
                      <a:pt x="12" y="1894"/>
                    </a:cubicBezTo>
                    <a:cubicBezTo>
                      <a:pt x="18" y="1904"/>
                      <a:pt x="29" y="1908"/>
                      <a:pt x="41" y="1908"/>
                    </a:cubicBezTo>
                    <a:cubicBezTo>
                      <a:pt x="48" y="1908"/>
                      <a:pt x="56" y="1906"/>
                      <a:pt x="62" y="1902"/>
                    </a:cubicBezTo>
                    <a:cubicBezTo>
                      <a:pt x="161" y="1799"/>
                      <a:pt x="239" y="1720"/>
                      <a:pt x="383" y="1629"/>
                    </a:cubicBezTo>
                    <a:cubicBezTo>
                      <a:pt x="576" y="1510"/>
                      <a:pt x="727" y="1434"/>
                      <a:pt x="922" y="1268"/>
                    </a:cubicBezTo>
                    <a:cubicBezTo>
                      <a:pt x="1071" y="1146"/>
                      <a:pt x="1199" y="965"/>
                      <a:pt x="1262" y="851"/>
                    </a:cubicBezTo>
                    <a:cubicBezTo>
                      <a:pt x="1362" y="685"/>
                      <a:pt x="1427" y="507"/>
                      <a:pt x="1468" y="342"/>
                    </a:cubicBezTo>
                    <a:cubicBezTo>
                      <a:pt x="1477" y="309"/>
                      <a:pt x="1484" y="274"/>
                      <a:pt x="1492" y="242"/>
                    </a:cubicBezTo>
                    <a:lnTo>
                      <a:pt x="1492" y="242"/>
                    </a:lnTo>
                    <a:cubicBezTo>
                      <a:pt x="1478" y="243"/>
                      <a:pt x="1464" y="243"/>
                      <a:pt x="1451" y="243"/>
                    </a:cubicBezTo>
                    <a:cubicBezTo>
                      <a:pt x="1438" y="243"/>
                      <a:pt x="1425" y="243"/>
                      <a:pt x="1412" y="242"/>
                    </a:cubicBezTo>
                    <a:cubicBezTo>
                      <a:pt x="1397" y="315"/>
                      <a:pt x="1383" y="367"/>
                      <a:pt x="1365" y="418"/>
                    </a:cubicBezTo>
                    <a:cubicBezTo>
                      <a:pt x="1255" y="772"/>
                      <a:pt x="1025" y="1062"/>
                      <a:pt x="793" y="1254"/>
                    </a:cubicBezTo>
                    <a:cubicBezTo>
                      <a:pt x="628" y="1388"/>
                      <a:pt x="442" y="1489"/>
                      <a:pt x="271" y="1613"/>
                    </a:cubicBezTo>
                    <a:cubicBezTo>
                      <a:pt x="229" y="1643"/>
                      <a:pt x="190" y="1678"/>
                      <a:pt x="152" y="1712"/>
                    </a:cubicBezTo>
                    <a:cubicBezTo>
                      <a:pt x="187" y="1652"/>
                      <a:pt x="227" y="1597"/>
                      <a:pt x="280" y="1536"/>
                    </a:cubicBezTo>
                    <a:cubicBezTo>
                      <a:pt x="422" y="1388"/>
                      <a:pt x="592" y="1256"/>
                      <a:pt x="672" y="1058"/>
                    </a:cubicBezTo>
                    <a:cubicBezTo>
                      <a:pt x="749" y="877"/>
                      <a:pt x="756" y="674"/>
                      <a:pt x="748" y="478"/>
                    </a:cubicBezTo>
                    <a:cubicBezTo>
                      <a:pt x="747" y="339"/>
                      <a:pt x="744" y="193"/>
                      <a:pt x="762" y="56"/>
                    </a:cubicBezTo>
                    <a:lnTo>
                      <a:pt x="766" y="37"/>
                    </a:lnTo>
                    <a:cubicBezTo>
                      <a:pt x="734" y="36"/>
                      <a:pt x="703" y="23"/>
                      <a:pt x="6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42"/>
              <p:cNvSpPr/>
              <p:nvPr/>
            </p:nvSpPr>
            <p:spPr>
              <a:xfrm>
                <a:off x="5802050" y="4234525"/>
                <a:ext cx="45625" cy="40850"/>
              </a:xfrm>
              <a:custGeom>
                <a:rect b="b" l="l" r="r" t="t"/>
                <a:pathLst>
                  <a:path extrusionOk="0" h="1634" w="1825">
                    <a:moveTo>
                      <a:pt x="297" y="0"/>
                    </a:moveTo>
                    <a:lnTo>
                      <a:pt x="297" y="0"/>
                    </a:lnTo>
                    <a:cubicBezTo>
                      <a:pt x="299" y="26"/>
                      <a:pt x="296" y="52"/>
                      <a:pt x="293" y="77"/>
                    </a:cubicBezTo>
                    <a:cubicBezTo>
                      <a:pt x="363" y="98"/>
                      <a:pt x="413" y="115"/>
                      <a:pt x="463" y="139"/>
                    </a:cubicBezTo>
                    <a:cubicBezTo>
                      <a:pt x="800" y="278"/>
                      <a:pt x="1068" y="532"/>
                      <a:pt x="1238" y="784"/>
                    </a:cubicBezTo>
                    <a:cubicBezTo>
                      <a:pt x="1357" y="961"/>
                      <a:pt x="1441" y="1159"/>
                      <a:pt x="1550" y="1341"/>
                    </a:cubicBezTo>
                    <a:cubicBezTo>
                      <a:pt x="1576" y="1385"/>
                      <a:pt x="1607" y="1428"/>
                      <a:pt x="1638" y="1469"/>
                    </a:cubicBezTo>
                    <a:cubicBezTo>
                      <a:pt x="1581" y="1428"/>
                      <a:pt x="1531" y="1383"/>
                      <a:pt x="1474" y="1324"/>
                    </a:cubicBezTo>
                    <a:cubicBezTo>
                      <a:pt x="1339" y="1169"/>
                      <a:pt x="1223" y="987"/>
                      <a:pt x="1036" y="891"/>
                    </a:cubicBezTo>
                    <a:cubicBezTo>
                      <a:pt x="864" y="798"/>
                      <a:pt x="667" y="776"/>
                      <a:pt x="474" y="769"/>
                    </a:cubicBezTo>
                    <a:cubicBezTo>
                      <a:pt x="338" y="759"/>
                      <a:pt x="196" y="752"/>
                      <a:pt x="62" y="723"/>
                    </a:cubicBezTo>
                    <a:cubicBezTo>
                      <a:pt x="55" y="722"/>
                      <a:pt x="49" y="721"/>
                      <a:pt x="42" y="718"/>
                    </a:cubicBezTo>
                    <a:cubicBezTo>
                      <a:pt x="39" y="750"/>
                      <a:pt x="25" y="781"/>
                      <a:pt x="0" y="806"/>
                    </a:cubicBezTo>
                    <a:cubicBezTo>
                      <a:pt x="188" y="858"/>
                      <a:pt x="377" y="855"/>
                      <a:pt x="515" y="856"/>
                    </a:cubicBezTo>
                    <a:lnTo>
                      <a:pt x="621" y="856"/>
                    </a:lnTo>
                    <a:cubicBezTo>
                      <a:pt x="741" y="866"/>
                      <a:pt x="857" y="887"/>
                      <a:pt x="959" y="934"/>
                    </a:cubicBezTo>
                    <a:cubicBezTo>
                      <a:pt x="1115" y="1006"/>
                      <a:pt x="1220" y="1113"/>
                      <a:pt x="1333" y="1257"/>
                    </a:cubicBezTo>
                    <a:cubicBezTo>
                      <a:pt x="1401" y="1346"/>
                      <a:pt x="1475" y="1429"/>
                      <a:pt x="1565" y="1500"/>
                    </a:cubicBezTo>
                    <a:cubicBezTo>
                      <a:pt x="1633" y="1552"/>
                      <a:pt x="1671" y="1581"/>
                      <a:pt x="1753" y="1623"/>
                    </a:cubicBezTo>
                    <a:cubicBezTo>
                      <a:pt x="1763" y="1628"/>
                      <a:pt x="1775" y="1633"/>
                      <a:pt x="1786" y="1633"/>
                    </a:cubicBezTo>
                    <a:cubicBezTo>
                      <a:pt x="1792" y="1633"/>
                      <a:pt x="1797" y="1632"/>
                      <a:pt x="1802" y="1628"/>
                    </a:cubicBezTo>
                    <a:cubicBezTo>
                      <a:pt x="1819" y="1618"/>
                      <a:pt x="1824" y="1594"/>
                      <a:pt x="1814" y="1578"/>
                    </a:cubicBezTo>
                    <a:cubicBezTo>
                      <a:pt x="1720" y="1470"/>
                      <a:pt x="1649" y="1383"/>
                      <a:pt x="1572" y="1231"/>
                    </a:cubicBezTo>
                    <a:cubicBezTo>
                      <a:pt x="1472" y="1026"/>
                      <a:pt x="1408" y="867"/>
                      <a:pt x="1261" y="656"/>
                    </a:cubicBezTo>
                    <a:cubicBezTo>
                      <a:pt x="1153" y="495"/>
                      <a:pt x="986" y="352"/>
                      <a:pt x="878" y="279"/>
                    </a:cubicBezTo>
                    <a:cubicBezTo>
                      <a:pt x="722" y="165"/>
                      <a:pt x="553" y="86"/>
                      <a:pt x="395" y="32"/>
                    </a:cubicBezTo>
                    <a:cubicBezTo>
                      <a:pt x="363" y="21"/>
                      <a:pt x="331" y="10"/>
                      <a:pt x="2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42"/>
              <p:cNvSpPr/>
              <p:nvPr/>
            </p:nvSpPr>
            <p:spPr>
              <a:xfrm>
                <a:off x="5802225" y="4181150"/>
                <a:ext cx="55050" cy="26325"/>
              </a:xfrm>
              <a:custGeom>
                <a:rect b="b" l="l" r="r" t="t"/>
                <a:pathLst>
                  <a:path extrusionOk="0" h="1053" w="2202">
                    <a:moveTo>
                      <a:pt x="941" y="0"/>
                    </a:moveTo>
                    <a:cubicBezTo>
                      <a:pt x="810" y="0"/>
                      <a:pt x="684" y="18"/>
                      <a:pt x="600" y="37"/>
                    </a:cubicBezTo>
                    <a:cubicBezTo>
                      <a:pt x="410" y="73"/>
                      <a:pt x="239" y="144"/>
                      <a:pt x="91" y="225"/>
                    </a:cubicBezTo>
                    <a:cubicBezTo>
                      <a:pt x="60" y="240"/>
                      <a:pt x="30" y="257"/>
                      <a:pt x="0" y="274"/>
                    </a:cubicBezTo>
                    <a:cubicBezTo>
                      <a:pt x="23" y="292"/>
                      <a:pt x="41" y="312"/>
                      <a:pt x="56" y="333"/>
                    </a:cubicBezTo>
                    <a:cubicBezTo>
                      <a:pt x="119" y="296"/>
                      <a:pt x="167" y="271"/>
                      <a:pt x="217" y="250"/>
                    </a:cubicBezTo>
                    <a:cubicBezTo>
                      <a:pt x="450" y="142"/>
                      <a:pt x="700" y="99"/>
                      <a:pt x="930" y="99"/>
                    </a:cubicBezTo>
                    <a:cubicBezTo>
                      <a:pt x="1028" y="99"/>
                      <a:pt x="1122" y="107"/>
                      <a:pt x="1210" y="121"/>
                    </a:cubicBezTo>
                    <a:cubicBezTo>
                      <a:pt x="1419" y="155"/>
                      <a:pt x="1617" y="229"/>
                      <a:pt x="1822" y="273"/>
                    </a:cubicBezTo>
                    <a:cubicBezTo>
                      <a:pt x="1872" y="285"/>
                      <a:pt x="1923" y="292"/>
                      <a:pt x="1975" y="297"/>
                    </a:cubicBezTo>
                    <a:cubicBezTo>
                      <a:pt x="1908" y="311"/>
                      <a:pt x="1841" y="317"/>
                      <a:pt x="1759" y="318"/>
                    </a:cubicBezTo>
                    <a:cubicBezTo>
                      <a:pt x="1649" y="315"/>
                      <a:pt x="1537" y="301"/>
                      <a:pt x="1425" y="301"/>
                    </a:cubicBezTo>
                    <a:cubicBezTo>
                      <a:pt x="1332" y="301"/>
                      <a:pt x="1239" y="311"/>
                      <a:pt x="1149" y="343"/>
                    </a:cubicBezTo>
                    <a:cubicBezTo>
                      <a:pt x="965" y="407"/>
                      <a:pt x="813" y="538"/>
                      <a:pt x="675" y="676"/>
                    </a:cubicBezTo>
                    <a:cubicBezTo>
                      <a:pt x="575" y="771"/>
                      <a:pt x="471" y="869"/>
                      <a:pt x="359" y="950"/>
                    </a:cubicBezTo>
                    <a:cubicBezTo>
                      <a:pt x="354" y="953"/>
                      <a:pt x="349" y="956"/>
                      <a:pt x="342" y="959"/>
                    </a:cubicBezTo>
                    <a:cubicBezTo>
                      <a:pt x="363" y="984"/>
                      <a:pt x="375" y="1016"/>
                      <a:pt x="375" y="1053"/>
                    </a:cubicBezTo>
                    <a:cubicBezTo>
                      <a:pt x="541" y="948"/>
                      <a:pt x="669" y="807"/>
                      <a:pt x="765" y="705"/>
                    </a:cubicBezTo>
                    <a:cubicBezTo>
                      <a:pt x="787" y="680"/>
                      <a:pt x="813" y="650"/>
                      <a:pt x="838" y="624"/>
                    </a:cubicBezTo>
                    <a:cubicBezTo>
                      <a:pt x="926" y="545"/>
                      <a:pt x="1022" y="472"/>
                      <a:pt x="1125" y="429"/>
                    </a:cubicBezTo>
                    <a:cubicBezTo>
                      <a:pt x="1236" y="383"/>
                      <a:pt x="1341" y="368"/>
                      <a:pt x="1457" y="368"/>
                    </a:cubicBezTo>
                    <a:cubicBezTo>
                      <a:pt x="1506" y="368"/>
                      <a:pt x="1557" y="371"/>
                      <a:pt x="1611" y="375"/>
                    </a:cubicBezTo>
                    <a:cubicBezTo>
                      <a:pt x="1664" y="380"/>
                      <a:pt x="1716" y="383"/>
                      <a:pt x="1768" y="383"/>
                    </a:cubicBezTo>
                    <a:cubicBezTo>
                      <a:pt x="1826" y="383"/>
                      <a:pt x="1884" y="379"/>
                      <a:pt x="1942" y="370"/>
                    </a:cubicBezTo>
                    <a:cubicBezTo>
                      <a:pt x="2027" y="355"/>
                      <a:pt x="2074" y="346"/>
                      <a:pt x="2160" y="314"/>
                    </a:cubicBezTo>
                    <a:cubicBezTo>
                      <a:pt x="2176" y="308"/>
                      <a:pt x="2193" y="300"/>
                      <a:pt x="2197" y="281"/>
                    </a:cubicBezTo>
                    <a:cubicBezTo>
                      <a:pt x="2201" y="262"/>
                      <a:pt x="2188" y="242"/>
                      <a:pt x="2168" y="238"/>
                    </a:cubicBezTo>
                    <a:cubicBezTo>
                      <a:pt x="2027" y="234"/>
                      <a:pt x="1918" y="227"/>
                      <a:pt x="1754" y="179"/>
                    </a:cubicBezTo>
                    <a:cubicBezTo>
                      <a:pt x="1539" y="113"/>
                      <a:pt x="1382" y="51"/>
                      <a:pt x="1131" y="15"/>
                    </a:cubicBezTo>
                    <a:cubicBezTo>
                      <a:pt x="1069" y="4"/>
                      <a:pt x="1004" y="0"/>
                      <a:pt x="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42"/>
              <p:cNvSpPr/>
              <p:nvPr/>
            </p:nvSpPr>
            <p:spPr>
              <a:xfrm>
                <a:off x="5765650" y="4268950"/>
                <a:ext cx="27700" cy="55625"/>
              </a:xfrm>
              <a:custGeom>
                <a:rect b="b" l="l" r="r" t="t"/>
                <a:pathLst>
                  <a:path extrusionOk="0" h="2225" w="1108">
                    <a:moveTo>
                      <a:pt x="716" y="1"/>
                    </a:moveTo>
                    <a:cubicBezTo>
                      <a:pt x="699" y="28"/>
                      <a:pt x="683" y="46"/>
                      <a:pt x="664" y="65"/>
                    </a:cubicBezTo>
                    <a:cubicBezTo>
                      <a:pt x="709" y="124"/>
                      <a:pt x="737" y="170"/>
                      <a:pt x="763" y="218"/>
                    </a:cubicBezTo>
                    <a:cubicBezTo>
                      <a:pt x="952" y="535"/>
                      <a:pt x="1015" y="904"/>
                      <a:pt x="1003" y="1208"/>
                    </a:cubicBezTo>
                    <a:cubicBezTo>
                      <a:pt x="993" y="1421"/>
                      <a:pt x="943" y="1631"/>
                      <a:pt x="923" y="1843"/>
                    </a:cubicBezTo>
                    <a:cubicBezTo>
                      <a:pt x="918" y="1894"/>
                      <a:pt x="917" y="1948"/>
                      <a:pt x="918" y="2000"/>
                    </a:cubicBezTo>
                    <a:cubicBezTo>
                      <a:pt x="896" y="1932"/>
                      <a:pt x="882" y="1866"/>
                      <a:pt x="873" y="1785"/>
                    </a:cubicBezTo>
                    <a:cubicBezTo>
                      <a:pt x="858" y="1577"/>
                      <a:pt x="870" y="1360"/>
                      <a:pt x="779" y="1169"/>
                    </a:cubicBezTo>
                    <a:cubicBezTo>
                      <a:pt x="695" y="991"/>
                      <a:pt x="551" y="851"/>
                      <a:pt x="401" y="728"/>
                    </a:cubicBezTo>
                    <a:cubicBezTo>
                      <a:pt x="298" y="637"/>
                      <a:pt x="188" y="544"/>
                      <a:pt x="98" y="438"/>
                    </a:cubicBezTo>
                    <a:lnTo>
                      <a:pt x="87" y="422"/>
                    </a:lnTo>
                    <a:cubicBezTo>
                      <a:pt x="65" y="447"/>
                      <a:pt x="35" y="462"/>
                      <a:pt x="0" y="468"/>
                    </a:cubicBezTo>
                    <a:cubicBezTo>
                      <a:pt x="122" y="623"/>
                      <a:pt x="273" y="736"/>
                      <a:pt x="382" y="822"/>
                    </a:cubicBezTo>
                    <a:cubicBezTo>
                      <a:pt x="410" y="842"/>
                      <a:pt x="441" y="865"/>
                      <a:pt x="469" y="886"/>
                    </a:cubicBezTo>
                    <a:cubicBezTo>
                      <a:pt x="557" y="967"/>
                      <a:pt x="639" y="1055"/>
                      <a:pt x="693" y="1154"/>
                    </a:cubicBezTo>
                    <a:cubicBezTo>
                      <a:pt x="776" y="1308"/>
                      <a:pt x="794" y="1457"/>
                      <a:pt x="801" y="1642"/>
                    </a:cubicBezTo>
                    <a:cubicBezTo>
                      <a:pt x="803" y="1755"/>
                      <a:pt x="814" y="1867"/>
                      <a:pt x="843" y="1976"/>
                    </a:cubicBezTo>
                    <a:cubicBezTo>
                      <a:pt x="866" y="2060"/>
                      <a:pt x="881" y="2107"/>
                      <a:pt x="922" y="2189"/>
                    </a:cubicBezTo>
                    <a:cubicBezTo>
                      <a:pt x="930" y="2206"/>
                      <a:pt x="940" y="2222"/>
                      <a:pt x="958" y="2224"/>
                    </a:cubicBezTo>
                    <a:cubicBezTo>
                      <a:pt x="959" y="2225"/>
                      <a:pt x="960" y="2225"/>
                      <a:pt x="962" y="2225"/>
                    </a:cubicBezTo>
                    <a:cubicBezTo>
                      <a:pt x="980" y="2225"/>
                      <a:pt x="995" y="2211"/>
                      <a:pt x="997" y="2191"/>
                    </a:cubicBezTo>
                    <a:cubicBezTo>
                      <a:pt x="987" y="2047"/>
                      <a:pt x="979" y="1935"/>
                      <a:pt x="1008" y="1765"/>
                    </a:cubicBezTo>
                    <a:cubicBezTo>
                      <a:pt x="1048" y="1540"/>
                      <a:pt x="1092" y="1374"/>
                      <a:pt x="1098" y="1116"/>
                    </a:cubicBezTo>
                    <a:cubicBezTo>
                      <a:pt x="1107" y="921"/>
                      <a:pt x="1059" y="705"/>
                      <a:pt x="1014" y="581"/>
                    </a:cubicBezTo>
                    <a:cubicBezTo>
                      <a:pt x="958" y="394"/>
                      <a:pt x="870" y="228"/>
                      <a:pt x="776" y="87"/>
                    </a:cubicBezTo>
                    <a:cubicBezTo>
                      <a:pt x="756" y="59"/>
                      <a:pt x="736" y="30"/>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42"/>
              <p:cNvSpPr/>
              <p:nvPr/>
            </p:nvSpPr>
            <p:spPr>
              <a:xfrm>
                <a:off x="5746025" y="4109525"/>
                <a:ext cx="8800" cy="56700"/>
              </a:xfrm>
              <a:custGeom>
                <a:rect b="b" l="l" r="r" t="t"/>
                <a:pathLst>
                  <a:path extrusionOk="0" h="2268" w="352">
                    <a:moveTo>
                      <a:pt x="351" y="0"/>
                    </a:moveTo>
                    <a:cubicBezTo>
                      <a:pt x="287" y="500"/>
                      <a:pt x="233" y="973"/>
                      <a:pt x="196" y="1448"/>
                    </a:cubicBezTo>
                    <a:cubicBezTo>
                      <a:pt x="197" y="1186"/>
                      <a:pt x="204" y="923"/>
                      <a:pt x="234" y="660"/>
                    </a:cubicBezTo>
                    <a:lnTo>
                      <a:pt x="234" y="660"/>
                    </a:lnTo>
                    <a:cubicBezTo>
                      <a:pt x="172" y="921"/>
                      <a:pt x="142" y="1186"/>
                      <a:pt x="103" y="1449"/>
                    </a:cubicBezTo>
                    <a:cubicBezTo>
                      <a:pt x="58" y="1753"/>
                      <a:pt x="23" y="1981"/>
                      <a:pt x="0" y="2259"/>
                    </a:cubicBezTo>
                    <a:cubicBezTo>
                      <a:pt x="47" y="2253"/>
                      <a:pt x="94" y="2250"/>
                      <a:pt x="140" y="2250"/>
                    </a:cubicBezTo>
                    <a:cubicBezTo>
                      <a:pt x="199" y="2250"/>
                      <a:pt x="258" y="2255"/>
                      <a:pt x="314" y="2268"/>
                    </a:cubicBezTo>
                    <a:cubicBezTo>
                      <a:pt x="317" y="1513"/>
                      <a:pt x="333" y="756"/>
                      <a:pt x="3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42"/>
              <p:cNvSpPr/>
              <p:nvPr/>
            </p:nvSpPr>
            <p:spPr>
              <a:xfrm>
                <a:off x="5742550" y="4146200"/>
                <a:ext cx="5250" cy="20500"/>
              </a:xfrm>
              <a:custGeom>
                <a:rect b="b" l="l" r="r" t="t"/>
                <a:pathLst>
                  <a:path extrusionOk="0" h="820" w="210">
                    <a:moveTo>
                      <a:pt x="209" y="1"/>
                    </a:moveTo>
                    <a:cubicBezTo>
                      <a:pt x="142" y="274"/>
                      <a:pt x="63" y="545"/>
                      <a:pt x="0" y="819"/>
                    </a:cubicBezTo>
                    <a:cubicBezTo>
                      <a:pt x="44" y="809"/>
                      <a:pt x="86" y="800"/>
                      <a:pt x="130" y="794"/>
                    </a:cubicBezTo>
                    <a:cubicBezTo>
                      <a:pt x="134" y="737"/>
                      <a:pt x="139" y="680"/>
                      <a:pt x="144" y="624"/>
                    </a:cubicBezTo>
                    <a:cubicBezTo>
                      <a:pt x="158" y="415"/>
                      <a:pt x="192" y="208"/>
                      <a:pt x="2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42"/>
              <p:cNvSpPr/>
              <p:nvPr/>
            </p:nvSpPr>
            <p:spPr>
              <a:xfrm>
                <a:off x="5688025" y="4155275"/>
                <a:ext cx="26775" cy="31125"/>
              </a:xfrm>
              <a:custGeom>
                <a:rect b="b" l="l" r="r" t="t"/>
                <a:pathLst>
                  <a:path extrusionOk="0" h="1245" w="1071">
                    <a:moveTo>
                      <a:pt x="0" y="0"/>
                    </a:moveTo>
                    <a:lnTo>
                      <a:pt x="0" y="0"/>
                    </a:lnTo>
                    <a:cubicBezTo>
                      <a:pt x="114" y="159"/>
                      <a:pt x="247" y="302"/>
                      <a:pt x="368" y="456"/>
                    </a:cubicBezTo>
                    <a:cubicBezTo>
                      <a:pt x="399" y="494"/>
                      <a:pt x="426" y="529"/>
                      <a:pt x="453" y="561"/>
                    </a:cubicBezTo>
                    <a:cubicBezTo>
                      <a:pt x="393" y="503"/>
                      <a:pt x="335" y="443"/>
                      <a:pt x="278" y="384"/>
                    </a:cubicBezTo>
                    <a:lnTo>
                      <a:pt x="278" y="384"/>
                    </a:lnTo>
                    <a:cubicBezTo>
                      <a:pt x="415" y="580"/>
                      <a:pt x="535" y="787"/>
                      <a:pt x="691" y="967"/>
                    </a:cubicBezTo>
                    <a:cubicBezTo>
                      <a:pt x="643" y="917"/>
                      <a:pt x="592" y="868"/>
                      <a:pt x="542" y="821"/>
                    </a:cubicBezTo>
                    <a:lnTo>
                      <a:pt x="542" y="821"/>
                    </a:lnTo>
                    <a:cubicBezTo>
                      <a:pt x="638" y="963"/>
                      <a:pt x="729" y="1110"/>
                      <a:pt x="837" y="1244"/>
                    </a:cubicBezTo>
                    <a:cubicBezTo>
                      <a:pt x="851" y="1219"/>
                      <a:pt x="868" y="1195"/>
                      <a:pt x="886" y="1172"/>
                    </a:cubicBezTo>
                    <a:cubicBezTo>
                      <a:pt x="869" y="1153"/>
                      <a:pt x="853" y="1133"/>
                      <a:pt x="834" y="1116"/>
                    </a:cubicBezTo>
                    <a:lnTo>
                      <a:pt x="834" y="1116"/>
                    </a:lnTo>
                    <a:cubicBezTo>
                      <a:pt x="853" y="1133"/>
                      <a:pt x="871" y="1151"/>
                      <a:pt x="890" y="1167"/>
                    </a:cubicBezTo>
                    <a:cubicBezTo>
                      <a:pt x="939" y="1106"/>
                      <a:pt x="1002" y="1058"/>
                      <a:pt x="1070" y="1028"/>
                    </a:cubicBezTo>
                    <a:cubicBezTo>
                      <a:pt x="974" y="921"/>
                      <a:pt x="876" y="816"/>
                      <a:pt x="776" y="714"/>
                    </a:cubicBezTo>
                    <a:cubicBezTo>
                      <a:pt x="525" y="468"/>
                      <a:pt x="252" y="24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42"/>
              <p:cNvSpPr/>
              <p:nvPr/>
            </p:nvSpPr>
            <p:spPr>
              <a:xfrm>
                <a:off x="5647600" y="4221100"/>
                <a:ext cx="51775" cy="3025"/>
              </a:xfrm>
              <a:custGeom>
                <a:rect b="b" l="l" r="r" t="t"/>
                <a:pathLst>
                  <a:path extrusionOk="0" h="121" w="2071">
                    <a:moveTo>
                      <a:pt x="1841" y="1"/>
                    </a:moveTo>
                    <a:cubicBezTo>
                      <a:pt x="1227" y="1"/>
                      <a:pt x="614" y="15"/>
                      <a:pt x="0" y="30"/>
                    </a:cubicBezTo>
                    <a:cubicBezTo>
                      <a:pt x="483" y="89"/>
                      <a:pt x="969" y="121"/>
                      <a:pt x="1455" y="121"/>
                    </a:cubicBezTo>
                    <a:cubicBezTo>
                      <a:pt x="1537" y="121"/>
                      <a:pt x="1619" y="120"/>
                      <a:pt x="1700" y="118"/>
                    </a:cubicBezTo>
                    <a:cubicBezTo>
                      <a:pt x="1822" y="115"/>
                      <a:pt x="1943" y="108"/>
                      <a:pt x="2063" y="101"/>
                    </a:cubicBezTo>
                    <a:cubicBezTo>
                      <a:pt x="2061" y="68"/>
                      <a:pt x="2064" y="33"/>
                      <a:pt x="2070" y="2"/>
                    </a:cubicBezTo>
                    <a:cubicBezTo>
                      <a:pt x="1994" y="1"/>
                      <a:pt x="1917" y="1"/>
                      <a:pt x="18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42"/>
              <p:cNvSpPr/>
              <p:nvPr/>
            </p:nvSpPr>
            <p:spPr>
              <a:xfrm>
                <a:off x="5659175" y="4223750"/>
                <a:ext cx="41250" cy="8600"/>
              </a:xfrm>
              <a:custGeom>
                <a:rect b="b" l="l" r="r" t="t"/>
                <a:pathLst>
                  <a:path extrusionOk="0" h="344" w="1650">
                    <a:moveTo>
                      <a:pt x="1644" y="225"/>
                    </a:moveTo>
                    <a:lnTo>
                      <a:pt x="1644" y="225"/>
                    </a:lnTo>
                    <a:cubicBezTo>
                      <a:pt x="1643" y="228"/>
                      <a:pt x="1643" y="230"/>
                      <a:pt x="1642" y="232"/>
                    </a:cubicBezTo>
                    <a:lnTo>
                      <a:pt x="1642" y="232"/>
                    </a:lnTo>
                    <a:cubicBezTo>
                      <a:pt x="1643" y="230"/>
                      <a:pt x="1643" y="227"/>
                      <a:pt x="1644" y="225"/>
                    </a:cubicBezTo>
                    <a:close/>
                    <a:moveTo>
                      <a:pt x="1640" y="238"/>
                    </a:moveTo>
                    <a:cubicBezTo>
                      <a:pt x="1631" y="261"/>
                      <a:pt x="1628" y="270"/>
                      <a:pt x="1628" y="270"/>
                    </a:cubicBezTo>
                    <a:cubicBezTo>
                      <a:pt x="1628" y="270"/>
                      <a:pt x="1633" y="257"/>
                      <a:pt x="1640" y="238"/>
                    </a:cubicBezTo>
                    <a:close/>
                    <a:moveTo>
                      <a:pt x="1" y="1"/>
                    </a:moveTo>
                    <a:cubicBezTo>
                      <a:pt x="365" y="56"/>
                      <a:pt x="733" y="97"/>
                      <a:pt x="1103" y="121"/>
                    </a:cubicBezTo>
                    <a:cubicBezTo>
                      <a:pt x="880" y="116"/>
                      <a:pt x="659" y="111"/>
                      <a:pt x="436" y="97"/>
                    </a:cubicBezTo>
                    <a:lnTo>
                      <a:pt x="436" y="97"/>
                    </a:lnTo>
                    <a:cubicBezTo>
                      <a:pt x="735" y="150"/>
                      <a:pt x="1008" y="200"/>
                      <a:pt x="1286" y="236"/>
                    </a:cubicBezTo>
                    <a:cubicBezTo>
                      <a:pt x="1181" y="230"/>
                      <a:pt x="1078" y="225"/>
                      <a:pt x="974" y="217"/>
                    </a:cubicBezTo>
                    <a:lnTo>
                      <a:pt x="974" y="217"/>
                    </a:lnTo>
                    <a:cubicBezTo>
                      <a:pt x="1189" y="263"/>
                      <a:pt x="1405" y="303"/>
                      <a:pt x="1622" y="344"/>
                    </a:cubicBezTo>
                    <a:lnTo>
                      <a:pt x="1623" y="344"/>
                    </a:lnTo>
                    <a:cubicBezTo>
                      <a:pt x="1623" y="307"/>
                      <a:pt x="1628" y="272"/>
                      <a:pt x="1641" y="234"/>
                    </a:cubicBezTo>
                    <a:lnTo>
                      <a:pt x="1641" y="234"/>
                    </a:lnTo>
                    <a:cubicBezTo>
                      <a:pt x="1644" y="227"/>
                      <a:pt x="1646" y="220"/>
                      <a:pt x="1649" y="212"/>
                    </a:cubicBezTo>
                    <a:cubicBezTo>
                      <a:pt x="1642" y="188"/>
                      <a:pt x="1634" y="164"/>
                      <a:pt x="1627" y="140"/>
                    </a:cubicBezTo>
                    <a:cubicBezTo>
                      <a:pt x="1619" y="140"/>
                      <a:pt x="1610" y="139"/>
                      <a:pt x="1602" y="139"/>
                    </a:cubicBezTo>
                    <a:lnTo>
                      <a:pt x="1626" y="139"/>
                    </a:lnTo>
                    <a:cubicBezTo>
                      <a:pt x="1616" y="107"/>
                      <a:pt x="1608" y="76"/>
                      <a:pt x="1602" y="44"/>
                    </a:cubicBezTo>
                    <a:lnTo>
                      <a:pt x="1606" y="44"/>
                    </a:lnTo>
                    <a:lnTo>
                      <a:pt x="1602" y="20"/>
                    </a:lnTo>
                    <a:lnTo>
                      <a:pt x="1582" y="20"/>
                    </a:lnTo>
                    <a:cubicBezTo>
                      <a:pt x="1449" y="18"/>
                      <a:pt x="1315" y="17"/>
                      <a:pt x="1182" y="17"/>
                    </a:cubicBezTo>
                    <a:cubicBezTo>
                      <a:pt x="1059" y="17"/>
                      <a:pt x="936" y="18"/>
                      <a:pt x="814" y="18"/>
                    </a:cubicBezTo>
                    <a:cubicBezTo>
                      <a:pt x="542" y="18"/>
                      <a:pt x="271" y="1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42"/>
              <p:cNvSpPr/>
              <p:nvPr/>
            </p:nvSpPr>
            <p:spPr>
              <a:xfrm>
                <a:off x="5684575" y="4263325"/>
                <a:ext cx="37425" cy="33275"/>
              </a:xfrm>
              <a:custGeom>
                <a:rect b="b" l="l" r="r" t="t"/>
                <a:pathLst>
                  <a:path extrusionOk="0" h="1331" w="1497">
                    <a:moveTo>
                      <a:pt x="1362" y="0"/>
                    </a:moveTo>
                    <a:cubicBezTo>
                      <a:pt x="1246" y="110"/>
                      <a:pt x="1135" y="223"/>
                      <a:pt x="1025" y="338"/>
                    </a:cubicBezTo>
                    <a:cubicBezTo>
                      <a:pt x="683" y="668"/>
                      <a:pt x="342" y="1000"/>
                      <a:pt x="0" y="1331"/>
                    </a:cubicBezTo>
                    <a:cubicBezTo>
                      <a:pt x="248" y="1136"/>
                      <a:pt x="480" y="953"/>
                      <a:pt x="711" y="763"/>
                    </a:cubicBezTo>
                    <a:lnTo>
                      <a:pt x="711" y="763"/>
                    </a:lnTo>
                    <a:cubicBezTo>
                      <a:pt x="621" y="848"/>
                      <a:pt x="529" y="936"/>
                      <a:pt x="437" y="1020"/>
                    </a:cubicBezTo>
                    <a:cubicBezTo>
                      <a:pt x="826" y="750"/>
                      <a:pt x="1166" y="490"/>
                      <a:pt x="1496" y="176"/>
                    </a:cubicBezTo>
                    <a:cubicBezTo>
                      <a:pt x="1475" y="156"/>
                      <a:pt x="1455" y="132"/>
                      <a:pt x="1440" y="109"/>
                    </a:cubicBezTo>
                    <a:cubicBezTo>
                      <a:pt x="1436" y="111"/>
                      <a:pt x="1432" y="115"/>
                      <a:pt x="1428" y="117"/>
                    </a:cubicBezTo>
                    <a:cubicBezTo>
                      <a:pt x="1432" y="114"/>
                      <a:pt x="1436" y="110"/>
                      <a:pt x="1439" y="105"/>
                    </a:cubicBezTo>
                    <a:cubicBezTo>
                      <a:pt x="1425" y="84"/>
                      <a:pt x="1414" y="60"/>
                      <a:pt x="1405" y="36"/>
                    </a:cubicBezTo>
                    <a:cubicBezTo>
                      <a:pt x="1392" y="26"/>
                      <a:pt x="1379" y="16"/>
                      <a:pt x="1365" y="4"/>
                    </a:cubicBezTo>
                    <a:lnTo>
                      <a:pt x="13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42"/>
              <p:cNvSpPr/>
              <p:nvPr/>
            </p:nvSpPr>
            <p:spPr>
              <a:xfrm>
                <a:off x="5708225" y="4267950"/>
                <a:ext cx="16150" cy="12175"/>
              </a:xfrm>
              <a:custGeom>
                <a:rect b="b" l="l" r="r" t="t"/>
                <a:pathLst>
                  <a:path extrusionOk="0" h="487" w="646">
                    <a:moveTo>
                      <a:pt x="563" y="1"/>
                    </a:moveTo>
                    <a:cubicBezTo>
                      <a:pt x="374" y="158"/>
                      <a:pt x="182" y="337"/>
                      <a:pt x="0" y="487"/>
                    </a:cubicBezTo>
                    <a:cubicBezTo>
                      <a:pt x="200" y="370"/>
                      <a:pt x="397" y="246"/>
                      <a:pt x="578" y="104"/>
                    </a:cubicBezTo>
                    <a:cubicBezTo>
                      <a:pt x="602" y="85"/>
                      <a:pt x="624" y="65"/>
                      <a:pt x="645" y="45"/>
                    </a:cubicBezTo>
                    <a:cubicBezTo>
                      <a:pt x="614" y="35"/>
                      <a:pt x="588" y="19"/>
                      <a:pt x="5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42"/>
              <p:cNvSpPr/>
              <p:nvPr/>
            </p:nvSpPr>
            <p:spPr>
              <a:xfrm>
                <a:off x="5755425" y="4275200"/>
                <a:ext cx="9975" cy="49125"/>
              </a:xfrm>
              <a:custGeom>
                <a:rect b="b" l="l" r="r" t="t"/>
                <a:pathLst>
                  <a:path extrusionOk="0" h="1965" w="399">
                    <a:moveTo>
                      <a:pt x="115" y="0"/>
                    </a:moveTo>
                    <a:cubicBezTo>
                      <a:pt x="75" y="5"/>
                      <a:pt x="38" y="7"/>
                      <a:pt x="0" y="7"/>
                    </a:cubicBezTo>
                    <a:cubicBezTo>
                      <a:pt x="5" y="289"/>
                      <a:pt x="13" y="568"/>
                      <a:pt x="17" y="849"/>
                    </a:cubicBezTo>
                    <a:cubicBezTo>
                      <a:pt x="22" y="1221"/>
                      <a:pt x="50" y="1592"/>
                      <a:pt x="46" y="1964"/>
                    </a:cubicBezTo>
                    <a:cubicBezTo>
                      <a:pt x="84" y="1556"/>
                      <a:pt x="110" y="1145"/>
                      <a:pt x="121" y="736"/>
                    </a:cubicBezTo>
                    <a:lnTo>
                      <a:pt x="121" y="736"/>
                    </a:lnTo>
                    <a:cubicBezTo>
                      <a:pt x="123" y="1030"/>
                      <a:pt x="127" y="1325"/>
                      <a:pt x="105" y="1621"/>
                    </a:cubicBezTo>
                    <a:cubicBezTo>
                      <a:pt x="133" y="1454"/>
                      <a:pt x="159" y="1262"/>
                      <a:pt x="177" y="1109"/>
                    </a:cubicBezTo>
                    <a:cubicBezTo>
                      <a:pt x="203" y="907"/>
                      <a:pt x="229" y="733"/>
                      <a:pt x="246" y="540"/>
                    </a:cubicBezTo>
                    <a:lnTo>
                      <a:pt x="246" y="540"/>
                    </a:lnTo>
                    <a:cubicBezTo>
                      <a:pt x="243" y="723"/>
                      <a:pt x="236" y="907"/>
                      <a:pt x="213" y="1090"/>
                    </a:cubicBezTo>
                    <a:cubicBezTo>
                      <a:pt x="297" y="732"/>
                      <a:pt x="359" y="371"/>
                      <a:pt x="399" y="6"/>
                    </a:cubicBezTo>
                    <a:cubicBezTo>
                      <a:pt x="311" y="3"/>
                      <a:pt x="223" y="2"/>
                      <a:pt x="132" y="0"/>
                    </a:cubicBezTo>
                    <a:cubicBezTo>
                      <a:pt x="130" y="69"/>
                      <a:pt x="126" y="138"/>
                      <a:pt x="125" y="207"/>
                    </a:cubicBezTo>
                    <a:cubicBezTo>
                      <a:pt x="122" y="139"/>
                      <a:pt x="120" y="69"/>
                      <a:pt x="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42"/>
              <p:cNvSpPr/>
              <p:nvPr/>
            </p:nvSpPr>
            <p:spPr>
              <a:xfrm>
                <a:off x="5793525" y="4255800"/>
                <a:ext cx="26675" cy="32900"/>
              </a:xfrm>
              <a:custGeom>
                <a:rect b="b" l="l" r="r" t="t"/>
                <a:pathLst>
                  <a:path extrusionOk="0" h="1316" w="1067">
                    <a:moveTo>
                      <a:pt x="217" y="1"/>
                    </a:moveTo>
                    <a:cubicBezTo>
                      <a:pt x="197" y="67"/>
                      <a:pt x="157" y="127"/>
                      <a:pt x="98" y="175"/>
                    </a:cubicBezTo>
                    <a:cubicBezTo>
                      <a:pt x="134" y="219"/>
                      <a:pt x="170" y="263"/>
                      <a:pt x="207" y="307"/>
                    </a:cubicBezTo>
                    <a:cubicBezTo>
                      <a:pt x="199" y="297"/>
                      <a:pt x="192" y="289"/>
                      <a:pt x="183" y="281"/>
                    </a:cubicBezTo>
                    <a:cubicBezTo>
                      <a:pt x="152" y="247"/>
                      <a:pt x="120" y="215"/>
                      <a:pt x="89" y="183"/>
                    </a:cubicBezTo>
                    <a:cubicBezTo>
                      <a:pt x="63" y="202"/>
                      <a:pt x="32" y="220"/>
                      <a:pt x="0" y="235"/>
                    </a:cubicBezTo>
                    <a:cubicBezTo>
                      <a:pt x="64" y="302"/>
                      <a:pt x="130" y="369"/>
                      <a:pt x="194" y="436"/>
                    </a:cubicBezTo>
                    <a:cubicBezTo>
                      <a:pt x="493" y="783"/>
                      <a:pt x="744" y="991"/>
                      <a:pt x="1066" y="1316"/>
                    </a:cubicBezTo>
                    <a:cubicBezTo>
                      <a:pt x="861" y="1067"/>
                      <a:pt x="693" y="856"/>
                      <a:pt x="506" y="638"/>
                    </a:cubicBezTo>
                    <a:lnTo>
                      <a:pt x="506" y="638"/>
                    </a:lnTo>
                    <a:cubicBezTo>
                      <a:pt x="641" y="778"/>
                      <a:pt x="776" y="916"/>
                      <a:pt x="901" y="1066"/>
                    </a:cubicBezTo>
                    <a:cubicBezTo>
                      <a:pt x="812" y="925"/>
                      <a:pt x="716" y="797"/>
                      <a:pt x="621" y="667"/>
                    </a:cubicBezTo>
                    <a:cubicBezTo>
                      <a:pt x="574" y="598"/>
                      <a:pt x="528" y="529"/>
                      <a:pt x="480" y="461"/>
                    </a:cubicBezTo>
                    <a:lnTo>
                      <a:pt x="480" y="461"/>
                    </a:lnTo>
                    <a:cubicBezTo>
                      <a:pt x="546" y="536"/>
                      <a:pt x="610" y="611"/>
                      <a:pt x="666" y="680"/>
                    </a:cubicBezTo>
                    <a:cubicBezTo>
                      <a:pt x="527" y="447"/>
                      <a:pt x="381" y="216"/>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42"/>
              <p:cNvSpPr/>
              <p:nvPr/>
            </p:nvSpPr>
            <p:spPr>
              <a:xfrm>
                <a:off x="5810650" y="4208800"/>
                <a:ext cx="56200" cy="11125"/>
              </a:xfrm>
              <a:custGeom>
                <a:rect b="b" l="l" r="r" t="t"/>
                <a:pathLst>
                  <a:path extrusionOk="0" h="445" w="2248">
                    <a:moveTo>
                      <a:pt x="0" y="0"/>
                    </a:moveTo>
                    <a:cubicBezTo>
                      <a:pt x="39" y="118"/>
                      <a:pt x="55" y="242"/>
                      <a:pt x="47" y="367"/>
                    </a:cubicBezTo>
                    <a:cubicBezTo>
                      <a:pt x="358" y="385"/>
                      <a:pt x="671" y="398"/>
                      <a:pt x="982" y="426"/>
                    </a:cubicBezTo>
                    <a:cubicBezTo>
                      <a:pt x="1055" y="429"/>
                      <a:pt x="1128" y="430"/>
                      <a:pt x="1202" y="430"/>
                    </a:cubicBezTo>
                    <a:cubicBezTo>
                      <a:pt x="1334" y="430"/>
                      <a:pt x="1466" y="427"/>
                      <a:pt x="1599" y="427"/>
                    </a:cubicBezTo>
                    <a:cubicBezTo>
                      <a:pt x="1609" y="427"/>
                      <a:pt x="1620" y="427"/>
                      <a:pt x="1630" y="427"/>
                    </a:cubicBezTo>
                    <a:cubicBezTo>
                      <a:pt x="1836" y="428"/>
                      <a:pt x="2041" y="441"/>
                      <a:pt x="2247" y="444"/>
                    </a:cubicBezTo>
                    <a:cubicBezTo>
                      <a:pt x="1890" y="393"/>
                      <a:pt x="1531" y="361"/>
                      <a:pt x="1171" y="325"/>
                    </a:cubicBezTo>
                    <a:cubicBezTo>
                      <a:pt x="1064" y="312"/>
                      <a:pt x="961" y="299"/>
                      <a:pt x="856" y="288"/>
                    </a:cubicBezTo>
                    <a:lnTo>
                      <a:pt x="856" y="288"/>
                    </a:lnTo>
                    <a:cubicBezTo>
                      <a:pt x="1104" y="295"/>
                      <a:pt x="1352" y="304"/>
                      <a:pt x="1602" y="326"/>
                    </a:cubicBezTo>
                    <a:cubicBezTo>
                      <a:pt x="1264" y="267"/>
                      <a:pt x="956" y="204"/>
                      <a:pt x="644" y="159"/>
                    </a:cubicBezTo>
                    <a:lnTo>
                      <a:pt x="644" y="159"/>
                    </a:lnTo>
                    <a:cubicBezTo>
                      <a:pt x="747" y="168"/>
                      <a:pt x="851" y="178"/>
                      <a:pt x="954" y="191"/>
                    </a:cubicBezTo>
                    <a:cubicBezTo>
                      <a:pt x="628" y="102"/>
                      <a:pt x="315" y="3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42"/>
              <p:cNvSpPr/>
              <p:nvPr/>
            </p:nvSpPr>
            <p:spPr>
              <a:xfrm>
                <a:off x="5788525" y="4149675"/>
                <a:ext cx="36725" cy="30325"/>
              </a:xfrm>
              <a:custGeom>
                <a:rect b="b" l="l" r="r" t="t"/>
                <a:pathLst>
                  <a:path extrusionOk="0" h="1213" w="1469">
                    <a:moveTo>
                      <a:pt x="1468" y="1"/>
                    </a:moveTo>
                    <a:cubicBezTo>
                      <a:pt x="1266" y="172"/>
                      <a:pt x="1055" y="332"/>
                      <a:pt x="854" y="509"/>
                    </a:cubicBezTo>
                    <a:cubicBezTo>
                      <a:pt x="826" y="531"/>
                      <a:pt x="803" y="552"/>
                      <a:pt x="777" y="570"/>
                    </a:cubicBezTo>
                    <a:cubicBezTo>
                      <a:pt x="891" y="465"/>
                      <a:pt x="1006" y="358"/>
                      <a:pt x="1120" y="252"/>
                    </a:cubicBezTo>
                    <a:lnTo>
                      <a:pt x="1120" y="252"/>
                    </a:lnTo>
                    <a:cubicBezTo>
                      <a:pt x="944" y="384"/>
                      <a:pt x="763" y="509"/>
                      <a:pt x="583" y="639"/>
                    </a:cubicBezTo>
                    <a:cubicBezTo>
                      <a:pt x="614" y="613"/>
                      <a:pt x="645" y="587"/>
                      <a:pt x="676" y="558"/>
                    </a:cubicBezTo>
                    <a:lnTo>
                      <a:pt x="676" y="558"/>
                    </a:lnTo>
                    <a:cubicBezTo>
                      <a:pt x="475" y="676"/>
                      <a:pt x="276" y="800"/>
                      <a:pt x="94" y="948"/>
                    </a:cubicBezTo>
                    <a:cubicBezTo>
                      <a:pt x="63" y="974"/>
                      <a:pt x="32" y="1001"/>
                      <a:pt x="1" y="1031"/>
                    </a:cubicBezTo>
                    <a:cubicBezTo>
                      <a:pt x="44" y="1048"/>
                      <a:pt x="82" y="1082"/>
                      <a:pt x="109" y="1123"/>
                    </a:cubicBezTo>
                    <a:cubicBezTo>
                      <a:pt x="118" y="1128"/>
                      <a:pt x="128" y="1134"/>
                      <a:pt x="137" y="1139"/>
                    </a:cubicBezTo>
                    <a:cubicBezTo>
                      <a:pt x="144" y="1134"/>
                      <a:pt x="149" y="1128"/>
                      <a:pt x="155" y="1123"/>
                    </a:cubicBezTo>
                    <a:lnTo>
                      <a:pt x="155" y="1123"/>
                    </a:lnTo>
                    <a:cubicBezTo>
                      <a:pt x="150" y="1128"/>
                      <a:pt x="145" y="1135"/>
                      <a:pt x="140" y="1140"/>
                    </a:cubicBezTo>
                    <a:cubicBezTo>
                      <a:pt x="160" y="1151"/>
                      <a:pt x="180" y="1164"/>
                      <a:pt x="198" y="1176"/>
                    </a:cubicBezTo>
                    <a:cubicBezTo>
                      <a:pt x="216" y="1187"/>
                      <a:pt x="231" y="1200"/>
                      <a:pt x="245" y="1213"/>
                    </a:cubicBezTo>
                    <a:cubicBezTo>
                      <a:pt x="253" y="1206"/>
                      <a:pt x="260" y="1197"/>
                      <a:pt x="269" y="1190"/>
                    </a:cubicBezTo>
                    <a:cubicBezTo>
                      <a:pt x="675" y="799"/>
                      <a:pt x="1071" y="398"/>
                      <a:pt x="14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42"/>
              <p:cNvSpPr/>
              <p:nvPr/>
            </p:nvSpPr>
            <p:spPr>
              <a:xfrm>
                <a:off x="5660175" y="4211200"/>
                <a:ext cx="29750" cy="5225"/>
              </a:xfrm>
              <a:custGeom>
                <a:rect b="b" l="l" r="r" t="t"/>
                <a:pathLst>
                  <a:path extrusionOk="0" h="209" w="1190">
                    <a:moveTo>
                      <a:pt x="1189" y="0"/>
                    </a:moveTo>
                    <a:lnTo>
                      <a:pt x="1189" y="0"/>
                    </a:lnTo>
                    <a:cubicBezTo>
                      <a:pt x="791" y="53"/>
                      <a:pt x="393" y="114"/>
                      <a:pt x="1" y="208"/>
                    </a:cubicBezTo>
                    <a:cubicBezTo>
                      <a:pt x="403" y="162"/>
                      <a:pt x="777" y="119"/>
                      <a:pt x="11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42"/>
              <p:cNvSpPr/>
              <p:nvPr/>
            </p:nvSpPr>
            <p:spPr>
              <a:xfrm>
                <a:off x="5673550" y="4214425"/>
                <a:ext cx="7400" cy="1025"/>
              </a:xfrm>
              <a:custGeom>
                <a:rect b="b" l="l" r="r" t="t"/>
                <a:pathLst>
                  <a:path extrusionOk="0" h="41" w="296">
                    <a:moveTo>
                      <a:pt x="296" y="1"/>
                    </a:moveTo>
                    <a:lnTo>
                      <a:pt x="296" y="1"/>
                    </a:lnTo>
                    <a:cubicBezTo>
                      <a:pt x="196" y="6"/>
                      <a:pt x="96" y="17"/>
                      <a:pt x="0" y="41"/>
                    </a:cubicBezTo>
                    <a:cubicBezTo>
                      <a:pt x="98" y="37"/>
                      <a:pt x="206" y="25"/>
                      <a:pt x="2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42"/>
              <p:cNvSpPr/>
              <p:nvPr/>
            </p:nvSpPr>
            <p:spPr>
              <a:xfrm>
                <a:off x="5691875" y="4263375"/>
                <a:ext cx="14675" cy="21125"/>
              </a:xfrm>
              <a:custGeom>
                <a:rect b="b" l="l" r="r" t="t"/>
                <a:pathLst>
                  <a:path extrusionOk="0" h="845" w="587">
                    <a:moveTo>
                      <a:pt x="587" y="1"/>
                    </a:moveTo>
                    <a:cubicBezTo>
                      <a:pt x="372" y="264"/>
                      <a:pt x="180" y="550"/>
                      <a:pt x="1" y="845"/>
                    </a:cubicBezTo>
                    <a:cubicBezTo>
                      <a:pt x="213" y="580"/>
                      <a:pt x="422" y="297"/>
                      <a:pt x="5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42"/>
              <p:cNvSpPr/>
              <p:nvPr/>
            </p:nvSpPr>
            <p:spPr>
              <a:xfrm>
                <a:off x="5700125" y="4271875"/>
                <a:ext cx="2225" cy="3075"/>
              </a:xfrm>
              <a:custGeom>
                <a:rect b="b" l="l" r="r" t="t"/>
                <a:pathLst>
                  <a:path extrusionOk="0" h="123" w="89">
                    <a:moveTo>
                      <a:pt x="89" y="0"/>
                    </a:moveTo>
                    <a:lnTo>
                      <a:pt x="89" y="0"/>
                    </a:lnTo>
                    <a:cubicBezTo>
                      <a:pt x="56" y="37"/>
                      <a:pt x="26" y="79"/>
                      <a:pt x="0" y="123"/>
                    </a:cubicBezTo>
                    <a:cubicBezTo>
                      <a:pt x="35" y="87"/>
                      <a:pt x="68" y="42"/>
                      <a:pt x="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42"/>
              <p:cNvSpPr/>
              <p:nvPr/>
            </p:nvSpPr>
            <p:spPr>
              <a:xfrm>
                <a:off x="5747100" y="4287600"/>
                <a:ext cx="5825" cy="36725"/>
              </a:xfrm>
              <a:custGeom>
                <a:rect b="b" l="l" r="r" t="t"/>
                <a:pathLst>
                  <a:path extrusionOk="0" h="1469" w="233">
                    <a:moveTo>
                      <a:pt x="1" y="1"/>
                    </a:moveTo>
                    <a:lnTo>
                      <a:pt x="1" y="1"/>
                    </a:lnTo>
                    <a:cubicBezTo>
                      <a:pt x="47" y="494"/>
                      <a:pt x="103" y="989"/>
                      <a:pt x="232" y="1468"/>
                    </a:cubicBezTo>
                    <a:cubicBezTo>
                      <a:pt x="161" y="988"/>
                      <a:pt x="128" y="43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42"/>
              <p:cNvSpPr/>
              <p:nvPr/>
            </p:nvSpPr>
            <p:spPr>
              <a:xfrm>
                <a:off x="5751075" y="4302850"/>
                <a:ext cx="825" cy="4575"/>
              </a:xfrm>
              <a:custGeom>
                <a:rect b="b" l="l" r="r" t="t"/>
                <a:pathLst>
                  <a:path extrusionOk="0" h="183" w="33">
                    <a:moveTo>
                      <a:pt x="0" y="0"/>
                    </a:moveTo>
                    <a:cubicBezTo>
                      <a:pt x="4" y="62"/>
                      <a:pt x="10" y="125"/>
                      <a:pt x="32" y="183"/>
                    </a:cubicBezTo>
                    <a:cubicBezTo>
                      <a:pt x="25" y="125"/>
                      <a:pt x="18" y="6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42"/>
              <p:cNvSpPr/>
              <p:nvPr/>
            </p:nvSpPr>
            <p:spPr>
              <a:xfrm>
                <a:off x="5796625" y="4275700"/>
                <a:ext cx="16275" cy="12025"/>
              </a:xfrm>
              <a:custGeom>
                <a:rect b="b" l="l" r="r" t="t"/>
                <a:pathLst>
                  <a:path extrusionOk="0" h="481" w="651">
                    <a:moveTo>
                      <a:pt x="1" y="1"/>
                    </a:moveTo>
                    <a:lnTo>
                      <a:pt x="1" y="1"/>
                    </a:lnTo>
                    <a:cubicBezTo>
                      <a:pt x="208" y="173"/>
                      <a:pt x="422" y="338"/>
                      <a:pt x="651" y="481"/>
                    </a:cubicBezTo>
                    <a:cubicBezTo>
                      <a:pt x="450" y="299"/>
                      <a:pt x="234" y="13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42"/>
              <p:cNvSpPr/>
              <p:nvPr/>
            </p:nvSpPr>
            <p:spPr>
              <a:xfrm>
                <a:off x="5831500" y="4224650"/>
                <a:ext cx="20900" cy="3475"/>
              </a:xfrm>
              <a:custGeom>
                <a:rect b="b" l="l" r="r" t="t"/>
                <a:pathLst>
                  <a:path extrusionOk="0" h="139" w="836">
                    <a:moveTo>
                      <a:pt x="836" y="1"/>
                    </a:moveTo>
                    <a:lnTo>
                      <a:pt x="836" y="1"/>
                    </a:lnTo>
                    <a:cubicBezTo>
                      <a:pt x="568" y="32"/>
                      <a:pt x="245" y="73"/>
                      <a:pt x="0" y="139"/>
                    </a:cubicBezTo>
                    <a:cubicBezTo>
                      <a:pt x="287" y="109"/>
                      <a:pt x="549" y="80"/>
                      <a:pt x="8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42"/>
              <p:cNvSpPr/>
              <p:nvPr/>
            </p:nvSpPr>
            <p:spPr>
              <a:xfrm>
                <a:off x="5822800" y="4228550"/>
                <a:ext cx="7000" cy="975"/>
              </a:xfrm>
              <a:custGeom>
                <a:rect b="b" l="l" r="r" t="t"/>
                <a:pathLst>
                  <a:path extrusionOk="0" h="39" w="280">
                    <a:moveTo>
                      <a:pt x="254" y="1"/>
                    </a:moveTo>
                    <a:cubicBezTo>
                      <a:pt x="168" y="1"/>
                      <a:pt x="78" y="19"/>
                      <a:pt x="0" y="38"/>
                    </a:cubicBezTo>
                    <a:cubicBezTo>
                      <a:pt x="94" y="32"/>
                      <a:pt x="187" y="18"/>
                      <a:pt x="279" y="1"/>
                    </a:cubicBezTo>
                    <a:cubicBezTo>
                      <a:pt x="271" y="1"/>
                      <a:pt x="262" y="1"/>
                      <a:pt x="2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42"/>
              <p:cNvSpPr/>
              <p:nvPr/>
            </p:nvSpPr>
            <p:spPr>
              <a:xfrm>
                <a:off x="5805100" y="4162175"/>
                <a:ext cx="13125" cy="19050"/>
              </a:xfrm>
              <a:custGeom>
                <a:rect b="b" l="l" r="r" t="t"/>
                <a:pathLst>
                  <a:path extrusionOk="0" h="762" w="525">
                    <a:moveTo>
                      <a:pt x="525" y="0"/>
                    </a:moveTo>
                    <a:cubicBezTo>
                      <a:pt x="328" y="234"/>
                      <a:pt x="152" y="496"/>
                      <a:pt x="1" y="761"/>
                    </a:cubicBezTo>
                    <a:cubicBezTo>
                      <a:pt x="189" y="520"/>
                      <a:pt x="361" y="26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42"/>
              <p:cNvSpPr/>
              <p:nvPr/>
            </p:nvSpPr>
            <p:spPr>
              <a:xfrm>
                <a:off x="5809300" y="4168150"/>
                <a:ext cx="3475" cy="4625"/>
              </a:xfrm>
              <a:custGeom>
                <a:rect b="b" l="l" r="r" t="t"/>
                <a:pathLst>
                  <a:path extrusionOk="0" h="185" w="139">
                    <a:moveTo>
                      <a:pt x="139" y="0"/>
                    </a:moveTo>
                    <a:lnTo>
                      <a:pt x="139" y="0"/>
                    </a:lnTo>
                    <a:cubicBezTo>
                      <a:pt x="86" y="55"/>
                      <a:pt x="37" y="122"/>
                      <a:pt x="1" y="184"/>
                    </a:cubicBezTo>
                    <a:cubicBezTo>
                      <a:pt x="52" y="127"/>
                      <a:pt x="98" y="65"/>
                      <a:pt x="1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42"/>
              <p:cNvSpPr/>
              <p:nvPr/>
            </p:nvSpPr>
            <p:spPr>
              <a:xfrm>
                <a:off x="5759475" y="4127525"/>
                <a:ext cx="4800" cy="30425"/>
              </a:xfrm>
              <a:custGeom>
                <a:rect b="b" l="l" r="r" t="t"/>
                <a:pathLst>
                  <a:path extrusionOk="0" h="1217" w="192">
                    <a:moveTo>
                      <a:pt x="1" y="0"/>
                    </a:moveTo>
                    <a:lnTo>
                      <a:pt x="1" y="0"/>
                    </a:lnTo>
                    <a:cubicBezTo>
                      <a:pt x="26" y="408"/>
                      <a:pt x="70" y="830"/>
                      <a:pt x="191" y="1216"/>
                    </a:cubicBezTo>
                    <a:cubicBezTo>
                      <a:pt x="137" y="809"/>
                      <a:pt x="78" y="40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42"/>
              <p:cNvSpPr/>
              <p:nvPr/>
            </p:nvSpPr>
            <p:spPr>
              <a:xfrm>
                <a:off x="5759750" y="4140050"/>
                <a:ext cx="1275" cy="8400"/>
              </a:xfrm>
              <a:custGeom>
                <a:rect b="b" l="l" r="r" t="t"/>
                <a:pathLst>
                  <a:path extrusionOk="0" h="336" w="51">
                    <a:moveTo>
                      <a:pt x="0" y="1"/>
                    </a:moveTo>
                    <a:cubicBezTo>
                      <a:pt x="4" y="114"/>
                      <a:pt x="20" y="227"/>
                      <a:pt x="51" y="335"/>
                    </a:cubicBezTo>
                    <a:cubicBezTo>
                      <a:pt x="44" y="222"/>
                      <a:pt x="29" y="11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42"/>
              <p:cNvSpPr/>
              <p:nvPr/>
            </p:nvSpPr>
            <p:spPr>
              <a:xfrm>
                <a:off x="5695125" y="4156400"/>
                <a:ext cx="19275" cy="14075"/>
              </a:xfrm>
              <a:custGeom>
                <a:rect b="b" l="l" r="r" t="t"/>
                <a:pathLst>
                  <a:path extrusionOk="0" h="563" w="771">
                    <a:moveTo>
                      <a:pt x="0" y="1"/>
                    </a:moveTo>
                    <a:lnTo>
                      <a:pt x="0" y="1"/>
                    </a:lnTo>
                    <a:cubicBezTo>
                      <a:pt x="246" y="202"/>
                      <a:pt x="500" y="408"/>
                      <a:pt x="771" y="563"/>
                    </a:cubicBezTo>
                    <a:cubicBezTo>
                      <a:pt x="528" y="359"/>
                      <a:pt x="272" y="16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42"/>
              <p:cNvSpPr/>
              <p:nvPr/>
            </p:nvSpPr>
            <p:spPr>
              <a:xfrm>
                <a:off x="5701650" y="4162550"/>
                <a:ext cx="1850" cy="1500"/>
              </a:xfrm>
              <a:custGeom>
                <a:rect b="b" l="l" r="r" t="t"/>
                <a:pathLst>
                  <a:path extrusionOk="0" h="60" w="74">
                    <a:moveTo>
                      <a:pt x="1" y="1"/>
                    </a:moveTo>
                    <a:lnTo>
                      <a:pt x="1" y="1"/>
                    </a:lnTo>
                    <a:cubicBezTo>
                      <a:pt x="21" y="23"/>
                      <a:pt x="51" y="46"/>
                      <a:pt x="74" y="59"/>
                    </a:cubicBezTo>
                    <a:cubicBezTo>
                      <a:pt x="51" y="38"/>
                      <a:pt x="27" y="1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42"/>
              <p:cNvSpPr/>
              <p:nvPr/>
            </p:nvSpPr>
            <p:spPr>
              <a:xfrm>
                <a:off x="5806725" y="4242125"/>
                <a:ext cx="31650" cy="23600"/>
              </a:xfrm>
              <a:custGeom>
                <a:rect b="b" l="l" r="r" t="t"/>
                <a:pathLst>
                  <a:path extrusionOk="0" h="944" w="1266">
                    <a:moveTo>
                      <a:pt x="25" y="1"/>
                    </a:moveTo>
                    <a:cubicBezTo>
                      <a:pt x="18" y="28"/>
                      <a:pt x="10" y="55"/>
                      <a:pt x="1" y="83"/>
                    </a:cubicBezTo>
                    <a:cubicBezTo>
                      <a:pt x="490" y="265"/>
                      <a:pt x="936" y="464"/>
                      <a:pt x="1265" y="943"/>
                    </a:cubicBezTo>
                    <a:cubicBezTo>
                      <a:pt x="1087" y="606"/>
                      <a:pt x="793" y="347"/>
                      <a:pt x="456" y="185"/>
                    </a:cubicBezTo>
                    <a:cubicBezTo>
                      <a:pt x="317" y="110"/>
                      <a:pt x="174" y="51"/>
                      <a:pt x="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42"/>
              <p:cNvSpPr/>
              <p:nvPr/>
            </p:nvSpPr>
            <p:spPr>
              <a:xfrm>
                <a:off x="5807475" y="4238475"/>
                <a:ext cx="27475" cy="20675"/>
              </a:xfrm>
              <a:custGeom>
                <a:rect b="b" l="l" r="r" t="t"/>
                <a:pathLst>
                  <a:path extrusionOk="0" h="827" w="1099">
                    <a:moveTo>
                      <a:pt x="29" y="1"/>
                    </a:moveTo>
                    <a:cubicBezTo>
                      <a:pt x="24" y="24"/>
                      <a:pt x="19" y="48"/>
                      <a:pt x="14" y="71"/>
                    </a:cubicBezTo>
                    <a:cubicBezTo>
                      <a:pt x="29" y="78"/>
                      <a:pt x="46" y="83"/>
                      <a:pt x="61" y="89"/>
                    </a:cubicBezTo>
                    <a:cubicBezTo>
                      <a:pt x="46" y="84"/>
                      <a:pt x="29" y="79"/>
                      <a:pt x="14" y="75"/>
                    </a:cubicBezTo>
                    <a:cubicBezTo>
                      <a:pt x="10" y="93"/>
                      <a:pt x="5" y="110"/>
                      <a:pt x="1" y="127"/>
                    </a:cubicBezTo>
                    <a:cubicBezTo>
                      <a:pt x="411" y="285"/>
                      <a:pt x="802" y="485"/>
                      <a:pt x="1098" y="827"/>
                    </a:cubicBezTo>
                    <a:cubicBezTo>
                      <a:pt x="939" y="588"/>
                      <a:pt x="722" y="405"/>
                      <a:pt x="477" y="270"/>
                    </a:cubicBezTo>
                    <a:lnTo>
                      <a:pt x="477" y="270"/>
                    </a:lnTo>
                    <a:cubicBezTo>
                      <a:pt x="654" y="359"/>
                      <a:pt x="819" y="465"/>
                      <a:pt x="957" y="604"/>
                    </a:cubicBezTo>
                    <a:cubicBezTo>
                      <a:pt x="725" y="294"/>
                      <a:pt x="390" y="106"/>
                      <a:pt x="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42"/>
              <p:cNvSpPr/>
              <p:nvPr/>
            </p:nvSpPr>
            <p:spPr>
              <a:xfrm>
                <a:off x="5808250" y="4236700"/>
                <a:ext cx="17350" cy="9925"/>
              </a:xfrm>
              <a:custGeom>
                <a:rect b="b" l="l" r="r" t="t"/>
                <a:pathLst>
                  <a:path extrusionOk="0" h="397" w="694">
                    <a:moveTo>
                      <a:pt x="14" y="1"/>
                    </a:moveTo>
                    <a:cubicBezTo>
                      <a:pt x="10" y="22"/>
                      <a:pt x="5" y="46"/>
                      <a:pt x="0" y="68"/>
                    </a:cubicBezTo>
                    <a:cubicBezTo>
                      <a:pt x="246" y="150"/>
                      <a:pt x="479" y="243"/>
                      <a:pt x="694" y="396"/>
                    </a:cubicBezTo>
                    <a:cubicBezTo>
                      <a:pt x="503" y="206"/>
                      <a:pt x="266" y="77"/>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42"/>
              <p:cNvSpPr/>
              <p:nvPr/>
            </p:nvSpPr>
            <p:spPr>
              <a:xfrm>
                <a:off x="5804875" y="4186000"/>
                <a:ext cx="37775" cy="11475"/>
              </a:xfrm>
              <a:custGeom>
                <a:rect b="b" l="l" r="r" t="t"/>
                <a:pathLst>
                  <a:path extrusionOk="0" h="459" w="1511">
                    <a:moveTo>
                      <a:pt x="1167" y="1"/>
                    </a:moveTo>
                    <a:cubicBezTo>
                      <a:pt x="1000" y="1"/>
                      <a:pt x="831" y="33"/>
                      <a:pt x="671" y="73"/>
                    </a:cubicBezTo>
                    <a:cubicBezTo>
                      <a:pt x="434" y="133"/>
                      <a:pt x="208" y="234"/>
                      <a:pt x="1" y="365"/>
                    </a:cubicBezTo>
                    <a:cubicBezTo>
                      <a:pt x="15" y="396"/>
                      <a:pt x="28" y="427"/>
                      <a:pt x="44" y="458"/>
                    </a:cubicBezTo>
                    <a:cubicBezTo>
                      <a:pt x="288" y="311"/>
                      <a:pt x="532" y="185"/>
                      <a:pt x="793" y="109"/>
                    </a:cubicBezTo>
                    <a:cubicBezTo>
                      <a:pt x="953" y="64"/>
                      <a:pt x="1112" y="29"/>
                      <a:pt x="1274" y="29"/>
                    </a:cubicBezTo>
                    <a:cubicBezTo>
                      <a:pt x="1352" y="29"/>
                      <a:pt x="1430" y="37"/>
                      <a:pt x="1510" y="56"/>
                    </a:cubicBezTo>
                    <a:cubicBezTo>
                      <a:pt x="1399" y="17"/>
                      <a:pt x="1283" y="1"/>
                      <a:pt x="1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42"/>
              <p:cNvSpPr/>
              <p:nvPr/>
            </p:nvSpPr>
            <p:spPr>
              <a:xfrm>
                <a:off x="5802550" y="4184275"/>
                <a:ext cx="30800" cy="9950"/>
              </a:xfrm>
              <a:custGeom>
                <a:rect b="b" l="l" r="r" t="t"/>
                <a:pathLst>
                  <a:path extrusionOk="0" h="398" w="1232">
                    <a:moveTo>
                      <a:pt x="954" y="1"/>
                    </a:moveTo>
                    <a:cubicBezTo>
                      <a:pt x="588" y="3"/>
                      <a:pt x="281" y="85"/>
                      <a:pt x="1" y="235"/>
                    </a:cubicBezTo>
                    <a:cubicBezTo>
                      <a:pt x="28" y="289"/>
                      <a:pt x="53" y="343"/>
                      <a:pt x="78" y="397"/>
                    </a:cubicBezTo>
                    <a:cubicBezTo>
                      <a:pt x="196" y="338"/>
                      <a:pt x="311" y="287"/>
                      <a:pt x="415" y="249"/>
                    </a:cubicBezTo>
                    <a:cubicBezTo>
                      <a:pt x="677" y="143"/>
                      <a:pt x="950" y="45"/>
                      <a:pt x="1231" y="44"/>
                    </a:cubicBezTo>
                    <a:cubicBezTo>
                      <a:pt x="1184" y="39"/>
                      <a:pt x="1137" y="37"/>
                      <a:pt x="1090" y="37"/>
                    </a:cubicBezTo>
                    <a:cubicBezTo>
                      <a:pt x="834" y="37"/>
                      <a:pt x="582" y="104"/>
                      <a:pt x="341" y="186"/>
                    </a:cubicBezTo>
                    <a:cubicBezTo>
                      <a:pt x="511" y="114"/>
                      <a:pt x="744" y="27"/>
                      <a:pt x="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42"/>
              <p:cNvSpPr/>
              <p:nvPr/>
            </p:nvSpPr>
            <p:spPr>
              <a:xfrm>
                <a:off x="5771300" y="4138475"/>
                <a:ext cx="35025" cy="29750"/>
              </a:xfrm>
              <a:custGeom>
                <a:rect b="b" l="l" r="r" t="t"/>
                <a:pathLst>
                  <a:path extrusionOk="0" h="1190" w="1401">
                    <a:moveTo>
                      <a:pt x="1400" y="1"/>
                    </a:moveTo>
                    <a:lnTo>
                      <a:pt x="1400" y="1"/>
                    </a:lnTo>
                    <a:cubicBezTo>
                      <a:pt x="1266" y="576"/>
                      <a:pt x="711" y="914"/>
                      <a:pt x="256" y="1078"/>
                    </a:cubicBezTo>
                    <a:cubicBezTo>
                      <a:pt x="172" y="1109"/>
                      <a:pt x="87" y="1136"/>
                      <a:pt x="1" y="1159"/>
                    </a:cubicBezTo>
                    <a:cubicBezTo>
                      <a:pt x="36" y="1164"/>
                      <a:pt x="69" y="1170"/>
                      <a:pt x="104" y="1175"/>
                    </a:cubicBezTo>
                    <a:cubicBezTo>
                      <a:pt x="123" y="1177"/>
                      <a:pt x="140" y="1182"/>
                      <a:pt x="156" y="1189"/>
                    </a:cubicBezTo>
                    <a:cubicBezTo>
                      <a:pt x="181" y="1184"/>
                      <a:pt x="206" y="1177"/>
                      <a:pt x="230" y="1171"/>
                    </a:cubicBezTo>
                    <a:cubicBezTo>
                      <a:pt x="769" y="1042"/>
                      <a:pt x="1333" y="582"/>
                      <a:pt x="14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42"/>
              <p:cNvSpPr/>
              <p:nvPr/>
            </p:nvSpPr>
            <p:spPr>
              <a:xfrm>
                <a:off x="5766000" y="4147125"/>
                <a:ext cx="35925" cy="20200"/>
              </a:xfrm>
              <a:custGeom>
                <a:rect b="b" l="l" r="r" t="t"/>
                <a:pathLst>
                  <a:path extrusionOk="0" h="808" w="1437">
                    <a:moveTo>
                      <a:pt x="1436" y="1"/>
                    </a:moveTo>
                    <a:cubicBezTo>
                      <a:pt x="1199" y="273"/>
                      <a:pt x="831" y="484"/>
                      <a:pt x="533" y="601"/>
                    </a:cubicBezTo>
                    <a:cubicBezTo>
                      <a:pt x="375" y="664"/>
                      <a:pt x="216" y="725"/>
                      <a:pt x="49" y="766"/>
                    </a:cubicBezTo>
                    <a:cubicBezTo>
                      <a:pt x="46" y="773"/>
                      <a:pt x="39" y="778"/>
                      <a:pt x="30" y="779"/>
                    </a:cubicBezTo>
                    <a:cubicBezTo>
                      <a:pt x="29" y="780"/>
                      <a:pt x="27" y="780"/>
                      <a:pt x="26" y="780"/>
                    </a:cubicBezTo>
                    <a:cubicBezTo>
                      <a:pt x="20" y="780"/>
                      <a:pt x="15" y="777"/>
                      <a:pt x="11" y="774"/>
                    </a:cubicBezTo>
                    <a:cubicBezTo>
                      <a:pt x="8" y="776"/>
                      <a:pt x="5" y="776"/>
                      <a:pt x="1" y="777"/>
                    </a:cubicBezTo>
                    <a:cubicBezTo>
                      <a:pt x="1" y="781"/>
                      <a:pt x="0" y="783"/>
                      <a:pt x="0" y="788"/>
                    </a:cubicBezTo>
                    <a:cubicBezTo>
                      <a:pt x="53" y="793"/>
                      <a:pt x="105" y="799"/>
                      <a:pt x="158" y="807"/>
                    </a:cubicBezTo>
                    <a:cubicBezTo>
                      <a:pt x="669" y="722"/>
                      <a:pt x="1130" y="421"/>
                      <a:pt x="14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42"/>
              <p:cNvSpPr/>
              <p:nvPr/>
            </p:nvSpPr>
            <p:spPr>
              <a:xfrm>
                <a:off x="5767350" y="4153150"/>
                <a:ext cx="26575" cy="12500"/>
              </a:xfrm>
              <a:custGeom>
                <a:rect b="b" l="l" r="r" t="t"/>
                <a:pathLst>
                  <a:path extrusionOk="0" h="500" w="1063">
                    <a:moveTo>
                      <a:pt x="1063" y="1"/>
                    </a:moveTo>
                    <a:cubicBezTo>
                      <a:pt x="821" y="139"/>
                      <a:pt x="606" y="222"/>
                      <a:pt x="343" y="315"/>
                    </a:cubicBezTo>
                    <a:cubicBezTo>
                      <a:pt x="230" y="355"/>
                      <a:pt x="116" y="392"/>
                      <a:pt x="2" y="425"/>
                    </a:cubicBezTo>
                    <a:cubicBezTo>
                      <a:pt x="3" y="446"/>
                      <a:pt x="4" y="468"/>
                      <a:pt x="3" y="490"/>
                    </a:cubicBezTo>
                    <a:cubicBezTo>
                      <a:pt x="3" y="492"/>
                      <a:pt x="2" y="495"/>
                      <a:pt x="0" y="497"/>
                    </a:cubicBezTo>
                    <a:lnTo>
                      <a:pt x="0" y="499"/>
                    </a:lnTo>
                    <a:cubicBezTo>
                      <a:pt x="385" y="429"/>
                      <a:pt x="746" y="232"/>
                      <a:pt x="10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42"/>
              <p:cNvSpPr/>
              <p:nvPr/>
            </p:nvSpPr>
            <p:spPr>
              <a:xfrm>
                <a:off x="5761350" y="4164600"/>
                <a:ext cx="3575" cy="1625"/>
              </a:xfrm>
              <a:custGeom>
                <a:rect b="b" l="l" r="r" t="t"/>
                <a:pathLst>
                  <a:path extrusionOk="0" h="65" w="143">
                    <a:moveTo>
                      <a:pt x="126" y="0"/>
                    </a:moveTo>
                    <a:cubicBezTo>
                      <a:pt x="91" y="8"/>
                      <a:pt x="57" y="18"/>
                      <a:pt x="22" y="26"/>
                    </a:cubicBezTo>
                    <a:cubicBezTo>
                      <a:pt x="18" y="31"/>
                      <a:pt x="12" y="38"/>
                      <a:pt x="6" y="43"/>
                    </a:cubicBezTo>
                    <a:cubicBezTo>
                      <a:pt x="5" y="44"/>
                      <a:pt x="2" y="46"/>
                      <a:pt x="0" y="46"/>
                    </a:cubicBezTo>
                    <a:lnTo>
                      <a:pt x="0" y="47"/>
                    </a:lnTo>
                    <a:lnTo>
                      <a:pt x="1" y="47"/>
                    </a:lnTo>
                    <a:cubicBezTo>
                      <a:pt x="2" y="48"/>
                      <a:pt x="3" y="48"/>
                      <a:pt x="5" y="49"/>
                    </a:cubicBezTo>
                    <a:cubicBezTo>
                      <a:pt x="5" y="49"/>
                      <a:pt x="6" y="49"/>
                      <a:pt x="6" y="52"/>
                    </a:cubicBezTo>
                    <a:cubicBezTo>
                      <a:pt x="7" y="52"/>
                      <a:pt x="8" y="53"/>
                      <a:pt x="9" y="53"/>
                    </a:cubicBezTo>
                    <a:lnTo>
                      <a:pt x="16" y="53"/>
                    </a:lnTo>
                    <a:cubicBezTo>
                      <a:pt x="17" y="53"/>
                      <a:pt x="19" y="52"/>
                      <a:pt x="21" y="52"/>
                    </a:cubicBezTo>
                    <a:cubicBezTo>
                      <a:pt x="22" y="51"/>
                      <a:pt x="24" y="51"/>
                      <a:pt x="25" y="51"/>
                    </a:cubicBezTo>
                    <a:cubicBezTo>
                      <a:pt x="31" y="51"/>
                      <a:pt x="37" y="55"/>
                      <a:pt x="38" y="62"/>
                    </a:cubicBezTo>
                    <a:lnTo>
                      <a:pt x="38" y="65"/>
                    </a:lnTo>
                    <a:cubicBezTo>
                      <a:pt x="73" y="63"/>
                      <a:pt x="108" y="60"/>
                      <a:pt x="142" y="57"/>
                    </a:cubicBezTo>
                    <a:cubicBezTo>
                      <a:pt x="139" y="54"/>
                      <a:pt x="136" y="49"/>
                      <a:pt x="135" y="44"/>
                    </a:cubicBezTo>
                    <a:cubicBezTo>
                      <a:pt x="131" y="31"/>
                      <a:pt x="127" y="15"/>
                      <a:pt x="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42"/>
              <p:cNvSpPr/>
              <p:nvPr/>
            </p:nvSpPr>
            <p:spPr>
              <a:xfrm>
                <a:off x="5756375" y="4165625"/>
                <a:ext cx="3525" cy="700"/>
              </a:xfrm>
              <a:custGeom>
                <a:rect b="b" l="l" r="r" t="t"/>
                <a:pathLst>
                  <a:path extrusionOk="0" h="28" w="141">
                    <a:moveTo>
                      <a:pt x="140" y="0"/>
                    </a:moveTo>
                    <a:lnTo>
                      <a:pt x="140" y="0"/>
                    </a:lnTo>
                    <a:cubicBezTo>
                      <a:pt x="135" y="1"/>
                      <a:pt x="129" y="2"/>
                      <a:pt x="124" y="3"/>
                    </a:cubicBezTo>
                    <a:cubicBezTo>
                      <a:pt x="84" y="12"/>
                      <a:pt x="35" y="18"/>
                      <a:pt x="0" y="23"/>
                    </a:cubicBezTo>
                    <a:cubicBezTo>
                      <a:pt x="26" y="24"/>
                      <a:pt x="52" y="26"/>
                      <a:pt x="77" y="27"/>
                    </a:cubicBezTo>
                    <a:cubicBezTo>
                      <a:pt x="96" y="28"/>
                      <a:pt x="115" y="28"/>
                      <a:pt x="134" y="28"/>
                    </a:cubicBezTo>
                    <a:cubicBezTo>
                      <a:pt x="135" y="18"/>
                      <a:pt x="138" y="8"/>
                      <a:pt x="1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42"/>
              <p:cNvSpPr/>
              <p:nvPr/>
            </p:nvSpPr>
            <p:spPr>
              <a:xfrm>
                <a:off x="5767150" y="4156050"/>
                <a:ext cx="18850" cy="6950"/>
              </a:xfrm>
              <a:custGeom>
                <a:rect b="b" l="l" r="r" t="t"/>
                <a:pathLst>
                  <a:path extrusionOk="0" h="278" w="754">
                    <a:moveTo>
                      <a:pt x="754" y="0"/>
                    </a:moveTo>
                    <a:cubicBezTo>
                      <a:pt x="605" y="56"/>
                      <a:pt x="450" y="82"/>
                      <a:pt x="298" y="127"/>
                    </a:cubicBezTo>
                    <a:lnTo>
                      <a:pt x="1" y="208"/>
                    </a:lnTo>
                    <a:cubicBezTo>
                      <a:pt x="3" y="230"/>
                      <a:pt x="6" y="254"/>
                      <a:pt x="7" y="277"/>
                    </a:cubicBezTo>
                    <a:cubicBezTo>
                      <a:pt x="271" y="231"/>
                      <a:pt x="523" y="134"/>
                      <a:pt x="7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42"/>
              <p:cNvSpPr/>
              <p:nvPr/>
            </p:nvSpPr>
            <p:spPr>
              <a:xfrm>
                <a:off x="5701725" y="4135575"/>
                <a:ext cx="33900" cy="31750"/>
              </a:xfrm>
              <a:custGeom>
                <a:rect b="b" l="l" r="r" t="t"/>
                <a:pathLst>
                  <a:path extrusionOk="0" h="1270" w="1356">
                    <a:moveTo>
                      <a:pt x="1" y="0"/>
                    </a:moveTo>
                    <a:lnTo>
                      <a:pt x="1" y="0"/>
                    </a:lnTo>
                    <a:cubicBezTo>
                      <a:pt x="37" y="298"/>
                      <a:pt x="205" y="562"/>
                      <a:pt x="409" y="772"/>
                    </a:cubicBezTo>
                    <a:cubicBezTo>
                      <a:pt x="627" y="1004"/>
                      <a:pt x="902" y="1167"/>
                      <a:pt x="1211" y="1269"/>
                    </a:cubicBezTo>
                    <a:cubicBezTo>
                      <a:pt x="1257" y="1249"/>
                      <a:pt x="1306" y="1231"/>
                      <a:pt x="1355" y="1220"/>
                    </a:cubicBezTo>
                    <a:cubicBezTo>
                      <a:pt x="1353" y="1219"/>
                      <a:pt x="1351" y="1219"/>
                      <a:pt x="1350" y="1218"/>
                    </a:cubicBezTo>
                    <a:cubicBezTo>
                      <a:pt x="818" y="1032"/>
                      <a:pt x="173" y="65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42"/>
              <p:cNvSpPr/>
              <p:nvPr/>
            </p:nvSpPr>
            <p:spPr>
              <a:xfrm>
                <a:off x="5703600" y="4144150"/>
                <a:ext cx="27950" cy="25000"/>
              </a:xfrm>
              <a:custGeom>
                <a:rect b="b" l="l" r="r" t="t"/>
                <a:pathLst>
                  <a:path extrusionOk="0" h="1000" w="1118">
                    <a:moveTo>
                      <a:pt x="0" y="0"/>
                    </a:moveTo>
                    <a:cubicBezTo>
                      <a:pt x="129" y="425"/>
                      <a:pt x="489" y="744"/>
                      <a:pt x="870" y="937"/>
                    </a:cubicBezTo>
                    <a:cubicBezTo>
                      <a:pt x="916" y="960"/>
                      <a:pt x="966" y="981"/>
                      <a:pt x="1018" y="999"/>
                    </a:cubicBezTo>
                    <a:cubicBezTo>
                      <a:pt x="1049" y="976"/>
                      <a:pt x="1081" y="955"/>
                      <a:pt x="1118" y="937"/>
                    </a:cubicBezTo>
                    <a:cubicBezTo>
                      <a:pt x="848" y="836"/>
                      <a:pt x="606" y="702"/>
                      <a:pt x="400" y="521"/>
                    </a:cubicBezTo>
                    <a:cubicBezTo>
                      <a:pt x="231" y="373"/>
                      <a:pt x="84" y="21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42"/>
              <p:cNvSpPr/>
              <p:nvPr/>
            </p:nvSpPr>
            <p:spPr>
              <a:xfrm>
                <a:off x="5705975" y="4151750"/>
                <a:ext cx="22975" cy="19375"/>
              </a:xfrm>
              <a:custGeom>
                <a:rect b="b" l="l" r="r" t="t"/>
                <a:pathLst>
                  <a:path extrusionOk="0" h="775" w="919">
                    <a:moveTo>
                      <a:pt x="1" y="0"/>
                    </a:moveTo>
                    <a:lnTo>
                      <a:pt x="1" y="0"/>
                    </a:lnTo>
                    <a:cubicBezTo>
                      <a:pt x="198" y="330"/>
                      <a:pt x="469" y="639"/>
                      <a:pt x="835" y="775"/>
                    </a:cubicBezTo>
                    <a:cubicBezTo>
                      <a:pt x="859" y="747"/>
                      <a:pt x="888" y="721"/>
                      <a:pt x="918" y="697"/>
                    </a:cubicBezTo>
                    <a:cubicBezTo>
                      <a:pt x="564" y="557"/>
                      <a:pt x="271" y="35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42"/>
              <p:cNvSpPr/>
              <p:nvPr/>
            </p:nvSpPr>
            <p:spPr>
              <a:xfrm>
                <a:off x="5712750" y="4161925"/>
                <a:ext cx="9675" cy="7850"/>
              </a:xfrm>
              <a:custGeom>
                <a:rect b="b" l="l" r="r" t="t"/>
                <a:pathLst>
                  <a:path extrusionOk="0" h="314" w="387">
                    <a:moveTo>
                      <a:pt x="1" y="1"/>
                    </a:moveTo>
                    <a:lnTo>
                      <a:pt x="1" y="1"/>
                    </a:lnTo>
                    <a:cubicBezTo>
                      <a:pt x="62" y="87"/>
                      <a:pt x="132" y="167"/>
                      <a:pt x="219" y="226"/>
                    </a:cubicBezTo>
                    <a:cubicBezTo>
                      <a:pt x="271" y="262"/>
                      <a:pt x="328" y="292"/>
                      <a:pt x="386" y="314"/>
                    </a:cubicBezTo>
                    <a:lnTo>
                      <a:pt x="386" y="314"/>
                    </a:lnTo>
                    <a:cubicBezTo>
                      <a:pt x="383" y="313"/>
                      <a:pt x="380" y="310"/>
                      <a:pt x="377" y="308"/>
                    </a:cubicBezTo>
                    <a:cubicBezTo>
                      <a:pt x="220" y="184"/>
                      <a:pt x="149" y="131"/>
                      <a:pt x="1" y="1"/>
                    </a:cubicBezTo>
                    <a:close/>
                    <a:moveTo>
                      <a:pt x="386" y="314"/>
                    </a:moveTo>
                    <a:lnTo>
                      <a:pt x="386" y="314"/>
                    </a:lnTo>
                    <a:cubicBezTo>
                      <a:pt x="387" y="314"/>
                      <a:pt x="387" y="314"/>
                      <a:pt x="387" y="314"/>
                    </a:cubicBezTo>
                    <a:cubicBezTo>
                      <a:pt x="387" y="314"/>
                      <a:pt x="387" y="314"/>
                      <a:pt x="386" y="3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42"/>
              <p:cNvSpPr/>
              <p:nvPr/>
            </p:nvSpPr>
            <p:spPr>
              <a:xfrm>
                <a:off x="5666775" y="4179800"/>
                <a:ext cx="38500" cy="17050"/>
              </a:xfrm>
              <a:custGeom>
                <a:rect b="b" l="l" r="r" t="t"/>
                <a:pathLst>
                  <a:path extrusionOk="0" h="682" w="1540">
                    <a:moveTo>
                      <a:pt x="0" y="1"/>
                    </a:moveTo>
                    <a:lnTo>
                      <a:pt x="0" y="1"/>
                    </a:lnTo>
                    <a:cubicBezTo>
                      <a:pt x="169" y="214"/>
                      <a:pt x="346" y="397"/>
                      <a:pt x="591" y="509"/>
                    </a:cubicBezTo>
                    <a:cubicBezTo>
                      <a:pt x="844" y="628"/>
                      <a:pt x="1125" y="682"/>
                      <a:pt x="1407" y="682"/>
                    </a:cubicBezTo>
                    <a:cubicBezTo>
                      <a:pt x="1434" y="682"/>
                      <a:pt x="1461" y="681"/>
                      <a:pt x="1489" y="680"/>
                    </a:cubicBezTo>
                    <a:cubicBezTo>
                      <a:pt x="1505" y="644"/>
                      <a:pt x="1523" y="610"/>
                      <a:pt x="1539" y="579"/>
                    </a:cubicBezTo>
                    <a:lnTo>
                      <a:pt x="1539" y="579"/>
                    </a:lnTo>
                    <a:cubicBezTo>
                      <a:pt x="1510" y="580"/>
                      <a:pt x="1481" y="581"/>
                      <a:pt x="1452" y="581"/>
                    </a:cubicBezTo>
                    <a:cubicBezTo>
                      <a:pt x="1368" y="581"/>
                      <a:pt x="1285" y="577"/>
                      <a:pt x="1200" y="571"/>
                    </a:cubicBezTo>
                    <a:cubicBezTo>
                      <a:pt x="752" y="532"/>
                      <a:pt x="335" y="36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42"/>
              <p:cNvSpPr/>
              <p:nvPr/>
            </p:nvSpPr>
            <p:spPr>
              <a:xfrm>
                <a:off x="5672000" y="4186625"/>
                <a:ext cx="31775" cy="12550"/>
              </a:xfrm>
              <a:custGeom>
                <a:rect b="b" l="l" r="r" t="t"/>
                <a:pathLst>
                  <a:path extrusionOk="0" h="502" w="1271">
                    <a:moveTo>
                      <a:pt x="1" y="1"/>
                    </a:moveTo>
                    <a:lnTo>
                      <a:pt x="1" y="1"/>
                    </a:lnTo>
                    <a:cubicBezTo>
                      <a:pt x="64" y="88"/>
                      <a:pt x="155" y="151"/>
                      <a:pt x="243" y="213"/>
                    </a:cubicBezTo>
                    <a:cubicBezTo>
                      <a:pt x="392" y="320"/>
                      <a:pt x="558" y="398"/>
                      <a:pt x="734" y="445"/>
                    </a:cubicBezTo>
                    <a:cubicBezTo>
                      <a:pt x="885" y="485"/>
                      <a:pt x="1037" y="502"/>
                      <a:pt x="1188" y="502"/>
                    </a:cubicBezTo>
                    <a:cubicBezTo>
                      <a:pt x="1205" y="502"/>
                      <a:pt x="1222" y="501"/>
                      <a:pt x="1239" y="501"/>
                    </a:cubicBezTo>
                    <a:cubicBezTo>
                      <a:pt x="1250" y="475"/>
                      <a:pt x="1259" y="451"/>
                      <a:pt x="1270" y="427"/>
                    </a:cubicBezTo>
                    <a:cubicBezTo>
                      <a:pt x="977" y="423"/>
                      <a:pt x="712" y="394"/>
                      <a:pt x="424" y="269"/>
                    </a:cubicBezTo>
                    <a:cubicBezTo>
                      <a:pt x="296" y="209"/>
                      <a:pt x="114" y="119"/>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42"/>
              <p:cNvSpPr/>
              <p:nvPr/>
            </p:nvSpPr>
            <p:spPr>
              <a:xfrm>
                <a:off x="5675125" y="4190500"/>
                <a:ext cx="27750" cy="10925"/>
              </a:xfrm>
              <a:custGeom>
                <a:rect b="b" l="l" r="r" t="t"/>
                <a:pathLst>
                  <a:path extrusionOk="0" h="437" w="1110">
                    <a:moveTo>
                      <a:pt x="0" y="0"/>
                    </a:moveTo>
                    <a:cubicBezTo>
                      <a:pt x="84" y="92"/>
                      <a:pt x="190" y="157"/>
                      <a:pt x="295" y="218"/>
                    </a:cubicBezTo>
                    <a:cubicBezTo>
                      <a:pt x="420" y="294"/>
                      <a:pt x="555" y="356"/>
                      <a:pt x="697" y="391"/>
                    </a:cubicBezTo>
                    <a:cubicBezTo>
                      <a:pt x="819" y="425"/>
                      <a:pt x="942" y="437"/>
                      <a:pt x="1067" y="437"/>
                    </a:cubicBezTo>
                    <a:cubicBezTo>
                      <a:pt x="1073" y="437"/>
                      <a:pt x="1078" y="437"/>
                      <a:pt x="1084" y="437"/>
                    </a:cubicBezTo>
                    <a:cubicBezTo>
                      <a:pt x="1092" y="412"/>
                      <a:pt x="1101" y="387"/>
                      <a:pt x="1109" y="363"/>
                    </a:cubicBezTo>
                    <a:cubicBezTo>
                      <a:pt x="870" y="351"/>
                      <a:pt x="661" y="323"/>
                      <a:pt x="402" y="222"/>
                    </a:cubicBezTo>
                    <a:cubicBezTo>
                      <a:pt x="269" y="167"/>
                      <a:pt x="120" y="10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42"/>
              <p:cNvSpPr/>
              <p:nvPr/>
            </p:nvSpPr>
            <p:spPr>
              <a:xfrm>
                <a:off x="5682100" y="4196525"/>
                <a:ext cx="19925" cy="6900"/>
              </a:xfrm>
              <a:custGeom>
                <a:rect b="b" l="l" r="r" t="t"/>
                <a:pathLst>
                  <a:path extrusionOk="0" h="276" w="797">
                    <a:moveTo>
                      <a:pt x="0" y="0"/>
                    </a:moveTo>
                    <a:lnTo>
                      <a:pt x="0" y="0"/>
                    </a:lnTo>
                    <a:cubicBezTo>
                      <a:pt x="181" y="137"/>
                      <a:pt x="400" y="229"/>
                      <a:pt x="623" y="264"/>
                    </a:cubicBezTo>
                    <a:cubicBezTo>
                      <a:pt x="675" y="271"/>
                      <a:pt x="727" y="275"/>
                      <a:pt x="781" y="276"/>
                    </a:cubicBezTo>
                    <a:lnTo>
                      <a:pt x="796" y="222"/>
                    </a:lnTo>
                    <a:cubicBezTo>
                      <a:pt x="710" y="212"/>
                      <a:pt x="627" y="197"/>
                      <a:pt x="509" y="172"/>
                    </a:cubicBezTo>
                    <a:cubicBezTo>
                      <a:pt x="331" y="137"/>
                      <a:pt x="156" y="8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42"/>
              <p:cNvSpPr/>
              <p:nvPr/>
            </p:nvSpPr>
            <p:spPr>
              <a:xfrm>
                <a:off x="5668650" y="4244150"/>
                <a:ext cx="39575" cy="16400"/>
              </a:xfrm>
              <a:custGeom>
                <a:rect b="b" l="l" r="r" t="t"/>
                <a:pathLst>
                  <a:path extrusionOk="0" h="656" w="1583">
                    <a:moveTo>
                      <a:pt x="1350" y="0"/>
                    </a:moveTo>
                    <a:cubicBezTo>
                      <a:pt x="986" y="309"/>
                      <a:pt x="527" y="594"/>
                      <a:pt x="62" y="594"/>
                    </a:cubicBezTo>
                    <a:cubicBezTo>
                      <a:pt x="42" y="594"/>
                      <a:pt x="21" y="594"/>
                      <a:pt x="1" y="592"/>
                    </a:cubicBezTo>
                    <a:lnTo>
                      <a:pt x="1" y="592"/>
                    </a:lnTo>
                    <a:cubicBezTo>
                      <a:pt x="59" y="602"/>
                      <a:pt x="117" y="607"/>
                      <a:pt x="175" y="607"/>
                    </a:cubicBezTo>
                    <a:cubicBezTo>
                      <a:pt x="462" y="607"/>
                      <a:pt x="737" y="493"/>
                      <a:pt x="985" y="358"/>
                    </a:cubicBezTo>
                    <a:lnTo>
                      <a:pt x="985" y="358"/>
                    </a:lnTo>
                    <a:cubicBezTo>
                      <a:pt x="748" y="506"/>
                      <a:pt x="490" y="611"/>
                      <a:pt x="193" y="636"/>
                    </a:cubicBezTo>
                    <a:cubicBezTo>
                      <a:pt x="215" y="637"/>
                      <a:pt x="236" y="637"/>
                      <a:pt x="258" y="637"/>
                    </a:cubicBezTo>
                    <a:cubicBezTo>
                      <a:pt x="598" y="637"/>
                      <a:pt x="942" y="498"/>
                      <a:pt x="1206" y="309"/>
                    </a:cubicBezTo>
                    <a:lnTo>
                      <a:pt x="1206" y="309"/>
                    </a:lnTo>
                    <a:cubicBezTo>
                      <a:pt x="963" y="483"/>
                      <a:pt x="697" y="621"/>
                      <a:pt x="374" y="654"/>
                    </a:cubicBezTo>
                    <a:cubicBezTo>
                      <a:pt x="393" y="655"/>
                      <a:pt x="411" y="655"/>
                      <a:pt x="429" y="655"/>
                    </a:cubicBezTo>
                    <a:cubicBezTo>
                      <a:pt x="696" y="655"/>
                      <a:pt x="951" y="564"/>
                      <a:pt x="1181" y="420"/>
                    </a:cubicBezTo>
                    <a:lnTo>
                      <a:pt x="1181" y="420"/>
                    </a:lnTo>
                    <a:cubicBezTo>
                      <a:pt x="1036" y="518"/>
                      <a:pt x="878" y="601"/>
                      <a:pt x="697" y="652"/>
                    </a:cubicBezTo>
                    <a:cubicBezTo>
                      <a:pt x="908" y="625"/>
                      <a:pt x="1098" y="551"/>
                      <a:pt x="1270" y="448"/>
                    </a:cubicBezTo>
                    <a:lnTo>
                      <a:pt x="1270" y="448"/>
                    </a:lnTo>
                    <a:cubicBezTo>
                      <a:pt x="1214" y="486"/>
                      <a:pt x="1155" y="525"/>
                      <a:pt x="1105" y="552"/>
                    </a:cubicBezTo>
                    <a:cubicBezTo>
                      <a:pt x="1276" y="489"/>
                      <a:pt x="1438" y="400"/>
                      <a:pt x="1582" y="289"/>
                    </a:cubicBezTo>
                    <a:cubicBezTo>
                      <a:pt x="1530" y="240"/>
                      <a:pt x="1481" y="188"/>
                      <a:pt x="1437" y="130"/>
                    </a:cubicBezTo>
                    <a:cubicBezTo>
                      <a:pt x="1382" y="175"/>
                      <a:pt x="1326" y="221"/>
                      <a:pt x="1269" y="263"/>
                    </a:cubicBezTo>
                    <a:lnTo>
                      <a:pt x="1269" y="263"/>
                    </a:lnTo>
                    <a:cubicBezTo>
                      <a:pt x="1297" y="242"/>
                      <a:pt x="1324" y="220"/>
                      <a:pt x="1350" y="197"/>
                    </a:cubicBezTo>
                    <a:cubicBezTo>
                      <a:pt x="1378" y="172"/>
                      <a:pt x="1404" y="147"/>
                      <a:pt x="1430" y="122"/>
                    </a:cubicBezTo>
                    <a:cubicBezTo>
                      <a:pt x="1401" y="83"/>
                      <a:pt x="1373" y="42"/>
                      <a:pt x="13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42"/>
              <p:cNvSpPr/>
              <p:nvPr/>
            </p:nvSpPr>
            <p:spPr>
              <a:xfrm>
                <a:off x="5716000" y="4272900"/>
                <a:ext cx="18225" cy="34750"/>
              </a:xfrm>
              <a:custGeom>
                <a:rect b="b" l="l" r="r" t="t"/>
                <a:pathLst>
                  <a:path extrusionOk="0" h="1390" w="729">
                    <a:moveTo>
                      <a:pt x="642" y="1"/>
                    </a:moveTo>
                    <a:cubicBezTo>
                      <a:pt x="641" y="7"/>
                      <a:pt x="639" y="15"/>
                      <a:pt x="639" y="21"/>
                    </a:cubicBezTo>
                    <a:cubicBezTo>
                      <a:pt x="618" y="177"/>
                      <a:pt x="572" y="330"/>
                      <a:pt x="554" y="484"/>
                    </a:cubicBezTo>
                    <a:lnTo>
                      <a:pt x="554" y="458"/>
                    </a:lnTo>
                    <a:cubicBezTo>
                      <a:pt x="504" y="661"/>
                      <a:pt x="447" y="831"/>
                      <a:pt x="348" y="1001"/>
                    </a:cubicBezTo>
                    <a:cubicBezTo>
                      <a:pt x="258" y="1147"/>
                      <a:pt x="136" y="1273"/>
                      <a:pt x="1" y="1390"/>
                    </a:cubicBezTo>
                    <a:cubicBezTo>
                      <a:pt x="154" y="1286"/>
                      <a:pt x="301" y="1152"/>
                      <a:pt x="400" y="1009"/>
                    </a:cubicBezTo>
                    <a:cubicBezTo>
                      <a:pt x="500" y="867"/>
                      <a:pt x="550" y="741"/>
                      <a:pt x="607" y="594"/>
                    </a:cubicBezTo>
                    <a:cubicBezTo>
                      <a:pt x="665" y="441"/>
                      <a:pt x="708" y="230"/>
                      <a:pt x="726" y="42"/>
                    </a:cubicBezTo>
                    <a:cubicBezTo>
                      <a:pt x="728" y="31"/>
                      <a:pt x="728" y="21"/>
                      <a:pt x="729" y="12"/>
                    </a:cubicBezTo>
                    <a:cubicBezTo>
                      <a:pt x="722" y="11"/>
                      <a:pt x="715" y="10"/>
                      <a:pt x="709" y="10"/>
                    </a:cubicBezTo>
                    <a:cubicBezTo>
                      <a:pt x="686" y="10"/>
                      <a:pt x="664" y="6"/>
                      <a:pt x="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42"/>
              <p:cNvSpPr/>
              <p:nvPr/>
            </p:nvSpPr>
            <p:spPr>
              <a:xfrm>
                <a:off x="5722150" y="4273325"/>
                <a:ext cx="18050" cy="29950"/>
              </a:xfrm>
              <a:custGeom>
                <a:rect b="b" l="l" r="r" t="t"/>
                <a:pathLst>
                  <a:path extrusionOk="0" h="1198" w="722">
                    <a:moveTo>
                      <a:pt x="512" y="400"/>
                    </a:moveTo>
                    <a:cubicBezTo>
                      <a:pt x="512" y="400"/>
                      <a:pt x="512" y="400"/>
                      <a:pt x="512" y="401"/>
                    </a:cubicBezTo>
                    <a:lnTo>
                      <a:pt x="512" y="401"/>
                    </a:lnTo>
                    <a:cubicBezTo>
                      <a:pt x="512" y="400"/>
                      <a:pt x="512" y="400"/>
                      <a:pt x="512" y="400"/>
                    </a:cubicBezTo>
                    <a:close/>
                    <a:moveTo>
                      <a:pt x="514" y="0"/>
                    </a:moveTo>
                    <a:cubicBezTo>
                      <a:pt x="497" y="122"/>
                      <a:pt x="471" y="237"/>
                      <a:pt x="438" y="370"/>
                    </a:cubicBezTo>
                    <a:cubicBezTo>
                      <a:pt x="363" y="683"/>
                      <a:pt x="255" y="987"/>
                      <a:pt x="1" y="1198"/>
                    </a:cubicBezTo>
                    <a:cubicBezTo>
                      <a:pt x="245" y="1038"/>
                      <a:pt x="418" y="738"/>
                      <a:pt x="507" y="420"/>
                    </a:cubicBezTo>
                    <a:lnTo>
                      <a:pt x="507" y="420"/>
                    </a:lnTo>
                    <a:cubicBezTo>
                      <a:pt x="458" y="629"/>
                      <a:pt x="386" y="810"/>
                      <a:pt x="252" y="980"/>
                    </a:cubicBezTo>
                    <a:cubicBezTo>
                      <a:pt x="430" y="807"/>
                      <a:pt x="536" y="605"/>
                      <a:pt x="600" y="376"/>
                    </a:cubicBezTo>
                    <a:lnTo>
                      <a:pt x="600" y="376"/>
                    </a:lnTo>
                    <a:cubicBezTo>
                      <a:pt x="576" y="487"/>
                      <a:pt x="540" y="594"/>
                      <a:pt x="488" y="697"/>
                    </a:cubicBezTo>
                    <a:cubicBezTo>
                      <a:pt x="649" y="492"/>
                      <a:pt x="715" y="257"/>
                      <a:pt x="722" y="15"/>
                    </a:cubicBezTo>
                    <a:lnTo>
                      <a:pt x="722" y="15"/>
                    </a:lnTo>
                    <a:cubicBezTo>
                      <a:pt x="710" y="16"/>
                      <a:pt x="699" y="17"/>
                      <a:pt x="688" y="17"/>
                    </a:cubicBezTo>
                    <a:cubicBezTo>
                      <a:pt x="651" y="17"/>
                      <a:pt x="614" y="13"/>
                      <a:pt x="575" y="8"/>
                    </a:cubicBezTo>
                    <a:cubicBezTo>
                      <a:pt x="574" y="19"/>
                      <a:pt x="574" y="30"/>
                      <a:pt x="572" y="40"/>
                    </a:cubicBezTo>
                    <a:cubicBezTo>
                      <a:pt x="574" y="30"/>
                      <a:pt x="574" y="19"/>
                      <a:pt x="574" y="8"/>
                    </a:cubicBezTo>
                    <a:cubicBezTo>
                      <a:pt x="554" y="5"/>
                      <a:pt x="533" y="3"/>
                      <a:pt x="5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42"/>
              <p:cNvSpPr/>
              <p:nvPr/>
            </p:nvSpPr>
            <p:spPr>
              <a:xfrm>
                <a:off x="5772275" y="4272750"/>
                <a:ext cx="17175" cy="37375"/>
              </a:xfrm>
              <a:custGeom>
                <a:rect b="b" l="l" r="r" t="t"/>
                <a:pathLst>
                  <a:path extrusionOk="0" h="1495" w="687">
                    <a:moveTo>
                      <a:pt x="80" y="0"/>
                    </a:moveTo>
                    <a:cubicBezTo>
                      <a:pt x="53" y="8"/>
                      <a:pt x="28" y="15"/>
                      <a:pt x="1" y="20"/>
                    </a:cubicBezTo>
                    <a:cubicBezTo>
                      <a:pt x="361" y="443"/>
                      <a:pt x="687" y="873"/>
                      <a:pt x="651" y="1495"/>
                    </a:cubicBezTo>
                    <a:cubicBezTo>
                      <a:pt x="670" y="1355"/>
                      <a:pt x="680" y="1211"/>
                      <a:pt x="658" y="1071"/>
                    </a:cubicBezTo>
                    <a:cubicBezTo>
                      <a:pt x="634" y="888"/>
                      <a:pt x="567" y="708"/>
                      <a:pt x="513" y="588"/>
                    </a:cubicBezTo>
                    <a:cubicBezTo>
                      <a:pt x="413" y="360"/>
                      <a:pt x="258" y="170"/>
                      <a:pt x="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42"/>
              <p:cNvSpPr/>
              <p:nvPr/>
            </p:nvSpPr>
            <p:spPr>
              <a:xfrm>
                <a:off x="5774625" y="4270275"/>
                <a:ext cx="15100" cy="30200"/>
              </a:xfrm>
              <a:custGeom>
                <a:rect b="b" l="l" r="r" t="t"/>
                <a:pathLst>
                  <a:path extrusionOk="0" h="1208" w="604">
                    <a:moveTo>
                      <a:pt x="249" y="1"/>
                    </a:moveTo>
                    <a:cubicBezTo>
                      <a:pt x="197" y="26"/>
                      <a:pt x="145" y="48"/>
                      <a:pt x="90" y="67"/>
                    </a:cubicBezTo>
                    <a:lnTo>
                      <a:pt x="133" y="110"/>
                    </a:lnTo>
                    <a:cubicBezTo>
                      <a:pt x="151" y="130"/>
                      <a:pt x="169" y="151"/>
                      <a:pt x="186" y="172"/>
                    </a:cubicBezTo>
                    <a:cubicBezTo>
                      <a:pt x="152" y="136"/>
                      <a:pt x="116" y="103"/>
                      <a:pt x="79" y="71"/>
                    </a:cubicBezTo>
                    <a:cubicBezTo>
                      <a:pt x="53" y="80"/>
                      <a:pt x="26" y="88"/>
                      <a:pt x="0" y="95"/>
                    </a:cubicBezTo>
                    <a:cubicBezTo>
                      <a:pt x="304" y="402"/>
                      <a:pt x="536" y="757"/>
                      <a:pt x="594" y="1207"/>
                    </a:cubicBezTo>
                    <a:cubicBezTo>
                      <a:pt x="595" y="991"/>
                      <a:pt x="531" y="752"/>
                      <a:pt x="437" y="548"/>
                    </a:cubicBezTo>
                    <a:lnTo>
                      <a:pt x="437" y="548"/>
                    </a:lnTo>
                    <a:cubicBezTo>
                      <a:pt x="504" y="676"/>
                      <a:pt x="562" y="814"/>
                      <a:pt x="604" y="966"/>
                    </a:cubicBezTo>
                    <a:cubicBezTo>
                      <a:pt x="577" y="770"/>
                      <a:pt x="519" y="573"/>
                      <a:pt x="430" y="394"/>
                    </a:cubicBezTo>
                    <a:lnTo>
                      <a:pt x="430" y="394"/>
                    </a:lnTo>
                    <a:cubicBezTo>
                      <a:pt x="475" y="471"/>
                      <a:pt x="519" y="554"/>
                      <a:pt x="561" y="642"/>
                    </a:cubicBezTo>
                    <a:cubicBezTo>
                      <a:pt x="499" y="412"/>
                      <a:pt x="401" y="186"/>
                      <a:pt x="2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42"/>
              <p:cNvSpPr/>
              <p:nvPr/>
            </p:nvSpPr>
            <p:spPr>
              <a:xfrm>
                <a:off x="5677975" y="4187675"/>
                <a:ext cx="24775" cy="2425"/>
              </a:xfrm>
              <a:custGeom>
                <a:rect b="b" l="l" r="r" t="t"/>
                <a:pathLst>
                  <a:path extrusionOk="0" h="97" w="991">
                    <a:moveTo>
                      <a:pt x="0" y="1"/>
                    </a:moveTo>
                    <a:lnTo>
                      <a:pt x="0" y="1"/>
                    </a:lnTo>
                    <a:cubicBezTo>
                      <a:pt x="133" y="76"/>
                      <a:pt x="275" y="96"/>
                      <a:pt x="420" y="96"/>
                    </a:cubicBezTo>
                    <a:cubicBezTo>
                      <a:pt x="594" y="96"/>
                      <a:pt x="773" y="67"/>
                      <a:pt x="944" y="66"/>
                    </a:cubicBezTo>
                    <a:cubicBezTo>
                      <a:pt x="959" y="64"/>
                      <a:pt x="980" y="64"/>
                      <a:pt x="990" y="63"/>
                    </a:cubicBezTo>
                    <a:cubicBezTo>
                      <a:pt x="943" y="53"/>
                      <a:pt x="894" y="46"/>
                      <a:pt x="845" y="42"/>
                    </a:cubicBezTo>
                    <a:cubicBezTo>
                      <a:pt x="813" y="39"/>
                      <a:pt x="780" y="37"/>
                      <a:pt x="748" y="37"/>
                    </a:cubicBezTo>
                    <a:cubicBezTo>
                      <a:pt x="624" y="37"/>
                      <a:pt x="500" y="57"/>
                      <a:pt x="376" y="62"/>
                    </a:cubicBezTo>
                    <a:cubicBezTo>
                      <a:pt x="373" y="62"/>
                      <a:pt x="369" y="62"/>
                      <a:pt x="365" y="62"/>
                    </a:cubicBezTo>
                    <a:cubicBezTo>
                      <a:pt x="239" y="62"/>
                      <a:pt x="121" y="4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42"/>
              <p:cNvSpPr/>
              <p:nvPr/>
            </p:nvSpPr>
            <p:spPr>
              <a:xfrm>
                <a:off x="5689700" y="4190125"/>
                <a:ext cx="9925" cy="725"/>
              </a:xfrm>
              <a:custGeom>
                <a:rect b="b" l="l" r="r" t="t"/>
                <a:pathLst>
                  <a:path extrusionOk="0" h="29" w="397">
                    <a:moveTo>
                      <a:pt x="208" y="0"/>
                    </a:moveTo>
                    <a:cubicBezTo>
                      <a:pt x="138" y="0"/>
                      <a:pt x="69" y="8"/>
                      <a:pt x="0" y="22"/>
                    </a:cubicBezTo>
                    <a:cubicBezTo>
                      <a:pt x="65" y="26"/>
                      <a:pt x="133" y="29"/>
                      <a:pt x="201" y="29"/>
                    </a:cubicBezTo>
                    <a:cubicBezTo>
                      <a:pt x="269" y="29"/>
                      <a:pt x="335" y="26"/>
                      <a:pt x="397" y="21"/>
                    </a:cubicBezTo>
                    <a:cubicBezTo>
                      <a:pt x="334" y="7"/>
                      <a:pt x="271" y="0"/>
                      <a:pt x="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42"/>
              <p:cNvSpPr/>
              <p:nvPr/>
            </p:nvSpPr>
            <p:spPr>
              <a:xfrm>
                <a:off x="5716975" y="4151750"/>
                <a:ext cx="17525" cy="8175"/>
              </a:xfrm>
              <a:custGeom>
                <a:rect b="b" l="l" r="r" t="t"/>
                <a:pathLst>
                  <a:path extrusionOk="0" h="327" w="701">
                    <a:moveTo>
                      <a:pt x="1" y="0"/>
                    </a:moveTo>
                    <a:cubicBezTo>
                      <a:pt x="211" y="155"/>
                      <a:pt x="447" y="278"/>
                      <a:pt x="701" y="327"/>
                    </a:cubicBezTo>
                    <a:cubicBezTo>
                      <a:pt x="468" y="217"/>
                      <a:pt x="235" y="10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42"/>
              <p:cNvSpPr/>
              <p:nvPr/>
            </p:nvSpPr>
            <p:spPr>
              <a:xfrm>
                <a:off x="5721375" y="4156150"/>
                <a:ext cx="5425" cy="2850"/>
              </a:xfrm>
              <a:custGeom>
                <a:rect b="b" l="l" r="r" t="t"/>
                <a:pathLst>
                  <a:path extrusionOk="0" h="114" w="217">
                    <a:moveTo>
                      <a:pt x="1" y="0"/>
                    </a:moveTo>
                    <a:lnTo>
                      <a:pt x="1" y="0"/>
                    </a:lnTo>
                    <a:cubicBezTo>
                      <a:pt x="63" y="53"/>
                      <a:pt x="142" y="92"/>
                      <a:pt x="217" y="114"/>
                    </a:cubicBezTo>
                    <a:cubicBezTo>
                      <a:pt x="149" y="68"/>
                      <a:pt x="75" y="3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42"/>
              <p:cNvSpPr/>
              <p:nvPr/>
            </p:nvSpPr>
            <p:spPr>
              <a:xfrm>
                <a:off x="5787300" y="4162175"/>
                <a:ext cx="8950" cy="8025"/>
              </a:xfrm>
              <a:custGeom>
                <a:rect b="b" l="l" r="r" t="t"/>
                <a:pathLst>
                  <a:path extrusionOk="0" h="321" w="358">
                    <a:moveTo>
                      <a:pt x="357" y="0"/>
                    </a:moveTo>
                    <a:lnTo>
                      <a:pt x="357" y="0"/>
                    </a:lnTo>
                    <a:cubicBezTo>
                      <a:pt x="293" y="67"/>
                      <a:pt x="224" y="126"/>
                      <a:pt x="157" y="190"/>
                    </a:cubicBezTo>
                    <a:cubicBezTo>
                      <a:pt x="105" y="238"/>
                      <a:pt x="57" y="285"/>
                      <a:pt x="0" y="320"/>
                    </a:cubicBezTo>
                    <a:cubicBezTo>
                      <a:pt x="154" y="270"/>
                      <a:pt x="282" y="133"/>
                      <a:pt x="3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42"/>
              <p:cNvSpPr/>
              <p:nvPr/>
            </p:nvSpPr>
            <p:spPr>
              <a:xfrm>
                <a:off x="5788125" y="4166350"/>
                <a:ext cx="2225" cy="2050"/>
              </a:xfrm>
              <a:custGeom>
                <a:rect b="b" l="l" r="r" t="t"/>
                <a:pathLst>
                  <a:path extrusionOk="0" h="82" w="89">
                    <a:moveTo>
                      <a:pt x="89" y="0"/>
                    </a:moveTo>
                    <a:lnTo>
                      <a:pt x="89" y="0"/>
                    </a:lnTo>
                    <a:cubicBezTo>
                      <a:pt x="57" y="24"/>
                      <a:pt x="27" y="51"/>
                      <a:pt x="0" y="81"/>
                    </a:cubicBezTo>
                    <a:cubicBezTo>
                      <a:pt x="33" y="61"/>
                      <a:pt x="67" y="30"/>
                      <a:pt x="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42"/>
              <p:cNvSpPr/>
              <p:nvPr/>
            </p:nvSpPr>
            <p:spPr>
              <a:xfrm>
                <a:off x="5811675" y="4192650"/>
                <a:ext cx="11650" cy="10025"/>
              </a:xfrm>
              <a:custGeom>
                <a:rect b="b" l="l" r="r" t="t"/>
                <a:pathLst>
                  <a:path extrusionOk="0" h="401" w="466">
                    <a:moveTo>
                      <a:pt x="466" y="1"/>
                    </a:moveTo>
                    <a:lnTo>
                      <a:pt x="466" y="1"/>
                    </a:lnTo>
                    <a:cubicBezTo>
                      <a:pt x="336" y="47"/>
                      <a:pt x="150" y="294"/>
                      <a:pt x="0" y="400"/>
                    </a:cubicBezTo>
                    <a:cubicBezTo>
                      <a:pt x="188" y="313"/>
                      <a:pt x="307" y="134"/>
                      <a:pt x="4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42"/>
              <p:cNvSpPr/>
              <p:nvPr/>
            </p:nvSpPr>
            <p:spPr>
              <a:xfrm>
                <a:off x="5813025" y="4195025"/>
                <a:ext cx="5025" cy="4725"/>
              </a:xfrm>
              <a:custGeom>
                <a:rect b="b" l="l" r="r" t="t"/>
                <a:pathLst>
                  <a:path extrusionOk="0" h="189" w="201">
                    <a:moveTo>
                      <a:pt x="201" y="0"/>
                    </a:moveTo>
                    <a:cubicBezTo>
                      <a:pt x="124" y="51"/>
                      <a:pt x="60" y="118"/>
                      <a:pt x="1" y="189"/>
                    </a:cubicBezTo>
                    <a:cubicBezTo>
                      <a:pt x="78" y="140"/>
                      <a:pt x="147" y="67"/>
                      <a:pt x="2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42"/>
              <p:cNvSpPr/>
              <p:nvPr/>
            </p:nvSpPr>
            <p:spPr>
              <a:xfrm>
                <a:off x="5812775" y="4196600"/>
                <a:ext cx="550" cy="500"/>
              </a:xfrm>
              <a:custGeom>
                <a:rect b="b" l="l" r="r" t="t"/>
                <a:pathLst>
                  <a:path extrusionOk="0" h="20" w="22">
                    <a:moveTo>
                      <a:pt x="21" y="0"/>
                    </a:moveTo>
                    <a:cubicBezTo>
                      <a:pt x="14" y="5"/>
                      <a:pt x="8" y="13"/>
                      <a:pt x="1" y="20"/>
                    </a:cubicBezTo>
                    <a:cubicBezTo>
                      <a:pt x="9" y="15"/>
                      <a:pt x="16" y="7"/>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42"/>
              <p:cNvSpPr/>
              <p:nvPr/>
            </p:nvSpPr>
            <p:spPr>
              <a:xfrm>
                <a:off x="5805750" y="4251625"/>
                <a:ext cx="10650" cy="1425"/>
              </a:xfrm>
              <a:custGeom>
                <a:rect b="b" l="l" r="r" t="t"/>
                <a:pathLst>
                  <a:path extrusionOk="0" h="57" w="426">
                    <a:moveTo>
                      <a:pt x="1" y="1"/>
                    </a:moveTo>
                    <a:cubicBezTo>
                      <a:pt x="137" y="44"/>
                      <a:pt x="285" y="48"/>
                      <a:pt x="426" y="57"/>
                    </a:cubicBezTo>
                    <a:cubicBezTo>
                      <a:pt x="289" y="11"/>
                      <a:pt x="145" y="6"/>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42"/>
              <p:cNvSpPr/>
              <p:nvPr/>
            </p:nvSpPr>
            <p:spPr>
              <a:xfrm>
                <a:off x="5807500" y="4250250"/>
                <a:ext cx="5650" cy="800"/>
              </a:xfrm>
              <a:custGeom>
                <a:rect b="b" l="l" r="r" t="t"/>
                <a:pathLst>
                  <a:path extrusionOk="0" h="32" w="226">
                    <a:moveTo>
                      <a:pt x="1" y="0"/>
                    </a:moveTo>
                    <a:lnTo>
                      <a:pt x="1" y="0"/>
                    </a:lnTo>
                    <a:cubicBezTo>
                      <a:pt x="62" y="23"/>
                      <a:pt x="131" y="32"/>
                      <a:pt x="196" y="32"/>
                    </a:cubicBezTo>
                    <a:cubicBezTo>
                      <a:pt x="206" y="32"/>
                      <a:pt x="215" y="32"/>
                      <a:pt x="225" y="31"/>
                    </a:cubicBezTo>
                    <a:cubicBezTo>
                      <a:pt x="152" y="11"/>
                      <a:pt x="77" y="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42"/>
              <p:cNvSpPr/>
              <p:nvPr/>
            </p:nvSpPr>
            <p:spPr>
              <a:xfrm>
                <a:off x="5809625" y="4248700"/>
                <a:ext cx="650" cy="50"/>
              </a:xfrm>
              <a:custGeom>
                <a:rect b="b" l="l" r="r" t="t"/>
                <a:pathLst>
                  <a:path extrusionOk="0" h="2" w="26">
                    <a:moveTo>
                      <a:pt x="8" y="0"/>
                    </a:moveTo>
                    <a:cubicBezTo>
                      <a:pt x="5" y="0"/>
                      <a:pt x="3" y="0"/>
                      <a:pt x="0" y="0"/>
                    </a:cubicBezTo>
                    <a:cubicBezTo>
                      <a:pt x="4" y="1"/>
                      <a:pt x="8" y="1"/>
                      <a:pt x="12" y="1"/>
                    </a:cubicBezTo>
                    <a:cubicBezTo>
                      <a:pt x="17" y="1"/>
                      <a:pt x="22" y="1"/>
                      <a:pt x="26" y="0"/>
                    </a:cubicBezTo>
                    <a:cubicBezTo>
                      <a:pt x="20" y="0"/>
                      <a:pt x="14" y="0"/>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42"/>
              <p:cNvSpPr/>
              <p:nvPr/>
            </p:nvSpPr>
            <p:spPr>
              <a:xfrm>
                <a:off x="5769525" y="4279100"/>
                <a:ext cx="11925" cy="11800"/>
              </a:xfrm>
              <a:custGeom>
                <a:rect b="b" l="l" r="r" t="t"/>
                <a:pathLst>
                  <a:path extrusionOk="0" h="472" w="477">
                    <a:moveTo>
                      <a:pt x="1" y="1"/>
                    </a:moveTo>
                    <a:lnTo>
                      <a:pt x="1" y="1"/>
                    </a:lnTo>
                    <a:cubicBezTo>
                      <a:pt x="122" y="212"/>
                      <a:pt x="309" y="328"/>
                      <a:pt x="476" y="471"/>
                    </a:cubicBezTo>
                    <a:cubicBezTo>
                      <a:pt x="335" y="296"/>
                      <a:pt x="155" y="15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42"/>
              <p:cNvSpPr/>
              <p:nvPr/>
            </p:nvSpPr>
            <p:spPr>
              <a:xfrm>
                <a:off x="5770350" y="4278650"/>
                <a:ext cx="5100" cy="4575"/>
              </a:xfrm>
              <a:custGeom>
                <a:rect b="b" l="l" r="r" t="t"/>
                <a:pathLst>
                  <a:path extrusionOk="0" h="183" w="204">
                    <a:moveTo>
                      <a:pt x="0" y="0"/>
                    </a:moveTo>
                    <a:lnTo>
                      <a:pt x="0" y="0"/>
                    </a:lnTo>
                    <a:cubicBezTo>
                      <a:pt x="55" y="72"/>
                      <a:pt x="131" y="135"/>
                      <a:pt x="203" y="182"/>
                    </a:cubicBezTo>
                    <a:cubicBezTo>
                      <a:pt x="146" y="111"/>
                      <a:pt x="75" y="5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42"/>
              <p:cNvSpPr/>
              <p:nvPr/>
            </p:nvSpPr>
            <p:spPr>
              <a:xfrm>
                <a:off x="5772175" y="4277775"/>
                <a:ext cx="800" cy="625"/>
              </a:xfrm>
              <a:custGeom>
                <a:rect b="b" l="l" r="r" t="t"/>
                <a:pathLst>
                  <a:path extrusionOk="0" h="25" w="32">
                    <a:moveTo>
                      <a:pt x="1" y="0"/>
                    </a:moveTo>
                    <a:lnTo>
                      <a:pt x="1" y="0"/>
                    </a:lnTo>
                    <a:cubicBezTo>
                      <a:pt x="10" y="9"/>
                      <a:pt x="21" y="20"/>
                      <a:pt x="32" y="25"/>
                    </a:cubicBezTo>
                    <a:cubicBezTo>
                      <a:pt x="22" y="15"/>
                      <a:pt x="12" y="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42"/>
              <p:cNvSpPr/>
              <p:nvPr/>
            </p:nvSpPr>
            <p:spPr>
              <a:xfrm>
                <a:off x="5725325" y="4272075"/>
                <a:ext cx="950" cy="10375"/>
              </a:xfrm>
              <a:custGeom>
                <a:rect b="b" l="l" r="r" t="t"/>
                <a:pathLst>
                  <a:path extrusionOk="0" h="415" w="38">
                    <a:moveTo>
                      <a:pt x="37" y="1"/>
                    </a:moveTo>
                    <a:cubicBezTo>
                      <a:pt x="0" y="136"/>
                      <a:pt x="1" y="279"/>
                      <a:pt x="27" y="415"/>
                    </a:cubicBezTo>
                    <a:cubicBezTo>
                      <a:pt x="37" y="277"/>
                      <a:pt x="37" y="140"/>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42"/>
              <p:cNvSpPr/>
              <p:nvPr/>
            </p:nvSpPr>
            <p:spPr>
              <a:xfrm>
                <a:off x="5727025" y="4274275"/>
                <a:ext cx="275" cy="2125"/>
              </a:xfrm>
              <a:custGeom>
                <a:rect b="b" l="l" r="r" t="t"/>
                <a:pathLst>
                  <a:path extrusionOk="0" h="85" w="11">
                    <a:moveTo>
                      <a:pt x="9" y="0"/>
                    </a:moveTo>
                    <a:lnTo>
                      <a:pt x="9" y="0"/>
                    </a:lnTo>
                    <a:cubicBezTo>
                      <a:pt x="1" y="27"/>
                      <a:pt x="0" y="58"/>
                      <a:pt x="4" y="85"/>
                    </a:cubicBezTo>
                    <a:cubicBezTo>
                      <a:pt x="10" y="58"/>
                      <a:pt x="11" y="28"/>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42"/>
              <p:cNvSpPr/>
              <p:nvPr/>
            </p:nvSpPr>
            <p:spPr>
              <a:xfrm>
                <a:off x="5741675" y="4281275"/>
                <a:ext cx="900" cy="3750"/>
              </a:xfrm>
              <a:custGeom>
                <a:rect b="b" l="l" r="r" t="t"/>
                <a:pathLst>
                  <a:path extrusionOk="0" h="150" w="36">
                    <a:moveTo>
                      <a:pt x="15" y="1"/>
                    </a:moveTo>
                    <a:cubicBezTo>
                      <a:pt x="13" y="1"/>
                      <a:pt x="10" y="2"/>
                      <a:pt x="7" y="4"/>
                    </a:cubicBezTo>
                    <a:cubicBezTo>
                      <a:pt x="7" y="5"/>
                      <a:pt x="7" y="8"/>
                      <a:pt x="6" y="10"/>
                    </a:cubicBezTo>
                    <a:lnTo>
                      <a:pt x="6" y="12"/>
                    </a:lnTo>
                    <a:cubicBezTo>
                      <a:pt x="5" y="17"/>
                      <a:pt x="5" y="22"/>
                      <a:pt x="5" y="27"/>
                    </a:cubicBezTo>
                    <a:cubicBezTo>
                      <a:pt x="1" y="68"/>
                      <a:pt x="0" y="109"/>
                      <a:pt x="5" y="150"/>
                    </a:cubicBezTo>
                    <a:cubicBezTo>
                      <a:pt x="5" y="135"/>
                      <a:pt x="36" y="1"/>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42"/>
              <p:cNvSpPr/>
              <p:nvPr/>
            </p:nvSpPr>
            <p:spPr>
              <a:xfrm>
                <a:off x="5766800" y="4281075"/>
                <a:ext cx="1300" cy="4100"/>
              </a:xfrm>
              <a:custGeom>
                <a:rect b="b" l="l" r="r" t="t"/>
                <a:pathLst>
                  <a:path extrusionOk="0" h="164" w="52">
                    <a:moveTo>
                      <a:pt x="8" y="1"/>
                    </a:moveTo>
                    <a:cubicBezTo>
                      <a:pt x="4" y="1"/>
                      <a:pt x="1" y="5"/>
                      <a:pt x="1" y="8"/>
                    </a:cubicBezTo>
                    <a:cubicBezTo>
                      <a:pt x="10" y="63"/>
                      <a:pt x="26" y="116"/>
                      <a:pt x="52" y="164"/>
                    </a:cubicBezTo>
                    <a:cubicBezTo>
                      <a:pt x="45" y="136"/>
                      <a:pt x="37" y="107"/>
                      <a:pt x="31" y="79"/>
                    </a:cubicBezTo>
                    <a:lnTo>
                      <a:pt x="31" y="79"/>
                    </a:lnTo>
                    <a:cubicBezTo>
                      <a:pt x="32" y="83"/>
                      <a:pt x="34" y="85"/>
                      <a:pt x="36" y="90"/>
                    </a:cubicBezTo>
                    <a:cubicBezTo>
                      <a:pt x="29" y="61"/>
                      <a:pt x="24" y="33"/>
                      <a:pt x="15" y="6"/>
                    </a:cubicBezTo>
                    <a:cubicBezTo>
                      <a:pt x="14" y="3"/>
                      <a:pt x="12" y="2"/>
                      <a:pt x="10" y="1"/>
                    </a:cubicBezTo>
                    <a:cubicBezTo>
                      <a:pt x="9" y="1"/>
                      <a:pt x="8" y="1"/>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42"/>
              <p:cNvSpPr/>
              <p:nvPr/>
            </p:nvSpPr>
            <p:spPr>
              <a:xfrm>
                <a:off x="5689025" y="4239275"/>
                <a:ext cx="8875" cy="10850"/>
              </a:xfrm>
              <a:custGeom>
                <a:rect b="b" l="l" r="r" t="t"/>
                <a:pathLst>
                  <a:path extrusionOk="0" h="434" w="355">
                    <a:moveTo>
                      <a:pt x="355" y="1"/>
                    </a:moveTo>
                    <a:cubicBezTo>
                      <a:pt x="196" y="108"/>
                      <a:pt x="112" y="284"/>
                      <a:pt x="0" y="433"/>
                    </a:cubicBezTo>
                    <a:cubicBezTo>
                      <a:pt x="141" y="300"/>
                      <a:pt x="246" y="129"/>
                      <a:pt x="3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42"/>
              <p:cNvSpPr/>
              <p:nvPr/>
            </p:nvSpPr>
            <p:spPr>
              <a:xfrm>
                <a:off x="5707925" y="3848850"/>
                <a:ext cx="74550" cy="36425"/>
              </a:xfrm>
              <a:custGeom>
                <a:rect b="b" l="l" r="r" t="t"/>
                <a:pathLst>
                  <a:path extrusionOk="0" h="1457" w="2982">
                    <a:moveTo>
                      <a:pt x="1871" y="0"/>
                    </a:moveTo>
                    <a:cubicBezTo>
                      <a:pt x="1668" y="0"/>
                      <a:pt x="1464" y="35"/>
                      <a:pt x="1269" y="95"/>
                    </a:cubicBezTo>
                    <a:cubicBezTo>
                      <a:pt x="1327" y="98"/>
                      <a:pt x="1391" y="100"/>
                      <a:pt x="1458" y="100"/>
                    </a:cubicBezTo>
                    <a:cubicBezTo>
                      <a:pt x="1222" y="125"/>
                      <a:pt x="989" y="184"/>
                      <a:pt x="765" y="289"/>
                    </a:cubicBezTo>
                    <a:cubicBezTo>
                      <a:pt x="753" y="295"/>
                      <a:pt x="738" y="301"/>
                      <a:pt x="728" y="305"/>
                    </a:cubicBezTo>
                    <a:cubicBezTo>
                      <a:pt x="793" y="294"/>
                      <a:pt x="857" y="284"/>
                      <a:pt x="922" y="274"/>
                    </a:cubicBezTo>
                    <a:cubicBezTo>
                      <a:pt x="1033" y="256"/>
                      <a:pt x="1174" y="243"/>
                      <a:pt x="1319" y="234"/>
                    </a:cubicBezTo>
                    <a:lnTo>
                      <a:pt x="1319" y="234"/>
                    </a:lnTo>
                    <a:cubicBezTo>
                      <a:pt x="1051" y="269"/>
                      <a:pt x="789" y="344"/>
                      <a:pt x="546" y="476"/>
                    </a:cubicBezTo>
                    <a:cubicBezTo>
                      <a:pt x="517" y="490"/>
                      <a:pt x="479" y="509"/>
                      <a:pt x="455" y="520"/>
                    </a:cubicBezTo>
                    <a:cubicBezTo>
                      <a:pt x="495" y="510"/>
                      <a:pt x="536" y="501"/>
                      <a:pt x="577" y="491"/>
                    </a:cubicBezTo>
                    <a:cubicBezTo>
                      <a:pt x="770" y="447"/>
                      <a:pt x="938" y="418"/>
                      <a:pt x="1113" y="397"/>
                    </a:cubicBezTo>
                    <a:lnTo>
                      <a:pt x="1113" y="397"/>
                    </a:lnTo>
                    <a:cubicBezTo>
                      <a:pt x="917" y="434"/>
                      <a:pt x="722" y="496"/>
                      <a:pt x="522" y="593"/>
                    </a:cubicBezTo>
                    <a:cubicBezTo>
                      <a:pt x="500" y="605"/>
                      <a:pt x="471" y="617"/>
                      <a:pt x="450" y="627"/>
                    </a:cubicBezTo>
                    <a:cubicBezTo>
                      <a:pt x="486" y="619"/>
                      <a:pt x="522" y="613"/>
                      <a:pt x="558" y="607"/>
                    </a:cubicBezTo>
                    <a:cubicBezTo>
                      <a:pt x="672" y="586"/>
                      <a:pt x="780" y="567"/>
                      <a:pt x="886" y="551"/>
                    </a:cubicBezTo>
                    <a:lnTo>
                      <a:pt x="886" y="551"/>
                    </a:lnTo>
                    <a:cubicBezTo>
                      <a:pt x="695" y="604"/>
                      <a:pt x="507" y="685"/>
                      <a:pt x="311" y="802"/>
                    </a:cubicBezTo>
                    <a:cubicBezTo>
                      <a:pt x="300" y="808"/>
                      <a:pt x="284" y="818"/>
                      <a:pt x="278" y="823"/>
                    </a:cubicBezTo>
                    <a:cubicBezTo>
                      <a:pt x="322" y="809"/>
                      <a:pt x="368" y="798"/>
                      <a:pt x="413" y="785"/>
                    </a:cubicBezTo>
                    <a:cubicBezTo>
                      <a:pt x="582" y="738"/>
                      <a:pt x="753" y="700"/>
                      <a:pt x="924" y="665"/>
                    </a:cubicBezTo>
                    <a:lnTo>
                      <a:pt x="924" y="665"/>
                    </a:lnTo>
                    <a:cubicBezTo>
                      <a:pt x="719" y="725"/>
                      <a:pt x="518" y="815"/>
                      <a:pt x="317" y="938"/>
                    </a:cubicBezTo>
                    <a:cubicBezTo>
                      <a:pt x="291" y="954"/>
                      <a:pt x="264" y="970"/>
                      <a:pt x="238" y="985"/>
                    </a:cubicBezTo>
                    <a:cubicBezTo>
                      <a:pt x="295" y="967"/>
                      <a:pt x="351" y="952"/>
                      <a:pt x="408" y="934"/>
                    </a:cubicBezTo>
                    <a:cubicBezTo>
                      <a:pt x="557" y="888"/>
                      <a:pt x="709" y="849"/>
                      <a:pt x="861" y="811"/>
                    </a:cubicBezTo>
                    <a:lnTo>
                      <a:pt x="861" y="811"/>
                    </a:lnTo>
                    <a:cubicBezTo>
                      <a:pt x="701" y="867"/>
                      <a:pt x="536" y="947"/>
                      <a:pt x="355" y="1053"/>
                    </a:cubicBezTo>
                    <a:cubicBezTo>
                      <a:pt x="312" y="1077"/>
                      <a:pt x="259" y="1109"/>
                      <a:pt x="224" y="1130"/>
                    </a:cubicBezTo>
                    <a:cubicBezTo>
                      <a:pt x="294" y="1104"/>
                      <a:pt x="364" y="1080"/>
                      <a:pt x="435" y="1057"/>
                    </a:cubicBezTo>
                    <a:cubicBezTo>
                      <a:pt x="544" y="1020"/>
                      <a:pt x="665" y="985"/>
                      <a:pt x="786" y="953"/>
                    </a:cubicBezTo>
                    <a:lnTo>
                      <a:pt x="786" y="953"/>
                    </a:lnTo>
                    <a:cubicBezTo>
                      <a:pt x="593" y="1024"/>
                      <a:pt x="407" y="1113"/>
                      <a:pt x="228" y="1215"/>
                    </a:cubicBezTo>
                    <a:cubicBezTo>
                      <a:pt x="173" y="1246"/>
                      <a:pt x="115" y="1279"/>
                      <a:pt x="64" y="1312"/>
                    </a:cubicBezTo>
                    <a:cubicBezTo>
                      <a:pt x="157" y="1276"/>
                      <a:pt x="252" y="1243"/>
                      <a:pt x="346" y="1211"/>
                    </a:cubicBezTo>
                    <a:cubicBezTo>
                      <a:pt x="541" y="1144"/>
                      <a:pt x="738" y="1088"/>
                      <a:pt x="936" y="1040"/>
                    </a:cubicBezTo>
                    <a:lnTo>
                      <a:pt x="936" y="1040"/>
                    </a:lnTo>
                    <a:cubicBezTo>
                      <a:pt x="688" y="1108"/>
                      <a:pt x="445" y="1200"/>
                      <a:pt x="217" y="1320"/>
                    </a:cubicBezTo>
                    <a:cubicBezTo>
                      <a:pt x="143" y="1361"/>
                      <a:pt x="66" y="1410"/>
                      <a:pt x="0" y="1456"/>
                    </a:cubicBezTo>
                    <a:cubicBezTo>
                      <a:pt x="80" y="1415"/>
                      <a:pt x="172" y="1374"/>
                      <a:pt x="247" y="1343"/>
                    </a:cubicBezTo>
                    <a:cubicBezTo>
                      <a:pt x="806" y="1117"/>
                      <a:pt x="1391" y="990"/>
                      <a:pt x="1979" y="990"/>
                    </a:cubicBezTo>
                    <a:cubicBezTo>
                      <a:pt x="2314" y="990"/>
                      <a:pt x="2649" y="1032"/>
                      <a:pt x="2982" y="1119"/>
                    </a:cubicBezTo>
                    <a:cubicBezTo>
                      <a:pt x="2627" y="985"/>
                      <a:pt x="2246" y="913"/>
                      <a:pt x="1864" y="913"/>
                    </a:cubicBezTo>
                    <a:cubicBezTo>
                      <a:pt x="1792" y="913"/>
                      <a:pt x="1720" y="915"/>
                      <a:pt x="1648" y="921"/>
                    </a:cubicBezTo>
                    <a:cubicBezTo>
                      <a:pt x="1785" y="906"/>
                      <a:pt x="1932" y="897"/>
                      <a:pt x="2083" y="897"/>
                    </a:cubicBezTo>
                    <a:cubicBezTo>
                      <a:pt x="2282" y="897"/>
                      <a:pt x="2488" y="912"/>
                      <a:pt x="2687" y="947"/>
                    </a:cubicBezTo>
                    <a:cubicBezTo>
                      <a:pt x="2363" y="857"/>
                      <a:pt x="2026" y="806"/>
                      <a:pt x="1690" y="806"/>
                    </a:cubicBezTo>
                    <a:cubicBezTo>
                      <a:pt x="1650" y="806"/>
                      <a:pt x="1611" y="807"/>
                      <a:pt x="1572" y="808"/>
                    </a:cubicBezTo>
                    <a:cubicBezTo>
                      <a:pt x="1746" y="787"/>
                      <a:pt x="2033" y="763"/>
                      <a:pt x="2259" y="763"/>
                    </a:cubicBezTo>
                    <a:cubicBezTo>
                      <a:pt x="2284" y="763"/>
                      <a:pt x="2308" y="764"/>
                      <a:pt x="2331" y="764"/>
                    </a:cubicBezTo>
                    <a:cubicBezTo>
                      <a:pt x="2053" y="721"/>
                      <a:pt x="1813" y="693"/>
                      <a:pt x="1588" y="693"/>
                    </a:cubicBezTo>
                    <a:cubicBezTo>
                      <a:pt x="1542" y="693"/>
                      <a:pt x="1496" y="694"/>
                      <a:pt x="1451" y="696"/>
                    </a:cubicBezTo>
                    <a:cubicBezTo>
                      <a:pt x="1659" y="660"/>
                      <a:pt x="1808" y="635"/>
                      <a:pt x="2036" y="629"/>
                    </a:cubicBezTo>
                    <a:cubicBezTo>
                      <a:pt x="1867" y="598"/>
                      <a:pt x="1704" y="582"/>
                      <a:pt x="1544" y="582"/>
                    </a:cubicBezTo>
                    <a:cubicBezTo>
                      <a:pt x="1492" y="582"/>
                      <a:pt x="1440" y="584"/>
                      <a:pt x="1388" y="587"/>
                    </a:cubicBezTo>
                    <a:cubicBezTo>
                      <a:pt x="1573" y="558"/>
                      <a:pt x="1756" y="535"/>
                      <a:pt x="1936" y="512"/>
                    </a:cubicBezTo>
                    <a:cubicBezTo>
                      <a:pt x="1775" y="489"/>
                      <a:pt x="1623" y="477"/>
                      <a:pt x="1477" y="477"/>
                    </a:cubicBezTo>
                    <a:cubicBezTo>
                      <a:pt x="1459" y="477"/>
                      <a:pt x="1442" y="478"/>
                      <a:pt x="1424" y="478"/>
                    </a:cubicBezTo>
                    <a:cubicBezTo>
                      <a:pt x="1682" y="438"/>
                      <a:pt x="1878" y="406"/>
                      <a:pt x="2142" y="385"/>
                    </a:cubicBezTo>
                    <a:cubicBezTo>
                      <a:pt x="1966" y="364"/>
                      <a:pt x="1796" y="352"/>
                      <a:pt x="1630" y="352"/>
                    </a:cubicBezTo>
                    <a:cubicBezTo>
                      <a:pt x="1578" y="352"/>
                      <a:pt x="1528" y="353"/>
                      <a:pt x="1477" y="355"/>
                    </a:cubicBezTo>
                    <a:cubicBezTo>
                      <a:pt x="1777" y="320"/>
                      <a:pt x="2023" y="284"/>
                      <a:pt x="2326" y="260"/>
                    </a:cubicBezTo>
                    <a:cubicBezTo>
                      <a:pt x="2133" y="232"/>
                      <a:pt x="1934" y="213"/>
                      <a:pt x="1736" y="211"/>
                    </a:cubicBezTo>
                    <a:cubicBezTo>
                      <a:pt x="1963" y="194"/>
                      <a:pt x="2190" y="173"/>
                      <a:pt x="2416" y="173"/>
                    </a:cubicBezTo>
                    <a:cubicBezTo>
                      <a:pt x="2447" y="173"/>
                      <a:pt x="2479" y="173"/>
                      <a:pt x="2510" y="174"/>
                    </a:cubicBezTo>
                    <a:cubicBezTo>
                      <a:pt x="2305" y="130"/>
                      <a:pt x="2098" y="100"/>
                      <a:pt x="1889" y="90"/>
                    </a:cubicBezTo>
                    <a:cubicBezTo>
                      <a:pt x="2047" y="81"/>
                      <a:pt x="2207" y="67"/>
                      <a:pt x="2348" y="47"/>
                    </a:cubicBezTo>
                    <a:cubicBezTo>
                      <a:pt x="2216" y="31"/>
                      <a:pt x="2092" y="7"/>
                      <a:pt x="1949" y="2"/>
                    </a:cubicBezTo>
                    <a:cubicBezTo>
                      <a:pt x="1923" y="1"/>
                      <a:pt x="189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42"/>
              <p:cNvSpPr/>
              <p:nvPr/>
            </p:nvSpPr>
            <p:spPr>
              <a:xfrm>
                <a:off x="5739125" y="3842475"/>
                <a:ext cx="40525" cy="6175"/>
              </a:xfrm>
              <a:custGeom>
                <a:rect b="b" l="l" r="r" t="t"/>
                <a:pathLst>
                  <a:path extrusionOk="0" h="247" w="1621">
                    <a:moveTo>
                      <a:pt x="724" y="1"/>
                    </a:moveTo>
                    <a:cubicBezTo>
                      <a:pt x="527" y="1"/>
                      <a:pt x="327" y="58"/>
                      <a:pt x="0" y="169"/>
                    </a:cubicBezTo>
                    <a:cubicBezTo>
                      <a:pt x="229" y="131"/>
                      <a:pt x="417" y="96"/>
                      <a:pt x="649" y="92"/>
                    </a:cubicBezTo>
                    <a:cubicBezTo>
                      <a:pt x="933" y="94"/>
                      <a:pt x="1142" y="144"/>
                      <a:pt x="1417" y="205"/>
                    </a:cubicBezTo>
                    <a:cubicBezTo>
                      <a:pt x="1483" y="218"/>
                      <a:pt x="1559" y="234"/>
                      <a:pt x="1620" y="247"/>
                    </a:cubicBezTo>
                    <a:cubicBezTo>
                      <a:pt x="1567" y="228"/>
                      <a:pt x="1515" y="209"/>
                      <a:pt x="1463" y="189"/>
                    </a:cubicBezTo>
                    <a:cubicBezTo>
                      <a:pt x="1127" y="62"/>
                      <a:pt x="927" y="1"/>
                      <a:pt x="7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42"/>
              <p:cNvSpPr/>
              <p:nvPr/>
            </p:nvSpPr>
            <p:spPr>
              <a:xfrm>
                <a:off x="5707450" y="3887350"/>
                <a:ext cx="11900" cy="8350"/>
              </a:xfrm>
              <a:custGeom>
                <a:rect b="b" l="l" r="r" t="t"/>
                <a:pathLst>
                  <a:path extrusionOk="0" h="334" w="476">
                    <a:moveTo>
                      <a:pt x="475" y="1"/>
                    </a:moveTo>
                    <a:lnTo>
                      <a:pt x="475" y="1"/>
                    </a:lnTo>
                    <a:cubicBezTo>
                      <a:pt x="305" y="42"/>
                      <a:pt x="140" y="113"/>
                      <a:pt x="1" y="228"/>
                    </a:cubicBezTo>
                    <a:cubicBezTo>
                      <a:pt x="88" y="196"/>
                      <a:pt x="185" y="164"/>
                      <a:pt x="283" y="134"/>
                    </a:cubicBezTo>
                    <a:lnTo>
                      <a:pt x="283" y="134"/>
                    </a:lnTo>
                    <a:cubicBezTo>
                      <a:pt x="201" y="163"/>
                      <a:pt x="122" y="200"/>
                      <a:pt x="46" y="244"/>
                    </a:cubicBezTo>
                    <a:cubicBezTo>
                      <a:pt x="96" y="237"/>
                      <a:pt x="148" y="225"/>
                      <a:pt x="199" y="213"/>
                    </a:cubicBezTo>
                    <a:lnTo>
                      <a:pt x="199" y="213"/>
                    </a:lnTo>
                    <a:cubicBezTo>
                      <a:pt x="159" y="232"/>
                      <a:pt x="120" y="253"/>
                      <a:pt x="83" y="277"/>
                    </a:cubicBezTo>
                    <a:cubicBezTo>
                      <a:pt x="143" y="264"/>
                      <a:pt x="201" y="251"/>
                      <a:pt x="260" y="233"/>
                    </a:cubicBezTo>
                    <a:lnTo>
                      <a:pt x="260" y="233"/>
                    </a:lnTo>
                    <a:cubicBezTo>
                      <a:pt x="212" y="253"/>
                      <a:pt x="162" y="275"/>
                      <a:pt x="116" y="299"/>
                    </a:cubicBezTo>
                    <a:cubicBezTo>
                      <a:pt x="156" y="295"/>
                      <a:pt x="196" y="288"/>
                      <a:pt x="236" y="278"/>
                    </a:cubicBezTo>
                    <a:lnTo>
                      <a:pt x="236" y="278"/>
                    </a:lnTo>
                    <a:cubicBezTo>
                      <a:pt x="198" y="293"/>
                      <a:pt x="161" y="311"/>
                      <a:pt x="126" y="333"/>
                    </a:cubicBezTo>
                    <a:cubicBezTo>
                      <a:pt x="218" y="316"/>
                      <a:pt x="310" y="284"/>
                      <a:pt x="395" y="241"/>
                    </a:cubicBezTo>
                    <a:cubicBezTo>
                      <a:pt x="396" y="235"/>
                      <a:pt x="396" y="230"/>
                      <a:pt x="397" y="226"/>
                    </a:cubicBezTo>
                    <a:lnTo>
                      <a:pt x="397" y="226"/>
                    </a:lnTo>
                    <a:cubicBezTo>
                      <a:pt x="395" y="227"/>
                      <a:pt x="393" y="227"/>
                      <a:pt x="390" y="228"/>
                    </a:cubicBezTo>
                    <a:lnTo>
                      <a:pt x="390" y="228"/>
                    </a:lnTo>
                    <a:cubicBezTo>
                      <a:pt x="393" y="227"/>
                      <a:pt x="396" y="226"/>
                      <a:pt x="398" y="225"/>
                    </a:cubicBezTo>
                    <a:cubicBezTo>
                      <a:pt x="407" y="175"/>
                      <a:pt x="421" y="125"/>
                      <a:pt x="434" y="84"/>
                    </a:cubicBezTo>
                    <a:lnTo>
                      <a:pt x="434" y="84"/>
                    </a:lnTo>
                    <a:cubicBezTo>
                      <a:pt x="415" y="89"/>
                      <a:pt x="397" y="94"/>
                      <a:pt x="378" y="100"/>
                    </a:cubicBezTo>
                    <a:lnTo>
                      <a:pt x="436" y="81"/>
                    </a:lnTo>
                    <a:cubicBezTo>
                      <a:pt x="438" y="76"/>
                      <a:pt x="439" y="69"/>
                      <a:pt x="442" y="64"/>
                    </a:cubicBezTo>
                    <a:cubicBezTo>
                      <a:pt x="452" y="40"/>
                      <a:pt x="463" y="19"/>
                      <a:pt x="4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42"/>
              <p:cNvSpPr/>
              <p:nvPr/>
            </p:nvSpPr>
            <p:spPr>
              <a:xfrm>
                <a:off x="5711075" y="3893700"/>
                <a:ext cx="6175" cy="2725"/>
              </a:xfrm>
              <a:custGeom>
                <a:rect b="b" l="l" r="r" t="t"/>
                <a:pathLst>
                  <a:path extrusionOk="0" h="109" w="247">
                    <a:moveTo>
                      <a:pt x="247" y="0"/>
                    </a:moveTo>
                    <a:lnTo>
                      <a:pt x="247" y="0"/>
                    </a:lnTo>
                    <a:cubicBezTo>
                      <a:pt x="160" y="25"/>
                      <a:pt x="77" y="60"/>
                      <a:pt x="1" y="108"/>
                    </a:cubicBezTo>
                    <a:cubicBezTo>
                      <a:pt x="78" y="95"/>
                      <a:pt x="165" y="67"/>
                      <a:pt x="242" y="35"/>
                    </a:cubicBezTo>
                    <a:cubicBezTo>
                      <a:pt x="245" y="23"/>
                      <a:pt x="246" y="12"/>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42"/>
              <p:cNvSpPr/>
              <p:nvPr/>
            </p:nvSpPr>
            <p:spPr>
              <a:xfrm>
                <a:off x="5711425" y="3894800"/>
                <a:ext cx="5700" cy="2200"/>
              </a:xfrm>
              <a:custGeom>
                <a:rect b="b" l="l" r="r" t="t"/>
                <a:pathLst>
                  <a:path extrusionOk="0" h="88" w="228">
                    <a:moveTo>
                      <a:pt x="228" y="0"/>
                    </a:moveTo>
                    <a:cubicBezTo>
                      <a:pt x="148" y="20"/>
                      <a:pt x="72" y="48"/>
                      <a:pt x="0" y="88"/>
                    </a:cubicBezTo>
                    <a:cubicBezTo>
                      <a:pt x="78" y="78"/>
                      <a:pt x="157" y="48"/>
                      <a:pt x="227" y="13"/>
                    </a:cubicBezTo>
                    <a:cubicBezTo>
                      <a:pt x="228" y="8"/>
                      <a:pt x="228" y="4"/>
                      <a:pt x="2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42"/>
              <p:cNvSpPr/>
              <p:nvPr/>
            </p:nvSpPr>
            <p:spPr>
              <a:xfrm>
                <a:off x="5712475" y="3895325"/>
                <a:ext cx="4625" cy="2075"/>
              </a:xfrm>
              <a:custGeom>
                <a:rect b="b" l="l" r="r" t="t"/>
                <a:pathLst>
                  <a:path extrusionOk="0" h="83" w="185">
                    <a:moveTo>
                      <a:pt x="185" y="1"/>
                    </a:moveTo>
                    <a:cubicBezTo>
                      <a:pt x="120" y="19"/>
                      <a:pt x="58" y="46"/>
                      <a:pt x="0" y="82"/>
                    </a:cubicBezTo>
                    <a:cubicBezTo>
                      <a:pt x="67" y="71"/>
                      <a:pt x="129" y="38"/>
                      <a:pt x="1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42"/>
              <p:cNvSpPr/>
              <p:nvPr/>
            </p:nvSpPr>
            <p:spPr>
              <a:xfrm>
                <a:off x="5717900" y="3881825"/>
                <a:ext cx="9275" cy="11075"/>
              </a:xfrm>
              <a:custGeom>
                <a:rect b="b" l="l" r="r" t="t"/>
                <a:pathLst>
                  <a:path extrusionOk="0" h="443" w="371">
                    <a:moveTo>
                      <a:pt x="348" y="1"/>
                    </a:moveTo>
                    <a:cubicBezTo>
                      <a:pt x="340" y="1"/>
                      <a:pt x="337" y="5"/>
                      <a:pt x="330" y="6"/>
                    </a:cubicBezTo>
                    <a:cubicBezTo>
                      <a:pt x="328" y="9"/>
                      <a:pt x="327" y="10"/>
                      <a:pt x="324" y="10"/>
                    </a:cubicBezTo>
                    <a:cubicBezTo>
                      <a:pt x="227" y="50"/>
                      <a:pt x="129" y="123"/>
                      <a:pt x="68" y="218"/>
                    </a:cubicBezTo>
                    <a:cubicBezTo>
                      <a:pt x="75" y="212"/>
                      <a:pt x="81" y="207"/>
                      <a:pt x="87" y="204"/>
                    </a:cubicBezTo>
                    <a:lnTo>
                      <a:pt x="87" y="204"/>
                    </a:lnTo>
                    <a:cubicBezTo>
                      <a:pt x="82" y="209"/>
                      <a:pt x="78" y="214"/>
                      <a:pt x="73" y="220"/>
                    </a:cubicBezTo>
                    <a:cubicBezTo>
                      <a:pt x="85" y="210"/>
                      <a:pt x="96" y="202"/>
                      <a:pt x="108" y="195"/>
                    </a:cubicBezTo>
                    <a:lnTo>
                      <a:pt x="108" y="195"/>
                    </a:lnTo>
                    <a:cubicBezTo>
                      <a:pt x="59" y="264"/>
                      <a:pt x="29" y="350"/>
                      <a:pt x="1" y="442"/>
                    </a:cubicBezTo>
                    <a:cubicBezTo>
                      <a:pt x="82" y="299"/>
                      <a:pt x="144" y="196"/>
                      <a:pt x="260" y="94"/>
                    </a:cubicBezTo>
                    <a:cubicBezTo>
                      <a:pt x="274" y="86"/>
                      <a:pt x="288" y="76"/>
                      <a:pt x="303" y="67"/>
                    </a:cubicBezTo>
                    <a:cubicBezTo>
                      <a:pt x="319" y="58"/>
                      <a:pt x="334" y="50"/>
                      <a:pt x="349" y="40"/>
                    </a:cubicBezTo>
                    <a:lnTo>
                      <a:pt x="356" y="36"/>
                    </a:lnTo>
                    <a:cubicBezTo>
                      <a:pt x="370" y="27"/>
                      <a:pt x="368" y="5"/>
                      <a:pt x="353" y="1"/>
                    </a:cubicBezTo>
                    <a:cubicBezTo>
                      <a:pt x="351" y="1"/>
                      <a:pt x="349" y="1"/>
                      <a:pt x="3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42"/>
              <p:cNvSpPr/>
              <p:nvPr/>
            </p:nvSpPr>
            <p:spPr>
              <a:xfrm>
                <a:off x="5793125" y="3886875"/>
                <a:ext cx="10675" cy="8375"/>
              </a:xfrm>
              <a:custGeom>
                <a:rect b="b" l="l" r="r" t="t"/>
                <a:pathLst>
                  <a:path extrusionOk="0" h="335" w="427">
                    <a:moveTo>
                      <a:pt x="1" y="0"/>
                    </a:moveTo>
                    <a:lnTo>
                      <a:pt x="1" y="0"/>
                    </a:lnTo>
                    <a:cubicBezTo>
                      <a:pt x="12" y="20"/>
                      <a:pt x="23" y="40"/>
                      <a:pt x="30" y="65"/>
                    </a:cubicBezTo>
                    <a:cubicBezTo>
                      <a:pt x="32" y="70"/>
                      <a:pt x="34" y="76"/>
                      <a:pt x="35" y="81"/>
                    </a:cubicBezTo>
                    <a:cubicBezTo>
                      <a:pt x="46" y="87"/>
                      <a:pt x="58" y="92"/>
                      <a:pt x="71" y="96"/>
                    </a:cubicBezTo>
                    <a:lnTo>
                      <a:pt x="71" y="96"/>
                    </a:lnTo>
                    <a:cubicBezTo>
                      <a:pt x="59" y="93"/>
                      <a:pt x="48" y="89"/>
                      <a:pt x="37" y="86"/>
                    </a:cubicBezTo>
                    <a:lnTo>
                      <a:pt x="37" y="86"/>
                    </a:lnTo>
                    <a:cubicBezTo>
                      <a:pt x="48" y="127"/>
                      <a:pt x="60" y="175"/>
                      <a:pt x="68" y="226"/>
                    </a:cubicBezTo>
                    <a:cubicBezTo>
                      <a:pt x="70" y="227"/>
                      <a:pt x="74" y="229"/>
                      <a:pt x="76" y="230"/>
                    </a:cubicBezTo>
                    <a:cubicBezTo>
                      <a:pt x="73" y="229"/>
                      <a:pt x="70" y="229"/>
                      <a:pt x="68" y="227"/>
                    </a:cubicBezTo>
                    <a:lnTo>
                      <a:pt x="68" y="227"/>
                    </a:lnTo>
                    <a:cubicBezTo>
                      <a:pt x="69" y="231"/>
                      <a:pt x="69" y="236"/>
                      <a:pt x="70" y="241"/>
                    </a:cubicBezTo>
                    <a:cubicBezTo>
                      <a:pt x="147" y="286"/>
                      <a:pt x="228" y="319"/>
                      <a:pt x="313" y="335"/>
                    </a:cubicBezTo>
                    <a:cubicBezTo>
                      <a:pt x="282" y="313"/>
                      <a:pt x="249" y="294"/>
                      <a:pt x="215" y="278"/>
                    </a:cubicBezTo>
                    <a:lnTo>
                      <a:pt x="215" y="278"/>
                    </a:lnTo>
                    <a:cubicBezTo>
                      <a:pt x="251" y="288"/>
                      <a:pt x="287" y="297"/>
                      <a:pt x="323" y="301"/>
                    </a:cubicBezTo>
                    <a:cubicBezTo>
                      <a:pt x="281" y="276"/>
                      <a:pt x="238" y="252"/>
                      <a:pt x="193" y="234"/>
                    </a:cubicBezTo>
                    <a:lnTo>
                      <a:pt x="193" y="234"/>
                    </a:lnTo>
                    <a:cubicBezTo>
                      <a:pt x="246" y="250"/>
                      <a:pt x="300" y="266"/>
                      <a:pt x="353" y="277"/>
                    </a:cubicBezTo>
                    <a:cubicBezTo>
                      <a:pt x="320" y="252"/>
                      <a:pt x="285" y="232"/>
                      <a:pt x="249" y="213"/>
                    </a:cubicBezTo>
                    <a:lnTo>
                      <a:pt x="249" y="213"/>
                    </a:lnTo>
                    <a:cubicBezTo>
                      <a:pt x="295" y="226"/>
                      <a:pt x="342" y="236"/>
                      <a:pt x="387" y="245"/>
                    </a:cubicBezTo>
                    <a:cubicBezTo>
                      <a:pt x="318" y="201"/>
                      <a:pt x="248" y="164"/>
                      <a:pt x="174" y="133"/>
                    </a:cubicBezTo>
                    <a:lnTo>
                      <a:pt x="174" y="133"/>
                    </a:lnTo>
                    <a:cubicBezTo>
                      <a:pt x="260" y="165"/>
                      <a:pt x="348" y="199"/>
                      <a:pt x="426" y="231"/>
                    </a:cubicBezTo>
                    <a:cubicBezTo>
                      <a:pt x="302" y="115"/>
                      <a:pt x="153" y="4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42"/>
              <p:cNvSpPr/>
              <p:nvPr/>
            </p:nvSpPr>
            <p:spPr>
              <a:xfrm>
                <a:off x="5794925" y="3893250"/>
                <a:ext cx="5525" cy="2750"/>
              </a:xfrm>
              <a:custGeom>
                <a:rect b="b" l="l" r="r" t="t"/>
                <a:pathLst>
                  <a:path extrusionOk="0" h="110" w="221">
                    <a:moveTo>
                      <a:pt x="1" y="1"/>
                    </a:moveTo>
                    <a:lnTo>
                      <a:pt x="1" y="1"/>
                    </a:lnTo>
                    <a:cubicBezTo>
                      <a:pt x="2" y="12"/>
                      <a:pt x="3" y="23"/>
                      <a:pt x="4" y="33"/>
                    </a:cubicBezTo>
                    <a:cubicBezTo>
                      <a:pt x="74" y="67"/>
                      <a:pt x="151" y="94"/>
                      <a:pt x="220" y="110"/>
                    </a:cubicBezTo>
                    <a:cubicBezTo>
                      <a:pt x="152" y="61"/>
                      <a:pt x="78" y="26"/>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42"/>
              <p:cNvSpPr/>
              <p:nvPr/>
            </p:nvSpPr>
            <p:spPr>
              <a:xfrm>
                <a:off x="5795025" y="3894325"/>
                <a:ext cx="5150" cy="2275"/>
              </a:xfrm>
              <a:custGeom>
                <a:rect b="b" l="l" r="r" t="t"/>
                <a:pathLst>
                  <a:path extrusionOk="0" h="91" w="206">
                    <a:moveTo>
                      <a:pt x="0" y="1"/>
                    </a:moveTo>
                    <a:cubicBezTo>
                      <a:pt x="0" y="5"/>
                      <a:pt x="2" y="10"/>
                      <a:pt x="2" y="13"/>
                    </a:cubicBezTo>
                    <a:cubicBezTo>
                      <a:pt x="65" y="48"/>
                      <a:pt x="134" y="80"/>
                      <a:pt x="205" y="90"/>
                    </a:cubicBezTo>
                    <a:cubicBezTo>
                      <a:pt x="139" y="50"/>
                      <a:pt x="72" y="2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42"/>
              <p:cNvSpPr/>
              <p:nvPr/>
            </p:nvSpPr>
            <p:spPr>
              <a:xfrm>
                <a:off x="5795075" y="3894925"/>
                <a:ext cx="4125" cy="2075"/>
              </a:xfrm>
              <a:custGeom>
                <a:rect b="b" l="l" r="r" t="t"/>
                <a:pathLst>
                  <a:path extrusionOk="0" h="83" w="165">
                    <a:moveTo>
                      <a:pt x="0" y="0"/>
                    </a:moveTo>
                    <a:cubicBezTo>
                      <a:pt x="50" y="38"/>
                      <a:pt x="105" y="69"/>
                      <a:pt x="165" y="83"/>
                    </a:cubicBezTo>
                    <a:cubicBezTo>
                      <a:pt x="113" y="46"/>
                      <a:pt x="58" y="1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42"/>
              <p:cNvSpPr/>
              <p:nvPr/>
            </p:nvSpPr>
            <p:spPr>
              <a:xfrm>
                <a:off x="5786075" y="3881325"/>
                <a:ext cx="8325" cy="11100"/>
              </a:xfrm>
              <a:custGeom>
                <a:rect b="b" l="l" r="r" t="t"/>
                <a:pathLst>
                  <a:path extrusionOk="0" h="444" w="333">
                    <a:moveTo>
                      <a:pt x="22" y="0"/>
                    </a:moveTo>
                    <a:cubicBezTo>
                      <a:pt x="21" y="0"/>
                      <a:pt x="19" y="0"/>
                      <a:pt x="17" y="1"/>
                    </a:cubicBezTo>
                    <a:cubicBezTo>
                      <a:pt x="3" y="5"/>
                      <a:pt x="1" y="26"/>
                      <a:pt x="15" y="36"/>
                    </a:cubicBezTo>
                    <a:lnTo>
                      <a:pt x="22" y="40"/>
                    </a:lnTo>
                    <a:cubicBezTo>
                      <a:pt x="37" y="49"/>
                      <a:pt x="49" y="57"/>
                      <a:pt x="64" y="67"/>
                    </a:cubicBezTo>
                    <a:cubicBezTo>
                      <a:pt x="77" y="77"/>
                      <a:pt x="89" y="86"/>
                      <a:pt x="103" y="95"/>
                    </a:cubicBezTo>
                    <a:cubicBezTo>
                      <a:pt x="207" y="196"/>
                      <a:pt x="260" y="301"/>
                      <a:pt x="332" y="444"/>
                    </a:cubicBezTo>
                    <a:cubicBezTo>
                      <a:pt x="310" y="353"/>
                      <a:pt x="283" y="267"/>
                      <a:pt x="239" y="196"/>
                    </a:cubicBezTo>
                    <a:lnTo>
                      <a:pt x="239" y="196"/>
                    </a:lnTo>
                    <a:cubicBezTo>
                      <a:pt x="249" y="205"/>
                      <a:pt x="259" y="212"/>
                      <a:pt x="270" y="221"/>
                    </a:cubicBezTo>
                    <a:cubicBezTo>
                      <a:pt x="265" y="216"/>
                      <a:pt x="260" y="211"/>
                      <a:pt x="257" y="206"/>
                    </a:cubicBezTo>
                    <a:lnTo>
                      <a:pt x="257" y="206"/>
                    </a:lnTo>
                    <a:cubicBezTo>
                      <a:pt x="262" y="210"/>
                      <a:pt x="268" y="215"/>
                      <a:pt x="274" y="220"/>
                    </a:cubicBezTo>
                    <a:cubicBezTo>
                      <a:pt x="219" y="126"/>
                      <a:pt x="132" y="50"/>
                      <a:pt x="44" y="10"/>
                    </a:cubicBezTo>
                    <a:cubicBezTo>
                      <a:pt x="42" y="10"/>
                      <a:pt x="41" y="9"/>
                      <a:pt x="38" y="8"/>
                    </a:cubicBezTo>
                    <a:cubicBezTo>
                      <a:pt x="32" y="4"/>
                      <a:pt x="29" y="0"/>
                      <a:pt x="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42"/>
              <p:cNvSpPr/>
              <p:nvPr/>
            </p:nvSpPr>
            <p:spPr>
              <a:xfrm>
                <a:off x="5800425" y="3863000"/>
                <a:ext cx="7925" cy="24250"/>
              </a:xfrm>
              <a:custGeom>
                <a:rect b="b" l="l" r="r" t="t"/>
                <a:pathLst>
                  <a:path extrusionOk="0" h="970" w="317">
                    <a:moveTo>
                      <a:pt x="0" y="0"/>
                    </a:moveTo>
                    <a:lnTo>
                      <a:pt x="0" y="0"/>
                    </a:lnTo>
                    <a:cubicBezTo>
                      <a:pt x="105" y="324"/>
                      <a:pt x="208" y="648"/>
                      <a:pt x="317" y="970"/>
                    </a:cubicBezTo>
                    <a:cubicBezTo>
                      <a:pt x="266" y="635"/>
                      <a:pt x="160" y="28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42"/>
              <p:cNvSpPr/>
              <p:nvPr/>
            </p:nvSpPr>
            <p:spPr>
              <a:xfrm>
                <a:off x="5800725" y="3867125"/>
                <a:ext cx="5775" cy="17325"/>
              </a:xfrm>
              <a:custGeom>
                <a:rect b="b" l="l" r="r" t="t"/>
                <a:pathLst>
                  <a:path extrusionOk="0" h="693" w="231">
                    <a:moveTo>
                      <a:pt x="1" y="0"/>
                    </a:moveTo>
                    <a:cubicBezTo>
                      <a:pt x="55" y="238"/>
                      <a:pt x="136" y="469"/>
                      <a:pt x="230" y="692"/>
                    </a:cubicBezTo>
                    <a:cubicBezTo>
                      <a:pt x="186" y="452"/>
                      <a:pt x="116" y="21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42"/>
              <p:cNvSpPr/>
              <p:nvPr/>
            </p:nvSpPr>
            <p:spPr>
              <a:xfrm>
                <a:off x="5800625" y="3871375"/>
                <a:ext cx="3150" cy="9525"/>
              </a:xfrm>
              <a:custGeom>
                <a:rect b="b" l="l" r="r" t="t"/>
                <a:pathLst>
                  <a:path extrusionOk="0" h="381" w="126">
                    <a:moveTo>
                      <a:pt x="1" y="0"/>
                    </a:moveTo>
                    <a:lnTo>
                      <a:pt x="1" y="0"/>
                    </a:lnTo>
                    <a:cubicBezTo>
                      <a:pt x="25" y="146"/>
                      <a:pt x="79" y="259"/>
                      <a:pt x="125" y="380"/>
                    </a:cubicBezTo>
                    <a:cubicBezTo>
                      <a:pt x="115" y="247"/>
                      <a:pt x="66" y="10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42"/>
              <p:cNvSpPr/>
              <p:nvPr/>
            </p:nvSpPr>
            <p:spPr>
              <a:xfrm>
                <a:off x="5800525" y="3874825"/>
                <a:ext cx="1425" cy="3750"/>
              </a:xfrm>
              <a:custGeom>
                <a:rect b="b" l="l" r="r" t="t"/>
                <a:pathLst>
                  <a:path extrusionOk="0" h="150" w="57">
                    <a:moveTo>
                      <a:pt x="0" y="0"/>
                    </a:moveTo>
                    <a:cubicBezTo>
                      <a:pt x="11" y="53"/>
                      <a:pt x="31" y="101"/>
                      <a:pt x="56" y="149"/>
                    </a:cubicBezTo>
                    <a:cubicBezTo>
                      <a:pt x="46" y="99"/>
                      <a:pt x="27" y="3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42"/>
              <p:cNvSpPr/>
              <p:nvPr/>
            </p:nvSpPr>
            <p:spPr>
              <a:xfrm>
                <a:off x="5799575" y="3877550"/>
                <a:ext cx="325" cy="1200"/>
              </a:xfrm>
              <a:custGeom>
                <a:rect b="b" l="l" r="r" t="t"/>
                <a:pathLst>
                  <a:path extrusionOk="0" h="48" w="13">
                    <a:moveTo>
                      <a:pt x="0" y="0"/>
                    </a:moveTo>
                    <a:cubicBezTo>
                      <a:pt x="2" y="17"/>
                      <a:pt x="8" y="32"/>
                      <a:pt x="13" y="48"/>
                    </a:cubicBezTo>
                    <a:cubicBezTo>
                      <a:pt x="12" y="31"/>
                      <a:pt x="7" y="1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42"/>
              <p:cNvSpPr/>
              <p:nvPr/>
            </p:nvSpPr>
            <p:spPr>
              <a:xfrm>
                <a:off x="5705250" y="3861250"/>
                <a:ext cx="7025" cy="21825"/>
              </a:xfrm>
              <a:custGeom>
                <a:rect b="b" l="l" r="r" t="t"/>
                <a:pathLst>
                  <a:path extrusionOk="0" h="873" w="281">
                    <a:moveTo>
                      <a:pt x="280" y="0"/>
                    </a:moveTo>
                    <a:cubicBezTo>
                      <a:pt x="136" y="268"/>
                      <a:pt x="47" y="581"/>
                      <a:pt x="0" y="873"/>
                    </a:cubicBezTo>
                    <a:cubicBezTo>
                      <a:pt x="100" y="584"/>
                      <a:pt x="195" y="293"/>
                      <a:pt x="2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42"/>
              <p:cNvSpPr/>
              <p:nvPr/>
            </p:nvSpPr>
            <p:spPr>
              <a:xfrm>
                <a:off x="5708250" y="3864950"/>
                <a:ext cx="3800" cy="12325"/>
              </a:xfrm>
              <a:custGeom>
                <a:rect b="b" l="l" r="r" t="t"/>
                <a:pathLst>
                  <a:path extrusionOk="0" h="493" w="152">
                    <a:moveTo>
                      <a:pt x="152" y="1"/>
                    </a:moveTo>
                    <a:cubicBezTo>
                      <a:pt x="87" y="155"/>
                      <a:pt x="20" y="335"/>
                      <a:pt x="1" y="493"/>
                    </a:cubicBezTo>
                    <a:cubicBezTo>
                      <a:pt x="78" y="339"/>
                      <a:pt x="126" y="172"/>
                      <a:pt x="1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42"/>
              <p:cNvSpPr/>
              <p:nvPr/>
            </p:nvSpPr>
            <p:spPr>
              <a:xfrm>
                <a:off x="5710925" y="3869100"/>
                <a:ext cx="900" cy="3075"/>
              </a:xfrm>
              <a:custGeom>
                <a:rect b="b" l="l" r="r" t="t"/>
                <a:pathLst>
                  <a:path extrusionOk="0" h="123" w="36">
                    <a:moveTo>
                      <a:pt x="36" y="1"/>
                    </a:moveTo>
                    <a:cubicBezTo>
                      <a:pt x="19" y="39"/>
                      <a:pt x="4" y="83"/>
                      <a:pt x="1" y="122"/>
                    </a:cubicBezTo>
                    <a:cubicBezTo>
                      <a:pt x="19" y="83"/>
                      <a:pt x="30" y="44"/>
                      <a:pt x="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42"/>
              <p:cNvSpPr/>
              <p:nvPr/>
            </p:nvSpPr>
            <p:spPr>
              <a:xfrm>
                <a:off x="5757950" y="3877200"/>
                <a:ext cx="5350" cy="425"/>
              </a:xfrm>
              <a:custGeom>
                <a:rect b="b" l="l" r="r" t="t"/>
                <a:pathLst>
                  <a:path extrusionOk="0" h="17" w="214">
                    <a:moveTo>
                      <a:pt x="0" y="1"/>
                    </a:moveTo>
                    <a:lnTo>
                      <a:pt x="10" y="11"/>
                    </a:lnTo>
                    <a:cubicBezTo>
                      <a:pt x="79" y="13"/>
                      <a:pt x="146" y="14"/>
                      <a:pt x="213" y="16"/>
                    </a:cubicBezTo>
                    <a:cubicBezTo>
                      <a:pt x="142" y="10"/>
                      <a:pt x="71" y="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42"/>
              <p:cNvSpPr/>
              <p:nvPr/>
            </p:nvSpPr>
            <p:spPr>
              <a:xfrm>
                <a:off x="5761025" y="3880275"/>
                <a:ext cx="9600" cy="11975"/>
              </a:xfrm>
              <a:custGeom>
                <a:rect b="b" l="l" r="r" t="t"/>
                <a:pathLst>
                  <a:path extrusionOk="0" h="479" w="384">
                    <a:moveTo>
                      <a:pt x="1" y="0"/>
                    </a:moveTo>
                    <a:lnTo>
                      <a:pt x="1" y="0"/>
                    </a:lnTo>
                    <a:cubicBezTo>
                      <a:pt x="145" y="149"/>
                      <a:pt x="279" y="303"/>
                      <a:pt x="384" y="478"/>
                    </a:cubicBezTo>
                    <a:cubicBezTo>
                      <a:pt x="330" y="307"/>
                      <a:pt x="256" y="151"/>
                      <a:pt x="168" y="9"/>
                    </a:cubicBezTo>
                    <a:cubicBezTo>
                      <a:pt x="111" y="5"/>
                      <a:pt x="55" y="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42"/>
              <p:cNvSpPr/>
              <p:nvPr/>
            </p:nvSpPr>
            <p:spPr>
              <a:xfrm>
                <a:off x="5766525" y="3880525"/>
                <a:ext cx="7000" cy="8725"/>
              </a:xfrm>
              <a:custGeom>
                <a:rect b="b" l="l" r="r" t="t"/>
                <a:pathLst>
                  <a:path extrusionOk="0" h="349" w="280">
                    <a:moveTo>
                      <a:pt x="0" y="1"/>
                    </a:moveTo>
                    <a:cubicBezTo>
                      <a:pt x="99" y="114"/>
                      <a:pt x="195" y="230"/>
                      <a:pt x="279" y="349"/>
                    </a:cubicBezTo>
                    <a:cubicBezTo>
                      <a:pt x="238" y="234"/>
                      <a:pt x="186" y="120"/>
                      <a:pt x="129" y="12"/>
                    </a:cubicBezTo>
                    <a:cubicBezTo>
                      <a:pt x="95" y="9"/>
                      <a:pt x="62" y="6"/>
                      <a:pt x="28" y="2"/>
                    </a:cubicBezTo>
                    <a:cubicBezTo>
                      <a:pt x="20" y="1"/>
                      <a:pt x="9"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42"/>
              <p:cNvSpPr/>
              <p:nvPr/>
            </p:nvSpPr>
            <p:spPr>
              <a:xfrm>
                <a:off x="5755575" y="3880300"/>
                <a:ext cx="53975" cy="138200"/>
              </a:xfrm>
              <a:custGeom>
                <a:rect b="b" l="l" r="r" t="t"/>
                <a:pathLst>
                  <a:path extrusionOk="0" h="5528" w="2159">
                    <a:moveTo>
                      <a:pt x="139" y="1"/>
                    </a:moveTo>
                    <a:cubicBezTo>
                      <a:pt x="149" y="18"/>
                      <a:pt x="157" y="34"/>
                      <a:pt x="165" y="51"/>
                    </a:cubicBezTo>
                    <a:cubicBezTo>
                      <a:pt x="351" y="454"/>
                      <a:pt x="574" y="876"/>
                      <a:pt x="710" y="1250"/>
                    </a:cubicBezTo>
                    <a:cubicBezTo>
                      <a:pt x="716" y="1266"/>
                      <a:pt x="721" y="1282"/>
                      <a:pt x="727" y="1298"/>
                    </a:cubicBezTo>
                    <a:cubicBezTo>
                      <a:pt x="567" y="955"/>
                      <a:pt x="362" y="638"/>
                      <a:pt x="120" y="366"/>
                    </a:cubicBezTo>
                    <a:cubicBezTo>
                      <a:pt x="82" y="324"/>
                      <a:pt x="36" y="275"/>
                      <a:pt x="0" y="237"/>
                    </a:cubicBezTo>
                    <a:lnTo>
                      <a:pt x="0" y="237"/>
                    </a:lnTo>
                    <a:cubicBezTo>
                      <a:pt x="33" y="287"/>
                      <a:pt x="66" y="337"/>
                      <a:pt x="94" y="390"/>
                    </a:cubicBezTo>
                    <a:cubicBezTo>
                      <a:pt x="278" y="757"/>
                      <a:pt x="461" y="1179"/>
                      <a:pt x="640" y="1579"/>
                    </a:cubicBezTo>
                    <a:cubicBezTo>
                      <a:pt x="831" y="2019"/>
                      <a:pt x="965" y="2310"/>
                      <a:pt x="1114" y="2752"/>
                    </a:cubicBezTo>
                    <a:cubicBezTo>
                      <a:pt x="1093" y="2491"/>
                      <a:pt x="1047" y="2230"/>
                      <a:pt x="978" y="1976"/>
                    </a:cubicBezTo>
                    <a:lnTo>
                      <a:pt x="978" y="1976"/>
                    </a:lnTo>
                    <a:cubicBezTo>
                      <a:pt x="1127" y="2387"/>
                      <a:pt x="1268" y="2799"/>
                      <a:pt x="1380" y="3221"/>
                    </a:cubicBezTo>
                    <a:cubicBezTo>
                      <a:pt x="1348" y="2836"/>
                      <a:pt x="1290" y="2443"/>
                      <a:pt x="1196" y="2057"/>
                    </a:cubicBezTo>
                    <a:lnTo>
                      <a:pt x="1196" y="2057"/>
                    </a:lnTo>
                    <a:cubicBezTo>
                      <a:pt x="1387" y="2690"/>
                      <a:pt x="1550" y="3331"/>
                      <a:pt x="1676" y="3980"/>
                    </a:cubicBezTo>
                    <a:cubicBezTo>
                      <a:pt x="1666" y="3603"/>
                      <a:pt x="1654" y="3224"/>
                      <a:pt x="1598" y="2852"/>
                    </a:cubicBezTo>
                    <a:lnTo>
                      <a:pt x="1598" y="2852"/>
                    </a:lnTo>
                    <a:cubicBezTo>
                      <a:pt x="1616" y="2927"/>
                      <a:pt x="1633" y="3002"/>
                      <a:pt x="1649" y="3079"/>
                    </a:cubicBezTo>
                    <a:cubicBezTo>
                      <a:pt x="1774" y="3731"/>
                      <a:pt x="1895" y="4354"/>
                      <a:pt x="1927" y="5003"/>
                    </a:cubicBezTo>
                    <a:cubicBezTo>
                      <a:pt x="1957" y="4653"/>
                      <a:pt x="1968" y="4299"/>
                      <a:pt x="1952" y="3947"/>
                    </a:cubicBezTo>
                    <a:lnTo>
                      <a:pt x="1952" y="3947"/>
                    </a:lnTo>
                    <a:cubicBezTo>
                      <a:pt x="1963" y="4035"/>
                      <a:pt x="1974" y="4125"/>
                      <a:pt x="1984" y="4216"/>
                    </a:cubicBezTo>
                    <a:cubicBezTo>
                      <a:pt x="2031" y="4652"/>
                      <a:pt x="2090" y="5088"/>
                      <a:pt x="2095" y="5528"/>
                    </a:cubicBezTo>
                    <a:cubicBezTo>
                      <a:pt x="2159" y="4803"/>
                      <a:pt x="2105" y="4076"/>
                      <a:pt x="2015" y="3360"/>
                    </a:cubicBezTo>
                    <a:cubicBezTo>
                      <a:pt x="1977" y="3073"/>
                      <a:pt x="1927" y="2683"/>
                      <a:pt x="1855" y="2340"/>
                    </a:cubicBezTo>
                    <a:cubicBezTo>
                      <a:pt x="1768" y="1924"/>
                      <a:pt x="1649" y="1516"/>
                      <a:pt x="1525" y="1111"/>
                    </a:cubicBezTo>
                    <a:cubicBezTo>
                      <a:pt x="1484" y="983"/>
                      <a:pt x="1444" y="854"/>
                      <a:pt x="1402" y="727"/>
                    </a:cubicBezTo>
                    <a:lnTo>
                      <a:pt x="1402" y="727"/>
                    </a:lnTo>
                    <a:cubicBezTo>
                      <a:pt x="1524" y="1044"/>
                      <a:pt x="1645" y="1384"/>
                      <a:pt x="1776" y="1762"/>
                    </a:cubicBezTo>
                    <a:cubicBezTo>
                      <a:pt x="1741" y="1549"/>
                      <a:pt x="1681" y="1341"/>
                      <a:pt x="1642" y="1128"/>
                    </a:cubicBezTo>
                    <a:cubicBezTo>
                      <a:pt x="1594" y="889"/>
                      <a:pt x="1554" y="648"/>
                      <a:pt x="1487" y="412"/>
                    </a:cubicBezTo>
                    <a:cubicBezTo>
                      <a:pt x="1455" y="298"/>
                      <a:pt x="1417" y="186"/>
                      <a:pt x="1376" y="76"/>
                    </a:cubicBezTo>
                    <a:cubicBezTo>
                      <a:pt x="1294" y="61"/>
                      <a:pt x="1215" y="48"/>
                      <a:pt x="1133" y="36"/>
                    </a:cubicBezTo>
                    <a:lnTo>
                      <a:pt x="1133" y="36"/>
                    </a:lnTo>
                    <a:cubicBezTo>
                      <a:pt x="1144" y="62"/>
                      <a:pt x="1134" y="97"/>
                      <a:pt x="1100" y="97"/>
                    </a:cubicBezTo>
                    <a:cubicBezTo>
                      <a:pt x="1099" y="97"/>
                      <a:pt x="1098" y="97"/>
                      <a:pt x="1097" y="97"/>
                    </a:cubicBezTo>
                    <a:cubicBezTo>
                      <a:pt x="990" y="88"/>
                      <a:pt x="885" y="65"/>
                      <a:pt x="778" y="48"/>
                    </a:cubicBezTo>
                    <a:cubicBezTo>
                      <a:pt x="708" y="39"/>
                      <a:pt x="638" y="29"/>
                      <a:pt x="568" y="22"/>
                    </a:cubicBezTo>
                    <a:lnTo>
                      <a:pt x="568" y="22"/>
                    </a:lnTo>
                    <a:lnTo>
                      <a:pt x="603" y="57"/>
                    </a:lnTo>
                    <a:cubicBezTo>
                      <a:pt x="770" y="391"/>
                      <a:pt x="919" y="727"/>
                      <a:pt x="1053" y="1071"/>
                    </a:cubicBezTo>
                    <a:cubicBezTo>
                      <a:pt x="940" y="828"/>
                      <a:pt x="811" y="593"/>
                      <a:pt x="670" y="366"/>
                    </a:cubicBezTo>
                    <a:cubicBezTo>
                      <a:pt x="629" y="302"/>
                      <a:pt x="583" y="232"/>
                      <a:pt x="542" y="174"/>
                    </a:cubicBezTo>
                    <a:lnTo>
                      <a:pt x="542" y="174"/>
                    </a:lnTo>
                    <a:cubicBezTo>
                      <a:pt x="578" y="261"/>
                      <a:pt x="613" y="350"/>
                      <a:pt x="648" y="438"/>
                    </a:cubicBezTo>
                    <a:cubicBezTo>
                      <a:pt x="748" y="706"/>
                      <a:pt x="844" y="976"/>
                      <a:pt x="936" y="1246"/>
                    </a:cubicBezTo>
                    <a:cubicBezTo>
                      <a:pt x="873" y="1092"/>
                      <a:pt x="804" y="943"/>
                      <a:pt x="725" y="798"/>
                    </a:cubicBezTo>
                    <a:cubicBezTo>
                      <a:pt x="548" y="490"/>
                      <a:pt x="382" y="266"/>
                      <a:pt x="195" y="26"/>
                    </a:cubicBezTo>
                    <a:cubicBezTo>
                      <a:pt x="188" y="18"/>
                      <a:pt x="182" y="9"/>
                      <a:pt x="1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42"/>
              <p:cNvSpPr/>
              <p:nvPr/>
            </p:nvSpPr>
            <p:spPr>
              <a:xfrm>
                <a:off x="5749650" y="3889825"/>
                <a:ext cx="26650" cy="50575"/>
              </a:xfrm>
              <a:custGeom>
                <a:rect b="b" l="l" r="r" t="t"/>
                <a:pathLst>
                  <a:path extrusionOk="0" h="2023" w="1066">
                    <a:moveTo>
                      <a:pt x="1" y="1"/>
                    </a:moveTo>
                    <a:cubicBezTo>
                      <a:pt x="27" y="37"/>
                      <a:pt x="54" y="75"/>
                      <a:pt x="79" y="112"/>
                    </a:cubicBezTo>
                    <a:cubicBezTo>
                      <a:pt x="255" y="411"/>
                      <a:pt x="407" y="726"/>
                      <a:pt x="574" y="1032"/>
                    </a:cubicBezTo>
                    <a:cubicBezTo>
                      <a:pt x="747" y="1357"/>
                      <a:pt x="934" y="1686"/>
                      <a:pt x="1065" y="2022"/>
                    </a:cubicBezTo>
                    <a:cubicBezTo>
                      <a:pt x="976" y="1281"/>
                      <a:pt x="612" y="581"/>
                      <a:pt x="79" y="73"/>
                    </a:cubicBezTo>
                    <a:cubicBezTo>
                      <a:pt x="54" y="50"/>
                      <a:pt x="22" y="19"/>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42"/>
              <p:cNvSpPr/>
              <p:nvPr/>
            </p:nvSpPr>
            <p:spPr>
              <a:xfrm>
                <a:off x="5750325" y="3901200"/>
                <a:ext cx="18000" cy="34100"/>
              </a:xfrm>
              <a:custGeom>
                <a:rect b="b" l="l" r="r" t="t"/>
                <a:pathLst>
                  <a:path extrusionOk="0" h="1364" w="720">
                    <a:moveTo>
                      <a:pt x="0" y="1"/>
                    </a:moveTo>
                    <a:cubicBezTo>
                      <a:pt x="135" y="225"/>
                      <a:pt x="230" y="472"/>
                      <a:pt x="359" y="702"/>
                    </a:cubicBezTo>
                    <a:cubicBezTo>
                      <a:pt x="477" y="923"/>
                      <a:pt x="623" y="1134"/>
                      <a:pt x="719" y="1363"/>
                    </a:cubicBezTo>
                    <a:cubicBezTo>
                      <a:pt x="658" y="864"/>
                      <a:pt x="357" y="33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42"/>
              <p:cNvSpPr/>
              <p:nvPr/>
            </p:nvSpPr>
            <p:spPr>
              <a:xfrm>
                <a:off x="5723150" y="3880550"/>
                <a:ext cx="9325" cy="3900"/>
              </a:xfrm>
              <a:custGeom>
                <a:rect b="b" l="l" r="r" t="t"/>
                <a:pathLst>
                  <a:path extrusionOk="0" h="156" w="373">
                    <a:moveTo>
                      <a:pt x="372" y="1"/>
                    </a:moveTo>
                    <a:cubicBezTo>
                      <a:pt x="328" y="13"/>
                      <a:pt x="284" y="23"/>
                      <a:pt x="242" y="35"/>
                    </a:cubicBezTo>
                    <a:cubicBezTo>
                      <a:pt x="167" y="55"/>
                      <a:pt x="92" y="76"/>
                      <a:pt x="17" y="98"/>
                    </a:cubicBezTo>
                    <a:cubicBezTo>
                      <a:pt x="12" y="112"/>
                      <a:pt x="6" y="124"/>
                      <a:pt x="1" y="138"/>
                    </a:cubicBezTo>
                    <a:cubicBezTo>
                      <a:pt x="9" y="144"/>
                      <a:pt x="15" y="149"/>
                      <a:pt x="22" y="155"/>
                    </a:cubicBezTo>
                    <a:cubicBezTo>
                      <a:pt x="67" y="123"/>
                      <a:pt x="114" y="97"/>
                      <a:pt x="166" y="73"/>
                    </a:cubicBezTo>
                    <a:cubicBezTo>
                      <a:pt x="233" y="44"/>
                      <a:pt x="303" y="20"/>
                      <a:pt x="373" y="3"/>
                    </a:cubicBezTo>
                    <a:lnTo>
                      <a:pt x="3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42"/>
              <p:cNvSpPr/>
              <p:nvPr/>
            </p:nvSpPr>
            <p:spPr>
              <a:xfrm>
                <a:off x="5722225" y="3882675"/>
                <a:ext cx="32425" cy="30700"/>
              </a:xfrm>
              <a:custGeom>
                <a:rect b="b" l="l" r="r" t="t"/>
                <a:pathLst>
                  <a:path extrusionOk="0" h="1228" w="1297">
                    <a:moveTo>
                      <a:pt x="504" y="0"/>
                    </a:moveTo>
                    <a:cubicBezTo>
                      <a:pt x="321" y="37"/>
                      <a:pt x="124" y="98"/>
                      <a:pt x="1" y="229"/>
                    </a:cubicBezTo>
                    <a:cubicBezTo>
                      <a:pt x="41" y="264"/>
                      <a:pt x="80" y="300"/>
                      <a:pt x="120" y="333"/>
                    </a:cubicBezTo>
                    <a:cubicBezTo>
                      <a:pt x="406" y="590"/>
                      <a:pt x="727" y="810"/>
                      <a:pt x="1000" y="1083"/>
                    </a:cubicBezTo>
                    <a:cubicBezTo>
                      <a:pt x="907" y="897"/>
                      <a:pt x="768" y="742"/>
                      <a:pt x="634" y="587"/>
                    </a:cubicBezTo>
                    <a:cubicBezTo>
                      <a:pt x="577" y="522"/>
                      <a:pt x="518" y="461"/>
                      <a:pt x="455" y="402"/>
                    </a:cubicBezTo>
                    <a:lnTo>
                      <a:pt x="455" y="402"/>
                    </a:lnTo>
                    <a:cubicBezTo>
                      <a:pt x="753" y="657"/>
                      <a:pt x="1050" y="919"/>
                      <a:pt x="1296" y="1228"/>
                    </a:cubicBezTo>
                    <a:cubicBezTo>
                      <a:pt x="1119" y="881"/>
                      <a:pt x="883" y="563"/>
                      <a:pt x="610" y="284"/>
                    </a:cubicBezTo>
                    <a:lnTo>
                      <a:pt x="610" y="284"/>
                    </a:lnTo>
                    <a:cubicBezTo>
                      <a:pt x="753" y="399"/>
                      <a:pt x="904" y="531"/>
                      <a:pt x="1066" y="690"/>
                    </a:cubicBezTo>
                    <a:cubicBezTo>
                      <a:pt x="908" y="426"/>
                      <a:pt x="719" y="196"/>
                      <a:pt x="5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42"/>
              <p:cNvSpPr/>
              <p:nvPr/>
            </p:nvSpPr>
            <p:spPr>
              <a:xfrm>
                <a:off x="5717750" y="3890150"/>
                <a:ext cx="35925" cy="39500"/>
              </a:xfrm>
              <a:custGeom>
                <a:rect b="b" l="l" r="r" t="t"/>
                <a:pathLst>
                  <a:path extrusionOk="0" h="1580" w="1437">
                    <a:moveTo>
                      <a:pt x="125" y="1"/>
                    </a:moveTo>
                    <a:cubicBezTo>
                      <a:pt x="119" y="11"/>
                      <a:pt x="114" y="22"/>
                      <a:pt x="109" y="32"/>
                    </a:cubicBezTo>
                    <a:cubicBezTo>
                      <a:pt x="163" y="83"/>
                      <a:pt x="217" y="135"/>
                      <a:pt x="271" y="187"/>
                    </a:cubicBezTo>
                    <a:cubicBezTo>
                      <a:pt x="215" y="146"/>
                      <a:pt x="155" y="108"/>
                      <a:pt x="96" y="70"/>
                    </a:cubicBezTo>
                    <a:cubicBezTo>
                      <a:pt x="61" y="178"/>
                      <a:pt x="29" y="288"/>
                      <a:pt x="1" y="398"/>
                    </a:cubicBezTo>
                    <a:cubicBezTo>
                      <a:pt x="89" y="485"/>
                      <a:pt x="179" y="571"/>
                      <a:pt x="268" y="655"/>
                    </a:cubicBezTo>
                    <a:cubicBezTo>
                      <a:pt x="536" y="903"/>
                      <a:pt x="824" y="1135"/>
                      <a:pt x="1067" y="1409"/>
                    </a:cubicBezTo>
                    <a:cubicBezTo>
                      <a:pt x="941" y="1161"/>
                      <a:pt x="767" y="940"/>
                      <a:pt x="589" y="728"/>
                    </a:cubicBezTo>
                    <a:lnTo>
                      <a:pt x="589" y="728"/>
                    </a:lnTo>
                    <a:cubicBezTo>
                      <a:pt x="637" y="777"/>
                      <a:pt x="683" y="826"/>
                      <a:pt x="731" y="873"/>
                    </a:cubicBezTo>
                    <a:cubicBezTo>
                      <a:pt x="959" y="1115"/>
                      <a:pt x="1210" y="1336"/>
                      <a:pt x="1436" y="1580"/>
                    </a:cubicBezTo>
                    <a:cubicBezTo>
                      <a:pt x="1253" y="1267"/>
                      <a:pt x="1047" y="961"/>
                      <a:pt x="808" y="686"/>
                    </a:cubicBezTo>
                    <a:lnTo>
                      <a:pt x="808" y="686"/>
                    </a:lnTo>
                    <a:cubicBezTo>
                      <a:pt x="964" y="822"/>
                      <a:pt x="1123" y="959"/>
                      <a:pt x="1262" y="1114"/>
                    </a:cubicBezTo>
                    <a:cubicBezTo>
                      <a:pt x="1018" y="628"/>
                      <a:pt x="603" y="245"/>
                      <a:pt x="1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42"/>
              <p:cNvSpPr/>
              <p:nvPr/>
            </p:nvSpPr>
            <p:spPr>
              <a:xfrm>
                <a:off x="5734850" y="3881275"/>
                <a:ext cx="21800" cy="24000"/>
              </a:xfrm>
              <a:custGeom>
                <a:rect b="b" l="l" r="r" t="t"/>
                <a:pathLst>
                  <a:path extrusionOk="0" h="960" w="872">
                    <a:moveTo>
                      <a:pt x="327" y="1"/>
                    </a:moveTo>
                    <a:cubicBezTo>
                      <a:pt x="274" y="8"/>
                      <a:pt x="223" y="16"/>
                      <a:pt x="171" y="23"/>
                    </a:cubicBezTo>
                    <a:cubicBezTo>
                      <a:pt x="117" y="33"/>
                      <a:pt x="59" y="43"/>
                      <a:pt x="0" y="54"/>
                    </a:cubicBezTo>
                    <a:cubicBezTo>
                      <a:pt x="36" y="88"/>
                      <a:pt x="72" y="121"/>
                      <a:pt x="110" y="156"/>
                    </a:cubicBezTo>
                    <a:cubicBezTo>
                      <a:pt x="373" y="413"/>
                      <a:pt x="656" y="663"/>
                      <a:pt x="872" y="959"/>
                    </a:cubicBezTo>
                    <a:cubicBezTo>
                      <a:pt x="772" y="723"/>
                      <a:pt x="628" y="508"/>
                      <a:pt x="473" y="305"/>
                    </a:cubicBezTo>
                    <a:cubicBezTo>
                      <a:pt x="413" y="228"/>
                      <a:pt x="352" y="152"/>
                      <a:pt x="288" y="78"/>
                    </a:cubicBezTo>
                    <a:lnTo>
                      <a:pt x="288" y="78"/>
                    </a:lnTo>
                    <a:cubicBezTo>
                      <a:pt x="376" y="146"/>
                      <a:pt x="461" y="217"/>
                      <a:pt x="547" y="298"/>
                    </a:cubicBezTo>
                    <a:cubicBezTo>
                      <a:pt x="481" y="193"/>
                      <a:pt x="407" y="94"/>
                      <a:pt x="3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42"/>
              <p:cNvSpPr/>
              <p:nvPr/>
            </p:nvSpPr>
            <p:spPr>
              <a:xfrm>
                <a:off x="5732550" y="3876775"/>
                <a:ext cx="20900" cy="3850"/>
              </a:xfrm>
              <a:custGeom>
                <a:rect b="b" l="l" r="r" t="t"/>
                <a:pathLst>
                  <a:path extrusionOk="0" h="154" w="836">
                    <a:moveTo>
                      <a:pt x="558" y="0"/>
                    </a:moveTo>
                    <a:cubicBezTo>
                      <a:pt x="378" y="64"/>
                      <a:pt x="182" y="106"/>
                      <a:pt x="1" y="152"/>
                    </a:cubicBezTo>
                    <a:lnTo>
                      <a:pt x="2" y="154"/>
                    </a:lnTo>
                    <a:cubicBezTo>
                      <a:pt x="91" y="129"/>
                      <a:pt x="182" y="111"/>
                      <a:pt x="273" y="95"/>
                    </a:cubicBezTo>
                    <a:cubicBezTo>
                      <a:pt x="459" y="63"/>
                      <a:pt x="647" y="43"/>
                      <a:pt x="836" y="35"/>
                    </a:cubicBezTo>
                    <a:cubicBezTo>
                      <a:pt x="829" y="26"/>
                      <a:pt x="823" y="17"/>
                      <a:pt x="814" y="10"/>
                    </a:cubicBezTo>
                    <a:cubicBezTo>
                      <a:pt x="729" y="6"/>
                      <a:pt x="643" y="2"/>
                      <a:pt x="5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42"/>
              <p:cNvSpPr/>
              <p:nvPr/>
            </p:nvSpPr>
            <p:spPr>
              <a:xfrm>
                <a:off x="5751000" y="3880275"/>
                <a:ext cx="13350" cy="13775"/>
              </a:xfrm>
              <a:custGeom>
                <a:rect b="b" l="l" r="r" t="t"/>
                <a:pathLst>
                  <a:path extrusionOk="0" h="551" w="534">
                    <a:moveTo>
                      <a:pt x="187" y="0"/>
                    </a:moveTo>
                    <a:cubicBezTo>
                      <a:pt x="124" y="2"/>
                      <a:pt x="62" y="5"/>
                      <a:pt x="0" y="10"/>
                    </a:cubicBezTo>
                    <a:cubicBezTo>
                      <a:pt x="189" y="181"/>
                      <a:pt x="373" y="356"/>
                      <a:pt x="534" y="550"/>
                    </a:cubicBezTo>
                    <a:cubicBezTo>
                      <a:pt x="440" y="355"/>
                      <a:pt x="322" y="170"/>
                      <a:pt x="1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42"/>
              <p:cNvSpPr/>
              <p:nvPr/>
            </p:nvSpPr>
            <p:spPr>
              <a:xfrm>
                <a:off x="5743075" y="3880500"/>
                <a:ext cx="17250" cy="18500"/>
              </a:xfrm>
              <a:custGeom>
                <a:rect b="b" l="l" r="r" t="t"/>
                <a:pathLst>
                  <a:path extrusionOk="0" h="740" w="690">
                    <a:moveTo>
                      <a:pt x="302" y="1"/>
                    </a:moveTo>
                    <a:cubicBezTo>
                      <a:pt x="202" y="7"/>
                      <a:pt x="101" y="17"/>
                      <a:pt x="1" y="32"/>
                    </a:cubicBezTo>
                    <a:cubicBezTo>
                      <a:pt x="248" y="252"/>
                      <a:pt x="499" y="472"/>
                      <a:pt x="690" y="739"/>
                    </a:cubicBezTo>
                    <a:cubicBezTo>
                      <a:pt x="582" y="494"/>
                      <a:pt x="424" y="255"/>
                      <a:pt x="237" y="37"/>
                    </a:cubicBezTo>
                    <a:lnTo>
                      <a:pt x="237" y="37"/>
                    </a:lnTo>
                    <a:cubicBezTo>
                      <a:pt x="314" y="95"/>
                      <a:pt x="389" y="154"/>
                      <a:pt x="460" y="216"/>
                    </a:cubicBezTo>
                    <a:cubicBezTo>
                      <a:pt x="410" y="139"/>
                      <a:pt x="357" y="68"/>
                      <a:pt x="3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42"/>
              <p:cNvSpPr/>
              <p:nvPr/>
            </p:nvSpPr>
            <p:spPr>
              <a:xfrm>
                <a:off x="5716300" y="3900350"/>
                <a:ext cx="23775" cy="26550"/>
              </a:xfrm>
              <a:custGeom>
                <a:rect b="b" l="l" r="r" t="t"/>
                <a:pathLst>
                  <a:path extrusionOk="0" h="1062" w="951">
                    <a:moveTo>
                      <a:pt x="56" y="1"/>
                    </a:moveTo>
                    <a:cubicBezTo>
                      <a:pt x="37" y="73"/>
                      <a:pt x="18" y="146"/>
                      <a:pt x="1" y="218"/>
                    </a:cubicBezTo>
                    <a:cubicBezTo>
                      <a:pt x="315" y="503"/>
                      <a:pt x="629" y="788"/>
                      <a:pt x="950" y="1061"/>
                    </a:cubicBezTo>
                    <a:cubicBezTo>
                      <a:pt x="681" y="694"/>
                      <a:pt x="407" y="321"/>
                      <a:pt x="69" y="12"/>
                    </a:cubicBezTo>
                    <a:cubicBezTo>
                      <a:pt x="65" y="9"/>
                      <a:pt x="60" y="5"/>
                      <a:pt x="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42"/>
              <p:cNvSpPr/>
              <p:nvPr/>
            </p:nvSpPr>
            <p:spPr>
              <a:xfrm>
                <a:off x="5713775" y="3906425"/>
                <a:ext cx="21500" cy="26150"/>
              </a:xfrm>
              <a:custGeom>
                <a:rect b="b" l="l" r="r" t="t"/>
                <a:pathLst>
                  <a:path extrusionOk="0" h="1046" w="860">
                    <a:moveTo>
                      <a:pt x="96" y="1"/>
                    </a:moveTo>
                    <a:cubicBezTo>
                      <a:pt x="94" y="4"/>
                      <a:pt x="94" y="8"/>
                      <a:pt x="93" y="10"/>
                    </a:cubicBezTo>
                    <a:cubicBezTo>
                      <a:pt x="61" y="137"/>
                      <a:pt x="30" y="263"/>
                      <a:pt x="1" y="392"/>
                    </a:cubicBezTo>
                    <a:cubicBezTo>
                      <a:pt x="261" y="602"/>
                      <a:pt x="521" y="814"/>
                      <a:pt x="764" y="1045"/>
                    </a:cubicBezTo>
                    <a:cubicBezTo>
                      <a:pt x="606" y="801"/>
                      <a:pt x="422" y="569"/>
                      <a:pt x="220" y="359"/>
                    </a:cubicBezTo>
                    <a:lnTo>
                      <a:pt x="220" y="359"/>
                    </a:lnTo>
                    <a:cubicBezTo>
                      <a:pt x="430" y="538"/>
                      <a:pt x="650" y="705"/>
                      <a:pt x="860" y="886"/>
                    </a:cubicBezTo>
                    <a:cubicBezTo>
                      <a:pt x="625" y="575"/>
                      <a:pt x="372" y="276"/>
                      <a:pt x="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42"/>
              <p:cNvSpPr/>
              <p:nvPr/>
            </p:nvSpPr>
            <p:spPr>
              <a:xfrm>
                <a:off x="5710400" y="3916800"/>
                <a:ext cx="22575" cy="29500"/>
              </a:xfrm>
              <a:custGeom>
                <a:rect b="b" l="l" r="r" t="t"/>
                <a:pathLst>
                  <a:path extrusionOk="0" h="1180" w="903">
                    <a:moveTo>
                      <a:pt x="130" y="1"/>
                    </a:moveTo>
                    <a:cubicBezTo>
                      <a:pt x="81" y="221"/>
                      <a:pt x="37" y="442"/>
                      <a:pt x="0" y="665"/>
                    </a:cubicBezTo>
                    <a:cubicBezTo>
                      <a:pt x="138" y="779"/>
                      <a:pt x="286" y="881"/>
                      <a:pt x="441" y="970"/>
                    </a:cubicBezTo>
                    <a:cubicBezTo>
                      <a:pt x="351" y="873"/>
                      <a:pt x="263" y="774"/>
                      <a:pt x="170" y="679"/>
                    </a:cubicBezTo>
                    <a:lnTo>
                      <a:pt x="170" y="679"/>
                    </a:lnTo>
                    <a:cubicBezTo>
                      <a:pt x="387" y="851"/>
                      <a:pt x="611" y="1014"/>
                      <a:pt x="832" y="1180"/>
                    </a:cubicBezTo>
                    <a:cubicBezTo>
                      <a:pt x="677" y="990"/>
                      <a:pt x="515" y="808"/>
                      <a:pt x="346" y="631"/>
                    </a:cubicBezTo>
                    <a:lnTo>
                      <a:pt x="346" y="631"/>
                    </a:lnTo>
                    <a:cubicBezTo>
                      <a:pt x="525" y="765"/>
                      <a:pt x="708" y="894"/>
                      <a:pt x="888" y="1026"/>
                    </a:cubicBezTo>
                    <a:cubicBezTo>
                      <a:pt x="704" y="801"/>
                      <a:pt x="507" y="588"/>
                      <a:pt x="300" y="384"/>
                    </a:cubicBezTo>
                    <a:lnTo>
                      <a:pt x="300" y="384"/>
                    </a:lnTo>
                    <a:cubicBezTo>
                      <a:pt x="503" y="549"/>
                      <a:pt x="708" y="710"/>
                      <a:pt x="902" y="883"/>
                    </a:cubicBezTo>
                    <a:cubicBezTo>
                      <a:pt x="675" y="565"/>
                      <a:pt x="416" y="269"/>
                      <a:pt x="1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42"/>
              <p:cNvSpPr/>
              <p:nvPr/>
            </p:nvSpPr>
            <p:spPr>
              <a:xfrm>
                <a:off x="5783900" y="3944750"/>
                <a:ext cx="3875" cy="13925"/>
              </a:xfrm>
              <a:custGeom>
                <a:rect b="b" l="l" r="r" t="t"/>
                <a:pathLst>
                  <a:path extrusionOk="0" h="557" w="155">
                    <a:moveTo>
                      <a:pt x="0" y="0"/>
                    </a:moveTo>
                    <a:lnTo>
                      <a:pt x="0" y="0"/>
                    </a:lnTo>
                    <a:cubicBezTo>
                      <a:pt x="16" y="124"/>
                      <a:pt x="23" y="249"/>
                      <a:pt x="28" y="377"/>
                    </a:cubicBezTo>
                    <a:cubicBezTo>
                      <a:pt x="76" y="433"/>
                      <a:pt x="119" y="493"/>
                      <a:pt x="155" y="556"/>
                    </a:cubicBezTo>
                    <a:cubicBezTo>
                      <a:pt x="121" y="366"/>
                      <a:pt x="71" y="1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42"/>
              <p:cNvSpPr/>
              <p:nvPr/>
            </p:nvSpPr>
            <p:spPr>
              <a:xfrm>
                <a:off x="5784725" y="3957550"/>
                <a:ext cx="4050" cy="14500"/>
              </a:xfrm>
              <a:custGeom>
                <a:rect b="b" l="l" r="r" t="t"/>
                <a:pathLst>
                  <a:path extrusionOk="0" h="580" w="162">
                    <a:moveTo>
                      <a:pt x="0" y="0"/>
                    </a:moveTo>
                    <a:lnTo>
                      <a:pt x="0" y="0"/>
                    </a:lnTo>
                    <a:cubicBezTo>
                      <a:pt x="2" y="34"/>
                      <a:pt x="2" y="67"/>
                      <a:pt x="3" y="102"/>
                    </a:cubicBezTo>
                    <a:cubicBezTo>
                      <a:pt x="60" y="214"/>
                      <a:pt x="96" y="335"/>
                      <a:pt x="108" y="463"/>
                    </a:cubicBezTo>
                    <a:lnTo>
                      <a:pt x="108" y="473"/>
                    </a:lnTo>
                    <a:cubicBezTo>
                      <a:pt x="123" y="508"/>
                      <a:pt x="136" y="543"/>
                      <a:pt x="146" y="580"/>
                    </a:cubicBezTo>
                    <a:cubicBezTo>
                      <a:pt x="157" y="492"/>
                      <a:pt x="162" y="403"/>
                      <a:pt x="158" y="314"/>
                    </a:cubicBezTo>
                    <a:cubicBezTo>
                      <a:pt x="155" y="294"/>
                      <a:pt x="154" y="272"/>
                      <a:pt x="152" y="249"/>
                    </a:cubicBezTo>
                    <a:cubicBezTo>
                      <a:pt x="132" y="211"/>
                      <a:pt x="113" y="173"/>
                      <a:pt x="93" y="137"/>
                    </a:cubicBezTo>
                    <a:cubicBezTo>
                      <a:pt x="65" y="90"/>
                      <a:pt x="34" y="44"/>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42"/>
              <p:cNvSpPr/>
              <p:nvPr/>
            </p:nvSpPr>
            <p:spPr>
              <a:xfrm>
                <a:off x="5722675" y="3942350"/>
                <a:ext cx="10375" cy="8225"/>
              </a:xfrm>
              <a:custGeom>
                <a:rect b="b" l="l" r="r" t="t"/>
                <a:pathLst>
                  <a:path extrusionOk="0" h="329" w="415">
                    <a:moveTo>
                      <a:pt x="0" y="0"/>
                    </a:moveTo>
                    <a:lnTo>
                      <a:pt x="0" y="0"/>
                    </a:lnTo>
                    <a:cubicBezTo>
                      <a:pt x="111" y="105"/>
                      <a:pt x="217" y="217"/>
                      <a:pt x="323" y="329"/>
                    </a:cubicBezTo>
                    <a:cubicBezTo>
                      <a:pt x="352" y="306"/>
                      <a:pt x="383" y="284"/>
                      <a:pt x="414" y="263"/>
                    </a:cubicBezTo>
                    <a:cubicBezTo>
                      <a:pt x="283" y="163"/>
                      <a:pt x="144" y="7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42"/>
              <p:cNvSpPr/>
              <p:nvPr/>
            </p:nvSpPr>
            <p:spPr>
              <a:xfrm>
                <a:off x="5731775" y="3949950"/>
                <a:ext cx="4275" cy="4275"/>
              </a:xfrm>
              <a:custGeom>
                <a:rect b="b" l="l" r="r" t="t"/>
                <a:pathLst>
                  <a:path extrusionOk="0" h="171" w="171">
                    <a:moveTo>
                      <a:pt x="102" y="0"/>
                    </a:moveTo>
                    <a:cubicBezTo>
                      <a:pt x="97" y="4"/>
                      <a:pt x="89" y="8"/>
                      <a:pt x="84" y="13"/>
                    </a:cubicBezTo>
                    <a:cubicBezTo>
                      <a:pt x="56" y="31"/>
                      <a:pt x="28" y="51"/>
                      <a:pt x="1" y="71"/>
                    </a:cubicBezTo>
                    <a:cubicBezTo>
                      <a:pt x="32" y="105"/>
                      <a:pt x="62" y="137"/>
                      <a:pt x="92" y="170"/>
                    </a:cubicBezTo>
                    <a:cubicBezTo>
                      <a:pt x="114" y="131"/>
                      <a:pt x="140" y="93"/>
                      <a:pt x="171" y="59"/>
                    </a:cubicBezTo>
                    <a:lnTo>
                      <a:pt x="10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42"/>
              <p:cNvSpPr/>
              <p:nvPr/>
            </p:nvSpPr>
            <p:spPr>
              <a:xfrm>
                <a:off x="5724925" y="3910225"/>
                <a:ext cx="57175" cy="41275"/>
              </a:xfrm>
              <a:custGeom>
                <a:rect b="b" l="l" r="r" t="t"/>
                <a:pathLst>
                  <a:path extrusionOk="0" h="1651" w="2287">
                    <a:moveTo>
                      <a:pt x="859" y="0"/>
                    </a:moveTo>
                    <a:lnTo>
                      <a:pt x="859" y="0"/>
                    </a:lnTo>
                    <a:cubicBezTo>
                      <a:pt x="972" y="207"/>
                      <a:pt x="1085" y="419"/>
                      <a:pt x="1202" y="630"/>
                    </a:cubicBezTo>
                    <a:cubicBezTo>
                      <a:pt x="1118" y="526"/>
                      <a:pt x="1025" y="422"/>
                      <a:pt x="917" y="316"/>
                    </a:cubicBezTo>
                    <a:lnTo>
                      <a:pt x="917" y="316"/>
                    </a:lnTo>
                    <a:cubicBezTo>
                      <a:pt x="1046" y="534"/>
                      <a:pt x="1161" y="759"/>
                      <a:pt x="1275" y="987"/>
                    </a:cubicBezTo>
                    <a:cubicBezTo>
                      <a:pt x="1109" y="799"/>
                      <a:pt x="926" y="625"/>
                      <a:pt x="747" y="451"/>
                    </a:cubicBezTo>
                    <a:lnTo>
                      <a:pt x="747" y="451"/>
                    </a:lnTo>
                    <a:cubicBezTo>
                      <a:pt x="868" y="616"/>
                      <a:pt x="985" y="784"/>
                      <a:pt x="1100" y="954"/>
                    </a:cubicBezTo>
                    <a:cubicBezTo>
                      <a:pt x="1029" y="872"/>
                      <a:pt x="957" y="793"/>
                      <a:pt x="882" y="716"/>
                    </a:cubicBezTo>
                    <a:lnTo>
                      <a:pt x="882" y="716"/>
                    </a:lnTo>
                    <a:cubicBezTo>
                      <a:pt x="929" y="795"/>
                      <a:pt x="977" y="873"/>
                      <a:pt x="1028" y="951"/>
                    </a:cubicBezTo>
                    <a:cubicBezTo>
                      <a:pt x="1007" y="928"/>
                      <a:pt x="986" y="906"/>
                      <a:pt x="965" y="883"/>
                    </a:cubicBezTo>
                    <a:cubicBezTo>
                      <a:pt x="769" y="680"/>
                      <a:pt x="589" y="456"/>
                      <a:pt x="374" y="271"/>
                    </a:cubicBezTo>
                    <a:lnTo>
                      <a:pt x="374" y="271"/>
                    </a:lnTo>
                    <a:cubicBezTo>
                      <a:pt x="482" y="397"/>
                      <a:pt x="570" y="544"/>
                      <a:pt x="670" y="681"/>
                    </a:cubicBezTo>
                    <a:cubicBezTo>
                      <a:pt x="789" y="851"/>
                      <a:pt x="909" y="1011"/>
                      <a:pt x="1015" y="1151"/>
                    </a:cubicBezTo>
                    <a:cubicBezTo>
                      <a:pt x="758" y="862"/>
                      <a:pt x="467" y="606"/>
                      <a:pt x="176" y="353"/>
                    </a:cubicBezTo>
                    <a:lnTo>
                      <a:pt x="176" y="353"/>
                    </a:lnTo>
                    <a:cubicBezTo>
                      <a:pt x="387" y="610"/>
                      <a:pt x="585" y="877"/>
                      <a:pt x="790" y="1138"/>
                    </a:cubicBezTo>
                    <a:cubicBezTo>
                      <a:pt x="586" y="933"/>
                      <a:pt x="366" y="744"/>
                      <a:pt x="145" y="558"/>
                    </a:cubicBezTo>
                    <a:lnTo>
                      <a:pt x="145" y="558"/>
                    </a:lnTo>
                    <a:cubicBezTo>
                      <a:pt x="287" y="742"/>
                      <a:pt x="428" y="927"/>
                      <a:pt x="572" y="1112"/>
                    </a:cubicBezTo>
                    <a:cubicBezTo>
                      <a:pt x="513" y="1059"/>
                      <a:pt x="452" y="1006"/>
                      <a:pt x="392" y="956"/>
                    </a:cubicBezTo>
                    <a:lnTo>
                      <a:pt x="392" y="956"/>
                    </a:lnTo>
                    <a:cubicBezTo>
                      <a:pt x="429" y="1006"/>
                      <a:pt x="462" y="1052"/>
                      <a:pt x="493" y="1093"/>
                    </a:cubicBezTo>
                    <a:cubicBezTo>
                      <a:pt x="334" y="939"/>
                      <a:pt x="164" y="796"/>
                      <a:pt x="1" y="647"/>
                    </a:cubicBezTo>
                    <a:lnTo>
                      <a:pt x="1" y="647"/>
                    </a:lnTo>
                    <a:cubicBezTo>
                      <a:pt x="243" y="963"/>
                      <a:pt x="398" y="1170"/>
                      <a:pt x="563" y="1385"/>
                    </a:cubicBezTo>
                    <a:cubicBezTo>
                      <a:pt x="501" y="1317"/>
                      <a:pt x="439" y="1252"/>
                      <a:pt x="373" y="1189"/>
                    </a:cubicBezTo>
                    <a:lnTo>
                      <a:pt x="373" y="1189"/>
                    </a:lnTo>
                    <a:cubicBezTo>
                      <a:pt x="392" y="1220"/>
                      <a:pt x="413" y="1250"/>
                      <a:pt x="432" y="1282"/>
                    </a:cubicBezTo>
                    <a:cubicBezTo>
                      <a:pt x="327" y="1180"/>
                      <a:pt x="218" y="1085"/>
                      <a:pt x="105" y="996"/>
                    </a:cubicBezTo>
                    <a:lnTo>
                      <a:pt x="105" y="996"/>
                    </a:lnTo>
                    <a:cubicBezTo>
                      <a:pt x="243" y="1155"/>
                      <a:pt x="343" y="1301"/>
                      <a:pt x="458" y="1454"/>
                    </a:cubicBezTo>
                    <a:cubicBezTo>
                      <a:pt x="322" y="1341"/>
                      <a:pt x="184" y="1234"/>
                      <a:pt x="53" y="1129"/>
                    </a:cubicBezTo>
                    <a:lnTo>
                      <a:pt x="53" y="1129"/>
                    </a:lnTo>
                    <a:cubicBezTo>
                      <a:pt x="155" y="1262"/>
                      <a:pt x="259" y="1390"/>
                      <a:pt x="366" y="1519"/>
                    </a:cubicBezTo>
                    <a:cubicBezTo>
                      <a:pt x="523" y="1420"/>
                      <a:pt x="698" y="1350"/>
                      <a:pt x="878" y="1314"/>
                    </a:cubicBezTo>
                    <a:cubicBezTo>
                      <a:pt x="944" y="1301"/>
                      <a:pt x="1011" y="1292"/>
                      <a:pt x="1078" y="1289"/>
                    </a:cubicBezTo>
                    <a:cubicBezTo>
                      <a:pt x="1129" y="1284"/>
                      <a:pt x="1181" y="1281"/>
                      <a:pt x="1233" y="1281"/>
                    </a:cubicBezTo>
                    <a:cubicBezTo>
                      <a:pt x="1267" y="1281"/>
                      <a:pt x="1301" y="1282"/>
                      <a:pt x="1335" y="1284"/>
                    </a:cubicBezTo>
                    <a:lnTo>
                      <a:pt x="1342" y="1284"/>
                    </a:lnTo>
                    <a:cubicBezTo>
                      <a:pt x="1383" y="1287"/>
                      <a:pt x="1423" y="1291"/>
                      <a:pt x="1463" y="1295"/>
                    </a:cubicBezTo>
                    <a:cubicBezTo>
                      <a:pt x="1503" y="1299"/>
                      <a:pt x="1543" y="1303"/>
                      <a:pt x="1582" y="1310"/>
                    </a:cubicBezTo>
                    <a:cubicBezTo>
                      <a:pt x="1660" y="1325"/>
                      <a:pt x="1737" y="1346"/>
                      <a:pt x="1812" y="1375"/>
                    </a:cubicBezTo>
                    <a:cubicBezTo>
                      <a:pt x="1988" y="1429"/>
                      <a:pt x="2150" y="1525"/>
                      <a:pt x="2286" y="1651"/>
                    </a:cubicBezTo>
                    <a:cubicBezTo>
                      <a:pt x="2241" y="1422"/>
                      <a:pt x="2159" y="1184"/>
                      <a:pt x="2045" y="902"/>
                    </a:cubicBezTo>
                    <a:lnTo>
                      <a:pt x="2045" y="902"/>
                    </a:lnTo>
                    <a:cubicBezTo>
                      <a:pt x="2074" y="1077"/>
                      <a:pt x="2099" y="1253"/>
                      <a:pt x="2117" y="1433"/>
                    </a:cubicBezTo>
                    <a:cubicBezTo>
                      <a:pt x="2102" y="1375"/>
                      <a:pt x="2084" y="1318"/>
                      <a:pt x="2067" y="1262"/>
                    </a:cubicBezTo>
                    <a:lnTo>
                      <a:pt x="2067" y="1262"/>
                    </a:lnTo>
                    <a:cubicBezTo>
                      <a:pt x="2070" y="1313"/>
                      <a:pt x="2073" y="1367"/>
                      <a:pt x="2077" y="1419"/>
                    </a:cubicBezTo>
                    <a:cubicBezTo>
                      <a:pt x="1994" y="1110"/>
                      <a:pt x="1844" y="809"/>
                      <a:pt x="1638" y="472"/>
                    </a:cubicBezTo>
                    <a:lnTo>
                      <a:pt x="1638" y="472"/>
                    </a:lnTo>
                    <a:cubicBezTo>
                      <a:pt x="1723" y="728"/>
                      <a:pt x="1796" y="990"/>
                      <a:pt x="1857" y="1253"/>
                    </a:cubicBezTo>
                    <a:cubicBezTo>
                      <a:pt x="1830" y="1177"/>
                      <a:pt x="1800" y="1103"/>
                      <a:pt x="1768" y="1028"/>
                    </a:cubicBezTo>
                    <a:lnTo>
                      <a:pt x="1768" y="1028"/>
                    </a:lnTo>
                    <a:cubicBezTo>
                      <a:pt x="1785" y="1102"/>
                      <a:pt x="1800" y="1174"/>
                      <a:pt x="1815" y="1247"/>
                    </a:cubicBezTo>
                    <a:cubicBezTo>
                      <a:pt x="1643" y="832"/>
                      <a:pt x="1391" y="453"/>
                      <a:pt x="1097" y="120"/>
                    </a:cubicBezTo>
                    <a:lnTo>
                      <a:pt x="1097" y="120"/>
                    </a:lnTo>
                    <a:cubicBezTo>
                      <a:pt x="1264" y="378"/>
                      <a:pt x="1397" y="629"/>
                      <a:pt x="1505" y="892"/>
                    </a:cubicBezTo>
                    <a:cubicBezTo>
                      <a:pt x="1324" y="570"/>
                      <a:pt x="1100" y="275"/>
                      <a:pt x="8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42"/>
              <p:cNvSpPr/>
              <p:nvPr/>
            </p:nvSpPr>
            <p:spPr>
              <a:xfrm>
                <a:off x="5782325" y="3948400"/>
                <a:ext cx="1225" cy="4600"/>
              </a:xfrm>
              <a:custGeom>
                <a:rect b="b" l="l" r="r" t="t"/>
                <a:pathLst>
                  <a:path extrusionOk="0" h="184" w="49">
                    <a:moveTo>
                      <a:pt x="3" y="0"/>
                    </a:moveTo>
                    <a:cubicBezTo>
                      <a:pt x="3" y="45"/>
                      <a:pt x="2" y="90"/>
                      <a:pt x="0" y="133"/>
                    </a:cubicBezTo>
                    <a:cubicBezTo>
                      <a:pt x="17" y="150"/>
                      <a:pt x="33" y="167"/>
                      <a:pt x="49" y="184"/>
                    </a:cubicBezTo>
                    <a:cubicBezTo>
                      <a:pt x="38" y="123"/>
                      <a:pt x="23" y="61"/>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42"/>
              <p:cNvSpPr/>
              <p:nvPr/>
            </p:nvSpPr>
            <p:spPr>
              <a:xfrm>
                <a:off x="5735125" y="3943650"/>
                <a:ext cx="23300" cy="7425"/>
              </a:xfrm>
              <a:custGeom>
                <a:rect b="b" l="l" r="r" t="t"/>
                <a:pathLst>
                  <a:path extrusionOk="0" h="297" w="932">
                    <a:moveTo>
                      <a:pt x="821" y="1"/>
                    </a:moveTo>
                    <a:cubicBezTo>
                      <a:pt x="624" y="1"/>
                      <a:pt x="428" y="40"/>
                      <a:pt x="244" y="112"/>
                    </a:cubicBezTo>
                    <a:cubicBezTo>
                      <a:pt x="159" y="146"/>
                      <a:pt x="78" y="186"/>
                      <a:pt x="1" y="235"/>
                    </a:cubicBezTo>
                    <a:cubicBezTo>
                      <a:pt x="19" y="255"/>
                      <a:pt x="36" y="276"/>
                      <a:pt x="52" y="297"/>
                    </a:cubicBezTo>
                    <a:cubicBezTo>
                      <a:pt x="94" y="251"/>
                      <a:pt x="144" y="212"/>
                      <a:pt x="200" y="180"/>
                    </a:cubicBezTo>
                    <a:cubicBezTo>
                      <a:pt x="363" y="60"/>
                      <a:pt x="570" y="7"/>
                      <a:pt x="782" y="7"/>
                    </a:cubicBezTo>
                    <a:cubicBezTo>
                      <a:pt x="831" y="7"/>
                      <a:pt x="881" y="10"/>
                      <a:pt x="931" y="15"/>
                    </a:cubicBezTo>
                    <a:cubicBezTo>
                      <a:pt x="929" y="10"/>
                      <a:pt x="931" y="7"/>
                      <a:pt x="932" y="4"/>
                    </a:cubicBezTo>
                    <a:cubicBezTo>
                      <a:pt x="916" y="3"/>
                      <a:pt x="900" y="2"/>
                      <a:pt x="884" y="2"/>
                    </a:cubicBezTo>
                    <a:cubicBezTo>
                      <a:pt x="863" y="1"/>
                      <a:pt x="842" y="1"/>
                      <a:pt x="8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42"/>
              <p:cNvSpPr/>
              <p:nvPr/>
            </p:nvSpPr>
            <p:spPr>
              <a:xfrm>
                <a:off x="5761225" y="3944400"/>
                <a:ext cx="22925" cy="14525"/>
              </a:xfrm>
              <a:custGeom>
                <a:rect b="b" l="l" r="r" t="t"/>
                <a:pathLst>
                  <a:path extrusionOk="0" h="581" w="917">
                    <a:moveTo>
                      <a:pt x="1" y="1"/>
                    </a:moveTo>
                    <a:cubicBezTo>
                      <a:pt x="106" y="23"/>
                      <a:pt x="209" y="57"/>
                      <a:pt x="302" y="103"/>
                    </a:cubicBezTo>
                    <a:cubicBezTo>
                      <a:pt x="495" y="150"/>
                      <a:pt x="677" y="258"/>
                      <a:pt x="798" y="407"/>
                    </a:cubicBezTo>
                    <a:cubicBezTo>
                      <a:pt x="842" y="462"/>
                      <a:pt x="882" y="520"/>
                      <a:pt x="916" y="581"/>
                    </a:cubicBezTo>
                    <a:cubicBezTo>
                      <a:pt x="914" y="551"/>
                      <a:pt x="913" y="520"/>
                      <a:pt x="911" y="490"/>
                    </a:cubicBezTo>
                    <a:cubicBezTo>
                      <a:pt x="767" y="313"/>
                      <a:pt x="578" y="171"/>
                      <a:pt x="368" y="78"/>
                    </a:cubicBezTo>
                    <a:cubicBezTo>
                      <a:pt x="357" y="75"/>
                      <a:pt x="348" y="71"/>
                      <a:pt x="338" y="67"/>
                    </a:cubicBezTo>
                    <a:cubicBezTo>
                      <a:pt x="335" y="66"/>
                      <a:pt x="332" y="63"/>
                      <a:pt x="329" y="61"/>
                    </a:cubicBezTo>
                    <a:lnTo>
                      <a:pt x="248" y="30"/>
                    </a:lnTo>
                    <a:cubicBezTo>
                      <a:pt x="239" y="27"/>
                      <a:pt x="229" y="26"/>
                      <a:pt x="219" y="23"/>
                    </a:cubicBezTo>
                    <a:cubicBezTo>
                      <a:pt x="217" y="25"/>
                      <a:pt x="214" y="26"/>
                      <a:pt x="209" y="26"/>
                    </a:cubicBezTo>
                    <a:cubicBezTo>
                      <a:pt x="207" y="26"/>
                      <a:pt x="205" y="26"/>
                      <a:pt x="203" y="26"/>
                    </a:cubicBezTo>
                    <a:cubicBezTo>
                      <a:pt x="180" y="21"/>
                      <a:pt x="156" y="16"/>
                      <a:pt x="134" y="11"/>
                    </a:cubicBezTo>
                    <a:cubicBezTo>
                      <a:pt x="131" y="13"/>
                      <a:pt x="127" y="15"/>
                      <a:pt x="123" y="15"/>
                    </a:cubicBezTo>
                    <a:cubicBezTo>
                      <a:pt x="122" y="15"/>
                      <a:pt x="121" y="14"/>
                      <a:pt x="119" y="14"/>
                    </a:cubicBezTo>
                    <a:cubicBezTo>
                      <a:pt x="106" y="10"/>
                      <a:pt x="94" y="8"/>
                      <a:pt x="80" y="5"/>
                    </a:cubicBezTo>
                    <a:cubicBezTo>
                      <a:pt x="54" y="4"/>
                      <a:pt x="28" y="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42"/>
              <p:cNvSpPr/>
              <p:nvPr/>
            </p:nvSpPr>
            <p:spPr>
              <a:xfrm>
                <a:off x="5710100" y="3934425"/>
                <a:ext cx="19650" cy="16775"/>
              </a:xfrm>
              <a:custGeom>
                <a:rect b="b" l="l" r="r" t="t"/>
                <a:pathLst>
                  <a:path extrusionOk="0" h="671" w="786">
                    <a:moveTo>
                      <a:pt x="6" y="0"/>
                    </a:moveTo>
                    <a:cubicBezTo>
                      <a:pt x="4" y="8"/>
                      <a:pt x="3" y="19"/>
                      <a:pt x="1" y="28"/>
                    </a:cubicBezTo>
                    <a:cubicBezTo>
                      <a:pt x="228" y="280"/>
                      <a:pt x="491" y="500"/>
                      <a:pt x="785" y="671"/>
                    </a:cubicBezTo>
                    <a:cubicBezTo>
                      <a:pt x="662" y="528"/>
                      <a:pt x="536" y="384"/>
                      <a:pt x="390" y="265"/>
                    </a:cubicBezTo>
                    <a:cubicBezTo>
                      <a:pt x="270" y="165"/>
                      <a:pt x="137" y="83"/>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42"/>
              <p:cNvSpPr/>
              <p:nvPr/>
            </p:nvSpPr>
            <p:spPr>
              <a:xfrm>
                <a:off x="5709750" y="3936650"/>
                <a:ext cx="16350" cy="15150"/>
              </a:xfrm>
              <a:custGeom>
                <a:rect b="b" l="l" r="r" t="t"/>
                <a:pathLst>
                  <a:path extrusionOk="0" h="606" w="654">
                    <a:moveTo>
                      <a:pt x="4" y="1"/>
                    </a:moveTo>
                    <a:lnTo>
                      <a:pt x="0" y="25"/>
                    </a:lnTo>
                    <a:cubicBezTo>
                      <a:pt x="92" y="144"/>
                      <a:pt x="193" y="263"/>
                      <a:pt x="309" y="362"/>
                    </a:cubicBezTo>
                    <a:cubicBezTo>
                      <a:pt x="416" y="455"/>
                      <a:pt x="537" y="527"/>
                      <a:pt x="653" y="605"/>
                    </a:cubicBezTo>
                    <a:cubicBezTo>
                      <a:pt x="471" y="370"/>
                      <a:pt x="246" y="172"/>
                      <a:pt x="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42"/>
              <p:cNvSpPr/>
              <p:nvPr/>
            </p:nvSpPr>
            <p:spPr>
              <a:xfrm>
                <a:off x="5712625" y="3943950"/>
                <a:ext cx="12000" cy="10600"/>
              </a:xfrm>
              <a:custGeom>
                <a:rect b="b" l="l" r="r" t="t"/>
                <a:pathLst>
                  <a:path extrusionOk="0" h="424" w="480">
                    <a:moveTo>
                      <a:pt x="1" y="0"/>
                    </a:moveTo>
                    <a:lnTo>
                      <a:pt x="1" y="0"/>
                    </a:lnTo>
                    <a:cubicBezTo>
                      <a:pt x="131" y="172"/>
                      <a:pt x="289" y="325"/>
                      <a:pt x="479" y="424"/>
                    </a:cubicBezTo>
                    <a:cubicBezTo>
                      <a:pt x="348" y="266"/>
                      <a:pt x="163" y="8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42"/>
              <p:cNvSpPr/>
              <p:nvPr/>
            </p:nvSpPr>
            <p:spPr>
              <a:xfrm>
                <a:off x="5715850" y="3951600"/>
                <a:ext cx="5775" cy="5025"/>
              </a:xfrm>
              <a:custGeom>
                <a:rect b="b" l="l" r="r" t="t"/>
                <a:pathLst>
                  <a:path extrusionOk="0" h="201" w="231">
                    <a:moveTo>
                      <a:pt x="0" y="0"/>
                    </a:moveTo>
                    <a:cubicBezTo>
                      <a:pt x="64" y="83"/>
                      <a:pt x="141" y="152"/>
                      <a:pt x="231" y="201"/>
                    </a:cubicBezTo>
                    <a:cubicBezTo>
                      <a:pt x="169" y="123"/>
                      <a:pt x="83" y="44"/>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42"/>
              <p:cNvSpPr/>
              <p:nvPr/>
            </p:nvSpPr>
            <p:spPr>
              <a:xfrm>
                <a:off x="5716500" y="3957025"/>
                <a:ext cx="4125" cy="3625"/>
              </a:xfrm>
              <a:custGeom>
                <a:rect b="b" l="l" r="r" t="t"/>
                <a:pathLst>
                  <a:path extrusionOk="0" h="145" w="165">
                    <a:moveTo>
                      <a:pt x="0" y="0"/>
                    </a:moveTo>
                    <a:cubicBezTo>
                      <a:pt x="45" y="60"/>
                      <a:pt x="105" y="103"/>
                      <a:pt x="165" y="145"/>
                    </a:cubicBezTo>
                    <a:cubicBezTo>
                      <a:pt x="126" y="83"/>
                      <a:pt x="64" y="36"/>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42"/>
              <p:cNvSpPr/>
              <p:nvPr/>
            </p:nvSpPr>
            <p:spPr>
              <a:xfrm>
                <a:off x="5715775" y="3961225"/>
                <a:ext cx="1825" cy="1625"/>
              </a:xfrm>
              <a:custGeom>
                <a:rect b="b" l="l" r="r" t="t"/>
                <a:pathLst>
                  <a:path extrusionOk="0" h="65" w="73">
                    <a:moveTo>
                      <a:pt x="0" y="0"/>
                    </a:moveTo>
                    <a:lnTo>
                      <a:pt x="0" y="0"/>
                    </a:lnTo>
                    <a:cubicBezTo>
                      <a:pt x="21" y="26"/>
                      <a:pt x="45" y="48"/>
                      <a:pt x="72" y="64"/>
                    </a:cubicBezTo>
                    <a:cubicBezTo>
                      <a:pt x="54" y="38"/>
                      <a:pt x="26" y="16"/>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42"/>
              <p:cNvSpPr/>
              <p:nvPr/>
            </p:nvSpPr>
            <p:spPr>
              <a:xfrm>
                <a:off x="5717850" y="3970800"/>
                <a:ext cx="125" cy="125"/>
              </a:xfrm>
              <a:custGeom>
                <a:rect b="b" l="l" r="r" t="t"/>
                <a:pathLst>
                  <a:path extrusionOk="0" h="5" w="5">
                    <a:moveTo>
                      <a:pt x="1" y="0"/>
                    </a:moveTo>
                    <a:lnTo>
                      <a:pt x="5" y="5"/>
                    </a:lnTo>
                    <a:cubicBezTo>
                      <a:pt x="5" y="3"/>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42"/>
              <p:cNvSpPr/>
              <p:nvPr/>
            </p:nvSpPr>
            <p:spPr>
              <a:xfrm>
                <a:off x="5718125" y="3977500"/>
                <a:ext cx="11675" cy="22375"/>
              </a:xfrm>
              <a:custGeom>
                <a:rect b="b" l="l" r="r" t="t"/>
                <a:pathLst>
                  <a:path extrusionOk="0" h="895" w="467">
                    <a:moveTo>
                      <a:pt x="32" y="0"/>
                    </a:moveTo>
                    <a:cubicBezTo>
                      <a:pt x="1" y="203"/>
                      <a:pt x="54" y="416"/>
                      <a:pt x="156" y="590"/>
                    </a:cubicBezTo>
                    <a:cubicBezTo>
                      <a:pt x="232" y="708"/>
                      <a:pt x="337" y="798"/>
                      <a:pt x="448" y="881"/>
                    </a:cubicBezTo>
                    <a:cubicBezTo>
                      <a:pt x="452" y="885"/>
                      <a:pt x="464" y="894"/>
                      <a:pt x="466" y="894"/>
                    </a:cubicBezTo>
                    <a:cubicBezTo>
                      <a:pt x="466" y="894"/>
                      <a:pt x="466" y="893"/>
                      <a:pt x="463" y="891"/>
                    </a:cubicBezTo>
                    <a:cubicBezTo>
                      <a:pt x="428" y="849"/>
                      <a:pt x="393" y="801"/>
                      <a:pt x="368" y="767"/>
                    </a:cubicBezTo>
                    <a:cubicBezTo>
                      <a:pt x="280" y="657"/>
                      <a:pt x="180" y="483"/>
                      <a:pt x="119" y="334"/>
                    </a:cubicBezTo>
                    <a:cubicBezTo>
                      <a:pt x="102" y="292"/>
                      <a:pt x="30" y="106"/>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42"/>
              <p:cNvSpPr/>
              <p:nvPr/>
            </p:nvSpPr>
            <p:spPr>
              <a:xfrm>
                <a:off x="5718250" y="3987450"/>
                <a:ext cx="6050" cy="10400"/>
              </a:xfrm>
              <a:custGeom>
                <a:rect b="b" l="l" r="r" t="t"/>
                <a:pathLst>
                  <a:path extrusionOk="0" h="416" w="242">
                    <a:moveTo>
                      <a:pt x="0" y="1"/>
                    </a:moveTo>
                    <a:cubicBezTo>
                      <a:pt x="10" y="167"/>
                      <a:pt x="119" y="323"/>
                      <a:pt x="241" y="416"/>
                    </a:cubicBezTo>
                    <a:cubicBezTo>
                      <a:pt x="164" y="277"/>
                      <a:pt x="67" y="14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42"/>
              <p:cNvSpPr/>
              <p:nvPr/>
            </p:nvSpPr>
            <p:spPr>
              <a:xfrm>
                <a:off x="5717500" y="3993825"/>
                <a:ext cx="1250" cy="1725"/>
              </a:xfrm>
              <a:custGeom>
                <a:rect b="b" l="l" r="r" t="t"/>
                <a:pathLst>
                  <a:path extrusionOk="0" h="69" w="50">
                    <a:moveTo>
                      <a:pt x="0" y="0"/>
                    </a:moveTo>
                    <a:lnTo>
                      <a:pt x="0" y="0"/>
                    </a:lnTo>
                    <a:cubicBezTo>
                      <a:pt x="11" y="26"/>
                      <a:pt x="29" y="52"/>
                      <a:pt x="50" y="68"/>
                    </a:cubicBezTo>
                    <a:cubicBezTo>
                      <a:pt x="36" y="42"/>
                      <a:pt x="21" y="2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42"/>
              <p:cNvSpPr/>
              <p:nvPr/>
            </p:nvSpPr>
            <p:spPr>
              <a:xfrm>
                <a:off x="5778775" y="3992275"/>
                <a:ext cx="9225" cy="10925"/>
              </a:xfrm>
              <a:custGeom>
                <a:rect b="b" l="l" r="r" t="t"/>
                <a:pathLst>
                  <a:path extrusionOk="0" h="437" w="369">
                    <a:moveTo>
                      <a:pt x="369" y="0"/>
                    </a:moveTo>
                    <a:lnTo>
                      <a:pt x="369" y="0"/>
                    </a:lnTo>
                    <a:cubicBezTo>
                      <a:pt x="259" y="158"/>
                      <a:pt x="154" y="302"/>
                      <a:pt x="0" y="437"/>
                    </a:cubicBezTo>
                    <a:cubicBezTo>
                      <a:pt x="179" y="365"/>
                      <a:pt x="323" y="174"/>
                      <a:pt x="3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42"/>
              <p:cNvSpPr/>
              <p:nvPr/>
            </p:nvSpPr>
            <p:spPr>
              <a:xfrm>
                <a:off x="5780950" y="3998575"/>
                <a:ext cx="4925" cy="5250"/>
              </a:xfrm>
              <a:custGeom>
                <a:rect b="b" l="l" r="r" t="t"/>
                <a:pathLst>
                  <a:path extrusionOk="0" h="210" w="197">
                    <a:moveTo>
                      <a:pt x="196" y="1"/>
                    </a:moveTo>
                    <a:lnTo>
                      <a:pt x="196" y="1"/>
                    </a:lnTo>
                    <a:cubicBezTo>
                      <a:pt x="127" y="65"/>
                      <a:pt x="67" y="140"/>
                      <a:pt x="1" y="210"/>
                    </a:cubicBezTo>
                    <a:cubicBezTo>
                      <a:pt x="86" y="174"/>
                      <a:pt x="169" y="72"/>
                      <a:pt x="1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42"/>
              <p:cNvSpPr/>
              <p:nvPr/>
            </p:nvSpPr>
            <p:spPr>
              <a:xfrm>
                <a:off x="5783250" y="4004150"/>
                <a:ext cx="1325" cy="1350"/>
              </a:xfrm>
              <a:custGeom>
                <a:rect b="b" l="l" r="r" t="t"/>
                <a:pathLst>
                  <a:path extrusionOk="0" h="54" w="53">
                    <a:moveTo>
                      <a:pt x="53" y="0"/>
                    </a:moveTo>
                    <a:lnTo>
                      <a:pt x="53" y="0"/>
                    </a:lnTo>
                    <a:cubicBezTo>
                      <a:pt x="32" y="15"/>
                      <a:pt x="16" y="33"/>
                      <a:pt x="0" y="54"/>
                    </a:cubicBezTo>
                    <a:cubicBezTo>
                      <a:pt x="22" y="41"/>
                      <a:pt x="41" y="21"/>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42"/>
              <p:cNvSpPr/>
              <p:nvPr/>
            </p:nvSpPr>
            <p:spPr>
              <a:xfrm>
                <a:off x="5701025" y="3975275"/>
                <a:ext cx="3850" cy="67900"/>
              </a:xfrm>
              <a:custGeom>
                <a:rect b="b" l="l" r="r" t="t"/>
                <a:pathLst>
                  <a:path extrusionOk="0" h="2716" w="154">
                    <a:moveTo>
                      <a:pt x="154" y="1"/>
                    </a:moveTo>
                    <a:cubicBezTo>
                      <a:pt x="0" y="896"/>
                      <a:pt x="11" y="1817"/>
                      <a:pt x="93" y="2715"/>
                    </a:cubicBezTo>
                    <a:cubicBezTo>
                      <a:pt x="154" y="1812"/>
                      <a:pt x="125" y="906"/>
                      <a:pt x="1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42"/>
              <p:cNvSpPr/>
              <p:nvPr/>
            </p:nvSpPr>
            <p:spPr>
              <a:xfrm>
                <a:off x="5703925" y="4000225"/>
                <a:ext cx="3800" cy="36900"/>
              </a:xfrm>
              <a:custGeom>
                <a:rect b="b" l="l" r="r" t="t"/>
                <a:pathLst>
                  <a:path extrusionOk="0" h="1476" w="152">
                    <a:moveTo>
                      <a:pt x="140" y="1"/>
                    </a:moveTo>
                    <a:lnTo>
                      <a:pt x="140" y="1"/>
                    </a:lnTo>
                    <a:cubicBezTo>
                      <a:pt x="21" y="483"/>
                      <a:pt x="1" y="971"/>
                      <a:pt x="81" y="1475"/>
                    </a:cubicBezTo>
                    <a:cubicBezTo>
                      <a:pt x="119" y="1343"/>
                      <a:pt x="141" y="978"/>
                      <a:pt x="147" y="763"/>
                    </a:cubicBezTo>
                    <a:cubicBezTo>
                      <a:pt x="152" y="509"/>
                      <a:pt x="132" y="255"/>
                      <a:pt x="1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42"/>
              <p:cNvSpPr/>
              <p:nvPr/>
            </p:nvSpPr>
            <p:spPr>
              <a:xfrm>
                <a:off x="5709750" y="4012425"/>
                <a:ext cx="775" cy="5475"/>
              </a:xfrm>
              <a:custGeom>
                <a:rect b="b" l="l" r="r" t="t"/>
                <a:pathLst>
                  <a:path extrusionOk="0" h="219" w="31">
                    <a:moveTo>
                      <a:pt x="30" y="1"/>
                    </a:moveTo>
                    <a:cubicBezTo>
                      <a:pt x="6" y="71"/>
                      <a:pt x="0" y="146"/>
                      <a:pt x="7" y="219"/>
                    </a:cubicBezTo>
                    <a:cubicBezTo>
                      <a:pt x="26" y="148"/>
                      <a:pt x="30" y="74"/>
                      <a:pt x="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42"/>
              <p:cNvSpPr/>
              <p:nvPr/>
            </p:nvSpPr>
            <p:spPr>
              <a:xfrm>
                <a:off x="5712050" y="4009850"/>
                <a:ext cx="20775" cy="35625"/>
              </a:xfrm>
              <a:custGeom>
                <a:rect b="b" l="l" r="r" t="t"/>
                <a:pathLst>
                  <a:path extrusionOk="0" h="1425" w="831">
                    <a:moveTo>
                      <a:pt x="830" y="1"/>
                    </a:moveTo>
                    <a:cubicBezTo>
                      <a:pt x="800" y="105"/>
                      <a:pt x="764" y="208"/>
                      <a:pt x="724" y="308"/>
                    </a:cubicBezTo>
                    <a:cubicBezTo>
                      <a:pt x="655" y="486"/>
                      <a:pt x="510" y="771"/>
                      <a:pt x="381" y="982"/>
                    </a:cubicBezTo>
                    <a:cubicBezTo>
                      <a:pt x="338" y="1053"/>
                      <a:pt x="254" y="1176"/>
                      <a:pt x="231" y="1201"/>
                    </a:cubicBezTo>
                    <a:cubicBezTo>
                      <a:pt x="166" y="1288"/>
                      <a:pt x="94" y="1372"/>
                      <a:pt x="1" y="1425"/>
                    </a:cubicBezTo>
                    <a:cubicBezTo>
                      <a:pt x="150" y="1371"/>
                      <a:pt x="265" y="1250"/>
                      <a:pt x="369" y="1131"/>
                    </a:cubicBezTo>
                    <a:cubicBezTo>
                      <a:pt x="614" y="834"/>
                      <a:pt x="783" y="465"/>
                      <a:pt x="825" y="78"/>
                    </a:cubicBezTo>
                    <a:cubicBezTo>
                      <a:pt x="827" y="54"/>
                      <a:pt x="831" y="11"/>
                      <a:pt x="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42"/>
              <p:cNvSpPr/>
              <p:nvPr/>
            </p:nvSpPr>
            <p:spPr>
              <a:xfrm>
                <a:off x="5780025" y="4007200"/>
                <a:ext cx="24975" cy="39925"/>
              </a:xfrm>
              <a:custGeom>
                <a:rect b="b" l="l" r="r" t="t"/>
                <a:pathLst>
                  <a:path extrusionOk="0" h="1597" w="999">
                    <a:moveTo>
                      <a:pt x="1" y="1"/>
                    </a:moveTo>
                    <a:cubicBezTo>
                      <a:pt x="1" y="88"/>
                      <a:pt x="3" y="176"/>
                      <a:pt x="15" y="263"/>
                    </a:cubicBezTo>
                    <a:cubicBezTo>
                      <a:pt x="48" y="578"/>
                      <a:pt x="190" y="952"/>
                      <a:pt x="367" y="1165"/>
                    </a:cubicBezTo>
                    <a:cubicBezTo>
                      <a:pt x="523" y="1371"/>
                      <a:pt x="738" y="1562"/>
                      <a:pt x="999" y="1597"/>
                    </a:cubicBezTo>
                    <a:cubicBezTo>
                      <a:pt x="506" y="1423"/>
                      <a:pt x="231" y="746"/>
                      <a:pt x="92" y="320"/>
                    </a:cubicBezTo>
                    <a:cubicBezTo>
                      <a:pt x="58" y="215"/>
                      <a:pt x="27" y="10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42"/>
              <p:cNvSpPr/>
              <p:nvPr/>
            </p:nvSpPr>
            <p:spPr>
              <a:xfrm>
                <a:off x="5805775" y="4020450"/>
                <a:ext cx="2500" cy="18625"/>
              </a:xfrm>
              <a:custGeom>
                <a:rect b="b" l="l" r="r" t="t"/>
                <a:pathLst>
                  <a:path extrusionOk="0" h="745" w="100">
                    <a:moveTo>
                      <a:pt x="79" y="1"/>
                    </a:moveTo>
                    <a:lnTo>
                      <a:pt x="79" y="1"/>
                    </a:lnTo>
                    <a:cubicBezTo>
                      <a:pt x="41" y="236"/>
                      <a:pt x="1" y="541"/>
                      <a:pt x="12" y="745"/>
                    </a:cubicBezTo>
                    <a:cubicBezTo>
                      <a:pt x="78" y="501"/>
                      <a:pt x="99" y="251"/>
                      <a:pt x="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42"/>
              <p:cNvSpPr/>
              <p:nvPr/>
            </p:nvSpPr>
            <p:spPr>
              <a:xfrm>
                <a:off x="5804525" y="4022925"/>
                <a:ext cx="1050" cy="7475"/>
              </a:xfrm>
              <a:custGeom>
                <a:rect b="b" l="l" r="r" t="t"/>
                <a:pathLst>
                  <a:path extrusionOk="0" h="299" w="42">
                    <a:moveTo>
                      <a:pt x="24" y="1"/>
                    </a:moveTo>
                    <a:lnTo>
                      <a:pt x="24" y="1"/>
                    </a:lnTo>
                    <a:cubicBezTo>
                      <a:pt x="9" y="98"/>
                      <a:pt x="0" y="200"/>
                      <a:pt x="16" y="298"/>
                    </a:cubicBezTo>
                    <a:cubicBezTo>
                      <a:pt x="35" y="201"/>
                      <a:pt x="41" y="99"/>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42"/>
              <p:cNvSpPr/>
              <p:nvPr/>
            </p:nvSpPr>
            <p:spPr>
              <a:xfrm>
                <a:off x="5741775" y="3963200"/>
                <a:ext cx="525" cy="925"/>
              </a:xfrm>
              <a:custGeom>
                <a:rect b="b" l="l" r="r" t="t"/>
                <a:pathLst>
                  <a:path extrusionOk="0" h="37" w="21">
                    <a:moveTo>
                      <a:pt x="21" y="1"/>
                    </a:moveTo>
                    <a:cubicBezTo>
                      <a:pt x="12" y="10"/>
                      <a:pt x="3" y="24"/>
                      <a:pt x="0" y="37"/>
                    </a:cubicBezTo>
                    <a:cubicBezTo>
                      <a:pt x="9" y="26"/>
                      <a:pt x="16" y="14"/>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42"/>
              <p:cNvSpPr/>
              <p:nvPr/>
            </p:nvSpPr>
            <p:spPr>
              <a:xfrm>
                <a:off x="5707525" y="4055775"/>
                <a:ext cx="16075" cy="74900"/>
              </a:xfrm>
              <a:custGeom>
                <a:rect b="b" l="l" r="r" t="t"/>
                <a:pathLst>
                  <a:path extrusionOk="0" h="2996" w="643">
                    <a:moveTo>
                      <a:pt x="13" y="1"/>
                    </a:moveTo>
                    <a:lnTo>
                      <a:pt x="13" y="1"/>
                    </a:lnTo>
                    <a:cubicBezTo>
                      <a:pt x="1" y="444"/>
                      <a:pt x="30" y="887"/>
                      <a:pt x="81" y="1326"/>
                    </a:cubicBezTo>
                    <a:cubicBezTo>
                      <a:pt x="143" y="1867"/>
                      <a:pt x="265" y="2406"/>
                      <a:pt x="503" y="2897"/>
                    </a:cubicBezTo>
                    <a:cubicBezTo>
                      <a:pt x="519" y="2930"/>
                      <a:pt x="536" y="2965"/>
                      <a:pt x="553" y="2996"/>
                    </a:cubicBezTo>
                    <a:cubicBezTo>
                      <a:pt x="538" y="2948"/>
                      <a:pt x="524" y="2901"/>
                      <a:pt x="510" y="2855"/>
                    </a:cubicBezTo>
                    <a:cubicBezTo>
                      <a:pt x="414" y="2544"/>
                      <a:pt x="351" y="2226"/>
                      <a:pt x="297" y="1906"/>
                    </a:cubicBezTo>
                    <a:lnTo>
                      <a:pt x="297" y="1906"/>
                    </a:lnTo>
                    <a:cubicBezTo>
                      <a:pt x="369" y="2212"/>
                      <a:pt x="470" y="2513"/>
                      <a:pt x="605" y="2811"/>
                    </a:cubicBezTo>
                    <a:cubicBezTo>
                      <a:pt x="616" y="2837"/>
                      <a:pt x="630" y="2870"/>
                      <a:pt x="642" y="2898"/>
                    </a:cubicBezTo>
                    <a:cubicBezTo>
                      <a:pt x="629" y="2841"/>
                      <a:pt x="614" y="2785"/>
                      <a:pt x="604" y="2728"/>
                    </a:cubicBezTo>
                    <a:cubicBezTo>
                      <a:pt x="514" y="2281"/>
                      <a:pt x="431" y="1832"/>
                      <a:pt x="354" y="1383"/>
                    </a:cubicBezTo>
                    <a:lnTo>
                      <a:pt x="354" y="1383"/>
                    </a:lnTo>
                    <a:cubicBezTo>
                      <a:pt x="404" y="1614"/>
                      <a:pt x="483" y="1837"/>
                      <a:pt x="569" y="2057"/>
                    </a:cubicBezTo>
                    <a:cubicBezTo>
                      <a:pt x="536" y="1814"/>
                      <a:pt x="531" y="1568"/>
                      <a:pt x="491" y="1326"/>
                    </a:cubicBezTo>
                    <a:cubicBezTo>
                      <a:pt x="444" y="982"/>
                      <a:pt x="362" y="646"/>
                      <a:pt x="280" y="308"/>
                    </a:cubicBezTo>
                    <a:lnTo>
                      <a:pt x="280" y="308"/>
                    </a:lnTo>
                    <a:cubicBezTo>
                      <a:pt x="281" y="584"/>
                      <a:pt x="279" y="862"/>
                      <a:pt x="312" y="1136"/>
                    </a:cubicBezTo>
                    <a:cubicBezTo>
                      <a:pt x="251" y="778"/>
                      <a:pt x="193" y="421"/>
                      <a:pt x="138" y="64"/>
                    </a:cubicBezTo>
                    <a:lnTo>
                      <a:pt x="138" y="64"/>
                    </a:lnTo>
                    <a:cubicBezTo>
                      <a:pt x="129" y="395"/>
                      <a:pt x="135" y="720"/>
                      <a:pt x="161" y="1040"/>
                    </a:cubicBezTo>
                    <a:cubicBezTo>
                      <a:pt x="105" y="678"/>
                      <a:pt x="53" y="328"/>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42"/>
              <p:cNvSpPr/>
              <p:nvPr/>
            </p:nvSpPr>
            <p:spPr>
              <a:xfrm>
                <a:off x="5719425" y="4073075"/>
                <a:ext cx="4725" cy="21950"/>
              </a:xfrm>
              <a:custGeom>
                <a:rect b="b" l="l" r="r" t="t"/>
                <a:pathLst>
                  <a:path extrusionOk="0" h="878" w="189">
                    <a:moveTo>
                      <a:pt x="0" y="1"/>
                    </a:moveTo>
                    <a:lnTo>
                      <a:pt x="0" y="1"/>
                    </a:lnTo>
                    <a:cubicBezTo>
                      <a:pt x="7" y="166"/>
                      <a:pt x="15" y="332"/>
                      <a:pt x="51" y="492"/>
                    </a:cubicBezTo>
                    <a:cubicBezTo>
                      <a:pt x="82" y="621"/>
                      <a:pt x="143" y="768"/>
                      <a:pt x="189" y="877"/>
                    </a:cubicBezTo>
                    <a:cubicBezTo>
                      <a:pt x="156" y="718"/>
                      <a:pt x="149" y="618"/>
                      <a:pt x="133" y="507"/>
                    </a:cubicBezTo>
                    <a:cubicBezTo>
                      <a:pt x="110" y="333"/>
                      <a:pt x="50" y="16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42"/>
              <p:cNvSpPr/>
              <p:nvPr/>
            </p:nvSpPr>
            <p:spPr>
              <a:xfrm>
                <a:off x="5727350" y="4077775"/>
                <a:ext cx="750" cy="3925"/>
              </a:xfrm>
              <a:custGeom>
                <a:rect b="b" l="l" r="r" t="t"/>
                <a:pathLst>
                  <a:path extrusionOk="0" h="157" w="30">
                    <a:moveTo>
                      <a:pt x="4" y="0"/>
                    </a:moveTo>
                    <a:cubicBezTo>
                      <a:pt x="1" y="54"/>
                      <a:pt x="11" y="107"/>
                      <a:pt x="27" y="157"/>
                    </a:cubicBezTo>
                    <a:cubicBezTo>
                      <a:pt x="30" y="103"/>
                      <a:pt x="18" y="52"/>
                      <a:pt x="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42"/>
              <p:cNvSpPr/>
              <p:nvPr/>
            </p:nvSpPr>
            <p:spPr>
              <a:xfrm>
                <a:off x="5724900" y="4129875"/>
                <a:ext cx="13375" cy="7075"/>
              </a:xfrm>
              <a:custGeom>
                <a:rect b="b" l="l" r="r" t="t"/>
                <a:pathLst>
                  <a:path extrusionOk="0" h="283" w="535">
                    <a:moveTo>
                      <a:pt x="1" y="1"/>
                    </a:moveTo>
                    <a:cubicBezTo>
                      <a:pt x="52" y="122"/>
                      <a:pt x="168" y="208"/>
                      <a:pt x="289" y="247"/>
                    </a:cubicBezTo>
                    <a:cubicBezTo>
                      <a:pt x="368" y="272"/>
                      <a:pt x="452" y="283"/>
                      <a:pt x="534" y="283"/>
                    </a:cubicBezTo>
                    <a:cubicBezTo>
                      <a:pt x="516" y="277"/>
                      <a:pt x="496" y="269"/>
                      <a:pt x="478" y="259"/>
                    </a:cubicBezTo>
                    <a:cubicBezTo>
                      <a:pt x="336" y="196"/>
                      <a:pt x="254" y="174"/>
                      <a:pt x="83" y="69"/>
                    </a:cubicBezTo>
                    <a:cubicBezTo>
                      <a:pt x="50" y="47"/>
                      <a:pt x="28" y="3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42"/>
              <p:cNvSpPr/>
              <p:nvPr/>
            </p:nvSpPr>
            <p:spPr>
              <a:xfrm>
                <a:off x="5722525" y="4130600"/>
                <a:ext cx="9175" cy="6500"/>
              </a:xfrm>
              <a:custGeom>
                <a:rect b="b" l="l" r="r" t="t"/>
                <a:pathLst>
                  <a:path extrusionOk="0" h="260" w="367">
                    <a:moveTo>
                      <a:pt x="0" y="1"/>
                    </a:moveTo>
                    <a:cubicBezTo>
                      <a:pt x="39" y="98"/>
                      <a:pt x="130" y="179"/>
                      <a:pt x="225" y="222"/>
                    </a:cubicBezTo>
                    <a:cubicBezTo>
                      <a:pt x="271" y="241"/>
                      <a:pt x="318" y="253"/>
                      <a:pt x="367" y="259"/>
                    </a:cubicBezTo>
                    <a:cubicBezTo>
                      <a:pt x="365" y="258"/>
                      <a:pt x="361" y="256"/>
                      <a:pt x="356" y="254"/>
                    </a:cubicBezTo>
                    <a:cubicBezTo>
                      <a:pt x="268" y="203"/>
                      <a:pt x="184" y="145"/>
                      <a:pt x="101" y="84"/>
                    </a:cubicBezTo>
                    <a:cubicBezTo>
                      <a:pt x="61" y="54"/>
                      <a:pt x="31" y="3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42"/>
              <p:cNvSpPr/>
              <p:nvPr/>
            </p:nvSpPr>
            <p:spPr>
              <a:xfrm>
                <a:off x="5768350" y="4029225"/>
                <a:ext cx="33375" cy="61450"/>
              </a:xfrm>
              <a:custGeom>
                <a:rect b="b" l="l" r="r" t="t"/>
                <a:pathLst>
                  <a:path extrusionOk="0" h="2458" w="1335">
                    <a:moveTo>
                      <a:pt x="0" y="0"/>
                    </a:moveTo>
                    <a:cubicBezTo>
                      <a:pt x="380" y="444"/>
                      <a:pt x="719" y="942"/>
                      <a:pt x="982" y="1507"/>
                    </a:cubicBezTo>
                    <a:cubicBezTo>
                      <a:pt x="1107" y="1775"/>
                      <a:pt x="1210" y="1956"/>
                      <a:pt x="1278" y="2210"/>
                    </a:cubicBezTo>
                    <a:cubicBezTo>
                      <a:pt x="1301" y="2287"/>
                      <a:pt x="1314" y="2390"/>
                      <a:pt x="1329" y="2457"/>
                    </a:cubicBezTo>
                    <a:cubicBezTo>
                      <a:pt x="1334" y="2398"/>
                      <a:pt x="1335" y="2336"/>
                      <a:pt x="1335" y="2275"/>
                    </a:cubicBezTo>
                    <a:cubicBezTo>
                      <a:pt x="1333" y="1992"/>
                      <a:pt x="1225" y="1724"/>
                      <a:pt x="1119" y="1467"/>
                    </a:cubicBezTo>
                    <a:cubicBezTo>
                      <a:pt x="889" y="882"/>
                      <a:pt x="470" y="40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42"/>
              <p:cNvSpPr/>
              <p:nvPr/>
            </p:nvSpPr>
            <p:spPr>
              <a:xfrm>
                <a:off x="5787475" y="4046300"/>
                <a:ext cx="15375" cy="33725"/>
              </a:xfrm>
              <a:custGeom>
                <a:rect b="b" l="l" r="r" t="t"/>
                <a:pathLst>
                  <a:path extrusionOk="0" h="1349" w="615">
                    <a:moveTo>
                      <a:pt x="0" y="1"/>
                    </a:moveTo>
                    <a:lnTo>
                      <a:pt x="0" y="1"/>
                    </a:lnTo>
                    <a:cubicBezTo>
                      <a:pt x="16" y="33"/>
                      <a:pt x="31" y="64"/>
                      <a:pt x="45" y="97"/>
                    </a:cubicBezTo>
                    <a:cubicBezTo>
                      <a:pt x="146" y="320"/>
                      <a:pt x="244" y="543"/>
                      <a:pt x="353" y="763"/>
                    </a:cubicBezTo>
                    <a:cubicBezTo>
                      <a:pt x="453" y="966"/>
                      <a:pt x="552" y="1146"/>
                      <a:pt x="614" y="1349"/>
                    </a:cubicBezTo>
                    <a:cubicBezTo>
                      <a:pt x="599" y="871"/>
                      <a:pt x="395" y="412"/>
                      <a:pt x="62" y="68"/>
                    </a:cubicBezTo>
                    <a:cubicBezTo>
                      <a:pt x="42" y="45"/>
                      <a:pt x="19" y="23"/>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42"/>
              <p:cNvSpPr/>
              <p:nvPr/>
            </p:nvSpPr>
            <p:spPr>
              <a:xfrm>
                <a:off x="5795750" y="4053125"/>
                <a:ext cx="7975" cy="17500"/>
              </a:xfrm>
              <a:custGeom>
                <a:rect b="b" l="l" r="r" t="t"/>
                <a:pathLst>
                  <a:path extrusionOk="0" h="700" w="319">
                    <a:moveTo>
                      <a:pt x="1" y="1"/>
                    </a:moveTo>
                    <a:cubicBezTo>
                      <a:pt x="16" y="77"/>
                      <a:pt x="87" y="227"/>
                      <a:pt x="129" y="329"/>
                    </a:cubicBezTo>
                    <a:cubicBezTo>
                      <a:pt x="183" y="456"/>
                      <a:pt x="260" y="573"/>
                      <a:pt x="318" y="699"/>
                    </a:cubicBezTo>
                    <a:cubicBezTo>
                      <a:pt x="295" y="439"/>
                      <a:pt x="172" y="19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42"/>
              <p:cNvSpPr/>
              <p:nvPr/>
            </p:nvSpPr>
            <p:spPr>
              <a:xfrm>
                <a:off x="5800475" y="4057150"/>
                <a:ext cx="3025" cy="6950"/>
              </a:xfrm>
              <a:custGeom>
                <a:rect b="b" l="l" r="r" t="t"/>
                <a:pathLst>
                  <a:path extrusionOk="0" h="278" w="121">
                    <a:moveTo>
                      <a:pt x="0" y="0"/>
                    </a:moveTo>
                    <a:cubicBezTo>
                      <a:pt x="23" y="99"/>
                      <a:pt x="72" y="189"/>
                      <a:pt x="121" y="278"/>
                    </a:cubicBezTo>
                    <a:cubicBezTo>
                      <a:pt x="106" y="176"/>
                      <a:pt x="60" y="8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42"/>
              <p:cNvSpPr/>
              <p:nvPr/>
            </p:nvSpPr>
            <p:spPr>
              <a:xfrm>
                <a:off x="5760075" y="4124425"/>
                <a:ext cx="2075" cy="11325"/>
              </a:xfrm>
              <a:custGeom>
                <a:rect b="b" l="l" r="r" t="t"/>
                <a:pathLst>
                  <a:path extrusionOk="0" h="453" w="83">
                    <a:moveTo>
                      <a:pt x="1" y="0"/>
                    </a:moveTo>
                    <a:lnTo>
                      <a:pt x="1" y="0"/>
                    </a:lnTo>
                    <a:cubicBezTo>
                      <a:pt x="1" y="7"/>
                      <a:pt x="2" y="14"/>
                      <a:pt x="3" y="21"/>
                    </a:cubicBezTo>
                    <a:lnTo>
                      <a:pt x="3" y="21"/>
                    </a:lnTo>
                    <a:cubicBezTo>
                      <a:pt x="2" y="14"/>
                      <a:pt x="1" y="7"/>
                      <a:pt x="1" y="0"/>
                    </a:cubicBezTo>
                    <a:close/>
                    <a:moveTo>
                      <a:pt x="3" y="21"/>
                    </a:moveTo>
                    <a:cubicBezTo>
                      <a:pt x="10" y="88"/>
                      <a:pt x="18" y="155"/>
                      <a:pt x="25" y="223"/>
                    </a:cubicBezTo>
                    <a:cubicBezTo>
                      <a:pt x="38" y="300"/>
                      <a:pt x="52" y="375"/>
                      <a:pt x="68" y="452"/>
                    </a:cubicBezTo>
                    <a:cubicBezTo>
                      <a:pt x="73" y="452"/>
                      <a:pt x="78" y="453"/>
                      <a:pt x="83" y="453"/>
                    </a:cubicBezTo>
                    <a:cubicBezTo>
                      <a:pt x="53" y="310"/>
                      <a:pt x="26" y="166"/>
                      <a:pt x="3" y="21"/>
                    </a:cubicBezTo>
                    <a:cubicBezTo>
                      <a:pt x="3" y="21"/>
                      <a:pt x="3" y="21"/>
                      <a:pt x="3" y="2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42"/>
              <p:cNvSpPr/>
              <p:nvPr/>
            </p:nvSpPr>
            <p:spPr>
              <a:xfrm>
                <a:off x="5760100" y="4049250"/>
                <a:ext cx="40975" cy="90575"/>
              </a:xfrm>
              <a:custGeom>
                <a:rect b="b" l="l" r="r" t="t"/>
                <a:pathLst>
                  <a:path extrusionOk="0" h="3623" w="1639">
                    <a:moveTo>
                      <a:pt x="523" y="0"/>
                    </a:moveTo>
                    <a:cubicBezTo>
                      <a:pt x="598" y="136"/>
                      <a:pt x="669" y="275"/>
                      <a:pt x="734" y="417"/>
                    </a:cubicBezTo>
                    <a:cubicBezTo>
                      <a:pt x="847" y="659"/>
                      <a:pt x="949" y="935"/>
                      <a:pt x="1012" y="1242"/>
                    </a:cubicBezTo>
                    <a:cubicBezTo>
                      <a:pt x="1048" y="1409"/>
                      <a:pt x="1082" y="1873"/>
                      <a:pt x="1050" y="2010"/>
                    </a:cubicBezTo>
                    <a:cubicBezTo>
                      <a:pt x="1011" y="2238"/>
                      <a:pt x="988" y="2299"/>
                      <a:pt x="892" y="2474"/>
                    </a:cubicBezTo>
                    <a:cubicBezTo>
                      <a:pt x="814" y="2635"/>
                      <a:pt x="676" y="2766"/>
                      <a:pt x="582" y="2835"/>
                    </a:cubicBezTo>
                    <a:cubicBezTo>
                      <a:pt x="456" y="2923"/>
                      <a:pt x="306" y="2962"/>
                      <a:pt x="231" y="2980"/>
                    </a:cubicBezTo>
                    <a:lnTo>
                      <a:pt x="218" y="2980"/>
                    </a:lnTo>
                    <a:cubicBezTo>
                      <a:pt x="605" y="2884"/>
                      <a:pt x="921" y="2510"/>
                      <a:pt x="1002" y="2109"/>
                    </a:cubicBezTo>
                    <a:cubicBezTo>
                      <a:pt x="1033" y="2000"/>
                      <a:pt x="1048" y="1887"/>
                      <a:pt x="1047" y="1773"/>
                    </a:cubicBezTo>
                    <a:cubicBezTo>
                      <a:pt x="1052" y="1506"/>
                      <a:pt x="966" y="1248"/>
                      <a:pt x="844" y="1017"/>
                    </a:cubicBezTo>
                    <a:lnTo>
                      <a:pt x="844" y="1017"/>
                    </a:lnTo>
                    <a:cubicBezTo>
                      <a:pt x="909" y="1322"/>
                      <a:pt x="926" y="1598"/>
                      <a:pt x="855" y="1869"/>
                    </a:cubicBezTo>
                    <a:cubicBezTo>
                      <a:pt x="835" y="1950"/>
                      <a:pt x="806" y="2029"/>
                      <a:pt x="772" y="2103"/>
                    </a:cubicBezTo>
                    <a:cubicBezTo>
                      <a:pt x="803" y="2027"/>
                      <a:pt x="827" y="1950"/>
                      <a:pt x="845" y="1872"/>
                    </a:cubicBezTo>
                    <a:cubicBezTo>
                      <a:pt x="880" y="1700"/>
                      <a:pt x="870" y="1520"/>
                      <a:pt x="850" y="1346"/>
                    </a:cubicBezTo>
                    <a:lnTo>
                      <a:pt x="850" y="1346"/>
                    </a:lnTo>
                    <a:cubicBezTo>
                      <a:pt x="847" y="1362"/>
                      <a:pt x="846" y="1377"/>
                      <a:pt x="844" y="1393"/>
                    </a:cubicBezTo>
                    <a:cubicBezTo>
                      <a:pt x="789" y="1653"/>
                      <a:pt x="747" y="1805"/>
                      <a:pt x="644" y="1985"/>
                    </a:cubicBezTo>
                    <a:cubicBezTo>
                      <a:pt x="476" y="2268"/>
                      <a:pt x="285" y="2475"/>
                      <a:pt x="1" y="2572"/>
                    </a:cubicBezTo>
                    <a:cubicBezTo>
                      <a:pt x="26" y="2724"/>
                      <a:pt x="53" y="2876"/>
                      <a:pt x="84" y="3028"/>
                    </a:cubicBezTo>
                    <a:cubicBezTo>
                      <a:pt x="114" y="3175"/>
                      <a:pt x="144" y="3323"/>
                      <a:pt x="175" y="3471"/>
                    </a:cubicBezTo>
                    <a:cubicBezTo>
                      <a:pt x="187" y="3471"/>
                      <a:pt x="200" y="3471"/>
                      <a:pt x="212" y="3471"/>
                    </a:cubicBezTo>
                    <a:cubicBezTo>
                      <a:pt x="290" y="3471"/>
                      <a:pt x="367" y="3466"/>
                      <a:pt x="442" y="3453"/>
                    </a:cubicBezTo>
                    <a:cubicBezTo>
                      <a:pt x="494" y="3445"/>
                      <a:pt x="543" y="3432"/>
                      <a:pt x="593" y="3416"/>
                    </a:cubicBezTo>
                    <a:lnTo>
                      <a:pt x="593" y="3416"/>
                    </a:lnTo>
                    <a:cubicBezTo>
                      <a:pt x="517" y="3447"/>
                      <a:pt x="438" y="3474"/>
                      <a:pt x="357" y="3495"/>
                    </a:cubicBezTo>
                    <a:cubicBezTo>
                      <a:pt x="309" y="3509"/>
                      <a:pt x="240" y="3519"/>
                      <a:pt x="201" y="3524"/>
                    </a:cubicBezTo>
                    <a:cubicBezTo>
                      <a:pt x="231" y="3530"/>
                      <a:pt x="259" y="3534"/>
                      <a:pt x="289" y="3536"/>
                    </a:cubicBezTo>
                    <a:cubicBezTo>
                      <a:pt x="313" y="3537"/>
                      <a:pt x="337" y="3538"/>
                      <a:pt x="361" y="3538"/>
                    </a:cubicBezTo>
                    <a:cubicBezTo>
                      <a:pt x="436" y="3538"/>
                      <a:pt x="512" y="3530"/>
                      <a:pt x="585" y="3514"/>
                    </a:cubicBezTo>
                    <a:lnTo>
                      <a:pt x="585" y="3514"/>
                    </a:lnTo>
                    <a:cubicBezTo>
                      <a:pt x="569" y="3518"/>
                      <a:pt x="554" y="3522"/>
                      <a:pt x="537" y="3525"/>
                    </a:cubicBezTo>
                    <a:cubicBezTo>
                      <a:pt x="443" y="3549"/>
                      <a:pt x="347" y="3571"/>
                      <a:pt x="253" y="3582"/>
                    </a:cubicBezTo>
                    <a:cubicBezTo>
                      <a:pt x="283" y="3585"/>
                      <a:pt x="312" y="3589"/>
                      <a:pt x="343" y="3591"/>
                    </a:cubicBezTo>
                    <a:cubicBezTo>
                      <a:pt x="417" y="3601"/>
                      <a:pt x="493" y="3608"/>
                      <a:pt x="568" y="3608"/>
                    </a:cubicBezTo>
                    <a:cubicBezTo>
                      <a:pt x="585" y="3608"/>
                      <a:pt x="601" y="3608"/>
                      <a:pt x="617" y="3607"/>
                    </a:cubicBezTo>
                    <a:lnTo>
                      <a:pt x="617" y="3607"/>
                    </a:lnTo>
                    <a:cubicBezTo>
                      <a:pt x="602" y="3611"/>
                      <a:pt x="585" y="3615"/>
                      <a:pt x="568" y="3618"/>
                    </a:cubicBezTo>
                    <a:cubicBezTo>
                      <a:pt x="605" y="3620"/>
                      <a:pt x="641" y="3621"/>
                      <a:pt x="679" y="3622"/>
                    </a:cubicBezTo>
                    <a:cubicBezTo>
                      <a:pt x="754" y="3621"/>
                      <a:pt x="831" y="3621"/>
                      <a:pt x="907" y="3621"/>
                    </a:cubicBezTo>
                    <a:cubicBezTo>
                      <a:pt x="1027" y="3569"/>
                      <a:pt x="1138" y="3487"/>
                      <a:pt x="1206" y="3371"/>
                    </a:cubicBezTo>
                    <a:lnTo>
                      <a:pt x="1206" y="3371"/>
                    </a:lnTo>
                    <a:cubicBezTo>
                      <a:pt x="1123" y="3446"/>
                      <a:pt x="1038" y="3483"/>
                      <a:pt x="944" y="3515"/>
                    </a:cubicBezTo>
                    <a:cubicBezTo>
                      <a:pt x="1105" y="3412"/>
                      <a:pt x="1246" y="3262"/>
                      <a:pt x="1319" y="3082"/>
                    </a:cubicBezTo>
                    <a:lnTo>
                      <a:pt x="1319" y="3082"/>
                    </a:lnTo>
                    <a:cubicBezTo>
                      <a:pt x="1236" y="3191"/>
                      <a:pt x="1146" y="3246"/>
                      <a:pt x="1036" y="3322"/>
                    </a:cubicBezTo>
                    <a:cubicBezTo>
                      <a:pt x="914" y="3397"/>
                      <a:pt x="840" y="3436"/>
                      <a:pt x="742" y="3469"/>
                    </a:cubicBezTo>
                    <a:cubicBezTo>
                      <a:pt x="1056" y="3350"/>
                      <a:pt x="1315" y="3098"/>
                      <a:pt x="1413" y="2765"/>
                    </a:cubicBezTo>
                    <a:lnTo>
                      <a:pt x="1413" y="2765"/>
                    </a:lnTo>
                    <a:cubicBezTo>
                      <a:pt x="1356" y="2882"/>
                      <a:pt x="1263" y="2969"/>
                      <a:pt x="1165" y="3061"/>
                    </a:cubicBezTo>
                    <a:cubicBezTo>
                      <a:pt x="1164" y="3063"/>
                      <a:pt x="1162" y="3065"/>
                      <a:pt x="1160" y="3066"/>
                    </a:cubicBezTo>
                    <a:lnTo>
                      <a:pt x="1160" y="3066"/>
                    </a:lnTo>
                    <a:cubicBezTo>
                      <a:pt x="1237" y="2983"/>
                      <a:pt x="1303" y="2889"/>
                      <a:pt x="1354" y="2782"/>
                    </a:cubicBezTo>
                    <a:cubicBezTo>
                      <a:pt x="1600" y="2328"/>
                      <a:pt x="1638" y="1821"/>
                      <a:pt x="1474" y="1332"/>
                    </a:cubicBezTo>
                    <a:cubicBezTo>
                      <a:pt x="1403" y="1090"/>
                      <a:pt x="1265" y="796"/>
                      <a:pt x="1149" y="615"/>
                    </a:cubicBezTo>
                    <a:lnTo>
                      <a:pt x="1149" y="615"/>
                    </a:lnTo>
                    <a:cubicBezTo>
                      <a:pt x="1199" y="758"/>
                      <a:pt x="1241" y="902"/>
                      <a:pt x="1275" y="1049"/>
                    </a:cubicBezTo>
                    <a:cubicBezTo>
                      <a:pt x="1380" y="1538"/>
                      <a:pt x="1420" y="1929"/>
                      <a:pt x="1236" y="2402"/>
                    </a:cubicBezTo>
                    <a:cubicBezTo>
                      <a:pt x="1072" y="2820"/>
                      <a:pt x="877" y="3075"/>
                      <a:pt x="458" y="3196"/>
                    </a:cubicBezTo>
                    <a:cubicBezTo>
                      <a:pt x="484" y="3188"/>
                      <a:pt x="507" y="3178"/>
                      <a:pt x="533" y="3168"/>
                    </a:cubicBezTo>
                    <a:cubicBezTo>
                      <a:pt x="924" y="3010"/>
                      <a:pt x="1187" y="2609"/>
                      <a:pt x="1287" y="2204"/>
                    </a:cubicBezTo>
                    <a:cubicBezTo>
                      <a:pt x="1403" y="1708"/>
                      <a:pt x="1275" y="1185"/>
                      <a:pt x="1021" y="754"/>
                    </a:cubicBezTo>
                    <a:cubicBezTo>
                      <a:pt x="872" y="496"/>
                      <a:pt x="695" y="237"/>
                      <a:pt x="5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42"/>
              <p:cNvSpPr/>
              <p:nvPr/>
            </p:nvSpPr>
            <p:spPr>
              <a:xfrm>
                <a:off x="5753825" y="4133200"/>
                <a:ext cx="575" cy="4375"/>
              </a:xfrm>
              <a:custGeom>
                <a:rect b="b" l="l" r="r" t="t"/>
                <a:pathLst>
                  <a:path extrusionOk="0" h="175" w="23">
                    <a:moveTo>
                      <a:pt x="15" y="1"/>
                    </a:moveTo>
                    <a:cubicBezTo>
                      <a:pt x="10" y="58"/>
                      <a:pt x="5" y="116"/>
                      <a:pt x="0" y="175"/>
                    </a:cubicBezTo>
                    <a:lnTo>
                      <a:pt x="23" y="175"/>
                    </a:lnTo>
                    <a:lnTo>
                      <a:pt x="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42"/>
              <p:cNvSpPr/>
              <p:nvPr/>
            </p:nvSpPr>
            <p:spPr>
              <a:xfrm>
                <a:off x="5739225" y="4112200"/>
                <a:ext cx="11025" cy="7475"/>
              </a:xfrm>
              <a:custGeom>
                <a:rect b="b" l="l" r="r" t="t"/>
                <a:pathLst>
                  <a:path extrusionOk="0" h="299" w="441">
                    <a:moveTo>
                      <a:pt x="0" y="0"/>
                    </a:moveTo>
                    <a:lnTo>
                      <a:pt x="0" y="0"/>
                    </a:lnTo>
                    <a:cubicBezTo>
                      <a:pt x="126" y="116"/>
                      <a:pt x="263" y="225"/>
                      <a:pt x="418" y="299"/>
                    </a:cubicBezTo>
                    <a:cubicBezTo>
                      <a:pt x="427" y="261"/>
                      <a:pt x="434" y="223"/>
                      <a:pt x="440" y="183"/>
                    </a:cubicBezTo>
                    <a:cubicBezTo>
                      <a:pt x="293" y="150"/>
                      <a:pt x="142" y="8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42"/>
              <p:cNvSpPr/>
              <p:nvPr/>
            </p:nvSpPr>
            <p:spPr>
              <a:xfrm>
                <a:off x="5723125" y="4109300"/>
                <a:ext cx="24350" cy="28075"/>
              </a:xfrm>
              <a:custGeom>
                <a:rect b="b" l="l" r="r" t="t"/>
                <a:pathLst>
                  <a:path extrusionOk="0" h="1123" w="974">
                    <a:moveTo>
                      <a:pt x="47" y="1"/>
                    </a:moveTo>
                    <a:cubicBezTo>
                      <a:pt x="120" y="273"/>
                      <a:pt x="265" y="525"/>
                      <a:pt x="463" y="724"/>
                    </a:cubicBezTo>
                    <a:cubicBezTo>
                      <a:pt x="461" y="722"/>
                      <a:pt x="460" y="722"/>
                      <a:pt x="459" y="721"/>
                    </a:cubicBezTo>
                    <a:cubicBezTo>
                      <a:pt x="271" y="560"/>
                      <a:pt x="109" y="392"/>
                      <a:pt x="1" y="179"/>
                    </a:cubicBezTo>
                    <a:lnTo>
                      <a:pt x="1" y="179"/>
                    </a:lnTo>
                    <a:cubicBezTo>
                      <a:pt x="63" y="457"/>
                      <a:pt x="207" y="727"/>
                      <a:pt x="427" y="905"/>
                    </a:cubicBezTo>
                    <a:cubicBezTo>
                      <a:pt x="424" y="903"/>
                      <a:pt x="420" y="901"/>
                      <a:pt x="418" y="900"/>
                    </a:cubicBezTo>
                    <a:cubicBezTo>
                      <a:pt x="299" y="832"/>
                      <a:pt x="183" y="774"/>
                      <a:pt x="99" y="670"/>
                    </a:cubicBezTo>
                    <a:lnTo>
                      <a:pt x="99" y="670"/>
                    </a:lnTo>
                    <a:cubicBezTo>
                      <a:pt x="140" y="786"/>
                      <a:pt x="227" y="875"/>
                      <a:pt x="321" y="946"/>
                    </a:cubicBezTo>
                    <a:cubicBezTo>
                      <a:pt x="469" y="1064"/>
                      <a:pt x="655" y="1120"/>
                      <a:pt x="840" y="1121"/>
                    </a:cubicBezTo>
                    <a:cubicBezTo>
                      <a:pt x="855" y="1122"/>
                      <a:pt x="866" y="1122"/>
                      <a:pt x="876" y="1122"/>
                    </a:cubicBezTo>
                    <a:cubicBezTo>
                      <a:pt x="837" y="1108"/>
                      <a:pt x="801" y="1093"/>
                      <a:pt x="763" y="1077"/>
                    </a:cubicBezTo>
                    <a:cubicBezTo>
                      <a:pt x="753" y="1074"/>
                      <a:pt x="743" y="1070"/>
                      <a:pt x="733" y="1066"/>
                    </a:cubicBezTo>
                    <a:lnTo>
                      <a:pt x="733" y="1066"/>
                    </a:lnTo>
                    <a:cubicBezTo>
                      <a:pt x="796" y="1085"/>
                      <a:pt x="862" y="1098"/>
                      <a:pt x="928" y="1107"/>
                    </a:cubicBezTo>
                    <a:cubicBezTo>
                      <a:pt x="943" y="1029"/>
                      <a:pt x="959" y="951"/>
                      <a:pt x="974" y="873"/>
                    </a:cubicBezTo>
                    <a:cubicBezTo>
                      <a:pt x="842" y="801"/>
                      <a:pt x="628" y="648"/>
                      <a:pt x="589" y="614"/>
                    </a:cubicBezTo>
                    <a:cubicBezTo>
                      <a:pt x="367" y="428"/>
                      <a:pt x="185" y="272"/>
                      <a:pt x="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42"/>
              <p:cNvSpPr/>
              <p:nvPr/>
            </p:nvSpPr>
            <p:spPr>
              <a:xfrm>
                <a:off x="5724725" y="4097700"/>
                <a:ext cx="24800" cy="33475"/>
              </a:xfrm>
              <a:custGeom>
                <a:rect b="b" l="l" r="r" t="t"/>
                <a:pathLst>
                  <a:path extrusionOk="0" h="1339" w="992">
                    <a:moveTo>
                      <a:pt x="52" y="0"/>
                    </a:moveTo>
                    <a:lnTo>
                      <a:pt x="52" y="0"/>
                    </a:lnTo>
                    <a:cubicBezTo>
                      <a:pt x="205" y="439"/>
                      <a:pt x="526" y="880"/>
                      <a:pt x="921" y="1123"/>
                    </a:cubicBezTo>
                    <a:cubicBezTo>
                      <a:pt x="540" y="921"/>
                      <a:pt x="225" y="603"/>
                      <a:pt x="1" y="169"/>
                    </a:cubicBezTo>
                    <a:lnTo>
                      <a:pt x="1" y="169"/>
                    </a:lnTo>
                    <a:cubicBezTo>
                      <a:pt x="143" y="550"/>
                      <a:pt x="324" y="863"/>
                      <a:pt x="607" y="1122"/>
                    </a:cubicBezTo>
                    <a:cubicBezTo>
                      <a:pt x="706" y="1208"/>
                      <a:pt x="808" y="1281"/>
                      <a:pt x="911" y="1338"/>
                    </a:cubicBezTo>
                    <a:lnTo>
                      <a:pt x="942" y="1184"/>
                    </a:lnTo>
                    <a:cubicBezTo>
                      <a:pt x="958" y="1098"/>
                      <a:pt x="974" y="1014"/>
                      <a:pt x="991" y="927"/>
                    </a:cubicBezTo>
                    <a:cubicBezTo>
                      <a:pt x="979" y="922"/>
                      <a:pt x="968" y="918"/>
                      <a:pt x="956" y="913"/>
                    </a:cubicBezTo>
                    <a:cubicBezTo>
                      <a:pt x="749" y="810"/>
                      <a:pt x="642" y="721"/>
                      <a:pt x="483" y="568"/>
                    </a:cubicBezTo>
                    <a:cubicBezTo>
                      <a:pt x="308" y="393"/>
                      <a:pt x="167" y="221"/>
                      <a:pt x="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42"/>
              <p:cNvSpPr/>
              <p:nvPr/>
            </p:nvSpPr>
            <p:spPr>
              <a:xfrm>
                <a:off x="5745375" y="4114000"/>
                <a:ext cx="5300" cy="2400"/>
              </a:xfrm>
              <a:custGeom>
                <a:rect b="b" l="l" r="r" t="t"/>
                <a:pathLst>
                  <a:path extrusionOk="0" h="96" w="212">
                    <a:moveTo>
                      <a:pt x="1" y="0"/>
                    </a:moveTo>
                    <a:cubicBezTo>
                      <a:pt x="62" y="42"/>
                      <a:pt x="129" y="72"/>
                      <a:pt x="198" y="95"/>
                    </a:cubicBezTo>
                    <a:cubicBezTo>
                      <a:pt x="202" y="73"/>
                      <a:pt x="208" y="53"/>
                      <a:pt x="212" y="33"/>
                    </a:cubicBezTo>
                    <a:cubicBezTo>
                      <a:pt x="134" y="31"/>
                      <a:pt x="53" y="2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42"/>
              <p:cNvSpPr/>
              <p:nvPr/>
            </p:nvSpPr>
            <p:spPr>
              <a:xfrm>
                <a:off x="5760950" y="4094575"/>
                <a:ext cx="16500" cy="17900"/>
              </a:xfrm>
              <a:custGeom>
                <a:rect b="b" l="l" r="r" t="t"/>
                <a:pathLst>
                  <a:path extrusionOk="0" h="716" w="660">
                    <a:moveTo>
                      <a:pt x="660" y="1"/>
                    </a:moveTo>
                    <a:cubicBezTo>
                      <a:pt x="616" y="124"/>
                      <a:pt x="553" y="242"/>
                      <a:pt x="469" y="347"/>
                    </a:cubicBezTo>
                    <a:cubicBezTo>
                      <a:pt x="392" y="444"/>
                      <a:pt x="300" y="526"/>
                      <a:pt x="197" y="593"/>
                    </a:cubicBezTo>
                    <a:cubicBezTo>
                      <a:pt x="162" y="616"/>
                      <a:pt x="125" y="635"/>
                      <a:pt x="88" y="654"/>
                    </a:cubicBezTo>
                    <a:cubicBezTo>
                      <a:pt x="59" y="675"/>
                      <a:pt x="29" y="695"/>
                      <a:pt x="1" y="716"/>
                    </a:cubicBezTo>
                    <a:cubicBezTo>
                      <a:pt x="16" y="710"/>
                      <a:pt x="33" y="703"/>
                      <a:pt x="47" y="697"/>
                    </a:cubicBezTo>
                    <a:cubicBezTo>
                      <a:pt x="341" y="577"/>
                      <a:pt x="569" y="310"/>
                      <a:pt x="6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42"/>
              <p:cNvSpPr/>
              <p:nvPr/>
            </p:nvSpPr>
            <p:spPr>
              <a:xfrm>
                <a:off x="5731175" y="4026225"/>
                <a:ext cx="2300" cy="4300"/>
              </a:xfrm>
              <a:custGeom>
                <a:rect b="b" l="l" r="r" t="t"/>
                <a:pathLst>
                  <a:path extrusionOk="0" h="172" w="92">
                    <a:moveTo>
                      <a:pt x="92" y="1"/>
                    </a:moveTo>
                    <a:lnTo>
                      <a:pt x="92" y="1"/>
                    </a:lnTo>
                    <a:cubicBezTo>
                      <a:pt x="77" y="12"/>
                      <a:pt x="62" y="23"/>
                      <a:pt x="48" y="37"/>
                    </a:cubicBezTo>
                    <a:lnTo>
                      <a:pt x="38" y="47"/>
                    </a:lnTo>
                    <a:cubicBezTo>
                      <a:pt x="30" y="89"/>
                      <a:pt x="18" y="131"/>
                      <a:pt x="0" y="172"/>
                    </a:cubicBezTo>
                    <a:cubicBezTo>
                      <a:pt x="10" y="164"/>
                      <a:pt x="21" y="157"/>
                      <a:pt x="31" y="151"/>
                    </a:cubicBezTo>
                    <a:cubicBezTo>
                      <a:pt x="55" y="103"/>
                      <a:pt x="74" y="52"/>
                      <a:pt x="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42"/>
              <p:cNvSpPr/>
              <p:nvPr/>
            </p:nvSpPr>
            <p:spPr>
              <a:xfrm>
                <a:off x="5713400" y="4050325"/>
                <a:ext cx="2900" cy="10575"/>
              </a:xfrm>
              <a:custGeom>
                <a:rect b="b" l="l" r="r" t="t"/>
                <a:pathLst>
                  <a:path extrusionOk="0" h="423" w="116">
                    <a:moveTo>
                      <a:pt x="116" y="1"/>
                    </a:moveTo>
                    <a:lnTo>
                      <a:pt x="116" y="1"/>
                    </a:lnTo>
                    <a:cubicBezTo>
                      <a:pt x="81" y="20"/>
                      <a:pt x="46" y="38"/>
                      <a:pt x="11" y="53"/>
                    </a:cubicBezTo>
                    <a:cubicBezTo>
                      <a:pt x="0" y="177"/>
                      <a:pt x="11" y="303"/>
                      <a:pt x="42" y="423"/>
                    </a:cubicBezTo>
                    <a:cubicBezTo>
                      <a:pt x="40" y="267"/>
                      <a:pt x="67" y="130"/>
                      <a:pt x="1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42"/>
              <p:cNvSpPr/>
              <p:nvPr/>
            </p:nvSpPr>
            <p:spPr>
              <a:xfrm>
                <a:off x="5723875" y="4030350"/>
                <a:ext cx="7925" cy="10825"/>
              </a:xfrm>
              <a:custGeom>
                <a:rect b="b" l="l" r="r" t="t"/>
                <a:pathLst>
                  <a:path extrusionOk="0" h="433" w="317">
                    <a:moveTo>
                      <a:pt x="317" y="0"/>
                    </a:moveTo>
                    <a:lnTo>
                      <a:pt x="317" y="0"/>
                    </a:lnTo>
                    <a:cubicBezTo>
                      <a:pt x="307" y="8"/>
                      <a:pt x="296" y="15"/>
                      <a:pt x="286" y="22"/>
                    </a:cubicBezTo>
                    <a:cubicBezTo>
                      <a:pt x="234" y="138"/>
                      <a:pt x="153" y="248"/>
                      <a:pt x="80" y="339"/>
                    </a:cubicBezTo>
                    <a:cubicBezTo>
                      <a:pt x="54" y="371"/>
                      <a:pt x="27" y="402"/>
                      <a:pt x="1" y="433"/>
                    </a:cubicBezTo>
                    <a:cubicBezTo>
                      <a:pt x="27" y="408"/>
                      <a:pt x="54" y="380"/>
                      <a:pt x="80" y="351"/>
                    </a:cubicBezTo>
                    <a:cubicBezTo>
                      <a:pt x="163" y="257"/>
                      <a:pt x="235" y="154"/>
                      <a:pt x="296" y="42"/>
                    </a:cubicBezTo>
                    <a:cubicBezTo>
                      <a:pt x="304" y="28"/>
                      <a:pt x="311" y="15"/>
                      <a:pt x="3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42"/>
              <p:cNvSpPr/>
              <p:nvPr/>
            </p:nvSpPr>
            <p:spPr>
              <a:xfrm>
                <a:off x="5728575" y="4016850"/>
                <a:ext cx="48750" cy="22975"/>
              </a:xfrm>
              <a:custGeom>
                <a:rect b="b" l="l" r="r" t="t"/>
                <a:pathLst>
                  <a:path extrusionOk="0" h="919" w="1950">
                    <a:moveTo>
                      <a:pt x="911" y="0"/>
                    </a:moveTo>
                    <a:cubicBezTo>
                      <a:pt x="760" y="0"/>
                      <a:pt x="610" y="34"/>
                      <a:pt x="474" y="107"/>
                    </a:cubicBezTo>
                    <a:cubicBezTo>
                      <a:pt x="442" y="123"/>
                      <a:pt x="384" y="154"/>
                      <a:pt x="370" y="167"/>
                    </a:cubicBezTo>
                    <a:cubicBezTo>
                      <a:pt x="442" y="149"/>
                      <a:pt x="504" y="140"/>
                      <a:pt x="565" y="133"/>
                    </a:cubicBezTo>
                    <a:cubicBezTo>
                      <a:pt x="633" y="126"/>
                      <a:pt x="694" y="123"/>
                      <a:pt x="753" y="123"/>
                    </a:cubicBezTo>
                    <a:cubicBezTo>
                      <a:pt x="820" y="123"/>
                      <a:pt x="883" y="127"/>
                      <a:pt x="945" y="135"/>
                    </a:cubicBezTo>
                    <a:cubicBezTo>
                      <a:pt x="934" y="134"/>
                      <a:pt x="922" y="134"/>
                      <a:pt x="910" y="134"/>
                    </a:cubicBezTo>
                    <a:cubicBezTo>
                      <a:pt x="710" y="134"/>
                      <a:pt x="510" y="183"/>
                      <a:pt x="336" y="280"/>
                    </a:cubicBezTo>
                    <a:cubicBezTo>
                      <a:pt x="330" y="310"/>
                      <a:pt x="318" y="340"/>
                      <a:pt x="308" y="366"/>
                    </a:cubicBezTo>
                    <a:cubicBezTo>
                      <a:pt x="299" y="390"/>
                      <a:pt x="289" y="413"/>
                      <a:pt x="281" y="437"/>
                    </a:cubicBezTo>
                    <a:cubicBezTo>
                      <a:pt x="299" y="428"/>
                      <a:pt x="318" y="418"/>
                      <a:pt x="336" y="411"/>
                    </a:cubicBezTo>
                    <a:cubicBezTo>
                      <a:pt x="352" y="400"/>
                      <a:pt x="392" y="386"/>
                      <a:pt x="441" y="370"/>
                    </a:cubicBezTo>
                    <a:lnTo>
                      <a:pt x="441" y="370"/>
                    </a:lnTo>
                    <a:cubicBezTo>
                      <a:pt x="384" y="391"/>
                      <a:pt x="330" y="417"/>
                      <a:pt x="277" y="445"/>
                    </a:cubicBezTo>
                    <a:cubicBezTo>
                      <a:pt x="261" y="486"/>
                      <a:pt x="243" y="526"/>
                      <a:pt x="224" y="566"/>
                    </a:cubicBezTo>
                    <a:cubicBezTo>
                      <a:pt x="164" y="692"/>
                      <a:pt x="88" y="809"/>
                      <a:pt x="0" y="918"/>
                    </a:cubicBezTo>
                    <a:cubicBezTo>
                      <a:pt x="57" y="856"/>
                      <a:pt x="123" y="795"/>
                      <a:pt x="202" y="729"/>
                    </a:cubicBezTo>
                    <a:cubicBezTo>
                      <a:pt x="409" y="560"/>
                      <a:pt x="781" y="391"/>
                      <a:pt x="1204" y="391"/>
                    </a:cubicBezTo>
                    <a:cubicBezTo>
                      <a:pt x="1272" y="391"/>
                      <a:pt x="1341" y="395"/>
                      <a:pt x="1411" y="404"/>
                    </a:cubicBezTo>
                    <a:cubicBezTo>
                      <a:pt x="1422" y="404"/>
                      <a:pt x="1452" y="412"/>
                      <a:pt x="1457" y="412"/>
                    </a:cubicBezTo>
                    <a:cubicBezTo>
                      <a:pt x="1459" y="412"/>
                      <a:pt x="1456" y="410"/>
                      <a:pt x="1446" y="407"/>
                    </a:cubicBezTo>
                    <a:cubicBezTo>
                      <a:pt x="1262" y="326"/>
                      <a:pt x="1061" y="295"/>
                      <a:pt x="861" y="293"/>
                    </a:cubicBezTo>
                    <a:cubicBezTo>
                      <a:pt x="807" y="293"/>
                      <a:pt x="753" y="298"/>
                      <a:pt x="700" y="306"/>
                    </a:cubicBezTo>
                    <a:cubicBezTo>
                      <a:pt x="760" y="293"/>
                      <a:pt x="812" y="285"/>
                      <a:pt x="838" y="285"/>
                    </a:cubicBezTo>
                    <a:cubicBezTo>
                      <a:pt x="841" y="285"/>
                      <a:pt x="843" y="285"/>
                      <a:pt x="846" y="285"/>
                    </a:cubicBezTo>
                    <a:cubicBezTo>
                      <a:pt x="898" y="280"/>
                      <a:pt x="950" y="277"/>
                      <a:pt x="1002" y="277"/>
                    </a:cubicBezTo>
                    <a:cubicBezTo>
                      <a:pt x="1210" y="277"/>
                      <a:pt x="1410" y="319"/>
                      <a:pt x="1554" y="392"/>
                    </a:cubicBezTo>
                    <a:cubicBezTo>
                      <a:pt x="1709" y="464"/>
                      <a:pt x="1843" y="551"/>
                      <a:pt x="1950" y="685"/>
                    </a:cubicBezTo>
                    <a:cubicBezTo>
                      <a:pt x="1831" y="472"/>
                      <a:pt x="1626" y="323"/>
                      <a:pt x="1402" y="236"/>
                    </a:cubicBezTo>
                    <a:lnTo>
                      <a:pt x="1402" y="236"/>
                    </a:lnTo>
                    <a:cubicBezTo>
                      <a:pt x="1575" y="285"/>
                      <a:pt x="1730" y="355"/>
                      <a:pt x="1869" y="488"/>
                    </a:cubicBezTo>
                    <a:cubicBezTo>
                      <a:pt x="1744" y="298"/>
                      <a:pt x="1545" y="171"/>
                      <a:pt x="1338" y="87"/>
                    </a:cubicBezTo>
                    <a:cubicBezTo>
                      <a:pt x="1203" y="31"/>
                      <a:pt x="1056" y="0"/>
                      <a:pt x="9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42"/>
              <p:cNvSpPr/>
              <p:nvPr/>
            </p:nvSpPr>
            <p:spPr>
              <a:xfrm>
                <a:off x="5715575" y="4040950"/>
                <a:ext cx="12050" cy="30875"/>
              </a:xfrm>
              <a:custGeom>
                <a:rect b="b" l="l" r="r" t="t"/>
                <a:pathLst>
                  <a:path extrusionOk="0" h="1235" w="482">
                    <a:moveTo>
                      <a:pt x="482" y="1"/>
                    </a:moveTo>
                    <a:lnTo>
                      <a:pt x="482" y="1"/>
                    </a:lnTo>
                    <a:cubicBezTo>
                      <a:pt x="401" y="95"/>
                      <a:pt x="309" y="180"/>
                      <a:pt x="210" y="255"/>
                    </a:cubicBezTo>
                    <a:cubicBezTo>
                      <a:pt x="156" y="294"/>
                      <a:pt x="97" y="335"/>
                      <a:pt x="36" y="370"/>
                    </a:cubicBezTo>
                    <a:cubicBezTo>
                      <a:pt x="0" y="535"/>
                      <a:pt x="0" y="706"/>
                      <a:pt x="41" y="869"/>
                    </a:cubicBezTo>
                    <a:cubicBezTo>
                      <a:pt x="31" y="724"/>
                      <a:pt x="66" y="593"/>
                      <a:pt x="108" y="452"/>
                    </a:cubicBezTo>
                    <a:cubicBezTo>
                      <a:pt x="113" y="437"/>
                      <a:pt x="117" y="425"/>
                      <a:pt x="123" y="412"/>
                    </a:cubicBezTo>
                    <a:lnTo>
                      <a:pt x="123" y="412"/>
                    </a:lnTo>
                    <a:cubicBezTo>
                      <a:pt x="67" y="682"/>
                      <a:pt x="65" y="972"/>
                      <a:pt x="152" y="1234"/>
                    </a:cubicBezTo>
                    <a:cubicBezTo>
                      <a:pt x="98" y="950"/>
                      <a:pt x="183" y="562"/>
                      <a:pt x="271" y="365"/>
                    </a:cubicBezTo>
                    <a:cubicBezTo>
                      <a:pt x="338" y="215"/>
                      <a:pt x="401" y="103"/>
                      <a:pt x="4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42"/>
              <p:cNvSpPr/>
              <p:nvPr/>
            </p:nvSpPr>
            <p:spPr>
              <a:xfrm>
                <a:off x="5739575" y="4013825"/>
                <a:ext cx="34275" cy="10350"/>
              </a:xfrm>
              <a:custGeom>
                <a:rect b="b" l="l" r="r" t="t"/>
                <a:pathLst>
                  <a:path extrusionOk="0" h="414" w="1371">
                    <a:moveTo>
                      <a:pt x="574" y="1"/>
                    </a:moveTo>
                    <a:cubicBezTo>
                      <a:pt x="377" y="1"/>
                      <a:pt x="178" y="60"/>
                      <a:pt x="1" y="177"/>
                    </a:cubicBezTo>
                    <a:cubicBezTo>
                      <a:pt x="138" y="131"/>
                      <a:pt x="283" y="110"/>
                      <a:pt x="426" y="110"/>
                    </a:cubicBezTo>
                    <a:cubicBezTo>
                      <a:pt x="695" y="110"/>
                      <a:pt x="960" y="182"/>
                      <a:pt x="1166" y="288"/>
                    </a:cubicBezTo>
                    <a:cubicBezTo>
                      <a:pt x="1235" y="326"/>
                      <a:pt x="1306" y="370"/>
                      <a:pt x="1371" y="413"/>
                    </a:cubicBezTo>
                    <a:cubicBezTo>
                      <a:pt x="1345" y="379"/>
                      <a:pt x="1317" y="347"/>
                      <a:pt x="1288" y="316"/>
                    </a:cubicBezTo>
                    <a:cubicBezTo>
                      <a:pt x="1092" y="105"/>
                      <a:pt x="835" y="1"/>
                      <a:pt x="5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42"/>
              <p:cNvSpPr/>
              <p:nvPr/>
            </p:nvSpPr>
            <p:spPr>
              <a:xfrm>
                <a:off x="5742025" y="4008550"/>
                <a:ext cx="28775" cy="10375"/>
              </a:xfrm>
              <a:custGeom>
                <a:rect b="b" l="l" r="r" t="t"/>
                <a:pathLst>
                  <a:path extrusionOk="0" h="415" w="1151">
                    <a:moveTo>
                      <a:pt x="479" y="1"/>
                    </a:moveTo>
                    <a:cubicBezTo>
                      <a:pt x="396" y="1"/>
                      <a:pt x="313" y="13"/>
                      <a:pt x="232" y="37"/>
                    </a:cubicBezTo>
                    <a:cubicBezTo>
                      <a:pt x="210" y="40"/>
                      <a:pt x="233" y="39"/>
                      <a:pt x="242" y="42"/>
                    </a:cubicBezTo>
                    <a:cubicBezTo>
                      <a:pt x="287" y="49"/>
                      <a:pt x="358" y="56"/>
                      <a:pt x="392" y="61"/>
                    </a:cubicBezTo>
                    <a:cubicBezTo>
                      <a:pt x="431" y="68"/>
                      <a:pt x="476" y="75"/>
                      <a:pt x="525" y="86"/>
                    </a:cubicBezTo>
                    <a:cubicBezTo>
                      <a:pt x="514" y="85"/>
                      <a:pt x="503" y="85"/>
                      <a:pt x="492" y="84"/>
                    </a:cubicBezTo>
                    <a:cubicBezTo>
                      <a:pt x="482" y="83"/>
                      <a:pt x="473" y="83"/>
                      <a:pt x="463" y="83"/>
                    </a:cubicBezTo>
                    <a:cubicBezTo>
                      <a:pt x="315" y="83"/>
                      <a:pt x="175" y="141"/>
                      <a:pt x="44" y="208"/>
                    </a:cubicBezTo>
                    <a:cubicBezTo>
                      <a:pt x="34" y="213"/>
                      <a:pt x="1" y="229"/>
                      <a:pt x="7" y="229"/>
                    </a:cubicBezTo>
                    <a:cubicBezTo>
                      <a:pt x="7" y="229"/>
                      <a:pt x="8" y="229"/>
                      <a:pt x="10" y="229"/>
                    </a:cubicBezTo>
                    <a:cubicBezTo>
                      <a:pt x="70" y="219"/>
                      <a:pt x="131" y="213"/>
                      <a:pt x="192" y="205"/>
                    </a:cubicBezTo>
                    <a:cubicBezTo>
                      <a:pt x="260" y="197"/>
                      <a:pt x="316" y="194"/>
                      <a:pt x="367" y="194"/>
                    </a:cubicBezTo>
                    <a:cubicBezTo>
                      <a:pt x="490" y="194"/>
                      <a:pt x="580" y="214"/>
                      <a:pt x="716" y="239"/>
                    </a:cubicBezTo>
                    <a:cubicBezTo>
                      <a:pt x="877" y="280"/>
                      <a:pt x="1017" y="321"/>
                      <a:pt x="1151" y="414"/>
                    </a:cubicBezTo>
                    <a:cubicBezTo>
                      <a:pt x="1047" y="293"/>
                      <a:pt x="912" y="195"/>
                      <a:pt x="764" y="138"/>
                    </a:cubicBezTo>
                    <a:lnTo>
                      <a:pt x="764" y="138"/>
                    </a:lnTo>
                    <a:cubicBezTo>
                      <a:pt x="867" y="167"/>
                      <a:pt x="969" y="200"/>
                      <a:pt x="1051" y="243"/>
                    </a:cubicBezTo>
                    <a:cubicBezTo>
                      <a:pt x="901" y="81"/>
                      <a:pt x="691" y="1"/>
                      <a:pt x="4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42"/>
              <p:cNvSpPr/>
              <p:nvPr/>
            </p:nvSpPr>
            <p:spPr>
              <a:xfrm>
                <a:off x="5754150" y="4007150"/>
                <a:ext cx="8625" cy="2275"/>
              </a:xfrm>
              <a:custGeom>
                <a:rect b="b" l="l" r="r" t="t"/>
                <a:pathLst>
                  <a:path extrusionOk="0" h="91" w="345">
                    <a:moveTo>
                      <a:pt x="63" y="1"/>
                    </a:moveTo>
                    <a:cubicBezTo>
                      <a:pt x="42" y="1"/>
                      <a:pt x="21" y="2"/>
                      <a:pt x="1" y="4"/>
                    </a:cubicBezTo>
                    <a:cubicBezTo>
                      <a:pt x="113" y="44"/>
                      <a:pt x="231" y="57"/>
                      <a:pt x="345" y="90"/>
                    </a:cubicBezTo>
                    <a:cubicBezTo>
                      <a:pt x="266" y="25"/>
                      <a:pt x="163" y="1"/>
                      <a:pt x="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42"/>
              <p:cNvSpPr/>
              <p:nvPr/>
            </p:nvSpPr>
            <p:spPr>
              <a:xfrm>
                <a:off x="5757250" y="4004225"/>
                <a:ext cx="2850" cy="625"/>
              </a:xfrm>
              <a:custGeom>
                <a:rect b="b" l="l" r="r" t="t"/>
                <a:pathLst>
                  <a:path extrusionOk="0" h="25" w="114">
                    <a:moveTo>
                      <a:pt x="18" y="0"/>
                    </a:moveTo>
                    <a:cubicBezTo>
                      <a:pt x="12" y="0"/>
                      <a:pt x="6" y="1"/>
                      <a:pt x="0" y="1"/>
                    </a:cubicBezTo>
                    <a:cubicBezTo>
                      <a:pt x="40" y="15"/>
                      <a:pt x="74" y="18"/>
                      <a:pt x="114" y="25"/>
                    </a:cubicBezTo>
                    <a:cubicBezTo>
                      <a:pt x="85" y="9"/>
                      <a:pt x="50" y="0"/>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42"/>
              <p:cNvSpPr/>
              <p:nvPr/>
            </p:nvSpPr>
            <p:spPr>
              <a:xfrm>
                <a:off x="5758550" y="4028775"/>
                <a:ext cx="28350" cy="32375"/>
              </a:xfrm>
              <a:custGeom>
                <a:rect b="b" l="l" r="r" t="t"/>
                <a:pathLst>
                  <a:path extrusionOk="0" h="1295" w="1134">
                    <a:moveTo>
                      <a:pt x="727" y="699"/>
                    </a:moveTo>
                    <a:lnTo>
                      <a:pt x="727" y="699"/>
                    </a:lnTo>
                    <a:cubicBezTo>
                      <a:pt x="727" y="699"/>
                      <a:pt x="730" y="704"/>
                      <a:pt x="731" y="706"/>
                    </a:cubicBezTo>
                    <a:cubicBezTo>
                      <a:pt x="735" y="711"/>
                      <a:pt x="736" y="712"/>
                      <a:pt x="736" y="712"/>
                    </a:cubicBezTo>
                    <a:cubicBezTo>
                      <a:pt x="736" y="712"/>
                      <a:pt x="731" y="706"/>
                      <a:pt x="730" y="703"/>
                    </a:cubicBezTo>
                    <a:cubicBezTo>
                      <a:pt x="729" y="702"/>
                      <a:pt x="728" y="700"/>
                      <a:pt x="727" y="699"/>
                    </a:cubicBezTo>
                    <a:close/>
                    <a:moveTo>
                      <a:pt x="1" y="1"/>
                    </a:moveTo>
                    <a:lnTo>
                      <a:pt x="1" y="1"/>
                    </a:lnTo>
                    <a:cubicBezTo>
                      <a:pt x="128" y="39"/>
                      <a:pt x="220" y="115"/>
                      <a:pt x="310" y="194"/>
                    </a:cubicBezTo>
                    <a:cubicBezTo>
                      <a:pt x="416" y="289"/>
                      <a:pt x="501" y="402"/>
                      <a:pt x="587" y="513"/>
                    </a:cubicBezTo>
                    <a:cubicBezTo>
                      <a:pt x="619" y="557"/>
                      <a:pt x="634" y="577"/>
                      <a:pt x="694" y="655"/>
                    </a:cubicBezTo>
                    <a:cubicBezTo>
                      <a:pt x="695" y="657"/>
                      <a:pt x="697" y="660"/>
                      <a:pt x="699" y="662"/>
                    </a:cubicBezTo>
                    <a:cubicBezTo>
                      <a:pt x="706" y="672"/>
                      <a:pt x="715" y="683"/>
                      <a:pt x="723" y="694"/>
                    </a:cubicBezTo>
                    <a:cubicBezTo>
                      <a:pt x="721" y="691"/>
                      <a:pt x="720" y="690"/>
                      <a:pt x="719" y="688"/>
                    </a:cubicBezTo>
                    <a:lnTo>
                      <a:pt x="719" y="688"/>
                    </a:lnTo>
                    <a:cubicBezTo>
                      <a:pt x="721" y="691"/>
                      <a:pt x="724" y="695"/>
                      <a:pt x="727" y="699"/>
                    </a:cubicBezTo>
                    <a:lnTo>
                      <a:pt x="727" y="699"/>
                    </a:lnTo>
                    <a:cubicBezTo>
                      <a:pt x="727" y="699"/>
                      <a:pt x="727" y="699"/>
                      <a:pt x="727" y="699"/>
                    </a:cubicBezTo>
                    <a:lnTo>
                      <a:pt x="727" y="699"/>
                    </a:lnTo>
                    <a:cubicBezTo>
                      <a:pt x="727" y="699"/>
                      <a:pt x="727" y="699"/>
                      <a:pt x="727" y="699"/>
                    </a:cubicBezTo>
                    <a:cubicBezTo>
                      <a:pt x="782" y="771"/>
                      <a:pt x="944" y="992"/>
                      <a:pt x="1047" y="1152"/>
                    </a:cubicBezTo>
                    <a:cubicBezTo>
                      <a:pt x="1077" y="1200"/>
                      <a:pt x="1107" y="1248"/>
                      <a:pt x="1134" y="1294"/>
                    </a:cubicBezTo>
                    <a:cubicBezTo>
                      <a:pt x="1129" y="1273"/>
                      <a:pt x="1123" y="1253"/>
                      <a:pt x="1117" y="1232"/>
                    </a:cubicBezTo>
                    <a:cubicBezTo>
                      <a:pt x="954" y="719"/>
                      <a:pt x="575" y="6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42"/>
              <p:cNvSpPr/>
              <p:nvPr/>
            </p:nvSpPr>
            <p:spPr>
              <a:xfrm>
                <a:off x="5766900" y="4037700"/>
                <a:ext cx="16900" cy="21050"/>
              </a:xfrm>
              <a:custGeom>
                <a:rect b="b" l="l" r="r" t="t"/>
                <a:pathLst>
                  <a:path extrusionOk="0" h="842" w="676">
                    <a:moveTo>
                      <a:pt x="1" y="1"/>
                    </a:moveTo>
                    <a:cubicBezTo>
                      <a:pt x="207" y="273"/>
                      <a:pt x="435" y="560"/>
                      <a:pt x="675" y="841"/>
                    </a:cubicBezTo>
                    <a:cubicBezTo>
                      <a:pt x="535" y="505"/>
                      <a:pt x="299" y="196"/>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42"/>
              <p:cNvSpPr/>
              <p:nvPr/>
            </p:nvSpPr>
            <p:spPr>
              <a:xfrm>
                <a:off x="5720850" y="4028550"/>
                <a:ext cx="35575" cy="30900"/>
              </a:xfrm>
              <a:custGeom>
                <a:rect b="b" l="l" r="r" t="t"/>
                <a:pathLst>
                  <a:path extrusionOk="0" h="1236" w="1423">
                    <a:moveTo>
                      <a:pt x="1241" y="0"/>
                    </a:moveTo>
                    <a:cubicBezTo>
                      <a:pt x="659" y="0"/>
                      <a:pt x="128" y="503"/>
                      <a:pt x="25" y="1081"/>
                    </a:cubicBezTo>
                    <a:cubicBezTo>
                      <a:pt x="17" y="1123"/>
                      <a:pt x="0" y="1221"/>
                      <a:pt x="5" y="1235"/>
                    </a:cubicBezTo>
                    <a:cubicBezTo>
                      <a:pt x="61" y="1109"/>
                      <a:pt x="124" y="989"/>
                      <a:pt x="201" y="877"/>
                    </a:cubicBezTo>
                    <a:cubicBezTo>
                      <a:pt x="231" y="829"/>
                      <a:pt x="287" y="759"/>
                      <a:pt x="354" y="686"/>
                    </a:cubicBezTo>
                    <a:lnTo>
                      <a:pt x="354" y="686"/>
                    </a:lnTo>
                    <a:cubicBezTo>
                      <a:pt x="261" y="833"/>
                      <a:pt x="191" y="995"/>
                      <a:pt x="168" y="1169"/>
                    </a:cubicBezTo>
                    <a:cubicBezTo>
                      <a:pt x="190" y="1094"/>
                      <a:pt x="228" y="1029"/>
                      <a:pt x="269" y="962"/>
                    </a:cubicBezTo>
                    <a:cubicBezTo>
                      <a:pt x="349" y="841"/>
                      <a:pt x="387" y="795"/>
                      <a:pt x="494" y="676"/>
                    </a:cubicBezTo>
                    <a:cubicBezTo>
                      <a:pt x="683" y="469"/>
                      <a:pt x="840" y="339"/>
                      <a:pt x="1085" y="207"/>
                    </a:cubicBezTo>
                    <a:cubicBezTo>
                      <a:pt x="1143" y="175"/>
                      <a:pt x="1204" y="143"/>
                      <a:pt x="1266" y="120"/>
                    </a:cubicBezTo>
                    <a:lnTo>
                      <a:pt x="1266" y="120"/>
                    </a:lnTo>
                    <a:cubicBezTo>
                      <a:pt x="1237" y="121"/>
                      <a:pt x="1210" y="124"/>
                      <a:pt x="1182" y="128"/>
                    </a:cubicBezTo>
                    <a:cubicBezTo>
                      <a:pt x="1064" y="147"/>
                      <a:pt x="948" y="182"/>
                      <a:pt x="839" y="233"/>
                    </a:cubicBezTo>
                    <a:cubicBezTo>
                      <a:pt x="1023" y="116"/>
                      <a:pt x="1201" y="33"/>
                      <a:pt x="1422" y="17"/>
                    </a:cubicBezTo>
                    <a:cubicBezTo>
                      <a:pt x="1362" y="6"/>
                      <a:pt x="1301"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42"/>
              <p:cNvSpPr/>
              <p:nvPr/>
            </p:nvSpPr>
            <p:spPr>
              <a:xfrm>
                <a:off x="5731725" y="4035550"/>
                <a:ext cx="17925" cy="15075"/>
              </a:xfrm>
              <a:custGeom>
                <a:rect b="b" l="l" r="r" t="t"/>
                <a:pathLst>
                  <a:path extrusionOk="0" h="603" w="717">
                    <a:moveTo>
                      <a:pt x="716" y="0"/>
                    </a:moveTo>
                    <a:lnTo>
                      <a:pt x="716" y="0"/>
                    </a:lnTo>
                    <a:cubicBezTo>
                      <a:pt x="402" y="29"/>
                      <a:pt x="143" y="277"/>
                      <a:pt x="19" y="561"/>
                    </a:cubicBezTo>
                    <a:cubicBezTo>
                      <a:pt x="15" y="570"/>
                      <a:pt x="0" y="603"/>
                      <a:pt x="2" y="603"/>
                    </a:cubicBezTo>
                    <a:cubicBezTo>
                      <a:pt x="2" y="603"/>
                      <a:pt x="2" y="602"/>
                      <a:pt x="3" y="602"/>
                    </a:cubicBezTo>
                    <a:cubicBezTo>
                      <a:pt x="50" y="551"/>
                      <a:pt x="99" y="503"/>
                      <a:pt x="147" y="456"/>
                    </a:cubicBezTo>
                    <a:cubicBezTo>
                      <a:pt x="263" y="344"/>
                      <a:pt x="382" y="236"/>
                      <a:pt x="505" y="133"/>
                    </a:cubicBezTo>
                    <a:cubicBezTo>
                      <a:pt x="527" y="117"/>
                      <a:pt x="627" y="3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42"/>
              <p:cNvSpPr/>
              <p:nvPr/>
            </p:nvSpPr>
            <p:spPr>
              <a:xfrm>
                <a:off x="5739150" y="4040700"/>
                <a:ext cx="7925" cy="6825"/>
              </a:xfrm>
              <a:custGeom>
                <a:rect b="b" l="l" r="r" t="t"/>
                <a:pathLst>
                  <a:path extrusionOk="0" h="273" w="317">
                    <a:moveTo>
                      <a:pt x="316" y="0"/>
                    </a:moveTo>
                    <a:lnTo>
                      <a:pt x="316" y="0"/>
                    </a:lnTo>
                    <a:cubicBezTo>
                      <a:pt x="175" y="26"/>
                      <a:pt x="55" y="145"/>
                      <a:pt x="0" y="272"/>
                    </a:cubicBezTo>
                    <a:cubicBezTo>
                      <a:pt x="47" y="222"/>
                      <a:pt x="105" y="183"/>
                      <a:pt x="154" y="136"/>
                    </a:cubicBezTo>
                    <a:cubicBezTo>
                      <a:pt x="206" y="87"/>
                      <a:pt x="256" y="36"/>
                      <a:pt x="3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42"/>
              <p:cNvSpPr/>
              <p:nvPr/>
            </p:nvSpPr>
            <p:spPr>
              <a:xfrm>
                <a:off x="5746875" y="4044675"/>
                <a:ext cx="1275" cy="1175"/>
              </a:xfrm>
              <a:custGeom>
                <a:rect b="b" l="l" r="r" t="t"/>
                <a:pathLst>
                  <a:path extrusionOk="0" h="47" w="51">
                    <a:moveTo>
                      <a:pt x="51" y="0"/>
                    </a:moveTo>
                    <a:lnTo>
                      <a:pt x="51" y="0"/>
                    </a:lnTo>
                    <a:cubicBezTo>
                      <a:pt x="29" y="8"/>
                      <a:pt x="11" y="27"/>
                      <a:pt x="0" y="46"/>
                    </a:cubicBezTo>
                    <a:cubicBezTo>
                      <a:pt x="19" y="32"/>
                      <a:pt x="34" y="14"/>
                      <a:pt x="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42"/>
              <p:cNvSpPr/>
              <p:nvPr/>
            </p:nvSpPr>
            <p:spPr>
              <a:xfrm>
                <a:off x="5760850" y="4092150"/>
                <a:ext cx="15375" cy="17425"/>
              </a:xfrm>
              <a:custGeom>
                <a:rect b="b" l="l" r="r" t="t"/>
                <a:pathLst>
                  <a:path extrusionOk="0" h="697" w="615">
                    <a:moveTo>
                      <a:pt x="614" y="0"/>
                    </a:moveTo>
                    <a:lnTo>
                      <a:pt x="614" y="0"/>
                    </a:lnTo>
                    <a:cubicBezTo>
                      <a:pt x="586" y="47"/>
                      <a:pt x="554" y="90"/>
                      <a:pt x="525" y="135"/>
                    </a:cubicBezTo>
                    <a:cubicBezTo>
                      <a:pt x="419" y="289"/>
                      <a:pt x="375" y="341"/>
                      <a:pt x="258" y="483"/>
                    </a:cubicBezTo>
                    <a:cubicBezTo>
                      <a:pt x="178" y="571"/>
                      <a:pt x="105" y="651"/>
                      <a:pt x="0" y="696"/>
                    </a:cubicBezTo>
                    <a:cubicBezTo>
                      <a:pt x="319" y="664"/>
                      <a:pt x="530" y="351"/>
                      <a:pt x="602" y="57"/>
                    </a:cubicBezTo>
                    <a:cubicBezTo>
                      <a:pt x="605" y="38"/>
                      <a:pt x="613" y="11"/>
                      <a:pt x="6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42"/>
              <p:cNvSpPr/>
              <p:nvPr/>
            </p:nvSpPr>
            <p:spPr>
              <a:xfrm>
                <a:off x="5762950" y="4093875"/>
                <a:ext cx="9750" cy="12925"/>
              </a:xfrm>
              <a:custGeom>
                <a:rect b="b" l="l" r="r" t="t"/>
                <a:pathLst>
                  <a:path extrusionOk="0" h="517" w="390">
                    <a:moveTo>
                      <a:pt x="389" y="0"/>
                    </a:moveTo>
                    <a:cubicBezTo>
                      <a:pt x="382" y="7"/>
                      <a:pt x="380" y="13"/>
                      <a:pt x="376" y="19"/>
                    </a:cubicBezTo>
                    <a:cubicBezTo>
                      <a:pt x="245" y="195"/>
                      <a:pt x="148" y="317"/>
                      <a:pt x="1" y="517"/>
                    </a:cubicBezTo>
                    <a:cubicBezTo>
                      <a:pt x="144" y="432"/>
                      <a:pt x="269" y="308"/>
                      <a:pt x="338" y="152"/>
                    </a:cubicBezTo>
                    <a:cubicBezTo>
                      <a:pt x="358" y="103"/>
                      <a:pt x="379" y="52"/>
                      <a:pt x="3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42"/>
              <p:cNvSpPr/>
              <p:nvPr/>
            </p:nvSpPr>
            <p:spPr>
              <a:xfrm>
                <a:off x="5764325" y="4094875"/>
                <a:ext cx="4975" cy="7300"/>
              </a:xfrm>
              <a:custGeom>
                <a:rect b="b" l="l" r="r" t="t"/>
                <a:pathLst>
                  <a:path extrusionOk="0" h="292" w="199">
                    <a:moveTo>
                      <a:pt x="198" y="0"/>
                    </a:moveTo>
                    <a:cubicBezTo>
                      <a:pt x="160" y="53"/>
                      <a:pt x="135" y="82"/>
                      <a:pt x="97" y="138"/>
                    </a:cubicBezTo>
                    <a:cubicBezTo>
                      <a:pt x="62" y="187"/>
                      <a:pt x="37" y="242"/>
                      <a:pt x="1" y="292"/>
                    </a:cubicBezTo>
                    <a:cubicBezTo>
                      <a:pt x="100" y="226"/>
                      <a:pt x="167" y="115"/>
                      <a:pt x="1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42"/>
              <p:cNvSpPr/>
              <p:nvPr/>
            </p:nvSpPr>
            <p:spPr>
              <a:xfrm>
                <a:off x="5763075" y="4095475"/>
                <a:ext cx="1050" cy="1450"/>
              </a:xfrm>
              <a:custGeom>
                <a:rect b="b" l="l" r="r" t="t"/>
                <a:pathLst>
                  <a:path extrusionOk="0" h="58" w="42">
                    <a:moveTo>
                      <a:pt x="41" y="1"/>
                    </a:moveTo>
                    <a:cubicBezTo>
                      <a:pt x="25" y="17"/>
                      <a:pt x="14" y="38"/>
                      <a:pt x="0" y="58"/>
                    </a:cubicBezTo>
                    <a:cubicBezTo>
                      <a:pt x="21" y="44"/>
                      <a:pt x="35" y="20"/>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42"/>
              <p:cNvSpPr/>
              <p:nvPr/>
            </p:nvSpPr>
            <p:spPr>
              <a:xfrm>
                <a:off x="5775325" y="4016475"/>
                <a:ext cx="3850" cy="8200"/>
              </a:xfrm>
              <a:custGeom>
                <a:rect b="b" l="l" r="r" t="t"/>
                <a:pathLst>
                  <a:path extrusionOk="0" h="328" w="154">
                    <a:moveTo>
                      <a:pt x="0" y="0"/>
                    </a:moveTo>
                    <a:lnTo>
                      <a:pt x="0" y="0"/>
                    </a:lnTo>
                    <a:cubicBezTo>
                      <a:pt x="13" y="65"/>
                      <a:pt x="28" y="129"/>
                      <a:pt x="45" y="195"/>
                    </a:cubicBezTo>
                    <a:cubicBezTo>
                      <a:pt x="82" y="240"/>
                      <a:pt x="121" y="287"/>
                      <a:pt x="154" y="328"/>
                    </a:cubicBezTo>
                    <a:cubicBezTo>
                      <a:pt x="152" y="311"/>
                      <a:pt x="150" y="297"/>
                      <a:pt x="148" y="283"/>
                    </a:cubicBezTo>
                    <a:cubicBezTo>
                      <a:pt x="124" y="283"/>
                      <a:pt x="98" y="266"/>
                      <a:pt x="97" y="236"/>
                    </a:cubicBezTo>
                    <a:cubicBezTo>
                      <a:pt x="95" y="196"/>
                      <a:pt x="95" y="155"/>
                      <a:pt x="93" y="115"/>
                    </a:cubicBezTo>
                    <a:cubicBezTo>
                      <a:pt x="70" y="113"/>
                      <a:pt x="46" y="96"/>
                      <a:pt x="45" y="67"/>
                    </a:cubicBezTo>
                    <a:lnTo>
                      <a:pt x="45" y="48"/>
                    </a:lnTo>
                    <a:cubicBezTo>
                      <a:pt x="30" y="31"/>
                      <a:pt x="15" y="16"/>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42"/>
              <p:cNvSpPr/>
              <p:nvPr/>
            </p:nvSpPr>
            <p:spPr>
              <a:xfrm>
                <a:off x="5764325" y="4009750"/>
                <a:ext cx="9275" cy="8125"/>
              </a:xfrm>
              <a:custGeom>
                <a:rect b="b" l="l" r="r" t="t"/>
                <a:pathLst>
                  <a:path extrusionOk="0" h="325" w="371">
                    <a:moveTo>
                      <a:pt x="1" y="1"/>
                    </a:moveTo>
                    <a:lnTo>
                      <a:pt x="1" y="1"/>
                    </a:lnTo>
                    <a:cubicBezTo>
                      <a:pt x="152" y="77"/>
                      <a:pt x="262" y="192"/>
                      <a:pt x="370" y="325"/>
                    </a:cubicBezTo>
                    <a:cubicBezTo>
                      <a:pt x="360" y="278"/>
                      <a:pt x="351" y="228"/>
                      <a:pt x="342" y="180"/>
                    </a:cubicBezTo>
                    <a:cubicBezTo>
                      <a:pt x="243" y="98"/>
                      <a:pt x="128" y="36"/>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42"/>
              <p:cNvSpPr/>
              <p:nvPr/>
            </p:nvSpPr>
            <p:spPr>
              <a:xfrm>
                <a:off x="5776475" y="4021575"/>
                <a:ext cx="6475" cy="11225"/>
              </a:xfrm>
              <a:custGeom>
                <a:rect b="b" l="l" r="r" t="t"/>
                <a:pathLst>
                  <a:path extrusionOk="0" h="449" w="259">
                    <a:moveTo>
                      <a:pt x="1" y="0"/>
                    </a:moveTo>
                    <a:lnTo>
                      <a:pt x="1" y="0"/>
                    </a:lnTo>
                    <a:cubicBezTo>
                      <a:pt x="18" y="65"/>
                      <a:pt x="36" y="130"/>
                      <a:pt x="55" y="193"/>
                    </a:cubicBezTo>
                    <a:cubicBezTo>
                      <a:pt x="56" y="197"/>
                      <a:pt x="56" y="202"/>
                      <a:pt x="56" y="206"/>
                    </a:cubicBezTo>
                    <a:cubicBezTo>
                      <a:pt x="122" y="289"/>
                      <a:pt x="193" y="367"/>
                      <a:pt x="258" y="448"/>
                    </a:cubicBezTo>
                    <a:lnTo>
                      <a:pt x="258" y="446"/>
                    </a:lnTo>
                    <a:cubicBezTo>
                      <a:pt x="256" y="443"/>
                      <a:pt x="253" y="440"/>
                      <a:pt x="251" y="435"/>
                    </a:cubicBezTo>
                    <a:cubicBezTo>
                      <a:pt x="247" y="425"/>
                      <a:pt x="243" y="415"/>
                      <a:pt x="240" y="405"/>
                    </a:cubicBezTo>
                    <a:cubicBezTo>
                      <a:pt x="240" y="404"/>
                      <a:pt x="237" y="403"/>
                      <a:pt x="237" y="402"/>
                    </a:cubicBezTo>
                    <a:cubicBezTo>
                      <a:pt x="232" y="400"/>
                      <a:pt x="226" y="398"/>
                      <a:pt x="221" y="394"/>
                    </a:cubicBezTo>
                    <a:cubicBezTo>
                      <a:pt x="184" y="364"/>
                      <a:pt x="163" y="315"/>
                      <a:pt x="147" y="271"/>
                    </a:cubicBezTo>
                    <a:cubicBezTo>
                      <a:pt x="134" y="240"/>
                      <a:pt x="126" y="207"/>
                      <a:pt x="118" y="175"/>
                    </a:cubicBezTo>
                    <a:cubicBezTo>
                      <a:pt x="82" y="115"/>
                      <a:pt x="44" y="5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42"/>
              <p:cNvSpPr/>
              <p:nvPr/>
            </p:nvSpPr>
            <p:spPr>
              <a:xfrm>
                <a:off x="5769325" y="4015025"/>
                <a:ext cx="5175" cy="7000"/>
              </a:xfrm>
              <a:custGeom>
                <a:rect b="b" l="l" r="r" t="t"/>
                <a:pathLst>
                  <a:path extrusionOk="0" h="280" w="207">
                    <a:moveTo>
                      <a:pt x="0" y="1"/>
                    </a:moveTo>
                    <a:lnTo>
                      <a:pt x="0" y="1"/>
                    </a:lnTo>
                    <a:cubicBezTo>
                      <a:pt x="83" y="101"/>
                      <a:pt x="135" y="175"/>
                      <a:pt x="206" y="280"/>
                    </a:cubicBezTo>
                    <a:cubicBezTo>
                      <a:pt x="194" y="231"/>
                      <a:pt x="183" y="182"/>
                      <a:pt x="172" y="134"/>
                    </a:cubicBezTo>
                    <a:cubicBezTo>
                      <a:pt x="121" y="83"/>
                      <a:pt x="63" y="3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42"/>
              <p:cNvSpPr/>
              <p:nvPr/>
            </p:nvSpPr>
            <p:spPr>
              <a:xfrm>
                <a:off x="5718925" y="3980700"/>
                <a:ext cx="425" cy="3050"/>
              </a:xfrm>
              <a:custGeom>
                <a:rect b="b" l="l" r="r" t="t"/>
                <a:pathLst>
                  <a:path extrusionOk="0" h="122" w="17">
                    <a:moveTo>
                      <a:pt x="13" y="1"/>
                    </a:moveTo>
                    <a:cubicBezTo>
                      <a:pt x="9" y="4"/>
                      <a:pt x="6" y="6"/>
                      <a:pt x="3" y="9"/>
                    </a:cubicBezTo>
                    <a:cubicBezTo>
                      <a:pt x="1" y="32"/>
                      <a:pt x="1" y="55"/>
                      <a:pt x="1" y="80"/>
                    </a:cubicBezTo>
                    <a:cubicBezTo>
                      <a:pt x="4" y="94"/>
                      <a:pt x="6" y="108"/>
                      <a:pt x="10" y="121"/>
                    </a:cubicBezTo>
                    <a:cubicBezTo>
                      <a:pt x="13" y="119"/>
                      <a:pt x="14" y="118"/>
                      <a:pt x="16" y="118"/>
                    </a:cubicBezTo>
                    <a:lnTo>
                      <a:pt x="16" y="73"/>
                    </a:lnTo>
                    <a:cubicBezTo>
                      <a:pt x="15" y="49"/>
                      <a:pt x="14" y="25"/>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42"/>
              <p:cNvSpPr/>
              <p:nvPr/>
            </p:nvSpPr>
            <p:spPr>
              <a:xfrm>
                <a:off x="5734825" y="3996375"/>
                <a:ext cx="3400" cy="13175"/>
              </a:xfrm>
              <a:custGeom>
                <a:rect b="b" l="l" r="r" t="t"/>
                <a:pathLst>
                  <a:path extrusionOk="0" h="527" w="136">
                    <a:moveTo>
                      <a:pt x="0" y="0"/>
                    </a:moveTo>
                    <a:lnTo>
                      <a:pt x="0" y="0"/>
                    </a:lnTo>
                    <a:cubicBezTo>
                      <a:pt x="21" y="48"/>
                      <a:pt x="26" y="104"/>
                      <a:pt x="14" y="159"/>
                    </a:cubicBezTo>
                    <a:cubicBezTo>
                      <a:pt x="14" y="160"/>
                      <a:pt x="16" y="161"/>
                      <a:pt x="16" y="162"/>
                    </a:cubicBezTo>
                    <a:cubicBezTo>
                      <a:pt x="31" y="228"/>
                      <a:pt x="49" y="293"/>
                      <a:pt x="63" y="356"/>
                    </a:cubicBezTo>
                    <a:cubicBezTo>
                      <a:pt x="69" y="385"/>
                      <a:pt x="54" y="407"/>
                      <a:pt x="34" y="417"/>
                    </a:cubicBezTo>
                    <a:cubicBezTo>
                      <a:pt x="36" y="453"/>
                      <a:pt x="36" y="489"/>
                      <a:pt x="36" y="526"/>
                    </a:cubicBezTo>
                    <a:cubicBezTo>
                      <a:pt x="52" y="522"/>
                      <a:pt x="65" y="519"/>
                      <a:pt x="81" y="515"/>
                    </a:cubicBezTo>
                    <a:cubicBezTo>
                      <a:pt x="98" y="371"/>
                      <a:pt x="116" y="228"/>
                      <a:pt x="135" y="83"/>
                    </a:cubicBezTo>
                    <a:cubicBezTo>
                      <a:pt x="89" y="59"/>
                      <a:pt x="44" y="3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42"/>
              <p:cNvSpPr/>
              <p:nvPr/>
            </p:nvSpPr>
            <p:spPr>
              <a:xfrm>
                <a:off x="5726500" y="3992225"/>
                <a:ext cx="4150" cy="3375"/>
              </a:xfrm>
              <a:custGeom>
                <a:rect b="b" l="l" r="r" t="t"/>
                <a:pathLst>
                  <a:path extrusionOk="0" h="135" w="166">
                    <a:moveTo>
                      <a:pt x="12" y="0"/>
                    </a:moveTo>
                    <a:cubicBezTo>
                      <a:pt x="10" y="3"/>
                      <a:pt x="6" y="7"/>
                      <a:pt x="1" y="11"/>
                    </a:cubicBezTo>
                    <a:cubicBezTo>
                      <a:pt x="11" y="31"/>
                      <a:pt x="21" y="52"/>
                      <a:pt x="33" y="70"/>
                    </a:cubicBezTo>
                    <a:cubicBezTo>
                      <a:pt x="50" y="73"/>
                      <a:pt x="66" y="85"/>
                      <a:pt x="72" y="105"/>
                    </a:cubicBezTo>
                    <a:cubicBezTo>
                      <a:pt x="73" y="110"/>
                      <a:pt x="74" y="115"/>
                      <a:pt x="76" y="120"/>
                    </a:cubicBezTo>
                    <a:cubicBezTo>
                      <a:pt x="85" y="110"/>
                      <a:pt x="98" y="104"/>
                      <a:pt x="111" y="104"/>
                    </a:cubicBezTo>
                    <a:cubicBezTo>
                      <a:pt x="126" y="104"/>
                      <a:pt x="140" y="110"/>
                      <a:pt x="151" y="127"/>
                    </a:cubicBezTo>
                    <a:cubicBezTo>
                      <a:pt x="153" y="130"/>
                      <a:pt x="154" y="131"/>
                      <a:pt x="155" y="134"/>
                    </a:cubicBezTo>
                    <a:cubicBezTo>
                      <a:pt x="156" y="121"/>
                      <a:pt x="160" y="108"/>
                      <a:pt x="165" y="95"/>
                    </a:cubicBezTo>
                    <a:cubicBezTo>
                      <a:pt x="144" y="68"/>
                      <a:pt x="110" y="50"/>
                      <a:pt x="74" y="47"/>
                    </a:cubicBezTo>
                    <a:cubicBezTo>
                      <a:pt x="46" y="42"/>
                      <a:pt x="27" y="22"/>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42"/>
              <p:cNvSpPr/>
              <p:nvPr/>
            </p:nvSpPr>
            <p:spPr>
              <a:xfrm>
                <a:off x="5735650" y="4009500"/>
                <a:ext cx="1150" cy="3000"/>
              </a:xfrm>
              <a:custGeom>
                <a:rect b="b" l="l" r="r" t="t"/>
                <a:pathLst>
                  <a:path extrusionOk="0" h="120" w="46">
                    <a:moveTo>
                      <a:pt x="46" y="0"/>
                    </a:moveTo>
                    <a:lnTo>
                      <a:pt x="46" y="0"/>
                    </a:lnTo>
                    <a:cubicBezTo>
                      <a:pt x="31" y="5"/>
                      <a:pt x="17" y="12"/>
                      <a:pt x="3" y="20"/>
                    </a:cubicBezTo>
                    <a:cubicBezTo>
                      <a:pt x="3" y="53"/>
                      <a:pt x="1" y="87"/>
                      <a:pt x="0" y="120"/>
                    </a:cubicBezTo>
                    <a:cubicBezTo>
                      <a:pt x="12" y="116"/>
                      <a:pt x="24" y="110"/>
                      <a:pt x="34" y="107"/>
                    </a:cubicBezTo>
                    <a:cubicBezTo>
                      <a:pt x="37" y="71"/>
                      <a:pt x="41" y="36"/>
                      <a:pt x="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42"/>
              <p:cNvSpPr/>
              <p:nvPr/>
            </p:nvSpPr>
            <p:spPr>
              <a:xfrm>
                <a:off x="5727275" y="3951350"/>
                <a:ext cx="6100" cy="5050"/>
              </a:xfrm>
              <a:custGeom>
                <a:rect b="b" l="l" r="r" t="t"/>
                <a:pathLst>
                  <a:path extrusionOk="0" h="202" w="244">
                    <a:moveTo>
                      <a:pt x="244" y="1"/>
                    </a:moveTo>
                    <a:lnTo>
                      <a:pt x="244" y="1"/>
                    </a:lnTo>
                    <a:cubicBezTo>
                      <a:pt x="206" y="15"/>
                      <a:pt x="168" y="30"/>
                      <a:pt x="129" y="44"/>
                    </a:cubicBezTo>
                    <a:cubicBezTo>
                      <a:pt x="123" y="50"/>
                      <a:pt x="117" y="55"/>
                      <a:pt x="112" y="62"/>
                    </a:cubicBezTo>
                    <a:cubicBezTo>
                      <a:pt x="134" y="56"/>
                      <a:pt x="158" y="52"/>
                      <a:pt x="180" y="49"/>
                    </a:cubicBezTo>
                    <a:lnTo>
                      <a:pt x="182" y="49"/>
                    </a:lnTo>
                    <a:cubicBezTo>
                      <a:pt x="154" y="56"/>
                      <a:pt x="125" y="67"/>
                      <a:pt x="97" y="76"/>
                    </a:cubicBezTo>
                    <a:cubicBezTo>
                      <a:pt x="61" y="114"/>
                      <a:pt x="27" y="155"/>
                      <a:pt x="1" y="201"/>
                    </a:cubicBezTo>
                    <a:cubicBezTo>
                      <a:pt x="6" y="201"/>
                      <a:pt x="11" y="202"/>
                      <a:pt x="16" y="202"/>
                    </a:cubicBezTo>
                    <a:cubicBezTo>
                      <a:pt x="30" y="184"/>
                      <a:pt x="46" y="169"/>
                      <a:pt x="62" y="154"/>
                    </a:cubicBezTo>
                    <a:cubicBezTo>
                      <a:pt x="72" y="147"/>
                      <a:pt x="83" y="143"/>
                      <a:pt x="93" y="143"/>
                    </a:cubicBezTo>
                    <a:cubicBezTo>
                      <a:pt x="99" y="143"/>
                      <a:pt x="105" y="144"/>
                      <a:pt x="110" y="147"/>
                    </a:cubicBezTo>
                    <a:cubicBezTo>
                      <a:pt x="151" y="96"/>
                      <a:pt x="196" y="46"/>
                      <a:pt x="2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42"/>
              <p:cNvSpPr/>
              <p:nvPr/>
            </p:nvSpPr>
            <p:spPr>
              <a:xfrm>
                <a:off x="5725350" y="3947350"/>
                <a:ext cx="37475" cy="63725"/>
              </a:xfrm>
              <a:custGeom>
                <a:rect b="b" l="l" r="r" t="t"/>
                <a:pathLst>
                  <a:path extrusionOk="0" h="2549" w="1499">
                    <a:moveTo>
                      <a:pt x="952" y="0"/>
                    </a:moveTo>
                    <a:cubicBezTo>
                      <a:pt x="871" y="19"/>
                      <a:pt x="789" y="46"/>
                      <a:pt x="714" y="78"/>
                    </a:cubicBezTo>
                    <a:cubicBezTo>
                      <a:pt x="570" y="142"/>
                      <a:pt x="434" y="230"/>
                      <a:pt x="318" y="336"/>
                    </a:cubicBezTo>
                    <a:cubicBezTo>
                      <a:pt x="246" y="410"/>
                      <a:pt x="184" y="490"/>
                      <a:pt x="132" y="582"/>
                    </a:cubicBezTo>
                    <a:cubicBezTo>
                      <a:pt x="129" y="587"/>
                      <a:pt x="125" y="590"/>
                      <a:pt x="122" y="592"/>
                    </a:cubicBezTo>
                    <a:cubicBezTo>
                      <a:pt x="96" y="643"/>
                      <a:pt x="73" y="694"/>
                      <a:pt x="55" y="747"/>
                    </a:cubicBezTo>
                    <a:cubicBezTo>
                      <a:pt x="53" y="750"/>
                      <a:pt x="53" y="752"/>
                      <a:pt x="52" y="755"/>
                    </a:cubicBezTo>
                    <a:cubicBezTo>
                      <a:pt x="73" y="751"/>
                      <a:pt x="94" y="748"/>
                      <a:pt x="118" y="746"/>
                    </a:cubicBezTo>
                    <a:lnTo>
                      <a:pt x="118" y="746"/>
                    </a:lnTo>
                    <a:cubicBezTo>
                      <a:pt x="94" y="752"/>
                      <a:pt x="71" y="760"/>
                      <a:pt x="48" y="767"/>
                    </a:cubicBezTo>
                    <a:cubicBezTo>
                      <a:pt x="31" y="819"/>
                      <a:pt x="17" y="871"/>
                      <a:pt x="7" y="925"/>
                    </a:cubicBezTo>
                    <a:cubicBezTo>
                      <a:pt x="31" y="920"/>
                      <a:pt x="57" y="915"/>
                      <a:pt x="82" y="911"/>
                    </a:cubicBezTo>
                    <a:lnTo>
                      <a:pt x="82" y="911"/>
                    </a:lnTo>
                    <a:cubicBezTo>
                      <a:pt x="56" y="921"/>
                      <a:pt x="30" y="933"/>
                      <a:pt x="4" y="946"/>
                    </a:cubicBezTo>
                    <a:cubicBezTo>
                      <a:pt x="1" y="982"/>
                      <a:pt x="0" y="1019"/>
                      <a:pt x="1" y="1055"/>
                    </a:cubicBezTo>
                    <a:lnTo>
                      <a:pt x="3" y="1055"/>
                    </a:lnTo>
                    <a:cubicBezTo>
                      <a:pt x="3" y="1055"/>
                      <a:pt x="1" y="1055"/>
                      <a:pt x="1" y="1056"/>
                    </a:cubicBezTo>
                    <a:cubicBezTo>
                      <a:pt x="4" y="1136"/>
                      <a:pt x="15" y="1215"/>
                      <a:pt x="36" y="1293"/>
                    </a:cubicBezTo>
                    <a:cubicBezTo>
                      <a:pt x="119" y="1589"/>
                      <a:pt x="326" y="1837"/>
                      <a:pt x="599" y="1966"/>
                    </a:cubicBezTo>
                    <a:cubicBezTo>
                      <a:pt x="614" y="1973"/>
                      <a:pt x="628" y="1997"/>
                      <a:pt x="626" y="2014"/>
                    </a:cubicBezTo>
                    <a:cubicBezTo>
                      <a:pt x="616" y="2089"/>
                      <a:pt x="606" y="2163"/>
                      <a:pt x="597" y="2238"/>
                    </a:cubicBezTo>
                    <a:cubicBezTo>
                      <a:pt x="592" y="2266"/>
                      <a:pt x="590" y="2295"/>
                      <a:pt x="586" y="2321"/>
                    </a:cubicBezTo>
                    <a:cubicBezTo>
                      <a:pt x="578" y="2398"/>
                      <a:pt x="571" y="2472"/>
                      <a:pt x="563" y="2548"/>
                    </a:cubicBezTo>
                    <a:cubicBezTo>
                      <a:pt x="683" y="2499"/>
                      <a:pt x="814" y="2445"/>
                      <a:pt x="961" y="2424"/>
                    </a:cubicBezTo>
                    <a:cubicBezTo>
                      <a:pt x="918" y="2417"/>
                      <a:pt x="871" y="2412"/>
                      <a:pt x="821" y="2412"/>
                    </a:cubicBezTo>
                    <a:cubicBezTo>
                      <a:pt x="750" y="2412"/>
                      <a:pt x="674" y="2421"/>
                      <a:pt x="601" y="2439"/>
                    </a:cubicBezTo>
                    <a:cubicBezTo>
                      <a:pt x="616" y="2435"/>
                      <a:pt x="630" y="2431"/>
                      <a:pt x="645" y="2425"/>
                    </a:cubicBezTo>
                    <a:cubicBezTo>
                      <a:pt x="809" y="2381"/>
                      <a:pt x="931" y="2345"/>
                      <a:pt x="1078" y="2345"/>
                    </a:cubicBezTo>
                    <a:cubicBezTo>
                      <a:pt x="1098" y="2345"/>
                      <a:pt x="1118" y="2346"/>
                      <a:pt x="1138" y="2347"/>
                    </a:cubicBezTo>
                    <a:cubicBezTo>
                      <a:pt x="1043" y="2307"/>
                      <a:pt x="940" y="2289"/>
                      <a:pt x="836" y="2289"/>
                    </a:cubicBezTo>
                    <a:cubicBezTo>
                      <a:pt x="777" y="2289"/>
                      <a:pt x="717" y="2295"/>
                      <a:pt x="659" y="2306"/>
                    </a:cubicBezTo>
                    <a:cubicBezTo>
                      <a:pt x="735" y="2279"/>
                      <a:pt x="809" y="2255"/>
                      <a:pt x="886" y="2240"/>
                    </a:cubicBezTo>
                    <a:cubicBezTo>
                      <a:pt x="843" y="2233"/>
                      <a:pt x="801" y="2229"/>
                      <a:pt x="760" y="2229"/>
                    </a:cubicBezTo>
                    <a:cubicBezTo>
                      <a:pt x="736" y="2229"/>
                      <a:pt x="712" y="2230"/>
                      <a:pt x="689" y="2233"/>
                    </a:cubicBezTo>
                    <a:cubicBezTo>
                      <a:pt x="798" y="2200"/>
                      <a:pt x="908" y="2167"/>
                      <a:pt x="1020" y="2147"/>
                    </a:cubicBezTo>
                    <a:cubicBezTo>
                      <a:pt x="955" y="2138"/>
                      <a:pt x="889" y="2133"/>
                      <a:pt x="824" y="2133"/>
                    </a:cubicBezTo>
                    <a:cubicBezTo>
                      <a:pt x="813" y="2133"/>
                      <a:pt x="802" y="2133"/>
                      <a:pt x="791" y="2133"/>
                    </a:cubicBezTo>
                    <a:cubicBezTo>
                      <a:pt x="898" y="2108"/>
                      <a:pt x="999" y="2089"/>
                      <a:pt x="1107" y="2089"/>
                    </a:cubicBezTo>
                    <a:cubicBezTo>
                      <a:pt x="1124" y="2089"/>
                      <a:pt x="1141" y="2090"/>
                      <a:pt x="1159" y="2091"/>
                    </a:cubicBezTo>
                    <a:cubicBezTo>
                      <a:pt x="1057" y="2055"/>
                      <a:pt x="944" y="2037"/>
                      <a:pt x="828" y="2037"/>
                    </a:cubicBezTo>
                    <a:cubicBezTo>
                      <a:pt x="772" y="2037"/>
                      <a:pt x="715" y="2041"/>
                      <a:pt x="658" y="2050"/>
                    </a:cubicBezTo>
                    <a:cubicBezTo>
                      <a:pt x="738" y="2025"/>
                      <a:pt x="818" y="2001"/>
                      <a:pt x="900" y="1986"/>
                    </a:cubicBezTo>
                    <a:cubicBezTo>
                      <a:pt x="854" y="1980"/>
                      <a:pt x="808" y="1978"/>
                      <a:pt x="761" y="1978"/>
                    </a:cubicBezTo>
                    <a:cubicBezTo>
                      <a:pt x="745" y="1978"/>
                      <a:pt x="730" y="1978"/>
                      <a:pt x="715" y="1979"/>
                    </a:cubicBezTo>
                    <a:cubicBezTo>
                      <a:pt x="856" y="1952"/>
                      <a:pt x="984" y="1942"/>
                      <a:pt x="1138" y="1925"/>
                    </a:cubicBezTo>
                    <a:cubicBezTo>
                      <a:pt x="1044" y="1912"/>
                      <a:pt x="947" y="1900"/>
                      <a:pt x="850" y="1898"/>
                    </a:cubicBezTo>
                    <a:cubicBezTo>
                      <a:pt x="932" y="1885"/>
                      <a:pt x="1016" y="1879"/>
                      <a:pt x="1119" y="1879"/>
                    </a:cubicBezTo>
                    <a:cubicBezTo>
                      <a:pt x="1056" y="1857"/>
                      <a:pt x="990" y="1842"/>
                      <a:pt x="926" y="1832"/>
                    </a:cubicBezTo>
                    <a:cubicBezTo>
                      <a:pt x="987" y="1827"/>
                      <a:pt x="1050" y="1824"/>
                      <a:pt x="1116" y="1824"/>
                    </a:cubicBezTo>
                    <a:cubicBezTo>
                      <a:pt x="1179" y="1824"/>
                      <a:pt x="1246" y="1827"/>
                      <a:pt x="1320" y="1832"/>
                    </a:cubicBezTo>
                    <a:cubicBezTo>
                      <a:pt x="1147" y="1769"/>
                      <a:pt x="964" y="1741"/>
                      <a:pt x="783" y="1740"/>
                    </a:cubicBezTo>
                    <a:cubicBezTo>
                      <a:pt x="871" y="1729"/>
                      <a:pt x="957" y="1724"/>
                      <a:pt x="1038" y="1724"/>
                    </a:cubicBezTo>
                    <a:cubicBezTo>
                      <a:pt x="1142" y="1724"/>
                      <a:pt x="1239" y="1733"/>
                      <a:pt x="1322" y="1752"/>
                    </a:cubicBezTo>
                    <a:cubicBezTo>
                      <a:pt x="1142" y="1657"/>
                      <a:pt x="941" y="1611"/>
                      <a:pt x="737" y="1605"/>
                    </a:cubicBezTo>
                    <a:cubicBezTo>
                      <a:pt x="810" y="1593"/>
                      <a:pt x="884" y="1586"/>
                      <a:pt x="963" y="1586"/>
                    </a:cubicBezTo>
                    <a:cubicBezTo>
                      <a:pt x="1028" y="1586"/>
                      <a:pt x="1096" y="1591"/>
                      <a:pt x="1170" y="1603"/>
                    </a:cubicBezTo>
                    <a:cubicBezTo>
                      <a:pt x="1011" y="1533"/>
                      <a:pt x="836" y="1491"/>
                      <a:pt x="662" y="1491"/>
                    </a:cubicBezTo>
                    <a:cubicBezTo>
                      <a:pt x="655" y="1491"/>
                      <a:pt x="649" y="1491"/>
                      <a:pt x="643" y="1491"/>
                    </a:cubicBezTo>
                    <a:cubicBezTo>
                      <a:pt x="726" y="1477"/>
                      <a:pt x="803" y="1465"/>
                      <a:pt x="890" y="1465"/>
                    </a:cubicBezTo>
                    <a:cubicBezTo>
                      <a:pt x="926" y="1465"/>
                      <a:pt x="963" y="1467"/>
                      <a:pt x="1003" y="1472"/>
                    </a:cubicBezTo>
                    <a:cubicBezTo>
                      <a:pt x="863" y="1420"/>
                      <a:pt x="714" y="1392"/>
                      <a:pt x="566" y="1392"/>
                    </a:cubicBezTo>
                    <a:cubicBezTo>
                      <a:pt x="542" y="1392"/>
                      <a:pt x="518" y="1393"/>
                      <a:pt x="494" y="1395"/>
                    </a:cubicBezTo>
                    <a:cubicBezTo>
                      <a:pt x="591" y="1370"/>
                      <a:pt x="694" y="1355"/>
                      <a:pt x="799" y="1355"/>
                    </a:cubicBezTo>
                    <a:cubicBezTo>
                      <a:pt x="827" y="1355"/>
                      <a:pt x="856" y="1356"/>
                      <a:pt x="885" y="1359"/>
                    </a:cubicBezTo>
                    <a:cubicBezTo>
                      <a:pt x="788" y="1321"/>
                      <a:pt x="689" y="1301"/>
                      <a:pt x="591" y="1294"/>
                    </a:cubicBezTo>
                    <a:cubicBezTo>
                      <a:pt x="665" y="1286"/>
                      <a:pt x="739" y="1282"/>
                      <a:pt x="814" y="1282"/>
                    </a:cubicBezTo>
                    <a:cubicBezTo>
                      <a:pt x="1032" y="1282"/>
                      <a:pt x="1258" y="1315"/>
                      <a:pt x="1499" y="1376"/>
                    </a:cubicBezTo>
                    <a:cubicBezTo>
                      <a:pt x="1276" y="1272"/>
                      <a:pt x="1030" y="1194"/>
                      <a:pt x="783" y="1172"/>
                    </a:cubicBezTo>
                    <a:cubicBezTo>
                      <a:pt x="827" y="1170"/>
                      <a:pt x="870" y="1168"/>
                      <a:pt x="913" y="1168"/>
                    </a:cubicBezTo>
                    <a:cubicBezTo>
                      <a:pt x="1038" y="1168"/>
                      <a:pt x="1159" y="1180"/>
                      <a:pt x="1278" y="1210"/>
                    </a:cubicBezTo>
                    <a:cubicBezTo>
                      <a:pt x="1086" y="1117"/>
                      <a:pt x="866" y="1056"/>
                      <a:pt x="648" y="1041"/>
                    </a:cubicBezTo>
                    <a:cubicBezTo>
                      <a:pt x="711" y="1033"/>
                      <a:pt x="782" y="1027"/>
                      <a:pt x="852" y="1027"/>
                    </a:cubicBezTo>
                    <a:cubicBezTo>
                      <a:pt x="928" y="1027"/>
                      <a:pt x="1004" y="1034"/>
                      <a:pt x="1071" y="1057"/>
                    </a:cubicBezTo>
                    <a:cubicBezTo>
                      <a:pt x="983" y="1004"/>
                      <a:pt x="885" y="978"/>
                      <a:pt x="783" y="962"/>
                    </a:cubicBezTo>
                    <a:cubicBezTo>
                      <a:pt x="798" y="962"/>
                      <a:pt x="813" y="962"/>
                      <a:pt x="828" y="962"/>
                    </a:cubicBezTo>
                    <a:cubicBezTo>
                      <a:pt x="1045" y="962"/>
                      <a:pt x="1256" y="983"/>
                      <a:pt x="1466" y="1035"/>
                    </a:cubicBezTo>
                    <a:cubicBezTo>
                      <a:pt x="1303" y="958"/>
                      <a:pt x="1131" y="897"/>
                      <a:pt x="953" y="859"/>
                    </a:cubicBezTo>
                    <a:lnTo>
                      <a:pt x="953" y="859"/>
                    </a:lnTo>
                    <a:cubicBezTo>
                      <a:pt x="1111" y="863"/>
                      <a:pt x="1265" y="877"/>
                      <a:pt x="1412" y="911"/>
                    </a:cubicBezTo>
                    <a:cubicBezTo>
                      <a:pt x="1231" y="823"/>
                      <a:pt x="1035" y="766"/>
                      <a:pt x="839" y="730"/>
                    </a:cubicBezTo>
                    <a:cubicBezTo>
                      <a:pt x="761" y="717"/>
                      <a:pt x="691" y="706"/>
                      <a:pt x="617" y="699"/>
                    </a:cubicBezTo>
                    <a:cubicBezTo>
                      <a:pt x="688" y="695"/>
                      <a:pt x="760" y="691"/>
                      <a:pt x="830" y="691"/>
                    </a:cubicBezTo>
                    <a:cubicBezTo>
                      <a:pt x="967" y="691"/>
                      <a:pt x="1102" y="704"/>
                      <a:pt x="1230" y="746"/>
                    </a:cubicBezTo>
                    <a:cubicBezTo>
                      <a:pt x="1049" y="637"/>
                      <a:pt x="839" y="577"/>
                      <a:pt x="626" y="561"/>
                    </a:cubicBezTo>
                    <a:cubicBezTo>
                      <a:pt x="658" y="560"/>
                      <a:pt x="689" y="560"/>
                      <a:pt x="719" y="560"/>
                    </a:cubicBezTo>
                    <a:cubicBezTo>
                      <a:pt x="860" y="560"/>
                      <a:pt x="985" y="574"/>
                      <a:pt x="1074" y="608"/>
                    </a:cubicBezTo>
                    <a:cubicBezTo>
                      <a:pt x="994" y="555"/>
                      <a:pt x="907" y="515"/>
                      <a:pt x="815" y="488"/>
                    </a:cubicBezTo>
                    <a:lnTo>
                      <a:pt x="815" y="488"/>
                    </a:lnTo>
                    <a:cubicBezTo>
                      <a:pt x="891" y="492"/>
                      <a:pt x="967" y="501"/>
                      <a:pt x="1039" y="518"/>
                    </a:cubicBezTo>
                    <a:cubicBezTo>
                      <a:pt x="895" y="444"/>
                      <a:pt x="737" y="401"/>
                      <a:pt x="577" y="379"/>
                    </a:cubicBezTo>
                    <a:cubicBezTo>
                      <a:pt x="604" y="379"/>
                      <a:pt x="631" y="378"/>
                      <a:pt x="658" y="378"/>
                    </a:cubicBezTo>
                    <a:cubicBezTo>
                      <a:pt x="756" y="378"/>
                      <a:pt x="850" y="385"/>
                      <a:pt x="941" y="412"/>
                    </a:cubicBezTo>
                    <a:cubicBezTo>
                      <a:pt x="866" y="367"/>
                      <a:pt x="788" y="336"/>
                      <a:pt x="707" y="314"/>
                    </a:cubicBezTo>
                    <a:cubicBezTo>
                      <a:pt x="723" y="314"/>
                      <a:pt x="740" y="314"/>
                      <a:pt x="756" y="314"/>
                    </a:cubicBezTo>
                    <a:cubicBezTo>
                      <a:pt x="822" y="314"/>
                      <a:pt x="888" y="316"/>
                      <a:pt x="954" y="323"/>
                    </a:cubicBezTo>
                    <a:cubicBezTo>
                      <a:pt x="894" y="298"/>
                      <a:pt x="832" y="277"/>
                      <a:pt x="769" y="261"/>
                    </a:cubicBezTo>
                    <a:cubicBezTo>
                      <a:pt x="876" y="251"/>
                      <a:pt x="983" y="243"/>
                      <a:pt x="1090" y="243"/>
                    </a:cubicBezTo>
                    <a:cubicBezTo>
                      <a:pt x="1135" y="243"/>
                      <a:pt x="1181" y="244"/>
                      <a:pt x="1226" y="247"/>
                    </a:cubicBezTo>
                    <a:cubicBezTo>
                      <a:pt x="1121" y="209"/>
                      <a:pt x="1011" y="180"/>
                      <a:pt x="901" y="164"/>
                    </a:cubicBezTo>
                    <a:cubicBezTo>
                      <a:pt x="1017" y="157"/>
                      <a:pt x="1132" y="151"/>
                      <a:pt x="1247" y="151"/>
                    </a:cubicBezTo>
                    <a:cubicBezTo>
                      <a:pt x="1317" y="151"/>
                      <a:pt x="1387" y="153"/>
                      <a:pt x="1457" y="159"/>
                    </a:cubicBezTo>
                    <a:cubicBezTo>
                      <a:pt x="1270" y="99"/>
                      <a:pt x="1074" y="58"/>
                      <a:pt x="879" y="55"/>
                    </a:cubicBezTo>
                    <a:cubicBezTo>
                      <a:pt x="954" y="40"/>
                      <a:pt x="1020" y="26"/>
                      <a:pt x="1096" y="25"/>
                    </a:cubicBezTo>
                    <a:cubicBezTo>
                      <a:pt x="1049" y="9"/>
                      <a:pt x="999" y="1"/>
                      <a:pt x="9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42"/>
              <p:cNvSpPr/>
              <p:nvPr/>
            </p:nvSpPr>
            <p:spPr>
              <a:xfrm>
                <a:off x="5739125" y="4010300"/>
                <a:ext cx="8125" cy="3300"/>
              </a:xfrm>
              <a:custGeom>
                <a:rect b="b" l="l" r="r" t="t"/>
                <a:pathLst>
                  <a:path extrusionOk="0" h="132" w="325">
                    <a:moveTo>
                      <a:pt x="249" y="0"/>
                    </a:moveTo>
                    <a:cubicBezTo>
                      <a:pt x="169" y="0"/>
                      <a:pt x="88" y="14"/>
                      <a:pt x="10" y="39"/>
                    </a:cubicBezTo>
                    <a:cubicBezTo>
                      <a:pt x="6" y="70"/>
                      <a:pt x="3" y="101"/>
                      <a:pt x="0" y="132"/>
                    </a:cubicBezTo>
                    <a:cubicBezTo>
                      <a:pt x="115" y="80"/>
                      <a:pt x="200" y="36"/>
                      <a:pt x="325" y="4"/>
                    </a:cubicBezTo>
                    <a:cubicBezTo>
                      <a:pt x="300" y="2"/>
                      <a:pt x="274" y="0"/>
                      <a:pt x="2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42"/>
              <p:cNvSpPr/>
              <p:nvPr/>
            </p:nvSpPr>
            <p:spPr>
              <a:xfrm>
                <a:off x="5773700" y="3997950"/>
                <a:ext cx="2975" cy="18500"/>
              </a:xfrm>
              <a:custGeom>
                <a:rect b="b" l="l" r="r" t="t"/>
                <a:pathLst>
                  <a:path extrusionOk="0" h="740" w="119">
                    <a:moveTo>
                      <a:pt x="62" y="1"/>
                    </a:moveTo>
                    <a:lnTo>
                      <a:pt x="62" y="1"/>
                    </a:lnTo>
                    <a:cubicBezTo>
                      <a:pt x="43" y="13"/>
                      <a:pt x="24" y="24"/>
                      <a:pt x="6" y="35"/>
                    </a:cubicBezTo>
                    <a:cubicBezTo>
                      <a:pt x="0" y="122"/>
                      <a:pt x="7" y="212"/>
                      <a:pt x="12" y="300"/>
                    </a:cubicBezTo>
                    <a:cubicBezTo>
                      <a:pt x="17" y="395"/>
                      <a:pt x="23" y="490"/>
                      <a:pt x="37" y="586"/>
                    </a:cubicBezTo>
                    <a:cubicBezTo>
                      <a:pt x="43" y="622"/>
                      <a:pt x="49" y="658"/>
                      <a:pt x="55" y="694"/>
                    </a:cubicBezTo>
                    <a:cubicBezTo>
                      <a:pt x="73" y="708"/>
                      <a:pt x="90" y="724"/>
                      <a:pt x="106" y="739"/>
                    </a:cubicBezTo>
                    <a:cubicBezTo>
                      <a:pt x="106" y="708"/>
                      <a:pt x="106" y="679"/>
                      <a:pt x="109" y="648"/>
                    </a:cubicBezTo>
                    <a:cubicBezTo>
                      <a:pt x="110" y="600"/>
                      <a:pt x="114" y="551"/>
                      <a:pt x="119" y="503"/>
                    </a:cubicBezTo>
                    <a:cubicBezTo>
                      <a:pt x="93" y="503"/>
                      <a:pt x="62" y="482"/>
                      <a:pt x="62" y="451"/>
                    </a:cubicBezTo>
                    <a:cubicBezTo>
                      <a:pt x="63" y="374"/>
                      <a:pt x="76" y="297"/>
                      <a:pt x="99" y="225"/>
                    </a:cubicBezTo>
                    <a:cubicBezTo>
                      <a:pt x="76" y="215"/>
                      <a:pt x="60" y="193"/>
                      <a:pt x="68" y="168"/>
                    </a:cubicBezTo>
                    <a:cubicBezTo>
                      <a:pt x="55" y="155"/>
                      <a:pt x="49" y="138"/>
                      <a:pt x="54" y="119"/>
                    </a:cubicBezTo>
                    <a:cubicBezTo>
                      <a:pt x="38" y="102"/>
                      <a:pt x="32" y="72"/>
                      <a:pt x="42" y="50"/>
                    </a:cubicBezTo>
                    <a:cubicBezTo>
                      <a:pt x="48" y="34"/>
                      <a:pt x="55" y="18"/>
                      <a:pt x="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42"/>
              <p:cNvSpPr/>
              <p:nvPr/>
            </p:nvSpPr>
            <p:spPr>
              <a:xfrm>
                <a:off x="5747875" y="3947700"/>
                <a:ext cx="39450" cy="65975"/>
              </a:xfrm>
              <a:custGeom>
                <a:rect b="b" l="l" r="r" t="t"/>
                <a:pathLst>
                  <a:path extrusionOk="0" h="2639" w="1578">
                    <a:moveTo>
                      <a:pt x="440" y="0"/>
                    </a:moveTo>
                    <a:cubicBezTo>
                      <a:pt x="382" y="0"/>
                      <a:pt x="324" y="3"/>
                      <a:pt x="265" y="8"/>
                    </a:cubicBezTo>
                    <a:cubicBezTo>
                      <a:pt x="411" y="29"/>
                      <a:pt x="556" y="62"/>
                      <a:pt x="699" y="102"/>
                    </a:cubicBezTo>
                    <a:cubicBezTo>
                      <a:pt x="645" y="94"/>
                      <a:pt x="591" y="88"/>
                      <a:pt x="534" y="83"/>
                    </a:cubicBezTo>
                    <a:lnTo>
                      <a:pt x="534" y="83"/>
                    </a:lnTo>
                    <a:cubicBezTo>
                      <a:pt x="700" y="141"/>
                      <a:pt x="848" y="198"/>
                      <a:pt x="992" y="261"/>
                    </a:cubicBezTo>
                    <a:cubicBezTo>
                      <a:pt x="812" y="223"/>
                      <a:pt x="627" y="206"/>
                      <a:pt x="444" y="206"/>
                    </a:cubicBezTo>
                    <a:cubicBezTo>
                      <a:pt x="420" y="206"/>
                      <a:pt x="395" y="206"/>
                      <a:pt x="371" y="207"/>
                    </a:cubicBezTo>
                    <a:cubicBezTo>
                      <a:pt x="659" y="265"/>
                      <a:pt x="953" y="359"/>
                      <a:pt x="1192" y="464"/>
                    </a:cubicBezTo>
                    <a:cubicBezTo>
                      <a:pt x="1200" y="469"/>
                      <a:pt x="1208" y="475"/>
                      <a:pt x="1217" y="482"/>
                    </a:cubicBezTo>
                    <a:cubicBezTo>
                      <a:pt x="950" y="351"/>
                      <a:pt x="655" y="290"/>
                      <a:pt x="266" y="290"/>
                    </a:cubicBezTo>
                    <a:cubicBezTo>
                      <a:pt x="238" y="290"/>
                      <a:pt x="209" y="290"/>
                      <a:pt x="181" y="291"/>
                    </a:cubicBezTo>
                    <a:cubicBezTo>
                      <a:pt x="386" y="327"/>
                      <a:pt x="702" y="414"/>
                      <a:pt x="855" y="475"/>
                    </a:cubicBezTo>
                    <a:cubicBezTo>
                      <a:pt x="636" y="407"/>
                      <a:pt x="401" y="368"/>
                      <a:pt x="150" y="361"/>
                    </a:cubicBezTo>
                    <a:lnTo>
                      <a:pt x="150" y="361"/>
                    </a:lnTo>
                    <a:cubicBezTo>
                      <a:pt x="406" y="420"/>
                      <a:pt x="653" y="512"/>
                      <a:pt x="888" y="626"/>
                    </a:cubicBezTo>
                    <a:cubicBezTo>
                      <a:pt x="660" y="542"/>
                      <a:pt x="418" y="493"/>
                      <a:pt x="177" y="482"/>
                    </a:cubicBezTo>
                    <a:lnTo>
                      <a:pt x="177" y="482"/>
                    </a:lnTo>
                    <a:cubicBezTo>
                      <a:pt x="428" y="541"/>
                      <a:pt x="649" y="640"/>
                      <a:pt x="870" y="760"/>
                    </a:cubicBezTo>
                    <a:cubicBezTo>
                      <a:pt x="667" y="681"/>
                      <a:pt x="456" y="624"/>
                      <a:pt x="243" y="588"/>
                    </a:cubicBezTo>
                    <a:lnTo>
                      <a:pt x="243" y="588"/>
                    </a:lnTo>
                    <a:cubicBezTo>
                      <a:pt x="412" y="658"/>
                      <a:pt x="579" y="742"/>
                      <a:pt x="747" y="828"/>
                    </a:cubicBezTo>
                    <a:cubicBezTo>
                      <a:pt x="631" y="793"/>
                      <a:pt x="514" y="763"/>
                      <a:pt x="394" y="748"/>
                    </a:cubicBezTo>
                    <a:lnTo>
                      <a:pt x="394" y="748"/>
                    </a:lnTo>
                    <a:cubicBezTo>
                      <a:pt x="603" y="821"/>
                      <a:pt x="802" y="936"/>
                      <a:pt x="1004" y="1046"/>
                    </a:cubicBezTo>
                    <a:cubicBezTo>
                      <a:pt x="1025" y="1057"/>
                      <a:pt x="1046" y="1069"/>
                      <a:pt x="1066" y="1082"/>
                    </a:cubicBezTo>
                    <a:cubicBezTo>
                      <a:pt x="929" y="1033"/>
                      <a:pt x="780" y="991"/>
                      <a:pt x="612" y="955"/>
                    </a:cubicBezTo>
                    <a:lnTo>
                      <a:pt x="612" y="955"/>
                    </a:lnTo>
                    <a:cubicBezTo>
                      <a:pt x="768" y="1026"/>
                      <a:pt x="912" y="1098"/>
                      <a:pt x="1048" y="1176"/>
                    </a:cubicBezTo>
                    <a:cubicBezTo>
                      <a:pt x="902" y="1116"/>
                      <a:pt x="747" y="1073"/>
                      <a:pt x="592" y="1047"/>
                    </a:cubicBezTo>
                    <a:lnTo>
                      <a:pt x="592" y="1047"/>
                    </a:lnTo>
                    <a:cubicBezTo>
                      <a:pt x="770" y="1121"/>
                      <a:pt x="944" y="1217"/>
                      <a:pt x="1113" y="1317"/>
                    </a:cubicBezTo>
                    <a:cubicBezTo>
                      <a:pt x="839" y="1172"/>
                      <a:pt x="535" y="1084"/>
                      <a:pt x="226" y="1062"/>
                    </a:cubicBezTo>
                    <a:lnTo>
                      <a:pt x="226" y="1062"/>
                    </a:lnTo>
                    <a:cubicBezTo>
                      <a:pt x="474" y="1134"/>
                      <a:pt x="711" y="1238"/>
                      <a:pt x="939" y="1362"/>
                    </a:cubicBezTo>
                    <a:cubicBezTo>
                      <a:pt x="782" y="1300"/>
                      <a:pt x="617" y="1256"/>
                      <a:pt x="453" y="1228"/>
                    </a:cubicBezTo>
                    <a:lnTo>
                      <a:pt x="453" y="1228"/>
                    </a:lnTo>
                    <a:cubicBezTo>
                      <a:pt x="645" y="1303"/>
                      <a:pt x="835" y="1406"/>
                      <a:pt x="1020" y="1514"/>
                    </a:cubicBezTo>
                    <a:cubicBezTo>
                      <a:pt x="901" y="1460"/>
                      <a:pt x="776" y="1415"/>
                      <a:pt x="651" y="1378"/>
                    </a:cubicBezTo>
                    <a:lnTo>
                      <a:pt x="651" y="1378"/>
                    </a:lnTo>
                    <a:cubicBezTo>
                      <a:pt x="754" y="1433"/>
                      <a:pt x="874" y="1505"/>
                      <a:pt x="986" y="1578"/>
                    </a:cubicBezTo>
                    <a:cubicBezTo>
                      <a:pt x="720" y="1444"/>
                      <a:pt x="422" y="1377"/>
                      <a:pt x="114" y="1377"/>
                    </a:cubicBezTo>
                    <a:cubicBezTo>
                      <a:pt x="76" y="1377"/>
                      <a:pt x="38" y="1378"/>
                      <a:pt x="0" y="1380"/>
                    </a:cubicBezTo>
                    <a:cubicBezTo>
                      <a:pt x="293" y="1427"/>
                      <a:pt x="559" y="1510"/>
                      <a:pt x="814" y="1627"/>
                    </a:cubicBezTo>
                    <a:cubicBezTo>
                      <a:pt x="614" y="1547"/>
                      <a:pt x="399" y="1506"/>
                      <a:pt x="186" y="1504"/>
                    </a:cubicBezTo>
                    <a:lnTo>
                      <a:pt x="186" y="1504"/>
                    </a:lnTo>
                    <a:cubicBezTo>
                      <a:pt x="405" y="1557"/>
                      <a:pt x="583" y="1630"/>
                      <a:pt x="771" y="1716"/>
                    </a:cubicBezTo>
                    <a:cubicBezTo>
                      <a:pt x="622" y="1665"/>
                      <a:pt x="464" y="1638"/>
                      <a:pt x="298" y="1638"/>
                    </a:cubicBezTo>
                    <a:cubicBezTo>
                      <a:pt x="495" y="1690"/>
                      <a:pt x="674" y="1774"/>
                      <a:pt x="851" y="1876"/>
                    </a:cubicBezTo>
                    <a:cubicBezTo>
                      <a:pt x="677" y="1805"/>
                      <a:pt x="490" y="1768"/>
                      <a:pt x="309" y="1761"/>
                    </a:cubicBezTo>
                    <a:lnTo>
                      <a:pt x="309" y="1761"/>
                    </a:lnTo>
                    <a:cubicBezTo>
                      <a:pt x="470" y="1802"/>
                      <a:pt x="647" y="1890"/>
                      <a:pt x="795" y="1982"/>
                    </a:cubicBezTo>
                    <a:cubicBezTo>
                      <a:pt x="637" y="1908"/>
                      <a:pt x="463" y="1869"/>
                      <a:pt x="290" y="1869"/>
                    </a:cubicBezTo>
                    <a:cubicBezTo>
                      <a:pt x="281" y="1869"/>
                      <a:pt x="273" y="1870"/>
                      <a:pt x="264" y="1870"/>
                    </a:cubicBezTo>
                    <a:cubicBezTo>
                      <a:pt x="432" y="1908"/>
                      <a:pt x="547" y="1969"/>
                      <a:pt x="699" y="2057"/>
                    </a:cubicBezTo>
                    <a:cubicBezTo>
                      <a:pt x="717" y="2070"/>
                      <a:pt x="736" y="2082"/>
                      <a:pt x="753" y="2093"/>
                    </a:cubicBezTo>
                    <a:cubicBezTo>
                      <a:pt x="568" y="2015"/>
                      <a:pt x="359" y="1971"/>
                      <a:pt x="166" y="1971"/>
                    </a:cubicBezTo>
                    <a:cubicBezTo>
                      <a:pt x="118" y="1971"/>
                      <a:pt x="71" y="1973"/>
                      <a:pt x="26" y="1979"/>
                    </a:cubicBezTo>
                    <a:cubicBezTo>
                      <a:pt x="223" y="1992"/>
                      <a:pt x="401" y="2077"/>
                      <a:pt x="530" y="2133"/>
                    </a:cubicBezTo>
                    <a:cubicBezTo>
                      <a:pt x="557" y="2145"/>
                      <a:pt x="581" y="2158"/>
                      <a:pt x="605" y="2169"/>
                    </a:cubicBezTo>
                    <a:cubicBezTo>
                      <a:pt x="508" y="2142"/>
                      <a:pt x="405" y="2127"/>
                      <a:pt x="299" y="2127"/>
                    </a:cubicBezTo>
                    <a:cubicBezTo>
                      <a:pt x="267" y="2127"/>
                      <a:pt x="234" y="2128"/>
                      <a:pt x="200" y="2131"/>
                    </a:cubicBezTo>
                    <a:cubicBezTo>
                      <a:pt x="380" y="2161"/>
                      <a:pt x="540" y="2232"/>
                      <a:pt x="691" y="2327"/>
                    </a:cubicBezTo>
                    <a:cubicBezTo>
                      <a:pt x="530" y="2260"/>
                      <a:pt x="353" y="2227"/>
                      <a:pt x="180" y="2227"/>
                    </a:cubicBezTo>
                    <a:cubicBezTo>
                      <a:pt x="126" y="2227"/>
                      <a:pt x="73" y="2230"/>
                      <a:pt x="20" y="2236"/>
                    </a:cubicBezTo>
                    <a:cubicBezTo>
                      <a:pt x="273" y="2257"/>
                      <a:pt x="470" y="2353"/>
                      <a:pt x="685" y="2462"/>
                    </a:cubicBezTo>
                    <a:cubicBezTo>
                      <a:pt x="794" y="2518"/>
                      <a:pt x="901" y="2574"/>
                      <a:pt x="994" y="2638"/>
                    </a:cubicBezTo>
                    <a:cubicBezTo>
                      <a:pt x="993" y="2627"/>
                      <a:pt x="990" y="2615"/>
                      <a:pt x="988" y="2603"/>
                    </a:cubicBezTo>
                    <a:cubicBezTo>
                      <a:pt x="974" y="2510"/>
                      <a:pt x="959" y="2418"/>
                      <a:pt x="952" y="2324"/>
                    </a:cubicBezTo>
                    <a:cubicBezTo>
                      <a:pt x="943" y="2225"/>
                      <a:pt x="946" y="2124"/>
                      <a:pt x="938" y="2025"/>
                    </a:cubicBezTo>
                    <a:cubicBezTo>
                      <a:pt x="938" y="2019"/>
                      <a:pt x="938" y="2014"/>
                      <a:pt x="939" y="2010"/>
                    </a:cubicBezTo>
                    <a:cubicBezTo>
                      <a:pt x="938" y="1991"/>
                      <a:pt x="944" y="1975"/>
                      <a:pt x="966" y="1965"/>
                    </a:cubicBezTo>
                    <a:cubicBezTo>
                      <a:pt x="978" y="1959"/>
                      <a:pt x="988" y="1953"/>
                      <a:pt x="999" y="1945"/>
                    </a:cubicBezTo>
                    <a:cubicBezTo>
                      <a:pt x="1009" y="1940"/>
                      <a:pt x="1016" y="1938"/>
                      <a:pt x="1024" y="1938"/>
                    </a:cubicBezTo>
                    <a:cubicBezTo>
                      <a:pt x="1050" y="1923"/>
                      <a:pt x="1076" y="1907"/>
                      <a:pt x="1101" y="1890"/>
                    </a:cubicBezTo>
                    <a:lnTo>
                      <a:pt x="1075" y="1871"/>
                    </a:lnTo>
                    <a:lnTo>
                      <a:pt x="1075" y="1871"/>
                    </a:lnTo>
                    <a:cubicBezTo>
                      <a:pt x="1085" y="1877"/>
                      <a:pt x="1095" y="1882"/>
                      <a:pt x="1103" y="1888"/>
                    </a:cubicBezTo>
                    <a:cubicBezTo>
                      <a:pt x="1131" y="1864"/>
                      <a:pt x="1158" y="1844"/>
                      <a:pt x="1183" y="1823"/>
                    </a:cubicBezTo>
                    <a:lnTo>
                      <a:pt x="1148" y="1797"/>
                    </a:lnTo>
                    <a:lnTo>
                      <a:pt x="1136" y="1788"/>
                    </a:lnTo>
                    <a:lnTo>
                      <a:pt x="1186" y="1819"/>
                    </a:lnTo>
                    <a:cubicBezTo>
                      <a:pt x="1200" y="1808"/>
                      <a:pt x="1214" y="1797"/>
                      <a:pt x="1226" y="1784"/>
                    </a:cubicBezTo>
                    <a:cubicBezTo>
                      <a:pt x="1281" y="1736"/>
                      <a:pt x="1334" y="1684"/>
                      <a:pt x="1381" y="1626"/>
                    </a:cubicBezTo>
                    <a:cubicBezTo>
                      <a:pt x="1400" y="1595"/>
                      <a:pt x="1416" y="1563"/>
                      <a:pt x="1431" y="1530"/>
                    </a:cubicBezTo>
                    <a:cubicBezTo>
                      <a:pt x="1385" y="1492"/>
                      <a:pt x="1337" y="1455"/>
                      <a:pt x="1288" y="1420"/>
                    </a:cubicBezTo>
                    <a:lnTo>
                      <a:pt x="1288" y="1420"/>
                    </a:lnTo>
                    <a:cubicBezTo>
                      <a:pt x="1338" y="1453"/>
                      <a:pt x="1387" y="1485"/>
                      <a:pt x="1436" y="1517"/>
                    </a:cubicBezTo>
                    <a:cubicBezTo>
                      <a:pt x="1449" y="1485"/>
                      <a:pt x="1463" y="1453"/>
                      <a:pt x="1473" y="1420"/>
                    </a:cubicBezTo>
                    <a:cubicBezTo>
                      <a:pt x="1577" y="1102"/>
                      <a:pt x="1544" y="745"/>
                      <a:pt x="1354" y="467"/>
                    </a:cubicBezTo>
                    <a:cubicBezTo>
                      <a:pt x="1194" y="235"/>
                      <a:pt x="923" y="59"/>
                      <a:pt x="644" y="11"/>
                    </a:cubicBezTo>
                    <a:cubicBezTo>
                      <a:pt x="577" y="4"/>
                      <a:pt x="508" y="0"/>
                      <a:pt x="4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42"/>
              <p:cNvSpPr/>
              <p:nvPr/>
            </p:nvSpPr>
            <p:spPr>
              <a:xfrm>
                <a:off x="5775925" y="3950925"/>
                <a:ext cx="6725" cy="6300"/>
              </a:xfrm>
              <a:custGeom>
                <a:rect b="b" l="l" r="r" t="t"/>
                <a:pathLst>
                  <a:path extrusionOk="0" h="252" w="269">
                    <a:moveTo>
                      <a:pt x="1" y="0"/>
                    </a:moveTo>
                    <a:cubicBezTo>
                      <a:pt x="104" y="69"/>
                      <a:pt x="195" y="155"/>
                      <a:pt x="269" y="252"/>
                    </a:cubicBezTo>
                    <a:cubicBezTo>
                      <a:pt x="244" y="198"/>
                      <a:pt x="221" y="145"/>
                      <a:pt x="197" y="92"/>
                    </a:cubicBezTo>
                    <a:cubicBezTo>
                      <a:pt x="134" y="57"/>
                      <a:pt x="68" y="2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42"/>
              <p:cNvSpPr/>
              <p:nvPr/>
            </p:nvSpPr>
            <p:spPr>
              <a:xfrm>
                <a:off x="5767850" y="4145075"/>
                <a:ext cx="20450" cy="9175"/>
              </a:xfrm>
              <a:custGeom>
                <a:rect b="b" l="l" r="r" t="t"/>
                <a:pathLst>
                  <a:path extrusionOk="0" h="367" w="818">
                    <a:moveTo>
                      <a:pt x="684" y="0"/>
                    </a:moveTo>
                    <a:cubicBezTo>
                      <a:pt x="679" y="3"/>
                      <a:pt x="675" y="5"/>
                      <a:pt x="670" y="7"/>
                    </a:cubicBezTo>
                    <a:cubicBezTo>
                      <a:pt x="459" y="99"/>
                      <a:pt x="313" y="151"/>
                      <a:pt x="46" y="304"/>
                    </a:cubicBezTo>
                    <a:cubicBezTo>
                      <a:pt x="128" y="294"/>
                      <a:pt x="210" y="276"/>
                      <a:pt x="289" y="249"/>
                    </a:cubicBezTo>
                    <a:lnTo>
                      <a:pt x="289" y="249"/>
                    </a:lnTo>
                    <a:cubicBezTo>
                      <a:pt x="194" y="294"/>
                      <a:pt x="106" y="339"/>
                      <a:pt x="1" y="365"/>
                    </a:cubicBezTo>
                    <a:cubicBezTo>
                      <a:pt x="18" y="366"/>
                      <a:pt x="36" y="367"/>
                      <a:pt x="53" y="367"/>
                    </a:cubicBezTo>
                    <a:cubicBezTo>
                      <a:pt x="273" y="367"/>
                      <a:pt x="492" y="284"/>
                      <a:pt x="667" y="149"/>
                    </a:cubicBezTo>
                    <a:cubicBezTo>
                      <a:pt x="720" y="107"/>
                      <a:pt x="771" y="60"/>
                      <a:pt x="817" y="11"/>
                    </a:cubicBezTo>
                    <a:lnTo>
                      <a:pt x="817" y="11"/>
                    </a:lnTo>
                    <a:cubicBezTo>
                      <a:pt x="809" y="16"/>
                      <a:pt x="803" y="19"/>
                      <a:pt x="796" y="22"/>
                    </a:cubicBezTo>
                    <a:cubicBezTo>
                      <a:pt x="667" y="84"/>
                      <a:pt x="562" y="129"/>
                      <a:pt x="473" y="168"/>
                    </a:cubicBezTo>
                    <a:cubicBezTo>
                      <a:pt x="500" y="153"/>
                      <a:pt x="526" y="135"/>
                      <a:pt x="552" y="117"/>
                    </a:cubicBezTo>
                    <a:cubicBezTo>
                      <a:pt x="598" y="82"/>
                      <a:pt x="644" y="43"/>
                      <a:pt x="6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42"/>
              <p:cNvSpPr/>
              <p:nvPr/>
            </p:nvSpPr>
            <p:spPr>
              <a:xfrm>
                <a:off x="5771275" y="4146125"/>
                <a:ext cx="8075" cy="3625"/>
              </a:xfrm>
              <a:custGeom>
                <a:rect b="b" l="l" r="r" t="t"/>
                <a:pathLst>
                  <a:path extrusionOk="0" h="145" w="323">
                    <a:moveTo>
                      <a:pt x="321" y="1"/>
                    </a:moveTo>
                    <a:cubicBezTo>
                      <a:pt x="315" y="1"/>
                      <a:pt x="285" y="15"/>
                      <a:pt x="278" y="16"/>
                    </a:cubicBezTo>
                    <a:cubicBezTo>
                      <a:pt x="177" y="46"/>
                      <a:pt x="98" y="96"/>
                      <a:pt x="1" y="145"/>
                    </a:cubicBezTo>
                    <a:cubicBezTo>
                      <a:pt x="116" y="138"/>
                      <a:pt x="228" y="83"/>
                      <a:pt x="316" y="8"/>
                    </a:cubicBezTo>
                    <a:cubicBezTo>
                      <a:pt x="322" y="3"/>
                      <a:pt x="323" y="1"/>
                      <a:pt x="3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42"/>
              <p:cNvSpPr/>
              <p:nvPr/>
            </p:nvSpPr>
            <p:spPr>
              <a:xfrm>
                <a:off x="5772700" y="4145700"/>
                <a:ext cx="1825" cy="575"/>
              </a:xfrm>
              <a:custGeom>
                <a:rect b="b" l="l" r="r" t="t"/>
                <a:pathLst>
                  <a:path extrusionOk="0" h="23" w="73">
                    <a:moveTo>
                      <a:pt x="72" y="0"/>
                    </a:moveTo>
                    <a:cubicBezTo>
                      <a:pt x="46" y="2"/>
                      <a:pt x="25" y="16"/>
                      <a:pt x="0" y="23"/>
                    </a:cubicBezTo>
                    <a:cubicBezTo>
                      <a:pt x="2" y="23"/>
                      <a:pt x="4" y="23"/>
                      <a:pt x="6" y="23"/>
                    </a:cubicBezTo>
                    <a:cubicBezTo>
                      <a:pt x="30" y="23"/>
                      <a:pt x="53" y="12"/>
                      <a:pt x="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42"/>
              <p:cNvSpPr/>
              <p:nvPr/>
            </p:nvSpPr>
            <p:spPr>
              <a:xfrm>
                <a:off x="5719950" y="4143250"/>
                <a:ext cx="21925" cy="11325"/>
              </a:xfrm>
              <a:custGeom>
                <a:rect b="b" l="l" r="r" t="t"/>
                <a:pathLst>
                  <a:path extrusionOk="0" h="453" w="877">
                    <a:moveTo>
                      <a:pt x="0" y="0"/>
                    </a:moveTo>
                    <a:lnTo>
                      <a:pt x="0" y="0"/>
                    </a:lnTo>
                    <a:cubicBezTo>
                      <a:pt x="227" y="252"/>
                      <a:pt x="536" y="440"/>
                      <a:pt x="876" y="452"/>
                    </a:cubicBezTo>
                    <a:cubicBezTo>
                      <a:pt x="757" y="403"/>
                      <a:pt x="634" y="335"/>
                      <a:pt x="515" y="267"/>
                    </a:cubicBezTo>
                    <a:lnTo>
                      <a:pt x="515" y="267"/>
                    </a:lnTo>
                    <a:cubicBezTo>
                      <a:pt x="608" y="305"/>
                      <a:pt x="706" y="334"/>
                      <a:pt x="804" y="347"/>
                    </a:cubicBezTo>
                    <a:cubicBezTo>
                      <a:pt x="529" y="177"/>
                      <a:pt x="380" y="119"/>
                      <a:pt x="140" y="20"/>
                    </a:cubicBezTo>
                    <a:lnTo>
                      <a:pt x="140" y="20"/>
                    </a:lnTo>
                    <a:cubicBezTo>
                      <a:pt x="192" y="69"/>
                      <a:pt x="248" y="115"/>
                      <a:pt x="308" y="155"/>
                    </a:cubicBezTo>
                    <a:cubicBezTo>
                      <a:pt x="205" y="102"/>
                      <a:pt x="101" y="5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42"/>
              <p:cNvSpPr/>
              <p:nvPr/>
            </p:nvSpPr>
            <p:spPr>
              <a:xfrm>
                <a:off x="5728125" y="4144575"/>
                <a:ext cx="11100" cy="5225"/>
              </a:xfrm>
              <a:custGeom>
                <a:rect b="b" l="l" r="r" t="t"/>
                <a:pathLst>
                  <a:path extrusionOk="0" h="209" w="444">
                    <a:moveTo>
                      <a:pt x="1" y="1"/>
                    </a:moveTo>
                    <a:lnTo>
                      <a:pt x="1" y="1"/>
                    </a:lnTo>
                    <a:cubicBezTo>
                      <a:pt x="125" y="112"/>
                      <a:pt x="280" y="184"/>
                      <a:pt x="443" y="209"/>
                    </a:cubicBezTo>
                    <a:cubicBezTo>
                      <a:pt x="373" y="140"/>
                      <a:pt x="138" y="4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42"/>
              <p:cNvSpPr/>
              <p:nvPr/>
            </p:nvSpPr>
            <p:spPr>
              <a:xfrm>
                <a:off x="5732200" y="4144025"/>
                <a:ext cx="5750" cy="2225"/>
              </a:xfrm>
              <a:custGeom>
                <a:rect b="b" l="l" r="r" t="t"/>
                <a:pathLst>
                  <a:path extrusionOk="0" h="89" w="230">
                    <a:moveTo>
                      <a:pt x="0" y="0"/>
                    </a:moveTo>
                    <a:cubicBezTo>
                      <a:pt x="64" y="56"/>
                      <a:pt x="148" y="82"/>
                      <a:pt x="230" y="89"/>
                    </a:cubicBezTo>
                    <a:cubicBezTo>
                      <a:pt x="159" y="48"/>
                      <a:pt x="80" y="26"/>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42"/>
              <p:cNvSpPr/>
              <p:nvPr/>
            </p:nvSpPr>
            <p:spPr>
              <a:xfrm>
                <a:off x="5736375" y="4143400"/>
                <a:ext cx="1750" cy="450"/>
              </a:xfrm>
              <a:custGeom>
                <a:rect b="b" l="l" r="r" t="t"/>
                <a:pathLst>
                  <a:path extrusionOk="0" h="18" w="70">
                    <a:moveTo>
                      <a:pt x="0" y="0"/>
                    </a:moveTo>
                    <a:lnTo>
                      <a:pt x="0" y="0"/>
                    </a:lnTo>
                    <a:cubicBezTo>
                      <a:pt x="17" y="13"/>
                      <a:pt x="38" y="17"/>
                      <a:pt x="58" y="17"/>
                    </a:cubicBezTo>
                    <a:cubicBezTo>
                      <a:pt x="62" y="17"/>
                      <a:pt x="66" y="17"/>
                      <a:pt x="69" y="17"/>
                    </a:cubicBezTo>
                    <a:cubicBezTo>
                      <a:pt x="47" y="9"/>
                      <a:pt x="23" y="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42"/>
              <p:cNvSpPr/>
              <p:nvPr/>
            </p:nvSpPr>
            <p:spPr>
              <a:xfrm>
                <a:off x="5700750" y="4189400"/>
                <a:ext cx="67325" cy="82300"/>
              </a:xfrm>
              <a:custGeom>
                <a:rect b="b" l="l" r="r" t="t"/>
                <a:pathLst>
                  <a:path extrusionOk="0" h="3292" w="2693">
                    <a:moveTo>
                      <a:pt x="1385" y="1"/>
                    </a:moveTo>
                    <a:lnTo>
                      <a:pt x="1385" y="1"/>
                    </a:lnTo>
                    <a:cubicBezTo>
                      <a:pt x="984" y="375"/>
                      <a:pt x="820" y="1031"/>
                      <a:pt x="979" y="1564"/>
                    </a:cubicBezTo>
                    <a:cubicBezTo>
                      <a:pt x="946" y="1503"/>
                      <a:pt x="913" y="1437"/>
                      <a:pt x="881" y="1359"/>
                    </a:cubicBezTo>
                    <a:cubicBezTo>
                      <a:pt x="865" y="1316"/>
                      <a:pt x="849" y="1271"/>
                      <a:pt x="838" y="1225"/>
                    </a:cubicBezTo>
                    <a:cubicBezTo>
                      <a:pt x="818" y="1154"/>
                      <a:pt x="788" y="997"/>
                      <a:pt x="785" y="969"/>
                    </a:cubicBezTo>
                    <a:cubicBezTo>
                      <a:pt x="771" y="825"/>
                      <a:pt x="781" y="679"/>
                      <a:pt x="787" y="535"/>
                    </a:cubicBezTo>
                    <a:cubicBezTo>
                      <a:pt x="787" y="526"/>
                      <a:pt x="788" y="520"/>
                      <a:pt x="788" y="516"/>
                    </a:cubicBezTo>
                    <a:cubicBezTo>
                      <a:pt x="788" y="515"/>
                      <a:pt x="789" y="510"/>
                      <a:pt x="789" y="504"/>
                    </a:cubicBezTo>
                    <a:lnTo>
                      <a:pt x="789" y="504"/>
                    </a:lnTo>
                    <a:cubicBezTo>
                      <a:pt x="769" y="569"/>
                      <a:pt x="752" y="631"/>
                      <a:pt x="736" y="694"/>
                    </a:cubicBezTo>
                    <a:cubicBezTo>
                      <a:pt x="687" y="863"/>
                      <a:pt x="678" y="1039"/>
                      <a:pt x="705" y="1213"/>
                    </a:cubicBezTo>
                    <a:cubicBezTo>
                      <a:pt x="707" y="1237"/>
                      <a:pt x="711" y="1260"/>
                      <a:pt x="716" y="1283"/>
                    </a:cubicBezTo>
                    <a:cubicBezTo>
                      <a:pt x="627" y="1009"/>
                      <a:pt x="562" y="673"/>
                      <a:pt x="573" y="382"/>
                    </a:cubicBezTo>
                    <a:lnTo>
                      <a:pt x="573" y="289"/>
                    </a:lnTo>
                    <a:cubicBezTo>
                      <a:pt x="573" y="292"/>
                      <a:pt x="572" y="296"/>
                      <a:pt x="572" y="298"/>
                    </a:cubicBezTo>
                    <a:cubicBezTo>
                      <a:pt x="534" y="484"/>
                      <a:pt x="494" y="672"/>
                      <a:pt x="506" y="861"/>
                    </a:cubicBezTo>
                    <a:cubicBezTo>
                      <a:pt x="510" y="1030"/>
                      <a:pt x="531" y="1193"/>
                      <a:pt x="572" y="1352"/>
                    </a:cubicBezTo>
                    <a:cubicBezTo>
                      <a:pt x="525" y="1210"/>
                      <a:pt x="490" y="1060"/>
                      <a:pt x="465" y="882"/>
                    </a:cubicBezTo>
                    <a:cubicBezTo>
                      <a:pt x="443" y="705"/>
                      <a:pt x="436" y="410"/>
                      <a:pt x="486" y="194"/>
                    </a:cubicBezTo>
                    <a:lnTo>
                      <a:pt x="486" y="194"/>
                    </a:lnTo>
                    <a:cubicBezTo>
                      <a:pt x="383" y="462"/>
                      <a:pt x="345" y="746"/>
                      <a:pt x="362" y="1029"/>
                    </a:cubicBezTo>
                    <a:cubicBezTo>
                      <a:pt x="314" y="730"/>
                      <a:pt x="360" y="412"/>
                      <a:pt x="463" y="80"/>
                    </a:cubicBezTo>
                    <a:cubicBezTo>
                      <a:pt x="469" y="55"/>
                      <a:pt x="486" y="5"/>
                      <a:pt x="484" y="5"/>
                    </a:cubicBezTo>
                    <a:lnTo>
                      <a:pt x="484" y="5"/>
                    </a:lnTo>
                    <a:cubicBezTo>
                      <a:pt x="483" y="5"/>
                      <a:pt x="481" y="9"/>
                      <a:pt x="476" y="20"/>
                    </a:cubicBezTo>
                    <a:cubicBezTo>
                      <a:pt x="355" y="265"/>
                      <a:pt x="242" y="523"/>
                      <a:pt x="213" y="798"/>
                    </a:cubicBezTo>
                    <a:cubicBezTo>
                      <a:pt x="207" y="879"/>
                      <a:pt x="206" y="961"/>
                      <a:pt x="210" y="1042"/>
                    </a:cubicBezTo>
                    <a:lnTo>
                      <a:pt x="210" y="1042"/>
                    </a:lnTo>
                    <a:cubicBezTo>
                      <a:pt x="209" y="1037"/>
                      <a:pt x="208" y="1031"/>
                      <a:pt x="208" y="1024"/>
                    </a:cubicBezTo>
                    <a:cubicBezTo>
                      <a:pt x="197" y="783"/>
                      <a:pt x="202" y="545"/>
                      <a:pt x="262" y="315"/>
                    </a:cubicBezTo>
                    <a:lnTo>
                      <a:pt x="262" y="315"/>
                    </a:lnTo>
                    <a:cubicBezTo>
                      <a:pt x="123" y="659"/>
                      <a:pt x="91" y="1034"/>
                      <a:pt x="120" y="1386"/>
                    </a:cubicBezTo>
                    <a:cubicBezTo>
                      <a:pt x="81" y="1157"/>
                      <a:pt x="78" y="933"/>
                      <a:pt x="89" y="680"/>
                    </a:cubicBezTo>
                    <a:lnTo>
                      <a:pt x="89" y="680"/>
                    </a:lnTo>
                    <a:cubicBezTo>
                      <a:pt x="46" y="908"/>
                      <a:pt x="1" y="1138"/>
                      <a:pt x="15" y="1369"/>
                    </a:cubicBezTo>
                    <a:cubicBezTo>
                      <a:pt x="36" y="1607"/>
                      <a:pt x="68" y="1849"/>
                      <a:pt x="165" y="2070"/>
                    </a:cubicBezTo>
                    <a:cubicBezTo>
                      <a:pt x="429" y="2710"/>
                      <a:pt x="1030" y="3202"/>
                      <a:pt x="1710" y="3291"/>
                    </a:cubicBezTo>
                    <a:cubicBezTo>
                      <a:pt x="1580" y="3250"/>
                      <a:pt x="1454" y="3195"/>
                      <a:pt x="1333" y="3128"/>
                    </a:cubicBezTo>
                    <a:lnTo>
                      <a:pt x="1333" y="3128"/>
                    </a:lnTo>
                    <a:cubicBezTo>
                      <a:pt x="1356" y="3136"/>
                      <a:pt x="1379" y="3145"/>
                      <a:pt x="1401" y="3152"/>
                    </a:cubicBezTo>
                    <a:cubicBezTo>
                      <a:pt x="1632" y="3234"/>
                      <a:pt x="1879" y="3248"/>
                      <a:pt x="2120" y="3274"/>
                    </a:cubicBezTo>
                    <a:cubicBezTo>
                      <a:pt x="2069" y="3262"/>
                      <a:pt x="2018" y="3249"/>
                      <a:pt x="1967" y="3237"/>
                    </a:cubicBezTo>
                    <a:cubicBezTo>
                      <a:pt x="1684" y="3165"/>
                      <a:pt x="1488" y="3092"/>
                      <a:pt x="1247" y="2936"/>
                    </a:cubicBezTo>
                    <a:cubicBezTo>
                      <a:pt x="1104" y="2836"/>
                      <a:pt x="980" y="2709"/>
                      <a:pt x="867" y="2568"/>
                    </a:cubicBezTo>
                    <a:lnTo>
                      <a:pt x="867" y="2568"/>
                    </a:lnTo>
                    <a:cubicBezTo>
                      <a:pt x="1240" y="2952"/>
                      <a:pt x="1761" y="3193"/>
                      <a:pt x="2292" y="3193"/>
                    </a:cubicBezTo>
                    <a:cubicBezTo>
                      <a:pt x="2302" y="3193"/>
                      <a:pt x="2312" y="3192"/>
                      <a:pt x="2322" y="3192"/>
                    </a:cubicBezTo>
                    <a:cubicBezTo>
                      <a:pt x="1905" y="3128"/>
                      <a:pt x="1555" y="2953"/>
                      <a:pt x="1250" y="2689"/>
                    </a:cubicBezTo>
                    <a:lnTo>
                      <a:pt x="1250" y="2689"/>
                    </a:lnTo>
                    <a:cubicBezTo>
                      <a:pt x="1406" y="2805"/>
                      <a:pt x="1576" y="2899"/>
                      <a:pt x="1762" y="2964"/>
                    </a:cubicBezTo>
                    <a:cubicBezTo>
                      <a:pt x="1940" y="3025"/>
                      <a:pt x="2127" y="3051"/>
                      <a:pt x="2314" y="3052"/>
                    </a:cubicBezTo>
                    <a:cubicBezTo>
                      <a:pt x="2262" y="3043"/>
                      <a:pt x="2211" y="3032"/>
                      <a:pt x="2159" y="3017"/>
                    </a:cubicBezTo>
                    <a:cubicBezTo>
                      <a:pt x="2010" y="2974"/>
                      <a:pt x="1942" y="2938"/>
                      <a:pt x="1799" y="2861"/>
                    </a:cubicBezTo>
                    <a:cubicBezTo>
                      <a:pt x="1681" y="2790"/>
                      <a:pt x="1556" y="2698"/>
                      <a:pt x="1487" y="2644"/>
                    </a:cubicBezTo>
                    <a:cubicBezTo>
                      <a:pt x="1402" y="2577"/>
                      <a:pt x="1328" y="2512"/>
                      <a:pt x="1261" y="2446"/>
                    </a:cubicBezTo>
                    <a:lnTo>
                      <a:pt x="1261" y="2446"/>
                    </a:lnTo>
                    <a:cubicBezTo>
                      <a:pt x="1505" y="2656"/>
                      <a:pt x="1803" y="2828"/>
                      <a:pt x="2115" y="2862"/>
                    </a:cubicBezTo>
                    <a:cubicBezTo>
                      <a:pt x="2017" y="2841"/>
                      <a:pt x="1902" y="2780"/>
                      <a:pt x="1802" y="2717"/>
                    </a:cubicBezTo>
                    <a:lnTo>
                      <a:pt x="1802" y="2717"/>
                    </a:lnTo>
                    <a:cubicBezTo>
                      <a:pt x="1901" y="2755"/>
                      <a:pt x="2006" y="2775"/>
                      <a:pt x="2112" y="2775"/>
                    </a:cubicBezTo>
                    <a:cubicBezTo>
                      <a:pt x="2241" y="2775"/>
                      <a:pt x="2370" y="2746"/>
                      <a:pt x="2489" y="2687"/>
                    </a:cubicBezTo>
                    <a:lnTo>
                      <a:pt x="2489" y="2687"/>
                    </a:lnTo>
                    <a:cubicBezTo>
                      <a:pt x="2425" y="2700"/>
                      <a:pt x="2365" y="2706"/>
                      <a:pt x="2306" y="2706"/>
                    </a:cubicBezTo>
                    <a:cubicBezTo>
                      <a:pt x="2158" y="2706"/>
                      <a:pt x="2021" y="2669"/>
                      <a:pt x="1870" y="2616"/>
                    </a:cubicBezTo>
                    <a:cubicBezTo>
                      <a:pt x="1865" y="2614"/>
                      <a:pt x="1860" y="2612"/>
                      <a:pt x="1855" y="2610"/>
                    </a:cubicBezTo>
                    <a:lnTo>
                      <a:pt x="1855" y="2610"/>
                    </a:lnTo>
                    <a:cubicBezTo>
                      <a:pt x="1931" y="2626"/>
                      <a:pt x="2007" y="2634"/>
                      <a:pt x="2083" y="2634"/>
                    </a:cubicBezTo>
                    <a:cubicBezTo>
                      <a:pt x="2302" y="2634"/>
                      <a:pt x="2517" y="2568"/>
                      <a:pt x="2693" y="2425"/>
                    </a:cubicBezTo>
                    <a:lnTo>
                      <a:pt x="2693" y="2425"/>
                    </a:lnTo>
                    <a:cubicBezTo>
                      <a:pt x="2533" y="2512"/>
                      <a:pt x="2379" y="2526"/>
                      <a:pt x="2209" y="2531"/>
                    </a:cubicBezTo>
                    <a:cubicBezTo>
                      <a:pt x="2073" y="2528"/>
                      <a:pt x="1917" y="2489"/>
                      <a:pt x="1782" y="2438"/>
                    </a:cubicBezTo>
                    <a:lnTo>
                      <a:pt x="1782" y="2438"/>
                    </a:lnTo>
                    <a:cubicBezTo>
                      <a:pt x="1895" y="2467"/>
                      <a:pt x="2013" y="2484"/>
                      <a:pt x="2130" y="2484"/>
                    </a:cubicBezTo>
                    <a:cubicBezTo>
                      <a:pt x="2308" y="2484"/>
                      <a:pt x="2483" y="2444"/>
                      <a:pt x="2632" y="2342"/>
                    </a:cubicBezTo>
                    <a:lnTo>
                      <a:pt x="2632" y="2342"/>
                    </a:lnTo>
                    <a:cubicBezTo>
                      <a:pt x="2524" y="2390"/>
                      <a:pt x="2415" y="2408"/>
                      <a:pt x="2306" y="2408"/>
                    </a:cubicBezTo>
                    <a:cubicBezTo>
                      <a:pt x="2198" y="2408"/>
                      <a:pt x="2091" y="2390"/>
                      <a:pt x="1987" y="2366"/>
                    </a:cubicBezTo>
                    <a:cubicBezTo>
                      <a:pt x="1903" y="2345"/>
                      <a:pt x="1839" y="2324"/>
                      <a:pt x="1778" y="2299"/>
                    </a:cubicBezTo>
                    <a:lnTo>
                      <a:pt x="1778" y="2299"/>
                    </a:lnTo>
                    <a:cubicBezTo>
                      <a:pt x="1854" y="2314"/>
                      <a:pt x="1929" y="2320"/>
                      <a:pt x="2005" y="2325"/>
                    </a:cubicBezTo>
                    <a:cubicBezTo>
                      <a:pt x="1983" y="2320"/>
                      <a:pt x="1963" y="2314"/>
                      <a:pt x="1941" y="2307"/>
                    </a:cubicBezTo>
                    <a:cubicBezTo>
                      <a:pt x="1834" y="2274"/>
                      <a:pt x="1752" y="2239"/>
                      <a:pt x="1654" y="2178"/>
                    </a:cubicBezTo>
                    <a:cubicBezTo>
                      <a:pt x="1623" y="2160"/>
                      <a:pt x="1576" y="2124"/>
                      <a:pt x="1531" y="2084"/>
                    </a:cubicBezTo>
                    <a:lnTo>
                      <a:pt x="1531" y="2084"/>
                    </a:lnTo>
                    <a:cubicBezTo>
                      <a:pt x="1612" y="2128"/>
                      <a:pt x="1696" y="2161"/>
                      <a:pt x="1787" y="2178"/>
                    </a:cubicBezTo>
                    <a:cubicBezTo>
                      <a:pt x="1840" y="2188"/>
                      <a:pt x="1896" y="2196"/>
                      <a:pt x="1953" y="2196"/>
                    </a:cubicBezTo>
                    <a:cubicBezTo>
                      <a:pt x="2003" y="2196"/>
                      <a:pt x="2054" y="2190"/>
                      <a:pt x="2103" y="2173"/>
                    </a:cubicBezTo>
                    <a:lnTo>
                      <a:pt x="2103" y="2173"/>
                    </a:lnTo>
                    <a:cubicBezTo>
                      <a:pt x="2092" y="2173"/>
                      <a:pt x="2082" y="2174"/>
                      <a:pt x="2071" y="2174"/>
                    </a:cubicBezTo>
                    <a:cubicBezTo>
                      <a:pt x="1836" y="2174"/>
                      <a:pt x="1633" y="2031"/>
                      <a:pt x="1483" y="1850"/>
                    </a:cubicBezTo>
                    <a:lnTo>
                      <a:pt x="1483" y="1850"/>
                    </a:lnTo>
                    <a:cubicBezTo>
                      <a:pt x="1534" y="1897"/>
                      <a:pt x="1592" y="1935"/>
                      <a:pt x="1659" y="1967"/>
                    </a:cubicBezTo>
                    <a:cubicBezTo>
                      <a:pt x="1707" y="1995"/>
                      <a:pt x="1766" y="2016"/>
                      <a:pt x="1815" y="2029"/>
                    </a:cubicBezTo>
                    <a:cubicBezTo>
                      <a:pt x="1776" y="2007"/>
                      <a:pt x="1738" y="1982"/>
                      <a:pt x="1703" y="1953"/>
                    </a:cubicBezTo>
                    <a:cubicBezTo>
                      <a:pt x="1633" y="1902"/>
                      <a:pt x="1525" y="1801"/>
                      <a:pt x="1484" y="1734"/>
                    </a:cubicBezTo>
                    <a:cubicBezTo>
                      <a:pt x="1258" y="1382"/>
                      <a:pt x="1229" y="930"/>
                      <a:pt x="1360" y="508"/>
                    </a:cubicBezTo>
                    <a:lnTo>
                      <a:pt x="1360" y="508"/>
                    </a:lnTo>
                    <a:cubicBezTo>
                      <a:pt x="1282" y="640"/>
                      <a:pt x="1230" y="795"/>
                      <a:pt x="1209" y="954"/>
                    </a:cubicBezTo>
                    <a:cubicBezTo>
                      <a:pt x="1212" y="898"/>
                      <a:pt x="1217" y="846"/>
                      <a:pt x="1222" y="811"/>
                    </a:cubicBezTo>
                    <a:cubicBezTo>
                      <a:pt x="1240" y="685"/>
                      <a:pt x="1283" y="434"/>
                      <a:pt x="1351" y="268"/>
                    </a:cubicBezTo>
                    <a:cubicBezTo>
                      <a:pt x="1360" y="246"/>
                      <a:pt x="1376" y="215"/>
                      <a:pt x="1385" y="195"/>
                    </a:cubicBezTo>
                    <a:lnTo>
                      <a:pt x="1385" y="195"/>
                    </a:lnTo>
                    <a:cubicBezTo>
                      <a:pt x="1366" y="216"/>
                      <a:pt x="1348" y="237"/>
                      <a:pt x="1330" y="257"/>
                    </a:cubicBezTo>
                    <a:cubicBezTo>
                      <a:pt x="1232" y="387"/>
                      <a:pt x="1157" y="535"/>
                      <a:pt x="1106" y="690"/>
                    </a:cubicBezTo>
                    <a:cubicBezTo>
                      <a:pt x="1144" y="446"/>
                      <a:pt x="1235" y="207"/>
                      <a:pt x="13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42"/>
              <p:cNvSpPr/>
              <p:nvPr/>
            </p:nvSpPr>
            <p:spPr>
              <a:xfrm>
                <a:off x="5716475" y="4170300"/>
                <a:ext cx="32850" cy="46575"/>
              </a:xfrm>
              <a:custGeom>
                <a:rect b="b" l="l" r="r" t="t"/>
                <a:pathLst>
                  <a:path extrusionOk="0" h="1863" w="1314">
                    <a:moveTo>
                      <a:pt x="882" y="1"/>
                    </a:moveTo>
                    <a:cubicBezTo>
                      <a:pt x="835" y="25"/>
                      <a:pt x="789" y="51"/>
                      <a:pt x="743" y="77"/>
                    </a:cubicBezTo>
                    <a:cubicBezTo>
                      <a:pt x="643" y="135"/>
                      <a:pt x="545" y="200"/>
                      <a:pt x="457" y="278"/>
                    </a:cubicBezTo>
                    <a:cubicBezTo>
                      <a:pt x="515" y="206"/>
                      <a:pt x="600" y="107"/>
                      <a:pt x="674" y="56"/>
                    </a:cubicBezTo>
                    <a:lnTo>
                      <a:pt x="674" y="56"/>
                    </a:lnTo>
                    <a:cubicBezTo>
                      <a:pt x="528" y="115"/>
                      <a:pt x="402" y="218"/>
                      <a:pt x="290" y="329"/>
                    </a:cubicBezTo>
                    <a:cubicBezTo>
                      <a:pt x="153" y="475"/>
                      <a:pt x="64" y="668"/>
                      <a:pt x="18" y="865"/>
                    </a:cubicBezTo>
                    <a:cubicBezTo>
                      <a:pt x="16" y="875"/>
                      <a:pt x="4" y="913"/>
                      <a:pt x="8" y="913"/>
                    </a:cubicBezTo>
                    <a:cubicBezTo>
                      <a:pt x="8" y="913"/>
                      <a:pt x="9" y="913"/>
                      <a:pt x="9" y="912"/>
                    </a:cubicBezTo>
                    <a:cubicBezTo>
                      <a:pt x="36" y="869"/>
                      <a:pt x="63" y="825"/>
                      <a:pt x="92" y="781"/>
                    </a:cubicBezTo>
                    <a:cubicBezTo>
                      <a:pt x="113" y="748"/>
                      <a:pt x="136" y="715"/>
                      <a:pt x="161" y="680"/>
                    </a:cubicBezTo>
                    <a:lnTo>
                      <a:pt x="161" y="680"/>
                    </a:lnTo>
                    <a:cubicBezTo>
                      <a:pt x="54" y="902"/>
                      <a:pt x="0" y="1152"/>
                      <a:pt x="22" y="1396"/>
                    </a:cubicBezTo>
                    <a:cubicBezTo>
                      <a:pt x="43" y="1235"/>
                      <a:pt x="87" y="1095"/>
                      <a:pt x="144" y="959"/>
                    </a:cubicBezTo>
                    <a:lnTo>
                      <a:pt x="144" y="959"/>
                    </a:lnTo>
                    <a:cubicBezTo>
                      <a:pt x="123" y="1047"/>
                      <a:pt x="108" y="1138"/>
                      <a:pt x="98" y="1227"/>
                    </a:cubicBezTo>
                    <a:cubicBezTo>
                      <a:pt x="95" y="1248"/>
                      <a:pt x="89" y="1297"/>
                      <a:pt x="90" y="1301"/>
                    </a:cubicBezTo>
                    <a:cubicBezTo>
                      <a:pt x="107" y="1251"/>
                      <a:pt x="138" y="1168"/>
                      <a:pt x="151" y="1137"/>
                    </a:cubicBezTo>
                    <a:cubicBezTo>
                      <a:pt x="179" y="1072"/>
                      <a:pt x="205" y="1015"/>
                      <a:pt x="232" y="965"/>
                    </a:cubicBezTo>
                    <a:lnTo>
                      <a:pt x="232" y="965"/>
                    </a:lnTo>
                    <a:cubicBezTo>
                      <a:pt x="218" y="1001"/>
                      <a:pt x="208" y="1037"/>
                      <a:pt x="201" y="1073"/>
                    </a:cubicBezTo>
                    <a:cubicBezTo>
                      <a:pt x="193" y="1111"/>
                      <a:pt x="184" y="1154"/>
                      <a:pt x="179" y="1189"/>
                    </a:cubicBezTo>
                    <a:cubicBezTo>
                      <a:pt x="208" y="1128"/>
                      <a:pt x="237" y="1070"/>
                      <a:pt x="269" y="1010"/>
                    </a:cubicBezTo>
                    <a:cubicBezTo>
                      <a:pt x="355" y="860"/>
                      <a:pt x="458" y="750"/>
                      <a:pt x="586" y="614"/>
                    </a:cubicBezTo>
                    <a:cubicBezTo>
                      <a:pt x="591" y="608"/>
                      <a:pt x="597" y="603"/>
                      <a:pt x="603" y="597"/>
                    </a:cubicBezTo>
                    <a:lnTo>
                      <a:pt x="603" y="597"/>
                    </a:lnTo>
                    <a:cubicBezTo>
                      <a:pt x="335" y="894"/>
                      <a:pt x="188" y="1310"/>
                      <a:pt x="221" y="1713"/>
                    </a:cubicBezTo>
                    <a:cubicBezTo>
                      <a:pt x="226" y="1762"/>
                      <a:pt x="233" y="1816"/>
                      <a:pt x="241" y="1863"/>
                    </a:cubicBezTo>
                    <a:lnTo>
                      <a:pt x="242" y="1849"/>
                    </a:lnTo>
                    <a:cubicBezTo>
                      <a:pt x="256" y="1734"/>
                      <a:pt x="282" y="1615"/>
                      <a:pt x="313" y="1502"/>
                    </a:cubicBezTo>
                    <a:cubicBezTo>
                      <a:pt x="470" y="1000"/>
                      <a:pt x="686" y="490"/>
                      <a:pt x="1210" y="217"/>
                    </a:cubicBezTo>
                    <a:lnTo>
                      <a:pt x="1210" y="217"/>
                    </a:lnTo>
                    <a:cubicBezTo>
                      <a:pt x="998" y="273"/>
                      <a:pt x="811" y="387"/>
                      <a:pt x="658" y="539"/>
                    </a:cubicBezTo>
                    <a:cubicBezTo>
                      <a:pt x="853" y="340"/>
                      <a:pt x="1048" y="174"/>
                      <a:pt x="1313" y="66"/>
                    </a:cubicBezTo>
                    <a:lnTo>
                      <a:pt x="1313" y="66"/>
                    </a:lnTo>
                    <a:cubicBezTo>
                      <a:pt x="1118" y="99"/>
                      <a:pt x="921" y="187"/>
                      <a:pt x="746" y="311"/>
                    </a:cubicBezTo>
                    <a:cubicBezTo>
                      <a:pt x="849" y="202"/>
                      <a:pt x="955" y="98"/>
                      <a:pt x="1070" y="5"/>
                    </a:cubicBezTo>
                    <a:lnTo>
                      <a:pt x="1070" y="5"/>
                    </a:lnTo>
                    <a:cubicBezTo>
                      <a:pt x="843" y="107"/>
                      <a:pt x="627" y="247"/>
                      <a:pt x="453" y="427"/>
                    </a:cubicBezTo>
                    <a:cubicBezTo>
                      <a:pt x="525" y="335"/>
                      <a:pt x="608" y="251"/>
                      <a:pt x="710" y="160"/>
                    </a:cubicBezTo>
                    <a:cubicBezTo>
                      <a:pt x="763" y="109"/>
                      <a:pt x="839" y="4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42"/>
              <p:cNvSpPr/>
              <p:nvPr/>
            </p:nvSpPr>
            <p:spPr>
              <a:xfrm>
                <a:off x="5714750" y="4174200"/>
                <a:ext cx="11600" cy="16550"/>
              </a:xfrm>
              <a:custGeom>
                <a:rect b="b" l="l" r="r" t="t"/>
                <a:pathLst>
                  <a:path extrusionOk="0" h="662" w="464">
                    <a:moveTo>
                      <a:pt x="463" y="0"/>
                    </a:moveTo>
                    <a:cubicBezTo>
                      <a:pt x="338" y="83"/>
                      <a:pt x="224" y="186"/>
                      <a:pt x="140" y="312"/>
                    </a:cubicBezTo>
                    <a:cubicBezTo>
                      <a:pt x="77" y="402"/>
                      <a:pt x="0" y="592"/>
                      <a:pt x="1" y="661"/>
                    </a:cubicBezTo>
                    <a:cubicBezTo>
                      <a:pt x="155" y="437"/>
                      <a:pt x="306" y="198"/>
                      <a:pt x="4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42"/>
              <p:cNvSpPr/>
              <p:nvPr/>
            </p:nvSpPr>
            <p:spPr>
              <a:xfrm>
                <a:off x="5714500" y="4178150"/>
                <a:ext cx="6325" cy="8775"/>
              </a:xfrm>
              <a:custGeom>
                <a:rect b="b" l="l" r="r" t="t"/>
                <a:pathLst>
                  <a:path extrusionOk="0" h="351" w="253">
                    <a:moveTo>
                      <a:pt x="252" y="1"/>
                    </a:moveTo>
                    <a:cubicBezTo>
                      <a:pt x="128" y="77"/>
                      <a:pt x="38" y="213"/>
                      <a:pt x="1" y="351"/>
                    </a:cubicBezTo>
                    <a:cubicBezTo>
                      <a:pt x="92" y="241"/>
                      <a:pt x="161" y="113"/>
                      <a:pt x="2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42"/>
              <p:cNvSpPr/>
              <p:nvPr/>
            </p:nvSpPr>
            <p:spPr>
              <a:xfrm>
                <a:off x="5748400" y="4172150"/>
                <a:ext cx="37925" cy="25325"/>
              </a:xfrm>
              <a:custGeom>
                <a:rect b="b" l="l" r="r" t="t"/>
                <a:pathLst>
                  <a:path extrusionOk="0" h="1013" w="1517">
                    <a:moveTo>
                      <a:pt x="285" y="0"/>
                    </a:moveTo>
                    <a:cubicBezTo>
                      <a:pt x="266" y="0"/>
                      <a:pt x="246" y="1"/>
                      <a:pt x="227" y="2"/>
                    </a:cubicBezTo>
                    <a:cubicBezTo>
                      <a:pt x="189" y="5"/>
                      <a:pt x="141" y="15"/>
                      <a:pt x="108" y="25"/>
                    </a:cubicBezTo>
                    <a:cubicBezTo>
                      <a:pt x="115" y="25"/>
                      <a:pt x="122" y="25"/>
                      <a:pt x="129" y="25"/>
                    </a:cubicBezTo>
                    <a:cubicBezTo>
                      <a:pt x="184" y="25"/>
                      <a:pt x="234" y="29"/>
                      <a:pt x="287" y="43"/>
                    </a:cubicBezTo>
                    <a:cubicBezTo>
                      <a:pt x="355" y="62"/>
                      <a:pt x="424" y="85"/>
                      <a:pt x="493" y="111"/>
                    </a:cubicBezTo>
                    <a:cubicBezTo>
                      <a:pt x="436" y="103"/>
                      <a:pt x="377" y="98"/>
                      <a:pt x="319" y="98"/>
                    </a:cubicBezTo>
                    <a:cubicBezTo>
                      <a:pt x="209" y="98"/>
                      <a:pt x="100" y="115"/>
                      <a:pt x="0" y="160"/>
                    </a:cubicBezTo>
                    <a:cubicBezTo>
                      <a:pt x="38" y="150"/>
                      <a:pt x="76" y="146"/>
                      <a:pt x="115" y="146"/>
                    </a:cubicBezTo>
                    <a:cubicBezTo>
                      <a:pt x="165" y="146"/>
                      <a:pt x="216" y="153"/>
                      <a:pt x="266" y="158"/>
                    </a:cubicBezTo>
                    <a:cubicBezTo>
                      <a:pt x="314" y="165"/>
                      <a:pt x="469" y="193"/>
                      <a:pt x="556" y="229"/>
                    </a:cubicBezTo>
                    <a:cubicBezTo>
                      <a:pt x="873" y="369"/>
                      <a:pt x="1134" y="565"/>
                      <a:pt x="1380" y="858"/>
                    </a:cubicBezTo>
                    <a:cubicBezTo>
                      <a:pt x="1405" y="889"/>
                      <a:pt x="1454" y="961"/>
                      <a:pt x="1482" y="1012"/>
                    </a:cubicBezTo>
                    <a:cubicBezTo>
                      <a:pt x="1476" y="983"/>
                      <a:pt x="1469" y="955"/>
                      <a:pt x="1459" y="928"/>
                    </a:cubicBezTo>
                    <a:cubicBezTo>
                      <a:pt x="1416" y="800"/>
                      <a:pt x="1349" y="682"/>
                      <a:pt x="1266" y="574"/>
                    </a:cubicBezTo>
                    <a:lnTo>
                      <a:pt x="1266" y="574"/>
                    </a:lnTo>
                    <a:cubicBezTo>
                      <a:pt x="1366" y="672"/>
                      <a:pt x="1453" y="781"/>
                      <a:pt x="1517" y="903"/>
                    </a:cubicBezTo>
                    <a:cubicBezTo>
                      <a:pt x="1370" y="364"/>
                      <a:pt x="823" y="0"/>
                      <a:pt x="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42"/>
              <p:cNvSpPr/>
              <p:nvPr/>
            </p:nvSpPr>
            <p:spPr>
              <a:xfrm>
                <a:off x="5750825" y="4169950"/>
                <a:ext cx="35675" cy="16125"/>
              </a:xfrm>
              <a:custGeom>
                <a:rect b="b" l="l" r="r" t="t"/>
                <a:pathLst>
                  <a:path extrusionOk="0" h="645" w="1427">
                    <a:moveTo>
                      <a:pt x="268" y="1"/>
                    </a:moveTo>
                    <a:cubicBezTo>
                      <a:pt x="179" y="1"/>
                      <a:pt x="90" y="10"/>
                      <a:pt x="1" y="29"/>
                    </a:cubicBezTo>
                    <a:cubicBezTo>
                      <a:pt x="459" y="41"/>
                      <a:pt x="841" y="226"/>
                      <a:pt x="1209" y="515"/>
                    </a:cubicBezTo>
                    <a:cubicBezTo>
                      <a:pt x="1243" y="543"/>
                      <a:pt x="1277" y="572"/>
                      <a:pt x="1309" y="603"/>
                    </a:cubicBezTo>
                    <a:cubicBezTo>
                      <a:pt x="1323" y="616"/>
                      <a:pt x="1339" y="635"/>
                      <a:pt x="1350" y="645"/>
                    </a:cubicBezTo>
                    <a:cubicBezTo>
                      <a:pt x="1340" y="623"/>
                      <a:pt x="1329" y="603"/>
                      <a:pt x="1318" y="582"/>
                    </a:cubicBezTo>
                    <a:cubicBezTo>
                      <a:pt x="1282" y="523"/>
                      <a:pt x="1242" y="469"/>
                      <a:pt x="1200" y="418"/>
                    </a:cubicBezTo>
                    <a:lnTo>
                      <a:pt x="1200" y="418"/>
                    </a:lnTo>
                    <a:cubicBezTo>
                      <a:pt x="1276" y="484"/>
                      <a:pt x="1349" y="556"/>
                      <a:pt x="1420" y="638"/>
                    </a:cubicBezTo>
                    <a:cubicBezTo>
                      <a:pt x="1360" y="519"/>
                      <a:pt x="1283" y="411"/>
                      <a:pt x="1190" y="318"/>
                    </a:cubicBezTo>
                    <a:lnTo>
                      <a:pt x="1190" y="318"/>
                    </a:lnTo>
                    <a:cubicBezTo>
                      <a:pt x="1276" y="381"/>
                      <a:pt x="1354" y="433"/>
                      <a:pt x="1426" y="517"/>
                    </a:cubicBezTo>
                    <a:cubicBezTo>
                      <a:pt x="1320" y="299"/>
                      <a:pt x="1117" y="143"/>
                      <a:pt x="895" y="66"/>
                    </a:cubicBezTo>
                    <a:cubicBezTo>
                      <a:pt x="882" y="62"/>
                      <a:pt x="866" y="56"/>
                      <a:pt x="857" y="54"/>
                    </a:cubicBezTo>
                    <a:lnTo>
                      <a:pt x="857" y="54"/>
                    </a:lnTo>
                    <a:cubicBezTo>
                      <a:pt x="867" y="61"/>
                      <a:pt x="876" y="69"/>
                      <a:pt x="886" y="76"/>
                    </a:cubicBezTo>
                    <a:cubicBezTo>
                      <a:pt x="928" y="111"/>
                      <a:pt x="964" y="141"/>
                      <a:pt x="995" y="165"/>
                    </a:cubicBezTo>
                    <a:cubicBezTo>
                      <a:pt x="896" y="107"/>
                      <a:pt x="787" y="68"/>
                      <a:pt x="675" y="39"/>
                    </a:cubicBezTo>
                    <a:cubicBezTo>
                      <a:pt x="659" y="34"/>
                      <a:pt x="637" y="29"/>
                      <a:pt x="623" y="25"/>
                    </a:cubicBezTo>
                    <a:lnTo>
                      <a:pt x="623" y="25"/>
                    </a:lnTo>
                    <a:cubicBezTo>
                      <a:pt x="651" y="41"/>
                      <a:pt x="679" y="59"/>
                      <a:pt x="706" y="75"/>
                    </a:cubicBezTo>
                    <a:cubicBezTo>
                      <a:pt x="711" y="77"/>
                      <a:pt x="716" y="82"/>
                      <a:pt x="721" y="85"/>
                    </a:cubicBezTo>
                    <a:cubicBezTo>
                      <a:pt x="577" y="30"/>
                      <a:pt x="423" y="1"/>
                      <a:pt x="2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42"/>
              <p:cNvSpPr/>
              <p:nvPr/>
            </p:nvSpPr>
            <p:spPr>
              <a:xfrm>
                <a:off x="5778225" y="4172825"/>
                <a:ext cx="8375" cy="7450"/>
              </a:xfrm>
              <a:custGeom>
                <a:rect b="b" l="l" r="r" t="t"/>
                <a:pathLst>
                  <a:path extrusionOk="0" h="298" w="335">
                    <a:moveTo>
                      <a:pt x="1" y="1"/>
                    </a:moveTo>
                    <a:lnTo>
                      <a:pt x="1" y="1"/>
                    </a:lnTo>
                    <a:cubicBezTo>
                      <a:pt x="119" y="135"/>
                      <a:pt x="217" y="197"/>
                      <a:pt x="334" y="297"/>
                    </a:cubicBezTo>
                    <a:cubicBezTo>
                      <a:pt x="268" y="165"/>
                      <a:pt x="119" y="4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42"/>
              <p:cNvSpPr/>
              <p:nvPr/>
            </p:nvSpPr>
            <p:spPr>
              <a:xfrm>
                <a:off x="5784575" y="4175775"/>
                <a:ext cx="2350" cy="2100"/>
              </a:xfrm>
              <a:custGeom>
                <a:rect b="b" l="l" r="r" t="t"/>
                <a:pathLst>
                  <a:path extrusionOk="0" h="84" w="94">
                    <a:moveTo>
                      <a:pt x="1" y="1"/>
                    </a:moveTo>
                    <a:lnTo>
                      <a:pt x="1" y="1"/>
                    </a:lnTo>
                    <a:cubicBezTo>
                      <a:pt x="29" y="38"/>
                      <a:pt x="57" y="59"/>
                      <a:pt x="94" y="83"/>
                    </a:cubicBezTo>
                    <a:cubicBezTo>
                      <a:pt x="73" y="45"/>
                      <a:pt x="39" y="2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42"/>
              <p:cNvSpPr/>
              <p:nvPr/>
            </p:nvSpPr>
            <p:spPr>
              <a:xfrm>
                <a:off x="5789650" y="4180750"/>
                <a:ext cx="8550" cy="11450"/>
              </a:xfrm>
              <a:custGeom>
                <a:rect b="b" l="l" r="r" t="t"/>
                <a:pathLst>
                  <a:path extrusionOk="0" h="458" w="342">
                    <a:moveTo>
                      <a:pt x="1" y="1"/>
                    </a:moveTo>
                    <a:lnTo>
                      <a:pt x="1" y="1"/>
                    </a:lnTo>
                    <a:cubicBezTo>
                      <a:pt x="119" y="153"/>
                      <a:pt x="219" y="310"/>
                      <a:pt x="342" y="458"/>
                    </a:cubicBezTo>
                    <a:cubicBezTo>
                      <a:pt x="279" y="282"/>
                      <a:pt x="137" y="9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42"/>
              <p:cNvSpPr/>
              <p:nvPr/>
            </p:nvSpPr>
            <p:spPr>
              <a:xfrm>
                <a:off x="5735200" y="4176900"/>
                <a:ext cx="45875" cy="26000"/>
              </a:xfrm>
              <a:custGeom>
                <a:rect b="b" l="l" r="r" t="t"/>
                <a:pathLst>
                  <a:path extrusionOk="0" h="1040" w="1835">
                    <a:moveTo>
                      <a:pt x="721" y="0"/>
                    </a:moveTo>
                    <a:cubicBezTo>
                      <a:pt x="616" y="0"/>
                      <a:pt x="516" y="16"/>
                      <a:pt x="426" y="48"/>
                    </a:cubicBezTo>
                    <a:cubicBezTo>
                      <a:pt x="467" y="43"/>
                      <a:pt x="506" y="40"/>
                      <a:pt x="545" y="40"/>
                    </a:cubicBezTo>
                    <a:cubicBezTo>
                      <a:pt x="576" y="40"/>
                      <a:pt x="607" y="42"/>
                      <a:pt x="637" y="45"/>
                    </a:cubicBezTo>
                    <a:cubicBezTo>
                      <a:pt x="516" y="61"/>
                      <a:pt x="394" y="102"/>
                      <a:pt x="285" y="160"/>
                    </a:cubicBezTo>
                    <a:cubicBezTo>
                      <a:pt x="179" y="219"/>
                      <a:pt x="75" y="289"/>
                      <a:pt x="1" y="386"/>
                    </a:cubicBezTo>
                    <a:cubicBezTo>
                      <a:pt x="18" y="373"/>
                      <a:pt x="37" y="359"/>
                      <a:pt x="55" y="345"/>
                    </a:cubicBezTo>
                    <a:cubicBezTo>
                      <a:pt x="178" y="265"/>
                      <a:pt x="359" y="211"/>
                      <a:pt x="469" y="202"/>
                    </a:cubicBezTo>
                    <a:cubicBezTo>
                      <a:pt x="509" y="199"/>
                      <a:pt x="542" y="197"/>
                      <a:pt x="573" y="197"/>
                    </a:cubicBezTo>
                    <a:cubicBezTo>
                      <a:pt x="610" y="197"/>
                      <a:pt x="642" y="200"/>
                      <a:pt x="673" y="204"/>
                    </a:cubicBezTo>
                    <a:cubicBezTo>
                      <a:pt x="497" y="207"/>
                      <a:pt x="326" y="263"/>
                      <a:pt x="181" y="381"/>
                    </a:cubicBezTo>
                    <a:cubicBezTo>
                      <a:pt x="317" y="312"/>
                      <a:pt x="420" y="297"/>
                      <a:pt x="555" y="297"/>
                    </a:cubicBezTo>
                    <a:cubicBezTo>
                      <a:pt x="569" y="297"/>
                      <a:pt x="584" y="298"/>
                      <a:pt x="599" y="298"/>
                    </a:cubicBezTo>
                    <a:cubicBezTo>
                      <a:pt x="635" y="299"/>
                      <a:pt x="670" y="302"/>
                      <a:pt x="704" y="305"/>
                    </a:cubicBezTo>
                    <a:cubicBezTo>
                      <a:pt x="543" y="317"/>
                      <a:pt x="385" y="378"/>
                      <a:pt x="256" y="476"/>
                    </a:cubicBezTo>
                    <a:cubicBezTo>
                      <a:pt x="229" y="494"/>
                      <a:pt x="163" y="549"/>
                      <a:pt x="166" y="556"/>
                    </a:cubicBezTo>
                    <a:cubicBezTo>
                      <a:pt x="246" y="513"/>
                      <a:pt x="333" y="483"/>
                      <a:pt x="425" y="464"/>
                    </a:cubicBezTo>
                    <a:cubicBezTo>
                      <a:pt x="470" y="454"/>
                      <a:pt x="567" y="446"/>
                      <a:pt x="657" y="446"/>
                    </a:cubicBezTo>
                    <a:cubicBezTo>
                      <a:pt x="682" y="446"/>
                      <a:pt x="707" y="447"/>
                      <a:pt x="730" y="448"/>
                    </a:cubicBezTo>
                    <a:cubicBezTo>
                      <a:pt x="503" y="448"/>
                      <a:pt x="285" y="544"/>
                      <a:pt x="109" y="685"/>
                    </a:cubicBezTo>
                    <a:cubicBezTo>
                      <a:pt x="267" y="601"/>
                      <a:pt x="441" y="563"/>
                      <a:pt x="612" y="563"/>
                    </a:cubicBezTo>
                    <a:cubicBezTo>
                      <a:pt x="904" y="563"/>
                      <a:pt x="1189" y="674"/>
                      <a:pt x="1376" y="860"/>
                    </a:cubicBezTo>
                    <a:cubicBezTo>
                      <a:pt x="1429" y="915"/>
                      <a:pt x="1480" y="979"/>
                      <a:pt x="1518" y="1039"/>
                    </a:cubicBezTo>
                    <a:cubicBezTo>
                      <a:pt x="1505" y="988"/>
                      <a:pt x="1485" y="941"/>
                      <a:pt x="1461" y="892"/>
                    </a:cubicBezTo>
                    <a:cubicBezTo>
                      <a:pt x="1412" y="792"/>
                      <a:pt x="1341" y="705"/>
                      <a:pt x="1254" y="635"/>
                    </a:cubicBezTo>
                    <a:lnTo>
                      <a:pt x="1254" y="635"/>
                    </a:lnTo>
                    <a:cubicBezTo>
                      <a:pt x="1408" y="725"/>
                      <a:pt x="1546" y="846"/>
                      <a:pt x="1671" y="1004"/>
                    </a:cubicBezTo>
                    <a:cubicBezTo>
                      <a:pt x="1582" y="820"/>
                      <a:pt x="1454" y="643"/>
                      <a:pt x="1293" y="511"/>
                    </a:cubicBezTo>
                    <a:lnTo>
                      <a:pt x="1293" y="511"/>
                    </a:lnTo>
                    <a:cubicBezTo>
                      <a:pt x="1309" y="519"/>
                      <a:pt x="1322" y="529"/>
                      <a:pt x="1337" y="536"/>
                    </a:cubicBezTo>
                    <a:cubicBezTo>
                      <a:pt x="1432" y="592"/>
                      <a:pt x="1526" y="652"/>
                      <a:pt x="1605" y="726"/>
                    </a:cubicBezTo>
                    <a:cubicBezTo>
                      <a:pt x="1589" y="694"/>
                      <a:pt x="1567" y="663"/>
                      <a:pt x="1546" y="634"/>
                    </a:cubicBezTo>
                    <a:cubicBezTo>
                      <a:pt x="1466" y="529"/>
                      <a:pt x="1365" y="437"/>
                      <a:pt x="1250" y="366"/>
                    </a:cubicBezTo>
                    <a:lnTo>
                      <a:pt x="1250" y="366"/>
                    </a:lnTo>
                    <a:cubicBezTo>
                      <a:pt x="1252" y="366"/>
                      <a:pt x="1252" y="367"/>
                      <a:pt x="1253" y="367"/>
                    </a:cubicBezTo>
                    <a:cubicBezTo>
                      <a:pt x="1489" y="499"/>
                      <a:pt x="1674" y="643"/>
                      <a:pt x="1835" y="869"/>
                    </a:cubicBezTo>
                    <a:cubicBezTo>
                      <a:pt x="1751" y="677"/>
                      <a:pt x="1624" y="500"/>
                      <a:pt x="1468" y="359"/>
                    </a:cubicBezTo>
                    <a:lnTo>
                      <a:pt x="1468" y="359"/>
                    </a:lnTo>
                    <a:cubicBezTo>
                      <a:pt x="1520" y="395"/>
                      <a:pt x="1576" y="438"/>
                      <a:pt x="1616" y="473"/>
                    </a:cubicBezTo>
                    <a:cubicBezTo>
                      <a:pt x="1602" y="450"/>
                      <a:pt x="1587" y="427"/>
                      <a:pt x="1571" y="404"/>
                    </a:cubicBezTo>
                    <a:cubicBezTo>
                      <a:pt x="1405" y="148"/>
                      <a:pt x="1045" y="0"/>
                      <a:pt x="7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42"/>
              <p:cNvSpPr/>
              <p:nvPr/>
            </p:nvSpPr>
            <p:spPr>
              <a:xfrm>
                <a:off x="5735750" y="4192100"/>
                <a:ext cx="34950" cy="13625"/>
              </a:xfrm>
              <a:custGeom>
                <a:rect b="b" l="l" r="r" t="t"/>
                <a:pathLst>
                  <a:path extrusionOk="0" h="545" w="1398">
                    <a:moveTo>
                      <a:pt x="618" y="0"/>
                    </a:moveTo>
                    <a:cubicBezTo>
                      <a:pt x="600" y="0"/>
                      <a:pt x="582" y="1"/>
                      <a:pt x="564" y="2"/>
                    </a:cubicBezTo>
                    <a:cubicBezTo>
                      <a:pt x="372" y="9"/>
                      <a:pt x="120" y="161"/>
                      <a:pt x="0" y="358"/>
                    </a:cubicBezTo>
                    <a:cubicBezTo>
                      <a:pt x="171" y="190"/>
                      <a:pt x="356" y="130"/>
                      <a:pt x="545" y="130"/>
                    </a:cubicBezTo>
                    <a:cubicBezTo>
                      <a:pt x="734" y="130"/>
                      <a:pt x="926" y="190"/>
                      <a:pt x="1109" y="266"/>
                    </a:cubicBezTo>
                    <a:cubicBezTo>
                      <a:pt x="1189" y="304"/>
                      <a:pt x="1236" y="340"/>
                      <a:pt x="1287" y="384"/>
                    </a:cubicBezTo>
                    <a:cubicBezTo>
                      <a:pt x="1326" y="420"/>
                      <a:pt x="1355" y="453"/>
                      <a:pt x="1377" y="499"/>
                    </a:cubicBezTo>
                    <a:cubicBezTo>
                      <a:pt x="1386" y="514"/>
                      <a:pt x="1393" y="533"/>
                      <a:pt x="1398" y="545"/>
                    </a:cubicBezTo>
                    <a:cubicBezTo>
                      <a:pt x="1398" y="520"/>
                      <a:pt x="1396" y="496"/>
                      <a:pt x="1390" y="473"/>
                    </a:cubicBezTo>
                    <a:cubicBezTo>
                      <a:pt x="1375" y="407"/>
                      <a:pt x="1338" y="349"/>
                      <a:pt x="1297" y="296"/>
                    </a:cubicBezTo>
                    <a:cubicBezTo>
                      <a:pt x="1131" y="114"/>
                      <a:pt x="865" y="0"/>
                      <a:pt x="6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42"/>
              <p:cNvSpPr/>
              <p:nvPr/>
            </p:nvSpPr>
            <p:spPr>
              <a:xfrm>
                <a:off x="5752350" y="4181625"/>
                <a:ext cx="56050" cy="88825"/>
              </a:xfrm>
              <a:custGeom>
                <a:rect b="b" l="l" r="r" t="t"/>
                <a:pathLst>
                  <a:path extrusionOk="0" h="3553" w="2242">
                    <a:moveTo>
                      <a:pt x="1465" y="1"/>
                    </a:moveTo>
                    <a:cubicBezTo>
                      <a:pt x="1614" y="215"/>
                      <a:pt x="1702" y="511"/>
                      <a:pt x="1742" y="754"/>
                    </a:cubicBezTo>
                    <a:cubicBezTo>
                      <a:pt x="1727" y="700"/>
                      <a:pt x="1708" y="644"/>
                      <a:pt x="1688" y="587"/>
                    </a:cubicBezTo>
                    <a:cubicBezTo>
                      <a:pt x="1630" y="402"/>
                      <a:pt x="1530" y="232"/>
                      <a:pt x="1412" y="66"/>
                    </a:cubicBezTo>
                    <a:lnTo>
                      <a:pt x="1412" y="66"/>
                    </a:lnTo>
                    <a:cubicBezTo>
                      <a:pt x="1419" y="83"/>
                      <a:pt x="1427" y="102"/>
                      <a:pt x="1435" y="119"/>
                    </a:cubicBezTo>
                    <a:cubicBezTo>
                      <a:pt x="1558" y="397"/>
                      <a:pt x="1590" y="632"/>
                      <a:pt x="1574" y="928"/>
                    </a:cubicBezTo>
                    <a:lnTo>
                      <a:pt x="1574" y="931"/>
                    </a:lnTo>
                    <a:cubicBezTo>
                      <a:pt x="1554" y="695"/>
                      <a:pt x="1495" y="463"/>
                      <a:pt x="1368" y="264"/>
                    </a:cubicBezTo>
                    <a:lnTo>
                      <a:pt x="1368" y="264"/>
                    </a:lnTo>
                    <a:cubicBezTo>
                      <a:pt x="1409" y="354"/>
                      <a:pt x="1427" y="453"/>
                      <a:pt x="1442" y="550"/>
                    </a:cubicBezTo>
                    <a:cubicBezTo>
                      <a:pt x="1450" y="602"/>
                      <a:pt x="1463" y="712"/>
                      <a:pt x="1464" y="807"/>
                    </a:cubicBezTo>
                    <a:cubicBezTo>
                      <a:pt x="1464" y="884"/>
                      <a:pt x="1463" y="954"/>
                      <a:pt x="1459" y="1021"/>
                    </a:cubicBezTo>
                    <a:cubicBezTo>
                      <a:pt x="1454" y="965"/>
                      <a:pt x="1446" y="907"/>
                      <a:pt x="1434" y="851"/>
                    </a:cubicBezTo>
                    <a:cubicBezTo>
                      <a:pt x="1424" y="803"/>
                      <a:pt x="1407" y="753"/>
                      <a:pt x="1392" y="707"/>
                    </a:cubicBezTo>
                    <a:lnTo>
                      <a:pt x="1392" y="707"/>
                    </a:lnTo>
                    <a:cubicBezTo>
                      <a:pt x="1401" y="773"/>
                      <a:pt x="1407" y="838"/>
                      <a:pt x="1407" y="903"/>
                    </a:cubicBezTo>
                    <a:cubicBezTo>
                      <a:pt x="1407" y="934"/>
                      <a:pt x="1406" y="965"/>
                      <a:pt x="1404" y="998"/>
                    </a:cubicBezTo>
                    <a:cubicBezTo>
                      <a:pt x="1341" y="714"/>
                      <a:pt x="1191" y="454"/>
                      <a:pt x="957" y="278"/>
                    </a:cubicBezTo>
                    <a:lnTo>
                      <a:pt x="957" y="278"/>
                    </a:lnTo>
                    <a:cubicBezTo>
                      <a:pt x="1217" y="573"/>
                      <a:pt x="1295" y="895"/>
                      <a:pt x="1263" y="1277"/>
                    </a:cubicBezTo>
                    <a:cubicBezTo>
                      <a:pt x="1263" y="1292"/>
                      <a:pt x="1258" y="1323"/>
                      <a:pt x="1248" y="1361"/>
                    </a:cubicBezTo>
                    <a:cubicBezTo>
                      <a:pt x="1254" y="1251"/>
                      <a:pt x="1247" y="1140"/>
                      <a:pt x="1221" y="1030"/>
                    </a:cubicBezTo>
                    <a:cubicBezTo>
                      <a:pt x="1183" y="879"/>
                      <a:pt x="1103" y="746"/>
                      <a:pt x="1017" y="620"/>
                    </a:cubicBezTo>
                    <a:cubicBezTo>
                      <a:pt x="1008" y="606"/>
                      <a:pt x="996" y="591"/>
                      <a:pt x="989" y="581"/>
                    </a:cubicBezTo>
                    <a:lnTo>
                      <a:pt x="989" y="581"/>
                    </a:lnTo>
                    <a:lnTo>
                      <a:pt x="1008" y="645"/>
                    </a:lnTo>
                    <a:cubicBezTo>
                      <a:pt x="1114" y="969"/>
                      <a:pt x="1104" y="1230"/>
                      <a:pt x="1017" y="1485"/>
                    </a:cubicBezTo>
                    <a:cubicBezTo>
                      <a:pt x="1036" y="1339"/>
                      <a:pt x="1030" y="1189"/>
                      <a:pt x="1001" y="1046"/>
                    </a:cubicBezTo>
                    <a:cubicBezTo>
                      <a:pt x="986" y="983"/>
                      <a:pt x="965" y="917"/>
                      <a:pt x="944" y="861"/>
                    </a:cubicBezTo>
                    <a:lnTo>
                      <a:pt x="944" y="861"/>
                    </a:lnTo>
                    <a:cubicBezTo>
                      <a:pt x="954" y="962"/>
                      <a:pt x="958" y="1061"/>
                      <a:pt x="950" y="1162"/>
                    </a:cubicBezTo>
                    <a:cubicBezTo>
                      <a:pt x="947" y="1201"/>
                      <a:pt x="943" y="1240"/>
                      <a:pt x="936" y="1277"/>
                    </a:cubicBezTo>
                    <a:cubicBezTo>
                      <a:pt x="935" y="1144"/>
                      <a:pt x="908" y="1010"/>
                      <a:pt x="841" y="897"/>
                    </a:cubicBezTo>
                    <a:lnTo>
                      <a:pt x="841" y="897"/>
                    </a:lnTo>
                    <a:cubicBezTo>
                      <a:pt x="906" y="1126"/>
                      <a:pt x="868" y="1359"/>
                      <a:pt x="788" y="1569"/>
                    </a:cubicBezTo>
                    <a:cubicBezTo>
                      <a:pt x="840" y="1382"/>
                      <a:pt x="837" y="1176"/>
                      <a:pt x="760" y="1000"/>
                    </a:cubicBezTo>
                    <a:lnTo>
                      <a:pt x="760" y="1000"/>
                    </a:lnTo>
                    <a:cubicBezTo>
                      <a:pt x="791" y="1154"/>
                      <a:pt x="773" y="1305"/>
                      <a:pt x="727" y="1449"/>
                    </a:cubicBezTo>
                    <a:cubicBezTo>
                      <a:pt x="729" y="1423"/>
                      <a:pt x="732" y="1396"/>
                      <a:pt x="732" y="1369"/>
                    </a:cubicBezTo>
                    <a:cubicBezTo>
                      <a:pt x="722" y="1201"/>
                      <a:pt x="658" y="1031"/>
                      <a:pt x="552" y="901"/>
                    </a:cubicBezTo>
                    <a:lnTo>
                      <a:pt x="552" y="901"/>
                    </a:lnTo>
                    <a:cubicBezTo>
                      <a:pt x="614" y="1054"/>
                      <a:pt x="631" y="1214"/>
                      <a:pt x="620" y="1364"/>
                    </a:cubicBezTo>
                    <a:cubicBezTo>
                      <a:pt x="616" y="1355"/>
                      <a:pt x="614" y="1346"/>
                      <a:pt x="613" y="1339"/>
                    </a:cubicBezTo>
                    <a:cubicBezTo>
                      <a:pt x="610" y="1389"/>
                      <a:pt x="608" y="1433"/>
                      <a:pt x="599" y="1478"/>
                    </a:cubicBezTo>
                    <a:cubicBezTo>
                      <a:pt x="554" y="1679"/>
                      <a:pt x="501" y="1772"/>
                      <a:pt x="378" y="1916"/>
                    </a:cubicBezTo>
                    <a:cubicBezTo>
                      <a:pt x="325" y="1977"/>
                      <a:pt x="270" y="2038"/>
                      <a:pt x="198" y="2072"/>
                    </a:cubicBezTo>
                    <a:cubicBezTo>
                      <a:pt x="302" y="2055"/>
                      <a:pt x="393" y="1994"/>
                      <a:pt x="467" y="1920"/>
                    </a:cubicBezTo>
                    <a:cubicBezTo>
                      <a:pt x="476" y="1912"/>
                      <a:pt x="485" y="1905"/>
                      <a:pt x="492" y="1896"/>
                    </a:cubicBezTo>
                    <a:lnTo>
                      <a:pt x="492" y="1896"/>
                    </a:lnTo>
                    <a:cubicBezTo>
                      <a:pt x="467" y="1931"/>
                      <a:pt x="445" y="1963"/>
                      <a:pt x="420" y="1995"/>
                    </a:cubicBezTo>
                    <a:cubicBezTo>
                      <a:pt x="367" y="2061"/>
                      <a:pt x="296" y="2136"/>
                      <a:pt x="239" y="2178"/>
                    </a:cubicBezTo>
                    <a:cubicBezTo>
                      <a:pt x="222" y="2192"/>
                      <a:pt x="178" y="2221"/>
                      <a:pt x="166" y="2233"/>
                    </a:cubicBezTo>
                    <a:cubicBezTo>
                      <a:pt x="188" y="2225"/>
                      <a:pt x="210" y="2218"/>
                      <a:pt x="230" y="2209"/>
                    </a:cubicBezTo>
                    <a:cubicBezTo>
                      <a:pt x="388" y="2143"/>
                      <a:pt x="524" y="2029"/>
                      <a:pt x="629" y="1889"/>
                    </a:cubicBezTo>
                    <a:lnTo>
                      <a:pt x="629" y="1889"/>
                    </a:lnTo>
                    <a:cubicBezTo>
                      <a:pt x="605" y="1927"/>
                      <a:pt x="583" y="1963"/>
                      <a:pt x="558" y="1998"/>
                    </a:cubicBezTo>
                    <a:cubicBezTo>
                      <a:pt x="501" y="2079"/>
                      <a:pt x="403" y="2177"/>
                      <a:pt x="310" y="2259"/>
                    </a:cubicBezTo>
                    <a:cubicBezTo>
                      <a:pt x="351" y="2241"/>
                      <a:pt x="389" y="2220"/>
                      <a:pt x="428" y="2198"/>
                    </a:cubicBezTo>
                    <a:cubicBezTo>
                      <a:pt x="519" y="2147"/>
                      <a:pt x="600" y="2079"/>
                      <a:pt x="671" y="2000"/>
                    </a:cubicBezTo>
                    <a:lnTo>
                      <a:pt x="671" y="2000"/>
                    </a:lnTo>
                    <a:cubicBezTo>
                      <a:pt x="663" y="2012"/>
                      <a:pt x="657" y="2023"/>
                      <a:pt x="649" y="2035"/>
                    </a:cubicBezTo>
                    <a:cubicBezTo>
                      <a:pt x="543" y="2184"/>
                      <a:pt x="318" y="2365"/>
                      <a:pt x="106" y="2470"/>
                    </a:cubicBezTo>
                    <a:cubicBezTo>
                      <a:pt x="268" y="2427"/>
                      <a:pt x="433" y="2363"/>
                      <a:pt x="573" y="2267"/>
                    </a:cubicBezTo>
                    <a:lnTo>
                      <a:pt x="573" y="2267"/>
                    </a:lnTo>
                    <a:cubicBezTo>
                      <a:pt x="425" y="2427"/>
                      <a:pt x="243" y="2544"/>
                      <a:pt x="1" y="2609"/>
                    </a:cubicBezTo>
                    <a:cubicBezTo>
                      <a:pt x="145" y="2607"/>
                      <a:pt x="290" y="2570"/>
                      <a:pt x="423" y="2514"/>
                    </a:cubicBezTo>
                    <a:cubicBezTo>
                      <a:pt x="527" y="2466"/>
                      <a:pt x="630" y="2399"/>
                      <a:pt x="712" y="2339"/>
                    </a:cubicBezTo>
                    <a:lnTo>
                      <a:pt x="712" y="2339"/>
                    </a:lnTo>
                    <a:cubicBezTo>
                      <a:pt x="615" y="2439"/>
                      <a:pt x="511" y="2530"/>
                      <a:pt x="403" y="2610"/>
                    </a:cubicBezTo>
                    <a:cubicBezTo>
                      <a:pt x="387" y="2621"/>
                      <a:pt x="383" y="2625"/>
                      <a:pt x="386" y="2625"/>
                    </a:cubicBezTo>
                    <a:cubicBezTo>
                      <a:pt x="391" y="2625"/>
                      <a:pt x="424" y="2610"/>
                      <a:pt x="439" y="2606"/>
                    </a:cubicBezTo>
                    <a:cubicBezTo>
                      <a:pt x="640" y="2535"/>
                      <a:pt x="821" y="2417"/>
                      <a:pt x="974" y="2265"/>
                    </a:cubicBezTo>
                    <a:cubicBezTo>
                      <a:pt x="1026" y="2213"/>
                      <a:pt x="1077" y="2154"/>
                      <a:pt x="1125" y="2092"/>
                    </a:cubicBezTo>
                    <a:lnTo>
                      <a:pt x="1125" y="2092"/>
                    </a:lnTo>
                    <a:cubicBezTo>
                      <a:pt x="1034" y="2280"/>
                      <a:pt x="920" y="2450"/>
                      <a:pt x="786" y="2587"/>
                    </a:cubicBezTo>
                    <a:cubicBezTo>
                      <a:pt x="905" y="2508"/>
                      <a:pt x="1008" y="2414"/>
                      <a:pt x="1097" y="2303"/>
                    </a:cubicBezTo>
                    <a:lnTo>
                      <a:pt x="1097" y="2303"/>
                    </a:lnTo>
                    <a:cubicBezTo>
                      <a:pt x="1022" y="2435"/>
                      <a:pt x="933" y="2565"/>
                      <a:pt x="817" y="2694"/>
                    </a:cubicBezTo>
                    <a:cubicBezTo>
                      <a:pt x="792" y="2724"/>
                      <a:pt x="747" y="2764"/>
                      <a:pt x="729" y="2784"/>
                    </a:cubicBezTo>
                    <a:cubicBezTo>
                      <a:pt x="841" y="2720"/>
                      <a:pt x="950" y="2647"/>
                      <a:pt x="1044" y="2558"/>
                    </a:cubicBezTo>
                    <a:cubicBezTo>
                      <a:pt x="1114" y="2491"/>
                      <a:pt x="1176" y="2419"/>
                      <a:pt x="1232" y="2340"/>
                    </a:cubicBezTo>
                    <a:lnTo>
                      <a:pt x="1232" y="2340"/>
                    </a:lnTo>
                    <a:cubicBezTo>
                      <a:pt x="1190" y="2412"/>
                      <a:pt x="1145" y="2479"/>
                      <a:pt x="1111" y="2517"/>
                    </a:cubicBezTo>
                    <a:cubicBezTo>
                      <a:pt x="925" y="2734"/>
                      <a:pt x="725" y="2889"/>
                      <a:pt x="475" y="3024"/>
                    </a:cubicBezTo>
                    <a:cubicBezTo>
                      <a:pt x="752" y="2937"/>
                      <a:pt x="1016" y="2791"/>
                      <a:pt x="1237" y="2597"/>
                    </a:cubicBezTo>
                    <a:lnTo>
                      <a:pt x="1237" y="2597"/>
                    </a:lnTo>
                    <a:cubicBezTo>
                      <a:pt x="1126" y="2709"/>
                      <a:pt x="1006" y="2808"/>
                      <a:pt x="874" y="2894"/>
                    </a:cubicBezTo>
                    <a:cubicBezTo>
                      <a:pt x="645" y="3037"/>
                      <a:pt x="425" y="3142"/>
                      <a:pt x="151" y="3165"/>
                    </a:cubicBezTo>
                    <a:cubicBezTo>
                      <a:pt x="186" y="3168"/>
                      <a:pt x="221" y="3170"/>
                      <a:pt x="256" y="3170"/>
                    </a:cubicBezTo>
                    <a:cubicBezTo>
                      <a:pt x="577" y="3170"/>
                      <a:pt x="884" y="3052"/>
                      <a:pt x="1149" y="2865"/>
                    </a:cubicBezTo>
                    <a:lnTo>
                      <a:pt x="1149" y="2865"/>
                    </a:lnTo>
                    <a:cubicBezTo>
                      <a:pt x="956" y="3013"/>
                      <a:pt x="728" y="3145"/>
                      <a:pt x="482" y="3214"/>
                    </a:cubicBezTo>
                    <a:cubicBezTo>
                      <a:pt x="445" y="3227"/>
                      <a:pt x="400" y="3238"/>
                      <a:pt x="367" y="3246"/>
                    </a:cubicBezTo>
                    <a:cubicBezTo>
                      <a:pt x="373" y="3246"/>
                      <a:pt x="382" y="3245"/>
                      <a:pt x="388" y="3245"/>
                    </a:cubicBezTo>
                    <a:cubicBezTo>
                      <a:pt x="578" y="3232"/>
                      <a:pt x="770" y="3198"/>
                      <a:pt x="948" y="3121"/>
                    </a:cubicBezTo>
                    <a:cubicBezTo>
                      <a:pt x="989" y="3104"/>
                      <a:pt x="1030" y="3085"/>
                      <a:pt x="1070" y="3065"/>
                    </a:cubicBezTo>
                    <a:lnTo>
                      <a:pt x="1070" y="3065"/>
                    </a:lnTo>
                    <a:cubicBezTo>
                      <a:pt x="879" y="3186"/>
                      <a:pt x="644" y="3306"/>
                      <a:pt x="436" y="3336"/>
                    </a:cubicBezTo>
                    <a:cubicBezTo>
                      <a:pt x="697" y="3332"/>
                      <a:pt x="956" y="3250"/>
                      <a:pt x="1192" y="3125"/>
                    </a:cubicBezTo>
                    <a:lnTo>
                      <a:pt x="1192" y="3125"/>
                    </a:lnTo>
                    <a:cubicBezTo>
                      <a:pt x="1152" y="3151"/>
                      <a:pt x="1111" y="3176"/>
                      <a:pt x="1070" y="3198"/>
                    </a:cubicBezTo>
                    <a:cubicBezTo>
                      <a:pt x="866" y="3312"/>
                      <a:pt x="681" y="3420"/>
                      <a:pt x="461" y="3467"/>
                    </a:cubicBezTo>
                    <a:cubicBezTo>
                      <a:pt x="441" y="3472"/>
                      <a:pt x="418" y="3476"/>
                      <a:pt x="400" y="3482"/>
                    </a:cubicBezTo>
                    <a:lnTo>
                      <a:pt x="434" y="3482"/>
                    </a:lnTo>
                    <a:cubicBezTo>
                      <a:pt x="446" y="3482"/>
                      <a:pt x="458" y="3482"/>
                      <a:pt x="470" y="3482"/>
                    </a:cubicBezTo>
                    <a:cubicBezTo>
                      <a:pt x="606" y="3482"/>
                      <a:pt x="740" y="3455"/>
                      <a:pt x="871" y="3414"/>
                    </a:cubicBezTo>
                    <a:cubicBezTo>
                      <a:pt x="1001" y="3373"/>
                      <a:pt x="1130" y="3325"/>
                      <a:pt x="1254" y="3264"/>
                    </a:cubicBezTo>
                    <a:lnTo>
                      <a:pt x="1254" y="3264"/>
                    </a:lnTo>
                    <a:cubicBezTo>
                      <a:pt x="1202" y="3291"/>
                      <a:pt x="1151" y="3317"/>
                      <a:pt x="1097" y="3343"/>
                    </a:cubicBezTo>
                    <a:cubicBezTo>
                      <a:pt x="910" y="3426"/>
                      <a:pt x="668" y="3524"/>
                      <a:pt x="430" y="3544"/>
                    </a:cubicBezTo>
                    <a:cubicBezTo>
                      <a:pt x="479" y="3550"/>
                      <a:pt x="528" y="3552"/>
                      <a:pt x="577" y="3552"/>
                    </a:cubicBezTo>
                    <a:cubicBezTo>
                      <a:pt x="1085" y="3552"/>
                      <a:pt x="1581" y="3273"/>
                      <a:pt x="1878" y="2857"/>
                    </a:cubicBezTo>
                    <a:cubicBezTo>
                      <a:pt x="1903" y="2821"/>
                      <a:pt x="1930" y="2782"/>
                      <a:pt x="1950" y="2749"/>
                    </a:cubicBezTo>
                    <a:lnTo>
                      <a:pt x="1950" y="2749"/>
                    </a:lnTo>
                    <a:cubicBezTo>
                      <a:pt x="1907" y="2796"/>
                      <a:pt x="1859" y="2839"/>
                      <a:pt x="1813" y="2883"/>
                    </a:cubicBezTo>
                    <a:cubicBezTo>
                      <a:pt x="1706" y="2973"/>
                      <a:pt x="1599" y="3053"/>
                      <a:pt x="1488" y="3125"/>
                    </a:cubicBezTo>
                    <a:cubicBezTo>
                      <a:pt x="1550" y="3083"/>
                      <a:pt x="1607" y="3034"/>
                      <a:pt x="1663" y="2981"/>
                    </a:cubicBezTo>
                    <a:cubicBezTo>
                      <a:pt x="2006" y="2639"/>
                      <a:pt x="2229" y="2158"/>
                      <a:pt x="2242" y="1668"/>
                    </a:cubicBezTo>
                    <a:lnTo>
                      <a:pt x="2242" y="1668"/>
                    </a:lnTo>
                    <a:cubicBezTo>
                      <a:pt x="2209" y="1814"/>
                      <a:pt x="2158" y="1954"/>
                      <a:pt x="2097" y="2089"/>
                    </a:cubicBezTo>
                    <a:cubicBezTo>
                      <a:pt x="2158" y="1921"/>
                      <a:pt x="2197" y="1745"/>
                      <a:pt x="2217" y="1567"/>
                    </a:cubicBezTo>
                    <a:cubicBezTo>
                      <a:pt x="2240" y="1397"/>
                      <a:pt x="2233" y="1226"/>
                      <a:pt x="2225" y="1056"/>
                    </a:cubicBezTo>
                    <a:lnTo>
                      <a:pt x="2225" y="1056"/>
                    </a:lnTo>
                    <a:cubicBezTo>
                      <a:pt x="2222" y="1082"/>
                      <a:pt x="2219" y="1111"/>
                      <a:pt x="2216" y="1135"/>
                    </a:cubicBezTo>
                    <a:cubicBezTo>
                      <a:pt x="2182" y="1350"/>
                      <a:pt x="2134" y="1566"/>
                      <a:pt x="2066" y="1775"/>
                    </a:cubicBezTo>
                    <a:cubicBezTo>
                      <a:pt x="2161" y="1370"/>
                      <a:pt x="2139" y="938"/>
                      <a:pt x="1975" y="553"/>
                    </a:cubicBezTo>
                    <a:lnTo>
                      <a:pt x="1975" y="553"/>
                    </a:lnTo>
                    <a:cubicBezTo>
                      <a:pt x="1999" y="638"/>
                      <a:pt x="2006" y="715"/>
                      <a:pt x="2015" y="799"/>
                    </a:cubicBezTo>
                    <a:cubicBezTo>
                      <a:pt x="2035" y="1032"/>
                      <a:pt x="2031" y="1217"/>
                      <a:pt x="2001" y="1406"/>
                    </a:cubicBezTo>
                    <a:cubicBezTo>
                      <a:pt x="2007" y="1333"/>
                      <a:pt x="2009" y="1258"/>
                      <a:pt x="2007" y="1185"/>
                    </a:cubicBezTo>
                    <a:cubicBezTo>
                      <a:pt x="2009" y="951"/>
                      <a:pt x="1954" y="723"/>
                      <a:pt x="1896" y="498"/>
                    </a:cubicBezTo>
                    <a:lnTo>
                      <a:pt x="1896" y="498"/>
                    </a:lnTo>
                    <a:cubicBezTo>
                      <a:pt x="1898" y="526"/>
                      <a:pt x="1901" y="556"/>
                      <a:pt x="1903" y="584"/>
                    </a:cubicBezTo>
                    <a:cubicBezTo>
                      <a:pt x="1914" y="710"/>
                      <a:pt x="1918" y="830"/>
                      <a:pt x="1916" y="946"/>
                    </a:cubicBezTo>
                    <a:cubicBezTo>
                      <a:pt x="1863" y="593"/>
                      <a:pt x="1713" y="253"/>
                      <a:pt x="14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42"/>
              <p:cNvSpPr/>
              <p:nvPr/>
            </p:nvSpPr>
            <p:spPr>
              <a:xfrm>
                <a:off x="5734750" y="4214925"/>
                <a:ext cx="25" cy="200"/>
              </a:xfrm>
              <a:custGeom>
                <a:rect b="b" l="l" r="r" t="t"/>
                <a:pathLst>
                  <a:path extrusionOk="0" h="8" w="1">
                    <a:moveTo>
                      <a:pt x="0" y="0"/>
                    </a:moveTo>
                    <a:lnTo>
                      <a:pt x="0" y="0"/>
                    </a:lnTo>
                    <a:cubicBezTo>
                      <a:pt x="0" y="8"/>
                      <a:pt x="0" y="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42"/>
              <p:cNvSpPr/>
              <p:nvPr/>
            </p:nvSpPr>
            <p:spPr>
              <a:xfrm>
                <a:off x="5730600" y="4203350"/>
                <a:ext cx="26700" cy="35000"/>
              </a:xfrm>
              <a:custGeom>
                <a:rect b="b" l="l" r="r" t="t"/>
                <a:pathLst>
                  <a:path extrusionOk="0" h="1400" w="1068">
                    <a:moveTo>
                      <a:pt x="257" y="1"/>
                    </a:moveTo>
                    <a:cubicBezTo>
                      <a:pt x="0" y="335"/>
                      <a:pt x="25" y="863"/>
                      <a:pt x="316" y="1167"/>
                    </a:cubicBezTo>
                    <a:cubicBezTo>
                      <a:pt x="325" y="1178"/>
                      <a:pt x="365" y="1216"/>
                      <a:pt x="369" y="1216"/>
                    </a:cubicBezTo>
                    <a:cubicBezTo>
                      <a:pt x="369" y="1216"/>
                      <a:pt x="369" y="1215"/>
                      <a:pt x="368" y="1213"/>
                    </a:cubicBezTo>
                    <a:cubicBezTo>
                      <a:pt x="327" y="1156"/>
                      <a:pt x="285" y="1081"/>
                      <a:pt x="262" y="1022"/>
                    </a:cubicBezTo>
                    <a:cubicBezTo>
                      <a:pt x="242" y="969"/>
                      <a:pt x="226" y="916"/>
                      <a:pt x="212" y="861"/>
                    </a:cubicBezTo>
                    <a:lnTo>
                      <a:pt x="212" y="861"/>
                    </a:lnTo>
                    <a:cubicBezTo>
                      <a:pt x="315" y="1153"/>
                      <a:pt x="564" y="1399"/>
                      <a:pt x="868" y="1399"/>
                    </a:cubicBezTo>
                    <a:cubicBezTo>
                      <a:pt x="907" y="1399"/>
                      <a:pt x="948" y="1395"/>
                      <a:pt x="989" y="1386"/>
                    </a:cubicBezTo>
                    <a:cubicBezTo>
                      <a:pt x="854" y="1385"/>
                      <a:pt x="752" y="1329"/>
                      <a:pt x="643" y="1253"/>
                    </a:cubicBezTo>
                    <a:lnTo>
                      <a:pt x="623" y="1238"/>
                    </a:lnTo>
                    <a:lnTo>
                      <a:pt x="623" y="1238"/>
                    </a:lnTo>
                    <a:cubicBezTo>
                      <a:pt x="696" y="1273"/>
                      <a:pt x="782" y="1302"/>
                      <a:pt x="865" y="1302"/>
                    </a:cubicBezTo>
                    <a:cubicBezTo>
                      <a:pt x="920" y="1302"/>
                      <a:pt x="973" y="1289"/>
                      <a:pt x="1019" y="1256"/>
                    </a:cubicBezTo>
                    <a:lnTo>
                      <a:pt x="1019" y="1256"/>
                    </a:lnTo>
                    <a:cubicBezTo>
                      <a:pt x="1003" y="1264"/>
                      <a:pt x="981" y="1267"/>
                      <a:pt x="962" y="1267"/>
                    </a:cubicBezTo>
                    <a:cubicBezTo>
                      <a:pt x="952" y="1267"/>
                      <a:pt x="942" y="1266"/>
                      <a:pt x="934" y="1265"/>
                    </a:cubicBezTo>
                    <a:cubicBezTo>
                      <a:pt x="860" y="1253"/>
                      <a:pt x="819" y="1229"/>
                      <a:pt x="753" y="1187"/>
                    </a:cubicBezTo>
                    <a:cubicBezTo>
                      <a:pt x="706" y="1156"/>
                      <a:pt x="661" y="1118"/>
                      <a:pt x="594" y="1035"/>
                    </a:cubicBezTo>
                    <a:cubicBezTo>
                      <a:pt x="562" y="989"/>
                      <a:pt x="531" y="935"/>
                      <a:pt x="504" y="880"/>
                    </a:cubicBezTo>
                    <a:lnTo>
                      <a:pt x="504" y="880"/>
                    </a:lnTo>
                    <a:cubicBezTo>
                      <a:pt x="578" y="995"/>
                      <a:pt x="692" y="1081"/>
                      <a:pt x="834" y="1112"/>
                    </a:cubicBezTo>
                    <a:cubicBezTo>
                      <a:pt x="851" y="1116"/>
                      <a:pt x="860" y="1118"/>
                      <a:pt x="865" y="1118"/>
                    </a:cubicBezTo>
                    <a:cubicBezTo>
                      <a:pt x="881" y="1118"/>
                      <a:pt x="831" y="1097"/>
                      <a:pt x="813" y="1078"/>
                    </a:cubicBezTo>
                    <a:cubicBezTo>
                      <a:pt x="772" y="1046"/>
                      <a:pt x="717" y="997"/>
                      <a:pt x="681" y="949"/>
                    </a:cubicBezTo>
                    <a:cubicBezTo>
                      <a:pt x="666" y="930"/>
                      <a:pt x="647" y="908"/>
                      <a:pt x="630" y="881"/>
                    </a:cubicBezTo>
                    <a:lnTo>
                      <a:pt x="630" y="881"/>
                    </a:lnTo>
                    <a:cubicBezTo>
                      <a:pt x="695" y="954"/>
                      <a:pt x="781" y="1006"/>
                      <a:pt x="876" y="1016"/>
                    </a:cubicBezTo>
                    <a:cubicBezTo>
                      <a:pt x="825" y="997"/>
                      <a:pt x="789" y="960"/>
                      <a:pt x="750" y="923"/>
                    </a:cubicBezTo>
                    <a:cubicBezTo>
                      <a:pt x="744" y="916"/>
                      <a:pt x="739" y="911"/>
                      <a:pt x="734" y="904"/>
                    </a:cubicBezTo>
                    <a:lnTo>
                      <a:pt x="734" y="904"/>
                    </a:lnTo>
                    <a:cubicBezTo>
                      <a:pt x="784" y="948"/>
                      <a:pt x="851" y="975"/>
                      <a:pt x="916" y="975"/>
                    </a:cubicBezTo>
                    <a:cubicBezTo>
                      <a:pt x="971" y="975"/>
                      <a:pt x="1026" y="956"/>
                      <a:pt x="1067" y="911"/>
                    </a:cubicBezTo>
                    <a:lnTo>
                      <a:pt x="1067" y="911"/>
                    </a:lnTo>
                    <a:cubicBezTo>
                      <a:pt x="1039" y="923"/>
                      <a:pt x="1011" y="928"/>
                      <a:pt x="984" y="928"/>
                    </a:cubicBezTo>
                    <a:cubicBezTo>
                      <a:pt x="899" y="928"/>
                      <a:pt x="826" y="876"/>
                      <a:pt x="768" y="805"/>
                    </a:cubicBezTo>
                    <a:lnTo>
                      <a:pt x="768" y="805"/>
                    </a:lnTo>
                    <a:cubicBezTo>
                      <a:pt x="779" y="816"/>
                      <a:pt x="793" y="826"/>
                      <a:pt x="808" y="834"/>
                    </a:cubicBezTo>
                    <a:cubicBezTo>
                      <a:pt x="848" y="855"/>
                      <a:pt x="895" y="870"/>
                      <a:pt x="941" y="870"/>
                    </a:cubicBezTo>
                    <a:cubicBezTo>
                      <a:pt x="969" y="870"/>
                      <a:pt x="996" y="864"/>
                      <a:pt x="1022" y="851"/>
                    </a:cubicBezTo>
                    <a:lnTo>
                      <a:pt x="1022" y="851"/>
                    </a:lnTo>
                    <a:cubicBezTo>
                      <a:pt x="1018" y="851"/>
                      <a:pt x="1013" y="851"/>
                      <a:pt x="1009" y="851"/>
                    </a:cubicBezTo>
                    <a:cubicBezTo>
                      <a:pt x="953" y="851"/>
                      <a:pt x="910" y="827"/>
                      <a:pt x="862" y="796"/>
                    </a:cubicBezTo>
                    <a:cubicBezTo>
                      <a:pt x="804" y="762"/>
                      <a:pt x="749" y="692"/>
                      <a:pt x="742" y="614"/>
                    </a:cubicBezTo>
                    <a:cubicBezTo>
                      <a:pt x="739" y="587"/>
                      <a:pt x="742" y="561"/>
                      <a:pt x="746" y="536"/>
                    </a:cubicBezTo>
                    <a:cubicBezTo>
                      <a:pt x="746" y="528"/>
                      <a:pt x="755" y="507"/>
                      <a:pt x="752" y="507"/>
                    </a:cubicBezTo>
                    <a:lnTo>
                      <a:pt x="752" y="507"/>
                    </a:lnTo>
                    <a:cubicBezTo>
                      <a:pt x="751" y="507"/>
                      <a:pt x="749" y="510"/>
                      <a:pt x="744" y="517"/>
                    </a:cubicBezTo>
                    <a:cubicBezTo>
                      <a:pt x="692" y="580"/>
                      <a:pt x="686" y="667"/>
                      <a:pt x="717" y="738"/>
                    </a:cubicBezTo>
                    <a:cubicBezTo>
                      <a:pt x="685" y="687"/>
                      <a:pt x="661" y="630"/>
                      <a:pt x="643" y="580"/>
                    </a:cubicBezTo>
                    <a:cubicBezTo>
                      <a:pt x="631" y="546"/>
                      <a:pt x="640" y="502"/>
                      <a:pt x="656" y="471"/>
                    </a:cubicBezTo>
                    <a:lnTo>
                      <a:pt x="656" y="471"/>
                    </a:lnTo>
                    <a:cubicBezTo>
                      <a:pt x="635" y="487"/>
                      <a:pt x="617" y="510"/>
                      <a:pt x="607" y="536"/>
                    </a:cubicBezTo>
                    <a:cubicBezTo>
                      <a:pt x="593" y="592"/>
                      <a:pt x="597" y="650"/>
                      <a:pt x="612" y="703"/>
                    </a:cubicBezTo>
                    <a:cubicBezTo>
                      <a:pt x="597" y="671"/>
                      <a:pt x="583" y="640"/>
                      <a:pt x="572" y="608"/>
                    </a:cubicBezTo>
                    <a:cubicBezTo>
                      <a:pt x="553" y="552"/>
                      <a:pt x="535" y="497"/>
                      <a:pt x="516" y="443"/>
                    </a:cubicBezTo>
                    <a:lnTo>
                      <a:pt x="512" y="477"/>
                    </a:lnTo>
                    <a:cubicBezTo>
                      <a:pt x="506" y="567"/>
                      <a:pt x="511" y="660"/>
                      <a:pt x="543" y="743"/>
                    </a:cubicBezTo>
                    <a:lnTo>
                      <a:pt x="543" y="743"/>
                    </a:lnTo>
                    <a:cubicBezTo>
                      <a:pt x="541" y="740"/>
                      <a:pt x="540" y="738"/>
                      <a:pt x="538" y="734"/>
                    </a:cubicBezTo>
                    <a:cubicBezTo>
                      <a:pt x="521" y="699"/>
                      <a:pt x="516" y="687"/>
                      <a:pt x="508" y="667"/>
                    </a:cubicBezTo>
                    <a:lnTo>
                      <a:pt x="508" y="667"/>
                    </a:lnTo>
                    <a:cubicBezTo>
                      <a:pt x="508" y="668"/>
                      <a:pt x="509" y="669"/>
                      <a:pt x="509" y="669"/>
                    </a:cubicBezTo>
                    <a:cubicBezTo>
                      <a:pt x="509" y="668"/>
                      <a:pt x="508" y="666"/>
                      <a:pt x="507" y="665"/>
                    </a:cubicBezTo>
                    <a:lnTo>
                      <a:pt x="507" y="665"/>
                    </a:lnTo>
                    <a:cubicBezTo>
                      <a:pt x="507" y="664"/>
                      <a:pt x="506" y="663"/>
                      <a:pt x="506" y="662"/>
                    </a:cubicBezTo>
                    <a:lnTo>
                      <a:pt x="506" y="662"/>
                    </a:lnTo>
                    <a:cubicBezTo>
                      <a:pt x="506" y="662"/>
                      <a:pt x="506" y="662"/>
                      <a:pt x="506" y="663"/>
                    </a:cubicBezTo>
                    <a:lnTo>
                      <a:pt x="506" y="663"/>
                    </a:lnTo>
                    <a:cubicBezTo>
                      <a:pt x="477" y="596"/>
                      <a:pt x="433" y="467"/>
                      <a:pt x="439" y="367"/>
                    </a:cubicBezTo>
                    <a:lnTo>
                      <a:pt x="439" y="367"/>
                    </a:lnTo>
                    <a:cubicBezTo>
                      <a:pt x="404" y="458"/>
                      <a:pt x="398" y="554"/>
                      <a:pt x="412" y="647"/>
                    </a:cubicBezTo>
                    <a:cubicBezTo>
                      <a:pt x="377" y="516"/>
                      <a:pt x="363" y="377"/>
                      <a:pt x="391" y="245"/>
                    </a:cubicBezTo>
                    <a:cubicBezTo>
                      <a:pt x="392" y="216"/>
                      <a:pt x="416" y="152"/>
                      <a:pt x="412" y="145"/>
                    </a:cubicBezTo>
                    <a:lnTo>
                      <a:pt x="412" y="145"/>
                    </a:lnTo>
                    <a:cubicBezTo>
                      <a:pt x="352" y="222"/>
                      <a:pt x="304" y="312"/>
                      <a:pt x="281" y="409"/>
                    </a:cubicBezTo>
                    <a:cubicBezTo>
                      <a:pt x="267" y="471"/>
                      <a:pt x="260" y="533"/>
                      <a:pt x="260" y="597"/>
                    </a:cubicBezTo>
                    <a:cubicBezTo>
                      <a:pt x="237" y="484"/>
                      <a:pt x="232" y="377"/>
                      <a:pt x="248" y="254"/>
                    </a:cubicBezTo>
                    <a:cubicBezTo>
                      <a:pt x="248" y="241"/>
                      <a:pt x="260" y="202"/>
                      <a:pt x="256" y="202"/>
                    </a:cubicBezTo>
                    <a:lnTo>
                      <a:pt x="256" y="202"/>
                    </a:lnTo>
                    <a:cubicBezTo>
                      <a:pt x="256" y="202"/>
                      <a:pt x="255" y="203"/>
                      <a:pt x="255" y="203"/>
                    </a:cubicBezTo>
                    <a:cubicBezTo>
                      <a:pt x="233" y="240"/>
                      <a:pt x="213" y="279"/>
                      <a:pt x="200" y="321"/>
                    </a:cubicBezTo>
                    <a:cubicBezTo>
                      <a:pt x="185" y="368"/>
                      <a:pt x="171" y="417"/>
                      <a:pt x="164" y="465"/>
                    </a:cubicBezTo>
                    <a:lnTo>
                      <a:pt x="160" y="496"/>
                    </a:lnTo>
                    <a:cubicBezTo>
                      <a:pt x="159" y="327"/>
                      <a:pt x="188" y="160"/>
                      <a:pt x="2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42"/>
              <p:cNvSpPr/>
              <p:nvPr/>
            </p:nvSpPr>
            <p:spPr>
              <a:xfrm>
                <a:off x="5734750" y="4214875"/>
                <a:ext cx="25" cy="75"/>
              </a:xfrm>
              <a:custGeom>
                <a:rect b="b" l="l" r="r" t="t"/>
                <a:pathLst>
                  <a:path extrusionOk="0" h="3" w="1">
                    <a:moveTo>
                      <a:pt x="0" y="2"/>
                    </a:moveTo>
                    <a:lnTo>
                      <a:pt x="0" y="2"/>
                    </a:lnTo>
                    <a:cubicBezTo>
                      <a:pt x="0" y="2"/>
                      <a:pt x="0" y="0"/>
                      <a:pt x="0"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42"/>
              <p:cNvSpPr/>
              <p:nvPr/>
            </p:nvSpPr>
            <p:spPr>
              <a:xfrm>
                <a:off x="5743950" y="4236875"/>
                <a:ext cx="13200" cy="4250"/>
              </a:xfrm>
              <a:custGeom>
                <a:rect b="b" l="l" r="r" t="t"/>
                <a:pathLst>
                  <a:path extrusionOk="0" h="170" w="528">
                    <a:moveTo>
                      <a:pt x="1" y="1"/>
                    </a:moveTo>
                    <a:cubicBezTo>
                      <a:pt x="3" y="5"/>
                      <a:pt x="7" y="8"/>
                      <a:pt x="9" y="11"/>
                    </a:cubicBezTo>
                    <a:cubicBezTo>
                      <a:pt x="91" y="102"/>
                      <a:pt x="223" y="170"/>
                      <a:pt x="348" y="170"/>
                    </a:cubicBezTo>
                    <a:cubicBezTo>
                      <a:pt x="412" y="170"/>
                      <a:pt x="474" y="152"/>
                      <a:pt x="527" y="111"/>
                    </a:cubicBezTo>
                    <a:lnTo>
                      <a:pt x="527" y="111"/>
                    </a:lnTo>
                    <a:cubicBezTo>
                      <a:pt x="494" y="131"/>
                      <a:pt x="456" y="136"/>
                      <a:pt x="417" y="136"/>
                    </a:cubicBezTo>
                    <a:cubicBezTo>
                      <a:pt x="395" y="136"/>
                      <a:pt x="372" y="134"/>
                      <a:pt x="351" y="133"/>
                    </a:cubicBezTo>
                    <a:cubicBezTo>
                      <a:pt x="347" y="133"/>
                      <a:pt x="337" y="132"/>
                      <a:pt x="321" y="127"/>
                    </a:cubicBezTo>
                    <a:cubicBezTo>
                      <a:pt x="261" y="114"/>
                      <a:pt x="181" y="86"/>
                      <a:pt x="137" y="67"/>
                    </a:cubicBezTo>
                    <a:cubicBezTo>
                      <a:pt x="92" y="47"/>
                      <a:pt x="43" y="2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42"/>
              <p:cNvSpPr/>
              <p:nvPr/>
            </p:nvSpPr>
            <p:spPr>
              <a:xfrm>
                <a:off x="5758250" y="4215850"/>
                <a:ext cx="8975" cy="13825"/>
              </a:xfrm>
              <a:custGeom>
                <a:rect b="b" l="l" r="r" t="t"/>
                <a:pathLst>
                  <a:path extrusionOk="0" h="553" w="359">
                    <a:moveTo>
                      <a:pt x="312" y="0"/>
                    </a:moveTo>
                    <a:cubicBezTo>
                      <a:pt x="312" y="0"/>
                      <a:pt x="311" y="1"/>
                      <a:pt x="311" y="2"/>
                    </a:cubicBezTo>
                    <a:cubicBezTo>
                      <a:pt x="307" y="36"/>
                      <a:pt x="297" y="68"/>
                      <a:pt x="287" y="100"/>
                    </a:cubicBezTo>
                    <a:cubicBezTo>
                      <a:pt x="230" y="253"/>
                      <a:pt x="151" y="435"/>
                      <a:pt x="0" y="552"/>
                    </a:cubicBezTo>
                    <a:cubicBezTo>
                      <a:pt x="225" y="502"/>
                      <a:pt x="359" y="254"/>
                      <a:pt x="320" y="28"/>
                    </a:cubicBezTo>
                    <a:cubicBezTo>
                      <a:pt x="320" y="23"/>
                      <a:pt x="314" y="0"/>
                      <a:pt x="3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42"/>
              <p:cNvSpPr/>
              <p:nvPr/>
            </p:nvSpPr>
            <p:spPr>
              <a:xfrm>
                <a:off x="5759475" y="4221850"/>
                <a:ext cx="2525" cy="4300"/>
              </a:xfrm>
              <a:custGeom>
                <a:rect b="b" l="l" r="r" t="t"/>
                <a:pathLst>
                  <a:path extrusionOk="0" h="172" w="101">
                    <a:moveTo>
                      <a:pt x="101" y="0"/>
                    </a:moveTo>
                    <a:lnTo>
                      <a:pt x="101" y="0"/>
                    </a:lnTo>
                    <a:cubicBezTo>
                      <a:pt x="65" y="56"/>
                      <a:pt x="40" y="118"/>
                      <a:pt x="1" y="171"/>
                    </a:cubicBezTo>
                    <a:cubicBezTo>
                      <a:pt x="63" y="140"/>
                      <a:pt x="96" y="64"/>
                      <a:pt x="1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42"/>
              <p:cNvSpPr/>
              <p:nvPr/>
            </p:nvSpPr>
            <p:spPr>
              <a:xfrm>
                <a:off x="5737825" y="4196575"/>
                <a:ext cx="26400" cy="18550"/>
              </a:xfrm>
              <a:custGeom>
                <a:rect b="b" l="l" r="r" t="t"/>
                <a:pathLst>
                  <a:path extrusionOk="0" h="742" w="1056">
                    <a:moveTo>
                      <a:pt x="530" y="1"/>
                    </a:moveTo>
                    <a:cubicBezTo>
                      <a:pt x="337" y="1"/>
                      <a:pt x="142" y="69"/>
                      <a:pt x="21" y="201"/>
                    </a:cubicBezTo>
                    <a:cubicBezTo>
                      <a:pt x="118" y="133"/>
                      <a:pt x="220" y="104"/>
                      <a:pt x="325" y="93"/>
                    </a:cubicBezTo>
                    <a:lnTo>
                      <a:pt x="325" y="93"/>
                    </a:lnTo>
                    <a:cubicBezTo>
                      <a:pt x="184" y="150"/>
                      <a:pt x="63" y="263"/>
                      <a:pt x="1" y="417"/>
                    </a:cubicBezTo>
                    <a:cubicBezTo>
                      <a:pt x="93" y="298"/>
                      <a:pt x="216" y="232"/>
                      <a:pt x="345" y="199"/>
                    </a:cubicBezTo>
                    <a:lnTo>
                      <a:pt x="345" y="199"/>
                    </a:lnTo>
                    <a:cubicBezTo>
                      <a:pt x="268" y="241"/>
                      <a:pt x="201" y="305"/>
                      <a:pt x="159" y="385"/>
                    </a:cubicBezTo>
                    <a:cubicBezTo>
                      <a:pt x="249" y="292"/>
                      <a:pt x="359" y="250"/>
                      <a:pt x="472" y="241"/>
                    </a:cubicBezTo>
                    <a:lnTo>
                      <a:pt x="472" y="241"/>
                    </a:lnTo>
                    <a:cubicBezTo>
                      <a:pt x="325" y="271"/>
                      <a:pt x="195" y="362"/>
                      <a:pt x="154" y="514"/>
                    </a:cubicBezTo>
                    <a:cubicBezTo>
                      <a:pt x="185" y="454"/>
                      <a:pt x="228" y="415"/>
                      <a:pt x="285" y="387"/>
                    </a:cubicBezTo>
                    <a:cubicBezTo>
                      <a:pt x="366" y="345"/>
                      <a:pt x="427" y="336"/>
                      <a:pt x="521" y="336"/>
                    </a:cubicBezTo>
                    <a:lnTo>
                      <a:pt x="527" y="336"/>
                    </a:lnTo>
                    <a:cubicBezTo>
                      <a:pt x="469" y="343"/>
                      <a:pt x="413" y="359"/>
                      <a:pt x="361" y="387"/>
                    </a:cubicBezTo>
                    <a:cubicBezTo>
                      <a:pt x="284" y="432"/>
                      <a:pt x="210" y="495"/>
                      <a:pt x="185" y="585"/>
                    </a:cubicBezTo>
                    <a:cubicBezTo>
                      <a:pt x="247" y="487"/>
                      <a:pt x="357" y="439"/>
                      <a:pt x="478" y="425"/>
                    </a:cubicBezTo>
                    <a:lnTo>
                      <a:pt x="478" y="425"/>
                    </a:lnTo>
                    <a:cubicBezTo>
                      <a:pt x="449" y="434"/>
                      <a:pt x="423" y="446"/>
                      <a:pt x="398" y="461"/>
                    </a:cubicBezTo>
                    <a:cubicBezTo>
                      <a:pt x="332" y="504"/>
                      <a:pt x="267" y="565"/>
                      <a:pt x="255" y="649"/>
                    </a:cubicBezTo>
                    <a:cubicBezTo>
                      <a:pt x="277" y="592"/>
                      <a:pt x="325" y="562"/>
                      <a:pt x="376" y="537"/>
                    </a:cubicBezTo>
                    <a:cubicBezTo>
                      <a:pt x="422" y="516"/>
                      <a:pt x="480" y="497"/>
                      <a:pt x="527" y="495"/>
                    </a:cubicBezTo>
                    <a:cubicBezTo>
                      <a:pt x="635" y="499"/>
                      <a:pt x="795" y="518"/>
                      <a:pt x="893" y="597"/>
                    </a:cubicBezTo>
                    <a:cubicBezTo>
                      <a:pt x="942" y="634"/>
                      <a:pt x="973" y="691"/>
                      <a:pt x="1002" y="742"/>
                    </a:cubicBezTo>
                    <a:cubicBezTo>
                      <a:pt x="996" y="706"/>
                      <a:pt x="986" y="669"/>
                      <a:pt x="974" y="634"/>
                    </a:cubicBezTo>
                    <a:cubicBezTo>
                      <a:pt x="947" y="564"/>
                      <a:pt x="896" y="508"/>
                      <a:pt x="831" y="469"/>
                    </a:cubicBezTo>
                    <a:lnTo>
                      <a:pt x="831" y="469"/>
                    </a:lnTo>
                    <a:cubicBezTo>
                      <a:pt x="863" y="482"/>
                      <a:pt x="916" y="514"/>
                      <a:pt x="947" y="539"/>
                    </a:cubicBezTo>
                    <a:cubicBezTo>
                      <a:pt x="933" y="513"/>
                      <a:pt x="916" y="489"/>
                      <a:pt x="897" y="468"/>
                    </a:cubicBezTo>
                    <a:cubicBezTo>
                      <a:pt x="839" y="406"/>
                      <a:pt x="763" y="365"/>
                      <a:pt x="681" y="345"/>
                    </a:cubicBezTo>
                    <a:lnTo>
                      <a:pt x="681" y="345"/>
                    </a:lnTo>
                    <a:cubicBezTo>
                      <a:pt x="759" y="354"/>
                      <a:pt x="827" y="372"/>
                      <a:pt x="923" y="422"/>
                    </a:cubicBezTo>
                    <a:cubicBezTo>
                      <a:pt x="965" y="449"/>
                      <a:pt x="1001" y="480"/>
                      <a:pt x="1036" y="516"/>
                    </a:cubicBezTo>
                    <a:cubicBezTo>
                      <a:pt x="1021" y="482"/>
                      <a:pt x="1003" y="449"/>
                      <a:pt x="982" y="418"/>
                    </a:cubicBezTo>
                    <a:cubicBezTo>
                      <a:pt x="949" y="371"/>
                      <a:pt x="907" y="334"/>
                      <a:pt x="859" y="304"/>
                    </a:cubicBezTo>
                    <a:lnTo>
                      <a:pt x="859" y="304"/>
                    </a:lnTo>
                    <a:cubicBezTo>
                      <a:pt x="864" y="305"/>
                      <a:pt x="867" y="307"/>
                      <a:pt x="872" y="309"/>
                    </a:cubicBezTo>
                    <a:cubicBezTo>
                      <a:pt x="927" y="328"/>
                      <a:pt x="967" y="349"/>
                      <a:pt x="1020" y="382"/>
                    </a:cubicBezTo>
                    <a:cubicBezTo>
                      <a:pt x="1003" y="356"/>
                      <a:pt x="983" y="331"/>
                      <a:pt x="962" y="307"/>
                    </a:cubicBezTo>
                    <a:cubicBezTo>
                      <a:pt x="911" y="259"/>
                      <a:pt x="855" y="216"/>
                      <a:pt x="792" y="185"/>
                    </a:cubicBezTo>
                    <a:lnTo>
                      <a:pt x="794" y="185"/>
                    </a:lnTo>
                    <a:cubicBezTo>
                      <a:pt x="859" y="200"/>
                      <a:pt x="917" y="219"/>
                      <a:pt x="973" y="251"/>
                    </a:cubicBezTo>
                    <a:cubicBezTo>
                      <a:pt x="974" y="252"/>
                      <a:pt x="975" y="253"/>
                      <a:pt x="976" y="253"/>
                    </a:cubicBezTo>
                    <a:cubicBezTo>
                      <a:pt x="981" y="253"/>
                      <a:pt x="933" y="204"/>
                      <a:pt x="927" y="196"/>
                    </a:cubicBezTo>
                    <a:cubicBezTo>
                      <a:pt x="903" y="174"/>
                      <a:pt x="877" y="155"/>
                      <a:pt x="851" y="137"/>
                    </a:cubicBezTo>
                    <a:lnTo>
                      <a:pt x="851" y="137"/>
                    </a:lnTo>
                    <a:cubicBezTo>
                      <a:pt x="865" y="140"/>
                      <a:pt x="876" y="144"/>
                      <a:pt x="891" y="149"/>
                    </a:cubicBezTo>
                    <a:cubicBezTo>
                      <a:pt x="933" y="168"/>
                      <a:pt x="973" y="190"/>
                      <a:pt x="1011" y="215"/>
                    </a:cubicBezTo>
                    <a:cubicBezTo>
                      <a:pt x="1026" y="225"/>
                      <a:pt x="1042" y="235"/>
                      <a:pt x="1055" y="242"/>
                    </a:cubicBezTo>
                    <a:cubicBezTo>
                      <a:pt x="1040" y="223"/>
                      <a:pt x="1023" y="202"/>
                      <a:pt x="1005" y="184"/>
                    </a:cubicBezTo>
                    <a:cubicBezTo>
                      <a:pt x="890" y="61"/>
                      <a:pt x="711" y="1"/>
                      <a:pt x="5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42"/>
              <p:cNvSpPr/>
              <p:nvPr/>
            </p:nvSpPr>
            <p:spPr>
              <a:xfrm>
                <a:off x="5748475" y="4209350"/>
                <a:ext cx="13675" cy="11525"/>
              </a:xfrm>
              <a:custGeom>
                <a:rect b="b" l="l" r="r" t="t"/>
                <a:pathLst>
                  <a:path extrusionOk="0" h="461" w="547">
                    <a:moveTo>
                      <a:pt x="180" y="1"/>
                    </a:moveTo>
                    <a:cubicBezTo>
                      <a:pt x="121" y="1"/>
                      <a:pt x="60" y="16"/>
                      <a:pt x="0" y="49"/>
                    </a:cubicBezTo>
                    <a:cubicBezTo>
                      <a:pt x="33" y="41"/>
                      <a:pt x="65" y="38"/>
                      <a:pt x="95" y="38"/>
                    </a:cubicBezTo>
                    <a:cubicBezTo>
                      <a:pt x="259" y="38"/>
                      <a:pt x="388" y="145"/>
                      <a:pt x="451" y="261"/>
                    </a:cubicBezTo>
                    <a:cubicBezTo>
                      <a:pt x="477" y="307"/>
                      <a:pt x="503" y="350"/>
                      <a:pt x="517" y="394"/>
                    </a:cubicBezTo>
                    <a:cubicBezTo>
                      <a:pt x="523" y="415"/>
                      <a:pt x="528" y="443"/>
                      <a:pt x="534" y="460"/>
                    </a:cubicBezTo>
                    <a:cubicBezTo>
                      <a:pt x="538" y="437"/>
                      <a:pt x="542" y="412"/>
                      <a:pt x="543" y="389"/>
                    </a:cubicBezTo>
                    <a:cubicBezTo>
                      <a:pt x="547" y="164"/>
                      <a:pt x="375"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42"/>
              <p:cNvSpPr/>
              <p:nvPr/>
            </p:nvSpPr>
            <p:spPr>
              <a:xfrm>
                <a:off x="5752200" y="4211525"/>
                <a:ext cx="9200" cy="14000"/>
              </a:xfrm>
              <a:custGeom>
                <a:rect b="b" l="l" r="r" t="t"/>
                <a:pathLst>
                  <a:path extrusionOk="0" h="560" w="368">
                    <a:moveTo>
                      <a:pt x="47" y="0"/>
                    </a:moveTo>
                    <a:cubicBezTo>
                      <a:pt x="100" y="23"/>
                      <a:pt x="143" y="70"/>
                      <a:pt x="182" y="114"/>
                    </a:cubicBezTo>
                    <a:cubicBezTo>
                      <a:pt x="189" y="123"/>
                      <a:pt x="198" y="139"/>
                      <a:pt x="207" y="155"/>
                    </a:cubicBezTo>
                    <a:cubicBezTo>
                      <a:pt x="174" y="129"/>
                      <a:pt x="132" y="114"/>
                      <a:pt x="90" y="114"/>
                    </a:cubicBezTo>
                    <a:cubicBezTo>
                      <a:pt x="70" y="114"/>
                      <a:pt x="51" y="117"/>
                      <a:pt x="32" y="124"/>
                    </a:cubicBezTo>
                    <a:cubicBezTo>
                      <a:pt x="26" y="126"/>
                      <a:pt x="0" y="134"/>
                      <a:pt x="12" y="134"/>
                    </a:cubicBezTo>
                    <a:cubicBezTo>
                      <a:pt x="43" y="136"/>
                      <a:pt x="69" y="138"/>
                      <a:pt x="98" y="150"/>
                    </a:cubicBezTo>
                    <a:cubicBezTo>
                      <a:pt x="176" y="184"/>
                      <a:pt x="235" y="270"/>
                      <a:pt x="232" y="366"/>
                    </a:cubicBezTo>
                    <a:cubicBezTo>
                      <a:pt x="228" y="406"/>
                      <a:pt x="225" y="446"/>
                      <a:pt x="198" y="482"/>
                    </a:cubicBezTo>
                    <a:cubicBezTo>
                      <a:pt x="235" y="457"/>
                      <a:pt x="261" y="416"/>
                      <a:pt x="274" y="371"/>
                    </a:cubicBezTo>
                    <a:lnTo>
                      <a:pt x="274" y="371"/>
                    </a:lnTo>
                    <a:cubicBezTo>
                      <a:pt x="275" y="388"/>
                      <a:pt x="275" y="406"/>
                      <a:pt x="272" y="426"/>
                    </a:cubicBezTo>
                    <a:cubicBezTo>
                      <a:pt x="270" y="457"/>
                      <a:pt x="264" y="490"/>
                      <a:pt x="249" y="535"/>
                    </a:cubicBezTo>
                    <a:cubicBezTo>
                      <a:pt x="243" y="548"/>
                      <a:pt x="236" y="559"/>
                      <a:pt x="238" y="559"/>
                    </a:cubicBezTo>
                    <a:cubicBezTo>
                      <a:pt x="240" y="559"/>
                      <a:pt x="244" y="556"/>
                      <a:pt x="252" y="548"/>
                    </a:cubicBezTo>
                    <a:cubicBezTo>
                      <a:pt x="363" y="440"/>
                      <a:pt x="367" y="266"/>
                      <a:pt x="281" y="141"/>
                    </a:cubicBezTo>
                    <a:cubicBezTo>
                      <a:pt x="228" y="64"/>
                      <a:pt x="137" y="14"/>
                      <a:pt x="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42"/>
              <p:cNvSpPr/>
              <p:nvPr/>
            </p:nvSpPr>
            <p:spPr>
              <a:xfrm>
                <a:off x="5752975" y="4216700"/>
                <a:ext cx="5225" cy="5275"/>
              </a:xfrm>
              <a:custGeom>
                <a:rect b="b" l="l" r="r" t="t"/>
                <a:pathLst>
                  <a:path extrusionOk="0" h="211" w="209">
                    <a:moveTo>
                      <a:pt x="20" y="1"/>
                    </a:moveTo>
                    <a:cubicBezTo>
                      <a:pt x="12" y="1"/>
                      <a:pt x="3" y="3"/>
                      <a:pt x="0" y="5"/>
                    </a:cubicBezTo>
                    <a:cubicBezTo>
                      <a:pt x="10" y="7"/>
                      <a:pt x="21" y="10"/>
                      <a:pt x="29" y="15"/>
                    </a:cubicBezTo>
                    <a:cubicBezTo>
                      <a:pt x="66" y="34"/>
                      <a:pt x="86" y="56"/>
                      <a:pt x="105" y="86"/>
                    </a:cubicBezTo>
                    <a:cubicBezTo>
                      <a:pt x="134" y="121"/>
                      <a:pt x="146" y="169"/>
                      <a:pt x="123" y="210"/>
                    </a:cubicBezTo>
                    <a:cubicBezTo>
                      <a:pt x="209" y="138"/>
                      <a:pt x="126" y="1"/>
                      <a:pt x="29" y="1"/>
                    </a:cubicBezTo>
                    <a:cubicBezTo>
                      <a:pt x="29" y="1"/>
                      <a:pt x="28" y="1"/>
                      <a:pt x="27" y="1"/>
                    </a:cubicBezTo>
                    <a:cubicBezTo>
                      <a:pt x="25" y="1"/>
                      <a:pt x="23" y="1"/>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42"/>
              <p:cNvSpPr/>
              <p:nvPr/>
            </p:nvSpPr>
            <p:spPr>
              <a:xfrm>
                <a:off x="5751100" y="4219350"/>
                <a:ext cx="3175" cy="3700"/>
              </a:xfrm>
              <a:custGeom>
                <a:rect b="b" l="l" r="r" t="t"/>
                <a:pathLst>
                  <a:path extrusionOk="0" h="148" w="127">
                    <a:moveTo>
                      <a:pt x="0" y="0"/>
                    </a:moveTo>
                    <a:lnTo>
                      <a:pt x="0" y="0"/>
                    </a:lnTo>
                    <a:cubicBezTo>
                      <a:pt x="8" y="71"/>
                      <a:pt x="55" y="138"/>
                      <a:pt x="127" y="148"/>
                    </a:cubicBezTo>
                    <a:cubicBezTo>
                      <a:pt x="66" y="103"/>
                      <a:pt x="39" y="5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42"/>
              <p:cNvSpPr/>
              <p:nvPr/>
            </p:nvSpPr>
            <p:spPr>
              <a:xfrm>
                <a:off x="5753775" y="4220725"/>
                <a:ext cx="450" cy="575"/>
              </a:xfrm>
              <a:custGeom>
                <a:rect b="b" l="l" r="r" t="t"/>
                <a:pathLst>
                  <a:path extrusionOk="0" h="23" w="18">
                    <a:moveTo>
                      <a:pt x="0" y="0"/>
                    </a:moveTo>
                    <a:cubicBezTo>
                      <a:pt x="2" y="8"/>
                      <a:pt x="10" y="18"/>
                      <a:pt x="18" y="23"/>
                    </a:cubicBezTo>
                    <a:cubicBezTo>
                      <a:pt x="13" y="13"/>
                      <a:pt x="6" y="6"/>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42"/>
              <p:cNvSpPr/>
              <p:nvPr/>
            </p:nvSpPr>
            <p:spPr>
              <a:xfrm>
                <a:off x="5689775" y="4294500"/>
                <a:ext cx="72100" cy="95275"/>
              </a:xfrm>
              <a:custGeom>
                <a:rect b="b" l="l" r="r" t="t"/>
                <a:pathLst>
                  <a:path extrusionOk="0" h="3811" w="2884">
                    <a:moveTo>
                      <a:pt x="2120" y="1"/>
                    </a:moveTo>
                    <a:lnTo>
                      <a:pt x="2120" y="1"/>
                    </a:lnTo>
                    <a:cubicBezTo>
                      <a:pt x="2080" y="442"/>
                      <a:pt x="1959" y="876"/>
                      <a:pt x="1814" y="1294"/>
                    </a:cubicBezTo>
                    <a:cubicBezTo>
                      <a:pt x="1690" y="1637"/>
                      <a:pt x="1607" y="1869"/>
                      <a:pt x="1442" y="2179"/>
                    </a:cubicBezTo>
                    <a:cubicBezTo>
                      <a:pt x="1131" y="2780"/>
                      <a:pt x="583" y="3368"/>
                      <a:pt x="109" y="3734"/>
                    </a:cubicBezTo>
                    <a:cubicBezTo>
                      <a:pt x="73" y="3760"/>
                      <a:pt x="36" y="3785"/>
                      <a:pt x="0" y="3811"/>
                    </a:cubicBezTo>
                    <a:cubicBezTo>
                      <a:pt x="113" y="3807"/>
                      <a:pt x="227" y="3800"/>
                      <a:pt x="338" y="3787"/>
                    </a:cubicBezTo>
                    <a:cubicBezTo>
                      <a:pt x="415" y="3780"/>
                      <a:pt x="494" y="3770"/>
                      <a:pt x="572" y="3756"/>
                    </a:cubicBezTo>
                    <a:cubicBezTo>
                      <a:pt x="928" y="3630"/>
                      <a:pt x="1278" y="3486"/>
                      <a:pt x="1633" y="3355"/>
                    </a:cubicBezTo>
                    <a:cubicBezTo>
                      <a:pt x="1725" y="3300"/>
                      <a:pt x="1816" y="3245"/>
                      <a:pt x="1906" y="3188"/>
                    </a:cubicBezTo>
                    <a:cubicBezTo>
                      <a:pt x="2086" y="3007"/>
                      <a:pt x="2284" y="2842"/>
                      <a:pt x="2482" y="2693"/>
                    </a:cubicBezTo>
                    <a:cubicBezTo>
                      <a:pt x="2498" y="2679"/>
                      <a:pt x="2516" y="2672"/>
                      <a:pt x="2536" y="2668"/>
                    </a:cubicBezTo>
                    <a:cubicBezTo>
                      <a:pt x="2537" y="2662"/>
                      <a:pt x="2537" y="2654"/>
                      <a:pt x="2539" y="2648"/>
                    </a:cubicBezTo>
                    <a:cubicBezTo>
                      <a:pt x="2545" y="2653"/>
                      <a:pt x="2553" y="2656"/>
                      <a:pt x="2561" y="2656"/>
                    </a:cubicBezTo>
                    <a:cubicBezTo>
                      <a:pt x="2567" y="2656"/>
                      <a:pt x="2573" y="2654"/>
                      <a:pt x="2578" y="2651"/>
                    </a:cubicBezTo>
                    <a:cubicBezTo>
                      <a:pt x="2598" y="2637"/>
                      <a:pt x="2603" y="2610"/>
                      <a:pt x="2608" y="2587"/>
                    </a:cubicBezTo>
                    <a:cubicBezTo>
                      <a:pt x="2609" y="2598"/>
                      <a:pt x="2611" y="2610"/>
                      <a:pt x="2613" y="2622"/>
                    </a:cubicBezTo>
                    <a:cubicBezTo>
                      <a:pt x="2617" y="2636"/>
                      <a:pt x="2618" y="2654"/>
                      <a:pt x="2633" y="2663"/>
                    </a:cubicBezTo>
                    <a:cubicBezTo>
                      <a:pt x="2636" y="2664"/>
                      <a:pt x="2638" y="2665"/>
                      <a:pt x="2641" y="2665"/>
                    </a:cubicBezTo>
                    <a:cubicBezTo>
                      <a:pt x="2650" y="2665"/>
                      <a:pt x="2660" y="2656"/>
                      <a:pt x="2660" y="2644"/>
                    </a:cubicBezTo>
                    <a:lnTo>
                      <a:pt x="2649" y="2598"/>
                    </a:lnTo>
                    <a:lnTo>
                      <a:pt x="2649" y="2598"/>
                    </a:lnTo>
                    <a:cubicBezTo>
                      <a:pt x="2651" y="2601"/>
                      <a:pt x="2654" y="2603"/>
                      <a:pt x="2658" y="2603"/>
                    </a:cubicBezTo>
                    <a:cubicBezTo>
                      <a:pt x="2662" y="2603"/>
                      <a:pt x="2666" y="2601"/>
                      <a:pt x="2668" y="2598"/>
                    </a:cubicBezTo>
                    <a:cubicBezTo>
                      <a:pt x="2670" y="2603"/>
                      <a:pt x="2674" y="2610"/>
                      <a:pt x="2676" y="2615"/>
                    </a:cubicBezTo>
                    <a:cubicBezTo>
                      <a:pt x="2711" y="2682"/>
                      <a:pt x="2756" y="2741"/>
                      <a:pt x="2808" y="2796"/>
                    </a:cubicBezTo>
                    <a:cubicBezTo>
                      <a:pt x="2815" y="2803"/>
                      <a:pt x="2825" y="2808"/>
                      <a:pt x="2835" y="2808"/>
                    </a:cubicBezTo>
                    <a:cubicBezTo>
                      <a:pt x="2884" y="2803"/>
                      <a:pt x="2866" y="2747"/>
                      <a:pt x="2848" y="2734"/>
                    </a:cubicBezTo>
                    <a:cubicBezTo>
                      <a:pt x="2736" y="2606"/>
                      <a:pt x="2655" y="2479"/>
                      <a:pt x="2601" y="2317"/>
                    </a:cubicBezTo>
                    <a:cubicBezTo>
                      <a:pt x="2597" y="2291"/>
                      <a:pt x="2592" y="2263"/>
                      <a:pt x="2587" y="2237"/>
                    </a:cubicBezTo>
                    <a:cubicBezTo>
                      <a:pt x="2577" y="2329"/>
                      <a:pt x="2567" y="2406"/>
                      <a:pt x="2547" y="2502"/>
                    </a:cubicBezTo>
                    <a:cubicBezTo>
                      <a:pt x="2546" y="2509"/>
                      <a:pt x="2545" y="2515"/>
                      <a:pt x="2542" y="2524"/>
                    </a:cubicBezTo>
                    <a:cubicBezTo>
                      <a:pt x="2544" y="2495"/>
                      <a:pt x="2545" y="2468"/>
                      <a:pt x="2545" y="2440"/>
                    </a:cubicBezTo>
                    <a:lnTo>
                      <a:pt x="2545" y="2438"/>
                    </a:lnTo>
                    <a:cubicBezTo>
                      <a:pt x="2546" y="2395"/>
                      <a:pt x="2546" y="2353"/>
                      <a:pt x="2545" y="2308"/>
                    </a:cubicBezTo>
                    <a:cubicBezTo>
                      <a:pt x="2524" y="2371"/>
                      <a:pt x="2498" y="2432"/>
                      <a:pt x="2472" y="2492"/>
                    </a:cubicBezTo>
                    <a:cubicBezTo>
                      <a:pt x="2501" y="2376"/>
                      <a:pt x="2516" y="2258"/>
                      <a:pt x="2515" y="2140"/>
                    </a:cubicBezTo>
                    <a:lnTo>
                      <a:pt x="2515" y="2140"/>
                    </a:lnTo>
                    <a:cubicBezTo>
                      <a:pt x="2488" y="2276"/>
                      <a:pt x="2447" y="2390"/>
                      <a:pt x="2389" y="2500"/>
                    </a:cubicBezTo>
                    <a:cubicBezTo>
                      <a:pt x="2444" y="2309"/>
                      <a:pt x="2477" y="2113"/>
                      <a:pt x="2483" y="1915"/>
                    </a:cubicBezTo>
                    <a:lnTo>
                      <a:pt x="2483" y="1915"/>
                    </a:lnTo>
                    <a:cubicBezTo>
                      <a:pt x="2452" y="2150"/>
                      <a:pt x="2360" y="2394"/>
                      <a:pt x="2250" y="2608"/>
                    </a:cubicBezTo>
                    <a:cubicBezTo>
                      <a:pt x="2372" y="2289"/>
                      <a:pt x="2435" y="1946"/>
                      <a:pt x="2432" y="1603"/>
                    </a:cubicBezTo>
                    <a:lnTo>
                      <a:pt x="2432" y="1603"/>
                    </a:lnTo>
                    <a:cubicBezTo>
                      <a:pt x="2391" y="2003"/>
                      <a:pt x="2271" y="2364"/>
                      <a:pt x="2086" y="2687"/>
                    </a:cubicBezTo>
                    <a:cubicBezTo>
                      <a:pt x="2286" y="2237"/>
                      <a:pt x="2385" y="1741"/>
                      <a:pt x="2362" y="1248"/>
                    </a:cubicBezTo>
                    <a:lnTo>
                      <a:pt x="2362" y="1248"/>
                    </a:lnTo>
                    <a:cubicBezTo>
                      <a:pt x="2341" y="1663"/>
                      <a:pt x="2212" y="2114"/>
                      <a:pt x="2057" y="2458"/>
                    </a:cubicBezTo>
                    <a:cubicBezTo>
                      <a:pt x="1978" y="2632"/>
                      <a:pt x="1897" y="2785"/>
                      <a:pt x="1805" y="2926"/>
                    </a:cubicBezTo>
                    <a:cubicBezTo>
                      <a:pt x="2153" y="2358"/>
                      <a:pt x="2303" y="1699"/>
                      <a:pt x="2303" y="1043"/>
                    </a:cubicBezTo>
                    <a:lnTo>
                      <a:pt x="2303" y="1043"/>
                    </a:lnTo>
                    <a:cubicBezTo>
                      <a:pt x="2271" y="1319"/>
                      <a:pt x="2197" y="1588"/>
                      <a:pt x="2112" y="1850"/>
                    </a:cubicBezTo>
                    <a:cubicBezTo>
                      <a:pt x="1984" y="2231"/>
                      <a:pt x="1834" y="2555"/>
                      <a:pt x="1593" y="2907"/>
                    </a:cubicBezTo>
                    <a:cubicBezTo>
                      <a:pt x="1586" y="2919"/>
                      <a:pt x="1577" y="2929"/>
                      <a:pt x="1569" y="2941"/>
                    </a:cubicBezTo>
                    <a:cubicBezTo>
                      <a:pt x="2022" y="2273"/>
                      <a:pt x="2251" y="1521"/>
                      <a:pt x="2269" y="686"/>
                    </a:cubicBezTo>
                    <a:lnTo>
                      <a:pt x="2269" y="686"/>
                    </a:lnTo>
                    <a:cubicBezTo>
                      <a:pt x="2204" y="1125"/>
                      <a:pt x="2080" y="1566"/>
                      <a:pt x="1903" y="1974"/>
                    </a:cubicBezTo>
                    <a:cubicBezTo>
                      <a:pt x="2109" y="1457"/>
                      <a:pt x="2214" y="901"/>
                      <a:pt x="2195" y="353"/>
                    </a:cubicBezTo>
                    <a:lnTo>
                      <a:pt x="2195" y="353"/>
                    </a:lnTo>
                    <a:cubicBezTo>
                      <a:pt x="2164" y="821"/>
                      <a:pt x="2014" y="1282"/>
                      <a:pt x="1839" y="1716"/>
                    </a:cubicBezTo>
                    <a:cubicBezTo>
                      <a:pt x="1839" y="1719"/>
                      <a:pt x="1837" y="1723"/>
                      <a:pt x="1836" y="1726"/>
                    </a:cubicBezTo>
                    <a:lnTo>
                      <a:pt x="1836" y="1726"/>
                    </a:lnTo>
                    <a:cubicBezTo>
                      <a:pt x="2030" y="1167"/>
                      <a:pt x="2129" y="565"/>
                      <a:pt x="2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42"/>
              <p:cNvSpPr/>
              <p:nvPr/>
            </p:nvSpPr>
            <p:spPr>
              <a:xfrm>
                <a:off x="5769225" y="4301350"/>
                <a:ext cx="34750" cy="77350"/>
              </a:xfrm>
              <a:custGeom>
                <a:rect b="b" l="l" r="r" t="t"/>
                <a:pathLst>
                  <a:path extrusionOk="0" h="3094" w="1390">
                    <a:moveTo>
                      <a:pt x="1" y="1"/>
                    </a:moveTo>
                    <a:lnTo>
                      <a:pt x="1" y="1"/>
                    </a:lnTo>
                    <a:cubicBezTo>
                      <a:pt x="0" y="1093"/>
                      <a:pt x="421" y="2151"/>
                      <a:pt x="1202" y="2906"/>
                    </a:cubicBezTo>
                    <a:cubicBezTo>
                      <a:pt x="1264" y="2970"/>
                      <a:pt x="1329" y="3033"/>
                      <a:pt x="1389" y="3093"/>
                    </a:cubicBezTo>
                    <a:cubicBezTo>
                      <a:pt x="1309" y="2998"/>
                      <a:pt x="1232" y="2900"/>
                      <a:pt x="1155" y="2802"/>
                    </a:cubicBezTo>
                    <a:cubicBezTo>
                      <a:pt x="520" y="2014"/>
                      <a:pt x="128" y="106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42"/>
              <p:cNvSpPr/>
              <p:nvPr/>
            </p:nvSpPr>
            <p:spPr>
              <a:xfrm>
                <a:off x="5769875" y="4324300"/>
                <a:ext cx="9900" cy="27525"/>
              </a:xfrm>
              <a:custGeom>
                <a:rect b="b" l="l" r="r" t="t"/>
                <a:pathLst>
                  <a:path extrusionOk="0" h="1101" w="396">
                    <a:moveTo>
                      <a:pt x="1" y="0"/>
                    </a:moveTo>
                    <a:lnTo>
                      <a:pt x="1" y="0"/>
                    </a:lnTo>
                    <a:cubicBezTo>
                      <a:pt x="47" y="373"/>
                      <a:pt x="193" y="852"/>
                      <a:pt x="395" y="1101"/>
                    </a:cubicBezTo>
                    <a:cubicBezTo>
                      <a:pt x="242" y="759"/>
                      <a:pt x="129" y="37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42"/>
              <p:cNvSpPr/>
              <p:nvPr/>
            </p:nvSpPr>
            <p:spPr>
              <a:xfrm>
                <a:off x="5770250" y="4339425"/>
                <a:ext cx="800" cy="1875"/>
              </a:xfrm>
              <a:custGeom>
                <a:rect b="b" l="l" r="r" t="t"/>
                <a:pathLst>
                  <a:path extrusionOk="0" h="75" w="32">
                    <a:moveTo>
                      <a:pt x="0" y="1"/>
                    </a:moveTo>
                    <a:lnTo>
                      <a:pt x="0" y="1"/>
                    </a:lnTo>
                    <a:cubicBezTo>
                      <a:pt x="7" y="26"/>
                      <a:pt x="18" y="54"/>
                      <a:pt x="31" y="75"/>
                    </a:cubicBezTo>
                    <a:cubicBezTo>
                      <a:pt x="23" y="49"/>
                      <a:pt x="13" y="23"/>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42"/>
              <p:cNvSpPr/>
              <p:nvPr/>
            </p:nvSpPr>
            <p:spPr>
              <a:xfrm>
                <a:off x="5700975" y="4366875"/>
                <a:ext cx="52100" cy="186975"/>
              </a:xfrm>
              <a:custGeom>
                <a:rect b="b" l="l" r="r" t="t"/>
                <a:pathLst>
                  <a:path extrusionOk="0" h="7479" w="2084">
                    <a:moveTo>
                      <a:pt x="2083" y="0"/>
                    </a:moveTo>
                    <a:cubicBezTo>
                      <a:pt x="1435" y="694"/>
                      <a:pt x="1002" y="1576"/>
                      <a:pt x="786" y="2506"/>
                    </a:cubicBezTo>
                    <a:cubicBezTo>
                      <a:pt x="842" y="2250"/>
                      <a:pt x="917" y="1997"/>
                      <a:pt x="1006" y="1750"/>
                    </a:cubicBezTo>
                    <a:cubicBezTo>
                      <a:pt x="1192" y="1242"/>
                      <a:pt x="1386" y="769"/>
                      <a:pt x="1695" y="295"/>
                    </a:cubicBezTo>
                    <a:lnTo>
                      <a:pt x="1695" y="295"/>
                    </a:lnTo>
                    <a:cubicBezTo>
                      <a:pt x="1100" y="995"/>
                      <a:pt x="707" y="1893"/>
                      <a:pt x="543" y="2801"/>
                    </a:cubicBezTo>
                    <a:cubicBezTo>
                      <a:pt x="531" y="2861"/>
                      <a:pt x="521" y="2921"/>
                      <a:pt x="512" y="2982"/>
                    </a:cubicBezTo>
                    <a:cubicBezTo>
                      <a:pt x="566" y="2437"/>
                      <a:pt x="701" y="1912"/>
                      <a:pt x="919" y="1370"/>
                    </a:cubicBezTo>
                    <a:cubicBezTo>
                      <a:pt x="978" y="1220"/>
                      <a:pt x="1165" y="843"/>
                      <a:pt x="1290" y="618"/>
                    </a:cubicBezTo>
                    <a:lnTo>
                      <a:pt x="1290" y="618"/>
                    </a:lnTo>
                    <a:cubicBezTo>
                      <a:pt x="1201" y="706"/>
                      <a:pt x="975" y="1034"/>
                      <a:pt x="870" y="1227"/>
                    </a:cubicBezTo>
                    <a:cubicBezTo>
                      <a:pt x="732" y="1476"/>
                      <a:pt x="623" y="1737"/>
                      <a:pt x="541" y="2009"/>
                    </a:cubicBezTo>
                    <a:cubicBezTo>
                      <a:pt x="661" y="1572"/>
                      <a:pt x="829" y="1152"/>
                      <a:pt x="1042" y="766"/>
                    </a:cubicBezTo>
                    <a:lnTo>
                      <a:pt x="1042" y="766"/>
                    </a:lnTo>
                    <a:cubicBezTo>
                      <a:pt x="317" y="1680"/>
                      <a:pt x="0" y="2929"/>
                      <a:pt x="248" y="4083"/>
                    </a:cubicBezTo>
                    <a:cubicBezTo>
                      <a:pt x="283" y="4252"/>
                      <a:pt x="335" y="4416"/>
                      <a:pt x="388" y="4581"/>
                    </a:cubicBezTo>
                    <a:cubicBezTo>
                      <a:pt x="397" y="4603"/>
                      <a:pt x="404" y="4629"/>
                      <a:pt x="410" y="4648"/>
                    </a:cubicBezTo>
                    <a:cubicBezTo>
                      <a:pt x="409" y="4640"/>
                      <a:pt x="408" y="4634"/>
                      <a:pt x="407" y="4625"/>
                    </a:cubicBezTo>
                    <a:cubicBezTo>
                      <a:pt x="364" y="4376"/>
                      <a:pt x="332" y="4164"/>
                      <a:pt x="315" y="3915"/>
                    </a:cubicBezTo>
                    <a:cubicBezTo>
                      <a:pt x="304" y="3616"/>
                      <a:pt x="315" y="3311"/>
                      <a:pt x="350" y="3006"/>
                    </a:cubicBezTo>
                    <a:lnTo>
                      <a:pt x="350" y="3006"/>
                    </a:lnTo>
                    <a:cubicBezTo>
                      <a:pt x="283" y="3717"/>
                      <a:pt x="373" y="4445"/>
                      <a:pt x="649" y="5106"/>
                    </a:cubicBezTo>
                    <a:cubicBezTo>
                      <a:pt x="578" y="4819"/>
                      <a:pt x="534" y="4541"/>
                      <a:pt x="510" y="4258"/>
                    </a:cubicBezTo>
                    <a:lnTo>
                      <a:pt x="510" y="4258"/>
                    </a:lnTo>
                    <a:cubicBezTo>
                      <a:pt x="528" y="4386"/>
                      <a:pt x="554" y="4512"/>
                      <a:pt x="585" y="4638"/>
                    </a:cubicBezTo>
                    <a:cubicBezTo>
                      <a:pt x="649" y="4914"/>
                      <a:pt x="745" y="5181"/>
                      <a:pt x="861" y="5439"/>
                    </a:cubicBezTo>
                    <a:cubicBezTo>
                      <a:pt x="857" y="5426"/>
                      <a:pt x="853" y="5410"/>
                      <a:pt x="851" y="5395"/>
                    </a:cubicBezTo>
                    <a:cubicBezTo>
                      <a:pt x="759" y="5043"/>
                      <a:pt x="711" y="4670"/>
                      <a:pt x="681" y="4403"/>
                    </a:cubicBezTo>
                    <a:cubicBezTo>
                      <a:pt x="650" y="4120"/>
                      <a:pt x="639" y="3851"/>
                      <a:pt x="646" y="3594"/>
                    </a:cubicBezTo>
                    <a:lnTo>
                      <a:pt x="646" y="3594"/>
                    </a:lnTo>
                    <a:cubicBezTo>
                      <a:pt x="644" y="3791"/>
                      <a:pt x="651" y="3990"/>
                      <a:pt x="672" y="4187"/>
                    </a:cubicBezTo>
                    <a:cubicBezTo>
                      <a:pt x="707" y="4545"/>
                      <a:pt x="767" y="4903"/>
                      <a:pt x="878" y="5245"/>
                    </a:cubicBezTo>
                    <a:cubicBezTo>
                      <a:pt x="987" y="5586"/>
                      <a:pt x="1121" y="5920"/>
                      <a:pt x="1275" y="6242"/>
                    </a:cubicBezTo>
                    <a:cubicBezTo>
                      <a:pt x="1419" y="6665"/>
                      <a:pt x="1588" y="7075"/>
                      <a:pt x="1767" y="7478"/>
                    </a:cubicBezTo>
                    <a:cubicBezTo>
                      <a:pt x="1668" y="7082"/>
                      <a:pt x="1583" y="6680"/>
                      <a:pt x="1476" y="6286"/>
                    </a:cubicBezTo>
                    <a:cubicBezTo>
                      <a:pt x="1336" y="5738"/>
                      <a:pt x="1177" y="5194"/>
                      <a:pt x="1079" y="4636"/>
                    </a:cubicBezTo>
                    <a:cubicBezTo>
                      <a:pt x="979" y="4145"/>
                      <a:pt x="984" y="3368"/>
                      <a:pt x="1064" y="2883"/>
                    </a:cubicBezTo>
                    <a:cubicBezTo>
                      <a:pt x="1139" y="2416"/>
                      <a:pt x="1274" y="1962"/>
                      <a:pt x="1440" y="1523"/>
                    </a:cubicBezTo>
                    <a:cubicBezTo>
                      <a:pt x="1581" y="1164"/>
                      <a:pt x="1694" y="882"/>
                      <a:pt x="1860" y="532"/>
                    </a:cubicBezTo>
                    <a:cubicBezTo>
                      <a:pt x="1877" y="494"/>
                      <a:pt x="1896" y="457"/>
                      <a:pt x="1916" y="419"/>
                    </a:cubicBezTo>
                    <a:lnTo>
                      <a:pt x="1916" y="419"/>
                    </a:lnTo>
                    <a:cubicBezTo>
                      <a:pt x="1908" y="427"/>
                      <a:pt x="1903" y="434"/>
                      <a:pt x="1897" y="443"/>
                    </a:cubicBezTo>
                    <a:cubicBezTo>
                      <a:pt x="1736" y="658"/>
                      <a:pt x="1594" y="886"/>
                      <a:pt x="1463" y="1121"/>
                    </a:cubicBezTo>
                    <a:cubicBezTo>
                      <a:pt x="1629" y="747"/>
                      <a:pt x="1829" y="387"/>
                      <a:pt x="20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42"/>
              <p:cNvSpPr/>
              <p:nvPr/>
            </p:nvSpPr>
            <p:spPr>
              <a:xfrm>
                <a:off x="5689900" y="4387625"/>
                <a:ext cx="32150" cy="87875"/>
              </a:xfrm>
              <a:custGeom>
                <a:rect b="b" l="l" r="r" t="t"/>
                <a:pathLst>
                  <a:path extrusionOk="0" h="3515" w="1286">
                    <a:moveTo>
                      <a:pt x="1285" y="1"/>
                    </a:moveTo>
                    <a:lnTo>
                      <a:pt x="1285" y="1"/>
                    </a:lnTo>
                    <a:cubicBezTo>
                      <a:pt x="991" y="349"/>
                      <a:pt x="745" y="750"/>
                      <a:pt x="589" y="1183"/>
                    </a:cubicBezTo>
                    <a:cubicBezTo>
                      <a:pt x="574" y="1226"/>
                      <a:pt x="562" y="1270"/>
                      <a:pt x="547" y="1316"/>
                    </a:cubicBezTo>
                    <a:cubicBezTo>
                      <a:pt x="601" y="1069"/>
                      <a:pt x="668" y="827"/>
                      <a:pt x="764" y="595"/>
                    </a:cubicBezTo>
                    <a:cubicBezTo>
                      <a:pt x="796" y="510"/>
                      <a:pt x="943" y="201"/>
                      <a:pt x="1064" y="62"/>
                    </a:cubicBezTo>
                    <a:lnTo>
                      <a:pt x="1064" y="62"/>
                    </a:lnTo>
                    <a:cubicBezTo>
                      <a:pt x="732" y="364"/>
                      <a:pt x="498" y="785"/>
                      <a:pt x="361" y="1244"/>
                    </a:cubicBezTo>
                    <a:cubicBezTo>
                      <a:pt x="364" y="1229"/>
                      <a:pt x="368" y="1215"/>
                      <a:pt x="370" y="1200"/>
                    </a:cubicBezTo>
                    <a:cubicBezTo>
                      <a:pt x="480" y="785"/>
                      <a:pt x="586" y="428"/>
                      <a:pt x="841" y="85"/>
                    </a:cubicBezTo>
                    <a:lnTo>
                      <a:pt x="841" y="85"/>
                    </a:lnTo>
                    <a:cubicBezTo>
                      <a:pt x="647" y="262"/>
                      <a:pt x="490" y="472"/>
                      <a:pt x="368" y="703"/>
                    </a:cubicBezTo>
                    <a:cubicBezTo>
                      <a:pt x="441" y="513"/>
                      <a:pt x="502" y="356"/>
                      <a:pt x="607" y="169"/>
                    </a:cubicBezTo>
                    <a:lnTo>
                      <a:pt x="607" y="169"/>
                    </a:lnTo>
                    <a:cubicBezTo>
                      <a:pt x="243" y="534"/>
                      <a:pt x="45" y="1046"/>
                      <a:pt x="23" y="1563"/>
                    </a:cubicBezTo>
                    <a:cubicBezTo>
                      <a:pt x="22" y="1585"/>
                      <a:pt x="20" y="1614"/>
                      <a:pt x="19" y="1636"/>
                    </a:cubicBezTo>
                    <a:cubicBezTo>
                      <a:pt x="32" y="1586"/>
                      <a:pt x="48" y="1539"/>
                      <a:pt x="64" y="1492"/>
                    </a:cubicBezTo>
                    <a:cubicBezTo>
                      <a:pt x="89" y="1425"/>
                      <a:pt x="113" y="1359"/>
                      <a:pt x="137" y="1292"/>
                    </a:cubicBezTo>
                    <a:lnTo>
                      <a:pt x="137" y="1292"/>
                    </a:lnTo>
                    <a:cubicBezTo>
                      <a:pt x="19" y="1733"/>
                      <a:pt x="0" y="2203"/>
                      <a:pt x="69" y="2637"/>
                    </a:cubicBezTo>
                    <a:cubicBezTo>
                      <a:pt x="84" y="2723"/>
                      <a:pt x="99" y="2838"/>
                      <a:pt x="110" y="2919"/>
                    </a:cubicBezTo>
                    <a:cubicBezTo>
                      <a:pt x="111" y="2817"/>
                      <a:pt x="120" y="2714"/>
                      <a:pt x="129" y="2613"/>
                    </a:cubicBezTo>
                    <a:cubicBezTo>
                      <a:pt x="150" y="2280"/>
                      <a:pt x="197" y="1964"/>
                      <a:pt x="268" y="1636"/>
                    </a:cubicBezTo>
                    <a:lnTo>
                      <a:pt x="268" y="1636"/>
                    </a:lnTo>
                    <a:cubicBezTo>
                      <a:pt x="189" y="2080"/>
                      <a:pt x="196" y="2537"/>
                      <a:pt x="284" y="2940"/>
                    </a:cubicBezTo>
                    <a:cubicBezTo>
                      <a:pt x="301" y="3015"/>
                      <a:pt x="320" y="3092"/>
                      <a:pt x="340" y="3164"/>
                    </a:cubicBezTo>
                    <a:cubicBezTo>
                      <a:pt x="332" y="3035"/>
                      <a:pt x="332" y="2908"/>
                      <a:pt x="332" y="2779"/>
                    </a:cubicBezTo>
                    <a:cubicBezTo>
                      <a:pt x="341" y="2452"/>
                      <a:pt x="370" y="2219"/>
                      <a:pt x="421" y="1941"/>
                    </a:cubicBezTo>
                    <a:lnTo>
                      <a:pt x="421" y="1941"/>
                    </a:lnTo>
                    <a:cubicBezTo>
                      <a:pt x="383" y="2299"/>
                      <a:pt x="396" y="2665"/>
                      <a:pt x="462" y="3017"/>
                    </a:cubicBezTo>
                    <a:cubicBezTo>
                      <a:pt x="495" y="3186"/>
                      <a:pt x="538" y="3352"/>
                      <a:pt x="593" y="3514"/>
                    </a:cubicBezTo>
                    <a:lnTo>
                      <a:pt x="589" y="3487"/>
                    </a:lnTo>
                    <a:cubicBezTo>
                      <a:pt x="563" y="3253"/>
                      <a:pt x="552" y="3016"/>
                      <a:pt x="554" y="2780"/>
                    </a:cubicBezTo>
                    <a:cubicBezTo>
                      <a:pt x="558" y="2529"/>
                      <a:pt x="587" y="2280"/>
                      <a:pt x="615" y="2029"/>
                    </a:cubicBezTo>
                    <a:cubicBezTo>
                      <a:pt x="644" y="1806"/>
                      <a:pt x="683" y="1525"/>
                      <a:pt x="762" y="1238"/>
                    </a:cubicBezTo>
                    <a:cubicBezTo>
                      <a:pt x="827" y="989"/>
                      <a:pt x="932" y="723"/>
                      <a:pt x="1018" y="526"/>
                    </a:cubicBezTo>
                    <a:cubicBezTo>
                      <a:pt x="1099" y="348"/>
                      <a:pt x="1177" y="165"/>
                      <a:pt x="12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42"/>
              <p:cNvSpPr/>
              <p:nvPr/>
            </p:nvSpPr>
            <p:spPr>
              <a:xfrm>
                <a:off x="5690750" y="4393525"/>
                <a:ext cx="9275" cy="20050"/>
              </a:xfrm>
              <a:custGeom>
                <a:rect b="b" l="l" r="r" t="t"/>
                <a:pathLst>
                  <a:path extrusionOk="0" h="802" w="371">
                    <a:moveTo>
                      <a:pt x="371" y="0"/>
                    </a:moveTo>
                    <a:cubicBezTo>
                      <a:pt x="143" y="196"/>
                      <a:pt x="24" y="515"/>
                      <a:pt x="0" y="802"/>
                    </a:cubicBezTo>
                    <a:cubicBezTo>
                      <a:pt x="139" y="519"/>
                      <a:pt x="227" y="272"/>
                      <a:pt x="3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42"/>
              <p:cNvSpPr/>
              <p:nvPr/>
            </p:nvSpPr>
            <p:spPr>
              <a:xfrm>
                <a:off x="5690625" y="4393200"/>
                <a:ext cx="6300" cy="12950"/>
              </a:xfrm>
              <a:custGeom>
                <a:rect b="b" l="l" r="r" t="t"/>
                <a:pathLst>
                  <a:path extrusionOk="0" h="518" w="252">
                    <a:moveTo>
                      <a:pt x="251" y="1"/>
                    </a:moveTo>
                    <a:cubicBezTo>
                      <a:pt x="112" y="128"/>
                      <a:pt x="20" y="357"/>
                      <a:pt x="0" y="518"/>
                    </a:cubicBezTo>
                    <a:cubicBezTo>
                      <a:pt x="123" y="316"/>
                      <a:pt x="163" y="186"/>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42"/>
              <p:cNvSpPr/>
              <p:nvPr/>
            </p:nvSpPr>
            <p:spPr>
              <a:xfrm>
                <a:off x="5690525" y="4394175"/>
                <a:ext cx="3575" cy="4550"/>
              </a:xfrm>
              <a:custGeom>
                <a:rect b="b" l="l" r="r" t="t"/>
                <a:pathLst>
                  <a:path extrusionOk="0" h="182" w="143">
                    <a:moveTo>
                      <a:pt x="142" y="0"/>
                    </a:moveTo>
                    <a:lnTo>
                      <a:pt x="142" y="0"/>
                    </a:lnTo>
                    <a:cubicBezTo>
                      <a:pt x="80" y="26"/>
                      <a:pt x="42" y="88"/>
                      <a:pt x="14" y="149"/>
                    </a:cubicBezTo>
                    <a:cubicBezTo>
                      <a:pt x="11" y="159"/>
                      <a:pt x="0" y="181"/>
                      <a:pt x="3" y="181"/>
                    </a:cubicBezTo>
                    <a:cubicBezTo>
                      <a:pt x="4" y="181"/>
                      <a:pt x="6" y="178"/>
                      <a:pt x="11" y="171"/>
                    </a:cubicBezTo>
                    <a:cubicBezTo>
                      <a:pt x="63" y="116"/>
                      <a:pt x="95" y="51"/>
                      <a:pt x="1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42"/>
              <p:cNvSpPr/>
              <p:nvPr/>
            </p:nvSpPr>
            <p:spPr>
              <a:xfrm>
                <a:off x="5690600" y="4391550"/>
                <a:ext cx="475" cy="575"/>
              </a:xfrm>
              <a:custGeom>
                <a:rect b="b" l="l" r="r" t="t"/>
                <a:pathLst>
                  <a:path extrusionOk="0" h="23" w="19">
                    <a:moveTo>
                      <a:pt x="19" y="0"/>
                    </a:moveTo>
                    <a:lnTo>
                      <a:pt x="19" y="0"/>
                    </a:lnTo>
                    <a:cubicBezTo>
                      <a:pt x="10" y="6"/>
                      <a:pt x="3" y="16"/>
                      <a:pt x="0" y="23"/>
                    </a:cubicBezTo>
                    <a:cubicBezTo>
                      <a:pt x="6" y="16"/>
                      <a:pt x="11" y="8"/>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42"/>
              <p:cNvSpPr/>
              <p:nvPr/>
            </p:nvSpPr>
            <p:spPr>
              <a:xfrm>
                <a:off x="5720475" y="4387350"/>
                <a:ext cx="26725" cy="142525"/>
              </a:xfrm>
              <a:custGeom>
                <a:rect b="b" l="l" r="r" t="t"/>
                <a:pathLst>
                  <a:path extrusionOk="0" h="5701" w="1069">
                    <a:moveTo>
                      <a:pt x="1069" y="0"/>
                    </a:moveTo>
                    <a:lnTo>
                      <a:pt x="1069" y="0"/>
                    </a:lnTo>
                    <a:cubicBezTo>
                      <a:pt x="241" y="1490"/>
                      <a:pt x="1" y="3258"/>
                      <a:pt x="591" y="4881"/>
                    </a:cubicBezTo>
                    <a:cubicBezTo>
                      <a:pt x="688" y="5161"/>
                      <a:pt x="802" y="5436"/>
                      <a:pt x="932" y="5700"/>
                    </a:cubicBezTo>
                    <a:cubicBezTo>
                      <a:pt x="928" y="5685"/>
                      <a:pt x="923" y="5669"/>
                      <a:pt x="919" y="5654"/>
                    </a:cubicBezTo>
                    <a:cubicBezTo>
                      <a:pt x="818" y="5259"/>
                      <a:pt x="739" y="4859"/>
                      <a:pt x="657" y="4458"/>
                    </a:cubicBezTo>
                    <a:cubicBezTo>
                      <a:pt x="547" y="3897"/>
                      <a:pt x="468" y="3476"/>
                      <a:pt x="479" y="2899"/>
                    </a:cubicBezTo>
                    <a:cubicBezTo>
                      <a:pt x="513" y="1920"/>
                      <a:pt x="710" y="1016"/>
                      <a:pt x="10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42"/>
              <p:cNvSpPr/>
              <p:nvPr/>
            </p:nvSpPr>
            <p:spPr>
              <a:xfrm>
                <a:off x="5729450" y="4411025"/>
                <a:ext cx="14975" cy="99750"/>
              </a:xfrm>
              <a:custGeom>
                <a:rect b="b" l="l" r="r" t="t"/>
                <a:pathLst>
                  <a:path extrusionOk="0" h="3990" w="599">
                    <a:moveTo>
                      <a:pt x="598" y="1"/>
                    </a:moveTo>
                    <a:cubicBezTo>
                      <a:pt x="561" y="92"/>
                      <a:pt x="525" y="185"/>
                      <a:pt x="493" y="278"/>
                    </a:cubicBezTo>
                    <a:cubicBezTo>
                      <a:pt x="78" y="1456"/>
                      <a:pt x="0" y="2854"/>
                      <a:pt x="579" y="3989"/>
                    </a:cubicBezTo>
                    <a:cubicBezTo>
                      <a:pt x="411" y="3501"/>
                      <a:pt x="370" y="3054"/>
                      <a:pt x="352" y="2550"/>
                    </a:cubicBezTo>
                    <a:cubicBezTo>
                      <a:pt x="324" y="1824"/>
                      <a:pt x="419" y="1124"/>
                      <a:pt x="520" y="455"/>
                    </a:cubicBezTo>
                    <a:cubicBezTo>
                      <a:pt x="545" y="303"/>
                      <a:pt x="569" y="151"/>
                      <a:pt x="5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42"/>
              <p:cNvSpPr/>
              <p:nvPr/>
            </p:nvSpPr>
            <p:spPr>
              <a:xfrm>
                <a:off x="5738425" y="4425925"/>
                <a:ext cx="6675" cy="75075"/>
              </a:xfrm>
              <a:custGeom>
                <a:rect b="b" l="l" r="r" t="t"/>
                <a:pathLst>
                  <a:path extrusionOk="0" h="3003" w="267">
                    <a:moveTo>
                      <a:pt x="266" y="1"/>
                    </a:moveTo>
                    <a:lnTo>
                      <a:pt x="266" y="1"/>
                    </a:lnTo>
                    <a:cubicBezTo>
                      <a:pt x="122" y="369"/>
                      <a:pt x="62" y="765"/>
                      <a:pt x="37" y="1161"/>
                    </a:cubicBezTo>
                    <a:cubicBezTo>
                      <a:pt x="0" y="1733"/>
                      <a:pt x="67" y="2310"/>
                      <a:pt x="225" y="2861"/>
                    </a:cubicBezTo>
                    <a:cubicBezTo>
                      <a:pt x="237" y="2906"/>
                      <a:pt x="251" y="2966"/>
                      <a:pt x="263" y="3003"/>
                    </a:cubicBezTo>
                    <a:cubicBezTo>
                      <a:pt x="255" y="2926"/>
                      <a:pt x="249" y="2847"/>
                      <a:pt x="246" y="2768"/>
                    </a:cubicBezTo>
                    <a:cubicBezTo>
                      <a:pt x="244" y="2536"/>
                      <a:pt x="234" y="2307"/>
                      <a:pt x="229" y="2075"/>
                    </a:cubicBezTo>
                    <a:cubicBezTo>
                      <a:pt x="227" y="1833"/>
                      <a:pt x="233" y="1592"/>
                      <a:pt x="224" y="1350"/>
                    </a:cubicBezTo>
                    <a:cubicBezTo>
                      <a:pt x="213" y="901"/>
                      <a:pt x="189" y="439"/>
                      <a:pt x="2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42"/>
              <p:cNvSpPr/>
              <p:nvPr/>
            </p:nvSpPr>
            <p:spPr>
              <a:xfrm>
                <a:off x="5743500" y="4445000"/>
                <a:ext cx="3650" cy="29400"/>
              </a:xfrm>
              <a:custGeom>
                <a:rect b="b" l="l" r="r" t="t"/>
                <a:pathLst>
                  <a:path extrusionOk="0" h="1176" w="146">
                    <a:moveTo>
                      <a:pt x="125" y="0"/>
                    </a:moveTo>
                    <a:cubicBezTo>
                      <a:pt x="0" y="380"/>
                      <a:pt x="31" y="788"/>
                      <a:pt x="103" y="1175"/>
                    </a:cubicBezTo>
                    <a:cubicBezTo>
                      <a:pt x="122" y="1041"/>
                      <a:pt x="146" y="759"/>
                      <a:pt x="145" y="576"/>
                    </a:cubicBezTo>
                    <a:cubicBezTo>
                      <a:pt x="144" y="383"/>
                      <a:pt x="113" y="192"/>
                      <a:pt x="1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42"/>
              <p:cNvSpPr/>
              <p:nvPr/>
            </p:nvSpPr>
            <p:spPr>
              <a:xfrm>
                <a:off x="5817325" y="4403700"/>
                <a:ext cx="3950" cy="54725"/>
              </a:xfrm>
              <a:custGeom>
                <a:rect b="b" l="l" r="r" t="t"/>
                <a:pathLst>
                  <a:path extrusionOk="0" h="2189" w="158">
                    <a:moveTo>
                      <a:pt x="94" y="0"/>
                    </a:moveTo>
                    <a:lnTo>
                      <a:pt x="94" y="0"/>
                    </a:lnTo>
                    <a:cubicBezTo>
                      <a:pt x="24" y="727"/>
                      <a:pt x="1" y="1460"/>
                      <a:pt x="60" y="2189"/>
                    </a:cubicBezTo>
                    <a:cubicBezTo>
                      <a:pt x="120" y="1481"/>
                      <a:pt x="157" y="655"/>
                      <a:pt x="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42"/>
              <p:cNvSpPr/>
              <p:nvPr/>
            </p:nvSpPr>
            <p:spPr>
              <a:xfrm>
                <a:off x="5815475" y="4419250"/>
                <a:ext cx="2675" cy="29400"/>
              </a:xfrm>
              <a:custGeom>
                <a:rect b="b" l="l" r="r" t="t"/>
                <a:pathLst>
                  <a:path extrusionOk="0" h="1176" w="107">
                    <a:moveTo>
                      <a:pt x="52" y="0"/>
                    </a:moveTo>
                    <a:lnTo>
                      <a:pt x="52" y="0"/>
                    </a:lnTo>
                    <a:cubicBezTo>
                      <a:pt x="3" y="390"/>
                      <a:pt x="1" y="784"/>
                      <a:pt x="41" y="1175"/>
                    </a:cubicBezTo>
                    <a:cubicBezTo>
                      <a:pt x="107" y="789"/>
                      <a:pt x="104" y="388"/>
                      <a:pt x="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42"/>
              <p:cNvSpPr/>
              <p:nvPr/>
            </p:nvSpPr>
            <p:spPr>
              <a:xfrm>
                <a:off x="5813350" y="4429125"/>
                <a:ext cx="1125" cy="9550"/>
              </a:xfrm>
              <a:custGeom>
                <a:rect b="b" l="l" r="r" t="t"/>
                <a:pathLst>
                  <a:path extrusionOk="0" h="382" w="45">
                    <a:moveTo>
                      <a:pt x="19" y="1"/>
                    </a:moveTo>
                    <a:lnTo>
                      <a:pt x="19" y="1"/>
                    </a:lnTo>
                    <a:cubicBezTo>
                      <a:pt x="0" y="126"/>
                      <a:pt x="2" y="256"/>
                      <a:pt x="23" y="382"/>
                    </a:cubicBezTo>
                    <a:cubicBezTo>
                      <a:pt x="43" y="256"/>
                      <a:pt x="45" y="121"/>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42"/>
              <p:cNvSpPr/>
              <p:nvPr/>
            </p:nvSpPr>
            <p:spPr>
              <a:xfrm>
                <a:off x="5808400" y="4433400"/>
                <a:ext cx="150" cy="1175"/>
              </a:xfrm>
              <a:custGeom>
                <a:rect b="b" l="l" r="r" t="t"/>
                <a:pathLst>
                  <a:path extrusionOk="0" h="47" w="6">
                    <a:moveTo>
                      <a:pt x="4" y="1"/>
                    </a:moveTo>
                    <a:cubicBezTo>
                      <a:pt x="1" y="16"/>
                      <a:pt x="1" y="31"/>
                      <a:pt x="1" y="47"/>
                    </a:cubicBezTo>
                    <a:cubicBezTo>
                      <a:pt x="6" y="33"/>
                      <a:pt x="6" y="15"/>
                      <a:pt x="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42"/>
              <p:cNvSpPr/>
              <p:nvPr/>
            </p:nvSpPr>
            <p:spPr>
              <a:xfrm>
                <a:off x="5767575" y="4375750"/>
                <a:ext cx="35000" cy="17100"/>
              </a:xfrm>
              <a:custGeom>
                <a:rect b="b" l="l" r="r" t="t"/>
                <a:pathLst>
                  <a:path extrusionOk="0" h="684" w="1400">
                    <a:moveTo>
                      <a:pt x="0" y="1"/>
                    </a:moveTo>
                    <a:cubicBezTo>
                      <a:pt x="325" y="373"/>
                      <a:pt x="816" y="571"/>
                      <a:pt x="1289" y="663"/>
                    </a:cubicBezTo>
                    <a:cubicBezTo>
                      <a:pt x="1325" y="669"/>
                      <a:pt x="1368" y="676"/>
                      <a:pt x="1400" y="684"/>
                    </a:cubicBezTo>
                    <a:cubicBezTo>
                      <a:pt x="1349" y="666"/>
                      <a:pt x="1302" y="650"/>
                      <a:pt x="1253" y="633"/>
                    </a:cubicBezTo>
                    <a:cubicBezTo>
                      <a:pt x="1000" y="548"/>
                      <a:pt x="794" y="453"/>
                      <a:pt x="556" y="341"/>
                    </a:cubicBezTo>
                    <a:cubicBezTo>
                      <a:pt x="362" y="246"/>
                      <a:pt x="163" y="14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42"/>
              <p:cNvSpPr/>
              <p:nvPr/>
            </p:nvSpPr>
            <p:spPr>
              <a:xfrm>
                <a:off x="5774925" y="4384725"/>
                <a:ext cx="9825" cy="5850"/>
              </a:xfrm>
              <a:custGeom>
                <a:rect b="b" l="l" r="r" t="t"/>
                <a:pathLst>
                  <a:path extrusionOk="0" h="234" w="393">
                    <a:moveTo>
                      <a:pt x="1" y="0"/>
                    </a:moveTo>
                    <a:lnTo>
                      <a:pt x="1" y="0"/>
                    </a:lnTo>
                    <a:cubicBezTo>
                      <a:pt x="109" y="103"/>
                      <a:pt x="263" y="193"/>
                      <a:pt x="392" y="234"/>
                    </a:cubicBezTo>
                    <a:cubicBezTo>
                      <a:pt x="261" y="158"/>
                      <a:pt x="132" y="7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42"/>
              <p:cNvSpPr/>
              <p:nvPr/>
            </p:nvSpPr>
            <p:spPr>
              <a:xfrm>
                <a:off x="5704100" y="4490500"/>
                <a:ext cx="26775" cy="129700"/>
              </a:xfrm>
              <a:custGeom>
                <a:rect b="b" l="l" r="r" t="t"/>
                <a:pathLst>
                  <a:path extrusionOk="0" h="5188" w="1071">
                    <a:moveTo>
                      <a:pt x="20" y="1"/>
                    </a:moveTo>
                    <a:cubicBezTo>
                      <a:pt x="16" y="457"/>
                      <a:pt x="1" y="912"/>
                      <a:pt x="11" y="1368"/>
                    </a:cubicBezTo>
                    <a:cubicBezTo>
                      <a:pt x="19" y="1770"/>
                      <a:pt x="53" y="2170"/>
                      <a:pt x="73" y="2569"/>
                    </a:cubicBezTo>
                    <a:cubicBezTo>
                      <a:pt x="74" y="2620"/>
                      <a:pt x="77" y="2669"/>
                      <a:pt x="79" y="2717"/>
                    </a:cubicBezTo>
                    <a:cubicBezTo>
                      <a:pt x="72" y="3031"/>
                      <a:pt x="52" y="3345"/>
                      <a:pt x="50" y="3658"/>
                    </a:cubicBezTo>
                    <a:cubicBezTo>
                      <a:pt x="50" y="3761"/>
                      <a:pt x="53" y="3864"/>
                      <a:pt x="57" y="3968"/>
                    </a:cubicBezTo>
                    <a:cubicBezTo>
                      <a:pt x="61" y="3969"/>
                      <a:pt x="64" y="3969"/>
                      <a:pt x="68" y="3970"/>
                    </a:cubicBezTo>
                    <a:cubicBezTo>
                      <a:pt x="284" y="4057"/>
                      <a:pt x="469" y="4241"/>
                      <a:pt x="603" y="4462"/>
                    </a:cubicBezTo>
                    <a:cubicBezTo>
                      <a:pt x="809" y="4662"/>
                      <a:pt x="969" y="4904"/>
                      <a:pt x="1071" y="5187"/>
                    </a:cubicBezTo>
                    <a:cubicBezTo>
                      <a:pt x="1026" y="4554"/>
                      <a:pt x="1001" y="3920"/>
                      <a:pt x="947" y="3287"/>
                    </a:cubicBezTo>
                    <a:cubicBezTo>
                      <a:pt x="887" y="2688"/>
                      <a:pt x="820" y="2243"/>
                      <a:pt x="733" y="1631"/>
                    </a:cubicBezTo>
                    <a:lnTo>
                      <a:pt x="733" y="1631"/>
                    </a:lnTo>
                    <a:cubicBezTo>
                      <a:pt x="731" y="2070"/>
                      <a:pt x="725" y="2509"/>
                      <a:pt x="735" y="2948"/>
                    </a:cubicBezTo>
                    <a:cubicBezTo>
                      <a:pt x="727" y="2835"/>
                      <a:pt x="717" y="2720"/>
                      <a:pt x="707" y="2607"/>
                    </a:cubicBezTo>
                    <a:cubicBezTo>
                      <a:pt x="650" y="1987"/>
                      <a:pt x="558" y="1447"/>
                      <a:pt x="475" y="813"/>
                    </a:cubicBezTo>
                    <a:lnTo>
                      <a:pt x="475" y="813"/>
                    </a:lnTo>
                    <a:cubicBezTo>
                      <a:pt x="475" y="1833"/>
                      <a:pt x="521" y="2851"/>
                      <a:pt x="576" y="3870"/>
                    </a:cubicBezTo>
                    <a:cubicBezTo>
                      <a:pt x="560" y="3676"/>
                      <a:pt x="541" y="3484"/>
                      <a:pt x="523" y="3289"/>
                    </a:cubicBezTo>
                    <a:cubicBezTo>
                      <a:pt x="432" y="2294"/>
                      <a:pt x="355" y="1301"/>
                      <a:pt x="184" y="322"/>
                    </a:cubicBezTo>
                    <a:lnTo>
                      <a:pt x="184" y="322"/>
                    </a:lnTo>
                    <a:cubicBezTo>
                      <a:pt x="210" y="590"/>
                      <a:pt x="205" y="859"/>
                      <a:pt x="208" y="1126"/>
                    </a:cubicBezTo>
                    <a:cubicBezTo>
                      <a:pt x="212" y="1523"/>
                      <a:pt x="224" y="1920"/>
                      <a:pt x="247" y="2316"/>
                    </a:cubicBezTo>
                    <a:cubicBezTo>
                      <a:pt x="258" y="2589"/>
                      <a:pt x="276" y="2861"/>
                      <a:pt x="298" y="3131"/>
                    </a:cubicBezTo>
                    <a:cubicBezTo>
                      <a:pt x="274" y="2870"/>
                      <a:pt x="248" y="2603"/>
                      <a:pt x="219" y="2313"/>
                    </a:cubicBezTo>
                    <a:cubicBezTo>
                      <a:pt x="156" y="1542"/>
                      <a:pt x="100" y="771"/>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42"/>
              <p:cNvSpPr/>
              <p:nvPr/>
            </p:nvSpPr>
            <p:spPr>
              <a:xfrm>
                <a:off x="5727375" y="4555850"/>
                <a:ext cx="11375" cy="130400"/>
              </a:xfrm>
              <a:custGeom>
                <a:rect b="b" l="l" r="r" t="t"/>
                <a:pathLst>
                  <a:path extrusionOk="0" h="5216" w="455">
                    <a:moveTo>
                      <a:pt x="34" y="1"/>
                    </a:moveTo>
                    <a:lnTo>
                      <a:pt x="34" y="1"/>
                    </a:lnTo>
                    <a:cubicBezTo>
                      <a:pt x="57" y="454"/>
                      <a:pt x="52" y="908"/>
                      <a:pt x="79" y="1360"/>
                    </a:cubicBezTo>
                    <a:cubicBezTo>
                      <a:pt x="101" y="1766"/>
                      <a:pt x="123" y="2171"/>
                      <a:pt x="142" y="2576"/>
                    </a:cubicBezTo>
                    <a:cubicBezTo>
                      <a:pt x="150" y="2599"/>
                      <a:pt x="157" y="2621"/>
                      <a:pt x="165" y="2643"/>
                    </a:cubicBezTo>
                    <a:cubicBezTo>
                      <a:pt x="271" y="2972"/>
                      <a:pt x="291" y="3364"/>
                      <a:pt x="188" y="3708"/>
                    </a:cubicBezTo>
                    <a:cubicBezTo>
                      <a:pt x="192" y="3806"/>
                      <a:pt x="196" y="3907"/>
                      <a:pt x="198" y="4010"/>
                    </a:cubicBezTo>
                    <a:cubicBezTo>
                      <a:pt x="188" y="3928"/>
                      <a:pt x="179" y="3843"/>
                      <a:pt x="173" y="3758"/>
                    </a:cubicBezTo>
                    <a:cubicBezTo>
                      <a:pt x="165" y="3780"/>
                      <a:pt x="157" y="3802"/>
                      <a:pt x="148" y="3822"/>
                    </a:cubicBezTo>
                    <a:cubicBezTo>
                      <a:pt x="178" y="4031"/>
                      <a:pt x="131" y="4247"/>
                      <a:pt x="4" y="4401"/>
                    </a:cubicBezTo>
                    <a:cubicBezTo>
                      <a:pt x="2" y="4458"/>
                      <a:pt x="1" y="4514"/>
                      <a:pt x="1" y="4569"/>
                    </a:cubicBezTo>
                    <a:cubicBezTo>
                      <a:pt x="187" y="4751"/>
                      <a:pt x="341" y="5012"/>
                      <a:pt x="455" y="5216"/>
                    </a:cubicBezTo>
                    <a:cubicBezTo>
                      <a:pt x="444" y="4955"/>
                      <a:pt x="429" y="4695"/>
                      <a:pt x="425" y="4432"/>
                    </a:cubicBezTo>
                    <a:cubicBezTo>
                      <a:pt x="396" y="3589"/>
                      <a:pt x="383" y="2746"/>
                      <a:pt x="311" y="1907"/>
                    </a:cubicBezTo>
                    <a:cubicBezTo>
                      <a:pt x="242" y="1268"/>
                      <a:pt x="130" y="635"/>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42"/>
              <p:cNvSpPr/>
              <p:nvPr/>
            </p:nvSpPr>
            <p:spPr>
              <a:xfrm>
                <a:off x="5725625" y="4666300"/>
                <a:ext cx="1500" cy="3575"/>
              </a:xfrm>
              <a:custGeom>
                <a:rect b="b" l="l" r="r" t="t"/>
                <a:pathLst>
                  <a:path extrusionOk="0" h="143" w="60">
                    <a:moveTo>
                      <a:pt x="57" y="1"/>
                    </a:moveTo>
                    <a:cubicBezTo>
                      <a:pt x="46" y="14"/>
                      <a:pt x="34" y="26"/>
                      <a:pt x="20" y="40"/>
                    </a:cubicBezTo>
                    <a:cubicBezTo>
                      <a:pt x="14" y="56"/>
                      <a:pt x="9" y="74"/>
                      <a:pt x="1" y="91"/>
                    </a:cubicBezTo>
                    <a:cubicBezTo>
                      <a:pt x="20" y="108"/>
                      <a:pt x="40" y="124"/>
                      <a:pt x="59" y="143"/>
                    </a:cubicBezTo>
                    <a:cubicBezTo>
                      <a:pt x="57" y="123"/>
                      <a:pt x="56" y="105"/>
                      <a:pt x="59" y="88"/>
                    </a:cubicBezTo>
                    <a:cubicBezTo>
                      <a:pt x="59" y="58"/>
                      <a:pt x="57" y="30"/>
                      <a:pt x="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42"/>
              <p:cNvSpPr/>
              <p:nvPr/>
            </p:nvSpPr>
            <p:spPr>
              <a:xfrm>
                <a:off x="5733325" y="4565025"/>
                <a:ext cx="16875" cy="143250"/>
              </a:xfrm>
              <a:custGeom>
                <a:rect b="b" l="l" r="r" t="t"/>
                <a:pathLst>
                  <a:path extrusionOk="0" h="5730" w="675">
                    <a:moveTo>
                      <a:pt x="1" y="0"/>
                    </a:moveTo>
                    <a:cubicBezTo>
                      <a:pt x="37" y="1276"/>
                      <a:pt x="165" y="2546"/>
                      <a:pt x="225" y="3820"/>
                    </a:cubicBezTo>
                    <a:cubicBezTo>
                      <a:pt x="242" y="4173"/>
                      <a:pt x="253" y="4564"/>
                      <a:pt x="269" y="4947"/>
                    </a:cubicBezTo>
                    <a:lnTo>
                      <a:pt x="278" y="4963"/>
                    </a:lnTo>
                    <a:cubicBezTo>
                      <a:pt x="300" y="4994"/>
                      <a:pt x="323" y="5026"/>
                      <a:pt x="344" y="5056"/>
                    </a:cubicBezTo>
                    <a:cubicBezTo>
                      <a:pt x="473" y="5241"/>
                      <a:pt x="572" y="5446"/>
                      <a:pt x="649" y="5658"/>
                    </a:cubicBezTo>
                    <a:cubicBezTo>
                      <a:pt x="659" y="5682"/>
                      <a:pt x="666" y="5705"/>
                      <a:pt x="674" y="5729"/>
                    </a:cubicBezTo>
                    <a:cubicBezTo>
                      <a:pt x="649" y="5297"/>
                      <a:pt x="647" y="4863"/>
                      <a:pt x="643" y="4427"/>
                    </a:cubicBezTo>
                    <a:cubicBezTo>
                      <a:pt x="634" y="3820"/>
                      <a:pt x="649" y="3256"/>
                      <a:pt x="632" y="2610"/>
                    </a:cubicBezTo>
                    <a:cubicBezTo>
                      <a:pt x="627" y="2279"/>
                      <a:pt x="577" y="1952"/>
                      <a:pt x="530" y="1626"/>
                    </a:cubicBezTo>
                    <a:lnTo>
                      <a:pt x="530" y="1626"/>
                    </a:lnTo>
                    <a:cubicBezTo>
                      <a:pt x="536" y="2021"/>
                      <a:pt x="527" y="2404"/>
                      <a:pt x="513" y="2781"/>
                    </a:cubicBezTo>
                    <a:cubicBezTo>
                      <a:pt x="504" y="2619"/>
                      <a:pt x="495" y="2455"/>
                      <a:pt x="483" y="2294"/>
                    </a:cubicBezTo>
                    <a:cubicBezTo>
                      <a:pt x="437" y="1811"/>
                      <a:pt x="350" y="1333"/>
                      <a:pt x="252" y="859"/>
                    </a:cubicBezTo>
                    <a:lnTo>
                      <a:pt x="252" y="859"/>
                    </a:lnTo>
                    <a:cubicBezTo>
                      <a:pt x="280" y="1322"/>
                      <a:pt x="299" y="1787"/>
                      <a:pt x="318" y="2250"/>
                    </a:cubicBezTo>
                    <a:cubicBezTo>
                      <a:pt x="242" y="1496"/>
                      <a:pt x="139" y="74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42"/>
              <p:cNvSpPr/>
              <p:nvPr/>
            </p:nvSpPr>
            <p:spPr>
              <a:xfrm>
                <a:off x="5751900" y="4743250"/>
                <a:ext cx="875" cy="9975"/>
              </a:xfrm>
              <a:custGeom>
                <a:rect b="b" l="l" r="r" t="t"/>
                <a:pathLst>
                  <a:path extrusionOk="0" h="399" w="35">
                    <a:moveTo>
                      <a:pt x="12" y="1"/>
                    </a:moveTo>
                    <a:cubicBezTo>
                      <a:pt x="8" y="3"/>
                      <a:pt x="4" y="5"/>
                      <a:pt x="0" y="7"/>
                    </a:cubicBezTo>
                    <a:cubicBezTo>
                      <a:pt x="10" y="137"/>
                      <a:pt x="15" y="268"/>
                      <a:pt x="12" y="398"/>
                    </a:cubicBezTo>
                    <a:cubicBezTo>
                      <a:pt x="16" y="394"/>
                      <a:pt x="20" y="389"/>
                      <a:pt x="23" y="384"/>
                    </a:cubicBezTo>
                    <a:cubicBezTo>
                      <a:pt x="34" y="365"/>
                      <a:pt x="33" y="343"/>
                      <a:pt x="31" y="322"/>
                    </a:cubicBezTo>
                    <a:cubicBezTo>
                      <a:pt x="26" y="244"/>
                      <a:pt x="20" y="167"/>
                      <a:pt x="16" y="89"/>
                    </a:cubicBezTo>
                    <a:lnTo>
                      <a:pt x="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42"/>
              <p:cNvSpPr/>
              <p:nvPr/>
            </p:nvSpPr>
            <p:spPr>
              <a:xfrm>
                <a:off x="5717350" y="4639700"/>
                <a:ext cx="50" cy="325"/>
              </a:xfrm>
              <a:custGeom>
                <a:rect b="b" l="l" r="r" t="t"/>
                <a:pathLst>
                  <a:path extrusionOk="0" h="13" w="2">
                    <a:moveTo>
                      <a:pt x="1" y="1"/>
                    </a:moveTo>
                    <a:cubicBezTo>
                      <a:pt x="1" y="1"/>
                      <a:pt x="1" y="4"/>
                      <a:pt x="0" y="12"/>
                    </a:cubicBezTo>
                    <a:cubicBezTo>
                      <a:pt x="1" y="7"/>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42"/>
              <p:cNvSpPr/>
              <p:nvPr/>
            </p:nvSpPr>
            <p:spPr>
              <a:xfrm>
                <a:off x="5701550" y="4611150"/>
                <a:ext cx="12175" cy="50250"/>
              </a:xfrm>
              <a:custGeom>
                <a:rect b="b" l="l" r="r" t="t"/>
                <a:pathLst>
                  <a:path extrusionOk="0" h="2010" w="487">
                    <a:moveTo>
                      <a:pt x="359" y="1"/>
                    </a:moveTo>
                    <a:cubicBezTo>
                      <a:pt x="400" y="235"/>
                      <a:pt x="390" y="554"/>
                      <a:pt x="359" y="738"/>
                    </a:cubicBezTo>
                    <a:cubicBezTo>
                      <a:pt x="297" y="1094"/>
                      <a:pt x="226" y="1281"/>
                      <a:pt x="90" y="1545"/>
                    </a:cubicBezTo>
                    <a:cubicBezTo>
                      <a:pt x="98" y="1524"/>
                      <a:pt x="107" y="1505"/>
                      <a:pt x="114" y="1485"/>
                    </a:cubicBezTo>
                    <a:cubicBezTo>
                      <a:pt x="266" y="1084"/>
                      <a:pt x="333" y="646"/>
                      <a:pt x="298" y="217"/>
                    </a:cubicBezTo>
                    <a:lnTo>
                      <a:pt x="298" y="217"/>
                    </a:lnTo>
                    <a:cubicBezTo>
                      <a:pt x="269" y="589"/>
                      <a:pt x="138" y="969"/>
                      <a:pt x="1" y="1278"/>
                    </a:cubicBezTo>
                    <a:cubicBezTo>
                      <a:pt x="35" y="1471"/>
                      <a:pt x="49" y="1671"/>
                      <a:pt x="65" y="1842"/>
                    </a:cubicBezTo>
                    <a:cubicBezTo>
                      <a:pt x="70" y="1898"/>
                      <a:pt x="75" y="1954"/>
                      <a:pt x="77" y="2010"/>
                    </a:cubicBezTo>
                    <a:cubicBezTo>
                      <a:pt x="207" y="1801"/>
                      <a:pt x="313" y="1578"/>
                      <a:pt x="387" y="1346"/>
                    </a:cubicBezTo>
                    <a:cubicBezTo>
                      <a:pt x="395" y="1311"/>
                      <a:pt x="410" y="1276"/>
                      <a:pt x="416" y="1240"/>
                    </a:cubicBezTo>
                    <a:cubicBezTo>
                      <a:pt x="438" y="1134"/>
                      <a:pt x="454" y="1026"/>
                      <a:pt x="463" y="918"/>
                    </a:cubicBezTo>
                    <a:cubicBezTo>
                      <a:pt x="487" y="609"/>
                      <a:pt x="448" y="296"/>
                      <a:pt x="3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42"/>
              <p:cNvSpPr/>
              <p:nvPr/>
            </p:nvSpPr>
            <p:spPr>
              <a:xfrm>
                <a:off x="5703500" y="4605775"/>
                <a:ext cx="15400" cy="64400"/>
              </a:xfrm>
              <a:custGeom>
                <a:rect b="b" l="l" r="r" t="t"/>
                <a:pathLst>
                  <a:path extrusionOk="0" h="2576" w="616">
                    <a:moveTo>
                      <a:pt x="268" y="0"/>
                    </a:moveTo>
                    <a:cubicBezTo>
                      <a:pt x="453" y="358"/>
                      <a:pt x="477" y="845"/>
                      <a:pt x="432" y="1175"/>
                    </a:cubicBezTo>
                    <a:cubicBezTo>
                      <a:pt x="363" y="1613"/>
                      <a:pt x="196" y="1973"/>
                      <a:pt x="0" y="2245"/>
                    </a:cubicBezTo>
                    <a:cubicBezTo>
                      <a:pt x="7" y="2356"/>
                      <a:pt x="9" y="2466"/>
                      <a:pt x="9" y="2576"/>
                    </a:cubicBezTo>
                    <a:cubicBezTo>
                      <a:pt x="115" y="2448"/>
                      <a:pt x="211" y="2314"/>
                      <a:pt x="292" y="2170"/>
                    </a:cubicBezTo>
                    <a:cubicBezTo>
                      <a:pt x="375" y="2023"/>
                      <a:pt x="436" y="1861"/>
                      <a:pt x="482" y="1700"/>
                    </a:cubicBezTo>
                    <a:cubicBezTo>
                      <a:pt x="513" y="1607"/>
                      <a:pt x="551" y="1396"/>
                      <a:pt x="551" y="1370"/>
                    </a:cubicBezTo>
                    <a:lnTo>
                      <a:pt x="551" y="1370"/>
                    </a:lnTo>
                    <a:cubicBezTo>
                      <a:pt x="551" y="1372"/>
                      <a:pt x="550" y="1374"/>
                      <a:pt x="550" y="1375"/>
                    </a:cubicBezTo>
                    <a:lnTo>
                      <a:pt x="550" y="1375"/>
                    </a:lnTo>
                    <a:cubicBezTo>
                      <a:pt x="616" y="906"/>
                      <a:pt x="535" y="397"/>
                      <a:pt x="2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42"/>
              <p:cNvSpPr/>
              <p:nvPr/>
            </p:nvSpPr>
            <p:spPr>
              <a:xfrm>
                <a:off x="5703075" y="4597150"/>
                <a:ext cx="30600" cy="88200"/>
              </a:xfrm>
              <a:custGeom>
                <a:rect b="b" l="l" r="r" t="t"/>
                <a:pathLst>
                  <a:path extrusionOk="0" h="3528" w="1224">
                    <a:moveTo>
                      <a:pt x="168" y="0"/>
                    </a:moveTo>
                    <a:cubicBezTo>
                      <a:pt x="788" y="499"/>
                      <a:pt x="956" y="1426"/>
                      <a:pt x="773" y="2078"/>
                    </a:cubicBezTo>
                    <a:cubicBezTo>
                      <a:pt x="704" y="2333"/>
                      <a:pt x="594" y="2546"/>
                      <a:pt x="449" y="2749"/>
                    </a:cubicBezTo>
                    <a:cubicBezTo>
                      <a:pt x="684" y="2381"/>
                      <a:pt x="805" y="1934"/>
                      <a:pt x="789" y="1499"/>
                    </a:cubicBezTo>
                    <a:cubicBezTo>
                      <a:pt x="761" y="1036"/>
                      <a:pt x="608" y="556"/>
                      <a:pt x="288" y="218"/>
                    </a:cubicBezTo>
                    <a:lnTo>
                      <a:pt x="288" y="218"/>
                    </a:lnTo>
                    <a:cubicBezTo>
                      <a:pt x="443" y="423"/>
                      <a:pt x="526" y="645"/>
                      <a:pt x="578" y="895"/>
                    </a:cubicBezTo>
                    <a:cubicBezTo>
                      <a:pt x="672" y="1308"/>
                      <a:pt x="656" y="1702"/>
                      <a:pt x="508" y="2150"/>
                    </a:cubicBezTo>
                    <a:cubicBezTo>
                      <a:pt x="409" y="2431"/>
                      <a:pt x="260" y="2704"/>
                      <a:pt x="28" y="2924"/>
                    </a:cubicBezTo>
                    <a:cubicBezTo>
                      <a:pt x="28" y="3020"/>
                      <a:pt x="26" y="3117"/>
                      <a:pt x="22" y="3213"/>
                    </a:cubicBezTo>
                    <a:cubicBezTo>
                      <a:pt x="58" y="3185"/>
                      <a:pt x="93" y="3157"/>
                      <a:pt x="128" y="3127"/>
                    </a:cubicBezTo>
                    <a:lnTo>
                      <a:pt x="128" y="3127"/>
                    </a:lnTo>
                    <a:cubicBezTo>
                      <a:pt x="93" y="3163"/>
                      <a:pt x="57" y="3199"/>
                      <a:pt x="21" y="3234"/>
                    </a:cubicBezTo>
                    <a:cubicBezTo>
                      <a:pt x="16" y="3332"/>
                      <a:pt x="10" y="3430"/>
                      <a:pt x="1" y="3528"/>
                    </a:cubicBezTo>
                    <a:cubicBezTo>
                      <a:pt x="5" y="3528"/>
                      <a:pt x="9" y="3526"/>
                      <a:pt x="12" y="3526"/>
                    </a:cubicBezTo>
                    <a:cubicBezTo>
                      <a:pt x="61" y="3510"/>
                      <a:pt x="93" y="3463"/>
                      <a:pt x="131" y="3430"/>
                    </a:cubicBezTo>
                    <a:cubicBezTo>
                      <a:pt x="254" y="3309"/>
                      <a:pt x="373" y="3188"/>
                      <a:pt x="484" y="3055"/>
                    </a:cubicBezTo>
                    <a:cubicBezTo>
                      <a:pt x="984" y="2483"/>
                      <a:pt x="1224" y="1626"/>
                      <a:pt x="932" y="898"/>
                    </a:cubicBezTo>
                    <a:cubicBezTo>
                      <a:pt x="858" y="710"/>
                      <a:pt x="758" y="530"/>
                      <a:pt x="628" y="376"/>
                    </a:cubicBezTo>
                    <a:cubicBezTo>
                      <a:pt x="493" y="231"/>
                      <a:pt x="336" y="103"/>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42"/>
              <p:cNvSpPr/>
              <p:nvPr/>
            </p:nvSpPr>
            <p:spPr>
              <a:xfrm>
                <a:off x="5739250" y="4813650"/>
                <a:ext cx="1050" cy="16050"/>
              </a:xfrm>
              <a:custGeom>
                <a:rect b="b" l="l" r="r" t="t"/>
                <a:pathLst>
                  <a:path extrusionOk="0" h="642" w="42">
                    <a:moveTo>
                      <a:pt x="0" y="0"/>
                    </a:moveTo>
                    <a:lnTo>
                      <a:pt x="0" y="0"/>
                    </a:lnTo>
                    <a:cubicBezTo>
                      <a:pt x="1" y="72"/>
                      <a:pt x="4" y="146"/>
                      <a:pt x="5" y="218"/>
                    </a:cubicBezTo>
                    <a:cubicBezTo>
                      <a:pt x="6" y="335"/>
                      <a:pt x="6" y="450"/>
                      <a:pt x="4" y="568"/>
                    </a:cubicBezTo>
                    <a:cubicBezTo>
                      <a:pt x="1" y="593"/>
                      <a:pt x="1" y="621"/>
                      <a:pt x="22" y="640"/>
                    </a:cubicBezTo>
                    <a:cubicBezTo>
                      <a:pt x="24" y="641"/>
                      <a:pt x="25" y="641"/>
                      <a:pt x="26" y="642"/>
                    </a:cubicBezTo>
                    <a:cubicBezTo>
                      <a:pt x="31" y="498"/>
                      <a:pt x="42" y="351"/>
                      <a:pt x="26" y="206"/>
                    </a:cubicBezTo>
                    <a:cubicBezTo>
                      <a:pt x="19" y="137"/>
                      <a:pt x="10" y="6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42"/>
              <p:cNvSpPr/>
              <p:nvPr/>
            </p:nvSpPr>
            <p:spPr>
              <a:xfrm>
                <a:off x="5717975" y="4672700"/>
                <a:ext cx="32800" cy="118200"/>
              </a:xfrm>
              <a:custGeom>
                <a:rect b="b" l="l" r="r" t="t"/>
                <a:pathLst>
                  <a:path extrusionOk="0" h="4728" w="1312">
                    <a:moveTo>
                      <a:pt x="85" y="1"/>
                    </a:moveTo>
                    <a:lnTo>
                      <a:pt x="85" y="1"/>
                    </a:lnTo>
                    <a:cubicBezTo>
                      <a:pt x="583" y="464"/>
                      <a:pt x="797" y="1046"/>
                      <a:pt x="976" y="1684"/>
                    </a:cubicBezTo>
                    <a:cubicBezTo>
                      <a:pt x="1115" y="2266"/>
                      <a:pt x="1103" y="2901"/>
                      <a:pt x="1087" y="3553"/>
                    </a:cubicBezTo>
                    <a:cubicBezTo>
                      <a:pt x="1084" y="3332"/>
                      <a:pt x="1078" y="3111"/>
                      <a:pt x="1069" y="2891"/>
                    </a:cubicBezTo>
                    <a:cubicBezTo>
                      <a:pt x="1053" y="2442"/>
                      <a:pt x="1014" y="1988"/>
                      <a:pt x="873" y="1558"/>
                    </a:cubicBezTo>
                    <a:cubicBezTo>
                      <a:pt x="768" y="1241"/>
                      <a:pt x="620" y="937"/>
                      <a:pt x="437" y="657"/>
                    </a:cubicBezTo>
                    <a:cubicBezTo>
                      <a:pt x="311" y="470"/>
                      <a:pt x="173" y="284"/>
                      <a:pt x="1" y="137"/>
                    </a:cubicBezTo>
                    <a:lnTo>
                      <a:pt x="1" y="137"/>
                    </a:lnTo>
                    <a:cubicBezTo>
                      <a:pt x="491" y="697"/>
                      <a:pt x="719" y="1596"/>
                      <a:pt x="806" y="2225"/>
                    </a:cubicBezTo>
                    <a:cubicBezTo>
                      <a:pt x="892" y="3055"/>
                      <a:pt x="883" y="3893"/>
                      <a:pt x="862" y="4728"/>
                    </a:cubicBezTo>
                    <a:cubicBezTo>
                      <a:pt x="883" y="4650"/>
                      <a:pt x="912" y="4573"/>
                      <a:pt x="949" y="4501"/>
                    </a:cubicBezTo>
                    <a:cubicBezTo>
                      <a:pt x="1032" y="4342"/>
                      <a:pt x="1145" y="4251"/>
                      <a:pt x="1284" y="4162"/>
                    </a:cubicBezTo>
                    <a:cubicBezTo>
                      <a:pt x="1299" y="3777"/>
                      <a:pt x="1307" y="3395"/>
                      <a:pt x="1309" y="3012"/>
                    </a:cubicBezTo>
                    <a:cubicBezTo>
                      <a:pt x="1312" y="2488"/>
                      <a:pt x="1288" y="1955"/>
                      <a:pt x="1135" y="1450"/>
                    </a:cubicBezTo>
                    <a:cubicBezTo>
                      <a:pt x="1052" y="1189"/>
                      <a:pt x="924" y="947"/>
                      <a:pt x="770" y="723"/>
                    </a:cubicBezTo>
                    <a:cubicBezTo>
                      <a:pt x="585" y="445"/>
                      <a:pt x="365" y="185"/>
                      <a:pt x="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42"/>
              <p:cNvSpPr/>
              <p:nvPr/>
            </p:nvSpPr>
            <p:spPr>
              <a:xfrm>
                <a:off x="5715050" y="4680150"/>
                <a:ext cx="24500" cy="154450"/>
              </a:xfrm>
              <a:custGeom>
                <a:rect b="b" l="l" r="r" t="t"/>
                <a:pathLst>
                  <a:path extrusionOk="0" h="6178" w="980">
                    <a:moveTo>
                      <a:pt x="0" y="1"/>
                    </a:moveTo>
                    <a:cubicBezTo>
                      <a:pt x="132" y="150"/>
                      <a:pt x="210" y="338"/>
                      <a:pt x="289" y="522"/>
                    </a:cubicBezTo>
                    <a:cubicBezTo>
                      <a:pt x="397" y="789"/>
                      <a:pt x="493" y="1161"/>
                      <a:pt x="557" y="1475"/>
                    </a:cubicBezTo>
                    <a:cubicBezTo>
                      <a:pt x="814" y="2730"/>
                      <a:pt x="777" y="4131"/>
                      <a:pt x="701" y="5539"/>
                    </a:cubicBezTo>
                    <a:cubicBezTo>
                      <a:pt x="689" y="5752"/>
                      <a:pt x="674" y="5965"/>
                      <a:pt x="661" y="6178"/>
                    </a:cubicBezTo>
                    <a:cubicBezTo>
                      <a:pt x="732" y="6154"/>
                      <a:pt x="806" y="6135"/>
                      <a:pt x="879" y="6116"/>
                    </a:cubicBezTo>
                    <a:cubicBezTo>
                      <a:pt x="882" y="6051"/>
                      <a:pt x="886" y="5989"/>
                      <a:pt x="890" y="5939"/>
                    </a:cubicBezTo>
                    <a:cubicBezTo>
                      <a:pt x="909" y="5654"/>
                      <a:pt x="925" y="5369"/>
                      <a:pt x="938" y="5085"/>
                    </a:cubicBezTo>
                    <a:cubicBezTo>
                      <a:pt x="928" y="4996"/>
                      <a:pt x="923" y="4908"/>
                      <a:pt x="925" y="4818"/>
                    </a:cubicBezTo>
                    <a:cubicBezTo>
                      <a:pt x="926" y="4717"/>
                      <a:pt x="937" y="4615"/>
                      <a:pt x="957" y="4516"/>
                    </a:cubicBezTo>
                    <a:cubicBezTo>
                      <a:pt x="960" y="4377"/>
                      <a:pt x="963" y="4236"/>
                      <a:pt x="964" y="4097"/>
                    </a:cubicBezTo>
                    <a:cubicBezTo>
                      <a:pt x="980" y="3519"/>
                      <a:pt x="968" y="2937"/>
                      <a:pt x="894" y="2360"/>
                    </a:cubicBezTo>
                    <a:cubicBezTo>
                      <a:pt x="824" y="1805"/>
                      <a:pt x="727" y="1248"/>
                      <a:pt x="491" y="739"/>
                    </a:cubicBezTo>
                    <a:cubicBezTo>
                      <a:pt x="364" y="472"/>
                      <a:pt x="220" y="19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42"/>
              <p:cNvSpPr/>
              <p:nvPr/>
            </p:nvSpPr>
            <p:spPr>
              <a:xfrm>
                <a:off x="5711950" y="4682675"/>
                <a:ext cx="21625" cy="152150"/>
              </a:xfrm>
              <a:custGeom>
                <a:rect b="b" l="l" r="r" t="t"/>
                <a:pathLst>
                  <a:path extrusionOk="0" h="6086" w="865">
                    <a:moveTo>
                      <a:pt x="1" y="1"/>
                    </a:moveTo>
                    <a:cubicBezTo>
                      <a:pt x="347" y="595"/>
                      <a:pt x="472" y="1274"/>
                      <a:pt x="560" y="1915"/>
                    </a:cubicBezTo>
                    <a:cubicBezTo>
                      <a:pt x="623" y="2408"/>
                      <a:pt x="668" y="3103"/>
                      <a:pt x="664" y="3676"/>
                    </a:cubicBezTo>
                    <a:cubicBezTo>
                      <a:pt x="659" y="4403"/>
                      <a:pt x="615" y="5131"/>
                      <a:pt x="577" y="5857"/>
                    </a:cubicBezTo>
                    <a:cubicBezTo>
                      <a:pt x="594" y="5911"/>
                      <a:pt x="617" y="5961"/>
                      <a:pt x="640" y="6008"/>
                    </a:cubicBezTo>
                    <a:cubicBezTo>
                      <a:pt x="673" y="6009"/>
                      <a:pt x="705" y="6023"/>
                      <a:pt x="730" y="6055"/>
                    </a:cubicBezTo>
                    <a:cubicBezTo>
                      <a:pt x="738" y="6066"/>
                      <a:pt x="748" y="6077"/>
                      <a:pt x="759" y="6086"/>
                    </a:cubicBezTo>
                    <a:cubicBezTo>
                      <a:pt x="766" y="6084"/>
                      <a:pt x="772" y="6081"/>
                      <a:pt x="778" y="6080"/>
                    </a:cubicBezTo>
                    <a:cubicBezTo>
                      <a:pt x="820" y="5351"/>
                      <a:pt x="864" y="4621"/>
                      <a:pt x="865" y="3891"/>
                    </a:cubicBezTo>
                    <a:cubicBezTo>
                      <a:pt x="864" y="3425"/>
                      <a:pt x="828" y="2960"/>
                      <a:pt x="788" y="2497"/>
                    </a:cubicBezTo>
                    <a:cubicBezTo>
                      <a:pt x="745" y="2079"/>
                      <a:pt x="701" y="1658"/>
                      <a:pt x="591" y="1251"/>
                    </a:cubicBezTo>
                    <a:cubicBezTo>
                      <a:pt x="468" y="804"/>
                      <a:pt x="280" y="369"/>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42"/>
              <p:cNvSpPr/>
              <p:nvPr/>
            </p:nvSpPr>
            <p:spPr>
              <a:xfrm>
                <a:off x="5709400" y="4686900"/>
                <a:ext cx="18050" cy="182225"/>
              </a:xfrm>
              <a:custGeom>
                <a:rect b="b" l="l" r="r" t="t"/>
                <a:pathLst>
                  <a:path extrusionOk="0" h="7289" w="722">
                    <a:moveTo>
                      <a:pt x="377" y="6245"/>
                    </a:moveTo>
                    <a:cubicBezTo>
                      <a:pt x="377" y="6324"/>
                      <a:pt x="376" y="6402"/>
                      <a:pt x="374" y="6481"/>
                    </a:cubicBezTo>
                    <a:cubicBezTo>
                      <a:pt x="371" y="6404"/>
                      <a:pt x="369" y="6325"/>
                      <a:pt x="365" y="6247"/>
                    </a:cubicBezTo>
                    <a:cubicBezTo>
                      <a:pt x="370" y="6247"/>
                      <a:pt x="374" y="6246"/>
                      <a:pt x="377" y="6245"/>
                    </a:cubicBezTo>
                    <a:close/>
                    <a:moveTo>
                      <a:pt x="20" y="0"/>
                    </a:moveTo>
                    <a:lnTo>
                      <a:pt x="20" y="0"/>
                    </a:lnTo>
                    <a:cubicBezTo>
                      <a:pt x="491" y="930"/>
                      <a:pt x="493" y="2077"/>
                      <a:pt x="511" y="3130"/>
                    </a:cubicBezTo>
                    <a:cubicBezTo>
                      <a:pt x="511" y="3692"/>
                      <a:pt x="503" y="4255"/>
                      <a:pt x="488" y="4818"/>
                    </a:cubicBezTo>
                    <a:cubicBezTo>
                      <a:pt x="495" y="4105"/>
                      <a:pt x="493" y="3394"/>
                      <a:pt x="461" y="2683"/>
                    </a:cubicBezTo>
                    <a:cubicBezTo>
                      <a:pt x="442" y="2279"/>
                      <a:pt x="423" y="1875"/>
                      <a:pt x="366" y="1474"/>
                    </a:cubicBezTo>
                    <a:cubicBezTo>
                      <a:pt x="322" y="1078"/>
                      <a:pt x="216" y="684"/>
                      <a:pt x="1" y="348"/>
                    </a:cubicBezTo>
                    <a:lnTo>
                      <a:pt x="1" y="348"/>
                    </a:lnTo>
                    <a:cubicBezTo>
                      <a:pt x="166" y="704"/>
                      <a:pt x="219" y="1056"/>
                      <a:pt x="235" y="1433"/>
                    </a:cubicBezTo>
                    <a:cubicBezTo>
                      <a:pt x="252" y="1759"/>
                      <a:pt x="257" y="2085"/>
                      <a:pt x="263" y="2409"/>
                    </a:cubicBezTo>
                    <a:cubicBezTo>
                      <a:pt x="267" y="2540"/>
                      <a:pt x="267" y="2672"/>
                      <a:pt x="269" y="2803"/>
                    </a:cubicBezTo>
                    <a:cubicBezTo>
                      <a:pt x="234" y="2116"/>
                      <a:pt x="168" y="1438"/>
                      <a:pt x="21" y="764"/>
                    </a:cubicBezTo>
                    <a:lnTo>
                      <a:pt x="21" y="764"/>
                    </a:lnTo>
                    <a:cubicBezTo>
                      <a:pt x="52" y="1280"/>
                      <a:pt x="38" y="1801"/>
                      <a:pt x="50" y="2318"/>
                    </a:cubicBezTo>
                    <a:cubicBezTo>
                      <a:pt x="86" y="3209"/>
                      <a:pt x="88" y="4102"/>
                      <a:pt x="111" y="4993"/>
                    </a:cubicBezTo>
                    <a:cubicBezTo>
                      <a:pt x="134" y="5729"/>
                      <a:pt x="159" y="6466"/>
                      <a:pt x="180" y="7203"/>
                    </a:cubicBezTo>
                    <a:cubicBezTo>
                      <a:pt x="212" y="7204"/>
                      <a:pt x="246" y="7215"/>
                      <a:pt x="276" y="7245"/>
                    </a:cubicBezTo>
                    <a:cubicBezTo>
                      <a:pt x="306" y="7276"/>
                      <a:pt x="343" y="7289"/>
                      <a:pt x="379" y="7289"/>
                    </a:cubicBezTo>
                    <a:cubicBezTo>
                      <a:pt x="396" y="7289"/>
                      <a:pt x="412" y="7286"/>
                      <a:pt x="428" y="7281"/>
                    </a:cubicBezTo>
                    <a:cubicBezTo>
                      <a:pt x="436" y="7266"/>
                      <a:pt x="444" y="7252"/>
                      <a:pt x="451" y="7238"/>
                    </a:cubicBezTo>
                    <a:cubicBezTo>
                      <a:pt x="468" y="7200"/>
                      <a:pt x="487" y="7162"/>
                      <a:pt x="504" y="7125"/>
                    </a:cubicBezTo>
                    <a:cubicBezTo>
                      <a:pt x="492" y="6997"/>
                      <a:pt x="480" y="6870"/>
                      <a:pt x="464" y="6744"/>
                    </a:cubicBezTo>
                    <a:lnTo>
                      <a:pt x="464" y="6744"/>
                    </a:lnTo>
                    <a:cubicBezTo>
                      <a:pt x="476" y="6753"/>
                      <a:pt x="491" y="6757"/>
                      <a:pt x="506" y="6757"/>
                    </a:cubicBezTo>
                    <a:cubicBezTo>
                      <a:pt x="516" y="6757"/>
                      <a:pt x="527" y="6755"/>
                      <a:pt x="536" y="6751"/>
                    </a:cubicBezTo>
                    <a:cubicBezTo>
                      <a:pt x="509" y="6591"/>
                      <a:pt x="474" y="6433"/>
                      <a:pt x="426" y="6276"/>
                    </a:cubicBezTo>
                    <a:lnTo>
                      <a:pt x="426" y="6276"/>
                    </a:lnTo>
                    <a:cubicBezTo>
                      <a:pt x="426" y="6299"/>
                      <a:pt x="427" y="6323"/>
                      <a:pt x="431" y="6344"/>
                    </a:cubicBezTo>
                    <a:cubicBezTo>
                      <a:pt x="430" y="6340"/>
                      <a:pt x="428" y="6339"/>
                      <a:pt x="428" y="6338"/>
                    </a:cubicBezTo>
                    <a:lnTo>
                      <a:pt x="428" y="6338"/>
                    </a:lnTo>
                    <a:cubicBezTo>
                      <a:pt x="428" y="6386"/>
                      <a:pt x="430" y="6437"/>
                      <a:pt x="431" y="6486"/>
                    </a:cubicBezTo>
                    <a:cubicBezTo>
                      <a:pt x="420" y="6405"/>
                      <a:pt x="406" y="6323"/>
                      <a:pt x="390" y="6241"/>
                    </a:cubicBezTo>
                    <a:cubicBezTo>
                      <a:pt x="397" y="6237"/>
                      <a:pt x="406" y="6234"/>
                      <a:pt x="413" y="6229"/>
                    </a:cubicBezTo>
                    <a:cubicBezTo>
                      <a:pt x="397" y="6183"/>
                      <a:pt x="382" y="6136"/>
                      <a:pt x="364" y="6090"/>
                    </a:cubicBezTo>
                    <a:cubicBezTo>
                      <a:pt x="346" y="6044"/>
                      <a:pt x="367" y="6002"/>
                      <a:pt x="403" y="5977"/>
                    </a:cubicBezTo>
                    <a:cubicBezTo>
                      <a:pt x="362" y="5710"/>
                      <a:pt x="359" y="5443"/>
                      <a:pt x="388" y="5171"/>
                    </a:cubicBezTo>
                    <a:cubicBezTo>
                      <a:pt x="390" y="5155"/>
                      <a:pt x="395" y="5140"/>
                      <a:pt x="403" y="5129"/>
                    </a:cubicBezTo>
                    <a:cubicBezTo>
                      <a:pt x="405" y="5103"/>
                      <a:pt x="406" y="5079"/>
                      <a:pt x="406" y="5053"/>
                    </a:cubicBezTo>
                    <a:cubicBezTo>
                      <a:pt x="406" y="4994"/>
                      <a:pt x="451" y="4964"/>
                      <a:pt x="497" y="4964"/>
                    </a:cubicBezTo>
                    <a:cubicBezTo>
                      <a:pt x="543" y="4964"/>
                      <a:pt x="588" y="4994"/>
                      <a:pt x="587" y="5055"/>
                    </a:cubicBezTo>
                    <a:cubicBezTo>
                      <a:pt x="586" y="5139"/>
                      <a:pt x="580" y="5226"/>
                      <a:pt x="572" y="5310"/>
                    </a:cubicBezTo>
                    <a:cubicBezTo>
                      <a:pt x="570" y="5393"/>
                      <a:pt x="572" y="5474"/>
                      <a:pt x="578" y="5556"/>
                    </a:cubicBezTo>
                    <a:cubicBezTo>
                      <a:pt x="617" y="5563"/>
                      <a:pt x="652" y="5588"/>
                      <a:pt x="665" y="5639"/>
                    </a:cubicBezTo>
                    <a:cubicBezTo>
                      <a:pt x="668" y="5647"/>
                      <a:pt x="670" y="5654"/>
                      <a:pt x="671" y="5660"/>
                    </a:cubicBezTo>
                    <a:cubicBezTo>
                      <a:pt x="675" y="5577"/>
                      <a:pt x="679" y="5490"/>
                      <a:pt x="684" y="5402"/>
                    </a:cubicBezTo>
                    <a:cubicBezTo>
                      <a:pt x="719" y="4531"/>
                      <a:pt x="722" y="3657"/>
                      <a:pt x="696" y="2786"/>
                    </a:cubicBezTo>
                    <a:cubicBezTo>
                      <a:pt x="670" y="1812"/>
                      <a:pt x="590" y="822"/>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42"/>
              <p:cNvSpPr/>
              <p:nvPr/>
            </p:nvSpPr>
            <p:spPr>
              <a:xfrm>
                <a:off x="5775500" y="4490925"/>
                <a:ext cx="27575" cy="129450"/>
              </a:xfrm>
              <a:custGeom>
                <a:rect b="b" l="l" r="r" t="t"/>
                <a:pathLst>
                  <a:path extrusionOk="0" h="5178" w="1103">
                    <a:moveTo>
                      <a:pt x="1089" y="0"/>
                    </a:moveTo>
                    <a:cubicBezTo>
                      <a:pt x="1005" y="769"/>
                      <a:pt x="941" y="1541"/>
                      <a:pt x="873" y="2310"/>
                    </a:cubicBezTo>
                    <a:cubicBezTo>
                      <a:pt x="842" y="2601"/>
                      <a:pt x="815" y="2866"/>
                      <a:pt x="788" y="3129"/>
                    </a:cubicBezTo>
                    <a:cubicBezTo>
                      <a:pt x="812" y="2858"/>
                      <a:pt x="833" y="2586"/>
                      <a:pt x="846" y="2313"/>
                    </a:cubicBezTo>
                    <a:cubicBezTo>
                      <a:pt x="871" y="1918"/>
                      <a:pt x="884" y="1520"/>
                      <a:pt x="892" y="1124"/>
                    </a:cubicBezTo>
                    <a:cubicBezTo>
                      <a:pt x="898" y="856"/>
                      <a:pt x="894" y="585"/>
                      <a:pt x="923" y="319"/>
                    </a:cubicBezTo>
                    <a:lnTo>
                      <a:pt x="923" y="319"/>
                    </a:lnTo>
                    <a:cubicBezTo>
                      <a:pt x="744" y="1298"/>
                      <a:pt x="661" y="2290"/>
                      <a:pt x="562" y="3283"/>
                    </a:cubicBezTo>
                    <a:lnTo>
                      <a:pt x="503" y="3863"/>
                    </a:lnTo>
                    <a:cubicBezTo>
                      <a:pt x="568" y="2846"/>
                      <a:pt x="619" y="1828"/>
                      <a:pt x="627" y="809"/>
                    </a:cubicBezTo>
                    <a:lnTo>
                      <a:pt x="627" y="809"/>
                    </a:lnTo>
                    <a:cubicBezTo>
                      <a:pt x="539" y="1440"/>
                      <a:pt x="443" y="1980"/>
                      <a:pt x="382" y="2599"/>
                    </a:cubicBezTo>
                    <a:cubicBezTo>
                      <a:pt x="369" y="2712"/>
                      <a:pt x="361" y="2827"/>
                      <a:pt x="352" y="2940"/>
                    </a:cubicBezTo>
                    <a:cubicBezTo>
                      <a:pt x="366" y="2503"/>
                      <a:pt x="363" y="2063"/>
                      <a:pt x="363" y="1624"/>
                    </a:cubicBezTo>
                    <a:lnTo>
                      <a:pt x="363" y="1624"/>
                    </a:lnTo>
                    <a:cubicBezTo>
                      <a:pt x="270" y="2236"/>
                      <a:pt x="199" y="2680"/>
                      <a:pt x="136" y="3278"/>
                    </a:cubicBezTo>
                    <a:cubicBezTo>
                      <a:pt x="79" y="3911"/>
                      <a:pt x="48" y="4545"/>
                      <a:pt x="0" y="5177"/>
                    </a:cubicBezTo>
                    <a:cubicBezTo>
                      <a:pt x="104" y="4895"/>
                      <a:pt x="265" y="4653"/>
                      <a:pt x="472" y="4456"/>
                    </a:cubicBezTo>
                    <a:cubicBezTo>
                      <a:pt x="609" y="4236"/>
                      <a:pt x="796" y="4055"/>
                      <a:pt x="1012" y="3968"/>
                    </a:cubicBezTo>
                    <a:cubicBezTo>
                      <a:pt x="1016" y="3967"/>
                      <a:pt x="1018" y="3967"/>
                      <a:pt x="1022" y="3966"/>
                    </a:cubicBezTo>
                    <a:cubicBezTo>
                      <a:pt x="1027" y="3862"/>
                      <a:pt x="1031" y="3759"/>
                      <a:pt x="1032" y="3656"/>
                    </a:cubicBezTo>
                    <a:cubicBezTo>
                      <a:pt x="1033" y="3343"/>
                      <a:pt x="1016" y="3029"/>
                      <a:pt x="1011" y="2716"/>
                    </a:cubicBezTo>
                    <a:cubicBezTo>
                      <a:pt x="1013" y="2668"/>
                      <a:pt x="1016" y="2618"/>
                      <a:pt x="1018" y="2568"/>
                    </a:cubicBezTo>
                    <a:cubicBezTo>
                      <a:pt x="1041" y="2168"/>
                      <a:pt x="1079" y="1768"/>
                      <a:pt x="1088" y="1367"/>
                    </a:cubicBezTo>
                    <a:cubicBezTo>
                      <a:pt x="1102" y="912"/>
                      <a:pt x="1089" y="455"/>
                      <a:pt x="10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42"/>
              <p:cNvSpPr/>
              <p:nvPr/>
            </p:nvSpPr>
            <p:spPr>
              <a:xfrm>
                <a:off x="5767175" y="4556075"/>
                <a:ext cx="11525" cy="130300"/>
              </a:xfrm>
              <a:custGeom>
                <a:rect b="b" l="l" r="r" t="t"/>
                <a:pathLst>
                  <a:path extrusionOk="0" h="5212" w="461">
                    <a:moveTo>
                      <a:pt x="460" y="1"/>
                    </a:moveTo>
                    <a:lnTo>
                      <a:pt x="460" y="1"/>
                    </a:lnTo>
                    <a:cubicBezTo>
                      <a:pt x="360" y="634"/>
                      <a:pt x="243" y="1267"/>
                      <a:pt x="170" y="1905"/>
                    </a:cubicBezTo>
                    <a:cubicBezTo>
                      <a:pt x="91" y="2742"/>
                      <a:pt x="72" y="3586"/>
                      <a:pt x="36" y="4428"/>
                    </a:cubicBezTo>
                    <a:cubicBezTo>
                      <a:pt x="30" y="4689"/>
                      <a:pt x="14" y="4950"/>
                      <a:pt x="1" y="5212"/>
                    </a:cubicBezTo>
                    <a:cubicBezTo>
                      <a:pt x="118" y="5008"/>
                      <a:pt x="273" y="4748"/>
                      <a:pt x="460" y="4568"/>
                    </a:cubicBezTo>
                    <a:cubicBezTo>
                      <a:pt x="460" y="4513"/>
                      <a:pt x="459" y="4456"/>
                      <a:pt x="458" y="4399"/>
                    </a:cubicBezTo>
                    <a:cubicBezTo>
                      <a:pt x="331" y="4244"/>
                      <a:pt x="287" y="4028"/>
                      <a:pt x="318" y="3820"/>
                    </a:cubicBezTo>
                    <a:cubicBezTo>
                      <a:pt x="309" y="3800"/>
                      <a:pt x="301" y="3777"/>
                      <a:pt x="293" y="3756"/>
                    </a:cubicBezTo>
                    <a:cubicBezTo>
                      <a:pt x="287" y="3842"/>
                      <a:pt x="277" y="3925"/>
                      <a:pt x="267" y="4007"/>
                    </a:cubicBezTo>
                    <a:cubicBezTo>
                      <a:pt x="270" y="3904"/>
                      <a:pt x="274" y="3803"/>
                      <a:pt x="279" y="3705"/>
                    </a:cubicBezTo>
                    <a:cubicBezTo>
                      <a:pt x="179" y="3362"/>
                      <a:pt x="202" y="2971"/>
                      <a:pt x="310" y="2642"/>
                    </a:cubicBezTo>
                    <a:cubicBezTo>
                      <a:pt x="316" y="2621"/>
                      <a:pt x="325" y="2597"/>
                      <a:pt x="333" y="2575"/>
                    </a:cubicBezTo>
                    <a:cubicBezTo>
                      <a:pt x="355" y="2171"/>
                      <a:pt x="380" y="1766"/>
                      <a:pt x="406" y="1360"/>
                    </a:cubicBezTo>
                    <a:cubicBezTo>
                      <a:pt x="436" y="907"/>
                      <a:pt x="434" y="454"/>
                      <a:pt x="4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42"/>
              <p:cNvSpPr/>
              <p:nvPr/>
            </p:nvSpPr>
            <p:spPr>
              <a:xfrm>
                <a:off x="5778900" y="4666500"/>
                <a:ext cx="1525" cy="3550"/>
              </a:xfrm>
              <a:custGeom>
                <a:rect b="b" l="l" r="r" t="t"/>
                <a:pathLst>
                  <a:path extrusionOk="0" h="142" w="61">
                    <a:moveTo>
                      <a:pt x="5" y="1"/>
                    </a:moveTo>
                    <a:cubicBezTo>
                      <a:pt x="3" y="30"/>
                      <a:pt x="3" y="58"/>
                      <a:pt x="1" y="88"/>
                    </a:cubicBezTo>
                    <a:cubicBezTo>
                      <a:pt x="5" y="105"/>
                      <a:pt x="3" y="124"/>
                      <a:pt x="0" y="142"/>
                    </a:cubicBezTo>
                    <a:cubicBezTo>
                      <a:pt x="20" y="124"/>
                      <a:pt x="41" y="107"/>
                      <a:pt x="60" y="90"/>
                    </a:cubicBezTo>
                    <a:cubicBezTo>
                      <a:pt x="52" y="74"/>
                      <a:pt x="47" y="55"/>
                      <a:pt x="41" y="39"/>
                    </a:cubicBezTo>
                    <a:cubicBezTo>
                      <a:pt x="27" y="27"/>
                      <a:pt x="16" y="13"/>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42"/>
              <p:cNvSpPr/>
              <p:nvPr/>
            </p:nvSpPr>
            <p:spPr>
              <a:xfrm>
                <a:off x="5755475" y="4565150"/>
                <a:ext cx="18000" cy="143125"/>
              </a:xfrm>
              <a:custGeom>
                <a:rect b="b" l="l" r="r" t="t"/>
                <a:pathLst>
                  <a:path extrusionOk="0" h="5725" w="720">
                    <a:moveTo>
                      <a:pt x="719" y="0"/>
                    </a:moveTo>
                    <a:lnTo>
                      <a:pt x="719" y="0"/>
                    </a:lnTo>
                    <a:cubicBezTo>
                      <a:pt x="575" y="745"/>
                      <a:pt x="467" y="1496"/>
                      <a:pt x="385" y="2248"/>
                    </a:cubicBezTo>
                    <a:cubicBezTo>
                      <a:pt x="406" y="1784"/>
                      <a:pt x="431" y="1321"/>
                      <a:pt x="462" y="857"/>
                    </a:cubicBezTo>
                    <a:lnTo>
                      <a:pt x="462" y="857"/>
                    </a:lnTo>
                    <a:cubicBezTo>
                      <a:pt x="361" y="1331"/>
                      <a:pt x="269" y="1807"/>
                      <a:pt x="221" y="2290"/>
                    </a:cubicBezTo>
                    <a:cubicBezTo>
                      <a:pt x="206" y="2451"/>
                      <a:pt x="196" y="2615"/>
                      <a:pt x="186" y="2778"/>
                    </a:cubicBezTo>
                    <a:cubicBezTo>
                      <a:pt x="174" y="2400"/>
                      <a:pt x="168" y="2017"/>
                      <a:pt x="178" y="1622"/>
                    </a:cubicBezTo>
                    <a:lnTo>
                      <a:pt x="178" y="1622"/>
                    </a:lnTo>
                    <a:cubicBezTo>
                      <a:pt x="128" y="1950"/>
                      <a:pt x="76" y="2275"/>
                      <a:pt x="68" y="2606"/>
                    </a:cubicBezTo>
                    <a:cubicBezTo>
                      <a:pt x="47" y="3253"/>
                      <a:pt x="58" y="3816"/>
                      <a:pt x="45" y="4423"/>
                    </a:cubicBezTo>
                    <a:cubicBezTo>
                      <a:pt x="37" y="4858"/>
                      <a:pt x="31" y="5293"/>
                      <a:pt x="0" y="5724"/>
                    </a:cubicBezTo>
                    <a:cubicBezTo>
                      <a:pt x="10" y="5700"/>
                      <a:pt x="17" y="5677"/>
                      <a:pt x="26" y="5653"/>
                    </a:cubicBezTo>
                    <a:cubicBezTo>
                      <a:pt x="104" y="5442"/>
                      <a:pt x="205" y="5237"/>
                      <a:pt x="336" y="5054"/>
                    </a:cubicBezTo>
                    <a:cubicBezTo>
                      <a:pt x="359" y="5024"/>
                      <a:pt x="380" y="4992"/>
                      <a:pt x="403" y="4961"/>
                    </a:cubicBezTo>
                    <a:cubicBezTo>
                      <a:pt x="407" y="4956"/>
                      <a:pt x="410" y="4951"/>
                      <a:pt x="412" y="4946"/>
                    </a:cubicBezTo>
                    <a:cubicBezTo>
                      <a:pt x="433" y="4561"/>
                      <a:pt x="447" y="4171"/>
                      <a:pt x="467" y="3819"/>
                    </a:cubicBezTo>
                    <a:cubicBezTo>
                      <a:pt x="536" y="2544"/>
                      <a:pt x="674" y="1275"/>
                      <a:pt x="7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42"/>
              <p:cNvSpPr/>
              <p:nvPr/>
            </p:nvSpPr>
            <p:spPr>
              <a:xfrm>
                <a:off x="5752725" y="4743250"/>
                <a:ext cx="925" cy="9975"/>
              </a:xfrm>
              <a:custGeom>
                <a:rect b="b" l="l" r="r" t="t"/>
                <a:pathLst>
                  <a:path extrusionOk="0" h="399" w="37">
                    <a:moveTo>
                      <a:pt x="24" y="1"/>
                    </a:moveTo>
                    <a:cubicBezTo>
                      <a:pt x="22" y="31"/>
                      <a:pt x="21" y="59"/>
                      <a:pt x="19" y="89"/>
                    </a:cubicBezTo>
                    <a:cubicBezTo>
                      <a:pt x="13" y="167"/>
                      <a:pt x="7" y="245"/>
                      <a:pt x="3" y="322"/>
                    </a:cubicBezTo>
                    <a:cubicBezTo>
                      <a:pt x="1" y="343"/>
                      <a:pt x="0" y="365"/>
                      <a:pt x="11" y="384"/>
                    </a:cubicBezTo>
                    <a:cubicBezTo>
                      <a:pt x="13" y="389"/>
                      <a:pt x="18" y="394"/>
                      <a:pt x="22" y="398"/>
                    </a:cubicBezTo>
                    <a:cubicBezTo>
                      <a:pt x="19" y="268"/>
                      <a:pt x="26" y="137"/>
                      <a:pt x="36" y="7"/>
                    </a:cubicBezTo>
                    <a:cubicBezTo>
                      <a:pt x="32" y="5"/>
                      <a:pt x="28" y="3"/>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42"/>
              <p:cNvSpPr/>
              <p:nvPr/>
            </p:nvSpPr>
            <p:spPr>
              <a:xfrm>
                <a:off x="5788875" y="4639975"/>
                <a:ext cx="50" cy="325"/>
              </a:xfrm>
              <a:custGeom>
                <a:rect b="b" l="l" r="r" t="t"/>
                <a:pathLst>
                  <a:path extrusionOk="0" h="13" w="2">
                    <a:moveTo>
                      <a:pt x="0" y="0"/>
                    </a:moveTo>
                    <a:lnTo>
                      <a:pt x="0" y="0"/>
                    </a:lnTo>
                    <a:cubicBezTo>
                      <a:pt x="0" y="0"/>
                      <a:pt x="1" y="4"/>
                      <a:pt x="2" y="12"/>
                    </a:cubicBezTo>
                    <a:cubicBezTo>
                      <a:pt x="1" y="6"/>
                      <a:pt x="0"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42"/>
              <p:cNvSpPr/>
              <p:nvPr/>
            </p:nvSpPr>
            <p:spPr>
              <a:xfrm>
                <a:off x="5792650" y="4611475"/>
                <a:ext cx="12025" cy="50325"/>
              </a:xfrm>
              <a:custGeom>
                <a:rect b="b" l="l" r="r" t="t"/>
                <a:pathLst>
                  <a:path extrusionOk="0" h="2013" w="481">
                    <a:moveTo>
                      <a:pt x="131" y="1"/>
                    </a:moveTo>
                    <a:lnTo>
                      <a:pt x="131" y="1"/>
                    </a:lnTo>
                    <a:cubicBezTo>
                      <a:pt x="42" y="298"/>
                      <a:pt x="0" y="609"/>
                      <a:pt x="21" y="918"/>
                    </a:cubicBezTo>
                    <a:cubicBezTo>
                      <a:pt x="28" y="1026"/>
                      <a:pt x="44" y="1134"/>
                      <a:pt x="66" y="1240"/>
                    </a:cubicBezTo>
                    <a:cubicBezTo>
                      <a:pt x="70" y="1276"/>
                      <a:pt x="85" y="1311"/>
                      <a:pt x="93" y="1345"/>
                    </a:cubicBezTo>
                    <a:cubicBezTo>
                      <a:pt x="165" y="1580"/>
                      <a:pt x="270" y="1803"/>
                      <a:pt x="398" y="2012"/>
                    </a:cubicBezTo>
                    <a:cubicBezTo>
                      <a:pt x="402" y="1957"/>
                      <a:pt x="406" y="1900"/>
                      <a:pt x="412" y="1844"/>
                    </a:cubicBezTo>
                    <a:cubicBezTo>
                      <a:pt x="430" y="1674"/>
                      <a:pt x="445" y="1476"/>
                      <a:pt x="480" y="1281"/>
                    </a:cubicBezTo>
                    <a:cubicBezTo>
                      <a:pt x="346" y="971"/>
                      <a:pt x="218" y="591"/>
                      <a:pt x="191" y="217"/>
                    </a:cubicBezTo>
                    <a:lnTo>
                      <a:pt x="191" y="217"/>
                    </a:lnTo>
                    <a:cubicBezTo>
                      <a:pt x="154" y="647"/>
                      <a:pt x="217" y="1084"/>
                      <a:pt x="366" y="1488"/>
                    </a:cubicBezTo>
                    <a:cubicBezTo>
                      <a:pt x="373" y="1508"/>
                      <a:pt x="382" y="1528"/>
                      <a:pt x="391" y="1549"/>
                    </a:cubicBezTo>
                    <a:cubicBezTo>
                      <a:pt x="255" y="1283"/>
                      <a:pt x="186" y="1097"/>
                      <a:pt x="126" y="738"/>
                    </a:cubicBezTo>
                    <a:cubicBezTo>
                      <a:pt x="96" y="555"/>
                      <a:pt x="88" y="237"/>
                      <a:pt x="1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42"/>
              <p:cNvSpPr/>
              <p:nvPr/>
            </p:nvSpPr>
            <p:spPr>
              <a:xfrm>
                <a:off x="5787475" y="4606075"/>
                <a:ext cx="15100" cy="64500"/>
              </a:xfrm>
              <a:custGeom>
                <a:rect b="b" l="l" r="r" t="t"/>
                <a:pathLst>
                  <a:path extrusionOk="0" h="2580" w="604">
                    <a:moveTo>
                      <a:pt x="58" y="1369"/>
                    </a:moveTo>
                    <a:cubicBezTo>
                      <a:pt x="58" y="1371"/>
                      <a:pt x="58" y="1373"/>
                      <a:pt x="58" y="1374"/>
                    </a:cubicBezTo>
                    <a:lnTo>
                      <a:pt x="58" y="1374"/>
                    </a:lnTo>
                    <a:cubicBezTo>
                      <a:pt x="58" y="1372"/>
                      <a:pt x="58" y="1371"/>
                      <a:pt x="58" y="1369"/>
                    </a:cubicBezTo>
                    <a:close/>
                    <a:moveTo>
                      <a:pt x="353" y="1"/>
                    </a:moveTo>
                    <a:lnTo>
                      <a:pt x="353" y="1"/>
                    </a:lnTo>
                    <a:cubicBezTo>
                      <a:pt x="84" y="395"/>
                      <a:pt x="0" y="905"/>
                      <a:pt x="59" y="1376"/>
                    </a:cubicBezTo>
                    <a:cubicBezTo>
                      <a:pt x="59" y="1375"/>
                      <a:pt x="58" y="1375"/>
                      <a:pt x="58" y="1374"/>
                    </a:cubicBezTo>
                    <a:lnTo>
                      <a:pt x="58" y="1374"/>
                    </a:lnTo>
                    <a:cubicBezTo>
                      <a:pt x="61" y="1413"/>
                      <a:pt x="96" y="1609"/>
                      <a:pt x="125" y="1699"/>
                    </a:cubicBezTo>
                    <a:cubicBezTo>
                      <a:pt x="171" y="1863"/>
                      <a:pt x="229" y="2024"/>
                      <a:pt x="311" y="2173"/>
                    </a:cubicBezTo>
                    <a:cubicBezTo>
                      <a:pt x="393" y="2317"/>
                      <a:pt x="487" y="2451"/>
                      <a:pt x="592" y="2579"/>
                    </a:cubicBezTo>
                    <a:cubicBezTo>
                      <a:pt x="592" y="2469"/>
                      <a:pt x="596" y="2359"/>
                      <a:pt x="604" y="2249"/>
                    </a:cubicBezTo>
                    <a:cubicBezTo>
                      <a:pt x="409" y="1973"/>
                      <a:pt x="248" y="1612"/>
                      <a:pt x="181" y="1175"/>
                    </a:cubicBezTo>
                    <a:cubicBezTo>
                      <a:pt x="137" y="844"/>
                      <a:pt x="165" y="356"/>
                      <a:pt x="3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42"/>
              <p:cNvSpPr/>
              <p:nvPr/>
            </p:nvSpPr>
            <p:spPr>
              <a:xfrm>
                <a:off x="5772625" y="4597500"/>
                <a:ext cx="30225" cy="88250"/>
              </a:xfrm>
              <a:custGeom>
                <a:rect b="b" l="l" r="r" t="t"/>
                <a:pathLst>
                  <a:path extrusionOk="0" h="3530" w="1209">
                    <a:moveTo>
                      <a:pt x="1068" y="1"/>
                    </a:moveTo>
                    <a:cubicBezTo>
                      <a:pt x="897" y="102"/>
                      <a:pt x="740" y="227"/>
                      <a:pt x="605" y="373"/>
                    </a:cubicBezTo>
                    <a:cubicBezTo>
                      <a:pt x="472" y="524"/>
                      <a:pt x="371" y="703"/>
                      <a:pt x="297" y="893"/>
                    </a:cubicBezTo>
                    <a:cubicBezTo>
                      <a:pt x="0" y="1619"/>
                      <a:pt x="234" y="2478"/>
                      <a:pt x="729" y="3052"/>
                    </a:cubicBezTo>
                    <a:cubicBezTo>
                      <a:pt x="837" y="3186"/>
                      <a:pt x="956" y="3310"/>
                      <a:pt x="1077" y="3430"/>
                    </a:cubicBezTo>
                    <a:cubicBezTo>
                      <a:pt x="1115" y="3462"/>
                      <a:pt x="1147" y="3509"/>
                      <a:pt x="1196" y="3526"/>
                    </a:cubicBezTo>
                    <a:cubicBezTo>
                      <a:pt x="1200" y="3528"/>
                      <a:pt x="1204" y="3528"/>
                      <a:pt x="1208" y="3529"/>
                    </a:cubicBezTo>
                    <a:cubicBezTo>
                      <a:pt x="1200" y="3431"/>
                      <a:pt x="1194" y="3333"/>
                      <a:pt x="1190" y="3236"/>
                    </a:cubicBezTo>
                    <a:cubicBezTo>
                      <a:pt x="1154" y="3199"/>
                      <a:pt x="1117" y="3163"/>
                      <a:pt x="1082" y="3127"/>
                    </a:cubicBezTo>
                    <a:lnTo>
                      <a:pt x="1082" y="3127"/>
                    </a:lnTo>
                    <a:cubicBezTo>
                      <a:pt x="1117" y="3158"/>
                      <a:pt x="1153" y="3186"/>
                      <a:pt x="1189" y="3215"/>
                    </a:cubicBezTo>
                    <a:cubicBezTo>
                      <a:pt x="1185" y="3118"/>
                      <a:pt x="1183" y="3021"/>
                      <a:pt x="1184" y="2926"/>
                    </a:cubicBezTo>
                    <a:cubicBezTo>
                      <a:pt x="954" y="2702"/>
                      <a:pt x="808" y="2429"/>
                      <a:pt x="712" y="2148"/>
                    </a:cubicBezTo>
                    <a:cubicBezTo>
                      <a:pt x="567" y="1698"/>
                      <a:pt x="552" y="1305"/>
                      <a:pt x="650" y="893"/>
                    </a:cubicBezTo>
                    <a:cubicBezTo>
                      <a:pt x="706" y="642"/>
                      <a:pt x="789" y="421"/>
                      <a:pt x="947" y="218"/>
                    </a:cubicBezTo>
                    <a:lnTo>
                      <a:pt x="947" y="218"/>
                    </a:lnTo>
                    <a:cubicBezTo>
                      <a:pt x="623" y="554"/>
                      <a:pt x="467" y="1033"/>
                      <a:pt x="434" y="1495"/>
                    </a:cubicBezTo>
                    <a:cubicBezTo>
                      <a:pt x="416" y="1932"/>
                      <a:pt x="534" y="2380"/>
                      <a:pt x="766" y="2747"/>
                    </a:cubicBezTo>
                    <a:cubicBezTo>
                      <a:pt x="623" y="2544"/>
                      <a:pt x="515" y="2329"/>
                      <a:pt x="447" y="2074"/>
                    </a:cubicBezTo>
                    <a:cubicBezTo>
                      <a:pt x="268" y="1419"/>
                      <a:pt x="443" y="493"/>
                      <a:pt x="10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42"/>
              <p:cNvSpPr/>
              <p:nvPr/>
            </p:nvSpPr>
            <p:spPr>
              <a:xfrm>
                <a:off x="5754675" y="4672900"/>
                <a:ext cx="33325" cy="98350"/>
              </a:xfrm>
              <a:custGeom>
                <a:rect b="b" l="l" r="r" t="t"/>
                <a:pathLst>
                  <a:path extrusionOk="0" h="3934" w="1333">
                    <a:moveTo>
                      <a:pt x="1246" y="0"/>
                    </a:moveTo>
                    <a:lnTo>
                      <a:pt x="1246" y="0"/>
                    </a:lnTo>
                    <a:cubicBezTo>
                      <a:pt x="967" y="182"/>
                      <a:pt x="744" y="441"/>
                      <a:pt x="556" y="718"/>
                    </a:cubicBezTo>
                    <a:cubicBezTo>
                      <a:pt x="402" y="941"/>
                      <a:pt x="270" y="1182"/>
                      <a:pt x="187" y="1442"/>
                    </a:cubicBezTo>
                    <a:cubicBezTo>
                      <a:pt x="29" y="1945"/>
                      <a:pt x="1" y="2478"/>
                      <a:pt x="1" y="3002"/>
                    </a:cubicBezTo>
                    <a:cubicBezTo>
                      <a:pt x="0" y="3313"/>
                      <a:pt x="4" y="3623"/>
                      <a:pt x="12" y="3933"/>
                    </a:cubicBezTo>
                    <a:cubicBezTo>
                      <a:pt x="174" y="3754"/>
                      <a:pt x="308" y="3491"/>
                      <a:pt x="253" y="3257"/>
                    </a:cubicBezTo>
                    <a:cubicBezTo>
                      <a:pt x="233" y="3172"/>
                      <a:pt x="297" y="3115"/>
                      <a:pt x="363" y="3115"/>
                    </a:cubicBezTo>
                    <a:cubicBezTo>
                      <a:pt x="392" y="3115"/>
                      <a:pt x="422" y="3126"/>
                      <a:pt x="444" y="3150"/>
                    </a:cubicBezTo>
                    <a:cubicBezTo>
                      <a:pt x="458" y="2840"/>
                      <a:pt x="478" y="2529"/>
                      <a:pt x="511" y="2219"/>
                    </a:cubicBezTo>
                    <a:cubicBezTo>
                      <a:pt x="603" y="1590"/>
                      <a:pt x="837" y="694"/>
                      <a:pt x="1333" y="138"/>
                    </a:cubicBezTo>
                    <a:lnTo>
                      <a:pt x="1333" y="138"/>
                    </a:lnTo>
                    <a:cubicBezTo>
                      <a:pt x="1159" y="283"/>
                      <a:pt x="1021" y="468"/>
                      <a:pt x="892" y="654"/>
                    </a:cubicBezTo>
                    <a:cubicBezTo>
                      <a:pt x="707" y="932"/>
                      <a:pt x="557" y="1235"/>
                      <a:pt x="448" y="1552"/>
                    </a:cubicBezTo>
                    <a:cubicBezTo>
                      <a:pt x="305" y="1980"/>
                      <a:pt x="262" y="2434"/>
                      <a:pt x="242" y="2883"/>
                    </a:cubicBezTo>
                    <a:cubicBezTo>
                      <a:pt x="232" y="3103"/>
                      <a:pt x="224" y="3323"/>
                      <a:pt x="221" y="3545"/>
                    </a:cubicBezTo>
                    <a:cubicBezTo>
                      <a:pt x="210" y="2894"/>
                      <a:pt x="201" y="2258"/>
                      <a:pt x="344" y="1677"/>
                    </a:cubicBezTo>
                    <a:cubicBezTo>
                      <a:pt x="527" y="1040"/>
                      <a:pt x="747" y="460"/>
                      <a:pt x="1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42"/>
              <p:cNvSpPr/>
              <p:nvPr/>
            </p:nvSpPr>
            <p:spPr>
              <a:xfrm>
                <a:off x="5751850" y="4680450"/>
                <a:ext cx="38950" cy="163725"/>
              </a:xfrm>
              <a:custGeom>
                <a:rect b="b" l="l" r="r" t="t"/>
                <a:pathLst>
                  <a:path extrusionOk="0" h="6549" w="1558">
                    <a:moveTo>
                      <a:pt x="1557" y="1"/>
                    </a:moveTo>
                    <a:lnTo>
                      <a:pt x="1557" y="1"/>
                    </a:lnTo>
                    <a:cubicBezTo>
                      <a:pt x="1341" y="200"/>
                      <a:pt x="1195" y="471"/>
                      <a:pt x="1065" y="735"/>
                    </a:cubicBezTo>
                    <a:cubicBezTo>
                      <a:pt x="824" y="1242"/>
                      <a:pt x="722" y="1798"/>
                      <a:pt x="649" y="2353"/>
                    </a:cubicBezTo>
                    <a:cubicBezTo>
                      <a:pt x="623" y="2535"/>
                      <a:pt x="605" y="2719"/>
                      <a:pt x="592" y="2901"/>
                    </a:cubicBezTo>
                    <a:cubicBezTo>
                      <a:pt x="777" y="3231"/>
                      <a:pt x="704" y="3677"/>
                      <a:pt x="563" y="4029"/>
                    </a:cubicBezTo>
                    <a:cubicBezTo>
                      <a:pt x="563" y="4049"/>
                      <a:pt x="563" y="4069"/>
                      <a:pt x="565" y="4089"/>
                    </a:cubicBezTo>
                    <a:cubicBezTo>
                      <a:pt x="566" y="4229"/>
                      <a:pt x="567" y="4368"/>
                      <a:pt x="571" y="4508"/>
                    </a:cubicBezTo>
                    <a:cubicBezTo>
                      <a:pt x="584" y="4579"/>
                      <a:pt x="593" y="4651"/>
                      <a:pt x="597" y="4723"/>
                    </a:cubicBezTo>
                    <a:cubicBezTo>
                      <a:pt x="586" y="4880"/>
                      <a:pt x="573" y="5036"/>
                      <a:pt x="558" y="5192"/>
                    </a:cubicBezTo>
                    <a:cubicBezTo>
                      <a:pt x="547" y="4927"/>
                      <a:pt x="536" y="4661"/>
                      <a:pt x="526" y="4394"/>
                    </a:cubicBezTo>
                    <a:cubicBezTo>
                      <a:pt x="522" y="4417"/>
                      <a:pt x="519" y="4437"/>
                      <a:pt x="515" y="4459"/>
                    </a:cubicBezTo>
                    <a:cubicBezTo>
                      <a:pt x="514" y="4409"/>
                      <a:pt x="514" y="4358"/>
                      <a:pt x="514" y="4309"/>
                    </a:cubicBezTo>
                    <a:lnTo>
                      <a:pt x="514" y="4309"/>
                    </a:lnTo>
                    <a:cubicBezTo>
                      <a:pt x="527" y="4345"/>
                      <a:pt x="540" y="4382"/>
                      <a:pt x="550" y="4419"/>
                    </a:cubicBezTo>
                    <a:cubicBezTo>
                      <a:pt x="547" y="4305"/>
                      <a:pt x="546" y="4190"/>
                      <a:pt x="545" y="4075"/>
                    </a:cubicBezTo>
                    <a:cubicBezTo>
                      <a:pt x="527" y="4114"/>
                      <a:pt x="511" y="4151"/>
                      <a:pt x="493" y="4186"/>
                    </a:cubicBezTo>
                    <a:cubicBezTo>
                      <a:pt x="445" y="4283"/>
                      <a:pt x="396" y="4378"/>
                      <a:pt x="345" y="4474"/>
                    </a:cubicBezTo>
                    <a:cubicBezTo>
                      <a:pt x="341" y="4504"/>
                      <a:pt x="337" y="4536"/>
                      <a:pt x="335" y="4567"/>
                    </a:cubicBezTo>
                    <a:cubicBezTo>
                      <a:pt x="335" y="4542"/>
                      <a:pt x="336" y="4516"/>
                      <a:pt x="336" y="4490"/>
                    </a:cubicBezTo>
                    <a:lnTo>
                      <a:pt x="336" y="4490"/>
                    </a:lnTo>
                    <a:cubicBezTo>
                      <a:pt x="289" y="4578"/>
                      <a:pt x="244" y="4666"/>
                      <a:pt x="205" y="4755"/>
                    </a:cubicBezTo>
                    <a:cubicBezTo>
                      <a:pt x="186" y="4885"/>
                      <a:pt x="171" y="5015"/>
                      <a:pt x="160" y="5148"/>
                    </a:cubicBezTo>
                    <a:cubicBezTo>
                      <a:pt x="156" y="5062"/>
                      <a:pt x="150" y="4975"/>
                      <a:pt x="148" y="4889"/>
                    </a:cubicBezTo>
                    <a:cubicBezTo>
                      <a:pt x="52" y="5135"/>
                      <a:pt x="0" y="5392"/>
                      <a:pt x="62" y="5679"/>
                    </a:cubicBezTo>
                    <a:cubicBezTo>
                      <a:pt x="71" y="5723"/>
                      <a:pt x="59" y="5759"/>
                      <a:pt x="36" y="5787"/>
                    </a:cubicBezTo>
                    <a:cubicBezTo>
                      <a:pt x="36" y="5792"/>
                      <a:pt x="37" y="5797"/>
                      <a:pt x="37" y="5803"/>
                    </a:cubicBezTo>
                    <a:cubicBezTo>
                      <a:pt x="36" y="6019"/>
                      <a:pt x="103" y="6222"/>
                      <a:pt x="216" y="6404"/>
                    </a:cubicBezTo>
                    <a:cubicBezTo>
                      <a:pt x="235" y="6396"/>
                      <a:pt x="256" y="6392"/>
                      <a:pt x="277" y="6392"/>
                    </a:cubicBezTo>
                    <a:cubicBezTo>
                      <a:pt x="331" y="6392"/>
                      <a:pt x="387" y="6420"/>
                      <a:pt x="412" y="6485"/>
                    </a:cubicBezTo>
                    <a:cubicBezTo>
                      <a:pt x="430" y="6532"/>
                      <a:pt x="479" y="6549"/>
                      <a:pt x="530" y="6549"/>
                    </a:cubicBezTo>
                    <a:cubicBezTo>
                      <a:pt x="575" y="6549"/>
                      <a:pt x="621" y="6536"/>
                      <a:pt x="650" y="6520"/>
                    </a:cubicBezTo>
                    <a:cubicBezTo>
                      <a:pt x="733" y="6473"/>
                      <a:pt x="785" y="6369"/>
                      <a:pt x="811" y="6271"/>
                    </a:cubicBezTo>
                    <a:cubicBezTo>
                      <a:pt x="811" y="6235"/>
                      <a:pt x="813" y="6196"/>
                      <a:pt x="813" y="6160"/>
                    </a:cubicBezTo>
                    <a:cubicBezTo>
                      <a:pt x="818" y="6162"/>
                      <a:pt x="824" y="6165"/>
                      <a:pt x="829" y="6166"/>
                    </a:cubicBezTo>
                    <a:cubicBezTo>
                      <a:pt x="839" y="6042"/>
                      <a:pt x="811" y="5921"/>
                      <a:pt x="798" y="5799"/>
                    </a:cubicBezTo>
                    <a:cubicBezTo>
                      <a:pt x="784" y="5658"/>
                      <a:pt x="785" y="5517"/>
                      <a:pt x="798" y="5375"/>
                    </a:cubicBezTo>
                    <a:cubicBezTo>
                      <a:pt x="799" y="5360"/>
                      <a:pt x="804" y="5347"/>
                      <a:pt x="809" y="5336"/>
                    </a:cubicBezTo>
                    <a:cubicBezTo>
                      <a:pt x="751" y="3995"/>
                      <a:pt x="737" y="2664"/>
                      <a:pt x="991" y="1473"/>
                    </a:cubicBezTo>
                    <a:cubicBezTo>
                      <a:pt x="1057" y="1158"/>
                      <a:pt x="1154" y="788"/>
                      <a:pt x="1266" y="520"/>
                    </a:cubicBezTo>
                    <a:cubicBezTo>
                      <a:pt x="1345" y="339"/>
                      <a:pt x="1425" y="149"/>
                      <a:pt x="15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42"/>
              <p:cNvSpPr/>
              <p:nvPr/>
            </p:nvSpPr>
            <p:spPr>
              <a:xfrm>
                <a:off x="5771625" y="4683025"/>
                <a:ext cx="22375" cy="138650"/>
              </a:xfrm>
              <a:custGeom>
                <a:rect b="b" l="l" r="r" t="t"/>
                <a:pathLst>
                  <a:path extrusionOk="0" h="5546" w="895">
                    <a:moveTo>
                      <a:pt x="895" y="1"/>
                    </a:moveTo>
                    <a:cubicBezTo>
                      <a:pt x="615" y="368"/>
                      <a:pt x="423" y="802"/>
                      <a:pt x="297" y="1246"/>
                    </a:cubicBezTo>
                    <a:cubicBezTo>
                      <a:pt x="183" y="1652"/>
                      <a:pt x="137" y="2072"/>
                      <a:pt x="91" y="2489"/>
                    </a:cubicBezTo>
                    <a:cubicBezTo>
                      <a:pt x="47" y="2952"/>
                      <a:pt x="7" y="3418"/>
                      <a:pt x="3" y="3883"/>
                    </a:cubicBezTo>
                    <a:cubicBezTo>
                      <a:pt x="1" y="4327"/>
                      <a:pt x="13" y="4770"/>
                      <a:pt x="33" y="5215"/>
                    </a:cubicBezTo>
                    <a:cubicBezTo>
                      <a:pt x="51" y="5193"/>
                      <a:pt x="79" y="5181"/>
                      <a:pt x="106" y="5181"/>
                    </a:cubicBezTo>
                    <a:cubicBezTo>
                      <a:pt x="141" y="5181"/>
                      <a:pt x="175" y="5201"/>
                      <a:pt x="186" y="5247"/>
                    </a:cubicBezTo>
                    <a:cubicBezTo>
                      <a:pt x="212" y="5346"/>
                      <a:pt x="238" y="5445"/>
                      <a:pt x="262" y="5546"/>
                    </a:cubicBezTo>
                    <a:cubicBezTo>
                      <a:pt x="233" y="4921"/>
                      <a:pt x="204" y="4295"/>
                      <a:pt x="204" y="3670"/>
                    </a:cubicBezTo>
                    <a:cubicBezTo>
                      <a:pt x="204" y="3097"/>
                      <a:pt x="254" y="2401"/>
                      <a:pt x="322" y="1911"/>
                    </a:cubicBezTo>
                    <a:cubicBezTo>
                      <a:pt x="414" y="1271"/>
                      <a:pt x="544" y="592"/>
                      <a:pt x="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42"/>
              <p:cNvSpPr/>
              <p:nvPr/>
            </p:nvSpPr>
            <p:spPr>
              <a:xfrm>
                <a:off x="5777825" y="4687150"/>
                <a:ext cx="18675" cy="192825"/>
              </a:xfrm>
              <a:custGeom>
                <a:rect b="b" l="l" r="r" t="t"/>
                <a:pathLst>
                  <a:path extrusionOk="0" h="7713" w="747">
                    <a:moveTo>
                      <a:pt x="209" y="4966"/>
                    </a:moveTo>
                    <a:cubicBezTo>
                      <a:pt x="204" y="4989"/>
                      <a:pt x="200" y="5012"/>
                      <a:pt x="197" y="5036"/>
                    </a:cubicBezTo>
                    <a:cubicBezTo>
                      <a:pt x="197" y="5012"/>
                      <a:pt x="197" y="4989"/>
                      <a:pt x="198" y="4968"/>
                    </a:cubicBezTo>
                    <a:cubicBezTo>
                      <a:pt x="202" y="4966"/>
                      <a:pt x="206" y="4966"/>
                      <a:pt x="209" y="4966"/>
                    </a:cubicBezTo>
                    <a:close/>
                    <a:moveTo>
                      <a:pt x="729" y="1"/>
                    </a:moveTo>
                    <a:lnTo>
                      <a:pt x="729" y="1"/>
                    </a:lnTo>
                    <a:cubicBezTo>
                      <a:pt x="155" y="818"/>
                      <a:pt x="65" y="1808"/>
                      <a:pt x="33" y="2781"/>
                    </a:cubicBezTo>
                    <a:cubicBezTo>
                      <a:pt x="1" y="3653"/>
                      <a:pt x="0" y="4526"/>
                      <a:pt x="27" y="5397"/>
                    </a:cubicBezTo>
                    <a:cubicBezTo>
                      <a:pt x="28" y="5416"/>
                      <a:pt x="28" y="5429"/>
                      <a:pt x="29" y="5443"/>
                    </a:cubicBezTo>
                    <a:cubicBezTo>
                      <a:pt x="105" y="5769"/>
                      <a:pt x="160" y="6098"/>
                      <a:pt x="140" y="6435"/>
                    </a:cubicBezTo>
                    <a:cubicBezTo>
                      <a:pt x="130" y="6608"/>
                      <a:pt x="109" y="6782"/>
                      <a:pt x="77" y="6953"/>
                    </a:cubicBezTo>
                    <a:cubicBezTo>
                      <a:pt x="80" y="7087"/>
                      <a:pt x="83" y="7221"/>
                      <a:pt x="79" y="7355"/>
                    </a:cubicBezTo>
                    <a:cubicBezTo>
                      <a:pt x="79" y="7374"/>
                      <a:pt x="78" y="7396"/>
                      <a:pt x="78" y="7415"/>
                    </a:cubicBezTo>
                    <a:cubicBezTo>
                      <a:pt x="80" y="7403"/>
                      <a:pt x="83" y="7391"/>
                      <a:pt x="85" y="7380"/>
                    </a:cubicBezTo>
                    <a:cubicBezTo>
                      <a:pt x="106" y="7247"/>
                      <a:pt x="127" y="7123"/>
                      <a:pt x="147" y="7003"/>
                    </a:cubicBezTo>
                    <a:lnTo>
                      <a:pt x="147" y="7100"/>
                    </a:lnTo>
                    <a:cubicBezTo>
                      <a:pt x="147" y="7259"/>
                      <a:pt x="151" y="7417"/>
                      <a:pt x="156" y="7576"/>
                    </a:cubicBezTo>
                    <a:cubicBezTo>
                      <a:pt x="153" y="7600"/>
                      <a:pt x="151" y="7622"/>
                      <a:pt x="147" y="7643"/>
                    </a:cubicBezTo>
                    <a:cubicBezTo>
                      <a:pt x="146" y="7652"/>
                      <a:pt x="146" y="7662"/>
                      <a:pt x="145" y="7671"/>
                    </a:cubicBezTo>
                    <a:cubicBezTo>
                      <a:pt x="167" y="7671"/>
                      <a:pt x="189" y="7674"/>
                      <a:pt x="209" y="7686"/>
                    </a:cubicBezTo>
                    <a:cubicBezTo>
                      <a:pt x="245" y="7704"/>
                      <a:pt x="283" y="7712"/>
                      <a:pt x="321" y="7712"/>
                    </a:cubicBezTo>
                    <a:cubicBezTo>
                      <a:pt x="365" y="7712"/>
                      <a:pt x="409" y="7702"/>
                      <a:pt x="450" y="7682"/>
                    </a:cubicBezTo>
                    <a:cubicBezTo>
                      <a:pt x="476" y="7630"/>
                      <a:pt x="507" y="7584"/>
                      <a:pt x="543" y="7543"/>
                    </a:cubicBezTo>
                    <a:cubicBezTo>
                      <a:pt x="563" y="7343"/>
                      <a:pt x="577" y="7143"/>
                      <a:pt x="573" y="6941"/>
                    </a:cubicBezTo>
                    <a:lnTo>
                      <a:pt x="573" y="6941"/>
                    </a:lnTo>
                    <a:cubicBezTo>
                      <a:pt x="542" y="7063"/>
                      <a:pt x="522" y="7188"/>
                      <a:pt x="507" y="7313"/>
                    </a:cubicBezTo>
                    <a:cubicBezTo>
                      <a:pt x="503" y="7277"/>
                      <a:pt x="501" y="7240"/>
                      <a:pt x="497" y="7203"/>
                    </a:cubicBezTo>
                    <a:cubicBezTo>
                      <a:pt x="503" y="7202"/>
                      <a:pt x="508" y="7202"/>
                      <a:pt x="515" y="7200"/>
                    </a:cubicBezTo>
                    <a:cubicBezTo>
                      <a:pt x="542" y="6464"/>
                      <a:pt x="573" y="5728"/>
                      <a:pt x="601" y="4991"/>
                    </a:cubicBezTo>
                    <a:cubicBezTo>
                      <a:pt x="629" y="4099"/>
                      <a:pt x="640" y="3208"/>
                      <a:pt x="682" y="2317"/>
                    </a:cubicBezTo>
                    <a:cubicBezTo>
                      <a:pt x="697" y="1799"/>
                      <a:pt x="687" y="1281"/>
                      <a:pt x="722" y="763"/>
                    </a:cubicBezTo>
                    <a:lnTo>
                      <a:pt x="722" y="763"/>
                    </a:lnTo>
                    <a:cubicBezTo>
                      <a:pt x="573" y="1437"/>
                      <a:pt x="501" y="2113"/>
                      <a:pt x="460" y="2801"/>
                    </a:cubicBezTo>
                    <a:lnTo>
                      <a:pt x="469" y="2406"/>
                    </a:lnTo>
                    <a:cubicBezTo>
                      <a:pt x="477" y="2081"/>
                      <a:pt x="485" y="1756"/>
                      <a:pt x="506" y="1431"/>
                    </a:cubicBezTo>
                    <a:cubicBezTo>
                      <a:pt x="525" y="1055"/>
                      <a:pt x="579" y="702"/>
                      <a:pt x="747" y="349"/>
                    </a:cubicBezTo>
                    <a:lnTo>
                      <a:pt x="747" y="349"/>
                    </a:lnTo>
                    <a:cubicBezTo>
                      <a:pt x="528" y="683"/>
                      <a:pt x="419" y="1077"/>
                      <a:pt x="372" y="1472"/>
                    </a:cubicBezTo>
                    <a:cubicBezTo>
                      <a:pt x="312" y="1873"/>
                      <a:pt x="292" y="2277"/>
                      <a:pt x="269" y="2679"/>
                    </a:cubicBezTo>
                    <a:cubicBezTo>
                      <a:pt x="232" y="3390"/>
                      <a:pt x="225" y="4103"/>
                      <a:pt x="227" y="4814"/>
                    </a:cubicBezTo>
                    <a:cubicBezTo>
                      <a:pt x="214" y="4252"/>
                      <a:pt x="212" y="3689"/>
                      <a:pt x="216" y="3126"/>
                    </a:cubicBezTo>
                    <a:cubicBezTo>
                      <a:pt x="242" y="2074"/>
                      <a:pt x="252" y="927"/>
                      <a:pt x="7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42"/>
              <p:cNvSpPr/>
              <p:nvPr/>
            </p:nvSpPr>
            <p:spPr>
              <a:xfrm>
                <a:off x="5742725" y="4761950"/>
                <a:ext cx="23150" cy="74325"/>
              </a:xfrm>
              <a:custGeom>
                <a:rect b="b" l="l" r="r" t="t"/>
                <a:pathLst>
                  <a:path extrusionOk="0" h="2973" w="926">
                    <a:moveTo>
                      <a:pt x="870" y="0"/>
                    </a:moveTo>
                    <a:cubicBezTo>
                      <a:pt x="876" y="67"/>
                      <a:pt x="853" y="132"/>
                      <a:pt x="833" y="194"/>
                    </a:cubicBezTo>
                    <a:cubicBezTo>
                      <a:pt x="769" y="377"/>
                      <a:pt x="635" y="558"/>
                      <a:pt x="518" y="727"/>
                    </a:cubicBezTo>
                    <a:cubicBezTo>
                      <a:pt x="55" y="1384"/>
                      <a:pt x="0" y="1976"/>
                      <a:pt x="137" y="2754"/>
                    </a:cubicBezTo>
                    <a:cubicBezTo>
                      <a:pt x="150" y="2823"/>
                      <a:pt x="168" y="2919"/>
                      <a:pt x="181" y="2973"/>
                    </a:cubicBezTo>
                    <a:cubicBezTo>
                      <a:pt x="173" y="2888"/>
                      <a:pt x="165" y="2805"/>
                      <a:pt x="161" y="2719"/>
                    </a:cubicBezTo>
                    <a:cubicBezTo>
                      <a:pt x="149" y="2463"/>
                      <a:pt x="150" y="2172"/>
                      <a:pt x="190" y="1948"/>
                    </a:cubicBezTo>
                    <a:cubicBezTo>
                      <a:pt x="220" y="1773"/>
                      <a:pt x="278" y="1580"/>
                      <a:pt x="336" y="1414"/>
                    </a:cubicBezTo>
                    <a:lnTo>
                      <a:pt x="336" y="1414"/>
                    </a:lnTo>
                    <a:cubicBezTo>
                      <a:pt x="258" y="1679"/>
                      <a:pt x="221" y="1974"/>
                      <a:pt x="249" y="2260"/>
                    </a:cubicBezTo>
                    <a:cubicBezTo>
                      <a:pt x="274" y="1957"/>
                      <a:pt x="391" y="1584"/>
                      <a:pt x="491" y="1353"/>
                    </a:cubicBezTo>
                    <a:cubicBezTo>
                      <a:pt x="608" y="1075"/>
                      <a:pt x="767" y="814"/>
                      <a:pt x="869" y="529"/>
                    </a:cubicBezTo>
                    <a:cubicBezTo>
                      <a:pt x="892" y="458"/>
                      <a:pt x="913" y="380"/>
                      <a:pt x="925" y="308"/>
                    </a:cubicBezTo>
                    <a:lnTo>
                      <a:pt x="925" y="308"/>
                    </a:lnTo>
                    <a:cubicBezTo>
                      <a:pt x="908" y="335"/>
                      <a:pt x="894" y="364"/>
                      <a:pt x="880" y="391"/>
                    </a:cubicBezTo>
                    <a:cubicBezTo>
                      <a:pt x="806" y="521"/>
                      <a:pt x="719" y="647"/>
                      <a:pt x="638" y="773"/>
                    </a:cubicBezTo>
                    <a:cubicBezTo>
                      <a:pt x="714" y="633"/>
                      <a:pt x="786" y="491"/>
                      <a:pt x="836" y="339"/>
                    </a:cubicBezTo>
                    <a:cubicBezTo>
                      <a:pt x="865" y="230"/>
                      <a:pt x="900" y="113"/>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42"/>
              <p:cNvSpPr/>
              <p:nvPr/>
            </p:nvSpPr>
            <p:spPr>
              <a:xfrm>
                <a:off x="5742725" y="4772225"/>
                <a:ext cx="16850" cy="35575"/>
              </a:xfrm>
              <a:custGeom>
                <a:rect b="b" l="l" r="r" t="t"/>
                <a:pathLst>
                  <a:path extrusionOk="0" h="1423" w="674">
                    <a:moveTo>
                      <a:pt x="674" y="0"/>
                    </a:moveTo>
                    <a:lnTo>
                      <a:pt x="674" y="0"/>
                    </a:lnTo>
                    <a:cubicBezTo>
                      <a:pt x="534" y="171"/>
                      <a:pt x="377" y="329"/>
                      <a:pt x="254" y="511"/>
                    </a:cubicBezTo>
                    <a:cubicBezTo>
                      <a:pt x="92" y="756"/>
                      <a:pt x="0" y="1050"/>
                      <a:pt x="5" y="1345"/>
                    </a:cubicBezTo>
                    <a:cubicBezTo>
                      <a:pt x="5" y="1371"/>
                      <a:pt x="5" y="1401"/>
                      <a:pt x="6" y="1422"/>
                    </a:cubicBezTo>
                    <a:cubicBezTo>
                      <a:pt x="14" y="1385"/>
                      <a:pt x="21" y="1346"/>
                      <a:pt x="31" y="1309"/>
                    </a:cubicBezTo>
                    <a:cubicBezTo>
                      <a:pt x="149" y="849"/>
                      <a:pt x="448" y="440"/>
                      <a:pt x="6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42"/>
              <p:cNvSpPr/>
              <p:nvPr/>
            </p:nvSpPr>
            <p:spPr>
              <a:xfrm>
                <a:off x="5741800" y="4778925"/>
                <a:ext cx="10300" cy="21700"/>
              </a:xfrm>
              <a:custGeom>
                <a:rect b="b" l="l" r="r" t="t"/>
                <a:pathLst>
                  <a:path extrusionOk="0" h="868" w="412">
                    <a:moveTo>
                      <a:pt x="411" y="0"/>
                    </a:moveTo>
                    <a:lnTo>
                      <a:pt x="411" y="0"/>
                    </a:lnTo>
                    <a:cubicBezTo>
                      <a:pt x="135" y="185"/>
                      <a:pt x="13" y="483"/>
                      <a:pt x="2" y="821"/>
                    </a:cubicBezTo>
                    <a:cubicBezTo>
                      <a:pt x="1" y="836"/>
                      <a:pt x="1" y="852"/>
                      <a:pt x="0" y="867"/>
                    </a:cubicBezTo>
                    <a:cubicBezTo>
                      <a:pt x="17" y="821"/>
                      <a:pt x="36" y="777"/>
                      <a:pt x="53" y="730"/>
                    </a:cubicBezTo>
                    <a:cubicBezTo>
                      <a:pt x="115" y="566"/>
                      <a:pt x="135" y="506"/>
                      <a:pt x="197" y="372"/>
                    </a:cubicBezTo>
                    <a:cubicBezTo>
                      <a:pt x="257" y="242"/>
                      <a:pt x="321" y="110"/>
                      <a:pt x="4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42"/>
              <p:cNvSpPr/>
              <p:nvPr/>
            </p:nvSpPr>
            <p:spPr>
              <a:xfrm>
                <a:off x="5741975" y="4782775"/>
                <a:ext cx="3550" cy="8150"/>
              </a:xfrm>
              <a:custGeom>
                <a:rect b="b" l="l" r="r" t="t"/>
                <a:pathLst>
                  <a:path extrusionOk="0" h="326" w="142">
                    <a:moveTo>
                      <a:pt x="142" y="1"/>
                    </a:moveTo>
                    <a:lnTo>
                      <a:pt x="142" y="1"/>
                    </a:lnTo>
                    <a:cubicBezTo>
                      <a:pt x="56" y="88"/>
                      <a:pt x="18" y="211"/>
                      <a:pt x="1" y="326"/>
                    </a:cubicBezTo>
                    <a:cubicBezTo>
                      <a:pt x="60" y="217"/>
                      <a:pt x="95" y="117"/>
                      <a:pt x="1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42"/>
              <p:cNvSpPr/>
              <p:nvPr/>
            </p:nvSpPr>
            <p:spPr>
              <a:xfrm>
                <a:off x="5724025" y="4841775"/>
                <a:ext cx="20225" cy="162750"/>
              </a:xfrm>
              <a:custGeom>
                <a:rect b="b" l="l" r="r" t="t"/>
                <a:pathLst>
                  <a:path extrusionOk="0" h="6510" w="809">
                    <a:moveTo>
                      <a:pt x="562" y="1"/>
                    </a:moveTo>
                    <a:cubicBezTo>
                      <a:pt x="561" y="911"/>
                      <a:pt x="686" y="1821"/>
                      <a:pt x="621" y="2729"/>
                    </a:cubicBezTo>
                    <a:cubicBezTo>
                      <a:pt x="656" y="2055"/>
                      <a:pt x="649" y="1379"/>
                      <a:pt x="484" y="722"/>
                    </a:cubicBezTo>
                    <a:lnTo>
                      <a:pt x="484" y="722"/>
                    </a:lnTo>
                    <a:cubicBezTo>
                      <a:pt x="557" y="1328"/>
                      <a:pt x="526" y="1939"/>
                      <a:pt x="477" y="2545"/>
                    </a:cubicBezTo>
                    <a:cubicBezTo>
                      <a:pt x="494" y="2153"/>
                      <a:pt x="482" y="1761"/>
                      <a:pt x="430" y="1374"/>
                    </a:cubicBezTo>
                    <a:cubicBezTo>
                      <a:pt x="421" y="1909"/>
                      <a:pt x="362" y="2287"/>
                      <a:pt x="294" y="2743"/>
                    </a:cubicBezTo>
                    <a:cubicBezTo>
                      <a:pt x="334" y="2191"/>
                      <a:pt x="334" y="1633"/>
                      <a:pt x="235" y="1087"/>
                    </a:cubicBezTo>
                    <a:lnTo>
                      <a:pt x="235" y="1087"/>
                    </a:lnTo>
                    <a:cubicBezTo>
                      <a:pt x="253" y="1682"/>
                      <a:pt x="164" y="2162"/>
                      <a:pt x="97" y="2657"/>
                    </a:cubicBezTo>
                    <a:cubicBezTo>
                      <a:pt x="60" y="2936"/>
                      <a:pt x="47" y="3218"/>
                      <a:pt x="29" y="3498"/>
                    </a:cubicBezTo>
                    <a:cubicBezTo>
                      <a:pt x="3" y="3814"/>
                      <a:pt x="1" y="4131"/>
                      <a:pt x="18" y="4447"/>
                    </a:cubicBezTo>
                    <a:cubicBezTo>
                      <a:pt x="20" y="4500"/>
                      <a:pt x="21" y="4559"/>
                      <a:pt x="22" y="4610"/>
                    </a:cubicBezTo>
                    <a:cubicBezTo>
                      <a:pt x="37" y="4504"/>
                      <a:pt x="52" y="4397"/>
                      <a:pt x="71" y="4292"/>
                    </a:cubicBezTo>
                    <a:cubicBezTo>
                      <a:pt x="107" y="4064"/>
                      <a:pt x="150" y="3836"/>
                      <a:pt x="188" y="3606"/>
                    </a:cubicBezTo>
                    <a:lnTo>
                      <a:pt x="188" y="3606"/>
                    </a:lnTo>
                    <a:cubicBezTo>
                      <a:pt x="166" y="3864"/>
                      <a:pt x="148" y="4140"/>
                      <a:pt x="145" y="4383"/>
                    </a:cubicBezTo>
                    <a:cubicBezTo>
                      <a:pt x="143" y="4451"/>
                      <a:pt x="140" y="4538"/>
                      <a:pt x="138" y="4597"/>
                    </a:cubicBezTo>
                    <a:cubicBezTo>
                      <a:pt x="150" y="4533"/>
                      <a:pt x="163" y="4470"/>
                      <a:pt x="177" y="4409"/>
                    </a:cubicBezTo>
                    <a:cubicBezTo>
                      <a:pt x="249" y="4056"/>
                      <a:pt x="337" y="3706"/>
                      <a:pt x="395" y="3351"/>
                    </a:cubicBezTo>
                    <a:lnTo>
                      <a:pt x="395" y="3351"/>
                    </a:lnTo>
                    <a:cubicBezTo>
                      <a:pt x="373" y="3550"/>
                      <a:pt x="348" y="3734"/>
                      <a:pt x="331" y="3862"/>
                    </a:cubicBezTo>
                    <a:cubicBezTo>
                      <a:pt x="290" y="4152"/>
                      <a:pt x="237" y="4443"/>
                      <a:pt x="215" y="4737"/>
                    </a:cubicBezTo>
                    <a:cubicBezTo>
                      <a:pt x="204" y="4877"/>
                      <a:pt x="192" y="5027"/>
                      <a:pt x="181" y="5164"/>
                    </a:cubicBezTo>
                    <a:cubicBezTo>
                      <a:pt x="198" y="5092"/>
                      <a:pt x="214" y="5022"/>
                      <a:pt x="233" y="4952"/>
                    </a:cubicBezTo>
                    <a:cubicBezTo>
                      <a:pt x="317" y="4588"/>
                      <a:pt x="425" y="4228"/>
                      <a:pt x="501" y="3863"/>
                    </a:cubicBezTo>
                    <a:lnTo>
                      <a:pt x="501" y="3863"/>
                    </a:lnTo>
                    <a:cubicBezTo>
                      <a:pt x="492" y="3925"/>
                      <a:pt x="482" y="3986"/>
                      <a:pt x="471" y="4051"/>
                    </a:cubicBezTo>
                    <a:cubicBezTo>
                      <a:pt x="379" y="4624"/>
                      <a:pt x="270" y="5195"/>
                      <a:pt x="235" y="5776"/>
                    </a:cubicBezTo>
                    <a:cubicBezTo>
                      <a:pt x="219" y="6011"/>
                      <a:pt x="213" y="6247"/>
                      <a:pt x="228" y="6483"/>
                    </a:cubicBezTo>
                    <a:cubicBezTo>
                      <a:pt x="230" y="6502"/>
                      <a:pt x="230" y="6509"/>
                      <a:pt x="231" y="6509"/>
                    </a:cubicBezTo>
                    <a:cubicBezTo>
                      <a:pt x="232" y="6509"/>
                      <a:pt x="233" y="6486"/>
                      <a:pt x="237" y="6462"/>
                    </a:cubicBezTo>
                    <a:cubicBezTo>
                      <a:pt x="254" y="6288"/>
                      <a:pt x="289" y="6116"/>
                      <a:pt x="325" y="5942"/>
                    </a:cubicBezTo>
                    <a:cubicBezTo>
                      <a:pt x="441" y="5408"/>
                      <a:pt x="537" y="4870"/>
                      <a:pt x="616" y="4329"/>
                    </a:cubicBezTo>
                    <a:cubicBezTo>
                      <a:pt x="727" y="3611"/>
                      <a:pt x="807" y="2883"/>
                      <a:pt x="804" y="2156"/>
                    </a:cubicBezTo>
                    <a:cubicBezTo>
                      <a:pt x="808" y="1431"/>
                      <a:pt x="652" y="719"/>
                      <a:pt x="5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42"/>
              <p:cNvSpPr/>
              <p:nvPr/>
            </p:nvSpPr>
            <p:spPr>
              <a:xfrm>
                <a:off x="5720025" y="4823625"/>
                <a:ext cx="14475" cy="49850"/>
              </a:xfrm>
              <a:custGeom>
                <a:rect b="b" l="l" r="r" t="t"/>
                <a:pathLst>
                  <a:path extrusionOk="0" h="1994" w="579">
                    <a:moveTo>
                      <a:pt x="37" y="1"/>
                    </a:moveTo>
                    <a:lnTo>
                      <a:pt x="37" y="1"/>
                    </a:lnTo>
                    <a:cubicBezTo>
                      <a:pt x="0" y="340"/>
                      <a:pt x="137" y="663"/>
                      <a:pt x="259" y="971"/>
                    </a:cubicBezTo>
                    <a:cubicBezTo>
                      <a:pt x="392" y="1303"/>
                      <a:pt x="508" y="1642"/>
                      <a:pt x="579" y="1994"/>
                    </a:cubicBezTo>
                    <a:cubicBezTo>
                      <a:pt x="578" y="1626"/>
                      <a:pt x="506" y="1256"/>
                      <a:pt x="366" y="916"/>
                    </a:cubicBezTo>
                    <a:cubicBezTo>
                      <a:pt x="234" y="602"/>
                      <a:pt x="69" y="34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42"/>
              <p:cNvSpPr/>
              <p:nvPr/>
            </p:nvSpPr>
            <p:spPr>
              <a:xfrm>
                <a:off x="5724225" y="4831275"/>
                <a:ext cx="10875" cy="26950"/>
              </a:xfrm>
              <a:custGeom>
                <a:rect b="b" l="l" r="r" t="t"/>
                <a:pathLst>
                  <a:path extrusionOk="0" h="1078" w="435">
                    <a:moveTo>
                      <a:pt x="0" y="1"/>
                    </a:moveTo>
                    <a:cubicBezTo>
                      <a:pt x="45" y="213"/>
                      <a:pt x="143" y="445"/>
                      <a:pt x="210" y="609"/>
                    </a:cubicBezTo>
                    <a:cubicBezTo>
                      <a:pt x="257" y="714"/>
                      <a:pt x="375" y="936"/>
                      <a:pt x="435" y="1078"/>
                    </a:cubicBezTo>
                    <a:cubicBezTo>
                      <a:pt x="422" y="914"/>
                      <a:pt x="374" y="742"/>
                      <a:pt x="316" y="601"/>
                    </a:cubicBezTo>
                    <a:lnTo>
                      <a:pt x="316" y="601"/>
                    </a:lnTo>
                    <a:cubicBezTo>
                      <a:pt x="350" y="675"/>
                      <a:pt x="388" y="745"/>
                      <a:pt x="427" y="810"/>
                    </a:cubicBezTo>
                    <a:cubicBezTo>
                      <a:pt x="397" y="609"/>
                      <a:pt x="313" y="413"/>
                      <a:pt x="165" y="274"/>
                    </a:cubicBezTo>
                    <a:lnTo>
                      <a:pt x="165" y="274"/>
                    </a:lnTo>
                    <a:cubicBezTo>
                      <a:pt x="196" y="339"/>
                      <a:pt x="229" y="410"/>
                      <a:pt x="260" y="480"/>
                    </a:cubicBezTo>
                    <a:cubicBezTo>
                      <a:pt x="177" y="317"/>
                      <a:pt x="72" y="16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42"/>
              <p:cNvSpPr/>
              <p:nvPr/>
            </p:nvSpPr>
            <p:spPr>
              <a:xfrm>
                <a:off x="5732800" y="4839775"/>
                <a:ext cx="2625" cy="8025"/>
              </a:xfrm>
              <a:custGeom>
                <a:rect b="b" l="l" r="r" t="t"/>
                <a:pathLst>
                  <a:path extrusionOk="0" h="321" w="105">
                    <a:moveTo>
                      <a:pt x="1" y="1"/>
                    </a:moveTo>
                    <a:lnTo>
                      <a:pt x="1" y="1"/>
                    </a:lnTo>
                    <a:cubicBezTo>
                      <a:pt x="6" y="115"/>
                      <a:pt x="54" y="222"/>
                      <a:pt x="105" y="321"/>
                    </a:cubicBezTo>
                    <a:cubicBezTo>
                      <a:pt x="97" y="207"/>
                      <a:pt x="48" y="10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42"/>
              <p:cNvSpPr/>
              <p:nvPr/>
            </p:nvSpPr>
            <p:spPr>
              <a:xfrm>
                <a:off x="5734200" y="4839175"/>
                <a:ext cx="1050" cy="2775"/>
              </a:xfrm>
              <a:custGeom>
                <a:rect b="b" l="l" r="r" t="t"/>
                <a:pathLst>
                  <a:path extrusionOk="0" h="111" w="42">
                    <a:moveTo>
                      <a:pt x="1" y="1"/>
                    </a:moveTo>
                    <a:lnTo>
                      <a:pt x="1" y="1"/>
                    </a:lnTo>
                    <a:cubicBezTo>
                      <a:pt x="10" y="38"/>
                      <a:pt x="22" y="79"/>
                      <a:pt x="42" y="110"/>
                    </a:cubicBezTo>
                    <a:cubicBezTo>
                      <a:pt x="37" y="71"/>
                      <a:pt x="23" y="3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42"/>
              <p:cNvSpPr/>
              <p:nvPr/>
            </p:nvSpPr>
            <p:spPr>
              <a:xfrm>
                <a:off x="5721875" y="4838900"/>
                <a:ext cx="7775" cy="27650"/>
              </a:xfrm>
              <a:custGeom>
                <a:rect b="b" l="l" r="r" t="t"/>
                <a:pathLst>
                  <a:path extrusionOk="0" h="1106" w="311">
                    <a:moveTo>
                      <a:pt x="0" y="1"/>
                    </a:moveTo>
                    <a:lnTo>
                      <a:pt x="0" y="1"/>
                    </a:lnTo>
                    <a:cubicBezTo>
                      <a:pt x="63" y="369"/>
                      <a:pt x="185" y="783"/>
                      <a:pt x="310" y="1106"/>
                    </a:cubicBezTo>
                    <a:cubicBezTo>
                      <a:pt x="309" y="954"/>
                      <a:pt x="294" y="803"/>
                      <a:pt x="256" y="656"/>
                    </a:cubicBezTo>
                    <a:cubicBezTo>
                      <a:pt x="225" y="531"/>
                      <a:pt x="168" y="403"/>
                      <a:pt x="149" y="357"/>
                    </a:cubicBezTo>
                    <a:cubicBezTo>
                      <a:pt x="97" y="234"/>
                      <a:pt x="62" y="14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42"/>
              <p:cNvSpPr/>
              <p:nvPr/>
            </p:nvSpPr>
            <p:spPr>
              <a:xfrm>
                <a:off x="5723125" y="4848275"/>
                <a:ext cx="2350" cy="9950"/>
              </a:xfrm>
              <a:custGeom>
                <a:rect b="b" l="l" r="r" t="t"/>
                <a:pathLst>
                  <a:path extrusionOk="0" h="398" w="94">
                    <a:moveTo>
                      <a:pt x="1" y="0"/>
                    </a:moveTo>
                    <a:lnTo>
                      <a:pt x="1" y="0"/>
                    </a:lnTo>
                    <a:cubicBezTo>
                      <a:pt x="12" y="132"/>
                      <a:pt x="42" y="289"/>
                      <a:pt x="93" y="398"/>
                    </a:cubicBezTo>
                    <a:cubicBezTo>
                      <a:pt x="90" y="260"/>
                      <a:pt x="58" y="12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42"/>
              <p:cNvSpPr/>
              <p:nvPr/>
            </p:nvSpPr>
            <p:spPr>
              <a:xfrm>
                <a:off x="5718875" y="4860675"/>
                <a:ext cx="11850" cy="73375"/>
              </a:xfrm>
              <a:custGeom>
                <a:rect b="b" l="l" r="r" t="t"/>
                <a:pathLst>
                  <a:path extrusionOk="0" h="2935" w="474">
                    <a:moveTo>
                      <a:pt x="289" y="1"/>
                    </a:moveTo>
                    <a:lnTo>
                      <a:pt x="289" y="1"/>
                    </a:lnTo>
                    <a:cubicBezTo>
                      <a:pt x="321" y="479"/>
                      <a:pt x="258" y="910"/>
                      <a:pt x="201" y="1348"/>
                    </a:cubicBezTo>
                    <a:cubicBezTo>
                      <a:pt x="234" y="993"/>
                      <a:pt x="240" y="635"/>
                      <a:pt x="237" y="279"/>
                    </a:cubicBezTo>
                    <a:lnTo>
                      <a:pt x="237" y="279"/>
                    </a:lnTo>
                    <a:cubicBezTo>
                      <a:pt x="154" y="723"/>
                      <a:pt x="21" y="1260"/>
                      <a:pt x="12" y="1638"/>
                    </a:cubicBezTo>
                    <a:cubicBezTo>
                      <a:pt x="1" y="1947"/>
                      <a:pt x="52" y="2218"/>
                      <a:pt x="84" y="2512"/>
                    </a:cubicBezTo>
                    <a:cubicBezTo>
                      <a:pt x="90" y="2358"/>
                      <a:pt x="108" y="2236"/>
                      <a:pt x="123" y="2111"/>
                    </a:cubicBezTo>
                    <a:lnTo>
                      <a:pt x="123" y="2111"/>
                    </a:lnTo>
                    <a:cubicBezTo>
                      <a:pt x="115" y="2262"/>
                      <a:pt x="114" y="2420"/>
                      <a:pt x="124" y="2582"/>
                    </a:cubicBezTo>
                    <a:cubicBezTo>
                      <a:pt x="132" y="2697"/>
                      <a:pt x="145" y="2829"/>
                      <a:pt x="152" y="2935"/>
                    </a:cubicBezTo>
                    <a:cubicBezTo>
                      <a:pt x="165" y="2810"/>
                      <a:pt x="182" y="2700"/>
                      <a:pt x="197" y="2581"/>
                    </a:cubicBezTo>
                    <a:cubicBezTo>
                      <a:pt x="321" y="1780"/>
                      <a:pt x="474" y="844"/>
                      <a:pt x="2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42"/>
              <p:cNvSpPr/>
              <p:nvPr/>
            </p:nvSpPr>
            <p:spPr>
              <a:xfrm>
                <a:off x="5718100" y="4871175"/>
                <a:ext cx="4525" cy="22600"/>
              </a:xfrm>
              <a:custGeom>
                <a:rect b="b" l="l" r="r" t="t"/>
                <a:pathLst>
                  <a:path extrusionOk="0" h="904" w="181">
                    <a:moveTo>
                      <a:pt x="180" y="1"/>
                    </a:moveTo>
                    <a:lnTo>
                      <a:pt x="180" y="1"/>
                    </a:lnTo>
                    <a:cubicBezTo>
                      <a:pt x="53" y="284"/>
                      <a:pt x="1" y="594"/>
                      <a:pt x="29" y="903"/>
                    </a:cubicBezTo>
                    <a:cubicBezTo>
                      <a:pt x="119" y="568"/>
                      <a:pt x="160" y="325"/>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42"/>
              <p:cNvSpPr/>
              <p:nvPr/>
            </p:nvSpPr>
            <p:spPr>
              <a:xfrm>
                <a:off x="5716600" y="4870675"/>
                <a:ext cx="4300" cy="18175"/>
              </a:xfrm>
              <a:custGeom>
                <a:rect b="b" l="l" r="r" t="t"/>
                <a:pathLst>
                  <a:path extrusionOk="0" h="727" w="172">
                    <a:moveTo>
                      <a:pt x="171" y="0"/>
                    </a:moveTo>
                    <a:lnTo>
                      <a:pt x="171" y="0"/>
                    </a:lnTo>
                    <a:cubicBezTo>
                      <a:pt x="55" y="223"/>
                      <a:pt x="0" y="474"/>
                      <a:pt x="20" y="726"/>
                    </a:cubicBezTo>
                    <a:cubicBezTo>
                      <a:pt x="93" y="490"/>
                      <a:pt x="142" y="248"/>
                      <a:pt x="1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42"/>
              <p:cNvSpPr/>
              <p:nvPr/>
            </p:nvSpPr>
            <p:spPr>
              <a:xfrm>
                <a:off x="5715325" y="4872625"/>
                <a:ext cx="1275" cy="7775"/>
              </a:xfrm>
              <a:custGeom>
                <a:rect b="b" l="l" r="r" t="t"/>
                <a:pathLst>
                  <a:path extrusionOk="0" h="311" w="51">
                    <a:moveTo>
                      <a:pt x="44" y="1"/>
                    </a:moveTo>
                    <a:lnTo>
                      <a:pt x="44" y="1"/>
                    </a:lnTo>
                    <a:cubicBezTo>
                      <a:pt x="10" y="101"/>
                      <a:pt x="1" y="207"/>
                      <a:pt x="15" y="311"/>
                    </a:cubicBezTo>
                    <a:cubicBezTo>
                      <a:pt x="41" y="211"/>
                      <a:pt x="50" y="105"/>
                      <a:pt x="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42"/>
              <p:cNvSpPr/>
              <p:nvPr/>
            </p:nvSpPr>
            <p:spPr>
              <a:xfrm>
                <a:off x="5769850" y="4824450"/>
                <a:ext cx="10525" cy="64825"/>
              </a:xfrm>
              <a:custGeom>
                <a:rect b="b" l="l" r="r" t="t"/>
                <a:pathLst>
                  <a:path extrusionOk="0" h="2593" w="421">
                    <a:moveTo>
                      <a:pt x="206" y="1"/>
                    </a:moveTo>
                    <a:lnTo>
                      <a:pt x="206" y="1"/>
                    </a:lnTo>
                    <a:cubicBezTo>
                      <a:pt x="247" y="311"/>
                      <a:pt x="263" y="718"/>
                      <a:pt x="217" y="961"/>
                    </a:cubicBezTo>
                    <a:cubicBezTo>
                      <a:pt x="147" y="1414"/>
                      <a:pt x="1" y="1865"/>
                      <a:pt x="39" y="2328"/>
                    </a:cubicBezTo>
                    <a:cubicBezTo>
                      <a:pt x="46" y="2411"/>
                      <a:pt x="63" y="2536"/>
                      <a:pt x="74" y="2593"/>
                    </a:cubicBezTo>
                    <a:cubicBezTo>
                      <a:pt x="75" y="2525"/>
                      <a:pt x="77" y="2458"/>
                      <a:pt x="80" y="2390"/>
                    </a:cubicBezTo>
                    <a:cubicBezTo>
                      <a:pt x="94" y="2128"/>
                      <a:pt x="170" y="1866"/>
                      <a:pt x="242" y="1597"/>
                    </a:cubicBezTo>
                    <a:cubicBezTo>
                      <a:pt x="420" y="975"/>
                      <a:pt x="394" y="599"/>
                      <a:pt x="2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42"/>
              <p:cNvSpPr/>
              <p:nvPr/>
            </p:nvSpPr>
            <p:spPr>
              <a:xfrm>
                <a:off x="5768050" y="4845050"/>
                <a:ext cx="5675" cy="36025"/>
              </a:xfrm>
              <a:custGeom>
                <a:rect b="b" l="l" r="r" t="t"/>
                <a:pathLst>
                  <a:path extrusionOk="0" h="1441" w="227">
                    <a:moveTo>
                      <a:pt x="201" y="1"/>
                    </a:moveTo>
                    <a:lnTo>
                      <a:pt x="201" y="1"/>
                    </a:lnTo>
                    <a:cubicBezTo>
                      <a:pt x="168" y="255"/>
                      <a:pt x="67" y="501"/>
                      <a:pt x="33" y="759"/>
                    </a:cubicBezTo>
                    <a:cubicBezTo>
                      <a:pt x="1" y="980"/>
                      <a:pt x="7" y="1208"/>
                      <a:pt x="52" y="1428"/>
                    </a:cubicBezTo>
                    <a:cubicBezTo>
                      <a:pt x="54" y="1437"/>
                      <a:pt x="55" y="1440"/>
                      <a:pt x="55" y="1440"/>
                    </a:cubicBezTo>
                    <a:cubicBezTo>
                      <a:pt x="57" y="1440"/>
                      <a:pt x="57" y="1417"/>
                      <a:pt x="59" y="1409"/>
                    </a:cubicBezTo>
                    <a:cubicBezTo>
                      <a:pt x="88" y="1106"/>
                      <a:pt x="118" y="954"/>
                      <a:pt x="160" y="657"/>
                    </a:cubicBezTo>
                    <a:cubicBezTo>
                      <a:pt x="175" y="531"/>
                      <a:pt x="226" y="204"/>
                      <a:pt x="2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42"/>
              <p:cNvSpPr/>
              <p:nvPr/>
            </p:nvSpPr>
            <p:spPr>
              <a:xfrm>
                <a:off x="5733950" y="5034375"/>
                <a:ext cx="1700" cy="3725"/>
              </a:xfrm>
              <a:custGeom>
                <a:rect b="b" l="l" r="r" t="t"/>
                <a:pathLst>
                  <a:path extrusionOk="0" h="149" w="68">
                    <a:moveTo>
                      <a:pt x="64" y="0"/>
                    </a:moveTo>
                    <a:cubicBezTo>
                      <a:pt x="48" y="39"/>
                      <a:pt x="32" y="76"/>
                      <a:pt x="16" y="115"/>
                    </a:cubicBezTo>
                    <a:cubicBezTo>
                      <a:pt x="12" y="125"/>
                      <a:pt x="0" y="149"/>
                      <a:pt x="1" y="149"/>
                    </a:cubicBezTo>
                    <a:cubicBezTo>
                      <a:pt x="1" y="149"/>
                      <a:pt x="3" y="146"/>
                      <a:pt x="8" y="138"/>
                    </a:cubicBezTo>
                    <a:cubicBezTo>
                      <a:pt x="28" y="106"/>
                      <a:pt x="48" y="73"/>
                      <a:pt x="67" y="41"/>
                    </a:cubicBezTo>
                    <a:cubicBezTo>
                      <a:pt x="67" y="28"/>
                      <a:pt x="66" y="14"/>
                      <a:pt x="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42"/>
              <p:cNvSpPr/>
              <p:nvPr/>
            </p:nvSpPr>
            <p:spPr>
              <a:xfrm>
                <a:off x="5728725" y="4986925"/>
                <a:ext cx="7100" cy="44875"/>
              </a:xfrm>
              <a:custGeom>
                <a:rect b="b" l="l" r="r" t="t"/>
                <a:pathLst>
                  <a:path extrusionOk="0" h="1795" w="284">
                    <a:moveTo>
                      <a:pt x="241" y="0"/>
                    </a:moveTo>
                    <a:lnTo>
                      <a:pt x="241" y="0"/>
                    </a:lnTo>
                    <a:cubicBezTo>
                      <a:pt x="0" y="695"/>
                      <a:pt x="35" y="1224"/>
                      <a:pt x="270" y="1794"/>
                    </a:cubicBezTo>
                    <a:cubicBezTo>
                      <a:pt x="262" y="1584"/>
                      <a:pt x="267" y="1375"/>
                      <a:pt x="283" y="1166"/>
                    </a:cubicBezTo>
                    <a:cubicBezTo>
                      <a:pt x="272" y="1099"/>
                      <a:pt x="261" y="1032"/>
                      <a:pt x="249" y="964"/>
                    </a:cubicBezTo>
                    <a:cubicBezTo>
                      <a:pt x="215" y="736"/>
                      <a:pt x="217" y="310"/>
                      <a:pt x="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42"/>
              <p:cNvSpPr/>
              <p:nvPr/>
            </p:nvSpPr>
            <p:spPr>
              <a:xfrm>
                <a:off x="5734600" y="4823975"/>
                <a:ext cx="50525" cy="193550"/>
              </a:xfrm>
              <a:custGeom>
                <a:rect b="b" l="l" r="r" t="t"/>
                <a:pathLst>
                  <a:path extrusionOk="0" h="7742" w="2021">
                    <a:moveTo>
                      <a:pt x="1300" y="2136"/>
                    </a:moveTo>
                    <a:cubicBezTo>
                      <a:pt x="1301" y="2170"/>
                      <a:pt x="1303" y="2204"/>
                      <a:pt x="1307" y="2237"/>
                    </a:cubicBezTo>
                    <a:lnTo>
                      <a:pt x="1307" y="2237"/>
                    </a:lnTo>
                    <a:cubicBezTo>
                      <a:pt x="1304" y="2215"/>
                      <a:pt x="1301" y="2193"/>
                      <a:pt x="1298" y="2172"/>
                    </a:cubicBezTo>
                    <a:cubicBezTo>
                      <a:pt x="1299" y="2159"/>
                      <a:pt x="1300" y="2147"/>
                      <a:pt x="1300" y="2136"/>
                    </a:cubicBezTo>
                    <a:close/>
                    <a:moveTo>
                      <a:pt x="1311" y="2272"/>
                    </a:moveTo>
                    <a:cubicBezTo>
                      <a:pt x="1318" y="2318"/>
                      <a:pt x="1327" y="2363"/>
                      <a:pt x="1339" y="2409"/>
                    </a:cubicBezTo>
                    <a:lnTo>
                      <a:pt x="1343" y="2610"/>
                    </a:lnTo>
                    <a:cubicBezTo>
                      <a:pt x="1335" y="2499"/>
                      <a:pt x="1325" y="2388"/>
                      <a:pt x="1312" y="2277"/>
                    </a:cubicBezTo>
                    <a:cubicBezTo>
                      <a:pt x="1312" y="2275"/>
                      <a:pt x="1312" y="2274"/>
                      <a:pt x="1311" y="2272"/>
                    </a:cubicBezTo>
                    <a:close/>
                    <a:moveTo>
                      <a:pt x="1375" y="3779"/>
                    </a:moveTo>
                    <a:cubicBezTo>
                      <a:pt x="1369" y="3976"/>
                      <a:pt x="1365" y="4176"/>
                      <a:pt x="1353" y="4374"/>
                    </a:cubicBezTo>
                    <a:cubicBezTo>
                      <a:pt x="1349" y="4275"/>
                      <a:pt x="1343" y="4176"/>
                      <a:pt x="1334" y="4077"/>
                    </a:cubicBezTo>
                    <a:cubicBezTo>
                      <a:pt x="1335" y="4074"/>
                      <a:pt x="1335" y="4072"/>
                      <a:pt x="1335" y="4069"/>
                    </a:cubicBezTo>
                    <a:cubicBezTo>
                      <a:pt x="1349" y="3972"/>
                      <a:pt x="1361" y="3875"/>
                      <a:pt x="1375" y="3779"/>
                    </a:cubicBezTo>
                    <a:close/>
                    <a:moveTo>
                      <a:pt x="1485" y="5192"/>
                    </a:moveTo>
                    <a:lnTo>
                      <a:pt x="1485" y="5192"/>
                    </a:lnTo>
                    <a:cubicBezTo>
                      <a:pt x="1475" y="5445"/>
                      <a:pt x="1457" y="5696"/>
                      <a:pt x="1427" y="5948"/>
                    </a:cubicBezTo>
                    <a:cubicBezTo>
                      <a:pt x="1397" y="6063"/>
                      <a:pt x="1367" y="6178"/>
                      <a:pt x="1338" y="6294"/>
                    </a:cubicBezTo>
                    <a:cubicBezTo>
                      <a:pt x="1371" y="6066"/>
                      <a:pt x="1397" y="5836"/>
                      <a:pt x="1418" y="5607"/>
                    </a:cubicBezTo>
                    <a:cubicBezTo>
                      <a:pt x="1447" y="5469"/>
                      <a:pt x="1468" y="5331"/>
                      <a:pt x="1485" y="5192"/>
                    </a:cubicBezTo>
                    <a:close/>
                    <a:moveTo>
                      <a:pt x="558" y="0"/>
                    </a:moveTo>
                    <a:lnTo>
                      <a:pt x="558" y="0"/>
                    </a:lnTo>
                    <a:cubicBezTo>
                      <a:pt x="563" y="459"/>
                      <a:pt x="612" y="918"/>
                      <a:pt x="692" y="1369"/>
                    </a:cubicBezTo>
                    <a:cubicBezTo>
                      <a:pt x="707" y="1441"/>
                      <a:pt x="721" y="1510"/>
                      <a:pt x="736" y="1581"/>
                    </a:cubicBezTo>
                    <a:cubicBezTo>
                      <a:pt x="661" y="1268"/>
                      <a:pt x="582" y="955"/>
                      <a:pt x="511" y="641"/>
                    </a:cubicBezTo>
                    <a:lnTo>
                      <a:pt x="511" y="641"/>
                    </a:lnTo>
                    <a:cubicBezTo>
                      <a:pt x="562" y="1130"/>
                      <a:pt x="625" y="1602"/>
                      <a:pt x="669" y="1996"/>
                    </a:cubicBezTo>
                    <a:cubicBezTo>
                      <a:pt x="572" y="1483"/>
                      <a:pt x="432" y="979"/>
                      <a:pt x="346" y="462"/>
                    </a:cubicBezTo>
                    <a:lnTo>
                      <a:pt x="346" y="462"/>
                    </a:lnTo>
                    <a:cubicBezTo>
                      <a:pt x="376" y="1028"/>
                      <a:pt x="458" y="1542"/>
                      <a:pt x="531" y="2097"/>
                    </a:cubicBezTo>
                    <a:cubicBezTo>
                      <a:pt x="562" y="2290"/>
                      <a:pt x="610" y="2659"/>
                      <a:pt x="614" y="2967"/>
                    </a:cubicBezTo>
                    <a:cubicBezTo>
                      <a:pt x="626" y="3464"/>
                      <a:pt x="585" y="3888"/>
                      <a:pt x="526" y="4311"/>
                    </a:cubicBezTo>
                    <a:cubicBezTo>
                      <a:pt x="589" y="3824"/>
                      <a:pt x="620" y="3333"/>
                      <a:pt x="599" y="2843"/>
                    </a:cubicBezTo>
                    <a:cubicBezTo>
                      <a:pt x="562" y="2127"/>
                      <a:pt x="408" y="1425"/>
                      <a:pt x="253" y="727"/>
                    </a:cubicBezTo>
                    <a:lnTo>
                      <a:pt x="253" y="727"/>
                    </a:lnTo>
                    <a:cubicBezTo>
                      <a:pt x="294" y="1145"/>
                      <a:pt x="332" y="1564"/>
                      <a:pt x="370" y="1984"/>
                    </a:cubicBezTo>
                    <a:cubicBezTo>
                      <a:pt x="407" y="2391"/>
                      <a:pt x="447" y="2797"/>
                      <a:pt x="429" y="3206"/>
                    </a:cubicBezTo>
                    <a:cubicBezTo>
                      <a:pt x="408" y="4032"/>
                      <a:pt x="202" y="4939"/>
                      <a:pt x="130" y="5589"/>
                    </a:cubicBezTo>
                    <a:cubicBezTo>
                      <a:pt x="82" y="5922"/>
                      <a:pt x="61" y="6097"/>
                      <a:pt x="16" y="6417"/>
                    </a:cubicBezTo>
                    <a:cubicBezTo>
                      <a:pt x="10" y="6450"/>
                      <a:pt x="5" y="6484"/>
                      <a:pt x="0" y="6519"/>
                    </a:cubicBezTo>
                    <a:cubicBezTo>
                      <a:pt x="1" y="6516"/>
                      <a:pt x="1" y="6514"/>
                      <a:pt x="2" y="6511"/>
                    </a:cubicBezTo>
                    <a:cubicBezTo>
                      <a:pt x="72" y="6327"/>
                      <a:pt x="133" y="6139"/>
                      <a:pt x="191" y="5951"/>
                    </a:cubicBezTo>
                    <a:cubicBezTo>
                      <a:pt x="295" y="5610"/>
                      <a:pt x="375" y="5261"/>
                      <a:pt x="437" y="4910"/>
                    </a:cubicBezTo>
                    <a:lnTo>
                      <a:pt x="437" y="4910"/>
                    </a:lnTo>
                    <a:cubicBezTo>
                      <a:pt x="418" y="5024"/>
                      <a:pt x="401" y="5141"/>
                      <a:pt x="383" y="5261"/>
                    </a:cubicBezTo>
                    <a:cubicBezTo>
                      <a:pt x="357" y="5439"/>
                      <a:pt x="300" y="5775"/>
                      <a:pt x="238" y="6004"/>
                    </a:cubicBezTo>
                    <a:cubicBezTo>
                      <a:pt x="235" y="6015"/>
                      <a:pt x="227" y="6044"/>
                      <a:pt x="228" y="6044"/>
                    </a:cubicBezTo>
                    <a:cubicBezTo>
                      <a:pt x="228" y="6044"/>
                      <a:pt x="230" y="6039"/>
                      <a:pt x="234" y="6028"/>
                    </a:cubicBezTo>
                    <a:cubicBezTo>
                      <a:pt x="277" y="5917"/>
                      <a:pt x="316" y="5804"/>
                      <a:pt x="356" y="5692"/>
                    </a:cubicBezTo>
                    <a:cubicBezTo>
                      <a:pt x="454" y="5209"/>
                      <a:pt x="525" y="4724"/>
                      <a:pt x="604" y="4239"/>
                    </a:cubicBezTo>
                    <a:cubicBezTo>
                      <a:pt x="610" y="4200"/>
                      <a:pt x="638" y="4183"/>
                      <a:pt x="669" y="4183"/>
                    </a:cubicBezTo>
                    <a:cubicBezTo>
                      <a:pt x="709" y="4183"/>
                      <a:pt x="753" y="4213"/>
                      <a:pt x="754" y="4261"/>
                    </a:cubicBezTo>
                    <a:cubicBezTo>
                      <a:pt x="756" y="4342"/>
                      <a:pt x="754" y="4424"/>
                      <a:pt x="752" y="4506"/>
                    </a:cubicBezTo>
                    <a:cubicBezTo>
                      <a:pt x="763" y="4517"/>
                      <a:pt x="772" y="4534"/>
                      <a:pt x="777" y="4554"/>
                    </a:cubicBezTo>
                    <a:cubicBezTo>
                      <a:pt x="795" y="4647"/>
                      <a:pt x="814" y="4740"/>
                      <a:pt x="831" y="4832"/>
                    </a:cubicBezTo>
                    <a:cubicBezTo>
                      <a:pt x="876" y="4689"/>
                      <a:pt x="921" y="4545"/>
                      <a:pt x="959" y="4401"/>
                    </a:cubicBezTo>
                    <a:lnTo>
                      <a:pt x="959" y="4401"/>
                    </a:lnTo>
                    <a:cubicBezTo>
                      <a:pt x="926" y="4581"/>
                      <a:pt x="890" y="4765"/>
                      <a:pt x="854" y="4956"/>
                    </a:cubicBezTo>
                    <a:cubicBezTo>
                      <a:pt x="872" y="5060"/>
                      <a:pt x="891" y="5166"/>
                      <a:pt x="908" y="5270"/>
                    </a:cubicBezTo>
                    <a:cubicBezTo>
                      <a:pt x="931" y="5281"/>
                      <a:pt x="948" y="5302"/>
                      <a:pt x="954" y="5336"/>
                    </a:cubicBezTo>
                    <a:cubicBezTo>
                      <a:pt x="974" y="5455"/>
                      <a:pt x="995" y="5577"/>
                      <a:pt x="1015" y="5697"/>
                    </a:cubicBezTo>
                    <a:cubicBezTo>
                      <a:pt x="1024" y="5662"/>
                      <a:pt x="1031" y="5628"/>
                      <a:pt x="1037" y="5593"/>
                    </a:cubicBezTo>
                    <a:cubicBezTo>
                      <a:pt x="1056" y="5528"/>
                      <a:pt x="1072" y="5465"/>
                      <a:pt x="1089" y="5400"/>
                    </a:cubicBezTo>
                    <a:lnTo>
                      <a:pt x="1089" y="5400"/>
                    </a:lnTo>
                    <a:cubicBezTo>
                      <a:pt x="1071" y="5507"/>
                      <a:pt x="1049" y="5619"/>
                      <a:pt x="1022" y="5743"/>
                    </a:cubicBezTo>
                    <a:cubicBezTo>
                      <a:pt x="1083" y="6115"/>
                      <a:pt x="1140" y="6489"/>
                      <a:pt x="1181" y="6865"/>
                    </a:cubicBezTo>
                    <a:cubicBezTo>
                      <a:pt x="1184" y="6890"/>
                      <a:pt x="1176" y="6911"/>
                      <a:pt x="1164" y="6925"/>
                    </a:cubicBezTo>
                    <a:cubicBezTo>
                      <a:pt x="1184" y="7061"/>
                      <a:pt x="1200" y="7199"/>
                      <a:pt x="1207" y="7334"/>
                    </a:cubicBezTo>
                    <a:cubicBezTo>
                      <a:pt x="1210" y="7351"/>
                      <a:pt x="1212" y="7370"/>
                      <a:pt x="1214" y="7388"/>
                    </a:cubicBezTo>
                    <a:cubicBezTo>
                      <a:pt x="1227" y="7507"/>
                      <a:pt x="1238" y="7623"/>
                      <a:pt x="1248" y="7742"/>
                    </a:cubicBezTo>
                    <a:cubicBezTo>
                      <a:pt x="1322" y="7499"/>
                      <a:pt x="1394" y="7255"/>
                      <a:pt x="1458" y="7008"/>
                    </a:cubicBezTo>
                    <a:cubicBezTo>
                      <a:pt x="1539" y="6700"/>
                      <a:pt x="1598" y="6389"/>
                      <a:pt x="1653" y="6076"/>
                    </a:cubicBezTo>
                    <a:cubicBezTo>
                      <a:pt x="1703" y="5885"/>
                      <a:pt x="1750" y="5692"/>
                      <a:pt x="1786" y="5497"/>
                    </a:cubicBezTo>
                    <a:cubicBezTo>
                      <a:pt x="1865" y="5001"/>
                      <a:pt x="1911" y="4497"/>
                      <a:pt x="1896" y="3993"/>
                    </a:cubicBezTo>
                    <a:cubicBezTo>
                      <a:pt x="1894" y="3925"/>
                      <a:pt x="1889" y="3858"/>
                      <a:pt x="1884" y="3792"/>
                    </a:cubicBezTo>
                    <a:lnTo>
                      <a:pt x="1884" y="3792"/>
                    </a:lnTo>
                    <a:cubicBezTo>
                      <a:pt x="1892" y="3853"/>
                      <a:pt x="1902" y="3916"/>
                      <a:pt x="1911" y="3981"/>
                    </a:cubicBezTo>
                    <a:cubicBezTo>
                      <a:pt x="1916" y="4008"/>
                      <a:pt x="1921" y="4042"/>
                      <a:pt x="1925" y="4067"/>
                    </a:cubicBezTo>
                    <a:cubicBezTo>
                      <a:pt x="1926" y="4053"/>
                      <a:pt x="1928" y="4038"/>
                      <a:pt x="1930" y="4024"/>
                    </a:cubicBezTo>
                    <a:cubicBezTo>
                      <a:pt x="2021" y="3477"/>
                      <a:pt x="1895" y="2931"/>
                      <a:pt x="1864" y="2385"/>
                    </a:cubicBezTo>
                    <a:cubicBezTo>
                      <a:pt x="1814" y="2602"/>
                      <a:pt x="1791" y="2824"/>
                      <a:pt x="1793" y="3048"/>
                    </a:cubicBezTo>
                    <a:cubicBezTo>
                      <a:pt x="1760" y="2791"/>
                      <a:pt x="1729" y="2535"/>
                      <a:pt x="1725" y="2266"/>
                    </a:cubicBezTo>
                    <a:cubicBezTo>
                      <a:pt x="1659" y="2662"/>
                      <a:pt x="1673" y="3062"/>
                      <a:pt x="1689" y="3464"/>
                    </a:cubicBezTo>
                    <a:cubicBezTo>
                      <a:pt x="1654" y="3025"/>
                      <a:pt x="1598" y="2587"/>
                      <a:pt x="1629" y="2146"/>
                    </a:cubicBezTo>
                    <a:lnTo>
                      <a:pt x="1629" y="2146"/>
                    </a:lnTo>
                    <a:cubicBezTo>
                      <a:pt x="1561" y="2451"/>
                      <a:pt x="1541" y="2764"/>
                      <a:pt x="1531" y="3076"/>
                    </a:cubicBezTo>
                    <a:cubicBezTo>
                      <a:pt x="1524" y="3235"/>
                      <a:pt x="1520" y="3392"/>
                      <a:pt x="1519" y="3550"/>
                    </a:cubicBezTo>
                    <a:cubicBezTo>
                      <a:pt x="1513" y="3488"/>
                      <a:pt x="1505" y="3428"/>
                      <a:pt x="1498" y="3369"/>
                    </a:cubicBezTo>
                    <a:cubicBezTo>
                      <a:pt x="1478" y="3155"/>
                      <a:pt x="1468" y="2941"/>
                      <a:pt x="1453" y="2727"/>
                    </a:cubicBezTo>
                    <a:cubicBezTo>
                      <a:pt x="1448" y="2791"/>
                      <a:pt x="1443" y="2853"/>
                      <a:pt x="1437" y="2916"/>
                    </a:cubicBezTo>
                    <a:cubicBezTo>
                      <a:pt x="1430" y="2685"/>
                      <a:pt x="1391" y="2457"/>
                      <a:pt x="1348" y="2231"/>
                    </a:cubicBezTo>
                    <a:cubicBezTo>
                      <a:pt x="1349" y="2091"/>
                      <a:pt x="1346" y="1947"/>
                      <a:pt x="1335" y="1834"/>
                    </a:cubicBezTo>
                    <a:cubicBezTo>
                      <a:pt x="1359" y="1629"/>
                      <a:pt x="1379" y="1427"/>
                      <a:pt x="1354" y="1203"/>
                    </a:cubicBezTo>
                    <a:cubicBezTo>
                      <a:pt x="1353" y="1187"/>
                      <a:pt x="1350" y="1170"/>
                      <a:pt x="1349" y="1155"/>
                    </a:cubicBezTo>
                    <a:cubicBezTo>
                      <a:pt x="1346" y="1170"/>
                      <a:pt x="1343" y="1187"/>
                      <a:pt x="1340" y="1202"/>
                    </a:cubicBezTo>
                    <a:cubicBezTo>
                      <a:pt x="1317" y="1315"/>
                      <a:pt x="1293" y="1431"/>
                      <a:pt x="1274" y="1545"/>
                    </a:cubicBezTo>
                    <a:cubicBezTo>
                      <a:pt x="1253" y="1407"/>
                      <a:pt x="1222" y="1271"/>
                      <a:pt x="1185" y="1137"/>
                    </a:cubicBezTo>
                    <a:lnTo>
                      <a:pt x="1185" y="1137"/>
                    </a:lnTo>
                    <a:cubicBezTo>
                      <a:pt x="1188" y="1295"/>
                      <a:pt x="1184" y="1452"/>
                      <a:pt x="1184" y="1610"/>
                    </a:cubicBezTo>
                    <a:cubicBezTo>
                      <a:pt x="1135" y="1417"/>
                      <a:pt x="1081" y="1226"/>
                      <a:pt x="1035" y="1031"/>
                    </a:cubicBezTo>
                    <a:lnTo>
                      <a:pt x="1035" y="1031"/>
                    </a:lnTo>
                    <a:cubicBezTo>
                      <a:pt x="1050" y="1358"/>
                      <a:pt x="1103" y="1683"/>
                      <a:pt x="1129" y="2009"/>
                    </a:cubicBezTo>
                    <a:cubicBezTo>
                      <a:pt x="1044" y="1641"/>
                      <a:pt x="937" y="1277"/>
                      <a:pt x="855" y="909"/>
                    </a:cubicBezTo>
                    <a:lnTo>
                      <a:pt x="855" y="909"/>
                    </a:lnTo>
                    <a:cubicBezTo>
                      <a:pt x="890" y="1295"/>
                      <a:pt x="949" y="1619"/>
                      <a:pt x="984" y="1966"/>
                    </a:cubicBezTo>
                    <a:cubicBezTo>
                      <a:pt x="988" y="1994"/>
                      <a:pt x="990" y="2021"/>
                      <a:pt x="994" y="2050"/>
                    </a:cubicBezTo>
                    <a:lnTo>
                      <a:pt x="936" y="1767"/>
                    </a:lnTo>
                    <a:cubicBezTo>
                      <a:pt x="798" y="1181"/>
                      <a:pt x="655" y="594"/>
                      <a:pt x="5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42"/>
              <p:cNvSpPr/>
              <p:nvPr/>
            </p:nvSpPr>
            <p:spPr>
              <a:xfrm>
                <a:off x="5783650" y="4884875"/>
                <a:ext cx="3025" cy="27275"/>
              </a:xfrm>
              <a:custGeom>
                <a:rect b="b" l="l" r="r" t="t"/>
                <a:pathLst>
                  <a:path extrusionOk="0" h="1091" w="121">
                    <a:moveTo>
                      <a:pt x="67" y="1"/>
                    </a:moveTo>
                    <a:cubicBezTo>
                      <a:pt x="1" y="360"/>
                      <a:pt x="7" y="730"/>
                      <a:pt x="52" y="1090"/>
                    </a:cubicBezTo>
                    <a:cubicBezTo>
                      <a:pt x="87" y="913"/>
                      <a:pt x="115" y="736"/>
                      <a:pt x="118" y="556"/>
                    </a:cubicBezTo>
                    <a:cubicBezTo>
                      <a:pt x="120" y="370"/>
                      <a:pt x="92" y="185"/>
                      <a:pt x="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42"/>
              <p:cNvSpPr/>
              <p:nvPr/>
            </p:nvSpPr>
            <p:spPr>
              <a:xfrm>
                <a:off x="5787750" y="4886325"/>
                <a:ext cx="975" cy="6375"/>
              </a:xfrm>
              <a:custGeom>
                <a:rect b="b" l="l" r="r" t="t"/>
                <a:pathLst>
                  <a:path extrusionOk="0" h="255" w="39">
                    <a:moveTo>
                      <a:pt x="31" y="1"/>
                    </a:moveTo>
                    <a:lnTo>
                      <a:pt x="31" y="1"/>
                    </a:lnTo>
                    <a:cubicBezTo>
                      <a:pt x="6" y="83"/>
                      <a:pt x="1" y="169"/>
                      <a:pt x="12" y="255"/>
                    </a:cubicBezTo>
                    <a:cubicBezTo>
                      <a:pt x="34" y="173"/>
                      <a:pt x="39" y="86"/>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42"/>
              <p:cNvSpPr/>
              <p:nvPr/>
            </p:nvSpPr>
            <p:spPr>
              <a:xfrm>
                <a:off x="5765800" y="4969050"/>
                <a:ext cx="13350" cy="64125"/>
              </a:xfrm>
              <a:custGeom>
                <a:rect b="b" l="l" r="r" t="t"/>
                <a:pathLst>
                  <a:path extrusionOk="0" h="2565" w="534">
                    <a:moveTo>
                      <a:pt x="534" y="0"/>
                    </a:moveTo>
                    <a:cubicBezTo>
                      <a:pt x="381" y="662"/>
                      <a:pt x="189" y="1316"/>
                      <a:pt x="0" y="1969"/>
                    </a:cubicBezTo>
                    <a:cubicBezTo>
                      <a:pt x="16" y="2155"/>
                      <a:pt x="28" y="2342"/>
                      <a:pt x="36" y="2529"/>
                    </a:cubicBezTo>
                    <a:cubicBezTo>
                      <a:pt x="36" y="2540"/>
                      <a:pt x="38" y="2551"/>
                      <a:pt x="38" y="2565"/>
                    </a:cubicBezTo>
                    <a:cubicBezTo>
                      <a:pt x="45" y="2546"/>
                      <a:pt x="50" y="2527"/>
                      <a:pt x="56" y="2509"/>
                    </a:cubicBezTo>
                    <a:cubicBezTo>
                      <a:pt x="301" y="1693"/>
                      <a:pt x="473" y="851"/>
                      <a:pt x="5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42"/>
              <p:cNvSpPr/>
              <p:nvPr/>
            </p:nvSpPr>
            <p:spPr>
              <a:xfrm>
                <a:off x="5744650" y="4939825"/>
                <a:ext cx="6450" cy="121975"/>
              </a:xfrm>
              <a:custGeom>
                <a:rect b="b" l="l" r="r" t="t"/>
                <a:pathLst>
                  <a:path extrusionOk="0" h="4879" w="258">
                    <a:moveTo>
                      <a:pt x="257" y="1"/>
                    </a:moveTo>
                    <a:lnTo>
                      <a:pt x="257" y="1"/>
                    </a:lnTo>
                    <a:cubicBezTo>
                      <a:pt x="82" y="866"/>
                      <a:pt x="17" y="1748"/>
                      <a:pt x="15" y="2632"/>
                    </a:cubicBezTo>
                    <a:cubicBezTo>
                      <a:pt x="1" y="3324"/>
                      <a:pt x="9" y="4023"/>
                      <a:pt x="149" y="4704"/>
                    </a:cubicBezTo>
                    <a:cubicBezTo>
                      <a:pt x="159" y="4758"/>
                      <a:pt x="176" y="4843"/>
                      <a:pt x="185" y="4879"/>
                    </a:cubicBezTo>
                    <a:cubicBezTo>
                      <a:pt x="180" y="4804"/>
                      <a:pt x="177" y="4726"/>
                      <a:pt x="175" y="4649"/>
                    </a:cubicBezTo>
                    <a:cubicBezTo>
                      <a:pt x="108" y="3099"/>
                      <a:pt x="159" y="1546"/>
                      <a:pt x="2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42"/>
              <p:cNvSpPr/>
              <p:nvPr/>
            </p:nvSpPr>
            <p:spPr>
              <a:xfrm>
                <a:off x="5737975" y="4968400"/>
                <a:ext cx="7175" cy="84600"/>
              </a:xfrm>
              <a:custGeom>
                <a:rect b="b" l="l" r="r" t="t"/>
                <a:pathLst>
                  <a:path extrusionOk="0" h="3384" w="287">
                    <a:moveTo>
                      <a:pt x="286" y="1"/>
                    </a:moveTo>
                    <a:lnTo>
                      <a:pt x="286" y="1"/>
                    </a:lnTo>
                    <a:cubicBezTo>
                      <a:pt x="185" y="513"/>
                      <a:pt x="109" y="1037"/>
                      <a:pt x="87" y="1561"/>
                    </a:cubicBezTo>
                    <a:cubicBezTo>
                      <a:pt x="82" y="1464"/>
                      <a:pt x="76" y="1367"/>
                      <a:pt x="68" y="1272"/>
                    </a:cubicBezTo>
                    <a:cubicBezTo>
                      <a:pt x="36" y="1493"/>
                      <a:pt x="3" y="1715"/>
                      <a:pt x="1" y="1939"/>
                    </a:cubicBezTo>
                    <a:cubicBezTo>
                      <a:pt x="4" y="2164"/>
                      <a:pt x="36" y="2389"/>
                      <a:pt x="83" y="2608"/>
                    </a:cubicBezTo>
                    <a:cubicBezTo>
                      <a:pt x="91" y="2507"/>
                      <a:pt x="94" y="2405"/>
                      <a:pt x="97" y="2303"/>
                    </a:cubicBezTo>
                    <a:cubicBezTo>
                      <a:pt x="119" y="2623"/>
                      <a:pt x="168" y="2941"/>
                      <a:pt x="248" y="3255"/>
                    </a:cubicBezTo>
                    <a:cubicBezTo>
                      <a:pt x="262" y="3298"/>
                      <a:pt x="273" y="3344"/>
                      <a:pt x="283" y="3384"/>
                    </a:cubicBezTo>
                    <a:cubicBezTo>
                      <a:pt x="278" y="3311"/>
                      <a:pt x="277" y="3236"/>
                      <a:pt x="276" y="3162"/>
                    </a:cubicBezTo>
                    <a:cubicBezTo>
                      <a:pt x="256" y="2545"/>
                      <a:pt x="228" y="1929"/>
                      <a:pt x="230" y="1311"/>
                    </a:cubicBezTo>
                    <a:cubicBezTo>
                      <a:pt x="233" y="873"/>
                      <a:pt x="262" y="437"/>
                      <a:pt x="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42"/>
              <p:cNvSpPr/>
              <p:nvPr/>
            </p:nvSpPr>
            <p:spPr>
              <a:xfrm>
                <a:off x="5748250" y="4960525"/>
                <a:ext cx="5050" cy="101125"/>
              </a:xfrm>
              <a:custGeom>
                <a:rect b="b" l="l" r="r" t="t"/>
                <a:pathLst>
                  <a:path extrusionOk="0" h="4045" w="202">
                    <a:moveTo>
                      <a:pt x="112" y="1"/>
                    </a:moveTo>
                    <a:cubicBezTo>
                      <a:pt x="32" y="719"/>
                      <a:pt x="5" y="1444"/>
                      <a:pt x="12" y="2169"/>
                    </a:cubicBezTo>
                    <a:cubicBezTo>
                      <a:pt x="1" y="2797"/>
                      <a:pt x="59" y="3422"/>
                      <a:pt x="123" y="4045"/>
                    </a:cubicBezTo>
                    <a:cubicBezTo>
                      <a:pt x="202" y="2697"/>
                      <a:pt x="144" y="1348"/>
                      <a:pt x="1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42"/>
              <p:cNvSpPr/>
              <p:nvPr/>
            </p:nvSpPr>
            <p:spPr>
              <a:xfrm>
                <a:off x="5756275" y="4967725"/>
                <a:ext cx="5300" cy="41650"/>
              </a:xfrm>
              <a:custGeom>
                <a:rect b="b" l="l" r="r" t="t"/>
                <a:pathLst>
                  <a:path extrusionOk="0" h="1666" w="212">
                    <a:moveTo>
                      <a:pt x="0" y="1"/>
                    </a:moveTo>
                    <a:cubicBezTo>
                      <a:pt x="45" y="595"/>
                      <a:pt x="112" y="1089"/>
                      <a:pt x="191" y="1665"/>
                    </a:cubicBezTo>
                    <a:cubicBezTo>
                      <a:pt x="211" y="1104"/>
                      <a:pt x="133" y="54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42"/>
              <p:cNvSpPr/>
              <p:nvPr/>
            </p:nvSpPr>
            <p:spPr>
              <a:xfrm>
                <a:off x="5760850" y="5011900"/>
                <a:ext cx="2525" cy="24475"/>
              </a:xfrm>
              <a:custGeom>
                <a:rect b="b" l="l" r="r" t="t"/>
                <a:pathLst>
                  <a:path extrusionOk="0" h="979" w="101">
                    <a:moveTo>
                      <a:pt x="51" y="0"/>
                    </a:moveTo>
                    <a:lnTo>
                      <a:pt x="51" y="0"/>
                    </a:lnTo>
                    <a:cubicBezTo>
                      <a:pt x="37" y="221"/>
                      <a:pt x="0" y="443"/>
                      <a:pt x="6" y="665"/>
                    </a:cubicBezTo>
                    <a:cubicBezTo>
                      <a:pt x="6" y="769"/>
                      <a:pt x="10" y="875"/>
                      <a:pt x="16" y="978"/>
                    </a:cubicBezTo>
                    <a:lnTo>
                      <a:pt x="20" y="955"/>
                    </a:lnTo>
                    <a:cubicBezTo>
                      <a:pt x="66" y="650"/>
                      <a:pt x="100" y="319"/>
                      <a:pt x="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42"/>
              <p:cNvSpPr/>
              <p:nvPr/>
            </p:nvSpPr>
            <p:spPr>
              <a:xfrm>
                <a:off x="5623475" y="4341750"/>
                <a:ext cx="14500" cy="11225"/>
              </a:xfrm>
              <a:custGeom>
                <a:rect b="b" l="l" r="r" t="t"/>
                <a:pathLst>
                  <a:path extrusionOk="0" h="449" w="580">
                    <a:moveTo>
                      <a:pt x="290" y="0"/>
                    </a:moveTo>
                    <a:cubicBezTo>
                      <a:pt x="1" y="0"/>
                      <a:pt x="0" y="448"/>
                      <a:pt x="290" y="448"/>
                    </a:cubicBezTo>
                    <a:cubicBezTo>
                      <a:pt x="579" y="448"/>
                      <a:pt x="579" y="0"/>
                      <a:pt x="2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42"/>
              <p:cNvSpPr/>
              <p:nvPr/>
            </p:nvSpPr>
            <p:spPr>
              <a:xfrm>
                <a:off x="5852600" y="3938100"/>
                <a:ext cx="14500" cy="11225"/>
              </a:xfrm>
              <a:custGeom>
                <a:rect b="b" l="l" r="r" t="t"/>
                <a:pathLst>
                  <a:path extrusionOk="0" h="449" w="580">
                    <a:moveTo>
                      <a:pt x="290" y="0"/>
                    </a:moveTo>
                    <a:cubicBezTo>
                      <a:pt x="2" y="0"/>
                      <a:pt x="1" y="448"/>
                      <a:pt x="290" y="448"/>
                    </a:cubicBezTo>
                    <a:cubicBezTo>
                      <a:pt x="579" y="448"/>
                      <a:pt x="580" y="0"/>
                      <a:pt x="2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42"/>
              <p:cNvSpPr/>
              <p:nvPr/>
            </p:nvSpPr>
            <p:spPr>
              <a:xfrm>
                <a:off x="5873750" y="4514475"/>
                <a:ext cx="14500" cy="11200"/>
              </a:xfrm>
              <a:custGeom>
                <a:rect b="b" l="l" r="r" t="t"/>
                <a:pathLst>
                  <a:path extrusionOk="0" h="448" w="580">
                    <a:moveTo>
                      <a:pt x="290" y="1"/>
                    </a:moveTo>
                    <a:cubicBezTo>
                      <a:pt x="1" y="1"/>
                      <a:pt x="0" y="447"/>
                      <a:pt x="290" y="447"/>
                    </a:cubicBezTo>
                    <a:cubicBezTo>
                      <a:pt x="290" y="448"/>
                      <a:pt x="290" y="448"/>
                      <a:pt x="291" y="448"/>
                    </a:cubicBezTo>
                    <a:cubicBezTo>
                      <a:pt x="579" y="448"/>
                      <a:pt x="579" y="1"/>
                      <a:pt x="2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42"/>
              <p:cNvSpPr/>
              <p:nvPr/>
            </p:nvSpPr>
            <p:spPr>
              <a:xfrm>
                <a:off x="5873750" y="5007950"/>
                <a:ext cx="14500" cy="11225"/>
              </a:xfrm>
              <a:custGeom>
                <a:rect b="b" l="l" r="r" t="t"/>
                <a:pathLst>
                  <a:path extrusionOk="0" h="449" w="580">
                    <a:moveTo>
                      <a:pt x="290" y="1"/>
                    </a:moveTo>
                    <a:cubicBezTo>
                      <a:pt x="1" y="1"/>
                      <a:pt x="0" y="448"/>
                      <a:pt x="290" y="448"/>
                    </a:cubicBezTo>
                    <a:cubicBezTo>
                      <a:pt x="290" y="448"/>
                      <a:pt x="290" y="448"/>
                      <a:pt x="291" y="448"/>
                    </a:cubicBezTo>
                    <a:cubicBezTo>
                      <a:pt x="579" y="448"/>
                      <a:pt x="579" y="1"/>
                      <a:pt x="2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42"/>
              <p:cNvSpPr/>
              <p:nvPr/>
            </p:nvSpPr>
            <p:spPr>
              <a:xfrm>
                <a:off x="5630625" y="3903900"/>
                <a:ext cx="7225" cy="5625"/>
              </a:xfrm>
              <a:custGeom>
                <a:rect b="b" l="l" r="r" t="t"/>
                <a:pathLst>
                  <a:path extrusionOk="0" h="225" w="289">
                    <a:moveTo>
                      <a:pt x="145" y="1"/>
                    </a:moveTo>
                    <a:cubicBezTo>
                      <a:pt x="1" y="1"/>
                      <a:pt x="1" y="224"/>
                      <a:pt x="145" y="224"/>
                    </a:cubicBezTo>
                    <a:cubicBezTo>
                      <a:pt x="289" y="224"/>
                      <a:pt x="289" y="1"/>
                      <a:pt x="1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42"/>
              <p:cNvSpPr/>
              <p:nvPr/>
            </p:nvSpPr>
            <p:spPr>
              <a:xfrm>
                <a:off x="5884425" y="4875050"/>
                <a:ext cx="7275" cy="5600"/>
              </a:xfrm>
              <a:custGeom>
                <a:rect b="b" l="l" r="r" t="t"/>
                <a:pathLst>
                  <a:path extrusionOk="0" h="224" w="291">
                    <a:moveTo>
                      <a:pt x="145" y="0"/>
                    </a:moveTo>
                    <a:cubicBezTo>
                      <a:pt x="1" y="0"/>
                      <a:pt x="1" y="224"/>
                      <a:pt x="145" y="224"/>
                    </a:cubicBezTo>
                    <a:cubicBezTo>
                      <a:pt x="290" y="224"/>
                      <a:pt x="290" y="0"/>
                      <a:pt x="1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42"/>
              <p:cNvSpPr/>
              <p:nvPr/>
            </p:nvSpPr>
            <p:spPr>
              <a:xfrm>
                <a:off x="5630625" y="5046025"/>
                <a:ext cx="7225" cy="5625"/>
              </a:xfrm>
              <a:custGeom>
                <a:rect b="b" l="l" r="r" t="t"/>
                <a:pathLst>
                  <a:path extrusionOk="0" h="225" w="289">
                    <a:moveTo>
                      <a:pt x="145" y="1"/>
                    </a:moveTo>
                    <a:cubicBezTo>
                      <a:pt x="1" y="1"/>
                      <a:pt x="1" y="224"/>
                      <a:pt x="145" y="224"/>
                    </a:cubicBezTo>
                    <a:cubicBezTo>
                      <a:pt x="289" y="224"/>
                      <a:pt x="289" y="1"/>
                      <a:pt x="1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42"/>
              <p:cNvSpPr/>
              <p:nvPr/>
            </p:nvSpPr>
            <p:spPr>
              <a:xfrm>
                <a:off x="5758800" y="4450125"/>
                <a:ext cx="51550" cy="105600"/>
              </a:xfrm>
              <a:custGeom>
                <a:rect b="b" l="l" r="r" t="t"/>
                <a:pathLst>
                  <a:path extrusionOk="0" h="4224" w="2062">
                    <a:moveTo>
                      <a:pt x="2062" y="1"/>
                    </a:moveTo>
                    <a:cubicBezTo>
                      <a:pt x="2014" y="58"/>
                      <a:pt x="1966" y="115"/>
                      <a:pt x="1918" y="175"/>
                    </a:cubicBezTo>
                    <a:cubicBezTo>
                      <a:pt x="905" y="1395"/>
                      <a:pt x="236" y="2639"/>
                      <a:pt x="0" y="4223"/>
                    </a:cubicBezTo>
                    <a:cubicBezTo>
                      <a:pt x="440" y="2835"/>
                      <a:pt x="1103" y="1548"/>
                      <a:pt x="1889" y="283"/>
                    </a:cubicBezTo>
                    <a:cubicBezTo>
                      <a:pt x="1946" y="188"/>
                      <a:pt x="2003" y="94"/>
                      <a:pt x="20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42"/>
              <p:cNvSpPr/>
              <p:nvPr/>
            </p:nvSpPr>
            <p:spPr>
              <a:xfrm>
                <a:off x="5764825" y="4471125"/>
                <a:ext cx="24250" cy="41700"/>
              </a:xfrm>
              <a:custGeom>
                <a:rect b="b" l="l" r="r" t="t"/>
                <a:pathLst>
                  <a:path extrusionOk="0" h="1668" w="970">
                    <a:moveTo>
                      <a:pt x="969" y="0"/>
                    </a:moveTo>
                    <a:cubicBezTo>
                      <a:pt x="520" y="471"/>
                      <a:pt x="233" y="1066"/>
                      <a:pt x="0" y="1668"/>
                    </a:cubicBezTo>
                    <a:cubicBezTo>
                      <a:pt x="172" y="1367"/>
                      <a:pt x="356" y="1075"/>
                      <a:pt x="530" y="777"/>
                    </a:cubicBezTo>
                    <a:cubicBezTo>
                      <a:pt x="678" y="519"/>
                      <a:pt x="810" y="252"/>
                      <a:pt x="9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42"/>
              <p:cNvSpPr/>
              <p:nvPr/>
            </p:nvSpPr>
            <p:spPr>
              <a:xfrm>
                <a:off x="5775500" y="4476650"/>
                <a:ext cx="450" cy="825"/>
              </a:xfrm>
              <a:custGeom>
                <a:rect b="b" l="l" r="r" t="t"/>
                <a:pathLst>
                  <a:path extrusionOk="0" h="33" w="18">
                    <a:moveTo>
                      <a:pt x="18" y="1"/>
                    </a:moveTo>
                    <a:cubicBezTo>
                      <a:pt x="11" y="11"/>
                      <a:pt x="6" y="21"/>
                      <a:pt x="0" y="33"/>
                    </a:cubicBezTo>
                    <a:cubicBezTo>
                      <a:pt x="8" y="22"/>
                      <a:pt x="14" y="12"/>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42"/>
              <p:cNvSpPr/>
              <p:nvPr/>
            </p:nvSpPr>
            <p:spPr>
              <a:xfrm>
                <a:off x="5771300" y="4377550"/>
                <a:ext cx="7125" cy="5475"/>
              </a:xfrm>
              <a:custGeom>
                <a:rect b="b" l="l" r="r" t="t"/>
                <a:pathLst>
                  <a:path extrusionOk="0" h="219" w="285">
                    <a:moveTo>
                      <a:pt x="1" y="1"/>
                    </a:moveTo>
                    <a:lnTo>
                      <a:pt x="1" y="1"/>
                    </a:lnTo>
                    <a:cubicBezTo>
                      <a:pt x="73" y="99"/>
                      <a:pt x="178" y="166"/>
                      <a:pt x="285" y="218"/>
                    </a:cubicBezTo>
                    <a:cubicBezTo>
                      <a:pt x="192" y="136"/>
                      <a:pt x="104" y="7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42"/>
              <p:cNvSpPr/>
              <p:nvPr/>
            </p:nvSpPr>
            <p:spPr>
              <a:xfrm>
                <a:off x="5771025" y="4384850"/>
                <a:ext cx="1725" cy="1450"/>
              </a:xfrm>
              <a:custGeom>
                <a:rect b="b" l="l" r="r" t="t"/>
                <a:pathLst>
                  <a:path extrusionOk="0" h="58" w="69">
                    <a:moveTo>
                      <a:pt x="0" y="0"/>
                    </a:moveTo>
                    <a:lnTo>
                      <a:pt x="0" y="0"/>
                    </a:lnTo>
                    <a:cubicBezTo>
                      <a:pt x="17" y="26"/>
                      <a:pt x="42" y="44"/>
                      <a:pt x="68" y="58"/>
                    </a:cubicBezTo>
                    <a:cubicBezTo>
                      <a:pt x="48" y="36"/>
                      <a:pt x="26" y="16"/>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5789" name="Google Shape;15789;p42"/>
          <p:cNvSpPr txBox="1"/>
          <p:nvPr/>
        </p:nvSpPr>
        <p:spPr>
          <a:xfrm>
            <a:off x="4176625" y="1749875"/>
            <a:ext cx="3810000" cy="417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500">
                <a:solidFill>
                  <a:schemeClr val="lt1"/>
                </a:solidFill>
                <a:latin typeface="Metamorphous"/>
                <a:ea typeface="Metamorphous"/>
                <a:cs typeface="Metamorphous"/>
                <a:sym typeface="Metamorphous"/>
              </a:rPr>
              <a:t>How to do a reading</a:t>
            </a:r>
            <a:endParaRPr sz="2500">
              <a:solidFill>
                <a:schemeClr val="lt1"/>
              </a:solidFill>
              <a:latin typeface="Metamorphous"/>
              <a:ea typeface="Metamorphous"/>
              <a:cs typeface="Metamorphous"/>
              <a:sym typeface="Metamorphous"/>
            </a:endParaRPr>
          </a:p>
        </p:txBody>
      </p:sp>
      <p:sp>
        <p:nvSpPr>
          <p:cNvPr id="15790" name="Google Shape;15790;p42"/>
          <p:cNvSpPr txBox="1"/>
          <p:nvPr/>
        </p:nvSpPr>
        <p:spPr>
          <a:xfrm>
            <a:off x="4176625" y="2219550"/>
            <a:ext cx="4076700" cy="1815600"/>
          </a:xfrm>
          <a:prstGeom prst="rect">
            <a:avLst/>
          </a:prstGeom>
          <a:noFill/>
          <a:ln>
            <a:noFill/>
          </a:ln>
        </p:spPr>
        <p:txBody>
          <a:bodyPr anchorCtr="0" anchor="t" bIns="91425" lIns="91425" spcFirstLastPara="1" rIns="91425" wrap="square" tIns="91425">
            <a:noAutofit/>
          </a:bodyPr>
          <a:lstStyle/>
          <a:p>
            <a:pPr indent="-317500" lvl="0" marL="457200" rtl="0" algn="l">
              <a:spcBef>
                <a:spcPts val="0"/>
              </a:spcBef>
              <a:spcAft>
                <a:spcPts val="0"/>
              </a:spcAft>
              <a:buClr>
                <a:schemeClr val="lt1"/>
              </a:buClr>
              <a:buSzPts val="1400"/>
              <a:buFont typeface="Josefin Sans"/>
              <a:buAutoNum type="arabicPeriod"/>
            </a:pPr>
            <a:r>
              <a:rPr lang="en">
                <a:solidFill>
                  <a:schemeClr val="lt1"/>
                </a:solidFill>
                <a:latin typeface="Josefin Sans"/>
                <a:ea typeface="Josefin Sans"/>
                <a:cs typeface="Josefin Sans"/>
                <a:sym typeface="Josefin Sans"/>
              </a:rPr>
              <a:t>Ask a question and shuffle the cards</a:t>
            </a:r>
            <a:endParaRPr>
              <a:solidFill>
                <a:schemeClr val="lt1"/>
              </a:solidFill>
              <a:latin typeface="Josefin Sans"/>
              <a:ea typeface="Josefin Sans"/>
              <a:cs typeface="Josefin Sans"/>
              <a:sym typeface="Josefin Sans"/>
            </a:endParaRPr>
          </a:p>
          <a:p>
            <a:pPr indent="-317500" lvl="0" marL="457200" rtl="0" algn="l">
              <a:spcBef>
                <a:spcPts val="0"/>
              </a:spcBef>
              <a:spcAft>
                <a:spcPts val="0"/>
              </a:spcAft>
              <a:buClr>
                <a:schemeClr val="lt1"/>
              </a:buClr>
              <a:buSzPts val="1400"/>
              <a:buFont typeface="Josefin Sans"/>
              <a:buAutoNum type="arabicPeriod"/>
            </a:pPr>
            <a:r>
              <a:rPr lang="en">
                <a:solidFill>
                  <a:schemeClr val="lt1"/>
                </a:solidFill>
                <a:latin typeface="Josefin Sans"/>
                <a:ea typeface="Josefin Sans"/>
                <a:cs typeface="Josefin Sans"/>
                <a:sym typeface="Josefin Sans"/>
              </a:rPr>
              <a:t>Cut </a:t>
            </a:r>
            <a:r>
              <a:rPr lang="en">
                <a:solidFill>
                  <a:schemeClr val="lt1"/>
                </a:solidFill>
                <a:latin typeface="Josefin Sans"/>
                <a:ea typeface="Josefin Sans"/>
                <a:cs typeface="Josefin Sans"/>
                <a:sym typeface="Josefin Sans"/>
              </a:rPr>
              <a:t>the</a:t>
            </a:r>
            <a:r>
              <a:rPr lang="en">
                <a:solidFill>
                  <a:schemeClr val="lt1"/>
                </a:solidFill>
                <a:latin typeface="Josefin Sans"/>
                <a:ea typeface="Josefin Sans"/>
                <a:cs typeface="Josefin Sans"/>
                <a:sym typeface="Josefin Sans"/>
              </a:rPr>
              <a:t> deck and choose a three cards</a:t>
            </a:r>
            <a:endParaRPr>
              <a:solidFill>
                <a:schemeClr val="lt1"/>
              </a:solidFill>
              <a:latin typeface="Josefin Sans"/>
              <a:ea typeface="Josefin Sans"/>
              <a:cs typeface="Josefin Sans"/>
              <a:sym typeface="Josefin Sans"/>
            </a:endParaRPr>
          </a:p>
          <a:p>
            <a:pPr indent="-317500" lvl="0" marL="457200" rtl="0" algn="l">
              <a:spcBef>
                <a:spcPts val="0"/>
              </a:spcBef>
              <a:spcAft>
                <a:spcPts val="0"/>
              </a:spcAft>
              <a:buClr>
                <a:schemeClr val="lt1"/>
              </a:buClr>
              <a:buSzPts val="1400"/>
              <a:buFont typeface="Josefin Sans"/>
              <a:buAutoNum type="arabicPeriod"/>
            </a:pPr>
            <a:r>
              <a:rPr lang="en">
                <a:solidFill>
                  <a:schemeClr val="lt1"/>
                </a:solidFill>
                <a:latin typeface="Josefin Sans"/>
                <a:ea typeface="Josefin Sans"/>
                <a:cs typeface="Josefin Sans"/>
                <a:sym typeface="Josefin Sans"/>
              </a:rPr>
              <a:t>Interpret the cards, taking into account the positions</a:t>
            </a:r>
            <a:endParaRPr>
              <a:solidFill>
                <a:schemeClr val="lt1"/>
              </a:solidFill>
              <a:latin typeface="Josefin Sans"/>
              <a:ea typeface="Josefin Sans"/>
              <a:cs typeface="Josefin Sans"/>
              <a:sym typeface="Josefin Sans"/>
            </a:endParaRPr>
          </a:p>
          <a:p>
            <a:pPr indent="-317500" lvl="0" marL="457200" rtl="0" algn="l">
              <a:spcBef>
                <a:spcPts val="0"/>
              </a:spcBef>
              <a:spcAft>
                <a:spcPts val="0"/>
              </a:spcAft>
              <a:buClr>
                <a:schemeClr val="lt1"/>
              </a:buClr>
              <a:buSzPts val="1400"/>
              <a:buFont typeface="Josefin Sans"/>
              <a:buAutoNum type="arabicPeriod"/>
            </a:pPr>
            <a:r>
              <a:rPr lang="en">
                <a:solidFill>
                  <a:schemeClr val="lt1"/>
                </a:solidFill>
                <a:latin typeface="Josefin Sans"/>
                <a:ea typeface="Josefin Sans"/>
                <a:cs typeface="Josefin Sans"/>
                <a:sym typeface="Josefin Sans"/>
              </a:rPr>
              <a:t>The </a:t>
            </a:r>
            <a:r>
              <a:rPr lang="en">
                <a:solidFill>
                  <a:schemeClr val="lt1"/>
                </a:solidFill>
                <a:latin typeface="Josefin Sans"/>
                <a:ea typeface="Josefin Sans"/>
                <a:cs typeface="Josefin Sans"/>
                <a:sym typeface="Josefin Sans"/>
              </a:rPr>
              <a:t>first</a:t>
            </a:r>
            <a:r>
              <a:rPr lang="en">
                <a:solidFill>
                  <a:schemeClr val="lt1"/>
                </a:solidFill>
                <a:latin typeface="Josefin Sans"/>
                <a:ea typeface="Josefin Sans"/>
                <a:cs typeface="Josefin Sans"/>
                <a:sym typeface="Josefin Sans"/>
              </a:rPr>
              <a:t> card </a:t>
            </a:r>
            <a:r>
              <a:rPr lang="en">
                <a:solidFill>
                  <a:schemeClr val="lt1"/>
                </a:solidFill>
                <a:latin typeface="Josefin Sans"/>
                <a:ea typeface="Josefin Sans"/>
                <a:cs typeface="Josefin Sans"/>
                <a:sym typeface="Josefin Sans"/>
              </a:rPr>
              <a:t>represents</a:t>
            </a:r>
            <a:r>
              <a:rPr lang="en">
                <a:solidFill>
                  <a:schemeClr val="lt1"/>
                </a:solidFill>
                <a:latin typeface="Josefin Sans"/>
                <a:ea typeface="Josefin Sans"/>
                <a:cs typeface="Josefin Sans"/>
                <a:sym typeface="Josefin Sans"/>
              </a:rPr>
              <a:t> the past, the second card, the present and the third card the future</a:t>
            </a:r>
            <a:endParaRPr>
              <a:solidFill>
                <a:schemeClr val="lt1"/>
              </a:solidFill>
              <a:latin typeface="Josefin Sans"/>
              <a:ea typeface="Josefin Sans"/>
              <a:cs typeface="Josefin Sans"/>
              <a:sym typeface="Josefin Sans"/>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94" name="Shape 15794"/>
        <p:cNvGrpSpPr/>
        <p:nvPr/>
      </p:nvGrpSpPr>
      <p:grpSpPr>
        <a:xfrm>
          <a:off x="0" y="0"/>
          <a:ext cx="0" cy="0"/>
          <a:chOff x="0" y="0"/>
          <a:chExt cx="0" cy="0"/>
        </a:xfrm>
      </p:grpSpPr>
      <p:sp>
        <p:nvSpPr>
          <p:cNvPr id="15795" name="Google Shape;15795;p43"/>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Brainstorm</a:t>
            </a:r>
            <a:endParaRPr/>
          </a:p>
        </p:txBody>
      </p:sp>
      <p:graphicFrame>
        <p:nvGraphicFramePr>
          <p:cNvPr id="15796" name="Google Shape;15796;p43"/>
          <p:cNvGraphicFramePr/>
          <p:nvPr/>
        </p:nvGraphicFramePr>
        <p:xfrm>
          <a:off x="1028950" y="1090800"/>
          <a:ext cx="3000000" cy="3000000"/>
        </p:xfrm>
        <a:graphic>
          <a:graphicData uri="http://schemas.openxmlformats.org/drawingml/2006/table">
            <a:tbl>
              <a:tblPr>
                <a:noFill/>
                <a:tableStyleId>{0F5B245D-AD81-49A9-9E73-BA426BFB8F5E}</a:tableStyleId>
              </a:tblPr>
              <a:tblGrid>
                <a:gridCol w="988250"/>
                <a:gridCol w="1068625"/>
              </a:tblGrid>
              <a:tr h="396200">
                <a:tc>
                  <a:txBody>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a</a:t>
                      </a:r>
                      <a:endParaRPr>
                        <a:solidFill>
                          <a:schemeClr val="dk1"/>
                        </a:solidFill>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en">
                          <a:latin typeface="Josefin Sans"/>
                          <a:ea typeface="Josefin Sans"/>
                          <a:cs typeface="Josefin Sans"/>
                          <a:sym typeface="Josefin Sans"/>
                        </a:rPr>
                        <a:t>astral</a:t>
                      </a:r>
                      <a:endParaRPr>
                        <a:latin typeface="Josefin Sans"/>
                        <a:ea typeface="Josefin Sans"/>
                        <a:cs typeface="Josefin Sans"/>
                        <a:sym typeface="Josefin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b</a:t>
                      </a: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latin typeface="Josefin Sans"/>
                        <a:ea typeface="Josefin Sans"/>
                        <a:cs typeface="Josefin Sans"/>
                        <a:sym typeface="Josefin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c</a:t>
                      </a: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en">
                          <a:latin typeface="Josefin Sans"/>
                          <a:ea typeface="Josefin Sans"/>
                          <a:cs typeface="Josefin Sans"/>
                          <a:sym typeface="Josefin Sans"/>
                        </a:rPr>
                        <a:t>card</a:t>
                      </a:r>
                      <a:endParaRPr>
                        <a:latin typeface="Josefin Sans"/>
                        <a:ea typeface="Josefin Sans"/>
                        <a:cs typeface="Josefin Sans"/>
                        <a:sym typeface="Josefin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d</a:t>
                      </a:r>
                      <a:endParaRPr>
                        <a:solidFill>
                          <a:schemeClr val="dk1"/>
                        </a:solidFill>
                        <a:latin typeface="Metamorphous"/>
                        <a:ea typeface="Metamorphous"/>
                        <a:cs typeface="Metamorphous"/>
                        <a:sym typeface="Metamorphou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latin typeface="Josefin Sans"/>
                        <a:ea typeface="Josefin Sans"/>
                        <a:cs typeface="Josefin Sans"/>
                        <a:sym typeface="Josefin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e</a:t>
                      </a: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latin typeface="Josefin Sans"/>
                        <a:ea typeface="Josefin Sans"/>
                        <a:cs typeface="Josefin Sans"/>
                        <a:sym typeface="Josefin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f</a:t>
                      </a: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latin typeface="Josefin Sans"/>
                        <a:ea typeface="Josefin Sans"/>
                        <a:cs typeface="Josefin Sans"/>
                        <a:sym typeface="Josefin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g</a:t>
                      </a: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latin typeface="Josefin Sans"/>
                        <a:ea typeface="Josefin Sans"/>
                        <a:cs typeface="Josefin Sans"/>
                        <a:sym typeface="Josefin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h</a:t>
                      </a: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latin typeface="Josefin Sans"/>
                        <a:ea typeface="Josefin Sans"/>
                        <a:cs typeface="Josefin Sans"/>
                        <a:sym typeface="Josefin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i</a:t>
                      </a: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latin typeface="Josefin Sans"/>
                        <a:ea typeface="Josefin Sans"/>
                        <a:cs typeface="Josefin Sans"/>
                        <a:sym typeface="Josefin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bl>
          </a:graphicData>
        </a:graphic>
      </p:graphicFrame>
      <p:graphicFrame>
        <p:nvGraphicFramePr>
          <p:cNvPr id="15797" name="Google Shape;15797;p43"/>
          <p:cNvGraphicFramePr/>
          <p:nvPr/>
        </p:nvGraphicFramePr>
        <p:xfrm>
          <a:off x="3543550" y="1090800"/>
          <a:ext cx="3000000" cy="3000000"/>
        </p:xfrm>
        <a:graphic>
          <a:graphicData uri="http://schemas.openxmlformats.org/drawingml/2006/table">
            <a:tbl>
              <a:tblPr>
                <a:noFill/>
                <a:tableStyleId>{0F5B245D-AD81-49A9-9E73-BA426BFB8F5E}</a:tableStyleId>
              </a:tblPr>
              <a:tblGrid>
                <a:gridCol w="969325"/>
                <a:gridCol w="1087550"/>
              </a:tblGrid>
              <a:tr h="396200">
                <a:tc>
                  <a:txBody>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j</a:t>
                      </a:r>
                      <a:endParaRPr>
                        <a:solidFill>
                          <a:schemeClr val="dk1"/>
                        </a:solidFill>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latin typeface="Josefin Sans"/>
                        <a:ea typeface="Josefin Sans"/>
                        <a:cs typeface="Josefin Sans"/>
                        <a:sym typeface="Josefin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k</a:t>
                      </a: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latin typeface="Josefin Sans"/>
                        <a:ea typeface="Josefin Sans"/>
                        <a:cs typeface="Josefin Sans"/>
                        <a:sym typeface="Josefin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l</a:t>
                      </a: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latin typeface="Josefin Sans"/>
                        <a:ea typeface="Josefin Sans"/>
                        <a:cs typeface="Josefin Sans"/>
                        <a:sym typeface="Josefin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m</a:t>
                      </a:r>
                      <a:endParaRPr>
                        <a:solidFill>
                          <a:schemeClr val="dk1"/>
                        </a:solidFill>
                        <a:latin typeface="Metamorphous"/>
                        <a:ea typeface="Metamorphous"/>
                        <a:cs typeface="Metamorphous"/>
                        <a:sym typeface="Metamorphou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en">
                          <a:latin typeface="Josefin Sans"/>
                          <a:ea typeface="Josefin Sans"/>
                          <a:cs typeface="Josefin Sans"/>
                          <a:sym typeface="Josefin Sans"/>
                        </a:rPr>
                        <a:t>meditation</a:t>
                      </a:r>
                      <a:endParaRPr>
                        <a:latin typeface="Josefin Sans"/>
                        <a:ea typeface="Josefin Sans"/>
                        <a:cs typeface="Josefin Sans"/>
                        <a:sym typeface="Josefin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n</a:t>
                      </a: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latin typeface="Josefin Sans"/>
                        <a:ea typeface="Josefin Sans"/>
                        <a:cs typeface="Josefin Sans"/>
                        <a:sym typeface="Josefin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o</a:t>
                      </a: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latin typeface="Josefin Sans"/>
                        <a:ea typeface="Josefin Sans"/>
                        <a:cs typeface="Josefin Sans"/>
                        <a:sym typeface="Josefin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p</a:t>
                      </a: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latin typeface="Josefin Sans"/>
                        <a:ea typeface="Josefin Sans"/>
                        <a:cs typeface="Josefin Sans"/>
                        <a:sym typeface="Josefin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q</a:t>
                      </a: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latin typeface="Josefin Sans"/>
                        <a:ea typeface="Josefin Sans"/>
                        <a:cs typeface="Josefin Sans"/>
                        <a:sym typeface="Josefin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r</a:t>
                      </a: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latin typeface="Josefin Sans"/>
                        <a:ea typeface="Josefin Sans"/>
                        <a:cs typeface="Josefin Sans"/>
                        <a:sym typeface="Josefin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bl>
          </a:graphicData>
        </a:graphic>
      </p:graphicFrame>
      <p:graphicFrame>
        <p:nvGraphicFramePr>
          <p:cNvPr id="15798" name="Google Shape;15798;p43"/>
          <p:cNvGraphicFramePr/>
          <p:nvPr/>
        </p:nvGraphicFramePr>
        <p:xfrm>
          <a:off x="6058150" y="1090800"/>
          <a:ext cx="3000000" cy="3000000"/>
        </p:xfrm>
        <a:graphic>
          <a:graphicData uri="http://schemas.openxmlformats.org/drawingml/2006/table">
            <a:tbl>
              <a:tblPr>
                <a:noFill/>
                <a:tableStyleId>{0F5B245D-AD81-49A9-9E73-BA426BFB8F5E}</a:tableStyleId>
              </a:tblPr>
              <a:tblGrid>
                <a:gridCol w="1028450"/>
                <a:gridCol w="1028450"/>
              </a:tblGrid>
              <a:tr h="396200">
                <a:tc>
                  <a:txBody>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s</a:t>
                      </a:r>
                      <a:endParaRPr>
                        <a:solidFill>
                          <a:schemeClr val="dk1"/>
                        </a:solidFill>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en">
                          <a:latin typeface="Josefin Sans"/>
                          <a:ea typeface="Josefin Sans"/>
                          <a:cs typeface="Josefin Sans"/>
                          <a:sym typeface="Josefin Sans"/>
                        </a:rPr>
                        <a:t>symbols</a:t>
                      </a:r>
                      <a:endParaRPr>
                        <a:latin typeface="Josefin Sans"/>
                        <a:ea typeface="Josefin Sans"/>
                        <a:cs typeface="Josefin Sans"/>
                        <a:sym typeface="Josefin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t</a:t>
                      </a: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rPr lang="en">
                          <a:latin typeface="Josefin Sans"/>
                          <a:ea typeface="Josefin Sans"/>
                          <a:cs typeface="Josefin Sans"/>
                          <a:sym typeface="Josefin Sans"/>
                        </a:rPr>
                        <a:t>tarot</a:t>
                      </a:r>
                      <a:endParaRPr>
                        <a:latin typeface="Josefin Sans"/>
                        <a:ea typeface="Josefin Sans"/>
                        <a:cs typeface="Josefin Sans"/>
                        <a:sym typeface="Josefin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u</a:t>
                      </a: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latin typeface="Josefin Sans"/>
                        <a:ea typeface="Josefin Sans"/>
                        <a:cs typeface="Josefin Sans"/>
                        <a:sym typeface="Josefin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v</a:t>
                      </a: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latin typeface="Josefin Sans"/>
                        <a:ea typeface="Josefin Sans"/>
                        <a:cs typeface="Josefin Sans"/>
                        <a:sym typeface="Josefin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w</a:t>
                      </a: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latin typeface="Josefin Sans"/>
                        <a:ea typeface="Josefin Sans"/>
                        <a:cs typeface="Josefin Sans"/>
                        <a:sym typeface="Josefin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x</a:t>
                      </a: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latin typeface="Josefin Sans"/>
                        <a:ea typeface="Josefin Sans"/>
                        <a:cs typeface="Josefin Sans"/>
                        <a:sym typeface="Josefin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y</a:t>
                      </a: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latin typeface="Josefin Sans"/>
                        <a:ea typeface="Josefin Sans"/>
                        <a:cs typeface="Josefin Sans"/>
                        <a:sym typeface="Josefin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396200">
                <a:tc>
                  <a:txBody>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z</a:t>
                      </a:r>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l">
                        <a:spcBef>
                          <a:spcPts val="0"/>
                        </a:spcBef>
                        <a:spcAft>
                          <a:spcPts val="0"/>
                        </a:spcAft>
                        <a:buNone/>
                      </a:pPr>
                      <a:r>
                        <a:t/>
                      </a:r>
                      <a:endParaRPr>
                        <a:latin typeface="Josefin Sans"/>
                        <a:ea typeface="Josefin Sans"/>
                        <a:cs typeface="Josefin Sans"/>
                        <a:sym typeface="Josefin Sa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bl>
          </a:graphicData>
        </a:graphic>
      </p:graphicFrame>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02" name="Shape 15802"/>
        <p:cNvGrpSpPr/>
        <p:nvPr/>
      </p:nvGrpSpPr>
      <p:grpSpPr>
        <a:xfrm>
          <a:off x="0" y="0"/>
          <a:ext cx="0" cy="0"/>
          <a:chOff x="0" y="0"/>
          <a:chExt cx="0" cy="0"/>
        </a:xfrm>
      </p:grpSpPr>
      <p:sp>
        <p:nvSpPr>
          <p:cNvPr id="15803" name="Google Shape;15803;p4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Main idea of the reading</a:t>
            </a:r>
            <a:endParaRPr/>
          </a:p>
        </p:txBody>
      </p:sp>
      <p:sp>
        <p:nvSpPr>
          <p:cNvPr id="15804" name="Google Shape;15804;p44"/>
          <p:cNvSpPr txBox="1"/>
          <p:nvPr/>
        </p:nvSpPr>
        <p:spPr>
          <a:xfrm>
            <a:off x="2349100" y="1364575"/>
            <a:ext cx="4445700" cy="417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Metamorphous"/>
                <a:ea typeface="Metamorphous"/>
                <a:cs typeface="Metamorphous"/>
                <a:sym typeface="Metamorphous"/>
              </a:rPr>
              <a:t>This year I’ll find love</a:t>
            </a:r>
            <a:endParaRPr sz="2500">
              <a:solidFill>
                <a:schemeClr val="lt1"/>
              </a:solidFill>
              <a:latin typeface="Metamorphous"/>
              <a:ea typeface="Metamorphous"/>
              <a:cs typeface="Metamorphous"/>
              <a:sym typeface="Metamorphous"/>
            </a:endParaRPr>
          </a:p>
        </p:txBody>
      </p:sp>
      <p:sp>
        <p:nvSpPr>
          <p:cNvPr id="15805" name="Google Shape;15805;p44"/>
          <p:cNvSpPr txBox="1"/>
          <p:nvPr/>
        </p:nvSpPr>
        <p:spPr>
          <a:xfrm>
            <a:off x="1040538" y="3851748"/>
            <a:ext cx="18885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Josefin Sans"/>
                <a:ea typeface="Josefin Sans"/>
                <a:cs typeface="Josefin Sans"/>
                <a:sym typeface="Josefin Sans"/>
              </a:rPr>
              <a:t>Despite being red, Mars is a cold place</a:t>
            </a:r>
            <a:endParaRPr>
              <a:solidFill>
                <a:schemeClr val="lt1"/>
              </a:solidFill>
              <a:latin typeface="Josefin Sans"/>
              <a:ea typeface="Josefin Sans"/>
              <a:cs typeface="Josefin Sans"/>
              <a:sym typeface="Josefin Sans"/>
            </a:endParaRPr>
          </a:p>
        </p:txBody>
      </p:sp>
      <p:sp>
        <p:nvSpPr>
          <p:cNvPr id="15806" name="Google Shape;15806;p44"/>
          <p:cNvSpPr txBox="1"/>
          <p:nvPr/>
        </p:nvSpPr>
        <p:spPr>
          <a:xfrm>
            <a:off x="5891125" y="3035575"/>
            <a:ext cx="2536200" cy="863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Metamorphous"/>
                <a:ea typeface="Metamorphous"/>
                <a:cs typeface="Metamorphous"/>
                <a:sym typeface="Metamorphous"/>
              </a:rPr>
              <a:t>The Queen card</a:t>
            </a:r>
            <a:endParaRPr sz="2500">
              <a:solidFill>
                <a:schemeClr val="lt1"/>
              </a:solidFill>
              <a:latin typeface="Metamorphous"/>
              <a:ea typeface="Metamorphous"/>
              <a:cs typeface="Metamorphous"/>
              <a:sym typeface="Metamorphous"/>
            </a:endParaRPr>
          </a:p>
        </p:txBody>
      </p:sp>
      <p:sp>
        <p:nvSpPr>
          <p:cNvPr id="15807" name="Google Shape;15807;p44"/>
          <p:cNvSpPr txBox="1"/>
          <p:nvPr/>
        </p:nvSpPr>
        <p:spPr>
          <a:xfrm>
            <a:off x="716700" y="3035575"/>
            <a:ext cx="2536200" cy="863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Metamorphous"/>
                <a:ea typeface="Metamorphous"/>
                <a:cs typeface="Metamorphous"/>
                <a:sym typeface="Metamorphous"/>
              </a:rPr>
              <a:t>The Couple’s card</a:t>
            </a:r>
            <a:endParaRPr sz="2500">
              <a:solidFill>
                <a:schemeClr val="lt1"/>
              </a:solidFill>
              <a:latin typeface="Metamorphous"/>
              <a:ea typeface="Metamorphous"/>
              <a:cs typeface="Metamorphous"/>
              <a:sym typeface="Metamorphous"/>
            </a:endParaRPr>
          </a:p>
        </p:txBody>
      </p:sp>
      <p:sp>
        <p:nvSpPr>
          <p:cNvPr id="15808" name="Google Shape;15808;p44"/>
          <p:cNvSpPr txBox="1"/>
          <p:nvPr/>
        </p:nvSpPr>
        <p:spPr>
          <a:xfrm>
            <a:off x="6214963" y="3851748"/>
            <a:ext cx="18885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Josefin Sans"/>
                <a:ea typeface="Josefin Sans"/>
                <a:cs typeface="Josefin Sans"/>
                <a:sym typeface="Josefin Sans"/>
              </a:rPr>
              <a:t>Saturn is a gas giant and has several rings</a:t>
            </a:r>
            <a:endParaRPr>
              <a:solidFill>
                <a:schemeClr val="lt1"/>
              </a:solidFill>
              <a:latin typeface="Josefin Sans"/>
              <a:ea typeface="Josefin Sans"/>
              <a:cs typeface="Josefin Sans"/>
              <a:sym typeface="Josefin Sans"/>
            </a:endParaRPr>
          </a:p>
        </p:txBody>
      </p:sp>
      <p:sp>
        <p:nvSpPr>
          <p:cNvPr id="15809" name="Google Shape;15809;p44"/>
          <p:cNvSpPr txBox="1"/>
          <p:nvPr/>
        </p:nvSpPr>
        <p:spPr>
          <a:xfrm>
            <a:off x="2953800" y="1782475"/>
            <a:ext cx="32364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Josefin Sans"/>
                <a:ea typeface="Josefin Sans"/>
                <a:cs typeface="Josefin Sans"/>
                <a:sym typeface="Josefin Sans"/>
              </a:rPr>
              <a:t>Venus has a beautiful name and is the second planet from the Sun</a:t>
            </a:r>
            <a:endParaRPr>
              <a:solidFill>
                <a:schemeClr val="lt1"/>
              </a:solidFill>
              <a:latin typeface="Josefin Sans"/>
              <a:ea typeface="Josefin Sans"/>
              <a:cs typeface="Josefin Sans"/>
              <a:sym typeface="Josefin Sans"/>
            </a:endParaRPr>
          </a:p>
        </p:txBody>
      </p:sp>
      <p:sp>
        <p:nvSpPr>
          <p:cNvPr id="15810" name="Google Shape;15810;p44"/>
          <p:cNvSpPr txBox="1"/>
          <p:nvPr/>
        </p:nvSpPr>
        <p:spPr>
          <a:xfrm>
            <a:off x="3627750" y="3851748"/>
            <a:ext cx="18885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Josefin Sans"/>
                <a:ea typeface="Josefin Sans"/>
                <a:cs typeface="Josefin Sans"/>
                <a:sym typeface="Josefin Sans"/>
              </a:rPr>
              <a:t>Venus has extremely high temperatures</a:t>
            </a:r>
            <a:endParaRPr>
              <a:solidFill>
                <a:schemeClr val="lt1"/>
              </a:solidFill>
              <a:latin typeface="Josefin Sans"/>
              <a:ea typeface="Josefin Sans"/>
              <a:cs typeface="Josefin Sans"/>
              <a:sym typeface="Josefin Sans"/>
            </a:endParaRPr>
          </a:p>
        </p:txBody>
      </p:sp>
      <p:sp>
        <p:nvSpPr>
          <p:cNvPr id="15811" name="Google Shape;15811;p44"/>
          <p:cNvSpPr txBox="1"/>
          <p:nvPr/>
        </p:nvSpPr>
        <p:spPr>
          <a:xfrm>
            <a:off x="3303900" y="3035575"/>
            <a:ext cx="2536200" cy="863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lt1"/>
                </a:solidFill>
                <a:latin typeface="Metamorphous"/>
                <a:ea typeface="Metamorphous"/>
                <a:cs typeface="Metamorphous"/>
                <a:sym typeface="Metamorphous"/>
              </a:rPr>
              <a:t>The Shining card</a:t>
            </a:r>
            <a:endParaRPr sz="2500">
              <a:solidFill>
                <a:schemeClr val="lt1"/>
              </a:solidFill>
              <a:latin typeface="Metamorphous"/>
              <a:ea typeface="Metamorphous"/>
              <a:cs typeface="Metamorphous"/>
              <a:sym typeface="Metamorphous"/>
            </a:endParaRPr>
          </a:p>
        </p:txBody>
      </p:sp>
      <p:cxnSp>
        <p:nvCxnSpPr>
          <p:cNvPr id="15812" name="Google Shape;15812;p44"/>
          <p:cNvCxnSpPr>
            <a:stCxn id="15809" idx="2"/>
            <a:endCxn id="15807" idx="0"/>
          </p:cNvCxnSpPr>
          <p:nvPr/>
        </p:nvCxnSpPr>
        <p:spPr>
          <a:xfrm rot="5400000">
            <a:off x="2938200" y="1401775"/>
            <a:ext cx="680400" cy="2587200"/>
          </a:xfrm>
          <a:prstGeom prst="bentConnector3">
            <a:avLst>
              <a:gd fmla="val 50000" name="adj1"/>
            </a:avLst>
          </a:prstGeom>
          <a:noFill/>
          <a:ln cap="flat" cmpd="sng" w="9525">
            <a:solidFill>
              <a:schemeClr val="lt1"/>
            </a:solidFill>
            <a:prstDash val="solid"/>
            <a:round/>
            <a:headEnd len="med" w="med" type="none"/>
            <a:tailEnd len="med" w="med" type="none"/>
          </a:ln>
        </p:spPr>
      </p:cxnSp>
      <p:cxnSp>
        <p:nvCxnSpPr>
          <p:cNvPr id="15813" name="Google Shape;15813;p44"/>
          <p:cNvCxnSpPr>
            <a:stCxn id="15809" idx="2"/>
            <a:endCxn id="15811" idx="0"/>
          </p:cNvCxnSpPr>
          <p:nvPr/>
        </p:nvCxnSpPr>
        <p:spPr>
          <a:xfrm flipH="1" rot="-5400000">
            <a:off x="4232100" y="2695075"/>
            <a:ext cx="680400" cy="600"/>
          </a:xfrm>
          <a:prstGeom prst="bentConnector3">
            <a:avLst>
              <a:gd fmla="val 50000" name="adj1"/>
            </a:avLst>
          </a:prstGeom>
          <a:noFill/>
          <a:ln cap="flat" cmpd="sng" w="9525">
            <a:solidFill>
              <a:schemeClr val="lt1"/>
            </a:solidFill>
            <a:prstDash val="solid"/>
            <a:round/>
            <a:headEnd len="med" w="med" type="none"/>
            <a:tailEnd len="med" w="med" type="none"/>
          </a:ln>
        </p:spPr>
      </p:cxnSp>
      <p:cxnSp>
        <p:nvCxnSpPr>
          <p:cNvPr id="15814" name="Google Shape;15814;p44"/>
          <p:cNvCxnSpPr>
            <a:stCxn id="15809" idx="2"/>
            <a:endCxn id="15806" idx="0"/>
          </p:cNvCxnSpPr>
          <p:nvPr/>
        </p:nvCxnSpPr>
        <p:spPr>
          <a:xfrm flipH="1" rot="-5400000">
            <a:off x="5525400" y="1401775"/>
            <a:ext cx="680400" cy="2587200"/>
          </a:xfrm>
          <a:prstGeom prst="bentConnector3">
            <a:avLst>
              <a:gd fmla="val 50000" name="adj1"/>
            </a:avLst>
          </a:prstGeom>
          <a:noFill/>
          <a:ln cap="flat" cmpd="sng" w="9525">
            <a:solidFill>
              <a:schemeClr val="lt1"/>
            </a:solidFill>
            <a:prstDash val="solid"/>
            <a:round/>
            <a:headEnd len="med" w="med" type="none"/>
            <a:tailEnd len="med" w="med" type="none"/>
          </a:ln>
        </p:spPr>
      </p:cxn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18" name="Shape 15818"/>
        <p:cNvGrpSpPr/>
        <p:nvPr/>
      </p:nvGrpSpPr>
      <p:grpSpPr>
        <a:xfrm>
          <a:off x="0" y="0"/>
          <a:ext cx="0" cy="0"/>
          <a:chOff x="0" y="0"/>
          <a:chExt cx="0" cy="0"/>
        </a:xfrm>
      </p:grpSpPr>
      <p:sp>
        <p:nvSpPr>
          <p:cNvPr id="15819" name="Google Shape;15819;p4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Types of readings</a:t>
            </a:r>
            <a:endParaRPr/>
          </a:p>
        </p:txBody>
      </p:sp>
      <p:sp>
        <p:nvSpPr>
          <p:cNvPr id="15820" name="Google Shape;15820;p45"/>
          <p:cNvSpPr/>
          <p:nvPr/>
        </p:nvSpPr>
        <p:spPr>
          <a:xfrm>
            <a:off x="1461378" y="1526975"/>
            <a:ext cx="460500" cy="659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45"/>
          <p:cNvSpPr/>
          <p:nvPr/>
        </p:nvSpPr>
        <p:spPr>
          <a:xfrm>
            <a:off x="1461378" y="2362557"/>
            <a:ext cx="460500" cy="659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45"/>
          <p:cNvSpPr/>
          <p:nvPr/>
        </p:nvSpPr>
        <p:spPr>
          <a:xfrm>
            <a:off x="1461378" y="3198140"/>
            <a:ext cx="460500" cy="659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45"/>
          <p:cNvSpPr/>
          <p:nvPr/>
        </p:nvSpPr>
        <p:spPr>
          <a:xfrm>
            <a:off x="2097932" y="2362557"/>
            <a:ext cx="460500" cy="659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45"/>
          <p:cNvSpPr/>
          <p:nvPr/>
        </p:nvSpPr>
        <p:spPr>
          <a:xfrm>
            <a:off x="824825" y="2362557"/>
            <a:ext cx="460500" cy="659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45"/>
          <p:cNvSpPr/>
          <p:nvPr/>
        </p:nvSpPr>
        <p:spPr>
          <a:xfrm rot="5400000">
            <a:off x="1461268" y="2362668"/>
            <a:ext cx="460500" cy="659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45"/>
          <p:cNvSpPr txBox="1"/>
          <p:nvPr/>
        </p:nvSpPr>
        <p:spPr>
          <a:xfrm>
            <a:off x="3164825" y="1597925"/>
            <a:ext cx="1775400" cy="517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1"/>
                </a:solidFill>
                <a:latin typeface="Metamorphous"/>
                <a:ea typeface="Metamorphous"/>
                <a:cs typeface="Metamorphous"/>
                <a:sym typeface="Metamorphous"/>
              </a:rPr>
              <a:t>The cross</a:t>
            </a:r>
            <a:endParaRPr>
              <a:solidFill>
                <a:schemeClr val="lt1"/>
              </a:solidFill>
              <a:latin typeface="Metamorphous"/>
              <a:ea typeface="Metamorphous"/>
              <a:cs typeface="Metamorphous"/>
              <a:sym typeface="Metamorphous"/>
            </a:endParaRPr>
          </a:p>
        </p:txBody>
      </p:sp>
      <p:sp>
        <p:nvSpPr>
          <p:cNvPr id="15827" name="Google Shape;15827;p45"/>
          <p:cNvSpPr txBox="1"/>
          <p:nvPr/>
        </p:nvSpPr>
        <p:spPr>
          <a:xfrm>
            <a:off x="3164825" y="2031002"/>
            <a:ext cx="1775400" cy="1241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latin typeface="Josefin Sans"/>
                <a:ea typeface="Josefin Sans"/>
                <a:cs typeface="Josefin Sans"/>
                <a:sym typeface="Josefin Sans"/>
              </a:rPr>
              <a:t>Venus has a beautiful name and is the second planet from the Sun. It’s hot</a:t>
            </a:r>
            <a:endParaRPr>
              <a:solidFill>
                <a:schemeClr val="lt1"/>
              </a:solidFill>
              <a:latin typeface="Josefin Sans"/>
              <a:ea typeface="Josefin Sans"/>
              <a:cs typeface="Josefin Sans"/>
              <a:sym typeface="Josefin Sans"/>
            </a:endParaRPr>
          </a:p>
        </p:txBody>
      </p:sp>
      <p:cxnSp>
        <p:nvCxnSpPr>
          <p:cNvPr id="15828" name="Google Shape;15828;p45"/>
          <p:cNvCxnSpPr>
            <a:stCxn id="15826" idx="1"/>
            <a:endCxn id="15820" idx="3"/>
          </p:cNvCxnSpPr>
          <p:nvPr/>
        </p:nvCxnSpPr>
        <p:spPr>
          <a:xfrm rot="10800000">
            <a:off x="1921925" y="1856675"/>
            <a:ext cx="1242900" cy="0"/>
          </a:xfrm>
          <a:prstGeom prst="straightConnector1">
            <a:avLst/>
          </a:prstGeom>
          <a:noFill/>
          <a:ln cap="flat" cmpd="sng" w="9525">
            <a:solidFill>
              <a:schemeClr val="lt1"/>
            </a:solidFill>
            <a:prstDash val="solid"/>
            <a:round/>
            <a:headEnd len="med" w="med" type="none"/>
            <a:tailEnd len="med" w="med" type="none"/>
          </a:ln>
        </p:spPr>
      </p:cxnSp>
      <p:sp>
        <p:nvSpPr>
          <p:cNvPr id="15829" name="Google Shape;15829;p45"/>
          <p:cNvSpPr/>
          <p:nvPr/>
        </p:nvSpPr>
        <p:spPr>
          <a:xfrm>
            <a:off x="5129853" y="1261575"/>
            <a:ext cx="460500" cy="659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45"/>
          <p:cNvSpPr/>
          <p:nvPr/>
        </p:nvSpPr>
        <p:spPr>
          <a:xfrm>
            <a:off x="5129853" y="2097157"/>
            <a:ext cx="460500" cy="659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45"/>
          <p:cNvSpPr/>
          <p:nvPr/>
        </p:nvSpPr>
        <p:spPr>
          <a:xfrm>
            <a:off x="5129853" y="2932740"/>
            <a:ext cx="460500" cy="659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45"/>
          <p:cNvSpPr/>
          <p:nvPr/>
        </p:nvSpPr>
        <p:spPr>
          <a:xfrm>
            <a:off x="5129853" y="3768315"/>
            <a:ext cx="460500" cy="659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45"/>
          <p:cNvSpPr txBox="1"/>
          <p:nvPr/>
        </p:nvSpPr>
        <p:spPr>
          <a:xfrm>
            <a:off x="6477775" y="2168100"/>
            <a:ext cx="1775400" cy="517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1"/>
                </a:solidFill>
                <a:latin typeface="Metamorphous"/>
                <a:ea typeface="Metamorphous"/>
                <a:cs typeface="Metamorphous"/>
                <a:sym typeface="Metamorphous"/>
              </a:rPr>
              <a:t>The staff</a:t>
            </a:r>
            <a:endParaRPr>
              <a:solidFill>
                <a:schemeClr val="lt1"/>
              </a:solidFill>
              <a:latin typeface="Metamorphous"/>
              <a:ea typeface="Metamorphous"/>
              <a:cs typeface="Metamorphous"/>
              <a:sym typeface="Metamorphous"/>
            </a:endParaRPr>
          </a:p>
        </p:txBody>
      </p:sp>
      <p:sp>
        <p:nvSpPr>
          <p:cNvPr id="15834" name="Google Shape;15834;p45"/>
          <p:cNvSpPr txBox="1"/>
          <p:nvPr/>
        </p:nvSpPr>
        <p:spPr>
          <a:xfrm>
            <a:off x="6477775" y="2616448"/>
            <a:ext cx="1775400" cy="1241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latin typeface="Josefin Sans"/>
                <a:ea typeface="Josefin Sans"/>
                <a:cs typeface="Josefin Sans"/>
                <a:sym typeface="Josefin Sans"/>
              </a:rPr>
              <a:t>Mercury is the closest planet to the Sun and the smallest in the Solar System</a:t>
            </a:r>
            <a:endParaRPr>
              <a:solidFill>
                <a:schemeClr val="lt1"/>
              </a:solidFill>
              <a:latin typeface="Josefin Sans"/>
              <a:ea typeface="Josefin Sans"/>
              <a:cs typeface="Josefin Sans"/>
              <a:sym typeface="Josefin Sans"/>
            </a:endParaRPr>
          </a:p>
        </p:txBody>
      </p:sp>
      <p:cxnSp>
        <p:nvCxnSpPr>
          <p:cNvPr id="15835" name="Google Shape;15835;p45"/>
          <p:cNvCxnSpPr>
            <a:stCxn id="15833" idx="1"/>
            <a:endCxn id="15830" idx="3"/>
          </p:cNvCxnSpPr>
          <p:nvPr/>
        </p:nvCxnSpPr>
        <p:spPr>
          <a:xfrm rot="10800000">
            <a:off x="5590375" y="2426850"/>
            <a:ext cx="887400" cy="0"/>
          </a:xfrm>
          <a:prstGeom prst="straightConnector1">
            <a:avLst/>
          </a:prstGeom>
          <a:noFill/>
          <a:ln cap="flat" cmpd="sng" w="9525">
            <a:solidFill>
              <a:schemeClr val="lt2"/>
            </a:solidFill>
            <a:prstDash val="solid"/>
            <a:round/>
            <a:headEnd len="med" w="med" type="none"/>
            <a:tailEnd len="med" w="med" type="none"/>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5839" name="Shape 15839"/>
        <p:cNvGrpSpPr/>
        <p:nvPr/>
      </p:nvGrpSpPr>
      <p:grpSpPr>
        <a:xfrm>
          <a:off x="0" y="0"/>
          <a:ext cx="0" cy="0"/>
          <a:chOff x="0" y="0"/>
          <a:chExt cx="0" cy="0"/>
        </a:xfrm>
      </p:grpSpPr>
      <p:sp>
        <p:nvSpPr>
          <p:cNvPr id="15840" name="Google Shape;15840;p46"/>
          <p:cNvSpPr txBox="1"/>
          <p:nvPr>
            <p:ph type="title"/>
          </p:nvPr>
        </p:nvSpPr>
        <p:spPr>
          <a:xfrm>
            <a:off x="4067175" y="3381375"/>
            <a:ext cx="4363500" cy="137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 picture is worth a thousand words</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44" name="Shape 15844"/>
        <p:cNvGrpSpPr/>
        <p:nvPr/>
      </p:nvGrpSpPr>
      <p:grpSpPr>
        <a:xfrm>
          <a:off x="0" y="0"/>
          <a:ext cx="0" cy="0"/>
          <a:chOff x="0" y="0"/>
          <a:chExt cx="0" cy="0"/>
        </a:xfrm>
      </p:grpSpPr>
      <p:sp>
        <p:nvSpPr>
          <p:cNvPr id="15845" name="Google Shape;15845;p47"/>
          <p:cNvSpPr txBox="1"/>
          <p:nvPr>
            <p:ph type="title"/>
          </p:nvPr>
        </p:nvSpPr>
        <p:spPr>
          <a:xfrm>
            <a:off x="713363" y="688550"/>
            <a:ext cx="5004000" cy="82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9h 55m 23s</a:t>
            </a:r>
            <a:endParaRPr/>
          </a:p>
        </p:txBody>
      </p:sp>
      <p:sp>
        <p:nvSpPr>
          <p:cNvPr id="15846" name="Google Shape;15846;p47"/>
          <p:cNvSpPr txBox="1"/>
          <p:nvPr>
            <p:ph idx="1" type="subTitle"/>
          </p:nvPr>
        </p:nvSpPr>
        <p:spPr>
          <a:xfrm>
            <a:off x="713363" y="1394563"/>
            <a:ext cx="5004000" cy="445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a:t>
            </a:r>
            <a:r>
              <a:rPr lang="en"/>
              <a:t>s Jupiter’s rotation period</a:t>
            </a:r>
            <a:endParaRPr/>
          </a:p>
        </p:txBody>
      </p:sp>
      <p:sp>
        <p:nvSpPr>
          <p:cNvPr id="15847" name="Google Shape;15847;p47"/>
          <p:cNvSpPr txBox="1"/>
          <p:nvPr>
            <p:ph idx="2" type="title"/>
          </p:nvPr>
        </p:nvSpPr>
        <p:spPr>
          <a:xfrm>
            <a:off x="2069988" y="1996134"/>
            <a:ext cx="5004000" cy="82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15848" name="Google Shape;15848;p47"/>
          <p:cNvSpPr txBox="1"/>
          <p:nvPr>
            <p:ph idx="3" type="subTitle"/>
          </p:nvPr>
        </p:nvSpPr>
        <p:spPr>
          <a:xfrm>
            <a:off x="2069988" y="2702156"/>
            <a:ext cx="5004000" cy="44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Earths is the Sun’s mass</a:t>
            </a:r>
            <a:endParaRPr/>
          </a:p>
        </p:txBody>
      </p:sp>
      <p:sp>
        <p:nvSpPr>
          <p:cNvPr id="15849" name="Google Shape;15849;p47"/>
          <p:cNvSpPr txBox="1"/>
          <p:nvPr>
            <p:ph idx="4" type="title"/>
          </p:nvPr>
        </p:nvSpPr>
        <p:spPr>
          <a:xfrm>
            <a:off x="3426613" y="3303706"/>
            <a:ext cx="5004000" cy="828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386,000Km</a:t>
            </a:r>
            <a:endParaRPr/>
          </a:p>
        </p:txBody>
      </p:sp>
      <p:sp>
        <p:nvSpPr>
          <p:cNvPr id="15850" name="Google Shape;15850;p47"/>
          <p:cNvSpPr txBox="1"/>
          <p:nvPr>
            <p:ph idx="5" type="subTitle"/>
          </p:nvPr>
        </p:nvSpPr>
        <p:spPr>
          <a:xfrm>
            <a:off x="3426613" y="4009737"/>
            <a:ext cx="5004000" cy="445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i</a:t>
            </a:r>
            <a:r>
              <a:rPr lang="en"/>
              <a:t>s the distance between Earth and the Moon</a:t>
            </a:r>
            <a:endParaRPr/>
          </a:p>
        </p:txBody>
      </p:sp>
      <p:grpSp>
        <p:nvGrpSpPr>
          <p:cNvPr id="15851" name="Google Shape;15851;p47"/>
          <p:cNvGrpSpPr/>
          <p:nvPr/>
        </p:nvGrpSpPr>
        <p:grpSpPr>
          <a:xfrm flipH="1" rot="6377486">
            <a:off x="1526329" y="3017257"/>
            <a:ext cx="1162681" cy="2257449"/>
            <a:chOff x="4293225" y="786475"/>
            <a:chExt cx="338550" cy="657325"/>
          </a:xfrm>
        </p:grpSpPr>
        <p:sp>
          <p:nvSpPr>
            <p:cNvPr id="15852" name="Google Shape;15852;p47"/>
            <p:cNvSpPr/>
            <p:nvPr/>
          </p:nvSpPr>
          <p:spPr>
            <a:xfrm>
              <a:off x="4341200" y="1138425"/>
              <a:ext cx="183250" cy="164800"/>
            </a:xfrm>
            <a:custGeom>
              <a:rect b="b" l="l" r="r" t="t"/>
              <a:pathLst>
                <a:path extrusionOk="0" h="6592" w="7330">
                  <a:moveTo>
                    <a:pt x="932" y="0"/>
                  </a:moveTo>
                  <a:cubicBezTo>
                    <a:pt x="744" y="0"/>
                    <a:pt x="557" y="31"/>
                    <a:pt x="383" y="116"/>
                  </a:cubicBezTo>
                  <a:cubicBezTo>
                    <a:pt x="314" y="147"/>
                    <a:pt x="245" y="182"/>
                    <a:pt x="186" y="228"/>
                  </a:cubicBezTo>
                  <a:cubicBezTo>
                    <a:pt x="158" y="244"/>
                    <a:pt x="140" y="278"/>
                    <a:pt x="146" y="308"/>
                  </a:cubicBezTo>
                  <a:cubicBezTo>
                    <a:pt x="146" y="312"/>
                    <a:pt x="147" y="316"/>
                    <a:pt x="149" y="321"/>
                  </a:cubicBezTo>
                  <a:cubicBezTo>
                    <a:pt x="109" y="363"/>
                    <a:pt x="0" y="445"/>
                    <a:pt x="84" y="496"/>
                  </a:cubicBezTo>
                  <a:cubicBezTo>
                    <a:pt x="90" y="499"/>
                    <a:pt x="96" y="500"/>
                    <a:pt x="102" y="500"/>
                  </a:cubicBezTo>
                  <a:cubicBezTo>
                    <a:pt x="123" y="500"/>
                    <a:pt x="142" y="486"/>
                    <a:pt x="156" y="470"/>
                  </a:cubicBezTo>
                  <a:cubicBezTo>
                    <a:pt x="186" y="437"/>
                    <a:pt x="216" y="404"/>
                    <a:pt x="249" y="375"/>
                  </a:cubicBezTo>
                  <a:lnTo>
                    <a:pt x="254" y="371"/>
                  </a:lnTo>
                  <a:cubicBezTo>
                    <a:pt x="296" y="354"/>
                    <a:pt x="331" y="316"/>
                    <a:pt x="373" y="299"/>
                  </a:cubicBezTo>
                  <a:cubicBezTo>
                    <a:pt x="485" y="243"/>
                    <a:pt x="521" y="226"/>
                    <a:pt x="656" y="190"/>
                  </a:cubicBezTo>
                  <a:cubicBezTo>
                    <a:pt x="748" y="169"/>
                    <a:pt x="841" y="161"/>
                    <a:pt x="936" y="161"/>
                  </a:cubicBezTo>
                  <a:cubicBezTo>
                    <a:pt x="1150" y="161"/>
                    <a:pt x="1374" y="205"/>
                    <a:pt x="1610" y="256"/>
                  </a:cubicBezTo>
                  <a:cubicBezTo>
                    <a:pt x="2062" y="358"/>
                    <a:pt x="2397" y="511"/>
                    <a:pt x="2774" y="786"/>
                  </a:cubicBezTo>
                  <a:cubicBezTo>
                    <a:pt x="3090" y="999"/>
                    <a:pt x="3504" y="1368"/>
                    <a:pt x="3715" y="1646"/>
                  </a:cubicBezTo>
                  <a:cubicBezTo>
                    <a:pt x="4004" y="2020"/>
                    <a:pt x="4337" y="2561"/>
                    <a:pt x="4487" y="2923"/>
                  </a:cubicBezTo>
                  <a:cubicBezTo>
                    <a:pt x="4634" y="3281"/>
                    <a:pt x="4720" y="3657"/>
                    <a:pt x="4786" y="4035"/>
                  </a:cubicBezTo>
                  <a:cubicBezTo>
                    <a:pt x="4842" y="4330"/>
                    <a:pt x="4856" y="4872"/>
                    <a:pt x="4807" y="5162"/>
                  </a:cubicBezTo>
                  <a:cubicBezTo>
                    <a:pt x="4789" y="5336"/>
                    <a:pt x="4715" y="5544"/>
                    <a:pt x="4666" y="5652"/>
                  </a:cubicBezTo>
                  <a:cubicBezTo>
                    <a:pt x="4653" y="5683"/>
                    <a:pt x="4634" y="5717"/>
                    <a:pt x="4655" y="5749"/>
                  </a:cubicBezTo>
                  <a:cubicBezTo>
                    <a:pt x="4667" y="5770"/>
                    <a:pt x="4690" y="5782"/>
                    <a:pt x="4713" y="5782"/>
                  </a:cubicBezTo>
                  <a:cubicBezTo>
                    <a:pt x="4733" y="5782"/>
                    <a:pt x="4753" y="5773"/>
                    <a:pt x="4765" y="5755"/>
                  </a:cubicBezTo>
                  <a:cubicBezTo>
                    <a:pt x="4773" y="5755"/>
                    <a:pt x="4781" y="5755"/>
                    <a:pt x="4789" y="5753"/>
                  </a:cubicBezTo>
                  <a:cubicBezTo>
                    <a:pt x="4837" y="5734"/>
                    <a:pt x="4867" y="5683"/>
                    <a:pt x="4905" y="5651"/>
                  </a:cubicBezTo>
                  <a:cubicBezTo>
                    <a:pt x="4995" y="5567"/>
                    <a:pt x="5089" y="5486"/>
                    <a:pt x="5186" y="5411"/>
                  </a:cubicBezTo>
                  <a:cubicBezTo>
                    <a:pt x="5278" y="5342"/>
                    <a:pt x="5556" y="5140"/>
                    <a:pt x="5728" y="5056"/>
                  </a:cubicBezTo>
                  <a:cubicBezTo>
                    <a:pt x="5909" y="4967"/>
                    <a:pt x="6153" y="4878"/>
                    <a:pt x="6350" y="4871"/>
                  </a:cubicBezTo>
                  <a:cubicBezTo>
                    <a:pt x="6355" y="4871"/>
                    <a:pt x="6361" y="4871"/>
                    <a:pt x="6366" y="4871"/>
                  </a:cubicBezTo>
                  <a:cubicBezTo>
                    <a:pt x="6693" y="4871"/>
                    <a:pt x="6910" y="4997"/>
                    <a:pt x="7091" y="5297"/>
                  </a:cubicBezTo>
                  <a:cubicBezTo>
                    <a:pt x="7150" y="5415"/>
                    <a:pt x="7184" y="5589"/>
                    <a:pt x="7180" y="5772"/>
                  </a:cubicBezTo>
                  <a:cubicBezTo>
                    <a:pt x="7186" y="6035"/>
                    <a:pt x="7106" y="6248"/>
                    <a:pt x="7014" y="6439"/>
                  </a:cubicBezTo>
                  <a:cubicBezTo>
                    <a:pt x="7001" y="6475"/>
                    <a:pt x="6965" y="6510"/>
                    <a:pt x="6974" y="6551"/>
                  </a:cubicBezTo>
                  <a:cubicBezTo>
                    <a:pt x="6981" y="6577"/>
                    <a:pt x="7005" y="6592"/>
                    <a:pt x="7029" y="6592"/>
                  </a:cubicBezTo>
                  <a:cubicBezTo>
                    <a:pt x="7048" y="6592"/>
                    <a:pt x="7067" y="6583"/>
                    <a:pt x="7076" y="6564"/>
                  </a:cubicBezTo>
                  <a:cubicBezTo>
                    <a:pt x="7163" y="6392"/>
                    <a:pt x="7221" y="6272"/>
                    <a:pt x="7274" y="6075"/>
                  </a:cubicBezTo>
                  <a:cubicBezTo>
                    <a:pt x="7325" y="5837"/>
                    <a:pt x="7330" y="5583"/>
                    <a:pt x="7266" y="5347"/>
                  </a:cubicBezTo>
                  <a:cubicBezTo>
                    <a:pt x="7160" y="5016"/>
                    <a:pt x="6856" y="4752"/>
                    <a:pt x="6507" y="4717"/>
                  </a:cubicBezTo>
                  <a:cubicBezTo>
                    <a:pt x="6468" y="4712"/>
                    <a:pt x="6429" y="4710"/>
                    <a:pt x="6389" y="4710"/>
                  </a:cubicBezTo>
                  <a:cubicBezTo>
                    <a:pt x="6235" y="4710"/>
                    <a:pt x="6082" y="4745"/>
                    <a:pt x="5937" y="4799"/>
                  </a:cubicBezTo>
                  <a:cubicBezTo>
                    <a:pt x="5646" y="4892"/>
                    <a:pt x="5391" y="5062"/>
                    <a:pt x="5146" y="5242"/>
                  </a:cubicBezTo>
                  <a:cubicBezTo>
                    <a:pt x="5060" y="5306"/>
                    <a:pt x="4975" y="5375"/>
                    <a:pt x="4894" y="5445"/>
                  </a:cubicBezTo>
                  <a:cubicBezTo>
                    <a:pt x="5068" y="4891"/>
                    <a:pt x="5006" y="4273"/>
                    <a:pt x="4883" y="3686"/>
                  </a:cubicBezTo>
                  <a:cubicBezTo>
                    <a:pt x="4786" y="3183"/>
                    <a:pt x="4596" y="2701"/>
                    <a:pt x="4329" y="2266"/>
                  </a:cubicBezTo>
                  <a:cubicBezTo>
                    <a:pt x="4135" y="1948"/>
                    <a:pt x="3929" y="1635"/>
                    <a:pt x="3680" y="1356"/>
                  </a:cubicBezTo>
                  <a:cubicBezTo>
                    <a:pt x="3416" y="1065"/>
                    <a:pt x="3106" y="819"/>
                    <a:pt x="2783" y="597"/>
                  </a:cubicBezTo>
                  <a:cubicBezTo>
                    <a:pt x="2421" y="334"/>
                    <a:pt x="1999" y="167"/>
                    <a:pt x="1562" y="82"/>
                  </a:cubicBezTo>
                  <a:cubicBezTo>
                    <a:pt x="1358" y="39"/>
                    <a:pt x="1144" y="0"/>
                    <a:pt x="9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47"/>
            <p:cNvSpPr/>
            <p:nvPr/>
          </p:nvSpPr>
          <p:spPr>
            <a:xfrm>
              <a:off x="4293225" y="786475"/>
              <a:ext cx="311825" cy="657325"/>
            </a:xfrm>
            <a:custGeom>
              <a:rect b="b" l="l" r="r" t="t"/>
              <a:pathLst>
                <a:path extrusionOk="0" h="26293" w="12473">
                  <a:moveTo>
                    <a:pt x="9700" y="3638"/>
                  </a:moveTo>
                  <a:cubicBezTo>
                    <a:pt x="9727" y="3699"/>
                    <a:pt x="9747" y="3797"/>
                    <a:pt x="9751" y="3839"/>
                  </a:cubicBezTo>
                  <a:cubicBezTo>
                    <a:pt x="9828" y="4558"/>
                    <a:pt x="9369" y="4961"/>
                    <a:pt x="8894" y="5260"/>
                  </a:cubicBezTo>
                  <a:cubicBezTo>
                    <a:pt x="8878" y="5274"/>
                    <a:pt x="8862" y="5284"/>
                    <a:pt x="8850" y="5291"/>
                  </a:cubicBezTo>
                  <a:cubicBezTo>
                    <a:pt x="8794" y="5320"/>
                    <a:pt x="8740" y="5348"/>
                    <a:pt x="8685" y="5376"/>
                  </a:cubicBezTo>
                  <a:cubicBezTo>
                    <a:pt x="8620" y="5409"/>
                    <a:pt x="8556" y="5443"/>
                    <a:pt x="8492" y="5475"/>
                  </a:cubicBezTo>
                  <a:cubicBezTo>
                    <a:pt x="8497" y="5276"/>
                    <a:pt x="8496" y="5079"/>
                    <a:pt x="8487" y="4881"/>
                  </a:cubicBezTo>
                  <a:cubicBezTo>
                    <a:pt x="8477" y="4707"/>
                    <a:pt x="8467" y="4544"/>
                    <a:pt x="8455" y="4389"/>
                  </a:cubicBezTo>
                  <a:cubicBezTo>
                    <a:pt x="8698" y="4229"/>
                    <a:pt x="8946" y="4076"/>
                    <a:pt x="9200" y="3930"/>
                  </a:cubicBezTo>
                  <a:cubicBezTo>
                    <a:pt x="9382" y="3825"/>
                    <a:pt x="9559" y="3739"/>
                    <a:pt x="9700" y="3638"/>
                  </a:cubicBezTo>
                  <a:close/>
                  <a:moveTo>
                    <a:pt x="9888" y="4862"/>
                  </a:moveTo>
                  <a:cubicBezTo>
                    <a:pt x="10160" y="4939"/>
                    <a:pt x="10762" y="5165"/>
                    <a:pt x="11158" y="5274"/>
                  </a:cubicBezTo>
                  <a:cubicBezTo>
                    <a:pt x="11350" y="5327"/>
                    <a:pt x="11546" y="5368"/>
                    <a:pt x="11744" y="5405"/>
                  </a:cubicBezTo>
                  <a:cubicBezTo>
                    <a:pt x="11812" y="5414"/>
                    <a:pt x="11884" y="5434"/>
                    <a:pt x="11953" y="5439"/>
                  </a:cubicBezTo>
                  <a:cubicBezTo>
                    <a:pt x="11999" y="5475"/>
                    <a:pt x="11981" y="5546"/>
                    <a:pt x="11934" y="5637"/>
                  </a:cubicBezTo>
                  <a:cubicBezTo>
                    <a:pt x="11793" y="5869"/>
                    <a:pt x="11565" y="6018"/>
                    <a:pt x="11289" y="6092"/>
                  </a:cubicBezTo>
                  <a:cubicBezTo>
                    <a:pt x="11123" y="6138"/>
                    <a:pt x="10967" y="6159"/>
                    <a:pt x="10811" y="6159"/>
                  </a:cubicBezTo>
                  <a:cubicBezTo>
                    <a:pt x="10674" y="6159"/>
                    <a:pt x="10537" y="6142"/>
                    <a:pt x="10395" y="6110"/>
                  </a:cubicBezTo>
                  <a:cubicBezTo>
                    <a:pt x="10176" y="6059"/>
                    <a:pt x="10027" y="6010"/>
                    <a:pt x="9854" y="5910"/>
                  </a:cubicBezTo>
                  <a:cubicBezTo>
                    <a:pt x="9844" y="5903"/>
                    <a:pt x="9833" y="5901"/>
                    <a:pt x="9822" y="5901"/>
                  </a:cubicBezTo>
                  <a:cubicBezTo>
                    <a:pt x="9775" y="5901"/>
                    <a:pt x="9735" y="5954"/>
                    <a:pt x="9763" y="6000"/>
                  </a:cubicBezTo>
                  <a:cubicBezTo>
                    <a:pt x="9835" y="6073"/>
                    <a:pt x="9942" y="6103"/>
                    <a:pt x="10034" y="6144"/>
                  </a:cubicBezTo>
                  <a:cubicBezTo>
                    <a:pt x="10052" y="6150"/>
                    <a:pt x="10071" y="6156"/>
                    <a:pt x="10089" y="6162"/>
                  </a:cubicBezTo>
                  <a:cubicBezTo>
                    <a:pt x="10084" y="6167"/>
                    <a:pt x="10081" y="6172"/>
                    <a:pt x="10077" y="6178"/>
                  </a:cubicBezTo>
                  <a:cubicBezTo>
                    <a:pt x="10072" y="6183"/>
                    <a:pt x="10066" y="6192"/>
                    <a:pt x="10062" y="6198"/>
                  </a:cubicBezTo>
                  <a:cubicBezTo>
                    <a:pt x="9773" y="6547"/>
                    <a:pt x="9440" y="6775"/>
                    <a:pt x="9032" y="6984"/>
                  </a:cubicBezTo>
                  <a:cubicBezTo>
                    <a:pt x="8904" y="7047"/>
                    <a:pt x="8814" y="7083"/>
                    <a:pt x="8666" y="7135"/>
                  </a:cubicBezTo>
                  <a:cubicBezTo>
                    <a:pt x="8574" y="7163"/>
                    <a:pt x="8518" y="7184"/>
                    <a:pt x="8450" y="7184"/>
                  </a:cubicBezTo>
                  <a:cubicBezTo>
                    <a:pt x="8443" y="7184"/>
                    <a:pt x="8435" y="7184"/>
                    <a:pt x="8428" y="7184"/>
                  </a:cubicBezTo>
                  <a:cubicBezTo>
                    <a:pt x="8423" y="7183"/>
                    <a:pt x="8419" y="7183"/>
                    <a:pt x="8415" y="7183"/>
                  </a:cubicBezTo>
                  <a:cubicBezTo>
                    <a:pt x="8346" y="7183"/>
                    <a:pt x="8338" y="7292"/>
                    <a:pt x="8415" y="7295"/>
                  </a:cubicBezTo>
                  <a:cubicBezTo>
                    <a:pt x="8424" y="7295"/>
                    <a:pt x="8433" y="7296"/>
                    <a:pt x="8442" y="7296"/>
                  </a:cubicBezTo>
                  <a:cubicBezTo>
                    <a:pt x="8484" y="7296"/>
                    <a:pt x="8526" y="7290"/>
                    <a:pt x="8567" y="7280"/>
                  </a:cubicBezTo>
                  <a:lnTo>
                    <a:pt x="8567" y="7280"/>
                  </a:lnTo>
                  <a:cubicBezTo>
                    <a:pt x="8506" y="7411"/>
                    <a:pt x="8469" y="7518"/>
                    <a:pt x="8412" y="7643"/>
                  </a:cubicBezTo>
                  <a:cubicBezTo>
                    <a:pt x="8332" y="7817"/>
                    <a:pt x="8238" y="7984"/>
                    <a:pt x="8135" y="8147"/>
                  </a:cubicBezTo>
                  <a:cubicBezTo>
                    <a:pt x="8104" y="8196"/>
                    <a:pt x="8054" y="8267"/>
                    <a:pt x="8016" y="8320"/>
                  </a:cubicBezTo>
                  <a:cubicBezTo>
                    <a:pt x="8008" y="8286"/>
                    <a:pt x="7998" y="8250"/>
                    <a:pt x="7991" y="8215"/>
                  </a:cubicBezTo>
                  <a:cubicBezTo>
                    <a:pt x="7982" y="8189"/>
                    <a:pt x="7980" y="8158"/>
                    <a:pt x="7969" y="8132"/>
                  </a:cubicBezTo>
                  <a:cubicBezTo>
                    <a:pt x="8098" y="7817"/>
                    <a:pt x="8207" y="7493"/>
                    <a:pt x="8286" y="7161"/>
                  </a:cubicBezTo>
                  <a:cubicBezTo>
                    <a:pt x="8399" y="6655"/>
                    <a:pt x="8465" y="6144"/>
                    <a:pt x="8486" y="5629"/>
                  </a:cubicBezTo>
                  <a:cubicBezTo>
                    <a:pt x="8495" y="5626"/>
                    <a:pt x="8502" y="5622"/>
                    <a:pt x="8508" y="5618"/>
                  </a:cubicBezTo>
                  <a:cubicBezTo>
                    <a:pt x="8552" y="5595"/>
                    <a:pt x="8596" y="5573"/>
                    <a:pt x="8640" y="5549"/>
                  </a:cubicBezTo>
                  <a:cubicBezTo>
                    <a:pt x="8779" y="5475"/>
                    <a:pt x="8918" y="5400"/>
                    <a:pt x="9058" y="5327"/>
                  </a:cubicBezTo>
                  <a:cubicBezTo>
                    <a:pt x="9231" y="5235"/>
                    <a:pt x="9402" y="5145"/>
                    <a:pt x="9571" y="5047"/>
                  </a:cubicBezTo>
                  <a:cubicBezTo>
                    <a:pt x="9667" y="4991"/>
                    <a:pt x="9840" y="4880"/>
                    <a:pt x="9888" y="4862"/>
                  </a:cubicBezTo>
                  <a:close/>
                  <a:moveTo>
                    <a:pt x="7528" y="160"/>
                  </a:moveTo>
                  <a:cubicBezTo>
                    <a:pt x="7698" y="236"/>
                    <a:pt x="7853" y="386"/>
                    <a:pt x="8003" y="563"/>
                  </a:cubicBezTo>
                  <a:cubicBezTo>
                    <a:pt x="8396" y="1027"/>
                    <a:pt x="8600" y="1712"/>
                    <a:pt x="8610" y="2354"/>
                  </a:cubicBezTo>
                  <a:cubicBezTo>
                    <a:pt x="8610" y="2845"/>
                    <a:pt x="8555" y="3260"/>
                    <a:pt x="8384" y="3734"/>
                  </a:cubicBezTo>
                  <a:cubicBezTo>
                    <a:pt x="8277" y="4028"/>
                    <a:pt x="8177" y="4265"/>
                    <a:pt x="7996" y="4547"/>
                  </a:cubicBezTo>
                  <a:cubicBezTo>
                    <a:pt x="7973" y="4584"/>
                    <a:pt x="7994" y="4639"/>
                    <a:pt x="8037" y="4649"/>
                  </a:cubicBezTo>
                  <a:cubicBezTo>
                    <a:pt x="8043" y="4651"/>
                    <a:pt x="8049" y="4652"/>
                    <a:pt x="8055" y="4652"/>
                  </a:cubicBezTo>
                  <a:cubicBezTo>
                    <a:pt x="8090" y="4652"/>
                    <a:pt x="8117" y="4623"/>
                    <a:pt x="8132" y="4591"/>
                  </a:cubicBezTo>
                  <a:cubicBezTo>
                    <a:pt x="8153" y="4558"/>
                    <a:pt x="8174" y="4523"/>
                    <a:pt x="8194" y="4490"/>
                  </a:cubicBezTo>
                  <a:cubicBezTo>
                    <a:pt x="8234" y="4423"/>
                    <a:pt x="8271" y="4353"/>
                    <a:pt x="8306" y="4282"/>
                  </a:cubicBezTo>
                  <a:lnTo>
                    <a:pt x="8306" y="4282"/>
                  </a:lnTo>
                  <a:cubicBezTo>
                    <a:pt x="8421" y="5545"/>
                    <a:pt x="8346" y="6774"/>
                    <a:pt x="7884" y="7961"/>
                  </a:cubicBezTo>
                  <a:cubicBezTo>
                    <a:pt x="7806" y="8166"/>
                    <a:pt x="7745" y="8310"/>
                    <a:pt x="7637" y="8523"/>
                  </a:cubicBezTo>
                  <a:cubicBezTo>
                    <a:pt x="7608" y="8575"/>
                    <a:pt x="7580" y="8628"/>
                    <a:pt x="7548" y="8681"/>
                  </a:cubicBezTo>
                  <a:cubicBezTo>
                    <a:pt x="7534" y="8700"/>
                    <a:pt x="7525" y="8724"/>
                    <a:pt x="7533" y="8748"/>
                  </a:cubicBezTo>
                  <a:cubicBezTo>
                    <a:pt x="7540" y="8779"/>
                    <a:pt x="7570" y="8798"/>
                    <a:pt x="7601" y="8798"/>
                  </a:cubicBezTo>
                  <a:cubicBezTo>
                    <a:pt x="7612" y="8798"/>
                    <a:pt x="7623" y="8796"/>
                    <a:pt x="7634" y="8789"/>
                  </a:cubicBezTo>
                  <a:cubicBezTo>
                    <a:pt x="7663" y="8771"/>
                    <a:pt x="7674" y="8735"/>
                    <a:pt x="7692" y="8708"/>
                  </a:cubicBezTo>
                  <a:cubicBezTo>
                    <a:pt x="7754" y="8601"/>
                    <a:pt x="7808" y="8491"/>
                    <a:pt x="7859" y="8378"/>
                  </a:cubicBezTo>
                  <a:cubicBezTo>
                    <a:pt x="7868" y="8362"/>
                    <a:pt x="7874" y="8344"/>
                    <a:pt x="7881" y="8327"/>
                  </a:cubicBezTo>
                  <a:cubicBezTo>
                    <a:pt x="8055" y="9157"/>
                    <a:pt x="8209" y="9961"/>
                    <a:pt x="8269" y="10775"/>
                  </a:cubicBezTo>
                  <a:cubicBezTo>
                    <a:pt x="8327" y="11608"/>
                    <a:pt x="8288" y="12440"/>
                    <a:pt x="8140" y="13214"/>
                  </a:cubicBezTo>
                  <a:cubicBezTo>
                    <a:pt x="8054" y="13638"/>
                    <a:pt x="7927" y="14052"/>
                    <a:pt x="7785" y="14460"/>
                  </a:cubicBezTo>
                  <a:cubicBezTo>
                    <a:pt x="7786" y="14462"/>
                    <a:pt x="7786" y="14466"/>
                    <a:pt x="7785" y="14470"/>
                  </a:cubicBezTo>
                  <a:cubicBezTo>
                    <a:pt x="7752" y="14556"/>
                    <a:pt x="7721" y="14644"/>
                    <a:pt x="7692" y="14729"/>
                  </a:cubicBezTo>
                  <a:cubicBezTo>
                    <a:pt x="7641" y="14884"/>
                    <a:pt x="7600" y="15041"/>
                    <a:pt x="7572" y="15202"/>
                  </a:cubicBezTo>
                  <a:cubicBezTo>
                    <a:pt x="7564" y="15255"/>
                    <a:pt x="7557" y="15307"/>
                    <a:pt x="7551" y="15361"/>
                  </a:cubicBezTo>
                  <a:cubicBezTo>
                    <a:pt x="7557" y="15350"/>
                    <a:pt x="7561" y="15341"/>
                    <a:pt x="7566" y="15331"/>
                  </a:cubicBezTo>
                  <a:lnTo>
                    <a:pt x="7566" y="15331"/>
                  </a:lnTo>
                  <a:cubicBezTo>
                    <a:pt x="7548" y="15474"/>
                    <a:pt x="7544" y="15619"/>
                    <a:pt x="7562" y="15762"/>
                  </a:cubicBezTo>
                  <a:cubicBezTo>
                    <a:pt x="7611" y="16112"/>
                    <a:pt x="7804" y="16468"/>
                    <a:pt x="8141" y="16612"/>
                  </a:cubicBezTo>
                  <a:cubicBezTo>
                    <a:pt x="8229" y="16650"/>
                    <a:pt x="8321" y="16675"/>
                    <a:pt x="8414" y="16691"/>
                  </a:cubicBezTo>
                  <a:lnTo>
                    <a:pt x="8430" y="16695"/>
                  </a:lnTo>
                  <a:cubicBezTo>
                    <a:pt x="8440" y="16700"/>
                    <a:pt x="8453" y="16704"/>
                    <a:pt x="8465" y="16704"/>
                  </a:cubicBezTo>
                  <a:cubicBezTo>
                    <a:pt x="8470" y="16704"/>
                    <a:pt x="8475" y="16703"/>
                    <a:pt x="8480" y="16702"/>
                  </a:cubicBezTo>
                  <a:cubicBezTo>
                    <a:pt x="8559" y="16677"/>
                    <a:pt x="8522" y="16583"/>
                    <a:pt x="8525" y="16522"/>
                  </a:cubicBezTo>
                  <a:cubicBezTo>
                    <a:pt x="8519" y="16400"/>
                    <a:pt x="8518" y="16276"/>
                    <a:pt x="8522" y="16154"/>
                  </a:cubicBezTo>
                  <a:cubicBezTo>
                    <a:pt x="8530" y="15788"/>
                    <a:pt x="8642" y="15304"/>
                    <a:pt x="8779" y="14995"/>
                  </a:cubicBezTo>
                  <a:cubicBezTo>
                    <a:pt x="8873" y="14784"/>
                    <a:pt x="8976" y="14598"/>
                    <a:pt x="9103" y="14437"/>
                  </a:cubicBezTo>
                  <a:lnTo>
                    <a:pt x="9103" y="14437"/>
                  </a:lnTo>
                  <a:cubicBezTo>
                    <a:pt x="9101" y="14487"/>
                    <a:pt x="9101" y="14538"/>
                    <a:pt x="9103" y="14588"/>
                  </a:cubicBezTo>
                  <a:cubicBezTo>
                    <a:pt x="9104" y="14657"/>
                    <a:pt x="9108" y="14727"/>
                    <a:pt x="9112" y="14796"/>
                  </a:cubicBezTo>
                  <a:cubicBezTo>
                    <a:pt x="9111" y="14833"/>
                    <a:pt x="9144" y="14866"/>
                    <a:pt x="9180" y="14866"/>
                  </a:cubicBezTo>
                  <a:cubicBezTo>
                    <a:pt x="9180" y="14866"/>
                    <a:pt x="9181" y="14866"/>
                    <a:pt x="9182" y="14866"/>
                  </a:cubicBezTo>
                  <a:cubicBezTo>
                    <a:pt x="9258" y="14861"/>
                    <a:pt x="9254" y="14792"/>
                    <a:pt x="9247" y="14735"/>
                  </a:cubicBezTo>
                  <a:cubicBezTo>
                    <a:pt x="9243" y="14667"/>
                    <a:pt x="9240" y="14599"/>
                    <a:pt x="9240" y="14530"/>
                  </a:cubicBezTo>
                  <a:cubicBezTo>
                    <a:pt x="9240" y="14436"/>
                    <a:pt x="9243" y="14355"/>
                    <a:pt x="9250" y="14276"/>
                  </a:cubicBezTo>
                  <a:cubicBezTo>
                    <a:pt x="9255" y="14268"/>
                    <a:pt x="9259" y="14256"/>
                    <a:pt x="9259" y="14244"/>
                  </a:cubicBezTo>
                  <a:cubicBezTo>
                    <a:pt x="9259" y="14237"/>
                    <a:pt x="9258" y="14228"/>
                    <a:pt x="9255" y="14221"/>
                  </a:cubicBezTo>
                  <a:cubicBezTo>
                    <a:pt x="9268" y="14092"/>
                    <a:pt x="9291" y="13971"/>
                    <a:pt x="9327" y="13822"/>
                  </a:cubicBezTo>
                  <a:cubicBezTo>
                    <a:pt x="9594" y="12774"/>
                    <a:pt x="10205" y="11837"/>
                    <a:pt x="11162" y="11437"/>
                  </a:cubicBezTo>
                  <a:cubicBezTo>
                    <a:pt x="11541" y="11285"/>
                    <a:pt x="11883" y="11206"/>
                    <a:pt x="12265" y="11206"/>
                  </a:cubicBezTo>
                  <a:cubicBezTo>
                    <a:pt x="12277" y="11206"/>
                    <a:pt x="12289" y="11206"/>
                    <a:pt x="12301" y="11206"/>
                  </a:cubicBezTo>
                  <a:cubicBezTo>
                    <a:pt x="12084" y="11511"/>
                    <a:pt x="11880" y="11939"/>
                    <a:pt x="11711" y="12307"/>
                  </a:cubicBezTo>
                  <a:cubicBezTo>
                    <a:pt x="11495" y="12783"/>
                    <a:pt x="11289" y="13265"/>
                    <a:pt x="11110" y="13756"/>
                  </a:cubicBezTo>
                  <a:cubicBezTo>
                    <a:pt x="10846" y="14465"/>
                    <a:pt x="10596" y="15177"/>
                    <a:pt x="10412" y="15912"/>
                  </a:cubicBezTo>
                  <a:cubicBezTo>
                    <a:pt x="10247" y="16545"/>
                    <a:pt x="10108" y="17186"/>
                    <a:pt x="10037" y="17837"/>
                  </a:cubicBezTo>
                  <a:cubicBezTo>
                    <a:pt x="10034" y="17868"/>
                    <a:pt x="10030" y="17898"/>
                    <a:pt x="10027" y="17929"/>
                  </a:cubicBezTo>
                  <a:cubicBezTo>
                    <a:pt x="10016" y="17937"/>
                    <a:pt x="10009" y="17952"/>
                    <a:pt x="10006" y="17971"/>
                  </a:cubicBezTo>
                  <a:cubicBezTo>
                    <a:pt x="9968" y="18349"/>
                    <a:pt x="9946" y="18535"/>
                    <a:pt x="9897" y="18965"/>
                  </a:cubicBezTo>
                  <a:cubicBezTo>
                    <a:pt x="9899" y="18956"/>
                    <a:pt x="9900" y="18952"/>
                    <a:pt x="9900" y="18952"/>
                  </a:cubicBezTo>
                  <a:lnTo>
                    <a:pt x="9900" y="18952"/>
                  </a:lnTo>
                  <a:cubicBezTo>
                    <a:pt x="9900" y="18952"/>
                    <a:pt x="9887" y="19031"/>
                    <a:pt x="9887" y="19042"/>
                  </a:cubicBezTo>
                  <a:cubicBezTo>
                    <a:pt x="9873" y="19122"/>
                    <a:pt x="9872" y="19204"/>
                    <a:pt x="9847" y="19281"/>
                  </a:cubicBezTo>
                  <a:cubicBezTo>
                    <a:pt x="9816" y="19364"/>
                    <a:pt x="9702" y="19557"/>
                    <a:pt x="9622" y="19682"/>
                  </a:cubicBezTo>
                  <a:cubicBezTo>
                    <a:pt x="9369" y="20067"/>
                    <a:pt x="9103" y="20390"/>
                    <a:pt x="8770" y="20743"/>
                  </a:cubicBezTo>
                  <a:cubicBezTo>
                    <a:pt x="8542" y="20974"/>
                    <a:pt x="8297" y="21190"/>
                    <a:pt x="8054" y="21403"/>
                  </a:cubicBezTo>
                  <a:cubicBezTo>
                    <a:pt x="7747" y="21664"/>
                    <a:pt x="7493" y="21884"/>
                    <a:pt x="7178" y="22091"/>
                  </a:cubicBezTo>
                  <a:cubicBezTo>
                    <a:pt x="6907" y="22273"/>
                    <a:pt x="6614" y="22421"/>
                    <a:pt x="6316" y="22553"/>
                  </a:cubicBezTo>
                  <a:cubicBezTo>
                    <a:pt x="5963" y="22710"/>
                    <a:pt x="5512" y="22864"/>
                    <a:pt x="5089" y="22987"/>
                  </a:cubicBezTo>
                  <a:cubicBezTo>
                    <a:pt x="4953" y="23027"/>
                    <a:pt x="4816" y="23064"/>
                    <a:pt x="4677" y="23097"/>
                  </a:cubicBezTo>
                  <a:cubicBezTo>
                    <a:pt x="4635" y="23111"/>
                    <a:pt x="4579" y="23105"/>
                    <a:pt x="4553" y="23147"/>
                  </a:cubicBezTo>
                  <a:cubicBezTo>
                    <a:pt x="4531" y="23184"/>
                    <a:pt x="4552" y="23239"/>
                    <a:pt x="4595" y="23249"/>
                  </a:cubicBezTo>
                  <a:cubicBezTo>
                    <a:pt x="4600" y="23251"/>
                    <a:pt x="4606" y="23251"/>
                    <a:pt x="4612" y="23251"/>
                  </a:cubicBezTo>
                  <a:cubicBezTo>
                    <a:pt x="4637" y="23251"/>
                    <a:pt x="4663" y="23240"/>
                    <a:pt x="4687" y="23236"/>
                  </a:cubicBezTo>
                  <a:cubicBezTo>
                    <a:pt x="4801" y="23210"/>
                    <a:pt x="4914" y="23179"/>
                    <a:pt x="5026" y="23147"/>
                  </a:cubicBezTo>
                  <a:cubicBezTo>
                    <a:pt x="5103" y="23126"/>
                    <a:pt x="5182" y="23102"/>
                    <a:pt x="5259" y="23079"/>
                  </a:cubicBezTo>
                  <a:lnTo>
                    <a:pt x="5259" y="23079"/>
                  </a:lnTo>
                  <a:cubicBezTo>
                    <a:pt x="5250" y="23121"/>
                    <a:pt x="5241" y="23162"/>
                    <a:pt x="5233" y="23204"/>
                  </a:cubicBezTo>
                  <a:cubicBezTo>
                    <a:pt x="5164" y="23607"/>
                    <a:pt x="5212" y="24021"/>
                    <a:pt x="5299" y="24416"/>
                  </a:cubicBezTo>
                  <a:cubicBezTo>
                    <a:pt x="5357" y="24677"/>
                    <a:pt x="5443" y="24930"/>
                    <a:pt x="5544" y="25176"/>
                  </a:cubicBezTo>
                  <a:cubicBezTo>
                    <a:pt x="5576" y="25254"/>
                    <a:pt x="5608" y="25333"/>
                    <a:pt x="5640" y="25410"/>
                  </a:cubicBezTo>
                  <a:cubicBezTo>
                    <a:pt x="5616" y="25420"/>
                    <a:pt x="5593" y="25436"/>
                    <a:pt x="5570" y="25448"/>
                  </a:cubicBezTo>
                  <a:cubicBezTo>
                    <a:pt x="5454" y="25513"/>
                    <a:pt x="5341" y="25587"/>
                    <a:pt x="5226" y="25654"/>
                  </a:cubicBezTo>
                  <a:cubicBezTo>
                    <a:pt x="4680" y="25976"/>
                    <a:pt x="4115" y="26152"/>
                    <a:pt x="3484" y="26152"/>
                  </a:cubicBezTo>
                  <a:cubicBezTo>
                    <a:pt x="3466" y="26152"/>
                    <a:pt x="3448" y="26152"/>
                    <a:pt x="3430" y="26151"/>
                  </a:cubicBezTo>
                  <a:cubicBezTo>
                    <a:pt x="2857" y="26145"/>
                    <a:pt x="2250" y="26064"/>
                    <a:pt x="1773" y="25842"/>
                  </a:cubicBezTo>
                  <a:cubicBezTo>
                    <a:pt x="1069" y="25510"/>
                    <a:pt x="454" y="24890"/>
                    <a:pt x="207" y="24203"/>
                  </a:cubicBezTo>
                  <a:cubicBezTo>
                    <a:pt x="177" y="24115"/>
                    <a:pt x="156" y="24045"/>
                    <a:pt x="160" y="23994"/>
                  </a:cubicBezTo>
                  <a:cubicBezTo>
                    <a:pt x="161" y="23965"/>
                    <a:pt x="198" y="23801"/>
                    <a:pt x="222" y="23714"/>
                  </a:cubicBezTo>
                  <a:cubicBezTo>
                    <a:pt x="249" y="23601"/>
                    <a:pt x="275" y="23488"/>
                    <a:pt x="299" y="23375"/>
                  </a:cubicBezTo>
                  <a:cubicBezTo>
                    <a:pt x="308" y="23354"/>
                    <a:pt x="311" y="23333"/>
                    <a:pt x="314" y="23309"/>
                  </a:cubicBezTo>
                  <a:cubicBezTo>
                    <a:pt x="334" y="23215"/>
                    <a:pt x="356" y="23122"/>
                    <a:pt x="377" y="23028"/>
                  </a:cubicBezTo>
                  <a:cubicBezTo>
                    <a:pt x="389" y="22979"/>
                    <a:pt x="401" y="22931"/>
                    <a:pt x="413" y="22884"/>
                  </a:cubicBezTo>
                  <a:cubicBezTo>
                    <a:pt x="415" y="22873"/>
                    <a:pt x="414" y="22861"/>
                    <a:pt x="408" y="22851"/>
                  </a:cubicBezTo>
                  <a:cubicBezTo>
                    <a:pt x="414" y="22829"/>
                    <a:pt x="418" y="22807"/>
                    <a:pt x="423" y="22786"/>
                  </a:cubicBezTo>
                  <a:cubicBezTo>
                    <a:pt x="452" y="22650"/>
                    <a:pt x="480" y="22515"/>
                    <a:pt x="510" y="22380"/>
                  </a:cubicBezTo>
                  <a:cubicBezTo>
                    <a:pt x="561" y="22452"/>
                    <a:pt x="618" y="22519"/>
                    <a:pt x="679" y="22583"/>
                  </a:cubicBezTo>
                  <a:cubicBezTo>
                    <a:pt x="1038" y="22946"/>
                    <a:pt x="1510" y="23182"/>
                    <a:pt x="1997" y="23322"/>
                  </a:cubicBezTo>
                  <a:cubicBezTo>
                    <a:pt x="2319" y="23410"/>
                    <a:pt x="2653" y="23442"/>
                    <a:pt x="2986" y="23455"/>
                  </a:cubicBezTo>
                  <a:cubicBezTo>
                    <a:pt x="3026" y="23456"/>
                    <a:pt x="3066" y="23456"/>
                    <a:pt x="3106" y="23456"/>
                  </a:cubicBezTo>
                  <a:cubicBezTo>
                    <a:pt x="3474" y="23456"/>
                    <a:pt x="3844" y="23422"/>
                    <a:pt x="4206" y="23353"/>
                  </a:cubicBezTo>
                  <a:cubicBezTo>
                    <a:pt x="4253" y="23339"/>
                    <a:pt x="4316" y="23347"/>
                    <a:pt x="4343" y="23301"/>
                  </a:cubicBezTo>
                  <a:cubicBezTo>
                    <a:pt x="4371" y="23255"/>
                    <a:pt x="4333" y="23196"/>
                    <a:pt x="4284" y="23196"/>
                  </a:cubicBezTo>
                  <a:cubicBezTo>
                    <a:pt x="4278" y="23196"/>
                    <a:pt x="4272" y="23197"/>
                    <a:pt x="4265" y="23199"/>
                  </a:cubicBezTo>
                  <a:cubicBezTo>
                    <a:pt x="3903" y="23276"/>
                    <a:pt x="3531" y="23317"/>
                    <a:pt x="3143" y="23317"/>
                  </a:cubicBezTo>
                  <a:cubicBezTo>
                    <a:pt x="3013" y="23317"/>
                    <a:pt x="2881" y="23312"/>
                    <a:pt x="2747" y="23303"/>
                  </a:cubicBezTo>
                  <a:cubicBezTo>
                    <a:pt x="2265" y="23275"/>
                    <a:pt x="1783" y="23149"/>
                    <a:pt x="1352" y="22911"/>
                  </a:cubicBezTo>
                  <a:cubicBezTo>
                    <a:pt x="1006" y="22719"/>
                    <a:pt x="748" y="22506"/>
                    <a:pt x="552" y="22191"/>
                  </a:cubicBezTo>
                  <a:cubicBezTo>
                    <a:pt x="989" y="20196"/>
                    <a:pt x="1477" y="18210"/>
                    <a:pt x="1825" y="16196"/>
                  </a:cubicBezTo>
                  <a:cubicBezTo>
                    <a:pt x="1943" y="15553"/>
                    <a:pt x="2056" y="14929"/>
                    <a:pt x="2132" y="14308"/>
                  </a:cubicBezTo>
                  <a:cubicBezTo>
                    <a:pt x="2133" y="14305"/>
                    <a:pt x="2133" y="14301"/>
                    <a:pt x="2133" y="14296"/>
                  </a:cubicBezTo>
                  <a:cubicBezTo>
                    <a:pt x="2137" y="14265"/>
                    <a:pt x="2142" y="14234"/>
                    <a:pt x="2145" y="14204"/>
                  </a:cubicBezTo>
                  <a:cubicBezTo>
                    <a:pt x="2199" y="13775"/>
                    <a:pt x="2257" y="13406"/>
                    <a:pt x="2283" y="12961"/>
                  </a:cubicBezTo>
                  <a:cubicBezTo>
                    <a:pt x="2344" y="11989"/>
                    <a:pt x="2337" y="11015"/>
                    <a:pt x="2330" y="10043"/>
                  </a:cubicBezTo>
                  <a:cubicBezTo>
                    <a:pt x="2323" y="9256"/>
                    <a:pt x="2277" y="8471"/>
                    <a:pt x="2225" y="7687"/>
                  </a:cubicBezTo>
                  <a:cubicBezTo>
                    <a:pt x="2170" y="6904"/>
                    <a:pt x="2108" y="6119"/>
                    <a:pt x="1962" y="5346"/>
                  </a:cubicBezTo>
                  <a:cubicBezTo>
                    <a:pt x="1942" y="5230"/>
                    <a:pt x="1917" y="5115"/>
                    <a:pt x="1891" y="5000"/>
                  </a:cubicBezTo>
                  <a:lnTo>
                    <a:pt x="1891" y="5000"/>
                  </a:lnTo>
                  <a:cubicBezTo>
                    <a:pt x="2387" y="5449"/>
                    <a:pt x="2814" y="5939"/>
                    <a:pt x="2978" y="6556"/>
                  </a:cubicBezTo>
                  <a:cubicBezTo>
                    <a:pt x="3096" y="7040"/>
                    <a:pt x="3034" y="7533"/>
                    <a:pt x="2859" y="8038"/>
                  </a:cubicBezTo>
                  <a:cubicBezTo>
                    <a:pt x="2853" y="8060"/>
                    <a:pt x="2838" y="8081"/>
                    <a:pt x="2844" y="8103"/>
                  </a:cubicBezTo>
                  <a:cubicBezTo>
                    <a:pt x="2846" y="8139"/>
                    <a:pt x="2879" y="8164"/>
                    <a:pt x="2913" y="8164"/>
                  </a:cubicBezTo>
                  <a:cubicBezTo>
                    <a:pt x="2925" y="8164"/>
                    <a:pt x="2936" y="8161"/>
                    <a:pt x="2947" y="8154"/>
                  </a:cubicBezTo>
                  <a:cubicBezTo>
                    <a:pt x="2981" y="8133"/>
                    <a:pt x="2984" y="8092"/>
                    <a:pt x="2998" y="8059"/>
                  </a:cubicBezTo>
                  <a:cubicBezTo>
                    <a:pt x="3015" y="8011"/>
                    <a:pt x="3030" y="7963"/>
                    <a:pt x="3045" y="7916"/>
                  </a:cubicBezTo>
                  <a:cubicBezTo>
                    <a:pt x="3137" y="8200"/>
                    <a:pt x="3202" y="8564"/>
                    <a:pt x="3246" y="8868"/>
                  </a:cubicBezTo>
                  <a:cubicBezTo>
                    <a:pt x="3322" y="9352"/>
                    <a:pt x="3342" y="9966"/>
                    <a:pt x="3219" y="10469"/>
                  </a:cubicBezTo>
                  <a:cubicBezTo>
                    <a:pt x="3174" y="10681"/>
                    <a:pt x="3099" y="10906"/>
                    <a:pt x="3028" y="11055"/>
                  </a:cubicBezTo>
                  <a:cubicBezTo>
                    <a:pt x="2982" y="11169"/>
                    <a:pt x="2895" y="11290"/>
                    <a:pt x="2852" y="11396"/>
                  </a:cubicBezTo>
                  <a:cubicBezTo>
                    <a:pt x="2845" y="11429"/>
                    <a:pt x="2870" y="11463"/>
                    <a:pt x="2902" y="11472"/>
                  </a:cubicBezTo>
                  <a:cubicBezTo>
                    <a:pt x="2908" y="11474"/>
                    <a:pt x="2915" y="11474"/>
                    <a:pt x="2921" y="11474"/>
                  </a:cubicBezTo>
                  <a:cubicBezTo>
                    <a:pt x="2940" y="11474"/>
                    <a:pt x="2955" y="11466"/>
                    <a:pt x="2967" y="11453"/>
                  </a:cubicBezTo>
                  <a:cubicBezTo>
                    <a:pt x="2974" y="11457"/>
                    <a:pt x="2983" y="11459"/>
                    <a:pt x="2992" y="11459"/>
                  </a:cubicBezTo>
                  <a:cubicBezTo>
                    <a:pt x="3001" y="11459"/>
                    <a:pt x="3010" y="11457"/>
                    <a:pt x="3018" y="11452"/>
                  </a:cubicBezTo>
                  <a:cubicBezTo>
                    <a:pt x="3041" y="11438"/>
                    <a:pt x="3049" y="11409"/>
                    <a:pt x="3064" y="11388"/>
                  </a:cubicBezTo>
                  <a:cubicBezTo>
                    <a:pt x="3096" y="11329"/>
                    <a:pt x="3126" y="11267"/>
                    <a:pt x="3153" y="11205"/>
                  </a:cubicBezTo>
                  <a:cubicBezTo>
                    <a:pt x="3358" y="10764"/>
                    <a:pt x="3559" y="10325"/>
                    <a:pt x="3765" y="9884"/>
                  </a:cubicBezTo>
                  <a:cubicBezTo>
                    <a:pt x="3973" y="9449"/>
                    <a:pt x="4198" y="9022"/>
                    <a:pt x="4423" y="8596"/>
                  </a:cubicBezTo>
                  <a:cubicBezTo>
                    <a:pt x="4697" y="8074"/>
                    <a:pt x="4969" y="7549"/>
                    <a:pt x="5233" y="7023"/>
                  </a:cubicBezTo>
                  <a:cubicBezTo>
                    <a:pt x="5277" y="6931"/>
                    <a:pt x="5317" y="6839"/>
                    <a:pt x="5357" y="6746"/>
                  </a:cubicBezTo>
                  <a:cubicBezTo>
                    <a:pt x="5365" y="6733"/>
                    <a:pt x="5367" y="6719"/>
                    <a:pt x="5366" y="6705"/>
                  </a:cubicBezTo>
                  <a:cubicBezTo>
                    <a:pt x="5793" y="6331"/>
                    <a:pt x="6228" y="6035"/>
                    <a:pt x="6583" y="5756"/>
                  </a:cubicBezTo>
                  <a:lnTo>
                    <a:pt x="6583" y="5756"/>
                  </a:lnTo>
                  <a:lnTo>
                    <a:pt x="6557" y="5973"/>
                  </a:lnTo>
                  <a:cubicBezTo>
                    <a:pt x="6511" y="6295"/>
                    <a:pt x="6470" y="6618"/>
                    <a:pt x="6429" y="6943"/>
                  </a:cubicBezTo>
                  <a:cubicBezTo>
                    <a:pt x="6412" y="6949"/>
                    <a:pt x="6398" y="6963"/>
                    <a:pt x="6392" y="6987"/>
                  </a:cubicBezTo>
                  <a:cubicBezTo>
                    <a:pt x="6298" y="7232"/>
                    <a:pt x="6070" y="7704"/>
                    <a:pt x="5908" y="8048"/>
                  </a:cubicBezTo>
                  <a:cubicBezTo>
                    <a:pt x="5418" y="9070"/>
                    <a:pt x="4948" y="10103"/>
                    <a:pt x="4517" y="11153"/>
                  </a:cubicBezTo>
                  <a:cubicBezTo>
                    <a:pt x="4404" y="11418"/>
                    <a:pt x="4275" y="11736"/>
                    <a:pt x="4170" y="11989"/>
                  </a:cubicBezTo>
                  <a:cubicBezTo>
                    <a:pt x="4137" y="12067"/>
                    <a:pt x="4104" y="12144"/>
                    <a:pt x="4073" y="12224"/>
                  </a:cubicBezTo>
                  <a:cubicBezTo>
                    <a:pt x="4069" y="12235"/>
                    <a:pt x="4070" y="12246"/>
                    <a:pt x="4076" y="12257"/>
                  </a:cubicBezTo>
                  <a:cubicBezTo>
                    <a:pt x="4076" y="12258"/>
                    <a:pt x="4078" y="12258"/>
                    <a:pt x="4079" y="12260"/>
                  </a:cubicBezTo>
                  <a:cubicBezTo>
                    <a:pt x="4058" y="12308"/>
                    <a:pt x="4039" y="12358"/>
                    <a:pt x="4022" y="12407"/>
                  </a:cubicBezTo>
                  <a:cubicBezTo>
                    <a:pt x="4012" y="12440"/>
                    <a:pt x="3995" y="12474"/>
                    <a:pt x="4016" y="12505"/>
                  </a:cubicBezTo>
                  <a:cubicBezTo>
                    <a:pt x="4028" y="12528"/>
                    <a:pt x="4051" y="12538"/>
                    <a:pt x="4075" y="12538"/>
                  </a:cubicBezTo>
                  <a:cubicBezTo>
                    <a:pt x="4105" y="12538"/>
                    <a:pt x="4135" y="12521"/>
                    <a:pt x="4143" y="12488"/>
                  </a:cubicBezTo>
                  <a:cubicBezTo>
                    <a:pt x="4204" y="12281"/>
                    <a:pt x="4282" y="12159"/>
                    <a:pt x="4351" y="11941"/>
                  </a:cubicBezTo>
                  <a:cubicBezTo>
                    <a:pt x="4435" y="11715"/>
                    <a:pt x="4537" y="11405"/>
                    <a:pt x="4641" y="11108"/>
                  </a:cubicBezTo>
                  <a:cubicBezTo>
                    <a:pt x="4953" y="10377"/>
                    <a:pt x="5280" y="9630"/>
                    <a:pt x="5626" y="8926"/>
                  </a:cubicBezTo>
                  <a:cubicBezTo>
                    <a:pt x="5877" y="8406"/>
                    <a:pt x="6145" y="7894"/>
                    <a:pt x="6377" y="7366"/>
                  </a:cubicBezTo>
                  <a:lnTo>
                    <a:pt x="6377" y="7366"/>
                  </a:lnTo>
                  <a:cubicBezTo>
                    <a:pt x="6300" y="8010"/>
                    <a:pt x="6231" y="8655"/>
                    <a:pt x="6166" y="9300"/>
                  </a:cubicBezTo>
                  <a:cubicBezTo>
                    <a:pt x="6084" y="10131"/>
                    <a:pt x="6015" y="10963"/>
                    <a:pt x="5937" y="11794"/>
                  </a:cubicBezTo>
                  <a:cubicBezTo>
                    <a:pt x="5916" y="12020"/>
                    <a:pt x="5892" y="12244"/>
                    <a:pt x="5870" y="12469"/>
                  </a:cubicBezTo>
                  <a:cubicBezTo>
                    <a:pt x="5870" y="12507"/>
                    <a:pt x="5852" y="12545"/>
                    <a:pt x="5862" y="12580"/>
                  </a:cubicBezTo>
                  <a:cubicBezTo>
                    <a:pt x="5870" y="12601"/>
                    <a:pt x="5891" y="12611"/>
                    <a:pt x="5911" y="12611"/>
                  </a:cubicBezTo>
                  <a:cubicBezTo>
                    <a:pt x="5934" y="12611"/>
                    <a:pt x="5957" y="12599"/>
                    <a:pt x="5962" y="12574"/>
                  </a:cubicBezTo>
                  <a:cubicBezTo>
                    <a:pt x="6076" y="11814"/>
                    <a:pt x="6160" y="10836"/>
                    <a:pt x="6242" y="9944"/>
                  </a:cubicBezTo>
                  <a:cubicBezTo>
                    <a:pt x="6335" y="8967"/>
                    <a:pt x="6437" y="7993"/>
                    <a:pt x="6557" y="7021"/>
                  </a:cubicBezTo>
                  <a:cubicBezTo>
                    <a:pt x="6697" y="5999"/>
                    <a:pt x="6803" y="5017"/>
                    <a:pt x="6953" y="4034"/>
                  </a:cubicBezTo>
                  <a:cubicBezTo>
                    <a:pt x="7114" y="2955"/>
                    <a:pt x="7313" y="1881"/>
                    <a:pt x="7448" y="798"/>
                  </a:cubicBezTo>
                  <a:cubicBezTo>
                    <a:pt x="7477" y="585"/>
                    <a:pt x="7504" y="372"/>
                    <a:pt x="7528" y="160"/>
                  </a:cubicBezTo>
                  <a:close/>
                  <a:moveTo>
                    <a:pt x="7463" y="1"/>
                  </a:moveTo>
                  <a:cubicBezTo>
                    <a:pt x="7461" y="1"/>
                    <a:pt x="7458" y="2"/>
                    <a:pt x="7456" y="2"/>
                  </a:cubicBezTo>
                  <a:cubicBezTo>
                    <a:pt x="7452" y="2"/>
                    <a:pt x="7450" y="3"/>
                    <a:pt x="7448" y="3"/>
                  </a:cubicBezTo>
                  <a:cubicBezTo>
                    <a:pt x="7446" y="5"/>
                    <a:pt x="7442" y="6"/>
                    <a:pt x="7440" y="7"/>
                  </a:cubicBezTo>
                  <a:cubicBezTo>
                    <a:pt x="7438" y="7"/>
                    <a:pt x="7438" y="8"/>
                    <a:pt x="7437" y="8"/>
                  </a:cubicBezTo>
                  <a:cubicBezTo>
                    <a:pt x="7414" y="20"/>
                    <a:pt x="7397" y="43"/>
                    <a:pt x="7399" y="70"/>
                  </a:cubicBezTo>
                  <a:cubicBezTo>
                    <a:pt x="7394" y="125"/>
                    <a:pt x="7387" y="181"/>
                    <a:pt x="7381" y="237"/>
                  </a:cubicBezTo>
                  <a:cubicBezTo>
                    <a:pt x="7360" y="433"/>
                    <a:pt x="7335" y="628"/>
                    <a:pt x="7308" y="823"/>
                  </a:cubicBezTo>
                  <a:cubicBezTo>
                    <a:pt x="7185" y="1824"/>
                    <a:pt x="6964" y="3024"/>
                    <a:pt x="6808" y="4093"/>
                  </a:cubicBezTo>
                  <a:cubicBezTo>
                    <a:pt x="6732" y="4584"/>
                    <a:pt x="6670" y="5079"/>
                    <a:pt x="6609" y="5573"/>
                  </a:cubicBezTo>
                  <a:cubicBezTo>
                    <a:pt x="6599" y="5576"/>
                    <a:pt x="6587" y="5581"/>
                    <a:pt x="6578" y="5592"/>
                  </a:cubicBezTo>
                  <a:cubicBezTo>
                    <a:pt x="6267" y="5855"/>
                    <a:pt x="5985" y="6077"/>
                    <a:pt x="5682" y="6315"/>
                  </a:cubicBezTo>
                  <a:cubicBezTo>
                    <a:pt x="5582" y="6396"/>
                    <a:pt x="5481" y="6477"/>
                    <a:pt x="5383" y="6560"/>
                  </a:cubicBezTo>
                  <a:cubicBezTo>
                    <a:pt x="5351" y="6588"/>
                    <a:pt x="5314" y="6616"/>
                    <a:pt x="5284" y="6648"/>
                  </a:cubicBezTo>
                  <a:cubicBezTo>
                    <a:pt x="5265" y="6652"/>
                    <a:pt x="5250" y="6663"/>
                    <a:pt x="5239" y="6679"/>
                  </a:cubicBezTo>
                  <a:cubicBezTo>
                    <a:pt x="4691" y="7961"/>
                    <a:pt x="3988" y="9218"/>
                    <a:pt x="3359" y="10505"/>
                  </a:cubicBezTo>
                  <a:cubicBezTo>
                    <a:pt x="3405" y="10296"/>
                    <a:pt x="3434" y="10084"/>
                    <a:pt x="3447" y="9873"/>
                  </a:cubicBezTo>
                  <a:cubicBezTo>
                    <a:pt x="3470" y="9373"/>
                    <a:pt x="3401" y="8875"/>
                    <a:pt x="3307" y="8386"/>
                  </a:cubicBezTo>
                  <a:cubicBezTo>
                    <a:pt x="3272" y="8195"/>
                    <a:pt x="3224" y="8007"/>
                    <a:pt x="3149" y="7827"/>
                  </a:cubicBezTo>
                  <a:cubicBezTo>
                    <a:pt x="3131" y="7791"/>
                    <a:pt x="3121" y="7751"/>
                    <a:pt x="3102" y="7714"/>
                  </a:cubicBezTo>
                  <a:cubicBezTo>
                    <a:pt x="3224" y="7175"/>
                    <a:pt x="3218" y="6602"/>
                    <a:pt x="2958" y="6103"/>
                  </a:cubicBezTo>
                  <a:cubicBezTo>
                    <a:pt x="2721" y="5607"/>
                    <a:pt x="2332" y="5205"/>
                    <a:pt x="1923" y="4845"/>
                  </a:cubicBezTo>
                  <a:cubicBezTo>
                    <a:pt x="1869" y="4799"/>
                    <a:pt x="1880" y="4807"/>
                    <a:pt x="1825" y="4764"/>
                  </a:cubicBezTo>
                  <a:cubicBezTo>
                    <a:pt x="1813" y="4750"/>
                    <a:pt x="1797" y="4744"/>
                    <a:pt x="1779" y="4744"/>
                  </a:cubicBezTo>
                  <a:cubicBezTo>
                    <a:pt x="1779" y="4744"/>
                    <a:pt x="1778" y="4744"/>
                    <a:pt x="1778" y="4744"/>
                  </a:cubicBezTo>
                  <a:cubicBezTo>
                    <a:pt x="1722" y="4744"/>
                    <a:pt x="1692" y="4817"/>
                    <a:pt x="1733" y="4856"/>
                  </a:cubicBezTo>
                  <a:cubicBezTo>
                    <a:pt x="1736" y="4857"/>
                    <a:pt x="1737" y="4860"/>
                    <a:pt x="1740" y="4861"/>
                  </a:cubicBezTo>
                  <a:cubicBezTo>
                    <a:pt x="1741" y="4867"/>
                    <a:pt x="1742" y="4871"/>
                    <a:pt x="1743" y="4876"/>
                  </a:cubicBezTo>
                  <a:cubicBezTo>
                    <a:pt x="1756" y="4943"/>
                    <a:pt x="1769" y="5010"/>
                    <a:pt x="1782" y="5078"/>
                  </a:cubicBezTo>
                  <a:cubicBezTo>
                    <a:pt x="1810" y="5232"/>
                    <a:pt x="1838" y="5387"/>
                    <a:pt x="1864" y="5542"/>
                  </a:cubicBezTo>
                  <a:cubicBezTo>
                    <a:pt x="1995" y="6315"/>
                    <a:pt x="2055" y="7122"/>
                    <a:pt x="2108" y="7947"/>
                  </a:cubicBezTo>
                  <a:cubicBezTo>
                    <a:pt x="2201" y="9275"/>
                    <a:pt x="2214" y="10607"/>
                    <a:pt x="2191" y="11937"/>
                  </a:cubicBezTo>
                  <a:cubicBezTo>
                    <a:pt x="2184" y="12436"/>
                    <a:pt x="2168" y="12934"/>
                    <a:pt x="2123" y="13430"/>
                  </a:cubicBezTo>
                  <a:cubicBezTo>
                    <a:pt x="2109" y="13569"/>
                    <a:pt x="2095" y="13708"/>
                    <a:pt x="2080" y="13846"/>
                  </a:cubicBezTo>
                  <a:cubicBezTo>
                    <a:pt x="1875" y="15263"/>
                    <a:pt x="1578" y="16854"/>
                    <a:pt x="1278" y="18317"/>
                  </a:cubicBezTo>
                  <a:cubicBezTo>
                    <a:pt x="968" y="19789"/>
                    <a:pt x="609" y="21248"/>
                    <a:pt x="299" y="22720"/>
                  </a:cubicBezTo>
                  <a:cubicBezTo>
                    <a:pt x="272" y="22849"/>
                    <a:pt x="245" y="22978"/>
                    <a:pt x="218" y="23109"/>
                  </a:cubicBezTo>
                  <a:cubicBezTo>
                    <a:pt x="187" y="23128"/>
                    <a:pt x="190" y="23171"/>
                    <a:pt x="180" y="23202"/>
                  </a:cubicBezTo>
                  <a:cubicBezTo>
                    <a:pt x="126" y="23457"/>
                    <a:pt x="69" y="23713"/>
                    <a:pt x="12" y="23966"/>
                  </a:cubicBezTo>
                  <a:cubicBezTo>
                    <a:pt x="8" y="23987"/>
                    <a:pt x="1" y="24010"/>
                    <a:pt x="13" y="24031"/>
                  </a:cubicBezTo>
                  <a:cubicBezTo>
                    <a:pt x="17" y="24038"/>
                    <a:pt x="23" y="24043"/>
                    <a:pt x="30" y="24047"/>
                  </a:cubicBezTo>
                  <a:cubicBezTo>
                    <a:pt x="31" y="24064"/>
                    <a:pt x="34" y="24080"/>
                    <a:pt x="39" y="24099"/>
                  </a:cubicBezTo>
                  <a:cubicBezTo>
                    <a:pt x="262" y="24976"/>
                    <a:pt x="1141" y="25789"/>
                    <a:pt x="1985" y="26076"/>
                  </a:cubicBezTo>
                  <a:cubicBezTo>
                    <a:pt x="2278" y="26179"/>
                    <a:pt x="2587" y="26231"/>
                    <a:pt x="2894" y="26262"/>
                  </a:cubicBezTo>
                  <a:cubicBezTo>
                    <a:pt x="3081" y="26281"/>
                    <a:pt x="3268" y="26292"/>
                    <a:pt x="3455" y="26292"/>
                  </a:cubicBezTo>
                  <a:cubicBezTo>
                    <a:pt x="3590" y="26292"/>
                    <a:pt x="3724" y="26286"/>
                    <a:pt x="3858" y="26273"/>
                  </a:cubicBezTo>
                  <a:cubicBezTo>
                    <a:pt x="4374" y="26221"/>
                    <a:pt x="4871" y="26031"/>
                    <a:pt x="5316" y="25767"/>
                  </a:cubicBezTo>
                  <a:cubicBezTo>
                    <a:pt x="5432" y="25699"/>
                    <a:pt x="5544" y="25625"/>
                    <a:pt x="5661" y="25561"/>
                  </a:cubicBezTo>
                  <a:cubicBezTo>
                    <a:pt x="5689" y="25545"/>
                    <a:pt x="5725" y="25535"/>
                    <a:pt x="5742" y="25507"/>
                  </a:cubicBezTo>
                  <a:cubicBezTo>
                    <a:pt x="5785" y="25499"/>
                    <a:pt x="5820" y="25449"/>
                    <a:pt x="5792" y="25403"/>
                  </a:cubicBezTo>
                  <a:cubicBezTo>
                    <a:pt x="5532" y="24819"/>
                    <a:pt x="5293" y="24079"/>
                    <a:pt x="5353" y="23399"/>
                  </a:cubicBezTo>
                  <a:cubicBezTo>
                    <a:pt x="5363" y="23296"/>
                    <a:pt x="5370" y="23243"/>
                    <a:pt x="5398" y="23115"/>
                  </a:cubicBezTo>
                  <a:cubicBezTo>
                    <a:pt x="5402" y="23091"/>
                    <a:pt x="5413" y="23063"/>
                    <a:pt x="5419" y="23034"/>
                  </a:cubicBezTo>
                  <a:cubicBezTo>
                    <a:pt x="5651" y="22961"/>
                    <a:pt x="5883" y="22880"/>
                    <a:pt x="6110" y="22791"/>
                  </a:cubicBezTo>
                  <a:cubicBezTo>
                    <a:pt x="6495" y="22636"/>
                    <a:pt x="6874" y="22460"/>
                    <a:pt x="7220" y="22231"/>
                  </a:cubicBezTo>
                  <a:cubicBezTo>
                    <a:pt x="7700" y="21915"/>
                    <a:pt x="8130" y="21526"/>
                    <a:pt x="8558" y="21142"/>
                  </a:cubicBezTo>
                  <a:cubicBezTo>
                    <a:pt x="8973" y="20767"/>
                    <a:pt x="9337" y="20337"/>
                    <a:pt x="9659" y="19881"/>
                  </a:cubicBezTo>
                  <a:cubicBezTo>
                    <a:pt x="9779" y="19697"/>
                    <a:pt x="9907" y="19515"/>
                    <a:pt x="9986" y="19310"/>
                  </a:cubicBezTo>
                  <a:cubicBezTo>
                    <a:pt x="10016" y="19163"/>
                    <a:pt x="10022" y="19072"/>
                    <a:pt x="10038" y="18952"/>
                  </a:cubicBezTo>
                  <a:cubicBezTo>
                    <a:pt x="10060" y="18801"/>
                    <a:pt x="10073" y="18650"/>
                    <a:pt x="10086" y="18498"/>
                  </a:cubicBezTo>
                  <a:cubicBezTo>
                    <a:pt x="10101" y="18485"/>
                    <a:pt x="10113" y="18466"/>
                    <a:pt x="10113" y="18444"/>
                  </a:cubicBezTo>
                  <a:cubicBezTo>
                    <a:pt x="10133" y="18228"/>
                    <a:pt x="10158" y="18011"/>
                    <a:pt x="10185" y="17795"/>
                  </a:cubicBezTo>
                  <a:cubicBezTo>
                    <a:pt x="10278" y="16959"/>
                    <a:pt x="10514" y="16004"/>
                    <a:pt x="10777" y="15141"/>
                  </a:cubicBezTo>
                  <a:cubicBezTo>
                    <a:pt x="11030" y="14346"/>
                    <a:pt x="11320" y="13561"/>
                    <a:pt x="11646" y="12792"/>
                  </a:cubicBezTo>
                  <a:cubicBezTo>
                    <a:pt x="11772" y="12498"/>
                    <a:pt x="11982" y="12015"/>
                    <a:pt x="12166" y="11673"/>
                  </a:cubicBezTo>
                  <a:cubicBezTo>
                    <a:pt x="12252" y="11514"/>
                    <a:pt x="12338" y="11355"/>
                    <a:pt x="12444" y="11207"/>
                  </a:cubicBezTo>
                  <a:cubicBezTo>
                    <a:pt x="12449" y="11200"/>
                    <a:pt x="12450" y="11192"/>
                    <a:pt x="12451" y="11185"/>
                  </a:cubicBezTo>
                  <a:cubicBezTo>
                    <a:pt x="12473" y="11141"/>
                    <a:pt x="12443" y="11079"/>
                    <a:pt x="12391" y="11079"/>
                  </a:cubicBezTo>
                  <a:cubicBezTo>
                    <a:pt x="12390" y="11079"/>
                    <a:pt x="12389" y="11079"/>
                    <a:pt x="12389" y="11079"/>
                  </a:cubicBezTo>
                  <a:cubicBezTo>
                    <a:pt x="12336" y="11073"/>
                    <a:pt x="12280" y="11070"/>
                    <a:pt x="12222" y="11070"/>
                  </a:cubicBezTo>
                  <a:cubicBezTo>
                    <a:pt x="11822" y="11070"/>
                    <a:pt x="11301" y="11203"/>
                    <a:pt x="10928" y="11397"/>
                  </a:cubicBezTo>
                  <a:cubicBezTo>
                    <a:pt x="10009" y="11858"/>
                    <a:pt x="9446" y="12808"/>
                    <a:pt x="9197" y="13777"/>
                  </a:cubicBezTo>
                  <a:cubicBezTo>
                    <a:pt x="9160" y="13924"/>
                    <a:pt x="9134" y="14072"/>
                    <a:pt x="9119" y="14223"/>
                  </a:cubicBezTo>
                  <a:cubicBezTo>
                    <a:pt x="8587" y="14762"/>
                    <a:pt x="8358" y="15685"/>
                    <a:pt x="8384" y="16423"/>
                  </a:cubicBezTo>
                  <a:cubicBezTo>
                    <a:pt x="8387" y="16467"/>
                    <a:pt x="8388" y="16508"/>
                    <a:pt x="8389" y="16550"/>
                  </a:cubicBezTo>
                  <a:cubicBezTo>
                    <a:pt x="8368" y="16546"/>
                    <a:pt x="8348" y="16541"/>
                    <a:pt x="8328" y="16536"/>
                  </a:cubicBezTo>
                  <a:cubicBezTo>
                    <a:pt x="8215" y="16503"/>
                    <a:pt x="8188" y="16493"/>
                    <a:pt x="8086" y="16431"/>
                  </a:cubicBezTo>
                  <a:cubicBezTo>
                    <a:pt x="7728" y="16191"/>
                    <a:pt x="7625" y="15660"/>
                    <a:pt x="7701" y="15219"/>
                  </a:cubicBezTo>
                  <a:cubicBezTo>
                    <a:pt x="7720" y="15094"/>
                    <a:pt x="7749" y="14970"/>
                    <a:pt x="7786" y="14850"/>
                  </a:cubicBezTo>
                  <a:cubicBezTo>
                    <a:pt x="7803" y="14809"/>
                    <a:pt x="7820" y="14769"/>
                    <a:pt x="7837" y="14727"/>
                  </a:cubicBezTo>
                  <a:cubicBezTo>
                    <a:pt x="8013" y="14264"/>
                    <a:pt x="8162" y="13790"/>
                    <a:pt x="8265" y="13306"/>
                  </a:cubicBezTo>
                  <a:cubicBezTo>
                    <a:pt x="8503" y="12097"/>
                    <a:pt x="8476" y="10849"/>
                    <a:pt x="8269" y="9637"/>
                  </a:cubicBezTo>
                  <a:cubicBezTo>
                    <a:pt x="8207" y="9249"/>
                    <a:pt x="8135" y="8862"/>
                    <a:pt x="8050" y="8478"/>
                  </a:cubicBezTo>
                  <a:cubicBezTo>
                    <a:pt x="8084" y="8449"/>
                    <a:pt x="8107" y="8395"/>
                    <a:pt x="8133" y="8367"/>
                  </a:cubicBezTo>
                  <a:cubicBezTo>
                    <a:pt x="8275" y="8162"/>
                    <a:pt x="8390" y="7940"/>
                    <a:pt x="8491" y="7713"/>
                  </a:cubicBezTo>
                  <a:cubicBezTo>
                    <a:pt x="8555" y="7561"/>
                    <a:pt x="8632" y="7411"/>
                    <a:pt x="8693" y="7258"/>
                  </a:cubicBezTo>
                  <a:cubicBezTo>
                    <a:pt x="8694" y="7252"/>
                    <a:pt x="8694" y="7246"/>
                    <a:pt x="8693" y="7239"/>
                  </a:cubicBezTo>
                  <a:cubicBezTo>
                    <a:pt x="8743" y="7221"/>
                    <a:pt x="8790" y="7201"/>
                    <a:pt x="8837" y="7183"/>
                  </a:cubicBezTo>
                  <a:cubicBezTo>
                    <a:pt x="9121" y="7067"/>
                    <a:pt x="9388" y="6913"/>
                    <a:pt x="9639" y="6736"/>
                  </a:cubicBezTo>
                  <a:cubicBezTo>
                    <a:pt x="9838" y="6592"/>
                    <a:pt x="10040" y="6439"/>
                    <a:pt x="10191" y="6243"/>
                  </a:cubicBezTo>
                  <a:cubicBezTo>
                    <a:pt x="10201" y="6230"/>
                    <a:pt x="10202" y="6213"/>
                    <a:pt x="10200" y="6197"/>
                  </a:cubicBezTo>
                  <a:lnTo>
                    <a:pt x="10200" y="6197"/>
                  </a:lnTo>
                  <a:cubicBezTo>
                    <a:pt x="10397" y="6255"/>
                    <a:pt x="10602" y="6287"/>
                    <a:pt x="10806" y="6287"/>
                  </a:cubicBezTo>
                  <a:cubicBezTo>
                    <a:pt x="11014" y="6287"/>
                    <a:pt x="11222" y="6254"/>
                    <a:pt x="11421" y="6182"/>
                  </a:cubicBezTo>
                  <a:cubicBezTo>
                    <a:pt x="11634" y="6102"/>
                    <a:pt x="11834" y="5974"/>
                    <a:pt x="11971" y="5788"/>
                  </a:cubicBezTo>
                  <a:cubicBezTo>
                    <a:pt x="12045" y="5691"/>
                    <a:pt x="12103" y="5568"/>
                    <a:pt x="12082" y="5444"/>
                  </a:cubicBezTo>
                  <a:cubicBezTo>
                    <a:pt x="12076" y="5425"/>
                    <a:pt x="12066" y="5403"/>
                    <a:pt x="12054" y="5384"/>
                  </a:cubicBezTo>
                  <a:cubicBezTo>
                    <a:pt x="12050" y="5367"/>
                    <a:pt x="12036" y="5353"/>
                    <a:pt x="12018" y="5351"/>
                  </a:cubicBezTo>
                  <a:cubicBezTo>
                    <a:pt x="12008" y="5345"/>
                    <a:pt x="11998" y="5341"/>
                    <a:pt x="11987" y="5340"/>
                  </a:cubicBezTo>
                  <a:cubicBezTo>
                    <a:pt x="11979" y="5340"/>
                    <a:pt x="11972" y="5341"/>
                    <a:pt x="11966" y="5344"/>
                  </a:cubicBezTo>
                  <a:cubicBezTo>
                    <a:pt x="11599" y="5300"/>
                    <a:pt x="11055" y="5156"/>
                    <a:pt x="10643" y="5006"/>
                  </a:cubicBezTo>
                  <a:cubicBezTo>
                    <a:pt x="10479" y="4949"/>
                    <a:pt x="10317" y="4888"/>
                    <a:pt x="10157" y="4821"/>
                  </a:cubicBezTo>
                  <a:cubicBezTo>
                    <a:pt x="10069" y="4789"/>
                    <a:pt x="10006" y="4747"/>
                    <a:pt x="9886" y="4732"/>
                  </a:cubicBezTo>
                  <a:cubicBezTo>
                    <a:pt x="9837" y="4734"/>
                    <a:pt x="9794" y="4761"/>
                    <a:pt x="9753" y="4784"/>
                  </a:cubicBezTo>
                  <a:cubicBezTo>
                    <a:pt x="9683" y="4825"/>
                    <a:pt x="9614" y="4869"/>
                    <a:pt x="9544" y="4910"/>
                  </a:cubicBezTo>
                  <a:cubicBezTo>
                    <a:pt x="9642" y="4800"/>
                    <a:pt x="9726" y="4676"/>
                    <a:pt x="9785" y="4539"/>
                  </a:cubicBezTo>
                  <a:cubicBezTo>
                    <a:pt x="9901" y="4264"/>
                    <a:pt x="9934" y="3946"/>
                    <a:pt x="9853" y="3657"/>
                  </a:cubicBezTo>
                  <a:cubicBezTo>
                    <a:pt x="9826" y="3569"/>
                    <a:pt x="9784" y="3482"/>
                    <a:pt x="9713" y="3482"/>
                  </a:cubicBezTo>
                  <a:cubicBezTo>
                    <a:pt x="9685" y="3482"/>
                    <a:pt x="9653" y="3495"/>
                    <a:pt x="9616" y="3527"/>
                  </a:cubicBezTo>
                  <a:cubicBezTo>
                    <a:pt x="9450" y="3645"/>
                    <a:pt x="9381" y="3673"/>
                    <a:pt x="9243" y="3764"/>
                  </a:cubicBezTo>
                  <a:cubicBezTo>
                    <a:pt x="8976" y="3924"/>
                    <a:pt x="8710" y="4088"/>
                    <a:pt x="8444" y="4249"/>
                  </a:cubicBezTo>
                  <a:cubicBezTo>
                    <a:pt x="8442" y="4250"/>
                    <a:pt x="8441" y="4251"/>
                    <a:pt x="8440" y="4251"/>
                  </a:cubicBezTo>
                  <a:cubicBezTo>
                    <a:pt x="8432" y="4182"/>
                    <a:pt x="8425" y="4115"/>
                    <a:pt x="8414" y="4047"/>
                  </a:cubicBezTo>
                  <a:cubicBezTo>
                    <a:pt x="8435" y="3996"/>
                    <a:pt x="8455" y="3947"/>
                    <a:pt x="8473" y="3895"/>
                  </a:cubicBezTo>
                  <a:cubicBezTo>
                    <a:pt x="8818" y="3013"/>
                    <a:pt x="8861" y="1983"/>
                    <a:pt x="8487" y="1101"/>
                  </a:cubicBezTo>
                  <a:cubicBezTo>
                    <a:pt x="8318" y="700"/>
                    <a:pt x="8004" y="264"/>
                    <a:pt x="7617" y="53"/>
                  </a:cubicBezTo>
                  <a:cubicBezTo>
                    <a:pt x="7574" y="34"/>
                    <a:pt x="7528" y="7"/>
                    <a:pt x="7479" y="2"/>
                  </a:cubicBezTo>
                  <a:cubicBezTo>
                    <a:pt x="7474" y="1"/>
                    <a:pt x="7468" y="1"/>
                    <a:pt x="74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47"/>
            <p:cNvSpPr/>
            <p:nvPr/>
          </p:nvSpPr>
          <p:spPr>
            <a:xfrm>
              <a:off x="4304150" y="1355450"/>
              <a:ext cx="14725" cy="53150"/>
            </a:xfrm>
            <a:custGeom>
              <a:rect b="b" l="l" r="r" t="t"/>
              <a:pathLst>
                <a:path extrusionOk="0" h="2126" w="589">
                  <a:moveTo>
                    <a:pt x="543" y="1"/>
                  </a:moveTo>
                  <a:cubicBezTo>
                    <a:pt x="524" y="1"/>
                    <a:pt x="505" y="11"/>
                    <a:pt x="500" y="33"/>
                  </a:cubicBezTo>
                  <a:cubicBezTo>
                    <a:pt x="345" y="701"/>
                    <a:pt x="135" y="1355"/>
                    <a:pt x="5" y="2029"/>
                  </a:cubicBezTo>
                  <a:cubicBezTo>
                    <a:pt x="2" y="2041"/>
                    <a:pt x="1" y="2061"/>
                    <a:pt x="1" y="2063"/>
                  </a:cubicBezTo>
                  <a:cubicBezTo>
                    <a:pt x="0" y="2075"/>
                    <a:pt x="2" y="2088"/>
                    <a:pt x="9" y="2098"/>
                  </a:cubicBezTo>
                  <a:cubicBezTo>
                    <a:pt x="20" y="2117"/>
                    <a:pt x="38" y="2125"/>
                    <a:pt x="57" y="2125"/>
                  </a:cubicBezTo>
                  <a:cubicBezTo>
                    <a:pt x="82" y="2125"/>
                    <a:pt x="108" y="2109"/>
                    <a:pt x="114" y="2081"/>
                  </a:cubicBezTo>
                  <a:cubicBezTo>
                    <a:pt x="191" y="1615"/>
                    <a:pt x="306" y="1028"/>
                    <a:pt x="454" y="523"/>
                  </a:cubicBezTo>
                  <a:cubicBezTo>
                    <a:pt x="495" y="362"/>
                    <a:pt x="555" y="202"/>
                    <a:pt x="588" y="39"/>
                  </a:cubicBezTo>
                  <a:cubicBezTo>
                    <a:pt x="586" y="14"/>
                    <a:pt x="564" y="1"/>
                    <a:pt x="5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47"/>
            <p:cNvSpPr/>
            <p:nvPr/>
          </p:nvSpPr>
          <p:spPr>
            <a:xfrm>
              <a:off x="4325200" y="1365500"/>
              <a:ext cx="16225" cy="63825"/>
            </a:xfrm>
            <a:custGeom>
              <a:rect b="b" l="l" r="r" t="t"/>
              <a:pathLst>
                <a:path extrusionOk="0" h="2553" w="649">
                  <a:moveTo>
                    <a:pt x="578" y="0"/>
                  </a:moveTo>
                  <a:cubicBezTo>
                    <a:pt x="549" y="0"/>
                    <a:pt x="521" y="16"/>
                    <a:pt x="513" y="48"/>
                  </a:cubicBezTo>
                  <a:cubicBezTo>
                    <a:pt x="441" y="401"/>
                    <a:pt x="365" y="711"/>
                    <a:pt x="262" y="1125"/>
                  </a:cubicBezTo>
                  <a:cubicBezTo>
                    <a:pt x="140" y="1604"/>
                    <a:pt x="24" y="2083"/>
                    <a:pt x="3" y="2484"/>
                  </a:cubicBezTo>
                  <a:cubicBezTo>
                    <a:pt x="1" y="2525"/>
                    <a:pt x="37" y="2553"/>
                    <a:pt x="74" y="2553"/>
                  </a:cubicBezTo>
                  <a:cubicBezTo>
                    <a:pt x="91" y="2553"/>
                    <a:pt x="108" y="2547"/>
                    <a:pt x="121" y="2533"/>
                  </a:cubicBezTo>
                  <a:cubicBezTo>
                    <a:pt x="152" y="2499"/>
                    <a:pt x="139" y="2451"/>
                    <a:pt x="147" y="2407"/>
                  </a:cubicBezTo>
                  <a:cubicBezTo>
                    <a:pt x="173" y="2111"/>
                    <a:pt x="193" y="2018"/>
                    <a:pt x="226" y="1766"/>
                  </a:cubicBezTo>
                  <a:cubicBezTo>
                    <a:pt x="255" y="1545"/>
                    <a:pt x="311" y="1189"/>
                    <a:pt x="385" y="922"/>
                  </a:cubicBezTo>
                  <a:cubicBezTo>
                    <a:pt x="440" y="706"/>
                    <a:pt x="520" y="415"/>
                    <a:pt x="568" y="306"/>
                  </a:cubicBezTo>
                  <a:cubicBezTo>
                    <a:pt x="591" y="249"/>
                    <a:pt x="611" y="191"/>
                    <a:pt x="631" y="134"/>
                  </a:cubicBezTo>
                  <a:cubicBezTo>
                    <a:pt x="635" y="109"/>
                    <a:pt x="648" y="83"/>
                    <a:pt x="645" y="57"/>
                  </a:cubicBezTo>
                  <a:cubicBezTo>
                    <a:pt x="641" y="20"/>
                    <a:pt x="609" y="0"/>
                    <a:pt x="5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47"/>
            <p:cNvSpPr/>
            <p:nvPr/>
          </p:nvSpPr>
          <p:spPr>
            <a:xfrm>
              <a:off x="4357025" y="1369925"/>
              <a:ext cx="10600" cy="71675"/>
            </a:xfrm>
            <a:custGeom>
              <a:rect b="b" l="l" r="r" t="t"/>
              <a:pathLst>
                <a:path extrusionOk="0" h="2867" w="424">
                  <a:moveTo>
                    <a:pt x="354" y="0"/>
                  </a:moveTo>
                  <a:cubicBezTo>
                    <a:pt x="328" y="0"/>
                    <a:pt x="301" y="16"/>
                    <a:pt x="295" y="44"/>
                  </a:cubicBezTo>
                  <a:cubicBezTo>
                    <a:pt x="268" y="199"/>
                    <a:pt x="266" y="340"/>
                    <a:pt x="244" y="502"/>
                  </a:cubicBezTo>
                  <a:cubicBezTo>
                    <a:pt x="196" y="834"/>
                    <a:pt x="152" y="1240"/>
                    <a:pt x="110" y="1606"/>
                  </a:cubicBezTo>
                  <a:cubicBezTo>
                    <a:pt x="79" y="1843"/>
                    <a:pt x="35" y="2130"/>
                    <a:pt x="13" y="2423"/>
                  </a:cubicBezTo>
                  <a:cubicBezTo>
                    <a:pt x="4" y="2524"/>
                    <a:pt x="4" y="2627"/>
                    <a:pt x="8" y="2729"/>
                  </a:cubicBezTo>
                  <a:cubicBezTo>
                    <a:pt x="12" y="2768"/>
                    <a:pt x="1" y="2815"/>
                    <a:pt x="31" y="2846"/>
                  </a:cubicBezTo>
                  <a:cubicBezTo>
                    <a:pt x="45" y="2860"/>
                    <a:pt x="62" y="2866"/>
                    <a:pt x="80" y="2866"/>
                  </a:cubicBezTo>
                  <a:cubicBezTo>
                    <a:pt x="104" y="2866"/>
                    <a:pt x="128" y="2854"/>
                    <a:pt x="141" y="2832"/>
                  </a:cubicBezTo>
                  <a:cubicBezTo>
                    <a:pt x="160" y="2795"/>
                    <a:pt x="145" y="2749"/>
                    <a:pt x="147" y="2709"/>
                  </a:cubicBezTo>
                  <a:cubicBezTo>
                    <a:pt x="137" y="2460"/>
                    <a:pt x="156" y="2210"/>
                    <a:pt x="172" y="1962"/>
                  </a:cubicBezTo>
                  <a:cubicBezTo>
                    <a:pt x="188" y="1663"/>
                    <a:pt x="202" y="1364"/>
                    <a:pt x="240" y="1069"/>
                  </a:cubicBezTo>
                  <a:cubicBezTo>
                    <a:pt x="282" y="751"/>
                    <a:pt x="308" y="452"/>
                    <a:pt x="403" y="132"/>
                  </a:cubicBezTo>
                  <a:cubicBezTo>
                    <a:pt x="405" y="97"/>
                    <a:pt x="424" y="61"/>
                    <a:pt x="405" y="30"/>
                  </a:cubicBezTo>
                  <a:cubicBezTo>
                    <a:pt x="395" y="10"/>
                    <a:pt x="375" y="0"/>
                    <a:pt x="3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47"/>
            <p:cNvSpPr/>
            <p:nvPr/>
          </p:nvSpPr>
          <p:spPr>
            <a:xfrm>
              <a:off x="4394475" y="1362875"/>
              <a:ext cx="21875" cy="79550"/>
            </a:xfrm>
            <a:custGeom>
              <a:rect b="b" l="l" r="r" t="t"/>
              <a:pathLst>
                <a:path extrusionOk="0" h="3182" w="875">
                  <a:moveTo>
                    <a:pt x="801" y="0"/>
                  </a:moveTo>
                  <a:cubicBezTo>
                    <a:pt x="796" y="0"/>
                    <a:pt x="790" y="1"/>
                    <a:pt x="785" y="3"/>
                  </a:cubicBezTo>
                  <a:cubicBezTo>
                    <a:pt x="636" y="36"/>
                    <a:pt x="490" y="79"/>
                    <a:pt x="343" y="116"/>
                  </a:cubicBezTo>
                  <a:cubicBezTo>
                    <a:pt x="277" y="132"/>
                    <a:pt x="213" y="149"/>
                    <a:pt x="147" y="164"/>
                  </a:cubicBezTo>
                  <a:cubicBezTo>
                    <a:pt x="128" y="169"/>
                    <a:pt x="109" y="180"/>
                    <a:pt x="99" y="198"/>
                  </a:cubicBezTo>
                  <a:cubicBezTo>
                    <a:pt x="75" y="235"/>
                    <a:pt x="97" y="288"/>
                    <a:pt x="140" y="300"/>
                  </a:cubicBezTo>
                  <a:cubicBezTo>
                    <a:pt x="146" y="301"/>
                    <a:pt x="151" y="301"/>
                    <a:pt x="157" y="301"/>
                  </a:cubicBezTo>
                  <a:cubicBezTo>
                    <a:pt x="162" y="301"/>
                    <a:pt x="168" y="301"/>
                    <a:pt x="173" y="300"/>
                  </a:cubicBezTo>
                  <a:cubicBezTo>
                    <a:pt x="174" y="307"/>
                    <a:pt x="176" y="313"/>
                    <a:pt x="178" y="319"/>
                  </a:cubicBezTo>
                  <a:cubicBezTo>
                    <a:pt x="178" y="321"/>
                    <a:pt x="179" y="322"/>
                    <a:pt x="179" y="322"/>
                  </a:cubicBezTo>
                  <a:cubicBezTo>
                    <a:pt x="183" y="352"/>
                    <a:pt x="181" y="349"/>
                    <a:pt x="183" y="398"/>
                  </a:cubicBezTo>
                  <a:cubicBezTo>
                    <a:pt x="186" y="677"/>
                    <a:pt x="155" y="900"/>
                    <a:pt x="130" y="1129"/>
                  </a:cubicBezTo>
                  <a:cubicBezTo>
                    <a:pt x="81" y="1744"/>
                    <a:pt x="29" y="2360"/>
                    <a:pt x="4" y="2978"/>
                  </a:cubicBezTo>
                  <a:lnTo>
                    <a:pt x="1" y="3113"/>
                  </a:lnTo>
                  <a:cubicBezTo>
                    <a:pt x="1" y="3130"/>
                    <a:pt x="8" y="3149"/>
                    <a:pt x="22" y="3161"/>
                  </a:cubicBezTo>
                  <a:cubicBezTo>
                    <a:pt x="35" y="3175"/>
                    <a:pt x="52" y="3181"/>
                    <a:pt x="69" y="3181"/>
                  </a:cubicBezTo>
                  <a:cubicBezTo>
                    <a:pt x="105" y="3181"/>
                    <a:pt x="141" y="3154"/>
                    <a:pt x="140" y="3113"/>
                  </a:cubicBezTo>
                  <a:cubicBezTo>
                    <a:pt x="147" y="2590"/>
                    <a:pt x="203" y="2069"/>
                    <a:pt x="231" y="1547"/>
                  </a:cubicBezTo>
                  <a:cubicBezTo>
                    <a:pt x="256" y="1193"/>
                    <a:pt x="253" y="839"/>
                    <a:pt x="265" y="486"/>
                  </a:cubicBezTo>
                  <a:cubicBezTo>
                    <a:pt x="270" y="411"/>
                    <a:pt x="271" y="417"/>
                    <a:pt x="280" y="350"/>
                  </a:cubicBezTo>
                  <a:cubicBezTo>
                    <a:pt x="281" y="348"/>
                    <a:pt x="281" y="347"/>
                    <a:pt x="282" y="343"/>
                  </a:cubicBezTo>
                  <a:cubicBezTo>
                    <a:pt x="292" y="311"/>
                    <a:pt x="301" y="303"/>
                    <a:pt x="307" y="266"/>
                  </a:cubicBezTo>
                  <a:cubicBezTo>
                    <a:pt x="450" y="228"/>
                    <a:pt x="594" y="197"/>
                    <a:pt x="734" y="147"/>
                  </a:cubicBezTo>
                  <a:cubicBezTo>
                    <a:pt x="789" y="123"/>
                    <a:pt x="769" y="131"/>
                    <a:pt x="816" y="113"/>
                  </a:cubicBezTo>
                  <a:cubicBezTo>
                    <a:pt x="830" y="110"/>
                    <a:pt x="842" y="100"/>
                    <a:pt x="851" y="86"/>
                  </a:cubicBezTo>
                  <a:cubicBezTo>
                    <a:pt x="874" y="50"/>
                    <a:pt x="842" y="0"/>
                    <a:pt x="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47"/>
            <p:cNvSpPr/>
            <p:nvPr/>
          </p:nvSpPr>
          <p:spPr>
            <a:xfrm>
              <a:off x="4517525" y="944850"/>
              <a:ext cx="114250" cy="117275"/>
            </a:xfrm>
            <a:custGeom>
              <a:rect b="b" l="l" r="r" t="t"/>
              <a:pathLst>
                <a:path extrusionOk="0" h="4691" w="4570">
                  <a:moveTo>
                    <a:pt x="2263" y="104"/>
                  </a:moveTo>
                  <a:cubicBezTo>
                    <a:pt x="2463" y="104"/>
                    <a:pt x="2653" y="133"/>
                    <a:pt x="2849" y="174"/>
                  </a:cubicBezTo>
                  <a:cubicBezTo>
                    <a:pt x="2854" y="175"/>
                    <a:pt x="2859" y="176"/>
                    <a:pt x="2862" y="178"/>
                  </a:cubicBezTo>
                  <a:cubicBezTo>
                    <a:pt x="2789" y="178"/>
                    <a:pt x="2716" y="180"/>
                    <a:pt x="2643" y="192"/>
                  </a:cubicBezTo>
                  <a:cubicBezTo>
                    <a:pt x="1996" y="272"/>
                    <a:pt x="1382" y="792"/>
                    <a:pt x="1197" y="1464"/>
                  </a:cubicBezTo>
                  <a:cubicBezTo>
                    <a:pt x="1165" y="1563"/>
                    <a:pt x="1145" y="1664"/>
                    <a:pt x="1131" y="1767"/>
                  </a:cubicBezTo>
                  <a:cubicBezTo>
                    <a:pt x="1131" y="1769"/>
                    <a:pt x="1130" y="1770"/>
                    <a:pt x="1130" y="1771"/>
                  </a:cubicBezTo>
                  <a:cubicBezTo>
                    <a:pt x="1112" y="1922"/>
                    <a:pt x="1109" y="2075"/>
                    <a:pt x="1117" y="2228"/>
                  </a:cubicBezTo>
                  <a:cubicBezTo>
                    <a:pt x="1134" y="2395"/>
                    <a:pt x="1177" y="2557"/>
                    <a:pt x="1239" y="2713"/>
                  </a:cubicBezTo>
                  <a:cubicBezTo>
                    <a:pt x="1469" y="3300"/>
                    <a:pt x="1981" y="3785"/>
                    <a:pt x="2605" y="3914"/>
                  </a:cubicBezTo>
                  <a:cubicBezTo>
                    <a:pt x="2714" y="3939"/>
                    <a:pt x="2826" y="3949"/>
                    <a:pt x="2938" y="3949"/>
                  </a:cubicBezTo>
                  <a:cubicBezTo>
                    <a:pt x="3073" y="3949"/>
                    <a:pt x="3208" y="3934"/>
                    <a:pt x="3340" y="3911"/>
                  </a:cubicBezTo>
                  <a:cubicBezTo>
                    <a:pt x="3473" y="3887"/>
                    <a:pt x="3606" y="3856"/>
                    <a:pt x="3728" y="3800"/>
                  </a:cubicBezTo>
                  <a:cubicBezTo>
                    <a:pt x="3850" y="3742"/>
                    <a:pt x="3962" y="3659"/>
                    <a:pt x="4059" y="3563"/>
                  </a:cubicBezTo>
                  <a:cubicBezTo>
                    <a:pt x="4180" y="3448"/>
                    <a:pt x="4293" y="3324"/>
                    <a:pt x="4386" y="3185"/>
                  </a:cubicBezTo>
                  <a:cubicBezTo>
                    <a:pt x="4404" y="3160"/>
                    <a:pt x="4420" y="3132"/>
                    <a:pt x="4435" y="3105"/>
                  </a:cubicBezTo>
                  <a:lnTo>
                    <a:pt x="4435" y="3105"/>
                  </a:lnTo>
                  <a:cubicBezTo>
                    <a:pt x="4404" y="3274"/>
                    <a:pt x="4322" y="3431"/>
                    <a:pt x="4221" y="3593"/>
                  </a:cubicBezTo>
                  <a:cubicBezTo>
                    <a:pt x="4100" y="3790"/>
                    <a:pt x="3932" y="3955"/>
                    <a:pt x="3740" y="4112"/>
                  </a:cubicBezTo>
                  <a:cubicBezTo>
                    <a:pt x="3509" y="4283"/>
                    <a:pt x="3192" y="4443"/>
                    <a:pt x="2885" y="4515"/>
                  </a:cubicBezTo>
                  <a:cubicBezTo>
                    <a:pt x="2768" y="4544"/>
                    <a:pt x="2624" y="4555"/>
                    <a:pt x="2481" y="4555"/>
                  </a:cubicBezTo>
                  <a:cubicBezTo>
                    <a:pt x="2334" y="4555"/>
                    <a:pt x="2189" y="4543"/>
                    <a:pt x="2075" y="4526"/>
                  </a:cubicBezTo>
                  <a:cubicBezTo>
                    <a:pt x="1802" y="4491"/>
                    <a:pt x="1590" y="4404"/>
                    <a:pt x="1363" y="4269"/>
                  </a:cubicBezTo>
                  <a:cubicBezTo>
                    <a:pt x="1176" y="4140"/>
                    <a:pt x="1007" y="4000"/>
                    <a:pt x="848" y="3821"/>
                  </a:cubicBezTo>
                  <a:cubicBezTo>
                    <a:pt x="684" y="3626"/>
                    <a:pt x="532" y="3362"/>
                    <a:pt x="422" y="3106"/>
                  </a:cubicBezTo>
                  <a:cubicBezTo>
                    <a:pt x="198" y="2617"/>
                    <a:pt x="182" y="2043"/>
                    <a:pt x="378" y="1507"/>
                  </a:cubicBezTo>
                  <a:cubicBezTo>
                    <a:pt x="450" y="1288"/>
                    <a:pt x="559" y="1081"/>
                    <a:pt x="693" y="894"/>
                  </a:cubicBezTo>
                  <a:cubicBezTo>
                    <a:pt x="1023" y="488"/>
                    <a:pt x="1533" y="170"/>
                    <a:pt x="2023" y="119"/>
                  </a:cubicBezTo>
                  <a:cubicBezTo>
                    <a:pt x="2105" y="109"/>
                    <a:pt x="2185" y="104"/>
                    <a:pt x="2263" y="104"/>
                  </a:cubicBezTo>
                  <a:close/>
                  <a:moveTo>
                    <a:pt x="2354" y="0"/>
                  </a:moveTo>
                  <a:cubicBezTo>
                    <a:pt x="2115" y="0"/>
                    <a:pt x="1875" y="37"/>
                    <a:pt x="1647" y="103"/>
                  </a:cubicBezTo>
                  <a:cubicBezTo>
                    <a:pt x="1239" y="219"/>
                    <a:pt x="889" y="478"/>
                    <a:pt x="637" y="807"/>
                  </a:cubicBezTo>
                  <a:cubicBezTo>
                    <a:pt x="221" y="1354"/>
                    <a:pt x="1" y="2060"/>
                    <a:pt x="174" y="2717"/>
                  </a:cubicBezTo>
                  <a:cubicBezTo>
                    <a:pt x="180" y="2738"/>
                    <a:pt x="185" y="2760"/>
                    <a:pt x="191" y="2783"/>
                  </a:cubicBezTo>
                  <a:cubicBezTo>
                    <a:pt x="209" y="2857"/>
                    <a:pt x="230" y="2929"/>
                    <a:pt x="255" y="3000"/>
                  </a:cubicBezTo>
                  <a:cubicBezTo>
                    <a:pt x="342" y="3227"/>
                    <a:pt x="466" y="3439"/>
                    <a:pt x="600" y="3642"/>
                  </a:cubicBezTo>
                  <a:cubicBezTo>
                    <a:pt x="765" y="3876"/>
                    <a:pt x="906" y="4062"/>
                    <a:pt x="1139" y="4244"/>
                  </a:cubicBezTo>
                  <a:cubicBezTo>
                    <a:pt x="1261" y="4342"/>
                    <a:pt x="1400" y="4421"/>
                    <a:pt x="1543" y="4489"/>
                  </a:cubicBezTo>
                  <a:cubicBezTo>
                    <a:pt x="1714" y="4573"/>
                    <a:pt x="1899" y="4635"/>
                    <a:pt x="2090" y="4664"/>
                  </a:cubicBezTo>
                  <a:cubicBezTo>
                    <a:pt x="2090" y="4666"/>
                    <a:pt x="2091" y="4668"/>
                    <a:pt x="2093" y="4670"/>
                  </a:cubicBezTo>
                  <a:cubicBezTo>
                    <a:pt x="2209" y="4684"/>
                    <a:pt x="2326" y="4691"/>
                    <a:pt x="2442" y="4691"/>
                  </a:cubicBezTo>
                  <a:cubicBezTo>
                    <a:pt x="2505" y="4691"/>
                    <a:pt x="2567" y="4689"/>
                    <a:pt x="2629" y="4685"/>
                  </a:cubicBezTo>
                  <a:cubicBezTo>
                    <a:pt x="3048" y="4655"/>
                    <a:pt x="3461" y="4509"/>
                    <a:pt x="3782" y="4237"/>
                  </a:cubicBezTo>
                  <a:cubicBezTo>
                    <a:pt x="4199" y="3888"/>
                    <a:pt x="4513" y="3396"/>
                    <a:pt x="4560" y="2868"/>
                  </a:cubicBezTo>
                  <a:cubicBezTo>
                    <a:pt x="4565" y="2857"/>
                    <a:pt x="4567" y="2845"/>
                    <a:pt x="4568" y="2832"/>
                  </a:cubicBezTo>
                  <a:cubicBezTo>
                    <a:pt x="4570" y="2827"/>
                    <a:pt x="4567" y="2822"/>
                    <a:pt x="4565" y="2818"/>
                  </a:cubicBezTo>
                  <a:cubicBezTo>
                    <a:pt x="4566" y="2795"/>
                    <a:pt x="4567" y="2771"/>
                    <a:pt x="4567" y="2749"/>
                  </a:cubicBezTo>
                  <a:cubicBezTo>
                    <a:pt x="4567" y="2746"/>
                    <a:pt x="4567" y="2743"/>
                    <a:pt x="4566" y="2740"/>
                  </a:cubicBezTo>
                  <a:cubicBezTo>
                    <a:pt x="4566" y="2728"/>
                    <a:pt x="4559" y="2718"/>
                    <a:pt x="4545" y="2714"/>
                  </a:cubicBezTo>
                  <a:cubicBezTo>
                    <a:pt x="4542" y="2713"/>
                    <a:pt x="4540" y="2713"/>
                    <a:pt x="4538" y="2713"/>
                  </a:cubicBezTo>
                  <a:cubicBezTo>
                    <a:pt x="4503" y="2713"/>
                    <a:pt x="4503" y="2760"/>
                    <a:pt x="4492" y="2784"/>
                  </a:cubicBezTo>
                  <a:cubicBezTo>
                    <a:pt x="4482" y="2813"/>
                    <a:pt x="4469" y="2847"/>
                    <a:pt x="4457" y="2879"/>
                  </a:cubicBezTo>
                  <a:cubicBezTo>
                    <a:pt x="4453" y="2884"/>
                    <a:pt x="4449" y="2890"/>
                    <a:pt x="4448" y="2897"/>
                  </a:cubicBezTo>
                  <a:cubicBezTo>
                    <a:pt x="4437" y="2925"/>
                    <a:pt x="4426" y="2952"/>
                    <a:pt x="4416" y="2970"/>
                  </a:cubicBezTo>
                  <a:cubicBezTo>
                    <a:pt x="4312" y="3178"/>
                    <a:pt x="4186" y="3333"/>
                    <a:pt x="4006" y="3485"/>
                  </a:cubicBezTo>
                  <a:cubicBezTo>
                    <a:pt x="3809" y="3647"/>
                    <a:pt x="3559" y="3765"/>
                    <a:pt x="3293" y="3825"/>
                  </a:cubicBezTo>
                  <a:cubicBezTo>
                    <a:pt x="3188" y="3845"/>
                    <a:pt x="3073" y="3856"/>
                    <a:pt x="2958" y="3856"/>
                  </a:cubicBezTo>
                  <a:cubicBezTo>
                    <a:pt x="2837" y="3856"/>
                    <a:pt x="2717" y="3844"/>
                    <a:pt x="2608" y="3820"/>
                  </a:cubicBezTo>
                  <a:cubicBezTo>
                    <a:pt x="2294" y="3753"/>
                    <a:pt x="2047" y="3603"/>
                    <a:pt x="1822" y="3397"/>
                  </a:cubicBezTo>
                  <a:cubicBezTo>
                    <a:pt x="1626" y="3213"/>
                    <a:pt x="1487" y="3018"/>
                    <a:pt x="1369" y="2771"/>
                  </a:cubicBezTo>
                  <a:cubicBezTo>
                    <a:pt x="1368" y="2768"/>
                    <a:pt x="1365" y="2764"/>
                    <a:pt x="1364" y="2760"/>
                  </a:cubicBezTo>
                  <a:cubicBezTo>
                    <a:pt x="1310" y="2600"/>
                    <a:pt x="1257" y="2439"/>
                    <a:pt x="1229" y="2272"/>
                  </a:cubicBezTo>
                  <a:cubicBezTo>
                    <a:pt x="1204" y="2105"/>
                    <a:pt x="1203" y="1890"/>
                    <a:pt x="1235" y="1697"/>
                  </a:cubicBezTo>
                  <a:cubicBezTo>
                    <a:pt x="1339" y="1098"/>
                    <a:pt x="1766" y="508"/>
                    <a:pt x="2418" y="360"/>
                  </a:cubicBezTo>
                  <a:cubicBezTo>
                    <a:pt x="2603" y="313"/>
                    <a:pt x="2768" y="292"/>
                    <a:pt x="2953" y="292"/>
                  </a:cubicBezTo>
                  <a:cubicBezTo>
                    <a:pt x="2992" y="292"/>
                    <a:pt x="3032" y="293"/>
                    <a:pt x="3073" y="295"/>
                  </a:cubicBezTo>
                  <a:cubicBezTo>
                    <a:pt x="3169" y="300"/>
                    <a:pt x="3253" y="320"/>
                    <a:pt x="3353" y="333"/>
                  </a:cubicBezTo>
                  <a:cubicBezTo>
                    <a:pt x="3384" y="331"/>
                    <a:pt x="3398" y="290"/>
                    <a:pt x="3376" y="271"/>
                  </a:cubicBezTo>
                  <a:cubicBezTo>
                    <a:pt x="3372" y="267"/>
                    <a:pt x="3367" y="264"/>
                    <a:pt x="3362" y="263"/>
                  </a:cubicBezTo>
                  <a:cubicBezTo>
                    <a:pt x="3063" y="81"/>
                    <a:pt x="2711" y="0"/>
                    <a:pt x="23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47"/>
            <p:cNvSpPr/>
            <p:nvPr/>
          </p:nvSpPr>
          <p:spPr>
            <a:xfrm>
              <a:off x="4524525" y="1085400"/>
              <a:ext cx="34750" cy="126100"/>
            </a:xfrm>
            <a:custGeom>
              <a:rect b="b" l="l" r="r" t="t"/>
              <a:pathLst>
                <a:path extrusionOk="0" h="5044" w="1390">
                  <a:moveTo>
                    <a:pt x="1390" y="0"/>
                  </a:moveTo>
                  <a:lnTo>
                    <a:pt x="1390" y="0"/>
                  </a:lnTo>
                  <a:cubicBezTo>
                    <a:pt x="880" y="339"/>
                    <a:pt x="526" y="875"/>
                    <a:pt x="316" y="1443"/>
                  </a:cubicBezTo>
                  <a:cubicBezTo>
                    <a:pt x="1" y="2300"/>
                    <a:pt x="2" y="3246"/>
                    <a:pt x="195" y="4132"/>
                  </a:cubicBezTo>
                  <a:cubicBezTo>
                    <a:pt x="245" y="4368"/>
                    <a:pt x="321" y="4597"/>
                    <a:pt x="394" y="4826"/>
                  </a:cubicBezTo>
                  <a:cubicBezTo>
                    <a:pt x="414" y="4884"/>
                    <a:pt x="432" y="4942"/>
                    <a:pt x="450" y="5001"/>
                  </a:cubicBezTo>
                  <a:cubicBezTo>
                    <a:pt x="454" y="5025"/>
                    <a:pt x="475" y="5043"/>
                    <a:pt x="498" y="5043"/>
                  </a:cubicBezTo>
                  <a:cubicBezTo>
                    <a:pt x="506" y="5043"/>
                    <a:pt x="513" y="5041"/>
                    <a:pt x="521" y="5037"/>
                  </a:cubicBezTo>
                  <a:cubicBezTo>
                    <a:pt x="554" y="5016"/>
                    <a:pt x="542" y="4980"/>
                    <a:pt x="533" y="4949"/>
                  </a:cubicBezTo>
                  <a:cubicBezTo>
                    <a:pt x="515" y="4872"/>
                    <a:pt x="497" y="4795"/>
                    <a:pt x="481" y="4717"/>
                  </a:cubicBezTo>
                  <a:cubicBezTo>
                    <a:pt x="424" y="4427"/>
                    <a:pt x="352" y="4140"/>
                    <a:pt x="301" y="3851"/>
                  </a:cubicBezTo>
                  <a:cubicBezTo>
                    <a:pt x="161" y="3041"/>
                    <a:pt x="190" y="2171"/>
                    <a:pt x="516" y="1359"/>
                  </a:cubicBezTo>
                  <a:cubicBezTo>
                    <a:pt x="680" y="907"/>
                    <a:pt x="949" y="376"/>
                    <a:pt x="13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47"/>
            <p:cNvSpPr/>
            <p:nvPr/>
          </p:nvSpPr>
          <p:spPr>
            <a:xfrm>
              <a:off x="4529025" y="922150"/>
              <a:ext cx="55100" cy="15875"/>
            </a:xfrm>
            <a:custGeom>
              <a:rect b="b" l="l" r="r" t="t"/>
              <a:pathLst>
                <a:path extrusionOk="0" h="635" w="2204">
                  <a:moveTo>
                    <a:pt x="1" y="1"/>
                  </a:moveTo>
                  <a:cubicBezTo>
                    <a:pt x="125" y="151"/>
                    <a:pt x="280" y="275"/>
                    <a:pt x="449" y="372"/>
                  </a:cubicBezTo>
                  <a:cubicBezTo>
                    <a:pt x="729" y="539"/>
                    <a:pt x="1047" y="635"/>
                    <a:pt x="1362" y="635"/>
                  </a:cubicBezTo>
                  <a:cubicBezTo>
                    <a:pt x="1658" y="635"/>
                    <a:pt x="1950" y="550"/>
                    <a:pt x="2204" y="361"/>
                  </a:cubicBezTo>
                  <a:lnTo>
                    <a:pt x="2204" y="361"/>
                  </a:lnTo>
                  <a:cubicBezTo>
                    <a:pt x="1984" y="469"/>
                    <a:pt x="1760" y="511"/>
                    <a:pt x="1537" y="511"/>
                  </a:cubicBezTo>
                  <a:cubicBezTo>
                    <a:pt x="1224" y="511"/>
                    <a:pt x="910" y="428"/>
                    <a:pt x="605" y="324"/>
                  </a:cubicBezTo>
                  <a:cubicBezTo>
                    <a:pt x="405" y="250"/>
                    <a:pt x="193" y="15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47"/>
            <p:cNvSpPr/>
            <p:nvPr/>
          </p:nvSpPr>
          <p:spPr>
            <a:xfrm>
              <a:off x="4507900" y="882825"/>
              <a:ext cx="28150" cy="36300"/>
            </a:xfrm>
            <a:custGeom>
              <a:rect b="b" l="l" r="r" t="t"/>
              <a:pathLst>
                <a:path extrusionOk="0" h="1452" w="1126">
                  <a:moveTo>
                    <a:pt x="1126" y="0"/>
                  </a:moveTo>
                  <a:lnTo>
                    <a:pt x="1126" y="0"/>
                  </a:lnTo>
                  <a:cubicBezTo>
                    <a:pt x="1111" y="62"/>
                    <a:pt x="1091" y="124"/>
                    <a:pt x="1068" y="186"/>
                  </a:cubicBezTo>
                  <a:cubicBezTo>
                    <a:pt x="936" y="489"/>
                    <a:pt x="754" y="758"/>
                    <a:pt x="529" y="999"/>
                  </a:cubicBezTo>
                  <a:cubicBezTo>
                    <a:pt x="363" y="1176"/>
                    <a:pt x="184" y="1311"/>
                    <a:pt x="0" y="1451"/>
                  </a:cubicBezTo>
                  <a:cubicBezTo>
                    <a:pt x="271" y="1337"/>
                    <a:pt x="541" y="1193"/>
                    <a:pt x="738" y="967"/>
                  </a:cubicBezTo>
                  <a:cubicBezTo>
                    <a:pt x="941" y="733"/>
                    <a:pt x="1080" y="433"/>
                    <a:pt x="1120" y="126"/>
                  </a:cubicBezTo>
                  <a:cubicBezTo>
                    <a:pt x="1124" y="85"/>
                    <a:pt x="1126" y="41"/>
                    <a:pt x="11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47"/>
            <p:cNvSpPr/>
            <p:nvPr/>
          </p:nvSpPr>
          <p:spPr>
            <a:xfrm>
              <a:off x="4480175" y="796450"/>
              <a:ext cx="28850" cy="114825"/>
            </a:xfrm>
            <a:custGeom>
              <a:rect b="b" l="l" r="r" t="t"/>
              <a:pathLst>
                <a:path extrusionOk="0" h="4593" w="1154">
                  <a:moveTo>
                    <a:pt x="129" y="0"/>
                  </a:moveTo>
                  <a:lnTo>
                    <a:pt x="129" y="0"/>
                  </a:lnTo>
                  <a:cubicBezTo>
                    <a:pt x="469" y="378"/>
                    <a:pt x="638" y="805"/>
                    <a:pt x="735" y="1296"/>
                  </a:cubicBezTo>
                  <a:cubicBezTo>
                    <a:pt x="858" y="1908"/>
                    <a:pt x="828" y="2575"/>
                    <a:pt x="616" y="3206"/>
                  </a:cubicBezTo>
                  <a:cubicBezTo>
                    <a:pt x="532" y="3469"/>
                    <a:pt x="438" y="3687"/>
                    <a:pt x="343" y="3906"/>
                  </a:cubicBezTo>
                  <a:cubicBezTo>
                    <a:pt x="246" y="4127"/>
                    <a:pt x="145" y="4344"/>
                    <a:pt x="25" y="4550"/>
                  </a:cubicBezTo>
                  <a:cubicBezTo>
                    <a:pt x="17" y="4565"/>
                    <a:pt x="5" y="4581"/>
                    <a:pt x="0" y="4592"/>
                  </a:cubicBezTo>
                  <a:cubicBezTo>
                    <a:pt x="6" y="4585"/>
                    <a:pt x="14" y="4578"/>
                    <a:pt x="19" y="4571"/>
                  </a:cubicBezTo>
                  <a:cubicBezTo>
                    <a:pt x="262" y="4291"/>
                    <a:pt x="451" y="3969"/>
                    <a:pt x="614" y="3639"/>
                  </a:cubicBezTo>
                  <a:cubicBezTo>
                    <a:pt x="1154" y="2482"/>
                    <a:pt x="1142" y="883"/>
                    <a:pt x="1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47"/>
            <p:cNvSpPr/>
            <p:nvPr/>
          </p:nvSpPr>
          <p:spPr>
            <a:xfrm>
              <a:off x="4346000" y="921675"/>
              <a:ext cx="23175" cy="67250"/>
            </a:xfrm>
            <a:custGeom>
              <a:rect b="b" l="l" r="r" t="t"/>
              <a:pathLst>
                <a:path extrusionOk="0" h="2690" w="927">
                  <a:moveTo>
                    <a:pt x="1" y="0"/>
                  </a:moveTo>
                  <a:cubicBezTo>
                    <a:pt x="297" y="279"/>
                    <a:pt x="442" y="606"/>
                    <a:pt x="548" y="994"/>
                  </a:cubicBezTo>
                  <a:cubicBezTo>
                    <a:pt x="635" y="1360"/>
                    <a:pt x="665" y="1535"/>
                    <a:pt x="675" y="1886"/>
                  </a:cubicBezTo>
                  <a:cubicBezTo>
                    <a:pt x="676" y="2171"/>
                    <a:pt x="661" y="2379"/>
                    <a:pt x="581" y="2643"/>
                  </a:cubicBezTo>
                  <a:lnTo>
                    <a:pt x="564" y="2689"/>
                  </a:lnTo>
                  <a:cubicBezTo>
                    <a:pt x="566" y="2687"/>
                    <a:pt x="567" y="2684"/>
                    <a:pt x="569" y="2682"/>
                  </a:cubicBezTo>
                  <a:cubicBezTo>
                    <a:pt x="649" y="2542"/>
                    <a:pt x="707" y="2388"/>
                    <a:pt x="743" y="2231"/>
                  </a:cubicBezTo>
                  <a:cubicBezTo>
                    <a:pt x="927" y="1433"/>
                    <a:pt x="709" y="47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47"/>
            <p:cNvSpPr/>
            <p:nvPr/>
          </p:nvSpPr>
          <p:spPr>
            <a:xfrm>
              <a:off x="4484550" y="1008150"/>
              <a:ext cx="11950" cy="133925"/>
            </a:xfrm>
            <a:custGeom>
              <a:rect b="b" l="l" r="r" t="t"/>
              <a:pathLst>
                <a:path extrusionOk="0" h="5357" w="478">
                  <a:moveTo>
                    <a:pt x="178" y="1"/>
                  </a:moveTo>
                  <a:lnTo>
                    <a:pt x="178" y="1"/>
                  </a:lnTo>
                  <a:cubicBezTo>
                    <a:pt x="223" y="445"/>
                    <a:pt x="231" y="892"/>
                    <a:pt x="251" y="1338"/>
                  </a:cubicBezTo>
                  <a:cubicBezTo>
                    <a:pt x="274" y="1766"/>
                    <a:pt x="308" y="2193"/>
                    <a:pt x="308" y="2621"/>
                  </a:cubicBezTo>
                  <a:cubicBezTo>
                    <a:pt x="329" y="3453"/>
                    <a:pt x="225" y="4198"/>
                    <a:pt x="65" y="4985"/>
                  </a:cubicBezTo>
                  <a:cubicBezTo>
                    <a:pt x="41" y="5108"/>
                    <a:pt x="21" y="5238"/>
                    <a:pt x="0" y="5357"/>
                  </a:cubicBezTo>
                  <a:cubicBezTo>
                    <a:pt x="23" y="5293"/>
                    <a:pt x="47" y="5228"/>
                    <a:pt x="70" y="5164"/>
                  </a:cubicBezTo>
                  <a:cubicBezTo>
                    <a:pt x="184" y="4837"/>
                    <a:pt x="304" y="4510"/>
                    <a:pt x="366" y="4168"/>
                  </a:cubicBezTo>
                  <a:cubicBezTo>
                    <a:pt x="441" y="3709"/>
                    <a:pt x="477" y="3241"/>
                    <a:pt x="467" y="2776"/>
                  </a:cubicBezTo>
                  <a:cubicBezTo>
                    <a:pt x="461" y="2490"/>
                    <a:pt x="426" y="2200"/>
                    <a:pt x="395" y="1872"/>
                  </a:cubicBezTo>
                  <a:cubicBezTo>
                    <a:pt x="361" y="1494"/>
                    <a:pt x="350" y="1114"/>
                    <a:pt x="308" y="737"/>
                  </a:cubicBezTo>
                  <a:cubicBezTo>
                    <a:pt x="281" y="489"/>
                    <a:pt x="228" y="245"/>
                    <a:pt x="1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47"/>
            <p:cNvSpPr/>
            <p:nvPr/>
          </p:nvSpPr>
          <p:spPr>
            <a:xfrm>
              <a:off x="4433150" y="1053775"/>
              <a:ext cx="7100" cy="47450"/>
            </a:xfrm>
            <a:custGeom>
              <a:rect b="b" l="l" r="r" t="t"/>
              <a:pathLst>
                <a:path extrusionOk="0" h="1898" w="284">
                  <a:moveTo>
                    <a:pt x="284" y="0"/>
                  </a:moveTo>
                  <a:lnTo>
                    <a:pt x="284" y="0"/>
                  </a:lnTo>
                  <a:cubicBezTo>
                    <a:pt x="213" y="176"/>
                    <a:pt x="127" y="620"/>
                    <a:pt x="84" y="891"/>
                  </a:cubicBezTo>
                  <a:cubicBezTo>
                    <a:pt x="35" y="1225"/>
                    <a:pt x="26" y="1563"/>
                    <a:pt x="1" y="1897"/>
                  </a:cubicBezTo>
                  <a:cubicBezTo>
                    <a:pt x="204" y="1287"/>
                    <a:pt x="261" y="640"/>
                    <a:pt x="2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47"/>
            <p:cNvSpPr/>
            <p:nvPr/>
          </p:nvSpPr>
          <p:spPr>
            <a:xfrm>
              <a:off x="4389425" y="1029825"/>
              <a:ext cx="27250" cy="61375"/>
            </a:xfrm>
            <a:custGeom>
              <a:rect b="b" l="l" r="r" t="t"/>
              <a:pathLst>
                <a:path extrusionOk="0" h="2455" w="1090">
                  <a:moveTo>
                    <a:pt x="1090" y="1"/>
                  </a:moveTo>
                  <a:cubicBezTo>
                    <a:pt x="604" y="750"/>
                    <a:pt x="194" y="1601"/>
                    <a:pt x="0" y="2455"/>
                  </a:cubicBezTo>
                  <a:cubicBezTo>
                    <a:pt x="178" y="2034"/>
                    <a:pt x="393" y="1626"/>
                    <a:pt x="589" y="1211"/>
                  </a:cubicBezTo>
                  <a:cubicBezTo>
                    <a:pt x="772" y="814"/>
                    <a:pt x="931" y="407"/>
                    <a:pt x="10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47"/>
            <p:cNvSpPr/>
            <p:nvPr/>
          </p:nvSpPr>
          <p:spPr>
            <a:xfrm>
              <a:off x="4399550" y="1156325"/>
              <a:ext cx="61250" cy="123525"/>
            </a:xfrm>
            <a:custGeom>
              <a:rect b="b" l="l" r="r" t="t"/>
              <a:pathLst>
                <a:path extrusionOk="0" h="4941" w="2450">
                  <a:moveTo>
                    <a:pt x="1" y="0"/>
                  </a:moveTo>
                  <a:lnTo>
                    <a:pt x="1" y="0"/>
                  </a:lnTo>
                  <a:cubicBezTo>
                    <a:pt x="660" y="421"/>
                    <a:pt x="1179" y="983"/>
                    <a:pt x="1570" y="1655"/>
                  </a:cubicBezTo>
                  <a:cubicBezTo>
                    <a:pt x="1952" y="2298"/>
                    <a:pt x="2203" y="2992"/>
                    <a:pt x="2245" y="3707"/>
                  </a:cubicBezTo>
                  <a:cubicBezTo>
                    <a:pt x="2277" y="4090"/>
                    <a:pt x="2260" y="4482"/>
                    <a:pt x="2198" y="4853"/>
                  </a:cubicBezTo>
                  <a:cubicBezTo>
                    <a:pt x="2194" y="4876"/>
                    <a:pt x="2189" y="4898"/>
                    <a:pt x="2185" y="4920"/>
                  </a:cubicBezTo>
                  <a:cubicBezTo>
                    <a:pt x="2184" y="4927"/>
                    <a:pt x="2183" y="4934"/>
                    <a:pt x="2180" y="4940"/>
                  </a:cubicBezTo>
                  <a:cubicBezTo>
                    <a:pt x="2183" y="4935"/>
                    <a:pt x="2185" y="4930"/>
                    <a:pt x="2186" y="4925"/>
                  </a:cubicBezTo>
                  <a:cubicBezTo>
                    <a:pt x="2308" y="4634"/>
                    <a:pt x="2364" y="4317"/>
                    <a:pt x="2394" y="4005"/>
                  </a:cubicBezTo>
                  <a:cubicBezTo>
                    <a:pt x="2450" y="3109"/>
                    <a:pt x="2115" y="2235"/>
                    <a:pt x="1652" y="1480"/>
                  </a:cubicBezTo>
                  <a:cubicBezTo>
                    <a:pt x="1246" y="811"/>
                    <a:pt x="718" y="32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47"/>
            <p:cNvSpPr/>
            <p:nvPr/>
          </p:nvSpPr>
          <p:spPr>
            <a:xfrm>
              <a:off x="4406125" y="1176325"/>
              <a:ext cx="42775" cy="90700"/>
            </a:xfrm>
            <a:custGeom>
              <a:rect b="b" l="l" r="r" t="t"/>
              <a:pathLst>
                <a:path extrusionOk="0" h="3628" w="1711">
                  <a:moveTo>
                    <a:pt x="0" y="0"/>
                  </a:moveTo>
                  <a:lnTo>
                    <a:pt x="0" y="0"/>
                  </a:lnTo>
                  <a:cubicBezTo>
                    <a:pt x="300" y="266"/>
                    <a:pt x="504" y="554"/>
                    <a:pt x="724" y="883"/>
                  </a:cubicBezTo>
                  <a:cubicBezTo>
                    <a:pt x="1150" y="1504"/>
                    <a:pt x="1395" y="2117"/>
                    <a:pt x="1571" y="2851"/>
                  </a:cubicBezTo>
                  <a:cubicBezTo>
                    <a:pt x="1631" y="3102"/>
                    <a:pt x="1653" y="3319"/>
                    <a:pt x="1672" y="3582"/>
                  </a:cubicBezTo>
                  <a:cubicBezTo>
                    <a:pt x="1673" y="3598"/>
                    <a:pt x="1673" y="3612"/>
                    <a:pt x="1674" y="3628"/>
                  </a:cubicBezTo>
                  <a:cubicBezTo>
                    <a:pt x="1674" y="3624"/>
                    <a:pt x="1674" y="3623"/>
                    <a:pt x="1675" y="3620"/>
                  </a:cubicBezTo>
                  <a:cubicBezTo>
                    <a:pt x="1703" y="3430"/>
                    <a:pt x="1711" y="3236"/>
                    <a:pt x="1705" y="3042"/>
                  </a:cubicBezTo>
                  <a:cubicBezTo>
                    <a:pt x="1678" y="2546"/>
                    <a:pt x="1534" y="2065"/>
                    <a:pt x="1325" y="1617"/>
                  </a:cubicBezTo>
                  <a:cubicBezTo>
                    <a:pt x="1036" y="976"/>
                    <a:pt x="583" y="39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47"/>
            <p:cNvSpPr/>
            <p:nvPr/>
          </p:nvSpPr>
          <p:spPr>
            <a:xfrm>
              <a:off x="4413300" y="1204225"/>
              <a:ext cx="22850" cy="43125"/>
            </a:xfrm>
            <a:custGeom>
              <a:rect b="b" l="l" r="r" t="t"/>
              <a:pathLst>
                <a:path extrusionOk="0" h="1725" w="914">
                  <a:moveTo>
                    <a:pt x="1" y="1"/>
                  </a:moveTo>
                  <a:lnTo>
                    <a:pt x="1" y="1"/>
                  </a:lnTo>
                  <a:cubicBezTo>
                    <a:pt x="34" y="28"/>
                    <a:pt x="63" y="57"/>
                    <a:pt x="83" y="88"/>
                  </a:cubicBezTo>
                  <a:cubicBezTo>
                    <a:pt x="241" y="319"/>
                    <a:pt x="377" y="565"/>
                    <a:pt x="511" y="810"/>
                  </a:cubicBezTo>
                  <a:cubicBezTo>
                    <a:pt x="682" y="1121"/>
                    <a:pt x="818" y="1394"/>
                    <a:pt x="913" y="1725"/>
                  </a:cubicBezTo>
                  <a:cubicBezTo>
                    <a:pt x="896" y="1080"/>
                    <a:pt x="548" y="485"/>
                    <a:pt x="85" y="53"/>
                  </a:cubicBezTo>
                  <a:cubicBezTo>
                    <a:pt x="59" y="33"/>
                    <a:pt x="31" y="15"/>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47"/>
            <p:cNvSpPr/>
            <p:nvPr/>
          </p:nvSpPr>
          <p:spPr>
            <a:xfrm>
              <a:off x="4418725" y="1220200"/>
              <a:ext cx="10100" cy="20000"/>
            </a:xfrm>
            <a:custGeom>
              <a:rect b="b" l="l" r="r" t="t"/>
              <a:pathLst>
                <a:path extrusionOk="0" h="800" w="404">
                  <a:moveTo>
                    <a:pt x="0" y="0"/>
                  </a:moveTo>
                  <a:lnTo>
                    <a:pt x="0" y="0"/>
                  </a:lnTo>
                  <a:cubicBezTo>
                    <a:pt x="135" y="267"/>
                    <a:pt x="277" y="530"/>
                    <a:pt x="404" y="799"/>
                  </a:cubicBezTo>
                  <a:cubicBezTo>
                    <a:pt x="373" y="495"/>
                    <a:pt x="212" y="21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47"/>
            <p:cNvSpPr/>
            <p:nvPr/>
          </p:nvSpPr>
          <p:spPr>
            <a:xfrm>
              <a:off x="4493100" y="1269350"/>
              <a:ext cx="20525" cy="49250"/>
            </a:xfrm>
            <a:custGeom>
              <a:rect b="b" l="l" r="r" t="t"/>
              <a:pathLst>
                <a:path extrusionOk="0" h="1970" w="821">
                  <a:moveTo>
                    <a:pt x="650" y="0"/>
                  </a:moveTo>
                  <a:lnTo>
                    <a:pt x="650" y="0"/>
                  </a:lnTo>
                  <a:cubicBezTo>
                    <a:pt x="821" y="414"/>
                    <a:pt x="449" y="1417"/>
                    <a:pt x="176" y="1772"/>
                  </a:cubicBezTo>
                  <a:cubicBezTo>
                    <a:pt x="179" y="1768"/>
                    <a:pt x="180" y="1767"/>
                    <a:pt x="180" y="1767"/>
                  </a:cubicBezTo>
                  <a:lnTo>
                    <a:pt x="180" y="1767"/>
                  </a:lnTo>
                  <a:cubicBezTo>
                    <a:pt x="180" y="1767"/>
                    <a:pt x="165" y="1786"/>
                    <a:pt x="164" y="1786"/>
                  </a:cubicBezTo>
                  <a:cubicBezTo>
                    <a:pt x="164" y="1786"/>
                    <a:pt x="165" y="1785"/>
                    <a:pt x="167" y="1783"/>
                  </a:cubicBezTo>
                  <a:lnTo>
                    <a:pt x="167" y="1783"/>
                  </a:lnTo>
                  <a:cubicBezTo>
                    <a:pt x="135" y="1823"/>
                    <a:pt x="101" y="1861"/>
                    <a:pt x="67" y="1900"/>
                  </a:cubicBezTo>
                  <a:cubicBezTo>
                    <a:pt x="44" y="1923"/>
                    <a:pt x="22" y="1948"/>
                    <a:pt x="0" y="1969"/>
                  </a:cubicBezTo>
                  <a:cubicBezTo>
                    <a:pt x="2" y="1967"/>
                    <a:pt x="6" y="1966"/>
                    <a:pt x="8" y="1963"/>
                  </a:cubicBezTo>
                  <a:cubicBezTo>
                    <a:pt x="67" y="1926"/>
                    <a:pt x="124" y="1886"/>
                    <a:pt x="176" y="1843"/>
                  </a:cubicBezTo>
                  <a:cubicBezTo>
                    <a:pt x="503" y="1560"/>
                    <a:pt x="702" y="1140"/>
                    <a:pt x="758" y="716"/>
                  </a:cubicBezTo>
                  <a:cubicBezTo>
                    <a:pt x="791" y="475"/>
                    <a:pt x="784" y="211"/>
                    <a:pt x="6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47"/>
            <p:cNvSpPr/>
            <p:nvPr/>
          </p:nvSpPr>
          <p:spPr>
            <a:xfrm>
              <a:off x="4491800" y="1285700"/>
              <a:ext cx="6350" cy="17900"/>
            </a:xfrm>
            <a:custGeom>
              <a:rect b="b" l="l" r="r" t="t"/>
              <a:pathLst>
                <a:path extrusionOk="0" h="716" w="254">
                  <a:moveTo>
                    <a:pt x="248" y="0"/>
                  </a:moveTo>
                  <a:cubicBezTo>
                    <a:pt x="244" y="18"/>
                    <a:pt x="239" y="36"/>
                    <a:pt x="233" y="54"/>
                  </a:cubicBezTo>
                  <a:cubicBezTo>
                    <a:pt x="167" y="279"/>
                    <a:pt x="99" y="512"/>
                    <a:pt x="1" y="716"/>
                  </a:cubicBezTo>
                  <a:cubicBezTo>
                    <a:pt x="178" y="538"/>
                    <a:pt x="253" y="284"/>
                    <a:pt x="249" y="38"/>
                  </a:cubicBezTo>
                  <a:cubicBezTo>
                    <a:pt x="249" y="26"/>
                    <a:pt x="249" y="7"/>
                    <a:pt x="2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47"/>
            <p:cNvSpPr/>
            <p:nvPr/>
          </p:nvSpPr>
          <p:spPr>
            <a:xfrm>
              <a:off x="4312375" y="1339950"/>
              <a:ext cx="148500" cy="25550"/>
            </a:xfrm>
            <a:custGeom>
              <a:rect b="b" l="l" r="r" t="t"/>
              <a:pathLst>
                <a:path extrusionOk="0" h="1022" w="5940">
                  <a:moveTo>
                    <a:pt x="5940" y="0"/>
                  </a:moveTo>
                  <a:cubicBezTo>
                    <a:pt x="5470" y="235"/>
                    <a:pt x="4965" y="393"/>
                    <a:pt x="4461" y="548"/>
                  </a:cubicBezTo>
                  <a:cubicBezTo>
                    <a:pt x="3787" y="742"/>
                    <a:pt x="3088" y="880"/>
                    <a:pt x="2397" y="880"/>
                  </a:cubicBezTo>
                  <a:cubicBezTo>
                    <a:pt x="1878" y="880"/>
                    <a:pt x="1363" y="802"/>
                    <a:pt x="868" y="611"/>
                  </a:cubicBezTo>
                  <a:cubicBezTo>
                    <a:pt x="619" y="513"/>
                    <a:pt x="281" y="344"/>
                    <a:pt x="35" y="133"/>
                  </a:cubicBezTo>
                  <a:lnTo>
                    <a:pt x="8" y="110"/>
                  </a:lnTo>
                  <a:cubicBezTo>
                    <a:pt x="5" y="106"/>
                    <a:pt x="2" y="104"/>
                    <a:pt x="1" y="104"/>
                  </a:cubicBezTo>
                  <a:lnTo>
                    <a:pt x="1" y="104"/>
                  </a:lnTo>
                  <a:cubicBezTo>
                    <a:pt x="1" y="104"/>
                    <a:pt x="2" y="106"/>
                    <a:pt x="6" y="110"/>
                  </a:cubicBezTo>
                  <a:cubicBezTo>
                    <a:pt x="171" y="321"/>
                    <a:pt x="383" y="493"/>
                    <a:pt x="611" y="630"/>
                  </a:cubicBezTo>
                  <a:cubicBezTo>
                    <a:pt x="1103" y="928"/>
                    <a:pt x="1670" y="1021"/>
                    <a:pt x="2239" y="1021"/>
                  </a:cubicBezTo>
                  <a:cubicBezTo>
                    <a:pt x="2483" y="1021"/>
                    <a:pt x="2728" y="1004"/>
                    <a:pt x="2967" y="978"/>
                  </a:cubicBezTo>
                  <a:cubicBezTo>
                    <a:pt x="3394" y="934"/>
                    <a:pt x="3816" y="846"/>
                    <a:pt x="4230" y="730"/>
                  </a:cubicBezTo>
                  <a:cubicBezTo>
                    <a:pt x="4829" y="569"/>
                    <a:pt x="5418" y="339"/>
                    <a:pt x="59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47"/>
            <p:cNvSpPr/>
            <p:nvPr/>
          </p:nvSpPr>
          <p:spPr>
            <a:xfrm>
              <a:off x="4325500" y="1339850"/>
              <a:ext cx="97475" cy="11575"/>
            </a:xfrm>
            <a:custGeom>
              <a:rect b="b" l="l" r="r" t="t"/>
              <a:pathLst>
                <a:path extrusionOk="0" h="463" w="3899">
                  <a:moveTo>
                    <a:pt x="1" y="1"/>
                  </a:moveTo>
                  <a:lnTo>
                    <a:pt x="1" y="1"/>
                  </a:lnTo>
                  <a:cubicBezTo>
                    <a:pt x="69" y="42"/>
                    <a:pt x="140" y="79"/>
                    <a:pt x="212" y="115"/>
                  </a:cubicBezTo>
                  <a:cubicBezTo>
                    <a:pt x="684" y="348"/>
                    <a:pt x="1213" y="423"/>
                    <a:pt x="1734" y="452"/>
                  </a:cubicBezTo>
                  <a:cubicBezTo>
                    <a:pt x="1861" y="459"/>
                    <a:pt x="1989" y="463"/>
                    <a:pt x="2117" y="463"/>
                  </a:cubicBezTo>
                  <a:cubicBezTo>
                    <a:pt x="2725" y="463"/>
                    <a:pt x="3336" y="377"/>
                    <a:pt x="3899" y="145"/>
                  </a:cubicBezTo>
                  <a:lnTo>
                    <a:pt x="3899" y="145"/>
                  </a:lnTo>
                  <a:cubicBezTo>
                    <a:pt x="3455" y="262"/>
                    <a:pt x="3040" y="301"/>
                    <a:pt x="2582" y="327"/>
                  </a:cubicBezTo>
                  <a:cubicBezTo>
                    <a:pt x="2443" y="337"/>
                    <a:pt x="2303" y="342"/>
                    <a:pt x="2164" y="342"/>
                  </a:cubicBezTo>
                  <a:cubicBezTo>
                    <a:pt x="1864" y="342"/>
                    <a:pt x="1564" y="320"/>
                    <a:pt x="1268" y="280"/>
                  </a:cubicBezTo>
                  <a:cubicBezTo>
                    <a:pt x="1006" y="249"/>
                    <a:pt x="641" y="194"/>
                    <a:pt x="300" y="96"/>
                  </a:cubicBezTo>
                  <a:cubicBezTo>
                    <a:pt x="204" y="71"/>
                    <a:pt x="68"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47"/>
            <p:cNvSpPr/>
            <p:nvPr/>
          </p:nvSpPr>
          <p:spPr>
            <a:xfrm>
              <a:off x="4334000" y="1338600"/>
              <a:ext cx="56600" cy="5950"/>
            </a:xfrm>
            <a:custGeom>
              <a:rect b="b" l="l" r="r" t="t"/>
              <a:pathLst>
                <a:path extrusionOk="0" h="238" w="2264">
                  <a:moveTo>
                    <a:pt x="1" y="1"/>
                  </a:moveTo>
                  <a:cubicBezTo>
                    <a:pt x="396" y="164"/>
                    <a:pt x="820" y="238"/>
                    <a:pt x="1245" y="238"/>
                  </a:cubicBezTo>
                  <a:cubicBezTo>
                    <a:pt x="1542" y="238"/>
                    <a:pt x="1840" y="202"/>
                    <a:pt x="2128" y="134"/>
                  </a:cubicBezTo>
                  <a:cubicBezTo>
                    <a:pt x="2173" y="125"/>
                    <a:pt x="2226" y="114"/>
                    <a:pt x="2263" y="104"/>
                  </a:cubicBezTo>
                  <a:lnTo>
                    <a:pt x="2263" y="104"/>
                  </a:lnTo>
                  <a:cubicBezTo>
                    <a:pt x="2209" y="106"/>
                    <a:pt x="2153" y="108"/>
                    <a:pt x="2097" y="109"/>
                  </a:cubicBezTo>
                  <a:cubicBezTo>
                    <a:pt x="1870" y="116"/>
                    <a:pt x="1642" y="122"/>
                    <a:pt x="1415" y="122"/>
                  </a:cubicBezTo>
                  <a:cubicBezTo>
                    <a:pt x="936" y="122"/>
                    <a:pt x="459" y="96"/>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47"/>
            <p:cNvSpPr/>
            <p:nvPr/>
          </p:nvSpPr>
          <p:spPr>
            <a:xfrm>
              <a:off x="4346575" y="1336025"/>
              <a:ext cx="24800" cy="2050"/>
            </a:xfrm>
            <a:custGeom>
              <a:rect b="b" l="l" r="r" t="t"/>
              <a:pathLst>
                <a:path extrusionOk="0" h="82" w="992">
                  <a:moveTo>
                    <a:pt x="484" y="0"/>
                  </a:moveTo>
                  <a:cubicBezTo>
                    <a:pt x="350" y="0"/>
                    <a:pt x="216" y="9"/>
                    <a:pt x="82" y="9"/>
                  </a:cubicBezTo>
                  <a:cubicBezTo>
                    <a:pt x="55" y="9"/>
                    <a:pt x="28" y="9"/>
                    <a:pt x="0" y="8"/>
                  </a:cubicBezTo>
                  <a:lnTo>
                    <a:pt x="0" y="8"/>
                  </a:lnTo>
                  <a:cubicBezTo>
                    <a:pt x="166" y="58"/>
                    <a:pt x="339" y="81"/>
                    <a:pt x="512" y="81"/>
                  </a:cubicBezTo>
                  <a:cubicBezTo>
                    <a:pt x="674" y="81"/>
                    <a:pt x="835" y="62"/>
                    <a:pt x="991" y="25"/>
                  </a:cubicBezTo>
                  <a:cubicBezTo>
                    <a:pt x="828" y="21"/>
                    <a:pt x="667" y="2"/>
                    <a:pt x="503" y="1"/>
                  </a:cubicBezTo>
                  <a:cubicBezTo>
                    <a:pt x="497" y="1"/>
                    <a:pt x="490" y="0"/>
                    <a:pt x="4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47"/>
            <p:cNvSpPr/>
            <p:nvPr/>
          </p:nvSpPr>
          <p:spPr>
            <a:xfrm>
              <a:off x="4353250" y="1329425"/>
              <a:ext cx="5175" cy="475"/>
            </a:xfrm>
            <a:custGeom>
              <a:rect b="b" l="l" r="r" t="t"/>
              <a:pathLst>
                <a:path extrusionOk="0" h="19" w="207">
                  <a:moveTo>
                    <a:pt x="106" y="0"/>
                  </a:moveTo>
                  <a:cubicBezTo>
                    <a:pt x="71" y="0"/>
                    <a:pt x="35" y="2"/>
                    <a:pt x="0" y="6"/>
                  </a:cubicBezTo>
                  <a:cubicBezTo>
                    <a:pt x="32" y="15"/>
                    <a:pt x="65" y="19"/>
                    <a:pt x="98" y="19"/>
                  </a:cubicBezTo>
                  <a:cubicBezTo>
                    <a:pt x="134" y="19"/>
                    <a:pt x="171" y="14"/>
                    <a:pt x="206" y="6"/>
                  </a:cubicBezTo>
                  <a:cubicBezTo>
                    <a:pt x="173" y="2"/>
                    <a:pt x="139" y="0"/>
                    <a:pt x="1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47"/>
            <p:cNvSpPr/>
            <p:nvPr/>
          </p:nvSpPr>
          <p:spPr>
            <a:xfrm>
              <a:off x="4342075" y="1146250"/>
              <a:ext cx="46925" cy="11050"/>
            </a:xfrm>
            <a:custGeom>
              <a:rect b="b" l="l" r="r" t="t"/>
              <a:pathLst>
                <a:path extrusionOk="0" h="442" w="1877">
                  <a:moveTo>
                    <a:pt x="1001" y="0"/>
                  </a:moveTo>
                  <a:cubicBezTo>
                    <a:pt x="653" y="0"/>
                    <a:pt x="303" y="97"/>
                    <a:pt x="0" y="275"/>
                  </a:cubicBezTo>
                  <a:cubicBezTo>
                    <a:pt x="18" y="301"/>
                    <a:pt x="28" y="332"/>
                    <a:pt x="25" y="369"/>
                  </a:cubicBezTo>
                  <a:cubicBezTo>
                    <a:pt x="24" y="394"/>
                    <a:pt x="22" y="418"/>
                    <a:pt x="19" y="441"/>
                  </a:cubicBezTo>
                  <a:cubicBezTo>
                    <a:pt x="369" y="241"/>
                    <a:pt x="781" y="121"/>
                    <a:pt x="1200" y="121"/>
                  </a:cubicBezTo>
                  <a:cubicBezTo>
                    <a:pt x="1427" y="121"/>
                    <a:pt x="1655" y="156"/>
                    <a:pt x="1877" y="232"/>
                  </a:cubicBezTo>
                  <a:cubicBezTo>
                    <a:pt x="1608" y="74"/>
                    <a:pt x="1305" y="0"/>
                    <a:pt x="10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47"/>
            <p:cNvSpPr/>
            <p:nvPr/>
          </p:nvSpPr>
          <p:spPr>
            <a:xfrm>
              <a:off x="4341600" y="1152125"/>
              <a:ext cx="39050" cy="13275"/>
            </a:xfrm>
            <a:custGeom>
              <a:rect b="b" l="l" r="r" t="t"/>
              <a:pathLst>
                <a:path extrusionOk="0" h="531" w="1562">
                  <a:moveTo>
                    <a:pt x="1136" y="1"/>
                  </a:moveTo>
                  <a:cubicBezTo>
                    <a:pt x="834" y="1"/>
                    <a:pt x="531" y="77"/>
                    <a:pt x="257" y="200"/>
                  </a:cubicBezTo>
                  <a:cubicBezTo>
                    <a:pt x="177" y="236"/>
                    <a:pt x="101" y="277"/>
                    <a:pt x="27" y="324"/>
                  </a:cubicBezTo>
                  <a:cubicBezTo>
                    <a:pt x="20" y="394"/>
                    <a:pt x="11" y="463"/>
                    <a:pt x="1" y="531"/>
                  </a:cubicBezTo>
                  <a:cubicBezTo>
                    <a:pt x="249" y="364"/>
                    <a:pt x="487" y="257"/>
                    <a:pt x="754" y="169"/>
                  </a:cubicBezTo>
                  <a:cubicBezTo>
                    <a:pt x="984" y="95"/>
                    <a:pt x="1194" y="51"/>
                    <a:pt x="1423" y="51"/>
                  </a:cubicBezTo>
                  <a:cubicBezTo>
                    <a:pt x="1468" y="51"/>
                    <a:pt x="1515" y="52"/>
                    <a:pt x="1562" y="56"/>
                  </a:cubicBezTo>
                  <a:cubicBezTo>
                    <a:pt x="1422" y="18"/>
                    <a:pt x="1279" y="1"/>
                    <a:pt x="11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47"/>
            <p:cNvSpPr/>
            <p:nvPr/>
          </p:nvSpPr>
          <p:spPr>
            <a:xfrm>
              <a:off x="4296125" y="1351650"/>
              <a:ext cx="13725" cy="51250"/>
            </a:xfrm>
            <a:custGeom>
              <a:rect b="b" l="l" r="r" t="t"/>
              <a:pathLst>
                <a:path extrusionOk="0" h="2050" w="549">
                  <a:moveTo>
                    <a:pt x="444" y="1"/>
                  </a:moveTo>
                  <a:cubicBezTo>
                    <a:pt x="330" y="407"/>
                    <a:pt x="173" y="802"/>
                    <a:pt x="75" y="1213"/>
                  </a:cubicBezTo>
                  <a:cubicBezTo>
                    <a:pt x="49" y="1314"/>
                    <a:pt x="24" y="1416"/>
                    <a:pt x="10" y="1520"/>
                  </a:cubicBezTo>
                  <a:cubicBezTo>
                    <a:pt x="8" y="1544"/>
                    <a:pt x="1" y="1571"/>
                    <a:pt x="13" y="1595"/>
                  </a:cubicBezTo>
                  <a:cubicBezTo>
                    <a:pt x="25" y="1628"/>
                    <a:pt x="54" y="1642"/>
                    <a:pt x="82" y="1642"/>
                  </a:cubicBezTo>
                  <a:cubicBezTo>
                    <a:pt x="94" y="1642"/>
                    <a:pt x="106" y="1640"/>
                    <a:pt x="117" y="1635"/>
                  </a:cubicBezTo>
                  <a:lnTo>
                    <a:pt x="117" y="1635"/>
                  </a:lnTo>
                  <a:cubicBezTo>
                    <a:pt x="112" y="1663"/>
                    <a:pt x="107" y="1690"/>
                    <a:pt x="104" y="1718"/>
                  </a:cubicBezTo>
                  <a:cubicBezTo>
                    <a:pt x="97" y="1776"/>
                    <a:pt x="94" y="1816"/>
                    <a:pt x="105" y="1834"/>
                  </a:cubicBezTo>
                  <a:cubicBezTo>
                    <a:pt x="114" y="1860"/>
                    <a:pt x="137" y="1872"/>
                    <a:pt x="160" y="1872"/>
                  </a:cubicBezTo>
                  <a:cubicBezTo>
                    <a:pt x="173" y="1872"/>
                    <a:pt x="187" y="1868"/>
                    <a:pt x="198" y="1862"/>
                  </a:cubicBezTo>
                  <a:lnTo>
                    <a:pt x="198" y="1862"/>
                  </a:lnTo>
                  <a:cubicBezTo>
                    <a:pt x="182" y="1931"/>
                    <a:pt x="176" y="1990"/>
                    <a:pt x="188" y="2019"/>
                  </a:cubicBezTo>
                  <a:cubicBezTo>
                    <a:pt x="199" y="2040"/>
                    <a:pt x="219" y="2049"/>
                    <a:pt x="240" y="2049"/>
                  </a:cubicBezTo>
                  <a:cubicBezTo>
                    <a:pt x="267" y="2049"/>
                    <a:pt x="295" y="2032"/>
                    <a:pt x="301" y="2002"/>
                  </a:cubicBezTo>
                  <a:cubicBezTo>
                    <a:pt x="321" y="1903"/>
                    <a:pt x="334" y="1801"/>
                    <a:pt x="356" y="1700"/>
                  </a:cubicBezTo>
                  <a:cubicBezTo>
                    <a:pt x="420" y="1386"/>
                    <a:pt x="493" y="1072"/>
                    <a:pt x="549" y="756"/>
                  </a:cubicBezTo>
                  <a:lnTo>
                    <a:pt x="549" y="756"/>
                  </a:lnTo>
                  <a:cubicBezTo>
                    <a:pt x="464" y="1054"/>
                    <a:pt x="361" y="1345"/>
                    <a:pt x="259" y="1637"/>
                  </a:cubicBezTo>
                  <a:cubicBezTo>
                    <a:pt x="289" y="1465"/>
                    <a:pt x="322" y="1252"/>
                    <a:pt x="347" y="1120"/>
                  </a:cubicBezTo>
                  <a:cubicBezTo>
                    <a:pt x="395" y="819"/>
                    <a:pt x="464" y="524"/>
                    <a:pt x="509" y="222"/>
                  </a:cubicBezTo>
                  <a:lnTo>
                    <a:pt x="509" y="222"/>
                  </a:lnTo>
                  <a:cubicBezTo>
                    <a:pt x="426" y="572"/>
                    <a:pt x="300" y="912"/>
                    <a:pt x="204" y="1259"/>
                  </a:cubicBezTo>
                  <a:cubicBezTo>
                    <a:pt x="219" y="1146"/>
                    <a:pt x="240" y="1015"/>
                    <a:pt x="277" y="816"/>
                  </a:cubicBezTo>
                  <a:cubicBezTo>
                    <a:pt x="328" y="543"/>
                    <a:pt x="404" y="276"/>
                    <a:pt x="4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47"/>
            <p:cNvSpPr/>
            <p:nvPr/>
          </p:nvSpPr>
          <p:spPr>
            <a:xfrm>
              <a:off x="4310400" y="1366525"/>
              <a:ext cx="16400" cy="55125"/>
            </a:xfrm>
            <a:custGeom>
              <a:rect b="b" l="l" r="r" t="t"/>
              <a:pathLst>
                <a:path extrusionOk="0" h="2205" w="656">
                  <a:moveTo>
                    <a:pt x="580" y="1"/>
                  </a:moveTo>
                  <a:lnTo>
                    <a:pt x="580" y="1"/>
                  </a:lnTo>
                  <a:cubicBezTo>
                    <a:pt x="447" y="384"/>
                    <a:pt x="326" y="762"/>
                    <a:pt x="234" y="1112"/>
                  </a:cubicBezTo>
                  <a:cubicBezTo>
                    <a:pt x="190" y="1313"/>
                    <a:pt x="118" y="1617"/>
                    <a:pt x="87" y="1813"/>
                  </a:cubicBezTo>
                  <a:cubicBezTo>
                    <a:pt x="86" y="1799"/>
                    <a:pt x="85" y="1785"/>
                    <a:pt x="84" y="1772"/>
                  </a:cubicBezTo>
                  <a:cubicBezTo>
                    <a:pt x="81" y="1753"/>
                    <a:pt x="82" y="1731"/>
                    <a:pt x="66" y="1717"/>
                  </a:cubicBezTo>
                  <a:cubicBezTo>
                    <a:pt x="57" y="1709"/>
                    <a:pt x="48" y="1706"/>
                    <a:pt x="41" y="1706"/>
                  </a:cubicBezTo>
                  <a:cubicBezTo>
                    <a:pt x="15" y="1706"/>
                    <a:pt x="0" y="1742"/>
                    <a:pt x="4" y="1772"/>
                  </a:cubicBezTo>
                  <a:cubicBezTo>
                    <a:pt x="4" y="1783"/>
                    <a:pt x="4" y="1796"/>
                    <a:pt x="7" y="1806"/>
                  </a:cubicBezTo>
                  <a:lnTo>
                    <a:pt x="7" y="1806"/>
                  </a:lnTo>
                  <a:cubicBezTo>
                    <a:pt x="8" y="1808"/>
                    <a:pt x="8" y="1810"/>
                    <a:pt x="9" y="1812"/>
                  </a:cubicBezTo>
                  <a:cubicBezTo>
                    <a:pt x="12" y="1821"/>
                    <a:pt x="19" y="1828"/>
                    <a:pt x="27" y="1830"/>
                  </a:cubicBezTo>
                  <a:cubicBezTo>
                    <a:pt x="32" y="1860"/>
                    <a:pt x="38" y="1890"/>
                    <a:pt x="41" y="1915"/>
                  </a:cubicBezTo>
                  <a:cubicBezTo>
                    <a:pt x="41" y="1929"/>
                    <a:pt x="43" y="1943"/>
                    <a:pt x="46" y="1953"/>
                  </a:cubicBezTo>
                  <a:cubicBezTo>
                    <a:pt x="50" y="1968"/>
                    <a:pt x="57" y="1977"/>
                    <a:pt x="67" y="1977"/>
                  </a:cubicBezTo>
                  <a:cubicBezTo>
                    <a:pt x="70" y="1977"/>
                    <a:pt x="73" y="1976"/>
                    <a:pt x="76" y="1975"/>
                  </a:cubicBezTo>
                  <a:cubicBezTo>
                    <a:pt x="89" y="2003"/>
                    <a:pt x="118" y="2022"/>
                    <a:pt x="148" y="2022"/>
                  </a:cubicBezTo>
                  <a:cubicBezTo>
                    <a:pt x="161" y="2022"/>
                    <a:pt x="173" y="2019"/>
                    <a:pt x="185" y="2011"/>
                  </a:cubicBezTo>
                  <a:cubicBezTo>
                    <a:pt x="197" y="2004"/>
                    <a:pt x="205" y="1995"/>
                    <a:pt x="214" y="1983"/>
                  </a:cubicBezTo>
                  <a:cubicBezTo>
                    <a:pt x="218" y="1974"/>
                    <a:pt x="221" y="1965"/>
                    <a:pt x="224" y="1957"/>
                  </a:cubicBezTo>
                  <a:lnTo>
                    <a:pt x="224" y="1957"/>
                  </a:lnTo>
                  <a:cubicBezTo>
                    <a:pt x="214" y="2005"/>
                    <a:pt x="202" y="2054"/>
                    <a:pt x="193" y="2103"/>
                  </a:cubicBezTo>
                  <a:cubicBezTo>
                    <a:pt x="176" y="2158"/>
                    <a:pt x="223" y="2205"/>
                    <a:pt x="272" y="2205"/>
                  </a:cubicBezTo>
                  <a:cubicBezTo>
                    <a:pt x="292" y="2205"/>
                    <a:pt x="311" y="2198"/>
                    <a:pt x="327" y="2181"/>
                  </a:cubicBezTo>
                  <a:cubicBezTo>
                    <a:pt x="354" y="2155"/>
                    <a:pt x="352" y="2116"/>
                    <a:pt x="360" y="2081"/>
                  </a:cubicBezTo>
                  <a:lnTo>
                    <a:pt x="403" y="1884"/>
                  </a:lnTo>
                  <a:cubicBezTo>
                    <a:pt x="467" y="1608"/>
                    <a:pt x="496" y="1397"/>
                    <a:pt x="517" y="1220"/>
                  </a:cubicBezTo>
                  <a:cubicBezTo>
                    <a:pt x="554" y="945"/>
                    <a:pt x="610" y="641"/>
                    <a:pt x="655" y="338"/>
                  </a:cubicBezTo>
                  <a:lnTo>
                    <a:pt x="655" y="338"/>
                  </a:lnTo>
                  <a:cubicBezTo>
                    <a:pt x="540" y="770"/>
                    <a:pt x="409" y="1200"/>
                    <a:pt x="297" y="1633"/>
                  </a:cubicBezTo>
                  <a:cubicBezTo>
                    <a:pt x="274" y="1733"/>
                    <a:pt x="252" y="1833"/>
                    <a:pt x="230" y="1933"/>
                  </a:cubicBezTo>
                  <a:cubicBezTo>
                    <a:pt x="230" y="1929"/>
                    <a:pt x="231" y="1927"/>
                    <a:pt x="231" y="1924"/>
                  </a:cubicBezTo>
                  <a:cubicBezTo>
                    <a:pt x="287" y="1597"/>
                    <a:pt x="365" y="1275"/>
                    <a:pt x="417" y="948"/>
                  </a:cubicBezTo>
                  <a:cubicBezTo>
                    <a:pt x="456" y="714"/>
                    <a:pt x="512" y="296"/>
                    <a:pt x="5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47"/>
            <p:cNvSpPr/>
            <p:nvPr/>
          </p:nvSpPr>
          <p:spPr>
            <a:xfrm>
              <a:off x="4331850" y="1374500"/>
              <a:ext cx="10775" cy="57875"/>
            </a:xfrm>
            <a:custGeom>
              <a:rect b="b" l="l" r="r" t="t"/>
              <a:pathLst>
                <a:path extrusionOk="0" h="2315" w="431">
                  <a:moveTo>
                    <a:pt x="431" y="0"/>
                  </a:moveTo>
                  <a:lnTo>
                    <a:pt x="431" y="0"/>
                  </a:lnTo>
                  <a:cubicBezTo>
                    <a:pt x="380" y="177"/>
                    <a:pt x="343" y="359"/>
                    <a:pt x="292" y="536"/>
                  </a:cubicBezTo>
                  <a:cubicBezTo>
                    <a:pt x="254" y="671"/>
                    <a:pt x="207" y="804"/>
                    <a:pt x="176" y="940"/>
                  </a:cubicBezTo>
                  <a:cubicBezTo>
                    <a:pt x="104" y="1265"/>
                    <a:pt x="68" y="1596"/>
                    <a:pt x="24" y="1924"/>
                  </a:cubicBezTo>
                  <a:cubicBezTo>
                    <a:pt x="12" y="2027"/>
                    <a:pt x="0" y="2130"/>
                    <a:pt x="4" y="2235"/>
                  </a:cubicBezTo>
                  <a:cubicBezTo>
                    <a:pt x="4" y="2255"/>
                    <a:pt x="14" y="2276"/>
                    <a:pt x="27" y="2292"/>
                  </a:cubicBezTo>
                  <a:cubicBezTo>
                    <a:pt x="42" y="2307"/>
                    <a:pt x="62" y="2314"/>
                    <a:pt x="82" y="2314"/>
                  </a:cubicBezTo>
                  <a:cubicBezTo>
                    <a:pt x="110" y="2314"/>
                    <a:pt x="139" y="2300"/>
                    <a:pt x="154" y="2274"/>
                  </a:cubicBezTo>
                  <a:cubicBezTo>
                    <a:pt x="176" y="2214"/>
                    <a:pt x="157" y="2134"/>
                    <a:pt x="170" y="2068"/>
                  </a:cubicBezTo>
                  <a:cubicBezTo>
                    <a:pt x="173" y="2015"/>
                    <a:pt x="199" y="1807"/>
                    <a:pt x="200" y="1807"/>
                  </a:cubicBezTo>
                  <a:lnTo>
                    <a:pt x="200" y="1807"/>
                  </a:lnTo>
                  <a:cubicBezTo>
                    <a:pt x="200" y="1807"/>
                    <a:pt x="200" y="1808"/>
                    <a:pt x="200" y="1810"/>
                  </a:cubicBezTo>
                  <a:cubicBezTo>
                    <a:pt x="299" y="1140"/>
                    <a:pt x="334" y="644"/>
                    <a:pt x="4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47"/>
            <p:cNvSpPr/>
            <p:nvPr/>
          </p:nvSpPr>
          <p:spPr>
            <a:xfrm>
              <a:off x="4335725" y="1378275"/>
              <a:ext cx="13750" cy="57575"/>
            </a:xfrm>
            <a:custGeom>
              <a:rect b="b" l="l" r="r" t="t"/>
              <a:pathLst>
                <a:path extrusionOk="0" h="2303" w="550">
                  <a:moveTo>
                    <a:pt x="411" y="1"/>
                  </a:moveTo>
                  <a:lnTo>
                    <a:pt x="411" y="1"/>
                  </a:lnTo>
                  <a:cubicBezTo>
                    <a:pt x="296" y="514"/>
                    <a:pt x="145" y="1021"/>
                    <a:pt x="72" y="1544"/>
                  </a:cubicBezTo>
                  <a:cubicBezTo>
                    <a:pt x="49" y="1711"/>
                    <a:pt x="34" y="1879"/>
                    <a:pt x="20" y="2046"/>
                  </a:cubicBezTo>
                  <a:cubicBezTo>
                    <a:pt x="20" y="2104"/>
                    <a:pt x="1" y="2167"/>
                    <a:pt x="19" y="2223"/>
                  </a:cubicBezTo>
                  <a:cubicBezTo>
                    <a:pt x="30" y="2255"/>
                    <a:pt x="61" y="2272"/>
                    <a:pt x="93" y="2272"/>
                  </a:cubicBezTo>
                  <a:cubicBezTo>
                    <a:pt x="114" y="2272"/>
                    <a:pt x="134" y="2264"/>
                    <a:pt x="149" y="2249"/>
                  </a:cubicBezTo>
                  <a:cubicBezTo>
                    <a:pt x="155" y="2241"/>
                    <a:pt x="160" y="2234"/>
                    <a:pt x="165" y="2225"/>
                  </a:cubicBezTo>
                  <a:cubicBezTo>
                    <a:pt x="166" y="2234"/>
                    <a:pt x="168" y="2245"/>
                    <a:pt x="170" y="2254"/>
                  </a:cubicBezTo>
                  <a:cubicBezTo>
                    <a:pt x="181" y="2284"/>
                    <a:pt x="211" y="2302"/>
                    <a:pt x="242" y="2302"/>
                  </a:cubicBezTo>
                  <a:cubicBezTo>
                    <a:pt x="249" y="2302"/>
                    <a:pt x="256" y="2301"/>
                    <a:pt x="263" y="2299"/>
                  </a:cubicBezTo>
                  <a:cubicBezTo>
                    <a:pt x="339" y="2280"/>
                    <a:pt x="320" y="2194"/>
                    <a:pt x="328" y="2134"/>
                  </a:cubicBezTo>
                  <a:cubicBezTo>
                    <a:pt x="340" y="1998"/>
                    <a:pt x="349" y="1951"/>
                    <a:pt x="375" y="1799"/>
                  </a:cubicBezTo>
                  <a:cubicBezTo>
                    <a:pt x="423" y="1518"/>
                    <a:pt x="474" y="1237"/>
                    <a:pt x="494" y="953"/>
                  </a:cubicBezTo>
                  <a:cubicBezTo>
                    <a:pt x="512" y="709"/>
                    <a:pt x="509" y="459"/>
                    <a:pt x="550" y="218"/>
                  </a:cubicBezTo>
                  <a:lnTo>
                    <a:pt x="550" y="218"/>
                  </a:lnTo>
                  <a:cubicBezTo>
                    <a:pt x="494" y="388"/>
                    <a:pt x="468" y="568"/>
                    <a:pt x="430" y="745"/>
                  </a:cubicBezTo>
                  <a:cubicBezTo>
                    <a:pt x="379" y="989"/>
                    <a:pt x="317" y="1231"/>
                    <a:pt x="271" y="1477"/>
                  </a:cubicBezTo>
                  <a:cubicBezTo>
                    <a:pt x="240" y="1648"/>
                    <a:pt x="207" y="1818"/>
                    <a:pt x="185" y="1991"/>
                  </a:cubicBezTo>
                  <a:cubicBezTo>
                    <a:pt x="214" y="1626"/>
                    <a:pt x="276" y="1293"/>
                    <a:pt x="318" y="964"/>
                  </a:cubicBezTo>
                  <a:cubicBezTo>
                    <a:pt x="337" y="825"/>
                    <a:pt x="341" y="685"/>
                    <a:pt x="351" y="546"/>
                  </a:cubicBezTo>
                  <a:cubicBezTo>
                    <a:pt x="364" y="364"/>
                    <a:pt x="392" y="182"/>
                    <a:pt x="4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47"/>
            <p:cNvSpPr/>
            <p:nvPr/>
          </p:nvSpPr>
          <p:spPr>
            <a:xfrm>
              <a:off x="4347825" y="1398275"/>
              <a:ext cx="9525" cy="42175"/>
            </a:xfrm>
            <a:custGeom>
              <a:rect b="b" l="l" r="r" t="t"/>
              <a:pathLst>
                <a:path extrusionOk="0" h="1687" w="381">
                  <a:moveTo>
                    <a:pt x="276" y="1"/>
                  </a:moveTo>
                  <a:cubicBezTo>
                    <a:pt x="246" y="200"/>
                    <a:pt x="219" y="402"/>
                    <a:pt x="178" y="601"/>
                  </a:cubicBezTo>
                  <a:cubicBezTo>
                    <a:pt x="119" y="859"/>
                    <a:pt x="52" y="1115"/>
                    <a:pt x="24" y="1379"/>
                  </a:cubicBezTo>
                  <a:cubicBezTo>
                    <a:pt x="14" y="1455"/>
                    <a:pt x="5" y="1531"/>
                    <a:pt x="1" y="1606"/>
                  </a:cubicBezTo>
                  <a:cubicBezTo>
                    <a:pt x="1" y="1627"/>
                    <a:pt x="10" y="1647"/>
                    <a:pt x="25" y="1663"/>
                  </a:cubicBezTo>
                  <a:cubicBezTo>
                    <a:pt x="39" y="1679"/>
                    <a:pt x="59" y="1686"/>
                    <a:pt x="80" y="1686"/>
                  </a:cubicBezTo>
                  <a:cubicBezTo>
                    <a:pt x="107" y="1686"/>
                    <a:pt x="135" y="1672"/>
                    <a:pt x="150" y="1646"/>
                  </a:cubicBezTo>
                  <a:cubicBezTo>
                    <a:pt x="153" y="1638"/>
                    <a:pt x="155" y="1632"/>
                    <a:pt x="156" y="1625"/>
                  </a:cubicBezTo>
                  <a:cubicBezTo>
                    <a:pt x="170" y="1633"/>
                    <a:pt x="185" y="1639"/>
                    <a:pt x="201" y="1639"/>
                  </a:cubicBezTo>
                  <a:cubicBezTo>
                    <a:pt x="213" y="1639"/>
                    <a:pt x="225" y="1636"/>
                    <a:pt x="237" y="1628"/>
                  </a:cubicBezTo>
                  <a:cubicBezTo>
                    <a:pt x="279" y="1595"/>
                    <a:pt x="269" y="1579"/>
                    <a:pt x="275" y="1570"/>
                  </a:cubicBezTo>
                  <a:cubicBezTo>
                    <a:pt x="313" y="1330"/>
                    <a:pt x="315" y="1256"/>
                    <a:pt x="328" y="1008"/>
                  </a:cubicBezTo>
                  <a:cubicBezTo>
                    <a:pt x="342" y="784"/>
                    <a:pt x="366" y="560"/>
                    <a:pt x="381" y="334"/>
                  </a:cubicBezTo>
                  <a:lnTo>
                    <a:pt x="381" y="334"/>
                  </a:lnTo>
                  <a:cubicBezTo>
                    <a:pt x="332" y="553"/>
                    <a:pt x="302" y="772"/>
                    <a:pt x="251" y="988"/>
                  </a:cubicBezTo>
                  <a:cubicBezTo>
                    <a:pt x="233" y="1059"/>
                    <a:pt x="220" y="1106"/>
                    <a:pt x="210" y="1145"/>
                  </a:cubicBezTo>
                  <a:cubicBezTo>
                    <a:pt x="221" y="1053"/>
                    <a:pt x="233" y="961"/>
                    <a:pt x="243" y="869"/>
                  </a:cubicBezTo>
                  <a:cubicBezTo>
                    <a:pt x="268" y="581"/>
                    <a:pt x="274" y="291"/>
                    <a:pt x="2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47"/>
            <p:cNvSpPr/>
            <p:nvPr/>
          </p:nvSpPr>
          <p:spPr>
            <a:xfrm>
              <a:off x="4361675" y="1376925"/>
              <a:ext cx="10300" cy="65350"/>
            </a:xfrm>
            <a:custGeom>
              <a:rect b="b" l="l" r="r" t="t"/>
              <a:pathLst>
                <a:path extrusionOk="0" h="2614" w="412">
                  <a:moveTo>
                    <a:pt x="294" y="1"/>
                  </a:moveTo>
                  <a:lnTo>
                    <a:pt x="294" y="1"/>
                  </a:lnTo>
                  <a:cubicBezTo>
                    <a:pt x="227" y="346"/>
                    <a:pt x="137" y="687"/>
                    <a:pt x="100" y="1037"/>
                  </a:cubicBezTo>
                  <a:cubicBezTo>
                    <a:pt x="52" y="1435"/>
                    <a:pt x="6" y="1743"/>
                    <a:pt x="3" y="2215"/>
                  </a:cubicBezTo>
                  <a:cubicBezTo>
                    <a:pt x="3" y="2299"/>
                    <a:pt x="1" y="2382"/>
                    <a:pt x="7" y="2465"/>
                  </a:cubicBezTo>
                  <a:cubicBezTo>
                    <a:pt x="8" y="2480"/>
                    <a:pt x="12" y="2489"/>
                    <a:pt x="16" y="2500"/>
                  </a:cubicBezTo>
                  <a:cubicBezTo>
                    <a:pt x="17" y="2502"/>
                    <a:pt x="17" y="2506"/>
                    <a:pt x="18" y="2508"/>
                  </a:cubicBezTo>
                  <a:cubicBezTo>
                    <a:pt x="18" y="2508"/>
                    <a:pt x="18" y="2510"/>
                    <a:pt x="20" y="2510"/>
                  </a:cubicBezTo>
                  <a:cubicBezTo>
                    <a:pt x="22" y="2512"/>
                    <a:pt x="22" y="2514"/>
                    <a:pt x="22" y="2514"/>
                  </a:cubicBezTo>
                  <a:cubicBezTo>
                    <a:pt x="33" y="2540"/>
                    <a:pt x="59" y="2554"/>
                    <a:pt x="86" y="2554"/>
                  </a:cubicBezTo>
                  <a:cubicBezTo>
                    <a:pt x="111" y="2554"/>
                    <a:pt x="137" y="2541"/>
                    <a:pt x="150" y="2517"/>
                  </a:cubicBezTo>
                  <a:cubicBezTo>
                    <a:pt x="152" y="2512"/>
                    <a:pt x="155" y="2506"/>
                    <a:pt x="157" y="2499"/>
                  </a:cubicBezTo>
                  <a:lnTo>
                    <a:pt x="157" y="2499"/>
                  </a:lnTo>
                  <a:cubicBezTo>
                    <a:pt x="156" y="2532"/>
                    <a:pt x="161" y="2565"/>
                    <a:pt x="182" y="2591"/>
                  </a:cubicBezTo>
                  <a:cubicBezTo>
                    <a:pt x="197" y="2607"/>
                    <a:pt x="217" y="2614"/>
                    <a:pt x="236" y="2614"/>
                  </a:cubicBezTo>
                  <a:cubicBezTo>
                    <a:pt x="278" y="2614"/>
                    <a:pt x="321" y="2581"/>
                    <a:pt x="319" y="2533"/>
                  </a:cubicBezTo>
                  <a:cubicBezTo>
                    <a:pt x="327" y="2070"/>
                    <a:pt x="372" y="1610"/>
                    <a:pt x="392" y="1146"/>
                  </a:cubicBezTo>
                  <a:cubicBezTo>
                    <a:pt x="393" y="806"/>
                    <a:pt x="372" y="465"/>
                    <a:pt x="412" y="127"/>
                  </a:cubicBezTo>
                  <a:lnTo>
                    <a:pt x="412" y="127"/>
                  </a:lnTo>
                  <a:cubicBezTo>
                    <a:pt x="353" y="359"/>
                    <a:pt x="331" y="688"/>
                    <a:pt x="305" y="881"/>
                  </a:cubicBezTo>
                  <a:cubicBezTo>
                    <a:pt x="247" y="1191"/>
                    <a:pt x="201" y="1513"/>
                    <a:pt x="187" y="1877"/>
                  </a:cubicBezTo>
                  <a:cubicBezTo>
                    <a:pt x="178" y="2038"/>
                    <a:pt x="168" y="2200"/>
                    <a:pt x="163" y="2360"/>
                  </a:cubicBezTo>
                  <a:cubicBezTo>
                    <a:pt x="162" y="2324"/>
                    <a:pt x="161" y="2285"/>
                    <a:pt x="163" y="2251"/>
                  </a:cubicBezTo>
                  <a:cubicBezTo>
                    <a:pt x="168" y="1781"/>
                    <a:pt x="206" y="1312"/>
                    <a:pt x="212" y="842"/>
                  </a:cubicBezTo>
                  <a:cubicBezTo>
                    <a:pt x="218" y="544"/>
                    <a:pt x="275" y="297"/>
                    <a:pt x="2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47"/>
            <p:cNvSpPr/>
            <p:nvPr/>
          </p:nvSpPr>
          <p:spPr>
            <a:xfrm>
              <a:off x="4373425" y="1381550"/>
              <a:ext cx="7775" cy="60325"/>
            </a:xfrm>
            <a:custGeom>
              <a:rect b="b" l="l" r="r" t="t"/>
              <a:pathLst>
                <a:path extrusionOk="0" h="2413" w="311">
                  <a:moveTo>
                    <a:pt x="311" y="0"/>
                  </a:moveTo>
                  <a:cubicBezTo>
                    <a:pt x="201" y="853"/>
                    <a:pt x="109" y="1441"/>
                    <a:pt x="19" y="2227"/>
                  </a:cubicBezTo>
                  <a:cubicBezTo>
                    <a:pt x="19" y="2272"/>
                    <a:pt x="1" y="2321"/>
                    <a:pt x="17" y="2363"/>
                  </a:cubicBezTo>
                  <a:cubicBezTo>
                    <a:pt x="28" y="2395"/>
                    <a:pt x="59" y="2412"/>
                    <a:pt x="91" y="2412"/>
                  </a:cubicBezTo>
                  <a:cubicBezTo>
                    <a:pt x="112" y="2412"/>
                    <a:pt x="133" y="2405"/>
                    <a:pt x="148" y="2389"/>
                  </a:cubicBezTo>
                  <a:cubicBezTo>
                    <a:pt x="161" y="2373"/>
                    <a:pt x="171" y="2355"/>
                    <a:pt x="170" y="2332"/>
                  </a:cubicBezTo>
                  <a:cubicBezTo>
                    <a:pt x="175" y="2260"/>
                    <a:pt x="182" y="2188"/>
                    <a:pt x="190" y="2116"/>
                  </a:cubicBezTo>
                  <a:cubicBezTo>
                    <a:pt x="222" y="1822"/>
                    <a:pt x="269" y="1529"/>
                    <a:pt x="278" y="1234"/>
                  </a:cubicBezTo>
                  <a:cubicBezTo>
                    <a:pt x="283" y="822"/>
                    <a:pt x="299" y="411"/>
                    <a:pt x="3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47"/>
            <p:cNvSpPr/>
            <p:nvPr/>
          </p:nvSpPr>
          <p:spPr>
            <a:xfrm>
              <a:off x="4377700" y="1384200"/>
              <a:ext cx="11175" cy="58325"/>
            </a:xfrm>
            <a:custGeom>
              <a:rect b="b" l="l" r="r" t="t"/>
              <a:pathLst>
                <a:path extrusionOk="0" h="2333" w="447">
                  <a:moveTo>
                    <a:pt x="298" y="0"/>
                  </a:moveTo>
                  <a:lnTo>
                    <a:pt x="298" y="0"/>
                  </a:lnTo>
                  <a:cubicBezTo>
                    <a:pt x="248" y="282"/>
                    <a:pt x="225" y="565"/>
                    <a:pt x="193" y="848"/>
                  </a:cubicBezTo>
                  <a:cubicBezTo>
                    <a:pt x="145" y="1230"/>
                    <a:pt x="81" y="1663"/>
                    <a:pt x="16" y="2158"/>
                  </a:cubicBezTo>
                  <a:cubicBezTo>
                    <a:pt x="15" y="2190"/>
                    <a:pt x="0" y="2226"/>
                    <a:pt x="16" y="2257"/>
                  </a:cubicBezTo>
                  <a:cubicBezTo>
                    <a:pt x="27" y="2289"/>
                    <a:pt x="57" y="2305"/>
                    <a:pt x="88" y="2305"/>
                  </a:cubicBezTo>
                  <a:cubicBezTo>
                    <a:pt x="105" y="2305"/>
                    <a:pt x="122" y="2300"/>
                    <a:pt x="135" y="2291"/>
                  </a:cubicBezTo>
                  <a:cubicBezTo>
                    <a:pt x="137" y="2298"/>
                    <a:pt x="138" y="2305"/>
                    <a:pt x="143" y="2310"/>
                  </a:cubicBezTo>
                  <a:lnTo>
                    <a:pt x="143" y="2311"/>
                  </a:lnTo>
                  <a:cubicBezTo>
                    <a:pt x="151" y="2324"/>
                    <a:pt x="168" y="2332"/>
                    <a:pt x="184" y="2332"/>
                  </a:cubicBezTo>
                  <a:cubicBezTo>
                    <a:pt x="200" y="2332"/>
                    <a:pt x="216" y="2325"/>
                    <a:pt x="225" y="2308"/>
                  </a:cubicBezTo>
                  <a:cubicBezTo>
                    <a:pt x="227" y="2298"/>
                    <a:pt x="230" y="2287"/>
                    <a:pt x="232" y="2274"/>
                  </a:cubicBezTo>
                  <a:cubicBezTo>
                    <a:pt x="246" y="2286"/>
                    <a:pt x="263" y="2292"/>
                    <a:pt x="280" y="2292"/>
                  </a:cubicBezTo>
                  <a:cubicBezTo>
                    <a:pt x="321" y="2292"/>
                    <a:pt x="363" y="2260"/>
                    <a:pt x="364" y="2195"/>
                  </a:cubicBezTo>
                  <a:cubicBezTo>
                    <a:pt x="395" y="1907"/>
                    <a:pt x="436" y="1621"/>
                    <a:pt x="443" y="1332"/>
                  </a:cubicBezTo>
                  <a:cubicBezTo>
                    <a:pt x="446" y="968"/>
                    <a:pt x="438" y="607"/>
                    <a:pt x="435" y="245"/>
                  </a:cubicBezTo>
                  <a:cubicBezTo>
                    <a:pt x="401" y="514"/>
                    <a:pt x="373" y="786"/>
                    <a:pt x="344" y="1058"/>
                  </a:cubicBezTo>
                  <a:cubicBezTo>
                    <a:pt x="315" y="1244"/>
                    <a:pt x="281" y="1524"/>
                    <a:pt x="247" y="1811"/>
                  </a:cubicBezTo>
                  <a:cubicBezTo>
                    <a:pt x="247" y="1766"/>
                    <a:pt x="248" y="1722"/>
                    <a:pt x="251" y="1684"/>
                  </a:cubicBezTo>
                  <a:lnTo>
                    <a:pt x="251" y="1684"/>
                  </a:lnTo>
                  <a:cubicBezTo>
                    <a:pt x="242" y="1712"/>
                    <a:pt x="236" y="1741"/>
                    <a:pt x="230" y="1769"/>
                  </a:cubicBezTo>
                  <a:cubicBezTo>
                    <a:pt x="247" y="1653"/>
                    <a:pt x="263" y="1527"/>
                    <a:pt x="278" y="1387"/>
                  </a:cubicBezTo>
                  <a:cubicBezTo>
                    <a:pt x="323" y="926"/>
                    <a:pt x="272" y="463"/>
                    <a:pt x="2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47"/>
            <p:cNvSpPr/>
            <p:nvPr/>
          </p:nvSpPr>
          <p:spPr>
            <a:xfrm>
              <a:off x="4410275" y="1380825"/>
              <a:ext cx="19725" cy="55525"/>
            </a:xfrm>
            <a:custGeom>
              <a:rect b="b" l="l" r="r" t="t"/>
              <a:pathLst>
                <a:path extrusionOk="0" h="2221" w="789">
                  <a:moveTo>
                    <a:pt x="724" y="1893"/>
                  </a:moveTo>
                  <a:cubicBezTo>
                    <a:pt x="723" y="1894"/>
                    <a:pt x="723" y="1895"/>
                    <a:pt x="723" y="1895"/>
                  </a:cubicBezTo>
                  <a:cubicBezTo>
                    <a:pt x="723" y="1895"/>
                    <a:pt x="723" y="1895"/>
                    <a:pt x="724" y="1893"/>
                  </a:cubicBezTo>
                  <a:close/>
                  <a:moveTo>
                    <a:pt x="70" y="0"/>
                  </a:moveTo>
                  <a:lnTo>
                    <a:pt x="70" y="0"/>
                  </a:lnTo>
                  <a:cubicBezTo>
                    <a:pt x="80" y="314"/>
                    <a:pt x="50" y="626"/>
                    <a:pt x="24" y="939"/>
                  </a:cubicBezTo>
                  <a:cubicBezTo>
                    <a:pt x="8" y="1192"/>
                    <a:pt x="8" y="1446"/>
                    <a:pt x="9" y="1700"/>
                  </a:cubicBezTo>
                  <a:cubicBezTo>
                    <a:pt x="9" y="1804"/>
                    <a:pt x="11" y="1907"/>
                    <a:pt x="15" y="2011"/>
                  </a:cubicBezTo>
                  <a:cubicBezTo>
                    <a:pt x="15" y="2018"/>
                    <a:pt x="16" y="2026"/>
                    <a:pt x="18" y="2034"/>
                  </a:cubicBezTo>
                  <a:lnTo>
                    <a:pt x="18" y="2035"/>
                  </a:lnTo>
                  <a:cubicBezTo>
                    <a:pt x="18" y="2043"/>
                    <a:pt x="19" y="2048"/>
                    <a:pt x="19" y="2048"/>
                  </a:cubicBezTo>
                  <a:cubicBezTo>
                    <a:pt x="19" y="2048"/>
                    <a:pt x="19" y="2047"/>
                    <a:pt x="19" y="2046"/>
                  </a:cubicBezTo>
                  <a:lnTo>
                    <a:pt x="19" y="2046"/>
                  </a:lnTo>
                  <a:cubicBezTo>
                    <a:pt x="20" y="2055"/>
                    <a:pt x="23" y="2064"/>
                    <a:pt x="25" y="2071"/>
                  </a:cubicBezTo>
                  <a:lnTo>
                    <a:pt x="29" y="2080"/>
                  </a:lnTo>
                  <a:lnTo>
                    <a:pt x="29" y="2081"/>
                  </a:lnTo>
                  <a:cubicBezTo>
                    <a:pt x="20" y="2081"/>
                    <a:pt x="13" y="2088"/>
                    <a:pt x="14" y="2097"/>
                  </a:cubicBezTo>
                  <a:cubicBezTo>
                    <a:pt x="12" y="2124"/>
                    <a:pt x="10" y="2184"/>
                    <a:pt x="9" y="2184"/>
                  </a:cubicBezTo>
                  <a:cubicBezTo>
                    <a:pt x="8" y="2184"/>
                    <a:pt x="8" y="2184"/>
                    <a:pt x="8" y="2184"/>
                  </a:cubicBezTo>
                  <a:lnTo>
                    <a:pt x="8" y="2184"/>
                  </a:lnTo>
                  <a:cubicBezTo>
                    <a:pt x="0" y="2202"/>
                    <a:pt x="10" y="2221"/>
                    <a:pt x="24" y="2221"/>
                  </a:cubicBezTo>
                  <a:cubicBezTo>
                    <a:pt x="29" y="2221"/>
                    <a:pt x="36" y="2218"/>
                    <a:pt x="41" y="2211"/>
                  </a:cubicBezTo>
                  <a:cubicBezTo>
                    <a:pt x="49" y="2191"/>
                    <a:pt x="53" y="2172"/>
                    <a:pt x="56" y="2153"/>
                  </a:cubicBezTo>
                  <a:cubicBezTo>
                    <a:pt x="67" y="2167"/>
                    <a:pt x="84" y="2174"/>
                    <a:pt x="102" y="2174"/>
                  </a:cubicBezTo>
                  <a:cubicBezTo>
                    <a:pt x="117" y="2174"/>
                    <a:pt x="132" y="2169"/>
                    <a:pt x="142" y="2158"/>
                  </a:cubicBezTo>
                  <a:cubicBezTo>
                    <a:pt x="163" y="2127"/>
                    <a:pt x="159" y="2131"/>
                    <a:pt x="159" y="2114"/>
                  </a:cubicBezTo>
                  <a:cubicBezTo>
                    <a:pt x="174" y="2097"/>
                    <a:pt x="188" y="2080"/>
                    <a:pt x="199" y="2059"/>
                  </a:cubicBezTo>
                  <a:lnTo>
                    <a:pt x="199" y="2062"/>
                  </a:lnTo>
                  <a:cubicBezTo>
                    <a:pt x="194" y="2103"/>
                    <a:pt x="236" y="2141"/>
                    <a:pt x="279" y="2141"/>
                  </a:cubicBezTo>
                  <a:cubicBezTo>
                    <a:pt x="309" y="2141"/>
                    <a:pt x="340" y="2122"/>
                    <a:pt x="354" y="2070"/>
                  </a:cubicBezTo>
                  <a:cubicBezTo>
                    <a:pt x="358" y="2044"/>
                    <a:pt x="359" y="2018"/>
                    <a:pt x="361" y="1990"/>
                  </a:cubicBezTo>
                  <a:cubicBezTo>
                    <a:pt x="369" y="1999"/>
                    <a:pt x="378" y="2006"/>
                    <a:pt x="388" y="2010"/>
                  </a:cubicBezTo>
                  <a:cubicBezTo>
                    <a:pt x="398" y="2015"/>
                    <a:pt x="407" y="2017"/>
                    <a:pt x="417" y="2017"/>
                  </a:cubicBezTo>
                  <a:cubicBezTo>
                    <a:pt x="447" y="2017"/>
                    <a:pt x="476" y="1997"/>
                    <a:pt x="487" y="1970"/>
                  </a:cubicBezTo>
                  <a:cubicBezTo>
                    <a:pt x="487" y="1968"/>
                    <a:pt x="488" y="1968"/>
                    <a:pt x="488" y="1967"/>
                  </a:cubicBezTo>
                  <a:cubicBezTo>
                    <a:pt x="492" y="1958"/>
                    <a:pt x="494" y="1949"/>
                    <a:pt x="494" y="1939"/>
                  </a:cubicBezTo>
                  <a:lnTo>
                    <a:pt x="494" y="1939"/>
                  </a:lnTo>
                  <a:cubicBezTo>
                    <a:pt x="494" y="1941"/>
                    <a:pt x="493" y="1942"/>
                    <a:pt x="492" y="1943"/>
                  </a:cubicBezTo>
                  <a:lnTo>
                    <a:pt x="492" y="1943"/>
                  </a:lnTo>
                  <a:lnTo>
                    <a:pt x="497" y="1881"/>
                  </a:lnTo>
                  <a:cubicBezTo>
                    <a:pt x="508" y="1911"/>
                    <a:pt x="537" y="1931"/>
                    <a:pt x="568" y="1931"/>
                  </a:cubicBezTo>
                  <a:cubicBezTo>
                    <a:pt x="585" y="1931"/>
                    <a:pt x="603" y="1925"/>
                    <a:pt x="618" y="1910"/>
                  </a:cubicBezTo>
                  <a:cubicBezTo>
                    <a:pt x="625" y="1902"/>
                    <a:pt x="630" y="1894"/>
                    <a:pt x="634" y="1885"/>
                  </a:cubicBezTo>
                  <a:cubicBezTo>
                    <a:pt x="644" y="1902"/>
                    <a:pt x="663" y="1913"/>
                    <a:pt x="683" y="1913"/>
                  </a:cubicBezTo>
                  <a:cubicBezTo>
                    <a:pt x="688" y="1913"/>
                    <a:pt x="693" y="1912"/>
                    <a:pt x="697" y="1911"/>
                  </a:cubicBezTo>
                  <a:cubicBezTo>
                    <a:pt x="710" y="1906"/>
                    <a:pt x="722" y="1899"/>
                    <a:pt x="729" y="1888"/>
                  </a:cubicBezTo>
                  <a:lnTo>
                    <a:pt x="729" y="1888"/>
                  </a:lnTo>
                  <a:cubicBezTo>
                    <a:pt x="739" y="1876"/>
                    <a:pt x="748" y="1863"/>
                    <a:pt x="755" y="1848"/>
                  </a:cubicBezTo>
                  <a:cubicBezTo>
                    <a:pt x="788" y="1774"/>
                    <a:pt x="786" y="1691"/>
                    <a:pt x="782" y="1612"/>
                  </a:cubicBezTo>
                  <a:cubicBezTo>
                    <a:pt x="770" y="1442"/>
                    <a:pt x="730" y="1276"/>
                    <a:pt x="689" y="1110"/>
                  </a:cubicBezTo>
                  <a:lnTo>
                    <a:pt x="689" y="1110"/>
                  </a:lnTo>
                  <a:cubicBezTo>
                    <a:pt x="679" y="1325"/>
                    <a:pt x="699" y="1594"/>
                    <a:pt x="662" y="1757"/>
                  </a:cubicBezTo>
                  <a:cubicBezTo>
                    <a:pt x="658" y="1769"/>
                    <a:pt x="649" y="1787"/>
                    <a:pt x="642" y="1803"/>
                  </a:cubicBezTo>
                  <a:cubicBezTo>
                    <a:pt x="675" y="1442"/>
                    <a:pt x="627" y="1076"/>
                    <a:pt x="511" y="733"/>
                  </a:cubicBezTo>
                  <a:lnTo>
                    <a:pt x="511" y="733"/>
                  </a:lnTo>
                  <a:cubicBezTo>
                    <a:pt x="551" y="1070"/>
                    <a:pt x="532" y="1411"/>
                    <a:pt x="499" y="1747"/>
                  </a:cubicBezTo>
                  <a:cubicBezTo>
                    <a:pt x="510" y="1273"/>
                    <a:pt x="453" y="801"/>
                    <a:pt x="376" y="348"/>
                  </a:cubicBezTo>
                  <a:lnTo>
                    <a:pt x="376" y="348"/>
                  </a:lnTo>
                  <a:cubicBezTo>
                    <a:pt x="386" y="608"/>
                    <a:pt x="362" y="868"/>
                    <a:pt x="359" y="1128"/>
                  </a:cubicBezTo>
                  <a:cubicBezTo>
                    <a:pt x="359" y="1180"/>
                    <a:pt x="356" y="1232"/>
                    <a:pt x="354" y="1284"/>
                  </a:cubicBezTo>
                  <a:cubicBezTo>
                    <a:pt x="353" y="1253"/>
                    <a:pt x="351" y="1223"/>
                    <a:pt x="350" y="1192"/>
                  </a:cubicBezTo>
                  <a:cubicBezTo>
                    <a:pt x="334" y="841"/>
                    <a:pt x="296" y="489"/>
                    <a:pt x="244" y="144"/>
                  </a:cubicBezTo>
                  <a:cubicBezTo>
                    <a:pt x="236" y="476"/>
                    <a:pt x="213" y="810"/>
                    <a:pt x="205" y="1145"/>
                  </a:cubicBezTo>
                  <a:cubicBezTo>
                    <a:pt x="199" y="1434"/>
                    <a:pt x="211" y="1725"/>
                    <a:pt x="199" y="2015"/>
                  </a:cubicBezTo>
                  <a:cubicBezTo>
                    <a:pt x="190" y="2025"/>
                    <a:pt x="180" y="2036"/>
                    <a:pt x="172" y="2047"/>
                  </a:cubicBezTo>
                  <a:cubicBezTo>
                    <a:pt x="174" y="2034"/>
                    <a:pt x="174" y="2021"/>
                    <a:pt x="174" y="2010"/>
                  </a:cubicBezTo>
                  <a:cubicBezTo>
                    <a:pt x="163" y="1339"/>
                    <a:pt x="180" y="664"/>
                    <a:pt x="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47"/>
            <p:cNvSpPr/>
            <p:nvPr/>
          </p:nvSpPr>
          <p:spPr>
            <a:xfrm>
              <a:off x="4445750" y="885375"/>
              <a:ext cx="114250" cy="155625"/>
            </a:xfrm>
            <a:custGeom>
              <a:rect b="b" l="l" r="r" t="t"/>
              <a:pathLst>
                <a:path extrusionOk="0" h="6225" w="4570">
                  <a:moveTo>
                    <a:pt x="2919" y="1414"/>
                  </a:moveTo>
                  <a:cubicBezTo>
                    <a:pt x="2945" y="1456"/>
                    <a:pt x="2986" y="1495"/>
                    <a:pt x="3013" y="1532"/>
                  </a:cubicBezTo>
                  <a:cubicBezTo>
                    <a:pt x="3107" y="1643"/>
                    <a:pt x="3210" y="1747"/>
                    <a:pt x="3324" y="1838"/>
                  </a:cubicBezTo>
                  <a:cubicBezTo>
                    <a:pt x="3375" y="1881"/>
                    <a:pt x="3429" y="1921"/>
                    <a:pt x="3483" y="1957"/>
                  </a:cubicBezTo>
                  <a:cubicBezTo>
                    <a:pt x="3255" y="1853"/>
                    <a:pt x="3056" y="1707"/>
                    <a:pt x="2884" y="1480"/>
                  </a:cubicBezTo>
                  <a:lnTo>
                    <a:pt x="2884" y="1480"/>
                  </a:lnTo>
                  <a:cubicBezTo>
                    <a:pt x="2960" y="1631"/>
                    <a:pt x="3056" y="1773"/>
                    <a:pt x="3179" y="1889"/>
                  </a:cubicBezTo>
                  <a:cubicBezTo>
                    <a:pt x="3274" y="1976"/>
                    <a:pt x="3380" y="2045"/>
                    <a:pt x="3496" y="2105"/>
                  </a:cubicBezTo>
                  <a:cubicBezTo>
                    <a:pt x="3336" y="2038"/>
                    <a:pt x="3192" y="1950"/>
                    <a:pt x="3056" y="1829"/>
                  </a:cubicBezTo>
                  <a:cubicBezTo>
                    <a:pt x="2966" y="1752"/>
                    <a:pt x="2890" y="1670"/>
                    <a:pt x="2833" y="1567"/>
                  </a:cubicBezTo>
                  <a:lnTo>
                    <a:pt x="2833" y="1567"/>
                  </a:lnTo>
                  <a:cubicBezTo>
                    <a:pt x="2932" y="1819"/>
                    <a:pt x="3125" y="2027"/>
                    <a:pt x="3353" y="2172"/>
                  </a:cubicBezTo>
                  <a:cubicBezTo>
                    <a:pt x="3099" y="2055"/>
                    <a:pt x="2885" y="1870"/>
                    <a:pt x="2713" y="1617"/>
                  </a:cubicBezTo>
                  <a:lnTo>
                    <a:pt x="2713" y="1617"/>
                  </a:lnTo>
                  <a:cubicBezTo>
                    <a:pt x="2828" y="1900"/>
                    <a:pt x="3040" y="2143"/>
                    <a:pt x="3306" y="2298"/>
                  </a:cubicBezTo>
                  <a:cubicBezTo>
                    <a:pt x="3315" y="2303"/>
                    <a:pt x="3324" y="2308"/>
                    <a:pt x="3334" y="2313"/>
                  </a:cubicBezTo>
                  <a:cubicBezTo>
                    <a:pt x="3039" y="2207"/>
                    <a:pt x="2801" y="2008"/>
                    <a:pt x="2615" y="1723"/>
                  </a:cubicBezTo>
                  <a:lnTo>
                    <a:pt x="2615" y="1723"/>
                  </a:lnTo>
                  <a:cubicBezTo>
                    <a:pt x="2735" y="2024"/>
                    <a:pt x="2961" y="2286"/>
                    <a:pt x="3252" y="2430"/>
                  </a:cubicBezTo>
                  <a:cubicBezTo>
                    <a:pt x="3212" y="2416"/>
                    <a:pt x="3177" y="2401"/>
                    <a:pt x="3156" y="2387"/>
                  </a:cubicBezTo>
                  <a:cubicBezTo>
                    <a:pt x="2889" y="2243"/>
                    <a:pt x="2674" y="2078"/>
                    <a:pt x="2531" y="1802"/>
                  </a:cubicBezTo>
                  <a:lnTo>
                    <a:pt x="2531" y="1802"/>
                  </a:lnTo>
                  <a:cubicBezTo>
                    <a:pt x="2627" y="2153"/>
                    <a:pt x="2968" y="2498"/>
                    <a:pt x="3324" y="2608"/>
                  </a:cubicBezTo>
                  <a:cubicBezTo>
                    <a:pt x="3172" y="2590"/>
                    <a:pt x="3004" y="2510"/>
                    <a:pt x="2837" y="2389"/>
                  </a:cubicBezTo>
                  <a:cubicBezTo>
                    <a:pt x="2697" y="2292"/>
                    <a:pt x="2524" y="2117"/>
                    <a:pt x="2451" y="1916"/>
                  </a:cubicBezTo>
                  <a:lnTo>
                    <a:pt x="2451" y="1916"/>
                  </a:lnTo>
                  <a:cubicBezTo>
                    <a:pt x="2492" y="2139"/>
                    <a:pt x="2621" y="2335"/>
                    <a:pt x="2791" y="2488"/>
                  </a:cubicBezTo>
                  <a:cubicBezTo>
                    <a:pt x="2878" y="2565"/>
                    <a:pt x="2970" y="2632"/>
                    <a:pt x="3073" y="2685"/>
                  </a:cubicBezTo>
                  <a:cubicBezTo>
                    <a:pt x="2819" y="2613"/>
                    <a:pt x="2493" y="2390"/>
                    <a:pt x="2414" y="2111"/>
                  </a:cubicBezTo>
                  <a:lnTo>
                    <a:pt x="2414" y="2111"/>
                  </a:lnTo>
                  <a:cubicBezTo>
                    <a:pt x="2447" y="2419"/>
                    <a:pt x="2720" y="2704"/>
                    <a:pt x="3020" y="2818"/>
                  </a:cubicBezTo>
                  <a:cubicBezTo>
                    <a:pt x="2837" y="2788"/>
                    <a:pt x="2505" y="2607"/>
                    <a:pt x="2401" y="2339"/>
                  </a:cubicBezTo>
                  <a:lnTo>
                    <a:pt x="2401" y="2339"/>
                  </a:lnTo>
                  <a:cubicBezTo>
                    <a:pt x="2431" y="2545"/>
                    <a:pt x="2599" y="2755"/>
                    <a:pt x="2799" y="2872"/>
                  </a:cubicBezTo>
                  <a:lnTo>
                    <a:pt x="2799" y="2872"/>
                  </a:lnTo>
                  <a:cubicBezTo>
                    <a:pt x="2679" y="2809"/>
                    <a:pt x="2438" y="2650"/>
                    <a:pt x="2373" y="2455"/>
                  </a:cubicBezTo>
                  <a:lnTo>
                    <a:pt x="2373" y="2455"/>
                  </a:lnTo>
                  <a:cubicBezTo>
                    <a:pt x="2394" y="2656"/>
                    <a:pt x="2576" y="2884"/>
                    <a:pt x="2778" y="2993"/>
                  </a:cubicBezTo>
                  <a:cubicBezTo>
                    <a:pt x="2737" y="2981"/>
                    <a:pt x="2706" y="2965"/>
                    <a:pt x="2668" y="2949"/>
                  </a:cubicBezTo>
                  <a:cubicBezTo>
                    <a:pt x="2535" y="2883"/>
                    <a:pt x="2435" y="2810"/>
                    <a:pt x="2366" y="2676"/>
                  </a:cubicBezTo>
                  <a:lnTo>
                    <a:pt x="2366" y="2676"/>
                  </a:lnTo>
                  <a:cubicBezTo>
                    <a:pt x="2400" y="2846"/>
                    <a:pt x="2529" y="2980"/>
                    <a:pt x="2678" y="3062"/>
                  </a:cubicBezTo>
                  <a:cubicBezTo>
                    <a:pt x="2667" y="3059"/>
                    <a:pt x="2642" y="3050"/>
                    <a:pt x="2633" y="3048"/>
                  </a:cubicBezTo>
                  <a:cubicBezTo>
                    <a:pt x="2503" y="2983"/>
                    <a:pt x="2401" y="2915"/>
                    <a:pt x="2325" y="2790"/>
                  </a:cubicBezTo>
                  <a:lnTo>
                    <a:pt x="2325" y="2790"/>
                  </a:lnTo>
                  <a:cubicBezTo>
                    <a:pt x="2356" y="2894"/>
                    <a:pt x="2425" y="2996"/>
                    <a:pt x="2512" y="3068"/>
                  </a:cubicBezTo>
                  <a:cubicBezTo>
                    <a:pt x="2427" y="3022"/>
                    <a:pt x="2365" y="2966"/>
                    <a:pt x="2299" y="2884"/>
                  </a:cubicBezTo>
                  <a:lnTo>
                    <a:pt x="2299" y="2884"/>
                  </a:lnTo>
                  <a:cubicBezTo>
                    <a:pt x="2337" y="2983"/>
                    <a:pt x="2401" y="3074"/>
                    <a:pt x="2488" y="3134"/>
                  </a:cubicBezTo>
                  <a:cubicBezTo>
                    <a:pt x="2499" y="3141"/>
                    <a:pt x="2510" y="3146"/>
                    <a:pt x="2520" y="3153"/>
                  </a:cubicBezTo>
                  <a:cubicBezTo>
                    <a:pt x="2518" y="3156"/>
                    <a:pt x="2517" y="3158"/>
                    <a:pt x="2514" y="3161"/>
                  </a:cubicBezTo>
                  <a:cubicBezTo>
                    <a:pt x="2510" y="3160"/>
                    <a:pt x="2508" y="3160"/>
                    <a:pt x="2504" y="3158"/>
                  </a:cubicBezTo>
                  <a:cubicBezTo>
                    <a:pt x="2498" y="3157"/>
                    <a:pt x="2469" y="3145"/>
                    <a:pt x="2467" y="3145"/>
                  </a:cubicBezTo>
                  <a:cubicBezTo>
                    <a:pt x="2466" y="3145"/>
                    <a:pt x="2464" y="3144"/>
                    <a:pt x="2463" y="3144"/>
                  </a:cubicBezTo>
                  <a:cubicBezTo>
                    <a:pt x="2386" y="3108"/>
                    <a:pt x="2329" y="3055"/>
                    <a:pt x="2276" y="2982"/>
                  </a:cubicBezTo>
                  <a:lnTo>
                    <a:pt x="2276" y="2982"/>
                  </a:lnTo>
                  <a:cubicBezTo>
                    <a:pt x="2299" y="3057"/>
                    <a:pt x="2344" y="3126"/>
                    <a:pt x="2406" y="3175"/>
                  </a:cubicBezTo>
                  <a:cubicBezTo>
                    <a:pt x="2384" y="3168"/>
                    <a:pt x="2360" y="3160"/>
                    <a:pt x="2355" y="3157"/>
                  </a:cubicBezTo>
                  <a:cubicBezTo>
                    <a:pt x="2304" y="3135"/>
                    <a:pt x="2276" y="3101"/>
                    <a:pt x="2246" y="3055"/>
                  </a:cubicBezTo>
                  <a:lnTo>
                    <a:pt x="2246" y="3055"/>
                  </a:lnTo>
                  <a:cubicBezTo>
                    <a:pt x="2260" y="3122"/>
                    <a:pt x="2301" y="3173"/>
                    <a:pt x="2358" y="3206"/>
                  </a:cubicBezTo>
                  <a:cubicBezTo>
                    <a:pt x="2344" y="3204"/>
                    <a:pt x="2332" y="3201"/>
                    <a:pt x="2308" y="3193"/>
                  </a:cubicBezTo>
                  <a:cubicBezTo>
                    <a:pt x="2297" y="3189"/>
                    <a:pt x="2251" y="3165"/>
                    <a:pt x="2234" y="3136"/>
                  </a:cubicBezTo>
                  <a:lnTo>
                    <a:pt x="2234" y="3136"/>
                  </a:lnTo>
                  <a:cubicBezTo>
                    <a:pt x="2247" y="3181"/>
                    <a:pt x="2283" y="3213"/>
                    <a:pt x="2325" y="3233"/>
                  </a:cubicBezTo>
                  <a:lnTo>
                    <a:pt x="2312" y="3233"/>
                  </a:lnTo>
                  <a:cubicBezTo>
                    <a:pt x="2265" y="3228"/>
                    <a:pt x="2219" y="3218"/>
                    <a:pt x="2172" y="3206"/>
                  </a:cubicBezTo>
                  <a:cubicBezTo>
                    <a:pt x="2252" y="2892"/>
                    <a:pt x="2298" y="2571"/>
                    <a:pt x="2330" y="2248"/>
                  </a:cubicBezTo>
                  <a:cubicBezTo>
                    <a:pt x="2354" y="2060"/>
                    <a:pt x="2364" y="1872"/>
                    <a:pt x="2368" y="1684"/>
                  </a:cubicBezTo>
                  <a:cubicBezTo>
                    <a:pt x="2489" y="1626"/>
                    <a:pt x="2626" y="1559"/>
                    <a:pt x="2768" y="1488"/>
                  </a:cubicBezTo>
                  <a:cubicBezTo>
                    <a:pt x="2818" y="1464"/>
                    <a:pt x="2869" y="1440"/>
                    <a:pt x="2919" y="1414"/>
                  </a:cubicBezTo>
                  <a:close/>
                  <a:moveTo>
                    <a:pt x="2262" y="0"/>
                  </a:moveTo>
                  <a:lnTo>
                    <a:pt x="2262" y="0"/>
                  </a:lnTo>
                  <a:cubicBezTo>
                    <a:pt x="2260" y="4"/>
                    <a:pt x="2258" y="7"/>
                    <a:pt x="2256" y="12"/>
                  </a:cubicBezTo>
                  <a:cubicBezTo>
                    <a:pt x="2246" y="8"/>
                    <a:pt x="2236" y="5"/>
                    <a:pt x="2225" y="4"/>
                  </a:cubicBezTo>
                  <a:cubicBezTo>
                    <a:pt x="2221" y="17"/>
                    <a:pt x="2216" y="30"/>
                    <a:pt x="2208" y="41"/>
                  </a:cubicBezTo>
                  <a:cubicBezTo>
                    <a:pt x="2186" y="76"/>
                    <a:pt x="2167" y="113"/>
                    <a:pt x="2144" y="149"/>
                  </a:cubicBezTo>
                  <a:lnTo>
                    <a:pt x="2144" y="150"/>
                  </a:lnTo>
                  <a:cubicBezTo>
                    <a:pt x="2148" y="168"/>
                    <a:pt x="2150" y="185"/>
                    <a:pt x="2152" y="201"/>
                  </a:cubicBezTo>
                  <a:cubicBezTo>
                    <a:pt x="2056" y="360"/>
                    <a:pt x="1949" y="513"/>
                    <a:pt x="1839" y="659"/>
                  </a:cubicBezTo>
                  <a:cubicBezTo>
                    <a:pt x="1774" y="746"/>
                    <a:pt x="1572" y="1002"/>
                    <a:pt x="1384" y="1191"/>
                  </a:cubicBezTo>
                  <a:cubicBezTo>
                    <a:pt x="1140" y="1431"/>
                    <a:pt x="922" y="1621"/>
                    <a:pt x="670" y="1786"/>
                  </a:cubicBezTo>
                  <a:cubicBezTo>
                    <a:pt x="629" y="1812"/>
                    <a:pt x="587" y="1836"/>
                    <a:pt x="543" y="1857"/>
                  </a:cubicBezTo>
                  <a:cubicBezTo>
                    <a:pt x="517" y="1865"/>
                    <a:pt x="495" y="1885"/>
                    <a:pt x="488" y="1914"/>
                  </a:cubicBezTo>
                  <a:cubicBezTo>
                    <a:pt x="472" y="1965"/>
                    <a:pt x="518" y="2016"/>
                    <a:pt x="568" y="2016"/>
                  </a:cubicBezTo>
                  <a:cubicBezTo>
                    <a:pt x="581" y="2016"/>
                    <a:pt x="594" y="2012"/>
                    <a:pt x="607" y="2004"/>
                  </a:cubicBezTo>
                  <a:cubicBezTo>
                    <a:pt x="904" y="1857"/>
                    <a:pt x="1155" y="1626"/>
                    <a:pt x="1398" y="1404"/>
                  </a:cubicBezTo>
                  <a:cubicBezTo>
                    <a:pt x="1607" y="1208"/>
                    <a:pt x="1794" y="989"/>
                    <a:pt x="1951" y="750"/>
                  </a:cubicBezTo>
                  <a:lnTo>
                    <a:pt x="1951" y="750"/>
                  </a:lnTo>
                  <a:cubicBezTo>
                    <a:pt x="1877" y="870"/>
                    <a:pt x="1792" y="993"/>
                    <a:pt x="1745" y="1050"/>
                  </a:cubicBezTo>
                  <a:cubicBezTo>
                    <a:pt x="1532" y="1314"/>
                    <a:pt x="1303" y="1569"/>
                    <a:pt x="1037" y="1781"/>
                  </a:cubicBezTo>
                  <a:cubicBezTo>
                    <a:pt x="892" y="1894"/>
                    <a:pt x="811" y="1972"/>
                    <a:pt x="649" y="2070"/>
                  </a:cubicBezTo>
                  <a:cubicBezTo>
                    <a:pt x="1148" y="1868"/>
                    <a:pt x="1590" y="1533"/>
                    <a:pt x="1910" y="1098"/>
                  </a:cubicBezTo>
                  <a:cubicBezTo>
                    <a:pt x="2004" y="972"/>
                    <a:pt x="2090" y="837"/>
                    <a:pt x="2164" y="698"/>
                  </a:cubicBezTo>
                  <a:lnTo>
                    <a:pt x="2164" y="698"/>
                  </a:lnTo>
                  <a:cubicBezTo>
                    <a:pt x="2000" y="1106"/>
                    <a:pt x="1664" y="1477"/>
                    <a:pt x="1287" y="1800"/>
                  </a:cubicBezTo>
                  <a:cubicBezTo>
                    <a:pt x="1070" y="1991"/>
                    <a:pt x="902" y="2125"/>
                    <a:pt x="676" y="2285"/>
                  </a:cubicBezTo>
                  <a:cubicBezTo>
                    <a:pt x="1143" y="2069"/>
                    <a:pt x="1596" y="1781"/>
                    <a:pt x="1927" y="1384"/>
                  </a:cubicBezTo>
                  <a:lnTo>
                    <a:pt x="1927" y="1384"/>
                  </a:lnTo>
                  <a:cubicBezTo>
                    <a:pt x="1850" y="1487"/>
                    <a:pt x="1763" y="1584"/>
                    <a:pt x="1660" y="1689"/>
                  </a:cubicBezTo>
                  <a:cubicBezTo>
                    <a:pt x="1350" y="2007"/>
                    <a:pt x="1050" y="2250"/>
                    <a:pt x="677" y="2478"/>
                  </a:cubicBezTo>
                  <a:cubicBezTo>
                    <a:pt x="979" y="2367"/>
                    <a:pt x="1269" y="2210"/>
                    <a:pt x="1529" y="2013"/>
                  </a:cubicBezTo>
                  <a:lnTo>
                    <a:pt x="1529" y="2013"/>
                  </a:lnTo>
                  <a:cubicBezTo>
                    <a:pt x="1253" y="2275"/>
                    <a:pt x="968" y="2488"/>
                    <a:pt x="600" y="2632"/>
                  </a:cubicBezTo>
                  <a:cubicBezTo>
                    <a:pt x="1220" y="2502"/>
                    <a:pt x="1776" y="2104"/>
                    <a:pt x="2124" y="1575"/>
                  </a:cubicBezTo>
                  <a:lnTo>
                    <a:pt x="2124" y="1575"/>
                  </a:lnTo>
                  <a:cubicBezTo>
                    <a:pt x="1827" y="2127"/>
                    <a:pt x="1205" y="2569"/>
                    <a:pt x="608" y="2804"/>
                  </a:cubicBezTo>
                  <a:cubicBezTo>
                    <a:pt x="887" y="2748"/>
                    <a:pt x="1161" y="2652"/>
                    <a:pt x="1410" y="2513"/>
                  </a:cubicBezTo>
                  <a:lnTo>
                    <a:pt x="1410" y="2513"/>
                  </a:lnTo>
                  <a:cubicBezTo>
                    <a:pt x="1170" y="2683"/>
                    <a:pt x="893" y="2833"/>
                    <a:pt x="607" y="2957"/>
                  </a:cubicBezTo>
                  <a:cubicBezTo>
                    <a:pt x="1000" y="2878"/>
                    <a:pt x="1384" y="2718"/>
                    <a:pt x="1702" y="2480"/>
                  </a:cubicBezTo>
                  <a:lnTo>
                    <a:pt x="1702" y="2480"/>
                  </a:lnTo>
                  <a:cubicBezTo>
                    <a:pt x="1380" y="2774"/>
                    <a:pt x="973" y="3008"/>
                    <a:pt x="574" y="3153"/>
                  </a:cubicBezTo>
                  <a:cubicBezTo>
                    <a:pt x="929" y="3100"/>
                    <a:pt x="1277" y="2970"/>
                    <a:pt x="1578" y="2770"/>
                  </a:cubicBezTo>
                  <a:lnTo>
                    <a:pt x="1578" y="2770"/>
                  </a:lnTo>
                  <a:cubicBezTo>
                    <a:pt x="1272" y="3024"/>
                    <a:pt x="904" y="3235"/>
                    <a:pt x="578" y="3335"/>
                  </a:cubicBezTo>
                  <a:cubicBezTo>
                    <a:pt x="986" y="3296"/>
                    <a:pt x="1413" y="3099"/>
                    <a:pt x="1750" y="2826"/>
                  </a:cubicBezTo>
                  <a:lnTo>
                    <a:pt x="1750" y="2826"/>
                  </a:lnTo>
                  <a:cubicBezTo>
                    <a:pt x="1695" y="2879"/>
                    <a:pt x="1638" y="2930"/>
                    <a:pt x="1573" y="2985"/>
                  </a:cubicBezTo>
                  <a:cubicBezTo>
                    <a:pt x="1299" y="3228"/>
                    <a:pt x="931" y="3434"/>
                    <a:pt x="531" y="3525"/>
                  </a:cubicBezTo>
                  <a:cubicBezTo>
                    <a:pt x="1027" y="3511"/>
                    <a:pt x="1475" y="3291"/>
                    <a:pt x="1793" y="3005"/>
                  </a:cubicBezTo>
                  <a:cubicBezTo>
                    <a:pt x="1828" y="2974"/>
                    <a:pt x="1861" y="2943"/>
                    <a:pt x="1894" y="2911"/>
                  </a:cubicBezTo>
                  <a:lnTo>
                    <a:pt x="1894" y="2911"/>
                  </a:lnTo>
                  <a:cubicBezTo>
                    <a:pt x="1828" y="2985"/>
                    <a:pt x="1753" y="3055"/>
                    <a:pt x="1658" y="3134"/>
                  </a:cubicBezTo>
                  <a:cubicBezTo>
                    <a:pt x="1467" y="3297"/>
                    <a:pt x="1312" y="3415"/>
                    <a:pt x="1025" y="3551"/>
                  </a:cubicBezTo>
                  <a:cubicBezTo>
                    <a:pt x="875" y="3620"/>
                    <a:pt x="695" y="3690"/>
                    <a:pt x="502" y="3712"/>
                  </a:cubicBezTo>
                  <a:cubicBezTo>
                    <a:pt x="534" y="3715"/>
                    <a:pt x="567" y="3716"/>
                    <a:pt x="599" y="3716"/>
                  </a:cubicBezTo>
                  <a:cubicBezTo>
                    <a:pt x="765" y="3716"/>
                    <a:pt x="929" y="3680"/>
                    <a:pt x="1087" y="3629"/>
                  </a:cubicBezTo>
                  <a:cubicBezTo>
                    <a:pt x="1251" y="3578"/>
                    <a:pt x="1403" y="3503"/>
                    <a:pt x="1547" y="3412"/>
                  </a:cubicBezTo>
                  <a:lnTo>
                    <a:pt x="1547" y="3412"/>
                  </a:lnTo>
                  <a:cubicBezTo>
                    <a:pt x="1545" y="3414"/>
                    <a:pt x="1542" y="3415"/>
                    <a:pt x="1540" y="3418"/>
                  </a:cubicBezTo>
                  <a:cubicBezTo>
                    <a:pt x="1273" y="3641"/>
                    <a:pt x="850" y="3861"/>
                    <a:pt x="450" y="3934"/>
                  </a:cubicBezTo>
                  <a:cubicBezTo>
                    <a:pt x="452" y="3934"/>
                    <a:pt x="453" y="3934"/>
                    <a:pt x="455" y="3934"/>
                  </a:cubicBezTo>
                  <a:cubicBezTo>
                    <a:pt x="884" y="3934"/>
                    <a:pt x="1309" y="3787"/>
                    <a:pt x="1652" y="3528"/>
                  </a:cubicBezTo>
                  <a:lnTo>
                    <a:pt x="1652" y="3528"/>
                  </a:lnTo>
                  <a:cubicBezTo>
                    <a:pt x="1534" y="3649"/>
                    <a:pt x="1396" y="3770"/>
                    <a:pt x="1298" y="3835"/>
                  </a:cubicBezTo>
                  <a:cubicBezTo>
                    <a:pt x="1031" y="4005"/>
                    <a:pt x="773" y="4113"/>
                    <a:pt x="452" y="4151"/>
                  </a:cubicBezTo>
                  <a:cubicBezTo>
                    <a:pt x="494" y="4155"/>
                    <a:pt x="536" y="4157"/>
                    <a:pt x="577" y="4157"/>
                  </a:cubicBezTo>
                  <a:cubicBezTo>
                    <a:pt x="773" y="4157"/>
                    <a:pt x="967" y="4119"/>
                    <a:pt x="1151" y="4051"/>
                  </a:cubicBezTo>
                  <a:lnTo>
                    <a:pt x="1151" y="4051"/>
                  </a:lnTo>
                  <a:cubicBezTo>
                    <a:pt x="1078" y="4093"/>
                    <a:pt x="1001" y="4133"/>
                    <a:pt x="921" y="4170"/>
                  </a:cubicBezTo>
                  <a:cubicBezTo>
                    <a:pt x="757" y="4244"/>
                    <a:pt x="596" y="4323"/>
                    <a:pt x="402" y="4340"/>
                  </a:cubicBezTo>
                  <a:cubicBezTo>
                    <a:pt x="431" y="4343"/>
                    <a:pt x="459" y="4344"/>
                    <a:pt x="488" y="4344"/>
                  </a:cubicBezTo>
                  <a:cubicBezTo>
                    <a:pt x="734" y="4344"/>
                    <a:pt x="975" y="4254"/>
                    <a:pt x="1201" y="4165"/>
                  </a:cubicBezTo>
                  <a:cubicBezTo>
                    <a:pt x="1212" y="4160"/>
                    <a:pt x="1223" y="4155"/>
                    <a:pt x="1235" y="4149"/>
                  </a:cubicBezTo>
                  <a:lnTo>
                    <a:pt x="1235" y="4149"/>
                  </a:lnTo>
                  <a:cubicBezTo>
                    <a:pt x="1035" y="4305"/>
                    <a:pt x="685" y="4495"/>
                    <a:pt x="361" y="4541"/>
                  </a:cubicBezTo>
                  <a:cubicBezTo>
                    <a:pt x="378" y="4541"/>
                    <a:pt x="396" y="4542"/>
                    <a:pt x="414" y="4542"/>
                  </a:cubicBezTo>
                  <a:cubicBezTo>
                    <a:pt x="788" y="4542"/>
                    <a:pt x="1147" y="4396"/>
                    <a:pt x="1446" y="4172"/>
                  </a:cubicBezTo>
                  <a:lnTo>
                    <a:pt x="1446" y="4172"/>
                  </a:lnTo>
                  <a:cubicBezTo>
                    <a:pt x="1282" y="4342"/>
                    <a:pt x="1083" y="4500"/>
                    <a:pt x="862" y="4608"/>
                  </a:cubicBezTo>
                  <a:cubicBezTo>
                    <a:pt x="701" y="4686"/>
                    <a:pt x="541" y="4757"/>
                    <a:pt x="347" y="4772"/>
                  </a:cubicBezTo>
                  <a:cubicBezTo>
                    <a:pt x="381" y="4777"/>
                    <a:pt x="415" y="4779"/>
                    <a:pt x="449" y="4779"/>
                  </a:cubicBezTo>
                  <a:cubicBezTo>
                    <a:pt x="574" y="4779"/>
                    <a:pt x="698" y="4752"/>
                    <a:pt x="819" y="4718"/>
                  </a:cubicBezTo>
                  <a:cubicBezTo>
                    <a:pt x="1017" y="4660"/>
                    <a:pt x="1204" y="4568"/>
                    <a:pt x="1369" y="4445"/>
                  </a:cubicBezTo>
                  <a:lnTo>
                    <a:pt x="1369" y="4445"/>
                  </a:lnTo>
                  <a:cubicBezTo>
                    <a:pt x="1230" y="4587"/>
                    <a:pt x="1087" y="4697"/>
                    <a:pt x="891" y="4798"/>
                  </a:cubicBezTo>
                  <a:cubicBezTo>
                    <a:pt x="733" y="4878"/>
                    <a:pt x="555" y="4955"/>
                    <a:pt x="360" y="4955"/>
                  </a:cubicBezTo>
                  <a:cubicBezTo>
                    <a:pt x="350" y="4955"/>
                    <a:pt x="341" y="4955"/>
                    <a:pt x="331" y="4955"/>
                  </a:cubicBezTo>
                  <a:lnTo>
                    <a:pt x="331" y="4955"/>
                  </a:lnTo>
                  <a:cubicBezTo>
                    <a:pt x="389" y="4968"/>
                    <a:pt x="448" y="4974"/>
                    <a:pt x="508" y="4974"/>
                  </a:cubicBezTo>
                  <a:cubicBezTo>
                    <a:pt x="705" y="4974"/>
                    <a:pt x="902" y="4907"/>
                    <a:pt x="1079" y="4828"/>
                  </a:cubicBezTo>
                  <a:cubicBezTo>
                    <a:pt x="1097" y="4820"/>
                    <a:pt x="1115" y="4811"/>
                    <a:pt x="1133" y="4802"/>
                  </a:cubicBezTo>
                  <a:lnTo>
                    <a:pt x="1133" y="4802"/>
                  </a:lnTo>
                  <a:cubicBezTo>
                    <a:pt x="951" y="4968"/>
                    <a:pt x="679" y="5147"/>
                    <a:pt x="400" y="5147"/>
                  </a:cubicBezTo>
                  <a:cubicBezTo>
                    <a:pt x="379" y="5147"/>
                    <a:pt x="358" y="5146"/>
                    <a:pt x="337" y="5144"/>
                  </a:cubicBezTo>
                  <a:lnTo>
                    <a:pt x="337" y="5144"/>
                  </a:lnTo>
                  <a:cubicBezTo>
                    <a:pt x="396" y="5165"/>
                    <a:pt x="458" y="5173"/>
                    <a:pt x="521" y="5173"/>
                  </a:cubicBezTo>
                  <a:cubicBezTo>
                    <a:pt x="626" y="5173"/>
                    <a:pt x="732" y="5149"/>
                    <a:pt x="830" y="5117"/>
                  </a:cubicBezTo>
                  <a:cubicBezTo>
                    <a:pt x="916" y="5092"/>
                    <a:pt x="1001" y="5050"/>
                    <a:pt x="1084" y="4998"/>
                  </a:cubicBezTo>
                  <a:lnTo>
                    <a:pt x="1084" y="4998"/>
                  </a:lnTo>
                  <a:cubicBezTo>
                    <a:pt x="1032" y="5050"/>
                    <a:pt x="980" y="5094"/>
                    <a:pt x="929" y="5125"/>
                  </a:cubicBezTo>
                  <a:cubicBezTo>
                    <a:pt x="801" y="5212"/>
                    <a:pt x="675" y="5283"/>
                    <a:pt x="542" y="5326"/>
                  </a:cubicBezTo>
                  <a:cubicBezTo>
                    <a:pt x="481" y="5345"/>
                    <a:pt x="424" y="5362"/>
                    <a:pt x="363" y="5362"/>
                  </a:cubicBezTo>
                  <a:cubicBezTo>
                    <a:pt x="352" y="5362"/>
                    <a:pt x="341" y="5362"/>
                    <a:pt x="330" y="5361"/>
                  </a:cubicBezTo>
                  <a:lnTo>
                    <a:pt x="330" y="5361"/>
                  </a:lnTo>
                  <a:cubicBezTo>
                    <a:pt x="369" y="5370"/>
                    <a:pt x="411" y="5374"/>
                    <a:pt x="453" y="5374"/>
                  </a:cubicBezTo>
                  <a:cubicBezTo>
                    <a:pt x="612" y="5374"/>
                    <a:pt x="788" y="5315"/>
                    <a:pt x="940" y="5240"/>
                  </a:cubicBezTo>
                  <a:lnTo>
                    <a:pt x="940" y="5240"/>
                  </a:lnTo>
                  <a:cubicBezTo>
                    <a:pt x="806" y="5362"/>
                    <a:pt x="664" y="5458"/>
                    <a:pt x="522" y="5506"/>
                  </a:cubicBezTo>
                  <a:cubicBezTo>
                    <a:pt x="457" y="5530"/>
                    <a:pt x="392" y="5554"/>
                    <a:pt x="325" y="5554"/>
                  </a:cubicBezTo>
                  <a:cubicBezTo>
                    <a:pt x="311" y="5554"/>
                    <a:pt x="298" y="5553"/>
                    <a:pt x="284" y="5551"/>
                  </a:cubicBezTo>
                  <a:lnTo>
                    <a:pt x="284" y="5551"/>
                  </a:lnTo>
                  <a:cubicBezTo>
                    <a:pt x="320" y="5564"/>
                    <a:pt x="358" y="5569"/>
                    <a:pt x="396" y="5569"/>
                  </a:cubicBezTo>
                  <a:cubicBezTo>
                    <a:pt x="466" y="5569"/>
                    <a:pt x="537" y="5552"/>
                    <a:pt x="605" y="5537"/>
                  </a:cubicBezTo>
                  <a:cubicBezTo>
                    <a:pt x="679" y="5519"/>
                    <a:pt x="749" y="5492"/>
                    <a:pt x="819" y="5458"/>
                  </a:cubicBezTo>
                  <a:lnTo>
                    <a:pt x="819" y="5458"/>
                  </a:lnTo>
                  <a:cubicBezTo>
                    <a:pt x="788" y="5484"/>
                    <a:pt x="759" y="5508"/>
                    <a:pt x="734" y="5524"/>
                  </a:cubicBezTo>
                  <a:cubicBezTo>
                    <a:pt x="590" y="5622"/>
                    <a:pt x="455" y="5706"/>
                    <a:pt x="287" y="5706"/>
                  </a:cubicBezTo>
                  <a:cubicBezTo>
                    <a:pt x="280" y="5706"/>
                    <a:pt x="272" y="5706"/>
                    <a:pt x="264" y="5706"/>
                  </a:cubicBezTo>
                  <a:lnTo>
                    <a:pt x="264" y="5706"/>
                  </a:lnTo>
                  <a:cubicBezTo>
                    <a:pt x="309" y="5720"/>
                    <a:pt x="356" y="5727"/>
                    <a:pt x="402" y="5727"/>
                  </a:cubicBezTo>
                  <a:cubicBezTo>
                    <a:pt x="463" y="5727"/>
                    <a:pt x="525" y="5715"/>
                    <a:pt x="584" y="5696"/>
                  </a:cubicBezTo>
                  <a:lnTo>
                    <a:pt x="584" y="5696"/>
                  </a:lnTo>
                  <a:cubicBezTo>
                    <a:pt x="532" y="5732"/>
                    <a:pt x="474" y="5767"/>
                    <a:pt x="417" y="5793"/>
                  </a:cubicBezTo>
                  <a:cubicBezTo>
                    <a:pt x="371" y="5812"/>
                    <a:pt x="312" y="5846"/>
                    <a:pt x="248" y="5846"/>
                  </a:cubicBezTo>
                  <a:cubicBezTo>
                    <a:pt x="244" y="5846"/>
                    <a:pt x="241" y="5846"/>
                    <a:pt x="237" y="5846"/>
                  </a:cubicBezTo>
                  <a:lnTo>
                    <a:pt x="237" y="5846"/>
                  </a:lnTo>
                  <a:cubicBezTo>
                    <a:pt x="258" y="5854"/>
                    <a:pt x="279" y="5857"/>
                    <a:pt x="300" y="5857"/>
                  </a:cubicBezTo>
                  <a:cubicBezTo>
                    <a:pt x="326" y="5857"/>
                    <a:pt x="352" y="5853"/>
                    <a:pt x="377" y="5850"/>
                  </a:cubicBezTo>
                  <a:cubicBezTo>
                    <a:pt x="408" y="5846"/>
                    <a:pt x="438" y="5838"/>
                    <a:pt x="469" y="5830"/>
                  </a:cubicBezTo>
                  <a:lnTo>
                    <a:pt x="469" y="5830"/>
                  </a:lnTo>
                  <a:cubicBezTo>
                    <a:pt x="361" y="5910"/>
                    <a:pt x="249" y="5984"/>
                    <a:pt x="131" y="6044"/>
                  </a:cubicBezTo>
                  <a:cubicBezTo>
                    <a:pt x="83" y="6075"/>
                    <a:pt x="80" y="6049"/>
                    <a:pt x="33" y="6103"/>
                  </a:cubicBezTo>
                  <a:cubicBezTo>
                    <a:pt x="0" y="6156"/>
                    <a:pt x="46" y="6225"/>
                    <a:pt x="103" y="6225"/>
                  </a:cubicBezTo>
                  <a:cubicBezTo>
                    <a:pt x="110" y="6225"/>
                    <a:pt x="118" y="6224"/>
                    <a:pt x="125" y="6221"/>
                  </a:cubicBezTo>
                  <a:cubicBezTo>
                    <a:pt x="614" y="5995"/>
                    <a:pt x="1026" y="5602"/>
                    <a:pt x="1338" y="5166"/>
                  </a:cubicBezTo>
                  <a:cubicBezTo>
                    <a:pt x="1479" y="4967"/>
                    <a:pt x="1590" y="4747"/>
                    <a:pt x="1680" y="4519"/>
                  </a:cubicBezTo>
                  <a:cubicBezTo>
                    <a:pt x="1848" y="4208"/>
                    <a:pt x="1975" y="3875"/>
                    <a:pt x="2075" y="3537"/>
                  </a:cubicBezTo>
                  <a:cubicBezTo>
                    <a:pt x="2098" y="3472"/>
                    <a:pt x="2118" y="3407"/>
                    <a:pt x="2137" y="3342"/>
                  </a:cubicBezTo>
                  <a:cubicBezTo>
                    <a:pt x="2168" y="3346"/>
                    <a:pt x="2200" y="3349"/>
                    <a:pt x="2232" y="3349"/>
                  </a:cubicBezTo>
                  <a:cubicBezTo>
                    <a:pt x="2249" y="3349"/>
                    <a:pt x="2266" y="3348"/>
                    <a:pt x="2282" y="3346"/>
                  </a:cubicBezTo>
                  <a:cubicBezTo>
                    <a:pt x="2383" y="3336"/>
                    <a:pt x="2479" y="3310"/>
                    <a:pt x="2572" y="3274"/>
                  </a:cubicBezTo>
                  <a:cubicBezTo>
                    <a:pt x="2575" y="3274"/>
                    <a:pt x="2578" y="3274"/>
                    <a:pt x="2581" y="3274"/>
                  </a:cubicBezTo>
                  <a:cubicBezTo>
                    <a:pt x="2671" y="3274"/>
                    <a:pt x="2805" y="3194"/>
                    <a:pt x="2912" y="3147"/>
                  </a:cubicBezTo>
                  <a:cubicBezTo>
                    <a:pt x="2920" y="3144"/>
                    <a:pt x="2929" y="3140"/>
                    <a:pt x="2936" y="3136"/>
                  </a:cubicBezTo>
                  <a:lnTo>
                    <a:pt x="2939" y="3136"/>
                  </a:lnTo>
                  <a:cubicBezTo>
                    <a:pt x="2948" y="3131"/>
                    <a:pt x="2957" y="3127"/>
                    <a:pt x="2965" y="3122"/>
                  </a:cubicBezTo>
                  <a:cubicBezTo>
                    <a:pt x="3221" y="2996"/>
                    <a:pt x="3471" y="2856"/>
                    <a:pt x="3696" y="2679"/>
                  </a:cubicBezTo>
                  <a:cubicBezTo>
                    <a:pt x="3826" y="2576"/>
                    <a:pt x="3950" y="2463"/>
                    <a:pt x="4064" y="2342"/>
                  </a:cubicBezTo>
                  <a:cubicBezTo>
                    <a:pt x="4091" y="2313"/>
                    <a:pt x="4129" y="2274"/>
                    <a:pt x="4146" y="2234"/>
                  </a:cubicBezTo>
                  <a:cubicBezTo>
                    <a:pt x="4285" y="2266"/>
                    <a:pt x="4429" y="2284"/>
                    <a:pt x="4570" y="2286"/>
                  </a:cubicBezTo>
                  <a:cubicBezTo>
                    <a:pt x="4422" y="2259"/>
                    <a:pt x="4281" y="2214"/>
                    <a:pt x="4150" y="2161"/>
                  </a:cubicBezTo>
                  <a:cubicBezTo>
                    <a:pt x="4141" y="2146"/>
                    <a:pt x="4129" y="2132"/>
                    <a:pt x="4106" y="2122"/>
                  </a:cubicBezTo>
                  <a:cubicBezTo>
                    <a:pt x="4096" y="2116"/>
                    <a:pt x="4085" y="2114"/>
                    <a:pt x="4074" y="2114"/>
                  </a:cubicBezTo>
                  <a:cubicBezTo>
                    <a:pt x="4066" y="2114"/>
                    <a:pt x="4059" y="2115"/>
                    <a:pt x="4052" y="2118"/>
                  </a:cubicBezTo>
                  <a:cubicBezTo>
                    <a:pt x="3661" y="1938"/>
                    <a:pt x="3336" y="1664"/>
                    <a:pt x="3097" y="1377"/>
                  </a:cubicBezTo>
                  <a:cubicBezTo>
                    <a:pt x="3065" y="1343"/>
                    <a:pt x="3049" y="1288"/>
                    <a:pt x="2999" y="1273"/>
                  </a:cubicBezTo>
                  <a:cubicBezTo>
                    <a:pt x="2997" y="1272"/>
                    <a:pt x="2994" y="1272"/>
                    <a:pt x="2993" y="1272"/>
                  </a:cubicBezTo>
                  <a:cubicBezTo>
                    <a:pt x="2979" y="1251"/>
                    <a:pt x="2955" y="1239"/>
                    <a:pt x="2929" y="1239"/>
                  </a:cubicBezTo>
                  <a:cubicBezTo>
                    <a:pt x="2891" y="1240"/>
                    <a:pt x="2862" y="1267"/>
                    <a:pt x="2829" y="1282"/>
                  </a:cubicBezTo>
                  <a:cubicBezTo>
                    <a:pt x="2756" y="1325"/>
                    <a:pt x="2684" y="1370"/>
                    <a:pt x="2610" y="1411"/>
                  </a:cubicBezTo>
                  <a:cubicBezTo>
                    <a:pt x="2531" y="1457"/>
                    <a:pt x="2451" y="1502"/>
                    <a:pt x="2373" y="1548"/>
                  </a:cubicBezTo>
                  <a:cubicBezTo>
                    <a:pt x="2374" y="1342"/>
                    <a:pt x="2368" y="1137"/>
                    <a:pt x="2358" y="931"/>
                  </a:cubicBezTo>
                  <a:cubicBezTo>
                    <a:pt x="2367" y="910"/>
                    <a:pt x="2378" y="886"/>
                    <a:pt x="2373" y="861"/>
                  </a:cubicBezTo>
                  <a:cubicBezTo>
                    <a:pt x="2371" y="844"/>
                    <a:pt x="2364" y="829"/>
                    <a:pt x="2352" y="817"/>
                  </a:cubicBezTo>
                  <a:cubicBezTo>
                    <a:pt x="2348" y="738"/>
                    <a:pt x="2344" y="659"/>
                    <a:pt x="2339" y="581"/>
                  </a:cubicBezTo>
                  <a:cubicBezTo>
                    <a:pt x="2334" y="428"/>
                    <a:pt x="2319" y="274"/>
                    <a:pt x="2303" y="121"/>
                  </a:cubicBezTo>
                  <a:cubicBezTo>
                    <a:pt x="2304" y="80"/>
                    <a:pt x="2294" y="33"/>
                    <a:pt x="2261" y="15"/>
                  </a:cubicBezTo>
                  <a:cubicBezTo>
                    <a:pt x="2261" y="9"/>
                    <a:pt x="2261" y="5"/>
                    <a:pt x="2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47"/>
            <p:cNvSpPr/>
            <p:nvPr/>
          </p:nvSpPr>
          <p:spPr>
            <a:xfrm>
              <a:off x="4386925" y="931875"/>
              <a:ext cx="74475" cy="109350"/>
            </a:xfrm>
            <a:custGeom>
              <a:rect b="b" l="l" r="r" t="t"/>
              <a:pathLst>
                <a:path extrusionOk="0" h="4374" w="2979">
                  <a:moveTo>
                    <a:pt x="2896" y="1"/>
                  </a:moveTo>
                  <a:cubicBezTo>
                    <a:pt x="2876" y="1"/>
                    <a:pt x="2855" y="8"/>
                    <a:pt x="2840" y="24"/>
                  </a:cubicBezTo>
                  <a:cubicBezTo>
                    <a:pt x="2798" y="81"/>
                    <a:pt x="2805" y="174"/>
                    <a:pt x="2786" y="242"/>
                  </a:cubicBezTo>
                  <a:cubicBezTo>
                    <a:pt x="2749" y="437"/>
                    <a:pt x="2718" y="632"/>
                    <a:pt x="2689" y="829"/>
                  </a:cubicBezTo>
                  <a:cubicBezTo>
                    <a:pt x="2660" y="1008"/>
                    <a:pt x="2637" y="1188"/>
                    <a:pt x="2615" y="1366"/>
                  </a:cubicBezTo>
                  <a:cubicBezTo>
                    <a:pt x="2608" y="1364"/>
                    <a:pt x="2600" y="1363"/>
                    <a:pt x="2592" y="1363"/>
                  </a:cubicBezTo>
                  <a:cubicBezTo>
                    <a:pt x="2558" y="1363"/>
                    <a:pt x="2523" y="1383"/>
                    <a:pt x="2514" y="1420"/>
                  </a:cubicBezTo>
                  <a:cubicBezTo>
                    <a:pt x="2512" y="1425"/>
                    <a:pt x="2510" y="1431"/>
                    <a:pt x="2508" y="1435"/>
                  </a:cubicBezTo>
                  <a:lnTo>
                    <a:pt x="2508" y="1435"/>
                  </a:lnTo>
                  <a:cubicBezTo>
                    <a:pt x="2508" y="1434"/>
                    <a:pt x="2508" y="1433"/>
                    <a:pt x="2509" y="1432"/>
                  </a:cubicBezTo>
                  <a:lnTo>
                    <a:pt x="2509" y="1432"/>
                  </a:lnTo>
                  <a:cubicBezTo>
                    <a:pt x="2507" y="1436"/>
                    <a:pt x="2505" y="1441"/>
                    <a:pt x="2503" y="1445"/>
                  </a:cubicBezTo>
                  <a:lnTo>
                    <a:pt x="2503" y="1445"/>
                  </a:lnTo>
                  <a:cubicBezTo>
                    <a:pt x="2503" y="1445"/>
                    <a:pt x="2504" y="1445"/>
                    <a:pt x="2504" y="1445"/>
                  </a:cubicBezTo>
                  <a:lnTo>
                    <a:pt x="2504" y="1445"/>
                  </a:lnTo>
                  <a:cubicBezTo>
                    <a:pt x="2503" y="1447"/>
                    <a:pt x="2502" y="1449"/>
                    <a:pt x="2501" y="1451"/>
                  </a:cubicBezTo>
                  <a:lnTo>
                    <a:pt x="2501" y="1451"/>
                  </a:lnTo>
                  <a:cubicBezTo>
                    <a:pt x="2502" y="1449"/>
                    <a:pt x="2503" y="1447"/>
                    <a:pt x="2503" y="1445"/>
                  </a:cubicBezTo>
                  <a:lnTo>
                    <a:pt x="2503" y="1445"/>
                  </a:lnTo>
                  <a:cubicBezTo>
                    <a:pt x="2503" y="1446"/>
                    <a:pt x="2503" y="1447"/>
                    <a:pt x="2503" y="1447"/>
                  </a:cubicBezTo>
                  <a:cubicBezTo>
                    <a:pt x="2502" y="1449"/>
                    <a:pt x="2501" y="1451"/>
                    <a:pt x="2500" y="1453"/>
                  </a:cubicBezTo>
                  <a:lnTo>
                    <a:pt x="2500" y="1453"/>
                  </a:lnTo>
                  <a:cubicBezTo>
                    <a:pt x="2501" y="1452"/>
                    <a:pt x="2501" y="1451"/>
                    <a:pt x="2501" y="1451"/>
                  </a:cubicBezTo>
                  <a:lnTo>
                    <a:pt x="2501" y="1451"/>
                  </a:lnTo>
                  <a:cubicBezTo>
                    <a:pt x="2499" y="1455"/>
                    <a:pt x="2498" y="1458"/>
                    <a:pt x="2498" y="1458"/>
                  </a:cubicBezTo>
                  <a:cubicBezTo>
                    <a:pt x="2498" y="1458"/>
                    <a:pt x="2499" y="1457"/>
                    <a:pt x="2500" y="1453"/>
                  </a:cubicBezTo>
                  <a:lnTo>
                    <a:pt x="2500" y="1453"/>
                  </a:lnTo>
                  <a:cubicBezTo>
                    <a:pt x="2331" y="1838"/>
                    <a:pt x="2147" y="2218"/>
                    <a:pt x="1959" y="2594"/>
                  </a:cubicBezTo>
                  <a:cubicBezTo>
                    <a:pt x="1937" y="2636"/>
                    <a:pt x="1916" y="2681"/>
                    <a:pt x="1894" y="2723"/>
                  </a:cubicBezTo>
                  <a:cubicBezTo>
                    <a:pt x="1889" y="2722"/>
                    <a:pt x="1884" y="2722"/>
                    <a:pt x="1879" y="2722"/>
                  </a:cubicBezTo>
                  <a:cubicBezTo>
                    <a:pt x="1860" y="2722"/>
                    <a:pt x="1839" y="2728"/>
                    <a:pt x="1820" y="2744"/>
                  </a:cubicBezTo>
                  <a:cubicBezTo>
                    <a:pt x="1627" y="2864"/>
                    <a:pt x="1487" y="2920"/>
                    <a:pt x="1250" y="2967"/>
                  </a:cubicBezTo>
                  <a:cubicBezTo>
                    <a:pt x="1088" y="2997"/>
                    <a:pt x="834" y="2997"/>
                    <a:pt x="625" y="2999"/>
                  </a:cubicBezTo>
                  <a:cubicBezTo>
                    <a:pt x="816" y="3037"/>
                    <a:pt x="1008" y="3077"/>
                    <a:pt x="1203" y="3077"/>
                  </a:cubicBezTo>
                  <a:cubicBezTo>
                    <a:pt x="1249" y="3077"/>
                    <a:pt x="1294" y="3075"/>
                    <a:pt x="1340" y="3070"/>
                  </a:cubicBezTo>
                  <a:cubicBezTo>
                    <a:pt x="1356" y="3069"/>
                    <a:pt x="1374" y="3067"/>
                    <a:pt x="1390" y="3064"/>
                  </a:cubicBezTo>
                  <a:lnTo>
                    <a:pt x="1390" y="3064"/>
                  </a:lnTo>
                  <a:cubicBezTo>
                    <a:pt x="1226" y="3123"/>
                    <a:pt x="1057" y="3151"/>
                    <a:pt x="872" y="3151"/>
                  </a:cubicBezTo>
                  <a:cubicBezTo>
                    <a:pt x="776" y="3151"/>
                    <a:pt x="674" y="3143"/>
                    <a:pt x="568" y="3128"/>
                  </a:cubicBezTo>
                  <a:lnTo>
                    <a:pt x="568" y="3128"/>
                  </a:lnTo>
                  <a:cubicBezTo>
                    <a:pt x="743" y="3192"/>
                    <a:pt x="928" y="3234"/>
                    <a:pt x="1115" y="3234"/>
                  </a:cubicBezTo>
                  <a:cubicBezTo>
                    <a:pt x="1145" y="3234"/>
                    <a:pt x="1176" y="3233"/>
                    <a:pt x="1206" y="3231"/>
                  </a:cubicBezTo>
                  <a:cubicBezTo>
                    <a:pt x="1263" y="3224"/>
                    <a:pt x="1318" y="3215"/>
                    <a:pt x="1375" y="3203"/>
                  </a:cubicBezTo>
                  <a:lnTo>
                    <a:pt x="1375" y="3203"/>
                  </a:lnTo>
                  <a:cubicBezTo>
                    <a:pt x="1240" y="3265"/>
                    <a:pt x="1102" y="3290"/>
                    <a:pt x="933" y="3290"/>
                  </a:cubicBezTo>
                  <a:cubicBezTo>
                    <a:pt x="920" y="3290"/>
                    <a:pt x="907" y="3290"/>
                    <a:pt x="893" y="3289"/>
                  </a:cubicBezTo>
                  <a:cubicBezTo>
                    <a:pt x="748" y="3280"/>
                    <a:pt x="653" y="3278"/>
                    <a:pt x="514" y="3229"/>
                  </a:cubicBezTo>
                  <a:lnTo>
                    <a:pt x="514" y="3229"/>
                  </a:lnTo>
                  <a:cubicBezTo>
                    <a:pt x="622" y="3298"/>
                    <a:pt x="748" y="3335"/>
                    <a:pt x="872" y="3362"/>
                  </a:cubicBezTo>
                  <a:cubicBezTo>
                    <a:pt x="929" y="3373"/>
                    <a:pt x="986" y="3381"/>
                    <a:pt x="1044" y="3386"/>
                  </a:cubicBezTo>
                  <a:cubicBezTo>
                    <a:pt x="962" y="3406"/>
                    <a:pt x="878" y="3416"/>
                    <a:pt x="790" y="3416"/>
                  </a:cubicBezTo>
                  <a:cubicBezTo>
                    <a:pt x="684" y="3416"/>
                    <a:pt x="572" y="3401"/>
                    <a:pt x="450" y="3371"/>
                  </a:cubicBezTo>
                  <a:lnTo>
                    <a:pt x="450" y="3371"/>
                  </a:lnTo>
                  <a:cubicBezTo>
                    <a:pt x="572" y="3438"/>
                    <a:pt x="707" y="3481"/>
                    <a:pt x="845" y="3496"/>
                  </a:cubicBezTo>
                  <a:cubicBezTo>
                    <a:pt x="787" y="3506"/>
                    <a:pt x="730" y="3511"/>
                    <a:pt x="668" y="3511"/>
                  </a:cubicBezTo>
                  <a:cubicBezTo>
                    <a:pt x="629" y="3511"/>
                    <a:pt x="587" y="3509"/>
                    <a:pt x="543" y="3505"/>
                  </a:cubicBezTo>
                  <a:cubicBezTo>
                    <a:pt x="515" y="3499"/>
                    <a:pt x="418" y="3486"/>
                    <a:pt x="377" y="3457"/>
                  </a:cubicBezTo>
                  <a:lnTo>
                    <a:pt x="377" y="3457"/>
                  </a:lnTo>
                  <a:cubicBezTo>
                    <a:pt x="488" y="3553"/>
                    <a:pt x="661" y="3596"/>
                    <a:pt x="828" y="3596"/>
                  </a:cubicBezTo>
                  <a:cubicBezTo>
                    <a:pt x="804" y="3602"/>
                    <a:pt x="777" y="3610"/>
                    <a:pt x="739" y="3618"/>
                  </a:cubicBezTo>
                  <a:cubicBezTo>
                    <a:pt x="703" y="3625"/>
                    <a:pt x="653" y="3631"/>
                    <a:pt x="597" y="3631"/>
                  </a:cubicBezTo>
                  <a:cubicBezTo>
                    <a:pt x="515" y="3631"/>
                    <a:pt x="420" y="3617"/>
                    <a:pt x="341" y="3571"/>
                  </a:cubicBezTo>
                  <a:lnTo>
                    <a:pt x="341" y="3571"/>
                  </a:lnTo>
                  <a:cubicBezTo>
                    <a:pt x="417" y="3645"/>
                    <a:pt x="514" y="3685"/>
                    <a:pt x="617" y="3700"/>
                  </a:cubicBezTo>
                  <a:cubicBezTo>
                    <a:pt x="577" y="3706"/>
                    <a:pt x="536" y="3710"/>
                    <a:pt x="490" y="3710"/>
                  </a:cubicBezTo>
                  <a:cubicBezTo>
                    <a:pt x="480" y="3710"/>
                    <a:pt x="470" y="3710"/>
                    <a:pt x="459" y="3710"/>
                  </a:cubicBezTo>
                  <a:cubicBezTo>
                    <a:pt x="417" y="3704"/>
                    <a:pt x="354" y="3702"/>
                    <a:pt x="304" y="3659"/>
                  </a:cubicBezTo>
                  <a:lnTo>
                    <a:pt x="304" y="3659"/>
                  </a:lnTo>
                  <a:cubicBezTo>
                    <a:pt x="351" y="3728"/>
                    <a:pt x="440" y="3753"/>
                    <a:pt x="521" y="3767"/>
                  </a:cubicBezTo>
                  <a:cubicBezTo>
                    <a:pt x="430" y="3787"/>
                    <a:pt x="365" y="3793"/>
                    <a:pt x="242" y="3797"/>
                  </a:cubicBezTo>
                  <a:cubicBezTo>
                    <a:pt x="235" y="3798"/>
                    <a:pt x="227" y="3798"/>
                    <a:pt x="220" y="3798"/>
                  </a:cubicBezTo>
                  <a:cubicBezTo>
                    <a:pt x="212" y="3798"/>
                    <a:pt x="205" y="3798"/>
                    <a:pt x="197" y="3798"/>
                  </a:cubicBezTo>
                  <a:cubicBezTo>
                    <a:pt x="365" y="3478"/>
                    <a:pt x="519" y="3150"/>
                    <a:pt x="684" y="2829"/>
                  </a:cubicBezTo>
                  <a:cubicBezTo>
                    <a:pt x="885" y="2467"/>
                    <a:pt x="1072" y="2100"/>
                    <a:pt x="1241" y="1722"/>
                  </a:cubicBezTo>
                  <a:cubicBezTo>
                    <a:pt x="1360" y="1488"/>
                    <a:pt x="1468" y="1249"/>
                    <a:pt x="1576" y="1012"/>
                  </a:cubicBezTo>
                  <a:cubicBezTo>
                    <a:pt x="1586" y="959"/>
                    <a:pt x="1539" y="922"/>
                    <a:pt x="1493" y="922"/>
                  </a:cubicBezTo>
                  <a:cubicBezTo>
                    <a:pt x="1467" y="922"/>
                    <a:pt x="1442" y="934"/>
                    <a:pt x="1426" y="961"/>
                  </a:cubicBezTo>
                  <a:cubicBezTo>
                    <a:pt x="1314" y="1171"/>
                    <a:pt x="1230" y="1393"/>
                    <a:pt x="1140" y="1614"/>
                  </a:cubicBezTo>
                  <a:cubicBezTo>
                    <a:pt x="1102" y="1707"/>
                    <a:pt x="964" y="2018"/>
                    <a:pt x="870" y="2208"/>
                  </a:cubicBezTo>
                  <a:cubicBezTo>
                    <a:pt x="770" y="2419"/>
                    <a:pt x="646" y="2616"/>
                    <a:pt x="537" y="2822"/>
                  </a:cubicBezTo>
                  <a:cubicBezTo>
                    <a:pt x="373" y="3131"/>
                    <a:pt x="211" y="3439"/>
                    <a:pt x="43" y="3747"/>
                  </a:cubicBezTo>
                  <a:cubicBezTo>
                    <a:pt x="27" y="3780"/>
                    <a:pt x="0" y="3814"/>
                    <a:pt x="13" y="3852"/>
                  </a:cubicBezTo>
                  <a:cubicBezTo>
                    <a:pt x="17" y="3864"/>
                    <a:pt x="22" y="3872"/>
                    <a:pt x="27" y="3881"/>
                  </a:cubicBezTo>
                  <a:cubicBezTo>
                    <a:pt x="28" y="3906"/>
                    <a:pt x="42" y="3931"/>
                    <a:pt x="66" y="3944"/>
                  </a:cubicBezTo>
                  <a:cubicBezTo>
                    <a:pt x="100" y="3956"/>
                    <a:pt x="135" y="3959"/>
                    <a:pt x="172" y="3959"/>
                  </a:cubicBezTo>
                  <a:cubicBezTo>
                    <a:pt x="207" y="3959"/>
                    <a:pt x="243" y="3956"/>
                    <a:pt x="278" y="3956"/>
                  </a:cubicBezTo>
                  <a:cubicBezTo>
                    <a:pt x="285" y="3956"/>
                    <a:pt x="292" y="3956"/>
                    <a:pt x="299" y="3957"/>
                  </a:cubicBezTo>
                  <a:cubicBezTo>
                    <a:pt x="670" y="3936"/>
                    <a:pt x="1034" y="3797"/>
                    <a:pt x="1336" y="3583"/>
                  </a:cubicBezTo>
                  <a:cubicBezTo>
                    <a:pt x="1454" y="3498"/>
                    <a:pt x="1560" y="3398"/>
                    <a:pt x="1655" y="3288"/>
                  </a:cubicBezTo>
                  <a:cubicBezTo>
                    <a:pt x="1696" y="3257"/>
                    <a:pt x="1746" y="3222"/>
                    <a:pt x="1801" y="3173"/>
                  </a:cubicBezTo>
                  <a:cubicBezTo>
                    <a:pt x="1835" y="3137"/>
                    <a:pt x="1885" y="3102"/>
                    <a:pt x="1896" y="3052"/>
                  </a:cubicBezTo>
                  <a:cubicBezTo>
                    <a:pt x="1956" y="2966"/>
                    <a:pt x="1998" y="2871"/>
                    <a:pt x="2046" y="2781"/>
                  </a:cubicBezTo>
                  <a:cubicBezTo>
                    <a:pt x="2157" y="2573"/>
                    <a:pt x="2258" y="2360"/>
                    <a:pt x="2358" y="2146"/>
                  </a:cubicBezTo>
                  <a:cubicBezTo>
                    <a:pt x="2436" y="1988"/>
                    <a:pt x="2510" y="1828"/>
                    <a:pt x="2582" y="1667"/>
                  </a:cubicBezTo>
                  <a:lnTo>
                    <a:pt x="2582" y="1667"/>
                  </a:lnTo>
                  <a:cubicBezTo>
                    <a:pt x="2544" y="2038"/>
                    <a:pt x="2517" y="2410"/>
                    <a:pt x="2493" y="2784"/>
                  </a:cubicBezTo>
                  <a:cubicBezTo>
                    <a:pt x="2461" y="3253"/>
                    <a:pt x="2427" y="3788"/>
                    <a:pt x="2368" y="4186"/>
                  </a:cubicBezTo>
                  <a:cubicBezTo>
                    <a:pt x="2365" y="4236"/>
                    <a:pt x="2334" y="4288"/>
                    <a:pt x="2360" y="4335"/>
                  </a:cubicBezTo>
                  <a:cubicBezTo>
                    <a:pt x="2374" y="4361"/>
                    <a:pt x="2401" y="4374"/>
                    <a:pt x="2428" y="4374"/>
                  </a:cubicBezTo>
                  <a:cubicBezTo>
                    <a:pt x="2463" y="4374"/>
                    <a:pt x="2498" y="4353"/>
                    <a:pt x="2507" y="4315"/>
                  </a:cubicBezTo>
                  <a:cubicBezTo>
                    <a:pt x="2617" y="3650"/>
                    <a:pt x="2633" y="2971"/>
                    <a:pt x="2687" y="2300"/>
                  </a:cubicBezTo>
                  <a:cubicBezTo>
                    <a:pt x="2734" y="1644"/>
                    <a:pt x="2802" y="1101"/>
                    <a:pt x="2910" y="458"/>
                  </a:cubicBezTo>
                  <a:cubicBezTo>
                    <a:pt x="2929" y="330"/>
                    <a:pt x="2967" y="201"/>
                    <a:pt x="2978" y="72"/>
                  </a:cubicBezTo>
                  <a:cubicBezTo>
                    <a:pt x="2975" y="28"/>
                    <a:pt x="2935"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47"/>
            <p:cNvSpPr/>
            <p:nvPr/>
          </p:nvSpPr>
          <p:spPr>
            <a:xfrm>
              <a:off x="4508300" y="1155700"/>
              <a:ext cx="42150" cy="97200"/>
            </a:xfrm>
            <a:custGeom>
              <a:rect b="b" l="l" r="r" t="t"/>
              <a:pathLst>
                <a:path extrusionOk="0" h="3888" w="1686">
                  <a:moveTo>
                    <a:pt x="422" y="1"/>
                  </a:moveTo>
                  <a:cubicBezTo>
                    <a:pt x="413" y="202"/>
                    <a:pt x="464" y="403"/>
                    <a:pt x="505" y="601"/>
                  </a:cubicBezTo>
                  <a:cubicBezTo>
                    <a:pt x="562" y="838"/>
                    <a:pt x="626" y="1037"/>
                    <a:pt x="711" y="1232"/>
                  </a:cubicBezTo>
                  <a:cubicBezTo>
                    <a:pt x="542" y="918"/>
                    <a:pt x="414" y="614"/>
                    <a:pt x="330" y="257"/>
                  </a:cubicBezTo>
                  <a:lnTo>
                    <a:pt x="330" y="257"/>
                  </a:lnTo>
                  <a:cubicBezTo>
                    <a:pt x="378" y="643"/>
                    <a:pt x="464" y="1030"/>
                    <a:pt x="626" y="1386"/>
                  </a:cubicBezTo>
                  <a:cubicBezTo>
                    <a:pt x="775" y="1701"/>
                    <a:pt x="971" y="1993"/>
                    <a:pt x="1189" y="2265"/>
                  </a:cubicBezTo>
                  <a:cubicBezTo>
                    <a:pt x="1263" y="2359"/>
                    <a:pt x="1340" y="2452"/>
                    <a:pt x="1418" y="2541"/>
                  </a:cubicBezTo>
                  <a:cubicBezTo>
                    <a:pt x="1072" y="2222"/>
                    <a:pt x="855" y="1880"/>
                    <a:pt x="633" y="1444"/>
                  </a:cubicBezTo>
                  <a:cubicBezTo>
                    <a:pt x="459" y="1099"/>
                    <a:pt x="330" y="835"/>
                    <a:pt x="270" y="422"/>
                  </a:cubicBezTo>
                  <a:lnTo>
                    <a:pt x="270" y="422"/>
                  </a:lnTo>
                  <a:cubicBezTo>
                    <a:pt x="263" y="985"/>
                    <a:pt x="459" y="1534"/>
                    <a:pt x="763" y="2004"/>
                  </a:cubicBezTo>
                  <a:cubicBezTo>
                    <a:pt x="769" y="2013"/>
                    <a:pt x="775" y="2022"/>
                    <a:pt x="781" y="2031"/>
                  </a:cubicBezTo>
                  <a:lnTo>
                    <a:pt x="781" y="2031"/>
                  </a:lnTo>
                  <a:cubicBezTo>
                    <a:pt x="708" y="1931"/>
                    <a:pt x="640" y="1827"/>
                    <a:pt x="568" y="1711"/>
                  </a:cubicBezTo>
                  <a:cubicBezTo>
                    <a:pt x="373" y="1395"/>
                    <a:pt x="228" y="1093"/>
                    <a:pt x="172" y="722"/>
                  </a:cubicBezTo>
                  <a:lnTo>
                    <a:pt x="172" y="722"/>
                  </a:lnTo>
                  <a:cubicBezTo>
                    <a:pt x="186" y="1134"/>
                    <a:pt x="306" y="1544"/>
                    <a:pt x="509" y="1901"/>
                  </a:cubicBezTo>
                  <a:lnTo>
                    <a:pt x="509" y="1901"/>
                  </a:lnTo>
                  <a:cubicBezTo>
                    <a:pt x="509" y="1901"/>
                    <a:pt x="508" y="1901"/>
                    <a:pt x="508" y="1901"/>
                  </a:cubicBezTo>
                  <a:cubicBezTo>
                    <a:pt x="316" y="1609"/>
                    <a:pt x="168" y="1323"/>
                    <a:pt x="85" y="988"/>
                  </a:cubicBezTo>
                  <a:lnTo>
                    <a:pt x="85" y="988"/>
                  </a:lnTo>
                  <a:cubicBezTo>
                    <a:pt x="165" y="1582"/>
                    <a:pt x="382" y="2091"/>
                    <a:pt x="785" y="2541"/>
                  </a:cubicBezTo>
                  <a:cubicBezTo>
                    <a:pt x="795" y="2554"/>
                    <a:pt x="805" y="2564"/>
                    <a:pt x="815" y="2575"/>
                  </a:cubicBezTo>
                  <a:cubicBezTo>
                    <a:pt x="851" y="2620"/>
                    <a:pt x="888" y="2667"/>
                    <a:pt x="928" y="2713"/>
                  </a:cubicBezTo>
                  <a:cubicBezTo>
                    <a:pt x="1056" y="2855"/>
                    <a:pt x="1200" y="2992"/>
                    <a:pt x="1357" y="3104"/>
                  </a:cubicBezTo>
                  <a:cubicBezTo>
                    <a:pt x="1356" y="3112"/>
                    <a:pt x="1355" y="3121"/>
                    <a:pt x="1354" y="3128"/>
                  </a:cubicBezTo>
                  <a:cubicBezTo>
                    <a:pt x="983" y="2819"/>
                    <a:pt x="662" y="2513"/>
                    <a:pt x="427" y="2136"/>
                  </a:cubicBezTo>
                  <a:cubicBezTo>
                    <a:pt x="255" y="1860"/>
                    <a:pt x="126" y="1601"/>
                    <a:pt x="59" y="1284"/>
                  </a:cubicBezTo>
                  <a:lnTo>
                    <a:pt x="59" y="1284"/>
                  </a:lnTo>
                  <a:cubicBezTo>
                    <a:pt x="74" y="1506"/>
                    <a:pt x="125" y="1726"/>
                    <a:pt x="202" y="1936"/>
                  </a:cubicBezTo>
                  <a:cubicBezTo>
                    <a:pt x="281" y="2163"/>
                    <a:pt x="386" y="2369"/>
                    <a:pt x="556" y="2582"/>
                  </a:cubicBezTo>
                  <a:cubicBezTo>
                    <a:pt x="600" y="2637"/>
                    <a:pt x="649" y="2689"/>
                    <a:pt x="697" y="2741"/>
                  </a:cubicBezTo>
                  <a:cubicBezTo>
                    <a:pt x="737" y="2786"/>
                    <a:pt x="813" y="2874"/>
                    <a:pt x="831" y="2890"/>
                  </a:cubicBezTo>
                  <a:cubicBezTo>
                    <a:pt x="984" y="3064"/>
                    <a:pt x="1151" y="3228"/>
                    <a:pt x="1334" y="3369"/>
                  </a:cubicBezTo>
                  <a:cubicBezTo>
                    <a:pt x="1339" y="3377"/>
                    <a:pt x="1344" y="3385"/>
                    <a:pt x="1349" y="3391"/>
                  </a:cubicBezTo>
                  <a:cubicBezTo>
                    <a:pt x="1355" y="3398"/>
                    <a:pt x="1361" y="3401"/>
                    <a:pt x="1370" y="3405"/>
                  </a:cubicBezTo>
                  <a:cubicBezTo>
                    <a:pt x="1370" y="3408"/>
                    <a:pt x="1367" y="3411"/>
                    <a:pt x="1367" y="3414"/>
                  </a:cubicBezTo>
                  <a:cubicBezTo>
                    <a:pt x="1350" y="3400"/>
                    <a:pt x="1330" y="3386"/>
                    <a:pt x="1315" y="3370"/>
                  </a:cubicBezTo>
                  <a:cubicBezTo>
                    <a:pt x="700" y="2811"/>
                    <a:pt x="242" y="2379"/>
                    <a:pt x="1" y="1604"/>
                  </a:cubicBezTo>
                  <a:lnTo>
                    <a:pt x="1" y="1604"/>
                  </a:lnTo>
                  <a:cubicBezTo>
                    <a:pt x="88" y="2051"/>
                    <a:pt x="208" y="2395"/>
                    <a:pt x="459" y="2731"/>
                  </a:cubicBezTo>
                  <a:cubicBezTo>
                    <a:pt x="597" y="2919"/>
                    <a:pt x="767" y="3079"/>
                    <a:pt x="935" y="3238"/>
                  </a:cubicBezTo>
                  <a:cubicBezTo>
                    <a:pt x="893" y="3208"/>
                    <a:pt x="851" y="3178"/>
                    <a:pt x="809" y="3148"/>
                  </a:cubicBezTo>
                  <a:lnTo>
                    <a:pt x="809" y="3148"/>
                  </a:lnTo>
                  <a:cubicBezTo>
                    <a:pt x="971" y="3323"/>
                    <a:pt x="1120" y="3518"/>
                    <a:pt x="1314" y="3662"/>
                  </a:cubicBezTo>
                  <a:lnTo>
                    <a:pt x="1333" y="3669"/>
                  </a:lnTo>
                  <a:lnTo>
                    <a:pt x="1334" y="3669"/>
                  </a:lnTo>
                  <a:cubicBezTo>
                    <a:pt x="1336" y="3669"/>
                    <a:pt x="1337" y="3671"/>
                    <a:pt x="1339" y="3671"/>
                  </a:cubicBezTo>
                  <a:cubicBezTo>
                    <a:pt x="1336" y="3694"/>
                    <a:pt x="1334" y="3717"/>
                    <a:pt x="1331" y="3740"/>
                  </a:cubicBezTo>
                  <a:cubicBezTo>
                    <a:pt x="1331" y="3782"/>
                    <a:pt x="1318" y="3833"/>
                    <a:pt x="1351" y="3867"/>
                  </a:cubicBezTo>
                  <a:cubicBezTo>
                    <a:pt x="1365" y="3881"/>
                    <a:pt x="1383" y="3888"/>
                    <a:pt x="1401" y="3888"/>
                  </a:cubicBezTo>
                  <a:cubicBezTo>
                    <a:pt x="1440" y="3888"/>
                    <a:pt x="1479" y="3857"/>
                    <a:pt x="1478" y="3813"/>
                  </a:cubicBezTo>
                  <a:cubicBezTo>
                    <a:pt x="1501" y="3648"/>
                    <a:pt x="1546" y="3290"/>
                    <a:pt x="1583" y="2987"/>
                  </a:cubicBezTo>
                  <a:cubicBezTo>
                    <a:pt x="1608" y="2719"/>
                    <a:pt x="1639" y="2549"/>
                    <a:pt x="1686" y="2275"/>
                  </a:cubicBezTo>
                  <a:cubicBezTo>
                    <a:pt x="1684" y="2237"/>
                    <a:pt x="1645" y="2209"/>
                    <a:pt x="1606" y="2209"/>
                  </a:cubicBezTo>
                  <a:cubicBezTo>
                    <a:pt x="1593" y="2209"/>
                    <a:pt x="1579" y="2212"/>
                    <a:pt x="1567" y="2220"/>
                  </a:cubicBezTo>
                  <a:cubicBezTo>
                    <a:pt x="1557" y="2226"/>
                    <a:pt x="1550" y="2234"/>
                    <a:pt x="1543" y="2241"/>
                  </a:cubicBezTo>
                  <a:cubicBezTo>
                    <a:pt x="1536" y="2235"/>
                    <a:pt x="1530" y="2228"/>
                    <a:pt x="1525" y="2221"/>
                  </a:cubicBezTo>
                  <a:cubicBezTo>
                    <a:pt x="1252" y="1916"/>
                    <a:pt x="1002" y="1488"/>
                    <a:pt x="799" y="1066"/>
                  </a:cubicBezTo>
                  <a:cubicBezTo>
                    <a:pt x="676" y="822"/>
                    <a:pt x="597" y="630"/>
                    <a:pt x="512" y="371"/>
                  </a:cubicBezTo>
                  <a:cubicBezTo>
                    <a:pt x="475" y="251"/>
                    <a:pt x="428" y="128"/>
                    <a:pt x="4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47"/>
            <p:cNvSpPr/>
            <p:nvPr/>
          </p:nvSpPr>
          <p:spPr>
            <a:xfrm>
              <a:off x="4347650" y="978175"/>
              <a:ext cx="32000" cy="112600"/>
            </a:xfrm>
            <a:custGeom>
              <a:rect b="b" l="l" r="r" t="t"/>
              <a:pathLst>
                <a:path extrusionOk="0" h="4504" w="1280">
                  <a:moveTo>
                    <a:pt x="727" y="513"/>
                  </a:moveTo>
                  <a:lnTo>
                    <a:pt x="727" y="513"/>
                  </a:lnTo>
                  <a:cubicBezTo>
                    <a:pt x="620" y="867"/>
                    <a:pt x="420" y="1172"/>
                    <a:pt x="181" y="1486"/>
                  </a:cubicBezTo>
                  <a:cubicBezTo>
                    <a:pt x="353" y="1336"/>
                    <a:pt x="514" y="1169"/>
                    <a:pt x="646" y="980"/>
                  </a:cubicBezTo>
                  <a:lnTo>
                    <a:pt x="646" y="980"/>
                  </a:lnTo>
                  <a:cubicBezTo>
                    <a:pt x="586" y="1109"/>
                    <a:pt x="515" y="1236"/>
                    <a:pt x="426" y="1375"/>
                  </a:cubicBezTo>
                  <a:cubicBezTo>
                    <a:pt x="353" y="1493"/>
                    <a:pt x="285" y="1592"/>
                    <a:pt x="188" y="1690"/>
                  </a:cubicBezTo>
                  <a:cubicBezTo>
                    <a:pt x="320" y="1601"/>
                    <a:pt x="428" y="1484"/>
                    <a:pt x="529" y="1362"/>
                  </a:cubicBezTo>
                  <a:cubicBezTo>
                    <a:pt x="634" y="1241"/>
                    <a:pt x="727" y="1107"/>
                    <a:pt x="804" y="965"/>
                  </a:cubicBezTo>
                  <a:lnTo>
                    <a:pt x="804" y="965"/>
                  </a:lnTo>
                  <a:cubicBezTo>
                    <a:pt x="765" y="1072"/>
                    <a:pt x="712" y="1167"/>
                    <a:pt x="632" y="1318"/>
                  </a:cubicBezTo>
                  <a:cubicBezTo>
                    <a:pt x="510" y="1546"/>
                    <a:pt x="389" y="1711"/>
                    <a:pt x="228" y="1895"/>
                  </a:cubicBezTo>
                  <a:cubicBezTo>
                    <a:pt x="439" y="1737"/>
                    <a:pt x="620" y="1542"/>
                    <a:pt x="768" y="1324"/>
                  </a:cubicBezTo>
                  <a:cubicBezTo>
                    <a:pt x="779" y="1309"/>
                    <a:pt x="790" y="1292"/>
                    <a:pt x="800" y="1277"/>
                  </a:cubicBezTo>
                  <a:lnTo>
                    <a:pt x="800" y="1277"/>
                  </a:lnTo>
                  <a:cubicBezTo>
                    <a:pt x="680" y="1560"/>
                    <a:pt x="512" y="1823"/>
                    <a:pt x="289" y="2097"/>
                  </a:cubicBezTo>
                  <a:cubicBezTo>
                    <a:pt x="521" y="1910"/>
                    <a:pt x="725" y="1684"/>
                    <a:pt x="876" y="1427"/>
                  </a:cubicBezTo>
                  <a:lnTo>
                    <a:pt x="876" y="1427"/>
                  </a:lnTo>
                  <a:cubicBezTo>
                    <a:pt x="827" y="1553"/>
                    <a:pt x="765" y="1670"/>
                    <a:pt x="687" y="1805"/>
                  </a:cubicBezTo>
                  <a:cubicBezTo>
                    <a:pt x="563" y="2013"/>
                    <a:pt x="433" y="2169"/>
                    <a:pt x="248" y="2330"/>
                  </a:cubicBezTo>
                  <a:cubicBezTo>
                    <a:pt x="496" y="2201"/>
                    <a:pt x="718" y="1973"/>
                    <a:pt x="879" y="1727"/>
                  </a:cubicBezTo>
                  <a:lnTo>
                    <a:pt x="879" y="1727"/>
                  </a:lnTo>
                  <a:cubicBezTo>
                    <a:pt x="863" y="1772"/>
                    <a:pt x="846" y="1813"/>
                    <a:pt x="831" y="1846"/>
                  </a:cubicBezTo>
                  <a:cubicBezTo>
                    <a:pt x="688" y="2150"/>
                    <a:pt x="498" y="2370"/>
                    <a:pt x="260" y="2603"/>
                  </a:cubicBezTo>
                  <a:cubicBezTo>
                    <a:pt x="562" y="2420"/>
                    <a:pt x="807" y="2170"/>
                    <a:pt x="961" y="1896"/>
                  </a:cubicBezTo>
                  <a:lnTo>
                    <a:pt x="961" y="1896"/>
                  </a:lnTo>
                  <a:cubicBezTo>
                    <a:pt x="832" y="2238"/>
                    <a:pt x="584" y="2638"/>
                    <a:pt x="284" y="2842"/>
                  </a:cubicBezTo>
                  <a:cubicBezTo>
                    <a:pt x="532" y="2731"/>
                    <a:pt x="773" y="2499"/>
                    <a:pt x="947" y="2233"/>
                  </a:cubicBezTo>
                  <a:lnTo>
                    <a:pt x="947" y="2233"/>
                  </a:lnTo>
                  <a:cubicBezTo>
                    <a:pt x="872" y="2426"/>
                    <a:pt x="769" y="2595"/>
                    <a:pt x="630" y="2755"/>
                  </a:cubicBezTo>
                  <a:cubicBezTo>
                    <a:pt x="517" y="2889"/>
                    <a:pt x="393" y="3016"/>
                    <a:pt x="248" y="3106"/>
                  </a:cubicBezTo>
                  <a:cubicBezTo>
                    <a:pt x="433" y="3033"/>
                    <a:pt x="593" y="2910"/>
                    <a:pt x="738" y="2775"/>
                  </a:cubicBezTo>
                  <a:cubicBezTo>
                    <a:pt x="810" y="2709"/>
                    <a:pt x="875" y="2636"/>
                    <a:pt x="933" y="2558"/>
                  </a:cubicBezTo>
                  <a:lnTo>
                    <a:pt x="933" y="2558"/>
                  </a:lnTo>
                  <a:cubicBezTo>
                    <a:pt x="922" y="2580"/>
                    <a:pt x="910" y="2601"/>
                    <a:pt x="897" y="2626"/>
                  </a:cubicBezTo>
                  <a:cubicBezTo>
                    <a:pt x="796" y="2802"/>
                    <a:pt x="711" y="2908"/>
                    <a:pt x="561" y="3050"/>
                  </a:cubicBezTo>
                  <a:cubicBezTo>
                    <a:pt x="459" y="3148"/>
                    <a:pt x="360" y="3234"/>
                    <a:pt x="248" y="3312"/>
                  </a:cubicBezTo>
                  <a:cubicBezTo>
                    <a:pt x="515" y="3192"/>
                    <a:pt x="765" y="3021"/>
                    <a:pt x="948" y="2792"/>
                  </a:cubicBezTo>
                  <a:lnTo>
                    <a:pt x="948" y="2792"/>
                  </a:lnTo>
                  <a:cubicBezTo>
                    <a:pt x="944" y="2802"/>
                    <a:pt x="940" y="2810"/>
                    <a:pt x="938" y="2815"/>
                  </a:cubicBezTo>
                  <a:cubicBezTo>
                    <a:pt x="793" y="3119"/>
                    <a:pt x="604" y="3343"/>
                    <a:pt x="319" y="3516"/>
                  </a:cubicBezTo>
                  <a:cubicBezTo>
                    <a:pt x="531" y="3441"/>
                    <a:pt x="721" y="3311"/>
                    <a:pt x="871" y="3143"/>
                  </a:cubicBezTo>
                  <a:lnTo>
                    <a:pt x="871" y="3143"/>
                  </a:lnTo>
                  <a:cubicBezTo>
                    <a:pt x="834" y="3219"/>
                    <a:pt x="794" y="3290"/>
                    <a:pt x="751" y="3344"/>
                  </a:cubicBezTo>
                  <a:cubicBezTo>
                    <a:pt x="618" y="3508"/>
                    <a:pt x="474" y="3639"/>
                    <a:pt x="291" y="3734"/>
                  </a:cubicBezTo>
                  <a:cubicBezTo>
                    <a:pt x="460" y="3687"/>
                    <a:pt x="620" y="3599"/>
                    <a:pt x="753" y="3485"/>
                  </a:cubicBezTo>
                  <a:lnTo>
                    <a:pt x="753" y="3485"/>
                  </a:lnTo>
                  <a:lnTo>
                    <a:pt x="718" y="3542"/>
                  </a:lnTo>
                  <a:cubicBezTo>
                    <a:pt x="618" y="3713"/>
                    <a:pt x="469" y="3835"/>
                    <a:pt x="283" y="3945"/>
                  </a:cubicBezTo>
                  <a:cubicBezTo>
                    <a:pt x="362" y="3920"/>
                    <a:pt x="440" y="3889"/>
                    <a:pt x="516" y="3851"/>
                  </a:cubicBezTo>
                  <a:lnTo>
                    <a:pt x="516" y="3851"/>
                  </a:lnTo>
                  <a:cubicBezTo>
                    <a:pt x="491" y="3878"/>
                    <a:pt x="465" y="3905"/>
                    <a:pt x="438" y="3931"/>
                  </a:cubicBezTo>
                  <a:cubicBezTo>
                    <a:pt x="371" y="3995"/>
                    <a:pt x="310" y="4068"/>
                    <a:pt x="232" y="4110"/>
                  </a:cubicBezTo>
                  <a:cubicBezTo>
                    <a:pt x="314" y="4088"/>
                    <a:pt x="384" y="4036"/>
                    <a:pt x="454" y="3990"/>
                  </a:cubicBezTo>
                  <a:cubicBezTo>
                    <a:pt x="492" y="3965"/>
                    <a:pt x="531" y="3938"/>
                    <a:pt x="567" y="3908"/>
                  </a:cubicBezTo>
                  <a:lnTo>
                    <a:pt x="567" y="3908"/>
                  </a:lnTo>
                  <a:cubicBezTo>
                    <a:pt x="461" y="4034"/>
                    <a:pt x="288" y="4224"/>
                    <a:pt x="165" y="4299"/>
                  </a:cubicBezTo>
                  <a:cubicBezTo>
                    <a:pt x="165" y="4291"/>
                    <a:pt x="165" y="4283"/>
                    <a:pt x="166" y="4275"/>
                  </a:cubicBezTo>
                  <a:cubicBezTo>
                    <a:pt x="177" y="3868"/>
                    <a:pt x="188" y="3461"/>
                    <a:pt x="191" y="3054"/>
                  </a:cubicBezTo>
                  <a:cubicBezTo>
                    <a:pt x="189" y="2744"/>
                    <a:pt x="161" y="2434"/>
                    <a:pt x="165" y="2123"/>
                  </a:cubicBezTo>
                  <a:cubicBezTo>
                    <a:pt x="173" y="1871"/>
                    <a:pt x="180" y="1557"/>
                    <a:pt x="155" y="1370"/>
                  </a:cubicBezTo>
                  <a:cubicBezTo>
                    <a:pt x="154" y="1356"/>
                    <a:pt x="154" y="1347"/>
                    <a:pt x="152" y="1341"/>
                  </a:cubicBezTo>
                  <a:cubicBezTo>
                    <a:pt x="176" y="1324"/>
                    <a:pt x="194" y="1297"/>
                    <a:pt x="215" y="1278"/>
                  </a:cubicBezTo>
                  <a:cubicBezTo>
                    <a:pt x="314" y="1174"/>
                    <a:pt x="402" y="1062"/>
                    <a:pt x="485" y="944"/>
                  </a:cubicBezTo>
                  <a:cubicBezTo>
                    <a:pt x="583" y="809"/>
                    <a:pt x="662" y="665"/>
                    <a:pt x="727" y="513"/>
                  </a:cubicBezTo>
                  <a:close/>
                  <a:moveTo>
                    <a:pt x="821" y="1"/>
                  </a:moveTo>
                  <a:lnTo>
                    <a:pt x="821" y="7"/>
                  </a:lnTo>
                  <a:cubicBezTo>
                    <a:pt x="820" y="12"/>
                    <a:pt x="820" y="17"/>
                    <a:pt x="819" y="22"/>
                  </a:cubicBezTo>
                  <a:cubicBezTo>
                    <a:pt x="799" y="25"/>
                    <a:pt x="779" y="40"/>
                    <a:pt x="774" y="59"/>
                  </a:cubicBezTo>
                  <a:cubicBezTo>
                    <a:pt x="636" y="435"/>
                    <a:pt x="386" y="818"/>
                    <a:pt x="74" y="1134"/>
                  </a:cubicBezTo>
                  <a:cubicBezTo>
                    <a:pt x="54" y="1154"/>
                    <a:pt x="33" y="1174"/>
                    <a:pt x="13" y="1192"/>
                  </a:cubicBezTo>
                  <a:cubicBezTo>
                    <a:pt x="15" y="1210"/>
                    <a:pt x="16" y="1227"/>
                    <a:pt x="17" y="1244"/>
                  </a:cubicBezTo>
                  <a:cubicBezTo>
                    <a:pt x="16" y="1250"/>
                    <a:pt x="15" y="1255"/>
                    <a:pt x="15" y="1261"/>
                  </a:cubicBezTo>
                  <a:cubicBezTo>
                    <a:pt x="13" y="1457"/>
                    <a:pt x="17" y="1819"/>
                    <a:pt x="7" y="2080"/>
                  </a:cubicBezTo>
                  <a:cubicBezTo>
                    <a:pt x="1" y="2308"/>
                    <a:pt x="17" y="2535"/>
                    <a:pt x="25" y="2765"/>
                  </a:cubicBezTo>
                  <a:cubicBezTo>
                    <a:pt x="39" y="3095"/>
                    <a:pt x="27" y="3425"/>
                    <a:pt x="20" y="3756"/>
                  </a:cubicBezTo>
                  <a:cubicBezTo>
                    <a:pt x="15" y="3949"/>
                    <a:pt x="21" y="4142"/>
                    <a:pt x="8" y="4335"/>
                  </a:cubicBezTo>
                  <a:cubicBezTo>
                    <a:pt x="7" y="4361"/>
                    <a:pt x="21" y="4383"/>
                    <a:pt x="41" y="4397"/>
                  </a:cubicBezTo>
                  <a:cubicBezTo>
                    <a:pt x="26" y="4438"/>
                    <a:pt x="51" y="4490"/>
                    <a:pt x="94" y="4501"/>
                  </a:cubicBezTo>
                  <a:cubicBezTo>
                    <a:pt x="101" y="4503"/>
                    <a:pt x="108" y="4503"/>
                    <a:pt x="114" y="4503"/>
                  </a:cubicBezTo>
                  <a:cubicBezTo>
                    <a:pt x="165" y="4503"/>
                    <a:pt x="208" y="4460"/>
                    <a:pt x="252" y="4437"/>
                  </a:cubicBezTo>
                  <a:cubicBezTo>
                    <a:pt x="382" y="4352"/>
                    <a:pt x="494" y="4243"/>
                    <a:pt x="595" y="4124"/>
                  </a:cubicBezTo>
                  <a:cubicBezTo>
                    <a:pt x="762" y="3935"/>
                    <a:pt x="896" y="3719"/>
                    <a:pt x="991" y="3487"/>
                  </a:cubicBezTo>
                  <a:cubicBezTo>
                    <a:pt x="1010" y="3461"/>
                    <a:pt x="1026" y="3435"/>
                    <a:pt x="1041" y="3406"/>
                  </a:cubicBezTo>
                  <a:cubicBezTo>
                    <a:pt x="1256" y="2917"/>
                    <a:pt x="1280" y="2369"/>
                    <a:pt x="1254" y="1842"/>
                  </a:cubicBezTo>
                  <a:cubicBezTo>
                    <a:pt x="1225" y="1415"/>
                    <a:pt x="1192" y="1060"/>
                    <a:pt x="1108" y="663"/>
                  </a:cubicBezTo>
                  <a:cubicBezTo>
                    <a:pt x="1066" y="484"/>
                    <a:pt x="1005" y="309"/>
                    <a:pt x="937" y="139"/>
                  </a:cubicBezTo>
                  <a:cubicBezTo>
                    <a:pt x="924" y="104"/>
                    <a:pt x="913" y="71"/>
                    <a:pt x="901" y="37"/>
                  </a:cubicBezTo>
                  <a:cubicBezTo>
                    <a:pt x="898" y="33"/>
                    <a:pt x="894" y="30"/>
                    <a:pt x="890" y="27"/>
                  </a:cubicBezTo>
                  <a:cubicBezTo>
                    <a:pt x="888" y="25"/>
                    <a:pt x="887" y="22"/>
                    <a:pt x="886" y="21"/>
                  </a:cubicBezTo>
                  <a:lnTo>
                    <a:pt x="886" y="19"/>
                  </a:lnTo>
                  <a:cubicBezTo>
                    <a:pt x="865" y="16"/>
                    <a:pt x="842" y="10"/>
                    <a:pt x="8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47"/>
            <p:cNvSpPr/>
            <p:nvPr/>
          </p:nvSpPr>
          <p:spPr>
            <a:xfrm>
              <a:off x="4535650" y="951125"/>
              <a:ext cx="83950" cy="98675"/>
            </a:xfrm>
            <a:custGeom>
              <a:rect b="b" l="l" r="r" t="t"/>
              <a:pathLst>
                <a:path extrusionOk="0" h="3947" w="3358">
                  <a:moveTo>
                    <a:pt x="1358" y="0"/>
                  </a:moveTo>
                  <a:cubicBezTo>
                    <a:pt x="1358" y="0"/>
                    <a:pt x="1356" y="1"/>
                    <a:pt x="1352" y="2"/>
                  </a:cubicBezTo>
                  <a:cubicBezTo>
                    <a:pt x="1262" y="28"/>
                    <a:pt x="1175" y="63"/>
                    <a:pt x="1092" y="103"/>
                  </a:cubicBezTo>
                  <a:cubicBezTo>
                    <a:pt x="976" y="161"/>
                    <a:pt x="870" y="239"/>
                    <a:pt x="777" y="330"/>
                  </a:cubicBezTo>
                  <a:cubicBezTo>
                    <a:pt x="608" y="500"/>
                    <a:pt x="472" y="706"/>
                    <a:pt x="375" y="924"/>
                  </a:cubicBezTo>
                  <a:cubicBezTo>
                    <a:pt x="287" y="1156"/>
                    <a:pt x="250" y="1407"/>
                    <a:pt x="244" y="1655"/>
                  </a:cubicBezTo>
                  <a:cubicBezTo>
                    <a:pt x="244" y="1769"/>
                    <a:pt x="249" y="1882"/>
                    <a:pt x="263" y="1995"/>
                  </a:cubicBezTo>
                  <a:cubicBezTo>
                    <a:pt x="223" y="1803"/>
                    <a:pt x="212" y="1599"/>
                    <a:pt x="228" y="1376"/>
                  </a:cubicBezTo>
                  <a:cubicBezTo>
                    <a:pt x="268" y="919"/>
                    <a:pt x="570" y="437"/>
                    <a:pt x="943" y="59"/>
                  </a:cubicBezTo>
                  <a:lnTo>
                    <a:pt x="943" y="59"/>
                  </a:lnTo>
                  <a:cubicBezTo>
                    <a:pt x="534" y="355"/>
                    <a:pt x="161" y="764"/>
                    <a:pt x="89" y="1282"/>
                  </a:cubicBezTo>
                  <a:cubicBezTo>
                    <a:pt x="1" y="1840"/>
                    <a:pt x="159" y="2420"/>
                    <a:pt x="479" y="2880"/>
                  </a:cubicBezTo>
                  <a:cubicBezTo>
                    <a:pt x="736" y="3264"/>
                    <a:pt x="1080" y="3602"/>
                    <a:pt x="1504" y="3792"/>
                  </a:cubicBezTo>
                  <a:cubicBezTo>
                    <a:pt x="1727" y="3891"/>
                    <a:pt x="1976" y="3946"/>
                    <a:pt x="2222" y="3946"/>
                  </a:cubicBezTo>
                  <a:cubicBezTo>
                    <a:pt x="2384" y="3946"/>
                    <a:pt x="2544" y="3923"/>
                    <a:pt x="2695" y="3872"/>
                  </a:cubicBezTo>
                  <a:lnTo>
                    <a:pt x="2695" y="3872"/>
                  </a:lnTo>
                  <a:cubicBezTo>
                    <a:pt x="2618" y="3881"/>
                    <a:pt x="2545" y="3886"/>
                    <a:pt x="2473" y="3886"/>
                  </a:cubicBezTo>
                  <a:cubicBezTo>
                    <a:pt x="2377" y="3886"/>
                    <a:pt x="2285" y="3878"/>
                    <a:pt x="2192" y="3862"/>
                  </a:cubicBezTo>
                  <a:lnTo>
                    <a:pt x="2192" y="3862"/>
                  </a:lnTo>
                  <a:cubicBezTo>
                    <a:pt x="2218" y="3864"/>
                    <a:pt x="2242" y="3867"/>
                    <a:pt x="2268" y="3869"/>
                  </a:cubicBezTo>
                  <a:cubicBezTo>
                    <a:pt x="2288" y="3869"/>
                    <a:pt x="2308" y="3870"/>
                    <a:pt x="2328" y="3870"/>
                  </a:cubicBezTo>
                  <a:cubicBezTo>
                    <a:pt x="2714" y="3870"/>
                    <a:pt x="3087" y="3693"/>
                    <a:pt x="3358" y="3422"/>
                  </a:cubicBezTo>
                  <a:lnTo>
                    <a:pt x="3358" y="3422"/>
                  </a:lnTo>
                  <a:cubicBezTo>
                    <a:pt x="3076" y="3630"/>
                    <a:pt x="2734" y="3729"/>
                    <a:pt x="2423" y="3729"/>
                  </a:cubicBezTo>
                  <a:cubicBezTo>
                    <a:pt x="2334" y="3729"/>
                    <a:pt x="2248" y="3721"/>
                    <a:pt x="2166" y="3705"/>
                  </a:cubicBezTo>
                  <a:cubicBezTo>
                    <a:pt x="1609" y="3615"/>
                    <a:pt x="1180" y="3399"/>
                    <a:pt x="834" y="2955"/>
                  </a:cubicBezTo>
                  <a:cubicBezTo>
                    <a:pt x="633" y="2700"/>
                    <a:pt x="416" y="2215"/>
                    <a:pt x="409" y="1866"/>
                  </a:cubicBezTo>
                  <a:cubicBezTo>
                    <a:pt x="382" y="1393"/>
                    <a:pt x="456" y="1046"/>
                    <a:pt x="662" y="692"/>
                  </a:cubicBezTo>
                  <a:cubicBezTo>
                    <a:pt x="762" y="509"/>
                    <a:pt x="845" y="388"/>
                    <a:pt x="989" y="250"/>
                  </a:cubicBezTo>
                  <a:cubicBezTo>
                    <a:pt x="1095" y="152"/>
                    <a:pt x="1208" y="80"/>
                    <a:pt x="1342" y="10"/>
                  </a:cubicBezTo>
                  <a:cubicBezTo>
                    <a:pt x="1347" y="8"/>
                    <a:pt x="1361" y="0"/>
                    <a:pt x="1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47"/>
            <p:cNvSpPr/>
            <p:nvPr/>
          </p:nvSpPr>
          <p:spPr>
            <a:xfrm>
              <a:off x="4525300" y="961500"/>
              <a:ext cx="75900" cy="95525"/>
            </a:xfrm>
            <a:custGeom>
              <a:rect b="b" l="l" r="r" t="t"/>
              <a:pathLst>
                <a:path extrusionOk="0" h="3821" w="3036">
                  <a:moveTo>
                    <a:pt x="816" y="1"/>
                  </a:moveTo>
                  <a:cubicBezTo>
                    <a:pt x="816" y="1"/>
                    <a:pt x="813" y="4"/>
                    <a:pt x="806" y="12"/>
                  </a:cubicBezTo>
                  <a:cubicBezTo>
                    <a:pt x="751" y="65"/>
                    <a:pt x="701" y="123"/>
                    <a:pt x="654" y="186"/>
                  </a:cubicBezTo>
                  <a:cubicBezTo>
                    <a:pt x="489" y="409"/>
                    <a:pt x="371" y="669"/>
                    <a:pt x="325" y="945"/>
                  </a:cubicBezTo>
                  <a:cubicBezTo>
                    <a:pt x="316" y="1001"/>
                    <a:pt x="309" y="1058"/>
                    <a:pt x="305" y="1115"/>
                  </a:cubicBezTo>
                  <a:cubicBezTo>
                    <a:pt x="305" y="868"/>
                    <a:pt x="342" y="604"/>
                    <a:pt x="451" y="375"/>
                  </a:cubicBezTo>
                  <a:lnTo>
                    <a:pt x="451" y="375"/>
                  </a:lnTo>
                  <a:cubicBezTo>
                    <a:pt x="300" y="590"/>
                    <a:pt x="223" y="920"/>
                    <a:pt x="201" y="1128"/>
                  </a:cubicBezTo>
                  <a:cubicBezTo>
                    <a:pt x="183" y="1293"/>
                    <a:pt x="186" y="1451"/>
                    <a:pt x="205" y="1605"/>
                  </a:cubicBezTo>
                  <a:cubicBezTo>
                    <a:pt x="162" y="1363"/>
                    <a:pt x="165" y="1123"/>
                    <a:pt x="200" y="854"/>
                  </a:cubicBezTo>
                  <a:lnTo>
                    <a:pt x="200" y="854"/>
                  </a:lnTo>
                  <a:cubicBezTo>
                    <a:pt x="125" y="1030"/>
                    <a:pt x="54" y="1432"/>
                    <a:pt x="97" y="1695"/>
                  </a:cubicBezTo>
                  <a:cubicBezTo>
                    <a:pt x="145" y="2112"/>
                    <a:pt x="305" y="2511"/>
                    <a:pt x="540" y="2860"/>
                  </a:cubicBezTo>
                  <a:cubicBezTo>
                    <a:pt x="393" y="2656"/>
                    <a:pt x="268" y="2438"/>
                    <a:pt x="163" y="2213"/>
                  </a:cubicBezTo>
                  <a:cubicBezTo>
                    <a:pt x="104" y="2080"/>
                    <a:pt x="33" y="1844"/>
                    <a:pt x="17" y="1661"/>
                  </a:cubicBezTo>
                  <a:cubicBezTo>
                    <a:pt x="16" y="1653"/>
                    <a:pt x="14" y="1628"/>
                    <a:pt x="13" y="1628"/>
                  </a:cubicBezTo>
                  <a:cubicBezTo>
                    <a:pt x="12" y="1628"/>
                    <a:pt x="12" y="1632"/>
                    <a:pt x="12" y="1642"/>
                  </a:cubicBezTo>
                  <a:cubicBezTo>
                    <a:pt x="1" y="1802"/>
                    <a:pt x="8" y="1962"/>
                    <a:pt x="42" y="2120"/>
                  </a:cubicBezTo>
                  <a:cubicBezTo>
                    <a:pt x="171" y="2681"/>
                    <a:pt x="507" y="3200"/>
                    <a:pt x="991" y="3516"/>
                  </a:cubicBezTo>
                  <a:cubicBezTo>
                    <a:pt x="1212" y="3653"/>
                    <a:pt x="1420" y="3727"/>
                    <a:pt x="1696" y="3789"/>
                  </a:cubicBezTo>
                  <a:cubicBezTo>
                    <a:pt x="1507" y="3720"/>
                    <a:pt x="1335" y="3623"/>
                    <a:pt x="1176" y="3509"/>
                  </a:cubicBezTo>
                  <a:lnTo>
                    <a:pt x="1176" y="3509"/>
                  </a:lnTo>
                  <a:cubicBezTo>
                    <a:pt x="1459" y="3691"/>
                    <a:pt x="1774" y="3793"/>
                    <a:pt x="2128" y="3820"/>
                  </a:cubicBezTo>
                  <a:cubicBezTo>
                    <a:pt x="1372" y="3650"/>
                    <a:pt x="818" y="3119"/>
                    <a:pt x="491" y="2460"/>
                  </a:cubicBezTo>
                  <a:lnTo>
                    <a:pt x="491" y="2460"/>
                  </a:lnTo>
                  <a:cubicBezTo>
                    <a:pt x="513" y="2501"/>
                    <a:pt x="537" y="2542"/>
                    <a:pt x="562" y="2583"/>
                  </a:cubicBezTo>
                  <a:cubicBezTo>
                    <a:pt x="805" y="2966"/>
                    <a:pt x="1116" y="3322"/>
                    <a:pt x="1521" y="3540"/>
                  </a:cubicBezTo>
                  <a:cubicBezTo>
                    <a:pt x="1783" y="3670"/>
                    <a:pt x="2077" y="3746"/>
                    <a:pt x="2370" y="3746"/>
                  </a:cubicBezTo>
                  <a:cubicBezTo>
                    <a:pt x="2339" y="3739"/>
                    <a:pt x="2307" y="3733"/>
                    <a:pt x="2276" y="3725"/>
                  </a:cubicBezTo>
                  <a:cubicBezTo>
                    <a:pt x="1992" y="3664"/>
                    <a:pt x="1649" y="3496"/>
                    <a:pt x="1467" y="3347"/>
                  </a:cubicBezTo>
                  <a:cubicBezTo>
                    <a:pt x="1457" y="3339"/>
                    <a:pt x="1446" y="3331"/>
                    <a:pt x="1434" y="3322"/>
                  </a:cubicBezTo>
                  <a:lnTo>
                    <a:pt x="1434" y="3322"/>
                  </a:lnTo>
                  <a:cubicBezTo>
                    <a:pt x="1769" y="3540"/>
                    <a:pt x="2158" y="3657"/>
                    <a:pt x="2553" y="3657"/>
                  </a:cubicBezTo>
                  <a:cubicBezTo>
                    <a:pt x="2714" y="3657"/>
                    <a:pt x="2876" y="3638"/>
                    <a:pt x="3035" y="3598"/>
                  </a:cubicBezTo>
                  <a:lnTo>
                    <a:pt x="3035" y="3598"/>
                  </a:lnTo>
                  <a:cubicBezTo>
                    <a:pt x="2967" y="3602"/>
                    <a:pt x="2901" y="3604"/>
                    <a:pt x="2837" y="3604"/>
                  </a:cubicBezTo>
                  <a:cubicBezTo>
                    <a:pt x="2662" y="3604"/>
                    <a:pt x="2498" y="3587"/>
                    <a:pt x="2327" y="3545"/>
                  </a:cubicBezTo>
                  <a:cubicBezTo>
                    <a:pt x="1944" y="3442"/>
                    <a:pt x="1576" y="3261"/>
                    <a:pt x="1309" y="3027"/>
                  </a:cubicBezTo>
                  <a:cubicBezTo>
                    <a:pt x="1006" y="2753"/>
                    <a:pt x="815" y="2474"/>
                    <a:pt x="636" y="2088"/>
                  </a:cubicBezTo>
                  <a:cubicBezTo>
                    <a:pt x="521" y="1824"/>
                    <a:pt x="454" y="1461"/>
                    <a:pt x="456" y="1119"/>
                  </a:cubicBezTo>
                  <a:cubicBezTo>
                    <a:pt x="464" y="740"/>
                    <a:pt x="574" y="370"/>
                    <a:pt x="799" y="28"/>
                  </a:cubicBezTo>
                  <a:cubicBezTo>
                    <a:pt x="804" y="22"/>
                    <a:pt x="818" y="1"/>
                    <a:pt x="8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5" name="Google Shape;15895;p47"/>
          <p:cNvGrpSpPr/>
          <p:nvPr/>
        </p:nvGrpSpPr>
        <p:grpSpPr>
          <a:xfrm flipH="1" rot="-4422514">
            <a:off x="6602790" y="53401"/>
            <a:ext cx="1162681" cy="2257449"/>
            <a:chOff x="4293225" y="786475"/>
            <a:chExt cx="338550" cy="657325"/>
          </a:xfrm>
        </p:grpSpPr>
        <p:sp>
          <p:nvSpPr>
            <p:cNvPr id="15896" name="Google Shape;15896;p47"/>
            <p:cNvSpPr/>
            <p:nvPr/>
          </p:nvSpPr>
          <p:spPr>
            <a:xfrm>
              <a:off x="4341200" y="1138425"/>
              <a:ext cx="183250" cy="164800"/>
            </a:xfrm>
            <a:custGeom>
              <a:rect b="b" l="l" r="r" t="t"/>
              <a:pathLst>
                <a:path extrusionOk="0" h="6592" w="7330">
                  <a:moveTo>
                    <a:pt x="932" y="0"/>
                  </a:moveTo>
                  <a:cubicBezTo>
                    <a:pt x="744" y="0"/>
                    <a:pt x="557" y="31"/>
                    <a:pt x="383" y="116"/>
                  </a:cubicBezTo>
                  <a:cubicBezTo>
                    <a:pt x="314" y="147"/>
                    <a:pt x="245" y="182"/>
                    <a:pt x="186" y="228"/>
                  </a:cubicBezTo>
                  <a:cubicBezTo>
                    <a:pt x="158" y="244"/>
                    <a:pt x="140" y="278"/>
                    <a:pt x="146" y="308"/>
                  </a:cubicBezTo>
                  <a:cubicBezTo>
                    <a:pt x="146" y="312"/>
                    <a:pt x="147" y="316"/>
                    <a:pt x="149" y="321"/>
                  </a:cubicBezTo>
                  <a:cubicBezTo>
                    <a:pt x="109" y="363"/>
                    <a:pt x="0" y="445"/>
                    <a:pt x="84" y="496"/>
                  </a:cubicBezTo>
                  <a:cubicBezTo>
                    <a:pt x="90" y="499"/>
                    <a:pt x="96" y="500"/>
                    <a:pt x="102" y="500"/>
                  </a:cubicBezTo>
                  <a:cubicBezTo>
                    <a:pt x="123" y="500"/>
                    <a:pt x="142" y="486"/>
                    <a:pt x="156" y="470"/>
                  </a:cubicBezTo>
                  <a:cubicBezTo>
                    <a:pt x="186" y="437"/>
                    <a:pt x="216" y="404"/>
                    <a:pt x="249" y="375"/>
                  </a:cubicBezTo>
                  <a:lnTo>
                    <a:pt x="254" y="371"/>
                  </a:lnTo>
                  <a:cubicBezTo>
                    <a:pt x="296" y="354"/>
                    <a:pt x="331" y="316"/>
                    <a:pt x="373" y="299"/>
                  </a:cubicBezTo>
                  <a:cubicBezTo>
                    <a:pt x="485" y="243"/>
                    <a:pt x="521" y="226"/>
                    <a:pt x="656" y="190"/>
                  </a:cubicBezTo>
                  <a:cubicBezTo>
                    <a:pt x="748" y="169"/>
                    <a:pt x="841" y="161"/>
                    <a:pt x="936" y="161"/>
                  </a:cubicBezTo>
                  <a:cubicBezTo>
                    <a:pt x="1150" y="161"/>
                    <a:pt x="1374" y="205"/>
                    <a:pt x="1610" y="256"/>
                  </a:cubicBezTo>
                  <a:cubicBezTo>
                    <a:pt x="2062" y="358"/>
                    <a:pt x="2397" y="511"/>
                    <a:pt x="2774" y="786"/>
                  </a:cubicBezTo>
                  <a:cubicBezTo>
                    <a:pt x="3090" y="999"/>
                    <a:pt x="3504" y="1368"/>
                    <a:pt x="3715" y="1646"/>
                  </a:cubicBezTo>
                  <a:cubicBezTo>
                    <a:pt x="4004" y="2020"/>
                    <a:pt x="4337" y="2561"/>
                    <a:pt x="4487" y="2923"/>
                  </a:cubicBezTo>
                  <a:cubicBezTo>
                    <a:pt x="4634" y="3281"/>
                    <a:pt x="4720" y="3657"/>
                    <a:pt x="4786" y="4035"/>
                  </a:cubicBezTo>
                  <a:cubicBezTo>
                    <a:pt x="4842" y="4330"/>
                    <a:pt x="4856" y="4872"/>
                    <a:pt x="4807" y="5162"/>
                  </a:cubicBezTo>
                  <a:cubicBezTo>
                    <a:pt x="4789" y="5336"/>
                    <a:pt x="4715" y="5544"/>
                    <a:pt x="4666" y="5652"/>
                  </a:cubicBezTo>
                  <a:cubicBezTo>
                    <a:pt x="4653" y="5683"/>
                    <a:pt x="4634" y="5717"/>
                    <a:pt x="4655" y="5749"/>
                  </a:cubicBezTo>
                  <a:cubicBezTo>
                    <a:pt x="4667" y="5770"/>
                    <a:pt x="4690" y="5782"/>
                    <a:pt x="4713" y="5782"/>
                  </a:cubicBezTo>
                  <a:cubicBezTo>
                    <a:pt x="4733" y="5782"/>
                    <a:pt x="4753" y="5773"/>
                    <a:pt x="4765" y="5755"/>
                  </a:cubicBezTo>
                  <a:cubicBezTo>
                    <a:pt x="4773" y="5755"/>
                    <a:pt x="4781" y="5755"/>
                    <a:pt x="4789" y="5753"/>
                  </a:cubicBezTo>
                  <a:cubicBezTo>
                    <a:pt x="4837" y="5734"/>
                    <a:pt x="4867" y="5683"/>
                    <a:pt x="4905" y="5651"/>
                  </a:cubicBezTo>
                  <a:cubicBezTo>
                    <a:pt x="4995" y="5567"/>
                    <a:pt x="5089" y="5486"/>
                    <a:pt x="5186" y="5411"/>
                  </a:cubicBezTo>
                  <a:cubicBezTo>
                    <a:pt x="5278" y="5342"/>
                    <a:pt x="5556" y="5140"/>
                    <a:pt x="5728" y="5056"/>
                  </a:cubicBezTo>
                  <a:cubicBezTo>
                    <a:pt x="5909" y="4967"/>
                    <a:pt x="6153" y="4878"/>
                    <a:pt x="6350" y="4871"/>
                  </a:cubicBezTo>
                  <a:cubicBezTo>
                    <a:pt x="6355" y="4871"/>
                    <a:pt x="6361" y="4871"/>
                    <a:pt x="6366" y="4871"/>
                  </a:cubicBezTo>
                  <a:cubicBezTo>
                    <a:pt x="6693" y="4871"/>
                    <a:pt x="6910" y="4997"/>
                    <a:pt x="7091" y="5297"/>
                  </a:cubicBezTo>
                  <a:cubicBezTo>
                    <a:pt x="7150" y="5415"/>
                    <a:pt x="7184" y="5589"/>
                    <a:pt x="7180" y="5772"/>
                  </a:cubicBezTo>
                  <a:cubicBezTo>
                    <a:pt x="7186" y="6035"/>
                    <a:pt x="7106" y="6248"/>
                    <a:pt x="7014" y="6439"/>
                  </a:cubicBezTo>
                  <a:cubicBezTo>
                    <a:pt x="7001" y="6475"/>
                    <a:pt x="6965" y="6510"/>
                    <a:pt x="6974" y="6551"/>
                  </a:cubicBezTo>
                  <a:cubicBezTo>
                    <a:pt x="6981" y="6577"/>
                    <a:pt x="7005" y="6592"/>
                    <a:pt x="7029" y="6592"/>
                  </a:cubicBezTo>
                  <a:cubicBezTo>
                    <a:pt x="7048" y="6592"/>
                    <a:pt x="7067" y="6583"/>
                    <a:pt x="7076" y="6564"/>
                  </a:cubicBezTo>
                  <a:cubicBezTo>
                    <a:pt x="7163" y="6392"/>
                    <a:pt x="7221" y="6272"/>
                    <a:pt x="7274" y="6075"/>
                  </a:cubicBezTo>
                  <a:cubicBezTo>
                    <a:pt x="7325" y="5837"/>
                    <a:pt x="7330" y="5583"/>
                    <a:pt x="7266" y="5347"/>
                  </a:cubicBezTo>
                  <a:cubicBezTo>
                    <a:pt x="7160" y="5016"/>
                    <a:pt x="6856" y="4752"/>
                    <a:pt x="6507" y="4717"/>
                  </a:cubicBezTo>
                  <a:cubicBezTo>
                    <a:pt x="6468" y="4712"/>
                    <a:pt x="6429" y="4710"/>
                    <a:pt x="6389" y="4710"/>
                  </a:cubicBezTo>
                  <a:cubicBezTo>
                    <a:pt x="6235" y="4710"/>
                    <a:pt x="6082" y="4745"/>
                    <a:pt x="5937" y="4799"/>
                  </a:cubicBezTo>
                  <a:cubicBezTo>
                    <a:pt x="5646" y="4892"/>
                    <a:pt x="5391" y="5062"/>
                    <a:pt x="5146" y="5242"/>
                  </a:cubicBezTo>
                  <a:cubicBezTo>
                    <a:pt x="5060" y="5306"/>
                    <a:pt x="4975" y="5375"/>
                    <a:pt x="4894" y="5445"/>
                  </a:cubicBezTo>
                  <a:cubicBezTo>
                    <a:pt x="5068" y="4891"/>
                    <a:pt x="5006" y="4273"/>
                    <a:pt x="4883" y="3686"/>
                  </a:cubicBezTo>
                  <a:cubicBezTo>
                    <a:pt x="4786" y="3183"/>
                    <a:pt x="4596" y="2701"/>
                    <a:pt x="4329" y="2266"/>
                  </a:cubicBezTo>
                  <a:cubicBezTo>
                    <a:pt x="4135" y="1948"/>
                    <a:pt x="3929" y="1635"/>
                    <a:pt x="3680" y="1356"/>
                  </a:cubicBezTo>
                  <a:cubicBezTo>
                    <a:pt x="3416" y="1065"/>
                    <a:pt x="3106" y="819"/>
                    <a:pt x="2783" y="597"/>
                  </a:cubicBezTo>
                  <a:cubicBezTo>
                    <a:pt x="2421" y="334"/>
                    <a:pt x="1999" y="167"/>
                    <a:pt x="1562" y="82"/>
                  </a:cubicBezTo>
                  <a:cubicBezTo>
                    <a:pt x="1358" y="39"/>
                    <a:pt x="1144" y="0"/>
                    <a:pt x="9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47"/>
            <p:cNvSpPr/>
            <p:nvPr/>
          </p:nvSpPr>
          <p:spPr>
            <a:xfrm>
              <a:off x="4293225" y="786475"/>
              <a:ext cx="311825" cy="657325"/>
            </a:xfrm>
            <a:custGeom>
              <a:rect b="b" l="l" r="r" t="t"/>
              <a:pathLst>
                <a:path extrusionOk="0" h="26293" w="12473">
                  <a:moveTo>
                    <a:pt x="9700" y="3638"/>
                  </a:moveTo>
                  <a:cubicBezTo>
                    <a:pt x="9727" y="3699"/>
                    <a:pt x="9747" y="3797"/>
                    <a:pt x="9751" y="3839"/>
                  </a:cubicBezTo>
                  <a:cubicBezTo>
                    <a:pt x="9828" y="4558"/>
                    <a:pt x="9369" y="4961"/>
                    <a:pt x="8894" y="5260"/>
                  </a:cubicBezTo>
                  <a:cubicBezTo>
                    <a:pt x="8878" y="5274"/>
                    <a:pt x="8862" y="5284"/>
                    <a:pt x="8850" y="5291"/>
                  </a:cubicBezTo>
                  <a:cubicBezTo>
                    <a:pt x="8794" y="5320"/>
                    <a:pt x="8740" y="5348"/>
                    <a:pt x="8685" y="5376"/>
                  </a:cubicBezTo>
                  <a:cubicBezTo>
                    <a:pt x="8620" y="5409"/>
                    <a:pt x="8556" y="5443"/>
                    <a:pt x="8492" y="5475"/>
                  </a:cubicBezTo>
                  <a:cubicBezTo>
                    <a:pt x="8497" y="5276"/>
                    <a:pt x="8496" y="5079"/>
                    <a:pt x="8487" y="4881"/>
                  </a:cubicBezTo>
                  <a:cubicBezTo>
                    <a:pt x="8477" y="4707"/>
                    <a:pt x="8467" y="4544"/>
                    <a:pt x="8455" y="4389"/>
                  </a:cubicBezTo>
                  <a:cubicBezTo>
                    <a:pt x="8698" y="4229"/>
                    <a:pt x="8946" y="4076"/>
                    <a:pt x="9200" y="3930"/>
                  </a:cubicBezTo>
                  <a:cubicBezTo>
                    <a:pt x="9382" y="3825"/>
                    <a:pt x="9559" y="3739"/>
                    <a:pt x="9700" y="3638"/>
                  </a:cubicBezTo>
                  <a:close/>
                  <a:moveTo>
                    <a:pt x="9888" y="4862"/>
                  </a:moveTo>
                  <a:cubicBezTo>
                    <a:pt x="10160" y="4939"/>
                    <a:pt x="10762" y="5165"/>
                    <a:pt x="11158" y="5274"/>
                  </a:cubicBezTo>
                  <a:cubicBezTo>
                    <a:pt x="11350" y="5327"/>
                    <a:pt x="11546" y="5368"/>
                    <a:pt x="11744" y="5405"/>
                  </a:cubicBezTo>
                  <a:cubicBezTo>
                    <a:pt x="11812" y="5414"/>
                    <a:pt x="11884" y="5434"/>
                    <a:pt x="11953" y="5439"/>
                  </a:cubicBezTo>
                  <a:cubicBezTo>
                    <a:pt x="11999" y="5475"/>
                    <a:pt x="11981" y="5546"/>
                    <a:pt x="11934" y="5637"/>
                  </a:cubicBezTo>
                  <a:cubicBezTo>
                    <a:pt x="11793" y="5869"/>
                    <a:pt x="11565" y="6018"/>
                    <a:pt x="11289" y="6092"/>
                  </a:cubicBezTo>
                  <a:cubicBezTo>
                    <a:pt x="11123" y="6138"/>
                    <a:pt x="10967" y="6159"/>
                    <a:pt x="10811" y="6159"/>
                  </a:cubicBezTo>
                  <a:cubicBezTo>
                    <a:pt x="10674" y="6159"/>
                    <a:pt x="10537" y="6142"/>
                    <a:pt x="10395" y="6110"/>
                  </a:cubicBezTo>
                  <a:cubicBezTo>
                    <a:pt x="10176" y="6059"/>
                    <a:pt x="10027" y="6010"/>
                    <a:pt x="9854" y="5910"/>
                  </a:cubicBezTo>
                  <a:cubicBezTo>
                    <a:pt x="9844" y="5903"/>
                    <a:pt x="9833" y="5901"/>
                    <a:pt x="9822" y="5901"/>
                  </a:cubicBezTo>
                  <a:cubicBezTo>
                    <a:pt x="9775" y="5901"/>
                    <a:pt x="9735" y="5954"/>
                    <a:pt x="9763" y="6000"/>
                  </a:cubicBezTo>
                  <a:cubicBezTo>
                    <a:pt x="9835" y="6073"/>
                    <a:pt x="9942" y="6103"/>
                    <a:pt x="10034" y="6144"/>
                  </a:cubicBezTo>
                  <a:cubicBezTo>
                    <a:pt x="10052" y="6150"/>
                    <a:pt x="10071" y="6156"/>
                    <a:pt x="10089" y="6162"/>
                  </a:cubicBezTo>
                  <a:cubicBezTo>
                    <a:pt x="10084" y="6167"/>
                    <a:pt x="10081" y="6172"/>
                    <a:pt x="10077" y="6178"/>
                  </a:cubicBezTo>
                  <a:cubicBezTo>
                    <a:pt x="10072" y="6183"/>
                    <a:pt x="10066" y="6192"/>
                    <a:pt x="10062" y="6198"/>
                  </a:cubicBezTo>
                  <a:cubicBezTo>
                    <a:pt x="9773" y="6547"/>
                    <a:pt x="9440" y="6775"/>
                    <a:pt x="9032" y="6984"/>
                  </a:cubicBezTo>
                  <a:cubicBezTo>
                    <a:pt x="8904" y="7047"/>
                    <a:pt x="8814" y="7083"/>
                    <a:pt x="8666" y="7135"/>
                  </a:cubicBezTo>
                  <a:cubicBezTo>
                    <a:pt x="8574" y="7163"/>
                    <a:pt x="8518" y="7184"/>
                    <a:pt x="8450" y="7184"/>
                  </a:cubicBezTo>
                  <a:cubicBezTo>
                    <a:pt x="8443" y="7184"/>
                    <a:pt x="8435" y="7184"/>
                    <a:pt x="8428" y="7184"/>
                  </a:cubicBezTo>
                  <a:cubicBezTo>
                    <a:pt x="8423" y="7183"/>
                    <a:pt x="8419" y="7183"/>
                    <a:pt x="8415" y="7183"/>
                  </a:cubicBezTo>
                  <a:cubicBezTo>
                    <a:pt x="8346" y="7183"/>
                    <a:pt x="8338" y="7292"/>
                    <a:pt x="8415" y="7295"/>
                  </a:cubicBezTo>
                  <a:cubicBezTo>
                    <a:pt x="8424" y="7295"/>
                    <a:pt x="8433" y="7296"/>
                    <a:pt x="8442" y="7296"/>
                  </a:cubicBezTo>
                  <a:cubicBezTo>
                    <a:pt x="8484" y="7296"/>
                    <a:pt x="8526" y="7290"/>
                    <a:pt x="8567" y="7280"/>
                  </a:cubicBezTo>
                  <a:lnTo>
                    <a:pt x="8567" y="7280"/>
                  </a:lnTo>
                  <a:cubicBezTo>
                    <a:pt x="8506" y="7411"/>
                    <a:pt x="8469" y="7518"/>
                    <a:pt x="8412" y="7643"/>
                  </a:cubicBezTo>
                  <a:cubicBezTo>
                    <a:pt x="8332" y="7817"/>
                    <a:pt x="8238" y="7984"/>
                    <a:pt x="8135" y="8147"/>
                  </a:cubicBezTo>
                  <a:cubicBezTo>
                    <a:pt x="8104" y="8196"/>
                    <a:pt x="8054" y="8267"/>
                    <a:pt x="8016" y="8320"/>
                  </a:cubicBezTo>
                  <a:cubicBezTo>
                    <a:pt x="8008" y="8286"/>
                    <a:pt x="7998" y="8250"/>
                    <a:pt x="7991" y="8215"/>
                  </a:cubicBezTo>
                  <a:cubicBezTo>
                    <a:pt x="7982" y="8189"/>
                    <a:pt x="7980" y="8158"/>
                    <a:pt x="7969" y="8132"/>
                  </a:cubicBezTo>
                  <a:cubicBezTo>
                    <a:pt x="8098" y="7817"/>
                    <a:pt x="8207" y="7493"/>
                    <a:pt x="8286" y="7161"/>
                  </a:cubicBezTo>
                  <a:cubicBezTo>
                    <a:pt x="8399" y="6655"/>
                    <a:pt x="8465" y="6144"/>
                    <a:pt x="8486" y="5629"/>
                  </a:cubicBezTo>
                  <a:cubicBezTo>
                    <a:pt x="8495" y="5626"/>
                    <a:pt x="8502" y="5622"/>
                    <a:pt x="8508" y="5618"/>
                  </a:cubicBezTo>
                  <a:cubicBezTo>
                    <a:pt x="8552" y="5595"/>
                    <a:pt x="8596" y="5573"/>
                    <a:pt x="8640" y="5549"/>
                  </a:cubicBezTo>
                  <a:cubicBezTo>
                    <a:pt x="8779" y="5475"/>
                    <a:pt x="8918" y="5400"/>
                    <a:pt x="9058" y="5327"/>
                  </a:cubicBezTo>
                  <a:cubicBezTo>
                    <a:pt x="9231" y="5235"/>
                    <a:pt x="9402" y="5145"/>
                    <a:pt x="9571" y="5047"/>
                  </a:cubicBezTo>
                  <a:cubicBezTo>
                    <a:pt x="9667" y="4991"/>
                    <a:pt x="9840" y="4880"/>
                    <a:pt x="9888" y="4862"/>
                  </a:cubicBezTo>
                  <a:close/>
                  <a:moveTo>
                    <a:pt x="7528" y="160"/>
                  </a:moveTo>
                  <a:cubicBezTo>
                    <a:pt x="7698" y="236"/>
                    <a:pt x="7853" y="386"/>
                    <a:pt x="8003" y="563"/>
                  </a:cubicBezTo>
                  <a:cubicBezTo>
                    <a:pt x="8396" y="1027"/>
                    <a:pt x="8600" y="1712"/>
                    <a:pt x="8610" y="2354"/>
                  </a:cubicBezTo>
                  <a:cubicBezTo>
                    <a:pt x="8610" y="2845"/>
                    <a:pt x="8555" y="3260"/>
                    <a:pt x="8384" y="3734"/>
                  </a:cubicBezTo>
                  <a:cubicBezTo>
                    <a:pt x="8277" y="4028"/>
                    <a:pt x="8177" y="4265"/>
                    <a:pt x="7996" y="4547"/>
                  </a:cubicBezTo>
                  <a:cubicBezTo>
                    <a:pt x="7973" y="4584"/>
                    <a:pt x="7994" y="4639"/>
                    <a:pt x="8037" y="4649"/>
                  </a:cubicBezTo>
                  <a:cubicBezTo>
                    <a:pt x="8043" y="4651"/>
                    <a:pt x="8049" y="4652"/>
                    <a:pt x="8055" y="4652"/>
                  </a:cubicBezTo>
                  <a:cubicBezTo>
                    <a:pt x="8090" y="4652"/>
                    <a:pt x="8117" y="4623"/>
                    <a:pt x="8132" y="4591"/>
                  </a:cubicBezTo>
                  <a:cubicBezTo>
                    <a:pt x="8153" y="4558"/>
                    <a:pt x="8174" y="4523"/>
                    <a:pt x="8194" y="4490"/>
                  </a:cubicBezTo>
                  <a:cubicBezTo>
                    <a:pt x="8234" y="4423"/>
                    <a:pt x="8271" y="4353"/>
                    <a:pt x="8306" y="4282"/>
                  </a:cubicBezTo>
                  <a:lnTo>
                    <a:pt x="8306" y="4282"/>
                  </a:lnTo>
                  <a:cubicBezTo>
                    <a:pt x="8421" y="5545"/>
                    <a:pt x="8346" y="6774"/>
                    <a:pt x="7884" y="7961"/>
                  </a:cubicBezTo>
                  <a:cubicBezTo>
                    <a:pt x="7806" y="8166"/>
                    <a:pt x="7745" y="8310"/>
                    <a:pt x="7637" y="8523"/>
                  </a:cubicBezTo>
                  <a:cubicBezTo>
                    <a:pt x="7608" y="8575"/>
                    <a:pt x="7580" y="8628"/>
                    <a:pt x="7548" y="8681"/>
                  </a:cubicBezTo>
                  <a:cubicBezTo>
                    <a:pt x="7534" y="8700"/>
                    <a:pt x="7525" y="8724"/>
                    <a:pt x="7533" y="8748"/>
                  </a:cubicBezTo>
                  <a:cubicBezTo>
                    <a:pt x="7540" y="8779"/>
                    <a:pt x="7570" y="8798"/>
                    <a:pt x="7601" y="8798"/>
                  </a:cubicBezTo>
                  <a:cubicBezTo>
                    <a:pt x="7612" y="8798"/>
                    <a:pt x="7623" y="8796"/>
                    <a:pt x="7634" y="8789"/>
                  </a:cubicBezTo>
                  <a:cubicBezTo>
                    <a:pt x="7663" y="8771"/>
                    <a:pt x="7674" y="8735"/>
                    <a:pt x="7692" y="8708"/>
                  </a:cubicBezTo>
                  <a:cubicBezTo>
                    <a:pt x="7754" y="8601"/>
                    <a:pt x="7808" y="8491"/>
                    <a:pt x="7859" y="8378"/>
                  </a:cubicBezTo>
                  <a:cubicBezTo>
                    <a:pt x="7868" y="8362"/>
                    <a:pt x="7874" y="8344"/>
                    <a:pt x="7881" y="8327"/>
                  </a:cubicBezTo>
                  <a:cubicBezTo>
                    <a:pt x="8055" y="9157"/>
                    <a:pt x="8209" y="9961"/>
                    <a:pt x="8269" y="10775"/>
                  </a:cubicBezTo>
                  <a:cubicBezTo>
                    <a:pt x="8327" y="11608"/>
                    <a:pt x="8288" y="12440"/>
                    <a:pt x="8140" y="13214"/>
                  </a:cubicBezTo>
                  <a:cubicBezTo>
                    <a:pt x="8054" y="13638"/>
                    <a:pt x="7927" y="14052"/>
                    <a:pt x="7785" y="14460"/>
                  </a:cubicBezTo>
                  <a:cubicBezTo>
                    <a:pt x="7786" y="14462"/>
                    <a:pt x="7786" y="14466"/>
                    <a:pt x="7785" y="14470"/>
                  </a:cubicBezTo>
                  <a:cubicBezTo>
                    <a:pt x="7752" y="14556"/>
                    <a:pt x="7721" y="14644"/>
                    <a:pt x="7692" y="14729"/>
                  </a:cubicBezTo>
                  <a:cubicBezTo>
                    <a:pt x="7641" y="14884"/>
                    <a:pt x="7600" y="15041"/>
                    <a:pt x="7572" y="15202"/>
                  </a:cubicBezTo>
                  <a:cubicBezTo>
                    <a:pt x="7564" y="15255"/>
                    <a:pt x="7557" y="15307"/>
                    <a:pt x="7551" y="15361"/>
                  </a:cubicBezTo>
                  <a:cubicBezTo>
                    <a:pt x="7557" y="15350"/>
                    <a:pt x="7561" y="15341"/>
                    <a:pt x="7566" y="15331"/>
                  </a:cubicBezTo>
                  <a:lnTo>
                    <a:pt x="7566" y="15331"/>
                  </a:lnTo>
                  <a:cubicBezTo>
                    <a:pt x="7548" y="15474"/>
                    <a:pt x="7544" y="15619"/>
                    <a:pt x="7562" y="15762"/>
                  </a:cubicBezTo>
                  <a:cubicBezTo>
                    <a:pt x="7611" y="16112"/>
                    <a:pt x="7804" y="16468"/>
                    <a:pt x="8141" y="16612"/>
                  </a:cubicBezTo>
                  <a:cubicBezTo>
                    <a:pt x="8229" y="16650"/>
                    <a:pt x="8321" y="16675"/>
                    <a:pt x="8414" y="16691"/>
                  </a:cubicBezTo>
                  <a:lnTo>
                    <a:pt x="8430" y="16695"/>
                  </a:lnTo>
                  <a:cubicBezTo>
                    <a:pt x="8440" y="16700"/>
                    <a:pt x="8453" y="16704"/>
                    <a:pt x="8465" y="16704"/>
                  </a:cubicBezTo>
                  <a:cubicBezTo>
                    <a:pt x="8470" y="16704"/>
                    <a:pt x="8475" y="16703"/>
                    <a:pt x="8480" y="16702"/>
                  </a:cubicBezTo>
                  <a:cubicBezTo>
                    <a:pt x="8559" y="16677"/>
                    <a:pt x="8522" y="16583"/>
                    <a:pt x="8525" y="16522"/>
                  </a:cubicBezTo>
                  <a:cubicBezTo>
                    <a:pt x="8519" y="16400"/>
                    <a:pt x="8518" y="16276"/>
                    <a:pt x="8522" y="16154"/>
                  </a:cubicBezTo>
                  <a:cubicBezTo>
                    <a:pt x="8530" y="15788"/>
                    <a:pt x="8642" y="15304"/>
                    <a:pt x="8779" y="14995"/>
                  </a:cubicBezTo>
                  <a:cubicBezTo>
                    <a:pt x="8873" y="14784"/>
                    <a:pt x="8976" y="14598"/>
                    <a:pt x="9103" y="14437"/>
                  </a:cubicBezTo>
                  <a:lnTo>
                    <a:pt x="9103" y="14437"/>
                  </a:lnTo>
                  <a:cubicBezTo>
                    <a:pt x="9101" y="14487"/>
                    <a:pt x="9101" y="14538"/>
                    <a:pt x="9103" y="14588"/>
                  </a:cubicBezTo>
                  <a:cubicBezTo>
                    <a:pt x="9104" y="14657"/>
                    <a:pt x="9108" y="14727"/>
                    <a:pt x="9112" y="14796"/>
                  </a:cubicBezTo>
                  <a:cubicBezTo>
                    <a:pt x="9111" y="14833"/>
                    <a:pt x="9144" y="14866"/>
                    <a:pt x="9180" y="14866"/>
                  </a:cubicBezTo>
                  <a:cubicBezTo>
                    <a:pt x="9180" y="14866"/>
                    <a:pt x="9181" y="14866"/>
                    <a:pt x="9182" y="14866"/>
                  </a:cubicBezTo>
                  <a:cubicBezTo>
                    <a:pt x="9258" y="14861"/>
                    <a:pt x="9254" y="14792"/>
                    <a:pt x="9247" y="14735"/>
                  </a:cubicBezTo>
                  <a:cubicBezTo>
                    <a:pt x="9243" y="14667"/>
                    <a:pt x="9240" y="14599"/>
                    <a:pt x="9240" y="14530"/>
                  </a:cubicBezTo>
                  <a:cubicBezTo>
                    <a:pt x="9240" y="14436"/>
                    <a:pt x="9243" y="14355"/>
                    <a:pt x="9250" y="14276"/>
                  </a:cubicBezTo>
                  <a:cubicBezTo>
                    <a:pt x="9255" y="14268"/>
                    <a:pt x="9259" y="14256"/>
                    <a:pt x="9259" y="14244"/>
                  </a:cubicBezTo>
                  <a:cubicBezTo>
                    <a:pt x="9259" y="14237"/>
                    <a:pt x="9258" y="14228"/>
                    <a:pt x="9255" y="14221"/>
                  </a:cubicBezTo>
                  <a:cubicBezTo>
                    <a:pt x="9268" y="14092"/>
                    <a:pt x="9291" y="13971"/>
                    <a:pt x="9327" y="13822"/>
                  </a:cubicBezTo>
                  <a:cubicBezTo>
                    <a:pt x="9594" y="12774"/>
                    <a:pt x="10205" y="11837"/>
                    <a:pt x="11162" y="11437"/>
                  </a:cubicBezTo>
                  <a:cubicBezTo>
                    <a:pt x="11541" y="11285"/>
                    <a:pt x="11883" y="11206"/>
                    <a:pt x="12265" y="11206"/>
                  </a:cubicBezTo>
                  <a:cubicBezTo>
                    <a:pt x="12277" y="11206"/>
                    <a:pt x="12289" y="11206"/>
                    <a:pt x="12301" y="11206"/>
                  </a:cubicBezTo>
                  <a:cubicBezTo>
                    <a:pt x="12084" y="11511"/>
                    <a:pt x="11880" y="11939"/>
                    <a:pt x="11711" y="12307"/>
                  </a:cubicBezTo>
                  <a:cubicBezTo>
                    <a:pt x="11495" y="12783"/>
                    <a:pt x="11289" y="13265"/>
                    <a:pt x="11110" y="13756"/>
                  </a:cubicBezTo>
                  <a:cubicBezTo>
                    <a:pt x="10846" y="14465"/>
                    <a:pt x="10596" y="15177"/>
                    <a:pt x="10412" y="15912"/>
                  </a:cubicBezTo>
                  <a:cubicBezTo>
                    <a:pt x="10247" y="16545"/>
                    <a:pt x="10108" y="17186"/>
                    <a:pt x="10037" y="17837"/>
                  </a:cubicBezTo>
                  <a:cubicBezTo>
                    <a:pt x="10034" y="17868"/>
                    <a:pt x="10030" y="17898"/>
                    <a:pt x="10027" y="17929"/>
                  </a:cubicBezTo>
                  <a:cubicBezTo>
                    <a:pt x="10016" y="17937"/>
                    <a:pt x="10009" y="17952"/>
                    <a:pt x="10006" y="17971"/>
                  </a:cubicBezTo>
                  <a:cubicBezTo>
                    <a:pt x="9968" y="18349"/>
                    <a:pt x="9946" y="18535"/>
                    <a:pt x="9897" y="18965"/>
                  </a:cubicBezTo>
                  <a:cubicBezTo>
                    <a:pt x="9899" y="18956"/>
                    <a:pt x="9900" y="18952"/>
                    <a:pt x="9900" y="18952"/>
                  </a:cubicBezTo>
                  <a:lnTo>
                    <a:pt x="9900" y="18952"/>
                  </a:lnTo>
                  <a:cubicBezTo>
                    <a:pt x="9900" y="18952"/>
                    <a:pt x="9887" y="19031"/>
                    <a:pt x="9887" y="19042"/>
                  </a:cubicBezTo>
                  <a:cubicBezTo>
                    <a:pt x="9873" y="19122"/>
                    <a:pt x="9872" y="19204"/>
                    <a:pt x="9847" y="19281"/>
                  </a:cubicBezTo>
                  <a:cubicBezTo>
                    <a:pt x="9816" y="19364"/>
                    <a:pt x="9702" y="19557"/>
                    <a:pt x="9622" y="19682"/>
                  </a:cubicBezTo>
                  <a:cubicBezTo>
                    <a:pt x="9369" y="20067"/>
                    <a:pt x="9103" y="20390"/>
                    <a:pt x="8770" y="20743"/>
                  </a:cubicBezTo>
                  <a:cubicBezTo>
                    <a:pt x="8542" y="20974"/>
                    <a:pt x="8297" y="21190"/>
                    <a:pt x="8054" y="21403"/>
                  </a:cubicBezTo>
                  <a:cubicBezTo>
                    <a:pt x="7747" y="21664"/>
                    <a:pt x="7493" y="21884"/>
                    <a:pt x="7178" y="22091"/>
                  </a:cubicBezTo>
                  <a:cubicBezTo>
                    <a:pt x="6907" y="22273"/>
                    <a:pt x="6614" y="22421"/>
                    <a:pt x="6316" y="22553"/>
                  </a:cubicBezTo>
                  <a:cubicBezTo>
                    <a:pt x="5963" y="22710"/>
                    <a:pt x="5512" y="22864"/>
                    <a:pt x="5089" y="22987"/>
                  </a:cubicBezTo>
                  <a:cubicBezTo>
                    <a:pt x="4953" y="23027"/>
                    <a:pt x="4816" y="23064"/>
                    <a:pt x="4677" y="23097"/>
                  </a:cubicBezTo>
                  <a:cubicBezTo>
                    <a:pt x="4635" y="23111"/>
                    <a:pt x="4579" y="23105"/>
                    <a:pt x="4553" y="23147"/>
                  </a:cubicBezTo>
                  <a:cubicBezTo>
                    <a:pt x="4531" y="23184"/>
                    <a:pt x="4552" y="23239"/>
                    <a:pt x="4595" y="23249"/>
                  </a:cubicBezTo>
                  <a:cubicBezTo>
                    <a:pt x="4600" y="23251"/>
                    <a:pt x="4606" y="23251"/>
                    <a:pt x="4612" y="23251"/>
                  </a:cubicBezTo>
                  <a:cubicBezTo>
                    <a:pt x="4637" y="23251"/>
                    <a:pt x="4663" y="23240"/>
                    <a:pt x="4687" y="23236"/>
                  </a:cubicBezTo>
                  <a:cubicBezTo>
                    <a:pt x="4801" y="23210"/>
                    <a:pt x="4914" y="23179"/>
                    <a:pt x="5026" y="23147"/>
                  </a:cubicBezTo>
                  <a:cubicBezTo>
                    <a:pt x="5103" y="23126"/>
                    <a:pt x="5182" y="23102"/>
                    <a:pt x="5259" y="23079"/>
                  </a:cubicBezTo>
                  <a:lnTo>
                    <a:pt x="5259" y="23079"/>
                  </a:lnTo>
                  <a:cubicBezTo>
                    <a:pt x="5250" y="23121"/>
                    <a:pt x="5241" y="23162"/>
                    <a:pt x="5233" y="23204"/>
                  </a:cubicBezTo>
                  <a:cubicBezTo>
                    <a:pt x="5164" y="23607"/>
                    <a:pt x="5212" y="24021"/>
                    <a:pt x="5299" y="24416"/>
                  </a:cubicBezTo>
                  <a:cubicBezTo>
                    <a:pt x="5357" y="24677"/>
                    <a:pt x="5443" y="24930"/>
                    <a:pt x="5544" y="25176"/>
                  </a:cubicBezTo>
                  <a:cubicBezTo>
                    <a:pt x="5576" y="25254"/>
                    <a:pt x="5608" y="25333"/>
                    <a:pt x="5640" y="25410"/>
                  </a:cubicBezTo>
                  <a:cubicBezTo>
                    <a:pt x="5616" y="25420"/>
                    <a:pt x="5593" y="25436"/>
                    <a:pt x="5570" y="25448"/>
                  </a:cubicBezTo>
                  <a:cubicBezTo>
                    <a:pt x="5454" y="25513"/>
                    <a:pt x="5341" y="25587"/>
                    <a:pt x="5226" y="25654"/>
                  </a:cubicBezTo>
                  <a:cubicBezTo>
                    <a:pt x="4680" y="25976"/>
                    <a:pt x="4115" y="26152"/>
                    <a:pt x="3484" y="26152"/>
                  </a:cubicBezTo>
                  <a:cubicBezTo>
                    <a:pt x="3466" y="26152"/>
                    <a:pt x="3448" y="26152"/>
                    <a:pt x="3430" y="26151"/>
                  </a:cubicBezTo>
                  <a:cubicBezTo>
                    <a:pt x="2857" y="26145"/>
                    <a:pt x="2250" y="26064"/>
                    <a:pt x="1773" y="25842"/>
                  </a:cubicBezTo>
                  <a:cubicBezTo>
                    <a:pt x="1069" y="25510"/>
                    <a:pt x="454" y="24890"/>
                    <a:pt x="207" y="24203"/>
                  </a:cubicBezTo>
                  <a:cubicBezTo>
                    <a:pt x="177" y="24115"/>
                    <a:pt x="156" y="24045"/>
                    <a:pt x="160" y="23994"/>
                  </a:cubicBezTo>
                  <a:cubicBezTo>
                    <a:pt x="161" y="23965"/>
                    <a:pt x="198" y="23801"/>
                    <a:pt x="222" y="23714"/>
                  </a:cubicBezTo>
                  <a:cubicBezTo>
                    <a:pt x="249" y="23601"/>
                    <a:pt x="275" y="23488"/>
                    <a:pt x="299" y="23375"/>
                  </a:cubicBezTo>
                  <a:cubicBezTo>
                    <a:pt x="308" y="23354"/>
                    <a:pt x="311" y="23333"/>
                    <a:pt x="314" y="23309"/>
                  </a:cubicBezTo>
                  <a:cubicBezTo>
                    <a:pt x="334" y="23215"/>
                    <a:pt x="356" y="23122"/>
                    <a:pt x="377" y="23028"/>
                  </a:cubicBezTo>
                  <a:cubicBezTo>
                    <a:pt x="389" y="22979"/>
                    <a:pt x="401" y="22931"/>
                    <a:pt x="413" y="22884"/>
                  </a:cubicBezTo>
                  <a:cubicBezTo>
                    <a:pt x="415" y="22873"/>
                    <a:pt x="414" y="22861"/>
                    <a:pt x="408" y="22851"/>
                  </a:cubicBezTo>
                  <a:cubicBezTo>
                    <a:pt x="414" y="22829"/>
                    <a:pt x="418" y="22807"/>
                    <a:pt x="423" y="22786"/>
                  </a:cubicBezTo>
                  <a:cubicBezTo>
                    <a:pt x="452" y="22650"/>
                    <a:pt x="480" y="22515"/>
                    <a:pt x="510" y="22380"/>
                  </a:cubicBezTo>
                  <a:cubicBezTo>
                    <a:pt x="561" y="22452"/>
                    <a:pt x="618" y="22519"/>
                    <a:pt x="679" y="22583"/>
                  </a:cubicBezTo>
                  <a:cubicBezTo>
                    <a:pt x="1038" y="22946"/>
                    <a:pt x="1510" y="23182"/>
                    <a:pt x="1997" y="23322"/>
                  </a:cubicBezTo>
                  <a:cubicBezTo>
                    <a:pt x="2319" y="23410"/>
                    <a:pt x="2653" y="23442"/>
                    <a:pt x="2986" y="23455"/>
                  </a:cubicBezTo>
                  <a:cubicBezTo>
                    <a:pt x="3026" y="23456"/>
                    <a:pt x="3066" y="23456"/>
                    <a:pt x="3106" y="23456"/>
                  </a:cubicBezTo>
                  <a:cubicBezTo>
                    <a:pt x="3474" y="23456"/>
                    <a:pt x="3844" y="23422"/>
                    <a:pt x="4206" y="23353"/>
                  </a:cubicBezTo>
                  <a:cubicBezTo>
                    <a:pt x="4253" y="23339"/>
                    <a:pt x="4316" y="23347"/>
                    <a:pt x="4343" y="23301"/>
                  </a:cubicBezTo>
                  <a:cubicBezTo>
                    <a:pt x="4371" y="23255"/>
                    <a:pt x="4333" y="23196"/>
                    <a:pt x="4284" y="23196"/>
                  </a:cubicBezTo>
                  <a:cubicBezTo>
                    <a:pt x="4278" y="23196"/>
                    <a:pt x="4272" y="23197"/>
                    <a:pt x="4265" y="23199"/>
                  </a:cubicBezTo>
                  <a:cubicBezTo>
                    <a:pt x="3903" y="23276"/>
                    <a:pt x="3531" y="23317"/>
                    <a:pt x="3143" y="23317"/>
                  </a:cubicBezTo>
                  <a:cubicBezTo>
                    <a:pt x="3013" y="23317"/>
                    <a:pt x="2881" y="23312"/>
                    <a:pt x="2747" y="23303"/>
                  </a:cubicBezTo>
                  <a:cubicBezTo>
                    <a:pt x="2265" y="23275"/>
                    <a:pt x="1783" y="23149"/>
                    <a:pt x="1352" y="22911"/>
                  </a:cubicBezTo>
                  <a:cubicBezTo>
                    <a:pt x="1006" y="22719"/>
                    <a:pt x="748" y="22506"/>
                    <a:pt x="552" y="22191"/>
                  </a:cubicBezTo>
                  <a:cubicBezTo>
                    <a:pt x="989" y="20196"/>
                    <a:pt x="1477" y="18210"/>
                    <a:pt x="1825" y="16196"/>
                  </a:cubicBezTo>
                  <a:cubicBezTo>
                    <a:pt x="1943" y="15553"/>
                    <a:pt x="2056" y="14929"/>
                    <a:pt x="2132" y="14308"/>
                  </a:cubicBezTo>
                  <a:cubicBezTo>
                    <a:pt x="2133" y="14305"/>
                    <a:pt x="2133" y="14301"/>
                    <a:pt x="2133" y="14296"/>
                  </a:cubicBezTo>
                  <a:cubicBezTo>
                    <a:pt x="2137" y="14265"/>
                    <a:pt x="2142" y="14234"/>
                    <a:pt x="2145" y="14204"/>
                  </a:cubicBezTo>
                  <a:cubicBezTo>
                    <a:pt x="2199" y="13775"/>
                    <a:pt x="2257" y="13406"/>
                    <a:pt x="2283" y="12961"/>
                  </a:cubicBezTo>
                  <a:cubicBezTo>
                    <a:pt x="2344" y="11989"/>
                    <a:pt x="2337" y="11015"/>
                    <a:pt x="2330" y="10043"/>
                  </a:cubicBezTo>
                  <a:cubicBezTo>
                    <a:pt x="2323" y="9256"/>
                    <a:pt x="2277" y="8471"/>
                    <a:pt x="2225" y="7687"/>
                  </a:cubicBezTo>
                  <a:cubicBezTo>
                    <a:pt x="2170" y="6904"/>
                    <a:pt x="2108" y="6119"/>
                    <a:pt x="1962" y="5346"/>
                  </a:cubicBezTo>
                  <a:cubicBezTo>
                    <a:pt x="1942" y="5230"/>
                    <a:pt x="1917" y="5115"/>
                    <a:pt x="1891" y="5000"/>
                  </a:cubicBezTo>
                  <a:lnTo>
                    <a:pt x="1891" y="5000"/>
                  </a:lnTo>
                  <a:cubicBezTo>
                    <a:pt x="2387" y="5449"/>
                    <a:pt x="2814" y="5939"/>
                    <a:pt x="2978" y="6556"/>
                  </a:cubicBezTo>
                  <a:cubicBezTo>
                    <a:pt x="3096" y="7040"/>
                    <a:pt x="3034" y="7533"/>
                    <a:pt x="2859" y="8038"/>
                  </a:cubicBezTo>
                  <a:cubicBezTo>
                    <a:pt x="2853" y="8060"/>
                    <a:pt x="2838" y="8081"/>
                    <a:pt x="2844" y="8103"/>
                  </a:cubicBezTo>
                  <a:cubicBezTo>
                    <a:pt x="2846" y="8139"/>
                    <a:pt x="2879" y="8164"/>
                    <a:pt x="2913" y="8164"/>
                  </a:cubicBezTo>
                  <a:cubicBezTo>
                    <a:pt x="2925" y="8164"/>
                    <a:pt x="2936" y="8161"/>
                    <a:pt x="2947" y="8154"/>
                  </a:cubicBezTo>
                  <a:cubicBezTo>
                    <a:pt x="2981" y="8133"/>
                    <a:pt x="2984" y="8092"/>
                    <a:pt x="2998" y="8059"/>
                  </a:cubicBezTo>
                  <a:cubicBezTo>
                    <a:pt x="3015" y="8011"/>
                    <a:pt x="3030" y="7963"/>
                    <a:pt x="3045" y="7916"/>
                  </a:cubicBezTo>
                  <a:cubicBezTo>
                    <a:pt x="3137" y="8200"/>
                    <a:pt x="3202" y="8564"/>
                    <a:pt x="3246" y="8868"/>
                  </a:cubicBezTo>
                  <a:cubicBezTo>
                    <a:pt x="3322" y="9352"/>
                    <a:pt x="3342" y="9966"/>
                    <a:pt x="3219" y="10469"/>
                  </a:cubicBezTo>
                  <a:cubicBezTo>
                    <a:pt x="3174" y="10681"/>
                    <a:pt x="3099" y="10906"/>
                    <a:pt x="3028" y="11055"/>
                  </a:cubicBezTo>
                  <a:cubicBezTo>
                    <a:pt x="2982" y="11169"/>
                    <a:pt x="2895" y="11290"/>
                    <a:pt x="2852" y="11396"/>
                  </a:cubicBezTo>
                  <a:cubicBezTo>
                    <a:pt x="2845" y="11429"/>
                    <a:pt x="2870" y="11463"/>
                    <a:pt x="2902" y="11472"/>
                  </a:cubicBezTo>
                  <a:cubicBezTo>
                    <a:pt x="2908" y="11474"/>
                    <a:pt x="2915" y="11474"/>
                    <a:pt x="2921" y="11474"/>
                  </a:cubicBezTo>
                  <a:cubicBezTo>
                    <a:pt x="2940" y="11474"/>
                    <a:pt x="2955" y="11466"/>
                    <a:pt x="2967" y="11453"/>
                  </a:cubicBezTo>
                  <a:cubicBezTo>
                    <a:pt x="2974" y="11457"/>
                    <a:pt x="2983" y="11459"/>
                    <a:pt x="2992" y="11459"/>
                  </a:cubicBezTo>
                  <a:cubicBezTo>
                    <a:pt x="3001" y="11459"/>
                    <a:pt x="3010" y="11457"/>
                    <a:pt x="3018" y="11452"/>
                  </a:cubicBezTo>
                  <a:cubicBezTo>
                    <a:pt x="3041" y="11438"/>
                    <a:pt x="3049" y="11409"/>
                    <a:pt x="3064" y="11388"/>
                  </a:cubicBezTo>
                  <a:cubicBezTo>
                    <a:pt x="3096" y="11329"/>
                    <a:pt x="3126" y="11267"/>
                    <a:pt x="3153" y="11205"/>
                  </a:cubicBezTo>
                  <a:cubicBezTo>
                    <a:pt x="3358" y="10764"/>
                    <a:pt x="3559" y="10325"/>
                    <a:pt x="3765" y="9884"/>
                  </a:cubicBezTo>
                  <a:cubicBezTo>
                    <a:pt x="3973" y="9449"/>
                    <a:pt x="4198" y="9022"/>
                    <a:pt x="4423" y="8596"/>
                  </a:cubicBezTo>
                  <a:cubicBezTo>
                    <a:pt x="4697" y="8074"/>
                    <a:pt x="4969" y="7549"/>
                    <a:pt x="5233" y="7023"/>
                  </a:cubicBezTo>
                  <a:cubicBezTo>
                    <a:pt x="5277" y="6931"/>
                    <a:pt x="5317" y="6839"/>
                    <a:pt x="5357" y="6746"/>
                  </a:cubicBezTo>
                  <a:cubicBezTo>
                    <a:pt x="5365" y="6733"/>
                    <a:pt x="5367" y="6719"/>
                    <a:pt x="5366" y="6705"/>
                  </a:cubicBezTo>
                  <a:cubicBezTo>
                    <a:pt x="5793" y="6331"/>
                    <a:pt x="6228" y="6035"/>
                    <a:pt x="6583" y="5756"/>
                  </a:cubicBezTo>
                  <a:lnTo>
                    <a:pt x="6583" y="5756"/>
                  </a:lnTo>
                  <a:lnTo>
                    <a:pt x="6557" y="5973"/>
                  </a:lnTo>
                  <a:cubicBezTo>
                    <a:pt x="6511" y="6295"/>
                    <a:pt x="6470" y="6618"/>
                    <a:pt x="6429" y="6943"/>
                  </a:cubicBezTo>
                  <a:cubicBezTo>
                    <a:pt x="6412" y="6949"/>
                    <a:pt x="6398" y="6963"/>
                    <a:pt x="6392" y="6987"/>
                  </a:cubicBezTo>
                  <a:cubicBezTo>
                    <a:pt x="6298" y="7232"/>
                    <a:pt x="6070" y="7704"/>
                    <a:pt x="5908" y="8048"/>
                  </a:cubicBezTo>
                  <a:cubicBezTo>
                    <a:pt x="5418" y="9070"/>
                    <a:pt x="4948" y="10103"/>
                    <a:pt x="4517" y="11153"/>
                  </a:cubicBezTo>
                  <a:cubicBezTo>
                    <a:pt x="4404" y="11418"/>
                    <a:pt x="4275" y="11736"/>
                    <a:pt x="4170" y="11989"/>
                  </a:cubicBezTo>
                  <a:cubicBezTo>
                    <a:pt x="4137" y="12067"/>
                    <a:pt x="4104" y="12144"/>
                    <a:pt x="4073" y="12224"/>
                  </a:cubicBezTo>
                  <a:cubicBezTo>
                    <a:pt x="4069" y="12235"/>
                    <a:pt x="4070" y="12246"/>
                    <a:pt x="4076" y="12257"/>
                  </a:cubicBezTo>
                  <a:cubicBezTo>
                    <a:pt x="4076" y="12258"/>
                    <a:pt x="4078" y="12258"/>
                    <a:pt x="4079" y="12260"/>
                  </a:cubicBezTo>
                  <a:cubicBezTo>
                    <a:pt x="4058" y="12308"/>
                    <a:pt x="4039" y="12358"/>
                    <a:pt x="4022" y="12407"/>
                  </a:cubicBezTo>
                  <a:cubicBezTo>
                    <a:pt x="4012" y="12440"/>
                    <a:pt x="3995" y="12474"/>
                    <a:pt x="4016" y="12505"/>
                  </a:cubicBezTo>
                  <a:cubicBezTo>
                    <a:pt x="4028" y="12528"/>
                    <a:pt x="4051" y="12538"/>
                    <a:pt x="4075" y="12538"/>
                  </a:cubicBezTo>
                  <a:cubicBezTo>
                    <a:pt x="4105" y="12538"/>
                    <a:pt x="4135" y="12521"/>
                    <a:pt x="4143" y="12488"/>
                  </a:cubicBezTo>
                  <a:cubicBezTo>
                    <a:pt x="4204" y="12281"/>
                    <a:pt x="4282" y="12159"/>
                    <a:pt x="4351" y="11941"/>
                  </a:cubicBezTo>
                  <a:cubicBezTo>
                    <a:pt x="4435" y="11715"/>
                    <a:pt x="4537" y="11405"/>
                    <a:pt x="4641" y="11108"/>
                  </a:cubicBezTo>
                  <a:cubicBezTo>
                    <a:pt x="4953" y="10377"/>
                    <a:pt x="5280" y="9630"/>
                    <a:pt x="5626" y="8926"/>
                  </a:cubicBezTo>
                  <a:cubicBezTo>
                    <a:pt x="5877" y="8406"/>
                    <a:pt x="6145" y="7894"/>
                    <a:pt x="6377" y="7366"/>
                  </a:cubicBezTo>
                  <a:lnTo>
                    <a:pt x="6377" y="7366"/>
                  </a:lnTo>
                  <a:cubicBezTo>
                    <a:pt x="6300" y="8010"/>
                    <a:pt x="6231" y="8655"/>
                    <a:pt x="6166" y="9300"/>
                  </a:cubicBezTo>
                  <a:cubicBezTo>
                    <a:pt x="6084" y="10131"/>
                    <a:pt x="6015" y="10963"/>
                    <a:pt x="5937" y="11794"/>
                  </a:cubicBezTo>
                  <a:cubicBezTo>
                    <a:pt x="5916" y="12020"/>
                    <a:pt x="5892" y="12244"/>
                    <a:pt x="5870" y="12469"/>
                  </a:cubicBezTo>
                  <a:cubicBezTo>
                    <a:pt x="5870" y="12507"/>
                    <a:pt x="5852" y="12545"/>
                    <a:pt x="5862" y="12580"/>
                  </a:cubicBezTo>
                  <a:cubicBezTo>
                    <a:pt x="5870" y="12601"/>
                    <a:pt x="5891" y="12611"/>
                    <a:pt x="5911" y="12611"/>
                  </a:cubicBezTo>
                  <a:cubicBezTo>
                    <a:pt x="5934" y="12611"/>
                    <a:pt x="5957" y="12599"/>
                    <a:pt x="5962" y="12574"/>
                  </a:cubicBezTo>
                  <a:cubicBezTo>
                    <a:pt x="6076" y="11814"/>
                    <a:pt x="6160" y="10836"/>
                    <a:pt x="6242" y="9944"/>
                  </a:cubicBezTo>
                  <a:cubicBezTo>
                    <a:pt x="6335" y="8967"/>
                    <a:pt x="6437" y="7993"/>
                    <a:pt x="6557" y="7021"/>
                  </a:cubicBezTo>
                  <a:cubicBezTo>
                    <a:pt x="6697" y="5999"/>
                    <a:pt x="6803" y="5017"/>
                    <a:pt x="6953" y="4034"/>
                  </a:cubicBezTo>
                  <a:cubicBezTo>
                    <a:pt x="7114" y="2955"/>
                    <a:pt x="7313" y="1881"/>
                    <a:pt x="7448" y="798"/>
                  </a:cubicBezTo>
                  <a:cubicBezTo>
                    <a:pt x="7477" y="585"/>
                    <a:pt x="7504" y="372"/>
                    <a:pt x="7528" y="160"/>
                  </a:cubicBezTo>
                  <a:close/>
                  <a:moveTo>
                    <a:pt x="7463" y="1"/>
                  </a:moveTo>
                  <a:cubicBezTo>
                    <a:pt x="7461" y="1"/>
                    <a:pt x="7458" y="2"/>
                    <a:pt x="7456" y="2"/>
                  </a:cubicBezTo>
                  <a:cubicBezTo>
                    <a:pt x="7452" y="2"/>
                    <a:pt x="7450" y="3"/>
                    <a:pt x="7448" y="3"/>
                  </a:cubicBezTo>
                  <a:cubicBezTo>
                    <a:pt x="7446" y="5"/>
                    <a:pt x="7442" y="6"/>
                    <a:pt x="7440" y="7"/>
                  </a:cubicBezTo>
                  <a:cubicBezTo>
                    <a:pt x="7438" y="7"/>
                    <a:pt x="7438" y="8"/>
                    <a:pt x="7437" y="8"/>
                  </a:cubicBezTo>
                  <a:cubicBezTo>
                    <a:pt x="7414" y="20"/>
                    <a:pt x="7397" y="43"/>
                    <a:pt x="7399" y="70"/>
                  </a:cubicBezTo>
                  <a:cubicBezTo>
                    <a:pt x="7394" y="125"/>
                    <a:pt x="7387" y="181"/>
                    <a:pt x="7381" y="237"/>
                  </a:cubicBezTo>
                  <a:cubicBezTo>
                    <a:pt x="7360" y="433"/>
                    <a:pt x="7335" y="628"/>
                    <a:pt x="7308" y="823"/>
                  </a:cubicBezTo>
                  <a:cubicBezTo>
                    <a:pt x="7185" y="1824"/>
                    <a:pt x="6964" y="3024"/>
                    <a:pt x="6808" y="4093"/>
                  </a:cubicBezTo>
                  <a:cubicBezTo>
                    <a:pt x="6732" y="4584"/>
                    <a:pt x="6670" y="5079"/>
                    <a:pt x="6609" y="5573"/>
                  </a:cubicBezTo>
                  <a:cubicBezTo>
                    <a:pt x="6599" y="5576"/>
                    <a:pt x="6587" y="5581"/>
                    <a:pt x="6578" y="5592"/>
                  </a:cubicBezTo>
                  <a:cubicBezTo>
                    <a:pt x="6267" y="5855"/>
                    <a:pt x="5985" y="6077"/>
                    <a:pt x="5682" y="6315"/>
                  </a:cubicBezTo>
                  <a:cubicBezTo>
                    <a:pt x="5582" y="6396"/>
                    <a:pt x="5481" y="6477"/>
                    <a:pt x="5383" y="6560"/>
                  </a:cubicBezTo>
                  <a:cubicBezTo>
                    <a:pt x="5351" y="6588"/>
                    <a:pt x="5314" y="6616"/>
                    <a:pt x="5284" y="6648"/>
                  </a:cubicBezTo>
                  <a:cubicBezTo>
                    <a:pt x="5265" y="6652"/>
                    <a:pt x="5250" y="6663"/>
                    <a:pt x="5239" y="6679"/>
                  </a:cubicBezTo>
                  <a:cubicBezTo>
                    <a:pt x="4691" y="7961"/>
                    <a:pt x="3988" y="9218"/>
                    <a:pt x="3359" y="10505"/>
                  </a:cubicBezTo>
                  <a:cubicBezTo>
                    <a:pt x="3405" y="10296"/>
                    <a:pt x="3434" y="10084"/>
                    <a:pt x="3447" y="9873"/>
                  </a:cubicBezTo>
                  <a:cubicBezTo>
                    <a:pt x="3470" y="9373"/>
                    <a:pt x="3401" y="8875"/>
                    <a:pt x="3307" y="8386"/>
                  </a:cubicBezTo>
                  <a:cubicBezTo>
                    <a:pt x="3272" y="8195"/>
                    <a:pt x="3224" y="8007"/>
                    <a:pt x="3149" y="7827"/>
                  </a:cubicBezTo>
                  <a:cubicBezTo>
                    <a:pt x="3131" y="7791"/>
                    <a:pt x="3121" y="7751"/>
                    <a:pt x="3102" y="7714"/>
                  </a:cubicBezTo>
                  <a:cubicBezTo>
                    <a:pt x="3224" y="7175"/>
                    <a:pt x="3218" y="6602"/>
                    <a:pt x="2958" y="6103"/>
                  </a:cubicBezTo>
                  <a:cubicBezTo>
                    <a:pt x="2721" y="5607"/>
                    <a:pt x="2332" y="5205"/>
                    <a:pt x="1923" y="4845"/>
                  </a:cubicBezTo>
                  <a:cubicBezTo>
                    <a:pt x="1869" y="4799"/>
                    <a:pt x="1880" y="4807"/>
                    <a:pt x="1825" y="4764"/>
                  </a:cubicBezTo>
                  <a:cubicBezTo>
                    <a:pt x="1813" y="4750"/>
                    <a:pt x="1797" y="4744"/>
                    <a:pt x="1779" y="4744"/>
                  </a:cubicBezTo>
                  <a:cubicBezTo>
                    <a:pt x="1779" y="4744"/>
                    <a:pt x="1778" y="4744"/>
                    <a:pt x="1778" y="4744"/>
                  </a:cubicBezTo>
                  <a:cubicBezTo>
                    <a:pt x="1722" y="4744"/>
                    <a:pt x="1692" y="4817"/>
                    <a:pt x="1733" y="4856"/>
                  </a:cubicBezTo>
                  <a:cubicBezTo>
                    <a:pt x="1736" y="4857"/>
                    <a:pt x="1737" y="4860"/>
                    <a:pt x="1740" y="4861"/>
                  </a:cubicBezTo>
                  <a:cubicBezTo>
                    <a:pt x="1741" y="4867"/>
                    <a:pt x="1742" y="4871"/>
                    <a:pt x="1743" y="4876"/>
                  </a:cubicBezTo>
                  <a:cubicBezTo>
                    <a:pt x="1756" y="4943"/>
                    <a:pt x="1769" y="5010"/>
                    <a:pt x="1782" y="5078"/>
                  </a:cubicBezTo>
                  <a:cubicBezTo>
                    <a:pt x="1810" y="5232"/>
                    <a:pt x="1838" y="5387"/>
                    <a:pt x="1864" y="5542"/>
                  </a:cubicBezTo>
                  <a:cubicBezTo>
                    <a:pt x="1995" y="6315"/>
                    <a:pt x="2055" y="7122"/>
                    <a:pt x="2108" y="7947"/>
                  </a:cubicBezTo>
                  <a:cubicBezTo>
                    <a:pt x="2201" y="9275"/>
                    <a:pt x="2214" y="10607"/>
                    <a:pt x="2191" y="11937"/>
                  </a:cubicBezTo>
                  <a:cubicBezTo>
                    <a:pt x="2184" y="12436"/>
                    <a:pt x="2168" y="12934"/>
                    <a:pt x="2123" y="13430"/>
                  </a:cubicBezTo>
                  <a:cubicBezTo>
                    <a:pt x="2109" y="13569"/>
                    <a:pt x="2095" y="13708"/>
                    <a:pt x="2080" y="13846"/>
                  </a:cubicBezTo>
                  <a:cubicBezTo>
                    <a:pt x="1875" y="15263"/>
                    <a:pt x="1578" y="16854"/>
                    <a:pt x="1278" y="18317"/>
                  </a:cubicBezTo>
                  <a:cubicBezTo>
                    <a:pt x="968" y="19789"/>
                    <a:pt x="609" y="21248"/>
                    <a:pt x="299" y="22720"/>
                  </a:cubicBezTo>
                  <a:cubicBezTo>
                    <a:pt x="272" y="22849"/>
                    <a:pt x="245" y="22978"/>
                    <a:pt x="218" y="23109"/>
                  </a:cubicBezTo>
                  <a:cubicBezTo>
                    <a:pt x="187" y="23128"/>
                    <a:pt x="190" y="23171"/>
                    <a:pt x="180" y="23202"/>
                  </a:cubicBezTo>
                  <a:cubicBezTo>
                    <a:pt x="126" y="23457"/>
                    <a:pt x="69" y="23713"/>
                    <a:pt x="12" y="23966"/>
                  </a:cubicBezTo>
                  <a:cubicBezTo>
                    <a:pt x="8" y="23987"/>
                    <a:pt x="1" y="24010"/>
                    <a:pt x="13" y="24031"/>
                  </a:cubicBezTo>
                  <a:cubicBezTo>
                    <a:pt x="17" y="24038"/>
                    <a:pt x="23" y="24043"/>
                    <a:pt x="30" y="24047"/>
                  </a:cubicBezTo>
                  <a:cubicBezTo>
                    <a:pt x="31" y="24064"/>
                    <a:pt x="34" y="24080"/>
                    <a:pt x="39" y="24099"/>
                  </a:cubicBezTo>
                  <a:cubicBezTo>
                    <a:pt x="262" y="24976"/>
                    <a:pt x="1141" y="25789"/>
                    <a:pt x="1985" y="26076"/>
                  </a:cubicBezTo>
                  <a:cubicBezTo>
                    <a:pt x="2278" y="26179"/>
                    <a:pt x="2587" y="26231"/>
                    <a:pt x="2894" y="26262"/>
                  </a:cubicBezTo>
                  <a:cubicBezTo>
                    <a:pt x="3081" y="26281"/>
                    <a:pt x="3268" y="26292"/>
                    <a:pt x="3455" y="26292"/>
                  </a:cubicBezTo>
                  <a:cubicBezTo>
                    <a:pt x="3590" y="26292"/>
                    <a:pt x="3724" y="26286"/>
                    <a:pt x="3858" y="26273"/>
                  </a:cubicBezTo>
                  <a:cubicBezTo>
                    <a:pt x="4374" y="26221"/>
                    <a:pt x="4871" y="26031"/>
                    <a:pt x="5316" y="25767"/>
                  </a:cubicBezTo>
                  <a:cubicBezTo>
                    <a:pt x="5432" y="25699"/>
                    <a:pt x="5544" y="25625"/>
                    <a:pt x="5661" y="25561"/>
                  </a:cubicBezTo>
                  <a:cubicBezTo>
                    <a:pt x="5689" y="25545"/>
                    <a:pt x="5725" y="25535"/>
                    <a:pt x="5742" y="25507"/>
                  </a:cubicBezTo>
                  <a:cubicBezTo>
                    <a:pt x="5785" y="25499"/>
                    <a:pt x="5820" y="25449"/>
                    <a:pt x="5792" y="25403"/>
                  </a:cubicBezTo>
                  <a:cubicBezTo>
                    <a:pt x="5532" y="24819"/>
                    <a:pt x="5293" y="24079"/>
                    <a:pt x="5353" y="23399"/>
                  </a:cubicBezTo>
                  <a:cubicBezTo>
                    <a:pt x="5363" y="23296"/>
                    <a:pt x="5370" y="23243"/>
                    <a:pt x="5398" y="23115"/>
                  </a:cubicBezTo>
                  <a:cubicBezTo>
                    <a:pt x="5402" y="23091"/>
                    <a:pt x="5413" y="23063"/>
                    <a:pt x="5419" y="23034"/>
                  </a:cubicBezTo>
                  <a:cubicBezTo>
                    <a:pt x="5651" y="22961"/>
                    <a:pt x="5883" y="22880"/>
                    <a:pt x="6110" y="22791"/>
                  </a:cubicBezTo>
                  <a:cubicBezTo>
                    <a:pt x="6495" y="22636"/>
                    <a:pt x="6874" y="22460"/>
                    <a:pt x="7220" y="22231"/>
                  </a:cubicBezTo>
                  <a:cubicBezTo>
                    <a:pt x="7700" y="21915"/>
                    <a:pt x="8130" y="21526"/>
                    <a:pt x="8558" y="21142"/>
                  </a:cubicBezTo>
                  <a:cubicBezTo>
                    <a:pt x="8973" y="20767"/>
                    <a:pt x="9337" y="20337"/>
                    <a:pt x="9659" y="19881"/>
                  </a:cubicBezTo>
                  <a:cubicBezTo>
                    <a:pt x="9779" y="19697"/>
                    <a:pt x="9907" y="19515"/>
                    <a:pt x="9986" y="19310"/>
                  </a:cubicBezTo>
                  <a:cubicBezTo>
                    <a:pt x="10016" y="19163"/>
                    <a:pt x="10022" y="19072"/>
                    <a:pt x="10038" y="18952"/>
                  </a:cubicBezTo>
                  <a:cubicBezTo>
                    <a:pt x="10060" y="18801"/>
                    <a:pt x="10073" y="18650"/>
                    <a:pt x="10086" y="18498"/>
                  </a:cubicBezTo>
                  <a:cubicBezTo>
                    <a:pt x="10101" y="18485"/>
                    <a:pt x="10113" y="18466"/>
                    <a:pt x="10113" y="18444"/>
                  </a:cubicBezTo>
                  <a:cubicBezTo>
                    <a:pt x="10133" y="18228"/>
                    <a:pt x="10158" y="18011"/>
                    <a:pt x="10185" y="17795"/>
                  </a:cubicBezTo>
                  <a:cubicBezTo>
                    <a:pt x="10278" y="16959"/>
                    <a:pt x="10514" y="16004"/>
                    <a:pt x="10777" y="15141"/>
                  </a:cubicBezTo>
                  <a:cubicBezTo>
                    <a:pt x="11030" y="14346"/>
                    <a:pt x="11320" y="13561"/>
                    <a:pt x="11646" y="12792"/>
                  </a:cubicBezTo>
                  <a:cubicBezTo>
                    <a:pt x="11772" y="12498"/>
                    <a:pt x="11982" y="12015"/>
                    <a:pt x="12166" y="11673"/>
                  </a:cubicBezTo>
                  <a:cubicBezTo>
                    <a:pt x="12252" y="11514"/>
                    <a:pt x="12338" y="11355"/>
                    <a:pt x="12444" y="11207"/>
                  </a:cubicBezTo>
                  <a:cubicBezTo>
                    <a:pt x="12449" y="11200"/>
                    <a:pt x="12450" y="11192"/>
                    <a:pt x="12451" y="11185"/>
                  </a:cubicBezTo>
                  <a:cubicBezTo>
                    <a:pt x="12473" y="11141"/>
                    <a:pt x="12443" y="11079"/>
                    <a:pt x="12391" y="11079"/>
                  </a:cubicBezTo>
                  <a:cubicBezTo>
                    <a:pt x="12390" y="11079"/>
                    <a:pt x="12389" y="11079"/>
                    <a:pt x="12389" y="11079"/>
                  </a:cubicBezTo>
                  <a:cubicBezTo>
                    <a:pt x="12336" y="11073"/>
                    <a:pt x="12280" y="11070"/>
                    <a:pt x="12222" y="11070"/>
                  </a:cubicBezTo>
                  <a:cubicBezTo>
                    <a:pt x="11822" y="11070"/>
                    <a:pt x="11301" y="11203"/>
                    <a:pt x="10928" y="11397"/>
                  </a:cubicBezTo>
                  <a:cubicBezTo>
                    <a:pt x="10009" y="11858"/>
                    <a:pt x="9446" y="12808"/>
                    <a:pt x="9197" y="13777"/>
                  </a:cubicBezTo>
                  <a:cubicBezTo>
                    <a:pt x="9160" y="13924"/>
                    <a:pt x="9134" y="14072"/>
                    <a:pt x="9119" y="14223"/>
                  </a:cubicBezTo>
                  <a:cubicBezTo>
                    <a:pt x="8587" y="14762"/>
                    <a:pt x="8358" y="15685"/>
                    <a:pt x="8384" y="16423"/>
                  </a:cubicBezTo>
                  <a:cubicBezTo>
                    <a:pt x="8387" y="16467"/>
                    <a:pt x="8388" y="16508"/>
                    <a:pt x="8389" y="16550"/>
                  </a:cubicBezTo>
                  <a:cubicBezTo>
                    <a:pt x="8368" y="16546"/>
                    <a:pt x="8348" y="16541"/>
                    <a:pt x="8328" y="16536"/>
                  </a:cubicBezTo>
                  <a:cubicBezTo>
                    <a:pt x="8215" y="16503"/>
                    <a:pt x="8188" y="16493"/>
                    <a:pt x="8086" y="16431"/>
                  </a:cubicBezTo>
                  <a:cubicBezTo>
                    <a:pt x="7728" y="16191"/>
                    <a:pt x="7625" y="15660"/>
                    <a:pt x="7701" y="15219"/>
                  </a:cubicBezTo>
                  <a:cubicBezTo>
                    <a:pt x="7720" y="15094"/>
                    <a:pt x="7749" y="14970"/>
                    <a:pt x="7786" y="14850"/>
                  </a:cubicBezTo>
                  <a:cubicBezTo>
                    <a:pt x="7803" y="14809"/>
                    <a:pt x="7820" y="14769"/>
                    <a:pt x="7837" y="14727"/>
                  </a:cubicBezTo>
                  <a:cubicBezTo>
                    <a:pt x="8013" y="14264"/>
                    <a:pt x="8162" y="13790"/>
                    <a:pt x="8265" y="13306"/>
                  </a:cubicBezTo>
                  <a:cubicBezTo>
                    <a:pt x="8503" y="12097"/>
                    <a:pt x="8476" y="10849"/>
                    <a:pt x="8269" y="9637"/>
                  </a:cubicBezTo>
                  <a:cubicBezTo>
                    <a:pt x="8207" y="9249"/>
                    <a:pt x="8135" y="8862"/>
                    <a:pt x="8050" y="8478"/>
                  </a:cubicBezTo>
                  <a:cubicBezTo>
                    <a:pt x="8084" y="8449"/>
                    <a:pt x="8107" y="8395"/>
                    <a:pt x="8133" y="8367"/>
                  </a:cubicBezTo>
                  <a:cubicBezTo>
                    <a:pt x="8275" y="8162"/>
                    <a:pt x="8390" y="7940"/>
                    <a:pt x="8491" y="7713"/>
                  </a:cubicBezTo>
                  <a:cubicBezTo>
                    <a:pt x="8555" y="7561"/>
                    <a:pt x="8632" y="7411"/>
                    <a:pt x="8693" y="7258"/>
                  </a:cubicBezTo>
                  <a:cubicBezTo>
                    <a:pt x="8694" y="7252"/>
                    <a:pt x="8694" y="7246"/>
                    <a:pt x="8693" y="7239"/>
                  </a:cubicBezTo>
                  <a:cubicBezTo>
                    <a:pt x="8743" y="7221"/>
                    <a:pt x="8790" y="7201"/>
                    <a:pt x="8837" y="7183"/>
                  </a:cubicBezTo>
                  <a:cubicBezTo>
                    <a:pt x="9121" y="7067"/>
                    <a:pt x="9388" y="6913"/>
                    <a:pt x="9639" y="6736"/>
                  </a:cubicBezTo>
                  <a:cubicBezTo>
                    <a:pt x="9838" y="6592"/>
                    <a:pt x="10040" y="6439"/>
                    <a:pt x="10191" y="6243"/>
                  </a:cubicBezTo>
                  <a:cubicBezTo>
                    <a:pt x="10201" y="6230"/>
                    <a:pt x="10202" y="6213"/>
                    <a:pt x="10200" y="6197"/>
                  </a:cubicBezTo>
                  <a:lnTo>
                    <a:pt x="10200" y="6197"/>
                  </a:lnTo>
                  <a:cubicBezTo>
                    <a:pt x="10397" y="6255"/>
                    <a:pt x="10602" y="6287"/>
                    <a:pt x="10806" y="6287"/>
                  </a:cubicBezTo>
                  <a:cubicBezTo>
                    <a:pt x="11014" y="6287"/>
                    <a:pt x="11222" y="6254"/>
                    <a:pt x="11421" y="6182"/>
                  </a:cubicBezTo>
                  <a:cubicBezTo>
                    <a:pt x="11634" y="6102"/>
                    <a:pt x="11834" y="5974"/>
                    <a:pt x="11971" y="5788"/>
                  </a:cubicBezTo>
                  <a:cubicBezTo>
                    <a:pt x="12045" y="5691"/>
                    <a:pt x="12103" y="5568"/>
                    <a:pt x="12082" y="5444"/>
                  </a:cubicBezTo>
                  <a:cubicBezTo>
                    <a:pt x="12076" y="5425"/>
                    <a:pt x="12066" y="5403"/>
                    <a:pt x="12054" y="5384"/>
                  </a:cubicBezTo>
                  <a:cubicBezTo>
                    <a:pt x="12050" y="5367"/>
                    <a:pt x="12036" y="5353"/>
                    <a:pt x="12018" y="5351"/>
                  </a:cubicBezTo>
                  <a:cubicBezTo>
                    <a:pt x="12008" y="5345"/>
                    <a:pt x="11998" y="5341"/>
                    <a:pt x="11987" y="5340"/>
                  </a:cubicBezTo>
                  <a:cubicBezTo>
                    <a:pt x="11979" y="5340"/>
                    <a:pt x="11972" y="5341"/>
                    <a:pt x="11966" y="5344"/>
                  </a:cubicBezTo>
                  <a:cubicBezTo>
                    <a:pt x="11599" y="5300"/>
                    <a:pt x="11055" y="5156"/>
                    <a:pt x="10643" y="5006"/>
                  </a:cubicBezTo>
                  <a:cubicBezTo>
                    <a:pt x="10479" y="4949"/>
                    <a:pt x="10317" y="4888"/>
                    <a:pt x="10157" y="4821"/>
                  </a:cubicBezTo>
                  <a:cubicBezTo>
                    <a:pt x="10069" y="4789"/>
                    <a:pt x="10006" y="4747"/>
                    <a:pt x="9886" y="4732"/>
                  </a:cubicBezTo>
                  <a:cubicBezTo>
                    <a:pt x="9837" y="4734"/>
                    <a:pt x="9794" y="4761"/>
                    <a:pt x="9753" y="4784"/>
                  </a:cubicBezTo>
                  <a:cubicBezTo>
                    <a:pt x="9683" y="4825"/>
                    <a:pt x="9614" y="4869"/>
                    <a:pt x="9544" y="4910"/>
                  </a:cubicBezTo>
                  <a:cubicBezTo>
                    <a:pt x="9642" y="4800"/>
                    <a:pt x="9726" y="4676"/>
                    <a:pt x="9785" y="4539"/>
                  </a:cubicBezTo>
                  <a:cubicBezTo>
                    <a:pt x="9901" y="4264"/>
                    <a:pt x="9934" y="3946"/>
                    <a:pt x="9853" y="3657"/>
                  </a:cubicBezTo>
                  <a:cubicBezTo>
                    <a:pt x="9826" y="3569"/>
                    <a:pt x="9784" y="3482"/>
                    <a:pt x="9713" y="3482"/>
                  </a:cubicBezTo>
                  <a:cubicBezTo>
                    <a:pt x="9685" y="3482"/>
                    <a:pt x="9653" y="3495"/>
                    <a:pt x="9616" y="3527"/>
                  </a:cubicBezTo>
                  <a:cubicBezTo>
                    <a:pt x="9450" y="3645"/>
                    <a:pt x="9381" y="3673"/>
                    <a:pt x="9243" y="3764"/>
                  </a:cubicBezTo>
                  <a:cubicBezTo>
                    <a:pt x="8976" y="3924"/>
                    <a:pt x="8710" y="4088"/>
                    <a:pt x="8444" y="4249"/>
                  </a:cubicBezTo>
                  <a:cubicBezTo>
                    <a:pt x="8442" y="4250"/>
                    <a:pt x="8441" y="4251"/>
                    <a:pt x="8440" y="4251"/>
                  </a:cubicBezTo>
                  <a:cubicBezTo>
                    <a:pt x="8432" y="4182"/>
                    <a:pt x="8425" y="4115"/>
                    <a:pt x="8414" y="4047"/>
                  </a:cubicBezTo>
                  <a:cubicBezTo>
                    <a:pt x="8435" y="3996"/>
                    <a:pt x="8455" y="3947"/>
                    <a:pt x="8473" y="3895"/>
                  </a:cubicBezTo>
                  <a:cubicBezTo>
                    <a:pt x="8818" y="3013"/>
                    <a:pt x="8861" y="1983"/>
                    <a:pt x="8487" y="1101"/>
                  </a:cubicBezTo>
                  <a:cubicBezTo>
                    <a:pt x="8318" y="700"/>
                    <a:pt x="8004" y="264"/>
                    <a:pt x="7617" y="53"/>
                  </a:cubicBezTo>
                  <a:cubicBezTo>
                    <a:pt x="7574" y="34"/>
                    <a:pt x="7528" y="7"/>
                    <a:pt x="7479" y="2"/>
                  </a:cubicBezTo>
                  <a:cubicBezTo>
                    <a:pt x="7474" y="1"/>
                    <a:pt x="7468" y="1"/>
                    <a:pt x="74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47"/>
            <p:cNvSpPr/>
            <p:nvPr/>
          </p:nvSpPr>
          <p:spPr>
            <a:xfrm>
              <a:off x="4304150" y="1355450"/>
              <a:ext cx="14725" cy="53150"/>
            </a:xfrm>
            <a:custGeom>
              <a:rect b="b" l="l" r="r" t="t"/>
              <a:pathLst>
                <a:path extrusionOk="0" h="2126" w="589">
                  <a:moveTo>
                    <a:pt x="543" y="1"/>
                  </a:moveTo>
                  <a:cubicBezTo>
                    <a:pt x="524" y="1"/>
                    <a:pt x="505" y="11"/>
                    <a:pt x="500" y="33"/>
                  </a:cubicBezTo>
                  <a:cubicBezTo>
                    <a:pt x="345" y="701"/>
                    <a:pt x="135" y="1355"/>
                    <a:pt x="5" y="2029"/>
                  </a:cubicBezTo>
                  <a:cubicBezTo>
                    <a:pt x="2" y="2041"/>
                    <a:pt x="1" y="2061"/>
                    <a:pt x="1" y="2063"/>
                  </a:cubicBezTo>
                  <a:cubicBezTo>
                    <a:pt x="0" y="2075"/>
                    <a:pt x="2" y="2088"/>
                    <a:pt x="9" y="2098"/>
                  </a:cubicBezTo>
                  <a:cubicBezTo>
                    <a:pt x="20" y="2117"/>
                    <a:pt x="38" y="2125"/>
                    <a:pt x="57" y="2125"/>
                  </a:cubicBezTo>
                  <a:cubicBezTo>
                    <a:pt x="82" y="2125"/>
                    <a:pt x="108" y="2109"/>
                    <a:pt x="114" y="2081"/>
                  </a:cubicBezTo>
                  <a:cubicBezTo>
                    <a:pt x="191" y="1615"/>
                    <a:pt x="306" y="1028"/>
                    <a:pt x="454" y="523"/>
                  </a:cubicBezTo>
                  <a:cubicBezTo>
                    <a:pt x="495" y="362"/>
                    <a:pt x="555" y="202"/>
                    <a:pt x="588" y="39"/>
                  </a:cubicBezTo>
                  <a:cubicBezTo>
                    <a:pt x="586" y="14"/>
                    <a:pt x="564" y="1"/>
                    <a:pt x="5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47"/>
            <p:cNvSpPr/>
            <p:nvPr/>
          </p:nvSpPr>
          <p:spPr>
            <a:xfrm>
              <a:off x="4325200" y="1365500"/>
              <a:ext cx="16225" cy="63825"/>
            </a:xfrm>
            <a:custGeom>
              <a:rect b="b" l="l" r="r" t="t"/>
              <a:pathLst>
                <a:path extrusionOk="0" h="2553" w="649">
                  <a:moveTo>
                    <a:pt x="578" y="0"/>
                  </a:moveTo>
                  <a:cubicBezTo>
                    <a:pt x="549" y="0"/>
                    <a:pt x="521" y="16"/>
                    <a:pt x="513" y="48"/>
                  </a:cubicBezTo>
                  <a:cubicBezTo>
                    <a:pt x="441" y="401"/>
                    <a:pt x="365" y="711"/>
                    <a:pt x="262" y="1125"/>
                  </a:cubicBezTo>
                  <a:cubicBezTo>
                    <a:pt x="140" y="1604"/>
                    <a:pt x="24" y="2083"/>
                    <a:pt x="3" y="2484"/>
                  </a:cubicBezTo>
                  <a:cubicBezTo>
                    <a:pt x="1" y="2525"/>
                    <a:pt x="37" y="2553"/>
                    <a:pt x="74" y="2553"/>
                  </a:cubicBezTo>
                  <a:cubicBezTo>
                    <a:pt x="91" y="2553"/>
                    <a:pt x="108" y="2547"/>
                    <a:pt x="121" y="2533"/>
                  </a:cubicBezTo>
                  <a:cubicBezTo>
                    <a:pt x="152" y="2499"/>
                    <a:pt x="139" y="2451"/>
                    <a:pt x="147" y="2407"/>
                  </a:cubicBezTo>
                  <a:cubicBezTo>
                    <a:pt x="173" y="2111"/>
                    <a:pt x="193" y="2018"/>
                    <a:pt x="226" y="1766"/>
                  </a:cubicBezTo>
                  <a:cubicBezTo>
                    <a:pt x="255" y="1545"/>
                    <a:pt x="311" y="1189"/>
                    <a:pt x="385" y="922"/>
                  </a:cubicBezTo>
                  <a:cubicBezTo>
                    <a:pt x="440" y="706"/>
                    <a:pt x="520" y="415"/>
                    <a:pt x="568" y="306"/>
                  </a:cubicBezTo>
                  <a:cubicBezTo>
                    <a:pt x="591" y="249"/>
                    <a:pt x="611" y="191"/>
                    <a:pt x="631" y="134"/>
                  </a:cubicBezTo>
                  <a:cubicBezTo>
                    <a:pt x="635" y="109"/>
                    <a:pt x="648" y="83"/>
                    <a:pt x="645" y="57"/>
                  </a:cubicBezTo>
                  <a:cubicBezTo>
                    <a:pt x="641" y="20"/>
                    <a:pt x="609" y="0"/>
                    <a:pt x="5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47"/>
            <p:cNvSpPr/>
            <p:nvPr/>
          </p:nvSpPr>
          <p:spPr>
            <a:xfrm>
              <a:off x="4357025" y="1369925"/>
              <a:ext cx="10600" cy="71675"/>
            </a:xfrm>
            <a:custGeom>
              <a:rect b="b" l="l" r="r" t="t"/>
              <a:pathLst>
                <a:path extrusionOk="0" h="2867" w="424">
                  <a:moveTo>
                    <a:pt x="354" y="0"/>
                  </a:moveTo>
                  <a:cubicBezTo>
                    <a:pt x="328" y="0"/>
                    <a:pt x="301" y="16"/>
                    <a:pt x="295" y="44"/>
                  </a:cubicBezTo>
                  <a:cubicBezTo>
                    <a:pt x="268" y="199"/>
                    <a:pt x="266" y="340"/>
                    <a:pt x="244" y="502"/>
                  </a:cubicBezTo>
                  <a:cubicBezTo>
                    <a:pt x="196" y="834"/>
                    <a:pt x="152" y="1240"/>
                    <a:pt x="110" y="1606"/>
                  </a:cubicBezTo>
                  <a:cubicBezTo>
                    <a:pt x="79" y="1843"/>
                    <a:pt x="35" y="2130"/>
                    <a:pt x="13" y="2423"/>
                  </a:cubicBezTo>
                  <a:cubicBezTo>
                    <a:pt x="4" y="2524"/>
                    <a:pt x="4" y="2627"/>
                    <a:pt x="8" y="2729"/>
                  </a:cubicBezTo>
                  <a:cubicBezTo>
                    <a:pt x="12" y="2768"/>
                    <a:pt x="1" y="2815"/>
                    <a:pt x="31" y="2846"/>
                  </a:cubicBezTo>
                  <a:cubicBezTo>
                    <a:pt x="45" y="2860"/>
                    <a:pt x="62" y="2866"/>
                    <a:pt x="80" y="2866"/>
                  </a:cubicBezTo>
                  <a:cubicBezTo>
                    <a:pt x="104" y="2866"/>
                    <a:pt x="128" y="2854"/>
                    <a:pt x="141" y="2832"/>
                  </a:cubicBezTo>
                  <a:cubicBezTo>
                    <a:pt x="160" y="2795"/>
                    <a:pt x="145" y="2749"/>
                    <a:pt x="147" y="2709"/>
                  </a:cubicBezTo>
                  <a:cubicBezTo>
                    <a:pt x="137" y="2460"/>
                    <a:pt x="156" y="2210"/>
                    <a:pt x="172" y="1962"/>
                  </a:cubicBezTo>
                  <a:cubicBezTo>
                    <a:pt x="188" y="1663"/>
                    <a:pt x="202" y="1364"/>
                    <a:pt x="240" y="1069"/>
                  </a:cubicBezTo>
                  <a:cubicBezTo>
                    <a:pt x="282" y="751"/>
                    <a:pt x="308" y="452"/>
                    <a:pt x="403" y="132"/>
                  </a:cubicBezTo>
                  <a:cubicBezTo>
                    <a:pt x="405" y="97"/>
                    <a:pt x="424" y="61"/>
                    <a:pt x="405" y="30"/>
                  </a:cubicBezTo>
                  <a:cubicBezTo>
                    <a:pt x="395" y="10"/>
                    <a:pt x="375" y="0"/>
                    <a:pt x="3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47"/>
            <p:cNvSpPr/>
            <p:nvPr/>
          </p:nvSpPr>
          <p:spPr>
            <a:xfrm>
              <a:off x="4394475" y="1362875"/>
              <a:ext cx="21875" cy="79550"/>
            </a:xfrm>
            <a:custGeom>
              <a:rect b="b" l="l" r="r" t="t"/>
              <a:pathLst>
                <a:path extrusionOk="0" h="3182" w="875">
                  <a:moveTo>
                    <a:pt x="801" y="0"/>
                  </a:moveTo>
                  <a:cubicBezTo>
                    <a:pt x="796" y="0"/>
                    <a:pt x="790" y="1"/>
                    <a:pt x="785" y="3"/>
                  </a:cubicBezTo>
                  <a:cubicBezTo>
                    <a:pt x="636" y="36"/>
                    <a:pt x="490" y="79"/>
                    <a:pt x="343" y="116"/>
                  </a:cubicBezTo>
                  <a:cubicBezTo>
                    <a:pt x="277" y="132"/>
                    <a:pt x="213" y="149"/>
                    <a:pt x="147" y="164"/>
                  </a:cubicBezTo>
                  <a:cubicBezTo>
                    <a:pt x="128" y="169"/>
                    <a:pt x="109" y="180"/>
                    <a:pt x="99" y="198"/>
                  </a:cubicBezTo>
                  <a:cubicBezTo>
                    <a:pt x="75" y="235"/>
                    <a:pt x="97" y="288"/>
                    <a:pt x="140" y="300"/>
                  </a:cubicBezTo>
                  <a:cubicBezTo>
                    <a:pt x="146" y="301"/>
                    <a:pt x="151" y="301"/>
                    <a:pt x="157" y="301"/>
                  </a:cubicBezTo>
                  <a:cubicBezTo>
                    <a:pt x="162" y="301"/>
                    <a:pt x="168" y="301"/>
                    <a:pt x="173" y="300"/>
                  </a:cubicBezTo>
                  <a:cubicBezTo>
                    <a:pt x="174" y="307"/>
                    <a:pt x="176" y="313"/>
                    <a:pt x="178" y="319"/>
                  </a:cubicBezTo>
                  <a:cubicBezTo>
                    <a:pt x="178" y="321"/>
                    <a:pt x="179" y="322"/>
                    <a:pt x="179" y="322"/>
                  </a:cubicBezTo>
                  <a:cubicBezTo>
                    <a:pt x="183" y="352"/>
                    <a:pt x="181" y="349"/>
                    <a:pt x="183" y="398"/>
                  </a:cubicBezTo>
                  <a:cubicBezTo>
                    <a:pt x="186" y="677"/>
                    <a:pt x="155" y="900"/>
                    <a:pt x="130" y="1129"/>
                  </a:cubicBezTo>
                  <a:cubicBezTo>
                    <a:pt x="81" y="1744"/>
                    <a:pt x="29" y="2360"/>
                    <a:pt x="4" y="2978"/>
                  </a:cubicBezTo>
                  <a:lnTo>
                    <a:pt x="1" y="3113"/>
                  </a:lnTo>
                  <a:cubicBezTo>
                    <a:pt x="1" y="3130"/>
                    <a:pt x="8" y="3149"/>
                    <a:pt x="22" y="3161"/>
                  </a:cubicBezTo>
                  <a:cubicBezTo>
                    <a:pt x="35" y="3175"/>
                    <a:pt x="52" y="3181"/>
                    <a:pt x="69" y="3181"/>
                  </a:cubicBezTo>
                  <a:cubicBezTo>
                    <a:pt x="105" y="3181"/>
                    <a:pt x="141" y="3154"/>
                    <a:pt x="140" y="3113"/>
                  </a:cubicBezTo>
                  <a:cubicBezTo>
                    <a:pt x="147" y="2590"/>
                    <a:pt x="203" y="2069"/>
                    <a:pt x="231" y="1547"/>
                  </a:cubicBezTo>
                  <a:cubicBezTo>
                    <a:pt x="256" y="1193"/>
                    <a:pt x="253" y="839"/>
                    <a:pt x="265" y="486"/>
                  </a:cubicBezTo>
                  <a:cubicBezTo>
                    <a:pt x="270" y="411"/>
                    <a:pt x="271" y="417"/>
                    <a:pt x="280" y="350"/>
                  </a:cubicBezTo>
                  <a:cubicBezTo>
                    <a:pt x="281" y="348"/>
                    <a:pt x="281" y="347"/>
                    <a:pt x="282" y="343"/>
                  </a:cubicBezTo>
                  <a:cubicBezTo>
                    <a:pt x="292" y="311"/>
                    <a:pt x="301" y="303"/>
                    <a:pt x="307" y="266"/>
                  </a:cubicBezTo>
                  <a:cubicBezTo>
                    <a:pt x="450" y="228"/>
                    <a:pt x="594" y="197"/>
                    <a:pt x="734" y="147"/>
                  </a:cubicBezTo>
                  <a:cubicBezTo>
                    <a:pt x="789" y="123"/>
                    <a:pt x="769" y="131"/>
                    <a:pt x="816" y="113"/>
                  </a:cubicBezTo>
                  <a:cubicBezTo>
                    <a:pt x="830" y="110"/>
                    <a:pt x="842" y="100"/>
                    <a:pt x="851" y="86"/>
                  </a:cubicBezTo>
                  <a:cubicBezTo>
                    <a:pt x="874" y="50"/>
                    <a:pt x="842" y="0"/>
                    <a:pt x="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47"/>
            <p:cNvSpPr/>
            <p:nvPr/>
          </p:nvSpPr>
          <p:spPr>
            <a:xfrm>
              <a:off x="4517525" y="944850"/>
              <a:ext cx="114250" cy="117275"/>
            </a:xfrm>
            <a:custGeom>
              <a:rect b="b" l="l" r="r" t="t"/>
              <a:pathLst>
                <a:path extrusionOk="0" h="4691" w="4570">
                  <a:moveTo>
                    <a:pt x="2263" y="104"/>
                  </a:moveTo>
                  <a:cubicBezTo>
                    <a:pt x="2463" y="104"/>
                    <a:pt x="2653" y="133"/>
                    <a:pt x="2849" y="174"/>
                  </a:cubicBezTo>
                  <a:cubicBezTo>
                    <a:pt x="2854" y="175"/>
                    <a:pt x="2859" y="176"/>
                    <a:pt x="2862" y="178"/>
                  </a:cubicBezTo>
                  <a:cubicBezTo>
                    <a:pt x="2789" y="178"/>
                    <a:pt x="2716" y="180"/>
                    <a:pt x="2643" y="192"/>
                  </a:cubicBezTo>
                  <a:cubicBezTo>
                    <a:pt x="1996" y="272"/>
                    <a:pt x="1382" y="792"/>
                    <a:pt x="1197" y="1464"/>
                  </a:cubicBezTo>
                  <a:cubicBezTo>
                    <a:pt x="1165" y="1563"/>
                    <a:pt x="1145" y="1664"/>
                    <a:pt x="1131" y="1767"/>
                  </a:cubicBezTo>
                  <a:cubicBezTo>
                    <a:pt x="1131" y="1769"/>
                    <a:pt x="1130" y="1770"/>
                    <a:pt x="1130" y="1771"/>
                  </a:cubicBezTo>
                  <a:cubicBezTo>
                    <a:pt x="1112" y="1922"/>
                    <a:pt x="1109" y="2075"/>
                    <a:pt x="1117" y="2228"/>
                  </a:cubicBezTo>
                  <a:cubicBezTo>
                    <a:pt x="1134" y="2395"/>
                    <a:pt x="1177" y="2557"/>
                    <a:pt x="1239" y="2713"/>
                  </a:cubicBezTo>
                  <a:cubicBezTo>
                    <a:pt x="1469" y="3300"/>
                    <a:pt x="1981" y="3785"/>
                    <a:pt x="2605" y="3914"/>
                  </a:cubicBezTo>
                  <a:cubicBezTo>
                    <a:pt x="2714" y="3939"/>
                    <a:pt x="2826" y="3949"/>
                    <a:pt x="2938" y="3949"/>
                  </a:cubicBezTo>
                  <a:cubicBezTo>
                    <a:pt x="3073" y="3949"/>
                    <a:pt x="3208" y="3934"/>
                    <a:pt x="3340" y="3911"/>
                  </a:cubicBezTo>
                  <a:cubicBezTo>
                    <a:pt x="3473" y="3887"/>
                    <a:pt x="3606" y="3856"/>
                    <a:pt x="3728" y="3800"/>
                  </a:cubicBezTo>
                  <a:cubicBezTo>
                    <a:pt x="3850" y="3742"/>
                    <a:pt x="3962" y="3659"/>
                    <a:pt x="4059" y="3563"/>
                  </a:cubicBezTo>
                  <a:cubicBezTo>
                    <a:pt x="4180" y="3448"/>
                    <a:pt x="4293" y="3324"/>
                    <a:pt x="4386" y="3185"/>
                  </a:cubicBezTo>
                  <a:cubicBezTo>
                    <a:pt x="4404" y="3160"/>
                    <a:pt x="4420" y="3132"/>
                    <a:pt x="4435" y="3105"/>
                  </a:cubicBezTo>
                  <a:lnTo>
                    <a:pt x="4435" y="3105"/>
                  </a:lnTo>
                  <a:cubicBezTo>
                    <a:pt x="4404" y="3274"/>
                    <a:pt x="4322" y="3431"/>
                    <a:pt x="4221" y="3593"/>
                  </a:cubicBezTo>
                  <a:cubicBezTo>
                    <a:pt x="4100" y="3790"/>
                    <a:pt x="3932" y="3955"/>
                    <a:pt x="3740" y="4112"/>
                  </a:cubicBezTo>
                  <a:cubicBezTo>
                    <a:pt x="3509" y="4283"/>
                    <a:pt x="3192" y="4443"/>
                    <a:pt x="2885" y="4515"/>
                  </a:cubicBezTo>
                  <a:cubicBezTo>
                    <a:pt x="2768" y="4544"/>
                    <a:pt x="2624" y="4555"/>
                    <a:pt x="2481" y="4555"/>
                  </a:cubicBezTo>
                  <a:cubicBezTo>
                    <a:pt x="2334" y="4555"/>
                    <a:pt x="2189" y="4543"/>
                    <a:pt x="2075" y="4526"/>
                  </a:cubicBezTo>
                  <a:cubicBezTo>
                    <a:pt x="1802" y="4491"/>
                    <a:pt x="1590" y="4404"/>
                    <a:pt x="1363" y="4269"/>
                  </a:cubicBezTo>
                  <a:cubicBezTo>
                    <a:pt x="1176" y="4140"/>
                    <a:pt x="1007" y="4000"/>
                    <a:pt x="848" y="3821"/>
                  </a:cubicBezTo>
                  <a:cubicBezTo>
                    <a:pt x="684" y="3626"/>
                    <a:pt x="532" y="3362"/>
                    <a:pt x="422" y="3106"/>
                  </a:cubicBezTo>
                  <a:cubicBezTo>
                    <a:pt x="198" y="2617"/>
                    <a:pt x="182" y="2043"/>
                    <a:pt x="378" y="1507"/>
                  </a:cubicBezTo>
                  <a:cubicBezTo>
                    <a:pt x="450" y="1288"/>
                    <a:pt x="559" y="1081"/>
                    <a:pt x="693" y="894"/>
                  </a:cubicBezTo>
                  <a:cubicBezTo>
                    <a:pt x="1023" y="488"/>
                    <a:pt x="1533" y="170"/>
                    <a:pt x="2023" y="119"/>
                  </a:cubicBezTo>
                  <a:cubicBezTo>
                    <a:pt x="2105" y="109"/>
                    <a:pt x="2185" y="104"/>
                    <a:pt x="2263" y="104"/>
                  </a:cubicBezTo>
                  <a:close/>
                  <a:moveTo>
                    <a:pt x="2354" y="0"/>
                  </a:moveTo>
                  <a:cubicBezTo>
                    <a:pt x="2115" y="0"/>
                    <a:pt x="1875" y="37"/>
                    <a:pt x="1647" y="103"/>
                  </a:cubicBezTo>
                  <a:cubicBezTo>
                    <a:pt x="1239" y="219"/>
                    <a:pt x="889" y="478"/>
                    <a:pt x="637" y="807"/>
                  </a:cubicBezTo>
                  <a:cubicBezTo>
                    <a:pt x="221" y="1354"/>
                    <a:pt x="1" y="2060"/>
                    <a:pt x="174" y="2717"/>
                  </a:cubicBezTo>
                  <a:cubicBezTo>
                    <a:pt x="180" y="2738"/>
                    <a:pt x="185" y="2760"/>
                    <a:pt x="191" y="2783"/>
                  </a:cubicBezTo>
                  <a:cubicBezTo>
                    <a:pt x="209" y="2857"/>
                    <a:pt x="230" y="2929"/>
                    <a:pt x="255" y="3000"/>
                  </a:cubicBezTo>
                  <a:cubicBezTo>
                    <a:pt x="342" y="3227"/>
                    <a:pt x="466" y="3439"/>
                    <a:pt x="600" y="3642"/>
                  </a:cubicBezTo>
                  <a:cubicBezTo>
                    <a:pt x="765" y="3876"/>
                    <a:pt x="906" y="4062"/>
                    <a:pt x="1139" y="4244"/>
                  </a:cubicBezTo>
                  <a:cubicBezTo>
                    <a:pt x="1261" y="4342"/>
                    <a:pt x="1400" y="4421"/>
                    <a:pt x="1543" y="4489"/>
                  </a:cubicBezTo>
                  <a:cubicBezTo>
                    <a:pt x="1714" y="4573"/>
                    <a:pt x="1899" y="4635"/>
                    <a:pt x="2090" y="4664"/>
                  </a:cubicBezTo>
                  <a:cubicBezTo>
                    <a:pt x="2090" y="4666"/>
                    <a:pt x="2091" y="4668"/>
                    <a:pt x="2093" y="4670"/>
                  </a:cubicBezTo>
                  <a:cubicBezTo>
                    <a:pt x="2209" y="4684"/>
                    <a:pt x="2326" y="4691"/>
                    <a:pt x="2442" y="4691"/>
                  </a:cubicBezTo>
                  <a:cubicBezTo>
                    <a:pt x="2505" y="4691"/>
                    <a:pt x="2567" y="4689"/>
                    <a:pt x="2629" y="4685"/>
                  </a:cubicBezTo>
                  <a:cubicBezTo>
                    <a:pt x="3048" y="4655"/>
                    <a:pt x="3461" y="4509"/>
                    <a:pt x="3782" y="4237"/>
                  </a:cubicBezTo>
                  <a:cubicBezTo>
                    <a:pt x="4199" y="3888"/>
                    <a:pt x="4513" y="3396"/>
                    <a:pt x="4560" y="2868"/>
                  </a:cubicBezTo>
                  <a:cubicBezTo>
                    <a:pt x="4565" y="2857"/>
                    <a:pt x="4567" y="2845"/>
                    <a:pt x="4568" y="2832"/>
                  </a:cubicBezTo>
                  <a:cubicBezTo>
                    <a:pt x="4570" y="2827"/>
                    <a:pt x="4567" y="2822"/>
                    <a:pt x="4565" y="2818"/>
                  </a:cubicBezTo>
                  <a:cubicBezTo>
                    <a:pt x="4566" y="2795"/>
                    <a:pt x="4567" y="2771"/>
                    <a:pt x="4567" y="2749"/>
                  </a:cubicBezTo>
                  <a:cubicBezTo>
                    <a:pt x="4567" y="2746"/>
                    <a:pt x="4567" y="2743"/>
                    <a:pt x="4566" y="2740"/>
                  </a:cubicBezTo>
                  <a:cubicBezTo>
                    <a:pt x="4566" y="2728"/>
                    <a:pt x="4559" y="2718"/>
                    <a:pt x="4545" y="2714"/>
                  </a:cubicBezTo>
                  <a:cubicBezTo>
                    <a:pt x="4542" y="2713"/>
                    <a:pt x="4540" y="2713"/>
                    <a:pt x="4538" y="2713"/>
                  </a:cubicBezTo>
                  <a:cubicBezTo>
                    <a:pt x="4503" y="2713"/>
                    <a:pt x="4503" y="2760"/>
                    <a:pt x="4492" y="2784"/>
                  </a:cubicBezTo>
                  <a:cubicBezTo>
                    <a:pt x="4482" y="2813"/>
                    <a:pt x="4469" y="2847"/>
                    <a:pt x="4457" y="2879"/>
                  </a:cubicBezTo>
                  <a:cubicBezTo>
                    <a:pt x="4453" y="2884"/>
                    <a:pt x="4449" y="2890"/>
                    <a:pt x="4448" y="2897"/>
                  </a:cubicBezTo>
                  <a:cubicBezTo>
                    <a:pt x="4437" y="2925"/>
                    <a:pt x="4426" y="2952"/>
                    <a:pt x="4416" y="2970"/>
                  </a:cubicBezTo>
                  <a:cubicBezTo>
                    <a:pt x="4312" y="3178"/>
                    <a:pt x="4186" y="3333"/>
                    <a:pt x="4006" y="3485"/>
                  </a:cubicBezTo>
                  <a:cubicBezTo>
                    <a:pt x="3809" y="3647"/>
                    <a:pt x="3559" y="3765"/>
                    <a:pt x="3293" y="3825"/>
                  </a:cubicBezTo>
                  <a:cubicBezTo>
                    <a:pt x="3188" y="3845"/>
                    <a:pt x="3073" y="3856"/>
                    <a:pt x="2958" y="3856"/>
                  </a:cubicBezTo>
                  <a:cubicBezTo>
                    <a:pt x="2837" y="3856"/>
                    <a:pt x="2717" y="3844"/>
                    <a:pt x="2608" y="3820"/>
                  </a:cubicBezTo>
                  <a:cubicBezTo>
                    <a:pt x="2294" y="3753"/>
                    <a:pt x="2047" y="3603"/>
                    <a:pt x="1822" y="3397"/>
                  </a:cubicBezTo>
                  <a:cubicBezTo>
                    <a:pt x="1626" y="3213"/>
                    <a:pt x="1487" y="3018"/>
                    <a:pt x="1369" y="2771"/>
                  </a:cubicBezTo>
                  <a:cubicBezTo>
                    <a:pt x="1368" y="2768"/>
                    <a:pt x="1365" y="2764"/>
                    <a:pt x="1364" y="2760"/>
                  </a:cubicBezTo>
                  <a:cubicBezTo>
                    <a:pt x="1310" y="2600"/>
                    <a:pt x="1257" y="2439"/>
                    <a:pt x="1229" y="2272"/>
                  </a:cubicBezTo>
                  <a:cubicBezTo>
                    <a:pt x="1204" y="2105"/>
                    <a:pt x="1203" y="1890"/>
                    <a:pt x="1235" y="1697"/>
                  </a:cubicBezTo>
                  <a:cubicBezTo>
                    <a:pt x="1339" y="1098"/>
                    <a:pt x="1766" y="508"/>
                    <a:pt x="2418" y="360"/>
                  </a:cubicBezTo>
                  <a:cubicBezTo>
                    <a:pt x="2603" y="313"/>
                    <a:pt x="2768" y="292"/>
                    <a:pt x="2953" y="292"/>
                  </a:cubicBezTo>
                  <a:cubicBezTo>
                    <a:pt x="2992" y="292"/>
                    <a:pt x="3032" y="293"/>
                    <a:pt x="3073" y="295"/>
                  </a:cubicBezTo>
                  <a:cubicBezTo>
                    <a:pt x="3169" y="300"/>
                    <a:pt x="3253" y="320"/>
                    <a:pt x="3353" y="333"/>
                  </a:cubicBezTo>
                  <a:cubicBezTo>
                    <a:pt x="3384" y="331"/>
                    <a:pt x="3398" y="290"/>
                    <a:pt x="3376" y="271"/>
                  </a:cubicBezTo>
                  <a:cubicBezTo>
                    <a:pt x="3372" y="267"/>
                    <a:pt x="3367" y="264"/>
                    <a:pt x="3362" y="263"/>
                  </a:cubicBezTo>
                  <a:cubicBezTo>
                    <a:pt x="3063" y="81"/>
                    <a:pt x="2711" y="0"/>
                    <a:pt x="23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47"/>
            <p:cNvSpPr/>
            <p:nvPr/>
          </p:nvSpPr>
          <p:spPr>
            <a:xfrm>
              <a:off x="4524525" y="1085400"/>
              <a:ext cx="34750" cy="126100"/>
            </a:xfrm>
            <a:custGeom>
              <a:rect b="b" l="l" r="r" t="t"/>
              <a:pathLst>
                <a:path extrusionOk="0" h="5044" w="1390">
                  <a:moveTo>
                    <a:pt x="1390" y="0"/>
                  </a:moveTo>
                  <a:lnTo>
                    <a:pt x="1390" y="0"/>
                  </a:lnTo>
                  <a:cubicBezTo>
                    <a:pt x="880" y="339"/>
                    <a:pt x="526" y="875"/>
                    <a:pt x="316" y="1443"/>
                  </a:cubicBezTo>
                  <a:cubicBezTo>
                    <a:pt x="1" y="2300"/>
                    <a:pt x="2" y="3246"/>
                    <a:pt x="195" y="4132"/>
                  </a:cubicBezTo>
                  <a:cubicBezTo>
                    <a:pt x="245" y="4368"/>
                    <a:pt x="321" y="4597"/>
                    <a:pt x="394" y="4826"/>
                  </a:cubicBezTo>
                  <a:cubicBezTo>
                    <a:pt x="414" y="4884"/>
                    <a:pt x="432" y="4942"/>
                    <a:pt x="450" y="5001"/>
                  </a:cubicBezTo>
                  <a:cubicBezTo>
                    <a:pt x="454" y="5025"/>
                    <a:pt x="475" y="5043"/>
                    <a:pt x="498" y="5043"/>
                  </a:cubicBezTo>
                  <a:cubicBezTo>
                    <a:pt x="506" y="5043"/>
                    <a:pt x="513" y="5041"/>
                    <a:pt x="521" y="5037"/>
                  </a:cubicBezTo>
                  <a:cubicBezTo>
                    <a:pt x="554" y="5016"/>
                    <a:pt x="542" y="4980"/>
                    <a:pt x="533" y="4949"/>
                  </a:cubicBezTo>
                  <a:cubicBezTo>
                    <a:pt x="515" y="4872"/>
                    <a:pt x="497" y="4795"/>
                    <a:pt x="481" y="4717"/>
                  </a:cubicBezTo>
                  <a:cubicBezTo>
                    <a:pt x="424" y="4427"/>
                    <a:pt x="352" y="4140"/>
                    <a:pt x="301" y="3851"/>
                  </a:cubicBezTo>
                  <a:cubicBezTo>
                    <a:pt x="161" y="3041"/>
                    <a:pt x="190" y="2171"/>
                    <a:pt x="516" y="1359"/>
                  </a:cubicBezTo>
                  <a:cubicBezTo>
                    <a:pt x="680" y="907"/>
                    <a:pt x="949" y="376"/>
                    <a:pt x="13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47"/>
            <p:cNvSpPr/>
            <p:nvPr/>
          </p:nvSpPr>
          <p:spPr>
            <a:xfrm>
              <a:off x="4529025" y="922150"/>
              <a:ext cx="55100" cy="15875"/>
            </a:xfrm>
            <a:custGeom>
              <a:rect b="b" l="l" r="r" t="t"/>
              <a:pathLst>
                <a:path extrusionOk="0" h="635" w="2204">
                  <a:moveTo>
                    <a:pt x="1" y="1"/>
                  </a:moveTo>
                  <a:cubicBezTo>
                    <a:pt x="125" y="151"/>
                    <a:pt x="280" y="275"/>
                    <a:pt x="449" y="372"/>
                  </a:cubicBezTo>
                  <a:cubicBezTo>
                    <a:pt x="729" y="539"/>
                    <a:pt x="1047" y="635"/>
                    <a:pt x="1362" y="635"/>
                  </a:cubicBezTo>
                  <a:cubicBezTo>
                    <a:pt x="1658" y="635"/>
                    <a:pt x="1950" y="550"/>
                    <a:pt x="2204" y="361"/>
                  </a:cubicBezTo>
                  <a:lnTo>
                    <a:pt x="2204" y="361"/>
                  </a:lnTo>
                  <a:cubicBezTo>
                    <a:pt x="1984" y="469"/>
                    <a:pt x="1760" y="511"/>
                    <a:pt x="1537" y="511"/>
                  </a:cubicBezTo>
                  <a:cubicBezTo>
                    <a:pt x="1224" y="511"/>
                    <a:pt x="910" y="428"/>
                    <a:pt x="605" y="324"/>
                  </a:cubicBezTo>
                  <a:cubicBezTo>
                    <a:pt x="405" y="250"/>
                    <a:pt x="193" y="15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47"/>
            <p:cNvSpPr/>
            <p:nvPr/>
          </p:nvSpPr>
          <p:spPr>
            <a:xfrm>
              <a:off x="4507900" y="882825"/>
              <a:ext cx="28150" cy="36300"/>
            </a:xfrm>
            <a:custGeom>
              <a:rect b="b" l="l" r="r" t="t"/>
              <a:pathLst>
                <a:path extrusionOk="0" h="1452" w="1126">
                  <a:moveTo>
                    <a:pt x="1126" y="0"/>
                  </a:moveTo>
                  <a:lnTo>
                    <a:pt x="1126" y="0"/>
                  </a:lnTo>
                  <a:cubicBezTo>
                    <a:pt x="1111" y="62"/>
                    <a:pt x="1091" y="124"/>
                    <a:pt x="1068" y="186"/>
                  </a:cubicBezTo>
                  <a:cubicBezTo>
                    <a:pt x="936" y="489"/>
                    <a:pt x="754" y="758"/>
                    <a:pt x="529" y="999"/>
                  </a:cubicBezTo>
                  <a:cubicBezTo>
                    <a:pt x="363" y="1176"/>
                    <a:pt x="184" y="1311"/>
                    <a:pt x="0" y="1451"/>
                  </a:cubicBezTo>
                  <a:cubicBezTo>
                    <a:pt x="271" y="1337"/>
                    <a:pt x="541" y="1193"/>
                    <a:pt x="738" y="967"/>
                  </a:cubicBezTo>
                  <a:cubicBezTo>
                    <a:pt x="941" y="733"/>
                    <a:pt x="1080" y="433"/>
                    <a:pt x="1120" y="126"/>
                  </a:cubicBezTo>
                  <a:cubicBezTo>
                    <a:pt x="1124" y="85"/>
                    <a:pt x="1126" y="41"/>
                    <a:pt x="11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47"/>
            <p:cNvSpPr/>
            <p:nvPr/>
          </p:nvSpPr>
          <p:spPr>
            <a:xfrm>
              <a:off x="4480175" y="796450"/>
              <a:ext cx="28850" cy="114825"/>
            </a:xfrm>
            <a:custGeom>
              <a:rect b="b" l="l" r="r" t="t"/>
              <a:pathLst>
                <a:path extrusionOk="0" h="4593" w="1154">
                  <a:moveTo>
                    <a:pt x="129" y="0"/>
                  </a:moveTo>
                  <a:lnTo>
                    <a:pt x="129" y="0"/>
                  </a:lnTo>
                  <a:cubicBezTo>
                    <a:pt x="469" y="378"/>
                    <a:pt x="638" y="805"/>
                    <a:pt x="735" y="1296"/>
                  </a:cubicBezTo>
                  <a:cubicBezTo>
                    <a:pt x="858" y="1908"/>
                    <a:pt x="828" y="2575"/>
                    <a:pt x="616" y="3206"/>
                  </a:cubicBezTo>
                  <a:cubicBezTo>
                    <a:pt x="532" y="3469"/>
                    <a:pt x="438" y="3687"/>
                    <a:pt x="343" y="3906"/>
                  </a:cubicBezTo>
                  <a:cubicBezTo>
                    <a:pt x="246" y="4127"/>
                    <a:pt x="145" y="4344"/>
                    <a:pt x="25" y="4550"/>
                  </a:cubicBezTo>
                  <a:cubicBezTo>
                    <a:pt x="17" y="4565"/>
                    <a:pt x="5" y="4581"/>
                    <a:pt x="0" y="4592"/>
                  </a:cubicBezTo>
                  <a:cubicBezTo>
                    <a:pt x="6" y="4585"/>
                    <a:pt x="14" y="4578"/>
                    <a:pt x="19" y="4571"/>
                  </a:cubicBezTo>
                  <a:cubicBezTo>
                    <a:pt x="262" y="4291"/>
                    <a:pt x="451" y="3969"/>
                    <a:pt x="614" y="3639"/>
                  </a:cubicBezTo>
                  <a:cubicBezTo>
                    <a:pt x="1154" y="2482"/>
                    <a:pt x="1142" y="883"/>
                    <a:pt x="1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47"/>
            <p:cNvSpPr/>
            <p:nvPr/>
          </p:nvSpPr>
          <p:spPr>
            <a:xfrm>
              <a:off x="4346000" y="921675"/>
              <a:ext cx="23175" cy="67250"/>
            </a:xfrm>
            <a:custGeom>
              <a:rect b="b" l="l" r="r" t="t"/>
              <a:pathLst>
                <a:path extrusionOk="0" h="2690" w="927">
                  <a:moveTo>
                    <a:pt x="1" y="0"/>
                  </a:moveTo>
                  <a:cubicBezTo>
                    <a:pt x="297" y="279"/>
                    <a:pt x="442" y="606"/>
                    <a:pt x="548" y="994"/>
                  </a:cubicBezTo>
                  <a:cubicBezTo>
                    <a:pt x="635" y="1360"/>
                    <a:pt x="665" y="1535"/>
                    <a:pt x="675" y="1886"/>
                  </a:cubicBezTo>
                  <a:cubicBezTo>
                    <a:pt x="676" y="2171"/>
                    <a:pt x="661" y="2379"/>
                    <a:pt x="581" y="2643"/>
                  </a:cubicBezTo>
                  <a:lnTo>
                    <a:pt x="564" y="2689"/>
                  </a:lnTo>
                  <a:cubicBezTo>
                    <a:pt x="566" y="2687"/>
                    <a:pt x="567" y="2684"/>
                    <a:pt x="569" y="2682"/>
                  </a:cubicBezTo>
                  <a:cubicBezTo>
                    <a:pt x="649" y="2542"/>
                    <a:pt x="707" y="2388"/>
                    <a:pt x="743" y="2231"/>
                  </a:cubicBezTo>
                  <a:cubicBezTo>
                    <a:pt x="927" y="1433"/>
                    <a:pt x="709" y="47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47"/>
            <p:cNvSpPr/>
            <p:nvPr/>
          </p:nvSpPr>
          <p:spPr>
            <a:xfrm>
              <a:off x="4484550" y="1008150"/>
              <a:ext cx="11950" cy="133925"/>
            </a:xfrm>
            <a:custGeom>
              <a:rect b="b" l="l" r="r" t="t"/>
              <a:pathLst>
                <a:path extrusionOk="0" h="5357" w="478">
                  <a:moveTo>
                    <a:pt x="178" y="1"/>
                  </a:moveTo>
                  <a:lnTo>
                    <a:pt x="178" y="1"/>
                  </a:lnTo>
                  <a:cubicBezTo>
                    <a:pt x="223" y="445"/>
                    <a:pt x="231" y="892"/>
                    <a:pt x="251" y="1338"/>
                  </a:cubicBezTo>
                  <a:cubicBezTo>
                    <a:pt x="274" y="1766"/>
                    <a:pt x="308" y="2193"/>
                    <a:pt x="308" y="2621"/>
                  </a:cubicBezTo>
                  <a:cubicBezTo>
                    <a:pt x="329" y="3453"/>
                    <a:pt x="225" y="4198"/>
                    <a:pt x="65" y="4985"/>
                  </a:cubicBezTo>
                  <a:cubicBezTo>
                    <a:pt x="41" y="5108"/>
                    <a:pt x="21" y="5238"/>
                    <a:pt x="0" y="5357"/>
                  </a:cubicBezTo>
                  <a:cubicBezTo>
                    <a:pt x="23" y="5293"/>
                    <a:pt x="47" y="5228"/>
                    <a:pt x="70" y="5164"/>
                  </a:cubicBezTo>
                  <a:cubicBezTo>
                    <a:pt x="184" y="4837"/>
                    <a:pt x="304" y="4510"/>
                    <a:pt x="366" y="4168"/>
                  </a:cubicBezTo>
                  <a:cubicBezTo>
                    <a:pt x="441" y="3709"/>
                    <a:pt x="477" y="3241"/>
                    <a:pt x="467" y="2776"/>
                  </a:cubicBezTo>
                  <a:cubicBezTo>
                    <a:pt x="461" y="2490"/>
                    <a:pt x="426" y="2200"/>
                    <a:pt x="395" y="1872"/>
                  </a:cubicBezTo>
                  <a:cubicBezTo>
                    <a:pt x="361" y="1494"/>
                    <a:pt x="350" y="1114"/>
                    <a:pt x="308" y="737"/>
                  </a:cubicBezTo>
                  <a:cubicBezTo>
                    <a:pt x="281" y="489"/>
                    <a:pt x="228" y="245"/>
                    <a:pt x="1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47"/>
            <p:cNvSpPr/>
            <p:nvPr/>
          </p:nvSpPr>
          <p:spPr>
            <a:xfrm>
              <a:off x="4433150" y="1053775"/>
              <a:ext cx="7100" cy="47450"/>
            </a:xfrm>
            <a:custGeom>
              <a:rect b="b" l="l" r="r" t="t"/>
              <a:pathLst>
                <a:path extrusionOk="0" h="1898" w="284">
                  <a:moveTo>
                    <a:pt x="284" y="0"/>
                  </a:moveTo>
                  <a:lnTo>
                    <a:pt x="284" y="0"/>
                  </a:lnTo>
                  <a:cubicBezTo>
                    <a:pt x="213" y="176"/>
                    <a:pt x="127" y="620"/>
                    <a:pt x="84" y="891"/>
                  </a:cubicBezTo>
                  <a:cubicBezTo>
                    <a:pt x="35" y="1225"/>
                    <a:pt x="26" y="1563"/>
                    <a:pt x="1" y="1897"/>
                  </a:cubicBezTo>
                  <a:cubicBezTo>
                    <a:pt x="204" y="1287"/>
                    <a:pt x="261" y="640"/>
                    <a:pt x="2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47"/>
            <p:cNvSpPr/>
            <p:nvPr/>
          </p:nvSpPr>
          <p:spPr>
            <a:xfrm>
              <a:off x="4389425" y="1029825"/>
              <a:ext cx="27250" cy="61375"/>
            </a:xfrm>
            <a:custGeom>
              <a:rect b="b" l="l" r="r" t="t"/>
              <a:pathLst>
                <a:path extrusionOk="0" h="2455" w="1090">
                  <a:moveTo>
                    <a:pt x="1090" y="1"/>
                  </a:moveTo>
                  <a:cubicBezTo>
                    <a:pt x="604" y="750"/>
                    <a:pt x="194" y="1601"/>
                    <a:pt x="0" y="2455"/>
                  </a:cubicBezTo>
                  <a:cubicBezTo>
                    <a:pt x="178" y="2034"/>
                    <a:pt x="393" y="1626"/>
                    <a:pt x="589" y="1211"/>
                  </a:cubicBezTo>
                  <a:cubicBezTo>
                    <a:pt x="772" y="814"/>
                    <a:pt x="931" y="407"/>
                    <a:pt x="10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47"/>
            <p:cNvSpPr/>
            <p:nvPr/>
          </p:nvSpPr>
          <p:spPr>
            <a:xfrm>
              <a:off x="4399550" y="1156325"/>
              <a:ext cx="61250" cy="123525"/>
            </a:xfrm>
            <a:custGeom>
              <a:rect b="b" l="l" r="r" t="t"/>
              <a:pathLst>
                <a:path extrusionOk="0" h="4941" w="2450">
                  <a:moveTo>
                    <a:pt x="1" y="0"/>
                  </a:moveTo>
                  <a:lnTo>
                    <a:pt x="1" y="0"/>
                  </a:lnTo>
                  <a:cubicBezTo>
                    <a:pt x="660" y="421"/>
                    <a:pt x="1179" y="983"/>
                    <a:pt x="1570" y="1655"/>
                  </a:cubicBezTo>
                  <a:cubicBezTo>
                    <a:pt x="1952" y="2298"/>
                    <a:pt x="2203" y="2992"/>
                    <a:pt x="2245" y="3707"/>
                  </a:cubicBezTo>
                  <a:cubicBezTo>
                    <a:pt x="2277" y="4090"/>
                    <a:pt x="2260" y="4482"/>
                    <a:pt x="2198" y="4853"/>
                  </a:cubicBezTo>
                  <a:cubicBezTo>
                    <a:pt x="2194" y="4876"/>
                    <a:pt x="2189" y="4898"/>
                    <a:pt x="2185" y="4920"/>
                  </a:cubicBezTo>
                  <a:cubicBezTo>
                    <a:pt x="2184" y="4927"/>
                    <a:pt x="2183" y="4934"/>
                    <a:pt x="2180" y="4940"/>
                  </a:cubicBezTo>
                  <a:cubicBezTo>
                    <a:pt x="2183" y="4935"/>
                    <a:pt x="2185" y="4930"/>
                    <a:pt x="2186" y="4925"/>
                  </a:cubicBezTo>
                  <a:cubicBezTo>
                    <a:pt x="2308" y="4634"/>
                    <a:pt x="2364" y="4317"/>
                    <a:pt x="2394" y="4005"/>
                  </a:cubicBezTo>
                  <a:cubicBezTo>
                    <a:pt x="2450" y="3109"/>
                    <a:pt x="2115" y="2235"/>
                    <a:pt x="1652" y="1480"/>
                  </a:cubicBezTo>
                  <a:cubicBezTo>
                    <a:pt x="1246" y="811"/>
                    <a:pt x="718" y="32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47"/>
            <p:cNvSpPr/>
            <p:nvPr/>
          </p:nvSpPr>
          <p:spPr>
            <a:xfrm>
              <a:off x="4406125" y="1176325"/>
              <a:ext cx="42775" cy="90700"/>
            </a:xfrm>
            <a:custGeom>
              <a:rect b="b" l="l" r="r" t="t"/>
              <a:pathLst>
                <a:path extrusionOk="0" h="3628" w="1711">
                  <a:moveTo>
                    <a:pt x="0" y="0"/>
                  </a:moveTo>
                  <a:lnTo>
                    <a:pt x="0" y="0"/>
                  </a:lnTo>
                  <a:cubicBezTo>
                    <a:pt x="300" y="266"/>
                    <a:pt x="504" y="554"/>
                    <a:pt x="724" y="883"/>
                  </a:cubicBezTo>
                  <a:cubicBezTo>
                    <a:pt x="1150" y="1504"/>
                    <a:pt x="1395" y="2117"/>
                    <a:pt x="1571" y="2851"/>
                  </a:cubicBezTo>
                  <a:cubicBezTo>
                    <a:pt x="1631" y="3102"/>
                    <a:pt x="1653" y="3319"/>
                    <a:pt x="1672" y="3582"/>
                  </a:cubicBezTo>
                  <a:cubicBezTo>
                    <a:pt x="1673" y="3598"/>
                    <a:pt x="1673" y="3612"/>
                    <a:pt x="1674" y="3628"/>
                  </a:cubicBezTo>
                  <a:cubicBezTo>
                    <a:pt x="1674" y="3624"/>
                    <a:pt x="1674" y="3623"/>
                    <a:pt x="1675" y="3620"/>
                  </a:cubicBezTo>
                  <a:cubicBezTo>
                    <a:pt x="1703" y="3430"/>
                    <a:pt x="1711" y="3236"/>
                    <a:pt x="1705" y="3042"/>
                  </a:cubicBezTo>
                  <a:cubicBezTo>
                    <a:pt x="1678" y="2546"/>
                    <a:pt x="1534" y="2065"/>
                    <a:pt x="1325" y="1617"/>
                  </a:cubicBezTo>
                  <a:cubicBezTo>
                    <a:pt x="1036" y="976"/>
                    <a:pt x="583" y="39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47"/>
            <p:cNvSpPr/>
            <p:nvPr/>
          </p:nvSpPr>
          <p:spPr>
            <a:xfrm>
              <a:off x="4413300" y="1204225"/>
              <a:ext cx="22850" cy="43125"/>
            </a:xfrm>
            <a:custGeom>
              <a:rect b="b" l="l" r="r" t="t"/>
              <a:pathLst>
                <a:path extrusionOk="0" h="1725" w="914">
                  <a:moveTo>
                    <a:pt x="1" y="1"/>
                  </a:moveTo>
                  <a:lnTo>
                    <a:pt x="1" y="1"/>
                  </a:lnTo>
                  <a:cubicBezTo>
                    <a:pt x="34" y="28"/>
                    <a:pt x="63" y="57"/>
                    <a:pt x="83" y="88"/>
                  </a:cubicBezTo>
                  <a:cubicBezTo>
                    <a:pt x="241" y="319"/>
                    <a:pt x="377" y="565"/>
                    <a:pt x="511" y="810"/>
                  </a:cubicBezTo>
                  <a:cubicBezTo>
                    <a:pt x="682" y="1121"/>
                    <a:pt x="818" y="1394"/>
                    <a:pt x="913" y="1725"/>
                  </a:cubicBezTo>
                  <a:cubicBezTo>
                    <a:pt x="896" y="1080"/>
                    <a:pt x="548" y="485"/>
                    <a:pt x="85" y="53"/>
                  </a:cubicBezTo>
                  <a:cubicBezTo>
                    <a:pt x="59" y="33"/>
                    <a:pt x="31" y="15"/>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47"/>
            <p:cNvSpPr/>
            <p:nvPr/>
          </p:nvSpPr>
          <p:spPr>
            <a:xfrm>
              <a:off x="4418725" y="1220200"/>
              <a:ext cx="10100" cy="20000"/>
            </a:xfrm>
            <a:custGeom>
              <a:rect b="b" l="l" r="r" t="t"/>
              <a:pathLst>
                <a:path extrusionOk="0" h="800" w="404">
                  <a:moveTo>
                    <a:pt x="0" y="0"/>
                  </a:moveTo>
                  <a:lnTo>
                    <a:pt x="0" y="0"/>
                  </a:lnTo>
                  <a:cubicBezTo>
                    <a:pt x="135" y="267"/>
                    <a:pt x="277" y="530"/>
                    <a:pt x="404" y="799"/>
                  </a:cubicBezTo>
                  <a:cubicBezTo>
                    <a:pt x="373" y="495"/>
                    <a:pt x="212" y="21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47"/>
            <p:cNvSpPr/>
            <p:nvPr/>
          </p:nvSpPr>
          <p:spPr>
            <a:xfrm>
              <a:off x="4493100" y="1269350"/>
              <a:ext cx="20525" cy="49250"/>
            </a:xfrm>
            <a:custGeom>
              <a:rect b="b" l="l" r="r" t="t"/>
              <a:pathLst>
                <a:path extrusionOk="0" h="1970" w="821">
                  <a:moveTo>
                    <a:pt x="650" y="0"/>
                  </a:moveTo>
                  <a:lnTo>
                    <a:pt x="650" y="0"/>
                  </a:lnTo>
                  <a:cubicBezTo>
                    <a:pt x="821" y="414"/>
                    <a:pt x="449" y="1417"/>
                    <a:pt x="176" y="1772"/>
                  </a:cubicBezTo>
                  <a:cubicBezTo>
                    <a:pt x="179" y="1768"/>
                    <a:pt x="180" y="1767"/>
                    <a:pt x="180" y="1767"/>
                  </a:cubicBezTo>
                  <a:lnTo>
                    <a:pt x="180" y="1767"/>
                  </a:lnTo>
                  <a:cubicBezTo>
                    <a:pt x="180" y="1767"/>
                    <a:pt x="165" y="1786"/>
                    <a:pt x="164" y="1786"/>
                  </a:cubicBezTo>
                  <a:cubicBezTo>
                    <a:pt x="164" y="1786"/>
                    <a:pt x="165" y="1785"/>
                    <a:pt x="167" y="1783"/>
                  </a:cubicBezTo>
                  <a:lnTo>
                    <a:pt x="167" y="1783"/>
                  </a:lnTo>
                  <a:cubicBezTo>
                    <a:pt x="135" y="1823"/>
                    <a:pt x="101" y="1861"/>
                    <a:pt x="67" y="1900"/>
                  </a:cubicBezTo>
                  <a:cubicBezTo>
                    <a:pt x="44" y="1923"/>
                    <a:pt x="22" y="1948"/>
                    <a:pt x="0" y="1969"/>
                  </a:cubicBezTo>
                  <a:cubicBezTo>
                    <a:pt x="2" y="1967"/>
                    <a:pt x="6" y="1966"/>
                    <a:pt x="8" y="1963"/>
                  </a:cubicBezTo>
                  <a:cubicBezTo>
                    <a:pt x="67" y="1926"/>
                    <a:pt x="124" y="1886"/>
                    <a:pt x="176" y="1843"/>
                  </a:cubicBezTo>
                  <a:cubicBezTo>
                    <a:pt x="503" y="1560"/>
                    <a:pt x="702" y="1140"/>
                    <a:pt x="758" y="716"/>
                  </a:cubicBezTo>
                  <a:cubicBezTo>
                    <a:pt x="791" y="475"/>
                    <a:pt x="784" y="211"/>
                    <a:pt x="6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47"/>
            <p:cNvSpPr/>
            <p:nvPr/>
          </p:nvSpPr>
          <p:spPr>
            <a:xfrm>
              <a:off x="4491800" y="1285700"/>
              <a:ext cx="6350" cy="17900"/>
            </a:xfrm>
            <a:custGeom>
              <a:rect b="b" l="l" r="r" t="t"/>
              <a:pathLst>
                <a:path extrusionOk="0" h="716" w="254">
                  <a:moveTo>
                    <a:pt x="248" y="0"/>
                  </a:moveTo>
                  <a:cubicBezTo>
                    <a:pt x="244" y="18"/>
                    <a:pt x="239" y="36"/>
                    <a:pt x="233" y="54"/>
                  </a:cubicBezTo>
                  <a:cubicBezTo>
                    <a:pt x="167" y="279"/>
                    <a:pt x="99" y="512"/>
                    <a:pt x="1" y="716"/>
                  </a:cubicBezTo>
                  <a:cubicBezTo>
                    <a:pt x="178" y="538"/>
                    <a:pt x="253" y="284"/>
                    <a:pt x="249" y="38"/>
                  </a:cubicBezTo>
                  <a:cubicBezTo>
                    <a:pt x="249" y="26"/>
                    <a:pt x="249" y="7"/>
                    <a:pt x="2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47"/>
            <p:cNvSpPr/>
            <p:nvPr/>
          </p:nvSpPr>
          <p:spPr>
            <a:xfrm>
              <a:off x="4312375" y="1339950"/>
              <a:ext cx="148500" cy="25550"/>
            </a:xfrm>
            <a:custGeom>
              <a:rect b="b" l="l" r="r" t="t"/>
              <a:pathLst>
                <a:path extrusionOk="0" h="1022" w="5940">
                  <a:moveTo>
                    <a:pt x="5940" y="0"/>
                  </a:moveTo>
                  <a:cubicBezTo>
                    <a:pt x="5470" y="235"/>
                    <a:pt x="4965" y="393"/>
                    <a:pt x="4461" y="548"/>
                  </a:cubicBezTo>
                  <a:cubicBezTo>
                    <a:pt x="3787" y="742"/>
                    <a:pt x="3088" y="880"/>
                    <a:pt x="2397" y="880"/>
                  </a:cubicBezTo>
                  <a:cubicBezTo>
                    <a:pt x="1878" y="880"/>
                    <a:pt x="1363" y="802"/>
                    <a:pt x="868" y="611"/>
                  </a:cubicBezTo>
                  <a:cubicBezTo>
                    <a:pt x="619" y="513"/>
                    <a:pt x="281" y="344"/>
                    <a:pt x="35" y="133"/>
                  </a:cubicBezTo>
                  <a:lnTo>
                    <a:pt x="8" y="110"/>
                  </a:lnTo>
                  <a:cubicBezTo>
                    <a:pt x="5" y="106"/>
                    <a:pt x="2" y="104"/>
                    <a:pt x="1" y="104"/>
                  </a:cubicBezTo>
                  <a:lnTo>
                    <a:pt x="1" y="104"/>
                  </a:lnTo>
                  <a:cubicBezTo>
                    <a:pt x="1" y="104"/>
                    <a:pt x="2" y="106"/>
                    <a:pt x="6" y="110"/>
                  </a:cubicBezTo>
                  <a:cubicBezTo>
                    <a:pt x="171" y="321"/>
                    <a:pt x="383" y="493"/>
                    <a:pt x="611" y="630"/>
                  </a:cubicBezTo>
                  <a:cubicBezTo>
                    <a:pt x="1103" y="928"/>
                    <a:pt x="1670" y="1021"/>
                    <a:pt x="2239" y="1021"/>
                  </a:cubicBezTo>
                  <a:cubicBezTo>
                    <a:pt x="2483" y="1021"/>
                    <a:pt x="2728" y="1004"/>
                    <a:pt x="2967" y="978"/>
                  </a:cubicBezTo>
                  <a:cubicBezTo>
                    <a:pt x="3394" y="934"/>
                    <a:pt x="3816" y="846"/>
                    <a:pt x="4230" y="730"/>
                  </a:cubicBezTo>
                  <a:cubicBezTo>
                    <a:pt x="4829" y="569"/>
                    <a:pt x="5418" y="339"/>
                    <a:pt x="59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47"/>
            <p:cNvSpPr/>
            <p:nvPr/>
          </p:nvSpPr>
          <p:spPr>
            <a:xfrm>
              <a:off x="4325500" y="1339850"/>
              <a:ext cx="97475" cy="11575"/>
            </a:xfrm>
            <a:custGeom>
              <a:rect b="b" l="l" r="r" t="t"/>
              <a:pathLst>
                <a:path extrusionOk="0" h="463" w="3899">
                  <a:moveTo>
                    <a:pt x="1" y="1"/>
                  </a:moveTo>
                  <a:lnTo>
                    <a:pt x="1" y="1"/>
                  </a:lnTo>
                  <a:cubicBezTo>
                    <a:pt x="69" y="42"/>
                    <a:pt x="140" y="79"/>
                    <a:pt x="212" y="115"/>
                  </a:cubicBezTo>
                  <a:cubicBezTo>
                    <a:pt x="684" y="348"/>
                    <a:pt x="1213" y="423"/>
                    <a:pt x="1734" y="452"/>
                  </a:cubicBezTo>
                  <a:cubicBezTo>
                    <a:pt x="1861" y="459"/>
                    <a:pt x="1989" y="463"/>
                    <a:pt x="2117" y="463"/>
                  </a:cubicBezTo>
                  <a:cubicBezTo>
                    <a:pt x="2725" y="463"/>
                    <a:pt x="3336" y="377"/>
                    <a:pt x="3899" y="145"/>
                  </a:cubicBezTo>
                  <a:lnTo>
                    <a:pt x="3899" y="145"/>
                  </a:lnTo>
                  <a:cubicBezTo>
                    <a:pt x="3455" y="262"/>
                    <a:pt x="3040" y="301"/>
                    <a:pt x="2582" y="327"/>
                  </a:cubicBezTo>
                  <a:cubicBezTo>
                    <a:pt x="2443" y="337"/>
                    <a:pt x="2303" y="342"/>
                    <a:pt x="2164" y="342"/>
                  </a:cubicBezTo>
                  <a:cubicBezTo>
                    <a:pt x="1864" y="342"/>
                    <a:pt x="1564" y="320"/>
                    <a:pt x="1268" y="280"/>
                  </a:cubicBezTo>
                  <a:cubicBezTo>
                    <a:pt x="1006" y="249"/>
                    <a:pt x="641" y="194"/>
                    <a:pt x="300" y="96"/>
                  </a:cubicBezTo>
                  <a:cubicBezTo>
                    <a:pt x="204" y="71"/>
                    <a:pt x="68"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47"/>
            <p:cNvSpPr/>
            <p:nvPr/>
          </p:nvSpPr>
          <p:spPr>
            <a:xfrm>
              <a:off x="4334000" y="1338600"/>
              <a:ext cx="56600" cy="5950"/>
            </a:xfrm>
            <a:custGeom>
              <a:rect b="b" l="l" r="r" t="t"/>
              <a:pathLst>
                <a:path extrusionOk="0" h="238" w="2264">
                  <a:moveTo>
                    <a:pt x="1" y="1"/>
                  </a:moveTo>
                  <a:cubicBezTo>
                    <a:pt x="396" y="164"/>
                    <a:pt x="820" y="238"/>
                    <a:pt x="1245" y="238"/>
                  </a:cubicBezTo>
                  <a:cubicBezTo>
                    <a:pt x="1542" y="238"/>
                    <a:pt x="1840" y="202"/>
                    <a:pt x="2128" y="134"/>
                  </a:cubicBezTo>
                  <a:cubicBezTo>
                    <a:pt x="2173" y="125"/>
                    <a:pt x="2226" y="114"/>
                    <a:pt x="2263" y="104"/>
                  </a:cubicBezTo>
                  <a:lnTo>
                    <a:pt x="2263" y="104"/>
                  </a:lnTo>
                  <a:cubicBezTo>
                    <a:pt x="2209" y="106"/>
                    <a:pt x="2153" y="108"/>
                    <a:pt x="2097" y="109"/>
                  </a:cubicBezTo>
                  <a:cubicBezTo>
                    <a:pt x="1870" y="116"/>
                    <a:pt x="1642" y="122"/>
                    <a:pt x="1415" y="122"/>
                  </a:cubicBezTo>
                  <a:cubicBezTo>
                    <a:pt x="936" y="122"/>
                    <a:pt x="459" y="96"/>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47"/>
            <p:cNvSpPr/>
            <p:nvPr/>
          </p:nvSpPr>
          <p:spPr>
            <a:xfrm>
              <a:off x="4346575" y="1336025"/>
              <a:ext cx="24800" cy="2050"/>
            </a:xfrm>
            <a:custGeom>
              <a:rect b="b" l="l" r="r" t="t"/>
              <a:pathLst>
                <a:path extrusionOk="0" h="82" w="992">
                  <a:moveTo>
                    <a:pt x="484" y="0"/>
                  </a:moveTo>
                  <a:cubicBezTo>
                    <a:pt x="350" y="0"/>
                    <a:pt x="216" y="9"/>
                    <a:pt x="82" y="9"/>
                  </a:cubicBezTo>
                  <a:cubicBezTo>
                    <a:pt x="55" y="9"/>
                    <a:pt x="28" y="9"/>
                    <a:pt x="0" y="8"/>
                  </a:cubicBezTo>
                  <a:lnTo>
                    <a:pt x="0" y="8"/>
                  </a:lnTo>
                  <a:cubicBezTo>
                    <a:pt x="166" y="58"/>
                    <a:pt x="339" y="81"/>
                    <a:pt x="512" y="81"/>
                  </a:cubicBezTo>
                  <a:cubicBezTo>
                    <a:pt x="674" y="81"/>
                    <a:pt x="835" y="62"/>
                    <a:pt x="991" y="25"/>
                  </a:cubicBezTo>
                  <a:cubicBezTo>
                    <a:pt x="828" y="21"/>
                    <a:pt x="667" y="2"/>
                    <a:pt x="503" y="1"/>
                  </a:cubicBezTo>
                  <a:cubicBezTo>
                    <a:pt x="497" y="1"/>
                    <a:pt x="490" y="0"/>
                    <a:pt x="4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47"/>
            <p:cNvSpPr/>
            <p:nvPr/>
          </p:nvSpPr>
          <p:spPr>
            <a:xfrm>
              <a:off x="4353250" y="1329425"/>
              <a:ext cx="5175" cy="475"/>
            </a:xfrm>
            <a:custGeom>
              <a:rect b="b" l="l" r="r" t="t"/>
              <a:pathLst>
                <a:path extrusionOk="0" h="19" w="207">
                  <a:moveTo>
                    <a:pt x="106" y="0"/>
                  </a:moveTo>
                  <a:cubicBezTo>
                    <a:pt x="71" y="0"/>
                    <a:pt x="35" y="2"/>
                    <a:pt x="0" y="6"/>
                  </a:cubicBezTo>
                  <a:cubicBezTo>
                    <a:pt x="32" y="15"/>
                    <a:pt x="65" y="19"/>
                    <a:pt x="98" y="19"/>
                  </a:cubicBezTo>
                  <a:cubicBezTo>
                    <a:pt x="134" y="19"/>
                    <a:pt x="171" y="14"/>
                    <a:pt x="206" y="6"/>
                  </a:cubicBezTo>
                  <a:cubicBezTo>
                    <a:pt x="173" y="2"/>
                    <a:pt x="139" y="0"/>
                    <a:pt x="1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47"/>
            <p:cNvSpPr/>
            <p:nvPr/>
          </p:nvSpPr>
          <p:spPr>
            <a:xfrm>
              <a:off x="4342075" y="1146250"/>
              <a:ext cx="46925" cy="11050"/>
            </a:xfrm>
            <a:custGeom>
              <a:rect b="b" l="l" r="r" t="t"/>
              <a:pathLst>
                <a:path extrusionOk="0" h="442" w="1877">
                  <a:moveTo>
                    <a:pt x="1001" y="0"/>
                  </a:moveTo>
                  <a:cubicBezTo>
                    <a:pt x="653" y="0"/>
                    <a:pt x="303" y="97"/>
                    <a:pt x="0" y="275"/>
                  </a:cubicBezTo>
                  <a:cubicBezTo>
                    <a:pt x="18" y="301"/>
                    <a:pt x="28" y="332"/>
                    <a:pt x="25" y="369"/>
                  </a:cubicBezTo>
                  <a:cubicBezTo>
                    <a:pt x="24" y="394"/>
                    <a:pt x="22" y="418"/>
                    <a:pt x="19" y="441"/>
                  </a:cubicBezTo>
                  <a:cubicBezTo>
                    <a:pt x="369" y="241"/>
                    <a:pt x="781" y="121"/>
                    <a:pt x="1200" y="121"/>
                  </a:cubicBezTo>
                  <a:cubicBezTo>
                    <a:pt x="1427" y="121"/>
                    <a:pt x="1655" y="156"/>
                    <a:pt x="1877" y="232"/>
                  </a:cubicBezTo>
                  <a:cubicBezTo>
                    <a:pt x="1608" y="74"/>
                    <a:pt x="1305" y="0"/>
                    <a:pt x="10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47"/>
            <p:cNvSpPr/>
            <p:nvPr/>
          </p:nvSpPr>
          <p:spPr>
            <a:xfrm>
              <a:off x="4341600" y="1152125"/>
              <a:ext cx="39050" cy="13275"/>
            </a:xfrm>
            <a:custGeom>
              <a:rect b="b" l="l" r="r" t="t"/>
              <a:pathLst>
                <a:path extrusionOk="0" h="531" w="1562">
                  <a:moveTo>
                    <a:pt x="1136" y="1"/>
                  </a:moveTo>
                  <a:cubicBezTo>
                    <a:pt x="834" y="1"/>
                    <a:pt x="531" y="77"/>
                    <a:pt x="257" y="200"/>
                  </a:cubicBezTo>
                  <a:cubicBezTo>
                    <a:pt x="177" y="236"/>
                    <a:pt x="101" y="277"/>
                    <a:pt x="27" y="324"/>
                  </a:cubicBezTo>
                  <a:cubicBezTo>
                    <a:pt x="20" y="394"/>
                    <a:pt x="11" y="463"/>
                    <a:pt x="1" y="531"/>
                  </a:cubicBezTo>
                  <a:cubicBezTo>
                    <a:pt x="249" y="364"/>
                    <a:pt x="487" y="257"/>
                    <a:pt x="754" y="169"/>
                  </a:cubicBezTo>
                  <a:cubicBezTo>
                    <a:pt x="984" y="95"/>
                    <a:pt x="1194" y="51"/>
                    <a:pt x="1423" y="51"/>
                  </a:cubicBezTo>
                  <a:cubicBezTo>
                    <a:pt x="1468" y="51"/>
                    <a:pt x="1515" y="52"/>
                    <a:pt x="1562" y="56"/>
                  </a:cubicBezTo>
                  <a:cubicBezTo>
                    <a:pt x="1422" y="18"/>
                    <a:pt x="1279" y="1"/>
                    <a:pt x="11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47"/>
            <p:cNvSpPr/>
            <p:nvPr/>
          </p:nvSpPr>
          <p:spPr>
            <a:xfrm>
              <a:off x="4296125" y="1351650"/>
              <a:ext cx="13725" cy="51250"/>
            </a:xfrm>
            <a:custGeom>
              <a:rect b="b" l="l" r="r" t="t"/>
              <a:pathLst>
                <a:path extrusionOk="0" h="2050" w="549">
                  <a:moveTo>
                    <a:pt x="444" y="1"/>
                  </a:moveTo>
                  <a:cubicBezTo>
                    <a:pt x="330" y="407"/>
                    <a:pt x="173" y="802"/>
                    <a:pt x="75" y="1213"/>
                  </a:cubicBezTo>
                  <a:cubicBezTo>
                    <a:pt x="49" y="1314"/>
                    <a:pt x="24" y="1416"/>
                    <a:pt x="10" y="1520"/>
                  </a:cubicBezTo>
                  <a:cubicBezTo>
                    <a:pt x="8" y="1544"/>
                    <a:pt x="1" y="1571"/>
                    <a:pt x="13" y="1595"/>
                  </a:cubicBezTo>
                  <a:cubicBezTo>
                    <a:pt x="25" y="1628"/>
                    <a:pt x="54" y="1642"/>
                    <a:pt x="82" y="1642"/>
                  </a:cubicBezTo>
                  <a:cubicBezTo>
                    <a:pt x="94" y="1642"/>
                    <a:pt x="106" y="1640"/>
                    <a:pt x="117" y="1635"/>
                  </a:cubicBezTo>
                  <a:lnTo>
                    <a:pt x="117" y="1635"/>
                  </a:lnTo>
                  <a:cubicBezTo>
                    <a:pt x="112" y="1663"/>
                    <a:pt x="107" y="1690"/>
                    <a:pt x="104" y="1718"/>
                  </a:cubicBezTo>
                  <a:cubicBezTo>
                    <a:pt x="97" y="1776"/>
                    <a:pt x="94" y="1816"/>
                    <a:pt x="105" y="1834"/>
                  </a:cubicBezTo>
                  <a:cubicBezTo>
                    <a:pt x="114" y="1860"/>
                    <a:pt x="137" y="1872"/>
                    <a:pt x="160" y="1872"/>
                  </a:cubicBezTo>
                  <a:cubicBezTo>
                    <a:pt x="173" y="1872"/>
                    <a:pt x="187" y="1868"/>
                    <a:pt x="198" y="1862"/>
                  </a:cubicBezTo>
                  <a:lnTo>
                    <a:pt x="198" y="1862"/>
                  </a:lnTo>
                  <a:cubicBezTo>
                    <a:pt x="182" y="1931"/>
                    <a:pt x="176" y="1990"/>
                    <a:pt x="188" y="2019"/>
                  </a:cubicBezTo>
                  <a:cubicBezTo>
                    <a:pt x="199" y="2040"/>
                    <a:pt x="219" y="2049"/>
                    <a:pt x="240" y="2049"/>
                  </a:cubicBezTo>
                  <a:cubicBezTo>
                    <a:pt x="267" y="2049"/>
                    <a:pt x="295" y="2032"/>
                    <a:pt x="301" y="2002"/>
                  </a:cubicBezTo>
                  <a:cubicBezTo>
                    <a:pt x="321" y="1903"/>
                    <a:pt x="334" y="1801"/>
                    <a:pt x="356" y="1700"/>
                  </a:cubicBezTo>
                  <a:cubicBezTo>
                    <a:pt x="420" y="1386"/>
                    <a:pt x="493" y="1072"/>
                    <a:pt x="549" y="756"/>
                  </a:cubicBezTo>
                  <a:lnTo>
                    <a:pt x="549" y="756"/>
                  </a:lnTo>
                  <a:cubicBezTo>
                    <a:pt x="464" y="1054"/>
                    <a:pt x="361" y="1345"/>
                    <a:pt x="259" y="1637"/>
                  </a:cubicBezTo>
                  <a:cubicBezTo>
                    <a:pt x="289" y="1465"/>
                    <a:pt x="322" y="1252"/>
                    <a:pt x="347" y="1120"/>
                  </a:cubicBezTo>
                  <a:cubicBezTo>
                    <a:pt x="395" y="819"/>
                    <a:pt x="464" y="524"/>
                    <a:pt x="509" y="222"/>
                  </a:cubicBezTo>
                  <a:lnTo>
                    <a:pt x="509" y="222"/>
                  </a:lnTo>
                  <a:cubicBezTo>
                    <a:pt x="426" y="572"/>
                    <a:pt x="300" y="912"/>
                    <a:pt x="204" y="1259"/>
                  </a:cubicBezTo>
                  <a:cubicBezTo>
                    <a:pt x="219" y="1146"/>
                    <a:pt x="240" y="1015"/>
                    <a:pt x="277" y="816"/>
                  </a:cubicBezTo>
                  <a:cubicBezTo>
                    <a:pt x="328" y="543"/>
                    <a:pt x="404" y="276"/>
                    <a:pt x="4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47"/>
            <p:cNvSpPr/>
            <p:nvPr/>
          </p:nvSpPr>
          <p:spPr>
            <a:xfrm>
              <a:off x="4310400" y="1366525"/>
              <a:ext cx="16400" cy="55125"/>
            </a:xfrm>
            <a:custGeom>
              <a:rect b="b" l="l" r="r" t="t"/>
              <a:pathLst>
                <a:path extrusionOk="0" h="2205" w="656">
                  <a:moveTo>
                    <a:pt x="580" y="1"/>
                  </a:moveTo>
                  <a:lnTo>
                    <a:pt x="580" y="1"/>
                  </a:lnTo>
                  <a:cubicBezTo>
                    <a:pt x="447" y="384"/>
                    <a:pt x="326" y="762"/>
                    <a:pt x="234" y="1112"/>
                  </a:cubicBezTo>
                  <a:cubicBezTo>
                    <a:pt x="190" y="1313"/>
                    <a:pt x="118" y="1617"/>
                    <a:pt x="87" y="1813"/>
                  </a:cubicBezTo>
                  <a:cubicBezTo>
                    <a:pt x="86" y="1799"/>
                    <a:pt x="85" y="1785"/>
                    <a:pt x="84" y="1772"/>
                  </a:cubicBezTo>
                  <a:cubicBezTo>
                    <a:pt x="81" y="1753"/>
                    <a:pt x="82" y="1731"/>
                    <a:pt x="66" y="1717"/>
                  </a:cubicBezTo>
                  <a:cubicBezTo>
                    <a:pt x="57" y="1709"/>
                    <a:pt x="48" y="1706"/>
                    <a:pt x="41" y="1706"/>
                  </a:cubicBezTo>
                  <a:cubicBezTo>
                    <a:pt x="15" y="1706"/>
                    <a:pt x="0" y="1742"/>
                    <a:pt x="4" y="1772"/>
                  </a:cubicBezTo>
                  <a:cubicBezTo>
                    <a:pt x="4" y="1783"/>
                    <a:pt x="4" y="1796"/>
                    <a:pt x="7" y="1806"/>
                  </a:cubicBezTo>
                  <a:lnTo>
                    <a:pt x="7" y="1806"/>
                  </a:lnTo>
                  <a:cubicBezTo>
                    <a:pt x="8" y="1808"/>
                    <a:pt x="8" y="1810"/>
                    <a:pt x="9" y="1812"/>
                  </a:cubicBezTo>
                  <a:cubicBezTo>
                    <a:pt x="12" y="1821"/>
                    <a:pt x="19" y="1828"/>
                    <a:pt x="27" y="1830"/>
                  </a:cubicBezTo>
                  <a:cubicBezTo>
                    <a:pt x="32" y="1860"/>
                    <a:pt x="38" y="1890"/>
                    <a:pt x="41" y="1915"/>
                  </a:cubicBezTo>
                  <a:cubicBezTo>
                    <a:pt x="41" y="1929"/>
                    <a:pt x="43" y="1943"/>
                    <a:pt x="46" y="1953"/>
                  </a:cubicBezTo>
                  <a:cubicBezTo>
                    <a:pt x="50" y="1968"/>
                    <a:pt x="57" y="1977"/>
                    <a:pt x="67" y="1977"/>
                  </a:cubicBezTo>
                  <a:cubicBezTo>
                    <a:pt x="70" y="1977"/>
                    <a:pt x="73" y="1976"/>
                    <a:pt x="76" y="1975"/>
                  </a:cubicBezTo>
                  <a:cubicBezTo>
                    <a:pt x="89" y="2003"/>
                    <a:pt x="118" y="2022"/>
                    <a:pt x="148" y="2022"/>
                  </a:cubicBezTo>
                  <a:cubicBezTo>
                    <a:pt x="161" y="2022"/>
                    <a:pt x="173" y="2019"/>
                    <a:pt x="185" y="2011"/>
                  </a:cubicBezTo>
                  <a:cubicBezTo>
                    <a:pt x="197" y="2004"/>
                    <a:pt x="205" y="1995"/>
                    <a:pt x="214" y="1983"/>
                  </a:cubicBezTo>
                  <a:cubicBezTo>
                    <a:pt x="218" y="1974"/>
                    <a:pt x="221" y="1965"/>
                    <a:pt x="224" y="1957"/>
                  </a:cubicBezTo>
                  <a:lnTo>
                    <a:pt x="224" y="1957"/>
                  </a:lnTo>
                  <a:cubicBezTo>
                    <a:pt x="214" y="2005"/>
                    <a:pt x="202" y="2054"/>
                    <a:pt x="193" y="2103"/>
                  </a:cubicBezTo>
                  <a:cubicBezTo>
                    <a:pt x="176" y="2158"/>
                    <a:pt x="223" y="2205"/>
                    <a:pt x="272" y="2205"/>
                  </a:cubicBezTo>
                  <a:cubicBezTo>
                    <a:pt x="292" y="2205"/>
                    <a:pt x="311" y="2198"/>
                    <a:pt x="327" y="2181"/>
                  </a:cubicBezTo>
                  <a:cubicBezTo>
                    <a:pt x="354" y="2155"/>
                    <a:pt x="352" y="2116"/>
                    <a:pt x="360" y="2081"/>
                  </a:cubicBezTo>
                  <a:lnTo>
                    <a:pt x="403" y="1884"/>
                  </a:lnTo>
                  <a:cubicBezTo>
                    <a:pt x="467" y="1608"/>
                    <a:pt x="496" y="1397"/>
                    <a:pt x="517" y="1220"/>
                  </a:cubicBezTo>
                  <a:cubicBezTo>
                    <a:pt x="554" y="945"/>
                    <a:pt x="610" y="641"/>
                    <a:pt x="655" y="338"/>
                  </a:cubicBezTo>
                  <a:lnTo>
                    <a:pt x="655" y="338"/>
                  </a:lnTo>
                  <a:cubicBezTo>
                    <a:pt x="540" y="770"/>
                    <a:pt x="409" y="1200"/>
                    <a:pt x="297" y="1633"/>
                  </a:cubicBezTo>
                  <a:cubicBezTo>
                    <a:pt x="274" y="1733"/>
                    <a:pt x="252" y="1833"/>
                    <a:pt x="230" y="1933"/>
                  </a:cubicBezTo>
                  <a:cubicBezTo>
                    <a:pt x="230" y="1929"/>
                    <a:pt x="231" y="1927"/>
                    <a:pt x="231" y="1924"/>
                  </a:cubicBezTo>
                  <a:cubicBezTo>
                    <a:pt x="287" y="1597"/>
                    <a:pt x="365" y="1275"/>
                    <a:pt x="417" y="948"/>
                  </a:cubicBezTo>
                  <a:cubicBezTo>
                    <a:pt x="456" y="714"/>
                    <a:pt x="512" y="296"/>
                    <a:pt x="5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47"/>
            <p:cNvSpPr/>
            <p:nvPr/>
          </p:nvSpPr>
          <p:spPr>
            <a:xfrm>
              <a:off x="4331850" y="1374500"/>
              <a:ext cx="10775" cy="57875"/>
            </a:xfrm>
            <a:custGeom>
              <a:rect b="b" l="l" r="r" t="t"/>
              <a:pathLst>
                <a:path extrusionOk="0" h="2315" w="431">
                  <a:moveTo>
                    <a:pt x="431" y="0"/>
                  </a:moveTo>
                  <a:lnTo>
                    <a:pt x="431" y="0"/>
                  </a:lnTo>
                  <a:cubicBezTo>
                    <a:pt x="380" y="177"/>
                    <a:pt x="343" y="359"/>
                    <a:pt x="292" y="536"/>
                  </a:cubicBezTo>
                  <a:cubicBezTo>
                    <a:pt x="254" y="671"/>
                    <a:pt x="207" y="804"/>
                    <a:pt x="176" y="940"/>
                  </a:cubicBezTo>
                  <a:cubicBezTo>
                    <a:pt x="104" y="1265"/>
                    <a:pt x="68" y="1596"/>
                    <a:pt x="24" y="1924"/>
                  </a:cubicBezTo>
                  <a:cubicBezTo>
                    <a:pt x="12" y="2027"/>
                    <a:pt x="0" y="2130"/>
                    <a:pt x="4" y="2235"/>
                  </a:cubicBezTo>
                  <a:cubicBezTo>
                    <a:pt x="4" y="2255"/>
                    <a:pt x="14" y="2276"/>
                    <a:pt x="27" y="2292"/>
                  </a:cubicBezTo>
                  <a:cubicBezTo>
                    <a:pt x="42" y="2307"/>
                    <a:pt x="62" y="2314"/>
                    <a:pt x="82" y="2314"/>
                  </a:cubicBezTo>
                  <a:cubicBezTo>
                    <a:pt x="110" y="2314"/>
                    <a:pt x="139" y="2300"/>
                    <a:pt x="154" y="2274"/>
                  </a:cubicBezTo>
                  <a:cubicBezTo>
                    <a:pt x="176" y="2214"/>
                    <a:pt x="157" y="2134"/>
                    <a:pt x="170" y="2068"/>
                  </a:cubicBezTo>
                  <a:cubicBezTo>
                    <a:pt x="173" y="2015"/>
                    <a:pt x="199" y="1807"/>
                    <a:pt x="200" y="1807"/>
                  </a:cubicBezTo>
                  <a:lnTo>
                    <a:pt x="200" y="1807"/>
                  </a:lnTo>
                  <a:cubicBezTo>
                    <a:pt x="200" y="1807"/>
                    <a:pt x="200" y="1808"/>
                    <a:pt x="200" y="1810"/>
                  </a:cubicBezTo>
                  <a:cubicBezTo>
                    <a:pt x="299" y="1140"/>
                    <a:pt x="334" y="644"/>
                    <a:pt x="4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47"/>
            <p:cNvSpPr/>
            <p:nvPr/>
          </p:nvSpPr>
          <p:spPr>
            <a:xfrm>
              <a:off x="4335725" y="1378275"/>
              <a:ext cx="13750" cy="57575"/>
            </a:xfrm>
            <a:custGeom>
              <a:rect b="b" l="l" r="r" t="t"/>
              <a:pathLst>
                <a:path extrusionOk="0" h="2303" w="550">
                  <a:moveTo>
                    <a:pt x="411" y="1"/>
                  </a:moveTo>
                  <a:lnTo>
                    <a:pt x="411" y="1"/>
                  </a:lnTo>
                  <a:cubicBezTo>
                    <a:pt x="296" y="514"/>
                    <a:pt x="145" y="1021"/>
                    <a:pt x="72" y="1544"/>
                  </a:cubicBezTo>
                  <a:cubicBezTo>
                    <a:pt x="49" y="1711"/>
                    <a:pt x="34" y="1879"/>
                    <a:pt x="20" y="2046"/>
                  </a:cubicBezTo>
                  <a:cubicBezTo>
                    <a:pt x="20" y="2104"/>
                    <a:pt x="1" y="2167"/>
                    <a:pt x="19" y="2223"/>
                  </a:cubicBezTo>
                  <a:cubicBezTo>
                    <a:pt x="30" y="2255"/>
                    <a:pt x="61" y="2272"/>
                    <a:pt x="93" y="2272"/>
                  </a:cubicBezTo>
                  <a:cubicBezTo>
                    <a:pt x="114" y="2272"/>
                    <a:pt x="134" y="2264"/>
                    <a:pt x="149" y="2249"/>
                  </a:cubicBezTo>
                  <a:cubicBezTo>
                    <a:pt x="155" y="2241"/>
                    <a:pt x="160" y="2234"/>
                    <a:pt x="165" y="2225"/>
                  </a:cubicBezTo>
                  <a:cubicBezTo>
                    <a:pt x="166" y="2234"/>
                    <a:pt x="168" y="2245"/>
                    <a:pt x="170" y="2254"/>
                  </a:cubicBezTo>
                  <a:cubicBezTo>
                    <a:pt x="181" y="2284"/>
                    <a:pt x="211" y="2302"/>
                    <a:pt x="242" y="2302"/>
                  </a:cubicBezTo>
                  <a:cubicBezTo>
                    <a:pt x="249" y="2302"/>
                    <a:pt x="256" y="2301"/>
                    <a:pt x="263" y="2299"/>
                  </a:cubicBezTo>
                  <a:cubicBezTo>
                    <a:pt x="339" y="2280"/>
                    <a:pt x="320" y="2194"/>
                    <a:pt x="328" y="2134"/>
                  </a:cubicBezTo>
                  <a:cubicBezTo>
                    <a:pt x="340" y="1998"/>
                    <a:pt x="349" y="1951"/>
                    <a:pt x="375" y="1799"/>
                  </a:cubicBezTo>
                  <a:cubicBezTo>
                    <a:pt x="423" y="1518"/>
                    <a:pt x="474" y="1237"/>
                    <a:pt x="494" y="953"/>
                  </a:cubicBezTo>
                  <a:cubicBezTo>
                    <a:pt x="512" y="709"/>
                    <a:pt x="509" y="459"/>
                    <a:pt x="550" y="218"/>
                  </a:cubicBezTo>
                  <a:lnTo>
                    <a:pt x="550" y="218"/>
                  </a:lnTo>
                  <a:cubicBezTo>
                    <a:pt x="494" y="388"/>
                    <a:pt x="468" y="568"/>
                    <a:pt x="430" y="745"/>
                  </a:cubicBezTo>
                  <a:cubicBezTo>
                    <a:pt x="379" y="989"/>
                    <a:pt x="317" y="1231"/>
                    <a:pt x="271" y="1477"/>
                  </a:cubicBezTo>
                  <a:cubicBezTo>
                    <a:pt x="240" y="1648"/>
                    <a:pt x="207" y="1818"/>
                    <a:pt x="185" y="1991"/>
                  </a:cubicBezTo>
                  <a:cubicBezTo>
                    <a:pt x="214" y="1626"/>
                    <a:pt x="276" y="1293"/>
                    <a:pt x="318" y="964"/>
                  </a:cubicBezTo>
                  <a:cubicBezTo>
                    <a:pt x="337" y="825"/>
                    <a:pt x="341" y="685"/>
                    <a:pt x="351" y="546"/>
                  </a:cubicBezTo>
                  <a:cubicBezTo>
                    <a:pt x="364" y="364"/>
                    <a:pt x="392" y="182"/>
                    <a:pt x="4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47"/>
            <p:cNvSpPr/>
            <p:nvPr/>
          </p:nvSpPr>
          <p:spPr>
            <a:xfrm>
              <a:off x="4347825" y="1398275"/>
              <a:ext cx="9525" cy="42175"/>
            </a:xfrm>
            <a:custGeom>
              <a:rect b="b" l="l" r="r" t="t"/>
              <a:pathLst>
                <a:path extrusionOk="0" h="1687" w="381">
                  <a:moveTo>
                    <a:pt x="276" y="1"/>
                  </a:moveTo>
                  <a:cubicBezTo>
                    <a:pt x="246" y="200"/>
                    <a:pt x="219" y="402"/>
                    <a:pt x="178" y="601"/>
                  </a:cubicBezTo>
                  <a:cubicBezTo>
                    <a:pt x="119" y="859"/>
                    <a:pt x="52" y="1115"/>
                    <a:pt x="24" y="1379"/>
                  </a:cubicBezTo>
                  <a:cubicBezTo>
                    <a:pt x="14" y="1455"/>
                    <a:pt x="5" y="1531"/>
                    <a:pt x="1" y="1606"/>
                  </a:cubicBezTo>
                  <a:cubicBezTo>
                    <a:pt x="1" y="1627"/>
                    <a:pt x="10" y="1647"/>
                    <a:pt x="25" y="1663"/>
                  </a:cubicBezTo>
                  <a:cubicBezTo>
                    <a:pt x="39" y="1679"/>
                    <a:pt x="59" y="1686"/>
                    <a:pt x="80" y="1686"/>
                  </a:cubicBezTo>
                  <a:cubicBezTo>
                    <a:pt x="107" y="1686"/>
                    <a:pt x="135" y="1672"/>
                    <a:pt x="150" y="1646"/>
                  </a:cubicBezTo>
                  <a:cubicBezTo>
                    <a:pt x="153" y="1638"/>
                    <a:pt x="155" y="1632"/>
                    <a:pt x="156" y="1625"/>
                  </a:cubicBezTo>
                  <a:cubicBezTo>
                    <a:pt x="170" y="1633"/>
                    <a:pt x="185" y="1639"/>
                    <a:pt x="201" y="1639"/>
                  </a:cubicBezTo>
                  <a:cubicBezTo>
                    <a:pt x="213" y="1639"/>
                    <a:pt x="225" y="1636"/>
                    <a:pt x="237" y="1628"/>
                  </a:cubicBezTo>
                  <a:cubicBezTo>
                    <a:pt x="279" y="1595"/>
                    <a:pt x="269" y="1579"/>
                    <a:pt x="275" y="1570"/>
                  </a:cubicBezTo>
                  <a:cubicBezTo>
                    <a:pt x="313" y="1330"/>
                    <a:pt x="315" y="1256"/>
                    <a:pt x="328" y="1008"/>
                  </a:cubicBezTo>
                  <a:cubicBezTo>
                    <a:pt x="342" y="784"/>
                    <a:pt x="366" y="560"/>
                    <a:pt x="381" y="334"/>
                  </a:cubicBezTo>
                  <a:lnTo>
                    <a:pt x="381" y="334"/>
                  </a:lnTo>
                  <a:cubicBezTo>
                    <a:pt x="332" y="553"/>
                    <a:pt x="302" y="772"/>
                    <a:pt x="251" y="988"/>
                  </a:cubicBezTo>
                  <a:cubicBezTo>
                    <a:pt x="233" y="1059"/>
                    <a:pt x="220" y="1106"/>
                    <a:pt x="210" y="1145"/>
                  </a:cubicBezTo>
                  <a:cubicBezTo>
                    <a:pt x="221" y="1053"/>
                    <a:pt x="233" y="961"/>
                    <a:pt x="243" y="869"/>
                  </a:cubicBezTo>
                  <a:cubicBezTo>
                    <a:pt x="268" y="581"/>
                    <a:pt x="274" y="291"/>
                    <a:pt x="2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47"/>
            <p:cNvSpPr/>
            <p:nvPr/>
          </p:nvSpPr>
          <p:spPr>
            <a:xfrm>
              <a:off x="4361675" y="1376925"/>
              <a:ext cx="10300" cy="65350"/>
            </a:xfrm>
            <a:custGeom>
              <a:rect b="b" l="l" r="r" t="t"/>
              <a:pathLst>
                <a:path extrusionOk="0" h="2614" w="412">
                  <a:moveTo>
                    <a:pt x="294" y="1"/>
                  </a:moveTo>
                  <a:lnTo>
                    <a:pt x="294" y="1"/>
                  </a:lnTo>
                  <a:cubicBezTo>
                    <a:pt x="227" y="346"/>
                    <a:pt x="137" y="687"/>
                    <a:pt x="100" y="1037"/>
                  </a:cubicBezTo>
                  <a:cubicBezTo>
                    <a:pt x="52" y="1435"/>
                    <a:pt x="6" y="1743"/>
                    <a:pt x="3" y="2215"/>
                  </a:cubicBezTo>
                  <a:cubicBezTo>
                    <a:pt x="3" y="2299"/>
                    <a:pt x="1" y="2382"/>
                    <a:pt x="7" y="2465"/>
                  </a:cubicBezTo>
                  <a:cubicBezTo>
                    <a:pt x="8" y="2480"/>
                    <a:pt x="12" y="2489"/>
                    <a:pt x="16" y="2500"/>
                  </a:cubicBezTo>
                  <a:cubicBezTo>
                    <a:pt x="17" y="2502"/>
                    <a:pt x="17" y="2506"/>
                    <a:pt x="18" y="2508"/>
                  </a:cubicBezTo>
                  <a:cubicBezTo>
                    <a:pt x="18" y="2508"/>
                    <a:pt x="18" y="2510"/>
                    <a:pt x="20" y="2510"/>
                  </a:cubicBezTo>
                  <a:cubicBezTo>
                    <a:pt x="22" y="2512"/>
                    <a:pt x="22" y="2514"/>
                    <a:pt x="22" y="2514"/>
                  </a:cubicBezTo>
                  <a:cubicBezTo>
                    <a:pt x="33" y="2540"/>
                    <a:pt x="59" y="2554"/>
                    <a:pt x="86" y="2554"/>
                  </a:cubicBezTo>
                  <a:cubicBezTo>
                    <a:pt x="111" y="2554"/>
                    <a:pt x="137" y="2541"/>
                    <a:pt x="150" y="2517"/>
                  </a:cubicBezTo>
                  <a:cubicBezTo>
                    <a:pt x="152" y="2512"/>
                    <a:pt x="155" y="2506"/>
                    <a:pt x="157" y="2499"/>
                  </a:cubicBezTo>
                  <a:lnTo>
                    <a:pt x="157" y="2499"/>
                  </a:lnTo>
                  <a:cubicBezTo>
                    <a:pt x="156" y="2532"/>
                    <a:pt x="161" y="2565"/>
                    <a:pt x="182" y="2591"/>
                  </a:cubicBezTo>
                  <a:cubicBezTo>
                    <a:pt x="197" y="2607"/>
                    <a:pt x="217" y="2614"/>
                    <a:pt x="236" y="2614"/>
                  </a:cubicBezTo>
                  <a:cubicBezTo>
                    <a:pt x="278" y="2614"/>
                    <a:pt x="321" y="2581"/>
                    <a:pt x="319" y="2533"/>
                  </a:cubicBezTo>
                  <a:cubicBezTo>
                    <a:pt x="327" y="2070"/>
                    <a:pt x="372" y="1610"/>
                    <a:pt x="392" y="1146"/>
                  </a:cubicBezTo>
                  <a:cubicBezTo>
                    <a:pt x="393" y="806"/>
                    <a:pt x="372" y="465"/>
                    <a:pt x="412" y="127"/>
                  </a:cubicBezTo>
                  <a:lnTo>
                    <a:pt x="412" y="127"/>
                  </a:lnTo>
                  <a:cubicBezTo>
                    <a:pt x="353" y="359"/>
                    <a:pt x="331" y="688"/>
                    <a:pt x="305" y="881"/>
                  </a:cubicBezTo>
                  <a:cubicBezTo>
                    <a:pt x="247" y="1191"/>
                    <a:pt x="201" y="1513"/>
                    <a:pt x="187" y="1877"/>
                  </a:cubicBezTo>
                  <a:cubicBezTo>
                    <a:pt x="178" y="2038"/>
                    <a:pt x="168" y="2200"/>
                    <a:pt x="163" y="2360"/>
                  </a:cubicBezTo>
                  <a:cubicBezTo>
                    <a:pt x="162" y="2324"/>
                    <a:pt x="161" y="2285"/>
                    <a:pt x="163" y="2251"/>
                  </a:cubicBezTo>
                  <a:cubicBezTo>
                    <a:pt x="168" y="1781"/>
                    <a:pt x="206" y="1312"/>
                    <a:pt x="212" y="842"/>
                  </a:cubicBezTo>
                  <a:cubicBezTo>
                    <a:pt x="218" y="544"/>
                    <a:pt x="275" y="297"/>
                    <a:pt x="2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47"/>
            <p:cNvSpPr/>
            <p:nvPr/>
          </p:nvSpPr>
          <p:spPr>
            <a:xfrm>
              <a:off x="4373425" y="1381550"/>
              <a:ext cx="7775" cy="60325"/>
            </a:xfrm>
            <a:custGeom>
              <a:rect b="b" l="l" r="r" t="t"/>
              <a:pathLst>
                <a:path extrusionOk="0" h="2413" w="311">
                  <a:moveTo>
                    <a:pt x="311" y="0"/>
                  </a:moveTo>
                  <a:cubicBezTo>
                    <a:pt x="201" y="853"/>
                    <a:pt x="109" y="1441"/>
                    <a:pt x="19" y="2227"/>
                  </a:cubicBezTo>
                  <a:cubicBezTo>
                    <a:pt x="19" y="2272"/>
                    <a:pt x="1" y="2321"/>
                    <a:pt x="17" y="2363"/>
                  </a:cubicBezTo>
                  <a:cubicBezTo>
                    <a:pt x="28" y="2395"/>
                    <a:pt x="59" y="2412"/>
                    <a:pt x="91" y="2412"/>
                  </a:cubicBezTo>
                  <a:cubicBezTo>
                    <a:pt x="112" y="2412"/>
                    <a:pt x="133" y="2405"/>
                    <a:pt x="148" y="2389"/>
                  </a:cubicBezTo>
                  <a:cubicBezTo>
                    <a:pt x="161" y="2373"/>
                    <a:pt x="171" y="2355"/>
                    <a:pt x="170" y="2332"/>
                  </a:cubicBezTo>
                  <a:cubicBezTo>
                    <a:pt x="175" y="2260"/>
                    <a:pt x="182" y="2188"/>
                    <a:pt x="190" y="2116"/>
                  </a:cubicBezTo>
                  <a:cubicBezTo>
                    <a:pt x="222" y="1822"/>
                    <a:pt x="269" y="1529"/>
                    <a:pt x="278" y="1234"/>
                  </a:cubicBezTo>
                  <a:cubicBezTo>
                    <a:pt x="283" y="822"/>
                    <a:pt x="299" y="411"/>
                    <a:pt x="3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47"/>
            <p:cNvSpPr/>
            <p:nvPr/>
          </p:nvSpPr>
          <p:spPr>
            <a:xfrm>
              <a:off x="4377700" y="1384200"/>
              <a:ext cx="11175" cy="58325"/>
            </a:xfrm>
            <a:custGeom>
              <a:rect b="b" l="l" r="r" t="t"/>
              <a:pathLst>
                <a:path extrusionOk="0" h="2333" w="447">
                  <a:moveTo>
                    <a:pt x="298" y="0"/>
                  </a:moveTo>
                  <a:lnTo>
                    <a:pt x="298" y="0"/>
                  </a:lnTo>
                  <a:cubicBezTo>
                    <a:pt x="248" y="282"/>
                    <a:pt x="225" y="565"/>
                    <a:pt x="193" y="848"/>
                  </a:cubicBezTo>
                  <a:cubicBezTo>
                    <a:pt x="145" y="1230"/>
                    <a:pt x="81" y="1663"/>
                    <a:pt x="16" y="2158"/>
                  </a:cubicBezTo>
                  <a:cubicBezTo>
                    <a:pt x="15" y="2190"/>
                    <a:pt x="0" y="2226"/>
                    <a:pt x="16" y="2257"/>
                  </a:cubicBezTo>
                  <a:cubicBezTo>
                    <a:pt x="27" y="2289"/>
                    <a:pt x="57" y="2305"/>
                    <a:pt x="88" y="2305"/>
                  </a:cubicBezTo>
                  <a:cubicBezTo>
                    <a:pt x="105" y="2305"/>
                    <a:pt x="122" y="2300"/>
                    <a:pt x="135" y="2291"/>
                  </a:cubicBezTo>
                  <a:cubicBezTo>
                    <a:pt x="137" y="2298"/>
                    <a:pt x="138" y="2305"/>
                    <a:pt x="143" y="2310"/>
                  </a:cubicBezTo>
                  <a:lnTo>
                    <a:pt x="143" y="2311"/>
                  </a:lnTo>
                  <a:cubicBezTo>
                    <a:pt x="151" y="2324"/>
                    <a:pt x="168" y="2332"/>
                    <a:pt x="184" y="2332"/>
                  </a:cubicBezTo>
                  <a:cubicBezTo>
                    <a:pt x="200" y="2332"/>
                    <a:pt x="216" y="2325"/>
                    <a:pt x="225" y="2308"/>
                  </a:cubicBezTo>
                  <a:cubicBezTo>
                    <a:pt x="227" y="2298"/>
                    <a:pt x="230" y="2287"/>
                    <a:pt x="232" y="2274"/>
                  </a:cubicBezTo>
                  <a:cubicBezTo>
                    <a:pt x="246" y="2286"/>
                    <a:pt x="263" y="2292"/>
                    <a:pt x="280" y="2292"/>
                  </a:cubicBezTo>
                  <a:cubicBezTo>
                    <a:pt x="321" y="2292"/>
                    <a:pt x="363" y="2260"/>
                    <a:pt x="364" y="2195"/>
                  </a:cubicBezTo>
                  <a:cubicBezTo>
                    <a:pt x="395" y="1907"/>
                    <a:pt x="436" y="1621"/>
                    <a:pt x="443" y="1332"/>
                  </a:cubicBezTo>
                  <a:cubicBezTo>
                    <a:pt x="446" y="968"/>
                    <a:pt x="438" y="607"/>
                    <a:pt x="435" y="245"/>
                  </a:cubicBezTo>
                  <a:cubicBezTo>
                    <a:pt x="401" y="514"/>
                    <a:pt x="373" y="786"/>
                    <a:pt x="344" y="1058"/>
                  </a:cubicBezTo>
                  <a:cubicBezTo>
                    <a:pt x="315" y="1244"/>
                    <a:pt x="281" y="1524"/>
                    <a:pt x="247" y="1811"/>
                  </a:cubicBezTo>
                  <a:cubicBezTo>
                    <a:pt x="247" y="1766"/>
                    <a:pt x="248" y="1722"/>
                    <a:pt x="251" y="1684"/>
                  </a:cubicBezTo>
                  <a:lnTo>
                    <a:pt x="251" y="1684"/>
                  </a:lnTo>
                  <a:cubicBezTo>
                    <a:pt x="242" y="1712"/>
                    <a:pt x="236" y="1741"/>
                    <a:pt x="230" y="1769"/>
                  </a:cubicBezTo>
                  <a:cubicBezTo>
                    <a:pt x="247" y="1653"/>
                    <a:pt x="263" y="1527"/>
                    <a:pt x="278" y="1387"/>
                  </a:cubicBezTo>
                  <a:cubicBezTo>
                    <a:pt x="323" y="926"/>
                    <a:pt x="272" y="463"/>
                    <a:pt x="2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47"/>
            <p:cNvSpPr/>
            <p:nvPr/>
          </p:nvSpPr>
          <p:spPr>
            <a:xfrm>
              <a:off x="4410275" y="1380825"/>
              <a:ext cx="19725" cy="55525"/>
            </a:xfrm>
            <a:custGeom>
              <a:rect b="b" l="l" r="r" t="t"/>
              <a:pathLst>
                <a:path extrusionOk="0" h="2221" w="789">
                  <a:moveTo>
                    <a:pt x="724" y="1893"/>
                  </a:moveTo>
                  <a:cubicBezTo>
                    <a:pt x="723" y="1894"/>
                    <a:pt x="723" y="1895"/>
                    <a:pt x="723" y="1895"/>
                  </a:cubicBezTo>
                  <a:cubicBezTo>
                    <a:pt x="723" y="1895"/>
                    <a:pt x="723" y="1895"/>
                    <a:pt x="724" y="1893"/>
                  </a:cubicBezTo>
                  <a:close/>
                  <a:moveTo>
                    <a:pt x="70" y="0"/>
                  </a:moveTo>
                  <a:lnTo>
                    <a:pt x="70" y="0"/>
                  </a:lnTo>
                  <a:cubicBezTo>
                    <a:pt x="80" y="314"/>
                    <a:pt x="50" y="626"/>
                    <a:pt x="24" y="939"/>
                  </a:cubicBezTo>
                  <a:cubicBezTo>
                    <a:pt x="8" y="1192"/>
                    <a:pt x="8" y="1446"/>
                    <a:pt x="9" y="1700"/>
                  </a:cubicBezTo>
                  <a:cubicBezTo>
                    <a:pt x="9" y="1804"/>
                    <a:pt x="11" y="1907"/>
                    <a:pt x="15" y="2011"/>
                  </a:cubicBezTo>
                  <a:cubicBezTo>
                    <a:pt x="15" y="2018"/>
                    <a:pt x="16" y="2026"/>
                    <a:pt x="18" y="2034"/>
                  </a:cubicBezTo>
                  <a:lnTo>
                    <a:pt x="18" y="2035"/>
                  </a:lnTo>
                  <a:cubicBezTo>
                    <a:pt x="18" y="2043"/>
                    <a:pt x="19" y="2048"/>
                    <a:pt x="19" y="2048"/>
                  </a:cubicBezTo>
                  <a:cubicBezTo>
                    <a:pt x="19" y="2048"/>
                    <a:pt x="19" y="2047"/>
                    <a:pt x="19" y="2046"/>
                  </a:cubicBezTo>
                  <a:lnTo>
                    <a:pt x="19" y="2046"/>
                  </a:lnTo>
                  <a:cubicBezTo>
                    <a:pt x="20" y="2055"/>
                    <a:pt x="23" y="2064"/>
                    <a:pt x="25" y="2071"/>
                  </a:cubicBezTo>
                  <a:lnTo>
                    <a:pt x="29" y="2080"/>
                  </a:lnTo>
                  <a:lnTo>
                    <a:pt x="29" y="2081"/>
                  </a:lnTo>
                  <a:cubicBezTo>
                    <a:pt x="20" y="2081"/>
                    <a:pt x="13" y="2088"/>
                    <a:pt x="14" y="2097"/>
                  </a:cubicBezTo>
                  <a:cubicBezTo>
                    <a:pt x="12" y="2124"/>
                    <a:pt x="10" y="2184"/>
                    <a:pt x="9" y="2184"/>
                  </a:cubicBezTo>
                  <a:cubicBezTo>
                    <a:pt x="8" y="2184"/>
                    <a:pt x="8" y="2184"/>
                    <a:pt x="8" y="2184"/>
                  </a:cubicBezTo>
                  <a:lnTo>
                    <a:pt x="8" y="2184"/>
                  </a:lnTo>
                  <a:cubicBezTo>
                    <a:pt x="0" y="2202"/>
                    <a:pt x="10" y="2221"/>
                    <a:pt x="24" y="2221"/>
                  </a:cubicBezTo>
                  <a:cubicBezTo>
                    <a:pt x="29" y="2221"/>
                    <a:pt x="36" y="2218"/>
                    <a:pt x="41" y="2211"/>
                  </a:cubicBezTo>
                  <a:cubicBezTo>
                    <a:pt x="49" y="2191"/>
                    <a:pt x="53" y="2172"/>
                    <a:pt x="56" y="2153"/>
                  </a:cubicBezTo>
                  <a:cubicBezTo>
                    <a:pt x="67" y="2167"/>
                    <a:pt x="84" y="2174"/>
                    <a:pt x="102" y="2174"/>
                  </a:cubicBezTo>
                  <a:cubicBezTo>
                    <a:pt x="117" y="2174"/>
                    <a:pt x="132" y="2169"/>
                    <a:pt x="142" y="2158"/>
                  </a:cubicBezTo>
                  <a:cubicBezTo>
                    <a:pt x="163" y="2127"/>
                    <a:pt x="159" y="2131"/>
                    <a:pt x="159" y="2114"/>
                  </a:cubicBezTo>
                  <a:cubicBezTo>
                    <a:pt x="174" y="2097"/>
                    <a:pt x="188" y="2080"/>
                    <a:pt x="199" y="2059"/>
                  </a:cubicBezTo>
                  <a:lnTo>
                    <a:pt x="199" y="2062"/>
                  </a:lnTo>
                  <a:cubicBezTo>
                    <a:pt x="194" y="2103"/>
                    <a:pt x="236" y="2141"/>
                    <a:pt x="279" y="2141"/>
                  </a:cubicBezTo>
                  <a:cubicBezTo>
                    <a:pt x="309" y="2141"/>
                    <a:pt x="340" y="2122"/>
                    <a:pt x="354" y="2070"/>
                  </a:cubicBezTo>
                  <a:cubicBezTo>
                    <a:pt x="358" y="2044"/>
                    <a:pt x="359" y="2018"/>
                    <a:pt x="361" y="1990"/>
                  </a:cubicBezTo>
                  <a:cubicBezTo>
                    <a:pt x="369" y="1999"/>
                    <a:pt x="378" y="2006"/>
                    <a:pt x="388" y="2010"/>
                  </a:cubicBezTo>
                  <a:cubicBezTo>
                    <a:pt x="398" y="2015"/>
                    <a:pt x="407" y="2017"/>
                    <a:pt x="417" y="2017"/>
                  </a:cubicBezTo>
                  <a:cubicBezTo>
                    <a:pt x="447" y="2017"/>
                    <a:pt x="476" y="1997"/>
                    <a:pt x="487" y="1970"/>
                  </a:cubicBezTo>
                  <a:cubicBezTo>
                    <a:pt x="487" y="1968"/>
                    <a:pt x="488" y="1968"/>
                    <a:pt x="488" y="1967"/>
                  </a:cubicBezTo>
                  <a:cubicBezTo>
                    <a:pt x="492" y="1958"/>
                    <a:pt x="494" y="1949"/>
                    <a:pt x="494" y="1939"/>
                  </a:cubicBezTo>
                  <a:lnTo>
                    <a:pt x="494" y="1939"/>
                  </a:lnTo>
                  <a:cubicBezTo>
                    <a:pt x="494" y="1941"/>
                    <a:pt x="493" y="1942"/>
                    <a:pt x="492" y="1943"/>
                  </a:cubicBezTo>
                  <a:lnTo>
                    <a:pt x="492" y="1943"/>
                  </a:lnTo>
                  <a:lnTo>
                    <a:pt x="497" y="1881"/>
                  </a:lnTo>
                  <a:cubicBezTo>
                    <a:pt x="508" y="1911"/>
                    <a:pt x="537" y="1931"/>
                    <a:pt x="568" y="1931"/>
                  </a:cubicBezTo>
                  <a:cubicBezTo>
                    <a:pt x="585" y="1931"/>
                    <a:pt x="603" y="1925"/>
                    <a:pt x="618" y="1910"/>
                  </a:cubicBezTo>
                  <a:cubicBezTo>
                    <a:pt x="625" y="1902"/>
                    <a:pt x="630" y="1894"/>
                    <a:pt x="634" y="1885"/>
                  </a:cubicBezTo>
                  <a:cubicBezTo>
                    <a:pt x="644" y="1902"/>
                    <a:pt x="663" y="1913"/>
                    <a:pt x="683" y="1913"/>
                  </a:cubicBezTo>
                  <a:cubicBezTo>
                    <a:pt x="688" y="1913"/>
                    <a:pt x="693" y="1912"/>
                    <a:pt x="697" y="1911"/>
                  </a:cubicBezTo>
                  <a:cubicBezTo>
                    <a:pt x="710" y="1906"/>
                    <a:pt x="722" y="1899"/>
                    <a:pt x="729" y="1888"/>
                  </a:cubicBezTo>
                  <a:lnTo>
                    <a:pt x="729" y="1888"/>
                  </a:lnTo>
                  <a:cubicBezTo>
                    <a:pt x="739" y="1876"/>
                    <a:pt x="748" y="1863"/>
                    <a:pt x="755" y="1848"/>
                  </a:cubicBezTo>
                  <a:cubicBezTo>
                    <a:pt x="788" y="1774"/>
                    <a:pt x="786" y="1691"/>
                    <a:pt x="782" y="1612"/>
                  </a:cubicBezTo>
                  <a:cubicBezTo>
                    <a:pt x="770" y="1442"/>
                    <a:pt x="730" y="1276"/>
                    <a:pt x="689" y="1110"/>
                  </a:cubicBezTo>
                  <a:lnTo>
                    <a:pt x="689" y="1110"/>
                  </a:lnTo>
                  <a:cubicBezTo>
                    <a:pt x="679" y="1325"/>
                    <a:pt x="699" y="1594"/>
                    <a:pt x="662" y="1757"/>
                  </a:cubicBezTo>
                  <a:cubicBezTo>
                    <a:pt x="658" y="1769"/>
                    <a:pt x="649" y="1787"/>
                    <a:pt x="642" y="1803"/>
                  </a:cubicBezTo>
                  <a:cubicBezTo>
                    <a:pt x="675" y="1442"/>
                    <a:pt x="627" y="1076"/>
                    <a:pt x="511" y="733"/>
                  </a:cubicBezTo>
                  <a:lnTo>
                    <a:pt x="511" y="733"/>
                  </a:lnTo>
                  <a:cubicBezTo>
                    <a:pt x="551" y="1070"/>
                    <a:pt x="532" y="1411"/>
                    <a:pt x="499" y="1747"/>
                  </a:cubicBezTo>
                  <a:cubicBezTo>
                    <a:pt x="510" y="1273"/>
                    <a:pt x="453" y="801"/>
                    <a:pt x="376" y="348"/>
                  </a:cubicBezTo>
                  <a:lnTo>
                    <a:pt x="376" y="348"/>
                  </a:lnTo>
                  <a:cubicBezTo>
                    <a:pt x="386" y="608"/>
                    <a:pt x="362" y="868"/>
                    <a:pt x="359" y="1128"/>
                  </a:cubicBezTo>
                  <a:cubicBezTo>
                    <a:pt x="359" y="1180"/>
                    <a:pt x="356" y="1232"/>
                    <a:pt x="354" y="1284"/>
                  </a:cubicBezTo>
                  <a:cubicBezTo>
                    <a:pt x="353" y="1253"/>
                    <a:pt x="351" y="1223"/>
                    <a:pt x="350" y="1192"/>
                  </a:cubicBezTo>
                  <a:cubicBezTo>
                    <a:pt x="334" y="841"/>
                    <a:pt x="296" y="489"/>
                    <a:pt x="244" y="144"/>
                  </a:cubicBezTo>
                  <a:cubicBezTo>
                    <a:pt x="236" y="476"/>
                    <a:pt x="213" y="810"/>
                    <a:pt x="205" y="1145"/>
                  </a:cubicBezTo>
                  <a:cubicBezTo>
                    <a:pt x="199" y="1434"/>
                    <a:pt x="211" y="1725"/>
                    <a:pt x="199" y="2015"/>
                  </a:cubicBezTo>
                  <a:cubicBezTo>
                    <a:pt x="190" y="2025"/>
                    <a:pt x="180" y="2036"/>
                    <a:pt x="172" y="2047"/>
                  </a:cubicBezTo>
                  <a:cubicBezTo>
                    <a:pt x="174" y="2034"/>
                    <a:pt x="174" y="2021"/>
                    <a:pt x="174" y="2010"/>
                  </a:cubicBezTo>
                  <a:cubicBezTo>
                    <a:pt x="163" y="1339"/>
                    <a:pt x="180" y="664"/>
                    <a:pt x="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47"/>
            <p:cNvSpPr/>
            <p:nvPr/>
          </p:nvSpPr>
          <p:spPr>
            <a:xfrm>
              <a:off x="4445750" y="885375"/>
              <a:ext cx="114250" cy="155625"/>
            </a:xfrm>
            <a:custGeom>
              <a:rect b="b" l="l" r="r" t="t"/>
              <a:pathLst>
                <a:path extrusionOk="0" h="6225" w="4570">
                  <a:moveTo>
                    <a:pt x="2919" y="1414"/>
                  </a:moveTo>
                  <a:cubicBezTo>
                    <a:pt x="2945" y="1456"/>
                    <a:pt x="2986" y="1495"/>
                    <a:pt x="3013" y="1532"/>
                  </a:cubicBezTo>
                  <a:cubicBezTo>
                    <a:pt x="3107" y="1643"/>
                    <a:pt x="3210" y="1747"/>
                    <a:pt x="3324" y="1838"/>
                  </a:cubicBezTo>
                  <a:cubicBezTo>
                    <a:pt x="3375" y="1881"/>
                    <a:pt x="3429" y="1921"/>
                    <a:pt x="3483" y="1957"/>
                  </a:cubicBezTo>
                  <a:cubicBezTo>
                    <a:pt x="3255" y="1853"/>
                    <a:pt x="3056" y="1707"/>
                    <a:pt x="2884" y="1480"/>
                  </a:cubicBezTo>
                  <a:lnTo>
                    <a:pt x="2884" y="1480"/>
                  </a:lnTo>
                  <a:cubicBezTo>
                    <a:pt x="2960" y="1631"/>
                    <a:pt x="3056" y="1773"/>
                    <a:pt x="3179" y="1889"/>
                  </a:cubicBezTo>
                  <a:cubicBezTo>
                    <a:pt x="3274" y="1976"/>
                    <a:pt x="3380" y="2045"/>
                    <a:pt x="3496" y="2105"/>
                  </a:cubicBezTo>
                  <a:cubicBezTo>
                    <a:pt x="3336" y="2038"/>
                    <a:pt x="3192" y="1950"/>
                    <a:pt x="3056" y="1829"/>
                  </a:cubicBezTo>
                  <a:cubicBezTo>
                    <a:pt x="2966" y="1752"/>
                    <a:pt x="2890" y="1670"/>
                    <a:pt x="2833" y="1567"/>
                  </a:cubicBezTo>
                  <a:lnTo>
                    <a:pt x="2833" y="1567"/>
                  </a:lnTo>
                  <a:cubicBezTo>
                    <a:pt x="2932" y="1819"/>
                    <a:pt x="3125" y="2027"/>
                    <a:pt x="3353" y="2172"/>
                  </a:cubicBezTo>
                  <a:cubicBezTo>
                    <a:pt x="3099" y="2055"/>
                    <a:pt x="2885" y="1870"/>
                    <a:pt x="2713" y="1617"/>
                  </a:cubicBezTo>
                  <a:lnTo>
                    <a:pt x="2713" y="1617"/>
                  </a:lnTo>
                  <a:cubicBezTo>
                    <a:pt x="2828" y="1900"/>
                    <a:pt x="3040" y="2143"/>
                    <a:pt x="3306" y="2298"/>
                  </a:cubicBezTo>
                  <a:cubicBezTo>
                    <a:pt x="3315" y="2303"/>
                    <a:pt x="3324" y="2308"/>
                    <a:pt x="3334" y="2313"/>
                  </a:cubicBezTo>
                  <a:cubicBezTo>
                    <a:pt x="3039" y="2207"/>
                    <a:pt x="2801" y="2008"/>
                    <a:pt x="2615" y="1723"/>
                  </a:cubicBezTo>
                  <a:lnTo>
                    <a:pt x="2615" y="1723"/>
                  </a:lnTo>
                  <a:cubicBezTo>
                    <a:pt x="2735" y="2024"/>
                    <a:pt x="2961" y="2286"/>
                    <a:pt x="3252" y="2430"/>
                  </a:cubicBezTo>
                  <a:cubicBezTo>
                    <a:pt x="3212" y="2416"/>
                    <a:pt x="3177" y="2401"/>
                    <a:pt x="3156" y="2387"/>
                  </a:cubicBezTo>
                  <a:cubicBezTo>
                    <a:pt x="2889" y="2243"/>
                    <a:pt x="2674" y="2078"/>
                    <a:pt x="2531" y="1802"/>
                  </a:cubicBezTo>
                  <a:lnTo>
                    <a:pt x="2531" y="1802"/>
                  </a:lnTo>
                  <a:cubicBezTo>
                    <a:pt x="2627" y="2153"/>
                    <a:pt x="2968" y="2498"/>
                    <a:pt x="3324" y="2608"/>
                  </a:cubicBezTo>
                  <a:cubicBezTo>
                    <a:pt x="3172" y="2590"/>
                    <a:pt x="3004" y="2510"/>
                    <a:pt x="2837" y="2389"/>
                  </a:cubicBezTo>
                  <a:cubicBezTo>
                    <a:pt x="2697" y="2292"/>
                    <a:pt x="2524" y="2117"/>
                    <a:pt x="2451" y="1916"/>
                  </a:cubicBezTo>
                  <a:lnTo>
                    <a:pt x="2451" y="1916"/>
                  </a:lnTo>
                  <a:cubicBezTo>
                    <a:pt x="2492" y="2139"/>
                    <a:pt x="2621" y="2335"/>
                    <a:pt x="2791" y="2488"/>
                  </a:cubicBezTo>
                  <a:cubicBezTo>
                    <a:pt x="2878" y="2565"/>
                    <a:pt x="2970" y="2632"/>
                    <a:pt x="3073" y="2685"/>
                  </a:cubicBezTo>
                  <a:cubicBezTo>
                    <a:pt x="2819" y="2613"/>
                    <a:pt x="2493" y="2390"/>
                    <a:pt x="2414" y="2111"/>
                  </a:cubicBezTo>
                  <a:lnTo>
                    <a:pt x="2414" y="2111"/>
                  </a:lnTo>
                  <a:cubicBezTo>
                    <a:pt x="2447" y="2419"/>
                    <a:pt x="2720" y="2704"/>
                    <a:pt x="3020" y="2818"/>
                  </a:cubicBezTo>
                  <a:cubicBezTo>
                    <a:pt x="2837" y="2788"/>
                    <a:pt x="2505" y="2607"/>
                    <a:pt x="2401" y="2339"/>
                  </a:cubicBezTo>
                  <a:lnTo>
                    <a:pt x="2401" y="2339"/>
                  </a:lnTo>
                  <a:cubicBezTo>
                    <a:pt x="2431" y="2545"/>
                    <a:pt x="2599" y="2755"/>
                    <a:pt x="2799" y="2872"/>
                  </a:cubicBezTo>
                  <a:lnTo>
                    <a:pt x="2799" y="2872"/>
                  </a:lnTo>
                  <a:cubicBezTo>
                    <a:pt x="2679" y="2809"/>
                    <a:pt x="2438" y="2650"/>
                    <a:pt x="2373" y="2455"/>
                  </a:cubicBezTo>
                  <a:lnTo>
                    <a:pt x="2373" y="2455"/>
                  </a:lnTo>
                  <a:cubicBezTo>
                    <a:pt x="2394" y="2656"/>
                    <a:pt x="2576" y="2884"/>
                    <a:pt x="2778" y="2993"/>
                  </a:cubicBezTo>
                  <a:cubicBezTo>
                    <a:pt x="2737" y="2981"/>
                    <a:pt x="2706" y="2965"/>
                    <a:pt x="2668" y="2949"/>
                  </a:cubicBezTo>
                  <a:cubicBezTo>
                    <a:pt x="2535" y="2883"/>
                    <a:pt x="2435" y="2810"/>
                    <a:pt x="2366" y="2676"/>
                  </a:cubicBezTo>
                  <a:lnTo>
                    <a:pt x="2366" y="2676"/>
                  </a:lnTo>
                  <a:cubicBezTo>
                    <a:pt x="2400" y="2846"/>
                    <a:pt x="2529" y="2980"/>
                    <a:pt x="2678" y="3062"/>
                  </a:cubicBezTo>
                  <a:cubicBezTo>
                    <a:pt x="2667" y="3059"/>
                    <a:pt x="2642" y="3050"/>
                    <a:pt x="2633" y="3048"/>
                  </a:cubicBezTo>
                  <a:cubicBezTo>
                    <a:pt x="2503" y="2983"/>
                    <a:pt x="2401" y="2915"/>
                    <a:pt x="2325" y="2790"/>
                  </a:cubicBezTo>
                  <a:lnTo>
                    <a:pt x="2325" y="2790"/>
                  </a:lnTo>
                  <a:cubicBezTo>
                    <a:pt x="2356" y="2894"/>
                    <a:pt x="2425" y="2996"/>
                    <a:pt x="2512" y="3068"/>
                  </a:cubicBezTo>
                  <a:cubicBezTo>
                    <a:pt x="2427" y="3022"/>
                    <a:pt x="2365" y="2966"/>
                    <a:pt x="2299" y="2884"/>
                  </a:cubicBezTo>
                  <a:lnTo>
                    <a:pt x="2299" y="2884"/>
                  </a:lnTo>
                  <a:cubicBezTo>
                    <a:pt x="2337" y="2983"/>
                    <a:pt x="2401" y="3074"/>
                    <a:pt x="2488" y="3134"/>
                  </a:cubicBezTo>
                  <a:cubicBezTo>
                    <a:pt x="2499" y="3141"/>
                    <a:pt x="2510" y="3146"/>
                    <a:pt x="2520" y="3153"/>
                  </a:cubicBezTo>
                  <a:cubicBezTo>
                    <a:pt x="2518" y="3156"/>
                    <a:pt x="2517" y="3158"/>
                    <a:pt x="2514" y="3161"/>
                  </a:cubicBezTo>
                  <a:cubicBezTo>
                    <a:pt x="2510" y="3160"/>
                    <a:pt x="2508" y="3160"/>
                    <a:pt x="2504" y="3158"/>
                  </a:cubicBezTo>
                  <a:cubicBezTo>
                    <a:pt x="2498" y="3157"/>
                    <a:pt x="2469" y="3145"/>
                    <a:pt x="2467" y="3145"/>
                  </a:cubicBezTo>
                  <a:cubicBezTo>
                    <a:pt x="2466" y="3145"/>
                    <a:pt x="2464" y="3144"/>
                    <a:pt x="2463" y="3144"/>
                  </a:cubicBezTo>
                  <a:cubicBezTo>
                    <a:pt x="2386" y="3108"/>
                    <a:pt x="2329" y="3055"/>
                    <a:pt x="2276" y="2982"/>
                  </a:cubicBezTo>
                  <a:lnTo>
                    <a:pt x="2276" y="2982"/>
                  </a:lnTo>
                  <a:cubicBezTo>
                    <a:pt x="2299" y="3057"/>
                    <a:pt x="2344" y="3126"/>
                    <a:pt x="2406" y="3175"/>
                  </a:cubicBezTo>
                  <a:cubicBezTo>
                    <a:pt x="2384" y="3168"/>
                    <a:pt x="2360" y="3160"/>
                    <a:pt x="2355" y="3157"/>
                  </a:cubicBezTo>
                  <a:cubicBezTo>
                    <a:pt x="2304" y="3135"/>
                    <a:pt x="2276" y="3101"/>
                    <a:pt x="2246" y="3055"/>
                  </a:cubicBezTo>
                  <a:lnTo>
                    <a:pt x="2246" y="3055"/>
                  </a:lnTo>
                  <a:cubicBezTo>
                    <a:pt x="2260" y="3122"/>
                    <a:pt x="2301" y="3173"/>
                    <a:pt x="2358" y="3206"/>
                  </a:cubicBezTo>
                  <a:cubicBezTo>
                    <a:pt x="2344" y="3204"/>
                    <a:pt x="2332" y="3201"/>
                    <a:pt x="2308" y="3193"/>
                  </a:cubicBezTo>
                  <a:cubicBezTo>
                    <a:pt x="2297" y="3189"/>
                    <a:pt x="2251" y="3165"/>
                    <a:pt x="2234" y="3136"/>
                  </a:cubicBezTo>
                  <a:lnTo>
                    <a:pt x="2234" y="3136"/>
                  </a:lnTo>
                  <a:cubicBezTo>
                    <a:pt x="2247" y="3181"/>
                    <a:pt x="2283" y="3213"/>
                    <a:pt x="2325" y="3233"/>
                  </a:cubicBezTo>
                  <a:lnTo>
                    <a:pt x="2312" y="3233"/>
                  </a:lnTo>
                  <a:cubicBezTo>
                    <a:pt x="2265" y="3228"/>
                    <a:pt x="2219" y="3218"/>
                    <a:pt x="2172" y="3206"/>
                  </a:cubicBezTo>
                  <a:cubicBezTo>
                    <a:pt x="2252" y="2892"/>
                    <a:pt x="2298" y="2571"/>
                    <a:pt x="2330" y="2248"/>
                  </a:cubicBezTo>
                  <a:cubicBezTo>
                    <a:pt x="2354" y="2060"/>
                    <a:pt x="2364" y="1872"/>
                    <a:pt x="2368" y="1684"/>
                  </a:cubicBezTo>
                  <a:cubicBezTo>
                    <a:pt x="2489" y="1626"/>
                    <a:pt x="2626" y="1559"/>
                    <a:pt x="2768" y="1488"/>
                  </a:cubicBezTo>
                  <a:cubicBezTo>
                    <a:pt x="2818" y="1464"/>
                    <a:pt x="2869" y="1440"/>
                    <a:pt x="2919" y="1414"/>
                  </a:cubicBezTo>
                  <a:close/>
                  <a:moveTo>
                    <a:pt x="2262" y="0"/>
                  </a:moveTo>
                  <a:lnTo>
                    <a:pt x="2262" y="0"/>
                  </a:lnTo>
                  <a:cubicBezTo>
                    <a:pt x="2260" y="4"/>
                    <a:pt x="2258" y="7"/>
                    <a:pt x="2256" y="12"/>
                  </a:cubicBezTo>
                  <a:cubicBezTo>
                    <a:pt x="2246" y="8"/>
                    <a:pt x="2236" y="5"/>
                    <a:pt x="2225" y="4"/>
                  </a:cubicBezTo>
                  <a:cubicBezTo>
                    <a:pt x="2221" y="17"/>
                    <a:pt x="2216" y="30"/>
                    <a:pt x="2208" y="41"/>
                  </a:cubicBezTo>
                  <a:cubicBezTo>
                    <a:pt x="2186" y="76"/>
                    <a:pt x="2167" y="113"/>
                    <a:pt x="2144" y="149"/>
                  </a:cubicBezTo>
                  <a:lnTo>
                    <a:pt x="2144" y="150"/>
                  </a:lnTo>
                  <a:cubicBezTo>
                    <a:pt x="2148" y="168"/>
                    <a:pt x="2150" y="185"/>
                    <a:pt x="2152" y="201"/>
                  </a:cubicBezTo>
                  <a:cubicBezTo>
                    <a:pt x="2056" y="360"/>
                    <a:pt x="1949" y="513"/>
                    <a:pt x="1839" y="659"/>
                  </a:cubicBezTo>
                  <a:cubicBezTo>
                    <a:pt x="1774" y="746"/>
                    <a:pt x="1572" y="1002"/>
                    <a:pt x="1384" y="1191"/>
                  </a:cubicBezTo>
                  <a:cubicBezTo>
                    <a:pt x="1140" y="1431"/>
                    <a:pt x="922" y="1621"/>
                    <a:pt x="670" y="1786"/>
                  </a:cubicBezTo>
                  <a:cubicBezTo>
                    <a:pt x="629" y="1812"/>
                    <a:pt x="587" y="1836"/>
                    <a:pt x="543" y="1857"/>
                  </a:cubicBezTo>
                  <a:cubicBezTo>
                    <a:pt x="517" y="1865"/>
                    <a:pt x="495" y="1885"/>
                    <a:pt x="488" y="1914"/>
                  </a:cubicBezTo>
                  <a:cubicBezTo>
                    <a:pt x="472" y="1965"/>
                    <a:pt x="518" y="2016"/>
                    <a:pt x="568" y="2016"/>
                  </a:cubicBezTo>
                  <a:cubicBezTo>
                    <a:pt x="581" y="2016"/>
                    <a:pt x="594" y="2012"/>
                    <a:pt x="607" y="2004"/>
                  </a:cubicBezTo>
                  <a:cubicBezTo>
                    <a:pt x="904" y="1857"/>
                    <a:pt x="1155" y="1626"/>
                    <a:pt x="1398" y="1404"/>
                  </a:cubicBezTo>
                  <a:cubicBezTo>
                    <a:pt x="1607" y="1208"/>
                    <a:pt x="1794" y="989"/>
                    <a:pt x="1951" y="750"/>
                  </a:cubicBezTo>
                  <a:lnTo>
                    <a:pt x="1951" y="750"/>
                  </a:lnTo>
                  <a:cubicBezTo>
                    <a:pt x="1877" y="870"/>
                    <a:pt x="1792" y="993"/>
                    <a:pt x="1745" y="1050"/>
                  </a:cubicBezTo>
                  <a:cubicBezTo>
                    <a:pt x="1532" y="1314"/>
                    <a:pt x="1303" y="1569"/>
                    <a:pt x="1037" y="1781"/>
                  </a:cubicBezTo>
                  <a:cubicBezTo>
                    <a:pt x="892" y="1894"/>
                    <a:pt x="811" y="1972"/>
                    <a:pt x="649" y="2070"/>
                  </a:cubicBezTo>
                  <a:cubicBezTo>
                    <a:pt x="1148" y="1868"/>
                    <a:pt x="1590" y="1533"/>
                    <a:pt x="1910" y="1098"/>
                  </a:cubicBezTo>
                  <a:cubicBezTo>
                    <a:pt x="2004" y="972"/>
                    <a:pt x="2090" y="837"/>
                    <a:pt x="2164" y="698"/>
                  </a:cubicBezTo>
                  <a:lnTo>
                    <a:pt x="2164" y="698"/>
                  </a:lnTo>
                  <a:cubicBezTo>
                    <a:pt x="2000" y="1106"/>
                    <a:pt x="1664" y="1477"/>
                    <a:pt x="1287" y="1800"/>
                  </a:cubicBezTo>
                  <a:cubicBezTo>
                    <a:pt x="1070" y="1991"/>
                    <a:pt x="902" y="2125"/>
                    <a:pt x="676" y="2285"/>
                  </a:cubicBezTo>
                  <a:cubicBezTo>
                    <a:pt x="1143" y="2069"/>
                    <a:pt x="1596" y="1781"/>
                    <a:pt x="1927" y="1384"/>
                  </a:cubicBezTo>
                  <a:lnTo>
                    <a:pt x="1927" y="1384"/>
                  </a:lnTo>
                  <a:cubicBezTo>
                    <a:pt x="1850" y="1487"/>
                    <a:pt x="1763" y="1584"/>
                    <a:pt x="1660" y="1689"/>
                  </a:cubicBezTo>
                  <a:cubicBezTo>
                    <a:pt x="1350" y="2007"/>
                    <a:pt x="1050" y="2250"/>
                    <a:pt x="677" y="2478"/>
                  </a:cubicBezTo>
                  <a:cubicBezTo>
                    <a:pt x="979" y="2367"/>
                    <a:pt x="1269" y="2210"/>
                    <a:pt x="1529" y="2013"/>
                  </a:cubicBezTo>
                  <a:lnTo>
                    <a:pt x="1529" y="2013"/>
                  </a:lnTo>
                  <a:cubicBezTo>
                    <a:pt x="1253" y="2275"/>
                    <a:pt x="968" y="2488"/>
                    <a:pt x="600" y="2632"/>
                  </a:cubicBezTo>
                  <a:cubicBezTo>
                    <a:pt x="1220" y="2502"/>
                    <a:pt x="1776" y="2104"/>
                    <a:pt x="2124" y="1575"/>
                  </a:cubicBezTo>
                  <a:lnTo>
                    <a:pt x="2124" y="1575"/>
                  </a:lnTo>
                  <a:cubicBezTo>
                    <a:pt x="1827" y="2127"/>
                    <a:pt x="1205" y="2569"/>
                    <a:pt x="608" y="2804"/>
                  </a:cubicBezTo>
                  <a:cubicBezTo>
                    <a:pt x="887" y="2748"/>
                    <a:pt x="1161" y="2652"/>
                    <a:pt x="1410" y="2513"/>
                  </a:cubicBezTo>
                  <a:lnTo>
                    <a:pt x="1410" y="2513"/>
                  </a:lnTo>
                  <a:cubicBezTo>
                    <a:pt x="1170" y="2683"/>
                    <a:pt x="893" y="2833"/>
                    <a:pt x="607" y="2957"/>
                  </a:cubicBezTo>
                  <a:cubicBezTo>
                    <a:pt x="1000" y="2878"/>
                    <a:pt x="1384" y="2718"/>
                    <a:pt x="1702" y="2480"/>
                  </a:cubicBezTo>
                  <a:lnTo>
                    <a:pt x="1702" y="2480"/>
                  </a:lnTo>
                  <a:cubicBezTo>
                    <a:pt x="1380" y="2774"/>
                    <a:pt x="973" y="3008"/>
                    <a:pt x="574" y="3153"/>
                  </a:cubicBezTo>
                  <a:cubicBezTo>
                    <a:pt x="929" y="3100"/>
                    <a:pt x="1277" y="2970"/>
                    <a:pt x="1578" y="2770"/>
                  </a:cubicBezTo>
                  <a:lnTo>
                    <a:pt x="1578" y="2770"/>
                  </a:lnTo>
                  <a:cubicBezTo>
                    <a:pt x="1272" y="3024"/>
                    <a:pt x="904" y="3235"/>
                    <a:pt x="578" y="3335"/>
                  </a:cubicBezTo>
                  <a:cubicBezTo>
                    <a:pt x="986" y="3296"/>
                    <a:pt x="1413" y="3099"/>
                    <a:pt x="1750" y="2826"/>
                  </a:cubicBezTo>
                  <a:lnTo>
                    <a:pt x="1750" y="2826"/>
                  </a:lnTo>
                  <a:cubicBezTo>
                    <a:pt x="1695" y="2879"/>
                    <a:pt x="1638" y="2930"/>
                    <a:pt x="1573" y="2985"/>
                  </a:cubicBezTo>
                  <a:cubicBezTo>
                    <a:pt x="1299" y="3228"/>
                    <a:pt x="931" y="3434"/>
                    <a:pt x="531" y="3525"/>
                  </a:cubicBezTo>
                  <a:cubicBezTo>
                    <a:pt x="1027" y="3511"/>
                    <a:pt x="1475" y="3291"/>
                    <a:pt x="1793" y="3005"/>
                  </a:cubicBezTo>
                  <a:cubicBezTo>
                    <a:pt x="1828" y="2974"/>
                    <a:pt x="1861" y="2943"/>
                    <a:pt x="1894" y="2911"/>
                  </a:cubicBezTo>
                  <a:lnTo>
                    <a:pt x="1894" y="2911"/>
                  </a:lnTo>
                  <a:cubicBezTo>
                    <a:pt x="1828" y="2985"/>
                    <a:pt x="1753" y="3055"/>
                    <a:pt x="1658" y="3134"/>
                  </a:cubicBezTo>
                  <a:cubicBezTo>
                    <a:pt x="1467" y="3297"/>
                    <a:pt x="1312" y="3415"/>
                    <a:pt x="1025" y="3551"/>
                  </a:cubicBezTo>
                  <a:cubicBezTo>
                    <a:pt x="875" y="3620"/>
                    <a:pt x="695" y="3690"/>
                    <a:pt x="502" y="3712"/>
                  </a:cubicBezTo>
                  <a:cubicBezTo>
                    <a:pt x="534" y="3715"/>
                    <a:pt x="567" y="3716"/>
                    <a:pt x="599" y="3716"/>
                  </a:cubicBezTo>
                  <a:cubicBezTo>
                    <a:pt x="765" y="3716"/>
                    <a:pt x="929" y="3680"/>
                    <a:pt x="1087" y="3629"/>
                  </a:cubicBezTo>
                  <a:cubicBezTo>
                    <a:pt x="1251" y="3578"/>
                    <a:pt x="1403" y="3503"/>
                    <a:pt x="1547" y="3412"/>
                  </a:cubicBezTo>
                  <a:lnTo>
                    <a:pt x="1547" y="3412"/>
                  </a:lnTo>
                  <a:cubicBezTo>
                    <a:pt x="1545" y="3414"/>
                    <a:pt x="1542" y="3415"/>
                    <a:pt x="1540" y="3418"/>
                  </a:cubicBezTo>
                  <a:cubicBezTo>
                    <a:pt x="1273" y="3641"/>
                    <a:pt x="850" y="3861"/>
                    <a:pt x="450" y="3934"/>
                  </a:cubicBezTo>
                  <a:cubicBezTo>
                    <a:pt x="452" y="3934"/>
                    <a:pt x="453" y="3934"/>
                    <a:pt x="455" y="3934"/>
                  </a:cubicBezTo>
                  <a:cubicBezTo>
                    <a:pt x="884" y="3934"/>
                    <a:pt x="1309" y="3787"/>
                    <a:pt x="1652" y="3528"/>
                  </a:cubicBezTo>
                  <a:lnTo>
                    <a:pt x="1652" y="3528"/>
                  </a:lnTo>
                  <a:cubicBezTo>
                    <a:pt x="1534" y="3649"/>
                    <a:pt x="1396" y="3770"/>
                    <a:pt x="1298" y="3835"/>
                  </a:cubicBezTo>
                  <a:cubicBezTo>
                    <a:pt x="1031" y="4005"/>
                    <a:pt x="773" y="4113"/>
                    <a:pt x="452" y="4151"/>
                  </a:cubicBezTo>
                  <a:cubicBezTo>
                    <a:pt x="494" y="4155"/>
                    <a:pt x="536" y="4157"/>
                    <a:pt x="577" y="4157"/>
                  </a:cubicBezTo>
                  <a:cubicBezTo>
                    <a:pt x="773" y="4157"/>
                    <a:pt x="967" y="4119"/>
                    <a:pt x="1151" y="4051"/>
                  </a:cubicBezTo>
                  <a:lnTo>
                    <a:pt x="1151" y="4051"/>
                  </a:lnTo>
                  <a:cubicBezTo>
                    <a:pt x="1078" y="4093"/>
                    <a:pt x="1001" y="4133"/>
                    <a:pt x="921" y="4170"/>
                  </a:cubicBezTo>
                  <a:cubicBezTo>
                    <a:pt x="757" y="4244"/>
                    <a:pt x="596" y="4323"/>
                    <a:pt x="402" y="4340"/>
                  </a:cubicBezTo>
                  <a:cubicBezTo>
                    <a:pt x="431" y="4343"/>
                    <a:pt x="459" y="4344"/>
                    <a:pt x="488" y="4344"/>
                  </a:cubicBezTo>
                  <a:cubicBezTo>
                    <a:pt x="734" y="4344"/>
                    <a:pt x="975" y="4254"/>
                    <a:pt x="1201" y="4165"/>
                  </a:cubicBezTo>
                  <a:cubicBezTo>
                    <a:pt x="1212" y="4160"/>
                    <a:pt x="1223" y="4155"/>
                    <a:pt x="1235" y="4149"/>
                  </a:cubicBezTo>
                  <a:lnTo>
                    <a:pt x="1235" y="4149"/>
                  </a:lnTo>
                  <a:cubicBezTo>
                    <a:pt x="1035" y="4305"/>
                    <a:pt x="685" y="4495"/>
                    <a:pt x="361" y="4541"/>
                  </a:cubicBezTo>
                  <a:cubicBezTo>
                    <a:pt x="378" y="4541"/>
                    <a:pt x="396" y="4542"/>
                    <a:pt x="414" y="4542"/>
                  </a:cubicBezTo>
                  <a:cubicBezTo>
                    <a:pt x="788" y="4542"/>
                    <a:pt x="1147" y="4396"/>
                    <a:pt x="1446" y="4172"/>
                  </a:cubicBezTo>
                  <a:lnTo>
                    <a:pt x="1446" y="4172"/>
                  </a:lnTo>
                  <a:cubicBezTo>
                    <a:pt x="1282" y="4342"/>
                    <a:pt x="1083" y="4500"/>
                    <a:pt x="862" y="4608"/>
                  </a:cubicBezTo>
                  <a:cubicBezTo>
                    <a:pt x="701" y="4686"/>
                    <a:pt x="541" y="4757"/>
                    <a:pt x="347" y="4772"/>
                  </a:cubicBezTo>
                  <a:cubicBezTo>
                    <a:pt x="381" y="4777"/>
                    <a:pt x="415" y="4779"/>
                    <a:pt x="449" y="4779"/>
                  </a:cubicBezTo>
                  <a:cubicBezTo>
                    <a:pt x="574" y="4779"/>
                    <a:pt x="698" y="4752"/>
                    <a:pt x="819" y="4718"/>
                  </a:cubicBezTo>
                  <a:cubicBezTo>
                    <a:pt x="1017" y="4660"/>
                    <a:pt x="1204" y="4568"/>
                    <a:pt x="1369" y="4445"/>
                  </a:cubicBezTo>
                  <a:lnTo>
                    <a:pt x="1369" y="4445"/>
                  </a:lnTo>
                  <a:cubicBezTo>
                    <a:pt x="1230" y="4587"/>
                    <a:pt x="1087" y="4697"/>
                    <a:pt x="891" y="4798"/>
                  </a:cubicBezTo>
                  <a:cubicBezTo>
                    <a:pt x="733" y="4878"/>
                    <a:pt x="555" y="4955"/>
                    <a:pt x="360" y="4955"/>
                  </a:cubicBezTo>
                  <a:cubicBezTo>
                    <a:pt x="350" y="4955"/>
                    <a:pt x="341" y="4955"/>
                    <a:pt x="331" y="4955"/>
                  </a:cubicBezTo>
                  <a:lnTo>
                    <a:pt x="331" y="4955"/>
                  </a:lnTo>
                  <a:cubicBezTo>
                    <a:pt x="389" y="4968"/>
                    <a:pt x="448" y="4974"/>
                    <a:pt x="508" y="4974"/>
                  </a:cubicBezTo>
                  <a:cubicBezTo>
                    <a:pt x="705" y="4974"/>
                    <a:pt x="902" y="4907"/>
                    <a:pt x="1079" y="4828"/>
                  </a:cubicBezTo>
                  <a:cubicBezTo>
                    <a:pt x="1097" y="4820"/>
                    <a:pt x="1115" y="4811"/>
                    <a:pt x="1133" y="4802"/>
                  </a:cubicBezTo>
                  <a:lnTo>
                    <a:pt x="1133" y="4802"/>
                  </a:lnTo>
                  <a:cubicBezTo>
                    <a:pt x="951" y="4968"/>
                    <a:pt x="679" y="5147"/>
                    <a:pt x="400" y="5147"/>
                  </a:cubicBezTo>
                  <a:cubicBezTo>
                    <a:pt x="379" y="5147"/>
                    <a:pt x="358" y="5146"/>
                    <a:pt x="337" y="5144"/>
                  </a:cubicBezTo>
                  <a:lnTo>
                    <a:pt x="337" y="5144"/>
                  </a:lnTo>
                  <a:cubicBezTo>
                    <a:pt x="396" y="5165"/>
                    <a:pt x="458" y="5173"/>
                    <a:pt x="521" y="5173"/>
                  </a:cubicBezTo>
                  <a:cubicBezTo>
                    <a:pt x="626" y="5173"/>
                    <a:pt x="732" y="5149"/>
                    <a:pt x="830" y="5117"/>
                  </a:cubicBezTo>
                  <a:cubicBezTo>
                    <a:pt x="916" y="5092"/>
                    <a:pt x="1001" y="5050"/>
                    <a:pt x="1084" y="4998"/>
                  </a:cubicBezTo>
                  <a:lnTo>
                    <a:pt x="1084" y="4998"/>
                  </a:lnTo>
                  <a:cubicBezTo>
                    <a:pt x="1032" y="5050"/>
                    <a:pt x="980" y="5094"/>
                    <a:pt x="929" y="5125"/>
                  </a:cubicBezTo>
                  <a:cubicBezTo>
                    <a:pt x="801" y="5212"/>
                    <a:pt x="675" y="5283"/>
                    <a:pt x="542" y="5326"/>
                  </a:cubicBezTo>
                  <a:cubicBezTo>
                    <a:pt x="481" y="5345"/>
                    <a:pt x="424" y="5362"/>
                    <a:pt x="363" y="5362"/>
                  </a:cubicBezTo>
                  <a:cubicBezTo>
                    <a:pt x="352" y="5362"/>
                    <a:pt x="341" y="5362"/>
                    <a:pt x="330" y="5361"/>
                  </a:cubicBezTo>
                  <a:lnTo>
                    <a:pt x="330" y="5361"/>
                  </a:lnTo>
                  <a:cubicBezTo>
                    <a:pt x="369" y="5370"/>
                    <a:pt x="411" y="5374"/>
                    <a:pt x="453" y="5374"/>
                  </a:cubicBezTo>
                  <a:cubicBezTo>
                    <a:pt x="612" y="5374"/>
                    <a:pt x="788" y="5315"/>
                    <a:pt x="940" y="5240"/>
                  </a:cubicBezTo>
                  <a:lnTo>
                    <a:pt x="940" y="5240"/>
                  </a:lnTo>
                  <a:cubicBezTo>
                    <a:pt x="806" y="5362"/>
                    <a:pt x="664" y="5458"/>
                    <a:pt x="522" y="5506"/>
                  </a:cubicBezTo>
                  <a:cubicBezTo>
                    <a:pt x="457" y="5530"/>
                    <a:pt x="392" y="5554"/>
                    <a:pt x="325" y="5554"/>
                  </a:cubicBezTo>
                  <a:cubicBezTo>
                    <a:pt x="311" y="5554"/>
                    <a:pt x="298" y="5553"/>
                    <a:pt x="284" y="5551"/>
                  </a:cubicBezTo>
                  <a:lnTo>
                    <a:pt x="284" y="5551"/>
                  </a:lnTo>
                  <a:cubicBezTo>
                    <a:pt x="320" y="5564"/>
                    <a:pt x="358" y="5569"/>
                    <a:pt x="396" y="5569"/>
                  </a:cubicBezTo>
                  <a:cubicBezTo>
                    <a:pt x="466" y="5569"/>
                    <a:pt x="537" y="5552"/>
                    <a:pt x="605" y="5537"/>
                  </a:cubicBezTo>
                  <a:cubicBezTo>
                    <a:pt x="679" y="5519"/>
                    <a:pt x="749" y="5492"/>
                    <a:pt x="819" y="5458"/>
                  </a:cubicBezTo>
                  <a:lnTo>
                    <a:pt x="819" y="5458"/>
                  </a:lnTo>
                  <a:cubicBezTo>
                    <a:pt x="788" y="5484"/>
                    <a:pt x="759" y="5508"/>
                    <a:pt x="734" y="5524"/>
                  </a:cubicBezTo>
                  <a:cubicBezTo>
                    <a:pt x="590" y="5622"/>
                    <a:pt x="455" y="5706"/>
                    <a:pt x="287" y="5706"/>
                  </a:cubicBezTo>
                  <a:cubicBezTo>
                    <a:pt x="280" y="5706"/>
                    <a:pt x="272" y="5706"/>
                    <a:pt x="264" y="5706"/>
                  </a:cubicBezTo>
                  <a:lnTo>
                    <a:pt x="264" y="5706"/>
                  </a:lnTo>
                  <a:cubicBezTo>
                    <a:pt x="309" y="5720"/>
                    <a:pt x="356" y="5727"/>
                    <a:pt x="402" y="5727"/>
                  </a:cubicBezTo>
                  <a:cubicBezTo>
                    <a:pt x="463" y="5727"/>
                    <a:pt x="525" y="5715"/>
                    <a:pt x="584" y="5696"/>
                  </a:cubicBezTo>
                  <a:lnTo>
                    <a:pt x="584" y="5696"/>
                  </a:lnTo>
                  <a:cubicBezTo>
                    <a:pt x="532" y="5732"/>
                    <a:pt x="474" y="5767"/>
                    <a:pt x="417" y="5793"/>
                  </a:cubicBezTo>
                  <a:cubicBezTo>
                    <a:pt x="371" y="5812"/>
                    <a:pt x="312" y="5846"/>
                    <a:pt x="248" y="5846"/>
                  </a:cubicBezTo>
                  <a:cubicBezTo>
                    <a:pt x="244" y="5846"/>
                    <a:pt x="241" y="5846"/>
                    <a:pt x="237" y="5846"/>
                  </a:cubicBezTo>
                  <a:lnTo>
                    <a:pt x="237" y="5846"/>
                  </a:lnTo>
                  <a:cubicBezTo>
                    <a:pt x="258" y="5854"/>
                    <a:pt x="279" y="5857"/>
                    <a:pt x="300" y="5857"/>
                  </a:cubicBezTo>
                  <a:cubicBezTo>
                    <a:pt x="326" y="5857"/>
                    <a:pt x="352" y="5853"/>
                    <a:pt x="377" y="5850"/>
                  </a:cubicBezTo>
                  <a:cubicBezTo>
                    <a:pt x="408" y="5846"/>
                    <a:pt x="438" y="5838"/>
                    <a:pt x="469" y="5830"/>
                  </a:cubicBezTo>
                  <a:lnTo>
                    <a:pt x="469" y="5830"/>
                  </a:lnTo>
                  <a:cubicBezTo>
                    <a:pt x="361" y="5910"/>
                    <a:pt x="249" y="5984"/>
                    <a:pt x="131" y="6044"/>
                  </a:cubicBezTo>
                  <a:cubicBezTo>
                    <a:pt x="83" y="6075"/>
                    <a:pt x="80" y="6049"/>
                    <a:pt x="33" y="6103"/>
                  </a:cubicBezTo>
                  <a:cubicBezTo>
                    <a:pt x="0" y="6156"/>
                    <a:pt x="46" y="6225"/>
                    <a:pt x="103" y="6225"/>
                  </a:cubicBezTo>
                  <a:cubicBezTo>
                    <a:pt x="110" y="6225"/>
                    <a:pt x="118" y="6224"/>
                    <a:pt x="125" y="6221"/>
                  </a:cubicBezTo>
                  <a:cubicBezTo>
                    <a:pt x="614" y="5995"/>
                    <a:pt x="1026" y="5602"/>
                    <a:pt x="1338" y="5166"/>
                  </a:cubicBezTo>
                  <a:cubicBezTo>
                    <a:pt x="1479" y="4967"/>
                    <a:pt x="1590" y="4747"/>
                    <a:pt x="1680" y="4519"/>
                  </a:cubicBezTo>
                  <a:cubicBezTo>
                    <a:pt x="1848" y="4208"/>
                    <a:pt x="1975" y="3875"/>
                    <a:pt x="2075" y="3537"/>
                  </a:cubicBezTo>
                  <a:cubicBezTo>
                    <a:pt x="2098" y="3472"/>
                    <a:pt x="2118" y="3407"/>
                    <a:pt x="2137" y="3342"/>
                  </a:cubicBezTo>
                  <a:cubicBezTo>
                    <a:pt x="2168" y="3346"/>
                    <a:pt x="2200" y="3349"/>
                    <a:pt x="2232" y="3349"/>
                  </a:cubicBezTo>
                  <a:cubicBezTo>
                    <a:pt x="2249" y="3349"/>
                    <a:pt x="2266" y="3348"/>
                    <a:pt x="2282" y="3346"/>
                  </a:cubicBezTo>
                  <a:cubicBezTo>
                    <a:pt x="2383" y="3336"/>
                    <a:pt x="2479" y="3310"/>
                    <a:pt x="2572" y="3274"/>
                  </a:cubicBezTo>
                  <a:cubicBezTo>
                    <a:pt x="2575" y="3274"/>
                    <a:pt x="2578" y="3274"/>
                    <a:pt x="2581" y="3274"/>
                  </a:cubicBezTo>
                  <a:cubicBezTo>
                    <a:pt x="2671" y="3274"/>
                    <a:pt x="2805" y="3194"/>
                    <a:pt x="2912" y="3147"/>
                  </a:cubicBezTo>
                  <a:cubicBezTo>
                    <a:pt x="2920" y="3144"/>
                    <a:pt x="2929" y="3140"/>
                    <a:pt x="2936" y="3136"/>
                  </a:cubicBezTo>
                  <a:lnTo>
                    <a:pt x="2939" y="3136"/>
                  </a:lnTo>
                  <a:cubicBezTo>
                    <a:pt x="2948" y="3131"/>
                    <a:pt x="2957" y="3127"/>
                    <a:pt x="2965" y="3122"/>
                  </a:cubicBezTo>
                  <a:cubicBezTo>
                    <a:pt x="3221" y="2996"/>
                    <a:pt x="3471" y="2856"/>
                    <a:pt x="3696" y="2679"/>
                  </a:cubicBezTo>
                  <a:cubicBezTo>
                    <a:pt x="3826" y="2576"/>
                    <a:pt x="3950" y="2463"/>
                    <a:pt x="4064" y="2342"/>
                  </a:cubicBezTo>
                  <a:cubicBezTo>
                    <a:pt x="4091" y="2313"/>
                    <a:pt x="4129" y="2274"/>
                    <a:pt x="4146" y="2234"/>
                  </a:cubicBezTo>
                  <a:cubicBezTo>
                    <a:pt x="4285" y="2266"/>
                    <a:pt x="4429" y="2284"/>
                    <a:pt x="4570" y="2286"/>
                  </a:cubicBezTo>
                  <a:cubicBezTo>
                    <a:pt x="4422" y="2259"/>
                    <a:pt x="4281" y="2214"/>
                    <a:pt x="4150" y="2161"/>
                  </a:cubicBezTo>
                  <a:cubicBezTo>
                    <a:pt x="4141" y="2146"/>
                    <a:pt x="4129" y="2132"/>
                    <a:pt x="4106" y="2122"/>
                  </a:cubicBezTo>
                  <a:cubicBezTo>
                    <a:pt x="4096" y="2116"/>
                    <a:pt x="4085" y="2114"/>
                    <a:pt x="4074" y="2114"/>
                  </a:cubicBezTo>
                  <a:cubicBezTo>
                    <a:pt x="4066" y="2114"/>
                    <a:pt x="4059" y="2115"/>
                    <a:pt x="4052" y="2118"/>
                  </a:cubicBezTo>
                  <a:cubicBezTo>
                    <a:pt x="3661" y="1938"/>
                    <a:pt x="3336" y="1664"/>
                    <a:pt x="3097" y="1377"/>
                  </a:cubicBezTo>
                  <a:cubicBezTo>
                    <a:pt x="3065" y="1343"/>
                    <a:pt x="3049" y="1288"/>
                    <a:pt x="2999" y="1273"/>
                  </a:cubicBezTo>
                  <a:cubicBezTo>
                    <a:pt x="2997" y="1272"/>
                    <a:pt x="2994" y="1272"/>
                    <a:pt x="2993" y="1272"/>
                  </a:cubicBezTo>
                  <a:cubicBezTo>
                    <a:pt x="2979" y="1251"/>
                    <a:pt x="2955" y="1239"/>
                    <a:pt x="2929" y="1239"/>
                  </a:cubicBezTo>
                  <a:cubicBezTo>
                    <a:pt x="2891" y="1240"/>
                    <a:pt x="2862" y="1267"/>
                    <a:pt x="2829" y="1282"/>
                  </a:cubicBezTo>
                  <a:cubicBezTo>
                    <a:pt x="2756" y="1325"/>
                    <a:pt x="2684" y="1370"/>
                    <a:pt x="2610" y="1411"/>
                  </a:cubicBezTo>
                  <a:cubicBezTo>
                    <a:pt x="2531" y="1457"/>
                    <a:pt x="2451" y="1502"/>
                    <a:pt x="2373" y="1548"/>
                  </a:cubicBezTo>
                  <a:cubicBezTo>
                    <a:pt x="2374" y="1342"/>
                    <a:pt x="2368" y="1137"/>
                    <a:pt x="2358" y="931"/>
                  </a:cubicBezTo>
                  <a:cubicBezTo>
                    <a:pt x="2367" y="910"/>
                    <a:pt x="2378" y="886"/>
                    <a:pt x="2373" y="861"/>
                  </a:cubicBezTo>
                  <a:cubicBezTo>
                    <a:pt x="2371" y="844"/>
                    <a:pt x="2364" y="829"/>
                    <a:pt x="2352" y="817"/>
                  </a:cubicBezTo>
                  <a:cubicBezTo>
                    <a:pt x="2348" y="738"/>
                    <a:pt x="2344" y="659"/>
                    <a:pt x="2339" y="581"/>
                  </a:cubicBezTo>
                  <a:cubicBezTo>
                    <a:pt x="2334" y="428"/>
                    <a:pt x="2319" y="274"/>
                    <a:pt x="2303" y="121"/>
                  </a:cubicBezTo>
                  <a:cubicBezTo>
                    <a:pt x="2304" y="80"/>
                    <a:pt x="2294" y="33"/>
                    <a:pt x="2261" y="15"/>
                  </a:cubicBezTo>
                  <a:cubicBezTo>
                    <a:pt x="2261" y="9"/>
                    <a:pt x="2261" y="5"/>
                    <a:pt x="2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47"/>
            <p:cNvSpPr/>
            <p:nvPr/>
          </p:nvSpPr>
          <p:spPr>
            <a:xfrm>
              <a:off x="4386925" y="931875"/>
              <a:ext cx="74475" cy="109350"/>
            </a:xfrm>
            <a:custGeom>
              <a:rect b="b" l="l" r="r" t="t"/>
              <a:pathLst>
                <a:path extrusionOk="0" h="4374" w="2979">
                  <a:moveTo>
                    <a:pt x="2896" y="1"/>
                  </a:moveTo>
                  <a:cubicBezTo>
                    <a:pt x="2876" y="1"/>
                    <a:pt x="2855" y="8"/>
                    <a:pt x="2840" y="24"/>
                  </a:cubicBezTo>
                  <a:cubicBezTo>
                    <a:pt x="2798" y="81"/>
                    <a:pt x="2805" y="174"/>
                    <a:pt x="2786" y="242"/>
                  </a:cubicBezTo>
                  <a:cubicBezTo>
                    <a:pt x="2749" y="437"/>
                    <a:pt x="2718" y="632"/>
                    <a:pt x="2689" y="829"/>
                  </a:cubicBezTo>
                  <a:cubicBezTo>
                    <a:pt x="2660" y="1008"/>
                    <a:pt x="2637" y="1188"/>
                    <a:pt x="2615" y="1366"/>
                  </a:cubicBezTo>
                  <a:cubicBezTo>
                    <a:pt x="2608" y="1364"/>
                    <a:pt x="2600" y="1363"/>
                    <a:pt x="2592" y="1363"/>
                  </a:cubicBezTo>
                  <a:cubicBezTo>
                    <a:pt x="2558" y="1363"/>
                    <a:pt x="2523" y="1383"/>
                    <a:pt x="2514" y="1420"/>
                  </a:cubicBezTo>
                  <a:cubicBezTo>
                    <a:pt x="2512" y="1425"/>
                    <a:pt x="2510" y="1431"/>
                    <a:pt x="2508" y="1435"/>
                  </a:cubicBezTo>
                  <a:lnTo>
                    <a:pt x="2508" y="1435"/>
                  </a:lnTo>
                  <a:cubicBezTo>
                    <a:pt x="2508" y="1434"/>
                    <a:pt x="2508" y="1433"/>
                    <a:pt x="2509" y="1432"/>
                  </a:cubicBezTo>
                  <a:lnTo>
                    <a:pt x="2509" y="1432"/>
                  </a:lnTo>
                  <a:cubicBezTo>
                    <a:pt x="2507" y="1436"/>
                    <a:pt x="2505" y="1441"/>
                    <a:pt x="2503" y="1445"/>
                  </a:cubicBezTo>
                  <a:lnTo>
                    <a:pt x="2503" y="1445"/>
                  </a:lnTo>
                  <a:cubicBezTo>
                    <a:pt x="2503" y="1445"/>
                    <a:pt x="2504" y="1445"/>
                    <a:pt x="2504" y="1445"/>
                  </a:cubicBezTo>
                  <a:lnTo>
                    <a:pt x="2504" y="1445"/>
                  </a:lnTo>
                  <a:cubicBezTo>
                    <a:pt x="2503" y="1447"/>
                    <a:pt x="2502" y="1449"/>
                    <a:pt x="2501" y="1451"/>
                  </a:cubicBezTo>
                  <a:lnTo>
                    <a:pt x="2501" y="1451"/>
                  </a:lnTo>
                  <a:cubicBezTo>
                    <a:pt x="2502" y="1449"/>
                    <a:pt x="2503" y="1447"/>
                    <a:pt x="2503" y="1445"/>
                  </a:cubicBezTo>
                  <a:lnTo>
                    <a:pt x="2503" y="1445"/>
                  </a:lnTo>
                  <a:cubicBezTo>
                    <a:pt x="2503" y="1446"/>
                    <a:pt x="2503" y="1447"/>
                    <a:pt x="2503" y="1447"/>
                  </a:cubicBezTo>
                  <a:cubicBezTo>
                    <a:pt x="2502" y="1449"/>
                    <a:pt x="2501" y="1451"/>
                    <a:pt x="2500" y="1453"/>
                  </a:cubicBezTo>
                  <a:lnTo>
                    <a:pt x="2500" y="1453"/>
                  </a:lnTo>
                  <a:cubicBezTo>
                    <a:pt x="2501" y="1452"/>
                    <a:pt x="2501" y="1451"/>
                    <a:pt x="2501" y="1451"/>
                  </a:cubicBezTo>
                  <a:lnTo>
                    <a:pt x="2501" y="1451"/>
                  </a:lnTo>
                  <a:cubicBezTo>
                    <a:pt x="2499" y="1455"/>
                    <a:pt x="2498" y="1458"/>
                    <a:pt x="2498" y="1458"/>
                  </a:cubicBezTo>
                  <a:cubicBezTo>
                    <a:pt x="2498" y="1458"/>
                    <a:pt x="2499" y="1457"/>
                    <a:pt x="2500" y="1453"/>
                  </a:cubicBezTo>
                  <a:lnTo>
                    <a:pt x="2500" y="1453"/>
                  </a:lnTo>
                  <a:cubicBezTo>
                    <a:pt x="2331" y="1838"/>
                    <a:pt x="2147" y="2218"/>
                    <a:pt x="1959" y="2594"/>
                  </a:cubicBezTo>
                  <a:cubicBezTo>
                    <a:pt x="1937" y="2636"/>
                    <a:pt x="1916" y="2681"/>
                    <a:pt x="1894" y="2723"/>
                  </a:cubicBezTo>
                  <a:cubicBezTo>
                    <a:pt x="1889" y="2722"/>
                    <a:pt x="1884" y="2722"/>
                    <a:pt x="1879" y="2722"/>
                  </a:cubicBezTo>
                  <a:cubicBezTo>
                    <a:pt x="1860" y="2722"/>
                    <a:pt x="1839" y="2728"/>
                    <a:pt x="1820" y="2744"/>
                  </a:cubicBezTo>
                  <a:cubicBezTo>
                    <a:pt x="1627" y="2864"/>
                    <a:pt x="1487" y="2920"/>
                    <a:pt x="1250" y="2967"/>
                  </a:cubicBezTo>
                  <a:cubicBezTo>
                    <a:pt x="1088" y="2997"/>
                    <a:pt x="834" y="2997"/>
                    <a:pt x="625" y="2999"/>
                  </a:cubicBezTo>
                  <a:cubicBezTo>
                    <a:pt x="816" y="3037"/>
                    <a:pt x="1008" y="3077"/>
                    <a:pt x="1203" y="3077"/>
                  </a:cubicBezTo>
                  <a:cubicBezTo>
                    <a:pt x="1249" y="3077"/>
                    <a:pt x="1294" y="3075"/>
                    <a:pt x="1340" y="3070"/>
                  </a:cubicBezTo>
                  <a:cubicBezTo>
                    <a:pt x="1356" y="3069"/>
                    <a:pt x="1374" y="3067"/>
                    <a:pt x="1390" y="3064"/>
                  </a:cubicBezTo>
                  <a:lnTo>
                    <a:pt x="1390" y="3064"/>
                  </a:lnTo>
                  <a:cubicBezTo>
                    <a:pt x="1226" y="3123"/>
                    <a:pt x="1057" y="3151"/>
                    <a:pt x="872" y="3151"/>
                  </a:cubicBezTo>
                  <a:cubicBezTo>
                    <a:pt x="776" y="3151"/>
                    <a:pt x="674" y="3143"/>
                    <a:pt x="568" y="3128"/>
                  </a:cubicBezTo>
                  <a:lnTo>
                    <a:pt x="568" y="3128"/>
                  </a:lnTo>
                  <a:cubicBezTo>
                    <a:pt x="743" y="3192"/>
                    <a:pt x="928" y="3234"/>
                    <a:pt x="1115" y="3234"/>
                  </a:cubicBezTo>
                  <a:cubicBezTo>
                    <a:pt x="1145" y="3234"/>
                    <a:pt x="1176" y="3233"/>
                    <a:pt x="1206" y="3231"/>
                  </a:cubicBezTo>
                  <a:cubicBezTo>
                    <a:pt x="1263" y="3224"/>
                    <a:pt x="1318" y="3215"/>
                    <a:pt x="1375" y="3203"/>
                  </a:cubicBezTo>
                  <a:lnTo>
                    <a:pt x="1375" y="3203"/>
                  </a:lnTo>
                  <a:cubicBezTo>
                    <a:pt x="1240" y="3265"/>
                    <a:pt x="1102" y="3290"/>
                    <a:pt x="933" y="3290"/>
                  </a:cubicBezTo>
                  <a:cubicBezTo>
                    <a:pt x="920" y="3290"/>
                    <a:pt x="907" y="3290"/>
                    <a:pt x="893" y="3289"/>
                  </a:cubicBezTo>
                  <a:cubicBezTo>
                    <a:pt x="748" y="3280"/>
                    <a:pt x="653" y="3278"/>
                    <a:pt x="514" y="3229"/>
                  </a:cubicBezTo>
                  <a:lnTo>
                    <a:pt x="514" y="3229"/>
                  </a:lnTo>
                  <a:cubicBezTo>
                    <a:pt x="622" y="3298"/>
                    <a:pt x="748" y="3335"/>
                    <a:pt x="872" y="3362"/>
                  </a:cubicBezTo>
                  <a:cubicBezTo>
                    <a:pt x="929" y="3373"/>
                    <a:pt x="986" y="3381"/>
                    <a:pt x="1044" y="3386"/>
                  </a:cubicBezTo>
                  <a:cubicBezTo>
                    <a:pt x="962" y="3406"/>
                    <a:pt x="878" y="3416"/>
                    <a:pt x="790" y="3416"/>
                  </a:cubicBezTo>
                  <a:cubicBezTo>
                    <a:pt x="684" y="3416"/>
                    <a:pt x="572" y="3401"/>
                    <a:pt x="450" y="3371"/>
                  </a:cubicBezTo>
                  <a:lnTo>
                    <a:pt x="450" y="3371"/>
                  </a:lnTo>
                  <a:cubicBezTo>
                    <a:pt x="572" y="3438"/>
                    <a:pt x="707" y="3481"/>
                    <a:pt x="845" y="3496"/>
                  </a:cubicBezTo>
                  <a:cubicBezTo>
                    <a:pt x="787" y="3506"/>
                    <a:pt x="730" y="3511"/>
                    <a:pt x="668" y="3511"/>
                  </a:cubicBezTo>
                  <a:cubicBezTo>
                    <a:pt x="629" y="3511"/>
                    <a:pt x="587" y="3509"/>
                    <a:pt x="543" y="3505"/>
                  </a:cubicBezTo>
                  <a:cubicBezTo>
                    <a:pt x="515" y="3499"/>
                    <a:pt x="418" y="3486"/>
                    <a:pt x="377" y="3457"/>
                  </a:cubicBezTo>
                  <a:lnTo>
                    <a:pt x="377" y="3457"/>
                  </a:lnTo>
                  <a:cubicBezTo>
                    <a:pt x="488" y="3553"/>
                    <a:pt x="661" y="3596"/>
                    <a:pt x="828" y="3596"/>
                  </a:cubicBezTo>
                  <a:cubicBezTo>
                    <a:pt x="804" y="3602"/>
                    <a:pt x="777" y="3610"/>
                    <a:pt x="739" y="3618"/>
                  </a:cubicBezTo>
                  <a:cubicBezTo>
                    <a:pt x="703" y="3625"/>
                    <a:pt x="653" y="3631"/>
                    <a:pt x="597" y="3631"/>
                  </a:cubicBezTo>
                  <a:cubicBezTo>
                    <a:pt x="515" y="3631"/>
                    <a:pt x="420" y="3617"/>
                    <a:pt x="341" y="3571"/>
                  </a:cubicBezTo>
                  <a:lnTo>
                    <a:pt x="341" y="3571"/>
                  </a:lnTo>
                  <a:cubicBezTo>
                    <a:pt x="417" y="3645"/>
                    <a:pt x="514" y="3685"/>
                    <a:pt x="617" y="3700"/>
                  </a:cubicBezTo>
                  <a:cubicBezTo>
                    <a:pt x="577" y="3706"/>
                    <a:pt x="536" y="3710"/>
                    <a:pt x="490" y="3710"/>
                  </a:cubicBezTo>
                  <a:cubicBezTo>
                    <a:pt x="480" y="3710"/>
                    <a:pt x="470" y="3710"/>
                    <a:pt x="459" y="3710"/>
                  </a:cubicBezTo>
                  <a:cubicBezTo>
                    <a:pt x="417" y="3704"/>
                    <a:pt x="354" y="3702"/>
                    <a:pt x="304" y="3659"/>
                  </a:cubicBezTo>
                  <a:lnTo>
                    <a:pt x="304" y="3659"/>
                  </a:lnTo>
                  <a:cubicBezTo>
                    <a:pt x="351" y="3728"/>
                    <a:pt x="440" y="3753"/>
                    <a:pt x="521" y="3767"/>
                  </a:cubicBezTo>
                  <a:cubicBezTo>
                    <a:pt x="430" y="3787"/>
                    <a:pt x="365" y="3793"/>
                    <a:pt x="242" y="3797"/>
                  </a:cubicBezTo>
                  <a:cubicBezTo>
                    <a:pt x="235" y="3798"/>
                    <a:pt x="227" y="3798"/>
                    <a:pt x="220" y="3798"/>
                  </a:cubicBezTo>
                  <a:cubicBezTo>
                    <a:pt x="212" y="3798"/>
                    <a:pt x="205" y="3798"/>
                    <a:pt x="197" y="3798"/>
                  </a:cubicBezTo>
                  <a:cubicBezTo>
                    <a:pt x="365" y="3478"/>
                    <a:pt x="519" y="3150"/>
                    <a:pt x="684" y="2829"/>
                  </a:cubicBezTo>
                  <a:cubicBezTo>
                    <a:pt x="885" y="2467"/>
                    <a:pt x="1072" y="2100"/>
                    <a:pt x="1241" y="1722"/>
                  </a:cubicBezTo>
                  <a:cubicBezTo>
                    <a:pt x="1360" y="1488"/>
                    <a:pt x="1468" y="1249"/>
                    <a:pt x="1576" y="1012"/>
                  </a:cubicBezTo>
                  <a:cubicBezTo>
                    <a:pt x="1586" y="959"/>
                    <a:pt x="1539" y="922"/>
                    <a:pt x="1493" y="922"/>
                  </a:cubicBezTo>
                  <a:cubicBezTo>
                    <a:pt x="1467" y="922"/>
                    <a:pt x="1442" y="934"/>
                    <a:pt x="1426" y="961"/>
                  </a:cubicBezTo>
                  <a:cubicBezTo>
                    <a:pt x="1314" y="1171"/>
                    <a:pt x="1230" y="1393"/>
                    <a:pt x="1140" y="1614"/>
                  </a:cubicBezTo>
                  <a:cubicBezTo>
                    <a:pt x="1102" y="1707"/>
                    <a:pt x="964" y="2018"/>
                    <a:pt x="870" y="2208"/>
                  </a:cubicBezTo>
                  <a:cubicBezTo>
                    <a:pt x="770" y="2419"/>
                    <a:pt x="646" y="2616"/>
                    <a:pt x="537" y="2822"/>
                  </a:cubicBezTo>
                  <a:cubicBezTo>
                    <a:pt x="373" y="3131"/>
                    <a:pt x="211" y="3439"/>
                    <a:pt x="43" y="3747"/>
                  </a:cubicBezTo>
                  <a:cubicBezTo>
                    <a:pt x="27" y="3780"/>
                    <a:pt x="0" y="3814"/>
                    <a:pt x="13" y="3852"/>
                  </a:cubicBezTo>
                  <a:cubicBezTo>
                    <a:pt x="17" y="3864"/>
                    <a:pt x="22" y="3872"/>
                    <a:pt x="27" y="3881"/>
                  </a:cubicBezTo>
                  <a:cubicBezTo>
                    <a:pt x="28" y="3906"/>
                    <a:pt x="42" y="3931"/>
                    <a:pt x="66" y="3944"/>
                  </a:cubicBezTo>
                  <a:cubicBezTo>
                    <a:pt x="100" y="3956"/>
                    <a:pt x="135" y="3959"/>
                    <a:pt x="172" y="3959"/>
                  </a:cubicBezTo>
                  <a:cubicBezTo>
                    <a:pt x="207" y="3959"/>
                    <a:pt x="243" y="3956"/>
                    <a:pt x="278" y="3956"/>
                  </a:cubicBezTo>
                  <a:cubicBezTo>
                    <a:pt x="285" y="3956"/>
                    <a:pt x="292" y="3956"/>
                    <a:pt x="299" y="3957"/>
                  </a:cubicBezTo>
                  <a:cubicBezTo>
                    <a:pt x="670" y="3936"/>
                    <a:pt x="1034" y="3797"/>
                    <a:pt x="1336" y="3583"/>
                  </a:cubicBezTo>
                  <a:cubicBezTo>
                    <a:pt x="1454" y="3498"/>
                    <a:pt x="1560" y="3398"/>
                    <a:pt x="1655" y="3288"/>
                  </a:cubicBezTo>
                  <a:cubicBezTo>
                    <a:pt x="1696" y="3257"/>
                    <a:pt x="1746" y="3222"/>
                    <a:pt x="1801" y="3173"/>
                  </a:cubicBezTo>
                  <a:cubicBezTo>
                    <a:pt x="1835" y="3137"/>
                    <a:pt x="1885" y="3102"/>
                    <a:pt x="1896" y="3052"/>
                  </a:cubicBezTo>
                  <a:cubicBezTo>
                    <a:pt x="1956" y="2966"/>
                    <a:pt x="1998" y="2871"/>
                    <a:pt x="2046" y="2781"/>
                  </a:cubicBezTo>
                  <a:cubicBezTo>
                    <a:pt x="2157" y="2573"/>
                    <a:pt x="2258" y="2360"/>
                    <a:pt x="2358" y="2146"/>
                  </a:cubicBezTo>
                  <a:cubicBezTo>
                    <a:pt x="2436" y="1988"/>
                    <a:pt x="2510" y="1828"/>
                    <a:pt x="2582" y="1667"/>
                  </a:cubicBezTo>
                  <a:lnTo>
                    <a:pt x="2582" y="1667"/>
                  </a:lnTo>
                  <a:cubicBezTo>
                    <a:pt x="2544" y="2038"/>
                    <a:pt x="2517" y="2410"/>
                    <a:pt x="2493" y="2784"/>
                  </a:cubicBezTo>
                  <a:cubicBezTo>
                    <a:pt x="2461" y="3253"/>
                    <a:pt x="2427" y="3788"/>
                    <a:pt x="2368" y="4186"/>
                  </a:cubicBezTo>
                  <a:cubicBezTo>
                    <a:pt x="2365" y="4236"/>
                    <a:pt x="2334" y="4288"/>
                    <a:pt x="2360" y="4335"/>
                  </a:cubicBezTo>
                  <a:cubicBezTo>
                    <a:pt x="2374" y="4361"/>
                    <a:pt x="2401" y="4374"/>
                    <a:pt x="2428" y="4374"/>
                  </a:cubicBezTo>
                  <a:cubicBezTo>
                    <a:pt x="2463" y="4374"/>
                    <a:pt x="2498" y="4353"/>
                    <a:pt x="2507" y="4315"/>
                  </a:cubicBezTo>
                  <a:cubicBezTo>
                    <a:pt x="2617" y="3650"/>
                    <a:pt x="2633" y="2971"/>
                    <a:pt x="2687" y="2300"/>
                  </a:cubicBezTo>
                  <a:cubicBezTo>
                    <a:pt x="2734" y="1644"/>
                    <a:pt x="2802" y="1101"/>
                    <a:pt x="2910" y="458"/>
                  </a:cubicBezTo>
                  <a:cubicBezTo>
                    <a:pt x="2929" y="330"/>
                    <a:pt x="2967" y="201"/>
                    <a:pt x="2978" y="72"/>
                  </a:cubicBezTo>
                  <a:cubicBezTo>
                    <a:pt x="2975" y="28"/>
                    <a:pt x="2935"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47"/>
            <p:cNvSpPr/>
            <p:nvPr/>
          </p:nvSpPr>
          <p:spPr>
            <a:xfrm>
              <a:off x="4508300" y="1155700"/>
              <a:ext cx="42150" cy="97200"/>
            </a:xfrm>
            <a:custGeom>
              <a:rect b="b" l="l" r="r" t="t"/>
              <a:pathLst>
                <a:path extrusionOk="0" h="3888" w="1686">
                  <a:moveTo>
                    <a:pt x="422" y="1"/>
                  </a:moveTo>
                  <a:cubicBezTo>
                    <a:pt x="413" y="202"/>
                    <a:pt x="464" y="403"/>
                    <a:pt x="505" y="601"/>
                  </a:cubicBezTo>
                  <a:cubicBezTo>
                    <a:pt x="562" y="838"/>
                    <a:pt x="626" y="1037"/>
                    <a:pt x="711" y="1232"/>
                  </a:cubicBezTo>
                  <a:cubicBezTo>
                    <a:pt x="542" y="918"/>
                    <a:pt x="414" y="614"/>
                    <a:pt x="330" y="257"/>
                  </a:cubicBezTo>
                  <a:lnTo>
                    <a:pt x="330" y="257"/>
                  </a:lnTo>
                  <a:cubicBezTo>
                    <a:pt x="378" y="643"/>
                    <a:pt x="464" y="1030"/>
                    <a:pt x="626" y="1386"/>
                  </a:cubicBezTo>
                  <a:cubicBezTo>
                    <a:pt x="775" y="1701"/>
                    <a:pt x="971" y="1993"/>
                    <a:pt x="1189" y="2265"/>
                  </a:cubicBezTo>
                  <a:cubicBezTo>
                    <a:pt x="1263" y="2359"/>
                    <a:pt x="1340" y="2452"/>
                    <a:pt x="1418" y="2541"/>
                  </a:cubicBezTo>
                  <a:cubicBezTo>
                    <a:pt x="1072" y="2222"/>
                    <a:pt x="855" y="1880"/>
                    <a:pt x="633" y="1444"/>
                  </a:cubicBezTo>
                  <a:cubicBezTo>
                    <a:pt x="459" y="1099"/>
                    <a:pt x="330" y="835"/>
                    <a:pt x="270" y="422"/>
                  </a:cubicBezTo>
                  <a:lnTo>
                    <a:pt x="270" y="422"/>
                  </a:lnTo>
                  <a:cubicBezTo>
                    <a:pt x="263" y="985"/>
                    <a:pt x="459" y="1534"/>
                    <a:pt x="763" y="2004"/>
                  </a:cubicBezTo>
                  <a:cubicBezTo>
                    <a:pt x="769" y="2013"/>
                    <a:pt x="775" y="2022"/>
                    <a:pt x="781" y="2031"/>
                  </a:cubicBezTo>
                  <a:lnTo>
                    <a:pt x="781" y="2031"/>
                  </a:lnTo>
                  <a:cubicBezTo>
                    <a:pt x="708" y="1931"/>
                    <a:pt x="640" y="1827"/>
                    <a:pt x="568" y="1711"/>
                  </a:cubicBezTo>
                  <a:cubicBezTo>
                    <a:pt x="373" y="1395"/>
                    <a:pt x="228" y="1093"/>
                    <a:pt x="172" y="722"/>
                  </a:cubicBezTo>
                  <a:lnTo>
                    <a:pt x="172" y="722"/>
                  </a:lnTo>
                  <a:cubicBezTo>
                    <a:pt x="186" y="1134"/>
                    <a:pt x="306" y="1544"/>
                    <a:pt x="509" y="1901"/>
                  </a:cubicBezTo>
                  <a:lnTo>
                    <a:pt x="509" y="1901"/>
                  </a:lnTo>
                  <a:cubicBezTo>
                    <a:pt x="509" y="1901"/>
                    <a:pt x="508" y="1901"/>
                    <a:pt x="508" y="1901"/>
                  </a:cubicBezTo>
                  <a:cubicBezTo>
                    <a:pt x="316" y="1609"/>
                    <a:pt x="168" y="1323"/>
                    <a:pt x="85" y="988"/>
                  </a:cubicBezTo>
                  <a:lnTo>
                    <a:pt x="85" y="988"/>
                  </a:lnTo>
                  <a:cubicBezTo>
                    <a:pt x="165" y="1582"/>
                    <a:pt x="382" y="2091"/>
                    <a:pt x="785" y="2541"/>
                  </a:cubicBezTo>
                  <a:cubicBezTo>
                    <a:pt x="795" y="2554"/>
                    <a:pt x="805" y="2564"/>
                    <a:pt x="815" y="2575"/>
                  </a:cubicBezTo>
                  <a:cubicBezTo>
                    <a:pt x="851" y="2620"/>
                    <a:pt x="888" y="2667"/>
                    <a:pt x="928" y="2713"/>
                  </a:cubicBezTo>
                  <a:cubicBezTo>
                    <a:pt x="1056" y="2855"/>
                    <a:pt x="1200" y="2992"/>
                    <a:pt x="1357" y="3104"/>
                  </a:cubicBezTo>
                  <a:cubicBezTo>
                    <a:pt x="1356" y="3112"/>
                    <a:pt x="1355" y="3121"/>
                    <a:pt x="1354" y="3128"/>
                  </a:cubicBezTo>
                  <a:cubicBezTo>
                    <a:pt x="983" y="2819"/>
                    <a:pt x="662" y="2513"/>
                    <a:pt x="427" y="2136"/>
                  </a:cubicBezTo>
                  <a:cubicBezTo>
                    <a:pt x="255" y="1860"/>
                    <a:pt x="126" y="1601"/>
                    <a:pt x="59" y="1284"/>
                  </a:cubicBezTo>
                  <a:lnTo>
                    <a:pt x="59" y="1284"/>
                  </a:lnTo>
                  <a:cubicBezTo>
                    <a:pt x="74" y="1506"/>
                    <a:pt x="125" y="1726"/>
                    <a:pt x="202" y="1936"/>
                  </a:cubicBezTo>
                  <a:cubicBezTo>
                    <a:pt x="281" y="2163"/>
                    <a:pt x="386" y="2369"/>
                    <a:pt x="556" y="2582"/>
                  </a:cubicBezTo>
                  <a:cubicBezTo>
                    <a:pt x="600" y="2637"/>
                    <a:pt x="649" y="2689"/>
                    <a:pt x="697" y="2741"/>
                  </a:cubicBezTo>
                  <a:cubicBezTo>
                    <a:pt x="737" y="2786"/>
                    <a:pt x="813" y="2874"/>
                    <a:pt x="831" y="2890"/>
                  </a:cubicBezTo>
                  <a:cubicBezTo>
                    <a:pt x="984" y="3064"/>
                    <a:pt x="1151" y="3228"/>
                    <a:pt x="1334" y="3369"/>
                  </a:cubicBezTo>
                  <a:cubicBezTo>
                    <a:pt x="1339" y="3377"/>
                    <a:pt x="1344" y="3385"/>
                    <a:pt x="1349" y="3391"/>
                  </a:cubicBezTo>
                  <a:cubicBezTo>
                    <a:pt x="1355" y="3398"/>
                    <a:pt x="1361" y="3401"/>
                    <a:pt x="1370" y="3405"/>
                  </a:cubicBezTo>
                  <a:cubicBezTo>
                    <a:pt x="1370" y="3408"/>
                    <a:pt x="1367" y="3411"/>
                    <a:pt x="1367" y="3414"/>
                  </a:cubicBezTo>
                  <a:cubicBezTo>
                    <a:pt x="1350" y="3400"/>
                    <a:pt x="1330" y="3386"/>
                    <a:pt x="1315" y="3370"/>
                  </a:cubicBezTo>
                  <a:cubicBezTo>
                    <a:pt x="700" y="2811"/>
                    <a:pt x="242" y="2379"/>
                    <a:pt x="1" y="1604"/>
                  </a:cubicBezTo>
                  <a:lnTo>
                    <a:pt x="1" y="1604"/>
                  </a:lnTo>
                  <a:cubicBezTo>
                    <a:pt x="88" y="2051"/>
                    <a:pt x="208" y="2395"/>
                    <a:pt x="459" y="2731"/>
                  </a:cubicBezTo>
                  <a:cubicBezTo>
                    <a:pt x="597" y="2919"/>
                    <a:pt x="767" y="3079"/>
                    <a:pt x="935" y="3238"/>
                  </a:cubicBezTo>
                  <a:cubicBezTo>
                    <a:pt x="893" y="3208"/>
                    <a:pt x="851" y="3178"/>
                    <a:pt x="809" y="3148"/>
                  </a:cubicBezTo>
                  <a:lnTo>
                    <a:pt x="809" y="3148"/>
                  </a:lnTo>
                  <a:cubicBezTo>
                    <a:pt x="971" y="3323"/>
                    <a:pt x="1120" y="3518"/>
                    <a:pt x="1314" y="3662"/>
                  </a:cubicBezTo>
                  <a:lnTo>
                    <a:pt x="1333" y="3669"/>
                  </a:lnTo>
                  <a:lnTo>
                    <a:pt x="1334" y="3669"/>
                  </a:lnTo>
                  <a:cubicBezTo>
                    <a:pt x="1336" y="3669"/>
                    <a:pt x="1337" y="3671"/>
                    <a:pt x="1339" y="3671"/>
                  </a:cubicBezTo>
                  <a:cubicBezTo>
                    <a:pt x="1336" y="3694"/>
                    <a:pt x="1334" y="3717"/>
                    <a:pt x="1331" y="3740"/>
                  </a:cubicBezTo>
                  <a:cubicBezTo>
                    <a:pt x="1331" y="3782"/>
                    <a:pt x="1318" y="3833"/>
                    <a:pt x="1351" y="3867"/>
                  </a:cubicBezTo>
                  <a:cubicBezTo>
                    <a:pt x="1365" y="3881"/>
                    <a:pt x="1383" y="3888"/>
                    <a:pt x="1401" y="3888"/>
                  </a:cubicBezTo>
                  <a:cubicBezTo>
                    <a:pt x="1440" y="3888"/>
                    <a:pt x="1479" y="3857"/>
                    <a:pt x="1478" y="3813"/>
                  </a:cubicBezTo>
                  <a:cubicBezTo>
                    <a:pt x="1501" y="3648"/>
                    <a:pt x="1546" y="3290"/>
                    <a:pt x="1583" y="2987"/>
                  </a:cubicBezTo>
                  <a:cubicBezTo>
                    <a:pt x="1608" y="2719"/>
                    <a:pt x="1639" y="2549"/>
                    <a:pt x="1686" y="2275"/>
                  </a:cubicBezTo>
                  <a:cubicBezTo>
                    <a:pt x="1684" y="2237"/>
                    <a:pt x="1645" y="2209"/>
                    <a:pt x="1606" y="2209"/>
                  </a:cubicBezTo>
                  <a:cubicBezTo>
                    <a:pt x="1593" y="2209"/>
                    <a:pt x="1579" y="2212"/>
                    <a:pt x="1567" y="2220"/>
                  </a:cubicBezTo>
                  <a:cubicBezTo>
                    <a:pt x="1557" y="2226"/>
                    <a:pt x="1550" y="2234"/>
                    <a:pt x="1543" y="2241"/>
                  </a:cubicBezTo>
                  <a:cubicBezTo>
                    <a:pt x="1536" y="2235"/>
                    <a:pt x="1530" y="2228"/>
                    <a:pt x="1525" y="2221"/>
                  </a:cubicBezTo>
                  <a:cubicBezTo>
                    <a:pt x="1252" y="1916"/>
                    <a:pt x="1002" y="1488"/>
                    <a:pt x="799" y="1066"/>
                  </a:cubicBezTo>
                  <a:cubicBezTo>
                    <a:pt x="676" y="822"/>
                    <a:pt x="597" y="630"/>
                    <a:pt x="512" y="371"/>
                  </a:cubicBezTo>
                  <a:cubicBezTo>
                    <a:pt x="475" y="251"/>
                    <a:pt x="428" y="128"/>
                    <a:pt x="4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47"/>
            <p:cNvSpPr/>
            <p:nvPr/>
          </p:nvSpPr>
          <p:spPr>
            <a:xfrm>
              <a:off x="4347650" y="978175"/>
              <a:ext cx="32000" cy="112600"/>
            </a:xfrm>
            <a:custGeom>
              <a:rect b="b" l="l" r="r" t="t"/>
              <a:pathLst>
                <a:path extrusionOk="0" h="4504" w="1280">
                  <a:moveTo>
                    <a:pt x="727" y="513"/>
                  </a:moveTo>
                  <a:lnTo>
                    <a:pt x="727" y="513"/>
                  </a:lnTo>
                  <a:cubicBezTo>
                    <a:pt x="620" y="867"/>
                    <a:pt x="420" y="1172"/>
                    <a:pt x="181" y="1486"/>
                  </a:cubicBezTo>
                  <a:cubicBezTo>
                    <a:pt x="353" y="1336"/>
                    <a:pt x="514" y="1169"/>
                    <a:pt x="646" y="980"/>
                  </a:cubicBezTo>
                  <a:lnTo>
                    <a:pt x="646" y="980"/>
                  </a:lnTo>
                  <a:cubicBezTo>
                    <a:pt x="586" y="1109"/>
                    <a:pt x="515" y="1236"/>
                    <a:pt x="426" y="1375"/>
                  </a:cubicBezTo>
                  <a:cubicBezTo>
                    <a:pt x="353" y="1493"/>
                    <a:pt x="285" y="1592"/>
                    <a:pt x="188" y="1690"/>
                  </a:cubicBezTo>
                  <a:cubicBezTo>
                    <a:pt x="320" y="1601"/>
                    <a:pt x="428" y="1484"/>
                    <a:pt x="529" y="1362"/>
                  </a:cubicBezTo>
                  <a:cubicBezTo>
                    <a:pt x="634" y="1241"/>
                    <a:pt x="727" y="1107"/>
                    <a:pt x="804" y="965"/>
                  </a:cubicBezTo>
                  <a:lnTo>
                    <a:pt x="804" y="965"/>
                  </a:lnTo>
                  <a:cubicBezTo>
                    <a:pt x="765" y="1072"/>
                    <a:pt x="712" y="1167"/>
                    <a:pt x="632" y="1318"/>
                  </a:cubicBezTo>
                  <a:cubicBezTo>
                    <a:pt x="510" y="1546"/>
                    <a:pt x="389" y="1711"/>
                    <a:pt x="228" y="1895"/>
                  </a:cubicBezTo>
                  <a:cubicBezTo>
                    <a:pt x="439" y="1737"/>
                    <a:pt x="620" y="1542"/>
                    <a:pt x="768" y="1324"/>
                  </a:cubicBezTo>
                  <a:cubicBezTo>
                    <a:pt x="779" y="1309"/>
                    <a:pt x="790" y="1292"/>
                    <a:pt x="800" y="1277"/>
                  </a:cubicBezTo>
                  <a:lnTo>
                    <a:pt x="800" y="1277"/>
                  </a:lnTo>
                  <a:cubicBezTo>
                    <a:pt x="680" y="1560"/>
                    <a:pt x="512" y="1823"/>
                    <a:pt x="289" y="2097"/>
                  </a:cubicBezTo>
                  <a:cubicBezTo>
                    <a:pt x="521" y="1910"/>
                    <a:pt x="725" y="1684"/>
                    <a:pt x="876" y="1427"/>
                  </a:cubicBezTo>
                  <a:lnTo>
                    <a:pt x="876" y="1427"/>
                  </a:lnTo>
                  <a:cubicBezTo>
                    <a:pt x="827" y="1553"/>
                    <a:pt x="765" y="1670"/>
                    <a:pt x="687" y="1805"/>
                  </a:cubicBezTo>
                  <a:cubicBezTo>
                    <a:pt x="563" y="2013"/>
                    <a:pt x="433" y="2169"/>
                    <a:pt x="248" y="2330"/>
                  </a:cubicBezTo>
                  <a:cubicBezTo>
                    <a:pt x="496" y="2201"/>
                    <a:pt x="718" y="1973"/>
                    <a:pt x="879" y="1727"/>
                  </a:cubicBezTo>
                  <a:lnTo>
                    <a:pt x="879" y="1727"/>
                  </a:lnTo>
                  <a:cubicBezTo>
                    <a:pt x="863" y="1772"/>
                    <a:pt x="846" y="1813"/>
                    <a:pt x="831" y="1846"/>
                  </a:cubicBezTo>
                  <a:cubicBezTo>
                    <a:pt x="688" y="2150"/>
                    <a:pt x="498" y="2370"/>
                    <a:pt x="260" y="2603"/>
                  </a:cubicBezTo>
                  <a:cubicBezTo>
                    <a:pt x="562" y="2420"/>
                    <a:pt x="807" y="2170"/>
                    <a:pt x="961" y="1896"/>
                  </a:cubicBezTo>
                  <a:lnTo>
                    <a:pt x="961" y="1896"/>
                  </a:lnTo>
                  <a:cubicBezTo>
                    <a:pt x="832" y="2238"/>
                    <a:pt x="584" y="2638"/>
                    <a:pt x="284" y="2842"/>
                  </a:cubicBezTo>
                  <a:cubicBezTo>
                    <a:pt x="532" y="2731"/>
                    <a:pt x="773" y="2499"/>
                    <a:pt x="947" y="2233"/>
                  </a:cubicBezTo>
                  <a:lnTo>
                    <a:pt x="947" y="2233"/>
                  </a:lnTo>
                  <a:cubicBezTo>
                    <a:pt x="872" y="2426"/>
                    <a:pt x="769" y="2595"/>
                    <a:pt x="630" y="2755"/>
                  </a:cubicBezTo>
                  <a:cubicBezTo>
                    <a:pt x="517" y="2889"/>
                    <a:pt x="393" y="3016"/>
                    <a:pt x="248" y="3106"/>
                  </a:cubicBezTo>
                  <a:cubicBezTo>
                    <a:pt x="433" y="3033"/>
                    <a:pt x="593" y="2910"/>
                    <a:pt x="738" y="2775"/>
                  </a:cubicBezTo>
                  <a:cubicBezTo>
                    <a:pt x="810" y="2709"/>
                    <a:pt x="875" y="2636"/>
                    <a:pt x="933" y="2558"/>
                  </a:cubicBezTo>
                  <a:lnTo>
                    <a:pt x="933" y="2558"/>
                  </a:lnTo>
                  <a:cubicBezTo>
                    <a:pt x="922" y="2580"/>
                    <a:pt x="910" y="2601"/>
                    <a:pt x="897" y="2626"/>
                  </a:cubicBezTo>
                  <a:cubicBezTo>
                    <a:pt x="796" y="2802"/>
                    <a:pt x="711" y="2908"/>
                    <a:pt x="561" y="3050"/>
                  </a:cubicBezTo>
                  <a:cubicBezTo>
                    <a:pt x="459" y="3148"/>
                    <a:pt x="360" y="3234"/>
                    <a:pt x="248" y="3312"/>
                  </a:cubicBezTo>
                  <a:cubicBezTo>
                    <a:pt x="515" y="3192"/>
                    <a:pt x="765" y="3021"/>
                    <a:pt x="948" y="2792"/>
                  </a:cubicBezTo>
                  <a:lnTo>
                    <a:pt x="948" y="2792"/>
                  </a:lnTo>
                  <a:cubicBezTo>
                    <a:pt x="944" y="2802"/>
                    <a:pt x="940" y="2810"/>
                    <a:pt x="938" y="2815"/>
                  </a:cubicBezTo>
                  <a:cubicBezTo>
                    <a:pt x="793" y="3119"/>
                    <a:pt x="604" y="3343"/>
                    <a:pt x="319" y="3516"/>
                  </a:cubicBezTo>
                  <a:cubicBezTo>
                    <a:pt x="531" y="3441"/>
                    <a:pt x="721" y="3311"/>
                    <a:pt x="871" y="3143"/>
                  </a:cubicBezTo>
                  <a:lnTo>
                    <a:pt x="871" y="3143"/>
                  </a:lnTo>
                  <a:cubicBezTo>
                    <a:pt x="834" y="3219"/>
                    <a:pt x="794" y="3290"/>
                    <a:pt x="751" y="3344"/>
                  </a:cubicBezTo>
                  <a:cubicBezTo>
                    <a:pt x="618" y="3508"/>
                    <a:pt x="474" y="3639"/>
                    <a:pt x="291" y="3734"/>
                  </a:cubicBezTo>
                  <a:cubicBezTo>
                    <a:pt x="460" y="3687"/>
                    <a:pt x="620" y="3599"/>
                    <a:pt x="753" y="3485"/>
                  </a:cubicBezTo>
                  <a:lnTo>
                    <a:pt x="753" y="3485"/>
                  </a:lnTo>
                  <a:lnTo>
                    <a:pt x="718" y="3542"/>
                  </a:lnTo>
                  <a:cubicBezTo>
                    <a:pt x="618" y="3713"/>
                    <a:pt x="469" y="3835"/>
                    <a:pt x="283" y="3945"/>
                  </a:cubicBezTo>
                  <a:cubicBezTo>
                    <a:pt x="362" y="3920"/>
                    <a:pt x="440" y="3889"/>
                    <a:pt x="516" y="3851"/>
                  </a:cubicBezTo>
                  <a:lnTo>
                    <a:pt x="516" y="3851"/>
                  </a:lnTo>
                  <a:cubicBezTo>
                    <a:pt x="491" y="3878"/>
                    <a:pt x="465" y="3905"/>
                    <a:pt x="438" y="3931"/>
                  </a:cubicBezTo>
                  <a:cubicBezTo>
                    <a:pt x="371" y="3995"/>
                    <a:pt x="310" y="4068"/>
                    <a:pt x="232" y="4110"/>
                  </a:cubicBezTo>
                  <a:cubicBezTo>
                    <a:pt x="314" y="4088"/>
                    <a:pt x="384" y="4036"/>
                    <a:pt x="454" y="3990"/>
                  </a:cubicBezTo>
                  <a:cubicBezTo>
                    <a:pt x="492" y="3965"/>
                    <a:pt x="531" y="3938"/>
                    <a:pt x="567" y="3908"/>
                  </a:cubicBezTo>
                  <a:lnTo>
                    <a:pt x="567" y="3908"/>
                  </a:lnTo>
                  <a:cubicBezTo>
                    <a:pt x="461" y="4034"/>
                    <a:pt x="288" y="4224"/>
                    <a:pt x="165" y="4299"/>
                  </a:cubicBezTo>
                  <a:cubicBezTo>
                    <a:pt x="165" y="4291"/>
                    <a:pt x="165" y="4283"/>
                    <a:pt x="166" y="4275"/>
                  </a:cubicBezTo>
                  <a:cubicBezTo>
                    <a:pt x="177" y="3868"/>
                    <a:pt x="188" y="3461"/>
                    <a:pt x="191" y="3054"/>
                  </a:cubicBezTo>
                  <a:cubicBezTo>
                    <a:pt x="189" y="2744"/>
                    <a:pt x="161" y="2434"/>
                    <a:pt x="165" y="2123"/>
                  </a:cubicBezTo>
                  <a:cubicBezTo>
                    <a:pt x="173" y="1871"/>
                    <a:pt x="180" y="1557"/>
                    <a:pt x="155" y="1370"/>
                  </a:cubicBezTo>
                  <a:cubicBezTo>
                    <a:pt x="154" y="1356"/>
                    <a:pt x="154" y="1347"/>
                    <a:pt x="152" y="1341"/>
                  </a:cubicBezTo>
                  <a:cubicBezTo>
                    <a:pt x="176" y="1324"/>
                    <a:pt x="194" y="1297"/>
                    <a:pt x="215" y="1278"/>
                  </a:cubicBezTo>
                  <a:cubicBezTo>
                    <a:pt x="314" y="1174"/>
                    <a:pt x="402" y="1062"/>
                    <a:pt x="485" y="944"/>
                  </a:cubicBezTo>
                  <a:cubicBezTo>
                    <a:pt x="583" y="809"/>
                    <a:pt x="662" y="665"/>
                    <a:pt x="727" y="513"/>
                  </a:cubicBezTo>
                  <a:close/>
                  <a:moveTo>
                    <a:pt x="821" y="1"/>
                  </a:moveTo>
                  <a:lnTo>
                    <a:pt x="821" y="7"/>
                  </a:lnTo>
                  <a:cubicBezTo>
                    <a:pt x="820" y="12"/>
                    <a:pt x="820" y="17"/>
                    <a:pt x="819" y="22"/>
                  </a:cubicBezTo>
                  <a:cubicBezTo>
                    <a:pt x="799" y="25"/>
                    <a:pt x="779" y="40"/>
                    <a:pt x="774" y="59"/>
                  </a:cubicBezTo>
                  <a:cubicBezTo>
                    <a:pt x="636" y="435"/>
                    <a:pt x="386" y="818"/>
                    <a:pt x="74" y="1134"/>
                  </a:cubicBezTo>
                  <a:cubicBezTo>
                    <a:pt x="54" y="1154"/>
                    <a:pt x="33" y="1174"/>
                    <a:pt x="13" y="1192"/>
                  </a:cubicBezTo>
                  <a:cubicBezTo>
                    <a:pt x="15" y="1210"/>
                    <a:pt x="16" y="1227"/>
                    <a:pt x="17" y="1244"/>
                  </a:cubicBezTo>
                  <a:cubicBezTo>
                    <a:pt x="16" y="1250"/>
                    <a:pt x="15" y="1255"/>
                    <a:pt x="15" y="1261"/>
                  </a:cubicBezTo>
                  <a:cubicBezTo>
                    <a:pt x="13" y="1457"/>
                    <a:pt x="17" y="1819"/>
                    <a:pt x="7" y="2080"/>
                  </a:cubicBezTo>
                  <a:cubicBezTo>
                    <a:pt x="1" y="2308"/>
                    <a:pt x="17" y="2535"/>
                    <a:pt x="25" y="2765"/>
                  </a:cubicBezTo>
                  <a:cubicBezTo>
                    <a:pt x="39" y="3095"/>
                    <a:pt x="27" y="3425"/>
                    <a:pt x="20" y="3756"/>
                  </a:cubicBezTo>
                  <a:cubicBezTo>
                    <a:pt x="15" y="3949"/>
                    <a:pt x="21" y="4142"/>
                    <a:pt x="8" y="4335"/>
                  </a:cubicBezTo>
                  <a:cubicBezTo>
                    <a:pt x="7" y="4361"/>
                    <a:pt x="21" y="4383"/>
                    <a:pt x="41" y="4397"/>
                  </a:cubicBezTo>
                  <a:cubicBezTo>
                    <a:pt x="26" y="4438"/>
                    <a:pt x="51" y="4490"/>
                    <a:pt x="94" y="4501"/>
                  </a:cubicBezTo>
                  <a:cubicBezTo>
                    <a:pt x="101" y="4503"/>
                    <a:pt x="108" y="4503"/>
                    <a:pt x="114" y="4503"/>
                  </a:cubicBezTo>
                  <a:cubicBezTo>
                    <a:pt x="165" y="4503"/>
                    <a:pt x="208" y="4460"/>
                    <a:pt x="252" y="4437"/>
                  </a:cubicBezTo>
                  <a:cubicBezTo>
                    <a:pt x="382" y="4352"/>
                    <a:pt x="494" y="4243"/>
                    <a:pt x="595" y="4124"/>
                  </a:cubicBezTo>
                  <a:cubicBezTo>
                    <a:pt x="762" y="3935"/>
                    <a:pt x="896" y="3719"/>
                    <a:pt x="991" y="3487"/>
                  </a:cubicBezTo>
                  <a:cubicBezTo>
                    <a:pt x="1010" y="3461"/>
                    <a:pt x="1026" y="3435"/>
                    <a:pt x="1041" y="3406"/>
                  </a:cubicBezTo>
                  <a:cubicBezTo>
                    <a:pt x="1256" y="2917"/>
                    <a:pt x="1280" y="2369"/>
                    <a:pt x="1254" y="1842"/>
                  </a:cubicBezTo>
                  <a:cubicBezTo>
                    <a:pt x="1225" y="1415"/>
                    <a:pt x="1192" y="1060"/>
                    <a:pt x="1108" y="663"/>
                  </a:cubicBezTo>
                  <a:cubicBezTo>
                    <a:pt x="1066" y="484"/>
                    <a:pt x="1005" y="309"/>
                    <a:pt x="937" y="139"/>
                  </a:cubicBezTo>
                  <a:cubicBezTo>
                    <a:pt x="924" y="104"/>
                    <a:pt x="913" y="71"/>
                    <a:pt x="901" y="37"/>
                  </a:cubicBezTo>
                  <a:cubicBezTo>
                    <a:pt x="898" y="33"/>
                    <a:pt x="894" y="30"/>
                    <a:pt x="890" y="27"/>
                  </a:cubicBezTo>
                  <a:cubicBezTo>
                    <a:pt x="888" y="25"/>
                    <a:pt x="887" y="22"/>
                    <a:pt x="886" y="21"/>
                  </a:cubicBezTo>
                  <a:lnTo>
                    <a:pt x="886" y="19"/>
                  </a:lnTo>
                  <a:cubicBezTo>
                    <a:pt x="865" y="16"/>
                    <a:pt x="842" y="10"/>
                    <a:pt x="8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47"/>
            <p:cNvSpPr/>
            <p:nvPr/>
          </p:nvSpPr>
          <p:spPr>
            <a:xfrm>
              <a:off x="4535650" y="951125"/>
              <a:ext cx="83950" cy="98675"/>
            </a:xfrm>
            <a:custGeom>
              <a:rect b="b" l="l" r="r" t="t"/>
              <a:pathLst>
                <a:path extrusionOk="0" h="3947" w="3358">
                  <a:moveTo>
                    <a:pt x="1358" y="0"/>
                  </a:moveTo>
                  <a:cubicBezTo>
                    <a:pt x="1358" y="0"/>
                    <a:pt x="1356" y="1"/>
                    <a:pt x="1352" y="2"/>
                  </a:cubicBezTo>
                  <a:cubicBezTo>
                    <a:pt x="1262" y="28"/>
                    <a:pt x="1175" y="63"/>
                    <a:pt x="1092" y="103"/>
                  </a:cubicBezTo>
                  <a:cubicBezTo>
                    <a:pt x="976" y="161"/>
                    <a:pt x="870" y="239"/>
                    <a:pt x="777" y="330"/>
                  </a:cubicBezTo>
                  <a:cubicBezTo>
                    <a:pt x="608" y="500"/>
                    <a:pt x="472" y="706"/>
                    <a:pt x="375" y="924"/>
                  </a:cubicBezTo>
                  <a:cubicBezTo>
                    <a:pt x="287" y="1156"/>
                    <a:pt x="250" y="1407"/>
                    <a:pt x="244" y="1655"/>
                  </a:cubicBezTo>
                  <a:cubicBezTo>
                    <a:pt x="244" y="1769"/>
                    <a:pt x="249" y="1882"/>
                    <a:pt x="263" y="1995"/>
                  </a:cubicBezTo>
                  <a:cubicBezTo>
                    <a:pt x="223" y="1803"/>
                    <a:pt x="212" y="1599"/>
                    <a:pt x="228" y="1376"/>
                  </a:cubicBezTo>
                  <a:cubicBezTo>
                    <a:pt x="268" y="919"/>
                    <a:pt x="570" y="437"/>
                    <a:pt x="943" y="59"/>
                  </a:cubicBezTo>
                  <a:lnTo>
                    <a:pt x="943" y="59"/>
                  </a:lnTo>
                  <a:cubicBezTo>
                    <a:pt x="534" y="355"/>
                    <a:pt x="161" y="764"/>
                    <a:pt x="89" y="1282"/>
                  </a:cubicBezTo>
                  <a:cubicBezTo>
                    <a:pt x="1" y="1840"/>
                    <a:pt x="159" y="2420"/>
                    <a:pt x="479" y="2880"/>
                  </a:cubicBezTo>
                  <a:cubicBezTo>
                    <a:pt x="736" y="3264"/>
                    <a:pt x="1080" y="3602"/>
                    <a:pt x="1504" y="3792"/>
                  </a:cubicBezTo>
                  <a:cubicBezTo>
                    <a:pt x="1727" y="3891"/>
                    <a:pt x="1976" y="3946"/>
                    <a:pt x="2222" y="3946"/>
                  </a:cubicBezTo>
                  <a:cubicBezTo>
                    <a:pt x="2384" y="3946"/>
                    <a:pt x="2544" y="3923"/>
                    <a:pt x="2695" y="3872"/>
                  </a:cubicBezTo>
                  <a:lnTo>
                    <a:pt x="2695" y="3872"/>
                  </a:lnTo>
                  <a:cubicBezTo>
                    <a:pt x="2618" y="3881"/>
                    <a:pt x="2545" y="3886"/>
                    <a:pt x="2473" y="3886"/>
                  </a:cubicBezTo>
                  <a:cubicBezTo>
                    <a:pt x="2377" y="3886"/>
                    <a:pt x="2285" y="3878"/>
                    <a:pt x="2192" y="3862"/>
                  </a:cubicBezTo>
                  <a:lnTo>
                    <a:pt x="2192" y="3862"/>
                  </a:lnTo>
                  <a:cubicBezTo>
                    <a:pt x="2218" y="3864"/>
                    <a:pt x="2242" y="3867"/>
                    <a:pt x="2268" y="3869"/>
                  </a:cubicBezTo>
                  <a:cubicBezTo>
                    <a:pt x="2288" y="3869"/>
                    <a:pt x="2308" y="3870"/>
                    <a:pt x="2328" y="3870"/>
                  </a:cubicBezTo>
                  <a:cubicBezTo>
                    <a:pt x="2714" y="3870"/>
                    <a:pt x="3087" y="3693"/>
                    <a:pt x="3358" y="3422"/>
                  </a:cubicBezTo>
                  <a:lnTo>
                    <a:pt x="3358" y="3422"/>
                  </a:lnTo>
                  <a:cubicBezTo>
                    <a:pt x="3076" y="3630"/>
                    <a:pt x="2734" y="3729"/>
                    <a:pt x="2423" y="3729"/>
                  </a:cubicBezTo>
                  <a:cubicBezTo>
                    <a:pt x="2334" y="3729"/>
                    <a:pt x="2248" y="3721"/>
                    <a:pt x="2166" y="3705"/>
                  </a:cubicBezTo>
                  <a:cubicBezTo>
                    <a:pt x="1609" y="3615"/>
                    <a:pt x="1180" y="3399"/>
                    <a:pt x="834" y="2955"/>
                  </a:cubicBezTo>
                  <a:cubicBezTo>
                    <a:pt x="633" y="2700"/>
                    <a:pt x="416" y="2215"/>
                    <a:pt x="409" y="1866"/>
                  </a:cubicBezTo>
                  <a:cubicBezTo>
                    <a:pt x="382" y="1393"/>
                    <a:pt x="456" y="1046"/>
                    <a:pt x="662" y="692"/>
                  </a:cubicBezTo>
                  <a:cubicBezTo>
                    <a:pt x="762" y="509"/>
                    <a:pt x="845" y="388"/>
                    <a:pt x="989" y="250"/>
                  </a:cubicBezTo>
                  <a:cubicBezTo>
                    <a:pt x="1095" y="152"/>
                    <a:pt x="1208" y="80"/>
                    <a:pt x="1342" y="10"/>
                  </a:cubicBezTo>
                  <a:cubicBezTo>
                    <a:pt x="1347" y="8"/>
                    <a:pt x="1361" y="0"/>
                    <a:pt x="1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47"/>
            <p:cNvSpPr/>
            <p:nvPr/>
          </p:nvSpPr>
          <p:spPr>
            <a:xfrm>
              <a:off x="4525300" y="961500"/>
              <a:ext cx="75900" cy="95525"/>
            </a:xfrm>
            <a:custGeom>
              <a:rect b="b" l="l" r="r" t="t"/>
              <a:pathLst>
                <a:path extrusionOk="0" h="3821" w="3036">
                  <a:moveTo>
                    <a:pt x="816" y="1"/>
                  </a:moveTo>
                  <a:cubicBezTo>
                    <a:pt x="816" y="1"/>
                    <a:pt x="813" y="4"/>
                    <a:pt x="806" y="12"/>
                  </a:cubicBezTo>
                  <a:cubicBezTo>
                    <a:pt x="751" y="65"/>
                    <a:pt x="701" y="123"/>
                    <a:pt x="654" y="186"/>
                  </a:cubicBezTo>
                  <a:cubicBezTo>
                    <a:pt x="489" y="409"/>
                    <a:pt x="371" y="669"/>
                    <a:pt x="325" y="945"/>
                  </a:cubicBezTo>
                  <a:cubicBezTo>
                    <a:pt x="316" y="1001"/>
                    <a:pt x="309" y="1058"/>
                    <a:pt x="305" y="1115"/>
                  </a:cubicBezTo>
                  <a:cubicBezTo>
                    <a:pt x="305" y="868"/>
                    <a:pt x="342" y="604"/>
                    <a:pt x="451" y="375"/>
                  </a:cubicBezTo>
                  <a:lnTo>
                    <a:pt x="451" y="375"/>
                  </a:lnTo>
                  <a:cubicBezTo>
                    <a:pt x="300" y="590"/>
                    <a:pt x="223" y="920"/>
                    <a:pt x="201" y="1128"/>
                  </a:cubicBezTo>
                  <a:cubicBezTo>
                    <a:pt x="183" y="1293"/>
                    <a:pt x="186" y="1451"/>
                    <a:pt x="205" y="1605"/>
                  </a:cubicBezTo>
                  <a:cubicBezTo>
                    <a:pt x="162" y="1363"/>
                    <a:pt x="165" y="1123"/>
                    <a:pt x="200" y="854"/>
                  </a:cubicBezTo>
                  <a:lnTo>
                    <a:pt x="200" y="854"/>
                  </a:lnTo>
                  <a:cubicBezTo>
                    <a:pt x="125" y="1030"/>
                    <a:pt x="54" y="1432"/>
                    <a:pt x="97" y="1695"/>
                  </a:cubicBezTo>
                  <a:cubicBezTo>
                    <a:pt x="145" y="2112"/>
                    <a:pt x="305" y="2511"/>
                    <a:pt x="540" y="2860"/>
                  </a:cubicBezTo>
                  <a:cubicBezTo>
                    <a:pt x="393" y="2656"/>
                    <a:pt x="268" y="2438"/>
                    <a:pt x="163" y="2213"/>
                  </a:cubicBezTo>
                  <a:cubicBezTo>
                    <a:pt x="104" y="2080"/>
                    <a:pt x="33" y="1844"/>
                    <a:pt x="17" y="1661"/>
                  </a:cubicBezTo>
                  <a:cubicBezTo>
                    <a:pt x="16" y="1653"/>
                    <a:pt x="14" y="1628"/>
                    <a:pt x="13" y="1628"/>
                  </a:cubicBezTo>
                  <a:cubicBezTo>
                    <a:pt x="12" y="1628"/>
                    <a:pt x="12" y="1632"/>
                    <a:pt x="12" y="1642"/>
                  </a:cubicBezTo>
                  <a:cubicBezTo>
                    <a:pt x="1" y="1802"/>
                    <a:pt x="8" y="1962"/>
                    <a:pt x="42" y="2120"/>
                  </a:cubicBezTo>
                  <a:cubicBezTo>
                    <a:pt x="171" y="2681"/>
                    <a:pt x="507" y="3200"/>
                    <a:pt x="991" y="3516"/>
                  </a:cubicBezTo>
                  <a:cubicBezTo>
                    <a:pt x="1212" y="3653"/>
                    <a:pt x="1420" y="3727"/>
                    <a:pt x="1696" y="3789"/>
                  </a:cubicBezTo>
                  <a:cubicBezTo>
                    <a:pt x="1507" y="3720"/>
                    <a:pt x="1335" y="3623"/>
                    <a:pt x="1176" y="3509"/>
                  </a:cubicBezTo>
                  <a:lnTo>
                    <a:pt x="1176" y="3509"/>
                  </a:lnTo>
                  <a:cubicBezTo>
                    <a:pt x="1459" y="3691"/>
                    <a:pt x="1774" y="3793"/>
                    <a:pt x="2128" y="3820"/>
                  </a:cubicBezTo>
                  <a:cubicBezTo>
                    <a:pt x="1372" y="3650"/>
                    <a:pt x="818" y="3119"/>
                    <a:pt x="491" y="2460"/>
                  </a:cubicBezTo>
                  <a:lnTo>
                    <a:pt x="491" y="2460"/>
                  </a:lnTo>
                  <a:cubicBezTo>
                    <a:pt x="513" y="2501"/>
                    <a:pt x="537" y="2542"/>
                    <a:pt x="562" y="2583"/>
                  </a:cubicBezTo>
                  <a:cubicBezTo>
                    <a:pt x="805" y="2966"/>
                    <a:pt x="1116" y="3322"/>
                    <a:pt x="1521" y="3540"/>
                  </a:cubicBezTo>
                  <a:cubicBezTo>
                    <a:pt x="1783" y="3670"/>
                    <a:pt x="2077" y="3746"/>
                    <a:pt x="2370" y="3746"/>
                  </a:cubicBezTo>
                  <a:cubicBezTo>
                    <a:pt x="2339" y="3739"/>
                    <a:pt x="2307" y="3733"/>
                    <a:pt x="2276" y="3725"/>
                  </a:cubicBezTo>
                  <a:cubicBezTo>
                    <a:pt x="1992" y="3664"/>
                    <a:pt x="1649" y="3496"/>
                    <a:pt x="1467" y="3347"/>
                  </a:cubicBezTo>
                  <a:cubicBezTo>
                    <a:pt x="1457" y="3339"/>
                    <a:pt x="1446" y="3331"/>
                    <a:pt x="1434" y="3322"/>
                  </a:cubicBezTo>
                  <a:lnTo>
                    <a:pt x="1434" y="3322"/>
                  </a:lnTo>
                  <a:cubicBezTo>
                    <a:pt x="1769" y="3540"/>
                    <a:pt x="2158" y="3657"/>
                    <a:pt x="2553" y="3657"/>
                  </a:cubicBezTo>
                  <a:cubicBezTo>
                    <a:pt x="2714" y="3657"/>
                    <a:pt x="2876" y="3638"/>
                    <a:pt x="3035" y="3598"/>
                  </a:cubicBezTo>
                  <a:lnTo>
                    <a:pt x="3035" y="3598"/>
                  </a:lnTo>
                  <a:cubicBezTo>
                    <a:pt x="2967" y="3602"/>
                    <a:pt x="2901" y="3604"/>
                    <a:pt x="2837" y="3604"/>
                  </a:cubicBezTo>
                  <a:cubicBezTo>
                    <a:pt x="2662" y="3604"/>
                    <a:pt x="2498" y="3587"/>
                    <a:pt x="2327" y="3545"/>
                  </a:cubicBezTo>
                  <a:cubicBezTo>
                    <a:pt x="1944" y="3442"/>
                    <a:pt x="1576" y="3261"/>
                    <a:pt x="1309" y="3027"/>
                  </a:cubicBezTo>
                  <a:cubicBezTo>
                    <a:pt x="1006" y="2753"/>
                    <a:pt x="815" y="2474"/>
                    <a:pt x="636" y="2088"/>
                  </a:cubicBezTo>
                  <a:cubicBezTo>
                    <a:pt x="521" y="1824"/>
                    <a:pt x="454" y="1461"/>
                    <a:pt x="456" y="1119"/>
                  </a:cubicBezTo>
                  <a:cubicBezTo>
                    <a:pt x="464" y="740"/>
                    <a:pt x="574" y="370"/>
                    <a:pt x="799" y="28"/>
                  </a:cubicBezTo>
                  <a:cubicBezTo>
                    <a:pt x="804" y="22"/>
                    <a:pt x="818" y="1"/>
                    <a:pt x="8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2648" name="Shape 12648"/>
        <p:cNvGrpSpPr/>
        <p:nvPr/>
      </p:nvGrpSpPr>
      <p:grpSpPr>
        <a:xfrm>
          <a:off x="0" y="0"/>
          <a:ext cx="0" cy="0"/>
          <a:chOff x="0" y="0"/>
          <a:chExt cx="0" cy="0"/>
        </a:xfrm>
      </p:grpSpPr>
      <p:sp>
        <p:nvSpPr>
          <p:cNvPr id="12649" name="Google Shape;12649;p3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12650" name="Google Shape;12650;p30"/>
          <p:cNvSpPr txBox="1"/>
          <p:nvPr>
            <p:ph idx="1" type="body"/>
          </p:nvPr>
        </p:nvSpPr>
        <p:spPr>
          <a:xfrm>
            <a:off x="720000" y="877275"/>
            <a:ext cx="7704000" cy="373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Here’s what you’ll find in this </a:t>
            </a:r>
            <a:r>
              <a:rPr b="1" lang="en">
                <a:solidFill>
                  <a:schemeClr val="dk1"/>
                </a:solidFill>
                <a:uFill>
                  <a:noFill/>
                </a:uFill>
                <a:hlinkClick r:id="rId3">
                  <a:extLst>
                    <a:ext uri="{A12FA001-AC4F-418D-AE19-62706E023703}">
                      <ahyp:hlinkClr val="tx"/>
                    </a:ext>
                  </a:extLst>
                </a:hlinkClick>
              </a:rPr>
              <a:t>Slidesgo</a:t>
            </a:r>
            <a:r>
              <a:rPr lang="en">
                <a:solidFill>
                  <a:schemeClr val="dk1"/>
                </a:solidFill>
              </a:rPr>
              <a:t> template: </a:t>
            </a:r>
            <a:endParaRPr>
              <a:solidFill>
                <a:schemeClr val="dk1"/>
              </a:solidFill>
            </a:endParaRPr>
          </a:p>
          <a:p>
            <a:pPr indent="-307975" lvl="0" marL="457200" rtl="0" algn="l">
              <a:spcBef>
                <a:spcPts val="0"/>
              </a:spcBef>
              <a:spcAft>
                <a:spcPts val="0"/>
              </a:spcAft>
              <a:buClr>
                <a:schemeClr val="dk1"/>
              </a:buClr>
              <a:buSzPts val="1250"/>
              <a:buFont typeface="Josefin Sans"/>
              <a:buAutoNum type="arabicPeriod"/>
            </a:pPr>
            <a:r>
              <a:rPr lang="en">
                <a:solidFill>
                  <a:schemeClr val="dk1"/>
                </a:solidFill>
              </a:rPr>
              <a:t>A slide structure based on a workshop presentation, which you can easily adapt to your needs. For more info on how to edit the template, please visit </a:t>
            </a:r>
            <a:r>
              <a:rPr b="1" lang="en">
                <a:solidFill>
                  <a:schemeClr val="dk1"/>
                </a:solidFill>
                <a:uFill>
                  <a:noFill/>
                </a:uFill>
                <a:hlinkClick r:id="rId4">
                  <a:extLst>
                    <a:ext uri="{A12FA001-AC4F-418D-AE19-62706E023703}">
                      <ahyp:hlinkClr val="tx"/>
                    </a:ext>
                  </a:extLst>
                </a:hlinkClick>
              </a:rPr>
              <a:t>Slidesgo School</a:t>
            </a:r>
            <a:r>
              <a:rPr lang="en">
                <a:solidFill>
                  <a:schemeClr val="dk1"/>
                </a:solidFill>
              </a:rPr>
              <a:t> or read our </a:t>
            </a:r>
            <a:r>
              <a:rPr b="1" lang="en">
                <a:solidFill>
                  <a:schemeClr val="dk1"/>
                </a:solidFill>
                <a:uFill>
                  <a:noFill/>
                </a:uFill>
                <a:hlinkClick r:id="rId5">
                  <a:extLst>
                    <a:ext uri="{A12FA001-AC4F-418D-AE19-62706E023703}">
                      <ahyp:hlinkClr val="tx"/>
                    </a:ext>
                  </a:extLst>
                </a:hlinkClick>
              </a:rPr>
              <a:t>FAQs</a:t>
            </a:r>
            <a:r>
              <a:rPr b="1" lang="en">
                <a:solidFill>
                  <a:schemeClr val="dk1"/>
                </a:solidFill>
              </a:rPr>
              <a:t>.</a:t>
            </a:r>
            <a:endParaRPr b="1">
              <a:solidFill>
                <a:schemeClr val="dk1"/>
              </a:solidFill>
            </a:endParaRPr>
          </a:p>
          <a:p>
            <a:pPr indent="-307975" lvl="0" marL="457200" rtl="0" algn="l">
              <a:spcBef>
                <a:spcPts val="0"/>
              </a:spcBef>
              <a:spcAft>
                <a:spcPts val="0"/>
              </a:spcAft>
              <a:buClr>
                <a:schemeClr val="dk1"/>
              </a:buClr>
              <a:buSzPts val="1250"/>
              <a:buFont typeface="Josefin Sans"/>
              <a:buAutoNum type="arabicPeriod"/>
            </a:pPr>
            <a:r>
              <a:rPr lang="en">
                <a:solidFill>
                  <a:schemeClr val="dk1"/>
                </a:solidFill>
              </a:rPr>
              <a:t>To view this template with the correct fonts in ppt format, download and install on your computer the </a:t>
            </a:r>
            <a:r>
              <a:rPr b="1" lang="en">
                <a:solidFill>
                  <a:schemeClr val="dk1"/>
                </a:solidFill>
                <a:uFill>
                  <a:noFill/>
                </a:uFill>
                <a:hlinkClick action="ppaction://hlinksldjump" r:id="rId6">
                  <a:extLst>
                    <a:ext uri="{A12FA001-AC4F-418D-AE19-62706E023703}">
                      <ahyp:hlinkClr val="tx"/>
                    </a:ext>
                  </a:extLst>
                </a:hlinkClick>
              </a:rPr>
              <a:t>fonts that we have used</a:t>
            </a:r>
            <a:r>
              <a:rPr b="1" lang="en">
                <a:solidFill>
                  <a:schemeClr val="dk1"/>
                </a:solidFill>
              </a:rPr>
              <a:t>.</a:t>
            </a:r>
            <a:r>
              <a:rPr lang="en">
                <a:solidFill>
                  <a:schemeClr val="dk1"/>
                </a:solidFill>
              </a:rPr>
              <a:t> You can learn how to download and install fonts </a:t>
            </a:r>
            <a:r>
              <a:rPr b="1" lang="en">
                <a:solidFill>
                  <a:schemeClr val="dk1"/>
                </a:solidFill>
                <a:uFill>
                  <a:noFill/>
                </a:uFill>
                <a:hlinkClick r:id="rId7">
                  <a:extLst>
                    <a:ext uri="{A12FA001-AC4F-418D-AE19-62706E023703}">
                      <ahyp:hlinkClr val="tx"/>
                    </a:ext>
                  </a:extLst>
                </a:hlinkClick>
              </a:rPr>
              <a:t>here</a:t>
            </a:r>
            <a:r>
              <a:rPr b="1" lang="en">
                <a:solidFill>
                  <a:schemeClr val="dk1"/>
                </a:solidFill>
              </a:rPr>
              <a:t>.</a:t>
            </a:r>
            <a:endParaRPr b="1">
              <a:solidFill>
                <a:schemeClr val="dk1"/>
              </a:solidFill>
            </a:endParaRPr>
          </a:p>
          <a:p>
            <a:pPr indent="-307975" lvl="0" marL="457200" rtl="0" algn="l">
              <a:spcBef>
                <a:spcPts val="0"/>
              </a:spcBef>
              <a:spcAft>
                <a:spcPts val="0"/>
              </a:spcAft>
              <a:buClr>
                <a:schemeClr val="dk1"/>
              </a:buClr>
              <a:buSzPts val="1250"/>
              <a:buFont typeface="Josefin Sans"/>
              <a:buAutoNum type="arabicPeriod"/>
            </a:pPr>
            <a:r>
              <a:rPr lang="en">
                <a:solidFill>
                  <a:schemeClr val="dk1"/>
                </a:solidFill>
              </a:rPr>
              <a:t>An assortment of graphic resources that are suitable for use in the presentation can be found in the </a:t>
            </a:r>
            <a:r>
              <a:rPr b="1" lang="en">
                <a:solidFill>
                  <a:schemeClr val="dk1"/>
                </a:solidFill>
                <a:uFill>
                  <a:noFill/>
                </a:uFill>
                <a:hlinkClick action="ppaction://hlinksldjump" r:id="rId8">
                  <a:extLst>
                    <a:ext uri="{A12FA001-AC4F-418D-AE19-62706E023703}">
                      <ahyp:hlinkClr val="tx"/>
                    </a:ext>
                  </a:extLst>
                </a:hlinkClick>
              </a:rPr>
              <a:t>alternative resources slide.</a:t>
            </a:r>
            <a:endParaRPr b="1">
              <a:solidFill>
                <a:schemeClr val="dk1"/>
              </a:solidFill>
            </a:endParaRPr>
          </a:p>
          <a:p>
            <a:pPr indent="-307975" lvl="0" marL="457200" rtl="0" algn="l">
              <a:spcBef>
                <a:spcPts val="0"/>
              </a:spcBef>
              <a:spcAft>
                <a:spcPts val="0"/>
              </a:spcAft>
              <a:buClr>
                <a:schemeClr val="dk1"/>
              </a:buClr>
              <a:buSzPts val="1250"/>
              <a:buFont typeface="Josefin Sans"/>
              <a:buAutoNum type="arabicPeriod"/>
            </a:pPr>
            <a:r>
              <a:rPr lang="en">
                <a:solidFill>
                  <a:schemeClr val="dk1"/>
                </a:solidFill>
              </a:rPr>
              <a:t>A </a:t>
            </a:r>
            <a:r>
              <a:rPr b="1" lang="en">
                <a:solidFill>
                  <a:schemeClr val="dk1"/>
                </a:solidFill>
                <a:uFill>
                  <a:noFill/>
                </a:uFill>
                <a:hlinkClick action="ppaction://hlinksldjump" r:id="rId9">
                  <a:extLst>
                    <a:ext uri="{A12FA001-AC4F-418D-AE19-62706E023703}">
                      <ahyp:hlinkClr val="tx"/>
                    </a:ext>
                  </a:extLst>
                </a:hlinkClick>
              </a:rPr>
              <a:t>thanks slide</a:t>
            </a:r>
            <a:r>
              <a:rPr lang="en">
                <a:solidFill>
                  <a:schemeClr val="dk1"/>
                </a:solidFill>
              </a:rPr>
              <a:t>, which you must keep so that proper credits for our design are given.</a:t>
            </a:r>
            <a:endParaRPr>
              <a:solidFill>
                <a:schemeClr val="dk1"/>
              </a:solidFill>
            </a:endParaRPr>
          </a:p>
          <a:p>
            <a:pPr indent="-307975" lvl="0" marL="457200" rtl="0" algn="l">
              <a:spcBef>
                <a:spcPts val="0"/>
              </a:spcBef>
              <a:spcAft>
                <a:spcPts val="0"/>
              </a:spcAft>
              <a:buClr>
                <a:schemeClr val="dk1"/>
              </a:buClr>
              <a:buSzPts val="1250"/>
              <a:buFont typeface="Josefin Sans"/>
              <a:buAutoNum type="arabicPeriod"/>
            </a:pPr>
            <a:r>
              <a:rPr lang="en">
                <a:solidFill>
                  <a:schemeClr val="dk1"/>
                </a:solidFill>
              </a:rPr>
              <a:t>A </a:t>
            </a:r>
            <a:r>
              <a:rPr b="1" lang="en">
                <a:solidFill>
                  <a:schemeClr val="dk1"/>
                </a:solidFill>
                <a:uFill>
                  <a:noFill/>
                </a:uFill>
                <a:hlinkClick action="ppaction://hlinksldjump" r:id="rId10">
                  <a:extLst>
                    <a:ext uri="{A12FA001-AC4F-418D-AE19-62706E023703}">
                      <ahyp:hlinkClr val="tx"/>
                    </a:ext>
                  </a:extLst>
                </a:hlinkClick>
              </a:rPr>
              <a:t>resources slide</a:t>
            </a:r>
            <a:r>
              <a:rPr lang="en">
                <a:solidFill>
                  <a:schemeClr val="dk1"/>
                </a:solidFill>
              </a:rPr>
              <a:t>, where you’ll find links to all the elements used in the template.</a:t>
            </a:r>
            <a:endParaRPr>
              <a:solidFill>
                <a:schemeClr val="dk1"/>
              </a:solidFill>
            </a:endParaRPr>
          </a:p>
          <a:p>
            <a:pPr indent="-307975" lvl="0" marL="457200" rtl="0" algn="l">
              <a:spcBef>
                <a:spcPts val="0"/>
              </a:spcBef>
              <a:spcAft>
                <a:spcPts val="0"/>
              </a:spcAft>
              <a:buClr>
                <a:schemeClr val="dk1"/>
              </a:buClr>
              <a:buSzPts val="1250"/>
              <a:buFont typeface="Josefin Sans"/>
              <a:buAutoNum type="arabicPeriod"/>
            </a:pPr>
            <a:r>
              <a:rPr b="1" lang="en">
                <a:solidFill>
                  <a:schemeClr val="dk1"/>
                </a:solidFill>
                <a:uFill>
                  <a:noFill/>
                </a:uFill>
                <a:hlinkClick action="ppaction://hlinksldjump" r:id="rId11">
                  <a:extLst>
                    <a:ext uri="{A12FA001-AC4F-418D-AE19-62706E023703}">
                      <ahyp:hlinkClr val="tx"/>
                    </a:ext>
                  </a:extLst>
                </a:hlinkClick>
              </a:rPr>
              <a:t>Instructions for use.</a:t>
            </a:r>
            <a:endParaRPr b="1">
              <a:solidFill>
                <a:schemeClr val="dk1"/>
              </a:solidFill>
            </a:endParaRPr>
          </a:p>
          <a:p>
            <a:pPr indent="-307975" lvl="0" marL="457200" rtl="0" algn="l">
              <a:spcBef>
                <a:spcPts val="0"/>
              </a:spcBef>
              <a:spcAft>
                <a:spcPts val="0"/>
              </a:spcAft>
              <a:buClr>
                <a:schemeClr val="dk1"/>
              </a:buClr>
              <a:buSzPts val="1250"/>
              <a:buFont typeface="Josefin Sans"/>
              <a:buAutoNum type="arabicPeriod"/>
            </a:pPr>
            <a:r>
              <a:rPr lang="en">
                <a:solidFill>
                  <a:schemeClr val="dk1"/>
                </a:solidFill>
              </a:rPr>
              <a:t>Final slides with:</a:t>
            </a:r>
            <a:endParaRPr>
              <a:solidFill>
                <a:schemeClr val="dk1"/>
              </a:solidFill>
            </a:endParaRPr>
          </a:p>
          <a:p>
            <a:pPr indent="-307975" lvl="0" marL="914400" rtl="0" algn="l">
              <a:spcBef>
                <a:spcPts val="0"/>
              </a:spcBef>
              <a:spcAft>
                <a:spcPts val="0"/>
              </a:spcAft>
              <a:buClr>
                <a:schemeClr val="dk1"/>
              </a:buClr>
              <a:buSzPts val="1250"/>
              <a:buFont typeface="Josefin Sans"/>
              <a:buChar char="●"/>
            </a:pPr>
            <a:r>
              <a:rPr lang="en">
                <a:solidFill>
                  <a:schemeClr val="dk1"/>
                </a:solidFill>
              </a:rPr>
              <a:t>The </a:t>
            </a:r>
            <a:r>
              <a:rPr b="1" lang="en">
                <a:solidFill>
                  <a:schemeClr val="dk1"/>
                </a:solidFill>
                <a:uFill>
                  <a:noFill/>
                </a:uFill>
                <a:hlinkClick action="ppaction://hlinksldjump" r:id="rId12">
                  <a:extLst>
                    <a:ext uri="{A12FA001-AC4F-418D-AE19-62706E023703}">
                      <ahyp:hlinkClr val="tx"/>
                    </a:ext>
                  </a:extLst>
                </a:hlinkClick>
              </a:rPr>
              <a:t>fonts and colors</a:t>
            </a:r>
            <a:r>
              <a:rPr lang="en">
                <a:solidFill>
                  <a:schemeClr val="dk1"/>
                </a:solidFill>
              </a:rPr>
              <a:t> used in the template.</a:t>
            </a:r>
            <a:endParaRPr>
              <a:solidFill>
                <a:schemeClr val="dk1"/>
              </a:solidFill>
            </a:endParaRPr>
          </a:p>
          <a:p>
            <a:pPr indent="-307975" lvl="0" marL="914400" rtl="0" algn="l">
              <a:spcBef>
                <a:spcPts val="0"/>
              </a:spcBef>
              <a:spcAft>
                <a:spcPts val="0"/>
              </a:spcAft>
              <a:buClr>
                <a:schemeClr val="dk1"/>
              </a:buClr>
              <a:buSzPts val="1250"/>
              <a:buFont typeface="Josefin Sans"/>
              <a:buChar char="●"/>
            </a:pPr>
            <a:r>
              <a:rPr lang="en">
                <a:solidFill>
                  <a:schemeClr val="dk1"/>
                </a:solidFill>
              </a:rPr>
              <a:t>A </a:t>
            </a:r>
            <a:r>
              <a:rPr b="1" lang="en">
                <a:solidFill>
                  <a:schemeClr val="dk1"/>
                </a:solidFill>
                <a:uFill>
                  <a:noFill/>
                </a:uFill>
                <a:hlinkClick action="ppaction://hlinksldjump" r:id="rId13">
                  <a:extLst>
                    <a:ext uri="{A12FA001-AC4F-418D-AE19-62706E023703}">
                      <ahyp:hlinkClr val="tx"/>
                    </a:ext>
                  </a:extLst>
                </a:hlinkClick>
              </a:rPr>
              <a:t>selection of illustrations</a:t>
            </a:r>
            <a:r>
              <a:rPr lang="en">
                <a:solidFill>
                  <a:schemeClr val="dk1"/>
                </a:solidFill>
                <a:uFill>
                  <a:noFill/>
                </a:uFill>
                <a:hlinkClick action="ppaction://hlinksldjump" r:id="rId14">
                  <a:extLst>
                    <a:ext uri="{A12FA001-AC4F-418D-AE19-62706E023703}">
                      <ahyp:hlinkClr val="tx"/>
                    </a:ext>
                  </a:extLst>
                </a:hlinkClick>
              </a:rPr>
              <a:t>.</a:t>
            </a:r>
            <a:r>
              <a:rPr lang="en">
                <a:solidFill>
                  <a:schemeClr val="dk1"/>
                </a:solidFill>
              </a:rPr>
              <a:t> You can also customize and animate them as you wish with the online editor. Visit </a:t>
            </a:r>
            <a:r>
              <a:rPr b="1" lang="en">
                <a:solidFill>
                  <a:schemeClr val="dk1"/>
                </a:solidFill>
                <a:uFill>
                  <a:noFill/>
                </a:uFill>
                <a:hlinkClick r:id="rId15">
                  <a:extLst>
                    <a:ext uri="{A12FA001-AC4F-418D-AE19-62706E023703}">
                      <ahyp:hlinkClr val="tx"/>
                    </a:ext>
                  </a:extLst>
                </a:hlinkClick>
              </a:rPr>
              <a:t>Storyset</a:t>
            </a:r>
            <a:r>
              <a:rPr lang="en">
                <a:solidFill>
                  <a:schemeClr val="dk1"/>
                </a:solidFill>
              </a:rPr>
              <a:t> to find more. </a:t>
            </a:r>
            <a:endParaRPr>
              <a:solidFill>
                <a:schemeClr val="dk1"/>
              </a:solidFill>
            </a:endParaRPr>
          </a:p>
          <a:p>
            <a:pPr indent="-307975" lvl="0" marL="914400" rtl="0" algn="l">
              <a:spcBef>
                <a:spcPts val="0"/>
              </a:spcBef>
              <a:spcAft>
                <a:spcPts val="0"/>
              </a:spcAft>
              <a:buClr>
                <a:schemeClr val="dk1"/>
              </a:buClr>
              <a:buSzPts val="1250"/>
              <a:buFont typeface="Josefin Sans"/>
              <a:buChar char="●"/>
            </a:pPr>
            <a:r>
              <a:rPr lang="en">
                <a:solidFill>
                  <a:schemeClr val="dk1"/>
                </a:solidFill>
              </a:rPr>
              <a:t>More</a:t>
            </a:r>
            <a:r>
              <a:rPr lang="en">
                <a:solidFill>
                  <a:schemeClr val="dk1"/>
                </a:solidFill>
                <a:uFill>
                  <a:noFill/>
                </a:uFill>
                <a:hlinkClick action="ppaction://hlinksldjump" r:id="rId16">
                  <a:extLst>
                    <a:ext uri="{A12FA001-AC4F-418D-AE19-62706E023703}">
                      <ahyp:hlinkClr val="tx"/>
                    </a:ext>
                  </a:extLst>
                </a:hlinkClick>
              </a:rPr>
              <a:t> </a:t>
            </a:r>
            <a:r>
              <a:rPr b="1" lang="en">
                <a:solidFill>
                  <a:schemeClr val="dk1"/>
                </a:solidFill>
                <a:uFill>
                  <a:noFill/>
                </a:uFill>
                <a:hlinkClick action="ppaction://hlinksldjump" r:id="rId17">
                  <a:extLst>
                    <a:ext uri="{A12FA001-AC4F-418D-AE19-62706E023703}">
                      <ahyp:hlinkClr val="tx"/>
                    </a:ext>
                  </a:extLst>
                </a:hlinkClick>
              </a:rPr>
              <a:t>infographic resources</a:t>
            </a:r>
            <a:r>
              <a:rPr lang="en">
                <a:solidFill>
                  <a:schemeClr val="dk1"/>
                </a:solidFill>
                <a:uFill>
                  <a:noFill/>
                </a:uFill>
                <a:hlinkClick action="ppaction://hlinksldjump" r:id="rId18">
                  <a:extLst>
                    <a:ext uri="{A12FA001-AC4F-418D-AE19-62706E023703}">
                      <ahyp:hlinkClr val="tx"/>
                    </a:ext>
                  </a:extLst>
                </a:hlinkClick>
              </a:rPr>
              <a:t>,</a:t>
            </a:r>
            <a:r>
              <a:rPr lang="en">
                <a:solidFill>
                  <a:schemeClr val="dk1"/>
                </a:solidFill>
              </a:rPr>
              <a:t> whose size and color can be edited. </a:t>
            </a:r>
            <a:endParaRPr>
              <a:solidFill>
                <a:schemeClr val="dk1"/>
              </a:solidFill>
            </a:endParaRPr>
          </a:p>
          <a:p>
            <a:pPr indent="-307975" lvl="0" marL="914400" rtl="0" algn="l">
              <a:spcBef>
                <a:spcPts val="0"/>
              </a:spcBef>
              <a:spcAft>
                <a:spcPts val="0"/>
              </a:spcAft>
              <a:buClr>
                <a:schemeClr val="dk1"/>
              </a:buClr>
              <a:buSzPts val="1250"/>
              <a:buFont typeface="Josefin Sans"/>
              <a:buChar char="●"/>
            </a:pPr>
            <a:r>
              <a:rPr lang="en">
                <a:solidFill>
                  <a:schemeClr val="dk1"/>
                </a:solidFill>
              </a:rPr>
              <a:t>Sets of </a:t>
            </a:r>
            <a:r>
              <a:rPr b="1" lang="en">
                <a:solidFill>
                  <a:schemeClr val="dk1"/>
                </a:solidFill>
                <a:uFill>
                  <a:noFill/>
                </a:uFill>
                <a:hlinkClick action="ppaction://hlinksldjump" r:id="rId19">
                  <a:extLst>
                    <a:ext uri="{A12FA001-AC4F-418D-AE19-62706E023703}">
                      <ahyp:hlinkClr val="tx"/>
                    </a:ext>
                  </a:extLst>
                </a:hlinkClick>
              </a:rPr>
              <a:t>customizable icons</a:t>
            </a:r>
            <a:r>
              <a:rPr lang="en">
                <a:solidFill>
                  <a:schemeClr val="dk1"/>
                </a:solidFill>
              </a:rPr>
              <a:t> of the following themes: general, business, avatar, creative process, education, help &amp; support, medical, nature, performing arts, SEO &amp; marketing, and teamwork.</a:t>
            </a:r>
            <a:endParaRPr>
              <a:solidFill>
                <a:schemeClr val="dk1"/>
              </a:solidFill>
            </a:endParaRPr>
          </a:p>
          <a:p>
            <a:pPr indent="0" lvl="0" marL="0" rtl="0" algn="l">
              <a:spcBef>
                <a:spcPts val="0"/>
              </a:spcBef>
              <a:spcAft>
                <a:spcPts val="0"/>
              </a:spcAft>
              <a:buNone/>
            </a:pPr>
            <a:r>
              <a:rPr lang="en">
                <a:solidFill>
                  <a:schemeClr val="dk1"/>
                </a:solidFill>
              </a:rPr>
              <a:t>You can delete this slide when you’re done editing the presentation.</a:t>
            </a:r>
            <a:endParaRPr>
              <a:solidFill>
                <a:schemeClr val="dk1"/>
              </a:solidFill>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42" name="Shape 15942"/>
        <p:cNvGrpSpPr/>
        <p:nvPr/>
      </p:nvGrpSpPr>
      <p:grpSpPr>
        <a:xfrm>
          <a:off x="0" y="0"/>
          <a:ext cx="0" cy="0"/>
          <a:chOff x="0" y="0"/>
          <a:chExt cx="0" cy="0"/>
        </a:xfrm>
      </p:grpSpPr>
      <p:sp>
        <p:nvSpPr>
          <p:cNvPr id="15943" name="Google Shape;15943;p48"/>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Sequence</a:t>
            </a:r>
            <a:endParaRPr/>
          </a:p>
        </p:txBody>
      </p:sp>
      <p:sp>
        <p:nvSpPr>
          <p:cNvPr id="15944" name="Google Shape;15944;p48"/>
          <p:cNvSpPr txBox="1"/>
          <p:nvPr/>
        </p:nvSpPr>
        <p:spPr>
          <a:xfrm>
            <a:off x="945271" y="1215675"/>
            <a:ext cx="3157800" cy="6030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Metamorphous"/>
                <a:ea typeface="Metamorphous"/>
                <a:cs typeface="Metamorphous"/>
                <a:sym typeface="Metamorphous"/>
              </a:rPr>
              <a:t>First</a:t>
            </a:r>
            <a:endParaRPr sz="2500">
              <a:solidFill>
                <a:schemeClr val="dk1"/>
              </a:solidFill>
              <a:latin typeface="Metamorphous"/>
              <a:ea typeface="Metamorphous"/>
              <a:cs typeface="Metamorphous"/>
              <a:sym typeface="Metamorphous"/>
            </a:endParaRPr>
          </a:p>
        </p:txBody>
      </p:sp>
      <p:sp>
        <p:nvSpPr>
          <p:cNvPr id="15945" name="Google Shape;15945;p48"/>
          <p:cNvSpPr txBox="1"/>
          <p:nvPr/>
        </p:nvSpPr>
        <p:spPr>
          <a:xfrm>
            <a:off x="945271" y="1818675"/>
            <a:ext cx="3157800" cy="5727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Josefin Sans"/>
                <a:ea typeface="Josefin Sans"/>
                <a:cs typeface="Josefin Sans"/>
                <a:sym typeface="Josefin Sans"/>
              </a:rPr>
              <a:t>Saturn is a gas giant</a:t>
            </a:r>
            <a:endParaRPr>
              <a:solidFill>
                <a:schemeClr val="dk1"/>
              </a:solidFill>
              <a:latin typeface="Josefin Sans"/>
              <a:ea typeface="Josefin Sans"/>
              <a:cs typeface="Josefin Sans"/>
              <a:sym typeface="Josefin Sans"/>
            </a:endParaRPr>
          </a:p>
          <a:p>
            <a:pPr indent="0" lvl="0" marL="0" rtl="0" algn="ctr">
              <a:spcBef>
                <a:spcPts val="0"/>
              </a:spcBef>
              <a:spcAft>
                <a:spcPts val="0"/>
              </a:spcAft>
              <a:buNone/>
            </a:pPr>
            <a:r>
              <a:rPr lang="en">
                <a:solidFill>
                  <a:schemeClr val="dk1"/>
                </a:solidFill>
                <a:latin typeface="Josefin Sans"/>
                <a:ea typeface="Josefin Sans"/>
                <a:cs typeface="Josefin Sans"/>
                <a:sym typeface="Josefin Sans"/>
              </a:rPr>
              <a:t>composed of hydrogen and helium</a:t>
            </a:r>
            <a:endParaRPr>
              <a:solidFill>
                <a:schemeClr val="dk1"/>
              </a:solidFill>
              <a:latin typeface="Josefin Sans"/>
              <a:ea typeface="Josefin Sans"/>
              <a:cs typeface="Josefin Sans"/>
              <a:sym typeface="Josefin Sans"/>
            </a:endParaRPr>
          </a:p>
        </p:txBody>
      </p:sp>
      <p:sp>
        <p:nvSpPr>
          <p:cNvPr id="15946" name="Google Shape;15946;p48"/>
          <p:cNvSpPr txBox="1"/>
          <p:nvPr/>
        </p:nvSpPr>
        <p:spPr>
          <a:xfrm>
            <a:off x="945271" y="3130200"/>
            <a:ext cx="3157800" cy="6030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Metamorphous"/>
                <a:ea typeface="Metamorphous"/>
                <a:cs typeface="Metamorphous"/>
                <a:sym typeface="Metamorphous"/>
              </a:rPr>
              <a:t>Next</a:t>
            </a:r>
            <a:endParaRPr sz="2500">
              <a:solidFill>
                <a:schemeClr val="dk1"/>
              </a:solidFill>
              <a:latin typeface="Metamorphous"/>
              <a:ea typeface="Metamorphous"/>
              <a:cs typeface="Metamorphous"/>
              <a:sym typeface="Metamorphous"/>
            </a:endParaRPr>
          </a:p>
        </p:txBody>
      </p:sp>
      <p:sp>
        <p:nvSpPr>
          <p:cNvPr id="15947" name="Google Shape;15947;p48"/>
          <p:cNvSpPr txBox="1"/>
          <p:nvPr/>
        </p:nvSpPr>
        <p:spPr>
          <a:xfrm>
            <a:off x="945271" y="3733200"/>
            <a:ext cx="3157800" cy="572700"/>
          </a:xfrm>
          <a:prstGeom prst="rect">
            <a:avLst/>
          </a:prstGeom>
          <a:solidFill>
            <a:schemeClr val="lt1"/>
          </a:solid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Josefin Sans"/>
                <a:ea typeface="Josefin Sans"/>
                <a:cs typeface="Josefin Sans"/>
                <a:sym typeface="Josefin Sans"/>
              </a:rPr>
              <a:t>Venus has a beautiful name and is the second planet from the Sun</a:t>
            </a:r>
            <a:endParaRPr>
              <a:solidFill>
                <a:schemeClr val="dk1"/>
              </a:solidFill>
              <a:latin typeface="Josefin Sans"/>
              <a:ea typeface="Josefin Sans"/>
              <a:cs typeface="Josefin Sans"/>
              <a:sym typeface="Josefin Sans"/>
            </a:endParaRPr>
          </a:p>
        </p:txBody>
      </p:sp>
      <p:sp>
        <p:nvSpPr>
          <p:cNvPr id="15948" name="Google Shape;15948;p48"/>
          <p:cNvSpPr txBox="1"/>
          <p:nvPr/>
        </p:nvSpPr>
        <p:spPr>
          <a:xfrm>
            <a:off x="5040921" y="1215663"/>
            <a:ext cx="3157800" cy="6030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Metamorphous"/>
                <a:ea typeface="Metamorphous"/>
                <a:cs typeface="Metamorphous"/>
                <a:sym typeface="Metamorphous"/>
              </a:rPr>
              <a:t>Next</a:t>
            </a:r>
            <a:endParaRPr sz="2500">
              <a:solidFill>
                <a:schemeClr val="dk1"/>
              </a:solidFill>
              <a:latin typeface="Metamorphous"/>
              <a:ea typeface="Metamorphous"/>
              <a:cs typeface="Metamorphous"/>
              <a:sym typeface="Metamorphous"/>
            </a:endParaRPr>
          </a:p>
        </p:txBody>
      </p:sp>
      <p:sp>
        <p:nvSpPr>
          <p:cNvPr id="15949" name="Google Shape;15949;p48"/>
          <p:cNvSpPr txBox="1"/>
          <p:nvPr/>
        </p:nvSpPr>
        <p:spPr>
          <a:xfrm>
            <a:off x="5040921" y="1818663"/>
            <a:ext cx="3157800" cy="572700"/>
          </a:xfrm>
          <a:prstGeom prst="rect">
            <a:avLst/>
          </a:prstGeom>
          <a:solidFill>
            <a:schemeClr val="lt1"/>
          </a:solid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Josefin Sans"/>
                <a:ea typeface="Josefin Sans"/>
                <a:cs typeface="Josefin Sans"/>
                <a:sym typeface="Josefin Sans"/>
              </a:rPr>
              <a:t>Mercury is the closest planet to the Sun and the smallest planet</a:t>
            </a:r>
            <a:endParaRPr>
              <a:solidFill>
                <a:schemeClr val="dk1"/>
              </a:solidFill>
              <a:latin typeface="Josefin Sans"/>
              <a:ea typeface="Josefin Sans"/>
              <a:cs typeface="Josefin Sans"/>
              <a:sym typeface="Josefin Sans"/>
            </a:endParaRPr>
          </a:p>
        </p:txBody>
      </p:sp>
      <p:sp>
        <p:nvSpPr>
          <p:cNvPr id="15950" name="Google Shape;15950;p48"/>
          <p:cNvSpPr txBox="1"/>
          <p:nvPr/>
        </p:nvSpPr>
        <p:spPr>
          <a:xfrm>
            <a:off x="5040921" y="3130188"/>
            <a:ext cx="3157800" cy="6030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Metamorphous"/>
                <a:ea typeface="Metamorphous"/>
                <a:cs typeface="Metamorphous"/>
                <a:sym typeface="Metamorphous"/>
              </a:rPr>
              <a:t>Last</a:t>
            </a:r>
            <a:endParaRPr sz="2500">
              <a:solidFill>
                <a:schemeClr val="dk1"/>
              </a:solidFill>
              <a:latin typeface="Metamorphous"/>
              <a:ea typeface="Metamorphous"/>
              <a:cs typeface="Metamorphous"/>
              <a:sym typeface="Metamorphous"/>
            </a:endParaRPr>
          </a:p>
        </p:txBody>
      </p:sp>
      <p:sp>
        <p:nvSpPr>
          <p:cNvPr id="15951" name="Google Shape;15951;p48"/>
          <p:cNvSpPr txBox="1"/>
          <p:nvPr/>
        </p:nvSpPr>
        <p:spPr>
          <a:xfrm>
            <a:off x="5040921" y="3733188"/>
            <a:ext cx="3157800" cy="572700"/>
          </a:xfrm>
          <a:prstGeom prst="rect">
            <a:avLst/>
          </a:prstGeom>
          <a:solidFill>
            <a:schemeClr val="lt1"/>
          </a:solid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Josefin Sans"/>
                <a:ea typeface="Josefin Sans"/>
                <a:cs typeface="Josefin Sans"/>
                <a:sym typeface="Josefin Sans"/>
              </a:rPr>
              <a:t>The Sun is the star at the center of the Solar System</a:t>
            </a:r>
            <a:endParaRPr>
              <a:solidFill>
                <a:schemeClr val="dk1"/>
              </a:solidFill>
              <a:latin typeface="Josefin Sans"/>
              <a:ea typeface="Josefin Sans"/>
              <a:cs typeface="Josefin Sans"/>
              <a:sym typeface="Josefin Sans"/>
            </a:endParaRPr>
          </a:p>
        </p:txBody>
      </p:sp>
      <p:cxnSp>
        <p:nvCxnSpPr>
          <p:cNvPr id="15952" name="Google Shape;15952;p48"/>
          <p:cNvCxnSpPr>
            <a:stCxn id="15944" idx="3"/>
            <a:endCxn id="15948" idx="1"/>
          </p:cNvCxnSpPr>
          <p:nvPr/>
        </p:nvCxnSpPr>
        <p:spPr>
          <a:xfrm>
            <a:off x="4103071" y="1517175"/>
            <a:ext cx="937800" cy="600"/>
          </a:xfrm>
          <a:prstGeom prst="bentConnector3">
            <a:avLst>
              <a:gd fmla="val 50003" name="adj1"/>
            </a:avLst>
          </a:prstGeom>
          <a:noFill/>
          <a:ln cap="flat" cmpd="sng" w="9525">
            <a:solidFill>
              <a:schemeClr val="lt1"/>
            </a:solidFill>
            <a:prstDash val="solid"/>
            <a:round/>
            <a:headEnd len="med" w="med" type="none"/>
            <a:tailEnd len="med" w="med" type="none"/>
          </a:ln>
        </p:spPr>
      </p:cxnSp>
      <p:cxnSp>
        <p:nvCxnSpPr>
          <p:cNvPr id="15953" name="Google Shape;15953;p48"/>
          <p:cNvCxnSpPr>
            <a:stCxn id="15949" idx="2"/>
            <a:endCxn id="15946" idx="0"/>
          </p:cNvCxnSpPr>
          <p:nvPr/>
        </p:nvCxnSpPr>
        <p:spPr>
          <a:xfrm rot="5400000">
            <a:off x="4202571" y="713013"/>
            <a:ext cx="738900" cy="4095600"/>
          </a:xfrm>
          <a:prstGeom prst="bentConnector3">
            <a:avLst>
              <a:gd fmla="val 49996" name="adj1"/>
            </a:avLst>
          </a:prstGeom>
          <a:noFill/>
          <a:ln cap="flat" cmpd="sng" w="9525">
            <a:solidFill>
              <a:schemeClr val="lt1"/>
            </a:solidFill>
            <a:prstDash val="solid"/>
            <a:round/>
            <a:headEnd len="med" w="med" type="none"/>
            <a:tailEnd len="med" w="med" type="none"/>
          </a:ln>
        </p:spPr>
      </p:cxnSp>
      <p:cxnSp>
        <p:nvCxnSpPr>
          <p:cNvPr id="15954" name="Google Shape;15954;p48"/>
          <p:cNvCxnSpPr>
            <a:stCxn id="15946" idx="3"/>
            <a:endCxn id="15950" idx="1"/>
          </p:cNvCxnSpPr>
          <p:nvPr/>
        </p:nvCxnSpPr>
        <p:spPr>
          <a:xfrm>
            <a:off x="4103071" y="3431700"/>
            <a:ext cx="937800" cy="600"/>
          </a:xfrm>
          <a:prstGeom prst="bentConnector3">
            <a:avLst>
              <a:gd fmla="val 50003" name="adj1"/>
            </a:avLst>
          </a:prstGeom>
          <a:noFill/>
          <a:ln cap="flat" cmpd="sng" w="9525">
            <a:solidFill>
              <a:schemeClr val="lt1"/>
            </a:solidFill>
            <a:prstDash val="solid"/>
            <a:round/>
            <a:headEnd len="med" w="med" type="none"/>
            <a:tailEnd len="med" w="med" type="none"/>
          </a:ln>
        </p:spPr>
      </p:cxn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58" name="Shape 15958"/>
        <p:cNvGrpSpPr/>
        <p:nvPr/>
      </p:nvGrpSpPr>
      <p:grpSpPr>
        <a:xfrm>
          <a:off x="0" y="0"/>
          <a:ext cx="0" cy="0"/>
          <a:chOff x="0" y="0"/>
          <a:chExt cx="0" cy="0"/>
        </a:xfrm>
      </p:grpSpPr>
      <p:sp>
        <p:nvSpPr>
          <p:cNvPr id="15959" name="Google Shape;15959;p4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Classification</a:t>
            </a:r>
            <a:endParaRPr/>
          </a:p>
        </p:txBody>
      </p:sp>
      <p:graphicFrame>
        <p:nvGraphicFramePr>
          <p:cNvPr id="15960" name="Google Shape;15960;p49"/>
          <p:cNvGraphicFramePr/>
          <p:nvPr/>
        </p:nvGraphicFramePr>
        <p:xfrm>
          <a:off x="950550" y="1460550"/>
          <a:ext cx="3000000" cy="3000000"/>
        </p:xfrm>
        <a:graphic>
          <a:graphicData uri="http://schemas.openxmlformats.org/drawingml/2006/table">
            <a:tbl>
              <a:tblPr>
                <a:noFill/>
                <a:tableStyleId>{0F5B245D-AD81-49A9-9E73-BA426BFB8F5E}</a:tableStyleId>
              </a:tblPr>
              <a:tblGrid>
                <a:gridCol w="915525"/>
                <a:gridCol w="2109125"/>
                <a:gridCol w="2109125"/>
                <a:gridCol w="2109125"/>
              </a:tblGrid>
              <a:tr h="909075">
                <a:tc>
                  <a:txBody>
                    <a:bodyPr/>
                    <a:lstStyle/>
                    <a:p>
                      <a:pPr indent="0" lvl="0" marL="0" rtl="0" algn="ctr">
                        <a:spcBef>
                          <a:spcPts val="0"/>
                        </a:spcBef>
                        <a:spcAft>
                          <a:spcPts val="0"/>
                        </a:spcAft>
                        <a:buNone/>
                      </a:pPr>
                      <a:r>
                        <a:t/>
                      </a:r>
                      <a:endParaRPr sz="2500">
                        <a:solidFill>
                          <a:schemeClr val="dk1"/>
                        </a:solidFill>
                        <a:latin typeface="Metamorphous"/>
                        <a:ea typeface="Metamorphous"/>
                        <a:cs typeface="Metamorphous"/>
                        <a:sym typeface="Metamorphous"/>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500">
                          <a:solidFill>
                            <a:schemeClr val="dk1"/>
                          </a:solidFill>
                          <a:latin typeface="Metamorphous"/>
                          <a:ea typeface="Metamorphous"/>
                          <a:cs typeface="Metamorphous"/>
                          <a:sym typeface="Metamorphous"/>
                        </a:rPr>
                        <a:t>Venus</a:t>
                      </a:r>
                      <a:endParaRPr sz="2500">
                        <a:solidFill>
                          <a:schemeClr val="dk1"/>
                        </a:solidFill>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2500">
                          <a:solidFill>
                            <a:schemeClr val="dk1"/>
                          </a:solidFill>
                          <a:latin typeface="Metamorphous"/>
                          <a:ea typeface="Metamorphous"/>
                          <a:cs typeface="Metamorphous"/>
                          <a:sym typeface="Metamorphous"/>
                        </a:rPr>
                        <a:t>Neptune</a:t>
                      </a:r>
                      <a:endParaRPr sz="2500">
                        <a:solidFill>
                          <a:schemeClr val="dk1"/>
                        </a:solidFill>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rPr lang="en" sz="2500">
                          <a:solidFill>
                            <a:schemeClr val="dk1"/>
                          </a:solidFill>
                          <a:latin typeface="Metamorphous"/>
                          <a:ea typeface="Metamorphous"/>
                          <a:cs typeface="Metamorphous"/>
                          <a:sym typeface="Metamorphous"/>
                        </a:rPr>
                        <a:t>Saturn</a:t>
                      </a:r>
                      <a:endParaRPr sz="2500">
                        <a:solidFill>
                          <a:schemeClr val="dk1"/>
                        </a:solidFill>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2"/>
                    </a:solidFill>
                  </a:tcPr>
                </a:tc>
              </a:tr>
              <a:tr h="909075">
                <a:tc>
                  <a:txBody>
                    <a:bodyPr/>
                    <a:lstStyle/>
                    <a:p>
                      <a:pPr indent="0" lvl="0" marL="0" rtl="0" algn="ctr">
                        <a:spcBef>
                          <a:spcPts val="0"/>
                        </a:spcBef>
                        <a:spcAft>
                          <a:spcPts val="0"/>
                        </a:spcAft>
                        <a:buNone/>
                      </a:pPr>
                      <a:r>
                        <a:rPr lang="en">
                          <a:solidFill>
                            <a:schemeClr val="lt1"/>
                          </a:solidFill>
                          <a:latin typeface="Metamorphous"/>
                          <a:ea typeface="Metamorphous"/>
                          <a:cs typeface="Metamorphous"/>
                          <a:sym typeface="Metamorphous"/>
                        </a:rPr>
                        <a:t>Major arcana</a:t>
                      </a:r>
                      <a:endParaRPr>
                        <a:solidFill>
                          <a:schemeClr val="lt1"/>
                        </a:solidFill>
                        <a:latin typeface="Metamorphous"/>
                        <a:ea typeface="Metamorphous"/>
                        <a:cs typeface="Metamorphous"/>
                        <a:sym typeface="Metamorphou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a:solidFill>
                            <a:schemeClr val="dk1"/>
                          </a:solidFill>
                          <a:latin typeface="Josefin Sans"/>
                          <a:ea typeface="Josefin Sans"/>
                          <a:cs typeface="Josefin Sans"/>
                          <a:sym typeface="Josefin Sans"/>
                        </a:rPr>
                        <a:t>Venus is the second planet from the Sun</a:t>
                      </a:r>
                      <a:endParaRPr>
                        <a:solidFill>
                          <a:schemeClr val="dk1"/>
                        </a:solidFill>
                        <a:latin typeface="Josefin Sans"/>
                        <a:ea typeface="Josefin Sans"/>
                        <a:cs typeface="Josefin Sans"/>
                        <a:sym typeface="Josefin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Josefin Sans"/>
                          <a:ea typeface="Josefin Sans"/>
                          <a:cs typeface="Josefin Sans"/>
                          <a:sym typeface="Josefin Sans"/>
                        </a:rPr>
                        <a:t>Despite being red, Mars is a cold place</a:t>
                      </a:r>
                      <a:endParaRPr>
                        <a:solidFill>
                          <a:schemeClr val="dk1"/>
                        </a:solidFill>
                        <a:latin typeface="Josefin Sans"/>
                        <a:ea typeface="Josefin Sans"/>
                        <a:cs typeface="Josefin Sans"/>
                        <a:sym typeface="Josefin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Josefin Sans"/>
                          <a:ea typeface="Josefin Sans"/>
                          <a:cs typeface="Josefin Sans"/>
                          <a:sym typeface="Josefin Sans"/>
                        </a:rPr>
                        <a:t>Saturn is a gas giant and has several rings</a:t>
                      </a:r>
                      <a:endParaRPr>
                        <a:solidFill>
                          <a:schemeClr val="dk1"/>
                        </a:solidFill>
                        <a:latin typeface="Josefin Sans"/>
                        <a:ea typeface="Josefin Sans"/>
                        <a:cs typeface="Josefin Sans"/>
                        <a:sym typeface="Josefin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r h="909075">
                <a:tc>
                  <a:txBody>
                    <a:bodyPr/>
                    <a:lstStyle/>
                    <a:p>
                      <a:pPr indent="0" lvl="0" marL="0" rtl="0" algn="ctr">
                        <a:spcBef>
                          <a:spcPts val="0"/>
                        </a:spcBef>
                        <a:spcAft>
                          <a:spcPts val="0"/>
                        </a:spcAft>
                        <a:buNone/>
                      </a:pPr>
                      <a:r>
                        <a:rPr lang="en">
                          <a:solidFill>
                            <a:schemeClr val="lt1"/>
                          </a:solidFill>
                          <a:latin typeface="Metamorphous"/>
                          <a:ea typeface="Metamorphous"/>
                          <a:cs typeface="Metamorphous"/>
                          <a:sym typeface="Metamorphous"/>
                        </a:rPr>
                        <a:t>Minor arcana</a:t>
                      </a:r>
                      <a:endParaRPr>
                        <a:solidFill>
                          <a:schemeClr val="lt1"/>
                        </a:solidFill>
                        <a:latin typeface="Metamorphous"/>
                        <a:ea typeface="Metamorphous"/>
                        <a:cs typeface="Metamorphous"/>
                        <a:sym typeface="Metamorphou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2"/>
                    </a:solidFill>
                  </a:tcPr>
                </a:tc>
                <a:tc>
                  <a:txBody>
                    <a:bodyPr/>
                    <a:lstStyle/>
                    <a:p>
                      <a:pPr indent="0" lvl="0" marL="0" rtl="0" algn="ctr">
                        <a:spcBef>
                          <a:spcPts val="0"/>
                        </a:spcBef>
                        <a:spcAft>
                          <a:spcPts val="0"/>
                        </a:spcAft>
                        <a:buNone/>
                      </a:pPr>
                      <a:r>
                        <a:rPr lang="en">
                          <a:solidFill>
                            <a:schemeClr val="dk1"/>
                          </a:solidFill>
                          <a:latin typeface="Josefin Sans"/>
                          <a:ea typeface="Josefin Sans"/>
                          <a:cs typeface="Josefin Sans"/>
                          <a:sym typeface="Josefin Sans"/>
                        </a:rPr>
                        <a:t>Mercury is the closest planet to the Sun</a:t>
                      </a:r>
                      <a:endParaRPr>
                        <a:solidFill>
                          <a:schemeClr val="dk1"/>
                        </a:solidFill>
                        <a:latin typeface="Josefin Sans"/>
                        <a:ea typeface="Josefin Sans"/>
                        <a:cs typeface="Josefin Sans"/>
                        <a:sym typeface="Josefin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Josefin Sans"/>
                          <a:ea typeface="Josefin Sans"/>
                          <a:cs typeface="Josefin Sans"/>
                          <a:sym typeface="Josefin Sans"/>
                        </a:rPr>
                        <a:t>Neptune is the farthest planet from the Sun</a:t>
                      </a:r>
                      <a:endParaRPr>
                        <a:solidFill>
                          <a:schemeClr val="dk1"/>
                        </a:solidFill>
                        <a:latin typeface="Josefin Sans"/>
                        <a:ea typeface="Josefin Sans"/>
                        <a:cs typeface="Josefin Sans"/>
                        <a:sym typeface="Josefin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Josefin Sans"/>
                          <a:ea typeface="Josefin Sans"/>
                          <a:cs typeface="Josefin Sans"/>
                          <a:sym typeface="Josefin Sans"/>
                        </a:rPr>
                        <a:t>Earth is the planet where we all live</a:t>
                      </a:r>
                      <a:endParaRPr>
                        <a:solidFill>
                          <a:schemeClr val="dk1"/>
                        </a:solidFill>
                        <a:latin typeface="Josefin Sans"/>
                        <a:ea typeface="Josefin Sans"/>
                        <a:cs typeface="Josefin Sans"/>
                        <a:sym typeface="Josefin Sa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lt1"/>
                    </a:solidFill>
                  </a:tcPr>
                </a:tc>
              </a:tr>
            </a:tbl>
          </a:graphicData>
        </a:graphic>
      </p:graphicFrame>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64" name="Shape 15964"/>
        <p:cNvGrpSpPr/>
        <p:nvPr/>
      </p:nvGrpSpPr>
      <p:grpSpPr>
        <a:xfrm>
          <a:off x="0" y="0"/>
          <a:ext cx="0" cy="0"/>
          <a:chOff x="0" y="0"/>
          <a:chExt cx="0" cy="0"/>
        </a:xfrm>
      </p:grpSpPr>
      <p:sp>
        <p:nvSpPr>
          <p:cNvPr id="15965" name="Google Shape;15965;p5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Cause and effect</a:t>
            </a:r>
            <a:endParaRPr/>
          </a:p>
        </p:txBody>
      </p:sp>
      <p:cxnSp>
        <p:nvCxnSpPr>
          <p:cNvPr id="15966" name="Google Shape;15966;p50"/>
          <p:cNvCxnSpPr/>
          <p:nvPr/>
        </p:nvCxnSpPr>
        <p:spPr>
          <a:xfrm>
            <a:off x="1352863" y="2790825"/>
            <a:ext cx="5267400" cy="0"/>
          </a:xfrm>
          <a:prstGeom prst="straightConnector1">
            <a:avLst/>
          </a:prstGeom>
          <a:noFill/>
          <a:ln cap="flat" cmpd="sng" w="9525">
            <a:solidFill>
              <a:schemeClr val="lt1"/>
            </a:solidFill>
            <a:prstDash val="solid"/>
            <a:round/>
            <a:headEnd len="med" w="med" type="none"/>
            <a:tailEnd len="med" w="med" type="none"/>
          </a:ln>
        </p:spPr>
      </p:cxnSp>
      <p:sp>
        <p:nvSpPr>
          <p:cNvPr id="15967" name="Google Shape;15967;p50"/>
          <p:cNvSpPr txBox="1"/>
          <p:nvPr/>
        </p:nvSpPr>
        <p:spPr>
          <a:xfrm>
            <a:off x="6620263" y="2162175"/>
            <a:ext cx="1647900" cy="11808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Metamorphous"/>
                <a:ea typeface="Metamorphous"/>
                <a:cs typeface="Metamorphous"/>
                <a:sym typeface="Metamorphous"/>
              </a:rPr>
              <a:t>Goal</a:t>
            </a:r>
            <a:endParaRPr sz="2500">
              <a:solidFill>
                <a:schemeClr val="dk1"/>
              </a:solidFill>
              <a:latin typeface="Metamorphous"/>
              <a:ea typeface="Metamorphous"/>
              <a:cs typeface="Metamorphous"/>
              <a:sym typeface="Metamorphous"/>
            </a:endParaRPr>
          </a:p>
        </p:txBody>
      </p:sp>
      <p:cxnSp>
        <p:nvCxnSpPr>
          <p:cNvPr id="15968" name="Google Shape;15968;p50"/>
          <p:cNvCxnSpPr/>
          <p:nvPr/>
        </p:nvCxnSpPr>
        <p:spPr>
          <a:xfrm rot="10800000">
            <a:off x="2187438" y="2371725"/>
            <a:ext cx="0" cy="781200"/>
          </a:xfrm>
          <a:prstGeom prst="straightConnector1">
            <a:avLst/>
          </a:prstGeom>
          <a:noFill/>
          <a:ln cap="flat" cmpd="sng" w="9525">
            <a:solidFill>
              <a:schemeClr val="lt1"/>
            </a:solidFill>
            <a:prstDash val="solid"/>
            <a:round/>
            <a:headEnd len="med" w="med" type="none"/>
            <a:tailEnd len="med" w="med" type="none"/>
          </a:ln>
        </p:spPr>
      </p:cxnSp>
      <p:cxnSp>
        <p:nvCxnSpPr>
          <p:cNvPr id="15969" name="Google Shape;15969;p50"/>
          <p:cNvCxnSpPr/>
          <p:nvPr/>
        </p:nvCxnSpPr>
        <p:spPr>
          <a:xfrm rot="10800000">
            <a:off x="5073513" y="2371725"/>
            <a:ext cx="0" cy="781200"/>
          </a:xfrm>
          <a:prstGeom prst="straightConnector1">
            <a:avLst/>
          </a:prstGeom>
          <a:noFill/>
          <a:ln cap="flat" cmpd="sng" w="9525">
            <a:solidFill>
              <a:schemeClr val="lt1"/>
            </a:solidFill>
            <a:prstDash val="solid"/>
            <a:round/>
            <a:headEnd len="med" w="med" type="none"/>
            <a:tailEnd len="med" w="med" type="none"/>
          </a:ln>
        </p:spPr>
      </p:cxnSp>
      <p:sp>
        <p:nvSpPr>
          <p:cNvPr id="15970" name="Google Shape;15970;p50"/>
          <p:cNvSpPr txBox="1"/>
          <p:nvPr>
            <p:ph idx="4294967295" type="title"/>
          </p:nvPr>
        </p:nvSpPr>
        <p:spPr>
          <a:xfrm>
            <a:off x="875838" y="1230000"/>
            <a:ext cx="26232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500"/>
              <a:t>Love</a:t>
            </a:r>
            <a:endParaRPr sz="2500"/>
          </a:p>
        </p:txBody>
      </p:sp>
      <p:sp>
        <p:nvSpPr>
          <p:cNvPr id="15971" name="Google Shape;15971;p50"/>
          <p:cNvSpPr txBox="1"/>
          <p:nvPr>
            <p:ph idx="4294967295" type="subTitle"/>
          </p:nvPr>
        </p:nvSpPr>
        <p:spPr>
          <a:xfrm>
            <a:off x="1034688" y="1730800"/>
            <a:ext cx="2305500" cy="572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latin typeface="Josefin Sans"/>
                <a:ea typeface="Josefin Sans"/>
                <a:cs typeface="Josefin Sans"/>
                <a:sym typeface="Josefin Sans"/>
              </a:rPr>
              <a:t>Mercury is the closest planet to the Sun</a:t>
            </a:r>
            <a:endParaRPr>
              <a:latin typeface="Josefin Sans"/>
              <a:ea typeface="Josefin Sans"/>
              <a:cs typeface="Josefin Sans"/>
              <a:sym typeface="Josefin Sans"/>
            </a:endParaRPr>
          </a:p>
        </p:txBody>
      </p:sp>
      <p:sp>
        <p:nvSpPr>
          <p:cNvPr id="15972" name="Google Shape;15972;p50"/>
          <p:cNvSpPr txBox="1"/>
          <p:nvPr>
            <p:ph idx="4294967295" type="title"/>
          </p:nvPr>
        </p:nvSpPr>
        <p:spPr>
          <a:xfrm>
            <a:off x="3761913" y="1230000"/>
            <a:ext cx="26232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500"/>
              <a:t>Work</a:t>
            </a:r>
            <a:endParaRPr sz="2500"/>
          </a:p>
        </p:txBody>
      </p:sp>
      <p:sp>
        <p:nvSpPr>
          <p:cNvPr id="15973" name="Google Shape;15973;p50"/>
          <p:cNvSpPr txBox="1"/>
          <p:nvPr>
            <p:ph idx="4294967295" type="subTitle"/>
          </p:nvPr>
        </p:nvSpPr>
        <p:spPr>
          <a:xfrm>
            <a:off x="3920763" y="1730800"/>
            <a:ext cx="2305500" cy="572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latin typeface="Josefin Sans"/>
                <a:ea typeface="Josefin Sans"/>
                <a:cs typeface="Josefin Sans"/>
                <a:sym typeface="Josefin Sans"/>
              </a:rPr>
              <a:t>Venus has extremely</a:t>
            </a:r>
            <a:endParaRPr>
              <a:latin typeface="Josefin Sans"/>
              <a:ea typeface="Josefin Sans"/>
              <a:cs typeface="Josefin Sans"/>
              <a:sym typeface="Josefin Sans"/>
            </a:endParaRPr>
          </a:p>
          <a:p>
            <a:pPr indent="0" lvl="0" marL="0" rtl="0" algn="ctr">
              <a:lnSpc>
                <a:spcPct val="100000"/>
              </a:lnSpc>
              <a:spcBef>
                <a:spcPts val="0"/>
              </a:spcBef>
              <a:spcAft>
                <a:spcPts val="0"/>
              </a:spcAft>
              <a:buNone/>
            </a:pPr>
            <a:r>
              <a:rPr lang="en">
                <a:latin typeface="Josefin Sans"/>
                <a:ea typeface="Josefin Sans"/>
                <a:cs typeface="Josefin Sans"/>
                <a:sym typeface="Josefin Sans"/>
              </a:rPr>
              <a:t>high temperatures</a:t>
            </a:r>
            <a:endParaRPr>
              <a:latin typeface="Josefin Sans"/>
              <a:ea typeface="Josefin Sans"/>
              <a:cs typeface="Josefin Sans"/>
              <a:sym typeface="Josefin Sans"/>
            </a:endParaRPr>
          </a:p>
        </p:txBody>
      </p:sp>
      <p:sp>
        <p:nvSpPr>
          <p:cNvPr id="15974" name="Google Shape;15974;p50"/>
          <p:cNvSpPr txBox="1"/>
          <p:nvPr>
            <p:ph idx="4294967295" type="title"/>
          </p:nvPr>
        </p:nvSpPr>
        <p:spPr>
          <a:xfrm>
            <a:off x="875838" y="3278150"/>
            <a:ext cx="26232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500"/>
              <a:t>The Couple</a:t>
            </a:r>
            <a:endParaRPr sz="2500"/>
          </a:p>
        </p:txBody>
      </p:sp>
      <p:sp>
        <p:nvSpPr>
          <p:cNvPr id="15975" name="Google Shape;15975;p50"/>
          <p:cNvSpPr txBox="1"/>
          <p:nvPr>
            <p:ph idx="4294967295" type="subTitle"/>
          </p:nvPr>
        </p:nvSpPr>
        <p:spPr>
          <a:xfrm>
            <a:off x="1034688" y="3778950"/>
            <a:ext cx="2305500" cy="572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latin typeface="Josefin Sans"/>
                <a:ea typeface="Josefin Sans"/>
                <a:cs typeface="Josefin Sans"/>
                <a:sym typeface="Josefin Sans"/>
              </a:rPr>
              <a:t>Earth is the planet where we all live</a:t>
            </a:r>
            <a:endParaRPr>
              <a:latin typeface="Josefin Sans"/>
              <a:ea typeface="Josefin Sans"/>
              <a:cs typeface="Josefin Sans"/>
              <a:sym typeface="Josefin Sans"/>
            </a:endParaRPr>
          </a:p>
        </p:txBody>
      </p:sp>
      <p:sp>
        <p:nvSpPr>
          <p:cNvPr id="15976" name="Google Shape;15976;p50"/>
          <p:cNvSpPr txBox="1"/>
          <p:nvPr>
            <p:ph idx="4294967295" type="title"/>
          </p:nvPr>
        </p:nvSpPr>
        <p:spPr>
          <a:xfrm>
            <a:off x="3761913" y="3278150"/>
            <a:ext cx="26232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500"/>
              <a:t>The King</a:t>
            </a:r>
            <a:endParaRPr sz="2500"/>
          </a:p>
        </p:txBody>
      </p:sp>
      <p:sp>
        <p:nvSpPr>
          <p:cNvPr id="15977" name="Google Shape;15977;p50"/>
          <p:cNvSpPr txBox="1"/>
          <p:nvPr>
            <p:ph idx="4294967295" type="subTitle"/>
          </p:nvPr>
        </p:nvSpPr>
        <p:spPr>
          <a:xfrm>
            <a:off x="3920763" y="3778950"/>
            <a:ext cx="2305500" cy="572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latin typeface="Josefin Sans"/>
                <a:ea typeface="Josefin Sans"/>
                <a:cs typeface="Josefin Sans"/>
                <a:sym typeface="Josefin Sans"/>
              </a:rPr>
              <a:t>Jupiter is the biggest planet of them all</a:t>
            </a:r>
            <a:endParaRPr>
              <a:latin typeface="Josefin Sans"/>
              <a:ea typeface="Josefin Sans"/>
              <a:cs typeface="Josefin Sans"/>
              <a:sym typeface="Josefin Sans"/>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81" name="Shape 15981"/>
        <p:cNvGrpSpPr/>
        <p:nvPr/>
      </p:nvGrpSpPr>
      <p:grpSpPr>
        <a:xfrm>
          <a:off x="0" y="0"/>
          <a:ext cx="0" cy="0"/>
          <a:chOff x="0" y="0"/>
          <a:chExt cx="0" cy="0"/>
        </a:xfrm>
      </p:grpSpPr>
      <p:sp>
        <p:nvSpPr>
          <p:cNvPr id="15982" name="Google Shape;15982;p51"/>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Question and answer</a:t>
            </a:r>
            <a:endParaRPr/>
          </a:p>
        </p:txBody>
      </p:sp>
      <p:sp>
        <p:nvSpPr>
          <p:cNvPr id="15983" name="Google Shape;15983;p51"/>
          <p:cNvSpPr txBox="1"/>
          <p:nvPr>
            <p:ph idx="1" type="subTitle"/>
          </p:nvPr>
        </p:nvSpPr>
        <p:spPr>
          <a:xfrm>
            <a:off x="1345906" y="1758938"/>
            <a:ext cx="1920600" cy="71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Question</a:t>
            </a:r>
            <a:endParaRPr/>
          </a:p>
        </p:txBody>
      </p:sp>
      <p:sp>
        <p:nvSpPr>
          <p:cNvPr id="15984" name="Google Shape;15984;p51"/>
          <p:cNvSpPr txBox="1"/>
          <p:nvPr>
            <p:ph idx="2" type="subTitle"/>
          </p:nvPr>
        </p:nvSpPr>
        <p:spPr>
          <a:xfrm>
            <a:off x="1340575" y="3197950"/>
            <a:ext cx="1920600" cy="71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Answer</a:t>
            </a:r>
            <a:endParaRPr/>
          </a:p>
        </p:txBody>
      </p:sp>
      <p:sp>
        <p:nvSpPr>
          <p:cNvPr id="15985" name="Google Shape;15985;p51"/>
          <p:cNvSpPr txBox="1"/>
          <p:nvPr>
            <p:ph idx="3" type="subTitle"/>
          </p:nvPr>
        </p:nvSpPr>
        <p:spPr>
          <a:xfrm>
            <a:off x="4485725" y="1674500"/>
            <a:ext cx="3317700" cy="882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Josefin Sans"/>
                <a:ea typeface="Josefin Sans"/>
                <a:cs typeface="Josefin Sans"/>
                <a:sym typeface="Josefin Sans"/>
              </a:rPr>
              <a:t>What is the order to read a spread of cards?</a:t>
            </a:r>
            <a:endParaRPr>
              <a:latin typeface="Josefin Sans"/>
              <a:ea typeface="Josefin Sans"/>
              <a:cs typeface="Josefin Sans"/>
              <a:sym typeface="Josefin Sans"/>
            </a:endParaRPr>
          </a:p>
        </p:txBody>
      </p:sp>
      <p:sp>
        <p:nvSpPr>
          <p:cNvPr id="15986" name="Google Shape;15986;p51"/>
          <p:cNvSpPr txBox="1"/>
          <p:nvPr>
            <p:ph idx="4" type="subTitle"/>
          </p:nvPr>
        </p:nvSpPr>
        <p:spPr>
          <a:xfrm>
            <a:off x="4485725" y="3113505"/>
            <a:ext cx="3317700" cy="882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latin typeface="Josefin Sans"/>
                <a:ea typeface="Josefin Sans"/>
                <a:cs typeface="Josefin Sans"/>
                <a:sym typeface="Josefin Sans"/>
              </a:rPr>
              <a:t>Write the answer to the question here</a:t>
            </a:r>
            <a:endParaRPr>
              <a:latin typeface="Josefin Sans"/>
              <a:ea typeface="Josefin Sans"/>
              <a:cs typeface="Josefin Sans"/>
              <a:sym typeface="Josefin Sans"/>
            </a:endParaRPr>
          </a:p>
        </p:txBody>
      </p:sp>
      <p:cxnSp>
        <p:nvCxnSpPr>
          <p:cNvPr id="15987" name="Google Shape;15987;p51"/>
          <p:cNvCxnSpPr>
            <a:stCxn id="15983" idx="3"/>
            <a:endCxn id="15985" idx="1"/>
          </p:cNvCxnSpPr>
          <p:nvPr/>
        </p:nvCxnSpPr>
        <p:spPr>
          <a:xfrm>
            <a:off x="3266506" y="2115638"/>
            <a:ext cx="1219200" cy="0"/>
          </a:xfrm>
          <a:prstGeom prst="straightConnector1">
            <a:avLst/>
          </a:prstGeom>
          <a:noFill/>
          <a:ln cap="flat" cmpd="sng" w="9525">
            <a:solidFill>
              <a:schemeClr val="dk2"/>
            </a:solidFill>
            <a:prstDash val="solid"/>
            <a:round/>
            <a:headEnd len="med" w="med" type="none"/>
            <a:tailEnd len="med" w="med" type="none"/>
          </a:ln>
        </p:spPr>
      </p:cxnSp>
      <p:cxnSp>
        <p:nvCxnSpPr>
          <p:cNvPr id="15988" name="Google Shape;15988;p51"/>
          <p:cNvCxnSpPr>
            <a:stCxn id="15984" idx="3"/>
            <a:endCxn id="15986" idx="1"/>
          </p:cNvCxnSpPr>
          <p:nvPr/>
        </p:nvCxnSpPr>
        <p:spPr>
          <a:xfrm>
            <a:off x="3261175" y="3554650"/>
            <a:ext cx="1224600" cy="0"/>
          </a:xfrm>
          <a:prstGeom prst="straightConnector1">
            <a:avLst/>
          </a:prstGeom>
          <a:noFill/>
          <a:ln cap="flat" cmpd="sng" w="9525">
            <a:solidFill>
              <a:schemeClr val="dk2"/>
            </a:solidFill>
            <a:prstDash val="solid"/>
            <a:round/>
            <a:headEnd len="med" w="med" type="none"/>
            <a:tailEnd len="med" w="med" type="none"/>
          </a:ln>
        </p:spPr>
      </p:cxn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92" name="Shape 15992"/>
        <p:cNvGrpSpPr/>
        <p:nvPr/>
      </p:nvGrpSpPr>
      <p:grpSpPr>
        <a:xfrm>
          <a:off x="0" y="0"/>
          <a:ext cx="0" cy="0"/>
          <a:chOff x="0" y="0"/>
          <a:chExt cx="0" cy="0"/>
        </a:xfrm>
      </p:grpSpPr>
      <p:sp>
        <p:nvSpPr>
          <p:cNvPr id="15993" name="Google Shape;15993;p52"/>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timeline</a:t>
            </a:r>
            <a:endParaRPr/>
          </a:p>
        </p:txBody>
      </p:sp>
      <p:sp>
        <p:nvSpPr>
          <p:cNvPr id="15994" name="Google Shape;15994;p52"/>
          <p:cNvSpPr txBox="1"/>
          <p:nvPr>
            <p:ph idx="4294967295" type="subTitle"/>
          </p:nvPr>
        </p:nvSpPr>
        <p:spPr>
          <a:xfrm>
            <a:off x="1231979" y="1360975"/>
            <a:ext cx="1824900" cy="37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500">
                <a:latin typeface="Metamorphous"/>
                <a:ea typeface="Metamorphous"/>
                <a:cs typeface="Metamorphous"/>
                <a:sym typeface="Metamorphous"/>
              </a:rPr>
              <a:t>Mercury</a:t>
            </a:r>
            <a:endParaRPr sz="2500">
              <a:latin typeface="Metamorphous"/>
              <a:ea typeface="Metamorphous"/>
              <a:cs typeface="Metamorphous"/>
              <a:sym typeface="Metamorphous"/>
            </a:endParaRPr>
          </a:p>
        </p:txBody>
      </p:sp>
      <p:sp>
        <p:nvSpPr>
          <p:cNvPr id="15995" name="Google Shape;15995;p52"/>
          <p:cNvSpPr txBox="1"/>
          <p:nvPr>
            <p:ph idx="4294967295" type="subTitle"/>
          </p:nvPr>
        </p:nvSpPr>
        <p:spPr>
          <a:xfrm>
            <a:off x="1156379" y="1828901"/>
            <a:ext cx="1976100" cy="4461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latin typeface="Josefin Sans"/>
                <a:ea typeface="Josefin Sans"/>
                <a:cs typeface="Josefin Sans"/>
                <a:sym typeface="Josefin Sans"/>
              </a:rPr>
              <a:t>It’</a:t>
            </a:r>
            <a:r>
              <a:rPr lang="en">
                <a:latin typeface="Josefin Sans"/>
                <a:ea typeface="Josefin Sans"/>
                <a:cs typeface="Josefin Sans"/>
                <a:sym typeface="Josefin Sans"/>
              </a:rPr>
              <a:t>s the closest planet from the Sun</a:t>
            </a:r>
            <a:endParaRPr>
              <a:latin typeface="Josefin Sans"/>
              <a:ea typeface="Josefin Sans"/>
              <a:cs typeface="Josefin Sans"/>
              <a:sym typeface="Josefin Sans"/>
            </a:endParaRPr>
          </a:p>
        </p:txBody>
      </p:sp>
      <p:sp>
        <p:nvSpPr>
          <p:cNvPr id="15996" name="Google Shape;15996;p52"/>
          <p:cNvSpPr txBox="1"/>
          <p:nvPr>
            <p:ph idx="4294967295" type="subTitle"/>
          </p:nvPr>
        </p:nvSpPr>
        <p:spPr>
          <a:xfrm>
            <a:off x="4540834" y="1360968"/>
            <a:ext cx="1674000" cy="37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500">
                <a:latin typeface="Metamorphous"/>
                <a:ea typeface="Metamorphous"/>
                <a:cs typeface="Metamorphous"/>
                <a:sym typeface="Metamorphous"/>
              </a:rPr>
              <a:t>Neptune</a:t>
            </a:r>
            <a:endParaRPr sz="2500">
              <a:latin typeface="Metamorphous"/>
              <a:ea typeface="Metamorphous"/>
              <a:cs typeface="Metamorphous"/>
              <a:sym typeface="Metamorphous"/>
            </a:endParaRPr>
          </a:p>
        </p:txBody>
      </p:sp>
      <p:sp>
        <p:nvSpPr>
          <p:cNvPr id="15997" name="Google Shape;15997;p52"/>
          <p:cNvSpPr txBox="1"/>
          <p:nvPr>
            <p:ph idx="4294967295" type="subTitle"/>
          </p:nvPr>
        </p:nvSpPr>
        <p:spPr>
          <a:xfrm>
            <a:off x="4390234" y="1828901"/>
            <a:ext cx="1975200" cy="4461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latin typeface="Josefin Sans"/>
                <a:ea typeface="Josefin Sans"/>
                <a:cs typeface="Josefin Sans"/>
                <a:sym typeface="Josefin Sans"/>
              </a:rPr>
              <a:t>It’s the farthest planet from the Sun</a:t>
            </a:r>
            <a:endParaRPr>
              <a:latin typeface="Josefin Sans"/>
              <a:ea typeface="Josefin Sans"/>
              <a:cs typeface="Josefin Sans"/>
              <a:sym typeface="Josefin Sans"/>
            </a:endParaRPr>
          </a:p>
        </p:txBody>
      </p:sp>
      <p:sp>
        <p:nvSpPr>
          <p:cNvPr id="15998" name="Google Shape;15998;p52"/>
          <p:cNvSpPr txBox="1"/>
          <p:nvPr>
            <p:ph idx="4294967295" type="subTitle"/>
          </p:nvPr>
        </p:nvSpPr>
        <p:spPr>
          <a:xfrm>
            <a:off x="6162558" y="3366069"/>
            <a:ext cx="1674000" cy="37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500">
                <a:latin typeface="Metamorphous"/>
                <a:ea typeface="Metamorphous"/>
                <a:cs typeface="Metamorphous"/>
                <a:sym typeface="Metamorphous"/>
              </a:rPr>
              <a:t>Mars</a:t>
            </a:r>
            <a:endParaRPr sz="2500">
              <a:latin typeface="Metamorphous"/>
              <a:ea typeface="Metamorphous"/>
              <a:cs typeface="Metamorphous"/>
              <a:sym typeface="Metamorphous"/>
            </a:endParaRPr>
          </a:p>
        </p:txBody>
      </p:sp>
      <p:sp>
        <p:nvSpPr>
          <p:cNvPr id="15999" name="Google Shape;15999;p52"/>
          <p:cNvSpPr txBox="1"/>
          <p:nvPr>
            <p:ph idx="4294967295" type="subTitle"/>
          </p:nvPr>
        </p:nvSpPr>
        <p:spPr>
          <a:xfrm>
            <a:off x="6011508" y="3834749"/>
            <a:ext cx="1976100" cy="4461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latin typeface="Josefin Sans"/>
                <a:ea typeface="Josefin Sans"/>
                <a:cs typeface="Josefin Sans"/>
                <a:sym typeface="Josefin Sans"/>
              </a:rPr>
              <a:t>Despite being red, Mars is a cold place</a:t>
            </a:r>
            <a:endParaRPr>
              <a:latin typeface="Josefin Sans"/>
              <a:ea typeface="Josefin Sans"/>
              <a:cs typeface="Josefin Sans"/>
              <a:sym typeface="Josefin Sans"/>
            </a:endParaRPr>
          </a:p>
        </p:txBody>
      </p:sp>
      <p:sp>
        <p:nvSpPr>
          <p:cNvPr id="16000" name="Google Shape;16000;p52"/>
          <p:cNvSpPr txBox="1"/>
          <p:nvPr>
            <p:ph idx="4294967295" type="subTitle"/>
          </p:nvPr>
        </p:nvSpPr>
        <p:spPr>
          <a:xfrm>
            <a:off x="2922819" y="3366069"/>
            <a:ext cx="1674000" cy="37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500">
                <a:latin typeface="Metamorphous"/>
                <a:ea typeface="Metamorphous"/>
                <a:cs typeface="Metamorphous"/>
                <a:sym typeface="Metamorphous"/>
              </a:rPr>
              <a:t>Saturn</a:t>
            </a:r>
            <a:endParaRPr sz="2500">
              <a:latin typeface="Metamorphous"/>
              <a:ea typeface="Metamorphous"/>
              <a:cs typeface="Metamorphous"/>
              <a:sym typeface="Metamorphous"/>
            </a:endParaRPr>
          </a:p>
        </p:txBody>
      </p:sp>
      <p:sp>
        <p:nvSpPr>
          <p:cNvPr id="16001" name="Google Shape;16001;p52"/>
          <p:cNvSpPr txBox="1"/>
          <p:nvPr>
            <p:ph idx="4294967295" type="subTitle"/>
          </p:nvPr>
        </p:nvSpPr>
        <p:spPr>
          <a:xfrm>
            <a:off x="2772219" y="3834749"/>
            <a:ext cx="1975200" cy="4461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a:latin typeface="Josefin Sans"/>
                <a:ea typeface="Josefin Sans"/>
                <a:cs typeface="Josefin Sans"/>
                <a:sym typeface="Josefin Sans"/>
              </a:rPr>
              <a:t>It’s a gas giant and has several rings</a:t>
            </a:r>
            <a:endParaRPr>
              <a:latin typeface="Josefin Sans"/>
              <a:ea typeface="Josefin Sans"/>
              <a:cs typeface="Josefin Sans"/>
              <a:sym typeface="Josefin Sans"/>
            </a:endParaRPr>
          </a:p>
        </p:txBody>
      </p:sp>
      <p:cxnSp>
        <p:nvCxnSpPr>
          <p:cNvPr id="16002" name="Google Shape;16002;p52"/>
          <p:cNvCxnSpPr/>
          <p:nvPr/>
        </p:nvCxnSpPr>
        <p:spPr>
          <a:xfrm>
            <a:off x="723900" y="2844175"/>
            <a:ext cx="7705800" cy="0"/>
          </a:xfrm>
          <a:prstGeom prst="straightConnector1">
            <a:avLst/>
          </a:prstGeom>
          <a:noFill/>
          <a:ln cap="flat" cmpd="sng" w="9525">
            <a:solidFill>
              <a:schemeClr val="lt1"/>
            </a:solidFill>
            <a:prstDash val="solid"/>
            <a:round/>
            <a:headEnd len="med" w="med" type="none"/>
            <a:tailEnd len="med" w="med" type="none"/>
          </a:ln>
        </p:spPr>
      </p:cxnSp>
      <p:sp>
        <p:nvSpPr>
          <p:cNvPr id="16003" name="Google Shape;16003;p52"/>
          <p:cNvSpPr/>
          <p:nvPr/>
        </p:nvSpPr>
        <p:spPr>
          <a:xfrm>
            <a:off x="1827329" y="2503438"/>
            <a:ext cx="634200" cy="634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01</a:t>
            </a:r>
            <a:endParaRPr>
              <a:solidFill>
                <a:schemeClr val="dk1"/>
              </a:solidFill>
              <a:latin typeface="Metamorphous"/>
              <a:ea typeface="Metamorphous"/>
              <a:cs typeface="Metamorphous"/>
              <a:sym typeface="Metamorphous"/>
            </a:endParaRPr>
          </a:p>
        </p:txBody>
      </p:sp>
      <p:sp>
        <p:nvSpPr>
          <p:cNvPr id="16004" name="Google Shape;16004;p52"/>
          <p:cNvSpPr/>
          <p:nvPr/>
        </p:nvSpPr>
        <p:spPr>
          <a:xfrm>
            <a:off x="3442719" y="2503438"/>
            <a:ext cx="634200" cy="634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02</a:t>
            </a:r>
            <a:endParaRPr>
              <a:solidFill>
                <a:schemeClr val="dk1"/>
              </a:solidFill>
              <a:latin typeface="Metamorphous"/>
              <a:ea typeface="Metamorphous"/>
              <a:cs typeface="Metamorphous"/>
              <a:sym typeface="Metamorphous"/>
            </a:endParaRPr>
          </a:p>
        </p:txBody>
      </p:sp>
      <p:sp>
        <p:nvSpPr>
          <p:cNvPr id="16005" name="Google Shape;16005;p52"/>
          <p:cNvSpPr/>
          <p:nvPr/>
        </p:nvSpPr>
        <p:spPr>
          <a:xfrm>
            <a:off x="5060734" y="2503438"/>
            <a:ext cx="634200" cy="6342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03</a:t>
            </a:r>
            <a:endParaRPr>
              <a:solidFill>
                <a:schemeClr val="dk1"/>
              </a:solidFill>
              <a:latin typeface="Metamorphous"/>
              <a:ea typeface="Metamorphous"/>
              <a:cs typeface="Metamorphous"/>
              <a:sym typeface="Metamorphous"/>
            </a:endParaRPr>
          </a:p>
        </p:txBody>
      </p:sp>
      <p:sp>
        <p:nvSpPr>
          <p:cNvPr id="16006" name="Google Shape;16006;p52"/>
          <p:cNvSpPr/>
          <p:nvPr/>
        </p:nvSpPr>
        <p:spPr>
          <a:xfrm>
            <a:off x="6682458" y="2503438"/>
            <a:ext cx="634200" cy="634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04</a:t>
            </a:r>
            <a:endParaRPr>
              <a:solidFill>
                <a:schemeClr val="dk1"/>
              </a:solidFill>
              <a:latin typeface="Metamorphous"/>
              <a:ea typeface="Metamorphous"/>
              <a:cs typeface="Metamorphous"/>
              <a:sym typeface="Metamorphous"/>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10" name="Shape 16010"/>
        <p:cNvGrpSpPr/>
        <p:nvPr/>
      </p:nvGrpSpPr>
      <p:grpSpPr>
        <a:xfrm>
          <a:off x="0" y="0"/>
          <a:ext cx="0" cy="0"/>
          <a:chOff x="0" y="0"/>
          <a:chExt cx="0" cy="0"/>
        </a:xfrm>
      </p:grpSpPr>
      <p:sp>
        <p:nvSpPr>
          <p:cNvPr id="16011" name="Google Shape;16011;p53"/>
          <p:cNvSpPr txBox="1"/>
          <p:nvPr>
            <p:ph type="title"/>
          </p:nvPr>
        </p:nvSpPr>
        <p:spPr>
          <a:xfrm>
            <a:off x="4698275" y="1883978"/>
            <a:ext cx="3560400" cy="736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Mockup</a:t>
            </a:r>
            <a:endParaRPr/>
          </a:p>
        </p:txBody>
      </p:sp>
      <p:sp>
        <p:nvSpPr>
          <p:cNvPr id="16012" name="Google Shape;16012;p53"/>
          <p:cNvSpPr txBox="1"/>
          <p:nvPr>
            <p:ph idx="1" type="subTitle"/>
          </p:nvPr>
        </p:nvSpPr>
        <p:spPr>
          <a:xfrm>
            <a:off x="4698275" y="2620775"/>
            <a:ext cx="3436200" cy="1207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Josefin Sans"/>
                <a:ea typeface="Josefin Sans"/>
                <a:cs typeface="Josefin Sans"/>
                <a:sym typeface="Josefin Sans"/>
              </a:rPr>
              <a:t>You can replace the image on the screen with your own work. Just right-click on it and select “Replace image” </a:t>
            </a:r>
            <a:endParaRPr>
              <a:latin typeface="Josefin Sans"/>
              <a:ea typeface="Josefin Sans"/>
              <a:cs typeface="Josefin Sans"/>
              <a:sym typeface="Josefin Sans"/>
            </a:endParaRPr>
          </a:p>
        </p:txBody>
      </p:sp>
      <p:sp>
        <p:nvSpPr>
          <p:cNvPr id="16013" name="Google Shape;16013;p53"/>
          <p:cNvSpPr/>
          <p:nvPr/>
        </p:nvSpPr>
        <p:spPr>
          <a:xfrm>
            <a:off x="1597160" y="1585099"/>
            <a:ext cx="2873277" cy="2268918"/>
          </a:xfrm>
          <a:custGeom>
            <a:rect b="b" l="l" r="r" t="t"/>
            <a:pathLst>
              <a:path extrusionOk="0" h="100673" w="131696">
                <a:moveTo>
                  <a:pt x="128192" y="0"/>
                </a:moveTo>
                <a:lnTo>
                  <a:pt x="3504" y="0"/>
                </a:lnTo>
                <a:lnTo>
                  <a:pt x="3504" y="0"/>
                </a:lnTo>
                <a:lnTo>
                  <a:pt x="2821" y="0"/>
                </a:lnTo>
                <a:lnTo>
                  <a:pt x="2137" y="257"/>
                </a:lnTo>
                <a:lnTo>
                  <a:pt x="1624" y="598"/>
                </a:lnTo>
                <a:lnTo>
                  <a:pt x="1026" y="1026"/>
                </a:lnTo>
                <a:lnTo>
                  <a:pt x="599" y="1538"/>
                </a:lnTo>
                <a:lnTo>
                  <a:pt x="342" y="2137"/>
                </a:lnTo>
                <a:lnTo>
                  <a:pt x="86" y="2735"/>
                </a:lnTo>
                <a:lnTo>
                  <a:pt x="0" y="3504"/>
                </a:lnTo>
                <a:lnTo>
                  <a:pt x="0" y="79991"/>
                </a:lnTo>
                <a:lnTo>
                  <a:pt x="0" y="79991"/>
                </a:lnTo>
                <a:lnTo>
                  <a:pt x="86" y="80675"/>
                </a:lnTo>
                <a:lnTo>
                  <a:pt x="342" y="81359"/>
                </a:lnTo>
                <a:lnTo>
                  <a:pt x="599" y="81957"/>
                </a:lnTo>
                <a:lnTo>
                  <a:pt x="1026" y="82470"/>
                </a:lnTo>
                <a:lnTo>
                  <a:pt x="1624" y="82897"/>
                </a:lnTo>
                <a:lnTo>
                  <a:pt x="2137" y="83239"/>
                </a:lnTo>
                <a:lnTo>
                  <a:pt x="2821" y="83410"/>
                </a:lnTo>
                <a:lnTo>
                  <a:pt x="3504" y="83495"/>
                </a:lnTo>
                <a:lnTo>
                  <a:pt x="52132" y="83495"/>
                </a:lnTo>
                <a:lnTo>
                  <a:pt x="51191" y="89990"/>
                </a:lnTo>
                <a:lnTo>
                  <a:pt x="51191" y="89990"/>
                </a:lnTo>
                <a:lnTo>
                  <a:pt x="50850" y="91272"/>
                </a:lnTo>
                <a:lnTo>
                  <a:pt x="50251" y="92640"/>
                </a:lnTo>
                <a:lnTo>
                  <a:pt x="49910" y="93238"/>
                </a:lnTo>
                <a:lnTo>
                  <a:pt x="49482" y="93836"/>
                </a:lnTo>
                <a:lnTo>
                  <a:pt x="49055" y="94349"/>
                </a:lnTo>
                <a:lnTo>
                  <a:pt x="48628" y="94862"/>
                </a:lnTo>
                <a:lnTo>
                  <a:pt x="43842" y="98024"/>
                </a:lnTo>
                <a:lnTo>
                  <a:pt x="43842" y="98024"/>
                </a:lnTo>
                <a:lnTo>
                  <a:pt x="43585" y="98280"/>
                </a:lnTo>
                <a:lnTo>
                  <a:pt x="43415" y="98536"/>
                </a:lnTo>
                <a:lnTo>
                  <a:pt x="43329" y="98878"/>
                </a:lnTo>
                <a:lnTo>
                  <a:pt x="43244" y="99220"/>
                </a:lnTo>
                <a:lnTo>
                  <a:pt x="43329" y="99562"/>
                </a:lnTo>
                <a:lnTo>
                  <a:pt x="43415" y="99818"/>
                </a:lnTo>
                <a:lnTo>
                  <a:pt x="43585" y="100160"/>
                </a:lnTo>
                <a:lnTo>
                  <a:pt x="43842" y="100417"/>
                </a:lnTo>
                <a:lnTo>
                  <a:pt x="43842" y="100417"/>
                </a:lnTo>
                <a:lnTo>
                  <a:pt x="44269" y="100588"/>
                </a:lnTo>
                <a:lnTo>
                  <a:pt x="44782" y="100673"/>
                </a:lnTo>
                <a:lnTo>
                  <a:pt x="65891" y="100673"/>
                </a:lnTo>
                <a:lnTo>
                  <a:pt x="86914" y="100673"/>
                </a:lnTo>
                <a:lnTo>
                  <a:pt x="86914" y="100673"/>
                </a:lnTo>
                <a:lnTo>
                  <a:pt x="87427" y="100588"/>
                </a:lnTo>
                <a:lnTo>
                  <a:pt x="87854" y="100417"/>
                </a:lnTo>
                <a:lnTo>
                  <a:pt x="87854" y="100417"/>
                </a:lnTo>
                <a:lnTo>
                  <a:pt x="88111" y="100160"/>
                </a:lnTo>
                <a:lnTo>
                  <a:pt x="88281" y="99818"/>
                </a:lnTo>
                <a:lnTo>
                  <a:pt x="88367" y="99562"/>
                </a:lnTo>
                <a:lnTo>
                  <a:pt x="88452" y="99220"/>
                </a:lnTo>
                <a:lnTo>
                  <a:pt x="88367" y="98878"/>
                </a:lnTo>
                <a:lnTo>
                  <a:pt x="88281" y="98536"/>
                </a:lnTo>
                <a:lnTo>
                  <a:pt x="88111" y="98280"/>
                </a:lnTo>
                <a:lnTo>
                  <a:pt x="87854" y="98024"/>
                </a:lnTo>
                <a:lnTo>
                  <a:pt x="83154" y="94862"/>
                </a:lnTo>
                <a:lnTo>
                  <a:pt x="83154" y="94862"/>
                </a:lnTo>
                <a:lnTo>
                  <a:pt x="83068" y="94862"/>
                </a:lnTo>
                <a:lnTo>
                  <a:pt x="83068" y="94862"/>
                </a:lnTo>
                <a:lnTo>
                  <a:pt x="82556" y="94349"/>
                </a:lnTo>
                <a:lnTo>
                  <a:pt x="82128" y="93836"/>
                </a:lnTo>
                <a:lnTo>
                  <a:pt x="81786" y="93238"/>
                </a:lnTo>
                <a:lnTo>
                  <a:pt x="81445" y="92640"/>
                </a:lnTo>
                <a:lnTo>
                  <a:pt x="80846" y="91272"/>
                </a:lnTo>
                <a:lnTo>
                  <a:pt x="80505" y="89990"/>
                </a:lnTo>
                <a:lnTo>
                  <a:pt x="79564" y="83495"/>
                </a:lnTo>
                <a:lnTo>
                  <a:pt x="128192" y="83495"/>
                </a:lnTo>
                <a:lnTo>
                  <a:pt x="128192" y="83495"/>
                </a:lnTo>
                <a:lnTo>
                  <a:pt x="128875" y="83410"/>
                </a:lnTo>
                <a:lnTo>
                  <a:pt x="129559" y="83239"/>
                </a:lnTo>
                <a:lnTo>
                  <a:pt x="130157" y="82897"/>
                </a:lnTo>
                <a:lnTo>
                  <a:pt x="130670" y="82470"/>
                </a:lnTo>
                <a:lnTo>
                  <a:pt x="131097" y="81957"/>
                </a:lnTo>
                <a:lnTo>
                  <a:pt x="131354" y="81359"/>
                </a:lnTo>
                <a:lnTo>
                  <a:pt x="131610" y="80675"/>
                </a:lnTo>
                <a:lnTo>
                  <a:pt x="131696" y="79991"/>
                </a:lnTo>
                <a:lnTo>
                  <a:pt x="131696" y="3504"/>
                </a:lnTo>
                <a:lnTo>
                  <a:pt x="131696" y="3504"/>
                </a:lnTo>
                <a:lnTo>
                  <a:pt x="131610" y="2735"/>
                </a:lnTo>
                <a:lnTo>
                  <a:pt x="131354" y="2137"/>
                </a:lnTo>
                <a:lnTo>
                  <a:pt x="131097" y="1538"/>
                </a:lnTo>
                <a:lnTo>
                  <a:pt x="130670" y="1026"/>
                </a:lnTo>
                <a:lnTo>
                  <a:pt x="130157" y="598"/>
                </a:lnTo>
                <a:lnTo>
                  <a:pt x="129559" y="257"/>
                </a:lnTo>
                <a:lnTo>
                  <a:pt x="128875" y="0"/>
                </a:lnTo>
                <a:lnTo>
                  <a:pt x="128192" y="0"/>
                </a:lnTo>
                <a:lnTo>
                  <a:pt x="128192" y="0"/>
                </a:lnTo>
                <a:close/>
                <a:moveTo>
                  <a:pt x="65891" y="80932"/>
                </a:moveTo>
                <a:lnTo>
                  <a:pt x="65891" y="80932"/>
                </a:lnTo>
                <a:lnTo>
                  <a:pt x="65463" y="80846"/>
                </a:lnTo>
                <a:lnTo>
                  <a:pt x="65036" y="80761"/>
                </a:lnTo>
                <a:lnTo>
                  <a:pt x="64694" y="80504"/>
                </a:lnTo>
                <a:lnTo>
                  <a:pt x="64352" y="80248"/>
                </a:lnTo>
                <a:lnTo>
                  <a:pt x="64096" y="79991"/>
                </a:lnTo>
                <a:lnTo>
                  <a:pt x="63925" y="79650"/>
                </a:lnTo>
                <a:lnTo>
                  <a:pt x="63840" y="79222"/>
                </a:lnTo>
                <a:lnTo>
                  <a:pt x="63754" y="78795"/>
                </a:lnTo>
                <a:lnTo>
                  <a:pt x="63754" y="78795"/>
                </a:lnTo>
                <a:lnTo>
                  <a:pt x="63840" y="78368"/>
                </a:lnTo>
                <a:lnTo>
                  <a:pt x="63925" y="78026"/>
                </a:lnTo>
                <a:lnTo>
                  <a:pt x="64096" y="77599"/>
                </a:lnTo>
                <a:lnTo>
                  <a:pt x="64352" y="77342"/>
                </a:lnTo>
                <a:lnTo>
                  <a:pt x="64694" y="77086"/>
                </a:lnTo>
                <a:lnTo>
                  <a:pt x="65036" y="76915"/>
                </a:lnTo>
                <a:lnTo>
                  <a:pt x="65463" y="76744"/>
                </a:lnTo>
                <a:lnTo>
                  <a:pt x="65891" y="76744"/>
                </a:lnTo>
                <a:lnTo>
                  <a:pt x="65891" y="76744"/>
                </a:lnTo>
                <a:lnTo>
                  <a:pt x="66233" y="76744"/>
                </a:lnTo>
                <a:lnTo>
                  <a:pt x="66660" y="76915"/>
                </a:lnTo>
                <a:lnTo>
                  <a:pt x="67002" y="77086"/>
                </a:lnTo>
                <a:lnTo>
                  <a:pt x="67344" y="77342"/>
                </a:lnTo>
                <a:lnTo>
                  <a:pt x="67600" y="77599"/>
                </a:lnTo>
                <a:lnTo>
                  <a:pt x="67771" y="78026"/>
                </a:lnTo>
                <a:lnTo>
                  <a:pt x="67856" y="78368"/>
                </a:lnTo>
                <a:lnTo>
                  <a:pt x="67942" y="78795"/>
                </a:lnTo>
                <a:lnTo>
                  <a:pt x="67942" y="78795"/>
                </a:lnTo>
                <a:lnTo>
                  <a:pt x="67856" y="79222"/>
                </a:lnTo>
                <a:lnTo>
                  <a:pt x="67771" y="79650"/>
                </a:lnTo>
                <a:lnTo>
                  <a:pt x="67600" y="79991"/>
                </a:lnTo>
                <a:lnTo>
                  <a:pt x="67344" y="80248"/>
                </a:lnTo>
                <a:lnTo>
                  <a:pt x="67002" y="80504"/>
                </a:lnTo>
                <a:lnTo>
                  <a:pt x="66660" y="80761"/>
                </a:lnTo>
                <a:lnTo>
                  <a:pt x="66233" y="80846"/>
                </a:lnTo>
                <a:lnTo>
                  <a:pt x="65891" y="80932"/>
                </a:lnTo>
                <a:lnTo>
                  <a:pt x="65891" y="80932"/>
                </a:lnTo>
                <a:close/>
                <a:moveTo>
                  <a:pt x="126568" y="74009"/>
                </a:moveTo>
                <a:lnTo>
                  <a:pt x="5128" y="74009"/>
                </a:lnTo>
                <a:lnTo>
                  <a:pt x="5128" y="4871"/>
                </a:lnTo>
                <a:lnTo>
                  <a:pt x="126568" y="4871"/>
                </a:lnTo>
                <a:lnTo>
                  <a:pt x="126568" y="7400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014" name="Google Shape;16014;p53"/>
          <p:cNvPicPr preferRelativeResize="0"/>
          <p:nvPr/>
        </p:nvPicPr>
        <p:blipFill rotWithShape="1">
          <a:blip r:embed="rId3">
            <a:alphaModFix/>
          </a:blip>
          <a:srcRect b="0" l="2217" r="2217" t="0"/>
          <a:stretch/>
        </p:blipFill>
        <p:spPr>
          <a:xfrm>
            <a:off x="1704150" y="1687275"/>
            <a:ext cx="2662426" cy="1567075"/>
          </a:xfrm>
          <a:prstGeom prst="rect">
            <a:avLst/>
          </a:prstGeom>
          <a:noFill/>
          <a:ln>
            <a:noFill/>
          </a:ln>
        </p:spPr>
      </p:pic>
      <p:sp>
        <p:nvSpPr>
          <p:cNvPr id="16015" name="Google Shape;16015;p53"/>
          <p:cNvSpPr/>
          <p:nvPr/>
        </p:nvSpPr>
        <p:spPr>
          <a:xfrm>
            <a:off x="1141638" y="1992536"/>
            <a:ext cx="1372139" cy="1861489"/>
          </a:xfrm>
          <a:custGeom>
            <a:rect b="b" l="l" r="r" t="t"/>
            <a:pathLst>
              <a:path extrusionOk="0" h="95461" w="70249">
                <a:moveTo>
                  <a:pt x="35124" y="3590"/>
                </a:moveTo>
                <a:lnTo>
                  <a:pt x="35466" y="3675"/>
                </a:lnTo>
                <a:lnTo>
                  <a:pt x="35723" y="3846"/>
                </a:lnTo>
                <a:lnTo>
                  <a:pt x="35894" y="4103"/>
                </a:lnTo>
                <a:lnTo>
                  <a:pt x="35979" y="4444"/>
                </a:lnTo>
                <a:lnTo>
                  <a:pt x="35894" y="4786"/>
                </a:lnTo>
                <a:lnTo>
                  <a:pt x="35723" y="5043"/>
                </a:lnTo>
                <a:lnTo>
                  <a:pt x="35466" y="5299"/>
                </a:lnTo>
                <a:lnTo>
                  <a:pt x="34783" y="5299"/>
                </a:lnTo>
                <a:lnTo>
                  <a:pt x="34526" y="5043"/>
                </a:lnTo>
                <a:lnTo>
                  <a:pt x="34355" y="4786"/>
                </a:lnTo>
                <a:lnTo>
                  <a:pt x="34270" y="4444"/>
                </a:lnTo>
                <a:lnTo>
                  <a:pt x="34355" y="4103"/>
                </a:lnTo>
                <a:lnTo>
                  <a:pt x="34526" y="3846"/>
                </a:lnTo>
                <a:lnTo>
                  <a:pt x="34783" y="3675"/>
                </a:lnTo>
                <a:lnTo>
                  <a:pt x="35124" y="3590"/>
                </a:lnTo>
                <a:close/>
                <a:moveTo>
                  <a:pt x="64950" y="8547"/>
                </a:moveTo>
                <a:lnTo>
                  <a:pt x="64950" y="86914"/>
                </a:lnTo>
                <a:lnTo>
                  <a:pt x="5299" y="86914"/>
                </a:lnTo>
                <a:lnTo>
                  <a:pt x="5299" y="8547"/>
                </a:lnTo>
                <a:close/>
                <a:moveTo>
                  <a:pt x="35552" y="89307"/>
                </a:moveTo>
                <a:lnTo>
                  <a:pt x="35894" y="89478"/>
                </a:lnTo>
                <a:lnTo>
                  <a:pt x="36235" y="89649"/>
                </a:lnTo>
                <a:lnTo>
                  <a:pt x="36492" y="89905"/>
                </a:lnTo>
                <a:lnTo>
                  <a:pt x="36748" y="90162"/>
                </a:lnTo>
                <a:lnTo>
                  <a:pt x="36919" y="90504"/>
                </a:lnTo>
                <a:lnTo>
                  <a:pt x="37005" y="90845"/>
                </a:lnTo>
                <a:lnTo>
                  <a:pt x="37090" y="91273"/>
                </a:lnTo>
                <a:lnTo>
                  <a:pt x="37005" y="91615"/>
                </a:lnTo>
                <a:lnTo>
                  <a:pt x="36919" y="92042"/>
                </a:lnTo>
                <a:lnTo>
                  <a:pt x="36748" y="92384"/>
                </a:lnTo>
                <a:lnTo>
                  <a:pt x="36492" y="92640"/>
                </a:lnTo>
                <a:lnTo>
                  <a:pt x="36235" y="92896"/>
                </a:lnTo>
                <a:lnTo>
                  <a:pt x="35894" y="93067"/>
                </a:lnTo>
                <a:lnTo>
                  <a:pt x="35552" y="93153"/>
                </a:lnTo>
                <a:lnTo>
                  <a:pt x="35124" y="93238"/>
                </a:lnTo>
                <a:lnTo>
                  <a:pt x="34697" y="93153"/>
                </a:lnTo>
                <a:lnTo>
                  <a:pt x="34355" y="93067"/>
                </a:lnTo>
                <a:lnTo>
                  <a:pt x="34013" y="92896"/>
                </a:lnTo>
                <a:lnTo>
                  <a:pt x="33757" y="92640"/>
                </a:lnTo>
                <a:lnTo>
                  <a:pt x="33501" y="92384"/>
                </a:lnTo>
                <a:lnTo>
                  <a:pt x="33330" y="92042"/>
                </a:lnTo>
                <a:lnTo>
                  <a:pt x="33244" y="91615"/>
                </a:lnTo>
                <a:lnTo>
                  <a:pt x="33159" y="91273"/>
                </a:lnTo>
                <a:lnTo>
                  <a:pt x="33244" y="90845"/>
                </a:lnTo>
                <a:lnTo>
                  <a:pt x="33330" y="90504"/>
                </a:lnTo>
                <a:lnTo>
                  <a:pt x="33501" y="90162"/>
                </a:lnTo>
                <a:lnTo>
                  <a:pt x="33757" y="89905"/>
                </a:lnTo>
                <a:lnTo>
                  <a:pt x="34013" y="89649"/>
                </a:lnTo>
                <a:lnTo>
                  <a:pt x="34355" y="89478"/>
                </a:lnTo>
                <a:lnTo>
                  <a:pt x="34697" y="89307"/>
                </a:lnTo>
                <a:close/>
                <a:moveTo>
                  <a:pt x="3333" y="0"/>
                </a:moveTo>
                <a:lnTo>
                  <a:pt x="2649" y="86"/>
                </a:lnTo>
                <a:lnTo>
                  <a:pt x="2051" y="257"/>
                </a:lnTo>
                <a:lnTo>
                  <a:pt x="1453" y="599"/>
                </a:lnTo>
                <a:lnTo>
                  <a:pt x="1026" y="1026"/>
                </a:lnTo>
                <a:lnTo>
                  <a:pt x="598" y="1453"/>
                </a:lnTo>
                <a:lnTo>
                  <a:pt x="256" y="2052"/>
                </a:lnTo>
                <a:lnTo>
                  <a:pt x="85" y="2650"/>
                </a:lnTo>
                <a:lnTo>
                  <a:pt x="0" y="3333"/>
                </a:lnTo>
                <a:lnTo>
                  <a:pt x="0" y="92213"/>
                </a:lnTo>
                <a:lnTo>
                  <a:pt x="85" y="92811"/>
                </a:lnTo>
                <a:lnTo>
                  <a:pt x="256" y="93495"/>
                </a:lnTo>
                <a:lnTo>
                  <a:pt x="598" y="94007"/>
                </a:lnTo>
                <a:lnTo>
                  <a:pt x="1026" y="94520"/>
                </a:lnTo>
                <a:lnTo>
                  <a:pt x="1453" y="94862"/>
                </a:lnTo>
                <a:lnTo>
                  <a:pt x="2051" y="95204"/>
                </a:lnTo>
                <a:lnTo>
                  <a:pt x="2649" y="95375"/>
                </a:lnTo>
                <a:lnTo>
                  <a:pt x="3333" y="95460"/>
                </a:lnTo>
                <a:lnTo>
                  <a:pt x="66916" y="95460"/>
                </a:lnTo>
                <a:lnTo>
                  <a:pt x="67600" y="95375"/>
                </a:lnTo>
                <a:lnTo>
                  <a:pt x="68198" y="95204"/>
                </a:lnTo>
                <a:lnTo>
                  <a:pt x="68796" y="94862"/>
                </a:lnTo>
                <a:lnTo>
                  <a:pt x="69309" y="94520"/>
                </a:lnTo>
                <a:lnTo>
                  <a:pt x="69651" y="94007"/>
                </a:lnTo>
                <a:lnTo>
                  <a:pt x="69992" y="93495"/>
                </a:lnTo>
                <a:lnTo>
                  <a:pt x="70163" y="92811"/>
                </a:lnTo>
                <a:lnTo>
                  <a:pt x="70249" y="92213"/>
                </a:lnTo>
                <a:lnTo>
                  <a:pt x="70249" y="3333"/>
                </a:lnTo>
                <a:lnTo>
                  <a:pt x="70163" y="2650"/>
                </a:lnTo>
                <a:lnTo>
                  <a:pt x="69992" y="2052"/>
                </a:lnTo>
                <a:lnTo>
                  <a:pt x="69651" y="1453"/>
                </a:lnTo>
                <a:lnTo>
                  <a:pt x="69309" y="1026"/>
                </a:lnTo>
                <a:lnTo>
                  <a:pt x="68796" y="599"/>
                </a:lnTo>
                <a:lnTo>
                  <a:pt x="68198" y="257"/>
                </a:lnTo>
                <a:lnTo>
                  <a:pt x="67600" y="86"/>
                </a:lnTo>
                <a:lnTo>
                  <a:pt x="669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016" name="Google Shape;16016;p53"/>
          <p:cNvPicPr preferRelativeResize="0"/>
          <p:nvPr/>
        </p:nvPicPr>
        <p:blipFill rotWithShape="1">
          <a:blip r:embed="rId4">
            <a:alphaModFix/>
          </a:blip>
          <a:srcRect b="0" l="56640" r="531" t="0"/>
          <a:stretch/>
        </p:blipFill>
        <p:spPr>
          <a:xfrm>
            <a:off x="1236825" y="2127875"/>
            <a:ext cx="1193150" cy="1567075"/>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20" name="Shape 16020"/>
        <p:cNvGrpSpPr/>
        <p:nvPr/>
      </p:nvGrpSpPr>
      <p:grpSpPr>
        <a:xfrm>
          <a:off x="0" y="0"/>
          <a:ext cx="0" cy="0"/>
          <a:chOff x="0" y="0"/>
          <a:chExt cx="0" cy="0"/>
        </a:xfrm>
      </p:grpSpPr>
      <p:sp>
        <p:nvSpPr>
          <p:cNvPr id="16021" name="Google Shape;16021;p5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Parts and whole</a:t>
            </a:r>
            <a:endParaRPr/>
          </a:p>
        </p:txBody>
      </p:sp>
      <p:sp>
        <p:nvSpPr>
          <p:cNvPr id="16022" name="Google Shape;16022;p54"/>
          <p:cNvSpPr txBox="1"/>
          <p:nvPr/>
        </p:nvSpPr>
        <p:spPr>
          <a:xfrm>
            <a:off x="720000" y="1120313"/>
            <a:ext cx="2112300" cy="9024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Metamorphous"/>
                <a:ea typeface="Metamorphous"/>
                <a:cs typeface="Metamorphous"/>
                <a:sym typeface="Metamorphous"/>
              </a:rPr>
              <a:t>The deck</a:t>
            </a:r>
            <a:endParaRPr sz="2500">
              <a:solidFill>
                <a:schemeClr val="dk1"/>
              </a:solidFill>
              <a:latin typeface="Metamorphous"/>
              <a:ea typeface="Metamorphous"/>
              <a:cs typeface="Metamorphous"/>
              <a:sym typeface="Metamorphous"/>
            </a:endParaRPr>
          </a:p>
        </p:txBody>
      </p:sp>
      <p:sp>
        <p:nvSpPr>
          <p:cNvPr id="16023" name="Google Shape;16023;p54"/>
          <p:cNvSpPr txBox="1"/>
          <p:nvPr/>
        </p:nvSpPr>
        <p:spPr>
          <a:xfrm>
            <a:off x="720000" y="2146538"/>
            <a:ext cx="2112300" cy="10254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Josefin Sans"/>
                <a:ea typeface="Josefin Sans"/>
                <a:cs typeface="Josefin Sans"/>
                <a:sym typeface="Josefin Sans"/>
              </a:rPr>
              <a:t>Saturn is a gas giant and it’s composed of hydrogen and helium</a:t>
            </a:r>
            <a:endParaRPr>
              <a:solidFill>
                <a:schemeClr val="dk1"/>
              </a:solidFill>
              <a:latin typeface="Josefin Sans"/>
              <a:ea typeface="Josefin Sans"/>
              <a:cs typeface="Josefin Sans"/>
              <a:sym typeface="Josefin Sans"/>
            </a:endParaRPr>
          </a:p>
        </p:txBody>
      </p:sp>
      <p:sp>
        <p:nvSpPr>
          <p:cNvPr id="16024" name="Google Shape;16024;p54"/>
          <p:cNvSpPr txBox="1"/>
          <p:nvPr/>
        </p:nvSpPr>
        <p:spPr>
          <a:xfrm>
            <a:off x="2948850" y="1120313"/>
            <a:ext cx="2112300" cy="9024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1"/>
                </a:solidFill>
                <a:latin typeface="Metamorphous"/>
                <a:ea typeface="Metamorphous"/>
                <a:cs typeface="Metamorphous"/>
                <a:sym typeface="Metamorphous"/>
              </a:rPr>
              <a:t>The cards</a:t>
            </a:r>
            <a:endParaRPr sz="2500">
              <a:solidFill>
                <a:schemeClr val="dk1"/>
              </a:solidFill>
              <a:latin typeface="Metamorphous"/>
              <a:ea typeface="Metamorphous"/>
              <a:cs typeface="Metamorphous"/>
              <a:sym typeface="Metamorphous"/>
            </a:endParaRPr>
          </a:p>
        </p:txBody>
      </p:sp>
      <p:sp>
        <p:nvSpPr>
          <p:cNvPr id="16025" name="Google Shape;16025;p54"/>
          <p:cNvSpPr txBox="1"/>
          <p:nvPr/>
        </p:nvSpPr>
        <p:spPr>
          <a:xfrm>
            <a:off x="2948850" y="2146538"/>
            <a:ext cx="2112300" cy="4668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Josefin Sans"/>
                <a:ea typeface="Josefin Sans"/>
                <a:cs typeface="Josefin Sans"/>
                <a:sym typeface="Josefin Sans"/>
              </a:rPr>
              <a:t>Mercury</a:t>
            </a:r>
            <a:endParaRPr>
              <a:solidFill>
                <a:schemeClr val="dk1"/>
              </a:solidFill>
              <a:latin typeface="Josefin Sans"/>
              <a:ea typeface="Josefin Sans"/>
              <a:cs typeface="Josefin Sans"/>
              <a:sym typeface="Josefin Sans"/>
            </a:endParaRPr>
          </a:p>
        </p:txBody>
      </p:sp>
      <p:sp>
        <p:nvSpPr>
          <p:cNvPr id="16026" name="Google Shape;16026;p54"/>
          <p:cNvSpPr txBox="1"/>
          <p:nvPr/>
        </p:nvSpPr>
        <p:spPr>
          <a:xfrm>
            <a:off x="2948850" y="2737163"/>
            <a:ext cx="2112300" cy="4668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Josefin Sans"/>
                <a:ea typeface="Josefin Sans"/>
                <a:cs typeface="Josefin Sans"/>
                <a:sym typeface="Josefin Sans"/>
              </a:rPr>
              <a:t>Mars</a:t>
            </a:r>
            <a:endParaRPr>
              <a:solidFill>
                <a:schemeClr val="dk1"/>
              </a:solidFill>
              <a:latin typeface="Josefin Sans"/>
              <a:ea typeface="Josefin Sans"/>
              <a:cs typeface="Josefin Sans"/>
              <a:sym typeface="Josefin Sans"/>
            </a:endParaRPr>
          </a:p>
        </p:txBody>
      </p:sp>
      <p:sp>
        <p:nvSpPr>
          <p:cNvPr id="16027" name="Google Shape;16027;p54"/>
          <p:cNvSpPr txBox="1"/>
          <p:nvPr/>
        </p:nvSpPr>
        <p:spPr>
          <a:xfrm>
            <a:off x="2948850" y="3327788"/>
            <a:ext cx="2112300" cy="4668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Josefin Sans"/>
                <a:ea typeface="Josefin Sans"/>
                <a:cs typeface="Josefin Sans"/>
                <a:sym typeface="Josefin Sans"/>
              </a:rPr>
              <a:t>Venus</a:t>
            </a:r>
            <a:endParaRPr>
              <a:solidFill>
                <a:schemeClr val="dk1"/>
              </a:solidFill>
              <a:latin typeface="Josefin Sans"/>
              <a:ea typeface="Josefin Sans"/>
              <a:cs typeface="Josefin Sans"/>
              <a:sym typeface="Josefin Sans"/>
            </a:endParaRPr>
          </a:p>
        </p:txBody>
      </p:sp>
      <p:sp>
        <p:nvSpPr>
          <p:cNvPr id="16028" name="Google Shape;16028;p54"/>
          <p:cNvSpPr txBox="1"/>
          <p:nvPr/>
        </p:nvSpPr>
        <p:spPr>
          <a:xfrm>
            <a:off x="5177700" y="1120313"/>
            <a:ext cx="3246300" cy="9024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What would happen if we didn’t cut the deck?</a:t>
            </a:r>
            <a:endParaRPr>
              <a:solidFill>
                <a:schemeClr val="dk1"/>
              </a:solidFill>
              <a:latin typeface="Metamorphous"/>
              <a:ea typeface="Metamorphous"/>
              <a:cs typeface="Metamorphous"/>
              <a:sym typeface="Metamorphous"/>
            </a:endParaRPr>
          </a:p>
        </p:txBody>
      </p:sp>
      <p:sp>
        <p:nvSpPr>
          <p:cNvPr id="16029" name="Google Shape;16029;p54"/>
          <p:cNvSpPr txBox="1"/>
          <p:nvPr/>
        </p:nvSpPr>
        <p:spPr>
          <a:xfrm>
            <a:off x="5177700" y="2146538"/>
            <a:ext cx="3246300" cy="4668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Josefin Sans"/>
                <a:ea typeface="Josefin Sans"/>
                <a:cs typeface="Josefin Sans"/>
                <a:sym typeface="Josefin Sans"/>
              </a:rPr>
              <a:t>Venus has a beautiful name</a:t>
            </a:r>
            <a:endParaRPr>
              <a:solidFill>
                <a:schemeClr val="dk1"/>
              </a:solidFill>
              <a:latin typeface="Josefin Sans"/>
              <a:ea typeface="Josefin Sans"/>
              <a:cs typeface="Josefin Sans"/>
              <a:sym typeface="Josefin Sans"/>
            </a:endParaRPr>
          </a:p>
        </p:txBody>
      </p:sp>
      <p:sp>
        <p:nvSpPr>
          <p:cNvPr id="16030" name="Google Shape;16030;p54"/>
          <p:cNvSpPr txBox="1"/>
          <p:nvPr/>
        </p:nvSpPr>
        <p:spPr>
          <a:xfrm>
            <a:off x="5177700" y="2737163"/>
            <a:ext cx="3246300" cy="902400"/>
          </a:xfrm>
          <a:prstGeom prst="rect">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Metamorphous"/>
                <a:ea typeface="Metamorphous"/>
                <a:cs typeface="Metamorphous"/>
                <a:sym typeface="Metamorphous"/>
              </a:rPr>
              <a:t>What’s the function of cutting the deck?</a:t>
            </a:r>
            <a:endParaRPr>
              <a:solidFill>
                <a:schemeClr val="dk1"/>
              </a:solidFill>
              <a:latin typeface="Metamorphous"/>
              <a:ea typeface="Metamorphous"/>
              <a:cs typeface="Metamorphous"/>
              <a:sym typeface="Metamorphous"/>
            </a:endParaRPr>
          </a:p>
        </p:txBody>
      </p:sp>
      <p:sp>
        <p:nvSpPr>
          <p:cNvPr id="16031" name="Google Shape;16031;p54"/>
          <p:cNvSpPr txBox="1"/>
          <p:nvPr/>
        </p:nvSpPr>
        <p:spPr>
          <a:xfrm>
            <a:off x="2948850" y="3918413"/>
            <a:ext cx="2112300" cy="4668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Josefin Sans"/>
                <a:ea typeface="Josefin Sans"/>
                <a:cs typeface="Josefin Sans"/>
                <a:sym typeface="Josefin Sans"/>
              </a:rPr>
              <a:t>Saturn</a:t>
            </a:r>
            <a:endParaRPr>
              <a:solidFill>
                <a:schemeClr val="dk1"/>
              </a:solidFill>
              <a:latin typeface="Josefin Sans"/>
              <a:ea typeface="Josefin Sans"/>
              <a:cs typeface="Josefin Sans"/>
              <a:sym typeface="Josefin Sans"/>
            </a:endParaRPr>
          </a:p>
        </p:txBody>
      </p:sp>
      <p:sp>
        <p:nvSpPr>
          <p:cNvPr id="16032" name="Google Shape;16032;p54"/>
          <p:cNvSpPr txBox="1"/>
          <p:nvPr/>
        </p:nvSpPr>
        <p:spPr>
          <a:xfrm>
            <a:off x="5177700" y="3763404"/>
            <a:ext cx="3246300" cy="621900"/>
          </a:xfrm>
          <a:prstGeom prst="rect">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Josefin Sans"/>
                <a:ea typeface="Josefin Sans"/>
                <a:cs typeface="Josefin Sans"/>
                <a:sym typeface="Josefin Sans"/>
              </a:rPr>
              <a:t>Mercury is the closest planet to the Sun and the smallest of them all</a:t>
            </a:r>
            <a:endParaRPr>
              <a:solidFill>
                <a:schemeClr val="dk1"/>
              </a:solidFill>
              <a:latin typeface="Josefin Sans"/>
              <a:ea typeface="Josefin Sans"/>
              <a:cs typeface="Josefin Sans"/>
              <a:sym typeface="Josefin Sans"/>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36" name="Shape 16036"/>
        <p:cNvGrpSpPr/>
        <p:nvPr/>
      </p:nvGrpSpPr>
      <p:grpSpPr>
        <a:xfrm>
          <a:off x="0" y="0"/>
          <a:ext cx="0" cy="0"/>
          <a:chOff x="0" y="0"/>
          <a:chExt cx="0" cy="0"/>
        </a:xfrm>
      </p:grpSpPr>
      <p:sp>
        <p:nvSpPr>
          <p:cNvPr id="16037" name="Google Shape;16037;p5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a map</a:t>
            </a:r>
            <a:endParaRPr/>
          </a:p>
        </p:txBody>
      </p:sp>
      <p:cxnSp>
        <p:nvCxnSpPr>
          <p:cNvPr id="16038" name="Google Shape;16038;p55"/>
          <p:cNvCxnSpPr>
            <a:stCxn id="16039" idx="1"/>
            <a:endCxn id="16040" idx="6"/>
          </p:cNvCxnSpPr>
          <p:nvPr/>
        </p:nvCxnSpPr>
        <p:spPr>
          <a:xfrm rot="10800000">
            <a:off x="3664532" y="1729405"/>
            <a:ext cx="2440800" cy="57000"/>
          </a:xfrm>
          <a:prstGeom prst="bentConnector3">
            <a:avLst>
              <a:gd fmla="val 50000" name="adj1"/>
            </a:avLst>
          </a:prstGeom>
          <a:noFill/>
          <a:ln cap="flat" cmpd="sng" w="9525">
            <a:solidFill>
              <a:schemeClr val="dk1"/>
            </a:solidFill>
            <a:prstDash val="solid"/>
            <a:round/>
            <a:headEnd len="med" w="med" type="diamond"/>
            <a:tailEnd len="med" w="med" type="none"/>
          </a:ln>
        </p:spPr>
      </p:cxnSp>
      <p:sp>
        <p:nvSpPr>
          <p:cNvPr id="16039" name="Google Shape;16039;p55"/>
          <p:cNvSpPr txBox="1"/>
          <p:nvPr>
            <p:ph idx="4294967295" type="subTitle"/>
          </p:nvPr>
        </p:nvSpPr>
        <p:spPr>
          <a:xfrm>
            <a:off x="6105332" y="1598305"/>
            <a:ext cx="1674000" cy="376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500">
                <a:latin typeface="Metamorphous"/>
                <a:ea typeface="Metamorphous"/>
                <a:cs typeface="Metamorphous"/>
                <a:sym typeface="Metamorphous"/>
              </a:rPr>
              <a:t>Neptune</a:t>
            </a:r>
            <a:endParaRPr sz="2500">
              <a:latin typeface="Metamorphous"/>
              <a:ea typeface="Metamorphous"/>
              <a:cs typeface="Metamorphous"/>
              <a:sym typeface="Metamorphous"/>
            </a:endParaRPr>
          </a:p>
        </p:txBody>
      </p:sp>
      <p:sp>
        <p:nvSpPr>
          <p:cNvPr id="16041" name="Google Shape;16041;p55"/>
          <p:cNvSpPr txBox="1"/>
          <p:nvPr>
            <p:ph idx="4294967295" type="subTitle"/>
          </p:nvPr>
        </p:nvSpPr>
        <p:spPr>
          <a:xfrm>
            <a:off x="6105325" y="1900748"/>
            <a:ext cx="1975200" cy="528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latin typeface="Josefin Sans"/>
                <a:ea typeface="Josefin Sans"/>
                <a:cs typeface="Josefin Sans"/>
                <a:sym typeface="Josefin Sans"/>
              </a:rPr>
              <a:t>It’s the farthest planet from the Sun</a:t>
            </a:r>
            <a:endParaRPr>
              <a:latin typeface="Josefin Sans"/>
              <a:ea typeface="Josefin Sans"/>
              <a:cs typeface="Josefin Sans"/>
              <a:sym typeface="Josefin Sans"/>
            </a:endParaRPr>
          </a:p>
        </p:txBody>
      </p:sp>
      <p:sp>
        <p:nvSpPr>
          <p:cNvPr id="16042" name="Google Shape;16042;p55"/>
          <p:cNvSpPr txBox="1"/>
          <p:nvPr>
            <p:ph idx="4294967295" type="subTitle"/>
          </p:nvPr>
        </p:nvSpPr>
        <p:spPr>
          <a:xfrm>
            <a:off x="6104882" y="2930949"/>
            <a:ext cx="1674000" cy="376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500">
                <a:latin typeface="Metamorphous"/>
                <a:ea typeface="Metamorphous"/>
                <a:cs typeface="Metamorphous"/>
                <a:sym typeface="Metamorphous"/>
              </a:rPr>
              <a:t>Mars</a:t>
            </a:r>
            <a:endParaRPr sz="2500">
              <a:latin typeface="Metamorphous"/>
              <a:ea typeface="Metamorphous"/>
              <a:cs typeface="Metamorphous"/>
              <a:sym typeface="Metamorphous"/>
            </a:endParaRPr>
          </a:p>
        </p:txBody>
      </p:sp>
      <p:sp>
        <p:nvSpPr>
          <p:cNvPr id="16043" name="Google Shape;16043;p55"/>
          <p:cNvSpPr txBox="1"/>
          <p:nvPr>
            <p:ph idx="4294967295" type="subTitle"/>
          </p:nvPr>
        </p:nvSpPr>
        <p:spPr>
          <a:xfrm>
            <a:off x="6104875" y="3232447"/>
            <a:ext cx="1976100" cy="528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latin typeface="Josefin Sans"/>
                <a:ea typeface="Josefin Sans"/>
                <a:cs typeface="Josefin Sans"/>
                <a:sym typeface="Josefin Sans"/>
              </a:rPr>
              <a:t>Despite being red, Mars is a cold place</a:t>
            </a:r>
            <a:endParaRPr>
              <a:latin typeface="Josefin Sans"/>
              <a:ea typeface="Josefin Sans"/>
              <a:cs typeface="Josefin Sans"/>
              <a:sym typeface="Josefin Sans"/>
            </a:endParaRPr>
          </a:p>
        </p:txBody>
      </p:sp>
      <p:grpSp>
        <p:nvGrpSpPr>
          <p:cNvPr id="16044" name="Google Shape;16044;p55"/>
          <p:cNvGrpSpPr/>
          <p:nvPr/>
        </p:nvGrpSpPr>
        <p:grpSpPr>
          <a:xfrm>
            <a:off x="1015093" y="1660703"/>
            <a:ext cx="4747769" cy="2187186"/>
            <a:chOff x="953850" y="2142100"/>
            <a:chExt cx="7236350" cy="3334125"/>
          </a:xfrm>
        </p:grpSpPr>
        <p:sp>
          <p:nvSpPr>
            <p:cNvPr id="16045" name="Google Shape;16045;p55"/>
            <p:cNvSpPr/>
            <p:nvPr/>
          </p:nvSpPr>
          <p:spPr>
            <a:xfrm>
              <a:off x="8049375" y="4955200"/>
              <a:ext cx="140825" cy="167675"/>
            </a:xfrm>
            <a:custGeom>
              <a:rect b="b" l="l" r="r" t="t"/>
              <a:pathLst>
                <a:path extrusionOk="0" h="6707" w="5633">
                  <a:moveTo>
                    <a:pt x="3161" y="1"/>
                  </a:moveTo>
                  <a:cubicBezTo>
                    <a:pt x="3133" y="1"/>
                    <a:pt x="3104" y="2"/>
                    <a:pt x="3073" y="5"/>
                  </a:cubicBezTo>
                  <a:cubicBezTo>
                    <a:pt x="2311" y="64"/>
                    <a:pt x="2822" y="1398"/>
                    <a:pt x="2727" y="2017"/>
                  </a:cubicBezTo>
                  <a:cubicBezTo>
                    <a:pt x="2549" y="3410"/>
                    <a:pt x="1334" y="3898"/>
                    <a:pt x="560" y="4577"/>
                  </a:cubicBezTo>
                  <a:cubicBezTo>
                    <a:pt x="548" y="4981"/>
                    <a:pt x="894" y="5017"/>
                    <a:pt x="894" y="5410"/>
                  </a:cubicBezTo>
                  <a:cubicBezTo>
                    <a:pt x="739" y="5934"/>
                    <a:pt x="36" y="5934"/>
                    <a:pt x="1" y="6577"/>
                  </a:cubicBezTo>
                  <a:cubicBezTo>
                    <a:pt x="117" y="6669"/>
                    <a:pt x="239" y="6706"/>
                    <a:pt x="362" y="6706"/>
                  </a:cubicBezTo>
                  <a:cubicBezTo>
                    <a:pt x="729" y="6706"/>
                    <a:pt x="1108" y="6374"/>
                    <a:pt x="1394" y="6196"/>
                  </a:cubicBezTo>
                  <a:cubicBezTo>
                    <a:pt x="1787" y="5934"/>
                    <a:pt x="2299" y="5672"/>
                    <a:pt x="2680" y="5350"/>
                  </a:cubicBezTo>
                  <a:cubicBezTo>
                    <a:pt x="3084" y="5029"/>
                    <a:pt x="3334" y="4541"/>
                    <a:pt x="3787" y="4350"/>
                  </a:cubicBezTo>
                  <a:cubicBezTo>
                    <a:pt x="4037" y="4255"/>
                    <a:pt x="4335" y="4291"/>
                    <a:pt x="4573" y="4184"/>
                  </a:cubicBezTo>
                  <a:cubicBezTo>
                    <a:pt x="5061" y="3957"/>
                    <a:pt x="5430" y="3493"/>
                    <a:pt x="5632" y="3017"/>
                  </a:cubicBezTo>
                  <a:cubicBezTo>
                    <a:pt x="5543" y="2932"/>
                    <a:pt x="5440" y="2902"/>
                    <a:pt x="5328" y="2902"/>
                  </a:cubicBezTo>
                  <a:cubicBezTo>
                    <a:pt x="5083" y="2902"/>
                    <a:pt x="4802" y="3048"/>
                    <a:pt x="4573" y="3064"/>
                  </a:cubicBezTo>
                  <a:cubicBezTo>
                    <a:pt x="4013" y="2945"/>
                    <a:pt x="4037" y="2505"/>
                    <a:pt x="3846" y="2017"/>
                  </a:cubicBezTo>
                  <a:cubicBezTo>
                    <a:pt x="3751" y="1743"/>
                    <a:pt x="3537" y="1600"/>
                    <a:pt x="3513" y="1398"/>
                  </a:cubicBezTo>
                  <a:cubicBezTo>
                    <a:pt x="3456" y="915"/>
                    <a:pt x="3919" y="1"/>
                    <a:pt x="31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55"/>
            <p:cNvSpPr/>
            <p:nvPr/>
          </p:nvSpPr>
          <p:spPr>
            <a:xfrm>
              <a:off x="7744300" y="5103175"/>
              <a:ext cx="284275" cy="151750"/>
            </a:xfrm>
            <a:custGeom>
              <a:rect b="b" l="l" r="r" t="t"/>
              <a:pathLst>
                <a:path extrusionOk="0" h="6070" w="11371">
                  <a:moveTo>
                    <a:pt x="10215" y="0"/>
                  </a:moveTo>
                  <a:cubicBezTo>
                    <a:pt x="10150" y="0"/>
                    <a:pt x="10091" y="15"/>
                    <a:pt x="10037" y="51"/>
                  </a:cubicBezTo>
                  <a:cubicBezTo>
                    <a:pt x="9322" y="491"/>
                    <a:pt x="8656" y="1074"/>
                    <a:pt x="7917" y="1610"/>
                  </a:cubicBezTo>
                  <a:cubicBezTo>
                    <a:pt x="6608" y="2563"/>
                    <a:pt x="4369" y="3099"/>
                    <a:pt x="2786" y="3896"/>
                  </a:cubicBezTo>
                  <a:cubicBezTo>
                    <a:pt x="2310" y="4134"/>
                    <a:pt x="1381" y="4515"/>
                    <a:pt x="952" y="4837"/>
                  </a:cubicBezTo>
                  <a:cubicBezTo>
                    <a:pt x="1" y="5553"/>
                    <a:pt x="1291" y="6070"/>
                    <a:pt x="2131" y="6070"/>
                  </a:cubicBezTo>
                  <a:cubicBezTo>
                    <a:pt x="2185" y="6070"/>
                    <a:pt x="2237" y="6067"/>
                    <a:pt x="2286" y="6063"/>
                  </a:cubicBezTo>
                  <a:cubicBezTo>
                    <a:pt x="3036" y="6016"/>
                    <a:pt x="3976" y="5420"/>
                    <a:pt x="4631" y="5004"/>
                  </a:cubicBezTo>
                  <a:cubicBezTo>
                    <a:pt x="5286" y="4587"/>
                    <a:pt x="5846" y="3908"/>
                    <a:pt x="6584" y="3563"/>
                  </a:cubicBezTo>
                  <a:cubicBezTo>
                    <a:pt x="7036" y="3337"/>
                    <a:pt x="7536" y="3396"/>
                    <a:pt x="7965" y="3230"/>
                  </a:cubicBezTo>
                  <a:cubicBezTo>
                    <a:pt x="8310" y="3099"/>
                    <a:pt x="8537" y="2682"/>
                    <a:pt x="8810" y="2503"/>
                  </a:cubicBezTo>
                  <a:cubicBezTo>
                    <a:pt x="9703" y="1908"/>
                    <a:pt x="11061" y="1420"/>
                    <a:pt x="11370" y="491"/>
                  </a:cubicBezTo>
                  <a:cubicBezTo>
                    <a:pt x="11039" y="441"/>
                    <a:pt x="10563" y="0"/>
                    <a:pt x="102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55"/>
            <p:cNvSpPr/>
            <p:nvPr/>
          </p:nvSpPr>
          <p:spPr>
            <a:xfrm>
              <a:off x="7720475" y="4181700"/>
              <a:ext cx="74125" cy="35425"/>
            </a:xfrm>
            <a:custGeom>
              <a:rect b="b" l="l" r="r" t="t"/>
              <a:pathLst>
                <a:path extrusionOk="0" h="1417" w="2965">
                  <a:moveTo>
                    <a:pt x="2749" y="61"/>
                  </a:moveTo>
                  <a:cubicBezTo>
                    <a:pt x="2729" y="61"/>
                    <a:pt x="2706" y="64"/>
                    <a:pt x="2679" y="72"/>
                  </a:cubicBezTo>
                  <a:cubicBezTo>
                    <a:pt x="2167" y="488"/>
                    <a:pt x="0" y="0"/>
                    <a:pt x="119" y="798"/>
                  </a:cubicBezTo>
                  <a:cubicBezTo>
                    <a:pt x="155" y="1024"/>
                    <a:pt x="941" y="1369"/>
                    <a:pt x="1405" y="1405"/>
                  </a:cubicBezTo>
                  <a:cubicBezTo>
                    <a:pt x="1485" y="1413"/>
                    <a:pt x="1561" y="1416"/>
                    <a:pt x="1634" y="1416"/>
                  </a:cubicBezTo>
                  <a:cubicBezTo>
                    <a:pt x="2490" y="1416"/>
                    <a:pt x="2899" y="914"/>
                    <a:pt x="2965" y="179"/>
                  </a:cubicBezTo>
                  <a:cubicBezTo>
                    <a:pt x="2874" y="159"/>
                    <a:pt x="2860" y="61"/>
                    <a:pt x="2749" y="6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55"/>
            <p:cNvSpPr/>
            <p:nvPr/>
          </p:nvSpPr>
          <p:spPr>
            <a:xfrm>
              <a:off x="7294225" y="4056475"/>
              <a:ext cx="479850" cy="273075"/>
            </a:xfrm>
            <a:custGeom>
              <a:rect b="b" l="l" r="r" t="t"/>
              <a:pathLst>
                <a:path extrusionOk="0" h="10923" w="19194">
                  <a:moveTo>
                    <a:pt x="1064" y="0"/>
                  </a:moveTo>
                  <a:cubicBezTo>
                    <a:pt x="1025" y="0"/>
                    <a:pt x="988" y="3"/>
                    <a:pt x="953" y="9"/>
                  </a:cubicBezTo>
                  <a:cubicBezTo>
                    <a:pt x="274" y="104"/>
                    <a:pt x="1" y="1116"/>
                    <a:pt x="393" y="1795"/>
                  </a:cubicBezTo>
                  <a:cubicBezTo>
                    <a:pt x="548" y="2057"/>
                    <a:pt x="1001" y="2152"/>
                    <a:pt x="1120" y="2461"/>
                  </a:cubicBezTo>
                  <a:cubicBezTo>
                    <a:pt x="1215" y="2711"/>
                    <a:pt x="1096" y="2902"/>
                    <a:pt x="1179" y="3069"/>
                  </a:cubicBezTo>
                  <a:cubicBezTo>
                    <a:pt x="1620" y="4045"/>
                    <a:pt x="3406" y="3807"/>
                    <a:pt x="4573" y="4414"/>
                  </a:cubicBezTo>
                  <a:cubicBezTo>
                    <a:pt x="4906" y="4581"/>
                    <a:pt x="5120" y="4914"/>
                    <a:pt x="5406" y="5081"/>
                  </a:cubicBezTo>
                  <a:cubicBezTo>
                    <a:pt x="5680" y="5247"/>
                    <a:pt x="6013" y="5259"/>
                    <a:pt x="6239" y="5474"/>
                  </a:cubicBezTo>
                  <a:cubicBezTo>
                    <a:pt x="6478" y="5688"/>
                    <a:pt x="6990" y="6438"/>
                    <a:pt x="6918" y="6914"/>
                  </a:cubicBezTo>
                  <a:cubicBezTo>
                    <a:pt x="6847" y="7391"/>
                    <a:pt x="5739" y="7617"/>
                    <a:pt x="5906" y="8307"/>
                  </a:cubicBezTo>
                  <a:cubicBezTo>
                    <a:pt x="5972" y="8570"/>
                    <a:pt x="6144" y="8659"/>
                    <a:pt x="6367" y="8659"/>
                  </a:cubicBezTo>
                  <a:cubicBezTo>
                    <a:pt x="6841" y="8659"/>
                    <a:pt x="7547" y="8255"/>
                    <a:pt x="7952" y="8255"/>
                  </a:cubicBezTo>
                  <a:cubicBezTo>
                    <a:pt x="7978" y="8255"/>
                    <a:pt x="8002" y="8256"/>
                    <a:pt x="8025" y="8260"/>
                  </a:cubicBezTo>
                  <a:cubicBezTo>
                    <a:pt x="8573" y="8331"/>
                    <a:pt x="8871" y="9105"/>
                    <a:pt x="9478" y="9319"/>
                  </a:cubicBezTo>
                  <a:cubicBezTo>
                    <a:pt x="9658" y="9379"/>
                    <a:pt x="9826" y="9398"/>
                    <a:pt x="9996" y="9398"/>
                  </a:cubicBezTo>
                  <a:cubicBezTo>
                    <a:pt x="10275" y="9398"/>
                    <a:pt x="10558" y="9348"/>
                    <a:pt x="10905" y="9348"/>
                  </a:cubicBezTo>
                  <a:cubicBezTo>
                    <a:pt x="11017" y="9348"/>
                    <a:pt x="11136" y="9353"/>
                    <a:pt x="11264" y="9367"/>
                  </a:cubicBezTo>
                  <a:cubicBezTo>
                    <a:pt x="12062" y="8926"/>
                    <a:pt x="12050" y="7902"/>
                    <a:pt x="12931" y="7807"/>
                  </a:cubicBezTo>
                  <a:cubicBezTo>
                    <a:pt x="12963" y="7804"/>
                    <a:pt x="12996" y="7803"/>
                    <a:pt x="13030" y="7803"/>
                  </a:cubicBezTo>
                  <a:cubicBezTo>
                    <a:pt x="13537" y="7803"/>
                    <a:pt x="14223" y="8121"/>
                    <a:pt x="14490" y="8367"/>
                  </a:cubicBezTo>
                  <a:cubicBezTo>
                    <a:pt x="15062" y="8891"/>
                    <a:pt x="15193" y="9796"/>
                    <a:pt x="15717" y="10212"/>
                  </a:cubicBezTo>
                  <a:cubicBezTo>
                    <a:pt x="16181" y="10569"/>
                    <a:pt x="16705" y="10391"/>
                    <a:pt x="17396" y="10546"/>
                  </a:cubicBezTo>
                  <a:cubicBezTo>
                    <a:pt x="17785" y="10627"/>
                    <a:pt x="18106" y="10923"/>
                    <a:pt x="18379" y="10923"/>
                  </a:cubicBezTo>
                  <a:cubicBezTo>
                    <a:pt x="18464" y="10923"/>
                    <a:pt x="18545" y="10893"/>
                    <a:pt x="18622" y="10819"/>
                  </a:cubicBezTo>
                  <a:cubicBezTo>
                    <a:pt x="19193" y="10248"/>
                    <a:pt x="17407" y="8986"/>
                    <a:pt x="17003" y="8867"/>
                  </a:cubicBezTo>
                  <a:cubicBezTo>
                    <a:pt x="16812" y="7962"/>
                    <a:pt x="15669" y="8010"/>
                    <a:pt x="15717" y="7200"/>
                  </a:cubicBezTo>
                  <a:cubicBezTo>
                    <a:pt x="15741" y="6795"/>
                    <a:pt x="16300" y="6771"/>
                    <a:pt x="16276" y="6367"/>
                  </a:cubicBezTo>
                  <a:cubicBezTo>
                    <a:pt x="16241" y="5831"/>
                    <a:pt x="14955" y="5593"/>
                    <a:pt x="14717" y="5355"/>
                  </a:cubicBezTo>
                  <a:cubicBezTo>
                    <a:pt x="14467" y="5105"/>
                    <a:pt x="14467" y="4759"/>
                    <a:pt x="14264" y="4521"/>
                  </a:cubicBezTo>
                  <a:cubicBezTo>
                    <a:pt x="13550" y="3664"/>
                    <a:pt x="11978" y="3390"/>
                    <a:pt x="10645" y="2902"/>
                  </a:cubicBezTo>
                  <a:cubicBezTo>
                    <a:pt x="10228" y="2759"/>
                    <a:pt x="9883" y="2521"/>
                    <a:pt x="9478" y="2402"/>
                  </a:cubicBezTo>
                  <a:cubicBezTo>
                    <a:pt x="9014" y="2271"/>
                    <a:pt x="8525" y="2211"/>
                    <a:pt x="8144" y="2068"/>
                  </a:cubicBezTo>
                  <a:cubicBezTo>
                    <a:pt x="7597" y="1866"/>
                    <a:pt x="7275" y="1497"/>
                    <a:pt x="6799" y="1461"/>
                  </a:cubicBezTo>
                  <a:cubicBezTo>
                    <a:pt x="6768" y="1459"/>
                    <a:pt x="6737" y="1458"/>
                    <a:pt x="6705" y="1458"/>
                  </a:cubicBezTo>
                  <a:cubicBezTo>
                    <a:pt x="6245" y="1458"/>
                    <a:pt x="5692" y="1690"/>
                    <a:pt x="5358" y="1902"/>
                  </a:cubicBezTo>
                  <a:cubicBezTo>
                    <a:pt x="4837" y="2226"/>
                    <a:pt x="4496" y="3070"/>
                    <a:pt x="3950" y="3070"/>
                  </a:cubicBezTo>
                  <a:cubicBezTo>
                    <a:pt x="3936" y="3070"/>
                    <a:pt x="3921" y="3070"/>
                    <a:pt x="3906" y="3069"/>
                  </a:cubicBezTo>
                  <a:cubicBezTo>
                    <a:pt x="3453" y="3033"/>
                    <a:pt x="2965" y="2235"/>
                    <a:pt x="2906" y="1902"/>
                  </a:cubicBezTo>
                  <a:cubicBezTo>
                    <a:pt x="2846" y="1628"/>
                    <a:pt x="2977" y="1366"/>
                    <a:pt x="2906" y="1128"/>
                  </a:cubicBezTo>
                  <a:cubicBezTo>
                    <a:pt x="2771" y="702"/>
                    <a:pt x="1696" y="0"/>
                    <a:pt x="106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55"/>
            <p:cNvSpPr/>
            <p:nvPr/>
          </p:nvSpPr>
          <p:spPr>
            <a:xfrm>
              <a:off x="7332025" y="5106200"/>
              <a:ext cx="93200" cy="69675"/>
            </a:xfrm>
            <a:custGeom>
              <a:rect b="b" l="l" r="r" t="t"/>
              <a:pathLst>
                <a:path extrusionOk="0" h="2787" w="3728">
                  <a:moveTo>
                    <a:pt x="1018" y="0"/>
                  </a:moveTo>
                  <a:cubicBezTo>
                    <a:pt x="832" y="0"/>
                    <a:pt x="664" y="102"/>
                    <a:pt x="501" y="430"/>
                  </a:cubicBezTo>
                  <a:cubicBezTo>
                    <a:pt x="370" y="692"/>
                    <a:pt x="1" y="1989"/>
                    <a:pt x="48" y="2275"/>
                  </a:cubicBezTo>
                  <a:cubicBezTo>
                    <a:pt x="120" y="2654"/>
                    <a:pt x="394" y="2787"/>
                    <a:pt x="734" y="2787"/>
                  </a:cubicBezTo>
                  <a:cubicBezTo>
                    <a:pt x="1291" y="2787"/>
                    <a:pt x="2024" y="2430"/>
                    <a:pt x="2334" y="2216"/>
                  </a:cubicBezTo>
                  <a:cubicBezTo>
                    <a:pt x="3037" y="1727"/>
                    <a:pt x="3561" y="953"/>
                    <a:pt x="3727" y="263"/>
                  </a:cubicBezTo>
                  <a:cubicBezTo>
                    <a:pt x="3578" y="148"/>
                    <a:pt x="3420" y="110"/>
                    <a:pt x="3254" y="110"/>
                  </a:cubicBezTo>
                  <a:cubicBezTo>
                    <a:pt x="2909" y="110"/>
                    <a:pt x="2531" y="278"/>
                    <a:pt x="2138" y="278"/>
                  </a:cubicBezTo>
                  <a:cubicBezTo>
                    <a:pt x="2073" y="278"/>
                    <a:pt x="2007" y="274"/>
                    <a:pt x="1941" y="263"/>
                  </a:cubicBezTo>
                  <a:cubicBezTo>
                    <a:pt x="1573" y="200"/>
                    <a:pt x="1278" y="0"/>
                    <a:pt x="10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55"/>
            <p:cNvSpPr/>
            <p:nvPr/>
          </p:nvSpPr>
          <p:spPr>
            <a:xfrm>
              <a:off x="7096275" y="2986600"/>
              <a:ext cx="234300" cy="257975"/>
            </a:xfrm>
            <a:custGeom>
              <a:rect b="b" l="l" r="r" t="t"/>
              <a:pathLst>
                <a:path extrusionOk="0" h="10319" w="9372">
                  <a:moveTo>
                    <a:pt x="6145" y="1"/>
                  </a:moveTo>
                  <a:lnTo>
                    <a:pt x="6145" y="1"/>
                  </a:lnTo>
                  <a:cubicBezTo>
                    <a:pt x="5478" y="763"/>
                    <a:pt x="6514" y="1441"/>
                    <a:pt x="6692" y="2072"/>
                  </a:cubicBezTo>
                  <a:cubicBezTo>
                    <a:pt x="6990" y="3049"/>
                    <a:pt x="6430" y="4013"/>
                    <a:pt x="5918" y="4299"/>
                  </a:cubicBezTo>
                  <a:cubicBezTo>
                    <a:pt x="5728" y="4394"/>
                    <a:pt x="5466" y="4358"/>
                    <a:pt x="5252" y="4513"/>
                  </a:cubicBezTo>
                  <a:cubicBezTo>
                    <a:pt x="4990" y="4716"/>
                    <a:pt x="4954" y="5478"/>
                    <a:pt x="4466" y="5692"/>
                  </a:cubicBezTo>
                  <a:cubicBezTo>
                    <a:pt x="4246" y="5785"/>
                    <a:pt x="3995" y="5806"/>
                    <a:pt x="3727" y="5806"/>
                  </a:cubicBezTo>
                  <a:cubicBezTo>
                    <a:pt x="3525" y="5806"/>
                    <a:pt x="3312" y="5794"/>
                    <a:pt x="3096" y="5794"/>
                  </a:cubicBezTo>
                  <a:cubicBezTo>
                    <a:pt x="2868" y="5794"/>
                    <a:pt x="2636" y="5807"/>
                    <a:pt x="2406" y="5859"/>
                  </a:cubicBezTo>
                  <a:cubicBezTo>
                    <a:pt x="2001" y="5942"/>
                    <a:pt x="1382" y="6573"/>
                    <a:pt x="1072" y="6918"/>
                  </a:cubicBezTo>
                  <a:cubicBezTo>
                    <a:pt x="811" y="7192"/>
                    <a:pt x="1" y="7859"/>
                    <a:pt x="13" y="8252"/>
                  </a:cubicBezTo>
                  <a:cubicBezTo>
                    <a:pt x="25" y="8633"/>
                    <a:pt x="537" y="8895"/>
                    <a:pt x="894" y="9371"/>
                  </a:cubicBezTo>
                  <a:cubicBezTo>
                    <a:pt x="1185" y="9729"/>
                    <a:pt x="1434" y="10319"/>
                    <a:pt x="1868" y="10319"/>
                  </a:cubicBezTo>
                  <a:cubicBezTo>
                    <a:pt x="1896" y="10319"/>
                    <a:pt x="1924" y="10317"/>
                    <a:pt x="1954" y="10312"/>
                  </a:cubicBezTo>
                  <a:cubicBezTo>
                    <a:pt x="2644" y="10204"/>
                    <a:pt x="2061" y="8919"/>
                    <a:pt x="2632" y="8585"/>
                  </a:cubicBezTo>
                  <a:lnTo>
                    <a:pt x="2632" y="8585"/>
                  </a:lnTo>
                  <a:cubicBezTo>
                    <a:pt x="2741" y="8622"/>
                    <a:pt x="2843" y="8639"/>
                    <a:pt x="2940" y="8639"/>
                  </a:cubicBezTo>
                  <a:cubicBezTo>
                    <a:pt x="3702" y="8639"/>
                    <a:pt x="4091" y="7596"/>
                    <a:pt x="4799" y="7585"/>
                  </a:cubicBezTo>
                  <a:cubicBezTo>
                    <a:pt x="4804" y="7585"/>
                    <a:pt x="4809" y="7585"/>
                    <a:pt x="4814" y="7585"/>
                  </a:cubicBezTo>
                  <a:cubicBezTo>
                    <a:pt x="5086" y="7585"/>
                    <a:pt x="5322" y="7871"/>
                    <a:pt x="5596" y="7871"/>
                  </a:cubicBezTo>
                  <a:cubicBezTo>
                    <a:pt x="5627" y="7871"/>
                    <a:pt x="5659" y="7867"/>
                    <a:pt x="5692" y="7859"/>
                  </a:cubicBezTo>
                  <a:cubicBezTo>
                    <a:pt x="6097" y="7752"/>
                    <a:pt x="6216" y="7049"/>
                    <a:pt x="6645" y="6859"/>
                  </a:cubicBezTo>
                  <a:cubicBezTo>
                    <a:pt x="7538" y="6454"/>
                    <a:pt x="8752" y="6728"/>
                    <a:pt x="9371" y="5966"/>
                  </a:cubicBezTo>
                  <a:cubicBezTo>
                    <a:pt x="9193" y="5347"/>
                    <a:pt x="9038" y="4692"/>
                    <a:pt x="8812" y="4013"/>
                  </a:cubicBezTo>
                  <a:cubicBezTo>
                    <a:pt x="8716" y="3716"/>
                    <a:pt x="8502" y="3465"/>
                    <a:pt x="8478" y="3239"/>
                  </a:cubicBezTo>
                  <a:cubicBezTo>
                    <a:pt x="8442" y="2834"/>
                    <a:pt x="8657" y="2453"/>
                    <a:pt x="8597" y="2072"/>
                  </a:cubicBezTo>
                  <a:cubicBezTo>
                    <a:pt x="8431" y="1084"/>
                    <a:pt x="7121" y="108"/>
                    <a:pt x="61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55"/>
            <p:cNvSpPr/>
            <p:nvPr/>
          </p:nvSpPr>
          <p:spPr>
            <a:xfrm>
              <a:off x="7211775" y="2886100"/>
              <a:ext cx="110450" cy="93675"/>
            </a:xfrm>
            <a:custGeom>
              <a:rect b="b" l="l" r="r" t="t"/>
              <a:pathLst>
                <a:path extrusionOk="0" h="3747" w="4418">
                  <a:moveTo>
                    <a:pt x="157" y="1"/>
                  </a:moveTo>
                  <a:cubicBezTo>
                    <a:pt x="127" y="1"/>
                    <a:pt x="99" y="3"/>
                    <a:pt x="72" y="8"/>
                  </a:cubicBezTo>
                  <a:cubicBezTo>
                    <a:pt x="72" y="80"/>
                    <a:pt x="1" y="92"/>
                    <a:pt x="12" y="175"/>
                  </a:cubicBezTo>
                  <a:cubicBezTo>
                    <a:pt x="251" y="782"/>
                    <a:pt x="679" y="1104"/>
                    <a:pt x="513" y="1735"/>
                  </a:cubicBezTo>
                  <a:cubicBezTo>
                    <a:pt x="417" y="2116"/>
                    <a:pt x="1" y="2306"/>
                    <a:pt x="12" y="2628"/>
                  </a:cubicBezTo>
                  <a:cubicBezTo>
                    <a:pt x="36" y="3140"/>
                    <a:pt x="786" y="3652"/>
                    <a:pt x="1239" y="3747"/>
                  </a:cubicBezTo>
                  <a:cubicBezTo>
                    <a:pt x="1417" y="3271"/>
                    <a:pt x="1108" y="2866"/>
                    <a:pt x="1632" y="2747"/>
                  </a:cubicBezTo>
                  <a:cubicBezTo>
                    <a:pt x="1673" y="2737"/>
                    <a:pt x="1715" y="2732"/>
                    <a:pt x="1757" y="2732"/>
                  </a:cubicBezTo>
                  <a:cubicBezTo>
                    <a:pt x="2132" y="2732"/>
                    <a:pt x="2541" y="3089"/>
                    <a:pt x="2923" y="3089"/>
                  </a:cubicBezTo>
                  <a:cubicBezTo>
                    <a:pt x="2957" y="3089"/>
                    <a:pt x="2991" y="3086"/>
                    <a:pt x="3025" y="3080"/>
                  </a:cubicBezTo>
                  <a:cubicBezTo>
                    <a:pt x="3310" y="3021"/>
                    <a:pt x="3572" y="2509"/>
                    <a:pt x="3799" y="2354"/>
                  </a:cubicBezTo>
                  <a:cubicBezTo>
                    <a:pt x="4037" y="2187"/>
                    <a:pt x="4287" y="2247"/>
                    <a:pt x="4418" y="1961"/>
                  </a:cubicBezTo>
                  <a:cubicBezTo>
                    <a:pt x="4370" y="1187"/>
                    <a:pt x="3703" y="1259"/>
                    <a:pt x="2918" y="1128"/>
                  </a:cubicBezTo>
                  <a:cubicBezTo>
                    <a:pt x="1741" y="935"/>
                    <a:pt x="725" y="1"/>
                    <a:pt x="1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55"/>
            <p:cNvSpPr/>
            <p:nvPr/>
          </p:nvSpPr>
          <p:spPr>
            <a:xfrm>
              <a:off x="7249875" y="4343775"/>
              <a:ext cx="21625" cy="14025"/>
            </a:xfrm>
            <a:custGeom>
              <a:rect b="b" l="l" r="r" t="t"/>
              <a:pathLst>
                <a:path extrusionOk="0" h="561" w="865">
                  <a:moveTo>
                    <a:pt x="467" y="0"/>
                  </a:moveTo>
                  <a:cubicBezTo>
                    <a:pt x="245" y="0"/>
                    <a:pt x="7" y="123"/>
                    <a:pt x="1" y="328"/>
                  </a:cubicBezTo>
                  <a:cubicBezTo>
                    <a:pt x="41" y="472"/>
                    <a:pt x="252" y="560"/>
                    <a:pt x="451" y="560"/>
                  </a:cubicBezTo>
                  <a:cubicBezTo>
                    <a:pt x="664" y="560"/>
                    <a:pt x="865" y="460"/>
                    <a:pt x="834" y="220"/>
                  </a:cubicBezTo>
                  <a:cubicBezTo>
                    <a:pt x="788" y="68"/>
                    <a:pt x="632" y="0"/>
                    <a:pt x="4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55"/>
            <p:cNvSpPr/>
            <p:nvPr/>
          </p:nvSpPr>
          <p:spPr>
            <a:xfrm>
              <a:off x="7167725" y="2818125"/>
              <a:ext cx="52700" cy="39025"/>
            </a:xfrm>
            <a:custGeom>
              <a:rect b="b" l="l" r="r" t="t"/>
              <a:pathLst>
                <a:path extrusionOk="0" h="1561" w="2108">
                  <a:moveTo>
                    <a:pt x="215" y="1"/>
                  </a:moveTo>
                  <a:lnTo>
                    <a:pt x="215" y="1"/>
                  </a:lnTo>
                  <a:cubicBezTo>
                    <a:pt x="0" y="632"/>
                    <a:pt x="596" y="1346"/>
                    <a:pt x="1167" y="1561"/>
                  </a:cubicBezTo>
                  <a:cubicBezTo>
                    <a:pt x="2108" y="953"/>
                    <a:pt x="762" y="287"/>
                    <a:pt x="2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55"/>
            <p:cNvSpPr/>
            <p:nvPr/>
          </p:nvSpPr>
          <p:spPr>
            <a:xfrm>
              <a:off x="7082600" y="4267200"/>
              <a:ext cx="87825" cy="51450"/>
            </a:xfrm>
            <a:custGeom>
              <a:rect b="b" l="l" r="r" t="t"/>
              <a:pathLst>
                <a:path extrusionOk="0" h="2058" w="3513">
                  <a:moveTo>
                    <a:pt x="2912" y="0"/>
                  </a:moveTo>
                  <a:cubicBezTo>
                    <a:pt x="2127" y="0"/>
                    <a:pt x="1570" y="552"/>
                    <a:pt x="1060" y="831"/>
                  </a:cubicBezTo>
                  <a:cubicBezTo>
                    <a:pt x="619" y="1069"/>
                    <a:pt x="0" y="1212"/>
                    <a:pt x="0" y="1831"/>
                  </a:cubicBezTo>
                  <a:cubicBezTo>
                    <a:pt x="95" y="1879"/>
                    <a:pt x="167" y="1962"/>
                    <a:pt x="226" y="2057"/>
                  </a:cubicBezTo>
                  <a:cubicBezTo>
                    <a:pt x="905" y="1998"/>
                    <a:pt x="1358" y="1438"/>
                    <a:pt x="1893" y="1105"/>
                  </a:cubicBezTo>
                  <a:cubicBezTo>
                    <a:pt x="2429" y="783"/>
                    <a:pt x="3263" y="795"/>
                    <a:pt x="3513" y="105"/>
                  </a:cubicBezTo>
                  <a:cubicBezTo>
                    <a:pt x="3298" y="31"/>
                    <a:pt x="3099" y="0"/>
                    <a:pt x="29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55"/>
            <p:cNvSpPr/>
            <p:nvPr/>
          </p:nvSpPr>
          <p:spPr>
            <a:xfrm>
              <a:off x="7004600" y="4020275"/>
              <a:ext cx="109875" cy="26125"/>
            </a:xfrm>
            <a:custGeom>
              <a:rect b="b" l="l" r="r" t="t"/>
              <a:pathLst>
                <a:path extrusionOk="0" h="1045" w="4395">
                  <a:moveTo>
                    <a:pt x="1140" y="1"/>
                  </a:moveTo>
                  <a:cubicBezTo>
                    <a:pt x="1113" y="1"/>
                    <a:pt x="1086" y="2"/>
                    <a:pt x="1060" y="4"/>
                  </a:cubicBezTo>
                  <a:cubicBezTo>
                    <a:pt x="525" y="64"/>
                    <a:pt x="13" y="540"/>
                    <a:pt x="1" y="1016"/>
                  </a:cubicBezTo>
                  <a:cubicBezTo>
                    <a:pt x="61" y="1036"/>
                    <a:pt x="114" y="1045"/>
                    <a:pt x="161" y="1045"/>
                  </a:cubicBezTo>
                  <a:cubicBezTo>
                    <a:pt x="366" y="1045"/>
                    <a:pt x="476" y="888"/>
                    <a:pt x="727" y="849"/>
                  </a:cubicBezTo>
                  <a:cubicBezTo>
                    <a:pt x="875" y="826"/>
                    <a:pt x="1031" y="816"/>
                    <a:pt x="1191" y="816"/>
                  </a:cubicBezTo>
                  <a:cubicBezTo>
                    <a:pt x="1936" y="816"/>
                    <a:pt x="2782" y="1024"/>
                    <a:pt x="3417" y="1024"/>
                  </a:cubicBezTo>
                  <a:cubicBezTo>
                    <a:pt x="3967" y="1024"/>
                    <a:pt x="4360" y="869"/>
                    <a:pt x="4394" y="290"/>
                  </a:cubicBezTo>
                  <a:cubicBezTo>
                    <a:pt x="4216" y="187"/>
                    <a:pt x="4013" y="156"/>
                    <a:pt x="3792" y="156"/>
                  </a:cubicBezTo>
                  <a:cubicBezTo>
                    <a:pt x="3452" y="156"/>
                    <a:pt x="3070" y="230"/>
                    <a:pt x="2680" y="230"/>
                  </a:cubicBezTo>
                  <a:cubicBezTo>
                    <a:pt x="2111" y="230"/>
                    <a:pt x="1543" y="1"/>
                    <a:pt x="11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55"/>
            <p:cNvSpPr/>
            <p:nvPr/>
          </p:nvSpPr>
          <p:spPr>
            <a:xfrm>
              <a:off x="6973050" y="4065000"/>
              <a:ext cx="114025" cy="130275"/>
            </a:xfrm>
            <a:custGeom>
              <a:rect b="b" l="l" r="r" t="t"/>
              <a:pathLst>
                <a:path extrusionOk="0" h="5211" w="4561">
                  <a:moveTo>
                    <a:pt x="1211" y="1"/>
                  </a:moveTo>
                  <a:cubicBezTo>
                    <a:pt x="1209" y="1"/>
                    <a:pt x="1206" y="1"/>
                    <a:pt x="1203" y="1"/>
                  </a:cubicBezTo>
                  <a:cubicBezTo>
                    <a:pt x="596" y="25"/>
                    <a:pt x="715" y="1001"/>
                    <a:pt x="537" y="1513"/>
                  </a:cubicBezTo>
                  <a:cubicBezTo>
                    <a:pt x="417" y="1858"/>
                    <a:pt x="1" y="2227"/>
                    <a:pt x="36" y="2561"/>
                  </a:cubicBezTo>
                  <a:cubicBezTo>
                    <a:pt x="72" y="2978"/>
                    <a:pt x="596" y="3097"/>
                    <a:pt x="703" y="3632"/>
                  </a:cubicBezTo>
                  <a:cubicBezTo>
                    <a:pt x="822" y="4240"/>
                    <a:pt x="251" y="5014"/>
                    <a:pt x="810" y="5180"/>
                  </a:cubicBezTo>
                  <a:cubicBezTo>
                    <a:pt x="879" y="5201"/>
                    <a:pt x="940" y="5210"/>
                    <a:pt x="996" y="5210"/>
                  </a:cubicBezTo>
                  <a:cubicBezTo>
                    <a:pt x="1878" y="5210"/>
                    <a:pt x="1230" y="2777"/>
                    <a:pt x="2037" y="2620"/>
                  </a:cubicBezTo>
                  <a:cubicBezTo>
                    <a:pt x="2467" y="3288"/>
                    <a:pt x="3036" y="5148"/>
                    <a:pt x="4052" y="5148"/>
                  </a:cubicBezTo>
                  <a:cubicBezTo>
                    <a:pt x="4105" y="5148"/>
                    <a:pt x="4160" y="5143"/>
                    <a:pt x="4216" y="5133"/>
                  </a:cubicBezTo>
                  <a:cubicBezTo>
                    <a:pt x="4466" y="4942"/>
                    <a:pt x="4358" y="4383"/>
                    <a:pt x="4382" y="3954"/>
                  </a:cubicBezTo>
                  <a:cubicBezTo>
                    <a:pt x="3858" y="3311"/>
                    <a:pt x="3668" y="2323"/>
                    <a:pt x="3215" y="1620"/>
                  </a:cubicBezTo>
                  <a:cubicBezTo>
                    <a:pt x="3501" y="1025"/>
                    <a:pt x="4561" y="942"/>
                    <a:pt x="4489" y="168"/>
                  </a:cubicBezTo>
                  <a:cubicBezTo>
                    <a:pt x="4396" y="150"/>
                    <a:pt x="4305" y="142"/>
                    <a:pt x="4215" y="142"/>
                  </a:cubicBezTo>
                  <a:cubicBezTo>
                    <a:pt x="3468" y="142"/>
                    <a:pt x="2823" y="685"/>
                    <a:pt x="2260" y="685"/>
                  </a:cubicBezTo>
                  <a:cubicBezTo>
                    <a:pt x="2205" y="685"/>
                    <a:pt x="2150" y="679"/>
                    <a:pt x="2096" y="668"/>
                  </a:cubicBezTo>
                  <a:cubicBezTo>
                    <a:pt x="1907" y="632"/>
                    <a:pt x="1508" y="1"/>
                    <a:pt x="12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55"/>
            <p:cNvSpPr/>
            <p:nvPr/>
          </p:nvSpPr>
          <p:spPr>
            <a:xfrm>
              <a:off x="6997475" y="4265975"/>
              <a:ext cx="36325" cy="16750"/>
            </a:xfrm>
            <a:custGeom>
              <a:rect b="b" l="l" r="r" t="t"/>
              <a:pathLst>
                <a:path extrusionOk="0" h="670" w="1453">
                  <a:moveTo>
                    <a:pt x="603" y="1"/>
                  </a:moveTo>
                  <a:cubicBezTo>
                    <a:pt x="333" y="1"/>
                    <a:pt x="84" y="82"/>
                    <a:pt x="0" y="261"/>
                  </a:cubicBezTo>
                  <a:cubicBezTo>
                    <a:pt x="66" y="501"/>
                    <a:pt x="518" y="670"/>
                    <a:pt x="906" y="670"/>
                  </a:cubicBezTo>
                  <a:cubicBezTo>
                    <a:pt x="1153" y="670"/>
                    <a:pt x="1374" y="601"/>
                    <a:pt x="1453" y="439"/>
                  </a:cubicBezTo>
                  <a:cubicBezTo>
                    <a:pt x="1397" y="161"/>
                    <a:pt x="980" y="1"/>
                    <a:pt x="6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55"/>
            <p:cNvSpPr/>
            <p:nvPr/>
          </p:nvSpPr>
          <p:spPr>
            <a:xfrm>
              <a:off x="6976625" y="4293950"/>
              <a:ext cx="30675" cy="22000"/>
            </a:xfrm>
            <a:custGeom>
              <a:rect b="b" l="l" r="r" t="t"/>
              <a:pathLst>
                <a:path extrusionOk="0" h="880" w="1227">
                  <a:moveTo>
                    <a:pt x="418" y="0"/>
                  </a:moveTo>
                  <a:cubicBezTo>
                    <a:pt x="251" y="0"/>
                    <a:pt x="97" y="60"/>
                    <a:pt x="1" y="201"/>
                  </a:cubicBezTo>
                  <a:cubicBezTo>
                    <a:pt x="132" y="642"/>
                    <a:pt x="584" y="737"/>
                    <a:pt x="1001" y="880"/>
                  </a:cubicBezTo>
                  <a:cubicBezTo>
                    <a:pt x="1084" y="809"/>
                    <a:pt x="1167" y="737"/>
                    <a:pt x="1227" y="654"/>
                  </a:cubicBezTo>
                  <a:cubicBezTo>
                    <a:pt x="1219" y="293"/>
                    <a:pt x="787" y="0"/>
                    <a:pt x="4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55"/>
            <p:cNvSpPr/>
            <p:nvPr/>
          </p:nvSpPr>
          <p:spPr>
            <a:xfrm>
              <a:off x="6897150" y="4263650"/>
              <a:ext cx="72650" cy="21650"/>
            </a:xfrm>
            <a:custGeom>
              <a:rect b="b" l="l" r="r" t="t"/>
              <a:pathLst>
                <a:path extrusionOk="0" h="866" w="2906">
                  <a:moveTo>
                    <a:pt x="2290" y="1"/>
                  </a:moveTo>
                  <a:cubicBezTo>
                    <a:pt x="1931" y="1"/>
                    <a:pt x="1485" y="154"/>
                    <a:pt x="1120" y="187"/>
                  </a:cubicBezTo>
                  <a:cubicBezTo>
                    <a:pt x="1086" y="191"/>
                    <a:pt x="1051" y="193"/>
                    <a:pt x="1016" y="193"/>
                  </a:cubicBezTo>
                  <a:cubicBezTo>
                    <a:pt x="804" y="193"/>
                    <a:pt x="574" y="133"/>
                    <a:pt x="382" y="133"/>
                  </a:cubicBezTo>
                  <a:cubicBezTo>
                    <a:pt x="213" y="133"/>
                    <a:pt x="72" y="179"/>
                    <a:pt x="1" y="354"/>
                  </a:cubicBezTo>
                  <a:cubicBezTo>
                    <a:pt x="120" y="842"/>
                    <a:pt x="703" y="842"/>
                    <a:pt x="1287" y="866"/>
                  </a:cubicBezTo>
                  <a:cubicBezTo>
                    <a:pt x="1438" y="684"/>
                    <a:pt x="1700" y="658"/>
                    <a:pt x="1974" y="658"/>
                  </a:cubicBezTo>
                  <a:cubicBezTo>
                    <a:pt x="2082" y="658"/>
                    <a:pt x="2192" y="662"/>
                    <a:pt x="2297" y="662"/>
                  </a:cubicBezTo>
                  <a:cubicBezTo>
                    <a:pt x="2556" y="662"/>
                    <a:pt x="2789" y="638"/>
                    <a:pt x="2906" y="473"/>
                  </a:cubicBezTo>
                  <a:cubicBezTo>
                    <a:pt x="2825" y="106"/>
                    <a:pt x="2588" y="1"/>
                    <a:pt x="22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55"/>
            <p:cNvSpPr/>
            <p:nvPr/>
          </p:nvSpPr>
          <p:spPr>
            <a:xfrm>
              <a:off x="6737025" y="4335275"/>
              <a:ext cx="1010250" cy="723050"/>
            </a:xfrm>
            <a:custGeom>
              <a:rect b="b" l="l" r="r" t="t"/>
              <a:pathLst>
                <a:path extrusionOk="0" h="28922" w="40410">
                  <a:moveTo>
                    <a:pt x="32933" y="1"/>
                  </a:moveTo>
                  <a:cubicBezTo>
                    <a:pt x="32278" y="275"/>
                    <a:pt x="31980" y="1299"/>
                    <a:pt x="31766" y="2061"/>
                  </a:cubicBezTo>
                  <a:cubicBezTo>
                    <a:pt x="31683" y="2346"/>
                    <a:pt x="31492" y="2620"/>
                    <a:pt x="31433" y="2906"/>
                  </a:cubicBezTo>
                  <a:cubicBezTo>
                    <a:pt x="31266" y="3739"/>
                    <a:pt x="31242" y="4716"/>
                    <a:pt x="30873" y="5513"/>
                  </a:cubicBezTo>
                  <a:cubicBezTo>
                    <a:pt x="30566" y="6198"/>
                    <a:pt x="30001" y="6919"/>
                    <a:pt x="29446" y="6919"/>
                  </a:cubicBezTo>
                  <a:cubicBezTo>
                    <a:pt x="29441" y="6919"/>
                    <a:pt x="29437" y="6918"/>
                    <a:pt x="29432" y="6918"/>
                  </a:cubicBezTo>
                  <a:cubicBezTo>
                    <a:pt x="28932" y="6895"/>
                    <a:pt x="28670" y="6371"/>
                    <a:pt x="28313" y="6133"/>
                  </a:cubicBezTo>
                  <a:cubicBezTo>
                    <a:pt x="28194" y="6061"/>
                    <a:pt x="27920" y="6014"/>
                    <a:pt x="27754" y="5906"/>
                  </a:cubicBezTo>
                  <a:cubicBezTo>
                    <a:pt x="27551" y="5787"/>
                    <a:pt x="27242" y="5430"/>
                    <a:pt x="26861" y="5192"/>
                  </a:cubicBezTo>
                  <a:cubicBezTo>
                    <a:pt x="26313" y="4835"/>
                    <a:pt x="25396" y="4537"/>
                    <a:pt x="25408" y="3906"/>
                  </a:cubicBezTo>
                  <a:cubicBezTo>
                    <a:pt x="25432" y="3394"/>
                    <a:pt x="25908" y="3299"/>
                    <a:pt x="26360" y="3120"/>
                  </a:cubicBezTo>
                  <a:cubicBezTo>
                    <a:pt x="26527" y="2846"/>
                    <a:pt x="26337" y="2715"/>
                    <a:pt x="26420" y="2454"/>
                  </a:cubicBezTo>
                  <a:cubicBezTo>
                    <a:pt x="26527" y="2096"/>
                    <a:pt x="26968" y="1811"/>
                    <a:pt x="26920" y="1453"/>
                  </a:cubicBezTo>
                  <a:cubicBezTo>
                    <a:pt x="26877" y="1131"/>
                    <a:pt x="26689" y="1036"/>
                    <a:pt x="26447" y="1036"/>
                  </a:cubicBezTo>
                  <a:cubicBezTo>
                    <a:pt x="26101" y="1036"/>
                    <a:pt x="25644" y="1228"/>
                    <a:pt x="25333" y="1228"/>
                  </a:cubicBezTo>
                  <a:cubicBezTo>
                    <a:pt x="25322" y="1228"/>
                    <a:pt x="25311" y="1228"/>
                    <a:pt x="25301" y="1227"/>
                  </a:cubicBezTo>
                  <a:cubicBezTo>
                    <a:pt x="24325" y="1203"/>
                    <a:pt x="23217" y="322"/>
                    <a:pt x="22574" y="287"/>
                  </a:cubicBezTo>
                  <a:lnTo>
                    <a:pt x="22574" y="287"/>
                  </a:lnTo>
                  <a:cubicBezTo>
                    <a:pt x="22312" y="501"/>
                    <a:pt x="22646" y="715"/>
                    <a:pt x="22574" y="1061"/>
                  </a:cubicBezTo>
                  <a:cubicBezTo>
                    <a:pt x="22433" y="1289"/>
                    <a:pt x="22224" y="1339"/>
                    <a:pt x="21985" y="1339"/>
                  </a:cubicBezTo>
                  <a:cubicBezTo>
                    <a:pt x="21802" y="1339"/>
                    <a:pt x="21601" y="1310"/>
                    <a:pt x="21399" y="1310"/>
                  </a:cubicBezTo>
                  <a:cubicBezTo>
                    <a:pt x="21286" y="1310"/>
                    <a:pt x="21173" y="1319"/>
                    <a:pt x="21062" y="1346"/>
                  </a:cubicBezTo>
                  <a:cubicBezTo>
                    <a:pt x="20372" y="1513"/>
                    <a:pt x="20074" y="2275"/>
                    <a:pt x="19669" y="2846"/>
                  </a:cubicBezTo>
                  <a:cubicBezTo>
                    <a:pt x="19395" y="3239"/>
                    <a:pt x="19086" y="3882"/>
                    <a:pt x="18776" y="3954"/>
                  </a:cubicBezTo>
                  <a:cubicBezTo>
                    <a:pt x="18697" y="3975"/>
                    <a:pt x="18623" y="3984"/>
                    <a:pt x="18551" y="3984"/>
                  </a:cubicBezTo>
                  <a:cubicBezTo>
                    <a:pt x="17858" y="3984"/>
                    <a:pt x="17488" y="3078"/>
                    <a:pt x="16776" y="3013"/>
                  </a:cubicBezTo>
                  <a:cubicBezTo>
                    <a:pt x="16759" y="3011"/>
                    <a:pt x="16740" y="3010"/>
                    <a:pt x="16720" y="3010"/>
                  </a:cubicBezTo>
                  <a:cubicBezTo>
                    <a:pt x="16492" y="3010"/>
                    <a:pt x="16102" y="3130"/>
                    <a:pt x="15883" y="3239"/>
                  </a:cubicBezTo>
                  <a:cubicBezTo>
                    <a:pt x="15478" y="3430"/>
                    <a:pt x="14907" y="3823"/>
                    <a:pt x="14597" y="4073"/>
                  </a:cubicBezTo>
                  <a:cubicBezTo>
                    <a:pt x="14157" y="4430"/>
                    <a:pt x="14097" y="5001"/>
                    <a:pt x="13716" y="5359"/>
                  </a:cubicBezTo>
                  <a:cubicBezTo>
                    <a:pt x="13514" y="5525"/>
                    <a:pt x="12966" y="5787"/>
                    <a:pt x="12704" y="5859"/>
                  </a:cubicBezTo>
                  <a:cubicBezTo>
                    <a:pt x="12643" y="5873"/>
                    <a:pt x="12583" y="5878"/>
                    <a:pt x="12524" y="5878"/>
                  </a:cubicBezTo>
                  <a:cubicBezTo>
                    <a:pt x="12424" y="5878"/>
                    <a:pt x="12327" y="5865"/>
                    <a:pt x="12228" y="5865"/>
                  </a:cubicBezTo>
                  <a:cubicBezTo>
                    <a:pt x="12146" y="5865"/>
                    <a:pt x="12063" y="5874"/>
                    <a:pt x="11978" y="5906"/>
                  </a:cubicBezTo>
                  <a:cubicBezTo>
                    <a:pt x="11490" y="6121"/>
                    <a:pt x="11573" y="6633"/>
                    <a:pt x="11311" y="7252"/>
                  </a:cubicBezTo>
                  <a:cubicBezTo>
                    <a:pt x="11109" y="7752"/>
                    <a:pt x="10311" y="8597"/>
                    <a:pt x="9751" y="8919"/>
                  </a:cubicBezTo>
                  <a:cubicBezTo>
                    <a:pt x="9251" y="9216"/>
                    <a:pt x="8644" y="9157"/>
                    <a:pt x="7977" y="9312"/>
                  </a:cubicBezTo>
                  <a:cubicBezTo>
                    <a:pt x="7275" y="9466"/>
                    <a:pt x="6644" y="9895"/>
                    <a:pt x="6132" y="9978"/>
                  </a:cubicBezTo>
                  <a:cubicBezTo>
                    <a:pt x="6105" y="9982"/>
                    <a:pt x="6073" y="9984"/>
                    <a:pt x="6038" y="9984"/>
                  </a:cubicBezTo>
                  <a:cubicBezTo>
                    <a:pt x="5923" y="9984"/>
                    <a:pt x="5773" y="9967"/>
                    <a:pt x="5633" y="9967"/>
                  </a:cubicBezTo>
                  <a:cubicBezTo>
                    <a:pt x="5574" y="9967"/>
                    <a:pt x="5517" y="9970"/>
                    <a:pt x="5465" y="9978"/>
                  </a:cubicBezTo>
                  <a:cubicBezTo>
                    <a:pt x="4608" y="10121"/>
                    <a:pt x="3917" y="10895"/>
                    <a:pt x="3060" y="11312"/>
                  </a:cubicBezTo>
                  <a:cubicBezTo>
                    <a:pt x="2822" y="11431"/>
                    <a:pt x="2203" y="11633"/>
                    <a:pt x="2060" y="11871"/>
                  </a:cubicBezTo>
                  <a:cubicBezTo>
                    <a:pt x="1953" y="12062"/>
                    <a:pt x="1941" y="12550"/>
                    <a:pt x="1846" y="12824"/>
                  </a:cubicBezTo>
                  <a:cubicBezTo>
                    <a:pt x="1619" y="13395"/>
                    <a:pt x="1274" y="13610"/>
                    <a:pt x="1286" y="14050"/>
                  </a:cubicBezTo>
                  <a:cubicBezTo>
                    <a:pt x="1298" y="14669"/>
                    <a:pt x="1679" y="14753"/>
                    <a:pt x="1512" y="15277"/>
                  </a:cubicBezTo>
                  <a:cubicBezTo>
                    <a:pt x="1405" y="15586"/>
                    <a:pt x="964" y="15622"/>
                    <a:pt x="893" y="15991"/>
                  </a:cubicBezTo>
                  <a:cubicBezTo>
                    <a:pt x="857" y="16205"/>
                    <a:pt x="1024" y="16491"/>
                    <a:pt x="1060" y="16836"/>
                  </a:cubicBezTo>
                  <a:cubicBezTo>
                    <a:pt x="1084" y="17074"/>
                    <a:pt x="1036" y="17313"/>
                    <a:pt x="1060" y="17503"/>
                  </a:cubicBezTo>
                  <a:cubicBezTo>
                    <a:pt x="1143" y="18027"/>
                    <a:pt x="1441" y="18456"/>
                    <a:pt x="1453" y="18956"/>
                  </a:cubicBezTo>
                  <a:cubicBezTo>
                    <a:pt x="1453" y="19313"/>
                    <a:pt x="1250" y="19706"/>
                    <a:pt x="1226" y="20063"/>
                  </a:cubicBezTo>
                  <a:cubicBezTo>
                    <a:pt x="1203" y="20539"/>
                    <a:pt x="1465" y="20980"/>
                    <a:pt x="1453" y="21349"/>
                  </a:cubicBezTo>
                  <a:cubicBezTo>
                    <a:pt x="1429" y="21813"/>
                    <a:pt x="1060" y="22587"/>
                    <a:pt x="834" y="22908"/>
                  </a:cubicBezTo>
                  <a:cubicBezTo>
                    <a:pt x="631" y="23206"/>
                    <a:pt x="0" y="23480"/>
                    <a:pt x="0" y="23909"/>
                  </a:cubicBezTo>
                  <a:cubicBezTo>
                    <a:pt x="0" y="24444"/>
                    <a:pt x="643" y="24599"/>
                    <a:pt x="1000" y="24909"/>
                  </a:cubicBezTo>
                  <a:cubicBezTo>
                    <a:pt x="1220" y="24942"/>
                    <a:pt x="1422" y="24957"/>
                    <a:pt x="1612" y="24957"/>
                  </a:cubicBezTo>
                  <a:cubicBezTo>
                    <a:pt x="2993" y="24957"/>
                    <a:pt x="3642" y="24165"/>
                    <a:pt x="4679" y="23861"/>
                  </a:cubicBezTo>
                  <a:cubicBezTo>
                    <a:pt x="5102" y="23734"/>
                    <a:pt x="5522" y="23697"/>
                    <a:pt x="5939" y="23697"/>
                  </a:cubicBezTo>
                  <a:cubicBezTo>
                    <a:pt x="6515" y="23697"/>
                    <a:pt x="7086" y="23767"/>
                    <a:pt x="7653" y="23767"/>
                  </a:cubicBezTo>
                  <a:cubicBezTo>
                    <a:pt x="7833" y="23767"/>
                    <a:pt x="8012" y="23760"/>
                    <a:pt x="8192" y="23742"/>
                  </a:cubicBezTo>
                  <a:cubicBezTo>
                    <a:pt x="8894" y="23158"/>
                    <a:pt x="10144" y="22266"/>
                    <a:pt x="11263" y="22075"/>
                  </a:cubicBezTo>
                  <a:cubicBezTo>
                    <a:pt x="11344" y="22060"/>
                    <a:pt x="11428" y="22055"/>
                    <a:pt x="11514" y="22055"/>
                  </a:cubicBezTo>
                  <a:cubicBezTo>
                    <a:pt x="11716" y="22055"/>
                    <a:pt x="11929" y="22083"/>
                    <a:pt x="12136" y="22083"/>
                  </a:cubicBezTo>
                  <a:cubicBezTo>
                    <a:pt x="12195" y="22083"/>
                    <a:pt x="12254" y="22081"/>
                    <a:pt x="12311" y="22075"/>
                  </a:cubicBezTo>
                  <a:cubicBezTo>
                    <a:pt x="13506" y="21961"/>
                    <a:pt x="14492" y="21239"/>
                    <a:pt x="15871" y="21239"/>
                  </a:cubicBezTo>
                  <a:cubicBezTo>
                    <a:pt x="16073" y="21239"/>
                    <a:pt x="16282" y="21254"/>
                    <a:pt x="16502" y="21289"/>
                  </a:cubicBezTo>
                  <a:cubicBezTo>
                    <a:pt x="16895" y="21349"/>
                    <a:pt x="18074" y="21801"/>
                    <a:pt x="18395" y="22015"/>
                  </a:cubicBezTo>
                  <a:cubicBezTo>
                    <a:pt x="18669" y="22206"/>
                    <a:pt x="19288" y="23361"/>
                    <a:pt x="19336" y="23635"/>
                  </a:cubicBezTo>
                  <a:cubicBezTo>
                    <a:pt x="19407" y="23992"/>
                    <a:pt x="19062" y="24421"/>
                    <a:pt x="19503" y="24575"/>
                  </a:cubicBezTo>
                  <a:cubicBezTo>
                    <a:pt x="19535" y="24581"/>
                    <a:pt x="19567" y="24584"/>
                    <a:pt x="19598" y="24584"/>
                  </a:cubicBezTo>
                  <a:cubicBezTo>
                    <a:pt x="20018" y="24584"/>
                    <a:pt x="20292" y="24083"/>
                    <a:pt x="20669" y="23861"/>
                  </a:cubicBezTo>
                  <a:cubicBezTo>
                    <a:pt x="21038" y="23635"/>
                    <a:pt x="21467" y="23551"/>
                    <a:pt x="21788" y="23409"/>
                  </a:cubicBezTo>
                  <a:lnTo>
                    <a:pt x="21788" y="23409"/>
                  </a:lnTo>
                  <a:cubicBezTo>
                    <a:pt x="21646" y="23599"/>
                    <a:pt x="21550" y="23837"/>
                    <a:pt x="21562" y="24182"/>
                  </a:cubicBezTo>
                  <a:cubicBezTo>
                    <a:pt x="21979" y="24432"/>
                    <a:pt x="21955" y="24921"/>
                    <a:pt x="21848" y="25302"/>
                  </a:cubicBezTo>
                  <a:cubicBezTo>
                    <a:pt x="22015" y="25659"/>
                    <a:pt x="22431" y="25766"/>
                    <a:pt x="22455" y="26195"/>
                  </a:cubicBezTo>
                  <a:cubicBezTo>
                    <a:pt x="22479" y="26623"/>
                    <a:pt x="22122" y="26838"/>
                    <a:pt x="22181" y="27314"/>
                  </a:cubicBezTo>
                  <a:cubicBezTo>
                    <a:pt x="22289" y="28183"/>
                    <a:pt x="23170" y="28171"/>
                    <a:pt x="23967" y="28421"/>
                  </a:cubicBezTo>
                  <a:cubicBezTo>
                    <a:pt x="24348" y="28540"/>
                    <a:pt x="24479" y="28707"/>
                    <a:pt x="24741" y="28707"/>
                  </a:cubicBezTo>
                  <a:cubicBezTo>
                    <a:pt x="25350" y="28707"/>
                    <a:pt x="25691" y="28367"/>
                    <a:pt x="26100" y="28367"/>
                  </a:cubicBezTo>
                  <a:cubicBezTo>
                    <a:pt x="26131" y="28367"/>
                    <a:pt x="26162" y="28369"/>
                    <a:pt x="26194" y="28373"/>
                  </a:cubicBezTo>
                  <a:cubicBezTo>
                    <a:pt x="26578" y="28420"/>
                    <a:pt x="26974" y="28922"/>
                    <a:pt x="27392" y="28922"/>
                  </a:cubicBezTo>
                  <a:cubicBezTo>
                    <a:pt x="27401" y="28922"/>
                    <a:pt x="27411" y="28922"/>
                    <a:pt x="27420" y="28921"/>
                  </a:cubicBezTo>
                  <a:cubicBezTo>
                    <a:pt x="27825" y="28909"/>
                    <a:pt x="28373" y="28302"/>
                    <a:pt x="29206" y="27980"/>
                  </a:cubicBezTo>
                  <a:cubicBezTo>
                    <a:pt x="29730" y="27766"/>
                    <a:pt x="30242" y="27814"/>
                    <a:pt x="30813" y="27754"/>
                  </a:cubicBezTo>
                  <a:cubicBezTo>
                    <a:pt x="31802" y="27647"/>
                    <a:pt x="32087" y="26576"/>
                    <a:pt x="32659" y="25921"/>
                  </a:cubicBezTo>
                  <a:cubicBezTo>
                    <a:pt x="33052" y="25456"/>
                    <a:pt x="33659" y="25052"/>
                    <a:pt x="34159" y="24528"/>
                  </a:cubicBezTo>
                  <a:cubicBezTo>
                    <a:pt x="34635" y="24016"/>
                    <a:pt x="35076" y="23456"/>
                    <a:pt x="35612" y="23016"/>
                  </a:cubicBezTo>
                  <a:cubicBezTo>
                    <a:pt x="35957" y="22742"/>
                    <a:pt x="36374" y="22575"/>
                    <a:pt x="36731" y="22289"/>
                  </a:cubicBezTo>
                  <a:cubicBezTo>
                    <a:pt x="37326" y="21813"/>
                    <a:pt x="37874" y="21039"/>
                    <a:pt x="38291" y="20349"/>
                  </a:cubicBezTo>
                  <a:cubicBezTo>
                    <a:pt x="38779" y="19503"/>
                    <a:pt x="39422" y="18837"/>
                    <a:pt x="39684" y="18170"/>
                  </a:cubicBezTo>
                  <a:cubicBezTo>
                    <a:pt x="39898" y="17598"/>
                    <a:pt x="39779" y="16884"/>
                    <a:pt x="39898" y="16336"/>
                  </a:cubicBezTo>
                  <a:cubicBezTo>
                    <a:pt x="40005" y="15872"/>
                    <a:pt x="40410" y="15491"/>
                    <a:pt x="40291" y="14943"/>
                  </a:cubicBezTo>
                  <a:cubicBezTo>
                    <a:pt x="40231" y="14634"/>
                    <a:pt x="39815" y="14205"/>
                    <a:pt x="39565" y="13824"/>
                  </a:cubicBezTo>
                  <a:cubicBezTo>
                    <a:pt x="39303" y="13419"/>
                    <a:pt x="38945" y="13122"/>
                    <a:pt x="38791" y="12705"/>
                  </a:cubicBezTo>
                  <a:cubicBezTo>
                    <a:pt x="38683" y="12431"/>
                    <a:pt x="38707" y="12133"/>
                    <a:pt x="38624" y="11979"/>
                  </a:cubicBezTo>
                  <a:cubicBezTo>
                    <a:pt x="38445" y="11669"/>
                    <a:pt x="37969" y="11633"/>
                    <a:pt x="37790" y="11264"/>
                  </a:cubicBezTo>
                  <a:cubicBezTo>
                    <a:pt x="37731" y="11145"/>
                    <a:pt x="37779" y="10871"/>
                    <a:pt x="37731" y="10705"/>
                  </a:cubicBezTo>
                  <a:cubicBezTo>
                    <a:pt x="37624" y="10347"/>
                    <a:pt x="37445" y="10157"/>
                    <a:pt x="37445" y="9704"/>
                  </a:cubicBezTo>
                  <a:cubicBezTo>
                    <a:pt x="36898" y="8966"/>
                    <a:pt x="36040" y="8990"/>
                    <a:pt x="35612" y="8311"/>
                  </a:cubicBezTo>
                  <a:cubicBezTo>
                    <a:pt x="35266" y="7764"/>
                    <a:pt x="35504" y="7157"/>
                    <a:pt x="35385" y="6406"/>
                  </a:cubicBezTo>
                  <a:cubicBezTo>
                    <a:pt x="35326" y="6014"/>
                    <a:pt x="34981" y="5597"/>
                    <a:pt x="34945" y="5132"/>
                  </a:cubicBezTo>
                  <a:cubicBezTo>
                    <a:pt x="34921" y="4847"/>
                    <a:pt x="35088" y="4513"/>
                    <a:pt x="35052" y="4239"/>
                  </a:cubicBezTo>
                  <a:cubicBezTo>
                    <a:pt x="34945" y="3466"/>
                    <a:pt x="34159" y="3573"/>
                    <a:pt x="33719" y="3239"/>
                  </a:cubicBezTo>
                  <a:cubicBezTo>
                    <a:pt x="33826" y="2073"/>
                    <a:pt x="33599" y="703"/>
                    <a:pt x="329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55"/>
            <p:cNvSpPr/>
            <p:nvPr/>
          </p:nvSpPr>
          <p:spPr>
            <a:xfrm>
              <a:off x="6634750" y="4206450"/>
              <a:ext cx="240100" cy="70150"/>
            </a:xfrm>
            <a:custGeom>
              <a:rect b="b" l="l" r="r" t="t"/>
              <a:pathLst>
                <a:path extrusionOk="0" h="2806" w="9604">
                  <a:moveTo>
                    <a:pt x="1160" y="1"/>
                  </a:moveTo>
                  <a:cubicBezTo>
                    <a:pt x="547" y="1"/>
                    <a:pt x="0" y="175"/>
                    <a:pt x="19" y="582"/>
                  </a:cubicBezTo>
                  <a:cubicBezTo>
                    <a:pt x="55" y="1082"/>
                    <a:pt x="1924" y="1796"/>
                    <a:pt x="2424" y="1868"/>
                  </a:cubicBezTo>
                  <a:cubicBezTo>
                    <a:pt x="2512" y="1880"/>
                    <a:pt x="2602" y="1885"/>
                    <a:pt x="2694" y="1885"/>
                  </a:cubicBezTo>
                  <a:cubicBezTo>
                    <a:pt x="2945" y="1885"/>
                    <a:pt x="3207" y="1851"/>
                    <a:pt x="3470" y="1851"/>
                  </a:cubicBezTo>
                  <a:cubicBezTo>
                    <a:pt x="3566" y="1851"/>
                    <a:pt x="3662" y="1855"/>
                    <a:pt x="3758" y="1868"/>
                  </a:cubicBezTo>
                  <a:cubicBezTo>
                    <a:pt x="4496" y="1963"/>
                    <a:pt x="5210" y="2392"/>
                    <a:pt x="5984" y="2475"/>
                  </a:cubicBezTo>
                  <a:cubicBezTo>
                    <a:pt x="6603" y="2546"/>
                    <a:pt x="7199" y="2511"/>
                    <a:pt x="7770" y="2594"/>
                  </a:cubicBezTo>
                  <a:cubicBezTo>
                    <a:pt x="8147" y="2645"/>
                    <a:pt x="8564" y="2806"/>
                    <a:pt x="8942" y="2806"/>
                  </a:cubicBezTo>
                  <a:cubicBezTo>
                    <a:pt x="9185" y="2806"/>
                    <a:pt x="9413" y="2739"/>
                    <a:pt x="9604" y="2535"/>
                  </a:cubicBezTo>
                  <a:cubicBezTo>
                    <a:pt x="9270" y="1880"/>
                    <a:pt x="8199" y="1939"/>
                    <a:pt x="7544" y="1594"/>
                  </a:cubicBezTo>
                  <a:cubicBezTo>
                    <a:pt x="7544" y="1308"/>
                    <a:pt x="7663" y="1153"/>
                    <a:pt x="7484" y="975"/>
                  </a:cubicBezTo>
                  <a:cubicBezTo>
                    <a:pt x="7419" y="983"/>
                    <a:pt x="7355" y="987"/>
                    <a:pt x="7292" y="987"/>
                  </a:cubicBezTo>
                  <a:cubicBezTo>
                    <a:pt x="6630" y="987"/>
                    <a:pt x="6053" y="581"/>
                    <a:pt x="5469" y="581"/>
                  </a:cubicBezTo>
                  <a:cubicBezTo>
                    <a:pt x="5454" y="581"/>
                    <a:pt x="5439" y="581"/>
                    <a:pt x="5425" y="582"/>
                  </a:cubicBezTo>
                  <a:cubicBezTo>
                    <a:pt x="5127" y="594"/>
                    <a:pt x="4901" y="820"/>
                    <a:pt x="4591" y="868"/>
                  </a:cubicBezTo>
                  <a:cubicBezTo>
                    <a:pt x="4474" y="884"/>
                    <a:pt x="4361" y="891"/>
                    <a:pt x="4253" y="891"/>
                  </a:cubicBezTo>
                  <a:cubicBezTo>
                    <a:pt x="3181" y="891"/>
                    <a:pt x="2547" y="153"/>
                    <a:pt x="1638" y="34"/>
                  </a:cubicBezTo>
                  <a:cubicBezTo>
                    <a:pt x="1480" y="12"/>
                    <a:pt x="1318" y="1"/>
                    <a:pt x="11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55"/>
            <p:cNvSpPr/>
            <p:nvPr/>
          </p:nvSpPr>
          <p:spPr>
            <a:xfrm>
              <a:off x="6717075" y="3864575"/>
              <a:ext cx="256900" cy="289825"/>
            </a:xfrm>
            <a:custGeom>
              <a:rect b="b" l="l" r="r" t="t"/>
              <a:pathLst>
                <a:path extrusionOk="0" h="11593" w="10276">
                  <a:moveTo>
                    <a:pt x="8189" y="1"/>
                  </a:moveTo>
                  <a:cubicBezTo>
                    <a:pt x="8077" y="1"/>
                    <a:pt x="7968" y="48"/>
                    <a:pt x="7870" y="160"/>
                  </a:cubicBezTo>
                  <a:cubicBezTo>
                    <a:pt x="7299" y="839"/>
                    <a:pt x="7275" y="1612"/>
                    <a:pt x="6537" y="2172"/>
                  </a:cubicBezTo>
                  <a:cubicBezTo>
                    <a:pt x="6263" y="2386"/>
                    <a:pt x="5942" y="2386"/>
                    <a:pt x="5596" y="2613"/>
                  </a:cubicBezTo>
                  <a:cubicBezTo>
                    <a:pt x="5287" y="2815"/>
                    <a:pt x="5096" y="3279"/>
                    <a:pt x="4870" y="3565"/>
                  </a:cubicBezTo>
                  <a:cubicBezTo>
                    <a:pt x="4620" y="3863"/>
                    <a:pt x="4346" y="4208"/>
                    <a:pt x="3977" y="4339"/>
                  </a:cubicBezTo>
                  <a:cubicBezTo>
                    <a:pt x="3620" y="4470"/>
                    <a:pt x="3167" y="4399"/>
                    <a:pt x="2917" y="4565"/>
                  </a:cubicBezTo>
                  <a:cubicBezTo>
                    <a:pt x="2465" y="4851"/>
                    <a:pt x="2560" y="5542"/>
                    <a:pt x="2024" y="5684"/>
                  </a:cubicBezTo>
                  <a:cubicBezTo>
                    <a:pt x="1999" y="5690"/>
                    <a:pt x="1973" y="5692"/>
                    <a:pt x="1946" y="5692"/>
                  </a:cubicBezTo>
                  <a:cubicBezTo>
                    <a:pt x="1710" y="5692"/>
                    <a:pt x="1405" y="5507"/>
                    <a:pt x="1092" y="5507"/>
                  </a:cubicBezTo>
                  <a:cubicBezTo>
                    <a:pt x="1050" y="5507"/>
                    <a:pt x="1007" y="5510"/>
                    <a:pt x="965" y="5518"/>
                  </a:cubicBezTo>
                  <a:cubicBezTo>
                    <a:pt x="0" y="5672"/>
                    <a:pt x="155" y="7375"/>
                    <a:pt x="524" y="8125"/>
                  </a:cubicBezTo>
                  <a:cubicBezTo>
                    <a:pt x="774" y="8661"/>
                    <a:pt x="1239" y="8863"/>
                    <a:pt x="1358" y="9244"/>
                  </a:cubicBezTo>
                  <a:cubicBezTo>
                    <a:pt x="1477" y="9625"/>
                    <a:pt x="1417" y="10292"/>
                    <a:pt x="1798" y="10530"/>
                  </a:cubicBezTo>
                  <a:cubicBezTo>
                    <a:pt x="1989" y="10637"/>
                    <a:pt x="2382" y="10578"/>
                    <a:pt x="2798" y="10697"/>
                  </a:cubicBezTo>
                  <a:cubicBezTo>
                    <a:pt x="3156" y="10792"/>
                    <a:pt x="3346" y="11006"/>
                    <a:pt x="3584" y="11030"/>
                  </a:cubicBezTo>
                  <a:cubicBezTo>
                    <a:pt x="3602" y="11032"/>
                    <a:pt x="3619" y="11032"/>
                    <a:pt x="3637" y="11032"/>
                  </a:cubicBezTo>
                  <a:cubicBezTo>
                    <a:pt x="3924" y="11032"/>
                    <a:pt x="4256" y="10864"/>
                    <a:pt x="4537" y="10864"/>
                  </a:cubicBezTo>
                  <a:cubicBezTo>
                    <a:pt x="5311" y="10876"/>
                    <a:pt x="5775" y="11542"/>
                    <a:pt x="6263" y="11590"/>
                  </a:cubicBezTo>
                  <a:cubicBezTo>
                    <a:pt x="6286" y="11592"/>
                    <a:pt x="6309" y="11593"/>
                    <a:pt x="6332" y="11593"/>
                  </a:cubicBezTo>
                  <a:cubicBezTo>
                    <a:pt x="6749" y="11593"/>
                    <a:pt x="7125" y="11304"/>
                    <a:pt x="7470" y="11304"/>
                  </a:cubicBezTo>
                  <a:cubicBezTo>
                    <a:pt x="7476" y="11304"/>
                    <a:pt x="7483" y="11304"/>
                    <a:pt x="7489" y="11304"/>
                  </a:cubicBezTo>
                  <a:cubicBezTo>
                    <a:pt x="8025" y="10816"/>
                    <a:pt x="7751" y="9959"/>
                    <a:pt x="7989" y="9304"/>
                  </a:cubicBezTo>
                  <a:cubicBezTo>
                    <a:pt x="8180" y="8744"/>
                    <a:pt x="8811" y="8637"/>
                    <a:pt x="9049" y="8185"/>
                  </a:cubicBezTo>
                  <a:cubicBezTo>
                    <a:pt x="9109" y="7566"/>
                    <a:pt x="8930" y="7530"/>
                    <a:pt x="9097" y="7125"/>
                  </a:cubicBezTo>
                  <a:cubicBezTo>
                    <a:pt x="9287" y="6685"/>
                    <a:pt x="10121" y="6708"/>
                    <a:pt x="10156" y="6292"/>
                  </a:cubicBezTo>
                  <a:cubicBezTo>
                    <a:pt x="10180" y="6077"/>
                    <a:pt x="9704" y="5732"/>
                    <a:pt x="9549" y="5399"/>
                  </a:cubicBezTo>
                  <a:cubicBezTo>
                    <a:pt x="9394" y="5101"/>
                    <a:pt x="9252" y="4684"/>
                    <a:pt x="9216" y="4458"/>
                  </a:cubicBezTo>
                  <a:cubicBezTo>
                    <a:pt x="9013" y="3065"/>
                    <a:pt x="9942" y="2982"/>
                    <a:pt x="10275" y="2005"/>
                  </a:cubicBezTo>
                  <a:cubicBezTo>
                    <a:pt x="10037" y="1612"/>
                    <a:pt x="9490" y="1517"/>
                    <a:pt x="9216" y="1160"/>
                  </a:cubicBezTo>
                  <a:cubicBezTo>
                    <a:pt x="9168" y="796"/>
                    <a:pt x="8650" y="1"/>
                    <a:pt x="81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55"/>
            <p:cNvSpPr/>
            <p:nvPr/>
          </p:nvSpPr>
          <p:spPr>
            <a:xfrm>
              <a:off x="6661700" y="4101025"/>
              <a:ext cx="70875" cy="54800"/>
            </a:xfrm>
            <a:custGeom>
              <a:rect b="b" l="l" r="r" t="t"/>
              <a:pathLst>
                <a:path extrusionOk="0" h="2192" w="2835">
                  <a:moveTo>
                    <a:pt x="1418" y="1"/>
                  </a:moveTo>
                  <a:cubicBezTo>
                    <a:pt x="1" y="1"/>
                    <a:pt x="1" y="2191"/>
                    <a:pt x="1418" y="2191"/>
                  </a:cubicBezTo>
                  <a:cubicBezTo>
                    <a:pt x="2834" y="2191"/>
                    <a:pt x="2834" y="1"/>
                    <a:pt x="14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55"/>
            <p:cNvSpPr/>
            <p:nvPr/>
          </p:nvSpPr>
          <p:spPr>
            <a:xfrm>
              <a:off x="6374775" y="3907500"/>
              <a:ext cx="289925" cy="292850"/>
            </a:xfrm>
            <a:custGeom>
              <a:rect b="b" l="l" r="r" t="t"/>
              <a:pathLst>
                <a:path extrusionOk="0" h="11714" w="11597">
                  <a:moveTo>
                    <a:pt x="231" y="1"/>
                  </a:moveTo>
                  <a:cubicBezTo>
                    <a:pt x="151" y="1"/>
                    <a:pt x="75" y="34"/>
                    <a:pt x="0" y="122"/>
                  </a:cubicBezTo>
                  <a:cubicBezTo>
                    <a:pt x="72" y="1348"/>
                    <a:pt x="1417" y="1789"/>
                    <a:pt x="2119" y="2622"/>
                  </a:cubicBezTo>
                  <a:cubicBezTo>
                    <a:pt x="2286" y="2824"/>
                    <a:pt x="2381" y="3110"/>
                    <a:pt x="2560" y="3289"/>
                  </a:cubicBezTo>
                  <a:cubicBezTo>
                    <a:pt x="2834" y="3574"/>
                    <a:pt x="3227" y="3717"/>
                    <a:pt x="3453" y="4075"/>
                  </a:cubicBezTo>
                  <a:cubicBezTo>
                    <a:pt x="3703" y="4456"/>
                    <a:pt x="3727" y="4968"/>
                    <a:pt x="3953" y="5360"/>
                  </a:cubicBezTo>
                  <a:cubicBezTo>
                    <a:pt x="4239" y="5837"/>
                    <a:pt x="4786" y="6146"/>
                    <a:pt x="5072" y="6587"/>
                  </a:cubicBezTo>
                  <a:cubicBezTo>
                    <a:pt x="5406" y="7075"/>
                    <a:pt x="5513" y="7670"/>
                    <a:pt x="5799" y="8194"/>
                  </a:cubicBezTo>
                  <a:cubicBezTo>
                    <a:pt x="5989" y="8551"/>
                    <a:pt x="6370" y="8861"/>
                    <a:pt x="6691" y="9206"/>
                  </a:cubicBezTo>
                  <a:cubicBezTo>
                    <a:pt x="7549" y="10147"/>
                    <a:pt x="8358" y="10992"/>
                    <a:pt x="9358" y="11706"/>
                  </a:cubicBezTo>
                  <a:cubicBezTo>
                    <a:pt x="9513" y="11706"/>
                    <a:pt x="9676" y="11713"/>
                    <a:pt x="9832" y="11713"/>
                  </a:cubicBezTo>
                  <a:cubicBezTo>
                    <a:pt x="10086" y="11713"/>
                    <a:pt x="10323" y="11695"/>
                    <a:pt x="10478" y="11599"/>
                  </a:cubicBezTo>
                  <a:cubicBezTo>
                    <a:pt x="10930" y="11183"/>
                    <a:pt x="10549" y="10278"/>
                    <a:pt x="10811" y="9480"/>
                  </a:cubicBezTo>
                  <a:cubicBezTo>
                    <a:pt x="10990" y="8956"/>
                    <a:pt x="11573" y="8980"/>
                    <a:pt x="11597" y="8587"/>
                  </a:cubicBezTo>
                  <a:cubicBezTo>
                    <a:pt x="11597" y="8349"/>
                    <a:pt x="10990" y="7492"/>
                    <a:pt x="10811" y="7468"/>
                  </a:cubicBezTo>
                  <a:cubicBezTo>
                    <a:pt x="10793" y="7466"/>
                    <a:pt x="10776" y="7465"/>
                    <a:pt x="10759" y="7465"/>
                  </a:cubicBezTo>
                  <a:cubicBezTo>
                    <a:pt x="10416" y="7465"/>
                    <a:pt x="10362" y="7875"/>
                    <a:pt x="10074" y="7875"/>
                  </a:cubicBezTo>
                  <a:cubicBezTo>
                    <a:pt x="10045" y="7875"/>
                    <a:pt x="10013" y="7870"/>
                    <a:pt x="9978" y="7861"/>
                  </a:cubicBezTo>
                  <a:cubicBezTo>
                    <a:pt x="9585" y="7801"/>
                    <a:pt x="9525" y="7337"/>
                    <a:pt x="9251" y="7027"/>
                  </a:cubicBezTo>
                  <a:cubicBezTo>
                    <a:pt x="9025" y="6777"/>
                    <a:pt x="8656" y="6646"/>
                    <a:pt x="8585" y="6361"/>
                  </a:cubicBezTo>
                  <a:cubicBezTo>
                    <a:pt x="8537" y="6194"/>
                    <a:pt x="8680" y="5837"/>
                    <a:pt x="8644" y="5634"/>
                  </a:cubicBezTo>
                  <a:cubicBezTo>
                    <a:pt x="8477" y="4801"/>
                    <a:pt x="7334" y="4372"/>
                    <a:pt x="6691" y="3967"/>
                  </a:cubicBezTo>
                  <a:cubicBezTo>
                    <a:pt x="6215" y="3658"/>
                    <a:pt x="5715" y="3515"/>
                    <a:pt x="5346" y="3289"/>
                  </a:cubicBezTo>
                  <a:cubicBezTo>
                    <a:pt x="5084" y="3134"/>
                    <a:pt x="4846" y="2729"/>
                    <a:pt x="4513" y="2455"/>
                  </a:cubicBezTo>
                  <a:cubicBezTo>
                    <a:pt x="4203" y="2193"/>
                    <a:pt x="3810" y="2027"/>
                    <a:pt x="3513" y="1789"/>
                  </a:cubicBezTo>
                  <a:cubicBezTo>
                    <a:pt x="2977" y="1360"/>
                    <a:pt x="2620" y="562"/>
                    <a:pt x="2119" y="396"/>
                  </a:cubicBezTo>
                  <a:cubicBezTo>
                    <a:pt x="2031" y="366"/>
                    <a:pt x="1922" y="359"/>
                    <a:pt x="1804" y="359"/>
                  </a:cubicBezTo>
                  <a:cubicBezTo>
                    <a:pt x="1696" y="359"/>
                    <a:pt x="1580" y="365"/>
                    <a:pt x="1463" y="365"/>
                  </a:cubicBezTo>
                  <a:cubicBezTo>
                    <a:pt x="1347" y="365"/>
                    <a:pt x="1230" y="359"/>
                    <a:pt x="1119" y="336"/>
                  </a:cubicBezTo>
                  <a:cubicBezTo>
                    <a:pt x="724" y="266"/>
                    <a:pt x="458" y="1"/>
                    <a:pt x="2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55"/>
            <p:cNvSpPr/>
            <p:nvPr/>
          </p:nvSpPr>
          <p:spPr>
            <a:xfrm>
              <a:off x="5969650" y="3801600"/>
              <a:ext cx="69975" cy="95250"/>
            </a:xfrm>
            <a:custGeom>
              <a:rect b="b" l="l" r="r" t="t"/>
              <a:pathLst>
                <a:path extrusionOk="0" h="3810" w="2799">
                  <a:moveTo>
                    <a:pt x="715" y="0"/>
                  </a:moveTo>
                  <a:cubicBezTo>
                    <a:pt x="632" y="36"/>
                    <a:pt x="572" y="95"/>
                    <a:pt x="548" y="167"/>
                  </a:cubicBezTo>
                  <a:cubicBezTo>
                    <a:pt x="215" y="1167"/>
                    <a:pt x="1" y="3620"/>
                    <a:pt x="1108" y="3798"/>
                  </a:cubicBezTo>
                  <a:cubicBezTo>
                    <a:pt x="1158" y="3806"/>
                    <a:pt x="1207" y="3809"/>
                    <a:pt x="1257" y="3809"/>
                  </a:cubicBezTo>
                  <a:cubicBezTo>
                    <a:pt x="1742" y="3809"/>
                    <a:pt x="2205" y="3460"/>
                    <a:pt x="2334" y="3179"/>
                  </a:cubicBezTo>
                  <a:cubicBezTo>
                    <a:pt x="2799" y="2107"/>
                    <a:pt x="1191" y="167"/>
                    <a:pt x="7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55"/>
            <p:cNvSpPr/>
            <p:nvPr/>
          </p:nvSpPr>
          <p:spPr>
            <a:xfrm>
              <a:off x="5034425" y="4373125"/>
              <a:ext cx="193200" cy="338425"/>
            </a:xfrm>
            <a:custGeom>
              <a:rect b="b" l="l" r="r" t="t"/>
              <a:pathLst>
                <a:path extrusionOk="0" h="13537" w="7728">
                  <a:moveTo>
                    <a:pt x="6631" y="0"/>
                  </a:moveTo>
                  <a:cubicBezTo>
                    <a:pt x="6565" y="0"/>
                    <a:pt x="6494" y="15"/>
                    <a:pt x="6418" y="47"/>
                  </a:cubicBezTo>
                  <a:cubicBezTo>
                    <a:pt x="6144" y="273"/>
                    <a:pt x="6180" y="630"/>
                    <a:pt x="6025" y="832"/>
                  </a:cubicBezTo>
                  <a:cubicBezTo>
                    <a:pt x="5846" y="1047"/>
                    <a:pt x="5501" y="1094"/>
                    <a:pt x="5358" y="1273"/>
                  </a:cubicBezTo>
                  <a:cubicBezTo>
                    <a:pt x="5132" y="1535"/>
                    <a:pt x="5120" y="1928"/>
                    <a:pt x="4858" y="2273"/>
                  </a:cubicBezTo>
                  <a:cubicBezTo>
                    <a:pt x="4537" y="2690"/>
                    <a:pt x="3941" y="3059"/>
                    <a:pt x="3513" y="3285"/>
                  </a:cubicBezTo>
                  <a:cubicBezTo>
                    <a:pt x="3001" y="3547"/>
                    <a:pt x="2298" y="3511"/>
                    <a:pt x="1786" y="3892"/>
                  </a:cubicBezTo>
                  <a:cubicBezTo>
                    <a:pt x="1429" y="4154"/>
                    <a:pt x="1108" y="4892"/>
                    <a:pt x="1060" y="5345"/>
                  </a:cubicBezTo>
                  <a:cubicBezTo>
                    <a:pt x="989" y="6059"/>
                    <a:pt x="1381" y="6762"/>
                    <a:pt x="1346" y="7464"/>
                  </a:cubicBezTo>
                  <a:cubicBezTo>
                    <a:pt x="1286" y="8393"/>
                    <a:pt x="179" y="8941"/>
                    <a:pt x="60" y="10084"/>
                  </a:cubicBezTo>
                  <a:cubicBezTo>
                    <a:pt x="0" y="10596"/>
                    <a:pt x="274" y="10977"/>
                    <a:pt x="334" y="11417"/>
                  </a:cubicBezTo>
                  <a:cubicBezTo>
                    <a:pt x="393" y="11774"/>
                    <a:pt x="298" y="12108"/>
                    <a:pt x="393" y="12417"/>
                  </a:cubicBezTo>
                  <a:cubicBezTo>
                    <a:pt x="572" y="13012"/>
                    <a:pt x="1155" y="13524"/>
                    <a:pt x="1846" y="13536"/>
                  </a:cubicBezTo>
                  <a:cubicBezTo>
                    <a:pt x="2120" y="13536"/>
                    <a:pt x="3144" y="13286"/>
                    <a:pt x="3406" y="13143"/>
                  </a:cubicBezTo>
                  <a:cubicBezTo>
                    <a:pt x="4132" y="12739"/>
                    <a:pt x="4287" y="11250"/>
                    <a:pt x="4691" y="10298"/>
                  </a:cubicBezTo>
                  <a:cubicBezTo>
                    <a:pt x="4787" y="10060"/>
                    <a:pt x="5025" y="9845"/>
                    <a:pt x="5132" y="9583"/>
                  </a:cubicBezTo>
                  <a:cubicBezTo>
                    <a:pt x="5441" y="8833"/>
                    <a:pt x="5656" y="7881"/>
                    <a:pt x="6025" y="7012"/>
                  </a:cubicBezTo>
                  <a:cubicBezTo>
                    <a:pt x="6454" y="6012"/>
                    <a:pt x="6930" y="4952"/>
                    <a:pt x="6965" y="3726"/>
                  </a:cubicBezTo>
                  <a:cubicBezTo>
                    <a:pt x="7120" y="3428"/>
                    <a:pt x="7608" y="3333"/>
                    <a:pt x="7692" y="2892"/>
                  </a:cubicBezTo>
                  <a:cubicBezTo>
                    <a:pt x="7727" y="2737"/>
                    <a:pt x="7561" y="2416"/>
                    <a:pt x="7525" y="2106"/>
                  </a:cubicBezTo>
                  <a:cubicBezTo>
                    <a:pt x="7418" y="1237"/>
                    <a:pt x="7233" y="0"/>
                    <a:pt x="66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55"/>
            <p:cNvSpPr/>
            <p:nvPr/>
          </p:nvSpPr>
          <p:spPr>
            <a:xfrm>
              <a:off x="3524125" y="2142100"/>
              <a:ext cx="4123750" cy="2807575"/>
            </a:xfrm>
            <a:custGeom>
              <a:rect b="b" l="l" r="r" t="t"/>
              <a:pathLst>
                <a:path extrusionOk="0" h="112303" w="164950">
                  <a:moveTo>
                    <a:pt x="97703" y="2182"/>
                  </a:moveTo>
                  <a:cubicBezTo>
                    <a:pt x="97572" y="2825"/>
                    <a:pt x="96512" y="3063"/>
                    <a:pt x="95976" y="3134"/>
                  </a:cubicBezTo>
                  <a:cubicBezTo>
                    <a:pt x="95833" y="2801"/>
                    <a:pt x="96262" y="2741"/>
                    <a:pt x="96476" y="2634"/>
                  </a:cubicBezTo>
                  <a:cubicBezTo>
                    <a:pt x="96857" y="2432"/>
                    <a:pt x="97084" y="2182"/>
                    <a:pt x="97703" y="2182"/>
                  </a:cubicBezTo>
                  <a:close/>
                  <a:moveTo>
                    <a:pt x="73160" y="5173"/>
                  </a:moveTo>
                  <a:cubicBezTo>
                    <a:pt x="73777" y="5173"/>
                    <a:pt x="73766" y="5816"/>
                    <a:pt x="74069" y="6313"/>
                  </a:cubicBezTo>
                  <a:cubicBezTo>
                    <a:pt x="74355" y="6766"/>
                    <a:pt x="75033" y="6837"/>
                    <a:pt x="75236" y="7039"/>
                  </a:cubicBezTo>
                  <a:cubicBezTo>
                    <a:pt x="76024" y="7796"/>
                    <a:pt x="75587" y="9082"/>
                    <a:pt x="74521" y="9082"/>
                  </a:cubicBezTo>
                  <a:cubicBezTo>
                    <a:pt x="74412" y="9082"/>
                    <a:pt x="74297" y="9068"/>
                    <a:pt x="74176" y="9040"/>
                  </a:cubicBezTo>
                  <a:cubicBezTo>
                    <a:pt x="74009" y="8444"/>
                    <a:pt x="74557" y="8385"/>
                    <a:pt x="74569" y="7873"/>
                  </a:cubicBezTo>
                  <a:cubicBezTo>
                    <a:pt x="74593" y="6885"/>
                    <a:pt x="72819" y="6575"/>
                    <a:pt x="72902" y="5361"/>
                  </a:cubicBezTo>
                  <a:cubicBezTo>
                    <a:pt x="72962" y="5349"/>
                    <a:pt x="72950" y="5265"/>
                    <a:pt x="72950" y="5194"/>
                  </a:cubicBezTo>
                  <a:cubicBezTo>
                    <a:pt x="73027" y="5180"/>
                    <a:pt x="73097" y="5173"/>
                    <a:pt x="73160" y="5173"/>
                  </a:cubicBezTo>
                  <a:close/>
                  <a:moveTo>
                    <a:pt x="37812" y="9852"/>
                  </a:moveTo>
                  <a:cubicBezTo>
                    <a:pt x="38233" y="9852"/>
                    <a:pt x="38636" y="9950"/>
                    <a:pt x="38850" y="10159"/>
                  </a:cubicBezTo>
                  <a:cubicBezTo>
                    <a:pt x="38850" y="11409"/>
                    <a:pt x="36338" y="11599"/>
                    <a:pt x="36290" y="12611"/>
                  </a:cubicBezTo>
                  <a:cubicBezTo>
                    <a:pt x="36278" y="12826"/>
                    <a:pt x="36457" y="13195"/>
                    <a:pt x="36505" y="13552"/>
                  </a:cubicBezTo>
                  <a:cubicBezTo>
                    <a:pt x="36552" y="13874"/>
                    <a:pt x="36505" y="14112"/>
                    <a:pt x="36564" y="14278"/>
                  </a:cubicBezTo>
                  <a:cubicBezTo>
                    <a:pt x="36743" y="14826"/>
                    <a:pt x="37505" y="15243"/>
                    <a:pt x="38064" y="15278"/>
                  </a:cubicBezTo>
                  <a:cubicBezTo>
                    <a:pt x="38110" y="15282"/>
                    <a:pt x="38157" y="15283"/>
                    <a:pt x="38204" y="15283"/>
                  </a:cubicBezTo>
                  <a:cubicBezTo>
                    <a:pt x="39170" y="15283"/>
                    <a:pt x="40429" y="14637"/>
                    <a:pt x="41483" y="14637"/>
                  </a:cubicBezTo>
                  <a:cubicBezTo>
                    <a:pt x="41892" y="14637"/>
                    <a:pt x="42270" y="14735"/>
                    <a:pt x="42589" y="15005"/>
                  </a:cubicBezTo>
                  <a:cubicBezTo>
                    <a:pt x="42363" y="15486"/>
                    <a:pt x="41896" y="15591"/>
                    <a:pt x="41331" y="15591"/>
                  </a:cubicBezTo>
                  <a:cubicBezTo>
                    <a:pt x="40896" y="15591"/>
                    <a:pt x="40402" y="15528"/>
                    <a:pt x="39918" y="15528"/>
                  </a:cubicBezTo>
                  <a:cubicBezTo>
                    <a:pt x="39569" y="15528"/>
                    <a:pt x="39225" y="15561"/>
                    <a:pt x="38910" y="15671"/>
                  </a:cubicBezTo>
                  <a:cubicBezTo>
                    <a:pt x="38636" y="15767"/>
                    <a:pt x="38469" y="16029"/>
                    <a:pt x="38231" y="16124"/>
                  </a:cubicBezTo>
                  <a:cubicBezTo>
                    <a:pt x="37921" y="16243"/>
                    <a:pt x="37350" y="16112"/>
                    <a:pt x="37350" y="16624"/>
                  </a:cubicBezTo>
                  <a:cubicBezTo>
                    <a:pt x="37427" y="16777"/>
                    <a:pt x="37516" y="16832"/>
                    <a:pt x="37613" y="16832"/>
                  </a:cubicBezTo>
                  <a:cubicBezTo>
                    <a:pt x="37847" y="16832"/>
                    <a:pt x="38123" y="16513"/>
                    <a:pt x="38350" y="16505"/>
                  </a:cubicBezTo>
                  <a:cubicBezTo>
                    <a:pt x="38707" y="16505"/>
                    <a:pt x="39231" y="16898"/>
                    <a:pt x="39183" y="17338"/>
                  </a:cubicBezTo>
                  <a:cubicBezTo>
                    <a:pt x="39148" y="17680"/>
                    <a:pt x="39026" y="17793"/>
                    <a:pt x="38857" y="17793"/>
                  </a:cubicBezTo>
                  <a:cubicBezTo>
                    <a:pt x="38518" y="17793"/>
                    <a:pt x="37989" y="17338"/>
                    <a:pt x="37585" y="17338"/>
                  </a:cubicBezTo>
                  <a:cubicBezTo>
                    <a:pt x="37578" y="17338"/>
                    <a:pt x="37571" y="17338"/>
                    <a:pt x="37564" y="17338"/>
                  </a:cubicBezTo>
                  <a:cubicBezTo>
                    <a:pt x="36695" y="17398"/>
                    <a:pt x="36505" y="18636"/>
                    <a:pt x="36671" y="19577"/>
                  </a:cubicBezTo>
                  <a:cubicBezTo>
                    <a:pt x="36278" y="19791"/>
                    <a:pt x="35826" y="20410"/>
                    <a:pt x="35278" y="20470"/>
                  </a:cubicBezTo>
                  <a:cubicBezTo>
                    <a:pt x="35266" y="20470"/>
                    <a:pt x="35255" y="20471"/>
                    <a:pt x="35243" y="20471"/>
                  </a:cubicBezTo>
                  <a:cubicBezTo>
                    <a:pt x="34926" y="20471"/>
                    <a:pt x="34667" y="20171"/>
                    <a:pt x="34230" y="20136"/>
                  </a:cubicBezTo>
                  <a:cubicBezTo>
                    <a:pt x="34174" y="20130"/>
                    <a:pt x="34117" y="20127"/>
                    <a:pt x="34061" y="20127"/>
                  </a:cubicBezTo>
                  <a:cubicBezTo>
                    <a:pt x="33126" y="20127"/>
                    <a:pt x="32249" y="20911"/>
                    <a:pt x="31362" y="20911"/>
                  </a:cubicBezTo>
                  <a:cubicBezTo>
                    <a:pt x="31350" y="20911"/>
                    <a:pt x="31338" y="20910"/>
                    <a:pt x="31325" y="20910"/>
                  </a:cubicBezTo>
                  <a:cubicBezTo>
                    <a:pt x="30914" y="20898"/>
                    <a:pt x="30490" y="20410"/>
                    <a:pt x="29848" y="20410"/>
                  </a:cubicBezTo>
                  <a:cubicBezTo>
                    <a:pt x="29841" y="20410"/>
                    <a:pt x="29833" y="20410"/>
                    <a:pt x="29825" y="20410"/>
                  </a:cubicBezTo>
                  <a:cubicBezTo>
                    <a:pt x="29480" y="20410"/>
                    <a:pt x="29230" y="20648"/>
                    <a:pt x="28873" y="20684"/>
                  </a:cubicBezTo>
                  <a:cubicBezTo>
                    <a:pt x="28828" y="20689"/>
                    <a:pt x="28780" y="20691"/>
                    <a:pt x="28731" y="20691"/>
                  </a:cubicBezTo>
                  <a:cubicBezTo>
                    <a:pt x="28297" y="20691"/>
                    <a:pt x="27733" y="20505"/>
                    <a:pt x="27765" y="20184"/>
                  </a:cubicBezTo>
                  <a:cubicBezTo>
                    <a:pt x="27784" y="19971"/>
                    <a:pt x="27909" y="19909"/>
                    <a:pt x="28079" y="19909"/>
                  </a:cubicBezTo>
                  <a:cubicBezTo>
                    <a:pt x="28313" y="19909"/>
                    <a:pt x="28632" y="20025"/>
                    <a:pt x="28878" y="20025"/>
                  </a:cubicBezTo>
                  <a:cubicBezTo>
                    <a:pt x="28914" y="20025"/>
                    <a:pt x="28948" y="20023"/>
                    <a:pt x="28980" y="20017"/>
                  </a:cubicBezTo>
                  <a:cubicBezTo>
                    <a:pt x="29528" y="19922"/>
                    <a:pt x="29397" y="19481"/>
                    <a:pt x="29766" y="19410"/>
                  </a:cubicBezTo>
                  <a:cubicBezTo>
                    <a:pt x="29788" y="19406"/>
                    <a:pt x="29809" y="19404"/>
                    <a:pt x="29831" y="19404"/>
                  </a:cubicBezTo>
                  <a:cubicBezTo>
                    <a:pt x="30038" y="19404"/>
                    <a:pt x="30232" y="19580"/>
                    <a:pt x="30527" y="19580"/>
                  </a:cubicBezTo>
                  <a:cubicBezTo>
                    <a:pt x="30550" y="19580"/>
                    <a:pt x="30574" y="19579"/>
                    <a:pt x="30599" y="19577"/>
                  </a:cubicBezTo>
                  <a:cubicBezTo>
                    <a:pt x="31004" y="19529"/>
                    <a:pt x="31349" y="18946"/>
                    <a:pt x="31718" y="18791"/>
                  </a:cubicBezTo>
                  <a:cubicBezTo>
                    <a:pt x="32433" y="18481"/>
                    <a:pt x="32992" y="18660"/>
                    <a:pt x="33111" y="18065"/>
                  </a:cubicBezTo>
                  <a:cubicBezTo>
                    <a:pt x="33171" y="17743"/>
                    <a:pt x="32909" y="17255"/>
                    <a:pt x="32992" y="16898"/>
                  </a:cubicBezTo>
                  <a:cubicBezTo>
                    <a:pt x="33183" y="16100"/>
                    <a:pt x="34683" y="16219"/>
                    <a:pt x="34611" y="15278"/>
                  </a:cubicBezTo>
                  <a:cubicBezTo>
                    <a:pt x="34576" y="14731"/>
                    <a:pt x="33409" y="14588"/>
                    <a:pt x="33278" y="14052"/>
                  </a:cubicBezTo>
                  <a:cubicBezTo>
                    <a:pt x="33195" y="13719"/>
                    <a:pt x="33385" y="13147"/>
                    <a:pt x="33504" y="12945"/>
                  </a:cubicBezTo>
                  <a:cubicBezTo>
                    <a:pt x="34004" y="12016"/>
                    <a:pt x="35624" y="11921"/>
                    <a:pt x="36124" y="11159"/>
                  </a:cubicBezTo>
                  <a:cubicBezTo>
                    <a:pt x="36350" y="10802"/>
                    <a:pt x="36350" y="10445"/>
                    <a:pt x="36505" y="10266"/>
                  </a:cubicBezTo>
                  <a:cubicBezTo>
                    <a:pt x="36760" y="9998"/>
                    <a:pt x="37299" y="9852"/>
                    <a:pt x="37812" y="9852"/>
                  </a:cubicBezTo>
                  <a:close/>
                  <a:moveTo>
                    <a:pt x="111740" y="19624"/>
                  </a:moveTo>
                  <a:cubicBezTo>
                    <a:pt x="112181" y="20101"/>
                    <a:pt x="112526" y="20815"/>
                    <a:pt x="112300" y="21529"/>
                  </a:cubicBezTo>
                  <a:cubicBezTo>
                    <a:pt x="112157" y="22006"/>
                    <a:pt x="111502" y="22244"/>
                    <a:pt x="111073" y="22637"/>
                  </a:cubicBezTo>
                  <a:cubicBezTo>
                    <a:pt x="110855" y="22836"/>
                    <a:pt x="110712" y="23157"/>
                    <a:pt x="110487" y="23157"/>
                  </a:cubicBezTo>
                  <a:cubicBezTo>
                    <a:pt x="110431" y="23157"/>
                    <a:pt x="110369" y="23137"/>
                    <a:pt x="110300" y="23089"/>
                  </a:cubicBezTo>
                  <a:cubicBezTo>
                    <a:pt x="110323" y="22648"/>
                    <a:pt x="110692" y="22553"/>
                    <a:pt x="110907" y="22303"/>
                  </a:cubicBezTo>
                  <a:cubicBezTo>
                    <a:pt x="110871" y="21732"/>
                    <a:pt x="111454" y="21351"/>
                    <a:pt x="111514" y="20803"/>
                  </a:cubicBezTo>
                  <a:cubicBezTo>
                    <a:pt x="111562" y="20410"/>
                    <a:pt x="111097" y="19743"/>
                    <a:pt x="111740" y="19624"/>
                  </a:cubicBezTo>
                  <a:close/>
                  <a:moveTo>
                    <a:pt x="85777" y="28338"/>
                  </a:moveTo>
                  <a:cubicBezTo>
                    <a:pt x="85862" y="28338"/>
                    <a:pt x="85943" y="28384"/>
                    <a:pt x="85999" y="28494"/>
                  </a:cubicBezTo>
                  <a:cubicBezTo>
                    <a:pt x="85954" y="28778"/>
                    <a:pt x="85833" y="28996"/>
                    <a:pt x="85493" y="28996"/>
                  </a:cubicBezTo>
                  <a:cubicBezTo>
                    <a:pt x="85476" y="28996"/>
                    <a:pt x="85458" y="28996"/>
                    <a:pt x="85439" y="28994"/>
                  </a:cubicBezTo>
                  <a:cubicBezTo>
                    <a:pt x="85254" y="28712"/>
                    <a:pt x="85533" y="28338"/>
                    <a:pt x="85777" y="28338"/>
                  </a:cubicBezTo>
                  <a:close/>
                  <a:moveTo>
                    <a:pt x="72455" y="29314"/>
                  </a:moveTo>
                  <a:cubicBezTo>
                    <a:pt x="73113" y="29314"/>
                    <a:pt x="73865" y="30612"/>
                    <a:pt x="73009" y="30780"/>
                  </a:cubicBezTo>
                  <a:cubicBezTo>
                    <a:pt x="72985" y="30784"/>
                    <a:pt x="72961" y="30786"/>
                    <a:pt x="72937" y="30786"/>
                  </a:cubicBezTo>
                  <a:cubicBezTo>
                    <a:pt x="72321" y="30786"/>
                    <a:pt x="71484" y="29534"/>
                    <a:pt x="72342" y="29328"/>
                  </a:cubicBezTo>
                  <a:cubicBezTo>
                    <a:pt x="72379" y="29319"/>
                    <a:pt x="72417" y="29314"/>
                    <a:pt x="72455" y="29314"/>
                  </a:cubicBezTo>
                  <a:close/>
                  <a:moveTo>
                    <a:pt x="52134" y="28046"/>
                  </a:moveTo>
                  <a:cubicBezTo>
                    <a:pt x="52339" y="28046"/>
                    <a:pt x="52526" y="28065"/>
                    <a:pt x="52673" y="28101"/>
                  </a:cubicBezTo>
                  <a:cubicBezTo>
                    <a:pt x="53114" y="29018"/>
                    <a:pt x="51995" y="29197"/>
                    <a:pt x="52007" y="29721"/>
                  </a:cubicBezTo>
                  <a:cubicBezTo>
                    <a:pt x="52007" y="30197"/>
                    <a:pt x="53507" y="30649"/>
                    <a:pt x="53900" y="30888"/>
                  </a:cubicBezTo>
                  <a:cubicBezTo>
                    <a:pt x="54578" y="31304"/>
                    <a:pt x="55269" y="31602"/>
                    <a:pt x="55840" y="31947"/>
                  </a:cubicBezTo>
                  <a:cubicBezTo>
                    <a:pt x="56614" y="32400"/>
                    <a:pt x="57305" y="33674"/>
                    <a:pt x="55793" y="33947"/>
                  </a:cubicBezTo>
                  <a:cubicBezTo>
                    <a:pt x="55323" y="34031"/>
                    <a:pt x="54569" y="34069"/>
                    <a:pt x="54046" y="34069"/>
                  </a:cubicBezTo>
                  <a:cubicBezTo>
                    <a:pt x="53972" y="34069"/>
                    <a:pt x="53903" y="34068"/>
                    <a:pt x="53840" y="34067"/>
                  </a:cubicBezTo>
                  <a:cubicBezTo>
                    <a:pt x="52350" y="34032"/>
                    <a:pt x="51219" y="32944"/>
                    <a:pt x="49544" y="32944"/>
                  </a:cubicBezTo>
                  <a:cubicBezTo>
                    <a:pt x="49492" y="32944"/>
                    <a:pt x="49440" y="32945"/>
                    <a:pt x="49387" y="32947"/>
                  </a:cubicBezTo>
                  <a:cubicBezTo>
                    <a:pt x="48982" y="32959"/>
                    <a:pt x="48613" y="33066"/>
                    <a:pt x="48327" y="33174"/>
                  </a:cubicBezTo>
                  <a:cubicBezTo>
                    <a:pt x="47839" y="33352"/>
                    <a:pt x="47518" y="33745"/>
                    <a:pt x="47101" y="33840"/>
                  </a:cubicBezTo>
                  <a:cubicBezTo>
                    <a:pt x="46999" y="33861"/>
                    <a:pt x="46887" y="33869"/>
                    <a:pt x="46770" y="33869"/>
                  </a:cubicBezTo>
                  <a:cubicBezTo>
                    <a:pt x="46420" y="33869"/>
                    <a:pt x="46022" y="33800"/>
                    <a:pt x="45704" y="33800"/>
                  </a:cubicBezTo>
                  <a:cubicBezTo>
                    <a:pt x="45579" y="33800"/>
                    <a:pt x="45467" y="33811"/>
                    <a:pt x="45375" y="33840"/>
                  </a:cubicBezTo>
                  <a:cubicBezTo>
                    <a:pt x="44990" y="33966"/>
                    <a:pt x="44861" y="34682"/>
                    <a:pt x="44401" y="34682"/>
                  </a:cubicBezTo>
                  <a:cubicBezTo>
                    <a:pt x="44249" y="34682"/>
                    <a:pt x="44061" y="34604"/>
                    <a:pt x="43815" y="34400"/>
                  </a:cubicBezTo>
                  <a:cubicBezTo>
                    <a:pt x="43755" y="33876"/>
                    <a:pt x="44446" y="34102"/>
                    <a:pt x="44482" y="33674"/>
                  </a:cubicBezTo>
                  <a:cubicBezTo>
                    <a:pt x="44446" y="33257"/>
                    <a:pt x="43910" y="33043"/>
                    <a:pt x="43863" y="32554"/>
                  </a:cubicBezTo>
                  <a:cubicBezTo>
                    <a:pt x="43803" y="32007"/>
                    <a:pt x="44339" y="31781"/>
                    <a:pt x="44529" y="31161"/>
                  </a:cubicBezTo>
                  <a:cubicBezTo>
                    <a:pt x="44589" y="30971"/>
                    <a:pt x="44529" y="30745"/>
                    <a:pt x="44589" y="30602"/>
                  </a:cubicBezTo>
                  <a:cubicBezTo>
                    <a:pt x="44684" y="30376"/>
                    <a:pt x="44970" y="30245"/>
                    <a:pt x="45149" y="29995"/>
                  </a:cubicBezTo>
                  <a:cubicBezTo>
                    <a:pt x="45482" y="29518"/>
                    <a:pt x="45827" y="28566"/>
                    <a:pt x="46482" y="28494"/>
                  </a:cubicBezTo>
                  <a:cubicBezTo>
                    <a:pt x="46521" y="28490"/>
                    <a:pt x="46560" y="28488"/>
                    <a:pt x="46597" y="28488"/>
                  </a:cubicBezTo>
                  <a:cubicBezTo>
                    <a:pt x="47144" y="28488"/>
                    <a:pt x="47476" y="28936"/>
                    <a:pt x="47959" y="28936"/>
                  </a:cubicBezTo>
                  <a:cubicBezTo>
                    <a:pt x="47971" y="28936"/>
                    <a:pt x="47982" y="28935"/>
                    <a:pt x="47994" y="28935"/>
                  </a:cubicBezTo>
                  <a:cubicBezTo>
                    <a:pt x="48351" y="29435"/>
                    <a:pt x="48530" y="30280"/>
                    <a:pt x="49209" y="30387"/>
                  </a:cubicBezTo>
                  <a:cubicBezTo>
                    <a:pt x="49253" y="30394"/>
                    <a:pt x="49297" y="30397"/>
                    <a:pt x="49342" y="30397"/>
                  </a:cubicBezTo>
                  <a:cubicBezTo>
                    <a:pt x="49891" y="30397"/>
                    <a:pt x="50488" y="29955"/>
                    <a:pt x="50994" y="29768"/>
                  </a:cubicBezTo>
                  <a:cubicBezTo>
                    <a:pt x="50864" y="29268"/>
                    <a:pt x="50292" y="29530"/>
                    <a:pt x="50221" y="29042"/>
                  </a:cubicBezTo>
                  <a:cubicBezTo>
                    <a:pt x="50115" y="28370"/>
                    <a:pt x="51280" y="28046"/>
                    <a:pt x="52134" y="28046"/>
                  </a:cubicBezTo>
                  <a:close/>
                  <a:moveTo>
                    <a:pt x="64821" y="28014"/>
                  </a:moveTo>
                  <a:cubicBezTo>
                    <a:pt x="65160" y="28014"/>
                    <a:pt x="65540" y="28062"/>
                    <a:pt x="65984" y="28161"/>
                  </a:cubicBezTo>
                  <a:cubicBezTo>
                    <a:pt x="66354" y="28363"/>
                    <a:pt x="66592" y="29256"/>
                    <a:pt x="66211" y="29554"/>
                  </a:cubicBezTo>
                  <a:cubicBezTo>
                    <a:pt x="66181" y="29553"/>
                    <a:pt x="66152" y="29553"/>
                    <a:pt x="66123" y="29553"/>
                  </a:cubicBezTo>
                  <a:cubicBezTo>
                    <a:pt x="65254" y="29553"/>
                    <a:pt x="64496" y="29896"/>
                    <a:pt x="64484" y="30495"/>
                  </a:cubicBezTo>
                  <a:cubicBezTo>
                    <a:pt x="64460" y="31245"/>
                    <a:pt x="66032" y="32066"/>
                    <a:pt x="66663" y="32447"/>
                  </a:cubicBezTo>
                  <a:cubicBezTo>
                    <a:pt x="66723" y="32793"/>
                    <a:pt x="66746" y="33174"/>
                    <a:pt x="66996" y="33340"/>
                  </a:cubicBezTo>
                  <a:cubicBezTo>
                    <a:pt x="67175" y="33271"/>
                    <a:pt x="67354" y="33240"/>
                    <a:pt x="67524" y="33240"/>
                  </a:cubicBezTo>
                  <a:cubicBezTo>
                    <a:pt x="68149" y="33240"/>
                    <a:pt x="68663" y="33659"/>
                    <a:pt x="68663" y="34174"/>
                  </a:cubicBezTo>
                  <a:cubicBezTo>
                    <a:pt x="68596" y="34333"/>
                    <a:pt x="68483" y="34379"/>
                    <a:pt x="68349" y="34379"/>
                  </a:cubicBezTo>
                  <a:cubicBezTo>
                    <a:pt x="68171" y="34379"/>
                    <a:pt x="67955" y="34297"/>
                    <a:pt x="67761" y="34297"/>
                  </a:cubicBezTo>
                  <a:cubicBezTo>
                    <a:pt x="67689" y="34297"/>
                    <a:pt x="67619" y="34309"/>
                    <a:pt x="67556" y="34340"/>
                  </a:cubicBezTo>
                  <a:cubicBezTo>
                    <a:pt x="67456" y="34352"/>
                    <a:pt x="67502" y="34509"/>
                    <a:pt x="67400" y="34509"/>
                  </a:cubicBezTo>
                  <a:cubicBezTo>
                    <a:pt x="67393" y="34509"/>
                    <a:pt x="67386" y="34509"/>
                    <a:pt x="67377" y="34507"/>
                  </a:cubicBezTo>
                  <a:lnTo>
                    <a:pt x="67377" y="34507"/>
                  </a:lnTo>
                  <a:cubicBezTo>
                    <a:pt x="67663" y="35888"/>
                    <a:pt x="69163" y="36031"/>
                    <a:pt x="68890" y="37960"/>
                  </a:cubicBezTo>
                  <a:cubicBezTo>
                    <a:pt x="68550" y="38310"/>
                    <a:pt x="67921" y="38521"/>
                    <a:pt x="67308" y="38521"/>
                  </a:cubicBezTo>
                  <a:cubicBezTo>
                    <a:pt x="67276" y="38521"/>
                    <a:pt x="67243" y="38521"/>
                    <a:pt x="67211" y="38519"/>
                  </a:cubicBezTo>
                  <a:cubicBezTo>
                    <a:pt x="66615" y="38508"/>
                    <a:pt x="66068" y="38055"/>
                    <a:pt x="65484" y="37793"/>
                  </a:cubicBezTo>
                  <a:cubicBezTo>
                    <a:pt x="64913" y="37543"/>
                    <a:pt x="64270" y="37519"/>
                    <a:pt x="64151" y="36900"/>
                  </a:cubicBezTo>
                  <a:cubicBezTo>
                    <a:pt x="64091" y="36614"/>
                    <a:pt x="64210" y="35841"/>
                    <a:pt x="64318" y="35507"/>
                  </a:cubicBezTo>
                  <a:cubicBezTo>
                    <a:pt x="64425" y="35174"/>
                    <a:pt x="64722" y="35102"/>
                    <a:pt x="64710" y="34793"/>
                  </a:cubicBezTo>
                  <a:cubicBezTo>
                    <a:pt x="64687" y="34412"/>
                    <a:pt x="63758" y="33709"/>
                    <a:pt x="63425" y="33400"/>
                  </a:cubicBezTo>
                  <a:cubicBezTo>
                    <a:pt x="62960" y="32947"/>
                    <a:pt x="62329" y="32590"/>
                    <a:pt x="62091" y="32054"/>
                  </a:cubicBezTo>
                  <a:cubicBezTo>
                    <a:pt x="61996" y="31864"/>
                    <a:pt x="62020" y="31566"/>
                    <a:pt x="61924" y="31328"/>
                  </a:cubicBezTo>
                  <a:cubicBezTo>
                    <a:pt x="61722" y="30876"/>
                    <a:pt x="61234" y="30673"/>
                    <a:pt x="61198" y="30328"/>
                  </a:cubicBezTo>
                  <a:cubicBezTo>
                    <a:pt x="61174" y="30090"/>
                    <a:pt x="61472" y="29614"/>
                    <a:pt x="61698" y="29435"/>
                  </a:cubicBezTo>
                  <a:cubicBezTo>
                    <a:pt x="61936" y="29244"/>
                    <a:pt x="62424" y="29030"/>
                    <a:pt x="62865" y="28709"/>
                  </a:cubicBezTo>
                  <a:cubicBezTo>
                    <a:pt x="63499" y="28256"/>
                    <a:pt x="64059" y="28014"/>
                    <a:pt x="64821" y="28014"/>
                  </a:cubicBezTo>
                  <a:close/>
                  <a:moveTo>
                    <a:pt x="30186" y="29313"/>
                  </a:moveTo>
                  <a:cubicBezTo>
                    <a:pt x="30214" y="29313"/>
                    <a:pt x="30241" y="29318"/>
                    <a:pt x="30266" y="29328"/>
                  </a:cubicBezTo>
                  <a:cubicBezTo>
                    <a:pt x="30682" y="29423"/>
                    <a:pt x="30635" y="29780"/>
                    <a:pt x="30932" y="29995"/>
                  </a:cubicBezTo>
                  <a:cubicBezTo>
                    <a:pt x="31159" y="30149"/>
                    <a:pt x="31468" y="30114"/>
                    <a:pt x="31718" y="30268"/>
                  </a:cubicBezTo>
                  <a:cubicBezTo>
                    <a:pt x="32004" y="30459"/>
                    <a:pt x="32171" y="30947"/>
                    <a:pt x="32492" y="31221"/>
                  </a:cubicBezTo>
                  <a:cubicBezTo>
                    <a:pt x="32968" y="31614"/>
                    <a:pt x="33790" y="31911"/>
                    <a:pt x="34445" y="32221"/>
                  </a:cubicBezTo>
                  <a:cubicBezTo>
                    <a:pt x="35064" y="32519"/>
                    <a:pt x="36052" y="32924"/>
                    <a:pt x="36171" y="33447"/>
                  </a:cubicBezTo>
                  <a:cubicBezTo>
                    <a:pt x="36243" y="33745"/>
                    <a:pt x="36076" y="34078"/>
                    <a:pt x="36124" y="34340"/>
                  </a:cubicBezTo>
                  <a:cubicBezTo>
                    <a:pt x="36171" y="34674"/>
                    <a:pt x="36409" y="35019"/>
                    <a:pt x="36564" y="35233"/>
                  </a:cubicBezTo>
                  <a:cubicBezTo>
                    <a:pt x="36993" y="35829"/>
                    <a:pt x="37600" y="36353"/>
                    <a:pt x="38064" y="37067"/>
                  </a:cubicBezTo>
                  <a:cubicBezTo>
                    <a:pt x="38053" y="37964"/>
                    <a:pt x="38357" y="38537"/>
                    <a:pt x="39232" y="38537"/>
                  </a:cubicBezTo>
                  <a:cubicBezTo>
                    <a:pt x="39321" y="38537"/>
                    <a:pt x="39416" y="38532"/>
                    <a:pt x="39517" y="38519"/>
                  </a:cubicBezTo>
                  <a:cubicBezTo>
                    <a:pt x="39922" y="38305"/>
                    <a:pt x="39707" y="38019"/>
                    <a:pt x="40017" y="37686"/>
                  </a:cubicBezTo>
                  <a:cubicBezTo>
                    <a:pt x="40315" y="37376"/>
                    <a:pt x="40958" y="37412"/>
                    <a:pt x="40969" y="36960"/>
                  </a:cubicBezTo>
                  <a:cubicBezTo>
                    <a:pt x="40969" y="36257"/>
                    <a:pt x="39303" y="36150"/>
                    <a:pt x="39517" y="35126"/>
                  </a:cubicBezTo>
                  <a:cubicBezTo>
                    <a:pt x="39553" y="34957"/>
                    <a:pt x="39663" y="34913"/>
                    <a:pt x="39802" y="34913"/>
                  </a:cubicBezTo>
                  <a:cubicBezTo>
                    <a:pt x="39936" y="34913"/>
                    <a:pt x="40097" y="34954"/>
                    <a:pt x="40243" y="34959"/>
                  </a:cubicBezTo>
                  <a:cubicBezTo>
                    <a:pt x="40558" y="34590"/>
                    <a:pt x="41096" y="34163"/>
                    <a:pt x="41614" y="34163"/>
                  </a:cubicBezTo>
                  <a:cubicBezTo>
                    <a:pt x="41880" y="34163"/>
                    <a:pt x="42140" y="34276"/>
                    <a:pt x="42362" y="34567"/>
                  </a:cubicBezTo>
                  <a:cubicBezTo>
                    <a:pt x="42636" y="36245"/>
                    <a:pt x="43172" y="37722"/>
                    <a:pt x="44363" y="38639"/>
                  </a:cubicBezTo>
                  <a:cubicBezTo>
                    <a:pt x="44504" y="38587"/>
                    <a:pt x="44632" y="38566"/>
                    <a:pt x="44751" y="38566"/>
                  </a:cubicBezTo>
                  <a:cubicBezTo>
                    <a:pt x="45283" y="38566"/>
                    <a:pt x="45633" y="38989"/>
                    <a:pt x="46181" y="38989"/>
                  </a:cubicBezTo>
                  <a:cubicBezTo>
                    <a:pt x="46243" y="38989"/>
                    <a:pt x="46307" y="38984"/>
                    <a:pt x="46375" y="38972"/>
                  </a:cubicBezTo>
                  <a:cubicBezTo>
                    <a:pt x="46756" y="38900"/>
                    <a:pt x="46946" y="38412"/>
                    <a:pt x="47315" y="38353"/>
                  </a:cubicBezTo>
                  <a:cubicBezTo>
                    <a:pt x="47361" y="38346"/>
                    <a:pt x="47406" y="38342"/>
                    <a:pt x="47450" y="38342"/>
                  </a:cubicBezTo>
                  <a:cubicBezTo>
                    <a:pt x="48067" y="38342"/>
                    <a:pt x="48501" y="39001"/>
                    <a:pt x="49101" y="39079"/>
                  </a:cubicBezTo>
                  <a:cubicBezTo>
                    <a:pt x="49156" y="39086"/>
                    <a:pt x="49210" y="39089"/>
                    <a:pt x="49264" y="39089"/>
                  </a:cubicBezTo>
                  <a:cubicBezTo>
                    <a:pt x="50015" y="39089"/>
                    <a:pt x="50628" y="38454"/>
                    <a:pt x="51325" y="38454"/>
                  </a:cubicBezTo>
                  <a:cubicBezTo>
                    <a:pt x="51523" y="38454"/>
                    <a:pt x="51729" y="38506"/>
                    <a:pt x="51947" y="38639"/>
                  </a:cubicBezTo>
                  <a:cubicBezTo>
                    <a:pt x="51995" y="39484"/>
                    <a:pt x="52257" y="39924"/>
                    <a:pt x="52221" y="40532"/>
                  </a:cubicBezTo>
                  <a:cubicBezTo>
                    <a:pt x="52197" y="40996"/>
                    <a:pt x="51816" y="41413"/>
                    <a:pt x="51614" y="42032"/>
                  </a:cubicBezTo>
                  <a:cubicBezTo>
                    <a:pt x="51316" y="42925"/>
                    <a:pt x="51506" y="43794"/>
                    <a:pt x="50661" y="44092"/>
                  </a:cubicBezTo>
                  <a:cubicBezTo>
                    <a:pt x="50441" y="44169"/>
                    <a:pt x="50238" y="44201"/>
                    <a:pt x="50046" y="44201"/>
                  </a:cubicBezTo>
                  <a:cubicBezTo>
                    <a:pt x="49273" y="44201"/>
                    <a:pt x="48676" y="43696"/>
                    <a:pt x="47874" y="43696"/>
                  </a:cubicBezTo>
                  <a:cubicBezTo>
                    <a:pt x="47839" y="43696"/>
                    <a:pt x="47804" y="43697"/>
                    <a:pt x="47768" y="43699"/>
                  </a:cubicBezTo>
                  <a:cubicBezTo>
                    <a:pt x="47208" y="43734"/>
                    <a:pt x="46792" y="44282"/>
                    <a:pt x="46208" y="44377"/>
                  </a:cubicBezTo>
                  <a:cubicBezTo>
                    <a:pt x="46139" y="44387"/>
                    <a:pt x="46069" y="44392"/>
                    <a:pt x="46000" y="44392"/>
                  </a:cubicBezTo>
                  <a:cubicBezTo>
                    <a:pt x="45144" y="44392"/>
                    <a:pt x="44235" y="43702"/>
                    <a:pt x="43255" y="43591"/>
                  </a:cubicBezTo>
                  <a:cubicBezTo>
                    <a:pt x="43218" y="43588"/>
                    <a:pt x="43179" y="43586"/>
                    <a:pt x="43141" y="43586"/>
                  </a:cubicBezTo>
                  <a:cubicBezTo>
                    <a:pt x="42989" y="43586"/>
                    <a:pt x="42832" y="43608"/>
                    <a:pt x="42696" y="43608"/>
                  </a:cubicBezTo>
                  <a:cubicBezTo>
                    <a:pt x="42635" y="43608"/>
                    <a:pt x="42579" y="43604"/>
                    <a:pt x="42529" y="43591"/>
                  </a:cubicBezTo>
                  <a:cubicBezTo>
                    <a:pt x="42267" y="43532"/>
                    <a:pt x="42065" y="43234"/>
                    <a:pt x="41803" y="43151"/>
                  </a:cubicBezTo>
                  <a:cubicBezTo>
                    <a:pt x="41339" y="42996"/>
                    <a:pt x="40981" y="43091"/>
                    <a:pt x="40577" y="42984"/>
                  </a:cubicBezTo>
                  <a:cubicBezTo>
                    <a:pt x="40321" y="42529"/>
                    <a:pt x="39580" y="42273"/>
                    <a:pt x="38837" y="42273"/>
                  </a:cubicBezTo>
                  <a:cubicBezTo>
                    <a:pt x="37988" y="42273"/>
                    <a:pt x="37137" y="42609"/>
                    <a:pt x="37017" y="43365"/>
                  </a:cubicBezTo>
                  <a:cubicBezTo>
                    <a:pt x="36909" y="43996"/>
                    <a:pt x="37326" y="44877"/>
                    <a:pt x="36397" y="44985"/>
                  </a:cubicBezTo>
                  <a:cubicBezTo>
                    <a:pt x="36368" y="44988"/>
                    <a:pt x="36338" y="44990"/>
                    <a:pt x="36309" y="44990"/>
                  </a:cubicBezTo>
                  <a:cubicBezTo>
                    <a:pt x="35742" y="44990"/>
                    <a:pt x="35166" y="44369"/>
                    <a:pt x="34385" y="44211"/>
                  </a:cubicBezTo>
                  <a:cubicBezTo>
                    <a:pt x="34064" y="44127"/>
                    <a:pt x="33588" y="44187"/>
                    <a:pt x="33338" y="44092"/>
                  </a:cubicBezTo>
                  <a:cubicBezTo>
                    <a:pt x="32718" y="43889"/>
                    <a:pt x="32802" y="43294"/>
                    <a:pt x="32278" y="42925"/>
                  </a:cubicBezTo>
                  <a:cubicBezTo>
                    <a:pt x="31968" y="42710"/>
                    <a:pt x="31194" y="42425"/>
                    <a:pt x="30718" y="42365"/>
                  </a:cubicBezTo>
                  <a:cubicBezTo>
                    <a:pt x="30682" y="42361"/>
                    <a:pt x="30646" y="42359"/>
                    <a:pt x="30610" y="42359"/>
                  </a:cubicBezTo>
                  <a:cubicBezTo>
                    <a:pt x="30386" y="42359"/>
                    <a:pt x="30168" y="42431"/>
                    <a:pt x="29937" y="42431"/>
                  </a:cubicBezTo>
                  <a:cubicBezTo>
                    <a:pt x="29900" y="42431"/>
                    <a:pt x="29863" y="42429"/>
                    <a:pt x="29825" y="42425"/>
                  </a:cubicBezTo>
                  <a:cubicBezTo>
                    <a:pt x="29444" y="42377"/>
                    <a:pt x="28908" y="42115"/>
                    <a:pt x="28599" y="41925"/>
                  </a:cubicBezTo>
                  <a:cubicBezTo>
                    <a:pt x="28289" y="41734"/>
                    <a:pt x="27670" y="41460"/>
                    <a:pt x="27587" y="41198"/>
                  </a:cubicBezTo>
                  <a:cubicBezTo>
                    <a:pt x="27480" y="40782"/>
                    <a:pt x="28349" y="40317"/>
                    <a:pt x="28373" y="39972"/>
                  </a:cubicBezTo>
                  <a:cubicBezTo>
                    <a:pt x="28396" y="39710"/>
                    <a:pt x="28051" y="39543"/>
                    <a:pt x="27980" y="39139"/>
                  </a:cubicBezTo>
                  <a:cubicBezTo>
                    <a:pt x="27944" y="38889"/>
                    <a:pt x="28087" y="38627"/>
                    <a:pt x="28039" y="38472"/>
                  </a:cubicBezTo>
                  <a:cubicBezTo>
                    <a:pt x="27956" y="38174"/>
                    <a:pt x="27480" y="37865"/>
                    <a:pt x="27039" y="37853"/>
                  </a:cubicBezTo>
                  <a:cubicBezTo>
                    <a:pt x="27032" y="37852"/>
                    <a:pt x="27025" y="37852"/>
                    <a:pt x="27018" y="37852"/>
                  </a:cubicBezTo>
                  <a:cubicBezTo>
                    <a:pt x="26621" y="37852"/>
                    <a:pt x="26259" y="38174"/>
                    <a:pt x="25920" y="38186"/>
                  </a:cubicBezTo>
                  <a:cubicBezTo>
                    <a:pt x="25910" y="38186"/>
                    <a:pt x="25900" y="38186"/>
                    <a:pt x="25890" y="38186"/>
                  </a:cubicBezTo>
                  <a:cubicBezTo>
                    <a:pt x="25438" y="38186"/>
                    <a:pt x="24742" y="37954"/>
                    <a:pt x="24170" y="37954"/>
                  </a:cubicBezTo>
                  <a:cubicBezTo>
                    <a:pt x="24122" y="37954"/>
                    <a:pt x="24074" y="37956"/>
                    <a:pt x="24027" y="37960"/>
                  </a:cubicBezTo>
                  <a:cubicBezTo>
                    <a:pt x="23658" y="37996"/>
                    <a:pt x="23312" y="38210"/>
                    <a:pt x="22967" y="38246"/>
                  </a:cubicBezTo>
                  <a:cubicBezTo>
                    <a:pt x="22730" y="38263"/>
                    <a:pt x="22504" y="38269"/>
                    <a:pt x="22288" y="38269"/>
                  </a:cubicBezTo>
                  <a:cubicBezTo>
                    <a:pt x="21769" y="38269"/>
                    <a:pt x="21301" y="38234"/>
                    <a:pt x="20855" y="38234"/>
                  </a:cubicBezTo>
                  <a:cubicBezTo>
                    <a:pt x="20720" y="38234"/>
                    <a:pt x="20587" y="38237"/>
                    <a:pt x="20455" y="38246"/>
                  </a:cubicBezTo>
                  <a:cubicBezTo>
                    <a:pt x="19907" y="38269"/>
                    <a:pt x="18967" y="38460"/>
                    <a:pt x="18455" y="38686"/>
                  </a:cubicBezTo>
                  <a:cubicBezTo>
                    <a:pt x="18193" y="38805"/>
                    <a:pt x="18002" y="39079"/>
                    <a:pt x="17669" y="39246"/>
                  </a:cubicBezTo>
                  <a:cubicBezTo>
                    <a:pt x="17526" y="39317"/>
                    <a:pt x="17312" y="39317"/>
                    <a:pt x="17109" y="39412"/>
                  </a:cubicBezTo>
                  <a:cubicBezTo>
                    <a:pt x="16800" y="39555"/>
                    <a:pt x="16466" y="39889"/>
                    <a:pt x="16169" y="39972"/>
                  </a:cubicBezTo>
                  <a:cubicBezTo>
                    <a:pt x="16071" y="39996"/>
                    <a:pt x="15961" y="40005"/>
                    <a:pt x="15842" y="40005"/>
                  </a:cubicBezTo>
                  <a:cubicBezTo>
                    <a:pt x="15457" y="40005"/>
                    <a:pt x="14969" y="39910"/>
                    <a:pt x="14415" y="39910"/>
                  </a:cubicBezTo>
                  <a:cubicBezTo>
                    <a:pt x="14369" y="39910"/>
                    <a:pt x="14323" y="39911"/>
                    <a:pt x="14276" y="39912"/>
                  </a:cubicBezTo>
                  <a:cubicBezTo>
                    <a:pt x="14186" y="39916"/>
                    <a:pt x="14088" y="39919"/>
                    <a:pt x="13986" y="39919"/>
                  </a:cubicBezTo>
                  <a:cubicBezTo>
                    <a:pt x="13436" y="39919"/>
                    <a:pt x="12774" y="39828"/>
                    <a:pt x="12764" y="39246"/>
                  </a:cubicBezTo>
                  <a:cubicBezTo>
                    <a:pt x="12752" y="38210"/>
                    <a:pt x="14526" y="38591"/>
                    <a:pt x="15502" y="38412"/>
                  </a:cubicBezTo>
                  <a:cubicBezTo>
                    <a:pt x="15871" y="38341"/>
                    <a:pt x="16062" y="37996"/>
                    <a:pt x="16502" y="37746"/>
                  </a:cubicBezTo>
                  <a:cubicBezTo>
                    <a:pt x="16716" y="37615"/>
                    <a:pt x="16978" y="37603"/>
                    <a:pt x="17169" y="37460"/>
                  </a:cubicBezTo>
                  <a:cubicBezTo>
                    <a:pt x="17514" y="37234"/>
                    <a:pt x="18014" y="36674"/>
                    <a:pt x="18062" y="36400"/>
                  </a:cubicBezTo>
                  <a:cubicBezTo>
                    <a:pt x="18109" y="36162"/>
                    <a:pt x="17919" y="35805"/>
                    <a:pt x="17955" y="35626"/>
                  </a:cubicBezTo>
                  <a:cubicBezTo>
                    <a:pt x="17990" y="35388"/>
                    <a:pt x="18264" y="35138"/>
                    <a:pt x="18562" y="34840"/>
                  </a:cubicBezTo>
                  <a:cubicBezTo>
                    <a:pt x="19038" y="34376"/>
                    <a:pt x="19550" y="33757"/>
                    <a:pt x="20122" y="33447"/>
                  </a:cubicBezTo>
                  <a:cubicBezTo>
                    <a:pt x="20514" y="33245"/>
                    <a:pt x="21062" y="33257"/>
                    <a:pt x="21241" y="32947"/>
                  </a:cubicBezTo>
                  <a:cubicBezTo>
                    <a:pt x="21276" y="32590"/>
                    <a:pt x="21169" y="32388"/>
                    <a:pt x="21181" y="32054"/>
                  </a:cubicBezTo>
                  <a:cubicBezTo>
                    <a:pt x="21419" y="31840"/>
                    <a:pt x="21598" y="31650"/>
                    <a:pt x="21800" y="31614"/>
                  </a:cubicBezTo>
                  <a:cubicBezTo>
                    <a:pt x="21864" y="31600"/>
                    <a:pt x="21928" y="31594"/>
                    <a:pt x="21992" y="31594"/>
                  </a:cubicBezTo>
                  <a:cubicBezTo>
                    <a:pt x="22506" y="31594"/>
                    <a:pt x="23028" y="31997"/>
                    <a:pt x="23627" y="31997"/>
                  </a:cubicBezTo>
                  <a:cubicBezTo>
                    <a:pt x="23649" y="31997"/>
                    <a:pt x="23671" y="31996"/>
                    <a:pt x="23693" y="31995"/>
                  </a:cubicBezTo>
                  <a:cubicBezTo>
                    <a:pt x="23991" y="31983"/>
                    <a:pt x="24253" y="31769"/>
                    <a:pt x="24586" y="31554"/>
                  </a:cubicBezTo>
                  <a:cubicBezTo>
                    <a:pt x="24860" y="31376"/>
                    <a:pt x="25146" y="31245"/>
                    <a:pt x="25420" y="31114"/>
                  </a:cubicBezTo>
                  <a:cubicBezTo>
                    <a:pt x="25718" y="30959"/>
                    <a:pt x="26003" y="30626"/>
                    <a:pt x="26372" y="30602"/>
                  </a:cubicBezTo>
                  <a:cubicBezTo>
                    <a:pt x="26393" y="30601"/>
                    <a:pt x="26413" y="30600"/>
                    <a:pt x="26433" y="30600"/>
                  </a:cubicBezTo>
                  <a:cubicBezTo>
                    <a:pt x="27258" y="30600"/>
                    <a:pt x="27596" y="31543"/>
                    <a:pt x="27980" y="32054"/>
                  </a:cubicBezTo>
                  <a:cubicBezTo>
                    <a:pt x="28313" y="32495"/>
                    <a:pt x="29277" y="33257"/>
                    <a:pt x="29825" y="33566"/>
                  </a:cubicBezTo>
                  <a:cubicBezTo>
                    <a:pt x="30135" y="33733"/>
                    <a:pt x="30540" y="33745"/>
                    <a:pt x="30885" y="33900"/>
                  </a:cubicBezTo>
                  <a:cubicBezTo>
                    <a:pt x="31599" y="34221"/>
                    <a:pt x="33028" y="35305"/>
                    <a:pt x="33052" y="36007"/>
                  </a:cubicBezTo>
                  <a:cubicBezTo>
                    <a:pt x="33064" y="36364"/>
                    <a:pt x="32718" y="36638"/>
                    <a:pt x="32778" y="36960"/>
                  </a:cubicBezTo>
                  <a:cubicBezTo>
                    <a:pt x="32817" y="36966"/>
                    <a:pt x="32855" y="36970"/>
                    <a:pt x="32894" y="36970"/>
                  </a:cubicBezTo>
                  <a:cubicBezTo>
                    <a:pt x="33408" y="36970"/>
                    <a:pt x="33934" y="36409"/>
                    <a:pt x="33945" y="35900"/>
                  </a:cubicBezTo>
                  <a:cubicBezTo>
                    <a:pt x="33957" y="35555"/>
                    <a:pt x="33599" y="35376"/>
                    <a:pt x="33671" y="35007"/>
                  </a:cubicBezTo>
                  <a:cubicBezTo>
                    <a:pt x="33761" y="34810"/>
                    <a:pt x="33915" y="34755"/>
                    <a:pt x="34092" y="34755"/>
                  </a:cubicBezTo>
                  <a:cubicBezTo>
                    <a:pt x="34318" y="34755"/>
                    <a:pt x="34580" y="34845"/>
                    <a:pt x="34789" y="34845"/>
                  </a:cubicBezTo>
                  <a:cubicBezTo>
                    <a:pt x="34871" y="34845"/>
                    <a:pt x="34944" y="34831"/>
                    <a:pt x="35004" y="34793"/>
                  </a:cubicBezTo>
                  <a:cubicBezTo>
                    <a:pt x="34945" y="34162"/>
                    <a:pt x="34088" y="34102"/>
                    <a:pt x="33552" y="33781"/>
                  </a:cubicBezTo>
                  <a:cubicBezTo>
                    <a:pt x="33266" y="33614"/>
                    <a:pt x="33076" y="33233"/>
                    <a:pt x="32778" y="33114"/>
                  </a:cubicBezTo>
                  <a:cubicBezTo>
                    <a:pt x="32337" y="32935"/>
                    <a:pt x="31885" y="32983"/>
                    <a:pt x="31552" y="32721"/>
                  </a:cubicBezTo>
                  <a:cubicBezTo>
                    <a:pt x="31230" y="32483"/>
                    <a:pt x="31075" y="31923"/>
                    <a:pt x="30766" y="31554"/>
                  </a:cubicBezTo>
                  <a:cubicBezTo>
                    <a:pt x="30313" y="31019"/>
                    <a:pt x="29325" y="30935"/>
                    <a:pt x="29599" y="29721"/>
                  </a:cubicBezTo>
                  <a:cubicBezTo>
                    <a:pt x="29714" y="29554"/>
                    <a:pt x="29985" y="29313"/>
                    <a:pt x="30186" y="29313"/>
                  </a:cubicBezTo>
                  <a:close/>
                  <a:moveTo>
                    <a:pt x="51079" y="76203"/>
                  </a:moveTo>
                  <a:cubicBezTo>
                    <a:pt x="51510" y="76203"/>
                    <a:pt x="51879" y="76375"/>
                    <a:pt x="51947" y="76810"/>
                  </a:cubicBezTo>
                  <a:cubicBezTo>
                    <a:pt x="52018" y="77298"/>
                    <a:pt x="51578" y="77703"/>
                    <a:pt x="51387" y="78084"/>
                  </a:cubicBezTo>
                  <a:cubicBezTo>
                    <a:pt x="51221" y="78441"/>
                    <a:pt x="51256" y="78762"/>
                    <a:pt x="50887" y="78929"/>
                  </a:cubicBezTo>
                  <a:cubicBezTo>
                    <a:pt x="50778" y="78937"/>
                    <a:pt x="50671" y="78941"/>
                    <a:pt x="50569" y="78941"/>
                  </a:cubicBezTo>
                  <a:cubicBezTo>
                    <a:pt x="50040" y="78941"/>
                    <a:pt x="49624" y="78826"/>
                    <a:pt x="49435" y="78477"/>
                  </a:cubicBezTo>
                  <a:cubicBezTo>
                    <a:pt x="49637" y="77953"/>
                    <a:pt x="49399" y="77548"/>
                    <a:pt x="49554" y="77024"/>
                  </a:cubicBezTo>
                  <a:cubicBezTo>
                    <a:pt x="49688" y="76571"/>
                    <a:pt x="50449" y="76203"/>
                    <a:pt x="51079" y="76203"/>
                  </a:cubicBezTo>
                  <a:close/>
                  <a:moveTo>
                    <a:pt x="47208" y="81322"/>
                  </a:moveTo>
                  <a:cubicBezTo>
                    <a:pt x="47673" y="81596"/>
                    <a:pt x="47435" y="82203"/>
                    <a:pt x="47542" y="82715"/>
                  </a:cubicBezTo>
                  <a:cubicBezTo>
                    <a:pt x="47637" y="83156"/>
                    <a:pt x="48208" y="83418"/>
                    <a:pt x="47994" y="83835"/>
                  </a:cubicBezTo>
                  <a:cubicBezTo>
                    <a:pt x="47208" y="83739"/>
                    <a:pt x="46637" y="82239"/>
                    <a:pt x="47042" y="81322"/>
                  </a:cubicBezTo>
                  <a:close/>
                  <a:moveTo>
                    <a:pt x="52173" y="87895"/>
                  </a:moveTo>
                  <a:cubicBezTo>
                    <a:pt x="52745" y="88180"/>
                    <a:pt x="52423" y="89323"/>
                    <a:pt x="52173" y="89740"/>
                  </a:cubicBezTo>
                  <a:cubicBezTo>
                    <a:pt x="51542" y="89478"/>
                    <a:pt x="51804" y="88359"/>
                    <a:pt x="52054" y="87895"/>
                  </a:cubicBezTo>
                  <a:close/>
                  <a:moveTo>
                    <a:pt x="91275" y="1"/>
                  </a:moveTo>
                  <a:cubicBezTo>
                    <a:pt x="90882" y="1"/>
                    <a:pt x="90418" y="179"/>
                    <a:pt x="89892" y="241"/>
                  </a:cubicBezTo>
                  <a:cubicBezTo>
                    <a:pt x="89819" y="247"/>
                    <a:pt x="89744" y="250"/>
                    <a:pt x="89669" y="250"/>
                  </a:cubicBezTo>
                  <a:cubicBezTo>
                    <a:pt x="89329" y="250"/>
                    <a:pt x="88977" y="197"/>
                    <a:pt x="88652" y="197"/>
                  </a:cubicBezTo>
                  <a:cubicBezTo>
                    <a:pt x="88503" y="197"/>
                    <a:pt x="88359" y="208"/>
                    <a:pt x="88225" y="241"/>
                  </a:cubicBezTo>
                  <a:cubicBezTo>
                    <a:pt x="87916" y="312"/>
                    <a:pt x="87701" y="610"/>
                    <a:pt x="87392" y="741"/>
                  </a:cubicBezTo>
                  <a:cubicBezTo>
                    <a:pt x="87082" y="860"/>
                    <a:pt x="86701" y="955"/>
                    <a:pt x="86380" y="955"/>
                  </a:cubicBezTo>
                  <a:cubicBezTo>
                    <a:pt x="86372" y="955"/>
                    <a:pt x="86364" y="956"/>
                    <a:pt x="86356" y="956"/>
                  </a:cubicBezTo>
                  <a:cubicBezTo>
                    <a:pt x="85869" y="956"/>
                    <a:pt x="85352" y="618"/>
                    <a:pt x="84813" y="618"/>
                  </a:cubicBezTo>
                  <a:cubicBezTo>
                    <a:pt x="84780" y="618"/>
                    <a:pt x="84746" y="619"/>
                    <a:pt x="84713" y="622"/>
                  </a:cubicBezTo>
                  <a:cubicBezTo>
                    <a:pt x="84153" y="681"/>
                    <a:pt x="83475" y="1170"/>
                    <a:pt x="82760" y="1301"/>
                  </a:cubicBezTo>
                  <a:cubicBezTo>
                    <a:pt x="81594" y="1491"/>
                    <a:pt x="80439" y="1539"/>
                    <a:pt x="79760" y="2015"/>
                  </a:cubicBezTo>
                  <a:cubicBezTo>
                    <a:pt x="79522" y="2289"/>
                    <a:pt x="80034" y="2479"/>
                    <a:pt x="79808" y="2741"/>
                  </a:cubicBezTo>
                  <a:cubicBezTo>
                    <a:pt x="79010" y="3027"/>
                    <a:pt x="77593" y="2682"/>
                    <a:pt x="76974" y="3134"/>
                  </a:cubicBezTo>
                  <a:cubicBezTo>
                    <a:pt x="76795" y="3456"/>
                    <a:pt x="77260" y="3741"/>
                    <a:pt x="76914" y="3968"/>
                  </a:cubicBezTo>
                  <a:cubicBezTo>
                    <a:pt x="76418" y="3921"/>
                    <a:pt x="76302" y="3741"/>
                    <a:pt x="75991" y="3741"/>
                  </a:cubicBezTo>
                  <a:cubicBezTo>
                    <a:pt x="75982" y="3741"/>
                    <a:pt x="75972" y="3741"/>
                    <a:pt x="75962" y="3741"/>
                  </a:cubicBezTo>
                  <a:cubicBezTo>
                    <a:pt x="75355" y="3765"/>
                    <a:pt x="75033" y="4634"/>
                    <a:pt x="74569" y="4634"/>
                  </a:cubicBezTo>
                  <a:cubicBezTo>
                    <a:pt x="74565" y="4634"/>
                    <a:pt x="74562" y="4634"/>
                    <a:pt x="74558" y="4634"/>
                  </a:cubicBezTo>
                  <a:cubicBezTo>
                    <a:pt x="74191" y="4634"/>
                    <a:pt x="74001" y="4026"/>
                    <a:pt x="73648" y="4026"/>
                  </a:cubicBezTo>
                  <a:cubicBezTo>
                    <a:pt x="73642" y="4026"/>
                    <a:pt x="73635" y="4027"/>
                    <a:pt x="73628" y="4027"/>
                  </a:cubicBezTo>
                  <a:cubicBezTo>
                    <a:pt x="73164" y="4051"/>
                    <a:pt x="72962" y="5015"/>
                    <a:pt x="72569" y="5027"/>
                  </a:cubicBezTo>
                  <a:cubicBezTo>
                    <a:pt x="72564" y="5027"/>
                    <a:pt x="72560" y="5027"/>
                    <a:pt x="72556" y="5027"/>
                  </a:cubicBezTo>
                  <a:cubicBezTo>
                    <a:pt x="72106" y="5027"/>
                    <a:pt x="72209" y="4392"/>
                    <a:pt x="71902" y="3968"/>
                  </a:cubicBezTo>
                  <a:cubicBezTo>
                    <a:pt x="71650" y="3632"/>
                    <a:pt x="71064" y="3475"/>
                    <a:pt x="70500" y="3475"/>
                  </a:cubicBezTo>
                  <a:cubicBezTo>
                    <a:pt x="70022" y="3475"/>
                    <a:pt x="69559" y="3588"/>
                    <a:pt x="69330" y="3801"/>
                  </a:cubicBezTo>
                  <a:cubicBezTo>
                    <a:pt x="69187" y="3944"/>
                    <a:pt x="68556" y="5015"/>
                    <a:pt x="68556" y="5134"/>
                  </a:cubicBezTo>
                  <a:cubicBezTo>
                    <a:pt x="68544" y="5396"/>
                    <a:pt x="69044" y="6206"/>
                    <a:pt x="69163" y="6313"/>
                  </a:cubicBezTo>
                  <a:cubicBezTo>
                    <a:pt x="69568" y="6646"/>
                    <a:pt x="70449" y="6432"/>
                    <a:pt x="70556" y="7206"/>
                  </a:cubicBezTo>
                  <a:cubicBezTo>
                    <a:pt x="69413" y="7182"/>
                    <a:pt x="68211" y="6551"/>
                    <a:pt x="66937" y="6361"/>
                  </a:cubicBezTo>
                  <a:cubicBezTo>
                    <a:pt x="66080" y="6242"/>
                    <a:pt x="65175" y="6265"/>
                    <a:pt x="64318" y="6194"/>
                  </a:cubicBezTo>
                  <a:lnTo>
                    <a:pt x="64318" y="6194"/>
                  </a:lnTo>
                  <a:cubicBezTo>
                    <a:pt x="64056" y="6527"/>
                    <a:pt x="64901" y="6789"/>
                    <a:pt x="64544" y="7147"/>
                  </a:cubicBezTo>
                  <a:cubicBezTo>
                    <a:pt x="64500" y="7190"/>
                    <a:pt x="64443" y="7208"/>
                    <a:pt x="64378" y="7208"/>
                  </a:cubicBezTo>
                  <a:cubicBezTo>
                    <a:pt x="64121" y="7208"/>
                    <a:pt x="63731" y="6939"/>
                    <a:pt x="63484" y="6920"/>
                  </a:cubicBezTo>
                  <a:cubicBezTo>
                    <a:pt x="63467" y="6919"/>
                    <a:pt x="63449" y="6919"/>
                    <a:pt x="63432" y="6919"/>
                  </a:cubicBezTo>
                  <a:cubicBezTo>
                    <a:pt x="63014" y="6919"/>
                    <a:pt x="62653" y="7185"/>
                    <a:pt x="62139" y="7254"/>
                  </a:cubicBezTo>
                  <a:cubicBezTo>
                    <a:pt x="62087" y="7262"/>
                    <a:pt x="62030" y="7265"/>
                    <a:pt x="61971" y="7265"/>
                  </a:cubicBezTo>
                  <a:cubicBezTo>
                    <a:pt x="61829" y="7265"/>
                    <a:pt x="61670" y="7248"/>
                    <a:pt x="61510" y="7248"/>
                  </a:cubicBezTo>
                  <a:cubicBezTo>
                    <a:pt x="61462" y="7248"/>
                    <a:pt x="61413" y="7250"/>
                    <a:pt x="61365" y="7254"/>
                  </a:cubicBezTo>
                  <a:cubicBezTo>
                    <a:pt x="61053" y="7286"/>
                    <a:pt x="60809" y="7425"/>
                    <a:pt x="60597" y="7425"/>
                  </a:cubicBezTo>
                  <a:cubicBezTo>
                    <a:pt x="60575" y="7425"/>
                    <a:pt x="60553" y="7424"/>
                    <a:pt x="60531" y="7420"/>
                  </a:cubicBezTo>
                  <a:cubicBezTo>
                    <a:pt x="60103" y="7373"/>
                    <a:pt x="59865" y="6980"/>
                    <a:pt x="59519" y="6980"/>
                  </a:cubicBezTo>
                  <a:cubicBezTo>
                    <a:pt x="59257" y="6980"/>
                    <a:pt x="58912" y="7242"/>
                    <a:pt x="58579" y="7313"/>
                  </a:cubicBezTo>
                  <a:cubicBezTo>
                    <a:pt x="58317" y="7373"/>
                    <a:pt x="58043" y="7325"/>
                    <a:pt x="57852" y="7373"/>
                  </a:cubicBezTo>
                  <a:cubicBezTo>
                    <a:pt x="57602" y="7432"/>
                    <a:pt x="57329" y="7694"/>
                    <a:pt x="57019" y="7813"/>
                  </a:cubicBezTo>
                  <a:cubicBezTo>
                    <a:pt x="56745" y="7920"/>
                    <a:pt x="56448" y="7932"/>
                    <a:pt x="56233" y="8040"/>
                  </a:cubicBezTo>
                  <a:cubicBezTo>
                    <a:pt x="55721" y="8301"/>
                    <a:pt x="55614" y="8790"/>
                    <a:pt x="55066" y="8813"/>
                  </a:cubicBezTo>
                  <a:cubicBezTo>
                    <a:pt x="55041" y="8816"/>
                    <a:pt x="55013" y="8817"/>
                    <a:pt x="54983" y="8817"/>
                  </a:cubicBezTo>
                  <a:cubicBezTo>
                    <a:pt x="54734" y="8817"/>
                    <a:pt x="54354" y="8717"/>
                    <a:pt x="54173" y="8313"/>
                  </a:cubicBezTo>
                  <a:cubicBezTo>
                    <a:pt x="54138" y="7980"/>
                    <a:pt x="54483" y="8028"/>
                    <a:pt x="54400" y="7647"/>
                  </a:cubicBezTo>
                  <a:cubicBezTo>
                    <a:pt x="54305" y="7470"/>
                    <a:pt x="53928" y="7348"/>
                    <a:pt x="53586" y="7348"/>
                  </a:cubicBezTo>
                  <a:cubicBezTo>
                    <a:pt x="53327" y="7348"/>
                    <a:pt x="53089" y="7418"/>
                    <a:pt x="53007" y="7587"/>
                  </a:cubicBezTo>
                  <a:cubicBezTo>
                    <a:pt x="52614" y="8170"/>
                    <a:pt x="53352" y="8480"/>
                    <a:pt x="53280" y="9099"/>
                  </a:cubicBezTo>
                  <a:cubicBezTo>
                    <a:pt x="53185" y="9147"/>
                    <a:pt x="53114" y="9218"/>
                    <a:pt x="53054" y="9325"/>
                  </a:cubicBezTo>
                  <a:cubicBezTo>
                    <a:pt x="52801" y="9215"/>
                    <a:pt x="52559" y="9170"/>
                    <a:pt x="52329" y="9170"/>
                  </a:cubicBezTo>
                  <a:cubicBezTo>
                    <a:pt x="51637" y="9170"/>
                    <a:pt x="51045" y="9578"/>
                    <a:pt x="50554" y="9873"/>
                  </a:cubicBezTo>
                  <a:cubicBezTo>
                    <a:pt x="50471" y="10183"/>
                    <a:pt x="50530" y="10635"/>
                    <a:pt x="50221" y="10718"/>
                  </a:cubicBezTo>
                  <a:cubicBezTo>
                    <a:pt x="50164" y="10726"/>
                    <a:pt x="50107" y="10730"/>
                    <a:pt x="50052" y="10730"/>
                  </a:cubicBezTo>
                  <a:cubicBezTo>
                    <a:pt x="49518" y="10730"/>
                    <a:pt x="49041" y="10406"/>
                    <a:pt x="48617" y="10406"/>
                  </a:cubicBezTo>
                  <a:cubicBezTo>
                    <a:pt x="48475" y="10406"/>
                    <a:pt x="48339" y="10443"/>
                    <a:pt x="48208" y="10540"/>
                  </a:cubicBezTo>
                  <a:cubicBezTo>
                    <a:pt x="48125" y="11123"/>
                    <a:pt x="48935" y="10790"/>
                    <a:pt x="48828" y="11385"/>
                  </a:cubicBezTo>
                  <a:cubicBezTo>
                    <a:pt x="48739" y="11396"/>
                    <a:pt x="48649" y="11401"/>
                    <a:pt x="48560" y="11401"/>
                  </a:cubicBezTo>
                  <a:cubicBezTo>
                    <a:pt x="47391" y="11401"/>
                    <a:pt x="46219" y="10487"/>
                    <a:pt x="46208" y="9325"/>
                  </a:cubicBezTo>
                  <a:cubicBezTo>
                    <a:pt x="46415" y="9258"/>
                    <a:pt x="46633" y="9232"/>
                    <a:pt x="46858" y="9232"/>
                  </a:cubicBezTo>
                  <a:cubicBezTo>
                    <a:pt x="47631" y="9232"/>
                    <a:pt x="48478" y="9540"/>
                    <a:pt x="49161" y="9540"/>
                  </a:cubicBezTo>
                  <a:cubicBezTo>
                    <a:pt x="49685" y="9540"/>
                    <a:pt x="50923" y="9325"/>
                    <a:pt x="50887" y="8599"/>
                  </a:cubicBezTo>
                  <a:cubicBezTo>
                    <a:pt x="50864" y="7980"/>
                    <a:pt x="49482" y="7706"/>
                    <a:pt x="48828" y="7480"/>
                  </a:cubicBezTo>
                  <a:cubicBezTo>
                    <a:pt x="48042" y="7218"/>
                    <a:pt x="47173" y="6801"/>
                    <a:pt x="46375" y="6706"/>
                  </a:cubicBezTo>
                  <a:cubicBezTo>
                    <a:pt x="46311" y="6697"/>
                    <a:pt x="46248" y="6694"/>
                    <a:pt x="46184" y="6694"/>
                  </a:cubicBezTo>
                  <a:cubicBezTo>
                    <a:pt x="46032" y="6694"/>
                    <a:pt x="45880" y="6712"/>
                    <a:pt x="45727" y="6712"/>
                  </a:cubicBezTo>
                  <a:cubicBezTo>
                    <a:pt x="45681" y="6712"/>
                    <a:pt x="45635" y="6710"/>
                    <a:pt x="45589" y="6706"/>
                  </a:cubicBezTo>
                  <a:cubicBezTo>
                    <a:pt x="44875" y="6623"/>
                    <a:pt x="44303" y="6254"/>
                    <a:pt x="43755" y="6194"/>
                  </a:cubicBezTo>
                  <a:cubicBezTo>
                    <a:pt x="43709" y="6190"/>
                    <a:pt x="43663" y="6188"/>
                    <a:pt x="43618" y="6188"/>
                  </a:cubicBezTo>
                  <a:cubicBezTo>
                    <a:pt x="43403" y="6188"/>
                    <a:pt x="43204" y="6229"/>
                    <a:pt x="43029" y="6229"/>
                  </a:cubicBezTo>
                  <a:cubicBezTo>
                    <a:pt x="42948" y="6229"/>
                    <a:pt x="42872" y="6220"/>
                    <a:pt x="42803" y="6194"/>
                  </a:cubicBezTo>
                  <a:cubicBezTo>
                    <a:pt x="42315" y="6015"/>
                    <a:pt x="42351" y="5587"/>
                    <a:pt x="41970" y="5420"/>
                  </a:cubicBezTo>
                  <a:cubicBezTo>
                    <a:pt x="41700" y="5303"/>
                    <a:pt x="41417" y="5266"/>
                    <a:pt x="41124" y="5266"/>
                  </a:cubicBezTo>
                  <a:cubicBezTo>
                    <a:pt x="40648" y="5266"/>
                    <a:pt x="40145" y="5362"/>
                    <a:pt x="39625" y="5362"/>
                  </a:cubicBezTo>
                  <a:cubicBezTo>
                    <a:pt x="39589" y="5362"/>
                    <a:pt x="39553" y="5362"/>
                    <a:pt x="39517" y="5361"/>
                  </a:cubicBezTo>
                  <a:cubicBezTo>
                    <a:pt x="39057" y="5350"/>
                    <a:pt x="38624" y="5244"/>
                    <a:pt x="38247" y="5244"/>
                  </a:cubicBezTo>
                  <a:cubicBezTo>
                    <a:pt x="38184" y="5244"/>
                    <a:pt x="38123" y="5247"/>
                    <a:pt x="38064" y="5253"/>
                  </a:cubicBezTo>
                  <a:cubicBezTo>
                    <a:pt x="37790" y="5277"/>
                    <a:pt x="37552" y="5408"/>
                    <a:pt x="37350" y="5420"/>
                  </a:cubicBezTo>
                  <a:cubicBezTo>
                    <a:pt x="37196" y="5420"/>
                    <a:pt x="36900" y="5359"/>
                    <a:pt x="36762" y="5359"/>
                  </a:cubicBezTo>
                  <a:cubicBezTo>
                    <a:pt x="36750" y="5359"/>
                    <a:pt x="36740" y="5360"/>
                    <a:pt x="36731" y="5361"/>
                  </a:cubicBezTo>
                  <a:cubicBezTo>
                    <a:pt x="36397" y="5408"/>
                    <a:pt x="36076" y="5730"/>
                    <a:pt x="35731" y="5861"/>
                  </a:cubicBezTo>
                  <a:cubicBezTo>
                    <a:pt x="35147" y="6087"/>
                    <a:pt x="34469" y="6004"/>
                    <a:pt x="33838" y="6146"/>
                  </a:cubicBezTo>
                  <a:cubicBezTo>
                    <a:pt x="33230" y="6277"/>
                    <a:pt x="32718" y="6944"/>
                    <a:pt x="32159" y="7039"/>
                  </a:cubicBezTo>
                  <a:cubicBezTo>
                    <a:pt x="32118" y="7045"/>
                    <a:pt x="32074" y="7048"/>
                    <a:pt x="32028" y="7048"/>
                  </a:cubicBezTo>
                  <a:cubicBezTo>
                    <a:pt x="31813" y="7048"/>
                    <a:pt x="31553" y="6994"/>
                    <a:pt x="31332" y="6994"/>
                  </a:cubicBezTo>
                  <a:cubicBezTo>
                    <a:pt x="31131" y="6994"/>
                    <a:pt x="30961" y="7038"/>
                    <a:pt x="30885" y="7206"/>
                  </a:cubicBezTo>
                  <a:cubicBezTo>
                    <a:pt x="30778" y="7599"/>
                    <a:pt x="31206" y="7706"/>
                    <a:pt x="31052" y="7980"/>
                  </a:cubicBezTo>
                  <a:cubicBezTo>
                    <a:pt x="30682" y="8611"/>
                    <a:pt x="29801" y="8825"/>
                    <a:pt x="29325" y="9433"/>
                  </a:cubicBezTo>
                  <a:cubicBezTo>
                    <a:pt x="29182" y="9599"/>
                    <a:pt x="29170" y="9861"/>
                    <a:pt x="29039" y="10040"/>
                  </a:cubicBezTo>
                  <a:cubicBezTo>
                    <a:pt x="28849" y="10302"/>
                    <a:pt x="28515" y="10433"/>
                    <a:pt x="28373" y="10659"/>
                  </a:cubicBezTo>
                  <a:cubicBezTo>
                    <a:pt x="28146" y="11016"/>
                    <a:pt x="28242" y="11314"/>
                    <a:pt x="27932" y="11492"/>
                  </a:cubicBezTo>
                  <a:cubicBezTo>
                    <a:pt x="27432" y="11778"/>
                    <a:pt x="26694" y="11588"/>
                    <a:pt x="26194" y="11766"/>
                  </a:cubicBezTo>
                  <a:cubicBezTo>
                    <a:pt x="25896" y="11885"/>
                    <a:pt x="25682" y="12183"/>
                    <a:pt x="25420" y="12326"/>
                  </a:cubicBezTo>
                  <a:cubicBezTo>
                    <a:pt x="24705" y="12707"/>
                    <a:pt x="23729" y="12826"/>
                    <a:pt x="23301" y="13552"/>
                  </a:cubicBezTo>
                  <a:cubicBezTo>
                    <a:pt x="23181" y="14183"/>
                    <a:pt x="23455" y="14659"/>
                    <a:pt x="23527" y="15112"/>
                  </a:cubicBezTo>
                  <a:cubicBezTo>
                    <a:pt x="23574" y="15433"/>
                    <a:pt x="23479" y="15707"/>
                    <a:pt x="23574" y="16005"/>
                  </a:cubicBezTo>
                  <a:cubicBezTo>
                    <a:pt x="23765" y="16529"/>
                    <a:pt x="24503" y="17064"/>
                    <a:pt x="25194" y="17064"/>
                  </a:cubicBezTo>
                  <a:cubicBezTo>
                    <a:pt x="26191" y="17064"/>
                    <a:pt x="26977" y="15883"/>
                    <a:pt x="27781" y="15883"/>
                  </a:cubicBezTo>
                  <a:cubicBezTo>
                    <a:pt x="27831" y="15883"/>
                    <a:pt x="27882" y="15888"/>
                    <a:pt x="27932" y="15898"/>
                  </a:cubicBezTo>
                  <a:cubicBezTo>
                    <a:pt x="28337" y="15981"/>
                    <a:pt x="28385" y="16636"/>
                    <a:pt x="28599" y="17005"/>
                  </a:cubicBezTo>
                  <a:cubicBezTo>
                    <a:pt x="28789" y="17362"/>
                    <a:pt x="29670" y="17945"/>
                    <a:pt x="29539" y="18517"/>
                  </a:cubicBezTo>
                  <a:cubicBezTo>
                    <a:pt x="29448" y="18965"/>
                    <a:pt x="28458" y="19125"/>
                    <a:pt x="27929" y="19125"/>
                  </a:cubicBezTo>
                  <a:cubicBezTo>
                    <a:pt x="27909" y="19125"/>
                    <a:pt x="27891" y="19125"/>
                    <a:pt x="27873" y="19124"/>
                  </a:cubicBezTo>
                  <a:cubicBezTo>
                    <a:pt x="27825" y="18624"/>
                    <a:pt x="27944" y="17803"/>
                    <a:pt x="27539" y="17517"/>
                  </a:cubicBezTo>
                  <a:cubicBezTo>
                    <a:pt x="26694" y="17910"/>
                    <a:pt x="26099" y="17791"/>
                    <a:pt x="25860" y="18457"/>
                  </a:cubicBezTo>
                  <a:cubicBezTo>
                    <a:pt x="25575" y="19303"/>
                    <a:pt x="26372" y="19910"/>
                    <a:pt x="26253" y="20684"/>
                  </a:cubicBezTo>
                  <a:cubicBezTo>
                    <a:pt x="26122" y="21505"/>
                    <a:pt x="24444" y="21220"/>
                    <a:pt x="23693" y="21363"/>
                  </a:cubicBezTo>
                  <a:cubicBezTo>
                    <a:pt x="23134" y="21458"/>
                    <a:pt x="22920" y="22148"/>
                    <a:pt x="22467" y="22696"/>
                  </a:cubicBezTo>
                  <a:cubicBezTo>
                    <a:pt x="22146" y="23077"/>
                    <a:pt x="21550" y="23494"/>
                    <a:pt x="21074" y="23696"/>
                  </a:cubicBezTo>
                  <a:cubicBezTo>
                    <a:pt x="20836" y="23803"/>
                    <a:pt x="20562" y="23780"/>
                    <a:pt x="20348" y="23922"/>
                  </a:cubicBezTo>
                  <a:cubicBezTo>
                    <a:pt x="20038" y="24125"/>
                    <a:pt x="19919" y="24625"/>
                    <a:pt x="19562" y="24863"/>
                  </a:cubicBezTo>
                  <a:cubicBezTo>
                    <a:pt x="19312" y="25042"/>
                    <a:pt x="18336" y="25530"/>
                    <a:pt x="18062" y="25542"/>
                  </a:cubicBezTo>
                  <a:cubicBezTo>
                    <a:pt x="17785" y="25542"/>
                    <a:pt x="17518" y="25304"/>
                    <a:pt x="17303" y="25304"/>
                  </a:cubicBezTo>
                  <a:cubicBezTo>
                    <a:pt x="17278" y="25304"/>
                    <a:pt x="17253" y="25308"/>
                    <a:pt x="17228" y="25315"/>
                  </a:cubicBezTo>
                  <a:cubicBezTo>
                    <a:pt x="16895" y="25423"/>
                    <a:pt x="16931" y="26077"/>
                    <a:pt x="16562" y="26208"/>
                  </a:cubicBezTo>
                  <a:cubicBezTo>
                    <a:pt x="16461" y="26244"/>
                    <a:pt x="16351" y="26258"/>
                    <a:pt x="16236" y="26258"/>
                  </a:cubicBezTo>
                  <a:cubicBezTo>
                    <a:pt x="15841" y="26258"/>
                    <a:pt x="15381" y="26096"/>
                    <a:pt x="15005" y="26096"/>
                  </a:cubicBezTo>
                  <a:cubicBezTo>
                    <a:pt x="14686" y="26096"/>
                    <a:pt x="14427" y="26214"/>
                    <a:pt x="14323" y="26649"/>
                  </a:cubicBezTo>
                  <a:cubicBezTo>
                    <a:pt x="14645" y="27292"/>
                    <a:pt x="15442" y="27137"/>
                    <a:pt x="16002" y="27482"/>
                  </a:cubicBezTo>
                  <a:cubicBezTo>
                    <a:pt x="16347" y="27709"/>
                    <a:pt x="17085" y="28673"/>
                    <a:pt x="17169" y="29042"/>
                  </a:cubicBezTo>
                  <a:cubicBezTo>
                    <a:pt x="17252" y="29364"/>
                    <a:pt x="17133" y="30614"/>
                    <a:pt x="17002" y="30947"/>
                  </a:cubicBezTo>
                  <a:cubicBezTo>
                    <a:pt x="16804" y="31454"/>
                    <a:pt x="16456" y="31567"/>
                    <a:pt x="16001" y="31567"/>
                  </a:cubicBezTo>
                  <a:cubicBezTo>
                    <a:pt x="15665" y="31567"/>
                    <a:pt x="15270" y="31505"/>
                    <a:pt x="14835" y="31495"/>
                  </a:cubicBezTo>
                  <a:cubicBezTo>
                    <a:pt x="14585" y="31495"/>
                    <a:pt x="14326" y="31559"/>
                    <a:pt x="14090" y="31559"/>
                  </a:cubicBezTo>
                  <a:cubicBezTo>
                    <a:pt x="14056" y="31559"/>
                    <a:pt x="14023" y="31557"/>
                    <a:pt x="13990" y="31554"/>
                  </a:cubicBezTo>
                  <a:cubicBezTo>
                    <a:pt x="13100" y="31492"/>
                    <a:pt x="12203" y="31299"/>
                    <a:pt x="11438" y="31299"/>
                  </a:cubicBezTo>
                  <a:cubicBezTo>
                    <a:pt x="10730" y="31299"/>
                    <a:pt x="10135" y="31465"/>
                    <a:pt x="9763" y="32054"/>
                  </a:cubicBezTo>
                  <a:cubicBezTo>
                    <a:pt x="9823" y="33007"/>
                    <a:pt x="10025" y="33638"/>
                    <a:pt x="9811" y="34459"/>
                  </a:cubicBezTo>
                  <a:cubicBezTo>
                    <a:pt x="9656" y="35055"/>
                    <a:pt x="9120" y="35602"/>
                    <a:pt x="9144" y="36126"/>
                  </a:cubicBezTo>
                  <a:cubicBezTo>
                    <a:pt x="9156" y="36400"/>
                    <a:pt x="9477" y="36650"/>
                    <a:pt x="9537" y="37019"/>
                  </a:cubicBezTo>
                  <a:cubicBezTo>
                    <a:pt x="9573" y="37210"/>
                    <a:pt x="9442" y="37626"/>
                    <a:pt x="9537" y="37793"/>
                  </a:cubicBezTo>
                  <a:cubicBezTo>
                    <a:pt x="9648" y="38010"/>
                    <a:pt x="9832" y="38073"/>
                    <a:pt x="10045" y="38073"/>
                  </a:cubicBezTo>
                  <a:cubicBezTo>
                    <a:pt x="10341" y="38073"/>
                    <a:pt x="10692" y="37952"/>
                    <a:pt x="10980" y="37952"/>
                  </a:cubicBezTo>
                  <a:cubicBezTo>
                    <a:pt x="11020" y="37952"/>
                    <a:pt x="11059" y="37955"/>
                    <a:pt x="11097" y="37960"/>
                  </a:cubicBezTo>
                  <a:cubicBezTo>
                    <a:pt x="11585" y="38043"/>
                    <a:pt x="12156" y="38746"/>
                    <a:pt x="12156" y="39305"/>
                  </a:cubicBezTo>
                  <a:cubicBezTo>
                    <a:pt x="12156" y="39686"/>
                    <a:pt x="11787" y="40329"/>
                    <a:pt x="11537" y="40698"/>
                  </a:cubicBezTo>
                  <a:cubicBezTo>
                    <a:pt x="11061" y="41436"/>
                    <a:pt x="10406" y="41472"/>
                    <a:pt x="9704" y="41865"/>
                  </a:cubicBezTo>
                  <a:cubicBezTo>
                    <a:pt x="9120" y="42198"/>
                    <a:pt x="8870" y="42746"/>
                    <a:pt x="8537" y="43318"/>
                  </a:cubicBezTo>
                  <a:cubicBezTo>
                    <a:pt x="8168" y="43937"/>
                    <a:pt x="7930" y="44318"/>
                    <a:pt x="8084" y="45211"/>
                  </a:cubicBezTo>
                  <a:cubicBezTo>
                    <a:pt x="7584" y="46199"/>
                    <a:pt x="6834" y="46806"/>
                    <a:pt x="5798" y="47271"/>
                  </a:cubicBezTo>
                  <a:cubicBezTo>
                    <a:pt x="5501" y="47413"/>
                    <a:pt x="5084" y="47461"/>
                    <a:pt x="4798" y="47663"/>
                  </a:cubicBezTo>
                  <a:cubicBezTo>
                    <a:pt x="4572" y="47818"/>
                    <a:pt x="4453" y="48259"/>
                    <a:pt x="4131" y="48604"/>
                  </a:cubicBezTo>
                  <a:cubicBezTo>
                    <a:pt x="3739" y="49045"/>
                    <a:pt x="3334" y="49223"/>
                    <a:pt x="3131" y="49557"/>
                  </a:cubicBezTo>
                  <a:cubicBezTo>
                    <a:pt x="2965" y="49818"/>
                    <a:pt x="2917" y="50330"/>
                    <a:pt x="2738" y="50676"/>
                  </a:cubicBezTo>
                  <a:cubicBezTo>
                    <a:pt x="2500" y="51140"/>
                    <a:pt x="1988" y="51366"/>
                    <a:pt x="1679" y="51843"/>
                  </a:cubicBezTo>
                  <a:cubicBezTo>
                    <a:pt x="1536" y="52057"/>
                    <a:pt x="1453" y="52497"/>
                    <a:pt x="1286" y="52783"/>
                  </a:cubicBezTo>
                  <a:cubicBezTo>
                    <a:pt x="941" y="53426"/>
                    <a:pt x="333" y="53890"/>
                    <a:pt x="393" y="54462"/>
                  </a:cubicBezTo>
                  <a:cubicBezTo>
                    <a:pt x="464" y="55010"/>
                    <a:pt x="1083" y="55105"/>
                    <a:pt x="1119" y="55569"/>
                  </a:cubicBezTo>
                  <a:cubicBezTo>
                    <a:pt x="1143" y="55843"/>
                    <a:pt x="941" y="56010"/>
                    <a:pt x="953" y="56295"/>
                  </a:cubicBezTo>
                  <a:cubicBezTo>
                    <a:pt x="976" y="56724"/>
                    <a:pt x="1250" y="57034"/>
                    <a:pt x="1286" y="57355"/>
                  </a:cubicBezTo>
                  <a:cubicBezTo>
                    <a:pt x="1369" y="58189"/>
                    <a:pt x="1000" y="58522"/>
                    <a:pt x="845" y="59081"/>
                  </a:cubicBezTo>
                  <a:cubicBezTo>
                    <a:pt x="762" y="59355"/>
                    <a:pt x="798" y="59653"/>
                    <a:pt x="726" y="59867"/>
                  </a:cubicBezTo>
                  <a:cubicBezTo>
                    <a:pt x="595" y="60284"/>
                    <a:pt x="12" y="60653"/>
                    <a:pt x="12" y="61153"/>
                  </a:cubicBezTo>
                  <a:cubicBezTo>
                    <a:pt x="0" y="61498"/>
                    <a:pt x="369" y="61772"/>
                    <a:pt x="393" y="62260"/>
                  </a:cubicBezTo>
                  <a:cubicBezTo>
                    <a:pt x="417" y="62594"/>
                    <a:pt x="226" y="62951"/>
                    <a:pt x="286" y="63261"/>
                  </a:cubicBezTo>
                  <a:cubicBezTo>
                    <a:pt x="405" y="63868"/>
                    <a:pt x="1488" y="64582"/>
                    <a:pt x="1953" y="65047"/>
                  </a:cubicBezTo>
                  <a:cubicBezTo>
                    <a:pt x="2584" y="65678"/>
                    <a:pt x="3417" y="66166"/>
                    <a:pt x="3679" y="66832"/>
                  </a:cubicBezTo>
                  <a:cubicBezTo>
                    <a:pt x="3917" y="67392"/>
                    <a:pt x="3917" y="68130"/>
                    <a:pt x="4358" y="68559"/>
                  </a:cubicBezTo>
                  <a:cubicBezTo>
                    <a:pt x="4679" y="68868"/>
                    <a:pt x="5215" y="69071"/>
                    <a:pt x="5632" y="69392"/>
                  </a:cubicBezTo>
                  <a:cubicBezTo>
                    <a:pt x="6025" y="69702"/>
                    <a:pt x="6441" y="69964"/>
                    <a:pt x="6858" y="70285"/>
                  </a:cubicBezTo>
                  <a:cubicBezTo>
                    <a:pt x="7511" y="70801"/>
                    <a:pt x="8484" y="71790"/>
                    <a:pt x="9521" y="71790"/>
                  </a:cubicBezTo>
                  <a:cubicBezTo>
                    <a:pt x="9562" y="71790"/>
                    <a:pt x="9603" y="71789"/>
                    <a:pt x="9644" y="71785"/>
                  </a:cubicBezTo>
                  <a:cubicBezTo>
                    <a:pt x="10216" y="71750"/>
                    <a:pt x="10787" y="71297"/>
                    <a:pt x="11430" y="71178"/>
                  </a:cubicBezTo>
                  <a:cubicBezTo>
                    <a:pt x="11891" y="71094"/>
                    <a:pt x="12451" y="71040"/>
                    <a:pt x="12975" y="71040"/>
                  </a:cubicBezTo>
                  <a:cubicBezTo>
                    <a:pt x="13196" y="71040"/>
                    <a:pt x="13411" y="71050"/>
                    <a:pt x="13609" y="71071"/>
                  </a:cubicBezTo>
                  <a:cubicBezTo>
                    <a:pt x="14090" y="71117"/>
                    <a:pt x="14594" y="71406"/>
                    <a:pt x="15109" y="71406"/>
                  </a:cubicBezTo>
                  <a:cubicBezTo>
                    <a:pt x="15129" y="71406"/>
                    <a:pt x="15149" y="71405"/>
                    <a:pt x="15169" y="71404"/>
                  </a:cubicBezTo>
                  <a:cubicBezTo>
                    <a:pt x="15728" y="71381"/>
                    <a:pt x="16371" y="70952"/>
                    <a:pt x="17002" y="70678"/>
                  </a:cubicBezTo>
                  <a:cubicBezTo>
                    <a:pt x="17937" y="70272"/>
                    <a:pt x="19272" y="69735"/>
                    <a:pt x="20643" y="69735"/>
                  </a:cubicBezTo>
                  <a:cubicBezTo>
                    <a:pt x="20877" y="69735"/>
                    <a:pt x="21113" y="69750"/>
                    <a:pt x="21348" y="69785"/>
                  </a:cubicBezTo>
                  <a:cubicBezTo>
                    <a:pt x="22574" y="69964"/>
                    <a:pt x="22515" y="71369"/>
                    <a:pt x="23360" y="71904"/>
                  </a:cubicBezTo>
                  <a:cubicBezTo>
                    <a:pt x="23446" y="71912"/>
                    <a:pt x="23531" y="71915"/>
                    <a:pt x="23614" y="71915"/>
                  </a:cubicBezTo>
                  <a:cubicBezTo>
                    <a:pt x="24307" y="71915"/>
                    <a:pt x="24917" y="71690"/>
                    <a:pt x="25496" y="71690"/>
                  </a:cubicBezTo>
                  <a:cubicBezTo>
                    <a:pt x="25639" y="71690"/>
                    <a:pt x="25780" y="71703"/>
                    <a:pt x="25920" y="71738"/>
                  </a:cubicBezTo>
                  <a:cubicBezTo>
                    <a:pt x="26503" y="71881"/>
                    <a:pt x="27206" y="72774"/>
                    <a:pt x="27253" y="73238"/>
                  </a:cubicBezTo>
                  <a:cubicBezTo>
                    <a:pt x="27313" y="73726"/>
                    <a:pt x="26991" y="74452"/>
                    <a:pt x="26920" y="74750"/>
                  </a:cubicBezTo>
                  <a:cubicBezTo>
                    <a:pt x="26765" y="75393"/>
                    <a:pt x="26765" y="76179"/>
                    <a:pt x="26646" y="76584"/>
                  </a:cubicBezTo>
                  <a:cubicBezTo>
                    <a:pt x="26551" y="76905"/>
                    <a:pt x="26301" y="77108"/>
                    <a:pt x="26313" y="77417"/>
                  </a:cubicBezTo>
                  <a:cubicBezTo>
                    <a:pt x="26313" y="77715"/>
                    <a:pt x="26682" y="78429"/>
                    <a:pt x="26980" y="78810"/>
                  </a:cubicBezTo>
                  <a:cubicBezTo>
                    <a:pt x="27349" y="79286"/>
                    <a:pt x="27932" y="79644"/>
                    <a:pt x="28373" y="80156"/>
                  </a:cubicBezTo>
                  <a:cubicBezTo>
                    <a:pt x="29194" y="81084"/>
                    <a:pt x="29539" y="82203"/>
                    <a:pt x="30099" y="83442"/>
                  </a:cubicBezTo>
                  <a:cubicBezTo>
                    <a:pt x="30301" y="83882"/>
                    <a:pt x="30706" y="84585"/>
                    <a:pt x="30718" y="85049"/>
                  </a:cubicBezTo>
                  <a:cubicBezTo>
                    <a:pt x="30718" y="85406"/>
                    <a:pt x="30516" y="85704"/>
                    <a:pt x="30551" y="86061"/>
                  </a:cubicBezTo>
                  <a:cubicBezTo>
                    <a:pt x="30611" y="86799"/>
                    <a:pt x="31075" y="87133"/>
                    <a:pt x="31159" y="87787"/>
                  </a:cubicBezTo>
                  <a:cubicBezTo>
                    <a:pt x="31337" y="89335"/>
                    <a:pt x="29932" y="89800"/>
                    <a:pt x="29658" y="91074"/>
                  </a:cubicBezTo>
                  <a:cubicBezTo>
                    <a:pt x="29587" y="91383"/>
                    <a:pt x="29658" y="91693"/>
                    <a:pt x="29599" y="91966"/>
                  </a:cubicBezTo>
                  <a:cubicBezTo>
                    <a:pt x="29504" y="92383"/>
                    <a:pt x="29218" y="92693"/>
                    <a:pt x="29147" y="93086"/>
                  </a:cubicBezTo>
                  <a:cubicBezTo>
                    <a:pt x="29087" y="93479"/>
                    <a:pt x="29004" y="94241"/>
                    <a:pt x="29039" y="94645"/>
                  </a:cubicBezTo>
                  <a:cubicBezTo>
                    <a:pt x="29099" y="95241"/>
                    <a:pt x="29730" y="95788"/>
                    <a:pt x="30039" y="96312"/>
                  </a:cubicBezTo>
                  <a:cubicBezTo>
                    <a:pt x="30373" y="96872"/>
                    <a:pt x="30659" y="97812"/>
                    <a:pt x="31052" y="98539"/>
                  </a:cubicBezTo>
                  <a:cubicBezTo>
                    <a:pt x="31266" y="98944"/>
                    <a:pt x="31623" y="99277"/>
                    <a:pt x="31718" y="99598"/>
                  </a:cubicBezTo>
                  <a:cubicBezTo>
                    <a:pt x="31837" y="100027"/>
                    <a:pt x="31706" y="100587"/>
                    <a:pt x="31766" y="101099"/>
                  </a:cubicBezTo>
                  <a:cubicBezTo>
                    <a:pt x="31825" y="101515"/>
                    <a:pt x="32052" y="101884"/>
                    <a:pt x="32111" y="102218"/>
                  </a:cubicBezTo>
                  <a:cubicBezTo>
                    <a:pt x="32278" y="103242"/>
                    <a:pt x="32314" y="104266"/>
                    <a:pt x="32826" y="105123"/>
                  </a:cubicBezTo>
                  <a:cubicBezTo>
                    <a:pt x="33087" y="105540"/>
                    <a:pt x="33540" y="105802"/>
                    <a:pt x="33885" y="106349"/>
                  </a:cubicBezTo>
                  <a:cubicBezTo>
                    <a:pt x="34219" y="106849"/>
                    <a:pt x="34350" y="107564"/>
                    <a:pt x="34671" y="108183"/>
                  </a:cubicBezTo>
                  <a:cubicBezTo>
                    <a:pt x="35004" y="108826"/>
                    <a:pt x="35445" y="109278"/>
                    <a:pt x="35445" y="109635"/>
                  </a:cubicBezTo>
                  <a:cubicBezTo>
                    <a:pt x="35457" y="109933"/>
                    <a:pt x="35159" y="110254"/>
                    <a:pt x="35171" y="110576"/>
                  </a:cubicBezTo>
                  <a:cubicBezTo>
                    <a:pt x="35195" y="111433"/>
                    <a:pt x="36124" y="112302"/>
                    <a:pt x="36838" y="112302"/>
                  </a:cubicBezTo>
                  <a:cubicBezTo>
                    <a:pt x="36845" y="112303"/>
                    <a:pt x="36852" y="112303"/>
                    <a:pt x="36858" y="112303"/>
                  </a:cubicBezTo>
                  <a:cubicBezTo>
                    <a:pt x="37184" y="112303"/>
                    <a:pt x="37500" y="112027"/>
                    <a:pt x="37850" y="111969"/>
                  </a:cubicBezTo>
                  <a:cubicBezTo>
                    <a:pt x="37893" y="111961"/>
                    <a:pt x="37936" y="111959"/>
                    <a:pt x="37978" y="111959"/>
                  </a:cubicBezTo>
                  <a:cubicBezTo>
                    <a:pt x="38095" y="111959"/>
                    <a:pt x="38212" y="111979"/>
                    <a:pt x="38329" y="111979"/>
                  </a:cubicBezTo>
                  <a:cubicBezTo>
                    <a:pt x="38372" y="111979"/>
                    <a:pt x="38414" y="111976"/>
                    <a:pt x="38457" y="111969"/>
                  </a:cubicBezTo>
                  <a:cubicBezTo>
                    <a:pt x="38802" y="111909"/>
                    <a:pt x="39088" y="111671"/>
                    <a:pt x="39350" y="111636"/>
                  </a:cubicBezTo>
                  <a:cubicBezTo>
                    <a:pt x="39496" y="111614"/>
                    <a:pt x="39643" y="111605"/>
                    <a:pt x="39790" y="111605"/>
                  </a:cubicBezTo>
                  <a:cubicBezTo>
                    <a:pt x="40286" y="111605"/>
                    <a:pt x="40783" y="111702"/>
                    <a:pt x="41259" y="111702"/>
                  </a:cubicBezTo>
                  <a:cubicBezTo>
                    <a:pt x="41330" y="111702"/>
                    <a:pt x="41400" y="111700"/>
                    <a:pt x="41469" y="111695"/>
                  </a:cubicBezTo>
                  <a:cubicBezTo>
                    <a:pt x="42636" y="111612"/>
                    <a:pt x="43958" y="111052"/>
                    <a:pt x="44696" y="110516"/>
                  </a:cubicBezTo>
                  <a:cubicBezTo>
                    <a:pt x="45553" y="109909"/>
                    <a:pt x="46434" y="109171"/>
                    <a:pt x="47101" y="108457"/>
                  </a:cubicBezTo>
                  <a:cubicBezTo>
                    <a:pt x="47577" y="107945"/>
                    <a:pt x="47816" y="107230"/>
                    <a:pt x="48268" y="106730"/>
                  </a:cubicBezTo>
                  <a:cubicBezTo>
                    <a:pt x="48625" y="106337"/>
                    <a:pt x="49185" y="106135"/>
                    <a:pt x="49435" y="105671"/>
                  </a:cubicBezTo>
                  <a:cubicBezTo>
                    <a:pt x="49601" y="105373"/>
                    <a:pt x="49971" y="104337"/>
                    <a:pt x="49994" y="104063"/>
                  </a:cubicBezTo>
                  <a:cubicBezTo>
                    <a:pt x="50018" y="103718"/>
                    <a:pt x="49816" y="103480"/>
                    <a:pt x="49887" y="103170"/>
                  </a:cubicBezTo>
                  <a:cubicBezTo>
                    <a:pt x="50113" y="102146"/>
                    <a:pt x="52149" y="102349"/>
                    <a:pt x="52554" y="101384"/>
                  </a:cubicBezTo>
                  <a:cubicBezTo>
                    <a:pt x="52935" y="100491"/>
                    <a:pt x="52721" y="99313"/>
                    <a:pt x="52507" y="98491"/>
                  </a:cubicBezTo>
                  <a:cubicBezTo>
                    <a:pt x="52423" y="98182"/>
                    <a:pt x="52137" y="97693"/>
                    <a:pt x="52173" y="97372"/>
                  </a:cubicBezTo>
                  <a:cubicBezTo>
                    <a:pt x="52221" y="96812"/>
                    <a:pt x="53126" y="96300"/>
                    <a:pt x="53781" y="95753"/>
                  </a:cubicBezTo>
                  <a:cubicBezTo>
                    <a:pt x="54185" y="95419"/>
                    <a:pt x="54507" y="94931"/>
                    <a:pt x="54900" y="94645"/>
                  </a:cubicBezTo>
                  <a:cubicBezTo>
                    <a:pt x="55459" y="94229"/>
                    <a:pt x="56269" y="94145"/>
                    <a:pt x="56793" y="93800"/>
                  </a:cubicBezTo>
                  <a:cubicBezTo>
                    <a:pt x="57281" y="93490"/>
                    <a:pt x="58091" y="92621"/>
                    <a:pt x="58293" y="92133"/>
                  </a:cubicBezTo>
                  <a:cubicBezTo>
                    <a:pt x="58543" y="91574"/>
                    <a:pt x="58305" y="91121"/>
                    <a:pt x="58245" y="90514"/>
                  </a:cubicBezTo>
                  <a:cubicBezTo>
                    <a:pt x="58150" y="89561"/>
                    <a:pt x="58317" y="88466"/>
                    <a:pt x="58245" y="87335"/>
                  </a:cubicBezTo>
                  <a:cubicBezTo>
                    <a:pt x="57674" y="86835"/>
                    <a:pt x="57448" y="85990"/>
                    <a:pt x="57126" y="85228"/>
                  </a:cubicBezTo>
                  <a:cubicBezTo>
                    <a:pt x="57221" y="84585"/>
                    <a:pt x="57352" y="84085"/>
                    <a:pt x="57186" y="83501"/>
                  </a:cubicBezTo>
                  <a:cubicBezTo>
                    <a:pt x="57079" y="83156"/>
                    <a:pt x="56781" y="82942"/>
                    <a:pt x="56733" y="82608"/>
                  </a:cubicBezTo>
                  <a:cubicBezTo>
                    <a:pt x="56626" y="81715"/>
                    <a:pt x="57269" y="81287"/>
                    <a:pt x="57579" y="80656"/>
                  </a:cubicBezTo>
                  <a:cubicBezTo>
                    <a:pt x="57841" y="80084"/>
                    <a:pt x="58007" y="79513"/>
                    <a:pt x="58245" y="79203"/>
                  </a:cubicBezTo>
                  <a:cubicBezTo>
                    <a:pt x="58543" y="78810"/>
                    <a:pt x="59103" y="78608"/>
                    <a:pt x="59472" y="78203"/>
                  </a:cubicBezTo>
                  <a:cubicBezTo>
                    <a:pt x="59722" y="77917"/>
                    <a:pt x="59841" y="77536"/>
                    <a:pt x="60079" y="77203"/>
                  </a:cubicBezTo>
                  <a:cubicBezTo>
                    <a:pt x="60710" y="76334"/>
                    <a:pt x="61639" y="75393"/>
                    <a:pt x="62532" y="74750"/>
                  </a:cubicBezTo>
                  <a:cubicBezTo>
                    <a:pt x="62984" y="74417"/>
                    <a:pt x="63472" y="74238"/>
                    <a:pt x="63877" y="73905"/>
                  </a:cubicBezTo>
                  <a:cubicBezTo>
                    <a:pt x="64270" y="73583"/>
                    <a:pt x="64603" y="73202"/>
                    <a:pt x="64984" y="72797"/>
                  </a:cubicBezTo>
                  <a:cubicBezTo>
                    <a:pt x="65651" y="72059"/>
                    <a:pt x="66520" y="71178"/>
                    <a:pt x="66937" y="70285"/>
                  </a:cubicBezTo>
                  <a:cubicBezTo>
                    <a:pt x="67068" y="70000"/>
                    <a:pt x="67044" y="69666"/>
                    <a:pt x="67163" y="69392"/>
                  </a:cubicBezTo>
                  <a:cubicBezTo>
                    <a:pt x="67520" y="68499"/>
                    <a:pt x="68306" y="67773"/>
                    <a:pt x="68604" y="66773"/>
                  </a:cubicBezTo>
                  <a:cubicBezTo>
                    <a:pt x="68663" y="66594"/>
                    <a:pt x="68663" y="66380"/>
                    <a:pt x="68723" y="66166"/>
                  </a:cubicBezTo>
                  <a:cubicBezTo>
                    <a:pt x="68878" y="65558"/>
                    <a:pt x="69294" y="64844"/>
                    <a:pt x="68723" y="64213"/>
                  </a:cubicBezTo>
                  <a:cubicBezTo>
                    <a:pt x="68658" y="64192"/>
                    <a:pt x="68594" y="64183"/>
                    <a:pt x="68530" y="64183"/>
                  </a:cubicBezTo>
                  <a:cubicBezTo>
                    <a:pt x="68078" y="64183"/>
                    <a:pt x="67639" y="64640"/>
                    <a:pt x="67044" y="64713"/>
                  </a:cubicBezTo>
                  <a:cubicBezTo>
                    <a:pt x="66330" y="64808"/>
                    <a:pt x="65663" y="64761"/>
                    <a:pt x="65103" y="64880"/>
                  </a:cubicBezTo>
                  <a:cubicBezTo>
                    <a:pt x="64758" y="64951"/>
                    <a:pt x="64496" y="65213"/>
                    <a:pt x="64210" y="65273"/>
                  </a:cubicBezTo>
                  <a:cubicBezTo>
                    <a:pt x="64170" y="65280"/>
                    <a:pt x="64127" y="65283"/>
                    <a:pt x="64081" y="65283"/>
                  </a:cubicBezTo>
                  <a:cubicBezTo>
                    <a:pt x="63956" y="65283"/>
                    <a:pt x="63816" y="65262"/>
                    <a:pt x="63679" y="65262"/>
                  </a:cubicBezTo>
                  <a:cubicBezTo>
                    <a:pt x="63629" y="65262"/>
                    <a:pt x="63580" y="65265"/>
                    <a:pt x="63532" y="65273"/>
                  </a:cubicBezTo>
                  <a:cubicBezTo>
                    <a:pt x="63108" y="65330"/>
                    <a:pt x="62740" y="65607"/>
                    <a:pt x="62458" y="65607"/>
                  </a:cubicBezTo>
                  <a:cubicBezTo>
                    <a:pt x="62447" y="65607"/>
                    <a:pt x="62435" y="65607"/>
                    <a:pt x="62424" y="65606"/>
                  </a:cubicBezTo>
                  <a:cubicBezTo>
                    <a:pt x="61710" y="65535"/>
                    <a:pt x="61293" y="64713"/>
                    <a:pt x="60865" y="64273"/>
                  </a:cubicBezTo>
                  <a:cubicBezTo>
                    <a:pt x="60924" y="63939"/>
                    <a:pt x="61174" y="63808"/>
                    <a:pt x="61079" y="63427"/>
                  </a:cubicBezTo>
                  <a:cubicBezTo>
                    <a:pt x="61008" y="63142"/>
                    <a:pt x="60603" y="63094"/>
                    <a:pt x="60305" y="62820"/>
                  </a:cubicBezTo>
                  <a:cubicBezTo>
                    <a:pt x="59793" y="62356"/>
                    <a:pt x="59353" y="61689"/>
                    <a:pt x="58745" y="61260"/>
                  </a:cubicBezTo>
                  <a:cubicBezTo>
                    <a:pt x="58055" y="60784"/>
                    <a:pt x="57126" y="60475"/>
                    <a:pt x="56793" y="59748"/>
                  </a:cubicBezTo>
                  <a:cubicBezTo>
                    <a:pt x="56567" y="59260"/>
                    <a:pt x="56567" y="58534"/>
                    <a:pt x="56233" y="58022"/>
                  </a:cubicBezTo>
                  <a:cubicBezTo>
                    <a:pt x="55840" y="57403"/>
                    <a:pt x="54864" y="57010"/>
                    <a:pt x="54674" y="56355"/>
                  </a:cubicBezTo>
                  <a:cubicBezTo>
                    <a:pt x="54471" y="55676"/>
                    <a:pt x="54662" y="55200"/>
                    <a:pt x="54507" y="54521"/>
                  </a:cubicBezTo>
                  <a:cubicBezTo>
                    <a:pt x="54293" y="53497"/>
                    <a:pt x="53185" y="53224"/>
                    <a:pt x="52840" y="52343"/>
                  </a:cubicBezTo>
                  <a:cubicBezTo>
                    <a:pt x="52745" y="52093"/>
                    <a:pt x="52757" y="51795"/>
                    <a:pt x="52673" y="51557"/>
                  </a:cubicBezTo>
                  <a:cubicBezTo>
                    <a:pt x="52435" y="50938"/>
                    <a:pt x="51947" y="50330"/>
                    <a:pt x="51614" y="49783"/>
                  </a:cubicBezTo>
                  <a:cubicBezTo>
                    <a:pt x="51233" y="49164"/>
                    <a:pt x="50887" y="48556"/>
                    <a:pt x="50661" y="47830"/>
                  </a:cubicBezTo>
                  <a:cubicBezTo>
                    <a:pt x="50887" y="47532"/>
                    <a:pt x="51375" y="47509"/>
                    <a:pt x="51828" y="47437"/>
                  </a:cubicBezTo>
                  <a:cubicBezTo>
                    <a:pt x="52709" y="48163"/>
                    <a:pt x="53507" y="49080"/>
                    <a:pt x="54066" y="50116"/>
                  </a:cubicBezTo>
                  <a:cubicBezTo>
                    <a:pt x="54197" y="50366"/>
                    <a:pt x="54233" y="50711"/>
                    <a:pt x="54400" y="50950"/>
                  </a:cubicBezTo>
                  <a:cubicBezTo>
                    <a:pt x="54638" y="51319"/>
                    <a:pt x="55078" y="51485"/>
                    <a:pt x="55293" y="51735"/>
                  </a:cubicBezTo>
                  <a:cubicBezTo>
                    <a:pt x="55566" y="52057"/>
                    <a:pt x="55852" y="52485"/>
                    <a:pt x="55959" y="52902"/>
                  </a:cubicBezTo>
                  <a:cubicBezTo>
                    <a:pt x="56019" y="53152"/>
                    <a:pt x="55947" y="53402"/>
                    <a:pt x="56007" y="53736"/>
                  </a:cubicBezTo>
                  <a:cubicBezTo>
                    <a:pt x="56269" y="54938"/>
                    <a:pt x="57579" y="55438"/>
                    <a:pt x="58245" y="56414"/>
                  </a:cubicBezTo>
                  <a:cubicBezTo>
                    <a:pt x="58436" y="56700"/>
                    <a:pt x="58519" y="57057"/>
                    <a:pt x="58686" y="57296"/>
                  </a:cubicBezTo>
                  <a:cubicBezTo>
                    <a:pt x="59031" y="57808"/>
                    <a:pt x="59603" y="58093"/>
                    <a:pt x="59746" y="58700"/>
                  </a:cubicBezTo>
                  <a:cubicBezTo>
                    <a:pt x="59710" y="58998"/>
                    <a:pt x="59281" y="58891"/>
                    <a:pt x="59305" y="59248"/>
                  </a:cubicBezTo>
                  <a:cubicBezTo>
                    <a:pt x="59472" y="59701"/>
                    <a:pt x="59948" y="59832"/>
                    <a:pt x="60198" y="60260"/>
                  </a:cubicBezTo>
                  <a:cubicBezTo>
                    <a:pt x="60662" y="61094"/>
                    <a:pt x="60734" y="62272"/>
                    <a:pt x="61139" y="63213"/>
                  </a:cubicBezTo>
                  <a:cubicBezTo>
                    <a:pt x="61327" y="63321"/>
                    <a:pt x="61511" y="63365"/>
                    <a:pt x="61693" y="63365"/>
                  </a:cubicBezTo>
                  <a:cubicBezTo>
                    <a:pt x="62352" y="63365"/>
                    <a:pt x="62979" y="62790"/>
                    <a:pt x="63651" y="62594"/>
                  </a:cubicBezTo>
                  <a:cubicBezTo>
                    <a:pt x="63913" y="62522"/>
                    <a:pt x="64210" y="62558"/>
                    <a:pt x="64484" y="62487"/>
                  </a:cubicBezTo>
                  <a:cubicBezTo>
                    <a:pt x="64830" y="62391"/>
                    <a:pt x="65175" y="62129"/>
                    <a:pt x="65544" y="62034"/>
                  </a:cubicBezTo>
                  <a:cubicBezTo>
                    <a:pt x="65607" y="62017"/>
                    <a:pt x="65676" y="62014"/>
                    <a:pt x="65744" y="62014"/>
                  </a:cubicBezTo>
                  <a:cubicBezTo>
                    <a:pt x="65790" y="62014"/>
                    <a:pt x="65836" y="62015"/>
                    <a:pt x="65881" y="62015"/>
                  </a:cubicBezTo>
                  <a:cubicBezTo>
                    <a:pt x="65959" y="62015"/>
                    <a:pt x="66035" y="62011"/>
                    <a:pt x="66104" y="61987"/>
                  </a:cubicBezTo>
                  <a:cubicBezTo>
                    <a:pt x="66508" y="61832"/>
                    <a:pt x="66794" y="61415"/>
                    <a:pt x="67270" y="61201"/>
                  </a:cubicBezTo>
                  <a:cubicBezTo>
                    <a:pt x="68009" y="60867"/>
                    <a:pt x="68878" y="60867"/>
                    <a:pt x="69390" y="60534"/>
                  </a:cubicBezTo>
                  <a:cubicBezTo>
                    <a:pt x="69878" y="60213"/>
                    <a:pt x="69878" y="59629"/>
                    <a:pt x="70283" y="59367"/>
                  </a:cubicBezTo>
                  <a:cubicBezTo>
                    <a:pt x="70890" y="58962"/>
                    <a:pt x="71604" y="59081"/>
                    <a:pt x="72342" y="58808"/>
                  </a:cubicBezTo>
                  <a:cubicBezTo>
                    <a:pt x="72723" y="58665"/>
                    <a:pt x="72938" y="58296"/>
                    <a:pt x="73283" y="58022"/>
                  </a:cubicBezTo>
                  <a:cubicBezTo>
                    <a:pt x="73581" y="57808"/>
                    <a:pt x="73926" y="57581"/>
                    <a:pt x="74235" y="57296"/>
                  </a:cubicBezTo>
                  <a:cubicBezTo>
                    <a:pt x="74521" y="57034"/>
                    <a:pt x="75021" y="56748"/>
                    <a:pt x="75128" y="56522"/>
                  </a:cubicBezTo>
                  <a:cubicBezTo>
                    <a:pt x="75188" y="56403"/>
                    <a:pt x="75164" y="55986"/>
                    <a:pt x="75236" y="55795"/>
                  </a:cubicBezTo>
                  <a:cubicBezTo>
                    <a:pt x="75343" y="55545"/>
                    <a:pt x="75688" y="55402"/>
                    <a:pt x="75902" y="55129"/>
                  </a:cubicBezTo>
                  <a:cubicBezTo>
                    <a:pt x="76140" y="54843"/>
                    <a:pt x="76891" y="53724"/>
                    <a:pt x="76855" y="53402"/>
                  </a:cubicBezTo>
                  <a:cubicBezTo>
                    <a:pt x="76819" y="53033"/>
                    <a:pt x="75724" y="51997"/>
                    <a:pt x="75462" y="51890"/>
                  </a:cubicBezTo>
                  <a:cubicBezTo>
                    <a:pt x="75045" y="51735"/>
                    <a:pt x="74688" y="51843"/>
                    <a:pt x="74402" y="51735"/>
                  </a:cubicBezTo>
                  <a:cubicBezTo>
                    <a:pt x="74009" y="51581"/>
                    <a:pt x="73676" y="51223"/>
                    <a:pt x="73462" y="50783"/>
                  </a:cubicBezTo>
                  <a:cubicBezTo>
                    <a:pt x="73247" y="50342"/>
                    <a:pt x="73450" y="50009"/>
                    <a:pt x="72842" y="49616"/>
                  </a:cubicBezTo>
                  <a:cubicBezTo>
                    <a:pt x="71939" y="50395"/>
                    <a:pt x="71326" y="51463"/>
                    <a:pt x="69643" y="51463"/>
                  </a:cubicBezTo>
                  <a:cubicBezTo>
                    <a:pt x="69397" y="51463"/>
                    <a:pt x="69127" y="51440"/>
                    <a:pt x="68830" y="51390"/>
                  </a:cubicBezTo>
                  <a:cubicBezTo>
                    <a:pt x="68330" y="51176"/>
                    <a:pt x="68544" y="50235"/>
                    <a:pt x="68330" y="49723"/>
                  </a:cubicBezTo>
                  <a:cubicBezTo>
                    <a:pt x="68249" y="49639"/>
                    <a:pt x="68146" y="49612"/>
                    <a:pt x="68036" y="49612"/>
                  </a:cubicBezTo>
                  <a:cubicBezTo>
                    <a:pt x="67854" y="49612"/>
                    <a:pt x="67653" y="49683"/>
                    <a:pt x="67496" y="49683"/>
                  </a:cubicBezTo>
                  <a:cubicBezTo>
                    <a:pt x="67453" y="49683"/>
                    <a:pt x="67413" y="49678"/>
                    <a:pt x="67377" y="49664"/>
                  </a:cubicBezTo>
                  <a:cubicBezTo>
                    <a:pt x="67032" y="48485"/>
                    <a:pt x="65889" y="48152"/>
                    <a:pt x="65270" y="47271"/>
                  </a:cubicBezTo>
                  <a:cubicBezTo>
                    <a:pt x="65080" y="47009"/>
                    <a:pt x="64603" y="46342"/>
                    <a:pt x="64651" y="45985"/>
                  </a:cubicBezTo>
                  <a:cubicBezTo>
                    <a:pt x="64721" y="45495"/>
                    <a:pt x="65397" y="45210"/>
                    <a:pt x="65850" y="45210"/>
                  </a:cubicBezTo>
                  <a:cubicBezTo>
                    <a:pt x="65859" y="45210"/>
                    <a:pt x="65868" y="45211"/>
                    <a:pt x="65877" y="45211"/>
                  </a:cubicBezTo>
                  <a:cubicBezTo>
                    <a:pt x="67163" y="45223"/>
                    <a:pt x="67318" y="46925"/>
                    <a:pt x="68163" y="47497"/>
                  </a:cubicBezTo>
                  <a:cubicBezTo>
                    <a:pt x="68509" y="47723"/>
                    <a:pt x="68949" y="47890"/>
                    <a:pt x="69449" y="48223"/>
                  </a:cubicBezTo>
                  <a:cubicBezTo>
                    <a:pt x="70011" y="48591"/>
                    <a:pt x="70675" y="48951"/>
                    <a:pt x="71454" y="48951"/>
                  </a:cubicBezTo>
                  <a:cubicBezTo>
                    <a:pt x="71633" y="48951"/>
                    <a:pt x="71818" y="48932"/>
                    <a:pt x="72009" y="48890"/>
                  </a:cubicBezTo>
                  <a:cubicBezTo>
                    <a:pt x="72425" y="48796"/>
                    <a:pt x="72696" y="48475"/>
                    <a:pt x="73099" y="48475"/>
                  </a:cubicBezTo>
                  <a:cubicBezTo>
                    <a:pt x="73157" y="48475"/>
                    <a:pt x="73218" y="48482"/>
                    <a:pt x="73283" y="48497"/>
                  </a:cubicBezTo>
                  <a:cubicBezTo>
                    <a:pt x="73724" y="48592"/>
                    <a:pt x="73819" y="49330"/>
                    <a:pt x="74069" y="49557"/>
                  </a:cubicBezTo>
                  <a:cubicBezTo>
                    <a:pt x="74474" y="49926"/>
                    <a:pt x="75414" y="50092"/>
                    <a:pt x="76129" y="50164"/>
                  </a:cubicBezTo>
                  <a:cubicBezTo>
                    <a:pt x="76688" y="50223"/>
                    <a:pt x="77367" y="50330"/>
                    <a:pt x="77915" y="50390"/>
                  </a:cubicBezTo>
                  <a:cubicBezTo>
                    <a:pt x="78107" y="50412"/>
                    <a:pt x="78298" y="50420"/>
                    <a:pt x="78486" y="50420"/>
                  </a:cubicBezTo>
                  <a:cubicBezTo>
                    <a:pt x="79126" y="50420"/>
                    <a:pt x="79736" y="50320"/>
                    <a:pt x="80260" y="50283"/>
                  </a:cubicBezTo>
                  <a:cubicBezTo>
                    <a:pt x="80383" y="50272"/>
                    <a:pt x="80522" y="50268"/>
                    <a:pt x="80670" y="50268"/>
                  </a:cubicBezTo>
                  <a:cubicBezTo>
                    <a:pt x="81037" y="50268"/>
                    <a:pt x="81454" y="50292"/>
                    <a:pt x="81794" y="50292"/>
                  </a:cubicBezTo>
                  <a:cubicBezTo>
                    <a:pt x="81903" y="50292"/>
                    <a:pt x="82005" y="50289"/>
                    <a:pt x="82094" y="50283"/>
                  </a:cubicBezTo>
                  <a:cubicBezTo>
                    <a:pt x="82285" y="50260"/>
                    <a:pt x="82531" y="50163"/>
                    <a:pt x="82728" y="50163"/>
                  </a:cubicBezTo>
                  <a:cubicBezTo>
                    <a:pt x="82739" y="50163"/>
                    <a:pt x="82750" y="50163"/>
                    <a:pt x="82760" y="50164"/>
                  </a:cubicBezTo>
                  <a:cubicBezTo>
                    <a:pt x="83510" y="50247"/>
                    <a:pt x="83891" y="51128"/>
                    <a:pt x="84320" y="51509"/>
                  </a:cubicBezTo>
                  <a:cubicBezTo>
                    <a:pt x="85070" y="52152"/>
                    <a:pt x="86058" y="52462"/>
                    <a:pt x="86439" y="53009"/>
                  </a:cubicBezTo>
                  <a:cubicBezTo>
                    <a:pt x="85975" y="53926"/>
                    <a:pt x="87570" y="54962"/>
                    <a:pt x="88166" y="54962"/>
                  </a:cubicBezTo>
                  <a:cubicBezTo>
                    <a:pt x="88785" y="54962"/>
                    <a:pt x="89023" y="54414"/>
                    <a:pt x="89559" y="54295"/>
                  </a:cubicBezTo>
                  <a:cubicBezTo>
                    <a:pt x="90142" y="54569"/>
                    <a:pt x="89964" y="55021"/>
                    <a:pt x="90011" y="55748"/>
                  </a:cubicBezTo>
                  <a:cubicBezTo>
                    <a:pt x="90035" y="56236"/>
                    <a:pt x="90249" y="57010"/>
                    <a:pt x="90452" y="57641"/>
                  </a:cubicBezTo>
                  <a:cubicBezTo>
                    <a:pt x="90642" y="58224"/>
                    <a:pt x="90809" y="58891"/>
                    <a:pt x="91011" y="59415"/>
                  </a:cubicBezTo>
                  <a:cubicBezTo>
                    <a:pt x="91250" y="60046"/>
                    <a:pt x="91726" y="60653"/>
                    <a:pt x="92071" y="61260"/>
                  </a:cubicBezTo>
                  <a:cubicBezTo>
                    <a:pt x="92476" y="61963"/>
                    <a:pt x="92559" y="62749"/>
                    <a:pt x="92845" y="63380"/>
                  </a:cubicBezTo>
                  <a:cubicBezTo>
                    <a:pt x="93095" y="63915"/>
                    <a:pt x="93607" y="64320"/>
                    <a:pt x="93857" y="64773"/>
                  </a:cubicBezTo>
                  <a:cubicBezTo>
                    <a:pt x="94373" y="65713"/>
                    <a:pt x="94668" y="67902"/>
                    <a:pt x="95785" y="67902"/>
                  </a:cubicBezTo>
                  <a:cubicBezTo>
                    <a:pt x="95828" y="67902"/>
                    <a:pt x="95872" y="67899"/>
                    <a:pt x="95917" y="67892"/>
                  </a:cubicBezTo>
                  <a:cubicBezTo>
                    <a:pt x="96191" y="67856"/>
                    <a:pt x="96250" y="67618"/>
                    <a:pt x="96524" y="67273"/>
                  </a:cubicBezTo>
                  <a:cubicBezTo>
                    <a:pt x="96703" y="67071"/>
                    <a:pt x="97012" y="66904"/>
                    <a:pt x="97203" y="66666"/>
                  </a:cubicBezTo>
                  <a:cubicBezTo>
                    <a:pt x="97310" y="66511"/>
                    <a:pt x="97381" y="66213"/>
                    <a:pt x="97536" y="65999"/>
                  </a:cubicBezTo>
                  <a:cubicBezTo>
                    <a:pt x="97703" y="65749"/>
                    <a:pt x="97929" y="65642"/>
                    <a:pt x="97977" y="65439"/>
                  </a:cubicBezTo>
                  <a:cubicBezTo>
                    <a:pt x="98072" y="65058"/>
                    <a:pt x="97881" y="64677"/>
                    <a:pt x="97917" y="64320"/>
                  </a:cubicBezTo>
                  <a:cubicBezTo>
                    <a:pt x="97965" y="63915"/>
                    <a:pt x="98262" y="63558"/>
                    <a:pt x="98310" y="63153"/>
                  </a:cubicBezTo>
                  <a:cubicBezTo>
                    <a:pt x="98417" y="62272"/>
                    <a:pt x="97953" y="61570"/>
                    <a:pt x="97977" y="60641"/>
                  </a:cubicBezTo>
                  <a:cubicBezTo>
                    <a:pt x="98381" y="59867"/>
                    <a:pt x="99274" y="59820"/>
                    <a:pt x="99870" y="59248"/>
                  </a:cubicBezTo>
                  <a:cubicBezTo>
                    <a:pt x="100096" y="59046"/>
                    <a:pt x="100155" y="58689"/>
                    <a:pt x="100370" y="58474"/>
                  </a:cubicBezTo>
                  <a:cubicBezTo>
                    <a:pt x="100632" y="58212"/>
                    <a:pt x="101036" y="58034"/>
                    <a:pt x="101322" y="57748"/>
                  </a:cubicBezTo>
                  <a:cubicBezTo>
                    <a:pt x="101906" y="57165"/>
                    <a:pt x="102287" y="56438"/>
                    <a:pt x="102822" y="56081"/>
                  </a:cubicBezTo>
                  <a:cubicBezTo>
                    <a:pt x="103239" y="55795"/>
                    <a:pt x="103882" y="55783"/>
                    <a:pt x="104049" y="55188"/>
                  </a:cubicBezTo>
                  <a:cubicBezTo>
                    <a:pt x="103918" y="53855"/>
                    <a:pt x="104823" y="54152"/>
                    <a:pt x="105942" y="54069"/>
                  </a:cubicBezTo>
                  <a:cubicBezTo>
                    <a:pt x="106275" y="54045"/>
                    <a:pt x="107109" y="53902"/>
                    <a:pt x="107454" y="53795"/>
                  </a:cubicBezTo>
                  <a:cubicBezTo>
                    <a:pt x="107756" y="53695"/>
                    <a:pt x="108099" y="53290"/>
                    <a:pt x="108396" y="53290"/>
                  </a:cubicBezTo>
                  <a:cubicBezTo>
                    <a:pt x="108416" y="53290"/>
                    <a:pt x="108435" y="53291"/>
                    <a:pt x="108454" y="53295"/>
                  </a:cubicBezTo>
                  <a:cubicBezTo>
                    <a:pt x="108787" y="53343"/>
                    <a:pt x="108847" y="53914"/>
                    <a:pt x="109061" y="54355"/>
                  </a:cubicBezTo>
                  <a:cubicBezTo>
                    <a:pt x="109204" y="54629"/>
                    <a:pt x="109538" y="55057"/>
                    <a:pt x="109847" y="55355"/>
                  </a:cubicBezTo>
                  <a:cubicBezTo>
                    <a:pt x="110169" y="55664"/>
                    <a:pt x="110657" y="55831"/>
                    <a:pt x="110907" y="56129"/>
                  </a:cubicBezTo>
                  <a:cubicBezTo>
                    <a:pt x="111038" y="56295"/>
                    <a:pt x="111085" y="56593"/>
                    <a:pt x="111240" y="56795"/>
                  </a:cubicBezTo>
                  <a:cubicBezTo>
                    <a:pt x="111633" y="57331"/>
                    <a:pt x="112169" y="57617"/>
                    <a:pt x="112193" y="58367"/>
                  </a:cubicBezTo>
                  <a:cubicBezTo>
                    <a:pt x="112193" y="58736"/>
                    <a:pt x="111954" y="59081"/>
                    <a:pt x="112026" y="59415"/>
                  </a:cubicBezTo>
                  <a:cubicBezTo>
                    <a:pt x="112097" y="59796"/>
                    <a:pt x="112597" y="60094"/>
                    <a:pt x="112967" y="60094"/>
                  </a:cubicBezTo>
                  <a:cubicBezTo>
                    <a:pt x="113670" y="60082"/>
                    <a:pt x="114218" y="59031"/>
                    <a:pt x="114760" y="59031"/>
                  </a:cubicBezTo>
                  <a:cubicBezTo>
                    <a:pt x="114777" y="59031"/>
                    <a:pt x="114795" y="59032"/>
                    <a:pt x="114812" y="59034"/>
                  </a:cubicBezTo>
                  <a:cubicBezTo>
                    <a:pt x="115336" y="59093"/>
                    <a:pt x="115586" y="60332"/>
                    <a:pt x="115812" y="60975"/>
                  </a:cubicBezTo>
                  <a:cubicBezTo>
                    <a:pt x="115955" y="61391"/>
                    <a:pt x="116110" y="61713"/>
                    <a:pt x="116253" y="62034"/>
                  </a:cubicBezTo>
                  <a:cubicBezTo>
                    <a:pt x="116407" y="62368"/>
                    <a:pt x="116669" y="62689"/>
                    <a:pt x="116753" y="63046"/>
                  </a:cubicBezTo>
                  <a:cubicBezTo>
                    <a:pt x="116860" y="63427"/>
                    <a:pt x="116753" y="63951"/>
                    <a:pt x="116812" y="64380"/>
                  </a:cubicBezTo>
                  <a:cubicBezTo>
                    <a:pt x="116848" y="64606"/>
                    <a:pt x="116979" y="64796"/>
                    <a:pt x="116979" y="64987"/>
                  </a:cubicBezTo>
                  <a:cubicBezTo>
                    <a:pt x="117015" y="65868"/>
                    <a:pt x="116717" y="66749"/>
                    <a:pt x="116753" y="67499"/>
                  </a:cubicBezTo>
                  <a:cubicBezTo>
                    <a:pt x="116788" y="68035"/>
                    <a:pt x="117479" y="68249"/>
                    <a:pt x="117872" y="68618"/>
                  </a:cubicBezTo>
                  <a:cubicBezTo>
                    <a:pt x="118336" y="69047"/>
                    <a:pt x="118943" y="69880"/>
                    <a:pt x="119098" y="70404"/>
                  </a:cubicBezTo>
                  <a:cubicBezTo>
                    <a:pt x="119277" y="71000"/>
                    <a:pt x="119241" y="71571"/>
                    <a:pt x="119432" y="72071"/>
                  </a:cubicBezTo>
                  <a:cubicBezTo>
                    <a:pt x="119515" y="72285"/>
                    <a:pt x="119729" y="72512"/>
                    <a:pt x="119884" y="72738"/>
                  </a:cubicBezTo>
                  <a:cubicBezTo>
                    <a:pt x="120372" y="73524"/>
                    <a:pt x="120729" y="73940"/>
                    <a:pt x="121491" y="74417"/>
                  </a:cubicBezTo>
                  <a:cubicBezTo>
                    <a:pt x="121944" y="74691"/>
                    <a:pt x="122408" y="75036"/>
                    <a:pt x="122944" y="75131"/>
                  </a:cubicBezTo>
                  <a:cubicBezTo>
                    <a:pt x="123504" y="74405"/>
                    <a:pt x="122575" y="73893"/>
                    <a:pt x="122384" y="73190"/>
                  </a:cubicBezTo>
                  <a:cubicBezTo>
                    <a:pt x="122230" y="72571"/>
                    <a:pt x="122456" y="71881"/>
                    <a:pt x="122218" y="71285"/>
                  </a:cubicBezTo>
                  <a:cubicBezTo>
                    <a:pt x="122015" y="70785"/>
                    <a:pt x="120968" y="69869"/>
                    <a:pt x="120384" y="69452"/>
                  </a:cubicBezTo>
                  <a:cubicBezTo>
                    <a:pt x="120086" y="69238"/>
                    <a:pt x="119634" y="69190"/>
                    <a:pt x="119372" y="68952"/>
                  </a:cubicBezTo>
                  <a:cubicBezTo>
                    <a:pt x="118979" y="68595"/>
                    <a:pt x="118932" y="67856"/>
                    <a:pt x="118539" y="67225"/>
                  </a:cubicBezTo>
                  <a:cubicBezTo>
                    <a:pt x="118312" y="66844"/>
                    <a:pt x="117836" y="66535"/>
                    <a:pt x="117765" y="66166"/>
                  </a:cubicBezTo>
                  <a:cubicBezTo>
                    <a:pt x="117574" y="65249"/>
                    <a:pt x="118134" y="64654"/>
                    <a:pt x="118265" y="63880"/>
                  </a:cubicBezTo>
                  <a:cubicBezTo>
                    <a:pt x="118384" y="63094"/>
                    <a:pt x="118217" y="62618"/>
                    <a:pt x="118705" y="62594"/>
                  </a:cubicBezTo>
                  <a:cubicBezTo>
                    <a:pt x="118708" y="62594"/>
                    <a:pt x="118712" y="62594"/>
                    <a:pt x="118715" y="62594"/>
                  </a:cubicBezTo>
                  <a:cubicBezTo>
                    <a:pt x="119020" y="62594"/>
                    <a:pt x="119244" y="63155"/>
                    <a:pt x="119539" y="63320"/>
                  </a:cubicBezTo>
                  <a:cubicBezTo>
                    <a:pt x="120015" y="63582"/>
                    <a:pt x="120598" y="63665"/>
                    <a:pt x="120991" y="64046"/>
                  </a:cubicBezTo>
                  <a:cubicBezTo>
                    <a:pt x="121301" y="64356"/>
                    <a:pt x="121479" y="64880"/>
                    <a:pt x="121884" y="65213"/>
                  </a:cubicBezTo>
                  <a:cubicBezTo>
                    <a:pt x="122384" y="65618"/>
                    <a:pt x="123182" y="65820"/>
                    <a:pt x="123337" y="66213"/>
                  </a:cubicBezTo>
                  <a:cubicBezTo>
                    <a:pt x="123444" y="66511"/>
                    <a:pt x="123206" y="67142"/>
                    <a:pt x="123611" y="67273"/>
                  </a:cubicBezTo>
                  <a:cubicBezTo>
                    <a:pt x="124611" y="67178"/>
                    <a:pt x="124908" y="66070"/>
                    <a:pt x="125504" y="65713"/>
                  </a:cubicBezTo>
                  <a:cubicBezTo>
                    <a:pt x="126290" y="65249"/>
                    <a:pt x="127290" y="65070"/>
                    <a:pt x="127683" y="64213"/>
                  </a:cubicBezTo>
                  <a:cubicBezTo>
                    <a:pt x="127956" y="60844"/>
                    <a:pt x="126290" y="60022"/>
                    <a:pt x="124730" y="58641"/>
                  </a:cubicBezTo>
                  <a:cubicBezTo>
                    <a:pt x="124313" y="58272"/>
                    <a:pt x="123075" y="57010"/>
                    <a:pt x="123111" y="56414"/>
                  </a:cubicBezTo>
                  <a:cubicBezTo>
                    <a:pt x="123158" y="55605"/>
                    <a:pt x="124825" y="54129"/>
                    <a:pt x="125563" y="54069"/>
                  </a:cubicBezTo>
                  <a:cubicBezTo>
                    <a:pt x="125597" y="54067"/>
                    <a:pt x="125631" y="54065"/>
                    <a:pt x="125664" y="54065"/>
                  </a:cubicBezTo>
                  <a:cubicBezTo>
                    <a:pt x="126455" y="54065"/>
                    <a:pt x="127130" y="54728"/>
                    <a:pt x="127016" y="55402"/>
                  </a:cubicBezTo>
                  <a:cubicBezTo>
                    <a:pt x="126944" y="55807"/>
                    <a:pt x="126075" y="56081"/>
                    <a:pt x="126123" y="56748"/>
                  </a:cubicBezTo>
                  <a:cubicBezTo>
                    <a:pt x="126156" y="57292"/>
                    <a:pt x="126769" y="57525"/>
                    <a:pt x="127113" y="57525"/>
                  </a:cubicBezTo>
                  <a:cubicBezTo>
                    <a:pt x="127138" y="57525"/>
                    <a:pt x="127161" y="57524"/>
                    <a:pt x="127183" y="57522"/>
                  </a:cubicBezTo>
                  <a:cubicBezTo>
                    <a:pt x="127623" y="57474"/>
                    <a:pt x="128254" y="56772"/>
                    <a:pt x="128183" y="56081"/>
                  </a:cubicBezTo>
                  <a:cubicBezTo>
                    <a:pt x="128135" y="55617"/>
                    <a:pt x="127540" y="55355"/>
                    <a:pt x="127575" y="54902"/>
                  </a:cubicBezTo>
                  <a:cubicBezTo>
                    <a:pt x="127623" y="53998"/>
                    <a:pt x="128945" y="54152"/>
                    <a:pt x="129683" y="53902"/>
                  </a:cubicBezTo>
                  <a:cubicBezTo>
                    <a:pt x="129981" y="53807"/>
                    <a:pt x="130242" y="53450"/>
                    <a:pt x="130576" y="53343"/>
                  </a:cubicBezTo>
                  <a:cubicBezTo>
                    <a:pt x="131850" y="52938"/>
                    <a:pt x="133255" y="52688"/>
                    <a:pt x="134314" y="51843"/>
                  </a:cubicBezTo>
                  <a:cubicBezTo>
                    <a:pt x="135493" y="50902"/>
                    <a:pt x="135898" y="49557"/>
                    <a:pt x="136267" y="47830"/>
                  </a:cubicBezTo>
                  <a:cubicBezTo>
                    <a:pt x="137053" y="47461"/>
                    <a:pt x="136648" y="46556"/>
                    <a:pt x="136767" y="45604"/>
                  </a:cubicBezTo>
                  <a:cubicBezTo>
                    <a:pt x="136624" y="45199"/>
                    <a:pt x="136005" y="45270"/>
                    <a:pt x="135874" y="44877"/>
                  </a:cubicBezTo>
                  <a:cubicBezTo>
                    <a:pt x="135850" y="44592"/>
                    <a:pt x="136029" y="44508"/>
                    <a:pt x="135981" y="44211"/>
                  </a:cubicBezTo>
                  <a:cubicBezTo>
                    <a:pt x="135696" y="43961"/>
                    <a:pt x="135743" y="43520"/>
                    <a:pt x="135481" y="43151"/>
                  </a:cubicBezTo>
                  <a:cubicBezTo>
                    <a:pt x="135374" y="42996"/>
                    <a:pt x="134993" y="42829"/>
                    <a:pt x="134755" y="42591"/>
                  </a:cubicBezTo>
                  <a:cubicBezTo>
                    <a:pt x="134207" y="42020"/>
                    <a:pt x="133695" y="41210"/>
                    <a:pt x="133314" y="40913"/>
                  </a:cubicBezTo>
                  <a:cubicBezTo>
                    <a:pt x="132850" y="40579"/>
                    <a:pt x="132243" y="40484"/>
                    <a:pt x="132255" y="39972"/>
                  </a:cubicBezTo>
                  <a:cubicBezTo>
                    <a:pt x="132255" y="39079"/>
                    <a:pt x="133755" y="38579"/>
                    <a:pt x="134029" y="37912"/>
                  </a:cubicBezTo>
                  <a:cubicBezTo>
                    <a:pt x="133643" y="37676"/>
                    <a:pt x="133150" y="37402"/>
                    <a:pt x="132560" y="37402"/>
                  </a:cubicBezTo>
                  <a:cubicBezTo>
                    <a:pt x="132495" y="37402"/>
                    <a:pt x="132429" y="37405"/>
                    <a:pt x="132362" y="37412"/>
                  </a:cubicBezTo>
                  <a:cubicBezTo>
                    <a:pt x="131979" y="37435"/>
                    <a:pt x="131721" y="37854"/>
                    <a:pt x="131334" y="37854"/>
                  </a:cubicBezTo>
                  <a:cubicBezTo>
                    <a:pt x="131323" y="37854"/>
                    <a:pt x="131313" y="37853"/>
                    <a:pt x="131302" y="37853"/>
                  </a:cubicBezTo>
                  <a:cubicBezTo>
                    <a:pt x="130826" y="37817"/>
                    <a:pt x="130766" y="37234"/>
                    <a:pt x="130242" y="37019"/>
                  </a:cubicBezTo>
                  <a:cubicBezTo>
                    <a:pt x="129671" y="36781"/>
                    <a:pt x="128957" y="36912"/>
                    <a:pt x="129016" y="36293"/>
                  </a:cubicBezTo>
                  <a:cubicBezTo>
                    <a:pt x="129052" y="35960"/>
                    <a:pt x="129611" y="35912"/>
                    <a:pt x="129909" y="35674"/>
                  </a:cubicBezTo>
                  <a:cubicBezTo>
                    <a:pt x="130346" y="35340"/>
                    <a:pt x="130839" y="34229"/>
                    <a:pt x="131559" y="34229"/>
                  </a:cubicBezTo>
                  <a:cubicBezTo>
                    <a:pt x="131584" y="34229"/>
                    <a:pt x="131610" y="34230"/>
                    <a:pt x="131636" y="34233"/>
                  </a:cubicBezTo>
                  <a:cubicBezTo>
                    <a:pt x="132636" y="34328"/>
                    <a:pt x="131659" y="35531"/>
                    <a:pt x="132469" y="36019"/>
                  </a:cubicBezTo>
                  <a:cubicBezTo>
                    <a:pt x="133029" y="35912"/>
                    <a:pt x="133219" y="35400"/>
                    <a:pt x="133814" y="35293"/>
                  </a:cubicBezTo>
                  <a:cubicBezTo>
                    <a:pt x="133968" y="35261"/>
                    <a:pt x="134128" y="35246"/>
                    <a:pt x="134290" y="35246"/>
                  </a:cubicBezTo>
                  <a:cubicBezTo>
                    <a:pt x="134980" y="35246"/>
                    <a:pt x="135681" y="35527"/>
                    <a:pt x="135874" y="36019"/>
                  </a:cubicBezTo>
                  <a:cubicBezTo>
                    <a:pt x="136053" y="36460"/>
                    <a:pt x="135922" y="36948"/>
                    <a:pt x="136374" y="37186"/>
                  </a:cubicBezTo>
                  <a:cubicBezTo>
                    <a:pt x="137065" y="37543"/>
                    <a:pt x="137660" y="37234"/>
                    <a:pt x="137993" y="37793"/>
                  </a:cubicBezTo>
                  <a:cubicBezTo>
                    <a:pt x="138113" y="37996"/>
                    <a:pt x="138065" y="38281"/>
                    <a:pt x="138160" y="38472"/>
                  </a:cubicBezTo>
                  <a:cubicBezTo>
                    <a:pt x="138327" y="38805"/>
                    <a:pt x="138660" y="38996"/>
                    <a:pt x="138767" y="39412"/>
                  </a:cubicBezTo>
                  <a:cubicBezTo>
                    <a:pt x="138922" y="39960"/>
                    <a:pt x="138708" y="40555"/>
                    <a:pt x="139327" y="40746"/>
                  </a:cubicBezTo>
                  <a:cubicBezTo>
                    <a:pt x="139403" y="40771"/>
                    <a:pt x="139493" y="40782"/>
                    <a:pt x="139591" y="40782"/>
                  </a:cubicBezTo>
                  <a:cubicBezTo>
                    <a:pt x="140333" y="40782"/>
                    <a:pt x="141581" y="40122"/>
                    <a:pt x="141613" y="39639"/>
                  </a:cubicBezTo>
                  <a:cubicBezTo>
                    <a:pt x="141649" y="39210"/>
                    <a:pt x="141196" y="38472"/>
                    <a:pt x="140887" y="38079"/>
                  </a:cubicBezTo>
                  <a:cubicBezTo>
                    <a:pt x="140422" y="37472"/>
                    <a:pt x="139541" y="36734"/>
                    <a:pt x="139053" y="36400"/>
                  </a:cubicBezTo>
                  <a:cubicBezTo>
                    <a:pt x="138684" y="36162"/>
                    <a:pt x="137958" y="36055"/>
                    <a:pt x="137934" y="35507"/>
                  </a:cubicBezTo>
                  <a:cubicBezTo>
                    <a:pt x="137910" y="34924"/>
                    <a:pt x="138732" y="34817"/>
                    <a:pt x="138886" y="34233"/>
                  </a:cubicBezTo>
                  <a:cubicBezTo>
                    <a:pt x="138982" y="33852"/>
                    <a:pt x="138803" y="33662"/>
                    <a:pt x="138767" y="33114"/>
                  </a:cubicBezTo>
                  <a:cubicBezTo>
                    <a:pt x="139184" y="32614"/>
                    <a:pt x="139315" y="31983"/>
                    <a:pt x="139994" y="31947"/>
                  </a:cubicBezTo>
                  <a:cubicBezTo>
                    <a:pt x="140007" y="31946"/>
                    <a:pt x="140021" y="31946"/>
                    <a:pt x="140034" y="31946"/>
                  </a:cubicBezTo>
                  <a:cubicBezTo>
                    <a:pt x="140445" y="31946"/>
                    <a:pt x="140650" y="32282"/>
                    <a:pt x="141071" y="32282"/>
                  </a:cubicBezTo>
                  <a:cubicBezTo>
                    <a:pt x="141085" y="32282"/>
                    <a:pt x="141099" y="32281"/>
                    <a:pt x="141113" y="32281"/>
                  </a:cubicBezTo>
                  <a:cubicBezTo>
                    <a:pt x="141613" y="32257"/>
                    <a:pt x="142339" y="31673"/>
                    <a:pt x="142565" y="31161"/>
                  </a:cubicBezTo>
                  <a:cubicBezTo>
                    <a:pt x="142673" y="30888"/>
                    <a:pt x="142708" y="30399"/>
                    <a:pt x="142839" y="29995"/>
                  </a:cubicBezTo>
                  <a:cubicBezTo>
                    <a:pt x="142958" y="29637"/>
                    <a:pt x="143185" y="29268"/>
                    <a:pt x="143232" y="28935"/>
                  </a:cubicBezTo>
                  <a:cubicBezTo>
                    <a:pt x="143268" y="28613"/>
                    <a:pt x="143173" y="28256"/>
                    <a:pt x="143173" y="27875"/>
                  </a:cubicBezTo>
                  <a:cubicBezTo>
                    <a:pt x="143185" y="27304"/>
                    <a:pt x="143423" y="26708"/>
                    <a:pt x="143399" y="26375"/>
                  </a:cubicBezTo>
                  <a:cubicBezTo>
                    <a:pt x="143363" y="25851"/>
                    <a:pt x="142875" y="25196"/>
                    <a:pt x="142506" y="24696"/>
                  </a:cubicBezTo>
                  <a:cubicBezTo>
                    <a:pt x="142327" y="24470"/>
                    <a:pt x="141244" y="23410"/>
                    <a:pt x="141946" y="23137"/>
                  </a:cubicBezTo>
                  <a:cubicBezTo>
                    <a:pt x="141979" y="23124"/>
                    <a:pt x="142015" y="23119"/>
                    <a:pt x="142051" y="23119"/>
                  </a:cubicBezTo>
                  <a:cubicBezTo>
                    <a:pt x="142410" y="23119"/>
                    <a:pt x="142914" y="23653"/>
                    <a:pt x="143066" y="23815"/>
                  </a:cubicBezTo>
                  <a:cubicBezTo>
                    <a:pt x="143423" y="24208"/>
                    <a:pt x="143661" y="24542"/>
                    <a:pt x="143899" y="24815"/>
                  </a:cubicBezTo>
                  <a:cubicBezTo>
                    <a:pt x="144530" y="25554"/>
                    <a:pt x="144732" y="26435"/>
                    <a:pt x="145625" y="26768"/>
                  </a:cubicBezTo>
                  <a:cubicBezTo>
                    <a:pt x="145852" y="26518"/>
                    <a:pt x="145649" y="26268"/>
                    <a:pt x="145733" y="25923"/>
                  </a:cubicBezTo>
                  <a:cubicBezTo>
                    <a:pt x="145804" y="25696"/>
                    <a:pt x="146042" y="25577"/>
                    <a:pt x="146018" y="25315"/>
                  </a:cubicBezTo>
                  <a:cubicBezTo>
                    <a:pt x="145983" y="25030"/>
                    <a:pt x="145209" y="24422"/>
                    <a:pt x="144959" y="24196"/>
                  </a:cubicBezTo>
                  <a:cubicBezTo>
                    <a:pt x="144506" y="23791"/>
                    <a:pt x="144006" y="23541"/>
                    <a:pt x="143673" y="23256"/>
                  </a:cubicBezTo>
                  <a:cubicBezTo>
                    <a:pt x="142744" y="22446"/>
                    <a:pt x="142304" y="21422"/>
                    <a:pt x="141339" y="21136"/>
                  </a:cubicBezTo>
                  <a:cubicBezTo>
                    <a:pt x="140827" y="21303"/>
                    <a:pt x="141077" y="21660"/>
                    <a:pt x="140553" y="21696"/>
                  </a:cubicBezTo>
                  <a:cubicBezTo>
                    <a:pt x="140549" y="21696"/>
                    <a:pt x="140545" y="21696"/>
                    <a:pt x="140541" y="21696"/>
                  </a:cubicBezTo>
                  <a:cubicBezTo>
                    <a:pt x="140262" y="21696"/>
                    <a:pt x="139691" y="21312"/>
                    <a:pt x="139327" y="21136"/>
                  </a:cubicBezTo>
                  <a:cubicBezTo>
                    <a:pt x="138947" y="20952"/>
                    <a:pt x="138590" y="20635"/>
                    <a:pt x="138094" y="20635"/>
                  </a:cubicBezTo>
                  <a:cubicBezTo>
                    <a:pt x="138077" y="20635"/>
                    <a:pt x="138059" y="20635"/>
                    <a:pt x="138041" y="20636"/>
                  </a:cubicBezTo>
                  <a:cubicBezTo>
                    <a:pt x="137795" y="20648"/>
                    <a:pt x="137341" y="21018"/>
                    <a:pt x="136997" y="21018"/>
                  </a:cubicBezTo>
                  <a:cubicBezTo>
                    <a:pt x="136992" y="21018"/>
                    <a:pt x="136987" y="21017"/>
                    <a:pt x="136981" y="21017"/>
                  </a:cubicBezTo>
                  <a:cubicBezTo>
                    <a:pt x="136422" y="21017"/>
                    <a:pt x="135624" y="20255"/>
                    <a:pt x="135148" y="20184"/>
                  </a:cubicBezTo>
                  <a:cubicBezTo>
                    <a:pt x="135118" y="20180"/>
                    <a:pt x="135089" y="20178"/>
                    <a:pt x="135063" y="20178"/>
                  </a:cubicBezTo>
                  <a:cubicBezTo>
                    <a:pt x="134880" y="20178"/>
                    <a:pt x="134775" y="20257"/>
                    <a:pt x="134639" y="20257"/>
                  </a:cubicBezTo>
                  <a:cubicBezTo>
                    <a:pt x="134608" y="20257"/>
                    <a:pt x="134576" y="20253"/>
                    <a:pt x="134541" y="20243"/>
                  </a:cubicBezTo>
                  <a:cubicBezTo>
                    <a:pt x="133600" y="19993"/>
                    <a:pt x="134660" y="19041"/>
                    <a:pt x="134755" y="18791"/>
                  </a:cubicBezTo>
                  <a:cubicBezTo>
                    <a:pt x="134874" y="18529"/>
                    <a:pt x="134862" y="18184"/>
                    <a:pt x="134922" y="18017"/>
                  </a:cubicBezTo>
                  <a:cubicBezTo>
                    <a:pt x="135005" y="17815"/>
                    <a:pt x="135267" y="17553"/>
                    <a:pt x="135374" y="17231"/>
                  </a:cubicBezTo>
                  <a:cubicBezTo>
                    <a:pt x="135446" y="17005"/>
                    <a:pt x="135398" y="16719"/>
                    <a:pt x="135481" y="16505"/>
                  </a:cubicBezTo>
                  <a:cubicBezTo>
                    <a:pt x="135730" y="15869"/>
                    <a:pt x="136329" y="15703"/>
                    <a:pt x="137071" y="15703"/>
                  </a:cubicBezTo>
                  <a:cubicBezTo>
                    <a:pt x="137873" y="15703"/>
                    <a:pt x="138842" y="15897"/>
                    <a:pt x="139715" y="15897"/>
                  </a:cubicBezTo>
                  <a:cubicBezTo>
                    <a:pt x="139969" y="15897"/>
                    <a:pt x="140215" y="15880"/>
                    <a:pt x="140446" y="15838"/>
                  </a:cubicBezTo>
                  <a:cubicBezTo>
                    <a:pt x="140756" y="15779"/>
                    <a:pt x="141101" y="15457"/>
                    <a:pt x="141506" y="15445"/>
                  </a:cubicBezTo>
                  <a:cubicBezTo>
                    <a:pt x="141513" y="15445"/>
                    <a:pt x="141520" y="15445"/>
                    <a:pt x="141527" y="15445"/>
                  </a:cubicBezTo>
                  <a:cubicBezTo>
                    <a:pt x="142324" y="15445"/>
                    <a:pt x="142788" y="16101"/>
                    <a:pt x="143673" y="16171"/>
                  </a:cubicBezTo>
                  <a:cubicBezTo>
                    <a:pt x="143704" y="16174"/>
                    <a:pt x="143745" y="16175"/>
                    <a:pt x="143795" y="16175"/>
                  </a:cubicBezTo>
                  <a:cubicBezTo>
                    <a:pt x="144265" y="16175"/>
                    <a:pt x="145475" y="16070"/>
                    <a:pt x="145518" y="15790"/>
                  </a:cubicBezTo>
                  <a:cubicBezTo>
                    <a:pt x="145566" y="15457"/>
                    <a:pt x="144887" y="15195"/>
                    <a:pt x="144851" y="14945"/>
                  </a:cubicBezTo>
                  <a:cubicBezTo>
                    <a:pt x="144697" y="14147"/>
                    <a:pt x="145304" y="13493"/>
                    <a:pt x="145733" y="13385"/>
                  </a:cubicBezTo>
                  <a:cubicBezTo>
                    <a:pt x="145940" y="13335"/>
                    <a:pt x="146124" y="13314"/>
                    <a:pt x="146288" y="13314"/>
                  </a:cubicBezTo>
                  <a:cubicBezTo>
                    <a:pt x="147417" y="13314"/>
                    <a:pt x="147646" y="14341"/>
                    <a:pt x="148492" y="14341"/>
                  </a:cubicBezTo>
                  <a:cubicBezTo>
                    <a:pt x="148520" y="14341"/>
                    <a:pt x="148549" y="14340"/>
                    <a:pt x="148578" y="14338"/>
                  </a:cubicBezTo>
                  <a:cubicBezTo>
                    <a:pt x="148947" y="14302"/>
                    <a:pt x="149352" y="13897"/>
                    <a:pt x="149412" y="13552"/>
                  </a:cubicBezTo>
                  <a:cubicBezTo>
                    <a:pt x="149471" y="13278"/>
                    <a:pt x="149150" y="12945"/>
                    <a:pt x="149471" y="12778"/>
                  </a:cubicBezTo>
                  <a:cubicBezTo>
                    <a:pt x="149876" y="12897"/>
                    <a:pt x="150674" y="13683"/>
                    <a:pt x="150697" y="14112"/>
                  </a:cubicBezTo>
                  <a:cubicBezTo>
                    <a:pt x="150721" y="14505"/>
                    <a:pt x="150174" y="15136"/>
                    <a:pt x="150138" y="15790"/>
                  </a:cubicBezTo>
                  <a:cubicBezTo>
                    <a:pt x="150126" y="16029"/>
                    <a:pt x="150245" y="16279"/>
                    <a:pt x="150197" y="16457"/>
                  </a:cubicBezTo>
                  <a:cubicBezTo>
                    <a:pt x="150090" y="16886"/>
                    <a:pt x="149459" y="17112"/>
                    <a:pt x="149471" y="17398"/>
                  </a:cubicBezTo>
                  <a:cubicBezTo>
                    <a:pt x="149662" y="19291"/>
                    <a:pt x="151531" y="20398"/>
                    <a:pt x="152698" y="21303"/>
                  </a:cubicBezTo>
                  <a:cubicBezTo>
                    <a:pt x="153853" y="22184"/>
                    <a:pt x="154817" y="23125"/>
                    <a:pt x="155877" y="23815"/>
                  </a:cubicBezTo>
                  <a:cubicBezTo>
                    <a:pt x="156103" y="23696"/>
                    <a:pt x="156353" y="23482"/>
                    <a:pt x="156377" y="23196"/>
                  </a:cubicBezTo>
                  <a:cubicBezTo>
                    <a:pt x="156424" y="22863"/>
                    <a:pt x="156127" y="22625"/>
                    <a:pt x="156103" y="22244"/>
                  </a:cubicBezTo>
                  <a:cubicBezTo>
                    <a:pt x="156091" y="21994"/>
                    <a:pt x="156293" y="21755"/>
                    <a:pt x="156270" y="21529"/>
                  </a:cubicBezTo>
                  <a:cubicBezTo>
                    <a:pt x="156234" y="21184"/>
                    <a:pt x="155900" y="21113"/>
                    <a:pt x="155936" y="20851"/>
                  </a:cubicBezTo>
                  <a:cubicBezTo>
                    <a:pt x="156031" y="20446"/>
                    <a:pt x="156520" y="20529"/>
                    <a:pt x="156496" y="20136"/>
                  </a:cubicBezTo>
                  <a:cubicBezTo>
                    <a:pt x="156472" y="19815"/>
                    <a:pt x="155746" y="19708"/>
                    <a:pt x="155662" y="19243"/>
                  </a:cubicBezTo>
                  <a:cubicBezTo>
                    <a:pt x="155603" y="18969"/>
                    <a:pt x="155805" y="18922"/>
                    <a:pt x="155769" y="18517"/>
                  </a:cubicBezTo>
                  <a:cubicBezTo>
                    <a:pt x="155615" y="18243"/>
                    <a:pt x="155317" y="18231"/>
                    <a:pt x="155043" y="18017"/>
                  </a:cubicBezTo>
                  <a:cubicBezTo>
                    <a:pt x="154710" y="17743"/>
                    <a:pt x="154484" y="17267"/>
                    <a:pt x="154103" y="17124"/>
                  </a:cubicBezTo>
                  <a:cubicBezTo>
                    <a:pt x="153757" y="16993"/>
                    <a:pt x="153424" y="17136"/>
                    <a:pt x="153150" y="16957"/>
                  </a:cubicBezTo>
                  <a:cubicBezTo>
                    <a:pt x="152733" y="16672"/>
                    <a:pt x="152852" y="15957"/>
                    <a:pt x="152650" y="15445"/>
                  </a:cubicBezTo>
                  <a:cubicBezTo>
                    <a:pt x="152832" y="15104"/>
                    <a:pt x="153106" y="15026"/>
                    <a:pt x="153409" y="15026"/>
                  </a:cubicBezTo>
                  <a:cubicBezTo>
                    <a:pt x="153666" y="15026"/>
                    <a:pt x="153944" y="15082"/>
                    <a:pt x="154206" y="15082"/>
                  </a:cubicBezTo>
                  <a:cubicBezTo>
                    <a:pt x="154285" y="15082"/>
                    <a:pt x="154361" y="15077"/>
                    <a:pt x="154436" y="15064"/>
                  </a:cubicBezTo>
                  <a:cubicBezTo>
                    <a:pt x="154674" y="15017"/>
                    <a:pt x="154936" y="14671"/>
                    <a:pt x="155210" y="14612"/>
                  </a:cubicBezTo>
                  <a:cubicBezTo>
                    <a:pt x="155299" y="14593"/>
                    <a:pt x="155387" y="14585"/>
                    <a:pt x="155476" y="14585"/>
                  </a:cubicBezTo>
                  <a:cubicBezTo>
                    <a:pt x="156079" y="14585"/>
                    <a:pt x="156670" y="14956"/>
                    <a:pt x="157103" y="14956"/>
                  </a:cubicBezTo>
                  <a:cubicBezTo>
                    <a:pt x="157144" y="14956"/>
                    <a:pt x="157184" y="14952"/>
                    <a:pt x="157222" y="14945"/>
                  </a:cubicBezTo>
                  <a:cubicBezTo>
                    <a:pt x="157627" y="14874"/>
                    <a:pt x="157960" y="13969"/>
                    <a:pt x="158329" y="13612"/>
                  </a:cubicBezTo>
                  <a:cubicBezTo>
                    <a:pt x="158651" y="13314"/>
                    <a:pt x="159496" y="12778"/>
                    <a:pt x="160008" y="12719"/>
                  </a:cubicBezTo>
                  <a:cubicBezTo>
                    <a:pt x="160028" y="12716"/>
                    <a:pt x="160048" y="12715"/>
                    <a:pt x="160068" y="12715"/>
                  </a:cubicBezTo>
                  <a:cubicBezTo>
                    <a:pt x="160262" y="12715"/>
                    <a:pt x="160494" y="12805"/>
                    <a:pt x="160732" y="12805"/>
                  </a:cubicBezTo>
                  <a:cubicBezTo>
                    <a:pt x="160879" y="12805"/>
                    <a:pt x="161029" y="12770"/>
                    <a:pt x="161175" y="12659"/>
                  </a:cubicBezTo>
                  <a:cubicBezTo>
                    <a:pt x="160972" y="11719"/>
                    <a:pt x="158520" y="11790"/>
                    <a:pt x="158448" y="10826"/>
                  </a:cubicBezTo>
                  <a:cubicBezTo>
                    <a:pt x="158413" y="10492"/>
                    <a:pt x="158782" y="10123"/>
                    <a:pt x="159115" y="10040"/>
                  </a:cubicBezTo>
                  <a:cubicBezTo>
                    <a:pt x="159377" y="9975"/>
                    <a:pt x="159633" y="9947"/>
                    <a:pt x="159884" y="9947"/>
                  </a:cubicBezTo>
                  <a:cubicBezTo>
                    <a:pt x="161387" y="9947"/>
                    <a:pt x="162707" y="10952"/>
                    <a:pt x="164163" y="10952"/>
                  </a:cubicBezTo>
                  <a:cubicBezTo>
                    <a:pt x="164370" y="10952"/>
                    <a:pt x="164581" y="10932"/>
                    <a:pt x="164794" y="10885"/>
                  </a:cubicBezTo>
                  <a:cubicBezTo>
                    <a:pt x="164949" y="9302"/>
                    <a:pt x="162973" y="8611"/>
                    <a:pt x="161282" y="8599"/>
                  </a:cubicBezTo>
                  <a:cubicBezTo>
                    <a:pt x="161268" y="8599"/>
                    <a:pt x="161253" y="8598"/>
                    <a:pt x="161239" y="8598"/>
                  </a:cubicBezTo>
                  <a:cubicBezTo>
                    <a:pt x="160942" y="8598"/>
                    <a:pt x="160720" y="8707"/>
                    <a:pt x="160483" y="8707"/>
                  </a:cubicBezTo>
                  <a:cubicBezTo>
                    <a:pt x="160471" y="8707"/>
                    <a:pt x="160460" y="8707"/>
                    <a:pt x="160449" y="8706"/>
                  </a:cubicBezTo>
                  <a:cubicBezTo>
                    <a:pt x="159913" y="8694"/>
                    <a:pt x="159258" y="8290"/>
                    <a:pt x="158615" y="8099"/>
                  </a:cubicBezTo>
                  <a:cubicBezTo>
                    <a:pt x="157520" y="7754"/>
                    <a:pt x="156139" y="7611"/>
                    <a:pt x="155103" y="7313"/>
                  </a:cubicBezTo>
                  <a:cubicBezTo>
                    <a:pt x="154912" y="7266"/>
                    <a:pt x="154734" y="7087"/>
                    <a:pt x="154543" y="7039"/>
                  </a:cubicBezTo>
                  <a:cubicBezTo>
                    <a:pt x="154442" y="7010"/>
                    <a:pt x="154335" y="7010"/>
                    <a:pt x="154223" y="7010"/>
                  </a:cubicBezTo>
                  <a:cubicBezTo>
                    <a:pt x="154112" y="7010"/>
                    <a:pt x="153995" y="7010"/>
                    <a:pt x="153876" y="6980"/>
                  </a:cubicBezTo>
                  <a:cubicBezTo>
                    <a:pt x="153614" y="6908"/>
                    <a:pt x="153400" y="6730"/>
                    <a:pt x="153150" y="6706"/>
                  </a:cubicBezTo>
                  <a:cubicBezTo>
                    <a:pt x="153067" y="6694"/>
                    <a:pt x="152985" y="6689"/>
                    <a:pt x="152905" y="6689"/>
                  </a:cubicBezTo>
                  <a:cubicBezTo>
                    <a:pt x="152489" y="6689"/>
                    <a:pt x="152099" y="6823"/>
                    <a:pt x="151650" y="6873"/>
                  </a:cubicBezTo>
                  <a:cubicBezTo>
                    <a:pt x="151418" y="6895"/>
                    <a:pt x="151177" y="6906"/>
                    <a:pt x="150939" y="6906"/>
                  </a:cubicBezTo>
                  <a:cubicBezTo>
                    <a:pt x="150407" y="6906"/>
                    <a:pt x="149882" y="6852"/>
                    <a:pt x="149471" y="6754"/>
                  </a:cubicBezTo>
                  <a:cubicBezTo>
                    <a:pt x="148709" y="6575"/>
                    <a:pt x="148138" y="6027"/>
                    <a:pt x="147518" y="5980"/>
                  </a:cubicBezTo>
                  <a:cubicBezTo>
                    <a:pt x="147498" y="5978"/>
                    <a:pt x="147476" y="5977"/>
                    <a:pt x="147455" y="5977"/>
                  </a:cubicBezTo>
                  <a:cubicBezTo>
                    <a:pt x="147215" y="5977"/>
                    <a:pt x="146925" y="6087"/>
                    <a:pt x="146685" y="6087"/>
                  </a:cubicBezTo>
                  <a:cubicBezTo>
                    <a:pt x="146360" y="6087"/>
                    <a:pt x="146061" y="5970"/>
                    <a:pt x="145806" y="5970"/>
                  </a:cubicBezTo>
                  <a:cubicBezTo>
                    <a:pt x="145678" y="5970"/>
                    <a:pt x="145562" y="6000"/>
                    <a:pt x="145459" y="6087"/>
                  </a:cubicBezTo>
                  <a:cubicBezTo>
                    <a:pt x="145125" y="6313"/>
                    <a:pt x="145744" y="6635"/>
                    <a:pt x="145399" y="6873"/>
                  </a:cubicBezTo>
                  <a:cubicBezTo>
                    <a:pt x="145343" y="6882"/>
                    <a:pt x="145287" y="6886"/>
                    <a:pt x="145230" y="6886"/>
                  </a:cubicBezTo>
                  <a:cubicBezTo>
                    <a:pt x="144485" y="6886"/>
                    <a:pt x="143694" y="6146"/>
                    <a:pt x="143184" y="6146"/>
                  </a:cubicBezTo>
                  <a:cubicBezTo>
                    <a:pt x="143180" y="6146"/>
                    <a:pt x="143176" y="6146"/>
                    <a:pt x="143173" y="6146"/>
                  </a:cubicBezTo>
                  <a:cubicBezTo>
                    <a:pt x="142744" y="6146"/>
                    <a:pt x="142518" y="6456"/>
                    <a:pt x="142173" y="6480"/>
                  </a:cubicBezTo>
                  <a:cubicBezTo>
                    <a:pt x="142163" y="6480"/>
                    <a:pt x="142154" y="6481"/>
                    <a:pt x="142144" y="6481"/>
                  </a:cubicBezTo>
                  <a:cubicBezTo>
                    <a:pt x="141969" y="6481"/>
                    <a:pt x="141743" y="6383"/>
                    <a:pt x="141506" y="6361"/>
                  </a:cubicBezTo>
                  <a:cubicBezTo>
                    <a:pt x="141315" y="6346"/>
                    <a:pt x="141106" y="6340"/>
                    <a:pt x="140886" y="6340"/>
                  </a:cubicBezTo>
                  <a:cubicBezTo>
                    <a:pt x="140180" y="6340"/>
                    <a:pt x="139361" y="6399"/>
                    <a:pt x="138645" y="6399"/>
                  </a:cubicBezTo>
                  <a:cubicBezTo>
                    <a:pt x="138349" y="6399"/>
                    <a:pt x="138072" y="6389"/>
                    <a:pt x="137827" y="6361"/>
                  </a:cubicBezTo>
                  <a:cubicBezTo>
                    <a:pt x="137100" y="6289"/>
                    <a:pt x="136827" y="5742"/>
                    <a:pt x="136148" y="5480"/>
                  </a:cubicBezTo>
                  <a:cubicBezTo>
                    <a:pt x="135363" y="5158"/>
                    <a:pt x="134423" y="5067"/>
                    <a:pt x="133514" y="5067"/>
                  </a:cubicBezTo>
                  <a:cubicBezTo>
                    <a:pt x="132976" y="5067"/>
                    <a:pt x="132447" y="5099"/>
                    <a:pt x="131969" y="5134"/>
                  </a:cubicBezTo>
                  <a:cubicBezTo>
                    <a:pt x="131524" y="5172"/>
                    <a:pt x="131072" y="5278"/>
                    <a:pt x="130607" y="5278"/>
                  </a:cubicBezTo>
                  <a:cubicBezTo>
                    <a:pt x="130486" y="5278"/>
                    <a:pt x="130365" y="5271"/>
                    <a:pt x="130242" y="5253"/>
                  </a:cubicBezTo>
                  <a:cubicBezTo>
                    <a:pt x="129969" y="5218"/>
                    <a:pt x="129671" y="4992"/>
                    <a:pt x="129302" y="4920"/>
                  </a:cubicBezTo>
                  <a:cubicBezTo>
                    <a:pt x="128742" y="4813"/>
                    <a:pt x="128099" y="4872"/>
                    <a:pt x="127730" y="4753"/>
                  </a:cubicBezTo>
                  <a:cubicBezTo>
                    <a:pt x="127183" y="4563"/>
                    <a:pt x="126790" y="4015"/>
                    <a:pt x="126230" y="3920"/>
                  </a:cubicBezTo>
                  <a:cubicBezTo>
                    <a:pt x="126111" y="3897"/>
                    <a:pt x="125989" y="3889"/>
                    <a:pt x="125865" y="3889"/>
                  </a:cubicBezTo>
                  <a:cubicBezTo>
                    <a:pt x="125484" y="3889"/>
                    <a:pt x="125079" y="3968"/>
                    <a:pt x="124674" y="3968"/>
                  </a:cubicBezTo>
                  <a:cubicBezTo>
                    <a:pt x="124653" y="3968"/>
                    <a:pt x="124632" y="3968"/>
                    <a:pt x="124611" y="3968"/>
                  </a:cubicBezTo>
                  <a:cubicBezTo>
                    <a:pt x="123374" y="3939"/>
                    <a:pt x="122070" y="3836"/>
                    <a:pt x="120753" y="3836"/>
                  </a:cubicBezTo>
                  <a:cubicBezTo>
                    <a:pt x="120408" y="3836"/>
                    <a:pt x="120063" y="3843"/>
                    <a:pt x="119717" y="3860"/>
                  </a:cubicBezTo>
                  <a:cubicBezTo>
                    <a:pt x="119432" y="4063"/>
                    <a:pt x="119503" y="4420"/>
                    <a:pt x="119158" y="4587"/>
                  </a:cubicBezTo>
                  <a:cubicBezTo>
                    <a:pt x="118918" y="4695"/>
                    <a:pt x="118601" y="4732"/>
                    <a:pt x="118244" y="4732"/>
                  </a:cubicBezTo>
                  <a:cubicBezTo>
                    <a:pt x="117508" y="4732"/>
                    <a:pt x="116601" y="4576"/>
                    <a:pt x="115853" y="4576"/>
                  </a:cubicBezTo>
                  <a:cubicBezTo>
                    <a:pt x="115613" y="4576"/>
                    <a:pt x="115390" y="4592"/>
                    <a:pt x="115193" y="4634"/>
                  </a:cubicBezTo>
                  <a:cubicBezTo>
                    <a:pt x="114848" y="4801"/>
                    <a:pt x="114824" y="5194"/>
                    <a:pt x="114479" y="5253"/>
                  </a:cubicBezTo>
                  <a:cubicBezTo>
                    <a:pt x="114458" y="5257"/>
                    <a:pt x="114435" y="5258"/>
                    <a:pt x="114410" y="5258"/>
                  </a:cubicBezTo>
                  <a:cubicBezTo>
                    <a:pt x="114071" y="5258"/>
                    <a:pt x="113411" y="4968"/>
                    <a:pt x="113133" y="4801"/>
                  </a:cubicBezTo>
                  <a:cubicBezTo>
                    <a:pt x="112824" y="4622"/>
                    <a:pt x="112633" y="4218"/>
                    <a:pt x="112300" y="3968"/>
                  </a:cubicBezTo>
                  <a:cubicBezTo>
                    <a:pt x="111847" y="3622"/>
                    <a:pt x="111145" y="3170"/>
                    <a:pt x="110740" y="3075"/>
                  </a:cubicBezTo>
                  <a:cubicBezTo>
                    <a:pt x="110492" y="3017"/>
                    <a:pt x="110210" y="2999"/>
                    <a:pt x="109910" y="2999"/>
                  </a:cubicBezTo>
                  <a:cubicBezTo>
                    <a:pt x="109437" y="2999"/>
                    <a:pt x="108919" y="3043"/>
                    <a:pt x="108419" y="3043"/>
                  </a:cubicBezTo>
                  <a:cubicBezTo>
                    <a:pt x="108262" y="3043"/>
                    <a:pt x="108106" y="3039"/>
                    <a:pt x="107954" y="3027"/>
                  </a:cubicBezTo>
                  <a:cubicBezTo>
                    <a:pt x="107744" y="3006"/>
                    <a:pt x="107451" y="2902"/>
                    <a:pt x="107213" y="2902"/>
                  </a:cubicBezTo>
                  <a:cubicBezTo>
                    <a:pt x="107181" y="2902"/>
                    <a:pt x="107150" y="2904"/>
                    <a:pt x="107121" y="2908"/>
                  </a:cubicBezTo>
                  <a:cubicBezTo>
                    <a:pt x="106644" y="2991"/>
                    <a:pt x="106192" y="3503"/>
                    <a:pt x="105608" y="3527"/>
                  </a:cubicBezTo>
                  <a:cubicBezTo>
                    <a:pt x="105598" y="3527"/>
                    <a:pt x="105587" y="3528"/>
                    <a:pt x="105577" y="3528"/>
                  </a:cubicBezTo>
                  <a:cubicBezTo>
                    <a:pt x="105300" y="3528"/>
                    <a:pt x="105000" y="3383"/>
                    <a:pt x="104668" y="3360"/>
                  </a:cubicBezTo>
                  <a:cubicBezTo>
                    <a:pt x="104622" y="3356"/>
                    <a:pt x="104574" y="3355"/>
                    <a:pt x="104527" y="3355"/>
                  </a:cubicBezTo>
                  <a:cubicBezTo>
                    <a:pt x="104369" y="3355"/>
                    <a:pt x="104206" y="3372"/>
                    <a:pt x="104058" y="3372"/>
                  </a:cubicBezTo>
                  <a:cubicBezTo>
                    <a:pt x="103996" y="3372"/>
                    <a:pt x="103937" y="3369"/>
                    <a:pt x="103882" y="3360"/>
                  </a:cubicBezTo>
                  <a:cubicBezTo>
                    <a:pt x="103572" y="3301"/>
                    <a:pt x="103311" y="3075"/>
                    <a:pt x="102989" y="3027"/>
                  </a:cubicBezTo>
                  <a:cubicBezTo>
                    <a:pt x="102429" y="2932"/>
                    <a:pt x="101584" y="2908"/>
                    <a:pt x="100929" y="2908"/>
                  </a:cubicBezTo>
                  <a:cubicBezTo>
                    <a:pt x="100554" y="2908"/>
                    <a:pt x="100213" y="3008"/>
                    <a:pt x="99874" y="3008"/>
                  </a:cubicBezTo>
                  <a:cubicBezTo>
                    <a:pt x="99762" y="3008"/>
                    <a:pt x="99649" y="2997"/>
                    <a:pt x="99536" y="2967"/>
                  </a:cubicBezTo>
                  <a:cubicBezTo>
                    <a:pt x="98870" y="2789"/>
                    <a:pt x="98536" y="2277"/>
                    <a:pt x="97977" y="2074"/>
                  </a:cubicBezTo>
                  <a:cubicBezTo>
                    <a:pt x="97846" y="1193"/>
                    <a:pt x="97357" y="1277"/>
                    <a:pt x="96643" y="1015"/>
                  </a:cubicBezTo>
                  <a:cubicBezTo>
                    <a:pt x="96417" y="931"/>
                    <a:pt x="96214" y="729"/>
                    <a:pt x="96024" y="681"/>
                  </a:cubicBezTo>
                  <a:cubicBezTo>
                    <a:pt x="95691" y="593"/>
                    <a:pt x="95345" y="566"/>
                    <a:pt x="94992" y="566"/>
                  </a:cubicBezTo>
                  <a:cubicBezTo>
                    <a:pt x="94457" y="566"/>
                    <a:pt x="93905" y="627"/>
                    <a:pt x="93350" y="627"/>
                  </a:cubicBezTo>
                  <a:cubicBezTo>
                    <a:pt x="93090" y="627"/>
                    <a:pt x="92830" y="614"/>
                    <a:pt x="92571" y="574"/>
                  </a:cubicBezTo>
                  <a:cubicBezTo>
                    <a:pt x="92190" y="515"/>
                    <a:pt x="91857" y="74"/>
                    <a:pt x="91452" y="15"/>
                  </a:cubicBezTo>
                  <a:cubicBezTo>
                    <a:pt x="91395" y="5"/>
                    <a:pt x="91336" y="1"/>
                    <a:pt x="912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55"/>
            <p:cNvSpPr/>
            <p:nvPr/>
          </p:nvSpPr>
          <p:spPr>
            <a:xfrm>
              <a:off x="4918325" y="2304975"/>
              <a:ext cx="24175" cy="14500"/>
            </a:xfrm>
            <a:custGeom>
              <a:rect b="b" l="l" r="r" t="t"/>
              <a:pathLst>
                <a:path extrusionOk="0" h="580" w="967">
                  <a:moveTo>
                    <a:pt x="435" y="0"/>
                  </a:moveTo>
                  <a:cubicBezTo>
                    <a:pt x="211" y="0"/>
                    <a:pt x="0" y="127"/>
                    <a:pt x="72" y="405"/>
                  </a:cubicBezTo>
                  <a:cubicBezTo>
                    <a:pt x="137" y="523"/>
                    <a:pt x="313" y="579"/>
                    <a:pt x="488" y="579"/>
                  </a:cubicBezTo>
                  <a:cubicBezTo>
                    <a:pt x="633" y="579"/>
                    <a:pt x="777" y="540"/>
                    <a:pt x="858" y="465"/>
                  </a:cubicBezTo>
                  <a:cubicBezTo>
                    <a:pt x="966" y="166"/>
                    <a:pt x="691" y="0"/>
                    <a:pt x="4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55"/>
            <p:cNvSpPr/>
            <p:nvPr/>
          </p:nvSpPr>
          <p:spPr>
            <a:xfrm>
              <a:off x="4748975" y="3137000"/>
              <a:ext cx="31875" cy="18350"/>
            </a:xfrm>
            <a:custGeom>
              <a:rect b="b" l="l" r="r" t="t"/>
              <a:pathLst>
                <a:path extrusionOk="0" h="734" w="1275">
                  <a:moveTo>
                    <a:pt x="760" y="1"/>
                  </a:moveTo>
                  <a:cubicBezTo>
                    <a:pt x="409" y="1"/>
                    <a:pt x="15" y="174"/>
                    <a:pt x="0" y="450"/>
                  </a:cubicBezTo>
                  <a:cubicBezTo>
                    <a:pt x="81" y="652"/>
                    <a:pt x="273" y="734"/>
                    <a:pt x="485" y="734"/>
                  </a:cubicBezTo>
                  <a:cubicBezTo>
                    <a:pt x="835" y="734"/>
                    <a:pt x="1237" y="510"/>
                    <a:pt x="1274" y="236"/>
                  </a:cubicBezTo>
                  <a:cubicBezTo>
                    <a:pt x="1195" y="72"/>
                    <a:pt x="986" y="1"/>
                    <a:pt x="7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55"/>
            <p:cNvSpPr/>
            <p:nvPr/>
          </p:nvSpPr>
          <p:spPr>
            <a:xfrm>
              <a:off x="4270925" y="3066650"/>
              <a:ext cx="67000" cy="32800"/>
            </a:xfrm>
            <a:custGeom>
              <a:rect b="b" l="l" r="r" t="t"/>
              <a:pathLst>
                <a:path extrusionOk="0" h="1312" w="2680">
                  <a:moveTo>
                    <a:pt x="1061" y="1"/>
                  </a:moveTo>
                  <a:cubicBezTo>
                    <a:pt x="639" y="1"/>
                    <a:pt x="253" y="57"/>
                    <a:pt x="1" y="263"/>
                  </a:cubicBezTo>
                  <a:cubicBezTo>
                    <a:pt x="418" y="930"/>
                    <a:pt x="1263" y="1156"/>
                    <a:pt x="2180" y="1311"/>
                  </a:cubicBezTo>
                  <a:cubicBezTo>
                    <a:pt x="2513" y="1073"/>
                    <a:pt x="2525" y="514"/>
                    <a:pt x="2680" y="85"/>
                  </a:cubicBezTo>
                  <a:lnTo>
                    <a:pt x="2680" y="85"/>
                  </a:lnTo>
                  <a:cubicBezTo>
                    <a:pt x="2650" y="86"/>
                    <a:pt x="2620" y="86"/>
                    <a:pt x="2590" y="86"/>
                  </a:cubicBezTo>
                  <a:cubicBezTo>
                    <a:pt x="2148" y="86"/>
                    <a:pt x="1578" y="1"/>
                    <a:pt x="10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55"/>
            <p:cNvSpPr/>
            <p:nvPr/>
          </p:nvSpPr>
          <p:spPr>
            <a:xfrm>
              <a:off x="4167950" y="2989275"/>
              <a:ext cx="38150" cy="56675"/>
            </a:xfrm>
            <a:custGeom>
              <a:rect b="b" l="l" r="r" t="t"/>
              <a:pathLst>
                <a:path extrusionOk="0" h="2267" w="1526">
                  <a:moveTo>
                    <a:pt x="786" y="1"/>
                  </a:moveTo>
                  <a:cubicBezTo>
                    <a:pt x="567" y="1"/>
                    <a:pt x="311" y="131"/>
                    <a:pt x="60" y="394"/>
                  </a:cubicBezTo>
                  <a:cubicBezTo>
                    <a:pt x="72" y="1025"/>
                    <a:pt x="119" y="1418"/>
                    <a:pt x="0" y="1965"/>
                  </a:cubicBezTo>
                  <a:cubicBezTo>
                    <a:pt x="114" y="2182"/>
                    <a:pt x="273" y="2266"/>
                    <a:pt x="442" y="2266"/>
                  </a:cubicBezTo>
                  <a:cubicBezTo>
                    <a:pt x="803" y="2266"/>
                    <a:pt x="1212" y="1881"/>
                    <a:pt x="1334" y="1573"/>
                  </a:cubicBezTo>
                  <a:cubicBezTo>
                    <a:pt x="1525" y="536"/>
                    <a:pt x="1230" y="1"/>
                    <a:pt x="7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55"/>
            <p:cNvSpPr/>
            <p:nvPr/>
          </p:nvSpPr>
          <p:spPr>
            <a:xfrm>
              <a:off x="4172600" y="2950650"/>
              <a:ext cx="26325" cy="24975"/>
            </a:xfrm>
            <a:custGeom>
              <a:rect b="b" l="l" r="r" t="t"/>
              <a:pathLst>
                <a:path extrusionOk="0" h="999" w="1053">
                  <a:moveTo>
                    <a:pt x="674" y="1"/>
                  </a:moveTo>
                  <a:cubicBezTo>
                    <a:pt x="257" y="1"/>
                    <a:pt x="1" y="892"/>
                    <a:pt x="600" y="998"/>
                  </a:cubicBezTo>
                  <a:cubicBezTo>
                    <a:pt x="850" y="843"/>
                    <a:pt x="1052" y="629"/>
                    <a:pt x="981" y="165"/>
                  </a:cubicBezTo>
                  <a:cubicBezTo>
                    <a:pt x="876" y="48"/>
                    <a:pt x="771" y="1"/>
                    <a:pt x="6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55"/>
            <p:cNvSpPr/>
            <p:nvPr/>
          </p:nvSpPr>
          <p:spPr>
            <a:xfrm>
              <a:off x="3867025" y="2546300"/>
              <a:ext cx="161925" cy="209450"/>
            </a:xfrm>
            <a:custGeom>
              <a:rect b="b" l="l" r="r" t="t"/>
              <a:pathLst>
                <a:path extrusionOk="0" h="8378" w="6477">
                  <a:moveTo>
                    <a:pt x="2738" y="0"/>
                  </a:moveTo>
                  <a:cubicBezTo>
                    <a:pt x="2719" y="0"/>
                    <a:pt x="2699" y="1"/>
                    <a:pt x="2679" y="3"/>
                  </a:cubicBezTo>
                  <a:cubicBezTo>
                    <a:pt x="2393" y="373"/>
                    <a:pt x="1881" y="230"/>
                    <a:pt x="1393" y="396"/>
                  </a:cubicBezTo>
                  <a:cubicBezTo>
                    <a:pt x="1000" y="539"/>
                    <a:pt x="274" y="1218"/>
                    <a:pt x="167" y="1456"/>
                  </a:cubicBezTo>
                  <a:cubicBezTo>
                    <a:pt x="0" y="1849"/>
                    <a:pt x="202" y="2289"/>
                    <a:pt x="167" y="2909"/>
                  </a:cubicBezTo>
                  <a:cubicBezTo>
                    <a:pt x="488" y="3040"/>
                    <a:pt x="679" y="3659"/>
                    <a:pt x="1226" y="3968"/>
                  </a:cubicBezTo>
                  <a:cubicBezTo>
                    <a:pt x="1429" y="4075"/>
                    <a:pt x="1715" y="4028"/>
                    <a:pt x="1893" y="4135"/>
                  </a:cubicBezTo>
                  <a:cubicBezTo>
                    <a:pt x="2215" y="4314"/>
                    <a:pt x="2465" y="4706"/>
                    <a:pt x="2393" y="5028"/>
                  </a:cubicBezTo>
                  <a:cubicBezTo>
                    <a:pt x="2298" y="5480"/>
                    <a:pt x="1703" y="5349"/>
                    <a:pt x="1393" y="5695"/>
                  </a:cubicBezTo>
                  <a:cubicBezTo>
                    <a:pt x="1453" y="6338"/>
                    <a:pt x="941" y="6433"/>
                    <a:pt x="774" y="6861"/>
                  </a:cubicBezTo>
                  <a:cubicBezTo>
                    <a:pt x="881" y="7135"/>
                    <a:pt x="1298" y="7088"/>
                    <a:pt x="1334" y="7421"/>
                  </a:cubicBezTo>
                  <a:cubicBezTo>
                    <a:pt x="1274" y="7778"/>
                    <a:pt x="643" y="7826"/>
                    <a:pt x="774" y="8195"/>
                  </a:cubicBezTo>
                  <a:cubicBezTo>
                    <a:pt x="949" y="8329"/>
                    <a:pt x="1125" y="8377"/>
                    <a:pt x="1300" y="8377"/>
                  </a:cubicBezTo>
                  <a:cubicBezTo>
                    <a:pt x="1733" y="8377"/>
                    <a:pt x="2161" y="8079"/>
                    <a:pt x="2560" y="8028"/>
                  </a:cubicBezTo>
                  <a:cubicBezTo>
                    <a:pt x="2928" y="7983"/>
                    <a:pt x="3299" y="7977"/>
                    <a:pt x="3658" y="7977"/>
                  </a:cubicBezTo>
                  <a:cubicBezTo>
                    <a:pt x="3766" y="7977"/>
                    <a:pt x="3873" y="7978"/>
                    <a:pt x="3978" y="7978"/>
                  </a:cubicBezTo>
                  <a:cubicBezTo>
                    <a:pt x="4712" y="7978"/>
                    <a:pt x="5376" y="7955"/>
                    <a:pt x="5846" y="7588"/>
                  </a:cubicBezTo>
                  <a:cubicBezTo>
                    <a:pt x="5751" y="6992"/>
                    <a:pt x="6477" y="6778"/>
                    <a:pt x="6406" y="6242"/>
                  </a:cubicBezTo>
                  <a:cubicBezTo>
                    <a:pt x="6358" y="5849"/>
                    <a:pt x="5703" y="5802"/>
                    <a:pt x="5405" y="5528"/>
                  </a:cubicBezTo>
                  <a:cubicBezTo>
                    <a:pt x="5251" y="5373"/>
                    <a:pt x="5203" y="5028"/>
                    <a:pt x="5013" y="4742"/>
                  </a:cubicBezTo>
                  <a:cubicBezTo>
                    <a:pt x="4798" y="4409"/>
                    <a:pt x="4370" y="4171"/>
                    <a:pt x="4120" y="3849"/>
                  </a:cubicBezTo>
                  <a:cubicBezTo>
                    <a:pt x="3798" y="3421"/>
                    <a:pt x="3119" y="2790"/>
                    <a:pt x="3119" y="2456"/>
                  </a:cubicBezTo>
                  <a:cubicBezTo>
                    <a:pt x="3119" y="2075"/>
                    <a:pt x="3596" y="1980"/>
                    <a:pt x="3679" y="1456"/>
                  </a:cubicBezTo>
                  <a:cubicBezTo>
                    <a:pt x="3584" y="980"/>
                    <a:pt x="2691" y="1289"/>
                    <a:pt x="2619" y="789"/>
                  </a:cubicBezTo>
                  <a:cubicBezTo>
                    <a:pt x="2655" y="468"/>
                    <a:pt x="2953" y="408"/>
                    <a:pt x="2953" y="63"/>
                  </a:cubicBezTo>
                  <a:cubicBezTo>
                    <a:pt x="2903" y="24"/>
                    <a:pt x="2830" y="0"/>
                    <a:pt x="27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55"/>
            <p:cNvSpPr/>
            <p:nvPr/>
          </p:nvSpPr>
          <p:spPr>
            <a:xfrm>
              <a:off x="3768200" y="2633150"/>
              <a:ext cx="108650" cy="92625"/>
            </a:xfrm>
            <a:custGeom>
              <a:rect b="b" l="l" r="r" t="t"/>
              <a:pathLst>
                <a:path extrusionOk="0" h="3705" w="4346">
                  <a:moveTo>
                    <a:pt x="3001" y="0"/>
                  </a:moveTo>
                  <a:cubicBezTo>
                    <a:pt x="2706" y="0"/>
                    <a:pt x="2408" y="63"/>
                    <a:pt x="2167" y="208"/>
                  </a:cubicBezTo>
                  <a:cubicBezTo>
                    <a:pt x="1750" y="470"/>
                    <a:pt x="1607" y="863"/>
                    <a:pt x="1274" y="994"/>
                  </a:cubicBezTo>
                  <a:cubicBezTo>
                    <a:pt x="822" y="1161"/>
                    <a:pt x="512" y="1018"/>
                    <a:pt x="441" y="1435"/>
                  </a:cubicBezTo>
                  <a:cubicBezTo>
                    <a:pt x="381" y="1780"/>
                    <a:pt x="726" y="1947"/>
                    <a:pt x="726" y="2268"/>
                  </a:cubicBezTo>
                  <a:cubicBezTo>
                    <a:pt x="560" y="2685"/>
                    <a:pt x="72" y="2780"/>
                    <a:pt x="0" y="3280"/>
                  </a:cubicBezTo>
                  <a:cubicBezTo>
                    <a:pt x="192" y="3595"/>
                    <a:pt x="478" y="3705"/>
                    <a:pt x="799" y="3705"/>
                  </a:cubicBezTo>
                  <a:cubicBezTo>
                    <a:pt x="1414" y="3705"/>
                    <a:pt x="2158" y="3302"/>
                    <a:pt x="2620" y="3161"/>
                  </a:cubicBezTo>
                  <a:cubicBezTo>
                    <a:pt x="2929" y="3066"/>
                    <a:pt x="3393" y="3090"/>
                    <a:pt x="3560" y="2828"/>
                  </a:cubicBezTo>
                  <a:cubicBezTo>
                    <a:pt x="3763" y="2542"/>
                    <a:pt x="3584" y="2030"/>
                    <a:pt x="3727" y="1602"/>
                  </a:cubicBezTo>
                  <a:cubicBezTo>
                    <a:pt x="3893" y="1137"/>
                    <a:pt x="4346" y="1078"/>
                    <a:pt x="4286" y="661"/>
                  </a:cubicBezTo>
                  <a:cubicBezTo>
                    <a:pt x="4238" y="281"/>
                    <a:pt x="3625" y="0"/>
                    <a:pt x="30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55"/>
            <p:cNvSpPr/>
            <p:nvPr/>
          </p:nvSpPr>
          <p:spPr>
            <a:xfrm>
              <a:off x="2828275" y="2329200"/>
              <a:ext cx="44600" cy="26100"/>
            </a:xfrm>
            <a:custGeom>
              <a:rect b="b" l="l" r="r" t="t"/>
              <a:pathLst>
                <a:path extrusionOk="0" h="1044" w="1784">
                  <a:moveTo>
                    <a:pt x="1151" y="0"/>
                  </a:moveTo>
                  <a:cubicBezTo>
                    <a:pt x="628" y="0"/>
                    <a:pt x="1" y="423"/>
                    <a:pt x="92" y="782"/>
                  </a:cubicBezTo>
                  <a:cubicBezTo>
                    <a:pt x="135" y="969"/>
                    <a:pt x="304" y="1044"/>
                    <a:pt x="518" y="1044"/>
                  </a:cubicBezTo>
                  <a:cubicBezTo>
                    <a:pt x="1025" y="1044"/>
                    <a:pt x="1784" y="622"/>
                    <a:pt x="1700" y="270"/>
                  </a:cubicBezTo>
                  <a:cubicBezTo>
                    <a:pt x="1579" y="77"/>
                    <a:pt x="1374" y="0"/>
                    <a:pt x="11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55"/>
            <p:cNvSpPr/>
            <p:nvPr/>
          </p:nvSpPr>
          <p:spPr>
            <a:xfrm>
              <a:off x="2607025" y="2450825"/>
              <a:ext cx="31475" cy="20300"/>
            </a:xfrm>
            <a:custGeom>
              <a:rect b="b" l="l" r="r" t="t"/>
              <a:pathLst>
                <a:path extrusionOk="0" h="812" w="1259">
                  <a:moveTo>
                    <a:pt x="641" y="1"/>
                  </a:moveTo>
                  <a:cubicBezTo>
                    <a:pt x="489" y="1"/>
                    <a:pt x="340" y="31"/>
                    <a:pt x="239" y="96"/>
                  </a:cubicBezTo>
                  <a:cubicBezTo>
                    <a:pt x="25" y="227"/>
                    <a:pt x="1" y="429"/>
                    <a:pt x="25" y="536"/>
                  </a:cubicBezTo>
                  <a:cubicBezTo>
                    <a:pt x="65" y="736"/>
                    <a:pt x="217" y="811"/>
                    <a:pt x="401" y="811"/>
                  </a:cubicBezTo>
                  <a:cubicBezTo>
                    <a:pt x="767" y="811"/>
                    <a:pt x="1259" y="516"/>
                    <a:pt x="1251" y="310"/>
                  </a:cubicBezTo>
                  <a:cubicBezTo>
                    <a:pt x="1243" y="114"/>
                    <a:pt x="935" y="1"/>
                    <a:pt x="6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55"/>
            <p:cNvSpPr/>
            <p:nvPr/>
          </p:nvSpPr>
          <p:spPr>
            <a:xfrm>
              <a:off x="953850" y="2197525"/>
              <a:ext cx="2378300" cy="3278700"/>
            </a:xfrm>
            <a:custGeom>
              <a:rect b="b" l="l" r="r" t="t"/>
              <a:pathLst>
                <a:path extrusionOk="0" h="131148" w="95132">
                  <a:moveTo>
                    <a:pt x="48422" y="4606"/>
                  </a:moveTo>
                  <a:cubicBezTo>
                    <a:pt x="48700" y="4606"/>
                    <a:pt x="49022" y="4813"/>
                    <a:pt x="49269" y="5156"/>
                  </a:cubicBezTo>
                  <a:cubicBezTo>
                    <a:pt x="49462" y="5176"/>
                    <a:pt x="49661" y="5182"/>
                    <a:pt x="49860" y="5182"/>
                  </a:cubicBezTo>
                  <a:cubicBezTo>
                    <a:pt x="50177" y="5182"/>
                    <a:pt x="50495" y="5167"/>
                    <a:pt x="50793" y="5167"/>
                  </a:cubicBezTo>
                  <a:cubicBezTo>
                    <a:pt x="51189" y="5167"/>
                    <a:pt x="51551" y="5194"/>
                    <a:pt x="51828" y="5322"/>
                  </a:cubicBezTo>
                  <a:cubicBezTo>
                    <a:pt x="51959" y="5596"/>
                    <a:pt x="51674" y="5763"/>
                    <a:pt x="51495" y="5882"/>
                  </a:cubicBezTo>
                  <a:cubicBezTo>
                    <a:pt x="51210" y="5673"/>
                    <a:pt x="50890" y="5607"/>
                    <a:pt x="50554" y="5607"/>
                  </a:cubicBezTo>
                  <a:cubicBezTo>
                    <a:pt x="49980" y="5607"/>
                    <a:pt x="49360" y="5799"/>
                    <a:pt x="48791" y="5799"/>
                  </a:cubicBezTo>
                  <a:cubicBezTo>
                    <a:pt x="48439" y="5799"/>
                    <a:pt x="48106" y="5726"/>
                    <a:pt x="47816" y="5489"/>
                  </a:cubicBezTo>
                  <a:cubicBezTo>
                    <a:pt x="47854" y="4866"/>
                    <a:pt x="48111" y="4606"/>
                    <a:pt x="48422" y="4606"/>
                  </a:cubicBezTo>
                  <a:close/>
                  <a:moveTo>
                    <a:pt x="79274" y="6652"/>
                  </a:moveTo>
                  <a:cubicBezTo>
                    <a:pt x="79337" y="6652"/>
                    <a:pt x="79404" y="6671"/>
                    <a:pt x="79463" y="6715"/>
                  </a:cubicBezTo>
                  <a:cubicBezTo>
                    <a:pt x="79504" y="6953"/>
                    <a:pt x="79393" y="7056"/>
                    <a:pt x="79185" y="7056"/>
                  </a:cubicBezTo>
                  <a:cubicBezTo>
                    <a:pt x="79153" y="7056"/>
                    <a:pt x="79118" y="7054"/>
                    <a:pt x="79082" y="7049"/>
                  </a:cubicBezTo>
                  <a:cubicBezTo>
                    <a:pt x="78911" y="6834"/>
                    <a:pt x="79079" y="6652"/>
                    <a:pt x="79274" y="6652"/>
                  </a:cubicBezTo>
                  <a:close/>
                  <a:moveTo>
                    <a:pt x="41188" y="6686"/>
                  </a:moveTo>
                  <a:cubicBezTo>
                    <a:pt x="41676" y="6686"/>
                    <a:pt x="42069" y="6844"/>
                    <a:pt x="42184" y="7382"/>
                  </a:cubicBezTo>
                  <a:cubicBezTo>
                    <a:pt x="42051" y="7572"/>
                    <a:pt x="41868" y="7596"/>
                    <a:pt x="41667" y="7596"/>
                  </a:cubicBezTo>
                  <a:cubicBezTo>
                    <a:pt x="41599" y="7596"/>
                    <a:pt x="41528" y="7593"/>
                    <a:pt x="41457" y="7593"/>
                  </a:cubicBezTo>
                  <a:cubicBezTo>
                    <a:pt x="41382" y="7593"/>
                    <a:pt x="41307" y="7596"/>
                    <a:pt x="41232" y="7608"/>
                  </a:cubicBezTo>
                  <a:cubicBezTo>
                    <a:pt x="40499" y="7731"/>
                    <a:pt x="39714" y="8148"/>
                    <a:pt x="39019" y="8148"/>
                  </a:cubicBezTo>
                  <a:cubicBezTo>
                    <a:pt x="38900" y="8148"/>
                    <a:pt x="38785" y="8136"/>
                    <a:pt x="38672" y="8109"/>
                  </a:cubicBezTo>
                  <a:cubicBezTo>
                    <a:pt x="38743" y="7620"/>
                    <a:pt x="39029" y="7335"/>
                    <a:pt x="39232" y="6989"/>
                  </a:cubicBezTo>
                  <a:cubicBezTo>
                    <a:pt x="39786" y="6943"/>
                    <a:pt x="40565" y="6686"/>
                    <a:pt x="41188" y="6686"/>
                  </a:cubicBezTo>
                  <a:close/>
                  <a:moveTo>
                    <a:pt x="41498" y="10728"/>
                  </a:moveTo>
                  <a:cubicBezTo>
                    <a:pt x="41504" y="10728"/>
                    <a:pt x="41511" y="10728"/>
                    <a:pt x="41518" y="10728"/>
                  </a:cubicBezTo>
                  <a:cubicBezTo>
                    <a:pt x="41827" y="10740"/>
                    <a:pt x="42089" y="11014"/>
                    <a:pt x="42351" y="11228"/>
                  </a:cubicBezTo>
                  <a:cubicBezTo>
                    <a:pt x="42268" y="11561"/>
                    <a:pt x="41827" y="11502"/>
                    <a:pt x="41518" y="11621"/>
                  </a:cubicBezTo>
                  <a:cubicBezTo>
                    <a:pt x="41079" y="11767"/>
                    <a:pt x="40482" y="12048"/>
                    <a:pt x="39803" y="12048"/>
                  </a:cubicBezTo>
                  <a:cubicBezTo>
                    <a:pt x="39652" y="12048"/>
                    <a:pt x="39497" y="12034"/>
                    <a:pt x="39339" y="12002"/>
                  </a:cubicBezTo>
                  <a:cubicBezTo>
                    <a:pt x="39386" y="11597"/>
                    <a:pt x="40041" y="11526"/>
                    <a:pt x="40518" y="11287"/>
                  </a:cubicBezTo>
                  <a:cubicBezTo>
                    <a:pt x="40916" y="11077"/>
                    <a:pt x="41107" y="10728"/>
                    <a:pt x="41498" y="10728"/>
                  </a:cubicBezTo>
                  <a:close/>
                  <a:moveTo>
                    <a:pt x="47263" y="19005"/>
                  </a:moveTo>
                  <a:cubicBezTo>
                    <a:pt x="48074" y="19005"/>
                    <a:pt x="47671" y="20623"/>
                    <a:pt x="47090" y="20646"/>
                  </a:cubicBezTo>
                  <a:cubicBezTo>
                    <a:pt x="47079" y="20646"/>
                    <a:pt x="47069" y="20646"/>
                    <a:pt x="47059" y="20646"/>
                  </a:cubicBezTo>
                  <a:cubicBezTo>
                    <a:pt x="46225" y="20646"/>
                    <a:pt x="46396" y="19191"/>
                    <a:pt x="47090" y="19027"/>
                  </a:cubicBezTo>
                  <a:cubicBezTo>
                    <a:pt x="47153" y="19012"/>
                    <a:pt x="47211" y="19005"/>
                    <a:pt x="47263" y="19005"/>
                  </a:cubicBezTo>
                  <a:close/>
                  <a:moveTo>
                    <a:pt x="53790" y="23892"/>
                  </a:moveTo>
                  <a:cubicBezTo>
                    <a:pt x="53903" y="23892"/>
                    <a:pt x="54011" y="23905"/>
                    <a:pt x="54114" y="23932"/>
                  </a:cubicBezTo>
                  <a:cubicBezTo>
                    <a:pt x="54615" y="24063"/>
                    <a:pt x="55948" y="25515"/>
                    <a:pt x="54841" y="25992"/>
                  </a:cubicBezTo>
                  <a:cubicBezTo>
                    <a:pt x="54747" y="26033"/>
                    <a:pt x="53553" y="26167"/>
                    <a:pt x="53085" y="26167"/>
                  </a:cubicBezTo>
                  <a:cubicBezTo>
                    <a:pt x="53019" y="26167"/>
                    <a:pt x="52968" y="26164"/>
                    <a:pt x="52936" y="26158"/>
                  </a:cubicBezTo>
                  <a:cubicBezTo>
                    <a:pt x="52555" y="26099"/>
                    <a:pt x="52329" y="25563"/>
                    <a:pt x="51936" y="25492"/>
                  </a:cubicBezTo>
                  <a:cubicBezTo>
                    <a:pt x="51889" y="25484"/>
                    <a:pt x="51842" y="25480"/>
                    <a:pt x="51794" y="25480"/>
                  </a:cubicBezTo>
                  <a:cubicBezTo>
                    <a:pt x="51278" y="25480"/>
                    <a:pt x="50671" y="25897"/>
                    <a:pt x="50182" y="25897"/>
                  </a:cubicBezTo>
                  <a:cubicBezTo>
                    <a:pt x="49957" y="25897"/>
                    <a:pt x="49757" y="25809"/>
                    <a:pt x="49602" y="25551"/>
                  </a:cubicBezTo>
                  <a:cubicBezTo>
                    <a:pt x="49733" y="25051"/>
                    <a:pt x="50293" y="25039"/>
                    <a:pt x="50876" y="24884"/>
                  </a:cubicBezTo>
                  <a:cubicBezTo>
                    <a:pt x="51804" y="24631"/>
                    <a:pt x="52919" y="23892"/>
                    <a:pt x="53790" y="23892"/>
                  </a:cubicBezTo>
                  <a:close/>
                  <a:moveTo>
                    <a:pt x="56133" y="26607"/>
                  </a:moveTo>
                  <a:cubicBezTo>
                    <a:pt x="56166" y="26607"/>
                    <a:pt x="56200" y="26608"/>
                    <a:pt x="56234" y="26611"/>
                  </a:cubicBezTo>
                  <a:cubicBezTo>
                    <a:pt x="56484" y="26635"/>
                    <a:pt x="56805" y="26920"/>
                    <a:pt x="57115" y="26944"/>
                  </a:cubicBezTo>
                  <a:cubicBezTo>
                    <a:pt x="57132" y="26946"/>
                    <a:pt x="57150" y="26946"/>
                    <a:pt x="57167" y="26946"/>
                  </a:cubicBezTo>
                  <a:cubicBezTo>
                    <a:pt x="57409" y="26946"/>
                    <a:pt x="57617" y="26817"/>
                    <a:pt x="57778" y="26817"/>
                  </a:cubicBezTo>
                  <a:cubicBezTo>
                    <a:pt x="57800" y="26817"/>
                    <a:pt x="57821" y="26820"/>
                    <a:pt x="57841" y="26825"/>
                  </a:cubicBezTo>
                  <a:cubicBezTo>
                    <a:pt x="58305" y="26956"/>
                    <a:pt x="58508" y="27659"/>
                    <a:pt x="58067" y="28004"/>
                  </a:cubicBezTo>
                  <a:cubicBezTo>
                    <a:pt x="58030" y="28009"/>
                    <a:pt x="57995" y="28011"/>
                    <a:pt x="57962" y="28011"/>
                  </a:cubicBezTo>
                  <a:cubicBezTo>
                    <a:pt x="57703" y="28011"/>
                    <a:pt x="57570" y="27878"/>
                    <a:pt x="57364" y="27878"/>
                  </a:cubicBezTo>
                  <a:cubicBezTo>
                    <a:pt x="57338" y="27878"/>
                    <a:pt x="57310" y="27880"/>
                    <a:pt x="57282" y="27885"/>
                  </a:cubicBezTo>
                  <a:cubicBezTo>
                    <a:pt x="56546" y="28013"/>
                    <a:pt x="56246" y="29446"/>
                    <a:pt x="55707" y="29446"/>
                  </a:cubicBezTo>
                  <a:cubicBezTo>
                    <a:pt x="55696" y="29446"/>
                    <a:pt x="55685" y="29446"/>
                    <a:pt x="55674" y="29444"/>
                  </a:cubicBezTo>
                  <a:cubicBezTo>
                    <a:pt x="55138" y="29409"/>
                    <a:pt x="54853" y="28111"/>
                    <a:pt x="55388" y="27718"/>
                  </a:cubicBezTo>
                  <a:cubicBezTo>
                    <a:pt x="55412" y="27385"/>
                    <a:pt x="55150" y="27325"/>
                    <a:pt x="55174" y="26992"/>
                  </a:cubicBezTo>
                  <a:cubicBezTo>
                    <a:pt x="55317" y="26804"/>
                    <a:pt x="55716" y="26607"/>
                    <a:pt x="56133" y="26607"/>
                  </a:cubicBezTo>
                  <a:close/>
                  <a:moveTo>
                    <a:pt x="60260" y="28788"/>
                  </a:moveTo>
                  <a:cubicBezTo>
                    <a:pt x="60566" y="28788"/>
                    <a:pt x="60840" y="28824"/>
                    <a:pt x="60961" y="28944"/>
                  </a:cubicBezTo>
                  <a:cubicBezTo>
                    <a:pt x="60867" y="29331"/>
                    <a:pt x="60387" y="29463"/>
                    <a:pt x="59869" y="29463"/>
                  </a:cubicBezTo>
                  <a:cubicBezTo>
                    <a:pt x="59400" y="29463"/>
                    <a:pt x="58899" y="29355"/>
                    <a:pt x="58627" y="29230"/>
                  </a:cubicBezTo>
                  <a:cubicBezTo>
                    <a:pt x="58663" y="28956"/>
                    <a:pt x="59091" y="28873"/>
                    <a:pt x="59460" y="28837"/>
                  </a:cubicBezTo>
                  <a:cubicBezTo>
                    <a:pt x="59699" y="28815"/>
                    <a:pt x="59992" y="28788"/>
                    <a:pt x="60260" y="28788"/>
                  </a:cubicBezTo>
                  <a:close/>
                  <a:moveTo>
                    <a:pt x="53672" y="26778"/>
                  </a:moveTo>
                  <a:cubicBezTo>
                    <a:pt x="53851" y="26778"/>
                    <a:pt x="53992" y="26809"/>
                    <a:pt x="54055" y="26885"/>
                  </a:cubicBezTo>
                  <a:cubicBezTo>
                    <a:pt x="53983" y="27480"/>
                    <a:pt x="53507" y="27444"/>
                    <a:pt x="53055" y="27718"/>
                  </a:cubicBezTo>
                  <a:cubicBezTo>
                    <a:pt x="52257" y="28206"/>
                    <a:pt x="51805" y="28932"/>
                    <a:pt x="51543" y="29956"/>
                  </a:cubicBezTo>
                  <a:cubicBezTo>
                    <a:pt x="51474" y="30241"/>
                    <a:pt x="50764" y="30961"/>
                    <a:pt x="50369" y="30961"/>
                  </a:cubicBezTo>
                  <a:cubicBezTo>
                    <a:pt x="50350" y="30961"/>
                    <a:pt x="50333" y="30960"/>
                    <a:pt x="50316" y="30957"/>
                  </a:cubicBezTo>
                  <a:cubicBezTo>
                    <a:pt x="49435" y="30766"/>
                    <a:pt x="50566" y="29135"/>
                    <a:pt x="50769" y="28897"/>
                  </a:cubicBezTo>
                  <a:cubicBezTo>
                    <a:pt x="50995" y="28623"/>
                    <a:pt x="51281" y="28373"/>
                    <a:pt x="51543" y="28051"/>
                  </a:cubicBezTo>
                  <a:cubicBezTo>
                    <a:pt x="51805" y="27754"/>
                    <a:pt x="51971" y="27337"/>
                    <a:pt x="52209" y="27170"/>
                  </a:cubicBezTo>
                  <a:cubicBezTo>
                    <a:pt x="52476" y="26990"/>
                    <a:pt x="53204" y="26778"/>
                    <a:pt x="53672" y="26778"/>
                  </a:cubicBezTo>
                  <a:close/>
                  <a:moveTo>
                    <a:pt x="56756" y="30140"/>
                  </a:moveTo>
                  <a:cubicBezTo>
                    <a:pt x="56928" y="30140"/>
                    <a:pt x="57104" y="30166"/>
                    <a:pt x="57282" y="30230"/>
                  </a:cubicBezTo>
                  <a:cubicBezTo>
                    <a:pt x="56770" y="30659"/>
                    <a:pt x="56222" y="30897"/>
                    <a:pt x="55341" y="31183"/>
                  </a:cubicBezTo>
                  <a:cubicBezTo>
                    <a:pt x="55129" y="31248"/>
                    <a:pt x="54843" y="31321"/>
                    <a:pt x="54601" y="31321"/>
                  </a:cubicBezTo>
                  <a:cubicBezTo>
                    <a:pt x="54354" y="31321"/>
                    <a:pt x="54151" y="31245"/>
                    <a:pt x="54114" y="31004"/>
                  </a:cubicBezTo>
                  <a:cubicBezTo>
                    <a:pt x="54019" y="30433"/>
                    <a:pt x="54722" y="30564"/>
                    <a:pt x="55115" y="30504"/>
                  </a:cubicBezTo>
                  <a:cubicBezTo>
                    <a:pt x="55612" y="30440"/>
                    <a:pt x="56166" y="30140"/>
                    <a:pt x="56756" y="30140"/>
                  </a:cubicBezTo>
                  <a:close/>
                  <a:moveTo>
                    <a:pt x="57895" y="63683"/>
                  </a:moveTo>
                  <a:cubicBezTo>
                    <a:pt x="58292" y="63683"/>
                    <a:pt x="58352" y="64492"/>
                    <a:pt x="57960" y="64556"/>
                  </a:cubicBezTo>
                  <a:cubicBezTo>
                    <a:pt x="57940" y="64559"/>
                    <a:pt x="57921" y="64561"/>
                    <a:pt x="57902" y="64561"/>
                  </a:cubicBezTo>
                  <a:cubicBezTo>
                    <a:pt x="57525" y="64561"/>
                    <a:pt x="57348" y="63904"/>
                    <a:pt x="57734" y="63722"/>
                  </a:cubicBezTo>
                  <a:cubicBezTo>
                    <a:pt x="57793" y="63695"/>
                    <a:pt x="57846" y="63683"/>
                    <a:pt x="57895" y="63683"/>
                  </a:cubicBezTo>
                  <a:close/>
                  <a:moveTo>
                    <a:pt x="48683" y="1"/>
                  </a:moveTo>
                  <a:cubicBezTo>
                    <a:pt x="48559" y="1"/>
                    <a:pt x="48437" y="8"/>
                    <a:pt x="48316" y="24"/>
                  </a:cubicBezTo>
                  <a:cubicBezTo>
                    <a:pt x="47364" y="167"/>
                    <a:pt x="46744" y="834"/>
                    <a:pt x="45971" y="1143"/>
                  </a:cubicBezTo>
                  <a:cubicBezTo>
                    <a:pt x="45042" y="1512"/>
                    <a:pt x="43411" y="2013"/>
                    <a:pt x="44697" y="2810"/>
                  </a:cubicBezTo>
                  <a:cubicBezTo>
                    <a:pt x="45971" y="2763"/>
                    <a:pt x="47030" y="2215"/>
                    <a:pt x="48149" y="2203"/>
                  </a:cubicBezTo>
                  <a:lnTo>
                    <a:pt x="48149" y="2203"/>
                  </a:lnTo>
                  <a:cubicBezTo>
                    <a:pt x="48268" y="2882"/>
                    <a:pt x="47780" y="3441"/>
                    <a:pt x="47530" y="3929"/>
                  </a:cubicBezTo>
                  <a:cubicBezTo>
                    <a:pt x="47352" y="4275"/>
                    <a:pt x="47399" y="4513"/>
                    <a:pt x="47197" y="4656"/>
                  </a:cubicBezTo>
                  <a:cubicBezTo>
                    <a:pt x="47031" y="4767"/>
                    <a:pt x="46838" y="4812"/>
                    <a:pt x="46628" y="4812"/>
                  </a:cubicBezTo>
                  <a:cubicBezTo>
                    <a:pt x="45827" y="4812"/>
                    <a:pt x="44772" y="4159"/>
                    <a:pt x="43970" y="4037"/>
                  </a:cubicBezTo>
                  <a:cubicBezTo>
                    <a:pt x="43886" y="4024"/>
                    <a:pt x="43803" y="4019"/>
                    <a:pt x="43722" y="4019"/>
                  </a:cubicBezTo>
                  <a:cubicBezTo>
                    <a:pt x="43260" y="4019"/>
                    <a:pt x="42857" y="4193"/>
                    <a:pt x="42411" y="4203"/>
                  </a:cubicBezTo>
                  <a:cubicBezTo>
                    <a:pt x="42388" y="4204"/>
                    <a:pt x="42365" y="4205"/>
                    <a:pt x="42343" y="4205"/>
                  </a:cubicBezTo>
                  <a:cubicBezTo>
                    <a:pt x="42002" y="4205"/>
                    <a:pt x="41681" y="4097"/>
                    <a:pt x="41369" y="4097"/>
                  </a:cubicBezTo>
                  <a:cubicBezTo>
                    <a:pt x="41214" y="4097"/>
                    <a:pt x="41062" y="4124"/>
                    <a:pt x="40910" y="4203"/>
                  </a:cubicBezTo>
                  <a:cubicBezTo>
                    <a:pt x="40470" y="4072"/>
                    <a:pt x="40541" y="3548"/>
                    <a:pt x="40125" y="3477"/>
                  </a:cubicBezTo>
                  <a:cubicBezTo>
                    <a:pt x="40105" y="3474"/>
                    <a:pt x="40085" y="3472"/>
                    <a:pt x="40064" y="3472"/>
                  </a:cubicBezTo>
                  <a:cubicBezTo>
                    <a:pt x="39771" y="3472"/>
                    <a:pt x="39451" y="3777"/>
                    <a:pt x="39172" y="3810"/>
                  </a:cubicBezTo>
                  <a:cubicBezTo>
                    <a:pt x="39122" y="3819"/>
                    <a:pt x="39072" y="3823"/>
                    <a:pt x="39023" y="3823"/>
                  </a:cubicBezTo>
                  <a:cubicBezTo>
                    <a:pt x="38819" y="3823"/>
                    <a:pt x="38619" y="3762"/>
                    <a:pt x="38388" y="3762"/>
                  </a:cubicBezTo>
                  <a:cubicBezTo>
                    <a:pt x="38371" y="3762"/>
                    <a:pt x="38355" y="3762"/>
                    <a:pt x="38339" y="3763"/>
                  </a:cubicBezTo>
                  <a:cubicBezTo>
                    <a:pt x="37779" y="3787"/>
                    <a:pt x="37184" y="4025"/>
                    <a:pt x="36553" y="4144"/>
                  </a:cubicBezTo>
                  <a:cubicBezTo>
                    <a:pt x="35874" y="4287"/>
                    <a:pt x="35207" y="4215"/>
                    <a:pt x="34552" y="4263"/>
                  </a:cubicBezTo>
                  <a:cubicBezTo>
                    <a:pt x="33731" y="4328"/>
                    <a:pt x="32861" y="4716"/>
                    <a:pt x="32066" y="4716"/>
                  </a:cubicBezTo>
                  <a:cubicBezTo>
                    <a:pt x="31985" y="4716"/>
                    <a:pt x="31905" y="4712"/>
                    <a:pt x="31826" y="4703"/>
                  </a:cubicBezTo>
                  <a:cubicBezTo>
                    <a:pt x="31350" y="4656"/>
                    <a:pt x="30981" y="4239"/>
                    <a:pt x="30540" y="4144"/>
                  </a:cubicBezTo>
                  <a:cubicBezTo>
                    <a:pt x="30428" y="4123"/>
                    <a:pt x="30311" y="4118"/>
                    <a:pt x="30193" y="4118"/>
                  </a:cubicBezTo>
                  <a:cubicBezTo>
                    <a:pt x="30091" y="4118"/>
                    <a:pt x="29989" y="4122"/>
                    <a:pt x="29887" y="4122"/>
                  </a:cubicBezTo>
                  <a:cubicBezTo>
                    <a:pt x="29769" y="4122"/>
                    <a:pt x="29652" y="4117"/>
                    <a:pt x="29540" y="4096"/>
                  </a:cubicBezTo>
                  <a:cubicBezTo>
                    <a:pt x="29195" y="4025"/>
                    <a:pt x="28909" y="3870"/>
                    <a:pt x="28587" y="3810"/>
                  </a:cubicBezTo>
                  <a:cubicBezTo>
                    <a:pt x="28261" y="3750"/>
                    <a:pt x="27913" y="3737"/>
                    <a:pt x="27558" y="3737"/>
                  </a:cubicBezTo>
                  <a:cubicBezTo>
                    <a:pt x="27286" y="3737"/>
                    <a:pt x="27009" y="3744"/>
                    <a:pt x="26735" y="3744"/>
                  </a:cubicBezTo>
                  <a:cubicBezTo>
                    <a:pt x="26454" y="3744"/>
                    <a:pt x="26176" y="3736"/>
                    <a:pt x="25909" y="3703"/>
                  </a:cubicBezTo>
                  <a:cubicBezTo>
                    <a:pt x="25551" y="3656"/>
                    <a:pt x="25230" y="3417"/>
                    <a:pt x="24861" y="3370"/>
                  </a:cubicBezTo>
                  <a:cubicBezTo>
                    <a:pt x="24773" y="3357"/>
                    <a:pt x="24683" y="3353"/>
                    <a:pt x="24592" y="3353"/>
                  </a:cubicBezTo>
                  <a:cubicBezTo>
                    <a:pt x="24345" y="3353"/>
                    <a:pt x="24091" y="3387"/>
                    <a:pt x="23843" y="3387"/>
                  </a:cubicBezTo>
                  <a:cubicBezTo>
                    <a:pt x="23753" y="3387"/>
                    <a:pt x="23663" y="3382"/>
                    <a:pt x="23575" y="3370"/>
                  </a:cubicBezTo>
                  <a:cubicBezTo>
                    <a:pt x="23301" y="3334"/>
                    <a:pt x="23063" y="3144"/>
                    <a:pt x="22789" y="3096"/>
                  </a:cubicBezTo>
                  <a:cubicBezTo>
                    <a:pt x="22653" y="3063"/>
                    <a:pt x="22511" y="3056"/>
                    <a:pt x="22369" y="3056"/>
                  </a:cubicBezTo>
                  <a:cubicBezTo>
                    <a:pt x="22265" y="3056"/>
                    <a:pt x="22161" y="3060"/>
                    <a:pt x="22059" y="3060"/>
                  </a:cubicBezTo>
                  <a:cubicBezTo>
                    <a:pt x="21946" y="3060"/>
                    <a:pt x="21835" y="3055"/>
                    <a:pt x="21729" y="3036"/>
                  </a:cubicBezTo>
                  <a:cubicBezTo>
                    <a:pt x="21384" y="2977"/>
                    <a:pt x="21087" y="2715"/>
                    <a:pt x="20729" y="2703"/>
                  </a:cubicBezTo>
                  <a:cubicBezTo>
                    <a:pt x="20707" y="2702"/>
                    <a:pt x="20684" y="2702"/>
                    <a:pt x="20662" y="2702"/>
                  </a:cubicBezTo>
                  <a:cubicBezTo>
                    <a:pt x="20162" y="2702"/>
                    <a:pt x="19685" y="2945"/>
                    <a:pt x="19229" y="3036"/>
                  </a:cubicBezTo>
                  <a:cubicBezTo>
                    <a:pt x="18681" y="3144"/>
                    <a:pt x="18169" y="3096"/>
                    <a:pt x="17610" y="3144"/>
                  </a:cubicBezTo>
                  <a:cubicBezTo>
                    <a:pt x="16931" y="3203"/>
                    <a:pt x="16193" y="3489"/>
                    <a:pt x="15431" y="3596"/>
                  </a:cubicBezTo>
                  <a:cubicBezTo>
                    <a:pt x="14669" y="3691"/>
                    <a:pt x="13967" y="3870"/>
                    <a:pt x="13324" y="4144"/>
                  </a:cubicBezTo>
                  <a:cubicBezTo>
                    <a:pt x="12574" y="4465"/>
                    <a:pt x="11954" y="4596"/>
                    <a:pt x="11204" y="4703"/>
                  </a:cubicBezTo>
                  <a:cubicBezTo>
                    <a:pt x="10538" y="4799"/>
                    <a:pt x="9668" y="4727"/>
                    <a:pt x="9192" y="5370"/>
                  </a:cubicBezTo>
                  <a:cubicBezTo>
                    <a:pt x="9311" y="5834"/>
                    <a:pt x="9704" y="6311"/>
                    <a:pt x="9526" y="6882"/>
                  </a:cubicBezTo>
                  <a:cubicBezTo>
                    <a:pt x="9399" y="7165"/>
                    <a:pt x="9210" y="7258"/>
                    <a:pt x="8992" y="7258"/>
                  </a:cubicBezTo>
                  <a:cubicBezTo>
                    <a:pt x="8595" y="7258"/>
                    <a:pt x="8099" y="6953"/>
                    <a:pt x="7692" y="6930"/>
                  </a:cubicBezTo>
                  <a:cubicBezTo>
                    <a:pt x="7664" y="6929"/>
                    <a:pt x="7635" y="6928"/>
                    <a:pt x="7605" y="6928"/>
                  </a:cubicBezTo>
                  <a:cubicBezTo>
                    <a:pt x="7026" y="6928"/>
                    <a:pt x="6124" y="7139"/>
                    <a:pt x="5513" y="7275"/>
                  </a:cubicBezTo>
                  <a:cubicBezTo>
                    <a:pt x="4811" y="7418"/>
                    <a:pt x="3858" y="7608"/>
                    <a:pt x="3906" y="8216"/>
                  </a:cubicBezTo>
                  <a:cubicBezTo>
                    <a:pt x="3933" y="8670"/>
                    <a:pt x="4433" y="8757"/>
                    <a:pt x="5030" y="8757"/>
                  </a:cubicBezTo>
                  <a:cubicBezTo>
                    <a:pt x="5399" y="8757"/>
                    <a:pt x="5806" y="8724"/>
                    <a:pt x="6160" y="8724"/>
                  </a:cubicBezTo>
                  <a:cubicBezTo>
                    <a:pt x="6507" y="8724"/>
                    <a:pt x="6804" y="8756"/>
                    <a:pt x="6966" y="8882"/>
                  </a:cubicBezTo>
                  <a:cubicBezTo>
                    <a:pt x="7061" y="9644"/>
                    <a:pt x="5966" y="9502"/>
                    <a:pt x="5180" y="9609"/>
                  </a:cubicBezTo>
                  <a:cubicBezTo>
                    <a:pt x="4823" y="9656"/>
                    <a:pt x="4465" y="9930"/>
                    <a:pt x="4180" y="9942"/>
                  </a:cubicBezTo>
                  <a:cubicBezTo>
                    <a:pt x="4158" y="9944"/>
                    <a:pt x="4136" y="9945"/>
                    <a:pt x="4114" y="9945"/>
                  </a:cubicBezTo>
                  <a:cubicBezTo>
                    <a:pt x="3862" y="9945"/>
                    <a:pt x="3614" y="9834"/>
                    <a:pt x="3420" y="9834"/>
                  </a:cubicBezTo>
                  <a:cubicBezTo>
                    <a:pt x="3411" y="9834"/>
                    <a:pt x="3402" y="9834"/>
                    <a:pt x="3394" y="9835"/>
                  </a:cubicBezTo>
                  <a:cubicBezTo>
                    <a:pt x="2846" y="9871"/>
                    <a:pt x="2394" y="10228"/>
                    <a:pt x="1667" y="10442"/>
                  </a:cubicBezTo>
                  <a:cubicBezTo>
                    <a:pt x="1227" y="10585"/>
                    <a:pt x="84" y="10918"/>
                    <a:pt x="60" y="11228"/>
                  </a:cubicBezTo>
                  <a:cubicBezTo>
                    <a:pt x="1" y="11716"/>
                    <a:pt x="1227" y="12085"/>
                    <a:pt x="1894" y="12395"/>
                  </a:cubicBezTo>
                  <a:cubicBezTo>
                    <a:pt x="2775" y="12811"/>
                    <a:pt x="3275" y="13061"/>
                    <a:pt x="4072" y="13228"/>
                  </a:cubicBezTo>
                  <a:cubicBezTo>
                    <a:pt x="4525" y="13327"/>
                    <a:pt x="5166" y="13365"/>
                    <a:pt x="5797" y="13365"/>
                  </a:cubicBezTo>
                  <a:cubicBezTo>
                    <a:pt x="6376" y="13365"/>
                    <a:pt x="6948" y="13333"/>
                    <a:pt x="7359" y="13288"/>
                  </a:cubicBezTo>
                  <a:cubicBezTo>
                    <a:pt x="7668" y="13255"/>
                    <a:pt x="8040" y="13119"/>
                    <a:pt x="8253" y="13119"/>
                  </a:cubicBezTo>
                  <a:cubicBezTo>
                    <a:pt x="8269" y="13119"/>
                    <a:pt x="8285" y="13119"/>
                    <a:pt x="8299" y="13121"/>
                  </a:cubicBezTo>
                  <a:cubicBezTo>
                    <a:pt x="8847" y="13169"/>
                    <a:pt x="8847" y="13585"/>
                    <a:pt x="9311" y="13621"/>
                  </a:cubicBezTo>
                  <a:cubicBezTo>
                    <a:pt x="9344" y="13624"/>
                    <a:pt x="9376" y="13625"/>
                    <a:pt x="9407" y="13625"/>
                  </a:cubicBezTo>
                  <a:cubicBezTo>
                    <a:pt x="9890" y="13625"/>
                    <a:pt x="10141" y="13292"/>
                    <a:pt x="10645" y="13181"/>
                  </a:cubicBezTo>
                  <a:cubicBezTo>
                    <a:pt x="11181" y="13050"/>
                    <a:pt x="11883" y="13133"/>
                    <a:pt x="12431" y="12895"/>
                  </a:cubicBezTo>
                  <a:cubicBezTo>
                    <a:pt x="12978" y="12657"/>
                    <a:pt x="13205" y="12204"/>
                    <a:pt x="13597" y="12180"/>
                  </a:cubicBezTo>
                  <a:cubicBezTo>
                    <a:pt x="13625" y="12178"/>
                    <a:pt x="13653" y="12177"/>
                    <a:pt x="13679" y="12177"/>
                  </a:cubicBezTo>
                  <a:cubicBezTo>
                    <a:pt x="14270" y="12177"/>
                    <a:pt x="14604" y="12781"/>
                    <a:pt x="15264" y="12895"/>
                  </a:cubicBezTo>
                  <a:cubicBezTo>
                    <a:pt x="16407" y="13097"/>
                    <a:pt x="17288" y="12823"/>
                    <a:pt x="18110" y="13228"/>
                  </a:cubicBezTo>
                  <a:cubicBezTo>
                    <a:pt x="18753" y="13550"/>
                    <a:pt x="19086" y="14526"/>
                    <a:pt x="19396" y="14907"/>
                  </a:cubicBezTo>
                  <a:cubicBezTo>
                    <a:pt x="19527" y="15074"/>
                    <a:pt x="19039" y="15490"/>
                    <a:pt x="19003" y="15740"/>
                  </a:cubicBezTo>
                  <a:cubicBezTo>
                    <a:pt x="18979" y="15907"/>
                    <a:pt x="19134" y="16181"/>
                    <a:pt x="19110" y="16407"/>
                  </a:cubicBezTo>
                  <a:cubicBezTo>
                    <a:pt x="19074" y="16991"/>
                    <a:pt x="18622" y="17372"/>
                    <a:pt x="19003" y="17693"/>
                  </a:cubicBezTo>
                  <a:cubicBezTo>
                    <a:pt x="19080" y="17757"/>
                    <a:pt x="19166" y="17781"/>
                    <a:pt x="19256" y="17781"/>
                  </a:cubicBezTo>
                  <a:cubicBezTo>
                    <a:pt x="19528" y="17781"/>
                    <a:pt x="19846" y="17566"/>
                    <a:pt x="20116" y="17566"/>
                  </a:cubicBezTo>
                  <a:cubicBezTo>
                    <a:pt x="20243" y="17566"/>
                    <a:pt x="20359" y="17613"/>
                    <a:pt x="20455" y="17753"/>
                  </a:cubicBezTo>
                  <a:cubicBezTo>
                    <a:pt x="20825" y="18288"/>
                    <a:pt x="20098" y="18479"/>
                    <a:pt x="20003" y="18979"/>
                  </a:cubicBezTo>
                  <a:cubicBezTo>
                    <a:pt x="19896" y="19550"/>
                    <a:pt x="20182" y="20110"/>
                    <a:pt x="20170" y="20646"/>
                  </a:cubicBezTo>
                  <a:cubicBezTo>
                    <a:pt x="20170" y="20884"/>
                    <a:pt x="20098" y="21443"/>
                    <a:pt x="20003" y="21646"/>
                  </a:cubicBezTo>
                  <a:cubicBezTo>
                    <a:pt x="19836" y="22039"/>
                    <a:pt x="19277" y="22027"/>
                    <a:pt x="19229" y="22432"/>
                  </a:cubicBezTo>
                  <a:cubicBezTo>
                    <a:pt x="19146" y="23063"/>
                    <a:pt x="20158" y="23503"/>
                    <a:pt x="20229" y="24039"/>
                  </a:cubicBezTo>
                  <a:cubicBezTo>
                    <a:pt x="20277" y="24432"/>
                    <a:pt x="19920" y="25122"/>
                    <a:pt x="19789" y="25432"/>
                  </a:cubicBezTo>
                  <a:cubicBezTo>
                    <a:pt x="19408" y="26325"/>
                    <a:pt x="18812" y="27063"/>
                    <a:pt x="18169" y="27837"/>
                  </a:cubicBezTo>
                  <a:cubicBezTo>
                    <a:pt x="17574" y="28551"/>
                    <a:pt x="16681" y="29218"/>
                    <a:pt x="16276" y="29956"/>
                  </a:cubicBezTo>
                  <a:cubicBezTo>
                    <a:pt x="16050" y="30349"/>
                    <a:pt x="16026" y="30802"/>
                    <a:pt x="15824" y="31183"/>
                  </a:cubicBezTo>
                  <a:cubicBezTo>
                    <a:pt x="15550" y="31707"/>
                    <a:pt x="15038" y="31980"/>
                    <a:pt x="14764" y="32516"/>
                  </a:cubicBezTo>
                  <a:cubicBezTo>
                    <a:pt x="14657" y="33290"/>
                    <a:pt x="14729" y="33969"/>
                    <a:pt x="14764" y="34683"/>
                  </a:cubicBezTo>
                  <a:cubicBezTo>
                    <a:pt x="14800" y="35398"/>
                    <a:pt x="14740" y="36136"/>
                    <a:pt x="14824" y="36803"/>
                  </a:cubicBezTo>
                  <a:cubicBezTo>
                    <a:pt x="14871" y="37184"/>
                    <a:pt x="15002" y="37910"/>
                    <a:pt x="15217" y="38255"/>
                  </a:cubicBezTo>
                  <a:cubicBezTo>
                    <a:pt x="15455" y="38648"/>
                    <a:pt x="15836" y="38541"/>
                    <a:pt x="16324" y="38815"/>
                  </a:cubicBezTo>
                  <a:cubicBezTo>
                    <a:pt x="16693" y="39017"/>
                    <a:pt x="17277" y="39541"/>
                    <a:pt x="17384" y="39922"/>
                  </a:cubicBezTo>
                  <a:cubicBezTo>
                    <a:pt x="17515" y="40351"/>
                    <a:pt x="17443" y="40993"/>
                    <a:pt x="17503" y="41541"/>
                  </a:cubicBezTo>
                  <a:cubicBezTo>
                    <a:pt x="17550" y="42136"/>
                    <a:pt x="17574" y="42791"/>
                    <a:pt x="17717" y="43220"/>
                  </a:cubicBezTo>
                  <a:cubicBezTo>
                    <a:pt x="17884" y="43672"/>
                    <a:pt x="18622" y="44125"/>
                    <a:pt x="18610" y="44661"/>
                  </a:cubicBezTo>
                  <a:cubicBezTo>
                    <a:pt x="18610" y="45149"/>
                    <a:pt x="17943" y="45220"/>
                    <a:pt x="17943" y="45720"/>
                  </a:cubicBezTo>
                  <a:cubicBezTo>
                    <a:pt x="17955" y="46530"/>
                    <a:pt x="19539" y="46554"/>
                    <a:pt x="19729" y="47340"/>
                  </a:cubicBezTo>
                  <a:cubicBezTo>
                    <a:pt x="19824" y="47744"/>
                    <a:pt x="19527" y="48185"/>
                    <a:pt x="19622" y="48506"/>
                  </a:cubicBezTo>
                  <a:cubicBezTo>
                    <a:pt x="19717" y="48911"/>
                    <a:pt x="20384" y="49233"/>
                    <a:pt x="20563" y="49399"/>
                  </a:cubicBezTo>
                  <a:cubicBezTo>
                    <a:pt x="20866" y="49681"/>
                    <a:pt x="21061" y="50140"/>
                    <a:pt x="21488" y="50140"/>
                  </a:cubicBezTo>
                  <a:cubicBezTo>
                    <a:pt x="21530" y="50140"/>
                    <a:pt x="21575" y="50135"/>
                    <a:pt x="21622" y="50126"/>
                  </a:cubicBezTo>
                  <a:cubicBezTo>
                    <a:pt x="22015" y="49614"/>
                    <a:pt x="21313" y="49209"/>
                    <a:pt x="21122" y="48792"/>
                  </a:cubicBezTo>
                  <a:cubicBezTo>
                    <a:pt x="20908" y="48316"/>
                    <a:pt x="20908" y="47494"/>
                    <a:pt x="20670" y="46720"/>
                  </a:cubicBezTo>
                  <a:cubicBezTo>
                    <a:pt x="20527" y="46244"/>
                    <a:pt x="20098" y="45875"/>
                    <a:pt x="19955" y="45446"/>
                  </a:cubicBezTo>
                  <a:cubicBezTo>
                    <a:pt x="19801" y="44994"/>
                    <a:pt x="19836" y="44530"/>
                    <a:pt x="19670" y="44161"/>
                  </a:cubicBezTo>
                  <a:cubicBezTo>
                    <a:pt x="19515" y="43803"/>
                    <a:pt x="19003" y="43303"/>
                    <a:pt x="18943" y="42934"/>
                  </a:cubicBezTo>
                  <a:cubicBezTo>
                    <a:pt x="18831" y="42098"/>
                    <a:pt x="19341" y="41609"/>
                    <a:pt x="19835" y="41609"/>
                  </a:cubicBezTo>
                  <a:cubicBezTo>
                    <a:pt x="20128" y="41609"/>
                    <a:pt x="20416" y="41783"/>
                    <a:pt x="20563" y="42160"/>
                  </a:cubicBezTo>
                  <a:cubicBezTo>
                    <a:pt x="20801" y="42768"/>
                    <a:pt x="20455" y="43315"/>
                    <a:pt x="20563" y="43934"/>
                  </a:cubicBezTo>
                  <a:cubicBezTo>
                    <a:pt x="20646" y="44446"/>
                    <a:pt x="21289" y="44934"/>
                    <a:pt x="21622" y="45387"/>
                  </a:cubicBezTo>
                  <a:cubicBezTo>
                    <a:pt x="21991" y="45887"/>
                    <a:pt x="22277" y="46387"/>
                    <a:pt x="22622" y="46720"/>
                  </a:cubicBezTo>
                  <a:cubicBezTo>
                    <a:pt x="22646" y="47078"/>
                    <a:pt x="22646" y="47149"/>
                    <a:pt x="22622" y="47506"/>
                  </a:cubicBezTo>
                  <a:cubicBezTo>
                    <a:pt x="23087" y="48042"/>
                    <a:pt x="23623" y="48542"/>
                    <a:pt x="24075" y="49125"/>
                  </a:cubicBezTo>
                  <a:cubicBezTo>
                    <a:pt x="24694" y="49899"/>
                    <a:pt x="25670" y="50864"/>
                    <a:pt x="25528" y="52185"/>
                  </a:cubicBezTo>
                  <a:cubicBezTo>
                    <a:pt x="25480" y="52602"/>
                    <a:pt x="25063" y="52983"/>
                    <a:pt x="25075" y="53412"/>
                  </a:cubicBezTo>
                  <a:cubicBezTo>
                    <a:pt x="25099" y="53793"/>
                    <a:pt x="25551" y="54233"/>
                    <a:pt x="25968" y="54531"/>
                  </a:cubicBezTo>
                  <a:cubicBezTo>
                    <a:pt x="26409" y="54840"/>
                    <a:pt x="26790" y="55198"/>
                    <a:pt x="27135" y="55364"/>
                  </a:cubicBezTo>
                  <a:cubicBezTo>
                    <a:pt x="27385" y="55483"/>
                    <a:pt x="27837" y="55507"/>
                    <a:pt x="28147" y="55638"/>
                  </a:cubicBezTo>
                  <a:cubicBezTo>
                    <a:pt x="28540" y="55817"/>
                    <a:pt x="28861" y="56245"/>
                    <a:pt x="29314" y="56483"/>
                  </a:cubicBezTo>
                  <a:cubicBezTo>
                    <a:pt x="29873" y="56769"/>
                    <a:pt x="30635" y="56936"/>
                    <a:pt x="31314" y="57257"/>
                  </a:cubicBezTo>
                  <a:cubicBezTo>
                    <a:pt x="31981" y="57567"/>
                    <a:pt x="32862" y="57984"/>
                    <a:pt x="33386" y="57984"/>
                  </a:cubicBezTo>
                  <a:cubicBezTo>
                    <a:pt x="33910" y="57984"/>
                    <a:pt x="34469" y="57436"/>
                    <a:pt x="35053" y="57424"/>
                  </a:cubicBezTo>
                  <a:cubicBezTo>
                    <a:pt x="35066" y="57424"/>
                    <a:pt x="35080" y="57424"/>
                    <a:pt x="35093" y="57424"/>
                  </a:cubicBezTo>
                  <a:cubicBezTo>
                    <a:pt x="36434" y="57424"/>
                    <a:pt x="37028" y="59168"/>
                    <a:pt x="38112" y="59710"/>
                  </a:cubicBezTo>
                  <a:cubicBezTo>
                    <a:pt x="38398" y="59853"/>
                    <a:pt x="38767" y="59853"/>
                    <a:pt x="39124" y="59936"/>
                  </a:cubicBezTo>
                  <a:cubicBezTo>
                    <a:pt x="39410" y="59996"/>
                    <a:pt x="39625" y="60115"/>
                    <a:pt x="39898" y="60210"/>
                  </a:cubicBezTo>
                  <a:cubicBezTo>
                    <a:pt x="40494" y="60413"/>
                    <a:pt x="41208" y="60389"/>
                    <a:pt x="41684" y="60603"/>
                  </a:cubicBezTo>
                  <a:cubicBezTo>
                    <a:pt x="42399" y="60913"/>
                    <a:pt x="42911" y="62246"/>
                    <a:pt x="43530" y="62603"/>
                  </a:cubicBezTo>
                  <a:cubicBezTo>
                    <a:pt x="43554" y="62972"/>
                    <a:pt x="43458" y="63449"/>
                    <a:pt x="43577" y="63722"/>
                  </a:cubicBezTo>
                  <a:cubicBezTo>
                    <a:pt x="43863" y="64115"/>
                    <a:pt x="44268" y="64020"/>
                    <a:pt x="44744" y="64282"/>
                  </a:cubicBezTo>
                  <a:cubicBezTo>
                    <a:pt x="45316" y="64592"/>
                    <a:pt x="45494" y="65377"/>
                    <a:pt x="46030" y="65616"/>
                  </a:cubicBezTo>
                  <a:cubicBezTo>
                    <a:pt x="46221" y="65699"/>
                    <a:pt x="46685" y="65699"/>
                    <a:pt x="46983" y="65782"/>
                  </a:cubicBezTo>
                  <a:cubicBezTo>
                    <a:pt x="47648" y="65986"/>
                    <a:pt x="47907" y="66703"/>
                    <a:pt x="48414" y="66703"/>
                  </a:cubicBezTo>
                  <a:cubicBezTo>
                    <a:pt x="48469" y="66703"/>
                    <a:pt x="48528" y="66694"/>
                    <a:pt x="48590" y="66675"/>
                  </a:cubicBezTo>
                  <a:cubicBezTo>
                    <a:pt x="49007" y="66556"/>
                    <a:pt x="48971" y="66128"/>
                    <a:pt x="49042" y="65735"/>
                  </a:cubicBezTo>
                  <a:cubicBezTo>
                    <a:pt x="49316" y="65425"/>
                    <a:pt x="49614" y="64961"/>
                    <a:pt x="50043" y="64949"/>
                  </a:cubicBezTo>
                  <a:cubicBezTo>
                    <a:pt x="50048" y="64949"/>
                    <a:pt x="50053" y="64949"/>
                    <a:pt x="50059" y="64949"/>
                  </a:cubicBezTo>
                  <a:cubicBezTo>
                    <a:pt x="50734" y="64949"/>
                    <a:pt x="50795" y="65680"/>
                    <a:pt x="51043" y="66342"/>
                  </a:cubicBezTo>
                  <a:cubicBezTo>
                    <a:pt x="51186" y="66723"/>
                    <a:pt x="51567" y="67056"/>
                    <a:pt x="51662" y="67461"/>
                  </a:cubicBezTo>
                  <a:cubicBezTo>
                    <a:pt x="51828" y="68152"/>
                    <a:pt x="51745" y="70223"/>
                    <a:pt x="51602" y="70628"/>
                  </a:cubicBezTo>
                  <a:cubicBezTo>
                    <a:pt x="51436" y="71140"/>
                    <a:pt x="50745" y="71354"/>
                    <a:pt x="50316" y="71914"/>
                  </a:cubicBezTo>
                  <a:cubicBezTo>
                    <a:pt x="50126" y="72176"/>
                    <a:pt x="50031" y="72569"/>
                    <a:pt x="49876" y="72747"/>
                  </a:cubicBezTo>
                  <a:cubicBezTo>
                    <a:pt x="49602" y="73081"/>
                    <a:pt x="49185" y="73164"/>
                    <a:pt x="48983" y="73474"/>
                  </a:cubicBezTo>
                  <a:cubicBezTo>
                    <a:pt x="48876" y="73652"/>
                    <a:pt x="48757" y="74021"/>
                    <a:pt x="48649" y="74259"/>
                  </a:cubicBezTo>
                  <a:cubicBezTo>
                    <a:pt x="48316" y="74962"/>
                    <a:pt x="47864" y="75462"/>
                    <a:pt x="48149" y="76319"/>
                  </a:cubicBezTo>
                  <a:cubicBezTo>
                    <a:pt x="48268" y="76665"/>
                    <a:pt x="48816" y="76903"/>
                    <a:pt x="48816" y="77319"/>
                  </a:cubicBezTo>
                  <a:cubicBezTo>
                    <a:pt x="48816" y="77808"/>
                    <a:pt x="47780" y="78236"/>
                    <a:pt x="47709" y="78772"/>
                  </a:cubicBezTo>
                  <a:cubicBezTo>
                    <a:pt x="47637" y="79165"/>
                    <a:pt x="48018" y="79867"/>
                    <a:pt x="48149" y="80391"/>
                  </a:cubicBezTo>
                  <a:cubicBezTo>
                    <a:pt x="48245" y="80772"/>
                    <a:pt x="48983" y="81022"/>
                    <a:pt x="49209" y="81272"/>
                  </a:cubicBezTo>
                  <a:cubicBezTo>
                    <a:pt x="49602" y="81713"/>
                    <a:pt x="49912" y="82344"/>
                    <a:pt x="50269" y="82892"/>
                  </a:cubicBezTo>
                  <a:cubicBezTo>
                    <a:pt x="50971" y="83975"/>
                    <a:pt x="51531" y="85297"/>
                    <a:pt x="52221" y="86344"/>
                  </a:cubicBezTo>
                  <a:cubicBezTo>
                    <a:pt x="52579" y="86904"/>
                    <a:pt x="53091" y="87392"/>
                    <a:pt x="53329" y="87964"/>
                  </a:cubicBezTo>
                  <a:cubicBezTo>
                    <a:pt x="53460" y="88249"/>
                    <a:pt x="53436" y="88595"/>
                    <a:pt x="53555" y="88857"/>
                  </a:cubicBezTo>
                  <a:cubicBezTo>
                    <a:pt x="53948" y="89749"/>
                    <a:pt x="55710" y="90702"/>
                    <a:pt x="56615" y="91143"/>
                  </a:cubicBezTo>
                  <a:cubicBezTo>
                    <a:pt x="57043" y="91357"/>
                    <a:pt x="57508" y="91428"/>
                    <a:pt x="57901" y="91643"/>
                  </a:cubicBezTo>
                  <a:cubicBezTo>
                    <a:pt x="58496" y="91976"/>
                    <a:pt x="59663" y="92857"/>
                    <a:pt x="59960" y="93369"/>
                  </a:cubicBezTo>
                  <a:cubicBezTo>
                    <a:pt x="60234" y="93833"/>
                    <a:pt x="60389" y="94976"/>
                    <a:pt x="60520" y="95715"/>
                  </a:cubicBezTo>
                  <a:cubicBezTo>
                    <a:pt x="60687" y="96691"/>
                    <a:pt x="60532" y="97441"/>
                    <a:pt x="60580" y="98501"/>
                  </a:cubicBezTo>
                  <a:cubicBezTo>
                    <a:pt x="60603" y="99072"/>
                    <a:pt x="60794" y="99655"/>
                    <a:pt x="60794" y="100227"/>
                  </a:cubicBezTo>
                  <a:cubicBezTo>
                    <a:pt x="60806" y="100429"/>
                    <a:pt x="60699" y="100572"/>
                    <a:pt x="60687" y="100787"/>
                  </a:cubicBezTo>
                  <a:cubicBezTo>
                    <a:pt x="60663" y="101477"/>
                    <a:pt x="60853" y="102251"/>
                    <a:pt x="60794" y="102953"/>
                  </a:cubicBezTo>
                  <a:cubicBezTo>
                    <a:pt x="60770" y="103334"/>
                    <a:pt x="60663" y="103644"/>
                    <a:pt x="60687" y="103954"/>
                  </a:cubicBezTo>
                  <a:cubicBezTo>
                    <a:pt x="60722" y="104299"/>
                    <a:pt x="60889" y="104608"/>
                    <a:pt x="60913" y="104906"/>
                  </a:cubicBezTo>
                  <a:cubicBezTo>
                    <a:pt x="60937" y="105228"/>
                    <a:pt x="60830" y="105656"/>
                    <a:pt x="60853" y="105906"/>
                  </a:cubicBezTo>
                  <a:cubicBezTo>
                    <a:pt x="60925" y="106609"/>
                    <a:pt x="61437" y="107156"/>
                    <a:pt x="61580" y="107799"/>
                  </a:cubicBezTo>
                  <a:cubicBezTo>
                    <a:pt x="61687" y="108311"/>
                    <a:pt x="61758" y="109371"/>
                    <a:pt x="61687" y="109978"/>
                  </a:cubicBezTo>
                  <a:cubicBezTo>
                    <a:pt x="61651" y="110300"/>
                    <a:pt x="61461" y="110621"/>
                    <a:pt x="61413" y="110978"/>
                  </a:cubicBezTo>
                  <a:cubicBezTo>
                    <a:pt x="61377" y="111264"/>
                    <a:pt x="61449" y="111550"/>
                    <a:pt x="61413" y="111812"/>
                  </a:cubicBezTo>
                  <a:cubicBezTo>
                    <a:pt x="61353" y="112205"/>
                    <a:pt x="61115" y="112514"/>
                    <a:pt x="61127" y="112871"/>
                  </a:cubicBezTo>
                  <a:cubicBezTo>
                    <a:pt x="61187" y="113633"/>
                    <a:pt x="62020" y="114241"/>
                    <a:pt x="62139" y="114991"/>
                  </a:cubicBezTo>
                  <a:cubicBezTo>
                    <a:pt x="62175" y="115253"/>
                    <a:pt x="62068" y="115526"/>
                    <a:pt x="62080" y="115776"/>
                  </a:cubicBezTo>
                  <a:cubicBezTo>
                    <a:pt x="62104" y="116241"/>
                    <a:pt x="62318" y="116622"/>
                    <a:pt x="62413" y="117050"/>
                  </a:cubicBezTo>
                  <a:cubicBezTo>
                    <a:pt x="62568" y="117705"/>
                    <a:pt x="62413" y="118598"/>
                    <a:pt x="63080" y="118896"/>
                  </a:cubicBezTo>
                  <a:cubicBezTo>
                    <a:pt x="63782" y="118682"/>
                    <a:pt x="62949" y="117908"/>
                    <a:pt x="63366" y="117551"/>
                  </a:cubicBezTo>
                  <a:lnTo>
                    <a:pt x="63366" y="117551"/>
                  </a:lnTo>
                  <a:cubicBezTo>
                    <a:pt x="64163" y="117801"/>
                    <a:pt x="63901" y="119098"/>
                    <a:pt x="64140" y="119896"/>
                  </a:cubicBezTo>
                  <a:cubicBezTo>
                    <a:pt x="64074" y="119939"/>
                    <a:pt x="64005" y="119954"/>
                    <a:pt x="63935" y="119954"/>
                  </a:cubicBezTo>
                  <a:cubicBezTo>
                    <a:pt x="63789" y="119954"/>
                    <a:pt x="63639" y="119890"/>
                    <a:pt x="63508" y="119890"/>
                  </a:cubicBezTo>
                  <a:cubicBezTo>
                    <a:pt x="63407" y="119890"/>
                    <a:pt x="63316" y="119928"/>
                    <a:pt x="63247" y="120063"/>
                  </a:cubicBezTo>
                  <a:cubicBezTo>
                    <a:pt x="63080" y="120408"/>
                    <a:pt x="63520" y="120718"/>
                    <a:pt x="63532" y="120956"/>
                  </a:cubicBezTo>
                  <a:cubicBezTo>
                    <a:pt x="63556" y="121361"/>
                    <a:pt x="63235" y="121837"/>
                    <a:pt x="63306" y="122123"/>
                  </a:cubicBezTo>
                  <a:cubicBezTo>
                    <a:pt x="63425" y="122599"/>
                    <a:pt x="64282" y="122515"/>
                    <a:pt x="64425" y="122908"/>
                  </a:cubicBezTo>
                  <a:cubicBezTo>
                    <a:pt x="64568" y="123325"/>
                    <a:pt x="64140" y="123635"/>
                    <a:pt x="64140" y="124075"/>
                  </a:cubicBezTo>
                  <a:cubicBezTo>
                    <a:pt x="64151" y="124528"/>
                    <a:pt x="64735" y="125361"/>
                    <a:pt x="65199" y="125968"/>
                  </a:cubicBezTo>
                  <a:cubicBezTo>
                    <a:pt x="65413" y="126254"/>
                    <a:pt x="65747" y="126444"/>
                    <a:pt x="65925" y="126695"/>
                  </a:cubicBezTo>
                  <a:cubicBezTo>
                    <a:pt x="66092" y="126933"/>
                    <a:pt x="66187" y="127337"/>
                    <a:pt x="66378" y="127528"/>
                  </a:cubicBezTo>
                  <a:cubicBezTo>
                    <a:pt x="66568" y="127730"/>
                    <a:pt x="67021" y="127837"/>
                    <a:pt x="67318" y="128040"/>
                  </a:cubicBezTo>
                  <a:cubicBezTo>
                    <a:pt x="67807" y="128361"/>
                    <a:pt x="68342" y="129171"/>
                    <a:pt x="68819" y="129421"/>
                  </a:cubicBezTo>
                  <a:cubicBezTo>
                    <a:pt x="69033" y="129540"/>
                    <a:pt x="69331" y="129588"/>
                    <a:pt x="69604" y="129707"/>
                  </a:cubicBezTo>
                  <a:cubicBezTo>
                    <a:pt x="69962" y="129862"/>
                    <a:pt x="70331" y="130147"/>
                    <a:pt x="70664" y="130266"/>
                  </a:cubicBezTo>
                  <a:cubicBezTo>
                    <a:pt x="71581" y="130588"/>
                    <a:pt x="72486" y="130814"/>
                    <a:pt x="73224" y="131147"/>
                  </a:cubicBezTo>
                  <a:lnTo>
                    <a:pt x="74950" y="131147"/>
                  </a:lnTo>
                  <a:cubicBezTo>
                    <a:pt x="75403" y="131028"/>
                    <a:pt x="75855" y="130897"/>
                    <a:pt x="75962" y="130433"/>
                  </a:cubicBezTo>
                  <a:cubicBezTo>
                    <a:pt x="75617" y="129647"/>
                    <a:pt x="74450" y="129742"/>
                    <a:pt x="73676" y="129314"/>
                  </a:cubicBezTo>
                  <a:cubicBezTo>
                    <a:pt x="73153" y="129028"/>
                    <a:pt x="72664" y="128409"/>
                    <a:pt x="72283" y="127980"/>
                  </a:cubicBezTo>
                  <a:cubicBezTo>
                    <a:pt x="71890" y="127540"/>
                    <a:pt x="71105" y="126945"/>
                    <a:pt x="71105" y="126421"/>
                  </a:cubicBezTo>
                  <a:cubicBezTo>
                    <a:pt x="71105" y="125980"/>
                    <a:pt x="71569" y="125861"/>
                    <a:pt x="71664" y="125468"/>
                  </a:cubicBezTo>
                  <a:cubicBezTo>
                    <a:pt x="71736" y="125182"/>
                    <a:pt x="71545" y="125099"/>
                    <a:pt x="71664" y="124742"/>
                  </a:cubicBezTo>
                  <a:cubicBezTo>
                    <a:pt x="71890" y="124087"/>
                    <a:pt x="72522" y="124087"/>
                    <a:pt x="72498" y="123408"/>
                  </a:cubicBezTo>
                  <a:cubicBezTo>
                    <a:pt x="72462" y="122301"/>
                    <a:pt x="70319" y="122765"/>
                    <a:pt x="70271" y="121622"/>
                  </a:cubicBezTo>
                  <a:cubicBezTo>
                    <a:pt x="70236" y="120860"/>
                    <a:pt x="71355" y="120896"/>
                    <a:pt x="71498" y="120170"/>
                  </a:cubicBezTo>
                  <a:cubicBezTo>
                    <a:pt x="71569" y="119848"/>
                    <a:pt x="71402" y="119706"/>
                    <a:pt x="71390" y="119170"/>
                  </a:cubicBezTo>
                  <a:cubicBezTo>
                    <a:pt x="71509" y="118634"/>
                    <a:pt x="72105" y="118551"/>
                    <a:pt x="72224" y="118003"/>
                  </a:cubicBezTo>
                  <a:cubicBezTo>
                    <a:pt x="71986" y="117610"/>
                    <a:pt x="71462" y="117872"/>
                    <a:pt x="71105" y="117670"/>
                  </a:cubicBezTo>
                  <a:cubicBezTo>
                    <a:pt x="70771" y="117467"/>
                    <a:pt x="70617" y="117027"/>
                    <a:pt x="70664" y="116610"/>
                  </a:cubicBezTo>
                  <a:cubicBezTo>
                    <a:pt x="70745" y="116575"/>
                    <a:pt x="70836" y="116562"/>
                    <a:pt x="70933" y="116562"/>
                  </a:cubicBezTo>
                  <a:cubicBezTo>
                    <a:pt x="71299" y="116562"/>
                    <a:pt x="71762" y="116752"/>
                    <a:pt x="72152" y="116752"/>
                  </a:cubicBezTo>
                  <a:cubicBezTo>
                    <a:pt x="72412" y="116752"/>
                    <a:pt x="72640" y="116667"/>
                    <a:pt x="72783" y="116384"/>
                  </a:cubicBezTo>
                  <a:cubicBezTo>
                    <a:pt x="72986" y="116003"/>
                    <a:pt x="72545" y="115050"/>
                    <a:pt x="72831" y="114657"/>
                  </a:cubicBezTo>
                  <a:cubicBezTo>
                    <a:pt x="73033" y="114395"/>
                    <a:pt x="74093" y="114395"/>
                    <a:pt x="74510" y="114324"/>
                  </a:cubicBezTo>
                  <a:cubicBezTo>
                    <a:pt x="75093" y="114229"/>
                    <a:pt x="75796" y="114098"/>
                    <a:pt x="76129" y="113883"/>
                  </a:cubicBezTo>
                  <a:cubicBezTo>
                    <a:pt x="76486" y="113645"/>
                    <a:pt x="77022" y="112943"/>
                    <a:pt x="76963" y="112264"/>
                  </a:cubicBezTo>
                  <a:cubicBezTo>
                    <a:pt x="76927" y="111931"/>
                    <a:pt x="76713" y="111824"/>
                    <a:pt x="76462" y="111538"/>
                  </a:cubicBezTo>
                  <a:cubicBezTo>
                    <a:pt x="76248" y="111288"/>
                    <a:pt x="76165" y="110990"/>
                    <a:pt x="76010" y="110752"/>
                  </a:cubicBezTo>
                  <a:cubicBezTo>
                    <a:pt x="75748" y="110371"/>
                    <a:pt x="75343" y="110419"/>
                    <a:pt x="75236" y="109859"/>
                  </a:cubicBezTo>
                  <a:cubicBezTo>
                    <a:pt x="75306" y="109846"/>
                    <a:pt x="75379" y="109839"/>
                    <a:pt x="75455" y="109839"/>
                  </a:cubicBezTo>
                  <a:cubicBezTo>
                    <a:pt x="76102" y="109839"/>
                    <a:pt x="76958" y="110280"/>
                    <a:pt x="77824" y="110280"/>
                  </a:cubicBezTo>
                  <a:cubicBezTo>
                    <a:pt x="78018" y="110280"/>
                    <a:pt x="78211" y="110258"/>
                    <a:pt x="78403" y="110204"/>
                  </a:cubicBezTo>
                  <a:cubicBezTo>
                    <a:pt x="78963" y="110050"/>
                    <a:pt x="79713" y="108871"/>
                    <a:pt x="79975" y="108359"/>
                  </a:cubicBezTo>
                  <a:cubicBezTo>
                    <a:pt x="80046" y="108204"/>
                    <a:pt x="80046" y="107942"/>
                    <a:pt x="80142" y="107752"/>
                  </a:cubicBezTo>
                  <a:cubicBezTo>
                    <a:pt x="80237" y="107537"/>
                    <a:pt x="80439" y="107359"/>
                    <a:pt x="80475" y="107252"/>
                  </a:cubicBezTo>
                  <a:cubicBezTo>
                    <a:pt x="80558" y="106942"/>
                    <a:pt x="80511" y="106716"/>
                    <a:pt x="80582" y="106525"/>
                  </a:cubicBezTo>
                  <a:cubicBezTo>
                    <a:pt x="80784" y="105954"/>
                    <a:pt x="81308" y="105775"/>
                    <a:pt x="81642" y="105347"/>
                  </a:cubicBezTo>
                  <a:cubicBezTo>
                    <a:pt x="81892" y="105037"/>
                    <a:pt x="82011" y="104668"/>
                    <a:pt x="82261" y="104347"/>
                  </a:cubicBezTo>
                  <a:cubicBezTo>
                    <a:pt x="82511" y="104001"/>
                    <a:pt x="82749" y="103704"/>
                    <a:pt x="82928" y="103406"/>
                  </a:cubicBezTo>
                  <a:cubicBezTo>
                    <a:pt x="83082" y="102382"/>
                    <a:pt x="82523" y="101668"/>
                    <a:pt x="82761" y="100787"/>
                  </a:cubicBezTo>
                  <a:cubicBezTo>
                    <a:pt x="83023" y="99775"/>
                    <a:pt x="84404" y="99167"/>
                    <a:pt x="85380" y="98715"/>
                  </a:cubicBezTo>
                  <a:cubicBezTo>
                    <a:pt x="85714" y="98560"/>
                    <a:pt x="86047" y="98310"/>
                    <a:pt x="86321" y="98215"/>
                  </a:cubicBezTo>
                  <a:cubicBezTo>
                    <a:pt x="87000" y="97989"/>
                    <a:pt x="87821" y="98108"/>
                    <a:pt x="88440" y="97881"/>
                  </a:cubicBezTo>
                  <a:cubicBezTo>
                    <a:pt x="89488" y="97500"/>
                    <a:pt x="89595" y="96381"/>
                    <a:pt x="90107" y="95429"/>
                  </a:cubicBezTo>
                  <a:cubicBezTo>
                    <a:pt x="90357" y="94976"/>
                    <a:pt x="90679" y="94524"/>
                    <a:pt x="90726" y="94202"/>
                  </a:cubicBezTo>
                  <a:cubicBezTo>
                    <a:pt x="90774" y="93917"/>
                    <a:pt x="90619" y="93655"/>
                    <a:pt x="90667" y="93309"/>
                  </a:cubicBezTo>
                  <a:cubicBezTo>
                    <a:pt x="90714" y="92976"/>
                    <a:pt x="91024" y="92678"/>
                    <a:pt x="91119" y="92309"/>
                  </a:cubicBezTo>
                  <a:cubicBezTo>
                    <a:pt x="91238" y="91833"/>
                    <a:pt x="91286" y="91119"/>
                    <a:pt x="91286" y="90583"/>
                  </a:cubicBezTo>
                  <a:cubicBezTo>
                    <a:pt x="91286" y="90142"/>
                    <a:pt x="91083" y="89749"/>
                    <a:pt x="91060" y="89357"/>
                  </a:cubicBezTo>
                  <a:cubicBezTo>
                    <a:pt x="90988" y="87916"/>
                    <a:pt x="91583" y="87749"/>
                    <a:pt x="92119" y="86963"/>
                  </a:cubicBezTo>
                  <a:cubicBezTo>
                    <a:pt x="92381" y="86571"/>
                    <a:pt x="92488" y="86130"/>
                    <a:pt x="92679" y="85844"/>
                  </a:cubicBezTo>
                  <a:cubicBezTo>
                    <a:pt x="93572" y="84511"/>
                    <a:pt x="95131" y="83856"/>
                    <a:pt x="95012" y="81832"/>
                  </a:cubicBezTo>
                  <a:cubicBezTo>
                    <a:pt x="94977" y="81165"/>
                    <a:pt x="94560" y="79653"/>
                    <a:pt x="94072" y="79439"/>
                  </a:cubicBezTo>
                  <a:cubicBezTo>
                    <a:pt x="93786" y="79320"/>
                    <a:pt x="93143" y="79427"/>
                    <a:pt x="92726" y="79272"/>
                  </a:cubicBezTo>
                  <a:cubicBezTo>
                    <a:pt x="91417" y="78784"/>
                    <a:pt x="90643" y="77153"/>
                    <a:pt x="89274" y="77046"/>
                  </a:cubicBezTo>
                  <a:cubicBezTo>
                    <a:pt x="89252" y="77044"/>
                    <a:pt x="89230" y="77043"/>
                    <a:pt x="89208" y="77043"/>
                  </a:cubicBezTo>
                  <a:cubicBezTo>
                    <a:pt x="88957" y="77043"/>
                    <a:pt x="88711" y="77153"/>
                    <a:pt x="88420" y="77153"/>
                  </a:cubicBezTo>
                  <a:cubicBezTo>
                    <a:pt x="88407" y="77153"/>
                    <a:pt x="88394" y="77153"/>
                    <a:pt x="88381" y="77153"/>
                  </a:cubicBezTo>
                  <a:cubicBezTo>
                    <a:pt x="87845" y="77141"/>
                    <a:pt x="87035" y="76772"/>
                    <a:pt x="86428" y="76712"/>
                  </a:cubicBezTo>
                  <a:cubicBezTo>
                    <a:pt x="86376" y="76705"/>
                    <a:pt x="86322" y="76703"/>
                    <a:pt x="86266" y="76703"/>
                  </a:cubicBezTo>
                  <a:cubicBezTo>
                    <a:pt x="86029" y="76703"/>
                    <a:pt x="85763" y="76751"/>
                    <a:pt x="85556" y="76751"/>
                  </a:cubicBezTo>
                  <a:cubicBezTo>
                    <a:pt x="85463" y="76751"/>
                    <a:pt x="85381" y="76741"/>
                    <a:pt x="85321" y="76712"/>
                  </a:cubicBezTo>
                  <a:cubicBezTo>
                    <a:pt x="84975" y="76534"/>
                    <a:pt x="84928" y="75891"/>
                    <a:pt x="84654" y="75712"/>
                  </a:cubicBezTo>
                  <a:cubicBezTo>
                    <a:pt x="84428" y="75557"/>
                    <a:pt x="83987" y="75498"/>
                    <a:pt x="83642" y="75367"/>
                  </a:cubicBezTo>
                  <a:cubicBezTo>
                    <a:pt x="83094" y="75152"/>
                    <a:pt x="82666" y="74914"/>
                    <a:pt x="82035" y="74867"/>
                  </a:cubicBezTo>
                  <a:cubicBezTo>
                    <a:pt x="82024" y="74866"/>
                    <a:pt x="82013" y="74866"/>
                    <a:pt x="82002" y="74866"/>
                  </a:cubicBezTo>
                  <a:cubicBezTo>
                    <a:pt x="81837" y="74866"/>
                    <a:pt x="81649" y="74934"/>
                    <a:pt x="81459" y="74934"/>
                  </a:cubicBezTo>
                  <a:cubicBezTo>
                    <a:pt x="81425" y="74934"/>
                    <a:pt x="81390" y="74931"/>
                    <a:pt x="81356" y="74926"/>
                  </a:cubicBezTo>
                  <a:cubicBezTo>
                    <a:pt x="81011" y="74867"/>
                    <a:pt x="80737" y="74450"/>
                    <a:pt x="80415" y="74259"/>
                  </a:cubicBezTo>
                  <a:cubicBezTo>
                    <a:pt x="80011" y="74009"/>
                    <a:pt x="79630" y="73878"/>
                    <a:pt x="79463" y="73533"/>
                  </a:cubicBezTo>
                  <a:cubicBezTo>
                    <a:pt x="79832" y="72331"/>
                    <a:pt x="78820" y="71997"/>
                    <a:pt x="78570" y="71307"/>
                  </a:cubicBezTo>
                  <a:cubicBezTo>
                    <a:pt x="78463" y="70973"/>
                    <a:pt x="78510" y="70592"/>
                    <a:pt x="78403" y="70295"/>
                  </a:cubicBezTo>
                  <a:cubicBezTo>
                    <a:pt x="78260" y="69878"/>
                    <a:pt x="77856" y="69640"/>
                    <a:pt x="77403" y="69295"/>
                  </a:cubicBezTo>
                  <a:cubicBezTo>
                    <a:pt x="76605" y="68675"/>
                    <a:pt x="75879" y="68104"/>
                    <a:pt x="74736" y="67961"/>
                  </a:cubicBezTo>
                  <a:cubicBezTo>
                    <a:pt x="74670" y="67953"/>
                    <a:pt x="74603" y="67950"/>
                    <a:pt x="74537" y="67950"/>
                  </a:cubicBezTo>
                  <a:cubicBezTo>
                    <a:pt x="74135" y="67950"/>
                    <a:pt x="73730" y="68073"/>
                    <a:pt x="73264" y="68073"/>
                  </a:cubicBezTo>
                  <a:cubicBezTo>
                    <a:pt x="73216" y="68073"/>
                    <a:pt x="73167" y="68071"/>
                    <a:pt x="73117" y="68068"/>
                  </a:cubicBezTo>
                  <a:cubicBezTo>
                    <a:pt x="72462" y="68033"/>
                    <a:pt x="71652" y="67449"/>
                    <a:pt x="71164" y="66901"/>
                  </a:cubicBezTo>
                  <a:cubicBezTo>
                    <a:pt x="70688" y="66354"/>
                    <a:pt x="70462" y="65878"/>
                    <a:pt x="70045" y="65616"/>
                  </a:cubicBezTo>
                  <a:cubicBezTo>
                    <a:pt x="69664" y="65366"/>
                    <a:pt x="69140" y="65366"/>
                    <a:pt x="68878" y="65116"/>
                  </a:cubicBezTo>
                  <a:cubicBezTo>
                    <a:pt x="68759" y="65008"/>
                    <a:pt x="68783" y="64818"/>
                    <a:pt x="68652" y="64556"/>
                  </a:cubicBezTo>
                  <a:cubicBezTo>
                    <a:pt x="68461" y="64151"/>
                    <a:pt x="68128" y="63925"/>
                    <a:pt x="68378" y="63449"/>
                  </a:cubicBezTo>
                  <a:cubicBezTo>
                    <a:pt x="68312" y="63414"/>
                    <a:pt x="68255" y="63400"/>
                    <a:pt x="68204" y="63400"/>
                  </a:cubicBezTo>
                  <a:cubicBezTo>
                    <a:pt x="67940" y="63400"/>
                    <a:pt x="67853" y="63790"/>
                    <a:pt x="67511" y="63790"/>
                  </a:cubicBezTo>
                  <a:cubicBezTo>
                    <a:pt x="67484" y="63790"/>
                    <a:pt x="67456" y="63787"/>
                    <a:pt x="67426" y="63782"/>
                  </a:cubicBezTo>
                  <a:cubicBezTo>
                    <a:pt x="67082" y="63285"/>
                    <a:pt x="66776" y="63003"/>
                    <a:pt x="66165" y="63003"/>
                  </a:cubicBezTo>
                  <a:cubicBezTo>
                    <a:pt x="66014" y="63003"/>
                    <a:pt x="65845" y="63020"/>
                    <a:pt x="65652" y="63056"/>
                  </a:cubicBezTo>
                  <a:cubicBezTo>
                    <a:pt x="65199" y="63139"/>
                    <a:pt x="64949" y="63711"/>
                    <a:pt x="64425" y="63722"/>
                  </a:cubicBezTo>
                  <a:cubicBezTo>
                    <a:pt x="64420" y="63723"/>
                    <a:pt x="64415" y="63723"/>
                    <a:pt x="64409" y="63723"/>
                  </a:cubicBezTo>
                  <a:cubicBezTo>
                    <a:pt x="63977" y="63723"/>
                    <a:pt x="63644" y="63245"/>
                    <a:pt x="63080" y="63163"/>
                  </a:cubicBezTo>
                  <a:cubicBezTo>
                    <a:pt x="63017" y="63154"/>
                    <a:pt x="62953" y="63151"/>
                    <a:pt x="62888" y="63151"/>
                  </a:cubicBezTo>
                  <a:cubicBezTo>
                    <a:pt x="62577" y="63151"/>
                    <a:pt x="62253" y="63235"/>
                    <a:pt x="62000" y="63235"/>
                  </a:cubicBezTo>
                  <a:cubicBezTo>
                    <a:pt x="61948" y="63235"/>
                    <a:pt x="61899" y="63231"/>
                    <a:pt x="61854" y="63222"/>
                  </a:cubicBezTo>
                  <a:cubicBezTo>
                    <a:pt x="61377" y="63127"/>
                    <a:pt x="61234" y="62722"/>
                    <a:pt x="60794" y="62437"/>
                  </a:cubicBezTo>
                  <a:cubicBezTo>
                    <a:pt x="60489" y="62238"/>
                    <a:pt x="59885" y="61889"/>
                    <a:pt x="59696" y="61889"/>
                  </a:cubicBezTo>
                  <a:cubicBezTo>
                    <a:pt x="59693" y="61889"/>
                    <a:pt x="59689" y="61889"/>
                    <a:pt x="59687" y="61889"/>
                  </a:cubicBezTo>
                  <a:cubicBezTo>
                    <a:pt x="59210" y="61899"/>
                    <a:pt x="58854" y="62748"/>
                    <a:pt x="58280" y="62748"/>
                  </a:cubicBezTo>
                  <a:cubicBezTo>
                    <a:pt x="58180" y="62748"/>
                    <a:pt x="58074" y="62723"/>
                    <a:pt x="57960" y="62663"/>
                  </a:cubicBezTo>
                  <a:cubicBezTo>
                    <a:pt x="57579" y="62187"/>
                    <a:pt x="58567" y="61937"/>
                    <a:pt x="58127" y="61496"/>
                  </a:cubicBezTo>
                  <a:cubicBezTo>
                    <a:pt x="58041" y="61410"/>
                    <a:pt x="57958" y="61376"/>
                    <a:pt x="57879" y="61376"/>
                  </a:cubicBezTo>
                  <a:cubicBezTo>
                    <a:pt x="57641" y="61376"/>
                    <a:pt x="57431" y="61686"/>
                    <a:pt x="57234" y="61829"/>
                  </a:cubicBezTo>
                  <a:cubicBezTo>
                    <a:pt x="56924" y="62044"/>
                    <a:pt x="56627" y="62258"/>
                    <a:pt x="56281" y="62389"/>
                  </a:cubicBezTo>
                  <a:cubicBezTo>
                    <a:pt x="55519" y="62675"/>
                    <a:pt x="55043" y="62520"/>
                    <a:pt x="54448" y="62830"/>
                  </a:cubicBezTo>
                  <a:cubicBezTo>
                    <a:pt x="53888" y="63115"/>
                    <a:pt x="53864" y="63603"/>
                    <a:pt x="53555" y="64163"/>
                  </a:cubicBezTo>
                  <a:cubicBezTo>
                    <a:pt x="53293" y="64639"/>
                    <a:pt x="52710" y="65306"/>
                    <a:pt x="52329" y="65342"/>
                  </a:cubicBezTo>
                  <a:cubicBezTo>
                    <a:pt x="52317" y="65343"/>
                    <a:pt x="52305" y="65343"/>
                    <a:pt x="52294" y="65343"/>
                  </a:cubicBezTo>
                  <a:cubicBezTo>
                    <a:pt x="51841" y="65343"/>
                    <a:pt x="51401" y="64682"/>
                    <a:pt x="50995" y="64508"/>
                  </a:cubicBezTo>
                  <a:cubicBezTo>
                    <a:pt x="50722" y="64390"/>
                    <a:pt x="50479" y="64343"/>
                    <a:pt x="50256" y="64343"/>
                  </a:cubicBezTo>
                  <a:cubicBezTo>
                    <a:pt x="49427" y="64343"/>
                    <a:pt x="48865" y="64990"/>
                    <a:pt x="48030" y="65008"/>
                  </a:cubicBezTo>
                  <a:cubicBezTo>
                    <a:pt x="48027" y="65008"/>
                    <a:pt x="48023" y="65008"/>
                    <a:pt x="48019" y="65008"/>
                  </a:cubicBezTo>
                  <a:cubicBezTo>
                    <a:pt x="47044" y="65008"/>
                    <a:pt x="45649" y="63421"/>
                    <a:pt x="45697" y="62496"/>
                  </a:cubicBezTo>
                  <a:cubicBezTo>
                    <a:pt x="45721" y="61937"/>
                    <a:pt x="46018" y="61079"/>
                    <a:pt x="46090" y="60377"/>
                  </a:cubicBezTo>
                  <a:cubicBezTo>
                    <a:pt x="46137" y="59829"/>
                    <a:pt x="46530" y="59496"/>
                    <a:pt x="46530" y="58984"/>
                  </a:cubicBezTo>
                  <a:cubicBezTo>
                    <a:pt x="46542" y="58305"/>
                    <a:pt x="45637" y="57781"/>
                    <a:pt x="45197" y="57710"/>
                  </a:cubicBezTo>
                  <a:cubicBezTo>
                    <a:pt x="45040" y="57680"/>
                    <a:pt x="44875" y="57668"/>
                    <a:pt x="44704" y="57668"/>
                  </a:cubicBezTo>
                  <a:cubicBezTo>
                    <a:pt x="44061" y="57668"/>
                    <a:pt x="43325" y="57835"/>
                    <a:pt x="42609" y="57835"/>
                  </a:cubicBezTo>
                  <a:cubicBezTo>
                    <a:pt x="42234" y="57835"/>
                    <a:pt x="41865" y="57789"/>
                    <a:pt x="41518" y="57650"/>
                  </a:cubicBezTo>
                  <a:cubicBezTo>
                    <a:pt x="41291" y="57269"/>
                    <a:pt x="41780" y="57007"/>
                    <a:pt x="41911" y="56650"/>
                  </a:cubicBezTo>
                  <a:cubicBezTo>
                    <a:pt x="41982" y="56436"/>
                    <a:pt x="41934" y="56150"/>
                    <a:pt x="42018" y="55924"/>
                  </a:cubicBezTo>
                  <a:cubicBezTo>
                    <a:pt x="42149" y="55567"/>
                    <a:pt x="42518" y="55293"/>
                    <a:pt x="42684" y="54912"/>
                  </a:cubicBezTo>
                  <a:cubicBezTo>
                    <a:pt x="42815" y="54626"/>
                    <a:pt x="42839" y="54209"/>
                    <a:pt x="42970" y="53852"/>
                  </a:cubicBezTo>
                  <a:cubicBezTo>
                    <a:pt x="43113" y="53447"/>
                    <a:pt x="43375" y="53197"/>
                    <a:pt x="43411" y="52912"/>
                  </a:cubicBezTo>
                  <a:cubicBezTo>
                    <a:pt x="43446" y="52531"/>
                    <a:pt x="43315" y="52102"/>
                    <a:pt x="43018" y="51852"/>
                  </a:cubicBezTo>
                  <a:cubicBezTo>
                    <a:pt x="42089" y="51900"/>
                    <a:pt x="41482" y="51947"/>
                    <a:pt x="40958" y="52185"/>
                  </a:cubicBezTo>
                  <a:cubicBezTo>
                    <a:pt x="39756" y="52733"/>
                    <a:pt x="39994" y="54364"/>
                    <a:pt x="38791" y="54745"/>
                  </a:cubicBezTo>
                  <a:cubicBezTo>
                    <a:pt x="38374" y="54888"/>
                    <a:pt x="37791" y="54888"/>
                    <a:pt x="37339" y="54971"/>
                  </a:cubicBezTo>
                  <a:cubicBezTo>
                    <a:pt x="36946" y="55043"/>
                    <a:pt x="36457" y="55257"/>
                    <a:pt x="36053" y="55257"/>
                  </a:cubicBezTo>
                  <a:cubicBezTo>
                    <a:pt x="35576" y="55245"/>
                    <a:pt x="34731" y="54781"/>
                    <a:pt x="34433" y="54471"/>
                  </a:cubicBezTo>
                  <a:cubicBezTo>
                    <a:pt x="34183" y="54197"/>
                    <a:pt x="33564" y="52816"/>
                    <a:pt x="33493" y="52578"/>
                  </a:cubicBezTo>
                  <a:cubicBezTo>
                    <a:pt x="33017" y="50935"/>
                    <a:pt x="33540" y="49423"/>
                    <a:pt x="34160" y="48280"/>
                  </a:cubicBezTo>
                  <a:cubicBezTo>
                    <a:pt x="34291" y="48042"/>
                    <a:pt x="34505" y="47816"/>
                    <a:pt x="34612" y="47566"/>
                  </a:cubicBezTo>
                  <a:cubicBezTo>
                    <a:pt x="34755" y="47173"/>
                    <a:pt x="34660" y="46589"/>
                    <a:pt x="34779" y="46173"/>
                  </a:cubicBezTo>
                  <a:cubicBezTo>
                    <a:pt x="34993" y="45387"/>
                    <a:pt x="36005" y="44923"/>
                    <a:pt x="36719" y="44553"/>
                  </a:cubicBezTo>
                  <a:cubicBezTo>
                    <a:pt x="37541" y="44125"/>
                    <a:pt x="38232" y="43446"/>
                    <a:pt x="39172" y="43387"/>
                  </a:cubicBezTo>
                  <a:cubicBezTo>
                    <a:pt x="39220" y="43383"/>
                    <a:pt x="39270" y="43381"/>
                    <a:pt x="39322" y="43381"/>
                  </a:cubicBezTo>
                  <a:cubicBezTo>
                    <a:pt x="39785" y="43381"/>
                    <a:pt x="40384" y="43515"/>
                    <a:pt x="40791" y="43601"/>
                  </a:cubicBezTo>
                  <a:cubicBezTo>
                    <a:pt x="41208" y="43696"/>
                    <a:pt x="41541" y="43970"/>
                    <a:pt x="41911" y="43994"/>
                  </a:cubicBezTo>
                  <a:cubicBezTo>
                    <a:pt x="41961" y="43998"/>
                    <a:pt x="42009" y="44000"/>
                    <a:pt x="42056" y="44000"/>
                  </a:cubicBezTo>
                  <a:cubicBezTo>
                    <a:pt x="42960" y="44000"/>
                    <a:pt x="43225" y="43257"/>
                    <a:pt x="44018" y="42827"/>
                  </a:cubicBezTo>
                  <a:cubicBezTo>
                    <a:pt x="44178" y="42849"/>
                    <a:pt x="44329" y="42858"/>
                    <a:pt x="44473" y="42858"/>
                  </a:cubicBezTo>
                  <a:cubicBezTo>
                    <a:pt x="44990" y="42858"/>
                    <a:pt x="45421" y="42747"/>
                    <a:pt x="45907" y="42747"/>
                  </a:cubicBezTo>
                  <a:cubicBezTo>
                    <a:pt x="46020" y="42747"/>
                    <a:pt x="46136" y="42753"/>
                    <a:pt x="46256" y="42768"/>
                  </a:cubicBezTo>
                  <a:cubicBezTo>
                    <a:pt x="46792" y="42827"/>
                    <a:pt x="47173" y="43410"/>
                    <a:pt x="47590" y="43434"/>
                  </a:cubicBezTo>
                  <a:cubicBezTo>
                    <a:pt x="47606" y="43436"/>
                    <a:pt x="47623" y="43437"/>
                    <a:pt x="47639" y="43437"/>
                  </a:cubicBezTo>
                  <a:cubicBezTo>
                    <a:pt x="47949" y="43437"/>
                    <a:pt x="48225" y="43154"/>
                    <a:pt x="48515" y="43154"/>
                  </a:cubicBezTo>
                  <a:cubicBezTo>
                    <a:pt x="48540" y="43154"/>
                    <a:pt x="48565" y="43156"/>
                    <a:pt x="48590" y="43160"/>
                  </a:cubicBezTo>
                  <a:cubicBezTo>
                    <a:pt x="48923" y="43208"/>
                    <a:pt x="49483" y="43922"/>
                    <a:pt x="49542" y="44327"/>
                  </a:cubicBezTo>
                  <a:cubicBezTo>
                    <a:pt x="49602" y="44827"/>
                    <a:pt x="49173" y="45280"/>
                    <a:pt x="49316" y="45839"/>
                  </a:cubicBezTo>
                  <a:cubicBezTo>
                    <a:pt x="49840" y="46363"/>
                    <a:pt x="50793" y="46470"/>
                    <a:pt x="51543" y="46780"/>
                  </a:cubicBezTo>
                  <a:cubicBezTo>
                    <a:pt x="52031" y="46375"/>
                    <a:pt x="51614" y="45637"/>
                    <a:pt x="51543" y="45054"/>
                  </a:cubicBezTo>
                  <a:cubicBezTo>
                    <a:pt x="51519" y="44792"/>
                    <a:pt x="51578" y="44565"/>
                    <a:pt x="51543" y="44327"/>
                  </a:cubicBezTo>
                  <a:cubicBezTo>
                    <a:pt x="51507" y="43922"/>
                    <a:pt x="51328" y="43553"/>
                    <a:pt x="51328" y="43220"/>
                  </a:cubicBezTo>
                  <a:cubicBezTo>
                    <a:pt x="51316" y="41625"/>
                    <a:pt x="52602" y="40886"/>
                    <a:pt x="53662" y="40255"/>
                  </a:cubicBezTo>
                  <a:cubicBezTo>
                    <a:pt x="54126" y="39993"/>
                    <a:pt x="54495" y="39517"/>
                    <a:pt x="54888" y="39315"/>
                  </a:cubicBezTo>
                  <a:cubicBezTo>
                    <a:pt x="55460" y="39029"/>
                    <a:pt x="55877" y="38958"/>
                    <a:pt x="56341" y="38696"/>
                  </a:cubicBezTo>
                  <a:cubicBezTo>
                    <a:pt x="57186" y="38231"/>
                    <a:pt x="57913" y="37838"/>
                    <a:pt x="58567" y="37303"/>
                  </a:cubicBezTo>
                  <a:cubicBezTo>
                    <a:pt x="58877" y="36588"/>
                    <a:pt x="58591" y="35624"/>
                    <a:pt x="58627" y="34909"/>
                  </a:cubicBezTo>
                  <a:cubicBezTo>
                    <a:pt x="58705" y="34860"/>
                    <a:pt x="58781" y="34842"/>
                    <a:pt x="58856" y="34842"/>
                  </a:cubicBezTo>
                  <a:cubicBezTo>
                    <a:pt x="59059" y="34842"/>
                    <a:pt x="59258" y="34970"/>
                    <a:pt x="59479" y="34970"/>
                  </a:cubicBezTo>
                  <a:cubicBezTo>
                    <a:pt x="59493" y="34970"/>
                    <a:pt x="59506" y="34970"/>
                    <a:pt x="59520" y="34969"/>
                  </a:cubicBezTo>
                  <a:cubicBezTo>
                    <a:pt x="60032" y="34862"/>
                    <a:pt x="60068" y="34136"/>
                    <a:pt x="60353" y="33850"/>
                  </a:cubicBezTo>
                  <a:cubicBezTo>
                    <a:pt x="60520" y="33683"/>
                    <a:pt x="60984" y="33564"/>
                    <a:pt x="61187" y="33409"/>
                  </a:cubicBezTo>
                  <a:cubicBezTo>
                    <a:pt x="61699" y="33004"/>
                    <a:pt x="61865" y="32409"/>
                    <a:pt x="62306" y="32231"/>
                  </a:cubicBezTo>
                  <a:cubicBezTo>
                    <a:pt x="62461" y="32171"/>
                    <a:pt x="62830" y="32195"/>
                    <a:pt x="63080" y="32123"/>
                  </a:cubicBezTo>
                  <a:cubicBezTo>
                    <a:pt x="63413" y="32028"/>
                    <a:pt x="63878" y="31635"/>
                    <a:pt x="64425" y="31457"/>
                  </a:cubicBezTo>
                  <a:cubicBezTo>
                    <a:pt x="64771" y="31338"/>
                    <a:pt x="65568" y="31314"/>
                    <a:pt x="65699" y="31171"/>
                  </a:cubicBezTo>
                  <a:cubicBezTo>
                    <a:pt x="65866" y="31004"/>
                    <a:pt x="65699" y="30540"/>
                    <a:pt x="65759" y="30290"/>
                  </a:cubicBezTo>
                  <a:cubicBezTo>
                    <a:pt x="66033" y="29028"/>
                    <a:pt x="67926" y="28754"/>
                    <a:pt x="69045" y="28337"/>
                  </a:cubicBezTo>
                  <a:cubicBezTo>
                    <a:pt x="69729" y="28078"/>
                    <a:pt x="70430" y="27639"/>
                    <a:pt x="71166" y="27639"/>
                  </a:cubicBezTo>
                  <a:cubicBezTo>
                    <a:pt x="71276" y="27639"/>
                    <a:pt x="71386" y="27649"/>
                    <a:pt x="71498" y="27670"/>
                  </a:cubicBezTo>
                  <a:cubicBezTo>
                    <a:pt x="71331" y="28266"/>
                    <a:pt x="70521" y="28051"/>
                    <a:pt x="70664" y="28778"/>
                  </a:cubicBezTo>
                  <a:cubicBezTo>
                    <a:pt x="70716" y="29056"/>
                    <a:pt x="70856" y="29158"/>
                    <a:pt x="71038" y="29158"/>
                  </a:cubicBezTo>
                  <a:cubicBezTo>
                    <a:pt x="71519" y="29158"/>
                    <a:pt x="72298" y="28441"/>
                    <a:pt x="72557" y="28337"/>
                  </a:cubicBezTo>
                  <a:cubicBezTo>
                    <a:pt x="73236" y="28051"/>
                    <a:pt x="74391" y="27873"/>
                    <a:pt x="75284" y="27551"/>
                  </a:cubicBezTo>
                  <a:cubicBezTo>
                    <a:pt x="76070" y="27266"/>
                    <a:pt x="77475" y="26837"/>
                    <a:pt x="76736" y="25944"/>
                  </a:cubicBezTo>
                  <a:cubicBezTo>
                    <a:pt x="76722" y="25943"/>
                    <a:pt x="76708" y="25943"/>
                    <a:pt x="76694" y="25943"/>
                  </a:cubicBezTo>
                  <a:cubicBezTo>
                    <a:pt x="76103" y="25943"/>
                    <a:pt x="75807" y="26664"/>
                    <a:pt x="75284" y="26885"/>
                  </a:cubicBezTo>
                  <a:cubicBezTo>
                    <a:pt x="75256" y="26889"/>
                    <a:pt x="75231" y="26891"/>
                    <a:pt x="75208" y="26891"/>
                  </a:cubicBezTo>
                  <a:cubicBezTo>
                    <a:pt x="74923" y="26891"/>
                    <a:pt x="74963" y="26573"/>
                    <a:pt x="74677" y="26551"/>
                  </a:cubicBezTo>
                  <a:cubicBezTo>
                    <a:pt x="74665" y="26550"/>
                    <a:pt x="74654" y="26550"/>
                    <a:pt x="74643" y="26550"/>
                  </a:cubicBezTo>
                  <a:cubicBezTo>
                    <a:pt x="74386" y="26550"/>
                    <a:pt x="74216" y="26783"/>
                    <a:pt x="73958" y="26783"/>
                  </a:cubicBezTo>
                  <a:cubicBezTo>
                    <a:pt x="73936" y="26783"/>
                    <a:pt x="73914" y="26781"/>
                    <a:pt x="73891" y="26777"/>
                  </a:cubicBezTo>
                  <a:cubicBezTo>
                    <a:pt x="73593" y="26718"/>
                    <a:pt x="73164" y="26242"/>
                    <a:pt x="73117" y="25884"/>
                  </a:cubicBezTo>
                  <a:cubicBezTo>
                    <a:pt x="72986" y="24956"/>
                    <a:pt x="73903" y="24575"/>
                    <a:pt x="74284" y="23872"/>
                  </a:cubicBezTo>
                  <a:cubicBezTo>
                    <a:pt x="74174" y="23508"/>
                    <a:pt x="73890" y="23431"/>
                    <a:pt x="73547" y="23431"/>
                  </a:cubicBezTo>
                  <a:cubicBezTo>
                    <a:pt x="73289" y="23431"/>
                    <a:pt x="72999" y="23474"/>
                    <a:pt x="72723" y="23474"/>
                  </a:cubicBezTo>
                  <a:cubicBezTo>
                    <a:pt x="72523" y="23474"/>
                    <a:pt x="72331" y="23451"/>
                    <a:pt x="72164" y="23372"/>
                  </a:cubicBezTo>
                  <a:cubicBezTo>
                    <a:pt x="72236" y="22872"/>
                    <a:pt x="72748" y="22527"/>
                    <a:pt x="73343" y="22432"/>
                  </a:cubicBezTo>
                  <a:cubicBezTo>
                    <a:pt x="73477" y="22408"/>
                    <a:pt x="73659" y="22396"/>
                    <a:pt x="73856" y="22396"/>
                  </a:cubicBezTo>
                  <a:cubicBezTo>
                    <a:pt x="74361" y="22396"/>
                    <a:pt x="74971" y="22475"/>
                    <a:pt x="75177" y="22646"/>
                  </a:cubicBezTo>
                  <a:cubicBezTo>
                    <a:pt x="75343" y="22789"/>
                    <a:pt x="75200" y="23146"/>
                    <a:pt x="75450" y="23372"/>
                  </a:cubicBezTo>
                  <a:cubicBezTo>
                    <a:pt x="75626" y="23533"/>
                    <a:pt x="75827" y="23582"/>
                    <a:pt x="76042" y="23582"/>
                  </a:cubicBezTo>
                  <a:cubicBezTo>
                    <a:pt x="76178" y="23582"/>
                    <a:pt x="76320" y="23562"/>
                    <a:pt x="76462" y="23539"/>
                  </a:cubicBezTo>
                  <a:cubicBezTo>
                    <a:pt x="76593" y="22908"/>
                    <a:pt x="75629" y="23075"/>
                    <a:pt x="75736" y="22646"/>
                  </a:cubicBezTo>
                  <a:cubicBezTo>
                    <a:pt x="76039" y="22449"/>
                    <a:pt x="76419" y="22397"/>
                    <a:pt x="76826" y="22397"/>
                  </a:cubicBezTo>
                  <a:cubicBezTo>
                    <a:pt x="77271" y="22397"/>
                    <a:pt x="77748" y="22459"/>
                    <a:pt x="78187" y="22459"/>
                  </a:cubicBezTo>
                  <a:cubicBezTo>
                    <a:pt x="78340" y="22459"/>
                    <a:pt x="78488" y="22452"/>
                    <a:pt x="78629" y="22432"/>
                  </a:cubicBezTo>
                  <a:cubicBezTo>
                    <a:pt x="79165" y="22348"/>
                    <a:pt x="79725" y="21967"/>
                    <a:pt x="80189" y="21705"/>
                  </a:cubicBezTo>
                  <a:cubicBezTo>
                    <a:pt x="80509" y="21529"/>
                    <a:pt x="80895" y="21250"/>
                    <a:pt x="81262" y="21250"/>
                  </a:cubicBezTo>
                  <a:cubicBezTo>
                    <a:pt x="81413" y="21250"/>
                    <a:pt x="81562" y="21298"/>
                    <a:pt x="81701" y="21420"/>
                  </a:cubicBezTo>
                  <a:cubicBezTo>
                    <a:pt x="81832" y="21884"/>
                    <a:pt x="81285" y="22039"/>
                    <a:pt x="81034" y="22265"/>
                  </a:cubicBezTo>
                  <a:cubicBezTo>
                    <a:pt x="80177" y="23015"/>
                    <a:pt x="79296" y="23884"/>
                    <a:pt x="78629" y="24765"/>
                  </a:cubicBezTo>
                  <a:cubicBezTo>
                    <a:pt x="78866" y="25002"/>
                    <a:pt x="79221" y="25031"/>
                    <a:pt x="79613" y="25031"/>
                  </a:cubicBezTo>
                  <a:cubicBezTo>
                    <a:pt x="79740" y="25031"/>
                    <a:pt x="79872" y="25028"/>
                    <a:pt x="80005" y="25028"/>
                  </a:cubicBezTo>
                  <a:cubicBezTo>
                    <a:pt x="80161" y="25028"/>
                    <a:pt x="80320" y="25032"/>
                    <a:pt x="80475" y="25051"/>
                  </a:cubicBezTo>
                  <a:cubicBezTo>
                    <a:pt x="80737" y="25075"/>
                    <a:pt x="81082" y="25158"/>
                    <a:pt x="81368" y="25218"/>
                  </a:cubicBezTo>
                  <a:cubicBezTo>
                    <a:pt x="81689" y="25277"/>
                    <a:pt x="82047" y="25265"/>
                    <a:pt x="82308" y="25325"/>
                  </a:cubicBezTo>
                  <a:cubicBezTo>
                    <a:pt x="82773" y="25444"/>
                    <a:pt x="82904" y="25944"/>
                    <a:pt x="83368" y="25944"/>
                  </a:cubicBezTo>
                  <a:cubicBezTo>
                    <a:pt x="84130" y="25932"/>
                    <a:pt x="84130" y="25111"/>
                    <a:pt x="83701" y="24599"/>
                  </a:cubicBezTo>
                  <a:cubicBezTo>
                    <a:pt x="83844" y="24075"/>
                    <a:pt x="84059" y="23801"/>
                    <a:pt x="83868" y="23432"/>
                  </a:cubicBezTo>
                  <a:cubicBezTo>
                    <a:pt x="83523" y="22741"/>
                    <a:pt x="82261" y="23420"/>
                    <a:pt x="82201" y="22539"/>
                  </a:cubicBezTo>
                  <a:cubicBezTo>
                    <a:pt x="82154" y="21979"/>
                    <a:pt x="82666" y="22003"/>
                    <a:pt x="82868" y="21586"/>
                  </a:cubicBezTo>
                  <a:cubicBezTo>
                    <a:pt x="82773" y="20515"/>
                    <a:pt x="83749" y="20431"/>
                    <a:pt x="83642" y="19479"/>
                  </a:cubicBezTo>
                  <a:cubicBezTo>
                    <a:pt x="83606" y="19074"/>
                    <a:pt x="83261" y="19074"/>
                    <a:pt x="82975" y="18693"/>
                  </a:cubicBezTo>
                  <a:cubicBezTo>
                    <a:pt x="82832" y="18503"/>
                    <a:pt x="82761" y="18122"/>
                    <a:pt x="82582" y="17967"/>
                  </a:cubicBezTo>
                  <a:cubicBezTo>
                    <a:pt x="82011" y="17479"/>
                    <a:pt x="80820" y="17574"/>
                    <a:pt x="80749" y="16633"/>
                  </a:cubicBezTo>
                  <a:cubicBezTo>
                    <a:pt x="80725" y="16074"/>
                    <a:pt x="80880" y="15621"/>
                    <a:pt x="80808" y="15014"/>
                  </a:cubicBezTo>
                  <a:cubicBezTo>
                    <a:pt x="80737" y="14455"/>
                    <a:pt x="80344" y="12895"/>
                    <a:pt x="79856" y="12788"/>
                  </a:cubicBezTo>
                  <a:cubicBezTo>
                    <a:pt x="79820" y="12780"/>
                    <a:pt x="79784" y="12777"/>
                    <a:pt x="79748" y="12777"/>
                  </a:cubicBezTo>
                  <a:cubicBezTo>
                    <a:pt x="79162" y="12777"/>
                    <a:pt x="78551" y="13737"/>
                    <a:pt x="77856" y="14074"/>
                  </a:cubicBezTo>
                  <a:cubicBezTo>
                    <a:pt x="77505" y="14238"/>
                    <a:pt x="77021" y="14421"/>
                    <a:pt x="76635" y="14421"/>
                  </a:cubicBezTo>
                  <a:cubicBezTo>
                    <a:pt x="76575" y="14421"/>
                    <a:pt x="76517" y="14417"/>
                    <a:pt x="76462" y="14407"/>
                  </a:cubicBezTo>
                  <a:cubicBezTo>
                    <a:pt x="76189" y="14347"/>
                    <a:pt x="75665" y="13966"/>
                    <a:pt x="75617" y="13454"/>
                  </a:cubicBezTo>
                  <a:cubicBezTo>
                    <a:pt x="75581" y="12871"/>
                    <a:pt x="76010" y="12859"/>
                    <a:pt x="76129" y="12228"/>
                  </a:cubicBezTo>
                  <a:cubicBezTo>
                    <a:pt x="76034" y="11859"/>
                    <a:pt x="75653" y="11954"/>
                    <a:pt x="75284" y="11668"/>
                  </a:cubicBezTo>
                  <a:cubicBezTo>
                    <a:pt x="74879" y="11359"/>
                    <a:pt x="74546" y="10692"/>
                    <a:pt x="74010" y="10609"/>
                  </a:cubicBezTo>
                  <a:cubicBezTo>
                    <a:pt x="73992" y="10606"/>
                    <a:pt x="73973" y="10605"/>
                    <a:pt x="73954" y="10605"/>
                  </a:cubicBezTo>
                  <a:cubicBezTo>
                    <a:pt x="73689" y="10605"/>
                    <a:pt x="73361" y="10824"/>
                    <a:pt x="73117" y="10835"/>
                  </a:cubicBezTo>
                  <a:cubicBezTo>
                    <a:pt x="73077" y="10838"/>
                    <a:pt x="73037" y="10839"/>
                    <a:pt x="72998" y="10839"/>
                  </a:cubicBezTo>
                  <a:cubicBezTo>
                    <a:pt x="72304" y="10839"/>
                    <a:pt x="71693" y="10420"/>
                    <a:pt x="71145" y="10420"/>
                  </a:cubicBezTo>
                  <a:cubicBezTo>
                    <a:pt x="71075" y="10420"/>
                    <a:pt x="71006" y="10427"/>
                    <a:pt x="70938" y="10442"/>
                  </a:cubicBezTo>
                  <a:cubicBezTo>
                    <a:pt x="70188" y="10621"/>
                    <a:pt x="70224" y="11788"/>
                    <a:pt x="69497" y="12002"/>
                  </a:cubicBezTo>
                  <a:cubicBezTo>
                    <a:pt x="69593" y="12550"/>
                    <a:pt x="68854" y="12919"/>
                    <a:pt x="68771" y="13347"/>
                  </a:cubicBezTo>
                  <a:cubicBezTo>
                    <a:pt x="68712" y="13633"/>
                    <a:pt x="68866" y="13978"/>
                    <a:pt x="68878" y="14240"/>
                  </a:cubicBezTo>
                  <a:cubicBezTo>
                    <a:pt x="69040" y="16824"/>
                    <a:pt x="66970" y="18089"/>
                    <a:pt x="64466" y="18089"/>
                  </a:cubicBezTo>
                  <a:cubicBezTo>
                    <a:pt x="64397" y="18089"/>
                    <a:pt x="64328" y="18088"/>
                    <a:pt x="64259" y="18086"/>
                  </a:cubicBezTo>
                  <a:cubicBezTo>
                    <a:pt x="63747" y="18562"/>
                    <a:pt x="63866" y="19479"/>
                    <a:pt x="63580" y="20146"/>
                  </a:cubicBezTo>
                  <a:cubicBezTo>
                    <a:pt x="63362" y="20684"/>
                    <a:pt x="62593" y="21256"/>
                    <a:pt x="62037" y="21256"/>
                  </a:cubicBezTo>
                  <a:cubicBezTo>
                    <a:pt x="62015" y="21256"/>
                    <a:pt x="61994" y="21255"/>
                    <a:pt x="61973" y="21253"/>
                  </a:cubicBezTo>
                  <a:cubicBezTo>
                    <a:pt x="61556" y="21217"/>
                    <a:pt x="61080" y="20646"/>
                    <a:pt x="61080" y="20253"/>
                  </a:cubicBezTo>
                  <a:cubicBezTo>
                    <a:pt x="61080" y="19777"/>
                    <a:pt x="61770" y="19515"/>
                    <a:pt x="61353" y="18967"/>
                  </a:cubicBezTo>
                  <a:cubicBezTo>
                    <a:pt x="61413" y="18598"/>
                    <a:pt x="62235" y="18395"/>
                    <a:pt x="62139" y="17800"/>
                  </a:cubicBezTo>
                  <a:cubicBezTo>
                    <a:pt x="62081" y="17469"/>
                    <a:pt x="61798" y="17410"/>
                    <a:pt x="61430" y="17410"/>
                  </a:cubicBezTo>
                  <a:cubicBezTo>
                    <a:pt x="61231" y="17410"/>
                    <a:pt x="61007" y="17427"/>
                    <a:pt x="60780" y="17427"/>
                  </a:cubicBezTo>
                  <a:cubicBezTo>
                    <a:pt x="60657" y="17427"/>
                    <a:pt x="60534" y="17422"/>
                    <a:pt x="60413" y="17407"/>
                  </a:cubicBezTo>
                  <a:cubicBezTo>
                    <a:pt x="59853" y="17336"/>
                    <a:pt x="59115" y="17014"/>
                    <a:pt x="58627" y="16741"/>
                  </a:cubicBezTo>
                  <a:cubicBezTo>
                    <a:pt x="57972" y="16383"/>
                    <a:pt x="57412" y="15681"/>
                    <a:pt x="56567" y="15574"/>
                  </a:cubicBezTo>
                  <a:cubicBezTo>
                    <a:pt x="56502" y="15566"/>
                    <a:pt x="56438" y="15563"/>
                    <a:pt x="56375" y="15563"/>
                  </a:cubicBezTo>
                  <a:cubicBezTo>
                    <a:pt x="56154" y="15563"/>
                    <a:pt x="55946" y="15600"/>
                    <a:pt x="55769" y="15600"/>
                  </a:cubicBezTo>
                  <a:cubicBezTo>
                    <a:pt x="55615" y="15600"/>
                    <a:pt x="55484" y="15572"/>
                    <a:pt x="55388" y="15467"/>
                  </a:cubicBezTo>
                  <a:cubicBezTo>
                    <a:pt x="55138" y="15169"/>
                    <a:pt x="55496" y="14716"/>
                    <a:pt x="55507" y="14514"/>
                  </a:cubicBezTo>
                  <a:cubicBezTo>
                    <a:pt x="55484" y="14181"/>
                    <a:pt x="54865" y="14062"/>
                    <a:pt x="54841" y="13728"/>
                  </a:cubicBezTo>
                  <a:cubicBezTo>
                    <a:pt x="54817" y="13502"/>
                    <a:pt x="55436" y="12764"/>
                    <a:pt x="55674" y="12561"/>
                  </a:cubicBezTo>
                  <a:cubicBezTo>
                    <a:pt x="56115" y="12180"/>
                    <a:pt x="56912" y="11776"/>
                    <a:pt x="57627" y="11395"/>
                  </a:cubicBezTo>
                  <a:cubicBezTo>
                    <a:pt x="58317" y="11014"/>
                    <a:pt x="59127" y="10609"/>
                    <a:pt x="59794" y="10394"/>
                  </a:cubicBezTo>
                  <a:cubicBezTo>
                    <a:pt x="60079" y="10299"/>
                    <a:pt x="60413" y="10323"/>
                    <a:pt x="60687" y="10228"/>
                  </a:cubicBezTo>
                  <a:cubicBezTo>
                    <a:pt x="61389" y="9966"/>
                    <a:pt x="61854" y="9466"/>
                    <a:pt x="62520" y="9275"/>
                  </a:cubicBezTo>
                  <a:cubicBezTo>
                    <a:pt x="62877" y="9168"/>
                    <a:pt x="63247" y="9192"/>
                    <a:pt x="63639" y="9109"/>
                  </a:cubicBezTo>
                  <a:cubicBezTo>
                    <a:pt x="64568" y="8906"/>
                    <a:pt x="65247" y="8239"/>
                    <a:pt x="66033" y="8109"/>
                  </a:cubicBezTo>
                  <a:lnTo>
                    <a:pt x="66033" y="8109"/>
                  </a:lnTo>
                  <a:cubicBezTo>
                    <a:pt x="65866" y="8751"/>
                    <a:pt x="65152" y="8847"/>
                    <a:pt x="64973" y="9502"/>
                  </a:cubicBezTo>
                  <a:cubicBezTo>
                    <a:pt x="65169" y="9855"/>
                    <a:pt x="65404" y="9981"/>
                    <a:pt x="65659" y="9981"/>
                  </a:cubicBezTo>
                  <a:cubicBezTo>
                    <a:pt x="66287" y="9981"/>
                    <a:pt x="67033" y="9216"/>
                    <a:pt x="67592" y="9216"/>
                  </a:cubicBezTo>
                  <a:cubicBezTo>
                    <a:pt x="68085" y="9224"/>
                    <a:pt x="68572" y="9692"/>
                    <a:pt x="68979" y="9692"/>
                  </a:cubicBezTo>
                  <a:cubicBezTo>
                    <a:pt x="69172" y="9692"/>
                    <a:pt x="69348" y="9586"/>
                    <a:pt x="69497" y="9275"/>
                  </a:cubicBezTo>
                  <a:cubicBezTo>
                    <a:pt x="69331" y="8751"/>
                    <a:pt x="68842" y="8454"/>
                    <a:pt x="68378" y="8156"/>
                  </a:cubicBezTo>
                  <a:cubicBezTo>
                    <a:pt x="67950" y="7882"/>
                    <a:pt x="67271" y="7644"/>
                    <a:pt x="67318" y="7049"/>
                  </a:cubicBezTo>
                  <a:cubicBezTo>
                    <a:pt x="67399" y="7013"/>
                    <a:pt x="67471" y="6998"/>
                    <a:pt x="67539" y="6998"/>
                  </a:cubicBezTo>
                  <a:cubicBezTo>
                    <a:pt x="67900" y="6998"/>
                    <a:pt x="68104" y="7432"/>
                    <a:pt x="68485" y="7442"/>
                  </a:cubicBezTo>
                  <a:cubicBezTo>
                    <a:pt x="68735" y="7442"/>
                    <a:pt x="69069" y="7132"/>
                    <a:pt x="69331" y="7049"/>
                  </a:cubicBezTo>
                  <a:cubicBezTo>
                    <a:pt x="69902" y="6846"/>
                    <a:pt x="70878" y="6787"/>
                    <a:pt x="71331" y="6382"/>
                  </a:cubicBezTo>
                  <a:cubicBezTo>
                    <a:pt x="71605" y="6132"/>
                    <a:pt x="71569" y="5739"/>
                    <a:pt x="71783" y="5430"/>
                  </a:cubicBezTo>
                  <a:cubicBezTo>
                    <a:pt x="71962" y="5168"/>
                    <a:pt x="72414" y="5084"/>
                    <a:pt x="72617" y="4822"/>
                  </a:cubicBezTo>
                  <a:cubicBezTo>
                    <a:pt x="72855" y="4489"/>
                    <a:pt x="72641" y="4215"/>
                    <a:pt x="72950" y="4037"/>
                  </a:cubicBezTo>
                  <a:cubicBezTo>
                    <a:pt x="73139" y="3952"/>
                    <a:pt x="73343" y="3924"/>
                    <a:pt x="73555" y="3924"/>
                  </a:cubicBezTo>
                  <a:cubicBezTo>
                    <a:pt x="73994" y="3924"/>
                    <a:pt x="74466" y="4046"/>
                    <a:pt x="74912" y="4046"/>
                  </a:cubicBezTo>
                  <a:cubicBezTo>
                    <a:pt x="74981" y="4046"/>
                    <a:pt x="75050" y="4043"/>
                    <a:pt x="75117" y="4037"/>
                  </a:cubicBezTo>
                  <a:cubicBezTo>
                    <a:pt x="75447" y="4002"/>
                    <a:pt x="75669" y="3761"/>
                    <a:pt x="75969" y="3761"/>
                  </a:cubicBezTo>
                  <a:cubicBezTo>
                    <a:pt x="75982" y="3761"/>
                    <a:pt x="75996" y="3762"/>
                    <a:pt x="76010" y="3763"/>
                  </a:cubicBezTo>
                  <a:cubicBezTo>
                    <a:pt x="76641" y="3810"/>
                    <a:pt x="76974" y="4810"/>
                    <a:pt x="77403" y="5096"/>
                  </a:cubicBezTo>
                  <a:cubicBezTo>
                    <a:pt x="77725" y="5311"/>
                    <a:pt x="78296" y="5299"/>
                    <a:pt x="78356" y="5703"/>
                  </a:cubicBezTo>
                  <a:cubicBezTo>
                    <a:pt x="78463" y="6525"/>
                    <a:pt x="77296" y="6585"/>
                    <a:pt x="76570" y="6989"/>
                  </a:cubicBezTo>
                  <a:cubicBezTo>
                    <a:pt x="76212" y="7192"/>
                    <a:pt x="76058" y="7656"/>
                    <a:pt x="75617" y="7823"/>
                  </a:cubicBezTo>
                  <a:cubicBezTo>
                    <a:pt x="75343" y="7928"/>
                    <a:pt x="75037" y="7958"/>
                    <a:pt x="74723" y="7958"/>
                  </a:cubicBezTo>
                  <a:cubicBezTo>
                    <a:pt x="74307" y="7958"/>
                    <a:pt x="73878" y="7905"/>
                    <a:pt x="73495" y="7905"/>
                  </a:cubicBezTo>
                  <a:cubicBezTo>
                    <a:pt x="72923" y="7905"/>
                    <a:pt x="72453" y="8023"/>
                    <a:pt x="72283" y="8609"/>
                  </a:cubicBezTo>
                  <a:cubicBezTo>
                    <a:pt x="72454" y="8862"/>
                    <a:pt x="72670" y="8948"/>
                    <a:pt x="72909" y="8948"/>
                  </a:cubicBezTo>
                  <a:cubicBezTo>
                    <a:pt x="73423" y="8948"/>
                    <a:pt x="74039" y="8549"/>
                    <a:pt x="74510" y="8549"/>
                  </a:cubicBezTo>
                  <a:cubicBezTo>
                    <a:pt x="74998" y="8549"/>
                    <a:pt x="75605" y="9013"/>
                    <a:pt x="75903" y="9335"/>
                  </a:cubicBezTo>
                  <a:cubicBezTo>
                    <a:pt x="76165" y="9609"/>
                    <a:pt x="76260" y="10156"/>
                    <a:pt x="76570" y="10335"/>
                  </a:cubicBezTo>
                  <a:cubicBezTo>
                    <a:pt x="76784" y="10454"/>
                    <a:pt x="77153" y="10430"/>
                    <a:pt x="77403" y="10502"/>
                  </a:cubicBezTo>
                  <a:cubicBezTo>
                    <a:pt x="78085" y="10709"/>
                    <a:pt x="78669" y="11048"/>
                    <a:pt x="79358" y="11048"/>
                  </a:cubicBezTo>
                  <a:cubicBezTo>
                    <a:pt x="79499" y="11048"/>
                    <a:pt x="79645" y="11034"/>
                    <a:pt x="79796" y="11002"/>
                  </a:cubicBezTo>
                  <a:cubicBezTo>
                    <a:pt x="80106" y="10466"/>
                    <a:pt x="79165" y="10311"/>
                    <a:pt x="79522" y="9894"/>
                  </a:cubicBezTo>
                  <a:lnTo>
                    <a:pt x="79522" y="9894"/>
                  </a:lnTo>
                  <a:cubicBezTo>
                    <a:pt x="80118" y="9942"/>
                    <a:pt x="80511" y="10204"/>
                    <a:pt x="80975" y="10394"/>
                  </a:cubicBezTo>
                  <a:cubicBezTo>
                    <a:pt x="81618" y="9918"/>
                    <a:pt x="82058" y="9871"/>
                    <a:pt x="82035" y="9109"/>
                  </a:cubicBezTo>
                  <a:cubicBezTo>
                    <a:pt x="82011" y="8478"/>
                    <a:pt x="81189" y="8442"/>
                    <a:pt x="81201" y="7716"/>
                  </a:cubicBezTo>
                  <a:cubicBezTo>
                    <a:pt x="81201" y="7299"/>
                    <a:pt x="81499" y="7120"/>
                    <a:pt x="81808" y="7096"/>
                  </a:cubicBezTo>
                  <a:cubicBezTo>
                    <a:pt x="81816" y="7096"/>
                    <a:pt x="81824" y="7096"/>
                    <a:pt x="81832" y="7096"/>
                  </a:cubicBezTo>
                  <a:cubicBezTo>
                    <a:pt x="82527" y="7096"/>
                    <a:pt x="82743" y="8145"/>
                    <a:pt x="83261" y="8216"/>
                  </a:cubicBezTo>
                  <a:cubicBezTo>
                    <a:pt x="83277" y="8218"/>
                    <a:pt x="83294" y="8219"/>
                    <a:pt x="83313" y="8219"/>
                  </a:cubicBezTo>
                  <a:cubicBezTo>
                    <a:pt x="83673" y="8219"/>
                    <a:pt x="84521" y="7806"/>
                    <a:pt x="84702" y="7716"/>
                  </a:cubicBezTo>
                  <a:cubicBezTo>
                    <a:pt x="84975" y="7585"/>
                    <a:pt x="85797" y="7096"/>
                    <a:pt x="85821" y="6823"/>
                  </a:cubicBezTo>
                  <a:cubicBezTo>
                    <a:pt x="85857" y="6418"/>
                    <a:pt x="84964" y="5882"/>
                    <a:pt x="84535" y="5703"/>
                  </a:cubicBezTo>
                  <a:cubicBezTo>
                    <a:pt x="83940" y="5465"/>
                    <a:pt x="83332" y="5501"/>
                    <a:pt x="83094" y="4989"/>
                  </a:cubicBezTo>
                  <a:cubicBezTo>
                    <a:pt x="82963" y="4703"/>
                    <a:pt x="83166" y="4406"/>
                    <a:pt x="82928" y="4203"/>
                  </a:cubicBezTo>
                  <a:cubicBezTo>
                    <a:pt x="82892" y="3906"/>
                    <a:pt x="83297" y="3715"/>
                    <a:pt x="83201" y="3429"/>
                  </a:cubicBezTo>
                  <a:cubicBezTo>
                    <a:pt x="83118" y="3132"/>
                    <a:pt x="82785" y="3167"/>
                    <a:pt x="82368" y="2977"/>
                  </a:cubicBezTo>
                  <a:cubicBezTo>
                    <a:pt x="82070" y="2846"/>
                    <a:pt x="81785" y="2536"/>
                    <a:pt x="81535" y="2477"/>
                  </a:cubicBezTo>
                  <a:cubicBezTo>
                    <a:pt x="81177" y="2394"/>
                    <a:pt x="80844" y="2465"/>
                    <a:pt x="80582" y="2370"/>
                  </a:cubicBezTo>
                  <a:cubicBezTo>
                    <a:pt x="79606" y="2001"/>
                    <a:pt x="79784" y="1191"/>
                    <a:pt x="79129" y="810"/>
                  </a:cubicBezTo>
                  <a:cubicBezTo>
                    <a:pt x="79035" y="821"/>
                    <a:pt x="78941" y="825"/>
                    <a:pt x="78849" y="825"/>
                  </a:cubicBezTo>
                  <a:cubicBezTo>
                    <a:pt x="78389" y="825"/>
                    <a:pt x="77964" y="713"/>
                    <a:pt x="77577" y="713"/>
                  </a:cubicBezTo>
                  <a:cubicBezTo>
                    <a:pt x="77360" y="713"/>
                    <a:pt x="77155" y="748"/>
                    <a:pt x="76963" y="858"/>
                  </a:cubicBezTo>
                  <a:cubicBezTo>
                    <a:pt x="76743" y="739"/>
                    <a:pt x="76491" y="699"/>
                    <a:pt x="76221" y="699"/>
                  </a:cubicBezTo>
                  <a:cubicBezTo>
                    <a:pt x="75657" y="699"/>
                    <a:pt x="75011" y="873"/>
                    <a:pt x="74407" y="873"/>
                  </a:cubicBezTo>
                  <a:cubicBezTo>
                    <a:pt x="74309" y="873"/>
                    <a:pt x="74212" y="868"/>
                    <a:pt x="74117" y="858"/>
                  </a:cubicBezTo>
                  <a:cubicBezTo>
                    <a:pt x="73843" y="834"/>
                    <a:pt x="73557" y="667"/>
                    <a:pt x="73284" y="643"/>
                  </a:cubicBezTo>
                  <a:cubicBezTo>
                    <a:pt x="73189" y="635"/>
                    <a:pt x="73092" y="631"/>
                    <a:pt x="72994" y="631"/>
                  </a:cubicBezTo>
                  <a:cubicBezTo>
                    <a:pt x="71564" y="631"/>
                    <a:pt x="69757" y="1482"/>
                    <a:pt x="69212" y="2084"/>
                  </a:cubicBezTo>
                  <a:cubicBezTo>
                    <a:pt x="69104" y="2215"/>
                    <a:pt x="68676" y="2929"/>
                    <a:pt x="68771" y="3263"/>
                  </a:cubicBezTo>
                  <a:cubicBezTo>
                    <a:pt x="68938" y="3858"/>
                    <a:pt x="70033" y="3417"/>
                    <a:pt x="70331" y="3977"/>
                  </a:cubicBezTo>
                  <a:cubicBezTo>
                    <a:pt x="70259" y="4668"/>
                    <a:pt x="69521" y="5025"/>
                    <a:pt x="68938" y="5322"/>
                  </a:cubicBezTo>
                  <a:cubicBezTo>
                    <a:pt x="68498" y="5542"/>
                    <a:pt x="67959" y="6030"/>
                    <a:pt x="67456" y="6030"/>
                  </a:cubicBezTo>
                  <a:cubicBezTo>
                    <a:pt x="67332" y="6030"/>
                    <a:pt x="67210" y="6000"/>
                    <a:pt x="67092" y="5930"/>
                  </a:cubicBezTo>
                  <a:cubicBezTo>
                    <a:pt x="66866" y="5334"/>
                    <a:pt x="67759" y="5334"/>
                    <a:pt x="67545" y="4822"/>
                  </a:cubicBezTo>
                  <a:cubicBezTo>
                    <a:pt x="67378" y="4429"/>
                    <a:pt x="66687" y="4680"/>
                    <a:pt x="66378" y="4310"/>
                  </a:cubicBezTo>
                  <a:cubicBezTo>
                    <a:pt x="65937" y="3798"/>
                    <a:pt x="66461" y="3072"/>
                    <a:pt x="66318" y="2310"/>
                  </a:cubicBezTo>
                  <a:cubicBezTo>
                    <a:pt x="66937" y="1167"/>
                    <a:pt x="69354" y="1810"/>
                    <a:pt x="69997" y="691"/>
                  </a:cubicBezTo>
                  <a:cubicBezTo>
                    <a:pt x="69902" y="334"/>
                    <a:pt x="69545" y="536"/>
                    <a:pt x="69271" y="417"/>
                  </a:cubicBezTo>
                  <a:cubicBezTo>
                    <a:pt x="68962" y="286"/>
                    <a:pt x="68914" y="36"/>
                    <a:pt x="68604" y="24"/>
                  </a:cubicBezTo>
                  <a:cubicBezTo>
                    <a:pt x="68599" y="24"/>
                    <a:pt x="68594" y="24"/>
                    <a:pt x="68589" y="24"/>
                  </a:cubicBezTo>
                  <a:cubicBezTo>
                    <a:pt x="68305" y="24"/>
                    <a:pt x="67932" y="348"/>
                    <a:pt x="67592" y="477"/>
                  </a:cubicBezTo>
                  <a:cubicBezTo>
                    <a:pt x="67199" y="619"/>
                    <a:pt x="66818" y="739"/>
                    <a:pt x="66545" y="917"/>
                  </a:cubicBezTo>
                  <a:cubicBezTo>
                    <a:pt x="65967" y="1288"/>
                    <a:pt x="65719" y="2167"/>
                    <a:pt x="65105" y="2167"/>
                  </a:cubicBezTo>
                  <a:cubicBezTo>
                    <a:pt x="65049" y="2167"/>
                    <a:pt x="64989" y="2160"/>
                    <a:pt x="64925" y="2143"/>
                  </a:cubicBezTo>
                  <a:cubicBezTo>
                    <a:pt x="64759" y="1536"/>
                    <a:pt x="65628" y="1227"/>
                    <a:pt x="65533" y="691"/>
                  </a:cubicBezTo>
                  <a:cubicBezTo>
                    <a:pt x="65440" y="513"/>
                    <a:pt x="65263" y="465"/>
                    <a:pt x="65060" y="465"/>
                  </a:cubicBezTo>
                  <a:cubicBezTo>
                    <a:pt x="64870" y="465"/>
                    <a:pt x="64657" y="507"/>
                    <a:pt x="64473" y="524"/>
                  </a:cubicBezTo>
                  <a:cubicBezTo>
                    <a:pt x="63425" y="631"/>
                    <a:pt x="62663" y="846"/>
                    <a:pt x="62246" y="1417"/>
                  </a:cubicBezTo>
                  <a:cubicBezTo>
                    <a:pt x="62031" y="1389"/>
                    <a:pt x="61772" y="1313"/>
                    <a:pt x="61544" y="1313"/>
                  </a:cubicBezTo>
                  <a:cubicBezTo>
                    <a:pt x="61380" y="1313"/>
                    <a:pt x="61232" y="1352"/>
                    <a:pt x="61127" y="1477"/>
                  </a:cubicBezTo>
                  <a:cubicBezTo>
                    <a:pt x="61377" y="1893"/>
                    <a:pt x="61865" y="2548"/>
                    <a:pt x="62413" y="2644"/>
                  </a:cubicBezTo>
                  <a:cubicBezTo>
                    <a:pt x="62444" y="2648"/>
                    <a:pt x="62476" y="2650"/>
                    <a:pt x="62507" y="2650"/>
                  </a:cubicBezTo>
                  <a:cubicBezTo>
                    <a:pt x="62750" y="2650"/>
                    <a:pt x="62993" y="2524"/>
                    <a:pt x="63236" y="2524"/>
                  </a:cubicBezTo>
                  <a:cubicBezTo>
                    <a:pt x="63355" y="2524"/>
                    <a:pt x="63473" y="2554"/>
                    <a:pt x="63592" y="2644"/>
                  </a:cubicBezTo>
                  <a:cubicBezTo>
                    <a:pt x="63687" y="3239"/>
                    <a:pt x="62889" y="3227"/>
                    <a:pt x="62866" y="3810"/>
                  </a:cubicBezTo>
                  <a:cubicBezTo>
                    <a:pt x="62842" y="4168"/>
                    <a:pt x="63294" y="4358"/>
                    <a:pt x="63247" y="4703"/>
                  </a:cubicBezTo>
                  <a:cubicBezTo>
                    <a:pt x="63198" y="5094"/>
                    <a:pt x="62350" y="5564"/>
                    <a:pt x="61790" y="5564"/>
                  </a:cubicBezTo>
                  <a:cubicBezTo>
                    <a:pt x="61666" y="5564"/>
                    <a:pt x="61556" y="5541"/>
                    <a:pt x="61473" y="5489"/>
                  </a:cubicBezTo>
                  <a:cubicBezTo>
                    <a:pt x="61473" y="4941"/>
                    <a:pt x="62199" y="5096"/>
                    <a:pt x="62199" y="4596"/>
                  </a:cubicBezTo>
                  <a:cubicBezTo>
                    <a:pt x="62187" y="4382"/>
                    <a:pt x="61830" y="4084"/>
                    <a:pt x="61580" y="4037"/>
                  </a:cubicBezTo>
                  <a:cubicBezTo>
                    <a:pt x="61535" y="4030"/>
                    <a:pt x="61488" y="4027"/>
                    <a:pt x="61440" y="4027"/>
                  </a:cubicBezTo>
                  <a:cubicBezTo>
                    <a:pt x="60980" y="4027"/>
                    <a:pt x="60359" y="4316"/>
                    <a:pt x="60079" y="4596"/>
                  </a:cubicBezTo>
                  <a:cubicBezTo>
                    <a:pt x="59818" y="4858"/>
                    <a:pt x="59829" y="5322"/>
                    <a:pt x="59520" y="5537"/>
                  </a:cubicBezTo>
                  <a:cubicBezTo>
                    <a:pt x="59274" y="5706"/>
                    <a:pt x="58992" y="5747"/>
                    <a:pt x="58700" y="5747"/>
                  </a:cubicBezTo>
                  <a:cubicBezTo>
                    <a:pt x="58434" y="5747"/>
                    <a:pt x="58161" y="5713"/>
                    <a:pt x="57901" y="5713"/>
                  </a:cubicBezTo>
                  <a:cubicBezTo>
                    <a:pt x="57865" y="5713"/>
                    <a:pt x="57829" y="5714"/>
                    <a:pt x="57793" y="5715"/>
                  </a:cubicBezTo>
                  <a:cubicBezTo>
                    <a:pt x="57486" y="5722"/>
                    <a:pt x="57213" y="5730"/>
                    <a:pt x="56963" y="5730"/>
                  </a:cubicBezTo>
                  <a:cubicBezTo>
                    <a:pt x="56303" y="5730"/>
                    <a:pt x="55800" y="5672"/>
                    <a:pt x="55222" y="5370"/>
                  </a:cubicBezTo>
                  <a:cubicBezTo>
                    <a:pt x="54996" y="5251"/>
                    <a:pt x="54519" y="5037"/>
                    <a:pt x="54555" y="4656"/>
                  </a:cubicBezTo>
                  <a:cubicBezTo>
                    <a:pt x="54590" y="4654"/>
                    <a:pt x="54624" y="4654"/>
                    <a:pt x="54659" y="4654"/>
                  </a:cubicBezTo>
                  <a:cubicBezTo>
                    <a:pt x="55345" y="4654"/>
                    <a:pt x="56015" y="4918"/>
                    <a:pt x="56765" y="4918"/>
                  </a:cubicBezTo>
                  <a:cubicBezTo>
                    <a:pt x="56936" y="4918"/>
                    <a:pt x="57112" y="4904"/>
                    <a:pt x="57293" y="4870"/>
                  </a:cubicBezTo>
                  <a:cubicBezTo>
                    <a:pt x="57651" y="4799"/>
                    <a:pt x="57782" y="4477"/>
                    <a:pt x="58127" y="4310"/>
                  </a:cubicBezTo>
                  <a:cubicBezTo>
                    <a:pt x="58496" y="4144"/>
                    <a:pt x="58948" y="4310"/>
                    <a:pt x="59067" y="3929"/>
                  </a:cubicBezTo>
                  <a:cubicBezTo>
                    <a:pt x="59044" y="3251"/>
                    <a:pt x="58246" y="3453"/>
                    <a:pt x="58186" y="2917"/>
                  </a:cubicBezTo>
                  <a:cubicBezTo>
                    <a:pt x="58139" y="2632"/>
                    <a:pt x="58603" y="1977"/>
                    <a:pt x="58901" y="1703"/>
                  </a:cubicBezTo>
                  <a:cubicBezTo>
                    <a:pt x="59246" y="1381"/>
                    <a:pt x="59853" y="1322"/>
                    <a:pt x="59960" y="917"/>
                  </a:cubicBezTo>
                  <a:cubicBezTo>
                    <a:pt x="59874" y="738"/>
                    <a:pt x="59755" y="674"/>
                    <a:pt x="59619" y="674"/>
                  </a:cubicBezTo>
                  <a:cubicBezTo>
                    <a:pt x="59320" y="674"/>
                    <a:pt x="58937" y="975"/>
                    <a:pt x="58627" y="1024"/>
                  </a:cubicBezTo>
                  <a:cubicBezTo>
                    <a:pt x="58569" y="1034"/>
                    <a:pt x="58512" y="1038"/>
                    <a:pt x="58455" y="1038"/>
                  </a:cubicBezTo>
                  <a:cubicBezTo>
                    <a:pt x="58300" y="1038"/>
                    <a:pt x="58148" y="1011"/>
                    <a:pt x="58001" y="1011"/>
                  </a:cubicBezTo>
                  <a:cubicBezTo>
                    <a:pt x="57947" y="1011"/>
                    <a:pt x="57894" y="1014"/>
                    <a:pt x="57841" y="1024"/>
                  </a:cubicBezTo>
                  <a:cubicBezTo>
                    <a:pt x="57282" y="1155"/>
                    <a:pt x="56996" y="1667"/>
                    <a:pt x="56615" y="1870"/>
                  </a:cubicBezTo>
                  <a:cubicBezTo>
                    <a:pt x="56222" y="1798"/>
                    <a:pt x="56174" y="1381"/>
                    <a:pt x="55781" y="1310"/>
                  </a:cubicBezTo>
                  <a:cubicBezTo>
                    <a:pt x="55590" y="1456"/>
                    <a:pt x="55407" y="1506"/>
                    <a:pt x="55226" y="1506"/>
                  </a:cubicBezTo>
                  <a:cubicBezTo>
                    <a:pt x="54935" y="1506"/>
                    <a:pt x="54649" y="1376"/>
                    <a:pt x="54341" y="1310"/>
                  </a:cubicBezTo>
                  <a:cubicBezTo>
                    <a:pt x="54067" y="1251"/>
                    <a:pt x="53745" y="1251"/>
                    <a:pt x="53555" y="1191"/>
                  </a:cubicBezTo>
                  <a:cubicBezTo>
                    <a:pt x="53102" y="1060"/>
                    <a:pt x="52817" y="524"/>
                    <a:pt x="52269" y="358"/>
                  </a:cubicBezTo>
                  <a:cubicBezTo>
                    <a:pt x="52163" y="325"/>
                    <a:pt x="52031" y="316"/>
                    <a:pt x="51881" y="316"/>
                  </a:cubicBezTo>
                  <a:cubicBezTo>
                    <a:pt x="51699" y="316"/>
                    <a:pt x="51492" y="329"/>
                    <a:pt x="51273" y="329"/>
                  </a:cubicBezTo>
                  <a:cubicBezTo>
                    <a:pt x="51144" y="329"/>
                    <a:pt x="51010" y="325"/>
                    <a:pt x="50876" y="310"/>
                  </a:cubicBezTo>
                  <a:cubicBezTo>
                    <a:pt x="50100" y="219"/>
                    <a:pt x="49366" y="1"/>
                    <a:pt x="486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55"/>
            <p:cNvSpPr/>
            <p:nvPr/>
          </p:nvSpPr>
          <p:spPr>
            <a:xfrm>
              <a:off x="1396775" y="2662750"/>
              <a:ext cx="26500" cy="22950"/>
            </a:xfrm>
            <a:custGeom>
              <a:rect b="b" l="l" r="r" t="t"/>
              <a:pathLst>
                <a:path extrusionOk="0" h="918" w="1060">
                  <a:moveTo>
                    <a:pt x="664" y="1"/>
                  </a:moveTo>
                  <a:cubicBezTo>
                    <a:pt x="357" y="1"/>
                    <a:pt x="16" y="288"/>
                    <a:pt x="0" y="644"/>
                  </a:cubicBezTo>
                  <a:cubicBezTo>
                    <a:pt x="83" y="751"/>
                    <a:pt x="179" y="846"/>
                    <a:pt x="286" y="918"/>
                  </a:cubicBezTo>
                  <a:cubicBezTo>
                    <a:pt x="619" y="775"/>
                    <a:pt x="941" y="620"/>
                    <a:pt x="1060" y="251"/>
                  </a:cubicBezTo>
                  <a:cubicBezTo>
                    <a:pt x="968" y="75"/>
                    <a:pt x="820" y="1"/>
                    <a:pt x="6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6079" name="Google Shape;16079;p55"/>
          <p:cNvCxnSpPr>
            <a:stCxn id="16039" idx="1"/>
          </p:cNvCxnSpPr>
          <p:nvPr/>
        </p:nvCxnSpPr>
        <p:spPr>
          <a:xfrm flipH="1">
            <a:off x="3276632" y="1786405"/>
            <a:ext cx="2828700" cy="257700"/>
          </a:xfrm>
          <a:prstGeom prst="bentConnector3">
            <a:avLst>
              <a:gd fmla="val 50000" name="adj1"/>
            </a:avLst>
          </a:prstGeom>
          <a:noFill/>
          <a:ln cap="flat" cmpd="sng" w="9525">
            <a:solidFill>
              <a:schemeClr val="accent2"/>
            </a:solidFill>
            <a:prstDash val="solid"/>
            <a:round/>
            <a:headEnd len="med" w="med" type="none"/>
            <a:tailEnd len="med" w="med" type="oval"/>
          </a:ln>
        </p:spPr>
      </p:cxnSp>
      <p:cxnSp>
        <p:nvCxnSpPr>
          <p:cNvPr id="16080" name="Google Shape;16080;p55"/>
          <p:cNvCxnSpPr>
            <a:stCxn id="16042" idx="1"/>
          </p:cNvCxnSpPr>
          <p:nvPr/>
        </p:nvCxnSpPr>
        <p:spPr>
          <a:xfrm rot="10800000">
            <a:off x="2114582" y="2939349"/>
            <a:ext cx="3990300" cy="179700"/>
          </a:xfrm>
          <a:prstGeom prst="bentConnector3">
            <a:avLst>
              <a:gd fmla="val 50000" name="adj1"/>
            </a:avLst>
          </a:prstGeom>
          <a:noFill/>
          <a:ln cap="flat" cmpd="sng" w="9525">
            <a:solidFill>
              <a:schemeClr val="accent2"/>
            </a:solidFill>
            <a:prstDash val="solid"/>
            <a:round/>
            <a:headEnd len="med" w="med" type="none"/>
            <a:tailEnd len="med" w="med" type="oval"/>
          </a:ln>
        </p:spPr>
      </p:cxn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84" name="Shape 16084"/>
        <p:cNvGrpSpPr/>
        <p:nvPr/>
      </p:nvGrpSpPr>
      <p:grpSpPr>
        <a:xfrm>
          <a:off x="0" y="0"/>
          <a:ext cx="0" cy="0"/>
          <a:chOff x="0" y="0"/>
          <a:chExt cx="0" cy="0"/>
        </a:xfrm>
      </p:grpSpPr>
      <p:sp>
        <p:nvSpPr>
          <p:cNvPr id="16085" name="Google Shape;16085;p56"/>
          <p:cNvSpPr txBox="1"/>
          <p:nvPr>
            <p:ph idx="1" type="subTitle"/>
          </p:nvPr>
        </p:nvSpPr>
        <p:spPr>
          <a:xfrm>
            <a:off x="1284000" y="3069625"/>
            <a:ext cx="6576000" cy="71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
        <p:nvSpPr>
          <p:cNvPr id="16086" name="Google Shape;16086;p56"/>
          <p:cNvSpPr txBox="1"/>
          <p:nvPr>
            <p:ph type="title"/>
          </p:nvPr>
        </p:nvSpPr>
        <p:spPr>
          <a:xfrm>
            <a:off x="1284000" y="1558475"/>
            <a:ext cx="6576000" cy="1511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150,000</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90" name="Shape 16090"/>
        <p:cNvGrpSpPr/>
        <p:nvPr/>
      </p:nvGrpSpPr>
      <p:grpSpPr>
        <a:xfrm>
          <a:off x="0" y="0"/>
          <a:ext cx="0" cy="0"/>
          <a:chOff x="0" y="0"/>
          <a:chExt cx="0" cy="0"/>
        </a:xfrm>
      </p:grpSpPr>
      <p:sp>
        <p:nvSpPr>
          <p:cNvPr id="16091" name="Google Shape;16091;p57"/>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graph</a:t>
            </a:r>
            <a:endParaRPr/>
          </a:p>
        </p:txBody>
      </p:sp>
      <p:sp>
        <p:nvSpPr>
          <p:cNvPr id="16092" name="Google Shape;16092;p57"/>
          <p:cNvSpPr txBox="1"/>
          <p:nvPr>
            <p:ph idx="4294967295" type="subTitle"/>
          </p:nvPr>
        </p:nvSpPr>
        <p:spPr>
          <a:xfrm>
            <a:off x="6295303" y="1895118"/>
            <a:ext cx="1674000" cy="37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500">
                <a:latin typeface="Metamorphous"/>
                <a:ea typeface="Metamorphous"/>
                <a:cs typeface="Metamorphous"/>
                <a:sym typeface="Metamorphous"/>
              </a:rPr>
              <a:t>Mars</a:t>
            </a:r>
            <a:endParaRPr sz="2500">
              <a:latin typeface="Metamorphous"/>
              <a:ea typeface="Metamorphous"/>
              <a:cs typeface="Metamorphous"/>
              <a:sym typeface="Metamorphous"/>
            </a:endParaRPr>
          </a:p>
        </p:txBody>
      </p:sp>
      <p:sp>
        <p:nvSpPr>
          <p:cNvPr id="16093" name="Google Shape;16093;p57"/>
          <p:cNvSpPr txBox="1"/>
          <p:nvPr>
            <p:ph idx="4294967295" type="subTitle"/>
          </p:nvPr>
        </p:nvSpPr>
        <p:spPr>
          <a:xfrm>
            <a:off x="6026200" y="2273775"/>
            <a:ext cx="2212200" cy="1071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latin typeface="Josefin Sans"/>
                <a:ea typeface="Josefin Sans"/>
                <a:cs typeface="Josefin Sans"/>
                <a:sym typeface="Josefin Sans"/>
              </a:rPr>
              <a:t>Despite being red, Mars is actually a cold place. It’s full of iron oxide dust</a:t>
            </a:r>
            <a:endParaRPr>
              <a:latin typeface="Josefin Sans"/>
              <a:ea typeface="Josefin Sans"/>
              <a:cs typeface="Josefin Sans"/>
              <a:sym typeface="Josefin Sans"/>
            </a:endParaRPr>
          </a:p>
        </p:txBody>
      </p:sp>
      <p:sp>
        <p:nvSpPr>
          <p:cNvPr id="16094" name="Google Shape;16094;p57"/>
          <p:cNvSpPr txBox="1"/>
          <p:nvPr>
            <p:ph idx="4294967295" type="subTitle"/>
          </p:nvPr>
        </p:nvSpPr>
        <p:spPr>
          <a:xfrm>
            <a:off x="1254059" y="4086475"/>
            <a:ext cx="4016100" cy="3621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200">
                <a:latin typeface="Josefin Sans"/>
                <a:ea typeface="Josefin Sans"/>
                <a:cs typeface="Josefin Sans"/>
                <a:sym typeface="Josefin Sans"/>
              </a:rPr>
              <a:t>Follow the link in the graph to modify its data and then paste the new one here. </a:t>
            </a:r>
            <a:r>
              <a:rPr lang="en" sz="1200">
                <a:uFill>
                  <a:noFill/>
                </a:uFill>
                <a:latin typeface="Josefin Sans"/>
                <a:ea typeface="Josefin Sans"/>
                <a:cs typeface="Josefin Sans"/>
                <a:sym typeface="Josefin Sans"/>
                <a:hlinkClick r:id="rId3"/>
              </a:rPr>
              <a:t>For more info, </a:t>
            </a:r>
            <a:r>
              <a:rPr b="1" lang="en" sz="1200">
                <a:uFill>
                  <a:noFill/>
                </a:uFill>
                <a:latin typeface="Josefin Sans"/>
                <a:ea typeface="Josefin Sans"/>
                <a:cs typeface="Josefin Sans"/>
                <a:sym typeface="Josefin Sans"/>
                <a:hlinkClick r:id="rId4"/>
              </a:rPr>
              <a:t>click here</a:t>
            </a:r>
            <a:endParaRPr b="1" sz="1200">
              <a:latin typeface="Josefin Sans"/>
              <a:ea typeface="Josefin Sans"/>
              <a:cs typeface="Josefin Sans"/>
              <a:sym typeface="Josefin Sans"/>
            </a:endParaRPr>
          </a:p>
        </p:txBody>
      </p:sp>
      <p:pic>
        <p:nvPicPr>
          <p:cNvPr id="16095" name="Google Shape;16095;p57" title="Chart">
            <a:hlinkClick r:id="rId5"/>
          </p:cNvPr>
          <p:cNvPicPr preferRelativeResize="0"/>
          <p:nvPr/>
        </p:nvPicPr>
        <p:blipFill>
          <a:blip r:embed="rId6">
            <a:alphaModFix/>
          </a:blip>
          <a:stretch>
            <a:fillRect/>
          </a:stretch>
        </p:blipFill>
        <p:spPr>
          <a:xfrm>
            <a:off x="903875" y="1170125"/>
            <a:ext cx="4716468" cy="2916349"/>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12654" name="Shape 12654"/>
        <p:cNvGrpSpPr/>
        <p:nvPr/>
      </p:nvGrpSpPr>
      <p:grpSpPr>
        <a:xfrm>
          <a:off x="0" y="0"/>
          <a:ext cx="0" cy="0"/>
          <a:chOff x="0" y="0"/>
          <a:chExt cx="0" cy="0"/>
        </a:xfrm>
      </p:grpSpPr>
      <p:sp>
        <p:nvSpPr>
          <p:cNvPr id="12655" name="Google Shape;12655;p31"/>
          <p:cNvSpPr txBox="1"/>
          <p:nvPr>
            <p:ph type="title"/>
          </p:nvPr>
        </p:nvSpPr>
        <p:spPr>
          <a:xfrm>
            <a:off x="2244000" y="1742775"/>
            <a:ext cx="29046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Theory lesson</a:t>
            </a:r>
            <a:endParaRPr/>
          </a:p>
        </p:txBody>
      </p:sp>
      <p:sp>
        <p:nvSpPr>
          <p:cNvPr id="12656" name="Google Shape;12656;p31"/>
          <p:cNvSpPr txBox="1"/>
          <p:nvPr>
            <p:ph idx="2" type="title"/>
          </p:nvPr>
        </p:nvSpPr>
        <p:spPr>
          <a:xfrm>
            <a:off x="2244000" y="1149600"/>
            <a:ext cx="12753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12657" name="Google Shape;12657;p31"/>
          <p:cNvSpPr txBox="1"/>
          <p:nvPr>
            <p:ph idx="1" type="subTitle"/>
          </p:nvPr>
        </p:nvSpPr>
        <p:spPr>
          <a:xfrm>
            <a:off x="2244000" y="2181259"/>
            <a:ext cx="23952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2658" name="Google Shape;12658;p31"/>
          <p:cNvSpPr txBox="1"/>
          <p:nvPr>
            <p:ph idx="3" type="title"/>
          </p:nvPr>
        </p:nvSpPr>
        <p:spPr>
          <a:xfrm>
            <a:off x="5729900" y="1742775"/>
            <a:ext cx="29046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a:t>
            </a:r>
            <a:r>
              <a:rPr lang="en"/>
              <a:t>he topic</a:t>
            </a:r>
            <a:endParaRPr/>
          </a:p>
        </p:txBody>
      </p:sp>
      <p:sp>
        <p:nvSpPr>
          <p:cNvPr id="12659" name="Google Shape;12659;p31"/>
          <p:cNvSpPr txBox="1"/>
          <p:nvPr>
            <p:ph idx="4" type="title"/>
          </p:nvPr>
        </p:nvSpPr>
        <p:spPr>
          <a:xfrm>
            <a:off x="5729888" y="1149600"/>
            <a:ext cx="12753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12660" name="Google Shape;12660;p31"/>
          <p:cNvSpPr txBox="1"/>
          <p:nvPr>
            <p:ph idx="5" type="subTitle"/>
          </p:nvPr>
        </p:nvSpPr>
        <p:spPr>
          <a:xfrm>
            <a:off x="5729888" y="2181259"/>
            <a:ext cx="23952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2661" name="Google Shape;12661;p31"/>
          <p:cNvSpPr txBox="1"/>
          <p:nvPr>
            <p:ph idx="6" type="title"/>
          </p:nvPr>
        </p:nvSpPr>
        <p:spPr>
          <a:xfrm>
            <a:off x="2244000" y="3666175"/>
            <a:ext cx="29046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Some tips</a:t>
            </a:r>
            <a:endParaRPr/>
          </a:p>
        </p:txBody>
      </p:sp>
      <p:sp>
        <p:nvSpPr>
          <p:cNvPr id="12662" name="Google Shape;12662;p31"/>
          <p:cNvSpPr txBox="1"/>
          <p:nvPr>
            <p:ph idx="7" type="title"/>
          </p:nvPr>
        </p:nvSpPr>
        <p:spPr>
          <a:xfrm>
            <a:off x="2244000" y="3073000"/>
            <a:ext cx="12753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12663" name="Google Shape;12663;p31"/>
          <p:cNvSpPr txBox="1"/>
          <p:nvPr>
            <p:ph idx="8" type="subTitle"/>
          </p:nvPr>
        </p:nvSpPr>
        <p:spPr>
          <a:xfrm>
            <a:off x="2244000" y="4104659"/>
            <a:ext cx="23952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2664" name="Google Shape;12664;p31"/>
          <p:cNvSpPr txBox="1"/>
          <p:nvPr>
            <p:ph idx="9" type="title"/>
          </p:nvPr>
        </p:nvSpPr>
        <p:spPr>
          <a:xfrm>
            <a:off x="5729900" y="3666175"/>
            <a:ext cx="29046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Some e</a:t>
            </a:r>
            <a:r>
              <a:rPr lang="en"/>
              <a:t>xercise</a:t>
            </a:r>
            <a:endParaRPr/>
          </a:p>
        </p:txBody>
      </p:sp>
      <p:sp>
        <p:nvSpPr>
          <p:cNvPr id="12665" name="Google Shape;12665;p31"/>
          <p:cNvSpPr txBox="1"/>
          <p:nvPr>
            <p:ph idx="13" type="title"/>
          </p:nvPr>
        </p:nvSpPr>
        <p:spPr>
          <a:xfrm>
            <a:off x="5729888" y="3073000"/>
            <a:ext cx="1275300" cy="593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12666" name="Google Shape;12666;p31"/>
          <p:cNvSpPr txBox="1"/>
          <p:nvPr>
            <p:ph idx="14" type="subTitle"/>
          </p:nvPr>
        </p:nvSpPr>
        <p:spPr>
          <a:xfrm>
            <a:off x="5729888" y="4104659"/>
            <a:ext cx="23952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2667" name="Google Shape;12667;p31"/>
          <p:cNvSpPr txBox="1"/>
          <p:nvPr>
            <p:ph idx="15"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 of contents</a:t>
            </a:r>
            <a:endParaRPr/>
          </a:p>
        </p:txBody>
      </p:sp>
      <p:grpSp>
        <p:nvGrpSpPr>
          <p:cNvPr id="12668" name="Google Shape;12668;p31"/>
          <p:cNvGrpSpPr/>
          <p:nvPr/>
        </p:nvGrpSpPr>
        <p:grpSpPr>
          <a:xfrm>
            <a:off x="1154906" y="1317528"/>
            <a:ext cx="755991" cy="3198699"/>
            <a:chOff x="5580675" y="3736825"/>
            <a:chExt cx="317350" cy="1342750"/>
          </a:xfrm>
        </p:grpSpPr>
        <p:sp>
          <p:nvSpPr>
            <p:cNvPr id="12669" name="Google Shape;12669;p31"/>
            <p:cNvSpPr/>
            <p:nvPr/>
          </p:nvSpPr>
          <p:spPr>
            <a:xfrm>
              <a:off x="5800000" y="3851725"/>
              <a:ext cx="58500" cy="68900"/>
            </a:xfrm>
            <a:custGeom>
              <a:rect b="b" l="l" r="r" t="t"/>
              <a:pathLst>
                <a:path extrusionOk="0" h="2756" w="2340">
                  <a:moveTo>
                    <a:pt x="2340" y="0"/>
                  </a:moveTo>
                  <a:cubicBezTo>
                    <a:pt x="2229" y="335"/>
                    <a:pt x="2043" y="642"/>
                    <a:pt x="1844" y="932"/>
                  </a:cubicBezTo>
                  <a:cubicBezTo>
                    <a:pt x="1390" y="1593"/>
                    <a:pt x="753" y="2105"/>
                    <a:pt x="1" y="2462"/>
                  </a:cubicBezTo>
                  <a:cubicBezTo>
                    <a:pt x="16" y="2501"/>
                    <a:pt x="31" y="2539"/>
                    <a:pt x="43" y="2579"/>
                  </a:cubicBezTo>
                  <a:cubicBezTo>
                    <a:pt x="248" y="2503"/>
                    <a:pt x="445" y="2408"/>
                    <a:pt x="633" y="2296"/>
                  </a:cubicBezTo>
                  <a:lnTo>
                    <a:pt x="633" y="2296"/>
                  </a:lnTo>
                  <a:cubicBezTo>
                    <a:pt x="439" y="2415"/>
                    <a:pt x="253" y="2511"/>
                    <a:pt x="46" y="2586"/>
                  </a:cubicBezTo>
                  <a:cubicBezTo>
                    <a:pt x="64" y="2642"/>
                    <a:pt x="79" y="2699"/>
                    <a:pt x="94" y="2755"/>
                  </a:cubicBezTo>
                  <a:cubicBezTo>
                    <a:pt x="385" y="2663"/>
                    <a:pt x="657" y="2518"/>
                    <a:pt x="906" y="2319"/>
                  </a:cubicBezTo>
                  <a:cubicBezTo>
                    <a:pt x="1351" y="1996"/>
                    <a:pt x="1876" y="1431"/>
                    <a:pt x="2091" y="827"/>
                  </a:cubicBezTo>
                  <a:lnTo>
                    <a:pt x="2091" y="827"/>
                  </a:lnTo>
                  <a:cubicBezTo>
                    <a:pt x="1813" y="1373"/>
                    <a:pt x="1377" y="1796"/>
                    <a:pt x="906" y="2116"/>
                  </a:cubicBezTo>
                  <a:cubicBezTo>
                    <a:pt x="1163" y="1930"/>
                    <a:pt x="1394" y="1713"/>
                    <a:pt x="1591" y="1471"/>
                  </a:cubicBezTo>
                  <a:cubicBezTo>
                    <a:pt x="1938" y="1045"/>
                    <a:pt x="2214" y="541"/>
                    <a:pt x="23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31"/>
            <p:cNvSpPr/>
            <p:nvPr/>
          </p:nvSpPr>
          <p:spPr>
            <a:xfrm>
              <a:off x="5802400" y="3889550"/>
              <a:ext cx="43025" cy="44200"/>
            </a:xfrm>
            <a:custGeom>
              <a:rect b="b" l="l" r="r" t="t"/>
              <a:pathLst>
                <a:path extrusionOk="0" h="1768" w="1721">
                  <a:moveTo>
                    <a:pt x="1720" y="0"/>
                  </a:moveTo>
                  <a:lnTo>
                    <a:pt x="1720" y="0"/>
                  </a:lnTo>
                  <a:cubicBezTo>
                    <a:pt x="1248" y="591"/>
                    <a:pt x="666" y="1003"/>
                    <a:pt x="1" y="1253"/>
                  </a:cubicBezTo>
                  <a:cubicBezTo>
                    <a:pt x="42" y="1422"/>
                    <a:pt x="64" y="1598"/>
                    <a:pt x="73" y="1767"/>
                  </a:cubicBezTo>
                  <a:cubicBezTo>
                    <a:pt x="336" y="1655"/>
                    <a:pt x="585" y="1497"/>
                    <a:pt x="783" y="1288"/>
                  </a:cubicBezTo>
                  <a:lnTo>
                    <a:pt x="783" y="1288"/>
                  </a:lnTo>
                  <a:cubicBezTo>
                    <a:pt x="593" y="1422"/>
                    <a:pt x="413" y="1489"/>
                    <a:pt x="208" y="1566"/>
                  </a:cubicBezTo>
                  <a:cubicBezTo>
                    <a:pt x="486" y="1433"/>
                    <a:pt x="735" y="1246"/>
                    <a:pt x="960" y="1034"/>
                  </a:cubicBezTo>
                  <a:cubicBezTo>
                    <a:pt x="1094" y="902"/>
                    <a:pt x="1231" y="772"/>
                    <a:pt x="1335" y="613"/>
                  </a:cubicBezTo>
                  <a:lnTo>
                    <a:pt x="1335" y="613"/>
                  </a:lnTo>
                  <a:cubicBezTo>
                    <a:pt x="1159" y="798"/>
                    <a:pt x="975" y="927"/>
                    <a:pt x="763" y="1059"/>
                  </a:cubicBezTo>
                  <a:cubicBezTo>
                    <a:pt x="1147" y="777"/>
                    <a:pt x="1476" y="415"/>
                    <a:pt x="17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31"/>
            <p:cNvSpPr/>
            <p:nvPr/>
          </p:nvSpPr>
          <p:spPr>
            <a:xfrm>
              <a:off x="5804200" y="3929450"/>
              <a:ext cx="10250" cy="7525"/>
            </a:xfrm>
            <a:custGeom>
              <a:rect b="b" l="l" r="r" t="t"/>
              <a:pathLst>
                <a:path extrusionOk="0" h="301" w="410">
                  <a:moveTo>
                    <a:pt x="410" y="0"/>
                  </a:moveTo>
                  <a:cubicBezTo>
                    <a:pt x="274" y="66"/>
                    <a:pt x="140" y="124"/>
                    <a:pt x="1" y="177"/>
                  </a:cubicBezTo>
                  <a:cubicBezTo>
                    <a:pt x="3" y="218"/>
                    <a:pt x="3" y="259"/>
                    <a:pt x="3" y="300"/>
                  </a:cubicBezTo>
                  <a:cubicBezTo>
                    <a:pt x="143" y="222"/>
                    <a:pt x="276" y="123"/>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31"/>
            <p:cNvSpPr/>
            <p:nvPr/>
          </p:nvSpPr>
          <p:spPr>
            <a:xfrm>
              <a:off x="5682600" y="3973200"/>
              <a:ext cx="15675" cy="11875"/>
            </a:xfrm>
            <a:custGeom>
              <a:rect b="b" l="l" r="r" t="t"/>
              <a:pathLst>
                <a:path extrusionOk="0" h="475" w="627">
                  <a:moveTo>
                    <a:pt x="627" y="0"/>
                  </a:moveTo>
                  <a:lnTo>
                    <a:pt x="627" y="0"/>
                  </a:lnTo>
                  <a:cubicBezTo>
                    <a:pt x="413" y="118"/>
                    <a:pt x="198" y="236"/>
                    <a:pt x="1" y="381"/>
                  </a:cubicBezTo>
                  <a:cubicBezTo>
                    <a:pt x="33" y="407"/>
                    <a:pt x="62" y="439"/>
                    <a:pt x="87" y="475"/>
                  </a:cubicBezTo>
                  <a:cubicBezTo>
                    <a:pt x="274" y="336"/>
                    <a:pt x="449" y="181"/>
                    <a:pt x="6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31"/>
            <p:cNvSpPr/>
            <p:nvPr/>
          </p:nvSpPr>
          <p:spPr>
            <a:xfrm>
              <a:off x="5684900" y="3976075"/>
              <a:ext cx="13025" cy="13275"/>
            </a:xfrm>
            <a:custGeom>
              <a:rect b="b" l="l" r="r" t="t"/>
              <a:pathLst>
                <a:path extrusionOk="0" h="531" w="521">
                  <a:moveTo>
                    <a:pt x="521" y="1"/>
                  </a:moveTo>
                  <a:lnTo>
                    <a:pt x="521" y="1"/>
                  </a:lnTo>
                  <a:cubicBezTo>
                    <a:pt x="344" y="106"/>
                    <a:pt x="167" y="232"/>
                    <a:pt x="0" y="368"/>
                  </a:cubicBezTo>
                  <a:cubicBezTo>
                    <a:pt x="32" y="417"/>
                    <a:pt x="59" y="472"/>
                    <a:pt x="79" y="531"/>
                  </a:cubicBezTo>
                  <a:cubicBezTo>
                    <a:pt x="231" y="415"/>
                    <a:pt x="373" y="287"/>
                    <a:pt x="495" y="133"/>
                  </a:cubicBezTo>
                  <a:lnTo>
                    <a:pt x="495" y="133"/>
                  </a:lnTo>
                  <a:cubicBezTo>
                    <a:pt x="383" y="214"/>
                    <a:pt x="268" y="288"/>
                    <a:pt x="155" y="365"/>
                  </a:cubicBezTo>
                  <a:cubicBezTo>
                    <a:pt x="284" y="252"/>
                    <a:pt x="403" y="127"/>
                    <a:pt x="5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31"/>
            <p:cNvSpPr/>
            <p:nvPr/>
          </p:nvSpPr>
          <p:spPr>
            <a:xfrm>
              <a:off x="5686925" y="3982450"/>
              <a:ext cx="10200" cy="11225"/>
            </a:xfrm>
            <a:custGeom>
              <a:rect b="b" l="l" r="r" t="t"/>
              <a:pathLst>
                <a:path extrusionOk="0" h="449" w="408">
                  <a:moveTo>
                    <a:pt x="402" y="1"/>
                  </a:moveTo>
                  <a:cubicBezTo>
                    <a:pt x="272" y="80"/>
                    <a:pt x="133" y="178"/>
                    <a:pt x="1" y="281"/>
                  </a:cubicBezTo>
                  <a:cubicBezTo>
                    <a:pt x="18" y="337"/>
                    <a:pt x="30" y="393"/>
                    <a:pt x="35" y="449"/>
                  </a:cubicBezTo>
                  <a:cubicBezTo>
                    <a:pt x="174" y="347"/>
                    <a:pt x="302" y="230"/>
                    <a:pt x="408" y="88"/>
                  </a:cubicBezTo>
                  <a:lnTo>
                    <a:pt x="408" y="88"/>
                  </a:lnTo>
                  <a:cubicBezTo>
                    <a:pt x="301" y="157"/>
                    <a:pt x="191" y="235"/>
                    <a:pt x="85" y="316"/>
                  </a:cubicBezTo>
                  <a:cubicBezTo>
                    <a:pt x="199" y="219"/>
                    <a:pt x="303" y="113"/>
                    <a:pt x="4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31"/>
            <p:cNvSpPr/>
            <p:nvPr/>
          </p:nvSpPr>
          <p:spPr>
            <a:xfrm>
              <a:off x="5687775" y="3987725"/>
              <a:ext cx="9650" cy="8450"/>
            </a:xfrm>
            <a:custGeom>
              <a:rect b="b" l="l" r="r" t="t"/>
              <a:pathLst>
                <a:path extrusionOk="0" h="338" w="386">
                  <a:moveTo>
                    <a:pt x="386" y="0"/>
                  </a:moveTo>
                  <a:lnTo>
                    <a:pt x="386" y="0"/>
                  </a:lnTo>
                  <a:cubicBezTo>
                    <a:pt x="257" y="78"/>
                    <a:pt x="126" y="150"/>
                    <a:pt x="5" y="240"/>
                  </a:cubicBezTo>
                  <a:cubicBezTo>
                    <a:pt x="4" y="242"/>
                    <a:pt x="3" y="243"/>
                    <a:pt x="1" y="243"/>
                  </a:cubicBezTo>
                  <a:cubicBezTo>
                    <a:pt x="4" y="276"/>
                    <a:pt x="4" y="307"/>
                    <a:pt x="1" y="338"/>
                  </a:cubicBezTo>
                  <a:cubicBezTo>
                    <a:pt x="140" y="240"/>
                    <a:pt x="271" y="131"/>
                    <a:pt x="3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31"/>
            <p:cNvSpPr/>
            <p:nvPr/>
          </p:nvSpPr>
          <p:spPr>
            <a:xfrm>
              <a:off x="5648200" y="3985550"/>
              <a:ext cx="35450" cy="37700"/>
            </a:xfrm>
            <a:custGeom>
              <a:rect b="b" l="l" r="r" t="t"/>
              <a:pathLst>
                <a:path extrusionOk="0" h="1508" w="1418">
                  <a:moveTo>
                    <a:pt x="1324" y="0"/>
                  </a:moveTo>
                  <a:cubicBezTo>
                    <a:pt x="939" y="229"/>
                    <a:pt x="566" y="493"/>
                    <a:pt x="255" y="821"/>
                  </a:cubicBezTo>
                  <a:cubicBezTo>
                    <a:pt x="162" y="922"/>
                    <a:pt x="78" y="1030"/>
                    <a:pt x="1" y="1145"/>
                  </a:cubicBezTo>
                  <a:cubicBezTo>
                    <a:pt x="96" y="1155"/>
                    <a:pt x="198" y="1185"/>
                    <a:pt x="286" y="1235"/>
                  </a:cubicBezTo>
                  <a:cubicBezTo>
                    <a:pt x="292" y="1229"/>
                    <a:pt x="298" y="1222"/>
                    <a:pt x="304" y="1214"/>
                  </a:cubicBezTo>
                  <a:lnTo>
                    <a:pt x="304" y="1214"/>
                  </a:lnTo>
                  <a:cubicBezTo>
                    <a:pt x="299" y="1222"/>
                    <a:pt x="293" y="1229"/>
                    <a:pt x="288" y="1235"/>
                  </a:cubicBezTo>
                  <a:cubicBezTo>
                    <a:pt x="367" y="1279"/>
                    <a:pt x="433" y="1335"/>
                    <a:pt x="477" y="1407"/>
                  </a:cubicBezTo>
                  <a:cubicBezTo>
                    <a:pt x="479" y="1406"/>
                    <a:pt x="480" y="1403"/>
                    <a:pt x="482" y="1402"/>
                  </a:cubicBezTo>
                  <a:lnTo>
                    <a:pt x="482" y="1402"/>
                  </a:lnTo>
                  <a:cubicBezTo>
                    <a:pt x="481" y="1405"/>
                    <a:pt x="480" y="1406"/>
                    <a:pt x="479" y="1408"/>
                  </a:cubicBezTo>
                  <a:cubicBezTo>
                    <a:pt x="494" y="1434"/>
                    <a:pt x="507" y="1462"/>
                    <a:pt x="515" y="1490"/>
                  </a:cubicBezTo>
                  <a:cubicBezTo>
                    <a:pt x="520" y="1496"/>
                    <a:pt x="525" y="1501"/>
                    <a:pt x="530" y="1507"/>
                  </a:cubicBezTo>
                  <a:cubicBezTo>
                    <a:pt x="567" y="1464"/>
                    <a:pt x="604" y="1422"/>
                    <a:pt x="642" y="1377"/>
                  </a:cubicBezTo>
                  <a:cubicBezTo>
                    <a:pt x="872" y="1090"/>
                    <a:pt x="1109" y="809"/>
                    <a:pt x="1372" y="554"/>
                  </a:cubicBezTo>
                  <a:lnTo>
                    <a:pt x="1372" y="554"/>
                  </a:lnTo>
                  <a:cubicBezTo>
                    <a:pt x="1122" y="718"/>
                    <a:pt x="894" y="918"/>
                    <a:pt x="693" y="1141"/>
                  </a:cubicBezTo>
                  <a:cubicBezTo>
                    <a:pt x="918" y="875"/>
                    <a:pt x="1154" y="614"/>
                    <a:pt x="1418" y="362"/>
                  </a:cubicBezTo>
                  <a:lnTo>
                    <a:pt x="1418" y="362"/>
                  </a:lnTo>
                  <a:cubicBezTo>
                    <a:pt x="1158" y="535"/>
                    <a:pt x="887" y="762"/>
                    <a:pt x="654" y="998"/>
                  </a:cubicBezTo>
                  <a:cubicBezTo>
                    <a:pt x="697" y="947"/>
                    <a:pt x="739" y="893"/>
                    <a:pt x="784" y="844"/>
                  </a:cubicBezTo>
                  <a:cubicBezTo>
                    <a:pt x="968" y="636"/>
                    <a:pt x="1167" y="444"/>
                    <a:pt x="1360" y="245"/>
                  </a:cubicBezTo>
                  <a:lnTo>
                    <a:pt x="1360" y="245"/>
                  </a:lnTo>
                  <a:cubicBezTo>
                    <a:pt x="1089" y="444"/>
                    <a:pt x="820" y="646"/>
                    <a:pt x="587" y="890"/>
                  </a:cubicBezTo>
                  <a:cubicBezTo>
                    <a:pt x="826" y="624"/>
                    <a:pt x="1073" y="363"/>
                    <a:pt x="1329" y="120"/>
                  </a:cubicBezTo>
                  <a:lnTo>
                    <a:pt x="1329" y="120"/>
                  </a:lnTo>
                  <a:cubicBezTo>
                    <a:pt x="989" y="335"/>
                    <a:pt x="685" y="605"/>
                    <a:pt x="398" y="890"/>
                  </a:cubicBezTo>
                  <a:cubicBezTo>
                    <a:pt x="688" y="574"/>
                    <a:pt x="995" y="274"/>
                    <a:pt x="13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31"/>
            <p:cNvSpPr/>
            <p:nvPr/>
          </p:nvSpPr>
          <p:spPr>
            <a:xfrm>
              <a:off x="5628000" y="4017400"/>
              <a:ext cx="28325" cy="37950"/>
            </a:xfrm>
            <a:custGeom>
              <a:rect b="b" l="l" r="r" t="t"/>
              <a:pathLst>
                <a:path extrusionOk="0" h="1518" w="1133">
                  <a:moveTo>
                    <a:pt x="768" y="0"/>
                  </a:moveTo>
                  <a:cubicBezTo>
                    <a:pt x="361" y="407"/>
                    <a:pt x="108" y="950"/>
                    <a:pt x="1" y="1517"/>
                  </a:cubicBezTo>
                  <a:cubicBezTo>
                    <a:pt x="45" y="1475"/>
                    <a:pt x="99" y="1440"/>
                    <a:pt x="165" y="1416"/>
                  </a:cubicBezTo>
                  <a:cubicBezTo>
                    <a:pt x="205" y="1403"/>
                    <a:pt x="245" y="1396"/>
                    <a:pt x="284" y="1396"/>
                  </a:cubicBezTo>
                  <a:cubicBezTo>
                    <a:pt x="295" y="1396"/>
                    <a:pt x="306" y="1397"/>
                    <a:pt x="318" y="1398"/>
                  </a:cubicBezTo>
                  <a:cubicBezTo>
                    <a:pt x="346" y="1374"/>
                    <a:pt x="382" y="1361"/>
                    <a:pt x="419" y="1361"/>
                  </a:cubicBezTo>
                  <a:cubicBezTo>
                    <a:pt x="439" y="1361"/>
                    <a:pt x="459" y="1365"/>
                    <a:pt x="478" y="1373"/>
                  </a:cubicBezTo>
                  <a:cubicBezTo>
                    <a:pt x="489" y="1347"/>
                    <a:pt x="497" y="1323"/>
                    <a:pt x="507" y="1297"/>
                  </a:cubicBezTo>
                  <a:lnTo>
                    <a:pt x="507" y="1297"/>
                  </a:lnTo>
                  <a:cubicBezTo>
                    <a:pt x="499" y="1323"/>
                    <a:pt x="491" y="1348"/>
                    <a:pt x="484" y="1375"/>
                  </a:cubicBezTo>
                  <a:cubicBezTo>
                    <a:pt x="496" y="1382"/>
                    <a:pt x="507" y="1390"/>
                    <a:pt x="520" y="1401"/>
                  </a:cubicBezTo>
                  <a:cubicBezTo>
                    <a:pt x="529" y="1411"/>
                    <a:pt x="540" y="1424"/>
                    <a:pt x="548" y="1434"/>
                  </a:cubicBezTo>
                  <a:cubicBezTo>
                    <a:pt x="598" y="1442"/>
                    <a:pt x="646" y="1462"/>
                    <a:pt x="691" y="1489"/>
                  </a:cubicBezTo>
                  <a:lnTo>
                    <a:pt x="706" y="1439"/>
                  </a:lnTo>
                  <a:cubicBezTo>
                    <a:pt x="809" y="1051"/>
                    <a:pt x="937" y="732"/>
                    <a:pt x="1132" y="386"/>
                  </a:cubicBezTo>
                  <a:lnTo>
                    <a:pt x="1132" y="386"/>
                  </a:lnTo>
                  <a:cubicBezTo>
                    <a:pt x="1010" y="533"/>
                    <a:pt x="902" y="688"/>
                    <a:pt x="810" y="852"/>
                  </a:cubicBezTo>
                  <a:cubicBezTo>
                    <a:pt x="882" y="678"/>
                    <a:pt x="996" y="402"/>
                    <a:pt x="1117" y="210"/>
                  </a:cubicBezTo>
                  <a:lnTo>
                    <a:pt x="1117" y="210"/>
                  </a:lnTo>
                  <a:cubicBezTo>
                    <a:pt x="922" y="431"/>
                    <a:pt x="769" y="687"/>
                    <a:pt x="646" y="956"/>
                  </a:cubicBezTo>
                  <a:cubicBezTo>
                    <a:pt x="749" y="706"/>
                    <a:pt x="857" y="459"/>
                    <a:pt x="976" y="212"/>
                  </a:cubicBezTo>
                  <a:lnTo>
                    <a:pt x="976" y="212"/>
                  </a:lnTo>
                  <a:cubicBezTo>
                    <a:pt x="800" y="454"/>
                    <a:pt x="641" y="713"/>
                    <a:pt x="515" y="986"/>
                  </a:cubicBezTo>
                  <a:lnTo>
                    <a:pt x="569" y="850"/>
                  </a:lnTo>
                  <a:cubicBezTo>
                    <a:pt x="670" y="610"/>
                    <a:pt x="783" y="319"/>
                    <a:pt x="950" y="76"/>
                  </a:cubicBezTo>
                  <a:lnTo>
                    <a:pt x="950" y="76"/>
                  </a:lnTo>
                  <a:cubicBezTo>
                    <a:pt x="722" y="323"/>
                    <a:pt x="551" y="613"/>
                    <a:pt x="423" y="926"/>
                  </a:cubicBezTo>
                  <a:cubicBezTo>
                    <a:pt x="525" y="644"/>
                    <a:pt x="617" y="385"/>
                    <a:pt x="780" y="123"/>
                  </a:cubicBezTo>
                  <a:lnTo>
                    <a:pt x="780" y="123"/>
                  </a:lnTo>
                  <a:cubicBezTo>
                    <a:pt x="528" y="409"/>
                    <a:pt x="303" y="829"/>
                    <a:pt x="162" y="1260"/>
                  </a:cubicBezTo>
                  <a:cubicBezTo>
                    <a:pt x="155" y="1276"/>
                    <a:pt x="149" y="1295"/>
                    <a:pt x="141" y="1311"/>
                  </a:cubicBezTo>
                  <a:cubicBezTo>
                    <a:pt x="196" y="1140"/>
                    <a:pt x="257" y="977"/>
                    <a:pt x="314" y="853"/>
                  </a:cubicBezTo>
                  <a:cubicBezTo>
                    <a:pt x="413" y="606"/>
                    <a:pt x="584" y="255"/>
                    <a:pt x="7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31"/>
            <p:cNvSpPr/>
            <p:nvPr/>
          </p:nvSpPr>
          <p:spPr>
            <a:xfrm>
              <a:off x="5623425" y="4055375"/>
              <a:ext cx="20850" cy="41350"/>
            </a:xfrm>
            <a:custGeom>
              <a:rect b="b" l="l" r="r" t="t"/>
              <a:pathLst>
                <a:path extrusionOk="0" h="1654" w="834">
                  <a:moveTo>
                    <a:pt x="611" y="0"/>
                  </a:moveTo>
                  <a:lnTo>
                    <a:pt x="611" y="0"/>
                  </a:lnTo>
                  <a:cubicBezTo>
                    <a:pt x="545" y="253"/>
                    <a:pt x="484" y="508"/>
                    <a:pt x="446" y="767"/>
                  </a:cubicBezTo>
                  <a:cubicBezTo>
                    <a:pt x="468" y="511"/>
                    <a:pt x="495" y="258"/>
                    <a:pt x="530" y="5"/>
                  </a:cubicBezTo>
                  <a:lnTo>
                    <a:pt x="530" y="5"/>
                  </a:lnTo>
                  <a:cubicBezTo>
                    <a:pt x="458" y="215"/>
                    <a:pt x="399" y="428"/>
                    <a:pt x="360" y="647"/>
                  </a:cubicBezTo>
                  <a:cubicBezTo>
                    <a:pt x="379" y="432"/>
                    <a:pt x="399" y="218"/>
                    <a:pt x="422" y="5"/>
                  </a:cubicBezTo>
                  <a:lnTo>
                    <a:pt x="422" y="5"/>
                  </a:lnTo>
                  <a:cubicBezTo>
                    <a:pt x="342" y="267"/>
                    <a:pt x="282" y="537"/>
                    <a:pt x="246" y="810"/>
                  </a:cubicBezTo>
                  <a:cubicBezTo>
                    <a:pt x="261" y="540"/>
                    <a:pt x="275" y="271"/>
                    <a:pt x="303" y="1"/>
                  </a:cubicBezTo>
                  <a:lnTo>
                    <a:pt x="303" y="1"/>
                  </a:lnTo>
                  <a:cubicBezTo>
                    <a:pt x="225" y="288"/>
                    <a:pt x="170" y="580"/>
                    <a:pt x="134" y="875"/>
                  </a:cubicBezTo>
                  <a:cubicBezTo>
                    <a:pt x="150" y="606"/>
                    <a:pt x="164" y="336"/>
                    <a:pt x="200" y="68"/>
                  </a:cubicBezTo>
                  <a:lnTo>
                    <a:pt x="200" y="68"/>
                  </a:lnTo>
                  <a:cubicBezTo>
                    <a:pt x="67" y="513"/>
                    <a:pt x="0" y="980"/>
                    <a:pt x="2" y="1445"/>
                  </a:cubicBezTo>
                  <a:cubicBezTo>
                    <a:pt x="3" y="1514"/>
                    <a:pt x="8" y="1584"/>
                    <a:pt x="16" y="1653"/>
                  </a:cubicBezTo>
                  <a:cubicBezTo>
                    <a:pt x="20" y="1650"/>
                    <a:pt x="23" y="1647"/>
                    <a:pt x="24" y="1643"/>
                  </a:cubicBezTo>
                  <a:cubicBezTo>
                    <a:pt x="75" y="1569"/>
                    <a:pt x="136" y="1502"/>
                    <a:pt x="206" y="1447"/>
                  </a:cubicBezTo>
                  <a:cubicBezTo>
                    <a:pt x="277" y="1393"/>
                    <a:pt x="358" y="1352"/>
                    <a:pt x="447" y="1329"/>
                  </a:cubicBezTo>
                  <a:cubicBezTo>
                    <a:pt x="507" y="1315"/>
                    <a:pt x="572" y="1307"/>
                    <a:pt x="638" y="1307"/>
                  </a:cubicBezTo>
                  <a:cubicBezTo>
                    <a:pt x="704" y="1307"/>
                    <a:pt x="771" y="1315"/>
                    <a:pt x="833" y="1333"/>
                  </a:cubicBezTo>
                  <a:cubicBezTo>
                    <a:pt x="817" y="1260"/>
                    <a:pt x="802" y="1185"/>
                    <a:pt x="791" y="1111"/>
                  </a:cubicBezTo>
                  <a:cubicBezTo>
                    <a:pt x="765" y="896"/>
                    <a:pt x="767" y="534"/>
                    <a:pt x="777" y="270"/>
                  </a:cubicBezTo>
                  <a:lnTo>
                    <a:pt x="777" y="270"/>
                  </a:lnTo>
                  <a:cubicBezTo>
                    <a:pt x="761" y="351"/>
                    <a:pt x="749" y="428"/>
                    <a:pt x="737" y="502"/>
                  </a:cubicBezTo>
                  <a:cubicBezTo>
                    <a:pt x="744" y="354"/>
                    <a:pt x="755" y="205"/>
                    <a:pt x="775" y="59"/>
                  </a:cubicBezTo>
                  <a:lnTo>
                    <a:pt x="775" y="59"/>
                  </a:lnTo>
                  <a:cubicBezTo>
                    <a:pt x="710" y="273"/>
                    <a:pt x="662" y="497"/>
                    <a:pt x="633" y="719"/>
                  </a:cubicBezTo>
                  <a:cubicBezTo>
                    <a:pt x="651" y="490"/>
                    <a:pt x="673" y="261"/>
                    <a:pt x="695" y="31"/>
                  </a:cubicBezTo>
                  <a:lnTo>
                    <a:pt x="695" y="31"/>
                  </a:lnTo>
                  <a:cubicBezTo>
                    <a:pt x="632" y="248"/>
                    <a:pt x="582" y="468"/>
                    <a:pt x="553" y="691"/>
                  </a:cubicBezTo>
                  <a:cubicBezTo>
                    <a:pt x="571" y="462"/>
                    <a:pt x="591" y="231"/>
                    <a:pt x="6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31"/>
            <p:cNvSpPr/>
            <p:nvPr/>
          </p:nvSpPr>
          <p:spPr>
            <a:xfrm>
              <a:off x="5624375" y="4092450"/>
              <a:ext cx="46900" cy="70525"/>
            </a:xfrm>
            <a:custGeom>
              <a:rect b="b" l="l" r="r" t="t"/>
              <a:pathLst>
                <a:path extrusionOk="0" h="2821" w="1876">
                  <a:moveTo>
                    <a:pt x="409" y="0"/>
                  </a:moveTo>
                  <a:cubicBezTo>
                    <a:pt x="464" y="391"/>
                    <a:pt x="563" y="773"/>
                    <a:pt x="702" y="1139"/>
                  </a:cubicBezTo>
                  <a:cubicBezTo>
                    <a:pt x="541" y="787"/>
                    <a:pt x="415" y="443"/>
                    <a:pt x="323" y="9"/>
                  </a:cubicBezTo>
                  <a:lnTo>
                    <a:pt x="323" y="9"/>
                  </a:lnTo>
                  <a:cubicBezTo>
                    <a:pt x="339" y="441"/>
                    <a:pt x="440" y="869"/>
                    <a:pt x="594" y="1273"/>
                  </a:cubicBezTo>
                  <a:cubicBezTo>
                    <a:pt x="601" y="1294"/>
                    <a:pt x="609" y="1317"/>
                    <a:pt x="616" y="1337"/>
                  </a:cubicBezTo>
                  <a:cubicBezTo>
                    <a:pt x="430" y="923"/>
                    <a:pt x="280" y="511"/>
                    <a:pt x="201" y="36"/>
                  </a:cubicBezTo>
                  <a:lnTo>
                    <a:pt x="201" y="36"/>
                  </a:lnTo>
                  <a:cubicBezTo>
                    <a:pt x="203" y="578"/>
                    <a:pt x="376" y="1154"/>
                    <a:pt x="571" y="1590"/>
                  </a:cubicBezTo>
                  <a:cubicBezTo>
                    <a:pt x="589" y="1634"/>
                    <a:pt x="609" y="1677"/>
                    <a:pt x="627" y="1719"/>
                  </a:cubicBezTo>
                  <a:cubicBezTo>
                    <a:pt x="487" y="1447"/>
                    <a:pt x="384" y="1199"/>
                    <a:pt x="288" y="898"/>
                  </a:cubicBezTo>
                  <a:cubicBezTo>
                    <a:pt x="212" y="657"/>
                    <a:pt x="140" y="411"/>
                    <a:pt x="116" y="158"/>
                  </a:cubicBezTo>
                  <a:lnTo>
                    <a:pt x="116" y="158"/>
                  </a:lnTo>
                  <a:cubicBezTo>
                    <a:pt x="103" y="593"/>
                    <a:pt x="201" y="1025"/>
                    <a:pt x="333" y="1437"/>
                  </a:cubicBezTo>
                  <a:cubicBezTo>
                    <a:pt x="224" y="1168"/>
                    <a:pt x="54" y="632"/>
                    <a:pt x="26" y="255"/>
                  </a:cubicBezTo>
                  <a:lnTo>
                    <a:pt x="26" y="255"/>
                  </a:lnTo>
                  <a:cubicBezTo>
                    <a:pt x="0" y="624"/>
                    <a:pt x="79" y="994"/>
                    <a:pt x="166" y="1354"/>
                  </a:cubicBezTo>
                  <a:cubicBezTo>
                    <a:pt x="253" y="1701"/>
                    <a:pt x="398" y="2035"/>
                    <a:pt x="597" y="2332"/>
                  </a:cubicBezTo>
                  <a:cubicBezTo>
                    <a:pt x="728" y="2520"/>
                    <a:pt x="890" y="2682"/>
                    <a:pt x="1072" y="2820"/>
                  </a:cubicBezTo>
                  <a:cubicBezTo>
                    <a:pt x="1063" y="2784"/>
                    <a:pt x="1059" y="2747"/>
                    <a:pt x="1059" y="2709"/>
                  </a:cubicBezTo>
                  <a:cubicBezTo>
                    <a:pt x="1007" y="2649"/>
                    <a:pt x="956" y="2582"/>
                    <a:pt x="905" y="2511"/>
                  </a:cubicBezTo>
                  <a:lnTo>
                    <a:pt x="905" y="2511"/>
                  </a:lnTo>
                  <a:cubicBezTo>
                    <a:pt x="954" y="2569"/>
                    <a:pt x="1005" y="2624"/>
                    <a:pt x="1061" y="2678"/>
                  </a:cubicBezTo>
                  <a:cubicBezTo>
                    <a:pt x="1064" y="2620"/>
                    <a:pt x="1079" y="2563"/>
                    <a:pt x="1098" y="2507"/>
                  </a:cubicBezTo>
                  <a:cubicBezTo>
                    <a:pt x="1032" y="2418"/>
                    <a:pt x="970" y="2326"/>
                    <a:pt x="910" y="2229"/>
                  </a:cubicBezTo>
                  <a:lnTo>
                    <a:pt x="910" y="2229"/>
                  </a:lnTo>
                  <a:cubicBezTo>
                    <a:pt x="970" y="2320"/>
                    <a:pt x="1035" y="2407"/>
                    <a:pt x="1103" y="2492"/>
                  </a:cubicBezTo>
                  <a:cubicBezTo>
                    <a:pt x="1128" y="2428"/>
                    <a:pt x="1159" y="2366"/>
                    <a:pt x="1191" y="2309"/>
                  </a:cubicBezTo>
                  <a:cubicBezTo>
                    <a:pt x="1208" y="2278"/>
                    <a:pt x="1229" y="2248"/>
                    <a:pt x="1253" y="2214"/>
                  </a:cubicBezTo>
                  <a:lnTo>
                    <a:pt x="1233" y="2179"/>
                  </a:lnTo>
                  <a:lnTo>
                    <a:pt x="1233" y="2179"/>
                  </a:lnTo>
                  <a:cubicBezTo>
                    <a:pt x="1240" y="2189"/>
                    <a:pt x="1248" y="2199"/>
                    <a:pt x="1255" y="2209"/>
                  </a:cubicBezTo>
                  <a:cubicBezTo>
                    <a:pt x="1358" y="2068"/>
                    <a:pt x="1512" y="1912"/>
                    <a:pt x="1681" y="1818"/>
                  </a:cubicBezTo>
                  <a:cubicBezTo>
                    <a:pt x="1725" y="1794"/>
                    <a:pt x="1770" y="1774"/>
                    <a:pt x="1815" y="1759"/>
                  </a:cubicBezTo>
                  <a:cubicBezTo>
                    <a:pt x="1795" y="1741"/>
                    <a:pt x="1778" y="1723"/>
                    <a:pt x="1758" y="1706"/>
                  </a:cubicBezTo>
                  <a:lnTo>
                    <a:pt x="1758" y="1706"/>
                  </a:lnTo>
                  <a:cubicBezTo>
                    <a:pt x="1783" y="1723"/>
                    <a:pt x="1809" y="1739"/>
                    <a:pt x="1835" y="1752"/>
                  </a:cubicBezTo>
                  <a:cubicBezTo>
                    <a:pt x="1849" y="1749"/>
                    <a:pt x="1862" y="1745"/>
                    <a:pt x="1876" y="1743"/>
                  </a:cubicBezTo>
                  <a:cubicBezTo>
                    <a:pt x="1797" y="1681"/>
                    <a:pt x="1725" y="1612"/>
                    <a:pt x="1648" y="1542"/>
                  </a:cubicBezTo>
                  <a:cubicBezTo>
                    <a:pt x="1553" y="1458"/>
                    <a:pt x="1466" y="1368"/>
                    <a:pt x="1383" y="1274"/>
                  </a:cubicBezTo>
                  <a:cubicBezTo>
                    <a:pt x="1252" y="1084"/>
                    <a:pt x="1139" y="879"/>
                    <a:pt x="1033" y="672"/>
                  </a:cubicBezTo>
                  <a:cubicBezTo>
                    <a:pt x="933" y="478"/>
                    <a:pt x="847" y="294"/>
                    <a:pt x="781" y="91"/>
                  </a:cubicBezTo>
                  <a:lnTo>
                    <a:pt x="781" y="91"/>
                  </a:lnTo>
                  <a:cubicBezTo>
                    <a:pt x="817" y="327"/>
                    <a:pt x="888" y="555"/>
                    <a:pt x="975" y="777"/>
                  </a:cubicBezTo>
                  <a:lnTo>
                    <a:pt x="978" y="788"/>
                  </a:lnTo>
                  <a:cubicBezTo>
                    <a:pt x="847" y="542"/>
                    <a:pt x="727" y="292"/>
                    <a:pt x="630" y="35"/>
                  </a:cubicBezTo>
                  <a:lnTo>
                    <a:pt x="630" y="35"/>
                  </a:lnTo>
                  <a:cubicBezTo>
                    <a:pt x="689" y="330"/>
                    <a:pt x="780" y="619"/>
                    <a:pt x="895" y="896"/>
                  </a:cubicBezTo>
                  <a:cubicBezTo>
                    <a:pt x="756" y="618"/>
                    <a:pt x="630" y="335"/>
                    <a:pt x="525" y="49"/>
                  </a:cubicBezTo>
                  <a:lnTo>
                    <a:pt x="525" y="49"/>
                  </a:lnTo>
                  <a:cubicBezTo>
                    <a:pt x="596" y="407"/>
                    <a:pt x="698" y="762"/>
                    <a:pt x="833" y="1104"/>
                  </a:cubicBezTo>
                  <a:cubicBezTo>
                    <a:pt x="668" y="746"/>
                    <a:pt x="533" y="399"/>
                    <a:pt x="4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31"/>
            <p:cNvSpPr/>
            <p:nvPr/>
          </p:nvSpPr>
          <p:spPr>
            <a:xfrm>
              <a:off x="5668700" y="4141175"/>
              <a:ext cx="10150" cy="5450"/>
            </a:xfrm>
            <a:custGeom>
              <a:rect b="b" l="l" r="r" t="t"/>
              <a:pathLst>
                <a:path extrusionOk="0" h="218" w="406">
                  <a:moveTo>
                    <a:pt x="1" y="1"/>
                  </a:moveTo>
                  <a:lnTo>
                    <a:pt x="1" y="1"/>
                  </a:lnTo>
                  <a:cubicBezTo>
                    <a:pt x="122" y="98"/>
                    <a:pt x="262" y="165"/>
                    <a:pt x="405" y="217"/>
                  </a:cubicBezTo>
                  <a:cubicBezTo>
                    <a:pt x="390" y="191"/>
                    <a:pt x="372" y="166"/>
                    <a:pt x="357" y="140"/>
                  </a:cubicBezTo>
                  <a:cubicBezTo>
                    <a:pt x="233" y="108"/>
                    <a:pt x="110" y="6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31"/>
            <p:cNvSpPr/>
            <p:nvPr/>
          </p:nvSpPr>
          <p:spPr>
            <a:xfrm>
              <a:off x="5702075" y="4171925"/>
              <a:ext cx="3800" cy="2400"/>
            </a:xfrm>
            <a:custGeom>
              <a:rect b="b" l="l" r="r" t="t"/>
              <a:pathLst>
                <a:path extrusionOk="0" h="96" w="152">
                  <a:moveTo>
                    <a:pt x="97" y="1"/>
                  </a:moveTo>
                  <a:cubicBezTo>
                    <a:pt x="93" y="25"/>
                    <a:pt x="73" y="47"/>
                    <a:pt x="50" y="47"/>
                  </a:cubicBezTo>
                  <a:cubicBezTo>
                    <a:pt x="41" y="47"/>
                    <a:pt x="32" y="44"/>
                    <a:pt x="24" y="38"/>
                  </a:cubicBezTo>
                  <a:cubicBezTo>
                    <a:pt x="21" y="37"/>
                    <a:pt x="20" y="33"/>
                    <a:pt x="17" y="32"/>
                  </a:cubicBezTo>
                  <a:cubicBezTo>
                    <a:pt x="12" y="37"/>
                    <a:pt x="8" y="39"/>
                    <a:pt x="0" y="40"/>
                  </a:cubicBezTo>
                  <a:cubicBezTo>
                    <a:pt x="14" y="59"/>
                    <a:pt x="28" y="78"/>
                    <a:pt x="41" y="95"/>
                  </a:cubicBezTo>
                  <a:cubicBezTo>
                    <a:pt x="78" y="80"/>
                    <a:pt x="115" y="63"/>
                    <a:pt x="152" y="45"/>
                  </a:cubicBezTo>
                  <a:cubicBezTo>
                    <a:pt x="133" y="29"/>
                    <a:pt x="116" y="16"/>
                    <a:pt x="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31"/>
            <p:cNvSpPr/>
            <p:nvPr/>
          </p:nvSpPr>
          <p:spPr>
            <a:xfrm>
              <a:off x="5660750" y="4147925"/>
              <a:ext cx="24600" cy="8525"/>
            </a:xfrm>
            <a:custGeom>
              <a:rect b="b" l="l" r="r" t="t"/>
              <a:pathLst>
                <a:path extrusionOk="0" h="341" w="984">
                  <a:moveTo>
                    <a:pt x="0" y="1"/>
                  </a:moveTo>
                  <a:lnTo>
                    <a:pt x="0" y="1"/>
                  </a:lnTo>
                  <a:cubicBezTo>
                    <a:pt x="140" y="119"/>
                    <a:pt x="314" y="189"/>
                    <a:pt x="485" y="246"/>
                  </a:cubicBezTo>
                  <a:cubicBezTo>
                    <a:pt x="646" y="299"/>
                    <a:pt x="814" y="332"/>
                    <a:pt x="984" y="341"/>
                  </a:cubicBezTo>
                  <a:cubicBezTo>
                    <a:pt x="951" y="292"/>
                    <a:pt x="917" y="242"/>
                    <a:pt x="884" y="193"/>
                  </a:cubicBezTo>
                  <a:cubicBezTo>
                    <a:pt x="872" y="193"/>
                    <a:pt x="860" y="194"/>
                    <a:pt x="849" y="194"/>
                  </a:cubicBezTo>
                  <a:cubicBezTo>
                    <a:pt x="716" y="194"/>
                    <a:pt x="585" y="183"/>
                    <a:pt x="452" y="157"/>
                  </a:cubicBezTo>
                  <a:cubicBezTo>
                    <a:pt x="293" y="124"/>
                    <a:pt x="137" y="83"/>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31"/>
            <p:cNvSpPr/>
            <p:nvPr/>
          </p:nvSpPr>
          <p:spPr>
            <a:xfrm>
              <a:off x="5653000" y="4155475"/>
              <a:ext cx="45150" cy="21900"/>
            </a:xfrm>
            <a:custGeom>
              <a:rect b="b" l="l" r="r" t="t"/>
              <a:pathLst>
                <a:path extrusionOk="0" h="876" w="1806">
                  <a:moveTo>
                    <a:pt x="161" y="0"/>
                  </a:moveTo>
                  <a:lnTo>
                    <a:pt x="161" y="0"/>
                  </a:lnTo>
                  <a:cubicBezTo>
                    <a:pt x="382" y="233"/>
                    <a:pt x="706" y="320"/>
                    <a:pt x="1008" y="386"/>
                  </a:cubicBezTo>
                  <a:cubicBezTo>
                    <a:pt x="1123" y="408"/>
                    <a:pt x="1241" y="424"/>
                    <a:pt x="1360" y="432"/>
                  </a:cubicBezTo>
                  <a:cubicBezTo>
                    <a:pt x="1291" y="439"/>
                    <a:pt x="1220" y="445"/>
                    <a:pt x="1147" y="449"/>
                  </a:cubicBezTo>
                  <a:cubicBezTo>
                    <a:pt x="1113" y="450"/>
                    <a:pt x="1080" y="451"/>
                    <a:pt x="1049" y="451"/>
                  </a:cubicBezTo>
                  <a:cubicBezTo>
                    <a:pt x="869" y="451"/>
                    <a:pt x="722" y="435"/>
                    <a:pt x="550" y="394"/>
                  </a:cubicBezTo>
                  <a:cubicBezTo>
                    <a:pt x="371" y="355"/>
                    <a:pt x="210" y="294"/>
                    <a:pt x="58" y="188"/>
                  </a:cubicBezTo>
                  <a:lnTo>
                    <a:pt x="58" y="188"/>
                  </a:lnTo>
                  <a:cubicBezTo>
                    <a:pt x="189" y="311"/>
                    <a:pt x="374" y="411"/>
                    <a:pt x="515" y="469"/>
                  </a:cubicBezTo>
                  <a:cubicBezTo>
                    <a:pt x="716" y="556"/>
                    <a:pt x="923" y="625"/>
                    <a:pt x="1142" y="648"/>
                  </a:cubicBezTo>
                  <a:cubicBezTo>
                    <a:pt x="1224" y="659"/>
                    <a:pt x="1307" y="664"/>
                    <a:pt x="1390" y="664"/>
                  </a:cubicBezTo>
                  <a:cubicBezTo>
                    <a:pt x="1428" y="664"/>
                    <a:pt x="1467" y="663"/>
                    <a:pt x="1505" y="661"/>
                  </a:cubicBezTo>
                  <a:lnTo>
                    <a:pt x="1505" y="661"/>
                  </a:lnTo>
                  <a:cubicBezTo>
                    <a:pt x="1389" y="681"/>
                    <a:pt x="1270" y="692"/>
                    <a:pt x="1149" y="692"/>
                  </a:cubicBezTo>
                  <a:cubicBezTo>
                    <a:pt x="759" y="692"/>
                    <a:pt x="354" y="580"/>
                    <a:pt x="0" y="330"/>
                  </a:cubicBezTo>
                  <a:lnTo>
                    <a:pt x="0" y="330"/>
                  </a:lnTo>
                  <a:cubicBezTo>
                    <a:pt x="254" y="582"/>
                    <a:pt x="583" y="763"/>
                    <a:pt x="930" y="842"/>
                  </a:cubicBezTo>
                  <a:cubicBezTo>
                    <a:pt x="1048" y="865"/>
                    <a:pt x="1167" y="875"/>
                    <a:pt x="1286" y="875"/>
                  </a:cubicBezTo>
                  <a:cubicBezTo>
                    <a:pt x="1355" y="875"/>
                    <a:pt x="1425" y="872"/>
                    <a:pt x="1495" y="866"/>
                  </a:cubicBezTo>
                  <a:cubicBezTo>
                    <a:pt x="1602" y="855"/>
                    <a:pt x="1698" y="843"/>
                    <a:pt x="1806" y="816"/>
                  </a:cubicBezTo>
                  <a:cubicBezTo>
                    <a:pt x="1791" y="790"/>
                    <a:pt x="1776" y="765"/>
                    <a:pt x="1760" y="741"/>
                  </a:cubicBezTo>
                  <a:cubicBezTo>
                    <a:pt x="1668" y="596"/>
                    <a:pt x="1574" y="455"/>
                    <a:pt x="1479" y="311"/>
                  </a:cubicBezTo>
                  <a:cubicBezTo>
                    <a:pt x="1461" y="283"/>
                    <a:pt x="1441" y="254"/>
                    <a:pt x="1421" y="224"/>
                  </a:cubicBezTo>
                  <a:cubicBezTo>
                    <a:pt x="1298" y="242"/>
                    <a:pt x="1175" y="251"/>
                    <a:pt x="1052" y="251"/>
                  </a:cubicBezTo>
                  <a:cubicBezTo>
                    <a:pt x="726" y="251"/>
                    <a:pt x="410" y="181"/>
                    <a:pt x="1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31"/>
            <p:cNvSpPr/>
            <p:nvPr/>
          </p:nvSpPr>
          <p:spPr>
            <a:xfrm>
              <a:off x="5657650" y="4151100"/>
              <a:ext cx="30875" cy="9925"/>
            </a:xfrm>
            <a:custGeom>
              <a:rect b="b" l="l" r="r" t="t"/>
              <a:pathLst>
                <a:path extrusionOk="0" h="397" w="1235">
                  <a:moveTo>
                    <a:pt x="1" y="0"/>
                  </a:moveTo>
                  <a:cubicBezTo>
                    <a:pt x="319" y="305"/>
                    <a:pt x="808" y="392"/>
                    <a:pt x="1235" y="397"/>
                  </a:cubicBezTo>
                  <a:cubicBezTo>
                    <a:pt x="1194" y="340"/>
                    <a:pt x="1154" y="283"/>
                    <a:pt x="1115" y="223"/>
                  </a:cubicBezTo>
                  <a:cubicBezTo>
                    <a:pt x="1049" y="231"/>
                    <a:pt x="971" y="236"/>
                    <a:pt x="886" y="236"/>
                  </a:cubicBezTo>
                  <a:cubicBezTo>
                    <a:pt x="600" y="236"/>
                    <a:pt x="237" y="18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31"/>
            <p:cNvSpPr/>
            <p:nvPr/>
          </p:nvSpPr>
          <p:spPr>
            <a:xfrm>
              <a:off x="5680025" y="4140200"/>
              <a:ext cx="26500" cy="19775"/>
            </a:xfrm>
            <a:custGeom>
              <a:rect b="b" l="l" r="r" t="t"/>
              <a:pathLst>
                <a:path extrusionOk="0" h="791" w="1060">
                  <a:moveTo>
                    <a:pt x="748" y="1"/>
                  </a:moveTo>
                  <a:cubicBezTo>
                    <a:pt x="706" y="17"/>
                    <a:pt x="658" y="33"/>
                    <a:pt x="601" y="50"/>
                  </a:cubicBezTo>
                  <a:cubicBezTo>
                    <a:pt x="476" y="81"/>
                    <a:pt x="453" y="84"/>
                    <a:pt x="320" y="87"/>
                  </a:cubicBezTo>
                  <a:cubicBezTo>
                    <a:pt x="207" y="84"/>
                    <a:pt x="107" y="81"/>
                    <a:pt x="1" y="33"/>
                  </a:cubicBezTo>
                  <a:lnTo>
                    <a:pt x="1" y="33"/>
                  </a:lnTo>
                  <a:cubicBezTo>
                    <a:pt x="162" y="136"/>
                    <a:pt x="354" y="185"/>
                    <a:pt x="545" y="185"/>
                  </a:cubicBezTo>
                  <a:cubicBezTo>
                    <a:pt x="597" y="185"/>
                    <a:pt x="649" y="182"/>
                    <a:pt x="700" y="175"/>
                  </a:cubicBezTo>
                  <a:lnTo>
                    <a:pt x="700" y="175"/>
                  </a:lnTo>
                  <a:cubicBezTo>
                    <a:pt x="618" y="196"/>
                    <a:pt x="530" y="215"/>
                    <a:pt x="436" y="228"/>
                  </a:cubicBezTo>
                  <a:cubicBezTo>
                    <a:pt x="395" y="234"/>
                    <a:pt x="350" y="237"/>
                    <a:pt x="302" y="237"/>
                  </a:cubicBezTo>
                  <a:cubicBezTo>
                    <a:pt x="293" y="237"/>
                    <a:pt x="284" y="237"/>
                    <a:pt x="275" y="237"/>
                  </a:cubicBezTo>
                  <a:lnTo>
                    <a:pt x="275" y="237"/>
                  </a:lnTo>
                  <a:cubicBezTo>
                    <a:pt x="339" y="282"/>
                    <a:pt x="401" y="328"/>
                    <a:pt x="464" y="373"/>
                  </a:cubicBezTo>
                  <a:cubicBezTo>
                    <a:pt x="581" y="455"/>
                    <a:pt x="696" y="539"/>
                    <a:pt x="812" y="620"/>
                  </a:cubicBezTo>
                  <a:cubicBezTo>
                    <a:pt x="895" y="678"/>
                    <a:pt x="977" y="733"/>
                    <a:pt x="1059" y="791"/>
                  </a:cubicBezTo>
                  <a:cubicBezTo>
                    <a:pt x="1054" y="778"/>
                    <a:pt x="1046" y="770"/>
                    <a:pt x="1040" y="760"/>
                  </a:cubicBezTo>
                  <a:cubicBezTo>
                    <a:pt x="980" y="674"/>
                    <a:pt x="929" y="582"/>
                    <a:pt x="885" y="486"/>
                  </a:cubicBezTo>
                  <a:cubicBezTo>
                    <a:pt x="814" y="330"/>
                    <a:pt x="768" y="169"/>
                    <a:pt x="7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31"/>
            <p:cNvSpPr/>
            <p:nvPr/>
          </p:nvSpPr>
          <p:spPr>
            <a:xfrm>
              <a:off x="5705525" y="4124250"/>
              <a:ext cx="15875" cy="24825"/>
            </a:xfrm>
            <a:custGeom>
              <a:rect b="b" l="l" r="r" t="t"/>
              <a:pathLst>
                <a:path extrusionOk="0" h="993" w="635">
                  <a:moveTo>
                    <a:pt x="386" y="0"/>
                  </a:moveTo>
                  <a:cubicBezTo>
                    <a:pt x="285" y="196"/>
                    <a:pt x="199" y="299"/>
                    <a:pt x="20" y="456"/>
                  </a:cubicBezTo>
                  <a:cubicBezTo>
                    <a:pt x="14" y="463"/>
                    <a:pt x="7" y="468"/>
                    <a:pt x="0" y="474"/>
                  </a:cubicBezTo>
                  <a:cubicBezTo>
                    <a:pt x="63" y="628"/>
                    <a:pt x="166" y="766"/>
                    <a:pt x="305" y="864"/>
                  </a:cubicBezTo>
                  <a:cubicBezTo>
                    <a:pt x="379" y="917"/>
                    <a:pt x="460" y="961"/>
                    <a:pt x="545" y="993"/>
                  </a:cubicBezTo>
                  <a:cubicBezTo>
                    <a:pt x="565" y="972"/>
                    <a:pt x="583" y="952"/>
                    <a:pt x="603" y="930"/>
                  </a:cubicBezTo>
                  <a:cubicBezTo>
                    <a:pt x="549" y="883"/>
                    <a:pt x="499" y="832"/>
                    <a:pt x="453" y="781"/>
                  </a:cubicBezTo>
                  <a:cubicBezTo>
                    <a:pt x="442" y="767"/>
                    <a:pt x="433" y="754"/>
                    <a:pt x="427" y="740"/>
                  </a:cubicBezTo>
                  <a:cubicBezTo>
                    <a:pt x="374" y="628"/>
                    <a:pt x="465" y="505"/>
                    <a:pt x="572" y="505"/>
                  </a:cubicBezTo>
                  <a:cubicBezTo>
                    <a:pt x="587" y="505"/>
                    <a:pt x="603" y="507"/>
                    <a:pt x="619" y="513"/>
                  </a:cubicBezTo>
                  <a:lnTo>
                    <a:pt x="635" y="489"/>
                  </a:lnTo>
                  <a:cubicBezTo>
                    <a:pt x="534" y="335"/>
                    <a:pt x="451" y="173"/>
                    <a:pt x="3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31"/>
            <p:cNvSpPr/>
            <p:nvPr/>
          </p:nvSpPr>
          <p:spPr>
            <a:xfrm>
              <a:off x="5719525" y="4147975"/>
              <a:ext cx="4850" cy="2500"/>
            </a:xfrm>
            <a:custGeom>
              <a:rect b="b" l="l" r="r" t="t"/>
              <a:pathLst>
                <a:path extrusionOk="0" h="100" w="194">
                  <a:moveTo>
                    <a:pt x="63" y="1"/>
                  </a:moveTo>
                  <a:cubicBezTo>
                    <a:pt x="43" y="18"/>
                    <a:pt x="22" y="34"/>
                    <a:pt x="1" y="50"/>
                  </a:cubicBezTo>
                  <a:cubicBezTo>
                    <a:pt x="21" y="58"/>
                    <a:pt x="41" y="66"/>
                    <a:pt x="61" y="71"/>
                  </a:cubicBezTo>
                  <a:cubicBezTo>
                    <a:pt x="105" y="84"/>
                    <a:pt x="149" y="93"/>
                    <a:pt x="193" y="100"/>
                  </a:cubicBezTo>
                  <a:cubicBezTo>
                    <a:pt x="149" y="69"/>
                    <a:pt x="105" y="35"/>
                    <a:pt x="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31"/>
            <p:cNvSpPr/>
            <p:nvPr/>
          </p:nvSpPr>
          <p:spPr>
            <a:xfrm>
              <a:off x="5716150" y="4160675"/>
              <a:ext cx="3200" cy="2800"/>
            </a:xfrm>
            <a:custGeom>
              <a:rect b="b" l="l" r="r" t="t"/>
              <a:pathLst>
                <a:path extrusionOk="0" h="112" w="128">
                  <a:moveTo>
                    <a:pt x="1" y="0"/>
                  </a:moveTo>
                  <a:lnTo>
                    <a:pt x="1" y="0"/>
                  </a:lnTo>
                  <a:cubicBezTo>
                    <a:pt x="34" y="39"/>
                    <a:pt x="70" y="76"/>
                    <a:pt x="105" y="112"/>
                  </a:cubicBezTo>
                  <a:cubicBezTo>
                    <a:pt x="112" y="106"/>
                    <a:pt x="120" y="97"/>
                    <a:pt x="127" y="91"/>
                  </a:cubicBezTo>
                  <a:cubicBezTo>
                    <a:pt x="84" y="62"/>
                    <a:pt x="41" y="3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31"/>
            <p:cNvSpPr/>
            <p:nvPr/>
          </p:nvSpPr>
          <p:spPr>
            <a:xfrm>
              <a:off x="5664025" y="4143850"/>
              <a:ext cx="18050" cy="7700"/>
            </a:xfrm>
            <a:custGeom>
              <a:rect b="b" l="l" r="r" t="t"/>
              <a:pathLst>
                <a:path extrusionOk="0" h="308" w="722">
                  <a:moveTo>
                    <a:pt x="0" y="1"/>
                  </a:moveTo>
                  <a:lnTo>
                    <a:pt x="0" y="1"/>
                  </a:lnTo>
                  <a:cubicBezTo>
                    <a:pt x="189" y="146"/>
                    <a:pt x="455" y="253"/>
                    <a:pt x="721" y="308"/>
                  </a:cubicBezTo>
                  <a:cubicBezTo>
                    <a:pt x="695" y="270"/>
                    <a:pt x="670" y="231"/>
                    <a:pt x="645" y="192"/>
                  </a:cubicBezTo>
                  <a:cubicBezTo>
                    <a:pt x="611" y="187"/>
                    <a:pt x="578" y="182"/>
                    <a:pt x="547" y="177"/>
                  </a:cubicBezTo>
                  <a:cubicBezTo>
                    <a:pt x="357" y="145"/>
                    <a:pt x="166" y="9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31"/>
            <p:cNvSpPr/>
            <p:nvPr/>
          </p:nvSpPr>
          <p:spPr>
            <a:xfrm>
              <a:off x="5875050" y="4129900"/>
              <a:ext cx="12025" cy="61700"/>
            </a:xfrm>
            <a:custGeom>
              <a:rect b="b" l="l" r="r" t="t"/>
              <a:pathLst>
                <a:path extrusionOk="0" h="2468" w="481">
                  <a:moveTo>
                    <a:pt x="1" y="1"/>
                  </a:moveTo>
                  <a:lnTo>
                    <a:pt x="1" y="1"/>
                  </a:lnTo>
                  <a:cubicBezTo>
                    <a:pt x="100" y="340"/>
                    <a:pt x="208" y="773"/>
                    <a:pt x="241" y="1076"/>
                  </a:cubicBezTo>
                  <a:cubicBezTo>
                    <a:pt x="300" y="1538"/>
                    <a:pt x="311" y="2004"/>
                    <a:pt x="295" y="2467"/>
                  </a:cubicBezTo>
                  <a:cubicBezTo>
                    <a:pt x="303" y="2464"/>
                    <a:pt x="308" y="2459"/>
                    <a:pt x="314" y="2455"/>
                  </a:cubicBezTo>
                  <a:cubicBezTo>
                    <a:pt x="341" y="2438"/>
                    <a:pt x="371" y="2426"/>
                    <a:pt x="401" y="2420"/>
                  </a:cubicBezTo>
                  <a:cubicBezTo>
                    <a:pt x="481" y="1590"/>
                    <a:pt x="371" y="81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31"/>
            <p:cNvSpPr/>
            <p:nvPr/>
          </p:nvSpPr>
          <p:spPr>
            <a:xfrm>
              <a:off x="5882625" y="4145675"/>
              <a:ext cx="7400" cy="44675"/>
            </a:xfrm>
            <a:custGeom>
              <a:rect b="b" l="l" r="r" t="t"/>
              <a:pathLst>
                <a:path extrusionOk="0" h="1787" w="296">
                  <a:moveTo>
                    <a:pt x="1" y="0"/>
                  </a:moveTo>
                  <a:lnTo>
                    <a:pt x="1" y="0"/>
                  </a:lnTo>
                  <a:cubicBezTo>
                    <a:pt x="76" y="379"/>
                    <a:pt x="113" y="657"/>
                    <a:pt x="132" y="1042"/>
                  </a:cubicBezTo>
                  <a:cubicBezTo>
                    <a:pt x="140" y="1298"/>
                    <a:pt x="130" y="1545"/>
                    <a:pt x="113" y="1787"/>
                  </a:cubicBezTo>
                  <a:cubicBezTo>
                    <a:pt x="135" y="1782"/>
                    <a:pt x="158" y="1780"/>
                    <a:pt x="181" y="1780"/>
                  </a:cubicBezTo>
                  <a:cubicBezTo>
                    <a:pt x="199" y="1780"/>
                    <a:pt x="216" y="1781"/>
                    <a:pt x="233" y="1784"/>
                  </a:cubicBezTo>
                  <a:cubicBezTo>
                    <a:pt x="295" y="1191"/>
                    <a:pt x="228" y="60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31"/>
            <p:cNvSpPr/>
            <p:nvPr/>
          </p:nvSpPr>
          <p:spPr>
            <a:xfrm>
              <a:off x="5870325" y="4193575"/>
              <a:ext cx="24150" cy="63750"/>
            </a:xfrm>
            <a:custGeom>
              <a:rect b="b" l="l" r="r" t="t"/>
              <a:pathLst>
                <a:path extrusionOk="0" h="2550" w="966">
                  <a:moveTo>
                    <a:pt x="663" y="1890"/>
                  </a:moveTo>
                  <a:lnTo>
                    <a:pt x="663" y="1890"/>
                  </a:lnTo>
                  <a:cubicBezTo>
                    <a:pt x="646" y="1953"/>
                    <a:pt x="628" y="2015"/>
                    <a:pt x="608" y="2075"/>
                  </a:cubicBezTo>
                  <a:cubicBezTo>
                    <a:pt x="595" y="2103"/>
                    <a:pt x="580" y="2132"/>
                    <a:pt x="565" y="2160"/>
                  </a:cubicBezTo>
                  <a:cubicBezTo>
                    <a:pt x="601" y="2072"/>
                    <a:pt x="634" y="1982"/>
                    <a:pt x="663" y="1890"/>
                  </a:cubicBezTo>
                  <a:close/>
                  <a:moveTo>
                    <a:pt x="607" y="1"/>
                  </a:moveTo>
                  <a:lnTo>
                    <a:pt x="607" y="1"/>
                  </a:lnTo>
                  <a:cubicBezTo>
                    <a:pt x="582" y="402"/>
                    <a:pt x="565" y="773"/>
                    <a:pt x="489" y="1148"/>
                  </a:cubicBezTo>
                  <a:cubicBezTo>
                    <a:pt x="442" y="1365"/>
                    <a:pt x="391" y="1565"/>
                    <a:pt x="334" y="1753"/>
                  </a:cubicBezTo>
                  <a:cubicBezTo>
                    <a:pt x="491" y="1186"/>
                    <a:pt x="567" y="589"/>
                    <a:pt x="510" y="2"/>
                  </a:cubicBezTo>
                  <a:lnTo>
                    <a:pt x="510" y="2"/>
                  </a:lnTo>
                  <a:cubicBezTo>
                    <a:pt x="486" y="677"/>
                    <a:pt x="328" y="1333"/>
                    <a:pt x="115" y="1985"/>
                  </a:cubicBezTo>
                  <a:cubicBezTo>
                    <a:pt x="81" y="2091"/>
                    <a:pt x="42" y="2190"/>
                    <a:pt x="0" y="2288"/>
                  </a:cubicBezTo>
                  <a:cubicBezTo>
                    <a:pt x="51" y="2267"/>
                    <a:pt x="103" y="2256"/>
                    <a:pt x="158" y="2252"/>
                  </a:cubicBezTo>
                  <a:cubicBezTo>
                    <a:pt x="174" y="2214"/>
                    <a:pt x="191" y="2175"/>
                    <a:pt x="206" y="2137"/>
                  </a:cubicBezTo>
                  <a:lnTo>
                    <a:pt x="206" y="2137"/>
                  </a:lnTo>
                  <a:cubicBezTo>
                    <a:pt x="192" y="2175"/>
                    <a:pt x="177" y="2214"/>
                    <a:pt x="161" y="2252"/>
                  </a:cubicBezTo>
                  <a:cubicBezTo>
                    <a:pt x="168" y="2252"/>
                    <a:pt x="175" y="2251"/>
                    <a:pt x="182" y="2251"/>
                  </a:cubicBezTo>
                  <a:cubicBezTo>
                    <a:pt x="318" y="2251"/>
                    <a:pt x="452" y="2310"/>
                    <a:pt x="552" y="2446"/>
                  </a:cubicBezTo>
                  <a:cubicBezTo>
                    <a:pt x="577" y="2479"/>
                    <a:pt x="596" y="2513"/>
                    <a:pt x="609" y="2549"/>
                  </a:cubicBezTo>
                  <a:cubicBezTo>
                    <a:pt x="648" y="2461"/>
                    <a:pt x="683" y="2370"/>
                    <a:pt x="712" y="2278"/>
                  </a:cubicBezTo>
                  <a:cubicBezTo>
                    <a:pt x="815" y="1985"/>
                    <a:pt x="866" y="1679"/>
                    <a:pt x="905" y="1371"/>
                  </a:cubicBezTo>
                  <a:cubicBezTo>
                    <a:pt x="953" y="974"/>
                    <a:pt x="965" y="569"/>
                    <a:pt x="907" y="175"/>
                  </a:cubicBezTo>
                  <a:lnTo>
                    <a:pt x="907" y="175"/>
                  </a:lnTo>
                  <a:cubicBezTo>
                    <a:pt x="912" y="530"/>
                    <a:pt x="878" y="862"/>
                    <a:pt x="818" y="1196"/>
                  </a:cubicBezTo>
                  <a:cubicBezTo>
                    <a:pt x="870" y="816"/>
                    <a:pt x="869" y="429"/>
                    <a:pt x="817" y="47"/>
                  </a:cubicBezTo>
                  <a:cubicBezTo>
                    <a:pt x="816" y="487"/>
                    <a:pt x="770" y="908"/>
                    <a:pt x="680" y="1316"/>
                  </a:cubicBezTo>
                  <a:cubicBezTo>
                    <a:pt x="741" y="942"/>
                    <a:pt x="748" y="554"/>
                    <a:pt x="700" y="152"/>
                  </a:cubicBezTo>
                  <a:lnTo>
                    <a:pt x="700" y="152"/>
                  </a:lnTo>
                  <a:cubicBezTo>
                    <a:pt x="696" y="504"/>
                    <a:pt x="657" y="855"/>
                    <a:pt x="590" y="1200"/>
                  </a:cubicBezTo>
                  <a:cubicBezTo>
                    <a:pt x="644" y="814"/>
                    <a:pt x="648" y="414"/>
                    <a:pt x="6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31"/>
            <p:cNvSpPr/>
            <p:nvPr/>
          </p:nvSpPr>
          <p:spPr>
            <a:xfrm>
              <a:off x="5837625" y="4252700"/>
              <a:ext cx="45400" cy="63750"/>
            </a:xfrm>
            <a:custGeom>
              <a:rect b="b" l="l" r="r" t="t"/>
              <a:pathLst>
                <a:path extrusionOk="0" h="2550" w="1816">
                  <a:moveTo>
                    <a:pt x="1413" y="0"/>
                  </a:moveTo>
                  <a:lnTo>
                    <a:pt x="1413" y="0"/>
                  </a:lnTo>
                  <a:cubicBezTo>
                    <a:pt x="1261" y="377"/>
                    <a:pt x="1007" y="812"/>
                    <a:pt x="781" y="1122"/>
                  </a:cubicBezTo>
                  <a:cubicBezTo>
                    <a:pt x="1005" y="781"/>
                    <a:pt x="1183" y="406"/>
                    <a:pt x="1290" y="11"/>
                  </a:cubicBezTo>
                  <a:lnTo>
                    <a:pt x="1290" y="11"/>
                  </a:lnTo>
                  <a:cubicBezTo>
                    <a:pt x="1156" y="339"/>
                    <a:pt x="965" y="639"/>
                    <a:pt x="767" y="927"/>
                  </a:cubicBezTo>
                  <a:cubicBezTo>
                    <a:pt x="574" y="1211"/>
                    <a:pt x="303" y="1520"/>
                    <a:pt x="0" y="1806"/>
                  </a:cubicBezTo>
                  <a:cubicBezTo>
                    <a:pt x="50" y="1814"/>
                    <a:pt x="97" y="1828"/>
                    <a:pt x="139" y="1849"/>
                  </a:cubicBezTo>
                  <a:cubicBezTo>
                    <a:pt x="198" y="1800"/>
                    <a:pt x="255" y="1750"/>
                    <a:pt x="309" y="1697"/>
                  </a:cubicBezTo>
                  <a:lnTo>
                    <a:pt x="309" y="1697"/>
                  </a:lnTo>
                  <a:cubicBezTo>
                    <a:pt x="261" y="1751"/>
                    <a:pt x="210" y="1804"/>
                    <a:pt x="158" y="1858"/>
                  </a:cubicBezTo>
                  <a:cubicBezTo>
                    <a:pt x="165" y="1861"/>
                    <a:pt x="175" y="1867"/>
                    <a:pt x="183" y="1872"/>
                  </a:cubicBezTo>
                  <a:cubicBezTo>
                    <a:pt x="204" y="1886"/>
                    <a:pt x="225" y="1903"/>
                    <a:pt x="246" y="1920"/>
                  </a:cubicBezTo>
                  <a:cubicBezTo>
                    <a:pt x="323" y="1853"/>
                    <a:pt x="396" y="1783"/>
                    <a:pt x="467" y="1711"/>
                  </a:cubicBezTo>
                  <a:lnTo>
                    <a:pt x="467" y="1711"/>
                  </a:lnTo>
                  <a:cubicBezTo>
                    <a:pt x="399" y="1785"/>
                    <a:pt x="327" y="1856"/>
                    <a:pt x="253" y="1926"/>
                  </a:cubicBezTo>
                  <a:cubicBezTo>
                    <a:pt x="315" y="1982"/>
                    <a:pt x="364" y="2051"/>
                    <a:pt x="397" y="2128"/>
                  </a:cubicBezTo>
                  <a:cubicBezTo>
                    <a:pt x="423" y="2107"/>
                    <a:pt x="448" y="2087"/>
                    <a:pt x="474" y="2065"/>
                  </a:cubicBezTo>
                  <a:lnTo>
                    <a:pt x="474" y="2065"/>
                  </a:lnTo>
                  <a:cubicBezTo>
                    <a:pt x="451" y="2090"/>
                    <a:pt x="426" y="2114"/>
                    <a:pt x="401" y="2137"/>
                  </a:cubicBezTo>
                  <a:cubicBezTo>
                    <a:pt x="422" y="2189"/>
                    <a:pt x="437" y="2241"/>
                    <a:pt x="442" y="2297"/>
                  </a:cubicBezTo>
                  <a:cubicBezTo>
                    <a:pt x="502" y="2249"/>
                    <a:pt x="559" y="2200"/>
                    <a:pt x="613" y="2148"/>
                  </a:cubicBezTo>
                  <a:lnTo>
                    <a:pt x="613" y="2148"/>
                  </a:lnTo>
                  <a:cubicBezTo>
                    <a:pt x="559" y="2207"/>
                    <a:pt x="503" y="2265"/>
                    <a:pt x="445" y="2322"/>
                  </a:cubicBezTo>
                  <a:cubicBezTo>
                    <a:pt x="451" y="2413"/>
                    <a:pt x="435" y="2485"/>
                    <a:pt x="402" y="2550"/>
                  </a:cubicBezTo>
                  <a:cubicBezTo>
                    <a:pt x="694" y="2302"/>
                    <a:pt x="961" y="2020"/>
                    <a:pt x="1179" y="1703"/>
                  </a:cubicBezTo>
                  <a:cubicBezTo>
                    <a:pt x="1467" y="1275"/>
                    <a:pt x="1659" y="787"/>
                    <a:pt x="1815" y="294"/>
                  </a:cubicBezTo>
                  <a:lnTo>
                    <a:pt x="1815" y="294"/>
                  </a:lnTo>
                  <a:cubicBezTo>
                    <a:pt x="1672" y="596"/>
                    <a:pt x="1523" y="896"/>
                    <a:pt x="1352" y="1180"/>
                  </a:cubicBezTo>
                  <a:cubicBezTo>
                    <a:pt x="1524" y="861"/>
                    <a:pt x="1661" y="518"/>
                    <a:pt x="1761" y="164"/>
                  </a:cubicBezTo>
                  <a:lnTo>
                    <a:pt x="1761" y="164"/>
                  </a:lnTo>
                  <a:cubicBezTo>
                    <a:pt x="1581" y="566"/>
                    <a:pt x="1377" y="957"/>
                    <a:pt x="1121" y="1312"/>
                  </a:cubicBezTo>
                  <a:cubicBezTo>
                    <a:pt x="1373" y="933"/>
                    <a:pt x="1565" y="513"/>
                    <a:pt x="1677" y="70"/>
                  </a:cubicBezTo>
                  <a:lnTo>
                    <a:pt x="1677" y="70"/>
                  </a:lnTo>
                  <a:cubicBezTo>
                    <a:pt x="1501" y="513"/>
                    <a:pt x="1265" y="915"/>
                    <a:pt x="991" y="1272"/>
                  </a:cubicBezTo>
                  <a:cubicBezTo>
                    <a:pt x="1236" y="897"/>
                    <a:pt x="1436" y="468"/>
                    <a:pt x="1547" y="22"/>
                  </a:cubicBezTo>
                  <a:lnTo>
                    <a:pt x="1547" y="22"/>
                  </a:lnTo>
                  <a:cubicBezTo>
                    <a:pt x="1383" y="434"/>
                    <a:pt x="1157" y="815"/>
                    <a:pt x="898" y="1173"/>
                  </a:cubicBezTo>
                  <a:cubicBezTo>
                    <a:pt x="1133" y="817"/>
                    <a:pt x="1310" y="417"/>
                    <a:pt x="14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31"/>
            <p:cNvSpPr/>
            <p:nvPr/>
          </p:nvSpPr>
          <p:spPr>
            <a:xfrm>
              <a:off x="5799400" y="4300175"/>
              <a:ext cx="38900" cy="24225"/>
            </a:xfrm>
            <a:custGeom>
              <a:rect b="b" l="l" r="r" t="t"/>
              <a:pathLst>
                <a:path extrusionOk="0" h="969" w="1556">
                  <a:moveTo>
                    <a:pt x="1555" y="0"/>
                  </a:moveTo>
                  <a:lnTo>
                    <a:pt x="1555" y="0"/>
                  </a:lnTo>
                  <a:cubicBezTo>
                    <a:pt x="1281" y="238"/>
                    <a:pt x="988" y="439"/>
                    <a:pt x="678" y="602"/>
                  </a:cubicBezTo>
                  <a:cubicBezTo>
                    <a:pt x="881" y="484"/>
                    <a:pt x="1070" y="340"/>
                    <a:pt x="1235" y="171"/>
                  </a:cubicBezTo>
                  <a:lnTo>
                    <a:pt x="1235" y="171"/>
                  </a:lnTo>
                  <a:cubicBezTo>
                    <a:pt x="961" y="373"/>
                    <a:pt x="651" y="531"/>
                    <a:pt x="363" y="629"/>
                  </a:cubicBezTo>
                  <a:cubicBezTo>
                    <a:pt x="246" y="665"/>
                    <a:pt x="124" y="696"/>
                    <a:pt x="0" y="723"/>
                  </a:cubicBezTo>
                  <a:cubicBezTo>
                    <a:pt x="24" y="749"/>
                    <a:pt x="43" y="777"/>
                    <a:pt x="59" y="802"/>
                  </a:cubicBezTo>
                  <a:cubicBezTo>
                    <a:pt x="66" y="815"/>
                    <a:pt x="71" y="830"/>
                    <a:pt x="74" y="845"/>
                  </a:cubicBezTo>
                  <a:cubicBezTo>
                    <a:pt x="121" y="833"/>
                    <a:pt x="165" y="821"/>
                    <a:pt x="211" y="809"/>
                  </a:cubicBezTo>
                  <a:lnTo>
                    <a:pt x="211" y="809"/>
                  </a:lnTo>
                  <a:cubicBezTo>
                    <a:pt x="167" y="825"/>
                    <a:pt x="122" y="841"/>
                    <a:pt x="75" y="856"/>
                  </a:cubicBezTo>
                  <a:cubicBezTo>
                    <a:pt x="76" y="874"/>
                    <a:pt x="75" y="893"/>
                    <a:pt x="69" y="912"/>
                  </a:cubicBezTo>
                  <a:cubicBezTo>
                    <a:pt x="82" y="929"/>
                    <a:pt x="93" y="948"/>
                    <a:pt x="103" y="968"/>
                  </a:cubicBezTo>
                  <a:cubicBezTo>
                    <a:pt x="662" y="809"/>
                    <a:pt x="1154" y="478"/>
                    <a:pt x="15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31"/>
            <p:cNvSpPr/>
            <p:nvPr/>
          </p:nvSpPr>
          <p:spPr>
            <a:xfrm>
              <a:off x="5798175" y="4302100"/>
              <a:ext cx="47650" cy="38125"/>
            </a:xfrm>
            <a:custGeom>
              <a:rect b="b" l="l" r="r" t="t"/>
              <a:pathLst>
                <a:path extrusionOk="0" h="1525" w="1906">
                  <a:moveTo>
                    <a:pt x="1663" y="0"/>
                  </a:moveTo>
                  <a:lnTo>
                    <a:pt x="1663" y="0"/>
                  </a:lnTo>
                  <a:cubicBezTo>
                    <a:pt x="1315" y="322"/>
                    <a:pt x="821" y="639"/>
                    <a:pt x="413" y="813"/>
                  </a:cubicBezTo>
                  <a:cubicBezTo>
                    <a:pt x="327" y="845"/>
                    <a:pt x="242" y="872"/>
                    <a:pt x="155" y="896"/>
                  </a:cubicBezTo>
                  <a:cubicBezTo>
                    <a:pt x="183" y="954"/>
                    <a:pt x="197" y="1012"/>
                    <a:pt x="201" y="1068"/>
                  </a:cubicBezTo>
                  <a:cubicBezTo>
                    <a:pt x="264" y="1057"/>
                    <a:pt x="327" y="1043"/>
                    <a:pt x="391" y="1026"/>
                  </a:cubicBezTo>
                  <a:lnTo>
                    <a:pt x="391" y="1026"/>
                  </a:lnTo>
                  <a:cubicBezTo>
                    <a:pt x="329" y="1047"/>
                    <a:pt x="264" y="1066"/>
                    <a:pt x="201" y="1083"/>
                  </a:cubicBezTo>
                  <a:cubicBezTo>
                    <a:pt x="201" y="1114"/>
                    <a:pt x="196" y="1144"/>
                    <a:pt x="191" y="1173"/>
                  </a:cubicBezTo>
                  <a:cubicBezTo>
                    <a:pt x="237" y="1166"/>
                    <a:pt x="281" y="1158"/>
                    <a:pt x="326" y="1149"/>
                  </a:cubicBezTo>
                  <a:lnTo>
                    <a:pt x="326" y="1149"/>
                  </a:lnTo>
                  <a:cubicBezTo>
                    <a:pt x="281" y="1160"/>
                    <a:pt x="235" y="1170"/>
                    <a:pt x="188" y="1180"/>
                  </a:cubicBezTo>
                  <a:cubicBezTo>
                    <a:pt x="181" y="1213"/>
                    <a:pt x="170" y="1246"/>
                    <a:pt x="154" y="1277"/>
                  </a:cubicBezTo>
                  <a:cubicBezTo>
                    <a:pt x="157" y="1277"/>
                    <a:pt x="161" y="1277"/>
                    <a:pt x="165" y="1277"/>
                  </a:cubicBezTo>
                  <a:lnTo>
                    <a:pt x="165" y="1277"/>
                  </a:lnTo>
                  <a:cubicBezTo>
                    <a:pt x="161" y="1278"/>
                    <a:pt x="157" y="1278"/>
                    <a:pt x="152" y="1278"/>
                  </a:cubicBezTo>
                  <a:cubicBezTo>
                    <a:pt x="134" y="1319"/>
                    <a:pt x="109" y="1357"/>
                    <a:pt x="79" y="1392"/>
                  </a:cubicBezTo>
                  <a:cubicBezTo>
                    <a:pt x="147" y="1388"/>
                    <a:pt x="217" y="1381"/>
                    <a:pt x="284" y="1372"/>
                  </a:cubicBezTo>
                  <a:lnTo>
                    <a:pt x="284" y="1372"/>
                  </a:lnTo>
                  <a:cubicBezTo>
                    <a:pt x="209" y="1388"/>
                    <a:pt x="137" y="1401"/>
                    <a:pt x="63" y="1411"/>
                  </a:cubicBezTo>
                  <a:cubicBezTo>
                    <a:pt x="57" y="1417"/>
                    <a:pt x="51" y="1423"/>
                    <a:pt x="46" y="1428"/>
                  </a:cubicBezTo>
                  <a:cubicBezTo>
                    <a:pt x="39" y="1462"/>
                    <a:pt x="22" y="1494"/>
                    <a:pt x="1" y="1525"/>
                  </a:cubicBezTo>
                  <a:cubicBezTo>
                    <a:pt x="155" y="1521"/>
                    <a:pt x="309" y="1496"/>
                    <a:pt x="459" y="1465"/>
                  </a:cubicBezTo>
                  <a:cubicBezTo>
                    <a:pt x="996" y="1349"/>
                    <a:pt x="1469" y="1037"/>
                    <a:pt x="1859" y="653"/>
                  </a:cubicBezTo>
                  <a:lnTo>
                    <a:pt x="1859" y="653"/>
                  </a:lnTo>
                  <a:cubicBezTo>
                    <a:pt x="1608" y="829"/>
                    <a:pt x="1360" y="984"/>
                    <a:pt x="1100" y="1104"/>
                  </a:cubicBezTo>
                  <a:cubicBezTo>
                    <a:pt x="1405" y="945"/>
                    <a:pt x="1679" y="727"/>
                    <a:pt x="1906" y="469"/>
                  </a:cubicBezTo>
                  <a:lnTo>
                    <a:pt x="1906" y="469"/>
                  </a:lnTo>
                  <a:cubicBezTo>
                    <a:pt x="1634" y="690"/>
                    <a:pt x="1342" y="871"/>
                    <a:pt x="1036" y="1010"/>
                  </a:cubicBezTo>
                  <a:cubicBezTo>
                    <a:pt x="1167" y="934"/>
                    <a:pt x="1291" y="847"/>
                    <a:pt x="1411" y="754"/>
                  </a:cubicBezTo>
                  <a:cubicBezTo>
                    <a:pt x="1589" y="613"/>
                    <a:pt x="1758" y="455"/>
                    <a:pt x="1895" y="269"/>
                  </a:cubicBezTo>
                  <a:lnTo>
                    <a:pt x="1895" y="269"/>
                  </a:lnTo>
                  <a:cubicBezTo>
                    <a:pt x="1551" y="584"/>
                    <a:pt x="1155" y="844"/>
                    <a:pt x="733" y="1015"/>
                  </a:cubicBezTo>
                  <a:cubicBezTo>
                    <a:pt x="1170" y="818"/>
                    <a:pt x="1557" y="503"/>
                    <a:pt x="1849" y="121"/>
                  </a:cubicBezTo>
                  <a:lnTo>
                    <a:pt x="1849" y="121"/>
                  </a:lnTo>
                  <a:cubicBezTo>
                    <a:pt x="1618" y="343"/>
                    <a:pt x="1367" y="526"/>
                    <a:pt x="1092" y="689"/>
                  </a:cubicBezTo>
                  <a:cubicBezTo>
                    <a:pt x="1176" y="630"/>
                    <a:pt x="1256" y="566"/>
                    <a:pt x="1333" y="499"/>
                  </a:cubicBezTo>
                  <a:cubicBezTo>
                    <a:pt x="1490" y="362"/>
                    <a:pt x="1640" y="213"/>
                    <a:pt x="1754" y="36"/>
                  </a:cubicBezTo>
                  <a:lnTo>
                    <a:pt x="1754" y="36"/>
                  </a:lnTo>
                  <a:cubicBezTo>
                    <a:pt x="1570" y="238"/>
                    <a:pt x="1375" y="372"/>
                    <a:pt x="1151" y="526"/>
                  </a:cubicBezTo>
                  <a:cubicBezTo>
                    <a:pt x="1118" y="547"/>
                    <a:pt x="1084" y="569"/>
                    <a:pt x="1051" y="589"/>
                  </a:cubicBezTo>
                  <a:cubicBezTo>
                    <a:pt x="1280" y="423"/>
                    <a:pt x="1488" y="223"/>
                    <a:pt x="16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31"/>
            <p:cNvSpPr/>
            <p:nvPr/>
          </p:nvSpPr>
          <p:spPr>
            <a:xfrm>
              <a:off x="5774925" y="4317400"/>
              <a:ext cx="25125" cy="22925"/>
            </a:xfrm>
            <a:custGeom>
              <a:rect b="b" l="l" r="r" t="t"/>
              <a:pathLst>
                <a:path extrusionOk="0" h="917" w="1005">
                  <a:moveTo>
                    <a:pt x="1" y="0"/>
                  </a:moveTo>
                  <a:cubicBezTo>
                    <a:pt x="101" y="271"/>
                    <a:pt x="138" y="595"/>
                    <a:pt x="272" y="825"/>
                  </a:cubicBezTo>
                  <a:cubicBezTo>
                    <a:pt x="288" y="853"/>
                    <a:pt x="293" y="884"/>
                    <a:pt x="289" y="914"/>
                  </a:cubicBezTo>
                  <a:cubicBezTo>
                    <a:pt x="333" y="916"/>
                    <a:pt x="378" y="917"/>
                    <a:pt x="422" y="917"/>
                  </a:cubicBezTo>
                  <a:cubicBezTo>
                    <a:pt x="556" y="917"/>
                    <a:pt x="690" y="907"/>
                    <a:pt x="823" y="888"/>
                  </a:cubicBezTo>
                  <a:cubicBezTo>
                    <a:pt x="665" y="870"/>
                    <a:pt x="525" y="853"/>
                    <a:pt x="391" y="835"/>
                  </a:cubicBezTo>
                  <a:lnTo>
                    <a:pt x="391" y="835"/>
                  </a:lnTo>
                  <a:cubicBezTo>
                    <a:pt x="439" y="837"/>
                    <a:pt x="488" y="838"/>
                    <a:pt x="536" y="838"/>
                  </a:cubicBezTo>
                  <a:cubicBezTo>
                    <a:pt x="647" y="838"/>
                    <a:pt x="758" y="833"/>
                    <a:pt x="869" y="824"/>
                  </a:cubicBezTo>
                  <a:cubicBezTo>
                    <a:pt x="685" y="803"/>
                    <a:pt x="494" y="768"/>
                    <a:pt x="299" y="734"/>
                  </a:cubicBezTo>
                  <a:lnTo>
                    <a:pt x="299" y="734"/>
                  </a:lnTo>
                  <a:cubicBezTo>
                    <a:pt x="404" y="747"/>
                    <a:pt x="509" y="753"/>
                    <a:pt x="614" y="753"/>
                  </a:cubicBezTo>
                  <a:cubicBezTo>
                    <a:pt x="723" y="753"/>
                    <a:pt x="833" y="746"/>
                    <a:pt x="942" y="729"/>
                  </a:cubicBezTo>
                  <a:cubicBezTo>
                    <a:pt x="728" y="707"/>
                    <a:pt x="571" y="682"/>
                    <a:pt x="385" y="652"/>
                  </a:cubicBezTo>
                  <a:lnTo>
                    <a:pt x="385" y="652"/>
                  </a:lnTo>
                  <a:cubicBezTo>
                    <a:pt x="428" y="654"/>
                    <a:pt x="471" y="654"/>
                    <a:pt x="514" y="654"/>
                  </a:cubicBezTo>
                  <a:cubicBezTo>
                    <a:pt x="658" y="654"/>
                    <a:pt x="802" y="646"/>
                    <a:pt x="946" y="631"/>
                  </a:cubicBezTo>
                  <a:cubicBezTo>
                    <a:pt x="672" y="592"/>
                    <a:pt x="530" y="574"/>
                    <a:pt x="314" y="542"/>
                  </a:cubicBezTo>
                  <a:lnTo>
                    <a:pt x="314" y="542"/>
                  </a:lnTo>
                  <a:cubicBezTo>
                    <a:pt x="369" y="544"/>
                    <a:pt x="425" y="544"/>
                    <a:pt x="480" y="544"/>
                  </a:cubicBezTo>
                  <a:cubicBezTo>
                    <a:pt x="646" y="544"/>
                    <a:pt x="812" y="537"/>
                    <a:pt x="978" y="525"/>
                  </a:cubicBezTo>
                  <a:cubicBezTo>
                    <a:pt x="787" y="491"/>
                    <a:pt x="581" y="465"/>
                    <a:pt x="371" y="443"/>
                  </a:cubicBezTo>
                  <a:cubicBezTo>
                    <a:pt x="583" y="441"/>
                    <a:pt x="796" y="423"/>
                    <a:pt x="1005" y="391"/>
                  </a:cubicBezTo>
                  <a:cubicBezTo>
                    <a:pt x="738" y="374"/>
                    <a:pt x="474" y="342"/>
                    <a:pt x="207" y="317"/>
                  </a:cubicBezTo>
                  <a:lnTo>
                    <a:pt x="207" y="317"/>
                  </a:lnTo>
                  <a:cubicBezTo>
                    <a:pt x="259" y="319"/>
                    <a:pt x="312" y="320"/>
                    <a:pt x="364" y="320"/>
                  </a:cubicBezTo>
                  <a:cubicBezTo>
                    <a:pt x="568" y="320"/>
                    <a:pt x="771" y="305"/>
                    <a:pt x="970" y="271"/>
                  </a:cubicBezTo>
                  <a:cubicBezTo>
                    <a:pt x="805" y="264"/>
                    <a:pt x="640" y="247"/>
                    <a:pt x="478" y="232"/>
                  </a:cubicBezTo>
                  <a:cubicBezTo>
                    <a:pt x="616" y="227"/>
                    <a:pt x="752" y="208"/>
                    <a:pt x="885" y="180"/>
                  </a:cubicBezTo>
                  <a:cubicBezTo>
                    <a:pt x="742" y="175"/>
                    <a:pt x="601" y="162"/>
                    <a:pt x="459" y="147"/>
                  </a:cubicBezTo>
                  <a:cubicBezTo>
                    <a:pt x="575" y="139"/>
                    <a:pt x="698" y="121"/>
                    <a:pt x="831" y="93"/>
                  </a:cubicBezTo>
                  <a:cubicBezTo>
                    <a:pt x="630" y="91"/>
                    <a:pt x="381" y="73"/>
                    <a:pt x="222" y="47"/>
                  </a:cubicBezTo>
                  <a:cubicBezTo>
                    <a:pt x="148" y="33"/>
                    <a:pt x="75" y="1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31"/>
            <p:cNvSpPr/>
            <p:nvPr/>
          </p:nvSpPr>
          <p:spPr>
            <a:xfrm>
              <a:off x="5658650" y="4441200"/>
              <a:ext cx="28050" cy="21850"/>
            </a:xfrm>
            <a:custGeom>
              <a:rect b="b" l="l" r="r" t="t"/>
              <a:pathLst>
                <a:path extrusionOk="0" h="874" w="1122">
                  <a:moveTo>
                    <a:pt x="927" y="1"/>
                  </a:moveTo>
                  <a:lnTo>
                    <a:pt x="927" y="1"/>
                  </a:lnTo>
                  <a:cubicBezTo>
                    <a:pt x="670" y="155"/>
                    <a:pt x="419" y="322"/>
                    <a:pt x="195" y="523"/>
                  </a:cubicBezTo>
                  <a:cubicBezTo>
                    <a:pt x="127" y="582"/>
                    <a:pt x="63" y="647"/>
                    <a:pt x="0" y="713"/>
                  </a:cubicBezTo>
                  <a:cubicBezTo>
                    <a:pt x="105" y="672"/>
                    <a:pt x="215" y="651"/>
                    <a:pt x="326" y="651"/>
                  </a:cubicBezTo>
                  <a:cubicBezTo>
                    <a:pt x="532" y="651"/>
                    <a:pt x="739" y="723"/>
                    <a:pt x="908" y="865"/>
                  </a:cubicBezTo>
                  <a:cubicBezTo>
                    <a:pt x="912" y="868"/>
                    <a:pt x="916" y="872"/>
                    <a:pt x="919" y="874"/>
                  </a:cubicBezTo>
                  <a:cubicBezTo>
                    <a:pt x="998" y="765"/>
                    <a:pt x="1067" y="648"/>
                    <a:pt x="1122" y="525"/>
                  </a:cubicBezTo>
                  <a:lnTo>
                    <a:pt x="1122" y="525"/>
                  </a:lnTo>
                  <a:cubicBezTo>
                    <a:pt x="1060" y="594"/>
                    <a:pt x="993" y="659"/>
                    <a:pt x="927" y="724"/>
                  </a:cubicBezTo>
                  <a:cubicBezTo>
                    <a:pt x="972" y="659"/>
                    <a:pt x="1010" y="591"/>
                    <a:pt x="1041" y="517"/>
                  </a:cubicBezTo>
                  <a:lnTo>
                    <a:pt x="1041" y="517"/>
                  </a:lnTo>
                  <a:cubicBezTo>
                    <a:pt x="964" y="601"/>
                    <a:pt x="876" y="674"/>
                    <a:pt x="792" y="751"/>
                  </a:cubicBezTo>
                  <a:cubicBezTo>
                    <a:pt x="805" y="734"/>
                    <a:pt x="820" y="715"/>
                    <a:pt x="834" y="697"/>
                  </a:cubicBezTo>
                  <a:cubicBezTo>
                    <a:pt x="902" y="607"/>
                    <a:pt x="964" y="513"/>
                    <a:pt x="1024" y="418"/>
                  </a:cubicBezTo>
                  <a:lnTo>
                    <a:pt x="1024" y="418"/>
                  </a:lnTo>
                  <a:cubicBezTo>
                    <a:pt x="941" y="488"/>
                    <a:pt x="859" y="560"/>
                    <a:pt x="782" y="634"/>
                  </a:cubicBezTo>
                  <a:cubicBezTo>
                    <a:pt x="870" y="528"/>
                    <a:pt x="954" y="416"/>
                    <a:pt x="1031" y="299"/>
                  </a:cubicBezTo>
                  <a:lnTo>
                    <a:pt x="1031" y="299"/>
                  </a:lnTo>
                  <a:cubicBezTo>
                    <a:pt x="893" y="410"/>
                    <a:pt x="753" y="519"/>
                    <a:pt x="619" y="636"/>
                  </a:cubicBezTo>
                  <a:cubicBezTo>
                    <a:pt x="752" y="497"/>
                    <a:pt x="872" y="348"/>
                    <a:pt x="984" y="195"/>
                  </a:cubicBezTo>
                  <a:lnTo>
                    <a:pt x="984" y="195"/>
                  </a:lnTo>
                  <a:cubicBezTo>
                    <a:pt x="831" y="312"/>
                    <a:pt x="698" y="407"/>
                    <a:pt x="562" y="523"/>
                  </a:cubicBezTo>
                  <a:cubicBezTo>
                    <a:pt x="692" y="394"/>
                    <a:pt x="816" y="258"/>
                    <a:pt x="932" y="118"/>
                  </a:cubicBezTo>
                  <a:lnTo>
                    <a:pt x="932" y="118"/>
                  </a:lnTo>
                  <a:cubicBezTo>
                    <a:pt x="790" y="220"/>
                    <a:pt x="645" y="315"/>
                    <a:pt x="506" y="420"/>
                  </a:cubicBezTo>
                  <a:cubicBezTo>
                    <a:pt x="650" y="287"/>
                    <a:pt x="792" y="148"/>
                    <a:pt x="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31"/>
            <p:cNvSpPr/>
            <p:nvPr/>
          </p:nvSpPr>
          <p:spPr>
            <a:xfrm>
              <a:off x="5682000" y="4458300"/>
              <a:ext cx="6125" cy="7300"/>
            </a:xfrm>
            <a:custGeom>
              <a:rect b="b" l="l" r="r" t="t"/>
              <a:pathLst>
                <a:path extrusionOk="0" h="292" w="245">
                  <a:moveTo>
                    <a:pt x="239" y="0"/>
                  </a:moveTo>
                  <a:lnTo>
                    <a:pt x="239" y="0"/>
                  </a:lnTo>
                  <a:cubicBezTo>
                    <a:pt x="155" y="64"/>
                    <a:pt x="76" y="131"/>
                    <a:pt x="0" y="204"/>
                  </a:cubicBezTo>
                  <a:cubicBezTo>
                    <a:pt x="29" y="230"/>
                    <a:pt x="56" y="259"/>
                    <a:pt x="81" y="292"/>
                  </a:cubicBezTo>
                  <a:cubicBezTo>
                    <a:pt x="138" y="233"/>
                    <a:pt x="191" y="170"/>
                    <a:pt x="244" y="109"/>
                  </a:cubicBezTo>
                  <a:cubicBezTo>
                    <a:pt x="237" y="75"/>
                    <a:pt x="236" y="39"/>
                    <a:pt x="2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31"/>
            <p:cNvSpPr/>
            <p:nvPr/>
          </p:nvSpPr>
          <p:spPr>
            <a:xfrm>
              <a:off x="5684050" y="4461975"/>
              <a:ext cx="5300" cy="6225"/>
            </a:xfrm>
            <a:custGeom>
              <a:rect b="b" l="l" r="r" t="t"/>
              <a:pathLst>
                <a:path extrusionOk="0" h="249" w="212">
                  <a:moveTo>
                    <a:pt x="169" y="1"/>
                  </a:moveTo>
                  <a:cubicBezTo>
                    <a:pt x="112" y="48"/>
                    <a:pt x="55" y="98"/>
                    <a:pt x="0" y="149"/>
                  </a:cubicBezTo>
                  <a:cubicBezTo>
                    <a:pt x="25" y="180"/>
                    <a:pt x="49" y="214"/>
                    <a:pt x="68" y="249"/>
                  </a:cubicBezTo>
                  <a:cubicBezTo>
                    <a:pt x="73" y="245"/>
                    <a:pt x="77" y="243"/>
                    <a:pt x="81" y="239"/>
                  </a:cubicBezTo>
                  <a:cubicBezTo>
                    <a:pt x="127" y="198"/>
                    <a:pt x="169" y="156"/>
                    <a:pt x="212" y="111"/>
                  </a:cubicBezTo>
                  <a:cubicBezTo>
                    <a:pt x="194" y="77"/>
                    <a:pt x="180" y="41"/>
                    <a:pt x="1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31"/>
            <p:cNvSpPr/>
            <p:nvPr/>
          </p:nvSpPr>
          <p:spPr>
            <a:xfrm>
              <a:off x="5685800" y="4464950"/>
              <a:ext cx="5350" cy="6125"/>
            </a:xfrm>
            <a:custGeom>
              <a:rect b="b" l="l" r="r" t="t"/>
              <a:pathLst>
                <a:path extrusionOk="0" h="245" w="214">
                  <a:moveTo>
                    <a:pt x="146" y="0"/>
                  </a:moveTo>
                  <a:cubicBezTo>
                    <a:pt x="95" y="42"/>
                    <a:pt x="47" y="87"/>
                    <a:pt x="1" y="133"/>
                  </a:cubicBezTo>
                  <a:cubicBezTo>
                    <a:pt x="21" y="168"/>
                    <a:pt x="41" y="206"/>
                    <a:pt x="57" y="244"/>
                  </a:cubicBezTo>
                  <a:cubicBezTo>
                    <a:pt x="61" y="242"/>
                    <a:pt x="63" y="239"/>
                    <a:pt x="67" y="237"/>
                  </a:cubicBezTo>
                  <a:cubicBezTo>
                    <a:pt x="119" y="195"/>
                    <a:pt x="167" y="148"/>
                    <a:pt x="214" y="99"/>
                  </a:cubicBezTo>
                  <a:cubicBezTo>
                    <a:pt x="187" y="67"/>
                    <a:pt x="165" y="35"/>
                    <a:pt x="1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31"/>
            <p:cNvSpPr/>
            <p:nvPr/>
          </p:nvSpPr>
          <p:spPr>
            <a:xfrm>
              <a:off x="5687500" y="4468125"/>
              <a:ext cx="6175" cy="6625"/>
            </a:xfrm>
            <a:custGeom>
              <a:rect b="b" l="l" r="r" t="t"/>
              <a:pathLst>
                <a:path extrusionOk="0" h="265" w="247">
                  <a:moveTo>
                    <a:pt x="171" y="1"/>
                  </a:moveTo>
                  <a:cubicBezTo>
                    <a:pt x="115" y="45"/>
                    <a:pt x="60" y="91"/>
                    <a:pt x="6" y="141"/>
                  </a:cubicBezTo>
                  <a:lnTo>
                    <a:pt x="0" y="146"/>
                  </a:lnTo>
                  <a:cubicBezTo>
                    <a:pt x="11" y="172"/>
                    <a:pt x="20" y="195"/>
                    <a:pt x="27" y="223"/>
                  </a:cubicBezTo>
                  <a:cubicBezTo>
                    <a:pt x="34" y="238"/>
                    <a:pt x="40" y="250"/>
                    <a:pt x="45" y="264"/>
                  </a:cubicBezTo>
                  <a:cubicBezTo>
                    <a:pt x="56" y="254"/>
                    <a:pt x="67" y="245"/>
                    <a:pt x="81" y="235"/>
                  </a:cubicBezTo>
                  <a:cubicBezTo>
                    <a:pt x="138" y="183"/>
                    <a:pt x="194" y="130"/>
                    <a:pt x="247" y="73"/>
                  </a:cubicBezTo>
                  <a:cubicBezTo>
                    <a:pt x="220" y="49"/>
                    <a:pt x="195" y="27"/>
                    <a:pt x="1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31"/>
            <p:cNvSpPr/>
            <p:nvPr/>
          </p:nvSpPr>
          <p:spPr>
            <a:xfrm>
              <a:off x="5688900" y="4470750"/>
              <a:ext cx="9775" cy="11025"/>
            </a:xfrm>
            <a:custGeom>
              <a:rect b="b" l="l" r="r" t="t"/>
              <a:pathLst>
                <a:path extrusionOk="0" h="441" w="391">
                  <a:moveTo>
                    <a:pt x="232" y="1"/>
                  </a:moveTo>
                  <a:cubicBezTo>
                    <a:pt x="150" y="60"/>
                    <a:pt x="73" y="124"/>
                    <a:pt x="0" y="192"/>
                  </a:cubicBezTo>
                  <a:cubicBezTo>
                    <a:pt x="25" y="273"/>
                    <a:pt x="36" y="356"/>
                    <a:pt x="31" y="441"/>
                  </a:cubicBezTo>
                  <a:cubicBezTo>
                    <a:pt x="79" y="403"/>
                    <a:pt x="129" y="362"/>
                    <a:pt x="179" y="319"/>
                  </a:cubicBezTo>
                  <a:cubicBezTo>
                    <a:pt x="254" y="252"/>
                    <a:pt x="323" y="177"/>
                    <a:pt x="390" y="104"/>
                  </a:cubicBezTo>
                  <a:cubicBezTo>
                    <a:pt x="363" y="88"/>
                    <a:pt x="339" y="73"/>
                    <a:pt x="313" y="58"/>
                  </a:cubicBezTo>
                  <a:cubicBezTo>
                    <a:pt x="301" y="66"/>
                    <a:pt x="291" y="73"/>
                    <a:pt x="279" y="82"/>
                  </a:cubicBezTo>
                  <a:cubicBezTo>
                    <a:pt x="288" y="73"/>
                    <a:pt x="298" y="63"/>
                    <a:pt x="306" y="53"/>
                  </a:cubicBezTo>
                  <a:cubicBezTo>
                    <a:pt x="280" y="37"/>
                    <a:pt x="257" y="20"/>
                    <a:pt x="2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31"/>
            <p:cNvSpPr/>
            <p:nvPr/>
          </p:nvSpPr>
          <p:spPr>
            <a:xfrm>
              <a:off x="5628875" y="4461500"/>
              <a:ext cx="29325" cy="31975"/>
            </a:xfrm>
            <a:custGeom>
              <a:rect b="b" l="l" r="r" t="t"/>
              <a:pathLst>
                <a:path extrusionOk="0" h="1279" w="1173">
                  <a:moveTo>
                    <a:pt x="1172" y="0"/>
                  </a:moveTo>
                  <a:lnTo>
                    <a:pt x="1172" y="0"/>
                  </a:lnTo>
                  <a:cubicBezTo>
                    <a:pt x="651" y="378"/>
                    <a:pt x="305" y="767"/>
                    <a:pt x="1" y="1278"/>
                  </a:cubicBezTo>
                  <a:cubicBezTo>
                    <a:pt x="48" y="1249"/>
                    <a:pt x="98" y="1227"/>
                    <a:pt x="155" y="1211"/>
                  </a:cubicBezTo>
                  <a:cubicBezTo>
                    <a:pt x="466" y="796"/>
                    <a:pt x="780" y="412"/>
                    <a:pt x="11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31"/>
            <p:cNvSpPr/>
            <p:nvPr/>
          </p:nvSpPr>
          <p:spPr>
            <a:xfrm>
              <a:off x="5633175" y="4460225"/>
              <a:ext cx="31725" cy="31500"/>
            </a:xfrm>
            <a:custGeom>
              <a:rect b="b" l="l" r="r" t="t"/>
              <a:pathLst>
                <a:path extrusionOk="0" h="1260" w="1269">
                  <a:moveTo>
                    <a:pt x="1268" y="1"/>
                  </a:moveTo>
                  <a:lnTo>
                    <a:pt x="1268" y="1"/>
                  </a:lnTo>
                  <a:cubicBezTo>
                    <a:pt x="855" y="302"/>
                    <a:pt x="374" y="762"/>
                    <a:pt x="110" y="1110"/>
                  </a:cubicBezTo>
                  <a:cubicBezTo>
                    <a:pt x="72" y="1158"/>
                    <a:pt x="36" y="1208"/>
                    <a:pt x="1" y="1259"/>
                  </a:cubicBezTo>
                  <a:cubicBezTo>
                    <a:pt x="45" y="1249"/>
                    <a:pt x="91" y="1244"/>
                    <a:pt x="140" y="1244"/>
                  </a:cubicBezTo>
                  <a:cubicBezTo>
                    <a:pt x="163" y="1244"/>
                    <a:pt x="186" y="1245"/>
                    <a:pt x="211" y="1246"/>
                  </a:cubicBezTo>
                  <a:cubicBezTo>
                    <a:pt x="303" y="1123"/>
                    <a:pt x="388" y="1012"/>
                    <a:pt x="457" y="921"/>
                  </a:cubicBezTo>
                  <a:cubicBezTo>
                    <a:pt x="726" y="613"/>
                    <a:pt x="979" y="289"/>
                    <a:pt x="12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31"/>
            <p:cNvSpPr/>
            <p:nvPr/>
          </p:nvSpPr>
          <p:spPr>
            <a:xfrm>
              <a:off x="5657150" y="4475275"/>
              <a:ext cx="30625" cy="32675"/>
            </a:xfrm>
            <a:custGeom>
              <a:rect b="b" l="l" r="r" t="t"/>
              <a:pathLst>
                <a:path extrusionOk="0" h="1307" w="1225">
                  <a:moveTo>
                    <a:pt x="1225" y="0"/>
                  </a:moveTo>
                  <a:lnTo>
                    <a:pt x="1225" y="0"/>
                  </a:lnTo>
                  <a:cubicBezTo>
                    <a:pt x="850" y="226"/>
                    <a:pt x="489" y="488"/>
                    <a:pt x="188" y="809"/>
                  </a:cubicBezTo>
                  <a:cubicBezTo>
                    <a:pt x="121" y="880"/>
                    <a:pt x="60" y="954"/>
                    <a:pt x="0" y="1031"/>
                  </a:cubicBezTo>
                  <a:cubicBezTo>
                    <a:pt x="24" y="1063"/>
                    <a:pt x="45" y="1099"/>
                    <a:pt x="64" y="1137"/>
                  </a:cubicBezTo>
                  <a:cubicBezTo>
                    <a:pt x="70" y="1131"/>
                    <a:pt x="77" y="1123"/>
                    <a:pt x="83" y="1116"/>
                  </a:cubicBezTo>
                  <a:lnTo>
                    <a:pt x="83" y="1116"/>
                  </a:lnTo>
                  <a:cubicBezTo>
                    <a:pt x="77" y="1124"/>
                    <a:pt x="71" y="1132"/>
                    <a:pt x="65" y="1139"/>
                  </a:cubicBezTo>
                  <a:cubicBezTo>
                    <a:pt x="91" y="1192"/>
                    <a:pt x="110" y="1248"/>
                    <a:pt x="123" y="1307"/>
                  </a:cubicBezTo>
                  <a:cubicBezTo>
                    <a:pt x="168" y="1250"/>
                    <a:pt x="213" y="1194"/>
                    <a:pt x="260" y="1137"/>
                  </a:cubicBezTo>
                  <a:cubicBezTo>
                    <a:pt x="548" y="795"/>
                    <a:pt x="863" y="478"/>
                    <a:pt x="1193" y="177"/>
                  </a:cubicBezTo>
                  <a:lnTo>
                    <a:pt x="1193" y="177"/>
                  </a:lnTo>
                  <a:cubicBezTo>
                    <a:pt x="973" y="315"/>
                    <a:pt x="761" y="468"/>
                    <a:pt x="564" y="636"/>
                  </a:cubicBezTo>
                  <a:cubicBezTo>
                    <a:pt x="783" y="422"/>
                    <a:pt x="1002" y="207"/>
                    <a:pt x="12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31"/>
            <p:cNvSpPr/>
            <p:nvPr/>
          </p:nvSpPr>
          <p:spPr>
            <a:xfrm>
              <a:off x="5654675" y="4471625"/>
              <a:ext cx="29750" cy="28775"/>
            </a:xfrm>
            <a:custGeom>
              <a:rect b="b" l="l" r="r" t="t"/>
              <a:pathLst>
                <a:path extrusionOk="0" h="1151" w="1190">
                  <a:moveTo>
                    <a:pt x="1190" y="1"/>
                  </a:moveTo>
                  <a:cubicBezTo>
                    <a:pt x="732" y="276"/>
                    <a:pt x="333" y="641"/>
                    <a:pt x="0" y="1064"/>
                  </a:cubicBezTo>
                  <a:cubicBezTo>
                    <a:pt x="16" y="1078"/>
                    <a:pt x="31" y="1093"/>
                    <a:pt x="46" y="1108"/>
                  </a:cubicBezTo>
                  <a:cubicBezTo>
                    <a:pt x="57" y="1120"/>
                    <a:pt x="70" y="1135"/>
                    <a:pt x="82" y="1150"/>
                  </a:cubicBezTo>
                  <a:cubicBezTo>
                    <a:pt x="182" y="1046"/>
                    <a:pt x="283" y="943"/>
                    <a:pt x="380" y="838"/>
                  </a:cubicBezTo>
                  <a:cubicBezTo>
                    <a:pt x="647" y="555"/>
                    <a:pt x="910" y="269"/>
                    <a:pt x="1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31"/>
            <p:cNvSpPr/>
            <p:nvPr/>
          </p:nvSpPr>
          <p:spPr>
            <a:xfrm>
              <a:off x="5638600" y="4461050"/>
              <a:ext cx="43650" cy="36850"/>
            </a:xfrm>
            <a:custGeom>
              <a:rect b="b" l="l" r="r" t="t"/>
              <a:pathLst>
                <a:path extrusionOk="0" h="1474" w="1746">
                  <a:moveTo>
                    <a:pt x="1292" y="1"/>
                  </a:moveTo>
                  <a:lnTo>
                    <a:pt x="1292" y="1"/>
                  </a:lnTo>
                  <a:cubicBezTo>
                    <a:pt x="807" y="337"/>
                    <a:pt x="365" y="744"/>
                    <a:pt x="1" y="1214"/>
                  </a:cubicBezTo>
                  <a:cubicBezTo>
                    <a:pt x="222" y="1233"/>
                    <a:pt x="461" y="1326"/>
                    <a:pt x="628" y="1473"/>
                  </a:cubicBezTo>
                  <a:cubicBezTo>
                    <a:pt x="1000" y="1067"/>
                    <a:pt x="1376" y="665"/>
                    <a:pt x="1745" y="256"/>
                  </a:cubicBezTo>
                  <a:lnTo>
                    <a:pt x="1745" y="256"/>
                  </a:lnTo>
                  <a:cubicBezTo>
                    <a:pt x="1504" y="431"/>
                    <a:pt x="1266" y="610"/>
                    <a:pt x="1044" y="810"/>
                  </a:cubicBezTo>
                  <a:cubicBezTo>
                    <a:pt x="1240" y="594"/>
                    <a:pt x="1436" y="379"/>
                    <a:pt x="1658" y="191"/>
                  </a:cubicBezTo>
                  <a:lnTo>
                    <a:pt x="1658" y="191"/>
                  </a:lnTo>
                  <a:cubicBezTo>
                    <a:pt x="1244" y="419"/>
                    <a:pt x="871" y="728"/>
                    <a:pt x="559" y="1085"/>
                  </a:cubicBezTo>
                  <a:cubicBezTo>
                    <a:pt x="792" y="792"/>
                    <a:pt x="1108" y="418"/>
                    <a:pt x="1439" y="120"/>
                  </a:cubicBezTo>
                  <a:lnTo>
                    <a:pt x="1439" y="120"/>
                  </a:lnTo>
                  <a:cubicBezTo>
                    <a:pt x="1190" y="266"/>
                    <a:pt x="989" y="426"/>
                    <a:pt x="776" y="606"/>
                  </a:cubicBezTo>
                  <a:cubicBezTo>
                    <a:pt x="721" y="655"/>
                    <a:pt x="665" y="702"/>
                    <a:pt x="612" y="750"/>
                  </a:cubicBezTo>
                  <a:cubicBezTo>
                    <a:pt x="838" y="500"/>
                    <a:pt x="1058" y="244"/>
                    <a:pt x="1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31"/>
            <p:cNvSpPr/>
            <p:nvPr/>
          </p:nvSpPr>
          <p:spPr>
            <a:xfrm>
              <a:off x="5606425" y="4493875"/>
              <a:ext cx="38950" cy="44075"/>
            </a:xfrm>
            <a:custGeom>
              <a:rect b="b" l="l" r="r" t="t"/>
              <a:pathLst>
                <a:path extrusionOk="0" h="1763" w="1558">
                  <a:moveTo>
                    <a:pt x="1290" y="1"/>
                  </a:moveTo>
                  <a:lnTo>
                    <a:pt x="1290" y="1"/>
                  </a:lnTo>
                  <a:cubicBezTo>
                    <a:pt x="1018" y="333"/>
                    <a:pt x="793" y="708"/>
                    <a:pt x="631" y="1109"/>
                  </a:cubicBezTo>
                  <a:lnTo>
                    <a:pt x="704" y="923"/>
                  </a:lnTo>
                  <a:cubicBezTo>
                    <a:pt x="797" y="708"/>
                    <a:pt x="935" y="335"/>
                    <a:pt x="1136" y="12"/>
                  </a:cubicBezTo>
                  <a:lnTo>
                    <a:pt x="1136" y="12"/>
                  </a:lnTo>
                  <a:cubicBezTo>
                    <a:pt x="883" y="294"/>
                    <a:pt x="675" y="622"/>
                    <a:pt x="514" y="969"/>
                  </a:cubicBezTo>
                  <a:cubicBezTo>
                    <a:pt x="637" y="647"/>
                    <a:pt x="752" y="351"/>
                    <a:pt x="933" y="42"/>
                  </a:cubicBezTo>
                  <a:lnTo>
                    <a:pt x="933" y="42"/>
                  </a:lnTo>
                  <a:cubicBezTo>
                    <a:pt x="735" y="265"/>
                    <a:pt x="580" y="524"/>
                    <a:pt x="430" y="783"/>
                  </a:cubicBezTo>
                  <a:cubicBezTo>
                    <a:pt x="277" y="1049"/>
                    <a:pt x="132" y="1324"/>
                    <a:pt x="42" y="1620"/>
                  </a:cubicBezTo>
                  <a:cubicBezTo>
                    <a:pt x="26" y="1667"/>
                    <a:pt x="13" y="1715"/>
                    <a:pt x="1" y="1763"/>
                  </a:cubicBezTo>
                  <a:cubicBezTo>
                    <a:pt x="81" y="1716"/>
                    <a:pt x="168" y="1676"/>
                    <a:pt x="257" y="1648"/>
                  </a:cubicBezTo>
                  <a:cubicBezTo>
                    <a:pt x="278" y="1592"/>
                    <a:pt x="298" y="1533"/>
                    <a:pt x="319" y="1476"/>
                  </a:cubicBezTo>
                  <a:lnTo>
                    <a:pt x="319" y="1476"/>
                  </a:lnTo>
                  <a:cubicBezTo>
                    <a:pt x="302" y="1532"/>
                    <a:pt x="288" y="1588"/>
                    <a:pt x="273" y="1641"/>
                  </a:cubicBezTo>
                  <a:cubicBezTo>
                    <a:pt x="332" y="1624"/>
                    <a:pt x="388" y="1610"/>
                    <a:pt x="442" y="1604"/>
                  </a:cubicBezTo>
                  <a:cubicBezTo>
                    <a:pt x="489" y="1480"/>
                    <a:pt x="535" y="1356"/>
                    <a:pt x="582" y="1231"/>
                  </a:cubicBezTo>
                  <a:lnTo>
                    <a:pt x="582" y="1231"/>
                  </a:lnTo>
                  <a:cubicBezTo>
                    <a:pt x="571" y="1263"/>
                    <a:pt x="559" y="1295"/>
                    <a:pt x="546" y="1327"/>
                  </a:cubicBezTo>
                  <a:cubicBezTo>
                    <a:pt x="517" y="1418"/>
                    <a:pt x="490" y="1509"/>
                    <a:pt x="466" y="1600"/>
                  </a:cubicBezTo>
                  <a:cubicBezTo>
                    <a:pt x="473" y="1599"/>
                    <a:pt x="482" y="1599"/>
                    <a:pt x="490" y="1598"/>
                  </a:cubicBezTo>
                  <a:cubicBezTo>
                    <a:pt x="518" y="1596"/>
                    <a:pt x="546" y="1595"/>
                    <a:pt x="573" y="1595"/>
                  </a:cubicBezTo>
                  <a:cubicBezTo>
                    <a:pt x="621" y="1595"/>
                    <a:pt x="668" y="1598"/>
                    <a:pt x="713" y="1605"/>
                  </a:cubicBezTo>
                  <a:cubicBezTo>
                    <a:pt x="742" y="1535"/>
                    <a:pt x="772" y="1465"/>
                    <a:pt x="804" y="1393"/>
                  </a:cubicBezTo>
                  <a:lnTo>
                    <a:pt x="804" y="1393"/>
                  </a:lnTo>
                  <a:cubicBezTo>
                    <a:pt x="778" y="1463"/>
                    <a:pt x="754" y="1535"/>
                    <a:pt x="731" y="1608"/>
                  </a:cubicBezTo>
                  <a:cubicBezTo>
                    <a:pt x="766" y="1614"/>
                    <a:pt x="800" y="1623"/>
                    <a:pt x="835" y="1633"/>
                  </a:cubicBezTo>
                  <a:cubicBezTo>
                    <a:pt x="905" y="1492"/>
                    <a:pt x="974" y="1352"/>
                    <a:pt x="1041" y="1211"/>
                  </a:cubicBezTo>
                  <a:cubicBezTo>
                    <a:pt x="1214" y="845"/>
                    <a:pt x="1368" y="470"/>
                    <a:pt x="1558" y="114"/>
                  </a:cubicBezTo>
                  <a:lnTo>
                    <a:pt x="1558" y="114"/>
                  </a:lnTo>
                  <a:cubicBezTo>
                    <a:pt x="1336" y="362"/>
                    <a:pt x="1168" y="613"/>
                    <a:pt x="1032" y="873"/>
                  </a:cubicBezTo>
                  <a:cubicBezTo>
                    <a:pt x="1153" y="596"/>
                    <a:pt x="1271" y="318"/>
                    <a:pt x="1426" y="58"/>
                  </a:cubicBezTo>
                  <a:lnTo>
                    <a:pt x="1426" y="58"/>
                  </a:lnTo>
                  <a:cubicBezTo>
                    <a:pt x="1223" y="281"/>
                    <a:pt x="1051" y="531"/>
                    <a:pt x="912" y="797"/>
                  </a:cubicBezTo>
                  <a:cubicBezTo>
                    <a:pt x="1024" y="534"/>
                    <a:pt x="1147" y="272"/>
                    <a:pt x="12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31"/>
            <p:cNvSpPr/>
            <p:nvPr/>
          </p:nvSpPr>
          <p:spPr>
            <a:xfrm>
              <a:off x="5628375" y="4497625"/>
              <a:ext cx="29050" cy="45925"/>
            </a:xfrm>
            <a:custGeom>
              <a:rect b="b" l="l" r="r" t="t"/>
              <a:pathLst>
                <a:path extrusionOk="0" h="1837" w="1162">
                  <a:moveTo>
                    <a:pt x="832" y="0"/>
                  </a:moveTo>
                  <a:lnTo>
                    <a:pt x="832" y="0"/>
                  </a:lnTo>
                  <a:cubicBezTo>
                    <a:pt x="466" y="445"/>
                    <a:pt x="201" y="959"/>
                    <a:pt x="1" y="1499"/>
                  </a:cubicBezTo>
                  <a:cubicBezTo>
                    <a:pt x="32" y="1510"/>
                    <a:pt x="62" y="1522"/>
                    <a:pt x="91" y="1535"/>
                  </a:cubicBezTo>
                  <a:cubicBezTo>
                    <a:pt x="118" y="1484"/>
                    <a:pt x="144" y="1434"/>
                    <a:pt x="171" y="1382"/>
                  </a:cubicBezTo>
                  <a:lnTo>
                    <a:pt x="171" y="1382"/>
                  </a:lnTo>
                  <a:cubicBezTo>
                    <a:pt x="150" y="1437"/>
                    <a:pt x="132" y="1491"/>
                    <a:pt x="113" y="1547"/>
                  </a:cubicBezTo>
                  <a:cubicBezTo>
                    <a:pt x="142" y="1561"/>
                    <a:pt x="171" y="1578"/>
                    <a:pt x="199" y="1594"/>
                  </a:cubicBezTo>
                  <a:cubicBezTo>
                    <a:pt x="229" y="1538"/>
                    <a:pt x="258" y="1480"/>
                    <a:pt x="288" y="1423"/>
                  </a:cubicBezTo>
                  <a:lnTo>
                    <a:pt x="288" y="1423"/>
                  </a:lnTo>
                  <a:cubicBezTo>
                    <a:pt x="264" y="1484"/>
                    <a:pt x="240" y="1545"/>
                    <a:pt x="218" y="1607"/>
                  </a:cubicBezTo>
                  <a:cubicBezTo>
                    <a:pt x="243" y="1623"/>
                    <a:pt x="268" y="1640"/>
                    <a:pt x="290" y="1659"/>
                  </a:cubicBezTo>
                  <a:cubicBezTo>
                    <a:pt x="326" y="1597"/>
                    <a:pt x="362" y="1535"/>
                    <a:pt x="400" y="1475"/>
                  </a:cubicBezTo>
                  <a:lnTo>
                    <a:pt x="400" y="1475"/>
                  </a:lnTo>
                  <a:cubicBezTo>
                    <a:pt x="372" y="1545"/>
                    <a:pt x="346" y="1615"/>
                    <a:pt x="322" y="1686"/>
                  </a:cubicBezTo>
                  <a:cubicBezTo>
                    <a:pt x="376" y="1731"/>
                    <a:pt x="423" y="1782"/>
                    <a:pt x="469" y="1836"/>
                  </a:cubicBezTo>
                  <a:cubicBezTo>
                    <a:pt x="647" y="1402"/>
                    <a:pt x="865" y="964"/>
                    <a:pt x="1139" y="570"/>
                  </a:cubicBezTo>
                  <a:lnTo>
                    <a:pt x="1139" y="570"/>
                  </a:lnTo>
                  <a:cubicBezTo>
                    <a:pt x="1063" y="640"/>
                    <a:pt x="997" y="712"/>
                    <a:pt x="935" y="788"/>
                  </a:cubicBezTo>
                  <a:cubicBezTo>
                    <a:pt x="1006" y="660"/>
                    <a:pt x="1082" y="531"/>
                    <a:pt x="1162" y="402"/>
                  </a:cubicBezTo>
                  <a:lnTo>
                    <a:pt x="1162" y="402"/>
                  </a:lnTo>
                  <a:cubicBezTo>
                    <a:pt x="997" y="566"/>
                    <a:pt x="844" y="745"/>
                    <a:pt x="707" y="937"/>
                  </a:cubicBezTo>
                  <a:cubicBezTo>
                    <a:pt x="824" y="716"/>
                    <a:pt x="932" y="491"/>
                    <a:pt x="1051" y="273"/>
                  </a:cubicBezTo>
                  <a:lnTo>
                    <a:pt x="1051" y="273"/>
                  </a:lnTo>
                  <a:cubicBezTo>
                    <a:pt x="868" y="465"/>
                    <a:pt x="701" y="677"/>
                    <a:pt x="557" y="902"/>
                  </a:cubicBezTo>
                  <a:cubicBezTo>
                    <a:pt x="683" y="649"/>
                    <a:pt x="801" y="391"/>
                    <a:pt x="940" y="142"/>
                  </a:cubicBezTo>
                  <a:lnTo>
                    <a:pt x="940" y="142"/>
                  </a:lnTo>
                  <a:cubicBezTo>
                    <a:pt x="783" y="314"/>
                    <a:pt x="635" y="496"/>
                    <a:pt x="508" y="693"/>
                  </a:cubicBezTo>
                  <a:cubicBezTo>
                    <a:pt x="614" y="461"/>
                    <a:pt x="718" y="228"/>
                    <a:pt x="8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31"/>
            <p:cNvSpPr/>
            <p:nvPr/>
          </p:nvSpPr>
          <p:spPr>
            <a:xfrm>
              <a:off x="5601200" y="4537000"/>
              <a:ext cx="35725" cy="47450"/>
            </a:xfrm>
            <a:custGeom>
              <a:rect b="b" l="l" r="r" t="t"/>
              <a:pathLst>
                <a:path extrusionOk="0" h="1898" w="1429">
                  <a:moveTo>
                    <a:pt x="857" y="1"/>
                  </a:moveTo>
                  <a:cubicBezTo>
                    <a:pt x="723" y="251"/>
                    <a:pt x="652" y="527"/>
                    <a:pt x="632" y="810"/>
                  </a:cubicBezTo>
                  <a:cubicBezTo>
                    <a:pt x="634" y="749"/>
                    <a:pt x="636" y="691"/>
                    <a:pt x="641" y="630"/>
                  </a:cubicBezTo>
                  <a:cubicBezTo>
                    <a:pt x="660" y="429"/>
                    <a:pt x="677" y="238"/>
                    <a:pt x="775" y="44"/>
                  </a:cubicBezTo>
                  <a:lnTo>
                    <a:pt x="775" y="44"/>
                  </a:lnTo>
                  <a:cubicBezTo>
                    <a:pt x="641" y="228"/>
                    <a:pt x="575" y="451"/>
                    <a:pt x="538" y="677"/>
                  </a:cubicBezTo>
                  <a:cubicBezTo>
                    <a:pt x="546" y="461"/>
                    <a:pt x="573" y="254"/>
                    <a:pt x="641" y="44"/>
                  </a:cubicBezTo>
                  <a:lnTo>
                    <a:pt x="641" y="44"/>
                  </a:lnTo>
                  <a:cubicBezTo>
                    <a:pt x="529" y="251"/>
                    <a:pt x="466" y="482"/>
                    <a:pt x="435" y="716"/>
                  </a:cubicBezTo>
                  <a:cubicBezTo>
                    <a:pt x="443" y="502"/>
                    <a:pt x="466" y="291"/>
                    <a:pt x="522" y="84"/>
                  </a:cubicBezTo>
                  <a:lnTo>
                    <a:pt x="522" y="84"/>
                  </a:lnTo>
                  <a:cubicBezTo>
                    <a:pt x="412" y="312"/>
                    <a:pt x="357" y="563"/>
                    <a:pt x="318" y="812"/>
                  </a:cubicBezTo>
                  <a:cubicBezTo>
                    <a:pt x="315" y="838"/>
                    <a:pt x="309" y="869"/>
                    <a:pt x="305" y="905"/>
                  </a:cubicBezTo>
                  <a:cubicBezTo>
                    <a:pt x="309" y="645"/>
                    <a:pt x="327" y="390"/>
                    <a:pt x="379" y="142"/>
                  </a:cubicBezTo>
                  <a:lnTo>
                    <a:pt x="379" y="142"/>
                  </a:lnTo>
                  <a:cubicBezTo>
                    <a:pt x="295" y="361"/>
                    <a:pt x="235" y="594"/>
                    <a:pt x="207" y="830"/>
                  </a:cubicBezTo>
                  <a:cubicBezTo>
                    <a:pt x="208" y="627"/>
                    <a:pt x="222" y="428"/>
                    <a:pt x="268" y="233"/>
                  </a:cubicBezTo>
                  <a:lnTo>
                    <a:pt x="268" y="233"/>
                  </a:lnTo>
                  <a:cubicBezTo>
                    <a:pt x="194" y="405"/>
                    <a:pt x="147" y="589"/>
                    <a:pt x="121" y="775"/>
                  </a:cubicBezTo>
                  <a:cubicBezTo>
                    <a:pt x="124" y="663"/>
                    <a:pt x="130" y="553"/>
                    <a:pt x="146" y="441"/>
                  </a:cubicBezTo>
                  <a:lnTo>
                    <a:pt x="146" y="441"/>
                  </a:lnTo>
                  <a:cubicBezTo>
                    <a:pt x="8" y="914"/>
                    <a:pt x="0" y="1435"/>
                    <a:pt x="170" y="1898"/>
                  </a:cubicBezTo>
                  <a:cubicBezTo>
                    <a:pt x="179" y="1862"/>
                    <a:pt x="194" y="1829"/>
                    <a:pt x="213" y="1798"/>
                  </a:cubicBezTo>
                  <a:cubicBezTo>
                    <a:pt x="212" y="1789"/>
                    <a:pt x="208" y="1780"/>
                    <a:pt x="206" y="1772"/>
                  </a:cubicBezTo>
                  <a:lnTo>
                    <a:pt x="206" y="1772"/>
                  </a:lnTo>
                  <a:cubicBezTo>
                    <a:pt x="208" y="1779"/>
                    <a:pt x="212" y="1785"/>
                    <a:pt x="214" y="1794"/>
                  </a:cubicBezTo>
                  <a:cubicBezTo>
                    <a:pt x="295" y="1657"/>
                    <a:pt x="428" y="1552"/>
                    <a:pt x="580" y="1485"/>
                  </a:cubicBezTo>
                  <a:cubicBezTo>
                    <a:pt x="605" y="1474"/>
                    <a:pt x="631" y="1464"/>
                    <a:pt x="657" y="1455"/>
                  </a:cubicBezTo>
                  <a:cubicBezTo>
                    <a:pt x="655" y="1432"/>
                    <a:pt x="652" y="1407"/>
                    <a:pt x="650" y="1384"/>
                  </a:cubicBezTo>
                  <a:lnTo>
                    <a:pt x="650" y="1384"/>
                  </a:lnTo>
                  <a:lnTo>
                    <a:pt x="662" y="1454"/>
                  </a:lnTo>
                  <a:cubicBezTo>
                    <a:pt x="740" y="1425"/>
                    <a:pt x="826" y="1406"/>
                    <a:pt x="912" y="1398"/>
                  </a:cubicBezTo>
                  <a:cubicBezTo>
                    <a:pt x="931" y="1396"/>
                    <a:pt x="951" y="1395"/>
                    <a:pt x="970" y="1395"/>
                  </a:cubicBezTo>
                  <a:cubicBezTo>
                    <a:pt x="992" y="1395"/>
                    <a:pt x="1014" y="1396"/>
                    <a:pt x="1035" y="1399"/>
                  </a:cubicBezTo>
                  <a:cubicBezTo>
                    <a:pt x="1035" y="1336"/>
                    <a:pt x="1033" y="1274"/>
                    <a:pt x="1035" y="1211"/>
                  </a:cubicBezTo>
                  <a:cubicBezTo>
                    <a:pt x="1038" y="1274"/>
                    <a:pt x="1043" y="1337"/>
                    <a:pt x="1052" y="1402"/>
                  </a:cubicBezTo>
                  <a:cubicBezTo>
                    <a:pt x="1074" y="1404"/>
                    <a:pt x="1097" y="1409"/>
                    <a:pt x="1118" y="1415"/>
                  </a:cubicBezTo>
                  <a:cubicBezTo>
                    <a:pt x="1134" y="1415"/>
                    <a:pt x="1152" y="1415"/>
                    <a:pt x="1169" y="1417"/>
                  </a:cubicBezTo>
                  <a:cubicBezTo>
                    <a:pt x="1167" y="1383"/>
                    <a:pt x="1166" y="1350"/>
                    <a:pt x="1164" y="1316"/>
                  </a:cubicBezTo>
                  <a:lnTo>
                    <a:pt x="1164" y="1316"/>
                  </a:lnTo>
                  <a:cubicBezTo>
                    <a:pt x="1167" y="1350"/>
                    <a:pt x="1174" y="1383"/>
                    <a:pt x="1181" y="1418"/>
                  </a:cubicBezTo>
                  <a:cubicBezTo>
                    <a:pt x="1242" y="1423"/>
                    <a:pt x="1301" y="1434"/>
                    <a:pt x="1357" y="1454"/>
                  </a:cubicBezTo>
                  <a:cubicBezTo>
                    <a:pt x="1347" y="1249"/>
                    <a:pt x="1351" y="1037"/>
                    <a:pt x="1363" y="836"/>
                  </a:cubicBezTo>
                  <a:cubicBezTo>
                    <a:pt x="1373" y="668"/>
                    <a:pt x="1378" y="524"/>
                    <a:pt x="1429" y="368"/>
                  </a:cubicBezTo>
                  <a:lnTo>
                    <a:pt x="1429" y="368"/>
                  </a:lnTo>
                  <a:cubicBezTo>
                    <a:pt x="1372" y="465"/>
                    <a:pt x="1329" y="569"/>
                    <a:pt x="1298" y="677"/>
                  </a:cubicBezTo>
                  <a:cubicBezTo>
                    <a:pt x="1301" y="529"/>
                    <a:pt x="1306" y="382"/>
                    <a:pt x="1340" y="244"/>
                  </a:cubicBezTo>
                  <a:lnTo>
                    <a:pt x="1340" y="244"/>
                  </a:lnTo>
                  <a:cubicBezTo>
                    <a:pt x="1281" y="348"/>
                    <a:pt x="1253" y="466"/>
                    <a:pt x="1222" y="580"/>
                  </a:cubicBezTo>
                  <a:cubicBezTo>
                    <a:pt x="1199" y="676"/>
                    <a:pt x="1182" y="771"/>
                    <a:pt x="1168" y="869"/>
                  </a:cubicBezTo>
                  <a:cubicBezTo>
                    <a:pt x="1183" y="629"/>
                    <a:pt x="1206" y="387"/>
                    <a:pt x="1237" y="148"/>
                  </a:cubicBezTo>
                  <a:lnTo>
                    <a:pt x="1237" y="148"/>
                  </a:lnTo>
                  <a:cubicBezTo>
                    <a:pt x="1130" y="424"/>
                    <a:pt x="1062" y="692"/>
                    <a:pt x="1043" y="960"/>
                  </a:cubicBezTo>
                  <a:cubicBezTo>
                    <a:pt x="1052" y="672"/>
                    <a:pt x="1074" y="385"/>
                    <a:pt x="1115" y="107"/>
                  </a:cubicBezTo>
                  <a:lnTo>
                    <a:pt x="1115" y="107"/>
                  </a:lnTo>
                  <a:cubicBezTo>
                    <a:pt x="1027" y="328"/>
                    <a:pt x="964" y="563"/>
                    <a:pt x="936" y="801"/>
                  </a:cubicBezTo>
                  <a:cubicBezTo>
                    <a:pt x="949" y="544"/>
                    <a:pt x="972" y="291"/>
                    <a:pt x="1014" y="45"/>
                  </a:cubicBezTo>
                  <a:lnTo>
                    <a:pt x="1014" y="45"/>
                  </a:lnTo>
                  <a:cubicBezTo>
                    <a:pt x="941" y="223"/>
                    <a:pt x="885" y="411"/>
                    <a:pt x="848" y="601"/>
                  </a:cubicBezTo>
                  <a:cubicBezTo>
                    <a:pt x="859" y="418"/>
                    <a:pt x="878" y="239"/>
                    <a:pt x="914" y="63"/>
                  </a:cubicBezTo>
                  <a:lnTo>
                    <a:pt x="914" y="63"/>
                  </a:lnTo>
                  <a:cubicBezTo>
                    <a:pt x="828" y="258"/>
                    <a:pt x="774" y="460"/>
                    <a:pt x="743" y="665"/>
                  </a:cubicBezTo>
                  <a:cubicBezTo>
                    <a:pt x="755" y="439"/>
                    <a:pt x="789" y="217"/>
                    <a:pt x="8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31"/>
            <p:cNvSpPr/>
            <p:nvPr/>
          </p:nvSpPr>
          <p:spPr>
            <a:xfrm>
              <a:off x="5634700" y="4575775"/>
              <a:ext cx="6625" cy="11250"/>
            </a:xfrm>
            <a:custGeom>
              <a:rect b="b" l="l" r="r" t="t"/>
              <a:pathLst>
                <a:path extrusionOk="0" h="450" w="265">
                  <a:moveTo>
                    <a:pt x="13" y="1"/>
                  </a:moveTo>
                  <a:lnTo>
                    <a:pt x="13" y="1"/>
                  </a:lnTo>
                  <a:cubicBezTo>
                    <a:pt x="0" y="176"/>
                    <a:pt x="90" y="339"/>
                    <a:pt x="221" y="450"/>
                  </a:cubicBezTo>
                  <a:cubicBezTo>
                    <a:pt x="234" y="437"/>
                    <a:pt x="250" y="424"/>
                    <a:pt x="265" y="412"/>
                  </a:cubicBezTo>
                  <a:cubicBezTo>
                    <a:pt x="237" y="378"/>
                    <a:pt x="211" y="343"/>
                    <a:pt x="190" y="312"/>
                  </a:cubicBezTo>
                  <a:cubicBezTo>
                    <a:pt x="116" y="207"/>
                    <a:pt x="43" y="130"/>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31"/>
            <p:cNvSpPr/>
            <p:nvPr/>
          </p:nvSpPr>
          <p:spPr>
            <a:xfrm>
              <a:off x="5608600" y="4574375"/>
              <a:ext cx="31350" cy="25525"/>
            </a:xfrm>
            <a:custGeom>
              <a:rect b="b" l="l" r="r" t="t"/>
              <a:pathLst>
                <a:path extrusionOk="0" h="1021" w="1254">
                  <a:moveTo>
                    <a:pt x="648" y="1"/>
                  </a:moveTo>
                  <a:cubicBezTo>
                    <a:pt x="675" y="160"/>
                    <a:pt x="757" y="305"/>
                    <a:pt x="862" y="423"/>
                  </a:cubicBezTo>
                  <a:lnTo>
                    <a:pt x="789" y="353"/>
                  </a:lnTo>
                  <a:cubicBezTo>
                    <a:pt x="686" y="255"/>
                    <a:pt x="581" y="154"/>
                    <a:pt x="499" y="38"/>
                  </a:cubicBezTo>
                  <a:lnTo>
                    <a:pt x="499" y="38"/>
                  </a:lnTo>
                  <a:cubicBezTo>
                    <a:pt x="557" y="224"/>
                    <a:pt x="664" y="382"/>
                    <a:pt x="800" y="508"/>
                  </a:cubicBezTo>
                  <a:cubicBezTo>
                    <a:pt x="651" y="389"/>
                    <a:pt x="507" y="263"/>
                    <a:pt x="357" y="91"/>
                  </a:cubicBezTo>
                  <a:lnTo>
                    <a:pt x="357" y="91"/>
                  </a:lnTo>
                  <a:cubicBezTo>
                    <a:pt x="428" y="265"/>
                    <a:pt x="524" y="400"/>
                    <a:pt x="640" y="507"/>
                  </a:cubicBezTo>
                  <a:lnTo>
                    <a:pt x="524" y="429"/>
                  </a:lnTo>
                  <a:cubicBezTo>
                    <a:pt x="411" y="351"/>
                    <a:pt x="315" y="291"/>
                    <a:pt x="227" y="186"/>
                  </a:cubicBezTo>
                  <a:lnTo>
                    <a:pt x="227" y="186"/>
                  </a:lnTo>
                  <a:cubicBezTo>
                    <a:pt x="304" y="360"/>
                    <a:pt x="442" y="497"/>
                    <a:pt x="589" y="609"/>
                  </a:cubicBezTo>
                  <a:cubicBezTo>
                    <a:pt x="558" y="592"/>
                    <a:pt x="526" y="575"/>
                    <a:pt x="490" y="554"/>
                  </a:cubicBezTo>
                  <a:cubicBezTo>
                    <a:pt x="359" y="480"/>
                    <a:pt x="231" y="403"/>
                    <a:pt x="128" y="299"/>
                  </a:cubicBezTo>
                  <a:lnTo>
                    <a:pt x="128" y="299"/>
                  </a:lnTo>
                  <a:cubicBezTo>
                    <a:pt x="228" y="482"/>
                    <a:pt x="393" y="626"/>
                    <a:pt x="576" y="723"/>
                  </a:cubicBezTo>
                  <a:cubicBezTo>
                    <a:pt x="388" y="659"/>
                    <a:pt x="200" y="553"/>
                    <a:pt x="32" y="415"/>
                  </a:cubicBezTo>
                  <a:lnTo>
                    <a:pt x="32" y="415"/>
                  </a:lnTo>
                  <a:cubicBezTo>
                    <a:pt x="148" y="575"/>
                    <a:pt x="306" y="701"/>
                    <a:pt x="481" y="790"/>
                  </a:cubicBezTo>
                  <a:cubicBezTo>
                    <a:pt x="438" y="774"/>
                    <a:pt x="393" y="757"/>
                    <a:pt x="350" y="738"/>
                  </a:cubicBezTo>
                  <a:cubicBezTo>
                    <a:pt x="294" y="714"/>
                    <a:pt x="92" y="623"/>
                    <a:pt x="0" y="528"/>
                  </a:cubicBezTo>
                  <a:lnTo>
                    <a:pt x="0" y="528"/>
                  </a:lnTo>
                  <a:cubicBezTo>
                    <a:pt x="197" y="830"/>
                    <a:pt x="527" y="1020"/>
                    <a:pt x="875" y="1020"/>
                  </a:cubicBezTo>
                  <a:cubicBezTo>
                    <a:pt x="899" y="1020"/>
                    <a:pt x="923" y="1019"/>
                    <a:pt x="947" y="1017"/>
                  </a:cubicBezTo>
                  <a:cubicBezTo>
                    <a:pt x="963" y="977"/>
                    <a:pt x="978" y="941"/>
                    <a:pt x="995" y="905"/>
                  </a:cubicBezTo>
                  <a:cubicBezTo>
                    <a:pt x="931" y="900"/>
                    <a:pt x="866" y="891"/>
                    <a:pt x="803" y="879"/>
                  </a:cubicBezTo>
                  <a:lnTo>
                    <a:pt x="803" y="879"/>
                  </a:lnTo>
                  <a:cubicBezTo>
                    <a:pt x="833" y="882"/>
                    <a:pt x="864" y="884"/>
                    <a:pt x="894" y="884"/>
                  </a:cubicBezTo>
                  <a:cubicBezTo>
                    <a:pt x="932" y="884"/>
                    <a:pt x="970" y="881"/>
                    <a:pt x="1008" y="877"/>
                  </a:cubicBezTo>
                  <a:cubicBezTo>
                    <a:pt x="1028" y="839"/>
                    <a:pt x="1048" y="802"/>
                    <a:pt x="1070" y="764"/>
                  </a:cubicBezTo>
                  <a:cubicBezTo>
                    <a:pt x="1067" y="763"/>
                    <a:pt x="1064" y="761"/>
                    <a:pt x="1061" y="759"/>
                  </a:cubicBezTo>
                  <a:lnTo>
                    <a:pt x="1034" y="744"/>
                  </a:lnTo>
                  <a:lnTo>
                    <a:pt x="1034" y="744"/>
                  </a:lnTo>
                  <a:cubicBezTo>
                    <a:pt x="1046" y="749"/>
                    <a:pt x="1061" y="754"/>
                    <a:pt x="1073" y="759"/>
                  </a:cubicBezTo>
                  <a:lnTo>
                    <a:pt x="1093" y="728"/>
                  </a:lnTo>
                  <a:cubicBezTo>
                    <a:pt x="1049" y="695"/>
                    <a:pt x="1004" y="661"/>
                    <a:pt x="962" y="629"/>
                  </a:cubicBezTo>
                  <a:lnTo>
                    <a:pt x="962" y="629"/>
                  </a:lnTo>
                  <a:cubicBezTo>
                    <a:pt x="1008" y="659"/>
                    <a:pt x="1056" y="686"/>
                    <a:pt x="1104" y="711"/>
                  </a:cubicBezTo>
                  <a:cubicBezTo>
                    <a:pt x="1114" y="695"/>
                    <a:pt x="1127" y="679"/>
                    <a:pt x="1138" y="663"/>
                  </a:cubicBezTo>
                  <a:cubicBezTo>
                    <a:pt x="1071" y="608"/>
                    <a:pt x="1000" y="547"/>
                    <a:pt x="932" y="484"/>
                  </a:cubicBezTo>
                  <a:lnTo>
                    <a:pt x="932" y="484"/>
                  </a:lnTo>
                  <a:cubicBezTo>
                    <a:pt x="1001" y="543"/>
                    <a:pt x="1080" y="592"/>
                    <a:pt x="1160" y="634"/>
                  </a:cubicBezTo>
                  <a:cubicBezTo>
                    <a:pt x="1167" y="625"/>
                    <a:pt x="1173" y="617"/>
                    <a:pt x="1180" y="609"/>
                  </a:cubicBezTo>
                  <a:lnTo>
                    <a:pt x="1182" y="608"/>
                  </a:lnTo>
                  <a:cubicBezTo>
                    <a:pt x="1160" y="586"/>
                    <a:pt x="1138" y="562"/>
                    <a:pt x="1116" y="541"/>
                  </a:cubicBezTo>
                  <a:lnTo>
                    <a:pt x="1116" y="541"/>
                  </a:lnTo>
                  <a:cubicBezTo>
                    <a:pt x="1141" y="560"/>
                    <a:pt x="1167" y="577"/>
                    <a:pt x="1191" y="593"/>
                  </a:cubicBezTo>
                  <a:cubicBezTo>
                    <a:pt x="1201" y="578"/>
                    <a:pt x="1213" y="563"/>
                    <a:pt x="1225" y="550"/>
                  </a:cubicBezTo>
                  <a:cubicBezTo>
                    <a:pt x="1218" y="542"/>
                    <a:pt x="1211" y="535"/>
                    <a:pt x="1204" y="527"/>
                  </a:cubicBezTo>
                  <a:lnTo>
                    <a:pt x="1204" y="527"/>
                  </a:lnTo>
                  <a:cubicBezTo>
                    <a:pt x="1211" y="534"/>
                    <a:pt x="1220" y="540"/>
                    <a:pt x="1230" y="545"/>
                  </a:cubicBezTo>
                  <a:cubicBezTo>
                    <a:pt x="1237" y="535"/>
                    <a:pt x="1245" y="526"/>
                    <a:pt x="1253" y="519"/>
                  </a:cubicBezTo>
                  <a:cubicBezTo>
                    <a:pt x="1252" y="516"/>
                    <a:pt x="1250" y="515"/>
                    <a:pt x="1249" y="512"/>
                  </a:cubicBezTo>
                  <a:cubicBezTo>
                    <a:pt x="1154" y="399"/>
                    <a:pt x="1153" y="393"/>
                    <a:pt x="1072" y="284"/>
                  </a:cubicBezTo>
                  <a:cubicBezTo>
                    <a:pt x="1024" y="212"/>
                    <a:pt x="967" y="141"/>
                    <a:pt x="941" y="57"/>
                  </a:cubicBezTo>
                  <a:lnTo>
                    <a:pt x="941" y="57"/>
                  </a:lnTo>
                  <a:cubicBezTo>
                    <a:pt x="943" y="162"/>
                    <a:pt x="978" y="263"/>
                    <a:pt x="1035" y="350"/>
                  </a:cubicBezTo>
                  <a:cubicBezTo>
                    <a:pt x="938" y="245"/>
                    <a:pt x="849" y="141"/>
                    <a:pt x="783" y="24"/>
                  </a:cubicBezTo>
                  <a:lnTo>
                    <a:pt x="783" y="24"/>
                  </a:lnTo>
                  <a:cubicBezTo>
                    <a:pt x="799" y="140"/>
                    <a:pt x="844" y="242"/>
                    <a:pt x="907" y="331"/>
                  </a:cubicBezTo>
                  <a:cubicBezTo>
                    <a:pt x="807" y="224"/>
                    <a:pt x="716" y="118"/>
                    <a:pt x="6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31"/>
            <p:cNvSpPr/>
            <p:nvPr/>
          </p:nvSpPr>
          <p:spPr>
            <a:xfrm>
              <a:off x="5639450" y="4588025"/>
              <a:ext cx="11350" cy="4675"/>
            </a:xfrm>
            <a:custGeom>
              <a:rect b="b" l="l" r="r" t="t"/>
              <a:pathLst>
                <a:path extrusionOk="0" h="187" w="454">
                  <a:moveTo>
                    <a:pt x="451" y="0"/>
                  </a:moveTo>
                  <a:cubicBezTo>
                    <a:pt x="450" y="0"/>
                    <a:pt x="448" y="1"/>
                    <a:pt x="445" y="2"/>
                  </a:cubicBezTo>
                  <a:cubicBezTo>
                    <a:pt x="390" y="17"/>
                    <a:pt x="333" y="27"/>
                    <a:pt x="276" y="27"/>
                  </a:cubicBezTo>
                  <a:cubicBezTo>
                    <a:pt x="231" y="27"/>
                    <a:pt x="185" y="21"/>
                    <a:pt x="139" y="7"/>
                  </a:cubicBezTo>
                  <a:lnTo>
                    <a:pt x="139" y="7"/>
                  </a:lnTo>
                  <a:cubicBezTo>
                    <a:pt x="179" y="44"/>
                    <a:pt x="233" y="61"/>
                    <a:pt x="285" y="61"/>
                  </a:cubicBezTo>
                  <a:cubicBezTo>
                    <a:pt x="287" y="61"/>
                    <a:pt x="289" y="61"/>
                    <a:pt x="290" y="61"/>
                  </a:cubicBezTo>
                  <a:lnTo>
                    <a:pt x="290" y="61"/>
                  </a:lnTo>
                  <a:cubicBezTo>
                    <a:pt x="269" y="63"/>
                    <a:pt x="248" y="64"/>
                    <a:pt x="226" y="64"/>
                  </a:cubicBezTo>
                  <a:cubicBezTo>
                    <a:pt x="178" y="64"/>
                    <a:pt x="128" y="58"/>
                    <a:pt x="74" y="48"/>
                  </a:cubicBezTo>
                  <a:lnTo>
                    <a:pt x="74" y="48"/>
                  </a:lnTo>
                  <a:cubicBezTo>
                    <a:pt x="121" y="81"/>
                    <a:pt x="178" y="102"/>
                    <a:pt x="237" y="102"/>
                  </a:cubicBezTo>
                  <a:cubicBezTo>
                    <a:pt x="216" y="103"/>
                    <a:pt x="194" y="104"/>
                    <a:pt x="173" y="104"/>
                  </a:cubicBezTo>
                  <a:cubicBezTo>
                    <a:pt x="123" y="104"/>
                    <a:pt x="74" y="100"/>
                    <a:pt x="29" y="89"/>
                  </a:cubicBezTo>
                  <a:lnTo>
                    <a:pt x="29" y="89"/>
                  </a:lnTo>
                  <a:cubicBezTo>
                    <a:pt x="74" y="124"/>
                    <a:pt x="132" y="142"/>
                    <a:pt x="188" y="142"/>
                  </a:cubicBezTo>
                  <a:cubicBezTo>
                    <a:pt x="202" y="142"/>
                    <a:pt x="215" y="141"/>
                    <a:pt x="228" y="139"/>
                  </a:cubicBezTo>
                  <a:cubicBezTo>
                    <a:pt x="239" y="138"/>
                    <a:pt x="248" y="135"/>
                    <a:pt x="258" y="134"/>
                  </a:cubicBezTo>
                  <a:lnTo>
                    <a:pt x="258" y="134"/>
                  </a:lnTo>
                  <a:cubicBezTo>
                    <a:pt x="237" y="139"/>
                    <a:pt x="217" y="144"/>
                    <a:pt x="207" y="145"/>
                  </a:cubicBezTo>
                  <a:cubicBezTo>
                    <a:pt x="185" y="149"/>
                    <a:pt x="158" y="151"/>
                    <a:pt x="130" y="151"/>
                  </a:cubicBezTo>
                  <a:cubicBezTo>
                    <a:pt x="88" y="151"/>
                    <a:pt x="42" y="146"/>
                    <a:pt x="1" y="134"/>
                  </a:cubicBezTo>
                  <a:lnTo>
                    <a:pt x="1" y="134"/>
                  </a:lnTo>
                  <a:cubicBezTo>
                    <a:pt x="44" y="169"/>
                    <a:pt x="96" y="186"/>
                    <a:pt x="148" y="186"/>
                  </a:cubicBezTo>
                  <a:cubicBezTo>
                    <a:pt x="202" y="186"/>
                    <a:pt x="257" y="167"/>
                    <a:pt x="304" y="131"/>
                  </a:cubicBezTo>
                  <a:cubicBezTo>
                    <a:pt x="309" y="126"/>
                    <a:pt x="326" y="115"/>
                    <a:pt x="323" y="115"/>
                  </a:cubicBezTo>
                  <a:lnTo>
                    <a:pt x="323" y="115"/>
                  </a:lnTo>
                  <a:cubicBezTo>
                    <a:pt x="323" y="115"/>
                    <a:pt x="321" y="116"/>
                    <a:pt x="317" y="117"/>
                  </a:cubicBezTo>
                  <a:cubicBezTo>
                    <a:pt x="309" y="119"/>
                    <a:pt x="300" y="122"/>
                    <a:pt x="290" y="125"/>
                  </a:cubicBezTo>
                  <a:lnTo>
                    <a:pt x="290" y="125"/>
                  </a:lnTo>
                  <a:cubicBezTo>
                    <a:pt x="317" y="117"/>
                    <a:pt x="345" y="103"/>
                    <a:pt x="368" y="87"/>
                  </a:cubicBezTo>
                  <a:cubicBezTo>
                    <a:pt x="374" y="83"/>
                    <a:pt x="376" y="82"/>
                    <a:pt x="375" y="82"/>
                  </a:cubicBezTo>
                  <a:cubicBezTo>
                    <a:pt x="374" y="82"/>
                    <a:pt x="371" y="82"/>
                    <a:pt x="367" y="83"/>
                  </a:cubicBezTo>
                  <a:cubicBezTo>
                    <a:pt x="343" y="88"/>
                    <a:pt x="316" y="93"/>
                    <a:pt x="289" y="97"/>
                  </a:cubicBezTo>
                  <a:cubicBezTo>
                    <a:pt x="331" y="84"/>
                    <a:pt x="388" y="52"/>
                    <a:pt x="403" y="32"/>
                  </a:cubicBezTo>
                  <a:lnTo>
                    <a:pt x="403" y="32"/>
                  </a:lnTo>
                  <a:lnTo>
                    <a:pt x="392" y="36"/>
                  </a:lnTo>
                  <a:cubicBezTo>
                    <a:pt x="409" y="28"/>
                    <a:pt x="424" y="20"/>
                    <a:pt x="438" y="9"/>
                  </a:cubicBezTo>
                  <a:cubicBezTo>
                    <a:pt x="443" y="7"/>
                    <a:pt x="454" y="0"/>
                    <a:pt x="4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31"/>
            <p:cNvSpPr/>
            <p:nvPr/>
          </p:nvSpPr>
          <p:spPr>
            <a:xfrm>
              <a:off x="5635725" y="4592025"/>
              <a:ext cx="10975" cy="4675"/>
            </a:xfrm>
            <a:custGeom>
              <a:rect b="b" l="l" r="r" t="t"/>
              <a:pathLst>
                <a:path extrusionOk="0" h="187" w="439">
                  <a:moveTo>
                    <a:pt x="437" y="1"/>
                  </a:moveTo>
                  <a:cubicBezTo>
                    <a:pt x="431" y="1"/>
                    <a:pt x="398" y="20"/>
                    <a:pt x="387" y="21"/>
                  </a:cubicBezTo>
                  <a:cubicBezTo>
                    <a:pt x="338" y="35"/>
                    <a:pt x="289" y="44"/>
                    <a:pt x="239" y="44"/>
                  </a:cubicBezTo>
                  <a:cubicBezTo>
                    <a:pt x="201" y="44"/>
                    <a:pt x="162" y="39"/>
                    <a:pt x="121" y="26"/>
                  </a:cubicBezTo>
                  <a:lnTo>
                    <a:pt x="121" y="26"/>
                  </a:lnTo>
                  <a:cubicBezTo>
                    <a:pt x="161" y="61"/>
                    <a:pt x="212" y="77"/>
                    <a:pt x="263" y="77"/>
                  </a:cubicBezTo>
                  <a:cubicBezTo>
                    <a:pt x="238" y="80"/>
                    <a:pt x="212" y="82"/>
                    <a:pt x="186" y="82"/>
                  </a:cubicBezTo>
                  <a:cubicBezTo>
                    <a:pt x="150" y="82"/>
                    <a:pt x="113" y="78"/>
                    <a:pt x="78" y="62"/>
                  </a:cubicBezTo>
                  <a:lnTo>
                    <a:pt x="78" y="62"/>
                  </a:lnTo>
                  <a:cubicBezTo>
                    <a:pt x="103" y="91"/>
                    <a:pt x="136" y="105"/>
                    <a:pt x="172" y="113"/>
                  </a:cubicBezTo>
                  <a:cubicBezTo>
                    <a:pt x="166" y="113"/>
                    <a:pt x="160" y="114"/>
                    <a:pt x="154" y="114"/>
                  </a:cubicBezTo>
                  <a:cubicBezTo>
                    <a:pt x="139" y="115"/>
                    <a:pt x="123" y="116"/>
                    <a:pt x="108" y="116"/>
                  </a:cubicBezTo>
                  <a:cubicBezTo>
                    <a:pt x="82" y="116"/>
                    <a:pt x="57" y="113"/>
                    <a:pt x="32" y="105"/>
                  </a:cubicBezTo>
                  <a:lnTo>
                    <a:pt x="32" y="105"/>
                  </a:lnTo>
                  <a:cubicBezTo>
                    <a:pt x="68" y="135"/>
                    <a:pt x="114" y="146"/>
                    <a:pt x="160" y="146"/>
                  </a:cubicBezTo>
                  <a:cubicBezTo>
                    <a:pt x="169" y="146"/>
                    <a:pt x="178" y="145"/>
                    <a:pt x="187" y="145"/>
                  </a:cubicBezTo>
                  <a:lnTo>
                    <a:pt x="187" y="145"/>
                  </a:lnTo>
                  <a:cubicBezTo>
                    <a:pt x="159" y="151"/>
                    <a:pt x="138" y="151"/>
                    <a:pt x="98" y="154"/>
                  </a:cubicBezTo>
                  <a:cubicBezTo>
                    <a:pt x="88" y="154"/>
                    <a:pt x="79" y="154"/>
                    <a:pt x="69" y="154"/>
                  </a:cubicBezTo>
                  <a:cubicBezTo>
                    <a:pt x="45" y="154"/>
                    <a:pt x="22" y="153"/>
                    <a:pt x="0" y="145"/>
                  </a:cubicBezTo>
                  <a:lnTo>
                    <a:pt x="0" y="145"/>
                  </a:lnTo>
                  <a:cubicBezTo>
                    <a:pt x="36" y="173"/>
                    <a:pt x="80" y="186"/>
                    <a:pt x="125" y="186"/>
                  </a:cubicBezTo>
                  <a:cubicBezTo>
                    <a:pt x="186" y="186"/>
                    <a:pt x="248" y="161"/>
                    <a:pt x="288" y="114"/>
                  </a:cubicBezTo>
                  <a:cubicBezTo>
                    <a:pt x="311" y="102"/>
                    <a:pt x="330" y="92"/>
                    <a:pt x="323" y="92"/>
                  </a:cubicBezTo>
                  <a:cubicBezTo>
                    <a:pt x="322" y="92"/>
                    <a:pt x="320" y="92"/>
                    <a:pt x="317" y="93"/>
                  </a:cubicBezTo>
                  <a:cubicBezTo>
                    <a:pt x="315" y="93"/>
                    <a:pt x="311" y="94"/>
                    <a:pt x="309" y="94"/>
                  </a:cubicBezTo>
                  <a:cubicBezTo>
                    <a:pt x="327" y="87"/>
                    <a:pt x="344" y="79"/>
                    <a:pt x="358" y="68"/>
                  </a:cubicBezTo>
                  <a:cubicBezTo>
                    <a:pt x="374" y="57"/>
                    <a:pt x="378" y="53"/>
                    <a:pt x="375" y="53"/>
                  </a:cubicBezTo>
                  <a:cubicBezTo>
                    <a:pt x="372" y="53"/>
                    <a:pt x="366" y="55"/>
                    <a:pt x="358" y="58"/>
                  </a:cubicBezTo>
                  <a:cubicBezTo>
                    <a:pt x="384" y="47"/>
                    <a:pt x="407" y="31"/>
                    <a:pt x="428" y="12"/>
                  </a:cubicBezTo>
                  <a:cubicBezTo>
                    <a:pt x="437" y="4"/>
                    <a:pt x="439" y="1"/>
                    <a:pt x="4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31"/>
            <p:cNvSpPr/>
            <p:nvPr/>
          </p:nvSpPr>
          <p:spPr>
            <a:xfrm>
              <a:off x="5635400" y="4596500"/>
              <a:ext cx="6375" cy="1150"/>
            </a:xfrm>
            <a:custGeom>
              <a:rect b="b" l="l" r="r" t="t"/>
              <a:pathLst>
                <a:path extrusionOk="0" h="46" w="255">
                  <a:moveTo>
                    <a:pt x="254" y="1"/>
                  </a:moveTo>
                  <a:cubicBezTo>
                    <a:pt x="197" y="10"/>
                    <a:pt x="133" y="20"/>
                    <a:pt x="67" y="20"/>
                  </a:cubicBezTo>
                  <a:cubicBezTo>
                    <a:pt x="45" y="20"/>
                    <a:pt x="22" y="19"/>
                    <a:pt x="0" y="16"/>
                  </a:cubicBezTo>
                  <a:lnTo>
                    <a:pt x="0" y="16"/>
                  </a:lnTo>
                  <a:cubicBezTo>
                    <a:pt x="29" y="37"/>
                    <a:pt x="68" y="45"/>
                    <a:pt x="108" y="45"/>
                  </a:cubicBezTo>
                  <a:cubicBezTo>
                    <a:pt x="168" y="45"/>
                    <a:pt x="228" y="26"/>
                    <a:pt x="2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31"/>
            <p:cNvSpPr/>
            <p:nvPr/>
          </p:nvSpPr>
          <p:spPr>
            <a:xfrm>
              <a:off x="5635225" y="4597500"/>
              <a:ext cx="5525" cy="950"/>
            </a:xfrm>
            <a:custGeom>
              <a:rect b="b" l="l" r="r" t="t"/>
              <a:pathLst>
                <a:path extrusionOk="0" h="38" w="221">
                  <a:moveTo>
                    <a:pt x="220" y="1"/>
                  </a:moveTo>
                  <a:lnTo>
                    <a:pt x="220" y="1"/>
                  </a:lnTo>
                  <a:cubicBezTo>
                    <a:pt x="212" y="2"/>
                    <a:pt x="203" y="3"/>
                    <a:pt x="196" y="4"/>
                  </a:cubicBezTo>
                  <a:cubicBezTo>
                    <a:pt x="158" y="6"/>
                    <a:pt x="98" y="15"/>
                    <a:pt x="49" y="15"/>
                  </a:cubicBezTo>
                  <a:cubicBezTo>
                    <a:pt x="31" y="15"/>
                    <a:pt x="15" y="14"/>
                    <a:pt x="1" y="11"/>
                  </a:cubicBezTo>
                  <a:lnTo>
                    <a:pt x="1" y="11"/>
                  </a:lnTo>
                  <a:cubicBezTo>
                    <a:pt x="27" y="30"/>
                    <a:pt x="58" y="38"/>
                    <a:pt x="90" y="38"/>
                  </a:cubicBezTo>
                  <a:cubicBezTo>
                    <a:pt x="128" y="38"/>
                    <a:pt x="166" y="27"/>
                    <a:pt x="198" y="12"/>
                  </a:cubicBezTo>
                  <a:cubicBezTo>
                    <a:pt x="206" y="8"/>
                    <a:pt x="213" y="4"/>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31"/>
            <p:cNvSpPr/>
            <p:nvPr/>
          </p:nvSpPr>
          <p:spPr>
            <a:xfrm>
              <a:off x="5634100" y="4597400"/>
              <a:ext cx="7000" cy="2750"/>
            </a:xfrm>
            <a:custGeom>
              <a:rect b="b" l="l" r="r" t="t"/>
              <a:pathLst>
                <a:path extrusionOk="0" h="110" w="280">
                  <a:moveTo>
                    <a:pt x="278" y="1"/>
                  </a:moveTo>
                  <a:cubicBezTo>
                    <a:pt x="277" y="1"/>
                    <a:pt x="276" y="1"/>
                    <a:pt x="274" y="3"/>
                  </a:cubicBezTo>
                  <a:cubicBezTo>
                    <a:pt x="231" y="32"/>
                    <a:pt x="181" y="39"/>
                    <a:pt x="132" y="45"/>
                  </a:cubicBezTo>
                  <a:cubicBezTo>
                    <a:pt x="90" y="52"/>
                    <a:pt x="60" y="61"/>
                    <a:pt x="19" y="61"/>
                  </a:cubicBezTo>
                  <a:cubicBezTo>
                    <a:pt x="45" y="72"/>
                    <a:pt x="72" y="76"/>
                    <a:pt x="101" y="76"/>
                  </a:cubicBezTo>
                  <a:cubicBezTo>
                    <a:pt x="113" y="76"/>
                    <a:pt x="126" y="75"/>
                    <a:pt x="138" y="74"/>
                  </a:cubicBezTo>
                  <a:lnTo>
                    <a:pt x="138" y="74"/>
                  </a:lnTo>
                  <a:cubicBezTo>
                    <a:pt x="129" y="75"/>
                    <a:pt x="122" y="78"/>
                    <a:pt x="112" y="79"/>
                  </a:cubicBezTo>
                  <a:cubicBezTo>
                    <a:pt x="86" y="83"/>
                    <a:pt x="62" y="89"/>
                    <a:pt x="36" y="89"/>
                  </a:cubicBezTo>
                  <a:cubicBezTo>
                    <a:pt x="24" y="89"/>
                    <a:pt x="13" y="88"/>
                    <a:pt x="1" y="85"/>
                  </a:cubicBezTo>
                  <a:lnTo>
                    <a:pt x="1" y="85"/>
                  </a:lnTo>
                  <a:cubicBezTo>
                    <a:pt x="25" y="103"/>
                    <a:pt x="54" y="110"/>
                    <a:pt x="84" y="110"/>
                  </a:cubicBezTo>
                  <a:cubicBezTo>
                    <a:pt x="149" y="110"/>
                    <a:pt x="220" y="76"/>
                    <a:pt x="264" y="45"/>
                  </a:cubicBezTo>
                  <a:lnTo>
                    <a:pt x="264" y="45"/>
                  </a:lnTo>
                  <a:cubicBezTo>
                    <a:pt x="233" y="54"/>
                    <a:pt x="203" y="62"/>
                    <a:pt x="172" y="68"/>
                  </a:cubicBezTo>
                  <a:cubicBezTo>
                    <a:pt x="182" y="65"/>
                    <a:pt x="191" y="62"/>
                    <a:pt x="200" y="58"/>
                  </a:cubicBezTo>
                  <a:cubicBezTo>
                    <a:pt x="227" y="49"/>
                    <a:pt x="250" y="32"/>
                    <a:pt x="270" y="11"/>
                  </a:cubicBezTo>
                  <a:cubicBezTo>
                    <a:pt x="273" y="8"/>
                    <a:pt x="280" y="1"/>
                    <a:pt x="2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31"/>
            <p:cNvSpPr/>
            <p:nvPr/>
          </p:nvSpPr>
          <p:spPr>
            <a:xfrm>
              <a:off x="5673500" y="4590575"/>
              <a:ext cx="17200" cy="21175"/>
            </a:xfrm>
            <a:custGeom>
              <a:rect b="b" l="l" r="r" t="t"/>
              <a:pathLst>
                <a:path extrusionOk="0" h="847" w="688">
                  <a:moveTo>
                    <a:pt x="687" y="1"/>
                  </a:moveTo>
                  <a:lnTo>
                    <a:pt x="687" y="1"/>
                  </a:lnTo>
                  <a:cubicBezTo>
                    <a:pt x="558" y="113"/>
                    <a:pt x="432" y="229"/>
                    <a:pt x="324" y="363"/>
                  </a:cubicBezTo>
                  <a:cubicBezTo>
                    <a:pt x="205" y="517"/>
                    <a:pt x="111" y="688"/>
                    <a:pt x="0" y="846"/>
                  </a:cubicBezTo>
                  <a:cubicBezTo>
                    <a:pt x="85" y="764"/>
                    <a:pt x="170" y="683"/>
                    <a:pt x="255" y="599"/>
                  </a:cubicBezTo>
                  <a:lnTo>
                    <a:pt x="255" y="599"/>
                  </a:lnTo>
                  <a:cubicBezTo>
                    <a:pt x="213" y="649"/>
                    <a:pt x="174" y="698"/>
                    <a:pt x="136" y="749"/>
                  </a:cubicBezTo>
                  <a:cubicBezTo>
                    <a:pt x="289" y="639"/>
                    <a:pt x="425" y="513"/>
                    <a:pt x="540" y="367"/>
                  </a:cubicBezTo>
                  <a:cubicBezTo>
                    <a:pt x="550" y="331"/>
                    <a:pt x="559" y="296"/>
                    <a:pt x="571" y="263"/>
                  </a:cubicBezTo>
                  <a:lnTo>
                    <a:pt x="571" y="263"/>
                  </a:lnTo>
                  <a:cubicBezTo>
                    <a:pt x="543" y="289"/>
                    <a:pt x="515" y="316"/>
                    <a:pt x="488" y="343"/>
                  </a:cubicBezTo>
                  <a:cubicBezTo>
                    <a:pt x="523" y="298"/>
                    <a:pt x="559" y="248"/>
                    <a:pt x="592" y="198"/>
                  </a:cubicBezTo>
                  <a:cubicBezTo>
                    <a:pt x="618" y="131"/>
                    <a:pt x="651" y="64"/>
                    <a:pt x="6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31"/>
            <p:cNvSpPr/>
            <p:nvPr/>
          </p:nvSpPr>
          <p:spPr>
            <a:xfrm>
              <a:off x="5682375" y="4600400"/>
              <a:ext cx="4575" cy="4725"/>
            </a:xfrm>
            <a:custGeom>
              <a:rect b="b" l="l" r="r" t="t"/>
              <a:pathLst>
                <a:path extrusionOk="0" h="189" w="183">
                  <a:moveTo>
                    <a:pt x="183" y="0"/>
                  </a:moveTo>
                  <a:cubicBezTo>
                    <a:pt x="116" y="57"/>
                    <a:pt x="55" y="119"/>
                    <a:pt x="1" y="189"/>
                  </a:cubicBezTo>
                  <a:cubicBezTo>
                    <a:pt x="62" y="153"/>
                    <a:pt x="121" y="108"/>
                    <a:pt x="174" y="60"/>
                  </a:cubicBezTo>
                  <a:cubicBezTo>
                    <a:pt x="176" y="40"/>
                    <a:pt x="180" y="21"/>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31"/>
            <p:cNvSpPr/>
            <p:nvPr/>
          </p:nvSpPr>
          <p:spPr>
            <a:xfrm>
              <a:off x="5689175" y="4594600"/>
              <a:ext cx="12250" cy="6100"/>
            </a:xfrm>
            <a:custGeom>
              <a:rect b="b" l="l" r="r" t="t"/>
              <a:pathLst>
                <a:path extrusionOk="0" h="244" w="490">
                  <a:moveTo>
                    <a:pt x="474" y="0"/>
                  </a:moveTo>
                  <a:cubicBezTo>
                    <a:pt x="307" y="14"/>
                    <a:pt x="143" y="57"/>
                    <a:pt x="27" y="187"/>
                  </a:cubicBezTo>
                  <a:cubicBezTo>
                    <a:pt x="93" y="149"/>
                    <a:pt x="166" y="128"/>
                    <a:pt x="242" y="113"/>
                  </a:cubicBezTo>
                  <a:lnTo>
                    <a:pt x="242" y="113"/>
                  </a:lnTo>
                  <a:cubicBezTo>
                    <a:pt x="154" y="138"/>
                    <a:pt x="71" y="180"/>
                    <a:pt x="0" y="243"/>
                  </a:cubicBezTo>
                  <a:cubicBezTo>
                    <a:pt x="104" y="200"/>
                    <a:pt x="220" y="184"/>
                    <a:pt x="308" y="171"/>
                  </a:cubicBezTo>
                  <a:cubicBezTo>
                    <a:pt x="369" y="163"/>
                    <a:pt x="429" y="151"/>
                    <a:pt x="490" y="139"/>
                  </a:cubicBezTo>
                  <a:lnTo>
                    <a:pt x="490" y="133"/>
                  </a:lnTo>
                  <a:cubicBezTo>
                    <a:pt x="489" y="115"/>
                    <a:pt x="485" y="97"/>
                    <a:pt x="484" y="78"/>
                  </a:cubicBezTo>
                  <a:cubicBezTo>
                    <a:pt x="453" y="79"/>
                    <a:pt x="419" y="81"/>
                    <a:pt x="387" y="84"/>
                  </a:cubicBezTo>
                  <a:cubicBezTo>
                    <a:pt x="419" y="78"/>
                    <a:pt x="451" y="70"/>
                    <a:pt x="482" y="62"/>
                  </a:cubicBezTo>
                  <a:lnTo>
                    <a:pt x="47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31"/>
            <p:cNvSpPr/>
            <p:nvPr/>
          </p:nvSpPr>
          <p:spPr>
            <a:xfrm>
              <a:off x="5690675" y="4592825"/>
              <a:ext cx="10225" cy="4225"/>
            </a:xfrm>
            <a:custGeom>
              <a:rect b="b" l="l" r="r" t="t"/>
              <a:pathLst>
                <a:path extrusionOk="0" h="169" w="409">
                  <a:moveTo>
                    <a:pt x="405" y="0"/>
                  </a:moveTo>
                  <a:cubicBezTo>
                    <a:pt x="256" y="10"/>
                    <a:pt x="109" y="60"/>
                    <a:pt x="0" y="168"/>
                  </a:cubicBezTo>
                  <a:cubicBezTo>
                    <a:pt x="132" y="112"/>
                    <a:pt x="273" y="76"/>
                    <a:pt x="409" y="31"/>
                  </a:cubicBezTo>
                  <a:lnTo>
                    <a:pt x="40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31"/>
            <p:cNvSpPr/>
            <p:nvPr/>
          </p:nvSpPr>
          <p:spPr>
            <a:xfrm>
              <a:off x="5691500" y="4588000"/>
              <a:ext cx="9250" cy="7275"/>
            </a:xfrm>
            <a:custGeom>
              <a:rect b="b" l="l" r="r" t="t"/>
              <a:pathLst>
                <a:path extrusionOk="0" h="291" w="370">
                  <a:moveTo>
                    <a:pt x="353" y="1"/>
                  </a:moveTo>
                  <a:cubicBezTo>
                    <a:pt x="247" y="22"/>
                    <a:pt x="147" y="67"/>
                    <a:pt x="66" y="142"/>
                  </a:cubicBezTo>
                  <a:cubicBezTo>
                    <a:pt x="130" y="116"/>
                    <a:pt x="199" y="100"/>
                    <a:pt x="266" y="82"/>
                  </a:cubicBezTo>
                  <a:lnTo>
                    <a:pt x="266" y="82"/>
                  </a:lnTo>
                  <a:cubicBezTo>
                    <a:pt x="179" y="110"/>
                    <a:pt x="98" y="154"/>
                    <a:pt x="36" y="223"/>
                  </a:cubicBezTo>
                  <a:cubicBezTo>
                    <a:pt x="78" y="197"/>
                    <a:pt x="128" y="182"/>
                    <a:pt x="176" y="170"/>
                  </a:cubicBezTo>
                  <a:lnTo>
                    <a:pt x="176" y="170"/>
                  </a:lnTo>
                  <a:cubicBezTo>
                    <a:pt x="111" y="197"/>
                    <a:pt x="52" y="237"/>
                    <a:pt x="0" y="290"/>
                  </a:cubicBezTo>
                  <a:cubicBezTo>
                    <a:pt x="98" y="244"/>
                    <a:pt x="205" y="222"/>
                    <a:pt x="309" y="192"/>
                  </a:cubicBezTo>
                  <a:cubicBezTo>
                    <a:pt x="330" y="187"/>
                    <a:pt x="350" y="182"/>
                    <a:pt x="370" y="176"/>
                  </a:cubicBezTo>
                  <a:cubicBezTo>
                    <a:pt x="367" y="156"/>
                    <a:pt x="366" y="137"/>
                    <a:pt x="364" y="118"/>
                  </a:cubicBezTo>
                  <a:cubicBezTo>
                    <a:pt x="360" y="118"/>
                    <a:pt x="355" y="119"/>
                    <a:pt x="353" y="119"/>
                  </a:cubicBezTo>
                  <a:cubicBezTo>
                    <a:pt x="356" y="118"/>
                    <a:pt x="360" y="116"/>
                    <a:pt x="364" y="115"/>
                  </a:cubicBezTo>
                  <a:cubicBezTo>
                    <a:pt x="361" y="96"/>
                    <a:pt x="360" y="77"/>
                    <a:pt x="356" y="57"/>
                  </a:cubicBezTo>
                  <a:cubicBezTo>
                    <a:pt x="354" y="57"/>
                    <a:pt x="350" y="58"/>
                    <a:pt x="348" y="58"/>
                  </a:cubicBezTo>
                  <a:cubicBezTo>
                    <a:pt x="350" y="57"/>
                    <a:pt x="354" y="57"/>
                    <a:pt x="356" y="56"/>
                  </a:cubicBezTo>
                  <a:cubicBezTo>
                    <a:pt x="355" y="38"/>
                    <a:pt x="354" y="18"/>
                    <a:pt x="3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31"/>
            <p:cNvSpPr/>
            <p:nvPr/>
          </p:nvSpPr>
          <p:spPr>
            <a:xfrm>
              <a:off x="5694225" y="4584450"/>
              <a:ext cx="6125" cy="5175"/>
            </a:xfrm>
            <a:custGeom>
              <a:rect b="b" l="l" r="r" t="t"/>
              <a:pathLst>
                <a:path extrusionOk="0" h="207" w="245">
                  <a:moveTo>
                    <a:pt x="244" y="1"/>
                  </a:moveTo>
                  <a:cubicBezTo>
                    <a:pt x="185" y="19"/>
                    <a:pt x="127" y="45"/>
                    <a:pt x="76" y="85"/>
                  </a:cubicBezTo>
                  <a:cubicBezTo>
                    <a:pt x="131" y="68"/>
                    <a:pt x="186" y="57"/>
                    <a:pt x="240" y="45"/>
                  </a:cubicBezTo>
                  <a:lnTo>
                    <a:pt x="240" y="45"/>
                  </a:lnTo>
                  <a:cubicBezTo>
                    <a:pt x="163" y="67"/>
                    <a:pt x="91" y="98"/>
                    <a:pt x="28" y="153"/>
                  </a:cubicBezTo>
                  <a:cubicBezTo>
                    <a:pt x="66" y="139"/>
                    <a:pt x="106" y="128"/>
                    <a:pt x="147" y="119"/>
                  </a:cubicBezTo>
                  <a:lnTo>
                    <a:pt x="147" y="119"/>
                  </a:lnTo>
                  <a:cubicBezTo>
                    <a:pt x="93" y="142"/>
                    <a:pt x="45" y="170"/>
                    <a:pt x="0" y="207"/>
                  </a:cubicBezTo>
                  <a:cubicBezTo>
                    <a:pt x="81" y="185"/>
                    <a:pt x="163" y="163"/>
                    <a:pt x="244" y="137"/>
                  </a:cubicBezTo>
                  <a:cubicBezTo>
                    <a:pt x="241" y="91"/>
                    <a:pt x="241" y="46"/>
                    <a:pt x="2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31"/>
            <p:cNvSpPr/>
            <p:nvPr/>
          </p:nvSpPr>
          <p:spPr>
            <a:xfrm>
              <a:off x="5810050" y="4598350"/>
              <a:ext cx="22950" cy="21600"/>
            </a:xfrm>
            <a:custGeom>
              <a:rect b="b" l="l" r="r" t="t"/>
              <a:pathLst>
                <a:path extrusionOk="0" h="864" w="918">
                  <a:moveTo>
                    <a:pt x="1" y="1"/>
                  </a:moveTo>
                  <a:cubicBezTo>
                    <a:pt x="290" y="242"/>
                    <a:pt x="563" y="531"/>
                    <a:pt x="748" y="811"/>
                  </a:cubicBezTo>
                  <a:cubicBezTo>
                    <a:pt x="758" y="829"/>
                    <a:pt x="769" y="845"/>
                    <a:pt x="779" y="864"/>
                  </a:cubicBezTo>
                  <a:cubicBezTo>
                    <a:pt x="807" y="858"/>
                    <a:pt x="835" y="854"/>
                    <a:pt x="863" y="854"/>
                  </a:cubicBezTo>
                  <a:cubicBezTo>
                    <a:pt x="881" y="854"/>
                    <a:pt x="899" y="855"/>
                    <a:pt x="917" y="859"/>
                  </a:cubicBezTo>
                  <a:cubicBezTo>
                    <a:pt x="889" y="804"/>
                    <a:pt x="858" y="752"/>
                    <a:pt x="824" y="700"/>
                  </a:cubicBezTo>
                  <a:cubicBezTo>
                    <a:pt x="599" y="392"/>
                    <a:pt x="324" y="19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31"/>
            <p:cNvSpPr/>
            <p:nvPr/>
          </p:nvSpPr>
          <p:spPr>
            <a:xfrm>
              <a:off x="5809850" y="4604025"/>
              <a:ext cx="16175" cy="20750"/>
            </a:xfrm>
            <a:custGeom>
              <a:rect b="b" l="l" r="r" t="t"/>
              <a:pathLst>
                <a:path extrusionOk="0" h="830" w="647">
                  <a:moveTo>
                    <a:pt x="40" y="0"/>
                  </a:moveTo>
                  <a:lnTo>
                    <a:pt x="40" y="0"/>
                  </a:lnTo>
                  <a:cubicBezTo>
                    <a:pt x="168" y="165"/>
                    <a:pt x="289" y="340"/>
                    <a:pt x="403" y="522"/>
                  </a:cubicBezTo>
                  <a:cubicBezTo>
                    <a:pt x="288" y="364"/>
                    <a:pt x="154" y="221"/>
                    <a:pt x="0" y="102"/>
                  </a:cubicBezTo>
                  <a:lnTo>
                    <a:pt x="0" y="102"/>
                  </a:lnTo>
                  <a:cubicBezTo>
                    <a:pt x="172" y="291"/>
                    <a:pt x="296" y="522"/>
                    <a:pt x="414" y="756"/>
                  </a:cubicBezTo>
                  <a:cubicBezTo>
                    <a:pt x="427" y="781"/>
                    <a:pt x="438" y="805"/>
                    <a:pt x="451" y="829"/>
                  </a:cubicBezTo>
                  <a:cubicBezTo>
                    <a:pt x="502" y="795"/>
                    <a:pt x="555" y="767"/>
                    <a:pt x="612" y="746"/>
                  </a:cubicBezTo>
                  <a:cubicBezTo>
                    <a:pt x="622" y="732"/>
                    <a:pt x="635" y="719"/>
                    <a:pt x="647" y="709"/>
                  </a:cubicBezTo>
                  <a:cubicBezTo>
                    <a:pt x="481" y="443"/>
                    <a:pt x="272" y="206"/>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31"/>
            <p:cNvSpPr/>
            <p:nvPr/>
          </p:nvSpPr>
          <p:spPr>
            <a:xfrm>
              <a:off x="5810400" y="4601400"/>
              <a:ext cx="18500" cy="20275"/>
            </a:xfrm>
            <a:custGeom>
              <a:rect b="b" l="l" r="r" t="t"/>
              <a:pathLst>
                <a:path extrusionOk="0" h="811" w="740">
                  <a:moveTo>
                    <a:pt x="1" y="0"/>
                  </a:moveTo>
                  <a:cubicBezTo>
                    <a:pt x="252" y="253"/>
                    <a:pt x="458" y="527"/>
                    <a:pt x="626" y="811"/>
                  </a:cubicBezTo>
                  <a:cubicBezTo>
                    <a:pt x="651" y="790"/>
                    <a:pt x="680" y="773"/>
                    <a:pt x="706" y="761"/>
                  </a:cubicBezTo>
                  <a:cubicBezTo>
                    <a:pt x="717" y="756"/>
                    <a:pt x="728" y="752"/>
                    <a:pt x="739" y="748"/>
                  </a:cubicBezTo>
                  <a:cubicBezTo>
                    <a:pt x="542" y="455"/>
                    <a:pt x="286" y="20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31"/>
            <p:cNvSpPr/>
            <p:nvPr/>
          </p:nvSpPr>
          <p:spPr>
            <a:xfrm>
              <a:off x="5810650" y="4611575"/>
              <a:ext cx="10400" cy="14975"/>
            </a:xfrm>
            <a:custGeom>
              <a:rect b="b" l="l" r="r" t="t"/>
              <a:pathLst>
                <a:path extrusionOk="0" h="599" w="416">
                  <a:moveTo>
                    <a:pt x="0" y="0"/>
                  </a:moveTo>
                  <a:cubicBezTo>
                    <a:pt x="21" y="22"/>
                    <a:pt x="34" y="43"/>
                    <a:pt x="52" y="69"/>
                  </a:cubicBezTo>
                  <a:cubicBezTo>
                    <a:pt x="152" y="242"/>
                    <a:pt x="244" y="418"/>
                    <a:pt x="332" y="598"/>
                  </a:cubicBezTo>
                  <a:cubicBezTo>
                    <a:pt x="358" y="574"/>
                    <a:pt x="386" y="551"/>
                    <a:pt x="415" y="530"/>
                  </a:cubicBezTo>
                  <a:cubicBezTo>
                    <a:pt x="351" y="427"/>
                    <a:pt x="281" y="329"/>
                    <a:pt x="207" y="233"/>
                  </a:cubicBezTo>
                  <a:cubicBezTo>
                    <a:pt x="141" y="154"/>
                    <a:pt x="81" y="66"/>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31"/>
            <p:cNvSpPr/>
            <p:nvPr/>
          </p:nvSpPr>
          <p:spPr>
            <a:xfrm>
              <a:off x="5809925" y="4615225"/>
              <a:ext cx="8750" cy="13500"/>
            </a:xfrm>
            <a:custGeom>
              <a:rect b="b" l="l" r="r" t="t"/>
              <a:pathLst>
                <a:path extrusionOk="0" h="540" w="350">
                  <a:moveTo>
                    <a:pt x="0" y="0"/>
                  </a:moveTo>
                  <a:lnTo>
                    <a:pt x="0" y="0"/>
                  </a:lnTo>
                  <a:cubicBezTo>
                    <a:pt x="99" y="178"/>
                    <a:pt x="192" y="359"/>
                    <a:pt x="279" y="540"/>
                  </a:cubicBezTo>
                  <a:cubicBezTo>
                    <a:pt x="294" y="522"/>
                    <a:pt x="307" y="505"/>
                    <a:pt x="321" y="489"/>
                  </a:cubicBezTo>
                  <a:cubicBezTo>
                    <a:pt x="330" y="479"/>
                    <a:pt x="339" y="471"/>
                    <a:pt x="349" y="462"/>
                  </a:cubicBezTo>
                  <a:cubicBezTo>
                    <a:pt x="246" y="298"/>
                    <a:pt x="128" y="144"/>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31"/>
            <p:cNvSpPr/>
            <p:nvPr/>
          </p:nvSpPr>
          <p:spPr>
            <a:xfrm>
              <a:off x="5809650" y="4619725"/>
              <a:ext cx="7150" cy="11525"/>
            </a:xfrm>
            <a:custGeom>
              <a:rect b="b" l="l" r="r" t="t"/>
              <a:pathLst>
                <a:path extrusionOk="0" h="461" w="286">
                  <a:moveTo>
                    <a:pt x="0" y="1"/>
                  </a:moveTo>
                  <a:cubicBezTo>
                    <a:pt x="87" y="149"/>
                    <a:pt x="157" y="304"/>
                    <a:pt x="228" y="461"/>
                  </a:cubicBezTo>
                  <a:cubicBezTo>
                    <a:pt x="246" y="427"/>
                    <a:pt x="265" y="396"/>
                    <a:pt x="285" y="369"/>
                  </a:cubicBezTo>
                  <a:cubicBezTo>
                    <a:pt x="201" y="237"/>
                    <a:pt x="105" y="11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31"/>
            <p:cNvSpPr/>
            <p:nvPr/>
          </p:nvSpPr>
          <p:spPr>
            <a:xfrm>
              <a:off x="5808600" y="4622750"/>
              <a:ext cx="6500" cy="14375"/>
            </a:xfrm>
            <a:custGeom>
              <a:rect b="b" l="l" r="r" t="t"/>
              <a:pathLst>
                <a:path extrusionOk="0" h="575" w="260">
                  <a:moveTo>
                    <a:pt x="1" y="0"/>
                  </a:moveTo>
                  <a:lnTo>
                    <a:pt x="1" y="0"/>
                  </a:lnTo>
                  <a:cubicBezTo>
                    <a:pt x="77" y="145"/>
                    <a:pt x="140" y="299"/>
                    <a:pt x="203" y="450"/>
                  </a:cubicBezTo>
                  <a:cubicBezTo>
                    <a:pt x="151" y="367"/>
                    <a:pt x="89" y="283"/>
                    <a:pt x="20" y="201"/>
                  </a:cubicBezTo>
                  <a:lnTo>
                    <a:pt x="20" y="201"/>
                  </a:lnTo>
                  <a:cubicBezTo>
                    <a:pt x="72" y="322"/>
                    <a:pt x="120" y="449"/>
                    <a:pt x="168" y="575"/>
                  </a:cubicBezTo>
                  <a:cubicBezTo>
                    <a:pt x="192" y="496"/>
                    <a:pt x="224" y="422"/>
                    <a:pt x="259" y="356"/>
                  </a:cubicBezTo>
                  <a:cubicBezTo>
                    <a:pt x="183" y="229"/>
                    <a:pt x="98" y="109"/>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31"/>
            <p:cNvSpPr/>
            <p:nvPr/>
          </p:nvSpPr>
          <p:spPr>
            <a:xfrm>
              <a:off x="5808375" y="4631275"/>
              <a:ext cx="4375" cy="8800"/>
            </a:xfrm>
            <a:custGeom>
              <a:rect b="b" l="l" r="r" t="t"/>
              <a:pathLst>
                <a:path extrusionOk="0" h="352" w="175">
                  <a:moveTo>
                    <a:pt x="1" y="1"/>
                  </a:moveTo>
                  <a:cubicBezTo>
                    <a:pt x="52" y="122"/>
                    <a:pt x="96" y="236"/>
                    <a:pt x="145" y="351"/>
                  </a:cubicBezTo>
                  <a:cubicBezTo>
                    <a:pt x="154" y="315"/>
                    <a:pt x="163" y="279"/>
                    <a:pt x="175" y="243"/>
                  </a:cubicBezTo>
                  <a:cubicBezTo>
                    <a:pt x="123" y="160"/>
                    <a:pt x="66" y="7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31"/>
            <p:cNvSpPr/>
            <p:nvPr/>
          </p:nvSpPr>
          <p:spPr>
            <a:xfrm>
              <a:off x="5807850" y="4639375"/>
              <a:ext cx="3625" cy="6475"/>
            </a:xfrm>
            <a:custGeom>
              <a:rect b="b" l="l" r="r" t="t"/>
              <a:pathLst>
                <a:path extrusionOk="0" h="259" w="145">
                  <a:moveTo>
                    <a:pt x="1" y="0"/>
                  </a:moveTo>
                  <a:lnTo>
                    <a:pt x="1" y="0"/>
                  </a:lnTo>
                  <a:cubicBezTo>
                    <a:pt x="45" y="80"/>
                    <a:pt x="92" y="169"/>
                    <a:pt x="140" y="259"/>
                  </a:cubicBezTo>
                  <a:cubicBezTo>
                    <a:pt x="139" y="228"/>
                    <a:pt x="141" y="198"/>
                    <a:pt x="144" y="169"/>
                  </a:cubicBezTo>
                  <a:cubicBezTo>
                    <a:pt x="103" y="108"/>
                    <a:pt x="56" y="5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31"/>
            <p:cNvSpPr/>
            <p:nvPr/>
          </p:nvSpPr>
          <p:spPr>
            <a:xfrm>
              <a:off x="5807625" y="4634925"/>
              <a:ext cx="4325" cy="8625"/>
            </a:xfrm>
            <a:custGeom>
              <a:rect b="b" l="l" r="r" t="t"/>
              <a:pathLst>
                <a:path extrusionOk="0" h="345" w="173">
                  <a:moveTo>
                    <a:pt x="1" y="0"/>
                  </a:moveTo>
                  <a:lnTo>
                    <a:pt x="1" y="0"/>
                  </a:lnTo>
                  <a:cubicBezTo>
                    <a:pt x="54" y="113"/>
                    <a:pt x="102" y="231"/>
                    <a:pt x="153" y="344"/>
                  </a:cubicBezTo>
                  <a:cubicBezTo>
                    <a:pt x="157" y="303"/>
                    <a:pt x="163" y="262"/>
                    <a:pt x="173" y="222"/>
                  </a:cubicBezTo>
                  <a:cubicBezTo>
                    <a:pt x="122" y="144"/>
                    <a:pt x="67" y="7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31"/>
            <p:cNvSpPr/>
            <p:nvPr/>
          </p:nvSpPr>
          <p:spPr>
            <a:xfrm>
              <a:off x="5833975" y="4623125"/>
              <a:ext cx="14325" cy="39100"/>
            </a:xfrm>
            <a:custGeom>
              <a:rect b="b" l="l" r="r" t="t"/>
              <a:pathLst>
                <a:path extrusionOk="0" h="1564" w="573">
                  <a:moveTo>
                    <a:pt x="0" y="0"/>
                  </a:moveTo>
                  <a:lnTo>
                    <a:pt x="0" y="0"/>
                  </a:lnTo>
                  <a:cubicBezTo>
                    <a:pt x="195" y="479"/>
                    <a:pt x="345" y="995"/>
                    <a:pt x="448" y="1507"/>
                  </a:cubicBezTo>
                  <a:cubicBezTo>
                    <a:pt x="463" y="1509"/>
                    <a:pt x="476" y="1512"/>
                    <a:pt x="490" y="1517"/>
                  </a:cubicBezTo>
                  <a:cubicBezTo>
                    <a:pt x="522" y="1530"/>
                    <a:pt x="550" y="1545"/>
                    <a:pt x="573" y="1564"/>
                  </a:cubicBezTo>
                  <a:cubicBezTo>
                    <a:pt x="563" y="1478"/>
                    <a:pt x="550" y="1392"/>
                    <a:pt x="533" y="1305"/>
                  </a:cubicBezTo>
                  <a:cubicBezTo>
                    <a:pt x="430" y="845"/>
                    <a:pt x="242" y="40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31"/>
            <p:cNvSpPr/>
            <p:nvPr/>
          </p:nvSpPr>
          <p:spPr>
            <a:xfrm>
              <a:off x="5815300" y="4642375"/>
              <a:ext cx="13025" cy="35475"/>
            </a:xfrm>
            <a:custGeom>
              <a:rect b="b" l="l" r="r" t="t"/>
              <a:pathLst>
                <a:path extrusionOk="0" h="1419" w="521">
                  <a:moveTo>
                    <a:pt x="1" y="1"/>
                  </a:moveTo>
                  <a:cubicBezTo>
                    <a:pt x="111" y="207"/>
                    <a:pt x="176" y="403"/>
                    <a:pt x="254" y="638"/>
                  </a:cubicBezTo>
                  <a:cubicBezTo>
                    <a:pt x="269" y="683"/>
                    <a:pt x="284" y="727"/>
                    <a:pt x="299" y="771"/>
                  </a:cubicBezTo>
                  <a:cubicBezTo>
                    <a:pt x="229" y="603"/>
                    <a:pt x="141" y="442"/>
                    <a:pt x="33" y="278"/>
                  </a:cubicBezTo>
                  <a:lnTo>
                    <a:pt x="33" y="278"/>
                  </a:lnTo>
                  <a:cubicBezTo>
                    <a:pt x="192" y="642"/>
                    <a:pt x="300" y="1029"/>
                    <a:pt x="396" y="1419"/>
                  </a:cubicBezTo>
                  <a:cubicBezTo>
                    <a:pt x="415" y="1380"/>
                    <a:pt x="435" y="1343"/>
                    <a:pt x="458" y="1307"/>
                  </a:cubicBezTo>
                  <a:cubicBezTo>
                    <a:pt x="449" y="1257"/>
                    <a:pt x="439" y="1210"/>
                    <a:pt x="428" y="1162"/>
                  </a:cubicBezTo>
                  <a:lnTo>
                    <a:pt x="428" y="1162"/>
                  </a:lnTo>
                  <a:lnTo>
                    <a:pt x="466" y="1289"/>
                  </a:lnTo>
                  <a:cubicBezTo>
                    <a:pt x="484" y="1261"/>
                    <a:pt x="502" y="1235"/>
                    <a:pt x="521" y="1209"/>
                  </a:cubicBezTo>
                  <a:cubicBezTo>
                    <a:pt x="439" y="772"/>
                    <a:pt x="270" y="35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31"/>
            <p:cNvSpPr/>
            <p:nvPr/>
          </p:nvSpPr>
          <p:spPr>
            <a:xfrm>
              <a:off x="5816600" y="4623250"/>
              <a:ext cx="28250" cy="49150"/>
            </a:xfrm>
            <a:custGeom>
              <a:rect b="b" l="l" r="r" t="t"/>
              <a:pathLst>
                <a:path extrusionOk="0" h="1966" w="1130">
                  <a:moveTo>
                    <a:pt x="592" y="1"/>
                  </a:moveTo>
                  <a:cubicBezTo>
                    <a:pt x="706" y="270"/>
                    <a:pt x="772" y="559"/>
                    <a:pt x="852" y="842"/>
                  </a:cubicBezTo>
                  <a:cubicBezTo>
                    <a:pt x="758" y="559"/>
                    <a:pt x="639" y="285"/>
                    <a:pt x="495" y="24"/>
                  </a:cubicBezTo>
                  <a:lnTo>
                    <a:pt x="495" y="24"/>
                  </a:lnTo>
                  <a:cubicBezTo>
                    <a:pt x="609" y="349"/>
                    <a:pt x="699" y="680"/>
                    <a:pt x="784" y="1012"/>
                  </a:cubicBezTo>
                  <a:cubicBezTo>
                    <a:pt x="764" y="951"/>
                    <a:pt x="744" y="891"/>
                    <a:pt x="722" y="832"/>
                  </a:cubicBezTo>
                  <a:cubicBezTo>
                    <a:pt x="635" y="585"/>
                    <a:pt x="545" y="337"/>
                    <a:pt x="418" y="109"/>
                  </a:cubicBezTo>
                  <a:lnTo>
                    <a:pt x="418" y="109"/>
                  </a:lnTo>
                  <a:cubicBezTo>
                    <a:pt x="515" y="395"/>
                    <a:pt x="582" y="691"/>
                    <a:pt x="654" y="985"/>
                  </a:cubicBezTo>
                  <a:cubicBezTo>
                    <a:pt x="560" y="706"/>
                    <a:pt x="447" y="434"/>
                    <a:pt x="309" y="174"/>
                  </a:cubicBezTo>
                  <a:lnTo>
                    <a:pt x="309" y="174"/>
                  </a:lnTo>
                  <a:cubicBezTo>
                    <a:pt x="402" y="439"/>
                    <a:pt x="469" y="711"/>
                    <a:pt x="538" y="984"/>
                  </a:cubicBezTo>
                  <a:cubicBezTo>
                    <a:pt x="438" y="750"/>
                    <a:pt x="309" y="528"/>
                    <a:pt x="160" y="325"/>
                  </a:cubicBezTo>
                  <a:lnTo>
                    <a:pt x="160" y="325"/>
                  </a:lnTo>
                  <a:cubicBezTo>
                    <a:pt x="262" y="552"/>
                    <a:pt x="337" y="795"/>
                    <a:pt x="402" y="1042"/>
                  </a:cubicBezTo>
                  <a:cubicBezTo>
                    <a:pt x="305" y="841"/>
                    <a:pt x="186" y="649"/>
                    <a:pt x="61" y="465"/>
                  </a:cubicBezTo>
                  <a:lnTo>
                    <a:pt x="61" y="465"/>
                  </a:lnTo>
                  <a:cubicBezTo>
                    <a:pt x="166" y="709"/>
                    <a:pt x="262" y="949"/>
                    <a:pt x="351" y="1208"/>
                  </a:cubicBezTo>
                  <a:cubicBezTo>
                    <a:pt x="260" y="1003"/>
                    <a:pt x="144" y="807"/>
                    <a:pt x="0" y="626"/>
                  </a:cubicBezTo>
                  <a:lnTo>
                    <a:pt x="0" y="626"/>
                  </a:lnTo>
                  <a:cubicBezTo>
                    <a:pt x="228" y="1039"/>
                    <a:pt x="360" y="1497"/>
                    <a:pt x="475" y="1966"/>
                  </a:cubicBezTo>
                  <a:cubicBezTo>
                    <a:pt x="582" y="1816"/>
                    <a:pt x="712" y="1684"/>
                    <a:pt x="836" y="1578"/>
                  </a:cubicBezTo>
                  <a:cubicBezTo>
                    <a:pt x="866" y="1553"/>
                    <a:pt x="902" y="1541"/>
                    <a:pt x="937" y="1541"/>
                  </a:cubicBezTo>
                  <a:cubicBezTo>
                    <a:pt x="943" y="1541"/>
                    <a:pt x="949" y="1542"/>
                    <a:pt x="955" y="1542"/>
                  </a:cubicBezTo>
                  <a:cubicBezTo>
                    <a:pt x="974" y="1531"/>
                    <a:pt x="994" y="1521"/>
                    <a:pt x="1013" y="1512"/>
                  </a:cubicBezTo>
                  <a:cubicBezTo>
                    <a:pt x="1010" y="1494"/>
                    <a:pt x="1006" y="1474"/>
                    <a:pt x="1004" y="1455"/>
                  </a:cubicBezTo>
                  <a:lnTo>
                    <a:pt x="1004" y="1455"/>
                  </a:lnTo>
                  <a:cubicBezTo>
                    <a:pt x="1008" y="1474"/>
                    <a:pt x="1013" y="1492"/>
                    <a:pt x="1017" y="1511"/>
                  </a:cubicBezTo>
                  <a:cubicBezTo>
                    <a:pt x="1042" y="1503"/>
                    <a:pt x="1068" y="1498"/>
                    <a:pt x="1096" y="1498"/>
                  </a:cubicBezTo>
                  <a:cubicBezTo>
                    <a:pt x="1107" y="1498"/>
                    <a:pt x="1118" y="1499"/>
                    <a:pt x="1130" y="1500"/>
                  </a:cubicBezTo>
                  <a:cubicBezTo>
                    <a:pt x="1078" y="1216"/>
                    <a:pt x="999" y="934"/>
                    <a:pt x="895" y="662"/>
                  </a:cubicBezTo>
                  <a:cubicBezTo>
                    <a:pt x="809" y="435"/>
                    <a:pt x="720" y="207"/>
                    <a:pt x="5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31"/>
            <p:cNvSpPr/>
            <p:nvPr/>
          </p:nvSpPr>
          <p:spPr>
            <a:xfrm>
              <a:off x="5824800" y="4664100"/>
              <a:ext cx="26225" cy="49025"/>
            </a:xfrm>
            <a:custGeom>
              <a:rect b="b" l="l" r="r" t="t"/>
              <a:pathLst>
                <a:path extrusionOk="0" h="1961" w="1049">
                  <a:moveTo>
                    <a:pt x="783" y="1"/>
                  </a:moveTo>
                  <a:cubicBezTo>
                    <a:pt x="773" y="268"/>
                    <a:pt x="740" y="531"/>
                    <a:pt x="713" y="795"/>
                  </a:cubicBezTo>
                  <a:cubicBezTo>
                    <a:pt x="718" y="537"/>
                    <a:pt x="712" y="278"/>
                    <a:pt x="694" y="21"/>
                  </a:cubicBezTo>
                  <a:cubicBezTo>
                    <a:pt x="675" y="222"/>
                    <a:pt x="652" y="424"/>
                    <a:pt x="632" y="627"/>
                  </a:cubicBezTo>
                  <a:cubicBezTo>
                    <a:pt x="632" y="439"/>
                    <a:pt x="622" y="251"/>
                    <a:pt x="586" y="66"/>
                  </a:cubicBezTo>
                  <a:lnTo>
                    <a:pt x="586" y="66"/>
                  </a:lnTo>
                  <a:cubicBezTo>
                    <a:pt x="588" y="352"/>
                    <a:pt x="539" y="635"/>
                    <a:pt x="508" y="922"/>
                  </a:cubicBezTo>
                  <a:cubicBezTo>
                    <a:pt x="519" y="670"/>
                    <a:pt x="518" y="418"/>
                    <a:pt x="502" y="167"/>
                  </a:cubicBezTo>
                  <a:cubicBezTo>
                    <a:pt x="466" y="403"/>
                    <a:pt x="433" y="641"/>
                    <a:pt x="408" y="881"/>
                  </a:cubicBezTo>
                  <a:cubicBezTo>
                    <a:pt x="413" y="677"/>
                    <a:pt x="410" y="473"/>
                    <a:pt x="408" y="269"/>
                  </a:cubicBezTo>
                  <a:cubicBezTo>
                    <a:pt x="362" y="500"/>
                    <a:pt x="328" y="736"/>
                    <a:pt x="305" y="973"/>
                  </a:cubicBezTo>
                  <a:cubicBezTo>
                    <a:pt x="306" y="792"/>
                    <a:pt x="302" y="610"/>
                    <a:pt x="291" y="428"/>
                  </a:cubicBezTo>
                  <a:cubicBezTo>
                    <a:pt x="265" y="620"/>
                    <a:pt x="235" y="816"/>
                    <a:pt x="215" y="1013"/>
                  </a:cubicBezTo>
                  <a:cubicBezTo>
                    <a:pt x="214" y="862"/>
                    <a:pt x="207" y="712"/>
                    <a:pt x="188" y="561"/>
                  </a:cubicBezTo>
                  <a:cubicBezTo>
                    <a:pt x="166" y="752"/>
                    <a:pt x="148" y="964"/>
                    <a:pt x="134" y="1175"/>
                  </a:cubicBezTo>
                  <a:cubicBezTo>
                    <a:pt x="127" y="1027"/>
                    <a:pt x="110" y="877"/>
                    <a:pt x="81" y="731"/>
                  </a:cubicBezTo>
                  <a:cubicBezTo>
                    <a:pt x="65" y="1140"/>
                    <a:pt x="27" y="1551"/>
                    <a:pt x="1" y="1961"/>
                  </a:cubicBezTo>
                  <a:cubicBezTo>
                    <a:pt x="28" y="1916"/>
                    <a:pt x="59" y="1873"/>
                    <a:pt x="91" y="1833"/>
                  </a:cubicBezTo>
                  <a:cubicBezTo>
                    <a:pt x="99" y="1788"/>
                    <a:pt x="106" y="1741"/>
                    <a:pt x="112" y="1696"/>
                  </a:cubicBezTo>
                  <a:lnTo>
                    <a:pt x="112" y="1808"/>
                  </a:lnTo>
                  <a:cubicBezTo>
                    <a:pt x="127" y="1791"/>
                    <a:pt x="143" y="1773"/>
                    <a:pt x="160" y="1757"/>
                  </a:cubicBezTo>
                  <a:cubicBezTo>
                    <a:pt x="165" y="1717"/>
                    <a:pt x="172" y="1678"/>
                    <a:pt x="177" y="1637"/>
                  </a:cubicBezTo>
                  <a:cubicBezTo>
                    <a:pt x="179" y="1639"/>
                    <a:pt x="181" y="1643"/>
                    <a:pt x="183" y="1644"/>
                  </a:cubicBezTo>
                  <a:cubicBezTo>
                    <a:pt x="184" y="1645"/>
                    <a:pt x="186" y="1645"/>
                    <a:pt x="187" y="1645"/>
                  </a:cubicBezTo>
                  <a:cubicBezTo>
                    <a:pt x="187" y="1672"/>
                    <a:pt x="188" y="1700"/>
                    <a:pt x="189" y="1727"/>
                  </a:cubicBezTo>
                  <a:cubicBezTo>
                    <a:pt x="215" y="1704"/>
                    <a:pt x="241" y="1683"/>
                    <a:pt x="269" y="1664"/>
                  </a:cubicBezTo>
                  <a:cubicBezTo>
                    <a:pt x="269" y="1662"/>
                    <a:pt x="269" y="1659"/>
                    <a:pt x="270" y="1655"/>
                  </a:cubicBezTo>
                  <a:lnTo>
                    <a:pt x="270" y="1663"/>
                  </a:lnTo>
                  <a:cubicBezTo>
                    <a:pt x="301" y="1643"/>
                    <a:pt x="332" y="1626"/>
                    <a:pt x="364" y="1614"/>
                  </a:cubicBezTo>
                  <a:cubicBezTo>
                    <a:pt x="364" y="1608"/>
                    <a:pt x="366" y="1602"/>
                    <a:pt x="366" y="1596"/>
                  </a:cubicBezTo>
                  <a:lnTo>
                    <a:pt x="373" y="1592"/>
                  </a:lnTo>
                  <a:lnTo>
                    <a:pt x="373" y="1611"/>
                  </a:lnTo>
                  <a:cubicBezTo>
                    <a:pt x="378" y="1609"/>
                    <a:pt x="383" y="1608"/>
                    <a:pt x="387" y="1607"/>
                  </a:cubicBezTo>
                  <a:cubicBezTo>
                    <a:pt x="404" y="1580"/>
                    <a:pt x="430" y="1557"/>
                    <a:pt x="465" y="1547"/>
                  </a:cubicBezTo>
                  <a:cubicBezTo>
                    <a:pt x="485" y="1541"/>
                    <a:pt x="505" y="1538"/>
                    <a:pt x="526" y="1538"/>
                  </a:cubicBezTo>
                  <a:cubicBezTo>
                    <a:pt x="615" y="1538"/>
                    <a:pt x="705" y="1591"/>
                    <a:pt x="738" y="1673"/>
                  </a:cubicBezTo>
                  <a:cubicBezTo>
                    <a:pt x="836" y="1735"/>
                    <a:pt x="900" y="1843"/>
                    <a:pt x="917" y="1961"/>
                  </a:cubicBezTo>
                  <a:cubicBezTo>
                    <a:pt x="933" y="1897"/>
                    <a:pt x="946" y="1834"/>
                    <a:pt x="956" y="1770"/>
                  </a:cubicBezTo>
                  <a:cubicBezTo>
                    <a:pt x="1049" y="1210"/>
                    <a:pt x="1016" y="634"/>
                    <a:pt x="945" y="73"/>
                  </a:cubicBezTo>
                  <a:cubicBezTo>
                    <a:pt x="936" y="424"/>
                    <a:pt x="920" y="772"/>
                    <a:pt x="897" y="1111"/>
                  </a:cubicBezTo>
                  <a:cubicBezTo>
                    <a:pt x="907" y="763"/>
                    <a:pt x="910" y="413"/>
                    <a:pt x="868" y="67"/>
                  </a:cubicBezTo>
                  <a:cubicBezTo>
                    <a:pt x="858" y="325"/>
                    <a:pt x="836" y="583"/>
                    <a:pt x="811" y="841"/>
                  </a:cubicBezTo>
                  <a:cubicBezTo>
                    <a:pt x="816" y="561"/>
                    <a:pt x="815" y="279"/>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31"/>
            <p:cNvSpPr/>
            <p:nvPr/>
          </p:nvSpPr>
          <p:spPr>
            <a:xfrm>
              <a:off x="5810600" y="4706525"/>
              <a:ext cx="34575" cy="65975"/>
            </a:xfrm>
            <a:custGeom>
              <a:rect b="b" l="l" r="r" t="t"/>
              <a:pathLst>
                <a:path extrusionOk="0" h="2639" w="1383">
                  <a:moveTo>
                    <a:pt x="1135" y="0"/>
                  </a:moveTo>
                  <a:cubicBezTo>
                    <a:pt x="1013" y="354"/>
                    <a:pt x="885" y="659"/>
                    <a:pt x="755" y="972"/>
                  </a:cubicBezTo>
                  <a:cubicBezTo>
                    <a:pt x="847" y="690"/>
                    <a:pt x="922" y="404"/>
                    <a:pt x="977" y="111"/>
                  </a:cubicBezTo>
                  <a:lnTo>
                    <a:pt x="977" y="111"/>
                  </a:lnTo>
                  <a:cubicBezTo>
                    <a:pt x="858" y="450"/>
                    <a:pt x="719" y="781"/>
                    <a:pt x="585" y="1114"/>
                  </a:cubicBezTo>
                  <a:cubicBezTo>
                    <a:pt x="673" y="827"/>
                    <a:pt x="742" y="534"/>
                    <a:pt x="793" y="237"/>
                  </a:cubicBezTo>
                  <a:lnTo>
                    <a:pt x="793" y="237"/>
                  </a:lnTo>
                  <a:cubicBezTo>
                    <a:pt x="683" y="570"/>
                    <a:pt x="550" y="894"/>
                    <a:pt x="431" y="1223"/>
                  </a:cubicBezTo>
                  <a:cubicBezTo>
                    <a:pt x="417" y="1257"/>
                    <a:pt x="406" y="1292"/>
                    <a:pt x="394" y="1327"/>
                  </a:cubicBezTo>
                  <a:cubicBezTo>
                    <a:pt x="486" y="1032"/>
                    <a:pt x="558" y="729"/>
                    <a:pt x="612" y="424"/>
                  </a:cubicBezTo>
                  <a:lnTo>
                    <a:pt x="612" y="424"/>
                  </a:lnTo>
                  <a:cubicBezTo>
                    <a:pt x="424" y="987"/>
                    <a:pt x="209" y="1505"/>
                    <a:pt x="0" y="2031"/>
                  </a:cubicBezTo>
                  <a:cubicBezTo>
                    <a:pt x="44" y="2017"/>
                    <a:pt x="90" y="2007"/>
                    <a:pt x="134" y="2004"/>
                  </a:cubicBezTo>
                  <a:cubicBezTo>
                    <a:pt x="165" y="1936"/>
                    <a:pt x="196" y="1868"/>
                    <a:pt x="225" y="1799"/>
                  </a:cubicBezTo>
                  <a:lnTo>
                    <a:pt x="225" y="1799"/>
                  </a:lnTo>
                  <a:cubicBezTo>
                    <a:pt x="200" y="1867"/>
                    <a:pt x="175" y="1935"/>
                    <a:pt x="150" y="2002"/>
                  </a:cubicBezTo>
                  <a:cubicBezTo>
                    <a:pt x="160" y="2002"/>
                    <a:pt x="170" y="2002"/>
                    <a:pt x="180" y="2002"/>
                  </a:cubicBezTo>
                  <a:cubicBezTo>
                    <a:pt x="200" y="2002"/>
                    <a:pt x="220" y="2002"/>
                    <a:pt x="240" y="2005"/>
                  </a:cubicBezTo>
                  <a:cubicBezTo>
                    <a:pt x="247" y="1989"/>
                    <a:pt x="257" y="1970"/>
                    <a:pt x="264" y="1954"/>
                  </a:cubicBezTo>
                  <a:lnTo>
                    <a:pt x="264" y="1954"/>
                  </a:lnTo>
                  <a:cubicBezTo>
                    <a:pt x="258" y="1971"/>
                    <a:pt x="252" y="1989"/>
                    <a:pt x="246" y="2006"/>
                  </a:cubicBezTo>
                  <a:cubicBezTo>
                    <a:pt x="275" y="2010"/>
                    <a:pt x="303" y="2016"/>
                    <a:pt x="331" y="2025"/>
                  </a:cubicBezTo>
                  <a:cubicBezTo>
                    <a:pt x="354" y="1975"/>
                    <a:pt x="378" y="1925"/>
                    <a:pt x="401" y="1875"/>
                  </a:cubicBezTo>
                  <a:lnTo>
                    <a:pt x="401" y="1875"/>
                  </a:lnTo>
                  <a:cubicBezTo>
                    <a:pt x="382" y="1927"/>
                    <a:pt x="366" y="1978"/>
                    <a:pt x="348" y="2030"/>
                  </a:cubicBezTo>
                  <a:cubicBezTo>
                    <a:pt x="426" y="2057"/>
                    <a:pt x="498" y="2104"/>
                    <a:pt x="554" y="2174"/>
                  </a:cubicBezTo>
                  <a:cubicBezTo>
                    <a:pt x="596" y="2082"/>
                    <a:pt x="638" y="1990"/>
                    <a:pt x="679" y="1897"/>
                  </a:cubicBezTo>
                  <a:lnTo>
                    <a:pt x="679" y="1897"/>
                  </a:lnTo>
                  <a:cubicBezTo>
                    <a:pt x="642" y="1995"/>
                    <a:pt x="606" y="2094"/>
                    <a:pt x="570" y="2192"/>
                  </a:cubicBezTo>
                  <a:cubicBezTo>
                    <a:pt x="571" y="2193"/>
                    <a:pt x="571" y="2195"/>
                    <a:pt x="572" y="2196"/>
                  </a:cubicBezTo>
                  <a:cubicBezTo>
                    <a:pt x="590" y="2222"/>
                    <a:pt x="606" y="2247"/>
                    <a:pt x="618" y="2273"/>
                  </a:cubicBezTo>
                  <a:cubicBezTo>
                    <a:pt x="638" y="2233"/>
                    <a:pt x="658" y="2194"/>
                    <a:pt x="678" y="2155"/>
                  </a:cubicBezTo>
                  <a:lnTo>
                    <a:pt x="678" y="2155"/>
                  </a:lnTo>
                  <a:cubicBezTo>
                    <a:pt x="659" y="2198"/>
                    <a:pt x="643" y="2243"/>
                    <a:pt x="626" y="2286"/>
                  </a:cubicBezTo>
                  <a:cubicBezTo>
                    <a:pt x="664" y="2369"/>
                    <a:pt x="682" y="2454"/>
                    <a:pt x="682" y="2541"/>
                  </a:cubicBezTo>
                  <a:cubicBezTo>
                    <a:pt x="682" y="2540"/>
                    <a:pt x="683" y="2539"/>
                    <a:pt x="683" y="2538"/>
                  </a:cubicBezTo>
                  <a:lnTo>
                    <a:pt x="683" y="2538"/>
                  </a:lnTo>
                  <a:cubicBezTo>
                    <a:pt x="683" y="2540"/>
                    <a:pt x="682" y="2541"/>
                    <a:pt x="682" y="2543"/>
                  </a:cubicBezTo>
                  <a:cubicBezTo>
                    <a:pt x="682" y="2575"/>
                    <a:pt x="679" y="2608"/>
                    <a:pt x="674" y="2639"/>
                  </a:cubicBezTo>
                  <a:cubicBezTo>
                    <a:pt x="1024" y="2041"/>
                    <a:pt x="1274" y="1383"/>
                    <a:pt x="1382" y="694"/>
                  </a:cubicBezTo>
                  <a:lnTo>
                    <a:pt x="1382" y="694"/>
                  </a:lnTo>
                  <a:cubicBezTo>
                    <a:pt x="1265" y="1038"/>
                    <a:pt x="1134" y="1390"/>
                    <a:pt x="1002" y="1737"/>
                  </a:cubicBezTo>
                  <a:cubicBezTo>
                    <a:pt x="1040" y="1619"/>
                    <a:pt x="1076" y="1501"/>
                    <a:pt x="1110" y="1380"/>
                  </a:cubicBezTo>
                  <a:cubicBezTo>
                    <a:pt x="1200" y="1061"/>
                    <a:pt x="1307" y="745"/>
                    <a:pt x="1363" y="416"/>
                  </a:cubicBezTo>
                  <a:lnTo>
                    <a:pt x="1363" y="416"/>
                  </a:lnTo>
                  <a:cubicBezTo>
                    <a:pt x="1258" y="742"/>
                    <a:pt x="1123" y="1055"/>
                    <a:pt x="999" y="1373"/>
                  </a:cubicBezTo>
                  <a:cubicBezTo>
                    <a:pt x="1123" y="997"/>
                    <a:pt x="1220" y="611"/>
                    <a:pt x="1301" y="224"/>
                  </a:cubicBezTo>
                  <a:lnTo>
                    <a:pt x="1301" y="224"/>
                  </a:lnTo>
                  <a:cubicBezTo>
                    <a:pt x="1204" y="488"/>
                    <a:pt x="1106" y="752"/>
                    <a:pt x="1007" y="1017"/>
                  </a:cubicBezTo>
                  <a:cubicBezTo>
                    <a:pt x="1100" y="714"/>
                    <a:pt x="1173" y="405"/>
                    <a:pt x="1215" y="88"/>
                  </a:cubicBezTo>
                  <a:lnTo>
                    <a:pt x="1215" y="88"/>
                  </a:lnTo>
                  <a:cubicBezTo>
                    <a:pt x="1066" y="644"/>
                    <a:pt x="865" y="1087"/>
                    <a:pt x="674" y="1568"/>
                  </a:cubicBezTo>
                  <a:cubicBezTo>
                    <a:pt x="677" y="1559"/>
                    <a:pt x="679" y="1552"/>
                    <a:pt x="682" y="1543"/>
                  </a:cubicBezTo>
                  <a:cubicBezTo>
                    <a:pt x="854" y="1035"/>
                    <a:pt x="1029" y="527"/>
                    <a:pt x="11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31"/>
            <p:cNvSpPr/>
            <p:nvPr/>
          </p:nvSpPr>
          <p:spPr>
            <a:xfrm>
              <a:off x="5807575" y="4745075"/>
              <a:ext cx="6875" cy="13575"/>
            </a:xfrm>
            <a:custGeom>
              <a:rect b="b" l="l" r="r" t="t"/>
              <a:pathLst>
                <a:path extrusionOk="0" h="543" w="275">
                  <a:moveTo>
                    <a:pt x="275" y="1"/>
                  </a:moveTo>
                  <a:lnTo>
                    <a:pt x="275" y="1"/>
                  </a:lnTo>
                  <a:cubicBezTo>
                    <a:pt x="186" y="182"/>
                    <a:pt x="93" y="362"/>
                    <a:pt x="1" y="543"/>
                  </a:cubicBezTo>
                  <a:cubicBezTo>
                    <a:pt x="11" y="536"/>
                    <a:pt x="21" y="530"/>
                    <a:pt x="33" y="525"/>
                  </a:cubicBezTo>
                  <a:cubicBezTo>
                    <a:pt x="58" y="512"/>
                    <a:pt x="84" y="501"/>
                    <a:pt x="111" y="493"/>
                  </a:cubicBezTo>
                  <a:cubicBezTo>
                    <a:pt x="177" y="333"/>
                    <a:pt x="229" y="167"/>
                    <a:pt x="2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31"/>
            <p:cNvSpPr/>
            <p:nvPr/>
          </p:nvSpPr>
          <p:spPr>
            <a:xfrm>
              <a:off x="5806850" y="4778675"/>
              <a:ext cx="16375" cy="26275"/>
            </a:xfrm>
            <a:custGeom>
              <a:rect b="b" l="l" r="r" t="t"/>
              <a:pathLst>
                <a:path extrusionOk="0" h="1051" w="655">
                  <a:moveTo>
                    <a:pt x="655" y="1"/>
                  </a:moveTo>
                  <a:lnTo>
                    <a:pt x="655" y="1"/>
                  </a:lnTo>
                  <a:cubicBezTo>
                    <a:pt x="458" y="261"/>
                    <a:pt x="210" y="592"/>
                    <a:pt x="1" y="911"/>
                  </a:cubicBezTo>
                  <a:cubicBezTo>
                    <a:pt x="6" y="956"/>
                    <a:pt x="8" y="1004"/>
                    <a:pt x="6" y="1050"/>
                  </a:cubicBezTo>
                  <a:cubicBezTo>
                    <a:pt x="250" y="720"/>
                    <a:pt x="472" y="373"/>
                    <a:pt x="6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31"/>
            <p:cNvSpPr/>
            <p:nvPr/>
          </p:nvSpPr>
          <p:spPr>
            <a:xfrm>
              <a:off x="5798950" y="4760725"/>
              <a:ext cx="25875" cy="40025"/>
            </a:xfrm>
            <a:custGeom>
              <a:rect b="b" l="l" r="r" t="t"/>
              <a:pathLst>
                <a:path extrusionOk="0" h="1601" w="1035">
                  <a:moveTo>
                    <a:pt x="612" y="1"/>
                  </a:moveTo>
                  <a:lnTo>
                    <a:pt x="612" y="1"/>
                  </a:lnTo>
                  <a:cubicBezTo>
                    <a:pt x="492" y="162"/>
                    <a:pt x="368" y="321"/>
                    <a:pt x="259" y="491"/>
                  </a:cubicBezTo>
                  <a:cubicBezTo>
                    <a:pt x="336" y="337"/>
                    <a:pt x="407" y="179"/>
                    <a:pt x="481" y="24"/>
                  </a:cubicBezTo>
                  <a:lnTo>
                    <a:pt x="481" y="24"/>
                  </a:lnTo>
                  <a:cubicBezTo>
                    <a:pt x="394" y="133"/>
                    <a:pt x="314" y="236"/>
                    <a:pt x="232" y="357"/>
                  </a:cubicBezTo>
                  <a:cubicBezTo>
                    <a:pt x="289" y="239"/>
                    <a:pt x="339" y="117"/>
                    <a:pt x="401" y="3"/>
                  </a:cubicBezTo>
                  <a:lnTo>
                    <a:pt x="401" y="3"/>
                  </a:lnTo>
                  <a:cubicBezTo>
                    <a:pt x="221" y="188"/>
                    <a:pt x="100" y="410"/>
                    <a:pt x="1" y="639"/>
                  </a:cubicBezTo>
                  <a:cubicBezTo>
                    <a:pt x="10" y="663"/>
                    <a:pt x="18" y="687"/>
                    <a:pt x="27" y="712"/>
                  </a:cubicBezTo>
                  <a:cubicBezTo>
                    <a:pt x="42" y="689"/>
                    <a:pt x="56" y="668"/>
                    <a:pt x="70" y="647"/>
                  </a:cubicBezTo>
                  <a:lnTo>
                    <a:pt x="70" y="647"/>
                  </a:lnTo>
                  <a:cubicBezTo>
                    <a:pt x="57" y="673"/>
                    <a:pt x="46" y="702"/>
                    <a:pt x="34" y="729"/>
                  </a:cubicBezTo>
                  <a:cubicBezTo>
                    <a:pt x="46" y="763"/>
                    <a:pt x="58" y="795"/>
                    <a:pt x="70" y="827"/>
                  </a:cubicBezTo>
                  <a:lnTo>
                    <a:pt x="72" y="826"/>
                  </a:lnTo>
                  <a:lnTo>
                    <a:pt x="72" y="826"/>
                  </a:lnTo>
                  <a:cubicBezTo>
                    <a:pt x="72" y="827"/>
                    <a:pt x="72" y="827"/>
                    <a:pt x="70" y="828"/>
                  </a:cubicBezTo>
                  <a:cubicBezTo>
                    <a:pt x="84" y="868"/>
                    <a:pt x="98" y="905"/>
                    <a:pt x="113" y="943"/>
                  </a:cubicBezTo>
                  <a:cubicBezTo>
                    <a:pt x="123" y="925"/>
                    <a:pt x="133" y="908"/>
                    <a:pt x="145" y="890"/>
                  </a:cubicBezTo>
                  <a:lnTo>
                    <a:pt x="145" y="890"/>
                  </a:lnTo>
                  <a:cubicBezTo>
                    <a:pt x="135" y="910"/>
                    <a:pt x="125" y="931"/>
                    <a:pt x="116" y="950"/>
                  </a:cubicBezTo>
                  <a:cubicBezTo>
                    <a:pt x="140" y="1008"/>
                    <a:pt x="161" y="1065"/>
                    <a:pt x="183" y="1124"/>
                  </a:cubicBezTo>
                  <a:cubicBezTo>
                    <a:pt x="193" y="1109"/>
                    <a:pt x="206" y="1095"/>
                    <a:pt x="216" y="1080"/>
                  </a:cubicBezTo>
                  <a:lnTo>
                    <a:pt x="216" y="1080"/>
                  </a:lnTo>
                  <a:cubicBezTo>
                    <a:pt x="206" y="1098"/>
                    <a:pt x="196" y="1113"/>
                    <a:pt x="186" y="1130"/>
                  </a:cubicBezTo>
                  <a:cubicBezTo>
                    <a:pt x="204" y="1180"/>
                    <a:pt x="222" y="1230"/>
                    <a:pt x="239" y="1281"/>
                  </a:cubicBezTo>
                  <a:cubicBezTo>
                    <a:pt x="263" y="1245"/>
                    <a:pt x="288" y="1211"/>
                    <a:pt x="311" y="1175"/>
                  </a:cubicBezTo>
                  <a:lnTo>
                    <a:pt x="311" y="1175"/>
                  </a:lnTo>
                  <a:cubicBezTo>
                    <a:pt x="288" y="1216"/>
                    <a:pt x="265" y="1258"/>
                    <a:pt x="244" y="1300"/>
                  </a:cubicBezTo>
                  <a:cubicBezTo>
                    <a:pt x="250" y="1321"/>
                    <a:pt x="257" y="1342"/>
                    <a:pt x="263" y="1363"/>
                  </a:cubicBezTo>
                  <a:cubicBezTo>
                    <a:pt x="335" y="1270"/>
                    <a:pt x="401" y="1182"/>
                    <a:pt x="487" y="1060"/>
                  </a:cubicBezTo>
                  <a:cubicBezTo>
                    <a:pt x="490" y="1055"/>
                    <a:pt x="494" y="1051"/>
                    <a:pt x="497" y="1047"/>
                  </a:cubicBezTo>
                  <a:lnTo>
                    <a:pt x="497" y="1047"/>
                  </a:lnTo>
                  <a:cubicBezTo>
                    <a:pt x="419" y="1166"/>
                    <a:pt x="345" y="1288"/>
                    <a:pt x="275" y="1412"/>
                  </a:cubicBezTo>
                  <a:cubicBezTo>
                    <a:pt x="280" y="1432"/>
                    <a:pt x="285" y="1454"/>
                    <a:pt x="289" y="1475"/>
                  </a:cubicBezTo>
                  <a:cubicBezTo>
                    <a:pt x="347" y="1404"/>
                    <a:pt x="403" y="1332"/>
                    <a:pt x="459" y="1258"/>
                  </a:cubicBezTo>
                  <a:lnTo>
                    <a:pt x="459" y="1258"/>
                  </a:lnTo>
                  <a:cubicBezTo>
                    <a:pt x="402" y="1343"/>
                    <a:pt x="348" y="1429"/>
                    <a:pt x="298" y="1517"/>
                  </a:cubicBezTo>
                  <a:cubicBezTo>
                    <a:pt x="301" y="1541"/>
                    <a:pt x="307" y="1564"/>
                    <a:pt x="310" y="1588"/>
                  </a:cubicBezTo>
                  <a:cubicBezTo>
                    <a:pt x="310" y="1592"/>
                    <a:pt x="311" y="1597"/>
                    <a:pt x="311" y="1600"/>
                  </a:cubicBezTo>
                  <a:cubicBezTo>
                    <a:pt x="551" y="1278"/>
                    <a:pt x="787" y="923"/>
                    <a:pt x="985" y="564"/>
                  </a:cubicBezTo>
                  <a:lnTo>
                    <a:pt x="985" y="564"/>
                  </a:lnTo>
                  <a:cubicBezTo>
                    <a:pt x="868" y="706"/>
                    <a:pt x="751" y="852"/>
                    <a:pt x="639" y="1002"/>
                  </a:cubicBezTo>
                  <a:cubicBezTo>
                    <a:pt x="778" y="789"/>
                    <a:pt x="896" y="564"/>
                    <a:pt x="1035" y="356"/>
                  </a:cubicBezTo>
                  <a:lnTo>
                    <a:pt x="1035" y="356"/>
                  </a:lnTo>
                  <a:cubicBezTo>
                    <a:pt x="868" y="534"/>
                    <a:pt x="716" y="727"/>
                    <a:pt x="577" y="929"/>
                  </a:cubicBezTo>
                  <a:cubicBezTo>
                    <a:pt x="727" y="703"/>
                    <a:pt x="855" y="466"/>
                    <a:pt x="1006" y="241"/>
                  </a:cubicBezTo>
                  <a:lnTo>
                    <a:pt x="1006" y="241"/>
                  </a:lnTo>
                  <a:cubicBezTo>
                    <a:pt x="839" y="420"/>
                    <a:pt x="680" y="611"/>
                    <a:pt x="538" y="812"/>
                  </a:cubicBezTo>
                  <a:cubicBezTo>
                    <a:pt x="672" y="589"/>
                    <a:pt x="809" y="365"/>
                    <a:pt x="963" y="155"/>
                  </a:cubicBezTo>
                  <a:lnTo>
                    <a:pt x="963" y="155"/>
                  </a:lnTo>
                  <a:cubicBezTo>
                    <a:pt x="772" y="342"/>
                    <a:pt x="597" y="544"/>
                    <a:pt x="437" y="759"/>
                  </a:cubicBezTo>
                  <a:cubicBezTo>
                    <a:pt x="581" y="532"/>
                    <a:pt x="726" y="306"/>
                    <a:pt x="871" y="79"/>
                  </a:cubicBezTo>
                  <a:lnTo>
                    <a:pt x="871" y="79"/>
                  </a:lnTo>
                  <a:cubicBezTo>
                    <a:pt x="715" y="245"/>
                    <a:pt x="563" y="416"/>
                    <a:pt x="429" y="600"/>
                  </a:cubicBezTo>
                  <a:cubicBezTo>
                    <a:pt x="537" y="411"/>
                    <a:pt x="644" y="220"/>
                    <a:pt x="748" y="30"/>
                  </a:cubicBezTo>
                  <a:lnTo>
                    <a:pt x="748" y="30"/>
                  </a:lnTo>
                  <a:cubicBezTo>
                    <a:pt x="593" y="214"/>
                    <a:pt x="438" y="400"/>
                    <a:pt x="309" y="603"/>
                  </a:cubicBezTo>
                  <a:cubicBezTo>
                    <a:pt x="423" y="393"/>
                    <a:pt x="531" y="177"/>
                    <a:pt x="6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31"/>
            <p:cNvSpPr/>
            <p:nvPr/>
          </p:nvSpPr>
          <p:spPr>
            <a:xfrm>
              <a:off x="5797825" y="4762050"/>
              <a:ext cx="7850" cy="13700"/>
            </a:xfrm>
            <a:custGeom>
              <a:rect b="b" l="l" r="r" t="t"/>
              <a:pathLst>
                <a:path extrusionOk="0" h="548" w="314">
                  <a:moveTo>
                    <a:pt x="313" y="1"/>
                  </a:moveTo>
                  <a:lnTo>
                    <a:pt x="313" y="1"/>
                  </a:lnTo>
                  <a:cubicBezTo>
                    <a:pt x="235" y="97"/>
                    <a:pt x="160" y="195"/>
                    <a:pt x="92" y="301"/>
                  </a:cubicBezTo>
                  <a:cubicBezTo>
                    <a:pt x="57" y="358"/>
                    <a:pt x="27" y="418"/>
                    <a:pt x="0" y="476"/>
                  </a:cubicBezTo>
                  <a:cubicBezTo>
                    <a:pt x="11" y="500"/>
                    <a:pt x="21" y="525"/>
                    <a:pt x="31" y="547"/>
                  </a:cubicBezTo>
                  <a:cubicBezTo>
                    <a:pt x="138" y="372"/>
                    <a:pt x="241" y="193"/>
                    <a:pt x="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31"/>
            <p:cNvSpPr/>
            <p:nvPr/>
          </p:nvSpPr>
          <p:spPr>
            <a:xfrm>
              <a:off x="5796925" y="4806175"/>
              <a:ext cx="6275" cy="11825"/>
            </a:xfrm>
            <a:custGeom>
              <a:rect b="b" l="l" r="r" t="t"/>
              <a:pathLst>
                <a:path extrusionOk="0" h="473" w="251">
                  <a:moveTo>
                    <a:pt x="251" y="1"/>
                  </a:moveTo>
                  <a:lnTo>
                    <a:pt x="251" y="1"/>
                  </a:lnTo>
                  <a:cubicBezTo>
                    <a:pt x="207" y="117"/>
                    <a:pt x="144" y="184"/>
                    <a:pt x="65" y="274"/>
                  </a:cubicBezTo>
                  <a:cubicBezTo>
                    <a:pt x="57" y="281"/>
                    <a:pt x="50" y="289"/>
                    <a:pt x="41" y="297"/>
                  </a:cubicBezTo>
                  <a:cubicBezTo>
                    <a:pt x="37" y="335"/>
                    <a:pt x="31" y="372"/>
                    <a:pt x="22" y="407"/>
                  </a:cubicBezTo>
                  <a:cubicBezTo>
                    <a:pt x="16" y="430"/>
                    <a:pt x="9" y="452"/>
                    <a:pt x="0" y="472"/>
                  </a:cubicBezTo>
                  <a:cubicBezTo>
                    <a:pt x="140" y="352"/>
                    <a:pt x="243" y="194"/>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31"/>
            <p:cNvSpPr/>
            <p:nvPr/>
          </p:nvSpPr>
          <p:spPr>
            <a:xfrm>
              <a:off x="5797975" y="4802225"/>
              <a:ext cx="5950" cy="10975"/>
            </a:xfrm>
            <a:custGeom>
              <a:rect b="b" l="l" r="r" t="t"/>
              <a:pathLst>
                <a:path extrusionOk="0" h="439" w="238">
                  <a:moveTo>
                    <a:pt x="237" y="0"/>
                  </a:moveTo>
                  <a:cubicBezTo>
                    <a:pt x="175" y="113"/>
                    <a:pt x="95" y="215"/>
                    <a:pt x="6" y="310"/>
                  </a:cubicBezTo>
                  <a:cubicBezTo>
                    <a:pt x="6" y="354"/>
                    <a:pt x="5" y="397"/>
                    <a:pt x="1" y="439"/>
                  </a:cubicBezTo>
                  <a:cubicBezTo>
                    <a:pt x="118" y="331"/>
                    <a:pt x="195" y="190"/>
                    <a:pt x="2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31"/>
            <p:cNvSpPr/>
            <p:nvPr/>
          </p:nvSpPr>
          <p:spPr>
            <a:xfrm>
              <a:off x="5797950" y="4795825"/>
              <a:ext cx="5625" cy="13350"/>
            </a:xfrm>
            <a:custGeom>
              <a:rect b="b" l="l" r="r" t="t"/>
              <a:pathLst>
                <a:path extrusionOk="0" h="534" w="225">
                  <a:moveTo>
                    <a:pt x="202" y="1"/>
                  </a:moveTo>
                  <a:lnTo>
                    <a:pt x="202" y="1"/>
                  </a:lnTo>
                  <a:cubicBezTo>
                    <a:pt x="165" y="96"/>
                    <a:pt x="110" y="154"/>
                    <a:pt x="56" y="226"/>
                  </a:cubicBezTo>
                  <a:cubicBezTo>
                    <a:pt x="38" y="249"/>
                    <a:pt x="19" y="272"/>
                    <a:pt x="0" y="293"/>
                  </a:cubicBezTo>
                  <a:lnTo>
                    <a:pt x="0" y="314"/>
                  </a:lnTo>
                  <a:cubicBezTo>
                    <a:pt x="0" y="385"/>
                    <a:pt x="6" y="458"/>
                    <a:pt x="7" y="533"/>
                  </a:cubicBezTo>
                  <a:cubicBezTo>
                    <a:pt x="123" y="425"/>
                    <a:pt x="210" y="287"/>
                    <a:pt x="225" y="122"/>
                  </a:cubicBezTo>
                  <a:lnTo>
                    <a:pt x="225" y="122"/>
                  </a:lnTo>
                  <a:cubicBezTo>
                    <a:pt x="187" y="198"/>
                    <a:pt x="138" y="263"/>
                    <a:pt x="86" y="325"/>
                  </a:cubicBezTo>
                  <a:cubicBezTo>
                    <a:pt x="112" y="284"/>
                    <a:pt x="133" y="241"/>
                    <a:pt x="154" y="196"/>
                  </a:cubicBezTo>
                  <a:cubicBezTo>
                    <a:pt x="180" y="135"/>
                    <a:pt x="204" y="70"/>
                    <a:pt x="2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31"/>
            <p:cNvSpPr/>
            <p:nvPr/>
          </p:nvSpPr>
          <p:spPr>
            <a:xfrm>
              <a:off x="5797850" y="4793050"/>
              <a:ext cx="4450" cy="9625"/>
            </a:xfrm>
            <a:custGeom>
              <a:rect b="b" l="l" r="r" t="t"/>
              <a:pathLst>
                <a:path extrusionOk="0" h="385" w="178">
                  <a:moveTo>
                    <a:pt x="177" y="0"/>
                  </a:moveTo>
                  <a:lnTo>
                    <a:pt x="177" y="0"/>
                  </a:lnTo>
                  <a:cubicBezTo>
                    <a:pt x="133" y="104"/>
                    <a:pt x="67" y="206"/>
                    <a:pt x="0" y="301"/>
                  </a:cubicBezTo>
                  <a:cubicBezTo>
                    <a:pt x="2" y="328"/>
                    <a:pt x="3" y="356"/>
                    <a:pt x="3" y="385"/>
                  </a:cubicBezTo>
                  <a:cubicBezTo>
                    <a:pt x="33" y="357"/>
                    <a:pt x="60" y="327"/>
                    <a:pt x="83" y="294"/>
                  </a:cubicBezTo>
                  <a:cubicBezTo>
                    <a:pt x="138" y="207"/>
                    <a:pt x="172" y="103"/>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31"/>
            <p:cNvSpPr/>
            <p:nvPr/>
          </p:nvSpPr>
          <p:spPr>
            <a:xfrm>
              <a:off x="5797575" y="4790625"/>
              <a:ext cx="4525" cy="9425"/>
            </a:xfrm>
            <a:custGeom>
              <a:rect b="b" l="l" r="r" t="t"/>
              <a:pathLst>
                <a:path extrusionOk="0" h="377" w="181">
                  <a:moveTo>
                    <a:pt x="174" y="1"/>
                  </a:moveTo>
                  <a:cubicBezTo>
                    <a:pt x="153" y="73"/>
                    <a:pt x="106" y="136"/>
                    <a:pt x="66" y="201"/>
                  </a:cubicBezTo>
                  <a:cubicBezTo>
                    <a:pt x="45" y="234"/>
                    <a:pt x="24" y="269"/>
                    <a:pt x="0" y="305"/>
                  </a:cubicBezTo>
                  <a:cubicBezTo>
                    <a:pt x="5" y="329"/>
                    <a:pt x="8" y="352"/>
                    <a:pt x="10" y="377"/>
                  </a:cubicBezTo>
                  <a:cubicBezTo>
                    <a:pt x="39" y="347"/>
                    <a:pt x="66" y="316"/>
                    <a:pt x="89" y="283"/>
                  </a:cubicBezTo>
                  <a:cubicBezTo>
                    <a:pt x="139" y="197"/>
                    <a:pt x="180" y="99"/>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31"/>
            <p:cNvSpPr/>
            <p:nvPr/>
          </p:nvSpPr>
          <p:spPr>
            <a:xfrm>
              <a:off x="5662225" y="4893975"/>
              <a:ext cx="51500" cy="47725"/>
            </a:xfrm>
            <a:custGeom>
              <a:rect b="b" l="l" r="r" t="t"/>
              <a:pathLst>
                <a:path extrusionOk="0" h="1909" w="2060">
                  <a:moveTo>
                    <a:pt x="2053" y="0"/>
                  </a:moveTo>
                  <a:cubicBezTo>
                    <a:pt x="1730" y="172"/>
                    <a:pt x="1408" y="346"/>
                    <a:pt x="1095" y="537"/>
                  </a:cubicBezTo>
                  <a:cubicBezTo>
                    <a:pt x="857" y="681"/>
                    <a:pt x="611" y="822"/>
                    <a:pt x="415" y="1026"/>
                  </a:cubicBezTo>
                  <a:cubicBezTo>
                    <a:pt x="198" y="1268"/>
                    <a:pt x="18" y="1576"/>
                    <a:pt x="0" y="1909"/>
                  </a:cubicBezTo>
                  <a:cubicBezTo>
                    <a:pt x="31" y="1706"/>
                    <a:pt x="130" y="1530"/>
                    <a:pt x="243" y="1361"/>
                  </a:cubicBezTo>
                  <a:cubicBezTo>
                    <a:pt x="448" y="1049"/>
                    <a:pt x="753" y="836"/>
                    <a:pt x="1092" y="642"/>
                  </a:cubicBezTo>
                  <a:cubicBezTo>
                    <a:pt x="1407" y="455"/>
                    <a:pt x="1733" y="287"/>
                    <a:pt x="2060" y="117"/>
                  </a:cubicBezTo>
                  <a:cubicBezTo>
                    <a:pt x="2057" y="79"/>
                    <a:pt x="2055" y="40"/>
                    <a:pt x="20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31"/>
            <p:cNvSpPr/>
            <p:nvPr/>
          </p:nvSpPr>
          <p:spPr>
            <a:xfrm>
              <a:off x="5661575" y="4889725"/>
              <a:ext cx="51950" cy="46100"/>
            </a:xfrm>
            <a:custGeom>
              <a:rect b="b" l="l" r="r" t="t"/>
              <a:pathLst>
                <a:path extrusionOk="0" h="1844" w="2078">
                  <a:moveTo>
                    <a:pt x="2078" y="0"/>
                  </a:moveTo>
                  <a:lnTo>
                    <a:pt x="2078" y="0"/>
                  </a:lnTo>
                  <a:cubicBezTo>
                    <a:pt x="1764" y="171"/>
                    <a:pt x="1456" y="353"/>
                    <a:pt x="1149" y="534"/>
                  </a:cubicBezTo>
                  <a:cubicBezTo>
                    <a:pt x="577" y="863"/>
                    <a:pt x="203" y="1183"/>
                    <a:pt x="0" y="1844"/>
                  </a:cubicBezTo>
                  <a:cubicBezTo>
                    <a:pt x="229" y="1291"/>
                    <a:pt x="615" y="953"/>
                    <a:pt x="1113" y="670"/>
                  </a:cubicBezTo>
                  <a:cubicBezTo>
                    <a:pt x="1431" y="485"/>
                    <a:pt x="1752" y="299"/>
                    <a:pt x="2077" y="124"/>
                  </a:cubicBezTo>
                  <a:cubicBezTo>
                    <a:pt x="2077" y="81"/>
                    <a:pt x="2077" y="42"/>
                    <a:pt x="20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31"/>
            <p:cNvSpPr/>
            <p:nvPr/>
          </p:nvSpPr>
          <p:spPr>
            <a:xfrm>
              <a:off x="5661850" y="4886425"/>
              <a:ext cx="51875" cy="44700"/>
            </a:xfrm>
            <a:custGeom>
              <a:rect b="b" l="l" r="r" t="t"/>
              <a:pathLst>
                <a:path extrusionOk="0" h="1788" w="2075">
                  <a:moveTo>
                    <a:pt x="2075" y="1"/>
                  </a:moveTo>
                  <a:lnTo>
                    <a:pt x="2075" y="1"/>
                  </a:lnTo>
                  <a:cubicBezTo>
                    <a:pt x="1711" y="189"/>
                    <a:pt x="1355" y="390"/>
                    <a:pt x="1014" y="614"/>
                  </a:cubicBezTo>
                  <a:cubicBezTo>
                    <a:pt x="803" y="758"/>
                    <a:pt x="590" y="905"/>
                    <a:pt x="413" y="1091"/>
                  </a:cubicBezTo>
                  <a:cubicBezTo>
                    <a:pt x="227" y="1287"/>
                    <a:pt x="75" y="1525"/>
                    <a:pt x="1" y="1787"/>
                  </a:cubicBezTo>
                  <a:cubicBezTo>
                    <a:pt x="201" y="1307"/>
                    <a:pt x="572" y="1029"/>
                    <a:pt x="965" y="764"/>
                  </a:cubicBezTo>
                  <a:cubicBezTo>
                    <a:pt x="1319" y="529"/>
                    <a:pt x="1694" y="326"/>
                    <a:pt x="2068" y="127"/>
                  </a:cubicBezTo>
                  <a:cubicBezTo>
                    <a:pt x="2068" y="84"/>
                    <a:pt x="2071" y="43"/>
                    <a:pt x="20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31"/>
            <p:cNvSpPr/>
            <p:nvPr/>
          </p:nvSpPr>
          <p:spPr>
            <a:xfrm>
              <a:off x="5665600" y="4882375"/>
              <a:ext cx="48075" cy="38050"/>
            </a:xfrm>
            <a:custGeom>
              <a:rect b="b" l="l" r="r" t="t"/>
              <a:pathLst>
                <a:path extrusionOk="0" h="1522" w="1923">
                  <a:moveTo>
                    <a:pt x="1921" y="1"/>
                  </a:moveTo>
                  <a:cubicBezTo>
                    <a:pt x="1698" y="133"/>
                    <a:pt x="1482" y="275"/>
                    <a:pt x="1263" y="414"/>
                  </a:cubicBezTo>
                  <a:cubicBezTo>
                    <a:pt x="798" y="720"/>
                    <a:pt x="274" y="1008"/>
                    <a:pt x="0" y="1521"/>
                  </a:cubicBezTo>
                  <a:cubicBezTo>
                    <a:pt x="293" y="1095"/>
                    <a:pt x="727" y="846"/>
                    <a:pt x="1161" y="586"/>
                  </a:cubicBezTo>
                  <a:cubicBezTo>
                    <a:pt x="1415" y="431"/>
                    <a:pt x="1669" y="280"/>
                    <a:pt x="1923" y="126"/>
                  </a:cubicBezTo>
                  <a:cubicBezTo>
                    <a:pt x="1922" y="84"/>
                    <a:pt x="1921" y="43"/>
                    <a:pt x="19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31"/>
            <p:cNvSpPr/>
            <p:nvPr/>
          </p:nvSpPr>
          <p:spPr>
            <a:xfrm>
              <a:off x="5615425" y="4011325"/>
              <a:ext cx="25725" cy="82925"/>
            </a:xfrm>
            <a:custGeom>
              <a:rect b="b" l="l" r="r" t="t"/>
              <a:pathLst>
                <a:path extrusionOk="0" h="3317" w="1029">
                  <a:moveTo>
                    <a:pt x="1029" y="0"/>
                  </a:moveTo>
                  <a:cubicBezTo>
                    <a:pt x="319" y="803"/>
                    <a:pt x="1" y="1998"/>
                    <a:pt x="67" y="3063"/>
                  </a:cubicBezTo>
                  <a:cubicBezTo>
                    <a:pt x="73" y="3147"/>
                    <a:pt x="81" y="3235"/>
                    <a:pt x="91" y="3316"/>
                  </a:cubicBezTo>
                  <a:cubicBezTo>
                    <a:pt x="92" y="3193"/>
                    <a:pt x="93" y="3070"/>
                    <a:pt x="98" y="2947"/>
                  </a:cubicBezTo>
                  <a:cubicBezTo>
                    <a:pt x="117" y="2529"/>
                    <a:pt x="189" y="2136"/>
                    <a:pt x="298" y="1719"/>
                  </a:cubicBezTo>
                  <a:cubicBezTo>
                    <a:pt x="456" y="1096"/>
                    <a:pt x="662" y="527"/>
                    <a:pt x="10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31"/>
            <p:cNvSpPr/>
            <p:nvPr/>
          </p:nvSpPr>
          <p:spPr>
            <a:xfrm>
              <a:off x="5616975" y="4102400"/>
              <a:ext cx="22250" cy="59525"/>
            </a:xfrm>
            <a:custGeom>
              <a:rect b="b" l="l" r="r" t="t"/>
              <a:pathLst>
                <a:path extrusionOk="0" h="2381" w="890">
                  <a:moveTo>
                    <a:pt x="9" y="1"/>
                  </a:moveTo>
                  <a:lnTo>
                    <a:pt x="9" y="1"/>
                  </a:lnTo>
                  <a:cubicBezTo>
                    <a:pt x="1" y="871"/>
                    <a:pt x="202" y="1577"/>
                    <a:pt x="767" y="2243"/>
                  </a:cubicBezTo>
                  <a:cubicBezTo>
                    <a:pt x="806" y="2288"/>
                    <a:pt x="854" y="2344"/>
                    <a:pt x="890" y="2381"/>
                  </a:cubicBezTo>
                  <a:cubicBezTo>
                    <a:pt x="847" y="2318"/>
                    <a:pt x="803" y="2253"/>
                    <a:pt x="762" y="2189"/>
                  </a:cubicBezTo>
                  <a:cubicBezTo>
                    <a:pt x="341" y="1512"/>
                    <a:pt x="128" y="821"/>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31"/>
            <p:cNvSpPr/>
            <p:nvPr/>
          </p:nvSpPr>
          <p:spPr>
            <a:xfrm>
              <a:off x="5643050" y="3963950"/>
              <a:ext cx="54625" cy="44650"/>
            </a:xfrm>
            <a:custGeom>
              <a:rect b="b" l="l" r="r" t="t"/>
              <a:pathLst>
                <a:path extrusionOk="0" h="1786" w="2185">
                  <a:moveTo>
                    <a:pt x="2184" y="0"/>
                  </a:moveTo>
                  <a:lnTo>
                    <a:pt x="2184" y="0"/>
                  </a:lnTo>
                  <a:cubicBezTo>
                    <a:pt x="1351" y="434"/>
                    <a:pt x="548" y="997"/>
                    <a:pt x="1" y="1785"/>
                  </a:cubicBezTo>
                  <a:cubicBezTo>
                    <a:pt x="271" y="1493"/>
                    <a:pt x="582" y="1245"/>
                    <a:pt x="891" y="996"/>
                  </a:cubicBezTo>
                  <a:cubicBezTo>
                    <a:pt x="1283" y="678"/>
                    <a:pt x="1670" y="396"/>
                    <a:pt x="2103" y="63"/>
                  </a:cubicBezTo>
                  <a:cubicBezTo>
                    <a:pt x="2129" y="43"/>
                    <a:pt x="2154" y="23"/>
                    <a:pt x="2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31"/>
            <p:cNvSpPr/>
            <p:nvPr/>
          </p:nvSpPr>
          <p:spPr>
            <a:xfrm>
              <a:off x="5659675" y="3959175"/>
              <a:ext cx="38225" cy="25550"/>
            </a:xfrm>
            <a:custGeom>
              <a:rect b="b" l="l" r="r" t="t"/>
              <a:pathLst>
                <a:path extrusionOk="0" h="1022" w="1529">
                  <a:moveTo>
                    <a:pt x="1529" y="1"/>
                  </a:moveTo>
                  <a:lnTo>
                    <a:pt x="1529" y="1"/>
                  </a:lnTo>
                  <a:cubicBezTo>
                    <a:pt x="1242" y="130"/>
                    <a:pt x="963" y="275"/>
                    <a:pt x="705" y="453"/>
                  </a:cubicBezTo>
                  <a:cubicBezTo>
                    <a:pt x="459" y="619"/>
                    <a:pt x="211" y="833"/>
                    <a:pt x="0" y="1022"/>
                  </a:cubicBezTo>
                  <a:cubicBezTo>
                    <a:pt x="515" y="691"/>
                    <a:pt x="1019" y="341"/>
                    <a:pt x="15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31"/>
            <p:cNvSpPr/>
            <p:nvPr/>
          </p:nvSpPr>
          <p:spPr>
            <a:xfrm>
              <a:off x="5673625" y="3958050"/>
              <a:ext cx="18025" cy="11400"/>
            </a:xfrm>
            <a:custGeom>
              <a:rect b="b" l="l" r="r" t="t"/>
              <a:pathLst>
                <a:path extrusionOk="0" h="456" w="721">
                  <a:moveTo>
                    <a:pt x="720" y="1"/>
                  </a:moveTo>
                  <a:lnTo>
                    <a:pt x="720" y="1"/>
                  </a:lnTo>
                  <a:cubicBezTo>
                    <a:pt x="457" y="111"/>
                    <a:pt x="210" y="261"/>
                    <a:pt x="0" y="456"/>
                  </a:cubicBezTo>
                  <a:cubicBezTo>
                    <a:pt x="252" y="323"/>
                    <a:pt x="495" y="175"/>
                    <a:pt x="7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31"/>
            <p:cNvSpPr/>
            <p:nvPr/>
          </p:nvSpPr>
          <p:spPr>
            <a:xfrm>
              <a:off x="5681400" y="3957075"/>
              <a:ext cx="2600" cy="1900"/>
            </a:xfrm>
            <a:custGeom>
              <a:rect b="b" l="l" r="r" t="t"/>
              <a:pathLst>
                <a:path extrusionOk="0" h="76" w="104">
                  <a:moveTo>
                    <a:pt x="103" y="0"/>
                  </a:moveTo>
                  <a:lnTo>
                    <a:pt x="103" y="0"/>
                  </a:lnTo>
                  <a:cubicBezTo>
                    <a:pt x="65" y="21"/>
                    <a:pt x="28" y="48"/>
                    <a:pt x="0" y="76"/>
                  </a:cubicBezTo>
                  <a:cubicBezTo>
                    <a:pt x="37" y="55"/>
                    <a:pt x="72" y="31"/>
                    <a:pt x="1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31"/>
            <p:cNvSpPr/>
            <p:nvPr/>
          </p:nvSpPr>
          <p:spPr>
            <a:xfrm>
              <a:off x="5812075" y="3809700"/>
              <a:ext cx="18225" cy="65425"/>
            </a:xfrm>
            <a:custGeom>
              <a:rect b="b" l="l" r="r" t="t"/>
              <a:pathLst>
                <a:path extrusionOk="0" h="2617" w="729">
                  <a:moveTo>
                    <a:pt x="466" y="1"/>
                  </a:moveTo>
                  <a:cubicBezTo>
                    <a:pt x="481" y="105"/>
                    <a:pt x="494" y="211"/>
                    <a:pt x="503" y="316"/>
                  </a:cubicBezTo>
                  <a:cubicBezTo>
                    <a:pt x="559" y="1014"/>
                    <a:pt x="375" y="1965"/>
                    <a:pt x="1" y="2616"/>
                  </a:cubicBezTo>
                  <a:cubicBezTo>
                    <a:pt x="192" y="2407"/>
                    <a:pt x="362" y="2083"/>
                    <a:pt x="448" y="1874"/>
                  </a:cubicBezTo>
                  <a:cubicBezTo>
                    <a:pt x="685" y="1355"/>
                    <a:pt x="729" y="741"/>
                    <a:pt x="538" y="196"/>
                  </a:cubicBezTo>
                  <a:cubicBezTo>
                    <a:pt x="517" y="131"/>
                    <a:pt x="490" y="58"/>
                    <a:pt x="4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31"/>
            <p:cNvSpPr/>
            <p:nvPr/>
          </p:nvSpPr>
          <p:spPr>
            <a:xfrm>
              <a:off x="5819825" y="3815175"/>
              <a:ext cx="18350" cy="56400"/>
            </a:xfrm>
            <a:custGeom>
              <a:rect b="b" l="l" r="r" t="t"/>
              <a:pathLst>
                <a:path extrusionOk="0" h="2256" w="734">
                  <a:moveTo>
                    <a:pt x="467" y="0"/>
                  </a:moveTo>
                  <a:cubicBezTo>
                    <a:pt x="473" y="80"/>
                    <a:pt x="474" y="162"/>
                    <a:pt x="474" y="242"/>
                  </a:cubicBezTo>
                  <a:cubicBezTo>
                    <a:pt x="476" y="704"/>
                    <a:pt x="454" y="876"/>
                    <a:pt x="362" y="1285"/>
                  </a:cubicBezTo>
                  <a:cubicBezTo>
                    <a:pt x="283" y="1634"/>
                    <a:pt x="166" y="1946"/>
                    <a:pt x="1" y="2255"/>
                  </a:cubicBezTo>
                  <a:cubicBezTo>
                    <a:pt x="490" y="1650"/>
                    <a:pt x="733" y="925"/>
                    <a:pt x="510" y="149"/>
                  </a:cubicBezTo>
                  <a:cubicBezTo>
                    <a:pt x="496" y="100"/>
                    <a:pt x="481" y="49"/>
                    <a:pt x="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31"/>
            <p:cNvSpPr/>
            <p:nvPr/>
          </p:nvSpPr>
          <p:spPr>
            <a:xfrm>
              <a:off x="5831275" y="3825275"/>
              <a:ext cx="8400" cy="34125"/>
            </a:xfrm>
            <a:custGeom>
              <a:rect b="b" l="l" r="r" t="t"/>
              <a:pathLst>
                <a:path extrusionOk="0" h="1365" w="336">
                  <a:moveTo>
                    <a:pt x="246" y="1"/>
                  </a:moveTo>
                  <a:cubicBezTo>
                    <a:pt x="243" y="26"/>
                    <a:pt x="239" y="58"/>
                    <a:pt x="237" y="77"/>
                  </a:cubicBezTo>
                  <a:cubicBezTo>
                    <a:pt x="178" y="494"/>
                    <a:pt x="121" y="906"/>
                    <a:pt x="0" y="1364"/>
                  </a:cubicBezTo>
                  <a:cubicBezTo>
                    <a:pt x="258" y="954"/>
                    <a:pt x="336" y="563"/>
                    <a:pt x="254" y="69"/>
                  </a:cubicBezTo>
                  <a:cubicBezTo>
                    <a:pt x="252" y="47"/>
                    <a:pt x="248" y="21"/>
                    <a:pt x="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31"/>
            <p:cNvSpPr/>
            <p:nvPr/>
          </p:nvSpPr>
          <p:spPr>
            <a:xfrm>
              <a:off x="5839625" y="3834800"/>
              <a:ext cx="3625" cy="16025"/>
            </a:xfrm>
            <a:custGeom>
              <a:rect b="b" l="l" r="r" t="t"/>
              <a:pathLst>
                <a:path extrusionOk="0" h="641" w="145">
                  <a:moveTo>
                    <a:pt x="126" y="1"/>
                  </a:moveTo>
                  <a:lnTo>
                    <a:pt x="126" y="1"/>
                  </a:lnTo>
                  <a:cubicBezTo>
                    <a:pt x="69" y="211"/>
                    <a:pt x="39" y="427"/>
                    <a:pt x="1" y="640"/>
                  </a:cubicBezTo>
                  <a:cubicBezTo>
                    <a:pt x="116" y="453"/>
                    <a:pt x="145" y="219"/>
                    <a:pt x="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31"/>
            <p:cNvSpPr/>
            <p:nvPr/>
          </p:nvSpPr>
          <p:spPr>
            <a:xfrm>
              <a:off x="5847650" y="3838775"/>
              <a:ext cx="1575" cy="6850"/>
            </a:xfrm>
            <a:custGeom>
              <a:rect b="b" l="l" r="r" t="t"/>
              <a:pathLst>
                <a:path extrusionOk="0" h="274" w="63">
                  <a:moveTo>
                    <a:pt x="58" y="0"/>
                  </a:moveTo>
                  <a:cubicBezTo>
                    <a:pt x="30" y="89"/>
                    <a:pt x="16" y="182"/>
                    <a:pt x="0" y="273"/>
                  </a:cubicBezTo>
                  <a:cubicBezTo>
                    <a:pt x="47" y="191"/>
                    <a:pt x="63" y="93"/>
                    <a:pt x="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31"/>
            <p:cNvSpPr/>
            <p:nvPr/>
          </p:nvSpPr>
          <p:spPr>
            <a:xfrm>
              <a:off x="5782600" y="3784725"/>
              <a:ext cx="30050" cy="8575"/>
            </a:xfrm>
            <a:custGeom>
              <a:rect b="b" l="l" r="r" t="t"/>
              <a:pathLst>
                <a:path extrusionOk="0" h="343" w="1202">
                  <a:moveTo>
                    <a:pt x="587" y="0"/>
                  </a:moveTo>
                  <a:cubicBezTo>
                    <a:pt x="422" y="0"/>
                    <a:pt x="266" y="55"/>
                    <a:pt x="134" y="129"/>
                  </a:cubicBezTo>
                  <a:cubicBezTo>
                    <a:pt x="87" y="156"/>
                    <a:pt x="38" y="192"/>
                    <a:pt x="1" y="226"/>
                  </a:cubicBezTo>
                  <a:cubicBezTo>
                    <a:pt x="67" y="192"/>
                    <a:pt x="115" y="171"/>
                    <a:pt x="178" y="146"/>
                  </a:cubicBezTo>
                  <a:cubicBezTo>
                    <a:pt x="315" y="97"/>
                    <a:pt x="433" y="70"/>
                    <a:pt x="554" y="70"/>
                  </a:cubicBezTo>
                  <a:cubicBezTo>
                    <a:pt x="643" y="70"/>
                    <a:pt x="732" y="84"/>
                    <a:pt x="831" y="116"/>
                  </a:cubicBezTo>
                  <a:cubicBezTo>
                    <a:pt x="965" y="160"/>
                    <a:pt x="1099" y="226"/>
                    <a:pt x="1201" y="343"/>
                  </a:cubicBezTo>
                  <a:cubicBezTo>
                    <a:pt x="1093" y="152"/>
                    <a:pt x="882" y="34"/>
                    <a:pt x="671" y="5"/>
                  </a:cubicBezTo>
                  <a:cubicBezTo>
                    <a:pt x="643" y="2"/>
                    <a:pt x="615" y="0"/>
                    <a:pt x="5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31"/>
            <p:cNvSpPr/>
            <p:nvPr/>
          </p:nvSpPr>
          <p:spPr>
            <a:xfrm>
              <a:off x="5786850" y="3782200"/>
              <a:ext cx="23550" cy="5275"/>
            </a:xfrm>
            <a:custGeom>
              <a:rect b="b" l="l" r="r" t="t"/>
              <a:pathLst>
                <a:path extrusionOk="0" h="211" w="942">
                  <a:moveTo>
                    <a:pt x="422" y="1"/>
                  </a:moveTo>
                  <a:cubicBezTo>
                    <a:pt x="379" y="1"/>
                    <a:pt x="334" y="4"/>
                    <a:pt x="298" y="11"/>
                  </a:cubicBezTo>
                  <a:cubicBezTo>
                    <a:pt x="208" y="29"/>
                    <a:pt x="123" y="66"/>
                    <a:pt x="42" y="108"/>
                  </a:cubicBezTo>
                  <a:cubicBezTo>
                    <a:pt x="27" y="116"/>
                    <a:pt x="12" y="124"/>
                    <a:pt x="1" y="132"/>
                  </a:cubicBezTo>
                  <a:cubicBezTo>
                    <a:pt x="33" y="124"/>
                    <a:pt x="63" y="118"/>
                    <a:pt x="95" y="112"/>
                  </a:cubicBezTo>
                  <a:cubicBezTo>
                    <a:pt x="221" y="87"/>
                    <a:pt x="329" y="77"/>
                    <a:pt x="465" y="77"/>
                  </a:cubicBezTo>
                  <a:cubicBezTo>
                    <a:pt x="631" y="81"/>
                    <a:pt x="795" y="104"/>
                    <a:pt x="942" y="211"/>
                  </a:cubicBezTo>
                  <a:cubicBezTo>
                    <a:pt x="840" y="96"/>
                    <a:pt x="690" y="35"/>
                    <a:pt x="540" y="10"/>
                  </a:cubicBezTo>
                  <a:cubicBezTo>
                    <a:pt x="520" y="5"/>
                    <a:pt x="473" y="1"/>
                    <a:pt x="4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31"/>
            <p:cNvSpPr/>
            <p:nvPr/>
          </p:nvSpPr>
          <p:spPr>
            <a:xfrm>
              <a:off x="5795325" y="3780750"/>
              <a:ext cx="10200" cy="1950"/>
            </a:xfrm>
            <a:custGeom>
              <a:rect b="b" l="l" r="r" t="t"/>
              <a:pathLst>
                <a:path extrusionOk="0" h="78" w="408">
                  <a:moveTo>
                    <a:pt x="149" y="0"/>
                  </a:moveTo>
                  <a:cubicBezTo>
                    <a:pt x="99" y="0"/>
                    <a:pt x="48" y="10"/>
                    <a:pt x="0" y="30"/>
                  </a:cubicBezTo>
                  <a:cubicBezTo>
                    <a:pt x="22" y="28"/>
                    <a:pt x="42" y="27"/>
                    <a:pt x="63" y="27"/>
                  </a:cubicBezTo>
                  <a:cubicBezTo>
                    <a:pt x="181" y="27"/>
                    <a:pt x="292" y="55"/>
                    <a:pt x="407" y="77"/>
                  </a:cubicBezTo>
                  <a:cubicBezTo>
                    <a:pt x="330" y="29"/>
                    <a:pt x="239" y="0"/>
                    <a:pt x="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31"/>
            <p:cNvSpPr/>
            <p:nvPr/>
          </p:nvSpPr>
          <p:spPr>
            <a:xfrm>
              <a:off x="5726150" y="3832675"/>
              <a:ext cx="2775" cy="2400"/>
            </a:xfrm>
            <a:custGeom>
              <a:rect b="b" l="l" r="r" t="t"/>
              <a:pathLst>
                <a:path extrusionOk="0" h="96" w="111">
                  <a:moveTo>
                    <a:pt x="110" y="0"/>
                  </a:moveTo>
                  <a:lnTo>
                    <a:pt x="110" y="0"/>
                  </a:lnTo>
                  <a:cubicBezTo>
                    <a:pt x="78" y="25"/>
                    <a:pt x="45" y="43"/>
                    <a:pt x="5" y="54"/>
                  </a:cubicBezTo>
                  <a:cubicBezTo>
                    <a:pt x="4" y="54"/>
                    <a:pt x="3" y="52"/>
                    <a:pt x="2" y="52"/>
                  </a:cubicBezTo>
                  <a:lnTo>
                    <a:pt x="2" y="52"/>
                  </a:lnTo>
                  <a:lnTo>
                    <a:pt x="4" y="55"/>
                  </a:lnTo>
                  <a:cubicBezTo>
                    <a:pt x="3" y="55"/>
                    <a:pt x="2" y="56"/>
                    <a:pt x="0" y="56"/>
                  </a:cubicBezTo>
                  <a:lnTo>
                    <a:pt x="7" y="56"/>
                  </a:lnTo>
                  <a:cubicBezTo>
                    <a:pt x="21" y="67"/>
                    <a:pt x="36" y="80"/>
                    <a:pt x="47" y="95"/>
                  </a:cubicBezTo>
                  <a:cubicBezTo>
                    <a:pt x="45" y="86"/>
                    <a:pt x="39" y="80"/>
                    <a:pt x="34" y="72"/>
                  </a:cubicBezTo>
                  <a:lnTo>
                    <a:pt x="34" y="72"/>
                  </a:lnTo>
                  <a:cubicBezTo>
                    <a:pt x="41" y="77"/>
                    <a:pt x="50" y="80"/>
                    <a:pt x="52" y="81"/>
                  </a:cubicBezTo>
                  <a:cubicBezTo>
                    <a:pt x="50" y="78"/>
                    <a:pt x="47" y="75"/>
                    <a:pt x="44" y="74"/>
                  </a:cubicBezTo>
                  <a:lnTo>
                    <a:pt x="44" y="74"/>
                  </a:lnTo>
                  <a:cubicBezTo>
                    <a:pt x="49" y="75"/>
                    <a:pt x="54" y="76"/>
                    <a:pt x="59" y="76"/>
                  </a:cubicBezTo>
                  <a:cubicBezTo>
                    <a:pt x="61" y="76"/>
                    <a:pt x="63" y="76"/>
                    <a:pt x="65" y="75"/>
                  </a:cubicBezTo>
                  <a:cubicBezTo>
                    <a:pt x="70" y="75"/>
                    <a:pt x="76" y="70"/>
                    <a:pt x="74" y="64"/>
                  </a:cubicBezTo>
                  <a:cubicBezTo>
                    <a:pt x="69" y="60"/>
                    <a:pt x="61" y="57"/>
                    <a:pt x="55" y="57"/>
                  </a:cubicBezTo>
                  <a:cubicBezTo>
                    <a:pt x="61" y="56"/>
                    <a:pt x="66" y="55"/>
                    <a:pt x="71" y="52"/>
                  </a:cubicBezTo>
                  <a:lnTo>
                    <a:pt x="71" y="52"/>
                  </a:lnTo>
                  <a:cubicBezTo>
                    <a:pt x="69" y="54"/>
                    <a:pt x="66" y="55"/>
                    <a:pt x="67" y="55"/>
                  </a:cubicBezTo>
                  <a:cubicBezTo>
                    <a:pt x="70" y="54"/>
                    <a:pt x="81" y="52"/>
                    <a:pt x="76" y="49"/>
                  </a:cubicBezTo>
                  <a:lnTo>
                    <a:pt x="76" y="49"/>
                  </a:lnTo>
                  <a:cubicBezTo>
                    <a:pt x="64" y="50"/>
                    <a:pt x="50" y="51"/>
                    <a:pt x="36" y="54"/>
                  </a:cubicBezTo>
                  <a:cubicBezTo>
                    <a:pt x="67" y="46"/>
                    <a:pt x="102" y="21"/>
                    <a:pt x="1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31"/>
            <p:cNvSpPr/>
            <p:nvPr/>
          </p:nvSpPr>
          <p:spPr>
            <a:xfrm>
              <a:off x="5726450" y="3834175"/>
              <a:ext cx="100" cy="25"/>
            </a:xfrm>
            <a:custGeom>
              <a:rect b="b" l="l" r="r" t="t"/>
              <a:pathLst>
                <a:path extrusionOk="0" fill="none" h="1" w="4">
                  <a:moveTo>
                    <a:pt x="4" y="0"/>
                  </a:moveTo>
                  <a:lnTo>
                    <a:pt x="1" y="0"/>
                  </a:lnTo>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31"/>
            <p:cNvSpPr/>
            <p:nvPr/>
          </p:nvSpPr>
          <p:spPr>
            <a:xfrm>
              <a:off x="5749900" y="3796250"/>
              <a:ext cx="2000" cy="12175"/>
            </a:xfrm>
            <a:custGeom>
              <a:rect b="b" l="l" r="r" t="t"/>
              <a:pathLst>
                <a:path extrusionOk="0" h="487" w="80">
                  <a:moveTo>
                    <a:pt x="15" y="0"/>
                  </a:moveTo>
                  <a:cubicBezTo>
                    <a:pt x="16" y="4"/>
                    <a:pt x="16" y="9"/>
                    <a:pt x="17" y="13"/>
                  </a:cubicBezTo>
                  <a:cubicBezTo>
                    <a:pt x="44" y="168"/>
                    <a:pt x="36" y="334"/>
                    <a:pt x="1" y="486"/>
                  </a:cubicBezTo>
                  <a:cubicBezTo>
                    <a:pt x="43" y="405"/>
                    <a:pt x="79" y="314"/>
                    <a:pt x="78" y="221"/>
                  </a:cubicBezTo>
                  <a:cubicBezTo>
                    <a:pt x="78" y="143"/>
                    <a:pt x="53" y="67"/>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31"/>
            <p:cNvSpPr/>
            <p:nvPr/>
          </p:nvSpPr>
          <p:spPr>
            <a:xfrm>
              <a:off x="5751325" y="3795225"/>
              <a:ext cx="2525" cy="10850"/>
            </a:xfrm>
            <a:custGeom>
              <a:rect b="b" l="l" r="r" t="t"/>
              <a:pathLst>
                <a:path extrusionOk="0" h="434" w="101">
                  <a:moveTo>
                    <a:pt x="1" y="0"/>
                  </a:moveTo>
                  <a:cubicBezTo>
                    <a:pt x="0" y="0"/>
                    <a:pt x="3" y="7"/>
                    <a:pt x="6" y="18"/>
                  </a:cubicBezTo>
                  <a:cubicBezTo>
                    <a:pt x="35" y="153"/>
                    <a:pt x="46" y="290"/>
                    <a:pt x="23" y="433"/>
                  </a:cubicBezTo>
                  <a:cubicBezTo>
                    <a:pt x="100" y="303"/>
                    <a:pt x="90" y="141"/>
                    <a:pt x="11" y="13"/>
                  </a:cubicBezTo>
                  <a:cubicBezTo>
                    <a:pt x="5" y="4"/>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31"/>
            <p:cNvSpPr/>
            <p:nvPr/>
          </p:nvSpPr>
          <p:spPr>
            <a:xfrm>
              <a:off x="5752350" y="3794825"/>
              <a:ext cx="2700" cy="9350"/>
            </a:xfrm>
            <a:custGeom>
              <a:rect b="b" l="l" r="r" t="t"/>
              <a:pathLst>
                <a:path extrusionOk="0" h="374" w="108">
                  <a:moveTo>
                    <a:pt x="1" y="0"/>
                  </a:moveTo>
                  <a:cubicBezTo>
                    <a:pt x="1" y="0"/>
                    <a:pt x="1" y="1"/>
                    <a:pt x="3" y="4"/>
                  </a:cubicBezTo>
                  <a:cubicBezTo>
                    <a:pt x="13" y="24"/>
                    <a:pt x="17" y="47"/>
                    <a:pt x="23" y="69"/>
                  </a:cubicBezTo>
                  <a:cubicBezTo>
                    <a:pt x="42" y="139"/>
                    <a:pt x="39" y="154"/>
                    <a:pt x="49" y="222"/>
                  </a:cubicBezTo>
                  <a:cubicBezTo>
                    <a:pt x="52" y="237"/>
                    <a:pt x="61" y="314"/>
                    <a:pt x="59" y="373"/>
                  </a:cubicBezTo>
                  <a:cubicBezTo>
                    <a:pt x="108" y="252"/>
                    <a:pt x="89" y="102"/>
                    <a:pt x="5" y="4"/>
                  </a:cubicBezTo>
                  <a:cubicBezTo>
                    <a:pt x="3" y="1"/>
                    <a:pt x="1"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31"/>
            <p:cNvSpPr/>
            <p:nvPr/>
          </p:nvSpPr>
          <p:spPr>
            <a:xfrm>
              <a:off x="5754200" y="3795375"/>
              <a:ext cx="1825" cy="6925"/>
            </a:xfrm>
            <a:custGeom>
              <a:rect b="b" l="l" r="r" t="t"/>
              <a:pathLst>
                <a:path extrusionOk="0" h="277" w="73">
                  <a:moveTo>
                    <a:pt x="2" y="1"/>
                  </a:moveTo>
                  <a:lnTo>
                    <a:pt x="2" y="1"/>
                  </a:lnTo>
                  <a:cubicBezTo>
                    <a:pt x="1" y="1"/>
                    <a:pt x="4" y="10"/>
                    <a:pt x="4" y="16"/>
                  </a:cubicBezTo>
                  <a:cubicBezTo>
                    <a:pt x="10" y="106"/>
                    <a:pt x="36" y="182"/>
                    <a:pt x="30" y="276"/>
                  </a:cubicBezTo>
                  <a:cubicBezTo>
                    <a:pt x="73" y="190"/>
                    <a:pt x="46" y="86"/>
                    <a:pt x="5" y="6"/>
                  </a:cubicBezTo>
                  <a:cubicBezTo>
                    <a:pt x="3" y="2"/>
                    <a:pt x="2" y="1"/>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31"/>
            <p:cNvSpPr/>
            <p:nvPr/>
          </p:nvSpPr>
          <p:spPr>
            <a:xfrm>
              <a:off x="5755450" y="3795300"/>
              <a:ext cx="1525" cy="5950"/>
            </a:xfrm>
            <a:custGeom>
              <a:rect b="b" l="l" r="r" t="t"/>
              <a:pathLst>
                <a:path extrusionOk="0" h="238" w="61">
                  <a:moveTo>
                    <a:pt x="0" y="1"/>
                  </a:moveTo>
                  <a:lnTo>
                    <a:pt x="0" y="1"/>
                  </a:lnTo>
                  <a:cubicBezTo>
                    <a:pt x="7" y="89"/>
                    <a:pt x="28" y="154"/>
                    <a:pt x="23" y="238"/>
                  </a:cubicBezTo>
                  <a:cubicBezTo>
                    <a:pt x="61" y="166"/>
                    <a:pt x="33" y="5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31"/>
            <p:cNvSpPr/>
            <p:nvPr/>
          </p:nvSpPr>
          <p:spPr>
            <a:xfrm>
              <a:off x="5756825" y="3797075"/>
              <a:ext cx="350" cy="1625"/>
            </a:xfrm>
            <a:custGeom>
              <a:rect b="b" l="l" r="r" t="t"/>
              <a:pathLst>
                <a:path extrusionOk="0" h="65" w="14">
                  <a:moveTo>
                    <a:pt x="4" y="0"/>
                  </a:moveTo>
                  <a:lnTo>
                    <a:pt x="4" y="0"/>
                  </a:lnTo>
                  <a:cubicBezTo>
                    <a:pt x="2" y="22"/>
                    <a:pt x="7" y="43"/>
                    <a:pt x="1" y="65"/>
                  </a:cubicBezTo>
                  <a:cubicBezTo>
                    <a:pt x="13" y="47"/>
                    <a:pt x="9" y="17"/>
                    <a:pt x="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31"/>
            <p:cNvSpPr/>
            <p:nvPr/>
          </p:nvSpPr>
          <p:spPr>
            <a:xfrm>
              <a:off x="5731900" y="3786900"/>
              <a:ext cx="8375" cy="16150"/>
            </a:xfrm>
            <a:custGeom>
              <a:rect b="b" l="l" r="r" t="t"/>
              <a:pathLst>
                <a:path extrusionOk="0" h="646" w="335">
                  <a:moveTo>
                    <a:pt x="1" y="0"/>
                  </a:moveTo>
                  <a:lnTo>
                    <a:pt x="1" y="0"/>
                  </a:lnTo>
                  <a:cubicBezTo>
                    <a:pt x="76" y="213"/>
                    <a:pt x="155" y="420"/>
                    <a:pt x="119" y="646"/>
                  </a:cubicBezTo>
                  <a:cubicBezTo>
                    <a:pt x="169" y="517"/>
                    <a:pt x="170" y="376"/>
                    <a:pt x="143" y="240"/>
                  </a:cubicBezTo>
                  <a:lnTo>
                    <a:pt x="143" y="240"/>
                  </a:lnTo>
                  <a:cubicBezTo>
                    <a:pt x="177" y="362"/>
                    <a:pt x="197" y="484"/>
                    <a:pt x="176" y="628"/>
                  </a:cubicBezTo>
                  <a:cubicBezTo>
                    <a:pt x="208" y="539"/>
                    <a:pt x="221" y="444"/>
                    <a:pt x="220" y="351"/>
                  </a:cubicBezTo>
                  <a:lnTo>
                    <a:pt x="220" y="351"/>
                  </a:lnTo>
                  <a:cubicBezTo>
                    <a:pt x="229" y="446"/>
                    <a:pt x="233" y="544"/>
                    <a:pt x="216" y="637"/>
                  </a:cubicBezTo>
                  <a:cubicBezTo>
                    <a:pt x="263" y="532"/>
                    <a:pt x="278" y="412"/>
                    <a:pt x="274" y="295"/>
                  </a:cubicBezTo>
                  <a:lnTo>
                    <a:pt x="274" y="295"/>
                  </a:lnTo>
                  <a:cubicBezTo>
                    <a:pt x="277" y="328"/>
                    <a:pt x="279" y="362"/>
                    <a:pt x="282" y="397"/>
                  </a:cubicBezTo>
                  <a:cubicBezTo>
                    <a:pt x="284" y="472"/>
                    <a:pt x="292" y="551"/>
                    <a:pt x="268" y="621"/>
                  </a:cubicBezTo>
                  <a:cubicBezTo>
                    <a:pt x="308" y="563"/>
                    <a:pt x="318" y="489"/>
                    <a:pt x="324" y="419"/>
                  </a:cubicBezTo>
                  <a:cubicBezTo>
                    <a:pt x="335" y="322"/>
                    <a:pt x="320" y="224"/>
                    <a:pt x="290" y="131"/>
                  </a:cubicBezTo>
                  <a:cubicBezTo>
                    <a:pt x="220" y="109"/>
                    <a:pt x="148" y="77"/>
                    <a:pt x="76" y="39"/>
                  </a:cubicBezTo>
                  <a:lnTo>
                    <a:pt x="76" y="39"/>
                  </a:lnTo>
                  <a:cubicBezTo>
                    <a:pt x="79" y="52"/>
                    <a:pt x="83" y="62"/>
                    <a:pt x="87" y="73"/>
                  </a:cubicBezTo>
                  <a:cubicBezTo>
                    <a:pt x="81" y="60"/>
                    <a:pt x="74" y="48"/>
                    <a:pt x="67" y="36"/>
                  </a:cubicBezTo>
                  <a:cubicBezTo>
                    <a:pt x="45" y="24"/>
                    <a:pt x="23" y="1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31"/>
            <p:cNvSpPr/>
            <p:nvPr/>
          </p:nvSpPr>
          <p:spPr>
            <a:xfrm>
              <a:off x="5739350" y="3790275"/>
              <a:ext cx="7725" cy="12000"/>
            </a:xfrm>
            <a:custGeom>
              <a:rect b="b" l="l" r="r" t="t"/>
              <a:pathLst>
                <a:path extrusionOk="0" h="480" w="309">
                  <a:moveTo>
                    <a:pt x="1" y="0"/>
                  </a:moveTo>
                  <a:cubicBezTo>
                    <a:pt x="21" y="95"/>
                    <a:pt x="34" y="173"/>
                    <a:pt x="38" y="273"/>
                  </a:cubicBezTo>
                  <a:cubicBezTo>
                    <a:pt x="38" y="345"/>
                    <a:pt x="46" y="414"/>
                    <a:pt x="16" y="479"/>
                  </a:cubicBezTo>
                  <a:cubicBezTo>
                    <a:pt x="64" y="423"/>
                    <a:pt x="77" y="346"/>
                    <a:pt x="88" y="275"/>
                  </a:cubicBezTo>
                  <a:cubicBezTo>
                    <a:pt x="90" y="263"/>
                    <a:pt x="92" y="251"/>
                    <a:pt x="93" y="239"/>
                  </a:cubicBezTo>
                  <a:cubicBezTo>
                    <a:pt x="94" y="264"/>
                    <a:pt x="95" y="287"/>
                    <a:pt x="95" y="311"/>
                  </a:cubicBezTo>
                  <a:cubicBezTo>
                    <a:pt x="93" y="368"/>
                    <a:pt x="93" y="413"/>
                    <a:pt x="70" y="464"/>
                  </a:cubicBezTo>
                  <a:cubicBezTo>
                    <a:pt x="113" y="408"/>
                    <a:pt x="137" y="346"/>
                    <a:pt x="147" y="280"/>
                  </a:cubicBezTo>
                  <a:lnTo>
                    <a:pt x="147" y="280"/>
                  </a:lnTo>
                  <a:cubicBezTo>
                    <a:pt x="147" y="337"/>
                    <a:pt x="145" y="387"/>
                    <a:pt x="124" y="442"/>
                  </a:cubicBezTo>
                  <a:cubicBezTo>
                    <a:pt x="181" y="367"/>
                    <a:pt x="201" y="280"/>
                    <a:pt x="197" y="193"/>
                  </a:cubicBezTo>
                  <a:lnTo>
                    <a:pt x="197" y="193"/>
                  </a:lnTo>
                  <a:cubicBezTo>
                    <a:pt x="202" y="260"/>
                    <a:pt x="198" y="337"/>
                    <a:pt x="170" y="403"/>
                  </a:cubicBezTo>
                  <a:cubicBezTo>
                    <a:pt x="209" y="358"/>
                    <a:pt x="231" y="308"/>
                    <a:pt x="242" y="255"/>
                  </a:cubicBezTo>
                  <a:lnTo>
                    <a:pt x="242" y="255"/>
                  </a:lnTo>
                  <a:cubicBezTo>
                    <a:pt x="239" y="269"/>
                    <a:pt x="238" y="282"/>
                    <a:pt x="237" y="289"/>
                  </a:cubicBezTo>
                  <a:cubicBezTo>
                    <a:pt x="233" y="315"/>
                    <a:pt x="227" y="341"/>
                    <a:pt x="213" y="363"/>
                  </a:cubicBezTo>
                  <a:cubicBezTo>
                    <a:pt x="255" y="322"/>
                    <a:pt x="275" y="274"/>
                    <a:pt x="280" y="222"/>
                  </a:cubicBezTo>
                  <a:lnTo>
                    <a:pt x="280" y="222"/>
                  </a:lnTo>
                  <a:cubicBezTo>
                    <a:pt x="280" y="265"/>
                    <a:pt x="276" y="309"/>
                    <a:pt x="262" y="350"/>
                  </a:cubicBezTo>
                  <a:cubicBezTo>
                    <a:pt x="289" y="315"/>
                    <a:pt x="308" y="273"/>
                    <a:pt x="306" y="228"/>
                  </a:cubicBezTo>
                  <a:cubicBezTo>
                    <a:pt x="306" y="208"/>
                    <a:pt x="303" y="180"/>
                    <a:pt x="298" y="154"/>
                  </a:cubicBezTo>
                  <a:cubicBezTo>
                    <a:pt x="294" y="152"/>
                    <a:pt x="286" y="149"/>
                    <a:pt x="280" y="146"/>
                  </a:cubicBezTo>
                  <a:lnTo>
                    <a:pt x="280" y="161"/>
                  </a:lnTo>
                  <a:cubicBezTo>
                    <a:pt x="280" y="156"/>
                    <a:pt x="279" y="152"/>
                    <a:pt x="278" y="146"/>
                  </a:cubicBezTo>
                  <a:cubicBezTo>
                    <a:pt x="232" y="129"/>
                    <a:pt x="196" y="92"/>
                    <a:pt x="181" y="41"/>
                  </a:cubicBezTo>
                  <a:cubicBezTo>
                    <a:pt x="180" y="37"/>
                    <a:pt x="176" y="32"/>
                    <a:pt x="170" y="27"/>
                  </a:cubicBezTo>
                  <a:lnTo>
                    <a:pt x="170" y="27"/>
                  </a:lnTo>
                  <a:cubicBezTo>
                    <a:pt x="175" y="43"/>
                    <a:pt x="178" y="62"/>
                    <a:pt x="181" y="78"/>
                  </a:cubicBezTo>
                  <a:cubicBezTo>
                    <a:pt x="176" y="61"/>
                    <a:pt x="170" y="41"/>
                    <a:pt x="164" y="23"/>
                  </a:cubicBezTo>
                  <a:cubicBezTo>
                    <a:pt x="153" y="25"/>
                    <a:pt x="141" y="26"/>
                    <a:pt x="128" y="26"/>
                  </a:cubicBezTo>
                  <a:cubicBezTo>
                    <a:pt x="115" y="26"/>
                    <a:pt x="100" y="24"/>
                    <a:pt x="85" y="22"/>
                  </a:cubicBezTo>
                  <a:cubicBezTo>
                    <a:pt x="83" y="22"/>
                    <a:pt x="79" y="21"/>
                    <a:pt x="77" y="19"/>
                  </a:cubicBezTo>
                  <a:lnTo>
                    <a:pt x="77" y="19"/>
                  </a:lnTo>
                  <a:cubicBezTo>
                    <a:pt x="78" y="29"/>
                    <a:pt x="78" y="41"/>
                    <a:pt x="79" y="52"/>
                  </a:cubicBezTo>
                  <a:cubicBezTo>
                    <a:pt x="77" y="39"/>
                    <a:pt x="73" y="29"/>
                    <a:pt x="69" y="18"/>
                  </a:cubicBezTo>
                  <a:cubicBezTo>
                    <a:pt x="46" y="13"/>
                    <a:pt x="23" y="7"/>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31"/>
            <p:cNvSpPr/>
            <p:nvPr/>
          </p:nvSpPr>
          <p:spPr>
            <a:xfrm>
              <a:off x="5723925" y="3812450"/>
              <a:ext cx="7575" cy="12775"/>
            </a:xfrm>
            <a:custGeom>
              <a:rect b="b" l="l" r="r" t="t"/>
              <a:pathLst>
                <a:path extrusionOk="0" h="511" w="303">
                  <a:moveTo>
                    <a:pt x="269" y="1"/>
                  </a:moveTo>
                  <a:lnTo>
                    <a:pt x="269" y="1"/>
                  </a:lnTo>
                  <a:cubicBezTo>
                    <a:pt x="149" y="109"/>
                    <a:pt x="67" y="266"/>
                    <a:pt x="43" y="428"/>
                  </a:cubicBezTo>
                  <a:cubicBezTo>
                    <a:pt x="42" y="435"/>
                    <a:pt x="42" y="441"/>
                    <a:pt x="41" y="447"/>
                  </a:cubicBezTo>
                  <a:lnTo>
                    <a:pt x="40" y="448"/>
                  </a:lnTo>
                  <a:cubicBezTo>
                    <a:pt x="37" y="451"/>
                    <a:pt x="35" y="453"/>
                    <a:pt x="31" y="456"/>
                  </a:cubicBezTo>
                  <a:cubicBezTo>
                    <a:pt x="21" y="466"/>
                    <a:pt x="10" y="475"/>
                    <a:pt x="5" y="488"/>
                  </a:cubicBezTo>
                  <a:cubicBezTo>
                    <a:pt x="0" y="498"/>
                    <a:pt x="9" y="510"/>
                    <a:pt x="20" y="510"/>
                  </a:cubicBezTo>
                  <a:cubicBezTo>
                    <a:pt x="21" y="510"/>
                    <a:pt x="23" y="510"/>
                    <a:pt x="24" y="510"/>
                  </a:cubicBezTo>
                  <a:cubicBezTo>
                    <a:pt x="46" y="498"/>
                    <a:pt x="57" y="473"/>
                    <a:pt x="73" y="453"/>
                  </a:cubicBezTo>
                  <a:cubicBezTo>
                    <a:pt x="79" y="442"/>
                    <a:pt x="87" y="430"/>
                    <a:pt x="94" y="418"/>
                  </a:cubicBezTo>
                  <a:lnTo>
                    <a:pt x="114" y="391"/>
                  </a:lnTo>
                  <a:cubicBezTo>
                    <a:pt x="115" y="391"/>
                    <a:pt x="117" y="390"/>
                    <a:pt x="118" y="389"/>
                  </a:cubicBezTo>
                  <a:cubicBezTo>
                    <a:pt x="129" y="384"/>
                    <a:pt x="140" y="379"/>
                    <a:pt x="151" y="376"/>
                  </a:cubicBezTo>
                  <a:cubicBezTo>
                    <a:pt x="179" y="317"/>
                    <a:pt x="206" y="257"/>
                    <a:pt x="228" y="196"/>
                  </a:cubicBezTo>
                  <a:cubicBezTo>
                    <a:pt x="254" y="138"/>
                    <a:pt x="271" y="75"/>
                    <a:pt x="302" y="19"/>
                  </a:cubicBezTo>
                  <a:lnTo>
                    <a:pt x="302" y="19"/>
                  </a:lnTo>
                  <a:cubicBezTo>
                    <a:pt x="241" y="94"/>
                    <a:pt x="187" y="188"/>
                    <a:pt x="150" y="284"/>
                  </a:cubicBezTo>
                  <a:cubicBezTo>
                    <a:pt x="156" y="266"/>
                    <a:pt x="164" y="247"/>
                    <a:pt x="171" y="227"/>
                  </a:cubicBezTo>
                  <a:cubicBezTo>
                    <a:pt x="207" y="134"/>
                    <a:pt x="218" y="88"/>
                    <a:pt x="2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31"/>
            <p:cNvSpPr/>
            <p:nvPr/>
          </p:nvSpPr>
          <p:spPr>
            <a:xfrm>
              <a:off x="5728050" y="3812450"/>
              <a:ext cx="5000" cy="9350"/>
            </a:xfrm>
            <a:custGeom>
              <a:rect b="b" l="l" r="r" t="t"/>
              <a:pathLst>
                <a:path extrusionOk="0" h="374" w="200">
                  <a:moveTo>
                    <a:pt x="199" y="1"/>
                  </a:moveTo>
                  <a:cubicBezTo>
                    <a:pt x="104" y="108"/>
                    <a:pt x="48" y="238"/>
                    <a:pt x="0" y="374"/>
                  </a:cubicBezTo>
                  <a:cubicBezTo>
                    <a:pt x="7" y="372"/>
                    <a:pt x="14" y="370"/>
                    <a:pt x="20" y="370"/>
                  </a:cubicBezTo>
                  <a:cubicBezTo>
                    <a:pt x="21" y="366"/>
                    <a:pt x="24" y="365"/>
                    <a:pt x="26" y="364"/>
                  </a:cubicBezTo>
                  <a:cubicBezTo>
                    <a:pt x="41" y="350"/>
                    <a:pt x="56" y="336"/>
                    <a:pt x="71" y="322"/>
                  </a:cubicBezTo>
                  <a:cubicBezTo>
                    <a:pt x="76" y="312"/>
                    <a:pt x="80" y="300"/>
                    <a:pt x="86" y="289"/>
                  </a:cubicBezTo>
                  <a:cubicBezTo>
                    <a:pt x="129" y="196"/>
                    <a:pt x="151" y="93"/>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31"/>
            <p:cNvSpPr/>
            <p:nvPr/>
          </p:nvSpPr>
          <p:spPr>
            <a:xfrm>
              <a:off x="5730325" y="3813075"/>
              <a:ext cx="3000" cy="6950"/>
            </a:xfrm>
            <a:custGeom>
              <a:rect b="b" l="l" r="r" t="t"/>
              <a:pathLst>
                <a:path extrusionOk="0" h="278" w="120">
                  <a:moveTo>
                    <a:pt x="120" y="1"/>
                  </a:moveTo>
                  <a:cubicBezTo>
                    <a:pt x="68" y="86"/>
                    <a:pt x="28" y="184"/>
                    <a:pt x="0" y="278"/>
                  </a:cubicBezTo>
                  <a:cubicBezTo>
                    <a:pt x="10" y="267"/>
                    <a:pt x="22" y="257"/>
                    <a:pt x="32" y="247"/>
                  </a:cubicBezTo>
                  <a:cubicBezTo>
                    <a:pt x="73" y="169"/>
                    <a:pt x="104" y="87"/>
                    <a:pt x="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31"/>
            <p:cNvSpPr/>
            <p:nvPr/>
          </p:nvSpPr>
          <p:spPr>
            <a:xfrm>
              <a:off x="5731775" y="3813325"/>
              <a:ext cx="2975" cy="5350"/>
            </a:xfrm>
            <a:custGeom>
              <a:rect b="b" l="l" r="r" t="t"/>
              <a:pathLst>
                <a:path extrusionOk="0" h="214" w="119">
                  <a:moveTo>
                    <a:pt x="95" y="1"/>
                  </a:moveTo>
                  <a:lnTo>
                    <a:pt x="95" y="1"/>
                  </a:lnTo>
                  <a:cubicBezTo>
                    <a:pt x="53" y="64"/>
                    <a:pt x="16" y="148"/>
                    <a:pt x="1" y="213"/>
                  </a:cubicBezTo>
                  <a:lnTo>
                    <a:pt x="2" y="212"/>
                  </a:lnTo>
                  <a:cubicBezTo>
                    <a:pt x="6" y="207"/>
                    <a:pt x="10" y="201"/>
                    <a:pt x="14" y="196"/>
                  </a:cubicBezTo>
                  <a:lnTo>
                    <a:pt x="14" y="196"/>
                  </a:lnTo>
                  <a:cubicBezTo>
                    <a:pt x="12" y="200"/>
                    <a:pt x="10" y="205"/>
                    <a:pt x="9" y="208"/>
                  </a:cubicBezTo>
                  <a:cubicBezTo>
                    <a:pt x="11" y="206"/>
                    <a:pt x="14" y="205"/>
                    <a:pt x="17" y="202"/>
                  </a:cubicBezTo>
                  <a:cubicBezTo>
                    <a:pt x="62" y="143"/>
                    <a:pt x="100" y="81"/>
                    <a:pt x="118" y="9"/>
                  </a:cubicBezTo>
                  <a:lnTo>
                    <a:pt x="118" y="9"/>
                  </a:lnTo>
                  <a:cubicBezTo>
                    <a:pt x="103" y="30"/>
                    <a:pt x="88" y="52"/>
                    <a:pt x="74" y="76"/>
                  </a:cubicBezTo>
                  <a:cubicBezTo>
                    <a:pt x="83" y="51"/>
                    <a:pt x="91" y="27"/>
                    <a:pt x="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31"/>
            <p:cNvSpPr/>
            <p:nvPr/>
          </p:nvSpPr>
          <p:spPr>
            <a:xfrm>
              <a:off x="5756500" y="3812150"/>
              <a:ext cx="10475" cy="8800"/>
            </a:xfrm>
            <a:custGeom>
              <a:rect b="b" l="l" r="r" t="t"/>
              <a:pathLst>
                <a:path extrusionOk="0" h="352" w="419">
                  <a:moveTo>
                    <a:pt x="419" y="1"/>
                  </a:moveTo>
                  <a:lnTo>
                    <a:pt x="419" y="1"/>
                  </a:lnTo>
                  <a:cubicBezTo>
                    <a:pt x="292" y="150"/>
                    <a:pt x="179" y="283"/>
                    <a:pt x="0" y="352"/>
                  </a:cubicBezTo>
                  <a:cubicBezTo>
                    <a:pt x="102" y="337"/>
                    <a:pt x="201" y="294"/>
                    <a:pt x="276" y="223"/>
                  </a:cubicBezTo>
                  <a:cubicBezTo>
                    <a:pt x="332" y="167"/>
                    <a:pt x="403" y="49"/>
                    <a:pt x="4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31"/>
            <p:cNvSpPr/>
            <p:nvPr/>
          </p:nvSpPr>
          <p:spPr>
            <a:xfrm>
              <a:off x="5757775" y="3814075"/>
              <a:ext cx="6200" cy="5150"/>
            </a:xfrm>
            <a:custGeom>
              <a:rect b="b" l="l" r="r" t="t"/>
              <a:pathLst>
                <a:path extrusionOk="0" h="206" w="248">
                  <a:moveTo>
                    <a:pt x="247" y="1"/>
                  </a:moveTo>
                  <a:cubicBezTo>
                    <a:pt x="164" y="69"/>
                    <a:pt x="88" y="151"/>
                    <a:pt x="1" y="206"/>
                  </a:cubicBezTo>
                  <a:cubicBezTo>
                    <a:pt x="107" y="186"/>
                    <a:pt x="210" y="80"/>
                    <a:pt x="2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31"/>
            <p:cNvSpPr/>
            <p:nvPr/>
          </p:nvSpPr>
          <p:spPr>
            <a:xfrm>
              <a:off x="5758300" y="3815500"/>
              <a:ext cx="2325" cy="1725"/>
            </a:xfrm>
            <a:custGeom>
              <a:rect b="b" l="l" r="r" t="t"/>
              <a:pathLst>
                <a:path extrusionOk="0" h="69" w="93">
                  <a:moveTo>
                    <a:pt x="92" y="0"/>
                  </a:moveTo>
                  <a:cubicBezTo>
                    <a:pt x="57" y="18"/>
                    <a:pt x="29" y="43"/>
                    <a:pt x="1" y="68"/>
                  </a:cubicBezTo>
                  <a:cubicBezTo>
                    <a:pt x="37" y="56"/>
                    <a:pt x="67" y="30"/>
                    <a:pt x="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31"/>
            <p:cNvSpPr/>
            <p:nvPr/>
          </p:nvSpPr>
          <p:spPr>
            <a:xfrm>
              <a:off x="5728375" y="3822575"/>
              <a:ext cx="9475" cy="13700"/>
            </a:xfrm>
            <a:custGeom>
              <a:rect b="b" l="l" r="r" t="t"/>
              <a:pathLst>
                <a:path extrusionOk="0" h="548" w="379">
                  <a:moveTo>
                    <a:pt x="379" y="1"/>
                  </a:moveTo>
                  <a:cubicBezTo>
                    <a:pt x="364" y="16"/>
                    <a:pt x="351" y="31"/>
                    <a:pt x="338" y="48"/>
                  </a:cubicBezTo>
                  <a:cubicBezTo>
                    <a:pt x="276" y="126"/>
                    <a:pt x="229" y="232"/>
                    <a:pt x="182" y="300"/>
                  </a:cubicBezTo>
                  <a:cubicBezTo>
                    <a:pt x="136" y="399"/>
                    <a:pt x="96" y="492"/>
                    <a:pt x="1" y="547"/>
                  </a:cubicBezTo>
                  <a:cubicBezTo>
                    <a:pt x="106" y="523"/>
                    <a:pt x="192" y="437"/>
                    <a:pt x="234" y="337"/>
                  </a:cubicBezTo>
                  <a:cubicBezTo>
                    <a:pt x="246" y="298"/>
                    <a:pt x="271" y="217"/>
                    <a:pt x="291" y="176"/>
                  </a:cubicBezTo>
                  <a:cubicBezTo>
                    <a:pt x="316" y="115"/>
                    <a:pt x="346" y="56"/>
                    <a:pt x="3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31"/>
            <p:cNvSpPr/>
            <p:nvPr/>
          </p:nvSpPr>
          <p:spPr>
            <a:xfrm>
              <a:off x="5731375" y="3825700"/>
              <a:ext cx="7075" cy="10050"/>
            </a:xfrm>
            <a:custGeom>
              <a:rect b="b" l="l" r="r" t="t"/>
              <a:pathLst>
                <a:path extrusionOk="0" h="402" w="283">
                  <a:moveTo>
                    <a:pt x="282" y="0"/>
                  </a:moveTo>
                  <a:lnTo>
                    <a:pt x="282" y="0"/>
                  </a:lnTo>
                  <a:cubicBezTo>
                    <a:pt x="176" y="132"/>
                    <a:pt x="135" y="300"/>
                    <a:pt x="0" y="402"/>
                  </a:cubicBezTo>
                  <a:cubicBezTo>
                    <a:pt x="66" y="372"/>
                    <a:pt x="125" y="324"/>
                    <a:pt x="166" y="263"/>
                  </a:cubicBezTo>
                  <a:cubicBezTo>
                    <a:pt x="213" y="189"/>
                    <a:pt x="259" y="62"/>
                    <a:pt x="2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31"/>
            <p:cNvSpPr/>
            <p:nvPr/>
          </p:nvSpPr>
          <p:spPr>
            <a:xfrm>
              <a:off x="5734850" y="3831300"/>
              <a:ext cx="2575" cy="3025"/>
            </a:xfrm>
            <a:custGeom>
              <a:rect b="b" l="l" r="r" t="t"/>
              <a:pathLst>
                <a:path extrusionOk="0" h="121" w="103">
                  <a:moveTo>
                    <a:pt x="102" y="1"/>
                  </a:moveTo>
                  <a:cubicBezTo>
                    <a:pt x="98" y="3"/>
                    <a:pt x="97" y="7"/>
                    <a:pt x="94" y="9"/>
                  </a:cubicBezTo>
                  <a:cubicBezTo>
                    <a:pt x="53" y="50"/>
                    <a:pt x="37" y="81"/>
                    <a:pt x="0" y="120"/>
                  </a:cubicBezTo>
                  <a:cubicBezTo>
                    <a:pt x="51" y="99"/>
                    <a:pt x="82" y="49"/>
                    <a:pt x="1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31"/>
            <p:cNvSpPr/>
            <p:nvPr/>
          </p:nvSpPr>
          <p:spPr>
            <a:xfrm>
              <a:off x="5736400" y="3832875"/>
              <a:ext cx="1225" cy="1475"/>
            </a:xfrm>
            <a:custGeom>
              <a:rect b="b" l="l" r="r" t="t"/>
              <a:pathLst>
                <a:path extrusionOk="0" h="59" w="49">
                  <a:moveTo>
                    <a:pt x="49" y="1"/>
                  </a:moveTo>
                  <a:lnTo>
                    <a:pt x="49" y="1"/>
                  </a:lnTo>
                  <a:cubicBezTo>
                    <a:pt x="31" y="20"/>
                    <a:pt x="15" y="37"/>
                    <a:pt x="0" y="58"/>
                  </a:cubicBezTo>
                  <a:cubicBezTo>
                    <a:pt x="21" y="44"/>
                    <a:pt x="41" y="22"/>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31"/>
            <p:cNvSpPr/>
            <p:nvPr/>
          </p:nvSpPr>
          <p:spPr>
            <a:xfrm>
              <a:off x="5711575" y="3783575"/>
              <a:ext cx="13250" cy="1950"/>
            </a:xfrm>
            <a:custGeom>
              <a:rect b="b" l="l" r="r" t="t"/>
              <a:pathLst>
                <a:path extrusionOk="0" h="78" w="530">
                  <a:moveTo>
                    <a:pt x="223" y="1"/>
                  </a:moveTo>
                  <a:cubicBezTo>
                    <a:pt x="144" y="1"/>
                    <a:pt x="68" y="20"/>
                    <a:pt x="0" y="68"/>
                  </a:cubicBezTo>
                  <a:cubicBezTo>
                    <a:pt x="14" y="63"/>
                    <a:pt x="30" y="58"/>
                    <a:pt x="48" y="53"/>
                  </a:cubicBezTo>
                  <a:lnTo>
                    <a:pt x="48" y="53"/>
                  </a:lnTo>
                  <a:cubicBezTo>
                    <a:pt x="32" y="59"/>
                    <a:pt x="17" y="68"/>
                    <a:pt x="1" y="78"/>
                  </a:cubicBezTo>
                  <a:cubicBezTo>
                    <a:pt x="52" y="64"/>
                    <a:pt x="105" y="60"/>
                    <a:pt x="158" y="60"/>
                  </a:cubicBezTo>
                  <a:cubicBezTo>
                    <a:pt x="249" y="60"/>
                    <a:pt x="342" y="72"/>
                    <a:pt x="431" y="72"/>
                  </a:cubicBezTo>
                  <a:cubicBezTo>
                    <a:pt x="422" y="68"/>
                    <a:pt x="413" y="66"/>
                    <a:pt x="405" y="63"/>
                  </a:cubicBezTo>
                  <a:lnTo>
                    <a:pt x="405" y="63"/>
                  </a:lnTo>
                  <a:cubicBezTo>
                    <a:pt x="446" y="66"/>
                    <a:pt x="487" y="71"/>
                    <a:pt x="530" y="75"/>
                  </a:cubicBezTo>
                  <a:cubicBezTo>
                    <a:pt x="513" y="67"/>
                    <a:pt x="496" y="61"/>
                    <a:pt x="479" y="54"/>
                  </a:cubicBezTo>
                  <a:lnTo>
                    <a:pt x="479" y="54"/>
                  </a:lnTo>
                  <a:cubicBezTo>
                    <a:pt x="493" y="57"/>
                    <a:pt x="506" y="61"/>
                    <a:pt x="518" y="62"/>
                  </a:cubicBezTo>
                  <a:cubicBezTo>
                    <a:pt x="490" y="49"/>
                    <a:pt x="460" y="42"/>
                    <a:pt x="431" y="37"/>
                  </a:cubicBezTo>
                  <a:cubicBezTo>
                    <a:pt x="364" y="16"/>
                    <a:pt x="293" y="1"/>
                    <a:pt x="2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31"/>
            <p:cNvSpPr/>
            <p:nvPr/>
          </p:nvSpPr>
          <p:spPr>
            <a:xfrm>
              <a:off x="5709375" y="3782250"/>
              <a:ext cx="13850" cy="2825"/>
            </a:xfrm>
            <a:custGeom>
              <a:rect b="b" l="l" r="r" t="t"/>
              <a:pathLst>
                <a:path extrusionOk="0" h="113" w="554">
                  <a:moveTo>
                    <a:pt x="292" y="1"/>
                  </a:moveTo>
                  <a:cubicBezTo>
                    <a:pt x="184" y="1"/>
                    <a:pt x="78" y="33"/>
                    <a:pt x="1" y="112"/>
                  </a:cubicBezTo>
                  <a:cubicBezTo>
                    <a:pt x="67" y="70"/>
                    <a:pt x="149" y="61"/>
                    <a:pt x="225" y="47"/>
                  </a:cubicBezTo>
                  <a:cubicBezTo>
                    <a:pt x="237" y="44"/>
                    <a:pt x="297" y="38"/>
                    <a:pt x="357" y="38"/>
                  </a:cubicBezTo>
                  <a:cubicBezTo>
                    <a:pt x="389" y="38"/>
                    <a:pt x="422" y="39"/>
                    <a:pt x="448" y="44"/>
                  </a:cubicBezTo>
                  <a:cubicBezTo>
                    <a:pt x="481" y="48"/>
                    <a:pt x="517" y="54"/>
                    <a:pt x="554" y="61"/>
                  </a:cubicBezTo>
                  <a:cubicBezTo>
                    <a:pt x="545" y="54"/>
                    <a:pt x="534" y="50"/>
                    <a:pt x="525" y="48"/>
                  </a:cubicBezTo>
                  <a:cubicBezTo>
                    <a:pt x="453" y="18"/>
                    <a:pt x="372" y="1"/>
                    <a:pt x="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31"/>
            <p:cNvSpPr/>
            <p:nvPr/>
          </p:nvSpPr>
          <p:spPr>
            <a:xfrm>
              <a:off x="5711175" y="3780950"/>
              <a:ext cx="10100" cy="1350"/>
            </a:xfrm>
            <a:custGeom>
              <a:rect b="b" l="l" r="r" t="t"/>
              <a:pathLst>
                <a:path extrusionOk="0" h="54" w="404">
                  <a:moveTo>
                    <a:pt x="199" y="1"/>
                  </a:moveTo>
                  <a:cubicBezTo>
                    <a:pt x="131" y="1"/>
                    <a:pt x="62" y="16"/>
                    <a:pt x="1" y="54"/>
                  </a:cubicBezTo>
                  <a:cubicBezTo>
                    <a:pt x="61" y="42"/>
                    <a:pt x="123" y="39"/>
                    <a:pt x="185" y="39"/>
                  </a:cubicBezTo>
                  <a:cubicBezTo>
                    <a:pt x="253" y="39"/>
                    <a:pt x="322" y="43"/>
                    <a:pt x="390" y="43"/>
                  </a:cubicBezTo>
                  <a:cubicBezTo>
                    <a:pt x="395" y="43"/>
                    <a:pt x="399" y="43"/>
                    <a:pt x="404" y="43"/>
                  </a:cubicBezTo>
                  <a:cubicBezTo>
                    <a:pt x="339" y="17"/>
                    <a:pt x="269"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31"/>
            <p:cNvSpPr/>
            <p:nvPr/>
          </p:nvSpPr>
          <p:spPr>
            <a:xfrm>
              <a:off x="5712575" y="3779800"/>
              <a:ext cx="5825" cy="700"/>
            </a:xfrm>
            <a:custGeom>
              <a:rect b="b" l="l" r="r" t="t"/>
              <a:pathLst>
                <a:path extrusionOk="0" h="28" w="233">
                  <a:moveTo>
                    <a:pt x="131" y="0"/>
                  </a:moveTo>
                  <a:cubicBezTo>
                    <a:pt x="86" y="0"/>
                    <a:pt x="42" y="8"/>
                    <a:pt x="1" y="28"/>
                  </a:cubicBezTo>
                  <a:cubicBezTo>
                    <a:pt x="70" y="25"/>
                    <a:pt x="186" y="27"/>
                    <a:pt x="232" y="11"/>
                  </a:cubicBezTo>
                  <a:cubicBezTo>
                    <a:pt x="199" y="5"/>
                    <a:pt x="165" y="0"/>
                    <a:pt x="1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31"/>
            <p:cNvSpPr/>
            <p:nvPr/>
          </p:nvSpPr>
          <p:spPr>
            <a:xfrm>
              <a:off x="5713225" y="3777575"/>
              <a:ext cx="2750" cy="250"/>
            </a:xfrm>
            <a:custGeom>
              <a:rect b="b" l="l" r="r" t="t"/>
              <a:pathLst>
                <a:path extrusionOk="0" h="10" w="110">
                  <a:moveTo>
                    <a:pt x="55" y="0"/>
                  </a:moveTo>
                  <a:cubicBezTo>
                    <a:pt x="37" y="0"/>
                    <a:pt x="18" y="1"/>
                    <a:pt x="0" y="4"/>
                  </a:cubicBezTo>
                  <a:cubicBezTo>
                    <a:pt x="19" y="7"/>
                    <a:pt x="39" y="9"/>
                    <a:pt x="59" y="9"/>
                  </a:cubicBezTo>
                  <a:cubicBezTo>
                    <a:pt x="77" y="9"/>
                    <a:pt x="94" y="8"/>
                    <a:pt x="109" y="5"/>
                  </a:cubicBezTo>
                  <a:cubicBezTo>
                    <a:pt x="91" y="1"/>
                    <a:pt x="73" y="0"/>
                    <a:pt x="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31"/>
            <p:cNvSpPr/>
            <p:nvPr/>
          </p:nvSpPr>
          <p:spPr>
            <a:xfrm>
              <a:off x="5681675" y="3755400"/>
              <a:ext cx="7775" cy="12325"/>
            </a:xfrm>
            <a:custGeom>
              <a:rect b="b" l="l" r="r" t="t"/>
              <a:pathLst>
                <a:path extrusionOk="0" h="493" w="311">
                  <a:moveTo>
                    <a:pt x="1" y="1"/>
                  </a:moveTo>
                  <a:cubicBezTo>
                    <a:pt x="114" y="153"/>
                    <a:pt x="214" y="341"/>
                    <a:pt x="311" y="493"/>
                  </a:cubicBezTo>
                  <a:cubicBezTo>
                    <a:pt x="260" y="300"/>
                    <a:pt x="159" y="12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31"/>
            <p:cNvSpPr/>
            <p:nvPr/>
          </p:nvSpPr>
          <p:spPr>
            <a:xfrm>
              <a:off x="5683925" y="3756525"/>
              <a:ext cx="5300" cy="7250"/>
            </a:xfrm>
            <a:custGeom>
              <a:rect b="b" l="l" r="r" t="t"/>
              <a:pathLst>
                <a:path extrusionOk="0" h="290" w="212">
                  <a:moveTo>
                    <a:pt x="0" y="0"/>
                  </a:moveTo>
                  <a:cubicBezTo>
                    <a:pt x="68" y="91"/>
                    <a:pt x="145" y="216"/>
                    <a:pt x="211" y="289"/>
                  </a:cubicBezTo>
                  <a:cubicBezTo>
                    <a:pt x="168" y="175"/>
                    <a:pt x="102" y="6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31"/>
            <p:cNvSpPr/>
            <p:nvPr/>
          </p:nvSpPr>
          <p:spPr>
            <a:xfrm>
              <a:off x="5687050" y="3757150"/>
              <a:ext cx="2625" cy="4150"/>
            </a:xfrm>
            <a:custGeom>
              <a:rect b="b" l="l" r="r" t="t"/>
              <a:pathLst>
                <a:path extrusionOk="0" h="166" w="105">
                  <a:moveTo>
                    <a:pt x="1" y="1"/>
                  </a:moveTo>
                  <a:lnTo>
                    <a:pt x="1" y="1"/>
                  </a:lnTo>
                  <a:cubicBezTo>
                    <a:pt x="24" y="58"/>
                    <a:pt x="66" y="127"/>
                    <a:pt x="105" y="166"/>
                  </a:cubicBezTo>
                  <a:cubicBezTo>
                    <a:pt x="81" y="104"/>
                    <a:pt x="45" y="4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31"/>
            <p:cNvSpPr/>
            <p:nvPr/>
          </p:nvSpPr>
          <p:spPr>
            <a:xfrm>
              <a:off x="5689650" y="3755900"/>
              <a:ext cx="775" cy="1175"/>
            </a:xfrm>
            <a:custGeom>
              <a:rect b="b" l="l" r="r" t="t"/>
              <a:pathLst>
                <a:path extrusionOk="0" h="47" w="31">
                  <a:moveTo>
                    <a:pt x="1" y="0"/>
                  </a:moveTo>
                  <a:cubicBezTo>
                    <a:pt x="5" y="18"/>
                    <a:pt x="18" y="37"/>
                    <a:pt x="31" y="47"/>
                  </a:cubicBezTo>
                  <a:cubicBezTo>
                    <a:pt x="22" y="28"/>
                    <a:pt x="11" y="1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31"/>
            <p:cNvSpPr/>
            <p:nvPr/>
          </p:nvSpPr>
          <p:spPr>
            <a:xfrm>
              <a:off x="5819775" y="4083925"/>
              <a:ext cx="51900" cy="60100"/>
            </a:xfrm>
            <a:custGeom>
              <a:rect b="b" l="l" r="r" t="t"/>
              <a:pathLst>
                <a:path extrusionOk="0" h="2404" w="2076">
                  <a:moveTo>
                    <a:pt x="1" y="1"/>
                  </a:moveTo>
                  <a:lnTo>
                    <a:pt x="1" y="1"/>
                  </a:lnTo>
                  <a:cubicBezTo>
                    <a:pt x="186" y="96"/>
                    <a:pt x="367" y="201"/>
                    <a:pt x="537" y="324"/>
                  </a:cubicBezTo>
                  <a:cubicBezTo>
                    <a:pt x="1222" y="840"/>
                    <a:pt x="1793" y="1569"/>
                    <a:pt x="2076" y="2403"/>
                  </a:cubicBezTo>
                  <a:cubicBezTo>
                    <a:pt x="1954" y="1824"/>
                    <a:pt x="1726" y="1293"/>
                    <a:pt x="1324" y="850"/>
                  </a:cubicBezTo>
                  <a:cubicBezTo>
                    <a:pt x="1078" y="598"/>
                    <a:pt x="792" y="383"/>
                    <a:pt x="486" y="213"/>
                  </a:cubicBezTo>
                  <a:cubicBezTo>
                    <a:pt x="343" y="133"/>
                    <a:pt x="111" y="36"/>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31"/>
            <p:cNvSpPr/>
            <p:nvPr/>
          </p:nvSpPr>
          <p:spPr>
            <a:xfrm>
              <a:off x="5830650" y="4095400"/>
              <a:ext cx="35525" cy="41400"/>
            </a:xfrm>
            <a:custGeom>
              <a:rect b="b" l="l" r="r" t="t"/>
              <a:pathLst>
                <a:path extrusionOk="0" h="1656" w="1421">
                  <a:moveTo>
                    <a:pt x="0" y="1"/>
                  </a:moveTo>
                  <a:cubicBezTo>
                    <a:pt x="53" y="49"/>
                    <a:pt x="104" y="97"/>
                    <a:pt x="155" y="145"/>
                  </a:cubicBezTo>
                  <a:cubicBezTo>
                    <a:pt x="392" y="364"/>
                    <a:pt x="612" y="601"/>
                    <a:pt x="822" y="847"/>
                  </a:cubicBezTo>
                  <a:cubicBezTo>
                    <a:pt x="1062" y="1122"/>
                    <a:pt x="1240" y="1338"/>
                    <a:pt x="1421" y="1656"/>
                  </a:cubicBezTo>
                  <a:cubicBezTo>
                    <a:pt x="1181" y="1005"/>
                    <a:pt x="693" y="471"/>
                    <a:pt x="129" y="91"/>
                  </a:cubicBezTo>
                  <a:cubicBezTo>
                    <a:pt x="88" y="62"/>
                    <a:pt x="36" y="2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31"/>
            <p:cNvSpPr/>
            <p:nvPr/>
          </p:nvSpPr>
          <p:spPr>
            <a:xfrm>
              <a:off x="5838400" y="4108925"/>
              <a:ext cx="20825" cy="22275"/>
            </a:xfrm>
            <a:custGeom>
              <a:rect b="b" l="l" r="r" t="t"/>
              <a:pathLst>
                <a:path extrusionOk="0" h="891" w="833">
                  <a:moveTo>
                    <a:pt x="0" y="0"/>
                  </a:moveTo>
                  <a:cubicBezTo>
                    <a:pt x="17" y="13"/>
                    <a:pt x="34" y="24"/>
                    <a:pt x="50" y="37"/>
                  </a:cubicBezTo>
                  <a:cubicBezTo>
                    <a:pt x="186" y="167"/>
                    <a:pt x="304" y="317"/>
                    <a:pt x="433" y="454"/>
                  </a:cubicBezTo>
                  <a:cubicBezTo>
                    <a:pt x="565" y="601"/>
                    <a:pt x="705" y="740"/>
                    <a:pt x="832" y="890"/>
                  </a:cubicBezTo>
                  <a:cubicBezTo>
                    <a:pt x="656" y="530"/>
                    <a:pt x="384" y="221"/>
                    <a:pt x="55" y="25"/>
                  </a:cubicBezTo>
                  <a:cubicBezTo>
                    <a:pt x="38" y="16"/>
                    <a:pt x="13" y="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31"/>
            <p:cNvSpPr/>
            <p:nvPr/>
          </p:nvSpPr>
          <p:spPr>
            <a:xfrm>
              <a:off x="5844500" y="4120950"/>
              <a:ext cx="6975" cy="7400"/>
            </a:xfrm>
            <a:custGeom>
              <a:rect b="b" l="l" r="r" t="t"/>
              <a:pathLst>
                <a:path extrusionOk="0" h="296" w="279">
                  <a:moveTo>
                    <a:pt x="0" y="0"/>
                  </a:moveTo>
                  <a:lnTo>
                    <a:pt x="0" y="0"/>
                  </a:lnTo>
                  <a:cubicBezTo>
                    <a:pt x="86" y="105"/>
                    <a:pt x="183" y="199"/>
                    <a:pt x="278" y="296"/>
                  </a:cubicBezTo>
                  <a:cubicBezTo>
                    <a:pt x="217" y="171"/>
                    <a:pt x="115" y="7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31"/>
            <p:cNvSpPr/>
            <p:nvPr/>
          </p:nvSpPr>
          <p:spPr>
            <a:xfrm>
              <a:off x="5843400" y="4126550"/>
              <a:ext cx="1425" cy="1175"/>
            </a:xfrm>
            <a:custGeom>
              <a:rect b="b" l="l" r="r" t="t"/>
              <a:pathLst>
                <a:path extrusionOk="0" h="47" w="57">
                  <a:moveTo>
                    <a:pt x="0" y="1"/>
                  </a:moveTo>
                  <a:cubicBezTo>
                    <a:pt x="17" y="19"/>
                    <a:pt x="35" y="34"/>
                    <a:pt x="57" y="46"/>
                  </a:cubicBezTo>
                  <a:cubicBezTo>
                    <a:pt x="41" y="29"/>
                    <a:pt x="21" y="13"/>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31"/>
            <p:cNvSpPr/>
            <p:nvPr/>
          </p:nvSpPr>
          <p:spPr>
            <a:xfrm>
              <a:off x="5850875" y="4234700"/>
              <a:ext cx="17350" cy="37875"/>
            </a:xfrm>
            <a:custGeom>
              <a:rect b="b" l="l" r="r" t="t"/>
              <a:pathLst>
                <a:path extrusionOk="0" h="1515" w="694">
                  <a:moveTo>
                    <a:pt x="694" y="0"/>
                  </a:moveTo>
                  <a:cubicBezTo>
                    <a:pt x="673" y="50"/>
                    <a:pt x="650" y="97"/>
                    <a:pt x="628" y="147"/>
                  </a:cubicBezTo>
                  <a:cubicBezTo>
                    <a:pt x="526" y="370"/>
                    <a:pt x="400" y="648"/>
                    <a:pt x="335" y="807"/>
                  </a:cubicBezTo>
                  <a:cubicBezTo>
                    <a:pt x="286" y="927"/>
                    <a:pt x="143" y="1275"/>
                    <a:pt x="1" y="1514"/>
                  </a:cubicBezTo>
                  <a:cubicBezTo>
                    <a:pt x="368" y="1105"/>
                    <a:pt x="567" y="575"/>
                    <a:pt x="685" y="40"/>
                  </a:cubicBezTo>
                  <a:cubicBezTo>
                    <a:pt x="688" y="27"/>
                    <a:pt x="691" y="12"/>
                    <a:pt x="6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31"/>
            <p:cNvSpPr/>
            <p:nvPr/>
          </p:nvSpPr>
          <p:spPr>
            <a:xfrm>
              <a:off x="5851825" y="4243800"/>
              <a:ext cx="9225" cy="21175"/>
            </a:xfrm>
            <a:custGeom>
              <a:rect b="b" l="l" r="r" t="t"/>
              <a:pathLst>
                <a:path extrusionOk="0" h="847" w="369">
                  <a:moveTo>
                    <a:pt x="369" y="1"/>
                  </a:moveTo>
                  <a:lnTo>
                    <a:pt x="369" y="1"/>
                  </a:lnTo>
                  <a:cubicBezTo>
                    <a:pt x="236" y="213"/>
                    <a:pt x="106" y="572"/>
                    <a:pt x="1" y="846"/>
                  </a:cubicBezTo>
                  <a:cubicBezTo>
                    <a:pt x="192" y="602"/>
                    <a:pt x="313" y="308"/>
                    <a:pt x="3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31"/>
            <p:cNvSpPr/>
            <p:nvPr/>
          </p:nvSpPr>
          <p:spPr>
            <a:xfrm>
              <a:off x="5849275" y="4247900"/>
              <a:ext cx="4850" cy="11000"/>
            </a:xfrm>
            <a:custGeom>
              <a:rect b="b" l="l" r="r" t="t"/>
              <a:pathLst>
                <a:path extrusionOk="0" h="440" w="194">
                  <a:moveTo>
                    <a:pt x="194" y="1"/>
                  </a:moveTo>
                  <a:cubicBezTo>
                    <a:pt x="114" y="140"/>
                    <a:pt x="58" y="290"/>
                    <a:pt x="1" y="439"/>
                  </a:cubicBezTo>
                  <a:cubicBezTo>
                    <a:pt x="109" y="317"/>
                    <a:pt x="168" y="160"/>
                    <a:pt x="1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31"/>
            <p:cNvSpPr/>
            <p:nvPr/>
          </p:nvSpPr>
          <p:spPr>
            <a:xfrm>
              <a:off x="5845475" y="4250900"/>
              <a:ext cx="1425" cy="2950"/>
            </a:xfrm>
            <a:custGeom>
              <a:rect b="b" l="l" r="r" t="t"/>
              <a:pathLst>
                <a:path extrusionOk="0" h="118" w="57">
                  <a:moveTo>
                    <a:pt x="51" y="0"/>
                  </a:moveTo>
                  <a:lnTo>
                    <a:pt x="51" y="0"/>
                  </a:lnTo>
                  <a:cubicBezTo>
                    <a:pt x="29" y="40"/>
                    <a:pt x="18" y="77"/>
                    <a:pt x="1" y="117"/>
                  </a:cubicBezTo>
                  <a:cubicBezTo>
                    <a:pt x="28" y="94"/>
                    <a:pt x="56" y="17"/>
                    <a:pt x="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31"/>
            <p:cNvSpPr/>
            <p:nvPr/>
          </p:nvSpPr>
          <p:spPr>
            <a:xfrm>
              <a:off x="5792275" y="4303350"/>
              <a:ext cx="26375" cy="10125"/>
            </a:xfrm>
            <a:custGeom>
              <a:rect b="b" l="l" r="r" t="t"/>
              <a:pathLst>
                <a:path extrusionOk="0" h="405" w="1055">
                  <a:moveTo>
                    <a:pt x="1054" y="1"/>
                  </a:moveTo>
                  <a:lnTo>
                    <a:pt x="1054" y="1"/>
                  </a:lnTo>
                  <a:cubicBezTo>
                    <a:pt x="881" y="85"/>
                    <a:pt x="707" y="146"/>
                    <a:pt x="524" y="215"/>
                  </a:cubicBezTo>
                  <a:cubicBezTo>
                    <a:pt x="351" y="281"/>
                    <a:pt x="180" y="357"/>
                    <a:pt x="1" y="405"/>
                  </a:cubicBezTo>
                  <a:cubicBezTo>
                    <a:pt x="8" y="405"/>
                    <a:pt x="16" y="405"/>
                    <a:pt x="24" y="405"/>
                  </a:cubicBezTo>
                  <a:cubicBezTo>
                    <a:pt x="394" y="405"/>
                    <a:pt x="794" y="210"/>
                    <a:pt x="10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31"/>
            <p:cNvSpPr/>
            <p:nvPr/>
          </p:nvSpPr>
          <p:spPr>
            <a:xfrm>
              <a:off x="5794925" y="4305350"/>
              <a:ext cx="14975" cy="5300"/>
            </a:xfrm>
            <a:custGeom>
              <a:rect b="b" l="l" r="r" t="t"/>
              <a:pathLst>
                <a:path extrusionOk="0" h="212" w="599">
                  <a:moveTo>
                    <a:pt x="598" y="0"/>
                  </a:moveTo>
                  <a:cubicBezTo>
                    <a:pt x="393" y="55"/>
                    <a:pt x="199" y="138"/>
                    <a:pt x="1" y="211"/>
                  </a:cubicBezTo>
                  <a:cubicBezTo>
                    <a:pt x="217" y="207"/>
                    <a:pt x="424" y="128"/>
                    <a:pt x="5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31"/>
            <p:cNvSpPr/>
            <p:nvPr/>
          </p:nvSpPr>
          <p:spPr>
            <a:xfrm>
              <a:off x="5798475" y="4304525"/>
              <a:ext cx="7125" cy="2650"/>
            </a:xfrm>
            <a:custGeom>
              <a:rect b="b" l="l" r="r" t="t"/>
              <a:pathLst>
                <a:path extrusionOk="0" h="106" w="285">
                  <a:moveTo>
                    <a:pt x="284" y="0"/>
                  </a:moveTo>
                  <a:lnTo>
                    <a:pt x="284" y="0"/>
                  </a:lnTo>
                  <a:cubicBezTo>
                    <a:pt x="228" y="22"/>
                    <a:pt x="168" y="32"/>
                    <a:pt x="112" y="58"/>
                  </a:cubicBezTo>
                  <a:cubicBezTo>
                    <a:pt x="82" y="69"/>
                    <a:pt x="39" y="93"/>
                    <a:pt x="0" y="105"/>
                  </a:cubicBezTo>
                  <a:cubicBezTo>
                    <a:pt x="99" y="103"/>
                    <a:pt x="216" y="59"/>
                    <a:pt x="2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31"/>
            <p:cNvSpPr/>
            <p:nvPr/>
          </p:nvSpPr>
          <p:spPr>
            <a:xfrm>
              <a:off x="5799400" y="4302975"/>
              <a:ext cx="1425" cy="450"/>
            </a:xfrm>
            <a:custGeom>
              <a:rect b="b" l="l" r="r" t="t"/>
              <a:pathLst>
                <a:path extrusionOk="0" h="18" w="57">
                  <a:moveTo>
                    <a:pt x="57" y="0"/>
                  </a:moveTo>
                  <a:lnTo>
                    <a:pt x="57" y="0"/>
                  </a:lnTo>
                  <a:cubicBezTo>
                    <a:pt x="38" y="3"/>
                    <a:pt x="19" y="12"/>
                    <a:pt x="0" y="18"/>
                  </a:cubicBezTo>
                  <a:cubicBezTo>
                    <a:pt x="20" y="18"/>
                    <a:pt x="40" y="11"/>
                    <a:pt x="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31"/>
            <p:cNvSpPr/>
            <p:nvPr/>
          </p:nvSpPr>
          <p:spPr>
            <a:xfrm>
              <a:off x="5677825" y="3736825"/>
              <a:ext cx="187075" cy="204125"/>
            </a:xfrm>
            <a:custGeom>
              <a:rect b="b" l="l" r="r" t="t"/>
              <a:pathLst>
                <a:path extrusionOk="0" h="8165" w="7483">
                  <a:moveTo>
                    <a:pt x="192" y="425"/>
                  </a:moveTo>
                  <a:lnTo>
                    <a:pt x="192" y="425"/>
                  </a:lnTo>
                  <a:cubicBezTo>
                    <a:pt x="192" y="425"/>
                    <a:pt x="192" y="426"/>
                    <a:pt x="192" y="426"/>
                  </a:cubicBezTo>
                  <a:lnTo>
                    <a:pt x="192" y="426"/>
                  </a:lnTo>
                  <a:cubicBezTo>
                    <a:pt x="192" y="426"/>
                    <a:pt x="192" y="426"/>
                    <a:pt x="192" y="426"/>
                  </a:cubicBezTo>
                  <a:cubicBezTo>
                    <a:pt x="192" y="425"/>
                    <a:pt x="192" y="425"/>
                    <a:pt x="192" y="425"/>
                  </a:cubicBezTo>
                  <a:close/>
                  <a:moveTo>
                    <a:pt x="3434" y="1"/>
                  </a:moveTo>
                  <a:cubicBezTo>
                    <a:pt x="3312" y="1"/>
                    <a:pt x="3189" y="13"/>
                    <a:pt x="3066" y="39"/>
                  </a:cubicBezTo>
                  <a:cubicBezTo>
                    <a:pt x="2762" y="105"/>
                    <a:pt x="2483" y="249"/>
                    <a:pt x="2185" y="331"/>
                  </a:cubicBezTo>
                  <a:cubicBezTo>
                    <a:pt x="2053" y="368"/>
                    <a:pt x="1928" y="386"/>
                    <a:pt x="1802" y="386"/>
                  </a:cubicBezTo>
                  <a:cubicBezTo>
                    <a:pt x="1658" y="386"/>
                    <a:pt x="1513" y="362"/>
                    <a:pt x="1359" y="315"/>
                  </a:cubicBezTo>
                  <a:cubicBezTo>
                    <a:pt x="1111" y="248"/>
                    <a:pt x="843" y="92"/>
                    <a:pt x="582" y="92"/>
                  </a:cubicBezTo>
                  <a:cubicBezTo>
                    <a:pt x="486" y="92"/>
                    <a:pt x="391" y="113"/>
                    <a:pt x="299" y="167"/>
                  </a:cubicBezTo>
                  <a:cubicBezTo>
                    <a:pt x="159" y="253"/>
                    <a:pt x="53" y="404"/>
                    <a:pt x="12" y="569"/>
                  </a:cubicBezTo>
                  <a:cubicBezTo>
                    <a:pt x="11" y="570"/>
                    <a:pt x="10" y="573"/>
                    <a:pt x="7" y="575"/>
                  </a:cubicBezTo>
                  <a:lnTo>
                    <a:pt x="7" y="578"/>
                  </a:lnTo>
                  <a:cubicBezTo>
                    <a:pt x="5" y="592"/>
                    <a:pt x="2" y="605"/>
                    <a:pt x="0" y="619"/>
                  </a:cubicBezTo>
                  <a:cubicBezTo>
                    <a:pt x="4" y="671"/>
                    <a:pt x="6" y="722"/>
                    <a:pt x="10" y="774"/>
                  </a:cubicBezTo>
                  <a:cubicBezTo>
                    <a:pt x="31" y="865"/>
                    <a:pt x="123" y="965"/>
                    <a:pt x="143" y="994"/>
                  </a:cubicBezTo>
                  <a:cubicBezTo>
                    <a:pt x="162" y="1025"/>
                    <a:pt x="182" y="1057"/>
                    <a:pt x="200" y="1089"/>
                  </a:cubicBezTo>
                  <a:cubicBezTo>
                    <a:pt x="198" y="1090"/>
                    <a:pt x="197" y="1092"/>
                    <a:pt x="196" y="1092"/>
                  </a:cubicBezTo>
                  <a:cubicBezTo>
                    <a:pt x="197" y="1093"/>
                    <a:pt x="197" y="1094"/>
                    <a:pt x="198" y="1095"/>
                  </a:cubicBezTo>
                  <a:cubicBezTo>
                    <a:pt x="198" y="1097"/>
                    <a:pt x="200" y="1097"/>
                    <a:pt x="200" y="1098"/>
                  </a:cubicBezTo>
                  <a:cubicBezTo>
                    <a:pt x="207" y="1105"/>
                    <a:pt x="212" y="1113"/>
                    <a:pt x="217" y="1124"/>
                  </a:cubicBezTo>
                  <a:cubicBezTo>
                    <a:pt x="222" y="1138"/>
                    <a:pt x="226" y="1151"/>
                    <a:pt x="231" y="1165"/>
                  </a:cubicBezTo>
                  <a:cubicBezTo>
                    <a:pt x="236" y="1175"/>
                    <a:pt x="241" y="1186"/>
                    <a:pt x="244" y="1197"/>
                  </a:cubicBezTo>
                  <a:lnTo>
                    <a:pt x="254" y="1188"/>
                  </a:lnTo>
                  <a:cubicBezTo>
                    <a:pt x="376" y="1419"/>
                    <a:pt x="478" y="1663"/>
                    <a:pt x="618" y="1883"/>
                  </a:cubicBezTo>
                  <a:cubicBezTo>
                    <a:pt x="618" y="1885"/>
                    <a:pt x="617" y="1886"/>
                    <a:pt x="617" y="1887"/>
                  </a:cubicBezTo>
                  <a:cubicBezTo>
                    <a:pt x="623" y="1896"/>
                    <a:pt x="628" y="1906"/>
                    <a:pt x="633" y="1918"/>
                  </a:cubicBezTo>
                  <a:cubicBezTo>
                    <a:pt x="640" y="1937"/>
                    <a:pt x="648" y="1958"/>
                    <a:pt x="655" y="1977"/>
                  </a:cubicBezTo>
                  <a:cubicBezTo>
                    <a:pt x="658" y="1969"/>
                    <a:pt x="661" y="1962"/>
                    <a:pt x="665" y="1954"/>
                  </a:cubicBezTo>
                  <a:cubicBezTo>
                    <a:pt x="723" y="2053"/>
                    <a:pt x="818" y="2135"/>
                    <a:pt x="924" y="2170"/>
                  </a:cubicBezTo>
                  <a:cubicBezTo>
                    <a:pt x="928" y="2170"/>
                    <a:pt x="931" y="2171"/>
                    <a:pt x="934" y="2171"/>
                  </a:cubicBezTo>
                  <a:cubicBezTo>
                    <a:pt x="969" y="2178"/>
                    <a:pt x="1004" y="2186"/>
                    <a:pt x="1039" y="2196"/>
                  </a:cubicBezTo>
                  <a:cubicBezTo>
                    <a:pt x="1040" y="2196"/>
                    <a:pt x="1042" y="2197"/>
                    <a:pt x="1045" y="2197"/>
                  </a:cubicBezTo>
                  <a:cubicBezTo>
                    <a:pt x="1047" y="2194"/>
                    <a:pt x="1051" y="2191"/>
                    <a:pt x="1053" y="2187"/>
                  </a:cubicBezTo>
                  <a:cubicBezTo>
                    <a:pt x="1084" y="2184"/>
                    <a:pt x="1117" y="2179"/>
                    <a:pt x="1147" y="2166"/>
                  </a:cubicBezTo>
                  <a:cubicBezTo>
                    <a:pt x="1256" y="2129"/>
                    <a:pt x="1340" y="2046"/>
                    <a:pt x="1442" y="1996"/>
                  </a:cubicBezTo>
                  <a:cubicBezTo>
                    <a:pt x="1443" y="1995"/>
                    <a:pt x="1444" y="1995"/>
                    <a:pt x="1444" y="1994"/>
                  </a:cubicBezTo>
                  <a:cubicBezTo>
                    <a:pt x="1489" y="1971"/>
                    <a:pt x="1540" y="1961"/>
                    <a:pt x="1595" y="1961"/>
                  </a:cubicBezTo>
                  <a:cubicBezTo>
                    <a:pt x="1745" y="1961"/>
                    <a:pt x="1930" y="2033"/>
                    <a:pt x="2137" y="2106"/>
                  </a:cubicBezTo>
                  <a:cubicBezTo>
                    <a:pt x="2222" y="2279"/>
                    <a:pt x="2234" y="2506"/>
                    <a:pt x="2185" y="2691"/>
                  </a:cubicBezTo>
                  <a:cubicBezTo>
                    <a:pt x="2201" y="2695"/>
                    <a:pt x="2220" y="2701"/>
                    <a:pt x="2236" y="2707"/>
                  </a:cubicBezTo>
                  <a:cubicBezTo>
                    <a:pt x="2271" y="2580"/>
                    <a:pt x="2275" y="2444"/>
                    <a:pt x="2256" y="2314"/>
                  </a:cubicBezTo>
                  <a:cubicBezTo>
                    <a:pt x="2244" y="2252"/>
                    <a:pt x="2231" y="2189"/>
                    <a:pt x="2208" y="2129"/>
                  </a:cubicBezTo>
                  <a:lnTo>
                    <a:pt x="2208" y="2129"/>
                  </a:lnTo>
                  <a:cubicBezTo>
                    <a:pt x="2339" y="2174"/>
                    <a:pt x="2478" y="2215"/>
                    <a:pt x="2621" y="2236"/>
                  </a:cubicBezTo>
                  <a:cubicBezTo>
                    <a:pt x="2674" y="2241"/>
                    <a:pt x="2763" y="2248"/>
                    <a:pt x="2864" y="2248"/>
                  </a:cubicBezTo>
                  <a:cubicBezTo>
                    <a:pt x="3026" y="2248"/>
                    <a:pt x="3222" y="2229"/>
                    <a:pt x="3359" y="2148"/>
                  </a:cubicBezTo>
                  <a:cubicBezTo>
                    <a:pt x="3388" y="2133"/>
                    <a:pt x="3416" y="2114"/>
                    <a:pt x="3444" y="2096"/>
                  </a:cubicBezTo>
                  <a:cubicBezTo>
                    <a:pt x="3462" y="2086"/>
                    <a:pt x="3470" y="2060"/>
                    <a:pt x="3457" y="2040"/>
                  </a:cubicBezTo>
                  <a:cubicBezTo>
                    <a:pt x="3448" y="2026"/>
                    <a:pt x="3437" y="2021"/>
                    <a:pt x="3426" y="2021"/>
                  </a:cubicBezTo>
                  <a:cubicBezTo>
                    <a:pt x="3401" y="2021"/>
                    <a:pt x="3372" y="2050"/>
                    <a:pt x="3348" y="2062"/>
                  </a:cubicBezTo>
                  <a:cubicBezTo>
                    <a:pt x="3292" y="2094"/>
                    <a:pt x="3251" y="2112"/>
                    <a:pt x="3233" y="2118"/>
                  </a:cubicBezTo>
                  <a:cubicBezTo>
                    <a:pt x="3091" y="2163"/>
                    <a:pt x="3038" y="2164"/>
                    <a:pt x="2884" y="2168"/>
                  </a:cubicBezTo>
                  <a:cubicBezTo>
                    <a:pt x="2730" y="2165"/>
                    <a:pt x="2692" y="2151"/>
                    <a:pt x="2514" y="2104"/>
                  </a:cubicBezTo>
                  <a:cubicBezTo>
                    <a:pt x="2272" y="2046"/>
                    <a:pt x="2011" y="1926"/>
                    <a:pt x="1805" y="1895"/>
                  </a:cubicBezTo>
                  <a:cubicBezTo>
                    <a:pt x="1743" y="1886"/>
                    <a:pt x="1717" y="1883"/>
                    <a:pt x="1675" y="1883"/>
                  </a:cubicBezTo>
                  <a:cubicBezTo>
                    <a:pt x="1650" y="1883"/>
                    <a:pt x="1619" y="1884"/>
                    <a:pt x="1570" y="1886"/>
                  </a:cubicBezTo>
                  <a:cubicBezTo>
                    <a:pt x="1511" y="1888"/>
                    <a:pt x="1505" y="1886"/>
                    <a:pt x="1453" y="1893"/>
                  </a:cubicBezTo>
                  <a:cubicBezTo>
                    <a:pt x="1451" y="1893"/>
                    <a:pt x="1451" y="1895"/>
                    <a:pt x="1451" y="1895"/>
                  </a:cubicBezTo>
                  <a:cubicBezTo>
                    <a:pt x="1413" y="1895"/>
                    <a:pt x="1410" y="1900"/>
                    <a:pt x="1369" y="1912"/>
                  </a:cubicBezTo>
                  <a:cubicBezTo>
                    <a:pt x="1229" y="1980"/>
                    <a:pt x="1140" y="2076"/>
                    <a:pt x="1030" y="2076"/>
                  </a:cubicBezTo>
                  <a:cubicBezTo>
                    <a:pt x="1020" y="2076"/>
                    <a:pt x="1010" y="2075"/>
                    <a:pt x="1000" y="2073"/>
                  </a:cubicBezTo>
                  <a:cubicBezTo>
                    <a:pt x="805" y="2068"/>
                    <a:pt x="653" y="1733"/>
                    <a:pt x="512" y="1470"/>
                  </a:cubicBezTo>
                  <a:cubicBezTo>
                    <a:pt x="430" y="1313"/>
                    <a:pt x="362" y="1151"/>
                    <a:pt x="274" y="996"/>
                  </a:cubicBezTo>
                  <a:cubicBezTo>
                    <a:pt x="219" y="901"/>
                    <a:pt x="162" y="860"/>
                    <a:pt x="124" y="780"/>
                  </a:cubicBezTo>
                  <a:cubicBezTo>
                    <a:pt x="113" y="755"/>
                    <a:pt x="97" y="681"/>
                    <a:pt x="114" y="636"/>
                  </a:cubicBezTo>
                  <a:cubicBezTo>
                    <a:pt x="141" y="541"/>
                    <a:pt x="149" y="539"/>
                    <a:pt x="170" y="477"/>
                  </a:cubicBezTo>
                  <a:lnTo>
                    <a:pt x="170" y="481"/>
                  </a:lnTo>
                  <a:cubicBezTo>
                    <a:pt x="179" y="450"/>
                    <a:pt x="187" y="454"/>
                    <a:pt x="187" y="435"/>
                  </a:cubicBezTo>
                  <a:lnTo>
                    <a:pt x="187" y="435"/>
                  </a:lnTo>
                  <a:cubicBezTo>
                    <a:pt x="188" y="435"/>
                    <a:pt x="189" y="432"/>
                    <a:pt x="192" y="426"/>
                  </a:cubicBezTo>
                  <a:lnTo>
                    <a:pt x="192" y="426"/>
                  </a:lnTo>
                  <a:cubicBezTo>
                    <a:pt x="191" y="427"/>
                    <a:pt x="191" y="428"/>
                    <a:pt x="191" y="428"/>
                  </a:cubicBezTo>
                  <a:cubicBezTo>
                    <a:pt x="191" y="428"/>
                    <a:pt x="192" y="426"/>
                    <a:pt x="193" y="424"/>
                  </a:cubicBezTo>
                  <a:lnTo>
                    <a:pt x="193" y="424"/>
                  </a:lnTo>
                  <a:cubicBezTo>
                    <a:pt x="192" y="424"/>
                    <a:pt x="192" y="425"/>
                    <a:pt x="192" y="425"/>
                  </a:cubicBezTo>
                  <a:lnTo>
                    <a:pt x="192" y="425"/>
                  </a:lnTo>
                  <a:cubicBezTo>
                    <a:pt x="192" y="424"/>
                    <a:pt x="193" y="424"/>
                    <a:pt x="193" y="423"/>
                  </a:cubicBezTo>
                  <a:lnTo>
                    <a:pt x="193" y="423"/>
                  </a:lnTo>
                  <a:cubicBezTo>
                    <a:pt x="193" y="423"/>
                    <a:pt x="193" y="424"/>
                    <a:pt x="193" y="424"/>
                  </a:cubicBezTo>
                  <a:lnTo>
                    <a:pt x="193" y="424"/>
                  </a:lnTo>
                  <a:cubicBezTo>
                    <a:pt x="197" y="416"/>
                    <a:pt x="201" y="407"/>
                    <a:pt x="203" y="398"/>
                  </a:cubicBezTo>
                  <a:cubicBezTo>
                    <a:pt x="268" y="306"/>
                    <a:pt x="349" y="247"/>
                    <a:pt x="454" y="214"/>
                  </a:cubicBezTo>
                  <a:cubicBezTo>
                    <a:pt x="492" y="204"/>
                    <a:pt x="531" y="200"/>
                    <a:pt x="571" y="200"/>
                  </a:cubicBezTo>
                  <a:cubicBezTo>
                    <a:pt x="824" y="200"/>
                    <a:pt x="1128" y="377"/>
                    <a:pt x="1416" y="444"/>
                  </a:cubicBezTo>
                  <a:cubicBezTo>
                    <a:pt x="1538" y="477"/>
                    <a:pt x="1662" y="493"/>
                    <a:pt x="1787" y="493"/>
                  </a:cubicBezTo>
                  <a:cubicBezTo>
                    <a:pt x="1991" y="493"/>
                    <a:pt x="2196" y="451"/>
                    <a:pt x="2388" y="377"/>
                  </a:cubicBezTo>
                  <a:cubicBezTo>
                    <a:pt x="2826" y="194"/>
                    <a:pt x="3142" y="80"/>
                    <a:pt x="3511" y="80"/>
                  </a:cubicBezTo>
                  <a:cubicBezTo>
                    <a:pt x="3719" y="80"/>
                    <a:pt x="3944" y="116"/>
                    <a:pt x="4216" y="198"/>
                  </a:cubicBezTo>
                  <a:cubicBezTo>
                    <a:pt x="4271" y="213"/>
                    <a:pt x="4327" y="232"/>
                    <a:pt x="4381" y="250"/>
                  </a:cubicBezTo>
                  <a:cubicBezTo>
                    <a:pt x="4387" y="259"/>
                    <a:pt x="4397" y="265"/>
                    <a:pt x="4410" y="265"/>
                  </a:cubicBezTo>
                  <a:cubicBezTo>
                    <a:pt x="4413" y="265"/>
                    <a:pt x="4415" y="264"/>
                    <a:pt x="4418" y="264"/>
                  </a:cubicBezTo>
                  <a:lnTo>
                    <a:pt x="4577" y="322"/>
                  </a:lnTo>
                  <a:cubicBezTo>
                    <a:pt x="4579" y="323"/>
                    <a:pt x="4581" y="323"/>
                    <a:pt x="4584" y="323"/>
                  </a:cubicBezTo>
                  <a:cubicBezTo>
                    <a:pt x="4588" y="323"/>
                    <a:pt x="4591" y="322"/>
                    <a:pt x="4595" y="320"/>
                  </a:cubicBezTo>
                  <a:cubicBezTo>
                    <a:pt x="4704" y="362"/>
                    <a:pt x="4829" y="407"/>
                    <a:pt x="4937" y="453"/>
                  </a:cubicBezTo>
                  <a:cubicBezTo>
                    <a:pt x="5311" y="619"/>
                    <a:pt x="5767" y="853"/>
                    <a:pt x="6125" y="1121"/>
                  </a:cubicBezTo>
                  <a:cubicBezTo>
                    <a:pt x="6676" y="1522"/>
                    <a:pt x="7091" y="2149"/>
                    <a:pt x="7278" y="2824"/>
                  </a:cubicBezTo>
                  <a:cubicBezTo>
                    <a:pt x="7330" y="3026"/>
                    <a:pt x="7343" y="3162"/>
                    <a:pt x="7354" y="3368"/>
                  </a:cubicBezTo>
                  <a:cubicBezTo>
                    <a:pt x="7357" y="3419"/>
                    <a:pt x="7357" y="3472"/>
                    <a:pt x="7355" y="3523"/>
                  </a:cubicBezTo>
                  <a:cubicBezTo>
                    <a:pt x="7355" y="3530"/>
                    <a:pt x="7358" y="3539"/>
                    <a:pt x="7361" y="3546"/>
                  </a:cubicBezTo>
                  <a:cubicBezTo>
                    <a:pt x="7308" y="3941"/>
                    <a:pt x="7158" y="4401"/>
                    <a:pt x="6998" y="4734"/>
                  </a:cubicBezTo>
                  <a:cubicBezTo>
                    <a:pt x="6662" y="5470"/>
                    <a:pt x="6168" y="6121"/>
                    <a:pt x="5538" y="6551"/>
                  </a:cubicBezTo>
                  <a:cubicBezTo>
                    <a:pt x="5337" y="6690"/>
                    <a:pt x="5090" y="6811"/>
                    <a:pt x="4904" y="6885"/>
                  </a:cubicBezTo>
                  <a:cubicBezTo>
                    <a:pt x="4895" y="6888"/>
                    <a:pt x="4887" y="6891"/>
                    <a:pt x="4878" y="6895"/>
                  </a:cubicBezTo>
                  <a:cubicBezTo>
                    <a:pt x="4878" y="6898"/>
                    <a:pt x="4879" y="6902"/>
                    <a:pt x="4879" y="6906"/>
                  </a:cubicBezTo>
                  <a:cubicBezTo>
                    <a:pt x="4893" y="6919"/>
                    <a:pt x="4904" y="6936"/>
                    <a:pt x="4909" y="6955"/>
                  </a:cubicBezTo>
                  <a:lnTo>
                    <a:pt x="4913" y="6955"/>
                  </a:lnTo>
                  <a:cubicBezTo>
                    <a:pt x="4914" y="6963"/>
                    <a:pt x="4914" y="6970"/>
                    <a:pt x="4915" y="6978"/>
                  </a:cubicBezTo>
                  <a:lnTo>
                    <a:pt x="4915" y="6979"/>
                  </a:lnTo>
                  <a:cubicBezTo>
                    <a:pt x="4915" y="6985"/>
                    <a:pt x="4917" y="6990"/>
                    <a:pt x="4918" y="6995"/>
                  </a:cubicBezTo>
                  <a:cubicBezTo>
                    <a:pt x="5073" y="6933"/>
                    <a:pt x="5226" y="6862"/>
                    <a:pt x="5372" y="6782"/>
                  </a:cubicBezTo>
                  <a:cubicBezTo>
                    <a:pt x="6395" y="6191"/>
                    <a:pt x="7070" y="5108"/>
                    <a:pt x="7385" y="3975"/>
                  </a:cubicBezTo>
                  <a:cubicBezTo>
                    <a:pt x="7386" y="3972"/>
                    <a:pt x="7386" y="3970"/>
                    <a:pt x="7388" y="3966"/>
                  </a:cubicBezTo>
                  <a:lnTo>
                    <a:pt x="7388" y="3966"/>
                  </a:lnTo>
                  <a:cubicBezTo>
                    <a:pt x="7268" y="5312"/>
                    <a:pt x="6674" y="6555"/>
                    <a:pt x="5723" y="7509"/>
                  </a:cubicBezTo>
                  <a:cubicBezTo>
                    <a:pt x="5557" y="7681"/>
                    <a:pt x="5311" y="7889"/>
                    <a:pt x="5162" y="8003"/>
                  </a:cubicBezTo>
                  <a:cubicBezTo>
                    <a:pt x="5144" y="8018"/>
                    <a:pt x="5126" y="8031"/>
                    <a:pt x="5107" y="8044"/>
                  </a:cubicBezTo>
                  <a:cubicBezTo>
                    <a:pt x="5112" y="8074"/>
                    <a:pt x="5115" y="8103"/>
                    <a:pt x="5120" y="8133"/>
                  </a:cubicBezTo>
                  <a:cubicBezTo>
                    <a:pt x="5121" y="8143"/>
                    <a:pt x="5124" y="8154"/>
                    <a:pt x="5125" y="8165"/>
                  </a:cubicBezTo>
                  <a:cubicBezTo>
                    <a:pt x="5139" y="8154"/>
                    <a:pt x="5152" y="8144"/>
                    <a:pt x="5165" y="8137"/>
                  </a:cubicBezTo>
                  <a:cubicBezTo>
                    <a:pt x="5318" y="8020"/>
                    <a:pt x="5470" y="7897"/>
                    <a:pt x="5613" y="7765"/>
                  </a:cubicBezTo>
                  <a:cubicBezTo>
                    <a:pt x="6568" y="6882"/>
                    <a:pt x="7234" y="5697"/>
                    <a:pt x="7417" y="4390"/>
                  </a:cubicBezTo>
                  <a:cubicBezTo>
                    <a:pt x="7467" y="4081"/>
                    <a:pt x="7482" y="3762"/>
                    <a:pt x="7481" y="3445"/>
                  </a:cubicBezTo>
                  <a:cubicBezTo>
                    <a:pt x="7479" y="3433"/>
                    <a:pt x="7481" y="3421"/>
                    <a:pt x="7479" y="3411"/>
                  </a:cubicBezTo>
                  <a:cubicBezTo>
                    <a:pt x="7479" y="3401"/>
                    <a:pt x="7481" y="3391"/>
                    <a:pt x="7481" y="3381"/>
                  </a:cubicBezTo>
                  <a:cubicBezTo>
                    <a:pt x="7481" y="3272"/>
                    <a:pt x="7477" y="3222"/>
                    <a:pt x="7458" y="3124"/>
                  </a:cubicBezTo>
                  <a:cubicBezTo>
                    <a:pt x="7452" y="3098"/>
                    <a:pt x="7455" y="3066"/>
                    <a:pt x="7433" y="3050"/>
                  </a:cubicBezTo>
                  <a:cubicBezTo>
                    <a:pt x="7426" y="3003"/>
                    <a:pt x="7418" y="2957"/>
                    <a:pt x="7410" y="2911"/>
                  </a:cubicBezTo>
                  <a:cubicBezTo>
                    <a:pt x="7148" y="1824"/>
                    <a:pt x="6467" y="1126"/>
                    <a:pt x="5488" y="631"/>
                  </a:cubicBezTo>
                  <a:cubicBezTo>
                    <a:pt x="5197" y="481"/>
                    <a:pt x="4894" y="351"/>
                    <a:pt x="4583" y="247"/>
                  </a:cubicBezTo>
                  <a:cubicBezTo>
                    <a:pt x="4534" y="233"/>
                    <a:pt x="4486" y="212"/>
                    <a:pt x="4438" y="199"/>
                  </a:cubicBezTo>
                  <a:cubicBezTo>
                    <a:pt x="4431" y="193"/>
                    <a:pt x="4423" y="189"/>
                    <a:pt x="4413" y="189"/>
                  </a:cubicBezTo>
                  <a:cubicBezTo>
                    <a:pt x="4408" y="189"/>
                    <a:pt x="4403" y="191"/>
                    <a:pt x="4399" y="192"/>
                  </a:cubicBezTo>
                  <a:cubicBezTo>
                    <a:pt x="4087" y="85"/>
                    <a:pt x="3762" y="1"/>
                    <a:pt x="34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31"/>
            <p:cNvSpPr/>
            <p:nvPr/>
          </p:nvSpPr>
          <p:spPr>
            <a:xfrm>
              <a:off x="5723375" y="3811550"/>
              <a:ext cx="7025" cy="14525"/>
            </a:xfrm>
            <a:custGeom>
              <a:rect b="b" l="l" r="r" t="t"/>
              <a:pathLst>
                <a:path extrusionOk="0" h="581" w="281">
                  <a:moveTo>
                    <a:pt x="261" y="1"/>
                  </a:moveTo>
                  <a:cubicBezTo>
                    <a:pt x="255" y="1"/>
                    <a:pt x="249" y="1"/>
                    <a:pt x="245" y="3"/>
                  </a:cubicBezTo>
                  <a:cubicBezTo>
                    <a:pt x="235" y="4"/>
                    <a:pt x="227" y="5"/>
                    <a:pt x="217" y="5"/>
                  </a:cubicBezTo>
                  <a:cubicBezTo>
                    <a:pt x="114" y="169"/>
                    <a:pt x="8" y="330"/>
                    <a:pt x="7" y="534"/>
                  </a:cubicBezTo>
                  <a:cubicBezTo>
                    <a:pt x="1" y="562"/>
                    <a:pt x="18" y="580"/>
                    <a:pt x="35" y="580"/>
                  </a:cubicBezTo>
                  <a:cubicBezTo>
                    <a:pt x="46" y="580"/>
                    <a:pt x="57" y="572"/>
                    <a:pt x="60" y="552"/>
                  </a:cubicBezTo>
                  <a:cubicBezTo>
                    <a:pt x="62" y="457"/>
                    <a:pt x="88" y="351"/>
                    <a:pt x="124" y="274"/>
                  </a:cubicBezTo>
                  <a:cubicBezTo>
                    <a:pt x="166" y="179"/>
                    <a:pt x="225" y="92"/>
                    <a:pt x="280" y="5"/>
                  </a:cubicBezTo>
                  <a:lnTo>
                    <a:pt x="2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31"/>
            <p:cNvSpPr/>
            <p:nvPr/>
          </p:nvSpPr>
          <p:spPr>
            <a:xfrm>
              <a:off x="5761275" y="3778675"/>
              <a:ext cx="62125" cy="96725"/>
            </a:xfrm>
            <a:custGeom>
              <a:rect b="b" l="l" r="r" t="t"/>
              <a:pathLst>
                <a:path extrusionOk="0" h="3869" w="2485">
                  <a:moveTo>
                    <a:pt x="1466" y="0"/>
                  </a:moveTo>
                  <a:cubicBezTo>
                    <a:pt x="1317" y="0"/>
                    <a:pt x="1167" y="37"/>
                    <a:pt x="1035" y="105"/>
                  </a:cubicBezTo>
                  <a:cubicBezTo>
                    <a:pt x="643" y="322"/>
                    <a:pt x="508" y="790"/>
                    <a:pt x="353" y="1186"/>
                  </a:cubicBezTo>
                  <a:cubicBezTo>
                    <a:pt x="277" y="1389"/>
                    <a:pt x="159" y="1567"/>
                    <a:pt x="1" y="1701"/>
                  </a:cubicBezTo>
                  <a:cubicBezTo>
                    <a:pt x="58" y="1688"/>
                    <a:pt x="114" y="1679"/>
                    <a:pt x="171" y="1675"/>
                  </a:cubicBezTo>
                  <a:cubicBezTo>
                    <a:pt x="278" y="1557"/>
                    <a:pt x="363" y="1418"/>
                    <a:pt x="420" y="1267"/>
                  </a:cubicBezTo>
                  <a:cubicBezTo>
                    <a:pt x="446" y="1196"/>
                    <a:pt x="472" y="1124"/>
                    <a:pt x="495" y="1053"/>
                  </a:cubicBezTo>
                  <a:cubicBezTo>
                    <a:pt x="505" y="1038"/>
                    <a:pt x="515" y="1022"/>
                    <a:pt x="524" y="1008"/>
                  </a:cubicBezTo>
                  <a:cubicBezTo>
                    <a:pt x="580" y="924"/>
                    <a:pt x="627" y="869"/>
                    <a:pt x="717" y="776"/>
                  </a:cubicBezTo>
                  <a:cubicBezTo>
                    <a:pt x="899" y="586"/>
                    <a:pt x="1140" y="477"/>
                    <a:pt x="1376" y="477"/>
                  </a:cubicBezTo>
                  <a:cubicBezTo>
                    <a:pt x="1506" y="477"/>
                    <a:pt x="1634" y="510"/>
                    <a:pt x="1750" y="581"/>
                  </a:cubicBezTo>
                  <a:cubicBezTo>
                    <a:pt x="2359" y="1038"/>
                    <a:pt x="2471" y="2177"/>
                    <a:pt x="2219" y="2944"/>
                  </a:cubicBezTo>
                  <a:cubicBezTo>
                    <a:pt x="2133" y="3241"/>
                    <a:pt x="2025" y="3497"/>
                    <a:pt x="1875" y="3758"/>
                  </a:cubicBezTo>
                  <a:cubicBezTo>
                    <a:pt x="1885" y="3772"/>
                    <a:pt x="1890" y="3787"/>
                    <a:pt x="1890" y="3806"/>
                  </a:cubicBezTo>
                  <a:lnTo>
                    <a:pt x="1890" y="3869"/>
                  </a:lnTo>
                  <a:cubicBezTo>
                    <a:pt x="1905" y="3843"/>
                    <a:pt x="1921" y="3818"/>
                    <a:pt x="1936" y="3795"/>
                  </a:cubicBezTo>
                  <a:cubicBezTo>
                    <a:pt x="2066" y="3575"/>
                    <a:pt x="2174" y="3343"/>
                    <a:pt x="2255" y="3101"/>
                  </a:cubicBezTo>
                  <a:cubicBezTo>
                    <a:pt x="2423" y="2583"/>
                    <a:pt x="2485" y="2030"/>
                    <a:pt x="2377" y="1498"/>
                  </a:cubicBezTo>
                  <a:cubicBezTo>
                    <a:pt x="2322" y="1197"/>
                    <a:pt x="2205" y="904"/>
                    <a:pt x="2006" y="675"/>
                  </a:cubicBezTo>
                  <a:cubicBezTo>
                    <a:pt x="1911" y="559"/>
                    <a:pt x="1797" y="460"/>
                    <a:pt x="1654" y="415"/>
                  </a:cubicBezTo>
                  <a:cubicBezTo>
                    <a:pt x="1592" y="392"/>
                    <a:pt x="1528" y="378"/>
                    <a:pt x="1462" y="372"/>
                  </a:cubicBezTo>
                  <a:cubicBezTo>
                    <a:pt x="1450" y="372"/>
                    <a:pt x="1438" y="371"/>
                    <a:pt x="1426" y="371"/>
                  </a:cubicBezTo>
                  <a:cubicBezTo>
                    <a:pt x="1388" y="371"/>
                    <a:pt x="1351" y="376"/>
                    <a:pt x="1313" y="383"/>
                  </a:cubicBezTo>
                  <a:cubicBezTo>
                    <a:pt x="1313" y="383"/>
                    <a:pt x="1311" y="383"/>
                    <a:pt x="1308" y="384"/>
                  </a:cubicBezTo>
                  <a:lnTo>
                    <a:pt x="1307" y="384"/>
                  </a:lnTo>
                  <a:cubicBezTo>
                    <a:pt x="1024" y="417"/>
                    <a:pt x="770" y="589"/>
                    <a:pt x="590" y="806"/>
                  </a:cubicBezTo>
                  <a:cubicBezTo>
                    <a:pt x="588" y="809"/>
                    <a:pt x="587" y="811"/>
                    <a:pt x="585" y="813"/>
                  </a:cubicBezTo>
                  <a:lnTo>
                    <a:pt x="585" y="813"/>
                  </a:lnTo>
                  <a:cubicBezTo>
                    <a:pt x="748" y="404"/>
                    <a:pt x="966" y="58"/>
                    <a:pt x="1464" y="58"/>
                  </a:cubicBezTo>
                  <a:cubicBezTo>
                    <a:pt x="1473" y="58"/>
                    <a:pt x="1483" y="58"/>
                    <a:pt x="1492" y="58"/>
                  </a:cubicBezTo>
                  <a:cubicBezTo>
                    <a:pt x="1568" y="58"/>
                    <a:pt x="1604" y="71"/>
                    <a:pt x="1682" y="84"/>
                  </a:cubicBezTo>
                  <a:cubicBezTo>
                    <a:pt x="1711" y="83"/>
                    <a:pt x="1715" y="34"/>
                    <a:pt x="1685" y="27"/>
                  </a:cubicBezTo>
                  <a:cubicBezTo>
                    <a:pt x="1614" y="9"/>
                    <a:pt x="1540" y="0"/>
                    <a:pt x="14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31"/>
            <p:cNvSpPr/>
            <p:nvPr/>
          </p:nvSpPr>
          <p:spPr>
            <a:xfrm>
              <a:off x="5703150" y="4121475"/>
              <a:ext cx="12050" cy="15550"/>
            </a:xfrm>
            <a:custGeom>
              <a:rect b="b" l="l" r="r" t="t"/>
              <a:pathLst>
                <a:path extrusionOk="0" h="622" w="482">
                  <a:moveTo>
                    <a:pt x="455" y="0"/>
                  </a:moveTo>
                  <a:cubicBezTo>
                    <a:pt x="348" y="192"/>
                    <a:pt x="217" y="367"/>
                    <a:pt x="80" y="467"/>
                  </a:cubicBezTo>
                  <a:cubicBezTo>
                    <a:pt x="54" y="486"/>
                    <a:pt x="27" y="503"/>
                    <a:pt x="1" y="520"/>
                  </a:cubicBezTo>
                  <a:cubicBezTo>
                    <a:pt x="11" y="544"/>
                    <a:pt x="21" y="568"/>
                    <a:pt x="33" y="593"/>
                  </a:cubicBezTo>
                  <a:lnTo>
                    <a:pt x="37" y="600"/>
                  </a:lnTo>
                  <a:cubicBezTo>
                    <a:pt x="40" y="608"/>
                    <a:pt x="43" y="614"/>
                    <a:pt x="45" y="621"/>
                  </a:cubicBezTo>
                  <a:cubicBezTo>
                    <a:pt x="98" y="590"/>
                    <a:pt x="148" y="554"/>
                    <a:pt x="194" y="513"/>
                  </a:cubicBezTo>
                  <a:cubicBezTo>
                    <a:pt x="308" y="414"/>
                    <a:pt x="402" y="295"/>
                    <a:pt x="482" y="166"/>
                  </a:cubicBezTo>
                  <a:lnTo>
                    <a:pt x="45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31"/>
            <p:cNvSpPr/>
            <p:nvPr/>
          </p:nvSpPr>
          <p:spPr>
            <a:xfrm>
              <a:off x="5619550" y="3966850"/>
              <a:ext cx="83300" cy="213900"/>
            </a:xfrm>
            <a:custGeom>
              <a:rect b="b" l="l" r="r" t="t"/>
              <a:pathLst>
                <a:path extrusionOk="0" h="8556" w="3332">
                  <a:moveTo>
                    <a:pt x="2485" y="655"/>
                  </a:moveTo>
                  <a:cubicBezTo>
                    <a:pt x="2493" y="660"/>
                    <a:pt x="2501" y="665"/>
                    <a:pt x="2508" y="671"/>
                  </a:cubicBezTo>
                  <a:cubicBezTo>
                    <a:pt x="2653" y="776"/>
                    <a:pt x="2725" y="1013"/>
                    <a:pt x="2689" y="1198"/>
                  </a:cubicBezTo>
                  <a:cubicBezTo>
                    <a:pt x="2683" y="1222"/>
                    <a:pt x="2678" y="1235"/>
                    <a:pt x="2671" y="1248"/>
                  </a:cubicBezTo>
                  <a:cubicBezTo>
                    <a:pt x="2436" y="1435"/>
                    <a:pt x="2212" y="1635"/>
                    <a:pt x="2004" y="1852"/>
                  </a:cubicBezTo>
                  <a:cubicBezTo>
                    <a:pt x="1890" y="1974"/>
                    <a:pt x="1785" y="2097"/>
                    <a:pt x="1689" y="2222"/>
                  </a:cubicBezTo>
                  <a:cubicBezTo>
                    <a:pt x="1672" y="2180"/>
                    <a:pt x="1647" y="2140"/>
                    <a:pt x="1621" y="2105"/>
                  </a:cubicBezTo>
                  <a:cubicBezTo>
                    <a:pt x="1518" y="1974"/>
                    <a:pt x="1327" y="1902"/>
                    <a:pt x="1156" y="1902"/>
                  </a:cubicBezTo>
                  <a:cubicBezTo>
                    <a:pt x="1145" y="1902"/>
                    <a:pt x="1133" y="1902"/>
                    <a:pt x="1122" y="1903"/>
                  </a:cubicBezTo>
                  <a:cubicBezTo>
                    <a:pt x="1313" y="1667"/>
                    <a:pt x="1542" y="1425"/>
                    <a:pt x="1774" y="1214"/>
                  </a:cubicBezTo>
                  <a:cubicBezTo>
                    <a:pt x="1999" y="1010"/>
                    <a:pt x="2238" y="828"/>
                    <a:pt x="2485" y="655"/>
                  </a:cubicBezTo>
                  <a:close/>
                  <a:moveTo>
                    <a:pt x="1161" y="1948"/>
                  </a:moveTo>
                  <a:cubicBezTo>
                    <a:pt x="1348" y="1948"/>
                    <a:pt x="1528" y="2033"/>
                    <a:pt x="1616" y="2187"/>
                  </a:cubicBezTo>
                  <a:cubicBezTo>
                    <a:pt x="1632" y="2218"/>
                    <a:pt x="1643" y="2246"/>
                    <a:pt x="1648" y="2273"/>
                  </a:cubicBezTo>
                  <a:cubicBezTo>
                    <a:pt x="1359" y="2658"/>
                    <a:pt x="1146" y="3062"/>
                    <a:pt x="1029" y="3502"/>
                  </a:cubicBezTo>
                  <a:cubicBezTo>
                    <a:pt x="986" y="3457"/>
                    <a:pt x="927" y="3428"/>
                    <a:pt x="870" y="3410"/>
                  </a:cubicBezTo>
                  <a:cubicBezTo>
                    <a:pt x="818" y="3391"/>
                    <a:pt x="763" y="3382"/>
                    <a:pt x="708" y="3382"/>
                  </a:cubicBezTo>
                  <a:cubicBezTo>
                    <a:pt x="655" y="3382"/>
                    <a:pt x="602" y="3391"/>
                    <a:pt x="552" y="3408"/>
                  </a:cubicBezTo>
                  <a:cubicBezTo>
                    <a:pt x="468" y="3435"/>
                    <a:pt x="406" y="3458"/>
                    <a:pt x="330" y="3511"/>
                  </a:cubicBezTo>
                  <a:cubicBezTo>
                    <a:pt x="329" y="3513"/>
                    <a:pt x="328" y="3514"/>
                    <a:pt x="327" y="3514"/>
                  </a:cubicBezTo>
                  <a:cubicBezTo>
                    <a:pt x="374" y="3323"/>
                    <a:pt x="431" y="3135"/>
                    <a:pt x="505" y="2953"/>
                  </a:cubicBezTo>
                  <a:cubicBezTo>
                    <a:pt x="606" y="2712"/>
                    <a:pt x="785" y="2357"/>
                    <a:pt x="968" y="2105"/>
                  </a:cubicBezTo>
                  <a:cubicBezTo>
                    <a:pt x="1004" y="2055"/>
                    <a:pt x="1043" y="2005"/>
                    <a:pt x="1082" y="1953"/>
                  </a:cubicBezTo>
                  <a:cubicBezTo>
                    <a:pt x="1085" y="1953"/>
                    <a:pt x="1087" y="1952"/>
                    <a:pt x="1091" y="1952"/>
                  </a:cubicBezTo>
                  <a:cubicBezTo>
                    <a:pt x="1114" y="1950"/>
                    <a:pt x="1138" y="1948"/>
                    <a:pt x="1161" y="1948"/>
                  </a:cubicBezTo>
                  <a:close/>
                  <a:moveTo>
                    <a:pt x="703" y="3437"/>
                  </a:moveTo>
                  <a:cubicBezTo>
                    <a:pt x="805" y="3437"/>
                    <a:pt x="902" y="3466"/>
                    <a:pt x="976" y="3525"/>
                  </a:cubicBezTo>
                  <a:cubicBezTo>
                    <a:pt x="997" y="3545"/>
                    <a:pt x="1005" y="3555"/>
                    <a:pt x="1012" y="3567"/>
                  </a:cubicBezTo>
                  <a:cubicBezTo>
                    <a:pt x="921" y="3944"/>
                    <a:pt x="902" y="4349"/>
                    <a:pt x="968" y="4787"/>
                  </a:cubicBezTo>
                  <a:cubicBezTo>
                    <a:pt x="972" y="4818"/>
                    <a:pt x="977" y="4851"/>
                    <a:pt x="983" y="4882"/>
                  </a:cubicBezTo>
                  <a:cubicBezTo>
                    <a:pt x="912" y="4851"/>
                    <a:pt x="835" y="4839"/>
                    <a:pt x="758" y="4839"/>
                  </a:cubicBezTo>
                  <a:cubicBezTo>
                    <a:pt x="755" y="4839"/>
                    <a:pt x="752" y="4839"/>
                    <a:pt x="749" y="4839"/>
                  </a:cubicBezTo>
                  <a:cubicBezTo>
                    <a:pt x="510" y="4839"/>
                    <a:pt x="308" y="4964"/>
                    <a:pt x="159" y="5148"/>
                  </a:cubicBezTo>
                  <a:cubicBezTo>
                    <a:pt x="155" y="5153"/>
                    <a:pt x="152" y="5158"/>
                    <a:pt x="147" y="5165"/>
                  </a:cubicBezTo>
                  <a:cubicBezTo>
                    <a:pt x="138" y="4777"/>
                    <a:pt x="164" y="4375"/>
                    <a:pt x="224" y="4035"/>
                  </a:cubicBezTo>
                  <a:cubicBezTo>
                    <a:pt x="247" y="3885"/>
                    <a:pt x="274" y="3737"/>
                    <a:pt x="308" y="3590"/>
                  </a:cubicBezTo>
                  <a:cubicBezTo>
                    <a:pt x="327" y="3571"/>
                    <a:pt x="325" y="3574"/>
                    <a:pt x="353" y="3554"/>
                  </a:cubicBezTo>
                  <a:cubicBezTo>
                    <a:pt x="457" y="3477"/>
                    <a:pt x="583" y="3437"/>
                    <a:pt x="703" y="3437"/>
                  </a:cubicBezTo>
                  <a:close/>
                  <a:moveTo>
                    <a:pt x="758" y="4892"/>
                  </a:moveTo>
                  <a:cubicBezTo>
                    <a:pt x="841" y="4892"/>
                    <a:pt x="923" y="4910"/>
                    <a:pt x="997" y="4947"/>
                  </a:cubicBezTo>
                  <a:cubicBezTo>
                    <a:pt x="1091" y="5446"/>
                    <a:pt x="1309" y="5918"/>
                    <a:pt x="1625" y="6310"/>
                  </a:cubicBezTo>
                  <a:cubicBezTo>
                    <a:pt x="1744" y="6464"/>
                    <a:pt x="1884" y="6605"/>
                    <a:pt x="2044" y="6717"/>
                  </a:cubicBezTo>
                  <a:cubicBezTo>
                    <a:pt x="2040" y="6717"/>
                    <a:pt x="2038" y="6718"/>
                    <a:pt x="2034" y="6718"/>
                  </a:cubicBezTo>
                  <a:cubicBezTo>
                    <a:pt x="1880" y="6747"/>
                    <a:pt x="1777" y="6795"/>
                    <a:pt x="1645" y="6898"/>
                  </a:cubicBezTo>
                  <a:cubicBezTo>
                    <a:pt x="1389" y="7089"/>
                    <a:pt x="1200" y="7383"/>
                    <a:pt x="1163" y="7707"/>
                  </a:cubicBezTo>
                  <a:cubicBezTo>
                    <a:pt x="1158" y="7746"/>
                    <a:pt x="1156" y="7783"/>
                    <a:pt x="1154" y="7822"/>
                  </a:cubicBezTo>
                  <a:cubicBezTo>
                    <a:pt x="647" y="7316"/>
                    <a:pt x="328" y="6589"/>
                    <a:pt x="209" y="5841"/>
                  </a:cubicBezTo>
                  <a:cubicBezTo>
                    <a:pt x="178" y="5657"/>
                    <a:pt x="158" y="5454"/>
                    <a:pt x="150" y="5244"/>
                  </a:cubicBezTo>
                  <a:cubicBezTo>
                    <a:pt x="173" y="5209"/>
                    <a:pt x="189" y="5183"/>
                    <a:pt x="210" y="5158"/>
                  </a:cubicBezTo>
                  <a:cubicBezTo>
                    <a:pt x="341" y="4996"/>
                    <a:pt x="554" y="4892"/>
                    <a:pt x="758" y="4892"/>
                  </a:cubicBezTo>
                  <a:close/>
                  <a:moveTo>
                    <a:pt x="3331" y="1"/>
                  </a:moveTo>
                  <a:lnTo>
                    <a:pt x="3331" y="1"/>
                  </a:lnTo>
                  <a:cubicBezTo>
                    <a:pt x="2244" y="652"/>
                    <a:pt x="1128" y="1418"/>
                    <a:pt x="549" y="2598"/>
                  </a:cubicBezTo>
                  <a:cubicBezTo>
                    <a:pt x="320" y="3040"/>
                    <a:pt x="189" y="3524"/>
                    <a:pt x="117" y="4014"/>
                  </a:cubicBezTo>
                  <a:cubicBezTo>
                    <a:pt x="8" y="4688"/>
                    <a:pt x="1" y="5382"/>
                    <a:pt x="137" y="6051"/>
                  </a:cubicBezTo>
                  <a:cubicBezTo>
                    <a:pt x="300" y="6842"/>
                    <a:pt x="684" y="7619"/>
                    <a:pt x="1324" y="8117"/>
                  </a:cubicBezTo>
                  <a:cubicBezTo>
                    <a:pt x="1427" y="8197"/>
                    <a:pt x="1538" y="8268"/>
                    <a:pt x="1656" y="8329"/>
                  </a:cubicBezTo>
                  <a:lnTo>
                    <a:pt x="1656" y="8328"/>
                  </a:lnTo>
                  <a:cubicBezTo>
                    <a:pt x="1652" y="8325"/>
                    <a:pt x="1647" y="8321"/>
                    <a:pt x="1645" y="8318"/>
                  </a:cubicBezTo>
                  <a:cubicBezTo>
                    <a:pt x="1620" y="8294"/>
                    <a:pt x="1644" y="8260"/>
                    <a:pt x="1670" y="8260"/>
                  </a:cubicBezTo>
                  <a:cubicBezTo>
                    <a:pt x="1678" y="8260"/>
                    <a:pt x="1686" y="8263"/>
                    <a:pt x="1693" y="8269"/>
                  </a:cubicBezTo>
                  <a:cubicBezTo>
                    <a:pt x="1715" y="8292"/>
                    <a:pt x="1740" y="8313"/>
                    <a:pt x="1764" y="8333"/>
                  </a:cubicBezTo>
                  <a:cubicBezTo>
                    <a:pt x="1766" y="8333"/>
                    <a:pt x="1769" y="8332"/>
                    <a:pt x="1771" y="8332"/>
                  </a:cubicBezTo>
                  <a:cubicBezTo>
                    <a:pt x="1780" y="8332"/>
                    <a:pt x="1789" y="8337"/>
                    <a:pt x="1798" y="8345"/>
                  </a:cubicBezTo>
                  <a:cubicBezTo>
                    <a:pt x="1826" y="8371"/>
                    <a:pt x="1852" y="8400"/>
                    <a:pt x="1878" y="8427"/>
                  </a:cubicBezTo>
                  <a:cubicBezTo>
                    <a:pt x="2101" y="8510"/>
                    <a:pt x="2337" y="8555"/>
                    <a:pt x="2574" y="8555"/>
                  </a:cubicBezTo>
                  <a:cubicBezTo>
                    <a:pt x="2607" y="8555"/>
                    <a:pt x="2640" y="8554"/>
                    <a:pt x="2673" y="8553"/>
                  </a:cubicBezTo>
                  <a:cubicBezTo>
                    <a:pt x="2873" y="8537"/>
                    <a:pt x="3067" y="8480"/>
                    <a:pt x="3248" y="8393"/>
                  </a:cubicBezTo>
                  <a:cubicBezTo>
                    <a:pt x="3228" y="8362"/>
                    <a:pt x="3208" y="8333"/>
                    <a:pt x="3188" y="8302"/>
                  </a:cubicBezTo>
                  <a:cubicBezTo>
                    <a:pt x="3187" y="8303"/>
                    <a:pt x="3185" y="8303"/>
                    <a:pt x="3183" y="8304"/>
                  </a:cubicBezTo>
                  <a:cubicBezTo>
                    <a:pt x="3072" y="8359"/>
                    <a:pt x="2802" y="8441"/>
                    <a:pt x="2675" y="8442"/>
                  </a:cubicBezTo>
                  <a:cubicBezTo>
                    <a:pt x="2647" y="8444"/>
                    <a:pt x="2619" y="8444"/>
                    <a:pt x="2591" y="8444"/>
                  </a:cubicBezTo>
                  <a:cubicBezTo>
                    <a:pt x="2169" y="8444"/>
                    <a:pt x="1793" y="8319"/>
                    <a:pt x="1437" y="8062"/>
                  </a:cubicBezTo>
                  <a:cubicBezTo>
                    <a:pt x="1380" y="8020"/>
                    <a:pt x="1323" y="7973"/>
                    <a:pt x="1269" y="7924"/>
                  </a:cubicBezTo>
                  <a:cubicBezTo>
                    <a:pt x="1266" y="7911"/>
                    <a:pt x="1264" y="7897"/>
                    <a:pt x="1264" y="7882"/>
                  </a:cubicBezTo>
                  <a:cubicBezTo>
                    <a:pt x="1258" y="7849"/>
                    <a:pt x="1269" y="7710"/>
                    <a:pt x="1270" y="7710"/>
                  </a:cubicBezTo>
                  <a:cubicBezTo>
                    <a:pt x="1270" y="7710"/>
                    <a:pt x="1271" y="7711"/>
                    <a:pt x="1271" y="7712"/>
                  </a:cubicBezTo>
                  <a:cubicBezTo>
                    <a:pt x="1321" y="7300"/>
                    <a:pt x="1636" y="6969"/>
                    <a:pt x="1967" y="6826"/>
                  </a:cubicBezTo>
                  <a:cubicBezTo>
                    <a:pt x="1995" y="6808"/>
                    <a:pt x="2098" y="6784"/>
                    <a:pt x="2137" y="6784"/>
                  </a:cubicBezTo>
                  <a:cubicBezTo>
                    <a:pt x="2142" y="6784"/>
                    <a:pt x="2145" y="6785"/>
                    <a:pt x="2148" y="6785"/>
                  </a:cubicBezTo>
                  <a:cubicBezTo>
                    <a:pt x="2151" y="6785"/>
                    <a:pt x="2157" y="6786"/>
                    <a:pt x="2161" y="6786"/>
                  </a:cubicBezTo>
                  <a:cubicBezTo>
                    <a:pt x="2313" y="6874"/>
                    <a:pt x="2480" y="6934"/>
                    <a:pt x="2657" y="6950"/>
                  </a:cubicBezTo>
                  <a:cubicBezTo>
                    <a:pt x="2704" y="6956"/>
                    <a:pt x="2752" y="6959"/>
                    <a:pt x="2801" y="6959"/>
                  </a:cubicBezTo>
                  <a:cubicBezTo>
                    <a:pt x="2945" y="6959"/>
                    <a:pt x="3091" y="6933"/>
                    <a:pt x="3226" y="6882"/>
                  </a:cubicBezTo>
                  <a:cubicBezTo>
                    <a:pt x="3217" y="6846"/>
                    <a:pt x="3209" y="6810"/>
                    <a:pt x="3201" y="6774"/>
                  </a:cubicBezTo>
                  <a:cubicBezTo>
                    <a:pt x="3075" y="6826"/>
                    <a:pt x="2944" y="6850"/>
                    <a:pt x="2809" y="6850"/>
                  </a:cubicBezTo>
                  <a:cubicBezTo>
                    <a:pt x="2679" y="6850"/>
                    <a:pt x="2547" y="6827"/>
                    <a:pt x="2415" y="6784"/>
                  </a:cubicBezTo>
                  <a:cubicBezTo>
                    <a:pt x="2109" y="6693"/>
                    <a:pt x="1806" y="6384"/>
                    <a:pt x="1620" y="6120"/>
                  </a:cubicBezTo>
                  <a:cubicBezTo>
                    <a:pt x="1269" y="5636"/>
                    <a:pt x="1082" y="5071"/>
                    <a:pt x="1048" y="4506"/>
                  </a:cubicBezTo>
                  <a:cubicBezTo>
                    <a:pt x="921" y="3074"/>
                    <a:pt x="1887" y="1961"/>
                    <a:pt x="2948" y="1166"/>
                  </a:cubicBezTo>
                  <a:cubicBezTo>
                    <a:pt x="3033" y="1101"/>
                    <a:pt x="3119" y="1038"/>
                    <a:pt x="3204" y="976"/>
                  </a:cubicBezTo>
                  <a:cubicBezTo>
                    <a:pt x="3214" y="925"/>
                    <a:pt x="3222" y="874"/>
                    <a:pt x="3231" y="823"/>
                  </a:cubicBezTo>
                  <a:lnTo>
                    <a:pt x="3231" y="823"/>
                  </a:lnTo>
                  <a:cubicBezTo>
                    <a:pt x="3228" y="825"/>
                    <a:pt x="3226" y="827"/>
                    <a:pt x="3223" y="828"/>
                  </a:cubicBezTo>
                  <a:cubicBezTo>
                    <a:pt x="3062" y="944"/>
                    <a:pt x="2903" y="1061"/>
                    <a:pt x="2747" y="1183"/>
                  </a:cubicBezTo>
                  <a:cubicBezTo>
                    <a:pt x="2753" y="1140"/>
                    <a:pt x="2753" y="1095"/>
                    <a:pt x="2750" y="1052"/>
                  </a:cubicBezTo>
                  <a:cubicBezTo>
                    <a:pt x="2742" y="884"/>
                    <a:pt x="2667" y="716"/>
                    <a:pt x="2533" y="616"/>
                  </a:cubicBezTo>
                  <a:cubicBezTo>
                    <a:pt x="2713" y="491"/>
                    <a:pt x="2899" y="370"/>
                    <a:pt x="3089" y="246"/>
                  </a:cubicBezTo>
                  <a:cubicBezTo>
                    <a:pt x="3172" y="194"/>
                    <a:pt x="3242" y="151"/>
                    <a:pt x="3321" y="99"/>
                  </a:cubicBezTo>
                  <a:cubicBezTo>
                    <a:pt x="3325" y="66"/>
                    <a:pt x="3329" y="34"/>
                    <a:pt x="33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31"/>
            <p:cNvSpPr/>
            <p:nvPr/>
          </p:nvSpPr>
          <p:spPr>
            <a:xfrm>
              <a:off x="5672275" y="4179775"/>
              <a:ext cx="31950" cy="5925"/>
            </a:xfrm>
            <a:custGeom>
              <a:rect b="b" l="l" r="r" t="t"/>
              <a:pathLst>
                <a:path extrusionOk="0" h="237" w="1278">
                  <a:moveTo>
                    <a:pt x="1216" y="1"/>
                  </a:moveTo>
                  <a:cubicBezTo>
                    <a:pt x="1055" y="55"/>
                    <a:pt x="894" y="94"/>
                    <a:pt x="736" y="111"/>
                  </a:cubicBezTo>
                  <a:cubicBezTo>
                    <a:pt x="619" y="121"/>
                    <a:pt x="507" y="127"/>
                    <a:pt x="397" y="127"/>
                  </a:cubicBezTo>
                  <a:cubicBezTo>
                    <a:pt x="262" y="127"/>
                    <a:pt x="131" y="118"/>
                    <a:pt x="1" y="98"/>
                  </a:cubicBezTo>
                  <a:lnTo>
                    <a:pt x="1" y="98"/>
                  </a:lnTo>
                  <a:cubicBezTo>
                    <a:pt x="34" y="131"/>
                    <a:pt x="69" y="165"/>
                    <a:pt x="104" y="197"/>
                  </a:cubicBezTo>
                  <a:cubicBezTo>
                    <a:pt x="115" y="207"/>
                    <a:pt x="125" y="214"/>
                    <a:pt x="137" y="223"/>
                  </a:cubicBezTo>
                  <a:cubicBezTo>
                    <a:pt x="233" y="232"/>
                    <a:pt x="330" y="237"/>
                    <a:pt x="427" y="237"/>
                  </a:cubicBezTo>
                  <a:cubicBezTo>
                    <a:pt x="626" y="237"/>
                    <a:pt x="825" y="217"/>
                    <a:pt x="1017" y="172"/>
                  </a:cubicBezTo>
                  <a:cubicBezTo>
                    <a:pt x="1105" y="150"/>
                    <a:pt x="1192" y="124"/>
                    <a:pt x="1278" y="93"/>
                  </a:cubicBezTo>
                  <a:cubicBezTo>
                    <a:pt x="1257" y="63"/>
                    <a:pt x="1237" y="32"/>
                    <a:pt x="12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31"/>
            <p:cNvSpPr/>
            <p:nvPr/>
          </p:nvSpPr>
          <p:spPr>
            <a:xfrm>
              <a:off x="5589525" y="3933400"/>
              <a:ext cx="118325" cy="250825"/>
            </a:xfrm>
            <a:custGeom>
              <a:rect b="b" l="l" r="r" t="t"/>
              <a:pathLst>
                <a:path extrusionOk="0" h="10033" w="4733">
                  <a:moveTo>
                    <a:pt x="4732" y="0"/>
                  </a:moveTo>
                  <a:cubicBezTo>
                    <a:pt x="4306" y="257"/>
                    <a:pt x="3881" y="517"/>
                    <a:pt x="3459" y="784"/>
                  </a:cubicBezTo>
                  <a:cubicBezTo>
                    <a:pt x="2731" y="1244"/>
                    <a:pt x="2010" y="1734"/>
                    <a:pt x="1418" y="2372"/>
                  </a:cubicBezTo>
                  <a:cubicBezTo>
                    <a:pt x="479" y="3387"/>
                    <a:pt x="1" y="4819"/>
                    <a:pt x="105" y="6208"/>
                  </a:cubicBezTo>
                  <a:cubicBezTo>
                    <a:pt x="164" y="6983"/>
                    <a:pt x="435" y="7735"/>
                    <a:pt x="860" y="8379"/>
                  </a:cubicBezTo>
                  <a:cubicBezTo>
                    <a:pt x="944" y="8509"/>
                    <a:pt x="1039" y="8632"/>
                    <a:pt x="1135" y="8755"/>
                  </a:cubicBezTo>
                  <a:cubicBezTo>
                    <a:pt x="1140" y="8760"/>
                    <a:pt x="1147" y="8764"/>
                    <a:pt x="1154" y="8766"/>
                  </a:cubicBezTo>
                  <a:cubicBezTo>
                    <a:pt x="1399" y="9053"/>
                    <a:pt x="1684" y="9308"/>
                    <a:pt x="2010" y="9524"/>
                  </a:cubicBezTo>
                  <a:cubicBezTo>
                    <a:pt x="2357" y="9751"/>
                    <a:pt x="2733" y="9944"/>
                    <a:pt x="3137" y="10033"/>
                  </a:cubicBezTo>
                  <a:cubicBezTo>
                    <a:pt x="3100" y="9985"/>
                    <a:pt x="3063" y="9938"/>
                    <a:pt x="3025" y="9891"/>
                  </a:cubicBezTo>
                  <a:cubicBezTo>
                    <a:pt x="2982" y="9879"/>
                    <a:pt x="2940" y="9867"/>
                    <a:pt x="2896" y="9853"/>
                  </a:cubicBezTo>
                  <a:cubicBezTo>
                    <a:pt x="2338" y="9653"/>
                    <a:pt x="1806" y="9304"/>
                    <a:pt x="1384" y="8857"/>
                  </a:cubicBezTo>
                  <a:cubicBezTo>
                    <a:pt x="1283" y="8752"/>
                    <a:pt x="1193" y="8647"/>
                    <a:pt x="1114" y="8549"/>
                  </a:cubicBezTo>
                  <a:cubicBezTo>
                    <a:pt x="1050" y="8462"/>
                    <a:pt x="988" y="8380"/>
                    <a:pt x="919" y="8269"/>
                  </a:cubicBezTo>
                  <a:cubicBezTo>
                    <a:pt x="504" y="7622"/>
                    <a:pt x="256" y="6888"/>
                    <a:pt x="210" y="6146"/>
                  </a:cubicBezTo>
                  <a:cubicBezTo>
                    <a:pt x="129" y="4927"/>
                    <a:pt x="521" y="3664"/>
                    <a:pt x="1243" y="2747"/>
                  </a:cubicBezTo>
                  <a:cubicBezTo>
                    <a:pt x="1685" y="2186"/>
                    <a:pt x="2221" y="1756"/>
                    <a:pt x="2776" y="1365"/>
                  </a:cubicBezTo>
                  <a:cubicBezTo>
                    <a:pt x="3169" y="1088"/>
                    <a:pt x="3568" y="821"/>
                    <a:pt x="3972" y="563"/>
                  </a:cubicBezTo>
                  <a:cubicBezTo>
                    <a:pt x="4216" y="405"/>
                    <a:pt x="4464" y="253"/>
                    <a:pt x="4712" y="104"/>
                  </a:cubicBezTo>
                  <a:lnTo>
                    <a:pt x="473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31"/>
            <p:cNvSpPr/>
            <p:nvPr/>
          </p:nvSpPr>
          <p:spPr>
            <a:xfrm>
              <a:off x="5794350" y="4126925"/>
              <a:ext cx="14150" cy="6025"/>
            </a:xfrm>
            <a:custGeom>
              <a:rect b="b" l="l" r="r" t="t"/>
              <a:pathLst>
                <a:path extrusionOk="0" h="241" w="566">
                  <a:moveTo>
                    <a:pt x="60" y="0"/>
                  </a:moveTo>
                  <a:cubicBezTo>
                    <a:pt x="53" y="12"/>
                    <a:pt x="46" y="25"/>
                    <a:pt x="39" y="36"/>
                  </a:cubicBezTo>
                  <a:cubicBezTo>
                    <a:pt x="26" y="58"/>
                    <a:pt x="15" y="82"/>
                    <a:pt x="3" y="103"/>
                  </a:cubicBezTo>
                  <a:cubicBezTo>
                    <a:pt x="1" y="104"/>
                    <a:pt x="0" y="107"/>
                    <a:pt x="0" y="108"/>
                  </a:cubicBezTo>
                  <a:lnTo>
                    <a:pt x="1" y="108"/>
                  </a:lnTo>
                  <a:cubicBezTo>
                    <a:pt x="135" y="110"/>
                    <a:pt x="196" y="117"/>
                    <a:pt x="324" y="153"/>
                  </a:cubicBezTo>
                  <a:cubicBezTo>
                    <a:pt x="390" y="174"/>
                    <a:pt x="452" y="204"/>
                    <a:pt x="515" y="240"/>
                  </a:cubicBezTo>
                  <a:cubicBezTo>
                    <a:pt x="518" y="233"/>
                    <a:pt x="520" y="226"/>
                    <a:pt x="523" y="219"/>
                  </a:cubicBezTo>
                  <a:cubicBezTo>
                    <a:pt x="536" y="192"/>
                    <a:pt x="550" y="167"/>
                    <a:pt x="566" y="143"/>
                  </a:cubicBezTo>
                  <a:cubicBezTo>
                    <a:pt x="506" y="112"/>
                    <a:pt x="447" y="83"/>
                    <a:pt x="386" y="60"/>
                  </a:cubicBezTo>
                  <a:cubicBezTo>
                    <a:pt x="282" y="26"/>
                    <a:pt x="169" y="0"/>
                    <a:pt x="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31"/>
            <p:cNvSpPr/>
            <p:nvPr/>
          </p:nvSpPr>
          <p:spPr>
            <a:xfrm>
              <a:off x="5809275" y="4131675"/>
              <a:ext cx="16450" cy="17175"/>
            </a:xfrm>
            <a:custGeom>
              <a:rect b="b" l="l" r="r" t="t"/>
              <a:pathLst>
                <a:path extrusionOk="0" h="687" w="658">
                  <a:moveTo>
                    <a:pt x="47" y="1"/>
                  </a:moveTo>
                  <a:cubicBezTo>
                    <a:pt x="32" y="35"/>
                    <a:pt x="16" y="67"/>
                    <a:pt x="1" y="100"/>
                  </a:cubicBezTo>
                  <a:cubicBezTo>
                    <a:pt x="216" y="242"/>
                    <a:pt x="412" y="452"/>
                    <a:pt x="577" y="687"/>
                  </a:cubicBezTo>
                  <a:cubicBezTo>
                    <a:pt x="584" y="682"/>
                    <a:pt x="589" y="676"/>
                    <a:pt x="596" y="671"/>
                  </a:cubicBezTo>
                  <a:cubicBezTo>
                    <a:pt x="614" y="651"/>
                    <a:pt x="635" y="632"/>
                    <a:pt x="658" y="613"/>
                  </a:cubicBezTo>
                  <a:cubicBezTo>
                    <a:pt x="484" y="366"/>
                    <a:pt x="278" y="149"/>
                    <a:pt x="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31"/>
            <p:cNvSpPr/>
            <p:nvPr/>
          </p:nvSpPr>
          <p:spPr>
            <a:xfrm>
              <a:off x="5826400" y="4150500"/>
              <a:ext cx="15150" cy="35350"/>
            </a:xfrm>
            <a:custGeom>
              <a:rect b="b" l="l" r="r" t="t"/>
              <a:pathLst>
                <a:path extrusionOk="0" h="1414" w="606">
                  <a:moveTo>
                    <a:pt x="66" y="1"/>
                  </a:moveTo>
                  <a:lnTo>
                    <a:pt x="62" y="5"/>
                  </a:lnTo>
                  <a:cubicBezTo>
                    <a:pt x="43" y="34"/>
                    <a:pt x="24" y="61"/>
                    <a:pt x="6" y="91"/>
                  </a:cubicBezTo>
                  <a:cubicBezTo>
                    <a:pt x="5" y="93"/>
                    <a:pt x="1" y="96"/>
                    <a:pt x="0" y="99"/>
                  </a:cubicBezTo>
                  <a:cubicBezTo>
                    <a:pt x="159" y="355"/>
                    <a:pt x="284" y="631"/>
                    <a:pt x="364" y="878"/>
                  </a:cubicBezTo>
                  <a:cubicBezTo>
                    <a:pt x="415" y="1041"/>
                    <a:pt x="458" y="1213"/>
                    <a:pt x="491" y="1389"/>
                  </a:cubicBezTo>
                  <a:cubicBezTo>
                    <a:pt x="530" y="1396"/>
                    <a:pt x="567" y="1405"/>
                    <a:pt x="606" y="1414"/>
                  </a:cubicBezTo>
                  <a:cubicBezTo>
                    <a:pt x="572" y="1234"/>
                    <a:pt x="530" y="1055"/>
                    <a:pt x="477" y="881"/>
                  </a:cubicBezTo>
                  <a:cubicBezTo>
                    <a:pt x="391" y="603"/>
                    <a:pt x="251" y="289"/>
                    <a:pt x="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31"/>
            <p:cNvSpPr/>
            <p:nvPr/>
          </p:nvSpPr>
          <p:spPr>
            <a:xfrm>
              <a:off x="5770875" y="4284650"/>
              <a:ext cx="9700" cy="8625"/>
            </a:xfrm>
            <a:custGeom>
              <a:rect b="b" l="l" r="r" t="t"/>
              <a:pathLst>
                <a:path extrusionOk="0" h="345" w="388">
                  <a:moveTo>
                    <a:pt x="13" y="0"/>
                  </a:moveTo>
                  <a:cubicBezTo>
                    <a:pt x="3" y="14"/>
                    <a:pt x="0" y="30"/>
                    <a:pt x="3" y="49"/>
                  </a:cubicBezTo>
                  <a:cubicBezTo>
                    <a:pt x="26" y="95"/>
                    <a:pt x="79" y="121"/>
                    <a:pt x="115" y="157"/>
                  </a:cubicBezTo>
                  <a:cubicBezTo>
                    <a:pt x="192" y="216"/>
                    <a:pt x="270" y="276"/>
                    <a:pt x="353" y="325"/>
                  </a:cubicBezTo>
                  <a:cubicBezTo>
                    <a:pt x="366" y="332"/>
                    <a:pt x="377" y="338"/>
                    <a:pt x="387" y="344"/>
                  </a:cubicBezTo>
                  <a:cubicBezTo>
                    <a:pt x="362" y="304"/>
                    <a:pt x="333" y="267"/>
                    <a:pt x="305" y="231"/>
                  </a:cubicBezTo>
                  <a:cubicBezTo>
                    <a:pt x="296" y="231"/>
                    <a:pt x="286" y="230"/>
                    <a:pt x="279" y="224"/>
                  </a:cubicBezTo>
                  <a:cubicBezTo>
                    <a:pt x="192" y="162"/>
                    <a:pt x="108" y="95"/>
                    <a:pt x="32" y="20"/>
                  </a:cubicBezTo>
                  <a:cubicBezTo>
                    <a:pt x="26" y="14"/>
                    <a:pt x="19" y="7"/>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31"/>
            <p:cNvSpPr/>
            <p:nvPr/>
          </p:nvSpPr>
          <p:spPr>
            <a:xfrm>
              <a:off x="5790425" y="4290250"/>
              <a:ext cx="24875" cy="8300"/>
            </a:xfrm>
            <a:custGeom>
              <a:rect b="b" l="l" r="r" t="t"/>
              <a:pathLst>
                <a:path extrusionOk="0" h="332" w="995">
                  <a:moveTo>
                    <a:pt x="907" y="1"/>
                  </a:moveTo>
                  <a:cubicBezTo>
                    <a:pt x="796" y="82"/>
                    <a:pt x="676" y="147"/>
                    <a:pt x="549" y="192"/>
                  </a:cubicBezTo>
                  <a:cubicBezTo>
                    <a:pt x="483" y="218"/>
                    <a:pt x="408" y="231"/>
                    <a:pt x="341" y="234"/>
                  </a:cubicBezTo>
                  <a:cubicBezTo>
                    <a:pt x="229" y="228"/>
                    <a:pt x="115" y="206"/>
                    <a:pt x="1" y="171"/>
                  </a:cubicBezTo>
                  <a:lnTo>
                    <a:pt x="1" y="171"/>
                  </a:lnTo>
                  <a:cubicBezTo>
                    <a:pt x="2" y="180"/>
                    <a:pt x="3" y="187"/>
                    <a:pt x="4" y="196"/>
                  </a:cubicBezTo>
                  <a:cubicBezTo>
                    <a:pt x="19" y="204"/>
                    <a:pt x="32" y="218"/>
                    <a:pt x="33" y="242"/>
                  </a:cubicBezTo>
                  <a:cubicBezTo>
                    <a:pt x="34" y="255"/>
                    <a:pt x="34" y="270"/>
                    <a:pt x="34" y="285"/>
                  </a:cubicBezTo>
                  <a:cubicBezTo>
                    <a:pt x="49" y="289"/>
                    <a:pt x="64" y="291"/>
                    <a:pt x="79" y="294"/>
                  </a:cubicBezTo>
                  <a:cubicBezTo>
                    <a:pt x="153" y="320"/>
                    <a:pt x="229" y="332"/>
                    <a:pt x="306" y="332"/>
                  </a:cubicBezTo>
                  <a:cubicBezTo>
                    <a:pt x="543" y="332"/>
                    <a:pt x="786" y="220"/>
                    <a:pt x="995" y="62"/>
                  </a:cubicBezTo>
                  <a:cubicBezTo>
                    <a:pt x="965" y="42"/>
                    <a:pt x="936" y="21"/>
                    <a:pt x="9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31"/>
            <p:cNvSpPr/>
            <p:nvPr/>
          </p:nvSpPr>
          <p:spPr>
            <a:xfrm>
              <a:off x="5819525" y="4262025"/>
              <a:ext cx="15475" cy="24425"/>
            </a:xfrm>
            <a:custGeom>
              <a:rect b="b" l="l" r="r" t="t"/>
              <a:pathLst>
                <a:path extrusionOk="0" h="977" w="619">
                  <a:moveTo>
                    <a:pt x="538" y="1"/>
                  </a:moveTo>
                  <a:cubicBezTo>
                    <a:pt x="414" y="318"/>
                    <a:pt x="234" y="640"/>
                    <a:pt x="0" y="894"/>
                  </a:cubicBezTo>
                  <a:cubicBezTo>
                    <a:pt x="23" y="923"/>
                    <a:pt x="45" y="949"/>
                    <a:pt x="65" y="976"/>
                  </a:cubicBezTo>
                  <a:cubicBezTo>
                    <a:pt x="90" y="950"/>
                    <a:pt x="114" y="925"/>
                    <a:pt x="135" y="898"/>
                  </a:cubicBezTo>
                  <a:cubicBezTo>
                    <a:pt x="337" y="670"/>
                    <a:pt x="497" y="390"/>
                    <a:pt x="618" y="86"/>
                  </a:cubicBezTo>
                  <a:cubicBezTo>
                    <a:pt x="593" y="60"/>
                    <a:pt x="568" y="33"/>
                    <a:pt x="542" y="4"/>
                  </a:cubicBezTo>
                  <a:lnTo>
                    <a:pt x="53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31"/>
            <p:cNvSpPr/>
            <p:nvPr/>
          </p:nvSpPr>
          <p:spPr>
            <a:xfrm>
              <a:off x="5835125" y="4227800"/>
              <a:ext cx="7975" cy="30875"/>
            </a:xfrm>
            <a:custGeom>
              <a:rect b="b" l="l" r="r" t="t"/>
              <a:pathLst>
                <a:path extrusionOk="0" h="1235" w="319">
                  <a:moveTo>
                    <a:pt x="319" y="0"/>
                  </a:moveTo>
                  <a:lnTo>
                    <a:pt x="319" y="0"/>
                  </a:lnTo>
                  <a:cubicBezTo>
                    <a:pt x="305" y="2"/>
                    <a:pt x="293" y="5"/>
                    <a:pt x="279" y="7"/>
                  </a:cubicBezTo>
                  <a:cubicBezTo>
                    <a:pt x="255" y="13"/>
                    <a:pt x="233" y="18"/>
                    <a:pt x="211" y="23"/>
                  </a:cubicBezTo>
                  <a:cubicBezTo>
                    <a:pt x="173" y="403"/>
                    <a:pt x="103" y="775"/>
                    <a:pt x="1" y="1116"/>
                  </a:cubicBezTo>
                  <a:cubicBezTo>
                    <a:pt x="26" y="1155"/>
                    <a:pt x="51" y="1195"/>
                    <a:pt x="75" y="1234"/>
                  </a:cubicBezTo>
                  <a:cubicBezTo>
                    <a:pt x="181" y="917"/>
                    <a:pt x="252" y="582"/>
                    <a:pt x="291" y="259"/>
                  </a:cubicBezTo>
                  <a:cubicBezTo>
                    <a:pt x="301" y="172"/>
                    <a:pt x="311" y="86"/>
                    <a:pt x="3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31"/>
            <p:cNvSpPr/>
            <p:nvPr/>
          </p:nvSpPr>
          <p:spPr>
            <a:xfrm>
              <a:off x="5839300" y="4188975"/>
              <a:ext cx="4600" cy="25075"/>
            </a:xfrm>
            <a:custGeom>
              <a:rect b="b" l="l" r="r" t="t"/>
              <a:pathLst>
                <a:path extrusionOk="0" h="1003" w="184">
                  <a:moveTo>
                    <a:pt x="0" y="0"/>
                  </a:moveTo>
                  <a:cubicBezTo>
                    <a:pt x="54" y="317"/>
                    <a:pt x="77" y="649"/>
                    <a:pt x="75" y="983"/>
                  </a:cubicBezTo>
                  <a:cubicBezTo>
                    <a:pt x="109" y="989"/>
                    <a:pt x="145" y="995"/>
                    <a:pt x="180" y="1002"/>
                  </a:cubicBezTo>
                  <a:cubicBezTo>
                    <a:pt x="184" y="673"/>
                    <a:pt x="164" y="341"/>
                    <a:pt x="113" y="16"/>
                  </a:cubicBezTo>
                  <a:cubicBezTo>
                    <a:pt x="76" y="10"/>
                    <a:pt x="39" y="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31"/>
            <p:cNvSpPr/>
            <p:nvPr/>
          </p:nvSpPr>
          <p:spPr>
            <a:xfrm>
              <a:off x="5774125" y="4313775"/>
              <a:ext cx="13125" cy="4625"/>
            </a:xfrm>
            <a:custGeom>
              <a:rect b="b" l="l" r="r" t="t"/>
              <a:pathLst>
                <a:path extrusionOk="0" h="185" w="525">
                  <a:moveTo>
                    <a:pt x="1" y="1"/>
                  </a:moveTo>
                  <a:lnTo>
                    <a:pt x="1" y="1"/>
                  </a:lnTo>
                  <a:cubicBezTo>
                    <a:pt x="9" y="39"/>
                    <a:pt x="15" y="79"/>
                    <a:pt x="25" y="117"/>
                  </a:cubicBezTo>
                  <a:cubicBezTo>
                    <a:pt x="139" y="142"/>
                    <a:pt x="269" y="162"/>
                    <a:pt x="392" y="171"/>
                  </a:cubicBezTo>
                  <a:cubicBezTo>
                    <a:pt x="432" y="177"/>
                    <a:pt x="474" y="182"/>
                    <a:pt x="515" y="184"/>
                  </a:cubicBezTo>
                  <a:cubicBezTo>
                    <a:pt x="517" y="146"/>
                    <a:pt x="521" y="107"/>
                    <a:pt x="524" y="70"/>
                  </a:cubicBezTo>
                  <a:cubicBezTo>
                    <a:pt x="345" y="63"/>
                    <a:pt x="159" y="4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31"/>
            <p:cNvSpPr/>
            <p:nvPr/>
          </p:nvSpPr>
          <p:spPr>
            <a:xfrm>
              <a:off x="5782750" y="4070225"/>
              <a:ext cx="115275" cy="273600"/>
            </a:xfrm>
            <a:custGeom>
              <a:rect b="b" l="l" r="r" t="t"/>
              <a:pathLst>
                <a:path extrusionOk="0" h="10944" w="4611">
                  <a:moveTo>
                    <a:pt x="3318" y="1742"/>
                  </a:moveTo>
                  <a:cubicBezTo>
                    <a:pt x="3558" y="2033"/>
                    <a:pt x="3761" y="2357"/>
                    <a:pt x="3926" y="2721"/>
                  </a:cubicBezTo>
                  <a:cubicBezTo>
                    <a:pt x="4191" y="3261"/>
                    <a:pt x="4394" y="3962"/>
                    <a:pt x="4457" y="4548"/>
                  </a:cubicBezTo>
                  <a:cubicBezTo>
                    <a:pt x="4469" y="4663"/>
                    <a:pt x="4479" y="4777"/>
                    <a:pt x="4483" y="4890"/>
                  </a:cubicBezTo>
                  <a:cubicBezTo>
                    <a:pt x="4418" y="4823"/>
                    <a:pt x="4335" y="4775"/>
                    <a:pt x="4239" y="4765"/>
                  </a:cubicBezTo>
                  <a:cubicBezTo>
                    <a:pt x="4217" y="4763"/>
                    <a:pt x="4198" y="4762"/>
                    <a:pt x="4180" y="4762"/>
                  </a:cubicBezTo>
                  <a:cubicBezTo>
                    <a:pt x="4114" y="4762"/>
                    <a:pt x="4066" y="4775"/>
                    <a:pt x="3985" y="4797"/>
                  </a:cubicBezTo>
                  <a:cubicBezTo>
                    <a:pt x="3979" y="4800"/>
                    <a:pt x="3971" y="4802"/>
                    <a:pt x="3964" y="4805"/>
                  </a:cubicBezTo>
                  <a:cubicBezTo>
                    <a:pt x="4015" y="3751"/>
                    <a:pt x="3835" y="2664"/>
                    <a:pt x="3318" y="1742"/>
                  </a:cubicBezTo>
                  <a:close/>
                  <a:moveTo>
                    <a:pt x="3695" y="7191"/>
                  </a:moveTo>
                  <a:cubicBezTo>
                    <a:pt x="3737" y="7191"/>
                    <a:pt x="3779" y="7196"/>
                    <a:pt x="3821" y="7210"/>
                  </a:cubicBezTo>
                  <a:cubicBezTo>
                    <a:pt x="3946" y="7246"/>
                    <a:pt x="4053" y="7352"/>
                    <a:pt x="4090" y="7473"/>
                  </a:cubicBezTo>
                  <a:cubicBezTo>
                    <a:pt x="4109" y="7531"/>
                    <a:pt x="4094" y="7522"/>
                    <a:pt x="4108" y="7555"/>
                  </a:cubicBezTo>
                  <a:cubicBezTo>
                    <a:pt x="3856" y="8276"/>
                    <a:pt x="3477" y="8956"/>
                    <a:pt x="2985" y="9516"/>
                  </a:cubicBezTo>
                  <a:cubicBezTo>
                    <a:pt x="2888" y="9622"/>
                    <a:pt x="2790" y="9724"/>
                    <a:pt x="2690" y="9821"/>
                  </a:cubicBezTo>
                  <a:cubicBezTo>
                    <a:pt x="2716" y="9738"/>
                    <a:pt x="2724" y="9648"/>
                    <a:pt x="2715" y="9563"/>
                  </a:cubicBezTo>
                  <a:cubicBezTo>
                    <a:pt x="2708" y="9358"/>
                    <a:pt x="2568" y="9135"/>
                    <a:pt x="2343" y="9049"/>
                  </a:cubicBezTo>
                  <a:cubicBezTo>
                    <a:pt x="2312" y="9039"/>
                    <a:pt x="2273" y="9023"/>
                    <a:pt x="2237" y="9012"/>
                  </a:cubicBezTo>
                  <a:cubicBezTo>
                    <a:pt x="2764" y="8526"/>
                    <a:pt x="3167" y="7905"/>
                    <a:pt x="3449" y="7235"/>
                  </a:cubicBezTo>
                  <a:cubicBezTo>
                    <a:pt x="3488" y="7223"/>
                    <a:pt x="3527" y="7212"/>
                    <a:pt x="3567" y="7204"/>
                  </a:cubicBezTo>
                  <a:cubicBezTo>
                    <a:pt x="3608" y="7196"/>
                    <a:pt x="3651" y="7191"/>
                    <a:pt x="3695" y="7191"/>
                  </a:cubicBezTo>
                  <a:close/>
                  <a:moveTo>
                    <a:pt x="937" y="1"/>
                  </a:moveTo>
                  <a:cubicBezTo>
                    <a:pt x="934" y="38"/>
                    <a:pt x="933" y="75"/>
                    <a:pt x="931" y="114"/>
                  </a:cubicBezTo>
                  <a:cubicBezTo>
                    <a:pt x="1426" y="280"/>
                    <a:pt x="1869" y="541"/>
                    <a:pt x="2319" y="852"/>
                  </a:cubicBezTo>
                  <a:cubicBezTo>
                    <a:pt x="2530" y="991"/>
                    <a:pt x="2728" y="1145"/>
                    <a:pt x="2909" y="1311"/>
                  </a:cubicBezTo>
                  <a:cubicBezTo>
                    <a:pt x="2911" y="1316"/>
                    <a:pt x="2915" y="1321"/>
                    <a:pt x="2920" y="1325"/>
                  </a:cubicBezTo>
                  <a:cubicBezTo>
                    <a:pt x="3028" y="1435"/>
                    <a:pt x="3114" y="1584"/>
                    <a:pt x="3205" y="1732"/>
                  </a:cubicBezTo>
                  <a:cubicBezTo>
                    <a:pt x="3517" y="2274"/>
                    <a:pt x="3735" y="3015"/>
                    <a:pt x="3817" y="3669"/>
                  </a:cubicBezTo>
                  <a:cubicBezTo>
                    <a:pt x="3894" y="4260"/>
                    <a:pt x="3869" y="4858"/>
                    <a:pt x="3804" y="5449"/>
                  </a:cubicBezTo>
                  <a:cubicBezTo>
                    <a:pt x="3785" y="5624"/>
                    <a:pt x="3758" y="5800"/>
                    <a:pt x="3722" y="5976"/>
                  </a:cubicBezTo>
                  <a:cubicBezTo>
                    <a:pt x="3749" y="5979"/>
                    <a:pt x="3779" y="5980"/>
                    <a:pt x="3807" y="5984"/>
                  </a:cubicBezTo>
                  <a:cubicBezTo>
                    <a:pt x="3814" y="5985"/>
                    <a:pt x="3821" y="5986"/>
                    <a:pt x="3826" y="5990"/>
                  </a:cubicBezTo>
                  <a:cubicBezTo>
                    <a:pt x="3893" y="5652"/>
                    <a:pt x="3933" y="5309"/>
                    <a:pt x="3953" y="4966"/>
                  </a:cubicBezTo>
                  <a:cubicBezTo>
                    <a:pt x="3954" y="4949"/>
                    <a:pt x="3954" y="4930"/>
                    <a:pt x="3955" y="4914"/>
                  </a:cubicBezTo>
                  <a:cubicBezTo>
                    <a:pt x="3984" y="4908"/>
                    <a:pt x="3995" y="4890"/>
                    <a:pt x="4067" y="4872"/>
                  </a:cubicBezTo>
                  <a:cubicBezTo>
                    <a:pt x="4110" y="4857"/>
                    <a:pt x="4153" y="4850"/>
                    <a:pt x="4194" y="4850"/>
                  </a:cubicBezTo>
                  <a:cubicBezTo>
                    <a:pt x="4277" y="4850"/>
                    <a:pt x="4352" y="4879"/>
                    <a:pt x="4409" y="4932"/>
                  </a:cubicBezTo>
                  <a:cubicBezTo>
                    <a:pt x="4437" y="4959"/>
                    <a:pt x="4463" y="4988"/>
                    <a:pt x="4487" y="5019"/>
                  </a:cubicBezTo>
                  <a:cubicBezTo>
                    <a:pt x="4516" y="5779"/>
                    <a:pt x="4425" y="6512"/>
                    <a:pt x="4203" y="7246"/>
                  </a:cubicBezTo>
                  <a:cubicBezTo>
                    <a:pt x="4188" y="7295"/>
                    <a:pt x="4173" y="7344"/>
                    <a:pt x="4157" y="7393"/>
                  </a:cubicBezTo>
                  <a:cubicBezTo>
                    <a:pt x="4084" y="7214"/>
                    <a:pt x="3893" y="7083"/>
                    <a:pt x="3701" y="7083"/>
                  </a:cubicBezTo>
                  <a:cubicBezTo>
                    <a:pt x="3697" y="7083"/>
                    <a:pt x="3692" y="7083"/>
                    <a:pt x="3688" y="7083"/>
                  </a:cubicBezTo>
                  <a:cubicBezTo>
                    <a:pt x="3624" y="7084"/>
                    <a:pt x="3559" y="7092"/>
                    <a:pt x="3497" y="7109"/>
                  </a:cubicBezTo>
                  <a:cubicBezTo>
                    <a:pt x="3588" y="6880"/>
                    <a:pt x="3665" y="6645"/>
                    <a:pt x="3728" y="6409"/>
                  </a:cubicBezTo>
                  <a:cubicBezTo>
                    <a:pt x="3760" y="6294"/>
                    <a:pt x="3787" y="6177"/>
                    <a:pt x="3811" y="6059"/>
                  </a:cubicBezTo>
                  <a:lnTo>
                    <a:pt x="3811" y="6059"/>
                  </a:lnTo>
                  <a:cubicBezTo>
                    <a:pt x="3810" y="6059"/>
                    <a:pt x="3807" y="6061"/>
                    <a:pt x="3806" y="6061"/>
                  </a:cubicBezTo>
                  <a:cubicBezTo>
                    <a:pt x="3773" y="6058"/>
                    <a:pt x="3738" y="6057"/>
                    <a:pt x="3703" y="6056"/>
                  </a:cubicBezTo>
                  <a:cubicBezTo>
                    <a:pt x="3451" y="7246"/>
                    <a:pt x="2837" y="8435"/>
                    <a:pt x="1892" y="9162"/>
                  </a:cubicBezTo>
                  <a:cubicBezTo>
                    <a:pt x="1907" y="9178"/>
                    <a:pt x="1922" y="9193"/>
                    <a:pt x="1937" y="9209"/>
                  </a:cubicBezTo>
                  <a:cubicBezTo>
                    <a:pt x="1950" y="9223"/>
                    <a:pt x="1951" y="9243"/>
                    <a:pt x="1941" y="9259"/>
                  </a:cubicBezTo>
                  <a:cubicBezTo>
                    <a:pt x="2008" y="9208"/>
                    <a:pt x="2072" y="9154"/>
                    <a:pt x="2136" y="9099"/>
                  </a:cubicBezTo>
                  <a:cubicBezTo>
                    <a:pt x="2164" y="9116"/>
                    <a:pt x="2209" y="9118"/>
                    <a:pt x="2237" y="9130"/>
                  </a:cubicBezTo>
                  <a:cubicBezTo>
                    <a:pt x="2314" y="9156"/>
                    <a:pt x="2342" y="9167"/>
                    <a:pt x="2419" y="9221"/>
                  </a:cubicBezTo>
                  <a:cubicBezTo>
                    <a:pt x="2582" y="9338"/>
                    <a:pt x="2640" y="9586"/>
                    <a:pt x="2616" y="9743"/>
                  </a:cubicBezTo>
                  <a:cubicBezTo>
                    <a:pt x="2592" y="9854"/>
                    <a:pt x="2581" y="9859"/>
                    <a:pt x="2538" y="9950"/>
                  </a:cubicBezTo>
                  <a:cubicBezTo>
                    <a:pt x="2537" y="9954"/>
                    <a:pt x="2538" y="9956"/>
                    <a:pt x="2538" y="9959"/>
                  </a:cubicBezTo>
                  <a:cubicBezTo>
                    <a:pt x="2277" y="10192"/>
                    <a:pt x="1997" y="10389"/>
                    <a:pt x="1667" y="10548"/>
                  </a:cubicBezTo>
                  <a:cubicBezTo>
                    <a:pt x="1381" y="10687"/>
                    <a:pt x="1011" y="10793"/>
                    <a:pt x="682" y="10821"/>
                  </a:cubicBezTo>
                  <a:cubicBezTo>
                    <a:pt x="824" y="10662"/>
                    <a:pt x="881" y="10430"/>
                    <a:pt x="855" y="10219"/>
                  </a:cubicBezTo>
                  <a:cubicBezTo>
                    <a:pt x="844" y="10146"/>
                    <a:pt x="818" y="10076"/>
                    <a:pt x="778" y="10013"/>
                  </a:cubicBezTo>
                  <a:cubicBezTo>
                    <a:pt x="752" y="9964"/>
                    <a:pt x="691" y="9905"/>
                    <a:pt x="660" y="9879"/>
                  </a:cubicBezTo>
                  <a:cubicBezTo>
                    <a:pt x="661" y="9879"/>
                    <a:pt x="664" y="9878"/>
                    <a:pt x="665" y="9878"/>
                  </a:cubicBezTo>
                  <a:cubicBezTo>
                    <a:pt x="944" y="9812"/>
                    <a:pt x="1212" y="9702"/>
                    <a:pt x="1466" y="9565"/>
                  </a:cubicBezTo>
                  <a:cubicBezTo>
                    <a:pt x="1603" y="9491"/>
                    <a:pt x="1735" y="9406"/>
                    <a:pt x="1860" y="9316"/>
                  </a:cubicBezTo>
                  <a:cubicBezTo>
                    <a:pt x="1837" y="9290"/>
                    <a:pt x="1812" y="9262"/>
                    <a:pt x="1789" y="9235"/>
                  </a:cubicBezTo>
                  <a:cubicBezTo>
                    <a:pt x="1478" y="9460"/>
                    <a:pt x="1133" y="9633"/>
                    <a:pt x="754" y="9743"/>
                  </a:cubicBezTo>
                  <a:cubicBezTo>
                    <a:pt x="617" y="9780"/>
                    <a:pt x="524" y="9801"/>
                    <a:pt x="431" y="9813"/>
                  </a:cubicBezTo>
                  <a:cubicBezTo>
                    <a:pt x="381" y="9815"/>
                    <a:pt x="326" y="9815"/>
                    <a:pt x="272" y="9815"/>
                  </a:cubicBezTo>
                  <a:cubicBezTo>
                    <a:pt x="267" y="9849"/>
                    <a:pt x="261" y="9883"/>
                    <a:pt x="257" y="9916"/>
                  </a:cubicBezTo>
                  <a:cubicBezTo>
                    <a:pt x="257" y="9921"/>
                    <a:pt x="254" y="9925"/>
                    <a:pt x="253" y="9929"/>
                  </a:cubicBezTo>
                  <a:cubicBezTo>
                    <a:pt x="340" y="9929"/>
                    <a:pt x="427" y="9920"/>
                    <a:pt x="514" y="9906"/>
                  </a:cubicBezTo>
                  <a:lnTo>
                    <a:pt x="536" y="9921"/>
                  </a:lnTo>
                  <a:cubicBezTo>
                    <a:pt x="552" y="9931"/>
                    <a:pt x="567" y="9944"/>
                    <a:pt x="583" y="9955"/>
                  </a:cubicBezTo>
                  <a:cubicBezTo>
                    <a:pt x="614" y="9980"/>
                    <a:pt x="669" y="10032"/>
                    <a:pt x="696" y="10085"/>
                  </a:cubicBezTo>
                  <a:cubicBezTo>
                    <a:pt x="798" y="10270"/>
                    <a:pt x="767" y="10508"/>
                    <a:pt x="653" y="10708"/>
                  </a:cubicBezTo>
                  <a:cubicBezTo>
                    <a:pt x="620" y="10760"/>
                    <a:pt x="586" y="10796"/>
                    <a:pt x="546" y="10830"/>
                  </a:cubicBezTo>
                  <a:cubicBezTo>
                    <a:pt x="490" y="10834"/>
                    <a:pt x="434" y="10835"/>
                    <a:pt x="378" y="10835"/>
                  </a:cubicBezTo>
                  <a:cubicBezTo>
                    <a:pt x="252" y="10835"/>
                    <a:pt x="126" y="10828"/>
                    <a:pt x="1" y="10817"/>
                  </a:cubicBezTo>
                  <a:lnTo>
                    <a:pt x="1" y="10817"/>
                  </a:lnTo>
                  <a:cubicBezTo>
                    <a:pt x="7" y="10830"/>
                    <a:pt x="14" y="10845"/>
                    <a:pt x="19" y="10857"/>
                  </a:cubicBezTo>
                  <a:cubicBezTo>
                    <a:pt x="28" y="10862"/>
                    <a:pt x="36" y="10871"/>
                    <a:pt x="40" y="10883"/>
                  </a:cubicBezTo>
                  <a:cubicBezTo>
                    <a:pt x="45" y="10899"/>
                    <a:pt x="51" y="10917"/>
                    <a:pt x="58" y="10933"/>
                  </a:cubicBezTo>
                  <a:cubicBezTo>
                    <a:pt x="153" y="10940"/>
                    <a:pt x="249" y="10944"/>
                    <a:pt x="344" y="10944"/>
                  </a:cubicBezTo>
                  <a:cubicBezTo>
                    <a:pt x="764" y="10944"/>
                    <a:pt x="1181" y="10876"/>
                    <a:pt x="1570" y="10709"/>
                  </a:cubicBezTo>
                  <a:cubicBezTo>
                    <a:pt x="2254" y="10419"/>
                    <a:pt x="2832" y="9903"/>
                    <a:pt x="3285" y="9311"/>
                  </a:cubicBezTo>
                  <a:cubicBezTo>
                    <a:pt x="4000" y="8386"/>
                    <a:pt x="4413" y="7238"/>
                    <a:pt x="4552" y="6075"/>
                  </a:cubicBezTo>
                  <a:cubicBezTo>
                    <a:pt x="4597" y="5743"/>
                    <a:pt x="4610" y="5407"/>
                    <a:pt x="4600" y="5073"/>
                  </a:cubicBezTo>
                  <a:cubicBezTo>
                    <a:pt x="4604" y="5063"/>
                    <a:pt x="4604" y="5053"/>
                    <a:pt x="4600" y="5043"/>
                  </a:cubicBezTo>
                  <a:cubicBezTo>
                    <a:pt x="4573" y="4276"/>
                    <a:pt x="4410" y="3515"/>
                    <a:pt x="4090" y="2818"/>
                  </a:cubicBezTo>
                  <a:cubicBezTo>
                    <a:pt x="3768" y="2056"/>
                    <a:pt x="3256" y="1377"/>
                    <a:pt x="2582" y="904"/>
                  </a:cubicBezTo>
                  <a:cubicBezTo>
                    <a:pt x="2075" y="534"/>
                    <a:pt x="1534" y="196"/>
                    <a:pt x="9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31"/>
            <p:cNvSpPr/>
            <p:nvPr/>
          </p:nvSpPr>
          <p:spPr>
            <a:xfrm>
              <a:off x="5723000" y="3810625"/>
              <a:ext cx="19200" cy="16250"/>
            </a:xfrm>
            <a:custGeom>
              <a:rect b="b" l="l" r="r" t="t"/>
              <a:pathLst>
                <a:path extrusionOk="0" h="650" w="768">
                  <a:moveTo>
                    <a:pt x="739" y="1"/>
                  </a:moveTo>
                  <a:cubicBezTo>
                    <a:pt x="737" y="1"/>
                    <a:pt x="735" y="1"/>
                    <a:pt x="733" y="2"/>
                  </a:cubicBezTo>
                  <a:cubicBezTo>
                    <a:pt x="604" y="53"/>
                    <a:pt x="459" y="149"/>
                    <a:pt x="347" y="260"/>
                  </a:cubicBezTo>
                  <a:cubicBezTo>
                    <a:pt x="260" y="347"/>
                    <a:pt x="187" y="445"/>
                    <a:pt x="98" y="528"/>
                  </a:cubicBezTo>
                  <a:cubicBezTo>
                    <a:pt x="68" y="558"/>
                    <a:pt x="34" y="584"/>
                    <a:pt x="1" y="605"/>
                  </a:cubicBezTo>
                  <a:cubicBezTo>
                    <a:pt x="12" y="618"/>
                    <a:pt x="22" y="630"/>
                    <a:pt x="28" y="645"/>
                  </a:cubicBezTo>
                  <a:lnTo>
                    <a:pt x="33" y="650"/>
                  </a:lnTo>
                  <a:cubicBezTo>
                    <a:pt x="210" y="527"/>
                    <a:pt x="353" y="295"/>
                    <a:pt x="519" y="178"/>
                  </a:cubicBezTo>
                  <a:cubicBezTo>
                    <a:pt x="587" y="128"/>
                    <a:pt x="660" y="87"/>
                    <a:pt x="734" y="49"/>
                  </a:cubicBezTo>
                  <a:cubicBezTo>
                    <a:pt x="747" y="42"/>
                    <a:pt x="739" y="51"/>
                    <a:pt x="757" y="37"/>
                  </a:cubicBezTo>
                  <a:cubicBezTo>
                    <a:pt x="768" y="23"/>
                    <a:pt x="756" y="1"/>
                    <a:pt x="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31"/>
            <p:cNvSpPr/>
            <p:nvPr/>
          </p:nvSpPr>
          <p:spPr>
            <a:xfrm>
              <a:off x="5722400" y="3790750"/>
              <a:ext cx="40425" cy="47225"/>
            </a:xfrm>
            <a:custGeom>
              <a:rect b="b" l="l" r="r" t="t"/>
              <a:pathLst>
                <a:path extrusionOk="0" h="1889" w="1617">
                  <a:moveTo>
                    <a:pt x="185" y="1697"/>
                  </a:moveTo>
                  <a:cubicBezTo>
                    <a:pt x="186" y="1698"/>
                    <a:pt x="186" y="1700"/>
                    <a:pt x="186" y="1701"/>
                  </a:cubicBezTo>
                  <a:lnTo>
                    <a:pt x="186" y="1701"/>
                  </a:lnTo>
                  <a:cubicBezTo>
                    <a:pt x="186" y="1700"/>
                    <a:pt x="186" y="1698"/>
                    <a:pt x="185" y="1697"/>
                  </a:cubicBezTo>
                  <a:close/>
                  <a:moveTo>
                    <a:pt x="1401" y="1"/>
                  </a:moveTo>
                  <a:cubicBezTo>
                    <a:pt x="1376" y="1"/>
                    <a:pt x="1343" y="18"/>
                    <a:pt x="1361" y="66"/>
                  </a:cubicBezTo>
                  <a:cubicBezTo>
                    <a:pt x="1397" y="110"/>
                    <a:pt x="1405" y="101"/>
                    <a:pt x="1432" y="183"/>
                  </a:cubicBezTo>
                  <a:cubicBezTo>
                    <a:pt x="1478" y="291"/>
                    <a:pt x="1413" y="416"/>
                    <a:pt x="1346" y="497"/>
                  </a:cubicBezTo>
                  <a:cubicBezTo>
                    <a:pt x="1279" y="599"/>
                    <a:pt x="1164" y="688"/>
                    <a:pt x="1034" y="779"/>
                  </a:cubicBezTo>
                  <a:cubicBezTo>
                    <a:pt x="1148" y="569"/>
                    <a:pt x="1142" y="244"/>
                    <a:pt x="957" y="86"/>
                  </a:cubicBezTo>
                  <a:cubicBezTo>
                    <a:pt x="916" y="49"/>
                    <a:pt x="836" y="22"/>
                    <a:pt x="799" y="22"/>
                  </a:cubicBezTo>
                  <a:cubicBezTo>
                    <a:pt x="797" y="22"/>
                    <a:pt x="796" y="22"/>
                    <a:pt x="795" y="22"/>
                  </a:cubicBezTo>
                  <a:cubicBezTo>
                    <a:pt x="771" y="23"/>
                    <a:pt x="768" y="63"/>
                    <a:pt x="793" y="68"/>
                  </a:cubicBezTo>
                  <a:cubicBezTo>
                    <a:pt x="830" y="76"/>
                    <a:pt x="833" y="80"/>
                    <a:pt x="845" y="85"/>
                  </a:cubicBezTo>
                  <a:cubicBezTo>
                    <a:pt x="865" y="93"/>
                    <a:pt x="881" y="100"/>
                    <a:pt x="921" y="126"/>
                  </a:cubicBezTo>
                  <a:cubicBezTo>
                    <a:pt x="979" y="173"/>
                    <a:pt x="1037" y="274"/>
                    <a:pt x="1049" y="381"/>
                  </a:cubicBezTo>
                  <a:cubicBezTo>
                    <a:pt x="1068" y="529"/>
                    <a:pt x="1037" y="707"/>
                    <a:pt x="942" y="835"/>
                  </a:cubicBezTo>
                  <a:cubicBezTo>
                    <a:pt x="944" y="833"/>
                    <a:pt x="944" y="832"/>
                    <a:pt x="944" y="832"/>
                  </a:cubicBezTo>
                  <a:lnTo>
                    <a:pt x="944" y="832"/>
                  </a:lnTo>
                  <a:cubicBezTo>
                    <a:pt x="944" y="832"/>
                    <a:pt x="935" y="844"/>
                    <a:pt x="932" y="848"/>
                  </a:cubicBezTo>
                  <a:lnTo>
                    <a:pt x="931" y="850"/>
                  </a:lnTo>
                  <a:cubicBezTo>
                    <a:pt x="812" y="933"/>
                    <a:pt x="690" y="1020"/>
                    <a:pt x="587" y="1124"/>
                  </a:cubicBezTo>
                  <a:cubicBezTo>
                    <a:pt x="424" y="1279"/>
                    <a:pt x="360" y="1538"/>
                    <a:pt x="236" y="1692"/>
                  </a:cubicBezTo>
                  <a:lnTo>
                    <a:pt x="228" y="1700"/>
                  </a:lnTo>
                  <a:cubicBezTo>
                    <a:pt x="228" y="1700"/>
                    <a:pt x="226" y="1700"/>
                    <a:pt x="226" y="1701"/>
                  </a:cubicBezTo>
                  <a:cubicBezTo>
                    <a:pt x="208" y="1711"/>
                    <a:pt x="212" y="1710"/>
                    <a:pt x="202" y="1713"/>
                  </a:cubicBezTo>
                  <a:cubicBezTo>
                    <a:pt x="201" y="1713"/>
                    <a:pt x="200" y="1715"/>
                    <a:pt x="199" y="1715"/>
                  </a:cubicBezTo>
                  <a:lnTo>
                    <a:pt x="190" y="1715"/>
                  </a:lnTo>
                  <a:cubicBezTo>
                    <a:pt x="190" y="1710"/>
                    <a:pt x="188" y="1706"/>
                    <a:pt x="186" y="1701"/>
                  </a:cubicBezTo>
                  <a:lnTo>
                    <a:pt x="186" y="1701"/>
                  </a:lnTo>
                  <a:cubicBezTo>
                    <a:pt x="190" y="1719"/>
                    <a:pt x="190" y="1737"/>
                    <a:pt x="185" y="1752"/>
                  </a:cubicBezTo>
                  <a:cubicBezTo>
                    <a:pt x="185" y="1747"/>
                    <a:pt x="184" y="1745"/>
                    <a:pt x="184" y="1745"/>
                  </a:cubicBezTo>
                  <a:lnTo>
                    <a:pt x="184" y="1745"/>
                  </a:lnTo>
                  <a:cubicBezTo>
                    <a:pt x="183" y="1745"/>
                    <a:pt x="183" y="1749"/>
                    <a:pt x="184" y="1757"/>
                  </a:cubicBezTo>
                  <a:cubicBezTo>
                    <a:pt x="183" y="1823"/>
                    <a:pt x="132" y="1864"/>
                    <a:pt x="76" y="1864"/>
                  </a:cubicBezTo>
                  <a:cubicBezTo>
                    <a:pt x="58" y="1864"/>
                    <a:pt x="39" y="1859"/>
                    <a:pt x="22" y="1850"/>
                  </a:cubicBezTo>
                  <a:cubicBezTo>
                    <a:pt x="15" y="1846"/>
                    <a:pt x="7" y="1842"/>
                    <a:pt x="1" y="1839"/>
                  </a:cubicBezTo>
                  <a:lnTo>
                    <a:pt x="1" y="1839"/>
                  </a:lnTo>
                  <a:cubicBezTo>
                    <a:pt x="2" y="1841"/>
                    <a:pt x="4" y="1842"/>
                    <a:pt x="5" y="1845"/>
                  </a:cubicBezTo>
                  <a:cubicBezTo>
                    <a:pt x="17" y="1862"/>
                    <a:pt x="30" y="1887"/>
                    <a:pt x="53" y="1888"/>
                  </a:cubicBezTo>
                  <a:cubicBezTo>
                    <a:pt x="63" y="1888"/>
                    <a:pt x="71" y="1885"/>
                    <a:pt x="76" y="1878"/>
                  </a:cubicBezTo>
                  <a:cubicBezTo>
                    <a:pt x="83" y="1881"/>
                    <a:pt x="90" y="1883"/>
                    <a:pt x="98" y="1883"/>
                  </a:cubicBezTo>
                  <a:cubicBezTo>
                    <a:pt x="110" y="1883"/>
                    <a:pt x="122" y="1879"/>
                    <a:pt x="134" y="1873"/>
                  </a:cubicBezTo>
                  <a:cubicBezTo>
                    <a:pt x="139" y="1871"/>
                    <a:pt x="150" y="1865"/>
                    <a:pt x="154" y="1861"/>
                  </a:cubicBezTo>
                  <a:cubicBezTo>
                    <a:pt x="165" y="1851"/>
                    <a:pt x="174" y="1840"/>
                    <a:pt x="180" y="1829"/>
                  </a:cubicBezTo>
                  <a:cubicBezTo>
                    <a:pt x="185" y="1815"/>
                    <a:pt x="189" y="1803"/>
                    <a:pt x="191" y="1793"/>
                  </a:cubicBezTo>
                  <a:cubicBezTo>
                    <a:pt x="195" y="1793"/>
                    <a:pt x="197" y="1793"/>
                    <a:pt x="200" y="1791"/>
                  </a:cubicBezTo>
                  <a:cubicBezTo>
                    <a:pt x="267" y="1777"/>
                    <a:pt x="319" y="1685"/>
                    <a:pt x="378" y="1569"/>
                  </a:cubicBezTo>
                  <a:cubicBezTo>
                    <a:pt x="445" y="1435"/>
                    <a:pt x="515" y="1293"/>
                    <a:pt x="603" y="1196"/>
                  </a:cubicBezTo>
                  <a:cubicBezTo>
                    <a:pt x="874" y="907"/>
                    <a:pt x="1246" y="773"/>
                    <a:pt x="1449" y="532"/>
                  </a:cubicBezTo>
                  <a:cubicBezTo>
                    <a:pt x="1535" y="441"/>
                    <a:pt x="1617" y="214"/>
                    <a:pt x="1483" y="63"/>
                  </a:cubicBezTo>
                  <a:cubicBezTo>
                    <a:pt x="1472" y="43"/>
                    <a:pt x="1463" y="39"/>
                    <a:pt x="1422" y="8"/>
                  </a:cubicBezTo>
                  <a:cubicBezTo>
                    <a:pt x="1419" y="4"/>
                    <a:pt x="1411" y="1"/>
                    <a:pt x="14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31"/>
            <p:cNvSpPr/>
            <p:nvPr/>
          </p:nvSpPr>
          <p:spPr>
            <a:xfrm>
              <a:off x="5725675" y="3837550"/>
              <a:ext cx="200" cy="125"/>
            </a:xfrm>
            <a:custGeom>
              <a:rect b="b" l="l" r="r" t="t"/>
              <a:pathLst>
                <a:path extrusionOk="0" h="5" w="8">
                  <a:moveTo>
                    <a:pt x="8" y="1"/>
                  </a:moveTo>
                  <a:lnTo>
                    <a:pt x="8" y="1"/>
                  </a:lnTo>
                  <a:cubicBezTo>
                    <a:pt x="3" y="3"/>
                    <a:pt x="1" y="4"/>
                    <a:pt x="1" y="4"/>
                  </a:cubicBezTo>
                  <a:cubicBezTo>
                    <a:pt x="1" y="4"/>
                    <a:pt x="3" y="4"/>
                    <a:pt x="4" y="3"/>
                  </a:cubicBezTo>
                  <a:cubicBezTo>
                    <a:pt x="6" y="3"/>
                    <a:pt x="7" y="3"/>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31"/>
            <p:cNvSpPr/>
            <p:nvPr/>
          </p:nvSpPr>
          <p:spPr>
            <a:xfrm>
              <a:off x="5713125" y="3812750"/>
              <a:ext cx="57025" cy="32050"/>
            </a:xfrm>
            <a:custGeom>
              <a:rect b="b" l="l" r="r" t="t"/>
              <a:pathLst>
                <a:path extrusionOk="0" h="1282" w="2281">
                  <a:moveTo>
                    <a:pt x="2239" y="1"/>
                  </a:moveTo>
                  <a:cubicBezTo>
                    <a:pt x="2226" y="1"/>
                    <a:pt x="2214" y="7"/>
                    <a:pt x="2207" y="20"/>
                  </a:cubicBezTo>
                  <a:cubicBezTo>
                    <a:pt x="2148" y="111"/>
                    <a:pt x="2150" y="101"/>
                    <a:pt x="2107" y="156"/>
                  </a:cubicBezTo>
                  <a:cubicBezTo>
                    <a:pt x="2033" y="236"/>
                    <a:pt x="1997" y="264"/>
                    <a:pt x="1898" y="315"/>
                  </a:cubicBezTo>
                  <a:cubicBezTo>
                    <a:pt x="1803" y="363"/>
                    <a:pt x="1632" y="406"/>
                    <a:pt x="1502" y="475"/>
                  </a:cubicBezTo>
                  <a:cubicBezTo>
                    <a:pt x="1318" y="553"/>
                    <a:pt x="1182" y="699"/>
                    <a:pt x="1052" y="848"/>
                  </a:cubicBezTo>
                  <a:cubicBezTo>
                    <a:pt x="913" y="1001"/>
                    <a:pt x="716" y="1156"/>
                    <a:pt x="597" y="1174"/>
                  </a:cubicBezTo>
                  <a:cubicBezTo>
                    <a:pt x="579" y="1176"/>
                    <a:pt x="561" y="1177"/>
                    <a:pt x="543" y="1177"/>
                  </a:cubicBezTo>
                  <a:cubicBezTo>
                    <a:pt x="347" y="1177"/>
                    <a:pt x="192" y="1066"/>
                    <a:pt x="117" y="925"/>
                  </a:cubicBezTo>
                  <a:cubicBezTo>
                    <a:pt x="93" y="888"/>
                    <a:pt x="80" y="822"/>
                    <a:pt x="67" y="755"/>
                  </a:cubicBezTo>
                  <a:lnTo>
                    <a:pt x="67" y="754"/>
                  </a:lnTo>
                  <a:cubicBezTo>
                    <a:pt x="77" y="757"/>
                    <a:pt x="87" y="759"/>
                    <a:pt x="97" y="759"/>
                  </a:cubicBezTo>
                  <a:cubicBezTo>
                    <a:pt x="91" y="747"/>
                    <a:pt x="86" y="736"/>
                    <a:pt x="80" y="724"/>
                  </a:cubicBezTo>
                  <a:cubicBezTo>
                    <a:pt x="75" y="724"/>
                    <a:pt x="71" y="724"/>
                    <a:pt x="66" y="723"/>
                  </a:cubicBezTo>
                  <a:cubicBezTo>
                    <a:pt x="51" y="720"/>
                    <a:pt x="36" y="715"/>
                    <a:pt x="24" y="706"/>
                  </a:cubicBezTo>
                  <a:cubicBezTo>
                    <a:pt x="16" y="714"/>
                    <a:pt x="8" y="719"/>
                    <a:pt x="0" y="724"/>
                  </a:cubicBezTo>
                  <a:cubicBezTo>
                    <a:pt x="0" y="744"/>
                    <a:pt x="5" y="765"/>
                    <a:pt x="5" y="780"/>
                  </a:cubicBezTo>
                  <a:cubicBezTo>
                    <a:pt x="9" y="822"/>
                    <a:pt x="26" y="934"/>
                    <a:pt x="65" y="1007"/>
                  </a:cubicBezTo>
                  <a:cubicBezTo>
                    <a:pt x="112" y="1165"/>
                    <a:pt x="367" y="1281"/>
                    <a:pt x="562" y="1281"/>
                  </a:cubicBezTo>
                  <a:cubicBezTo>
                    <a:pt x="571" y="1281"/>
                    <a:pt x="580" y="1281"/>
                    <a:pt x="588" y="1280"/>
                  </a:cubicBezTo>
                  <a:cubicBezTo>
                    <a:pt x="689" y="1275"/>
                    <a:pt x="782" y="1225"/>
                    <a:pt x="861" y="1166"/>
                  </a:cubicBezTo>
                  <a:cubicBezTo>
                    <a:pt x="973" y="1082"/>
                    <a:pt x="1076" y="987"/>
                    <a:pt x="1170" y="881"/>
                  </a:cubicBezTo>
                  <a:cubicBezTo>
                    <a:pt x="1283" y="755"/>
                    <a:pt x="1357" y="673"/>
                    <a:pt x="1493" y="602"/>
                  </a:cubicBezTo>
                  <a:cubicBezTo>
                    <a:pt x="1719" y="469"/>
                    <a:pt x="2063" y="447"/>
                    <a:pt x="2228" y="167"/>
                  </a:cubicBezTo>
                  <a:cubicBezTo>
                    <a:pt x="2248" y="127"/>
                    <a:pt x="2272" y="97"/>
                    <a:pt x="2280" y="34"/>
                  </a:cubicBezTo>
                  <a:cubicBezTo>
                    <a:pt x="2277" y="13"/>
                    <a:pt x="2258" y="1"/>
                    <a:pt x="22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31"/>
            <p:cNvSpPr/>
            <p:nvPr/>
          </p:nvSpPr>
          <p:spPr>
            <a:xfrm>
              <a:off x="5716200" y="3832650"/>
              <a:ext cx="6175" cy="4125"/>
            </a:xfrm>
            <a:custGeom>
              <a:rect b="b" l="l" r="r" t="t"/>
              <a:pathLst>
                <a:path extrusionOk="0" h="165" w="247">
                  <a:moveTo>
                    <a:pt x="1" y="0"/>
                  </a:moveTo>
                  <a:lnTo>
                    <a:pt x="1" y="0"/>
                  </a:lnTo>
                  <a:cubicBezTo>
                    <a:pt x="25" y="71"/>
                    <a:pt x="83" y="127"/>
                    <a:pt x="153" y="149"/>
                  </a:cubicBezTo>
                  <a:cubicBezTo>
                    <a:pt x="175" y="155"/>
                    <a:pt x="204" y="164"/>
                    <a:pt x="231" y="164"/>
                  </a:cubicBezTo>
                  <a:cubicBezTo>
                    <a:pt x="237" y="164"/>
                    <a:pt x="242" y="164"/>
                    <a:pt x="247" y="163"/>
                  </a:cubicBezTo>
                  <a:cubicBezTo>
                    <a:pt x="219" y="148"/>
                    <a:pt x="193" y="132"/>
                    <a:pt x="170" y="113"/>
                  </a:cubicBezTo>
                  <a:cubicBezTo>
                    <a:pt x="104" y="97"/>
                    <a:pt x="43" y="5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31"/>
            <p:cNvSpPr/>
            <p:nvPr/>
          </p:nvSpPr>
          <p:spPr>
            <a:xfrm>
              <a:off x="5594850" y="4433975"/>
              <a:ext cx="104025" cy="172250"/>
            </a:xfrm>
            <a:custGeom>
              <a:rect b="b" l="l" r="r" t="t"/>
              <a:pathLst>
                <a:path extrusionOk="0" h="6890" w="4161">
                  <a:moveTo>
                    <a:pt x="2733" y="986"/>
                  </a:moveTo>
                  <a:cubicBezTo>
                    <a:pt x="2826" y="986"/>
                    <a:pt x="2914" y="1005"/>
                    <a:pt x="3018" y="1030"/>
                  </a:cubicBezTo>
                  <a:cubicBezTo>
                    <a:pt x="3196" y="1074"/>
                    <a:pt x="3305" y="1116"/>
                    <a:pt x="3452" y="1226"/>
                  </a:cubicBezTo>
                  <a:cubicBezTo>
                    <a:pt x="3634" y="1357"/>
                    <a:pt x="3737" y="1570"/>
                    <a:pt x="3753" y="1730"/>
                  </a:cubicBezTo>
                  <a:cubicBezTo>
                    <a:pt x="3758" y="1786"/>
                    <a:pt x="3758" y="1842"/>
                    <a:pt x="3754" y="1895"/>
                  </a:cubicBezTo>
                  <a:cubicBezTo>
                    <a:pt x="3376" y="2208"/>
                    <a:pt x="3015" y="2547"/>
                    <a:pt x="2697" y="2922"/>
                  </a:cubicBezTo>
                  <a:cubicBezTo>
                    <a:pt x="2685" y="2863"/>
                    <a:pt x="2657" y="2804"/>
                    <a:pt x="2636" y="2752"/>
                  </a:cubicBezTo>
                  <a:cubicBezTo>
                    <a:pt x="2490" y="2401"/>
                    <a:pt x="2118" y="2240"/>
                    <a:pt x="1736" y="2240"/>
                  </a:cubicBezTo>
                  <a:cubicBezTo>
                    <a:pt x="1670" y="2240"/>
                    <a:pt x="1604" y="2245"/>
                    <a:pt x="1539" y="2255"/>
                  </a:cubicBezTo>
                  <a:cubicBezTo>
                    <a:pt x="1492" y="2264"/>
                    <a:pt x="1446" y="2274"/>
                    <a:pt x="1400" y="2289"/>
                  </a:cubicBezTo>
                  <a:cubicBezTo>
                    <a:pt x="1733" y="1818"/>
                    <a:pt x="2110" y="1387"/>
                    <a:pt x="2490" y="1028"/>
                  </a:cubicBezTo>
                  <a:cubicBezTo>
                    <a:pt x="2580" y="998"/>
                    <a:pt x="2658" y="986"/>
                    <a:pt x="2733" y="986"/>
                  </a:cubicBezTo>
                  <a:close/>
                  <a:moveTo>
                    <a:pt x="1699" y="2326"/>
                  </a:moveTo>
                  <a:cubicBezTo>
                    <a:pt x="1855" y="2326"/>
                    <a:pt x="2023" y="2360"/>
                    <a:pt x="2166" y="2429"/>
                  </a:cubicBezTo>
                  <a:cubicBezTo>
                    <a:pt x="2362" y="2508"/>
                    <a:pt x="2501" y="2683"/>
                    <a:pt x="2561" y="2836"/>
                  </a:cubicBezTo>
                  <a:cubicBezTo>
                    <a:pt x="2579" y="2879"/>
                    <a:pt x="2593" y="2924"/>
                    <a:pt x="2605" y="2969"/>
                  </a:cubicBezTo>
                  <a:cubicBezTo>
                    <a:pt x="2609" y="2984"/>
                    <a:pt x="2615" y="2997"/>
                    <a:pt x="2627" y="3006"/>
                  </a:cubicBezTo>
                  <a:cubicBezTo>
                    <a:pt x="2347" y="3349"/>
                    <a:pt x="2103" y="3722"/>
                    <a:pt x="1909" y="4135"/>
                  </a:cubicBezTo>
                  <a:cubicBezTo>
                    <a:pt x="1877" y="4206"/>
                    <a:pt x="1846" y="4281"/>
                    <a:pt x="1816" y="4359"/>
                  </a:cubicBezTo>
                  <a:cubicBezTo>
                    <a:pt x="1769" y="4290"/>
                    <a:pt x="1744" y="4258"/>
                    <a:pt x="1679" y="4191"/>
                  </a:cubicBezTo>
                  <a:cubicBezTo>
                    <a:pt x="1523" y="4025"/>
                    <a:pt x="1300" y="3927"/>
                    <a:pt x="1074" y="3927"/>
                  </a:cubicBezTo>
                  <a:cubicBezTo>
                    <a:pt x="1042" y="3927"/>
                    <a:pt x="1010" y="3929"/>
                    <a:pt x="978" y="3933"/>
                  </a:cubicBezTo>
                  <a:cubicBezTo>
                    <a:pt x="819" y="3954"/>
                    <a:pt x="653" y="3986"/>
                    <a:pt x="515" y="4073"/>
                  </a:cubicBezTo>
                  <a:cubicBezTo>
                    <a:pt x="494" y="4088"/>
                    <a:pt x="474" y="4103"/>
                    <a:pt x="453" y="4120"/>
                  </a:cubicBezTo>
                  <a:cubicBezTo>
                    <a:pt x="639" y="3540"/>
                    <a:pt x="942" y="2960"/>
                    <a:pt x="1306" y="2424"/>
                  </a:cubicBezTo>
                  <a:cubicBezTo>
                    <a:pt x="1401" y="2359"/>
                    <a:pt x="1545" y="2326"/>
                    <a:pt x="1699" y="2326"/>
                  </a:cubicBezTo>
                  <a:close/>
                  <a:moveTo>
                    <a:pt x="1046" y="4035"/>
                  </a:moveTo>
                  <a:cubicBezTo>
                    <a:pt x="1072" y="4035"/>
                    <a:pt x="1099" y="4036"/>
                    <a:pt x="1127" y="4037"/>
                  </a:cubicBezTo>
                  <a:cubicBezTo>
                    <a:pt x="1308" y="4050"/>
                    <a:pt x="1493" y="4142"/>
                    <a:pt x="1637" y="4297"/>
                  </a:cubicBezTo>
                  <a:cubicBezTo>
                    <a:pt x="1693" y="4359"/>
                    <a:pt x="1713" y="4381"/>
                    <a:pt x="1749" y="4437"/>
                  </a:cubicBezTo>
                  <a:cubicBezTo>
                    <a:pt x="1755" y="4448"/>
                    <a:pt x="1766" y="4457"/>
                    <a:pt x="1779" y="4462"/>
                  </a:cubicBezTo>
                  <a:lnTo>
                    <a:pt x="1780" y="4462"/>
                  </a:lnTo>
                  <a:cubicBezTo>
                    <a:pt x="1660" y="4799"/>
                    <a:pt x="1584" y="5175"/>
                    <a:pt x="1641" y="5521"/>
                  </a:cubicBezTo>
                  <a:cubicBezTo>
                    <a:pt x="1530" y="5484"/>
                    <a:pt x="1416" y="5465"/>
                    <a:pt x="1303" y="5465"/>
                  </a:cubicBezTo>
                  <a:cubicBezTo>
                    <a:pt x="1116" y="5465"/>
                    <a:pt x="934" y="5516"/>
                    <a:pt x="786" y="5613"/>
                  </a:cubicBezTo>
                  <a:cubicBezTo>
                    <a:pt x="644" y="5699"/>
                    <a:pt x="518" y="5817"/>
                    <a:pt x="440" y="5967"/>
                  </a:cubicBezTo>
                  <a:cubicBezTo>
                    <a:pt x="422" y="5999"/>
                    <a:pt x="407" y="6033"/>
                    <a:pt x="393" y="6067"/>
                  </a:cubicBezTo>
                  <a:cubicBezTo>
                    <a:pt x="354" y="5965"/>
                    <a:pt x="329" y="5859"/>
                    <a:pt x="303" y="5736"/>
                  </a:cubicBezTo>
                  <a:cubicBezTo>
                    <a:pt x="220" y="5280"/>
                    <a:pt x="267" y="4789"/>
                    <a:pt x="404" y="4295"/>
                  </a:cubicBezTo>
                  <a:lnTo>
                    <a:pt x="405" y="4294"/>
                  </a:lnTo>
                  <a:cubicBezTo>
                    <a:pt x="430" y="4238"/>
                    <a:pt x="549" y="4138"/>
                    <a:pt x="607" y="4114"/>
                  </a:cubicBezTo>
                  <a:cubicBezTo>
                    <a:pt x="769" y="4059"/>
                    <a:pt x="893" y="4035"/>
                    <a:pt x="1046" y="4035"/>
                  </a:cubicBezTo>
                  <a:close/>
                  <a:moveTo>
                    <a:pt x="1945" y="6110"/>
                  </a:moveTo>
                  <a:cubicBezTo>
                    <a:pt x="2001" y="6147"/>
                    <a:pt x="2063" y="6173"/>
                    <a:pt x="2130" y="6178"/>
                  </a:cubicBezTo>
                  <a:cubicBezTo>
                    <a:pt x="2046" y="6281"/>
                    <a:pt x="1955" y="6379"/>
                    <a:pt x="1853" y="6472"/>
                  </a:cubicBezTo>
                  <a:cubicBezTo>
                    <a:pt x="1753" y="6563"/>
                    <a:pt x="1637" y="6647"/>
                    <a:pt x="1513" y="6705"/>
                  </a:cubicBezTo>
                  <a:cubicBezTo>
                    <a:pt x="1584" y="6473"/>
                    <a:pt x="1741" y="6253"/>
                    <a:pt x="1916" y="6130"/>
                  </a:cubicBezTo>
                  <a:cubicBezTo>
                    <a:pt x="1925" y="6122"/>
                    <a:pt x="1936" y="6116"/>
                    <a:pt x="1945" y="6110"/>
                  </a:cubicBezTo>
                  <a:close/>
                  <a:moveTo>
                    <a:pt x="1295" y="5568"/>
                  </a:moveTo>
                  <a:cubicBezTo>
                    <a:pt x="1359" y="5568"/>
                    <a:pt x="1420" y="5574"/>
                    <a:pt x="1476" y="5584"/>
                  </a:cubicBezTo>
                  <a:cubicBezTo>
                    <a:pt x="1529" y="5592"/>
                    <a:pt x="1583" y="5608"/>
                    <a:pt x="1637" y="5623"/>
                  </a:cubicBezTo>
                  <a:lnTo>
                    <a:pt x="1640" y="5623"/>
                  </a:lnTo>
                  <a:cubicBezTo>
                    <a:pt x="1638" y="5623"/>
                    <a:pt x="1638" y="5623"/>
                    <a:pt x="1642" y="5625"/>
                  </a:cubicBezTo>
                  <a:cubicBezTo>
                    <a:pt x="1648" y="5626"/>
                    <a:pt x="1656" y="5628"/>
                    <a:pt x="1662" y="5630"/>
                  </a:cubicBezTo>
                  <a:cubicBezTo>
                    <a:pt x="1688" y="5735"/>
                    <a:pt x="1728" y="5837"/>
                    <a:pt x="1785" y="5934"/>
                  </a:cubicBezTo>
                  <a:cubicBezTo>
                    <a:pt x="1807" y="5975"/>
                    <a:pt x="1838" y="6013"/>
                    <a:pt x="1872" y="6047"/>
                  </a:cubicBezTo>
                  <a:cubicBezTo>
                    <a:pt x="1756" y="6127"/>
                    <a:pt x="1647" y="6238"/>
                    <a:pt x="1562" y="6380"/>
                  </a:cubicBezTo>
                  <a:cubicBezTo>
                    <a:pt x="1506" y="6482"/>
                    <a:pt x="1475" y="6558"/>
                    <a:pt x="1444" y="6650"/>
                  </a:cubicBezTo>
                  <a:cubicBezTo>
                    <a:pt x="1434" y="6680"/>
                    <a:pt x="1426" y="6711"/>
                    <a:pt x="1420" y="6744"/>
                  </a:cubicBezTo>
                  <a:cubicBezTo>
                    <a:pt x="1346" y="6768"/>
                    <a:pt x="1271" y="6782"/>
                    <a:pt x="1195" y="6782"/>
                  </a:cubicBezTo>
                  <a:cubicBezTo>
                    <a:pt x="1123" y="6782"/>
                    <a:pt x="1052" y="6770"/>
                    <a:pt x="980" y="6741"/>
                  </a:cubicBezTo>
                  <a:cubicBezTo>
                    <a:pt x="817" y="6677"/>
                    <a:pt x="623" y="6502"/>
                    <a:pt x="519" y="6332"/>
                  </a:cubicBezTo>
                  <a:cubicBezTo>
                    <a:pt x="484" y="6276"/>
                    <a:pt x="457" y="6223"/>
                    <a:pt x="433" y="6168"/>
                  </a:cubicBezTo>
                  <a:cubicBezTo>
                    <a:pt x="512" y="5900"/>
                    <a:pt x="716" y="5700"/>
                    <a:pt x="966" y="5622"/>
                  </a:cubicBezTo>
                  <a:cubicBezTo>
                    <a:pt x="1074" y="5584"/>
                    <a:pt x="1188" y="5568"/>
                    <a:pt x="1295" y="5568"/>
                  </a:cubicBezTo>
                  <a:close/>
                  <a:moveTo>
                    <a:pt x="3615" y="0"/>
                  </a:moveTo>
                  <a:cubicBezTo>
                    <a:pt x="3558" y="39"/>
                    <a:pt x="3502" y="77"/>
                    <a:pt x="3447" y="117"/>
                  </a:cubicBezTo>
                  <a:cubicBezTo>
                    <a:pt x="2991" y="442"/>
                    <a:pt x="2552" y="796"/>
                    <a:pt x="2161" y="1200"/>
                  </a:cubicBezTo>
                  <a:cubicBezTo>
                    <a:pt x="1689" y="1686"/>
                    <a:pt x="1279" y="2232"/>
                    <a:pt x="934" y="2816"/>
                  </a:cubicBezTo>
                  <a:cubicBezTo>
                    <a:pt x="425" y="3691"/>
                    <a:pt x="0" y="4781"/>
                    <a:pt x="209" y="5811"/>
                  </a:cubicBezTo>
                  <a:cubicBezTo>
                    <a:pt x="237" y="5952"/>
                    <a:pt x="280" y="6092"/>
                    <a:pt x="342" y="6223"/>
                  </a:cubicBezTo>
                  <a:cubicBezTo>
                    <a:pt x="339" y="6234"/>
                    <a:pt x="339" y="6246"/>
                    <a:pt x="345" y="6257"/>
                  </a:cubicBezTo>
                  <a:cubicBezTo>
                    <a:pt x="350" y="6266"/>
                    <a:pt x="358" y="6271"/>
                    <a:pt x="368" y="6274"/>
                  </a:cubicBezTo>
                  <a:cubicBezTo>
                    <a:pt x="466" y="6466"/>
                    <a:pt x="602" y="6634"/>
                    <a:pt x="783" y="6755"/>
                  </a:cubicBezTo>
                  <a:cubicBezTo>
                    <a:pt x="916" y="6849"/>
                    <a:pt x="1056" y="6890"/>
                    <a:pt x="1195" y="6890"/>
                  </a:cubicBezTo>
                  <a:cubicBezTo>
                    <a:pt x="1428" y="6890"/>
                    <a:pt x="1659" y="6777"/>
                    <a:pt x="1853" y="6615"/>
                  </a:cubicBezTo>
                  <a:cubicBezTo>
                    <a:pt x="2015" y="6483"/>
                    <a:pt x="2152" y="6329"/>
                    <a:pt x="2279" y="6164"/>
                  </a:cubicBezTo>
                  <a:cubicBezTo>
                    <a:pt x="2305" y="6156"/>
                    <a:pt x="2324" y="6140"/>
                    <a:pt x="2321" y="6109"/>
                  </a:cubicBezTo>
                  <a:cubicBezTo>
                    <a:pt x="2505" y="5862"/>
                    <a:pt x="2666" y="5595"/>
                    <a:pt x="2848" y="5349"/>
                  </a:cubicBezTo>
                  <a:cubicBezTo>
                    <a:pt x="3097" y="5015"/>
                    <a:pt x="3483" y="4642"/>
                    <a:pt x="3850" y="4408"/>
                  </a:cubicBezTo>
                  <a:cubicBezTo>
                    <a:pt x="3950" y="4343"/>
                    <a:pt x="4055" y="4290"/>
                    <a:pt x="4161" y="4246"/>
                  </a:cubicBezTo>
                  <a:cubicBezTo>
                    <a:pt x="4155" y="4240"/>
                    <a:pt x="4154" y="4233"/>
                    <a:pt x="4152" y="4227"/>
                  </a:cubicBezTo>
                  <a:cubicBezTo>
                    <a:pt x="4143" y="4197"/>
                    <a:pt x="4140" y="4166"/>
                    <a:pt x="4140" y="4135"/>
                  </a:cubicBezTo>
                  <a:cubicBezTo>
                    <a:pt x="4073" y="4161"/>
                    <a:pt x="4008" y="4191"/>
                    <a:pt x="3944" y="4226"/>
                  </a:cubicBezTo>
                  <a:cubicBezTo>
                    <a:pt x="3486" y="4482"/>
                    <a:pt x="3094" y="4851"/>
                    <a:pt x="2772" y="5268"/>
                  </a:cubicBezTo>
                  <a:cubicBezTo>
                    <a:pt x="2566" y="5544"/>
                    <a:pt x="2402" y="5823"/>
                    <a:pt x="2207" y="6080"/>
                  </a:cubicBezTo>
                  <a:cubicBezTo>
                    <a:pt x="2200" y="6081"/>
                    <a:pt x="2193" y="6081"/>
                    <a:pt x="2186" y="6081"/>
                  </a:cubicBezTo>
                  <a:cubicBezTo>
                    <a:pt x="2176" y="6081"/>
                    <a:pt x="2166" y="6081"/>
                    <a:pt x="2157" y="6079"/>
                  </a:cubicBezTo>
                  <a:cubicBezTo>
                    <a:pt x="2055" y="6076"/>
                    <a:pt x="1919" y="5986"/>
                    <a:pt x="1837" y="5811"/>
                  </a:cubicBezTo>
                  <a:cubicBezTo>
                    <a:pt x="1650" y="5422"/>
                    <a:pt x="1725" y="4922"/>
                    <a:pt x="1889" y="4470"/>
                  </a:cubicBezTo>
                  <a:cubicBezTo>
                    <a:pt x="2163" y="3727"/>
                    <a:pt x="2664" y="3051"/>
                    <a:pt x="3257" y="2490"/>
                  </a:cubicBezTo>
                  <a:cubicBezTo>
                    <a:pt x="3547" y="2209"/>
                    <a:pt x="3838" y="1960"/>
                    <a:pt x="4139" y="1723"/>
                  </a:cubicBezTo>
                  <a:cubicBezTo>
                    <a:pt x="4117" y="1694"/>
                    <a:pt x="4101" y="1662"/>
                    <a:pt x="4089" y="1630"/>
                  </a:cubicBezTo>
                  <a:cubicBezTo>
                    <a:pt x="4006" y="1693"/>
                    <a:pt x="3926" y="1758"/>
                    <a:pt x="3844" y="1823"/>
                  </a:cubicBezTo>
                  <a:cubicBezTo>
                    <a:pt x="3846" y="1786"/>
                    <a:pt x="3846" y="1749"/>
                    <a:pt x="3844" y="1715"/>
                  </a:cubicBezTo>
                  <a:cubicBezTo>
                    <a:pt x="3835" y="1394"/>
                    <a:pt x="3582" y="1142"/>
                    <a:pt x="3310" y="1014"/>
                  </a:cubicBezTo>
                  <a:cubicBezTo>
                    <a:pt x="3095" y="921"/>
                    <a:pt x="2954" y="909"/>
                    <a:pt x="2744" y="896"/>
                  </a:cubicBezTo>
                  <a:cubicBezTo>
                    <a:pt x="2703" y="896"/>
                    <a:pt x="2662" y="899"/>
                    <a:pt x="2623" y="905"/>
                  </a:cubicBezTo>
                  <a:cubicBezTo>
                    <a:pt x="2733" y="806"/>
                    <a:pt x="2845" y="711"/>
                    <a:pt x="2955" y="625"/>
                  </a:cubicBezTo>
                  <a:cubicBezTo>
                    <a:pt x="3167" y="453"/>
                    <a:pt x="3395" y="282"/>
                    <a:pt x="3633" y="118"/>
                  </a:cubicBezTo>
                  <a:cubicBezTo>
                    <a:pt x="3627" y="80"/>
                    <a:pt x="3620" y="39"/>
                    <a:pt x="36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31"/>
            <p:cNvSpPr/>
            <p:nvPr/>
          </p:nvSpPr>
          <p:spPr>
            <a:xfrm>
              <a:off x="5580675" y="4408725"/>
              <a:ext cx="119825" cy="235250"/>
            </a:xfrm>
            <a:custGeom>
              <a:rect b="b" l="l" r="r" t="t"/>
              <a:pathLst>
                <a:path extrusionOk="0" h="9410" w="4793">
                  <a:moveTo>
                    <a:pt x="4358" y="7301"/>
                  </a:moveTo>
                  <a:lnTo>
                    <a:pt x="4358" y="7301"/>
                  </a:lnTo>
                  <a:cubicBezTo>
                    <a:pt x="4314" y="7388"/>
                    <a:pt x="4276" y="7485"/>
                    <a:pt x="4248" y="7594"/>
                  </a:cubicBezTo>
                  <a:cubicBezTo>
                    <a:pt x="4233" y="7657"/>
                    <a:pt x="4227" y="7722"/>
                    <a:pt x="4231" y="7774"/>
                  </a:cubicBezTo>
                  <a:cubicBezTo>
                    <a:pt x="3974" y="7926"/>
                    <a:pt x="3731" y="8155"/>
                    <a:pt x="3522" y="8366"/>
                  </a:cubicBezTo>
                  <a:cubicBezTo>
                    <a:pt x="3510" y="8378"/>
                    <a:pt x="3499" y="8389"/>
                    <a:pt x="3487" y="8399"/>
                  </a:cubicBezTo>
                  <a:cubicBezTo>
                    <a:pt x="3721" y="8078"/>
                    <a:pt x="3971" y="7678"/>
                    <a:pt x="4276" y="7383"/>
                  </a:cubicBezTo>
                  <a:cubicBezTo>
                    <a:pt x="4303" y="7354"/>
                    <a:pt x="4331" y="7326"/>
                    <a:pt x="4358" y="7301"/>
                  </a:cubicBezTo>
                  <a:close/>
                  <a:moveTo>
                    <a:pt x="4210" y="1"/>
                  </a:moveTo>
                  <a:cubicBezTo>
                    <a:pt x="3753" y="289"/>
                    <a:pt x="3320" y="612"/>
                    <a:pt x="2912" y="965"/>
                  </a:cubicBezTo>
                  <a:cubicBezTo>
                    <a:pt x="2156" y="1658"/>
                    <a:pt x="1501" y="2472"/>
                    <a:pt x="1007" y="3378"/>
                  </a:cubicBezTo>
                  <a:cubicBezTo>
                    <a:pt x="678" y="3966"/>
                    <a:pt x="411" y="4592"/>
                    <a:pt x="241" y="5247"/>
                  </a:cubicBezTo>
                  <a:cubicBezTo>
                    <a:pt x="137" y="5654"/>
                    <a:pt x="54" y="6067"/>
                    <a:pt x="13" y="6485"/>
                  </a:cubicBezTo>
                  <a:cubicBezTo>
                    <a:pt x="9" y="6534"/>
                    <a:pt x="6" y="6583"/>
                    <a:pt x="4" y="6632"/>
                  </a:cubicBezTo>
                  <a:cubicBezTo>
                    <a:pt x="4" y="6644"/>
                    <a:pt x="2" y="6658"/>
                    <a:pt x="2" y="6670"/>
                  </a:cubicBezTo>
                  <a:lnTo>
                    <a:pt x="2" y="6681"/>
                  </a:lnTo>
                  <a:cubicBezTo>
                    <a:pt x="1" y="6725"/>
                    <a:pt x="1" y="6767"/>
                    <a:pt x="1" y="6811"/>
                  </a:cubicBezTo>
                  <a:lnTo>
                    <a:pt x="1" y="6828"/>
                  </a:lnTo>
                  <a:cubicBezTo>
                    <a:pt x="1" y="6850"/>
                    <a:pt x="2" y="6875"/>
                    <a:pt x="2" y="6899"/>
                  </a:cubicBezTo>
                  <a:cubicBezTo>
                    <a:pt x="4" y="6915"/>
                    <a:pt x="2" y="6933"/>
                    <a:pt x="5" y="6950"/>
                  </a:cubicBezTo>
                  <a:cubicBezTo>
                    <a:pt x="20" y="7239"/>
                    <a:pt x="71" y="7525"/>
                    <a:pt x="159" y="7800"/>
                  </a:cubicBezTo>
                  <a:cubicBezTo>
                    <a:pt x="412" y="8590"/>
                    <a:pt x="991" y="9341"/>
                    <a:pt x="1859" y="9404"/>
                  </a:cubicBezTo>
                  <a:cubicBezTo>
                    <a:pt x="1902" y="9408"/>
                    <a:pt x="1945" y="9410"/>
                    <a:pt x="1986" y="9410"/>
                  </a:cubicBezTo>
                  <a:cubicBezTo>
                    <a:pt x="2498" y="9410"/>
                    <a:pt x="2878" y="9152"/>
                    <a:pt x="3192" y="8789"/>
                  </a:cubicBezTo>
                  <a:cubicBezTo>
                    <a:pt x="3469" y="8554"/>
                    <a:pt x="3784" y="8235"/>
                    <a:pt x="4035" y="8042"/>
                  </a:cubicBezTo>
                  <a:cubicBezTo>
                    <a:pt x="4117" y="7976"/>
                    <a:pt x="4200" y="7918"/>
                    <a:pt x="4284" y="7868"/>
                  </a:cubicBezTo>
                  <a:cubicBezTo>
                    <a:pt x="4297" y="7868"/>
                    <a:pt x="4310" y="7862"/>
                    <a:pt x="4318" y="7848"/>
                  </a:cubicBezTo>
                  <a:cubicBezTo>
                    <a:pt x="4467" y="7765"/>
                    <a:pt x="4617" y="7713"/>
                    <a:pt x="4768" y="7710"/>
                  </a:cubicBezTo>
                  <a:cubicBezTo>
                    <a:pt x="4765" y="7674"/>
                    <a:pt x="4762" y="7637"/>
                    <a:pt x="4761" y="7601"/>
                  </a:cubicBezTo>
                  <a:cubicBezTo>
                    <a:pt x="4608" y="7605"/>
                    <a:pt x="4456" y="7654"/>
                    <a:pt x="4310" y="7731"/>
                  </a:cubicBezTo>
                  <a:cubicBezTo>
                    <a:pt x="4310" y="7543"/>
                    <a:pt x="4469" y="7260"/>
                    <a:pt x="4587" y="7133"/>
                  </a:cubicBezTo>
                  <a:cubicBezTo>
                    <a:pt x="4602" y="7115"/>
                    <a:pt x="4618" y="7099"/>
                    <a:pt x="4635" y="7081"/>
                  </a:cubicBezTo>
                  <a:cubicBezTo>
                    <a:pt x="4680" y="7053"/>
                    <a:pt x="4727" y="7027"/>
                    <a:pt x="4776" y="7003"/>
                  </a:cubicBezTo>
                  <a:cubicBezTo>
                    <a:pt x="4781" y="6961"/>
                    <a:pt x="4786" y="6916"/>
                    <a:pt x="4793" y="6875"/>
                  </a:cubicBezTo>
                  <a:lnTo>
                    <a:pt x="4793" y="6875"/>
                  </a:lnTo>
                  <a:cubicBezTo>
                    <a:pt x="4700" y="6915"/>
                    <a:pt x="4609" y="6963"/>
                    <a:pt x="4527" y="7022"/>
                  </a:cubicBezTo>
                  <a:cubicBezTo>
                    <a:pt x="4165" y="7289"/>
                    <a:pt x="3882" y="7648"/>
                    <a:pt x="3626" y="8018"/>
                  </a:cubicBezTo>
                  <a:lnTo>
                    <a:pt x="3626" y="7997"/>
                  </a:lnTo>
                  <a:cubicBezTo>
                    <a:pt x="3600" y="8035"/>
                    <a:pt x="3573" y="8073"/>
                    <a:pt x="3547" y="8111"/>
                  </a:cubicBezTo>
                  <a:cubicBezTo>
                    <a:pt x="3354" y="8400"/>
                    <a:pt x="3188" y="8661"/>
                    <a:pt x="2946" y="8893"/>
                  </a:cubicBezTo>
                  <a:cubicBezTo>
                    <a:pt x="2935" y="8897"/>
                    <a:pt x="2926" y="8904"/>
                    <a:pt x="2923" y="8914"/>
                  </a:cubicBezTo>
                  <a:cubicBezTo>
                    <a:pt x="2882" y="8951"/>
                    <a:pt x="2839" y="8989"/>
                    <a:pt x="2795" y="9025"/>
                  </a:cubicBezTo>
                  <a:cubicBezTo>
                    <a:pt x="2552" y="9213"/>
                    <a:pt x="2269" y="9301"/>
                    <a:pt x="1982" y="9301"/>
                  </a:cubicBezTo>
                  <a:cubicBezTo>
                    <a:pt x="1508" y="9301"/>
                    <a:pt x="1025" y="9060"/>
                    <a:pt x="704" y="8623"/>
                  </a:cubicBezTo>
                  <a:cubicBezTo>
                    <a:pt x="358" y="8183"/>
                    <a:pt x="149" y="7550"/>
                    <a:pt x="110" y="6960"/>
                  </a:cubicBezTo>
                  <a:cubicBezTo>
                    <a:pt x="117" y="6926"/>
                    <a:pt x="108" y="6889"/>
                    <a:pt x="110" y="6855"/>
                  </a:cubicBezTo>
                  <a:cubicBezTo>
                    <a:pt x="108" y="6750"/>
                    <a:pt x="110" y="6642"/>
                    <a:pt x="118" y="6536"/>
                  </a:cubicBezTo>
                  <a:cubicBezTo>
                    <a:pt x="152" y="6121"/>
                    <a:pt x="242" y="5680"/>
                    <a:pt x="355" y="5241"/>
                  </a:cubicBezTo>
                  <a:cubicBezTo>
                    <a:pt x="619" y="4258"/>
                    <a:pt x="1075" y="3375"/>
                    <a:pt x="1664" y="2532"/>
                  </a:cubicBezTo>
                  <a:cubicBezTo>
                    <a:pt x="2027" y="2018"/>
                    <a:pt x="2483" y="1490"/>
                    <a:pt x="3000" y="1021"/>
                  </a:cubicBezTo>
                  <a:cubicBezTo>
                    <a:pt x="3352" y="708"/>
                    <a:pt x="3708" y="453"/>
                    <a:pt x="4112" y="179"/>
                  </a:cubicBezTo>
                  <a:cubicBezTo>
                    <a:pt x="4138" y="161"/>
                    <a:pt x="4164" y="143"/>
                    <a:pt x="4191" y="126"/>
                  </a:cubicBezTo>
                  <a:cubicBezTo>
                    <a:pt x="4196" y="84"/>
                    <a:pt x="4202" y="42"/>
                    <a:pt x="4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31"/>
            <p:cNvSpPr/>
            <p:nvPr/>
          </p:nvSpPr>
          <p:spPr>
            <a:xfrm>
              <a:off x="5795275" y="4559175"/>
              <a:ext cx="77200" cy="276925"/>
            </a:xfrm>
            <a:custGeom>
              <a:rect b="b" l="l" r="r" t="t"/>
              <a:pathLst>
                <a:path extrusionOk="0" h="11077" w="3088">
                  <a:moveTo>
                    <a:pt x="493" y="0"/>
                  </a:moveTo>
                  <a:lnTo>
                    <a:pt x="493" y="103"/>
                  </a:lnTo>
                  <a:cubicBezTo>
                    <a:pt x="850" y="260"/>
                    <a:pt x="1159" y="509"/>
                    <a:pt x="1447" y="797"/>
                  </a:cubicBezTo>
                  <a:cubicBezTo>
                    <a:pt x="2577" y="1968"/>
                    <a:pt x="2932" y="3683"/>
                    <a:pt x="2802" y="5313"/>
                  </a:cubicBezTo>
                  <a:cubicBezTo>
                    <a:pt x="2699" y="6505"/>
                    <a:pt x="2296" y="7685"/>
                    <a:pt x="1700" y="8743"/>
                  </a:cubicBezTo>
                  <a:cubicBezTo>
                    <a:pt x="1241" y="9556"/>
                    <a:pt x="700" y="10271"/>
                    <a:pt x="30" y="10903"/>
                  </a:cubicBezTo>
                  <a:cubicBezTo>
                    <a:pt x="24" y="10932"/>
                    <a:pt x="14" y="10959"/>
                    <a:pt x="2" y="10983"/>
                  </a:cubicBezTo>
                  <a:cubicBezTo>
                    <a:pt x="2" y="10989"/>
                    <a:pt x="0" y="10995"/>
                    <a:pt x="0" y="11001"/>
                  </a:cubicBezTo>
                  <a:cubicBezTo>
                    <a:pt x="2" y="11026"/>
                    <a:pt x="3" y="11052"/>
                    <a:pt x="6" y="11076"/>
                  </a:cubicBezTo>
                  <a:cubicBezTo>
                    <a:pt x="691" y="10447"/>
                    <a:pt x="1275" y="9705"/>
                    <a:pt x="1741" y="8891"/>
                  </a:cubicBezTo>
                  <a:cubicBezTo>
                    <a:pt x="2183" y="8111"/>
                    <a:pt x="2543" y="7276"/>
                    <a:pt x="2738" y="6396"/>
                  </a:cubicBezTo>
                  <a:cubicBezTo>
                    <a:pt x="3088" y="4861"/>
                    <a:pt x="2996" y="3177"/>
                    <a:pt x="2278" y="1763"/>
                  </a:cubicBezTo>
                  <a:cubicBezTo>
                    <a:pt x="1869" y="1029"/>
                    <a:pt x="1286" y="350"/>
                    <a:pt x="4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31"/>
            <p:cNvSpPr/>
            <p:nvPr/>
          </p:nvSpPr>
          <p:spPr>
            <a:xfrm>
              <a:off x="5796425" y="4592300"/>
              <a:ext cx="58275" cy="229200"/>
            </a:xfrm>
            <a:custGeom>
              <a:rect b="b" l="l" r="r" t="t"/>
              <a:pathLst>
                <a:path extrusionOk="0" h="9168" w="2331">
                  <a:moveTo>
                    <a:pt x="1407" y="1160"/>
                  </a:moveTo>
                  <a:cubicBezTo>
                    <a:pt x="1435" y="1160"/>
                    <a:pt x="1463" y="1164"/>
                    <a:pt x="1491" y="1172"/>
                  </a:cubicBezTo>
                  <a:cubicBezTo>
                    <a:pt x="1522" y="1182"/>
                    <a:pt x="1544" y="1194"/>
                    <a:pt x="1570" y="1215"/>
                  </a:cubicBezTo>
                  <a:cubicBezTo>
                    <a:pt x="1597" y="1261"/>
                    <a:pt x="1625" y="1308"/>
                    <a:pt x="1648" y="1355"/>
                  </a:cubicBezTo>
                  <a:cubicBezTo>
                    <a:pt x="1880" y="1795"/>
                    <a:pt x="2028" y="2268"/>
                    <a:pt x="2110" y="2758"/>
                  </a:cubicBezTo>
                  <a:cubicBezTo>
                    <a:pt x="2046" y="2711"/>
                    <a:pt x="1964" y="2684"/>
                    <a:pt x="1877" y="2684"/>
                  </a:cubicBezTo>
                  <a:cubicBezTo>
                    <a:pt x="1852" y="2684"/>
                    <a:pt x="1827" y="2686"/>
                    <a:pt x="1802" y="2691"/>
                  </a:cubicBezTo>
                  <a:cubicBezTo>
                    <a:pt x="1702" y="2703"/>
                    <a:pt x="1611" y="2758"/>
                    <a:pt x="1532" y="2820"/>
                  </a:cubicBezTo>
                  <a:cubicBezTo>
                    <a:pt x="1429" y="2900"/>
                    <a:pt x="1338" y="2998"/>
                    <a:pt x="1269" y="3110"/>
                  </a:cubicBezTo>
                  <a:cubicBezTo>
                    <a:pt x="1203" y="3216"/>
                    <a:pt x="1147" y="3330"/>
                    <a:pt x="1110" y="3450"/>
                  </a:cubicBezTo>
                  <a:cubicBezTo>
                    <a:pt x="1040" y="3072"/>
                    <a:pt x="917" y="2697"/>
                    <a:pt x="751" y="2383"/>
                  </a:cubicBezTo>
                  <a:cubicBezTo>
                    <a:pt x="751" y="2368"/>
                    <a:pt x="747" y="2353"/>
                    <a:pt x="742" y="2338"/>
                  </a:cubicBezTo>
                  <a:cubicBezTo>
                    <a:pt x="731" y="2291"/>
                    <a:pt x="722" y="2244"/>
                    <a:pt x="716" y="2196"/>
                  </a:cubicBezTo>
                  <a:cubicBezTo>
                    <a:pt x="711" y="2186"/>
                    <a:pt x="706" y="2058"/>
                    <a:pt x="710" y="2003"/>
                  </a:cubicBezTo>
                  <a:cubicBezTo>
                    <a:pt x="710" y="1990"/>
                    <a:pt x="715" y="1935"/>
                    <a:pt x="719" y="1919"/>
                  </a:cubicBezTo>
                  <a:cubicBezTo>
                    <a:pt x="766" y="1615"/>
                    <a:pt x="897" y="1395"/>
                    <a:pt x="1137" y="1252"/>
                  </a:cubicBezTo>
                  <a:cubicBezTo>
                    <a:pt x="1234" y="1197"/>
                    <a:pt x="1320" y="1160"/>
                    <a:pt x="1407" y="1160"/>
                  </a:cubicBezTo>
                  <a:close/>
                  <a:moveTo>
                    <a:pt x="1891" y="2786"/>
                  </a:moveTo>
                  <a:cubicBezTo>
                    <a:pt x="1981" y="2786"/>
                    <a:pt x="2035" y="2804"/>
                    <a:pt x="2093" y="2863"/>
                  </a:cubicBezTo>
                  <a:cubicBezTo>
                    <a:pt x="2115" y="2886"/>
                    <a:pt x="2125" y="2900"/>
                    <a:pt x="2132" y="2912"/>
                  </a:cubicBezTo>
                  <a:cubicBezTo>
                    <a:pt x="2201" y="3415"/>
                    <a:pt x="2204" y="3935"/>
                    <a:pt x="2156" y="4453"/>
                  </a:cubicBezTo>
                  <a:cubicBezTo>
                    <a:pt x="2142" y="4588"/>
                    <a:pt x="2122" y="4726"/>
                    <a:pt x="2100" y="4862"/>
                  </a:cubicBezTo>
                  <a:cubicBezTo>
                    <a:pt x="2089" y="4804"/>
                    <a:pt x="2073" y="4748"/>
                    <a:pt x="2050" y="4701"/>
                  </a:cubicBezTo>
                  <a:cubicBezTo>
                    <a:pt x="1983" y="4510"/>
                    <a:pt x="1830" y="4374"/>
                    <a:pt x="1644" y="4374"/>
                  </a:cubicBezTo>
                  <a:cubicBezTo>
                    <a:pt x="1601" y="4374"/>
                    <a:pt x="1556" y="4381"/>
                    <a:pt x="1509" y="4397"/>
                  </a:cubicBezTo>
                  <a:cubicBezTo>
                    <a:pt x="1347" y="4460"/>
                    <a:pt x="1220" y="4588"/>
                    <a:pt x="1122" y="4733"/>
                  </a:cubicBezTo>
                  <a:cubicBezTo>
                    <a:pt x="1134" y="4663"/>
                    <a:pt x="1144" y="4591"/>
                    <a:pt x="1153" y="4520"/>
                  </a:cubicBezTo>
                  <a:cubicBezTo>
                    <a:pt x="1187" y="4252"/>
                    <a:pt x="1180" y="3955"/>
                    <a:pt x="1142" y="3657"/>
                  </a:cubicBezTo>
                  <a:cubicBezTo>
                    <a:pt x="1149" y="3652"/>
                    <a:pt x="1154" y="3642"/>
                    <a:pt x="1157" y="3634"/>
                  </a:cubicBezTo>
                  <a:cubicBezTo>
                    <a:pt x="1167" y="3594"/>
                    <a:pt x="1177" y="3553"/>
                    <a:pt x="1187" y="3513"/>
                  </a:cubicBezTo>
                  <a:cubicBezTo>
                    <a:pt x="1219" y="3402"/>
                    <a:pt x="1239" y="3353"/>
                    <a:pt x="1291" y="3257"/>
                  </a:cubicBezTo>
                  <a:cubicBezTo>
                    <a:pt x="1420" y="3027"/>
                    <a:pt x="1647" y="2805"/>
                    <a:pt x="1854" y="2786"/>
                  </a:cubicBezTo>
                  <a:cubicBezTo>
                    <a:pt x="1867" y="2786"/>
                    <a:pt x="1880" y="2786"/>
                    <a:pt x="1891" y="2786"/>
                  </a:cubicBezTo>
                  <a:close/>
                  <a:moveTo>
                    <a:pt x="1652" y="4477"/>
                  </a:moveTo>
                  <a:cubicBezTo>
                    <a:pt x="1846" y="4477"/>
                    <a:pt x="1968" y="4658"/>
                    <a:pt x="2020" y="4915"/>
                  </a:cubicBezTo>
                  <a:cubicBezTo>
                    <a:pt x="2035" y="4998"/>
                    <a:pt x="2034" y="5155"/>
                    <a:pt x="2016" y="5245"/>
                  </a:cubicBezTo>
                  <a:lnTo>
                    <a:pt x="2016" y="5243"/>
                  </a:lnTo>
                  <a:cubicBezTo>
                    <a:pt x="2016" y="5246"/>
                    <a:pt x="2014" y="5247"/>
                    <a:pt x="2014" y="5250"/>
                  </a:cubicBezTo>
                  <a:cubicBezTo>
                    <a:pt x="2014" y="5251"/>
                    <a:pt x="2014" y="5252"/>
                    <a:pt x="2014" y="5252"/>
                  </a:cubicBezTo>
                  <a:cubicBezTo>
                    <a:pt x="2014" y="5252"/>
                    <a:pt x="2014" y="5252"/>
                    <a:pt x="2014" y="5252"/>
                  </a:cubicBezTo>
                  <a:lnTo>
                    <a:pt x="2014" y="5252"/>
                  </a:lnTo>
                  <a:cubicBezTo>
                    <a:pt x="2013" y="5262"/>
                    <a:pt x="2011" y="5271"/>
                    <a:pt x="2013" y="5281"/>
                  </a:cubicBezTo>
                  <a:cubicBezTo>
                    <a:pt x="1867" y="5886"/>
                    <a:pt x="1637" y="6483"/>
                    <a:pt x="1368" y="7017"/>
                  </a:cubicBezTo>
                  <a:cubicBezTo>
                    <a:pt x="1340" y="7075"/>
                    <a:pt x="1309" y="7132"/>
                    <a:pt x="1280" y="7191"/>
                  </a:cubicBezTo>
                  <a:cubicBezTo>
                    <a:pt x="1283" y="7152"/>
                    <a:pt x="1284" y="7112"/>
                    <a:pt x="1282" y="7065"/>
                  </a:cubicBezTo>
                  <a:cubicBezTo>
                    <a:pt x="1255" y="6733"/>
                    <a:pt x="1025" y="6508"/>
                    <a:pt x="730" y="6508"/>
                  </a:cubicBezTo>
                  <a:cubicBezTo>
                    <a:pt x="680" y="6508"/>
                    <a:pt x="628" y="6514"/>
                    <a:pt x="574" y="6528"/>
                  </a:cubicBezTo>
                  <a:cubicBezTo>
                    <a:pt x="528" y="6540"/>
                    <a:pt x="483" y="6559"/>
                    <a:pt x="438" y="6580"/>
                  </a:cubicBezTo>
                  <a:cubicBezTo>
                    <a:pt x="726" y="6097"/>
                    <a:pt x="943" y="5559"/>
                    <a:pt x="1067" y="5024"/>
                  </a:cubicBezTo>
                  <a:cubicBezTo>
                    <a:pt x="1089" y="4980"/>
                    <a:pt x="1112" y="4937"/>
                    <a:pt x="1137" y="4893"/>
                  </a:cubicBezTo>
                  <a:cubicBezTo>
                    <a:pt x="1229" y="4723"/>
                    <a:pt x="1391" y="4556"/>
                    <a:pt x="1526" y="4500"/>
                  </a:cubicBezTo>
                  <a:cubicBezTo>
                    <a:pt x="1571" y="4484"/>
                    <a:pt x="1613" y="4477"/>
                    <a:pt x="1652" y="4477"/>
                  </a:cubicBezTo>
                  <a:close/>
                  <a:moveTo>
                    <a:pt x="458" y="1"/>
                  </a:moveTo>
                  <a:cubicBezTo>
                    <a:pt x="454" y="40"/>
                    <a:pt x="452" y="78"/>
                    <a:pt x="449" y="117"/>
                  </a:cubicBezTo>
                  <a:cubicBezTo>
                    <a:pt x="866" y="330"/>
                    <a:pt x="1225" y="681"/>
                    <a:pt x="1492" y="1089"/>
                  </a:cubicBezTo>
                  <a:cubicBezTo>
                    <a:pt x="1461" y="1082"/>
                    <a:pt x="1428" y="1078"/>
                    <a:pt x="1396" y="1078"/>
                  </a:cubicBezTo>
                  <a:cubicBezTo>
                    <a:pt x="1302" y="1078"/>
                    <a:pt x="1208" y="1107"/>
                    <a:pt x="1141" y="1142"/>
                  </a:cubicBezTo>
                  <a:cubicBezTo>
                    <a:pt x="854" y="1276"/>
                    <a:pt x="657" y="1570"/>
                    <a:pt x="619" y="1887"/>
                  </a:cubicBezTo>
                  <a:cubicBezTo>
                    <a:pt x="607" y="1994"/>
                    <a:pt x="611" y="2079"/>
                    <a:pt x="623" y="2167"/>
                  </a:cubicBezTo>
                  <a:cubicBezTo>
                    <a:pt x="535" y="2037"/>
                    <a:pt x="438" y="1914"/>
                    <a:pt x="334" y="1797"/>
                  </a:cubicBezTo>
                  <a:cubicBezTo>
                    <a:pt x="329" y="1845"/>
                    <a:pt x="324" y="1894"/>
                    <a:pt x="319" y="1942"/>
                  </a:cubicBezTo>
                  <a:cubicBezTo>
                    <a:pt x="427" y="2070"/>
                    <a:pt x="524" y="2200"/>
                    <a:pt x="617" y="2357"/>
                  </a:cubicBezTo>
                  <a:cubicBezTo>
                    <a:pt x="757" y="2596"/>
                    <a:pt x="829" y="2804"/>
                    <a:pt x="910" y="3079"/>
                  </a:cubicBezTo>
                  <a:cubicBezTo>
                    <a:pt x="1016" y="3455"/>
                    <a:pt x="1068" y="3773"/>
                    <a:pt x="1068" y="4154"/>
                  </a:cubicBezTo>
                  <a:cubicBezTo>
                    <a:pt x="1049" y="5040"/>
                    <a:pt x="733" y="5936"/>
                    <a:pt x="261" y="6700"/>
                  </a:cubicBezTo>
                  <a:cubicBezTo>
                    <a:pt x="215" y="6774"/>
                    <a:pt x="171" y="6839"/>
                    <a:pt x="125" y="6904"/>
                  </a:cubicBezTo>
                  <a:cubicBezTo>
                    <a:pt x="146" y="6926"/>
                    <a:pt x="161" y="6953"/>
                    <a:pt x="175" y="6983"/>
                  </a:cubicBezTo>
                  <a:cubicBezTo>
                    <a:pt x="225" y="6914"/>
                    <a:pt x="274" y="6843"/>
                    <a:pt x="321" y="6771"/>
                  </a:cubicBezTo>
                  <a:cubicBezTo>
                    <a:pt x="347" y="6763"/>
                    <a:pt x="372" y="6735"/>
                    <a:pt x="402" y="6720"/>
                  </a:cubicBezTo>
                  <a:cubicBezTo>
                    <a:pt x="485" y="6669"/>
                    <a:pt x="517" y="6653"/>
                    <a:pt x="597" y="6629"/>
                  </a:cubicBezTo>
                  <a:cubicBezTo>
                    <a:pt x="643" y="6617"/>
                    <a:pt x="688" y="6611"/>
                    <a:pt x="731" y="6611"/>
                  </a:cubicBezTo>
                  <a:cubicBezTo>
                    <a:pt x="977" y="6611"/>
                    <a:pt x="1166" y="6796"/>
                    <a:pt x="1188" y="7063"/>
                  </a:cubicBezTo>
                  <a:cubicBezTo>
                    <a:pt x="1195" y="7213"/>
                    <a:pt x="1179" y="7244"/>
                    <a:pt x="1154" y="7348"/>
                  </a:cubicBezTo>
                  <a:cubicBezTo>
                    <a:pt x="1149" y="7372"/>
                    <a:pt x="1118" y="7451"/>
                    <a:pt x="1117" y="7456"/>
                  </a:cubicBezTo>
                  <a:cubicBezTo>
                    <a:pt x="1111" y="7470"/>
                    <a:pt x="1103" y="7485"/>
                    <a:pt x="1108" y="7500"/>
                  </a:cubicBezTo>
                  <a:cubicBezTo>
                    <a:pt x="1108" y="7501"/>
                    <a:pt x="1109" y="7502"/>
                    <a:pt x="1109" y="7503"/>
                  </a:cubicBezTo>
                  <a:cubicBezTo>
                    <a:pt x="884" y="7898"/>
                    <a:pt x="629" y="8279"/>
                    <a:pt x="366" y="8621"/>
                  </a:cubicBezTo>
                  <a:cubicBezTo>
                    <a:pt x="393" y="8529"/>
                    <a:pt x="409" y="8431"/>
                    <a:pt x="411" y="8330"/>
                  </a:cubicBezTo>
                  <a:cubicBezTo>
                    <a:pt x="418" y="8107"/>
                    <a:pt x="340" y="7798"/>
                    <a:pt x="226" y="7664"/>
                  </a:cubicBezTo>
                  <a:cubicBezTo>
                    <a:pt x="217" y="7656"/>
                    <a:pt x="207" y="7652"/>
                    <a:pt x="196" y="7652"/>
                  </a:cubicBezTo>
                  <a:cubicBezTo>
                    <a:pt x="170" y="7652"/>
                    <a:pt x="143" y="7674"/>
                    <a:pt x="144" y="7704"/>
                  </a:cubicBezTo>
                  <a:cubicBezTo>
                    <a:pt x="146" y="7733"/>
                    <a:pt x="155" y="7738"/>
                    <a:pt x="179" y="7781"/>
                  </a:cubicBezTo>
                  <a:cubicBezTo>
                    <a:pt x="288" y="7973"/>
                    <a:pt x="325" y="8161"/>
                    <a:pt x="320" y="8410"/>
                  </a:cubicBezTo>
                  <a:cubicBezTo>
                    <a:pt x="313" y="8539"/>
                    <a:pt x="272" y="8697"/>
                    <a:pt x="208" y="8816"/>
                  </a:cubicBezTo>
                  <a:cubicBezTo>
                    <a:pt x="203" y="8824"/>
                    <a:pt x="197" y="8833"/>
                    <a:pt x="194" y="8842"/>
                  </a:cubicBezTo>
                  <a:cubicBezTo>
                    <a:pt x="133" y="8918"/>
                    <a:pt x="71" y="8992"/>
                    <a:pt x="2" y="9070"/>
                  </a:cubicBezTo>
                  <a:cubicBezTo>
                    <a:pt x="2" y="9102"/>
                    <a:pt x="1" y="9135"/>
                    <a:pt x="1" y="9167"/>
                  </a:cubicBezTo>
                  <a:cubicBezTo>
                    <a:pt x="82" y="9078"/>
                    <a:pt x="161" y="8984"/>
                    <a:pt x="241" y="8889"/>
                  </a:cubicBezTo>
                  <a:cubicBezTo>
                    <a:pt x="248" y="8887"/>
                    <a:pt x="254" y="8882"/>
                    <a:pt x="259" y="8874"/>
                  </a:cubicBezTo>
                  <a:cubicBezTo>
                    <a:pt x="263" y="8868"/>
                    <a:pt x="267" y="8860"/>
                    <a:pt x="272" y="8852"/>
                  </a:cubicBezTo>
                  <a:cubicBezTo>
                    <a:pt x="1181" y="7745"/>
                    <a:pt x="1937" y="6361"/>
                    <a:pt x="2194" y="4947"/>
                  </a:cubicBezTo>
                  <a:cubicBezTo>
                    <a:pt x="2315" y="4284"/>
                    <a:pt x="2330" y="3603"/>
                    <a:pt x="2243" y="2938"/>
                  </a:cubicBezTo>
                  <a:cubicBezTo>
                    <a:pt x="2172" y="2357"/>
                    <a:pt x="2004" y="1789"/>
                    <a:pt x="1728" y="1274"/>
                  </a:cubicBezTo>
                  <a:cubicBezTo>
                    <a:pt x="1439" y="741"/>
                    <a:pt x="1000" y="266"/>
                    <a:pt x="4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31"/>
            <p:cNvSpPr/>
            <p:nvPr/>
          </p:nvSpPr>
          <p:spPr>
            <a:xfrm>
              <a:off x="5635475" y="4849225"/>
              <a:ext cx="79325" cy="157425"/>
            </a:xfrm>
            <a:custGeom>
              <a:rect b="b" l="l" r="r" t="t"/>
              <a:pathLst>
                <a:path extrusionOk="0" h="6297" w="3173">
                  <a:moveTo>
                    <a:pt x="2997" y="1"/>
                  </a:moveTo>
                  <a:cubicBezTo>
                    <a:pt x="2657" y="251"/>
                    <a:pt x="2308" y="489"/>
                    <a:pt x="1959" y="725"/>
                  </a:cubicBezTo>
                  <a:cubicBezTo>
                    <a:pt x="1578" y="987"/>
                    <a:pt x="1183" y="1235"/>
                    <a:pt x="845" y="1556"/>
                  </a:cubicBezTo>
                  <a:cubicBezTo>
                    <a:pt x="517" y="1883"/>
                    <a:pt x="232" y="2281"/>
                    <a:pt x="145" y="2746"/>
                  </a:cubicBezTo>
                  <a:cubicBezTo>
                    <a:pt x="0" y="3475"/>
                    <a:pt x="340" y="4270"/>
                    <a:pt x="953" y="4671"/>
                  </a:cubicBezTo>
                  <a:cubicBezTo>
                    <a:pt x="1470" y="5005"/>
                    <a:pt x="2121" y="5114"/>
                    <a:pt x="2560" y="5467"/>
                  </a:cubicBezTo>
                  <a:cubicBezTo>
                    <a:pt x="2724" y="5609"/>
                    <a:pt x="2806" y="5747"/>
                    <a:pt x="2836" y="5962"/>
                  </a:cubicBezTo>
                  <a:cubicBezTo>
                    <a:pt x="2832" y="6003"/>
                    <a:pt x="2829" y="6045"/>
                    <a:pt x="2827" y="6086"/>
                  </a:cubicBezTo>
                  <a:cubicBezTo>
                    <a:pt x="2823" y="6128"/>
                    <a:pt x="2822" y="6170"/>
                    <a:pt x="2823" y="6214"/>
                  </a:cubicBezTo>
                  <a:cubicBezTo>
                    <a:pt x="2824" y="6224"/>
                    <a:pt x="2824" y="6232"/>
                    <a:pt x="2827" y="6242"/>
                  </a:cubicBezTo>
                  <a:cubicBezTo>
                    <a:pt x="2828" y="6245"/>
                    <a:pt x="2828" y="6248"/>
                    <a:pt x="2829" y="6250"/>
                  </a:cubicBezTo>
                  <a:cubicBezTo>
                    <a:pt x="2829" y="6258"/>
                    <a:pt x="2852" y="6297"/>
                    <a:pt x="2884" y="6297"/>
                  </a:cubicBezTo>
                  <a:cubicBezTo>
                    <a:pt x="2892" y="6297"/>
                    <a:pt x="2901" y="6294"/>
                    <a:pt x="2909" y="6289"/>
                  </a:cubicBezTo>
                  <a:cubicBezTo>
                    <a:pt x="2941" y="6265"/>
                    <a:pt x="2952" y="6221"/>
                    <a:pt x="2965" y="6184"/>
                  </a:cubicBezTo>
                  <a:cubicBezTo>
                    <a:pt x="2976" y="6126"/>
                    <a:pt x="2999" y="6065"/>
                    <a:pt x="2994" y="6006"/>
                  </a:cubicBezTo>
                  <a:cubicBezTo>
                    <a:pt x="2996" y="5972"/>
                    <a:pt x="2994" y="5937"/>
                    <a:pt x="2997" y="5916"/>
                  </a:cubicBezTo>
                  <a:cubicBezTo>
                    <a:pt x="2997" y="5802"/>
                    <a:pt x="2970" y="5686"/>
                    <a:pt x="2919" y="5583"/>
                  </a:cubicBezTo>
                  <a:cubicBezTo>
                    <a:pt x="2769" y="5290"/>
                    <a:pt x="2503" y="5082"/>
                    <a:pt x="2230" y="4913"/>
                  </a:cubicBezTo>
                  <a:cubicBezTo>
                    <a:pt x="1968" y="4759"/>
                    <a:pt x="1690" y="4635"/>
                    <a:pt x="1458" y="4461"/>
                  </a:cubicBezTo>
                  <a:cubicBezTo>
                    <a:pt x="1415" y="4418"/>
                    <a:pt x="1370" y="4362"/>
                    <a:pt x="1339" y="4303"/>
                  </a:cubicBezTo>
                  <a:cubicBezTo>
                    <a:pt x="1155" y="3975"/>
                    <a:pt x="1222" y="3553"/>
                    <a:pt x="1420" y="3223"/>
                  </a:cubicBezTo>
                  <a:cubicBezTo>
                    <a:pt x="1521" y="3049"/>
                    <a:pt x="1675" y="2899"/>
                    <a:pt x="1851" y="2758"/>
                  </a:cubicBezTo>
                  <a:cubicBezTo>
                    <a:pt x="1973" y="2659"/>
                    <a:pt x="2237" y="2477"/>
                    <a:pt x="2443" y="2373"/>
                  </a:cubicBezTo>
                  <a:cubicBezTo>
                    <a:pt x="2688" y="2247"/>
                    <a:pt x="2936" y="2128"/>
                    <a:pt x="3172" y="1986"/>
                  </a:cubicBezTo>
                  <a:cubicBezTo>
                    <a:pt x="3166" y="1962"/>
                    <a:pt x="3158" y="1940"/>
                    <a:pt x="3151" y="1916"/>
                  </a:cubicBezTo>
                  <a:cubicBezTo>
                    <a:pt x="2525" y="2288"/>
                    <a:pt x="1787" y="2522"/>
                    <a:pt x="1365" y="3129"/>
                  </a:cubicBezTo>
                  <a:cubicBezTo>
                    <a:pt x="1161" y="3439"/>
                    <a:pt x="1065" y="3860"/>
                    <a:pt x="1197" y="4213"/>
                  </a:cubicBezTo>
                  <a:cubicBezTo>
                    <a:pt x="983" y="3959"/>
                    <a:pt x="908" y="3558"/>
                    <a:pt x="974" y="3234"/>
                  </a:cubicBezTo>
                  <a:cubicBezTo>
                    <a:pt x="1124" y="2537"/>
                    <a:pt x="1854" y="2122"/>
                    <a:pt x="2451" y="1749"/>
                  </a:cubicBezTo>
                  <a:cubicBezTo>
                    <a:pt x="2648" y="1627"/>
                    <a:pt x="2849" y="1508"/>
                    <a:pt x="3045" y="1385"/>
                  </a:cubicBezTo>
                  <a:cubicBezTo>
                    <a:pt x="3042" y="1356"/>
                    <a:pt x="3039" y="1327"/>
                    <a:pt x="3035" y="1298"/>
                  </a:cubicBezTo>
                  <a:cubicBezTo>
                    <a:pt x="2718" y="1493"/>
                    <a:pt x="2383" y="1682"/>
                    <a:pt x="2080" y="1880"/>
                  </a:cubicBezTo>
                  <a:cubicBezTo>
                    <a:pt x="1576" y="2209"/>
                    <a:pt x="991" y="2605"/>
                    <a:pt x="881" y="3250"/>
                  </a:cubicBezTo>
                  <a:cubicBezTo>
                    <a:pt x="838" y="3513"/>
                    <a:pt x="875" y="3793"/>
                    <a:pt x="983" y="4038"/>
                  </a:cubicBezTo>
                  <a:cubicBezTo>
                    <a:pt x="1056" y="4190"/>
                    <a:pt x="1165" y="4324"/>
                    <a:pt x="1289" y="4434"/>
                  </a:cubicBezTo>
                  <a:cubicBezTo>
                    <a:pt x="1322" y="4464"/>
                    <a:pt x="1355" y="4491"/>
                    <a:pt x="1391" y="4517"/>
                  </a:cubicBezTo>
                  <a:cubicBezTo>
                    <a:pt x="1433" y="4558"/>
                    <a:pt x="1479" y="4593"/>
                    <a:pt x="1529" y="4620"/>
                  </a:cubicBezTo>
                  <a:cubicBezTo>
                    <a:pt x="1550" y="4629"/>
                    <a:pt x="1576" y="4650"/>
                    <a:pt x="1601" y="4659"/>
                  </a:cubicBezTo>
                  <a:cubicBezTo>
                    <a:pt x="1792" y="4775"/>
                    <a:pt x="1995" y="4873"/>
                    <a:pt x="2190" y="4984"/>
                  </a:cubicBezTo>
                  <a:cubicBezTo>
                    <a:pt x="2447" y="5140"/>
                    <a:pt x="2673" y="5319"/>
                    <a:pt x="2818" y="5570"/>
                  </a:cubicBezTo>
                  <a:cubicBezTo>
                    <a:pt x="2860" y="5637"/>
                    <a:pt x="2886" y="5719"/>
                    <a:pt x="2899" y="5802"/>
                  </a:cubicBezTo>
                  <a:cubicBezTo>
                    <a:pt x="2898" y="5800"/>
                    <a:pt x="2895" y="5800"/>
                    <a:pt x="2893" y="5799"/>
                  </a:cubicBezTo>
                  <a:cubicBezTo>
                    <a:pt x="2855" y="5673"/>
                    <a:pt x="2786" y="5558"/>
                    <a:pt x="2694" y="5465"/>
                  </a:cubicBezTo>
                  <a:cubicBezTo>
                    <a:pt x="2224" y="5019"/>
                    <a:pt x="1559" y="4939"/>
                    <a:pt x="1048" y="4617"/>
                  </a:cubicBezTo>
                  <a:cubicBezTo>
                    <a:pt x="416" y="4237"/>
                    <a:pt x="63" y="3402"/>
                    <a:pt x="246" y="2673"/>
                  </a:cubicBezTo>
                  <a:cubicBezTo>
                    <a:pt x="345" y="2270"/>
                    <a:pt x="576" y="1953"/>
                    <a:pt x="860" y="1653"/>
                  </a:cubicBezTo>
                  <a:cubicBezTo>
                    <a:pt x="1226" y="1296"/>
                    <a:pt x="1639" y="1037"/>
                    <a:pt x="2067" y="738"/>
                  </a:cubicBezTo>
                  <a:cubicBezTo>
                    <a:pt x="2384" y="526"/>
                    <a:pt x="2699" y="309"/>
                    <a:pt x="3007" y="83"/>
                  </a:cubicBezTo>
                  <a:cubicBezTo>
                    <a:pt x="3004" y="71"/>
                    <a:pt x="3001" y="57"/>
                    <a:pt x="2999" y="45"/>
                  </a:cubicBezTo>
                  <a:cubicBezTo>
                    <a:pt x="2998" y="30"/>
                    <a:pt x="2997" y="15"/>
                    <a:pt x="29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31"/>
            <p:cNvSpPr/>
            <p:nvPr/>
          </p:nvSpPr>
          <p:spPr>
            <a:xfrm>
              <a:off x="5714675" y="3831450"/>
              <a:ext cx="7375" cy="5325"/>
            </a:xfrm>
            <a:custGeom>
              <a:rect b="b" l="l" r="r" t="t"/>
              <a:pathLst>
                <a:path extrusionOk="0" h="213" w="295">
                  <a:moveTo>
                    <a:pt x="26" y="0"/>
                  </a:moveTo>
                  <a:cubicBezTo>
                    <a:pt x="12" y="0"/>
                    <a:pt x="1" y="17"/>
                    <a:pt x="9" y="31"/>
                  </a:cubicBezTo>
                  <a:cubicBezTo>
                    <a:pt x="45" y="90"/>
                    <a:pt x="135" y="172"/>
                    <a:pt x="201" y="195"/>
                  </a:cubicBezTo>
                  <a:cubicBezTo>
                    <a:pt x="217" y="199"/>
                    <a:pt x="234" y="212"/>
                    <a:pt x="253" y="212"/>
                  </a:cubicBezTo>
                  <a:cubicBezTo>
                    <a:pt x="257" y="212"/>
                    <a:pt x="260" y="212"/>
                    <a:pt x="264" y="211"/>
                  </a:cubicBezTo>
                  <a:lnTo>
                    <a:pt x="266" y="209"/>
                  </a:lnTo>
                  <a:cubicBezTo>
                    <a:pt x="268" y="209"/>
                    <a:pt x="272" y="211"/>
                    <a:pt x="274" y="211"/>
                  </a:cubicBezTo>
                  <a:cubicBezTo>
                    <a:pt x="292" y="207"/>
                    <a:pt x="294" y="183"/>
                    <a:pt x="281" y="175"/>
                  </a:cubicBezTo>
                  <a:cubicBezTo>
                    <a:pt x="257" y="162"/>
                    <a:pt x="230" y="162"/>
                    <a:pt x="205" y="152"/>
                  </a:cubicBezTo>
                  <a:cubicBezTo>
                    <a:pt x="201" y="151"/>
                    <a:pt x="198" y="150"/>
                    <a:pt x="194" y="150"/>
                  </a:cubicBezTo>
                  <a:cubicBezTo>
                    <a:pt x="191" y="150"/>
                    <a:pt x="189" y="150"/>
                    <a:pt x="186" y="151"/>
                  </a:cubicBezTo>
                  <a:cubicBezTo>
                    <a:pt x="150" y="131"/>
                    <a:pt x="114" y="101"/>
                    <a:pt x="85" y="68"/>
                  </a:cubicBezTo>
                  <a:cubicBezTo>
                    <a:pt x="68" y="48"/>
                    <a:pt x="62" y="38"/>
                    <a:pt x="45" y="11"/>
                  </a:cubicBezTo>
                  <a:cubicBezTo>
                    <a:pt x="42" y="6"/>
                    <a:pt x="37" y="2"/>
                    <a:pt x="32" y="1"/>
                  </a:cubicBezTo>
                  <a:cubicBezTo>
                    <a:pt x="30" y="0"/>
                    <a:pt x="28" y="0"/>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31"/>
            <p:cNvSpPr/>
            <p:nvPr/>
          </p:nvSpPr>
          <p:spPr>
            <a:xfrm>
              <a:off x="5716625" y="3822475"/>
              <a:ext cx="11325" cy="7625"/>
            </a:xfrm>
            <a:custGeom>
              <a:rect b="b" l="l" r="r" t="t"/>
              <a:pathLst>
                <a:path extrusionOk="0" h="305" w="453">
                  <a:moveTo>
                    <a:pt x="424" y="0"/>
                  </a:moveTo>
                  <a:cubicBezTo>
                    <a:pt x="419" y="0"/>
                    <a:pt x="414" y="2"/>
                    <a:pt x="410" y="7"/>
                  </a:cubicBezTo>
                  <a:cubicBezTo>
                    <a:pt x="342" y="60"/>
                    <a:pt x="283" y="109"/>
                    <a:pt x="216" y="156"/>
                  </a:cubicBezTo>
                  <a:cubicBezTo>
                    <a:pt x="153" y="199"/>
                    <a:pt x="36" y="253"/>
                    <a:pt x="19" y="261"/>
                  </a:cubicBezTo>
                  <a:cubicBezTo>
                    <a:pt x="18" y="262"/>
                    <a:pt x="17" y="262"/>
                    <a:pt x="16" y="262"/>
                  </a:cubicBezTo>
                  <a:lnTo>
                    <a:pt x="16" y="262"/>
                  </a:lnTo>
                  <a:cubicBezTo>
                    <a:pt x="16" y="262"/>
                    <a:pt x="16" y="262"/>
                    <a:pt x="16" y="262"/>
                  </a:cubicBezTo>
                  <a:lnTo>
                    <a:pt x="16" y="262"/>
                  </a:lnTo>
                  <a:cubicBezTo>
                    <a:pt x="13" y="264"/>
                    <a:pt x="3" y="271"/>
                    <a:pt x="3" y="279"/>
                  </a:cubicBezTo>
                  <a:cubicBezTo>
                    <a:pt x="0" y="294"/>
                    <a:pt x="13" y="304"/>
                    <a:pt x="26" y="304"/>
                  </a:cubicBezTo>
                  <a:cubicBezTo>
                    <a:pt x="30" y="304"/>
                    <a:pt x="33" y="304"/>
                    <a:pt x="36" y="302"/>
                  </a:cubicBezTo>
                  <a:cubicBezTo>
                    <a:pt x="105" y="280"/>
                    <a:pt x="164" y="252"/>
                    <a:pt x="236" y="207"/>
                  </a:cubicBezTo>
                  <a:cubicBezTo>
                    <a:pt x="311" y="156"/>
                    <a:pt x="384" y="98"/>
                    <a:pt x="445" y="31"/>
                  </a:cubicBezTo>
                  <a:cubicBezTo>
                    <a:pt x="453" y="15"/>
                    <a:pt x="438" y="0"/>
                    <a:pt x="4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31"/>
            <p:cNvSpPr/>
            <p:nvPr/>
          </p:nvSpPr>
          <p:spPr>
            <a:xfrm>
              <a:off x="5666850" y="3796275"/>
              <a:ext cx="83725" cy="49450"/>
            </a:xfrm>
            <a:custGeom>
              <a:rect b="b" l="l" r="r" t="t"/>
              <a:pathLst>
                <a:path extrusionOk="0" h="1978" w="3349">
                  <a:moveTo>
                    <a:pt x="3257" y="78"/>
                  </a:moveTo>
                  <a:lnTo>
                    <a:pt x="3257" y="78"/>
                  </a:lnTo>
                  <a:cubicBezTo>
                    <a:pt x="3291" y="200"/>
                    <a:pt x="3275" y="347"/>
                    <a:pt x="3231" y="454"/>
                  </a:cubicBezTo>
                  <a:cubicBezTo>
                    <a:pt x="3217" y="461"/>
                    <a:pt x="3210" y="472"/>
                    <a:pt x="3200" y="477"/>
                  </a:cubicBezTo>
                  <a:cubicBezTo>
                    <a:pt x="3121" y="534"/>
                    <a:pt x="3051" y="562"/>
                    <a:pt x="2958" y="583"/>
                  </a:cubicBezTo>
                  <a:cubicBezTo>
                    <a:pt x="2947" y="585"/>
                    <a:pt x="2936" y="588"/>
                    <a:pt x="2925" y="589"/>
                  </a:cubicBezTo>
                  <a:cubicBezTo>
                    <a:pt x="2886" y="591"/>
                    <a:pt x="2846" y="594"/>
                    <a:pt x="2808" y="594"/>
                  </a:cubicBezTo>
                  <a:cubicBezTo>
                    <a:pt x="2655" y="590"/>
                    <a:pt x="2505" y="559"/>
                    <a:pt x="2355" y="546"/>
                  </a:cubicBezTo>
                  <a:cubicBezTo>
                    <a:pt x="2323" y="545"/>
                    <a:pt x="2292" y="544"/>
                    <a:pt x="2262" y="544"/>
                  </a:cubicBezTo>
                  <a:cubicBezTo>
                    <a:pt x="2176" y="544"/>
                    <a:pt x="2095" y="549"/>
                    <a:pt x="2015" y="565"/>
                  </a:cubicBezTo>
                  <a:cubicBezTo>
                    <a:pt x="1973" y="574"/>
                    <a:pt x="1922" y="590"/>
                    <a:pt x="1906" y="600"/>
                  </a:cubicBezTo>
                  <a:cubicBezTo>
                    <a:pt x="1589" y="726"/>
                    <a:pt x="1429" y="1096"/>
                    <a:pt x="1238" y="1393"/>
                  </a:cubicBezTo>
                  <a:cubicBezTo>
                    <a:pt x="1095" y="1609"/>
                    <a:pt x="893" y="1810"/>
                    <a:pt x="656" y="1897"/>
                  </a:cubicBezTo>
                  <a:cubicBezTo>
                    <a:pt x="578" y="1921"/>
                    <a:pt x="514" y="1934"/>
                    <a:pt x="452" y="1934"/>
                  </a:cubicBezTo>
                  <a:cubicBezTo>
                    <a:pt x="403" y="1934"/>
                    <a:pt x="354" y="1926"/>
                    <a:pt x="299" y="1907"/>
                  </a:cubicBezTo>
                  <a:cubicBezTo>
                    <a:pt x="230" y="1883"/>
                    <a:pt x="165" y="1845"/>
                    <a:pt x="131" y="1780"/>
                  </a:cubicBezTo>
                  <a:cubicBezTo>
                    <a:pt x="109" y="1738"/>
                    <a:pt x="115" y="1683"/>
                    <a:pt x="101" y="1625"/>
                  </a:cubicBezTo>
                  <a:cubicBezTo>
                    <a:pt x="98" y="1610"/>
                    <a:pt x="90" y="1595"/>
                    <a:pt x="80" y="1584"/>
                  </a:cubicBezTo>
                  <a:lnTo>
                    <a:pt x="80" y="1584"/>
                  </a:lnTo>
                  <a:cubicBezTo>
                    <a:pt x="84" y="1585"/>
                    <a:pt x="86" y="1585"/>
                    <a:pt x="90" y="1588"/>
                  </a:cubicBezTo>
                  <a:cubicBezTo>
                    <a:pt x="153" y="1611"/>
                    <a:pt x="138" y="1688"/>
                    <a:pt x="181" y="1769"/>
                  </a:cubicBezTo>
                  <a:cubicBezTo>
                    <a:pt x="234" y="1862"/>
                    <a:pt x="343" y="1878"/>
                    <a:pt x="431" y="1879"/>
                  </a:cubicBezTo>
                  <a:cubicBezTo>
                    <a:pt x="613" y="1872"/>
                    <a:pt x="732" y="1768"/>
                    <a:pt x="846" y="1653"/>
                  </a:cubicBezTo>
                  <a:cubicBezTo>
                    <a:pt x="919" y="1580"/>
                    <a:pt x="999" y="1511"/>
                    <a:pt x="1073" y="1438"/>
                  </a:cubicBezTo>
                  <a:lnTo>
                    <a:pt x="1080" y="1430"/>
                  </a:lnTo>
                  <a:cubicBezTo>
                    <a:pt x="1092" y="1419"/>
                    <a:pt x="1104" y="1408"/>
                    <a:pt x="1115" y="1396"/>
                  </a:cubicBezTo>
                  <a:cubicBezTo>
                    <a:pt x="1120" y="1386"/>
                    <a:pt x="1111" y="1372"/>
                    <a:pt x="1099" y="1372"/>
                  </a:cubicBezTo>
                  <a:cubicBezTo>
                    <a:pt x="1072" y="1383"/>
                    <a:pt x="1052" y="1412"/>
                    <a:pt x="1026" y="1428"/>
                  </a:cubicBezTo>
                  <a:cubicBezTo>
                    <a:pt x="899" y="1531"/>
                    <a:pt x="753" y="1611"/>
                    <a:pt x="586" y="1611"/>
                  </a:cubicBezTo>
                  <a:cubicBezTo>
                    <a:pt x="577" y="1611"/>
                    <a:pt x="568" y="1611"/>
                    <a:pt x="559" y="1611"/>
                  </a:cubicBezTo>
                  <a:cubicBezTo>
                    <a:pt x="405" y="1598"/>
                    <a:pt x="238" y="1515"/>
                    <a:pt x="208" y="1341"/>
                  </a:cubicBezTo>
                  <a:cubicBezTo>
                    <a:pt x="181" y="1223"/>
                    <a:pt x="244" y="1105"/>
                    <a:pt x="343" y="1037"/>
                  </a:cubicBezTo>
                  <a:cubicBezTo>
                    <a:pt x="456" y="958"/>
                    <a:pt x="594" y="931"/>
                    <a:pt x="718" y="883"/>
                  </a:cubicBezTo>
                  <a:lnTo>
                    <a:pt x="718" y="883"/>
                  </a:lnTo>
                  <a:cubicBezTo>
                    <a:pt x="634" y="923"/>
                    <a:pt x="538" y="944"/>
                    <a:pt x="450" y="992"/>
                  </a:cubicBezTo>
                  <a:cubicBezTo>
                    <a:pt x="373" y="1035"/>
                    <a:pt x="313" y="1108"/>
                    <a:pt x="289" y="1197"/>
                  </a:cubicBezTo>
                  <a:cubicBezTo>
                    <a:pt x="253" y="1314"/>
                    <a:pt x="305" y="1425"/>
                    <a:pt x="402" y="1478"/>
                  </a:cubicBezTo>
                  <a:cubicBezTo>
                    <a:pt x="450" y="1505"/>
                    <a:pt x="506" y="1515"/>
                    <a:pt x="561" y="1515"/>
                  </a:cubicBezTo>
                  <a:cubicBezTo>
                    <a:pt x="598" y="1515"/>
                    <a:pt x="635" y="1510"/>
                    <a:pt x="670" y="1503"/>
                  </a:cubicBezTo>
                  <a:cubicBezTo>
                    <a:pt x="1124" y="1387"/>
                    <a:pt x="1356" y="931"/>
                    <a:pt x="1635" y="615"/>
                  </a:cubicBezTo>
                  <a:cubicBezTo>
                    <a:pt x="1763" y="481"/>
                    <a:pt x="1916" y="404"/>
                    <a:pt x="2097" y="358"/>
                  </a:cubicBezTo>
                  <a:cubicBezTo>
                    <a:pt x="2180" y="337"/>
                    <a:pt x="2264" y="329"/>
                    <a:pt x="2351" y="329"/>
                  </a:cubicBezTo>
                  <a:cubicBezTo>
                    <a:pt x="2434" y="329"/>
                    <a:pt x="2519" y="336"/>
                    <a:pt x="2606" y="345"/>
                  </a:cubicBezTo>
                  <a:cubicBezTo>
                    <a:pt x="2635" y="348"/>
                    <a:pt x="2664" y="349"/>
                    <a:pt x="2693" y="349"/>
                  </a:cubicBezTo>
                  <a:cubicBezTo>
                    <a:pt x="2849" y="349"/>
                    <a:pt x="3007" y="308"/>
                    <a:pt x="3131" y="205"/>
                  </a:cubicBezTo>
                  <a:cubicBezTo>
                    <a:pt x="3179" y="169"/>
                    <a:pt x="3224" y="128"/>
                    <a:pt x="3257" y="78"/>
                  </a:cubicBezTo>
                  <a:close/>
                  <a:moveTo>
                    <a:pt x="3276" y="1"/>
                  </a:moveTo>
                  <a:cubicBezTo>
                    <a:pt x="3273" y="1"/>
                    <a:pt x="3269" y="2"/>
                    <a:pt x="3265" y="3"/>
                  </a:cubicBezTo>
                  <a:cubicBezTo>
                    <a:pt x="3264" y="3"/>
                    <a:pt x="3262" y="3"/>
                    <a:pt x="3261" y="3"/>
                  </a:cubicBezTo>
                  <a:cubicBezTo>
                    <a:pt x="3253" y="3"/>
                    <a:pt x="3246" y="6"/>
                    <a:pt x="3241" y="13"/>
                  </a:cubicBezTo>
                  <a:cubicBezTo>
                    <a:pt x="3219" y="74"/>
                    <a:pt x="3164" y="116"/>
                    <a:pt x="3117" y="154"/>
                  </a:cubicBezTo>
                  <a:cubicBezTo>
                    <a:pt x="3010" y="236"/>
                    <a:pt x="2887" y="281"/>
                    <a:pt x="2776" y="291"/>
                  </a:cubicBezTo>
                  <a:cubicBezTo>
                    <a:pt x="2750" y="293"/>
                    <a:pt x="2725" y="294"/>
                    <a:pt x="2700" y="294"/>
                  </a:cubicBezTo>
                  <a:cubicBezTo>
                    <a:pt x="2582" y="294"/>
                    <a:pt x="2465" y="272"/>
                    <a:pt x="2347" y="272"/>
                  </a:cubicBezTo>
                  <a:cubicBezTo>
                    <a:pt x="2323" y="272"/>
                    <a:pt x="2299" y="273"/>
                    <a:pt x="2274" y="275"/>
                  </a:cubicBezTo>
                  <a:cubicBezTo>
                    <a:pt x="2052" y="291"/>
                    <a:pt x="1830" y="369"/>
                    <a:pt x="1657" y="517"/>
                  </a:cubicBezTo>
                  <a:cubicBezTo>
                    <a:pt x="1543" y="619"/>
                    <a:pt x="1458" y="746"/>
                    <a:pt x="1366" y="866"/>
                  </a:cubicBezTo>
                  <a:cubicBezTo>
                    <a:pt x="1186" y="1115"/>
                    <a:pt x="909" y="1414"/>
                    <a:pt x="619" y="1456"/>
                  </a:cubicBezTo>
                  <a:cubicBezTo>
                    <a:pt x="599" y="1459"/>
                    <a:pt x="580" y="1460"/>
                    <a:pt x="561" y="1460"/>
                  </a:cubicBezTo>
                  <a:cubicBezTo>
                    <a:pt x="345" y="1460"/>
                    <a:pt x="242" y="1286"/>
                    <a:pt x="373" y="1103"/>
                  </a:cubicBezTo>
                  <a:cubicBezTo>
                    <a:pt x="449" y="991"/>
                    <a:pt x="616" y="971"/>
                    <a:pt x="747" y="905"/>
                  </a:cubicBezTo>
                  <a:cubicBezTo>
                    <a:pt x="791" y="883"/>
                    <a:pt x="835" y="854"/>
                    <a:pt x="869" y="817"/>
                  </a:cubicBezTo>
                  <a:cubicBezTo>
                    <a:pt x="882" y="802"/>
                    <a:pt x="898" y="782"/>
                    <a:pt x="909" y="761"/>
                  </a:cubicBezTo>
                  <a:cubicBezTo>
                    <a:pt x="917" y="754"/>
                    <a:pt x="924" y="746"/>
                    <a:pt x="930" y="737"/>
                  </a:cubicBezTo>
                  <a:cubicBezTo>
                    <a:pt x="940" y="724"/>
                    <a:pt x="951" y="709"/>
                    <a:pt x="949" y="692"/>
                  </a:cubicBezTo>
                  <a:cubicBezTo>
                    <a:pt x="947" y="683"/>
                    <a:pt x="938" y="677"/>
                    <a:pt x="930" y="677"/>
                  </a:cubicBezTo>
                  <a:cubicBezTo>
                    <a:pt x="924" y="677"/>
                    <a:pt x="917" y="680"/>
                    <a:pt x="913" y="686"/>
                  </a:cubicBezTo>
                  <a:cubicBezTo>
                    <a:pt x="905" y="696"/>
                    <a:pt x="899" y="708"/>
                    <a:pt x="893" y="719"/>
                  </a:cubicBezTo>
                  <a:cubicBezTo>
                    <a:pt x="816" y="806"/>
                    <a:pt x="636" y="856"/>
                    <a:pt x="486" y="909"/>
                  </a:cubicBezTo>
                  <a:cubicBezTo>
                    <a:pt x="335" y="965"/>
                    <a:pt x="176" y="1074"/>
                    <a:pt x="156" y="1249"/>
                  </a:cubicBezTo>
                  <a:cubicBezTo>
                    <a:pt x="145" y="1361"/>
                    <a:pt x="188" y="1479"/>
                    <a:pt x="271" y="1551"/>
                  </a:cubicBezTo>
                  <a:cubicBezTo>
                    <a:pt x="361" y="1624"/>
                    <a:pt x="468" y="1656"/>
                    <a:pt x="577" y="1656"/>
                  </a:cubicBezTo>
                  <a:cubicBezTo>
                    <a:pt x="676" y="1656"/>
                    <a:pt x="776" y="1630"/>
                    <a:pt x="867" y="1583"/>
                  </a:cubicBezTo>
                  <a:lnTo>
                    <a:pt x="867" y="1583"/>
                  </a:lnTo>
                  <a:cubicBezTo>
                    <a:pt x="860" y="1589"/>
                    <a:pt x="852" y="1595"/>
                    <a:pt x="846" y="1603"/>
                  </a:cubicBezTo>
                  <a:cubicBezTo>
                    <a:pt x="763" y="1683"/>
                    <a:pt x="713" y="1736"/>
                    <a:pt x="619" y="1788"/>
                  </a:cubicBezTo>
                  <a:cubicBezTo>
                    <a:pt x="558" y="1820"/>
                    <a:pt x="479" y="1842"/>
                    <a:pt x="405" y="1842"/>
                  </a:cubicBezTo>
                  <a:cubicBezTo>
                    <a:pt x="338" y="1842"/>
                    <a:pt x="275" y="1824"/>
                    <a:pt x="229" y="1781"/>
                  </a:cubicBezTo>
                  <a:cubicBezTo>
                    <a:pt x="187" y="1742"/>
                    <a:pt x="187" y="1660"/>
                    <a:pt x="160" y="1613"/>
                  </a:cubicBezTo>
                  <a:cubicBezTo>
                    <a:pt x="144" y="1581"/>
                    <a:pt x="97" y="1550"/>
                    <a:pt x="51" y="1550"/>
                  </a:cubicBezTo>
                  <a:cubicBezTo>
                    <a:pt x="43" y="1550"/>
                    <a:pt x="34" y="1551"/>
                    <a:pt x="26" y="1553"/>
                  </a:cubicBezTo>
                  <a:cubicBezTo>
                    <a:pt x="9" y="1556"/>
                    <a:pt x="1" y="1578"/>
                    <a:pt x="17" y="1588"/>
                  </a:cubicBezTo>
                  <a:cubicBezTo>
                    <a:pt x="23" y="1592"/>
                    <a:pt x="32" y="1593"/>
                    <a:pt x="40" y="1594"/>
                  </a:cubicBezTo>
                  <a:cubicBezTo>
                    <a:pt x="58" y="1599"/>
                    <a:pt x="63" y="1610"/>
                    <a:pt x="70" y="1629"/>
                  </a:cubicBezTo>
                  <a:cubicBezTo>
                    <a:pt x="83" y="1673"/>
                    <a:pt x="76" y="1721"/>
                    <a:pt x="91" y="1772"/>
                  </a:cubicBezTo>
                  <a:cubicBezTo>
                    <a:pt x="109" y="1829"/>
                    <a:pt x="152" y="1871"/>
                    <a:pt x="202" y="1901"/>
                  </a:cubicBezTo>
                  <a:cubicBezTo>
                    <a:pt x="224" y="1914"/>
                    <a:pt x="248" y="1925"/>
                    <a:pt x="270" y="1934"/>
                  </a:cubicBezTo>
                  <a:cubicBezTo>
                    <a:pt x="325" y="1959"/>
                    <a:pt x="383" y="1971"/>
                    <a:pt x="445" y="1976"/>
                  </a:cubicBezTo>
                  <a:cubicBezTo>
                    <a:pt x="453" y="1977"/>
                    <a:pt x="461" y="1977"/>
                    <a:pt x="468" y="1977"/>
                  </a:cubicBezTo>
                  <a:cubicBezTo>
                    <a:pt x="506" y="1977"/>
                    <a:pt x="531" y="1971"/>
                    <a:pt x="546" y="1969"/>
                  </a:cubicBezTo>
                  <a:cubicBezTo>
                    <a:pt x="553" y="1969"/>
                    <a:pt x="557" y="1965"/>
                    <a:pt x="559" y="1961"/>
                  </a:cubicBezTo>
                  <a:cubicBezTo>
                    <a:pt x="563" y="1960"/>
                    <a:pt x="567" y="1960"/>
                    <a:pt x="569" y="1960"/>
                  </a:cubicBezTo>
                  <a:cubicBezTo>
                    <a:pt x="872" y="1891"/>
                    <a:pt x="1106" y="1651"/>
                    <a:pt x="1274" y="1399"/>
                  </a:cubicBezTo>
                  <a:cubicBezTo>
                    <a:pt x="1464" y="1101"/>
                    <a:pt x="1610" y="780"/>
                    <a:pt x="1935" y="641"/>
                  </a:cubicBezTo>
                  <a:cubicBezTo>
                    <a:pt x="1959" y="629"/>
                    <a:pt x="1975" y="622"/>
                    <a:pt x="1990" y="616"/>
                  </a:cubicBezTo>
                  <a:cubicBezTo>
                    <a:pt x="2055" y="601"/>
                    <a:pt x="2121" y="595"/>
                    <a:pt x="2188" y="595"/>
                  </a:cubicBezTo>
                  <a:cubicBezTo>
                    <a:pt x="2398" y="595"/>
                    <a:pt x="2618" y="652"/>
                    <a:pt x="2834" y="652"/>
                  </a:cubicBezTo>
                  <a:cubicBezTo>
                    <a:pt x="2900" y="652"/>
                    <a:pt x="2966" y="646"/>
                    <a:pt x="3031" y="632"/>
                  </a:cubicBezTo>
                  <a:cubicBezTo>
                    <a:pt x="3062" y="627"/>
                    <a:pt x="3094" y="619"/>
                    <a:pt x="3124" y="609"/>
                  </a:cubicBezTo>
                  <a:cubicBezTo>
                    <a:pt x="3127" y="607"/>
                    <a:pt x="3130" y="607"/>
                    <a:pt x="3133" y="607"/>
                  </a:cubicBezTo>
                  <a:cubicBezTo>
                    <a:pt x="3137" y="606"/>
                    <a:pt x="3148" y="603"/>
                    <a:pt x="3147" y="603"/>
                  </a:cubicBezTo>
                  <a:lnTo>
                    <a:pt x="3147" y="603"/>
                  </a:lnTo>
                  <a:cubicBezTo>
                    <a:pt x="3147" y="603"/>
                    <a:pt x="3146" y="603"/>
                    <a:pt x="3144" y="604"/>
                  </a:cubicBezTo>
                  <a:cubicBezTo>
                    <a:pt x="3176" y="596"/>
                    <a:pt x="3211" y="586"/>
                    <a:pt x="3238" y="569"/>
                  </a:cubicBezTo>
                  <a:cubicBezTo>
                    <a:pt x="3274" y="540"/>
                    <a:pt x="3288" y="509"/>
                    <a:pt x="3299" y="475"/>
                  </a:cubicBezTo>
                  <a:cubicBezTo>
                    <a:pt x="3300" y="472"/>
                    <a:pt x="3300" y="470"/>
                    <a:pt x="3302" y="467"/>
                  </a:cubicBezTo>
                  <a:cubicBezTo>
                    <a:pt x="3305" y="455"/>
                    <a:pt x="3309" y="442"/>
                    <a:pt x="3314" y="430"/>
                  </a:cubicBezTo>
                  <a:cubicBezTo>
                    <a:pt x="3315" y="426"/>
                    <a:pt x="3315" y="424"/>
                    <a:pt x="3314" y="421"/>
                  </a:cubicBezTo>
                  <a:cubicBezTo>
                    <a:pt x="3349" y="291"/>
                    <a:pt x="3348" y="115"/>
                    <a:pt x="3301" y="20"/>
                  </a:cubicBezTo>
                  <a:cubicBezTo>
                    <a:pt x="3297" y="6"/>
                    <a:pt x="3287" y="1"/>
                    <a:pt x="32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31"/>
            <p:cNvSpPr/>
            <p:nvPr/>
          </p:nvSpPr>
          <p:spPr>
            <a:xfrm>
              <a:off x="5747600" y="3807625"/>
              <a:ext cx="50" cy="25"/>
            </a:xfrm>
            <a:custGeom>
              <a:rect b="b" l="l" r="r" t="t"/>
              <a:pathLst>
                <a:path extrusionOk="0" h="1" w="2">
                  <a:moveTo>
                    <a:pt x="0" y="0"/>
                  </a:moveTo>
                  <a:cubicBezTo>
                    <a:pt x="0" y="0"/>
                    <a:pt x="1" y="0"/>
                    <a:pt x="0" y="0"/>
                  </a:cubicBezTo>
                  <a:lnTo>
                    <a:pt x="0" y="0"/>
                  </a:lnTo>
                  <a:cubicBezTo>
                    <a:pt x="1" y="0"/>
                    <a:pt x="1"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31"/>
            <p:cNvSpPr/>
            <p:nvPr/>
          </p:nvSpPr>
          <p:spPr>
            <a:xfrm>
              <a:off x="5707950" y="3757875"/>
              <a:ext cx="48350" cy="16150"/>
            </a:xfrm>
            <a:custGeom>
              <a:rect b="b" l="l" r="r" t="t"/>
              <a:pathLst>
                <a:path extrusionOk="0" h="646" w="1934">
                  <a:moveTo>
                    <a:pt x="1621" y="38"/>
                  </a:moveTo>
                  <a:cubicBezTo>
                    <a:pt x="1644" y="38"/>
                    <a:pt x="1668" y="39"/>
                    <a:pt x="1691" y="41"/>
                  </a:cubicBezTo>
                  <a:lnTo>
                    <a:pt x="1691" y="44"/>
                  </a:lnTo>
                  <a:cubicBezTo>
                    <a:pt x="1693" y="50"/>
                    <a:pt x="1700" y="55"/>
                    <a:pt x="1707" y="55"/>
                  </a:cubicBezTo>
                  <a:lnTo>
                    <a:pt x="1705" y="55"/>
                  </a:lnTo>
                  <a:cubicBezTo>
                    <a:pt x="1721" y="57"/>
                    <a:pt x="1719" y="56"/>
                    <a:pt x="1738" y="61"/>
                  </a:cubicBezTo>
                  <a:cubicBezTo>
                    <a:pt x="1774" y="72"/>
                    <a:pt x="1786" y="76"/>
                    <a:pt x="1817" y="96"/>
                  </a:cubicBezTo>
                  <a:cubicBezTo>
                    <a:pt x="1858" y="116"/>
                    <a:pt x="1904" y="186"/>
                    <a:pt x="1851" y="214"/>
                  </a:cubicBezTo>
                  <a:cubicBezTo>
                    <a:pt x="1840" y="218"/>
                    <a:pt x="1830" y="220"/>
                    <a:pt x="1820" y="220"/>
                  </a:cubicBezTo>
                  <a:cubicBezTo>
                    <a:pt x="1789" y="220"/>
                    <a:pt x="1758" y="203"/>
                    <a:pt x="1719" y="184"/>
                  </a:cubicBezTo>
                  <a:cubicBezTo>
                    <a:pt x="1639" y="142"/>
                    <a:pt x="1555" y="101"/>
                    <a:pt x="1464" y="90"/>
                  </a:cubicBezTo>
                  <a:cubicBezTo>
                    <a:pt x="1439" y="87"/>
                    <a:pt x="1415" y="86"/>
                    <a:pt x="1393" y="86"/>
                  </a:cubicBezTo>
                  <a:cubicBezTo>
                    <a:pt x="1364" y="86"/>
                    <a:pt x="1337" y="88"/>
                    <a:pt x="1309" y="91"/>
                  </a:cubicBezTo>
                  <a:cubicBezTo>
                    <a:pt x="1412" y="57"/>
                    <a:pt x="1518" y="38"/>
                    <a:pt x="1621" y="38"/>
                  </a:cubicBezTo>
                  <a:close/>
                  <a:moveTo>
                    <a:pt x="223" y="58"/>
                  </a:moveTo>
                  <a:cubicBezTo>
                    <a:pt x="228" y="58"/>
                    <a:pt x="233" y="58"/>
                    <a:pt x="238" y="59"/>
                  </a:cubicBezTo>
                  <a:lnTo>
                    <a:pt x="239" y="59"/>
                  </a:lnTo>
                  <a:cubicBezTo>
                    <a:pt x="222" y="87"/>
                    <a:pt x="190" y="121"/>
                    <a:pt x="186" y="173"/>
                  </a:cubicBezTo>
                  <a:cubicBezTo>
                    <a:pt x="182" y="232"/>
                    <a:pt x="222" y="288"/>
                    <a:pt x="272" y="318"/>
                  </a:cubicBezTo>
                  <a:cubicBezTo>
                    <a:pt x="285" y="325"/>
                    <a:pt x="300" y="333"/>
                    <a:pt x="314" y="338"/>
                  </a:cubicBezTo>
                  <a:cubicBezTo>
                    <a:pt x="190" y="335"/>
                    <a:pt x="90" y="303"/>
                    <a:pt x="77" y="214"/>
                  </a:cubicBezTo>
                  <a:cubicBezTo>
                    <a:pt x="69" y="145"/>
                    <a:pt x="148" y="65"/>
                    <a:pt x="208" y="59"/>
                  </a:cubicBezTo>
                  <a:cubicBezTo>
                    <a:pt x="213" y="58"/>
                    <a:pt x="218" y="58"/>
                    <a:pt x="223" y="58"/>
                  </a:cubicBezTo>
                  <a:close/>
                  <a:moveTo>
                    <a:pt x="753" y="320"/>
                  </a:moveTo>
                  <a:lnTo>
                    <a:pt x="753" y="329"/>
                  </a:lnTo>
                  <a:cubicBezTo>
                    <a:pt x="752" y="343"/>
                    <a:pt x="743" y="397"/>
                    <a:pt x="728" y="431"/>
                  </a:cubicBezTo>
                  <a:cubicBezTo>
                    <a:pt x="700" y="518"/>
                    <a:pt x="613" y="581"/>
                    <a:pt x="524" y="587"/>
                  </a:cubicBezTo>
                  <a:cubicBezTo>
                    <a:pt x="519" y="587"/>
                    <a:pt x="514" y="587"/>
                    <a:pt x="509" y="587"/>
                  </a:cubicBezTo>
                  <a:cubicBezTo>
                    <a:pt x="398" y="587"/>
                    <a:pt x="299" y="536"/>
                    <a:pt x="249" y="438"/>
                  </a:cubicBezTo>
                  <a:cubicBezTo>
                    <a:pt x="241" y="422"/>
                    <a:pt x="237" y="405"/>
                    <a:pt x="234" y="386"/>
                  </a:cubicBezTo>
                  <a:lnTo>
                    <a:pt x="234" y="386"/>
                  </a:lnTo>
                  <a:cubicBezTo>
                    <a:pt x="257" y="390"/>
                    <a:pt x="279" y="391"/>
                    <a:pt x="300" y="391"/>
                  </a:cubicBezTo>
                  <a:cubicBezTo>
                    <a:pt x="453" y="390"/>
                    <a:pt x="607" y="365"/>
                    <a:pt x="753" y="320"/>
                  </a:cubicBezTo>
                  <a:close/>
                  <a:moveTo>
                    <a:pt x="1610" y="0"/>
                  </a:moveTo>
                  <a:cubicBezTo>
                    <a:pt x="1519" y="0"/>
                    <a:pt x="1426" y="16"/>
                    <a:pt x="1338" y="36"/>
                  </a:cubicBezTo>
                  <a:cubicBezTo>
                    <a:pt x="1114" y="95"/>
                    <a:pt x="955" y="205"/>
                    <a:pt x="741" y="270"/>
                  </a:cubicBezTo>
                  <a:cubicBezTo>
                    <a:pt x="689" y="286"/>
                    <a:pt x="625" y="301"/>
                    <a:pt x="560" y="313"/>
                  </a:cubicBezTo>
                  <a:cubicBezTo>
                    <a:pt x="539" y="314"/>
                    <a:pt x="517" y="315"/>
                    <a:pt x="496" y="315"/>
                  </a:cubicBezTo>
                  <a:cubicBezTo>
                    <a:pt x="445" y="315"/>
                    <a:pt x="397" y="310"/>
                    <a:pt x="362" y="301"/>
                  </a:cubicBezTo>
                  <a:lnTo>
                    <a:pt x="361" y="301"/>
                  </a:lnTo>
                  <a:cubicBezTo>
                    <a:pt x="291" y="276"/>
                    <a:pt x="233" y="231"/>
                    <a:pt x="238" y="168"/>
                  </a:cubicBezTo>
                  <a:cubicBezTo>
                    <a:pt x="238" y="155"/>
                    <a:pt x="257" y="123"/>
                    <a:pt x="279" y="87"/>
                  </a:cubicBezTo>
                  <a:cubicBezTo>
                    <a:pt x="305" y="39"/>
                    <a:pt x="269" y="13"/>
                    <a:pt x="228" y="13"/>
                  </a:cubicBezTo>
                  <a:cubicBezTo>
                    <a:pt x="221" y="13"/>
                    <a:pt x="213" y="14"/>
                    <a:pt x="206" y="16"/>
                  </a:cubicBezTo>
                  <a:cubicBezTo>
                    <a:pt x="148" y="29"/>
                    <a:pt x="118" y="45"/>
                    <a:pt x="78" y="82"/>
                  </a:cubicBezTo>
                  <a:cubicBezTo>
                    <a:pt x="57" y="106"/>
                    <a:pt x="43" y="119"/>
                    <a:pt x="31" y="160"/>
                  </a:cubicBezTo>
                  <a:cubicBezTo>
                    <a:pt x="0" y="281"/>
                    <a:pt x="83" y="348"/>
                    <a:pt x="180" y="375"/>
                  </a:cubicBezTo>
                  <a:cubicBezTo>
                    <a:pt x="192" y="537"/>
                    <a:pt x="353" y="645"/>
                    <a:pt x="504" y="645"/>
                  </a:cubicBezTo>
                  <a:cubicBezTo>
                    <a:pt x="521" y="645"/>
                    <a:pt x="537" y="644"/>
                    <a:pt x="553" y="641"/>
                  </a:cubicBezTo>
                  <a:cubicBezTo>
                    <a:pt x="665" y="626"/>
                    <a:pt x="758" y="538"/>
                    <a:pt x="789" y="428"/>
                  </a:cubicBezTo>
                  <a:cubicBezTo>
                    <a:pt x="802" y="387"/>
                    <a:pt x="809" y="345"/>
                    <a:pt x="811" y="302"/>
                  </a:cubicBezTo>
                  <a:cubicBezTo>
                    <a:pt x="814" y="301"/>
                    <a:pt x="818" y="299"/>
                    <a:pt x="820" y="299"/>
                  </a:cubicBezTo>
                  <a:cubicBezTo>
                    <a:pt x="928" y="260"/>
                    <a:pt x="1029" y="211"/>
                    <a:pt x="1128" y="165"/>
                  </a:cubicBezTo>
                  <a:cubicBezTo>
                    <a:pt x="1210" y="140"/>
                    <a:pt x="1293" y="125"/>
                    <a:pt x="1374" y="125"/>
                  </a:cubicBezTo>
                  <a:cubicBezTo>
                    <a:pt x="1427" y="125"/>
                    <a:pt x="1480" y="131"/>
                    <a:pt x="1532" y="147"/>
                  </a:cubicBezTo>
                  <a:cubicBezTo>
                    <a:pt x="1611" y="168"/>
                    <a:pt x="1664" y="211"/>
                    <a:pt x="1757" y="247"/>
                  </a:cubicBezTo>
                  <a:cubicBezTo>
                    <a:pt x="1779" y="255"/>
                    <a:pt x="1803" y="261"/>
                    <a:pt x="1826" y="261"/>
                  </a:cubicBezTo>
                  <a:cubicBezTo>
                    <a:pt x="1850" y="261"/>
                    <a:pt x="1873" y="255"/>
                    <a:pt x="1892" y="237"/>
                  </a:cubicBezTo>
                  <a:cubicBezTo>
                    <a:pt x="1933" y="199"/>
                    <a:pt x="1918" y="132"/>
                    <a:pt x="1884" y="93"/>
                  </a:cubicBezTo>
                  <a:cubicBezTo>
                    <a:pt x="1861" y="70"/>
                    <a:pt x="1832" y="51"/>
                    <a:pt x="1801" y="40"/>
                  </a:cubicBezTo>
                  <a:cubicBezTo>
                    <a:pt x="1801" y="34"/>
                    <a:pt x="1797" y="26"/>
                    <a:pt x="1789" y="25"/>
                  </a:cubicBezTo>
                  <a:cubicBezTo>
                    <a:pt x="1731" y="7"/>
                    <a:pt x="1671" y="0"/>
                    <a:pt x="16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31"/>
            <p:cNvSpPr/>
            <p:nvPr/>
          </p:nvSpPr>
          <p:spPr>
            <a:xfrm>
              <a:off x="5719600" y="3829925"/>
              <a:ext cx="9375" cy="8250"/>
            </a:xfrm>
            <a:custGeom>
              <a:rect b="b" l="l" r="r" t="t"/>
              <a:pathLst>
                <a:path extrusionOk="0" h="330" w="375">
                  <a:moveTo>
                    <a:pt x="35" y="77"/>
                  </a:moveTo>
                  <a:lnTo>
                    <a:pt x="35" y="77"/>
                  </a:lnTo>
                  <a:cubicBezTo>
                    <a:pt x="45" y="92"/>
                    <a:pt x="56" y="105"/>
                    <a:pt x="74" y="118"/>
                  </a:cubicBezTo>
                  <a:cubicBezTo>
                    <a:pt x="137" y="162"/>
                    <a:pt x="228" y="179"/>
                    <a:pt x="266" y="211"/>
                  </a:cubicBezTo>
                  <a:cubicBezTo>
                    <a:pt x="296" y="232"/>
                    <a:pt x="278" y="273"/>
                    <a:pt x="209" y="289"/>
                  </a:cubicBezTo>
                  <a:lnTo>
                    <a:pt x="178" y="293"/>
                  </a:lnTo>
                  <a:lnTo>
                    <a:pt x="178" y="293"/>
                  </a:lnTo>
                  <a:cubicBezTo>
                    <a:pt x="176" y="294"/>
                    <a:pt x="175" y="294"/>
                    <a:pt x="177" y="294"/>
                  </a:cubicBezTo>
                  <a:lnTo>
                    <a:pt x="169" y="294"/>
                  </a:lnTo>
                  <a:cubicBezTo>
                    <a:pt x="105" y="270"/>
                    <a:pt x="46" y="171"/>
                    <a:pt x="35" y="77"/>
                  </a:cubicBezTo>
                  <a:close/>
                  <a:moveTo>
                    <a:pt x="18" y="0"/>
                  </a:moveTo>
                  <a:cubicBezTo>
                    <a:pt x="8" y="0"/>
                    <a:pt x="0" y="15"/>
                    <a:pt x="3" y="28"/>
                  </a:cubicBezTo>
                  <a:cubicBezTo>
                    <a:pt x="4" y="124"/>
                    <a:pt x="34" y="226"/>
                    <a:pt x="105" y="291"/>
                  </a:cubicBezTo>
                  <a:cubicBezTo>
                    <a:pt x="126" y="309"/>
                    <a:pt x="152" y="330"/>
                    <a:pt x="180" y="330"/>
                  </a:cubicBezTo>
                  <a:cubicBezTo>
                    <a:pt x="181" y="330"/>
                    <a:pt x="181" y="330"/>
                    <a:pt x="182" y="330"/>
                  </a:cubicBezTo>
                  <a:cubicBezTo>
                    <a:pt x="183" y="330"/>
                    <a:pt x="184" y="329"/>
                    <a:pt x="185" y="329"/>
                  </a:cubicBezTo>
                  <a:cubicBezTo>
                    <a:pt x="186" y="329"/>
                    <a:pt x="186" y="329"/>
                    <a:pt x="187" y="329"/>
                  </a:cubicBezTo>
                  <a:cubicBezTo>
                    <a:pt x="281" y="329"/>
                    <a:pt x="375" y="236"/>
                    <a:pt x="273" y="169"/>
                  </a:cubicBezTo>
                  <a:cubicBezTo>
                    <a:pt x="182" y="120"/>
                    <a:pt x="72" y="107"/>
                    <a:pt x="43" y="28"/>
                  </a:cubicBezTo>
                  <a:cubicBezTo>
                    <a:pt x="39" y="21"/>
                    <a:pt x="36" y="11"/>
                    <a:pt x="30" y="5"/>
                  </a:cubicBezTo>
                  <a:cubicBezTo>
                    <a:pt x="26" y="2"/>
                    <a:pt x="22" y="0"/>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31"/>
            <p:cNvSpPr/>
            <p:nvPr/>
          </p:nvSpPr>
          <p:spPr>
            <a:xfrm>
              <a:off x="5712200" y="3822000"/>
              <a:ext cx="6250" cy="10525"/>
            </a:xfrm>
            <a:custGeom>
              <a:rect b="b" l="l" r="r" t="t"/>
              <a:pathLst>
                <a:path extrusionOk="0" h="421" w="250">
                  <a:moveTo>
                    <a:pt x="48" y="87"/>
                  </a:moveTo>
                  <a:cubicBezTo>
                    <a:pt x="51" y="102"/>
                    <a:pt x="53" y="116"/>
                    <a:pt x="57" y="129"/>
                  </a:cubicBezTo>
                  <a:cubicBezTo>
                    <a:pt x="74" y="200"/>
                    <a:pt x="114" y="265"/>
                    <a:pt x="169" y="313"/>
                  </a:cubicBezTo>
                  <a:cubicBezTo>
                    <a:pt x="179" y="322"/>
                    <a:pt x="191" y="335"/>
                    <a:pt x="192" y="339"/>
                  </a:cubicBezTo>
                  <a:lnTo>
                    <a:pt x="192" y="338"/>
                  </a:lnTo>
                  <a:cubicBezTo>
                    <a:pt x="193" y="340"/>
                    <a:pt x="193" y="341"/>
                    <a:pt x="195" y="344"/>
                  </a:cubicBezTo>
                  <a:cubicBezTo>
                    <a:pt x="195" y="345"/>
                    <a:pt x="196" y="347"/>
                    <a:pt x="196" y="348"/>
                  </a:cubicBezTo>
                  <a:cubicBezTo>
                    <a:pt x="201" y="364"/>
                    <a:pt x="179" y="384"/>
                    <a:pt x="157" y="384"/>
                  </a:cubicBezTo>
                  <a:cubicBezTo>
                    <a:pt x="154" y="384"/>
                    <a:pt x="152" y="384"/>
                    <a:pt x="149" y="383"/>
                  </a:cubicBezTo>
                  <a:cubicBezTo>
                    <a:pt x="134" y="379"/>
                    <a:pt x="135" y="379"/>
                    <a:pt x="129" y="376"/>
                  </a:cubicBezTo>
                  <a:cubicBezTo>
                    <a:pt x="90" y="349"/>
                    <a:pt x="69" y="326"/>
                    <a:pt x="52" y="270"/>
                  </a:cubicBezTo>
                  <a:cubicBezTo>
                    <a:pt x="46" y="254"/>
                    <a:pt x="51" y="257"/>
                    <a:pt x="45" y="247"/>
                  </a:cubicBezTo>
                  <a:cubicBezTo>
                    <a:pt x="46" y="247"/>
                    <a:pt x="46" y="246"/>
                    <a:pt x="45" y="244"/>
                  </a:cubicBezTo>
                  <a:cubicBezTo>
                    <a:pt x="43" y="239"/>
                    <a:pt x="42" y="234"/>
                    <a:pt x="42" y="229"/>
                  </a:cubicBezTo>
                  <a:cubicBezTo>
                    <a:pt x="42" y="228"/>
                    <a:pt x="42" y="228"/>
                    <a:pt x="42" y="228"/>
                  </a:cubicBezTo>
                  <a:lnTo>
                    <a:pt x="42" y="228"/>
                  </a:lnTo>
                  <a:cubicBezTo>
                    <a:pt x="42" y="227"/>
                    <a:pt x="42" y="226"/>
                    <a:pt x="42" y="225"/>
                  </a:cubicBezTo>
                  <a:lnTo>
                    <a:pt x="42" y="225"/>
                  </a:lnTo>
                  <a:cubicBezTo>
                    <a:pt x="42" y="225"/>
                    <a:pt x="42" y="224"/>
                    <a:pt x="42" y="224"/>
                  </a:cubicBezTo>
                  <a:lnTo>
                    <a:pt x="42" y="224"/>
                  </a:lnTo>
                  <a:cubicBezTo>
                    <a:pt x="42" y="224"/>
                    <a:pt x="42" y="225"/>
                    <a:pt x="42" y="225"/>
                  </a:cubicBezTo>
                  <a:lnTo>
                    <a:pt x="42" y="225"/>
                  </a:lnTo>
                  <a:cubicBezTo>
                    <a:pt x="42" y="224"/>
                    <a:pt x="41" y="222"/>
                    <a:pt x="41" y="221"/>
                  </a:cubicBezTo>
                  <a:lnTo>
                    <a:pt x="41" y="221"/>
                  </a:lnTo>
                  <a:cubicBezTo>
                    <a:pt x="42" y="216"/>
                    <a:pt x="38" y="169"/>
                    <a:pt x="41" y="153"/>
                  </a:cubicBezTo>
                  <a:cubicBezTo>
                    <a:pt x="42" y="126"/>
                    <a:pt x="43" y="111"/>
                    <a:pt x="48" y="87"/>
                  </a:cubicBezTo>
                  <a:close/>
                  <a:moveTo>
                    <a:pt x="87" y="401"/>
                  </a:moveTo>
                  <a:lnTo>
                    <a:pt x="87" y="401"/>
                  </a:lnTo>
                  <a:cubicBezTo>
                    <a:pt x="87" y="401"/>
                    <a:pt x="87" y="401"/>
                    <a:pt x="87" y="401"/>
                  </a:cubicBezTo>
                  <a:lnTo>
                    <a:pt x="87" y="401"/>
                  </a:lnTo>
                  <a:cubicBezTo>
                    <a:pt x="87" y="401"/>
                    <a:pt x="87" y="401"/>
                    <a:pt x="87" y="401"/>
                  </a:cubicBezTo>
                  <a:close/>
                  <a:moveTo>
                    <a:pt x="61" y="0"/>
                  </a:moveTo>
                  <a:cubicBezTo>
                    <a:pt x="57" y="0"/>
                    <a:pt x="53" y="2"/>
                    <a:pt x="51" y="7"/>
                  </a:cubicBezTo>
                  <a:cubicBezTo>
                    <a:pt x="6" y="76"/>
                    <a:pt x="2" y="146"/>
                    <a:pt x="4" y="219"/>
                  </a:cubicBezTo>
                  <a:cubicBezTo>
                    <a:pt x="5" y="250"/>
                    <a:pt x="0" y="301"/>
                    <a:pt x="54" y="371"/>
                  </a:cubicBezTo>
                  <a:cubicBezTo>
                    <a:pt x="62" y="380"/>
                    <a:pt x="69" y="389"/>
                    <a:pt x="79" y="395"/>
                  </a:cubicBezTo>
                  <a:cubicBezTo>
                    <a:pt x="83" y="398"/>
                    <a:pt x="90" y="402"/>
                    <a:pt x="90" y="402"/>
                  </a:cubicBezTo>
                  <a:cubicBezTo>
                    <a:pt x="90" y="402"/>
                    <a:pt x="89" y="401"/>
                    <a:pt x="87" y="401"/>
                  </a:cubicBezTo>
                  <a:lnTo>
                    <a:pt x="87" y="401"/>
                  </a:lnTo>
                  <a:cubicBezTo>
                    <a:pt x="88" y="401"/>
                    <a:pt x="88" y="402"/>
                    <a:pt x="89" y="402"/>
                  </a:cubicBezTo>
                  <a:cubicBezTo>
                    <a:pt x="98" y="407"/>
                    <a:pt x="108" y="414"/>
                    <a:pt x="119" y="415"/>
                  </a:cubicBezTo>
                  <a:cubicBezTo>
                    <a:pt x="115" y="415"/>
                    <a:pt x="117" y="416"/>
                    <a:pt x="125" y="417"/>
                  </a:cubicBezTo>
                  <a:cubicBezTo>
                    <a:pt x="134" y="419"/>
                    <a:pt x="144" y="420"/>
                    <a:pt x="154" y="420"/>
                  </a:cubicBezTo>
                  <a:cubicBezTo>
                    <a:pt x="163" y="420"/>
                    <a:pt x="172" y="419"/>
                    <a:pt x="180" y="417"/>
                  </a:cubicBezTo>
                  <a:cubicBezTo>
                    <a:pt x="220" y="409"/>
                    <a:pt x="249" y="349"/>
                    <a:pt x="215" y="317"/>
                  </a:cubicBezTo>
                  <a:cubicBezTo>
                    <a:pt x="207" y="303"/>
                    <a:pt x="149" y="256"/>
                    <a:pt x="134" y="224"/>
                  </a:cubicBezTo>
                  <a:cubicBezTo>
                    <a:pt x="87" y="148"/>
                    <a:pt x="78" y="98"/>
                    <a:pt x="78" y="26"/>
                  </a:cubicBezTo>
                  <a:cubicBezTo>
                    <a:pt x="78" y="23"/>
                    <a:pt x="78" y="18"/>
                    <a:pt x="76" y="15"/>
                  </a:cubicBezTo>
                  <a:cubicBezTo>
                    <a:pt x="78" y="7"/>
                    <a:pt x="69" y="0"/>
                    <a:pt x="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31"/>
            <p:cNvSpPr/>
            <p:nvPr/>
          </p:nvSpPr>
          <p:spPr>
            <a:xfrm>
              <a:off x="5674700" y="3757550"/>
              <a:ext cx="8075" cy="18150"/>
            </a:xfrm>
            <a:custGeom>
              <a:rect b="b" l="l" r="r" t="t"/>
              <a:pathLst>
                <a:path extrusionOk="0" h="726" w="323">
                  <a:moveTo>
                    <a:pt x="167" y="45"/>
                  </a:moveTo>
                  <a:cubicBezTo>
                    <a:pt x="184" y="65"/>
                    <a:pt x="235" y="127"/>
                    <a:pt x="265" y="181"/>
                  </a:cubicBezTo>
                  <a:cubicBezTo>
                    <a:pt x="268" y="188"/>
                    <a:pt x="271" y="194"/>
                    <a:pt x="270" y="204"/>
                  </a:cubicBezTo>
                  <a:cubicBezTo>
                    <a:pt x="270" y="206"/>
                    <a:pt x="270" y="207"/>
                    <a:pt x="269" y="207"/>
                  </a:cubicBezTo>
                  <a:cubicBezTo>
                    <a:pt x="268" y="209"/>
                    <a:pt x="266" y="211"/>
                    <a:pt x="265" y="212"/>
                  </a:cubicBezTo>
                  <a:cubicBezTo>
                    <a:pt x="205" y="279"/>
                    <a:pt x="148" y="350"/>
                    <a:pt x="124" y="439"/>
                  </a:cubicBezTo>
                  <a:cubicBezTo>
                    <a:pt x="104" y="506"/>
                    <a:pt x="89" y="575"/>
                    <a:pt x="86" y="645"/>
                  </a:cubicBezTo>
                  <a:lnTo>
                    <a:pt x="86" y="649"/>
                  </a:lnTo>
                  <a:cubicBezTo>
                    <a:pt x="19" y="489"/>
                    <a:pt x="43" y="300"/>
                    <a:pt x="109" y="155"/>
                  </a:cubicBezTo>
                  <a:cubicBezTo>
                    <a:pt x="124" y="117"/>
                    <a:pt x="157" y="64"/>
                    <a:pt x="167" y="45"/>
                  </a:cubicBezTo>
                  <a:close/>
                  <a:moveTo>
                    <a:pt x="180" y="0"/>
                  </a:moveTo>
                  <a:cubicBezTo>
                    <a:pt x="176" y="0"/>
                    <a:pt x="172" y="1"/>
                    <a:pt x="167" y="3"/>
                  </a:cubicBezTo>
                  <a:cubicBezTo>
                    <a:pt x="165" y="2"/>
                    <a:pt x="163" y="2"/>
                    <a:pt x="161" y="2"/>
                  </a:cubicBezTo>
                  <a:cubicBezTo>
                    <a:pt x="158" y="2"/>
                    <a:pt x="155" y="3"/>
                    <a:pt x="151" y="5"/>
                  </a:cubicBezTo>
                  <a:cubicBezTo>
                    <a:pt x="103" y="50"/>
                    <a:pt x="34" y="201"/>
                    <a:pt x="17" y="315"/>
                  </a:cubicBezTo>
                  <a:cubicBezTo>
                    <a:pt x="1" y="426"/>
                    <a:pt x="13" y="539"/>
                    <a:pt x="48" y="645"/>
                  </a:cubicBezTo>
                  <a:cubicBezTo>
                    <a:pt x="58" y="670"/>
                    <a:pt x="69" y="706"/>
                    <a:pt x="90" y="719"/>
                  </a:cubicBezTo>
                  <a:lnTo>
                    <a:pt x="94" y="719"/>
                  </a:lnTo>
                  <a:lnTo>
                    <a:pt x="94" y="721"/>
                  </a:lnTo>
                  <a:cubicBezTo>
                    <a:pt x="97" y="724"/>
                    <a:pt x="101" y="725"/>
                    <a:pt x="104" y="725"/>
                  </a:cubicBezTo>
                  <a:cubicBezTo>
                    <a:pt x="113" y="725"/>
                    <a:pt x="122" y="719"/>
                    <a:pt x="122" y="709"/>
                  </a:cubicBezTo>
                  <a:cubicBezTo>
                    <a:pt x="108" y="525"/>
                    <a:pt x="201" y="347"/>
                    <a:pt x="296" y="244"/>
                  </a:cubicBezTo>
                  <a:cubicBezTo>
                    <a:pt x="323" y="216"/>
                    <a:pt x="310" y="170"/>
                    <a:pt x="301" y="157"/>
                  </a:cubicBezTo>
                  <a:cubicBezTo>
                    <a:pt x="284" y="106"/>
                    <a:pt x="212" y="17"/>
                    <a:pt x="202" y="13"/>
                  </a:cubicBezTo>
                  <a:cubicBezTo>
                    <a:pt x="191" y="3"/>
                    <a:pt x="198" y="3"/>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31"/>
            <p:cNvSpPr/>
            <p:nvPr/>
          </p:nvSpPr>
          <p:spPr>
            <a:xfrm>
              <a:off x="5688000" y="3780500"/>
              <a:ext cx="8800" cy="21475"/>
            </a:xfrm>
            <a:custGeom>
              <a:rect b="b" l="l" r="r" t="t"/>
              <a:pathLst>
                <a:path extrusionOk="0" h="859" w="352">
                  <a:moveTo>
                    <a:pt x="302" y="318"/>
                  </a:moveTo>
                  <a:lnTo>
                    <a:pt x="302" y="318"/>
                  </a:lnTo>
                  <a:cubicBezTo>
                    <a:pt x="302" y="319"/>
                    <a:pt x="301" y="319"/>
                    <a:pt x="301" y="320"/>
                  </a:cubicBezTo>
                  <a:cubicBezTo>
                    <a:pt x="301" y="320"/>
                    <a:pt x="302" y="319"/>
                    <a:pt x="302" y="318"/>
                  </a:cubicBezTo>
                  <a:close/>
                  <a:moveTo>
                    <a:pt x="148" y="56"/>
                  </a:moveTo>
                  <a:cubicBezTo>
                    <a:pt x="193" y="124"/>
                    <a:pt x="249" y="230"/>
                    <a:pt x="303" y="308"/>
                  </a:cubicBezTo>
                  <a:cubicBezTo>
                    <a:pt x="304" y="309"/>
                    <a:pt x="305" y="311"/>
                    <a:pt x="305" y="313"/>
                  </a:cubicBezTo>
                  <a:cubicBezTo>
                    <a:pt x="305" y="314"/>
                    <a:pt x="304" y="315"/>
                    <a:pt x="303" y="318"/>
                  </a:cubicBezTo>
                  <a:lnTo>
                    <a:pt x="303" y="318"/>
                  </a:lnTo>
                  <a:cubicBezTo>
                    <a:pt x="304" y="317"/>
                    <a:pt x="304" y="316"/>
                    <a:pt x="304" y="316"/>
                  </a:cubicBezTo>
                  <a:lnTo>
                    <a:pt x="304" y="316"/>
                  </a:lnTo>
                  <a:cubicBezTo>
                    <a:pt x="304" y="316"/>
                    <a:pt x="304" y="317"/>
                    <a:pt x="303" y="318"/>
                  </a:cubicBezTo>
                  <a:cubicBezTo>
                    <a:pt x="303" y="318"/>
                    <a:pt x="303" y="318"/>
                    <a:pt x="303" y="318"/>
                  </a:cubicBezTo>
                  <a:lnTo>
                    <a:pt x="303" y="318"/>
                  </a:lnTo>
                  <a:cubicBezTo>
                    <a:pt x="303" y="318"/>
                    <a:pt x="303" y="318"/>
                    <a:pt x="302" y="318"/>
                  </a:cubicBezTo>
                  <a:lnTo>
                    <a:pt x="302" y="318"/>
                  </a:lnTo>
                  <a:cubicBezTo>
                    <a:pt x="303" y="318"/>
                    <a:pt x="303" y="318"/>
                    <a:pt x="303" y="318"/>
                  </a:cubicBezTo>
                  <a:lnTo>
                    <a:pt x="303" y="318"/>
                  </a:lnTo>
                  <a:cubicBezTo>
                    <a:pt x="300" y="323"/>
                    <a:pt x="295" y="327"/>
                    <a:pt x="293" y="333"/>
                  </a:cubicBezTo>
                  <a:cubicBezTo>
                    <a:pt x="287" y="339"/>
                    <a:pt x="265" y="371"/>
                    <a:pt x="265" y="371"/>
                  </a:cubicBezTo>
                  <a:cubicBezTo>
                    <a:pt x="265" y="371"/>
                    <a:pt x="265" y="371"/>
                    <a:pt x="265" y="371"/>
                  </a:cubicBezTo>
                  <a:cubicBezTo>
                    <a:pt x="215" y="439"/>
                    <a:pt x="179" y="514"/>
                    <a:pt x="167" y="584"/>
                  </a:cubicBezTo>
                  <a:cubicBezTo>
                    <a:pt x="151" y="665"/>
                    <a:pt x="153" y="743"/>
                    <a:pt x="167" y="810"/>
                  </a:cubicBezTo>
                  <a:cubicBezTo>
                    <a:pt x="149" y="795"/>
                    <a:pt x="155" y="789"/>
                    <a:pt x="138" y="778"/>
                  </a:cubicBezTo>
                  <a:cubicBezTo>
                    <a:pt x="59" y="660"/>
                    <a:pt x="46" y="443"/>
                    <a:pt x="66" y="329"/>
                  </a:cubicBezTo>
                  <a:cubicBezTo>
                    <a:pt x="79" y="225"/>
                    <a:pt x="108" y="141"/>
                    <a:pt x="148" y="56"/>
                  </a:cubicBezTo>
                  <a:close/>
                  <a:moveTo>
                    <a:pt x="146" y="1"/>
                  </a:moveTo>
                  <a:cubicBezTo>
                    <a:pt x="117" y="1"/>
                    <a:pt x="108" y="43"/>
                    <a:pt x="95" y="66"/>
                  </a:cubicBezTo>
                  <a:cubicBezTo>
                    <a:pt x="9" y="248"/>
                    <a:pt x="0" y="500"/>
                    <a:pt x="73" y="712"/>
                  </a:cubicBezTo>
                  <a:cubicBezTo>
                    <a:pt x="88" y="746"/>
                    <a:pt x="102" y="782"/>
                    <a:pt x="125" y="812"/>
                  </a:cubicBezTo>
                  <a:cubicBezTo>
                    <a:pt x="140" y="840"/>
                    <a:pt x="167" y="859"/>
                    <a:pt x="187" y="859"/>
                  </a:cubicBezTo>
                  <a:cubicBezTo>
                    <a:pt x="206" y="859"/>
                    <a:pt x="218" y="842"/>
                    <a:pt x="208" y="798"/>
                  </a:cubicBezTo>
                  <a:cubicBezTo>
                    <a:pt x="195" y="716"/>
                    <a:pt x="196" y="500"/>
                    <a:pt x="300" y="387"/>
                  </a:cubicBezTo>
                  <a:cubicBezTo>
                    <a:pt x="300" y="386"/>
                    <a:pt x="300" y="386"/>
                    <a:pt x="301" y="386"/>
                  </a:cubicBezTo>
                  <a:lnTo>
                    <a:pt x="301" y="386"/>
                  </a:lnTo>
                  <a:cubicBezTo>
                    <a:pt x="300" y="386"/>
                    <a:pt x="300" y="387"/>
                    <a:pt x="300" y="387"/>
                  </a:cubicBezTo>
                  <a:lnTo>
                    <a:pt x="301" y="386"/>
                  </a:lnTo>
                  <a:lnTo>
                    <a:pt x="301" y="386"/>
                  </a:lnTo>
                  <a:cubicBezTo>
                    <a:pt x="301" y="386"/>
                    <a:pt x="301" y="386"/>
                    <a:pt x="301" y="386"/>
                  </a:cubicBezTo>
                  <a:lnTo>
                    <a:pt x="301" y="386"/>
                  </a:lnTo>
                  <a:cubicBezTo>
                    <a:pt x="308" y="377"/>
                    <a:pt x="314" y="370"/>
                    <a:pt x="321" y="362"/>
                  </a:cubicBezTo>
                  <a:cubicBezTo>
                    <a:pt x="324" y="361"/>
                    <a:pt x="324" y="360"/>
                    <a:pt x="324" y="360"/>
                  </a:cubicBezTo>
                  <a:lnTo>
                    <a:pt x="339" y="346"/>
                  </a:lnTo>
                  <a:cubicBezTo>
                    <a:pt x="346" y="337"/>
                    <a:pt x="351" y="326"/>
                    <a:pt x="351" y="315"/>
                  </a:cubicBezTo>
                  <a:cubicBezTo>
                    <a:pt x="344" y="278"/>
                    <a:pt x="319" y="263"/>
                    <a:pt x="299" y="223"/>
                  </a:cubicBezTo>
                  <a:cubicBezTo>
                    <a:pt x="256" y="156"/>
                    <a:pt x="217" y="87"/>
                    <a:pt x="172" y="21"/>
                  </a:cubicBezTo>
                  <a:cubicBezTo>
                    <a:pt x="165" y="7"/>
                    <a:pt x="155" y="2"/>
                    <a:pt x="150" y="1"/>
                  </a:cubicBezTo>
                  <a:cubicBezTo>
                    <a:pt x="149" y="1"/>
                    <a:pt x="148" y="1"/>
                    <a:pt x="1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31"/>
            <p:cNvSpPr/>
            <p:nvPr/>
          </p:nvSpPr>
          <p:spPr>
            <a:xfrm>
              <a:off x="5695350" y="3790175"/>
              <a:ext cx="125" cy="125"/>
            </a:xfrm>
            <a:custGeom>
              <a:rect b="b" l="l" r="r" t="t"/>
              <a:pathLst>
                <a:path extrusionOk="0" h="5" w="5">
                  <a:moveTo>
                    <a:pt x="5" y="0"/>
                  </a:moveTo>
                  <a:lnTo>
                    <a:pt x="5" y="0"/>
                  </a:lnTo>
                  <a:cubicBezTo>
                    <a:pt x="2" y="3"/>
                    <a:pt x="1" y="4"/>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31"/>
            <p:cNvSpPr/>
            <p:nvPr/>
          </p:nvSpPr>
          <p:spPr>
            <a:xfrm>
              <a:off x="5696375" y="3789075"/>
              <a:ext cx="100" cy="75"/>
            </a:xfrm>
            <a:custGeom>
              <a:rect b="b" l="l" r="r" t="t"/>
              <a:pathLst>
                <a:path extrusionOk="0" h="3" w="4">
                  <a:moveTo>
                    <a:pt x="3" y="0"/>
                  </a:moveTo>
                  <a:cubicBezTo>
                    <a:pt x="3" y="0"/>
                    <a:pt x="2" y="1"/>
                    <a:pt x="1" y="3"/>
                  </a:cubicBezTo>
                  <a:cubicBezTo>
                    <a:pt x="3" y="2"/>
                    <a:pt x="3"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31"/>
            <p:cNvSpPr/>
            <p:nvPr/>
          </p:nvSpPr>
          <p:spPr>
            <a:xfrm>
              <a:off x="5690625" y="3786175"/>
              <a:ext cx="5400" cy="13275"/>
            </a:xfrm>
            <a:custGeom>
              <a:rect b="b" l="l" r="r" t="t"/>
              <a:pathLst>
                <a:path extrusionOk="0" h="531" w="216">
                  <a:moveTo>
                    <a:pt x="163" y="0"/>
                  </a:moveTo>
                  <a:cubicBezTo>
                    <a:pt x="147" y="0"/>
                    <a:pt x="138" y="16"/>
                    <a:pt x="129" y="26"/>
                  </a:cubicBezTo>
                  <a:cubicBezTo>
                    <a:pt x="103" y="60"/>
                    <a:pt x="96" y="76"/>
                    <a:pt x="76" y="114"/>
                  </a:cubicBezTo>
                  <a:cubicBezTo>
                    <a:pt x="37" y="194"/>
                    <a:pt x="0" y="329"/>
                    <a:pt x="13" y="436"/>
                  </a:cubicBezTo>
                  <a:cubicBezTo>
                    <a:pt x="10" y="285"/>
                    <a:pt x="91" y="134"/>
                    <a:pt x="155" y="62"/>
                  </a:cubicBezTo>
                  <a:lnTo>
                    <a:pt x="155" y="62"/>
                  </a:lnTo>
                  <a:cubicBezTo>
                    <a:pt x="135" y="87"/>
                    <a:pt x="117" y="113"/>
                    <a:pt x="101" y="139"/>
                  </a:cubicBezTo>
                  <a:cubicBezTo>
                    <a:pt x="29" y="256"/>
                    <a:pt x="15" y="400"/>
                    <a:pt x="44" y="531"/>
                  </a:cubicBezTo>
                  <a:cubicBezTo>
                    <a:pt x="29" y="385"/>
                    <a:pt x="70" y="258"/>
                    <a:pt x="155" y="143"/>
                  </a:cubicBezTo>
                  <a:cubicBezTo>
                    <a:pt x="174" y="117"/>
                    <a:pt x="178" y="110"/>
                    <a:pt x="203" y="82"/>
                  </a:cubicBezTo>
                  <a:cubicBezTo>
                    <a:pt x="215" y="71"/>
                    <a:pt x="213" y="51"/>
                    <a:pt x="199" y="43"/>
                  </a:cubicBezTo>
                  <a:cubicBezTo>
                    <a:pt x="195" y="40"/>
                    <a:pt x="191" y="39"/>
                    <a:pt x="187" y="39"/>
                  </a:cubicBezTo>
                  <a:cubicBezTo>
                    <a:pt x="181" y="39"/>
                    <a:pt x="176" y="42"/>
                    <a:pt x="170" y="46"/>
                  </a:cubicBezTo>
                  <a:cubicBezTo>
                    <a:pt x="175" y="42"/>
                    <a:pt x="179" y="36"/>
                    <a:pt x="182" y="31"/>
                  </a:cubicBezTo>
                  <a:cubicBezTo>
                    <a:pt x="189" y="17"/>
                    <a:pt x="177" y="0"/>
                    <a:pt x="1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31"/>
            <p:cNvSpPr/>
            <p:nvPr/>
          </p:nvSpPr>
          <p:spPr>
            <a:xfrm>
              <a:off x="5690600" y="3785225"/>
              <a:ext cx="4000" cy="8925"/>
            </a:xfrm>
            <a:custGeom>
              <a:rect b="b" l="l" r="r" t="t"/>
              <a:pathLst>
                <a:path extrusionOk="0" h="357" w="160">
                  <a:moveTo>
                    <a:pt x="142" y="1"/>
                  </a:moveTo>
                  <a:cubicBezTo>
                    <a:pt x="135" y="1"/>
                    <a:pt x="128" y="6"/>
                    <a:pt x="124" y="13"/>
                  </a:cubicBezTo>
                  <a:cubicBezTo>
                    <a:pt x="98" y="45"/>
                    <a:pt x="78" y="83"/>
                    <a:pt x="62" y="121"/>
                  </a:cubicBezTo>
                  <a:cubicBezTo>
                    <a:pt x="34" y="186"/>
                    <a:pt x="3" y="276"/>
                    <a:pt x="0" y="357"/>
                  </a:cubicBezTo>
                  <a:cubicBezTo>
                    <a:pt x="20" y="234"/>
                    <a:pt x="87" y="116"/>
                    <a:pt x="155" y="31"/>
                  </a:cubicBezTo>
                  <a:cubicBezTo>
                    <a:pt x="156" y="28"/>
                    <a:pt x="159" y="23"/>
                    <a:pt x="159" y="21"/>
                  </a:cubicBezTo>
                  <a:cubicBezTo>
                    <a:pt x="160" y="13"/>
                    <a:pt x="156" y="6"/>
                    <a:pt x="150" y="3"/>
                  </a:cubicBezTo>
                  <a:cubicBezTo>
                    <a:pt x="148" y="2"/>
                    <a:pt x="145" y="1"/>
                    <a:pt x="1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31"/>
            <p:cNvSpPr/>
            <p:nvPr/>
          </p:nvSpPr>
          <p:spPr>
            <a:xfrm>
              <a:off x="5694475" y="3785925"/>
              <a:ext cx="75" cy="75"/>
            </a:xfrm>
            <a:custGeom>
              <a:rect b="b" l="l" r="r" t="t"/>
              <a:pathLst>
                <a:path extrusionOk="0" h="3" w="3">
                  <a:moveTo>
                    <a:pt x="3" y="0"/>
                  </a:moveTo>
                  <a:cubicBezTo>
                    <a:pt x="1" y="2"/>
                    <a:pt x="1" y="2"/>
                    <a:pt x="1" y="2"/>
                  </a:cubicBezTo>
                  <a:cubicBezTo>
                    <a:pt x="1" y="2"/>
                    <a:pt x="2" y="2"/>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31"/>
            <p:cNvSpPr/>
            <p:nvPr/>
          </p:nvSpPr>
          <p:spPr>
            <a:xfrm>
              <a:off x="5690425" y="3783775"/>
              <a:ext cx="3600" cy="8600"/>
            </a:xfrm>
            <a:custGeom>
              <a:rect b="b" l="l" r="r" t="t"/>
              <a:pathLst>
                <a:path extrusionOk="0" h="344" w="144">
                  <a:moveTo>
                    <a:pt x="140" y="27"/>
                  </a:moveTo>
                  <a:cubicBezTo>
                    <a:pt x="139" y="27"/>
                    <a:pt x="139" y="28"/>
                    <a:pt x="139" y="28"/>
                  </a:cubicBezTo>
                  <a:lnTo>
                    <a:pt x="139" y="28"/>
                  </a:lnTo>
                  <a:lnTo>
                    <a:pt x="140" y="27"/>
                  </a:lnTo>
                  <a:close/>
                  <a:moveTo>
                    <a:pt x="125" y="1"/>
                  </a:moveTo>
                  <a:cubicBezTo>
                    <a:pt x="120" y="1"/>
                    <a:pt x="117" y="2"/>
                    <a:pt x="115" y="5"/>
                  </a:cubicBezTo>
                  <a:cubicBezTo>
                    <a:pt x="110" y="8"/>
                    <a:pt x="95" y="30"/>
                    <a:pt x="89" y="43"/>
                  </a:cubicBezTo>
                  <a:cubicBezTo>
                    <a:pt x="43" y="137"/>
                    <a:pt x="2" y="236"/>
                    <a:pt x="1" y="344"/>
                  </a:cubicBezTo>
                  <a:cubicBezTo>
                    <a:pt x="13" y="223"/>
                    <a:pt x="84" y="91"/>
                    <a:pt x="139" y="28"/>
                  </a:cubicBezTo>
                  <a:cubicBezTo>
                    <a:pt x="139" y="28"/>
                    <a:pt x="139" y="28"/>
                    <a:pt x="139" y="28"/>
                  </a:cubicBezTo>
                  <a:lnTo>
                    <a:pt x="139" y="28"/>
                  </a:lnTo>
                  <a:lnTo>
                    <a:pt x="137" y="29"/>
                  </a:lnTo>
                  <a:cubicBezTo>
                    <a:pt x="140" y="27"/>
                    <a:pt x="142" y="22"/>
                    <a:pt x="142" y="18"/>
                  </a:cubicBezTo>
                  <a:cubicBezTo>
                    <a:pt x="143" y="6"/>
                    <a:pt x="133" y="1"/>
                    <a:pt x="1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31"/>
            <p:cNvSpPr/>
            <p:nvPr/>
          </p:nvSpPr>
          <p:spPr>
            <a:xfrm>
              <a:off x="5690175" y="3782775"/>
              <a:ext cx="3075" cy="6600"/>
            </a:xfrm>
            <a:custGeom>
              <a:rect b="b" l="l" r="r" t="t"/>
              <a:pathLst>
                <a:path extrusionOk="0" h="264" w="123">
                  <a:moveTo>
                    <a:pt x="107" y="1"/>
                  </a:moveTo>
                  <a:cubicBezTo>
                    <a:pt x="105" y="1"/>
                    <a:pt x="102" y="1"/>
                    <a:pt x="98" y="3"/>
                  </a:cubicBezTo>
                  <a:cubicBezTo>
                    <a:pt x="57" y="54"/>
                    <a:pt x="15" y="172"/>
                    <a:pt x="1" y="263"/>
                  </a:cubicBezTo>
                  <a:cubicBezTo>
                    <a:pt x="22" y="179"/>
                    <a:pt x="69" y="88"/>
                    <a:pt x="115" y="28"/>
                  </a:cubicBezTo>
                  <a:cubicBezTo>
                    <a:pt x="122" y="24"/>
                    <a:pt x="123" y="1"/>
                    <a:pt x="1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31"/>
            <p:cNvSpPr/>
            <p:nvPr/>
          </p:nvSpPr>
          <p:spPr>
            <a:xfrm>
              <a:off x="5690525" y="3782150"/>
              <a:ext cx="1975" cy="3650"/>
            </a:xfrm>
            <a:custGeom>
              <a:rect b="b" l="l" r="r" t="t"/>
              <a:pathLst>
                <a:path extrusionOk="0" h="146" w="79">
                  <a:moveTo>
                    <a:pt x="70" y="0"/>
                  </a:moveTo>
                  <a:cubicBezTo>
                    <a:pt x="49" y="0"/>
                    <a:pt x="4" y="135"/>
                    <a:pt x="1" y="146"/>
                  </a:cubicBezTo>
                  <a:cubicBezTo>
                    <a:pt x="20" y="98"/>
                    <a:pt x="52" y="54"/>
                    <a:pt x="78" y="11"/>
                  </a:cubicBezTo>
                  <a:cubicBezTo>
                    <a:pt x="76" y="3"/>
                    <a:pt x="74" y="0"/>
                    <a:pt x="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31"/>
            <p:cNvSpPr/>
            <p:nvPr/>
          </p:nvSpPr>
          <p:spPr>
            <a:xfrm>
              <a:off x="5676700" y="3761475"/>
              <a:ext cx="5375" cy="10375"/>
            </a:xfrm>
            <a:custGeom>
              <a:rect b="b" l="l" r="r" t="t"/>
              <a:pathLst>
                <a:path extrusionOk="0" h="415" w="215">
                  <a:moveTo>
                    <a:pt x="184" y="0"/>
                  </a:moveTo>
                  <a:cubicBezTo>
                    <a:pt x="173" y="0"/>
                    <a:pt x="164" y="13"/>
                    <a:pt x="155" y="20"/>
                  </a:cubicBezTo>
                  <a:cubicBezTo>
                    <a:pt x="152" y="26"/>
                    <a:pt x="129" y="52"/>
                    <a:pt x="118" y="70"/>
                  </a:cubicBezTo>
                  <a:cubicBezTo>
                    <a:pt x="52" y="152"/>
                    <a:pt x="3" y="294"/>
                    <a:pt x="1" y="415"/>
                  </a:cubicBezTo>
                  <a:cubicBezTo>
                    <a:pt x="22" y="266"/>
                    <a:pt x="75" y="143"/>
                    <a:pt x="180" y="46"/>
                  </a:cubicBezTo>
                  <a:cubicBezTo>
                    <a:pt x="194" y="35"/>
                    <a:pt x="214" y="16"/>
                    <a:pt x="194" y="3"/>
                  </a:cubicBezTo>
                  <a:cubicBezTo>
                    <a:pt x="190" y="1"/>
                    <a:pt x="187" y="0"/>
                    <a:pt x="1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31"/>
            <p:cNvSpPr/>
            <p:nvPr/>
          </p:nvSpPr>
          <p:spPr>
            <a:xfrm>
              <a:off x="5676525" y="3760275"/>
              <a:ext cx="4925" cy="9350"/>
            </a:xfrm>
            <a:custGeom>
              <a:rect b="b" l="l" r="r" t="t"/>
              <a:pathLst>
                <a:path extrusionOk="0" h="374" w="197">
                  <a:moveTo>
                    <a:pt x="175" y="0"/>
                  </a:moveTo>
                  <a:cubicBezTo>
                    <a:pt x="166" y="0"/>
                    <a:pt x="158" y="8"/>
                    <a:pt x="154" y="15"/>
                  </a:cubicBezTo>
                  <a:cubicBezTo>
                    <a:pt x="136" y="35"/>
                    <a:pt x="120" y="58"/>
                    <a:pt x="104" y="82"/>
                  </a:cubicBezTo>
                  <a:cubicBezTo>
                    <a:pt x="48" y="169"/>
                    <a:pt x="12" y="270"/>
                    <a:pt x="1" y="373"/>
                  </a:cubicBezTo>
                  <a:cubicBezTo>
                    <a:pt x="30" y="241"/>
                    <a:pt x="89" y="121"/>
                    <a:pt x="183" y="31"/>
                  </a:cubicBezTo>
                  <a:cubicBezTo>
                    <a:pt x="196" y="23"/>
                    <a:pt x="190" y="0"/>
                    <a:pt x="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31"/>
            <p:cNvSpPr/>
            <p:nvPr/>
          </p:nvSpPr>
          <p:spPr>
            <a:xfrm>
              <a:off x="5676625" y="3759500"/>
              <a:ext cx="4275" cy="7200"/>
            </a:xfrm>
            <a:custGeom>
              <a:rect b="b" l="l" r="r" t="t"/>
              <a:pathLst>
                <a:path extrusionOk="0" h="288" w="171">
                  <a:moveTo>
                    <a:pt x="152" y="1"/>
                  </a:moveTo>
                  <a:cubicBezTo>
                    <a:pt x="150" y="1"/>
                    <a:pt x="149" y="1"/>
                    <a:pt x="147" y="2"/>
                  </a:cubicBezTo>
                  <a:cubicBezTo>
                    <a:pt x="137" y="6"/>
                    <a:pt x="131" y="16"/>
                    <a:pt x="124" y="23"/>
                  </a:cubicBezTo>
                  <a:cubicBezTo>
                    <a:pt x="65" y="100"/>
                    <a:pt x="25" y="193"/>
                    <a:pt x="1" y="288"/>
                  </a:cubicBezTo>
                  <a:cubicBezTo>
                    <a:pt x="38" y="183"/>
                    <a:pt x="92" y="98"/>
                    <a:pt x="162" y="25"/>
                  </a:cubicBezTo>
                  <a:cubicBezTo>
                    <a:pt x="171" y="17"/>
                    <a:pt x="164" y="1"/>
                    <a:pt x="1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31"/>
            <p:cNvSpPr/>
            <p:nvPr/>
          </p:nvSpPr>
          <p:spPr>
            <a:xfrm>
              <a:off x="5677325" y="3759150"/>
              <a:ext cx="2750" cy="4150"/>
            </a:xfrm>
            <a:custGeom>
              <a:rect b="b" l="l" r="r" t="t"/>
              <a:pathLst>
                <a:path extrusionOk="0" h="166" w="110">
                  <a:moveTo>
                    <a:pt x="100" y="1"/>
                  </a:moveTo>
                  <a:cubicBezTo>
                    <a:pt x="99" y="1"/>
                    <a:pt x="99" y="1"/>
                    <a:pt x="99" y="1"/>
                  </a:cubicBezTo>
                  <a:cubicBezTo>
                    <a:pt x="51" y="44"/>
                    <a:pt x="27" y="109"/>
                    <a:pt x="1" y="166"/>
                  </a:cubicBezTo>
                  <a:cubicBezTo>
                    <a:pt x="36" y="108"/>
                    <a:pt x="68" y="62"/>
                    <a:pt x="108" y="16"/>
                  </a:cubicBezTo>
                  <a:cubicBezTo>
                    <a:pt x="109" y="14"/>
                    <a:pt x="109" y="14"/>
                    <a:pt x="109" y="12"/>
                  </a:cubicBezTo>
                  <a:cubicBezTo>
                    <a:pt x="110" y="7"/>
                    <a:pt x="105" y="1"/>
                    <a:pt x="1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31"/>
            <p:cNvSpPr/>
            <p:nvPr/>
          </p:nvSpPr>
          <p:spPr>
            <a:xfrm>
              <a:off x="5679975" y="3759525"/>
              <a:ext cx="25" cy="25"/>
            </a:xfrm>
            <a:custGeom>
              <a:rect b="b" l="l" r="r" t="t"/>
              <a:pathLst>
                <a:path extrusionOk="0" h="1" w="1">
                  <a:moveTo>
                    <a:pt x="1" y="1"/>
                  </a:moveTo>
                  <a:lnTo>
                    <a:pt x="1" y="1"/>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31"/>
            <p:cNvSpPr/>
            <p:nvPr/>
          </p:nvSpPr>
          <p:spPr>
            <a:xfrm>
              <a:off x="5679975" y="3759500"/>
              <a:ext cx="50" cy="50"/>
            </a:xfrm>
            <a:custGeom>
              <a:rect b="b" l="l" r="r" t="t"/>
              <a:pathLst>
                <a:path extrusionOk="0" h="2" w="2">
                  <a:moveTo>
                    <a:pt x="1" y="1"/>
                  </a:moveTo>
                  <a:cubicBezTo>
                    <a:pt x="1" y="1"/>
                    <a:pt x="1" y="1"/>
                    <a:pt x="1" y="2"/>
                  </a:cubicBezTo>
                  <a:cubicBezTo>
                    <a:pt x="1" y="1"/>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31"/>
            <p:cNvSpPr/>
            <p:nvPr/>
          </p:nvSpPr>
          <p:spPr>
            <a:xfrm>
              <a:off x="5678125" y="3758775"/>
              <a:ext cx="1575" cy="2050"/>
            </a:xfrm>
            <a:custGeom>
              <a:rect b="b" l="l" r="r" t="t"/>
              <a:pathLst>
                <a:path extrusionOk="0" h="82" w="63">
                  <a:moveTo>
                    <a:pt x="58" y="1"/>
                  </a:moveTo>
                  <a:cubicBezTo>
                    <a:pt x="45" y="1"/>
                    <a:pt x="4" y="74"/>
                    <a:pt x="1" y="82"/>
                  </a:cubicBezTo>
                  <a:cubicBezTo>
                    <a:pt x="19" y="55"/>
                    <a:pt x="42" y="32"/>
                    <a:pt x="62" y="8"/>
                  </a:cubicBezTo>
                  <a:cubicBezTo>
                    <a:pt x="62" y="3"/>
                    <a:pt x="61" y="1"/>
                    <a:pt x="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31"/>
            <p:cNvSpPr/>
            <p:nvPr/>
          </p:nvSpPr>
          <p:spPr>
            <a:xfrm>
              <a:off x="5713225" y="3825650"/>
              <a:ext cx="3900" cy="6275"/>
            </a:xfrm>
            <a:custGeom>
              <a:rect b="b" l="l" r="r" t="t"/>
              <a:pathLst>
                <a:path extrusionOk="0" h="251" w="156">
                  <a:moveTo>
                    <a:pt x="7" y="0"/>
                  </a:moveTo>
                  <a:cubicBezTo>
                    <a:pt x="0" y="75"/>
                    <a:pt x="13" y="161"/>
                    <a:pt x="59" y="222"/>
                  </a:cubicBezTo>
                  <a:cubicBezTo>
                    <a:pt x="69" y="232"/>
                    <a:pt x="83" y="251"/>
                    <a:pt x="100" y="251"/>
                  </a:cubicBezTo>
                  <a:cubicBezTo>
                    <a:pt x="101" y="251"/>
                    <a:pt x="101" y="251"/>
                    <a:pt x="102" y="250"/>
                  </a:cubicBezTo>
                  <a:cubicBezTo>
                    <a:pt x="108" y="247"/>
                    <a:pt x="110" y="244"/>
                    <a:pt x="110" y="240"/>
                  </a:cubicBezTo>
                  <a:cubicBezTo>
                    <a:pt x="114" y="242"/>
                    <a:pt x="116" y="243"/>
                    <a:pt x="120" y="244"/>
                  </a:cubicBezTo>
                  <a:cubicBezTo>
                    <a:pt x="120" y="244"/>
                    <a:pt x="121" y="244"/>
                    <a:pt x="121" y="244"/>
                  </a:cubicBezTo>
                  <a:cubicBezTo>
                    <a:pt x="130" y="244"/>
                    <a:pt x="134" y="238"/>
                    <a:pt x="133" y="230"/>
                  </a:cubicBezTo>
                  <a:lnTo>
                    <a:pt x="133" y="230"/>
                  </a:lnTo>
                  <a:lnTo>
                    <a:pt x="136" y="234"/>
                  </a:lnTo>
                  <a:cubicBezTo>
                    <a:pt x="139" y="236"/>
                    <a:pt x="141" y="237"/>
                    <a:pt x="143" y="237"/>
                  </a:cubicBezTo>
                  <a:cubicBezTo>
                    <a:pt x="145" y="237"/>
                    <a:pt x="147" y="236"/>
                    <a:pt x="149" y="235"/>
                  </a:cubicBezTo>
                  <a:cubicBezTo>
                    <a:pt x="156" y="233"/>
                    <a:pt x="150" y="223"/>
                    <a:pt x="147" y="222"/>
                  </a:cubicBezTo>
                  <a:cubicBezTo>
                    <a:pt x="123" y="202"/>
                    <a:pt x="84" y="156"/>
                    <a:pt x="61" y="121"/>
                  </a:cubicBezTo>
                  <a:lnTo>
                    <a:pt x="61" y="121"/>
                  </a:lnTo>
                  <a:cubicBezTo>
                    <a:pt x="73" y="152"/>
                    <a:pt x="89" y="182"/>
                    <a:pt x="110" y="208"/>
                  </a:cubicBezTo>
                  <a:cubicBezTo>
                    <a:pt x="78" y="177"/>
                    <a:pt x="40" y="111"/>
                    <a:pt x="26" y="54"/>
                  </a:cubicBezTo>
                  <a:lnTo>
                    <a:pt x="26" y="54"/>
                  </a:lnTo>
                  <a:cubicBezTo>
                    <a:pt x="31" y="96"/>
                    <a:pt x="41" y="140"/>
                    <a:pt x="61" y="177"/>
                  </a:cubicBezTo>
                  <a:cubicBezTo>
                    <a:pt x="26" y="129"/>
                    <a:pt x="11" y="68"/>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31"/>
            <p:cNvSpPr/>
            <p:nvPr/>
          </p:nvSpPr>
          <p:spPr>
            <a:xfrm>
              <a:off x="5715675" y="3829450"/>
              <a:ext cx="1800" cy="1850"/>
            </a:xfrm>
            <a:custGeom>
              <a:rect b="b" l="l" r="r" t="t"/>
              <a:pathLst>
                <a:path extrusionOk="0" h="74" w="72">
                  <a:moveTo>
                    <a:pt x="0" y="1"/>
                  </a:moveTo>
                  <a:lnTo>
                    <a:pt x="0" y="1"/>
                  </a:lnTo>
                  <a:cubicBezTo>
                    <a:pt x="5" y="8"/>
                    <a:pt x="51" y="73"/>
                    <a:pt x="66" y="73"/>
                  </a:cubicBezTo>
                  <a:cubicBezTo>
                    <a:pt x="69" y="73"/>
                    <a:pt x="71" y="71"/>
                    <a:pt x="71" y="66"/>
                  </a:cubicBezTo>
                  <a:cubicBezTo>
                    <a:pt x="51" y="44"/>
                    <a:pt x="25" y="23"/>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31"/>
            <p:cNvSpPr/>
            <p:nvPr/>
          </p:nvSpPr>
          <p:spPr>
            <a:xfrm>
              <a:off x="5720700" y="3832725"/>
              <a:ext cx="4250" cy="4875"/>
            </a:xfrm>
            <a:custGeom>
              <a:rect b="b" l="l" r="r" t="t"/>
              <a:pathLst>
                <a:path extrusionOk="0" h="195" w="170">
                  <a:moveTo>
                    <a:pt x="1" y="0"/>
                  </a:moveTo>
                  <a:cubicBezTo>
                    <a:pt x="22" y="68"/>
                    <a:pt x="74" y="162"/>
                    <a:pt x="116" y="191"/>
                  </a:cubicBezTo>
                  <a:cubicBezTo>
                    <a:pt x="118" y="191"/>
                    <a:pt x="119" y="191"/>
                    <a:pt x="121" y="191"/>
                  </a:cubicBezTo>
                  <a:cubicBezTo>
                    <a:pt x="129" y="191"/>
                    <a:pt x="134" y="187"/>
                    <a:pt x="134" y="181"/>
                  </a:cubicBezTo>
                  <a:cubicBezTo>
                    <a:pt x="139" y="184"/>
                    <a:pt x="142" y="189"/>
                    <a:pt x="147" y="193"/>
                  </a:cubicBezTo>
                  <a:cubicBezTo>
                    <a:pt x="150" y="194"/>
                    <a:pt x="153" y="195"/>
                    <a:pt x="155" y="195"/>
                  </a:cubicBezTo>
                  <a:cubicBezTo>
                    <a:pt x="170" y="195"/>
                    <a:pt x="169" y="175"/>
                    <a:pt x="160" y="171"/>
                  </a:cubicBezTo>
                  <a:cubicBezTo>
                    <a:pt x="120" y="140"/>
                    <a:pt x="64" y="81"/>
                    <a:pt x="32" y="31"/>
                  </a:cubicBezTo>
                  <a:lnTo>
                    <a:pt x="32" y="31"/>
                  </a:lnTo>
                  <a:cubicBezTo>
                    <a:pt x="47" y="60"/>
                    <a:pt x="63" y="91"/>
                    <a:pt x="81" y="119"/>
                  </a:cubicBezTo>
                  <a:cubicBezTo>
                    <a:pt x="48" y="83"/>
                    <a:pt x="23" y="4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31"/>
            <p:cNvSpPr/>
            <p:nvPr/>
          </p:nvSpPr>
          <p:spPr>
            <a:xfrm>
              <a:off x="5722275" y="3834025"/>
              <a:ext cx="3450" cy="3375"/>
            </a:xfrm>
            <a:custGeom>
              <a:rect b="b" l="l" r="r" t="t"/>
              <a:pathLst>
                <a:path extrusionOk="0" h="135" w="138">
                  <a:moveTo>
                    <a:pt x="1" y="1"/>
                  </a:moveTo>
                  <a:lnTo>
                    <a:pt x="1" y="1"/>
                  </a:lnTo>
                  <a:cubicBezTo>
                    <a:pt x="29" y="44"/>
                    <a:pt x="61" y="85"/>
                    <a:pt x="98" y="119"/>
                  </a:cubicBezTo>
                  <a:cubicBezTo>
                    <a:pt x="106" y="125"/>
                    <a:pt x="113" y="134"/>
                    <a:pt x="124" y="135"/>
                  </a:cubicBezTo>
                  <a:cubicBezTo>
                    <a:pt x="137" y="135"/>
                    <a:pt x="138" y="119"/>
                    <a:pt x="128" y="114"/>
                  </a:cubicBezTo>
                  <a:cubicBezTo>
                    <a:pt x="87" y="83"/>
                    <a:pt x="41" y="4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31"/>
            <p:cNvSpPr/>
            <p:nvPr/>
          </p:nvSpPr>
          <p:spPr>
            <a:xfrm>
              <a:off x="5723025" y="3834400"/>
              <a:ext cx="3375" cy="2650"/>
            </a:xfrm>
            <a:custGeom>
              <a:rect b="b" l="l" r="r" t="t"/>
              <a:pathLst>
                <a:path extrusionOk="0" h="106" w="135">
                  <a:moveTo>
                    <a:pt x="1" y="0"/>
                  </a:moveTo>
                  <a:cubicBezTo>
                    <a:pt x="10" y="10"/>
                    <a:pt x="98" y="106"/>
                    <a:pt x="125" y="106"/>
                  </a:cubicBezTo>
                  <a:cubicBezTo>
                    <a:pt x="131" y="106"/>
                    <a:pt x="134" y="101"/>
                    <a:pt x="134" y="91"/>
                  </a:cubicBezTo>
                  <a:cubicBezTo>
                    <a:pt x="88" y="62"/>
                    <a:pt x="43" y="3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31"/>
            <p:cNvSpPr/>
            <p:nvPr/>
          </p:nvSpPr>
          <p:spPr>
            <a:xfrm>
              <a:off x="5724000" y="3834600"/>
              <a:ext cx="2725" cy="1900"/>
            </a:xfrm>
            <a:custGeom>
              <a:rect b="b" l="l" r="r" t="t"/>
              <a:pathLst>
                <a:path extrusionOk="0" h="76" w="109">
                  <a:moveTo>
                    <a:pt x="1" y="1"/>
                  </a:moveTo>
                  <a:cubicBezTo>
                    <a:pt x="5" y="9"/>
                    <a:pt x="83" y="75"/>
                    <a:pt x="103" y="75"/>
                  </a:cubicBezTo>
                  <a:cubicBezTo>
                    <a:pt x="107" y="75"/>
                    <a:pt x="109" y="71"/>
                    <a:pt x="105" y="61"/>
                  </a:cubicBezTo>
                  <a:cubicBezTo>
                    <a:pt x="70" y="42"/>
                    <a:pt x="35" y="2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31"/>
            <p:cNvSpPr/>
            <p:nvPr/>
          </p:nvSpPr>
          <p:spPr>
            <a:xfrm>
              <a:off x="5724900" y="3834800"/>
              <a:ext cx="1875" cy="1125"/>
            </a:xfrm>
            <a:custGeom>
              <a:rect b="b" l="l" r="r" t="t"/>
              <a:pathLst>
                <a:path extrusionOk="0" h="45" w="75">
                  <a:moveTo>
                    <a:pt x="1" y="1"/>
                  </a:moveTo>
                  <a:lnTo>
                    <a:pt x="1" y="1"/>
                  </a:lnTo>
                  <a:cubicBezTo>
                    <a:pt x="22" y="16"/>
                    <a:pt x="45" y="36"/>
                    <a:pt x="71" y="44"/>
                  </a:cubicBezTo>
                  <a:cubicBezTo>
                    <a:pt x="74" y="44"/>
                    <a:pt x="75" y="42"/>
                    <a:pt x="75" y="39"/>
                  </a:cubicBezTo>
                  <a:cubicBezTo>
                    <a:pt x="53" y="20"/>
                    <a:pt x="25" y="1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31"/>
            <p:cNvSpPr/>
            <p:nvPr/>
          </p:nvSpPr>
          <p:spPr>
            <a:xfrm>
              <a:off x="5710400" y="3803775"/>
              <a:ext cx="39625" cy="8775"/>
            </a:xfrm>
            <a:custGeom>
              <a:rect b="b" l="l" r="r" t="t"/>
              <a:pathLst>
                <a:path extrusionOk="0" h="351" w="1585">
                  <a:moveTo>
                    <a:pt x="1550" y="1"/>
                  </a:moveTo>
                  <a:cubicBezTo>
                    <a:pt x="1548" y="1"/>
                    <a:pt x="1546" y="1"/>
                    <a:pt x="1544" y="2"/>
                  </a:cubicBezTo>
                  <a:cubicBezTo>
                    <a:pt x="1504" y="29"/>
                    <a:pt x="1488" y="51"/>
                    <a:pt x="1437" y="74"/>
                  </a:cubicBezTo>
                  <a:cubicBezTo>
                    <a:pt x="1299" y="137"/>
                    <a:pt x="1130" y="152"/>
                    <a:pt x="958" y="152"/>
                  </a:cubicBezTo>
                  <a:cubicBezTo>
                    <a:pt x="891" y="152"/>
                    <a:pt x="823" y="150"/>
                    <a:pt x="756" y="147"/>
                  </a:cubicBezTo>
                  <a:cubicBezTo>
                    <a:pt x="688" y="142"/>
                    <a:pt x="620" y="138"/>
                    <a:pt x="553" y="138"/>
                  </a:cubicBezTo>
                  <a:cubicBezTo>
                    <a:pt x="398" y="138"/>
                    <a:pt x="248" y="161"/>
                    <a:pt x="113" y="254"/>
                  </a:cubicBezTo>
                  <a:cubicBezTo>
                    <a:pt x="207" y="204"/>
                    <a:pt x="310" y="171"/>
                    <a:pt x="411" y="170"/>
                  </a:cubicBezTo>
                  <a:cubicBezTo>
                    <a:pt x="418" y="170"/>
                    <a:pt x="425" y="170"/>
                    <a:pt x="431" y="170"/>
                  </a:cubicBezTo>
                  <a:cubicBezTo>
                    <a:pt x="619" y="170"/>
                    <a:pt x="806" y="205"/>
                    <a:pt x="995" y="205"/>
                  </a:cubicBezTo>
                  <a:cubicBezTo>
                    <a:pt x="1017" y="205"/>
                    <a:pt x="1038" y="205"/>
                    <a:pt x="1060" y="204"/>
                  </a:cubicBezTo>
                  <a:cubicBezTo>
                    <a:pt x="1202" y="195"/>
                    <a:pt x="1351" y="178"/>
                    <a:pt x="1480" y="110"/>
                  </a:cubicBezTo>
                  <a:lnTo>
                    <a:pt x="1480" y="110"/>
                  </a:lnTo>
                  <a:cubicBezTo>
                    <a:pt x="1477" y="115"/>
                    <a:pt x="1473" y="120"/>
                    <a:pt x="1469" y="124"/>
                  </a:cubicBezTo>
                  <a:cubicBezTo>
                    <a:pt x="1338" y="201"/>
                    <a:pt x="1192" y="224"/>
                    <a:pt x="1038" y="224"/>
                  </a:cubicBezTo>
                  <a:cubicBezTo>
                    <a:pt x="945" y="224"/>
                    <a:pt x="849" y="215"/>
                    <a:pt x="752" y="206"/>
                  </a:cubicBezTo>
                  <a:cubicBezTo>
                    <a:pt x="674" y="196"/>
                    <a:pt x="593" y="189"/>
                    <a:pt x="513" y="189"/>
                  </a:cubicBezTo>
                  <a:cubicBezTo>
                    <a:pt x="329" y="189"/>
                    <a:pt x="146" y="226"/>
                    <a:pt x="0" y="351"/>
                  </a:cubicBezTo>
                  <a:cubicBezTo>
                    <a:pt x="136" y="254"/>
                    <a:pt x="283" y="226"/>
                    <a:pt x="436" y="226"/>
                  </a:cubicBezTo>
                  <a:cubicBezTo>
                    <a:pt x="643" y="226"/>
                    <a:pt x="860" y="277"/>
                    <a:pt x="1070" y="277"/>
                  </a:cubicBezTo>
                  <a:cubicBezTo>
                    <a:pt x="1186" y="277"/>
                    <a:pt x="1301" y="262"/>
                    <a:pt x="1411" y="213"/>
                  </a:cubicBezTo>
                  <a:cubicBezTo>
                    <a:pt x="1452" y="193"/>
                    <a:pt x="1497" y="177"/>
                    <a:pt x="1531" y="146"/>
                  </a:cubicBezTo>
                  <a:cubicBezTo>
                    <a:pt x="1544" y="129"/>
                    <a:pt x="1535" y="111"/>
                    <a:pt x="1521" y="106"/>
                  </a:cubicBezTo>
                  <a:cubicBezTo>
                    <a:pt x="1533" y="91"/>
                    <a:pt x="1544" y="78"/>
                    <a:pt x="1554" y="63"/>
                  </a:cubicBezTo>
                  <a:cubicBezTo>
                    <a:pt x="1562" y="54"/>
                    <a:pt x="1571" y="47"/>
                    <a:pt x="1577" y="37"/>
                  </a:cubicBezTo>
                  <a:cubicBezTo>
                    <a:pt x="1584" y="22"/>
                    <a:pt x="1568" y="1"/>
                    <a:pt x="15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31"/>
            <p:cNvSpPr/>
            <p:nvPr/>
          </p:nvSpPr>
          <p:spPr>
            <a:xfrm>
              <a:off x="5722075" y="3800950"/>
              <a:ext cx="28025" cy="6975"/>
            </a:xfrm>
            <a:custGeom>
              <a:rect b="b" l="l" r="r" t="t"/>
              <a:pathLst>
                <a:path extrusionOk="0" h="279" w="1121">
                  <a:moveTo>
                    <a:pt x="1067" y="15"/>
                  </a:moveTo>
                  <a:lnTo>
                    <a:pt x="1067" y="15"/>
                  </a:lnTo>
                  <a:cubicBezTo>
                    <a:pt x="1067" y="15"/>
                    <a:pt x="1066" y="16"/>
                    <a:pt x="1065" y="18"/>
                  </a:cubicBezTo>
                  <a:lnTo>
                    <a:pt x="1065" y="18"/>
                  </a:lnTo>
                  <a:cubicBezTo>
                    <a:pt x="1065" y="17"/>
                    <a:pt x="1066" y="17"/>
                    <a:pt x="1066" y="16"/>
                  </a:cubicBezTo>
                  <a:cubicBezTo>
                    <a:pt x="1067" y="15"/>
                    <a:pt x="1067" y="15"/>
                    <a:pt x="1067" y="15"/>
                  </a:cubicBezTo>
                  <a:close/>
                  <a:moveTo>
                    <a:pt x="1091" y="1"/>
                  </a:moveTo>
                  <a:cubicBezTo>
                    <a:pt x="1089" y="1"/>
                    <a:pt x="1086" y="1"/>
                    <a:pt x="1084" y="2"/>
                  </a:cubicBezTo>
                  <a:cubicBezTo>
                    <a:pt x="1075" y="5"/>
                    <a:pt x="1070" y="12"/>
                    <a:pt x="1063" y="20"/>
                  </a:cubicBezTo>
                  <a:cubicBezTo>
                    <a:pt x="1064" y="20"/>
                    <a:pt x="1064" y="19"/>
                    <a:pt x="1065" y="18"/>
                  </a:cubicBezTo>
                  <a:lnTo>
                    <a:pt x="1065" y="18"/>
                  </a:lnTo>
                  <a:cubicBezTo>
                    <a:pt x="841" y="278"/>
                    <a:pt x="376" y="188"/>
                    <a:pt x="1" y="237"/>
                  </a:cubicBezTo>
                  <a:cubicBezTo>
                    <a:pt x="33" y="235"/>
                    <a:pt x="66" y="235"/>
                    <a:pt x="98" y="235"/>
                  </a:cubicBezTo>
                  <a:cubicBezTo>
                    <a:pt x="242" y="235"/>
                    <a:pt x="388" y="250"/>
                    <a:pt x="532" y="250"/>
                  </a:cubicBezTo>
                  <a:cubicBezTo>
                    <a:pt x="677" y="250"/>
                    <a:pt x="819" y="234"/>
                    <a:pt x="954" y="171"/>
                  </a:cubicBezTo>
                  <a:cubicBezTo>
                    <a:pt x="1016" y="139"/>
                    <a:pt x="1085" y="97"/>
                    <a:pt x="1115" y="31"/>
                  </a:cubicBezTo>
                  <a:cubicBezTo>
                    <a:pt x="1120" y="14"/>
                    <a:pt x="1107" y="1"/>
                    <a:pt x="10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31"/>
            <p:cNvSpPr/>
            <p:nvPr/>
          </p:nvSpPr>
          <p:spPr>
            <a:xfrm>
              <a:off x="5687875" y="3824275"/>
              <a:ext cx="12250" cy="12875"/>
            </a:xfrm>
            <a:custGeom>
              <a:rect b="b" l="l" r="r" t="t"/>
              <a:pathLst>
                <a:path extrusionOk="0" h="515" w="490">
                  <a:moveTo>
                    <a:pt x="489" y="1"/>
                  </a:moveTo>
                  <a:cubicBezTo>
                    <a:pt x="396" y="130"/>
                    <a:pt x="275" y="238"/>
                    <a:pt x="153" y="340"/>
                  </a:cubicBezTo>
                  <a:cubicBezTo>
                    <a:pt x="124" y="369"/>
                    <a:pt x="90" y="396"/>
                    <a:pt x="66" y="430"/>
                  </a:cubicBezTo>
                  <a:lnTo>
                    <a:pt x="66" y="430"/>
                  </a:lnTo>
                  <a:cubicBezTo>
                    <a:pt x="67" y="430"/>
                    <a:pt x="67" y="429"/>
                    <a:pt x="67" y="429"/>
                  </a:cubicBezTo>
                  <a:lnTo>
                    <a:pt x="67" y="429"/>
                  </a:lnTo>
                  <a:cubicBezTo>
                    <a:pt x="65" y="429"/>
                    <a:pt x="38" y="458"/>
                    <a:pt x="31" y="464"/>
                  </a:cubicBezTo>
                  <a:cubicBezTo>
                    <a:pt x="23" y="472"/>
                    <a:pt x="17" y="479"/>
                    <a:pt x="11" y="487"/>
                  </a:cubicBezTo>
                  <a:cubicBezTo>
                    <a:pt x="0" y="501"/>
                    <a:pt x="13" y="515"/>
                    <a:pt x="26" y="515"/>
                  </a:cubicBezTo>
                  <a:cubicBezTo>
                    <a:pt x="31" y="515"/>
                    <a:pt x="37" y="513"/>
                    <a:pt x="41" y="507"/>
                  </a:cubicBezTo>
                  <a:cubicBezTo>
                    <a:pt x="89" y="468"/>
                    <a:pt x="131" y="419"/>
                    <a:pt x="198" y="360"/>
                  </a:cubicBezTo>
                  <a:cubicBezTo>
                    <a:pt x="319" y="255"/>
                    <a:pt x="412" y="140"/>
                    <a:pt x="4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31"/>
            <p:cNvSpPr/>
            <p:nvPr/>
          </p:nvSpPr>
          <p:spPr>
            <a:xfrm>
              <a:off x="5670675" y="3818525"/>
              <a:ext cx="17850" cy="17700"/>
            </a:xfrm>
            <a:custGeom>
              <a:rect b="b" l="l" r="r" t="t"/>
              <a:pathLst>
                <a:path extrusionOk="0" h="708" w="714">
                  <a:moveTo>
                    <a:pt x="102" y="378"/>
                  </a:moveTo>
                  <a:lnTo>
                    <a:pt x="102" y="378"/>
                  </a:lnTo>
                  <a:cubicBezTo>
                    <a:pt x="103" y="380"/>
                    <a:pt x="103" y="382"/>
                    <a:pt x="103" y="384"/>
                  </a:cubicBezTo>
                  <a:cubicBezTo>
                    <a:pt x="103" y="382"/>
                    <a:pt x="103" y="380"/>
                    <a:pt x="102" y="378"/>
                  </a:cubicBezTo>
                  <a:close/>
                  <a:moveTo>
                    <a:pt x="505" y="0"/>
                  </a:moveTo>
                  <a:cubicBezTo>
                    <a:pt x="498" y="0"/>
                    <a:pt x="489" y="3"/>
                    <a:pt x="483" y="5"/>
                  </a:cubicBezTo>
                  <a:cubicBezTo>
                    <a:pt x="432" y="23"/>
                    <a:pt x="384" y="41"/>
                    <a:pt x="335" y="62"/>
                  </a:cubicBezTo>
                  <a:cubicBezTo>
                    <a:pt x="332" y="64"/>
                    <a:pt x="327" y="66"/>
                    <a:pt x="323" y="67"/>
                  </a:cubicBezTo>
                  <a:cubicBezTo>
                    <a:pt x="307" y="71"/>
                    <a:pt x="288" y="82"/>
                    <a:pt x="272" y="95"/>
                  </a:cubicBezTo>
                  <a:cubicBezTo>
                    <a:pt x="245" y="110"/>
                    <a:pt x="219" y="127"/>
                    <a:pt x="193" y="143"/>
                  </a:cubicBezTo>
                  <a:cubicBezTo>
                    <a:pt x="190" y="142"/>
                    <a:pt x="190" y="141"/>
                    <a:pt x="189" y="138"/>
                  </a:cubicBezTo>
                  <a:cubicBezTo>
                    <a:pt x="187" y="135"/>
                    <a:pt x="184" y="134"/>
                    <a:pt x="180" y="134"/>
                  </a:cubicBezTo>
                  <a:cubicBezTo>
                    <a:pt x="176" y="134"/>
                    <a:pt x="172" y="136"/>
                    <a:pt x="169" y="139"/>
                  </a:cubicBezTo>
                  <a:cubicBezTo>
                    <a:pt x="158" y="149"/>
                    <a:pt x="146" y="160"/>
                    <a:pt x="135" y="172"/>
                  </a:cubicBezTo>
                  <a:cubicBezTo>
                    <a:pt x="86" y="221"/>
                    <a:pt x="58" y="272"/>
                    <a:pt x="42" y="334"/>
                  </a:cubicBezTo>
                  <a:cubicBezTo>
                    <a:pt x="34" y="370"/>
                    <a:pt x="35" y="405"/>
                    <a:pt x="42" y="437"/>
                  </a:cubicBezTo>
                  <a:cubicBezTo>
                    <a:pt x="41" y="436"/>
                    <a:pt x="41" y="432"/>
                    <a:pt x="40" y="432"/>
                  </a:cubicBezTo>
                  <a:cubicBezTo>
                    <a:pt x="37" y="431"/>
                    <a:pt x="34" y="431"/>
                    <a:pt x="32" y="431"/>
                  </a:cubicBezTo>
                  <a:cubicBezTo>
                    <a:pt x="0" y="431"/>
                    <a:pt x="35" y="509"/>
                    <a:pt x="42" y="525"/>
                  </a:cubicBezTo>
                  <a:cubicBezTo>
                    <a:pt x="92" y="615"/>
                    <a:pt x="184" y="664"/>
                    <a:pt x="277" y="693"/>
                  </a:cubicBezTo>
                  <a:cubicBezTo>
                    <a:pt x="316" y="703"/>
                    <a:pt x="357" y="708"/>
                    <a:pt x="397" y="708"/>
                  </a:cubicBezTo>
                  <a:cubicBezTo>
                    <a:pt x="508" y="708"/>
                    <a:pt x="620" y="671"/>
                    <a:pt x="714" y="612"/>
                  </a:cubicBezTo>
                  <a:lnTo>
                    <a:pt x="714" y="612"/>
                  </a:lnTo>
                  <a:cubicBezTo>
                    <a:pt x="621" y="664"/>
                    <a:pt x="519" y="690"/>
                    <a:pt x="422" y="690"/>
                  </a:cubicBezTo>
                  <a:cubicBezTo>
                    <a:pt x="292" y="690"/>
                    <a:pt x="171" y="642"/>
                    <a:pt x="92" y="546"/>
                  </a:cubicBezTo>
                  <a:cubicBezTo>
                    <a:pt x="86" y="540"/>
                    <a:pt x="61" y="503"/>
                    <a:pt x="57" y="487"/>
                  </a:cubicBezTo>
                  <a:cubicBezTo>
                    <a:pt x="55" y="482"/>
                    <a:pt x="51" y="474"/>
                    <a:pt x="50" y="466"/>
                  </a:cubicBezTo>
                  <a:lnTo>
                    <a:pt x="50" y="466"/>
                  </a:lnTo>
                  <a:cubicBezTo>
                    <a:pt x="99" y="589"/>
                    <a:pt x="258" y="670"/>
                    <a:pt x="399" y="670"/>
                  </a:cubicBezTo>
                  <a:cubicBezTo>
                    <a:pt x="412" y="670"/>
                    <a:pt x="424" y="670"/>
                    <a:pt x="437" y="668"/>
                  </a:cubicBezTo>
                  <a:lnTo>
                    <a:pt x="437" y="668"/>
                  </a:lnTo>
                  <a:cubicBezTo>
                    <a:pt x="433" y="668"/>
                    <a:pt x="429" y="668"/>
                    <a:pt x="425" y="668"/>
                  </a:cubicBezTo>
                  <a:cubicBezTo>
                    <a:pt x="250" y="668"/>
                    <a:pt x="84" y="537"/>
                    <a:pt x="76" y="398"/>
                  </a:cubicBezTo>
                  <a:cubicBezTo>
                    <a:pt x="74" y="328"/>
                    <a:pt x="93" y="278"/>
                    <a:pt x="137" y="218"/>
                  </a:cubicBezTo>
                  <a:cubicBezTo>
                    <a:pt x="137" y="216"/>
                    <a:pt x="138" y="216"/>
                    <a:pt x="138" y="215"/>
                  </a:cubicBezTo>
                  <a:cubicBezTo>
                    <a:pt x="149" y="201"/>
                    <a:pt x="163" y="187"/>
                    <a:pt x="175" y="174"/>
                  </a:cubicBezTo>
                  <a:cubicBezTo>
                    <a:pt x="180" y="169"/>
                    <a:pt x="187" y="164"/>
                    <a:pt x="190" y="157"/>
                  </a:cubicBezTo>
                  <a:cubicBezTo>
                    <a:pt x="195" y="156"/>
                    <a:pt x="199" y="154"/>
                    <a:pt x="203" y="152"/>
                  </a:cubicBezTo>
                  <a:lnTo>
                    <a:pt x="203" y="152"/>
                  </a:lnTo>
                  <a:cubicBezTo>
                    <a:pt x="144" y="212"/>
                    <a:pt x="97" y="294"/>
                    <a:pt x="102" y="378"/>
                  </a:cubicBezTo>
                  <a:lnTo>
                    <a:pt x="102" y="378"/>
                  </a:lnTo>
                  <a:cubicBezTo>
                    <a:pt x="102" y="354"/>
                    <a:pt x="111" y="327"/>
                    <a:pt x="117" y="309"/>
                  </a:cubicBezTo>
                  <a:cubicBezTo>
                    <a:pt x="156" y="220"/>
                    <a:pt x="219" y="165"/>
                    <a:pt x="298" y="118"/>
                  </a:cubicBezTo>
                  <a:cubicBezTo>
                    <a:pt x="311" y="110"/>
                    <a:pt x="327" y="103"/>
                    <a:pt x="339" y="93"/>
                  </a:cubicBezTo>
                  <a:cubicBezTo>
                    <a:pt x="342" y="91"/>
                    <a:pt x="342" y="87"/>
                    <a:pt x="343" y="85"/>
                  </a:cubicBezTo>
                  <a:cubicBezTo>
                    <a:pt x="394" y="64"/>
                    <a:pt x="447" y="44"/>
                    <a:pt x="504" y="28"/>
                  </a:cubicBezTo>
                  <a:cubicBezTo>
                    <a:pt x="510" y="26"/>
                    <a:pt x="518" y="23"/>
                    <a:pt x="518" y="14"/>
                  </a:cubicBezTo>
                  <a:cubicBezTo>
                    <a:pt x="518" y="3"/>
                    <a:pt x="513" y="0"/>
                    <a:pt x="5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31"/>
            <p:cNvSpPr/>
            <p:nvPr/>
          </p:nvSpPr>
          <p:spPr>
            <a:xfrm>
              <a:off x="5679675" y="3843750"/>
              <a:ext cx="5475" cy="1700"/>
            </a:xfrm>
            <a:custGeom>
              <a:rect b="b" l="l" r="r" t="t"/>
              <a:pathLst>
                <a:path extrusionOk="0" h="68" w="219">
                  <a:moveTo>
                    <a:pt x="219" y="0"/>
                  </a:moveTo>
                  <a:lnTo>
                    <a:pt x="219" y="0"/>
                  </a:lnTo>
                  <a:cubicBezTo>
                    <a:pt x="154" y="28"/>
                    <a:pt x="57" y="50"/>
                    <a:pt x="18" y="52"/>
                  </a:cubicBezTo>
                  <a:cubicBezTo>
                    <a:pt x="18" y="52"/>
                    <a:pt x="17" y="52"/>
                    <a:pt x="17" y="52"/>
                  </a:cubicBezTo>
                  <a:cubicBezTo>
                    <a:pt x="12" y="52"/>
                    <a:pt x="1" y="60"/>
                    <a:pt x="11" y="67"/>
                  </a:cubicBezTo>
                  <a:cubicBezTo>
                    <a:pt x="83" y="67"/>
                    <a:pt x="153" y="31"/>
                    <a:pt x="2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31"/>
            <p:cNvSpPr/>
            <p:nvPr/>
          </p:nvSpPr>
          <p:spPr>
            <a:xfrm>
              <a:off x="5684375" y="3840100"/>
              <a:ext cx="75" cy="100"/>
            </a:xfrm>
            <a:custGeom>
              <a:rect b="b" l="l" r="r" t="t"/>
              <a:pathLst>
                <a:path extrusionOk="0" h="4" w="3">
                  <a:moveTo>
                    <a:pt x="3" y="1"/>
                  </a:moveTo>
                  <a:cubicBezTo>
                    <a:pt x="1" y="2"/>
                    <a:pt x="1" y="3"/>
                    <a:pt x="1" y="3"/>
                  </a:cubicBezTo>
                  <a:cubicBezTo>
                    <a:pt x="1" y="3"/>
                    <a:pt x="2" y="2"/>
                    <a:pt x="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31"/>
            <p:cNvSpPr/>
            <p:nvPr/>
          </p:nvSpPr>
          <p:spPr>
            <a:xfrm>
              <a:off x="5668675" y="3829000"/>
              <a:ext cx="28450" cy="15725"/>
            </a:xfrm>
            <a:custGeom>
              <a:rect b="b" l="l" r="r" t="t"/>
              <a:pathLst>
                <a:path extrusionOk="0" h="629" w="1138">
                  <a:moveTo>
                    <a:pt x="1138" y="0"/>
                  </a:moveTo>
                  <a:cubicBezTo>
                    <a:pt x="1058" y="111"/>
                    <a:pt x="969" y="198"/>
                    <a:pt x="871" y="275"/>
                  </a:cubicBezTo>
                  <a:cubicBezTo>
                    <a:pt x="918" y="229"/>
                    <a:pt x="966" y="182"/>
                    <a:pt x="1011" y="132"/>
                  </a:cubicBezTo>
                  <a:lnTo>
                    <a:pt x="1011" y="132"/>
                  </a:lnTo>
                  <a:cubicBezTo>
                    <a:pt x="913" y="220"/>
                    <a:pt x="805" y="297"/>
                    <a:pt x="711" y="391"/>
                  </a:cubicBezTo>
                  <a:cubicBezTo>
                    <a:pt x="686" y="409"/>
                    <a:pt x="659" y="425"/>
                    <a:pt x="631" y="444"/>
                  </a:cubicBezTo>
                  <a:cubicBezTo>
                    <a:pt x="630" y="444"/>
                    <a:pt x="630" y="444"/>
                    <a:pt x="630" y="445"/>
                  </a:cubicBezTo>
                  <a:cubicBezTo>
                    <a:pt x="627" y="446"/>
                    <a:pt x="626" y="448"/>
                    <a:pt x="625" y="450"/>
                  </a:cubicBezTo>
                  <a:cubicBezTo>
                    <a:pt x="620" y="455"/>
                    <a:pt x="620" y="464"/>
                    <a:pt x="624" y="471"/>
                  </a:cubicBezTo>
                  <a:cubicBezTo>
                    <a:pt x="574" y="494"/>
                    <a:pt x="524" y="513"/>
                    <a:pt x="472" y="528"/>
                  </a:cubicBezTo>
                  <a:cubicBezTo>
                    <a:pt x="464" y="532"/>
                    <a:pt x="451" y="532"/>
                    <a:pt x="445" y="542"/>
                  </a:cubicBezTo>
                  <a:cubicBezTo>
                    <a:pt x="440" y="547"/>
                    <a:pt x="441" y="553"/>
                    <a:pt x="446" y="558"/>
                  </a:cubicBezTo>
                  <a:cubicBezTo>
                    <a:pt x="415" y="563"/>
                    <a:pt x="384" y="565"/>
                    <a:pt x="355" y="565"/>
                  </a:cubicBezTo>
                  <a:cubicBezTo>
                    <a:pt x="221" y="565"/>
                    <a:pt x="110" y="517"/>
                    <a:pt x="79" y="398"/>
                  </a:cubicBezTo>
                  <a:cubicBezTo>
                    <a:pt x="66" y="348"/>
                    <a:pt x="65" y="322"/>
                    <a:pt x="49" y="300"/>
                  </a:cubicBezTo>
                  <a:lnTo>
                    <a:pt x="49" y="298"/>
                  </a:lnTo>
                  <a:cubicBezTo>
                    <a:pt x="48" y="296"/>
                    <a:pt x="44" y="290"/>
                    <a:pt x="43" y="288"/>
                  </a:cubicBezTo>
                  <a:cubicBezTo>
                    <a:pt x="43" y="286"/>
                    <a:pt x="42" y="286"/>
                    <a:pt x="42" y="285"/>
                  </a:cubicBezTo>
                  <a:cubicBezTo>
                    <a:pt x="34" y="276"/>
                    <a:pt x="42" y="279"/>
                    <a:pt x="26" y="271"/>
                  </a:cubicBezTo>
                  <a:cubicBezTo>
                    <a:pt x="24" y="270"/>
                    <a:pt x="22" y="270"/>
                    <a:pt x="20" y="270"/>
                  </a:cubicBezTo>
                  <a:cubicBezTo>
                    <a:pt x="10" y="270"/>
                    <a:pt x="1" y="279"/>
                    <a:pt x="1" y="290"/>
                  </a:cubicBezTo>
                  <a:cubicBezTo>
                    <a:pt x="1" y="294"/>
                    <a:pt x="1" y="297"/>
                    <a:pt x="2" y="300"/>
                  </a:cubicBezTo>
                  <a:lnTo>
                    <a:pt x="2" y="300"/>
                  </a:lnTo>
                  <a:cubicBezTo>
                    <a:pt x="2" y="299"/>
                    <a:pt x="2" y="298"/>
                    <a:pt x="1" y="298"/>
                  </a:cubicBezTo>
                  <a:lnTo>
                    <a:pt x="1" y="298"/>
                  </a:lnTo>
                  <a:cubicBezTo>
                    <a:pt x="1" y="298"/>
                    <a:pt x="1" y="299"/>
                    <a:pt x="2" y="300"/>
                  </a:cubicBezTo>
                  <a:cubicBezTo>
                    <a:pt x="2" y="300"/>
                    <a:pt x="2" y="301"/>
                    <a:pt x="3" y="302"/>
                  </a:cubicBezTo>
                  <a:cubicBezTo>
                    <a:pt x="5" y="305"/>
                    <a:pt x="5" y="305"/>
                    <a:pt x="5" y="306"/>
                  </a:cubicBezTo>
                  <a:cubicBezTo>
                    <a:pt x="7" y="322"/>
                    <a:pt x="8" y="325"/>
                    <a:pt x="12" y="343"/>
                  </a:cubicBezTo>
                  <a:cubicBezTo>
                    <a:pt x="22" y="384"/>
                    <a:pt x="31" y="426"/>
                    <a:pt x="49" y="464"/>
                  </a:cubicBezTo>
                  <a:cubicBezTo>
                    <a:pt x="46" y="467"/>
                    <a:pt x="43" y="470"/>
                    <a:pt x="42" y="473"/>
                  </a:cubicBezTo>
                  <a:cubicBezTo>
                    <a:pt x="39" y="490"/>
                    <a:pt x="57" y="502"/>
                    <a:pt x="65" y="514"/>
                  </a:cubicBezTo>
                  <a:cubicBezTo>
                    <a:pt x="136" y="597"/>
                    <a:pt x="243" y="629"/>
                    <a:pt x="350" y="629"/>
                  </a:cubicBezTo>
                  <a:cubicBezTo>
                    <a:pt x="400" y="629"/>
                    <a:pt x="449" y="622"/>
                    <a:pt x="495" y="611"/>
                  </a:cubicBezTo>
                  <a:cubicBezTo>
                    <a:pt x="688" y="550"/>
                    <a:pt x="881" y="441"/>
                    <a:pt x="998" y="270"/>
                  </a:cubicBezTo>
                  <a:lnTo>
                    <a:pt x="998" y="270"/>
                  </a:lnTo>
                  <a:cubicBezTo>
                    <a:pt x="910" y="385"/>
                    <a:pt x="784" y="457"/>
                    <a:pt x="656" y="521"/>
                  </a:cubicBezTo>
                  <a:cubicBezTo>
                    <a:pt x="564" y="566"/>
                    <a:pt x="452" y="598"/>
                    <a:pt x="347" y="598"/>
                  </a:cubicBezTo>
                  <a:cubicBezTo>
                    <a:pt x="315" y="598"/>
                    <a:pt x="285" y="595"/>
                    <a:pt x="255" y="589"/>
                  </a:cubicBezTo>
                  <a:lnTo>
                    <a:pt x="255" y="589"/>
                  </a:lnTo>
                  <a:cubicBezTo>
                    <a:pt x="281" y="593"/>
                    <a:pt x="308" y="595"/>
                    <a:pt x="334" y="595"/>
                  </a:cubicBezTo>
                  <a:cubicBezTo>
                    <a:pt x="512" y="595"/>
                    <a:pt x="697" y="505"/>
                    <a:pt x="828" y="395"/>
                  </a:cubicBezTo>
                  <a:lnTo>
                    <a:pt x="828" y="395"/>
                  </a:lnTo>
                  <a:cubicBezTo>
                    <a:pt x="749" y="456"/>
                    <a:pt x="647" y="506"/>
                    <a:pt x="544" y="535"/>
                  </a:cubicBezTo>
                  <a:cubicBezTo>
                    <a:pt x="777" y="449"/>
                    <a:pt x="973" y="278"/>
                    <a:pt x="1112" y="72"/>
                  </a:cubicBezTo>
                  <a:lnTo>
                    <a:pt x="1112" y="72"/>
                  </a:lnTo>
                  <a:cubicBezTo>
                    <a:pt x="1021" y="186"/>
                    <a:pt x="917" y="286"/>
                    <a:pt x="801" y="368"/>
                  </a:cubicBezTo>
                  <a:cubicBezTo>
                    <a:pt x="929" y="269"/>
                    <a:pt x="1052" y="141"/>
                    <a:pt x="11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31"/>
            <p:cNvSpPr/>
            <p:nvPr/>
          </p:nvSpPr>
          <p:spPr>
            <a:xfrm>
              <a:off x="5732425" y="3799525"/>
              <a:ext cx="17400" cy="6500"/>
            </a:xfrm>
            <a:custGeom>
              <a:rect b="b" l="l" r="r" t="t"/>
              <a:pathLst>
                <a:path extrusionOk="0" h="260" w="696">
                  <a:moveTo>
                    <a:pt x="674" y="1"/>
                  </a:moveTo>
                  <a:cubicBezTo>
                    <a:pt x="672" y="1"/>
                    <a:pt x="670" y="1"/>
                    <a:pt x="669" y="2"/>
                  </a:cubicBezTo>
                  <a:cubicBezTo>
                    <a:pt x="661" y="5"/>
                    <a:pt x="656" y="12"/>
                    <a:pt x="650" y="17"/>
                  </a:cubicBezTo>
                  <a:cubicBezTo>
                    <a:pt x="513" y="180"/>
                    <a:pt x="242" y="244"/>
                    <a:pt x="1" y="259"/>
                  </a:cubicBezTo>
                  <a:cubicBezTo>
                    <a:pt x="7" y="259"/>
                    <a:pt x="14" y="260"/>
                    <a:pt x="21" y="260"/>
                  </a:cubicBezTo>
                  <a:cubicBezTo>
                    <a:pt x="258" y="260"/>
                    <a:pt x="547" y="208"/>
                    <a:pt x="691" y="27"/>
                  </a:cubicBezTo>
                  <a:cubicBezTo>
                    <a:pt x="695" y="15"/>
                    <a:pt x="685" y="1"/>
                    <a:pt x="6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31"/>
            <p:cNvSpPr/>
            <p:nvPr/>
          </p:nvSpPr>
          <p:spPr>
            <a:xfrm>
              <a:off x="5742600" y="3797575"/>
              <a:ext cx="6775" cy="6125"/>
            </a:xfrm>
            <a:custGeom>
              <a:rect b="b" l="l" r="r" t="t"/>
              <a:pathLst>
                <a:path extrusionOk="0" h="245" w="271">
                  <a:moveTo>
                    <a:pt x="251" y="0"/>
                  </a:moveTo>
                  <a:cubicBezTo>
                    <a:pt x="245" y="0"/>
                    <a:pt x="238" y="3"/>
                    <a:pt x="235" y="9"/>
                  </a:cubicBezTo>
                  <a:cubicBezTo>
                    <a:pt x="209" y="68"/>
                    <a:pt x="178" y="98"/>
                    <a:pt x="132" y="142"/>
                  </a:cubicBezTo>
                  <a:cubicBezTo>
                    <a:pt x="88" y="182"/>
                    <a:pt x="51" y="216"/>
                    <a:pt x="0" y="245"/>
                  </a:cubicBezTo>
                  <a:cubicBezTo>
                    <a:pt x="78" y="210"/>
                    <a:pt x="152" y="167"/>
                    <a:pt x="215" y="108"/>
                  </a:cubicBezTo>
                  <a:cubicBezTo>
                    <a:pt x="236" y="82"/>
                    <a:pt x="268" y="50"/>
                    <a:pt x="270" y="14"/>
                  </a:cubicBezTo>
                  <a:cubicBezTo>
                    <a:pt x="268" y="5"/>
                    <a:pt x="259" y="0"/>
                    <a:pt x="2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31"/>
            <p:cNvSpPr/>
            <p:nvPr/>
          </p:nvSpPr>
          <p:spPr>
            <a:xfrm>
              <a:off x="5747350" y="3758775"/>
              <a:ext cx="5225" cy="800"/>
            </a:xfrm>
            <a:custGeom>
              <a:rect b="b" l="l" r="r" t="t"/>
              <a:pathLst>
                <a:path extrusionOk="0" h="32" w="209">
                  <a:moveTo>
                    <a:pt x="94" y="1"/>
                  </a:moveTo>
                  <a:cubicBezTo>
                    <a:pt x="63" y="1"/>
                    <a:pt x="32" y="3"/>
                    <a:pt x="1" y="6"/>
                  </a:cubicBezTo>
                  <a:cubicBezTo>
                    <a:pt x="69" y="9"/>
                    <a:pt x="129" y="15"/>
                    <a:pt x="192" y="32"/>
                  </a:cubicBezTo>
                  <a:cubicBezTo>
                    <a:pt x="193" y="32"/>
                    <a:pt x="194" y="32"/>
                    <a:pt x="195" y="32"/>
                  </a:cubicBezTo>
                  <a:cubicBezTo>
                    <a:pt x="208" y="32"/>
                    <a:pt x="209" y="13"/>
                    <a:pt x="194" y="13"/>
                  </a:cubicBezTo>
                  <a:cubicBezTo>
                    <a:pt x="161" y="4"/>
                    <a:pt x="127" y="1"/>
                    <a:pt x="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31"/>
            <p:cNvSpPr/>
            <p:nvPr/>
          </p:nvSpPr>
          <p:spPr>
            <a:xfrm>
              <a:off x="5742600" y="3758225"/>
              <a:ext cx="13575" cy="5525"/>
            </a:xfrm>
            <a:custGeom>
              <a:rect b="b" l="l" r="r" t="t"/>
              <a:pathLst>
                <a:path extrusionOk="0" h="221" w="543">
                  <a:moveTo>
                    <a:pt x="301" y="1"/>
                  </a:moveTo>
                  <a:cubicBezTo>
                    <a:pt x="283" y="1"/>
                    <a:pt x="265" y="2"/>
                    <a:pt x="246" y="2"/>
                  </a:cubicBezTo>
                  <a:cubicBezTo>
                    <a:pt x="298" y="5"/>
                    <a:pt x="356" y="12"/>
                    <a:pt x="397" y="31"/>
                  </a:cubicBezTo>
                  <a:cubicBezTo>
                    <a:pt x="410" y="36"/>
                    <a:pt x="428" y="47"/>
                    <a:pt x="444" y="59"/>
                  </a:cubicBezTo>
                  <a:cubicBezTo>
                    <a:pt x="459" y="71"/>
                    <a:pt x="468" y="82"/>
                    <a:pt x="477" y="94"/>
                  </a:cubicBezTo>
                  <a:cubicBezTo>
                    <a:pt x="453" y="79"/>
                    <a:pt x="427" y="72"/>
                    <a:pt x="401" y="64"/>
                  </a:cubicBezTo>
                  <a:cubicBezTo>
                    <a:pt x="347" y="50"/>
                    <a:pt x="270" y="45"/>
                    <a:pt x="190" y="45"/>
                  </a:cubicBezTo>
                  <a:cubicBezTo>
                    <a:pt x="166" y="45"/>
                    <a:pt x="142" y="45"/>
                    <a:pt x="118" y="46"/>
                  </a:cubicBezTo>
                  <a:cubicBezTo>
                    <a:pt x="238" y="53"/>
                    <a:pt x="334" y="69"/>
                    <a:pt x="424" y="114"/>
                  </a:cubicBezTo>
                  <a:cubicBezTo>
                    <a:pt x="410" y="109"/>
                    <a:pt x="395" y="104"/>
                    <a:pt x="379" y="100"/>
                  </a:cubicBezTo>
                  <a:cubicBezTo>
                    <a:pt x="293" y="74"/>
                    <a:pt x="202" y="58"/>
                    <a:pt x="112" y="58"/>
                  </a:cubicBezTo>
                  <a:cubicBezTo>
                    <a:pt x="75" y="58"/>
                    <a:pt x="37" y="61"/>
                    <a:pt x="0" y="67"/>
                  </a:cubicBezTo>
                  <a:cubicBezTo>
                    <a:pt x="16" y="66"/>
                    <a:pt x="32" y="65"/>
                    <a:pt x="48" y="65"/>
                  </a:cubicBezTo>
                  <a:cubicBezTo>
                    <a:pt x="172" y="65"/>
                    <a:pt x="280" y="100"/>
                    <a:pt x="374" y="143"/>
                  </a:cubicBezTo>
                  <a:cubicBezTo>
                    <a:pt x="309" y="118"/>
                    <a:pt x="243" y="100"/>
                    <a:pt x="176" y="87"/>
                  </a:cubicBezTo>
                  <a:lnTo>
                    <a:pt x="176" y="87"/>
                  </a:lnTo>
                  <a:cubicBezTo>
                    <a:pt x="252" y="113"/>
                    <a:pt x="324" y="150"/>
                    <a:pt x="395" y="186"/>
                  </a:cubicBezTo>
                  <a:cubicBezTo>
                    <a:pt x="370" y="177"/>
                    <a:pt x="344" y="170"/>
                    <a:pt x="321" y="160"/>
                  </a:cubicBezTo>
                  <a:lnTo>
                    <a:pt x="321" y="160"/>
                  </a:lnTo>
                  <a:cubicBezTo>
                    <a:pt x="332" y="165"/>
                    <a:pt x="409" y="213"/>
                    <a:pt x="432" y="213"/>
                  </a:cubicBezTo>
                  <a:cubicBezTo>
                    <a:pt x="436" y="213"/>
                    <a:pt x="438" y="212"/>
                    <a:pt x="438" y="208"/>
                  </a:cubicBezTo>
                  <a:cubicBezTo>
                    <a:pt x="443" y="211"/>
                    <a:pt x="449" y="215"/>
                    <a:pt x="454" y="217"/>
                  </a:cubicBezTo>
                  <a:cubicBezTo>
                    <a:pt x="455" y="219"/>
                    <a:pt x="460" y="220"/>
                    <a:pt x="465" y="220"/>
                  </a:cubicBezTo>
                  <a:cubicBezTo>
                    <a:pt x="472" y="220"/>
                    <a:pt x="479" y="217"/>
                    <a:pt x="482" y="207"/>
                  </a:cubicBezTo>
                  <a:cubicBezTo>
                    <a:pt x="483" y="202"/>
                    <a:pt x="482" y="198"/>
                    <a:pt x="480" y="196"/>
                  </a:cubicBezTo>
                  <a:lnTo>
                    <a:pt x="480" y="196"/>
                  </a:lnTo>
                  <a:cubicBezTo>
                    <a:pt x="482" y="196"/>
                    <a:pt x="484" y="196"/>
                    <a:pt x="485" y="196"/>
                  </a:cubicBezTo>
                  <a:cubicBezTo>
                    <a:pt x="491" y="196"/>
                    <a:pt x="496" y="195"/>
                    <a:pt x="500" y="192"/>
                  </a:cubicBezTo>
                  <a:cubicBezTo>
                    <a:pt x="502" y="194"/>
                    <a:pt x="506" y="195"/>
                    <a:pt x="509" y="195"/>
                  </a:cubicBezTo>
                  <a:cubicBezTo>
                    <a:pt x="513" y="195"/>
                    <a:pt x="518" y="193"/>
                    <a:pt x="520" y="189"/>
                  </a:cubicBezTo>
                  <a:cubicBezTo>
                    <a:pt x="534" y="182"/>
                    <a:pt x="542" y="136"/>
                    <a:pt x="519" y="99"/>
                  </a:cubicBezTo>
                  <a:cubicBezTo>
                    <a:pt x="504" y="68"/>
                    <a:pt x="477" y="47"/>
                    <a:pt x="447" y="30"/>
                  </a:cubicBezTo>
                  <a:cubicBezTo>
                    <a:pt x="401" y="6"/>
                    <a:pt x="352" y="1"/>
                    <a:pt x="3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31"/>
            <p:cNvSpPr/>
            <p:nvPr/>
          </p:nvSpPr>
          <p:spPr>
            <a:xfrm>
              <a:off x="5719025" y="3765525"/>
              <a:ext cx="7300" cy="6700"/>
            </a:xfrm>
            <a:custGeom>
              <a:rect b="b" l="l" r="r" t="t"/>
              <a:pathLst>
                <a:path extrusionOk="0" h="268" w="292">
                  <a:moveTo>
                    <a:pt x="268" y="1"/>
                  </a:moveTo>
                  <a:cubicBezTo>
                    <a:pt x="258" y="1"/>
                    <a:pt x="247" y="8"/>
                    <a:pt x="247" y="22"/>
                  </a:cubicBezTo>
                  <a:lnTo>
                    <a:pt x="247" y="29"/>
                  </a:lnTo>
                  <a:cubicBezTo>
                    <a:pt x="246" y="27"/>
                    <a:pt x="243" y="26"/>
                    <a:pt x="241" y="24"/>
                  </a:cubicBezTo>
                  <a:cubicBezTo>
                    <a:pt x="238" y="24"/>
                    <a:pt x="236" y="24"/>
                    <a:pt x="234" y="24"/>
                  </a:cubicBezTo>
                  <a:cubicBezTo>
                    <a:pt x="221" y="24"/>
                    <a:pt x="217" y="31"/>
                    <a:pt x="215" y="43"/>
                  </a:cubicBezTo>
                  <a:cubicBezTo>
                    <a:pt x="213" y="42"/>
                    <a:pt x="213" y="40"/>
                    <a:pt x="212" y="39"/>
                  </a:cubicBezTo>
                  <a:cubicBezTo>
                    <a:pt x="210" y="37"/>
                    <a:pt x="207" y="36"/>
                    <a:pt x="205" y="36"/>
                  </a:cubicBezTo>
                  <a:cubicBezTo>
                    <a:pt x="199" y="36"/>
                    <a:pt x="194" y="40"/>
                    <a:pt x="192" y="45"/>
                  </a:cubicBezTo>
                  <a:cubicBezTo>
                    <a:pt x="191" y="40"/>
                    <a:pt x="186" y="37"/>
                    <a:pt x="180" y="37"/>
                  </a:cubicBezTo>
                  <a:cubicBezTo>
                    <a:pt x="172" y="38"/>
                    <a:pt x="170" y="42"/>
                    <a:pt x="169" y="47"/>
                  </a:cubicBezTo>
                  <a:cubicBezTo>
                    <a:pt x="167" y="43"/>
                    <a:pt x="166" y="38"/>
                    <a:pt x="162" y="34"/>
                  </a:cubicBezTo>
                  <a:cubicBezTo>
                    <a:pt x="160" y="33"/>
                    <a:pt x="158" y="33"/>
                    <a:pt x="156" y="33"/>
                  </a:cubicBezTo>
                  <a:cubicBezTo>
                    <a:pt x="149" y="33"/>
                    <a:pt x="141" y="41"/>
                    <a:pt x="144" y="49"/>
                  </a:cubicBezTo>
                  <a:cubicBezTo>
                    <a:pt x="145" y="53"/>
                    <a:pt x="145" y="67"/>
                    <a:pt x="144" y="79"/>
                  </a:cubicBezTo>
                  <a:cubicBezTo>
                    <a:pt x="143" y="86"/>
                    <a:pt x="136" y="114"/>
                    <a:pt x="126" y="126"/>
                  </a:cubicBezTo>
                  <a:cubicBezTo>
                    <a:pt x="111" y="148"/>
                    <a:pt x="81" y="173"/>
                    <a:pt x="47" y="173"/>
                  </a:cubicBezTo>
                  <a:cubicBezTo>
                    <a:pt x="43" y="173"/>
                    <a:pt x="40" y="173"/>
                    <a:pt x="36" y="172"/>
                  </a:cubicBezTo>
                  <a:lnTo>
                    <a:pt x="36" y="172"/>
                  </a:lnTo>
                  <a:cubicBezTo>
                    <a:pt x="44" y="175"/>
                    <a:pt x="53" y="176"/>
                    <a:pt x="61" y="176"/>
                  </a:cubicBezTo>
                  <a:cubicBezTo>
                    <a:pt x="90" y="176"/>
                    <a:pt x="119" y="162"/>
                    <a:pt x="139" y="140"/>
                  </a:cubicBezTo>
                  <a:lnTo>
                    <a:pt x="139" y="140"/>
                  </a:lnTo>
                  <a:cubicBezTo>
                    <a:pt x="124" y="161"/>
                    <a:pt x="105" y="178"/>
                    <a:pt x="78" y="188"/>
                  </a:cubicBezTo>
                  <a:cubicBezTo>
                    <a:pt x="110" y="183"/>
                    <a:pt x="140" y="163"/>
                    <a:pt x="160" y="137"/>
                  </a:cubicBezTo>
                  <a:lnTo>
                    <a:pt x="160" y="137"/>
                  </a:lnTo>
                  <a:cubicBezTo>
                    <a:pt x="150" y="151"/>
                    <a:pt x="140" y="162"/>
                    <a:pt x="128" y="176"/>
                  </a:cubicBezTo>
                  <a:cubicBezTo>
                    <a:pt x="104" y="198"/>
                    <a:pt x="80" y="218"/>
                    <a:pt x="48" y="228"/>
                  </a:cubicBezTo>
                  <a:cubicBezTo>
                    <a:pt x="88" y="219"/>
                    <a:pt x="128" y="199"/>
                    <a:pt x="158" y="172"/>
                  </a:cubicBezTo>
                  <a:lnTo>
                    <a:pt x="158" y="172"/>
                  </a:lnTo>
                  <a:cubicBezTo>
                    <a:pt x="123" y="212"/>
                    <a:pt x="79" y="240"/>
                    <a:pt x="25" y="248"/>
                  </a:cubicBezTo>
                  <a:cubicBezTo>
                    <a:pt x="27" y="248"/>
                    <a:pt x="29" y="248"/>
                    <a:pt x="31" y="248"/>
                  </a:cubicBezTo>
                  <a:cubicBezTo>
                    <a:pt x="98" y="248"/>
                    <a:pt x="166" y="213"/>
                    <a:pt x="206" y="158"/>
                  </a:cubicBezTo>
                  <a:lnTo>
                    <a:pt x="206" y="158"/>
                  </a:lnTo>
                  <a:cubicBezTo>
                    <a:pt x="168" y="217"/>
                    <a:pt x="102" y="260"/>
                    <a:pt x="27" y="260"/>
                  </a:cubicBezTo>
                  <a:cubicBezTo>
                    <a:pt x="18" y="260"/>
                    <a:pt x="9" y="259"/>
                    <a:pt x="0" y="258"/>
                  </a:cubicBezTo>
                  <a:lnTo>
                    <a:pt x="0" y="258"/>
                  </a:lnTo>
                  <a:cubicBezTo>
                    <a:pt x="21" y="264"/>
                    <a:pt x="41" y="268"/>
                    <a:pt x="61" y="268"/>
                  </a:cubicBezTo>
                  <a:cubicBezTo>
                    <a:pt x="184" y="268"/>
                    <a:pt x="292" y="155"/>
                    <a:pt x="288" y="23"/>
                  </a:cubicBezTo>
                  <a:cubicBezTo>
                    <a:pt x="289" y="8"/>
                    <a:pt x="279" y="1"/>
                    <a:pt x="2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31"/>
            <p:cNvSpPr/>
            <p:nvPr/>
          </p:nvSpPr>
          <p:spPr>
            <a:xfrm>
              <a:off x="5709925" y="3759650"/>
              <a:ext cx="10025" cy="12125"/>
            </a:xfrm>
            <a:custGeom>
              <a:rect b="b" l="l" r="r" t="t"/>
              <a:pathLst>
                <a:path extrusionOk="0" h="485" w="401">
                  <a:moveTo>
                    <a:pt x="133" y="1"/>
                  </a:moveTo>
                  <a:cubicBezTo>
                    <a:pt x="55" y="71"/>
                    <a:pt x="69" y="169"/>
                    <a:pt x="124" y="227"/>
                  </a:cubicBezTo>
                  <a:cubicBezTo>
                    <a:pt x="122" y="225"/>
                    <a:pt x="119" y="223"/>
                    <a:pt x="119" y="223"/>
                  </a:cubicBezTo>
                  <a:cubicBezTo>
                    <a:pt x="65" y="180"/>
                    <a:pt x="44" y="88"/>
                    <a:pt x="95" y="10"/>
                  </a:cubicBezTo>
                  <a:lnTo>
                    <a:pt x="95" y="10"/>
                  </a:lnTo>
                  <a:cubicBezTo>
                    <a:pt x="57" y="53"/>
                    <a:pt x="40" y="119"/>
                    <a:pt x="52" y="176"/>
                  </a:cubicBezTo>
                  <a:lnTo>
                    <a:pt x="56" y="187"/>
                  </a:lnTo>
                  <a:cubicBezTo>
                    <a:pt x="34" y="146"/>
                    <a:pt x="28" y="84"/>
                    <a:pt x="59" y="38"/>
                  </a:cubicBezTo>
                  <a:lnTo>
                    <a:pt x="59" y="38"/>
                  </a:lnTo>
                  <a:cubicBezTo>
                    <a:pt x="29" y="72"/>
                    <a:pt x="18" y="120"/>
                    <a:pt x="25" y="165"/>
                  </a:cubicBezTo>
                  <a:cubicBezTo>
                    <a:pt x="16" y="139"/>
                    <a:pt x="15" y="109"/>
                    <a:pt x="24" y="78"/>
                  </a:cubicBezTo>
                  <a:lnTo>
                    <a:pt x="24" y="78"/>
                  </a:lnTo>
                  <a:cubicBezTo>
                    <a:pt x="4" y="119"/>
                    <a:pt x="0" y="172"/>
                    <a:pt x="28" y="211"/>
                  </a:cubicBezTo>
                  <a:cubicBezTo>
                    <a:pt x="34" y="220"/>
                    <a:pt x="42" y="231"/>
                    <a:pt x="52" y="233"/>
                  </a:cubicBezTo>
                  <a:cubicBezTo>
                    <a:pt x="55" y="233"/>
                    <a:pt x="56" y="232"/>
                    <a:pt x="57" y="231"/>
                  </a:cubicBezTo>
                  <a:cubicBezTo>
                    <a:pt x="68" y="243"/>
                    <a:pt x="81" y="259"/>
                    <a:pt x="96" y="259"/>
                  </a:cubicBezTo>
                  <a:cubicBezTo>
                    <a:pt x="97" y="259"/>
                    <a:pt x="97" y="259"/>
                    <a:pt x="98" y="259"/>
                  </a:cubicBezTo>
                  <a:cubicBezTo>
                    <a:pt x="102" y="257"/>
                    <a:pt x="106" y="254"/>
                    <a:pt x="107" y="253"/>
                  </a:cubicBezTo>
                  <a:cubicBezTo>
                    <a:pt x="126" y="269"/>
                    <a:pt x="148" y="280"/>
                    <a:pt x="164" y="280"/>
                  </a:cubicBezTo>
                  <a:cubicBezTo>
                    <a:pt x="173" y="280"/>
                    <a:pt x="179" y="272"/>
                    <a:pt x="179" y="263"/>
                  </a:cubicBezTo>
                  <a:cubicBezTo>
                    <a:pt x="190" y="268"/>
                    <a:pt x="201" y="272"/>
                    <a:pt x="215" y="274"/>
                  </a:cubicBezTo>
                  <a:cubicBezTo>
                    <a:pt x="213" y="274"/>
                    <a:pt x="213" y="274"/>
                    <a:pt x="212" y="275"/>
                  </a:cubicBezTo>
                  <a:cubicBezTo>
                    <a:pt x="208" y="282"/>
                    <a:pt x="206" y="289"/>
                    <a:pt x="206" y="297"/>
                  </a:cubicBezTo>
                  <a:cubicBezTo>
                    <a:pt x="205" y="291"/>
                    <a:pt x="199" y="287"/>
                    <a:pt x="193" y="287"/>
                  </a:cubicBezTo>
                  <a:cubicBezTo>
                    <a:pt x="192" y="287"/>
                    <a:pt x="190" y="287"/>
                    <a:pt x="189" y="288"/>
                  </a:cubicBezTo>
                  <a:cubicBezTo>
                    <a:pt x="164" y="297"/>
                    <a:pt x="185" y="344"/>
                    <a:pt x="191" y="361"/>
                  </a:cubicBezTo>
                  <a:cubicBezTo>
                    <a:pt x="220" y="428"/>
                    <a:pt x="287" y="469"/>
                    <a:pt x="355" y="485"/>
                  </a:cubicBezTo>
                  <a:cubicBezTo>
                    <a:pt x="291" y="462"/>
                    <a:pt x="247" y="418"/>
                    <a:pt x="221" y="357"/>
                  </a:cubicBezTo>
                  <a:cubicBezTo>
                    <a:pt x="217" y="349"/>
                    <a:pt x="215" y="341"/>
                    <a:pt x="214" y="331"/>
                  </a:cubicBezTo>
                  <a:lnTo>
                    <a:pt x="214" y="331"/>
                  </a:lnTo>
                  <a:cubicBezTo>
                    <a:pt x="216" y="341"/>
                    <a:pt x="219" y="349"/>
                    <a:pt x="221" y="356"/>
                  </a:cubicBezTo>
                  <a:cubicBezTo>
                    <a:pt x="247" y="421"/>
                    <a:pt x="311" y="458"/>
                    <a:pt x="374" y="477"/>
                  </a:cubicBezTo>
                  <a:cubicBezTo>
                    <a:pt x="297" y="444"/>
                    <a:pt x="253" y="387"/>
                    <a:pt x="239" y="321"/>
                  </a:cubicBezTo>
                  <a:cubicBezTo>
                    <a:pt x="237" y="318"/>
                    <a:pt x="237" y="311"/>
                    <a:pt x="237" y="304"/>
                  </a:cubicBezTo>
                  <a:lnTo>
                    <a:pt x="237" y="304"/>
                  </a:lnTo>
                  <a:cubicBezTo>
                    <a:pt x="239" y="320"/>
                    <a:pt x="245" y="338"/>
                    <a:pt x="247" y="346"/>
                  </a:cubicBezTo>
                  <a:cubicBezTo>
                    <a:pt x="268" y="411"/>
                    <a:pt x="335" y="452"/>
                    <a:pt x="400" y="458"/>
                  </a:cubicBezTo>
                  <a:cubicBezTo>
                    <a:pt x="358" y="450"/>
                    <a:pt x="318" y="416"/>
                    <a:pt x="297" y="387"/>
                  </a:cubicBezTo>
                  <a:cubicBezTo>
                    <a:pt x="279" y="361"/>
                    <a:pt x="273" y="347"/>
                    <a:pt x="268" y="316"/>
                  </a:cubicBezTo>
                  <a:cubicBezTo>
                    <a:pt x="268" y="309"/>
                    <a:pt x="268" y="279"/>
                    <a:pt x="258" y="279"/>
                  </a:cubicBezTo>
                  <a:cubicBezTo>
                    <a:pt x="256" y="278"/>
                    <a:pt x="254" y="278"/>
                    <a:pt x="252" y="278"/>
                  </a:cubicBezTo>
                  <a:cubicBezTo>
                    <a:pt x="240" y="278"/>
                    <a:pt x="237" y="289"/>
                    <a:pt x="237" y="300"/>
                  </a:cubicBezTo>
                  <a:cubicBezTo>
                    <a:pt x="237" y="294"/>
                    <a:pt x="237" y="288"/>
                    <a:pt x="236" y="282"/>
                  </a:cubicBezTo>
                  <a:cubicBezTo>
                    <a:pt x="235" y="279"/>
                    <a:pt x="234" y="277"/>
                    <a:pt x="232" y="275"/>
                  </a:cubicBezTo>
                  <a:cubicBezTo>
                    <a:pt x="242" y="269"/>
                    <a:pt x="248" y="254"/>
                    <a:pt x="237" y="244"/>
                  </a:cubicBezTo>
                  <a:cubicBezTo>
                    <a:pt x="226" y="233"/>
                    <a:pt x="208" y="237"/>
                    <a:pt x="194" y="230"/>
                  </a:cubicBezTo>
                  <a:cubicBezTo>
                    <a:pt x="117" y="206"/>
                    <a:pt x="55" y="91"/>
                    <a:pt x="1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31"/>
            <p:cNvSpPr/>
            <p:nvPr/>
          </p:nvSpPr>
          <p:spPr>
            <a:xfrm>
              <a:off x="5716300" y="3766925"/>
              <a:ext cx="5450" cy="3750"/>
            </a:xfrm>
            <a:custGeom>
              <a:rect b="b" l="l" r="r" t="t"/>
              <a:pathLst>
                <a:path extrusionOk="0" h="150" w="218">
                  <a:moveTo>
                    <a:pt x="50" y="1"/>
                  </a:moveTo>
                  <a:cubicBezTo>
                    <a:pt x="49" y="1"/>
                    <a:pt x="48" y="1"/>
                    <a:pt x="46" y="2"/>
                  </a:cubicBezTo>
                  <a:cubicBezTo>
                    <a:pt x="43" y="3"/>
                    <a:pt x="42" y="4"/>
                    <a:pt x="41" y="5"/>
                  </a:cubicBezTo>
                  <a:cubicBezTo>
                    <a:pt x="38" y="2"/>
                    <a:pt x="34" y="1"/>
                    <a:pt x="30" y="1"/>
                  </a:cubicBezTo>
                  <a:cubicBezTo>
                    <a:pt x="25" y="1"/>
                    <a:pt x="21" y="3"/>
                    <a:pt x="18" y="8"/>
                  </a:cubicBezTo>
                  <a:cubicBezTo>
                    <a:pt x="0" y="83"/>
                    <a:pt x="80" y="149"/>
                    <a:pt x="151" y="149"/>
                  </a:cubicBezTo>
                  <a:cubicBezTo>
                    <a:pt x="164" y="149"/>
                    <a:pt x="177" y="147"/>
                    <a:pt x="189" y="142"/>
                  </a:cubicBezTo>
                  <a:lnTo>
                    <a:pt x="189" y="142"/>
                  </a:lnTo>
                  <a:cubicBezTo>
                    <a:pt x="183" y="144"/>
                    <a:pt x="176" y="145"/>
                    <a:pt x="170" y="145"/>
                  </a:cubicBezTo>
                  <a:cubicBezTo>
                    <a:pt x="155" y="145"/>
                    <a:pt x="141" y="140"/>
                    <a:pt x="127" y="134"/>
                  </a:cubicBezTo>
                  <a:cubicBezTo>
                    <a:pt x="101" y="122"/>
                    <a:pt x="83" y="108"/>
                    <a:pt x="63" y="85"/>
                  </a:cubicBezTo>
                  <a:cubicBezTo>
                    <a:pt x="60" y="80"/>
                    <a:pt x="56" y="75"/>
                    <a:pt x="53" y="70"/>
                  </a:cubicBezTo>
                  <a:lnTo>
                    <a:pt x="53" y="70"/>
                  </a:lnTo>
                  <a:cubicBezTo>
                    <a:pt x="76" y="105"/>
                    <a:pt x="116" y="134"/>
                    <a:pt x="157" y="134"/>
                  </a:cubicBezTo>
                  <a:cubicBezTo>
                    <a:pt x="161" y="134"/>
                    <a:pt x="164" y="133"/>
                    <a:pt x="168" y="133"/>
                  </a:cubicBezTo>
                  <a:lnTo>
                    <a:pt x="168" y="133"/>
                  </a:lnTo>
                  <a:cubicBezTo>
                    <a:pt x="167" y="133"/>
                    <a:pt x="167" y="133"/>
                    <a:pt x="166" y="133"/>
                  </a:cubicBezTo>
                  <a:cubicBezTo>
                    <a:pt x="124" y="133"/>
                    <a:pt x="93" y="95"/>
                    <a:pt x="78" y="71"/>
                  </a:cubicBezTo>
                  <a:cubicBezTo>
                    <a:pt x="77" y="70"/>
                    <a:pt x="76" y="68"/>
                    <a:pt x="76" y="67"/>
                  </a:cubicBezTo>
                  <a:lnTo>
                    <a:pt x="76" y="67"/>
                  </a:lnTo>
                  <a:cubicBezTo>
                    <a:pt x="91" y="89"/>
                    <a:pt x="112" y="106"/>
                    <a:pt x="135" y="115"/>
                  </a:cubicBezTo>
                  <a:cubicBezTo>
                    <a:pt x="121" y="106"/>
                    <a:pt x="111" y="95"/>
                    <a:pt x="102" y="82"/>
                  </a:cubicBezTo>
                  <a:lnTo>
                    <a:pt x="102" y="82"/>
                  </a:lnTo>
                  <a:cubicBezTo>
                    <a:pt x="116" y="93"/>
                    <a:pt x="133" y="102"/>
                    <a:pt x="150" y="103"/>
                  </a:cubicBezTo>
                  <a:cubicBezTo>
                    <a:pt x="153" y="103"/>
                    <a:pt x="155" y="103"/>
                    <a:pt x="158" y="103"/>
                  </a:cubicBezTo>
                  <a:cubicBezTo>
                    <a:pt x="182" y="103"/>
                    <a:pt x="205" y="95"/>
                    <a:pt x="217" y="75"/>
                  </a:cubicBezTo>
                  <a:lnTo>
                    <a:pt x="217" y="75"/>
                  </a:lnTo>
                  <a:cubicBezTo>
                    <a:pt x="206" y="90"/>
                    <a:pt x="189" y="95"/>
                    <a:pt x="173" y="95"/>
                  </a:cubicBezTo>
                  <a:cubicBezTo>
                    <a:pt x="162" y="95"/>
                    <a:pt x="151" y="92"/>
                    <a:pt x="144" y="89"/>
                  </a:cubicBezTo>
                  <a:cubicBezTo>
                    <a:pt x="120" y="75"/>
                    <a:pt x="104" y="60"/>
                    <a:pt x="93" y="37"/>
                  </a:cubicBezTo>
                  <a:cubicBezTo>
                    <a:pt x="90" y="35"/>
                    <a:pt x="87" y="25"/>
                    <a:pt x="85" y="17"/>
                  </a:cubicBezTo>
                  <a:lnTo>
                    <a:pt x="85" y="17"/>
                  </a:lnTo>
                  <a:cubicBezTo>
                    <a:pt x="86" y="16"/>
                    <a:pt x="86" y="2"/>
                    <a:pt x="73" y="2"/>
                  </a:cubicBezTo>
                  <a:cubicBezTo>
                    <a:pt x="72" y="2"/>
                    <a:pt x="71" y="2"/>
                    <a:pt x="70" y="2"/>
                  </a:cubicBezTo>
                  <a:cubicBezTo>
                    <a:pt x="68" y="3"/>
                    <a:pt x="65" y="4"/>
                    <a:pt x="64" y="5"/>
                  </a:cubicBezTo>
                  <a:cubicBezTo>
                    <a:pt x="62" y="5"/>
                    <a:pt x="60" y="5"/>
                    <a:pt x="59" y="5"/>
                  </a:cubicBezTo>
                  <a:cubicBezTo>
                    <a:pt x="59" y="5"/>
                    <a:pt x="58" y="5"/>
                    <a:pt x="58" y="5"/>
                  </a:cubicBezTo>
                  <a:cubicBezTo>
                    <a:pt x="55" y="3"/>
                    <a:pt x="53" y="1"/>
                    <a:pt x="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31"/>
            <p:cNvSpPr/>
            <p:nvPr/>
          </p:nvSpPr>
          <p:spPr>
            <a:xfrm>
              <a:off x="5721875" y="3766750"/>
              <a:ext cx="650" cy="1975"/>
            </a:xfrm>
            <a:custGeom>
              <a:rect b="b" l="l" r="r" t="t"/>
              <a:pathLst>
                <a:path extrusionOk="0" h="79" w="26">
                  <a:moveTo>
                    <a:pt x="18" y="0"/>
                  </a:moveTo>
                  <a:cubicBezTo>
                    <a:pt x="15" y="0"/>
                    <a:pt x="11" y="4"/>
                    <a:pt x="14" y="9"/>
                  </a:cubicBezTo>
                  <a:cubicBezTo>
                    <a:pt x="16" y="30"/>
                    <a:pt x="12" y="57"/>
                    <a:pt x="0" y="78"/>
                  </a:cubicBezTo>
                  <a:cubicBezTo>
                    <a:pt x="16" y="58"/>
                    <a:pt x="25" y="34"/>
                    <a:pt x="24" y="9"/>
                  </a:cubicBezTo>
                  <a:cubicBezTo>
                    <a:pt x="24" y="3"/>
                    <a:pt x="21" y="0"/>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31"/>
            <p:cNvSpPr/>
            <p:nvPr/>
          </p:nvSpPr>
          <p:spPr>
            <a:xfrm>
              <a:off x="5717975" y="3768650"/>
              <a:ext cx="16050" cy="9250"/>
            </a:xfrm>
            <a:custGeom>
              <a:rect b="b" l="l" r="r" t="t"/>
              <a:pathLst>
                <a:path extrusionOk="0" h="370" w="642">
                  <a:moveTo>
                    <a:pt x="600" y="0"/>
                  </a:moveTo>
                  <a:cubicBezTo>
                    <a:pt x="503" y="0"/>
                    <a:pt x="405" y="31"/>
                    <a:pt x="317" y="76"/>
                  </a:cubicBezTo>
                  <a:cubicBezTo>
                    <a:pt x="284" y="97"/>
                    <a:pt x="255" y="120"/>
                    <a:pt x="234" y="138"/>
                  </a:cubicBezTo>
                  <a:cubicBezTo>
                    <a:pt x="232" y="138"/>
                    <a:pt x="231" y="137"/>
                    <a:pt x="229" y="137"/>
                  </a:cubicBezTo>
                  <a:cubicBezTo>
                    <a:pt x="225" y="137"/>
                    <a:pt x="222" y="139"/>
                    <a:pt x="217" y="141"/>
                  </a:cubicBezTo>
                  <a:cubicBezTo>
                    <a:pt x="129" y="197"/>
                    <a:pt x="49" y="275"/>
                    <a:pt x="1" y="370"/>
                  </a:cubicBezTo>
                  <a:cubicBezTo>
                    <a:pt x="74" y="280"/>
                    <a:pt x="142" y="233"/>
                    <a:pt x="237" y="172"/>
                  </a:cubicBezTo>
                  <a:cubicBezTo>
                    <a:pt x="239" y="171"/>
                    <a:pt x="242" y="169"/>
                    <a:pt x="244" y="166"/>
                  </a:cubicBezTo>
                  <a:cubicBezTo>
                    <a:pt x="250" y="161"/>
                    <a:pt x="258" y="157"/>
                    <a:pt x="264" y="154"/>
                  </a:cubicBezTo>
                  <a:cubicBezTo>
                    <a:pt x="377" y="88"/>
                    <a:pt x="496" y="7"/>
                    <a:pt x="641" y="2"/>
                  </a:cubicBezTo>
                  <a:cubicBezTo>
                    <a:pt x="628" y="1"/>
                    <a:pt x="614"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31"/>
            <p:cNvSpPr/>
            <p:nvPr/>
          </p:nvSpPr>
          <p:spPr>
            <a:xfrm>
              <a:off x="5624450" y="4621750"/>
              <a:ext cx="35550" cy="18075"/>
            </a:xfrm>
            <a:custGeom>
              <a:rect b="b" l="l" r="r" t="t"/>
              <a:pathLst>
                <a:path extrusionOk="0" h="723" w="1422">
                  <a:moveTo>
                    <a:pt x="1422" y="1"/>
                  </a:moveTo>
                  <a:lnTo>
                    <a:pt x="1422" y="1"/>
                  </a:lnTo>
                  <a:cubicBezTo>
                    <a:pt x="1370" y="64"/>
                    <a:pt x="1317" y="124"/>
                    <a:pt x="1260" y="181"/>
                  </a:cubicBezTo>
                  <a:cubicBezTo>
                    <a:pt x="980" y="463"/>
                    <a:pt x="608" y="689"/>
                    <a:pt x="207" y="689"/>
                  </a:cubicBezTo>
                  <a:cubicBezTo>
                    <a:pt x="139" y="689"/>
                    <a:pt x="70" y="682"/>
                    <a:pt x="0" y="668"/>
                  </a:cubicBezTo>
                  <a:lnTo>
                    <a:pt x="0" y="668"/>
                  </a:lnTo>
                  <a:cubicBezTo>
                    <a:pt x="100" y="706"/>
                    <a:pt x="208" y="723"/>
                    <a:pt x="314" y="723"/>
                  </a:cubicBezTo>
                  <a:cubicBezTo>
                    <a:pt x="472" y="723"/>
                    <a:pt x="627" y="686"/>
                    <a:pt x="750" y="627"/>
                  </a:cubicBezTo>
                  <a:cubicBezTo>
                    <a:pt x="989" y="533"/>
                    <a:pt x="1184" y="355"/>
                    <a:pt x="1331" y="144"/>
                  </a:cubicBezTo>
                  <a:cubicBezTo>
                    <a:pt x="1363" y="98"/>
                    <a:pt x="1393" y="48"/>
                    <a:pt x="14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31"/>
            <p:cNvSpPr/>
            <p:nvPr/>
          </p:nvSpPr>
          <p:spPr>
            <a:xfrm>
              <a:off x="5627625" y="4625250"/>
              <a:ext cx="26975" cy="12500"/>
            </a:xfrm>
            <a:custGeom>
              <a:rect b="b" l="l" r="r" t="t"/>
              <a:pathLst>
                <a:path extrusionOk="0" h="500" w="1079">
                  <a:moveTo>
                    <a:pt x="1078" y="1"/>
                  </a:moveTo>
                  <a:lnTo>
                    <a:pt x="1078" y="1"/>
                  </a:lnTo>
                  <a:cubicBezTo>
                    <a:pt x="1040" y="31"/>
                    <a:pt x="1003" y="62"/>
                    <a:pt x="964" y="92"/>
                  </a:cubicBezTo>
                  <a:cubicBezTo>
                    <a:pt x="680" y="319"/>
                    <a:pt x="359" y="464"/>
                    <a:pt x="0" y="493"/>
                  </a:cubicBezTo>
                  <a:cubicBezTo>
                    <a:pt x="38" y="497"/>
                    <a:pt x="76" y="499"/>
                    <a:pt x="114" y="499"/>
                  </a:cubicBezTo>
                  <a:cubicBezTo>
                    <a:pt x="301" y="499"/>
                    <a:pt x="489" y="450"/>
                    <a:pt x="656" y="364"/>
                  </a:cubicBezTo>
                  <a:cubicBezTo>
                    <a:pt x="785" y="297"/>
                    <a:pt x="895" y="196"/>
                    <a:pt x="996" y="91"/>
                  </a:cubicBezTo>
                  <a:cubicBezTo>
                    <a:pt x="1024" y="62"/>
                    <a:pt x="1055" y="30"/>
                    <a:pt x="10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31"/>
            <p:cNvSpPr/>
            <p:nvPr/>
          </p:nvSpPr>
          <p:spPr>
            <a:xfrm>
              <a:off x="5630850" y="4628525"/>
              <a:ext cx="16000" cy="7325"/>
            </a:xfrm>
            <a:custGeom>
              <a:rect b="b" l="l" r="r" t="t"/>
              <a:pathLst>
                <a:path extrusionOk="0" h="293" w="640">
                  <a:moveTo>
                    <a:pt x="639" y="1"/>
                  </a:moveTo>
                  <a:lnTo>
                    <a:pt x="639" y="1"/>
                  </a:lnTo>
                  <a:cubicBezTo>
                    <a:pt x="614" y="13"/>
                    <a:pt x="588" y="28"/>
                    <a:pt x="563" y="42"/>
                  </a:cubicBezTo>
                  <a:cubicBezTo>
                    <a:pt x="364" y="150"/>
                    <a:pt x="203" y="227"/>
                    <a:pt x="1" y="292"/>
                  </a:cubicBezTo>
                  <a:cubicBezTo>
                    <a:pt x="234" y="289"/>
                    <a:pt x="455" y="183"/>
                    <a:pt x="622" y="18"/>
                  </a:cubicBezTo>
                  <a:cubicBezTo>
                    <a:pt x="628" y="12"/>
                    <a:pt x="635" y="6"/>
                    <a:pt x="6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31"/>
            <p:cNvSpPr/>
            <p:nvPr/>
          </p:nvSpPr>
          <p:spPr>
            <a:xfrm>
              <a:off x="5632300" y="4629225"/>
              <a:ext cx="8450" cy="3500"/>
            </a:xfrm>
            <a:custGeom>
              <a:rect b="b" l="l" r="r" t="t"/>
              <a:pathLst>
                <a:path extrusionOk="0" h="140" w="338">
                  <a:moveTo>
                    <a:pt x="337" y="1"/>
                  </a:moveTo>
                  <a:lnTo>
                    <a:pt x="337" y="1"/>
                  </a:lnTo>
                  <a:cubicBezTo>
                    <a:pt x="203" y="51"/>
                    <a:pt x="143" y="87"/>
                    <a:pt x="1" y="140"/>
                  </a:cubicBezTo>
                  <a:cubicBezTo>
                    <a:pt x="124" y="138"/>
                    <a:pt x="246" y="77"/>
                    <a:pt x="3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31"/>
            <p:cNvSpPr/>
            <p:nvPr/>
          </p:nvSpPr>
          <p:spPr>
            <a:xfrm>
              <a:off x="5656125" y="4546875"/>
              <a:ext cx="37075" cy="38725"/>
            </a:xfrm>
            <a:custGeom>
              <a:rect b="b" l="l" r="r" t="t"/>
              <a:pathLst>
                <a:path extrusionOk="0" h="1549" w="1483">
                  <a:moveTo>
                    <a:pt x="1482" y="0"/>
                  </a:moveTo>
                  <a:lnTo>
                    <a:pt x="1482" y="0"/>
                  </a:lnTo>
                  <a:cubicBezTo>
                    <a:pt x="1454" y="18"/>
                    <a:pt x="1425" y="34"/>
                    <a:pt x="1399" y="52"/>
                  </a:cubicBezTo>
                  <a:cubicBezTo>
                    <a:pt x="1101" y="237"/>
                    <a:pt x="807" y="446"/>
                    <a:pt x="589" y="728"/>
                  </a:cubicBezTo>
                  <a:cubicBezTo>
                    <a:pt x="384" y="998"/>
                    <a:pt x="213" y="1292"/>
                    <a:pt x="0" y="1549"/>
                  </a:cubicBezTo>
                  <a:cubicBezTo>
                    <a:pt x="280" y="1267"/>
                    <a:pt x="527" y="956"/>
                    <a:pt x="788" y="657"/>
                  </a:cubicBezTo>
                  <a:cubicBezTo>
                    <a:pt x="968" y="457"/>
                    <a:pt x="1169" y="277"/>
                    <a:pt x="1370" y="101"/>
                  </a:cubicBezTo>
                  <a:cubicBezTo>
                    <a:pt x="1404" y="70"/>
                    <a:pt x="1468" y="19"/>
                    <a:pt x="14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31"/>
            <p:cNvSpPr/>
            <p:nvPr/>
          </p:nvSpPr>
          <p:spPr>
            <a:xfrm>
              <a:off x="5666250" y="4551450"/>
              <a:ext cx="27925" cy="26825"/>
            </a:xfrm>
            <a:custGeom>
              <a:rect b="b" l="l" r="r" t="t"/>
              <a:pathLst>
                <a:path extrusionOk="0" h="1073" w="1117">
                  <a:moveTo>
                    <a:pt x="1116" y="0"/>
                  </a:moveTo>
                  <a:lnTo>
                    <a:pt x="1116" y="0"/>
                  </a:lnTo>
                  <a:cubicBezTo>
                    <a:pt x="1103" y="6"/>
                    <a:pt x="1090" y="12"/>
                    <a:pt x="1077" y="18"/>
                  </a:cubicBezTo>
                  <a:cubicBezTo>
                    <a:pt x="628" y="265"/>
                    <a:pt x="275" y="655"/>
                    <a:pt x="1" y="1072"/>
                  </a:cubicBezTo>
                  <a:cubicBezTo>
                    <a:pt x="156" y="907"/>
                    <a:pt x="329" y="759"/>
                    <a:pt x="491" y="600"/>
                  </a:cubicBezTo>
                  <a:cubicBezTo>
                    <a:pt x="684" y="412"/>
                    <a:pt x="866" y="214"/>
                    <a:pt x="1067" y="36"/>
                  </a:cubicBezTo>
                  <a:cubicBezTo>
                    <a:pt x="1075" y="30"/>
                    <a:pt x="1111" y="5"/>
                    <a:pt x="11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31"/>
            <p:cNvSpPr/>
            <p:nvPr/>
          </p:nvSpPr>
          <p:spPr>
            <a:xfrm>
              <a:off x="5673850" y="4559475"/>
              <a:ext cx="16325" cy="14525"/>
            </a:xfrm>
            <a:custGeom>
              <a:rect b="b" l="l" r="r" t="t"/>
              <a:pathLst>
                <a:path extrusionOk="0" h="581" w="653">
                  <a:moveTo>
                    <a:pt x="653" y="1"/>
                  </a:moveTo>
                  <a:cubicBezTo>
                    <a:pt x="407" y="159"/>
                    <a:pt x="184" y="351"/>
                    <a:pt x="1" y="581"/>
                  </a:cubicBezTo>
                  <a:cubicBezTo>
                    <a:pt x="222" y="417"/>
                    <a:pt x="499" y="195"/>
                    <a:pt x="6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31"/>
            <p:cNvSpPr/>
            <p:nvPr/>
          </p:nvSpPr>
          <p:spPr>
            <a:xfrm>
              <a:off x="5683200" y="4565325"/>
              <a:ext cx="5250" cy="5225"/>
            </a:xfrm>
            <a:custGeom>
              <a:rect b="b" l="l" r="r" t="t"/>
              <a:pathLst>
                <a:path extrusionOk="0" h="209" w="210">
                  <a:moveTo>
                    <a:pt x="210" y="0"/>
                  </a:moveTo>
                  <a:cubicBezTo>
                    <a:pt x="130" y="58"/>
                    <a:pt x="62" y="130"/>
                    <a:pt x="0" y="209"/>
                  </a:cubicBezTo>
                  <a:cubicBezTo>
                    <a:pt x="81" y="153"/>
                    <a:pt x="153" y="79"/>
                    <a:pt x="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31"/>
            <p:cNvSpPr/>
            <p:nvPr/>
          </p:nvSpPr>
          <p:spPr>
            <a:xfrm>
              <a:off x="5629675" y="4418075"/>
              <a:ext cx="50375" cy="47775"/>
            </a:xfrm>
            <a:custGeom>
              <a:rect b="b" l="l" r="r" t="t"/>
              <a:pathLst>
                <a:path extrusionOk="0" h="1911" w="2015">
                  <a:moveTo>
                    <a:pt x="2015" y="1"/>
                  </a:moveTo>
                  <a:lnTo>
                    <a:pt x="2015" y="1"/>
                  </a:lnTo>
                  <a:cubicBezTo>
                    <a:pt x="1977" y="22"/>
                    <a:pt x="1939" y="46"/>
                    <a:pt x="1903" y="69"/>
                  </a:cubicBezTo>
                  <a:cubicBezTo>
                    <a:pt x="1166" y="546"/>
                    <a:pt x="528" y="1189"/>
                    <a:pt x="0" y="1910"/>
                  </a:cubicBezTo>
                  <a:cubicBezTo>
                    <a:pt x="578" y="1253"/>
                    <a:pt x="1215" y="651"/>
                    <a:pt x="1890" y="100"/>
                  </a:cubicBezTo>
                  <a:cubicBezTo>
                    <a:pt x="1931" y="67"/>
                    <a:pt x="1977" y="31"/>
                    <a:pt x="20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31"/>
            <p:cNvSpPr/>
            <p:nvPr/>
          </p:nvSpPr>
          <p:spPr>
            <a:xfrm>
              <a:off x="5642525" y="4424400"/>
              <a:ext cx="33700" cy="31475"/>
            </a:xfrm>
            <a:custGeom>
              <a:rect b="b" l="l" r="r" t="t"/>
              <a:pathLst>
                <a:path extrusionOk="0" h="1259" w="1348">
                  <a:moveTo>
                    <a:pt x="1347" y="0"/>
                  </a:moveTo>
                  <a:lnTo>
                    <a:pt x="1347" y="0"/>
                  </a:lnTo>
                  <a:cubicBezTo>
                    <a:pt x="855" y="319"/>
                    <a:pt x="434" y="742"/>
                    <a:pt x="57" y="1191"/>
                  </a:cubicBezTo>
                  <a:cubicBezTo>
                    <a:pt x="37" y="1214"/>
                    <a:pt x="18" y="1237"/>
                    <a:pt x="0" y="1259"/>
                  </a:cubicBezTo>
                  <a:cubicBezTo>
                    <a:pt x="22" y="1238"/>
                    <a:pt x="44" y="1218"/>
                    <a:pt x="65" y="1198"/>
                  </a:cubicBezTo>
                  <a:cubicBezTo>
                    <a:pt x="502" y="809"/>
                    <a:pt x="904" y="381"/>
                    <a:pt x="13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31"/>
            <p:cNvSpPr/>
            <p:nvPr/>
          </p:nvSpPr>
          <p:spPr>
            <a:xfrm>
              <a:off x="5659775" y="4431975"/>
              <a:ext cx="11775" cy="11425"/>
            </a:xfrm>
            <a:custGeom>
              <a:rect b="b" l="l" r="r" t="t"/>
              <a:pathLst>
                <a:path extrusionOk="0" h="457" w="471">
                  <a:moveTo>
                    <a:pt x="471" y="1"/>
                  </a:moveTo>
                  <a:lnTo>
                    <a:pt x="471" y="1"/>
                  </a:lnTo>
                  <a:cubicBezTo>
                    <a:pt x="290" y="123"/>
                    <a:pt x="126" y="274"/>
                    <a:pt x="0" y="456"/>
                  </a:cubicBezTo>
                  <a:cubicBezTo>
                    <a:pt x="172" y="321"/>
                    <a:pt x="326" y="166"/>
                    <a:pt x="4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31"/>
            <p:cNvSpPr/>
            <p:nvPr/>
          </p:nvSpPr>
          <p:spPr>
            <a:xfrm>
              <a:off x="5666600" y="4438100"/>
              <a:ext cx="2925" cy="2800"/>
            </a:xfrm>
            <a:custGeom>
              <a:rect b="b" l="l" r="r" t="t"/>
              <a:pathLst>
                <a:path extrusionOk="0" h="112" w="117">
                  <a:moveTo>
                    <a:pt x="117" y="0"/>
                  </a:moveTo>
                  <a:lnTo>
                    <a:pt x="117" y="0"/>
                  </a:lnTo>
                  <a:cubicBezTo>
                    <a:pt x="69" y="28"/>
                    <a:pt x="29" y="69"/>
                    <a:pt x="0" y="111"/>
                  </a:cubicBezTo>
                  <a:cubicBezTo>
                    <a:pt x="42" y="81"/>
                    <a:pt x="81" y="40"/>
                    <a:pt x="1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31"/>
            <p:cNvSpPr/>
            <p:nvPr/>
          </p:nvSpPr>
          <p:spPr>
            <a:xfrm>
              <a:off x="5815700" y="4593800"/>
              <a:ext cx="34350" cy="45700"/>
            </a:xfrm>
            <a:custGeom>
              <a:rect b="b" l="l" r="r" t="t"/>
              <a:pathLst>
                <a:path extrusionOk="0" h="1828" w="1374">
                  <a:moveTo>
                    <a:pt x="0" y="0"/>
                  </a:moveTo>
                  <a:lnTo>
                    <a:pt x="0" y="0"/>
                  </a:lnTo>
                  <a:cubicBezTo>
                    <a:pt x="52" y="43"/>
                    <a:pt x="103" y="87"/>
                    <a:pt x="155" y="129"/>
                  </a:cubicBezTo>
                  <a:cubicBezTo>
                    <a:pt x="701" y="589"/>
                    <a:pt x="1073" y="1171"/>
                    <a:pt x="1374" y="1827"/>
                  </a:cubicBezTo>
                  <a:cubicBezTo>
                    <a:pt x="1159" y="1135"/>
                    <a:pt x="757" y="476"/>
                    <a:pt x="140" y="89"/>
                  </a:cubicBezTo>
                  <a:cubicBezTo>
                    <a:pt x="95" y="59"/>
                    <a:pt x="41" y="2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31"/>
            <p:cNvSpPr/>
            <p:nvPr/>
          </p:nvSpPr>
          <p:spPr>
            <a:xfrm>
              <a:off x="5818525" y="4589825"/>
              <a:ext cx="26825" cy="32725"/>
            </a:xfrm>
            <a:custGeom>
              <a:rect b="b" l="l" r="r" t="t"/>
              <a:pathLst>
                <a:path extrusionOk="0" h="1309" w="1073">
                  <a:moveTo>
                    <a:pt x="0" y="1"/>
                  </a:moveTo>
                  <a:lnTo>
                    <a:pt x="0" y="1"/>
                  </a:lnTo>
                  <a:cubicBezTo>
                    <a:pt x="37" y="36"/>
                    <a:pt x="73" y="72"/>
                    <a:pt x="111" y="108"/>
                  </a:cubicBezTo>
                  <a:cubicBezTo>
                    <a:pt x="484" y="481"/>
                    <a:pt x="831" y="844"/>
                    <a:pt x="1072" y="1309"/>
                  </a:cubicBezTo>
                  <a:cubicBezTo>
                    <a:pt x="906" y="788"/>
                    <a:pt x="541" y="342"/>
                    <a:pt x="84" y="55"/>
                  </a:cubicBezTo>
                  <a:cubicBezTo>
                    <a:pt x="57" y="37"/>
                    <a:pt x="28"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31"/>
            <p:cNvSpPr/>
            <p:nvPr/>
          </p:nvSpPr>
          <p:spPr>
            <a:xfrm>
              <a:off x="5820850" y="4584650"/>
              <a:ext cx="18775" cy="21175"/>
            </a:xfrm>
            <a:custGeom>
              <a:rect b="b" l="l" r="r" t="t"/>
              <a:pathLst>
                <a:path extrusionOk="0" h="847" w="751">
                  <a:moveTo>
                    <a:pt x="0" y="1"/>
                  </a:moveTo>
                  <a:lnTo>
                    <a:pt x="0" y="1"/>
                  </a:lnTo>
                  <a:cubicBezTo>
                    <a:pt x="119" y="134"/>
                    <a:pt x="228" y="278"/>
                    <a:pt x="352" y="407"/>
                  </a:cubicBezTo>
                  <a:cubicBezTo>
                    <a:pt x="488" y="551"/>
                    <a:pt x="635" y="688"/>
                    <a:pt x="751" y="846"/>
                  </a:cubicBezTo>
                  <a:cubicBezTo>
                    <a:pt x="592" y="486"/>
                    <a:pt x="280" y="21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31"/>
            <p:cNvSpPr/>
            <p:nvPr/>
          </p:nvSpPr>
          <p:spPr>
            <a:xfrm>
              <a:off x="5827275" y="4586000"/>
              <a:ext cx="4850" cy="5025"/>
            </a:xfrm>
            <a:custGeom>
              <a:rect b="b" l="l" r="r" t="t"/>
              <a:pathLst>
                <a:path extrusionOk="0" h="201" w="194">
                  <a:moveTo>
                    <a:pt x="0" y="0"/>
                  </a:moveTo>
                  <a:lnTo>
                    <a:pt x="0" y="0"/>
                  </a:lnTo>
                  <a:cubicBezTo>
                    <a:pt x="58" y="73"/>
                    <a:pt x="124" y="138"/>
                    <a:pt x="193" y="200"/>
                  </a:cubicBezTo>
                  <a:cubicBezTo>
                    <a:pt x="145" y="121"/>
                    <a:pt x="74" y="5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31"/>
            <p:cNvSpPr/>
            <p:nvPr/>
          </p:nvSpPr>
          <p:spPr>
            <a:xfrm>
              <a:off x="5801025" y="4739825"/>
              <a:ext cx="51750" cy="84325"/>
            </a:xfrm>
            <a:custGeom>
              <a:rect b="b" l="l" r="r" t="t"/>
              <a:pathLst>
                <a:path extrusionOk="0" h="3373" w="2070">
                  <a:moveTo>
                    <a:pt x="2070" y="1"/>
                  </a:moveTo>
                  <a:lnTo>
                    <a:pt x="2070" y="1"/>
                  </a:lnTo>
                  <a:cubicBezTo>
                    <a:pt x="1851" y="509"/>
                    <a:pt x="1632" y="1022"/>
                    <a:pt x="1350" y="1498"/>
                  </a:cubicBezTo>
                  <a:cubicBezTo>
                    <a:pt x="1024" y="2050"/>
                    <a:pt x="558" y="2644"/>
                    <a:pt x="264" y="3032"/>
                  </a:cubicBezTo>
                  <a:cubicBezTo>
                    <a:pt x="206" y="3108"/>
                    <a:pt x="82" y="3267"/>
                    <a:pt x="0" y="3372"/>
                  </a:cubicBezTo>
                  <a:cubicBezTo>
                    <a:pt x="22" y="3352"/>
                    <a:pt x="45" y="3330"/>
                    <a:pt x="67" y="3310"/>
                  </a:cubicBezTo>
                  <a:cubicBezTo>
                    <a:pt x="442" y="2949"/>
                    <a:pt x="751" y="2528"/>
                    <a:pt x="1044" y="2099"/>
                  </a:cubicBezTo>
                  <a:cubicBezTo>
                    <a:pt x="1498" y="1462"/>
                    <a:pt x="1844" y="753"/>
                    <a:pt x="20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31"/>
            <p:cNvSpPr/>
            <p:nvPr/>
          </p:nvSpPr>
          <p:spPr>
            <a:xfrm>
              <a:off x="5655575" y="4882325"/>
              <a:ext cx="50825" cy="46950"/>
            </a:xfrm>
            <a:custGeom>
              <a:rect b="b" l="l" r="r" t="t"/>
              <a:pathLst>
                <a:path extrusionOk="0" h="1878" w="2033">
                  <a:moveTo>
                    <a:pt x="2032" y="1"/>
                  </a:moveTo>
                  <a:lnTo>
                    <a:pt x="2032" y="1"/>
                  </a:lnTo>
                  <a:cubicBezTo>
                    <a:pt x="1782" y="116"/>
                    <a:pt x="1538" y="237"/>
                    <a:pt x="1298" y="365"/>
                  </a:cubicBezTo>
                  <a:cubicBezTo>
                    <a:pt x="1039" y="508"/>
                    <a:pt x="802" y="689"/>
                    <a:pt x="580" y="885"/>
                  </a:cubicBezTo>
                  <a:cubicBezTo>
                    <a:pt x="289" y="1142"/>
                    <a:pt x="45" y="1477"/>
                    <a:pt x="0" y="1877"/>
                  </a:cubicBezTo>
                  <a:cubicBezTo>
                    <a:pt x="63" y="1601"/>
                    <a:pt x="200" y="1375"/>
                    <a:pt x="387" y="1179"/>
                  </a:cubicBezTo>
                  <a:cubicBezTo>
                    <a:pt x="598" y="950"/>
                    <a:pt x="813" y="776"/>
                    <a:pt x="1054" y="603"/>
                  </a:cubicBezTo>
                  <a:cubicBezTo>
                    <a:pt x="1370" y="387"/>
                    <a:pt x="1715" y="217"/>
                    <a:pt x="20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31"/>
            <p:cNvSpPr/>
            <p:nvPr/>
          </p:nvSpPr>
          <p:spPr>
            <a:xfrm>
              <a:off x="5655825" y="4882350"/>
              <a:ext cx="44825" cy="34750"/>
            </a:xfrm>
            <a:custGeom>
              <a:rect b="b" l="l" r="r" t="t"/>
              <a:pathLst>
                <a:path extrusionOk="0" h="1390" w="1793">
                  <a:moveTo>
                    <a:pt x="1793" y="1"/>
                  </a:moveTo>
                  <a:lnTo>
                    <a:pt x="1793" y="1"/>
                  </a:lnTo>
                  <a:cubicBezTo>
                    <a:pt x="1297" y="219"/>
                    <a:pt x="804" y="478"/>
                    <a:pt x="424" y="836"/>
                  </a:cubicBezTo>
                  <a:cubicBezTo>
                    <a:pt x="274" y="970"/>
                    <a:pt x="161" y="1141"/>
                    <a:pt x="52" y="1311"/>
                  </a:cubicBezTo>
                  <a:cubicBezTo>
                    <a:pt x="36" y="1337"/>
                    <a:pt x="17" y="1363"/>
                    <a:pt x="1" y="1389"/>
                  </a:cubicBezTo>
                  <a:cubicBezTo>
                    <a:pt x="35" y="1347"/>
                    <a:pt x="71" y="1307"/>
                    <a:pt x="105" y="1266"/>
                  </a:cubicBezTo>
                  <a:cubicBezTo>
                    <a:pt x="257" y="1080"/>
                    <a:pt x="429" y="916"/>
                    <a:pt x="618" y="770"/>
                  </a:cubicBezTo>
                  <a:cubicBezTo>
                    <a:pt x="960" y="477"/>
                    <a:pt x="1381" y="237"/>
                    <a:pt x="17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31"/>
            <p:cNvSpPr/>
            <p:nvPr/>
          </p:nvSpPr>
          <p:spPr>
            <a:xfrm>
              <a:off x="5662875" y="4887075"/>
              <a:ext cx="24800" cy="16900"/>
            </a:xfrm>
            <a:custGeom>
              <a:rect b="b" l="l" r="r" t="t"/>
              <a:pathLst>
                <a:path extrusionOk="0" h="676" w="992">
                  <a:moveTo>
                    <a:pt x="992" y="0"/>
                  </a:moveTo>
                  <a:lnTo>
                    <a:pt x="992" y="0"/>
                  </a:lnTo>
                  <a:cubicBezTo>
                    <a:pt x="609" y="103"/>
                    <a:pt x="258" y="330"/>
                    <a:pt x="18" y="653"/>
                  </a:cubicBezTo>
                  <a:cubicBezTo>
                    <a:pt x="12" y="661"/>
                    <a:pt x="7" y="669"/>
                    <a:pt x="1" y="676"/>
                  </a:cubicBezTo>
                  <a:lnTo>
                    <a:pt x="2" y="675"/>
                  </a:lnTo>
                  <a:cubicBezTo>
                    <a:pt x="43" y="640"/>
                    <a:pt x="87" y="607"/>
                    <a:pt x="130" y="572"/>
                  </a:cubicBezTo>
                  <a:cubicBezTo>
                    <a:pt x="368" y="396"/>
                    <a:pt x="697" y="156"/>
                    <a:pt x="9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31"/>
            <p:cNvSpPr/>
            <p:nvPr/>
          </p:nvSpPr>
          <p:spPr>
            <a:xfrm>
              <a:off x="5670800" y="4887550"/>
              <a:ext cx="9775" cy="5725"/>
            </a:xfrm>
            <a:custGeom>
              <a:rect b="b" l="l" r="r" t="t"/>
              <a:pathLst>
                <a:path extrusionOk="0" h="229" w="391">
                  <a:moveTo>
                    <a:pt x="390" y="1"/>
                  </a:moveTo>
                  <a:lnTo>
                    <a:pt x="390" y="1"/>
                  </a:lnTo>
                  <a:cubicBezTo>
                    <a:pt x="241" y="29"/>
                    <a:pt x="111" y="126"/>
                    <a:pt x="0" y="229"/>
                  </a:cubicBezTo>
                  <a:cubicBezTo>
                    <a:pt x="137" y="165"/>
                    <a:pt x="258" y="73"/>
                    <a:pt x="3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31"/>
            <p:cNvSpPr/>
            <p:nvPr/>
          </p:nvSpPr>
          <p:spPr>
            <a:xfrm>
              <a:off x="5674850" y="4886550"/>
              <a:ext cx="1325" cy="625"/>
            </a:xfrm>
            <a:custGeom>
              <a:rect b="b" l="l" r="r" t="t"/>
              <a:pathLst>
                <a:path extrusionOk="0" h="25" w="53">
                  <a:moveTo>
                    <a:pt x="52" y="1"/>
                  </a:moveTo>
                  <a:lnTo>
                    <a:pt x="52" y="1"/>
                  </a:lnTo>
                  <a:cubicBezTo>
                    <a:pt x="34" y="2"/>
                    <a:pt x="15" y="14"/>
                    <a:pt x="1" y="24"/>
                  </a:cubicBezTo>
                  <a:cubicBezTo>
                    <a:pt x="18" y="17"/>
                    <a:pt x="34" y="7"/>
                    <a:pt x="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31"/>
            <p:cNvSpPr/>
            <p:nvPr/>
          </p:nvSpPr>
          <p:spPr>
            <a:xfrm>
              <a:off x="5653725" y="4934925"/>
              <a:ext cx="11925" cy="26850"/>
            </a:xfrm>
            <a:custGeom>
              <a:rect b="b" l="l" r="r" t="t"/>
              <a:pathLst>
                <a:path extrusionOk="0" h="1074" w="477">
                  <a:moveTo>
                    <a:pt x="38" y="1"/>
                  </a:moveTo>
                  <a:cubicBezTo>
                    <a:pt x="0" y="228"/>
                    <a:pt x="22" y="475"/>
                    <a:pt x="124" y="682"/>
                  </a:cubicBezTo>
                  <a:cubicBezTo>
                    <a:pt x="191" y="815"/>
                    <a:pt x="300" y="922"/>
                    <a:pt x="410" y="1019"/>
                  </a:cubicBezTo>
                  <a:cubicBezTo>
                    <a:pt x="431" y="1037"/>
                    <a:pt x="461" y="1063"/>
                    <a:pt x="476" y="1074"/>
                  </a:cubicBezTo>
                  <a:cubicBezTo>
                    <a:pt x="424" y="1010"/>
                    <a:pt x="369" y="945"/>
                    <a:pt x="318" y="880"/>
                  </a:cubicBezTo>
                  <a:cubicBezTo>
                    <a:pt x="146" y="669"/>
                    <a:pt x="29" y="317"/>
                    <a:pt x="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31"/>
            <p:cNvSpPr/>
            <p:nvPr/>
          </p:nvSpPr>
          <p:spPr>
            <a:xfrm>
              <a:off x="5651850" y="4940125"/>
              <a:ext cx="5900" cy="16175"/>
            </a:xfrm>
            <a:custGeom>
              <a:rect b="b" l="l" r="r" t="t"/>
              <a:pathLst>
                <a:path extrusionOk="0" h="647" w="236">
                  <a:moveTo>
                    <a:pt x="40" y="1"/>
                  </a:moveTo>
                  <a:cubicBezTo>
                    <a:pt x="0" y="220"/>
                    <a:pt x="70" y="448"/>
                    <a:pt x="211" y="616"/>
                  </a:cubicBezTo>
                  <a:cubicBezTo>
                    <a:pt x="220" y="626"/>
                    <a:pt x="228" y="637"/>
                    <a:pt x="236" y="647"/>
                  </a:cubicBezTo>
                  <a:cubicBezTo>
                    <a:pt x="223" y="618"/>
                    <a:pt x="210" y="591"/>
                    <a:pt x="199" y="564"/>
                  </a:cubicBezTo>
                  <a:cubicBezTo>
                    <a:pt x="124" y="394"/>
                    <a:pt x="51" y="196"/>
                    <a:pt x="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31"/>
            <p:cNvSpPr/>
            <p:nvPr/>
          </p:nvSpPr>
          <p:spPr>
            <a:xfrm>
              <a:off x="5651225" y="4946750"/>
              <a:ext cx="1900" cy="5725"/>
            </a:xfrm>
            <a:custGeom>
              <a:rect b="b" l="l" r="r" t="t"/>
              <a:pathLst>
                <a:path extrusionOk="0" h="229" w="76">
                  <a:moveTo>
                    <a:pt x="2" y="1"/>
                  </a:moveTo>
                  <a:cubicBezTo>
                    <a:pt x="0" y="81"/>
                    <a:pt x="33" y="163"/>
                    <a:pt x="76" y="228"/>
                  </a:cubicBezTo>
                  <a:cubicBezTo>
                    <a:pt x="54" y="151"/>
                    <a:pt x="25" y="76"/>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31"/>
            <p:cNvSpPr/>
            <p:nvPr/>
          </p:nvSpPr>
          <p:spPr>
            <a:xfrm>
              <a:off x="5649400" y="4948900"/>
              <a:ext cx="350" cy="1250"/>
            </a:xfrm>
            <a:custGeom>
              <a:rect b="b" l="l" r="r" t="t"/>
              <a:pathLst>
                <a:path extrusionOk="0" h="50" w="14">
                  <a:moveTo>
                    <a:pt x="1" y="0"/>
                  </a:moveTo>
                  <a:cubicBezTo>
                    <a:pt x="0" y="18"/>
                    <a:pt x="6" y="36"/>
                    <a:pt x="14" y="49"/>
                  </a:cubicBezTo>
                  <a:cubicBezTo>
                    <a:pt x="10" y="33"/>
                    <a:pt x="4" y="1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31"/>
            <p:cNvSpPr/>
            <p:nvPr/>
          </p:nvSpPr>
          <p:spPr>
            <a:xfrm>
              <a:off x="5698475" y="3843675"/>
              <a:ext cx="61750" cy="58550"/>
            </a:xfrm>
            <a:custGeom>
              <a:rect b="b" l="l" r="r" t="t"/>
              <a:pathLst>
                <a:path extrusionOk="0" h="2342" w="2470">
                  <a:moveTo>
                    <a:pt x="2377" y="0"/>
                  </a:moveTo>
                  <a:cubicBezTo>
                    <a:pt x="2371" y="0"/>
                    <a:pt x="2365" y="1"/>
                    <a:pt x="2359" y="2"/>
                  </a:cubicBezTo>
                  <a:cubicBezTo>
                    <a:pt x="2350" y="5"/>
                    <a:pt x="2340" y="6"/>
                    <a:pt x="2331" y="7"/>
                  </a:cubicBezTo>
                  <a:cubicBezTo>
                    <a:pt x="2319" y="8"/>
                    <a:pt x="2306" y="11"/>
                    <a:pt x="2295" y="13"/>
                  </a:cubicBezTo>
                  <a:cubicBezTo>
                    <a:pt x="2203" y="21"/>
                    <a:pt x="2110" y="31"/>
                    <a:pt x="2019" y="43"/>
                  </a:cubicBezTo>
                  <a:cubicBezTo>
                    <a:pt x="1717" y="89"/>
                    <a:pt x="1320" y="160"/>
                    <a:pt x="979" y="285"/>
                  </a:cubicBezTo>
                  <a:cubicBezTo>
                    <a:pt x="823" y="343"/>
                    <a:pt x="618" y="409"/>
                    <a:pt x="544" y="490"/>
                  </a:cubicBezTo>
                  <a:lnTo>
                    <a:pt x="543" y="491"/>
                  </a:lnTo>
                  <a:cubicBezTo>
                    <a:pt x="533" y="500"/>
                    <a:pt x="520" y="507"/>
                    <a:pt x="513" y="516"/>
                  </a:cubicBezTo>
                  <a:cubicBezTo>
                    <a:pt x="446" y="570"/>
                    <a:pt x="402" y="647"/>
                    <a:pt x="369" y="724"/>
                  </a:cubicBezTo>
                  <a:cubicBezTo>
                    <a:pt x="256" y="974"/>
                    <a:pt x="210" y="1140"/>
                    <a:pt x="121" y="1417"/>
                  </a:cubicBezTo>
                  <a:cubicBezTo>
                    <a:pt x="90" y="1517"/>
                    <a:pt x="57" y="1616"/>
                    <a:pt x="29" y="1717"/>
                  </a:cubicBezTo>
                  <a:cubicBezTo>
                    <a:pt x="18" y="1759"/>
                    <a:pt x="0" y="1815"/>
                    <a:pt x="15" y="1857"/>
                  </a:cubicBezTo>
                  <a:cubicBezTo>
                    <a:pt x="19" y="1876"/>
                    <a:pt x="26" y="1896"/>
                    <a:pt x="38" y="1911"/>
                  </a:cubicBezTo>
                  <a:cubicBezTo>
                    <a:pt x="38" y="1911"/>
                    <a:pt x="38" y="1912"/>
                    <a:pt x="39" y="1915"/>
                  </a:cubicBezTo>
                  <a:cubicBezTo>
                    <a:pt x="79" y="1978"/>
                    <a:pt x="72" y="1971"/>
                    <a:pt x="110" y="2009"/>
                  </a:cubicBezTo>
                  <a:cubicBezTo>
                    <a:pt x="239" y="2123"/>
                    <a:pt x="375" y="2228"/>
                    <a:pt x="507" y="2335"/>
                  </a:cubicBezTo>
                  <a:cubicBezTo>
                    <a:pt x="517" y="2340"/>
                    <a:pt x="527" y="2342"/>
                    <a:pt x="537" y="2342"/>
                  </a:cubicBezTo>
                  <a:cubicBezTo>
                    <a:pt x="596" y="2342"/>
                    <a:pt x="639" y="2260"/>
                    <a:pt x="589" y="2211"/>
                  </a:cubicBezTo>
                  <a:cubicBezTo>
                    <a:pt x="446" y="2082"/>
                    <a:pt x="250" y="1943"/>
                    <a:pt x="155" y="1844"/>
                  </a:cubicBezTo>
                  <a:lnTo>
                    <a:pt x="155" y="1842"/>
                  </a:lnTo>
                  <a:cubicBezTo>
                    <a:pt x="155" y="1842"/>
                    <a:pt x="155" y="1844"/>
                    <a:pt x="154" y="1844"/>
                  </a:cubicBezTo>
                  <a:cubicBezTo>
                    <a:pt x="173" y="1795"/>
                    <a:pt x="182" y="1743"/>
                    <a:pt x="198" y="1692"/>
                  </a:cubicBezTo>
                  <a:cubicBezTo>
                    <a:pt x="294" y="1378"/>
                    <a:pt x="384" y="981"/>
                    <a:pt x="502" y="734"/>
                  </a:cubicBezTo>
                  <a:cubicBezTo>
                    <a:pt x="534" y="676"/>
                    <a:pt x="551" y="661"/>
                    <a:pt x="582" y="634"/>
                  </a:cubicBezTo>
                  <a:cubicBezTo>
                    <a:pt x="585" y="631"/>
                    <a:pt x="589" y="629"/>
                    <a:pt x="592" y="627"/>
                  </a:cubicBezTo>
                  <a:lnTo>
                    <a:pt x="593" y="626"/>
                  </a:lnTo>
                  <a:cubicBezTo>
                    <a:pt x="604" y="621"/>
                    <a:pt x="616" y="615"/>
                    <a:pt x="626" y="610"/>
                  </a:cubicBezTo>
                  <a:cubicBezTo>
                    <a:pt x="726" y="583"/>
                    <a:pt x="835" y="511"/>
                    <a:pt x="927" y="477"/>
                  </a:cubicBezTo>
                  <a:cubicBezTo>
                    <a:pt x="1105" y="400"/>
                    <a:pt x="1420" y="298"/>
                    <a:pt x="1631" y="246"/>
                  </a:cubicBezTo>
                  <a:cubicBezTo>
                    <a:pt x="1912" y="183"/>
                    <a:pt x="2209" y="139"/>
                    <a:pt x="2378" y="139"/>
                  </a:cubicBezTo>
                  <a:cubicBezTo>
                    <a:pt x="2470" y="135"/>
                    <a:pt x="2461" y="0"/>
                    <a:pt x="23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31"/>
            <p:cNvSpPr/>
            <p:nvPr/>
          </p:nvSpPr>
          <p:spPr>
            <a:xfrm>
              <a:off x="5702275" y="3889800"/>
              <a:ext cx="25" cy="25"/>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31"/>
            <p:cNvSpPr/>
            <p:nvPr/>
          </p:nvSpPr>
          <p:spPr>
            <a:xfrm>
              <a:off x="5702275" y="3889625"/>
              <a:ext cx="75" cy="150"/>
            </a:xfrm>
            <a:custGeom>
              <a:rect b="b" l="l" r="r" t="t"/>
              <a:pathLst>
                <a:path extrusionOk="0" h="6" w="3">
                  <a:moveTo>
                    <a:pt x="1" y="5"/>
                  </a:moveTo>
                  <a:cubicBezTo>
                    <a:pt x="3" y="0"/>
                    <a:pt x="3" y="0"/>
                    <a:pt x="1" y="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31"/>
            <p:cNvSpPr/>
            <p:nvPr/>
          </p:nvSpPr>
          <p:spPr>
            <a:xfrm>
              <a:off x="5752675" y="3843650"/>
              <a:ext cx="61425" cy="58950"/>
            </a:xfrm>
            <a:custGeom>
              <a:rect b="b" l="l" r="r" t="t"/>
              <a:pathLst>
                <a:path extrusionOk="0" h="2358" w="2457">
                  <a:moveTo>
                    <a:pt x="93" y="1"/>
                  </a:moveTo>
                  <a:cubicBezTo>
                    <a:pt x="10" y="1"/>
                    <a:pt x="1" y="135"/>
                    <a:pt x="93" y="140"/>
                  </a:cubicBezTo>
                  <a:cubicBezTo>
                    <a:pt x="261" y="140"/>
                    <a:pt x="558" y="188"/>
                    <a:pt x="838" y="253"/>
                  </a:cubicBezTo>
                  <a:cubicBezTo>
                    <a:pt x="1048" y="306"/>
                    <a:pt x="1362" y="410"/>
                    <a:pt x="1540" y="488"/>
                  </a:cubicBezTo>
                  <a:cubicBezTo>
                    <a:pt x="1631" y="523"/>
                    <a:pt x="1739" y="595"/>
                    <a:pt x="1840" y="624"/>
                  </a:cubicBezTo>
                  <a:cubicBezTo>
                    <a:pt x="1851" y="629"/>
                    <a:pt x="1862" y="635"/>
                    <a:pt x="1872" y="641"/>
                  </a:cubicBezTo>
                  <a:lnTo>
                    <a:pt x="1873" y="642"/>
                  </a:lnTo>
                  <a:cubicBezTo>
                    <a:pt x="1877" y="643"/>
                    <a:pt x="1882" y="646"/>
                    <a:pt x="1884" y="648"/>
                  </a:cubicBezTo>
                  <a:cubicBezTo>
                    <a:pt x="1914" y="676"/>
                    <a:pt x="1931" y="689"/>
                    <a:pt x="1964" y="749"/>
                  </a:cubicBezTo>
                  <a:cubicBezTo>
                    <a:pt x="2079" y="997"/>
                    <a:pt x="2167" y="1393"/>
                    <a:pt x="2260" y="1709"/>
                  </a:cubicBezTo>
                  <a:cubicBezTo>
                    <a:pt x="2276" y="1759"/>
                    <a:pt x="2285" y="1812"/>
                    <a:pt x="2305" y="1861"/>
                  </a:cubicBezTo>
                  <a:cubicBezTo>
                    <a:pt x="2304" y="1861"/>
                    <a:pt x="2304" y="1860"/>
                    <a:pt x="2304" y="1860"/>
                  </a:cubicBezTo>
                  <a:lnTo>
                    <a:pt x="2304" y="1861"/>
                  </a:lnTo>
                  <a:cubicBezTo>
                    <a:pt x="2208" y="1960"/>
                    <a:pt x="2011" y="2098"/>
                    <a:pt x="1867" y="2225"/>
                  </a:cubicBezTo>
                  <a:cubicBezTo>
                    <a:pt x="1818" y="2275"/>
                    <a:pt x="1858" y="2357"/>
                    <a:pt x="1918" y="2357"/>
                  </a:cubicBezTo>
                  <a:cubicBezTo>
                    <a:pt x="1928" y="2357"/>
                    <a:pt x="1938" y="2355"/>
                    <a:pt x="1948" y="2350"/>
                  </a:cubicBezTo>
                  <a:cubicBezTo>
                    <a:pt x="2080" y="2243"/>
                    <a:pt x="2218" y="2139"/>
                    <a:pt x="2347" y="2027"/>
                  </a:cubicBezTo>
                  <a:cubicBezTo>
                    <a:pt x="2384" y="1991"/>
                    <a:pt x="2377" y="1997"/>
                    <a:pt x="2418" y="1934"/>
                  </a:cubicBezTo>
                  <a:cubicBezTo>
                    <a:pt x="2419" y="1932"/>
                    <a:pt x="2419" y="1930"/>
                    <a:pt x="2419" y="1930"/>
                  </a:cubicBezTo>
                  <a:cubicBezTo>
                    <a:pt x="2430" y="1914"/>
                    <a:pt x="2439" y="1895"/>
                    <a:pt x="2443" y="1876"/>
                  </a:cubicBezTo>
                  <a:cubicBezTo>
                    <a:pt x="2456" y="1834"/>
                    <a:pt x="2441" y="1779"/>
                    <a:pt x="2429" y="1736"/>
                  </a:cubicBezTo>
                  <a:cubicBezTo>
                    <a:pt x="2402" y="1634"/>
                    <a:pt x="2371" y="1534"/>
                    <a:pt x="2340" y="1435"/>
                  </a:cubicBezTo>
                  <a:cubicBezTo>
                    <a:pt x="2252" y="1157"/>
                    <a:pt x="2208" y="990"/>
                    <a:pt x="2096" y="739"/>
                  </a:cubicBezTo>
                  <a:cubicBezTo>
                    <a:pt x="2063" y="662"/>
                    <a:pt x="2018" y="584"/>
                    <a:pt x="1954" y="529"/>
                  </a:cubicBezTo>
                  <a:cubicBezTo>
                    <a:pt x="1944" y="521"/>
                    <a:pt x="1934" y="513"/>
                    <a:pt x="1924" y="506"/>
                  </a:cubicBezTo>
                  <a:lnTo>
                    <a:pt x="1923" y="504"/>
                  </a:lnTo>
                  <a:cubicBezTo>
                    <a:pt x="1849" y="423"/>
                    <a:pt x="1646" y="356"/>
                    <a:pt x="1490" y="297"/>
                  </a:cubicBezTo>
                  <a:cubicBezTo>
                    <a:pt x="1150" y="168"/>
                    <a:pt x="754" y="95"/>
                    <a:pt x="451" y="47"/>
                  </a:cubicBezTo>
                  <a:cubicBezTo>
                    <a:pt x="360" y="33"/>
                    <a:pt x="268" y="23"/>
                    <a:pt x="177" y="14"/>
                  </a:cubicBezTo>
                  <a:cubicBezTo>
                    <a:pt x="165" y="12"/>
                    <a:pt x="152" y="9"/>
                    <a:pt x="141" y="8"/>
                  </a:cubicBezTo>
                  <a:cubicBezTo>
                    <a:pt x="132" y="7"/>
                    <a:pt x="122" y="6"/>
                    <a:pt x="112" y="3"/>
                  </a:cubicBezTo>
                  <a:cubicBezTo>
                    <a:pt x="105" y="2"/>
                    <a:pt x="99" y="1"/>
                    <a:pt x="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31"/>
            <p:cNvSpPr/>
            <p:nvPr/>
          </p:nvSpPr>
          <p:spPr>
            <a:xfrm>
              <a:off x="5810275" y="3890200"/>
              <a:ext cx="25" cy="25"/>
            </a:xfrm>
            <a:custGeom>
              <a:rect b="b" l="l" r="r" t="t"/>
              <a:pathLst>
                <a:path extrusionOk="0" h="1" w="1">
                  <a:moveTo>
                    <a:pt x="1" y="1"/>
                  </a:move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31"/>
            <p:cNvSpPr/>
            <p:nvPr/>
          </p:nvSpPr>
          <p:spPr>
            <a:xfrm>
              <a:off x="5810200" y="3890025"/>
              <a:ext cx="100" cy="150"/>
            </a:xfrm>
            <a:custGeom>
              <a:rect b="b" l="l" r="r" t="t"/>
              <a:pathLst>
                <a:path extrusionOk="0" h="6" w="4">
                  <a:moveTo>
                    <a:pt x="4" y="6"/>
                  </a:moveTo>
                  <a:cubicBezTo>
                    <a:pt x="1" y="1"/>
                    <a:pt x="1" y="1"/>
                    <a:pt x="4" y="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31"/>
            <p:cNvSpPr/>
            <p:nvPr/>
          </p:nvSpPr>
          <p:spPr>
            <a:xfrm>
              <a:off x="5695500" y="3875850"/>
              <a:ext cx="120650" cy="283825"/>
            </a:xfrm>
            <a:custGeom>
              <a:rect b="b" l="l" r="r" t="t"/>
              <a:pathLst>
                <a:path extrusionOk="0" h="11353" w="4826">
                  <a:moveTo>
                    <a:pt x="989" y="521"/>
                  </a:moveTo>
                  <a:cubicBezTo>
                    <a:pt x="989" y="522"/>
                    <a:pt x="989" y="522"/>
                    <a:pt x="989" y="522"/>
                  </a:cubicBezTo>
                  <a:lnTo>
                    <a:pt x="989" y="522"/>
                  </a:lnTo>
                  <a:cubicBezTo>
                    <a:pt x="989" y="522"/>
                    <a:pt x="989" y="522"/>
                    <a:pt x="989" y="521"/>
                  </a:cubicBezTo>
                  <a:close/>
                  <a:moveTo>
                    <a:pt x="3875" y="533"/>
                  </a:moveTo>
                  <a:cubicBezTo>
                    <a:pt x="3875" y="533"/>
                    <a:pt x="3875" y="533"/>
                    <a:pt x="3875" y="534"/>
                  </a:cubicBezTo>
                  <a:lnTo>
                    <a:pt x="3875" y="534"/>
                  </a:lnTo>
                  <a:cubicBezTo>
                    <a:pt x="3875" y="533"/>
                    <a:pt x="3875" y="533"/>
                    <a:pt x="3875" y="533"/>
                  </a:cubicBezTo>
                  <a:close/>
                  <a:moveTo>
                    <a:pt x="2480" y="156"/>
                  </a:moveTo>
                  <a:cubicBezTo>
                    <a:pt x="2492" y="164"/>
                    <a:pt x="2507" y="169"/>
                    <a:pt x="2525" y="169"/>
                  </a:cubicBezTo>
                  <a:cubicBezTo>
                    <a:pt x="2533" y="169"/>
                    <a:pt x="2540" y="168"/>
                    <a:pt x="2549" y="166"/>
                  </a:cubicBezTo>
                  <a:cubicBezTo>
                    <a:pt x="2583" y="165"/>
                    <a:pt x="2616" y="164"/>
                    <a:pt x="2649" y="164"/>
                  </a:cubicBezTo>
                  <a:cubicBezTo>
                    <a:pt x="2998" y="164"/>
                    <a:pt x="3292" y="233"/>
                    <a:pt x="3651" y="338"/>
                  </a:cubicBezTo>
                  <a:cubicBezTo>
                    <a:pt x="3723" y="362"/>
                    <a:pt x="3790" y="383"/>
                    <a:pt x="3853" y="405"/>
                  </a:cubicBezTo>
                  <a:cubicBezTo>
                    <a:pt x="3850" y="410"/>
                    <a:pt x="3847" y="416"/>
                    <a:pt x="3846" y="425"/>
                  </a:cubicBezTo>
                  <a:cubicBezTo>
                    <a:pt x="3837" y="459"/>
                    <a:pt x="3857" y="488"/>
                    <a:pt x="3870" y="519"/>
                  </a:cubicBezTo>
                  <a:lnTo>
                    <a:pt x="3870" y="519"/>
                  </a:lnTo>
                  <a:cubicBezTo>
                    <a:pt x="3870" y="519"/>
                    <a:pt x="3870" y="519"/>
                    <a:pt x="3870" y="519"/>
                  </a:cubicBezTo>
                  <a:lnTo>
                    <a:pt x="3870" y="519"/>
                  </a:lnTo>
                  <a:cubicBezTo>
                    <a:pt x="3870" y="519"/>
                    <a:pt x="3870" y="522"/>
                    <a:pt x="3873" y="529"/>
                  </a:cubicBezTo>
                  <a:cubicBezTo>
                    <a:pt x="3873" y="529"/>
                    <a:pt x="3873" y="530"/>
                    <a:pt x="3875" y="532"/>
                  </a:cubicBezTo>
                  <a:cubicBezTo>
                    <a:pt x="3875" y="533"/>
                    <a:pt x="3876" y="534"/>
                    <a:pt x="3876" y="535"/>
                  </a:cubicBezTo>
                  <a:lnTo>
                    <a:pt x="3876" y="535"/>
                  </a:lnTo>
                  <a:cubicBezTo>
                    <a:pt x="3876" y="534"/>
                    <a:pt x="3876" y="534"/>
                    <a:pt x="3875" y="534"/>
                  </a:cubicBezTo>
                  <a:lnTo>
                    <a:pt x="3875" y="534"/>
                  </a:lnTo>
                  <a:cubicBezTo>
                    <a:pt x="3886" y="559"/>
                    <a:pt x="3942" y="713"/>
                    <a:pt x="3962" y="790"/>
                  </a:cubicBezTo>
                  <a:cubicBezTo>
                    <a:pt x="4073" y="1155"/>
                    <a:pt x="4151" y="1528"/>
                    <a:pt x="4228" y="1899"/>
                  </a:cubicBezTo>
                  <a:cubicBezTo>
                    <a:pt x="4530" y="3461"/>
                    <a:pt x="4695" y="4934"/>
                    <a:pt x="4565" y="6581"/>
                  </a:cubicBezTo>
                  <a:cubicBezTo>
                    <a:pt x="4556" y="6699"/>
                    <a:pt x="4542" y="6818"/>
                    <a:pt x="4530" y="6936"/>
                  </a:cubicBezTo>
                  <a:cubicBezTo>
                    <a:pt x="4530" y="6944"/>
                    <a:pt x="4528" y="6952"/>
                    <a:pt x="4527" y="6960"/>
                  </a:cubicBezTo>
                  <a:cubicBezTo>
                    <a:pt x="4516" y="6962"/>
                    <a:pt x="4504" y="6963"/>
                    <a:pt x="4494" y="6965"/>
                  </a:cubicBezTo>
                  <a:cubicBezTo>
                    <a:pt x="4481" y="6966"/>
                    <a:pt x="4469" y="6967"/>
                    <a:pt x="4456" y="6967"/>
                  </a:cubicBezTo>
                  <a:cubicBezTo>
                    <a:pt x="4435" y="6967"/>
                    <a:pt x="4414" y="6965"/>
                    <a:pt x="4393" y="6962"/>
                  </a:cubicBezTo>
                  <a:cubicBezTo>
                    <a:pt x="4380" y="6960"/>
                    <a:pt x="4368" y="6958"/>
                    <a:pt x="4370" y="6958"/>
                  </a:cubicBezTo>
                  <a:lnTo>
                    <a:pt x="4370" y="6958"/>
                  </a:lnTo>
                  <a:cubicBezTo>
                    <a:pt x="4370" y="6958"/>
                    <a:pt x="4375" y="6958"/>
                    <a:pt x="4386" y="6960"/>
                  </a:cubicBezTo>
                  <a:cubicBezTo>
                    <a:pt x="3728" y="6811"/>
                    <a:pt x="3382" y="6172"/>
                    <a:pt x="3277" y="5466"/>
                  </a:cubicBezTo>
                  <a:lnTo>
                    <a:pt x="3277" y="5466"/>
                  </a:lnTo>
                  <a:cubicBezTo>
                    <a:pt x="3274" y="5437"/>
                    <a:pt x="3258" y="5255"/>
                    <a:pt x="3259" y="5213"/>
                  </a:cubicBezTo>
                  <a:cubicBezTo>
                    <a:pt x="3256" y="5168"/>
                    <a:pt x="3258" y="5122"/>
                    <a:pt x="3255" y="5077"/>
                  </a:cubicBezTo>
                  <a:cubicBezTo>
                    <a:pt x="3263" y="5061"/>
                    <a:pt x="3264" y="5047"/>
                    <a:pt x="3265" y="5033"/>
                  </a:cubicBezTo>
                  <a:cubicBezTo>
                    <a:pt x="3322" y="4980"/>
                    <a:pt x="3385" y="4931"/>
                    <a:pt x="3440" y="4877"/>
                  </a:cubicBezTo>
                  <a:cubicBezTo>
                    <a:pt x="3903" y="4439"/>
                    <a:pt x="3949" y="3813"/>
                    <a:pt x="3643" y="3267"/>
                  </a:cubicBezTo>
                  <a:cubicBezTo>
                    <a:pt x="3495" y="3019"/>
                    <a:pt x="3234" y="2856"/>
                    <a:pt x="2970" y="2761"/>
                  </a:cubicBezTo>
                  <a:cubicBezTo>
                    <a:pt x="2866" y="2725"/>
                    <a:pt x="2758" y="2706"/>
                    <a:pt x="2647" y="2694"/>
                  </a:cubicBezTo>
                  <a:cubicBezTo>
                    <a:pt x="2628" y="2692"/>
                    <a:pt x="2605" y="2689"/>
                    <a:pt x="2582" y="2689"/>
                  </a:cubicBezTo>
                  <a:cubicBezTo>
                    <a:pt x="2574" y="2689"/>
                    <a:pt x="2566" y="2689"/>
                    <a:pt x="2558" y="2690"/>
                  </a:cubicBezTo>
                  <a:cubicBezTo>
                    <a:pt x="2519" y="2687"/>
                    <a:pt x="2480" y="2686"/>
                    <a:pt x="2443" y="2686"/>
                  </a:cubicBezTo>
                  <a:cubicBezTo>
                    <a:pt x="2412" y="2686"/>
                    <a:pt x="2384" y="2687"/>
                    <a:pt x="2358" y="2689"/>
                  </a:cubicBezTo>
                  <a:cubicBezTo>
                    <a:pt x="2348" y="2690"/>
                    <a:pt x="2341" y="2690"/>
                    <a:pt x="2331" y="2691"/>
                  </a:cubicBezTo>
                  <a:lnTo>
                    <a:pt x="2299" y="2691"/>
                  </a:lnTo>
                  <a:cubicBezTo>
                    <a:pt x="2286" y="2689"/>
                    <a:pt x="2273" y="2688"/>
                    <a:pt x="2259" y="2688"/>
                  </a:cubicBezTo>
                  <a:cubicBezTo>
                    <a:pt x="2238" y="2688"/>
                    <a:pt x="2217" y="2690"/>
                    <a:pt x="2198" y="2691"/>
                  </a:cubicBezTo>
                  <a:cubicBezTo>
                    <a:pt x="2089" y="2702"/>
                    <a:pt x="1981" y="2721"/>
                    <a:pt x="1877" y="2756"/>
                  </a:cubicBezTo>
                  <a:cubicBezTo>
                    <a:pt x="1611" y="2850"/>
                    <a:pt x="1350" y="3010"/>
                    <a:pt x="1201" y="3257"/>
                  </a:cubicBezTo>
                  <a:cubicBezTo>
                    <a:pt x="891" y="3800"/>
                    <a:pt x="932" y="4427"/>
                    <a:pt x="1391" y="4868"/>
                  </a:cubicBezTo>
                  <a:cubicBezTo>
                    <a:pt x="1447" y="4924"/>
                    <a:pt x="1509" y="4971"/>
                    <a:pt x="1565" y="5027"/>
                  </a:cubicBezTo>
                  <a:cubicBezTo>
                    <a:pt x="1565" y="5041"/>
                    <a:pt x="1566" y="5057"/>
                    <a:pt x="1574" y="5072"/>
                  </a:cubicBezTo>
                  <a:cubicBezTo>
                    <a:pt x="1571" y="5117"/>
                    <a:pt x="1573" y="5163"/>
                    <a:pt x="1570" y="5208"/>
                  </a:cubicBezTo>
                  <a:cubicBezTo>
                    <a:pt x="1570" y="5254"/>
                    <a:pt x="1549" y="5464"/>
                    <a:pt x="1549" y="5464"/>
                  </a:cubicBezTo>
                  <a:cubicBezTo>
                    <a:pt x="1549" y="5464"/>
                    <a:pt x="1549" y="5463"/>
                    <a:pt x="1550" y="5460"/>
                  </a:cubicBezTo>
                  <a:lnTo>
                    <a:pt x="1550" y="5460"/>
                  </a:lnTo>
                  <a:cubicBezTo>
                    <a:pt x="1441" y="6164"/>
                    <a:pt x="1091" y="6798"/>
                    <a:pt x="435" y="6946"/>
                  </a:cubicBezTo>
                  <a:lnTo>
                    <a:pt x="435" y="6946"/>
                  </a:lnTo>
                  <a:cubicBezTo>
                    <a:pt x="431" y="6946"/>
                    <a:pt x="427" y="6947"/>
                    <a:pt x="423" y="6948"/>
                  </a:cubicBezTo>
                  <a:cubicBezTo>
                    <a:pt x="400" y="6951"/>
                    <a:pt x="377" y="6953"/>
                    <a:pt x="355" y="6953"/>
                  </a:cubicBezTo>
                  <a:cubicBezTo>
                    <a:pt x="344" y="6953"/>
                    <a:pt x="334" y="6952"/>
                    <a:pt x="323" y="6952"/>
                  </a:cubicBezTo>
                  <a:cubicBezTo>
                    <a:pt x="312" y="6949"/>
                    <a:pt x="301" y="6948"/>
                    <a:pt x="289" y="6947"/>
                  </a:cubicBezTo>
                  <a:cubicBezTo>
                    <a:pt x="288" y="6937"/>
                    <a:pt x="288" y="6929"/>
                    <a:pt x="287" y="6922"/>
                  </a:cubicBezTo>
                  <a:cubicBezTo>
                    <a:pt x="274" y="6803"/>
                    <a:pt x="262" y="6685"/>
                    <a:pt x="255" y="6567"/>
                  </a:cubicBezTo>
                  <a:cubicBezTo>
                    <a:pt x="137" y="4920"/>
                    <a:pt x="313" y="3446"/>
                    <a:pt x="627" y="1887"/>
                  </a:cubicBezTo>
                  <a:cubicBezTo>
                    <a:pt x="706" y="1515"/>
                    <a:pt x="788" y="1143"/>
                    <a:pt x="901" y="779"/>
                  </a:cubicBezTo>
                  <a:cubicBezTo>
                    <a:pt x="922" y="702"/>
                    <a:pt x="978" y="548"/>
                    <a:pt x="989" y="522"/>
                  </a:cubicBezTo>
                  <a:lnTo>
                    <a:pt x="989" y="522"/>
                  </a:lnTo>
                  <a:cubicBezTo>
                    <a:pt x="989" y="523"/>
                    <a:pt x="988" y="523"/>
                    <a:pt x="988" y="523"/>
                  </a:cubicBezTo>
                  <a:lnTo>
                    <a:pt x="988" y="523"/>
                  </a:lnTo>
                  <a:cubicBezTo>
                    <a:pt x="988" y="522"/>
                    <a:pt x="989" y="521"/>
                    <a:pt x="989" y="520"/>
                  </a:cubicBezTo>
                  <a:cubicBezTo>
                    <a:pt x="989" y="518"/>
                    <a:pt x="991" y="518"/>
                    <a:pt x="991" y="517"/>
                  </a:cubicBezTo>
                  <a:cubicBezTo>
                    <a:pt x="995" y="511"/>
                    <a:pt x="995" y="509"/>
                    <a:pt x="995" y="509"/>
                  </a:cubicBezTo>
                  <a:lnTo>
                    <a:pt x="995" y="509"/>
                  </a:lnTo>
                  <a:cubicBezTo>
                    <a:pt x="995" y="509"/>
                    <a:pt x="993" y="511"/>
                    <a:pt x="991" y="515"/>
                  </a:cubicBezTo>
                  <a:cubicBezTo>
                    <a:pt x="1004" y="481"/>
                    <a:pt x="1029" y="450"/>
                    <a:pt x="1019" y="413"/>
                  </a:cubicBezTo>
                  <a:cubicBezTo>
                    <a:pt x="1018" y="407"/>
                    <a:pt x="1014" y="400"/>
                    <a:pt x="1012" y="394"/>
                  </a:cubicBezTo>
                  <a:cubicBezTo>
                    <a:pt x="1076" y="372"/>
                    <a:pt x="1143" y="352"/>
                    <a:pt x="1215" y="328"/>
                  </a:cubicBezTo>
                  <a:cubicBezTo>
                    <a:pt x="1565" y="229"/>
                    <a:pt x="1855" y="162"/>
                    <a:pt x="2193" y="162"/>
                  </a:cubicBezTo>
                  <a:cubicBezTo>
                    <a:pt x="2234" y="162"/>
                    <a:pt x="2276" y="163"/>
                    <a:pt x="2318" y="165"/>
                  </a:cubicBezTo>
                  <a:cubicBezTo>
                    <a:pt x="2327" y="167"/>
                    <a:pt x="2335" y="168"/>
                    <a:pt x="2343" y="168"/>
                  </a:cubicBezTo>
                  <a:cubicBezTo>
                    <a:pt x="2360" y="168"/>
                    <a:pt x="2375" y="164"/>
                    <a:pt x="2386" y="156"/>
                  </a:cubicBezTo>
                  <a:close/>
                  <a:moveTo>
                    <a:pt x="2291" y="1"/>
                  </a:moveTo>
                  <a:cubicBezTo>
                    <a:pt x="2028" y="1"/>
                    <a:pt x="1744" y="52"/>
                    <a:pt x="1450" y="131"/>
                  </a:cubicBezTo>
                  <a:cubicBezTo>
                    <a:pt x="1173" y="208"/>
                    <a:pt x="901" y="304"/>
                    <a:pt x="638" y="419"/>
                  </a:cubicBezTo>
                  <a:cubicBezTo>
                    <a:pt x="580" y="445"/>
                    <a:pt x="521" y="476"/>
                    <a:pt x="463" y="506"/>
                  </a:cubicBezTo>
                  <a:cubicBezTo>
                    <a:pt x="444" y="517"/>
                    <a:pt x="431" y="542"/>
                    <a:pt x="435" y="565"/>
                  </a:cubicBezTo>
                  <a:cubicBezTo>
                    <a:pt x="437" y="595"/>
                    <a:pt x="466" y="616"/>
                    <a:pt x="494" y="616"/>
                  </a:cubicBezTo>
                  <a:cubicBezTo>
                    <a:pt x="503" y="616"/>
                    <a:pt x="513" y="614"/>
                    <a:pt x="521" y="609"/>
                  </a:cubicBezTo>
                  <a:cubicBezTo>
                    <a:pt x="627" y="549"/>
                    <a:pt x="725" y="505"/>
                    <a:pt x="824" y="464"/>
                  </a:cubicBezTo>
                  <a:lnTo>
                    <a:pt x="824" y="464"/>
                  </a:lnTo>
                  <a:cubicBezTo>
                    <a:pt x="762" y="676"/>
                    <a:pt x="699" y="888"/>
                    <a:pt x="646" y="1103"/>
                  </a:cubicBezTo>
                  <a:cubicBezTo>
                    <a:pt x="626" y="1181"/>
                    <a:pt x="606" y="1259"/>
                    <a:pt x="587" y="1336"/>
                  </a:cubicBezTo>
                  <a:cubicBezTo>
                    <a:pt x="437" y="1917"/>
                    <a:pt x="333" y="2509"/>
                    <a:pt x="251" y="3103"/>
                  </a:cubicBezTo>
                  <a:cubicBezTo>
                    <a:pt x="87" y="4250"/>
                    <a:pt x="1" y="5415"/>
                    <a:pt x="103" y="6573"/>
                  </a:cubicBezTo>
                  <a:cubicBezTo>
                    <a:pt x="114" y="6723"/>
                    <a:pt x="126" y="6872"/>
                    <a:pt x="139" y="7024"/>
                  </a:cubicBezTo>
                  <a:cubicBezTo>
                    <a:pt x="138" y="7035"/>
                    <a:pt x="139" y="7047"/>
                    <a:pt x="142" y="7058"/>
                  </a:cubicBezTo>
                  <a:cubicBezTo>
                    <a:pt x="147" y="7092"/>
                    <a:pt x="173" y="7119"/>
                    <a:pt x="205" y="7125"/>
                  </a:cubicBezTo>
                  <a:cubicBezTo>
                    <a:pt x="212" y="7128"/>
                    <a:pt x="221" y="7129"/>
                    <a:pt x="230" y="7129"/>
                  </a:cubicBezTo>
                  <a:cubicBezTo>
                    <a:pt x="248" y="7132"/>
                    <a:pt x="266" y="7133"/>
                    <a:pt x="283" y="7133"/>
                  </a:cubicBezTo>
                  <a:cubicBezTo>
                    <a:pt x="292" y="7133"/>
                    <a:pt x="301" y="7133"/>
                    <a:pt x="310" y="7132"/>
                  </a:cubicBezTo>
                  <a:cubicBezTo>
                    <a:pt x="318" y="7707"/>
                    <a:pt x="341" y="8283"/>
                    <a:pt x="438" y="8852"/>
                  </a:cubicBezTo>
                  <a:cubicBezTo>
                    <a:pt x="525" y="9399"/>
                    <a:pt x="665" y="9951"/>
                    <a:pt x="922" y="10441"/>
                  </a:cubicBezTo>
                  <a:cubicBezTo>
                    <a:pt x="835" y="10443"/>
                    <a:pt x="767" y="10454"/>
                    <a:pt x="735" y="10502"/>
                  </a:cubicBezTo>
                  <a:cubicBezTo>
                    <a:pt x="734" y="10505"/>
                    <a:pt x="732" y="10506"/>
                    <a:pt x="730" y="10508"/>
                  </a:cubicBezTo>
                  <a:cubicBezTo>
                    <a:pt x="729" y="10510"/>
                    <a:pt x="729" y="10511"/>
                    <a:pt x="727" y="10511"/>
                  </a:cubicBezTo>
                  <a:cubicBezTo>
                    <a:pt x="725" y="10513"/>
                    <a:pt x="722" y="10516"/>
                    <a:pt x="721" y="10519"/>
                  </a:cubicBezTo>
                  <a:lnTo>
                    <a:pt x="721" y="10519"/>
                  </a:lnTo>
                  <a:cubicBezTo>
                    <a:pt x="714" y="10531"/>
                    <a:pt x="709" y="10544"/>
                    <a:pt x="706" y="10558"/>
                  </a:cubicBezTo>
                  <a:cubicBezTo>
                    <a:pt x="694" y="10623"/>
                    <a:pt x="722" y="10687"/>
                    <a:pt x="756" y="10740"/>
                  </a:cubicBezTo>
                  <a:cubicBezTo>
                    <a:pt x="1015" y="11119"/>
                    <a:pt x="1478" y="11270"/>
                    <a:pt x="1906" y="11351"/>
                  </a:cubicBezTo>
                  <a:cubicBezTo>
                    <a:pt x="1909" y="11346"/>
                    <a:pt x="1911" y="11340"/>
                    <a:pt x="1914" y="11335"/>
                  </a:cubicBezTo>
                  <a:cubicBezTo>
                    <a:pt x="1935" y="11301"/>
                    <a:pt x="1951" y="11265"/>
                    <a:pt x="1967" y="11229"/>
                  </a:cubicBezTo>
                  <a:cubicBezTo>
                    <a:pt x="1968" y="11228"/>
                    <a:pt x="1970" y="11226"/>
                    <a:pt x="1970" y="11223"/>
                  </a:cubicBezTo>
                  <a:cubicBezTo>
                    <a:pt x="1914" y="11212"/>
                    <a:pt x="1853" y="11201"/>
                    <a:pt x="1801" y="11186"/>
                  </a:cubicBezTo>
                  <a:cubicBezTo>
                    <a:pt x="1415" y="11097"/>
                    <a:pt x="1051" y="10908"/>
                    <a:pt x="886" y="10687"/>
                  </a:cubicBezTo>
                  <a:cubicBezTo>
                    <a:pt x="842" y="10619"/>
                    <a:pt x="839" y="10611"/>
                    <a:pt x="838" y="10582"/>
                  </a:cubicBezTo>
                  <a:cubicBezTo>
                    <a:pt x="839" y="10580"/>
                    <a:pt x="840" y="10579"/>
                    <a:pt x="842" y="10577"/>
                  </a:cubicBezTo>
                  <a:cubicBezTo>
                    <a:pt x="843" y="10575"/>
                    <a:pt x="845" y="10574"/>
                    <a:pt x="847" y="10573"/>
                  </a:cubicBezTo>
                  <a:cubicBezTo>
                    <a:pt x="862" y="10569"/>
                    <a:pt x="859" y="10568"/>
                    <a:pt x="874" y="10568"/>
                  </a:cubicBezTo>
                  <a:cubicBezTo>
                    <a:pt x="879" y="10568"/>
                    <a:pt x="888" y="10569"/>
                    <a:pt x="901" y="10569"/>
                  </a:cubicBezTo>
                  <a:cubicBezTo>
                    <a:pt x="1091" y="10575"/>
                    <a:pt x="1280" y="10578"/>
                    <a:pt x="1470" y="10578"/>
                  </a:cubicBezTo>
                  <a:cubicBezTo>
                    <a:pt x="1541" y="10578"/>
                    <a:pt x="1612" y="10577"/>
                    <a:pt x="1682" y="10577"/>
                  </a:cubicBezTo>
                  <a:cubicBezTo>
                    <a:pt x="1757" y="10575"/>
                    <a:pt x="1911" y="10562"/>
                    <a:pt x="2072" y="10562"/>
                  </a:cubicBezTo>
                  <a:cubicBezTo>
                    <a:pt x="2078" y="10562"/>
                    <a:pt x="2084" y="10562"/>
                    <a:pt x="2090" y="10562"/>
                  </a:cubicBezTo>
                  <a:cubicBezTo>
                    <a:pt x="2095" y="10530"/>
                    <a:pt x="2101" y="10500"/>
                    <a:pt x="2106" y="10467"/>
                  </a:cubicBezTo>
                  <a:cubicBezTo>
                    <a:pt x="1771" y="10464"/>
                    <a:pt x="1492" y="10458"/>
                    <a:pt x="1122" y="10444"/>
                  </a:cubicBezTo>
                  <a:cubicBezTo>
                    <a:pt x="1095" y="10443"/>
                    <a:pt x="1070" y="10441"/>
                    <a:pt x="1044" y="10440"/>
                  </a:cubicBezTo>
                  <a:cubicBezTo>
                    <a:pt x="1036" y="10389"/>
                    <a:pt x="992" y="10335"/>
                    <a:pt x="977" y="10286"/>
                  </a:cubicBezTo>
                  <a:cubicBezTo>
                    <a:pt x="644" y="9584"/>
                    <a:pt x="509" y="8741"/>
                    <a:pt x="454" y="7952"/>
                  </a:cubicBezTo>
                  <a:cubicBezTo>
                    <a:pt x="435" y="7670"/>
                    <a:pt x="432" y="7386"/>
                    <a:pt x="427" y="7104"/>
                  </a:cubicBezTo>
                  <a:cubicBezTo>
                    <a:pt x="591" y="7072"/>
                    <a:pt x="749" y="7011"/>
                    <a:pt x="892" y="6926"/>
                  </a:cubicBezTo>
                  <a:cubicBezTo>
                    <a:pt x="1417" y="6599"/>
                    <a:pt x="1679" y="5949"/>
                    <a:pt x="1739" y="5345"/>
                  </a:cubicBezTo>
                  <a:cubicBezTo>
                    <a:pt x="1745" y="5211"/>
                    <a:pt x="1766" y="5080"/>
                    <a:pt x="1749" y="4991"/>
                  </a:cubicBezTo>
                  <a:lnTo>
                    <a:pt x="1749" y="4991"/>
                  </a:lnTo>
                  <a:cubicBezTo>
                    <a:pt x="1750" y="4993"/>
                    <a:pt x="1751" y="4995"/>
                    <a:pt x="1751" y="4995"/>
                  </a:cubicBezTo>
                  <a:cubicBezTo>
                    <a:pt x="1754" y="4995"/>
                    <a:pt x="1751" y="4969"/>
                    <a:pt x="1751" y="4944"/>
                  </a:cubicBezTo>
                  <a:cubicBezTo>
                    <a:pt x="1754" y="4915"/>
                    <a:pt x="1739" y="4890"/>
                    <a:pt x="1719" y="4874"/>
                  </a:cubicBezTo>
                  <a:cubicBezTo>
                    <a:pt x="1705" y="4831"/>
                    <a:pt x="1695" y="4836"/>
                    <a:pt x="1676" y="4818"/>
                  </a:cubicBezTo>
                  <a:cubicBezTo>
                    <a:pt x="1493" y="4700"/>
                    <a:pt x="1388" y="4583"/>
                    <a:pt x="1256" y="4357"/>
                  </a:cubicBezTo>
                  <a:cubicBezTo>
                    <a:pt x="1219" y="4292"/>
                    <a:pt x="1208" y="4256"/>
                    <a:pt x="1187" y="4204"/>
                  </a:cubicBezTo>
                  <a:cubicBezTo>
                    <a:pt x="1139" y="3994"/>
                    <a:pt x="1156" y="3762"/>
                    <a:pt x="1247" y="3528"/>
                  </a:cubicBezTo>
                  <a:cubicBezTo>
                    <a:pt x="1275" y="3447"/>
                    <a:pt x="1358" y="3286"/>
                    <a:pt x="1424" y="3219"/>
                  </a:cubicBezTo>
                  <a:cubicBezTo>
                    <a:pt x="1645" y="2989"/>
                    <a:pt x="1971" y="2849"/>
                    <a:pt x="2285" y="2845"/>
                  </a:cubicBezTo>
                  <a:cubicBezTo>
                    <a:pt x="2294" y="2845"/>
                    <a:pt x="2302" y="2844"/>
                    <a:pt x="2311" y="2840"/>
                  </a:cubicBezTo>
                  <a:cubicBezTo>
                    <a:pt x="2340" y="2838"/>
                    <a:pt x="2369" y="2837"/>
                    <a:pt x="2396" y="2837"/>
                  </a:cubicBezTo>
                  <a:cubicBezTo>
                    <a:pt x="2412" y="2837"/>
                    <a:pt x="2427" y="2837"/>
                    <a:pt x="2441" y="2839"/>
                  </a:cubicBezTo>
                  <a:cubicBezTo>
                    <a:pt x="2474" y="2839"/>
                    <a:pt x="2506" y="2840"/>
                    <a:pt x="2537" y="2841"/>
                  </a:cubicBezTo>
                  <a:cubicBezTo>
                    <a:pt x="2544" y="2844"/>
                    <a:pt x="2553" y="2845"/>
                    <a:pt x="2562" y="2845"/>
                  </a:cubicBezTo>
                  <a:cubicBezTo>
                    <a:pt x="2874" y="2851"/>
                    <a:pt x="3198" y="2994"/>
                    <a:pt x="3419" y="3225"/>
                  </a:cubicBezTo>
                  <a:cubicBezTo>
                    <a:pt x="3485" y="3292"/>
                    <a:pt x="3567" y="3455"/>
                    <a:pt x="3593" y="3535"/>
                  </a:cubicBezTo>
                  <a:cubicBezTo>
                    <a:pt x="3682" y="3771"/>
                    <a:pt x="3698" y="4002"/>
                    <a:pt x="3648" y="4212"/>
                  </a:cubicBezTo>
                  <a:cubicBezTo>
                    <a:pt x="3628" y="4264"/>
                    <a:pt x="3614" y="4298"/>
                    <a:pt x="3577" y="4363"/>
                  </a:cubicBezTo>
                  <a:cubicBezTo>
                    <a:pt x="3445" y="4588"/>
                    <a:pt x="3337" y="4704"/>
                    <a:pt x="3154" y="4821"/>
                  </a:cubicBezTo>
                  <a:cubicBezTo>
                    <a:pt x="3135" y="4839"/>
                    <a:pt x="3124" y="4833"/>
                    <a:pt x="3111" y="4877"/>
                  </a:cubicBezTo>
                  <a:cubicBezTo>
                    <a:pt x="3090" y="4892"/>
                    <a:pt x="3077" y="4918"/>
                    <a:pt x="3078" y="4945"/>
                  </a:cubicBezTo>
                  <a:cubicBezTo>
                    <a:pt x="3079" y="4970"/>
                    <a:pt x="3076" y="4996"/>
                    <a:pt x="3078" y="4996"/>
                  </a:cubicBezTo>
                  <a:cubicBezTo>
                    <a:pt x="3078" y="4996"/>
                    <a:pt x="3079" y="4994"/>
                    <a:pt x="3080" y="4992"/>
                  </a:cubicBezTo>
                  <a:lnTo>
                    <a:pt x="3080" y="4992"/>
                  </a:lnTo>
                  <a:cubicBezTo>
                    <a:pt x="3062" y="5081"/>
                    <a:pt x="3082" y="5212"/>
                    <a:pt x="3088" y="5346"/>
                  </a:cubicBezTo>
                  <a:cubicBezTo>
                    <a:pt x="3142" y="5950"/>
                    <a:pt x="3399" y="6602"/>
                    <a:pt x="3923" y="6933"/>
                  </a:cubicBezTo>
                  <a:cubicBezTo>
                    <a:pt x="4067" y="7021"/>
                    <a:pt x="4223" y="7083"/>
                    <a:pt x="4387" y="7117"/>
                  </a:cubicBezTo>
                  <a:cubicBezTo>
                    <a:pt x="4380" y="7398"/>
                    <a:pt x="4376" y="7681"/>
                    <a:pt x="4354" y="7963"/>
                  </a:cubicBezTo>
                  <a:cubicBezTo>
                    <a:pt x="4293" y="8751"/>
                    <a:pt x="4153" y="9594"/>
                    <a:pt x="3814" y="10294"/>
                  </a:cubicBezTo>
                  <a:cubicBezTo>
                    <a:pt x="3799" y="10340"/>
                    <a:pt x="3753" y="10395"/>
                    <a:pt x="3746" y="10445"/>
                  </a:cubicBezTo>
                  <a:cubicBezTo>
                    <a:pt x="3721" y="10446"/>
                    <a:pt x="3695" y="10448"/>
                    <a:pt x="3667" y="10448"/>
                  </a:cubicBezTo>
                  <a:cubicBezTo>
                    <a:pt x="3300" y="10459"/>
                    <a:pt x="3021" y="10461"/>
                    <a:pt x="2689" y="10464"/>
                  </a:cubicBezTo>
                  <a:cubicBezTo>
                    <a:pt x="2691" y="10466"/>
                    <a:pt x="2692" y="10470"/>
                    <a:pt x="2692" y="10472"/>
                  </a:cubicBezTo>
                  <a:cubicBezTo>
                    <a:pt x="2696" y="10501"/>
                    <a:pt x="2701" y="10528"/>
                    <a:pt x="2706" y="10558"/>
                  </a:cubicBezTo>
                  <a:cubicBezTo>
                    <a:pt x="2871" y="10558"/>
                    <a:pt x="3032" y="10574"/>
                    <a:pt x="3108" y="10575"/>
                  </a:cubicBezTo>
                  <a:cubicBezTo>
                    <a:pt x="3232" y="10577"/>
                    <a:pt x="3356" y="10578"/>
                    <a:pt x="3480" y="10578"/>
                  </a:cubicBezTo>
                  <a:cubicBezTo>
                    <a:pt x="3616" y="10578"/>
                    <a:pt x="3753" y="10577"/>
                    <a:pt x="3888" y="10574"/>
                  </a:cubicBezTo>
                  <a:cubicBezTo>
                    <a:pt x="3902" y="10574"/>
                    <a:pt x="3910" y="10574"/>
                    <a:pt x="3916" y="10574"/>
                  </a:cubicBezTo>
                  <a:cubicBezTo>
                    <a:pt x="3930" y="10574"/>
                    <a:pt x="3928" y="10574"/>
                    <a:pt x="3943" y="10578"/>
                  </a:cubicBezTo>
                  <a:cubicBezTo>
                    <a:pt x="3945" y="10579"/>
                    <a:pt x="3947" y="10580"/>
                    <a:pt x="3948" y="10582"/>
                  </a:cubicBezTo>
                  <a:cubicBezTo>
                    <a:pt x="3949" y="10584"/>
                    <a:pt x="3950" y="10585"/>
                    <a:pt x="3952" y="10587"/>
                  </a:cubicBezTo>
                  <a:cubicBezTo>
                    <a:pt x="3949" y="10616"/>
                    <a:pt x="3947" y="10623"/>
                    <a:pt x="3902" y="10691"/>
                  </a:cubicBezTo>
                  <a:cubicBezTo>
                    <a:pt x="3734" y="10912"/>
                    <a:pt x="3370" y="11095"/>
                    <a:pt x="2984" y="11182"/>
                  </a:cubicBezTo>
                  <a:cubicBezTo>
                    <a:pt x="2933" y="11196"/>
                    <a:pt x="2874" y="11207"/>
                    <a:pt x="2820" y="11216"/>
                  </a:cubicBezTo>
                  <a:cubicBezTo>
                    <a:pt x="2828" y="11259"/>
                    <a:pt x="2835" y="11303"/>
                    <a:pt x="2841" y="11345"/>
                  </a:cubicBezTo>
                  <a:lnTo>
                    <a:pt x="2841" y="11352"/>
                  </a:lnTo>
                  <a:lnTo>
                    <a:pt x="2842" y="11352"/>
                  </a:lnTo>
                  <a:cubicBezTo>
                    <a:pt x="3281" y="11277"/>
                    <a:pt x="3764" y="11131"/>
                    <a:pt x="4033" y="10744"/>
                  </a:cubicBezTo>
                  <a:cubicBezTo>
                    <a:pt x="4068" y="10691"/>
                    <a:pt x="4096" y="10628"/>
                    <a:pt x="4083" y="10562"/>
                  </a:cubicBezTo>
                  <a:cubicBezTo>
                    <a:pt x="4081" y="10548"/>
                    <a:pt x="4076" y="10534"/>
                    <a:pt x="4068" y="10522"/>
                  </a:cubicBezTo>
                  <a:lnTo>
                    <a:pt x="4068" y="10522"/>
                  </a:lnTo>
                  <a:lnTo>
                    <a:pt x="4069" y="10523"/>
                  </a:lnTo>
                  <a:cubicBezTo>
                    <a:pt x="4067" y="10520"/>
                    <a:pt x="4063" y="10517"/>
                    <a:pt x="4062" y="10515"/>
                  </a:cubicBezTo>
                  <a:cubicBezTo>
                    <a:pt x="4061" y="10513"/>
                    <a:pt x="4061" y="10512"/>
                    <a:pt x="4060" y="10512"/>
                  </a:cubicBezTo>
                  <a:cubicBezTo>
                    <a:pt x="4058" y="10510"/>
                    <a:pt x="4057" y="10508"/>
                    <a:pt x="4055" y="10506"/>
                  </a:cubicBezTo>
                  <a:cubicBezTo>
                    <a:pt x="4022" y="10458"/>
                    <a:pt x="3955" y="10445"/>
                    <a:pt x="3868" y="10443"/>
                  </a:cubicBezTo>
                  <a:cubicBezTo>
                    <a:pt x="4128" y="9955"/>
                    <a:pt x="4273" y="9403"/>
                    <a:pt x="4364" y="8857"/>
                  </a:cubicBezTo>
                  <a:cubicBezTo>
                    <a:pt x="4465" y="8289"/>
                    <a:pt x="4493" y="7712"/>
                    <a:pt x="4505" y="7137"/>
                  </a:cubicBezTo>
                  <a:cubicBezTo>
                    <a:pt x="4516" y="7138"/>
                    <a:pt x="4527" y="7139"/>
                    <a:pt x="4537" y="7139"/>
                  </a:cubicBezTo>
                  <a:cubicBezTo>
                    <a:pt x="4554" y="7139"/>
                    <a:pt x="4570" y="7138"/>
                    <a:pt x="4586" y="7135"/>
                  </a:cubicBezTo>
                  <a:cubicBezTo>
                    <a:pt x="4594" y="7135"/>
                    <a:pt x="4603" y="7134"/>
                    <a:pt x="4611" y="7132"/>
                  </a:cubicBezTo>
                  <a:cubicBezTo>
                    <a:pt x="4643" y="7127"/>
                    <a:pt x="4670" y="7098"/>
                    <a:pt x="4675" y="7066"/>
                  </a:cubicBezTo>
                  <a:cubicBezTo>
                    <a:pt x="4678" y="7055"/>
                    <a:pt x="4679" y="7042"/>
                    <a:pt x="4678" y="7031"/>
                  </a:cubicBezTo>
                  <a:cubicBezTo>
                    <a:pt x="4692" y="6882"/>
                    <a:pt x="4705" y="6731"/>
                    <a:pt x="4717" y="6581"/>
                  </a:cubicBezTo>
                  <a:cubicBezTo>
                    <a:pt x="4826" y="5433"/>
                    <a:pt x="4748" y="4267"/>
                    <a:pt x="4593" y="3119"/>
                  </a:cubicBezTo>
                  <a:cubicBezTo>
                    <a:pt x="4516" y="2524"/>
                    <a:pt x="4416" y="1932"/>
                    <a:pt x="4269" y="1349"/>
                  </a:cubicBezTo>
                  <a:cubicBezTo>
                    <a:pt x="4251" y="1272"/>
                    <a:pt x="4231" y="1193"/>
                    <a:pt x="4212" y="1116"/>
                  </a:cubicBezTo>
                  <a:cubicBezTo>
                    <a:pt x="4161" y="901"/>
                    <a:pt x="4100" y="687"/>
                    <a:pt x="4040" y="475"/>
                  </a:cubicBezTo>
                  <a:lnTo>
                    <a:pt x="4040" y="475"/>
                  </a:lnTo>
                  <a:cubicBezTo>
                    <a:pt x="4139" y="516"/>
                    <a:pt x="4235" y="563"/>
                    <a:pt x="4340" y="621"/>
                  </a:cubicBezTo>
                  <a:cubicBezTo>
                    <a:pt x="4349" y="627"/>
                    <a:pt x="4359" y="630"/>
                    <a:pt x="4369" y="630"/>
                  </a:cubicBezTo>
                  <a:cubicBezTo>
                    <a:pt x="4397" y="630"/>
                    <a:pt x="4425" y="609"/>
                    <a:pt x="4427" y="579"/>
                  </a:cubicBezTo>
                  <a:cubicBezTo>
                    <a:pt x="4432" y="556"/>
                    <a:pt x="4419" y="532"/>
                    <a:pt x="4400" y="520"/>
                  </a:cubicBezTo>
                  <a:cubicBezTo>
                    <a:pt x="4342" y="490"/>
                    <a:pt x="4285" y="459"/>
                    <a:pt x="4226" y="433"/>
                  </a:cubicBezTo>
                  <a:cubicBezTo>
                    <a:pt x="3964" y="315"/>
                    <a:pt x="3693" y="219"/>
                    <a:pt x="3418" y="137"/>
                  </a:cubicBezTo>
                  <a:cubicBezTo>
                    <a:pt x="3116" y="55"/>
                    <a:pt x="2826" y="1"/>
                    <a:pt x="2557" y="1"/>
                  </a:cubicBezTo>
                  <a:cubicBezTo>
                    <a:pt x="2545" y="1"/>
                    <a:pt x="2533" y="1"/>
                    <a:pt x="2521" y="1"/>
                  </a:cubicBezTo>
                  <a:cubicBezTo>
                    <a:pt x="2517" y="1"/>
                    <a:pt x="2513" y="2"/>
                    <a:pt x="2508" y="3"/>
                  </a:cubicBezTo>
                  <a:cubicBezTo>
                    <a:pt x="2460" y="3"/>
                    <a:pt x="2413" y="3"/>
                    <a:pt x="2363" y="5"/>
                  </a:cubicBezTo>
                  <a:cubicBezTo>
                    <a:pt x="2358" y="3"/>
                    <a:pt x="2354" y="2"/>
                    <a:pt x="2348" y="1"/>
                  </a:cubicBezTo>
                  <a:cubicBezTo>
                    <a:pt x="2329" y="1"/>
                    <a:pt x="2310" y="1"/>
                    <a:pt x="22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31"/>
            <p:cNvSpPr/>
            <p:nvPr/>
          </p:nvSpPr>
          <p:spPr>
            <a:xfrm>
              <a:off x="5682725" y="4285525"/>
              <a:ext cx="72925" cy="792475"/>
            </a:xfrm>
            <a:custGeom>
              <a:rect b="b" l="l" r="r" t="t"/>
              <a:pathLst>
                <a:path extrusionOk="0" h="31699" w="2917">
                  <a:moveTo>
                    <a:pt x="2272" y="0"/>
                  </a:moveTo>
                  <a:lnTo>
                    <a:pt x="2272" y="0"/>
                  </a:lnTo>
                  <a:cubicBezTo>
                    <a:pt x="2266" y="21"/>
                    <a:pt x="2260" y="41"/>
                    <a:pt x="2255" y="62"/>
                  </a:cubicBezTo>
                  <a:cubicBezTo>
                    <a:pt x="2247" y="99"/>
                    <a:pt x="2220" y="127"/>
                    <a:pt x="2189" y="142"/>
                  </a:cubicBezTo>
                  <a:cubicBezTo>
                    <a:pt x="2152" y="722"/>
                    <a:pt x="2020" y="1303"/>
                    <a:pt x="1794" y="1878"/>
                  </a:cubicBezTo>
                  <a:cubicBezTo>
                    <a:pt x="1540" y="2482"/>
                    <a:pt x="1225" y="2959"/>
                    <a:pt x="784" y="3420"/>
                  </a:cubicBezTo>
                  <a:cubicBezTo>
                    <a:pt x="593" y="3615"/>
                    <a:pt x="391" y="3789"/>
                    <a:pt x="213" y="3918"/>
                  </a:cubicBezTo>
                  <a:cubicBezTo>
                    <a:pt x="161" y="3956"/>
                    <a:pt x="107" y="3992"/>
                    <a:pt x="52" y="4026"/>
                  </a:cubicBezTo>
                  <a:cubicBezTo>
                    <a:pt x="49" y="4027"/>
                    <a:pt x="48" y="4030"/>
                    <a:pt x="46" y="4031"/>
                  </a:cubicBezTo>
                  <a:cubicBezTo>
                    <a:pt x="22" y="4041"/>
                    <a:pt x="2" y="4064"/>
                    <a:pt x="1" y="4100"/>
                  </a:cubicBezTo>
                  <a:cubicBezTo>
                    <a:pt x="22" y="4767"/>
                    <a:pt x="11" y="5434"/>
                    <a:pt x="33" y="6100"/>
                  </a:cubicBezTo>
                  <a:cubicBezTo>
                    <a:pt x="44" y="6397"/>
                    <a:pt x="36" y="6791"/>
                    <a:pt x="65" y="7025"/>
                  </a:cubicBezTo>
                  <a:cubicBezTo>
                    <a:pt x="65" y="7025"/>
                    <a:pt x="65" y="7025"/>
                    <a:pt x="65" y="7025"/>
                  </a:cubicBezTo>
                  <a:lnTo>
                    <a:pt x="65" y="7025"/>
                  </a:lnTo>
                  <a:cubicBezTo>
                    <a:pt x="64" y="7025"/>
                    <a:pt x="67" y="7067"/>
                    <a:pt x="73" y="7078"/>
                  </a:cubicBezTo>
                  <a:cubicBezTo>
                    <a:pt x="78" y="7095"/>
                    <a:pt x="94" y="7110"/>
                    <a:pt x="110" y="7115"/>
                  </a:cubicBezTo>
                  <a:cubicBezTo>
                    <a:pt x="119" y="7118"/>
                    <a:pt x="129" y="7120"/>
                    <a:pt x="138" y="7120"/>
                  </a:cubicBezTo>
                  <a:cubicBezTo>
                    <a:pt x="278" y="7251"/>
                    <a:pt x="412" y="7396"/>
                    <a:pt x="540" y="7553"/>
                  </a:cubicBezTo>
                  <a:cubicBezTo>
                    <a:pt x="556" y="7790"/>
                    <a:pt x="551" y="8027"/>
                    <a:pt x="553" y="8264"/>
                  </a:cubicBezTo>
                  <a:cubicBezTo>
                    <a:pt x="557" y="8537"/>
                    <a:pt x="570" y="8809"/>
                    <a:pt x="578" y="9083"/>
                  </a:cubicBezTo>
                  <a:cubicBezTo>
                    <a:pt x="599" y="10057"/>
                    <a:pt x="604" y="11031"/>
                    <a:pt x="648" y="12004"/>
                  </a:cubicBezTo>
                  <a:cubicBezTo>
                    <a:pt x="645" y="12109"/>
                    <a:pt x="643" y="12213"/>
                    <a:pt x="640" y="12337"/>
                  </a:cubicBezTo>
                  <a:cubicBezTo>
                    <a:pt x="639" y="12733"/>
                    <a:pt x="653" y="13130"/>
                    <a:pt x="663" y="13526"/>
                  </a:cubicBezTo>
                  <a:cubicBezTo>
                    <a:pt x="684" y="14242"/>
                    <a:pt x="689" y="14959"/>
                    <a:pt x="726" y="15674"/>
                  </a:cubicBezTo>
                  <a:cubicBezTo>
                    <a:pt x="793" y="16792"/>
                    <a:pt x="809" y="17910"/>
                    <a:pt x="852" y="19029"/>
                  </a:cubicBezTo>
                  <a:cubicBezTo>
                    <a:pt x="854" y="19048"/>
                    <a:pt x="854" y="19069"/>
                    <a:pt x="855" y="19088"/>
                  </a:cubicBezTo>
                  <a:cubicBezTo>
                    <a:pt x="872" y="19820"/>
                    <a:pt x="887" y="20553"/>
                    <a:pt x="918" y="21285"/>
                  </a:cubicBezTo>
                  <a:cubicBezTo>
                    <a:pt x="985" y="22646"/>
                    <a:pt x="1099" y="24007"/>
                    <a:pt x="1223" y="25365"/>
                  </a:cubicBezTo>
                  <a:cubicBezTo>
                    <a:pt x="1339" y="26563"/>
                    <a:pt x="1452" y="27764"/>
                    <a:pt x="1700" y="28941"/>
                  </a:cubicBezTo>
                  <a:cubicBezTo>
                    <a:pt x="1874" y="29717"/>
                    <a:pt x="2124" y="30476"/>
                    <a:pt x="2433" y="31206"/>
                  </a:cubicBezTo>
                  <a:cubicBezTo>
                    <a:pt x="2502" y="31369"/>
                    <a:pt x="2613" y="31640"/>
                    <a:pt x="2667" y="31686"/>
                  </a:cubicBezTo>
                  <a:cubicBezTo>
                    <a:pt x="2677" y="31695"/>
                    <a:pt x="2690" y="31699"/>
                    <a:pt x="2702" y="31699"/>
                  </a:cubicBezTo>
                  <a:cubicBezTo>
                    <a:pt x="2733" y="31699"/>
                    <a:pt x="2764" y="31673"/>
                    <a:pt x="2762" y="31638"/>
                  </a:cubicBezTo>
                  <a:cubicBezTo>
                    <a:pt x="2748" y="31503"/>
                    <a:pt x="2598" y="31208"/>
                    <a:pt x="2488" y="30920"/>
                  </a:cubicBezTo>
                  <a:cubicBezTo>
                    <a:pt x="2223" y="30262"/>
                    <a:pt x="2007" y="29582"/>
                    <a:pt x="1853" y="28888"/>
                  </a:cubicBezTo>
                  <a:cubicBezTo>
                    <a:pt x="1643" y="27899"/>
                    <a:pt x="1549" y="27003"/>
                    <a:pt x="1444" y="26002"/>
                  </a:cubicBezTo>
                  <a:cubicBezTo>
                    <a:pt x="1296" y="24467"/>
                    <a:pt x="1165" y="22931"/>
                    <a:pt x="1082" y="21391"/>
                  </a:cubicBezTo>
                  <a:cubicBezTo>
                    <a:pt x="1046" y="20696"/>
                    <a:pt x="1043" y="20000"/>
                    <a:pt x="1017" y="19305"/>
                  </a:cubicBezTo>
                  <a:cubicBezTo>
                    <a:pt x="1026" y="19273"/>
                    <a:pt x="1020" y="19236"/>
                    <a:pt x="1019" y="19203"/>
                  </a:cubicBezTo>
                  <a:cubicBezTo>
                    <a:pt x="1014" y="19069"/>
                    <a:pt x="1004" y="18937"/>
                    <a:pt x="997" y="18803"/>
                  </a:cubicBezTo>
                  <a:cubicBezTo>
                    <a:pt x="956" y="17183"/>
                    <a:pt x="835" y="15566"/>
                    <a:pt x="815" y="13945"/>
                  </a:cubicBezTo>
                  <a:cubicBezTo>
                    <a:pt x="796" y="13271"/>
                    <a:pt x="817" y="12439"/>
                    <a:pt x="767" y="11939"/>
                  </a:cubicBezTo>
                  <a:cubicBezTo>
                    <a:pt x="763" y="11859"/>
                    <a:pt x="760" y="11806"/>
                    <a:pt x="757" y="11750"/>
                  </a:cubicBezTo>
                  <a:cubicBezTo>
                    <a:pt x="728" y="10705"/>
                    <a:pt x="719" y="9661"/>
                    <a:pt x="666" y="8618"/>
                  </a:cubicBezTo>
                  <a:cubicBezTo>
                    <a:pt x="650" y="8311"/>
                    <a:pt x="662" y="8003"/>
                    <a:pt x="651" y="7697"/>
                  </a:cubicBezTo>
                  <a:lnTo>
                    <a:pt x="651" y="7697"/>
                  </a:lnTo>
                  <a:cubicBezTo>
                    <a:pt x="1153" y="8357"/>
                    <a:pt x="1547" y="9180"/>
                    <a:pt x="1839" y="9928"/>
                  </a:cubicBezTo>
                  <a:cubicBezTo>
                    <a:pt x="2158" y="10748"/>
                    <a:pt x="2443" y="11585"/>
                    <a:pt x="2628" y="12446"/>
                  </a:cubicBezTo>
                  <a:cubicBezTo>
                    <a:pt x="2679" y="12662"/>
                    <a:pt x="2723" y="12980"/>
                    <a:pt x="2735" y="13087"/>
                  </a:cubicBezTo>
                  <a:cubicBezTo>
                    <a:pt x="2743" y="13147"/>
                    <a:pt x="2751" y="13208"/>
                    <a:pt x="2755" y="13269"/>
                  </a:cubicBezTo>
                  <a:cubicBezTo>
                    <a:pt x="2756" y="13294"/>
                    <a:pt x="2757" y="13322"/>
                    <a:pt x="2777" y="13341"/>
                  </a:cubicBezTo>
                  <a:cubicBezTo>
                    <a:pt x="2793" y="13356"/>
                    <a:pt x="2811" y="13362"/>
                    <a:pt x="2828" y="13362"/>
                  </a:cubicBezTo>
                  <a:cubicBezTo>
                    <a:pt x="2874" y="13362"/>
                    <a:pt x="2916" y="13319"/>
                    <a:pt x="2903" y="13265"/>
                  </a:cubicBezTo>
                  <a:cubicBezTo>
                    <a:pt x="2889" y="13108"/>
                    <a:pt x="2847" y="12877"/>
                    <a:pt x="2810" y="12672"/>
                  </a:cubicBezTo>
                  <a:cubicBezTo>
                    <a:pt x="2633" y="11764"/>
                    <a:pt x="2338" y="10886"/>
                    <a:pt x="1998" y="10030"/>
                  </a:cubicBezTo>
                  <a:cubicBezTo>
                    <a:pt x="1644" y="9149"/>
                    <a:pt x="1236" y="8276"/>
                    <a:pt x="646" y="7532"/>
                  </a:cubicBezTo>
                  <a:cubicBezTo>
                    <a:pt x="645" y="7519"/>
                    <a:pt x="640" y="7508"/>
                    <a:pt x="630" y="7497"/>
                  </a:cubicBezTo>
                  <a:cubicBezTo>
                    <a:pt x="624" y="7491"/>
                    <a:pt x="616" y="7486"/>
                    <a:pt x="608" y="7485"/>
                  </a:cubicBezTo>
                  <a:cubicBezTo>
                    <a:pt x="599" y="7476"/>
                    <a:pt x="592" y="7465"/>
                    <a:pt x="584" y="7456"/>
                  </a:cubicBezTo>
                  <a:cubicBezTo>
                    <a:pt x="481" y="7329"/>
                    <a:pt x="422" y="7253"/>
                    <a:pt x="305" y="7110"/>
                  </a:cubicBezTo>
                  <a:cubicBezTo>
                    <a:pt x="305" y="7110"/>
                    <a:pt x="305" y="7109"/>
                    <a:pt x="304" y="7109"/>
                  </a:cubicBezTo>
                  <a:cubicBezTo>
                    <a:pt x="281" y="7068"/>
                    <a:pt x="249" y="7033"/>
                    <a:pt x="218" y="6998"/>
                  </a:cubicBezTo>
                  <a:cubicBezTo>
                    <a:pt x="215" y="6994"/>
                    <a:pt x="209" y="6991"/>
                    <a:pt x="206" y="6988"/>
                  </a:cubicBezTo>
                  <a:cubicBezTo>
                    <a:pt x="193" y="6333"/>
                    <a:pt x="164" y="5678"/>
                    <a:pt x="162" y="5022"/>
                  </a:cubicBezTo>
                  <a:cubicBezTo>
                    <a:pt x="159" y="4738"/>
                    <a:pt x="156" y="4454"/>
                    <a:pt x="155" y="4171"/>
                  </a:cubicBezTo>
                  <a:lnTo>
                    <a:pt x="155" y="4171"/>
                  </a:lnTo>
                  <a:cubicBezTo>
                    <a:pt x="226" y="4177"/>
                    <a:pt x="296" y="4180"/>
                    <a:pt x="366" y="4180"/>
                  </a:cubicBezTo>
                  <a:cubicBezTo>
                    <a:pt x="1166" y="4180"/>
                    <a:pt x="1938" y="3793"/>
                    <a:pt x="2590" y="3296"/>
                  </a:cubicBezTo>
                  <a:cubicBezTo>
                    <a:pt x="2658" y="3243"/>
                    <a:pt x="2726" y="3189"/>
                    <a:pt x="2794" y="3135"/>
                  </a:cubicBezTo>
                  <a:cubicBezTo>
                    <a:pt x="2817" y="3115"/>
                    <a:pt x="2847" y="3103"/>
                    <a:pt x="2856" y="3073"/>
                  </a:cubicBezTo>
                  <a:cubicBezTo>
                    <a:pt x="2874" y="3038"/>
                    <a:pt x="2858" y="2993"/>
                    <a:pt x="2825" y="2974"/>
                  </a:cubicBezTo>
                  <a:cubicBezTo>
                    <a:pt x="2813" y="2967"/>
                    <a:pt x="2799" y="2963"/>
                    <a:pt x="2786" y="2963"/>
                  </a:cubicBezTo>
                  <a:cubicBezTo>
                    <a:pt x="2765" y="2963"/>
                    <a:pt x="2745" y="2971"/>
                    <a:pt x="2731" y="2986"/>
                  </a:cubicBezTo>
                  <a:cubicBezTo>
                    <a:pt x="2721" y="2993"/>
                    <a:pt x="2688" y="3021"/>
                    <a:pt x="2672" y="3032"/>
                  </a:cubicBezTo>
                  <a:cubicBezTo>
                    <a:pt x="2564" y="3115"/>
                    <a:pt x="2455" y="3198"/>
                    <a:pt x="2344" y="3279"/>
                  </a:cubicBezTo>
                  <a:cubicBezTo>
                    <a:pt x="1895" y="3599"/>
                    <a:pt x="1467" y="3825"/>
                    <a:pt x="964" y="3968"/>
                  </a:cubicBezTo>
                  <a:cubicBezTo>
                    <a:pt x="776" y="4024"/>
                    <a:pt x="570" y="4050"/>
                    <a:pt x="397" y="4050"/>
                  </a:cubicBezTo>
                  <a:cubicBezTo>
                    <a:pt x="368" y="4050"/>
                    <a:pt x="339" y="4049"/>
                    <a:pt x="312" y="4047"/>
                  </a:cubicBezTo>
                  <a:cubicBezTo>
                    <a:pt x="389" y="3991"/>
                    <a:pt x="465" y="3932"/>
                    <a:pt x="539" y="3870"/>
                  </a:cubicBezTo>
                  <a:cubicBezTo>
                    <a:pt x="1444" y="3125"/>
                    <a:pt x="1947" y="2081"/>
                    <a:pt x="2170" y="935"/>
                  </a:cubicBezTo>
                  <a:cubicBezTo>
                    <a:pt x="2223" y="627"/>
                    <a:pt x="2278" y="313"/>
                    <a:pt x="2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31"/>
            <p:cNvSpPr/>
            <p:nvPr/>
          </p:nvSpPr>
          <p:spPr>
            <a:xfrm>
              <a:off x="5739125" y="4284825"/>
              <a:ext cx="5300" cy="2750"/>
            </a:xfrm>
            <a:custGeom>
              <a:rect b="b" l="l" r="r" t="t"/>
              <a:pathLst>
                <a:path extrusionOk="0" h="110" w="212">
                  <a:moveTo>
                    <a:pt x="23" y="0"/>
                  </a:moveTo>
                  <a:cubicBezTo>
                    <a:pt x="16" y="28"/>
                    <a:pt x="6" y="56"/>
                    <a:pt x="0" y="86"/>
                  </a:cubicBezTo>
                  <a:cubicBezTo>
                    <a:pt x="1" y="86"/>
                    <a:pt x="1" y="86"/>
                    <a:pt x="3" y="88"/>
                  </a:cubicBezTo>
                  <a:lnTo>
                    <a:pt x="0" y="88"/>
                  </a:lnTo>
                  <a:cubicBezTo>
                    <a:pt x="1" y="88"/>
                    <a:pt x="3" y="88"/>
                    <a:pt x="6" y="89"/>
                  </a:cubicBezTo>
                  <a:cubicBezTo>
                    <a:pt x="65" y="98"/>
                    <a:pt x="135" y="104"/>
                    <a:pt x="211" y="110"/>
                  </a:cubicBezTo>
                  <a:cubicBezTo>
                    <a:pt x="206" y="79"/>
                    <a:pt x="201" y="49"/>
                    <a:pt x="195" y="21"/>
                  </a:cubicBezTo>
                  <a:cubicBezTo>
                    <a:pt x="133" y="16"/>
                    <a:pt x="75" y="9"/>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31"/>
            <p:cNvSpPr/>
            <p:nvPr/>
          </p:nvSpPr>
          <p:spPr>
            <a:xfrm>
              <a:off x="5745425" y="4284575"/>
              <a:ext cx="80725" cy="795000"/>
            </a:xfrm>
            <a:custGeom>
              <a:rect b="b" l="l" r="r" t="t"/>
              <a:pathLst>
                <a:path extrusionOk="0" h="31800" w="3229">
                  <a:moveTo>
                    <a:pt x="1029" y="1"/>
                  </a:moveTo>
                  <a:cubicBezTo>
                    <a:pt x="1026" y="1"/>
                    <a:pt x="1022" y="1"/>
                    <a:pt x="1019" y="2"/>
                  </a:cubicBezTo>
                  <a:cubicBezTo>
                    <a:pt x="962" y="12"/>
                    <a:pt x="896" y="22"/>
                    <a:pt x="820" y="29"/>
                  </a:cubicBezTo>
                  <a:cubicBezTo>
                    <a:pt x="815" y="47"/>
                    <a:pt x="808" y="64"/>
                    <a:pt x="799" y="80"/>
                  </a:cubicBezTo>
                  <a:cubicBezTo>
                    <a:pt x="798" y="82"/>
                    <a:pt x="798" y="83"/>
                    <a:pt x="797" y="85"/>
                  </a:cubicBezTo>
                  <a:cubicBezTo>
                    <a:pt x="795" y="89"/>
                    <a:pt x="795" y="93"/>
                    <a:pt x="794" y="96"/>
                  </a:cubicBezTo>
                  <a:cubicBezTo>
                    <a:pt x="862" y="89"/>
                    <a:pt x="927" y="80"/>
                    <a:pt x="986" y="73"/>
                  </a:cubicBezTo>
                  <a:lnTo>
                    <a:pt x="986" y="73"/>
                  </a:lnTo>
                  <a:cubicBezTo>
                    <a:pt x="983" y="376"/>
                    <a:pt x="1033" y="681"/>
                    <a:pt x="1082" y="979"/>
                  </a:cubicBezTo>
                  <a:cubicBezTo>
                    <a:pt x="1295" y="2128"/>
                    <a:pt x="1792" y="3175"/>
                    <a:pt x="2691" y="3927"/>
                  </a:cubicBezTo>
                  <a:cubicBezTo>
                    <a:pt x="2765" y="3989"/>
                    <a:pt x="2839" y="4049"/>
                    <a:pt x="2916" y="4106"/>
                  </a:cubicBezTo>
                  <a:cubicBezTo>
                    <a:pt x="2890" y="4107"/>
                    <a:pt x="2863" y="4108"/>
                    <a:pt x="2836" y="4108"/>
                  </a:cubicBezTo>
                  <a:cubicBezTo>
                    <a:pt x="2662" y="4108"/>
                    <a:pt x="2454" y="4080"/>
                    <a:pt x="2265" y="4022"/>
                  </a:cubicBezTo>
                  <a:cubicBezTo>
                    <a:pt x="1763" y="3874"/>
                    <a:pt x="1336" y="3645"/>
                    <a:pt x="890" y="3321"/>
                  </a:cubicBezTo>
                  <a:cubicBezTo>
                    <a:pt x="779" y="3240"/>
                    <a:pt x="671" y="3157"/>
                    <a:pt x="563" y="3071"/>
                  </a:cubicBezTo>
                  <a:cubicBezTo>
                    <a:pt x="553" y="3064"/>
                    <a:pt x="536" y="3049"/>
                    <a:pt x="522" y="3038"/>
                  </a:cubicBezTo>
                  <a:cubicBezTo>
                    <a:pt x="517" y="3030"/>
                    <a:pt x="510" y="3024"/>
                    <a:pt x="501" y="3019"/>
                  </a:cubicBezTo>
                  <a:cubicBezTo>
                    <a:pt x="461" y="2991"/>
                    <a:pt x="398" y="2976"/>
                    <a:pt x="343" y="2976"/>
                  </a:cubicBezTo>
                  <a:cubicBezTo>
                    <a:pt x="305" y="2976"/>
                    <a:pt x="272" y="2983"/>
                    <a:pt x="253" y="2997"/>
                  </a:cubicBezTo>
                  <a:cubicBezTo>
                    <a:pt x="254" y="2995"/>
                    <a:pt x="255" y="2994"/>
                    <a:pt x="255" y="2994"/>
                  </a:cubicBezTo>
                  <a:lnTo>
                    <a:pt x="255" y="2994"/>
                  </a:lnTo>
                  <a:cubicBezTo>
                    <a:pt x="254" y="2994"/>
                    <a:pt x="253" y="2995"/>
                    <a:pt x="250" y="2998"/>
                  </a:cubicBezTo>
                  <a:lnTo>
                    <a:pt x="247" y="3001"/>
                  </a:lnTo>
                  <a:cubicBezTo>
                    <a:pt x="212" y="3023"/>
                    <a:pt x="219" y="3067"/>
                    <a:pt x="247" y="3085"/>
                  </a:cubicBezTo>
                  <a:cubicBezTo>
                    <a:pt x="257" y="3113"/>
                    <a:pt x="285" y="3137"/>
                    <a:pt x="323" y="3137"/>
                  </a:cubicBezTo>
                  <a:cubicBezTo>
                    <a:pt x="323" y="3137"/>
                    <a:pt x="324" y="3137"/>
                    <a:pt x="325" y="3137"/>
                  </a:cubicBezTo>
                  <a:cubicBezTo>
                    <a:pt x="329" y="3137"/>
                    <a:pt x="333" y="3137"/>
                    <a:pt x="336" y="3137"/>
                  </a:cubicBezTo>
                  <a:cubicBezTo>
                    <a:pt x="368" y="3137"/>
                    <a:pt x="393" y="3144"/>
                    <a:pt x="415" y="3151"/>
                  </a:cubicBezTo>
                  <a:cubicBezTo>
                    <a:pt x="424" y="3159"/>
                    <a:pt x="434" y="3165"/>
                    <a:pt x="443" y="3173"/>
                  </a:cubicBezTo>
                  <a:cubicBezTo>
                    <a:pt x="511" y="3227"/>
                    <a:pt x="578" y="3281"/>
                    <a:pt x="646" y="3335"/>
                  </a:cubicBezTo>
                  <a:cubicBezTo>
                    <a:pt x="1302" y="3841"/>
                    <a:pt x="2078" y="4236"/>
                    <a:pt x="2884" y="4236"/>
                  </a:cubicBezTo>
                  <a:cubicBezTo>
                    <a:pt x="2947" y="4236"/>
                    <a:pt x="3011" y="4234"/>
                    <a:pt x="3075" y="4229"/>
                  </a:cubicBezTo>
                  <a:lnTo>
                    <a:pt x="3075" y="4229"/>
                  </a:lnTo>
                  <a:cubicBezTo>
                    <a:pt x="3070" y="4512"/>
                    <a:pt x="3066" y="4796"/>
                    <a:pt x="3062" y="5079"/>
                  </a:cubicBezTo>
                  <a:cubicBezTo>
                    <a:pt x="3055" y="5734"/>
                    <a:pt x="3020" y="6390"/>
                    <a:pt x="3004" y="7045"/>
                  </a:cubicBezTo>
                  <a:cubicBezTo>
                    <a:pt x="2998" y="7047"/>
                    <a:pt x="2994" y="7051"/>
                    <a:pt x="2991" y="7056"/>
                  </a:cubicBezTo>
                  <a:cubicBezTo>
                    <a:pt x="2960" y="7091"/>
                    <a:pt x="2928" y="7125"/>
                    <a:pt x="2906" y="7166"/>
                  </a:cubicBezTo>
                  <a:lnTo>
                    <a:pt x="2905" y="7168"/>
                  </a:lnTo>
                  <a:cubicBezTo>
                    <a:pt x="2786" y="7309"/>
                    <a:pt x="2728" y="7385"/>
                    <a:pt x="2623" y="7511"/>
                  </a:cubicBezTo>
                  <a:cubicBezTo>
                    <a:pt x="2615" y="7520"/>
                    <a:pt x="2607" y="7530"/>
                    <a:pt x="2600" y="7540"/>
                  </a:cubicBezTo>
                  <a:cubicBezTo>
                    <a:pt x="2591" y="7542"/>
                    <a:pt x="2583" y="7546"/>
                    <a:pt x="2576" y="7552"/>
                  </a:cubicBezTo>
                  <a:cubicBezTo>
                    <a:pt x="2566" y="7561"/>
                    <a:pt x="2563" y="7575"/>
                    <a:pt x="2561" y="7587"/>
                  </a:cubicBezTo>
                  <a:cubicBezTo>
                    <a:pt x="1967" y="8326"/>
                    <a:pt x="1551" y="9197"/>
                    <a:pt x="1191" y="10074"/>
                  </a:cubicBezTo>
                  <a:cubicBezTo>
                    <a:pt x="844" y="10928"/>
                    <a:pt x="541" y="11804"/>
                    <a:pt x="359" y="12710"/>
                  </a:cubicBezTo>
                  <a:cubicBezTo>
                    <a:pt x="319" y="12915"/>
                    <a:pt x="277" y="13144"/>
                    <a:pt x="260" y="13301"/>
                  </a:cubicBezTo>
                  <a:cubicBezTo>
                    <a:pt x="245" y="13356"/>
                    <a:pt x="288" y="13400"/>
                    <a:pt x="334" y="13400"/>
                  </a:cubicBezTo>
                  <a:cubicBezTo>
                    <a:pt x="352" y="13400"/>
                    <a:pt x="370" y="13394"/>
                    <a:pt x="385" y="13379"/>
                  </a:cubicBezTo>
                  <a:cubicBezTo>
                    <a:pt x="405" y="13359"/>
                    <a:pt x="406" y="13332"/>
                    <a:pt x="407" y="13307"/>
                  </a:cubicBezTo>
                  <a:cubicBezTo>
                    <a:pt x="413" y="13246"/>
                    <a:pt x="420" y="13185"/>
                    <a:pt x="428" y="13125"/>
                  </a:cubicBezTo>
                  <a:cubicBezTo>
                    <a:pt x="440" y="13018"/>
                    <a:pt x="488" y="12700"/>
                    <a:pt x="539" y="12485"/>
                  </a:cubicBezTo>
                  <a:cubicBezTo>
                    <a:pt x="731" y="11625"/>
                    <a:pt x="1021" y="10791"/>
                    <a:pt x="1345" y="9974"/>
                  </a:cubicBezTo>
                  <a:cubicBezTo>
                    <a:pt x="1643" y="9228"/>
                    <a:pt x="2043" y="8410"/>
                    <a:pt x="2549" y="7752"/>
                  </a:cubicBezTo>
                  <a:lnTo>
                    <a:pt x="2549" y="7752"/>
                  </a:lnTo>
                  <a:cubicBezTo>
                    <a:pt x="2537" y="8059"/>
                    <a:pt x="2547" y="8365"/>
                    <a:pt x="2528" y="8672"/>
                  </a:cubicBezTo>
                  <a:cubicBezTo>
                    <a:pt x="2466" y="9715"/>
                    <a:pt x="2451" y="10759"/>
                    <a:pt x="2415" y="11803"/>
                  </a:cubicBezTo>
                  <a:cubicBezTo>
                    <a:pt x="2410" y="11860"/>
                    <a:pt x="2406" y="11912"/>
                    <a:pt x="2403" y="11993"/>
                  </a:cubicBezTo>
                  <a:cubicBezTo>
                    <a:pt x="2349" y="12490"/>
                    <a:pt x="2363" y="13324"/>
                    <a:pt x="2341" y="13999"/>
                  </a:cubicBezTo>
                  <a:cubicBezTo>
                    <a:pt x="2308" y="15620"/>
                    <a:pt x="2177" y="17235"/>
                    <a:pt x="2122" y="18854"/>
                  </a:cubicBezTo>
                  <a:cubicBezTo>
                    <a:pt x="2116" y="18988"/>
                    <a:pt x="2105" y="19121"/>
                    <a:pt x="2097" y="19255"/>
                  </a:cubicBezTo>
                  <a:cubicBezTo>
                    <a:pt x="2095" y="19287"/>
                    <a:pt x="2091" y="19326"/>
                    <a:pt x="2097" y="19357"/>
                  </a:cubicBezTo>
                  <a:cubicBezTo>
                    <a:pt x="2065" y="20052"/>
                    <a:pt x="2059" y="20748"/>
                    <a:pt x="2018" y="21442"/>
                  </a:cubicBezTo>
                  <a:cubicBezTo>
                    <a:pt x="1925" y="22981"/>
                    <a:pt x="1781" y="24516"/>
                    <a:pt x="1623" y="26050"/>
                  </a:cubicBezTo>
                  <a:cubicBezTo>
                    <a:pt x="1510" y="27051"/>
                    <a:pt x="1410" y="27946"/>
                    <a:pt x="1193" y="28934"/>
                  </a:cubicBezTo>
                  <a:cubicBezTo>
                    <a:pt x="1034" y="29627"/>
                    <a:pt x="812" y="30305"/>
                    <a:pt x="541" y="30960"/>
                  </a:cubicBezTo>
                  <a:cubicBezTo>
                    <a:pt x="442" y="31215"/>
                    <a:pt x="313" y="31473"/>
                    <a:pt x="272" y="31623"/>
                  </a:cubicBezTo>
                  <a:cubicBezTo>
                    <a:pt x="254" y="31588"/>
                    <a:pt x="236" y="31552"/>
                    <a:pt x="218" y="31518"/>
                  </a:cubicBezTo>
                  <a:cubicBezTo>
                    <a:pt x="187" y="31462"/>
                    <a:pt x="157" y="31405"/>
                    <a:pt x="129" y="31345"/>
                  </a:cubicBezTo>
                  <a:cubicBezTo>
                    <a:pt x="127" y="31345"/>
                    <a:pt x="128" y="31323"/>
                    <a:pt x="102" y="31304"/>
                  </a:cubicBezTo>
                  <a:cubicBezTo>
                    <a:pt x="98" y="31303"/>
                    <a:pt x="96" y="31302"/>
                    <a:pt x="94" y="31302"/>
                  </a:cubicBezTo>
                  <a:cubicBezTo>
                    <a:pt x="91" y="31298"/>
                    <a:pt x="87" y="31293"/>
                    <a:pt x="79" y="31287"/>
                  </a:cubicBezTo>
                  <a:cubicBezTo>
                    <a:pt x="71" y="31282"/>
                    <a:pt x="63" y="31280"/>
                    <a:pt x="56" y="31280"/>
                  </a:cubicBezTo>
                  <a:cubicBezTo>
                    <a:pt x="27" y="31280"/>
                    <a:pt x="1" y="31309"/>
                    <a:pt x="10" y="31340"/>
                  </a:cubicBezTo>
                  <a:cubicBezTo>
                    <a:pt x="27" y="31426"/>
                    <a:pt x="62" y="31504"/>
                    <a:pt x="103" y="31580"/>
                  </a:cubicBezTo>
                  <a:cubicBezTo>
                    <a:pt x="124" y="31640"/>
                    <a:pt x="148" y="31701"/>
                    <a:pt x="174" y="31760"/>
                  </a:cubicBezTo>
                  <a:cubicBezTo>
                    <a:pt x="181" y="31776"/>
                    <a:pt x="192" y="31791"/>
                    <a:pt x="211" y="31794"/>
                  </a:cubicBezTo>
                  <a:cubicBezTo>
                    <a:pt x="215" y="31796"/>
                    <a:pt x="220" y="31797"/>
                    <a:pt x="225" y="31797"/>
                  </a:cubicBezTo>
                  <a:cubicBezTo>
                    <a:pt x="232" y="31797"/>
                    <a:pt x="239" y="31795"/>
                    <a:pt x="246" y="31792"/>
                  </a:cubicBezTo>
                  <a:cubicBezTo>
                    <a:pt x="257" y="31798"/>
                    <a:pt x="268" y="31800"/>
                    <a:pt x="278" y="31800"/>
                  </a:cubicBezTo>
                  <a:cubicBezTo>
                    <a:pt x="331" y="31800"/>
                    <a:pt x="374" y="31740"/>
                    <a:pt x="387" y="31689"/>
                  </a:cubicBezTo>
                  <a:cubicBezTo>
                    <a:pt x="447" y="31599"/>
                    <a:pt x="536" y="31386"/>
                    <a:pt x="596" y="31248"/>
                  </a:cubicBezTo>
                  <a:cubicBezTo>
                    <a:pt x="910" y="30519"/>
                    <a:pt x="1167" y="29764"/>
                    <a:pt x="1346" y="28988"/>
                  </a:cubicBezTo>
                  <a:cubicBezTo>
                    <a:pt x="1603" y="27813"/>
                    <a:pt x="1726" y="26612"/>
                    <a:pt x="1849" y="25417"/>
                  </a:cubicBezTo>
                  <a:cubicBezTo>
                    <a:pt x="1984" y="24059"/>
                    <a:pt x="2108" y="22700"/>
                    <a:pt x="2185" y="21338"/>
                  </a:cubicBezTo>
                  <a:cubicBezTo>
                    <a:pt x="2221" y="20607"/>
                    <a:pt x="2242" y="19874"/>
                    <a:pt x="2265" y="19142"/>
                  </a:cubicBezTo>
                  <a:cubicBezTo>
                    <a:pt x="2266" y="19122"/>
                    <a:pt x="2267" y="19102"/>
                    <a:pt x="2269" y="19083"/>
                  </a:cubicBezTo>
                  <a:cubicBezTo>
                    <a:pt x="2319" y="17966"/>
                    <a:pt x="2345" y="16845"/>
                    <a:pt x="2420" y="15729"/>
                  </a:cubicBezTo>
                  <a:cubicBezTo>
                    <a:pt x="2462" y="15013"/>
                    <a:pt x="2472" y="14296"/>
                    <a:pt x="2498" y="13581"/>
                  </a:cubicBezTo>
                  <a:cubicBezTo>
                    <a:pt x="2511" y="13184"/>
                    <a:pt x="2528" y="12788"/>
                    <a:pt x="2529" y="12391"/>
                  </a:cubicBezTo>
                  <a:cubicBezTo>
                    <a:pt x="2529" y="12268"/>
                    <a:pt x="2528" y="12162"/>
                    <a:pt x="2525" y="12060"/>
                  </a:cubicBezTo>
                  <a:cubicBezTo>
                    <a:pt x="2574" y="11086"/>
                    <a:pt x="2587" y="10113"/>
                    <a:pt x="2616" y="9140"/>
                  </a:cubicBezTo>
                  <a:cubicBezTo>
                    <a:pt x="2626" y="8867"/>
                    <a:pt x="2641" y="8594"/>
                    <a:pt x="2647" y="8321"/>
                  </a:cubicBezTo>
                  <a:cubicBezTo>
                    <a:pt x="2652" y="8084"/>
                    <a:pt x="2648" y="7847"/>
                    <a:pt x="2667" y="7611"/>
                  </a:cubicBezTo>
                  <a:cubicBezTo>
                    <a:pt x="2796" y="7456"/>
                    <a:pt x="2931" y="7310"/>
                    <a:pt x="3073" y="7181"/>
                  </a:cubicBezTo>
                  <a:cubicBezTo>
                    <a:pt x="3081" y="7181"/>
                    <a:pt x="3090" y="7180"/>
                    <a:pt x="3099" y="7176"/>
                  </a:cubicBezTo>
                  <a:cubicBezTo>
                    <a:pt x="3116" y="7171"/>
                    <a:pt x="3130" y="7155"/>
                    <a:pt x="3136" y="7139"/>
                  </a:cubicBezTo>
                  <a:cubicBezTo>
                    <a:pt x="3143" y="7128"/>
                    <a:pt x="3146" y="7086"/>
                    <a:pt x="3145" y="7086"/>
                  </a:cubicBezTo>
                  <a:lnTo>
                    <a:pt x="3145" y="7086"/>
                  </a:lnTo>
                  <a:cubicBezTo>
                    <a:pt x="3145" y="7086"/>
                    <a:pt x="3145" y="7086"/>
                    <a:pt x="3145" y="7086"/>
                  </a:cubicBezTo>
                  <a:cubicBezTo>
                    <a:pt x="3176" y="6854"/>
                    <a:pt x="3168" y="6458"/>
                    <a:pt x="3183" y="6161"/>
                  </a:cubicBezTo>
                  <a:cubicBezTo>
                    <a:pt x="3208" y="5492"/>
                    <a:pt x="3202" y="4826"/>
                    <a:pt x="3228" y="4161"/>
                  </a:cubicBezTo>
                  <a:cubicBezTo>
                    <a:pt x="3228" y="4125"/>
                    <a:pt x="3209" y="4101"/>
                    <a:pt x="3184" y="4091"/>
                  </a:cubicBezTo>
                  <a:cubicBezTo>
                    <a:pt x="3182" y="4090"/>
                    <a:pt x="3181" y="4086"/>
                    <a:pt x="3178" y="4085"/>
                  </a:cubicBezTo>
                  <a:cubicBezTo>
                    <a:pt x="3122" y="4050"/>
                    <a:pt x="3070" y="4014"/>
                    <a:pt x="3017" y="3976"/>
                  </a:cubicBezTo>
                  <a:cubicBezTo>
                    <a:pt x="2841" y="3848"/>
                    <a:pt x="2640" y="3671"/>
                    <a:pt x="2451" y="3476"/>
                  </a:cubicBezTo>
                  <a:cubicBezTo>
                    <a:pt x="2013" y="3010"/>
                    <a:pt x="1703" y="2531"/>
                    <a:pt x="1452" y="1924"/>
                  </a:cubicBezTo>
                  <a:cubicBezTo>
                    <a:pt x="1212" y="1304"/>
                    <a:pt x="1083" y="676"/>
                    <a:pt x="1062" y="48"/>
                  </a:cubicBezTo>
                  <a:cubicBezTo>
                    <a:pt x="1062" y="42"/>
                    <a:pt x="1061" y="36"/>
                    <a:pt x="1059" y="31"/>
                  </a:cubicBezTo>
                  <a:cubicBezTo>
                    <a:pt x="1057" y="15"/>
                    <a:pt x="1046" y="1"/>
                    <a:pt x="10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31"/>
            <p:cNvSpPr/>
            <p:nvPr/>
          </p:nvSpPr>
          <p:spPr>
            <a:xfrm>
              <a:off x="5750950" y="4606575"/>
              <a:ext cx="5675" cy="168250"/>
            </a:xfrm>
            <a:custGeom>
              <a:rect b="b" l="l" r="r" t="t"/>
              <a:pathLst>
                <a:path extrusionOk="0" h="6730" w="227">
                  <a:moveTo>
                    <a:pt x="174" y="0"/>
                  </a:moveTo>
                  <a:cubicBezTo>
                    <a:pt x="149" y="0"/>
                    <a:pt x="123" y="18"/>
                    <a:pt x="124" y="48"/>
                  </a:cubicBezTo>
                  <a:cubicBezTo>
                    <a:pt x="119" y="108"/>
                    <a:pt x="116" y="169"/>
                    <a:pt x="113" y="229"/>
                  </a:cubicBezTo>
                  <a:cubicBezTo>
                    <a:pt x="109" y="229"/>
                    <a:pt x="107" y="228"/>
                    <a:pt x="103" y="228"/>
                  </a:cubicBezTo>
                  <a:cubicBezTo>
                    <a:pt x="61" y="228"/>
                    <a:pt x="21" y="265"/>
                    <a:pt x="22" y="310"/>
                  </a:cubicBezTo>
                  <a:cubicBezTo>
                    <a:pt x="16" y="492"/>
                    <a:pt x="14" y="674"/>
                    <a:pt x="14" y="855"/>
                  </a:cubicBezTo>
                  <a:cubicBezTo>
                    <a:pt x="27" y="2303"/>
                    <a:pt x="25" y="3752"/>
                    <a:pt x="0" y="5199"/>
                  </a:cubicBezTo>
                  <a:cubicBezTo>
                    <a:pt x="4" y="5709"/>
                    <a:pt x="5" y="6220"/>
                    <a:pt x="4" y="6729"/>
                  </a:cubicBezTo>
                  <a:lnTo>
                    <a:pt x="5" y="6727"/>
                  </a:lnTo>
                  <a:cubicBezTo>
                    <a:pt x="48" y="6680"/>
                    <a:pt x="98" y="6633"/>
                    <a:pt x="150" y="6592"/>
                  </a:cubicBezTo>
                  <a:cubicBezTo>
                    <a:pt x="156" y="6589"/>
                    <a:pt x="161" y="6585"/>
                    <a:pt x="167" y="6581"/>
                  </a:cubicBezTo>
                  <a:cubicBezTo>
                    <a:pt x="167" y="6040"/>
                    <a:pt x="160" y="5499"/>
                    <a:pt x="164" y="4958"/>
                  </a:cubicBezTo>
                  <a:cubicBezTo>
                    <a:pt x="192" y="3588"/>
                    <a:pt x="185" y="2219"/>
                    <a:pt x="175" y="850"/>
                  </a:cubicBezTo>
                  <a:lnTo>
                    <a:pt x="175" y="837"/>
                  </a:lnTo>
                  <a:cubicBezTo>
                    <a:pt x="177" y="715"/>
                    <a:pt x="181" y="592"/>
                    <a:pt x="189" y="470"/>
                  </a:cubicBezTo>
                  <a:cubicBezTo>
                    <a:pt x="194" y="378"/>
                    <a:pt x="205" y="227"/>
                    <a:pt x="208" y="177"/>
                  </a:cubicBezTo>
                  <a:cubicBezTo>
                    <a:pt x="210" y="129"/>
                    <a:pt x="227" y="78"/>
                    <a:pt x="216" y="30"/>
                  </a:cubicBezTo>
                  <a:cubicBezTo>
                    <a:pt x="209" y="9"/>
                    <a:pt x="192" y="0"/>
                    <a:pt x="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31"/>
            <p:cNvSpPr/>
            <p:nvPr/>
          </p:nvSpPr>
          <p:spPr>
            <a:xfrm>
              <a:off x="5749525" y="4925600"/>
              <a:ext cx="2675" cy="3025"/>
            </a:xfrm>
            <a:custGeom>
              <a:rect b="b" l="l" r="r" t="t"/>
              <a:pathLst>
                <a:path extrusionOk="0" h="121" w="107">
                  <a:moveTo>
                    <a:pt x="28" y="0"/>
                  </a:moveTo>
                  <a:cubicBezTo>
                    <a:pt x="21" y="4"/>
                    <a:pt x="15" y="8"/>
                    <a:pt x="7" y="10"/>
                  </a:cubicBezTo>
                  <a:lnTo>
                    <a:pt x="7" y="21"/>
                  </a:lnTo>
                  <a:cubicBezTo>
                    <a:pt x="10" y="51"/>
                    <a:pt x="0" y="82"/>
                    <a:pt x="22" y="106"/>
                  </a:cubicBezTo>
                  <a:cubicBezTo>
                    <a:pt x="31" y="116"/>
                    <a:pt x="44" y="121"/>
                    <a:pt x="56" y="121"/>
                  </a:cubicBezTo>
                  <a:cubicBezTo>
                    <a:pt x="81" y="121"/>
                    <a:pt x="107" y="101"/>
                    <a:pt x="105" y="71"/>
                  </a:cubicBezTo>
                  <a:lnTo>
                    <a:pt x="105" y="5"/>
                  </a:lnTo>
                  <a:cubicBezTo>
                    <a:pt x="98" y="5"/>
                    <a:pt x="90" y="5"/>
                    <a:pt x="83" y="4"/>
                  </a:cubicBezTo>
                  <a:cubicBezTo>
                    <a:pt x="63" y="3"/>
                    <a:pt x="46" y="3"/>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31"/>
            <p:cNvSpPr/>
            <p:nvPr/>
          </p:nvSpPr>
          <p:spPr>
            <a:xfrm>
              <a:off x="5750450" y="4925700"/>
              <a:ext cx="23525" cy="137400"/>
            </a:xfrm>
            <a:custGeom>
              <a:rect b="b" l="l" r="r" t="t"/>
              <a:pathLst>
                <a:path extrusionOk="0" h="5496" w="941">
                  <a:moveTo>
                    <a:pt x="31" y="0"/>
                  </a:moveTo>
                  <a:cubicBezTo>
                    <a:pt x="14" y="9"/>
                    <a:pt x="0" y="29"/>
                    <a:pt x="7" y="52"/>
                  </a:cubicBezTo>
                  <a:cubicBezTo>
                    <a:pt x="200" y="861"/>
                    <a:pt x="355" y="1682"/>
                    <a:pt x="483" y="2504"/>
                  </a:cubicBezTo>
                  <a:cubicBezTo>
                    <a:pt x="594" y="3240"/>
                    <a:pt x="642" y="3933"/>
                    <a:pt x="504" y="4638"/>
                  </a:cubicBezTo>
                  <a:cubicBezTo>
                    <a:pt x="506" y="4649"/>
                    <a:pt x="506" y="4660"/>
                    <a:pt x="505" y="4675"/>
                  </a:cubicBezTo>
                  <a:cubicBezTo>
                    <a:pt x="467" y="4949"/>
                    <a:pt x="426" y="5222"/>
                    <a:pt x="380" y="5495"/>
                  </a:cubicBezTo>
                  <a:cubicBezTo>
                    <a:pt x="383" y="5489"/>
                    <a:pt x="386" y="5482"/>
                    <a:pt x="390" y="5475"/>
                  </a:cubicBezTo>
                  <a:cubicBezTo>
                    <a:pt x="941" y="4202"/>
                    <a:pt x="731" y="3033"/>
                    <a:pt x="468" y="1725"/>
                  </a:cubicBezTo>
                  <a:cubicBezTo>
                    <a:pt x="380" y="1283"/>
                    <a:pt x="283" y="845"/>
                    <a:pt x="181" y="407"/>
                  </a:cubicBezTo>
                  <a:cubicBezTo>
                    <a:pt x="155" y="297"/>
                    <a:pt x="132" y="185"/>
                    <a:pt x="103" y="73"/>
                  </a:cubicBezTo>
                  <a:cubicBezTo>
                    <a:pt x="94" y="50"/>
                    <a:pt x="96" y="17"/>
                    <a:pt x="73" y="1"/>
                  </a:cubicBezTo>
                  <a:cubicBezTo>
                    <a:pt x="63" y="1"/>
                    <a:pt x="55" y="1"/>
                    <a:pt x="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31"/>
            <p:cNvSpPr/>
            <p:nvPr/>
          </p:nvSpPr>
          <p:spPr>
            <a:xfrm>
              <a:off x="5730475" y="4925650"/>
              <a:ext cx="21175" cy="121350"/>
            </a:xfrm>
            <a:custGeom>
              <a:rect b="b" l="l" r="r" t="t"/>
              <a:pathLst>
                <a:path extrusionOk="0" h="4854" w="847">
                  <a:moveTo>
                    <a:pt x="792" y="0"/>
                  </a:moveTo>
                  <a:cubicBezTo>
                    <a:pt x="784" y="3"/>
                    <a:pt x="777" y="6"/>
                    <a:pt x="769" y="8"/>
                  </a:cubicBezTo>
                  <a:cubicBezTo>
                    <a:pt x="752" y="26"/>
                    <a:pt x="752" y="53"/>
                    <a:pt x="744" y="74"/>
                  </a:cubicBezTo>
                  <a:cubicBezTo>
                    <a:pt x="715" y="185"/>
                    <a:pt x="690" y="296"/>
                    <a:pt x="665" y="408"/>
                  </a:cubicBezTo>
                  <a:cubicBezTo>
                    <a:pt x="561" y="846"/>
                    <a:pt x="459" y="1283"/>
                    <a:pt x="368" y="1723"/>
                  </a:cubicBezTo>
                  <a:cubicBezTo>
                    <a:pt x="170" y="2679"/>
                    <a:pt x="0" y="3558"/>
                    <a:pt x="134" y="4461"/>
                  </a:cubicBezTo>
                  <a:cubicBezTo>
                    <a:pt x="140" y="4477"/>
                    <a:pt x="145" y="4491"/>
                    <a:pt x="152" y="4507"/>
                  </a:cubicBezTo>
                  <a:cubicBezTo>
                    <a:pt x="223" y="4621"/>
                    <a:pt x="291" y="4735"/>
                    <a:pt x="357" y="4854"/>
                  </a:cubicBezTo>
                  <a:cubicBezTo>
                    <a:pt x="166" y="4073"/>
                    <a:pt x="218" y="3313"/>
                    <a:pt x="346" y="2503"/>
                  </a:cubicBezTo>
                  <a:cubicBezTo>
                    <a:pt x="481" y="1681"/>
                    <a:pt x="643" y="861"/>
                    <a:pt x="841" y="54"/>
                  </a:cubicBezTo>
                  <a:cubicBezTo>
                    <a:pt x="847" y="31"/>
                    <a:pt x="834" y="10"/>
                    <a:pt x="815" y="1"/>
                  </a:cubicBezTo>
                  <a:cubicBezTo>
                    <a:pt x="808" y="1"/>
                    <a:pt x="799" y="0"/>
                    <a:pt x="7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31"/>
            <p:cNvSpPr/>
            <p:nvPr/>
          </p:nvSpPr>
          <p:spPr>
            <a:xfrm>
              <a:off x="5698950" y="4587725"/>
              <a:ext cx="55575" cy="141900"/>
            </a:xfrm>
            <a:custGeom>
              <a:rect b="b" l="l" r="r" t="t"/>
              <a:pathLst>
                <a:path extrusionOk="0" h="5676" w="2223">
                  <a:moveTo>
                    <a:pt x="115" y="1"/>
                  </a:moveTo>
                  <a:cubicBezTo>
                    <a:pt x="92" y="1"/>
                    <a:pt x="70" y="6"/>
                    <a:pt x="53" y="21"/>
                  </a:cubicBezTo>
                  <a:cubicBezTo>
                    <a:pt x="51" y="22"/>
                    <a:pt x="47" y="22"/>
                    <a:pt x="44" y="22"/>
                  </a:cubicBezTo>
                  <a:cubicBezTo>
                    <a:pt x="1" y="39"/>
                    <a:pt x="3" y="99"/>
                    <a:pt x="37" y="121"/>
                  </a:cubicBezTo>
                  <a:cubicBezTo>
                    <a:pt x="41" y="127"/>
                    <a:pt x="44" y="134"/>
                    <a:pt x="49" y="139"/>
                  </a:cubicBezTo>
                  <a:cubicBezTo>
                    <a:pt x="65" y="153"/>
                    <a:pt x="84" y="163"/>
                    <a:pt x="106" y="163"/>
                  </a:cubicBezTo>
                  <a:cubicBezTo>
                    <a:pt x="114" y="166"/>
                    <a:pt x="119" y="167"/>
                    <a:pt x="120" y="167"/>
                  </a:cubicBezTo>
                  <a:cubicBezTo>
                    <a:pt x="122" y="167"/>
                    <a:pt x="121" y="166"/>
                    <a:pt x="119" y="165"/>
                  </a:cubicBezTo>
                  <a:lnTo>
                    <a:pt x="119" y="165"/>
                  </a:lnTo>
                  <a:cubicBezTo>
                    <a:pt x="131" y="166"/>
                    <a:pt x="157" y="171"/>
                    <a:pt x="168" y="173"/>
                  </a:cubicBezTo>
                  <a:cubicBezTo>
                    <a:pt x="203" y="181"/>
                    <a:pt x="238" y="189"/>
                    <a:pt x="271" y="199"/>
                  </a:cubicBezTo>
                  <a:cubicBezTo>
                    <a:pt x="443" y="279"/>
                    <a:pt x="629" y="408"/>
                    <a:pt x="774" y="552"/>
                  </a:cubicBezTo>
                  <a:cubicBezTo>
                    <a:pt x="1006" y="785"/>
                    <a:pt x="1158" y="1059"/>
                    <a:pt x="1249" y="1360"/>
                  </a:cubicBezTo>
                  <a:cubicBezTo>
                    <a:pt x="1421" y="1976"/>
                    <a:pt x="1284" y="2638"/>
                    <a:pt x="985" y="3195"/>
                  </a:cubicBezTo>
                  <a:cubicBezTo>
                    <a:pt x="974" y="3215"/>
                    <a:pt x="973" y="3237"/>
                    <a:pt x="978" y="3260"/>
                  </a:cubicBezTo>
                  <a:cubicBezTo>
                    <a:pt x="973" y="3277"/>
                    <a:pt x="974" y="3298"/>
                    <a:pt x="985" y="3314"/>
                  </a:cubicBezTo>
                  <a:cubicBezTo>
                    <a:pt x="990" y="3327"/>
                    <a:pt x="997" y="3338"/>
                    <a:pt x="1007" y="3348"/>
                  </a:cubicBezTo>
                  <a:cubicBezTo>
                    <a:pt x="1508" y="3888"/>
                    <a:pt x="1912" y="4323"/>
                    <a:pt x="2041" y="5127"/>
                  </a:cubicBezTo>
                  <a:cubicBezTo>
                    <a:pt x="2067" y="5275"/>
                    <a:pt x="2077" y="5445"/>
                    <a:pt x="2075" y="5626"/>
                  </a:cubicBezTo>
                  <a:cubicBezTo>
                    <a:pt x="2074" y="5658"/>
                    <a:pt x="2099" y="5676"/>
                    <a:pt x="2124" y="5676"/>
                  </a:cubicBezTo>
                  <a:cubicBezTo>
                    <a:pt x="2148" y="5676"/>
                    <a:pt x="2172" y="5660"/>
                    <a:pt x="2173" y="5626"/>
                  </a:cubicBezTo>
                  <a:cubicBezTo>
                    <a:pt x="2183" y="5388"/>
                    <a:pt x="2157" y="5194"/>
                    <a:pt x="2108" y="4976"/>
                  </a:cubicBezTo>
                  <a:lnTo>
                    <a:pt x="2108" y="4976"/>
                  </a:lnTo>
                  <a:cubicBezTo>
                    <a:pt x="2115" y="4977"/>
                    <a:pt x="2121" y="4978"/>
                    <a:pt x="2128" y="4978"/>
                  </a:cubicBezTo>
                  <a:cubicBezTo>
                    <a:pt x="2177" y="4978"/>
                    <a:pt x="2222" y="4933"/>
                    <a:pt x="2208" y="4883"/>
                  </a:cubicBezTo>
                  <a:cubicBezTo>
                    <a:pt x="2111" y="4473"/>
                    <a:pt x="1874" y="4102"/>
                    <a:pt x="1601" y="3739"/>
                  </a:cubicBezTo>
                  <a:cubicBezTo>
                    <a:pt x="1489" y="3590"/>
                    <a:pt x="1365" y="3451"/>
                    <a:pt x="1222" y="3334"/>
                  </a:cubicBezTo>
                  <a:cubicBezTo>
                    <a:pt x="1210" y="3328"/>
                    <a:pt x="1178" y="3294"/>
                    <a:pt x="1133" y="3262"/>
                  </a:cubicBezTo>
                  <a:cubicBezTo>
                    <a:pt x="1152" y="3231"/>
                    <a:pt x="1164" y="3194"/>
                    <a:pt x="1181" y="3165"/>
                  </a:cubicBezTo>
                  <a:cubicBezTo>
                    <a:pt x="1236" y="3056"/>
                    <a:pt x="1282" y="2944"/>
                    <a:pt x="1324" y="2829"/>
                  </a:cubicBezTo>
                  <a:cubicBezTo>
                    <a:pt x="1368" y="2709"/>
                    <a:pt x="1402" y="2582"/>
                    <a:pt x="1430" y="2457"/>
                  </a:cubicBezTo>
                  <a:cubicBezTo>
                    <a:pt x="1508" y="2170"/>
                    <a:pt x="1514" y="1865"/>
                    <a:pt x="1459" y="1573"/>
                  </a:cubicBezTo>
                  <a:cubicBezTo>
                    <a:pt x="1448" y="1502"/>
                    <a:pt x="1433" y="1432"/>
                    <a:pt x="1415" y="1362"/>
                  </a:cubicBezTo>
                  <a:cubicBezTo>
                    <a:pt x="1397" y="1309"/>
                    <a:pt x="1380" y="1258"/>
                    <a:pt x="1360" y="1207"/>
                  </a:cubicBezTo>
                  <a:cubicBezTo>
                    <a:pt x="1210" y="750"/>
                    <a:pt x="970" y="352"/>
                    <a:pt x="539" y="130"/>
                  </a:cubicBezTo>
                  <a:cubicBezTo>
                    <a:pt x="418" y="69"/>
                    <a:pt x="289" y="26"/>
                    <a:pt x="156" y="7"/>
                  </a:cubicBezTo>
                  <a:cubicBezTo>
                    <a:pt x="143" y="3"/>
                    <a:pt x="129" y="1"/>
                    <a:pt x="1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31"/>
            <p:cNvSpPr/>
            <p:nvPr/>
          </p:nvSpPr>
          <p:spPr>
            <a:xfrm>
              <a:off x="5751400" y="4588075"/>
              <a:ext cx="56425" cy="141450"/>
            </a:xfrm>
            <a:custGeom>
              <a:rect b="b" l="l" r="r" t="t"/>
              <a:pathLst>
                <a:path extrusionOk="0" h="5658" w="2257">
                  <a:moveTo>
                    <a:pt x="2141" y="1"/>
                  </a:moveTo>
                  <a:cubicBezTo>
                    <a:pt x="2128" y="1"/>
                    <a:pt x="2114" y="3"/>
                    <a:pt x="2100" y="6"/>
                  </a:cubicBezTo>
                  <a:cubicBezTo>
                    <a:pt x="1966" y="25"/>
                    <a:pt x="1838" y="68"/>
                    <a:pt x="1717" y="128"/>
                  </a:cubicBezTo>
                  <a:cubicBezTo>
                    <a:pt x="1285" y="345"/>
                    <a:pt x="1042" y="743"/>
                    <a:pt x="888" y="1199"/>
                  </a:cubicBezTo>
                  <a:cubicBezTo>
                    <a:pt x="869" y="1249"/>
                    <a:pt x="849" y="1301"/>
                    <a:pt x="833" y="1353"/>
                  </a:cubicBezTo>
                  <a:cubicBezTo>
                    <a:pt x="813" y="1422"/>
                    <a:pt x="798" y="1493"/>
                    <a:pt x="786" y="1564"/>
                  </a:cubicBezTo>
                  <a:cubicBezTo>
                    <a:pt x="731" y="1855"/>
                    <a:pt x="734" y="2160"/>
                    <a:pt x="810" y="2447"/>
                  </a:cubicBezTo>
                  <a:cubicBezTo>
                    <a:pt x="836" y="2574"/>
                    <a:pt x="870" y="2700"/>
                    <a:pt x="913" y="2822"/>
                  </a:cubicBezTo>
                  <a:cubicBezTo>
                    <a:pt x="954" y="2937"/>
                    <a:pt x="1001" y="3050"/>
                    <a:pt x="1053" y="3159"/>
                  </a:cubicBezTo>
                  <a:cubicBezTo>
                    <a:pt x="1068" y="3186"/>
                    <a:pt x="1081" y="3225"/>
                    <a:pt x="1100" y="3256"/>
                  </a:cubicBezTo>
                  <a:cubicBezTo>
                    <a:pt x="1055" y="3289"/>
                    <a:pt x="1023" y="3321"/>
                    <a:pt x="1011" y="3328"/>
                  </a:cubicBezTo>
                  <a:cubicBezTo>
                    <a:pt x="868" y="3444"/>
                    <a:pt x="743" y="3583"/>
                    <a:pt x="630" y="3730"/>
                  </a:cubicBezTo>
                  <a:cubicBezTo>
                    <a:pt x="354" y="4091"/>
                    <a:pt x="116" y="4461"/>
                    <a:pt x="15" y="4869"/>
                  </a:cubicBezTo>
                  <a:cubicBezTo>
                    <a:pt x="0" y="4917"/>
                    <a:pt x="42" y="4962"/>
                    <a:pt x="85" y="4962"/>
                  </a:cubicBezTo>
                  <a:cubicBezTo>
                    <a:pt x="92" y="4962"/>
                    <a:pt x="99" y="4960"/>
                    <a:pt x="107" y="4957"/>
                  </a:cubicBezTo>
                  <a:lnTo>
                    <a:pt x="107" y="4957"/>
                  </a:lnTo>
                  <a:cubicBezTo>
                    <a:pt x="56" y="5176"/>
                    <a:pt x="30" y="5369"/>
                    <a:pt x="39" y="5609"/>
                  </a:cubicBezTo>
                  <a:cubicBezTo>
                    <a:pt x="39" y="5642"/>
                    <a:pt x="62" y="5658"/>
                    <a:pt x="86" y="5658"/>
                  </a:cubicBezTo>
                  <a:cubicBezTo>
                    <a:pt x="111" y="5658"/>
                    <a:pt x="136" y="5641"/>
                    <a:pt x="136" y="5609"/>
                  </a:cubicBezTo>
                  <a:cubicBezTo>
                    <a:pt x="135" y="5426"/>
                    <a:pt x="147" y="5257"/>
                    <a:pt x="174" y="5110"/>
                  </a:cubicBezTo>
                  <a:cubicBezTo>
                    <a:pt x="311" y="4305"/>
                    <a:pt x="717" y="3874"/>
                    <a:pt x="1222" y="3339"/>
                  </a:cubicBezTo>
                  <a:cubicBezTo>
                    <a:pt x="1233" y="3327"/>
                    <a:pt x="1239" y="3316"/>
                    <a:pt x="1245" y="3305"/>
                  </a:cubicBezTo>
                  <a:cubicBezTo>
                    <a:pt x="1258" y="3288"/>
                    <a:pt x="1259" y="3268"/>
                    <a:pt x="1254" y="3249"/>
                  </a:cubicBezTo>
                  <a:cubicBezTo>
                    <a:pt x="1260" y="3227"/>
                    <a:pt x="1259" y="3205"/>
                    <a:pt x="1248" y="3185"/>
                  </a:cubicBezTo>
                  <a:cubicBezTo>
                    <a:pt x="952" y="2625"/>
                    <a:pt x="821" y="1963"/>
                    <a:pt x="996" y="1348"/>
                  </a:cubicBezTo>
                  <a:cubicBezTo>
                    <a:pt x="1090" y="1049"/>
                    <a:pt x="1245" y="775"/>
                    <a:pt x="1477" y="545"/>
                  </a:cubicBezTo>
                  <a:cubicBezTo>
                    <a:pt x="1624" y="401"/>
                    <a:pt x="1812" y="273"/>
                    <a:pt x="1984" y="196"/>
                  </a:cubicBezTo>
                  <a:cubicBezTo>
                    <a:pt x="2018" y="185"/>
                    <a:pt x="2053" y="178"/>
                    <a:pt x="2088" y="172"/>
                  </a:cubicBezTo>
                  <a:cubicBezTo>
                    <a:pt x="2098" y="169"/>
                    <a:pt x="2125" y="165"/>
                    <a:pt x="2136" y="164"/>
                  </a:cubicBezTo>
                  <a:lnTo>
                    <a:pt x="2136" y="164"/>
                  </a:lnTo>
                  <a:cubicBezTo>
                    <a:pt x="2135" y="165"/>
                    <a:pt x="2134" y="165"/>
                    <a:pt x="2136" y="165"/>
                  </a:cubicBezTo>
                  <a:cubicBezTo>
                    <a:pt x="2137" y="165"/>
                    <a:pt x="2141" y="164"/>
                    <a:pt x="2150" y="163"/>
                  </a:cubicBezTo>
                  <a:cubicBezTo>
                    <a:pt x="2151" y="163"/>
                    <a:pt x="2152" y="163"/>
                    <a:pt x="2153" y="163"/>
                  </a:cubicBezTo>
                  <a:cubicBezTo>
                    <a:pt x="2173" y="163"/>
                    <a:pt x="2192" y="153"/>
                    <a:pt x="2206" y="139"/>
                  </a:cubicBezTo>
                  <a:cubicBezTo>
                    <a:pt x="2212" y="134"/>
                    <a:pt x="2216" y="128"/>
                    <a:pt x="2219" y="121"/>
                  </a:cubicBezTo>
                  <a:cubicBezTo>
                    <a:pt x="2253" y="100"/>
                    <a:pt x="2257" y="39"/>
                    <a:pt x="2213" y="22"/>
                  </a:cubicBezTo>
                  <a:cubicBezTo>
                    <a:pt x="2211" y="22"/>
                    <a:pt x="2206" y="22"/>
                    <a:pt x="2203" y="20"/>
                  </a:cubicBezTo>
                  <a:cubicBezTo>
                    <a:pt x="2187" y="6"/>
                    <a:pt x="2164" y="1"/>
                    <a:pt x="21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31"/>
            <p:cNvSpPr/>
            <p:nvPr/>
          </p:nvSpPr>
          <p:spPr>
            <a:xfrm>
              <a:off x="5710250" y="4749100"/>
              <a:ext cx="85225" cy="131800"/>
            </a:xfrm>
            <a:custGeom>
              <a:rect b="b" l="l" r="r" t="t"/>
              <a:pathLst>
                <a:path extrusionOk="0" h="5272" w="3409">
                  <a:moveTo>
                    <a:pt x="2070" y="0"/>
                  </a:moveTo>
                  <a:cubicBezTo>
                    <a:pt x="2000" y="0"/>
                    <a:pt x="1929" y="47"/>
                    <a:pt x="1925" y="123"/>
                  </a:cubicBezTo>
                  <a:cubicBezTo>
                    <a:pt x="1916" y="165"/>
                    <a:pt x="1949" y="237"/>
                    <a:pt x="1970" y="322"/>
                  </a:cubicBezTo>
                  <a:cubicBezTo>
                    <a:pt x="1981" y="354"/>
                    <a:pt x="1980" y="464"/>
                    <a:pt x="1974" y="486"/>
                  </a:cubicBezTo>
                  <a:cubicBezTo>
                    <a:pt x="1942" y="688"/>
                    <a:pt x="1686" y="870"/>
                    <a:pt x="1521" y="1003"/>
                  </a:cubicBezTo>
                  <a:cubicBezTo>
                    <a:pt x="1142" y="1267"/>
                    <a:pt x="975" y="1681"/>
                    <a:pt x="1007" y="2142"/>
                  </a:cubicBezTo>
                  <a:cubicBezTo>
                    <a:pt x="1020" y="2484"/>
                    <a:pt x="1108" y="2739"/>
                    <a:pt x="1088" y="3071"/>
                  </a:cubicBezTo>
                  <a:cubicBezTo>
                    <a:pt x="1086" y="3264"/>
                    <a:pt x="1013" y="3369"/>
                    <a:pt x="921" y="3369"/>
                  </a:cubicBezTo>
                  <a:cubicBezTo>
                    <a:pt x="847" y="3369"/>
                    <a:pt x="762" y="3302"/>
                    <a:pt x="689" y="3159"/>
                  </a:cubicBezTo>
                  <a:cubicBezTo>
                    <a:pt x="614" y="2999"/>
                    <a:pt x="565" y="2756"/>
                    <a:pt x="558" y="2554"/>
                  </a:cubicBezTo>
                  <a:cubicBezTo>
                    <a:pt x="553" y="2457"/>
                    <a:pt x="550" y="2359"/>
                    <a:pt x="550" y="2261"/>
                  </a:cubicBezTo>
                  <a:cubicBezTo>
                    <a:pt x="545" y="2214"/>
                    <a:pt x="565" y="2156"/>
                    <a:pt x="533" y="2115"/>
                  </a:cubicBezTo>
                  <a:cubicBezTo>
                    <a:pt x="524" y="2103"/>
                    <a:pt x="509" y="2098"/>
                    <a:pt x="495" y="2098"/>
                  </a:cubicBezTo>
                  <a:cubicBezTo>
                    <a:pt x="476" y="2098"/>
                    <a:pt x="457" y="2107"/>
                    <a:pt x="447" y="2125"/>
                  </a:cubicBezTo>
                  <a:cubicBezTo>
                    <a:pt x="428" y="2168"/>
                    <a:pt x="419" y="2217"/>
                    <a:pt x="405" y="2263"/>
                  </a:cubicBezTo>
                  <a:cubicBezTo>
                    <a:pt x="341" y="2481"/>
                    <a:pt x="294" y="2706"/>
                    <a:pt x="266" y="2932"/>
                  </a:cubicBezTo>
                  <a:cubicBezTo>
                    <a:pt x="227" y="3188"/>
                    <a:pt x="229" y="3449"/>
                    <a:pt x="279" y="3705"/>
                  </a:cubicBezTo>
                  <a:cubicBezTo>
                    <a:pt x="323" y="3996"/>
                    <a:pt x="442" y="4245"/>
                    <a:pt x="415" y="4515"/>
                  </a:cubicBezTo>
                  <a:cubicBezTo>
                    <a:pt x="402" y="4647"/>
                    <a:pt x="334" y="4743"/>
                    <a:pt x="262" y="4743"/>
                  </a:cubicBezTo>
                  <a:cubicBezTo>
                    <a:pt x="233" y="4743"/>
                    <a:pt x="204" y="4728"/>
                    <a:pt x="178" y="4695"/>
                  </a:cubicBezTo>
                  <a:cubicBezTo>
                    <a:pt x="115" y="4609"/>
                    <a:pt x="101" y="4515"/>
                    <a:pt x="94" y="4426"/>
                  </a:cubicBezTo>
                  <a:cubicBezTo>
                    <a:pt x="94" y="4395"/>
                    <a:pt x="70" y="4379"/>
                    <a:pt x="47" y="4379"/>
                  </a:cubicBezTo>
                  <a:cubicBezTo>
                    <a:pt x="24" y="4379"/>
                    <a:pt x="1" y="4395"/>
                    <a:pt x="1" y="4426"/>
                  </a:cubicBezTo>
                  <a:cubicBezTo>
                    <a:pt x="8" y="4594"/>
                    <a:pt x="81" y="4846"/>
                    <a:pt x="279" y="4846"/>
                  </a:cubicBezTo>
                  <a:cubicBezTo>
                    <a:pt x="282" y="4846"/>
                    <a:pt x="284" y="4846"/>
                    <a:pt x="287" y="4846"/>
                  </a:cubicBezTo>
                  <a:cubicBezTo>
                    <a:pt x="462" y="4824"/>
                    <a:pt x="522" y="4614"/>
                    <a:pt x="527" y="4460"/>
                  </a:cubicBezTo>
                  <a:cubicBezTo>
                    <a:pt x="536" y="4186"/>
                    <a:pt x="410" y="3906"/>
                    <a:pt x="372" y="3600"/>
                  </a:cubicBezTo>
                  <a:cubicBezTo>
                    <a:pt x="317" y="3275"/>
                    <a:pt x="359" y="2920"/>
                    <a:pt x="441" y="2567"/>
                  </a:cubicBezTo>
                  <a:cubicBezTo>
                    <a:pt x="451" y="2840"/>
                    <a:pt x="495" y="3114"/>
                    <a:pt x="651" y="3336"/>
                  </a:cubicBezTo>
                  <a:cubicBezTo>
                    <a:pt x="715" y="3424"/>
                    <a:pt x="813" y="3497"/>
                    <a:pt x="924" y="3497"/>
                  </a:cubicBezTo>
                  <a:cubicBezTo>
                    <a:pt x="927" y="3497"/>
                    <a:pt x="931" y="3497"/>
                    <a:pt x="935" y="3497"/>
                  </a:cubicBezTo>
                  <a:cubicBezTo>
                    <a:pt x="1305" y="3458"/>
                    <a:pt x="1216" y="2902"/>
                    <a:pt x="1191" y="2681"/>
                  </a:cubicBezTo>
                  <a:cubicBezTo>
                    <a:pt x="1144" y="2311"/>
                    <a:pt x="1062" y="1961"/>
                    <a:pt x="1193" y="1605"/>
                  </a:cubicBezTo>
                  <a:cubicBezTo>
                    <a:pt x="1233" y="1497"/>
                    <a:pt x="1315" y="1346"/>
                    <a:pt x="1414" y="1255"/>
                  </a:cubicBezTo>
                  <a:cubicBezTo>
                    <a:pt x="1568" y="1100"/>
                    <a:pt x="1723" y="1020"/>
                    <a:pt x="1892" y="852"/>
                  </a:cubicBezTo>
                  <a:cubicBezTo>
                    <a:pt x="2081" y="669"/>
                    <a:pt x="2146" y="481"/>
                    <a:pt x="2076" y="220"/>
                  </a:cubicBezTo>
                  <a:cubicBezTo>
                    <a:pt x="2069" y="196"/>
                    <a:pt x="2063" y="174"/>
                    <a:pt x="2058" y="150"/>
                  </a:cubicBezTo>
                  <a:lnTo>
                    <a:pt x="2058" y="142"/>
                  </a:lnTo>
                  <a:cubicBezTo>
                    <a:pt x="2061" y="142"/>
                    <a:pt x="2063" y="140"/>
                    <a:pt x="2064" y="140"/>
                  </a:cubicBezTo>
                  <a:lnTo>
                    <a:pt x="2071" y="140"/>
                  </a:lnTo>
                  <a:cubicBezTo>
                    <a:pt x="2072" y="140"/>
                    <a:pt x="2073" y="140"/>
                    <a:pt x="2074" y="142"/>
                  </a:cubicBezTo>
                  <a:cubicBezTo>
                    <a:pt x="2083" y="144"/>
                    <a:pt x="2092" y="147"/>
                    <a:pt x="2102" y="150"/>
                  </a:cubicBezTo>
                  <a:cubicBezTo>
                    <a:pt x="2112" y="155"/>
                    <a:pt x="2125" y="165"/>
                    <a:pt x="2133" y="170"/>
                  </a:cubicBezTo>
                  <a:lnTo>
                    <a:pt x="2134" y="170"/>
                  </a:lnTo>
                  <a:cubicBezTo>
                    <a:pt x="2339" y="371"/>
                    <a:pt x="2373" y="731"/>
                    <a:pt x="2270" y="1044"/>
                  </a:cubicBezTo>
                  <a:cubicBezTo>
                    <a:pt x="2205" y="1245"/>
                    <a:pt x="2047" y="1497"/>
                    <a:pt x="1934" y="1734"/>
                  </a:cubicBezTo>
                  <a:cubicBezTo>
                    <a:pt x="1825" y="1959"/>
                    <a:pt x="1747" y="2198"/>
                    <a:pt x="1703" y="2445"/>
                  </a:cubicBezTo>
                  <a:cubicBezTo>
                    <a:pt x="1630" y="2858"/>
                    <a:pt x="1635" y="3414"/>
                    <a:pt x="1891" y="3711"/>
                  </a:cubicBezTo>
                  <a:cubicBezTo>
                    <a:pt x="1965" y="3792"/>
                    <a:pt x="2069" y="3850"/>
                    <a:pt x="2177" y="3850"/>
                  </a:cubicBezTo>
                  <a:cubicBezTo>
                    <a:pt x="2196" y="3850"/>
                    <a:pt x="2215" y="3849"/>
                    <a:pt x="2234" y="3845"/>
                  </a:cubicBezTo>
                  <a:cubicBezTo>
                    <a:pt x="2414" y="3815"/>
                    <a:pt x="2512" y="3619"/>
                    <a:pt x="2511" y="3447"/>
                  </a:cubicBezTo>
                  <a:cubicBezTo>
                    <a:pt x="2514" y="3365"/>
                    <a:pt x="2498" y="3283"/>
                    <a:pt x="2494" y="3200"/>
                  </a:cubicBezTo>
                  <a:cubicBezTo>
                    <a:pt x="2490" y="3090"/>
                    <a:pt x="2496" y="2981"/>
                    <a:pt x="2510" y="2872"/>
                  </a:cubicBezTo>
                  <a:cubicBezTo>
                    <a:pt x="2516" y="2790"/>
                    <a:pt x="2537" y="2686"/>
                    <a:pt x="2576" y="2584"/>
                  </a:cubicBezTo>
                  <a:cubicBezTo>
                    <a:pt x="2608" y="2816"/>
                    <a:pt x="2705" y="3039"/>
                    <a:pt x="2764" y="3264"/>
                  </a:cubicBezTo>
                  <a:cubicBezTo>
                    <a:pt x="2830" y="3523"/>
                    <a:pt x="2860" y="3706"/>
                    <a:pt x="2829" y="3985"/>
                  </a:cubicBezTo>
                  <a:cubicBezTo>
                    <a:pt x="2809" y="4140"/>
                    <a:pt x="2701" y="4560"/>
                    <a:pt x="2696" y="4724"/>
                  </a:cubicBezTo>
                  <a:cubicBezTo>
                    <a:pt x="2690" y="4877"/>
                    <a:pt x="2711" y="5043"/>
                    <a:pt x="2808" y="5164"/>
                  </a:cubicBezTo>
                  <a:cubicBezTo>
                    <a:pt x="2870" y="5238"/>
                    <a:pt x="2943" y="5272"/>
                    <a:pt x="3014" y="5272"/>
                  </a:cubicBezTo>
                  <a:cubicBezTo>
                    <a:pt x="3111" y="5272"/>
                    <a:pt x="3205" y="5210"/>
                    <a:pt x="3269" y="5102"/>
                  </a:cubicBezTo>
                  <a:cubicBezTo>
                    <a:pt x="3333" y="4997"/>
                    <a:pt x="3372" y="4875"/>
                    <a:pt x="3391" y="4752"/>
                  </a:cubicBezTo>
                  <a:cubicBezTo>
                    <a:pt x="3394" y="4743"/>
                    <a:pt x="3395" y="4735"/>
                    <a:pt x="3395" y="4726"/>
                  </a:cubicBezTo>
                  <a:cubicBezTo>
                    <a:pt x="3409" y="4690"/>
                    <a:pt x="3390" y="4649"/>
                    <a:pt x="3347" y="4648"/>
                  </a:cubicBezTo>
                  <a:cubicBezTo>
                    <a:pt x="3332" y="4648"/>
                    <a:pt x="3318" y="4654"/>
                    <a:pt x="3308" y="4665"/>
                  </a:cubicBezTo>
                  <a:cubicBezTo>
                    <a:pt x="3294" y="4677"/>
                    <a:pt x="3288" y="4702"/>
                    <a:pt x="3292" y="4702"/>
                  </a:cubicBezTo>
                  <a:cubicBezTo>
                    <a:pt x="3292" y="4702"/>
                    <a:pt x="3293" y="4702"/>
                    <a:pt x="3293" y="4702"/>
                  </a:cubicBezTo>
                  <a:lnTo>
                    <a:pt x="3293" y="4702"/>
                  </a:lnTo>
                  <a:cubicBezTo>
                    <a:pt x="3278" y="4737"/>
                    <a:pt x="3276" y="4779"/>
                    <a:pt x="3260" y="4815"/>
                  </a:cubicBezTo>
                  <a:cubicBezTo>
                    <a:pt x="3211" y="4938"/>
                    <a:pt x="3197" y="5011"/>
                    <a:pt x="3087" y="5107"/>
                  </a:cubicBezTo>
                  <a:cubicBezTo>
                    <a:pt x="3070" y="5120"/>
                    <a:pt x="3050" y="5127"/>
                    <a:pt x="3029" y="5127"/>
                  </a:cubicBezTo>
                  <a:cubicBezTo>
                    <a:pt x="2970" y="5127"/>
                    <a:pt x="2903" y="5075"/>
                    <a:pt x="2870" y="4939"/>
                  </a:cubicBezTo>
                  <a:cubicBezTo>
                    <a:pt x="2798" y="4641"/>
                    <a:pt x="2962" y="4268"/>
                    <a:pt x="2987" y="3880"/>
                  </a:cubicBezTo>
                  <a:cubicBezTo>
                    <a:pt x="3009" y="3532"/>
                    <a:pt x="2920" y="3192"/>
                    <a:pt x="2804" y="2868"/>
                  </a:cubicBezTo>
                  <a:cubicBezTo>
                    <a:pt x="2760" y="2736"/>
                    <a:pt x="2724" y="2578"/>
                    <a:pt x="2719" y="2497"/>
                  </a:cubicBezTo>
                  <a:cubicBezTo>
                    <a:pt x="2707" y="2418"/>
                    <a:pt x="2751" y="2262"/>
                    <a:pt x="2635" y="2262"/>
                  </a:cubicBezTo>
                  <a:cubicBezTo>
                    <a:pt x="2632" y="2262"/>
                    <a:pt x="2630" y="2262"/>
                    <a:pt x="2627" y="2262"/>
                  </a:cubicBezTo>
                  <a:cubicBezTo>
                    <a:pt x="2557" y="2276"/>
                    <a:pt x="2530" y="2359"/>
                    <a:pt x="2498" y="2414"/>
                  </a:cubicBezTo>
                  <a:cubicBezTo>
                    <a:pt x="2395" y="2626"/>
                    <a:pt x="2384" y="2787"/>
                    <a:pt x="2366" y="2996"/>
                  </a:cubicBezTo>
                  <a:cubicBezTo>
                    <a:pt x="2351" y="3148"/>
                    <a:pt x="2377" y="3300"/>
                    <a:pt x="2378" y="3451"/>
                  </a:cubicBezTo>
                  <a:cubicBezTo>
                    <a:pt x="2380" y="3526"/>
                    <a:pt x="2344" y="3611"/>
                    <a:pt x="2313" y="3648"/>
                  </a:cubicBezTo>
                  <a:cubicBezTo>
                    <a:pt x="2276" y="3693"/>
                    <a:pt x="2230" y="3712"/>
                    <a:pt x="2183" y="3712"/>
                  </a:cubicBezTo>
                  <a:cubicBezTo>
                    <a:pt x="2127" y="3712"/>
                    <a:pt x="2069" y="3685"/>
                    <a:pt x="2022" y="3644"/>
                  </a:cubicBezTo>
                  <a:cubicBezTo>
                    <a:pt x="1922" y="3547"/>
                    <a:pt x="1896" y="3471"/>
                    <a:pt x="1857" y="3315"/>
                  </a:cubicBezTo>
                  <a:cubicBezTo>
                    <a:pt x="1744" y="2833"/>
                    <a:pt x="1849" y="2235"/>
                    <a:pt x="2067" y="1792"/>
                  </a:cubicBezTo>
                  <a:cubicBezTo>
                    <a:pt x="2174" y="1560"/>
                    <a:pt x="2359" y="1274"/>
                    <a:pt x="2428" y="984"/>
                  </a:cubicBezTo>
                  <a:cubicBezTo>
                    <a:pt x="2494" y="654"/>
                    <a:pt x="2468" y="330"/>
                    <a:pt x="2258" y="95"/>
                  </a:cubicBezTo>
                  <a:cubicBezTo>
                    <a:pt x="2217" y="51"/>
                    <a:pt x="2166" y="16"/>
                    <a:pt x="2107" y="5"/>
                  </a:cubicBezTo>
                  <a:cubicBezTo>
                    <a:pt x="2095" y="2"/>
                    <a:pt x="2083" y="0"/>
                    <a:pt x="20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31"/>
            <p:cNvSpPr/>
            <p:nvPr/>
          </p:nvSpPr>
          <p:spPr>
            <a:xfrm>
              <a:off x="5696725" y="4164175"/>
              <a:ext cx="60025" cy="59850"/>
            </a:xfrm>
            <a:custGeom>
              <a:rect b="b" l="l" r="r" t="t"/>
              <a:pathLst>
                <a:path extrusionOk="0" h="2394" w="2401">
                  <a:moveTo>
                    <a:pt x="2126" y="1"/>
                  </a:moveTo>
                  <a:cubicBezTo>
                    <a:pt x="2013" y="1"/>
                    <a:pt x="1898" y="11"/>
                    <a:pt x="1788" y="25"/>
                  </a:cubicBezTo>
                  <a:cubicBezTo>
                    <a:pt x="842" y="178"/>
                    <a:pt x="232" y="926"/>
                    <a:pt x="63" y="1737"/>
                  </a:cubicBezTo>
                  <a:cubicBezTo>
                    <a:pt x="31" y="1882"/>
                    <a:pt x="11" y="2030"/>
                    <a:pt x="5" y="2178"/>
                  </a:cubicBezTo>
                  <a:cubicBezTo>
                    <a:pt x="2" y="2232"/>
                    <a:pt x="0" y="2286"/>
                    <a:pt x="1" y="2341"/>
                  </a:cubicBezTo>
                  <a:cubicBezTo>
                    <a:pt x="1" y="2356"/>
                    <a:pt x="7" y="2368"/>
                    <a:pt x="18" y="2378"/>
                  </a:cubicBezTo>
                  <a:cubicBezTo>
                    <a:pt x="29" y="2389"/>
                    <a:pt x="44" y="2394"/>
                    <a:pt x="58" y="2394"/>
                  </a:cubicBezTo>
                  <a:cubicBezTo>
                    <a:pt x="88" y="2394"/>
                    <a:pt x="118" y="2373"/>
                    <a:pt x="117" y="2342"/>
                  </a:cubicBezTo>
                  <a:cubicBezTo>
                    <a:pt x="111" y="1686"/>
                    <a:pt x="343" y="1019"/>
                    <a:pt x="863" y="564"/>
                  </a:cubicBezTo>
                  <a:cubicBezTo>
                    <a:pt x="1125" y="352"/>
                    <a:pt x="1437" y="188"/>
                    <a:pt x="1809" y="128"/>
                  </a:cubicBezTo>
                  <a:cubicBezTo>
                    <a:pt x="1900" y="113"/>
                    <a:pt x="1999" y="106"/>
                    <a:pt x="2121" y="106"/>
                  </a:cubicBezTo>
                  <a:cubicBezTo>
                    <a:pt x="2131" y="106"/>
                    <a:pt x="2140" y="107"/>
                    <a:pt x="2149" y="107"/>
                  </a:cubicBezTo>
                  <a:cubicBezTo>
                    <a:pt x="2156" y="106"/>
                    <a:pt x="2163" y="106"/>
                    <a:pt x="2170" y="106"/>
                  </a:cubicBezTo>
                  <a:cubicBezTo>
                    <a:pt x="2216" y="106"/>
                    <a:pt x="2263" y="114"/>
                    <a:pt x="2309" y="114"/>
                  </a:cubicBezTo>
                  <a:cubicBezTo>
                    <a:pt x="2324" y="114"/>
                    <a:pt x="2339" y="113"/>
                    <a:pt x="2353" y="111"/>
                  </a:cubicBezTo>
                  <a:cubicBezTo>
                    <a:pt x="2397" y="96"/>
                    <a:pt x="2401" y="38"/>
                    <a:pt x="2360" y="18"/>
                  </a:cubicBezTo>
                  <a:cubicBezTo>
                    <a:pt x="2283" y="6"/>
                    <a:pt x="2205" y="1"/>
                    <a:pt x="2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31"/>
            <p:cNvSpPr/>
            <p:nvPr/>
          </p:nvSpPr>
          <p:spPr>
            <a:xfrm>
              <a:off x="5696750" y="4216575"/>
              <a:ext cx="59600" cy="60250"/>
            </a:xfrm>
            <a:custGeom>
              <a:rect b="b" l="l" r="r" t="t"/>
              <a:pathLst>
                <a:path extrusionOk="0" h="2410" w="2384">
                  <a:moveTo>
                    <a:pt x="57" y="0"/>
                  </a:moveTo>
                  <a:cubicBezTo>
                    <a:pt x="43" y="0"/>
                    <a:pt x="29" y="5"/>
                    <a:pt x="18" y="15"/>
                  </a:cubicBezTo>
                  <a:cubicBezTo>
                    <a:pt x="7" y="24"/>
                    <a:pt x="1" y="37"/>
                    <a:pt x="1" y="51"/>
                  </a:cubicBezTo>
                  <a:cubicBezTo>
                    <a:pt x="0" y="106"/>
                    <a:pt x="1" y="161"/>
                    <a:pt x="4" y="214"/>
                  </a:cubicBezTo>
                  <a:cubicBezTo>
                    <a:pt x="9" y="363"/>
                    <a:pt x="28" y="511"/>
                    <a:pt x="59" y="656"/>
                  </a:cubicBezTo>
                  <a:cubicBezTo>
                    <a:pt x="222" y="1469"/>
                    <a:pt x="826" y="2223"/>
                    <a:pt x="1772" y="2381"/>
                  </a:cubicBezTo>
                  <a:cubicBezTo>
                    <a:pt x="1886" y="2398"/>
                    <a:pt x="2005" y="2409"/>
                    <a:pt x="2123" y="2409"/>
                  </a:cubicBezTo>
                  <a:cubicBezTo>
                    <a:pt x="2197" y="2409"/>
                    <a:pt x="2271" y="2405"/>
                    <a:pt x="2343" y="2394"/>
                  </a:cubicBezTo>
                  <a:cubicBezTo>
                    <a:pt x="2383" y="2375"/>
                    <a:pt x="2379" y="2315"/>
                    <a:pt x="2337" y="2303"/>
                  </a:cubicBezTo>
                  <a:cubicBezTo>
                    <a:pt x="2321" y="2300"/>
                    <a:pt x="2304" y="2300"/>
                    <a:pt x="2288" y="2300"/>
                  </a:cubicBezTo>
                  <a:cubicBezTo>
                    <a:pt x="2244" y="2300"/>
                    <a:pt x="2200" y="2306"/>
                    <a:pt x="2156" y="2306"/>
                  </a:cubicBezTo>
                  <a:cubicBezTo>
                    <a:pt x="2148" y="2306"/>
                    <a:pt x="2141" y="2306"/>
                    <a:pt x="2133" y="2305"/>
                  </a:cubicBezTo>
                  <a:cubicBezTo>
                    <a:pt x="1998" y="2305"/>
                    <a:pt x="1891" y="2298"/>
                    <a:pt x="1792" y="2280"/>
                  </a:cubicBezTo>
                  <a:cubicBezTo>
                    <a:pt x="1420" y="2219"/>
                    <a:pt x="1111" y="2053"/>
                    <a:pt x="851" y="1837"/>
                  </a:cubicBezTo>
                  <a:cubicBezTo>
                    <a:pt x="335" y="1378"/>
                    <a:pt x="107" y="709"/>
                    <a:pt x="118" y="53"/>
                  </a:cubicBezTo>
                  <a:cubicBezTo>
                    <a:pt x="118" y="22"/>
                    <a:pt x="87" y="0"/>
                    <a:pt x="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31"/>
            <p:cNvSpPr/>
            <p:nvPr/>
          </p:nvSpPr>
          <p:spPr>
            <a:xfrm>
              <a:off x="5753800" y="4164200"/>
              <a:ext cx="59600" cy="60250"/>
            </a:xfrm>
            <a:custGeom>
              <a:rect b="b" l="l" r="r" t="t"/>
              <a:pathLst>
                <a:path extrusionOk="0" h="2410" w="2384">
                  <a:moveTo>
                    <a:pt x="261" y="0"/>
                  </a:moveTo>
                  <a:cubicBezTo>
                    <a:pt x="187" y="0"/>
                    <a:pt x="113" y="5"/>
                    <a:pt x="40" y="16"/>
                  </a:cubicBezTo>
                  <a:cubicBezTo>
                    <a:pt x="0" y="35"/>
                    <a:pt x="4" y="94"/>
                    <a:pt x="47" y="107"/>
                  </a:cubicBezTo>
                  <a:cubicBezTo>
                    <a:pt x="63" y="109"/>
                    <a:pt x="79" y="110"/>
                    <a:pt x="96" y="110"/>
                  </a:cubicBezTo>
                  <a:cubicBezTo>
                    <a:pt x="139" y="110"/>
                    <a:pt x="183" y="104"/>
                    <a:pt x="227" y="104"/>
                  </a:cubicBezTo>
                  <a:cubicBezTo>
                    <a:pt x="235" y="104"/>
                    <a:pt x="243" y="104"/>
                    <a:pt x="251" y="105"/>
                  </a:cubicBezTo>
                  <a:cubicBezTo>
                    <a:pt x="385" y="105"/>
                    <a:pt x="492" y="112"/>
                    <a:pt x="591" y="129"/>
                  </a:cubicBezTo>
                  <a:cubicBezTo>
                    <a:pt x="963" y="191"/>
                    <a:pt x="1272" y="357"/>
                    <a:pt x="1533" y="572"/>
                  </a:cubicBezTo>
                  <a:cubicBezTo>
                    <a:pt x="2049" y="1031"/>
                    <a:pt x="2276" y="1701"/>
                    <a:pt x="2266" y="2357"/>
                  </a:cubicBezTo>
                  <a:cubicBezTo>
                    <a:pt x="2265" y="2388"/>
                    <a:pt x="2296" y="2409"/>
                    <a:pt x="2327" y="2409"/>
                  </a:cubicBezTo>
                  <a:cubicBezTo>
                    <a:pt x="2340" y="2409"/>
                    <a:pt x="2354" y="2405"/>
                    <a:pt x="2365" y="2395"/>
                  </a:cubicBezTo>
                  <a:cubicBezTo>
                    <a:pt x="2375" y="2386"/>
                    <a:pt x="2382" y="2372"/>
                    <a:pt x="2382" y="2359"/>
                  </a:cubicBezTo>
                  <a:cubicBezTo>
                    <a:pt x="2383" y="2303"/>
                    <a:pt x="2382" y="2249"/>
                    <a:pt x="2379" y="2195"/>
                  </a:cubicBezTo>
                  <a:cubicBezTo>
                    <a:pt x="2374" y="2047"/>
                    <a:pt x="2355" y="1899"/>
                    <a:pt x="2324" y="1753"/>
                  </a:cubicBezTo>
                  <a:cubicBezTo>
                    <a:pt x="2162" y="941"/>
                    <a:pt x="1556" y="187"/>
                    <a:pt x="612" y="28"/>
                  </a:cubicBezTo>
                  <a:cubicBezTo>
                    <a:pt x="498" y="12"/>
                    <a:pt x="379" y="0"/>
                    <a:pt x="2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31"/>
            <p:cNvSpPr/>
            <p:nvPr/>
          </p:nvSpPr>
          <p:spPr>
            <a:xfrm>
              <a:off x="5753375" y="4217025"/>
              <a:ext cx="60050" cy="59850"/>
            </a:xfrm>
            <a:custGeom>
              <a:rect b="b" l="l" r="r" t="t"/>
              <a:pathLst>
                <a:path extrusionOk="0" h="2394" w="2402">
                  <a:moveTo>
                    <a:pt x="2344" y="0"/>
                  </a:moveTo>
                  <a:cubicBezTo>
                    <a:pt x="2313" y="0"/>
                    <a:pt x="2283" y="21"/>
                    <a:pt x="2284" y="51"/>
                  </a:cubicBezTo>
                  <a:cubicBezTo>
                    <a:pt x="2289" y="707"/>
                    <a:pt x="2057" y="1375"/>
                    <a:pt x="1537" y="1830"/>
                  </a:cubicBezTo>
                  <a:cubicBezTo>
                    <a:pt x="1277" y="2043"/>
                    <a:pt x="965" y="2206"/>
                    <a:pt x="593" y="2265"/>
                  </a:cubicBezTo>
                  <a:cubicBezTo>
                    <a:pt x="500" y="2281"/>
                    <a:pt x="402" y="2287"/>
                    <a:pt x="279" y="2287"/>
                  </a:cubicBezTo>
                  <a:cubicBezTo>
                    <a:pt x="270" y="2287"/>
                    <a:pt x="261" y="2287"/>
                    <a:pt x="251" y="2287"/>
                  </a:cubicBezTo>
                  <a:cubicBezTo>
                    <a:pt x="244" y="2287"/>
                    <a:pt x="237" y="2288"/>
                    <a:pt x="230" y="2288"/>
                  </a:cubicBezTo>
                  <a:cubicBezTo>
                    <a:pt x="185" y="2288"/>
                    <a:pt x="138" y="2280"/>
                    <a:pt x="93" y="2280"/>
                  </a:cubicBezTo>
                  <a:cubicBezTo>
                    <a:pt x="78" y="2280"/>
                    <a:pt x="63" y="2281"/>
                    <a:pt x="48" y="2283"/>
                  </a:cubicBezTo>
                  <a:cubicBezTo>
                    <a:pt x="5" y="2297"/>
                    <a:pt x="1" y="2357"/>
                    <a:pt x="42" y="2376"/>
                  </a:cubicBezTo>
                  <a:cubicBezTo>
                    <a:pt x="119" y="2388"/>
                    <a:pt x="199" y="2393"/>
                    <a:pt x="278" y="2393"/>
                  </a:cubicBezTo>
                  <a:cubicBezTo>
                    <a:pt x="391" y="2393"/>
                    <a:pt x="504" y="2383"/>
                    <a:pt x="614" y="2368"/>
                  </a:cubicBezTo>
                  <a:cubicBezTo>
                    <a:pt x="1560" y="2216"/>
                    <a:pt x="2170" y="1467"/>
                    <a:pt x="2339" y="658"/>
                  </a:cubicBezTo>
                  <a:cubicBezTo>
                    <a:pt x="2370" y="512"/>
                    <a:pt x="2390" y="364"/>
                    <a:pt x="2396" y="216"/>
                  </a:cubicBezTo>
                  <a:cubicBezTo>
                    <a:pt x="2399" y="161"/>
                    <a:pt x="2401" y="108"/>
                    <a:pt x="2400" y="52"/>
                  </a:cubicBezTo>
                  <a:cubicBezTo>
                    <a:pt x="2400" y="38"/>
                    <a:pt x="2393" y="26"/>
                    <a:pt x="2384" y="15"/>
                  </a:cubicBezTo>
                  <a:cubicBezTo>
                    <a:pt x="2373" y="5"/>
                    <a:pt x="2358" y="0"/>
                    <a:pt x="23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31"/>
            <p:cNvSpPr/>
            <p:nvPr/>
          </p:nvSpPr>
          <p:spPr>
            <a:xfrm>
              <a:off x="5624975" y="4205500"/>
              <a:ext cx="76675" cy="29600"/>
            </a:xfrm>
            <a:custGeom>
              <a:rect b="b" l="l" r="r" t="t"/>
              <a:pathLst>
                <a:path extrusionOk="0" h="1184" w="3067">
                  <a:moveTo>
                    <a:pt x="3022" y="0"/>
                  </a:moveTo>
                  <a:cubicBezTo>
                    <a:pt x="2961" y="6"/>
                    <a:pt x="2900" y="24"/>
                    <a:pt x="2840" y="33"/>
                  </a:cubicBezTo>
                  <a:cubicBezTo>
                    <a:pt x="2642" y="71"/>
                    <a:pt x="2442" y="108"/>
                    <a:pt x="2244" y="147"/>
                  </a:cubicBezTo>
                  <a:cubicBezTo>
                    <a:pt x="1860" y="217"/>
                    <a:pt x="1478" y="299"/>
                    <a:pt x="1095" y="376"/>
                  </a:cubicBezTo>
                  <a:cubicBezTo>
                    <a:pt x="750" y="437"/>
                    <a:pt x="295" y="513"/>
                    <a:pt x="34" y="546"/>
                  </a:cubicBezTo>
                  <a:lnTo>
                    <a:pt x="32" y="546"/>
                  </a:lnTo>
                  <a:cubicBezTo>
                    <a:pt x="30" y="546"/>
                    <a:pt x="29" y="546"/>
                    <a:pt x="26" y="548"/>
                  </a:cubicBezTo>
                  <a:cubicBezTo>
                    <a:pt x="24" y="548"/>
                    <a:pt x="23" y="549"/>
                    <a:pt x="20" y="550"/>
                  </a:cubicBezTo>
                  <a:cubicBezTo>
                    <a:pt x="19" y="550"/>
                    <a:pt x="16" y="551"/>
                    <a:pt x="15" y="551"/>
                  </a:cubicBezTo>
                  <a:cubicBezTo>
                    <a:pt x="14" y="553"/>
                    <a:pt x="13" y="553"/>
                    <a:pt x="13" y="554"/>
                  </a:cubicBezTo>
                  <a:cubicBezTo>
                    <a:pt x="11" y="556"/>
                    <a:pt x="10" y="556"/>
                    <a:pt x="9" y="558"/>
                  </a:cubicBezTo>
                  <a:cubicBezTo>
                    <a:pt x="3" y="563"/>
                    <a:pt x="0" y="570"/>
                    <a:pt x="0" y="578"/>
                  </a:cubicBezTo>
                  <a:lnTo>
                    <a:pt x="0" y="581"/>
                  </a:lnTo>
                  <a:lnTo>
                    <a:pt x="0" y="585"/>
                  </a:lnTo>
                  <a:cubicBezTo>
                    <a:pt x="0" y="594"/>
                    <a:pt x="3" y="600"/>
                    <a:pt x="9" y="606"/>
                  </a:cubicBezTo>
                  <a:cubicBezTo>
                    <a:pt x="10" y="607"/>
                    <a:pt x="12" y="607"/>
                    <a:pt x="13" y="609"/>
                  </a:cubicBezTo>
                  <a:cubicBezTo>
                    <a:pt x="14" y="610"/>
                    <a:pt x="15" y="610"/>
                    <a:pt x="15" y="611"/>
                  </a:cubicBezTo>
                  <a:cubicBezTo>
                    <a:pt x="18" y="611"/>
                    <a:pt x="19" y="612"/>
                    <a:pt x="20" y="612"/>
                  </a:cubicBezTo>
                  <a:cubicBezTo>
                    <a:pt x="23" y="614"/>
                    <a:pt x="24" y="614"/>
                    <a:pt x="26" y="615"/>
                  </a:cubicBezTo>
                  <a:cubicBezTo>
                    <a:pt x="29" y="615"/>
                    <a:pt x="30" y="616"/>
                    <a:pt x="32" y="616"/>
                  </a:cubicBezTo>
                  <a:lnTo>
                    <a:pt x="34" y="616"/>
                  </a:lnTo>
                  <a:cubicBezTo>
                    <a:pt x="295" y="652"/>
                    <a:pt x="749" y="733"/>
                    <a:pt x="1093" y="794"/>
                  </a:cubicBezTo>
                  <a:cubicBezTo>
                    <a:pt x="1476" y="875"/>
                    <a:pt x="1857" y="960"/>
                    <a:pt x="2240" y="1033"/>
                  </a:cubicBezTo>
                  <a:cubicBezTo>
                    <a:pt x="2439" y="1072"/>
                    <a:pt x="2637" y="1111"/>
                    <a:pt x="2836" y="1151"/>
                  </a:cubicBezTo>
                  <a:cubicBezTo>
                    <a:pt x="2897" y="1161"/>
                    <a:pt x="2957" y="1179"/>
                    <a:pt x="3017" y="1184"/>
                  </a:cubicBezTo>
                  <a:cubicBezTo>
                    <a:pt x="3048" y="1182"/>
                    <a:pt x="3063" y="1139"/>
                    <a:pt x="3041" y="1117"/>
                  </a:cubicBezTo>
                  <a:cubicBezTo>
                    <a:pt x="2947" y="1079"/>
                    <a:pt x="2834" y="1074"/>
                    <a:pt x="2737" y="1050"/>
                  </a:cubicBezTo>
                  <a:cubicBezTo>
                    <a:pt x="2494" y="1003"/>
                    <a:pt x="2249" y="957"/>
                    <a:pt x="2006" y="910"/>
                  </a:cubicBezTo>
                  <a:cubicBezTo>
                    <a:pt x="1559" y="822"/>
                    <a:pt x="1114" y="724"/>
                    <a:pt x="663" y="656"/>
                  </a:cubicBezTo>
                  <a:cubicBezTo>
                    <a:pt x="616" y="648"/>
                    <a:pt x="568" y="640"/>
                    <a:pt x="520" y="632"/>
                  </a:cubicBezTo>
                  <a:lnTo>
                    <a:pt x="520" y="632"/>
                  </a:lnTo>
                  <a:cubicBezTo>
                    <a:pt x="585" y="633"/>
                    <a:pt x="651" y="633"/>
                    <a:pt x="716" y="633"/>
                  </a:cubicBezTo>
                  <a:cubicBezTo>
                    <a:pt x="1048" y="633"/>
                    <a:pt x="1381" y="624"/>
                    <a:pt x="1713" y="624"/>
                  </a:cubicBezTo>
                  <a:cubicBezTo>
                    <a:pt x="1742" y="624"/>
                    <a:pt x="1770" y="624"/>
                    <a:pt x="1799" y="625"/>
                  </a:cubicBezTo>
                  <a:cubicBezTo>
                    <a:pt x="1845" y="623"/>
                    <a:pt x="1891" y="623"/>
                    <a:pt x="1937" y="623"/>
                  </a:cubicBezTo>
                  <a:cubicBezTo>
                    <a:pt x="2160" y="623"/>
                    <a:pt x="2382" y="633"/>
                    <a:pt x="2606" y="633"/>
                  </a:cubicBezTo>
                  <a:cubicBezTo>
                    <a:pt x="2663" y="633"/>
                    <a:pt x="2720" y="632"/>
                    <a:pt x="2777" y="631"/>
                  </a:cubicBezTo>
                  <a:cubicBezTo>
                    <a:pt x="2787" y="630"/>
                    <a:pt x="2796" y="630"/>
                    <a:pt x="2805" y="630"/>
                  </a:cubicBezTo>
                  <a:cubicBezTo>
                    <a:pt x="2822" y="630"/>
                    <a:pt x="2838" y="630"/>
                    <a:pt x="2855" y="630"/>
                  </a:cubicBezTo>
                  <a:cubicBezTo>
                    <a:pt x="2874" y="630"/>
                    <a:pt x="2893" y="629"/>
                    <a:pt x="2911" y="625"/>
                  </a:cubicBezTo>
                  <a:cubicBezTo>
                    <a:pt x="2945" y="612"/>
                    <a:pt x="2955" y="561"/>
                    <a:pt x="2929" y="535"/>
                  </a:cubicBezTo>
                  <a:cubicBezTo>
                    <a:pt x="2914" y="522"/>
                    <a:pt x="2895" y="518"/>
                    <a:pt x="2875" y="518"/>
                  </a:cubicBezTo>
                  <a:cubicBezTo>
                    <a:pt x="2855" y="518"/>
                    <a:pt x="2834" y="522"/>
                    <a:pt x="2815" y="522"/>
                  </a:cubicBezTo>
                  <a:cubicBezTo>
                    <a:pt x="2811" y="522"/>
                    <a:pt x="2808" y="522"/>
                    <a:pt x="2804" y="522"/>
                  </a:cubicBezTo>
                  <a:cubicBezTo>
                    <a:pt x="2723" y="523"/>
                    <a:pt x="2641" y="524"/>
                    <a:pt x="2559" y="525"/>
                  </a:cubicBezTo>
                  <a:cubicBezTo>
                    <a:pt x="1974" y="554"/>
                    <a:pt x="1387" y="577"/>
                    <a:pt x="800" y="580"/>
                  </a:cubicBezTo>
                  <a:cubicBezTo>
                    <a:pt x="707" y="580"/>
                    <a:pt x="615" y="582"/>
                    <a:pt x="522" y="582"/>
                  </a:cubicBezTo>
                  <a:cubicBezTo>
                    <a:pt x="439" y="582"/>
                    <a:pt x="356" y="580"/>
                    <a:pt x="273" y="576"/>
                  </a:cubicBezTo>
                  <a:lnTo>
                    <a:pt x="268" y="576"/>
                  </a:lnTo>
                  <a:cubicBezTo>
                    <a:pt x="400" y="553"/>
                    <a:pt x="532" y="531"/>
                    <a:pt x="664" y="510"/>
                  </a:cubicBezTo>
                  <a:cubicBezTo>
                    <a:pt x="1115" y="446"/>
                    <a:pt x="1562" y="351"/>
                    <a:pt x="2010" y="267"/>
                  </a:cubicBezTo>
                  <a:cubicBezTo>
                    <a:pt x="2254" y="222"/>
                    <a:pt x="2497" y="178"/>
                    <a:pt x="2742" y="132"/>
                  </a:cubicBezTo>
                  <a:cubicBezTo>
                    <a:pt x="2838" y="110"/>
                    <a:pt x="2954" y="103"/>
                    <a:pt x="3043" y="67"/>
                  </a:cubicBezTo>
                  <a:cubicBezTo>
                    <a:pt x="3067" y="46"/>
                    <a:pt x="3052" y="2"/>
                    <a:pt x="30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31"/>
            <p:cNvSpPr/>
            <p:nvPr/>
          </p:nvSpPr>
          <p:spPr>
            <a:xfrm>
              <a:off x="5673800" y="4138125"/>
              <a:ext cx="49850" cy="51375"/>
            </a:xfrm>
            <a:custGeom>
              <a:rect b="b" l="l" r="r" t="t"/>
              <a:pathLst>
                <a:path extrusionOk="0" h="2055" w="1994">
                  <a:moveTo>
                    <a:pt x="34" y="0"/>
                  </a:moveTo>
                  <a:cubicBezTo>
                    <a:pt x="26" y="0"/>
                    <a:pt x="18" y="2"/>
                    <a:pt x="13" y="8"/>
                  </a:cubicBezTo>
                  <a:lnTo>
                    <a:pt x="11" y="11"/>
                  </a:lnTo>
                  <a:lnTo>
                    <a:pt x="8" y="14"/>
                  </a:lnTo>
                  <a:cubicBezTo>
                    <a:pt x="3" y="19"/>
                    <a:pt x="1" y="26"/>
                    <a:pt x="1" y="34"/>
                  </a:cubicBezTo>
                  <a:cubicBezTo>
                    <a:pt x="1" y="35"/>
                    <a:pt x="1" y="36"/>
                    <a:pt x="2" y="37"/>
                  </a:cubicBezTo>
                  <a:cubicBezTo>
                    <a:pt x="2" y="39"/>
                    <a:pt x="2" y="40"/>
                    <a:pt x="3" y="42"/>
                  </a:cubicBezTo>
                  <a:cubicBezTo>
                    <a:pt x="3" y="43"/>
                    <a:pt x="4" y="45"/>
                    <a:pt x="4" y="46"/>
                  </a:cubicBezTo>
                  <a:cubicBezTo>
                    <a:pt x="6" y="48"/>
                    <a:pt x="6" y="49"/>
                    <a:pt x="7" y="52"/>
                  </a:cubicBezTo>
                  <a:cubicBezTo>
                    <a:pt x="8" y="53"/>
                    <a:pt x="9" y="56"/>
                    <a:pt x="11" y="57"/>
                  </a:cubicBezTo>
                  <a:lnTo>
                    <a:pt x="11" y="58"/>
                  </a:lnTo>
                  <a:cubicBezTo>
                    <a:pt x="171" y="272"/>
                    <a:pt x="435" y="654"/>
                    <a:pt x="636" y="947"/>
                  </a:cubicBezTo>
                  <a:cubicBezTo>
                    <a:pt x="850" y="1278"/>
                    <a:pt x="1061" y="1613"/>
                    <a:pt x="1281" y="1943"/>
                  </a:cubicBezTo>
                  <a:cubicBezTo>
                    <a:pt x="1306" y="1981"/>
                    <a:pt x="1331" y="2018"/>
                    <a:pt x="1357" y="2055"/>
                  </a:cubicBezTo>
                  <a:cubicBezTo>
                    <a:pt x="1371" y="2032"/>
                    <a:pt x="1387" y="2009"/>
                    <a:pt x="1402" y="1984"/>
                  </a:cubicBezTo>
                  <a:cubicBezTo>
                    <a:pt x="1336" y="1885"/>
                    <a:pt x="1269" y="1787"/>
                    <a:pt x="1203" y="1688"/>
                  </a:cubicBezTo>
                  <a:cubicBezTo>
                    <a:pt x="948" y="1304"/>
                    <a:pt x="702" y="915"/>
                    <a:pt x="430" y="542"/>
                  </a:cubicBezTo>
                  <a:lnTo>
                    <a:pt x="346" y="423"/>
                  </a:lnTo>
                  <a:lnTo>
                    <a:pt x="346" y="423"/>
                  </a:lnTo>
                  <a:cubicBezTo>
                    <a:pt x="642" y="733"/>
                    <a:pt x="954" y="1030"/>
                    <a:pt x="1255" y="1338"/>
                  </a:cubicBezTo>
                  <a:cubicBezTo>
                    <a:pt x="1379" y="1459"/>
                    <a:pt x="1496" y="1585"/>
                    <a:pt x="1614" y="1710"/>
                  </a:cubicBezTo>
                  <a:cubicBezTo>
                    <a:pt x="1635" y="1687"/>
                    <a:pt x="1656" y="1665"/>
                    <a:pt x="1676" y="1643"/>
                  </a:cubicBezTo>
                  <a:cubicBezTo>
                    <a:pt x="1304" y="1298"/>
                    <a:pt x="936" y="948"/>
                    <a:pt x="578" y="586"/>
                  </a:cubicBezTo>
                  <a:cubicBezTo>
                    <a:pt x="455" y="460"/>
                    <a:pt x="326" y="338"/>
                    <a:pt x="209" y="204"/>
                  </a:cubicBezTo>
                  <a:lnTo>
                    <a:pt x="205" y="200"/>
                  </a:lnTo>
                  <a:lnTo>
                    <a:pt x="205" y="200"/>
                  </a:lnTo>
                  <a:cubicBezTo>
                    <a:pt x="315" y="278"/>
                    <a:pt x="423" y="359"/>
                    <a:pt x="531" y="439"/>
                  </a:cubicBezTo>
                  <a:cubicBezTo>
                    <a:pt x="893" y="719"/>
                    <a:pt x="1276" y="973"/>
                    <a:pt x="1650" y="1236"/>
                  </a:cubicBezTo>
                  <a:cubicBezTo>
                    <a:pt x="1742" y="1301"/>
                    <a:pt x="1834" y="1365"/>
                    <a:pt x="1923" y="1430"/>
                  </a:cubicBezTo>
                  <a:cubicBezTo>
                    <a:pt x="1947" y="1414"/>
                    <a:pt x="1970" y="1399"/>
                    <a:pt x="1993" y="1384"/>
                  </a:cubicBezTo>
                  <a:cubicBezTo>
                    <a:pt x="1962" y="1363"/>
                    <a:pt x="1929" y="1340"/>
                    <a:pt x="1899" y="1319"/>
                  </a:cubicBezTo>
                  <a:cubicBezTo>
                    <a:pt x="1577" y="1092"/>
                    <a:pt x="1252" y="875"/>
                    <a:pt x="925" y="654"/>
                  </a:cubicBezTo>
                  <a:cubicBezTo>
                    <a:pt x="640" y="448"/>
                    <a:pt x="266" y="175"/>
                    <a:pt x="58" y="11"/>
                  </a:cubicBezTo>
                  <a:lnTo>
                    <a:pt x="57" y="11"/>
                  </a:lnTo>
                  <a:cubicBezTo>
                    <a:pt x="55" y="10"/>
                    <a:pt x="54" y="8"/>
                    <a:pt x="52" y="7"/>
                  </a:cubicBezTo>
                  <a:cubicBezTo>
                    <a:pt x="50" y="5"/>
                    <a:pt x="48" y="4"/>
                    <a:pt x="45" y="4"/>
                  </a:cubicBezTo>
                  <a:cubicBezTo>
                    <a:pt x="44" y="4"/>
                    <a:pt x="43" y="2"/>
                    <a:pt x="42" y="2"/>
                  </a:cubicBezTo>
                  <a:cubicBezTo>
                    <a:pt x="40" y="2"/>
                    <a:pt x="39" y="2"/>
                    <a:pt x="38" y="1"/>
                  </a:cubicBezTo>
                  <a:cubicBezTo>
                    <a:pt x="37" y="1"/>
                    <a:pt x="35" y="0"/>
                    <a:pt x="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31"/>
            <p:cNvSpPr/>
            <p:nvPr/>
          </p:nvSpPr>
          <p:spPr>
            <a:xfrm>
              <a:off x="5673200" y="4253150"/>
              <a:ext cx="54075" cy="54025"/>
            </a:xfrm>
            <a:custGeom>
              <a:rect b="b" l="l" r="r" t="t"/>
              <a:pathLst>
                <a:path extrusionOk="0" h="2161" w="2163">
                  <a:moveTo>
                    <a:pt x="1449" y="1"/>
                  </a:moveTo>
                  <a:cubicBezTo>
                    <a:pt x="1397" y="76"/>
                    <a:pt x="1348" y="151"/>
                    <a:pt x="1296" y="227"/>
                  </a:cubicBezTo>
                  <a:cubicBezTo>
                    <a:pt x="1075" y="554"/>
                    <a:pt x="860" y="887"/>
                    <a:pt x="644" y="1218"/>
                  </a:cubicBezTo>
                  <a:cubicBezTo>
                    <a:pt x="442" y="1509"/>
                    <a:pt x="174" y="1890"/>
                    <a:pt x="11" y="2103"/>
                  </a:cubicBezTo>
                  <a:lnTo>
                    <a:pt x="11" y="2104"/>
                  </a:lnTo>
                  <a:cubicBezTo>
                    <a:pt x="10" y="2105"/>
                    <a:pt x="8" y="2107"/>
                    <a:pt x="7" y="2109"/>
                  </a:cubicBezTo>
                  <a:cubicBezTo>
                    <a:pt x="6" y="2112"/>
                    <a:pt x="5" y="2113"/>
                    <a:pt x="5" y="2115"/>
                  </a:cubicBezTo>
                  <a:cubicBezTo>
                    <a:pt x="5" y="2117"/>
                    <a:pt x="4" y="2118"/>
                    <a:pt x="4" y="2119"/>
                  </a:cubicBezTo>
                  <a:cubicBezTo>
                    <a:pt x="4" y="2120"/>
                    <a:pt x="4" y="2122"/>
                    <a:pt x="2" y="2123"/>
                  </a:cubicBezTo>
                  <a:cubicBezTo>
                    <a:pt x="2" y="2124"/>
                    <a:pt x="1" y="2125"/>
                    <a:pt x="1" y="2126"/>
                  </a:cubicBezTo>
                  <a:cubicBezTo>
                    <a:pt x="1" y="2134"/>
                    <a:pt x="4" y="2143"/>
                    <a:pt x="8" y="2147"/>
                  </a:cubicBezTo>
                  <a:lnTo>
                    <a:pt x="11" y="2150"/>
                  </a:lnTo>
                  <a:lnTo>
                    <a:pt x="14" y="2153"/>
                  </a:lnTo>
                  <a:cubicBezTo>
                    <a:pt x="19" y="2158"/>
                    <a:pt x="27" y="2160"/>
                    <a:pt x="35" y="2160"/>
                  </a:cubicBezTo>
                  <a:cubicBezTo>
                    <a:pt x="36" y="2160"/>
                    <a:pt x="37" y="2160"/>
                    <a:pt x="38" y="2159"/>
                  </a:cubicBezTo>
                  <a:cubicBezTo>
                    <a:pt x="40" y="2159"/>
                    <a:pt x="41" y="2159"/>
                    <a:pt x="42" y="2158"/>
                  </a:cubicBezTo>
                  <a:cubicBezTo>
                    <a:pt x="43" y="2158"/>
                    <a:pt x="45" y="2156"/>
                    <a:pt x="46" y="2156"/>
                  </a:cubicBezTo>
                  <a:cubicBezTo>
                    <a:pt x="48" y="2155"/>
                    <a:pt x="49" y="2155"/>
                    <a:pt x="52" y="2154"/>
                  </a:cubicBezTo>
                  <a:cubicBezTo>
                    <a:pt x="53" y="2152"/>
                    <a:pt x="57" y="2151"/>
                    <a:pt x="58" y="2150"/>
                  </a:cubicBezTo>
                  <a:lnTo>
                    <a:pt x="59" y="2150"/>
                  </a:lnTo>
                  <a:cubicBezTo>
                    <a:pt x="269" y="1986"/>
                    <a:pt x="645" y="1717"/>
                    <a:pt x="932" y="1512"/>
                  </a:cubicBezTo>
                  <a:cubicBezTo>
                    <a:pt x="1258" y="1295"/>
                    <a:pt x="1587" y="1080"/>
                    <a:pt x="1910" y="856"/>
                  </a:cubicBezTo>
                  <a:cubicBezTo>
                    <a:pt x="1994" y="799"/>
                    <a:pt x="2078" y="740"/>
                    <a:pt x="2163" y="682"/>
                  </a:cubicBezTo>
                  <a:cubicBezTo>
                    <a:pt x="2127" y="675"/>
                    <a:pt x="2096" y="666"/>
                    <a:pt x="2067" y="652"/>
                  </a:cubicBezTo>
                  <a:cubicBezTo>
                    <a:pt x="1931" y="747"/>
                    <a:pt x="1796" y="841"/>
                    <a:pt x="1659" y="936"/>
                  </a:cubicBezTo>
                  <a:cubicBezTo>
                    <a:pt x="1282" y="1196"/>
                    <a:pt x="900" y="1448"/>
                    <a:pt x="534" y="1724"/>
                  </a:cubicBezTo>
                  <a:cubicBezTo>
                    <a:pt x="426" y="1804"/>
                    <a:pt x="316" y="1882"/>
                    <a:pt x="207" y="1960"/>
                  </a:cubicBezTo>
                  <a:lnTo>
                    <a:pt x="211" y="1957"/>
                  </a:lnTo>
                  <a:cubicBezTo>
                    <a:pt x="329" y="1825"/>
                    <a:pt x="458" y="1703"/>
                    <a:pt x="583" y="1577"/>
                  </a:cubicBezTo>
                  <a:cubicBezTo>
                    <a:pt x="975" y="1186"/>
                    <a:pt x="1380" y="809"/>
                    <a:pt x="1789" y="436"/>
                  </a:cubicBezTo>
                  <a:cubicBezTo>
                    <a:pt x="1763" y="415"/>
                    <a:pt x="1740" y="392"/>
                    <a:pt x="1721" y="364"/>
                  </a:cubicBezTo>
                  <a:cubicBezTo>
                    <a:pt x="1569" y="522"/>
                    <a:pt x="1421" y="681"/>
                    <a:pt x="1263" y="832"/>
                  </a:cubicBezTo>
                  <a:cubicBezTo>
                    <a:pt x="962" y="1137"/>
                    <a:pt x="648" y="1432"/>
                    <a:pt x="347" y="1739"/>
                  </a:cubicBezTo>
                  <a:lnTo>
                    <a:pt x="432" y="1620"/>
                  </a:lnTo>
                  <a:cubicBezTo>
                    <a:pt x="706" y="1249"/>
                    <a:pt x="957" y="862"/>
                    <a:pt x="1215" y="480"/>
                  </a:cubicBezTo>
                  <a:cubicBezTo>
                    <a:pt x="1309" y="341"/>
                    <a:pt x="1403" y="203"/>
                    <a:pt x="1498" y="65"/>
                  </a:cubicBezTo>
                  <a:cubicBezTo>
                    <a:pt x="1482" y="44"/>
                    <a:pt x="1464" y="22"/>
                    <a:pt x="14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31"/>
            <p:cNvSpPr/>
            <p:nvPr/>
          </p:nvSpPr>
          <p:spPr>
            <a:xfrm>
              <a:off x="5808575" y="4205850"/>
              <a:ext cx="76675" cy="29625"/>
            </a:xfrm>
            <a:custGeom>
              <a:rect b="b" l="l" r="r" t="t"/>
              <a:pathLst>
                <a:path extrusionOk="0" h="1185" w="3067">
                  <a:moveTo>
                    <a:pt x="49" y="1"/>
                  </a:moveTo>
                  <a:cubicBezTo>
                    <a:pt x="18" y="3"/>
                    <a:pt x="3" y="46"/>
                    <a:pt x="27" y="68"/>
                  </a:cubicBezTo>
                  <a:cubicBezTo>
                    <a:pt x="116" y="106"/>
                    <a:pt x="230" y="111"/>
                    <a:pt x="327" y="135"/>
                  </a:cubicBezTo>
                  <a:cubicBezTo>
                    <a:pt x="570" y="181"/>
                    <a:pt x="815" y="227"/>
                    <a:pt x="1058" y="276"/>
                  </a:cubicBezTo>
                  <a:cubicBezTo>
                    <a:pt x="1505" y="363"/>
                    <a:pt x="1950" y="462"/>
                    <a:pt x="2401" y="529"/>
                  </a:cubicBezTo>
                  <a:cubicBezTo>
                    <a:pt x="2532" y="550"/>
                    <a:pt x="2665" y="572"/>
                    <a:pt x="2797" y="597"/>
                  </a:cubicBezTo>
                  <a:lnTo>
                    <a:pt x="2792" y="597"/>
                  </a:lnTo>
                  <a:cubicBezTo>
                    <a:pt x="2730" y="600"/>
                    <a:pt x="2668" y="601"/>
                    <a:pt x="2606" y="601"/>
                  </a:cubicBezTo>
                  <a:cubicBezTo>
                    <a:pt x="2492" y="601"/>
                    <a:pt x="2378" y="598"/>
                    <a:pt x="2264" y="597"/>
                  </a:cubicBezTo>
                  <a:cubicBezTo>
                    <a:pt x="1677" y="591"/>
                    <a:pt x="1092" y="564"/>
                    <a:pt x="506" y="529"/>
                  </a:cubicBezTo>
                  <a:cubicBezTo>
                    <a:pt x="425" y="526"/>
                    <a:pt x="343" y="525"/>
                    <a:pt x="261" y="523"/>
                  </a:cubicBezTo>
                  <a:cubicBezTo>
                    <a:pt x="258" y="523"/>
                    <a:pt x="255" y="523"/>
                    <a:pt x="251" y="523"/>
                  </a:cubicBezTo>
                  <a:cubicBezTo>
                    <a:pt x="231" y="523"/>
                    <a:pt x="210" y="520"/>
                    <a:pt x="191" y="520"/>
                  </a:cubicBezTo>
                  <a:cubicBezTo>
                    <a:pt x="171" y="520"/>
                    <a:pt x="152" y="523"/>
                    <a:pt x="137" y="536"/>
                  </a:cubicBezTo>
                  <a:cubicBezTo>
                    <a:pt x="110" y="561"/>
                    <a:pt x="119" y="613"/>
                    <a:pt x="153" y="626"/>
                  </a:cubicBezTo>
                  <a:cubicBezTo>
                    <a:pt x="173" y="631"/>
                    <a:pt x="195" y="632"/>
                    <a:pt x="216" y="632"/>
                  </a:cubicBezTo>
                  <a:cubicBezTo>
                    <a:pt x="229" y="632"/>
                    <a:pt x="242" y="632"/>
                    <a:pt x="255" y="632"/>
                  </a:cubicBezTo>
                  <a:cubicBezTo>
                    <a:pt x="266" y="632"/>
                    <a:pt x="277" y="632"/>
                    <a:pt x="287" y="633"/>
                  </a:cubicBezTo>
                  <a:cubicBezTo>
                    <a:pt x="368" y="636"/>
                    <a:pt x="449" y="637"/>
                    <a:pt x="530" y="637"/>
                  </a:cubicBezTo>
                  <a:cubicBezTo>
                    <a:pt x="713" y="637"/>
                    <a:pt x="895" y="632"/>
                    <a:pt x="1077" y="632"/>
                  </a:cubicBezTo>
                  <a:cubicBezTo>
                    <a:pt x="1140" y="632"/>
                    <a:pt x="1203" y="633"/>
                    <a:pt x="1265" y="634"/>
                  </a:cubicBezTo>
                  <a:cubicBezTo>
                    <a:pt x="1679" y="637"/>
                    <a:pt x="2092" y="653"/>
                    <a:pt x="2506" y="653"/>
                  </a:cubicBezTo>
                  <a:cubicBezTo>
                    <a:pt x="2519" y="653"/>
                    <a:pt x="2532" y="653"/>
                    <a:pt x="2545" y="653"/>
                  </a:cubicBezTo>
                  <a:lnTo>
                    <a:pt x="2545" y="653"/>
                  </a:lnTo>
                  <a:lnTo>
                    <a:pt x="2401" y="675"/>
                  </a:lnTo>
                  <a:cubicBezTo>
                    <a:pt x="1949" y="740"/>
                    <a:pt x="1504" y="835"/>
                    <a:pt x="1056" y="919"/>
                  </a:cubicBezTo>
                  <a:cubicBezTo>
                    <a:pt x="811" y="966"/>
                    <a:pt x="568" y="1009"/>
                    <a:pt x="323" y="1054"/>
                  </a:cubicBezTo>
                  <a:cubicBezTo>
                    <a:pt x="227" y="1077"/>
                    <a:pt x="112" y="1082"/>
                    <a:pt x="23" y="1117"/>
                  </a:cubicBezTo>
                  <a:cubicBezTo>
                    <a:pt x="1" y="1138"/>
                    <a:pt x="14" y="1182"/>
                    <a:pt x="45" y="1184"/>
                  </a:cubicBezTo>
                  <a:cubicBezTo>
                    <a:pt x="106" y="1179"/>
                    <a:pt x="167" y="1163"/>
                    <a:pt x="227" y="1152"/>
                  </a:cubicBezTo>
                  <a:cubicBezTo>
                    <a:pt x="425" y="1113"/>
                    <a:pt x="625" y="1076"/>
                    <a:pt x="823" y="1039"/>
                  </a:cubicBezTo>
                  <a:cubicBezTo>
                    <a:pt x="1208" y="968"/>
                    <a:pt x="1590" y="887"/>
                    <a:pt x="1973" y="808"/>
                  </a:cubicBezTo>
                  <a:cubicBezTo>
                    <a:pt x="2319" y="750"/>
                    <a:pt x="2772" y="672"/>
                    <a:pt x="3034" y="638"/>
                  </a:cubicBezTo>
                  <a:lnTo>
                    <a:pt x="3035" y="638"/>
                  </a:lnTo>
                  <a:cubicBezTo>
                    <a:pt x="3037" y="637"/>
                    <a:pt x="3039" y="637"/>
                    <a:pt x="3041" y="637"/>
                  </a:cubicBezTo>
                  <a:cubicBezTo>
                    <a:pt x="3044" y="636"/>
                    <a:pt x="3045" y="636"/>
                    <a:pt x="3047" y="634"/>
                  </a:cubicBezTo>
                  <a:cubicBezTo>
                    <a:pt x="3049" y="634"/>
                    <a:pt x="3050" y="633"/>
                    <a:pt x="3051" y="633"/>
                  </a:cubicBezTo>
                  <a:cubicBezTo>
                    <a:pt x="3051" y="632"/>
                    <a:pt x="3052" y="632"/>
                    <a:pt x="3054" y="631"/>
                  </a:cubicBezTo>
                  <a:cubicBezTo>
                    <a:pt x="3055" y="629"/>
                    <a:pt x="3056" y="629"/>
                    <a:pt x="3057" y="628"/>
                  </a:cubicBezTo>
                  <a:cubicBezTo>
                    <a:pt x="3065" y="622"/>
                    <a:pt x="3067" y="616"/>
                    <a:pt x="3067" y="607"/>
                  </a:cubicBezTo>
                  <a:lnTo>
                    <a:pt x="3067" y="603"/>
                  </a:lnTo>
                  <a:lnTo>
                    <a:pt x="3067" y="600"/>
                  </a:lnTo>
                  <a:cubicBezTo>
                    <a:pt x="3067" y="592"/>
                    <a:pt x="3065" y="585"/>
                    <a:pt x="3057" y="580"/>
                  </a:cubicBezTo>
                  <a:cubicBezTo>
                    <a:pt x="3056" y="578"/>
                    <a:pt x="3055" y="578"/>
                    <a:pt x="3054" y="577"/>
                  </a:cubicBezTo>
                  <a:cubicBezTo>
                    <a:pt x="3054" y="575"/>
                    <a:pt x="3052" y="575"/>
                    <a:pt x="3051" y="574"/>
                  </a:cubicBezTo>
                  <a:cubicBezTo>
                    <a:pt x="3050" y="574"/>
                    <a:pt x="3049" y="572"/>
                    <a:pt x="3047" y="572"/>
                  </a:cubicBezTo>
                  <a:cubicBezTo>
                    <a:pt x="3045" y="571"/>
                    <a:pt x="3044" y="570"/>
                    <a:pt x="3041" y="570"/>
                  </a:cubicBezTo>
                  <a:cubicBezTo>
                    <a:pt x="3039" y="569"/>
                    <a:pt x="3037" y="569"/>
                    <a:pt x="3035" y="569"/>
                  </a:cubicBezTo>
                  <a:lnTo>
                    <a:pt x="3034" y="569"/>
                  </a:lnTo>
                  <a:cubicBezTo>
                    <a:pt x="2772" y="534"/>
                    <a:pt x="2319" y="454"/>
                    <a:pt x="1974" y="391"/>
                  </a:cubicBezTo>
                  <a:cubicBezTo>
                    <a:pt x="1592" y="310"/>
                    <a:pt x="1211" y="226"/>
                    <a:pt x="827" y="152"/>
                  </a:cubicBezTo>
                  <a:cubicBezTo>
                    <a:pt x="627" y="113"/>
                    <a:pt x="429" y="75"/>
                    <a:pt x="230" y="35"/>
                  </a:cubicBezTo>
                  <a:cubicBezTo>
                    <a:pt x="171" y="26"/>
                    <a:pt x="110" y="6"/>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31"/>
            <p:cNvSpPr/>
            <p:nvPr/>
          </p:nvSpPr>
          <p:spPr>
            <a:xfrm>
              <a:off x="5787600" y="4138775"/>
              <a:ext cx="49325" cy="51150"/>
            </a:xfrm>
            <a:custGeom>
              <a:rect b="b" l="l" r="r" t="t"/>
              <a:pathLst>
                <a:path extrusionOk="0" h="2046" w="1973">
                  <a:moveTo>
                    <a:pt x="1938" y="0"/>
                  </a:moveTo>
                  <a:cubicBezTo>
                    <a:pt x="1936" y="0"/>
                    <a:pt x="1935" y="0"/>
                    <a:pt x="1933" y="1"/>
                  </a:cubicBezTo>
                  <a:cubicBezTo>
                    <a:pt x="1932" y="1"/>
                    <a:pt x="1930" y="1"/>
                    <a:pt x="1929" y="2"/>
                  </a:cubicBezTo>
                  <a:cubicBezTo>
                    <a:pt x="1928" y="2"/>
                    <a:pt x="1927" y="4"/>
                    <a:pt x="1926" y="4"/>
                  </a:cubicBezTo>
                  <a:cubicBezTo>
                    <a:pt x="1923" y="5"/>
                    <a:pt x="1922" y="5"/>
                    <a:pt x="1919" y="6"/>
                  </a:cubicBezTo>
                  <a:cubicBezTo>
                    <a:pt x="1918" y="8"/>
                    <a:pt x="1916" y="9"/>
                    <a:pt x="1914" y="10"/>
                  </a:cubicBezTo>
                  <a:lnTo>
                    <a:pt x="1913" y="10"/>
                  </a:lnTo>
                  <a:cubicBezTo>
                    <a:pt x="1703" y="174"/>
                    <a:pt x="1327" y="443"/>
                    <a:pt x="1041" y="648"/>
                  </a:cubicBezTo>
                  <a:cubicBezTo>
                    <a:pt x="713" y="865"/>
                    <a:pt x="385" y="1080"/>
                    <a:pt x="62" y="1304"/>
                  </a:cubicBezTo>
                  <a:lnTo>
                    <a:pt x="0" y="1346"/>
                  </a:lnTo>
                  <a:cubicBezTo>
                    <a:pt x="19" y="1365"/>
                    <a:pt x="34" y="1384"/>
                    <a:pt x="49" y="1406"/>
                  </a:cubicBezTo>
                  <a:cubicBezTo>
                    <a:pt x="136" y="1345"/>
                    <a:pt x="224" y="1283"/>
                    <a:pt x="312" y="1222"/>
                  </a:cubicBezTo>
                  <a:cubicBezTo>
                    <a:pt x="688" y="963"/>
                    <a:pt x="1072" y="712"/>
                    <a:pt x="1437" y="435"/>
                  </a:cubicBezTo>
                  <a:cubicBezTo>
                    <a:pt x="1545" y="355"/>
                    <a:pt x="1654" y="277"/>
                    <a:pt x="1764" y="198"/>
                  </a:cubicBezTo>
                  <a:lnTo>
                    <a:pt x="1764" y="198"/>
                  </a:lnTo>
                  <a:lnTo>
                    <a:pt x="1759" y="202"/>
                  </a:lnTo>
                  <a:cubicBezTo>
                    <a:pt x="1641" y="335"/>
                    <a:pt x="1512" y="455"/>
                    <a:pt x="1388" y="582"/>
                  </a:cubicBezTo>
                  <a:cubicBezTo>
                    <a:pt x="1027" y="941"/>
                    <a:pt x="656" y="1287"/>
                    <a:pt x="282" y="1629"/>
                  </a:cubicBezTo>
                  <a:cubicBezTo>
                    <a:pt x="302" y="1652"/>
                    <a:pt x="323" y="1675"/>
                    <a:pt x="343" y="1696"/>
                  </a:cubicBezTo>
                  <a:cubicBezTo>
                    <a:pt x="464" y="1572"/>
                    <a:pt x="582" y="1447"/>
                    <a:pt x="706" y="1328"/>
                  </a:cubicBezTo>
                  <a:cubicBezTo>
                    <a:pt x="1008" y="1022"/>
                    <a:pt x="1322" y="727"/>
                    <a:pt x="1622" y="419"/>
                  </a:cubicBezTo>
                  <a:lnTo>
                    <a:pt x="1622" y="419"/>
                  </a:lnTo>
                  <a:lnTo>
                    <a:pt x="1537" y="540"/>
                  </a:lnTo>
                  <a:cubicBezTo>
                    <a:pt x="1263" y="910"/>
                    <a:pt x="1013" y="1298"/>
                    <a:pt x="754" y="1680"/>
                  </a:cubicBezTo>
                  <a:cubicBezTo>
                    <a:pt x="687" y="1778"/>
                    <a:pt x="620" y="1875"/>
                    <a:pt x="554" y="1974"/>
                  </a:cubicBezTo>
                  <a:cubicBezTo>
                    <a:pt x="569" y="1999"/>
                    <a:pt x="584" y="2023"/>
                    <a:pt x="598" y="2045"/>
                  </a:cubicBezTo>
                  <a:cubicBezTo>
                    <a:pt x="624" y="2008"/>
                    <a:pt x="647" y="1971"/>
                    <a:pt x="672" y="1933"/>
                  </a:cubicBezTo>
                  <a:cubicBezTo>
                    <a:pt x="894" y="1607"/>
                    <a:pt x="1109" y="1273"/>
                    <a:pt x="1325" y="942"/>
                  </a:cubicBezTo>
                  <a:cubicBezTo>
                    <a:pt x="1527" y="651"/>
                    <a:pt x="1794" y="270"/>
                    <a:pt x="1957" y="58"/>
                  </a:cubicBezTo>
                  <a:lnTo>
                    <a:pt x="1957" y="57"/>
                  </a:lnTo>
                  <a:cubicBezTo>
                    <a:pt x="1958" y="56"/>
                    <a:pt x="1959" y="54"/>
                    <a:pt x="1960" y="52"/>
                  </a:cubicBezTo>
                  <a:cubicBezTo>
                    <a:pt x="1962" y="48"/>
                    <a:pt x="1963" y="47"/>
                    <a:pt x="1963" y="45"/>
                  </a:cubicBezTo>
                  <a:cubicBezTo>
                    <a:pt x="1963" y="43"/>
                    <a:pt x="1964" y="42"/>
                    <a:pt x="1964" y="41"/>
                  </a:cubicBezTo>
                  <a:cubicBezTo>
                    <a:pt x="1964" y="40"/>
                    <a:pt x="1964" y="38"/>
                    <a:pt x="1965" y="37"/>
                  </a:cubicBezTo>
                  <a:cubicBezTo>
                    <a:pt x="1965" y="36"/>
                    <a:pt x="1967" y="35"/>
                    <a:pt x="1967" y="33"/>
                  </a:cubicBezTo>
                  <a:cubicBezTo>
                    <a:pt x="1973" y="26"/>
                    <a:pt x="1969" y="19"/>
                    <a:pt x="1963" y="13"/>
                  </a:cubicBezTo>
                  <a:lnTo>
                    <a:pt x="1960" y="10"/>
                  </a:lnTo>
                  <a:lnTo>
                    <a:pt x="1958" y="7"/>
                  </a:lnTo>
                  <a:cubicBezTo>
                    <a:pt x="1953" y="2"/>
                    <a:pt x="1945" y="0"/>
                    <a:pt x="19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31"/>
            <p:cNvSpPr/>
            <p:nvPr/>
          </p:nvSpPr>
          <p:spPr>
            <a:xfrm>
              <a:off x="5782575" y="4253575"/>
              <a:ext cx="53750" cy="54250"/>
            </a:xfrm>
            <a:custGeom>
              <a:rect b="b" l="l" r="r" t="t"/>
              <a:pathLst>
                <a:path extrusionOk="0" h="2170" w="2150">
                  <a:moveTo>
                    <a:pt x="718" y="0"/>
                  </a:moveTo>
                  <a:cubicBezTo>
                    <a:pt x="702" y="22"/>
                    <a:pt x="684" y="43"/>
                    <a:pt x="668" y="64"/>
                  </a:cubicBezTo>
                  <a:cubicBezTo>
                    <a:pt x="761" y="203"/>
                    <a:pt x="855" y="342"/>
                    <a:pt x="948" y="481"/>
                  </a:cubicBezTo>
                  <a:cubicBezTo>
                    <a:pt x="1204" y="864"/>
                    <a:pt x="1450" y="1256"/>
                    <a:pt x="1722" y="1627"/>
                  </a:cubicBezTo>
                  <a:lnTo>
                    <a:pt x="1806" y="1747"/>
                  </a:lnTo>
                  <a:cubicBezTo>
                    <a:pt x="1507" y="1437"/>
                    <a:pt x="1196" y="1139"/>
                    <a:pt x="897" y="831"/>
                  </a:cubicBezTo>
                  <a:cubicBezTo>
                    <a:pt x="740" y="680"/>
                    <a:pt x="594" y="519"/>
                    <a:pt x="444" y="361"/>
                  </a:cubicBezTo>
                  <a:cubicBezTo>
                    <a:pt x="422" y="387"/>
                    <a:pt x="399" y="412"/>
                    <a:pt x="373" y="433"/>
                  </a:cubicBezTo>
                  <a:cubicBezTo>
                    <a:pt x="780" y="808"/>
                    <a:pt x="1183" y="1189"/>
                    <a:pt x="1572" y="1582"/>
                  </a:cubicBezTo>
                  <a:cubicBezTo>
                    <a:pt x="1696" y="1710"/>
                    <a:pt x="1825" y="1832"/>
                    <a:pt x="1942" y="1964"/>
                  </a:cubicBezTo>
                  <a:lnTo>
                    <a:pt x="1945" y="1968"/>
                  </a:lnTo>
                  <a:cubicBezTo>
                    <a:pt x="1836" y="1889"/>
                    <a:pt x="1728" y="1810"/>
                    <a:pt x="1620" y="1729"/>
                  </a:cubicBezTo>
                  <a:cubicBezTo>
                    <a:pt x="1255" y="1449"/>
                    <a:pt x="874" y="1196"/>
                    <a:pt x="500" y="932"/>
                  </a:cubicBezTo>
                  <a:cubicBezTo>
                    <a:pt x="363" y="836"/>
                    <a:pt x="228" y="741"/>
                    <a:pt x="93" y="645"/>
                  </a:cubicBezTo>
                  <a:cubicBezTo>
                    <a:pt x="65" y="658"/>
                    <a:pt x="33" y="666"/>
                    <a:pt x="1" y="677"/>
                  </a:cubicBezTo>
                  <a:cubicBezTo>
                    <a:pt x="84" y="735"/>
                    <a:pt x="168" y="794"/>
                    <a:pt x="251" y="852"/>
                  </a:cubicBezTo>
                  <a:cubicBezTo>
                    <a:pt x="573" y="1078"/>
                    <a:pt x="899" y="1297"/>
                    <a:pt x="1224" y="1516"/>
                  </a:cubicBezTo>
                  <a:cubicBezTo>
                    <a:pt x="1510" y="1722"/>
                    <a:pt x="1883" y="1995"/>
                    <a:pt x="2092" y="2160"/>
                  </a:cubicBezTo>
                  <a:lnTo>
                    <a:pt x="2093" y="2160"/>
                  </a:lnTo>
                  <a:cubicBezTo>
                    <a:pt x="2094" y="2162"/>
                    <a:pt x="2097" y="2163"/>
                    <a:pt x="2098" y="2164"/>
                  </a:cubicBezTo>
                  <a:cubicBezTo>
                    <a:pt x="2102" y="2165"/>
                    <a:pt x="2103" y="2165"/>
                    <a:pt x="2105" y="2167"/>
                  </a:cubicBezTo>
                  <a:cubicBezTo>
                    <a:pt x="2107" y="2167"/>
                    <a:pt x="2108" y="2168"/>
                    <a:pt x="2109" y="2168"/>
                  </a:cubicBezTo>
                  <a:cubicBezTo>
                    <a:pt x="2110" y="2169"/>
                    <a:pt x="2112" y="2169"/>
                    <a:pt x="2113" y="2169"/>
                  </a:cubicBezTo>
                  <a:cubicBezTo>
                    <a:pt x="2114" y="2170"/>
                    <a:pt x="2115" y="2170"/>
                    <a:pt x="2117" y="2170"/>
                  </a:cubicBezTo>
                  <a:cubicBezTo>
                    <a:pt x="2124" y="2170"/>
                    <a:pt x="2132" y="2168"/>
                    <a:pt x="2138" y="2163"/>
                  </a:cubicBezTo>
                  <a:lnTo>
                    <a:pt x="2140" y="2160"/>
                  </a:lnTo>
                  <a:lnTo>
                    <a:pt x="2143" y="2158"/>
                  </a:lnTo>
                  <a:cubicBezTo>
                    <a:pt x="2148" y="2153"/>
                    <a:pt x="2150" y="2144"/>
                    <a:pt x="2150" y="2137"/>
                  </a:cubicBezTo>
                  <a:cubicBezTo>
                    <a:pt x="2150" y="2136"/>
                    <a:pt x="2149" y="2134"/>
                    <a:pt x="2149" y="2133"/>
                  </a:cubicBezTo>
                  <a:cubicBezTo>
                    <a:pt x="2148" y="2132"/>
                    <a:pt x="2148" y="2131"/>
                    <a:pt x="2148" y="2129"/>
                  </a:cubicBezTo>
                  <a:cubicBezTo>
                    <a:pt x="2148" y="2128"/>
                    <a:pt x="2146" y="2127"/>
                    <a:pt x="2146" y="2126"/>
                  </a:cubicBezTo>
                  <a:cubicBezTo>
                    <a:pt x="2146" y="2123"/>
                    <a:pt x="2145" y="2122"/>
                    <a:pt x="2144" y="2119"/>
                  </a:cubicBezTo>
                  <a:cubicBezTo>
                    <a:pt x="2143" y="2116"/>
                    <a:pt x="2141" y="2115"/>
                    <a:pt x="2140" y="2113"/>
                  </a:cubicBezTo>
                  <a:lnTo>
                    <a:pt x="2140" y="2112"/>
                  </a:lnTo>
                  <a:cubicBezTo>
                    <a:pt x="1979" y="1900"/>
                    <a:pt x="1715" y="1516"/>
                    <a:pt x="1515" y="1225"/>
                  </a:cubicBezTo>
                  <a:cubicBezTo>
                    <a:pt x="1300" y="891"/>
                    <a:pt x="1089" y="556"/>
                    <a:pt x="869" y="228"/>
                  </a:cubicBezTo>
                  <a:lnTo>
                    <a:pt x="7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31"/>
            <p:cNvSpPr/>
            <p:nvPr/>
          </p:nvSpPr>
          <p:spPr>
            <a:xfrm>
              <a:off x="5740725" y="4091350"/>
              <a:ext cx="28700" cy="76025"/>
            </a:xfrm>
            <a:custGeom>
              <a:rect b="b" l="l" r="r" t="t"/>
              <a:pathLst>
                <a:path extrusionOk="0" h="3041" w="1148">
                  <a:moveTo>
                    <a:pt x="586" y="0"/>
                  </a:moveTo>
                  <a:cubicBezTo>
                    <a:pt x="579" y="0"/>
                    <a:pt x="572" y="2"/>
                    <a:pt x="566" y="8"/>
                  </a:cubicBezTo>
                  <a:cubicBezTo>
                    <a:pt x="565" y="10"/>
                    <a:pt x="565" y="11"/>
                    <a:pt x="563" y="12"/>
                  </a:cubicBezTo>
                  <a:cubicBezTo>
                    <a:pt x="561" y="13"/>
                    <a:pt x="561" y="16"/>
                    <a:pt x="560" y="16"/>
                  </a:cubicBezTo>
                  <a:cubicBezTo>
                    <a:pt x="560" y="17"/>
                    <a:pt x="559" y="18"/>
                    <a:pt x="559" y="19"/>
                  </a:cubicBezTo>
                  <a:cubicBezTo>
                    <a:pt x="558" y="22"/>
                    <a:pt x="558" y="23"/>
                    <a:pt x="556" y="26"/>
                  </a:cubicBezTo>
                  <a:cubicBezTo>
                    <a:pt x="556" y="28"/>
                    <a:pt x="555" y="29"/>
                    <a:pt x="555" y="32"/>
                  </a:cubicBezTo>
                  <a:lnTo>
                    <a:pt x="555" y="33"/>
                  </a:lnTo>
                  <a:cubicBezTo>
                    <a:pt x="520" y="300"/>
                    <a:pt x="442" y="760"/>
                    <a:pt x="380" y="1112"/>
                  </a:cubicBezTo>
                  <a:cubicBezTo>
                    <a:pt x="301" y="1501"/>
                    <a:pt x="218" y="1890"/>
                    <a:pt x="144" y="2281"/>
                  </a:cubicBezTo>
                  <a:cubicBezTo>
                    <a:pt x="106" y="2483"/>
                    <a:pt x="69" y="2685"/>
                    <a:pt x="30" y="2887"/>
                  </a:cubicBezTo>
                  <a:cubicBezTo>
                    <a:pt x="23" y="2938"/>
                    <a:pt x="8" y="2989"/>
                    <a:pt x="0" y="3040"/>
                  </a:cubicBezTo>
                  <a:cubicBezTo>
                    <a:pt x="28" y="3023"/>
                    <a:pt x="56" y="3009"/>
                    <a:pt x="85" y="3005"/>
                  </a:cubicBezTo>
                  <a:lnTo>
                    <a:pt x="92" y="3005"/>
                  </a:lnTo>
                  <a:cubicBezTo>
                    <a:pt x="107" y="2935"/>
                    <a:pt x="115" y="2858"/>
                    <a:pt x="132" y="2789"/>
                  </a:cubicBezTo>
                  <a:cubicBezTo>
                    <a:pt x="178" y="2541"/>
                    <a:pt x="224" y="2293"/>
                    <a:pt x="270" y="2044"/>
                  </a:cubicBezTo>
                  <a:cubicBezTo>
                    <a:pt x="354" y="1588"/>
                    <a:pt x="452" y="1135"/>
                    <a:pt x="518" y="676"/>
                  </a:cubicBezTo>
                  <a:cubicBezTo>
                    <a:pt x="539" y="541"/>
                    <a:pt x="562" y="407"/>
                    <a:pt x="585" y="273"/>
                  </a:cubicBezTo>
                  <a:lnTo>
                    <a:pt x="585" y="278"/>
                  </a:lnTo>
                  <a:cubicBezTo>
                    <a:pt x="593" y="456"/>
                    <a:pt x="586" y="636"/>
                    <a:pt x="585" y="815"/>
                  </a:cubicBezTo>
                  <a:cubicBezTo>
                    <a:pt x="579" y="1412"/>
                    <a:pt x="552" y="2009"/>
                    <a:pt x="518" y="2606"/>
                  </a:cubicBezTo>
                  <a:cubicBezTo>
                    <a:pt x="517" y="2689"/>
                    <a:pt x="514" y="2771"/>
                    <a:pt x="512" y="2855"/>
                  </a:cubicBezTo>
                  <a:cubicBezTo>
                    <a:pt x="516" y="2896"/>
                    <a:pt x="497" y="2948"/>
                    <a:pt x="524" y="2983"/>
                  </a:cubicBezTo>
                  <a:cubicBezTo>
                    <a:pt x="534" y="2993"/>
                    <a:pt x="548" y="2998"/>
                    <a:pt x="562" y="2998"/>
                  </a:cubicBezTo>
                  <a:cubicBezTo>
                    <a:pt x="584" y="2998"/>
                    <a:pt x="605" y="2987"/>
                    <a:pt x="612" y="2966"/>
                  </a:cubicBezTo>
                  <a:cubicBezTo>
                    <a:pt x="624" y="2922"/>
                    <a:pt x="616" y="2874"/>
                    <a:pt x="620" y="2829"/>
                  </a:cubicBezTo>
                  <a:cubicBezTo>
                    <a:pt x="630" y="2497"/>
                    <a:pt x="612" y="2165"/>
                    <a:pt x="621" y="1833"/>
                  </a:cubicBezTo>
                  <a:cubicBezTo>
                    <a:pt x="622" y="1399"/>
                    <a:pt x="641" y="965"/>
                    <a:pt x="640" y="532"/>
                  </a:cubicBezTo>
                  <a:lnTo>
                    <a:pt x="640" y="532"/>
                  </a:lnTo>
                  <a:cubicBezTo>
                    <a:pt x="647" y="580"/>
                    <a:pt x="655" y="629"/>
                    <a:pt x="662" y="677"/>
                  </a:cubicBezTo>
                  <a:cubicBezTo>
                    <a:pt x="725" y="1136"/>
                    <a:pt x="820" y="1591"/>
                    <a:pt x="900" y="2046"/>
                  </a:cubicBezTo>
                  <a:cubicBezTo>
                    <a:pt x="946" y="2295"/>
                    <a:pt x="988" y="2544"/>
                    <a:pt x="1033" y="2792"/>
                  </a:cubicBezTo>
                  <a:cubicBezTo>
                    <a:pt x="1049" y="2856"/>
                    <a:pt x="1055" y="2927"/>
                    <a:pt x="1068" y="2994"/>
                  </a:cubicBezTo>
                  <a:cubicBezTo>
                    <a:pt x="1077" y="2993"/>
                    <a:pt x="1088" y="2992"/>
                    <a:pt x="1096" y="2989"/>
                  </a:cubicBezTo>
                  <a:cubicBezTo>
                    <a:pt x="1106" y="2987"/>
                    <a:pt x="1115" y="2985"/>
                    <a:pt x="1125" y="2985"/>
                  </a:cubicBezTo>
                  <a:cubicBezTo>
                    <a:pt x="1133" y="2985"/>
                    <a:pt x="1140" y="2986"/>
                    <a:pt x="1147" y="2988"/>
                  </a:cubicBezTo>
                  <a:cubicBezTo>
                    <a:pt x="1141" y="2956"/>
                    <a:pt x="1134" y="2923"/>
                    <a:pt x="1130" y="2891"/>
                  </a:cubicBezTo>
                  <a:cubicBezTo>
                    <a:pt x="1093" y="2689"/>
                    <a:pt x="1057" y="2485"/>
                    <a:pt x="1019" y="2283"/>
                  </a:cubicBezTo>
                  <a:cubicBezTo>
                    <a:pt x="950" y="1892"/>
                    <a:pt x="869" y="1504"/>
                    <a:pt x="792" y="1113"/>
                  </a:cubicBezTo>
                  <a:cubicBezTo>
                    <a:pt x="733" y="762"/>
                    <a:pt x="658" y="300"/>
                    <a:pt x="625" y="33"/>
                  </a:cubicBezTo>
                  <a:lnTo>
                    <a:pt x="625" y="32"/>
                  </a:lnTo>
                  <a:cubicBezTo>
                    <a:pt x="625" y="29"/>
                    <a:pt x="625" y="28"/>
                    <a:pt x="624" y="26"/>
                  </a:cubicBezTo>
                  <a:cubicBezTo>
                    <a:pt x="624" y="23"/>
                    <a:pt x="622" y="22"/>
                    <a:pt x="621" y="19"/>
                  </a:cubicBezTo>
                  <a:cubicBezTo>
                    <a:pt x="621" y="18"/>
                    <a:pt x="620" y="17"/>
                    <a:pt x="620" y="16"/>
                  </a:cubicBezTo>
                  <a:cubicBezTo>
                    <a:pt x="618" y="13"/>
                    <a:pt x="618" y="12"/>
                    <a:pt x="617" y="12"/>
                  </a:cubicBezTo>
                  <a:cubicBezTo>
                    <a:pt x="616" y="11"/>
                    <a:pt x="616" y="10"/>
                    <a:pt x="615" y="8"/>
                  </a:cubicBezTo>
                  <a:cubicBezTo>
                    <a:pt x="610" y="2"/>
                    <a:pt x="602" y="0"/>
                    <a:pt x="5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31"/>
            <p:cNvSpPr/>
            <p:nvPr/>
          </p:nvSpPr>
          <p:spPr>
            <a:xfrm>
              <a:off x="5740300" y="4273225"/>
              <a:ext cx="28700" cy="76150"/>
            </a:xfrm>
            <a:custGeom>
              <a:rect b="b" l="l" r="r" t="t"/>
              <a:pathLst>
                <a:path extrusionOk="0" h="3046" w="1148">
                  <a:moveTo>
                    <a:pt x="1" y="1"/>
                  </a:moveTo>
                  <a:cubicBezTo>
                    <a:pt x="9" y="52"/>
                    <a:pt x="21" y="102"/>
                    <a:pt x="30" y="153"/>
                  </a:cubicBezTo>
                  <a:cubicBezTo>
                    <a:pt x="67" y="356"/>
                    <a:pt x="103" y="559"/>
                    <a:pt x="140" y="761"/>
                  </a:cubicBezTo>
                  <a:cubicBezTo>
                    <a:pt x="210" y="1152"/>
                    <a:pt x="289" y="1542"/>
                    <a:pt x="366" y="1932"/>
                  </a:cubicBezTo>
                  <a:cubicBezTo>
                    <a:pt x="426" y="2283"/>
                    <a:pt x="500" y="2744"/>
                    <a:pt x="534" y="3011"/>
                  </a:cubicBezTo>
                  <a:lnTo>
                    <a:pt x="534" y="3013"/>
                  </a:lnTo>
                  <a:cubicBezTo>
                    <a:pt x="535" y="3015"/>
                    <a:pt x="535" y="3016"/>
                    <a:pt x="535" y="3019"/>
                  </a:cubicBezTo>
                  <a:cubicBezTo>
                    <a:pt x="536" y="3021"/>
                    <a:pt x="536" y="3022"/>
                    <a:pt x="537" y="3026"/>
                  </a:cubicBezTo>
                  <a:cubicBezTo>
                    <a:pt x="537" y="3027"/>
                    <a:pt x="539" y="3028"/>
                    <a:pt x="539" y="3030"/>
                  </a:cubicBezTo>
                  <a:cubicBezTo>
                    <a:pt x="540" y="3030"/>
                    <a:pt x="540" y="3031"/>
                    <a:pt x="541" y="3032"/>
                  </a:cubicBezTo>
                  <a:cubicBezTo>
                    <a:pt x="542" y="3033"/>
                    <a:pt x="542" y="3035"/>
                    <a:pt x="544" y="3036"/>
                  </a:cubicBezTo>
                  <a:cubicBezTo>
                    <a:pt x="551" y="3041"/>
                    <a:pt x="557" y="3045"/>
                    <a:pt x="565" y="3045"/>
                  </a:cubicBezTo>
                  <a:lnTo>
                    <a:pt x="572" y="3045"/>
                  </a:lnTo>
                  <a:cubicBezTo>
                    <a:pt x="580" y="3045"/>
                    <a:pt x="588" y="3042"/>
                    <a:pt x="593" y="3036"/>
                  </a:cubicBezTo>
                  <a:cubicBezTo>
                    <a:pt x="594" y="3035"/>
                    <a:pt x="594" y="3034"/>
                    <a:pt x="596" y="3032"/>
                  </a:cubicBezTo>
                  <a:cubicBezTo>
                    <a:pt x="597" y="3032"/>
                    <a:pt x="597" y="3031"/>
                    <a:pt x="598" y="3030"/>
                  </a:cubicBezTo>
                  <a:cubicBezTo>
                    <a:pt x="598" y="3029"/>
                    <a:pt x="599" y="3027"/>
                    <a:pt x="599" y="3026"/>
                  </a:cubicBezTo>
                  <a:cubicBezTo>
                    <a:pt x="601" y="3022"/>
                    <a:pt x="602" y="3021"/>
                    <a:pt x="602" y="3019"/>
                  </a:cubicBezTo>
                  <a:cubicBezTo>
                    <a:pt x="603" y="3016"/>
                    <a:pt x="603" y="3015"/>
                    <a:pt x="603" y="3013"/>
                  </a:cubicBezTo>
                  <a:lnTo>
                    <a:pt x="603" y="3011"/>
                  </a:lnTo>
                  <a:cubicBezTo>
                    <a:pt x="638" y="2745"/>
                    <a:pt x="716" y="2284"/>
                    <a:pt x="778" y="1933"/>
                  </a:cubicBezTo>
                  <a:cubicBezTo>
                    <a:pt x="859" y="1543"/>
                    <a:pt x="941" y="1154"/>
                    <a:pt x="1014" y="764"/>
                  </a:cubicBezTo>
                  <a:cubicBezTo>
                    <a:pt x="1051" y="562"/>
                    <a:pt x="1090" y="359"/>
                    <a:pt x="1128" y="157"/>
                  </a:cubicBezTo>
                  <a:cubicBezTo>
                    <a:pt x="1133" y="126"/>
                    <a:pt x="1142" y="94"/>
                    <a:pt x="1148" y="61"/>
                  </a:cubicBezTo>
                  <a:lnTo>
                    <a:pt x="1148" y="61"/>
                  </a:lnTo>
                  <a:cubicBezTo>
                    <a:pt x="1142" y="61"/>
                    <a:pt x="1136" y="61"/>
                    <a:pt x="1130" y="61"/>
                  </a:cubicBezTo>
                  <a:cubicBezTo>
                    <a:pt x="1119" y="61"/>
                    <a:pt x="1108" y="61"/>
                    <a:pt x="1096" y="59"/>
                  </a:cubicBezTo>
                  <a:cubicBezTo>
                    <a:pt x="1087" y="56"/>
                    <a:pt x="1077" y="54"/>
                    <a:pt x="1068" y="53"/>
                  </a:cubicBezTo>
                  <a:cubicBezTo>
                    <a:pt x="1055" y="120"/>
                    <a:pt x="1048" y="192"/>
                    <a:pt x="1032" y="255"/>
                  </a:cubicBezTo>
                  <a:cubicBezTo>
                    <a:pt x="985" y="504"/>
                    <a:pt x="941" y="753"/>
                    <a:pt x="895" y="1001"/>
                  </a:cubicBezTo>
                  <a:cubicBezTo>
                    <a:pt x="809" y="1456"/>
                    <a:pt x="713" y="1909"/>
                    <a:pt x="645" y="2370"/>
                  </a:cubicBezTo>
                  <a:cubicBezTo>
                    <a:pt x="638" y="2417"/>
                    <a:pt x="629" y="2465"/>
                    <a:pt x="622" y="2515"/>
                  </a:cubicBezTo>
                  <a:cubicBezTo>
                    <a:pt x="627" y="2080"/>
                    <a:pt x="612" y="1647"/>
                    <a:pt x="613" y="1213"/>
                  </a:cubicBezTo>
                  <a:cubicBezTo>
                    <a:pt x="607" y="880"/>
                    <a:pt x="629" y="549"/>
                    <a:pt x="620" y="216"/>
                  </a:cubicBezTo>
                  <a:cubicBezTo>
                    <a:pt x="617" y="172"/>
                    <a:pt x="625" y="123"/>
                    <a:pt x="613" y="80"/>
                  </a:cubicBezTo>
                  <a:cubicBezTo>
                    <a:pt x="607" y="58"/>
                    <a:pt x="585" y="46"/>
                    <a:pt x="563" y="46"/>
                  </a:cubicBezTo>
                  <a:cubicBezTo>
                    <a:pt x="549" y="46"/>
                    <a:pt x="536" y="51"/>
                    <a:pt x="526" y="62"/>
                  </a:cubicBezTo>
                  <a:cubicBezTo>
                    <a:pt x="496" y="96"/>
                    <a:pt x="516" y="147"/>
                    <a:pt x="513" y="188"/>
                  </a:cubicBezTo>
                  <a:cubicBezTo>
                    <a:pt x="514" y="272"/>
                    <a:pt x="515" y="354"/>
                    <a:pt x="516" y="438"/>
                  </a:cubicBezTo>
                  <a:cubicBezTo>
                    <a:pt x="545" y="1035"/>
                    <a:pt x="568" y="1632"/>
                    <a:pt x="570" y="2230"/>
                  </a:cubicBezTo>
                  <a:cubicBezTo>
                    <a:pt x="570" y="2409"/>
                    <a:pt x="575" y="2588"/>
                    <a:pt x="566" y="2767"/>
                  </a:cubicBezTo>
                  <a:lnTo>
                    <a:pt x="566" y="2772"/>
                  </a:lnTo>
                  <a:cubicBezTo>
                    <a:pt x="543" y="2638"/>
                    <a:pt x="523" y="2504"/>
                    <a:pt x="502" y="2370"/>
                  </a:cubicBezTo>
                  <a:cubicBezTo>
                    <a:pt x="438" y="1909"/>
                    <a:pt x="346" y="1455"/>
                    <a:pt x="263" y="1000"/>
                  </a:cubicBezTo>
                  <a:cubicBezTo>
                    <a:pt x="219" y="751"/>
                    <a:pt x="175" y="502"/>
                    <a:pt x="131" y="254"/>
                  </a:cubicBezTo>
                  <a:cubicBezTo>
                    <a:pt x="116" y="186"/>
                    <a:pt x="108" y="109"/>
                    <a:pt x="93" y="38"/>
                  </a:cubicBezTo>
                  <a:lnTo>
                    <a:pt x="86" y="38"/>
                  </a:lnTo>
                  <a:cubicBezTo>
                    <a:pt x="56" y="35"/>
                    <a:pt x="30" y="2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31"/>
            <p:cNvSpPr/>
            <p:nvPr/>
          </p:nvSpPr>
          <p:spPr>
            <a:xfrm>
              <a:off x="5694650" y="4122500"/>
              <a:ext cx="35225" cy="50575"/>
            </a:xfrm>
            <a:custGeom>
              <a:rect b="b" l="l" r="r" t="t"/>
              <a:pathLst>
                <a:path extrusionOk="0" h="2023" w="1409">
                  <a:moveTo>
                    <a:pt x="38" y="0"/>
                  </a:moveTo>
                  <a:cubicBezTo>
                    <a:pt x="35" y="0"/>
                    <a:pt x="33" y="0"/>
                    <a:pt x="30" y="1"/>
                  </a:cubicBezTo>
                  <a:cubicBezTo>
                    <a:pt x="12" y="6"/>
                    <a:pt x="1" y="27"/>
                    <a:pt x="6" y="47"/>
                  </a:cubicBezTo>
                  <a:cubicBezTo>
                    <a:pt x="66" y="176"/>
                    <a:pt x="111" y="279"/>
                    <a:pt x="145" y="448"/>
                  </a:cubicBezTo>
                  <a:cubicBezTo>
                    <a:pt x="186" y="673"/>
                    <a:pt x="204" y="843"/>
                    <a:pt x="289" y="1088"/>
                  </a:cubicBezTo>
                  <a:cubicBezTo>
                    <a:pt x="349" y="1273"/>
                    <a:pt x="470" y="1457"/>
                    <a:pt x="554" y="1557"/>
                  </a:cubicBezTo>
                  <a:cubicBezTo>
                    <a:pt x="672" y="1712"/>
                    <a:pt x="812" y="1834"/>
                    <a:pt x="950" y="1931"/>
                  </a:cubicBezTo>
                  <a:cubicBezTo>
                    <a:pt x="991" y="1960"/>
                    <a:pt x="1034" y="1990"/>
                    <a:pt x="1078" y="2017"/>
                  </a:cubicBezTo>
                  <a:cubicBezTo>
                    <a:pt x="1084" y="2021"/>
                    <a:pt x="1091" y="2023"/>
                    <a:pt x="1098" y="2023"/>
                  </a:cubicBezTo>
                  <a:cubicBezTo>
                    <a:pt x="1106" y="2023"/>
                    <a:pt x="1114" y="2020"/>
                    <a:pt x="1120" y="2015"/>
                  </a:cubicBezTo>
                  <a:cubicBezTo>
                    <a:pt x="1168" y="1967"/>
                    <a:pt x="1099" y="1939"/>
                    <a:pt x="1065" y="1918"/>
                  </a:cubicBezTo>
                  <a:cubicBezTo>
                    <a:pt x="1001" y="1877"/>
                    <a:pt x="956" y="1845"/>
                    <a:pt x="914" y="1808"/>
                  </a:cubicBezTo>
                  <a:cubicBezTo>
                    <a:pt x="627" y="1578"/>
                    <a:pt x="437" y="1259"/>
                    <a:pt x="343" y="969"/>
                  </a:cubicBezTo>
                  <a:cubicBezTo>
                    <a:pt x="277" y="765"/>
                    <a:pt x="249" y="552"/>
                    <a:pt x="193" y="346"/>
                  </a:cubicBezTo>
                  <a:cubicBezTo>
                    <a:pt x="180" y="297"/>
                    <a:pt x="162" y="247"/>
                    <a:pt x="143" y="198"/>
                  </a:cubicBezTo>
                  <a:lnTo>
                    <a:pt x="143" y="198"/>
                  </a:lnTo>
                  <a:cubicBezTo>
                    <a:pt x="187" y="253"/>
                    <a:pt x="223" y="310"/>
                    <a:pt x="261" y="382"/>
                  </a:cubicBezTo>
                  <a:cubicBezTo>
                    <a:pt x="349" y="570"/>
                    <a:pt x="413" y="778"/>
                    <a:pt x="565" y="923"/>
                  </a:cubicBezTo>
                  <a:cubicBezTo>
                    <a:pt x="722" y="1074"/>
                    <a:pt x="931" y="1154"/>
                    <a:pt x="1135" y="1216"/>
                  </a:cubicBezTo>
                  <a:cubicBezTo>
                    <a:pt x="1221" y="1243"/>
                    <a:pt x="1239" y="1243"/>
                    <a:pt x="1340" y="1280"/>
                  </a:cubicBezTo>
                  <a:cubicBezTo>
                    <a:pt x="1347" y="1286"/>
                    <a:pt x="1355" y="1288"/>
                    <a:pt x="1363" y="1288"/>
                  </a:cubicBezTo>
                  <a:cubicBezTo>
                    <a:pt x="1390" y="1288"/>
                    <a:pt x="1409" y="1257"/>
                    <a:pt x="1379" y="1234"/>
                  </a:cubicBezTo>
                  <a:cubicBezTo>
                    <a:pt x="1173" y="1131"/>
                    <a:pt x="851" y="1076"/>
                    <a:pt x="653" y="903"/>
                  </a:cubicBezTo>
                  <a:cubicBezTo>
                    <a:pt x="523" y="790"/>
                    <a:pt x="452" y="657"/>
                    <a:pt x="382" y="489"/>
                  </a:cubicBezTo>
                  <a:cubicBezTo>
                    <a:pt x="339" y="384"/>
                    <a:pt x="290" y="283"/>
                    <a:pt x="224" y="192"/>
                  </a:cubicBezTo>
                  <a:cubicBezTo>
                    <a:pt x="173" y="121"/>
                    <a:pt x="143" y="84"/>
                    <a:pt x="76" y="21"/>
                  </a:cubicBezTo>
                  <a:cubicBezTo>
                    <a:pt x="66" y="10"/>
                    <a:pt x="53" y="0"/>
                    <a:pt x="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31"/>
            <p:cNvSpPr/>
            <p:nvPr/>
          </p:nvSpPr>
          <p:spPr>
            <a:xfrm>
              <a:off x="5778425" y="4124425"/>
              <a:ext cx="35450" cy="48875"/>
            </a:xfrm>
            <a:custGeom>
              <a:rect b="b" l="l" r="r" t="t"/>
              <a:pathLst>
                <a:path extrusionOk="0" h="1955" w="1418">
                  <a:moveTo>
                    <a:pt x="1379" y="0"/>
                  </a:moveTo>
                  <a:cubicBezTo>
                    <a:pt x="1364" y="0"/>
                    <a:pt x="1352" y="10"/>
                    <a:pt x="1342" y="19"/>
                  </a:cubicBezTo>
                  <a:cubicBezTo>
                    <a:pt x="1274" y="83"/>
                    <a:pt x="1244" y="120"/>
                    <a:pt x="1192" y="189"/>
                  </a:cubicBezTo>
                  <a:cubicBezTo>
                    <a:pt x="1125" y="280"/>
                    <a:pt x="1075" y="381"/>
                    <a:pt x="1033" y="486"/>
                  </a:cubicBezTo>
                  <a:cubicBezTo>
                    <a:pt x="961" y="654"/>
                    <a:pt x="890" y="786"/>
                    <a:pt x="759" y="898"/>
                  </a:cubicBezTo>
                  <a:cubicBezTo>
                    <a:pt x="559" y="1069"/>
                    <a:pt x="237" y="1123"/>
                    <a:pt x="30" y="1223"/>
                  </a:cubicBezTo>
                  <a:cubicBezTo>
                    <a:pt x="0" y="1244"/>
                    <a:pt x="20" y="1277"/>
                    <a:pt x="46" y="1277"/>
                  </a:cubicBezTo>
                  <a:cubicBezTo>
                    <a:pt x="53" y="1277"/>
                    <a:pt x="60" y="1275"/>
                    <a:pt x="67" y="1270"/>
                  </a:cubicBezTo>
                  <a:cubicBezTo>
                    <a:pt x="169" y="1234"/>
                    <a:pt x="185" y="1234"/>
                    <a:pt x="273" y="1207"/>
                  </a:cubicBezTo>
                  <a:cubicBezTo>
                    <a:pt x="477" y="1146"/>
                    <a:pt x="687" y="1069"/>
                    <a:pt x="843" y="918"/>
                  </a:cubicBezTo>
                  <a:cubicBezTo>
                    <a:pt x="998" y="774"/>
                    <a:pt x="1063" y="567"/>
                    <a:pt x="1151" y="379"/>
                  </a:cubicBezTo>
                  <a:cubicBezTo>
                    <a:pt x="1189" y="307"/>
                    <a:pt x="1227" y="250"/>
                    <a:pt x="1271" y="196"/>
                  </a:cubicBezTo>
                  <a:lnTo>
                    <a:pt x="1271" y="196"/>
                  </a:lnTo>
                  <a:cubicBezTo>
                    <a:pt x="1251" y="243"/>
                    <a:pt x="1234" y="294"/>
                    <a:pt x="1220" y="342"/>
                  </a:cubicBezTo>
                  <a:cubicBezTo>
                    <a:pt x="1164" y="548"/>
                    <a:pt x="1134" y="763"/>
                    <a:pt x="1068" y="964"/>
                  </a:cubicBezTo>
                  <a:cubicBezTo>
                    <a:pt x="970" y="1253"/>
                    <a:pt x="779" y="1571"/>
                    <a:pt x="489" y="1798"/>
                  </a:cubicBezTo>
                  <a:cubicBezTo>
                    <a:pt x="451" y="1832"/>
                    <a:pt x="409" y="1861"/>
                    <a:pt x="350" y="1898"/>
                  </a:cubicBezTo>
                  <a:cubicBezTo>
                    <a:pt x="371" y="1914"/>
                    <a:pt x="389" y="1933"/>
                    <a:pt x="406" y="1954"/>
                  </a:cubicBezTo>
                  <a:cubicBezTo>
                    <a:pt x="422" y="1943"/>
                    <a:pt x="438" y="1932"/>
                    <a:pt x="455" y="1921"/>
                  </a:cubicBezTo>
                  <a:cubicBezTo>
                    <a:pt x="593" y="1825"/>
                    <a:pt x="735" y="1705"/>
                    <a:pt x="854" y="1550"/>
                  </a:cubicBezTo>
                  <a:cubicBezTo>
                    <a:pt x="937" y="1450"/>
                    <a:pt x="1061" y="1268"/>
                    <a:pt x="1122" y="1083"/>
                  </a:cubicBezTo>
                  <a:cubicBezTo>
                    <a:pt x="1209" y="840"/>
                    <a:pt x="1228" y="670"/>
                    <a:pt x="1271" y="444"/>
                  </a:cubicBezTo>
                  <a:cubicBezTo>
                    <a:pt x="1306" y="275"/>
                    <a:pt x="1352" y="173"/>
                    <a:pt x="1412" y="44"/>
                  </a:cubicBezTo>
                  <a:cubicBezTo>
                    <a:pt x="1418" y="28"/>
                    <a:pt x="1406" y="8"/>
                    <a:pt x="1388" y="1"/>
                  </a:cubicBezTo>
                  <a:cubicBezTo>
                    <a:pt x="1385" y="1"/>
                    <a:pt x="1382" y="0"/>
                    <a:pt x="13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31"/>
            <p:cNvSpPr/>
            <p:nvPr/>
          </p:nvSpPr>
          <p:spPr>
            <a:xfrm>
              <a:off x="5656475" y="4171175"/>
              <a:ext cx="52400" cy="35150"/>
            </a:xfrm>
            <a:custGeom>
              <a:rect b="b" l="l" r="r" t="t"/>
              <a:pathLst>
                <a:path extrusionOk="0" h="1406" w="2096">
                  <a:moveTo>
                    <a:pt x="39" y="0"/>
                  </a:moveTo>
                  <a:cubicBezTo>
                    <a:pt x="31" y="0"/>
                    <a:pt x="24" y="2"/>
                    <a:pt x="17" y="8"/>
                  </a:cubicBezTo>
                  <a:cubicBezTo>
                    <a:pt x="2" y="21"/>
                    <a:pt x="1" y="44"/>
                    <a:pt x="14" y="59"/>
                  </a:cubicBezTo>
                  <a:cubicBezTo>
                    <a:pt x="122" y="154"/>
                    <a:pt x="202" y="228"/>
                    <a:pt x="302" y="368"/>
                  </a:cubicBezTo>
                  <a:cubicBezTo>
                    <a:pt x="429" y="557"/>
                    <a:pt x="514" y="706"/>
                    <a:pt x="689" y="892"/>
                  </a:cubicBezTo>
                  <a:cubicBezTo>
                    <a:pt x="819" y="1037"/>
                    <a:pt x="1004" y="1154"/>
                    <a:pt x="1119" y="1211"/>
                  </a:cubicBezTo>
                  <a:cubicBezTo>
                    <a:pt x="1289" y="1302"/>
                    <a:pt x="1467" y="1356"/>
                    <a:pt x="1632" y="1387"/>
                  </a:cubicBezTo>
                  <a:cubicBezTo>
                    <a:pt x="1665" y="1393"/>
                    <a:pt x="1699" y="1400"/>
                    <a:pt x="1734" y="1405"/>
                  </a:cubicBezTo>
                  <a:cubicBezTo>
                    <a:pt x="1729" y="1380"/>
                    <a:pt x="1727" y="1352"/>
                    <a:pt x="1727" y="1326"/>
                  </a:cubicBezTo>
                  <a:cubicBezTo>
                    <a:pt x="1654" y="1316"/>
                    <a:pt x="1602" y="1304"/>
                    <a:pt x="1550" y="1289"/>
                  </a:cubicBezTo>
                  <a:cubicBezTo>
                    <a:pt x="1196" y="1199"/>
                    <a:pt x="896" y="985"/>
                    <a:pt x="694" y="762"/>
                  </a:cubicBezTo>
                  <a:cubicBezTo>
                    <a:pt x="551" y="603"/>
                    <a:pt x="441" y="419"/>
                    <a:pt x="308" y="254"/>
                  </a:cubicBezTo>
                  <a:cubicBezTo>
                    <a:pt x="278" y="214"/>
                    <a:pt x="240" y="176"/>
                    <a:pt x="204" y="140"/>
                  </a:cubicBezTo>
                  <a:lnTo>
                    <a:pt x="204" y="140"/>
                  </a:lnTo>
                  <a:cubicBezTo>
                    <a:pt x="265" y="172"/>
                    <a:pt x="323" y="209"/>
                    <a:pt x="386" y="259"/>
                  </a:cubicBezTo>
                  <a:cubicBezTo>
                    <a:pt x="540" y="394"/>
                    <a:pt x="681" y="558"/>
                    <a:pt x="879" y="626"/>
                  </a:cubicBezTo>
                  <a:cubicBezTo>
                    <a:pt x="989" y="666"/>
                    <a:pt x="1106" y="680"/>
                    <a:pt x="1223" y="680"/>
                  </a:cubicBezTo>
                  <a:cubicBezTo>
                    <a:pt x="1300" y="680"/>
                    <a:pt x="1377" y="674"/>
                    <a:pt x="1453" y="666"/>
                  </a:cubicBezTo>
                  <a:cubicBezTo>
                    <a:pt x="1552" y="658"/>
                    <a:pt x="1657" y="650"/>
                    <a:pt x="1760" y="650"/>
                  </a:cubicBezTo>
                  <a:cubicBezTo>
                    <a:pt x="1796" y="650"/>
                    <a:pt x="1832" y="651"/>
                    <a:pt x="1868" y="654"/>
                  </a:cubicBezTo>
                  <a:cubicBezTo>
                    <a:pt x="1916" y="657"/>
                    <a:pt x="1977" y="669"/>
                    <a:pt x="2044" y="691"/>
                  </a:cubicBezTo>
                  <a:cubicBezTo>
                    <a:pt x="2043" y="690"/>
                    <a:pt x="2043" y="687"/>
                    <a:pt x="2044" y="685"/>
                  </a:cubicBezTo>
                  <a:cubicBezTo>
                    <a:pt x="2055" y="652"/>
                    <a:pt x="2072" y="624"/>
                    <a:pt x="2095" y="602"/>
                  </a:cubicBezTo>
                  <a:cubicBezTo>
                    <a:pt x="1983" y="566"/>
                    <a:pt x="1870" y="554"/>
                    <a:pt x="1763" y="554"/>
                  </a:cubicBezTo>
                  <a:cubicBezTo>
                    <a:pt x="1626" y="554"/>
                    <a:pt x="1499" y="574"/>
                    <a:pt x="1399" y="588"/>
                  </a:cubicBezTo>
                  <a:cubicBezTo>
                    <a:pt x="1365" y="593"/>
                    <a:pt x="1328" y="598"/>
                    <a:pt x="1293" y="603"/>
                  </a:cubicBezTo>
                  <a:cubicBezTo>
                    <a:pt x="1264" y="605"/>
                    <a:pt x="1234" y="606"/>
                    <a:pt x="1205" y="606"/>
                  </a:cubicBezTo>
                  <a:cubicBezTo>
                    <a:pt x="1116" y="606"/>
                    <a:pt x="1029" y="597"/>
                    <a:pt x="948" y="573"/>
                  </a:cubicBezTo>
                  <a:cubicBezTo>
                    <a:pt x="783" y="525"/>
                    <a:pt x="666" y="433"/>
                    <a:pt x="534" y="307"/>
                  </a:cubicBezTo>
                  <a:cubicBezTo>
                    <a:pt x="454" y="228"/>
                    <a:pt x="367" y="156"/>
                    <a:pt x="271" y="101"/>
                  </a:cubicBezTo>
                  <a:cubicBezTo>
                    <a:pt x="196" y="58"/>
                    <a:pt x="154" y="36"/>
                    <a:pt x="66" y="6"/>
                  </a:cubicBezTo>
                  <a:cubicBezTo>
                    <a:pt x="57" y="3"/>
                    <a:pt x="48" y="0"/>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31"/>
            <p:cNvSpPr/>
            <p:nvPr/>
          </p:nvSpPr>
          <p:spPr>
            <a:xfrm>
              <a:off x="5654000" y="4233325"/>
              <a:ext cx="54600" cy="30525"/>
            </a:xfrm>
            <a:custGeom>
              <a:rect b="b" l="l" r="r" t="t"/>
              <a:pathLst>
                <a:path extrusionOk="0" h="1221" w="2184">
                  <a:moveTo>
                    <a:pt x="1881" y="1"/>
                  </a:moveTo>
                  <a:cubicBezTo>
                    <a:pt x="1644" y="125"/>
                    <a:pt x="1489" y="346"/>
                    <a:pt x="1380" y="492"/>
                  </a:cubicBezTo>
                  <a:cubicBezTo>
                    <a:pt x="1360" y="519"/>
                    <a:pt x="1336" y="552"/>
                    <a:pt x="1315" y="579"/>
                  </a:cubicBezTo>
                  <a:cubicBezTo>
                    <a:pt x="1235" y="670"/>
                    <a:pt x="1149" y="753"/>
                    <a:pt x="1051" y="807"/>
                  </a:cubicBezTo>
                  <a:cubicBezTo>
                    <a:pt x="901" y="891"/>
                    <a:pt x="753" y="912"/>
                    <a:pt x="573" y="917"/>
                  </a:cubicBezTo>
                  <a:cubicBezTo>
                    <a:pt x="463" y="919"/>
                    <a:pt x="352" y="930"/>
                    <a:pt x="245" y="960"/>
                  </a:cubicBezTo>
                  <a:cubicBezTo>
                    <a:pt x="162" y="984"/>
                    <a:pt x="116" y="1000"/>
                    <a:pt x="36" y="1041"/>
                  </a:cubicBezTo>
                  <a:cubicBezTo>
                    <a:pt x="20" y="1048"/>
                    <a:pt x="3" y="1058"/>
                    <a:pt x="2" y="1078"/>
                  </a:cubicBezTo>
                  <a:cubicBezTo>
                    <a:pt x="1" y="1097"/>
                    <a:pt x="15" y="1115"/>
                    <a:pt x="34" y="1116"/>
                  </a:cubicBezTo>
                  <a:cubicBezTo>
                    <a:pt x="98" y="1111"/>
                    <a:pt x="156" y="1107"/>
                    <a:pt x="215" y="1107"/>
                  </a:cubicBezTo>
                  <a:cubicBezTo>
                    <a:pt x="287" y="1107"/>
                    <a:pt x="361" y="1113"/>
                    <a:pt x="453" y="1128"/>
                  </a:cubicBezTo>
                  <a:cubicBezTo>
                    <a:pt x="674" y="1170"/>
                    <a:pt x="836" y="1213"/>
                    <a:pt x="1089" y="1219"/>
                  </a:cubicBezTo>
                  <a:cubicBezTo>
                    <a:pt x="1105" y="1220"/>
                    <a:pt x="1121" y="1220"/>
                    <a:pt x="1136" y="1220"/>
                  </a:cubicBezTo>
                  <a:cubicBezTo>
                    <a:pt x="1316" y="1220"/>
                    <a:pt x="1504" y="1174"/>
                    <a:pt x="1614" y="1135"/>
                  </a:cubicBezTo>
                  <a:cubicBezTo>
                    <a:pt x="1799" y="1078"/>
                    <a:pt x="1960" y="986"/>
                    <a:pt x="2098" y="889"/>
                  </a:cubicBezTo>
                  <a:cubicBezTo>
                    <a:pt x="2127" y="871"/>
                    <a:pt x="2155" y="850"/>
                    <a:pt x="2184" y="830"/>
                  </a:cubicBezTo>
                  <a:cubicBezTo>
                    <a:pt x="2162" y="814"/>
                    <a:pt x="2143" y="797"/>
                    <a:pt x="2124" y="778"/>
                  </a:cubicBezTo>
                  <a:cubicBezTo>
                    <a:pt x="2065" y="822"/>
                    <a:pt x="2021" y="852"/>
                    <a:pt x="1974" y="878"/>
                  </a:cubicBezTo>
                  <a:cubicBezTo>
                    <a:pt x="1683" y="1056"/>
                    <a:pt x="1352" y="1124"/>
                    <a:pt x="1068" y="1124"/>
                  </a:cubicBezTo>
                  <a:cubicBezTo>
                    <a:pt x="1045" y="1124"/>
                    <a:pt x="1023" y="1124"/>
                    <a:pt x="1002" y="1123"/>
                  </a:cubicBezTo>
                  <a:cubicBezTo>
                    <a:pt x="793" y="1113"/>
                    <a:pt x="587" y="1062"/>
                    <a:pt x="378" y="1042"/>
                  </a:cubicBezTo>
                  <a:cubicBezTo>
                    <a:pt x="338" y="1038"/>
                    <a:pt x="298" y="1036"/>
                    <a:pt x="258" y="1036"/>
                  </a:cubicBezTo>
                  <a:cubicBezTo>
                    <a:pt x="247" y="1036"/>
                    <a:pt x="235" y="1036"/>
                    <a:pt x="224" y="1037"/>
                  </a:cubicBezTo>
                  <a:cubicBezTo>
                    <a:pt x="290" y="1015"/>
                    <a:pt x="356" y="1001"/>
                    <a:pt x="435" y="990"/>
                  </a:cubicBezTo>
                  <a:cubicBezTo>
                    <a:pt x="639" y="975"/>
                    <a:pt x="851" y="987"/>
                    <a:pt x="1039" y="895"/>
                  </a:cubicBezTo>
                  <a:cubicBezTo>
                    <a:pt x="1216" y="810"/>
                    <a:pt x="1352" y="662"/>
                    <a:pt x="1473" y="510"/>
                  </a:cubicBezTo>
                  <a:cubicBezTo>
                    <a:pt x="1562" y="405"/>
                    <a:pt x="1655" y="294"/>
                    <a:pt x="1758" y="203"/>
                  </a:cubicBezTo>
                  <a:cubicBezTo>
                    <a:pt x="1795" y="169"/>
                    <a:pt x="1846" y="136"/>
                    <a:pt x="1908" y="102"/>
                  </a:cubicBezTo>
                  <a:cubicBezTo>
                    <a:pt x="1906" y="101"/>
                    <a:pt x="1905" y="99"/>
                    <a:pt x="1903" y="96"/>
                  </a:cubicBezTo>
                  <a:cubicBezTo>
                    <a:pt x="1887" y="65"/>
                    <a:pt x="1881" y="33"/>
                    <a:pt x="1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31"/>
            <p:cNvSpPr/>
            <p:nvPr/>
          </p:nvSpPr>
          <p:spPr>
            <a:xfrm>
              <a:off x="5706300" y="4270300"/>
              <a:ext cx="37325" cy="47725"/>
            </a:xfrm>
            <a:custGeom>
              <a:rect b="b" l="l" r="r" t="t"/>
              <a:pathLst>
                <a:path extrusionOk="0" h="1909" w="1493">
                  <a:moveTo>
                    <a:pt x="676" y="1"/>
                  </a:moveTo>
                  <a:cubicBezTo>
                    <a:pt x="640" y="196"/>
                    <a:pt x="658" y="387"/>
                    <a:pt x="667" y="527"/>
                  </a:cubicBezTo>
                  <a:cubicBezTo>
                    <a:pt x="670" y="561"/>
                    <a:pt x="674" y="600"/>
                    <a:pt x="676" y="635"/>
                  </a:cubicBezTo>
                  <a:cubicBezTo>
                    <a:pt x="675" y="756"/>
                    <a:pt x="665" y="877"/>
                    <a:pt x="625" y="984"/>
                  </a:cubicBezTo>
                  <a:cubicBezTo>
                    <a:pt x="567" y="1148"/>
                    <a:pt x="470" y="1262"/>
                    <a:pt x="339" y="1388"/>
                  </a:cubicBezTo>
                  <a:cubicBezTo>
                    <a:pt x="258" y="1464"/>
                    <a:pt x="180" y="1546"/>
                    <a:pt x="120" y="1642"/>
                  </a:cubicBezTo>
                  <a:cubicBezTo>
                    <a:pt x="73" y="1715"/>
                    <a:pt x="48" y="1756"/>
                    <a:pt x="14" y="1844"/>
                  </a:cubicBezTo>
                  <a:cubicBezTo>
                    <a:pt x="6" y="1860"/>
                    <a:pt x="0" y="1879"/>
                    <a:pt x="12" y="1894"/>
                  </a:cubicBezTo>
                  <a:cubicBezTo>
                    <a:pt x="18" y="1904"/>
                    <a:pt x="29" y="1908"/>
                    <a:pt x="41" y="1908"/>
                  </a:cubicBezTo>
                  <a:cubicBezTo>
                    <a:pt x="48" y="1908"/>
                    <a:pt x="56" y="1906"/>
                    <a:pt x="62" y="1902"/>
                  </a:cubicBezTo>
                  <a:cubicBezTo>
                    <a:pt x="161" y="1799"/>
                    <a:pt x="239" y="1720"/>
                    <a:pt x="383" y="1629"/>
                  </a:cubicBezTo>
                  <a:cubicBezTo>
                    <a:pt x="576" y="1510"/>
                    <a:pt x="727" y="1434"/>
                    <a:pt x="922" y="1268"/>
                  </a:cubicBezTo>
                  <a:cubicBezTo>
                    <a:pt x="1071" y="1146"/>
                    <a:pt x="1199" y="965"/>
                    <a:pt x="1262" y="851"/>
                  </a:cubicBezTo>
                  <a:cubicBezTo>
                    <a:pt x="1362" y="685"/>
                    <a:pt x="1427" y="507"/>
                    <a:pt x="1468" y="342"/>
                  </a:cubicBezTo>
                  <a:cubicBezTo>
                    <a:pt x="1477" y="309"/>
                    <a:pt x="1484" y="274"/>
                    <a:pt x="1492" y="242"/>
                  </a:cubicBezTo>
                  <a:lnTo>
                    <a:pt x="1492" y="242"/>
                  </a:lnTo>
                  <a:cubicBezTo>
                    <a:pt x="1478" y="243"/>
                    <a:pt x="1464" y="243"/>
                    <a:pt x="1451" y="243"/>
                  </a:cubicBezTo>
                  <a:cubicBezTo>
                    <a:pt x="1438" y="243"/>
                    <a:pt x="1425" y="243"/>
                    <a:pt x="1412" y="242"/>
                  </a:cubicBezTo>
                  <a:cubicBezTo>
                    <a:pt x="1397" y="315"/>
                    <a:pt x="1383" y="367"/>
                    <a:pt x="1365" y="418"/>
                  </a:cubicBezTo>
                  <a:cubicBezTo>
                    <a:pt x="1255" y="772"/>
                    <a:pt x="1025" y="1062"/>
                    <a:pt x="793" y="1254"/>
                  </a:cubicBezTo>
                  <a:cubicBezTo>
                    <a:pt x="628" y="1388"/>
                    <a:pt x="442" y="1489"/>
                    <a:pt x="271" y="1613"/>
                  </a:cubicBezTo>
                  <a:cubicBezTo>
                    <a:pt x="229" y="1643"/>
                    <a:pt x="190" y="1678"/>
                    <a:pt x="152" y="1712"/>
                  </a:cubicBezTo>
                  <a:cubicBezTo>
                    <a:pt x="187" y="1652"/>
                    <a:pt x="227" y="1597"/>
                    <a:pt x="280" y="1536"/>
                  </a:cubicBezTo>
                  <a:cubicBezTo>
                    <a:pt x="422" y="1388"/>
                    <a:pt x="592" y="1256"/>
                    <a:pt x="672" y="1058"/>
                  </a:cubicBezTo>
                  <a:cubicBezTo>
                    <a:pt x="749" y="877"/>
                    <a:pt x="756" y="674"/>
                    <a:pt x="748" y="478"/>
                  </a:cubicBezTo>
                  <a:cubicBezTo>
                    <a:pt x="747" y="339"/>
                    <a:pt x="744" y="193"/>
                    <a:pt x="762" y="56"/>
                  </a:cubicBezTo>
                  <a:lnTo>
                    <a:pt x="766" y="37"/>
                  </a:lnTo>
                  <a:cubicBezTo>
                    <a:pt x="734" y="36"/>
                    <a:pt x="703" y="23"/>
                    <a:pt x="6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31"/>
            <p:cNvSpPr/>
            <p:nvPr/>
          </p:nvSpPr>
          <p:spPr>
            <a:xfrm>
              <a:off x="5802050" y="4234525"/>
              <a:ext cx="45625" cy="40850"/>
            </a:xfrm>
            <a:custGeom>
              <a:rect b="b" l="l" r="r" t="t"/>
              <a:pathLst>
                <a:path extrusionOk="0" h="1634" w="1825">
                  <a:moveTo>
                    <a:pt x="297" y="0"/>
                  </a:moveTo>
                  <a:lnTo>
                    <a:pt x="297" y="0"/>
                  </a:lnTo>
                  <a:cubicBezTo>
                    <a:pt x="299" y="26"/>
                    <a:pt x="296" y="52"/>
                    <a:pt x="293" y="77"/>
                  </a:cubicBezTo>
                  <a:cubicBezTo>
                    <a:pt x="363" y="98"/>
                    <a:pt x="413" y="115"/>
                    <a:pt x="463" y="139"/>
                  </a:cubicBezTo>
                  <a:cubicBezTo>
                    <a:pt x="800" y="278"/>
                    <a:pt x="1068" y="532"/>
                    <a:pt x="1238" y="784"/>
                  </a:cubicBezTo>
                  <a:cubicBezTo>
                    <a:pt x="1357" y="961"/>
                    <a:pt x="1441" y="1159"/>
                    <a:pt x="1550" y="1341"/>
                  </a:cubicBezTo>
                  <a:cubicBezTo>
                    <a:pt x="1576" y="1385"/>
                    <a:pt x="1607" y="1428"/>
                    <a:pt x="1638" y="1469"/>
                  </a:cubicBezTo>
                  <a:cubicBezTo>
                    <a:pt x="1581" y="1428"/>
                    <a:pt x="1531" y="1383"/>
                    <a:pt x="1474" y="1324"/>
                  </a:cubicBezTo>
                  <a:cubicBezTo>
                    <a:pt x="1339" y="1169"/>
                    <a:pt x="1223" y="987"/>
                    <a:pt x="1036" y="891"/>
                  </a:cubicBezTo>
                  <a:cubicBezTo>
                    <a:pt x="864" y="798"/>
                    <a:pt x="667" y="776"/>
                    <a:pt x="474" y="769"/>
                  </a:cubicBezTo>
                  <a:cubicBezTo>
                    <a:pt x="338" y="759"/>
                    <a:pt x="196" y="752"/>
                    <a:pt x="62" y="723"/>
                  </a:cubicBezTo>
                  <a:cubicBezTo>
                    <a:pt x="55" y="722"/>
                    <a:pt x="49" y="721"/>
                    <a:pt x="42" y="718"/>
                  </a:cubicBezTo>
                  <a:cubicBezTo>
                    <a:pt x="39" y="750"/>
                    <a:pt x="25" y="781"/>
                    <a:pt x="0" y="806"/>
                  </a:cubicBezTo>
                  <a:cubicBezTo>
                    <a:pt x="188" y="858"/>
                    <a:pt x="377" y="855"/>
                    <a:pt x="515" y="856"/>
                  </a:cubicBezTo>
                  <a:lnTo>
                    <a:pt x="621" y="856"/>
                  </a:lnTo>
                  <a:cubicBezTo>
                    <a:pt x="741" y="866"/>
                    <a:pt x="857" y="887"/>
                    <a:pt x="959" y="934"/>
                  </a:cubicBezTo>
                  <a:cubicBezTo>
                    <a:pt x="1115" y="1006"/>
                    <a:pt x="1220" y="1113"/>
                    <a:pt x="1333" y="1257"/>
                  </a:cubicBezTo>
                  <a:cubicBezTo>
                    <a:pt x="1401" y="1346"/>
                    <a:pt x="1475" y="1429"/>
                    <a:pt x="1565" y="1500"/>
                  </a:cubicBezTo>
                  <a:cubicBezTo>
                    <a:pt x="1633" y="1552"/>
                    <a:pt x="1671" y="1581"/>
                    <a:pt x="1753" y="1623"/>
                  </a:cubicBezTo>
                  <a:cubicBezTo>
                    <a:pt x="1763" y="1628"/>
                    <a:pt x="1775" y="1633"/>
                    <a:pt x="1786" y="1633"/>
                  </a:cubicBezTo>
                  <a:cubicBezTo>
                    <a:pt x="1792" y="1633"/>
                    <a:pt x="1797" y="1632"/>
                    <a:pt x="1802" y="1628"/>
                  </a:cubicBezTo>
                  <a:cubicBezTo>
                    <a:pt x="1819" y="1618"/>
                    <a:pt x="1824" y="1594"/>
                    <a:pt x="1814" y="1578"/>
                  </a:cubicBezTo>
                  <a:cubicBezTo>
                    <a:pt x="1720" y="1470"/>
                    <a:pt x="1649" y="1383"/>
                    <a:pt x="1572" y="1231"/>
                  </a:cubicBezTo>
                  <a:cubicBezTo>
                    <a:pt x="1472" y="1026"/>
                    <a:pt x="1408" y="867"/>
                    <a:pt x="1261" y="656"/>
                  </a:cubicBezTo>
                  <a:cubicBezTo>
                    <a:pt x="1153" y="495"/>
                    <a:pt x="986" y="352"/>
                    <a:pt x="878" y="279"/>
                  </a:cubicBezTo>
                  <a:cubicBezTo>
                    <a:pt x="722" y="165"/>
                    <a:pt x="553" y="86"/>
                    <a:pt x="395" y="32"/>
                  </a:cubicBezTo>
                  <a:cubicBezTo>
                    <a:pt x="363" y="21"/>
                    <a:pt x="331" y="10"/>
                    <a:pt x="2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31"/>
            <p:cNvSpPr/>
            <p:nvPr/>
          </p:nvSpPr>
          <p:spPr>
            <a:xfrm>
              <a:off x="5802225" y="4181150"/>
              <a:ext cx="55050" cy="26325"/>
            </a:xfrm>
            <a:custGeom>
              <a:rect b="b" l="l" r="r" t="t"/>
              <a:pathLst>
                <a:path extrusionOk="0" h="1053" w="2202">
                  <a:moveTo>
                    <a:pt x="941" y="0"/>
                  </a:moveTo>
                  <a:cubicBezTo>
                    <a:pt x="810" y="0"/>
                    <a:pt x="684" y="18"/>
                    <a:pt x="600" y="37"/>
                  </a:cubicBezTo>
                  <a:cubicBezTo>
                    <a:pt x="410" y="73"/>
                    <a:pt x="239" y="144"/>
                    <a:pt x="91" y="225"/>
                  </a:cubicBezTo>
                  <a:cubicBezTo>
                    <a:pt x="60" y="240"/>
                    <a:pt x="30" y="257"/>
                    <a:pt x="0" y="274"/>
                  </a:cubicBezTo>
                  <a:cubicBezTo>
                    <a:pt x="23" y="292"/>
                    <a:pt x="41" y="312"/>
                    <a:pt x="56" y="333"/>
                  </a:cubicBezTo>
                  <a:cubicBezTo>
                    <a:pt x="119" y="296"/>
                    <a:pt x="167" y="271"/>
                    <a:pt x="217" y="250"/>
                  </a:cubicBezTo>
                  <a:cubicBezTo>
                    <a:pt x="450" y="142"/>
                    <a:pt x="700" y="99"/>
                    <a:pt x="930" y="99"/>
                  </a:cubicBezTo>
                  <a:cubicBezTo>
                    <a:pt x="1028" y="99"/>
                    <a:pt x="1122" y="107"/>
                    <a:pt x="1210" y="121"/>
                  </a:cubicBezTo>
                  <a:cubicBezTo>
                    <a:pt x="1419" y="155"/>
                    <a:pt x="1617" y="229"/>
                    <a:pt x="1822" y="273"/>
                  </a:cubicBezTo>
                  <a:cubicBezTo>
                    <a:pt x="1872" y="285"/>
                    <a:pt x="1923" y="292"/>
                    <a:pt x="1975" y="297"/>
                  </a:cubicBezTo>
                  <a:cubicBezTo>
                    <a:pt x="1908" y="311"/>
                    <a:pt x="1841" y="317"/>
                    <a:pt x="1759" y="318"/>
                  </a:cubicBezTo>
                  <a:cubicBezTo>
                    <a:pt x="1649" y="315"/>
                    <a:pt x="1537" y="301"/>
                    <a:pt x="1425" y="301"/>
                  </a:cubicBezTo>
                  <a:cubicBezTo>
                    <a:pt x="1332" y="301"/>
                    <a:pt x="1239" y="311"/>
                    <a:pt x="1149" y="343"/>
                  </a:cubicBezTo>
                  <a:cubicBezTo>
                    <a:pt x="965" y="407"/>
                    <a:pt x="813" y="538"/>
                    <a:pt x="675" y="676"/>
                  </a:cubicBezTo>
                  <a:cubicBezTo>
                    <a:pt x="575" y="771"/>
                    <a:pt x="471" y="869"/>
                    <a:pt x="359" y="950"/>
                  </a:cubicBezTo>
                  <a:cubicBezTo>
                    <a:pt x="354" y="953"/>
                    <a:pt x="349" y="956"/>
                    <a:pt x="342" y="959"/>
                  </a:cubicBezTo>
                  <a:cubicBezTo>
                    <a:pt x="363" y="984"/>
                    <a:pt x="375" y="1016"/>
                    <a:pt x="375" y="1053"/>
                  </a:cubicBezTo>
                  <a:cubicBezTo>
                    <a:pt x="541" y="948"/>
                    <a:pt x="669" y="807"/>
                    <a:pt x="765" y="705"/>
                  </a:cubicBezTo>
                  <a:cubicBezTo>
                    <a:pt x="787" y="680"/>
                    <a:pt x="813" y="650"/>
                    <a:pt x="838" y="624"/>
                  </a:cubicBezTo>
                  <a:cubicBezTo>
                    <a:pt x="926" y="545"/>
                    <a:pt x="1022" y="472"/>
                    <a:pt x="1125" y="429"/>
                  </a:cubicBezTo>
                  <a:cubicBezTo>
                    <a:pt x="1236" y="383"/>
                    <a:pt x="1341" y="368"/>
                    <a:pt x="1457" y="368"/>
                  </a:cubicBezTo>
                  <a:cubicBezTo>
                    <a:pt x="1506" y="368"/>
                    <a:pt x="1557" y="371"/>
                    <a:pt x="1611" y="375"/>
                  </a:cubicBezTo>
                  <a:cubicBezTo>
                    <a:pt x="1664" y="380"/>
                    <a:pt x="1716" y="383"/>
                    <a:pt x="1768" y="383"/>
                  </a:cubicBezTo>
                  <a:cubicBezTo>
                    <a:pt x="1826" y="383"/>
                    <a:pt x="1884" y="379"/>
                    <a:pt x="1942" y="370"/>
                  </a:cubicBezTo>
                  <a:cubicBezTo>
                    <a:pt x="2027" y="355"/>
                    <a:pt x="2074" y="346"/>
                    <a:pt x="2160" y="314"/>
                  </a:cubicBezTo>
                  <a:cubicBezTo>
                    <a:pt x="2176" y="308"/>
                    <a:pt x="2193" y="300"/>
                    <a:pt x="2197" y="281"/>
                  </a:cubicBezTo>
                  <a:cubicBezTo>
                    <a:pt x="2201" y="262"/>
                    <a:pt x="2188" y="242"/>
                    <a:pt x="2168" y="238"/>
                  </a:cubicBezTo>
                  <a:cubicBezTo>
                    <a:pt x="2027" y="234"/>
                    <a:pt x="1918" y="227"/>
                    <a:pt x="1754" y="179"/>
                  </a:cubicBezTo>
                  <a:cubicBezTo>
                    <a:pt x="1539" y="113"/>
                    <a:pt x="1382" y="51"/>
                    <a:pt x="1131" y="15"/>
                  </a:cubicBezTo>
                  <a:cubicBezTo>
                    <a:pt x="1069" y="4"/>
                    <a:pt x="1004" y="0"/>
                    <a:pt x="9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31"/>
            <p:cNvSpPr/>
            <p:nvPr/>
          </p:nvSpPr>
          <p:spPr>
            <a:xfrm>
              <a:off x="5765650" y="4268950"/>
              <a:ext cx="27700" cy="55625"/>
            </a:xfrm>
            <a:custGeom>
              <a:rect b="b" l="l" r="r" t="t"/>
              <a:pathLst>
                <a:path extrusionOk="0" h="2225" w="1108">
                  <a:moveTo>
                    <a:pt x="716" y="1"/>
                  </a:moveTo>
                  <a:cubicBezTo>
                    <a:pt x="699" y="28"/>
                    <a:pt x="683" y="46"/>
                    <a:pt x="664" y="65"/>
                  </a:cubicBezTo>
                  <a:cubicBezTo>
                    <a:pt x="709" y="124"/>
                    <a:pt x="737" y="170"/>
                    <a:pt x="763" y="218"/>
                  </a:cubicBezTo>
                  <a:cubicBezTo>
                    <a:pt x="952" y="535"/>
                    <a:pt x="1015" y="904"/>
                    <a:pt x="1003" y="1208"/>
                  </a:cubicBezTo>
                  <a:cubicBezTo>
                    <a:pt x="993" y="1421"/>
                    <a:pt x="943" y="1631"/>
                    <a:pt x="923" y="1843"/>
                  </a:cubicBezTo>
                  <a:cubicBezTo>
                    <a:pt x="918" y="1894"/>
                    <a:pt x="917" y="1948"/>
                    <a:pt x="918" y="2000"/>
                  </a:cubicBezTo>
                  <a:cubicBezTo>
                    <a:pt x="896" y="1932"/>
                    <a:pt x="882" y="1866"/>
                    <a:pt x="873" y="1785"/>
                  </a:cubicBezTo>
                  <a:cubicBezTo>
                    <a:pt x="858" y="1577"/>
                    <a:pt x="870" y="1360"/>
                    <a:pt x="779" y="1169"/>
                  </a:cubicBezTo>
                  <a:cubicBezTo>
                    <a:pt x="695" y="991"/>
                    <a:pt x="551" y="851"/>
                    <a:pt x="401" y="728"/>
                  </a:cubicBezTo>
                  <a:cubicBezTo>
                    <a:pt x="298" y="637"/>
                    <a:pt x="188" y="544"/>
                    <a:pt x="98" y="438"/>
                  </a:cubicBezTo>
                  <a:lnTo>
                    <a:pt x="87" y="422"/>
                  </a:lnTo>
                  <a:cubicBezTo>
                    <a:pt x="65" y="447"/>
                    <a:pt x="35" y="462"/>
                    <a:pt x="0" y="468"/>
                  </a:cubicBezTo>
                  <a:cubicBezTo>
                    <a:pt x="122" y="623"/>
                    <a:pt x="273" y="736"/>
                    <a:pt x="382" y="822"/>
                  </a:cubicBezTo>
                  <a:cubicBezTo>
                    <a:pt x="410" y="842"/>
                    <a:pt x="441" y="865"/>
                    <a:pt x="469" y="886"/>
                  </a:cubicBezTo>
                  <a:cubicBezTo>
                    <a:pt x="557" y="967"/>
                    <a:pt x="639" y="1055"/>
                    <a:pt x="693" y="1154"/>
                  </a:cubicBezTo>
                  <a:cubicBezTo>
                    <a:pt x="776" y="1308"/>
                    <a:pt x="794" y="1457"/>
                    <a:pt x="801" y="1642"/>
                  </a:cubicBezTo>
                  <a:cubicBezTo>
                    <a:pt x="803" y="1755"/>
                    <a:pt x="814" y="1867"/>
                    <a:pt x="843" y="1976"/>
                  </a:cubicBezTo>
                  <a:cubicBezTo>
                    <a:pt x="866" y="2060"/>
                    <a:pt x="881" y="2107"/>
                    <a:pt x="922" y="2189"/>
                  </a:cubicBezTo>
                  <a:cubicBezTo>
                    <a:pt x="930" y="2206"/>
                    <a:pt x="940" y="2222"/>
                    <a:pt x="958" y="2224"/>
                  </a:cubicBezTo>
                  <a:cubicBezTo>
                    <a:pt x="959" y="2225"/>
                    <a:pt x="960" y="2225"/>
                    <a:pt x="962" y="2225"/>
                  </a:cubicBezTo>
                  <a:cubicBezTo>
                    <a:pt x="980" y="2225"/>
                    <a:pt x="995" y="2211"/>
                    <a:pt x="997" y="2191"/>
                  </a:cubicBezTo>
                  <a:cubicBezTo>
                    <a:pt x="987" y="2047"/>
                    <a:pt x="979" y="1935"/>
                    <a:pt x="1008" y="1765"/>
                  </a:cubicBezTo>
                  <a:cubicBezTo>
                    <a:pt x="1048" y="1540"/>
                    <a:pt x="1092" y="1374"/>
                    <a:pt x="1098" y="1116"/>
                  </a:cubicBezTo>
                  <a:cubicBezTo>
                    <a:pt x="1107" y="921"/>
                    <a:pt x="1059" y="705"/>
                    <a:pt x="1014" y="581"/>
                  </a:cubicBezTo>
                  <a:cubicBezTo>
                    <a:pt x="958" y="394"/>
                    <a:pt x="870" y="228"/>
                    <a:pt x="776" y="87"/>
                  </a:cubicBezTo>
                  <a:cubicBezTo>
                    <a:pt x="756" y="59"/>
                    <a:pt x="736" y="30"/>
                    <a:pt x="7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31"/>
            <p:cNvSpPr/>
            <p:nvPr/>
          </p:nvSpPr>
          <p:spPr>
            <a:xfrm>
              <a:off x="5746025" y="4109525"/>
              <a:ext cx="8800" cy="56700"/>
            </a:xfrm>
            <a:custGeom>
              <a:rect b="b" l="l" r="r" t="t"/>
              <a:pathLst>
                <a:path extrusionOk="0" h="2268" w="352">
                  <a:moveTo>
                    <a:pt x="351" y="0"/>
                  </a:moveTo>
                  <a:cubicBezTo>
                    <a:pt x="287" y="500"/>
                    <a:pt x="233" y="973"/>
                    <a:pt x="196" y="1448"/>
                  </a:cubicBezTo>
                  <a:cubicBezTo>
                    <a:pt x="197" y="1186"/>
                    <a:pt x="204" y="923"/>
                    <a:pt x="234" y="660"/>
                  </a:cubicBezTo>
                  <a:lnTo>
                    <a:pt x="234" y="660"/>
                  </a:lnTo>
                  <a:cubicBezTo>
                    <a:pt x="172" y="921"/>
                    <a:pt x="142" y="1186"/>
                    <a:pt x="103" y="1449"/>
                  </a:cubicBezTo>
                  <a:cubicBezTo>
                    <a:pt x="58" y="1753"/>
                    <a:pt x="23" y="1981"/>
                    <a:pt x="0" y="2259"/>
                  </a:cubicBezTo>
                  <a:cubicBezTo>
                    <a:pt x="47" y="2253"/>
                    <a:pt x="94" y="2250"/>
                    <a:pt x="140" y="2250"/>
                  </a:cubicBezTo>
                  <a:cubicBezTo>
                    <a:pt x="199" y="2250"/>
                    <a:pt x="258" y="2255"/>
                    <a:pt x="314" y="2268"/>
                  </a:cubicBezTo>
                  <a:cubicBezTo>
                    <a:pt x="317" y="1513"/>
                    <a:pt x="333" y="756"/>
                    <a:pt x="3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31"/>
            <p:cNvSpPr/>
            <p:nvPr/>
          </p:nvSpPr>
          <p:spPr>
            <a:xfrm>
              <a:off x="5742550" y="4146200"/>
              <a:ext cx="5250" cy="20500"/>
            </a:xfrm>
            <a:custGeom>
              <a:rect b="b" l="l" r="r" t="t"/>
              <a:pathLst>
                <a:path extrusionOk="0" h="820" w="210">
                  <a:moveTo>
                    <a:pt x="209" y="1"/>
                  </a:moveTo>
                  <a:cubicBezTo>
                    <a:pt x="142" y="274"/>
                    <a:pt x="63" y="545"/>
                    <a:pt x="0" y="819"/>
                  </a:cubicBezTo>
                  <a:cubicBezTo>
                    <a:pt x="44" y="809"/>
                    <a:pt x="86" y="800"/>
                    <a:pt x="130" y="794"/>
                  </a:cubicBezTo>
                  <a:cubicBezTo>
                    <a:pt x="134" y="737"/>
                    <a:pt x="139" y="680"/>
                    <a:pt x="144" y="624"/>
                  </a:cubicBezTo>
                  <a:cubicBezTo>
                    <a:pt x="158" y="415"/>
                    <a:pt x="192" y="208"/>
                    <a:pt x="2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31"/>
            <p:cNvSpPr/>
            <p:nvPr/>
          </p:nvSpPr>
          <p:spPr>
            <a:xfrm>
              <a:off x="5688025" y="4155275"/>
              <a:ext cx="26775" cy="31125"/>
            </a:xfrm>
            <a:custGeom>
              <a:rect b="b" l="l" r="r" t="t"/>
              <a:pathLst>
                <a:path extrusionOk="0" h="1245" w="1071">
                  <a:moveTo>
                    <a:pt x="0" y="0"/>
                  </a:moveTo>
                  <a:lnTo>
                    <a:pt x="0" y="0"/>
                  </a:lnTo>
                  <a:cubicBezTo>
                    <a:pt x="114" y="159"/>
                    <a:pt x="247" y="302"/>
                    <a:pt x="368" y="456"/>
                  </a:cubicBezTo>
                  <a:cubicBezTo>
                    <a:pt x="399" y="494"/>
                    <a:pt x="426" y="529"/>
                    <a:pt x="453" y="561"/>
                  </a:cubicBezTo>
                  <a:cubicBezTo>
                    <a:pt x="393" y="503"/>
                    <a:pt x="335" y="443"/>
                    <a:pt x="278" y="384"/>
                  </a:cubicBezTo>
                  <a:lnTo>
                    <a:pt x="278" y="384"/>
                  </a:lnTo>
                  <a:cubicBezTo>
                    <a:pt x="415" y="580"/>
                    <a:pt x="535" y="787"/>
                    <a:pt x="691" y="967"/>
                  </a:cubicBezTo>
                  <a:cubicBezTo>
                    <a:pt x="643" y="917"/>
                    <a:pt x="592" y="868"/>
                    <a:pt x="542" y="821"/>
                  </a:cubicBezTo>
                  <a:lnTo>
                    <a:pt x="542" y="821"/>
                  </a:lnTo>
                  <a:cubicBezTo>
                    <a:pt x="638" y="963"/>
                    <a:pt x="729" y="1110"/>
                    <a:pt x="837" y="1244"/>
                  </a:cubicBezTo>
                  <a:cubicBezTo>
                    <a:pt x="851" y="1219"/>
                    <a:pt x="868" y="1195"/>
                    <a:pt x="886" y="1172"/>
                  </a:cubicBezTo>
                  <a:cubicBezTo>
                    <a:pt x="869" y="1153"/>
                    <a:pt x="853" y="1133"/>
                    <a:pt x="834" y="1116"/>
                  </a:cubicBezTo>
                  <a:lnTo>
                    <a:pt x="834" y="1116"/>
                  </a:lnTo>
                  <a:cubicBezTo>
                    <a:pt x="853" y="1133"/>
                    <a:pt x="871" y="1151"/>
                    <a:pt x="890" y="1167"/>
                  </a:cubicBezTo>
                  <a:cubicBezTo>
                    <a:pt x="939" y="1106"/>
                    <a:pt x="1002" y="1058"/>
                    <a:pt x="1070" y="1028"/>
                  </a:cubicBezTo>
                  <a:cubicBezTo>
                    <a:pt x="974" y="921"/>
                    <a:pt x="876" y="816"/>
                    <a:pt x="776" y="714"/>
                  </a:cubicBezTo>
                  <a:cubicBezTo>
                    <a:pt x="525" y="468"/>
                    <a:pt x="252" y="24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31"/>
            <p:cNvSpPr/>
            <p:nvPr/>
          </p:nvSpPr>
          <p:spPr>
            <a:xfrm>
              <a:off x="5647600" y="4221100"/>
              <a:ext cx="51775" cy="3025"/>
            </a:xfrm>
            <a:custGeom>
              <a:rect b="b" l="l" r="r" t="t"/>
              <a:pathLst>
                <a:path extrusionOk="0" h="121" w="2071">
                  <a:moveTo>
                    <a:pt x="1841" y="1"/>
                  </a:moveTo>
                  <a:cubicBezTo>
                    <a:pt x="1227" y="1"/>
                    <a:pt x="614" y="15"/>
                    <a:pt x="0" y="30"/>
                  </a:cubicBezTo>
                  <a:cubicBezTo>
                    <a:pt x="483" y="89"/>
                    <a:pt x="969" y="121"/>
                    <a:pt x="1455" y="121"/>
                  </a:cubicBezTo>
                  <a:cubicBezTo>
                    <a:pt x="1537" y="121"/>
                    <a:pt x="1619" y="120"/>
                    <a:pt x="1700" y="118"/>
                  </a:cubicBezTo>
                  <a:cubicBezTo>
                    <a:pt x="1822" y="115"/>
                    <a:pt x="1943" y="108"/>
                    <a:pt x="2063" y="101"/>
                  </a:cubicBezTo>
                  <a:cubicBezTo>
                    <a:pt x="2061" y="68"/>
                    <a:pt x="2064" y="33"/>
                    <a:pt x="2070" y="2"/>
                  </a:cubicBezTo>
                  <a:cubicBezTo>
                    <a:pt x="1994" y="1"/>
                    <a:pt x="1917" y="1"/>
                    <a:pt x="18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31"/>
            <p:cNvSpPr/>
            <p:nvPr/>
          </p:nvSpPr>
          <p:spPr>
            <a:xfrm>
              <a:off x="5659175" y="4223750"/>
              <a:ext cx="41250" cy="8600"/>
            </a:xfrm>
            <a:custGeom>
              <a:rect b="b" l="l" r="r" t="t"/>
              <a:pathLst>
                <a:path extrusionOk="0" h="344" w="1650">
                  <a:moveTo>
                    <a:pt x="1644" y="225"/>
                  </a:moveTo>
                  <a:lnTo>
                    <a:pt x="1644" y="225"/>
                  </a:lnTo>
                  <a:cubicBezTo>
                    <a:pt x="1643" y="228"/>
                    <a:pt x="1643" y="230"/>
                    <a:pt x="1642" y="232"/>
                  </a:cubicBezTo>
                  <a:lnTo>
                    <a:pt x="1642" y="232"/>
                  </a:lnTo>
                  <a:cubicBezTo>
                    <a:pt x="1643" y="230"/>
                    <a:pt x="1643" y="227"/>
                    <a:pt x="1644" y="225"/>
                  </a:cubicBezTo>
                  <a:close/>
                  <a:moveTo>
                    <a:pt x="1640" y="238"/>
                  </a:moveTo>
                  <a:cubicBezTo>
                    <a:pt x="1631" y="261"/>
                    <a:pt x="1628" y="270"/>
                    <a:pt x="1628" y="270"/>
                  </a:cubicBezTo>
                  <a:cubicBezTo>
                    <a:pt x="1628" y="270"/>
                    <a:pt x="1633" y="257"/>
                    <a:pt x="1640" y="238"/>
                  </a:cubicBezTo>
                  <a:close/>
                  <a:moveTo>
                    <a:pt x="1" y="1"/>
                  </a:moveTo>
                  <a:cubicBezTo>
                    <a:pt x="365" y="56"/>
                    <a:pt x="733" y="97"/>
                    <a:pt x="1103" y="121"/>
                  </a:cubicBezTo>
                  <a:cubicBezTo>
                    <a:pt x="880" y="116"/>
                    <a:pt x="659" y="111"/>
                    <a:pt x="436" y="97"/>
                  </a:cubicBezTo>
                  <a:lnTo>
                    <a:pt x="436" y="97"/>
                  </a:lnTo>
                  <a:cubicBezTo>
                    <a:pt x="735" y="150"/>
                    <a:pt x="1008" y="200"/>
                    <a:pt x="1286" y="236"/>
                  </a:cubicBezTo>
                  <a:cubicBezTo>
                    <a:pt x="1181" y="230"/>
                    <a:pt x="1078" y="225"/>
                    <a:pt x="974" y="217"/>
                  </a:cubicBezTo>
                  <a:lnTo>
                    <a:pt x="974" y="217"/>
                  </a:lnTo>
                  <a:cubicBezTo>
                    <a:pt x="1189" y="263"/>
                    <a:pt x="1405" y="303"/>
                    <a:pt x="1622" y="344"/>
                  </a:cubicBezTo>
                  <a:lnTo>
                    <a:pt x="1623" y="344"/>
                  </a:lnTo>
                  <a:cubicBezTo>
                    <a:pt x="1623" y="307"/>
                    <a:pt x="1628" y="272"/>
                    <a:pt x="1641" y="234"/>
                  </a:cubicBezTo>
                  <a:lnTo>
                    <a:pt x="1641" y="234"/>
                  </a:lnTo>
                  <a:cubicBezTo>
                    <a:pt x="1644" y="227"/>
                    <a:pt x="1646" y="220"/>
                    <a:pt x="1649" y="212"/>
                  </a:cubicBezTo>
                  <a:cubicBezTo>
                    <a:pt x="1642" y="188"/>
                    <a:pt x="1634" y="164"/>
                    <a:pt x="1627" y="140"/>
                  </a:cubicBezTo>
                  <a:cubicBezTo>
                    <a:pt x="1619" y="140"/>
                    <a:pt x="1610" y="139"/>
                    <a:pt x="1602" y="139"/>
                  </a:cubicBezTo>
                  <a:lnTo>
                    <a:pt x="1626" y="139"/>
                  </a:lnTo>
                  <a:cubicBezTo>
                    <a:pt x="1616" y="107"/>
                    <a:pt x="1608" y="76"/>
                    <a:pt x="1602" y="44"/>
                  </a:cubicBezTo>
                  <a:lnTo>
                    <a:pt x="1606" y="44"/>
                  </a:lnTo>
                  <a:lnTo>
                    <a:pt x="1602" y="20"/>
                  </a:lnTo>
                  <a:lnTo>
                    <a:pt x="1582" y="20"/>
                  </a:lnTo>
                  <a:cubicBezTo>
                    <a:pt x="1449" y="18"/>
                    <a:pt x="1315" y="17"/>
                    <a:pt x="1182" y="17"/>
                  </a:cubicBezTo>
                  <a:cubicBezTo>
                    <a:pt x="1059" y="17"/>
                    <a:pt x="936" y="18"/>
                    <a:pt x="814" y="18"/>
                  </a:cubicBezTo>
                  <a:cubicBezTo>
                    <a:pt x="542" y="18"/>
                    <a:pt x="271" y="1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31"/>
            <p:cNvSpPr/>
            <p:nvPr/>
          </p:nvSpPr>
          <p:spPr>
            <a:xfrm>
              <a:off x="5684575" y="4263325"/>
              <a:ext cx="37425" cy="33275"/>
            </a:xfrm>
            <a:custGeom>
              <a:rect b="b" l="l" r="r" t="t"/>
              <a:pathLst>
                <a:path extrusionOk="0" h="1331" w="1497">
                  <a:moveTo>
                    <a:pt x="1362" y="0"/>
                  </a:moveTo>
                  <a:cubicBezTo>
                    <a:pt x="1246" y="110"/>
                    <a:pt x="1135" y="223"/>
                    <a:pt x="1025" y="338"/>
                  </a:cubicBezTo>
                  <a:cubicBezTo>
                    <a:pt x="683" y="668"/>
                    <a:pt x="342" y="1000"/>
                    <a:pt x="0" y="1331"/>
                  </a:cubicBezTo>
                  <a:cubicBezTo>
                    <a:pt x="248" y="1136"/>
                    <a:pt x="480" y="953"/>
                    <a:pt x="711" y="763"/>
                  </a:cubicBezTo>
                  <a:lnTo>
                    <a:pt x="711" y="763"/>
                  </a:lnTo>
                  <a:cubicBezTo>
                    <a:pt x="621" y="848"/>
                    <a:pt x="529" y="936"/>
                    <a:pt x="437" y="1020"/>
                  </a:cubicBezTo>
                  <a:cubicBezTo>
                    <a:pt x="826" y="750"/>
                    <a:pt x="1166" y="490"/>
                    <a:pt x="1496" y="176"/>
                  </a:cubicBezTo>
                  <a:cubicBezTo>
                    <a:pt x="1475" y="156"/>
                    <a:pt x="1455" y="132"/>
                    <a:pt x="1440" y="109"/>
                  </a:cubicBezTo>
                  <a:cubicBezTo>
                    <a:pt x="1436" y="111"/>
                    <a:pt x="1432" y="115"/>
                    <a:pt x="1428" y="117"/>
                  </a:cubicBezTo>
                  <a:cubicBezTo>
                    <a:pt x="1432" y="114"/>
                    <a:pt x="1436" y="110"/>
                    <a:pt x="1439" y="105"/>
                  </a:cubicBezTo>
                  <a:cubicBezTo>
                    <a:pt x="1425" y="84"/>
                    <a:pt x="1414" y="60"/>
                    <a:pt x="1405" y="36"/>
                  </a:cubicBezTo>
                  <a:cubicBezTo>
                    <a:pt x="1392" y="26"/>
                    <a:pt x="1379" y="16"/>
                    <a:pt x="1365" y="4"/>
                  </a:cubicBezTo>
                  <a:lnTo>
                    <a:pt x="13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31"/>
            <p:cNvSpPr/>
            <p:nvPr/>
          </p:nvSpPr>
          <p:spPr>
            <a:xfrm>
              <a:off x="5708225" y="4267950"/>
              <a:ext cx="16150" cy="12175"/>
            </a:xfrm>
            <a:custGeom>
              <a:rect b="b" l="l" r="r" t="t"/>
              <a:pathLst>
                <a:path extrusionOk="0" h="487" w="646">
                  <a:moveTo>
                    <a:pt x="563" y="1"/>
                  </a:moveTo>
                  <a:cubicBezTo>
                    <a:pt x="374" y="158"/>
                    <a:pt x="182" y="337"/>
                    <a:pt x="0" y="487"/>
                  </a:cubicBezTo>
                  <a:cubicBezTo>
                    <a:pt x="200" y="370"/>
                    <a:pt x="397" y="246"/>
                    <a:pt x="578" y="104"/>
                  </a:cubicBezTo>
                  <a:cubicBezTo>
                    <a:pt x="602" y="85"/>
                    <a:pt x="624" y="65"/>
                    <a:pt x="645" y="45"/>
                  </a:cubicBezTo>
                  <a:cubicBezTo>
                    <a:pt x="614" y="35"/>
                    <a:pt x="588" y="19"/>
                    <a:pt x="5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31"/>
            <p:cNvSpPr/>
            <p:nvPr/>
          </p:nvSpPr>
          <p:spPr>
            <a:xfrm>
              <a:off x="5755425" y="4275200"/>
              <a:ext cx="9975" cy="49125"/>
            </a:xfrm>
            <a:custGeom>
              <a:rect b="b" l="l" r="r" t="t"/>
              <a:pathLst>
                <a:path extrusionOk="0" h="1965" w="399">
                  <a:moveTo>
                    <a:pt x="115" y="0"/>
                  </a:moveTo>
                  <a:cubicBezTo>
                    <a:pt x="75" y="5"/>
                    <a:pt x="38" y="7"/>
                    <a:pt x="0" y="7"/>
                  </a:cubicBezTo>
                  <a:cubicBezTo>
                    <a:pt x="5" y="289"/>
                    <a:pt x="13" y="568"/>
                    <a:pt x="17" y="849"/>
                  </a:cubicBezTo>
                  <a:cubicBezTo>
                    <a:pt x="22" y="1221"/>
                    <a:pt x="50" y="1592"/>
                    <a:pt x="46" y="1964"/>
                  </a:cubicBezTo>
                  <a:cubicBezTo>
                    <a:pt x="84" y="1556"/>
                    <a:pt x="110" y="1145"/>
                    <a:pt x="121" y="736"/>
                  </a:cubicBezTo>
                  <a:lnTo>
                    <a:pt x="121" y="736"/>
                  </a:lnTo>
                  <a:cubicBezTo>
                    <a:pt x="123" y="1030"/>
                    <a:pt x="127" y="1325"/>
                    <a:pt x="105" y="1621"/>
                  </a:cubicBezTo>
                  <a:cubicBezTo>
                    <a:pt x="133" y="1454"/>
                    <a:pt x="159" y="1262"/>
                    <a:pt x="177" y="1109"/>
                  </a:cubicBezTo>
                  <a:cubicBezTo>
                    <a:pt x="203" y="907"/>
                    <a:pt x="229" y="733"/>
                    <a:pt x="246" y="540"/>
                  </a:cubicBezTo>
                  <a:lnTo>
                    <a:pt x="246" y="540"/>
                  </a:lnTo>
                  <a:cubicBezTo>
                    <a:pt x="243" y="723"/>
                    <a:pt x="236" y="907"/>
                    <a:pt x="213" y="1090"/>
                  </a:cubicBezTo>
                  <a:cubicBezTo>
                    <a:pt x="297" y="732"/>
                    <a:pt x="359" y="371"/>
                    <a:pt x="399" y="6"/>
                  </a:cubicBezTo>
                  <a:cubicBezTo>
                    <a:pt x="311" y="3"/>
                    <a:pt x="223" y="2"/>
                    <a:pt x="132" y="0"/>
                  </a:cubicBezTo>
                  <a:cubicBezTo>
                    <a:pt x="130" y="69"/>
                    <a:pt x="126" y="138"/>
                    <a:pt x="125" y="207"/>
                  </a:cubicBezTo>
                  <a:cubicBezTo>
                    <a:pt x="122" y="139"/>
                    <a:pt x="120" y="69"/>
                    <a:pt x="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31"/>
            <p:cNvSpPr/>
            <p:nvPr/>
          </p:nvSpPr>
          <p:spPr>
            <a:xfrm>
              <a:off x="5793525" y="4255800"/>
              <a:ext cx="26675" cy="32900"/>
            </a:xfrm>
            <a:custGeom>
              <a:rect b="b" l="l" r="r" t="t"/>
              <a:pathLst>
                <a:path extrusionOk="0" h="1316" w="1067">
                  <a:moveTo>
                    <a:pt x="217" y="1"/>
                  </a:moveTo>
                  <a:cubicBezTo>
                    <a:pt x="197" y="67"/>
                    <a:pt x="157" y="127"/>
                    <a:pt x="98" y="175"/>
                  </a:cubicBezTo>
                  <a:cubicBezTo>
                    <a:pt x="134" y="219"/>
                    <a:pt x="170" y="263"/>
                    <a:pt x="207" y="307"/>
                  </a:cubicBezTo>
                  <a:cubicBezTo>
                    <a:pt x="199" y="297"/>
                    <a:pt x="192" y="289"/>
                    <a:pt x="183" y="281"/>
                  </a:cubicBezTo>
                  <a:cubicBezTo>
                    <a:pt x="152" y="247"/>
                    <a:pt x="120" y="215"/>
                    <a:pt x="89" y="183"/>
                  </a:cubicBezTo>
                  <a:cubicBezTo>
                    <a:pt x="63" y="202"/>
                    <a:pt x="32" y="220"/>
                    <a:pt x="0" y="235"/>
                  </a:cubicBezTo>
                  <a:cubicBezTo>
                    <a:pt x="64" y="302"/>
                    <a:pt x="130" y="369"/>
                    <a:pt x="194" y="436"/>
                  </a:cubicBezTo>
                  <a:cubicBezTo>
                    <a:pt x="493" y="783"/>
                    <a:pt x="744" y="991"/>
                    <a:pt x="1066" y="1316"/>
                  </a:cubicBezTo>
                  <a:cubicBezTo>
                    <a:pt x="861" y="1067"/>
                    <a:pt x="693" y="856"/>
                    <a:pt x="506" y="638"/>
                  </a:cubicBezTo>
                  <a:lnTo>
                    <a:pt x="506" y="638"/>
                  </a:lnTo>
                  <a:cubicBezTo>
                    <a:pt x="641" y="778"/>
                    <a:pt x="776" y="916"/>
                    <a:pt x="901" y="1066"/>
                  </a:cubicBezTo>
                  <a:cubicBezTo>
                    <a:pt x="812" y="925"/>
                    <a:pt x="716" y="797"/>
                    <a:pt x="621" y="667"/>
                  </a:cubicBezTo>
                  <a:cubicBezTo>
                    <a:pt x="574" y="598"/>
                    <a:pt x="528" y="529"/>
                    <a:pt x="480" y="461"/>
                  </a:cubicBezTo>
                  <a:lnTo>
                    <a:pt x="480" y="461"/>
                  </a:lnTo>
                  <a:cubicBezTo>
                    <a:pt x="546" y="536"/>
                    <a:pt x="610" y="611"/>
                    <a:pt x="666" y="680"/>
                  </a:cubicBezTo>
                  <a:cubicBezTo>
                    <a:pt x="527" y="447"/>
                    <a:pt x="381" y="216"/>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31"/>
            <p:cNvSpPr/>
            <p:nvPr/>
          </p:nvSpPr>
          <p:spPr>
            <a:xfrm>
              <a:off x="5810650" y="4208800"/>
              <a:ext cx="56200" cy="11125"/>
            </a:xfrm>
            <a:custGeom>
              <a:rect b="b" l="l" r="r" t="t"/>
              <a:pathLst>
                <a:path extrusionOk="0" h="445" w="2248">
                  <a:moveTo>
                    <a:pt x="0" y="0"/>
                  </a:moveTo>
                  <a:cubicBezTo>
                    <a:pt x="39" y="118"/>
                    <a:pt x="55" y="242"/>
                    <a:pt x="47" y="367"/>
                  </a:cubicBezTo>
                  <a:cubicBezTo>
                    <a:pt x="358" y="385"/>
                    <a:pt x="671" y="398"/>
                    <a:pt x="982" y="426"/>
                  </a:cubicBezTo>
                  <a:cubicBezTo>
                    <a:pt x="1055" y="429"/>
                    <a:pt x="1128" y="430"/>
                    <a:pt x="1202" y="430"/>
                  </a:cubicBezTo>
                  <a:cubicBezTo>
                    <a:pt x="1334" y="430"/>
                    <a:pt x="1466" y="427"/>
                    <a:pt x="1599" y="427"/>
                  </a:cubicBezTo>
                  <a:cubicBezTo>
                    <a:pt x="1609" y="427"/>
                    <a:pt x="1620" y="427"/>
                    <a:pt x="1630" y="427"/>
                  </a:cubicBezTo>
                  <a:cubicBezTo>
                    <a:pt x="1836" y="428"/>
                    <a:pt x="2041" y="441"/>
                    <a:pt x="2247" y="444"/>
                  </a:cubicBezTo>
                  <a:cubicBezTo>
                    <a:pt x="1890" y="393"/>
                    <a:pt x="1531" y="361"/>
                    <a:pt x="1171" y="325"/>
                  </a:cubicBezTo>
                  <a:cubicBezTo>
                    <a:pt x="1064" y="312"/>
                    <a:pt x="961" y="299"/>
                    <a:pt x="856" y="288"/>
                  </a:cubicBezTo>
                  <a:lnTo>
                    <a:pt x="856" y="288"/>
                  </a:lnTo>
                  <a:cubicBezTo>
                    <a:pt x="1104" y="295"/>
                    <a:pt x="1352" y="304"/>
                    <a:pt x="1602" y="326"/>
                  </a:cubicBezTo>
                  <a:cubicBezTo>
                    <a:pt x="1264" y="267"/>
                    <a:pt x="956" y="204"/>
                    <a:pt x="644" y="159"/>
                  </a:cubicBezTo>
                  <a:lnTo>
                    <a:pt x="644" y="159"/>
                  </a:lnTo>
                  <a:cubicBezTo>
                    <a:pt x="747" y="168"/>
                    <a:pt x="851" y="178"/>
                    <a:pt x="954" y="191"/>
                  </a:cubicBezTo>
                  <a:cubicBezTo>
                    <a:pt x="628" y="102"/>
                    <a:pt x="315" y="3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31"/>
            <p:cNvSpPr/>
            <p:nvPr/>
          </p:nvSpPr>
          <p:spPr>
            <a:xfrm>
              <a:off x="5788525" y="4149675"/>
              <a:ext cx="36725" cy="30325"/>
            </a:xfrm>
            <a:custGeom>
              <a:rect b="b" l="l" r="r" t="t"/>
              <a:pathLst>
                <a:path extrusionOk="0" h="1213" w="1469">
                  <a:moveTo>
                    <a:pt x="1468" y="1"/>
                  </a:moveTo>
                  <a:cubicBezTo>
                    <a:pt x="1266" y="172"/>
                    <a:pt x="1055" y="332"/>
                    <a:pt x="854" y="509"/>
                  </a:cubicBezTo>
                  <a:cubicBezTo>
                    <a:pt x="826" y="531"/>
                    <a:pt x="803" y="552"/>
                    <a:pt x="777" y="570"/>
                  </a:cubicBezTo>
                  <a:cubicBezTo>
                    <a:pt x="891" y="465"/>
                    <a:pt x="1006" y="358"/>
                    <a:pt x="1120" y="252"/>
                  </a:cubicBezTo>
                  <a:lnTo>
                    <a:pt x="1120" y="252"/>
                  </a:lnTo>
                  <a:cubicBezTo>
                    <a:pt x="944" y="384"/>
                    <a:pt x="763" y="509"/>
                    <a:pt x="583" y="639"/>
                  </a:cubicBezTo>
                  <a:cubicBezTo>
                    <a:pt x="614" y="613"/>
                    <a:pt x="645" y="587"/>
                    <a:pt x="676" y="558"/>
                  </a:cubicBezTo>
                  <a:lnTo>
                    <a:pt x="676" y="558"/>
                  </a:lnTo>
                  <a:cubicBezTo>
                    <a:pt x="475" y="676"/>
                    <a:pt x="276" y="800"/>
                    <a:pt x="94" y="948"/>
                  </a:cubicBezTo>
                  <a:cubicBezTo>
                    <a:pt x="63" y="974"/>
                    <a:pt x="32" y="1001"/>
                    <a:pt x="1" y="1031"/>
                  </a:cubicBezTo>
                  <a:cubicBezTo>
                    <a:pt x="44" y="1048"/>
                    <a:pt x="82" y="1082"/>
                    <a:pt x="109" y="1123"/>
                  </a:cubicBezTo>
                  <a:cubicBezTo>
                    <a:pt x="118" y="1128"/>
                    <a:pt x="128" y="1134"/>
                    <a:pt x="137" y="1139"/>
                  </a:cubicBezTo>
                  <a:cubicBezTo>
                    <a:pt x="144" y="1134"/>
                    <a:pt x="149" y="1128"/>
                    <a:pt x="155" y="1123"/>
                  </a:cubicBezTo>
                  <a:lnTo>
                    <a:pt x="155" y="1123"/>
                  </a:lnTo>
                  <a:cubicBezTo>
                    <a:pt x="150" y="1128"/>
                    <a:pt x="145" y="1135"/>
                    <a:pt x="140" y="1140"/>
                  </a:cubicBezTo>
                  <a:cubicBezTo>
                    <a:pt x="160" y="1151"/>
                    <a:pt x="180" y="1164"/>
                    <a:pt x="198" y="1176"/>
                  </a:cubicBezTo>
                  <a:cubicBezTo>
                    <a:pt x="216" y="1187"/>
                    <a:pt x="231" y="1200"/>
                    <a:pt x="245" y="1213"/>
                  </a:cubicBezTo>
                  <a:cubicBezTo>
                    <a:pt x="253" y="1206"/>
                    <a:pt x="260" y="1197"/>
                    <a:pt x="269" y="1190"/>
                  </a:cubicBezTo>
                  <a:cubicBezTo>
                    <a:pt x="675" y="799"/>
                    <a:pt x="1071" y="398"/>
                    <a:pt x="14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31"/>
            <p:cNvSpPr/>
            <p:nvPr/>
          </p:nvSpPr>
          <p:spPr>
            <a:xfrm>
              <a:off x="5660175" y="4211200"/>
              <a:ext cx="29750" cy="5225"/>
            </a:xfrm>
            <a:custGeom>
              <a:rect b="b" l="l" r="r" t="t"/>
              <a:pathLst>
                <a:path extrusionOk="0" h="209" w="1190">
                  <a:moveTo>
                    <a:pt x="1189" y="0"/>
                  </a:moveTo>
                  <a:lnTo>
                    <a:pt x="1189" y="0"/>
                  </a:lnTo>
                  <a:cubicBezTo>
                    <a:pt x="791" y="53"/>
                    <a:pt x="393" y="114"/>
                    <a:pt x="1" y="208"/>
                  </a:cubicBezTo>
                  <a:cubicBezTo>
                    <a:pt x="403" y="162"/>
                    <a:pt x="777" y="119"/>
                    <a:pt x="11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31"/>
            <p:cNvSpPr/>
            <p:nvPr/>
          </p:nvSpPr>
          <p:spPr>
            <a:xfrm>
              <a:off x="5673550" y="4214425"/>
              <a:ext cx="7400" cy="1025"/>
            </a:xfrm>
            <a:custGeom>
              <a:rect b="b" l="l" r="r" t="t"/>
              <a:pathLst>
                <a:path extrusionOk="0" h="41" w="296">
                  <a:moveTo>
                    <a:pt x="296" y="1"/>
                  </a:moveTo>
                  <a:lnTo>
                    <a:pt x="296" y="1"/>
                  </a:lnTo>
                  <a:cubicBezTo>
                    <a:pt x="196" y="6"/>
                    <a:pt x="96" y="17"/>
                    <a:pt x="0" y="41"/>
                  </a:cubicBezTo>
                  <a:cubicBezTo>
                    <a:pt x="98" y="37"/>
                    <a:pt x="206" y="25"/>
                    <a:pt x="2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31"/>
            <p:cNvSpPr/>
            <p:nvPr/>
          </p:nvSpPr>
          <p:spPr>
            <a:xfrm>
              <a:off x="5691875" y="4263375"/>
              <a:ext cx="14675" cy="21125"/>
            </a:xfrm>
            <a:custGeom>
              <a:rect b="b" l="l" r="r" t="t"/>
              <a:pathLst>
                <a:path extrusionOk="0" h="845" w="587">
                  <a:moveTo>
                    <a:pt x="587" y="1"/>
                  </a:moveTo>
                  <a:cubicBezTo>
                    <a:pt x="372" y="264"/>
                    <a:pt x="180" y="550"/>
                    <a:pt x="1" y="845"/>
                  </a:cubicBezTo>
                  <a:cubicBezTo>
                    <a:pt x="213" y="580"/>
                    <a:pt x="422" y="297"/>
                    <a:pt x="5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31"/>
            <p:cNvSpPr/>
            <p:nvPr/>
          </p:nvSpPr>
          <p:spPr>
            <a:xfrm>
              <a:off x="5700125" y="4271875"/>
              <a:ext cx="2225" cy="3075"/>
            </a:xfrm>
            <a:custGeom>
              <a:rect b="b" l="l" r="r" t="t"/>
              <a:pathLst>
                <a:path extrusionOk="0" h="123" w="89">
                  <a:moveTo>
                    <a:pt x="89" y="0"/>
                  </a:moveTo>
                  <a:lnTo>
                    <a:pt x="89" y="0"/>
                  </a:lnTo>
                  <a:cubicBezTo>
                    <a:pt x="56" y="37"/>
                    <a:pt x="26" y="79"/>
                    <a:pt x="0" y="123"/>
                  </a:cubicBezTo>
                  <a:cubicBezTo>
                    <a:pt x="35" y="87"/>
                    <a:pt x="68" y="42"/>
                    <a:pt x="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31"/>
            <p:cNvSpPr/>
            <p:nvPr/>
          </p:nvSpPr>
          <p:spPr>
            <a:xfrm>
              <a:off x="5747100" y="4287600"/>
              <a:ext cx="5825" cy="36725"/>
            </a:xfrm>
            <a:custGeom>
              <a:rect b="b" l="l" r="r" t="t"/>
              <a:pathLst>
                <a:path extrusionOk="0" h="1469" w="233">
                  <a:moveTo>
                    <a:pt x="1" y="1"/>
                  </a:moveTo>
                  <a:lnTo>
                    <a:pt x="1" y="1"/>
                  </a:lnTo>
                  <a:cubicBezTo>
                    <a:pt x="47" y="494"/>
                    <a:pt x="103" y="989"/>
                    <a:pt x="232" y="1468"/>
                  </a:cubicBezTo>
                  <a:cubicBezTo>
                    <a:pt x="161" y="988"/>
                    <a:pt x="128" y="43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31"/>
            <p:cNvSpPr/>
            <p:nvPr/>
          </p:nvSpPr>
          <p:spPr>
            <a:xfrm>
              <a:off x="5751075" y="4302850"/>
              <a:ext cx="825" cy="4575"/>
            </a:xfrm>
            <a:custGeom>
              <a:rect b="b" l="l" r="r" t="t"/>
              <a:pathLst>
                <a:path extrusionOk="0" h="183" w="33">
                  <a:moveTo>
                    <a:pt x="0" y="0"/>
                  </a:moveTo>
                  <a:cubicBezTo>
                    <a:pt x="4" y="62"/>
                    <a:pt x="10" y="125"/>
                    <a:pt x="32" y="183"/>
                  </a:cubicBezTo>
                  <a:cubicBezTo>
                    <a:pt x="25" y="125"/>
                    <a:pt x="18" y="6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31"/>
            <p:cNvSpPr/>
            <p:nvPr/>
          </p:nvSpPr>
          <p:spPr>
            <a:xfrm>
              <a:off x="5796625" y="4275700"/>
              <a:ext cx="16275" cy="12025"/>
            </a:xfrm>
            <a:custGeom>
              <a:rect b="b" l="l" r="r" t="t"/>
              <a:pathLst>
                <a:path extrusionOk="0" h="481" w="651">
                  <a:moveTo>
                    <a:pt x="1" y="1"/>
                  </a:moveTo>
                  <a:lnTo>
                    <a:pt x="1" y="1"/>
                  </a:lnTo>
                  <a:cubicBezTo>
                    <a:pt x="208" y="173"/>
                    <a:pt x="422" y="338"/>
                    <a:pt x="651" y="481"/>
                  </a:cubicBezTo>
                  <a:cubicBezTo>
                    <a:pt x="450" y="299"/>
                    <a:pt x="234" y="13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31"/>
            <p:cNvSpPr/>
            <p:nvPr/>
          </p:nvSpPr>
          <p:spPr>
            <a:xfrm>
              <a:off x="5831500" y="4224650"/>
              <a:ext cx="20900" cy="3475"/>
            </a:xfrm>
            <a:custGeom>
              <a:rect b="b" l="l" r="r" t="t"/>
              <a:pathLst>
                <a:path extrusionOk="0" h="139" w="836">
                  <a:moveTo>
                    <a:pt x="836" y="1"/>
                  </a:moveTo>
                  <a:lnTo>
                    <a:pt x="836" y="1"/>
                  </a:lnTo>
                  <a:cubicBezTo>
                    <a:pt x="568" y="32"/>
                    <a:pt x="245" y="73"/>
                    <a:pt x="0" y="139"/>
                  </a:cubicBezTo>
                  <a:cubicBezTo>
                    <a:pt x="287" y="109"/>
                    <a:pt x="549" y="80"/>
                    <a:pt x="8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31"/>
            <p:cNvSpPr/>
            <p:nvPr/>
          </p:nvSpPr>
          <p:spPr>
            <a:xfrm>
              <a:off x="5822800" y="4228550"/>
              <a:ext cx="7000" cy="975"/>
            </a:xfrm>
            <a:custGeom>
              <a:rect b="b" l="l" r="r" t="t"/>
              <a:pathLst>
                <a:path extrusionOk="0" h="39" w="280">
                  <a:moveTo>
                    <a:pt x="254" y="1"/>
                  </a:moveTo>
                  <a:cubicBezTo>
                    <a:pt x="168" y="1"/>
                    <a:pt x="78" y="19"/>
                    <a:pt x="0" y="38"/>
                  </a:cubicBezTo>
                  <a:cubicBezTo>
                    <a:pt x="94" y="32"/>
                    <a:pt x="187" y="18"/>
                    <a:pt x="279" y="1"/>
                  </a:cubicBezTo>
                  <a:cubicBezTo>
                    <a:pt x="271" y="1"/>
                    <a:pt x="262" y="1"/>
                    <a:pt x="2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31"/>
            <p:cNvSpPr/>
            <p:nvPr/>
          </p:nvSpPr>
          <p:spPr>
            <a:xfrm>
              <a:off x="5805100" y="4162175"/>
              <a:ext cx="13125" cy="19050"/>
            </a:xfrm>
            <a:custGeom>
              <a:rect b="b" l="l" r="r" t="t"/>
              <a:pathLst>
                <a:path extrusionOk="0" h="762" w="525">
                  <a:moveTo>
                    <a:pt x="525" y="0"/>
                  </a:moveTo>
                  <a:cubicBezTo>
                    <a:pt x="328" y="234"/>
                    <a:pt x="152" y="496"/>
                    <a:pt x="1" y="761"/>
                  </a:cubicBezTo>
                  <a:cubicBezTo>
                    <a:pt x="189" y="520"/>
                    <a:pt x="361" y="260"/>
                    <a:pt x="5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31"/>
            <p:cNvSpPr/>
            <p:nvPr/>
          </p:nvSpPr>
          <p:spPr>
            <a:xfrm>
              <a:off x="5809300" y="4168150"/>
              <a:ext cx="3475" cy="4625"/>
            </a:xfrm>
            <a:custGeom>
              <a:rect b="b" l="l" r="r" t="t"/>
              <a:pathLst>
                <a:path extrusionOk="0" h="185" w="139">
                  <a:moveTo>
                    <a:pt x="139" y="0"/>
                  </a:moveTo>
                  <a:lnTo>
                    <a:pt x="139" y="0"/>
                  </a:lnTo>
                  <a:cubicBezTo>
                    <a:pt x="86" y="55"/>
                    <a:pt x="37" y="122"/>
                    <a:pt x="1" y="184"/>
                  </a:cubicBezTo>
                  <a:cubicBezTo>
                    <a:pt x="52" y="127"/>
                    <a:pt x="98" y="65"/>
                    <a:pt x="1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31"/>
            <p:cNvSpPr/>
            <p:nvPr/>
          </p:nvSpPr>
          <p:spPr>
            <a:xfrm>
              <a:off x="5759475" y="4127525"/>
              <a:ext cx="4800" cy="30425"/>
            </a:xfrm>
            <a:custGeom>
              <a:rect b="b" l="l" r="r" t="t"/>
              <a:pathLst>
                <a:path extrusionOk="0" h="1217" w="192">
                  <a:moveTo>
                    <a:pt x="1" y="0"/>
                  </a:moveTo>
                  <a:lnTo>
                    <a:pt x="1" y="0"/>
                  </a:lnTo>
                  <a:cubicBezTo>
                    <a:pt x="26" y="408"/>
                    <a:pt x="70" y="830"/>
                    <a:pt x="191" y="1216"/>
                  </a:cubicBezTo>
                  <a:cubicBezTo>
                    <a:pt x="137" y="809"/>
                    <a:pt x="78" y="40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31"/>
            <p:cNvSpPr/>
            <p:nvPr/>
          </p:nvSpPr>
          <p:spPr>
            <a:xfrm>
              <a:off x="5759750" y="4140050"/>
              <a:ext cx="1275" cy="8400"/>
            </a:xfrm>
            <a:custGeom>
              <a:rect b="b" l="l" r="r" t="t"/>
              <a:pathLst>
                <a:path extrusionOk="0" h="336" w="51">
                  <a:moveTo>
                    <a:pt x="0" y="1"/>
                  </a:moveTo>
                  <a:cubicBezTo>
                    <a:pt x="4" y="114"/>
                    <a:pt x="20" y="227"/>
                    <a:pt x="51" y="335"/>
                  </a:cubicBezTo>
                  <a:cubicBezTo>
                    <a:pt x="44" y="222"/>
                    <a:pt x="29" y="11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31"/>
            <p:cNvSpPr/>
            <p:nvPr/>
          </p:nvSpPr>
          <p:spPr>
            <a:xfrm>
              <a:off x="5695125" y="4156400"/>
              <a:ext cx="19275" cy="14075"/>
            </a:xfrm>
            <a:custGeom>
              <a:rect b="b" l="l" r="r" t="t"/>
              <a:pathLst>
                <a:path extrusionOk="0" h="563" w="771">
                  <a:moveTo>
                    <a:pt x="0" y="1"/>
                  </a:moveTo>
                  <a:lnTo>
                    <a:pt x="0" y="1"/>
                  </a:lnTo>
                  <a:cubicBezTo>
                    <a:pt x="246" y="202"/>
                    <a:pt x="500" y="408"/>
                    <a:pt x="771" y="563"/>
                  </a:cubicBezTo>
                  <a:cubicBezTo>
                    <a:pt x="528" y="359"/>
                    <a:pt x="272" y="16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31"/>
            <p:cNvSpPr/>
            <p:nvPr/>
          </p:nvSpPr>
          <p:spPr>
            <a:xfrm>
              <a:off x="5701650" y="4162550"/>
              <a:ext cx="1850" cy="1500"/>
            </a:xfrm>
            <a:custGeom>
              <a:rect b="b" l="l" r="r" t="t"/>
              <a:pathLst>
                <a:path extrusionOk="0" h="60" w="74">
                  <a:moveTo>
                    <a:pt x="1" y="1"/>
                  </a:moveTo>
                  <a:lnTo>
                    <a:pt x="1" y="1"/>
                  </a:lnTo>
                  <a:cubicBezTo>
                    <a:pt x="21" y="23"/>
                    <a:pt x="51" y="46"/>
                    <a:pt x="74" y="59"/>
                  </a:cubicBezTo>
                  <a:cubicBezTo>
                    <a:pt x="51" y="38"/>
                    <a:pt x="27" y="1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31"/>
            <p:cNvSpPr/>
            <p:nvPr/>
          </p:nvSpPr>
          <p:spPr>
            <a:xfrm>
              <a:off x="5806725" y="4242125"/>
              <a:ext cx="31650" cy="23600"/>
            </a:xfrm>
            <a:custGeom>
              <a:rect b="b" l="l" r="r" t="t"/>
              <a:pathLst>
                <a:path extrusionOk="0" h="944" w="1266">
                  <a:moveTo>
                    <a:pt x="25" y="1"/>
                  </a:moveTo>
                  <a:cubicBezTo>
                    <a:pt x="18" y="28"/>
                    <a:pt x="10" y="55"/>
                    <a:pt x="1" y="83"/>
                  </a:cubicBezTo>
                  <a:cubicBezTo>
                    <a:pt x="490" y="265"/>
                    <a:pt x="936" y="464"/>
                    <a:pt x="1265" y="943"/>
                  </a:cubicBezTo>
                  <a:cubicBezTo>
                    <a:pt x="1087" y="606"/>
                    <a:pt x="793" y="347"/>
                    <a:pt x="456" y="185"/>
                  </a:cubicBezTo>
                  <a:cubicBezTo>
                    <a:pt x="317" y="110"/>
                    <a:pt x="174" y="51"/>
                    <a:pt x="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31"/>
            <p:cNvSpPr/>
            <p:nvPr/>
          </p:nvSpPr>
          <p:spPr>
            <a:xfrm>
              <a:off x="5807475" y="4238475"/>
              <a:ext cx="27475" cy="20675"/>
            </a:xfrm>
            <a:custGeom>
              <a:rect b="b" l="l" r="r" t="t"/>
              <a:pathLst>
                <a:path extrusionOk="0" h="827" w="1099">
                  <a:moveTo>
                    <a:pt x="29" y="1"/>
                  </a:moveTo>
                  <a:cubicBezTo>
                    <a:pt x="24" y="24"/>
                    <a:pt x="19" y="48"/>
                    <a:pt x="14" y="71"/>
                  </a:cubicBezTo>
                  <a:cubicBezTo>
                    <a:pt x="29" y="78"/>
                    <a:pt x="46" y="83"/>
                    <a:pt x="61" y="89"/>
                  </a:cubicBezTo>
                  <a:cubicBezTo>
                    <a:pt x="46" y="84"/>
                    <a:pt x="29" y="79"/>
                    <a:pt x="14" y="75"/>
                  </a:cubicBezTo>
                  <a:cubicBezTo>
                    <a:pt x="10" y="93"/>
                    <a:pt x="5" y="110"/>
                    <a:pt x="1" y="127"/>
                  </a:cubicBezTo>
                  <a:cubicBezTo>
                    <a:pt x="411" y="285"/>
                    <a:pt x="802" y="485"/>
                    <a:pt x="1098" y="827"/>
                  </a:cubicBezTo>
                  <a:cubicBezTo>
                    <a:pt x="939" y="588"/>
                    <a:pt x="722" y="405"/>
                    <a:pt x="477" y="270"/>
                  </a:cubicBezTo>
                  <a:lnTo>
                    <a:pt x="477" y="270"/>
                  </a:lnTo>
                  <a:cubicBezTo>
                    <a:pt x="654" y="359"/>
                    <a:pt x="819" y="465"/>
                    <a:pt x="957" y="604"/>
                  </a:cubicBezTo>
                  <a:cubicBezTo>
                    <a:pt x="725" y="294"/>
                    <a:pt x="390" y="106"/>
                    <a:pt x="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31"/>
            <p:cNvSpPr/>
            <p:nvPr/>
          </p:nvSpPr>
          <p:spPr>
            <a:xfrm>
              <a:off x="5808250" y="4236700"/>
              <a:ext cx="17350" cy="9925"/>
            </a:xfrm>
            <a:custGeom>
              <a:rect b="b" l="l" r="r" t="t"/>
              <a:pathLst>
                <a:path extrusionOk="0" h="397" w="694">
                  <a:moveTo>
                    <a:pt x="14" y="1"/>
                  </a:moveTo>
                  <a:cubicBezTo>
                    <a:pt x="10" y="22"/>
                    <a:pt x="5" y="46"/>
                    <a:pt x="0" y="68"/>
                  </a:cubicBezTo>
                  <a:cubicBezTo>
                    <a:pt x="246" y="150"/>
                    <a:pt x="479" y="243"/>
                    <a:pt x="694" y="396"/>
                  </a:cubicBezTo>
                  <a:cubicBezTo>
                    <a:pt x="503" y="206"/>
                    <a:pt x="266" y="77"/>
                    <a:pt x="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31"/>
            <p:cNvSpPr/>
            <p:nvPr/>
          </p:nvSpPr>
          <p:spPr>
            <a:xfrm>
              <a:off x="5804875" y="4186000"/>
              <a:ext cx="37775" cy="11475"/>
            </a:xfrm>
            <a:custGeom>
              <a:rect b="b" l="l" r="r" t="t"/>
              <a:pathLst>
                <a:path extrusionOk="0" h="459" w="1511">
                  <a:moveTo>
                    <a:pt x="1167" y="1"/>
                  </a:moveTo>
                  <a:cubicBezTo>
                    <a:pt x="1000" y="1"/>
                    <a:pt x="831" y="33"/>
                    <a:pt x="671" y="73"/>
                  </a:cubicBezTo>
                  <a:cubicBezTo>
                    <a:pt x="434" y="133"/>
                    <a:pt x="208" y="234"/>
                    <a:pt x="1" y="365"/>
                  </a:cubicBezTo>
                  <a:cubicBezTo>
                    <a:pt x="15" y="396"/>
                    <a:pt x="28" y="427"/>
                    <a:pt x="44" y="458"/>
                  </a:cubicBezTo>
                  <a:cubicBezTo>
                    <a:pt x="288" y="311"/>
                    <a:pt x="532" y="185"/>
                    <a:pt x="793" y="109"/>
                  </a:cubicBezTo>
                  <a:cubicBezTo>
                    <a:pt x="953" y="64"/>
                    <a:pt x="1112" y="29"/>
                    <a:pt x="1274" y="29"/>
                  </a:cubicBezTo>
                  <a:cubicBezTo>
                    <a:pt x="1352" y="29"/>
                    <a:pt x="1430" y="37"/>
                    <a:pt x="1510" y="56"/>
                  </a:cubicBezTo>
                  <a:cubicBezTo>
                    <a:pt x="1399" y="17"/>
                    <a:pt x="1283" y="1"/>
                    <a:pt x="1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31"/>
            <p:cNvSpPr/>
            <p:nvPr/>
          </p:nvSpPr>
          <p:spPr>
            <a:xfrm>
              <a:off x="5802550" y="4184275"/>
              <a:ext cx="30800" cy="9950"/>
            </a:xfrm>
            <a:custGeom>
              <a:rect b="b" l="l" r="r" t="t"/>
              <a:pathLst>
                <a:path extrusionOk="0" h="398" w="1232">
                  <a:moveTo>
                    <a:pt x="954" y="1"/>
                  </a:moveTo>
                  <a:cubicBezTo>
                    <a:pt x="588" y="3"/>
                    <a:pt x="281" y="85"/>
                    <a:pt x="1" y="235"/>
                  </a:cubicBezTo>
                  <a:cubicBezTo>
                    <a:pt x="28" y="289"/>
                    <a:pt x="53" y="343"/>
                    <a:pt x="78" y="397"/>
                  </a:cubicBezTo>
                  <a:cubicBezTo>
                    <a:pt x="196" y="338"/>
                    <a:pt x="311" y="287"/>
                    <a:pt x="415" y="249"/>
                  </a:cubicBezTo>
                  <a:cubicBezTo>
                    <a:pt x="677" y="143"/>
                    <a:pt x="950" y="45"/>
                    <a:pt x="1231" y="44"/>
                  </a:cubicBezTo>
                  <a:cubicBezTo>
                    <a:pt x="1184" y="39"/>
                    <a:pt x="1137" y="37"/>
                    <a:pt x="1090" y="37"/>
                  </a:cubicBezTo>
                  <a:cubicBezTo>
                    <a:pt x="834" y="37"/>
                    <a:pt x="582" y="104"/>
                    <a:pt x="341" y="186"/>
                  </a:cubicBezTo>
                  <a:cubicBezTo>
                    <a:pt x="511" y="114"/>
                    <a:pt x="744" y="27"/>
                    <a:pt x="9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31"/>
            <p:cNvSpPr/>
            <p:nvPr/>
          </p:nvSpPr>
          <p:spPr>
            <a:xfrm>
              <a:off x="5771300" y="4138475"/>
              <a:ext cx="35025" cy="29750"/>
            </a:xfrm>
            <a:custGeom>
              <a:rect b="b" l="l" r="r" t="t"/>
              <a:pathLst>
                <a:path extrusionOk="0" h="1190" w="1401">
                  <a:moveTo>
                    <a:pt x="1400" y="1"/>
                  </a:moveTo>
                  <a:lnTo>
                    <a:pt x="1400" y="1"/>
                  </a:lnTo>
                  <a:cubicBezTo>
                    <a:pt x="1266" y="576"/>
                    <a:pt x="711" y="914"/>
                    <a:pt x="256" y="1078"/>
                  </a:cubicBezTo>
                  <a:cubicBezTo>
                    <a:pt x="172" y="1109"/>
                    <a:pt x="87" y="1136"/>
                    <a:pt x="1" y="1159"/>
                  </a:cubicBezTo>
                  <a:cubicBezTo>
                    <a:pt x="36" y="1164"/>
                    <a:pt x="69" y="1170"/>
                    <a:pt x="104" y="1175"/>
                  </a:cubicBezTo>
                  <a:cubicBezTo>
                    <a:pt x="123" y="1177"/>
                    <a:pt x="140" y="1182"/>
                    <a:pt x="156" y="1189"/>
                  </a:cubicBezTo>
                  <a:cubicBezTo>
                    <a:pt x="181" y="1184"/>
                    <a:pt x="206" y="1177"/>
                    <a:pt x="230" y="1171"/>
                  </a:cubicBezTo>
                  <a:cubicBezTo>
                    <a:pt x="769" y="1042"/>
                    <a:pt x="1333" y="582"/>
                    <a:pt x="14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31"/>
            <p:cNvSpPr/>
            <p:nvPr/>
          </p:nvSpPr>
          <p:spPr>
            <a:xfrm>
              <a:off x="5766000" y="4147125"/>
              <a:ext cx="35925" cy="20200"/>
            </a:xfrm>
            <a:custGeom>
              <a:rect b="b" l="l" r="r" t="t"/>
              <a:pathLst>
                <a:path extrusionOk="0" h="808" w="1437">
                  <a:moveTo>
                    <a:pt x="1436" y="1"/>
                  </a:moveTo>
                  <a:cubicBezTo>
                    <a:pt x="1199" y="273"/>
                    <a:pt x="831" y="484"/>
                    <a:pt x="533" y="601"/>
                  </a:cubicBezTo>
                  <a:cubicBezTo>
                    <a:pt x="375" y="664"/>
                    <a:pt x="216" y="725"/>
                    <a:pt x="49" y="766"/>
                  </a:cubicBezTo>
                  <a:cubicBezTo>
                    <a:pt x="46" y="773"/>
                    <a:pt x="39" y="778"/>
                    <a:pt x="30" y="779"/>
                  </a:cubicBezTo>
                  <a:cubicBezTo>
                    <a:pt x="29" y="780"/>
                    <a:pt x="27" y="780"/>
                    <a:pt x="26" y="780"/>
                  </a:cubicBezTo>
                  <a:cubicBezTo>
                    <a:pt x="20" y="780"/>
                    <a:pt x="15" y="777"/>
                    <a:pt x="11" y="774"/>
                  </a:cubicBezTo>
                  <a:cubicBezTo>
                    <a:pt x="8" y="776"/>
                    <a:pt x="5" y="776"/>
                    <a:pt x="1" y="777"/>
                  </a:cubicBezTo>
                  <a:cubicBezTo>
                    <a:pt x="1" y="781"/>
                    <a:pt x="0" y="783"/>
                    <a:pt x="0" y="788"/>
                  </a:cubicBezTo>
                  <a:cubicBezTo>
                    <a:pt x="53" y="793"/>
                    <a:pt x="105" y="799"/>
                    <a:pt x="158" y="807"/>
                  </a:cubicBezTo>
                  <a:cubicBezTo>
                    <a:pt x="669" y="722"/>
                    <a:pt x="1130" y="421"/>
                    <a:pt x="14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31"/>
            <p:cNvSpPr/>
            <p:nvPr/>
          </p:nvSpPr>
          <p:spPr>
            <a:xfrm>
              <a:off x="5767350" y="4153150"/>
              <a:ext cx="26575" cy="12500"/>
            </a:xfrm>
            <a:custGeom>
              <a:rect b="b" l="l" r="r" t="t"/>
              <a:pathLst>
                <a:path extrusionOk="0" h="500" w="1063">
                  <a:moveTo>
                    <a:pt x="1063" y="1"/>
                  </a:moveTo>
                  <a:cubicBezTo>
                    <a:pt x="821" y="139"/>
                    <a:pt x="606" y="222"/>
                    <a:pt x="343" y="315"/>
                  </a:cubicBezTo>
                  <a:cubicBezTo>
                    <a:pt x="230" y="355"/>
                    <a:pt x="116" y="392"/>
                    <a:pt x="2" y="425"/>
                  </a:cubicBezTo>
                  <a:cubicBezTo>
                    <a:pt x="3" y="446"/>
                    <a:pt x="4" y="468"/>
                    <a:pt x="3" y="490"/>
                  </a:cubicBezTo>
                  <a:cubicBezTo>
                    <a:pt x="3" y="492"/>
                    <a:pt x="2" y="495"/>
                    <a:pt x="0" y="497"/>
                  </a:cubicBezTo>
                  <a:lnTo>
                    <a:pt x="0" y="499"/>
                  </a:lnTo>
                  <a:cubicBezTo>
                    <a:pt x="385" y="429"/>
                    <a:pt x="746" y="232"/>
                    <a:pt x="10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31"/>
            <p:cNvSpPr/>
            <p:nvPr/>
          </p:nvSpPr>
          <p:spPr>
            <a:xfrm>
              <a:off x="5761350" y="4164600"/>
              <a:ext cx="3575" cy="1625"/>
            </a:xfrm>
            <a:custGeom>
              <a:rect b="b" l="l" r="r" t="t"/>
              <a:pathLst>
                <a:path extrusionOk="0" h="65" w="143">
                  <a:moveTo>
                    <a:pt x="126" y="0"/>
                  </a:moveTo>
                  <a:cubicBezTo>
                    <a:pt x="91" y="8"/>
                    <a:pt x="57" y="18"/>
                    <a:pt x="22" y="26"/>
                  </a:cubicBezTo>
                  <a:cubicBezTo>
                    <a:pt x="18" y="31"/>
                    <a:pt x="12" y="38"/>
                    <a:pt x="6" y="43"/>
                  </a:cubicBezTo>
                  <a:cubicBezTo>
                    <a:pt x="5" y="44"/>
                    <a:pt x="2" y="46"/>
                    <a:pt x="0" y="46"/>
                  </a:cubicBezTo>
                  <a:lnTo>
                    <a:pt x="0" y="47"/>
                  </a:lnTo>
                  <a:lnTo>
                    <a:pt x="1" y="47"/>
                  </a:lnTo>
                  <a:cubicBezTo>
                    <a:pt x="2" y="48"/>
                    <a:pt x="3" y="48"/>
                    <a:pt x="5" y="49"/>
                  </a:cubicBezTo>
                  <a:cubicBezTo>
                    <a:pt x="5" y="49"/>
                    <a:pt x="6" y="49"/>
                    <a:pt x="6" y="52"/>
                  </a:cubicBezTo>
                  <a:cubicBezTo>
                    <a:pt x="7" y="52"/>
                    <a:pt x="8" y="53"/>
                    <a:pt x="9" y="53"/>
                  </a:cubicBezTo>
                  <a:lnTo>
                    <a:pt x="16" y="53"/>
                  </a:lnTo>
                  <a:cubicBezTo>
                    <a:pt x="17" y="53"/>
                    <a:pt x="19" y="52"/>
                    <a:pt x="21" y="52"/>
                  </a:cubicBezTo>
                  <a:cubicBezTo>
                    <a:pt x="22" y="51"/>
                    <a:pt x="24" y="51"/>
                    <a:pt x="25" y="51"/>
                  </a:cubicBezTo>
                  <a:cubicBezTo>
                    <a:pt x="31" y="51"/>
                    <a:pt x="37" y="55"/>
                    <a:pt x="38" y="62"/>
                  </a:cubicBezTo>
                  <a:lnTo>
                    <a:pt x="38" y="65"/>
                  </a:lnTo>
                  <a:cubicBezTo>
                    <a:pt x="73" y="63"/>
                    <a:pt x="108" y="60"/>
                    <a:pt x="142" y="57"/>
                  </a:cubicBezTo>
                  <a:cubicBezTo>
                    <a:pt x="139" y="54"/>
                    <a:pt x="136" y="49"/>
                    <a:pt x="135" y="44"/>
                  </a:cubicBezTo>
                  <a:cubicBezTo>
                    <a:pt x="131" y="31"/>
                    <a:pt x="127" y="15"/>
                    <a:pt x="1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31"/>
            <p:cNvSpPr/>
            <p:nvPr/>
          </p:nvSpPr>
          <p:spPr>
            <a:xfrm>
              <a:off x="5756375" y="4165625"/>
              <a:ext cx="3525" cy="700"/>
            </a:xfrm>
            <a:custGeom>
              <a:rect b="b" l="l" r="r" t="t"/>
              <a:pathLst>
                <a:path extrusionOk="0" h="28" w="141">
                  <a:moveTo>
                    <a:pt x="140" y="0"/>
                  </a:moveTo>
                  <a:lnTo>
                    <a:pt x="140" y="0"/>
                  </a:lnTo>
                  <a:cubicBezTo>
                    <a:pt x="135" y="1"/>
                    <a:pt x="129" y="2"/>
                    <a:pt x="124" y="3"/>
                  </a:cubicBezTo>
                  <a:cubicBezTo>
                    <a:pt x="84" y="12"/>
                    <a:pt x="35" y="18"/>
                    <a:pt x="0" y="23"/>
                  </a:cubicBezTo>
                  <a:cubicBezTo>
                    <a:pt x="26" y="24"/>
                    <a:pt x="52" y="26"/>
                    <a:pt x="77" y="27"/>
                  </a:cubicBezTo>
                  <a:cubicBezTo>
                    <a:pt x="96" y="28"/>
                    <a:pt x="115" y="28"/>
                    <a:pt x="134" y="28"/>
                  </a:cubicBezTo>
                  <a:cubicBezTo>
                    <a:pt x="135" y="18"/>
                    <a:pt x="138" y="8"/>
                    <a:pt x="1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31"/>
            <p:cNvSpPr/>
            <p:nvPr/>
          </p:nvSpPr>
          <p:spPr>
            <a:xfrm>
              <a:off x="5767150" y="4156050"/>
              <a:ext cx="18850" cy="6950"/>
            </a:xfrm>
            <a:custGeom>
              <a:rect b="b" l="l" r="r" t="t"/>
              <a:pathLst>
                <a:path extrusionOk="0" h="278" w="754">
                  <a:moveTo>
                    <a:pt x="754" y="0"/>
                  </a:moveTo>
                  <a:cubicBezTo>
                    <a:pt x="605" y="56"/>
                    <a:pt x="450" y="82"/>
                    <a:pt x="298" y="127"/>
                  </a:cubicBezTo>
                  <a:lnTo>
                    <a:pt x="1" y="208"/>
                  </a:lnTo>
                  <a:cubicBezTo>
                    <a:pt x="3" y="230"/>
                    <a:pt x="6" y="254"/>
                    <a:pt x="7" y="277"/>
                  </a:cubicBezTo>
                  <a:cubicBezTo>
                    <a:pt x="271" y="231"/>
                    <a:pt x="523" y="134"/>
                    <a:pt x="7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31"/>
            <p:cNvSpPr/>
            <p:nvPr/>
          </p:nvSpPr>
          <p:spPr>
            <a:xfrm>
              <a:off x="5701725" y="4135575"/>
              <a:ext cx="33900" cy="31750"/>
            </a:xfrm>
            <a:custGeom>
              <a:rect b="b" l="l" r="r" t="t"/>
              <a:pathLst>
                <a:path extrusionOk="0" h="1270" w="1356">
                  <a:moveTo>
                    <a:pt x="1" y="0"/>
                  </a:moveTo>
                  <a:lnTo>
                    <a:pt x="1" y="0"/>
                  </a:lnTo>
                  <a:cubicBezTo>
                    <a:pt x="37" y="298"/>
                    <a:pt x="205" y="562"/>
                    <a:pt x="409" y="772"/>
                  </a:cubicBezTo>
                  <a:cubicBezTo>
                    <a:pt x="627" y="1004"/>
                    <a:pt x="902" y="1167"/>
                    <a:pt x="1211" y="1269"/>
                  </a:cubicBezTo>
                  <a:cubicBezTo>
                    <a:pt x="1257" y="1249"/>
                    <a:pt x="1306" y="1231"/>
                    <a:pt x="1355" y="1220"/>
                  </a:cubicBezTo>
                  <a:cubicBezTo>
                    <a:pt x="1353" y="1219"/>
                    <a:pt x="1351" y="1219"/>
                    <a:pt x="1350" y="1218"/>
                  </a:cubicBezTo>
                  <a:cubicBezTo>
                    <a:pt x="818" y="1032"/>
                    <a:pt x="173" y="65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31"/>
            <p:cNvSpPr/>
            <p:nvPr/>
          </p:nvSpPr>
          <p:spPr>
            <a:xfrm>
              <a:off x="5703600" y="4144150"/>
              <a:ext cx="27950" cy="25000"/>
            </a:xfrm>
            <a:custGeom>
              <a:rect b="b" l="l" r="r" t="t"/>
              <a:pathLst>
                <a:path extrusionOk="0" h="1000" w="1118">
                  <a:moveTo>
                    <a:pt x="0" y="0"/>
                  </a:moveTo>
                  <a:cubicBezTo>
                    <a:pt x="129" y="425"/>
                    <a:pt x="489" y="744"/>
                    <a:pt x="870" y="937"/>
                  </a:cubicBezTo>
                  <a:cubicBezTo>
                    <a:pt x="916" y="960"/>
                    <a:pt x="966" y="981"/>
                    <a:pt x="1018" y="999"/>
                  </a:cubicBezTo>
                  <a:cubicBezTo>
                    <a:pt x="1049" y="976"/>
                    <a:pt x="1081" y="955"/>
                    <a:pt x="1118" y="937"/>
                  </a:cubicBezTo>
                  <a:cubicBezTo>
                    <a:pt x="848" y="836"/>
                    <a:pt x="606" y="702"/>
                    <a:pt x="400" y="521"/>
                  </a:cubicBezTo>
                  <a:cubicBezTo>
                    <a:pt x="231" y="373"/>
                    <a:pt x="84" y="21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31"/>
            <p:cNvSpPr/>
            <p:nvPr/>
          </p:nvSpPr>
          <p:spPr>
            <a:xfrm>
              <a:off x="5705975" y="4151750"/>
              <a:ext cx="22975" cy="19375"/>
            </a:xfrm>
            <a:custGeom>
              <a:rect b="b" l="l" r="r" t="t"/>
              <a:pathLst>
                <a:path extrusionOk="0" h="775" w="919">
                  <a:moveTo>
                    <a:pt x="1" y="0"/>
                  </a:moveTo>
                  <a:lnTo>
                    <a:pt x="1" y="0"/>
                  </a:lnTo>
                  <a:cubicBezTo>
                    <a:pt x="198" y="330"/>
                    <a:pt x="469" y="639"/>
                    <a:pt x="835" y="775"/>
                  </a:cubicBezTo>
                  <a:cubicBezTo>
                    <a:pt x="859" y="747"/>
                    <a:pt x="888" y="721"/>
                    <a:pt x="918" y="697"/>
                  </a:cubicBezTo>
                  <a:cubicBezTo>
                    <a:pt x="564" y="557"/>
                    <a:pt x="271" y="35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31"/>
            <p:cNvSpPr/>
            <p:nvPr/>
          </p:nvSpPr>
          <p:spPr>
            <a:xfrm>
              <a:off x="5712750" y="4161925"/>
              <a:ext cx="9675" cy="7850"/>
            </a:xfrm>
            <a:custGeom>
              <a:rect b="b" l="l" r="r" t="t"/>
              <a:pathLst>
                <a:path extrusionOk="0" h="314" w="387">
                  <a:moveTo>
                    <a:pt x="1" y="1"/>
                  </a:moveTo>
                  <a:lnTo>
                    <a:pt x="1" y="1"/>
                  </a:lnTo>
                  <a:cubicBezTo>
                    <a:pt x="62" y="87"/>
                    <a:pt x="132" y="167"/>
                    <a:pt x="219" y="226"/>
                  </a:cubicBezTo>
                  <a:cubicBezTo>
                    <a:pt x="271" y="262"/>
                    <a:pt x="328" y="292"/>
                    <a:pt x="386" y="314"/>
                  </a:cubicBezTo>
                  <a:lnTo>
                    <a:pt x="386" y="314"/>
                  </a:lnTo>
                  <a:cubicBezTo>
                    <a:pt x="383" y="313"/>
                    <a:pt x="380" y="310"/>
                    <a:pt x="377" y="308"/>
                  </a:cubicBezTo>
                  <a:cubicBezTo>
                    <a:pt x="220" y="184"/>
                    <a:pt x="149" y="131"/>
                    <a:pt x="1" y="1"/>
                  </a:cubicBezTo>
                  <a:close/>
                  <a:moveTo>
                    <a:pt x="386" y="314"/>
                  </a:moveTo>
                  <a:lnTo>
                    <a:pt x="386" y="314"/>
                  </a:lnTo>
                  <a:cubicBezTo>
                    <a:pt x="387" y="314"/>
                    <a:pt x="387" y="314"/>
                    <a:pt x="387" y="314"/>
                  </a:cubicBezTo>
                  <a:cubicBezTo>
                    <a:pt x="387" y="314"/>
                    <a:pt x="387" y="314"/>
                    <a:pt x="386" y="3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31"/>
            <p:cNvSpPr/>
            <p:nvPr/>
          </p:nvSpPr>
          <p:spPr>
            <a:xfrm>
              <a:off x="5666775" y="4179800"/>
              <a:ext cx="38500" cy="17050"/>
            </a:xfrm>
            <a:custGeom>
              <a:rect b="b" l="l" r="r" t="t"/>
              <a:pathLst>
                <a:path extrusionOk="0" h="682" w="1540">
                  <a:moveTo>
                    <a:pt x="0" y="1"/>
                  </a:moveTo>
                  <a:lnTo>
                    <a:pt x="0" y="1"/>
                  </a:lnTo>
                  <a:cubicBezTo>
                    <a:pt x="169" y="214"/>
                    <a:pt x="346" y="397"/>
                    <a:pt x="591" y="509"/>
                  </a:cubicBezTo>
                  <a:cubicBezTo>
                    <a:pt x="844" y="628"/>
                    <a:pt x="1125" y="682"/>
                    <a:pt x="1407" y="682"/>
                  </a:cubicBezTo>
                  <a:cubicBezTo>
                    <a:pt x="1434" y="682"/>
                    <a:pt x="1461" y="681"/>
                    <a:pt x="1489" y="680"/>
                  </a:cubicBezTo>
                  <a:cubicBezTo>
                    <a:pt x="1505" y="644"/>
                    <a:pt x="1523" y="610"/>
                    <a:pt x="1539" y="579"/>
                  </a:cubicBezTo>
                  <a:lnTo>
                    <a:pt x="1539" y="579"/>
                  </a:lnTo>
                  <a:cubicBezTo>
                    <a:pt x="1510" y="580"/>
                    <a:pt x="1481" y="581"/>
                    <a:pt x="1452" y="581"/>
                  </a:cubicBezTo>
                  <a:cubicBezTo>
                    <a:pt x="1368" y="581"/>
                    <a:pt x="1285" y="577"/>
                    <a:pt x="1200" y="571"/>
                  </a:cubicBezTo>
                  <a:cubicBezTo>
                    <a:pt x="752" y="532"/>
                    <a:pt x="335" y="36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31"/>
            <p:cNvSpPr/>
            <p:nvPr/>
          </p:nvSpPr>
          <p:spPr>
            <a:xfrm>
              <a:off x="5672000" y="4186625"/>
              <a:ext cx="31775" cy="12550"/>
            </a:xfrm>
            <a:custGeom>
              <a:rect b="b" l="l" r="r" t="t"/>
              <a:pathLst>
                <a:path extrusionOk="0" h="502" w="1271">
                  <a:moveTo>
                    <a:pt x="1" y="1"/>
                  </a:moveTo>
                  <a:lnTo>
                    <a:pt x="1" y="1"/>
                  </a:lnTo>
                  <a:cubicBezTo>
                    <a:pt x="64" y="88"/>
                    <a:pt x="155" y="151"/>
                    <a:pt x="243" y="213"/>
                  </a:cubicBezTo>
                  <a:cubicBezTo>
                    <a:pt x="392" y="320"/>
                    <a:pt x="558" y="398"/>
                    <a:pt x="734" y="445"/>
                  </a:cubicBezTo>
                  <a:cubicBezTo>
                    <a:pt x="885" y="485"/>
                    <a:pt x="1037" y="502"/>
                    <a:pt x="1188" y="502"/>
                  </a:cubicBezTo>
                  <a:cubicBezTo>
                    <a:pt x="1205" y="502"/>
                    <a:pt x="1222" y="501"/>
                    <a:pt x="1239" y="501"/>
                  </a:cubicBezTo>
                  <a:cubicBezTo>
                    <a:pt x="1250" y="475"/>
                    <a:pt x="1259" y="451"/>
                    <a:pt x="1270" y="427"/>
                  </a:cubicBezTo>
                  <a:cubicBezTo>
                    <a:pt x="977" y="423"/>
                    <a:pt x="712" y="394"/>
                    <a:pt x="424" y="269"/>
                  </a:cubicBezTo>
                  <a:cubicBezTo>
                    <a:pt x="296" y="209"/>
                    <a:pt x="114" y="119"/>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31"/>
            <p:cNvSpPr/>
            <p:nvPr/>
          </p:nvSpPr>
          <p:spPr>
            <a:xfrm>
              <a:off x="5675125" y="4190500"/>
              <a:ext cx="27750" cy="10925"/>
            </a:xfrm>
            <a:custGeom>
              <a:rect b="b" l="l" r="r" t="t"/>
              <a:pathLst>
                <a:path extrusionOk="0" h="437" w="1110">
                  <a:moveTo>
                    <a:pt x="0" y="0"/>
                  </a:moveTo>
                  <a:cubicBezTo>
                    <a:pt x="84" y="92"/>
                    <a:pt x="190" y="157"/>
                    <a:pt x="295" y="218"/>
                  </a:cubicBezTo>
                  <a:cubicBezTo>
                    <a:pt x="420" y="294"/>
                    <a:pt x="555" y="356"/>
                    <a:pt x="697" y="391"/>
                  </a:cubicBezTo>
                  <a:cubicBezTo>
                    <a:pt x="819" y="425"/>
                    <a:pt x="942" y="437"/>
                    <a:pt x="1067" y="437"/>
                  </a:cubicBezTo>
                  <a:cubicBezTo>
                    <a:pt x="1073" y="437"/>
                    <a:pt x="1078" y="437"/>
                    <a:pt x="1084" y="437"/>
                  </a:cubicBezTo>
                  <a:cubicBezTo>
                    <a:pt x="1092" y="412"/>
                    <a:pt x="1101" y="387"/>
                    <a:pt x="1109" y="363"/>
                  </a:cubicBezTo>
                  <a:cubicBezTo>
                    <a:pt x="870" y="351"/>
                    <a:pt x="661" y="323"/>
                    <a:pt x="402" y="222"/>
                  </a:cubicBezTo>
                  <a:cubicBezTo>
                    <a:pt x="269" y="167"/>
                    <a:pt x="120" y="10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31"/>
            <p:cNvSpPr/>
            <p:nvPr/>
          </p:nvSpPr>
          <p:spPr>
            <a:xfrm>
              <a:off x="5682100" y="4196525"/>
              <a:ext cx="19925" cy="6900"/>
            </a:xfrm>
            <a:custGeom>
              <a:rect b="b" l="l" r="r" t="t"/>
              <a:pathLst>
                <a:path extrusionOk="0" h="276" w="797">
                  <a:moveTo>
                    <a:pt x="0" y="0"/>
                  </a:moveTo>
                  <a:lnTo>
                    <a:pt x="0" y="0"/>
                  </a:lnTo>
                  <a:cubicBezTo>
                    <a:pt x="181" y="137"/>
                    <a:pt x="400" y="229"/>
                    <a:pt x="623" y="264"/>
                  </a:cubicBezTo>
                  <a:cubicBezTo>
                    <a:pt x="675" y="271"/>
                    <a:pt x="727" y="275"/>
                    <a:pt x="781" y="276"/>
                  </a:cubicBezTo>
                  <a:lnTo>
                    <a:pt x="796" y="222"/>
                  </a:lnTo>
                  <a:cubicBezTo>
                    <a:pt x="710" y="212"/>
                    <a:pt x="627" y="197"/>
                    <a:pt x="509" y="172"/>
                  </a:cubicBezTo>
                  <a:cubicBezTo>
                    <a:pt x="331" y="137"/>
                    <a:pt x="156" y="8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31"/>
            <p:cNvSpPr/>
            <p:nvPr/>
          </p:nvSpPr>
          <p:spPr>
            <a:xfrm>
              <a:off x="5668650" y="4244150"/>
              <a:ext cx="39575" cy="16400"/>
            </a:xfrm>
            <a:custGeom>
              <a:rect b="b" l="l" r="r" t="t"/>
              <a:pathLst>
                <a:path extrusionOk="0" h="656" w="1583">
                  <a:moveTo>
                    <a:pt x="1350" y="0"/>
                  </a:moveTo>
                  <a:cubicBezTo>
                    <a:pt x="986" y="309"/>
                    <a:pt x="527" y="594"/>
                    <a:pt x="62" y="594"/>
                  </a:cubicBezTo>
                  <a:cubicBezTo>
                    <a:pt x="42" y="594"/>
                    <a:pt x="21" y="594"/>
                    <a:pt x="1" y="592"/>
                  </a:cubicBezTo>
                  <a:lnTo>
                    <a:pt x="1" y="592"/>
                  </a:lnTo>
                  <a:cubicBezTo>
                    <a:pt x="59" y="602"/>
                    <a:pt x="117" y="607"/>
                    <a:pt x="175" y="607"/>
                  </a:cubicBezTo>
                  <a:cubicBezTo>
                    <a:pt x="462" y="607"/>
                    <a:pt x="737" y="493"/>
                    <a:pt x="985" y="358"/>
                  </a:cubicBezTo>
                  <a:lnTo>
                    <a:pt x="985" y="358"/>
                  </a:lnTo>
                  <a:cubicBezTo>
                    <a:pt x="748" y="506"/>
                    <a:pt x="490" y="611"/>
                    <a:pt x="193" y="636"/>
                  </a:cubicBezTo>
                  <a:cubicBezTo>
                    <a:pt x="215" y="637"/>
                    <a:pt x="236" y="637"/>
                    <a:pt x="258" y="637"/>
                  </a:cubicBezTo>
                  <a:cubicBezTo>
                    <a:pt x="598" y="637"/>
                    <a:pt x="942" y="498"/>
                    <a:pt x="1206" y="309"/>
                  </a:cubicBezTo>
                  <a:lnTo>
                    <a:pt x="1206" y="309"/>
                  </a:lnTo>
                  <a:cubicBezTo>
                    <a:pt x="963" y="483"/>
                    <a:pt x="697" y="621"/>
                    <a:pt x="374" y="654"/>
                  </a:cubicBezTo>
                  <a:cubicBezTo>
                    <a:pt x="393" y="655"/>
                    <a:pt x="411" y="655"/>
                    <a:pt x="429" y="655"/>
                  </a:cubicBezTo>
                  <a:cubicBezTo>
                    <a:pt x="696" y="655"/>
                    <a:pt x="951" y="564"/>
                    <a:pt x="1181" y="420"/>
                  </a:cubicBezTo>
                  <a:lnTo>
                    <a:pt x="1181" y="420"/>
                  </a:lnTo>
                  <a:cubicBezTo>
                    <a:pt x="1036" y="518"/>
                    <a:pt x="878" y="601"/>
                    <a:pt x="697" y="652"/>
                  </a:cubicBezTo>
                  <a:cubicBezTo>
                    <a:pt x="908" y="625"/>
                    <a:pt x="1098" y="551"/>
                    <a:pt x="1270" y="448"/>
                  </a:cubicBezTo>
                  <a:lnTo>
                    <a:pt x="1270" y="448"/>
                  </a:lnTo>
                  <a:cubicBezTo>
                    <a:pt x="1214" y="486"/>
                    <a:pt x="1155" y="525"/>
                    <a:pt x="1105" y="552"/>
                  </a:cubicBezTo>
                  <a:cubicBezTo>
                    <a:pt x="1276" y="489"/>
                    <a:pt x="1438" y="400"/>
                    <a:pt x="1582" y="289"/>
                  </a:cubicBezTo>
                  <a:cubicBezTo>
                    <a:pt x="1530" y="240"/>
                    <a:pt x="1481" y="188"/>
                    <a:pt x="1437" y="130"/>
                  </a:cubicBezTo>
                  <a:cubicBezTo>
                    <a:pt x="1382" y="175"/>
                    <a:pt x="1326" y="221"/>
                    <a:pt x="1269" y="263"/>
                  </a:cubicBezTo>
                  <a:lnTo>
                    <a:pt x="1269" y="263"/>
                  </a:lnTo>
                  <a:cubicBezTo>
                    <a:pt x="1297" y="242"/>
                    <a:pt x="1324" y="220"/>
                    <a:pt x="1350" y="197"/>
                  </a:cubicBezTo>
                  <a:cubicBezTo>
                    <a:pt x="1378" y="172"/>
                    <a:pt x="1404" y="147"/>
                    <a:pt x="1430" y="122"/>
                  </a:cubicBezTo>
                  <a:cubicBezTo>
                    <a:pt x="1401" y="83"/>
                    <a:pt x="1373" y="42"/>
                    <a:pt x="13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31"/>
            <p:cNvSpPr/>
            <p:nvPr/>
          </p:nvSpPr>
          <p:spPr>
            <a:xfrm>
              <a:off x="5716000" y="4272900"/>
              <a:ext cx="18225" cy="34750"/>
            </a:xfrm>
            <a:custGeom>
              <a:rect b="b" l="l" r="r" t="t"/>
              <a:pathLst>
                <a:path extrusionOk="0" h="1390" w="729">
                  <a:moveTo>
                    <a:pt x="642" y="1"/>
                  </a:moveTo>
                  <a:cubicBezTo>
                    <a:pt x="641" y="7"/>
                    <a:pt x="639" y="15"/>
                    <a:pt x="639" y="21"/>
                  </a:cubicBezTo>
                  <a:cubicBezTo>
                    <a:pt x="618" y="177"/>
                    <a:pt x="572" y="330"/>
                    <a:pt x="554" y="484"/>
                  </a:cubicBezTo>
                  <a:lnTo>
                    <a:pt x="554" y="458"/>
                  </a:lnTo>
                  <a:cubicBezTo>
                    <a:pt x="504" y="661"/>
                    <a:pt x="447" y="831"/>
                    <a:pt x="348" y="1001"/>
                  </a:cubicBezTo>
                  <a:cubicBezTo>
                    <a:pt x="258" y="1147"/>
                    <a:pt x="136" y="1273"/>
                    <a:pt x="1" y="1390"/>
                  </a:cubicBezTo>
                  <a:cubicBezTo>
                    <a:pt x="154" y="1286"/>
                    <a:pt x="301" y="1152"/>
                    <a:pt x="400" y="1009"/>
                  </a:cubicBezTo>
                  <a:cubicBezTo>
                    <a:pt x="500" y="867"/>
                    <a:pt x="550" y="741"/>
                    <a:pt x="607" y="594"/>
                  </a:cubicBezTo>
                  <a:cubicBezTo>
                    <a:pt x="665" y="441"/>
                    <a:pt x="708" y="230"/>
                    <a:pt x="726" y="42"/>
                  </a:cubicBezTo>
                  <a:cubicBezTo>
                    <a:pt x="728" y="31"/>
                    <a:pt x="728" y="21"/>
                    <a:pt x="729" y="12"/>
                  </a:cubicBezTo>
                  <a:cubicBezTo>
                    <a:pt x="722" y="11"/>
                    <a:pt x="715" y="10"/>
                    <a:pt x="709" y="10"/>
                  </a:cubicBezTo>
                  <a:cubicBezTo>
                    <a:pt x="686" y="10"/>
                    <a:pt x="664" y="6"/>
                    <a:pt x="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31"/>
            <p:cNvSpPr/>
            <p:nvPr/>
          </p:nvSpPr>
          <p:spPr>
            <a:xfrm>
              <a:off x="5722150" y="4273325"/>
              <a:ext cx="18050" cy="29950"/>
            </a:xfrm>
            <a:custGeom>
              <a:rect b="b" l="l" r="r" t="t"/>
              <a:pathLst>
                <a:path extrusionOk="0" h="1198" w="722">
                  <a:moveTo>
                    <a:pt x="512" y="400"/>
                  </a:moveTo>
                  <a:cubicBezTo>
                    <a:pt x="512" y="400"/>
                    <a:pt x="512" y="400"/>
                    <a:pt x="512" y="401"/>
                  </a:cubicBezTo>
                  <a:lnTo>
                    <a:pt x="512" y="401"/>
                  </a:lnTo>
                  <a:cubicBezTo>
                    <a:pt x="512" y="400"/>
                    <a:pt x="512" y="400"/>
                    <a:pt x="512" y="400"/>
                  </a:cubicBezTo>
                  <a:close/>
                  <a:moveTo>
                    <a:pt x="514" y="0"/>
                  </a:moveTo>
                  <a:cubicBezTo>
                    <a:pt x="497" y="122"/>
                    <a:pt x="471" y="237"/>
                    <a:pt x="438" y="370"/>
                  </a:cubicBezTo>
                  <a:cubicBezTo>
                    <a:pt x="363" y="683"/>
                    <a:pt x="255" y="987"/>
                    <a:pt x="1" y="1198"/>
                  </a:cubicBezTo>
                  <a:cubicBezTo>
                    <a:pt x="245" y="1038"/>
                    <a:pt x="418" y="738"/>
                    <a:pt x="507" y="420"/>
                  </a:cubicBezTo>
                  <a:lnTo>
                    <a:pt x="507" y="420"/>
                  </a:lnTo>
                  <a:cubicBezTo>
                    <a:pt x="458" y="629"/>
                    <a:pt x="386" y="810"/>
                    <a:pt x="252" y="980"/>
                  </a:cubicBezTo>
                  <a:cubicBezTo>
                    <a:pt x="430" y="807"/>
                    <a:pt x="536" y="605"/>
                    <a:pt x="600" y="376"/>
                  </a:cubicBezTo>
                  <a:lnTo>
                    <a:pt x="600" y="376"/>
                  </a:lnTo>
                  <a:cubicBezTo>
                    <a:pt x="576" y="487"/>
                    <a:pt x="540" y="594"/>
                    <a:pt x="488" y="697"/>
                  </a:cubicBezTo>
                  <a:cubicBezTo>
                    <a:pt x="649" y="492"/>
                    <a:pt x="715" y="257"/>
                    <a:pt x="722" y="15"/>
                  </a:cubicBezTo>
                  <a:lnTo>
                    <a:pt x="722" y="15"/>
                  </a:lnTo>
                  <a:cubicBezTo>
                    <a:pt x="710" y="16"/>
                    <a:pt x="699" y="17"/>
                    <a:pt x="688" y="17"/>
                  </a:cubicBezTo>
                  <a:cubicBezTo>
                    <a:pt x="651" y="17"/>
                    <a:pt x="614" y="13"/>
                    <a:pt x="575" y="8"/>
                  </a:cubicBezTo>
                  <a:cubicBezTo>
                    <a:pt x="574" y="19"/>
                    <a:pt x="574" y="30"/>
                    <a:pt x="572" y="40"/>
                  </a:cubicBezTo>
                  <a:cubicBezTo>
                    <a:pt x="574" y="30"/>
                    <a:pt x="574" y="19"/>
                    <a:pt x="574" y="8"/>
                  </a:cubicBezTo>
                  <a:cubicBezTo>
                    <a:pt x="554" y="5"/>
                    <a:pt x="533" y="3"/>
                    <a:pt x="5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31"/>
            <p:cNvSpPr/>
            <p:nvPr/>
          </p:nvSpPr>
          <p:spPr>
            <a:xfrm>
              <a:off x="5772275" y="4272750"/>
              <a:ext cx="17175" cy="37375"/>
            </a:xfrm>
            <a:custGeom>
              <a:rect b="b" l="l" r="r" t="t"/>
              <a:pathLst>
                <a:path extrusionOk="0" h="1495" w="687">
                  <a:moveTo>
                    <a:pt x="80" y="0"/>
                  </a:moveTo>
                  <a:cubicBezTo>
                    <a:pt x="53" y="8"/>
                    <a:pt x="28" y="15"/>
                    <a:pt x="1" y="20"/>
                  </a:cubicBezTo>
                  <a:cubicBezTo>
                    <a:pt x="361" y="443"/>
                    <a:pt x="687" y="873"/>
                    <a:pt x="651" y="1495"/>
                  </a:cubicBezTo>
                  <a:cubicBezTo>
                    <a:pt x="670" y="1355"/>
                    <a:pt x="680" y="1211"/>
                    <a:pt x="658" y="1071"/>
                  </a:cubicBezTo>
                  <a:cubicBezTo>
                    <a:pt x="634" y="888"/>
                    <a:pt x="567" y="708"/>
                    <a:pt x="513" y="588"/>
                  </a:cubicBezTo>
                  <a:cubicBezTo>
                    <a:pt x="413" y="360"/>
                    <a:pt x="258" y="170"/>
                    <a:pt x="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31"/>
            <p:cNvSpPr/>
            <p:nvPr/>
          </p:nvSpPr>
          <p:spPr>
            <a:xfrm>
              <a:off x="5774625" y="4270275"/>
              <a:ext cx="15100" cy="30200"/>
            </a:xfrm>
            <a:custGeom>
              <a:rect b="b" l="l" r="r" t="t"/>
              <a:pathLst>
                <a:path extrusionOk="0" h="1208" w="604">
                  <a:moveTo>
                    <a:pt x="249" y="1"/>
                  </a:moveTo>
                  <a:cubicBezTo>
                    <a:pt x="197" y="26"/>
                    <a:pt x="145" y="48"/>
                    <a:pt x="90" y="67"/>
                  </a:cubicBezTo>
                  <a:lnTo>
                    <a:pt x="133" y="110"/>
                  </a:lnTo>
                  <a:cubicBezTo>
                    <a:pt x="151" y="130"/>
                    <a:pt x="169" y="151"/>
                    <a:pt x="186" y="172"/>
                  </a:cubicBezTo>
                  <a:cubicBezTo>
                    <a:pt x="152" y="136"/>
                    <a:pt x="116" y="103"/>
                    <a:pt x="79" y="71"/>
                  </a:cubicBezTo>
                  <a:cubicBezTo>
                    <a:pt x="53" y="80"/>
                    <a:pt x="26" y="88"/>
                    <a:pt x="0" y="95"/>
                  </a:cubicBezTo>
                  <a:cubicBezTo>
                    <a:pt x="304" y="402"/>
                    <a:pt x="536" y="757"/>
                    <a:pt x="594" y="1207"/>
                  </a:cubicBezTo>
                  <a:cubicBezTo>
                    <a:pt x="595" y="991"/>
                    <a:pt x="531" y="752"/>
                    <a:pt x="437" y="548"/>
                  </a:cubicBezTo>
                  <a:lnTo>
                    <a:pt x="437" y="548"/>
                  </a:lnTo>
                  <a:cubicBezTo>
                    <a:pt x="504" y="676"/>
                    <a:pt x="562" y="814"/>
                    <a:pt x="604" y="966"/>
                  </a:cubicBezTo>
                  <a:cubicBezTo>
                    <a:pt x="577" y="770"/>
                    <a:pt x="519" y="573"/>
                    <a:pt x="430" y="394"/>
                  </a:cubicBezTo>
                  <a:lnTo>
                    <a:pt x="430" y="394"/>
                  </a:lnTo>
                  <a:cubicBezTo>
                    <a:pt x="475" y="471"/>
                    <a:pt x="519" y="554"/>
                    <a:pt x="561" y="642"/>
                  </a:cubicBezTo>
                  <a:cubicBezTo>
                    <a:pt x="499" y="412"/>
                    <a:pt x="401" y="186"/>
                    <a:pt x="2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31"/>
            <p:cNvSpPr/>
            <p:nvPr/>
          </p:nvSpPr>
          <p:spPr>
            <a:xfrm>
              <a:off x="5677975" y="4187675"/>
              <a:ext cx="24775" cy="2425"/>
            </a:xfrm>
            <a:custGeom>
              <a:rect b="b" l="l" r="r" t="t"/>
              <a:pathLst>
                <a:path extrusionOk="0" h="97" w="991">
                  <a:moveTo>
                    <a:pt x="0" y="1"/>
                  </a:moveTo>
                  <a:lnTo>
                    <a:pt x="0" y="1"/>
                  </a:lnTo>
                  <a:cubicBezTo>
                    <a:pt x="133" y="76"/>
                    <a:pt x="275" y="96"/>
                    <a:pt x="420" y="96"/>
                  </a:cubicBezTo>
                  <a:cubicBezTo>
                    <a:pt x="594" y="96"/>
                    <a:pt x="773" y="67"/>
                    <a:pt x="944" y="66"/>
                  </a:cubicBezTo>
                  <a:cubicBezTo>
                    <a:pt x="959" y="64"/>
                    <a:pt x="980" y="64"/>
                    <a:pt x="990" y="63"/>
                  </a:cubicBezTo>
                  <a:cubicBezTo>
                    <a:pt x="943" y="53"/>
                    <a:pt x="894" y="46"/>
                    <a:pt x="845" y="42"/>
                  </a:cubicBezTo>
                  <a:cubicBezTo>
                    <a:pt x="813" y="39"/>
                    <a:pt x="780" y="37"/>
                    <a:pt x="748" y="37"/>
                  </a:cubicBezTo>
                  <a:cubicBezTo>
                    <a:pt x="624" y="37"/>
                    <a:pt x="500" y="57"/>
                    <a:pt x="376" y="62"/>
                  </a:cubicBezTo>
                  <a:cubicBezTo>
                    <a:pt x="373" y="62"/>
                    <a:pt x="369" y="62"/>
                    <a:pt x="365" y="62"/>
                  </a:cubicBezTo>
                  <a:cubicBezTo>
                    <a:pt x="239" y="62"/>
                    <a:pt x="121" y="4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31"/>
            <p:cNvSpPr/>
            <p:nvPr/>
          </p:nvSpPr>
          <p:spPr>
            <a:xfrm>
              <a:off x="5689700" y="4190125"/>
              <a:ext cx="9925" cy="725"/>
            </a:xfrm>
            <a:custGeom>
              <a:rect b="b" l="l" r="r" t="t"/>
              <a:pathLst>
                <a:path extrusionOk="0" h="29" w="397">
                  <a:moveTo>
                    <a:pt x="208" y="0"/>
                  </a:moveTo>
                  <a:cubicBezTo>
                    <a:pt x="138" y="0"/>
                    <a:pt x="69" y="8"/>
                    <a:pt x="0" y="22"/>
                  </a:cubicBezTo>
                  <a:cubicBezTo>
                    <a:pt x="65" y="26"/>
                    <a:pt x="133" y="29"/>
                    <a:pt x="201" y="29"/>
                  </a:cubicBezTo>
                  <a:cubicBezTo>
                    <a:pt x="269" y="29"/>
                    <a:pt x="335" y="26"/>
                    <a:pt x="397" y="21"/>
                  </a:cubicBezTo>
                  <a:cubicBezTo>
                    <a:pt x="334" y="7"/>
                    <a:pt x="271" y="0"/>
                    <a:pt x="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31"/>
            <p:cNvSpPr/>
            <p:nvPr/>
          </p:nvSpPr>
          <p:spPr>
            <a:xfrm>
              <a:off x="5716975" y="4151750"/>
              <a:ext cx="17525" cy="8175"/>
            </a:xfrm>
            <a:custGeom>
              <a:rect b="b" l="l" r="r" t="t"/>
              <a:pathLst>
                <a:path extrusionOk="0" h="327" w="701">
                  <a:moveTo>
                    <a:pt x="1" y="0"/>
                  </a:moveTo>
                  <a:cubicBezTo>
                    <a:pt x="211" y="155"/>
                    <a:pt x="447" y="278"/>
                    <a:pt x="701" y="327"/>
                  </a:cubicBezTo>
                  <a:cubicBezTo>
                    <a:pt x="468" y="217"/>
                    <a:pt x="235" y="10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31"/>
            <p:cNvSpPr/>
            <p:nvPr/>
          </p:nvSpPr>
          <p:spPr>
            <a:xfrm>
              <a:off x="5721375" y="4156150"/>
              <a:ext cx="5425" cy="2850"/>
            </a:xfrm>
            <a:custGeom>
              <a:rect b="b" l="l" r="r" t="t"/>
              <a:pathLst>
                <a:path extrusionOk="0" h="114" w="217">
                  <a:moveTo>
                    <a:pt x="1" y="0"/>
                  </a:moveTo>
                  <a:lnTo>
                    <a:pt x="1" y="0"/>
                  </a:lnTo>
                  <a:cubicBezTo>
                    <a:pt x="63" y="53"/>
                    <a:pt x="142" y="92"/>
                    <a:pt x="217" y="114"/>
                  </a:cubicBezTo>
                  <a:cubicBezTo>
                    <a:pt x="149" y="68"/>
                    <a:pt x="75" y="3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31"/>
            <p:cNvSpPr/>
            <p:nvPr/>
          </p:nvSpPr>
          <p:spPr>
            <a:xfrm>
              <a:off x="5787300" y="4162175"/>
              <a:ext cx="8950" cy="8025"/>
            </a:xfrm>
            <a:custGeom>
              <a:rect b="b" l="l" r="r" t="t"/>
              <a:pathLst>
                <a:path extrusionOk="0" h="321" w="358">
                  <a:moveTo>
                    <a:pt x="357" y="0"/>
                  </a:moveTo>
                  <a:lnTo>
                    <a:pt x="357" y="0"/>
                  </a:lnTo>
                  <a:cubicBezTo>
                    <a:pt x="293" y="67"/>
                    <a:pt x="224" y="126"/>
                    <a:pt x="157" y="190"/>
                  </a:cubicBezTo>
                  <a:cubicBezTo>
                    <a:pt x="105" y="238"/>
                    <a:pt x="57" y="285"/>
                    <a:pt x="0" y="320"/>
                  </a:cubicBezTo>
                  <a:cubicBezTo>
                    <a:pt x="154" y="270"/>
                    <a:pt x="282" y="133"/>
                    <a:pt x="3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31"/>
            <p:cNvSpPr/>
            <p:nvPr/>
          </p:nvSpPr>
          <p:spPr>
            <a:xfrm>
              <a:off x="5788125" y="4166350"/>
              <a:ext cx="2225" cy="2050"/>
            </a:xfrm>
            <a:custGeom>
              <a:rect b="b" l="l" r="r" t="t"/>
              <a:pathLst>
                <a:path extrusionOk="0" h="82" w="89">
                  <a:moveTo>
                    <a:pt x="89" y="0"/>
                  </a:moveTo>
                  <a:lnTo>
                    <a:pt x="89" y="0"/>
                  </a:lnTo>
                  <a:cubicBezTo>
                    <a:pt x="57" y="24"/>
                    <a:pt x="27" y="51"/>
                    <a:pt x="0" y="81"/>
                  </a:cubicBezTo>
                  <a:cubicBezTo>
                    <a:pt x="33" y="61"/>
                    <a:pt x="67" y="30"/>
                    <a:pt x="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31"/>
            <p:cNvSpPr/>
            <p:nvPr/>
          </p:nvSpPr>
          <p:spPr>
            <a:xfrm>
              <a:off x="5811675" y="4192650"/>
              <a:ext cx="11650" cy="10025"/>
            </a:xfrm>
            <a:custGeom>
              <a:rect b="b" l="l" r="r" t="t"/>
              <a:pathLst>
                <a:path extrusionOk="0" h="401" w="466">
                  <a:moveTo>
                    <a:pt x="466" y="1"/>
                  </a:moveTo>
                  <a:lnTo>
                    <a:pt x="466" y="1"/>
                  </a:lnTo>
                  <a:cubicBezTo>
                    <a:pt x="336" y="47"/>
                    <a:pt x="150" y="294"/>
                    <a:pt x="0" y="400"/>
                  </a:cubicBezTo>
                  <a:cubicBezTo>
                    <a:pt x="188" y="313"/>
                    <a:pt x="307" y="134"/>
                    <a:pt x="4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31"/>
            <p:cNvSpPr/>
            <p:nvPr/>
          </p:nvSpPr>
          <p:spPr>
            <a:xfrm>
              <a:off x="5813025" y="4195025"/>
              <a:ext cx="5025" cy="4725"/>
            </a:xfrm>
            <a:custGeom>
              <a:rect b="b" l="l" r="r" t="t"/>
              <a:pathLst>
                <a:path extrusionOk="0" h="189" w="201">
                  <a:moveTo>
                    <a:pt x="201" y="0"/>
                  </a:moveTo>
                  <a:cubicBezTo>
                    <a:pt x="124" y="51"/>
                    <a:pt x="60" y="118"/>
                    <a:pt x="1" y="189"/>
                  </a:cubicBezTo>
                  <a:cubicBezTo>
                    <a:pt x="78" y="140"/>
                    <a:pt x="147" y="67"/>
                    <a:pt x="2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31"/>
            <p:cNvSpPr/>
            <p:nvPr/>
          </p:nvSpPr>
          <p:spPr>
            <a:xfrm>
              <a:off x="5812775" y="4196600"/>
              <a:ext cx="550" cy="500"/>
            </a:xfrm>
            <a:custGeom>
              <a:rect b="b" l="l" r="r" t="t"/>
              <a:pathLst>
                <a:path extrusionOk="0" h="20" w="22">
                  <a:moveTo>
                    <a:pt x="21" y="0"/>
                  </a:moveTo>
                  <a:cubicBezTo>
                    <a:pt x="14" y="5"/>
                    <a:pt x="8" y="13"/>
                    <a:pt x="1" y="20"/>
                  </a:cubicBezTo>
                  <a:cubicBezTo>
                    <a:pt x="9" y="15"/>
                    <a:pt x="16" y="7"/>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31"/>
            <p:cNvSpPr/>
            <p:nvPr/>
          </p:nvSpPr>
          <p:spPr>
            <a:xfrm>
              <a:off x="5805750" y="4251625"/>
              <a:ext cx="10650" cy="1425"/>
            </a:xfrm>
            <a:custGeom>
              <a:rect b="b" l="l" r="r" t="t"/>
              <a:pathLst>
                <a:path extrusionOk="0" h="57" w="426">
                  <a:moveTo>
                    <a:pt x="1" y="1"/>
                  </a:moveTo>
                  <a:cubicBezTo>
                    <a:pt x="137" y="44"/>
                    <a:pt x="285" y="48"/>
                    <a:pt x="426" y="57"/>
                  </a:cubicBezTo>
                  <a:cubicBezTo>
                    <a:pt x="289" y="11"/>
                    <a:pt x="145" y="6"/>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31"/>
            <p:cNvSpPr/>
            <p:nvPr/>
          </p:nvSpPr>
          <p:spPr>
            <a:xfrm>
              <a:off x="5807500" y="4250250"/>
              <a:ext cx="5650" cy="800"/>
            </a:xfrm>
            <a:custGeom>
              <a:rect b="b" l="l" r="r" t="t"/>
              <a:pathLst>
                <a:path extrusionOk="0" h="32" w="226">
                  <a:moveTo>
                    <a:pt x="1" y="0"/>
                  </a:moveTo>
                  <a:lnTo>
                    <a:pt x="1" y="0"/>
                  </a:lnTo>
                  <a:cubicBezTo>
                    <a:pt x="62" y="23"/>
                    <a:pt x="131" y="32"/>
                    <a:pt x="196" y="32"/>
                  </a:cubicBezTo>
                  <a:cubicBezTo>
                    <a:pt x="206" y="32"/>
                    <a:pt x="215" y="32"/>
                    <a:pt x="225" y="31"/>
                  </a:cubicBezTo>
                  <a:cubicBezTo>
                    <a:pt x="152" y="11"/>
                    <a:pt x="77" y="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31"/>
            <p:cNvSpPr/>
            <p:nvPr/>
          </p:nvSpPr>
          <p:spPr>
            <a:xfrm>
              <a:off x="5809625" y="4248700"/>
              <a:ext cx="650" cy="50"/>
            </a:xfrm>
            <a:custGeom>
              <a:rect b="b" l="l" r="r" t="t"/>
              <a:pathLst>
                <a:path extrusionOk="0" h="2" w="26">
                  <a:moveTo>
                    <a:pt x="8" y="0"/>
                  </a:moveTo>
                  <a:cubicBezTo>
                    <a:pt x="5" y="0"/>
                    <a:pt x="3" y="0"/>
                    <a:pt x="0" y="0"/>
                  </a:cubicBezTo>
                  <a:cubicBezTo>
                    <a:pt x="4" y="1"/>
                    <a:pt x="8" y="1"/>
                    <a:pt x="12" y="1"/>
                  </a:cubicBezTo>
                  <a:cubicBezTo>
                    <a:pt x="17" y="1"/>
                    <a:pt x="22" y="1"/>
                    <a:pt x="26" y="0"/>
                  </a:cubicBezTo>
                  <a:cubicBezTo>
                    <a:pt x="20" y="0"/>
                    <a:pt x="14" y="0"/>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31"/>
            <p:cNvSpPr/>
            <p:nvPr/>
          </p:nvSpPr>
          <p:spPr>
            <a:xfrm>
              <a:off x="5769525" y="4279100"/>
              <a:ext cx="11925" cy="11800"/>
            </a:xfrm>
            <a:custGeom>
              <a:rect b="b" l="l" r="r" t="t"/>
              <a:pathLst>
                <a:path extrusionOk="0" h="472" w="477">
                  <a:moveTo>
                    <a:pt x="1" y="1"/>
                  </a:moveTo>
                  <a:lnTo>
                    <a:pt x="1" y="1"/>
                  </a:lnTo>
                  <a:cubicBezTo>
                    <a:pt x="122" y="212"/>
                    <a:pt x="309" y="328"/>
                    <a:pt x="476" y="471"/>
                  </a:cubicBezTo>
                  <a:cubicBezTo>
                    <a:pt x="335" y="296"/>
                    <a:pt x="155" y="15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31"/>
            <p:cNvSpPr/>
            <p:nvPr/>
          </p:nvSpPr>
          <p:spPr>
            <a:xfrm>
              <a:off x="5770350" y="4278650"/>
              <a:ext cx="5100" cy="4575"/>
            </a:xfrm>
            <a:custGeom>
              <a:rect b="b" l="l" r="r" t="t"/>
              <a:pathLst>
                <a:path extrusionOk="0" h="183" w="204">
                  <a:moveTo>
                    <a:pt x="0" y="0"/>
                  </a:moveTo>
                  <a:lnTo>
                    <a:pt x="0" y="0"/>
                  </a:lnTo>
                  <a:cubicBezTo>
                    <a:pt x="55" y="72"/>
                    <a:pt x="131" y="135"/>
                    <a:pt x="203" y="182"/>
                  </a:cubicBezTo>
                  <a:cubicBezTo>
                    <a:pt x="146" y="111"/>
                    <a:pt x="75" y="5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31"/>
            <p:cNvSpPr/>
            <p:nvPr/>
          </p:nvSpPr>
          <p:spPr>
            <a:xfrm>
              <a:off x="5772175" y="4277775"/>
              <a:ext cx="800" cy="625"/>
            </a:xfrm>
            <a:custGeom>
              <a:rect b="b" l="l" r="r" t="t"/>
              <a:pathLst>
                <a:path extrusionOk="0" h="25" w="32">
                  <a:moveTo>
                    <a:pt x="1" y="0"/>
                  </a:moveTo>
                  <a:lnTo>
                    <a:pt x="1" y="0"/>
                  </a:lnTo>
                  <a:cubicBezTo>
                    <a:pt x="10" y="9"/>
                    <a:pt x="21" y="20"/>
                    <a:pt x="32" y="25"/>
                  </a:cubicBezTo>
                  <a:cubicBezTo>
                    <a:pt x="22" y="15"/>
                    <a:pt x="12" y="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31"/>
            <p:cNvSpPr/>
            <p:nvPr/>
          </p:nvSpPr>
          <p:spPr>
            <a:xfrm>
              <a:off x="5725325" y="4272075"/>
              <a:ext cx="950" cy="10375"/>
            </a:xfrm>
            <a:custGeom>
              <a:rect b="b" l="l" r="r" t="t"/>
              <a:pathLst>
                <a:path extrusionOk="0" h="415" w="38">
                  <a:moveTo>
                    <a:pt x="37" y="1"/>
                  </a:moveTo>
                  <a:cubicBezTo>
                    <a:pt x="0" y="136"/>
                    <a:pt x="1" y="279"/>
                    <a:pt x="27" y="415"/>
                  </a:cubicBezTo>
                  <a:cubicBezTo>
                    <a:pt x="37" y="277"/>
                    <a:pt x="37" y="140"/>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31"/>
            <p:cNvSpPr/>
            <p:nvPr/>
          </p:nvSpPr>
          <p:spPr>
            <a:xfrm>
              <a:off x="5727025" y="4274275"/>
              <a:ext cx="275" cy="2125"/>
            </a:xfrm>
            <a:custGeom>
              <a:rect b="b" l="l" r="r" t="t"/>
              <a:pathLst>
                <a:path extrusionOk="0" h="85" w="11">
                  <a:moveTo>
                    <a:pt x="9" y="0"/>
                  </a:moveTo>
                  <a:lnTo>
                    <a:pt x="9" y="0"/>
                  </a:lnTo>
                  <a:cubicBezTo>
                    <a:pt x="1" y="27"/>
                    <a:pt x="0" y="58"/>
                    <a:pt x="4" y="85"/>
                  </a:cubicBezTo>
                  <a:cubicBezTo>
                    <a:pt x="10" y="58"/>
                    <a:pt x="11" y="28"/>
                    <a:pt x="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31"/>
            <p:cNvSpPr/>
            <p:nvPr/>
          </p:nvSpPr>
          <p:spPr>
            <a:xfrm>
              <a:off x="5741675" y="4281275"/>
              <a:ext cx="900" cy="3750"/>
            </a:xfrm>
            <a:custGeom>
              <a:rect b="b" l="l" r="r" t="t"/>
              <a:pathLst>
                <a:path extrusionOk="0" h="150" w="36">
                  <a:moveTo>
                    <a:pt x="15" y="1"/>
                  </a:moveTo>
                  <a:cubicBezTo>
                    <a:pt x="13" y="1"/>
                    <a:pt x="10" y="2"/>
                    <a:pt x="7" y="4"/>
                  </a:cubicBezTo>
                  <a:cubicBezTo>
                    <a:pt x="7" y="5"/>
                    <a:pt x="7" y="8"/>
                    <a:pt x="6" y="10"/>
                  </a:cubicBezTo>
                  <a:lnTo>
                    <a:pt x="6" y="12"/>
                  </a:lnTo>
                  <a:cubicBezTo>
                    <a:pt x="5" y="17"/>
                    <a:pt x="5" y="22"/>
                    <a:pt x="5" y="27"/>
                  </a:cubicBezTo>
                  <a:cubicBezTo>
                    <a:pt x="1" y="68"/>
                    <a:pt x="0" y="109"/>
                    <a:pt x="5" y="150"/>
                  </a:cubicBezTo>
                  <a:cubicBezTo>
                    <a:pt x="5" y="135"/>
                    <a:pt x="36" y="1"/>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31"/>
            <p:cNvSpPr/>
            <p:nvPr/>
          </p:nvSpPr>
          <p:spPr>
            <a:xfrm>
              <a:off x="5766800" y="4281075"/>
              <a:ext cx="1300" cy="4100"/>
            </a:xfrm>
            <a:custGeom>
              <a:rect b="b" l="l" r="r" t="t"/>
              <a:pathLst>
                <a:path extrusionOk="0" h="164" w="52">
                  <a:moveTo>
                    <a:pt x="8" y="1"/>
                  </a:moveTo>
                  <a:cubicBezTo>
                    <a:pt x="4" y="1"/>
                    <a:pt x="1" y="5"/>
                    <a:pt x="1" y="8"/>
                  </a:cubicBezTo>
                  <a:cubicBezTo>
                    <a:pt x="10" y="63"/>
                    <a:pt x="26" y="116"/>
                    <a:pt x="52" y="164"/>
                  </a:cubicBezTo>
                  <a:cubicBezTo>
                    <a:pt x="45" y="136"/>
                    <a:pt x="37" y="107"/>
                    <a:pt x="31" y="79"/>
                  </a:cubicBezTo>
                  <a:lnTo>
                    <a:pt x="31" y="79"/>
                  </a:lnTo>
                  <a:cubicBezTo>
                    <a:pt x="32" y="83"/>
                    <a:pt x="34" y="85"/>
                    <a:pt x="36" y="90"/>
                  </a:cubicBezTo>
                  <a:cubicBezTo>
                    <a:pt x="29" y="61"/>
                    <a:pt x="24" y="33"/>
                    <a:pt x="15" y="6"/>
                  </a:cubicBezTo>
                  <a:cubicBezTo>
                    <a:pt x="14" y="3"/>
                    <a:pt x="12" y="2"/>
                    <a:pt x="10" y="1"/>
                  </a:cubicBezTo>
                  <a:cubicBezTo>
                    <a:pt x="9" y="1"/>
                    <a:pt x="8" y="1"/>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31"/>
            <p:cNvSpPr/>
            <p:nvPr/>
          </p:nvSpPr>
          <p:spPr>
            <a:xfrm>
              <a:off x="5689025" y="4239275"/>
              <a:ext cx="8875" cy="10850"/>
            </a:xfrm>
            <a:custGeom>
              <a:rect b="b" l="l" r="r" t="t"/>
              <a:pathLst>
                <a:path extrusionOk="0" h="434" w="355">
                  <a:moveTo>
                    <a:pt x="355" y="1"/>
                  </a:moveTo>
                  <a:cubicBezTo>
                    <a:pt x="196" y="108"/>
                    <a:pt x="112" y="284"/>
                    <a:pt x="0" y="433"/>
                  </a:cubicBezTo>
                  <a:cubicBezTo>
                    <a:pt x="141" y="300"/>
                    <a:pt x="246" y="129"/>
                    <a:pt x="3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31"/>
            <p:cNvSpPr/>
            <p:nvPr/>
          </p:nvSpPr>
          <p:spPr>
            <a:xfrm>
              <a:off x="5707925" y="3848850"/>
              <a:ext cx="74550" cy="36425"/>
            </a:xfrm>
            <a:custGeom>
              <a:rect b="b" l="l" r="r" t="t"/>
              <a:pathLst>
                <a:path extrusionOk="0" h="1457" w="2982">
                  <a:moveTo>
                    <a:pt x="1871" y="0"/>
                  </a:moveTo>
                  <a:cubicBezTo>
                    <a:pt x="1668" y="0"/>
                    <a:pt x="1464" y="35"/>
                    <a:pt x="1269" y="95"/>
                  </a:cubicBezTo>
                  <a:cubicBezTo>
                    <a:pt x="1327" y="98"/>
                    <a:pt x="1391" y="100"/>
                    <a:pt x="1458" y="100"/>
                  </a:cubicBezTo>
                  <a:cubicBezTo>
                    <a:pt x="1222" y="125"/>
                    <a:pt x="989" y="184"/>
                    <a:pt x="765" y="289"/>
                  </a:cubicBezTo>
                  <a:cubicBezTo>
                    <a:pt x="753" y="295"/>
                    <a:pt x="738" y="301"/>
                    <a:pt x="728" y="305"/>
                  </a:cubicBezTo>
                  <a:cubicBezTo>
                    <a:pt x="793" y="294"/>
                    <a:pt x="857" y="284"/>
                    <a:pt x="922" y="274"/>
                  </a:cubicBezTo>
                  <a:cubicBezTo>
                    <a:pt x="1033" y="256"/>
                    <a:pt x="1174" y="243"/>
                    <a:pt x="1319" y="234"/>
                  </a:cubicBezTo>
                  <a:lnTo>
                    <a:pt x="1319" y="234"/>
                  </a:lnTo>
                  <a:cubicBezTo>
                    <a:pt x="1051" y="269"/>
                    <a:pt x="789" y="344"/>
                    <a:pt x="546" y="476"/>
                  </a:cubicBezTo>
                  <a:cubicBezTo>
                    <a:pt x="517" y="490"/>
                    <a:pt x="479" y="509"/>
                    <a:pt x="455" y="520"/>
                  </a:cubicBezTo>
                  <a:cubicBezTo>
                    <a:pt x="495" y="510"/>
                    <a:pt x="536" y="501"/>
                    <a:pt x="577" y="491"/>
                  </a:cubicBezTo>
                  <a:cubicBezTo>
                    <a:pt x="770" y="447"/>
                    <a:pt x="938" y="418"/>
                    <a:pt x="1113" y="397"/>
                  </a:cubicBezTo>
                  <a:lnTo>
                    <a:pt x="1113" y="397"/>
                  </a:lnTo>
                  <a:cubicBezTo>
                    <a:pt x="917" y="434"/>
                    <a:pt x="722" y="496"/>
                    <a:pt x="522" y="593"/>
                  </a:cubicBezTo>
                  <a:cubicBezTo>
                    <a:pt x="500" y="605"/>
                    <a:pt x="471" y="617"/>
                    <a:pt x="450" y="627"/>
                  </a:cubicBezTo>
                  <a:cubicBezTo>
                    <a:pt x="486" y="619"/>
                    <a:pt x="522" y="613"/>
                    <a:pt x="558" y="607"/>
                  </a:cubicBezTo>
                  <a:cubicBezTo>
                    <a:pt x="672" y="586"/>
                    <a:pt x="780" y="567"/>
                    <a:pt x="886" y="551"/>
                  </a:cubicBezTo>
                  <a:lnTo>
                    <a:pt x="886" y="551"/>
                  </a:lnTo>
                  <a:cubicBezTo>
                    <a:pt x="695" y="604"/>
                    <a:pt x="507" y="685"/>
                    <a:pt x="311" y="802"/>
                  </a:cubicBezTo>
                  <a:cubicBezTo>
                    <a:pt x="300" y="808"/>
                    <a:pt x="284" y="818"/>
                    <a:pt x="278" y="823"/>
                  </a:cubicBezTo>
                  <a:cubicBezTo>
                    <a:pt x="322" y="809"/>
                    <a:pt x="368" y="798"/>
                    <a:pt x="413" y="785"/>
                  </a:cubicBezTo>
                  <a:cubicBezTo>
                    <a:pt x="582" y="738"/>
                    <a:pt x="753" y="700"/>
                    <a:pt x="924" y="665"/>
                  </a:cubicBezTo>
                  <a:lnTo>
                    <a:pt x="924" y="665"/>
                  </a:lnTo>
                  <a:cubicBezTo>
                    <a:pt x="719" y="725"/>
                    <a:pt x="518" y="815"/>
                    <a:pt x="317" y="938"/>
                  </a:cubicBezTo>
                  <a:cubicBezTo>
                    <a:pt x="291" y="954"/>
                    <a:pt x="264" y="970"/>
                    <a:pt x="238" y="985"/>
                  </a:cubicBezTo>
                  <a:cubicBezTo>
                    <a:pt x="295" y="967"/>
                    <a:pt x="351" y="952"/>
                    <a:pt x="408" y="934"/>
                  </a:cubicBezTo>
                  <a:cubicBezTo>
                    <a:pt x="557" y="888"/>
                    <a:pt x="709" y="849"/>
                    <a:pt x="861" y="811"/>
                  </a:cubicBezTo>
                  <a:lnTo>
                    <a:pt x="861" y="811"/>
                  </a:lnTo>
                  <a:cubicBezTo>
                    <a:pt x="701" y="867"/>
                    <a:pt x="536" y="947"/>
                    <a:pt x="355" y="1053"/>
                  </a:cubicBezTo>
                  <a:cubicBezTo>
                    <a:pt x="312" y="1077"/>
                    <a:pt x="259" y="1109"/>
                    <a:pt x="224" y="1130"/>
                  </a:cubicBezTo>
                  <a:cubicBezTo>
                    <a:pt x="294" y="1104"/>
                    <a:pt x="364" y="1080"/>
                    <a:pt x="435" y="1057"/>
                  </a:cubicBezTo>
                  <a:cubicBezTo>
                    <a:pt x="544" y="1020"/>
                    <a:pt x="665" y="985"/>
                    <a:pt x="786" y="953"/>
                  </a:cubicBezTo>
                  <a:lnTo>
                    <a:pt x="786" y="953"/>
                  </a:lnTo>
                  <a:cubicBezTo>
                    <a:pt x="593" y="1024"/>
                    <a:pt x="407" y="1113"/>
                    <a:pt x="228" y="1215"/>
                  </a:cubicBezTo>
                  <a:cubicBezTo>
                    <a:pt x="173" y="1246"/>
                    <a:pt x="115" y="1279"/>
                    <a:pt x="64" y="1312"/>
                  </a:cubicBezTo>
                  <a:cubicBezTo>
                    <a:pt x="157" y="1276"/>
                    <a:pt x="252" y="1243"/>
                    <a:pt x="346" y="1211"/>
                  </a:cubicBezTo>
                  <a:cubicBezTo>
                    <a:pt x="541" y="1144"/>
                    <a:pt x="738" y="1088"/>
                    <a:pt x="936" y="1040"/>
                  </a:cubicBezTo>
                  <a:lnTo>
                    <a:pt x="936" y="1040"/>
                  </a:lnTo>
                  <a:cubicBezTo>
                    <a:pt x="688" y="1108"/>
                    <a:pt x="445" y="1200"/>
                    <a:pt x="217" y="1320"/>
                  </a:cubicBezTo>
                  <a:cubicBezTo>
                    <a:pt x="143" y="1361"/>
                    <a:pt x="66" y="1410"/>
                    <a:pt x="0" y="1456"/>
                  </a:cubicBezTo>
                  <a:cubicBezTo>
                    <a:pt x="80" y="1415"/>
                    <a:pt x="172" y="1374"/>
                    <a:pt x="247" y="1343"/>
                  </a:cubicBezTo>
                  <a:cubicBezTo>
                    <a:pt x="806" y="1117"/>
                    <a:pt x="1391" y="990"/>
                    <a:pt x="1979" y="990"/>
                  </a:cubicBezTo>
                  <a:cubicBezTo>
                    <a:pt x="2314" y="990"/>
                    <a:pt x="2649" y="1032"/>
                    <a:pt x="2982" y="1119"/>
                  </a:cubicBezTo>
                  <a:cubicBezTo>
                    <a:pt x="2627" y="985"/>
                    <a:pt x="2246" y="913"/>
                    <a:pt x="1864" y="913"/>
                  </a:cubicBezTo>
                  <a:cubicBezTo>
                    <a:pt x="1792" y="913"/>
                    <a:pt x="1720" y="915"/>
                    <a:pt x="1648" y="921"/>
                  </a:cubicBezTo>
                  <a:cubicBezTo>
                    <a:pt x="1785" y="906"/>
                    <a:pt x="1932" y="897"/>
                    <a:pt x="2083" y="897"/>
                  </a:cubicBezTo>
                  <a:cubicBezTo>
                    <a:pt x="2282" y="897"/>
                    <a:pt x="2488" y="912"/>
                    <a:pt x="2687" y="947"/>
                  </a:cubicBezTo>
                  <a:cubicBezTo>
                    <a:pt x="2363" y="857"/>
                    <a:pt x="2026" y="806"/>
                    <a:pt x="1690" y="806"/>
                  </a:cubicBezTo>
                  <a:cubicBezTo>
                    <a:pt x="1650" y="806"/>
                    <a:pt x="1611" y="807"/>
                    <a:pt x="1572" y="808"/>
                  </a:cubicBezTo>
                  <a:cubicBezTo>
                    <a:pt x="1746" y="787"/>
                    <a:pt x="2033" y="763"/>
                    <a:pt x="2259" y="763"/>
                  </a:cubicBezTo>
                  <a:cubicBezTo>
                    <a:pt x="2284" y="763"/>
                    <a:pt x="2308" y="764"/>
                    <a:pt x="2331" y="764"/>
                  </a:cubicBezTo>
                  <a:cubicBezTo>
                    <a:pt x="2053" y="721"/>
                    <a:pt x="1813" y="693"/>
                    <a:pt x="1588" y="693"/>
                  </a:cubicBezTo>
                  <a:cubicBezTo>
                    <a:pt x="1542" y="693"/>
                    <a:pt x="1496" y="694"/>
                    <a:pt x="1451" y="696"/>
                  </a:cubicBezTo>
                  <a:cubicBezTo>
                    <a:pt x="1659" y="660"/>
                    <a:pt x="1808" y="635"/>
                    <a:pt x="2036" y="629"/>
                  </a:cubicBezTo>
                  <a:cubicBezTo>
                    <a:pt x="1867" y="598"/>
                    <a:pt x="1704" y="582"/>
                    <a:pt x="1544" y="582"/>
                  </a:cubicBezTo>
                  <a:cubicBezTo>
                    <a:pt x="1492" y="582"/>
                    <a:pt x="1440" y="584"/>
                    <a:pt x="1388" y="587"/>
                  </a:cubicBezTo>
                  <a:cubicBezTo>
                    <a:pt x="1573" y="558"/>
                    <a:pt x="1756" y="535"/>
                    <a:pt x="1936" y="512"/>
                  </a:cubicBezTo>
                  <a:cubicBezTo>
                    <a:pt x="1775" y="489"/>
                    <a:pt x="1623" y="477"/>
                    <a:pt x="1477" y="477"/>
                  </a:cubicBezTo>
                  <a:cubicBezTo>
                    <a:pt x="1459" y="477"/>
                    <a:pt x="1442" y="478"/>
                    <a:pt x="1424" y="478"/>
                  </a:cubicBezTo>
                  <a:cubicBezTo>
                    <a:pt x="1682" y="438"/>
                    <a:pt x="1878" y="406"/>
                    <a:pt x="2142" y="385"/>
                  </a:cubicBezTo>
                  <a:cubicBezTo>
                    <a:pt x="1966" y="364"/>
                    <a:pt x="1796" y="352"/>
                    <a:pt x="1630" y="352"/>
                  </a:cubicBezTo>
                  <a:cubicBezTo>
                    <a:pt x="1578" y="352"/>
                    <a:pt x="1528" y="353"/>
                    <a:pt x="1477" y="355"/>
                  </a:cubicBezTo>
                  <a:cubicBezTo>
                    <a:pt x="1777" y="320"/>
                    <a:pt x="2023" y="284"/>
                    <a:pt x="2326" y="260"/>
                  </a:cubicBezTo>
                  <a:cubicBezTo>
                    <a:pt x="2133" y="232"/>
                    <a:pt x="1934" y="213"/>
                    <a:pt x="1736" y="211"/>
                  </a:cubicBezTo>
                  <a:cubicBezTo>
                    <a:pt x="1963" y="194"/>
                    <a:pt x="2190" y="173"/>
                    <a:pt x="2416" y="173"/>
                  </a:cubicBezTo>
                  <a:cubicBezTo>
                    <a:pt x="2447" y="173"/>
                    <a:pt x="2479" y="173"/>
                    <a:pt x="2510" y="174"/>
                  </a:cubicBezTo>
                  <a:cubicBezTo>
                    <a:pt x="2305" y="130"/>
                    <a:pt x="2098" y="100"/>
                    <a:pt x="1889" y="90"/>
                  </a:cubicBezTo>
                  <a:cubicBezTo>
                    <a:pt x="2047" y="81"/>
                    <a:pt x="2207" y="67"/>
                    <a:pt x="2348" y="47"/>
                  </a:cubicBezTo>
                  <a:cubicBezTo>
                    <a:pt x="2216" y="31"/>
                    <a:pt x="2092" y="7"/>
                    <a:pt x="1949" y="2"/>
                  </a:cubicBezTo>
                  <a:cubicBezTo>
                    <a:pt x="1923" y="1"/>
                    <a:pt x="1897" y="0"/>
                    <a:pt x="18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31"/>
            <p:cNvSpPr/>
            <p:nvPr/>
          </p:nvSpPr>
          <p:spPr>
            <a:xfrm>
              <a:off x="5739125" y="3842475"/>
              <a:ext cx="40525" cy="6175"/>
            </a:xfrm>
            <a:custGeom>
              <a:rect b="b" l="l" r="r" t="t"/>
              <a:pathLst>
                <a:path extrusionOk="0" h="247" w="1621">
                  <a:moveTo>
                    <a:pt x="724" y="1"/>
                  </a:moveTo>
                  <a:cubicBezTo>
                    <a:pt x="527" y="1"/>
                    <a:pt x="327" y="58"/>
                    <a:pt x="0" y="169"/>
                  </a:cubicBezTo>
                  <a:cubicBezTo>
                    <a:pt x="229" y="131"/>
                    <a:pt x="417" y="96"/>
                    <a:pt x="649" y="92"/>
                  </a:cubicBezTo>
                  <a:cubicBezTo>
                    <a:pt x="933" y="94"/>
                    <a:pt x="1142" y="144"/>
                    <a:pt x="1417" y="205"/>
                  </a:cubicBezTo>
                  <a:cubicBezTo>
                    <a:pt x="1483" y="218"/>
                    <a:pt x="1559" y="234"/>
                    <a:pt x="1620" y="247"/>
                  </a:cubicBezTo>
                  <a:cubicBezTo>
                    <a:pt x="1567" y="228"/>
                    <a:pt x="1515" y="209"/>
                    <a:pt x="1463" y="189"/>
                  </a:cubicBezTo>
                  <a:cubicBezTo>
                    <a:pt x="1127" y="62"/>
                    <a:pt x="927" y="1"/>
                    <a:pt x="7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31"/>
            <p:cNvSpPr/>
            <p:nvPr/>
          </p:nvSpPr>
          <p:spPr>
            <a:xfrm>
              <a:off x="5707450" y="3887350"/>
              <a:ext cx="11900" cy="8350"/>
            </a:xfrm>
            <a:custGeom>
              <a:rect b="b" l="l" r="r" t="t"/>
              <a:pathLst>
                <a:path extrusionOk="0" h="334" w="476">
                  <a:moveTo>
                    <a:pt x="475" y="1"/>
                  </a:moveTo>
                  <a:lnTo>
                    <a:pt x="475" y="1"/>
                  </a:lnTo>
                  <a:cubicBezTo>
                    <a:pt x="305" y="42"/>
                    <a:pt x="140" y="113"/>
                    <a:pt x="1" y="228"/>
                  </a:cubicBezTo>
                  <a:cubicBezTo>
                    <a:pt x="88" y="196"/>
                    <a:pt x="185" y="164"/>
                    <a:pt x="283" y="134"/>
                  </a:cubicBezTo>
                  <a:lnTo>
                    <a:pt x="283" y="134"/>
                  </a:lnTo>
                  <a:cubicBezTo>
                    <a:pt x="201" y="163"/>
                    <a:pt x="122" y="200"/>
                    <a:pt x="46" y="244"/>
                  </a:cubicBezTo>
                  <a:cubicBezTo>
                    <a:pt x="96" y="237"/>
                    <a:pt x="148" y="225"/>
                    <a:pt x="199" y="213"/>
                  </a:cubicBezTo>
                  <a:lnTo>
                    <a:pt x="199" y="213"/>
                  </a:lnTo>
                  <a:cubicBezTo>
                    <a:pt x="159" y="232"/>
                    <a:pt x="120" y="253"/>
                    <a:pt x="83" y="277"/>
                  </a:cubicBezTo>
                  <a:cubicBezTo>
                    <a:pt x="143" y="264"/>
                    <a:pt x="201" y="251"/>
                    <a:pt x="260" y="233"/>
                  </a:cubicBezTo>
                  <a:lnTo>
                    <a:pt x="260" y="233"/>
                  </a:lnTo>
                  <a:cubicBezTo>
                    <a:pt x="212" y="253"/>
                    <a:pt x="162" y="275"/>
                    <a:pt x="116" y="299"/>
                  </a:cubicBezTo>
                  <a:cubicBezTo>
                    <a:pt x="156" y="295"/>
                    <a:pt x="196" y="288"/>
                    <a:pt x="236" y="278"/>
                  </a:cubicBezTo>
                  <a:lnTo>
                    <a:pt x="236" y="278"/>
                  </a:lnTo>
                  <a:cubicBezTo>
                    <a:pt x="198" y="293"/>
                    <a:pt x="161" y="311"/>
                    <a:pt x="126" y="333"/>
                  </a:cubicBezTo>
                  <a:cubicBezTo>
                    <a:pt x="218" y="316"/>
                    <a:pt x="310" y="284"/>
                    <a:pt x="395" y="241"/>
                  </a:cubicBezTo>
                  <a:cubicBezTo>
                    <a:pt x="396" y="235"/>
                    <a:pt x="396" y="230"/>
                    <a:pt x="397" y="226"/>
                  </a:cubicBezTo>
                  <a:lnTo>
                    <a:pt x="397" y="226"/>
                  </a:lnTo>
                  <a:cubicBezTo>
                    <a:pt x="395" y="227"/>
                    <a:pt x="393" y="227"/>
                    <a:pt x="390" y="228"/>
                  </a:cubicBezTo>
                  <a:lnTo>
                    <a:pt x="390" y="228"/>
                  </a:lnTo>
                  <a:cubicBezTo>
                    <a:pt x="393" y="227"/>
                    <a:pt x="396" y="226"/>
                    <a:pt x="398" y="225"/>
                  </a:cubicBezTo>
                  <a:cubicBezTo>
                    <a:pt x="407" y="175"/>
                    <a:pt x="421" y="125"/>
                    <a:pt x="434" y="84"/>
                  </a:cubicBezTo>
                  <a:lnTo>
                    <a:pt x="434" y="84"/>
                  </a:lnTo>
                  <a:cubicBezTo>
                    <a:pt x="415" y="89"/>
                    <a:pt x="397" y="94"/>
                    <a:pt x="378" y="100"/>
                  </a:cubicBezTo>
                  <a:lnTo>
                    <a:pt x="436" y="81"/>
                  </a:lnTo>
                  <a:cubicBezTo>
                    <a:pt x="438" y="76"/>
                    <a:pt x="439" y="69"/>
                    <a:pt x="442" y="64"/>
                  </a:cubicBezTo>
                  <a:cubicBezTo>
                    <a:pt x="452" y="40"/>
                    <a:pt x="463" y="19"/>
                    <a:pt x="4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31"/>
            <p:cNvSpPr/>
            <p:nvPr/>
          </p:nvSpPr>
          <p:spPr>
            <a:xfrm>
              <a:off x="5711075" y="3893700"/>
              <a:ext cx="6175" cy="2725"/>
            </a:xfrm>
            <a:custGeom>
              <a:rect b="b" l="l" r="r" t="t"/>
              <a:pathLst>
                <a:path extrusionOk="0" h="109" w="247">
                  <a:moveTo>
                    <a:pt x="247" y="0"/>
                  </a:moveTo>
                  <a:lnTo>
                    <a:pt x="247" y="0"/>
                  </a:lnTo>
                  <a:cubicBezTo>
                    <a:pt x="160" y="25"/>
                    <a:pt x="77" y="60"/>
                    <a:pt x="1" y="108"/>
                  </a:cubicBezTo>
                  <a:cubicBezTo>
                    <a:pt x="78" y="95"/>
                    <a:pt x="165" y="67"/>
                    <a:pt x="242" y="35"/>
                  </a:cubicBezTo>
                  <a:cubicBezTo>
                    <a:pt x="245" y="23"/>
                    <a:pt x="246" y="12"/>
                    <a:pt x="2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31"/>
            <p:cNvSpPr/>
            <p:nvPr/>
          </p:nvSpPr>
          <p:spPr>
            <a:xfrm>
              <a:off x="5711425" y="3894800"/>
              <a:ext cx="5700" cy="2200"/>
            </a:xfrm>
            <a:custGeom>
              <a:rect b="b" l="l" r="r" t="t"/>
              <a:pathLst>
                <a:path extrusionOk="0" h="88" w="228">
                  <a:moveTo>
                    <a:pt x="228" y="0"/>
                  </a:moveTo>
                  <a:cubicBezTo>
                    <a:pt x="148" y="20"/>
                    <a:pt x="72" y="48"/>
                    <a:pt x="0" y="88"/>
                  </a:cubicBezTo>
                  <a:cubicBezTo>
                    <a:pt x="78" y="78"/>
                    <a:pt x="157" y="48"/>
                    <a:pt x="227" y="13"/>
                  </a:cubicBezTo>
                  <a:cubicBezTo>
                    <a:pt x="228" y="8"/>
                    <a:pt x="228" y="4"/>
                    <a:pt x="2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31"/>
            <p:cNvSpPr/>
            <p:nvPr/>
          </p:nvSpPr>
          <p:spPr>
            <a:xfrm>
              <a:off x="5712475" y="3895325"/>
              <a:ext cx="4625" cy="2075"/>
            </a:xfrm>
            <a:custGeom>
              <a:rect b="b" l="l" r="r" t="t"/>
              <a:pathLst>
                <a:path extrusionOk="0" h="83" w="185">
                  <a:moveTo>
                    <a:pt x="185" y="1"/>
                  </a:moveTo>
                  <a:cubicBezTo>
                    <a:pt x="120" y="19"/>
                    <a:pt x="58" y="46"/>
                    <a:pt x="0" y="82"/>
                  </a:cubicBezTo>
                  <a:cubicBezTo>
                    <a:pt x="67" y="71"/>
                    <a:pt x="129" y="38"/>
                    <a:pt x="1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31"/>
            <p:cNvSpPr/>
            <p:nvPr/>
          </p:nvSpPr>
          <p:spPr>
            <a:xfrm>
              <a:off x="5717900" y="3881825"/>
              <a:ext cx="9275" cy="11075"/>
            </a:xfrm>
            <a:custGeom>
              <a:rect b="b" l="l" r="r" t="t"/>
              <a:pathLst>
                <a:path extrusionOk="0" h="443" w="371">
                  <a:moveTo>
                    <a:pt x="348" y="1"/>
                  </a:moveTo>
                  <a:cubicBezTo>
                    <a:pt x="340" y="1"/>
                    <a:pt x="337" y="5"/>
                    <a:pt x="330" y="6"/>
                  </a:cubicBezTo>
                  <a:cubicBezTo>
                    <a:pt x="328" y="9"/>
                    <a:pt x="327" y="10"/>
                    <a:pt x="324" y="10"/>
                  </a:cubicBezTo>
                  <a:cubicBezTo>
                    <a:pt x="227" y="50"/>
                    <a:pt x="129" y="123"/>
                    <a:pt x="68" y="218"/>
                  </a:cubicBezTo>
                  <a:cubicBezTo>
                    <a:pt x="75" y="212"/>
                    <a:pt x="81" y="207"/>
                    <a:pt x="87" y="204"/>
                  </a:cubicBezTo>
                  <a:lnTo>
                    <a:pt x="87" y="204"/>
                  </a:lnTo>
                  <a:cubicBezTo>
                    <a:pt x="82" y="209"/>
                    <a:pt x="78" y="214"/>
                    <a:pt x="73" y="220"/>
                  </a:cubicBezTo>
                  <a:cubicBezTo>
                    <a:pt x="85" y="210"/>
                    <a:pt x="96" y="202"/>
                    <a:pt x="108" y="195"/>
                  </a:cubicBezTo>
                  <a:lnTo>
                    <a:pt x="108" y="195"/>
                  </a:lnTo>
                  <a:cubicBezTo>
                    <a:pt x="59" y="264"/>
                    <a:pt x="29" y="350"/>
                    <a:pt x="1" y="442"/>
                  </a:cubicBezTo>
                  <a:cubicBezTo>
                    <a:pt x="82" y="299"/>
                    <a:pt x="144" y="196"/>
                    <a:pt x="260" y="94"/>
                  </a:cubicBezTo>
                  <a:cubicBezTo>
                    <a:pt x="274" y="86"/>
                    <a:pt x="288" y="76"/>
                    <a:pt x="303" y="67"/>
                  </a:cubicBezTo>
                  <a:cubicBezTo>
                    <a:pt x="319" y="58"/>
                    <a:pt x="334" y="50"/>
                    <a:pt x="349" y="40"/>
                  </a:cubicBezTo>
                  <a:lnTo>
                    <a:pt x="356" y="36"/>
                  </a:lnTo>
                  <a:cubicBezTo>
                    <a:pt x="370" y="27"/>
                    <a:pt x="368" y="5"/>
                    <a:pt x="353" y="1"/>
                  </a:cubicBezTo>
                  <a:cubicBezTo>
                    <a:pt x="351" y="1"/>
                    <a:pt x="349" y="1"/>
                    <a:pt x="3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31"/>
            <p:cNvSpPr/>
            <p:nvPr/>
          </p:nvSpPr>
          <p:spPr>
            <a:xfrm>
              <a:off x="5793125" y="3886875"/>
              <a:ext cx="10675" cy="8375"/>
            </a:xfrm>
            <a:custGeom>
              <a:rect b="b" l="l" r="r" t="t"/>
              <a:pathLst>
                <a:path extrusionOk="0" h="335" w="427">
                  <a:moveTo>
                    <a:pt x="1" y="0"/>
                  </a:moveTo>
                  <a:lnTo>
                    <a:pt x="1" y="0"/>
                  </a:lnTo>
                  <a:cubicBezTo>
                    <a:pt x="12" y="20"/>
                    <a:pt x="23" y="40"/>
                    <a:pt x="30" y="65"/>
                  </a:cubicBezTo>
                  <a:cubicBezTo>
                    <a:pt x="32" y="70"/>
                    <a:pt x="34" y="76"/>
                    <a:pt x="35" y="81"/>
                  </a:cubicBezTo>
                  <a:cubicBezTo>
                    <a:pt x="46" y="87"/>
                    <a:pt x="58" y="92"/>
                    <a:pt x="71" y="96"/>
                  </a:cubicBezTo>
                  <a:lnTo>
                    <a:pt x="71" y="96"/>
                  </a:lnTo>
                  <a:cubicBezTo>
                    <a:pt x="59" y="93"/>
                    <a:pt x="48" y="89"/>
                    <a:pt x="37" y="86"/>
                  </a:cubicBezTo>
                  <a:lnTo>
                    <a:pt x="37" y="86"/>
                  </a:lnTo>
                  <a:cubicBezTo>
                    <a:pt x="48" y="127"/>
                    <a:pt x="60" y="175"/>
                    <a:pt x="68" y="226"/>
                  </a:cubicBezTo>
                  <a:cubicBezTo>
                    <a:pt x="70" y="227"/>
                    <a:pt x="74" y="229"/>
                    <a:pt x="76" y="230"/>
                  </a:cubicBezTo>
                  <a:cubicBezTo>
                    <a:pt x="73" y="229"/>
                    <a:pt x="70" y="229"/>
                    <a:pt x="68" y="227"/>
                  </a:cubicBezTo>
                  <a:lnTo>
                    <a:pt x="68" y="227"/>
                  </a:lnTo>
                  <a:cubicBezTo>
                    <a:pt x="69" y="231"/>
                    <a:pt x="69" y="236"/>
                    <a:pt x="70" y="241"/>
                  </a:cubicBezTo>
                  <a:cubicBezTo>
                    <a:pt x="147" y="286"/>
                    <a:pt x="228" y="319"/>
                    <a:pt x="313" y="335"/>
                  </a:cubicBezTo>
                  <a:cubicBezTo>
                    <a:pt x="282" y="313"/>
                    <a:pt x="249" y="294"/>
                    <a:pt x="215" y="278"/>
                  </a:cubicBezTo>
                  <a:lnTo>
                    <a:pt x="215" y="278"/>
                  </a:lnTo>
                  <a:cubicBezTo>
                    <a:pt x="251" y="288"/>
                    <a:pt x="287" y="297"/>
                    <a:pt x="323" y="301"/>
                  </a:cubicBezTo>
                  <a:cubicBezTo>
                    <a:pt x="281" y="276"/>
                    <a:pt x="238" y="252"/>
                    <a:pt x="193" y="234"/>
                  </a:cubicBezTo>
                  <a:lnTo>
                    <a:pt x="193" y="234"/>
                  </a:lnTo>
                  <a:cubicBezTo>
                    <a:pt x="246" y="250"/>
                    <a:pt x="300" y="266"/>
                    <a:pt x="353" y="277"/>
                  </a:cubicBezTo>
                  <a:cubicBezTo>
                    <a:pt x="320" y="252"/>
                    <a:pt x="285" y="232"/>
                    <a:pt x="249" y="213"/>
                  </a:cubicBezTo>
                  <a:lnTo>
                    <a:pt x="249" y="213"/>
                  </a:lnTo>
                  <a:cubicBezTo>
                    <a:pt x="295" y="226"/>
                    <a:pt x="342" y="236"/>
                    <a:pt x="387" y="245"/>
                  </a:cubicBezTo>
                  <a:cubicBezTo>
                    <a:pt x="318" y="201"/>
                    <a:pt x="248" y="164"/>
                    <a:pt x="174" y="133"/>
                  </a:cubicBezTo>
                  <a:lnTo>
                    <a:pt x="174" y="133"/>
                  </a:lnTo>
                  <a:cubicBezTo>
                    <a:pt x="260" y="165"/>
                    <a:pt x="348" y="199"/>
                    <a:pt x="426" y="231"/>
                  </a:cubicBezTo>
                  <a:cubicBezTo>
                    <a:pt x="302" y="115"/>
                    <a:pt x="153" y="4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31"/>
            <p:cNvSpPr/>
            <p:nvPr/>
          </p:nvSpPr>
          <p:spPr>
            <a:xfrm>
              <a:off x="5794925" y="3893250"/>
              <a:ext cx="5525" cy="2750"/>
            </a:xfrm>
            <a:custGeom>
              <a:rect b="b" l="l" r="r" t="t"/>
              <a:pathLst>
                <a:path extrusionOk="0" h="110" w="221">
                  <a:moveTo>
                    <a:pt x="1" y="1"/>
                  </a:moveTo>
                  <a:lnTo>
                    <a:pt x="1" y="1"/>
                  </a:lnTo>
                  <a:cubicBezTo>
                    <a:pt x="2" y="12"/>
                    <a:pt x="3" y="23"/>
                    <a:pt x="4" y="33"/>
                  </a:cubicBezTo>
                  <a:cubicBezTo>
                    <a:pt x="74" y="67"/>
                    <a:pt x="151" y="94"/>
                    <a:pt x="220" y="110"/>
                  </a:cubicBezTo>
                  <a:cubicBezTo>
                    <a:pt x="152" y="61"/>
                    <a:pt x="78" y="26"/>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31"/>
            <p:cNvSpPr/>
            <p:nvPr/>
          </p:nvSpPr>
          <p:spPr>
            <a:xfrm>
              <a:off x="5795025" y="3894325"/>
              <a:ext cx="5150" cy="2275"/>
            </a:xfrm>
            <a:custGeom>
              <a:rect b="b" l="l" r="r" t="t"/>
              <a:pathLst>
                <a:path extrusionOk="0" h="91" w="206">
                  <a:moveTo>
                    <a:pt x="0" y="1"/>
                  </a:moveTo>
                  <a:cubicBezTo>
                    <a:pt x="0" y="5"/>
                    <a:pt x="2" y="10"/>
                    <a:pt x="2" y="13"/>
                  </a:cubicBezTo>
                  <a:cubicBezTo>
                    <a:pt x="65" y="48"/>
                    <a:pt x="134" y="80"/>
                    <a:pt x="205" y="90"/>
                  </a:cubicBezTo>
                  <a:cubicBezTo>
                    <a:pt x="139" y="50"/>
                    <a:pt x="72" y="2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31"/>
            <p:cNvSpPr/>
            <p:nvPr/>
          </p:nvSpPr>
          <p:spPr>
            <a:xfrm>
              <a:off x="5795075" y="3894925"/>
              <a:ext cx="4125" cy="2075"/>
            </a:xfrm>
            <a:custGeom>
              <a:rect b="b" l="l" r="r" t="t"/>
              <a:pathLst>
                <a:path extrusionOk="0" h="83" w="165">
                  <a:moveTo>
                    <a:pt x="0" y="0"/>
                  </a:moveTo>
                  <a:cubicBezTo>
                    <a:pt x="50" y="38"/>
                    <a:pt x="105" y="69"/>
                    <a:pt x="165" y="83"/>
                  </a:cubicBezTo>
                  <a:cubicBezTo>
                    <a:pt x="113" y="46"/>
                    <a:pt x="58" y="1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31"/>
            <p:cNvSpPr/>
            <p:nvPr/>
          </p:nvSpPr>
          <p:spPr>
            <a:xfrm>
              <a:off x="5786075" y="3881325"/>
              <a:ext cx="8325" cy="11100"/>
            </a:xfrm>
            <a:custGeom>
              <a:rect b="b" l="l" r="r" t="t"/>
              <a:pathLst>
                <a:path extrusionOk="0" h="444" w="333">
                  <a:moveTo>
                    <a:pt x="22" y="0"/>
                  </a:moveTo>
                  <a:cubicBezTo>
                    <a:pt x="21" y="0"/>
                    <a:pt x="19" y="0"/>
                    <a:pt x="17" y="1"/>
                  </a:cubicBezTo>
                  <a:cubicBezTo>
                    <a:pt x="3" y="5"/>
                    <a:pt x="1" y="26"/>
                    <a:pt x="15" y="36"/>
                  </a:cubicBezTo>
                  <a:lnTo>
                    <a:pt x="22" y="40"/>
                  </a:lnTo>
                  <a:cubicBezTo>
                    <a:pt x="37" y="49"/>
                    <a:pt x="49" y="57"/>
                    <a:pt x="64" y="67"/>
                  </a:cubicBezTo>
                  <a:cubicBezTo>
                    <a:pt x="77" y="77"/>
                    <a:pt x="89" y="86"/>
                    <a:pt x="103" y="95"/>
                  </a:cubicBezTo>
                  <a:cubicBezTo>
                    <a:pt x="207" y="196"/>
                    <a:pt x="260" y="301"/>
                    <a:pt x="332" y="444"/>
                  </a:cubicBezTo>
                  <a:cubicBezTo>
                    <a:pt x="310" y="353"/>
                    <a:pt x="283" y="267"/>
                    <a:pt x="239" y="196"/>
                  </a:cubicBezTo>
                  <a:lnTo>
                    <a:pt x="239" y="196"/>
                  </a:lnTo>
                  <a:cubicBezTo>
                    <a:pt x="249" y="205"/>
                    <a:pt x="259" y="212"/>
                    <a:pt x="270" y="221"/>
                  </a:cubicBezTo>
                  <a:cubicBezTo>
                    <a:pt x="265" y="216"/>
                    <a:pt x="260" y="211"/>
                    <a:pt x="257" y="206"/>
                  </a:cubicBezTo>
                  <a:lnTo>
                    <a:pt x="257" y="206"/>
                  </a:lnTo>
                  <a:cubicBezTo>
                    <a:pt x="262" y="210"/>
                    <a:pt x="268" y="215"/>
                    <a:pt x="274" y="220"/>
                  </a:cubicBezTo>
                  <a:cubicBezTo>
                    <a:pt x="219" y="126"/>
                    <a:pt x="132" y="50"/>
                    <a:pt x="44" y="10"/>
                  </a:cubicBezTo>
                  <a:cubicBezTo>
                    <a:pt x="42" y="10"/>
                    <a:pt x="41" y="9"/>
                    <a:pt x="38" y="8"/>
                  </a:cubicBezTo>
                  <a:cubicBezTo>
                    <a:pt x="32" y="4"/>
                    <a:pt x="29" y="0"/>
                    <a:pt x="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31"/>
            <p:cNvSpPr/>
            <p:nvPr/>
          </p:nvSpPr>
          <p:spPr>
            <a:xfrm>
              <a:off x="5800425" y="3863000"/>
              <a:ext cx="7925" cy="24250"/>
            </a:xfrm>
            <a:custGeom>
              <a:rect b="b" l="l" r="r" t="t"/>
              <a:pathLst>
                <a:path extrusionOk="0" h="970" w="317">
                  <a:moveTo>
                    <a:pt x="0" y="0"/>
                  </a:moveTo>
                  <a:lnTo>
                    <a:pt x="0" y="0"/>
                  </a:lnTo>
                  <a:cubicBezTo>
                    <a:pt x="105" y="324"/>
                    <a:pt x="208" y="648"/>
                    <a:pt x="317" y="970"/>
                  </a:cubicBezTo>
                  <a:cubicBezTo>
                    <a:pt x="266" y="635"/>
                    <a:pt x="160" y="28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31"/>
            <p:cNvSpPr/>
            <p:nvPr/>
          </p:nvSpPr>
          <p:spPr>
            <a:xfrm>
              <a:off x="5800725" y="3867125"/>
              <a:ext cx="5775" cy="17325"/>
            </a:xfrm>
            <a:custGeom>
              <a:rect b="b" l="l" r="r" t="t"/>
              <a:pathLst>
                <a:path extrusionOk="0" h="693" w="231">
                  <a:moveTo>
                    <a:pt x="1" y="0"/>
                  </a:moveTo>
                  <a:cubicBezTo>
                    <a:pt x="55" y="238"/>
                    <a:pt x="136" y="469"/>
                    <a:pt x="230" y="692"/>
                  </a:cubicBezTo>
                  <a:cubicBezTo>
                    <a:pt x="186" y="452"/>
                    <a:pt x="116" y="21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31"/>
            <p:cNvSpPr/>
            <p:nvPr/>
          </p:nvSpPr>
          <p:spPr>
            <a:xfrm>
              <a:off x="5800625" y="3871375"/>
              <a:ext cx="3150" cy="9525"/>
            </a:xfrm>
            <a:custGeom>
              <a:rect b="b" l="l" r="r" t="t"/>
              <a:pathLst>
                <a:path extrusionOk="0" h="381" w="126">
                  <a:moveTo>
                    <a:pt x="1" y="0"/>
                  </a:moveTo>
                  <a:lnTo>
                    <a:pt x="1" y="0"/>
                  </a:lnTo>
                  <a:cubicBezTo>
                    <a:pt x="25" y="146"/>
                    <a:pt x="79" y="259"/>
                    <a:pt x="125" y="380"/>
                  </a:cubicBezTo>
                  <a:cubicBezTo>
                    <a:pt x="115" y="247"/>
                    <a:pt x="66" y="10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31"/>
            <p:cNvSpPr/>
            <p:nvPr/>
          </p:nvSpPr>
          <p:spPr>
            <a:xfrm>
              <a:off x="5800525" y="3874825"/>
              <a:ext cx="1425" cy="3750"/>
            </a:xfrm>
            <a:custGeom>
              <a:rect b="b" l="l" r="r" t="t"/>
              <a:pathLst>
                <a:path extrusionOk="0" h="150" w="57">
                  <a:moveTo>
                    <a:pt x="0" y="0"/>
                  </a:moveTo>
                  <a:cubicBezTo>
                    <a:pt x="11" y="53"/>
                    <a:pt x="31" y="101"/>
                    <a:pt x="56" y="149"/>
                  </a:cubicBezTo>
                  <a:cubicBezTo>
                    <a:pt x="46" y="99"/>
                    <a:pt x="27" y="3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31"/>
            <p:cNvSpPr/>
            <p:nvPr/>
          </p:nvSpPr>
          <p:spPr>
            <a:xfrm>
              <a:off x="5799575" y="3877550"/>
              <a:ext cx="325" cy="1200"/>
            </a:xfrm>
            <a:custGeom>
              <a:rect b="b" l="l" r="r" t="t"/>
              <a:pathLst>
                <a:path extrusionOk="0" h="48" w="13">
                  <a:moveTo>
                    <a:pt x="0" y="0"/>
                  </a:moveTo>
                  <a:cubicBezTo>
                    <a:pt x="2" y="17"/>
                    <a:pt x="8" y="32"/>
                    <a:pt x="13" y="48"/>
                  </a:cubicBezTo>
                  <a:cubicBezTo>
                    <a:pt x="12" y="31"/>
                    <a:pt x="7" y="1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31"/>
            <p:cNvSpPr/>
            <p:nvPr/>
          </p:nvSpPr>
          <p:spPr>
            <a:xfrm>
              <a:off x="5705250" y="3861250"/>
              <a:ext cx="7025" cy="21825"/>
            </a:xfrm>
            <a:custGeom>
              <a:rect b="b" l="l" r="r" t="t"/>
              <a:pathLst>
                <a:path extrusionOk="0" h="873" w="281">
                  <a:moveTo>
                    <a:pt x="280" y="0"/>
                  </a:moveTo>
                  <a:cubicBezTo>
                    <a:pt x="136" y="268"/>
                    <a:pt x="47" y="581"/>
                    <a:pt x="0" y="873"/>
                  </a:cubicBezTo>
                  <a:cubicBezTo>
                    <a:pt x="100" y="584"/>
                    <a:pt x="195" y="293"/>
                    <a:pt x="2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31"/>
            <p:cNvSpPr/>
            <p:nvPr/>
          </p:nvSpPr>
          <p:spPr>
            <a:xfrm>
              <a:off x="5708250" y="3864950"/>
              <a:ext cx="3800" cy="12325"/>
            </a:xfrm>
            <a:custGeom>
              <a:rect b="b" l="l" r="r" t="t"/>
              <a:pathLst>
                <a:path extrusionOk="0" h="493" w="152">
                  <a:moveTo>
                    <a:pt x="152" y="1"/>
                  </a:moveTo>
                  <a:cubicBezTo>
                    <a:pt x="87" y="155"/>
                    <a:pt x="20" y="335"/>
                    <a:pt x="1" y="493"/>
                  </a:cubicBezTo>
                  <a:cubicBezTo>
                    <a:pt x="78" y="339"/>
                    <a:pt x="126" y="172"/>
                    <a:pt x="1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31"/>
            <p:cNvSpPr/>
            <p:nvPr/>
          </p:nvSpPr>
          <p:spPr>
            <a:xfrm>
              <a:off x="5710925" y="3869100"/>
              <a:ext cx="900" cy="3075"/>
            </a:xfrm>
            <a:custGeom>
              <a:rect b="b" l="l" r="r" t="t"/>
              <a:pathLst>
                <a:path extrusionOk="0" h="123" w="36">
                  <a:moveTo>
                    <a:pt x="36" y="1"/>
                  </a:moveTo>
                  <a:cubicBezTo>
                    <a:pt x="19" y="39"/>
                    <a:pt x="4" y="83"/>
                    <a:pt x="1" y="122"/>
                  </a:cubicBezTo>
                  <a:cubicBezTo>
                    <a:pt x="19" y="83"/>
                    <a:pt x="30" y="44"/>
                    <a:pt x="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31"/>
            <p:cNvSpPr/>
            <p:nvPr/>
          </p:nvSpPr>
          <p:spPr>
            <a:xfrm>
              <a:off x="5757950" y="3877200"/>
              <a:ext cx="5350" cy="425"/>
            </a:xfrm>
            <a:custGeom>
              <a:rect b="b" l="l" r="r" t="t"/>
              <a:pathLst>
                <a:path extrusionOk="0" h="17" w="214">
                  <a:moveTo>
                    <a:pt x="0" y="1"/>
                  </a:moveTo>
                  <a:lnTo>
                    <a:pt x="10" y="11"/>
                  </a:lnTo>
                  <a:cubicBezTo>
                    <a:pt x="79" y="13"/>
                    <a:pt x="146" y="14"/>
                    <a:pt x="213" y="16"/>
                  </a:cubicBezTo>
                  <a:cubicBezTo>
                    <a:pt x="142" y="10"/>
                    <a:pt x="71" y="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31"/>
            <p:cNvSpPr/>
            <p:nvPr/>
          </p:nvSpPr>
          <p:spPr>
            <a:xfrm>
              <a:off x="5761025" y="3880275"/>
              <a:ext cx="9600" cy="11975"/>
            </a:xfrm>
            <a:custGeom>
              <a:rect b="b" l="l" r="r" t="t"/>
              <a:pathLst>
                <a:path extrusionOk="0" h="479" w="384">
                  <a:moveTo>
                    <a:pt x="1" y="0"/>
                  </a:moveTo>
                  <a:lnTo>
                    <a:pt x="1" y="0"/>
                  </a:lnTo>
                  <a:cubicBezTo>
                    <a:pt x="145" y="149"/>
                    <a:pt x="279" y="303"/>
                    <a:pt x="384" y="478"/>
                  </a:cubicBezTo>
                  <a:cubicBezTo>
                    <a:pt x="330" y="307"/>
                    <a:pt x="256" y="151"/>
                    <a:pt x="168" y="9"/>
                  </a:cubicBezTo>
                  <a:cubicBezTo>
                    <a:pt x="111" y="5"/>
                    <a:pt x="55" y="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31"/>
            <p:cNvSpPr/>
            <p:nvPr/>
          </p:nvSpPr>
          <p:spPr>
            <a:xfrm>
              <a:off x="5766525" y="3880525"/>
              <a:ext cx="7000" cy="8725"/>
            </a:xfrm>
            <a:custGeom>
              <a:rect b="b" l="l" r="r" t="t"/>
              <a:pathLst>
                <a:path extrusionOk="0" h="349" w="280">
                  <a:moveTo>
                    <a:pt x="0" y="1"/>
                  </a:moveTo>
                  <a:cubicBezTo>
                    <a:pt x="99" y="114"/>
                    <a:pt x="195" y="230"/>
                    <a:pt x="279" y="349"/>
                  </a:cubicBezTo>
                  <a:cubicBezTo>
                    <a:pt x="238" y="234"/>
                    <a:pt x="186" y="120"/>
                    <a:pt x="129" y="12"/>
                  </a:cubicBezTo>
                  <a:cubicBezTo>
                    <a:pt x="95" y="9"/>
                    <a:pt x="62" y="6"/>
                    <a:pt x="28" y="2"/>
                  </a:cubicBezTo>
                  <a:cubicBezTo>
                    <a:pt x="20" y="1"/>
                    <a:pt x="9"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31"/>
            <p:cNvSpPr/>
            <p:nvPr/>
          </p:nvSpPr>
          <p:spPr>
            <a:xfrm>
              <a:off x="5755575" y="3880300"/>
              <a:ext cx="53975" cy="138200"/>
            </a:xfrm>
            <a:custGeom>
              <a:rect b="b" l="l" r="r" t="t"/>
              <a:pathLst>
                <a:path extrusionOk="0" h="5528" w="2159">
                  <a:moveTo>
                    <a:pt x="139" y="1"/>
                  </a:moveTo>
                  <a:cubicBezTo>
                    <a:pt x="149" y="18"/>
                    <a:pt x="157" y="34"/>
                    <a:pt x="165" y="51"/>
                  </a:cubicBezTo>
                  <a:cubicBezTo>
                    <a:pt x="351" y="454"/>
                    <a:pt x="574" y="876"/>
                    <a:pt x="710" y="1250"/>
                  </a:cubicBezTo>
                  <a:cubicBezTo>
                    <a:pt x="716" y="1266"/>
                    <a:pt x="721" y="1282"/>
                    <a:pt x="727" y="1298"/>
                  </a:cubicBezTo>
                  <a:cubicBezTo>
                    <a:pt x="567" y="955"/>
                    <a:pt x="362" y="638"/>
                    <a:pt x="120" y="366"/>
                  </a:cubicBezTo>
                  <a:cubicBezTo>
                    <a:pt x="82" y="324"/>
                    <a:pt x="36" y="275"/>
                    <a:pt x="0" y="237"/>
                  </a:cubicBezTo>
                  <a:lnTo>
                    <a:pt x="0" y="237"/>
                  </a:lnTo>
                  <a:cubicBezTo>
                    <a:pt x="33" y="287"/>
                    <a:pt x="66" y="337"/>
                    <a:pt x="94" y="390"/>
                  </a:cubicBezTo>
                  <a:cubicBezTo>
                    <a:pt x="278" y="757"/>
                    <a:pt x="461" y="1179"/>
                    <a:pt x="640" y="1579"/>
                  </a:cubicBezTo>
                  <a:cubicBezTo>
                    <a:pt x="831" y="2019"/>
                    <a:pt x="965" y="2310"/>
                    <a:pt x="1114" y="2752"/>
                  </a:cubicBezTo>
                  <a:cubicBezTo>
                    <a:pt x="1093" y="2491"/>
                    <a:pt x="1047" y="2230"/>
                    <a:pt x="978" y="1976"/>
                  </a:cubicBezTo>
                  <a:lnTo>
                    <a:pt x="978" y="1976"/>
                  </a:lnTo>
                  <a:cubicBezTo>
                    <a:pt x="1127" y="2387"/>
                    <a:pt x="1268" y="2799"/>
                    <a:pt x="1380" y="3221"/>
                  </a:cubicBezTo>
                  <a:cubicBezTo>
                    <a:pt x="1348" y="2836"/>
                    <a:pt x="1290" y="2443"/>
                    <a:pt x="1196" y="2057"/>
                  </a:cubicBezTo>
                  <a:lnTo>
                    <a:pt x="1196" y="2057"/>
                  </a:lnTo>
                  <a:cubicBezTo>
                    <a:pt x="1387" y="2690"/>
                    <a:pt x="1550" y="3331"/>
                    <a:pt x="1676" y="3980"/>
                  </a:cubicBezTo>
                  <a:cubicBezTo>
                    <a:pt x="1666" y="3603"/>
                    <a:pt x="1654" y="3224"/>
                    <a:pt x="1598" y="2852"/>
                  </a:cubicBezTo>
                  <a:lnTo>
                    <a:pt x="1598" y="2852"/>
                  </a:lnTo>
                  <a:cubicBezTo>
                    <a:pt x="1616" y="2927"/>
                    <a:pt x="1633" y="3002"/>
                    <a:pt x="1649" y="3079"/>
                  </a:cubicBezTo>
                  <a:cubicBezTo>
                    <a:pt x="1774" y="3731"/>
                    <a:pt x="1895" y="4354"/>
                    <a:pt x="1927" y="5003"/>
                  </a:cubicBezTo>
                  <a:cubicBezTo>
                    <a:pt x="1957" y="4653"/>
                    <a:pt x="1968" y="4299"/>
                    <a:pt x="1952" y="3947"/>
                  </a:cubicBezTo>
                  <a:lnTo>
                    <a:pt x="1952" y="3947"/>
                  </a:lnTo>
                  <a:cubicBezTo>
                    <a:pt x="1963" y="4035"/>
                    <a:pt x="1974" y="4125"/>
                    <a:pt x="1984" y="4216"/>
                  </a:cubicBezTo>
                  <a:cubicBezTo>
                    <a:pt x="2031" y="4652"/>
                    <a:pt x="2090" y="5088"/>
                    <a:pt x="2095" y="5528"/>
                  </a:cubicBezTo>
                  <a:cubicBezTo>
                    <a:pt x="2159" y="4803"/>
                    <a:pt x="2105" y="4076"/>
                    <a:pt x="2015" y="3360"/>
                  </a:cubicBezTo>
                  <a:cubicBezTo>
                    <a:pt x="1977" y="3073"/>
                    <a:pt x="1927" y="2683"/>
                    <a:pt x="1855" y="2340"/>
                  </a:cubicBezTo>
                  <a:cubicBezTo>
                    <a:pt x="1768" y="1924"/>
                    <a:pt x="1649" y="1516"/>
                    <a:pt x="1525" y="1111"/>
                  </a:cubicBezTo>
                  <a:cubicBezTo>
                    <a:pt x="1484" y="983"/>
                    <a:pt x="1444" y="854"/>
                    <a:pt x="1402" y="727"/>
                  </a:cubicBezTo>
                  <a:lnTo>
                    <a:pt x="1402" y="727"/>
                  </a:lnTo>
                  <a:cubicBezTo>
                    <a:pt x="1524" y="1044"/>
                    <a:pt x="1645" y="1384"/>
                    <a:pt x="1776" y="1762"/>
                  </a:cubicBezTo>
                  <a:cubicBezTo>
                    <a:pt x="1741" y="1549"/>
                    <a:pt x="1681" y="1341"/>
                    <a:pt x="1642" y="1128"/>
                  </a:cubicBezTo>
                  <a:cubicBezTo>
                    <a:pt x="1594" y="889"/>
                    <a:pt x="1554" y="648"/>
                    <a:pt x="1487" y="412"/>
                  </a:cubicBezTo>
                  <a:cubicBezTo>
                    <a:pt x="1455" y="298"/>
                    <a:pt x="1417" y="186"/>
                    <a:pt x="1376" y="76"/>
                  </a:cubicBezTo>
                  <a:cubicBezTo>
                    <a:pt x="1294" y="61"/>
                    <a:pt x="1215" y="48"/>
                    <a:pt x="1133" y="36"/>
                  </a:cubicBezTo>
                  <a:lnTo>
                    <a:pt x="1133" y="36"/>
                  </a:lnTo>
                  <a:cubicBezTo>
                    <a:pt x="1144" y="62"/>
                    <a:pt x="1134" y="97"/>
                    <a:pt x="1100" y="97"/>
                  </a:cubicBezTo>
                  <a:cubicBezTo>
                    <a:pt x="1099" y="97"/>
                    <a:pt x="1098" y="97"/>
                    <a:pt x="1097" y="97"/>
                  </a:cubicBezTo>
                  <a:cubicBezTo>
                    <a:pt x="990" y="88"/>
                    <a:pt x="885" y="65"/>
                    <a:pt x="778" y="48"/>
                  </a:cubicBezTo>
                  <a:cubicBezTo>
                    <a:pt x="708" y="39"/>
                    <a:pt x="638" y="29"/>
                    <a:pt x="568" y="22"/>
                  </a:cubicBezTo>
                  <a:lnTo>
                    <a:pt x="568" y="22"/>
                  </a:lnTo>
                  <a:lnTo>
                    <a:pt x="603" y="57"/>
                  </a:lnTo>
                  <a:cubicBezTo>
                    <a:pt x="770" y="391"/>
                    <a:pt x="919" y="727"/>
                    <a:pt x="1053" y="1071"/>
                  </a:cubicBezTo>
                  <a:cubicBezTo>
                    <a:pt x="940" y="828"/>
                    <a:pt x="811" y="593"/>
                    <a:pt x="670" y="366"/>
                  </a:cubicBezTo>
                  <a:cubicBezTo>
                    <a:pt x="629" y="302"/>
                    <a:pt x="583" y="232"/>
                    <a:pt x="542" y="174"/>
                  </a:cubicBezTo>
                  <a:lnTo>
                    <a:pt x="542" y="174"/>
                  </a:lnTo>
                  <a:cubicBezTo>
                    <a:pt x="578" y="261"/>
                    <a:pt x="613" y="350"/>
                    <a:pt x="648" y="438"/>
                  </a:cubicBezTo>
                  <a:cubicBezTo>
                    <a:pt x="748" y="706"/>
                    <a:pt x="844" y="976"/>
                    <a:pt x="936" y="1246"/>
                  </a:cubicBezTo>
                  <a:cubicBezTo>
                    <a:pt x="873" y="1092"/>
                    <a:pt x="804" y="943"/>
                    <a:pt x="725" y="798"/>
                  </a:cubicBezTo>
                  <a:cubicBezTo>
                    <a:pt x="548" y="490"/>
                    <a:pt x="382" y="266"/>
                    <a:pt x="195" y="26"/>
                  </a:cubicBezTo>
                  <a:cubicBezTo>
                    <a:pt x="188" y="18"/>
                    <a:pt x="182" y="9"/>
                    <a:pt x="1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31"/>
            <p:cNvSpPr/>
            <p:nvPr/>
          </p:nvSpPr>
          <p:spPr>
            <a:xfrm>
              <a:off x="5749650" y="3889825"/>
              <a:ext cx="26650" cy="50575"/>
            </a:xfrm>
            <a:custGeom>
              <a:rect b="b" l="l" r="r" t="t"/>
              <a:pathLst>
                <a:path extrusionOk="0" h="2023" w="1066">
                  <a:moveTo>
                    <a:pt x="1" y="1"/>
                  </a:moveTo>
                  <a:cubicBezTo>
                    <a:pt x="27" y="37"/>
                    <a:pt x="54" y="75"/>
                    <a:pt x="79" y="112"/>
                  </a:cubicBezTo>
                  <a:cubicBezTo>
                    <a:pt x="255" y="411"/>
                    <a:pt x="407" y="726"/>
                    <a:pt x="574" y="1032"/>
                  </a:cubicBezTo>
                  <a:cubicBezTo>
                    <a:pt x="747" y="1357"/>
                    <a:pt x="934" y="1686"/>
                    <a:pt x="1065" y="2022"/>
                  </a:cubicBezTo>
                  <a:cubicBezTo>
                    <a:pt x="976" y="1281"/>
                    <a:pt x="612" y="581"/>
                    <a:pt x="79" y="73"/>
                  </a:cubicBezTo>
                  <a:cubicBezTo>
                    <a:pt x="54" y="50"/>
                    <a:pt x="22" y="19"/>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31"/>
            <p:cNvSpPr/>
            <p:nvPr/>
          </p:nvSpPr>
          <p:spPr>
            <a:xfrm>
              <a:off x="5750325" y="3901200"/>
              <a:ext cx="18000" cy="34100"/>
            </a:xfrm>
            <a:custGeom>
              <a:rect b="b" l="l" r="r" t="t"/>
              <a:pathLst>
                <a:path extrusionOk="0" h="1364" w="720">
                  <a:moveTo>
                    <a:pt x="0" y="1"/>
                  </a:moveTo>
                  <a:cubicBezTo>
                    <a:pt x="135" y="225"/>
                    <a:pt x="230" y="472"/>
                    <a:pt x="359" y="702"/>
                  </a:cubicBezTo>
                  <a:cubicBezTo>
                    <a:pt x="477" y="923"/>
                    <a:pt x="623" y="1134"/>
                    <a:pt x="719" y="1363"/>
                  </a:cubicBezTo>
                  <a:cubicBezTo>
                    <a:pt x="658" y="864"/>
                    <a:pt x="357" y="33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31"/>
            <p:cNvSpPr/>
            <p:nvPr/>
          </p:nvSpPr>
          <p:spPr>
            <a:xfrm>
              <a:off x="5723150" y="3880550"/>
              <a:ext cx="9325" cy="3900"/>
            </a:xfrm>
            <a:custGeom>
              <a:rect b="b" l="l" r="r" t="t"/>
              <a:pathLst>
                <a:path extrusionOk="0" h="156" w="373">
                  <a:moveTo>
                    <a:pt x="372" y="1"/>
                  </a:moveTo>
                  <a:cubicBezTo>
                    <a:pt x="328" y="13"/>
                    <a:pt x="284" y="23"/>
                    <a:pt x="242" y="35"/>
                  </a:cubicBezTo>
                  <a:cubicBezTo>
                    <a:pt x="167" y="55"/>
                    <a:pt x="92" y="76"/>
                    <a:pt x="17" y="98"/>
                  </a:cubicBezTo>
                  <a:cubicBezTo>
                    <a:pt x="12" y="112"/>
                    <a:pt x="6" y="124"/>
                    <a:pt x="1" y="138"/>
                  </a:cubicBezTo>
                  <a:cubicBezTo>
                    <a:pt x="9" y="144"/>
                    <a:pt x="15" y="149"/>
                    <a:pt x="22" y="155"/>
                  </a:cubicBezTo>
                  <a:cubicBezTo>
                    <a:pt x="67" y="123"/>
                    <a:pt x="114" y="97"/>
                    <a:pt x="166" y="73"/>
                  </a:cubicBezTo>
                  <a:cubicBezTo>
                    <a:pt x="233" y="44"/>
                    <a:pt x="303" y="20"/>
                    <a:pt x="373" y="3"/>
                  </a:cubicBezTo>
                  <a:lnTo>
                    <a:pt x="37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31"/>
            <p:cNvSpPr/>
            <p:nvPr/>
          </p:nvSpPr>
          <p:spPr>
            <a:xfrm>
              <a:off x="5722225" y="3882675"/>
              <a:ext cx="32425" cy="30700"/>
            </a:xfrm>
            <a:custGeom>
              <a:rect b="b" l="l" r="r" t="t"/>
              <a:pathLst>
                <a:path extrusionOk="0" h="1228" w="1297">
                  <a:moveTo>
                    <a:pt x="504" y="0"/>
                  </a:moveTo>
                  <a:cubicBezTo>
                    <a:pt x="321" y="37"/>
                    <a:pt x="124" y="98"/>
                    <a:pt x="1" y="229"/>
                  </a:cubicBezTo>
                  <a:cubicBezTo>
                    <a:pt x="41" y="264"/>
                    <a:pt x="80" y="300"/>
                    <a:pt x="120" y="333"/>
                  </a:cubicBezTo>
                  <a:cubicBezTo>
                    <a:pt x="406" y="590"/>
                    <a:pt x="727" y="810"/>
                    <a:pt x="1000" y="1083"/>
                  </a:cubicBezTo>
                  <a:cubicBezTo>
                    <a:pt x="907" y="897"/>
                    <a:pt x="768" y="742"/>
                    <a:pt x="634" y="587"/>
                  </a:cubicBezTo>
                  <a:cubicBezTo>
                    <a:pt x="577" y="522"/>
                    <a:pt x="518" y="461"/>
                    <a:pt x="455" y="402"/>
                  </a:cubicBezTo>
                  <a:lnTo>
                    <a:pt x="455" y="402"/>
                  </a:lnTo>
                  <a:cubicBezTo>
                    <a:pt x="753" y="657"/>
                    <a:pt x="1050" y="919"/>
                    <a:pt x="1296" y="1228"/>
                  </a:cubicBezTo>
                  <a:cubicBezTo>
                    <a:pt x="1119" y="881"/>
                    <a:pt x="883" y="563"/>
                    <a:pt x="610" y="284"/>
                  </a:cubicBezTo>
                  <a:lnTo>
                    <a:pt x="610" y="284"/>
                  </a:lnTo>
                  <a:cubicBezTo>
                    <a:pt x="753" y="399"/>
                    <a:pt x="904" y="531"/>
                    <a:pt x="1066" y="690"/>
                  </a:cubicBezTo>
                  <a:cubicBezTo>
                    <a:pt x="908" y="426"/>
                    <a:pt x="719" y="196"/>
                    <a:pt x="5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31"/>
            <p:cNvSpPr/>
            <p:nvPr/>
          </p:nvSpPr>
          <p:spPr>
            <a:xfrm>
              <a:off x="5717750" y="3890150"/>
              <a:ext cx="35925" cy="39500"/>
            </a:xfrm>
            <a:custGeom>
              <a:rect b="b" l="l" r="r" t="t"/>
              <a:pathLst>
                <a:path extrusionOk="0" h="1580" w="1437">
                  <a:moveTo>
                    <a:pt x="125" y="1"/>
                  </a:moveTo>
                  <a:cubicBezTo>
                    <a:pt x="119" y="11"/>
                    <a:pt x="114" y="22"/>
                    <a:pt x="109" y="32"/>
                  </a:cubicBezTo>
                  <a:cubicBezTo>
                    <a:pt x="163" y="83"/>
                    <a:pt x="217" y="135"/>
                    <a:pt x="271" y="187"/>
                  </a:cubicBezTo>
                  <a:cubicBezTo>
                    <a:pt x="215" y="146"/>
                    <a:pt x="155" y="108"/>
                    <a:pt x="96" y="70"/>
                  </a:cubicBezTo>
                  <a:cubicBezTo>
                    <a:pt x="61" y="178"/>
                    <a:pt x="29" y="288"/>
                    <a:pt x="1" y="398"/>
                  </a:cubicBezTo>
                  <a:cubicBezTo>
                    <a:pt x="89" y="485"/>
                    <a:pt x="179" y="571"/>
                    <a:pt x="268" y="655"/>
                  </a:cubicBezTo>
                  <a:cubicBezTo>
                    <a:pt x="536" y="903"/>
                    <a:pt x="824" y="1135"/>
                    <a:pt x="1067" y="1409"/>
                  </a:cubicBezTo>
                  <a:cubicBezTo>
                    <a:pt x="941" y="1161"/>
                    <a:pt x="767" y="940"/>
                    <a:pt x="589" y="728"/>
                  </a:cubicBezTo>
                  <a:lnTo>
                    <a:pt x="589" y="728"/>
                  </a:lnTo>
                  <a:cubicBezTo>
                    <a:pt x="637" y="777"/>
                    <a:pt x="683" y="826"/>
                    <a:pt x="731" y="873"/>
                  </a:cubicBezTo>
                  <a:cubicBezTo>
                    <a:pt x="959" y="1115"/>
                    <a:pt x="1210" y="1336"/>
                    <a:pt x="1436" y="1580"/>
                  </a:cubicBezTo>
                  <a:cubicBezTo>
                    <a:pt x="1253" y="1267"/>
                    <a:pt x="1047" y="961"/>
                    <a:pt x="808" y="686"/>
                  </a:cubicBezTo>
                  <a:lnTo>
                    <a:pt x="808" y="686"/>
                  </a:lnTo>
                  <a:cubicBezTo>
                    <a:pt x="964" y="822"/>
                    <a:pt x="1123" y="959"/>
                    <a:pt x="1262" y="1114"/>
                  </a:cubicBezTo>
                  <a:cubicBezTo>
                    <a:pt x="1018" y="628"/>
                    <a:pt x="603" y="245"/>
                    <a:pt x="1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31"/>
            <p:cNvSpPr/>
            <p:nvPr/>
          </p:nvSpPr>
          <p:spPr>
            <a:xfrm>
              <a:off x="5734850" y="3881275"/>
              <a:ext cx="21800" cy="24000"/>
            </a:xfrm>
            <a:custGeom>
              <a:rect b="b" l="l" r="r" t="t"/>
              <a:pathLst>
                <a:path extrusionOk="0" h="960" w="872">
                  <a:moveTo>
                    <a:pt x="327" y="1"/>
                  </a:moveTo>
                  <a:cubicBezTo>
                    <a:pt x="274" y="8"/>
                    <a:pt x="223" y="16"/>
                    <a:pt x="171" y="23"/>
                  </a:cubicBezTo>
                  <a:cubicBezTo>
                    <a:pt x="117" y="33"/>
                    <a:pt x="59" y="43"/>
                    <a:pt x="0" y="54"/>
                  </a:cubicBezTo>
                  <a:cubicBezTo>
                    <a:pt x="36" y="88"/>
                    <a:pt x="72" y="121"/>
                    <a:pt x="110" y="156"/>
                  </a:cubicBezTo>
                  <a:cubicBezTo>
                    <a:pt x="373" y="413"/>
                    <a:pt x="656" y="663"/>
                    <a:pt x="872" y="959"/>
                  </a:cubicBezTo>
                  <a:cubicBezTo>
                    <a:pt x="772" y="723"/>
                    <a:pt x="628" y="508"/>
                    <a:pt x="473" y="305"/>
                  </a:cubicBezTo>
                  <a:cubicBezTo>
                    <a:pt x="413" y="228"/>
                    <a:pt x="352" y="152"/>
                    <a:pt x="288" y="78"/>
                  </a:cubicBezTo>
                  <a:lnTo>
                    <a:pt x="288" y="78"/>
                  </a:lnTo>
                  <a:cubicBezTo>
                    <a:pt x="376" y="146"/>
                    <a:pt x="461" y="217"/>
                    <a:pt x="547" y="298"/>
                  </a:cubicBezTo>
                  <a:cubicBezTo>
                    <a:pt x="481" y="193"/>
                    <a:pt x="407" y="94"/>
                    <a:pt x="3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31"/>
            <p:cNvSpPr/>
            <p:nvPr/>
          </p:nvSpPr>
          <p:spPr>
            <a:xfrm>
              <a:off x="5732550" y="3876775"/>
              <a:ext cx="20900" cy="3850"/>
            </a:xfrm>
            <a:custGeom>
              <a:rect b="b" l="l" r="r" t="t"/>
              <a:pathLst>
                <a:path extrusionOk="0" h="154" w="836">
                  <a:moveTo>
                    <a:pt x="558" y="0"/>
                  </a:moveTo>
                  <a:cubicBezTo>
                    <a:pt x="378" y="64"/>
                    <a:pt x="182" y="106"/>
                    <a:pt x="1" y="152"/>
                  </a:cubicBezTo>
                  <a:lnTo>
                    <a:pt x="2" y="154"/>
                  </a:lnTo>
                  <a:cubicBezTo>
                    <a:pt x="91" y="129"/>
                    <a:pt x="182" y="111"/>
                    <a:pt x="273" y="95"/>
                  </a:cubicBezTo>
                  <a:cubicBezTo>
                    <a:pt x="459" y="63"/>
                    <a:pt x="647" y="43"/>
                    <a:pt x="836" y="35"/>
                  </a:cubicBezTo>
                  <a:cubicBezTo>
                    <a:pt x="829" y="26"/>
                    <a:pt x="823" y="17"/>
                    <a:pt x="814" y="10"/>
                  </a:cubicBezTo>
                  <a:cubicBezTo>
                    <a:pt x="729" y="6"/>
                    <a:pt x="643" y="2"/>
                    <a:pt x="5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31"/>
            <p:cNvSpPr/>
            <p:nvPr/>
          </p:nvSpPr>
          <p:spPr>
            <a:xfrm>
              <a:off x="5751000" y="3880275"/>
              <a:ext cx="13350" cy="13775"/>
            </a:xfrm>
            <a:custGeom>
              <a:rect b="b" l="l" r="r" t="t"/>
              <a:pathLst>
                <a:path extrusionOk="0" h="551" w="534">
                  <a:moveTo>
                    <a:pt x="187" y="0"/>
                  </a:moveTo>
                  <a:cubicBezTo>
                    <a:pt x="124" y="2"/>
                    <a:pt x="62" y="5"/>
                    <a:pt x="0" y="10"/>
                  </a:cubicBezTo>
                  <a:cubicBezTo>
                    <a:pt x="189" y="181"/>
                    <a:pt x="373" y="356"/>
                    <a:pt x="534" y="550"/>
                  </a:cubicBezTo>
                  <a:cubicBezTo>
                    <a:pt x="440" y="355"/>
                    <a:pt x="322" y="170"/>
                    <a:pt x="1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31"/>
            <p:cNvSpPr/>
            <p:nvPr/>
          </p:nvSpPr>
          <p:spPr>
            <a:xfrm>
              <a:off x="5743075" y="3880500"/>
              <a:ext cx="17250" cy="18500"/>
            </a:xfrm>
            <a:custGeom>
              <a:rect b="b" l="l" r="r" t="t"/>
              <a:pathLst>
                <a:path extrusionOk="0" h="740" w="690">
                  <a:moveTo>
                    <a:pt x="302" y="1"/>
                  </a:moveTo>
                  <a:cubicBezTo>
                    <a:pt x="202" y="7"/>
                    <a:pt x="101" y="17"/>
                    <a:pt x="1" y="32"/>
                  </a:cubicBezTo>
                  <a:cubicBezTo>
                    <a:pt x="248" y="252"/>
                    <a:pt x="499" y="472"/>
                    <a:pt x="690" y="739"/>
                  </a:cubicBezTo>
                  <a:cubicBezTo>
                    <a:pt x="582" y="494"/>
                    <a:pt x="424" y="255"/>
                    <a:pt x="237" y="37"/>
                  </a:cubicBezTo>
                  <a:lnTo>
                    <a:pt x="237" y="37"/>
                  </a:lnTo>
                  <a:cubicBezTo>
                    <a:pt x="314" y="95"/>
                    <a:pt x="389" y="154"/>
                    <a:pt x="460" y="216"/>
                  </a:cubicBezTo>
                  <a:cubicBezTo>
                    <a:pt x="410" y="139"/>
                    <a:pt x="357" y="68"/>
                    <a:pt x="3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31"/>
            <p:cNvSpPr/>
            <p:nvPr/>
          </p:nvSpPr>
          <p:spPr>
            <a:xfrm>
              <a:off x="5716300" y="3900350"/>
              <a:ext cx="23775" cy="26550"/>
            </a:xfrm>
            <a:custGeom>
              <a:rect b="b" l="l" r="r" t="t"/>
              <a:pathLst>
                <a:path extrusionOk="0" h="1062" w="951">
                  <a:moveTo>
                    <a:pt x="56" y="1"/>
                  </a:moveTo>
                  <a:cubicBezTo>
                    <a:pt x="37" y="73"/>
                    <a:pt x="18" y="146"/>
                    <a:pt x="1" y="218"/>
                  </a:cubicBezTo>
                  <a:cubicBezTo>
                    <a:pt x="315" y="503"/>
                    <a:pt x="629" y="788"/>
                    <a:pt x="950" y="1061"/>
                  </a:cubicBezTo>
                  <a:cubicBezTo>
                    <a:pt x="681" y="694"/>
                    <a:pt x="407" y="321"/>
                    <a:pt x="69" y="12"/>
                  </a:cubicBezTo>
                  <a:cubicBezTo>
                    <a:pt x="65" y="9"/>
                    <a:pt x="60" y="5"/>
                    <a:pt x="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31"/>
            <p:cNvSpPr/>
            <p:nvPr/>
          </p:nvSpPr>
          <p:spPr>
            <a:xfrm>
              <a:off x="5713775" y="3906425"/>
              <a:ext cx="21500" cy="26150"/>
            </a:xfrm>
            <a:custGeom>
              <a:rect b="b" l="l" r="r" t="t"/>
              <a:pathLst>
                <a:path extrusionOk="0" h="1046" w="860">
                  <a:moveTo>
                    <a:pt x="96" y="1"/>
                  </a:moveTo>
                  <a:cubicBezTo>
                    <a:pt x="94" y="4"/>
                    <a:pt x="94" y="8"/>
                    <a:pt x="93" y="10"/>
                  </a:cubicBezTo>
                  <a:cubicBezTo>
                    <a:pt x="61" y="137"/>
                    <a:pt x="30" y="263"/>
                    <a:pt x="1" y="392"/>
                  </a:cubicBezTo>
                  <a:cubicBezTo>
                    <a:pt x="261" y="602"/>
                    <a:pt x="521" y="814"/>
                    <a:pt x="764" y="1045"/>
                  </a:cubicBezTo>
                  <a:cubicBezTo>
                    <a:pt x="606" y="801"/>
                    <a:pt x="422" y="569"/>
                    <a:pt x="220" y="359"/>
                  </a:cubicBezTo>
                  <a:lnTo>
                    <a:pt x="220" y="359"/>
                  </a:lnTo>
                  <a:cubicBezTo>
                    <a:pt x="430" y="538"/>
                    <a:pt x="650" y="705"/>
                    <a:pt x="860" y="886"/>
                  </a:cubicBezTo>
                  <a:cubicBezTo>
                    <a:pt x="625" y="575"/>
                    <a:pt x="372" y="276"/>
                    <a:pt x="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31"/>
            <p:cNvSpPr/>
            <p:nvPr/>
          </p:nvSpPr>
          <p:spPr>
            <a:xfrm>
              <a:off x="5710400" y="3916800"/>
              <a:ext cx="22575" cy="29500"/>
            </a:xfrm>
            <a:custGeom>
              <a:rect b="b" l="l" r="r" t="t"/>
              <a:pathLst>
                <a:path extrusionOk="0" h="1180" w="903">
                  <a:moveTo>
                    <a:pt x="130" y="1"/>
                  </a:moveTo>
                  <a:cubicBezTo>
                    <a:pt x="81" y="221"/>
                    <a:pt x="37" y="442"/>
                    <a:pt x="0" y="665"/>
                  </a:cubicBezTo>
                  <a:cubicBezTo>
                    <a:pt x="138" y="779"/>
                    <a:pt x="286" y="881"/>
                    <a:pt x="441" y="970"/>
                  </a:cubicBezTo>
                  <a:cubicBezTo>
                    <a:pt x="351" y="873"/>
                    <a:pt x="263" y="774"/>
                    <a:pt x="170" y="679"/>
                  </a:cubicBezTo>
                  <a:lnTo>
                    <a:pt x="170" y="679"/>
                  </a:lnTo>
                  <a:cubicBezTo>
                    <a:pt x="387" y="851"/>
                    <a:pt x="611" y="1014"/>
                    <a:pt x="832" y="1180"/>
                  </a:cubicBezTo>
                  <a:cubicBezTo>
                    <a:pt x="677" y="990"/>
                    <a:pt x="515" y="808"/>
                    <a:pt x="346" y="631"/>
                  </a:cubicBezTo>
                  <a:lnTo>
                    <a:pt x="346" y="631"/>
                  </a:lnTo>
                  <a:cubicBezTo>
                    <a:pt x="525" y="765"/>
                    <a:pt x="708" y="894"/>
                    <a:pt x="888" y="1026"/>
                  </a:cubicBezTo>
                  <a:cubicBezTo>
                    <a:pt x="704" y="801"/>
                    <a:pt x="507" y="588"/>
                    <a:pt x="300" y="384"/>
                  </a:cubicBezTo>
                  <a:lnTo>
                    <a:pt x="300" y="384"/>
                  </a:lnTo>
                  <a:cubicBezTo>
                    <a:pt x="503" y="549"/>
                    <a:pt x="708" y="710"/>
                    <a:pt x="902" y="883"/>
                  </a:cubicBezTo>
                  <a:cubicBezTo>
                    <a:pt x="675" y="565"/>
                    <a:pt x="416" y="269"/>
                    <a:pt x="1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31"/>
            <p:cNvSpPr/>
            <p:nvPr/>
          </p:nvSpPr>
          <p:spPr>
            <a:xfrm>
              <a:off x="5783900" y="3944750"/>
              <a:ext cx="3875" cy="13925"/>
            </a:xfrm>
            <a:custGeom>
              <a:rect b="b" l="l" r="r" t="t"/>
              <a:pathLst>
                <a:path extrusionOk="0" h="557" w="155">
                  <a:moveTo>
                    <a:pt x="0" y="0"/>
                  </a:moveTo>
                  <a:lnTo>
                    <a:pt x="0" y="0"/>
                  </a:lnTo>
                  <a:cubicBezTo>
                    <a:pt x="16" y="124"/>
                    <a:pt x="23" y="249"/>
                    <a:pt x="28" y="377"/>
                  </a:cubicBezTo>
                  <a:cubicBezTo>
                    <a:pt x="76" y="433"/>
                    <a:pt x="119" y="493"/>
                    <a:pt x="155" y="556"/>
                  </a:cubicBezTo>
                  <a:cubicBezTo>
                    <a:pt x="121" y="366"/>
                    <a:pt x="71" y="17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31"/>
            <p:cNvSpPr/>
            <p:nvPr/>
          </p:nvSpPr>
          <p:spPr>
            <a:xfrm>
              <a:off x="5784725" y="3957550"/>
              <a:ext cx="4050" cy="14500"/>
            </a:xfrm>
            <a:custGeom>
              <a:rect b="b" l="l" r="r" t="t"/>
              <a:pathLst>
                <a:path extrusionOk="0" h="580" w="162">
                  <a:moveTo>
                    <a:pt x="0" y="0"/>
                  </a:moveTo>
                  <a:lnTo>
                    <a:pt x="0" y="0"/>
                  </a:lnTo>
                  <a:cubicBezTo>
                    <a:pt x="2" y="34"/>
                    <a:pt x="2" y="67"/>
                    <a:pt x="3" y="102"/>
                  </a:cubicBezTo>
                  <a:cubicBezTo>
                    <a:pt x="60" y="214"/>
                    <a:pt x="96" y="335"/>
                    <a:pt x="108" y="463"/>
                  </a:cubicBezTo>
                  <a:lnTo>
                    <a:pt x="108" y="473"/>
                  </a:lnTo>
                  <a:cubicBezTo>
                    <a:pt x="123" y="508"/>
                    <a:pt x="136" y="543"/>
                    <a:pt x="146" y="580"/>
                  </a:cubicBezTo>
                  <a:cubicBezTo>
                    <a:pt x="157" y="492"/>
                    <a:pt x="162" y="403"/>
                    <a:pt x="158" y="314"/>
                  </a:cubicBezTo>
                  <a:cubicBezTo>
                    <a:pt x="155" y="294"/>
                    <a:pt x="154" y="272"/>
                    <a:pt x="152" y="249"/>
                  </a:cubicBezTo>
                  <a:cubicBezTo>
                    <a:pt x="132" y="211"/>
                    <a:pt x="113" y="173"/>
                    <a:pt x="93" y="137"/>
                  </a:cubicBezTo>
                  <a:cubicBezTo>
                    <a:pt x="65" y="90"/>
                    <a:pt x="34" y="44"/>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31"/>
            <p:cNvSpPr/>
            <p:nvPr/>
          </p:nvSpPr>
          <p:spPr>
            <a:xfrm>
              <a:off x="5722675" y="3942350"/>
              <a:ext cx="10375" cy="8225"/>
            </a:xfrm>
            <a:custGeom>
              <a:rect b="b" l="l" r="r" t="t"/>
              <a:pathLst>
                <a:path extrusionOk="0" h="329" w="415">
                  <a:moveTo>
                    <a:pt x="0" y="0"/>
                  </a:moveTo>
                  <a:lnTo>
                    <a:pt x="0" y="0"/>
                  </a:lnTo>
                  <a:cubicBezTo>
                    <a:pt x="111" y="105"/>
                    <a:pt x="217" y="217"/>
                    <a:pt x="323" y="329"/>
                  </a:cubicBezTo>
                  <a:cubicBezTo>
                    <a:pt x="352" y="306"/>
                    <a:pt x="383" y="284"/>
                    <a:pt x="414" y="263"/>
                  </a:cubicBezTo>
                  <a:cubicBezTo>
                    <a:pt x="283" y="163"/>
                    <a:pt x="144" y="7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31"/>
            <p:cNvSpPr/>
            <p:nvPr/>
          </p:nvSpPr>
          <p:spPr>
            <a:xfrm>
              <a:off x="5731775" y="3949950"/>
              <a:ext cx="4275" cy="4275"/>
            </a:xfrm>
            <a:custGeom>
              <a:rect b="b" l="l" r="r" t="t"/>
              <a:pathLst>
                <a:path extrusionOk="0" h="171" w="171">
                  <a:moveTo>
                    <a:pt x="102" y="0"/>
                  </a:moveTo>
                  <a:cubicBezTo>
                    <a:pt x="97" y="4"/>
                    <a:pt x="89" y="8"/>
                    <a:pt x="84" y="13"/>
                  </a:cubicBezTo>
                  <a:cubicBezTo>
                    <a:pt x="56" y="31"/>
                    <a:pt x="28" y="51"/>
                    <a:pt x="1" y="71"/>
                  </a:cubicBezTo>
                  <a:cubicBezTo>
                    <a:pt x="32" y="105"/>
                    <a:pt x="62" y="137"/>
                    <a:pt x="92" y="170"/>
                  </a:cubicBezTo>
                  <a:cubicBezTo>
                    <a:pt x="114" y="131"/>
                    <a:pt x="140" y="93"/>
                    <a:pt x="171" y="59"/>
                  </a:cubicBezTo>
                  <a:lnTo>
                    <a:pt x="10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31"/>
            <p:cNvSpPr/>
            <p:nvPr/>
          </p:nvSpPr>
          <p:spPr>
            <a:xfrm>
              <a:off x="5724925" y="3910225"/>
              <a:ext cx="57175" cy="41275"/>
            </a:xfrm>
            <a:custGeom>
              <a:rect b="b" l="l" r="r" t="t"/>
              <a:pathLst>
                <a:path extrusionOk="0" h="1651" w="2287">
                  <a:moveTo>
                    <a:pt x="859" y="0"/>
                  </a:moveTo>
                  <a:lnTo>
                    <a:pt x="859" y="0"/>
                  </a:lnTo>
                  <a:cubicBezTo>
                    <a:pt x="972" y="207"/>
                    <a:pt x="1085" y="419"/>
                    <a:pt x="1202" y="630"/>
                  </a:cubicBezTo>
                  <a:cubicBezTo>
                    <a:pt x="1118" y="526"/>
                    <a:pt x="1025" y="422"/>
                    <a:pt x="917" y="316"/>
                  </a:cubicBezTo>
                  <a:lnTo>
                    <a:pt x="917" y="316"/>
                  </a:lnTo>
                  <a:cubicBezTo>
                    <a:pt x="1046" y="534"/>
                    <a:pt x="1161" y="759"/>
                    <a:pt x="1275" y="987"/>
                  </a:cubicBezTo>
                  <a:cubicBezTo>
                    <a:pt x="1109" y="799"/>
                    <a:pt x="926" y="625"/>
                    <a:pt x="747" y="451"/>
                  </a:cubicBezTo>
                  <a:lnTo>
                    <a:pt x="747" y="451"/>
                  </a:lnTo>
                  <a:cubicBezTo>
                    <a:pt x="868" y="616"/>
                    <a:pt x="985" y="784"/>
                    <a:pt x="1100" y="954"/>
                  </a:cubicBezTo>
                  <a:cubicBezTo>
                    <a:pt x="1029" y="872"/>
                    <a:pt x="957" y="793"/>
                    <a:pt x="882" y="716"/>
                  </a:cubicBezTo>
                  <a:lnTo>
                    <a:pt x="882" y="716"/>
                  </a:lnTo>
                  <a:cubicBezTo>
                    <a:pt x="929" y="795"/>
                    <a:pt x="977" y="873"/>
                    <a:pt x="1028" y="951"/>
                  </a:cubicBezTo>
                  <a:cubicBezTo>
                    <a:pt x="1007" y="928"/>
                    <a:pt x="986" y="906"/>
                    <a:pt x="965" y="883"/>
                  </a:cubicBezTo>
                  <a:cubicBezTo>
                    <a:pt x="769" y="680"/>
                    <a:pt x="589" y="456"/>
                    <a:pt x="374" y="271"/>
                  </a:cubicBezTo>
                  <a:lnTo>
                    <a:pt x="374" y="271"/>
                  </a:lnTo>
                  <a:cubicBezTo>
                    <a:pt x="482" y="397"/>
                    <a:pt x="570" y="544"/>
                    <a:pt x="670" y="681"/>
                  </a:cubicBezTo>
                  <a:cubicBezTo>
                    <a:pt x="789" y="851"/>
                    <a:pt x="909" y="1011"/>
                    <a:pt x="1015" y="1151"/>
                  </a:cubicBezTo>
                  <a:cubicBezTo>
                    <a:pt x="758" y="862"/>
                    <a:pt x="467" y="606"/>
                    <a:pt x="176" y="353"/>
                  </a:cubicBezTo>
                  <a:lnTo>
                    <a:pt x="176" y="353"/>
                  </a:lnTo>
                  <a:cubicBezTo>
                    <a:pt x="387" y="610"/>
                    <a:pt x="585" y="877"/>
                    <a:pt x="790" y="1138"/>
                  </a:cubicBezTo>
                  <a:cubicBezTo>
                    <a:pt x="586" y="933"/>
                    <a:pt x="366" y="744"/>
                    <a:pt x="145" y="558"/>
                  </a:cubicBezTo>
                  <a:lnTo>
                    <a:pt x="145" y="558"/>
                  </a:lnTo>
                  <a:cubicBezTo>
                    <a:pt x="287" y="742"/>
                    <a:pt x="428" y="927"/>
                    <a:pt x="572" y="1112"/>
                  </a:cubicBezTo>
                  <a:cubicBezTo>
                    <a:pt x="513" y="1059"/>
                    <a:pt x="452" y="1006"/>
                    <a:pt x="392" y="956"/>
                  </a:cubicBezTo>
                  <a:lnTo>
                    <a:pt x="392" y="956"/>
                  </a:lnTo>
                  <a:cubicBezTo>
                    <a:pt x="429" y="1006"/>
                    <a:pt x="462" y="1052"/>
                    <a:pt x="493" y="1093"/>
                  </a:cubicBezTo>
                  <a:cubicBezTo>
                    <a:pt x="334" y="939"/>
                    <a:pt x="164" y="796"/>
                    <a:pt x="1" y="647"/>
                  </a:cubicBezTo>
                  <a:lnTo>
                    <a:pt x="1" y="647"/>
                  </a:lnTo>
                  <a:cubicBezTo>
                    <a:pt x="243" y="963"/>
                    <a:pt x="398" y="1170"/>
                    <a:pt x="563" y="1385"/>
                  </a:cubicBezTo>
                  <a:cubicBezTo>
                    <a:pt x="501" y="1317"/>
                    <a:pt x="439" y="1252"/>
                    <a:pt x="373" y="1189"/>
                  </a:cubicBezTo>
                  <a:lnTo>
                    <a:pt x="373" y="1189"/>
                  </a:lnTo>
                  <a:cubicBezTo>
                    <a:pt x="392" y="1220"/>
                    <a:pt x="413" y="1250"/>
                    <a:pt x="432" y="1282"/>
                  </a:cubicBezTo>
                  <a:cubicBezTo>
                    <a:pt x="327" y="1180"/>
                    <a:pt x="218" y="1085"/>
                    <a:pt x="105" y="996"/>
                  </a:cubicBezTo>
                  <a:lnTo>
                    <a:pt x="105" y="996"/>
                  </a:lnTo>
                  <a:cubicBezTo>
                    <a:pt x="243" y="1155"/>
                    <a:pt x="343" y="1301"/>
                    <a:pt x="458" y="1454"/>
                  </a:cubicBezTo>
                  <a:cubicBezTo>
                    <a:pt x="322" y="1341"/>
                    <a:pt x="184" y="1234"/>
                    <a:pt x="53" y="1129"/>
                  </a:cubicBezTo>
                  <a:lnTo>
                    <a:pt x="53" y="1129"/>
                  </a:lnTo>
                  <a:cubicBezTo>
                    <a:pt x="155" y="1262"/>
                    <a:pt x="259" y="1390"/>
                    <a:pt x="366" y="1519"/>
                  </a:cubicBezTo>
                  <a:cubicBezTo>
                    <a:pt x="523" y="1420"/>
                    <a:pt x="698" y="1350"/>
                    <a:pt x="878" y="1314"/>
                  </a:cubicBezTo>
                  <a:cubicBezTo>
                    <a:pt x="944" y="1301"/>
                    <a:pt x="1011" y="1292"/>
                    <a:pt x="1078" y="1289"/>
                  </a:cubicBezTo>
                  <a:cubicBezTo>
                    <a:pt x="1129" y="1284"/>
                    <a:pt x="1181" y="1281"/>
                    <a:pt x="1233" y="1281"/>
                  </a:cubicBezTo>
                  <a:cubicBezTo>
                    <a:pt x="1267" y="1281"/>
                    <a:pt x="1301" y="1282"/>
                    <a:pt x="1335" y="1284"/>
                  </a:cubicBezTo>
                  <a:lnTo>
                    <a:pt x="1342" y="1284"/>
                  </a:lnTo>
                  <a:cubicBezTo>
                    <a:pt x="1383" y="1287"/>
                    <a:pt x="1423" y="1291"/>
                    <a:pt x="1463" y="1295"/>
                  </a:cubicBezTo>
                  <a:cubicBezTo>
                    <a:pt x="1503" y="1299"/>
                    <a:pt x="1543" y="1303"/>
                    <a:pt x="1582" y="1310"/>
                  </a:cubicBezTo>
                  <a:cubicBezTo>
                    <a:pt x="1660" y="1325"/>
                    <a:pt x="1737" y="1346"/>
                    <a:pt x="1812" y="1375"/>
                  </a:cubicBezTo>
                  <a:cubicBezTo>
                    <a:pt x="1988" y="1429"/>
                    <a:pt x="2150" y="1525"/>
                    <a:pt x="2286" y="1651"/>
                  </a:cubicBezTo>
                  <a:cubicBezTo>
                    <a:pt x="2241" y="1422"/>
                    <a:pt x="2159" y="1184"/>
                    <a:pt x="2045" y="902"/>
                  </a:cubicBezTo>
                  <a:lnTo>
                    <a:pt x="2045" y="902"/>
                  </a:lnTo>
                  <a:cubicBezTo>
                    <a:pt x="2074" y="1077"/>
                    <a:pt x="2099" y="1253"/>
                    <a:pt x="2117" y="1433"/>
                  </a:cubicBezTo>
                  <a:cubicBezTo>
                    <a:pt x="2102" y="1375"/>
                    <a:pt x="2084" y="1318"/>
                    <a:pt x="2067" y="1262"/>
                  </a:cubicBezTo>
                  <a:lnTo>
                    <a:pt x="2067" y="1262"/>
                  </a:lnTo>
                  <a:cubicBezTo>
                    <a:pt x="2070" y="1313"/>
                    <a:pt x="2073" y="1367"/>
                    <a:pt x="2077" y="1419"/>
                  </a:cubicBezTo>
                  <a:cubicBezTo>
                    <a:pt x="1994" y="1110"/>
                    <a:pt x="1844" y="809"/>
                    <a:pt x="1638" y="472"/>
                  </a:cubicBezTo>
                  <a:lnTo>
                    <a:pt x="1638" y="472"/>
                  </a:lnTo>
                  <a:cubicBezTo>
                    <a:pt x="1723" y="728"/>
                    <a:pt x="1796" y="990"/>
                    <a:pt x="1857" y="1253"/>
                  </a:cubicBezTo>
                  <a:cubicBezTo>
                    <a:pt x="1830" y="1177"/>
                    <a:pt x="1800" y="1103"/>
                    <a:pt x="1768" y="1028"/>
                  </a:cubicBezTo>
                  <a:lnTo>
                    <a:pt x="1768" y="1028"/>
                  </a:lnTo>
                  <a:cubicBezTo>
                    <a:pt x="1785" y="1102"/>
                    <a:pt x="1800" y="1174"/>
                    <a:pt x="1815" y="1247"/>
                  </a:cubicBezTo>
                  <a:cubicBezTo>
                    <a:pt x="1643" y="832"/>
                    <a:pt x="1391" y="453"/>
                    <a:pt x="1097" y="120"/>
                  </a:cubicBezTo>
                  <a:lnTo>
                    <a:pt x="1097" y="120"/>
                  </a:lnTo>
                  <a:cubicBezTo>
                    <a:pt x="1264" y="378"/>
                    <a:pt x="1397" y="629"/>
                    <a:pt x="1505" y="892"/>
                  </a:cubicBezTo>
                  <a:cubicBezTo>
                    <a:pt x="1324" y="570"/>
                    <a:pt x="1100" y="275"/>
                    <a:pt x="8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31"/>
            <p:cNvSpPr/>
            <p:nvPr/>
          </p:nvSpPr>
          <p:spPr>
            <a:xfrm>
              <a:off x="5782325" y="3948400"/>
              <a:ext cx="1225" cy="4600"/>
            </a:xfrm>
            <a:custGeom>
              <a:rect b="b" l="l" r="r" t="t"/>
              <a:pathLst>
                <a:path extrusionOk="0" h="184" w="49">
                  <a:moveTo>
                    <a:pt x="3" y="0"/>
                  </a:moveTo>
                  <a:cubicBezTo>
                    <a:pt x="3" y="45"/>
                    <a:pt x="2" y="90"/>
                    <a:pt x="0" y="133"/>
                  </a:cubicBezTo>
                  <a:cubicBezTo>
                    <a:pt x="17" y="150"/>
                    <a:pt x="33" y="167"/>
                    <a:pt x="49" y="184"/>
                  </a:cubicBezTo>
                  <a:cubicBezTo>
                    <a:pt x="38" y="123"/>
                    <a:pt x="23" y="61"/>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31"/>
            <p:cNvSpPr/>
            <p:nvPr/>
          </p:nvSpPr>
          <p:spPr>
            <a:xfrm>
              <a:off x="5735125" y="3943650"/>
              <a:ext cx="23300" cy="7425"/>
            </a:xfrm>
            <a:custGeom>
              <a:rect b="b" l="l" r="r" t="t"/>
              <a:pathLst>
                <a:path extrusionOk="0" h="297" w="932">
                  <a:moveTo>
                    <a:pt x="821" y="1"/>
                  </a:moveTo>
                  <a:cubicBezTo>
                    <a:pt x="624" y="1"/>
                    <a:pt x="428" y="40"/>
                    <a:pt x="244" y="112"/>
                  </a:cubicBezTo>
                  <a:cubicBezTo>
                    <a:pt x="159" y="146"/>
                    <a:pt x="78" y="186"/>
                    <a:pt x="1" y="235"/>
                  </a:cubicBezTo>
                  <a:cubicBezTo>
                    <a:pt x="19" y="255"/>
                    <a:pt x="36" y="276"/>
                    <a:pt x="52" y="297"/>
                  </a:cubicBezTo>
                  <a:cubicBezTo>
                    <a:pt x="94" y="251"/>
                    <a:pt x="144" y="212"/>
                    <a:pt x="200" y="180"/>
                  </a:cubicBezTo>
                  <a:cubicBezTo>
                    <a:pt x="363" y="60"/>
                    <a:pt x="570" y="7"/>
                    <a:pt x="782" y="7"/>
                  </a:cubicBezTo>
                  <a:cubicBezTo>
                    <a:pt x="831" y="7"/>
                    <a:pt x="881" y="10"/>
                    <a:pt x="931" y="15"/>
                  </a:cubicBezTo>
                  <a:cubicBezTo>
                    <a:pt x="929" y="10"/>
                    <a:pt x="931" y="7"/>
                    <a:pt x="932" y="4"/>
                  </a:cubicBezTo>
                  <a:cubicBezTo>
                    <a:pt x="916" y="3"/>
                    <a:pt x="900" y="2"/>
                    <a:pt x="884" y="2"/>
                  </a:cubicBezTo>
                  <a:cubicBezTo>
                    <a:pt x="863" y="1"/>
                    <a:pt x="842" y="1"/>
                    <a:pt x="8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31"/>
            <p:cNvSpPr/>
            <p:nvPr/>
          </p:nvSpPr>
          <p:spPr>
            <a:xfrm>
              <a:off x="5761225" y="3944400"/>
              <a:ext cx="22925" cy="14525"/>
            </a:xfrm>
            <a:custGeom>
              <a:rect b="b" l="l" r="r" t="t"/>
              <a:pathLst>
                <a:path extrusionOk="0" h="581" w="917">
                  <a:moveTo>
                    <a:pt x="1" y="1"/>
                  </a:moveTo>
                  <a:cubicBezTo>
                    <a:pt x="106" y="23"/>
                    <a:pt x="209" y="57"/>
                    <a:pt x="302" y="103"/>
                  </a:cubicBezTo>
                  <a:cubicBezTo>
                    <a:pt x="495" y="150"/>
                    <a:pt x="677" y="258"/>
                    <a:pt x="798" y="407"/>
                  </a:cubicBezTo>
                  <a:cubicBezTo>
                    <a:pt x="842" y="462"/>
                    <a:pt x="882" y="520"/>
                    <a:pt x="916" y="581"/>
                  </a:cubicBezTo>
                  <a:cubicBezTo>
                    <a:pt x="914" y="551"/>
                    <a:pt x="913" y="520"/>
                    <a:pt x="911" y="490"/>
                  </a:cubicBezTo>
                  <a:cubicBezTo>
                    <a:pt x="767" y="313"/>
                    <a:pt x="578" y="171"/>
                    <a:pt x="368" y="78"/>
                  </a:cubicBezTo>
                  <a:cubicBezTo>
                    <a:pt x="357" y="75"/>
                    <a:pt x="348" y="71"/>
                    <a:pt x="338" y="67"/>
                  </a:cubicBezTo>
                  <a:cubicBezTo>
                    <a:pt x="335" y="66"/>
                    <a:pt x="332" y="63"/>
                    <a:pt x="329" y="61"/>
                  </a:cubicBezTo>
                  <a:lnTo>
                    <a:pt x="248" y="30"/>
                  </a:lnTo>
                  <a:cubicBezTo>
                    <a:pt x="239" y="27"/>
                    <a:pt x="229" y="26"/>
                    <a:pt x="219" y="23"/>
                  </a:cubicBezTo>
                  <a:cubicBezTo>
                    <a:pt x="217" y="25"/>
                    <a:pt x="214" y="26"/>
                    <a:pt x="209" y="26"/>
                  </a:cubicBezTo>
                  <a:cubicBezTo>
                    <a:pt x="207" y="26"/>
                    <a:pt x="205" y="26"/>
                    <a:pt x="203" y="26"/>
                  </a:cubicBezTo>
                  <a:cubicBezTo>
                    <a:pt x="180" y="21"/>
                    <a:pt x="156" y="16"/>
                    <a:pt x="134" y="11"/>
                  </a:cubicBezTo>
                  <a:cubicBezTo>
                    <a:pt x="131" y="13"/>
                    <a:pt x="127" y="15"/>
                    <a:pt x="123" y="15"/>
                  </a:cubicBezTo>
                  <a:cubicBezTo>
                    <a:pt x="122" y="15"/>
                    <a:pt x="121" y="14"/>
                    <a:pt x="119" y="14"/>
                  </a:cubicBezTo>
                  <a:cubicBezTo>
                    <a:pt x="106" y="10"/>
                    <a:pt x="94" y="8"/>
                    <a:pt x="80" y="5"/>
                  </a:cubicBezTo>
                  <a:cubicBezTo>
                    <a:pt x="54" y="4"/>
                    <a:pt x="28" y="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31"/>
            <p:cNvSpPr/>
            <p:nvPr/>
          </p:nvSpPr>
          <p:spPr>
            <a:xfrm>
              <a:off x="5710100" y="3934425"/>
              <a:ext cx="19650" cy="16775"/>
            </a:xfrm>
            <a:custGeom>
              <a:rect b="b" l="l" r="r" t="t"/>
              <a:pathLst>
                <a:path extrusionOk="0" h="671" w="786">
                  <a:moveTo>
                    <a:pt x="6" y="0"/>
                  </a:moveTo>
                  <a:cubicBezTo>
                    <a:pt x="4" y="8"/>
                    <a:pt x="3" y="19"/>
                    <a:pt x="1" y="28"/>
                  </a:cubicBezTo>
                  <a:cubicBezTo>
                    <a:pt x="228" y="280"/>
                    <a:pt x="491" y="500"/>
                    <a:pt x="785" y="671"/>
                  </a:cubicBezTo>
                  <a:cubicBezTo>
                    <a:pt x="662" y="528"/>
                    <a:pt x="536" y="384"/>
                    <a:pt x="390" y="265"/>
                  </a:cubicBezTo>
                  <a:cubicBezTo>
                    <a:pt x="270" y="165"/>
                    <a:pt x="137" y="83"/>
                    <a:pt x="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31"/>
            <p:cNvSpPr/>
            <p:nvPr/>
          </p:nvSpPr>
          <p:spPr>
            <a:xfrm>
              <a:off x="5709750" y="3936650"/>
              <a:ext cx="16350" cy="15150"/>
            </a:xfrm>
            <a:custGeom>
              <a:rect b="b" l="l" r="r" t="t"/>
              <a:pathLst>
                <a:path extrusionOk="0" h="606" w="654">
                  <a:moveTo>
                    <a:pt x="4" y="1"/>
                  </a:moveTo>
                  <a:lnTo>
                    <a:pt x="0" y="25"/>
                  </a:lnTo>
                  <a:cubicBezTo>
                    <a:pt x="92" y="144"/>
                    <a:pt x="193" y="263"/>
                    <a:pt x="309" y="362"/>
                  </a:cubicBezTo>
                  <a:cubicBezTo>
                    <a:pt x="416" y="455"/>
                    <a:pt x="537" y="527"/>
                    <a:pt x="653" y="605"/>
                  </a:cubicBezTo>
                  <a:cubicBezTo>
                    <a:pt x="471" y="370"/>
                    <a:pt x="246" y="172"/>
                    <a:pt x="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31"/>
            <p:cNvSpPr/>
            <p:nvPr/>
          </p:nvSpPr>
          <p:spPr>
            <a:xfrm>
              <a:off x="5712625" y="3943950"/>
              <a:ext cx="12000" cy="10600"/>
            </a:xfrm>
            <a:custGeom>
              <a:rect b="b" l="l" r="r" t="t"/>
              <a:pathLst>
                <a:path extrusionOk="0" h="424" w="480">
                  <a:moveTo>
                    <a:pt x="1" y="0"/>
                  </a:moveTo>
                  <a:lnTo>
                    <a:pt x="1" y="0"/>
                  </a:lnTo>
                  <a:cubicBezTo>
                    <a:pt x="131" y="172"/>
                    <a:pt x="289" y="325"/>
                    <a:pt x="479" y="424"/>
                  </a:cubicBezTo>
                  <a:cubicBezTo>
                    <a:pt x="348" y="266"/>
                    <a:pt x="163" y="8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31"/>
            <p:cNvSpPr/>
            <p:nvPr/>
          </p:nvSpPr>
          <p:spPr>
            <a:xfrm>
              <a:off x="5715850" y="3951600"/>
              <a:ext cx="5775" cy="5025"/>
            </a:xfrm>
            <a:custGeom>
              <a:rect b="b" l="l" r="r" t="t"/>
              <a:pathLst>
                <a:path extrusionOk="0" h="201" w="231">
                  <a:moveTo>
                    <a:pt x="0" y="0"/>
                  </a:moveTo>
                  <a:cubicBezTo>
                    <a:pt x="64" y="83"/>
                    <a:pt x="141" y="152"/>
                    <a:pt x="231" y="201"/>
                  </a:cubicBezTo>
                  <a:cubicBezTo>
                    <a:pt x="169" y="123"/>
                    <a:pt x="83" y="44"/>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31"/>
            <p:cNvSpPr/>
            <p:nvPr/>
          </p:nvSpPr>
          <p:spPr>
            <a:xfrm>
              <a:off x="5716500" y="3957025"/>
              <a:ext cx="4125" cy="3625"/>
            </a:xfrm>
            <a:custGeom>
              <a:rect b="b" l="l" r="r" t="t"/>
              <a:pathLst>
                <a:path extrusionOk="0" h="145" w="165">
                  <a:moveTo>
                    <a:pt x="0" y="0"/>
                  </a:moveTo>
                  <a:cubicBezTo>
                    <a:pt x="45" y="60"/>
                    <a:pt x="105" y="103"/>
                    <a:pt x="165" y="145"/>
                  </a:cubicBezTo>
                  <a:cubicBezTo>
                    <a:pt x="126" y="83"/>
                    <a:pt x="64" y="36"/>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31"/>
            <p:cNvSpPr/>
            <p:nvPr/>
          </p:nvSpPr>
          <p:spPr>
            <a:xfrm>
              <a:off x="5715775" y="3961225"/>
              <a:ext cx="1825" cy="1625"/>
            </a:xfrm>
            <a:custGeom>
              <a:rect b="b" l="l" r="r" t="t"/>
              <a:pathLst>
                <a:path extrusionOk="0" h="65" w="73">
                  <a:moveTo>
                    <a:pt x="0" y="0"/>
                  </a:moveTo>
                  <a:lnTo>
                    <a:pt x="0" y="0"/>
                  </a:lnTo>
                  <a:cubicBezTo>
                    <a:pt x="21" y="26"/>
                    <a:pt x="45" y="48"/>
                    <a:pt x="72" y="64"/>
                  </a:cubicBezTo>
                  <a:cubicBezTo>
                    <a:pt x="54" y="38"/>
                    <a:pt x="26" y="16"/>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31"/>
            <p:cNvSpPr/>
            <p:nvPr/>
          </p:nvSpPr>
          <p:spPr>
            <a:xfrm>
              <a:off x="5717850" y="3970800"/>
              <a:ext cx="125" cy="125"/>
            </a:xfrm>
            <a:custGeom>
              <a:rect b="b" l="l" r="r" t="t"/>
              <a:pathLst>
                <a:path extrusionOk="0" h="5" w="5">
                  <a:moveTo>
                    <a:pt x="1" y="0"/>
                  </a:moveTo>
                  <a:lnTo>
                    <a:pt x="5" y="5"/>
                  </a:lnTo>
                  <a:cubicBezTo>
                    <a:pt x="5" y="3"/>
                    <a:pt x="2"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31"/>
            <p:cNvSpPr/>
            <p:nvPr/>
          </p:nvSpPr>
          <p:spPr>
            <a:xfrm>
              <a:off x="5718125" y="3977500"/>
              <a:ext cx="11675" cy="22375"/>
            </a:xfrm>
            <a:custGeom>
              <a:rect b="b" l="l" r="r" t="t"/>
              <a:pathLst>
                <a:path extrusionOk="0" h="895" w="467">
                  <a:moveTo>
                    <a:pt x="32" y="0"/>
                  </a:moveTo>
                  <a:cubicBezTo>
                    <a:pt x="1" y="203"/>
                    <a:pt x="54" y="416"/>
                    <a:pt x="156" y="590"/>
                  </a:cubicBezTo>
                  <a:cubicBezTo>
                    <a:pt x="232" y="708"/>
                    <a:pt x="337" y="798"/>
                    <a:pt x="448" y="881"/>
                  </a:cubicBezTo>
                  <a:cubicBezTo>
                    <a:pt x="452" y="885"/>
                    <a:pt x="464" y="894"/>
                    <a:pt x="466" y="894"/>
                  </a:cubicBezTo>
                  <a:cubicBezTo>
                    <a:pt x="466" y="894"/>
                    <a:pt x="466" y="893"/>
                    <a:pt x="463" y="891"/>
                  </a:cubicBezTo>
                  <a:cubicBezTo>
                    <a:pt x="428" y="849"/>
                    <a:pt x="393" y="801"/>
                    <a:pt x="368" y="767"/>
                  </a:cubicBezTo>
                  <a:cubicBezTo>
                    <a:pt x="280" y="657"/>
                    <a:pt x="180" y="483"/>
                    <a:pt x="119" y="334"/>
                  </a:cubicBezTo>
                  <a:cubicBezTo>
                    <a:pt x="102" y="292"/>
                    <a:pt x="30" y="106"/>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31"/>
            <p:cNvSpPr/>
            <p:nvPr/>
          </p:nvSpPr>
          <p:spPr>
            <a:xfrm>
              <a:off x="5718250" y="3987450"/>
              <a:ext cx="6050" cy="10400"/>
            </a:xfrm>
            <a:custGeom>
              <a:rect b="b" l="l" r="r" t="t"/>
              <a:pathLst>
                <a:path extrusionOk="0" h="416" w="242">
                  <a:moveTo>
                    <a:pt x="0" y="1"/>
                  </a:moveTo>
                  <a:cubicBezTo>
                    <a:pt x="10" y="167"/>
                    <a:pt x="119" y="323"/>
                    <a:pt x="241" y="416"/>
                  </a:cubicBezTo>
                  <a:cubicBezTo>
                    <a:pt x="164" y="277"/>
                    <a:pt x="67" y="14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31"/>
            <p:cNvSpPr/>
            <p:nvPr/>
          </p:nvSpPr>
          <p:spPr>
            <a:xfrm>
              <a:off x="5717500" y="3993825"/>
              <a:ext cx="1250" cy="1725"/>
            </a:xfrm>
            <a:custGeom>
              <a:rect b="b" l="l" r="r" t="t"/>
              <a:pathLst>
                <a:path extrusionOk="0" h="69" w="50">
                  <a:moveTo>
                    <a:pt x="0" y="0"/>
                  </a:moveTo>
                  <a:lnTo>
                    <a:pt x="0" y="0"/>
                  </a:lnTo>
                  <a:cubicBezTo>
                    <a:pt x="11" y="26"/>
                    <a:pt x="29" y="52"/>
                    <a:pt x="50" y="68"/>
                  </a:cubicBezTo>
                  <a:cubicBezTo>
                    <a:pt x="36" y="42"/>
                    <a:pt x="21" y="2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31"/>
            <p:cNvSpPr/>
            <p:nvPr/>
          </p:nvSpPr>
          <p:spPr>
            <a:xfrm>
              <a:off x="5778775" y="3992275"/>
              <a:ext cx="9225" cy="10925"/>
            </a:xfrm>
            <a:custGeom>
              <a:rect b="b" l="l" r="r" t="t"/>
              <a:pathLst>
                <a:path extrusionOk="0" h="437" w="369">
                  <a:moveTo>
                    <a:pt x="369" y="0"/>
                  </a:moveTo>
                  <a:lnTo>
                    <a:pt x="369" y="0"/>
                  </a:lnTo>
                  <a:cubicBezTo>
                    <a:pt x="259" y="158"/>
                    <a:pt x="154" y="302"/>
                    <a:pt x="0" y="437"/>
                  </a:cubicBezTo>
                  <a:cubicBezTo>
                    <a:pt x="179" y="365"/>
                    <a:pt x="323" y="174"/>
                    <a:pt x="3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31"/>
            <p:cNvSpPr/>
            <p:nvPr/>
          </p:nvSpPr>
          <p:spPr>
            <a:xfrm>
              <a:off x="5780950" y="3998575"/>
              <a:ext cx="4925" cy="5250"/>
            </a:xfrm>
            <a:custGeom>
              <a:rect b="b" l="l" r="r" t="t"/>
              <a:pathLst>
                <a:path extrusionOk="0" h="210" w="197">
                  <a:moveTo>
                    <a:pt x="196" y="1"/>
                  </a:moveTo>
                  <a:lnTo>
                    <a:pt x="196" y="1"/>
                  </a:lnTo>
                  <a:cubicBezTo>
                    <a:pt x="127" y="65"/>
                    <a:pt x="67" y="140"/>
                    <a:pt x="1" y="210"/>
                  </a:cubicBezTo>
                  <a:cubicBezTo>
                    <a:pt x="86" y="174"/>
                    <a:pt x="169" y="72"/>
                    <a:pt x="1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31"/>
            <p:cNvSpPr/>
            <p:nvPr/>
          </p:nvSpPr>
          <p:spPr>
            <a:xfrm>
              <a:off x="5783250" y="4004150"/>
              <a:ext cx="1325" cy="1350"/>
            </a:xfrm>
            <a:custGeom>
              <a:rect b="b" l="l" r="r" t="t"/>
              <a:pathLst>
                <a:path extrusionOk="0" h="54" w="53">
                  <a:moveTo>
                    <a:pt x="53" y="0"/>
                  </a:moveTo>
                  <a:lnTo>
                    <a:pt x="53" y="0"/>
                  </a:lnTo>
                  <a:cubicBezTo>
                    <a:pt x="32" y="15"/>
                    <a:pt x="16" y="33"/>
                    <a:pt x="0" y="54"/>
                  </a:cubicBezTo>
                  <a:cubicBezTo>
                    <a:pt x="22" y="41"/>
                    <a:pt x="41" y="21"/>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31"/>
            <p:cNvSpPr/>
            <p:nvPr/>
          </p:nvSpPr>
          <p:spPr>
            <a:xfrm>
              <a:off x="5701025" y="3975275"/>
              <a:ext cx="3850" cy="67900"/>
            </a:xfrm>
            <a:custGeom>
              <a:rect b="b" l="l" r="r" t="t"/>
              <a:pathLst>
                <a:path extrusionOk="0" h="2716" w="154">
                  <a:moveTo>
                    <a:pt x="154" y="1"/>
                  </a:moveTo>
                  <a:cubicBezTo>
                    <a:pt x="0" y="896"/>
                    <a:pt x="11" y="1817"/>
                    <a:pt x="93" y="2715"/>
                  </a:cubicBezTo>
                  <a:cubicBezTo>
                    <a:pt x="154" y="1812"/>
                    <a:pt x="125" y="906"/>
                    <a:pt x="1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31"/>
            <p:cNvSpPr/>
            <p:nvPr/>
          </p:nvSpPr>
          <p:spPr>
            <a:xfrm>
              <a:off x="5703925" y="4000225"/>
              <a:ext cx="3800" cy="36900"/>
            </a:xfrm>
            <a:custGeom>
              <a:rect b="b" l="l" r="r" t="t"/>
              <a:pathLst>
                <a:path extrusionOk="0" h="1476" w="152">
                  <a:moveTo>
                    <a:pt x="140" y="1"/>
                  </a:moveTo>
                  <a:lnTo>
                    <a:pt x="140" y="1"/>
                  </a:lnTo>
                  <a:cubicBezTo>
                    <a:pt x="21" y="483"/>
                    <a:pt x="1" y="971"/>
                    <a:pt x="81" y="1475"/>
                  </a:cubicBezTo>
                  <a:cubicBezTo>
                    <a:pt x="119" y="1343"/>
                    <a:pt x="141" y="978"/>
                    <a:pt x="147" y="763"/>
                  </a:cubicBezTo>
                  <a:cubicBezTo>
                    <a:pt x="152" y="509"/>
                    <a:pt x="132" y="255"/>
                    <a:pt x="1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31"/>
            <p:cNvSpPr/>
            <p:nvPr/>
          </p:nvSpPr>
          <p:spPr>
            <a:xfrm>
              <a:off x="5709750" y="4012425"/>
              <a:ext cx="775" cy="5475"/>
            </a:xfrm>
            <a:custGeom>
              <a:rect b="b" l="l" r="r" t="t"/>
              <a:pathLst>
                <a:path extrusionOk="0" h="219" w="31">
                  <a:moveTo>
                    <a:pt x="30" y="1"/>
                  </a:moveTo>
                  <a:cubicBezTo>
                    <a:pt x="6" y="71"/>
                    <a:pt x="0" y="146"/>
                    <a:pt x="7" y="219"/>
                  </a:cubicBezTo>
                  <a:cubicBezTo>
                    <a:pt x="26" y="148"/>
                    <a:pt x="30" y="74"/>
                    <a:pt x="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31"/>
            <p:cNvSpPr/>
            <p:nvPr/>
          </p:nvSpPr>
          <p:spPr>
            <a:xfrm>
              <a:off x="5712050" y="4009850"/>
              <a:ext cx="20775" cy="35625"/>
            </a:xfrm>
            <a:custGeom>
              <a:rect b="b" l="l" r="r" t="t"/>
              <a:pathLst>
                <a:path extrusionOk="0" h="1425" w="831">
                  <a:moveTo>
                    <a:pt x="830" y="1"/>
                  </a:moveTo>
                  <a:cubicBezTo>
                    <a:pt x="800" y="105"/>
                    <a:pt x="764" y="208"/>
                    <a:pt x="724" y="308"/>
                  </a:cubicBezTo>
                  <a:cubicBezTo>
                    <a:pt x="655" y="486"/>
                    <a:pt x="510" y="771"/>
                    <a:pt x="381" y="982"/>
                  </a:cubicBezTo>
                  <a:cubicBezTo>
                    <a:pt x="338" y="1053"/>
                    <a:pt x="254" y="1176"/>
                    <a:pt x="231" y="1201"/>
                  </a:cubicBezTo>
                  <a:cubicBezTo>
                    <a:pt x="166" y="1288"/>
                    <a:pt x="94" y="1372"/>
                    <a:pt x="1" y="1425"/>
                  </a:cubicBezTo>
                  <a:cubicBezTo>
                    <a:pt x="150" y="1371"/>
                    <a:pt x="265" y="1250"/>
                    <a:pt x="369" y="1131"/>
                  </a:cubicBezTo>
                  <a:cubicBezTo>
                    <a:pt x="614" y="834"/>
                    <a:pt x="783" y="465"/>
                    <a:pt x="825" y="78"/>
                  </a:cubicBezTo>
                  <a:cubicBezTo>
                    <a:pt x="827" y="54"/>
                    <a:pt x="831" y="11"/>
                    <a:pt x="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31"/>
            <p:cNvSpPr/>
            <p:nvPr/>
          </p:nvSpPr>
          <p:spPr>
            <a:xfrm>
              <a:off x="5780025" y="4007200"/>
              <a:ext cx="24975" cy="39925"/>
            </a:xfrm>
            <a:custGeom>
              <a:rect b="b" l="l" r="r" t="t"/>
              <a:pathLst>
                <a:path extrusionOk="0" h="1597" w="999">
                  <a:moveTo>
                    <a:pt x="1" y="1"/>
                  </a:moveTo>
                  <a:cubicBezTo>
                    <a:pt x="1" y="88"/>
                    <a:pt x="3" y="176"/>
                    <a:pt x="15" y="263"/>
                  </a:cubicBezTo>
                  <a:cubicBezTo>
                    <a:pt x="48" y="578"/>
                    <a:pt x="190" y="952"/>
                    <a:pt x="367" y="1165"/>
                  </a:cubicBezTo>
                  <a:cubicBezTo>
                    <a:pt x="523" y="1371"/>
                    <a:pt x="738" y="1562"/>
                    <a:pt x="999" y="1597"/>
                  </a:cubicBezTo>
                  <a:cubicBezTo>
                    <a:pt x="506" y="1423"/>
                    <a:pt x="231" y="746"/>
                    <a:pt x="92" y="320"/>
                  </a:cubicBezTo>
                  <a:cubicBezTo>
                    <a:pt x="58" y="215"/>
                    <a:pt x="27" y="10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31"/>
            <p:cNvSpPr/>
            <p:nvPr/>
          </p:nvSpPr>
          <p:spPr>
            <a:xfrm>
              <a:off x="5805775" y="4020450"/>
              <a:ext cx="2500" cy="18625"/>
            </a:xfrm>
            <a:custGeom>
              <a:rect b="b" l="l" r="r" t="t"/>
              <a:pathLst>
                <a:path extrusionOk="0" h="745" w="100">
                  <a:moveTo>
                    <a:pt x="79" y="1"/>
                  </a:moveTo>
                  <a:lnTo>
                    <a:pt x="79" y="1"/>
                  </a:lnTo>
                  <a:cubicBezTo>
                    <a:pt x="41" y="236"/>
                    <a:pt x="1" y="541"/>
                    <a:pt x="12" y="745"/>
                  </a:cubicBezTo>
                  <a:cubicBezTo>
                    <a:pt x="78" y="501"/>
                    <a:pt x="99" y="251"/>
                    <a:pt x="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31"/>
            <p:cNvSpPr/>
            <p:nvPr/>
          </p:nvSpPr>
          <p:spPr>
            <a:xfrm>
              <a:off x="5804525" y="4022925"/>
              <a:ext cx="1050" cy="7475"/>
            </a:xfrm>
            <a:custGeom>
              <a:rect b="b" l="l" r="r" t="t"/>
              <a:pathLst>
                <a:path extrusionOk="0" h="299" w="42">
                  <a:moveTo>
                    <a:pt x="24" y="1"/>
                  </a:moveTo>
                  <a:lnTo>
                    <a:pt x="24" y="1"/>
                  </a:lnTo>
                  <a:cubicBezTo>
                    <a:pt x="9" y="98"/>
                    <a:pt x="0" y="200"/>
                    <a:pt x="16" y="298"/>
                  </a:cubicBezTo>
                  <a:cubicBezTo>
                    <a:pt x="35" y="201"/>
                    <a:pt x="41" y="99"/>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31"/>
            <p:cNvSpPr/>
            <p:nvPr/>
          </p:nvSpPr>
          <p:spPr>
            <a:xfrm>
              <a:off x="5741775" y="3963200"/>
              <a:ext cx="525" cy="925"/>
            </a:xfrm>
            <a:custGeom>
              <a:rect b="b" l="l" r="r" t="t"/>
              <a:pathLst>
                <a:path extrusionOk="0" h="37" w="21">
                  <a:moveTo>
                    <a:pt x="21" y="1"/>
                  </a:moveTo>
                  <a:cubicBezTo>
                    <a:pt x="12" y="10"/>
                    <a:pt x="3" y="24"/>
                    <a:pt x="0" y="37"/>
                  </a:cubicBezTo>
                  <a:cubicBezTo>
                    <a:pt x="9" y="26"/>
                    <a:pt x="16" y="14"/>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31"/>
            <p:cNvSpPr/>
            <p:nvPr/>
          </p:nvSpPr>
          <p:spPr>
            <a:xfrm>
              <a:off x="5707525" y="4055775"/>
              <a:ext cx="16075" cy="74900"/>
            </a:xfrm>
            <a:custGeom>
              <a:rect b="b" l="l" r="r" t="t"/>
              <a:pathLst>
                <a:path extrusionOk="0" h="2996" w="643">
                  <a:moveTo>
                    <a:pt x="13" y="1"/>
                  </a:moveTo>
                  <a:lnTo>
                    <a:pt x="13" y="1"/>
                  </a:lnTo>
                  <a:cubicBezTo>
                    <a:pt x="1" y="444"/>
                    <a:pt x="30" y="887"/>
                    <a:pt x="81" y="1326"/>
                  </a:cubicBezTo>
                  <a:cubicBezTo>
                    <a:pt x="143" y="1867"/>
                    <a:pt x="265" y="2406"/>
                    <a:pt x="503" y="2897"/>
                  </a:cubicBezTo>
                  <a:cubicBezTo>
                    <a:pt x="519" y="2930"/>
                    <a:pt x="536" y="2965"/>
                    <a:pt x="553" y="2996"/>
                  </a:cubicBezTo>
                  <a:cubicBezTo>
                    <a:pt x="538" y="2948"/>
                    <a:pt x="524" y="2901"/>
                    <a:pt x="510" y="2855"/>
                  </a:cubicBezTo>
                  <a:cubicBezTo>
                    <a:pt x="414" y="2544"/>
                    <a:pt x="351" y="2226"/>
                    <a:pt x="297" y="1906"/>
                  </a:cubicBezTo>
                  <a:lnTo>
                    <a:pt x="297" y="1906"/>
                  </a:lnTo>
                  <a:cubicBezTo>
                    <a:pt x="369" y="2212"/>
                    <a:pt x="470" y="2513"/>
                    <a:pt x="605" y="2811"/>
                  </a:cubicBezTo>
                  <a:cubicBezTo>
                    <a:pt x="616" y="2837"/>
                    <a:pt x="630" y="2870"/>
                    <a:pt x="642" y="2898"/>
                  </a:cubicBezTo>
                  <a:cubicBezTo>
                    <a:pt x="629" y="2841"/>
                    <a:pt x="614" y="2785"/>
                    <a:pt x="604" y="2728"/>
                  </a:cubicBezTo>
                  <a:cubicBezTo>
                    <a:pt x="514" y="2281"/>
                    <a:pt x="431" y="1832"/>
                    <a:pt x="354" y="1383"/>
                  </a:cubicBezTo>
                  <a:lnTo>
                    <a:pt x="354" y="1383"/>
                  </a:lnTo>
                  <a:cubicBezTo>
                    <a:pt x="404" y="1614"/>
                    <a:pt x="483" y="1837"/>
                    <a:pt x="569" y="2057"/>
                  </a:cubicBezTo>
                  <a:cubicBezTo>
                    <a:pt x="536" y="1814"/>
                    <a:pt x="531" y="1568"/>
                    <a:pt x="491" y="1326"/>
                  </a:cubicBezTo>
                  <a:cubicBezTo>
                    <a:pt x="444" y="982"/>
                    <a:pt x="362" y="646"/>
                    <a:pt x="280" y="308"/>
                  </a:cubicBezTo>
                  <a:lnTo>
                    <a:pt x="280" y="308"/>
                  </a:lnTo>
                  <a:cubicBezTo>
                    <a:pt x="281" y="584"/>
                    <a:pt x="279" y="862"/>
                    <a:pt x="312" y="1136"/>
                  </a:cubicBezTo>
                  <a:cubicBezTo>
                    <a:pt x="251" y="778"/>
                    <a:pt x="193" y="421"/>
                    <a:pt x="138" y="64"/>
                  </a:cubicBezTo>
                  <a:lnTo>
                    <a:pt x="138" y="64"/>
                  </a:lnTo>
                  <a:cubicBezTo>
                    <a:pt x="129" y="395"/>
                    <a:pt x="135" y="720"/>
                    <a:pt x="161" y="1040"/>
                  </a:cubicBezTo>
                  <a:cubicBezTo>
                    <a:pt x="105" y="678"/>
                    <a:pt x="53" y="328"/>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31"/>
            <p:cNvSpPr/>
            <p:nvPr/>
          </p:nvSpPr>
          <p:spPr>
            <a:xfrm>
              <a:off x="5719425" y="4073075"/>
              <a:ext cx="4725" cy="21950"/>
            </a:xfrm>
            <a:custGeom>
              <a:rect b="b" l="l" r="r" t="t"/>
              <a:pathLst>
                <a:path extrusionOk="0" h="878" w="189">
                  <a:moveTo>
                    <a:pt x="0" y="1"/>
                  </a:moveTo>
                  <a:lnTo>
                    <a:pt x="0" y="1"/>
                  </a:lnTo>
                  <a:cubicBezTo>
                    <a:pt x="7" y="166"/>
                    <a:pt x="15" y="332"/>
                    <a:pt x="51" y="492"/>
                  </a:cubicBezTo>
                  <a:cubicBezTo>
                    <a:pt x="82" y="621"/>
                    <a:pt x="143" y="768"/>
                    <a:pt x="189" y="877"/>
                  </a:cubicBezTo>
                  <a:cubicBezTo>
                    <a:pt x="156" y="718"/>
                    <a:pt x="149" y="618"/>
                    <a:pt x="133" y="507"/>
                  </a:cubicBezTo>
                  <a:cubicBezTo>
                    <a:pt x="110" y="333"/>
                    <a:pt x="50" y="16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31"/>
            <p:cNvSpPr/>
            <p:nvPr/>
          </p:nvSpPr>
          <p:spPr>
            <a:xfrm>
              <a:off x="5727350" y="4077775"/>
              <a:ext cx="750" cy="3925"/>
            </a:xfrm>
            <a:custGeom>
              <a:rect b="b" l="l" r="r" t="t"/>
              <a:pathLst>
                <a:path extrusionOk="0" h="157" w="30">
                  <a:moveTo>
                    <a:pt x="4" y="0"/>
                  </a:moveTo>
                  <a:cubicBezTo>
                    <a:pt x="1" y="54"/>
                    <a:pt x="11" y="107"/>
                    <a:pt x="27" y="157"/>
                  </a:cubicBezTo>
                  <a:cubicBezTo>
                    <a:pt x="30" y="103"/>
                    <a:pt x="18" y="52"/>
                    <a:pt x="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31"/>
            <p:cNvSpPr/>
            <p:nvPr/>
          </p:nvSpPr>
          <p:spPr>
            <a:xfrm>
              <a:off x="5724900" y="4129875"/>
              <a:ext cx="13375" cy="7075"/>
            </a:xfrm>
            <a:custGeom>
              <a:rect b="b" l="l" r="r" t="t"/>
              <a:pathLst>
                <a:path extrusionOk="0" h="283" w="535">
                  <a:moveTo>
                    <a:pt x="1" y="1"/>
                  </a:moveTo>
                  <a:cubicBezTo>
                    <a:pt x="52" y="122"/>
                    <a:pt x="168" y="208"/>
                    <a:pt x="289" y="247"/>
                  </a:cubicBezTo>
                  <a:cubicBezTo>
                    <a:pt x="368" y="272"/>
                    <a:pt x="452" y="283"/>
                    <a:pt x="534" y="283"/>
                  </a:cubicBezTo>
                  <a:cubicBezTo>
                    <a:pt x="516" y="277"/>
                    <a:pt x="496" y="269"/>
                    <a:pt x="478" y="259"/>
                  </a:cubicBezTo>
                  <a:cubicBezTo>
                    <a:pt x="336" y="196"/>
                    <a:pt x="254" y="174"/>
                    <a:pt x="83" y="69"/>
                  </a:cubicBezTo>
                  <a:cubicBezTo>
                    <a:pt x="50" y="47"/>
                    <a:pt x="28" y="3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31"/>
            <p:cNvSpPr/>
            <p:nvPr/>
          </p:nvSpPr>
          <p:spPr>
            <a:xfrm>
              <a:off x="5722525" y="4130600"/>
              <a:ext cx="9175" cy="6500"/>
            </a:xfrm>
            <a:custGeom>
              <a:rect b="b" l="l" r="r" t="t"/>
              <a:pathLst>
                <a:path extrusionOk="0" h="260" w="367">
                  <a:moveTo>
                    <a:pt x="0" y="1"/>
                  </a:moveTo>
                  <a:cubicBezTo>
                    <a:pt x="39" y="98"/>
                    <a:pt x="130" y="179"/>
                    <a:pt x="225" y="222"/>
                  </a:cubicBezTo>
                  <a:cubicBezTo>
                    <a:pt x="271" y="241"/>
                    <a:pt x="318" y="253"/>
                    <a:pt x="367" y="259"/>
                  </a:cubicBezTo>
                  <a:cubicBezTo>
                    <a:pt x="365" y="258"/>
                    <a:pt x="361" y="256"/>
                    <a:pt x="356" y="254"/>
                  </a:cubicBezTo>
                  <a:cubicBezTo>
                    <a:pt x="268" y="203"/>
                    <a:pt x="184" y="145"/>
                    <a:pt x="101" y="84"/>
                  </a:cubicBezTo>
                  <a:cubicBezTo>
                    <a:pt x="61" y="54"/>
                    <a:pt x="31" y="3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31"/>
            <p:cNvSpPr/>
            <p:nvPr/>
          </p:nvSpPr>
          <p:spPr>
            <a:xfrm>
              <a:off x="5768350" y="4029225"/>
              <a:ext cx="33375" cy="61450"/>
            </a:xfrm>
            <a:custGeom>
              <a:rect b="b" l="l" r="r" t="t"/>
              <a:pathLst>
                <a:path extrusionOk="0" h="2458" w="1335">
                  <a:moveTo>
                    <a:pt x="0" y="0"/>
                  </a:moveTo>
                  <a:cubicBezTo>
                    <a:pt x="380" y="444"/>
                    <a:pt x="719" y="942"/>
                    <a:pt x="982" y="1507"/>
                  </a:cubicBezTo>
                  <a:cubicBezTo>
                    <a:pt x="1107" y="1775"/>
                    <a:pt x="1210" y="1956"/>
                    <a:pt x="1278" y="2210"/>
                  </a:cubicBezTo>
                  <a:cubicBezTo>
                    <a:pt x="1301" y="2287"/>
                    <a:pt x="1314" y="2390"/>
                    <a:pt x="1329" y="2457"/>
                  </a:cubicBezTo>
                  <a:cubicBezTo>
                    <a:pt x="1334" y="2398"/>
                    <a:pt x="1335" y="2336"/>
                    <a:pt x="1335" y="2275"/>
                  </a:cubicBezTo>
                  <a:cubicBezTo>
                    <a:pt x="1333" y="1992"/>
                    <a:pt x="1225" y="1724"/>
                    <a:pt x="1119" y="1467"/>
                  </a:cubicBezTo>
                  <a:cubicBezTo>
                    <a:pt x="889" y="882"/>
                    <a:pt x="470" y="40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31"/>
            <p:cNvSpPr/>
            <p:nvPr/>
          </p:nvSpPr>
          <p:spPr>
            <a:xfrm>
              <a:off x="5787475" y="4046300"/>
              <a:ext cx="15375" cy="33725"/>
            </a:xfrm>
            <a:custGeom>
              <a:rect b="b" l="l" r="r" t="t"/>
              <a:pathLst>
                <a:path extrusionOk="0" h="1349" w="615">
                  <a:moveTo>
                    <a:pt x="0" y="1"/>
                  </a:moveTo>
                  <a:lnTo>
                    <a:pt x="0" y="1"/>
                  </a:lnTo>
                  <a:cubicBezTo>
                    <a:pt x="16" y="33"/>
                    <a:pt x="31" y="64"/>
                    <a:pt x="45" y="97"/>
                  </a:cubicBezTo>
                  <a:cubicBezTo>
                    <a:pt x="146" y="320"/>
                    <a:pt x="244" y="543"/>
                    <a:pt x="353" y="763"/>
                  </a:cubicBezTo>
                  <a:cubicBezTo>
                    <a:pt x="453" y="966"/>
                    <a:pt x="552" y="1146"/>
                    <a:pt x="614" y="1349"/>
                  </a:cubicBezTo>
                  <a:cubicBezTo>
                    <a:pt x="599" y="871"/>
                    <a:pt x="395" y="412"/>
                    <a:pt x="62" y="68"/>
                  </a:cubicBezTo>
                  <a:cubicBezTo>
                    <a:pt x="42" y="45"/>
                    <a:pt x="19" y="23"/>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31"/>
            <p:cNvSpPr/>
            <p:nvPr/>
          </p:nvSpPr>
          <p:spPr>
            <a:xfrm>
              <a:off x="5795750" y="4053125"/>
              <a:ext cx="7975" cy="17500"/>
            </a:xfrm>
            <a:custGeom>
              <a:rect b="b" l="l" r="r" t="t"/>
              <a:pathLst>
                <a:path extrusionOk="0" h="700" w="319">
                  <a:moveTo>
                    <a:pt x="1" y="1"/>
                  </a:moveTo>
                  <a:cubicBezTo>
                    <a:pt x="16" y="77"/>
                    <a:pt x="87" y="227"/>
                    <a:pt x="129" y="329"/>
                  </a:cubicBezTo>
                  <a:cubicBezTo>
                    <a:pt x="183" y="456"/>
                    <a:pt x="260" y="573"/>
                    <a:pt x="318" y="699"/>
                  </a:cubicBezTo>
                  <a:cubicBezTo>
                    <a:pt x="295" y="439"/>
                    <a:pt x="172" y="19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31"/>
            <p:cNvSpPr/>
            <p:nvPr/>
          </p:nvSpPr>
          <p:spPr>
            <a:xfrm>
              <a:off x="5800475" y="4057150"/>
              <a:ext cx="3025" cy="6950"/>
            </a:xfrm>
            <a:custGeom>
              <a:rect b="b" l="l" r="r" t="t"/>
              <a:pathLst>
                <a:path extrusionOk="0" h="278" w="121">
                  <a:moveTo>
                    <a:pt x="0" y="0"/>
                  </a:moveTo>
                  <a:cubicBezTo>
                    <a:pt x="23" y="99"/>
                    <a:pt x="72" y="189"/>
                    <a:pt x="121" y="278"/>
                  </a:cubicBezTo>
                  <a:cubicBezTo>
                    <a:pt x="106" y="176"/>
                    <a:pt x="60" y="8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31"/>
            <p:cNvSpPr/>
            <p:nvPr/>
          </p:nvSpPr>
          <p:spPr>
            <a:xfrm>
              <a:off x="5760075" y="4124425"/>
              <a:ext cx="2075" cy="11325"/>
            </a:xfrm>
            <a:custGeom>
              <a:rect b="b" l="l" r="r" t="t"/>
              <a:pathLst>
                <a:path extrusionOk="0" h="453" w="83">
                  <a:moveTo>
                    <a:pt x="1" y="0"/>
                  </a:moveTo>
                  <a:lnTo>
                    <a:pt x="1" y="0"/>
                  </a:lnTo>
                  <a:cubicBezTo>
                    <a:pt x="1" y="7"/>
                    <a:pt x="2" y="14"/>
                    <a:pt x="3" y="21"/>
                  </a:cubicBezTo>
                  <a:lnTo>
                    <a:pt x="3" y="21"/>
                  </a:lnTo>
                  <a:cubicBezTo>
                    <a:pt x="2" y="14"/>
                    <a:pt x="1" y="7"/>
                    <a:pt x="1" y="0"/>
                  </a:cubicBezTo>
                  <a:close/>
                  <a:moveTo>
                    <a:pt x="3" y="21"/>
                  </a:moveTo>
                  <a:cubicBezTo>
                    <a:pt x="10" y="88"/>
                    <a:pt x="18" y="155"/>
                    <a:pt x="25" y="223"/>
                  </a:cubicBezTo>
                  <a:cubicBezTo>
                    <a:pt x="38" y="300"/>
                    <a:pt x="52" y="375"/>
                    <a:pt x="68" y="452"/>
                  </a:cubicBezTo>
                  <a:cubicBezTo>
                    <a:pt x="73" y="452"/>
                    <a:pt x="78" y="453"/>
                    <a:pt x="83" y="453"/>
                  </a:cubicBezTo>
                  <a:cubicBezTo>
                    <a:pt x="53" y="310"/>
                    <a:pt x="26" y="166"/>
                    <a:pt x="3" y="21"/>
                  </a:cubicBezTo>
                  <a:cubicBezTo>
                    <a:pt x="3" y="21"/>
                    <a:pt x="3" y="21"/>
                    <a:pt x="3" y="2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31"/>
            <p:cNvSpPr/>
            <p:nvPr/>
          </p:nvSpPr>
          <p:spPr>
            <a:xfrm>
              <a:off x="5760100" y="4049250"/>
              <a:ext cx="40975" cy="90575"/>
            </a:xfrm>
            <a:custGeom>
              <a:rect b="b" l="l" r="r" t="t"/>
              <a:pathLst>
                <a:path extrusionOk="0" h="3623" w="1639">
                  <a:moveTo>
                    <a:pt x="523" y="0"/>
                  </a:moveTo>
                  <a:cubicBezTo>
                    <a:pt x="598" y="136"/>
                    <a:pt x="669" y="275"/>
                    <a:pt x="734" y="417"/>
                  </a:cubicBezTo>
                  <a:cubicBezTo>
                    <a:pt x="847" y="659"/>
                    <a:pt x="949" y="935"/>
                    <a:pt x="1012" y="1242"/>
                  </a:cubicBezTo>
                  <a:cubicBezTo>
                    <a:pt x="1048" y="1409"/>
                    <a:pt x="1082" y="1873"/>
                    <a:pt x="1050" y="2010"/>
                  </a:cubicBezTo>
                  <a:cubicBezTo>
                    <a:pt x="1011" y="2238"/>
                    <a:pt x="988" y="2299"/>
                    <a:pt x="892" y="2474"/>
                  </a:cubicBezTo>
                  <a:cubicBezTo>
                    <a:pt x="814" y="2635"/>
                    <a:pt x="676" y="2766"/>
                    <a:pt x="582" y="2835"/>
                  </a:cubicBezTo>
                  <a:cubicBezTo>
                    <a:pt x="456" y="2923"/>
                    <a:pt x="306" y="2962"/>
                    <a:pt x="231" y="2980"/>
                  </a:cubicBezTo>
                  <a:lnTo>
                    <a:pt x="218" y="2980"/>
                  </a:lnTo>
                  <a:cubicBezTo>
                    <a:pt x="605" y="2884"/>
                    <a:pt x="921" y="2510"/>
                    <a:pt x="1002" y="2109"/>
                  </a:cubicBezTo>
                  <a:cubicBezTo>
                    <a:pt x="1033" y="2000"/>
                    <a:pt x="1048" y="1887"/>
                    <a:pt x="1047" y="1773"/>
                  </a:cubicBezTo>
                  <a:cubicBezTo>
                    <a:pt x="1052" y="1506"/>
                    <a:pt x="966" y="1248"/>
                    <a:pt x="844" y="1017"/>
                  </a:cubicBezTo>
                  <a:lnTo>
                    <a:pt x="844" y="1017"/>
                  </a:lnTo>
                  <a:cubicBezTo>
                    <a:pt x="909" y="1322"/>
                    <a:pt x="926" y="1598"/>
                    <a:pt x="855" y="1869"/>
                  </a:cubicBezTo>
                  <a:cubicBezTo>
                    <a:pt x="835" y="1950"/>
                    <a:pt x="806" y="2029"/>
                    <a:pt x="772" y="2103"/>
                  </a:cubicBezTo>
                  <a:cubicBezTo>
                    <a:pt x="803" y="2027"/>
                    <a:pt x="827" y="1950"/>
                    <a:pt x="845" y="1872"/>
                  </a:cubicBezTo>
                  <a:cubicBezTo>
                    <a:pt x="880" y="1700"/>
                    <a:pt x="870" y="1520"/>
                    <a:pt x="850" y="1346"/>
                  </a:cubicBezTo>
                  <a:lnTo>
                    <a:pt x="850" y="1346"/>
                  </a:lnTo>
                  <a:cubicBezTo>
                    <a:pt x="847" y="1362"/>
                    <a:pt x="846" y="1377"/>
                    <a:pt x="844" y="1393"/>
                  </a:cubicBezTo>
                  <a:cubicBezTo>
                    <a:pt x="789" y="1653"/>
                    <a:pt x="747" y="1805"/>
                    <a:pt x="644" y="1985"/>
                  </a:cubicBezTo>
                  <a:cubicBezTo>
                    <a:pt x="476" y="2268"/>
                    <a:pt x="285" y="2475"/>
                    <a:pt x="1" y="2572"/>
                  </a:cubicBezTo>
                  <a:cubicBezTo>
                    <a:pt x="26" y="2724"/>
                    <a:pt x="53" y="2876"/>
                    <a:pt x="84" y="3028"/>
                  </a:cubicBezTo>
                  <a:cubicBezTo>
                    <a:pt x="114" y="3175"/>
                    <a:pt x="144" y="3323"/>
                    <a:pt x="175" y="3471"/>
                  </a:cubicBezTo>
                  <a:cubicBezTo>
                    <a:pt x="187" y="3471"/>
                    <a:pt x="200" y="3471"/>
                    <a:pt x="212" y="3471"/>
                  </a:cubicBezTo>
                  <a:cubicBezTo>
                    <a:pt x="290" y="3471"/>
                    <a:pt x="367" y="3466"/>
                    <a:pt x="442" y="3453"/>
                  </a:cubicBezTo>
                  <a:cubicBezTo>
                    <a:pt x="494" y="3445"/>
                    <a:pt x="543" y="3432"/>
                    <a:pt x="593" y="3416"/>
                  </a:cubicBezTo>
                  <a:lnTo>
                    <a:pt x="593" y="3416"/>
                  </a:lnTo>
                  <a:cubicBezTo>
                    <a:pt x="517" y="3447"/>
                    <a:pt x="438" y="3474"/>
                    <a:pt x="357" y="3495"/>
                  </a:cubicBezTo>
                  <a:cubicBezTo>
                    <a:pt x="309" y="3509"/>
                    <a:pt x="240" y="3519"/>
                    <a:pt x="201" y="3524"/>
                  </a:cubicBezTo>
                  <a:cubicBezTo>
                    <a:pt x="231" y="3530"/>
                    <a:pt x="259" y="3534"/>
                    <a:pt x="289" y="3536"/>
                  </a:cubicBezTo>
                  <a:cubicBezTo>
                    <a:pt x="313" y="3537"/>
                    <a:pt x="337" y="3538"/>
                    <a:pt x="361" y="3538"/>
                  </a:cubicBezTo>
                  <a:cubicBezTo>
                    <a:pt x="436" y="3538"/>
                    <a:pt x="512" y="3530"/>
                    <a:pt x="585" y="3514"/>
                  </a:cubicBezTo>
                  <a:lnTo>
                    <a:pt x="585" y="3514"/>
                  </a:lnTo>
                  <a:cubicBezTo>
                    <a:pt x="569" y="3518"/>
                    <a:pt x="554" y="3522"/>
                    <a:pt x="537" y="3525"/>
                  </a:cubicBezTo>
                  <a:cubicBezTo>
                    <a:pt x="443" y="3549"/>
                    <a:pt x="347" y="3571"/>
                    <a:pt x="253" y="3582"/>
                  </a:cubicBezTo>
                  <a:cubicBezTo>
                    <a:pt x="283" y="3585"/>
                    <a:pt x="312" y="3589"/>
                    <a:pt x="343" y="3591"/>
                  </a:cubicBezTo>
                  <a:cubicBezTo>
                    <a:pt x="417" y="3601"/>
                    <a:pt x="493" y="3608"/>
                    <a:pt x="568" y="3608"/>
                  </a:cubicBezTo>
                  <a:cubicBezTo>
                    <a:pt x="585" y="3608"/>
                    <a:pt x="601" y="3608"/>
                    <a:pt x="617" y="3607"/>
                  </a:cubicBezTo>
                  <a:lnTo>
                    <a:pt x="617" y="3607"/>
                  </a:lnTo>
                  <a:cubicBezTo>
                    <a:pt x="602" y="3611"/>
                    <a:pt x="585" y="3615"/>
                    <a:pt x="568" y="3618"/>
                  </a:cubicBezTo>
                  <a:cubicBezTo>
                    <a:pt x="605" y="3620"/>
                    <a:pt x="641" y="3621"/>
                    <a:pt x="679" y="3622"/>
                  </a:cubicBezTo>
                  <a:cubicBezTo>
                    <a:pt x="754" y="3621"/>
                    <a:pt x="831" y="3621"/>
                    <a:pt x="907" y="3621"/>
                  </a:cubicBezTo>
                  <a:cubicBezTo>
                    <a:pt x="1027" y="3569"/>
                    <a:pt x="1138" y="3487"/>
                    <a:pt x="1206" y="3371"/>
                  </a:cubicBezTo>
                  <a:lnTo>
                    <a:pt x="1206" y="3371"/>
                  </a:lnTo>
                  <a:cubicBezTo>
                    <a:pt x="1123" y="3446"/>
                    <a:pt x="1038" y="3483"/>
                    <a:pt x="944" y="3515"/>
                  </a:cubicBezTo>
                  <a:cubicBezTo>
                    <a:pt x="1105" y="3412"/>
                    <a:pt x="1246" y="3262"/>
                    <a:pt x="1319" y="3082"/>
                  </a:cubicBezTo>
                  <a:lnTo>
                    <a:pt x="1319" y="3082"/>
                  </a:lnTo>
                  <a:cubicBezTo>
                    <a:pt x="1236" y="3191"/>
                    <a:pt x="1146" y="3246"/>
                    <a:pt x="1036" y="3322"/>
                  </a:cubicBezTo>
                  <a:cubicBezTo>
                    <a:pt x="914" y="3397"/>
                    <a:pt x="840" y="3436"/>
                    <a:pt x="742" y="3469"/>
                  </a:cubicBezTo>
                  <a:cubicBezTo>
                    <a:pt x="1056" y="3350"/>
                    <a:pt x="1315" y="3098"/>
                    <a:pt x="1413" y="2765"/>
                  </a:cubicBezTo>
                  <a:lnTo>
                    <a:pt x="1413" y="2765"/>
                  </a:lnTo>
                  <a:cubicBezTo>
                    <a:pt x="1356" y="2882"/>
                    <a:pt x="1263" y="2969"/>
                    <a:pt x="1165" y="3061"/>
                  </a:cubicBezTo>
                  <a:cubicBezTo>
                    <a:pt x="1164" y="3063"/>
                    <a:pt x="1162" y="3065"/>
                    <a:pt x="1160" y="3066"/>
                  </a:cubicBezTo>
                  <a:lnTo>
                    <a:pt x="1160" y="3066"/>
                  </a:lnTo>
                  <a:cubicBezTo>
                    <a:pt x="1237" y="2983"/>
                    <a:pt x="1303" y="2889"/>
                    <a:pt x="1354" y="2782"/>
                  </a:cubicBezTo>
                  <a:cubicBezTo>
                    <a:pt x="1600" y="2328"/>
                    <a:pt x="1638" y="1821"/>
                    <a:pt x="1474" y="1332"/>
                  </a:cubicBezTo>
                  <a:cubicBezTo>
                    <a:pt x="1403" y="1090"/>
                    <a:pt x="1265" y="796"/>
                    <a:pt x="1149" y="615"/>
                  </a:cubicBezTo>
                  <a:lnTo>
                    <a:pt x="1149" y="615"/>
                  </a:lnTo>
                  <a:cubicBezTo>
                    <a:pt x="1199" y="758"/>
                    <a:pt x="1241" y="902"/>
                    <a:pt x="1275" y="1049"/>
                  </a:cubicBezTo>
                  <a:cubicBezTo>
                    <a:pt x="1380" y="1538"/>
                    <a:pt x="1420" y="1929"/>
                    <a:pt x="1236" y="2402"/>
                  </a:cubicBezTo>
                  <a:cubicBezTo>
                    <a:pt x="1072" y="2820"/>
                    <a:pt x="877" y="3075"/>
                    <a:pt x="458" y="3196"/>
                  </a:cubicBezTo>
                  <a:cubicBezTo>
                    <a:pt x="484" y="3188"/>
                    <a:pt x="507" y="3178"/>
                    <a:pt x="533" y="3168"/>
                  </a:cubicBezTo>
                  <a:cubicBezTo>
                    <a:pt x="924" y="3010"/>
                    <a:pt x="1187" y="2609"/>
                    <a:pt x="1287" y="2204"/>
                  </a:cubicBezTo>
                  <a:cubicBezTo>
                    <a:pt x="1403" y="1708"/>
                    <a:pt x="1275" y="1185"/>
                    <a:pt x="1021" y="754"/>
                  </a:cubicBezTo>
                  <a:cubicBezTo>
                    <a:pt x="872" y="496"/>
                    <a:pt x="695" y="237"/>
                    <a:pt x="5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31"/>
            <p:cNvSpPr/>
            <p:nvPr/>
          </p:nvSpPr>
          <p:spPr>
            <a:xfrm>
              <a:off x="5753825" y="4133200"/>
              <a:ext cx="575" cy="4375"/>
            </a:xfrm>
            <a:custGeom>
              <a:rect b="b" l="l" r="r" t="t"/>
              <a:pathLst>
                <a:path extrusionOk="0" h="175" w="23">
                  <a:moveTo>
                    <a:pt x="15" y="1"/>
                  </a:moveTo>
                  <a:cubicBezTo>
                    <a:pt x="10" y="58"/>
                    <a:pt x="5" y="116"/>
                    <a:pt x="0" y="175"/>
                  </a:cubicBezTo>
                  <a:lnTo>
                    <a:pt x="23" y="175"/>
                  </a:lnTo>
                  <a:lnTo>
                    <a:pt x="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31"/>
            <p:cNvSpPr/>
            <p:nvPr/>
          </p:nvSpPr>
          <p:spPr>
            <a:xfrm>
              <a:off x="5739225" y="4112200"/>
              <a:ext cx="11025" cy="7475"/>
            </a:xfrm>
            <a:custGeom>
              <a:rect b="b" l="l" r="r" t="t"/>
              <a:pathLst>
                <a:path extrusionOk="0" h="299" w="441">
                  <a:moveTo>
                    <a:pt x="0" y="0"/>
                  </a:moveTo>
                  <a:lnTo>
                    <a:pt x="0" y="0"/>
                  </a:lnTo>
                  <a:cubicBezTo>
                    <a:pt x="126" y="116"/>
                    <a:pt x="263" y="225"/>
                    <a:pt x="418" y="299"/>
                  </a:cubicBezTo>
                  <a:cubicBezTo>
                    <a:pt x="427" y="261"/>
                    <a:pt x="434" y="223"/>
                    <a:pt x="440" y="183"/>
                  </a:cubicBezTo>
                  <a:cubicBezTo>
                    <a:pt x="293" y="150"/>
                    <a:pt x="142" y="8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31"/>
            <p:cNvSpPr/>
            <p:nvPr/>
          </p:nvSpPr>
          <p:spPr>
            <a:xfrm>
              <a:off x="5723125" y="4109300"/>
              <a:ext cx="24350" cy="28075"/>
            </a:xfrm>
            <a:custGeom>
              <a:rect b="b" l="l" r="r" t="t"/>
              <a:pathLst>
                <a:path extrusionOk="0" h="1123" w="974">
                  <a:moveTo>
                    <a:pt x="47" y="1"/>
                  </a:moveTo>
                  <a:cubicBezTo>
                    <a:pt x="120" y="273"/>
                    <a:pt x="265" y="525"/>
                    <a:pt x="463" y="724"/>
                  </a:cubicBezTo>
                  <a:cubicBezTo>
                    <a:pt x="461" y="722"/>
                    <a:pt x="460" y="722"/>
                    <a:pt x="459" y="721"/>
                  </a:cubicBezTo>
                  <a:cubicBezTo>
                    <a:pt x="271" y="560"/>
                    <a:pt x="109" y="392"/>
                    <a:pt x="1" y="179"/>
                  </a:cubicBezTo>
                  <a:lnTo>
                    <a:pt x="1" y="179"/>
                  </a:lnTo>
                  <a:cubicBezTo>
                    <a:pt x="63" y="457"/>
                    <a:pt x="207" y="727"/>
                    <a:pt x="427" y="905"/>
                  </a:cubicBezTo>
                  <a:cubicBezTo>
                    <a:pt x="424" y="903"/>
                    <a:pt x="420" y="901"/>
                    <a:pt x="418" y="900"/>
                  </a:cubicBezTo>
                  <a:cubicBezTo>
                    <a:pt x="299" y="832"/>
                    <a:pt x="183" y="774"/>
                    <a:pt x="99" y="670"/>
                  </a:cubicBezTo>
                  <a:lnTo>
                    <a:pt x="99" y="670"/>
                  </a:lnTo>
                  <a:cubicBezTo>
                    <a:pt x="140" y="786"/>
                    <a:pt x="227" y="875"/>
                    <a:pt x="321" y="946"/>
                  </a:cubicBezTo>
                  <a:cubicBezTo>
                    <a:pt x="469" y="1064"/>
                    <a:pt x="655" y="1120"/>
                    <a:pt x="840" y="1121"/>
                  </a:cubicBezTo>
                  <a:cubicBezTo>
                    <a:pt x="855" y="1122"/>
                    <a:pt x="866" y="1122"/>
                    <a:pt x="876" y="1122"/>
                  </a:cubicBezTo>
                  <a:cubicBezTo>
                    <a:pt x="837" y="1108"/>
                    <a:pt x="801" y="1093"/>
                    <a:pt x="763" y="1077"/>
                  </a:cubicBezTo>
                  <a:cubicBezTo>
                    <a:pt x="753" y="1074"/>
                    <a:pt x="743" y="1070"/>
                    <a:pt x="733" y="1066"/>
                  </a:cubicBezTo>
                  <a:lnTo>
                    <a:pt x="733" y="1066"/>
                  </a:lnTo>
                  <a:cubicBezTo>
                    <a:pt x="796" y="1085"/>
                    <a:pt x="862" y="1098"/>
                    <a:pt x="928" y="1107"/>
                  </a:cubicBezTo>
                  <a:cubicBezTo>
                    <a:pt x="943" y="1029"/>
                    <a:pt x="959" y="951"/>
                    <a:pt x="974" y="873"/>
                  </a:cubicBezTo>
                  <a:cubicBezTo>
                    <a:pt x="842" y="801"/>
                    <a:pt x="628" y="648"/>
                    <a:pt x="589" y="614"/>
                  </a:cubicBezTo>
                  <a:cubicBezTo>
                    <a:pt x="367" y="428"/>
                    <a:pt x="185" y="272"/>
                    <a:pt x="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31"/>
            <p:cNvSpPr/>
            <p:nvPr/>
          </p:nvSpPr>
          <p:spPr>
            <a:xfrm>
              <a:off x="5724725" y="4097700"/>
              <a:ext cx="24800" cy="33475"/>
            </a:xfrm>
            <a:custGeom>
              <a:rect b="b" l="l" r="r" t="t"/>
              <a:pathLst>
                <a:path extrusionOk="0" h="1339" w="992">
                  <a:moveTo>
                    <a:pt x="52" y="0"/>
                  </a:moveTo>
                  <a:lnTo>
                    <a:pt x="52" y="0"/>
                  </a:lnTo>
                  <a:cubicBezTo>
                    <a:pt x="205" y="439"/>
                    <a:pt x="526" y="880"/>
                    <a:pt x="921" y="1123"/>
                  </a:cubicBezTo>
                  <a:cubicBezTo>
                    <a:pt x="540" y="921"/>
                    <a:pt x="225" y="603"/>
                    <a:pt x="1" y="169"/>
                  </a:cubicBezTo>
                  <a:lnTo>
                    <a:pt x="1" y="169"/>
                  </a:lnTo>
                  <a:cubicBezTo>
                    <a:pt x="143" y="550"/>
                    <a:pt x="324" y="863"/>
                    <a:pt x="607" y="1122"/>
                  </a:cubicBezTo>
                  <a:cubicBezTo>
                    <a:pt x="706" y="1208"/>
                    <a:pt x="808" y="1281"/>
                    <a:pt x="911" y="1338"/>
                  </a:cubicBezTo>
                  <a:lnTo>
                    <a:pt x="942" y="1184"/>
                  </a:lnTo>
                  <a:cubicBezTo>
                    <a:pt x="958" y="1098"/>
                    <a:pt x="974" y="1014"/>
                    <a:pt x="991" y="927"/>
                  </a:cubicBezTo>
                  <a:cubicBezTo>
                    <a:pt x="979" y="922"/>
                    <a:pt x="968" y="918"/>
                    <a:pt x="956" y="913"/>
                  </a:cubicBezTo>
                  <a:cubicBezTo>
                    <a:pt x="749" y="810"/>
                    <a:pt x="642" y="721"/>
                    <a:pt x="483" y="568"/>
                  </a:cubicBezTo>
                  <a:cubicBezTo>
                    <a:pt x="308" y="393"/>
                    <a:pt x="167" y="221"/>
                    <a:pt x="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31"/>
            <p:cNvSpPr/>
            <p:nvPr/>
          </p:nvSpPr>
          <p:spPr>
            <a:xfrm>
              <a:off x="5745375" y="4114000"/>
              <a:ext cx="5300" cy="2400"/>
            </a:xfrm>
            <a:custGeom>
              <a:rect b="b" l="l" r="r" t="t"/>
              <a:pathLst>
                <a:path extrusionOk="0" h="96" w="212">
                  <a:moveTo>
                    <a:pt x="1" y="0"/>
                  </a:moveTo>
                  <a:cubicBezTo>
                    <a:pt x="62" y="42"/>
                    <a:pt x="129" y="72"/>
                    <a:pt x="198" y="95"/>
                  </a:cubicBezTo>
                  <a:cubicBezTo>
                    <a:pt x="202" y="73"/>
                    <a:pt x="208" y="53"/>
                    <a:pt x="212" y="33"/>
                  </a:cubicBezTo>
                  <a:cubicBezTo>
                    <a:pt x="134" y="31"/>
                    <a:pt x="53" y="2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31"/>
            <p:cNvSpPr/>
            <p:nvPr/>
          </p:nvSpPr>
          <p:spPr>
            <a:xfrm>
              <a:off x="5760950" y="4094575"/>
              <a:ext cx="16500" cy="17900"/>
            </a:xfrm>
            <a:custGeom>
              <a:rect b="b" l="l" r="r" t="t"/>
              <a:pathLst>
                <a:path extrusionOk="0" h="716" w="660">
                  <a:moveTo>
                    <a:pt x="660" y="1"/>
                  </a:moveTo>
                  <a:cubicBezTo>
                    <a:pt x="616" y="124"/>
                    <a:pt x="553" y="242"/>
                    <a:pt x="469" y="347"/>
                  </a:cubicBezTo>
                  <a:cubicBezTo>
                    <a:pt x="392" y="444"/>
                    <a:pt x="300" y="526"/>
                    <a:pt x="197" y="593"/>
                  </a:cubicBezTo>
                  <a:cubicBezTo>
                    <a:pt x="162" y="616"/>
                    <a:pt x="125" y="635"/>
                    <a:pt x="88" y="654"/>
                  </a:cubicBezTo>
                  <a:cubicBezTo>
                    <a:pt x="59" y="675"/>
                    <a:pt x="29" y="695"/>
                    <a:pt x="1" y="716"/>
                  </a:cubicBezTo>
                  <a:cubicBezTo>
                    <a:pt x="16" y="710"/>
                    <a:pt x="33" y="703"/>
                    <a:pt x="47" y="697"/>
                  </a:cubicBezTo>
                  <a:cubicBezTo>
                    <a:pt x="341" y="577"/>
                    <a:pt x="569" y="310"/>
                    <a:pt x="6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31"/>
            <p:cNvSpPr/>
            <p:nvPr/>
          </p:nvSpPr>
          <p:spPr>
            <a:xfrm>
              <a:off x="5731175" y="4026225"/>
              <a:ext cx="2300" cy="4300"/>
            </a:xfrm>
            <a:custGeom>
              <a:rect b="b" l="l" r="r" t="t"/>
              <a:pathLst>
                <a:path extrusionOk="0" h="172" w="92">
                  <a:moveTo>
                    <a:pt x="92" y="1"/>
                  </a:moveTo>
                  <a:lnTo>
                    <a:pt x="92" y="1"/>
                  </a:lnTo>
                  <a:cubicBezTo>
                    <a:pt x="77" y="12"/>
                    <a:pt x="62" y="23"/>
                    <a:pt x="48" y="37"/>
                  </a:cubicBezTo>
                  <a:lnTo>
                    <a:pt x="38" y="47"/>
                  </a:lnTo>
                  <a:cubicBezTo>
                    <a:pt x="30" y="89"/>
                    <a:pt x="18" y="131"/>
                    <a:pt x="0" y="172"/>
                  </a:cubicBezTo>
                  <a:cubicBezTo>
                    <a:pt x="10" y="164"/>
                    <a:pt x="21" y="157"/>
                    <a:pt x="31" y="151"/>
                  </a:cubicBezTo>
                  <a:cubicBezTo>
                    <a:pt x="55" y="103"/>
                    <a:pt x="74" y="52"/>
                    <a:pt x="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31"/>
            <p:cNvSpPr/>
            <p:nvPr/>
          </p:nvSpPr>
          <p:spPr>
            <a:xfrm>
              <a:off x="5713400" y="4050325"/>
              <a:ext cx="2900" cy="10575"/>
            </a:xfrm>
            <a:custGeom>
              <a:rect b="b" l="l" r="r" t="t"/>
              <a:pathLst>
                <a:path extrusionOk="0" h="423" w="116">
                  <a:moveTo>
                    <a:pt x="116" y="1"/>
                  </a:moveTo>
                  <a:lnTo>
                    <a:pt x="116" y="1"/>
                  </a:lnTo>
                  <a:cubicBezTo>
                    <a:pt x="81" y="20"/>
                    <a:pt x="46" y="38"/>
                    <a:pt x="11" y="53"/>
                  </a:cubicBezTo>
                  <a:cubicBezTo>
                    <a:pt x="0" y="177"/>
                    <a:pt x="11" y="303"/>
                    <a:pt x="42" y="423"/>
                  </a:cubicBezTo>
                  <a:cubicBezTo>
                    <a:pt x="40" y="267"/>
                    <a:pt x="67" y="130"/>
                    <a:pt x="1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31"/>
            <p:cNvSpPr/>
            <p:nvPr/>
          </p:nvSpPr>
          <p:spPr>
            <a:xfrm>
              <a:off x="5723875" y="4030350"/>
              <a:ext cx="7925" cy="10825"/>
            </a:xfrm>
            <a:custGeom>
              <a:rect b="b" l="l" r="r" t="t"/>
              <a:pathLst>
                <a:path extrusionOk="0" h="433" w="317">
                  <a:moveTo>
                    <a:pt x="317" y="0"/>
                  </a:moveTo>
                  <a:lnTo>
                    <a:pt x="317" y="0"/>
                  </a:lnTo>
                  <a:cubicBezTo>
                    <a:pt x="307" y="8"/>
                    <a:pt x="296" y="15"/>
                    <a:pt x="286" y="22"/>
                  </a:cubicBezTo>
                  <a:cubicBezTo>
                    <a:pt x="234" y="138"/>
                    <a:pt x="153" y="248"/>
                    <a:pt x="80" y="339"/>
                  </a:cubicBezTo>
                  <a:cubicBezTo>
                    <a:pt x="54" y="371"/>
                    <a:pt x="27" y="402"/>
                    <a:pt x="1" y="433"/>
                  </a:cubicBezTo>
                  <a:cubicBezTo>
                    <a:pt x="27" y="408"/>
                    <a:pt x="54" y="380"/>
                    <a:pt x="80" y="351"/>
                  </a:cubicBezTo>
                  <a:cubicBezTo>
                    <a:pt x="163" y="257"/>
                    <a:pt x="235" y="154"/>
                    <a:pt x="296" y="42"/>
                  </a:cubicBezTo>
                  <a:cubicBezTo>
                    <a:pt x="304" y="28"/>
                    <a:pt x="311" y="15"/>
                    <a:pt x="3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31"/>
            <p:cNvSpPr/>
            <p:nvPr/>
          </p:nvSpPr>
          <p:spPr>
            <a:xfrm>
              <a:off x="5728575" y="4016850"/>
              <a:ext cx="48750" cy="22975"/>
            </a:xfrm>
            <a:custGeom>
              <a:rect b="b" l="l" r="r" t="t"/>
              <a:pathLst>
                <a:path extrusionOk="0" h="919" w="1950">
                  <a:moveTo>
                    <a:pt x="911" y="0"/>
                  </a:moveTo>
                  <a:cubicBezTo>
                    <a:pt x="760" y="0"/>
                    <a:pt x="610" y="34"/>
                    <a:pt x="474" y="107"/>
                  </a:cubicBezTo>
                  <a:cubicBezTo>
                    <a:pt x="442" y="123"/>
                    <a:pt x="384" y="154"/>
                    <a:pt x="370" y="167"/>
                  </a:cubicBezTo>
                  <a:cubicBezTo>
                    <a:pt x="442" y="149"/>
                    <a:pt x="504" y="140"/>
                    <a:pt x="565" y="133"/>
                  </a:cubicBezTo>
                  <a:cubicBezTo>
                    <a:pt x="633" y="126"/>
                    <a:pt x="694" y="123"/>
                    <a:pt x="753" y="123"/>
                  </a:cubicBezTo>
                  <a:cubicBezTo>
                    <a:pt x="820" y="123"/>
                    <a:pt x="883" y="127"/>
                    <a:pt x="945" y="135"/>
                  </a:cubicBezTo>
                  <a:cubicBezTo>
                    <a:pt x="934" y="134"/>
                    <a:pt x="922" y="134"/>
                    <a:pt x="910" y="134"/>
                  </a:cubicBezTo>
                  <a:cubicBezTo>
                    <a:pt x="710" y="134"/>
                    <a:pt x="510" y="183"/>
                    <a:pt x="336" y="280"/>
                  </a:cubicBezTo>
                  <a:cubicBezTo>
                    <a:pt x="330" y="310"/>
                    <a:pt x="318" y="340"/>
                    <a:pt x="308" y="366"/>
                  </a:cubicBezTo>
                  <a:cubicBezTo>
                    <a:pt x="299" y="390"/>
                    <a:pt x="289" y="413"/>
                    <a:pt x="281" y="437"/>
                  </a:cubicBezTo>
                  <a:cubicBezTo>
                    <a:pt x="299" y="428"/>
                    <a:pt x="318" y="418"/>
                    <a:pt x="336" y="411"/>
                  </a:cubicBezTo>
                  <a:cubicBezTo>
                    <a:pt x="352" y="400"/>
                    <a:pt x="392" y="386"/>
                    <a:pt x="441" y="370"/>
                  </a:cubicBezTo>
                  <a:lnTo>
                    <a:pt x="441" y="370"/>
                  </a:lnTo>
                  <a:cubicBezTo>
                    <a:pt x="384" y="391"/>
                    <a:pt x="330" y="417"/>
                    <a:pt x="277" y="445"/>
                  </a:cubicBezTo>
                  <a:cubicBezTo>
                    <a:pt x="261" y="486"/>
                    <a:pt x="243" y="526"/>
                    <a:pt x="224" y="566"/>
                  </a:cubicBezTo>
                  <a:cubicBezTo>
                    <a:pt x="164" y="692"/>
                    <a:pt x="88" y="809"/>
                    <a:pt x="0" y="918"/>
                  </a:cubicBezTo>
                  <a:cubicBezTo>
                    <a:pt x="57" y="856"/>
                    <a:pt x="123" y="795"/>
                    <a:pt x="202" y="729"/>
                  </a:cubicBezTo>
                  <a:cubicBezTo>
                    <a:pt x="409" y="560"/>
                    <a:pt x="781" y="391"/>
                    <a:pt x="1204" y="391"/>
                  </a:cubicBezTo>
                  <a:cubicBezTo>
                    <a:pt x="1272" y="391"/>
                    <a:pt x="1341" y="395"/>
                    <a:pt x="1411" y="404"/>
                  </a:cubicBezTo>
                  <a:cubicBezTo>
                    <a:pt x="1422" y="404"/>
                    <a:pt x="1452" y="412"/>
                    <a:pt x="1457" y="412"/>
                  </a:cubicBezTo>
                  <a:cubicBezTo>
                    <a:pt x="1459" y="412"/>
                    <a:pt x="1456" y="410"/>
                    <a:pt x="1446" y="407"/>
                  </a:cubicBezTo>
                  <a:cubicBezTo>
                    <a:pt x="1262" y="326"/>
                    <a:pt x="1061" y="295"/>
                    <a:pt x="861" y="293"/>
                  </a:cubicBezTo>
                  <a:cubicBezTo>
                    <a:pt x="807" y="293"/>
                    <a:pt x="753" y="298"/>
                    <a:pt x="700" y="306"/>
                  </a:cubicBezTo>
                  <a:cubicBezTo>
                    <a:pt x="760" y="293"/>
                    <a:pt x="812" y="285"/>
                    <a:pt x="838" y="285"/>
                  </a:cubicBezTo>
                  <a:cubicBezTo>
                    <a:pt x="841" y="285"/>
                    <a:pt x="843" y="285"/>
                    <a:pt x="846" y="285"/>
                  </a:cubicBezTo>
                  <a:cubicBezTo>
                    <a:pt x="898" y="280"/>
                    <a:pt x="950" y="277"/>
                    <a:pt x="1002" y="277"/>
                  </a:cubicBezTo>
                  <a:cubicBezTo>
                    <a:pt x="1210" y="277"/>
                    <a:pt x="1410" y="319"/>
                    <a:pt x="1554" y="392"/>
                  </a:cubicBezTo>
                  <a:cubicBezTo>
                    <a:pt x="1709" y="464"/>
                    <a:pt x="1843" y="551"/>
                    <a:pt x="1950" y="685"/>
                  </a:cubicBezTo>
                  <a:cubicBezTo>
                    <a:pt x="1831" y="472"/>
                    <a:pt x="1626" y="323"/>
                    <a:pt x="1402" y="236"/>
                  </a:cubicBezTo>
                  <a:lnTo>
                    <a:pt x="1402" y="236"/>
                  </a:lnTo>
                  <a:cubicBezTo>
                    <a:pt x="1575" y="285"/>
                    <a:pt x="1730" y="355"/>
                    <a:pt x="1869" y="488"/>
                  </a:cubicBezTo>
                  <a:cubicBezTo>
                    <a:pt x="1744" y="298"/>
                    <a:pt x="1545" y="171"/>
                    <a:pt x="1338" y="87"/>
                  </a:cubicBezTo>
                  <a:cubicBezTo>
                    <a:pt x="1203" y="31"/>
                    <a:pt x="1056" y="0"/>
                    <a:pt x="9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31"/>
            <p:cNvSpPr/>
            <p:nvPr/>
          </p:nvSpPr>
          <p:spPr>
            <a:xfrm>
              <a:off x="5715575" y="4040950"/>
              <a:ext cx="12050" cy="30875"/>
            </a:xfrm>
            <a:custGeom>
              <a:rect b="b" l="l" r="r" t="t"/>
              <a:pathLst>
                <a:path extrusionOk="0" h="1235" w="482">
                  <a:moveTo>
                    <a:pt x="482" y="1"/>
                  </a:moveTo>
                  <a:lnTo>
                    <a:pt x="482" y="1"/>
                  </a:lnTo>
                  <a:cubicBezTo>
                    <a:pt x="401" y="95"/>
                    <a:pt x="309" y="180"/>
                    <a:pt x="210" y="255"/>
                  </a:cubicBezTo>
                  <a:cubicBezTo>
                    <a:pt x="156" y="294"/>
                    <a:pt x="97" y="335"/>
                    <a:pt x="36" y="370"/>
                  </a:cubicBezTo>
                  <a:cubicBezTo>
                    <a:pt x="0" y="535"/>
                    <a:pt x="0" y="706"/>
                    <a:pt x="41" y="869"/>
                  </a:cubicBezTo>
                  <a:cubicBezTo>
                    <a:pt x="31" y="724"/>
                    <a:pt x="66" y="593"/>
                    <a:pt x="108" y="452"/>
                  </a:cubicBezTo>
                  <a:cubicBezTo>
                    <a:pt x="113" y="437"/>
                    <a:pt x="117" y="425"/>
                    <a:pt x="123" y="412"/>
                  </a:cubicBezTo>
                  <a:lnTo>
                    <a:pt x="123" y="412"/>
                  </a:lnTo>
                  <a:cubicBezTo>
                    <a:pt x="67" y="682"/>
                    <a:pt x="65" y="972"/>
                    <a:pt x="152" y="1234"/>
                  </a:cubicBezTo>
                  <a:cubicBezTo>
                    <a:pt x="98" y="950"/>
                    <a:pt x="183" y="562"/>
                    <a:pt x="271" y="365"/>
                  </a:cubicBezTo>
                  <a:cubicBezTo>
                    <a:pt x="338" y="215"/>
                    <a:pt x="401" y="103"/>
                    <a:pt x="4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31"/>
            <p:cNvSpPr/>
            <p:nvPr/>
          </p:nvSpPr>
          <p:spPr>
            <a:xfrm>
              <a:off x="5739575" y="4013825"/>
              <a:ext cx="34275" cy="10350"/>
            </a:xfrm>
            <a:custGeom>
              <a:rect b="b" l="l" r="r" t="t"/>
              <a:pathLst>
                <a:path extrusionOk="0" h="414" w="1371">
                  <a:moveTo>
                    <a:pt x="574" y="1"/>
                  </a:moveTo>
                  <a:cubicBezTo>
                    <a:pt x="377" y="1"/>
                    <a:pt x="178" y="60"/>
                    <a:pt x="1" y="177"/>
                  </a:cubicBezTo>
                  <a:cubicBezTo>
                    <a:pt x="138" y="131"/>
                    <a:pt x="283" y="110"/>
                    <a:pt x="426" y="110"/>
                  </a:cubicBezTo>
                  <a:cubicBezTo>
                    <a:pt x="695" y="110"/>
                    <a:pt x="960" y="182"/>
                    <a:pt x="1166" y="288"/>
                  </a:cubicBezTo>
                  <a:cubicBezTo>
                    <a:pt x="1235" y="326"/>
                    <a:pt x="1306" y="370"/>
                    <a:pt x="1371" y="413"/>
                  </a:cubicBezTo>
                  <a:cubicBezTo>
                    <a:pt x="1345" y="379"/>
                    <a:pt x="1317" y="347"/>
                    <a:pt x="1288" y="316"/>
                  </a:cubicBezTo>
                  <a:cubicBezTo>
                    <a:pt x="1092" y="105"/>
                    <a:pt x="835" y="1"/>
                    <a:pt x="5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31"/>
            <p:cNvSpPr/>
            <p:nvPr/>
          </p:nvSpPr>
          <p:spPr>
            <a:xfrm>
              <a:off x="5742025" y="4008550"/>
              <a:ext cx="28775" cy="10375"/>
            </a:xfrm>
            <a:custGeom>
              <a:rect b="b" l="l" r="r" t="t"/>
              <a:pathLst>
                <a:path extrusionOk="0" h="415" w="1151">
                  <a:moveTo>
                    <a:pt x="479" y="1"/>
                  </a:moveTo>
                  <a:cubicBezTo>
                    <a:pt x="396" y="1"/>
                    <a:pt x="313" y="13"/>
                    <a:pt x="232" y="37"/>
                  </a:cubicBezTo>
                  <a:cubicBezTo>
                    <a:pt x="210" y="40"/>
                    <a:pt x="233" y="39"/>
                    <a:pt x="242" y="42"/>
                  </a:cubicBezTo>
                  <a:cubicBezTo>
                    <a:pt x="287" y="49"/>
                    <a:pt x="358" y="56"/>
                    <a:pt x="392" y="61"/>
                  </a:cubicBezTo>
                  <a:cubicBezTo>
                    <a:pt x="431" y="68"/>
                    <a:pt x="476" y="75"/>
                    <a:pt x="525" y="86"/>
                  </a:cubicBezTo>
                  <a:cubicBezTo>
                    <a:pt x="514" y="85"/>
                    <a:pt x="503" y="85"/>
                    <a:pt x="492" y="84"/>
                  </a:cubicBezTo>
                  <a:cubicBezTo>
                    <a:pt x="482" y="83"/>
                    <a:pt x="473" y="83"/>
                    <a:pt x="463" y="83"/>
                  </a:cubicBezTo>
                  <a:cubicBezTo>
                    <a:pt x="315" y="83"/>
                    <a:pt x="175" y="141"/>
                    <a:pt x="44" y="208"/>
                  </a:cubicBezTo>
                  <a:cubicBezTo>
                    <a:pt x="34" y="213"/>
                    <a:pt x="1" y="229"/>
                    <a:pt x="7" y="229"/>
                  </a:cubicBezTo>
                  <a:cubicBezTo>
                    <a:pt x="7" y="229"/>
                    <a:pt x="8" y="229"/>
                    <a:pt x="10" y="229"/>
                  </a:cubicBezTo>
                  <a:cubicBezTo>
                    <a:pt x="70" y="219"/>
                    <a:pt x="131" y="213"/>
                    <a:pt x="192" y="205"/>
                  </a:cubicBezTo>
                  <a:cubicBezTo>
                    <a:pt x="260" y="197"/>
                    <a:pt x="316" y="194"/>
                    <a:pt x="367" y="194"/>
                  </a:cubicBezTo>
                  <a:cubicBezTo>
                    <a:pt x="490" y="194"/>
                    <a:pt x="580" y="214"/>
                    <a:pt x="716" y="239"/>
                  </a:cubicBezTo>
                  <a:cubicBezTo>
                    <a:pt x="877" y="280"/>
                    <a:pt x="1017" y="321"/>
                    <a:pt x="1151" y="414"/>
                  </a:cubicBezTo>
                  <a:cubicBezTo>
                    <a:pt x="1047" y="293"/>
                    <a:pt x="912" y="195"/>
                    <a:pt x="764" y="138"/>
                  </a:cubicBezTo>
                  <a:lnTo>
                    <a:pt x="764" y="138"/>
                  </a:lnTo>
                  <a:cubicBezTo>
                    <a:pt x="867" y="167"/>
                    <a:pt x="969" y="200"/>
                    <a:pt x="1051" y="243"/>
                  </a:cubicBezTo>
                  <a:cubicBezTo>
                    <a:pt x="901" y="81"/>
                    <a:pt x="691" y="1"/>
                    <a:pt x="4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31"/>
            <p:cNvSpPr/>
            <p:nvPr/>
          </p:nvSpPr>
          <p:spPr>
            <a:xfrm>
              <a:off x="5754150" y="4007150"/>
              <a:ext cx="8625" cy="2275"/>
            </a:xfrm>
            <a:custGeom>
              <a:rect b="b" l="l" r="r" t="t"/>
              <a:pathLst>
                <a:path extrusionOk="0" h="91" w="345">
                  <a:moveTo>
                    <a:pt x="63" y="1"/>
                  </a:moveTo>
                  <a:cubicBezTo>
                    <a:pt x="42" y="1"/>
                    <a:pt x="21" y="2"/>
                    <a:pt x="1" y="4"/>
                  </a:cubicBezTo>
                  <a:cubicBezTo>
                    <a:pt x="113" y="44"/>
                    <a:pt x="231" y="57"/>
                    <a:pt x="345" y="90"/>
                  </a:cubicBezTo>
                  <a:cubicBezTo>
                    <a:pt x="266" y="25"/>
                    <a:pt x="163" y="1"/>
                    <a:pt x="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31"/>
            <p:cNvSpPr/>
            <p:nvPr/>
          </p:nvSpPr>
          <p:spPr>
            <a:xfrm>
              <a:off x="5757250" y="4004225"/>
              <a:ext cx="2850" cy="625"/>
            </a:xfrm>
            <a:custGeom>
              <a:rect b="b" l="l" r="r" t="t"/>
              <a:pathLst>
                <a:path extrusionOk="0" h="25" w="114">
                  <a:moveTo>
                    <a:pt x="18" y="0"/>
                  </a:moveTo>
                  <a:cubicBezTo>
                    <a:pt x="12" y="0"/>
                    <a:pt x="6" y="1"/>
                    <a:pt x="0" y="1"/>
                  </a:cubicBezTo>
                  <a:cubicBezTo>
                    <a:pt x="40" y="15"/>
                    <a:pt x="74" y="18"/>
                    <a:pt x="114" y="25"/>
                  </a:cubicBezTo>
                  <a:cubicBezTo>
                    <a:pt x="85" y="9"/>
                    <a:pt x="50" y="0"/>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31"/>
            <p:cNvSpPr/>
            <p:nvPr/>
          </p:nvSpPr>
          <p:spPr>
            <a:xfrm>
              <a:off x="5758550" y="4028775"/>
              <a:ext cx="28350" cy="32375"/>
            </a:xfrm>
            <a:custGeom>
              <a:rect b="b" l="l" r="r" t="t"/>
              <a:pathLst>
                <a:path extrusionOk="0" h="1295" w="1134">
                  <a:moveTo>
                    <a:pt x="727" y="699"/>
                  </a:moveTo>
                  <a:lnTo>
                    <a:pt x="727" y="699"/>
                  </a:lnTo>
                  <a:cubicBezTo>
                    <a:pt x="727" y="699"/>
                    <a:pt x="730" y="704"/>
                    <a:pt x="731" y="706"/>
                  </a:cubicBezTo>
                  <a:cubicBezTo>
                    <a:pt x="735" y="711"/>
                    <a:pt x="736" y="712"/>
                    <a:pt x="736" y="712"/>
                  </a:cubicBezTo>
                  <a:cubicBezTo>
                    <a:pt x="736" y="712"/>
                    <a:pt x="731" y="706"/>
                    <a:pt x="730" y="703"/>
                  </a:cubicBezTo>
                  <a:cubicBezTo>
                    <a:pt x="729" y="702"/>
                    <a:pt x="728" y="700"/>
                    <a:pt x="727" y="699"/>
                  </a:cubicBezTo>
                  <a:close/>
                  <a:moveTo>
                    <a:pt x="1" y="1"/>
                  </a:moveTo>
                  <a:lnTo>
                    <a:pt x="1" y="1"/>
                  </a:lnTo>
                  <a:cubicBezTo>
                    <a:pt x="128" y="39"/>
                    <a:pt x="220" y="115"/>
                    <a:pt x="310" y="194"/>
                  </a:cubicBezTo>
                  <a:cubicBezTo>
                    <a:pt x="416" y="289"/>
                    <a:pt x="501" y="402"/>
                    <a:pt x="587" y="513"/>
                  </a:cubicBezTo>
                  <a:cubicBezTo>
                    <a:pt x="619" y="557"/>
                    <a:pt x="634" y="577"/>
                    <a:pt x="694" y="655"/>
                  </a:cubicBezTo>
                  <a:cubicBezTo>
                    <a:pt x="695" y="657"/>
                    <a:pt x="697" y="660"/>
                    <a:pt x="699" y="662"/>
                  </a:cubicBezTo>
                  <a:cubicBezTo>
                    <a:pt x="706" y="672"/>
                    <a:pt x="715" y="683"/>
                    <a:pt x="723" y="694"/>
                  </a:cubicBezTo>
                  <a:cubicBezTo>
                    <a:pt x="721" y="691"/>
                    <a:pt x="720" y="690"/>
                    <a:pt x="719" y="688"/>
                  </a:cubicBezTo>
                  <a:lnTo>
                    <a:pt x="719" y="688"/>
                  </a:lnTo>
                  <a:cubicBezTo>
                    <a:pt x="721" y="691"/>
                    <a:pt x="724" y="695"/>
                    <a:pt x="727" y="699"/>
                  </a:cubicBezTo>
                  <a:lnTo>
                    <a:pt x="727" y="699"/>
                  </a:lnTo>
                  <a:cubicBezTo>
                    <a:pt x="727" y="699"/>
                    <a:pt x="727" y="699"/>
                    <a:pt x="727" y="699"/>
                  </a:cubicBezTo>
                  <a:lnTo>
                    <a:pt x="727" y="699"/>
                  </a:lnTo>
                  <a:cubicBezTo>
                    <a:pt x="727" y="699"/>
                    <a:pt x="727" y="699"/>
                    <a:pt x="727" y="699"/>
                  </a:cubicBezTo>
                  <a:cubicBezTo>
                    <a:pt x="782" y="771"/>
                    <a:pt x="944" y="992"/>
                    <a:pt x="1047" y="1152"/>
                  </a:cubicBezTo>
                  <a:cubicBezTo>
                    <a:pt x="1077" y="1200"/>
                    <a:pt x="1107" y="1248"/>
                    <a:pt x="1134" y="1294"/>
                  </a:cubicBezTo>
                  <a:cubicBezTo>
                    <a:pt x="1129" y="1273"/>
                    <a:pt x="1123" y="1253"/>
                    <a:pt x="1117" y="1232"/>
                  </a:cubicBezTo>
                  <a:cubicBezTo>
                    <a:pt x="954" y="719"/>
                    <a:pt x="575" y="6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31"/>
            <p:cNvSpPr/>
            <p:nvPr/>
          </p:nvSpPr>
          <p:spPr>
            <a:xfrm>
              <a:off x="5766900" y="4037700"/>
              <a:ext cx="16900" cy="21050"/>
            </a:xfrm>
            <a:custGeom>
              <a:rect b="b" l="l" r="r" t="t"/>
              <a:pathLst>
                <a:path extrusionOk="0" h="842" w="676">
                  <a:moveTo>
                    <a:pt x="1" y="1"/>
                  </a:moveTo>
                  <a:cubicBezTo>
                    <a:pt x="207" y="273"/>
                    <a:pt x="435" y="560"/>
                    <a:pt x="675" y="841"/>
                  </a:cubicBezTo>
                  <a:cubicBezTo>
                    <a:pt x="535" y="505"/>
                    <a:pt x="299" y="196"/>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31"/>
            <p:cNvSpPr/>
            <p:nvPr/>
          </p:nvSpPr>
          <p:spPr>
            <a:xfrm>
              <a:off x="5720850" y="4028550"/>
              <a:ext cx="35575" cy="30900"/>
            </a:xfrm>
            <a:custGeom>
              <a:rect b="b" l="l" r="r" t="t"/>
              <a:pathLst>
                <a:path extrusionOk="0" h="1236" w="1423">
                  <a:moveTo>
                    <a:pt x="1241" y="0"/>
                  </a:moveTo>
                  <a:cubicBezTo>
                    <a:pt x="659" y="0"/>
                    <a:pt x="128" y="503"/>
                    <a:pt x="25" y="1081"/>
                  </a:cubicBezTo>
                  <a:cubicBezTo>
                    <a:pt x="17" y="1123"/>
                    <a:pt x="0" y="1221"/>
                    <a:pt x="5" y="1235"/>
                  </a:cubicBezTo>
                  <a:cubicBezTo>
                    <a:pt x="61" y="1109"/>
                    <a:pt x="124" y="989"/>
                    <a:pt x="201" y="877"/>
                  </a:cubicBezTo>
                  <a:cubicBezTo>
                    <a:pt x="231" y="829"/>
                    <a:pt x="287" y="759"/>
                    <a:pt x="354" y="686"/>
                  </a:cubicBezTo>
                  <a:lnTo>
                    <a:pt x="354" y="686"/>
                  </a:lnTo>
                  <a:cubicBezTo>
                    <a:pt x="261" y="833"/>
                    <a:pt x="191" y="995"/>
                    <a:pt x="168" y="1169"/>
                  </a:cubicBezTo>
                  <a:cubicBezTo>
                    <a:pt x="190" y="1094"/>
                    <a:pt x="228" y="1029"/>
                    <a:pt x="269" y="962"/>
                  </a:cubicBezTo>
                  <a:cubicBezTo>
                    <a:pt x="349" y="841"/>
                    <a:pt x="387" y="795"/>
                    <a:pt x="494" y="676"/>
                  </a:cubicBezTo>
                  <a:cubicBezTo>
                    <a:pt x="683" y="469"/>
                    <a:pt x="840" y="339"/>
                    <a:pt x="1085" y="207"/>
                  </a:cubicBezTo>
                  <a:cubicBezTo>
                    <a:pt x="1143" y="175"/>
                    <a:pt x="1204" y="143"/>
                    <a:pt x="1266" y="120"/>
                  </a:cubicBezTo>
                  <a:lnTo>
                    <a:pt x="1266" y="120"/>
                  </a:lnTo>
                  <a:cubicBezTo>
                    <a:pt x="1237" y="121"/>
                    <a:pt x="1210" y="124"/>
                    <a:pt x="1182" y="128"/>
                  </a:cubicBezTo>
                  <a:cubicBezTo>
                    <a:pt x="1064" y="147"/>
                    <a:pt x="948" y="182"/>
                    <a:pt x="839" y="233"/>
                  </a:cubicBezTo>
                  <a:cubicBezTo>
                    <a:pt x="1023" y="116"/>
                    <a:pt x="1201" y="33"/>
                    <a:pt x="1422" y="17"/>
                  </a:cubicBezTo>
                  <a:cubicBezTo>
                    <a:pt x="1362" y="6"/>
                    <a:pt x="1301"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31"/>
            <p:cNvSpPr/>
            <p:nvPr/>
          </p:nvSpPr>
          <p:spPr>
            <a:xfrm>
              <a:off x="5731725" y="4035550"/>
              <a:ext cx="17925" cy="15075"/>
            </a:xfrm>
            <a:custGeom>
              <a:rect b="b" l="l" r="r" t="t"/>
              <a:pathLst>
                <a:path extrusionOk="0" h="603" w="717">
                  <a:moveTo>
                    <a:pt x="716" y="0"/>
                  </a:moveTo>
                  <a:lnTo>
                    <a:pt x="716" y="0"/>
                  </a:lnTo>
                  <a:cubicBezTo>
                    <a:pt x="402" y="29"/>
                    <a:pt x="143" y="277"/>
                    <a:pt x="19" y="561"/>
                  </a:cubicBezTo>
                  <a:cubicBezTo>
                    <a:pt x="15" y="570"/>
                    <a:pt x="0" y="603"/>
                    <a:pt x="2" y="603"/>
                  </a:cubicBezTo>
                  <a:cubicBezTo>
                    <a:pt x="2" y="603"/>
                    <a:pt x="2" y="602"/>
                    <a:pt x="3" y="602"/>
                  </a:cubicBezTo>
                  <a:cubicBezTo>
                    <a:pt x="50" y="551"/>
                    <a:pt x="99" y="503"/>
                    <a:pt x="147" y="456"/>
                  </a:cubicBezTo>
                  <a:cubicBezTo>
                    <a:pt x="263" y="344"/>
                    <a:pt x="382" y="236"/>
                    <a:pt x="505" y="133"/>
                  </a:cubicBezTo>
                  <a:cubicBezTo>
                    <a:pt x="527" y="117"/>
                    <a:pt x="627" y="30"/>
                    <a:pt x="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31"/>
            <p:cNvSpPr/>
            <p:nvPr/>
          </p:nvSpPr>
          <p:spPr>
            <a:xfrm>
              <a:off x="5739150" y="4040700"/>
              <a:ext cx="7925" cy="6825"/>
            </a:xfrm>
            <a:custGeom>
              <a:rect b="b" l="l" r="r" t="t"/>
              <a:pathLst>
                <a:path extrusionOk="0" h="273" w="317">
                  <a:moveTo>
                    <a:pt x="316" y="0"/>
                  </a:moveTo>
                  <a:lnTo>
                    <a:pt x="316" y="0"/>
                  </a:lnTo>
                  <a:cubicBezTo>
                    <a:pt x="175" y="26"/>
                    <a:pt x="55" y="145"/>
                    <a:pt x="0" y="272"/>
                  </a:cubicBezTo>
                  <a:cubicBezTo>
                    <a:pt x="47" y="222"/>
                    <a:pt x="105" y="183"/>
                    <a:pt x="154" y="136"/>
                  </a:cubicBezTo>
                  <a:cubicBezTo>
                    <a:pt x="206" y="87"/>
                    <a:pt x="256" y="36"/>
                    <a:pt x="3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31"/>
            <p:cNvSpPr/>
            <p:nvPr/>
          </p:nvSpPr>
          <p:spPr>
            <a:xfrm>
              <a:off x="5746875" y="4044675"/>
              <a:ext cx="1275" cy="1175"/>
            </a:xfrm>
            <a:custGeom>
              <a:rect b="b" l="l" r="r" t="t"/>
              <a:pathLst>
                <a:path extrusionOk="0" h="47" w="51">
                  <a:moveTo>
                    <a:pt x="51" y="0"/>
                  </a:moveTo>
                  <a:lnTo>
                    <a:pt x="51" y="0"/>
                  </a:lnTo>
                  <a:cubicBezTo>
                    <a:pt x="29" y="8"/>
                    <a:pt x="11" y="27"/>
                    <a:pt x="0" y="46"/>
                  </a:cubicBezTo>
                  <a:cubicBezTo>
                    <a:pt x="19" y="32"/>
                    <a:pt x="34" y="14"/>
                    <a:pt x="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31"/>
            <p:cNvSpPr/>
            <p:nvPr/>
          </p:nvSpPr>
          <p:spPr>
            <a:xfrm>
              <a:off x="5760850" y="4092150"/>
              <a:ext cx="15375" cy="17425"/>
            </a:xfrm>
            <a:custGeom>
              <a:rect b="b" l="l" r="r" t="t"/>
              <a:pathLst>
                <a:path extrusionOk="0" h="697" w="615">
                  <a:moveTo>
                    <a:pt x="614" y="0"/>
                  </a:moveTo>
                  <a:lnTo>
                    <a:pt x="614" y="0"/>
                  </a:lnTo>
                  <a:cubicBezTo>
                    <a:pt x="586" y="47"/>
                    <a:pt x="554" y="90"/>
                    <a:pt x="525" y="135"/>
                  </a:cubicBezTo>
                  <a:cubicBezTo>
                    <a:pt x="419" y="289"/>
                    <a:pt x="375" y="341"/>
                    <a:pt x="258" y="483"/>
                  </a:cubicBezTo>
                  <a:cubicBezTo>
                    <a:pt x="178" y="571"/>
                    <a:pt x="105" y="651"/>
                    <a:pt x="0" y="696"/>
                  </a:cubicBezTo>
                  <a:cubicBezTo>
                    <a:pt x="319" y="664"/>
                    <a:pt x="530" y="351"/>
                    <a:pt x="602" y="57"/>
                  </a:cubicBezTo>
                  <a:cubicBezTo>
                    <a:pt x="605" y="38"/>
                    <a:pt x="613" y="11"/>
                    <a:pt x="6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31"/>
            <p:cNvSpPr/>
            <p:nvPr/>
          </p:nvSpPr>
          <p:spPr>
            <a:xfrm>
              <a:off x="5762950" y="4093875"/>
              <a:ext cx="9750" cy="12925"/>
            </a:xfrm>
            <a:custGeom>
              <a:rect b="b" l="l" r="r" t="t"/>
              <a:pathLst>
                <a:path extrusionOk="0" h="517" w="390">
                  <a:moveTo>
                    <a:pt x="389" y="0"/>
                  </a:moveTo>
                  <a:cubicBezTo>
                    <a:pt x="382" y="7"/>
                    <a:pt x="380" y="13"/>
                    <a:pt x="376" y="19"/>
                  </a:cubicBezTo>
                  <a:cubicBezTo>
                    <a:pt x="245" y="195"/>
                    <a:pt x="148" y="317"/>
                    <a:pt x="1" y="517"/>
                  </a:cubicBezTo>
                  <a:cubicBezTo>
                    <a:pt x="144" y="432"/>
                    <a:pt x="269" y="308"/>
                    <a:pt x="338" y="152"/>
                  </a:cubicBezTo>
                  <a:cubicBezTo>
                    <a:pt x="358" y="103"/>
                    <a:pt x="379" y="52"/>
                    <a:pt x="3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31"/>
            <p:cNvSpPr/>
            <p:nvPr/>
          </p:nvSpPr>
          <p:spPr>
            <a:xfrm>
              <a:off x="5764325" y="4094875"/>
              <a:ext cx="4975" cy="7300"/>
            </a:xfrm>
            <a:custGeom>
              <a:rect b="b" l="l" r="r" t="t"/>
              <a:pathLst>
                <a:path extrusionOk="0" h="292" w="199">
                  <a:moveTo>
                    <a:pt x="198" y="0"/>
                  </a:moveTo>
                  <a:cubicBezTo>
                    <a:pt x="160" y="53"/>
                    <a:pt x="135" y="82"/>
                    <a:pt x="97" y="138"/>
                  </a:cubicBezTo>
                  <a:cubicBezTo>
                    <a:pt x="62" y="187"/>
                    <a:pt x="37" y="242"/>
                    <a:pt x="1" y="292"/>
                  </a:cubicBezTo>
                  <a:cubicBezTo>
                    <a:pt x="100" y="226"/>
                    <a:pt x="167" y="115"/>
                    <a:pt x="1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31"/>
            <p:cNvSpPr/>
            <p:nvPr/>
          </p:nvSpPr>
          <p:spPr>
            <a:xfrm>
              <a:off x="5763075" y="4095475"/>
              <a:ext cx="1050" cy="1450"/>
            </a:xfrm>
            <a:custGeom>
              <a:rect b="b" l="l" r="r" t="t"/>
              <a:pathLst>
                <a:path extrusionOk="0" h="58" w="42">
                  <a:moveTo>
                    <a:pt x="41" y="1"/>
                  </a:moveTo>
                  <a:cubicBezTo>
                    <a:pt x="25" y="17"/>
                    <a:pt x="14" y="38"/>
                    <a:pt x="0" y="58"/>
                  </a:cubicBezTo>
                  <a:cubicBezTo>
                    <a:pt x="21" y="44"/>
                    <a:pt x="35" y="20"/>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31"/>
            <p:cNvSpPr/>
            <p:nvPr/>
          </p:nvSpPr>
          <p:spPr>
            <a:xfrm>
              <a:off x="5775325" y="4016475"/>
              <a:ext cx="3850" cy="8200"/>
            </a:xfrm>
            <a:custGeom>
              <a:rect b="b" l="l" r="r" t="t"/>
              <a:pathLst>
                <a:path extrusionOk="0" h="328" w="154">
                  <a:moveTo>
                    <a:pt x="0" y="0"/>
                  </a:moveTo>
                  <a:lnTo>
                    <a:pt x="0" y="0"/>
                  </a:lnTo>
                  <a:cubicBezTo>
                    <a:pt x="13" y="65"/>
                    <a:pt x="28" y="129"/>
                    <a:pt x="45" y="195"/>
                  </a:cubicBezTo>
                  <a:cubicBezTo>
                    <a:pt x="82" y="240"/>
                    <a:pt x="121" y="287"/>
                    <a:pt x="154" y="328"/>
                  </a:cubicBezTo>
                  <a:cubicBezTo>
                    <a:pt x="152" y="311"/>
                    <a:pt x="150" y="297"/>
                    <a:pt x="148" y="283"/>
                  </a:cubicBezTo>
                  <a:cubicBezTo>
                    <a:pt x="124" y="283"/>
                    <a:pt x="98" y="266"/>
                    <a:pt x="97" y="236"/>
                  </a:cubicBezTo>
                  <a:cubicBezTo>
                    <a:pt x="95" y="196"/>
                    <a:pt x="95" y="155"/>
                    <a:pt x="93" y="115"/>
                  </a:cubicBezTo>
                  <a:cubicBezTo>
                    <a:pt x="70" y="113"/>
                    <a:pt x="46" y="96"/>
                    <a:pt x="45" y="67"/>
                  </a:cubicBezTo>
                  <a:lnTo>
                    <a:pt x="45" y="48"/>
                  </a:lnTo>
                  <a:cubicBezTo>
                    <a:pt x="30" y="31"/>
                    <a:pt x="15" y="16"/>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31"/>
            <p:cNvSpPr/>
            <p:nvPr/>
          </p:nvSpPr>
          <p:spPr>
            <a:xfrm>
              <a:off x="5764325" y="4009750"/>
              <a:ext cx="9275" cy="8125"/>
            </a:xfrm>
            <a:custGeom>
              <a:rect b="b" l="l" r="r" t="t"/>
              <a:pathLst>
                <a:path extrusionOk="0" h="325" w="371">
                  <a:moveTo>
                    <a:pt x="1" y="1"/>
                  </a:moveTo>
                  <a:lnTo>
                    <a:pt x="1" y="1"/>
                  </a:lnTo>
                  <a:cubicBezTo>
                    <a:pt x="152" y="77"/>
                    <a:pt x="262" y="192"/>
                    <a:pt x="370" y="325"/>
                  </a:cubicBezTo>
                  <a:cubicBezTo>
                    <a:pt x="360" y="278"/>
                    <a:pt x="351" y="228"/>
                    <a:pt x="342" y="180"/>
                  </a:cubicBezTo>
                  <a:cubicBezTo>
                    <a:pt x="243" y="98"/>
                    <a:pt x="128" y="36"/>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31"/>
            <p:cNvSpPr/>
            <p:nvPr/>
          </p:nvSpPr>
          <p:spPr>
            <a:xfrm>
              <a:off x="5776475" y="4021575"/>
              <a:ext cx="6475" cy="11225"/>
            </a:xfrm>
            <a:custGeom>
              <a:rect b="b" l="l" r="r" t="t"/>
              <a:pathLst>
                <a:path extrusionOk="0" h="449" w="259">
                  <a:moveTo>
                    <a:pt x="1" y="0"/>
                  </a:moveTo>
                  <a:lnTo>
                    <a:pt x="1" y="0"/>
                  </a:lnTo>
                  <a:cubicBezTo>
                    <a:pt x="18" y="65"/>
                    <a:pt x="36" y="130"/>
                    <a:pt x="55" y="193"/>
                  </a:cubicBezTo>
                  <a:cubicBezTo>
                    <a:pt x="56" y="197"/>
                    <a:pt x="56" y="202"/>
                    <a:pt x="56" y="206"/>
                  </a:cubicBezTo>
                  <a:cubicBezTo>
                    <a:pt x="122" y="289"/>
                    <a:pt x="193" y="367"/>
                    <a:pt x="258" y="448"/>
                  </a:cubicBezTo>
                  <a:lnTo>
                    <a:pt x="258" y="446"/>
                  </a:lnTo>
                  <a:cubicBezTo>
                    <a:pt x="256" y="443"/>
                    <a:pt x="253" y="440"/>
                    <a:pt x="251" y="435"/>
                  </a:cubicBezTo>
                  <a:cubicBezTo>
                    <a:pt x="247" y="425"/>
                    <a:pt x="243" y="415"/>
                    <a:pt x="240" y="405"/>
                  </a:cubicBezTo>
                  <a:cubicBezTo>
                    <a:pt x="240" y="404"/>
                    <a:pt x="237" y="403"/>
                    <a:pt x="237" y="402"/>
                  </a:cubicBezTo>
                  <a:cubicBezTo>
                    <a:pt x="232" y="400"/>
                    <a:pt x="226" y="398"/>
                    <a:pt x="221" y="394"/>
                  </a:cubicBezTo>
                  <a:cubicBezTo>
                    <a:pt x="184" y="364"/>
                    <a:pt x="163" y="315"/>
                    <a:pt x="147" y="271"/>
                  </a:cubicBezTo>
                  <a:cubicBezTo>
                    <a:pt x="134" y="240"/>
                    <a:pt x="126" y="207"/>
                    <a:pt x="118" y="175"/>
                  </a:cubicBezTo>
                  <a:cubicBezTo>
                    <a:pt x="82" y="115"/>
                    <a:pt x="44" y="5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31"/>
            <p:cNvSpPr/>
            <p:nvPr/>
          </p:nvSpPr>
          <p:spPr>
            <a:xfrm>
              <a:off x="5769325" y="4015025"/>
              <a:ext cx="5175" cy="7000"/>
            </a:xfrm>
            <a:custGeom>
              <a:rect b="b" l="l" r="r" t="t"/>
              <a:pathLst>
                <a:path extrusionOk="0" h="280" w="207">
                  <a:moveTo>
                    <a:pt x="0" y="1"/>
                  </a:moveTo>
                  <a:lnTo>
                    <a:pt x="0" y="1"/>
                  </a:lnTo>
                  <a:cubicBezTo>
                    <a:pt x="83" y="101"/>
                    <a:pt x="135" y="175"/>
                    <a:pt x="206" y="280"/>
                  </a:cubicBezTo>
                  <a:cubicBezTo>
                    <a:pt x="194" y="231"/>
                    <a:pt x="183" y="182"/>
                    <a:pt x="172" y="134"/>
                  </a:cubicBezTo>
                  <a:cubicBezTo>
                    <a:pt x="121" y="83"/>
                    <a:pt x="63" y="3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31"/>
            <p:cNvSpPr/>
            <p:nvPr/>
          </p:nvSpPr>
          <p:spPr>
            <a:xfrm>
              <a:off x="5718925" y="3980700"/>
              <a:ext cx="425" cy="3050"/>
            </a:xfrm>
            <a:custGeom>
              <a:rect b="b" l="l" r="r" t="t"/>
              <a:pathLst>
                <a:path extrusionOk="0" h="122" w="17">
                  <a:moveTo>
                    <a:pt x="13" y="1"/>
                  </a:moveTo>
                  <a:cubicBezTo>
                    <a:pt x="9" y="4"/>
                    <a:pt x="6" y="6"/>
                    <a:pt x="3" y="9"/>
                  </a:cubicBezTo>
                  <a:cubicBezTo>
                    <a:pt x="1" y="32"/>
                    <a:pt x="1" y="55"/>
                    <a:pt x="1" y="80"/>
                  </a:cubicBezTo>
                  <a:cubicBezTo>
                    <a:pt x="4" y="94"/>
                    <a:pt x="6" y="108"/>
                    <a:pt x="10" y="121"/>
                  </a:cubicBezTo>
                  <a:cubicBezTo>
                    <a:pt x="13" y="119"/>
                    <a:pt x="14" y="118"/>
                    <a:pt x="16" y="118"/>
                  </a:cubicBezTo>
                  <a:lnTo>
                    <a:pt x="16" y="73"/>
                  </a:lnTo>
                  <a:cubicBezTo>
                    <a:pt x="15" y="49"/>
                    <a:pt x="14" y="25"/>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31"/>
            <p:cNvSpPr/>
            <p:nvPr/>
          </p:nvSpPr>
          <p:spPr>
            <a:xfrm>
              <a:off x="5734825" y="3996375"/>
              <a:ext cx="3400" cy="13175"/>
            </a:xfrm>
            <a:custGeom>
              <a:rect b="b" l="l" r="r" t="t"/>
              <a:pathLst>
                <a:path extrusionOk="0" h="527" w="136">
                  <a:moveTo>
                    <a:pt x="0" y="0"/>
                  </a:moveTo>
                  <a:lnTo>
                    <a:pt x="0" y="0"/>
                  </a:lnTo>
                  <a:cubicBezTo>
                    <a:pt x="21" y="48"/>
                    <a:pt x="26" y="104"/>
                    <a:pt x="14" y="159"/>
                  </a:cubicBezTo>
                  <a:cubicBezTo>
                    <a:pt x="14" y="160"/>
                    <a:pt x="16" y="161"/>
                    <a:pt x="16" y="162"/>
                  </a:cubicBezTo>
                  <a:cubicBezTo>
                    <a:pt x="31" y="228"/>
                    <a:pt x="49" y="293"/>
                    <a:pt x="63" y="356"/>
                  </a:cubicBezTo>
                  <a:cubicBezTo>
                    <a:pt x="69" y="385"/>
                    <a:pt x="54" y="407"/>
                    <a:pt x="34" y="417"/>
                  </a:cubicBezTo>
                  <a:cubicBezTo>
                    <a:pt x="36" y="453"/>
                    <a:pt x="36" y="489"/>
                    <a:pt x="36" y="526"/>
                  </a:cubicBezTo>
                  <a:cubicBezTo>
                    <a:pt x="52" y="522"/>
                    <a:pt x="65" y="519"/>
                    <a:pt x="81" y="515"/>
                  </a:cubicBezTo>
                  <a:cubicBezTo>
                    <a:pt x="98" y="371"/>
                    <a:pt x="116" y="228"/>
                    <a:pt x="135" y="83"/>
                  </a:cubicBezTo>
                  <a:cubicBezTo>
                    <a:pt x="89" y="59"/>
                    <a:pt x="44" y="3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31"/>
            <p:cNvSpPr/>
            <p:nvPr/>
          </p:nvSpPr>
          <p:spPr>
            <a:xfrm>
              <a:off x="5726500" y="3992225"/>
              <a:ext cx="4150" cy="3375"/>
            </a:xfrm>
            <a:custGeom>
              <a:rect b="b" l="l" r="r" t="t"/>
              <a:pathLst>
                <a:path extrusionOk="0" h="135" w="166">
                  <a:moveTo>
                    <a:pt x="12" y="0"/>
                  </a:moveTo>
                  <a:cubicBezTo>
                    <a:pt x="10" y="3"/>
                    <a:pt x="6" y="7"/>
                    <a:pt x="1" y="11"/>
                  </a:cubicBezTo>
                  <a:cubicBezTo>
                    <a:pt x="11" y="31"/>
                    <a:pt x="21" y="52"/>
                    <a:pt x="33" y="70"/>
                  </a:cubicBezTo>
                  <a:cubicBezTo>
                    <a:pt x="50" y="73"/>
                    <a:pt x="66" y="85"/>
                    <a:pt x="72" y="105"/>
                  </a:cubicBezTo>
                  <a:cubicBezTo>
                    <a:pt x="73" y="110"/>
                    <a:pt x="74" y="115"/>
                    <a:pt x="76" y="120"/>
                  </a:cubicBezTo>
                  <a:cubicBezTo>
                    <a:pt x="85" y="110"/>
                    <a:pt x="98" y="104"/>
                    <a:pt x="111" y="104"/>
                  </a:cubicBezTo>
                  <a:cubicBezTo>
                    <a:pt x="126" y="104"/>
                    <a:pt x="140" y="110"/>
                    <a:pt x="151" y="127"/>
                  </a:cubicBezTo>
                  <a:cubicBezTo>
                    <a:pt x="153" y="130"/>
                    <a:pt x="154" y="131"/>
                    <a:pt x="155" y="134"/>
                  </a:cubicBezTo>
                  <a:cubicBezTo>
                    <a:pt x="156" y="121"/>
                    <a:pt x="160" y="108"/>
                    <a:pt x="165" y="95"/>
                  </a:cubicBezTo>
                  <a:cubicBezTo>
                    <a:pt x="144" y="68"/>
                    <a:pt x="110" y="50"/>
                    <a:pt x="74" y="47"/>
                  </a:cubicBezTo>
                  <a:cubicBezTo>
                    <a:pt x="46" y="42"/>
                    <a:pt x="27" y="22"/>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31"/>
            <p:cNvSpPr/>
            <p:nvPr/>
          </p:nvSpPr>
          <p:spPr>
            <a:xfrm>
              <a:off x="5735650" y="4009500"/>
              <a:ext cx="1150" cy="3000"/>
            </a:xfrm>
            <a:custGeom>
              <a:rect b="b" l="l" r="r" t="t"/>
              <a:pathLst>
                <a:path extrusionOk="0" h="120" w="46">
                  <a:moveTo>
                    <a:pt x="46" y="0"/>
                  </a:moveTo>
                  <a:lnTo>
                    <a:pt x="46" y="0"/>
                  </a:lnTo>
                  <a:cubicBezTo>
                    <a:pt x="31" y="5"/>
                    <a:pt x="17" y="12"/>
                    <a:pt x="3" y="20"/>
                  </a:cubicBezTo>
                  <a:cubicBezTo>
                    <a:pt x="3" y="53"/>
                    <a:pt x="1" y="87"/>
                    <a:pt x="0" y="120"/>
                  </a:cubicBezTo>
                  <a:cubicBezTo>
                    <a:pt x="12" y="116"/>
                    <a:pt x="24" y="110"/>
                    <a:pt x="34" y="107"/>
                  </a:cubicBezTo>
                  <a:cubicBezTo>
                    <a:pt x="37" y="71"/>
                    <a:pt x="41" y="36"/>
                    <a:pt x="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31"/>
            <p:cNvSpPr/>
            <p:nvPr/>
          </p:nvSpPr>
          <p:spPr>
            <a:xfrm>
              <a:off x="5727275" y="3951350"/>
              <a:ext cx="6100" cy="5050"/>
            </a:xfrm>
            <a:custGeom>
              <a:rect b="b" l="l" r="r" t="t"/>
              <a:pathLst>
                <a:path extrusionOk="0" h="202" w="244">
                  <a:moveTo>
                    <a:pt x="244" y="1"/>
                  </a:moveTo>
                  <a:lnTo>
                    <a:pt x="244" y="1"/>
                  </a:lnTo>
                  <a:cubicBezTo>
                    <a:pt x="206" y="15"/>
                    <a:pt x="168" y="30"/>
                    <a:pt x="129" y="44"/>
                  </a:cubicBezTo>
                  <a:cubicBezTo>
                    <a:pt x="123" y="50"/>
                    <a:pt x="117" y="55"/>
                    <a:pt x="112" y="62"/>
                  </a:cubicBezTo>
                  <a:cubicBezTo>
                    <a:pt x="134" y="56"/>
                    <a:pt x="158" y="52"/>
                    <a:pt x="180" y="49"/>
                  </a:cubicBezTo>
                  <a:lnTo>
                    <a:pt x="182" y="49"/>
                  </a:lnTo>
                  <a:cubicBezTo>
                    <a:pt x="154" y="56"/>
                    <a:pt x="125" y="67"/>
                    <a:pt x="97" y="76"/>
                  </a:cubicBezTo>
                  <a:cubicBezTo>
                    <a:pt x="61" y="114"/>
                    <a:pt x="27" y="155"/>
                    <a:pt x="1" y="201"/>
                  </a:cubicBezTo>
                  <a:cubicBezTo>
                    <a:pt x="6" y="201"/>
                    <a:pt x="11" y="202"/>
                    <a:pt x="16" y="202"/>
                  </a:cubicBezTo>
                  <a:cubicBezTo>
                    <a:pt x="30" y="184"/>
                    <a:pt x="46" y="169"/>
                    <a:pt x="62" y="154"/>
                  </a:cubicBezTo>
                  <a:cubicBezTo>
                    <a:pt x="72" y="147"/>
                    <a:pt x="83" y="143"/>
                    <a:pt x="93" y="143"/>
                  </a:cubicBezTo>
                  <a:cubicBezTo>
                    <a:pt x="99" y="143"/>
                    <a:pt x="105" y="144"/>
                    <a:pt x="110" y="147"/>
                  </a:cubicBezTo>
                  <a:cubicBezTo>
                    <a:pt x="151" y="96"/>
                    <a:pt x="196" y="46"/>
                    <a:pt x="2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31"/>
            <p:cNvSpPr/>
            <p:nvPr/>
          </p:nvSpPr>
          <p:spPr>
            <a:xfrm>
              <a:off x="5725350" y="3947350"/>
              <a:ext cx="37475" cy="63725"/>
            </a:xfrm>
            <a:custGeom>
              <a:rect b="b" l="l" r="r" t="t"/>
              <a:pathLst>
                <a:path extrusionOk="0" h="2549" w="1499">
                  <a:moveTo>
                    <a:pt x="952" y="0"/>
                  </a:moveTo>
                  <a:cubicBezTo>
                    <a:pt x="871" y="19"/>
                    <a:pt x="789" y="46"/>
                    <a:pt x="714" y="78"/>
                  </a:cubicBezTo>
                  <a:cubicBezTo>
                    <a:pt x="570" y="142"/>
                    <a:pt x="434" y="230"/>
                    <a:pt x="318" y="336"/>
                  </a:cubicBezTo>
                  <a:cubicBezTo>
                    <a:pt x="246" y="410"/>
                    <a:pt x="184" y="490"/>
                    <a:pt x="132" y="582"/>
                  </a:cubicBezTo>
                  <a:cubicBezTo>
                    <a:pt x="129" y="587"/>
                    <a:pt x="125" y="590"/>
                    <a:pt x="122" y="592"/>
                  </a:cubicBezTo>
                  <a:cubicBezTo>
                    <a:pt x="96" y="643"/>
                    <a:pt x="73" y="694"/>
                    <a:pt x="55" y="747"/>
                  </a:cubicBezTo>
                  <a:cubicBezTo>
                    <a:pt x="53" y="750"/>
                    <a:pt x="53" y="752"/>
                    <a:pt x="52" y="755"/>
                  </a:cubicBezTo>
                  <a:cubicBezTo>
                    <a:pt x="73" y="751"/>
                    <a:pt x="94" y="748"/>
                    <a:pt x="118" y="746"/>
                  </a:cubicBezTo>
                  <a:lnTo>
                    <a:pt x="118" y="746"/>
                  </a:lnTo>
                  <a:cubicBezTo>
                    <a:pt x="94" y="752"/>
                    <a:pt x="71" y="760"/>
                    <a:pt x="48" y="767"/>
                  </a:cubicBezTo>
                  <a:cubicBezTo>
                    <a:pt x="31" y="819"/>
                    <a:pt x="17" y="871"/>
                    <a:pt x="7" y="925"/>
                  </a:cubicBezTo>
                  <a:cubicBezTo>
                    <a:pt x="31" y="920"/>
                    <a:pt x="57" y="915"/>
                    <a:pt x="82" y="911"/>
                  </a:cubicBezTo>
                  <a:lnTo>
                    <a:pt x="82" y="911"/>
                  </a:lnTo>
                  <a:cubicBezTo>
                    <a:pt x="56" y="921"/>
                    <a:pt x="30" y="933"/>
                    <a:pt x="4" y="946"/>
                  </a:cubicBezTo>
                  <a:cubicBezTo>
                    <a:pt x="1" y="982"/>
                    <a:pt x="0" y="1019"/>
                    <a:pt x="1" y="1055"/>
                  </a:cubicBezTo>
                  <a:lnTo>
                    <a:pt x="3" y="1055"/>
                  </a:lnTo>
                  <a:cubicBezTo>
                    <a:pt x="3" y="1055"/>
                    <a:pt x="1" y="1055"/>
                    <a:pt x="1" y="1056"/>
                  </a:cubicBezTo>
                  <a:cubicBezTo>
                    <a:pt x="4" y="1136"/>
                    <a:pt x="15" y="1215"/>
                    <a:pt x="36" y="1293"/>
                  </a:cubicBezTo>
                  <a:cubicBezTo>
                    <a:pt x="119" y="1589"/>
                    <a:pt x="326" y="1837"/>
                    <a:pt x="599" y="1966"/>
                  </a:cubicBezTo>
                  <a:cubicBezTo>
                    <a:pt x="614" y="1973"/>
                    <a:pt x="628" y="1997"/>
                    <a:pt x="626" y="2014"/>
                  </a:cubicBezTo>
                  <a:cubicBezTo>
                    <a:pt x="616" y="2089"/>
                    <a:pt x="606" y="2163"/>
                    <a:pt x="597" y="2238"/>
                  </a:cubicBezTo>
                  <a:cubicBezTo>
                    <a:pt x="592" y="2266"/>
                    <a:pt x="590" y="2295"/>
                    <a:pt x="586" y="2321"/>
                  </a:cubicBezTo>
                  <a:cubicBezTo>
                    <a:pt x="578" y="2398"/>
                    <a:pt x="571" y="2472"/>
                    <a:pt x="563" y="2548"/>
                  </a:cubicBezTo>
                  <a:cubicBezTo>
                    <a:pt x="683" y="2499"/>
                    <a:pt x="814" y="2445"/>
                    <a:pt x="961" y="2424"/>
                  </a:cubicBezTo>
                  <a:cubicBezTo>
                    <a:pt x="918" y="2417"/>
                    <a:pt x="871" y="2412"/>
                    <a:pt x="821" y="2412"/>
                  </a:cubicBezTo>
                  <a:cubicBezTo>
                    <a:pt x="750" y="2412"/>
                    <a:pt x="674" y="2421"/>
                    <a:pt x="601" y="2439"/>
                  </a:cubicBezTo>
                  <a:cubicBezTo>
                    <a:pt x="616" y="2435"/>
                    <a:pt x="630" y="2431"/>
                    <a:pt x="645" y="2425"/>
                  </a:cubicBezTo>
                  <a:cubicBezTo>
                    <a:pt x="809" y="2381"/>
                    <a:pt x="931" y="2345"/>
                    <a:pt x="1078" y="2345"/>
                  </a:cubicBezTo>
                  <a:cubicBezTo>
                    <a:pt x="1098" y="2345"/>
                    <a:pt x="1118" y="2346"/>
                    <a:pt x="1138" y="2347"/>
                  </a:cubicBezTo>
                  <a:cubicBezTo>
                    <a:pt x="1043" y="2307"/>
                    <a:pt x="940" y="2289"/>
                    <a:pt x="836" y="2289"/>
                  </a:cubicBezTo>
                  <a:cubicBezTo>
                    <a:pt x="777" y="2289"/>
                    <a:pt x="717" y="2295"/>
                    <a:pt x="659" y="2306"/>
                  </a:cubicBezTo>
                  <a:cubicBezTo>
                    <a:pt x="735" y="2279"/>
                    <a:pt x="809" y="2255"/>
                    <a:pt x="886" y="2240"/>
                  </a:cubicBezTo>
                  <a:cubicBezTo>
                    <a:pt x="843" y="2233"/>
                    <a:pt x="801" y="2229"/>
                    <a:pt x="760" y="2229"/>
                  </a:cubicBezTo>
                  <a:cubicBezTo>
                    <a:pt x="736" y="2229"/>
                    <a:pt x="712" y="2230"/>
                    <a:pt x="689" y="2233"/>
                  </a:cubicBezTo>
                  <a:cubicBezTo>
                    <a:pt x="798" y="2200"/>
                    <a:pt x="908" y="2167"/>
                    <a:pt x="1020" y="2147"/>
                  </a:cubicBezTo>
                  <a:cubicBezTo>
                    <a:pt x="955" y="2138"/>
                    <a:pt x="889" y="2133"/>
                    <a:pt x="824" y="2133"/>
                  </a:cubicBezTo>
                  <a:cubicBezTo>
                    <a:pt x="813" y="2133"/>
                    <a:pt x="802" y="2133"/>
                    <a:pt x="791" y="2133"/>
                  </a:cubicBezTo>
                  <a:cubicBezTo>
                    <a:pt x="898" y="2108"/>
                    <a:pt x="999" y="2089"/>
                    <a:pt x="1107" y="2089"/>
                  </a:cubicBezTo>
                  <a:cubicBezTo>
                    <a:pt x="1124" y="2089"/>
                    <a:pt x="1141" y="2090"/>
                    <a:pt x="1159" y="2091"/>
                  </a:cubicBezTo>
                  <a:cubicBezTo>
                    <a:pt x="1057" y="2055"/>
                    <a:pt x="944" y="2037"/>
                    <a:pt x="828" y="2037"/>
                  </a:cubicBezTo>
                  <a:cubicBezTo>
                    <a:pt x="772" y="2037"/>
                    <a:pt x="715" y="2041"/>
                    <a:pt x="658" y="2050"/>
                  </a:cubicBezTo>
                  <a:cubicBezTo>
                    <a:pt x="738" y="2025"/>
                    <a:pt x="818" y="2001"/>
                    <a:pt x="900" y="1986"/>
                  </a:cubicBezTo>
                  <a:cubicBezTo>
                    <a:pt x="854" y="1980"/>
                    <a:pt x="808" y="1978"/>
                    <a:pt x="761" y="1978"/>
                  </a:cubicBezTo>
                  <a:cubicBezTo>
                    <a:pt x="745" y="1978"/>
                    <a:pt x="730" y="1978"/>
                    <a:pt x="715" y="1979"/>
                  </a:cubicBezTo>
                  <a:cubicBezTo>
                    <a:pt x="856" y="1952"/>
                    <a:pt x="984" y="1942"/>
                    <a:pt x="1138" y="1925"/>
                  </a:cubicBezTo>
                  <a:cubicBezTo>
                    <a:pt x="1044" y="1912"/>
                    <a:pt x="947" y="1900"/>
                    <a:pt x="850" y="1898"/>
                  </a:cubicBezTo>
                  <a:cubicBezTo>
                    <a:pt x="932" y="1885"/>
                    <a:pt x="1016" y="1879"/>
                    <a:pt x="1119" y="1879"/>
                  </a:cubicBezTo>
                  <a:cubicBezTo>
                    <a:pt x="1056" y="1857"/>
                    <a:pt x="990" y="1842"/>
                    <a:pt x="926" y="1832"/>
                  </a:cubicBezTo>
                  <a:cubicBezTo>
                    <a:pt x="987" y="1827"/>
                    <a:pt x="1050" y="1824"/>
                    <a:pt x="1116" y="1824"/>
                  </a:cubicBezTo>
                  <a:cubicBezTo>
                    <a:pt x="1179" y="1824"/>
                    <a:pt x="1246" y="1827"/>
                    <a:pt x="1320" y="1832"/>
                  </a:cubicBezTo>
                  <a:cubicBezTo>
                    <a:pt x="1147" y="1769"/>
                    <a:pt x="964" y="1741"/>
                    <a:pt x="783" y="1740"/>
                  </a:cubicBezTo>
                  <a:cubicBezTo>
                    <a:pt x="871" y="1729"/>
                    <a:pt x="957" y="1724"/>
                    <a:pt x="1038" y="1724"/>
                  </a:cubicBezTo>
                  <a:cubicBezTo>
                    <a:pt x="1142" y="1724"/>
                    <a:pt x="1239" y="1733"/>
                    <a:pt x="1322" y="1752"/>
                  </a:cubicBezTo>
                  <a:cubicBezTo>
                    <a:pt x="1142" y="1657"/>
                    <a:pt x="941" y="1611"/>
                    <a:pt x="737" y="1605"/>
                  </a:cubicBezTo>
                  <a:cubicBezTo>
                    <a:pt x="810" y="1593"/>
                    <a:pt x="884" y="1586"/>
                    <a:pt x="963" y="1586"/>
                  </a:cubicBezTo>
                  <a:cubicBezTo>
                    <a:pt x="1028" y="1586"/>
                    <a:pt x="1096" y="1591"/>
                    <a:pt x="1170" y="1603"/>
                  </a:cubicBezTo>
                  <a:cubicBezTo>
                    <a:pt x="1011" y="1533"/>
                    <a:pt x="836" y="1491"/>
                    <a:pt x="662" y="1491"/>
                  </a:cubicBezTo>
                  <a:cubicBezTo>
                    <a:pt x="655" y="1491"/>
                    <a:pt x="649" y="1491"/>
                    <a:pt x="643" y="1491"/>
                  </a:cubicBezTo>
                  <a:cubicBezTo>
                    <a:pt x="726" y="1477"/>
                    <a:pt x="803" y="1465"/>
                    <a:pt x="890" y="1465"/>
                  </a:cubicBezTo>
                  <a:cubicBezTo>
                    <a:pt x="926" y="1465"/>
                    <a:pt x="963" y="1467"/>
                    <a:pt x="1003" y="1472"/>
                  </a:cubicBezTo>
                  <a:cubicBezTo>
                    <a:pt x="863" y="1420"/>
                    <a:pt x="714" y="1392"/>
                    <a:pt x="566" y="1392"/>
                  </a:cubicBezTo>
                  <a:cubicBezTo>
                    <a:pt x="542" y="1392"/>
                    <a:pt x="518" y="1393"/>
                    <a:pt x="494" y="1395"/>
                  </a:cubicBezTo>
                  <a:cubicBezTo>
                    <a:pt x="591" y="1370"/>
                    <a:pt x="694" y="1355"/>
                    <a:pt x="799" y="1355"/>
                  </a:cubicBezTo>
                  <a:cubicBezTo>
                    <a:pt x="827" y="1355"/>
                    <a:pt x="856" y="1356"/>
                    <a:pt x="885" y="1359"/>
                  </a:cubicBezTo>
                  <a:cubicBezTo>
                    <a:pt x="788" y="1321"/>
                    <a:pt x="689" y="1301"/>
                    <a:pt x="591" y="1294"/>
                  </a:cubicBezTo>
                  <a:cubicBezTo>
                    <a:pt x="665" y="1286"/>
                    <a:pt x="739" y="1282"/>
                    <a:pt x="814" y="1282"/>
                  </a:cubicBezTo>
                  <a:cubicBezTo>
                    <a:pt x="1032" y="1282"/>
                    <a:pt x="1258" y="1315"/>
                    <a:pt x="1499" y="1376"/>
                  </a:cubicBezTo>
                  <a:cubicBezTo>
                    <a:pt x="1276" y="1272"/>
                    <a:pt x="1030" y="1194"/>
                    <a:pt x="783" y="1172"/>
                  </a:cubicBezTo>
                  <a:cubicBezTo>
                    <a:pt x="827" y="1170"/>
                    <a:pt x="870" y="1168"/>
                    <a:pt x="913" y="1168"/>
                  </a:cubicBezTo>
                  <a:cubicBezTo>
                    <a:pt x="1038" y="1168"/>
                    <a:pt x="1159" y="1180"/>
                    <a:pt x="1278" y="1210"/>
                  </a:cubicBezTo>
                  <a:cubicBezTo>
                    <a:pt x="1086" y="1117"/>
                    <a:pt x="866" y="1056"/>
                    <a:pt x="648" y="1041"/>
                  </a:cubicBezTo>
                  <a:cubicBezTo>
                    <a:pt x="711" y="1033"/>
                    <a:pt x="782" y="1027"/>
                    <a:pt x="852" y="1027"/>
                  </a:cubicBezTo>
                  <a:cubicBezTo>
                    <a:pt x="928" y="1027"/>
                    <a:pt x="1004" y="1034"/>
                    <a:pt x="1071" y="1057"/>
                  </a:cubicBezTo>
                  <a:cubicBezTo>
                    <a:pt x="983" y="1004"/>
                    <a:pt x="885" y="978"/>
                    <a:pt x="783" y="962"/>
                  </a:cubicBezTo>
                  <a:cubicBezTo>
                    <a:pt x="798" y="962"/>
                    <a:pt x="813" y="962"/>
                    <a:pt x="828" y="962"/>
                  </a:cubicBezTo>
                  <a:cubicBezTo>
                    <a:pt x="1045" y="962"/>
                    <a:pt x="1256" y="983"/>
                    <a:pt x="1466" y="1035"/>
                  </a:cubicBezTo>
                  <a:cubicBezTo>
                    <a:pt x="1303" y="958"/>
                    <a:pt x="1131" y="897"/>
                    <a:pt x="953" y="859"/>
                  </a:cubicBezTo>
                  <a:lnTo>
                    <a:pt x="953" y="859"/>
                  </a:lnTo>
                  <a:cubicBezTo>
                    <a:pt x="1111" y="863"/>
                    <a:pt x="1265" y="877"/>
                    <a:pt x="1412" y="911"/>
                  </a:cubicBezTo>
                  <a:cubicBezTo>
                    <a:pt x="1231" y="823"/>
                    <a:pt x="1035" y="766"/>
                    <a:pt x="839" y="730"/>
                  </a:cubicBezTo>
                  <a:cubicBezTo>
                    <a:pt x="761" y="717"/>
                    <a:pt x="691" y="706"/>
                    <a:pt x="617" y="699"/>
                  </a:cubicBezTo>
                  <a:cubicBezTo>
                    <a:pt x="688" y="695"/>
                    <a:pt x="760" y="691"/>
                    <a:pt x="830" y="691"/>
                  </a:cubicBezTo>
                  <a:cubicBezTo>
                    <a:pt x="967" y="691"/>
                    <a:pt x="1102" y="704"/>
                    <a:pt x="1230" y="746"/>
                  </a:cubicBezTo>
                  <a:cubicBezTo>
                    <a:pt x="1049" y="637"/>
                    <a:pt x="839" y="577"/>
                    <a:pt x="626" y="561"/>
                  </a:cubicBezTo>
                  <a:cubicBezTo>
                    <a:pt x="658" y="560"/>
                    <a:pt x="689" y="560"/>
                    <a:pt x="719" y="560"/>
                  </a:cubicBezTo>
                  <a:cubicBezTo>
                    <a:pt x="860" y="560"/>
                    <a:pt x="985" y="574"/>
                    <a:pt x="1074" y="608"/>
                  </a:cubicBezTo>
                  <a:cubicBezTo>
                    <a:pt x="994" y="555"/>
                    <a:pt x="907" y="515"/>
                    <a:pt x="815" y="488"/>
                  </a:cubicBezTo>
                  <a:lnTo>
                    <a:pt x="815" y="488"/>
                  </a:lnTo>
                  <a:cubicBezTo>
                    <a:pt x="891" y="492"/>
                    <a:pt x="967" y="501"/>
                    <a:pt x="1039" y="518"/>
                  </a:cubicBezTo>
                  <a:cubicBezTo>
                    <a:pt x="895" y="444"/>
                    <a:pt x="737" y="401"/>
                    <a:pt x="577" y="379"/>
                  </a:cubicBezTo>
                  <a:cubicBezTo>
                    <a:pt x="604" y="379"/>
                    <a:pt x="631" y="378"/>
                    <a:pt x="658" y="378"/>
                  </a:cubicBezTo>
                  <a:cubicBezTo>
                    <a:pt x="756" y="378"/>
                    <a:pt x="850" y="385"/>
                    <a:pt x="941" y="412"/>
                  </a:cubicBezTo>
                  <a:cubicBezTo>
                    <a:pt x="866" y="367"/>
                    <a:pt x="788" y="336"/>
                    <a:pt x="707" y="314"/>
                  </a:cubicBezTo>
                  <a:cubicBezTo>
                    <a:pt x="723" y="314"/>
                    <a:pt x="740" y="314"/>
                    <a:pt x="756" y="314"/>
                  </a:cubicBezTo>
                  <a:cubicBezTo>
                    <a:pt x="822" y="314"/>
                    <a:pt x="888" y="316"/>
                    <a:pt x="954" y="323"/>
                  </a:cubicBezTo>
                  <a:cubicBezTo>
                    <a:pt x="894" y="298"/>
                    <a:pt x="832" y="277"/>
                    <a:pt x="769" y="261"/>
                  </a:cubicBezTo>
                  <a:cubicBezTo>
                    <a:pt x="876" y="251"/>
                    <a:pt x="983" y="243"/>
                    <a:pt x="1090" y="243"/>
                  </a:cubicBezTo>
                  <a:cubicBezTo>
                    <a:pt x="1135" y="243"/>
                    <a:pt x="1181" y="244"/>
                    <a:pt x="1226" y="247"/>
                  </a:cubicBezTo>
                  <a:cubicBezTo>
                    <a:pt x="1121" y="209"/>
                    <a:pt x="1011" y="180"/>
                    <a:pt x="901" y="164"/>
                  </a:cubicBezTo>
                  <a:cubicBezTo>
                    <a:pt x="1017" y="157"/>
                    <a:pt x="1132" y="151"/>
                    <a:pt x="1247" y="151"/>
                  </a:cubicBezTo>
                  <a:cubicBezTo>
                    <a:pt x="1317" y="151"/>
                    <a:pt x="1387" y="153"/>
                    <a:pt x="1457" y="159"/>
                  </a:cubicBezTo>
                  <a:cubicBezTo>
                    <a:pt x="1270" y="99"/>
                    <a:pt x="1074" y="58"/>
                    <a:pt x="879" y="55"/>
                  </a:cubicBezTo>
                  <a:cubicBezTo>
                    <a:pt x="954" y="40"/>
                    <a:pt x="1020" y="26"/>
                    <a:pt x="1096" y="25"/>
                  </a:cubicBezTo>
                  <a:cubicBezTo>
                    <a:pt x="1049" y="9"/>
                    <a:pt x="999" y="1"/>
                    <a:pt x="9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31"/>
            <p:cNvSpPr/>
            <p:nvPr/>
          </p:nvSpPr>
          <p:spPr>
            <a:xfrm>
              <a:off x="5739125" y="4010300"/>
              <a:ext cx="8125" cy="3300"/>
            </a:xfrm>
            <a:custGeom>
              <a:rect b="b" l="l" r="r" t="t"/>
              <a:pathLst>
                <a:path extrusionOk="0" h="132" w="325">
                  <a:moveTo>
                    <a:pt x="249" y="0"/>
                  </a:moveTo>
                  <a:cubicBezTo>
                    <a:pt x="169" y="0"/>
                    <a:pt x="88" y="14"/>
                    <a:pt x="10" y="39"/>
                  </a:cubicBezTo>
                  <a:cubicBezTo>
                    <a:pt x="6" y="70"/>
                    <a:pt x="3" y="101"/>
                    <a:pt x="0" y="132"/>
                  </a:cubicBezTo>
                  <a:cubicBezTo>
                    <a:pt x="115" y="80"/>
                    <a:pt x="200" y="36"/>
                    <a:pt x="325" y="4"/>
                  </a:cubicBezTo>
                  <a:cubicBezTo>
                    <a:pt x="300" y="2"/>
                    <a:pt x="274" y="0"/>
                    <a:pt x="2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31"/>
            <p:cNvSpPr/>
            <p:nvPr/>
          </p:nvSpPr>
          <p:spPr>
            <a:xfrm>
              <a:off x="5773700" y="3997950"/>
              <a:ext cx="2975" cy="18500"/>
            </a:xfrm>
            <a:custGeom>
              <a:rect b="b" l="l" r="r" t="t"/>
              <a:pathLst>
                <a:path extrusionOk="0" h="740" w="119">
                  <a:moveTo>
                    <a:pt x="62" y="1"/>
                  </a:moveTo>
                  <a:lnTo>
                    <a:pt x="62" y="1"/>
                  </a:lnTo>
                  <a:cubicBezTo>
                    <a:pt x="43" y="13"/>
                    <a:pt x="24" y="24"/>
                    <a:pt x="6" y="35"/>
                  </a:cubicBezTo>
                  <a:cubicBezTo>
                    <a:pt x="0" y="122"/>
                    <a:pt x="7" y="212"/>
                    <a:pt x="12" y="300"/>
                  </a:cubicBezTo>
                  <a:cubicBezTo>
                    <a:pt x="17" y="395"/>
                    <a:pt x="23" y="490"/>
                    <a:pt x="37" y="586"/>
                  </a:cubicBezTo>
                  <a:cubicBezTo>
                    <a:pt x="43" y="622"/>
                    <a:pt x="49" y="658"/>
                    <a:pt x="55" y="694"/>
                  </a:cubicBezTo>
                  <a:cubicBezTo>
                    <a:pt x="73" y="708"/>
                    <a:pt x="90" y="724"/>
                    <a:pt x="106" y="739"/>
                  </a:cubicBezTo>
                  <a:cubicBezTo>
                    <a:pt x="106" y="708"/>
                    <a:pt x="106" y="679"/>
                    <a:pt x="109" y="648"/>
                  </a:cubicBezTo>
                  <a:cubicBezTo>
                    <a:pt x="110" y="600"/>
                    <a:pt x="114" y="551"/>
                    <a:pt x="119" y="503"/>
                  </a:cubicBezTo>
                  <a:cubicBezTo>
                    <a:pt x="93" y="503"/>
                    <a:pt x="62" y="482"/>
                    <a:pt x="62" y="451"/>
                  </a:cubicBezTo>
                  <a:cubicBezTo>
                    <a:pt x="63" y="374"/>
                    <a:pt x="76" y="297"/>
                    <a:pt x="99" y="225"/>
                  </a:cubicBezTo>
                  <a:cubicBezTo>
                    <a:pt x="76" y="215"/>
                    <a:pt x="60" y="193"/>
                    <a:pt x="68" y="168"/>
                  </a:cubicBezTo>
                  <a:cubicBezTo>
                    <a:pt x="55" y="155"/>
                    <a:pt x="49" y="138"/>
                    <a:pt x="54" y="119"/>
                  </a:cubicBezTo>
                  <a:cubicBezTo>
                    <a:pt x="38" y="102"/>
                    <a:pt x="32" y="72"/>
                    <a:pt x="42" y="50"/>
                  </a:cubicBezTo>
                  <a:cubicBezTo>
                    <a:pt x="48" y="34"/>
                    <a:pt x="55" y="18"/>
                    <a:pt x="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31"/>
            <p:cNvSpPr/>
            <p:nvPr/>
          </p:nvSpPr>
          <p:spPr>
            <a:xfrm>
              <a:off x="5747875" y="3947700"/>
              <a:ext cx="39450" cy="65975"/>
            </a:xfrm>
            <a:custGeom>
              <a:rect b="b" l="l" r="r" t="t"/>
              <a:pathLst>
                <a:path extrusionOk="0" h="2639" w="1578">
                  <a:moveTo>
                    <a:pt x="440" y="0"/>
                  </a:moveTo>
                  <a:cubicBezTo>
                    <a:pt x="382" y="0"/>
                    <a:pt x="324" y="3"/>
                    <a:pt x="265" y="8"/>
                  </a:cubicBezTo>
                  <a:cubicBezTo>
                    <a:pt x="411" y="29"/>
                    <a:pt x="556" y="62"/>
                    <a:pt x="699" y="102"/>
                  </a:cubicBezTo>
                  <a:cubicBezTo>
                    <a:pt x="645" y="94"/>
                    <a:pt x="591" y="88"/>
                    <a:pt x="534" y="83"/>
                  </a:cubicBezTo>
                  <a:lnTo>
                    <a:pt x="534" y="83"/>
                  </a:lnTo>
                  <a:cubicBezTo>
                    <a:pt x="700" y="141"/>
                    <a:pt x="848" y="198"/>
                    <a:pt x="992" y="261"/>
                  </a:cubicBezTo>
                  <a:cubicBezTo>
                    <a:pt x="812" y="223"/>
                    <a:pt x="627" y="206"/>
                    <a:pt x="444" y="206"/>
                  </a:cubicBezTo>
                  <a:cubicBezTo>
                    <a:pt x="420" y="206"/>
                    <a:pt x="395" y="206"/>
                    <a:pt x="371" y="207"/>
                  </a:cubicBezTo>
                  <a:cubicBezTo>
                    <a:pt x="659" y="265"/>
                    <a:pt x="953" y="359"/>
                    <a:pt x="1192" y="464"/>
                  </a:cubicBezTo>
                  <a:cubicBezTo>
                    <a:pt x="1200" y="469"/>
                    <a:pt x="1208" y="475"/>
                    <a:pt x="1217" y="482"/>
                  </a:cubicBezTo>
                  <a:cubicBezTo>
                    <a:pt x="950" y="351"/>
                    <a:pt x="655" y="290"/>
                    <a:pt x="266" y="290"/>
                  </a:cubicBezTo>
                  <a:cubicBezTo>
                    <a:pt x="238" y="290"/>
                    <a:pt x="209" y="290"/>
                    <a:pt x="181" y="291"/>
                  </a:cubicBezTo>
                  <a:cubicBezTo>
                    <a:pt x="386" y="327"/>
                    <a:pt x="702" y="414"/>
                    <a:pt x="855" y="475"/>
                  </a:cubicBezTo>
                  <a:cubicBezTo>
                    <a:pt x="636" y="407"/>
                    <a:pt x="401" y="368"/>
                    <a:pt x="150" y="361"/>
                  </a:cubicBezTo>
                  <a:lnTo>
                    <a:pt x="150" y="361"/>
                  </a:lnTo>
                  <a:cubicBezTo>
                    <a:pt x="406" y="420"/>
                    <a:pt x="653" y="512"/>
                    <a:pt x="888" y="626"/>
                  </a:cubicBezTo>
                  <a:cubicBezTo>
                    <a:pt x="660" y="542"/>
                    <a:pt x="418" y="493"/>
                    <a:pt x="177" y="482"/>
                  </a:cubicBezTo>
                  <a:lnTo>
                    <a:pt x="177" y="482"/>
                  </a:lnTo>
                  <a:cubicBezTo>
                    <a:pt x="428" y="541"/>
                    <a:pt x="649" y="640"/>
                    <a:pt x="870" y="760"/>
                  </a:cubicBezTo>
                  <a:cubicBezTo>
                    <a:pt x="667" y="681"/>
                    <a:pt x="456" y="624"/>
                    <a:pt x="243" y="588"/>
                  </a:cubicBezTo>
                  <a:lnTo>
                    <a:pt x="243" y="588"/>
                  </a:lnTo>
                  <a:cubicBezTo>
                    <a:pt x="412" y="658"/>
                    <a:pt x="579" y="742"/>
                    <a:pt x="747" y="828"/>
                  </a:cubicBezTo>
                  <a:cubicBezTo>
                    <a:pt x="631" y="793"/>
                    <a:pt x="514" y="763"/>
                    <a:pt x="394" y="748"/>
                  </a:cubicBezTo>
                  <a:lnTo>
                    <a:pt x="394" y="748"/>
                  </a:lnTo>
                  <a:cubicBezTo>
                    <a:pt x="603" y="821"/>
                    <a:pt x="802" y="936"/>
                    <a:pt x="1004" y="1046"/>
                  </a:cubicBezTo>
                  <a:cubicBezTo>
                    <a:pt x="1025" y="1057"/>
                    <a:pt x="1046" y="1069"/>
                    <a:pt x="1066" y="1082"/>
                  </a:cubicBezTo>
                  <a:cubicBezTo>
                    <a:pt x="929" y="1033"/>
                    <a:pt x="780" y="991"/>
                    <a:pt x="612" y="955"/>
                  </a:cubicBezTo>
                  <a:lnTo>
                    <a:pt x="612" y="955"/>
                  </a:lnTo>
                  <a:cubicBezTo>
                    <a:pt x="768" y="1026"/>
                    <a:pt x="912" y="1098"/>
                    <a:pt x="1048" y="1176"/>
                  </a:cubicBezTo>
                  <a:cubicBezTo>
                    <a:pt x="902" y="1116"/>
                    <a:pt x="747" y="1073"/>
                    <a:pt x="592" y="1047"/>
                  </a:cubicBezTo>
                  <a:lnTo>
                    <a:pt x="592" y="1047"/>
                  </a:lnTo>
                  <a:cubicBezTo>
                    <a:pt x="770" y="1121"/>
                    <a:pt x="944" y="1217"/>
                    <a:pt x="1113" y="1317"/>
                  </a:cubicBezTo>
                  <a:cubicBezTo>
                    <a:pt x="839" y="1172"/>
                    <a:pt x="535" y="1084"/>
                    <a:pt x="226" y="1062"/>
                  </a:cubicBezTo>
                  <a:lnTo>
                    <a:pt x="226" y="1062"/>
                  </a:lnTo>
                  <a:cubicBezTo>
                    <a:pt x="474" y="1134"/>
                    <a:pt x="711" y="1238"/>
                    <a:pt x="939" y="1362"/>
                  </a:cubicBezTo>
                  <a:cubicBezTo>
                    <a:pt x="782" y="1300"/>
                    <a:pt x="617" y="1256"/>
                    <a:pt x="453" y="1228"/>
                  </a:cubicBezTo>
                  <a:lnTo>
                    <a:pt x="453" y="1228"/>
                  </a:lnTo>
                  <a:cubicBezTo>
                    <a:pt x="645" y="1303"/>
                    <a:pt x="835" y="1406"/>
                    <a:pt x="1020" y="1514"/>
                  </a:cubicBezTo>
                  <a:cubicBezTo>
                    <a:pt x="901" y="1460"/>
                    <a:pt x="776" y="1415"/>
                    <a:pt x="651" y="1378"/>
                  </a:cubicBezTo>
                  <a:lnTo>
                    <a:pt x="651" y="1378"/>
                  </a:lnTo>
                  <a:cubicBezTo>
                    <a:pt x="754" y="1433"/>
                    <a:pt x="874" y="1505"/>
                    <a:pt x="986" y="1578"/>
                  </a:cubicBezTo>
                  <a:cubicBezTo>
                    <a:pt x="720" y="1444"/>
                    <a:pt x="422" y="1377"/>
                    <a:pt x="114" y="1377"/>
                  </a:cubicBezTo>
                  <a:cubicBezTo>
                    <a:pt x="76" y="1377"/>
                    <a:pt x="38" y="1378"/>
                    <a:pt x="0" y="1380"/>
                  </a:cubicBezTo>
                  <a:cubicBezTo>
                    <a:pt x="293" y="1427"/>
                    <a:pt x="559" y="1510"/>
                    <a:pt x="814" y="1627"/>
                  </a:cubicBezTo>
                  <a:cubicBezTo>
                    <a:pt x="614" y="1547"/>
                    <a:pt x="399" y="1506"/>
                    <a:pt x="186" y="1504"/>
                  </a:cubicBezTo>
                  <a:lnTo>
                    <a:pt x="186" y="1504"/>
                  </a:lnTo>
                  <a:cubicBezTo>
                    <a:pt x="405" y="1557"/>
                    <a:pt x="583" y="1630"/>
                    <a:pt x="771" y="1716"/>
                  </a:cubicBezTo>
                  <a:cubicBezTo>
                    <a:pt x="622" y="1665"/>
                    <a:pt x="464" y="1638"/>
                    <a:pt x="298" y="1638"/>
                  </a:cubicBezTo>
                  <a:cubicBezTo>
                    <a:pt x="495" y="1690"/>
                    <a:pt x="674" y="1774"/>
                    <a:pt x="851" y="1876"/>
                  </a:cubicBezTo>
                  <a:cubicBezTo>
                    <a:pt x="677" y="1805"/>
                    <a:pt x="490" y="1768"/>
                    <a:pt x="309" y="1761"/>
                  </a:cubicBezTo>
                  <a:lnTo>
                    <a:pt x="309" y="1761"/>
                  </a:lnTo>
                  <a:cubicBezTo>
                    <a:pt x="470" y="1802"/>
                    <a:pt x="647" y="1890"/>
                    <a:pt x="795" y="1982"/>
                  </a:cubicBezTo>
                  <a:cubicBezTo>
                    <a:pt x="637" y="1908"/>
                    <a:pt x="463" y="1869"/>
                    <a:pt x="290" y="1869"/>
                  </a:cubicBezTo>
                  <a:cubicBezTo>
                    <a:pt x="281" y="1869"/>
                    <a:pt x="273" y="1870"/>
                    <a:pt x="264" y="1870"/>
                  </a:cubicBezTo>
                  <a:cubicBezTo>
                    <a:pt x="432" y="1908"/>
                    <a:pt x="547" y="1969"/>
                    <a:pt x="699" y="2057"/>
                  </a:cubicBezTo>
                  <a:cubicBezTo>
                    <a:pt x="717" y="2070"/>
                    <a:pt x="736" y="2082"/>
                    <a:pt x="753" y="2093"/>
                  </a:cubicBezTo>
                  <a:cubicBezTo>
                    <a:pt x="568" y="2015"/>
                    <a:pt x="359" y="1971"/>
                    <a:pt x="166" y="1971"/>
                  </a:cubicBezTo>
                  <a:cubicBezTo>
                    <a:pt x="118" y="1971"/>
                    <a:pt x="71" y="1973"/>
                    <a:pt x="26" y="1979"/>
                  </a:cubicBezTo>
                  <a:cubicBezTo>
                    <a:pt x="223" y="1992"/>
                    <a:pt x="401" y="2077"/>
                    <a:pt x="530" y="2133"/>
                  </a:cubicBezTo>
                  <a:cubicBezTo>
                    <a:pt x="557" y="2145"/>
                    <a:pt x="581" y="2158"/>
                    <a:pt x="605" y="2169"/>
                  </a:cubicBezTo>
                  <a:cubicBezTo>
                    <a:pt x="508" y="2142"/>
                    <a:pt x="405" y="2127"/>
                    <a:pt x="299" y="2127"/>
                  </a:cubicBezTo>
                  <a:cubicBezTo>
                    <a:pt x="267" y="2127"/>
                    <a:pt x="234" y="2128"/>
                    <a:pt x="200" y="2131"/>
                  </a:cubicBezTo>
                  <a:cubicBezTo>
                    <a:pt x="380" y="2161"/>
                    <a:pt x="540" y="2232"/>
                    <a:pt x="691" y="2327"/>
                  </a:cubicBezTo>
                  <a:cubicBezTo>
                    <a:pt x="530" y="2260"/>
                    <a:pt x="353" y="2227"/>
                    <a:pt x="180" y="2227"/>
                  </a:cubicBezTo>
                  <a:cubicBezTo>
                    <a:pt x="126" y="2227"/>
                    <a:pt x="73" y="2230"/>
                    <a:pt x="20" y="2236"/>
                  </a:cubicBezTo>
                  <a:cubicBezTo>
                    <a:pt x="273" y="2257"/>
                    <a:pt x="470" y="2353"/>
                    <a:pt x="685" y="2462"/>
                  </a:cubicBezTo>
                  <a:cubicBezTo>
                    <a:pt x="794" y="2518"/>
                    <a:pt x="901" y="2574"/>
                    <a:pt x="994" y="2638"/>
                  </a:cubicBezTo>
                  <a:cubicBezTo>
                    <a:pt x="993" y="2627"/>
                    <a:pt x="990" y="2615"/>
                    <a:pt x="988" y="2603"/>
                  </a:cubicBezTo>
                  <a:cubicBezTo>
                    <a:pt x="974" y="2510"/>
                    <a:pt x="959" y="2418"/>
                    <a:pt x="952" y="2324"/>
                  </a:cubicBezTo>
                  <a:cubicBezTo>
                    <a:pt x="943" y="2225"/>
                    <a:pt x="946" y="2124"/>
                    <a:pt x="938" y="2025"/>
                  </a:cubicBezTo>
                  <a:cubicBezTo>
                    <a:pt x="938" y="2019"/>
                    <a:pt x="938" y="2014"/>
                    <a:pt x="939" y="2010"/>
                  </a:cubicBezTo>
                  <a:cubicBezTo>
                    <a:pt x="938" y="1991"/>
                    <a:pt x="944" y="1975"/>
                    <a:pt x="966" y="1965"/>
                  </a:cubicBezTo>
                  <a:cubicBezTo>
                    <a:pt x="978" y="1959"/>
                    <a:pt x="988" y="1953"/>
                    <a:pt x="999" y="1945"/>
                  </a:cubicBezTo>
                  <a:cubicBezTo>
                    <a:pt x="1009" y="1940"/>
                    <a:pt x="1016" y="1938"/>
                    <a:pt x="1024" y="1938"/>
                  </a:cubicBezTo>
                  <a:cubicBezTo>
                    <a:pt x="1050" y="1923"/>
                    <a:pt x="1076" y="1907"/>
                    <a:pt x="1101" y="1890"/>
                  </a:cubicBezTo>
                  <a:lnTo>
                    <a:pt x="1075" y="1871"/>
                  </a:lnTo>
                  <a:lnTo>
                    <a:pt x="1075" y="1871"/>
                  </a:lnTo>
                  <a:cubicBezTo>
                    <a:pt x="1085" y="1877"/>
                    <a:pt x="1095" y="1882"/>
                    <a:pt x="1103" y="1888"/>
                  </a:cubicBezTo>
                  <a:cubicBezTo>
                    <a:pt x="1131" y="1864"/>
                    <a:pt x="1158" y="1844"/>
                    <a:pt x="1183" y="1823"/>
                  </a:cubicBezTo>
                  <a:lnTo>
                    <a:pt x="1148" y="1797"/>
                  </a:lnTo>
                  <a:lnTo>
                    <a:pt x="1136" y="1788"/>
                  </a:lnTo>
                  <a:lnTo>
                    <a:pt x="1186" y="1819"/>
                  </a:lnTo>
                  <a:cubicBezTo>
                    <a:pt x="1200" y="1808"/>
                    <a:pt x="1214" y="1797"/>
                    <a:pt x="1226" y="1784"/>
                  </a:cubicBezTo>
                  <a:cubicBezTo>
                    <a:pt x="1281" y="1736"/>
                    <a:pt x="1334" y="1684"/>
                    <a:pt x="1381" y="1626"/>
                  </a:cubicBezTo>
                  <a:cubicBezTo>
                    <a:pt x="1400" y="1595"/>
                    <a:pt x="1416" y="1563"/>
                    <a:pt x="1431" y="1530"/>
                  </a:cubicBezTo>
                  <a:cubicBezTo>
                    <a:pt x="1385" y="1492"/>
                    <a:pt x="1337" y="1455"/>
                    <a:pt x="1288" y="1420"/>
                  </a:cubicBezTo>
                  <a:lnTo>
                    <a:pt x="1288" y="1420"/>
                  </a:lnTo>
                  <a:cubicBezTo>
                    <a:pt x="1338" y="1453"/>
                    <a:pt x="1387" y="1485"/>
                    <a:pt x="1436" y="1517"/>
                  </a:cubicBezTo>
                  <a:cubicBezTo>
                    <a:pt x="1449" y="1485"/>
                    <a:pt x="1463" y="1453"/>
                    <a:pt x="1473" y="1420"/>
                  </a:cubicBezTo>
                  <a:cubicBezTo>
                    <a:pt x="1577" y="1102"/>
                    <a:pt x="1544" y="745"/>
                    <a:pt x="1354" y="467"/>
                  </a:cubicBezTo>
                  <a:cubicBezTo>
                    <a:pt x="1194" y="235"/>
                    <a:pt x="923" y="59"/>
                    <a:pt x="644" y="11"/>
                  </a:cubicBezTo>
                  <a:cubicBezTo>
                    <a:pt x="577" y="4"/>
                    <a:pt x="508" y="0"/>
                    <a:pt x="4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31"/>
            <p:cNvSpPr/>
            <p:nvPr/>
          </p:nvSpPr>
          <p:spPr>
            <a:xfrm>
              <a:off x="5775925" y="3950925"/>
              <a:ext cx="6725" cy="6300"/>
            </a:xfrm>
            <a:custGeom>
              <a:rect b="b" l="l" r="r" t="t"/>
              <a:pathLst>
                <a:path extrusionOk="0" h="252" w="269">
                  <a:moveTo>
                    <a:pt x="1" y="0"/>
                  </a:moveTo>
                  <a:cubicBezTo>
                    <a:pt x="104" y="69"/>
                    <a:pt x="195" y="155"/>
                    <a:pt x="269" y="252"/>
                  </a:cubicBezTo>
                  <a:cubicBezTo>
                    <a:pt x="244" y="198"/>
                    <a:pt x="221" y="145"/>
                    <a:pt x="197" y="92"/>
                  </a:cubicBezTo>
                  <a:cubicBezTo>
                    <a:pt x="134" y="57"/>
                    <a:pt x="68" y="2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31"/>
            <p:cNvSpPr/>
            <p:nvPr/>
          </p:nvSpPr>
          <p:spPr>
            <a:xfrm>
              <a:off x="5767850" y="4145075"/>
              <a:ext cx="20450" cy="9175"/>
            </a:xfrm>
            <a:custGeom>
              <a:rect b="b" l="l" r="r" t="t"/>
              <a:pathLst>
                <a:path extrusionOk="0" h="367" w="818">
                  <a:moveTo>
                    <a:pt x="684" y="0"/>
                  </a:moveTo>
                  <a:cubicBezTo>
                    <a:pt x="679" y="3"/>
                    <a:pt x="675" y="5"/>
                    <a:pt x="670" y="7"/>
                  </a:cubicBezTo>
                  <a:cubicBezTo>
                    <a:pt x="459" y="99"/>
                    <a:pt x="313" y="151"/>
                    <a:pt x="46" y="304"/>
                  </a:cubicBezTo>
                  <a:cubicBezTo>
                    <a:pt x="128" y="294"/>
                    <a:pt x="210" y="276"/>
                    <a:pt x="289" y="249"/>
                  </a:cubicBezTo>
                  <a:lnTo>
                    <a:pt x="289" y="249"/>
                  </a:lnTo>
                  <a:cubicBezTo>
                    <a:pt x="194" y="294"/>
                    <a:pt x="106" y="339"/>
                    <a:pt x="1" y="365"/>
                  </a:cubicBezTo>
                  <a:cubicBezTo>
                    <a:pt x="18" y="366"/>
                    <a:pt x="36" y="367"/>
                    <a:pt x="53" y="367"/>
                  </a:cubicBezTo>
                  <a:cubicBezTo>
                    <a:pt x="273" y="367"/>
                    <a:pt x="492" y="284"/>
                    <a:pt x="667" y="149"/>
                  </a:cubicBezTo>
                  <a:cubicBezTo>
                    <a:pt x="720" y="107"/>
                    <a:pt x="771" y="60"/>
                    <a:pt x="817" y="11"/>
                  </a:cubicBezTo>
                  <a:lnTo>
                    <a:pt x="817" y="11"/>
                  </a:lnTo>
                  <a:cubicBezTo>
                    <a:pt x="809" y="16"/>
                    <a:pt x="803" y="19"/>
                    <a:pt x="796" y="22"/>
                  </a:cubicBezTo>
                  <a:cubicBezTo>
                    <a:pt x="667" y="84"/>
                    <a:pt x="562" y="129"/>
                    <a:pt x="473" y="168"/>
                  </a:cubicBezTo>
                  <a:cubicBezTo>
                    <a:pt x="500" y="153"/>
                    <a:pt x="526" y="135"/>
                    <a:pt x="552" y="117"/>
                  </a:cubicBezTo>
                  <a:cubicBezTo>
                    <a:pt x="598" y="82"/>
                    <a:pt x="644" y="43"/>
                    <a:pt x="6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31"/>
            <p:cNvSpPr/>
            <p:nvPr/>
          </p:nvSpPr>
          <p:spPr>
            <a:xfrm>
              <a:off x="5771275" y="4146125"/>
              <a:ext cx="8075" cy="3625"/>
            </a:xfrm>
            <a:custGeom>
              <a:rect b="b" l="l" r="r" t="t"/>
              <a:pathLst>
                <a:path extrusionOk="0" h="145" w="323">
                  <a:moveTo>
                    <a:pt x="321" y="1"/>
                  </a:moveTo>
                  <a:cubicBezTo>
                    <a:pt x="315" y="1"/>
                    <a:pt x="285" y="15"/>
                    <a:pt x="278" y="16"/>
                  </a:cubicBezTo>
                  <a:cubicBezTo>
                    <a:pt x="177" y="46"/>
                    <a:pt x="98" y="96"/>
                    <a:pt x="1" y="145"/>
                  </a:cubicBezTo>
                  <a:cubicBezTo>
                    <a:pt x="116" y="138"/>
                    <a:pt x="228" y="83"/>
                    <a:pt x="316" y="8"/>
                  </a:cubicBezTo>
                  <a:cubicBezTo>
                    <a:pt x="322" y="3"/>
                    <a:pt x="323" y="1"/>
                    <a:pt x="3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31"/>
            <p:cNvSpPr/>
            <p:nvPr/>
          </p:nvSpPr>
          <p:spPr>
            <a:xfrm>
              <a:off x="5772700" y="4145700"/>
              <a:ext cx="1825" cy="575"/>
            </a:xfrm>
            <a:custGeom>
              <a:rect b="b" l="l" r="r" t="t"/>
              <a:pathLst>
                <a:path extrusionOk="0" h="23" w="73">
                  <a:moveTo>
                    <a:pt x="72" y="0"/>
                  </a:moveTo>
                  <a:cubicBezTo>
                    <a:pt x="46" y="2"/>
                    <a:pt x="25" y="16"/>
                    <a:pt x="0" y="23"/>
                  </a:cubicBezTo>
                  <a:cubicBezTo>
                    <a:pt x="2" y="23"/>
                    <a:pt x="4" y="23"/>
                    <a:pt x="6" y="23"/>
                  </a:cubicBezTo>
                  <a:cubicBezTo>
                    <a:pt x="30" y="23"/>
                    <a:pt x="53" y="12"/>
                    <a:pt x="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31"/>
            <p:cNvSpPr/>
            <p:nvPr/>
          </p:nvSpPr>
          <p:spPr>
            <a:xfrm>
              <a:off x="5719950" y="4143250"/>
              <a:ext cx="21925" cy="11325"/>
            </a:xfrm>
            <a:custGeom>
              <a:rect b="b" l="l" r="r" t="t"/>
              <a:pathLst>
                <a:path extrusionOk="0" h="453" w="877">
                  <a:moveTo>
                    <a:pt x="0" y="0"/>
                  </a:moveTo>
                  <a:lnTo>
                    <a:pt x="0" y="0"/>
                  </a:lnTo>
                  <a:cubicBezTo>
                    <a:pt x="227" y="252"/>
                    <a:pt x="536" y="440"/>
                    <a:pt x="876" y="452"/>
                  </a:cubicBezTo>
                  <a:cubicBezTo>
                    <a:pt x="757" y="403"/>
                    <a:pt x="634" y="335"/>
                    <a:pt x="515" y="267"/>
                  </a:cubicBezTo>
                  <a:lnTo>
                    <a:pt x="515" y="267"/>
                  </a:lnTo>
                  <a:cubicBezTo>
                    <a:pt x="608" y="305"/>
                    <a:pt x="706" y="334"/>
                    <a:pt x="804" y="347"/>
                  </a:cubicBezTo>
                  <a:cubicBezTo>
                    <a:pt x="529" y="177"/>
                    <a:pt x="380" y="119"/>
                    <a:pt x="140" y="20"/>
                  </a:cubicBezTo>
                  <a:lnTo>
                    <a:pt x="140" y="20"/>
                  </a:lnTo>
                  <a:cubicBezTo>
                    <a:pt x="192" y="69"/>
                    <a:pt x="248" y="115"/>
                    <a:pt x="308" y="155"/>
                  </a:cubicBezTo>
                  <a:cubicBezTo>
                    <a:pt x="205" y="102"/>
                    <a:pt x="101" y="5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31"/>
            <p:cNvSpPr/>
            <p:nvPr/>
          </p:nvSpPr>
          <p:spPr>
            <a:xfrm>
              <a:off x="5728125" y="4144575"/>
              <a:ext cx="11100" cy="5225"/>
            </a:xfrm>
            <a:custGeom>
              <a:rect b="b" l="l" r="r" t="t"/>
              <a:pathLst>
                <a:path extrusionOk="0" h="209" w="444">
                  <a:moveTo>
                    <a:pt x="1" y="1"/>
                  </a:moveTo>
                  <a:lnTo>
                    <a:pt x="1" y="1"/>
                  </a:lnTo>
                  <a:cubicBezTo>
                    <a:pt x="125" y="112"/>
                    <a:pt x="280" y="184"/>
                    <a:pt x="443" y="209"/>
                  </a:cubicBezTo>
                  <a:cubicBezTo>
                    <a:pt x="373" y="140"/>
                    <a:pt x="138" y="4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31"/>
            <p:cNvSpPr/>
            <p:nvPr/>
          </p:nvSpPr>
          <p:spPr>
            <a:xfrm>
              <a:off x="5732200" y="4144025"/>
              <a:ext cx="5750" cy="2225"/>
            </a:xfrm>
            <a:custGeom>
              <a:rect b="b" l="l" r="r" t="t"/>
              <a:pathLst>
                <a:path extrusionOk="0" h="89" w="230">
                  <a:moveTo>
                    <a:pt x="0" y="0"/>
                  </a:moveTo>
                  <a:cubicBezTo>
                    <a:pt x="64" y="56"/>
                    <a:pt x="148" y="82"/>
                    <a:pt x="230" y="89"/>
                  </a:cubicBezTo>
                  <a:cubicBezTo>
                    <a:pt x="159" y="48"/>
                    <a:pt x="80" y="26"/>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31"/>
            <p:cNvSpPr/>
            <p:nvPr/>
          </p:nvSpPr>
          <p:spPr>
            <a:xfrm>
              <a:off x="5736375" y="4143400"/>
              <a:ext cx="1750" cy="450"/>
            </a:xfrm>
            <a:custGeom>
              <a:rect b="b" l="l" r="r" t="t"/>
              <a:pathLst>
                <a:path extrusionOk="0" h="18" w="70">
                  <a:moveTo>
                    <a:pt x="0" y="0"/>
                  </a:moveTo>
                  <a:lnTo>
                    <a:pt x="0" y="0"/>
                  </a:lnTo>
                  <a:cubicBezTo>
                    <a:pt x="17" y="13"/>
                    <a:pt x="38" y="17"/>
                    <a:pt x="58" y="17"/>
                  </a:cubicBezTo>
                  <a:cubicBezTo>
                    <a:pt x="62" y="17"/>
                    <a:pt x="66" y="17"/>
                    <a:pt x="69" y="17"/>
                  </a:cubicBezTo>
                  <a:cubicBezTo>
                    <a:pt x="47" y="9"/>
                    <a:pt x="23" y="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31"/>
            <p:cNvSpPr/>
            <p:nvPr/>
          </p:nvSpPr>
          <p:spPr>
            <a:xfrm>
              <a:off x="5700750" y="4189400"/>
              <a:ext cx="67325" cy="82300"/>
            </a:xfrm>
            <a:custGeom>
              <a:rect b="b" l="l" r="r" t="t"/>
              <a:pathLst>
                <a:path extrusionOk="0" h="3292" w="2693">
                  <a:moveTo>
                    <a:pt x="1385" y="1"/>
                  </a:moveTo>
                  <a:lnTo>
                    <a:pt x="1385" y="1"/>
                  </a:lnTo>
                  <a:cubicBezTo>
                    <a:pt x="984" y="375"/>
                    <a:pt x="820" y="1031"/>
                    <a:pt x="979" y="1564"/>
                  </a:cubicBezTo>
                  <a:cubicBezTo>
                    <a:pt x="946" y="1503"/>
                    <a:pt x="913" y="1437"/>
                    <a:pt x="881" y="1359"/>
                  </a:cubicBezTo>
                  <a:cubicBezTo>
                    <a:pt x="865" y="1316"/>
                    <a:pt x="849" y="1271"/>
                    <a:pt x="838" y="1225"/>
                  </a:cubicBezTo>
                  <a:cubicBezTo>
                    <a:pt x="818" y="1154"/>
                    <a:pt x="788" y="997"/>
                    <a:pt x="785" y="969"/>
                  </a:cubicBezTo>
                  <a:cubicBezTo>
                    <a:pt x="771" y="825"/>
                    <a:pt x="781" y="679"/>
                    <a:pt x="787" y="535"/>
                  </a:cubicBezTo>
                  <a:cubicBezTo>
                    <a:pt x="787" y="526"/>
                    <a:pt x="788" y="520"/>
                    <a:pt x="788" y="516"/>
                  </a:cubicBezTo>
                  <a:cubicBezTo>
                    <a:pt x="788" y="515"/>
                    <a:pt x="789" y="510"/>
                    <a:pt x="789" y="504"/>
                  </a:cubicBezTo>
                  <a:lnTo>
                    <a:pt x="789" y="504"/>
                  </a:lnTo>
                  <a:cubicBezTo>
                    <a:pt x="769" y="569"/>
                    <a:pt x="752" y="631"/>
                    <a:pt x="736" y="694"/>
                  </a:cubicBezTo>
                  <a:cubicBezTo>
                    <a:pt x="687" y="863"/>
                    <a:pt x="678" y="1039"/>
                    <a:pt x="705" y="1213"/>
                  </a:cubicBezTo>
                  <a:cubicBezTo>
                    <a:pt x="707" y="1237"/>
                    <a:pt x="711" y="1260"/>
                    <a:pt x="716" y="1283"/>
                  </a:cubicBezTo>
                  <a:cubicBezTo>
                    <a:pt x="627" y="1009"/>
                    <a:pt x="562" y="673"/>
                    <a:pt x="573" y="382"/>
                  </a:cubicBezTo>
                  <a:lnTo>
                    <a:pt x="573" y="289"/>
                  </a:lnTo>
                  <a:cubicBezTo>
                    <a:pt x="573" y="292"/>
                    <a:pt x="572" y="296"/>
                    <a:pt x="572" y="298"/>
                  </a:cubicBezTo>
                  <a:cubicBezTo>
                    <a:pt x="534" y="484"/>
                    <a:pt x="494" y="672"/>
                    <a:pt x="506" y="861"/>
                  </a:cubicBezTo>
                  <a:cubicBezTo>
                    <a:pt x="510" y="1030"/>
                    <a:pt x="531" y="1193"/>
                    <a:pt x="572" y="1352"/>
                  </a:cubicBezTo>
                  <a:cubicBezTo>
                    <a:pt x="525" y="1210"/>
                    <a:pt x="490" y="1060"/>
                    <a:pt x="465" y="882"/>
                  </a:cubicBezTo>
                  <a:cubicBezTo>
                    <a:pt x="443" y="705"/>
                    <a:pt x="436" y="410"/>
                    <a:pt x="486" y="194"/>
                  </a:cubicBezTo>
                  <a:lnTo>
                    <a:pt x="486" y="194"/>
                  </a:lnTo>
                  <a:cubicBezTo>
                    <a:pt x="383" y="462"/>
                    <a:pt x="345" y="746"/>
                    <a:pt x="362" y="1029"/>
                  </a:cubicBezTo>
                  <a:cubicBezTo>
                    <a:pt x="314" y="730"/>
                    <a:pt x="360" y="412"/>
                    <a:pt x="463" y="80"/>
                  </a:cubicBezTo>
                  <a:cubicBezTo>
                    <a:pt x="469" y="55"/>
                    <a:pt x="486" y="5"/>
                    <a:pt x="484" y="5"/>
                  </a:cubicBezTo>
                  <a:lnTo>
                    <a:pt x="484" y="5"/>
                  </a:lnTo>
                  <a:cubicBezTo>
                    <a:pt x="483" y="5"/>
                    <a:pt x="481" y="9"/>
                    <a:pt x="476" y="20"/>
                  </a:cubicBezTo>
                  <a:cubicBezTo>
                    <a:pt x="355" y="265"/>
                    <a:pt x="242" y="523"/>
                    <a:pt x="213" y="798"/>
                  </a:cubicBezTo>
                  <a:cubicBezTo>
                    <a:pt x="207" y="879"/>
                    <a:pt x="206" y="961"/>
                    <a:pt x="210" y="1042"/>
                  </a:cubicBezTo>
                  <a:lnTo>
                    <a:pt x="210" y="1042"/>
                  </a:lnTo>
                  <a:cubicBezTo>
                    <a:pt x="209" y="1037"/>
                    <a:pt x="208" y="1031"/>
                    <a:pt x="208" y="1024"/>
                  </a:cubicBezTo>
                  <a:cubicBezTo>
                    <a:pt x="197" y="783"/>
                    <a:pt x="202" y="545"/>
                    <a:pt x="262" y="315"/>
                  </a:cubicBezTo>
                  <a:lnTo>
                    <a:pt x="262" y="315"/>
                  </a:lnTo>
                  <a:cubicBezTo>
                    <a:pt x="123" y="659"/>
                    <a:pt x="91" y="1034"/>
                    <a:pt x="120" y="1386"/>
                  </a:cubicBezTo>
                  <a:cubicBezTo>
                    <a:pt x="81" y="1157"/>
                    <a:pt x="78" y="933"/>
                    <a:pt x="89" y="680"/>
                  </a:cubicBezTo>
                  <a:lnTo>
                    <a:pt x="89" y="680"/>
                  </a:lnTo>
                  <a:cubicBezTo>
                    <a:pt x="46" y="908"/>
                    <a:pt x="1" y="1138"/>
                    <a:pt x="15" y="1369"/>
                  </a:cubicBezTo>
                  <a:cubicBezTo>
                    <a:pt x="36" y="1607"/>
                    <a:pt x="68" y="1849"/>
                    <a:pt x="165" y="2070"/>
                  </a:cubicBezTo>
                  <a:cubicBezTo>
                    <a:pt x="429" y="2710"/>
                    <a:pt x="1030" y="3202"/>
                    <a:pt x="1710" y="3291"/>
                  </a:cubicBezTo>
                  <a:cubicBezTo>
                    <a:pt x="1580" y="3250"/>
                    <a:pt x="1454" y="3195"/>
                    <a:pt x="1333" y="3128"/>
                  </a:cubicBezTo>
                  <a:lnTo>
                    <a:pt x="1333" y="3128"/>
                  </a:lnTo>
                  <a:cubicBezTo>
                    <a:pt x="1356" y="3136"/>
                    <a:pt x="1379" y="3145"/>
                    <a:pt x="1401" y="3152"/>
                  </a:cubicBezTo>
                  <a:cubicBezTo>
                    <a:pt x="1632" y="3234"/>
                    <a:pt x="1879" y="3248"/>
                    <a:pt x="2120" y="3274"/>
                  </a:cubicBezTo>
                  <a:cubicBezTo>
                    <a:pt x="2069" y="3262"/>
                    <a:pt x="2018" y="3249"/>
                    <a:pt x="1967" y="3237"/>
                  </a:cubicBezTo>
                  <a:cubicBezTo>
                    <a:pt x="1684" y="3165"/>
                    <a:pt x="1488" y="3092"/>
                    <a:pt x="1247" y="2936"/>
                  </a:cubicBezTo>
                  <a:cubicBezTo>
                    <a:pt x="1104" y="2836"/>
                    <a:pt x="980" y="2709"/>
                    <a:pt x="867" y="2568"/>
                  </a:cubicBezTo>
                  <a:lnTo>
                    <a:pt x="867" y="2568"/>
                  </a:lnTo>
                  <a:cubicBezTo>
                    <a:pt x="1240" y="2952"/>
                    <a:pt x="1761" y="3193"/>
                    <a:pt x="2292" y="3193"/>
                  </a:cubicBezTo>
                  <a:cubicBezTo>
                    <a:pt x="2302" y="3193"/>
                    <a:pt x="2312" y="3192"/>
                    <a:pt x="2322" y="3192"/>
                  </a:cubicBezTo>
                  <a:cubicBezTo>
                    <a:pt x="1905" y="3128"/>
                    <a:pt x="1555" y="2953"/>
                    <a:pt x="1250" y="2689"/>
                  </a:cubicBezTo>
                  <a:lnTo>
                    <a:pt x="1250" y="2689"/>
                  </a:lnTo>
                  <a:cubicBezTo>
                    <a:pt x="1406" y="2805"/>
                    <a:pt x="1576" y="2899"/>
                    <a:pt x="1762" y="2964"/>
                  </a:cubicBezTo>
                  <a:cubicBezTo>
                    <a:pt x="1940" y="3025"/>
                    <a:pt x="2127" y="3051"/>
                    <a:pt x="2314" y="3052"/>
                  </a:cubicBezTo>
                  <a:cubicBezTo>
                    <a:pt x="2262" y="3043"/>
                    <a:pt x="2211" y="3032"/>
                    <a:pt x="2159" y="3017"/>
                  </a:cubicBezTo>
                  <a:cubicBezTo>
                    <a:pt x="2010" y="2974"/>
                    <a:pt x="1942" y="2938"/>
                    <a:pt x="1799" y="2861"/>
                  </a:cubicBezTo>
                  <a:cubicBezTo>
                    <a:pt x="1681" y="2790"/>
                    <a:pt x="1556" y="2698"/>
                    <a:pt x="1487" y="2644"/>
                  </a:cubicBezTo>
                  <a:cubicBezTo>
                    <a:pt x="1402" y="2577"/>
                    <a:pt x="1328" y="2512"/>
                    <a:pt x="1261" y="2446"/>
                  </a:cubicBezTo>
                  <a:lnTo>
                    <a:pt x="1261" y="2446"/>
                  </a:lnTo>
                  <a:cubicBezTo>
                    <a:pt x="1505" y="2656"/>
                    <a:pt x="1803" y="2828"/>
                    <a:pt x="2115" y="2862"/>
                  </a:cubicBezTo>
                  <a:cubicBezTo>
                    <a:pt x="2017" y="2841"/>
                    <a:pt x="1902" y="2780"/>
                    <a:pt x="1802" y="2717"/>
                  </a:cubicBezTo>
                  <a:lnTo>
                    <a:pt x="1802" y="2717"/>
                  </a:lnTo>
                  <a:cubicBezTo>
                    <a:pt x="1901" y="2755"/>
                    <a:pt x="2006" y="2775"/>
                    <a:pt x="2112" y="2775"/>
                  </a:cubicBezTo>
                  <a:cubicBezTo>
                    <a:pt x="2241" y="2775"/>
                    <a:pt x="2370" y="2746"/>
                    <a:pt x="2489" y="2687"/>
                  </a:cubicBezTo>
                  <a:lnTo>
                    <a:pt x="2489" y="2687"/>
                  </a:lnTo>
                  <a:cubicBezTo>
                    <a:pt x="2425" y="2700"/>
                    <a:pt x="2365" y="2706"/>
                    <a:pt x="2306" y="2706"/>
                  </a:cubicBezTo>
                  <a:cubicBezTo>
                    <a:pt x="2158" y="2706"/>
                    <a:pt x="2021" y="2669"/>
                    <a:pt x="1870" y="2616"/>
                  </a:cubicBezTo>
                  <a:cubicBezTo>
                    <a:pt x="1865" y="2614"/>
                    <a:pt x="1860" y="2612"/>
                    <a:pt x="1855" y="2610"/>
                  </a:cubicBezTo>
                  <a:lnTo>
                    <a:pt x="1855" y="2610"/>
                  </a:lnTo>
                  <a:cubicBezTo>
                    <a:pt x="1931" y="2626"/>
                    <a:pt x="2007" y="2634"/>
                    <a:pt x="2083" y="2634"/>
                  </a:cubicBezTo>
                  <a:cubicBezTo>
                    <a:pt x="2302" y="2634"/>
                    <a:pt x="2517" y="2568"/>
                    <a:pt x="2693" y="2425"/>
                  </a:cubicBezTo>
                  <a:lnTo>
                    <a:pt x="2693" y="2425"/>
                  </a:lnTo>
                  <a:cubicBezTo>
                    <a:pt x="2533" y="2512"/>
                    <a:pt x="2379" y="2526"/>
                    <a:pt x="2209" y="2531"/>
                  </a:cubicBezTo>
                  <a:cubicBezTo>
                    <a:pt x="2073" y="2528"/>
                    <a:pt x="1917" y="2489"/>
                    <a:pt x="1782" y="2438"/>
                  </a:cubicBezTo>
                  <a:lnTo>
                    <a:pt x="1782" y="2438"/>
                  </a:lnTo>
                  <a:cubicBezTo>
                    <a:pt x="1895" y="2467"/>
                    <a:pt x="2013" y="2484"/>
                    <a:pt x="2130" y="2484"/>
                  </a:cubicBezTo>
                  <a:cubicBezTo>
                    <a:pt x="2308" y="2484"/>
                    <a:pt x="2483" y="2444"/>
                    <a:pt x="2632" y="2342"/>
                  </a:cubicBezTo>
                  <a:lnTo>
                    <a:pt x="2632" y="2342"/>
                  </a:lnTo>
                  <a:cubicBezTo>
                    <a:pt x="2524" y="2390"/>
                    <a:pt x="2415" y="2408"/>
                    <a:pt x="2306" y="2408"/>
                  </a:cubicBezTo>
                  <a:cubicBezTo>
                    <a:pt x="2198" y="2408"/>
                    <a:pt x="2091" y="2390"/>
                    <a:pt x="1987" y="2366"/>
                  </a:cubicBezTo>
                  <a:cubicBezTo>
                    <a:pt x="1903" y="2345"/>
                    <a:pt x="1839" y="2324"/>
                    <a:pt x="1778" y="2299"/>
                  </a:cubicBezTo>
                  <a:lnTo>
                    <a:pt x="1778" y="2299"/>
                  </a:lnTo>
                  <a:cubicBezTo>
                    <a:pt x="1854" y="2314"/>
                    <a:pt x="1929" y="2320"/>
                    <a:pt x="2005" y="2325"/>
                  </a:cubicBezTo>
                  <a:cubicBezTo>
                    <a:pt x="1983" y="2320"/>
                    <a:pt x="1963" y="2314"/>
                    <a:pt x="1941" y="2307"/>
                  </a:cubicBezTo>
                  <a:cubicBezTo>
                    <a:pt x="1834" y="2274"/>
                    <a:pt x="1752" y="2239"/>
                    <a:pt x="1654" y="2178"/>
                  </a:cubicBezTo>
                  <a:cubicBezTo>
                    <a:pt x="1623" y="2160"/>
                    <a:pt x="1576" y="2124"/>
                    <a:pt x="1531" y="2084"/>
                  </a:cubicBezTo>
                  <a:lnTo>
                    <a:pt x="1531" y="2084"/>
                  </a:lnTo>
                  <a:cubicBezTo>
                    <a:pt x="1612" y="2128"/>
                    <a:pt x="1696" y="2161"/>
                    <a:pt x="1787" y="2178"/>
                  </a:cubicBezTo>
                  <a:cubicBezTo>
                    <a:pt x="1840" y="2188"/>
                    <a:pt x="1896" y="2196"/>
                    <a:pt x="1953" y="2196"/>
                  </a:cubicBezTo>
                  <a:cubicBezTo>
                    <a:pt x="2003" y="2196"/>
                    <a:pt x="2054" y="2190"/>
                    <a:pt x="2103" y="2173"/>
                  </a:cubicBezTo>
                  <a:lnTo>
                    <a:pt x="2103" y="2173"/>
                  </a:lnTo>
                  <a:cubicBezTo>
                    <a:pt x="2092" y="2173"/>
                    <a:pt x="2082" y="2174"/>
                    <a:pt x="2071" y="2174"/>
                  </a:cubicBezTo>
                  <a:cubicBezTo>
                    <a:pt x="1836" y="2174"/>
                    <a:pt x="1633" y="2031"/>
                    <a:pt x="1483" y="1850"/>
                  </a:cubicBezTo>
                  <a:lnTo>
                    <a:pt x="1483" y="1850"/>
                  </a:lnTo>
                  <a:cubicBezTo>
                    <a:pt x="1534" y="1897"/>
                    <a:pt x="1592" y="1935"/>
                    <a:pt x="1659" y="1967"/>
                  </a:cubicBezTo>
                  <a:cubicBezTo>
                    <a:pt x="1707" y="1995"/>
                    <a:pt x="1766" y="2016"/>
                    <a:pt x="1815" y="2029"/>
                  </a:cubicBezTo>
                  <a:cubicBezTo>
                    <a:pt x="1776" y="2007"/>
                    <a:pt x="1738" y="1982"/>
                    <a:pt x="1703" y="1953"/>
                  </a:cubicBezTo>
                  <a:cubicBezTo>
                    <a:pt x="1633" y="1902"/>
                    <a:pt x="1525" y="1801"/>
                    <a:pt x="1484" y="1734"/>
                  </a:cubicBezTo>
                  <a:cubicBezTo>
                    <a:pt x="1258" y="1382"/>
                    <a:pt x="1229" y="930"/>
                    <a:pt x="1360" y="508"/>
                  </a:cubicBezTo>
                  <a:lnTo>
                    <a:pt x="1360" y="508"/>
                  </a:lnTo>
                  <a:cubicBezTo>
                    <a:pt x="1282" y="640"/>
                    <a:pt x="1230" y="795"/>
                    <a:pt x="1209" y="954"/>
                  </a:cubicBezTo>
                  <a:cubicBezTo>
                    <a:pt x="1212" y="898"/>
                    <a:pt x="1217" y="846"/>
                    <a:pt x="1222" y="811"/>
                  </a:cubicBezTo>
                  <a:cubicBezTo>
                    <a:pt x="1240" y="685"/>
                    <a:pt x="1283" y="434"/>
                    <a:pt x="1351" y="268"/>
                  </a:cubicBezTo>
                  <a:cubicBezTo>
                    <a:pt x="1360" y="246"/>
                    <a:pt x="1376" y="215"/>
                    <a:pt x="1385" y="195"/>
                  </a:cubicBezTo>
                  <a:lnTo>
                    <a:pt x="1385" y="195"/>
                  </a:lnTo>
                  <a:cubicBezTo>
                    <a:pt x="1366" y="216"/>
                    <a:pt x="1348" y="237"/>
                    <a:pt x="1330" y="257"/>
                  </a:cubicBezTo>
                  <a:cubicBezTo>
                    <a:pt x="1232" y="387"/>
                    <a:pt x="1157" y="535"/>
                    <a:pt x="1106" y="690"/>
                  </a:cubicBezTo>
                  <a:cubicBezTo>
                    <a:pt x="1144" y="446"/>
                    <a:pt x="1235" y="207"/>
                    <a:pt x="13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31"/>
            <p:cNvSpPr/>
            <p:nvPr/>
          </p:nvSpPr>
          <p:spPr>
            <a:xfrm>
              <a:off x="5716475" y="4170300"/>
              <a:ext cx="32850" cy="46575"/>
            </a:xfrm>
            <a:custGeom>
              <a:rect b="b" l="l" r="r" t="t"/>
              <a:pathLst>
                <a:path extrusionOk="0" h="1863" w="1314">
                  <a:moveTo>
                    <a:pt x="882" y="1"/>
                  </a:moveTo>
                  <a:cubicBezTo>
                    <a:pt x="835" y="25"/>
                    <a:pt x="789" y="51"/>
                    <a:pt x="743" y="77"/>
                  </a:cubicBezTo>
                  <a:cubicBezTo>
                    <a:pt x="643" y="135"/>
                    <a:pt x="545" y="200"/>
                    <a:pt x="457" y="278"/>
                  </a:cubicBezTo>
                  <a:cubicBezTo>
                    <a:pt x="515" y="206"/>
                    <a:pt x="600" y="107"/>
                    <a:pt x="674" y="56"/>
                  </a:cubicBezTo>
                  <a:lnTo>
                    <a:pt x="674" y="56"/>
                  </a:lnTo>
                  <a:cubicBezTo>
                    <a:pt x="528" y="115"/>
                    <a:pt x="402" y="218"/>
                    <a:pt x="290" y="329"/>
                  </a:cubicBezTo>
                  <a:cubicBezTo>
                    <a:pt x="153" y="475"/>
                    <a:pt x="64" y="668"/>
                    <a:pt x="18" y="865"/>
                  </a:cubicBezTo>
                  <a:cubicBezTo>
                    <a:pt x="16" y="875"/>
                    <a:pt x="4" y="913"/>
                    <a:pt x="8" y="913"/>
                  </a:cubicBezTo>
                  <a:cubicBezTo>
                    <a:pt x="8" y="913"/>
                    <a:pt x="9" y="913"/>
                    <a:pt x="9" y="912"/>
                  </a:cubicBezTo>
                  <a:cubicBezTo>
                    <a:pt x="36" y="869"/>
                    <a:pt x="63" y="825"/>
                    <a:pt x="92" y="781"/>
                  </a:cubicBezTo>
                  <a:cubicBezTo>
                    <a:pt x="113" y="748"/>
                    <a:pt x="136" y="715"/>
                    <a:pt x="161" y="680"/>
                  </a:cubicBezTo>
                  <a:lnTo>
                    <a:pt x="161" y="680"/>
                  </a:lnTo>
                  <a:cubicBezTo>
                    <a:pt x="54" y="902"/>
                    <a:pt x="0" y="1152"/>
                    <a:pt x="22" y="1396"/>
                  </a:cubicBezTo>
                  <a:cubicBezTo>
                    <a:pt x="43" y="1235"/>
                    <a:pt x="87" y="1095"/>
                    <a:pt x="144" y="959"/>
                  </a:cubicBezTo>
                  <a:lnTo>
                    <a:pt x="144" y="959"/>
                  </a:lnTo>
                  <a:cubicBezTo>
                    <a:pt x="123" y="1047"/>
                    <a:pt x="108" y="1138"/>
                    <a:pt x="98" y="1227"/>
                  </a:cubicBezTo>
                  <a:cubicBezTo>
                    <a:pt x="95" y="1248"/>
                    <a:pt x="89" y="1297"/>
                    <a:pt x="90" y="1301"/>
                  </a:cubicBezTo>
                  <a:cubicBezTo>
                    <a:pt x="107" y="1251"/>
                    <a:pt x="138" y="1168"/>
                    <a:pt x="151" y="1137"/>
                  </a:cubicBezTo>
                  <a:cubicBezTo>
                    <a:pt x="179" y="1072"/>
                    <a:pt x="205" y="1015"/>
                    <a:pt x="232" y="965"/>
                  </a:cubicBezTo>
                  <a:lnTo>
                    <a:pt x="232" y="965"/>
                  </a:lnTo>
                  <a:cubicBezTo>
                    <a:pt x="218" y="1001"/>
                    <a:pt x="208" y="1037"/>
                    <a:pt x="201" y="1073"/>
                  </a:cubicBezTo>
                  <a:cubicBezTo>
                    <a:pt x="193" y="1111"/>
                    <a:pt x="184" y="1154"/>
                    <a:pt x="179" y="1189"/>
                  </a:cubicBezTo>
                  <a:cubicBezTo>
                    <a:pt x="208" y="1128"/>
                    <a:pt x="237" y="1070"/>
                    <a:pt x="269" y="1010"/>
                  </a:cubicBezTo>
                  <a:cubicBezTo>
                    <a:pt x="355" y="860"/>
                    <a:pt x="458" y="750"/>
                    <a:pt x="586" y="614"/>
                  </a:cubicBezTo>
                  <a:cubicBezTo>
                    <a:pt x="591" y="608"/>
                    <a:pt x="597" y="603"/>
                    <a:pt x="603" y="597"/>
                  </a:cubicBezTo>
                  <a:lnTo>
                    <a:pt x="603" y="597"/>
                  </a:lnTo>
                  <a:cubicBezTo>
                    <a:pt x="335" y="894"/>
                    <a:pt x="188" y="1310"/>
                    <a:pt x="221" y="1713"/>
                  </a:cubicBezTo>
                  <a:cubicBezTo>
                    <a:pt x="226" y="1762"/>
                    <a:pt x="233" y="1816"/>
                    <a:pt x="241" y="1863"/>
                  </a:cubicBezTo>
                  <a:lnTo>
                    <a:pt x="242" y="1849"/>
                  </a:lnTo>
                  <a:cubicBezTo>
                    <a:pt x="256" y="1734"/>
                    <a:pt x="282" y="1615"/>
                    <a:pt x="313" y="1502"/>
                  </a:cubicBezTo>
                  <a:cubicBezTo>
                    <a:pt x="470" y="1000"/>
                    <a:pt x="686" y="490"/>
                    <a:pt x="1210" y="217"/>
                  </a:cubicBezTo>
                  <a:lnTo>
                    <a:pt x="1210" y="217"/>
                  </a:lnTo>
                  <a:cubicBezTo>
                    <a:pt x="998" y="273"/>
                    <a:pt x="811" y="387"/>
                    <a:pt x="658" y="539"/>
                  </a:cubicBezTo>
                  <a:cubicBezTo>
                    <a:pt x="853" y="340"/>
                    <a:pt x="1048" y="174"/>
                    <a:pt x="1313" y="66"/>
                  </a:cubicBezTo>
                  <a:lnTo>
                    <a:pt x="1313" y="66"/>
                  </a:lnTo>
                  <a:cubicBezTo>
                    <a:pt x="1118" y="99"/>
                    <a:pt x="921" y="187"/>
                    <a:pt x="746" y="311"/>
                  </a:cubicBezTo>
                  <a:cubicBezTo>
                    <a:pt x="849" y="202"/>
                    <a:pt x="955" y="98"/>
                    <a:pt x="1070" y="5"/>
                  </a:cubicBezTo>
                  <a:lnTo>
                    <a:pt x="1070" y="5"/>
                  </a:lnTo>
                  <a:cubicBezTo>
                    <a:pt x="843" y="107"/>
                    <a:pt x="627" y="247"/>
                    <a:pt x="453" y="427"/>
                  </a:cubicBezTo>
                  <a:cubicBezTo>
                    <a:pt x="525" y="335"/>
                    <a:pt x="608" y="251"/>
                    <a:pt x="710" y="160"/>
                  </a:cubicBezTo>
                  <a:cubicBezTo>
                    <a:pt x="763" y="109"/>
                    <a:pt x="839" y="41"/>
                    <a:pt x="8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31"/>
            <p:cNvSpPr/>
            <p:nvPr/>
          </p:nvSpPr>
          <p:spPr>
            <a:xfrm>
              <a:off x="5714750" y="4174200"/>
              <a:ext cx="11600" cy="16550"/>
            </a:xfrm>
            <a:custGeom>
              <a:rect b="b" l="l" r="r" t="t"/>
              <a:pathLst>
                <a:path extrusionOk="0" h="662" w="464">
                  <a:moveTo>
                    <a:pt x="463" y="0"/>
                  </a:moveTo>
                  <a:cubicBezTo>
                    <a:pt x="338" y="83"/>
                    <a:pt x="224" y="186"/>
                    <a:pt x="140" y="312"/>
                  </a:cubicBezTo>
                  <a:cubicBezTo>
                    <a:pt x="77" y="402"/>
                    <a:pt x="0" y="592"/>
                    <a:pt x="1" y="661"/>
                  </a:cubicBezTo>
                  <a:cubicBezTo>
                    <a:pt x="155" y="437"/>
                    <a:pt x="306" y="198"/>
                    <a:pt x="4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31"/>
            <p:cNvSpPr/>
            <p:nvPr/>
          </p:nvSpPr>
          <p:spPr>
            <a:xfrm>
              <a:off x="5714500" y="4178150"/>
              <a:ext cx="6325" cy="8775"/>
            </a:xfrm>
            <a:custGeom>
              <a:rect b="b" l="l" r="r" t="t"/>
              <a:pathLst>
                <a:path extrusionOk="0" h="351" w="253">
                  <a:moveTo>
                    <a:pt x="252" y="1"/>
                  </a:moveTo>
                  <a:cubicBezTo>
                    <a:pt x="128" y="77"/>
                    <a:pt x="38" y="213"/>
                    <a:pt x="1" y="351"/>
                  </a:cubicBezTo>
                  <a:cubicBezTo>
                    <a:pt x="92" y="241"/>
                    <a:pt x="161" y="113"/>
                    <a:pt x="2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31"/>
            <p:cNvSpPr/>
            <p:nvPr/>
          </p:nvSpPr>
          <p:spPr>
            <a:xfrm>
              <a:off x="5748400" y="4172150"/>
              <a:ext cx="37925" cy="25325"/>
            </a:xfrm>
            <a:custGeom>
              <a:rect b="b" l="l" r="r" t="t"/>
              <a:pathLst>
                <a:path extrusionOk="0" h="1013" w="1517">
                  <a:moveTo>
                    <a:pt x="285" y="0"/>
                  </a:moveTo>
                  <a:cubicBezTo>
                    <a:pt x="266" y="0"/>
                    <a:pt x="246" y="1"/>
                    <a:pt x="227" y="2"/>
                  </a:cubicBezTo>
                  <a:cubicBezTo>
                    <a:pt x="189" y="5"/>
                    <a:pt x="141" y="15"/>
                    <a:pt x="108" y="25"/>
                  </a:cubicBezTo>
                  <a:cubicBezTo>
                    <a:pt x="115" y="25"/>
                    <a:pt x="122" y="25"/>
                    <a:pt x="129" y="25"/>
                  </a:cubicBezTo>
                  <a:cubicBezTo>
                    <a:pt x="184" y="25"/>
                    <a:pt x="234" y="29"/>
                    <a:pt x="287" y="43"/>
                  </a:cubicBezTo>
                  <a:cubicBezTo>
                    <a:pt x="355" y="62"/>
                    <a:pt x="424" y="85"/>
                    <a:pt x="493" y="111"/>
                  </a:cubicBezTo>
                  <a:cubicBezTo>
                    <a:pt x="436" y="103"/>
                    <a:pt x="377" y="98"/>
                    <a:pt x="319" y="98"/>
                  </a:cubicBezTo>
                  <a:cubicBezTo>
                    <a:pt x="209" y="98"/>
                    <a:pt x="100" y="115"/>
                    <a:pt x="0" y="160"/>
                  </a:cubicBezTo>
                  <a:cubicBezTo>
                    <a:pt x="38" y="150"/>
                    <a:pt x="76" y="146"/>
                    <a:pt x="115" y="146"/>
                  </a:cubicBezTo>
                  <a:cubicBezTo>
                    <a:pt x="165" y="146"/>
                    <a:pt x="216" y="153"/>
                    <a:pt x="266" y="158"/>
                  </a:cubicBezTo>
                  <a:cubicBezTo>
                    <a:pt x="314" y="165"/>
                    <a:pt x="469" y="193"/>
                    <a:pt x="556" y="229"/>
                  </a:cubicBezTo>
                  <a:cubicBezTo>
                    <a:pt x="873" y="369"/>
                    <a:pt x="1134" y="565"/>
                    <a:pt x="1380" y="858"/>
                  </a:cubicBezTo>
                  <a:cubicBezTo>
                    <a:pt x="1405" y="889"/>
                    <a:pt x="1454" y="961"/>
                    <a:pt x="1482" y="1012"/>
                  </a:cubicBezTo>
                  <a:cubicBezTo>
                    <a:pt x="1476" y="983"/>
                    <a:pt x="1469" y="955"/>
                    <a:pt x="1459" y="928"/>
                  </a:cubicBezTo>
                  <a:cubicBezTo>
                    <a:pt x="1416" y="800"/>
                    <a:pt x="1349" y="682"/>
                    <a:pt x="1266" y="574"/>
                  </a:cubicBezTo>
                  <a:lnTo>
                    <a:pt x="1266" y="574"/>
                  </a:lnTo>
                  <a:cubicBezTo>
                    <a:pt x="1366" y="672"/>
                    <a:pt x="1453" y="781"/>
                    <a:pt x="1517" y="903"/>
                  </a:cubicBezTo>
                  <a:cubicBezTo>
                    <a:pt x="1370" y="364"/>
                    <a:pt x="823" y="0"/>
                    <a:pt x="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31"/>
            <p:cNvSpPr/>
            <p:nvPr/>
          </p:nvSpPr>
          <p:spPr>
            <a:xfrm>
              <a:off x="5750825" y="4169950"/>
              <a:ext cx="35675" cy="16125"/>
            </a:xfrm>
            <a:custGeom>
              <a:rect b="b" l="l" r="r" t="t"/>
              <a:pathLst>
                <a:path extrusionOk="0" h="645" w="1427">
                  <a:moveTo>
                    <a:pt x="268" y="1"/>
                  </a:moveTo>
                  <a:cubicBezTo>
                    <a:pt x="179" y="1"/>
                    <a:pt x="90" y="10"/>
                    <a:pt x="1" y="29"/>
                  </a:cubicBezTo>
                  <a:cubicBezTo>
                    <a:pt x="459" y="41"/>
                    <a:pt x="841" y="226"/>
                    <a:pt x="1209" y="515"/>
                  </a:cubicBezTo>
                  <a:cubicBezTo>
                    <a:pt x="1243" y="543"/>
                    <a:pt x="1277" y="572"/>
                    <a:pt x="1309" y="603"/>
                  </a:cubicBezTo>
                  <a:cubicBezTo>
                    <a:pt x="1323" y="616"/>
                    <a:pt x="1339" y="635"/>
                    <a:pt x="1350" y="645"/>
                  </a:cubicBezTo>
                  <a:cubicBezTo>
                    <a:pt x="1340" y="623"/>
                    <a:pt x="1329" y="603"/>
                    <a:pt x="1318" y="582"/>
                  </a:cubicBezTo>
                  <a:cubicBezTo>
                    <a:pt x="1282" y="523"/>
                    <a:pt x="1242" y="469"/>
                    <a:pt x="1200" y="418"/>
                  </a:cubicBezTo>
                  <a:lnTo>
                    <a:pt x="1200" y="418"/>
                  </a:lnTo>
                  <a:cubicBezTo>
                    <a:pt x="1276" y="484"/>
                    <a:pt x="1349" y="556"/>
                    <a:pt x="1420" y="638"/>
                  </a:cubicBezTo>
                  <a:cubicBezTo>
                    <a:pt x="1360" y="519"/>
                    <a:pt x="1283" y="411"/>
                    <a:pt x="1190" y="318"/>
                  </a:cubicBezTo>
                  <a:lnTo>
                    <a:pt x="1190" y="318"/>
                  </a:lnTo>
                  <a:cubicBezTo>
                    <a:pt x="1276" y="381"/>
                    <a:pt x="1354" y="433"/>
                    <a:pt x="1426" y="517"/>
                  </a:cubicBezTo>
                  <a:cubicBezTo>
                    <a:pt x="1320" y="299"/>
                    <a:pt x="1117" y="143"/>
                    <a:pt x="895" y="66"/>
                  </a:cubicBezTo>
                  <a:cubicBezTo>
                    <a:pt x="882" y="62"/>
                    <a:pt x="866" y="56"/>
                    <a:pt x="857" y="54"/>
                  </a:cubicBezTo>
                  <a:lnTo>
                    <a:pt x="857" y="54"/>
                  </a:lnTo>
                  <a:cubicBezTo>
                    <a:pt x="867" y="61"/>
                    <a:pt x="876" y="69"/>
                    <a:pt x="886" y="76"/>
                  </a:cubicBezTo>
                  <a:cubicBezTo>
                    <a:pt x="928" y="111"/>
                    <a:pt x="964" y="141"/>
                    <a:pt x="995" y="165"/>
                  </a:cubicBezTo>
                  <a:cubicBezTo>
                    <a:pt x="896" y="107"/>
                    <a:pt x="787" y="68"/>
                    <a:pt x="675" y="39"/>
                  </a:cubicBezTo>
                  <a:cubicBezTo>
                    <a:pt x="659" y="34"/>
                    <a:pt x="637" y="29"/>
                    <a:pt x="623" y="25"/>
                  </a:cubicBezTo>
                  <a:lnTo>
                    <a:pt x="623" y="25"/>
                  </a:lnTo>
                  <a:cubicBezTo>
                    <a:pt x="651" y="41"/>
                    <a:pt x="679" y="59"/>
                    <a:pt x="706" y="75"/>
                  </a:cubicBezTo>
                  <a:cubicBezTo>
                    <a:pt x="711" y="77"/>
                    <a:pt x="716" y="82"/>
                    <a:pt x="721" y="85"/>
                  </a:cubicBezTo>
                  <a:cubicBezTo>
                    <a:pt x="577" y="30"/>
                    <a:pt x="423" y="1"/>
                    <a:pt x="2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31"/>
            <p:cNvSpPr/>
            <p:nvPr/>
          </p:nvSpPr>
          <p:spPr>
            <a:xfrm>
              <a:off x="5778225" y="4172825"/>
              <a:ext cx="8375" cy="7450"/>
            </a:xfrm>
            <a:custGeom>
              <a:rect b="b" l="l" r="r" t="t"/>
              <a:pathLst>
                <a:path extrusionOk="0" h="298" w="335">
                  <a:moveTo>
                    <a:pt x="1" y="1"/>
                  </a:moveTo>
                  <a:lnTo>
                    <a:pt x="1" y="1"/>
                  </a:lnTo>
                  <a:cubicBezTo>
                    <a:pt x="119" y="135"/>
                    <a:pt x="217" y="197"/>
                    <a:pt x="334" y="297"/>
                  </a:cubicBezTo>
                  <a:cubicBezTo>
                    <a:pt x="268" y="165"/>
                    <a:pt x="119" y="4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31"/>
            <p:cNvSpPr/>
            <p:nvPr/>
          </p:nvSpPr>
          <p:spPr>
            <a:xfrm>
              <a:off x="5784575" y="4175775"/>
              <a:ext cx="2350" cy="2100"/>
            </a:xfrm>
            <a:custGeom>
              <a:rect b="b" l="l" r="r" t="t"/>
              <a:pathLst>
                <a:path extrusionOk="0" h="84" w="94">
                  <a:moveTo>
                    <a:pt x="1" y="1"/>
                  </a:moveTo>
                  <a:lnTo>
                    <a:pt x="1" y="1"/>
                  </a:lnTo>
                  <a:cubicBezTo>
                    <a:pt x="29" y="38"/>
                    <a:pt x="57" y="59"/>
                    <a:pt x="94" y="83"/>
                  </a:cubicBezTo>
                  <a:cubicBezTo>
                    <a:pt x="73" y="45"/>
                    <a:pt x="39" y="2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31"/>
            <p:cNvSpPr/>
            <p:nvPr/>
          </p:nvSpPr>
          <p:spPr>
            <a:xfrm>
              <a:off x="5789650" y="4180750"/>
              <a:ext cx="8550" cy="11450"/>
            </a:xfrm>
            <a:custGeom>
              <a:rect b="b" l="l" r="r" t="t"/>
              <a:pathLst>
                <a:path extrusionOk="0" h="458" w="342">
                  <a:moveTo>
                    <a:pt x="1" y="1"/>
                  </a:moveTo>
                  <a:lnTo>
                    <a:pt x="1" y="1"/>
                  </a:lnTo>
                  <a:cubicBezTo>
                    <a:pt x="119" y="153"/>
                    <a:pt x="219" y="310"/>
                    <a:pt x="342" y="458"/>
                  </a:cubicBezTo>
                  <a:cubicBezTo>
                    <a:pt x="279" y="282"/>
                    <a:pt x="137" y="9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31"/>
            <p:cNvSpPr/>
            <p:nvPr/>
          </p:nvSpPr>
          <p:spPr>
            <a:xfrm>
              <a:off x="5735200" y="4176900"/>
              <a:ext cx="45875" cy="26000"/>
            </a:xfrm>
            <a:custGeom>
              <a:rect b="b" l="l" r="r" t="t"/>
              <a:pathLst>
                <a:path extrusionOk="0" h="1040" w="1835">
                  <a:moveTo>
                    <a:pt x="721" y="0"/>
                  </a:moveTo>
                  <a:cubicBezTo>
                    <a:pt x="616" y="0"/>
                    <a:pt x="516" y="16"/>
                    <a:pt x="426" y="48"/>
                  </a:cubicBezTo>
                  <a:cubicBezTo>
                    <a:pt x="467" y="43"/>
                    <a:pt x="506" y="40"/>
                    <a:pt x="545" y="40"/>
                  </a:cubicBezTo>
                  <a:cubicBezTo>
                    <a:pt x="576" y="40"/>
                    <a:pt x="607" y="42"/>
                    <a:pt x="637" y="45"/>
                  </a:cubicBezTo>
                  <a:cubicBezTo>
                    <a:pt x="516" y="61"/>
                    <a:pt x="394" y="102"/>
                    <a:pt x="285" y="160"/>
                  </a:cubicBezTo>
                  <a:cubicBezTo>
                    <a:pt x="179" y="219"/>
                    <a:pt x="75" y="289"/>
                    <a:pt x="1" y="386"/>
                  </a:cubicBezTo>
                  <a:cubicBezTo>
                    <a:pt x="18" y="373"/>
                    <a:pt x="37" y="359"/>
                    <a:pt x="55" y="345"/>
                  </a:cubicBezTo>
                  <a:cubicBezTo>
                    <a:pt x="178" y="265"/>
                    <a:pt x="359" y="211"/>
                    <a:pt x="469" y="202"/>
                  </a:cubicBezTo>
                  <a:cubicBezTo>
                    <a:pt x="509" y="199"/>
                    <a:pt x="542" y="197"/>
                    <a:pt x="573" y="197"/>
                  </a:cubicBezTo>
                  <a:cubicBezTo>
                    <a:pt x="610" y="197"/>
                    <a:pt x="642" y="200"/>
                    <a:pt x="673" y="204"/>
                  </a:cubicBezTo>
                  <a:cubicBezTo>
                    <a:pt x="497" y="207"/>
                    <a:pt x="326" y="263"/>
                    <a:pt x="181" y="381"/>
                  </a:cubicBezTo>
                  <a:cubicBezTo>
                    <a:pt x="317" y="312"/>
                    <a:pt x="420" y="297"/>
                    <a:pt x="555" y="297"/>
                  </a:cubicBezTo>
                  <a:cubicBezTo>
                    <a:pt x="569" y="297"/>
                    <a:pt x="584" y="298"/>
                    <a:pt x="599" y="298"/>
                  </a:cubicBezTo>
                  <a:cubicBezTo>
                    <a:pt x="635" y="299"/>
                    <a:pt x="670" y="302"/>
                    <a:pt x="704" y="305"/>
                  </a:cubicBezTo>
                  <a:cubicBezTo>
                    <a:pt x="543" y="317"/>
                    <a:pt x="385" y="378"/>
                    <a:pt x="256" y="476"/>
                  </a:cubicBezTo>
                  <a:cubicBezTo>
                    <a:pt x="229" y="494"/>
                    <a:pt x="163" y="549"/>
                    <a:pt x="166" y="556"/>
                  </a:cubicBezTo>
                  <a:cubicBezTo>
                    <a:pt x="246" y="513"/>
                    <a:pt x="333" y="483"/>
                    <a:pt x="425" y="464"/>
                  </a:cubicBezTo>
                  <a:cubicBezTo>
                    <a:pt x="470" y="454"/>
                    <a:pt x="567" y="446"/>
                    <a:pt x="657" y="446"/>
                  </a:cubicBezTo>
                  <a:cubicBezTo>
                    <a:pt x="682" y="446"/>
                    <a:pt x="707" y="447"/>
                    <a:pt x="730" y="448"/>
                  </a:cubicBezTo>
                  <a:cubicBezTo>
                    <a:pt x="503" y="448"/>
                    <a:pt x="285" y="544"/>
                    <a:pt x="109" y="685"/>
                  </a:cubicBezTo>
                  <a:cubicBezTo>
                    <a:pt x="267" y="601"/>
                    <a:pt x="441" y="563"/>
                    <a:pt x="612" y="563"/>
                  </a:cubicBezTo>
                  <a:cubicBezTo>
                    <a:pt x="904" y="563"/>
                    <a:pt x="1189" y="674"/>
                    <a:pt x="1376" y="860"/>
                  </a:cubicBezTo>
                  <a:cubicBezTo>
                    <a:pt x="1429" y="915"/>
                    <a:pt x="1480" y="979"/>
                    <a:pt x="1518" y="1039"/>
                  </a:cubicBezTo>
                  <a:cubicBezTo>
                    <a:pt x="1505" y="988"/>
                    <a:pt x="1485" y="941"/>
                    <a:pt x="1461" y="892"/>
                  </a:cubicBezTo>
                  <a:cubicBezTo>
                    <a:pt x="1412" y="792"/>
                    <a:pt x="1341" y="705"/>
                    <a:pt x="1254" y="635"/>
                  </a:cubicBezTo>
                  <a:lnTo>
                    <a:pt x="1254" y="635"/>
                  </a:lnTo>
                  <a:cubicBezTo>
                    <a:pt x="1408" y="725"/>
                    <a:pt x="1546" y="846"/>
                    <a:pt x="1671" y="1004"/>
                  </a:cubicBezTo>
                  <a:cubicBezTo>
                    <a:pt x="1582" y="820"/>
                    <a:pt x="1454" y="643"/>
                    <a:pt x="1293" y="511"/>
                  </a:cubicBezTo>
                  <a:lnTo>
                    <a:pt x="1293" y="511"/>
                  </a:lnTo>
                  <a:cubicBezTo>
                    <a:pt x="1309" y="519"/>
                    <a:pt x="1322" y="529"/>
                    <a:pt x="1337" y="536"/>
                  </a:cubicBezTo>
                  <a:cubicBezTo>
                    <a:pt x="1432" y="592"/>
                    <a:pt x="1526" y="652"/>
                    <a:pt x="1605" y="726"/>
                  </a:cubicBezTo>
                  <a:cubicBezTo>
                    <a:pt x="1589" y="694"/>
                    <a:pt x="1567" y="663"/>
                    <a:pt x="1546" y="634"/>
                  </a:cubicBezTo>
                  <a:cubicBezTo>
                    <a:pt x="1466" y="529"/>
                    <a:pt x="1365" y="437"/>
                    <a:pt x="1250" y="366"/>
                  </a:cubicBezTo>
                  <a:lnTo>
                    <a:pt x="1250" y="366"/>
                  </a:lnTo>
                  <a:cubicBezTo>
                    <a:pt x="1252" y="366"/>
                    <a:pt x="1252" y="367"/>
                    <a:pt x="1253" y="367"/>
                  </a:cubicBezTo>
                  <a:cubicBezTo>
                    <a:pt x="1489" y="499"/>
                    <a:pt x="1674" y="643"/>
                    <a:pt x="1835" y="869"/>
                  </a:cubicBezTo>
                  <a:cubicBezTo>
                    <a:pt x="1751" y="677"/>
                    <a:pt x="1624" y="500"/>
                    <a:pt x="1468" y="359"/>
                  </a:cubicBezTo>
                  <a:lnTo>
                    <a:pt x="1468" y="359"/>
                  </a:lnTo>
                  <a:cubicBezTo>
                    <a:pt x="1520" y="395"/>
                    <a:pt x="1576" y="438"/>
                    <a:pt x="1616" y="473"/>
                  </a:cubicBezTo>
                  <a:cubicBezTo>
                    <a:pt x="1602" y="450"/>
                    <a:pt x="1587" y="427"/>
                    <a:pt x="1571" y="404"/>
                  </a:cubicBezTo>
                  <a:cubicBezTo>
                    <a:pt x="1405" y="148"/>
                    <a:pt x="1045" y="0"/>
                    <a:pt x="7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31"/>
            <p:cNvSpPr/>
            <p:nvPr/>
          </p:nvSpPr>
          <p:spPr>
            <a:xfrm>
              <a:off x="5735750" y="4192100"/>
              <a:ext cx="34950" cy="13625"/>
            </a:xfrm>
            <a:custGeom>
              <a:rect b="b" l="l" r="r" t="t"/>
              <a:pathLst>
                <a:path extrusionOk="0" h="545" w="1398">
                  <a:moveTo>
                    <a:pt x="618" y="0"/>
                  </a:moveTo>
                  <a:cubicBezTo>
                    <a:pt x="600" y="0"/>
                    <a:pt x="582" y="1"/>
                    <a:pt x="564" y="2"/>
                  </a:cubicBezTo>
                  <a:cubicBezTo>
                    <a:pt x="372" y="9"/>
                    <a:pt x="120" y="161"/>
                    <a:pt x="0" y="358"/>
                  </a:cubicBezTo>
                  <a:cubicBezTo>
                    <a:pt x="171" y="190"/>
                    <a:pt x="356" y="130"/>
                    <a:pt x="545" y="130"/>
                  </a:cubicBezTo>
                  <a:cubicBezTo>
                    <a:pt x="734" y="130"/>
                    <a:pt x="926" y="190"/>
                    <a:pt x="1109" y="266"/>
                  </a:cubicBezTo>
                  <a:cubicBezTo>
                    <a:pt x="1189" y="304"/>
                    <a:pt x="1236" y="340"/>
                    <a:pt x="1287" y="384"/>
                  </a:cubicBezTo>
                  <a:cubicBezTo>
                    <a:pt x="1326" y="420"/>
                    <a:pt x="1355" y="453"/>
                    <a:pt x="1377" y="499"/>
                  </a:cubicBezTo>
                  <a:cubicBezTo>
                    <a:pt x="1386" y="514"/>
                    <a:pt x="1393" y="533"/>
                    <a:pt x="1398" y="545"/>
                  </a:cubicBezTo>
                  <a:cubicBezTo>
                    <a:pt x="1398" y="520"/>
                    <a:pt x="1396" y="496"/>
                    <a:pt x="1390" y="473"/>
                  </a:cubicBezTo>
                  <a:cubicBezTo>
                    <a:pt x="1375" y="407"/>
                    <a:pt x="1338" y="349"/>
                    <a:pt x="1297" y="296"/>
                  </a:cubicBezTo>
                  <a:cubicBezTo>
                    <a:pt x="1131" y="114"/>
                    <a:pt x="865" y="0"/>
                    <a:pt x="6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31"/>
            <p:cNvSpPr/>
            <p:nvPr/>
          </p:nvSpPr>
          <p:spPr>
            <a:xfrm>
              <a:off x="5752350" y="4181625"/>
              <a:ext cx="56050" cy="88825"/>
            </a:xfrm>
            <a:custGeom>
              <a:rect b="b" l="l" r="r" t="t"/>
              <a:pathLst>
                <a:path extrusionOk="0" h="3553" w="2242">
                  <a:moveTo>
                    <a:pt x="1465" y="1"/>
                  </a:moveTo>
                  <a:cubicBezTo>
                    <a:pt x="1614" y="215"/>
                    <a:pt x="1702" y="511"/>
                    <a:pt x="1742" y="754"/>
                  </a:cubicBezTo>
                  <a:cubicBezTo>
                    <a:pt x="1727" y="700"/>
                    <a:pt x="1708" y="644"/>
                    <a:pt x="1688" y="587"/>
                  </a:cubicBezTo>
                  <a:cubicBezTo>
                    <a:pt x="1630" y="402"/>
                    <a:pt x="1530" y="232"/>
                    <a:pt x="1412" y="66"/>
                  </a:cubicBezTo>
                  <a:lnTo>
                    <a:pt x="1412" y="66"/>
                  </a:lnTo>
                  <a:cubicBezTo>
                    <a:pt x="1419" y="83"/>
                    <a:pt x="1427" y="102"/>
                    <a:pt x="1435" y="119"/>
                  </a:cubicBezTo>
                  <a:cubicBezTo>
                    <a:pt x="1558" y="397"/>
                    <a:pt x="1590" y="632"/>
                    <a:pt x="1574" y="928"/>
                  </a:cubicBezTo>
                  <a:lnTo>
                    <a:pt x="1574" y="931"/>
                  </a:lnTo>
                  <a:cubicBezTo>
                    <a:pt x="1554" y="695"/>
                    <a:pt x="1495" y="463"/>
                    <a:pt x="1368" y="264"/>
                  </a:cubicBezTo>
                  <a:lnTo>
                    <a:pt x="1368" y="264"/>
                  </a:lnTo>
                  <a:cubicBezTo>
                    <a:pt x="1409" y="354"/>
                    <a:pt x="1427" y="453"/>
                    <a:pt x="1442" y="550"/>
                  </a:cubicBezTo>
                  <a:cubicBezTo>
                    <a:pt x="1450" y="602"/>
                    <a:pt x="1463" y="712"/>
                    <a:pt x="1464" y="807"/>
                  </a:cubicBezTo>
                  <a:cubicBezTo>
                    <a:pt x="1464" y="884"/>
                    <a:pt x="1463" y="954"/>
                    <a:pt x="1459" y="1021"/>
                  </a:cubicBezTo>
                  <a:cubicBezTo>
                    <a:pt x="1454" y="965"/>
                    <a:pt x="1446" y="907"/>
                    <a:pt x="1434" y="851"/>
                  </a:cubicBezTo>
                  <a:cubicBezTo>
                    <a:pt x="1424" y="803"/>
                    <a:pt x="1407" y="753"/>
                    <a:pt x="1392" y="707"/>
                  </a:cubicBezTo>
                  <a:lnTo>
                    <a:pt x="1392" y="707"/>
                  </a:lnTo>
                  <a:cubicBezTo>
                    <a:pt x="1401" y="773"/>
                    <a:pt x="1407" y="838"/>
                    <a:pt x="1407" y="903"/>
                  </a:cubicBezTo>
                  <a:cubicBezTo>
                    <a:pt x="1407" y="934"/>
                    <a:pt x="1406" y="965"/>
                    <a:pt x="1404" y="998"/>
                  </a:cubicBezTo>
                  <a:cubicBezTo>
                    <a:pt x="1341" y="714"/>
                    <a:pt x="1191" y="454"/>
                    <a:pt x="957" y="278"/>
                  </a:cubicBezTo>
                  <a:lnTo>
                    <a:pt x="957" y="278"/>
                  </a:lnTo>
                  <a:cubicBezTo>
                    <a:pt x="1217" y="573"/>
                    <a:pt x="1295" y="895"/>
                    <a:pt x="1263" y="1277"/>
                  </a:cubicBezTo>
                  <a:cubicBezTo>
                    <a:pt x="1263" y="1292"/>
                    <a:pt x="1258" y="1323"/>
                    <a:pt x="1248" y="1361"/>
                  </a:cubicBezTo>
                  <a:cubicBezTo>
                    <a:pt x="1254" y="1251"/>
                    <a:pt x="1247" y="1140"/>
                    <a:pt x="1221" y="1030"/>
                  </a:cubicBezTo>
                  <a:cubicBezTo>
                    <a:pt x="1183" y="879"/>
                    <a:pt x="1103" y="746"/>
                    <a:pt x="1017" y="620"/>
                  </a:cubicBezTo>
                  <a:cubicBezTo>
                    <a:pt x="1008" y="606"/>
                    <a:pt x="996" y="591"/>
                    <a:pt x="989" y="581"/>
                  </a:cubicBezTo>
                  <a:lnTo>
                    <a:pt x="989" y="581"/>
                  </a:lnTo>
                  <a:lnTo>
                    <a:pt x="1008" y="645"/>
                  </a:lnTo>
                  <a:cubicBezTo>
                    <a:pt x="1114" y="969"/>
                    <a:pt x="1104" y="1230"/>
                    <a:pt x="1017" y="1485"/>
                  </a:cubicBezTo>
                  <a:cubicBezTo>
                    <a:pt x="1036" y="1339"/>
                    <a:pt x="1030" y="1189"/>
                    <a:pt x="1001" y="1046"/>
                  </a:cubicBezTo>
                  <a:cubicBezTo>
                    <a:pt x="986" y="983"/>
                    <a:pt x="965" y="917"/>
                    <a:pt x="944" y="861"/>
                  </a:cubicBezTo>
                  <a:lnTo>
                    <a:pt x="944" y="861"/>
                  </a:lnTo>
                  <a:cubicBezTo>
                    <a:pt x="954" y="962"/>
                    <a:pt x="958" y="1061"/>
                    <a:pt x="950" y="1162"/>
                  </a:cubicBezTo>
                  <a:cubicBezTo>
                    <a:pt x="947" y="1201"/>
                    <a:pt x="943" y="1240"/>
                    <a:pt x="936" y="1277"/>
                  </a:cubicBezTo>
                  <a:cubicBezTo>
                    <a:pt x="935" y="1144"/>
                    <a:pt x="908" y="1010"/>
                    <a:pt x="841" y="897"/>
                  </a:cubicBezTo>
                  <a:lnTo>
                    <a:pt x="841" y="897"/>
                  </a:lnTo>
                  <a:cubicBezTo>
                    <a:pt x="906" y="1126"/>
                    <a:pt x="868" y="1359"/>
                    <a:pt x="788" y="1569"/>
                  </a:cubicBezTo>
                  <a:cubicBezTo>
                    <a:pt x="840" y="1382"/>
                    <a:pt x="837" y="1176"/>
                    <a:pt x="760" y="1000"/>
                  </a:cubicBezTo>
                  <a:lnTo>
                    <a:pt x="760" y="1000"/>
                  </a:lnTo>
                  <a:cubicBezTo>
                    <a:pt x="791" y="1154"/>
                    <a:pt x="773" y="1305"/>
                    <a:pt x="727" y="1449"/>
                  </a:cubicBezTo>
                  <a:cubicBezTo>
                    <a:pt x="729" y="1423"/>
                    <a:pt x="732" y="1396"/>
                    <a:pt x="732" y="1369"/>
                  </a:cubicBezTo>
                  <a:cubicBezTo>
                    <a:pt x="722" y="1201"/>
                    <a:pt x="658" y="1031"/>
                    <a:pt x="552" y="901"/>
                  </a:cubicBezTo>
                  <a:lnTo>
                    <a:pt x="552" y="901"/>
                  </a:lnTo>
                  <a:cubicBezTo>
                    <a:pt x="614" y="1054"/>
                    <a:pt x="631" y="1214"/>
                    <a:pt x="620" y="1364"/>
                  </a:cubicBezTo>
                  <a:cubicBezTo>
                    <a:pt x="616" y="1355"/>
                    <a:pt x="614" y="1346"/>
                    <a:pt x="613" y="1339"/>
                  </a:cubicBezTo>
                  <a:cubicBezTo>
                    <a:pt x="610" y="1389"/>
                    <a:pt x="608" y="1433"/>
                    <a:pt x="599" y="1478"/>
                  </a:cubicBezTo>
                  <a:cubicBezTo>
                    <a:pt x="554" y="1679"/>
                    <a:pt x="501" y="1772"/>
                    <a:pt x="378" y="1916"/>
                  </a:cubicBezTo>
                  <a:cubicBezTo>
                    <a:pt x="325" y="1977"/>
                    <a:pt x="270" y="2038"/>
                    <a:pt x="198" y="2072"/>
                  </a:cubicBezTo>
                  <a:cubicBezTo>
                    <a:pt x="302" y="2055"/>
                    <a:pt x="393" y="1994"/>
                    <a:pt x="467" y="1920"/>
                  </a:cubicBezTo>
                  <a:cubicBezTo>
                    <a:pt x="476" y="1912"/>
                    <a:pt x="485" y="1905"/>
                    <a:pt x="492" y="1896"/>
                  </a:cubicBezTo>
                  <a:lnTo>
                    <a:pt x="492" y="1896"/>
                  </a:lnTo>
                  <a:cubicBezTo>
                    <a:pt x="467" y="1931"/>
                    <a:pt x="445" y="1963"/>
                    <a:pt x="420" y="1995"/>
                  </a:cubicBezTo>
                  <a:cubicBezTo>
                    <a:pt x="367" y="2061"/>
                    <a:pt x="296" y="2136"/>
                    <a:pt x="239" y="2178"/>
                  </a:cubicBezTo>
                  <a:cubicBezTo>
                    <a:pt x="222" y="2192"/>
                    <a:pt x="178" y="2221"/>
                    <a:pt x="166" y="2233"/>
                  </a:cubicBezTo>
                  <a:cubicBezTo>
                    <a:pt x="188" y="2225"/>
                    <a:pt x="210" y="2218"/>
                    <a:pt x="230" y="2209"/>
                  </a:cubicBezTo>
                  <a:cubicBezTo>
                    <a:pt x="388" y="2143"/>
                    <a:pt x="524" y="2029"/>
                    <a:pt x="629" y="1889"/>
                  </a:cubicBezTo>
                  <a:lnTo>
                    <a:pt x="629" y="1889"/>
                  </a:lnTo>
                  <a:cubicBezTo>
                    <a:pt x="605" y="1927"/>
                    <a:pt x="583" y="1963"/>
                    <a:pt x="558" y="1998"/>
                  </a:cubicBezTo>
                  <a:cubicBezTo>
                    <a:pt x="501" y="2079"/>
                    <a:pt x="403" y="2177"/>
                    <a:pt x="310" y="2259"/>
                  </a:cubicBezTo>
                  <a:cubicBezTo>
                    <a:pt x="351" y="2241"/>
                    <a:pt x="389" y="2220"/>
                    <a:pt x="428" y="2198"/>
                  </a:cubicBezTo>
                  <a:cubicBezTo>
                    <a:pt x="519" y="2147"/>
                    <a:pt x="600" y="2079"/>
                    <a:pt x="671" y="2000"/>
                  </a:cubicBezTo>
                  <a:lnTo>
                    <a:pt x="671" y="2000"/>
                  </a:lnTo>
                  <a:cubicBezTo>
                    <a:pt x="663" y="2012"/>
                    <a:pt x="657" y="2023"/>
                    <a:pt x="649" y="2035"/>
                  </a:cubicBezTo>
                  <a:cubicBezTo>
                    <a:pt x="543" y="2184"/>
                    <a:pt x="318" y="2365"/>
                    <a:pt x="106" y="2470"/>
                  </a:cubicBezTo>
                  <a:cubicBezTo>
                    <a:pt x="268" y="2427"/>
                    <a:pt x="433" y="2363"/>
                    <a:pt x="573" y="2267"/>
                  </a:cubicBezTo>
                  <a:lnTo>
                    <a:pt x="573" y="2267"/>
                  </a:lnTo>
                  <a:cubicBezTo>
                    <a:pt x="425" y="2427"/>
                    <a:pt x="243" y="2544"/>
                    <a:pt x="1" y="2609"/>
                  </a:cubicBezTo>
                  <a:cubicBezTo>
                    <a:pt x="145" y="2607"/>
                    <a:pt x="290" y="2570"/>
                    <a:pt x="423" y="2514"/>
                  </a:cubicBezTo>
                  <a:cubicBezTo>
                    <a:pt x="527" y="2466"/>
                    <a:pt x="630" y="2399"/>
                    <a:pt x="712" y="2339"/>
                  </a:cubicBezTo>
                  <a:lnTo>
                    <a:pt x="712" y="2339"/>
                  </a:lnTo>
                  <a:cubicBezTo>
                    <a:pt x="615" y="2439"/>
                    <a:pt x="511" y="2530"/>
                    <a:pt x="403" y="2610"/>
                  </a:cubicBezTo>
                  <a:cubicBezTo>
                    <a:pt x="387" y="2621"/>
                    <a:pt x="383" y="2625"/>
                    <a:pt x="386" y="2625"/>
                  </a:cubicBezTo>
                  <a:cubicBezTo>
                    <a:pt x="391" y="2625"/>
                    <a:pt x="424" y="2610"/>
                    <a:pt x="439" y="2606"/>
                  </a:cubicBezTo>
                  <a:cubicBezTo>
                    <a:pt x="640" y="2535"/>
                    <a:pt x="821" y="2417"/>
                    <a:pt x="974" y="2265"/>
                  </a:cubicBezTo>
                  <a:cubicBezTo>
                    <a:pt x="1026" y="2213"/>
                    <a:pt x="1077" y="2154"/>
                    <a:pt x="1125" y="2092"/>
                  </a:cubicBezTo>
                  <a:lnTo>
                    <a:pt x="1125" y="2092"/>
                  </a:lnTo>
                  <a:cubicBezTo>
                    <a:pt x="1034" y="2280"/>
                    <a:pt x="920" y="2450"/>
                    <a:pt x="786" y="2587"/>
                  </a:cubicBezTo>
                  <a:cubicBezTo>
                    <a:pt x="905" y="2508"/>
                    <a:pt x="1008" y="2414"/>
                    <a:pt x="1097" y="2303"/>
                  </a:cubicBezTo>
                  <a:lnTo>
                    <a:pt x="1097" y="2303"/>
                  </a:lnTo>
                  <a:cubicBezTo>
                    <a:pt x="1022" y="2435"/>
                    <a:pt x="933" y="2565"/>
                    <a:pt x="817" y="2694"/>
                  </a:cubicBezTo>
                  <a:cubicBezTo>
                    <a:pt x="792" y="2724"/>
                    <a:pt x="747" y="2764"/>
                    <a:pt x="729" y="2784"/>
                  </a:cubicBezTo>
                  <a:cubicBezTo>
                    <a:pt x="841" y="2720"/>
                    <a:pt x="950" y="2647"/>
                    <a:pt x="1044" y="2558"/>
                  </a:cubicBezTo>
                  <a:cubicBezTo>
                    <a:pt x="1114" y="2491"/>
                    <a:pt x="1176" y="2419"/>
                    <a:pt x="1232" y="2340"/>
                  </a:cubicBezTo>
                  <a:lnTo>
                    <a:pt x="1232" y="2340"/>
                  </a:lnTo>
                  <a:cubicBezTo>
                    <a:pt x="1190" y="2412"/>
                    <a:pt x="1145" y="2479"/>
                    <a:pt x="1111" y="2517"/>
                  </a:cubicBezTo>
                  <a:cubicBezTo>
                    <a:pt x="925" y="2734"/>
                    <a:pt x="725" y="2889"/>
                    <a:pt x="475" y="3024"/>
                  </a:cubicBezTo>
                  <a:cubicBezTo>
                    <a:pt x="752" y="2937"/>
                    <a:pt x="1016" y="2791"/>
                    <a:pt x="1237" y="2597"/>
                  </a:cubicBezTo>
                  <a:lnTo>
                    <a:pt x="1237" y="2597"/>
                  </a:lnTo>
                  <a:cubicBezTo>
                    <a:pt x="1126" y="2709"/>
                    <a:pt x="1006" y="2808"/>
                    <a:pt x="874" y="2894"/>
                  </a:cubicBezTo>
                  <a:cubicBezTo>
                    <a:pt x="645" y="3037"/>
                    <a:pt x="425" y="3142"/>
                    <a:pt x="151" y="3165"/>
                  </a:cubicBezTo>
                  <a:cubicBezTo>
                    <a:pt x="186" y="3168"/>
                    <a:pt x="221" y="3170"/>
                    <a:pt x="256" y="3170"/>
                  </a:cubicBezTo>
                  <a:cubicBezTo>
                    <a:pt x="577" y="3170"/>
                    <a:pt x="884" y="3052"/>
                    <a:pt x="1149" y="2865"/>
                  </a:cubicBezTo>
                  <a:lnTo>
                    <a:pt x="1149" y="2865"/>
                  </a:lnTo>
                  <a:cubicBezTo>
                    <a:pt x="956" y="3013"/>
                    <a:pt x="728" y="3145"/>
                    <a:pt x="482" y="3214"/>
                  </a:cubicBezTo>
                  <a:cubicBezTo>
                    <a:pt x="445" y="3227"/>
                    <a:pt x="400" y="3238"/>
                    <a:pt x="367" y="3246"/>
                  </a:cubicBezTo>
                  <a:cubicBezTo>
                    <a:pt x="373" y="3246"/>
                    <a:pt x="382" y="3245"/>
                    <a:pt x="388" y="3245"/>
                  </a:cubicBezTo>
                  <a:cubicBezTo>
                    <a:pt x="578" y="3232"/>
                    <a:pt x="770" y="3198"/>
                    <a:pt x="948" y="3121"/>
                  </a:cubicBezTo>
                  <a:cubicBezTo>
                    <a:pt x="989" y="3104"/>
                    <a:pt x="1030" y="3085"/>
                    <a:pt x="1070" y="3065"/>
                  </a:cubicBezTo>
                  <a:lnTo>
                    <a:pt x="1070" y="3065"/>
                  </a:lnTo>
                  <a:cubicBezTo>
                    <a:pt x="879" y="3186"/>
                    <a:pt x="644" y="3306"/>
                    <a:pt x="436" y="3336"/>
                  </a:cubicBezTo>
                  <a:cubicBezTo>
                    <a:pt x="697" y="3332"/>
                    <a:pt x="956" y="3250"/>
                    <a:pt x="1192" y="3125"/>
                  </a:cubicBezTo>
                  <a:lnTo>
                    <a:pt x="1192" y="3125"/>
                  </a:lnTo>
                  <a:cubicBezTo>
                    <a:pt x="1152" y="3151"/>
                    <a:pt x="1111" y="3176"/>
                    <a:pt x="1070" y="3198"/>
                  </a:cubicBezTo>
                  <a:cubicBezTo>
                    <a:pt x="866" y="3312"/>
                    <a:pt x="681" y="3420"/>
                    <a:pt x="461" y="3467"/>
                  </a:cubicBezTo>
                  <a:cubicBezTo>
                    <a:pt x="441" y="3472"/>
                    <a:pt x="418" y="3476"/>
                    <a:pt x="400" y="3482"/>
                  </a:cubicBezTo>
                  <a:lnTo>
                    <a:pt x="434" y="3482"/>
                  </a:lnTo>
                  <a:cubicBezTo>
                    <a:pt x="446" y="3482"/>
                    <a:pt x="458" y="3482"/>
                    <a:pt x="470" y="3482"/>
                  </a:cubicBezTo>
                  <a:cubicBezTo>
                    <a:pt x="606" y="3482"/>
                    <a:pt x="740" y="3455"/>
                    <a:pt x="871" y="3414"/>
                  </a:cubicBezTo>
                  <a:cubicBezTo>
                    <a:pt x="1001" y="3373"/>
                    <a:pt x="1130" y="3325"/>
                    <a:pt x="1254" y="3264"/>
                  </a:cubicBezTo>
                  <a:lnTo>
                    <a:pt x="1254" y="3264"/>
                  </a:lnTo>
                  <a:cubicBezTo>
                    <a:pt x="1202" y="3291"/>
                    <a:pt x="1151" y="3317"/>
                    <a:pt x="1097" y="3343"/>
                  </a:cubicBezTo>
                  <a:cubicBezTo>
                    <a:pt x="910" y="3426"/>
                    <a:pt x="668" y="3524"/>
                    <a:pt x="430" y="3544"/>
                  </a:cubicBezTo>
                  <a:cubicBezTo>
                    <a:pt x="479" y="3550"/>
                    <a:pt x="528" y="3552"/>
                    <a:pt x="577" y="3552"/>
                  </a:cubicBezTo>
                  <a:cubicBezTo>
                    <a:pt x="1085" y="3552"/>
                    <a:pt x="1581" y="3273"/>
                    <a:pt x="1878" y="2857"/>
                  </a:cubicBezTo>
                  <a:cubicBezTo>
                    <a:pt x="1903" y="2821"/>
                    <a:pt x="1930" y="2782"/>
                    <a:pt x="1950" y="2749"/>
                  </a:cubicBezTo>
                  <a:lnTo>
                    <a:pt x="1950" y="2749"/>
                  </a:lnTo>
                  <a:cubicBezTo>
                    <a:pt x="1907" y="2796"/>
                    <a:pt x="1859" y="2839"/>
                    <a:pt x="1813" y="2883"/>
                  </a:cubicBezTo>
                  <a:cubicBezTo>
                    <a:pt x="1706" y="2973"/>
                    <a:pt x="1599" y="3053"/>
                    <a:pt x="1488" y="3125"/>
                  </a:cubicBezTo>
                  <a:cubicBezTo>
                    <a:pt x="1550" y="3083"/>
                    <a:pt x="1607" y="3034"/>
                    <a:pt x="1663" y="2981"/>
                  </a:cubicBezTo>
                  <a:cubicBezTo>
                    <a:pt x="2006" y="2639"/>
                    <a:pt x="2229" y="2158"/>
                    <a:pt x="2242" y="1668"/>
                  </a:cubicBezTo>
                  <a:lnTo>
                    <a:pt x="2242" y="1668"/>
                  </a:lnTo>
                  <a:cubicBezTo>
                    <a:pt x="2209" y="1814"/>
                    <a:pt x="2158" y="1954"/>
                    <a:pt x="2097" y="2089"/>
                  </a:cubicBezTo>
                  <a:cubicBezTo>
                    <a:pt x="2158" y="1921"/>
                    <a:pt x="2197" y="1745"/>
                    <a:pt x="2217" y="1567"/>
                  </a:cubicBezTo>
                  <a:cubicBezTo>
                    <a:pt x="2240" y="1397"/>
                    <a:pt x="2233" y="1226"/>
                    <a:pt x="2225" y="1056"/>
                  </a:cubicBezTo>
                  <a:lnTo>
                    <a:pt x="2225" y="1056"/>
                  </a:lnTo>
                  <a:cubicBezTo>
                    <a:pt x="2222" y="1082"/>
                    <a:pt x="2219" y="1111"/>
                    <a:pt x="2216" y="1135"/>
                  </a:cubicBezTo>
                  <a:cubicBezTo>
                    <a:pt x="2182" y="1350"/>
                    <a:pt x="2134" y="1566"/>
                    <a:pt x="2066" y="1775"/>
                  </a:cubicBezTo>
                  <a:cubicBezTo>
                    <a:pt x="2161" y="1370"/>
                    <a:pt x="2139" y="938"/>
                    <a:pt x="1975" y="553"/>
                  </a:cubicBezTo>
                  <a:lnTo>
                    <a:pt x="1975" y="553"/>
                  </a:lnTo>
                  <a:cubicBezTo>
                    <a:pt x="1999" y="638"/>
                    <a:pt x="2006" y="715"/>
                    <a:pt x="2015" y="799"/>
                  </a:cubicBezTo>
                  <a:cubicBezTo>
                    <a:pt x="2035" y="1032"/>
                    <a:pt x="2031" y="1217"/>
                    <a:pt x="2001" y="1406"/>
                  </a:cubicBezTo>
                  <a:cubicBezTo>
                    <a:pt x="2007" y="1333"/>
                    <a:pt x="2009" y="1258"/>
                    <a:pt x="2007" y="1185"/>
                  </a:cubicBezTo>
                  <a:cubicBezTo>
                    <a:pt x="2009" y="951"/>
                    <a:pt x="1954" y="723"/>
                    <a:pt x="1896" y="498"/>
                  </a:cubicBezTo>
                  <a:lnTo>
                    <a:pt x="1896" y="498"/>
                  </a:lnTo>
                  <a:cubicBezTo>
                    <a:pt x="1898" y="526"/>
                    <a:pt x="1901" y="556"/>
                    <a:pt x="1903" y="584"/>
                  </a:cubicBezTo>
                  <a:cubicBezTo>
                    <a:pt x="1914" y="710"/>
                    <a:pt x="1918" y="830"/>
                    <a:pt x="1916" y="946"/>
                  </a:cubicBezTo>
                  <a:cubicBezTo>
                    <a:pt x="1863" y="593"/>
                    <a:pt x="1713" y="253"/>
                    <a:pt x="14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31"/>
            <p:cNvSpPr/>
            <p:nvPr/>
          </p:nvSpPr>
          <p:spPr>
            <a:xfrm>
              <a:off x="5734750" y="4214925"/>
              <a:ext cx="25" cy="200"/>
            </a:xfrm>
            <a:custGeom>
              <a:rect b="b" l="l" r="r" t="t"/>
              <a:pathLst>
                <a:path extrusionOk="0" h="8" w="1">
                  <a:moveTo>
                    <a:pt x="0" y="0"/>
                  </a:moveTo>
                  <a:lnTo>
                    <a:pt x="0" y="0"/>
                  </a:lnTo>
                  <a:cubicBezTo>
                    <a:pt x="0" y="8"/>
                    <a:pt x="0" y="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31"/>
            <p:cNvSpPr/>
            <p:nvPr/>
          </p:nvSpPr>
          <p:spPr>
            <a:xfrm>
              <a:off x="5730600" y="4203350"/>
              <a:ext cx="26700" cy="35000"/>
            </a:xfrm>
            <a:custGeom>
              <a:rect b="b" l="l" r="r" t="t"/>
              <a:pathLst>
                <a:path extrusionOk="0" h="1400" w="1068">
                  <a:moveTo>
                    <a:pt x="257" y="1"/>
                  </a:moveTo>
                  <a:cubicBezTo>
                    <a:pt x="0" y="335"/>
                    <a:pt x="25" y="863"/>
                    <a:pt x="316" y="1167"/>
                  </a:cubicBezTo>
                  <a:cubicBezTo>
                    <a:pt x="325" y="1178"/>
                    <a:pt x="365" y="1216"/>
                    <a:pt x="369" y="1216"/>
                  </a:cubicBezTo>
                  <a:cubicBezTo>
                    <a:pt x="369" y="1216"/>
                    <a:pt x="369" y="1215"/>
                    <a:pt x="368" y="1213"/>
                  </a:cubicBezTo>
                  <a:cubicBezTo>
                    <a:pt x="327" y="1156"/>
                    <a:pt x="285" y="1081"/>
                    <a:pt x="262" y="1022"/>
                  </a:cubicBezTo>
                  <a:cubicBezTo>
                    <a:pt x="242" y="969"/>
                    <a:pt x="226" y="916"/>
                    <a:pt x="212" y="861"/>
                  </a:cubicBezTo>
                  <a:lnTo>
                    <a:pt x="212" y="861"/>
                  </a:lnTo>
                  <a:cubicBezTo>
                    <a:pt x="315" y="1153"/>
                    <a:pt x="564" y="1399"/>
                    <a:pt x="868" y="1399"/>
                  </a:cubicBezTo>
                  <a:cubicBezTo>
                    <a:pt x="907" y="1399"/>
                    <a:pt x="948" y="1395"/>
                    <a:pt x="989" y="1386"/>
                  </a:cubicBezTo>
                  <a:cubicBezTo>
                    <a:pt x="854" y="1385"/>
                    <a:pt x="752" y="1329"/>
                    <a:pt x="643" y="1253"/>
                  </a:cubicBezTo>
                  <a:lnTo>
                    <a:pt x="623" y="1238"/>
                  </a:lnTo>
                  <a:lnTo>
                    <a:pt x="623" y="1238"/>
                  </a:lnTo>
                  <a:cubicBezTo>
                    <a:pt x="696" y="1273"/>
                    <a:pt x="782" y="1302"/>
                    <a:pt x="865" y="1302"/>
                  </a:cubicBezTo>
                  <a:cubicBezTo>
                    <a:pt x="920" y="1302"/>
                    <a:pt x="973" y="1289"/>
                    <a:pt x="1019" y="1256"/>
                  </a:cubicBezTo>
                  <a:lnTo>
                    <a:pt x="1019" y="1256"/>
                  </a:lnTo>
                  <a:cubicBezTo>
                    <a:pt x="1003" y="1264"/>
                    <a:pt x="981" y="1267"/>
                    <a:pt x="962" y="1267"/>
                  </a:cubicBezTo>
                  <a:cubicBezTo>
                    <a:pt x="952" y="1267"/>
                    <a:pt x="942" y="1266"/>
                    <a:pt x="934" y="1265"/>
                  </a:cubicBezTo>
                  <a:cubicBezTo>
                    <a:pt x="860" y="1253"/>
                    <a:pt x="819" y="1229"/>
                    <a:pt x="753" y="1187"/>
                  </a:cubicBezTo>
                  <a:cubicBezTo>
                    <a:pt x="706" y="1156"/>
                    <a:pt x="661" y="1118"/>
                    <a:pt x="594" y="1035"/>
                  </a:cubicBezTo>
                  <a:cubicBezTo>
                    <a:pt x="562" y="989"/>
                    <a:pt x="531" y="935"/>
                    <a:pt x="504" y="880"/>
                  </a:cubicBezTo>
                  <a:lnTo>
                    <a:pt x="504" y="880"/>
                  </a:lnTo>
                  <a:cubicBezTo>
                    <a:pt x="578" y="995"/>
                    <a:pt x="692" y="1081"/>
                    <a:pt x="834" y="1112"/>
                  </a:cubicBezTo>
                  <a:cubicBezTo>
                    <a:pt x="851" y="1116"/>
                    <a:pt x="860" y="1118"/>
                    <a:pt x="865" y="1118"/>
                  </a:cubicBezTo>
                  <a:cubicBezTo>
                    <a:pt x="881" y="1118"/>
                    <a:pt x="831" y="1097"/>
                    <a:pt x="813" y="1078"/>
                  </a:cubicBezTo>
                  <a:cubicBezTo>
                    <a:pt x="772" y="1046"/>
                    <a:pt x="717" y="997"/>
                    <a:pt x="681" y="949"/>
                  </a:cubicBezTo>
                  <a:cubicBezTo>
                    <a:pt x="666" y="930"/>
                    <a:pt x="647" y="908"/>
                    <a:pt x="630" y="881"/>
                  </a:cubicBezTo>
                  <a:lnTo>
                    <a:pt x="630" y="881"/>
                  </a:lnTo>
                  <a:cubicBezTo>
                    <a:pt x="695" y="954"/>
                    <a:pt x="781" y="1006"/>
                    <a:pt x="876" y="1016"/>
                  </a:cubicBezTo>
                  <a:cubicBezTo>
                    <a:pt x="825" y="997"/>
                    <a:pt x="789" y="960"/>
                    <a:pt x="750" y="923"/>
                  </a:cubicBezTo>
                  <a:cubicBezTo>
                    <a:pt x="744" y="916"/>
                    <a:pt x="739" y="911"/>
                    <a:pt x="734" y="904"/>
                  </a:cubicBezTo>
                  <a:lnTo>
                    <a:pt x="734" y="904"/>
                  </a:lnTo>
                  <a:cubicBezTo>
                    <a:pt x="784" y="948"/>
                    <a:pt x="851" y="975"/>
                    <a:pt x="916" y="975"/>
                  </a:cubicBezTo>
                  <a:cubicBezTo>
                    <a:pt x="971" y="975"/>
                    <a:pt x="1026" y="956"/>
                    <a:pt x="1067" y="911"/>
                  </a:cubicBezTo>
                  <a:lnTo>
                    <a:pt x="1067" y="911"/>
                  </a:lnTo>
                  <a:cubicBezTo>
                    <a:pt x="1039" y="923"/>
                    <a:pt x="1011" y="928"/>
                    <a:pt x="984" y="928"/>
                  </a:cubicBezTo>
                  <a:cubicBezTo>
                    <a:pt x="899" y="928"/>
                    <a:pt x="826" y="876"/>
                    <a:pt x="768" y="805"/>
                  </a:cubicBezTo>
                  <a:lnTo>
                    <a:pt x="768" y="805"/>
                  </a:lnTo>
                  <a:cubicBezTo>
                    <a:pt x="779" y="816"/>
                    <a:pt x="793" y="826"/>
                    <a:pt x="808" y="834"/>
                  </a:cubicBezTo>
                  <a:cubicBezTo>
                    <a:pt x="848" y="855"/>
                    <a:pt x="895" y="870"/>
                    <a:pt x="941" y="870"/>
                  </a:cubicBezTo>
                  <a:cubicBezTo>
                    <a:pt x="969" y="870"/>
                    <a:pt x="996" y="864"/>
                    <a:pt x="1022" y="851"/>
                  </a:cubicBezTo>
                  <a:lnTo>
                    <a:pt x="1022" y="851"/>
                  </a:lnTo>
                  <a:cubicBezTo>
                    <a:pt x="1018" y="851"/>
                    <a:pt x="1013" y="851"/>
                    <a:pt x="1009" y="851"/>
                  </a:cubicBezTo>
                  <a:cubicBezTo>
                    <a:pt x="953" y="851"/>
                    <a:pt x="910" y="827"/>
                    <a:pt x="862" y="796"/>
                  </a:cubicBezTo>
                  <a:cubicBezTo>
                    <a:pt x="804" y="762"/>
                    <a:pt x="749" y="692"/>
                    <a:pt x="742" y="614"/>
                  </a:cubicBezTo>
                  <a:cubicBezTo>
                    <a:pt x="739" y="587"/>
                    <a:pt x="742" y="561"/>
                    <a:pt x="746" y="536"/>
                  </a:cubicBezTo>
                  <a:cubicBezTo>
                    <a:pt x="746" y="528"/>
                    <a:pt x="755" y="507"/>
                    <a:pt x="752" y="507"/>
                  </a:cubicBezTo>
                  <a:lnTo>
                    <a:pt x="752" y="507"/>
                  </a:lnTo>
                  <a:cubicBezTo>
                    <a:pt x="751" y="507"/>
                    <a:pt x="749" y="510"/>
                    <a:pt x="744" y="517"/>
                  </a:cubicBezTo>
                  <a:cubicBezTo>
                    <a:pt x="692" y="580"/>
                    <a:pt x="686" y="667"/>
                    <a:pt x="717" y="738"/>
                  </a:cubicBezTo>
                  <a:cubicBezTo>
                    <a:pt x="685" y="687"/>
                    <a:pt x="661" y="630"/>
                    <a:pt x="643" y="580"/>
                  </a:cubicBezTo>
                  <a:cubicBezTo>
                    <a:pt x="631" y="546"/>
                    <a:pt x="640" y="502"/>
                    <a:pt x="656" y="471"/>
                  </a:cubicBezTo>
                  <a:lnTo>
                    <a:pt x="656" y="471"/>
                  </a:lnTo>
                  <a:cubicBezTo>
                    <a:pt x="635" y="487"/>
                    <a:pt x="617" y="510"/>
                    <a:pt x="607" y="536"/>
                  </a:cubicBezTo>
                  <a:cubicBezTo>
                    <a:pt x="593" y="592"/>
                    <a:pt x="597" y="650"/>
                    <a:pt x="612" y="703"/>
                  </a:cubicBezTo>
                  <a:cubicBezTo>
                    <a:pt x="597" y="671"/>
                    <a:pt x="583" y="640"/>
                    <a:pt x="572" y="608"/>
                  </a:cubicBezTo>
                  <a:cubicBezTo>
                    <a:pt x="553" y="552"/>
                    <a:pt x="535" y="497"/>
                    <a:pt x="516" y="443"/>
                  </a:cubicBezTo>
                  <a:lnTo>
                    <a:pt x="512" y="477"/>
                  </a:lnTo>
                  <a:cubicBezTo>
                    <a:pt x="506" y="567"/>
                    <a:pt x="511" y="660"/>
                    <a:pt x="543" y="743"/>
                  </a:cubicBezTo>
                  <a:lnTo>
                    <a:pt x="543" y="743"/>
                  </a:lnTo>
                  <a:cubicBezTo>
                    <a:pt x="541" y="740"/>
                    <a:pt x="540" y="738"/>
                    <a:pt x="538" y="734"/>
                  </a:cubicBezTo>
                  <a:cubicBezTo>
                    <a:pt x="521" y="699"/>
                    <a:pt x="516" y="687"/>
                    <a:pt x="508" y="667"/>
                  </a:cubicBezTo>
                  <a:lnTo>
                    <a:pt x="508" y="667"/>
                  </a:lnTo>
                  <a:cubicBezTo>
                    <a:pt x="508" y="668"/>
                    <a:pt x="509" y="669"/>
                    <a:pt x="509" y="669"/>
                  </a:cubicBezTo>
                  <a:cubicBezTo>
                    <a:pt x="509" y="668"/>
                    <a:pt x="508" y="666"/>
                    <a:pt x="507" y="665"/>
                  </a:cubicBezTo>
                  <a:lnTo>
                    <a:pt x="507" y="665"/>
                  </a:lnTo>
                  <a:cubicBezTo>
                    <a:pt x="507" y="664"/>
                    <a:pt x="506" y="663"/>
                    <a:pt x="506" y="662"/>
                  </a:cubicBezTo>
                  <a:lnTo>
                    <a:pt x="506" y="662"/>
                  </a:lnTo>
                  <a:cubicBezTo>
                    <a:pt x="506" y="662"/>
                    <a:pt x="506" y="662"/>
                    <a:pt x="506" y="663"/>
                  </a:cubicBezTo>
                  <a:lnTo>
                    <a:pt x="506" y="663"/>
                  </a:lnTo>
                  <a:cubicBezTo>
                    <a:pt x="477" y="596"/>
                    <a:pt x="433" y="467"/>
                    <a:pt x="439" y="367"/>
                  </a:cubicBezTo>
                  <a:lnTo>
                    <a:pt x="439" y="367"/>
                  </a:lnTo>
                  <a:cubicBezTo>
                    <a:pt x="404" y="458"/>
                    <a:pt x="398" y="554"/>
                    <a:pt x="412" y="647"/>
                  </a:cubicBezTo>
                  <a:cubicBezTo>
                    <a:pt x="377" y="516"/>
                    <a:pt x="363" y="377"/>
                    <a:pt x="391" y="245"/>
                  </a:cubicBezTo>
                  <a:cubicBezTo>
                    <a:pt x="392" y="216"/>
                    <a:pt x="416" y="152"/>
                    <a:pt x="412" y="145"/>
                  </a:cubicBezTo>
                  <a:lnTo>
                    <a:pt x="412" y="145"/>
                  </a:lnTo>
                  <a:cubicBezTo>
                    <a:pt x="352" y="222"/>
                    <a:pt x="304" y="312"/>
                    <a:pt x="281" y="409"/>
                  </a:cubicBezTo>
                  <a:cubicBezTo>
                    <a:pt x="267" y="471"/>
                    <a:pt x="260" y="533"/>
                    <a:pt x="260" y="597"/>
                  </a:cubicBezTo>
                  <a:cubicBezTo>
                    <a:pt x="237" y="484"/>
                    <a:pt x="232" y="377"/>
                    <a:pt x="248" y="254"/>
                  </a:cubicBezTo>
                  <a:cubicBezTo>
                    <a:pt x="248" y="241"/>
                    <a:pt x="260" y="202"/>
                    <a:pt x="256" y="202"/>
                  </a:cubicBezTo>
                  <a:lnTo>
                    <a:pt x="256" y="202"/>
                  </a:lnTo>
                  <a:cubicBezTo>
                    <a:pt x="256" y="202"/>
                    <a:pt x="255" y="203"/>
                    <a:pt x="255" y="203"/>
                  </a:cubicBezTo>
                  <a:cubicBezTo>
                    <a:pt x="233" y="240"/>
                    <a:pt x="213" y="279"/>
                    <a:pt x="200" y="321"/>
                  </a:cubicBezTo>
                  <a:cubicBezTo>
                    <a:pt x="185" y="368"/>
                    <a:pt x="171" y="417"/>
                    <a:pt x="164" y="465"/>
                  </a:cubicBezTo>
                  <a:lnTo>
                    <a:pt x="160" y="496"/>
                  </a:lnTo>
                  <a:cubicBezTo>
                    <a:pt x="159" y="327"/>
                    <a:pt x="188" y="160"/>
                    <a:pt x="2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31"/>
            <p:cNvSpPr/>
            <p:nvPr/>
          </p:nvSpPr>
          <p:spPr>
            <a:xfrm>
              <a:off x="5734750" y="4214875"/>
              <a:ext cx="25" cy="75"/>
            </a:xfrm>
            <a:custGeom>
              <a:rect b="b" l="l" r="r" t="t"/>
              <a:pathLst>
                <a:path extrusionOk="0" h="3" w="1">
                  <a:moveTo>
                    <a:pt x="0" y="2"/>
                  </a:moveTo>
                  <a:lnTo>
                    <a:pt x="0" y="2"/>
                  </a:lnTo>
                  <a:cubicBezTo>
                    <a:pt x="0" y="2"/>
                    <a:pt x="0" y="0"/>
                    <a:pt x="0"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31"/>
            <p:cNvSpPr/>
            <p:nvPr/>
          </p:nvSpPr>
          <p:spPr>
            <a:xfrm>
              <a:off x="5743950" y="4236875"/>
              <a:ext cx="13200" cy="4250"/>
            </a:xfrm>
            <a:custGeom>
              <a:rect b="b" l="l" r="r" t="t"/>
              <a:pathLst>
                <a:path extrusionOk="0" h="170" w="528">
                  <a:moveTo>
                    <a:pt x="1" y="1"/>
                  </a:moveTo>
                  <a:cubicBezTo>
                    <a:pt x="3" y="5"/>
                    <a:pt x="7" y="8"/>
                    <a:pt x="9" y="11"/>
                  </a:cubicBezTo>
                  <a:cubicBezTo>
                    <a:pt x="91" y="102"/>
                    <a:pt x="223" y="170"/>
                    <a:pt x="348" y="170"/>
                  </a:cubicBezTo>
                  <a:cubicBezTo>
                    <a:pt x="412" y="170"/>
                    <a:pt x="474" y="152"/>
                    <a:pt x="527" y="111"/>
                  </a:cubicBezTo>
                  <a:lnTo>
                    <a:pt x="527" y="111"/>
                  </a:lnTo>
                  <a:cubicBezTo>
                    <a:pt x="494" y="131"/>
                    <a:pt x="456" y="136"/>
                    <a:pt x="417" y="136"/>
                  </a:cubicBezTo>
                  <a:cubicBezTo>
                    <a:pt x="395" y="136"/>
                    <a:pt x="372" y="134"/>
                    <a:pt x="351" y="133"/>
                  </a:cubicBezTo>
                  <a:cubicBezTo>
                    <a:pt x="347" y="133"/>
                    <a:pt x="337" y="132"/>
                    <a:pt x="321" y="127"/>
                  </a:cubicBezTo>
                  <a:cubicBezTo>
                    <a:pt x="261" y="114"/>
                    <a:pt x="181" y="86"/>
                    <a:pt x="137" y="67"/>
                  </a:cubicBezTo>
                  <a:cubicBezTo>
                    <a:pt x="92" y="47"/>
                    <a:pt x="43" y="2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31"/>
            <p:cNvSpPr/>
            <p:nvPr/>
          </p:nvSpPr>
          <p:spPr>
            <a:xfrm>
              <a:off x="5758250" y="4215850"/>
              <a:ext cx="8975" cy="13825"/>
            </a:xfrm>
            <a:custGeom>
              <a:rect b="b" l="l" r="r" t="t"/>
              <a:pathLst>
                <a:path extrusionOk="0" h="553" w="359">
                  <a:moveTo>
                    <a:pt x="312" y="0"/>
                  </a:moveTo>
                  <a:cubicBezTo>
                    <a:pt x="312" y="0"/>
                    <a:pt x="311" y="1"/>
                    <a:pt x="311" y="2"/>
                  </a:cubicBezTo>
                  <a:cubicBezTo>
                    <a:pt x="307" y="36"/>
                    <a:pt x="297" y="68"/>
                    <a:pt x="287" y="100"/>
                  </a:cubicBezTo>
                  <a:cubicBezTo>
                    <a:pt x="230" y="253"/>
                    <a:pt x="151" y="435"/>
                    <a:pt x="0" y="552"/>
                  </a:cubicBezTo>
                  <a:cubicBezTo>
                    <a:pt x="225" y="502"/>
                    <a:pt x="359" y="254"/>
                    <a:pt x="320" y="28"/>
                  </a:cubicBezTo>
                  <a:cubicBezTo>
                    <a:pt x="320" y="23"/>
                    <a:pt x="314" y="0"/>
                    <a:pt x="3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31"/>
            <p:cNvSpPr/>
            <p:nvPr/>
          </p:nvSpPr>
          <p:spPr>
            <a:xfrm>
              <a:off x="5759475" y="4221850"/>
              <a:ext cx="2525" cy="4300"/>
            </a:xfrm>
            <a:custGeom>
              <a:rect b="b" l="l" r="r" t="t"/>
              <a:pathLst>
                <a:path extrusionOk="0" h="172" w="101">
                  <a:moveTo>
                    <a:pt x="101" y="0"/>
                  </a:moveTo>
                  <a:lnTo>
                    <a:pt x="101" y="0"/>
                  </a:lnTo>
                  <a:cubicBezTo>
                    <a:pt x="65" y="56"/>
                    <a:pt x="40" y="118"/>
                    <a:pt x="1" y="171"/>
                  </a:cubicBezTo>
                  <a:cubicBezTo>
                    <a:pt x="63" y="140"/>
                    <a:pt x="96" y="64"/>
                    <a:pt x="1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31"/>
            <p:cNvSpPr/>
            <p:nvPr/>
          </p:nvSpPr>
          <p:spPr>
            <a:xfrm>
              <a:off x="5737825" y="4196575"/>
              <a:ext cx="26400" cy="18550"/>
            </a:xfrm>
            <a:custGeom>
              <a:rect b="b" l="l" r="r" t="t"/>
              <a:pathLst>
                <a:path extrusionOk="0" h="742" w="1056">
                  <a:moveTo>
                    <a:pt x="530" y="1"/>
                  </a:moveTo>
                  <a:cubicBezTo>
                    <a:pt x="337" y="1"/>
                    <a:pt x="142" y="69"/>
                    <a:pt x="21" y="201"/>
                  </a:cubicBezTo>
                  <a:cubicBezTo>
                    <a:pt x="118" y="133"/>
                    <a:pt x="220" y="104"/>
                    <a:pt x="325" y="93"/>
                  </a:cubicBezTo>
                  <a:lnTo>
                    <a:pt x="325" y="93"/>
                  </a:lnTo>
                  <a:cubicBezTo>
                    <a:pt x="184" y="150"/>
                    <a:pt x="63" y="263"/>
                    <a:pt x="1" y="417"/>
                  </a:cubicBezTo>
                  <a:cubicBezTo>
                    <a:pt x="93" y="298"/>
                    <a:pt x="216" y="232"/>
                    <a:pt x="345" y="199"/>
                  </a:cubicBezTo>
                  <a:lnTo>
                    <a:pt x="345" y="199"/>
                  </a:lnTo>
                  <a:cubicBezTo>
                    <a:pt x="268" y="241"/>
                    <a:pt x="201" y="305"/>
                    <a:pt x="159" y="385"/>
                  </a:cubicBezTo>
                  <a:cubicBezTo>
                    <a:pt x="249" y="292"/>
                    <a:pt x="359" y="250"/>
                    <a:pt x="472" y="241"/>
                  </a:cubicBezTo>
                  <a:lnTo>
                    <a:pt x="472" y="241"/>
                  </a:lnTo>
                  <a:cubicBezTo>
                    <a:pt x="325" y="271"/>
                    <a:pt x="195" y="362"/>
                    <a:pt x="154" y="514"/>
                  </a:cubicBezTo>
                  <a:cubicBezTo>
                    <a:pt x="185" y="454"/>
                    <a:pt x="228" y="415"/>
                    <a:pt x="285" y="387"/>
                  </a:cubicBezTo>
                  <a:cubicBezTo>
                    <a:pt x="366" y="345"/>
                    <a:pt x="427" y="336"/>
                    <a:pt x="521" y="336"/>
                  </a:cubicBezTo>
                  <a:lnTo>
                    <a:pt x="527" y="336"/>
                  </a:lnTo>
                  <a:cubicBezTo>
                    <a:pt x="469" y="343"/>
                    <a:pt x="413" y="359"/>
                    <a:pt x="361" y="387"/>
                  </a:cubicBezTo>
                  <a:cubicBezTo>
                    <a:pt x="284" y="432"/>
                    <a:pt x="210" y="495"/>
                    <a:pt x="185" y="585"/>
                  </a:cubicBezTo>
                  <a:cubicBezTo>
                    <a:pt x="247" y="487"/>
                    <a:pt x="357" y="439"/>
                    <a:pt x="478" y="425"/>
                  </a:cubicBezTo>
                  <a:lnTo>
                    <a:pt x="478" y="425"/>
                  </a:lnTo>
                  <a:cubicBezTo>
                    <a:pt x="449" y="434"/>
                    <a:pt x="423" y="446"/>
                    <a:pt x="398" y="461"/>
                  </a:cubicBezTo>
                  <a:cubicBezTo>
                    <a:pt x="332" y="504"/>
                    <a:pt x="267" y="565"/>
                    <a:pt x="255" y="649"/>
                  </a:cubicBezTo>
                  <a:cubicBezTo>
                    <a:pt x="277" y="592"/>
                    <a:pt x="325" y="562"/>
                    <a:pt x="376" y="537"/>
                  </a:cubicBezTo>
                  <a:cubicBezTo>
                    <a:pt x="422" y="516"/>
                    <a:pt x="480" y="497"/>
                    <a:pt x="527" y="495"/>
                  </a:cubicBezTo>
                  <a:cubicBezTo>
                    <a:pt x="635" y="499"/>
                    <a:pt x="795" y="518"/>
                    <a:pt x="893" y="597"/>
                  </a:cubicBezTo>
                  <a:cubicBezTo>
                    <a:pt x="942" y="634"/>
                    <a:pt x="973" y="691"/>
                    <a:pt x="1002" y="742"/>
                  </a:cubicBezTo>
                  <a:cubicBezTo>
                    <a:pt x="996" y="706"/>
                    <a:pt x="986" y="669"/>
                    <a:pt x="974" y="634"/>
                  </a:cubicBezTo>
                  <a:cubicBezTo>
                    <a:pt x="947" y="564"/>
                    <a:pt x="896" y="508"/>
                    <a:pt x="831" y="469"/>
                  </a:cubicBezTo>
                  <a:lnTo>
                    <a:pt x="831" y="469"/>
                  </a:lnTo>
                  <a:cubicBezTo>
                    <a:pt x="863" y="482"/>
                    <a:pt x="916" y="514"/>
                    <a:pt x="947" y="539"/>
                  </a:cubicBezTo>
                  <a:cubicBezTo>
                    <a:pt x="933" y="513"/>
                    <a:pt x="916" y="489"/>
                    <a:pt x="897" y="468"/>
                  </a:cubicBezTo>
                  <a:cubicBezTo>
                    <a:pt x="839" y="406"/>
                    <a:pt x="763" y="365"/>
                    <a:pt x="681" y="345"/>
                  </a:cubicBezTo>
                  <a:lnTo>
                    <a:pt x="681" y="345"/>
                  </a:lnTo>
                  <a:cubicBezTo>
                    <a:pt x="759" y="354"/>
                    <a:pt x="827" y="372"/>
                    <a:pt x="923" y="422"/>
                  </a:cubicBezTo>
                  <a:cubicBezTo>
                    <a:pt x="965" y="449"/>
                    <a:pt x="1001" y="480"/>
                    <a:pt x="1036" y="516"/>
                  </a:cubicBezTo>
                  <a:cubicBezTo>
                    <a:pt x="1021" y="482"/>
                    <a:pt x="1003" y="449"/>
                    <a:pt x="982" y="418"/>
                  </a:cubicBezTo>
                  <a:cubicBezTo>
                    <a:pt x="949" y="371"/>
                    <a:pt x="907" y="334"/>
                    <a:pt x="859" y="304"/>
                  </a:cubicBezTo>
                  <a:lnTo>
                    <a:pt x="859" y="304"/>
                  </a:lnTo>
                  <a:cubicBezTo>
                    <a:pt x="864" y="305"/>
                    <a:pt x="867" y="307"/>
                    <a:pt x="872" y="309"/>
                  </a:cubicBezTo>
                  <a:cubicBezTo>
                    <a:pt x="927" y="328"/>
                    <a:pt x="967" y="349"/>
                    <a:pt x="1020" y="382"/>
                  </a:cubicBezTo>
                  <a:cubicBezTo>
                    <a:pt x="1003" y="356"/>
                    <a:pt x="983" y="331"/>
                    <a:pt x="962" y="307"/>
                  </a:cubicBezTo>
                  <a:cubicBezTo>
                    <a:pt x="911" y="259"/>
                    <a:pt x="855" y="216"/>
                    <a:pt x="792" y="185"/>
                  </a:cubicBezTo>
                  <a:lnTo>
                    <a:pt x="794" y="185"/>
                  </a:lnTo>
                  <a:cubicBezTo>
                    <a:pt x="859" y="200"/>
                    <a:pt x="917" y="219"/>
                    <a:pt x="973" y="251"/>
                  </a:cubicBezTo>
                  <a:cubicBezTo>
                    <a:pt x="974" y="252"/>
                    <a:pt x="975" y="253"/>
                    <a:pt x="976" y="253"/>
                  </a:cubicBezTo>
                  <a:cubicBezTo>
                    <a:pt x="981" y="253"/>
                    <a:pt x="933" y="204"/>
                    <a:pt x="927" y="196"/>
                  </a:cubicBezTo>
                  <a:cubicBezTo>
                    <a:pt x="903" y="174"/>
                    <a:pt x="877" y="155"/>
                    <a:pt x="851" y="137"/>
                  </a:cubicBezTo>
                  <a:lnTo>
                    <a:pt x="851" y="137"/>
                  </a:lnTo>
                  <a:cubicBezTo>
                    <a:pt x="865" y="140"/>
                    <a:pt x="876" y="144"/>
                    <a:pt x="891" y="149"/>
                  </a:cubicBezTo>
                  <a:cubicBezTo>
                    <a:pt x="933" y="168"/>
                    <a:pt x="973" y="190"/>
                    <a:pt x="1011" y="215"/>
                  </a:cubicBezTo>
                  <a:cubicBezTo>
                    <a:pt x="1026" y="225"/>
                    <a:pt x="1042" y="235"/>
                    <a:pt x="1055" y="242"/>
                  </a:cubicBezTo>
                  <a:cubicBezTo>
                    <a:pt x="1040" y="223"/>
                    <a:pt x="1023" y="202"/>
                    <a:pt x="1005" y="184"/>
                  </a:cubicBezTo>
                  <a:cubicBezTo>
                    <a:pt x="890" y="61"/>
                    <a:pt x="711" y="1"/>
                    <a:pt x="5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31"/>
            <p:cNvSpPr/>
            <p:nvPr/>
          </p:nvSpPr>
          <p:spPr>
            <a:xfrm>
              <a:off x="5748475" y="4209350"/>
              <a:ext cx="13675" cy="11525"/>
            </a:xfrm>
            <a:custGeom>
              <a:rect b="b" l="l" r="r" t="t"/>
              <a:pathLst>
                <a:path extrusionOk="0" h="461" w="547">
                  <a:moveTo>
                    <a:pt x="180" y="1"/>
                  </a:moveTo>
                  <a:cubicBezTo>
                    <a:pt x="121" y="1"/>
                    <a:pt x="60" y="16"/>
                    <a:pt x="0" y="49"/>
                  </a:cubicBezTo>
                  <a:cubicBezTo>
                    <a:pt x="33" y="41"/>
                    <a:pt x="65" y="38"/>
                    <a:pt x="95" y="38"/>
                  </a:cubicBezTo>
                  <a:cubicBezTo>
                    <a:pt x="259" y="38"/>
                    <a:pt x="388" y="145"/>
                    <a:pt x="451" y="261"/>
                  </a:cubicBezTo>
                  <a:cubicBezTo>
                    <a:pt x="477" y="307"/>
                    <a:pt x="503" y="350"/>
                    <a:pt x="517" y="394"/>
                  </a:cubicBezTo>
                  <a:cubicBezTo>
                    <a:pt x="523" y="415"/>
                    <a:pt x="528" y="443"/>
                    <a:pt x="534" y="460"/>
                  </a:cubicBezTo>
                  <a:cubicBezTo>
                    <a:pt x="538" y="437"/>
                    <a:pt x="542" y="412"/>
                    <a:pt x="543" y="389"/>
                  </a:cubicBezTo>
                  <a:cubicBezTo>
                    <a:pt x="547" y="164"/>
                    <a:pt x="375" y="1"/>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31"/>
            <p:cNvSpPr/>
            <p:nvPr/>
          </p:nvSpPr>
          <p:spPr>
            <a:xfrm>
              <a:off x="5752200" y="4211525"/>
              <a:ext cx="9200" cy="14000"/>
            </a:xfrm>
            <a:custGeom>
              <a:rect b="b" l="l" r="r" t="t"/>
              <a:pathLst>
                <a:path extrusionOk="0" h="560" w="368">
                  <a:moveTo>
                    <a:pt x="47" y="0"/>
                  </a:moveTo>
                  <a:cubicBezTo>
                    <a:pt x="100" y="23"/>
                    <a:pt x="143" y="70"/>
                    <a:pt x="182" y="114"/>
                  </a:cubicBezTo>
                  <a:cubicBezTo>
                    <a:pt x="189" y="123"/>
                    <a:pt x="198" y="139"/>
                    <a:pt x="207" y="155"/>
                  </a:cubicBezTo>
                  <a:cubicBezTo>
                    <a:pt x="174" y="129"/>
                    <a:pt x="132" y="114"/>
                    <a:pt x="90" y="114"/>
                  </a:cubicBezTo>
                  <a:cubicBezTo>
                    <a:pt x="70" y="114"/>
                    <a:pt x="51" y="117"/>
                    <a:pt x="32" y="124"/>
                  </a:cubicBezTo>
                  <a:cubicBezTo>
                    <a:pt x="26" y="126"/>
                    <a:pt x="0" y="134"/>
                    <a:pt x="12" y="134"/>
                  </a:cubicBezTo>
                  <a:cubicBezTo>
                    <a:pt x="43" y="136"/>
                    <a:pt x="69" y="138"/>
                    <a:pt x="98" y="150"/>
                  </a:cubicBezTo>
                  <a:cubicBezTo>
                    <a:pt x="176" y="184"/>
                    <a:pt x="235" y="270"/>
                    <a:pt x="232" y="366"/>
                  </a:cubicBezTo>
                  <a:cubicBezTo>
                    <a:pt x="228" y="406"/>
                    <a:pt x="225" y="446"/>
                    <a:pt x="198" y="482"/>
                  </a:cubicBezTo>
                  <a:cubicBezTo>
                    <a:pt x="235" y="457"/>
                    <a:pt x="261" y="416"/>
                    <a:pt x="274" y="371"/>
                  </a:cubicBezTo>
                  <a:lnTo>
                    <a:pt x="274" y="371"/>
                  </a:lnTo>
                  <a:cubicBezTo>
                    <a:pt x="275" y="388"/>
                    <a:pt x="275" y="406"/>
                    <a:pt x="272" y="426"/>
                  </a:cubicBezTo>
                  <a:cubicBezTo>
                    <a:pt x="270" y="457"/>
                    <a:pt x="264" y="490"/>
                    <a:pt x="249" y="535"/>
                  </a:cubicBezTo>
                  <a:cubicBezTo>
                    <a:pt x="243" y="548"/>
                    <a:pt x="236" y="559"/>
                    <a:pt x="238" y="559"/>
                  </a:cubicBezTo>
                  <a:cubicBezTo>
                    <a:pt x="240" y="559"/>
                    <a:pt x="244" y="556"/>
                    <a:pt x="252" y="548"/>
                  </a:cubicBezTo>
                  <a:cubicBezTo>
                    <a:pt x="363" y="440"/>
                    <a:pt x="367" y="266"/>
                    <a:pt x="281" y="141"/>
                  </a:cubicBezTo>
                  <a:cubicBezTo>
                    <a:pt x="228" y="64"/>
                    <a:pt x="137" y="14"/>
                    <a:pt x="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31"/>
            <p:cNvSpPr/>
            <p:nvPr/>
          </p:nvSpPr>
          <p:spPr>
            <a:xfrm>
              <a:off x="5752975" y="4216700"/>
              <a:ext cx="5225" cy="5275"/>
            </a:xfrm>
            <a:custGeom>
              <a:rect b="b" l="l" r="r" t="t"/>
              <a:pathLst>
                <a:path extrusionOk="0" h="211" w="209">
                  <a:moveTo>
                    <a:pt x="20" y="1"/>
                  </a:moveTo>
                  <a:cubicBezTo>
                    <a:pt x="12" y="1"/>
                    <a:pt x="3" y="3"/>
                    <a:pt x="0" y="5"/>
                  </a:cubicBezTo>
                  <a:cubicBezTo>
                    <a:pt x="10" y="7"/>
                    <a:pt x="21" y="10"/>
                    <a:pt x="29" y="15"/>
                  </a:cubicBezTo>
                  <a:cubicBezTo>
                    <a:pt x="66" y="34"/>
                    <a:pt x="86" y="56"/>
                    <a:pt x="105" y="86"/>
                  </a:cubicBezTo>
                  <a:cubicBezTo>
                    <a:pt x="134" y="121"/>
                    <a:pt x="146" y="169"/>
                    <a:pt x="123" y="210"/>
                  </a:cubicBezTo>
                  <a:cubicBezTo>
                    <a:pt x="209" y="138"/>
                    <a:pt x="126" y="1"/>
                    <a:pt x="29" y="1"/>
                  </a:cubicBezTo>
                  <a:cubicBezTo>
                    <a:pt x="29" y="1"/>
                    <a:pt x="28" y="1"/>
                    <a:pt x="27" y="1"/>
                  </a:cubicBezTo>
                  <a:cubicBezTo>
                    <a:pt x="25" y="1"/>
                    <a:pt x="23" y="1"/>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31"/>
            <p:cNvSpPr/>
            <p:nvPr/>
          </p:nvSpPr>
          <p:spPr>
            <a:xfrm>
              <a:off x="5751100" y="4219350"/>
              <a:ext cx="3175" cy="3700"/>
            </a:xfrm>
            <a:custGeom>
              <a:rect b="b" l="l" r="r" t="t"/>
              <a:pathLst>
                <a:path extrusionOk="0" h="148" w="127">
                  <a:moveTo>
                    <a:pt x="0" y="0"/>
                  </a:moveTo>
                  <a:lnTo>
                    <a:pt x="0" y="0"/>
                  </a:lnTo>
                  <a:cubicBezTo>
                    <a:pt x="8" y="71"/>
                    <a:pt x="55" y="138"/>
                    <a:pt x="127" y="148"/>
                  </a:cubicBezTo>
                  <a:cubicBezTo>
                    <a:pt x="66" y="103"/>
                    <a:pt x="39" y="5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31"/>
            <p:cNvSpPr/>
            <p:nvPr/>
          </p:nvSpPr>
          <p:spPr>
            <a:xfrm>
              <a:off x="5753775" y="4220725"/>
              <a:ext cx="450" cy="575"/>
            </a:xfrm>
            <a:custGeom>
              <a:rect b="b" l="l" r="r" t="t"/>
              <a:pathLst>
                <a:path extrusionOk="0" h="23" w="18">
                  <a:moveTo>
                    <a:pt x="0" y="0"/>
                  </a:moveTo>
                  <a:cubicBezTo>
                    <a:pt x="2" y="8"/>
                    <a:pt x="10" y="18"/>
                    <a:pt x="18" y="23"/>
                  </a:cubicBezTo>
                  <a:cubicBezTo>
                    <a:pt x="13" y="13"/>
                    <a:pt x="6" y="6"/>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31"/>
            <p:cNvSpPr/>
            <p:nvPr/>
          </p:nvSpPr>
          <p:spPr>
            <a:xfrm>
              <a:off x="5689775" y="4294500"/>
              <a:ext cx="72100" cy="95275"/>
            </a:xfrm>
            <a:custGeom>
              <a:rect b="b" l="l" r="r" t="t"/>
              <a:pathLst>
                <a:path extrusionOk="0" h="3811" w="2884">
                  <a:moveTo>
                    <a:pt x="2120" y="1"/>
                  </a:moveTo>
                  <a:lnTo>
                    <a:pt x="2120" y="1"/>
                  </a:lnTo>
                  <a:cubicBezTo>
                    <a:pt x="2080" y="442"/>
                    <a:pt x="1959" y="876"/>
                    <a:pt x="1814" y="1294"/>
                  </a:cubicBezTo>
                  <a:cubicBezTo>
                    <a:pt x="1690" y="1637"/>
                    <a:pt x="1607" y="1869"/>
                    <a:pt x="1442" y="2179"/>
                  </a:cubicBezTo>
                  <a:cubicBezTo>
                    <a:pt x="1131" y="2780"/>
                    <a:pt x="583" y="3368"/>
                    <a:pt x="109" y="3734"/>
                  </a:cubicBezTo>
                  <a:cubicBezTo>
                    <a:pt x="73" y="3760"/>
                    <a:pt x="36" y="3785"/>
                    <a:pt x="0" y="3811"/>
                  </a:cubicBezTo>
                  <a:cubicBezTo>
                    <a:pt x="113" y="3807"/>
                    <a:pt x="227" y="3800"/>
                    <a:pt x="338" y="3787"/>
                  </a:cubicBezTo>
                  <a:cubicBezTo>
                    <a:pt x="415" y="3780"/>
                    <a:pt x="494" y="3770"/>
                    <a:pt x="572" y="3756"/>
                  </a:cubicBezTo>
                  <a:cubicBezTo>
                    <a:pt x="928" y="3630"/>
                    <a:pt x="1278" y="3486"/>
                    <a:pt x="1633" y="3355"/>
                  </a:cubicBezTo>
                  <a:cubicBezTo>
                    <a:pt x="1725" y="3300"/>
                    <a:pt x="1816" y="3245"/>
                    <a:pt x="1906" y="3188"/>
                  </a:cubicBezTo>
                  <a:cubicBezTo>
                    <a:pt x="2086" y="3007"/>
                    <a:pt x="2284" y="2842"/>
                    <a:pt x="2482" y="2693"/>
                  </a:cubicBezTo>
                  <a:cubicBezTo>
                    <a:pt x="2498" y="2679"/>
                    <a:pt x="2516" y="2672"/>
                    <a:pt x="2536" y="2668"/>
                  </a:cubicBezTo>
                  <a:cubicBezTo>
                    <a:pt x="2537" y="2662"/>
                    <a:pt x="2537" y="2654"/>
                    <a:pt x="2539" y="2648"/>
                  </a:cubicBezTo>
                  <a:cubicBezTo>
                    <a:pt x="2545" y="2653"/>
                    <a:pt x="2553" y="2656"/>
                    <a:pt x="2561" y="2656"/>
                  </a:cubicBezTo>
                  <a:cubicBezTo>
                    <a:pt x="2567" y="2656"/>
                    <a:pt x="2573" y="2654"/>
                    <a:pt x="2578" y="2651"/>
                  </a:cubicBezTo>
                  <a:cubicBezTo>
                    <a:pt x="2598" y="2637"/>
                    <a:pt x="2603" y="2610"/>
                    <a:pt x="2608" y="2587"/>
                  </a:cubicBezTo>
                  <a:cubicBezTo>
                    <a:pt x="2609" y="2598"/>
                    <a:pt x="2611" y="2610"/>
                    <a:pt x="2613" y="2622"/>
                  </a:cubicBezTo>
                  <a:cubicBezTo>
                    <a:pt x="2617" y="2636"/>
                    <a:pt x="2618" y="2654"/>
                    <a:pt x="2633" y="2663"/>
                  </a:cubicBezTo>
                  <a:cubicBezTo>
                    <a:pt x="2636" y="2664"/>
                    <a:pt x="2638" y="2665"/>
                    <a:pt x="2641" y="2665"/>
                  </a:cubicBezTo>
                  <a:cubicBezTo>
                    <a:pt x="2650" y="2665"/>
                    <a:pt x="2660" y="2656"/>
                    <a:pt x="2660" y="2644"/>
                  </a:cubicBezTo>
                  <a:lnTo>
                    <a:pt x="2649" y="2598"/>
                  </a:lnTo>
                  <a:lnTo>
                    <a:pt x="2649" y="2598"/>
                  </a:lnTo>
                  <a:cubicBezTo>
                    <a:pt x="2651" y="2601"/>
                    <a:pt x="2654" y="2603"/>
                    <a:pt x="2658" y="2603"/>
                  </a:cubicBezTo>
                  <a:cubicBezTo>
                    <a:pt x="2662" y="2603"/>
                    <a:pt x="2666" y="2601"/>
                    <a:pt x="2668" y="2598"/>
                  </a:cubicBezTo>
                  <a:cubicBezTo>
                    <a:pt x="2670" y="2603"/>
                    <a:pt x="2674" y="2610"/>
                    <a:pt x="2676" y="2615"/>
                  </a:cubicBezTo>
                  <a:cubicBezTo>
                    <a:pt x="2711" y="2682"/>
                    <a:pt x="2756" y="2741"/>
                    <a:pt x="2808" y="2796"/>
                  </a:cubicBezTo>
                  <a:cubicBezTo>
                    <a:pt x="2815" y="2803"/>
                    <a:pt x="2825" y="2808"/>
                    <a:pt x="2835" y="2808"/>
                  </a:cubicBezTo>
                  <a:cubicBezTo>
                    <a:pt x="2884" y="2803"/>
                    <a:pt x="2866" y="2747"/>
                    <a:pt x="2848" y="2734"/>
                  </a:cubicBezTo>
                  <a:cubicBezTo>
                    <a:pt x="2736" y="2606"/>
                    <a:pt x="2655" y="2479"/>
                    <a:pt x="2601" y="2317"/>
                  </a:cubicBezTo>
                  <a:cubicBezTo>
                    <a:pt x="2597" y="2291"/>
                    <a:pt x="2592" y="2263"/>
                    <a:pt x="2587" y="2237"/>
                  </a:cubicBezTo>
                  <a:cubicBezTo>
                    <a:pt x="2577" y="2329"/>
                    <a:pt x="2567" y="2406"/>
                    <a:pt x="2547" y="2502"/>
                  </a:cubicBezTo>
                  <a:cubicBezTo>
                    <a:pt x="2546" y="2509"/>
                    <a:pt x="2545" y="2515"/>
                    <a:pt x="2542" y="2524"/>
                  </a:cubicBezTo>
                  <a:cubicBezTo>
                    <a:pt x="2544" y="2495"/>
                    <a:pt x="2545" y="2468"/>
                    <a:pt x="2545" y="2440"/>
                  </a:cubicBezTo>
                  <a:lnTo>
                    <a:pt x="2545" y="2438"/>
                  </a:lnTo>
                  <a:cubicBezTo>
                    <a:pt x="2546" y="2395"/>
                    <a:pt x="2546" y="2353"/>
                    <a:pt x="2545" y="2308"/>
                  </a:cubicBezTo>
                  <a:cubicBezTo>
                    <a:pt x="2524" y="2371"/>
                    <a:pt x="2498" y="2432"/>
                    <a:pt x="2472" y="2492"/>
                  </a:cubicBezTo>
                  <a:cubicBezTo>
                    <a:pt x="2501" y="2376"/>
                    <a:pt x="2516" y="2258"/>
                    <a:pt x="2515" y="2140"/>
                  </a:cubicBezTo>
                  <a:lnTo>
                    <a:pt x="2515" y="2140"/>
                  </a:lnTo>
                  <a:cubicBezTo>
                    <a:pt x="2488" y="2276"/>
                    <a:pt x="2447" y="2390"/>
                    <a:pt x="2389" y="2500"/>
                  </a:cubicBezTo>
                  <a:cubicBezTo>
                    <a:pt x="2444" y="2309"/>
                    <a:pt x="2477" y="2113"/>
                    <a:pt x="2483" y="1915"/>
                  </a:cubicBezTo>
                  <a:lnTo>
                    <a:pt x="2483" y="1915"/>
                  </a:lnTo>
                  <a:cubicBezTo>
                    <a:pt x="2452" y="2150"/>
                    <a:pt x="2360" y="2394"/>
                    <a:pt x="2250" y="2608"/>
                  </a:cubicBezTo>
                  <a:cubicBezTo>
                    <a:pt x="2372" y="2289"/>
                    <a:pt x="2435" y="1946"/>
                    <a:pt x="2432" y="1603"/>
                  </a:cubicBezTo>
                  <a:lnTo>
                    <a:pt x="2432" y="1603"/>
                  </a:lnTo>
                  <a:cubicBezTo>
                    <a:pt x="2391" y="2003"/>
                    <a:pt x="2271" y="2364"/>
                    <a:pt x="2086" y="2687"/>
                  </a:cubicBezTo>
                  <a:cubicBezTo>
                    <a:pt x="2286" y="2237"/>
                    <a:pt x="2385" y="1741"/>
                    <a:pt x="2362" y="1248"/>
                  </a:cubicBezTo>
                  <a:lnTo>
                    <a:pt x="2362" y="1248"/>
                  </a:lnTo>
                  <a:cubicBezTo>
                    <a:pt x="2341" y="1663"/>
                    <a:pt x="2212" y="2114"/>
                    <a:pt x="2057" y="2458"/>
                  </a:cubicBezTo>
                  <a:cubicBezTo>
                    <a:pt x="1978" y="2632"/>
                    <a:pt x="1897" y="2785"/>
                    <a:pt x="1805" y="2926"/>
                  </a:cubicBezTo>
                  <a:cubicBezTo>
                    <a:pt x="2153" y="2358"/>
                    <a:pt x="2303" y="1699"/>
                    <a:pt x="2303" y="1043"/>
                  </a:cubicBezTo>
                  <a:lnTo>
                    <a:pt x="2303" y="1043"/>
                  </a:lnTo>
                  <a:cubicBezTo>
                    <a:pt x="2271" y="1319"/>
                    <a:pt x="2197" y="1588"/>
                    <a:pt x="2112" y="1850"/>
                  </a:cubicBezTo>
                  <a:cubicBezTo>
                    <a:pt x="1984" y="2231"/>
                    <a:pt x="1834" y="2555"/>
                    <a:pt x="1593" y="2907"/>
                  </a:cubicBezTo>
                  <a:cubicBezTo>
                    <a:pt x="1586" y="2919"/>
                    <a:pt x="1577" y="2929"/>
                    <a:pt x="1569" y="2941"/>
                  </a:cubicBezTo>
                  <a:cubicBezTo>
                    <a:pt x="2022" y="2273"/>
                    <a:pt x="2251" y="1521"/>
                    <a:pt x="2269" y="686"/>
                  </a:cubicBezTo>
                  <a:lnTo>
                    <a:pt x="2269" y="686"/>
                  </a:lnTo>
                  <a:cubicBezTo>
                    <a:pt x="2204" y="1125"/>
                    <a:pt x="2080" y="1566"/>
                    <a:pt x="1903" y="1974"/>
                  </a:cubicBezTo>
                  <a:cubicBezTo>
                    <a:pt x="2109" y="1457"/>
                    <a:pt x="2214" y="901"/>
                    <a:pt x="2195" y="353"/>
                  </a:cubicBezTo>
                  <a:lnTo>
                    <a:pt x="2195" y="353"/>
                  </a:lnTo>
                  <a:cubicBezTo>
                    <a:pt x="2164" y="821"/>
                    <a:pt x="2014" y="1282"/>
                    <a:pt x="1839" y="1716"/>
                  </a:cubicBezTo>
                  <a:cubicBezTo>
                    <a:pt x="1839" y="1719"/>
                    <a:pt x="1837" y="1723"/>
                    <a:pt x="1836" y="1726"/>
                  </a:cubicBezTo>
                  <a:lnTo>
                    <a:pt x="1836" y="1726"/>
                  </a:lnTo>
                  <a:cubicBezTo>
                    <a:pt x="2030" y="1167"/>
                    <a:pt x="2129" y="565"/>
                    <a:pt x="2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31"/>
            <p:cNvSpPr/>
            <p:nvPr/>
          </p:nvSpPr>
          <p:spPr>
            <a:xfrm>
              <a:off x="5769225" y="4301350"/>
              <a:ext cx="34750" cy="77350"/>
            </a:xfrm>
            <a:custGeom>
              <a:rect b="b" l="l" r="r" t="t"/>
              <a:pathLst>
                <a:path extrusionOk="0" h="3094" w="1390">
                  <a:moveTo>
                    <a:pt x="1" y="1"/>
                  </a:moveTo>
                  <a:lnTo>
                    <a:pt x="1" y="1"/>
                  </a:lnTo>
                  <a:cubicBezTo>
                    <a:pt x="0" y="1093"/>
                    <a:pt x="421" y="2151"/>
                    <a:pt x="1202" y="2906"/>
                  </a:cubicBezTo>
                  <a:cubicBezTo>
                    <a:pt x="1264" y="2970"/>
                    <a:pt x="1329" y="3033"/>
                    <a:pt x="1389" y="3093"/>
                  </a:cubicBezTo>
                  <a:cubicBezTo>
                    <a:pt x="1309" y="2998"/>
                    <a:pt x="1232" y="2900"/>
                    <a:pt x="1155" y="2802"/>
                  </a:cubicBezTo>
                  <a:cubicBezTo>
                    <a:pt x="520" y="2014"/>
                    <a:pt x="128" y="106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31"/>
            <p:cNvSpPr/>
            <p:nvPr/>
          </p:nvSpPr>
          <p:spPr>
            <a:xfrm>
              <a:off x="5769875" y="4324300"/>
              <a:ext cx="9900" cy="27525"/>
            </a:xfrm>
            <a:custGeom>
              <a:rect b="b" l="l" r="r" t="t"/>
              <a:pathLst>
                <a:path extrusionOk="0" h="1101" w="396">
                  <a:moveTo>
                    <a:pt x="1" y="0"/>
                  </a:moveTo>
                  <a:lnTo>
                    <a:pt x="1" y="0"/>
                  </a:lnTo>
                  <a:cubicBezTo>
                    <a:pt x="47" y="373"/>
                    <a:pt x="193" y="852"/>
                    <a:pt x="395" y="1101"/>
                  </a:cubicBezTo>
                  <a:cubicBezTo>
                    <a:pt x="242" y="759"/>
                    <a:pt x="129" y="37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31"/>
            <p:cNvSpPr/>
            <p:nvPr/>
          </p:nvSpPr>
          <p:spPr>
            <a:xfrm>
              <a:off x="5770250" y="4339425"/>
              <a:ext cx="800" cy="1875"/>
            </a:xfrm>
            <a:custGeom>
              <a:rect b="b" l="l" r="r" t="t"/>
              <a:pathLst>
                <a:path extrusionOk="0" h="75" w="32">
                  <a:moveTo>
                    <a:pt x="0" y="1"/>
                  </a:moveTo>
                  <a:lnTo>
                    <a:pt x="0" y="1"/>
                  </a:lnTo>
                  <a:cubicBezTo>
                    <a:pt x="7" y="26"/>
                    <a:pt x="18" y="54"/>
                    <a:pt x="31" y="75"/>
                  </a:cubicBezTo>
                  <a:cubicBezTo>
                    <a:pt x="23" y="49"/>
                    <a:pt x="13" y="23"/>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31"/>
            <p:cNvSpPr/>
            <p:nvPr/>
          </p:nvSpPr>
          <p:spPr>
            <a:xfrm>
              <a:off x="5700975" y="4366875"/>
              <a:ext cx="52100" cy="186975"/>
            </a:xfrm>
            <a:custGeom>
              <a:rect b="b" l="l" r="r" t="t"/>
              <a:pathLst>
                <a:path extrusionOk="0" h="7479" w="2084">
                  <a:moveTo>
                    <a:pt x="2083" y="0"/>
                  </a:moveTo>
                  <a:cubicBezTo>
                    <a:pt x="1435" y="694"/>
                    <a:pt x="1002" y="1576"/>
                    <a:pt x="786" y="2506"/>
                  </a:cubicBezTo>
                  <a:cubicBezTo>
                    <a:pt x="842" y="2250"/>
                    <a:pt x="917" y="1997"/>
                    <a:pt x="1006" y="1750"/>
                  </a:cubicBezTo>
                  <a:cubicBezTo>
                    <a:pt x="1192" y="1242"/>
                    <a:pt x="1386" y="769"/>
                    <a:pt x="1695" y="295"/>
                  </a:cubicBezTo>
                  <a:lnTo>
                    <a:pt x="1695" y="295"/>
                  </a:lnTo>
                  <a:cubicBezTo>
                    <a:pt x="1100" y="995"/>
                    <a:pt x="707" y="1893"/>
                    <a:pt x="543" y="2801"/>
                  </a:cubicBezTo>
                  <a:cubicBezTo>
                    <a:pt x="531" y="2861"/>
                    <a:pt x="521" y="2921"/>
                    <a:pt x="512" y="2982"/>
                  </a:cubicBezTo>
                  <a:cubicBezTo>
                    <a:pt x="566" y="2437"/>
                    <a:pt x="701" y="1912"/>
                    <a:pt x="919" y="1370"/>
                  </a:cubicBezTo>
                  <a:cubicBezTo>
                    <a:pt x="978" y="1220"/>
                    <a:pt x="1165" y="843"/>
                    <a:pt x="1290" y="618"/>
                  </a:cubicBezTo>
                  <a:lnTo>
                    <a:pt x="1290" y="618"/>
                  </a:lnTo>
                  <a:cubicBezTo>
                    <a:pt x="1201" y="706"/>
                    <a:pt x="975" y="1034"/>
                    <a:pt x="870" y="1227"/>
                  </a:cubicBezTo>
                  <a:cubicBezTo>
                    <a:pt x="732" y="1476"/>
                    <a:pt x="623" y="1737"/>
                    <a:pt x="541" y="2009"/>
                  </a:cubicBezTo>
                  <a:cubicBezTo>
                    <a:pt x="661" y="1572"/>
                    <a:pt x="829" y="1152"/>
                    <a:pt x="1042" y="766"/>
                  </a:cubicBezTo>
                  <a:lnTo>
                    <a:pt x="1042" y="766"/>
                  </a:lnTo>
                  <a:cubicBezTo>
                    <a:pt x="317" y="1680"/>
                    <a:pt x="0" y="2929"/>
                    <a:pt x="248" y="4083"/>
                  </a:cubicBezTo>
                  <a:cubicBezTo>
                    <a:pt x="283" y="4252"/>
                    <a:pt x="335" y="4416"/>
                    <a:pt x="388" y="4581"/>
                  </a:cubicBezTo>
                  <a:cubicBezTo>
                    <a:pt x="397" y="4603"/>
                    <a:pt x="404" y="4629"/>
                    <a:pt x="410" y="4648"/>
                  </a:cubicBezTo>
                  <a:cubicBezTo>
                    <a:pt x="409" y="4640"/>
                    <a:pt x="408" y="4634"/>
                    <a:pt x="407" y="4625"/>
                  </a:cubicBezTo>
                  <a:cubicBezTo>
                    <a:pt x="364" y="4376"/>
                    <a:pt x="332" y="4164"/>
                    <a:pt x="315" y="3915"/>
                  </a:cubicBezTo>
                  <a:cubicBezTo>
                    <a:pt x="304" y="3616"/>
                    <a:pt x="315" y="3311"/>
                    <a:pt x="350" y="3006"/>
                  </a:cubicBezTo>
                  <a:lnTo>
                    <a:pt x="350" y="3006"/>
                  </a:lnTo>
                  <a:cubicBezTo>
                    <a:pt x="283" y="3717"/>
                    <a:pt x="373" y="4445"/>
                    <a:pt x="649" y="5106"/>
                  </a:cubicBezTo>
                  <a:cubicBezTo>
                    <a:pt x="578" y="4819"/>
                    <a:pt x="534" y="4541"/>
                    <a:pt x="510" y="4258"/>
                  </a:cubicBezTo>
                  <a:lnTo>
                    <a:pt x="510" y="4258"/>
                  </a:lnTo>
                  <a:cubicBezTo>
                    <a:pt x="528" y="4386"/>
                    <a:pt x="554" y="4512"/>
                    <a:pt x="585" y="4638"/>
                  </a:cubicBezTo>
                  <a:cubicBezTo>
                    <a:pt x="649" y="4914"/>
                    <a:pt x="745" y="5181"/>
                    <a:pt x="861" y="5439"/>
                  </a:cubicBezTo>
                  <a:cubicBezTo>
                    <a:pt x="857" y="5426"/>
                    <a:pt x="853" y="5410"/>
                    <a:pt x="851" y="5395"/>
                  </a:cubicBezTo>
                  <a:cubicBezTo>
                    <a:pt x="759" y="5043"/>
                    <a:pt x="711" y="4670"/>
                    <a:pt x="681" y="4403"/>
                  </a:cubicBezTo>
                  <a:cubicBezTo>
                    <a:pt x="650" y="4120"/>
                    <a:pt x="639" y="3851"/>
                    <a:pt x="646" y="3594"/>
                  </a:cubicBezTo>
                  <a:lnTo>
                    <a:pt x="646" y="3594"/>
                  </a:lnTo>
                  <a:cubicBezTo>
                    <a:pt x="644" y="3791"/>
                    <a:pt x="651" y="3990"/>
                    <a:pt x="672" y="4187"/>
                  </a:cubicBezTo>
                  <a:cubicBezTo>
                    <a:pt x="707" y="4545"/>
                    <a:pt x="767" y="4903"/>
                    <a:pt x="878" y="5245"/>
                  </a:cubicBezTo>
                  <a:cubicBezTo>
                    <a:pt x="987" y="5586"/>
                    <a:pt x="1121" y="5920"/>
                    <a:pt x="1275" y="6242"/>
                  </a:cubicBezTo>
                  <a:cubicBezTo>
                    <a:pt x="1419" y="6665"/>
                    <a:pt x="1588" y="7075"/>
                    <a:pt x="1767" y="7478"/>
                  </a:cubicBezTo>
                  <a:cubicBezTo>
                    <a:pt x="1668" y="7082"/>
                    <a:pt x="1583" y="6680"/>
                    <a:pt x="1476" y="6286"/>
                  </a:cubicBezTo>
                  <a:cubicBezTo>
                    <a:pt x="1336" y="5738"/>
                    <a:pt x="1177" y="5194"/>
                    <a:pt x="1079" y="4636"/>
                  </a:cubicBezTo>
                  <a:cubicBezTo>
                    <a:pt x="979" y="4145"/>
                    <a:pt x="984" y="3368"/>
                    <a:pt x="1064" y="2883"/>
                  </a:cubicBezTo>
                  <a:cubicBezTo>
                    <a:pt x="1139" y="2416"/>
                    <a:pt x="1274" y="1962"/>
                    <a:pt x="1440" y="1523"/>
                  </a:cubicBezTo>
                  <a:cubicBezTo>
                    <a:pt x="1581" y="1164"/>
                    <a:pt x="1694" y="882"/>
                    <a:pt x="1860" y="532"/>
                  </a:cubicBezTo>
                  <a:cubicBezTo>
                    <a:pt x="1877" y="494"/>
                    <a:pt x="1896" y="457"/>
                    <a:pt x="1916" y="419"/>
                  </a:cubicBezTo>
                  <a:lnTo>
                    <a:pt x="1916" y="419"/>
                  </a:lnTo>
                  <a:cubicBezTo>
                    <a:pt x="1908" y="427"/>
                    <a:pt x="1903" y="434"/>
                    <a:pt x="1897" y="443"/>
                  </a:cubicBezTo>
                  <a:cubicBezTo>
                    <a:pt x="1736" y="658"/>
                    <a:pt x="1594" y="886"/>
                    <a:pt x="1463" y="1121"/>
                  </a:cubicBezTo>
                  <a:cubicBezTo>
                    <a:pt x="1629" y="747"/>
                    <a:pt x="1829" y="387"/>
                    <a:pt x="20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31"/>
            <p:cNvSpPr/>
            <p:nvPr/>
          </p:nvSpPr>
          <p:spPr>
            <a:xfrm>
              <a:off x="5689900" y="4387625"/>
              <a:ext cx="32150" cy="87875"/>
            </a:xfrm>
            <a:custGeom>
              <a:rect b="b" l="l" r="r" t="t"/>
              <a:pathLst>
                <a:path extrusionOk="0" h="3515" w="1286">
                  <a:moveTo>
                    <a:pt x="1285" y="1"/>
                  </a:moveTo>
                  <a:lnTo>
                    <a:pt x="1285" y="1"/>
                  </a:lnTo>
                  <a:cubicBezTo>
                    <a:pt x="991" y="349"/>
                    <a:pt x="745" y="750"/>
                    <a:pt x="589" y="1183"/>
                  </a:cubicBezTo>
                  <a:cubicBezTo>
                    <a:pt x="574" y="1226"/>
                    <a:pt x="562" y="1270"/>
                    <a:pt x="547" y="1316"/>
                  </a:cubicBezTo>
                  <a:cubicBezTo>
                    <a:pt x="601" y="1069"/>
                    <a:pt x="668" y="827"/>
                    <a:pt x="764" y="595"/>
                  </a:cubicBezTo>
                  <a:cubicBezTo>
                    <a:pt x="796" y="510"/>
                    <a:pt x="943" y="201"/>
                    <a:pt x="1064" y="62"/>
                  </a:cubicBezTo>
                  <a:lnTo>
                    <a:pt x="1064" y="62"/>
                  </a:lnTo>
                  <a:cubicBezTo>
                    <a:pt x="732" y="364"/>
                    <a:pt x="498" y="785"/>
                    <a:pt x="361" y="1244"/>
                  </a:cubicBezTo>
                  <a:cubicBezTo>
                    <a:pt x="364" y="1229"/>
                    <a:pt x="368" y="1215"/>
                    <a:pt x="370" y="1200"/>
                  </a:cubicBezTo>
                  <a:cubicBezTo>
                    <a:pt x="480" y="785"/>
                    <a:pt x="586" y="428"/>
                    <a:pt x="841" y="85"/>
                  </a:cubicBezTo>
                  <a:lnTo>
                    <a:pt x="841" y="85"/>
                  </a:lnTo>
                  <a:cubicBezTo>
                    <a:pt x="647" y="262"/>
                    <a:pt x="490" y="472"/>
                    <a:pt x="368" y="703"/>
                  </a:cubicBezTo>
                  <a:cubicBezTo>
                    <a:pt x="441" y="513"/>
                    <a:pt x="502" y="356"/>
                    <a:pt x="607" y="169"/>
                  </a:cubicBezTo>
                  <a:lnTo>
                    <a:pt x="607" y="169"/>
                  </a:lnTo>
                  <a:cubicBezTo>
                    <a:pt x="243" y="534"/>
                    <a:pt x="45" y="1046"/>
                    <a:pt x="23" y="1563"/>
                  </a:cubicBezTo>
                  <a:cubicBezTo>
                    <a:pt x="22" y="1585"/>
                    <a:pt x="20" y="1614"/>
                    <a:pt x="19" y="1636"/>
                  </a:cubicBezTo>
                  <a:cubicBezTo>
                    <a:pt x="32" y="1586"/>
                    <a:pt x="48" y="1539"/>
                    <a:pt x="64" y="1492"/>
                  </a:cubicBezTo>
                  <a:cubicBezTo>
                    <a:pt x="89" y="1425"/>
                    <a:pt x="113" y="1359"/>
                    <a:pt x="137" y="1292"/>
                  </a:cubicBezTo>
                  <a:lnTo>
                    <a:pt x="137" y="1292"/>
                  </a:lnTo>
                  <a:cubicBezTo>
                    <a:pt x="19" y="1733"/>
                    <a:pt x="0" y="2203"/>
                    <a:pt x="69" y="2637"/>
                  </a:cubicBezTo>
                  <a:cubicBezTo>
                    <a:pt x="84" y="2723"/>
                    <a:pt x="99" y="2838"/>
                    <a:pt x="110" y="2919"/>
                  </a:cubicBezTo>
                  <a:cubicBezTo>
                    <a:pt x="111" y="2817"/>
                    <a:pt x="120" y="2714"/>
                    <a:pt x="129" y="2613"/>
                  </a:cubicBezTo>
                  <a:cubicBezTo>
                    <a:pt x="150" y="2280"/>
                    <a:pt x="197" y="1964"/>
                    <a:pt x="268" y="1636"/>
                  </a:cubicBezTo>
                  <a:lnTo>
                    <a:pt x="268" y="1636"/>
                  </a:lnTo>
                  <a:cubicBezTo>
                    <a:pt x="189" y="2080"/>
                    <a:pt x="196" y="2537"/>
                    <a:pt x="284" y="2940"/>
                  </a:cubicBezTo>
                  <a:cubicBezTo>
                    <a:pt x="301" y="3015"/>
                    <a:pt x="320" y="3092"/>
                    <a:pt x="340" y="3164"/>
                  </a:cubicBezTo>
                  <a:cubicBezTo>
                    <a:pt x="332" y="3035"/>
                    <a:pt x="332" y="2908"/>
                    <a:pt x="332" y="2779"/>
                  </a:cubicBezTo>
                  <a:cubicBezTo>
                    <a:pt x="341" y="2452"/>
                    <a:pt x="370" y="2219"/>
                    <a:pt x="421" y="1941"/>
                  </a:cubicBezTo>
                  <a:lnTo>
                    <a:pt x="421" y="1941"/>
                  </a:lnTo>
                  <a:cubicBezTo>
                    <a:pt x="383" y="2299"/>
                    <a:pt x="396" y="2665"/>
                    <a:pt x="462" y="3017"/>
                  </a:cubicBezTo>
                  <a:cubicBezTo>
                    <a:pt x="495" y="3186"/>
                    <a:pt x="538" y="3352"/>
                    <a:pt x="593" y="3514"/>
                  </a:cubicBezTo>
                  <a:lnTo>
                    <a:pt x="589" y="3487"/>
                  </a:lnTo>
                  <a:cubicBezTo>
                    <a:pt x="563" y="3253"/>
                    <a:pt x="552" y="3016"/>
                    <a:pt x="554" y="2780"/>
                  </a:cubicBezTo>
                  <a:cubicBezTo>
                    <a:pt x="558" y="2529"/>
                    <a:pt x="587" y="2280"/>
                    <a:pt x="615" y="2029"/>
                  </a:cubicBezTo>
                  <a:cubicBezTo>
                    <a:pt x="644" y="1806"/>
                    <a:pt x="683" y="1525"/>
                    <a:pt x="762" y="1238"/>
                  </a:cubicBezTo>
                  <a:cubicBezTo>
                    <a:pt x="827" y="989"/>
                    <a:pt x="932" y="723"/>
                    <a:pt x="1018" y="526"/>
                  </a:cubicBezTo>
                  <a:cubicBezTo>
                    <a:pt x="1099" y="348"/>
                    <a:pt x="1177" y="165"/>
                    <a:pt x="12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31"/>
            <p:cNvSpPr/>
            <p:nvPr/>
          </p:nvSpPr>
          <p:spPr>
            <a:xfrm>
              <a:off x="5690750" y="4393525"/>
              <a:ext cx="9275" cy="20050"/>
            </a:xfrm>
            <a:custGeom>
              <a:rect b="b" l="l" r="r" t="t"/>
              <a:pathLst>
                <a:path extrusionOk="0" h="802" w="371">
                  <a:moveTo>
                    <a:pt x="371" y="0"/>
                  </a:moveTo>
                  <a:cubicBezTo>
                    <a:pt x="143" y="196"/>
                    <a:pt x="24" y="515"/>
                    <a:pt x="0" y="802"/>
                  </a:cubicBezTo>
                  <a:cubicBezTo>
                    <a:pt x="139" y="519"/>
                    <a:pt x="227" y="272"/>
                    <a:pt x="3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31"/>
            <p:cNvSpPr/>
            <p:nvPr/>
          </p:nvSpPr>
          <p:spPr>
            <a:xfrm>
              <a:off x="5690625" y="4393200"/>
              <a:ext cx="6300" cy="12950"/>
            </a:xfrm>
            <a:custGeom>
              <a:rect b="b" l="l" r="r" t="t"/>
              <a:pathLst>
                <a:path extrusionOk="0" h="518" w="252">
                  <a:moveTo>
                    <a:pt x="251" y="1"/>
                  </a:moveTo>
                  <a:cubicBezTo>
                    <a:pt x="112" y="128"/>
                    <a:pt x="20" y="357"/>
                    <a:pt x="0" y="518"/>
                  </a:cubicBezTo>
                  <a:cubicBezTo>
                    <a:pt x="123" y="316"/>
                    <a:pt x="163" y="186"/>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31"/>
            <p:cNvSpPr/>
            <p:nvPr/>
          </p:nvSpPr>
          <p:spPr>
            <a:xfrm>
              <a:off x="5690525" y="4394175"/>
              <a:ext cx="3575" cy="4550"/>
            </a:xfrm>
            <a:custGeom>
              <a:rect b="b" l="l" r="r" t="t"/>
              <a:pathLst>
                <a:path extrusionOk="0" h="182" w="143">
                  <a:moveTo>
                    <a:pt x="142" y="0"/>
                  </a:moveTo>
                  <a:lnTo>
                    <a:pt x="142" y="0"/>
                  </a:lnTo>
                  <a:cubicBezTo>
                    <a:pt x="80" y="26"/>
                    <a:pt x="42" y="88"/>
                    <a:pt x="14" y="149"/>
                  </a:cubicBezTo>
                  <a:cubicBezTo>
                    <a:pt x="11" y="159"/>
                    <a:pt x="0" y="181"/>
                    <a:pt x="3" y="181"/>
                  </a:cubicBezTo>
                  <a:cubicBezTo>
                    <a:pt x="4" y="181"/>
                    <a:pt x="6" y="178"/>
                    <a:pt x="11" y="171"/>
                  </a:cubicBezTo>
                  <a:cubicBezTo>
                    <a:pt x="63" y="116"/>
                    <a:pt x="95" y="51"/>
                    <a:pt x="1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31"/>
            <p:cNvSpPr/>
            <p:nvPr/>
          </p:nvSpPr>
          <p:spPr>
            <a:xfrm>
              <a:off x="5690600" y="4391550"/>
              <a:ext cx="475" cy="575"/>
            </a:xfrm>
            <a:custGeom>
              <a:rect b="b" l="l" r="r" t="t"/>
              <a:pathLst>
                <a:path extrusionOk="0" h="23" w="19">
                  <a:moveTo>
                    <a:pt x="19" y="0"/>
                  </a:moveTo>
                  <a:lnTo>
                    <a:pt x="19" y="0"/>
                  </a:lnTo>
                  <a:cubicBezTo>
                    <a:pt x="10" y="6"/>
                    <a:pt x="3" y="16"/>
                    <a:pt x="0" y="23"/>
                  </a:cubicBezTo>
                  <a:cubicBezTo>
                    <a:pt x="6" y="16"/>
                    <a:pt x="11" y="8"/>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31"/>
            <p:cNvSpPr/>
            <p:nvPr/>
          </p:nvSpPr>
          <p:spPr>
            <a:xfrm>
              <a:off x="5720475" y="4387350"/>
              <a:ext cx="26725" cy="142525"/>
            </a:xfrm>
            <a:custGeom>
              <a:rect b="b" l="l" r="r" t="t"/>
              <a:pathLst>
                <a:path extrusionOk="0" h="5701" w="1069">
                  <a:moveTo>
                    <a:pt x="1069" y="0"/>
                  </a:moveTo>
                  <a:lnTo>
                    <a:pt x="1069" y="0"/>
                  </a:lnTo>
                  <a:cubicBezTo>
                    <a:pt x="241" y="1490"/>
                    <a:pt x="1" y="3258"/>
                    <a:pt x="591" y="4881"/>
                  </a:cubicBezTo>
                  <a:cubicBezTo>
                    <a:pt x="688" y="5161"/>
                    <a:pt x="802" y="5436"/>
                    <a:pt x="932" y="5700"/>
                  </a:cubicBezTo>
                  <a:cubicBezTo>
                    <a:pt x="928" y="5685"/>
                    <a:pt x="923" y="5669"/>
                    <a:pt x="919" y="5654"/>
                  </a:cubicBezTo>
                  <a:cubicBezTo>
                    <a:pt x="818" y="5259"/>
                    <a:pt x="739" y="4859"/>
                    <a:pt x="657" y="4458"/>
                  </a:cubicBezTo>
                  <a:cubicBezTo>
                    <a:pt x="547" y="3897"/>
                    <a:pt x="468" y="3476"/>
                    <a:pt x="479" y="2899"/>
                  </a:cubicBezTo>
                  <a:cubicBezTo>
                    <a:pt x="513" y="1920"/>
                    <a:pt x="710" y="1016"/>
                    <a:pt x="10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31"/>
            <p:cNvSpPr/>
            <p:nvPr/>
          </p:nvSpPr>
          <p:spPr>
            <a:xfrm>
              <a:off x="5729450" y="4411025"/>
              <a:ext cx="14975" cy="99750"/>
            </a:xfrm>
            <a:custGeom>
              <a:rect b="b" l="l" r="r" t="t"/>
              <a:pathLst>
                <a:path extrusionOk="0" h="3990" w="599">
                  <a:moveTo>
                    <a:pt x="598" y="1"/>
                  </a:moveTo>
                  <a:cubicBezTo>
                    <a:pt x="561" y="92"/>
                    <a:pt x="525" y="185"/>
                    <a:pt x="493" y="278"/>
                  </a:cubicBezTo>
                  <a:cubicBezTo>
                    <a:pt x="78" y="1456"/>
                    <a:pt x="0" y="2854"/>
                    <a:pt x="579" y="3989"/>
                  </a:cubicBezTo>
                  <a:cubicBezTo>
                    <a:pt x="411" y="3501"/>
                    <a:pt x="370" y="3054"/>
                    <a:pt x="352" y="2550"/>
                  </a:cubicBezTo>
                  <a:cubicBezTo>
                    <a:pt x="324" y="1824"/>
                    <a:pt x="419" y="1124"/>
                    <a:pt x="520" y="455"/>
                  </a:cubicBezTo>
                  <a:cubicBezTo>
                    <a:pt x="545" y="303"/>
                    <a:pt x="569" y="151"/>
                    <a:pt x="5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31"/>
            <p:cNvSpPr/>
            <p:nvPr/>
          </p:nvSpPr>
          <p:spPr>
            <a:xfrm>
              <a:off x="5738425" y="4425925"/>
              <a:ext cx="6675" cy="75075"/>
            </a:xfrm>
            <a:custGeom>
              <a:rect b="b" l="l" r="r" t="t"/>
              <a:pathLst>
                <a:path extrusionOk="0" h="3003" w="267">
                  <a:moveTo>
                    <a:pt x="266" y="1"/>
                  </a:moveTo>
                  <a:lnTo>
                    <a:pt x="266" y="1"/>
                  </a:lnTo>
                  <a:cubicBezTo>
                    <a:pt x="122" y="369"/>
                    <a:pt x="62" y="765"/>
                    <a:pt x="37" y="1161"/>
                  </a:cubicBezTo>
                  <a:cubicBezTo>
                    <a:pt x="0" y="1733"/>
                    <a:pt x="67" y="2310"/>
                    <a:pt x="225" y="2861"/>
                  </a:cubicBezTo>
                  <a:cubicBezTo>
                    <a:pt x="237" y="2906"/>
                    <a:pt x="251" y="2966"/>
                    <a:pt x="263" y="3003"/>
                  </a:cubicBezTo>
                  <a:cubicBezTo>
                    <a:pt x="255" y="2926"/>
                    <a:pt x="249" y="2847"/>
                    <a:pt x="246" y="2768"/>
                  </a:cubicBezTo>
                  <a:cubicBezTo>
                    <a:pt x="244" y="2536"/>
                    <a:pt x="234" y="2307"/>
                    <a:pt x="229" y="2075"/>
                  </a:cubicBezTo>
                  <a:cubicBezTo>
                    <a:pt x="227" y="1833"/>
                    <a:pt x="233" y="1592"/>
                    <a:pt x="224" y="1350"/>
                  </a:cubicBezTo>
                  <a:cubicBezTo>
                    <a:pt x="213" y="901"/>
                    <a:pt x="189" y="439"/>
                    <a:pt x="2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31"/>
            <p:cNvSpPr/>
            <p:nvPr/>
          </p:nvSpPr>
          <p:spPr>
            <a:xfrm>
              <a:off x="5743500" y="4445000"/>
              <a:ext cx="3650" cy="29400"/>
            </a:xfrm>
            <a:custGeom>
              <a:rect b="b" l="l" r="r" t="t"/>
              <a:pathLst>
                <a:path extrusionOk="0" h="1176" w="146">
                  <a:moveTo>
                    <a:pt x="125" y="0"/>
                  </a:moveTo>
                  <a:cubicBezTo>
                    <a:pt x="0" y="380"/>
                    <a:pt x="31" y="788"/>
                    <a:pt x="103" y="1175"/>
                  </a:cubicBezTo>
                  <a:cubicBezTo>
                    <a:pt x="122" y="1041"/>
                    <a:pt x="146" y="759"/>
                    <a:pt x="145" y="576"/>
                  </a:cubicBezTo>
                  <a:cubicBezTo>
                    <a:pt x="144" y="383"/>
                    <a:pt x="113" y="192"/>
                    <a:pt x="1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31"/>
            <p:cNvSpPr/>
            <p:nvPr/>
          </p:nvSpPr>
          <p:spPr>
            <a:xfrm>
              <a:off x="5817325" y="4403700"/>
              <a:ext cx="3950" cy="54725"/>
            </a:xfrm>
            <a:custGeom>
              <a:rect b="b" l="l" r="r" t="t"/>
              <a:pathLst>
                <a:path extrusionOk="0" h="2189" w="158">
                  <a:moveTo>
                    <a:pt x="94" y="0"/>
                  </a:moveTo>
                  <a:lnTo>
                    <a:pt x="94" y="0"/>
                  </a:lnTo>
                  <a:cubicBezTo>
                    <a:pt x="24" y="727"/>
                    <a:pt x="1" y="1460"/>
                    <a:pt x="60" y="2189"/>
                  </a:cubicBezTo>
                  <a:cubicBezTo>
                    <a:pt x="120" y="1481"/>
                    <a:pt x="157" y="655"/>
                    <a:pt x="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31"/>
            <p:cNvSpPr/>
            <p:nvPr/>
          </p:nvSpPr>
          <p:spPr>
            <a:xfrm>
              <a:off x="5815475" y="4419250"/>
              <a:ext cx="2675" cy="29400"/>
            </a:xfrm>
            <a:custGeom>
              <a:rect b="b" l="l" r="r" t="t"/>
              <a:pathLst>
                <a:path extrusionOk="0" h="1176" w="107">
                  <a:moveTo>
                    <a:pt x="52" y="0"/>
                  </a:moveTo>
                  <a:lnTo>
                    <a:pt x="52" y="0"/>
                  </a:lnTo>
                  <a:cubicBezTo>
                    <a:pt x="3" y="390"/>
                    <a:pt x="1" y="784"/>
                    <a:pt x="41" y="1175"/>
                  </a:cubicBezTo>
                  <a:cubicBezTo>
                    <a:pt x="107" y="789"/>
                    <a:pt x="104" y="388"/>
                    <a:pt x="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31"/>
            <p:cNvSpPr/>
            <p:nvPr/>
          </p:nvSpPr>
          <p:spPr>
            <a:xfrm>
              <a:off x="5813350" y="4429125"/>
              <a:ext cx="1125" cy="9550"/>
            </a:xfrm>
            <a:custGeom>
              <a:rect b="b" l="l" r="r" t="t"/>
              <a:pathLst>
                <a:path extrusionOk="0" h="382" w="45">
                  <a:moveTo>
                    <a:pt x="19" y="1"/>
                  </a:moveTo>
                  <a:lnTo>
                    <a:pt x="19" y="1"/>
                  </a:lnTo>
                  <a:cubicBezTo>
                    <a:pt x="0" y="126"/>
                    <a:pt x="2" y="256"/>
                    <a:pt x="23" y="382"/>
                  </a:cubicBezTo>
                  <a:cubicBezTo>
                    <a:pt x="43" y="256"/>
                    <a:pt x="45" y="121"/>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31"/>
            <p:cNvSpPr/>
            <p:nvPr/>
          </p:nvSpPr>
          <p:spPr>
            <a:xfrm>
              <a:off x="5808400" y="4433400"/>
              <a:ext cx="150" cy="1175"/>
            </a:xfrm>
            <a:custGeom>
              <a:rect b="b" l="l" r="r" t="t"/>
              <a:pathLst>
                <a:path extrusionOk="0" h="47" w="6">
                  <a:moveTo>
                    <a:pt x="4" y="1"/>
                  </a:moveTo>
                  <a:cubicBezTo>
                    <a:pt x="1" y="16"/>
                    <a:pt x="1" y="31"/>
                    <a:pt x="1" y="47"/>
                  </a:cubicBezTo>
                  <a:cubicBezTo>
                    <a:pt x="6" y="33"/>
                    <a:pt x="6" y="15"/>
                    <a:pt x="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31"/>
            <p:cNvSpPr/>
            <p:nvPr/>
          </p:nvSpPr>
          <p:spPr>
            <a:xfrm>
              <a:off x="5767575" y="4375750"/>
              <a:ext cx="35000" cy="17100"/>
            </a:xfrm>
            <a:custGeom>
              <a:rect b="b" l="l" r="r" t="t"/>
              <a:pathLst>
                <a:path extrusionOk="0" h="684" w="1400">
                  <a:moveTo>
                    <a:pt x="0" y="1"/>
                  </a:moveTo>
                  <a:cubicBezTo>
                    <a:pt x="325" y="373"/>
                    <a:pt x="816" y="571"/>
                    <a:pt x="1289" y="663"/>
                  </a:cubicBezTo>
                  <a:cubicBezTo>
                    <a:pt x="1325" y="669"/>
                    <a:pt x="1368" y="676"/>
                    <a:pt x="1400" y="684"/>
                  </a:cubicBezTo>
                  <a:cubicBezTo>
                    <a:pt x="1349" y="666"/>
                    <a:pt x="1302" y="650"/>
                    <a:pt x="1253" y="633"/>
                  </a:cubicBezTo>
                  <a:cubicBezTo>
                    <a:pt x="1000" y="548"/>
                    <a:pt x="794" y="453"/>
                    <a:pt x="556" y="341"/>
                  </a:cubicBezTo>
                  <a:cubicBezTo>
                    <a:pt x="362" y="246"/>
                    <a:pt x="163" y="14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31"/>
            <p:cNvSpPr/>
            <p:nvPr/>
          </p:nvSpPr>
          <p:spPr>
            <a:xfrm>
              <a:off x="5774925" y="4384725"/>
              <a:ext cx="9825" cy="5850"/>
            </a:xfrm>
            <a:custGeom>
              <a:rect b="b" l="l" r="r" t="t"/>
              <a:pathLst>
                <a:path extrusionOk="0" h="234" w="393">
                  <a:moveTo>
                    <a:pt x="1" y="0"/>
                  </a:moveTo>
                  <a:lnTo>
                    <a:pt x="1" y="0"/>
                  </a:lnTo>
                  <a:cubicBezTo>
                    <a:pt x="109" y="103"/>
                    <a:pt x="263" y="193"/>
                    <a:pt x="392" y="234"/>
                  </a:cubicBezTo>
                  <a:cubicBezTo>
                    <a:pt x="261" y="158"/>
                    <a:pt x="132" y="7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31"/>
            <p:cNvSpPr/>
            <p:nvPr/>
          </p:nvSpPr>
          <p:spPr>
            <a:xfrm>
              <a:off x="5704100" y="4490500"/>
              <a:ext cx="26775" cy="129700"/>
            </a:xfrm>
            <a:custGeom>
              <a:rect b="b" l="l" r="r" t="t"/>
              <a:pathLst>
                <a:path extrusionOk="0" h="5188" w="1071">
                  <a:moveTo>
                    <a:pt x="20" y="1"/>
                  </a:moveTo>
                  <a:cubicBezTo>
                    <a:pt x="16" y="457"/>
                    <a:pt x="1" y="912"/>
                    <a:pt x="11" y="1368"/>
                  </a:cubicBezTo>
                  <a:cubicBezTo>
                    <a:pt x="19" y="1770"/>
                    <a:pt x="53" y="2170"/>
                    <a:pt x="73" y="2569"/>
                  </a:cubicBezTo>
                  <a:cubicBezTo>
                    <a:pt x="74" y="2620"/>
                    <a:pt x="77" y="2669"/>
                    <a:pt x="79" y="2717"/>
                  </a:cubicBezTo>
                  <a:cubicBezTo>
                    <a:pt x="72" y="3031"/>
                    <a:pt x="52" y="3345"/>
                    <a:pt x="50" y="3658"/>
                  </a:cubicBezTo>
                  <a:cubicBezTo>
                    <a:pt x="50" y="3761"/>
                    <a:pt x="53" y="3864"/>
                    <a:pt x="57" y="3968"/>
                  </a:cubicBezTo>
                  <a:cubicBezTo>
                    <a:pt x="61" y="3969"/>
                    <a:pt x="64" y="3969"/>
                    <a:pt x="68" y="3970"/>
                  </a:cubicBezTo>
                  <a:cubicBezTo>
                    <a:pt x="284" y="4057"/>
                    <a:pt x="469" y="4241"/>
                    <a:pt x="603" y="4462"/>
                  </a:cubicBezTo>
                  <a:cubicBezTo>
                    <a:pt x="809" y="4662"/>
                    <a:pt x="969" y="4904"/>
                    <a:pt x="1071" y="5187"/>
                  </a:cubicBezTo>
                  <a:cubicBezTo>
                    <a:pt x="1026" y="4554"/>
                    <a:pt x="1001" y="3920"/>
                    <a:pt x="947" y="3287"/>
                  </a:cubicBezTo>
                  <a:cubicBezTo>
                    <a:pt x="887" y="2688"/>
                    <a:pt x="820" y="2243"/>
                    <a:pt x="733" y="1631"/>
                  </a:cubicBezTo>
                  <a:lnTo>
                    <a:pt x="733" y="1631"/>
                  </a:lnTo>
                  <a:cubicBezTo>
                    <a:pt x="731" y="2070"/>
                    <a:pt x="725" y="2509"/>
                    <a:pt x="735" y="2948"/>
                  </a:cubicBezTo>
                  <a:cubicBezTo>
                    <a:pt x="727" y="2835"/>
                    <a:pt x="717" y="2720"/>
                    <a:pt x="707" y="2607"/>
                  </a:cubicBezTo>
                  <a:cubicBezTo>
                    <a:pt x="650" y="1987"/>
                    <a:pt x="558" y="1447"/>
                    <a:pt x="475" y="813"/>
                  </a:cubicBezTo>
                  <a:lnTo>
                    <a:pt x="475" y="813"/>
                  </a:lnTo>
                  <a:cubicBezTo>
                    <a:pt x="475" y="1833"/>
                    <a:pt x="521" y="2851"/>
                    <a:pt x="576" y="3870"/>
                  </a:cubicBezTo>
                  <a:cubicBezTo>
                    <a:pt x="560" y="3676"/>
                    <a:pt x="541" y="3484"/>
                    <a:pt x="523" y="3289"/>
                  </a:cubicBezTo>
                  <a:cubicBezTo>
                    <a:pt x="432" y="2294"/>
                    <a:pt x="355" y="1301"/>
                    <a:pt x="184" y="322"/>
                  </a:cubicBezTo>
                  <a:lnTo>
                    <a:pt x="184" y="322"/>
                  </a:lnTo>
                  <a:cubicBezTo>
                    <a:pt x="210" y="590"/>
                    <a:pt x="205" y="859"/>
                    <a:pt x="208" y="1126"/>
                  </a:cubicBezTo>
                  <a:cubicBezTo>
                    <a:pt x="212" y="1523"/>
                    <a:pt x="224" y="1920"/>
                    <a:pt x="247" y="2316"/>
                  </a:cubicBezTo>
                  <a:cubicBezTo>
                    <a:pt x="258" y="2589"/>
                    <a:pt x="276" y="2861"/>
                    <a:pt x="298" y="3131"/>
                  </a:cubicBezTo>
                  <a:cubicBezTo>
                    <a:pt x="274" y="2870"/>
                    <a:pt x="248" y="2603"/>
                    <a:pt x="219" y="2313"/>
                  </a:cubicBezTo>
                  <a:cubicBezTo>
                    <a:pt x="156" y="1542"/>
                    <a:pt x="100" y="771"/>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31"/>
            <p:cNvSpPr/>
            <p:nvPr/>
          </p:nvSpPr>
          <p:spPr>
            <a:xfrm>
              <a:off x="5727375" y="4555850"/>
              <a:ext cx="11375" cy="130400"/>
            </a:xfrm>
            <a:custGeom>
              <a:rect b="b" l="l" r="r" t="t"/>
              <a:pathLst>
                <a:path extrusionOk="0" h="5216" w="455">
                  <a:moveTo>
                    <a:pt x="34" y="1"/>
                  </a:moveTo>
                  <a:lnTo>
                    <a:pt x="34" y="1"/>
                  </a:lnTo>
                  <a:cubicBezTo>
                    <a:pt x="57" y="454"/>
                    <a:pt x="52" y="908"/>
                    <a:pt x="79" y="1360"/>
                  </a:cubicBezTo>
                  <a:cubicBezTo>
                    <a:pt x="101" y="1766"/>
                    <a:pt x="123" y="2171"/>
                    <a:pt x="142" y="2576"/>
                  </a:cubicBezTo>
                  <a:cubicBezTo>
                    <a:pt x="150" y="2599"/>
                    <a:pt x="157" y="2621"/>
                    <a:pt x="165" y="2643"/>
                  </a:cubicBezTo>
                  <a:cubicBezTo>
                    <a:pt x="271" y="2972"/>
                    <a:pt x="291" y="3364"/>
                    <a:pt x="188" y="3708"/>
                  </a:cubicBezTo>
                  <a:cubicBezTo>
                    <a:pt x="192" y="3806"/>
                    <a:pt x="196" y="3907"/>
                    <a:pt x="198" y="4010"/>
                  </a:cubicBezTo>
                  <a:cubicBezTo>
                    <a:pt x="188" y="3928"/>
                    <a:pt x="179" y="3843"/>
                    <a:pt x="173" y="3758"/>
                  </a:cubicBezTo>
                  <a:cubicBezTo>
                    <a:pt x="165" y="3780"/>
                    <a:pt x="157" y="3802"/>
                    <a:pt x="148" y="3822"/>
                  </a:cubicBezTo>
                  <a:cubicBezTo>
                    <a:pt x="178" y="4031"/>
                    <a:pt x="131" y="4247"/>
                    <a:pt x="4" y="4401"/>
                  </a:cubicBezTo>
                  <a:cubicBezTo>
                    <a:pt x="2" y="4458"/>
                    <a:pt x="1" y="4514"/>
                    <a:pt x="1" y="4569"/>
                  </a:cubicBezTo>
                  <a:cubicBezTo>
                    <a:pt x="187" y="4751"/>
                    <a:pt x="341" y="5012"/>
                    <a:pt x="455" y="5216"/>
                  </a:cubicBezTo>
                  <a:cubicBezTo>
                    <a:pt x="444" y="4955"/>
                    <a:pt x="429" y="4695"/>
                    <a:pt x="425" y="4432"/>
                  </a:cubicBezTo>
                  <a:cubicBezTo>
                    <a:pt x="396" y="3589"/>
                    <a:pt x="383" y="2746"/>
                    <a:pt x="311" y="1907"/>
                  </a:cubicBezTo>
                  <a:cubicBezTo>
                    <a:pt x="242" y="1268"/>
                    <a:pt x="130" y="635"/>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31"/>
            <p:cNvSpPr/>
            <p:nvPr/>
          </p:nvSpPr>
          <p:spPr>
            <a:xfrm>
              <a:off x="5725625" y="4666300"/>
              <a:ext cx="1500" cy="3575"/>
            </a:xfrm>
            <a:custGeom>
              <a:rect b="b" l="l" r="r" t="t"/>
              <a:pathLst>
                <a:path extrusionOk="0" h="143" w="60">
                  <a:moveTo>
                    <a:pt x="57" y="1"/>
                  </a:moveTo>
                  <a:cubicBezTo>
                    <a:pt x="46" y="14"/>
                    <a:pt x="34" y="26"/>
                    <a:pt x="20" y="40"/>
                  </a:cubicBezTo>
                  <a:cubicBezTo>
                    <a:pt x="14" y="56"/>
                    <a:pt x="9" y="74"/>
                    <a:pt x="1" y="91"/>
                  </a:cubicBezTo>
                  <a:cubicBezTo>
                    <a:pt x="20" y="108"/>
                    <a:pt x="40" y="124"/>
                    <a:pt x="59" y="143"/>
                  </a:cubicBezTo>
                  <a:cubicBezTo>
                    <a:pt x="57" y="123"/>
                    <a:pt x="56" y="105"/>
                    <a:pt x="59" y="88"/>
                  </a:cubicBezTo>
                  <a:cubicBezTo>
                    <a:pt x="59" y="58"/>
                    <a:pt x="57" y="30"/>
                    <a:pt x="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31"/>
            <p:cNvSpPr/>
            <p:nvPr/>
          </p:nvSpPr>
          <p:spPr>
            <a:xfrm>
              <a:off x="5733325" y="4565025"/>
              <a:ext cx="16875" cy="143250"/>
            </a:xfrm>
            <a:custGeom>
              <a:rect b="b" l="l" r="r" t="t"/>
              <a:pathLst>
                <a:path extrusionOk="0" h="5730" w="675">
                  <a:moveTo>
                    <a:pt x="1" y="0"/>
                  </a:moveTo>
                  <a:cubicBezTo>
                    <a:pt x="37" y="1276"/>
                    <a:pt x="165" y="2546"/>
                    <a:pt x="225" y="3820"/>
                  </a:cubicBezTo>
                  <a:cubicBezTo>
                    <a:pt x="242" y="4173"/>
                    <a:pt x="253" y="4564"/>
                    <a:pt x="269" y="4947"/>
                  </a:cubicBezTo>
                  <a:lnTo>
                    <a:pt x="278" y="4963"/>
                  </a:lnTo>
                  <a:cubicBezTo>
                    <a:pt x="300" y="4994"/>
                    <a:pt x="323" y="5026"/>
                    <a:pt x="344" y="5056"/>
                  </a:cubicBezTo>
                  <a:cubicBezTo>
                    <a:pt x="473" y="5241"/>
                    <a:pt x="572" y="5446"/>
                    <a:pt x="649" y="5658"/>
                  </a:cubicBezTo>
                  <a:cubicBezTo>
                    <a:pt x="659" y="5682"/>
                    <a:pt x="666" y="5705"/>
                    <a:pt x="674" y="5729"/>
                  </a:cubicBezTo>
                  <a:cubicBezTo>
                    <a:pt x="649" y="5297"/>
                    <a:pt x="647" y="4863"/>
                    <a:pt x="643" y="4427"/>
                  </a:cubicBezTo>
                  <a:cubicBezTo>
                    <a:pt x="634" y="3820"/>
                    <a:pt x="649" y="3256"/>
                    <a:pt x="632" y="2610"/>
                  </a:cubicBezTo>
                  <a:cubicBezTo>
                    <a:pt x="627" y="2279"/>
                    <a:pt x="577" y="1952"/>
                    <a:pt x="530" y="1626"/>
                  </a:cubicBezTo>
                  <a:lnTo>
                    <a:pt x="530" y="1626"/>
                  </a:lnTo>
                  <a:cubicBezTo>
                    <a:pt x="536" y="2021"/>
                    <a:pt x="527" y="2404"/>
                    <a:pt x="513" y="2781"/>
                  </a:cubicBezTo>
                  <a:cubicBezTo>
                    <a:pt x="504" y="2619"/>
                    <a:pt x="495" y="2455"/>
                    <a:pt x="483" y="2294"/>
                  </a:cubicBezTo>
                  <a:cubicBezTo>
                    <a:pt x="437" y="1811"/>
                    <a:pt x="350" y="1333"/>
                    <a:pt x="252" y="859"/>
                  </a:cubicBezTo>
                  <a:lnTo>
                    <a:pt x="252" y="859"/>
                  </a:lnTo>
                  <a:cubicBezTo>
                    <a:pt x="280" y="1322"/>
                    <a:pt x="299" y="1787"/>
                    <a:pt x="318" y="2250"/>
                  </a:cubicBezTo>
                  <a:cubicBezTo>
                    <a:pt x="242" y="1496"/>
                    <a:pt x="139" y="74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31"/>
            <p:cNvSpPr/>
            <p:nvPr/>
          </p:nvSpPr>
          <p:spPr>
            <a:xfrm>
              <a:off x="5751900" y="4743250"/>
              <a:ext cx="875" cy="9975"/>
            </a:xfrm>
            <a:custGeom>
              <a:rect b="b" l="l" r="r" t="t"/>
              <a:pathLst>
                <a:path extrusionOk="0" h="399" w="35">
                  <a:moveTo>
                    <a:pt x="12" y="1"/>
                  </a:moveTo>
                  <a:cubicBezTo>
                    <a:pt x="8" y="3"/>
                    <a:pt x="4" y="5"/>
                    <a:pt x="0" y="7"/>
                  </a:cubicBezTo>
                  <a:cubicBezTo>
                    <a:pt x="10" y="137"/>
                    <a:pt x="15" y="268"/>
                    <a:pt x="12" y="398"/>
                  </a:cubicBezTo>
                  <a:cubicBezTo>
                    <a:pt x="16" y="394"/>
                    <a:pt x="20" y="389"/>
                    <a:pt x="23" y="384"/>
                  </a:cubicBezTo>
                  <a:cubicBezTo>
                    <a:pt x="34" y="365"/>
                    <a:pt x="33" y="343"/>
                    <a:pt x="31" y="322"/>
                  </a:cubicBezTo>
                  <a:cubicBezTo>
                    <a:pt x="26" y="244"/>
                    <a:pt x="20" y="167"/>
                    <a:pt x="16" y="89"/>
                  </a:cubicBezTo>
                  <a:lnTo>
                    <a:pt x="1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31"/>
            <p:cNvSpPr/>
            <p:nvPr/>
          </p:nvSpPr>
          <p:spPr>
            <a:xfrm>
              <a:off x="5717350" y="4639700"/>
              <a:ext cx="50" cy="325"/>
            </a:xfrm>
            <a:custGeom>
              <a:rect b="b" l="l" r="r" t="t"/>
              <a:pathLst>
                <a:path extrusionOk="0" h="13" w="2">
                  <a:moveTo>
                    <a:pt x="1" y="1"/>
                  </a:moveTo>
                  <a:cubicBezTo>
                    <a:pt x="1" y="1"/>
                    <a:pt x="1" y="4"/>
                    <a:pt x="0" y="12"/>
                  </a:cubicBezTo>
                  <a:cubicBezTo>
                    <a:pt x="1" y="7"/>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31"/>
            <p:cNvSpPr/>
            <p:nvPr/>
          </p:nvSpPr>
          <p:spPr>
            <a:xfrm>
              <a:off x="5701550" y="4611150"/>
              <a:ext cx="12175" cy="50250"/>
            </a:xfrm>
            <a:custGeom>
              <a:rect b="b" l="l" r="r" t="t"/>
              <a:pathLst>
                <a:path extrusionOk="0" h="2010" w="487">
                  <a:moveTo>
                    <a:pt x="359" y="1"/>
                  </a:moveTo>
                  <a:cubicBezTo>
                    <a:pt x="400" y="235"/>
                    <a:pt x="390" y="554"/>
                    <a:pt x="359" y="738"/>
                  </a:cubicBezTo>
                  <a:cubicBezTo>
                    <a:pt x="297" y="1094"/>
                    <a:pt x="226" y="1281"/>
                    <a:pt x="90" y="1545"/>
                  </a:cubicBezTo>
                  <a:cubicBezTo>
                    <a:pt x="98" y="1524"/>
                    <a:pt x="107" y="1505"/>
                    <a:pt x="114" y="1485"/>
                  </a:cubicBezTo>
                  <a:cubicBezTo>
                    <a:pt x="266" y="1084"/>
                    <a:pt x="333" y="646"/>
                    <a:pt x="298" y="217"/>
                  </a:cubicBezTo>
                  <a:lnTo>
                    <a:pt x="298" y="217"/>
                  </a:lnTo>
                  <a:cubicBezTo>
                    <a:pt x="269" y="589"/>
                    <a:pt x="138" y="969"/>
                    <a:pt x="1" y="1278"/>
                  </a:cubicBezTo>
                  <a:cubicBezTo>
                    <a:pt x="35" y="1471"/>
                    <a:pt x="49" y="1671"/>
                    <a:pt x="65" y="1842"/>
                  </a:cubicBezTo>
                  <a:cubicBezTo>
                    <a:pt x="70" y="1898"/>
                    <a:pt x="75" y="1954"/>
                    <a:pt x="77" y="2010"/>
                  </a:cubicBezTo>
                  <a:cubicBezTo>
                    <a:pt x="207" y="1801"/>
                    <a:pt x="313" y="1578"/>
                    <a:pt x="387" y="1346"/>
                  </a:cubicBezTo>
                  <a:cubicBezTo>
                    <a:pt x="395" y="1311"/>
                    <a:pt x="410" y="1276"/>
                    <a:pt x="416" y="1240"/>
                  </a:cubicBezTo>
                  <a:cubicBezTo>
                    <a:pt x="438" y="1134"/>
                    <a:pt x="454" y="1026"/>
                    <a:pt x="463" y="918"/>
                  </a:cubicBezTo>
                  <a:cubicBezTo>
                    <a:pt x="487" y="609"/>
                    <a:pt x="448" y="296"/>
                    <a:pt x="3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31"/>
            <p:cNvSpPr/>
            <p:nvPr/>
          </p:nvSpPr>
          <p:spPr>
            <a:xfrm>
              <a:off x="5703500" y="4605775"/>
              <a:ext cx="15400" cy="64400"/>
            </a:xfrm>
            <a:custGeom>
              <a:rect b="b" l="l" r="r" t="t"/>
              <a:pathLst>
                <a:path extrusionOk="0" h="2576" w="616">
                  <a:moveTo>
                    <a:pt x="268" y="0"/>
                  </a:moveTo>
                  <a:cubicBezTo>
                    <a:pt x="453" y="358"/>
                    <a:pt x="477" y="845"/>
                    <a:pt x="432" y="1175"/>
                  </a:cubicBezTo>
                  <a:cubicBezTo>
                    <a:pt x="363" y="1613"/>
                    <a:pt x="196" y="1973"/>
                    <a:pt x="0" y="2245"/>
                  </a:cubicBezTo>
                  <a:cubicBezTo>
                    <a:pt x="7" y="2356"/>
                    <a:pt x="9" y="2466"/>
                    <a:pt x="9" y="2576"/>
                  </a:cubicBezTo>
                  <a:cubicBezTo>
                    <a:pt x="115" y="2448"/>
                    <a:pt x="211" y="2314"/>
                    <a:pt x="292" y="2170"/>
                  </a:cubicBezTo>
                  <a:cubicBezTo>
                    <a:pt x="375" y="2023"/>
                    <a:pt x="436" y="1861"/>
                    <a:pt x="482" y="1700"/>
                  </a:cubicBezTo>
                  <a:cubicBezTo>
                    <a:pt x="513" y="1607"/>
                    <a:pt x="551" y="1396"/>
                    <a:pt x="551" y="1370"/>
                  </a:cubicBezTo>
                  <a:lnTo>
                    <a:pt x="551" y="1370"/>
                  </a:lnTo>
                  <a:cubicBezTo>
                    <a:pt x="551" y="1372"/>
                    <a:pt x="550" y="1374"/>
                    <a:pt x="550" y="1375"/>
                  </a:cubicBezTo>
                  <a:lnTo>
                    <a:pt x="550" y="1375"/>
                  </a:lnTo>
                  <a:cubicBezTo>
                    <a:pt x="616" y="906"/>
                    <a:pt x="535" y="397"/>
                    <a:pt x="2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31"/>
            <p:cNvSpPr/>
            <p:nvPr/>
          </p:nvSpPr>
          <p:spPr>
            <a:xfrm>
              <a:off x="5703075" y="4597150"/>
              <a:ext cx="30600" cy="88200"/>
            </a:xfrm>
            <a:custGeom>
              <a:rect b="b" l="l" r="r" t="t"/>
              <a:pathLst>
                <a:path extrusionOk="0" h="3528" w="1224">
                  <a:moveTo>
                    <a:pt x="168" y="0"/>
                  </a:moveTo>
                  <a:cubicBezTo>
                    <a:pt x="788" y="499"/>
                    <a:pt x="956" y="1426"/>
                    <a:pt x="773" y="2078"/>
                  </a:cubicBezTo>
                  <a:cubicBezTo>
                    <a:pt x="704" y="2333"/>
                    <a:pt x="594" y="2546"/>
                    <a:pt x="449" y="2749"/>
                  </a:cubicBezTo>
                  <a:cubicBezTo>
                    <a:pt x="684" y="2381"/>
                    <a:pt x="805" y="1934"/>
                    <a:pt x="789" y="1499"/>
                  </a:cubicBezTo>
                  <a:cubicBezTo>
                    <a:pt x="761" y="1036"/>
                    <a:pt x="608" y="556"/>
                    <a:pt x="288" y="218"/>
                  </a:cubicBezTo>
                  <a:lnTo>
                    <a:pt x="288" y="218"/>
                  </a:lnTo>
                  <a:cubicBezTo>
                    <a:pt x="443" y="423"/>
                    <a:pt x="526" y="645"/>
                    <a:pt x="578" y="895"/>
                  </a:cubicBezTo>
                  <a:cubicBezTo>
                    <a:pt x="672" y="1308"/>
                    <a:pt x="656" y="1702"/>
                    <a:pt x="508" y="2150"/>
                  </a:cubicBezTo>
                  <a:cubicBezTo>
                    <a:pt x="409" y="2431"/>
                    <a:pt x="260" y="2704"/>
                    <a:pt x="28" y="2924"/>
                  </a:cubicBezTo>
                  <a:cubicBezTo>
                    <a:pt x="28" y="3020"/>
                    <a:pt x="26" y="3117"/>
                    <a:pt x="22" y="3213"/>
                  </a:cubicBezTo>
                  <a:cubicBezTo>
                    <a:pt x="58" y="3185"/>
                    <a:pt x="93" y="3157"/>
                    <a:pt x="128" y="3127"/>
                  </a:cubicBezTo>
                  <a:lnTo>
                    <a:pt x="128" y="3127"/>
                  </a:lnTo>
                  <a:cubicBezTo>
                    <a:pt x="93" y="3163"/>
                    <a:pt x="57" y="3199"/>
                    <a:pt x="21" y="3234"/>
                  </a:cubicBezTo>
                  <a:cubicBezTo>
                    <a:pt x="16" y="3332"/>
                    <a:pt x="10" y="3430"/>
                    <a:pt x="1" y="3528"/>
                  </a:cubicBezTo>
                  <a:cubicBezTo>
                    <a:pt x="5" y="3528"/>
                    <a:pt x="9" y="3526"/>
                    <a:pt x="12" y="3526"/>
                  </a:cubicBezTo>
                  <a:cubicBezTo>
                    <a:pt x="61" y="3510"/>
                    <a:pt x="93" y="3463"/>
                    <a:pt x="131" y="3430"/>
                  </a:cubicBezTo>
                  <a:cubicBezTo>
                    <a:pt x="254" y="3309"/>
                    <a:pt x="373" y="3188"/>
                    <a:pt x="484" y="3055"/>
                  </a:cubicBezTo>
                  <a:cubicBezTo>
                    <a:pt x="984" y="2483"/>
                    <a:pt x="1224" y="1626"/>
                    <a:pt x="932" y="898"/>
                  </a:cubicBezTo>
                  <a:cubicBezTo>
                    <a:pt x="858" y="710"/>
                    <a:pt x="758" y="530"/>
                    <a:pt x="628" y="376"/>
                  </a:cubicBezTo>
                  <a:cubicBezTo>
                    <a:pt x="493" y="231"/>
                    <a:pt x="336" y="103"/>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31"/>
            <p:cNvSpPr/>
            <p:nvPr/>
          </p:nvSpPr>
          <p:spPr>
            <a:xfrm>
              <a:off x="5739250" y="4813650"/>
              <a:ext cx="1050" cy="16050"/>
            </a:xfrm>
            <a:custGeom>
              <a:rect b="b" l="l" r="r" t="t"/>
              <a:pathLst>
                <a:path extrusionOk="0" h="642" w="42">
                  <a:moveTo>
                    <a:pt x="0" y="0"/>
                  </a:moveTo>
                  <a:lnTo>
                    <a:pt x="0" y="0"/>
                  </a:lnTo>
                  <a:cubicBezTo>
                    <a:pt x="1" y="72"/>
                    <a:pt x="4" y="146"/>
                    <a:pt x="5" y="218"/>
                  </a:cubicBezTo>
                  <a:cubicBezTo>
                    <a:pt x="6" y="335"/>
                    <a:pt x="6" y="450"/>
                    <a:pt x="4" y="568"/>
                  </a:cubicBezTo>
                  <a:cubicBezTo>
                    <a:pt x="1" y="593"/>
                    <a:pt x="1" y="621"/>
                    <a:pt x="22" y="640"/>
                  </a:cubicBezTo>
                  <a:cubicBezTo>
                    <a:pt x="24" y="641"/>
                    <a:pt x="25" y="641"/>
                    <a:pt x="26" y="642"/>
                  </a:cubicBezTo>
                  <a:cubicBezTo>
                    <a:pt x="31" y="498"/>
                    <a:pt x="42" y="351"/>
                    <a:pt x="26" y="206"/>
                  </a:cubicBezTo>
                  <a:cubicBezTo>
                    <a:pt x="19" y="137"/>
                    <a:pt x="10" y="6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31"/>
            <p:cNvSpPr/>
            <p:nvPr/>
          </p:nvSpPr>
          <p:spPr>
            <a:xfrm>
              <a:off x="5717975" y="4672700"/>
              <a:ext cx="32800" cy="118200"/>
            </a:xfrm>
            <a:custGeom>
              <a:rect b="b" l="l" r="r" t="t"/>
              <a:pathLst>
                <a:path extrusionOk="0" h="4728" w="1312">
                  <a:moveTo>
                    <a:pt x="85" y="1"/>
                  </a:moveTo>
                  <a:lnTo>
                    <a:pt x="85" y="1"/>
                  </a:lnTo>
                  <a:cubicBezTo>
                    <a:pt x="583" y="464"/>
                    <a:pt x="797" y="1046"/>
                    <a:pt x="976" y="1684"/>
                  </a:cubicBezTo>
                  <a:cubicBezTo>
                    <a:pt x="1115" y="2266"/>
                    <a:pt x="1103" y="2901"/>
                    <a:pt x="1087" y="3553"/>
                  </a:cubicBezTo>
                  <a:cubicBezTo>
                    <a:pt x="1084" y="3332"/>
                    <a:pt x="1078" y="3111"/>
                    <a:pt x="1069" y="2891"/>
                  </a:cubicBezTo>
                  <a:cubicBezTo>
                    <a:pt x="1053" y="2442"/>
                    <a:pt x="1014" y="1988"/>
                    <a:pt x="873" y="1558"/>
                  </a:cubicBezTo>
                  <a:cubicBezTo>
                    <a:pt x="768" y="1241"/>
                    <a:pt x="620" y="937"/>
                    <a:pt x="437" y="657"/>
                  </a:cubicBezTo>
                  <a:cubicBezTo>
                    <a:pt x="311" y="470"/>
                    <a:pt x="173" y="284"/>
                    <a:pt x="1" y="137"/>
                  </a:cubicBezTo>
                  <a:lnTo>
                    <a:pt x="1" y="137"/>
                  </a:lnTo>
                  <a:cubicBezTo>
                    <a:pt x="491" y="697"/>
                    <a:pt x="719" y="1596"/>
                    <a:pt x="806" y="2225"/>
                  </a:cubicBezTo>
                  <a:cubicBezTo>
                    <a:pt x="892" y="3055"/>
                    <a:pt x="883" y="3893"/>
                    <a:pt x="862" y="4728"/>
                  </a:cubicBezTo>
                  <a:cubicBezTo>
                    <a:pt x="883" y="4650"/>
                    <a:pt x="912" y="4573"/>
                    <a:pt x="949" y="4501"/>
                  </a:cubicBezTo>
                  <a:cubicBezTo>
                    <a:pt x="1032" y="4342"/>
                    <a:pt x="1145" y="4251"/>
                    <a:pt x="1284" y="4162"/>
                  </a:cubicBezTo>
                  <a:cubicBezTo>
                    <a:pt x="1299" y="3777"/>
                    <a:pt x="1307" y="3395"/>
                    <a:pt x="1309" y="3012"/>
                  </a:cubicBezTo>
                  <a:cubicBezTo>
                    <a:pt x="1312" y="2488"/>
                    <a:pt x="1288" y="1955"/>
                    <a:pt x="1135" y="1450"/>
                  </a:cubicBezTo>
                  <a:cubicBezTo>
                    <a:pt x="1052" y="1189"/>
                    <a:pt x="924" y="947"/>
                    <a:pt x="770" y="723"/>
                  </a:cubicBezTo>
                  <a:cubicBezTo>
                    <a:pt x="585" y="445"/>
                    <a:pt x="365" y="185"/>
                    <a:pt x="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31"/>
            <p:cNvSpPr/>
            <p:nvPr/>
          </p:nvSpPr>
          <p:spPr>
            <a:xfrm>
              <a:off x="5715050" y="4680150"/>
              <a:ext cx="24500" cy="154450"/>
            </a:xfrm>
            <a:custGeom>
              <a:rect b="b" l="l" r="r" t="t"/>
              <a:pathLst>
                <a:path extrusionOk="0" h="6178" w="980">
                  <a:moveTo>
                    <a:pt x="0" y="1"/>
                  </a:moveTo>
                  <a:cubicBezTo>
                    <a:pt x="132" y="150"/>
                    <a:pt x="210" y="338"/>
                    <a:pt x="289" y="522"/>
                  </a:cubicBezTo>
                  <a:cubicBezTo>
                    <a:pt x="397" y="789"/>
                    <a:pt x="493" y="1161"/>
                    <a:pt x="557" y="1475"/>
                  </a:cubicBezTo>
                  <a:cubicBezTo>
                    <a:pt x="814" y="2730"/>
                    <a:pt x="777" y="4131"/>
                    <a:pt x="701" y="5539"/>
                  </a:cubicBezTo>
                  <a:cubicBezTo>
                    <a:pt x="689" y="5752"/>
                    <a:pt x="674" y="5965"/>
                    <a:pt x="661" y="6178"/>
                  </a:cubicBezTo>
                  <a:cubicBezTo>
                    <a:pt x="732" y="6154"/>
                    <a:pt x="806" y="6135"/>
                    <a:pt x="879" y="6116"/>
                  </a:cubicBezTo>
                  <a:cubicBezTo>
                    <a:pt x="882" y="6051"/>
                    <a:pt x="886" y="5989"/>
                    <a:pt x="890" y="5939"/>
                  </a:cubicBezTo>
                  <a:cubicBezTo>
                    <a:pt x="909" y="5654"/>
                    <a:pt x="925" y="5369"/>
                    <a:pt x="938" y="5085"/>
                  </a:cubicBezTo>
                  <a:cubicBezTo>
                    <a:pt x="928" y="4996"/>
                    <a:pt x="923" y="4908"/>
                    <a:pt x="925" y="4818"/>
                  </a:cubicBezTo>
                  <a:cubicBezTo>
                    <a:pt x="926" y="4717"/>
                    <a:pt x="937" y="4615"/>
                    <a:pt x="957" y="4516"/>
                  </a:cubicBezTo>
                  <a:cubicBezTo>
                    <a:pt x="960" y="4377"/>
                    <a:pt x="963" y="4236"/>
                    <a:pt x="964" y="4097"/>
                  </a:cubicBezTo>
                  <a:cubicBezTo>
                    <a:pt x="980" y="3519"/>
                    <a:pt x="968" y="2937"/>
                    <a:pt x="894" y="2360"/>
                  </a:cubicBezTo>
                  <a:cubicBezTo>
                    <a:pt x="824" y="1805"/>
                    <a:pt x="727" y="1248"/>
                    <a:pt x="491" y="739"/>
                  </a:cubicBezTo>
                  <a:cubicBezTo>
                    <a:pt x="364" y="472"/>
                    <a:pt x="220" y="19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31"/>
            <p:cNvSpPr/>
            <p:nvPr/>
          </p:nvSpPr>
          <p:spPr>
            <a:xfrm>
              <a:off x="5711950" y="4682675"/>
              <a:ext cx="21625" cy="152150"/>
            </a:xfrm>
            <a:custGeom>
              <a:rect b="b" l="l" r="r" t="t"/>
              <a:pathLst>
                <a:path extrusionOk="0" h="6086" w="865">
                  <a:moveTo>
                    <a:pt x="1" y="1"/>
                  </a:moveTo>
                  <a:cubicBezTo>
                    <a:pt x="347" y="595"/>
                    <a:pt x="472" y="1274"/>
                    <a:pt x="560" y="1915"/>
                  </a:cubicBezTo>
                  <a:cubicBezTo>
                    <a:pt x="623" y="2408"/>
                    <a:pt x="668" y="3103"/>
                    <a:pt x="664" y="3676"/>
                  </a:cubicBezTo>
                  <a:cubicBezTo>
                    <a:pt x="659" y="4403"/>
                    <a:pt x="615" y="5131"/>
                    <a:pt x="577" y="5857"/>
                  </a:cubicBezTo>
                  <a:cubicBezTo>
                    <a:pt x="594" y="5911"/>
                    <a:pt x="617" y="5961"/>
                    <a:pt x="640" y="6008"/>
                  </a:cubicBezTo>
                  <a:cubicBezTo>
                    <a:pt x="673" y="6009"/>
                    <a:pt x="705" y="6023"/>
                    <a:pt x="730" y="6055"/>
                  </a:cubicBezTo>
                  <a:cubicBezTo>
                    <a:pt x="738" y="6066"/>
                    <a:pt x="748" y="6077"/>
                    <a:pt x="759" y="6086"/>
                  </a:cubicBezTo>
                  <a:cubicBezTo>
                    <a:pt x="766" y="6084"/>
                    <a:pt x="772" y="6081"/>
                    <a:pt x="778" y="6080"/>
                  </a:cubicBezTo>
                  <a:cubicBezTo>
                    <a:pt x="820" y="5351"/>
                    <a:pt x="864" y="4621"/>
                    <a:pt x="865" y="3891"/>
                  </a:cubicBezTo>
                  <a:cubicBezTo>
                    <a:pt x="864" y="3425"/>
                    <a:pt x="828" y="2960"/>
                    <a:pt x="788" y="2497"/>
                  </a:cubicBezTo>
                  <a:cubicBezTo>
                    <a:pt x="745" y="2079"/>
                    <a:pt x="701" y="1658"/>
                    <a:pt x="591" y="1251"/>
                  </a:cubicBezTo>
                  <a:cubicBezTo>
                    <a:pt x="468" y="804"/>
                    <a:pt x="280" y="369"/>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31"/>
            <p:cNvSpPr/>
            <p:nvPr/>
          </p:nvSpPr>
          <p:spPr>
            <a:xfrm>
              <a:off x="5709400" y="4686900"/>
              <a:ext cx="18050" cy="182225"/>
            </a:xfrm>
            <a:custGeom>
              <a:rect b="b" l="l" r="r" t="t"/>
              <a:pathLst>
                <a:path extrusionOk="0" h="7289" w="722">
                  <a:moveTo>
                    <a:pt x="377" y="6245"/>
                  </a:moveTo>
                  <a:cubicBezTo>
                    <a:pt x="377" y="6324"/>
                    <a:pt x="376" y="6402"/>
                    <a:pt x="374" y="6481"/>
                  </a:cubicBezTo>
                  <a:cubicBezTo>
                    <a:pt x="371" y="6404"/>
                    <a:pt x="369" y="6325"/>
                    <a:pt x="365" y="6247"/>
                  </a:cubicBezTo>
                  <a:cubicBezTo>
                    <a:pt x="370" y="6247"/>
                    <a:pt x="374" y="6246"/>
                    <a:pt x="377" y="6245"/>
                  </a:cubicBezTo>
                  <a:close/>
                  <a:moveTo>
                    <a:pt x="20" y="0"/>
                  </a:moveTo>
                  <a:lnTo>
                    <a:pt x="20" y="0"/>
                  </a:lnTo>
                  <a:cubicBezTo>
                    <a:pt x="491" y="930"/>
                    <a:pt x="493" y="2077"/>
                    <a:pt x="511" y="3130"/>
                  </a:cubicBezTo>
                  <a:cubicBezTo>
                    <a:pt x="511" y="3692"/>
                    <a:pt x="503" y="4255"/>
                    <a:pt x="488" y="4818"/>
                  </a:cubicBezTo>
                  <a:cubicBezTo>
                    <a:pt x="495" y="4105"/>
                    <a:pt x="493" y="3394"/>
                    <a:pt x="461" y="2683"/>
                  </a:cubicBezTo>
                  <a:cubicBezTo>
                    <a:pt x="442" y="2279"/>
                    <a:pt x="423" y="1875"/>
                    <a:pt x="366" y="1474"/>
                  </a:cubicBezTo>
                  <a:cubicBezTo>
                    <a:pt x="322" y="1078"/>
                    <a:pt x="216" y="684"/>
                    <a:pt x="1" y="348"/>
                  </a:cubicBezTo>
                  <a:lnTo>
                    <a:pt x="1" y="348"/>
                  </a:lnTo>
                  <a:cubicBezTo>
                    <a:pt x="166" y="704"/>
                    <a:pt x="219" y="1056"/>
                    <a:pt x="235" y="1433"/>
                  </a:cubicBezTo>
                  <a:cubicBezTo>
                    <a:pt x="252" y="1759"/>
                    <a:pt x="257" y="2085"/>
                    <a:pt x="263" y="2409"/>
                  </a:cubicBezTo>
                  <a:cubicBezTo>
                    <a:pt x="267" y="2540"/>
                    <a:pt x="267" y="2672"/>
                    <a:pt x="269" y="2803"/>
                  </a:cubicBezTo>
                  <a:cubicBezTo>
                    <a:pt x="234" y="2116"/>
                    <a:pt x="168" y="1438"/>
                    <a:pt x="21" y="764"/>
                  </a:cubicBezTo>
                  <a:lnTo>
                    <a:pt x="21" y="764"/>
                  </a:lnTo>
                  <a:cubicBezTo>
                    <a:pt x="52" y="1280"/>
                    <a:pt x="38" y="1801"/>
                    <a:pt x="50" y="2318"/>
                  </a:cubicBezTo>
                  <a:cubicBezTo>
                    <a:pt x="86" y="3209"/>
                    <a:pt x="88" y="4102"/>
                    <a:pt x="111" y="4993"/>
                  </a:cubicBezTo>
                  <a:cubicBezTo>
                    <a:pt x="134" y="5729"/>
                    <a:pt x="159" y="6466"/>
                    <a:pt x="180" y="7203"/>
                  </a:cubicBezTo>
                  <a:cubicBezTo>
                    <a:pt x="212" y="7204"/>
                    <a:pt x="246" y="7215"/>
                    <a:pt x="276" y="7245"/>
                  </a:cubicBezTo>
                  <a:cubicBezTo>
                    <a:pt x="306" y="7276"/>
                    <a:pt x="343" y="7289"/>
                    <a:pt x="379" y="7289"/>
                  </a:cubicBezTo>
                  <a:cubicBezTo>
                    <a:pt x="396" y="7289"/>
                    <a:pt x="412" y="7286"/>
                    <a:pt x="428" y="7281"/>
                  </a:cubicBezTo>
                  <a:cubicBezTo>
                    <a:pt x="436" y="7266"/>
                    <a:pt x="444" y="7252"/>
                    <a:pt x="451" y="7238"/>
                  </a:cubicBezTo>
                  <a:cubicBezTo>
                    <a:pt x="468" y="7200"/>
                    <a:pt x="487" y="7162"/>
                    <a:pt x="504" y="7125"/>
                  </a:cubicBezTo>
                  <a:cubicBezTo>
                    <a:pt x="492" y="6997"/>
                    <a:pt x="480" y="6870"/>
                    <a:pt x="464" y="6744"/>
                  </a:cubicBezTo>
                  <a:lnTo>
                    <a:pt x="464" y="6744"/>
                  </a:lnTo>
                  <a:cubicBezTo>
                    <a:pt x="476" y="6753"/>
                    <a:pt x="491" y="6757"/>
                    <a:pt x="506" y="6757"/>
                  </a:cubicBezTo>
                  <a:cubicBezTo>
                    <a:pt x="516" y="6757"/>
                    <a:pt x="527" y="6755"/>
                    <a:pt x="536" y="6751"/>
                  </a:cubicBezTo>
                  <a:cubicBezTo>
                    <a:pt x="509" y="6591"/>
                    <a:pt x="474" y="6433"/>
                    <a:pt x="426" y="6276"/>
                  </a:cubicBezTo>
                  <a:lnTo>
                    <a:pt x="426" y="6276"/>
                  </a:lnTo>
                  <a:cubicBezTo>
                    <a:pt x="426" y="6299"/>
                    <a:pt x="427" y="6323"/>
                    <a:pt x="431" y="6344"/>
                  </a:cubicBezTo>
                  <a:cubicBezTo>
                    <a:pt x="430" y="6340"/>
                    <a:pt x="428" y="6339"/>
                    <a:pt x="428" y="6338"/>
                  </a:cubicBezTo>
                  <a:lnTo>
                    <a:pt x="428" y="6338"/>
                  </a:lnTo>
                  <a:cubicBezTo>
                    <a:pt x="428" y="6386"/>
                    <a:pt x="430" y="6437"/>
                    <a:pt x="431" y="6486"/>
                  </a:cubicBezTo>
                  <a:cubicBezTo>
                    <a:pt x="420" y="6405"/>
                    <a:pt x="406" y="6323"/>
                    <a:pt x="390" y="6241"/>
                  </a:cubicBezTo>
                  <a:cubicBezTo>
                    <a:pt x="397" y="6237"/>
                    <a:pt x="406" y="6234"/>
                    <a:pt x="413" y="6229"/>
                  </a:cubicBezTo>
                  <a:cubicBezTo>
                    <a:pt x="397" y="6183"/>
                    <a:pt x="382" y="6136"/>
                    <a:pt x="364" y="6090"/>
                  </a:cubicBezTo>
                  <a:cubicBezTo>
                    <a:pt x="346" y="6044"/>
                    <a:pt x="367" y="6002"/>
                    <a:pt x="403" y="5977"/>
                  </a:cubicBezTo>
                  <a:cubicBezTo>
                    <a:pt x="362" y="5710"/>
                    <a:pt x="359" y="5443"/>
                    <a:pt x="388" y="5171"/>
                  </a:cubicBezTo>
                  <a:cubicBezTo>
                    <a:pt x="390" y="5155"/>
                    <a:pt x="395" y="5140"/>
                    <a:pt x="403" y="5129"/>
                  </a:cubicBezTo>
                  <a:cubicBezTo>
                    <a:pt x="405" y="5103"/>
                    <a:pt x="406" y="5079"/>
                    <a:pt x="406" y="5053"/>
                  </a:cubicBezTo>
                  <a:cubicBezTo>
                    <a:pt x="406" y="4994"/>
                    <a:pt x="451" y="4964"/>
                    <a:pt x="497" y="4964"/>
                  </a:cubicBezTo>
                  <a:cubicBezTo>
                    <a:pt x="543" y="4964"/>
                    <a:pt x="588" y="4994"/>
                    <a:pt x="587" y="5055"/>
                  </a:cubicBezTo>
                  <a:cubicBezTo>
                    <a:pt x="586" y="5139"/>
                    <a:pt x="580" y="5226"/>
                    <a:pt x="572" y="5310"/>
                  </a:cubicBezTo>
                  <a:cubicBezTo>
                    <a:pt x="570" y="5393"/>
                    <a:pt x="572" y="5474"/>
                    <a:pt x="578" y="5556"/>
                  </a:cubicBezTo>
                  <a:cubicBezTo>
                    <a:pt x="617" y="5563"/>
                    <a:pt x="652" y="5588"/>
                    <a:pt x="665" y="5639"/>
                  </a:cubicBezTo>
                  <a:cubicBezTo>
                    <a:pt x="668" y="5647"/>
                    <a:pt x="670" y="5654"/>
                    <a:pt x="671" y="5660"/>
                  </a:cubicBezTo>
                  <a:cubicBezTo>
                    <a:pt x="675" y="5577"/>
                    <a:pt x="679" y="5490"/>
                    <a:pt x="684" y="5402"/>
                  </a:cubicBezTo>
                  <a:cubicBezTo>
                    <a:pt x="719" y="4531"/>
                    <a:pt x="722" y="3657"/>
                    <a:pt x="696" y="2786"/>
                  </a:cubicBezTo>
                  <a:cubicBezTo>
                    <a:pt x="670" y="1812"/>
                    <a:pt x="590" y="822"/>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31"/>
            <p:cNvSpPr/>
            <p:nvPr/>
          </p:nvSpPr>
          <p:spPr>
            <a:xfrm>
              <a:off x="5775500" y="4490925"/>
              <a:ext cx="27575" cy="129450"/>
            </a:xfrm>
            <a:custGeom>
              <a:rect b="b" l="l" r="r" t="t"/>
              <a:pathLst>
                <a:path extrusionOk="0" h="5178" w="1103">
                  <a:moveTo>
                    <a:pt x="1089" y="0"/>
                  </a:moveTo>
                  <a:cubicBezTo>
                    <a:pt x="1005" y="769"/>
                    <a:pt x="941" y="1541"/>
                    <a:pt x="873" y="2310"/>
                  </a:cubicBezTo>
                  <a:cubicBezTo>
                    <a:pt x="842" y="2601"/>
                    <a:pt x="815" y="2866"/>
                    <a:pt x="788" y="3129"/>
                  </a:cubicBezTo>
                  <a:cubicBezTo>
                    <a:pt x="812" y="2858"/>
                    <a:pt x="833" y="2586"/>
                    <a:pt x="846" y="2313"/>
                  </a:cubicBezTo>
                  <a:cubicBezTo>
                    <a:pt x="871" y="1918"/>
                    <a:pt x="884" y="1520"/>
                    <a:pt x="892" y="1124"/>
                  </a:cubicBezTo>
                  <a:cubicBezTo>
                    <a:pt x="898" y="856"/>
                    <a:pt x="894" y="585"/>
                    <a:pt x="923" y="319"/>
                  </a:cubicBezTo>
                  <a:lnTo>
                    <a:pt x="923" y="319"/>
                  </a:lnTo>
                  <a:cubicBezTo>
                    <a:pt x="744" y="1298"/>
                    <a:pt x="661" y="2290"/>
                    <a:pt x="562" y="3283"/>
                  </a:cubicBezTo>
                  <a:lnTo>
                    <a:pt x="503" y="3863"/>
                  </a:lnTo>
                  <a:cubicBezTo>
                    <a:pt x="568" y="2846"/>
                    <a:pt x="619" y="1828"/>
                    <a:pt x="627" y="809"/>
                  </a:cubicBezTo>
                  <a:lnTo>
                    <a:pt x="627" y="809"/>
                  </a:lnTo>
                  <a:cubicBezTo>
                    <a:pt x="539" y="1440"/>
                    <a:pt x="443" y="1980"/>
                    <a:pt x="382" y="2599"/>
                  </a:cubicBezTo>
                  <a:cubicBezTo>
                    <a:pt x="369" y="2712"/>
                    <a:pt x="361" y="2827"/>
                    <a:pt x="352" y="2940"/>
                  </a:cubicBezTo>
                  <a:cubicBezTo>
                    <a:pt x="366" y="2503"/>
                    <a:pt x="363" y="2063"/>
                    <a:pt x="363" y="1624"/>
                  </a:cubicBezTo>
                  <a:lnTo>
                    <a:pt x="363" y="1624"/>
                  </a:lnTo>
                  <a:cubicBezTo>
                    <a:pt x="270" y="2236"/>
                    <a:pt x="199" y="2680"/>
                    <a:pt x="136" y="3278"/>
                  </a:cubicBezTo>
                  <a:cubicBezTo>
                    <a:pt x="79" y="3911"/>
                    <a:pt x="48" y="4545"/>
                    <a:pt x="0" y="5177"/>
                  </a:cubicBezTo>
                  <a:cubicBezTo>
                    <a:pt x="104" y="4895"/>
                    <a:pt x="265" y="4653"/>
                    <a:pt x="472" y="4456"/>
                  </a:cubicBezTo>
                  <a:cubicBezTo>
                    <a:pt x="609" y="4236"/>
                    <a:pt x="796" y="4055"/>
                    <a:pt x="1012" y="3968"/>
                  </a:cubicBezTo>
                  <a:cubicBezTo>
                    <a:pt x="1016" y="3967"/>
                    <a:pt x="1018" y="3967"/>
                    <a:pt x="1022" y="3966"/>
                  </a:cubicBezTo>
                  <a:cubicBezTo>
                    <a:pt x="1027" y="3862"/>
                    <a:pt x="1031" y="3759"/>
                    <a:pt x="1032" y="3656"/>
                  </a:cubicBezTo>
                  <a:cubicBezTo>
                    <a:pt x="1033" y="3343"/>
                    <a:pt x="1016" y="3029"/>
                    <a:pt x="1011" y="2716"/>
                  </a:cubicBezTo>
                  <a:cubicBezTo>
                    <a:pt x="1013" y="2668"/>
                    <a:pt x="1016" y="2618"/>
                    <a:pt x="1018" y="2568"/>
                  </a:cubicBezTo>
                  <a:cubicBezTo>
                    <a:pt x="1041" y="2168"/>
                    <a:pt x="1079" y="1768"/>
                    <a:pt x="1088" y="1367"/>
                  </a:cubicBezTo>
                  <a:cubicBezTo>
                    <a:pt x="1102" y="912"/>
                    <a:pt x="1089" y="455"/>
                    <a:pt x="10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31"/>
            <p:cNvSpPr/>
            <p:nvPr/>
          </p:nvSpPr>
          <p:spPr>
            <a:xfrm>
              <a:off x="5767175" y="4556075"/>
              <a:ext cx="11525" cy="130300"/>
            </a:xfrm>
            <a:custGeom>
              <a:rect b="b" l="l" r="r" t="t"/>
              <a:pathLst>
                <a:path extrusionOk="0" h="5212" w="461">
                  <a:moveTo>
                    <a:pt x="460" y="1"/>
                  </a:moveTo>
                  <a:lnTo>
                    <a:pt x="460" y="1"/>
                  </a:lnTo>
                  <a:cubicBezTo>
                    <a:pt x="360" y="634"/>
                    <a:pt x="243" y="1267"/>
                    <a:pt x="170" y="1905"/>
                  </a:cubicBezTo>
                  <a:cubicBezTo>
                    <a:pt x="91" y="2742"/>
                    <a:pt x="72" y="3586"/>
                    <a:pt x="36" y="4428"/>
                  </a:cubicBezTo>
                  <a:cubicBezTo>
                    <a:pt x="30" y="4689"/>
                    <a:pt x="14" y="4950"/>
                    <a:pt x="1" y="5212"/>
                  </a:cubicBezTo>
                  <a:cubicBezTo>
                    <a:pt x="118" y="5008"/>
                    <a:pt x="273" y="4748"/>
                    <a:pt x="460" y="4568"/>
                  </a:cubicBezTo>
                  <a:cubicBezTo>
                    <a:pt x="460" y="4513"/>
                    <a:pt x="459" y="4456"/>
                    <a:pt x="458" y="4399"/>
                  </a:cubicBezTo>
                  <a:cubicBezTo>
                    <a:pt x="331" y="4244"/>
                    <a:pt x="287" y="4028"/>
                    <a:pt x="318" y="3820"/>
                  </a:cubicBezTo>
                  <a:cubicBezTo>
                    <a:pt x="309" y="3800"/>
                    <a:pt x="301" y="3777"/>
                    <a:pt x="293" y="3756"/>
                  </a:cubicBezTo>
                  <a:cubicBezTo>
                    <a:pt x="287" y="3842"/>
                    <a:pt x="277" y="3925"/>
                    <a:pt x="267" y="4007"/>
                  </a:cubicBezTo>
                  <a:cubicBezTo>
                    <a:pt x="270" y="3904"/>
                    <a:pt x="274" y="3803"/>
                    <a:pt x="279" y="3705"/>
                  </a:cubicBezTo>
                  <a:cubicBezTo>
                    <a:pt x="179" y="3362"/>
                    <a:pt x="202" y="2971"/>
                    <a:pt x="310" y="2642"/>
                  </a:cubicBezTo>
                  <a:cubicBezTo>
                    <a:pt x="316" y="2621"/>
                    <a:pt x="325" y="2597"/>
                    <a:pt x="333" y="2575"/>
                  </a:cubicBezTo>
                  <a:cubicBezTo>
                    <a:pt x="355" y="2171"/>
                    <a:pt x="380" y="1766"/>
                    <a:pt x="406" y="1360"/>
                  </a:cubicBezTo>
                  <a:cubicBezTo>
                    <a:pt x="436" y="907"/>
                    <a:pt x="434" y="454"/>
                    <a:pt x="4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31"/>
            <p:cNvSpPr/>
            <p:nvPr/>
          </p:nvSpPr>
          <p:spPr>
            <a:xfrm>
              <a:off x="5778900" y="4666500"/>
              <a:ext cx="1525" cy="3550"/>
            </a:xfrm>
            <a:custGeom>
              <a:rect b="b" l="l" r="r" t="t"/>
              <a:pathLst>
                <a:path extrusionOk="0" h="142" w="61">
                  <a:moveTo>
                    <a:pt x="5" y="1"/>
                  </a:moveTo>
                  <a:cubicBezTo>
                    <a:pt x="3" y="30"/>
                    <a:pt x="3" y="58"/>
                    <a:pt x="1" y="88"/>
                  </a:cubicBezTo>
                  <a:cubicBezTo>
                    <a:pt x="5" y="105"/>
                    <a:pt x="3" y="124"/>
                    <a:pt x="0" y="142"/>
                  </a:cubicBezTo>
                  <a:cubicBezTo>
                    <a:pt x="20" y="124"/>
                    <a:pt x="41" y="107"/>
                    <a:pt x="60" y="90"/>
                  </a:cubicBezTo>
                  <a:cubicBezTo>
                    <a:pt x="52" y="74"/>
                    <a:pt x="47" y="55"/>
                    <a:pt x="41" y="39"/>
                  </a:cubicBezTo>
                  <a:cubicBezTo>
                    <a:pt x="27" y="27"/>
                    <a:pt x="16" y="13"/>
                    <a:pt x="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31"/>
            <p:cNvSpPr/>
            <p:nvPr/>
          </p:nvSpPr>
          <p:spPr>
            <a:xfrm>
              <a:off x="5755475" y="4565150"/>
              <a:ext cx="18000" cy="143125"/>
            </a:xfrm>
            <a:custGeom>
              <a:rect b="b" l="l" r="r" t="t"/>
              <a:pathLst>
                <a:path extrusionOk="0" h="5725" w="720">
                  <a:moveTo>
                    <a:pt x="719" y="0"/>
                  </a:moveTo>
                  <a:lnTo>
                    <a:pt x="719" y="0"/>
                  </a:lnTo>
                  <a:cubicBezTo>
                    <a:pt x="575" y="745"/>
                    <a:pt x="467" y="1496"/>
                    <a:pt x="385" y="2248"/>
                  </a:cubicBezTo>
                  <a:cubicBezTo>
                    <a:pt x="406" y="1784"/>
                    <a:pt x="431" y="1321"/>
                    <a:pt x="462" y="857"/>
                  </a:cubicBezTo>
                  <a:lnTo>
                    <a:pt x="462" y="857"/>
                  </a:lnTo>
                  <a:cubicBezTo>
                    <a:pt x="361" y="1331"/>
                    <a:pt x="269" y="1807"/>
                    <a:pt x="221" y="2290"/>
                  </a:cubicBezTo>
                  <a:cubicBezTo>
                    <a:pt x="206" y="2451"/>
                    <a:pt x="196" y="2615"/>
                    <a:pt x="186" y="2778"/>
                  </a:cubicBezTo>
                  <a:cubicBezTo>
                    <a:pt x="174" y="2400"/>
                    <a:pt x="168" y="2017"/>
                    <a:pt x="178" y="1622"/>
                  </a:cubicBezTo>
                  <a:lnTo>
                    <a:pt x="178" y="1622"/>
                  </a:lnTo>
                  <a:cubicBezTo>
                    <a:pt x="128" y="1950"/>
                    <a:pt x="76" y="2275"/>
                    <a:pt x="68" y="2606"/>
                  </a:cubicBezTo>
                  <a:cubicBezTo>
                    <a:pt x="47" y="3253"/>
                    <a:pt x="58" y="3816"/>
                    <a:pt x="45" y="4423"/>
                  </a:cubicBezTo>
                  <a:cubicBezTo>
                    <a:pt x="37" y="4858"/>
                    <a:pt x="31" y="5293"/>
                    <a:pt x="0" y="5724"/>
                  </a:cubicBezTo>
                  <a:cubicBezTo>
                    <a:pt x="10" y="5700"/>
                    <a:pt x="17" y="5677"/>
                    <a:pt x="26" y="5653"/>
                  </a:cubicBezTo>
                  <a:cubicBezTo>
                    <a:pt x="104" y="5442"/>
                    <a:pt x="205" y="5237"/>
                    <a:pt x="336" y="5054"/>
                  </a:cubicBezTo>
                  <a:cubicBezTo>
                    <a:pt x="359" y="5024"/>
                    <a:pt x="380" y="4992"/>
                    <a:pt x="403" y="4961"/>
                  </a:cubicBezTo>
                  <a:cubicBezTo>
                    <a:pt x="407" y="4956"/>
                    <a:pt x="410" y="4951"/>
                    <a:pt x="412" y="4946"/>
                  </a:cubicBezTo>
                  <a:cubicBezTo>
                    <a:pt x="433" y="4561"/>
                    <a:pt x="447" y="4171"/>
                    <a:pt x="467" y="3819"/>
                  </a:cubicBezTo>
                  <a:cubicBezTo>
                    <a:pt x="536" y="2544"/>
                    <a:pt x="674" y="1275"/>
                    <a:pt x="7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31"/>
            <p:cNvSpPr/>
            <p:nvPr/>
          </p:nvSpPr>
          <p:spPr>
            <a:xfrm>
              <a:off x="5752725" y="4743250"/>
              <a:ext cx="925" cy="9975"/>
            </a:xfrm>
            <a:custGeom>
              <a:rect b="b" l="l" r="r" t="t"/>
              <a:pathLst>
                <a:path extrusionOk="0" h="399" w="37">
                  <a:moveTo>
                    <a:pt x="24" y="1"/>
                  </a:moveTo>
                  <a:cubicBezTo>
                    <a:pt x="22" y="31"/>
                    <a:pt x="21" y="59"/>
                    <a:pt x="19" y="89"/>
                  </a:cubicBezTo>
                  <a:cubicBezTo>
                    <a:pt x="13" y="167"/>
                    <a:pt x="7" y="245"/>
                    <a:pt x="3" y="322"/>
                  </a:cubicBezTo>
                  <a:cubicBezTo>
                    <a:pt x="1" y="343"/>
                    <a:pt x="0" y="365"/>
                    <a:pt x="11" y="384"/>
                  </a:cubicBezTo>
                  <a:cubicBezTo>
                    <a:pt x="13" y="389"/>
                    <a:pt x="18" y="394"/>
                    <a:pt x="22" y="398"/>
                  </a:cubicBezTo>
                  <a:cubicBezTo>
                    <a:pt x="19" y="268"/>
                    <a:pt x="26" y="137"/>
                    <a:pt x="36" y="7"/>
                  </a:cubicBezTo>
                  <a:cubicBezTo>
                    <a:pt x="32" y="5"/>
                    <a:pt x="28" y="3"/>
                    <a:pt x="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31"/>
            <p:cNvSpPr/>
            <p:nvPr/>
          </p:nvSpPr>
          <p:spPr>
            <a:xfrm>
              <a:off x="5788875" y="4639975"/>
              <a:ext cx="50" cy="325"/>
            </a:xfrm>
            <a:custGeom>
              <a:rect b="b" l="l" r="r" t="t"/>
              <a:pathLst>
                <a:path extrusionOk="0" h="13" w="2">
                  <a:moveTo>
                    <a:pt x="0" y="0"/>
                  </a:moveTo>
                  <a:lnTo>
                    <a:pt x="0" y="0"/>
                  </a:lnTo>
                  <a:cubicBezTo>
                    <a:pt x="0" y="0"/>
                    <a:pt x="1" y="4"/>
                    <a:pt x="2" y="12"/>
                  </a:cubicBezTo>
                  <a:cubicBezTo>
                    <a:pt x="1" y="6"/>
                    <a:pt x="0"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31"/>
            <p:cNvSpPr/>
            <p:nvPr/>
          </p:nvSpPr>
          <p:spPr>
            <a:xfrm>
              <a:off x="5792650" y="4611475"/>
              <a:ext cx="12025" cy="50325"/>
            </a:xfrm>
            <a:custGeom>
              <a:rect b="b" l="l" r="r" t="t"/>
              <a:pathLst>
                <a:path extrusionOk="0" h="2013" w="481">
                  <a:moveTo>
                    <a:pt x="131" y="1"/>
                  </a:moveTo>
                  <a:lnTo>
                    <a:pt x="131" y="1"/>
                  </a:lnTo>
                  <a:cubicBezTo>
                    <a:pt x="42" y="298"/>
                    <a:pt x="0" y="609"/>
                    <a:pt x="21" y="918"/>
                  </a:cubicBezTo>
                  <a:cubicBezTo>
                    <a:pt x="28" y="1026"/>
                    <a:pt x="44" y="1134"/>
                    <a:pt x="66" y="1240"/>
                  </a:cubicBezTo>
                  <a:cubicBezTo>
                    <a:pt x="70" y="1276"/>
                    <a:pt x="85" y="1311"/>
                    <a:pt x="93" y="1345"/>
                  </a:cubicBezTo>
                  <a:cubicBezTo>
                    <a:pt x="165" y="1580"/>
                    <a:pt x="270" y="1803"/>
                    <a:pt x="398" y="2012"/>
                  </a:cubicBezTo>
                  <a:cubicBezTo>
                    <a:pt x="402" y="1957"/>
                    <a:pt x="406" y="1900"/>
                    <a:pt x="412" y="1844"/>
                  </a:cubicBezTo>
                  <a:cubicBezTo>
                    <a:pt x="430" y="1674"/>
                    <a:pt x="445" y="1476"/>
                    <a:pt x="480" y="1281"/>
                  </a:cubicBezTo>
                  <a:cubicBezTo>
                    <a:pt x="346" y="971"/>
                    <a:pt x="218" y="591"/>
                    <a:pt x="191" y="217"/>
                  </a:cubicBezTo>
                  <a:lnTo>
                    <a:pt x="191" y="217"/>
                  </a:lnTo>
                  <a:cubicBezTo>
                    <a:pt x="154" y="647"/>
                    <a:pt x="217" y="1084"/>
                    <a:pt x="366" y="1488"/>
                  </a:cubicBezTo>
                  <a:cubicBezTo>
                    <a:pt x="373" y="1508"/>
                    <a:pt x="382" y="1528"/>
                    <a:pt x="391" y="1549"/>
                  </a:cubicBezTo>
                  <a:cubicBezTo>
                    <a:pt x="255" y="1283"/>
                    <a:pt x="186" y="1097"/>
                    <a:pt x="126" y="738"/>
                  </a:cubicBezTo>
                  <a:cubicBezTo>
                    <a:pt x="96" y="555"/>
                    <a:pt x="88" y="237"/>
                    <a:pt x="1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31"/>
            <p:cNvSpPr/>
            <p:nvPr/>
          </p:nvSpPr>
          <p:spPr>
            <a:xfrm>
              <a:off x="5787475" y="4606075"/>
              <a:ext cx="15100" cy="64500"/>
            </a:xfrm>
            <a:custGeom>
              <a:rect b="b" l="l" r="r" t="t"/>
              <a:pathLst>
                <a:path extrusionOk="0" h="2580" w="604">
                  <a:moveTo>
                    <a:pt x="58" y="1369"/>
                  </a:moveTo>
                  <a:cubicBezTo>
                    <a:pt x="58" y="1371"/>
                    <a:pt x="58" y="1373"/>
                    <a:pt x="58" y="1374"/>
                  </a:cubicBezTo>
                  <a:lnTo>
                    <a:pt x="58" y="1374"/>
                  </a:lnTo>
                  <a:cubicBezTo>
                    <a:pt x="58" y="1372"/>
                    <a:pt x="58" y="1371"/>
                    <a:pt x="58" y="1369"/>
                  </a:cubicBezTo>
                  <a:close/>
                  <a:moveTo>
                    <a:pt x="353" y="1"/>
                  </a:moveTo>
                  <a:lnTo>
                    <a:pt x="353" y="1"/>
                  </a:lnTo>
                  <a:cubicBezTo>
                    <a:pt x="84" y="395"/>
                    <a:pt x="0" y="905"/>
                    <a:pt x="59" y="1376"/>
                  </a:cubicBezTo>
                  <a:cubicBezTo>
                    <a:pt x="59" y="1375"/>
                    <a:pt x="58" y="1375"/>
                    <a:pt x="58" y="1374"/>
                  </a:cubicBezTo>
                  <a:lnTo>
                    <a:pt x="58" y="1374"/>
                  </a:lnTo>
                  <a:cubicBezTo>
                    <a:pt x="61" y="1413"/>
                    <a:pt x="96" y="1609"/>
                    <a:pt x="125" y="1699"/>
                  </a:cubicBezTo>
                  <a:cubicBezTo>
                    <a:pt x="171" y="1863"/>
                    <a:pt x="229" y="2024"/>
                    <a:pt x="311" y="2173"/>
                  </a:cubicBezTo>
                  <a:cubicBezTo>
                    <a:pt x="393" y="2317"/>
                    <a:pt x="487" y="2451"/>
                    <a:pt x="592" y="2579"/>
                  </a:cubicBezTo>
                  <a:cubicBezTo>
                    <a:pt x="592" y="2469"/>
                    <a:pt x="596" y="2359"/>
                    <a:pt x="604" y="2249"/>
                  </a:cubicBezTo>
                  <a:cubicBezTo>
                    <a:pt x="409" y="1973"/>
                    <a:pt x="248" y="1612"/>
                    <a:pt x="181" y="1175"/>
                  </a:cubicBezTo>
                  <a:cubicBezTo>
                    <a:pt x="137" y="844"/>
                    <a:pt x="165" y="356"/>
                    <a:pt x="3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31"/>
            <p:cNvSpPr/>
            <p:nvPr/>
          </p:nvSpPr>
          <p:spPr>
            <a:xfrm>
              <a:off x="5772625" y="4597500"/>
              <a:ext cx="30225" cy="88250"/>
            </a:xfrm>
            <a:custGeom>
              <a:rect b="b" l="l" r="r" t="t"/>
              <a:pathLst>
                <a:path extrusionOk="0" h="3530" w="1209">
                  <a:moveTo>
                    <a:pt x="1068" y="1"/>
                  </a:moveTo>
                  <a:cubicBezTo>
                    <a:pt x="897" y="102"/>
                    <a:pt x="740" y="227"/>
                    <a:pt x="605" y="373"/>
                  </a:cubicBezTo>
                  <a:cubicBezTo>
                    <a:pt x="472" y="524"/>
                    <a:pt x="371" y="703"/>
                    <a:pt x="297" y="893"/>
                  </a:cubicBezTo>
                  <a:cubicBezTo>
                    <a:pt x="0" y="1619"/>
                    <a:pt x="234" y="2478"/>
                    <a:pt x="729" y="3052"/>
                  </a:cubicBezTo>
                  <a:cubicBezTo>
                    <a:pt x="837" y="3186"/>
                    <a:pt x="956" y="3310"/>
                    <a:pt x="1077" y="3430"/>
                  </a:cubicBezTo>
                  <a:cubicBezTo>
                    <a:pt x="1115" y="3462"/>
                    <a:pt x="1147" y="3509"/>
                    <a:pt x="1196" y="3526"/>
                  </a:cubicBezTo>
                  <a:cubicBezTo>
                    <a:pt x="1200" y="3528"/>
                    <a:pt x="1204" y="3528"/>
                    <a:pt x="1208" y="3529"/>
                  </a:cubicBezTo>
                  <a:cubicBezTo>
                    <a:pt x="1200" y="3431"/>
                    <a:pt x="1194" y="3333"/>
                    <a:pt x="1190" y="3236"/>
                  </a:cubicBezTo>
                  <a:cubicBezTo>
                    <a:pt x="1154" y="3199"/>
                    <a:pt x="1117" y="3163"/>
                    <a:pt x="1082" y="3127"/>
                  </a:cubicBezTo>
                  <a:lnTo>
                    <a:pt x="1082" y="3127"/>
                  </a:lnTo>
                  <a:cubicBezTo>
                    <a:pt x="1117" y="3158"/>
                    <a:pt x="1153" y="3186"/>
                    <a:pt x="1189" y="3215"/>
                  </a:cubicBezTo>
                  <a:cubicBezTo>
                    <a:pt x="1185" y="3118"/>
                    <a:pt x="1183" y="3021"/>
                    <a:pt x="1184" y="2926"/>
                  </a:cubicBezTo>
                  <a:cubicBezTo>
                    <a:pt x="954" y="2702"/>
                    <a:pt x="808" y="2429"/>
                    <a:pt x="712" y="2148"/>
                  </a:cubicBezTo>
                  <a:cubicBezTo>
                    <a:pt x="567" y="1698"/>
                    <a:pt x="552" y="1305"/>
                    <a:pt x="650" y="893"/>
                  </a:cubicBezTo>
                  <a:cubicBezTo>
                    <a:pt x="706" y="642"/>
                    <a:pt x="789" y="421"/>
                    <a:pt x="947" y="218"/>
                  </a:cubicBezTo>
                  <a:lnTo>
                    <a:pt x="947" y="218"/>
                  </a:lnTo>
                  <a:cubicBezTo>
                    <a:pt x="623" y="554"/>
                    <a:pt x="467" y="1033"/>
                    <a:pt x="434" y="1495"/>
                  </a:cubicBezTo>
                  <a:cubicBezTo>
                    <a:pt x="416" y="1932"/>
                    <a:pt x="534" y="2380"/>
                    <a:pt x="766" y="2747"/>
                  </a:cubicBezTo>
                  <a:cubicBezTo>
                    <a:pt x="623" y="2544"/>
                    <a:pt x="515" y="2329"/>
                    <a:pt x="447" y="2074"/>
                  </a:cubicBezTo>
                  <a:cubicBezTo>
                    <a:pt x="268" y="1419"/>
                    <a:pt x="443" y="493"/>
                    <a:pt x="10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31"/>
            <p:cNvSpPr/>
            <p:nvPr/>
          </p:nvSpPr>
          <p:spPr>
            <a:xfrm>
              <a:off x="5754675" y="4672900"/>
              <a:ext cx="33325" cy="98350"/>
            </a:xfrm>
            <a:custGeom>
              <a:rect b="b" l="l" r="r" t="t"/>
              <a:pathLst>
                <a:path extrusionOk="0" h="3934" w="1333">
                  <a:moveTo>
                    <a:pt x="1246" y="0"/>
                  </a:moveTo>
                  <a:lnTo>
                    <a:pt x="1246" y="0"/>
                  </a:lnTo>
                  <a:cubicBezTo>
                    <a:pt x="967" y="182"/>
                    <a:pt x="744" y="441"/>
                    <a:pt x="556" y="718"/>
                  </a:cubicBezTo>
                  <a:cubicBezTo>
                    <a:pt x="402" y="941"/>
                    <a:pt x="270" y="1182"/>
                    <a:pt x="187" y="1442"/>
                  </a:cubicBezTo>
                  <a:cubicBezTo>
                    <a:pt x="29" y="1945"/>
                    <a:pt x="1" y="2478"/>
                    <a:pt x="1" y="3002"/>
                  </a:cubicBezTo>
                  <a:cubicBezTo>
                    <a:pt x="0" y="3313"/>
                    <a:pt x="4" y="3623"/>
                    <a:pt x="12" y="3933"/>
                  </a:cubicBezTo>
                  <a:cubicBezTo>
                    <a:pt x="174" y="3754"/>
                    <a:pt x="308" y="3491"/>
                    <a:pt x="253" y="3257"/>
                  </a:cubicBezTo>
                  <a:cubicBezTo>
                    <a:pt x="233" y="3172"/>
                    <a:pt x="297" y="3115"/>
                    <a:pt x="363" y="3115"/>
                  </a:cubicBezTo>
                  <a:cubicBezTo>
                    <a:pt x="392" y="3115"/>
                    <a:pt x="422" y="3126"/>
                    <a:pt x="444" y="3150"/>
                  </a:cubicBezTo>
                  <a:cubicBezTo>
                    <a:pt x="458" y="2840"/>
                    <a:pt x="478" y="2529"/>
                    <a:pt x="511" y="2219"/>
                  </a:cubicBezTo>
                  <a:cubicBezTo>
                    <a:pt x="603" y="1590"/>
                    <a:pt x="837" y="694"/>
                    <a:pt x="1333" y="138"/>
                  </a:cubicBezTo>
                  <a:lnTo>
                    <a:pt x="1333" y="138"/>
                  </a:lnTo>
                  <a:cubicBezTo>
                    <a:pt x="1159" y="283"/>
                    <a:pt x="1021" y="468"/>
                    <a:pt x="892" y="654"/>
                  </a:cubicBezTo>
                  <a:cubicBezTo>
                    <a:pt x="707" y="932"/>
                    <a:pt x="557" y="1235"/>
                    <a:pt x="448" y="1552"/>
                  </a:cubicBezTo>
                  <a:cubicBezTo>
                    <a:pt x="305" y="1980"/>
                    <a:pt x="262" y="2434"/>
                    <a:pt x="242" y="2883"/>
                  </a:cubicBezTo>
                  <a:cubicBezTo>
                    <a:pt x="232" y="3103"/>
                    <a:pt x="224" y="3323"/>
                    <a:pt x="221" y="3545"/>
                  </a:cubicBezTo>
                  <a:cubicBezTo>
                    <a:pt x="210" y="2894"/>
                    <a:pt x="201" y="2258"/>
                    <a:pt x="344" y="1677"/>
                  </a:cubicBezTo>
                  <a:cubicBezTo>
                    <a:pt x="527" y="1040"/>
                    <a:pt x="747" y="460"/>
                    <a:pt x="1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31"/>
            <p:cNvSpPr/>
            <p:nvPr/>
          </p:nvSpPr>
          <p:spPr>
            <a:xfrm>
              <a:off x="5751850" y="4680450"/>
              <a:ext cx="38950" cy="163725"/>
            </a:xfrm>
            <a:custGeom>
              <a:rect b="b" l="l" r="r" t="t"/>
              <a:pathLst>
                <a:path extrusionOk="0" h="6549" w="1558">
                  <a:moveTo>
                    <a:pt x="1557" y="1"/>
                  </a:moveTo>
                  <a:lnTo>
                    <a:pt x="1557" y="1"/>
                  </a:lnTo>
                  <a:cubicBezTo>
                    <a:pt x="1341" y="200"/>
                    <a:pt x="1195" y="471"/>
                    <a:pt x="1065" y="735"/>
                  </a:cubicBezTo>
                  <a:cubicBezTo>
                    <a:pt x="824" y="1242"/>
                    <a:pt x="722" y="1798"/>
                    <a:pt x="649" y="2353"/>
                  </a:cubicBezTo>
                  <a:cubicBezTo>
                    <a:pt x="623" y="2535"/>
                    <a:pt x="605" y="2719"/>
                    <a:pt x="592" y="2901"/>
                  </a:cubicBezTo>
                  <a:cubicBezTo>
                    <a:pt x="777" y="3231"/>
                    <a:pt x="704" y="3677"/>
                    <a:pt x="563" y="4029"/>
                  </a:cubicBezTo>
                  <a:cubicBezTo>
                    <a:pt x="563" y="4049"/>
                    <a:pt x="563" y="4069"/>
                    <a:pt x="565" y="4089"/>
                  </a:cubicBezTo>
                  <a:cubicBezTo>
                    <a:pt x="566" y="4229"/>
                    <a:pt x="567" y="4368"/>
                    <a:pt x="571" y="4508"/>
                  </a:cubicBezTo>
                  <a:cubicBezTo>
                    <a:pt x="584" y="4579"/>
                    <a:pt x="593" y="4651"/>
                    <a:pt x="597" y="4723"/>
                  </a:cubicBezTo>
                  <a:cubicBezTo>
                    <a:pt x="586" y="4880"/>
                    <a:pt x="573" y="5036"/>
                    <a:pt x="558" y="5192"/>
                  </a:cubicBezTo>
                  <a:cubicBezTo>
                    <a:pt x="547" y="4927"/>
                    <a:pt x="536" y="4661"/>
                    <a:pt x="526" y="4394"/>
                  </a:cubicBezTo>
                  <a:cubicBezTo>
                    <a:pt x="522" y="4417"/>
                    <a:pt x="519" y="4437"/>
                    <a:pt x="515" y="4459"/>
                  </a:cubicBezTo>
                  <a:cubicBezTo>
                    <a:pt x="514" y="4409"/>
                    <a:pt x="514" y="4358"/>
                    <a:pt x="514" y="4309"/>
                  </a:cubicBezTo>
                  <a:lnTo>
                    <a:pt x="514" y="4309"/>
                  </a:lnTo>
                  <a:cubicBezTo>
                    <a:pt x="527" y="4345"/>
                    <a:pt x="540" y="4382"/>
                    <a:pt x="550" y="4419"/>
                  </a:cubicBezTo>
                  <a:cubicBezTo>
                    <a:pt x="547" y="4305"/>
                    <a:pt x="546" y="4190"/>
                    <a:pt x="545" y="4075"/>
                  </a:cubicBezTo>
                  <a:cubicBezTo>
                    <a:pt x="527" y="4114"/>
                    <a:pt x="511" y="4151"/>
                    <a:pt x="493" y="4186"/>
                  </a:cubicBezTo>
                  <a:cubicBezTo>
                    <a:pt x="445" y="4283"/>
                    <a:pt x="396" y="4378"/>
                    <a:pt x="345" y="4474"/>
                  </a:cubicBezTo>
                  <a:cubicBezTo>
                    <a:pt x="341" y="4504"/>
                    <a:pt x="337" y="4536"/>
                    <a:pt x="335" y="4567"/>
                  </a:cubicBezTo>
                  <a:cubicBezTo>
                    <a:pt x="335" y="4542"/>
                    <a:pt x="336" y="4516"/>
                    <a:pt x="336" y="4490"/>
                  </a:cubicBezTo>
                  <a:lnTo>
                    <a:pt x="336" y="4490"/>
                  </a:lnTo>
                  <a:cubicBezTo>
                    <a:pt x="289" y="4578"/>
                    <a:pt x="244" y="4666"/>
                    <a:pt x="205" y="4755"/>
                  </a:cubicBezTo>
                  <a:cubicBezTo>
                    <a:pt x="186" y="4885"/>
                    <a:pt x="171" y="5015"/>
                    <a:pt x="160" y="5148"/>
                  </a:cubicBezTo>
                  <a:cubicBezTo>
                    <a:pt x="156" y="5062"/>
                    <a:pt x="150" y="4975"/>
                    <a:pt x="148" y="4889"/>
                  </a:cubicBezTo>
                  <a:cubicBezTo>
                    <a:pt x="52" y="5135"/>
                    <a:pt x="0" y="5392"/>
                    <a:pt x="62" y="5679"/>
                  </a:cubicBezTo>
                  <a:cubicBezTo>
                    <a:pt x="71" y="5723"/>
                    <a:pt x="59" y="5759"/>
                    <a:pt x="36" y="5787"/>
                  </a:cubicBezTo>
                  <a:cubicBezTo>
                    <a:pt x="36" y="5792"/>
                    <a:pt x="37" y="5797"/>
                    <a:pt x="37" y="5803"/>
                  </a:cubicBezTo>
                  <a:cubicBezTo>
                    <a:pt x="36" y="6019"/>
                    <a:pt x="103" y="6222"/>
                    <a:pt x="216" y="6404"/>
                  </a:cubicBezTo>
                  <a:cubicBezTo>
                    <a:pt x="235" y="6396"/>
                    <a:pt x="256" y="6392"/>
                    <a:pt x="277" y="6392"/>
                  </a:cubicBezTo>
                  <a:cubicBezTo>
                    <a:pt x="331" y="6392"/>
                    <a:pt x="387" y="6420"/>
                    <a:pt x="412" y="6485"/>
                  </a:cubicBezTo>
                  <a:cubicBezTo>
                    <a:pt x="430" y="6532"/>
                    <a:pt x="479" y="6549"/>
                    <a:pt x="530" y="6549"/>
                  </a:cubicBezTo>
                  <a:cubicBezTo>
                    <a:pt x="575" y="6549"/>
                    <a:pt x="621" y="6536"/>
                    <a:pt x="650" y="6520"/>
                  </a:cubicBezTo>
                  <a:cubicBezTo>
                    <a:pt x="733" y="6473"/>
                    <a:pt x="785" y="6369"/>
                    <a:pt x="811" y="6271"/>
                  </a:cubicBezTo>
                  <a:cubicBezTo>
                    <a:pt x="811" y="6235"/>
                    <a:pt x="813" y="6196"/>
                    <a:pt x="813" y="6160"/>
                  </a:cubicBezTo>
                  <a:cubicBezTo>
                    <a:pt x="818" y="6162"/>
                    <a:pt x="824" y="6165"/>
                    <a:pt x="829" y="6166"/>
                  </a:cubicBezTo>
                  <a:cubicBezTo>
                    <a:pt x="839" y="6042"/>
                    <a:pt x="811" y="5921"/>
                    <a:pt x="798" y="5799"/>
                  </a:cubicBezTo>
                  <a:cubicBezTo>
                    <a:pt x="784" y="5658"/>
                    <a:pt x="785" y="5517"/>
                    <a:pt x="798" y="5375"/>
                  </a:cubicBezTo>
                  <a:cubicBezTo>
                    <a:pt x="799" y="5360"/>
                    <a:pt x="804" y="5347"/>
                    <a:pt x="809" y="5336"/>
                  </a:cubicBezTo>
                  <a:cubicBezTo>
                    <a:pt x="751" y="3995"/>
                    <a:pt x="737" y="2664"/>
                    <a:pt x="991" y="1473"/>
                  </a:cubicBezTo>
                  <a:cubicBezTo>
                    <a:pt x="1057" y="1158"/>
                    <a:pt x="1154" y="788"/>
                    <a:pt x="1266" y="520"/>
                  </a:cubicBezTo>
                  <a:cubicBezTo>
                    <a:pt x="1345" y="339"/>
                    <a:pt x="1425" y="149"/>
                    <a:pt x="15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31"/>
            <p:cNvSpPr/>
            <p:nvPr/>
          </p:nvSpPr>
          <p:spPr>
            <a:xfrm>
              <a:off x="5771625" y="4683025"/>
              <a:ext cx="22375" cy="138650"/>
            </a:xfrm>
            <a:custGeom>
              <a:rect b="b" l="l" r="r" t="t"/>
              <a:pathLst>
                <a:path extrusionOk="0" h="5546" w="895">
                  <a:moveTo>
                    <a:pt x="895" y="1"/>
                  </a:moveTo>
                  <a:cubicBezTo>
                    <a:pt x="615" y="368"/>
                    <a:pt x="423" y="802"/>
                    <a:pt x="297" y="1246"/>
                  </a:cubicBezTo>
                  <a:cubicBezTo>
                    <a:pt x="183" y="1652"/>
                    <a:pt x="137" y="2072"/>
                    <a:pt x="91" y="2489"/>
                  </a:cubicBezTo>
                  <a:cubicBezTo>
                    <a:pt x="47" y="2952"/>
                    <a:pt x="7" y="3418"/>
                    <a:pt x="3" y="3883"/>
                  </a:cubicBezTo>
                  <a:cubicBezTo>
                    <a:pt x="1" y="4327"/>
                    <a:pt x="13" y="4770"/>
                    <a:pt x="33" y="5215"/>
                  </a:cubicBezTo>
                  <a:cubicBezTo>
                    <a:pt x="51" y="5193"/>
                    <a:pt x="79" y="5181"/>
                    <a:pt x="106" y="5181"/>
                  </a:cubicBezTo>
                  <a:cubicBezTo>
                    <a:pt x="141" y="5181"/>
                    <a:pt x="175" y="5201"/>
                    <a:pt x="186" y="5247"/>
                  </a:cubicBezTo>
                  <a:cubicBezTo>
                    <a:pt x="212" y="5346"/>
                    <a:pt x="238" y="5445"/>
                    <a:pt x="262" y="5546"/>
                  </a:cubicBezTo>
                  <a:cubicBezTo>
                    <a:pt x="233" y="4921"/>
                    <a:pt x="204" y="4295"/>
                    <a:pt x="204" y="3670"/>
                  </a:cubicBezTo>
                  <a:cubicBezTo>
                    <a:pt x="204" y="3097"/>
                    <a:pt x="254" y="2401"/>
                    <a:pt x="322" y="1911"/>
                  </a:cubicBezTo>
                  <a:cubicBezTo>
                    <a:pt x="414" y="1271"/>
                    <a:pt x="544" y="592"/>
                    <a:pt x="8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31"/>
            <p:cNvSpPr/>
            <p:nvPr/>
          </p:nvSpPr>
          <p:spPr>
            <a:xfrm>
              <a:off x="5777825" y="4687150"/>
              <a:ext cx="18675" cy="192825"/>
            </a:xfrm>
            <a:custGeom>
              <a:rect b="b" l="l" r="r" t="t"/>
              <a:pathLst>
                <a:path extrusionOk="0" h="7713" w="747">
                  <a:moveTo>
                    <a:pt x="209" y="4966"/>
                  </a:moveTo>
                  <a:cubicBezTo>
                    <a:pt x="204" y="4989"/>
                    <a:pt x="200" y="5012"/>
                    <a:pt x="197" y="5036"/>
                  </a:cubicBezTo>
                  <a:cubicBezTo>
                    <a:pt x="197" y="5012"/>
                    <a:pt x="197" y="4989"/>
                    <a:pt x="198" y="4968"/>
                  </a:cubicBezTo>
                  <a:cubicBezTo>
                    <a:pt x="202" y="4966"/>
                    <a:pt x="206" y="4966"/>
                    <a:pt x="209" y="4966"/>
                  </a:cubicBezTo>
                  <a:close/>
                  <a:moveTo>
                    <a:pt x="729" y="1"/>
                  </a:moveTo>
                  <a:lnTo>
                    <a:pt x="729" y="1"/>
                  </a:lnTo>
                  <a:cubicBezTo>
                    <a:pt x="155" y="818"/>
                    <a:pt x="65" y="1808"/>
                    <a:pt x="33" y="2781"/>
                  </a:cubicBezTo>
                  <a:cubicBezTo>
                    <a:pt x="1" y="3653"/>
                    <a:pt x="0" y="4526"/>
                    <a:pt x="27" y="5397"/>
                  </a:cubicBezTo>
                  <a:cubicBezTo>
                    <a:pt x="28" y="5416"/>
                    <a:pt x="28" y="5429"/>
                    <a:pt x="29" y="5443"/>
                  </a:cubicBezTo>
                  <a:cubicBezTo>
                    <a:pt x="105" y="5769"/>
                    <a:pt x="160" y="6098"/>
                    <a:pt x="140" y="6435"/>
                  </a:cubicBezTo>
                  <a:cubicBezTo>
                    <a:pt x="130" y="6608"/>
                    <a:pt x="109" y="6782"/>
                    <a:pt x="77" y="6953"/>
                  </a:cubicBezTo>
                  <a:cubicBezTo>
                    <a:pt x="80" y="7087"/>
                    <a:pt x="83" y="7221"/>
                    <a:pt x="79" y="7355"/>
                  </a:cubicBezTo>
                  <a:cubicBezTo>
                    <a:pt x="79" y="7374"/>
                    <a:pt x="78" y="7396"/>
                    <a:pt x="78" y="7415"/>
                  </a:cubicBezTo>
                  <a:cubicBezTo>
                    <a:pt x="80" y="7403"/>
                    <a:pt x="83" y="7391"/>
                    <a:pt x="85" y="7380"/>
                  </a:cubicBezTo>
                  <a:cubicBezTo>
                    <a:pt x="106" y="7247"/>
                    <a:pt x="127" y="7123"/>
                    <a:pt x="147" y="7003"/>
                  </a:cubicBezTo>
                  <a:lnTo>
                    <a:pt x="147" y="7100"/>
                  </a:lnTo>
                  <a:cubicBezTo>
                    <a:pt x="147" y="7259"/>
                    <a:pt x="151" y="7417"/>
                    <a:pt x="156" y="7576"/>
                  </a:cubicBezTo>
                  <a:cubicBezTo>
                    <a:pt x="153" y="7600"/>
                    <a:pt x="151" y="7622"/>
                    <a:pt x="147" y="7643"/>
                  </a:cubicBezTo>
                  <a:cubicBezTo>
                    <a:pt x="146" y="7652"/>
                    <a:pt x="146" y="7662"/>
                    <a:pt x="145" y="7671"/>
                  </a:cubicBezTo>
                  <a:cubicBezTo>
                    <a:pt x="167" y="7671"/>
                    <a:pt x="189" y="7674"/>
                    <a:pt x="209" y="7686"/>
                  </a:cubicBezTo>
                  <a:cubicBezTo>
                    <a:pt x="245" y="7704"/>
                    <a:pt x="283" y="7712"/>
                    <a:pt x="321" y="7712"/>
                  </a:cubicBezTo>
                  <a:cubicBezTo>
                    <a:pt x="365" y="7712"/>
                    <a:pt x="409" y="7702"/>
                    <a:pt x="450" y="7682"/>
                  </a:cubicBezTo>
                  <a:cubicBezTo>
                    <a:pt x="476" y="7630"/>
                    <a:pt x="507" y="7584"/>
                    <a:pt x="543" y="7543"/>
                  </a:cubicBezTo>
                  <a:cubicBezTo>
                    <a:pt x="563" y="7343"/>
                    <a:pt x="577" y="7143"/>
                    <a:pt x="573" y="6941"/>
                  </a:cubicBezTo>
                  <a:lnTo>
                    <a:pt x="573" y="6941"/>
                  </a:lnTo>
                  <a:cubicBezTo>
                    <a:pt x="542" y="7063"/>
                    <a:pt x="522" y="7188"/>
                    <a:pt x="507" y="7313"/>
                  </a:cubicBezTo>
                  <a:cubicBezTo>
                    <a:pt x="503" y="7277"/>
                    <a:pt x="501" y="7240"/>
                    <a:pt x="497" y="7203"/>
                  </a:cubicBezTo>
                  <a:cubicBezTo>
                    <a:pt x="503" y="7202"/>
                    <a:pt x="508" y="7202"/>
                    <a:pt x="515" y="7200"/>
                  </a:cubicBezTo>
                  <a:cubicBezTo>
                    <a:pt x="542" y="6464"/>
                    <a:pt x="573" y="5728"/>
                    <a:pt x="601" y="4991"/>
                  </a:cubicBezTo>
                  <a:cubicBezTo>
                    <a:pt x="629" y="4099"/>
                    <a:pt x="640" y="3208"/>
                    <a:pt x="682" y="2317"/>
                  </a:cubicBezTo>
                  <a:cubicBezTo>
                    <a:pt x="697" y="1799"/>
                    <a:pt x="687" y="1281"/>
                    <a:pt x="722" y="763"/>
                  </a:cubicBezTo>
                  <a:lnTo>
                    <a:pt x="722" y="763"/>
                  </a:lnTo>
                  <a:cubicBezTo>
                    <a:pt x="573" y="1437"/>
                    <a:pt x="501" y="2113"/>
                    <a:pt x="460" y="2801"/>
                  </a:cubicBezTo>
                  <a:lnTo>
                    <a:pt x="469" y="2406"/>
                  </a:lnTo>
                  <a:cubicBezTo>
                    <a:pt x="477" y="2081"/>
                    <a:pt x="485" y="1756"/>
                    <a:pt x="506" y="1431"/>
                  </a:cubicBezTo>
                  <a:cubicBezTo>
                    <a:pt x="525" y="1055"/>
                    <a:pt x="579" y="702"/>
                    <a:pt x="747" y="349"/>
                  </a:cubicBezTo>
                  <a:lnTo>
                    <a:pt x="747" y="349"/>
                  </a:lnTo>
                  <a:cubicBezTo>
                    <a:pt x="528" y="683"/>
                    <a:pt x="419" y="1077"/>
                    <a:pt x="372" y="1472"/>
                  </a:cubicBezTo>
                  <a:cubicBezTo>
                    <a:pt x="312" y="1873"/>
                    <a:pt x="292" y="2277"/>
                    <a:pt x="269" y="2679"/>
                  </a:cubicBezTo>
                  <a:cubicBezTo>
                    <a:pt x="232" y="3390"/>
                    <a:pt x="225" y="4103"/>
                    <a:pt x="227" y="4814"/>
                  </a:cubicBezTo>
                  <a:cubicBezTo>
                    <a:pt x="214" y="4252"/>
                    <a:pt x="212" y="3689"/>
                    <a:pt x="216" y="3126"/>
                  </a:cubicBezTo>
                  <a:cubicBezTo>
                    <a:pt x="242" y="2074"/>
                    <a:pt x="252" y="927"/>
                    <a:pt x="7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31"/>
            <p:cNvSpPr/>
            <p:nvPr/>
          </p:nvSpPr>
          <p:spPr>
            <a:xfrm>
              <a:off x="5742725" y="4761950"/>
              <a:ext cx="23150" cy="74325"/>
            </a:xfrm>
            <a:custGeom>
              <a:rect b="b" l="l" r="r" t="t"/>
              <a:pathLst>
                <a:path extrusionOk="0" h="2973" w="926">
                  <a:moveTo>
                    <a:pt x="870" y="0"/>
                  </a:moveTo>
                  <a:cubicBezTo>
                    <a:pt x="876" y="67"/>
                    <a:pt x="853" y="132"/>
                    <a:pt x="833" y="194"/>
                  </a:cubicBezTo>
                  <a:cubicBezTo>
                    <a:pt x="769" y="377"/>
                    <a:pt x="635" y="558"/>
                    <a:pt x="518" y="727"/>
                  </a:cubicBezTo>
                  <a:cubicBezTo>
                    <a:pt x="55" y="1384"/>
                    <a:pt x="0" y="1976"/>
                    <a:pt x="137" y="2754"/>
                  </a:cubicBezTo>
                  <a:cubicBezTo>
                    <a:pt x="150" y="2823"/>
                    <a:pt x="168" y="2919"/>
                    <a:pt x="181" y="2973"/>
                  </a:cubicBezTo>
                  <a:cubicBezTo>
                    <a:pt x="173" y="2888"/>
                    <a:pt x="165" y="2805"/>
                    <a:pt x="161" y="2719"/>
                  </a:cubicBezTo>
                  <a:cubicBezTo>
                    <a:pt x="149" y="2463"/>
                    <a:pt x="150" y="2172"/>
                    <a:pt x="190" y="1948"/>
                  </a:cubicBezTo>
                  <a:cubicBezTo>
                    <a:pt x="220" y="1773"/>
                    <a:pt x="278" y="1580"/>
                    <a:pt x="336" y="1414"/>
                  </a:cubicBezTo>
                  <a:lnTo>
                    <a:pt x="336" y="1414"/>
                  </a:lnTo>
                  <a:cubicBezTo>
                    <a:pt x="258" y="1679"/>
                    <a:pt x="221" y="1974"/>
                    <a:pt x="249" y="2260"/>
                  </a:cubicBezTo>
                  <a:cubicBezTo>
                    <a:pt x="274" y="1957"/>
                    <a:pt x="391" y="1584"/>
                    <a:pt x="491" y="1353"/>
                  </a:cubicBezTo>
                  <a:cubicBezTo>
                    <a:pt x="608" y="1075"/>
                    <a:pt x="767" y="814"/>
                    <a:pt x="869" y="529"/>
                  </a:cubicBezTo>
                  <a:cubicBezTo>
                    <a:pt x="892" y="458"/>
                    <a:pt x="913" y="380"/>
                    <a:pt x="925" y="308"/>
                  </a:cubicBezTo>
                  <a:lnTo>
                    <a:pt x="925" y="308"/>
                  </a:lnTo>
                  <a:cubicBezTo>
                    <a:pt x="908" y="335"/>
                    <a:pt x="894" y="364"/>
                    <a:pt x="880" y="391"/>
                  </a:cubicBezTo>
                  <a:cubicBezTo>
                    <a:pt x="806" y="521"/>
                    <a:pt x="719" y="647"/>
                    <a:pt x="638" y="773"/>
                  </a:cubicBezTo>
                  <a:cubicBezTo>
                    <a:pt x="714" y="633"/>
                    <a:pt x="786" y="491"/>
                    <a:pt x="836" y="339"/>
                  </a:cubicBezTo>
                  <a:cubicBezTo>
                    <a:pt x="865" y="230"/>
                    <a:pt x="900" y="113"/>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31"/>
            <p:cNvSpPr/>
            <p:nvPr/>
          </p:nvSpPr>
          <p:spPr>
            <a:xfrm>
              <a:off x="5742725" y="4772225"/>
              <a:ext cx="16850" cy="35575"/>
            </a:xfrm>
            <a:custGeom>
              <a:rect b="b" l="l" r="r" t="t"/>
              <a:pathLst>
                <a:path extrusionOk="0" h="1423" w="674">
                  <a:moveTo>
                    <a:pt x="674" y="0"/>
                  </a:moveTo>
                  <a:lnTo>
                    <a:pt x="674" y="0"/>
                  </a:lnTo>
                  <a:cubicBezTo>
                    <a:pt x="534" y="171"/>
                    <a:pt x="377" y="329"/>
                    <a:pt x="254" y="511"/>
                  </a:cubicBezTo>
                  <a:cubicBezTo>
                    <a:pt x="92" y="756"/>
                    <a:pt x="0" y="1050"/>
                    <a:pt x="5" y="1345"/>
                  </a:cubicBezTo>
                  <a:cubicBezTo>
                    <a:pt x="5" y="1371"/>
                    <a:pt x="5" y="1401"/>
                    <a:pt x="6" y="1422"/>
                  </a:cubicBezTo>
                  <a:cubicBezTo>
                    <a:pt x="14" y="1385"/>
                    <a:pt x="21" y="1346"/>
                    <a:pt x="31" y="1309"/>
                  </a:cubicBezTo>
                  <a:cubicBezTo>
                    <a:pt x="149" y="849"/>
                    <a:pt x="448" y="440"/>
                    <a:pt x="6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31"/>
            <p:cNvSpPr/>
            <p:nvPr/>
          </p:nvSpPr>
          <p:spPr>
            <a:xfrm>
              <a:off x="5741800" y="4778925"/>
              <a:ext cx="10300" cy="21700"/>
            </a:xfrm>
            <a:custGeom>
              <a:rect b="b" l="l" r="r" t="t"/>
              <a:pathLst>
                <a:path extrusionOk="0" h="868" w="412">
                  <a:moveTo>
                    <a:pt x="411" y="0"/>
                  </a:moveTo>
                  <a:lnTo>
                    <a:pt x="411" y="0"/>
                  </a:lnTo>
                  <a:cubicBezTo>
                    <a:pt x="135" y="185"/>
                    <a:pt x="13" y="483"/>
                    <a:pt x="2" y="821"/>
                  </a:cubicBezTo>
                  <a:cubicBezTo>
                    <a:pt x="1" y="836"/>
                    <a:pt x="1" y="852"/>
                    <a:pt x="0" y="867"/>
                  </a:cubicBezTo>
                  <a:cubicBezTo>
                    <a:pt x="17" y="821"/>
                    <a:pt x="36" y="777"/>
                    <a:pt x="53" y="730"/>
                  </a:cubicBezTo>
                  <a:cubicBezTo>
                    <a:pt x="115" y="566"/>
                    <a:pt x="135" y="506"/>
                    <a:pt x="197" y="372"/>
                  </a:cubicBezTo>
                  <a:cubicBezTo>
                    <a:pt x="257" y="242"/>
                    <a:pt x="321" y="110"/>
                    <a:pt x="4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31"/>
            <p:cNvSpPr/>
            <p:nvPr/>
          </p:nvSpPr>
          <p:spPr>
            <a:xfrm>
              <a:off x="5741975" y="4782775"/>
              <a:ext cx="3550" cy="8150"/>
            </a:xfrm>
            <a:custGeom>
              <a:rect b="b" l="l" r="r" t="t"/>
              <a:pathLst>
                <a:path extrusionOk="0" h="326" w="142">
                  <a:moveTo>
                    <a:pt x="142" y="1"/>
                  </a:moveTo>
                  <a:lnTo>
                    <a:pt x="142" y="1"/>
                  </a:lnTo>
                  <a:cubicBezTo>
                    <a:pt x="56" y="88"/>
                    <a:pt x="18" y="211"/>
                    <a:pt x="1" y="326"/>
                  </a:cubicBezTo>
                  <a:cubicBezTo>
                    <a:pt x="60" y="217"/>
                    <a:pt x="95" y="117"/>
                    <a:pt x="1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31"/>
            <p:cNvSpPr/>
            <p:nvPr/>
          </p:nvSpPr>
          <p:spPr>
            <a:xfrm>
              <a:off x="5724025" y="4841775"/>
              <a:ext cx="20225" cy="162750"/>
            </a:xfrm>
            <a:custGeom>
              <a:rect b="b" l="l" r="r" t="t"/>
              <a:pathLst>
                <a:path extrusionOk="0" h="6510" w="809">
                  <a:moveTo>
                    <a:pt x="562" y="1"/>
                  </a:moveTo>
                  <a:cubicBezTo>
                    <a:pt x="561" y="911"/>
                    <a:pt x="686" y="1821"/>
                    <a:pt x="621" y="2729"/>
                  </a:cubicBezTo>
                  <a:cubicBezTo>
                    <a:pt x="656" y="2055"/>
                    <a:pt x="649" y="1379"/>
                    <a:pt x="484" y="722"/>
                  </a:cubicBezTo>
                  <a:lnTo>
                    <a:pt x="484" y="722"/>
                  </a:lnTo>
                  <a:cubicBezTo>
                    <a:pt x="557" y="1328"/>
                    <a:pt x="526" y="1939"/>
                    <a:pt x="477" y="2545"/>
                  </a:cubicBezTo>
                  <a:cubicBezTo>
                    <a:pt x="494" y="2153"/>
                    <a:pt x="482" y="1761"/>
                    <a:pt x="430" y="1374"/>
                  </a:cubicBezTo>
                  <a:cubicBezTo>
                    <a:pt x="421" y="1909"/>
                    <a:pt x="362" y="2287"/>
                    <a:pt x="294" y="2743"/>
                  </a:cubicBezTo>
                  <a:cubicBezTo>
                    <a:pt x="334" y="2191"/>
                    <a:pt x="334" y="1633"/>
                    <a:pt x="235" y="1087"/>
                  </a:cubicBezTo>
                  <a:lnTo>
                    <a:pt x="235" y="1087"/>
                  </a:lnTo>
                  <a:cubicBezTo>
                    <a:pt x="253" y="1682"/>
                    <a:pt x="164" y="2162"/>
                    <a:pt x="97" y="2657"/>
                  </a:cubicBezTo>
                  <a:cubicBezTo>
                    <a:pt x="60" y="2936"/>
                    <a:pt x="47" y="3218"/>
                    <a:pt x="29" y="3498"/>
                  </a:cubicBezTo>
                  <a:cubicBezTo>
                    <a:pt x="3" y="3814"/>
                    <a:pt x="1" y="4131"/>
                    <a:pt x="18" y="4447"/>
                  </a:cubicBezTo>
                  <a:cubicBezTo>
                    <a:pt x="20" y="4500"/>
                    <a:pt x="21" y="4559"/>
                    <a:pt x="22" y="4610"/>
                  </a:cubicBezTo>
                  <a:cubicBezTo>
                    <a:pt x="37" y="4504"/>
                    <a:pt x="52" y="4397"/>
                    <a:pt x="71" y="4292"/>
                  </a:cubicBezTo>
                  <a:cubicBezTo>
                    <a:pt x="107" y="4064"/>
                    <a:pt x="150" y="3836"/>
                    <a:pt x="188" y="3606"/>
                  </a:cubicBezTo>
                  <a:lnTo>
                    <a:pt x="188" y="3606"/>
                  </a:lnTo>
                  <a:cubicBezTo>
                    <a:pt x="166" y="3864"/>
                    <a:pt x="148" y="4140"/>
                    <a:pt x="145" y="4383"/>
                  </a:cubicBezTo>
                  <a:cubicBezTo>
                    <a:pt x="143" y="4451"/>
                    <a:pt x="140" y="4538"/>
                    <a:pt x="138" y="4597"/>
                  </a:cubicBezTo>
                  <a:cubicBezTo>
                    <a:pt x="150" y="4533"/>
                    <a:pt x="163" y="4470"/>
                    <a:pt x="177" y="4409"/>
                  </a:cubicBezTo>
                  <a:cubicBezTo>
                    <a:pt x="249" y="4056"/>
                    <a:pt x="337" y="3706"/>
                    <a:pt x="395" y="3351"/>
                  </a:cubicBezTo>
                  <a:lnTo>
                    <a:pt x="395" y="3351"/>
                  </a:lnTo>
                  <a:cubicBezTo>
                    <a:pt x="373" y="3550"/>
                    <a:pt x="348" y="3734"/>
                    <a:pt x="331" y="3862"/>
                  </a:cubicBezTo>
                  <a:cubicBezTo>
                    <a:pt x="290" y="4152"/>
                    <a:pt x="237" y="4443"/>
                    <a:pt x="215" y="4737"/>
                  </a:cubicBezTo>
                  <a:cubicBezTo>
                    <a:pt x="204" y="4877"/>
                    <a:pt x="192" y="5027"/>
                    <a:pt x="181" y="5164"/>
                  </a:cubicBezTo>
                  <a:cubicBezTo>
                    <a:pt x="198" y="5092"/>
                    <a:pt x="214" y="5022"/>
                    <a:pt x="233" y="4952"/>
                  </a:cubicBezTo>
                  <a:cubicBezTo>
                    <a:pt x="317" y="4588"/>
                    <a:pt x="425" y="4228"/>
                    <a:pt x="501" y="3863"/>
                  </a:cubicBezTo>
                  <a:lnTo>
                    <a:pt x="501" y="3863"/>
                  </a:lnTo>
                  <a:cubicBezTo>
                    <a:pt x="492" y="3925"/>
                    <a:pt x="482" y="3986"/>
                    <a:pt x="471" y="4051"/>
                  </a:cubicBezTo>
                  <a:cubicBezTo>
                    <a:pt x="379" y="4624"/>
                    <a:pt x="270" y="5195"/>
                    <a:pt x="235" y="5776"/>
                  </a:cubicBezTo>
                  <a:cubicBezTo>
                    <a:pt x="219" y="6011"/>
                    <a:pt x="213" y="6247"/>
                    <a:pt x="228" y="6483"/>
                  </a:cubicBezTo>
                  <a:cubicBezTo>
                    <a:pt x="230" y="6502"/>
                    <a:pt x="230" y="6509"/>
                    <a:pt x="231" y="6509"/>
                  </a:cubicBezTo>
                  <a:cubicBezTo>
                    <a:pt x="232" y="6509"/>
                    <a:pt x="233" y="6486"/>
                    <a:pt x="237" y="6462"/>
                  </a:cubicBezTo>
                  <a:cubicBezTo>
                    <a:pt x="254" y="6288"/>
                    <a:pt x="289" y="6116"/>
                    <a:pt x="325" y="5942"/>
                  </a:cubicBezTo>
                  <a:cubicBezTo>
                    <a:pt x="441" y="5408"/>
                    <a:pt x="537" y="4870"/>
                    <a:pt x="616" y="4329"/>
                  </a:cubicBezTo>
                  <a:cubicBezTo>
                    <a:pt x="727" y="3611"/>
                    <a:pt x="807" y="2883"/>
                    <a:pt x="804" y="2156"/>
                  </a:cubicBezTo>
                  <a:cubicBezTo>
                    <a:pt x="808" y="1431"/>
                    <a:pt x="652" y="719"/>
                    <a:pt x="5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31"/>
            <p:cNvSpPr/>
            <p:nvPr/>
          </p:nvSpPr>
          <p:spPr>
            <a:xfrm>
              <a:off x="5720025" y="4823625"/>
              <a:ext cx="14475" cy="49850"/>
            </a:xfrm>
            <a:custGeom>
              <a:rect b="b" l="l" r="r" t="t"/>
              <a:pathLst>
                <a:path extrusionOk="0" h="1994" w="579">
                  <a:moveTo>
                    <a:pt x="37" y="1"/>
                  </a:moveTo>
                  <a:lnTo>
                    <a:pt x="37" y="1"/>
                  </a:lnTo>
                  <a:cubicBezTo>
                    <a:pt x="0" y="340"/>
                    <a:pt x="137" y="663"/>
                    <a:pt x="259" y="971"/>
                  </a:cubicBezTo>
                  <a:cubicBezTo>
                    <a:pt x="392" y="1303"/>
                    <a:pt x="508" y="1642"/>
                    <a:pt x="579" y="1994"/>
                  </a:cubicBezTo>
                  <a:cubicBezTo>
                    <a:pt x="578" y="1626"/>
                    <a:pt x="506" y="1256"/>
                    <a:pt x="366" y="916"/>
                  </a:cubicBezTo>
                  <a:cubicBezTo>
                    <a:pt x="234" y="602"/>
                    <a:pt x="69" y="341"/>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31"/>
            <p:cNvSpPr/>
            <p:nvPr/>
          </p:nvSpPr>
          <p:spPr>
            <a:xfrm>
              <a:off x="5724225" y="4831275"/>
              <a:ext cx="10875" cy="26950"/>
            </a:xfrm>
            <a:custGeom>
              <a:rect b="b" l="l" r="r" t="t"/>
              <a:pathLst>
                <a:path extrusionOk="0" h="1078" w="435">
                  <a:moveTo>
                    <a:pt x="0" y="1"/>
                  </a:moveTo>
                  <a:cubicBezTo>
                    <a:pt x="45" y="213"/>
                    <a:pt x="143" y="445"/>
                    <a:pt x="210" y="609"/>
                  </a:cubicBezTo>
                  <a:cubicBezTo>
                    <a:pt x="257" y="714"/>
                    <a:pt x="375" y="936"/>
                    <a:pt x="435" y="1078"/>
                  </a:cubicBezTo>
                  <a:cubicBezTo>
                    <a:pt x="422" y="914"/>
                    <a:pt x="374" y="742"/>
                    <a:pt x="316" y="601"/>
                  </a:cubicBezTo>
                  <a:lnTo>
                    <a:pt x="316" y="601"/>
                  </a:lnTo>
                  <a:cubicBezTo>
                    <a:pt x="350" y="675"/>
                    <a:pt x="388" y="745"/>
                    <a:pt x="427" y="810"/>
                  </a:cubicBezTo>
                  <a:cubicBezTo>
                    <a:pt x="397" y="609"/>
                    <a:pt x="313" y="413"/>
                    <a:pt x="165" y="274"/>
                  </a:cubicBezTo>
                  <a:lnTo>
                    <a:pt x="165" y="274"/>
                  </a:lnTo>
                  <a:cubicBezTo>
                    <a:pt x="196" y="339"/>
                    <a:pt x="229" y="410"/>
                    <a:pt x="260" y="480"/>
                  </a:cubicBezTo>
                  <a:cubicBezTo>
                    <a:pt x="177" y="317"/>
                    <a:pt x="72" y="16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31"/>
            <p:cNvSpPr/>
            <p:nvPr/>
          </p:nvSpPr>
          <p:spPr>
            <a:xfrm>
              <a:off x="5732800" y="4839775"/>
              <a:ext cx="2625" cy="8025"/>
            </a:xfrm>
            <a:custGeom>
              <a:rect b="b" l="l" r="r" t="t"/>
              <a:pathLst>
                <a:path extrusionOk="0" h="321" w="105">
                  <a:moveTo>
                    <a:pt x="1" y="1"/>
                  </a:moveTo>
                  <a:lnTo>
                    <a:pt x="1" y="1"/>
                  </a:lnTo>
                  <a:cubicBezTo>
                    <a:pt x="6" y="115"/>
                    <a:pt x="54" y="222"/>
                    <a:pt x="105" y="321"/>
                  </a:cubicBezTo>
                  <a:cubicBezTo>
                    <a:pt x="97" y="207"/>
                    <a:pt x="48" y="10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31"/>
            <p:cNvSpPr/>
            <p:nvPr/>
          </p:nvSpPr>
          <p:spPr>
            <a:xfrm>
              <a:off x="5734200" y="4839175"/>
              <a:ext cx="1050" cy="2775"/>
            </a:xfrm>
            <a:custGeom>
              <a:rect b="b" l="l" r="r" t="t"/>
              <a:pathLst>
                <a:path extrusionOk="0" h="111" w="42">
                  <a:moveTo>
                    <a:pt x="1" y="1"/>
                  </a:moveTo>
                  <a:lnTo>
                    <a:pt x="1" y="1"/>
                  </a:lnTo>
                  <a:cubicBezTo>
                    <a:pt x="10" y="38"/>
                    <a:pt x="22" y="79"/>
                    <a:pt x="42" y="110"/>
                  </a:cubicBezTo>
                  <a:cubicBezTo>
                    <a:pt x="37" y="71"/>
                    <a:pt x="23" y="3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31"/>
            <p:cNvSpPr/>
            <p:nvPr/>
          </p:nvSpPr>
          <p:spPr>
            <a:xfrm>
              <a:off x="5721875" y="4838900"/>
              <a:ext cx="7775" cy="27650"/>
            </a:xfrm>
            <a:custGeom>
              <a:rect b="b" l="l" r="r" t="t"/>
              <a:pathLst>
                <a:path extrusionOk="0" h="1106" w="311">
                  <a:moveTo>
                    <a:pt x="0" y="1"/>
                  </a:moveTo>
                  <a:lnTo>
                    <a:pt x="0" y="1"/>
                  </a:lnTo>
                  <a:cubicBezTo>
                    <a:pt x="63" y="369"/>
                    <a:pt x="185" y="783"/>
                    <a:pt x="310" y="1106"/>
                  </a:cubicBezTo>
                  <a:cubicBezTo>
                    <a:pt x="309" y="954"/>
                    <a:pt x="294" y="803"/>
                    <a:pt x="256" y="656"/>
                  </a:cubicBezTo>
                  <a:cubicBezTo>
                    <a:pt x="225" y="531"/>
                    <a:pt x="168" y="403"/>
                    <a:pt x="149" y="357"/>
                  </a:cubicBezTo>
                  <a:cubicBezTo>
                    <a:pt x="97" y="234"/>
                    <a:pt x="62" y="14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31"/>
            <p:cNvSpPr/>
            <p:nvPr/>
          </p:nvSpPr>
          <p:spPr>
            <a:xfrm>
              <a:off x="5723125" y="4848275"/>
              <a:ext cx="2350" cy="9950"/>
            </a:xfrm>
            <a:custGeom>
              <a:rect b="b" l="l" r="r" t="t"/>
              <a:pathLst>
                <a:path extrusionOk="0" h="398" w="94">
                  <a:moveTo>
                    <a:pt x="1" y="0"/>
                  </a:moveTo>
                  <a:lnTo>
                    <a:pt x="1" y="0"/>
                  </a:lnTo>
                  <a:cubicBezTo>
                    <a:pt x="12" y="132"/>
                    <a:pt x="42" y="289"/>
                    <a:pt x="93" y="398"/>
                  </a:cubicBezTo>
                  <a:cubicBezTo>
                    <a:pt x="90" y="260"/>
                    <a:pt x="58" y="12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31"/>
            <p:cNvSpPr/>
            <p:nvPr/>
          </p:nvSpPr>
          <p:spPr>
            <a:xfrm>
              <a:off x="5718875" y="4860675"/>
              <a:ext cx="11850" cy="73375"/>
            </a:xfrm>
            <a:custGeom>
              <a:rect b="b" l="l" r="r" t="t"/>
              <a:pathLst>
                <a:path extrusionOk="0" h="2935" w="474">
                  <a:moveTo>
                    <a:pt x="289" y="1"/>
                  </a:moveTo>
                  <a:lnTo>
                    <a:pt x="289" y="1"/>
                  </a:lnTo>
                  <a:cubicBezTo>
                    <a:pt x="321" y="479"/>
                    <a:pt x="258" y="910"/>
                    <a:pt x="201" y="1348"/>
                  </a:cubicBezTo>
                  <a:cubicBezTo>
                    <a:pt x="234" y="993"/>
                    <a:pt x="240" y="635"/>
                    <a:pt x="237" y="279"/>
                  </a:cubicBezTo>
                  <a:lnTo>
                    <a:pt x="237" y="279"/>
                  </a:lnTo>
                  <a:cubicBezTo>
                    <a:pt x="154" y="723"/>
                    <a:pt x="21" y="1260"/>
                    <a:pt x="12" y="1638"/>
                  </a:cubicBezTo>
                  <a:cubicBezTo>
                    <a:pt x="1" y="1947"/>
                    <a:pt x="52" y="2218"/>
                    <a:pt x="84" y="2512"/>
                  </a:cubicBezTo>
                  <a:cubicBezTo>
                    <a:pt x="90" y="2358"/>
                    <a:pt x="108" y="2236"/>
                    <a:pt x="123" y="2111"/>
                  </a:cubicBezTo>
                  <a:lnTo>
                    <a:pt x="123" y="2111"/>
                  </a:lnTo>
                  <a:cubicBezTo>
                    <a:pt x="115" y="2262"/>
                    <a:pt x="114" y="2420"/>
                    <a:pt x="124" y="2582"/>
                  </a:cubicBezTo>
                  <a:cubicBezTo>
                    <a:pt x="132" y="2697"/>
                    <a:pt x="145" y="2829"/>
                    <a:pt x="152" y="2935"/>
                  </a:cubicBezTo>
                  <a:cubicBezTo>
                    <a:pt x="165" y="2810"/>
                    <a:pt x="182" y="2700"/>
                    <a:pt x="197" y="2581"/>
                  </a:cubicBezTo>
                  <a:cubicBezTo>
                    <a:pt x="321" y="1780"/>
                    <a:pt x="474" y="844"/>
                    <a:pt x="2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31"/>
            <p:cNvSpPr/>
            <p:nvPr/>
          </p:nvSpPr>
          <p:spPr>
            <a:xfrm>
              <a:off x="5718100" y="4871175"/>
              <a:ext cx="4525" cy="22600"/>
            </a:xfrm>
            <a:custGeom>
              <a:rect b="b" l="l" r="r" t="t"/>
              <a:pathLst>
                <a:path extrusionOk="0" h="904" w="181">
                  <a:moveTo>
                    <a:pt x="180" y="1"/>
                  </a:moveTo>
                  <a:lnTo>
                    <a:pt x="180" y="1"/>
                  </a:lnTo>
                  <a:cubicBezTo>
                    <a:pt x="53" y="284"/>
                    <a:pt x="1" y="594"/>
                    <a:pt x="29" y="903"/>
                  </a:cubicBezTo>
                  <a:cubicBezTo>
                    <a:pt x="119" y="568"/>
                    <a:pt x="160" y="325"/>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31"/>
            <p:cNvSpPr/>
            <p:nvPr/>
          </p:nvSpPr>
          <p:spPr>
            <a:xfrm>
              <a:off x="5716600" y="4870675"/>
              <a:ext cx="4300" cy="18175"/>
            </a:xfrm>
            <a:custGeom>
              <a:rect b="b" l="l" r="r" t="t"/>
              <a:pathLst>
                <a:path extrusionOk="0" h="727" w="172">
                  <a:moveTo>
                    <a:pt x="171" y="0"/>
                  </a:moveTo>
                  <a:lnTo>
                    <a:pt x="171" y="0"/>
                  </a:lnTo>
                  <a:cubicBezTo>
                    <a:pt x="55" y="223"/>
                    <a:pt x="0" y="474"/>
                    <a:pt x="20" y="726"/>
                  </a:cubicBezTo>
                  <a:cubicBezTo>
                    <a:pt x="93" y="490"/>
                    <a:pt x="142" y="248"/>
                    <a:pt x="1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31"/>
            <p:cNvSpPr/>
            <p:nvPr/>
          </p:nvSpPr>
          <p:spPr>
            <a:xfrm>
              <a:off x="5715325" y="4872625"/>
              <a:ext cx="1275" cy="7775"/>
            </a:xfrm>
            <a:custGeom>
              <a:rect b="b" l="l" r="r" t="t"/>
              <a:pathLst>
                <a:path extrusionOk="0" h="311" w="51">
                  <a:moveTo>
                    <a:pt x="44" y="1"/>
                  </a:moveTo>
                  <a:lnTo>
                    <a:pt x="44" y="1"/>
                  </a:lnTo>
                  <a:cubicBezTo>
                    <a:pt x="10" y="101"/>
                    <a:pt x="1" y="207"/>
                    <a:pt x="15" y="311"/>
                  </a:cubicBezTo>
                  <a:cubicBezTo>
                    <a:pt x="41" y="211"/>
                    <a:pt x="50" y="105"/>
                    <a:pt x="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31"/>
            <p:cNvSpPr/>
            <p:nvPr/>
          </p:nvSpPr>
          <p:spPr>
            <a:xfrm>
              <a:off x="5769850" y="4824450"/>
              <a:ext cx="10525" cy="64825"/>
            </a:xfrm>
            <a:custGeom>
              <a:rect b="b" l="l" r="r" t="t"/>
              <a:pathLst>
                <a:path extrusionOk="0" h="2593" w="421">
                  <a:moveTo>
                    <a:pt x="206" y="1"/>
                  </a:moveTo>
                  <a:lnTo>
                    <a:pt x="206" y="1"/>
                  </a:lnTo>
                  <a:cubicBezTo>
                    <a:pt x="247" y="311"/>
                    <a:pt x="263" y="718"/>
                    <a:pt x="217" y="961"/>
                  </a:cubicBezTo>
                  <a:cubicBezTo>
                    <a:pt x="147" y="1414"/>
                    <a:pt x="1" y="1865"/>
                    <a:pt x="39" y="2328"/>
                  </a:cubicBezTo>
                  <a:cubicBezTo>
                    <a:pt x="46" y="2411"/>
                    <a:pt x="63" y="2536"/>
                    <a:pt x="74" y="2593"/>
                  </a:cubicBezTo>
                  <a:cubicBezTo>
                    <a:pt x="75" y="2525"/>
                    <a:pt x="77" y="2458"/>
                    <a:pt x="80" y="2390"/>
                  </a:cubicBezTo>
                  <a:cubicBezTo>
                    <a:pt x="94" y="2128"/>
                    <a:pt x="170" y="1866"/>
                    <a:pt x="242" y="1597"/>
                  </a:cubicBezTo>
                  <a:cubicBezTo>
                    <a:pt x="420" y="975"/>
                    <a:pt x="394" y="599"/>
                    <a:pt x="2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31"/>
            <p:cNvSpPr/>
            <p:nvPr/>
          </p:nvSpPr>
          <p:spPr>
            <a:xfrm>
              <a:off x="5768050" y="4845050"/>
              <a:ext cx="5675" cy="36025"/>
            </a:xfrm>
            <a:custGeom>
              <a:rect b="b" l="l" r="r" t="t"/>
              <a:pathLst>
                <a:path extrusionOk="0" h="1441" w="227">
                  <a:moveTo>
                    <a:pt x="201" y="1"/>
                  </a:moveTo>
                  <a:lnTo>
                    <a:pt x="201" y="1"/>
                  </a:lnTo>
                  <a:cubicBezTo>
                    <a:pt x="168" y="255"/>
                    <a:pt x="67" y="501"/>
                    <a:pt x="33" y="759"/>
                  </a:cubicBezTo>
                  <a:cubicBezTo>
                    <a:pt x="1" y="980"/>
                    <a:pt x="7" y="1208"/>
                    <a:pt x="52" y="1428"/>
                  </a:cubicBezTo>
                  <a:cubicBezTo>
                    <a:pt x="54" y="1437"/>
                    <a:pt x="55" y="1440"/>
                    <a:pt x="55" y="1440"/>
                  </a:cubicBezTo>
                  <a:cubicBezTo>
                    <a:pt x="57" y="1440"/>
                    <a:pt x="57" y="1417"/>
                    <a:pt x="59" y="1409"/>
                  </a:cubicBezTo>
                  <a:cubicBezTo>
                    <a:pt x="88" y="1106"/>
                    <a:pt x="118" y="954"/>
                    <a:pt x="160" y="657"/>
                  </a:cubicBezTo>
                  <a:cubicBezTo>
                    <a:pt x="175" y="531"/>
                    <a:pt x="226" y="204"/>
                    <a:pt x="2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31"/>
            <p:cNvSpPr/>
            <p:nvPr/>
          </p:nvSpPr>
          <p:spPr>
            <a:xfrm>
              <a:off x="5733950" y="5034375"/>
              <a:ext cx="1700" cy="3725"/>
            </a:xfrm>
            <a:custGeom>
              <a:rect b="b" l="l" r="r" t="t"/>
              <a:pathLst>
                <a:path extrusionOk="0" h="149" w="68">
                  <a:moveTo>
                    <a:pt x="64" y="0"/>
                  </a:moveTo>
                  <a:cubicBezTo>
                    <a:pt x="48" y="39"/>
                    <a:pt x="32" y="76"/>
                    <a:pt x="16" y="115"/>
                  </a:cubicBezTo>
                  <a:cubicBezTo>
                    <a:pt x="12" y="125"/>
                    <a:pt x="0" y="149"/>
                    <a:pt x="1" y="149"/>
                  </a:cubicBezTo>
                  <a:cubicBezTo>
                    <a:pt x="1" y="149"/>
                    <a:pt x="3" y="146"/>
                    <a:pt x="8" y="138"/>
                  </a:cubicBezTo>
                  <a:cubicBezTo>
                    <a:pt x="28" y="106"/>
                    <a:pt x="48" y="73"/>
                    <a:pt x="67" y="41"/>
                  </a:cubicBezTo>
                  <a:cubicBezTo>
                    <a:pt x="67" y="28"/>
                    <a:pt x="66" y="14"/>
                    <a:pt x="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31"/>
            <p:cNvSpPr/>
            <p:nvPr/>
          </p:nvSpPr>
          <p:spPr>
            <a:xfrm>
              <a:off x="5728725" y="4986925"/>
              <a:ext cx="7100" cy="44875"/>
            </a:xfrm>
            <a:custGeom>
              <a:rect b="b" l="l" r="r" t="t"/>
              <a:pathLst>
                <a:path extrusionOk="0" h="1795" w="284">
                  <a:moveTo>
                    <a:pt x="241" y="0"/>
                  </a:moveTo>
                  <a:lnTo>
                    <a:pt x="241" y="0"/>
                  </a:lnTo>
                  <a:cubicBezTo>
                    <a:pt x="0" y="695"/>
                    <a:pt x="35" y="1224"/>
                    <a:pt x="270" y="1794"/>
                  </a:cubicBezTo>
                  <a:cubicBezTo>
                    <a:pt x="262" y="1584"/>
                    <a:pt x="267" y="1375"/>
                    <a:pt x="283" y="1166"/>
                  </a:cubicBezTo>
                  <a:cubicBezTo>
                    <a:pt x="272" y="1099"/>
                    <a:pt x="261" y="1032"/>
                    <a:pt x="249" y="964"/>
                  </a:cubicBezTo>
                  <a:cubicBezTo>
                    <a:pt x="215" y="736"/>
                    <a:pt x="217" y="310"/>
                    <a:pt x="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31"/>
            <p:cNvSpPr/>
            <p:nvPr/>
          </p:nvSpPr>
          <p:spPr>
            <a:xfrm>
              <a:off x="5734600" y="4823975"/>
              <a:ext cx="50525" cy="193550"/>
            </a:xfrm>
            <a:custGeom>
              <a:rect b="b" l="l" r="r" t="t"/>
              <a:pathLst>
                <a:path extrusionOk="0" h="7742" w="2021">
                  <a:moveTo>
                    <a:pt x="1300" y="2136"/>
                  </a:moveTo>
                  <a:cubicBezTo>
                    <a:pt x="1301" y="2170"/>
                    <a:pt x="1303" y="2204"/>
                    <a:pt x="1307" y="2237"/>
                  </a:cubicBezTo>
                  <a:lnTo>
                    <a:pt x="1307" y="2237"/>
                  </a:lnTo>
                  <a:cubicBezTo>
                    <a:pt x="1304" y="2215"/>
                    <a:pt x="1301" y="2193"/>
                    <a:pt x="1298" y="2172"/>
                  </a:cubicBezTo>
                  <a:cubicBezTo>
                    <a:pt x="1299" y="2159"/>
                    <a:pt x="1300" y="2147"/>
                    <a:pt x="1300" y="2136"/>
                  </a:cubicBezTo>
                  <a:close/>
                  <a:moveTo>
                    <a:pt x="1311" y="2272"/>
                  </a:moveTo>
                  <a:cubicBezTo>
                    <a:pt x="1318" y="2318"/>
                    <a:pt x="1327" y="2363"/>
                    <a:pt x="1339" y="2409"/>
                  </a:cubicBezTo>
                  <a:lnTo>
                    <a:pt x="1343" y="2610"/>
                  </a:lnTo>
                  <a:cubicBezTo>
                    <a:pt x="1335" y="2499"/>
                    <a:pt x="1325" y="2388"/>
                    <a:pt x="1312" y="2277"/>
                  </a:cubicBezTo>
                  <a:cubicBezTo>
                    <a:pt x="1312" y="2275"/>
                    <a:pt x="1312" y="2274"/>
                    <a:pt x="1311" y="2272"/>
                  </a:cubicBezTo>
                  <a:close/>
                  <a:moveTo>
                    <a:pt x="1375" y="3779"/>
                  </a:moveTo>
                  <a:cubicBezTo>
                    <a:pt x="1369" y="3976"/>
                    <a:pt x="1365" y="4176"/>
                    <a:pt x="1353" y="4374"/>
                  </a:cubicBezTo>
                  <a:cubicBezTo>
                    <a:pt x="1349" y="4275"/>
                    <a:pt x="1343" y="4176"/>
                    <a:pt x="1334" y="4077"/>
                  </a:cubicBezTo>
                  <a:cubicBezTo>
                    <a:pt x="1335" y="4074"/>
                    <a:pt x="1335" y="4072"/>
                    <a:pt x="1335" y="4069"/>
                  </a:cubicBezTo>
                  <a:cubicBezTo>
                    <a:pt x="1349" y="3972"/>
                    <a:pt x="1361" y="3875"/>
                    <a:pt x="1375" y="3779"/>
                  </a:cubicBezTo>
                  <a:close/>
                  <a:moveTo>
                    <a:pt x="1485" y="5192"/>
                  </a:moveTo>
                  <a:lnTo>
                    <a:pt x="1485" y="5192"/>
                  </a:lnTo>
                  <a:cubicBezTo>
                    <a:pt x="1475" y="5445"/>
                    <a:pt x="1457" y="5696"/>
                    <a:pt x="1427" y="5948"/>
                  </a:cubicBezTo>
                  <a:cubicBezTo>
                    <a:pt x="1397" y="6063"/>
                    <a:pt x="1367" y="6178"/>
                    <a:pt x="1338" y="6294"/>
                  </a:cubicBezTo>
                  <a:cubicBezTo>
                    <a:pt x="1371" y="6066"/>
                    <a:pt x="1397" y="5836"/>
                    <a:pt x="1418" y="5607"/>
                  </a:cubicBezTo>
                  <a:cubicBezTo>
                    <a:pt x="1447" y="5469"/>
                    <a:pt x="1468" y="5331"/>
                    <a:pt x="1485" y="5192"/>
                  </a:cubicBezTo>
                  <a:close/>
                  <a:moveTo>
                    <a:pt x="558" y="0"/>
                  </a:moveTo>
                  <a:lnTo>
                    <a:pt x="558" y="0"/>
                  </a:lnTo>
                  <a:cubicBezTo>
                    <a:pt x="563" y="459"/>
                    <a:pt x="612" y="918"/>
                    <a:pt x="692" y="1369"/>
                  </a:cubicBezTo>
                  <a:cubicBezTo>
                    <a:pt x="707" y="1441"/>
                    <a:pt x="721" y="1510"/>
                    <a:pt x="736" y="1581"/>
                  </a:cubicBezTo>
                  <a:cubicBezTo>
                    <a:pt x="661" y="1268"/>
                    <a:pt x="582" y="955"/>
                    <a:pt x="511" y="641"/>
                  </a:cubicBezTo>
                  <a:lnTo>
                    <a:pt x="511" y="641"/>
                  </a:lnTo>
                  <a:cubicBezTo>
                    <a:pt x="562" y="1130"/>
                    <a:pt x="625" y="1602"/>
                    <a:pt x="669" y="1996"/>
                  </a:cubicBezTo>
                  <a:cubicBezTo>
                    <a:pt x="572" y="1483"/>
                    <a:pt x="432" y="979"/>
                    <a:pt x="346" y="462"/>
                  </a:cubicBezTo>
                  <a:lnTo>
                    <a:pt x="346" y="462"/>
                  </a:lnTo>
                  <a:cubicBezTo>
                    <a:pt x="376" y="1028"/>
                    <a:pt x="458" y="1542"/>
                    <a:pt x="531" y="2097"/>
                  </a:cubicBezTo>
                  <a:cubicBezTo>
                    <a:pt x="562" y="2290"/>
                    <a:pt x="610" y="2659"/>
                    <a:pt x="614" y="2967"/>
                  </a:cubicBezTo>
                  <a:cubicBezTo>
                    <a:pt x="626" y="3464"/>
                    <a:pt x="585" y="3888"/>
                    <a:pt x="526" y="4311"/>
                  </a:cubicBezTo>
                  <a:cubicBezTo>
                    <a:pt x="589" y="3824"/>
                    <a:pt x="620" y="3333"/>
                    <a:pt x="599" y="2843"/>
                  </a:cubicBezTo>
                  <a:cubicBezTo>
                    <a:pt x="562" y="2127"/>
                    <a:pt x="408" y="1425"/>
                    <a:pt x="253" y="727"/>
                  </a:cubicBezTo>
                  <a:lnTo>
                    <a:pt x="253" y="727"/>
                  </a:lnTo>
                  <a:cubicBezTo>
                    <a:pt x="294" y="1145"/>
                    <a:pt x="332" y="1564"/>
                    <a:pt x="370" y="1984"/>
                  </a:cubicBezTo>
                  <a:cubicBezTo>
                    <a:pt x="407" y="2391"/>
                    <a:pt x="447" y="2797"/>
                    <a:pt x="429" y="3206"/>
                  </a:cubicBezTo>
                  <a:cubicBezTo>
                    <a:pt x="408" y="4032"/>
                    <a:pt x="202" y="4939"/>
                    <a:pt x="130" y="5589"/>
                  </a:cubicBezTo>
                  <a:cubicBezTo>
                    <a:pt x="82" y="5922"/>
                    <a:pt x="61" y="6097"/>
                    <a:pt x="16" y="6417"/>
                  </a:cubicBezTo>
                  <a:cubicBezTo>
                    <a:pt x="10" y="6450"/>
                    <a:pt x="5" y="6484"/>
                    <a:pt x="0" y="6519"/>
                  </a:cubicBezTo>
                  <a:cubicBezTo>
                    <a:pt x="1" y="6516"/>
                    <a:pt x="1" y="6514"/>
                    <a:pt x="2" y="6511"/>
                  </a:cubicBezTo>
                  <a:cubicBezTo>
                    <a:pt x="72" y="6327"/>
                    <a:pt x="133" y="6139"/>
                    <a:pt x="191" y="5951"/>
                  </a:cubicBezTo>
                  <a:cubicBezTo>
                    <a:pt x="295" y="5610"/>
                    <a:pt x="375" y="5261"/>
                    <a:pt x="437" y="4910"/>
                  </a:cubicBezTo>
                  <a:lnTo>
                    <a:pt x="437" y="4910"/>
                  </a:lnTo>
                  <a:cubicBezTo>
                    <a:pt x="418" y="5024"/>
                    <a:pt x="401" y="5141"/>
                    <a:pt x="383" y="5261"/>
                  </a:cubicBezTo>
                  <a:cubicBezTo>
                    <a:pt x="357" y="5439"/>
                    <a:pt x="300" y="5775"/>
                    <a:pt x="238" y="6004"/>
                  </a:cubicBezTo>
                  <a:cubicBezTo>
                    <a:pt x="235" y="6015"/>
                    <a:pt x="227" y="6044"/>
                    <a:pt x="228" y="6044"/>
                  </a:cubicBezTo>
                  <a:cubicBezTo>
                    <a:pt x="228" y="6044"/>
                    <a:pt x="230" y="6039"/>
                    <a:pt x="234" y="6028"/>
                  </a:cubicBezTo>
                  <a:cubicBezTo>
                    <a:pt x="277" y="5917"/>
                    <a:pt x="316" y="5804"/>
                    <a:pt x="356" y="5692"/>
                  </a:cubicBezTo>
                  <a:cubicBezTo>
                    <a:pt x="454" y="5209"/>
                    <a:pt x="525" y="4724"/>
                    <a:pt x="604" y="4239"/>
                  </a:cubicBezTo>
                  <a:cubicBezTo>
                    <a:pt x="610" y="4200"/>
                    <a:pt x="638" y="4183"/>
                    <a:pt x="669" y="4183"/>
                  </a:cubicBezTo>
                  <a:cubicBezTo>
                    <a:pt x="709" y="4183"/>
                    <a:pt x="753" y="4213"/>
                    <a:pt x="754" y="4261"/>
                  </a:cubicBezTo>
                  <a:cubicBezTo>
                    <a:pt x="756" y="4342"/>
                    <a:pt x="754" y="4424"/>
                    <a:pt x="752" y="4506"/>
                  </a:cubicBezTo>
                  <a:cubicBezTo>
                    <a:pt x="763" y="4517"/>
                    <a:pt x="772" y="4534"/>
                    <a:pt x="777" y="4554"/>
                  </a:cubicBezTo>
                  <a:cubicBezTo>
                    <a:pt x="795" y="4647"/>
                    <a:pt x="814" y="4740"/>
                    <a:pt x="831" y="4832"/>
                  </a:cubicBezTo>
                  <a:cubicBezTo>
                    <a:pt x="876" y="4689"/>
                    <a:pt x="921" y="4545"/>
                    <a:pt x="959" y="4401"/>
                  </a:cubicBezTo>
                  <a:lnTo>
                    <a:pt x="959" y="4401"/>
                  </a:lnTo>
                  <a:cubicBezTo>
                    <a:pt x="926" y="4581"/>
                    <a:pt x="890" y="4765"/>
                    <a:pt x="854" y="4956"/>
                  </a:cubicBezTo>
                  <a:cubicBezTo>
                    <a:pt x="872" y="5060"/>
                    <a:pt x="891" y="5166"/>
                    <a:pt x="908" y="5270"/>
                  </a:cubicBezTo>
                  <a:cubicBezTo>
                    <a:pt x="931" y="5281"/>
                    <a:pt x="948" y="5302"/>
                    <a:pt x="954" y="5336"/>
                  </a:cubicBezTo>
                  <a:cubicBezTo>
                    <a:pt x="974" y="5455"/>
                    <a:pt x="995" y="5577"/>
                    <a:pt x="1015" y="5697"/>
                  </a:cubicBezTo>
                  <a:cubicBezTo>
                    <a:pt x="1024" y="5662"/>
                    <a:pt x="1031" y="5628"/>
                    <a:pt x="1037" y="5593"/>
                  </a:cubicBezTo>
                  <a:cubicBezTo>
                    <a:pt x="1056" y="5528"/>
                    <a:pt x="1072" y="5465"/>
                    <a:pt x="1089" y="5400"/>
                  </a:cubicBezTo>
                  <a:lnTo>
                    <a:pt x="1089" y="5400"/>
                  </a:lnTo>
                  <a:cubicBezTo>
                    <a:pt x="1071" y="5507"/>
                    <a:pt x="1049" y="5619"/>
                    <a:pt x="1022" y="5743"/>
                  </a:cubicBezTo>
                  <a:cubicBezTo>
                    <a:pt x="1083" y="6115"/>
                    <a:pt x="1140" y="6489"/>
                    <a:pt x="1181" y="6865"/>
                  </a:cubicBezTo>
                  <a:cubicBezTo>
                    <a:pt x="1184" y="6890"/>
                    <a:pt x="1176" y="6911"/>
                    <a:pt x="1164" y="6925"/>
                  </a:cubicBezTo>
                  <a:cubicBezTo>
                    <a:pt x="1184" y="7061"/>
                    <a:pt x="1200" y="7199"/>
                    <a:pt x="1207" y="7334"/>
                  </a:cubicBezTo>
                  <a:cubicBezTo>
                    <a:pt x="1210" y="7351"/>
                    <a:pt x="1212" y="7370"/>
                    <a:pt x="1214" y="7388"/>
                  </a:cubicBezTo>
                  <a:cubicBezTo>
                    <a:pt x="1227" y="7507"/>
                    <a:pt x="1238" y="7623"/>
                    <a:pt x="1248" y="7742"/>
                  </a:cubicBezTo>
                  <a:cubicBezTo>
                    <a:pt x="1322" y="7499"/>
                    <a:pt x="1394" y="7255"/>
                    <a:pt x="1458" y="7008"/>
                  </a:cubicBezTo>
                  <a:cubicBezTo>
                    <a:pt x="1539" y="6700"/>
                    <a:pt x="1598" y="6389"/>
                    <a:pt x="1653" y="6076"/>
                  </a:cubicBezTo>
                  <a:cubicBezTo>
                    <a:pt x="1703" y="5885"/>
                    <a:pt x="1750" y="5692"/>
                    <a:pt x="1786" y="5497"/>
                  </a:cubicBezTo>
                  <a:cubicBezTo>
                    <a:pt x="1865" y="5001"/>
                    <a:pt x="1911" y="4497"/>
                    <a:pt x="1896" y="3993"/>
                  </a:cubicBezTo>
                  <a:cubicBezTo>
                    <a:pt x="1894" y="3925"/>
                    <a:pt x="1889" y="3858"/>
                    <a:pt x="1884" y="3792"/>
                  </a:cubicBezTo>
                  <a:lnTo>
                    <a:pt x="1884" y="3792"/>
                  </a:lnTo>
                  <a:cubicBezTo>
                    <a:pt x="1892" y="3853"/>
                    <a:pt x="1902" y="3916"/>
                    <a:pt x="1911" y="3981"/>
                  </a:cubicBezTo>
                  <a:cubicBezTo>
                    <a:pt x="1916" y="4008"/>
                    <a:pt x="1921" y="4042"/>
                    <a:pt x="1925" y="4067"/>
                  </a:cubicBezTo>
                  <a:cubicBezTo>
                    <a:pt x="1926" y="4053"/>
                    <a:pt x="1928" y="4038"/>
                    <a:pt x="1930" y="4024"/>
                  </a:cubicBezTo>
                  <a:cubicBezTo>
                    <a:pt x="2021" y="3477"/>
                    <a:pt x="1895" y="2931"/>
                    <a:pt x="1864" y="2385"/>
                  </a:cubicBezTo>
                  <a:cubicBezTo>
                    <a:pt x="1814" y="2602"/>
                    <a:pt x="1791" y="2824"/>
                    <a:pt x="1793" y="3048"/>
                  </a:cubicBezTo>
                  <a:cubicBezTo>
                    <a:pt x="1760" y="2791"/>
                    <a:pt x="1729" y="2535"/>
                    <a:pt x="1725" y="2266"/>
                  </a:cubicBezTo>
                  <a:cubicBezTo>
                    <a:pt x="1659" y="2662"/>
                    <a:pt x="1673" y="3062"/>
                    <a:pt x="1689" y="3464"/>
                  </a:cubicBezTo>
                  <a:cubicBezTo>
                    <a:pt x="1654" y="3025"/>
                    <a:pt x="1598" y="2587"/>
                    <a:pt x="1629" y="2146"/>
                  </a:cubicBezTo>
                  <a:lnTo>
                    <a:pt x="1629" y="2146"/>
                  </a:lnTo>
                  <a:cubicBezTo>
                    <a:pt x="1561" y="2451"/>
                    <a:pt x="1541" y="2764"/>
                    <a:pt x="1531" y="3076"/>
                  </a:cubicBezTo>
                  <a:cubicBezTo>
                    <a:pt x="1524" y="3235"/>
                    <a:pt x="1520" y="3392"/>
                    <a:pt x="1519" y="3550"/>
                  </a:cubicBezTo>
                  <a:cubicBezTo>
                    <a:pt x="1513" y="3488"/>
                    <a:pt x="1505" y="3428"/>
                    <a:pt x="1498" y="3369"/>
                  </a:cubicBezTo>
                  <a:cubicBezTo>
                    <a:pt x="1478" y="3155"/>
                    <a:pt x="1468" y="2941"/>
                    <a:pt x="1453" y="2727"/>
                  </a:cubicBezTo>
                  <a:cubicBezTo>
                    <a:pt x="1448" y="2791"/>
                    <a:pt x="1443" y="2853"/>
                    <a:pt x="1437" y="2916"/>
                  </a:cubicBezTo>
                  <a:cubicBezTo>
                    <a:pt x="1430" y="2685"/>
                    <a:pt x="1391" y="2457"/>
                    <a:pt x="1348" y="2231"/>
                  </a:cubicBezTo>
                  <a:cubicBezTo>
                    <a:pt x="1349" y="2091"/>
                    <a:pt x="1346" y="1947"/>
                    <a:pt x="1335" y="1834"/>
                  </a:cubicBezTo>
                  <a:cubicBezTo>
                    <a:pt x="1359" y="1629"/>
                    <a:pt x="1379" y="1427"/>
                    <a:pt x="1354" y="1203"/>
                  </a:cubicBezTo>
                  <a:cubicBezTo>
                    <a:pt x="1353" y="1187"/>
                    <a:pt x="1350" y="1170"/>
                    <a:pt x="1349" y="1155"/>
                  </a:cubicBezTo>
                  <a:cubicBezTo>
                    <a:pt x="1346" y="1170"/>
                    <a:pt x="1343" y="1187"/>
                    <a:pt x="1340" y="1202"/>
                  </a:cubicBezTo>
                  <a:cubicBezTo>
                    <a:pt x="1317" y="1315"/>
                    <a:pt x="1293" y="1431"/>
                    <a:pt x="1274" y="1545"/>
                  </a:cubicBezTo>
                  <a:cubicBezTo>
                    <a:pt x="1253" y="1407"/>
                    <a:pt x="1222" y="1271"/>
                    <a:pt x="1185" y="1137"/>
                  </a:cubicBezTo>
                  <a:lnTo>
                    <a:pt x="1185" y="1137"/>
                  </a:lnTo>
                  <a:cubicBezTo>
                    <a:pt x="1188" y="1295"/>
                    <a:pt x="1184" y="1452"/>
                    <a:pt x="1184" y="1610"/>
                  </a:cubicBezTo>
                  <a:cubicBezTo>
                    <a:pt x="1135" y="1417"/>
                    <a:pt x="1081" y="1226"/>
                    <a:pt x="1035" y="1031"/>
                  </a:cubicBezTo>
                  <a:lnTo>
                    <a:pt x="1035" y="1031"/>
                  </a:lnTo>
                  <a:cubicBezTo>
                    <a:pt x="1050" y="1358"/>
                    <a:pt x="1103" y="1683"/>
                    <a:pt x="1129" y="2009"/>
                  </a:cubicBezTo>
                  <a:cubicBezTo>
                    <a:pt x="1044" y="1641"/>
                    <a:pt x="937" y="1277"/>
                    <a:pt x="855" y="909"/>
                  </a:cubicBezTo>
                  <a:lnTo>
                    <a:pt x="855" y="909"/>
                  </a:lnTo>
                  <a:cubicBezTo>
                    <a:pt x="890" y="1295"/>
                    <a:pt x="949" y="1619"/>
                    <a:pt x="984" y="1966"/>
                  </a:cubicBezTo>
                  <a:cubicBezTo>
                    <a:pt x="988" y="1994"/>
                    <a:pt x="990" y="2021"/>
                    <a:pt x="994" y="2050"/>
                  </a:cubicBezTo>
                  <a:lnTo>
                    <a:pt x="936" y="1767"/>
                  </a:lnTo>
                  <a:cubicBezTo>
                    <a:pt x="798" y="1181"/>
                    <a:pt x="655" y="594"/>
                    <a:pt x="5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31"/>
            <p:cNvSpPr/>
            <p:nvPr/>
          </p:nvSpPr>
          <p:spPr>
            <a:xfrm>
              <a:off x="5783650" y="4884875"/>
              <a:ext cx="3025" cy="27275"/>
            </a:xfrm>
            <a:custGeom>
              <a:rect b="b" l="l" r="r" t="t"/>
              <a:pathLst>
                <a:path extrusionOk="0" h="1091" w="121">
                  <a:moveTo>
                    <a:pt x="67" y="1"/>
                  </a:moveTo>
                  <a:cubicBezTo>
                    <a:pt x="1" y="360"/>
                    <a:pt x="7" y="730"/>
                    <a:pt x="52" y="1090"/>
                  </a:cubicBezTo>
                  <a:cubicBezTo>
                    <a:pt x="87" y="913"/>
                    <a:pt x="115" y="736"/>
                    <a:pt x="118" y="556"/>
                  </a:cubicBezTo>
                  <a:cubicBezTo>
                    <a:pt x="120" y="370"/>
                    <a:pt x="92" y="185"/>
                    <a:pt x="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31"/>
            <p:cNvSpPr/>
            <p:nvPr/>
          </p:nvSpPr>
          <p:spPr>
            <a:xfrm>
              <a:off x="5787750" y="4886325"/>
              <a:ext cx="975" cy="6375"/>
            </a:xfrm>
            <a:custGeom>
              <a:rect b="b" l="l" r="r" t="t"/>
              <a:pathLst>
                <a:path extrusionOk="0" h="255" w="39">
                  <a:moveTo>
                    <a:pt x="31" y="1"/>
                  </a:moveTo>
                  <a:lnTo>
                    <a:pt x="31" y="1"/>
                  </a:lnTo>
                  <a:cubicBezTo>
                    <a:pt x="6" y="83"/>
                    <a:pt x="1" y="169"/>
                    <a:pt x="12" y="255"/>
                  </a:cubicBezTo>
                  <a:cubicBezTo>
                    <a:pt x="34" y="173"/>
                    <a:pt x="39" y="86"/>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31"/>
            <p:cNvSpPr/>
            <p:nvPr/>
          </p:nvSpPr>
          <p:spPr>
            <a:xfrm>
              <a:off x="5765800" y="4969050"/>
              <a:ext cx="13350" cy="64125"/>
            </a:xfrm>
            <a:custGeom>
              <a:rect b="b" l="l" r="r" t="t"/>
              <a:pathLst>
                <a:path extrusionOk="0" h="2565" w="534">
                  <a:moveTo>
                    <a:pt x="534" y="0"/>
                  </a:moveTo>
                  <a:cubicBezTo>
                    <a:pt x="381" y="662"/>
                    <a:pt x="189" y="1316"/>
                    <a:pt x="0" y="1969"/>
                  </a:cubicBezTo>
                  <a:cubicBezTo>
                    <a:pt x="16" y="2155"/>
                    <a:pt x="28" y="2342"/>
                    <a:pt x="36" y="2529"/>
                  </a:cubicBezTo>
                  <a:cubicBezTo>
                    <a:pt x="36" y="2540"/>
                    <a:pt x="38" y="2551"/>
                    <a:pt x="38" y="2565"/>
                  </a:cubicBezTo>
                  <a:cubicBezTo>
                    <a:pt x="45" y="2546"/>
                    <a:pt x="50" y="2527"/>
                    <a:pt x="56" y="2509"/>
                  </a:cubicBezTo>
                  <a:cubicBezTo>
                    <a:pt x="301" y="1693"/>
                    <a:pt x="473" y="851"/>
                    <a:pt x="5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31"/>
            <p:cNvSpPr/>
            <p:nvPr/>
          </p:nvSpPr>
          <p:spPr>
            <a:xfrm>
              <a:off x="5744650" y="4939825"/>
              <a:ext cx="6450" cy="121975"/>
            </a:xfrm>
            <a:custGeom>
              <a:rect b="b" l="l" r="r" t="t"/>
              <a:pathLst>
                <a:path extrusionOk="0" h="4879" w="258">
                  <a:moveTo>
                    <a:pt x="257" y="1"/>
                  </a:moveTo>
                  <a:lnTo>
                    <a:pt x="257" y="1"/>
                  </a:lnTo>
                  <a:cubicBezTo>
                    <a:pt x="82" y="866"/>
                    <a:pt x="17" y="1748"/>
                    <a:pt x="15" y="2632"/>
                  </a:cubicBezTo>
                  <a:cubicBezTo>
                    <a:pt x="1" y="3324"/>
                    <a:pt x="9" y="4023"/>
                    <a:pt x="149" y="4704"/>
                  </a:cubicBezTo>
                  <a:cubicBezTo>
                    <a:pt x="159" y="4758"/>
                    <a:pt x="176" y="4843"/>
                    <a:pt x="185" y="4879"/>
                  </a:cubicBezTo>
                  <a:cubicBezTo>
                    <a:pt x="180" y="4804"/>
                    <a:pt x="177" y="4726"/>
                    <a:pt x="175" y="4649"/>
                  </a:cubicBezTo>
                  <a:cubicBezTo>
                    <a:pt x="108" y="3099"/>
                    <a:pt x="159" y="1546"/>
                    <a:pt x="2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31"/>
            <p:cNvSpPr/>
            <p:nvPr/>
          </p:nvSpPr>
          <p:spPr>
            <a:xfrm>
              <a:off x="5737975" y="4968400"/>
              <a:ext cx="7175" cy="84600"/>
            </a:xfrm>
            <a:custGeom>
              <a:rect b="b" l="l" r="r" t="t"/>
              <a:pathLst>
                <a:path extrusionOk="0" h="3384" w="287">
                  <a:moveTo>
                    <a:pt x="286" y="1"/>
                  </a:moveTo>
                  <a:lnTo>
                    <a:pt x="286" y="1"/>
                  </a:lnTo>
                  <a:cubicBezTo>
                    <a:pt x="185" y="513"/>
                    <a:pt x="109" y="1037"/>
                    <a:pt x="87" y="1561"/>
                  </a:cubicBezTo>
                  <a:cubicBezTo>
                    <a:pt x="82" y="1464"/>
                    <a:pt x="76" y="1367"/>
                    <a:pt x="68" y="1272"/>
                  </a:cubicBezTo>
                  <a:cubicBezTo>
                    <a:pt x="36" y="1493"/>
                    <a:pt x="3" y="1715"/>
                    <a:pt x="1" y="1939"/>
                  </a:cubicBezTo>
                  <a:cubicBezTo>
                    <a:pt x="4" y="2164"/>
                    <a:pt x="36" y="2389"/>
                    <a:pt x="83" y="2608"/>
                  </a:cubicBezTo>
                  <a:cubicBezTo>
                    <a:pt x="91" y="2507"/>
                    <a:pt x="94" y="2405"/>
                    <a:pt x="97" y="2303"/>
                  </a:cubicBezTo>
                  <a:cubicBezTo>
                    <a:pt x="119" y="2623"/>
                    <a:pt x="168" y="2941"/>
                    <a:pt x="248" y="3255"/>
                  </a:cubicBezTo>
                  <a:cubicBezTo>
                    <a:pt x="262" y="3298"/>
                    <a:pt x="273" y="3344"/>
                    <a:pt x="283" y="3384"/>
                  </a:cubicBezTo>
                  <a:cubicBezTo>
                    <a:pt x="278" y="3311"/>
                    <a:pt x="277" y="3236"/>
                    <a:pt x="276" y="3162"/>
                  </a:cubicBezTo>
                  <a:cubicBezTo>
                    <a:pt x="256" y="2545"/>
                    <a:pt x="228" y="1929"/>
                    <a:pt x="230" y="1311"/>
                  </a:cubicBezTo>
                  <a:cubicBezTo>
                    <a:pt x="233" y="873"/>
                    <a:pt x="262" y="437"/>
                    <a:pt x="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31"/>
            <p:cNvSpPr/>
            <p:nvPr/>
          </p:nvSpPr>
          <p:spPr>
            <a:xfrm>
              <a:off x="5748250" y="4960525"/>
              <a:ext cx="5050" cy="101125"/>
            </a:xfrm>
            <a:custGeom>
              <a:rect b="b" l="l" r="r" t="t"/>
              <a:pathLst>
                <a:path extrusionOk="0" h="4045" w="202">
                  <a:moveTo>
                    <a:pt x="112" y="1"/>
                  </a:moveTo>
                  <a:cubicBezTo>
                    <a:pt x="32" y="719"/>
                    <a:pt x="5" y="1444"/>
                    <a:pt x="12" y="2169"/>
                  </a:cubicBezTo>
                  <a:cubicBezTo>
                    <a:pt x="1" y="2797"/>
                    <a:pt x="59" y="3422"/>
                    <a:pt x="123" y="4045"/>
                  </a:cubicBezTo>
                  <a:cubicBezTo>
                    <a:pt x="202" y="2697"/>
                    <a:pt x="144" y="1348"/>
                    <a:pt x="1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31"/>
            <p:cNvSpPr/>
            <p:nvPr/>
          </p:nvSpPr>
          <p:spPr>
            <a:xfrm>
              <a:off x="5756275" y="4967725"/>
              <a:ext cx="5300" cy="41650"/>
            </a:xfrm>
            <a:custGeom>
              <a:rect b="b" l="l" r="r" t="t"/>
              <a:pathLst>
                <a:path extrusionOk="0" h="1666" w="212">
                  <a:moveTo>
                    <a:pt x="0" y="1"/>
                  </a:moveTo>
                  <a:cubicBezTo>
                    <a:pt x="45" y="595"/>
                    <a:pt x="112" y="1089"/>
                    <a:pt x="191" y="1665"/>
                  </a:cubicBezTo>
                  <a:cubicBezTo>
                    <a:pt x="211" y="1104"/>
                    <a:pt x="133" y="54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31"/>
            <p:cNvSpPr/>
            <p:nvPr/>
          </p:nvSpPr>
          <p:spPr>
            <a:xfrm>
              <a:off x="5760850" y="5011900"/>
              <a:ext cx="2525" cy="24475"/>
            </a:xfrm>
            <a:custGeom>
              <a:rect b="b" l="l" r="r" t="t"/>
              <a:pathLst>
                <a:path extrusionOk="0" h="979" w="101">
                  <a:moveTo>
                    <a:pt x="51" y="0"/>
                  </a:moveTo>
                  <a:lnTo>
                    <a:pt x="51" y="0"/>
                  </a:lnTo>
                  <a:cubicBezTo>
                    <a:pt x="37" y="221"/>
                    <a:pt x="0" y="443"/>
                    <a:pt x="6" y="665"/>
                  </a:cubicBezTo>
                  <a:cubicBezTo>
                    <a:pt x="6" y="769"/>
                    <a:pt x="10" y="875"/>
                    <a:pt x="16" y="978"/>
                  </a:cubicBezTo>
                  <a:lnTo>
                    <a:pt x="20" y="955"/>
                  </a:lnTo>
                  <a:cubicBezTo>
                    <a:pt x="66" y="650"/>
                    <a:pt x="100" y="319"/>
                    <a:pt x="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31"/>
            <p:cNvSpPr/>
            <p:nvPr/>
          </p:nvSpPr>
          <p:spPr>
            <a:xfrm>
              <a:off x="5623475" y="4341750"/>
              <a:ext cx="14500" cy="11225"/>
            </a:xfrm>
            <a:custGeom>
              <a:rect b="b" l="l" r="r" t="t"/>
              <a:pathLst>
                <a:path extrusionOk="0" h="449" w="580">
                  <a:moveTo>
                    <a:pt x="290" y="0"/>
                  </a:moveTo>
                  <a:cubicBezTo>
                    <a:pt x="1" y="0"/>
                    <a:pt x="0" y="448"/>
                    <a:pt x="290" y="448"/>
                  </a:cubicBezTo>
                  <a:cubicBezTo>
                    <a:pt x="579" y="448"/>
                    <a:pt x="579" y="0"/>
                    <a:pt x="2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31"/>
            <p:cNvSpPr/>
            <p:nvPr/>
          </p:nvSpPr>
          <p:spPr>
            <a:xfrm>
              <a:off x="5852600" y="3938100"/>
              <a:ext cx="14500" cy="11225"/>
            </a:xfrm>
            <a:custGeom>
              <a:rect b="b" l="l" r="r" t="t"/>
              <a:pathLst>
                <a:path extrusionOk="0" h="449" w="580">
                  <a:moveTo>
                    <a:pt x="290" y="0"/>
                  </a:moveTo>
                  <a:cubicBezTo>
                    <a:pt x="2" y="0"/>
                    <a:pt x="1" y="448"/>
                    <a:pt x="290" y="448"/>
                  </a:cubicBezTo>
                  <a:cubicBezTo>
                    <a:pt x="579" y="448"/>
                    <a:pt x="580" y="0"/>
                    <a:pt x="2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31"/>
            <p:cNvSpPr/>
            <p:nvPr/>
          </p:nvSpPr>
          <p:spPr>
            <a:xfrm>
              <a:off x="5873750" y="4514475"/>
              <a:ext cx="14500" cy="11200"/>
            </a:xfrm>
            <a:custGeom>
              <a:rect b="b" l="l" r="r" t="t"/>
              <a:pathLst>
                <a:path extrusionOk="0" h="448" w="580">
                  <a:moveTo>
                    <a:pt x="290" y="1"/>
                  </a:moveTo>
                  <a:cubicBezTo>
                    <a:pt x="1" y="1"/>
                    <a:pt x="0" y="447"/>
                    <a:pt x="290" y="447"/>
                  </a:cubicBezTo>
                  <a:cubicBezTo>
                    <a:pt x="290" y="448"/>
                    <a:pt x="290" y="448"/>
                    <a:pt x="291" y="448"/>
                  </a:cubicBezTo>
                  <a:cubicBezTo>
                    <a:pt x="579" y="448"/>
                    <a:pt x="579" y="1"/>
                    <a:pt x="2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31"/>
            <p:cNvSpPr/>
            <p:nvPr/>
          </p:nvSpPr>
          <p:spPr>
            <a:xfrm>
              <a:off x="5873750" y="5007950"/>
              <a:ext cx="14500" cy="11225"/>
            </a:xfrm>
            <a:custGeom>
              <a:rect b="b" l="l" r="r" t="t"/>
              <a:pathLst>
                <a:path extrusionOk="0" h="449" w="580">
                  <a:moveTo>
                    <a:pt x="290" y="1"/>
                  </a:moveTo>
                  <a:cubicBezTo>
                    <a:pt x="1" y="1"/>
                    <a:pt x="0" y="448"/>
                    <a:pt x="290" y="448"/>
                  </a:cubicBezTo>
                  <a:cubicBezTo>
                    <a:pt x="290" y="448"/>
                    <a:pt x="290" y="448"/>
                    <a:pt x="291" y="448"/>
                  </a:cubicBezTo>
                  <a:cubicBezTo>
                    <a:pt x="579" y="448"/>
                    <a:pt x="579" y="1"/>
                    <a:pt x="2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31"/>
            <p:cNvSpPr/>
            <p:nvPr/>
          </p:nvSpPr>
          <p:spPr>
            <a:xfrm>
              <a:off x="5630625" y="3903900"/>
              <a:ext cx="7225" cy="5625"/>
            </a:xfrm>
            <a:custGeom>
              <a:rect b="b" l="l" r="r" t="t"/>
              <a:pathLst>
                <a:path extrusionOk="0" h="225" w="289">
                  <a:moveTo>
                    <a:pt x="145" y="1"/>
                  </a:moveTo>
                  <a:cubicBezTo>
                    <a:pt x="1" y="1"/>
                    <a:pt x="1" y="224"/>
                    <a:pt x="145" y="224"/>
                  </a:cubicBezTo>
                  <a:cubicBezTo>
                    <a:pt x="289" y="224"/>
                    <a:pt x="289" y="1"/>
                    <a:pt x="1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31"/>
            <p:cNvSpPr/>
            <p:nvPr/>
          </p:nvSpPr>
          <p:spPr>
            <a:xfrm>
              <a:off x="5884425" y="4875050"/>
              <a:ext cx="7275" cy="5600"/>
            </a:xfrm>
            <a:custGeom>
              <a:rect b="b" l="l" r="r" t="t"/>
              <a:pathLst>
                <a:path extrusionOk="0" h="224" w="291">
                  <a:moveTo>
                    <a:pt x="145" y="0"/>
                  </a:moveTo>
                  <a:cubicBezTo>
                    <a:pt x="1" y="0"/>
                    <a:pt x="1" y="224"/>
                    <a:pt x="145" y="224"/>
                  </a:cubicBezTo>
                  <a:cubicBezTo>
                    <a:pt x="290" y="224"/>
                    <a:pt x="290" y="0"/>
                    <a:pt x="1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31"/>
            <p:cNvSpPr/>
            <p:nvPr/>
          </p:nvSpPr>
          <p:spPr>
            <a:xfrm>
              <a:off x="5630625" y="5046025"/>
              <a:ext cx="7225" cy="5625"/>
            </a:xfrm>
            <a:custGeom>
              <a:rect b="b" l="l" r="r" t="t"/>
              <a:pathLst>
                <a:path extrusionOk="0" h="225" w="289">
                  <a:moveTo>
                    <a:pt x="145" y="1"/>
                  </a:moveTo>
                  <a:cubicBezTo>
                    <a:pt x="1" y="1"/>
                    <a:pt x="1" y="224"/>
                    <a:pt x="145" y="224"/>
                  </a:cubicBezTo>
                  <a:cubicBezTo>
                    <a:pt x="289" y="224"/>
                    <a:pt x="289" y="1"/>
                    <a:pt x="1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31"/>
            <p:cNvSpPr/>
            <p:nvPr/>
          </p:nvSpPr>
          <p:spPr>
            <a:xfrm>
              <a:off x="5758800" y="4450125"/>
              <a:ext cx="51550" cy="105600"/>
            </a:xfrm>
            <a:custGeom>
              <a:rect b="b" l="l" r="r" t="t"/>
              <a:pathLst>
                <a:path extrusionOk="0" h="4224" w="2062">
                  <a:moveTo>
                    <a:pt x="2062" y="1"/>
                  </a:moveTo>
                  <a:cubicBezTo>
                    <a:pt x="2014" y="58"/>
                    <a:pt x="1966" y="115"/>
                    <a:pt x="1918" y="175"/>
                  </a:cubicBezTo>
                  <a:cubicBezTo>
                    <a:pt x="905" y="1395"/>
                    <a:pt x="236" y="2639"/>
                    <a:pt x="0" y="4223"/>
                  </a:cubicBezTo>
                  <a:cubicBezTo>
                    <a:pt x="440" y="2835"/>
                    <a:pt x="1103" y="1548"/>
                    <a:pt x="1889" y="283"/>
                  </a:cubicBezTo>
                  <a:cubicBezTo>
                    <a:pt x="1946" y="188"/>
                    <a:pt x="2003" y="94"/>
                    <a:pt x="20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31"/>
            <p:cNvSpPr/>
            <p:nvPr/>
          </p:nvSpPr>
          <p:spPr>
            <a:xfrm>
              <a:off x="5764825" y="4471125"/>
              <a:ext cx="24250" cy="41700"/>
            </a:xfrm>
            <a:custGeom>
              <a:rect b="b" l="l" r="r" t="t"/>
              <a:pathLst>
                <a:path extrusionOk="0" h="1668" w="970">
                  <a:moveTo>
                    <a:pt x="969" y="0"/>
                  </a:moveTo>
                  <a:cubicBezTo>
                    <a:pt x="520" y="471"/>
                    <a:pt x="233" y="1066"/>
                    <a:pt x="0" y="1668"/>
                  </a:cubicBezTo>
                  <a:cubicBezTo>
                    <a:pt x="172" y="1367"/>
                    <a:pt x="356" y="1075"/>
                    <a:pt x="530" y="777"/>
                  </a:cubicBezTo>
                  <a:cubicBezTo>
                    <a:pt x="678" y="519"/>
                    <a:pt x="810" y="252"/>
                    <a:pt x="9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31"/>
            <p:cNvSpPr/>
            <p:nvPr/>
          </p:nvSpPr>
          <p:spPr>
            <a:xfrm>
              <a:off x="5775500" y="4476650"/>
              <a:ext cx="450" cy="825"/>
            </a:xfrm>
            <a:custGeom>
              <a:rect b="b" l="l" r="r" t="t"/>
              <a:pathLst>
                <a:path extrusionOk="0" h="33" w="18">
                  <a:moveTo>
                    <a:pt x="18" y="1"/>
                  </a:moveTo>
                  <a:cubicBezTo>
                    <a:pt x="11" y="11"/>
                    <a:pt x="6" y="21"/>
                    <a:pt x="0" y="33"/>
                  </a:cubicBezTo>
                  <a:cubicBezTo>
                    <a:pt x="8" y="22"/>
                    <a:pt x="14" y="12"/>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31"/>
            <p:cNvSpPr/>
            <p:nvPr/>
          </p:nvSpPr>
          <p:spPr>
            <a:xfrm>
              <a:off x="5771300" y="4377550"/>
              <a:ext cx="7125" cy="5475"/>
            </a:xfrm>
            <a:custGeom>
              <a:rect b="b" l="l" r="r" t="t"/>
              <a:pathLst>
                <a:path extrusionOk="0" h="219" w="285">
                  <a:moveTo>
                    <a:pt x="1" y="1"/>
                  </a:moveTo>
                  <a:lnTo>
                    <a:pt x="1" y="1"/>
                  </a:lnTo>
                  <a:cubicBezTo>
                    <a:pt x="73" y="99"/>
                    <a:pt x="178" y="166"/>
                    <a:pt x="285" y="218"/>
                  </a:cubicBezTo>
                  <a:cubicBezTo>
                    <a:pt x="192" y="136"/>
                    <a:pt x="104" y="7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31"/>
            <p:cNvSpPr/>
            <p:nvPr/>
          </p:nvSpPr>
          <p:spPr>
            <a:xfrm>
              <a:off x="5771025" y="4384850"/>
              <a:ext cx="1725" cy="1450"/>
            </a:xfrm>
            <a:custGeom>
              <a:rect b="b" l="l" r="r" t="t"/>
              <a:pathLst>
                <a:path extrusionOk="0" h="58" w="69">
                  <a:moveTo>
                    <a:pt x="0" y="0"/>
                  </a:moveTo>
                  <a:lnTo>
                    <a:pt x="0" y="0"/>
                  </a:lnTo>
                  <a:cubicBezTo>
                    <a:pt x="17" y="26"/>
                    <a:pt x="42" y="44"/>
                    <a:pt x="68" y="58"/>
                  </a:cubicBezTo>
                  <a:cubicBezTo>
                    <a:pt x="48" y="36"/>
                    <a:pt x="26" y="16"/>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99" name="Shape 16099"/>
        <p:cNvGrpSpPr/>
        <p:nvPr/>
      </p:nvGrpSpPr>
      <p:grpSpPr>
        <a:xfrm>
          <a:off x="0" y="0"/>
          <a:ext cx="0" cy="0"/>
          <a:chOff x="0" y="0"/>
          <a:chExt cx="0" cy="0"/>
        </a:xfrm>
      </p:grpSpPr>
      <p:sp>
        <p:nvSpPr>
          <p:cNvPr id="16100" name="Google Shape;16100;p58"/>
          <p:cNvSpPr txBox="1"/>
          <p:nvPr>
            <p:ph type="ctrTitle"/>
          </p:nvPr>
        </p:nvSpPr>
        <p:spPr>
          <a:xfrm>
            <a:off x="2553325" y="670513"/>
            <a:ext cx="4156200" cy="741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6101" name="Google Shape;16101;p58"/>
          <p:cNvSpPr txBox="1"/>
          <p:nvPr>
            <p:ph idx="1" type="subTitle"/>
          </p:nvPr>
        </p:nvSpPr>
        <p:spPr>
          <a:xfrm>
            <a:off x="3047275" y="1516025"/>
            <a:ext cx="3168300" cy="125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lt1"/>
              </a:buClr>
              <a:buSzPts val="1100"/>
              <a:buFont typeface="Arial"/>
              <a:buNone/>
            </a:pPr>
            <a:r>
              <a:rPr lang="en"/>
              <a:t>Do you have any questions?</a:t>
            </a:r>
            <a:endParaRPr/>
          </a:p>
          <a:p>
            <a:pPr indent="0" lvl="0" marL="0" rtl="0" algn="ctr">
              <a:spcBef>
                <a:spcPts val="0"/>
              </a:spcBef>
              <a:spcAft>
                <a:spcPts val="0"/>
              </a:spcAft>
              <a:buClr>
                <a:schemeClr val="lt1"/>
              </a:buClr>
              <a:buSzPts val="1100"/>
              <a:buFont typeface="Arial"/>
              <a:buNone/>
            </a:pPr>
            <a:r>
              <a:t/>
            </a:r>
            <a:endParaRPr/>
          </a:p>
          <a:p>
            <a:pPr indent="0" lvl="0" marL="0" rtl="0" algn="ctr">
              <a:spcBef>
                <a:spcPts val="0"/>
              </a:spcBef>
              <a:spcAft>
                <a:spcPts val="0"/>
              </a:spcAft>
              <a:buClr>
                <a:schemeClr val="lt1"/>
              </a:buClr>
              <a:buSzPts val="1100"/>
              <a:buFont typeface="Arial"/>
              <a:buNone/>
            </a:pPr>
            <a:r>
              <a:rPr lang="en"/>
              <a:t>youremail@freepik.com </a:t>
            </a:r>
            <a:endParaRPr/>
          </a:p>
          <a:p>
            <a:pPr indent="0" lvl="0" marL="0" rtl="0" algn="ctr">
              <a:spcBef>
                <a:spcPts val="0"/>
              </a:spcBef>
              <a:spcAft>
                <a:spcPts val="0"/>
              </a:spcAft>
              <a:buClr>
                <a:schemeClr val="lt1"/>
              </a:buClr>
              <a:buSzPts val="1100"/>
              <a:buFont typeface="Arial"/>
              <a:buNone/>
            </a:pPr>
            <a:r>
              <a:rPr lang="en"/>
              <a:t>+91  620 421 838 </a:t>
            </a:r>
            <a:endParaRPr/>
          </a:p>
          <a:p>
            <a:pPr indent="0" lvl="0" marL="0" rtl="0" algn="ctr">
              <a:spcBef>
                <a:spcPts val="0"/>
              </a:spcBef>
              <a:spcAft>
                <a:spcPts val="0"/>
              </a:spcAft>
              <a:buNone/>
            </a:pPr>
            <a:r>
              <a:rPr lang="en"/>
              <a:t>yourcompany.com</a:t>
            </a:r>
            <a:endParaRPr/>
          </a:p>
        </p:txBody>
      </p:sp>
      <p:sp>
        <p:nvSpPr>
          <p:cNvPr id="16102" name="Google Shape;16102;p58"/>
          <p:cNvSpPr txBox="1"/>
          <p:nvPr>
            <p:ph idx="2" type="subTitle"/>
          </p:nvPr>
        </p:nvSpPr>
        <p:spPr>
          <a:xfrm>
            <a:off x="2624875" y="3526425"/>
            <a:ext cx="4013100" cy="39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Please keep this slide for attribution</a:t>
            </a:r>
            <a:endParaRPr/>
          </a:p>
        </p:txBody>
      </p:sp>
      <p:grpSp>
        <p:nvGrpSpPr>
          <p:cNvPr id="16103" name="Google Shape;16103;p58"/>
          <p:cNvGrpSpPr/>
          <p:nvPr/>
        </p:nvGrpSpPr>
        <p:grpSpPr>
          <a:xfrm>
            <a:off x="4741188" y="2884513"/>
            <a:ext cx="434318" cy="418548"/>
            <a:chOff x="2979663" y="2389006"/>
            <a:chExt cx="688520" cy="663730"/>
          </a:xfrm>
        </p:grpSpPr>
        <p:sp>
          <p:nvSpPr>
            <p:cNvPr id="16104" name="Google Shape;16104;p58"/>
            <p:cNvSpPr/>
            <p:nvPr/>
          </p:nvSpPr>
          <p:spPr>
            <a:xfrm>
              <a:off x="2979663" y="2389006"/>
              <a:ext cx="688520" cy="663730"/>
            </a:xfrm>
            <a:custGeom>
              <a:rect b="b" l="l" r="r" t="t"/>
              <a:pathLst>
                <a:path extrusionOk="0" h="19331" w="20053">
                  <a:moveTo>
                    <a:pt x="12673" y="1"/>
                  </a:moveTo>
                  <a:cubicBezTo>
                    <a:pt x="10580" y="118"/>
                    <a:pt x="8487" y="165"/>
                    <a:pt x="6394" y="165"/>
                  </a:cubicBezTo>
                  <a:cubicBezTo>
                    <a:pt x="6000" y="165"/>
                    <a:pt x="5606" y="163"/>
                    <a:pt x="5213" y="160"/>
                  </a:cubicBezTo>
                  <a:cubicBezTo>
                    <a:pt x="4729" y="160"/>
                    <a:pt x="4161" y="115"/>
                    <a:pt x="3593" y="115"/>
                  </a:cubicBezTo>
                  <a:cubicBezTo>
                    <a:pt x="2806" y="115"/>
                    <a:pt x="2019" y="202"/>
                    <a:pt x="1453" y="618"/>
                  </a:cubicBezTo>
                  <a:cubicBezTo>
                    <a:pt x="220" y="1513"/>
                    <a:pt x="458" y="3641"/>
                    <a:pt x="439" y="5014"/>
                  </a:cubicBezTo>
                  <a:cubicBezTo>
                    <a:pt x="419" y="7461"/>
                    <a:pt x="419" y="9908"/>
                    <a:pt x="478" y="12354"/>
                  </a:cubicBezTo>
                  <a:cubicBezTo>
                    <a:pt x="558" y="14562"/>
                    <a:pt x="1" y="18680"/>
                    <a:pt x="2905" y="19158"/>
                  </a:cubicBezTo>
                  <a:cubicBezTo>
                    <a:pt x="3688" y="19287"/>
                    <a:pt x="4504" y="19330"/>
                    <a:pt x="5331" y="19330"/>
                  </a:cubicBezTo>
                  <a:cubicBezTo>
                    <a:pt x="6921" y="19330"/>
                    <a:pt x="8556" y="19171"/>
                    <a:pt x="10086" y="19158"/>
                  </a:cubicBezTo>
                  <a:cubicBezTo>
                    <a:pt x="11360" y="19138"/>
                    <a:pt x="12633" y="19118"/>
                    <a:pt x="13926" y="19118"/>
                  </a:cubicBezTo>
                  <a:cubicBezTo>
                    <a:pt x="14528" y="19118"/>
                    <a:pt x="15211" y="19176"/>
                    <a:pt x="15885" y="19176"/>
                  </a:cubicBezTo>
                  <a:cubicBezTo>
                    <a:pt x="16458" y="19176"/>
                    <a:pt x="17024" y="19134"/>
                    <a:pt x="17526" y="18979"/>
                  </a:cubicBezTo>
                  <a:cubicBezTo>
                    <a:pt x="20053" y="18223"/>
                    <a:pt x="19356" y="14463"/>
                    <a:pt x="19337" y="12434"/>
                  </a:cubicBezTo>
                  <a:cubicBezTo>
                    <a:pt x="19317" y="9967"/>
                    <a:pt x="19297" y="7520"/>
                    <a:pt x="19297" y="5054"/>
                  </a:cubicBezTo>
                  <a:cubicBezTo>
                    <a:pt x="19317" y="3920"/>
                    <a:pt x="19476" y="2507"/>
                    <a:pt x="18919" y="1473"/>
                  </a:cubicBezTo>
                  <a:cubicBezTo>
                    <a:pt x="18282" y="260"/>
                    <a:pt x="16989" y="140"/>
                    <a:pt x="15776" y="81"/>
                  </a:cubicBezTo>
                  <a:cubicBezTo>
                    <a:pt x="14741" y="41"/>
                    <a:pt x="13707" y="21"/>
                    <a:pt x="12673" y="1"/>
                  </a:cubicBez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58"/>
            <p:cNvSpPr/>
            <p:nvPr/>
          </p:nvSpPr>
          <p:spPr>
            <a:xfrm>
              <a:off x="3084166" y="2558635"/>
              <a:ext cx="479523" cy="324500"/>
            </a:xfrm>
            <a:custGeom>
              <a:rect b="b" l="l" r="r" t="t"/>
              <a:pathLst>
                <a:path extrusionOk="0" h="9451" w="13966">
                  <a:moveTo>
                    <a:pt x="1134" y="9072"/>
                  </a:moveTo>
                  <a:cubicBezTo>
                    <a:pt x="1174" y="8833"/>
                    <a:pt x="697" y="8515"/>
                    <a:pt x="120" y="7978"/>
                  </a:cubicBezTo>
                  <a:cubicBezTo>
                    <a:pt x="637" y="6784"/>
                    <a:pt x="0" y="1752"/>
                    <a:pt x="1095" y="717"/>
                  </a:cubicBezTo>
                  <a:cubicBezTo>
                    <a:pt x="736" y="518"/>
                    <a:pt x="1990" y="240"/>
                    <a:pt x="2209" y="240"/>
                  </a:cubicBezTo>
                  <a:cubicBezTo>
                    <a:pt x="3979" y="1"/>
                    <a:pt x="11498" y="81"/>
                    <a:pt x="11797" y="359"/>
                  </a:cubicBezTo>
                  <a:cubicBezTo>
                    <a:pt x="12791" y="518"/>
                    <a:pt x="12433" y="697"/>
                    <a:pt x="12573" y="1155"/>
                  </a:cubicBezTo>
                  <a:cubicBezTo>
                    <a:pt x="13965" y="2547"/>
                    <a:pt x="13508" y="6944"/>
                    <a:pt x="13289" y="8197"/>
                  </a:cubicBezTo>
                  <a:cubicBezTo>
                    <a:pt x="12931" y="8555"/>
                    <a:pt x="12095" y="8694"/>
                    <a:pt x="12135" y="8833"/>
                  </a:cubicBezTo>
                  <a:cubicBezTo>
                    <a:pt x="10981" y="9450"/>
                    <a:pt x="2766" y="9331"/>
                    <a:pt x="1134" y="9072"/>
                  </a:cubicBezTo>
                  <a:close/>
                  <a:moveTo>
                    <a:pt x="5053" y="6665"/>
                  </a:moveTo>
                  <a:cubicBezTo>
                    <a:pt x="6605" y="5929"/>
                    <a:pt x="7898" y="5233"/>
                    <a:pt x="9151" y="4497"/>
                  </a:cubicBezTo>
                  <a:cubicBezTo>
                    <a:pt x="8077" y="3781"/>
                    <a:pt x="6565" y="3084"/>
                    <a:pt x="5272" y="2348"/>
                  </a:cubicBezTo>
                  <a:cubicBezTo>
                    <a:pt x="5073" y="3820"/>
                    <a:pt x="5232" y="5193"/>
                    <a:pt x="5053" y="6665"/>
                  </a:cubicBez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06" name="Google Shape;16106;p58"/>
          <p:cNvSpPr/>
          <p:nvPr/>
        </p:nvSpPr>
        <p:spPr>
          <a:xfrm>
            <a:off x="3454575" y="2877458"/>
            <a:ext cx="442725" cy="432928"/>
          </a:xfrm>
          <a:custGeom>
            <a:rect b="b" l="l" r="r" t="t"/>
            <a:pathLst>
              <a:path extrusionOk="0" h="32985" w="33725">
                <a:moveTo>
                  <a:pt x="24791" y="0"/>
                </a:moveTo>
                <a:cubicBezTo>
                  <a:pt x="24393" y="0"/>
                  <a:pt x="23999" y="9"/>
                  <a:pt x="23617" y="24"/>
                </a:cubicBezTo>
                <a:cubicBezTo>
                  <a:pt x="20371" y="334"/>
                  <a:pt x="17173" y="358"/>
                  <a:pt x="13942" y="358"/>
                </a:cubicBezTo>
                <a:cubicBezTo>
                  <a:pt x="13354" y="358"/>
                  <a:pt x="12766" y="357"/>
                  <a:pt x="12175" y="357"/>
                </a:cubicBezTo>
                <a:cubicBezTo>
                  <a:pt x="10636" y="357"/>
                  <a:pt x="9077" y="258"/>
                  <a:pt x="7528" y="258"/>
                </a:cubicBezTo>
                <a:cubicBezTo>
                  <a:pt x="7063" y="258"/>
                  <a:pt x="6600" y="267"/>
                  <a:pt x="6138" y="290"/>
                </a:cubicBezTo>
                <a:cubicBezTo>
                  <a:pt x="3036" y="491"/>
                  <a:pt x="1434" y="1825"/>
                  <a:pt x="1034" y="4960"/>
                </a:cubicBezTo>
                <a:cubicBezTo>
                  <a:pt x="0" y="12633"/>
                  <a:pt x="1067" y="20472"/>
                  <a:pt x="1968" y="28110"/>
                </a:cubicBezTo>
                <a:cubicBezTo>
                  <a:pt x="2168" y="29611"/>
                  <a:pt x="2368" y="31579"/>
                  <a:pt x="3803" y="32380"/>
                </a:cubicBezTo>
                <a:cubicBezTo>
                  <a:pt x="4737" y="32914"/>
                  <a:pt x="6138" y="32847"/>
                  <a:pt x="7172" y="32914"/>
                </a:cubicBezTo>
                <a:cubicBezTo>
                  <a:pt x="7833" y="32963"/>
                  <a:pt x="8503" y="32985"/>
                  <a:pt x="9175" y="32985"/>
                </a:cubicBezTo>
                <a:cubicBezTo>
                  <a:pt x="10335" y="32985"/>
                  <a:pt x="11502" y="32919"/>
                  <a:pt x="12642" y="32814"/>
                </a:cubicBezTo>
                <a:cubicBezTo>
                  <a:pt x="14344" y="32680"/>
                  <a:pt x="16078" y="32413"/>
                  <a:pt x="17779" y="32180"/>
                </a:cubicBezTo>
                <a:cubicBezTo>
                  <a:pt x="17479" y="30178"/>
                  <a:pt x="17513" y="28144"/>
                  <a:pt x="17446" y="26109"/>
                </a:cubicBezTo>
                <a:cubicBezTo>
                  <a:pt x="17446" y="24875"/>
                  <a:pt x="17479" y="23407"/>
                  <a:pt x="17146" y="22206"/>
                </a:cubicBezTo>
                <a:cubicBezTo>
                  <a:pt x="16712" y="20472"/>
                  <a:pt x="15211" y="20672"/>
                  <a:pt x="13610" y="20538"/>
                </a:cubicBezTo>
                <a:cubicBezTo>
                  <a:pt x="13310" y="20538"/>
                  <a:pt x="12943" y="20271"/>
                  <a:pt x="13009" y="19938"/>
                </a:cubicBezTo>
                <a:cubicBezTo>
                  <a:pt x="13143" y="18437"/>
                  <a:pt x="13343" y="17036"/>
                  <a:pt x="13310" y="15568"/>
                </a:cubicBezTo>
                <a:cubicBezTo>
                  <a:pt x="13310" y="15335"/>
                  <a:pt x="13476" y="15201"/>
                  <a:pt x="13676" y="15201"/>
                </a:cubicBezTo>
                <a:cubicBezTo>
                  <a:pt x="14777" y="15101"/>
                  <a:pt x="15878" y="15101"/>
                  <a:pt x="16979" y="15101"/>
                </a:cubicBezTo>
                <a:cubicBezTo>
                  <a:pt x="16478" y="12266"/>
                  <a:pt x="16712" y="8330"/>
                  <a:pt x="18513" y="6161"/>
                </a:cubicBezTo>
                <a:cubicBezTo>
                  <a:pt x="20095" y="4273"/>
                  <a:pt x="22594" y="3829"/>
                  <a:pt x="24980" y="3829"/>
                </a:cubicBezTo>
                <a:cubicBezTo>
                  <a:pt x="25714" y="3829"/>
                  <a:pt x="26437" y="3871"/>
                  <a:pt x="27119" y="3926"/>
                </a:cubicBezTo>
                <a:cubicBezTo>
                  <a:pt x="27453" y="3960"/>
                  <a:pt x="27686" y="4160"/>
                  <a:pt x="27720" y="4493"/>
                </a:cubicBezTo>
                <a:cubicBezTo>
                  <a:pt x="27787" y="6261"/>
                  <a:pt x="27787" y="7996"/>
                  <a:pt x="27953" y="9731"/>
                </a:cubicBezTo>
                <a:cubicBezTo>
                  <a:pt x="28004" y="10086"/>
                  <a:pt x="27668" y="10345"/>
                  <a:pt x="27343" y="10345"/>
                </a:cubicBezTo>
                <a:cubicBezTo>
                  <a:pt x="27241" y="10345"/>
                  <a:pt x="27140" y="10320"/>
                  <a:pt x="27053" y="10264"/>
                </a:cubicBezTo>
                <a:cubicBezTo>
                  <a:pt x="26679" y="10015"/>
                  <a:pt x="26272" y="9901"/>
                  <a:pt x="25868" y="9901"/>
                </a:cubicBezTo>
                <a:cubicBezTo>
                  <a:pt x="25190" y="9901"/>
                  <a:pt x="24519" y="10221"/>
                  <a:pt x="24017" y="10765"/>
                </a:cubicBezTo>
                <a:cubicBezTo>
                  <a:pt x="22983" y="11832"/>
                  <a:pt x="23016" y="13500"/>
                  <a:pt x="23250" y="14901"/>
                </a:cubicBezTo>
                <a:cubicBezTo>
                  <a:pt x="24151" y="14667"/>
                  <a:pt x="25018" y="14534"/>
                  <a:pt x="25952" y="14367"/>
                </a:cubicBezTo>
                <a:cubicBezTo>
                  <a:pt x="25993" y="14360"/>
                  <a:pt x="26035" y="14356"/>
                  <a:pt x="26076" y="14356"/>
                </a:cubicBezTo>
                <a:cubicBezTo>
                  <a:pt x="26397" y="14356"/>
                  <a:pt x="26686" y="14583"/>
                  <a:pt x="26686" y="14968"/>
                </a:cubicBezTo>
                <a:cubicBezTo>
                  <a:pt x="26786" y="16569"/>
                  <a:pt x="26853" y="18203"/>
                  <a:pt x="26953" y="19804"/>
                </a:cubicBezTo>
                <a:cubicBezTo>
                  <a:pt x="26953" y="20092"/>
                  <a:pt x="26678" y="20440"/>
                  <a:pt x="26361" y="20440"/>
                </a:cubicBezTo>
                <a:cubicBezTo>
                  <a:pt x="26347" y="20440"/>
                  <a:pt x="26333" y="20440"/>
                  <a:pt x="26319" y="20438"/>
                </a:cubicBezTo>
                <a:cubicBezTo>
                  <a:pt x="25585" y="20338"/>
                  <a:pt x="24818" y="20238"/>
                  <a:pt x="24051" y="20138"/>
                </a:cubicBezTo>
                <a:lnTo>
                  <a:pt x="24051" y="20138"/>
                </a:lnTo>
                <a:cubicBezTo>
                  <a:pt x="23784" y="23841"/>
                  <a:pt x="24217" y="27577"/>
                  <a:pt x="24851" y="31246"/>
                </a:cubicBezTo>
                <a:cubicBezTo>
                  <a:pt x="24851" y="31313"/>
                  <a:pt x="24851" y="31413"/>
                  <a:pt x="24851" y="31479"/>
                </a:cubicBezTo>
                <a:cubicBezTo>
                  <a:pt x="25021" y="31476"/>
                  <a:pt x="25193" y="31475"/>
                  <a:pt x="25365" y="31475"/>
                </a:cubicBezTo>
                <a:cubicBezTo>
                  <a:pt x="25883" y="31475"/>
                  <a:pt x="26408" y="31486"/>
                  <a:pt x="26932" y="31486"/>
                </a:cubicBezTo>
                <a:cubicBezTo>
                  <a:pt x="27905" y="31486"/>
                  <a:pt x="28875" y="31446"/>
                  <a:pt x="29788" y="31213"/>
                </a:cubicBezTo>
                <a:cubicBezTo>
                  <a:pt x="32023" y="30645"/>
                  <a:pt x="32890" y="28511"/>
                  <a:pt x="33190" y="26409"/>
                </a:cubicBezTo>
                <a:cubicBezTo>
                  <a:pt x="33724" y="22706"/>
                  <a:pt x="33691" y="18937"/>
                  <a:pt x="33557" y="15201"/>
                </a:cubicBezTo>
                <a:cubicBezTo>
                  <a:pt x="33524" y="13166"/>
                  <a:pt x="33391" y="11165"/>
                  <a:pt x="33224" y="9163"/>
                </a:cubicBezTo>
                <a:cubicBezTo>
                  <a:pt x="33024" y="7229"/>
                  <a:pt x="33057" y="4860"/>
                  <a:pt x="32423" y="3026"/>
                </a:cubicBezTo>
                <a:cubicBezTo>
                  <a:pt x="31562" y="562"/>
                  <a:pt x="28008" y="0"/>
                  <a:pt x="24791" y="0"/>
                </a:cubicBez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58"/>
          <p:cNvSpPr/>
          <p:nvPr/>
        </p:nvSpPr>
        <p:spPr>
          <a:xfrm>
            <a:off x="5376036" y="2881754"/>
            <a:ext cx="432223" cy="424344"/>
          </a:xfrm>
          <a:custGeom>
            <a:rect b="b" l="l" r="r" t="t"/>
            <a:pathLst>
              <a:path extrusionOk="0" h="32331" w="32925">
                <a:moveTo>
                  <a:pt x="27803" y="6734"/>
                </a:moveTo>
                <a:cubicBezTo>
                  <a:pt x="28014" y="6734"/>
                  <a:pt x="28234" y="6932"/>
                  <a:pt x="28154" y="7172"/>
                </a:cubicBezTo>
                <a:cubicBezTo>
                  <a:pt x="27921" y="7773"/>
                  <a:pt x="27754" y="8407"/>
                  <a:pt x="27520" y="9007"/>
                </a:cubicBezTo>
                <a:cubicBezTo>
                  <a:pt x="27954" y="8907"/>
                  <a:pt x="28388" y="8740"/>
                  <a:pt x="28855" y="8540"/>
                </a:cubicBezTo>
                <a:cubicBezTo>
                  <a:pt x="28915" y="8515"/>
                  <a:pt x="28974" y="8503"/>
                  <a:pt x="29030" y="8503"/>
                </a:cubicBezTo>
                <a:cubicBezTo>
                  <a:pt x="29342" y="8503"/>
                  <a:pt x="29548" y="8863"/>
                  <a:pt x="29322" y="9174"/>
                </a:cubicBezTo>
                <a:cubicBezTo>
                  <a:pt x="28554" y="10041"/>
                  <a:pt x="27487" y="11209"/>
                  <a:pt x="27353" y="12443"/>
                </a:cubicBezTo>
                <a:cubicBezTo>
                  <a:pt x="27287" y="12977"/>
                  <a:pt x="27487" y="13610"/>
                  <a:pt x="27454" y="14177"/>
                </a:cubicBezTo>
                <a:cubicBezTo>
                  <a:pt x="27387" y="15445"/>
                  <a:pt x="27020" y="16679"/>
                  <a:pt x="26520" y="17847"/>
                </a:cubicBezTo>
                <a:cubicBezTo>
                  <a:pt x="25452" y="20315"/>
                  <a:pt x="23718" y="22650"/>
                  <a:pt x="21716" y="24418"/>
                </a:cubicBezTo>
                <a:cubicBezTo>
                  <a:pt x="19152" y="26651"/>
                  <a:pt x="15884" y="27859"/>
                  <a:pt x="12594" y="27859"/>
                </a:cubicBezTo>
                <a:cubicBezTo>
                  <a:pt x="10576" y="27859"/>
                  <a:pt x="8549" y="27404"/>
                  <a:pt x="6672" y="26453"/>
                </a:cubicBezTo>
                <a:cubicBezTo>
                  <a:pt x="6405" y="26319"/>
                  <a:pt x="6438" y="25786"/>
                  <a:pt x="6772" y="25719"/>
                </a:cubicBezTo>
                <a:cubicBezTo>
                  <a:pt x="8707" y="25385"/>
                  <a:pt x="10341" y="24551"/>
                  <a:pt x="11576" y="23117"/>
                </a:cubicBezTo>
                <a:cubicBezTo>
                  <a:pt x="6005" y="21516"/>
                  <a:pt x="3536" y="14411"/>
                  <a:pt x="6138" y="9441"/>
                </a:cubicBezTo>
                <a:cubicBezTo>
                  <a:pt x="6217" y="9283"/>
                  <a:pt x="6355" y="9215"/>
                  <a:pt x="6501" y="9215"/>
                </a:cubicBezTo>
                <a:cubicBezTo>
                  <a:pt x="6663" y="9215"/>
                  <a:pt x="6833" y="9300"/>
                  <a:pt x="6939" y="9441"/>
                </a:cubicBezTo>
                <a:cubicBezTo>
                  <a:pt x="8773" y="12375"/>
                  <a:pt x="11644" y="13573"/>
                  <a:pt x="14883" y="13573"/>
                </a:cubicBezTo>
                <a:cubicBezTo>
                  <a:pt x="15179" y="13573"/>
                  <a:pt x="15477" y="13563"/>
                  <a:pt x="15779" y="13544"/>
                </a:cubicBezTo>
                <a:cubicBezTo>
                  <a:pt x="15845" y="11109"/>
                  <a:pt x="16779" y="8640"/>
                  <a:pt x="19248" y="7706"/>
                </a:cubicBezTo>
                <a:cubicBezTo>
                  <a:pt x="19891" y="7457"/>
                  <a:pt x="20647" y="7316"/>
                  <a:pt x="21406" y="7316"/>
                </a:cubicBezTo>
                <a:cubicBezTo>
                  <a:pt x="22575" y="7316"/>
                  <a:pt x="23749" y="7651"/>
                  <a:pt x="24518" y="8440"/>
                </a:cubicBezTo>
                <a:cubicBezTo>
                  <a:pt x="24551" y="8440"/>
                  <a:pt x="24551" y="8407"/>
                  <a:pt x="24585" y="8407"/>
                </a:cubicBezTo>
                <a:cubicBezTo>
                  <a:pt x="25652" y="7940"/>
                  <a:pt x="26653" y="7406"/>
                  <a:pt x="27654" y="6772"/>
                </a:cubicBezTo>
                <a:cubicBezTo>
                  <a:pt x="27700" y="6746"/>
                  <a:pt x="27751" y="6734"/>
                  <a:pt x="27803" y="6734"/>
                </a:cubicBezTo>
                <a:close/>
                <a:moveTo>
                  <a:pt x="12510" y="1"/>
                </a:moveTo>
                <a:cubicBezTo>
                  <a:pt x="10608" y="67"/>
                  <a:pt x="8740" y="201"/>
                  <a:pt x="6939" y="367"/>
                </a:cubicBezTo>
                <a:cubicBezTo>
                  <a:pt x="4671" y="601"/>
                  <a:pt x="2336" y="1101"/>
                  <a:pt x="1101" y="3203"/>
                </a:cubicBezTo>
                <a:cubicBezTo>
                  <a:pt x="1" y="5138"/>
                  <a:pt x="301" y="7606"/>
                  <a:pt x="367" y="9741"/>
                </a:cubicBezTo>
                <a:cubicBezTo>
                  <a:pt x="468" y="13810"/>
                  <a:pt x="734" y="17847"/>
                  <a:pt x="868" y="21916"/>
                </a:cubicBezTo>
                <a:cubicBezTo>
                  <a:pt x="935" y="24051"/>
                  <a:pt x="935" y="26186"/>
                  <a:pt x="1101" y="28321"/>
                </a:cubicBezTo>
                <a:cubicBezTo>
                  <a:pt x="1201" y="29522"/>
                  <a:pt x="1135" y="30923"/>
                  <a:pt x="2069" y="31690"/>
                </a:cubicBezTo>
                <a:cubicBezTo>
                  <a:pt x="2733" y="32252"/>
                  <a:pt x="3514" y="32286"/>
                  <a:pt x="4353" y="32286"/>
                </a:cubicBezTo>
                <a:cubicBezTo>
                  <a:pt x="4468" y="32286"/>
                  <a:pt x="4584" y="32285"/>
                  <a:pt x="4701" y="32285"/>
                </a:cubicBezTo>
                <a:cubicBezTo>
                  <a:pt x="4845" y="32285"/>
                  <a:pt x="4991" y="32286"/>
                  <a:pt x="5138" y="32290"/>
                </a:cubicBezTo>
                <a:cubicBezTo>
                  <a:pt x="6301" y="32319"/>
                  <a:pt x="7466" y="32331"/>
                  <a:pt x="8633" y="32331"/>
                </a:cubicBezTo>
                <a:cubicBezTo>
                  <a:pt x="11583" y="32331"/>
                  <a:pt x="14540" y="32253"/>
                  <a:pt x="17480" y="32157"/>
                </a:cubicBezTo>
                <a:cubicBezTo>
                  <a:pt x="19681" y="32090"/>
                  <a:pt x="21883" y="31990"/>
                  <a:pt x="24084" y="31923"/>
                </a:cubicBezTo>
                <a:cubicBezTo>
                  <a:pt x="24231" y="31918"/>
                  <a:pt x="24386" y="31916"/>
                  <a:pt x="24550" y="31916"/>
                </a:cubicBezTo>
                <a:cubicBezTo>
                  <a:pt x="25138" y="31916"/>
                  <a:pt x="25826" y="31943"/>
                  <a:pt x="26532" y="31943"/>
                </a:cubicBezTo>
                <a:cubicBezTo>
                  <a:pt x="28046" y="31943"/>
                  <a:pt x="29644" y="31817"/>
                  <a:pt x="30522" y="31023"/>
                </a:cubicBezTo>
                <a:cubicBezTo>
                  <a:pt x="32023" y="29655"/>
                  <a:pt x="31890" y="26620"/>
                  <a:pt x="32090" y="24818"/>
                </a:cubicBezTo>
                <a:cubicBezTo>
                  <a:pt x="32290" y="22884"/>
                  <a:pt x="32457" y="21016"/>
                  <a:pt x="32557" y="19081"/>
                </a:cubicBezTo>
                <a:cubicBezTo>
                  <a:pt x="32757" y="15078"/>
                  <a:pt x="32924" y="11008"/>
                  <a:pt x="32791" y="6972"/>
                </a:cubicBezTo>
                <a:cubicBezTo>
                  <a:pt x="32724" y="4570"/>
                  <a:pt x="32190" y="2135"/>
                  <a:pt x="29622" y="1235"/>
                </a:cubicBezTo>
                <a:cubicBezTo>
                  <a:pt x="27987" y="668"/>
                  <a:pt x="26119" y="668"/>
                  <a:pt x="24385" y="534"/>
                </a:cubicBezTo>
                <a:cubicBezTo>
                  <a:pt x="20449" y="267"/>
                  <a:pt x="16446" y="201"/>
                  <a:pt x="12510" y="1"/>
                </a:cubicBez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08" name="Google Shape;16108;p58"/>
          <p:cNvGrpSpPr/>
          <p:nvPr/>
        </p:nvGrpSpPr>
        <p:grpSpPr>
          <a:xfrm>
            <a:off x="4098579" y="2874833"/>
            <a:ext cx="441880" cy="437973"/>
            <a:chOff x="3624269" y="1350166"/>
            <a:chExt cx="700507" cy="694534"/>
          </a:xfrm>
        </p:grpSpPr>
        <p:sp>
          <p:nvSpPr>
            <p:cNvPr id="16109" name="Google Shape;16109;p58"/>
            <p:cNvSpPr/>
            <p:nvPr/>
          </p:nvSpPr>
          <p:spPr>
            <a:xfrm>
              <a:off x="3799033" y="1699623"/>
              <a:ext cx="394997" cy="199317"/>
            </a:xfrm>
            <a:custGeom>
              <a:rect b="b" l="l" r="r" t="t"/>
              <a:pathLst>
                <a:path extrusionOk="0" h="8273" w="16846">
                  <a:moveTo>
                    <a:pt x="16679" y="0"/>
                  </a:moveTo>
                  <a:lnTo>
                    <a:pt x="16679" y="0"/>
                  </a:lnTo>
                  <a:cubicBezTo>
                    <a:pt x="15940" y="102"/>
                    <a:pt x="15162" y="146"/>
                    <a:pt x="14375" y="146"/>
                  </a:cubicBezTo>
                  <a:cubicBezTo>
                    <a:pt x="14132" y="146"/>
                    <a:pt x="13887" y="142"/>
                    <a:pt x="13643" y="134"/>
                  </a:cubicBezTo>
                  <a:cubicBezTo>
                    <a:pt x="13377" y="3403"/>
                    <a:pt x="11242" y="6438"/>
                    <a:pt x="7639" y="6538"/>
                  </a:cubicBezTo>
                  <a:cubicBezTo>
                    <a:pt x="7622" y="6538"/>
                    <a:pt x="7606" y="6539"/>
                    <a:pt x="7589" y="6539"/>
                  </a:cubicBezTo>
                  <a:cubicBezTo>
                    <a:pt x="4966" y="6539"/>
                    <a:pt x="2001" y="3952"/>
                    <a:pt x="1935" y="1234"/>
                  </a:cubicBezTo>
                  <a:cubicBezTo>
                    <a:pt x="1868" y="934"/>
                    <a:pt x="1802" y="601"/>
                    <a:pt x="1802" y="267"/>
                  </a:cubicBezTo>
                  <a:lnTo>
                    <a:pt x="1401" y="267"/>
                  </a:lnTo>
                  <a:cubicBezTo>
                    <a:pt x="1154" y="267"/>
                    <a:pt x="873" y="289"/>
                    <a:pt x="597" y="289"/>
                  </a:cubicBezTo>
                  <a:cubicBezTo>
                    <a:pt x="390" y="289"/>
                    <a:pt x="186" y="277"/>
                    <a:pt x="0" y="234"/>
                  </a:cubicBezTo>
                  <a:lnTo>
                    <a:pt x="0" y="234"/>
                  </a:lnTo>
                  <a:cubicBezTo>
                    <a:pt x="34" y="1168"/>
                    <a:pt x="100" y="2102"/>
                    <a:pt x="200" y="3069"/>
                  </a:cubicBezTo>
                  <a:cubicBezTo>
                    <a:pt x="334" y="4470"/>
                    <a:pt x="167" y="6838"/>
                    <a:pt x="1235" y="7873"/>
                  </a:cubicBezTo>
                  <a:cubicBezTo>
                    <a:pt x="1568" y="8189"/>
                    <a:pt x="2194" y="8273"/>
                    <a:pt x="2844" y="8273"/>
                  </a:cubicBezTo>
                  <a:cubicBezTo>
                    <a:pt x="3494" y="8273"/>
                    <a:pt x="4170" y="8189"/>
                    <a:pt x="4604" y="8173"/>
                  </a:cubicBezTo>
                  <a:cubicBezTo>
                    <a:pt x="7105" y="8139"/>
                    <a:pt x="9607" y="8106"/>
                    <a:pt x="12076" y="8039"/>
                  </a:cubicBezTo>
                  <a:cubicBezTo>
                    <a:pt x="13643" y="8006"/>
                    <a:pt x="16045" y="8239"/>
                    <a:pt x="16545" y="6238"/>
                  </a:cubicBezTo>
                  <a:cubicBezTo>
                    <a:pt x="16846" y="4970"/>
                    <a:pt x="16679" y="3403"/>
                    <a:pt x="16646" y="2102"/>
                  </a:cubicBezTo>
                  <a:cubicBezTo>
                    <a:pt x="16646" y="1401"/>
                    <a:pt x="16646" y="701"/>
                    <a:pt x="16679" y="0"/>
                  </a:cubicBez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58"/>
            <p:cNvSpPr/>
            <p:nvPr/>
          </p:nvSpPr>
          <p:spPr>
            <a:xfrm>
              <a:off x="3917211" y="1654513"/>
              <a:ext cx="141005" cy="127914"/>
            </a:xfrm>
            <a:custGeom>
              <a:rect b="b" l="l" r="r" t="t"/>
              <a:pathLst>
                <a:path extrusionOk="0" h="6146" w="6775">
                  <a:moveTo>
                    <a:pt x="3697" y="0"/>
                  </a:moveTo>
                  <a:cubicBezTo>
                    <a:pt x="3014" y="0"/>
                    <a:pt x="2290" y="255"/>
                    <a:pt x="1669" y="634"/>
                  </a:cubicBezTo>
                  <a:cubicBezTo>
                    <a:pt x="1369" y="801"/>
                    <a:pt x="1068" y="1034"/>
                    <a:pt x="768" y="1301"/>
                  </a:cubicBezTo>
                  <a:cubicBezTo>
                    <a:pt x="1" y="2669"/>
                    <a:pt x="34" y="4637"/>
                    <a:pt x="1335" y="5571"/>
                  </a:cubicBezTo>
                  <a:cubicBezTo>
                    <a:pt x="1892" y="5971"/>
                    <a:pt x="2459" y="6145"/>
                    <a:pt x="2997" y="6145"/>
                  </a:cubicBezTo>
                  <a:cubicBezTo>
                    <a:pt x="5103" y="6145"/>
                    <a:pt x="6774" y="3486"/>
                    <a:pt x="5738" y="1334"/>
                  </a:cubicBezTo>
                  <a:cubicBezTo>
                    <a:pt x="5283" y="369"/>
                    <a:pt x="4519" y="0"/>
                    <a:pt x="3697" y="0"/>
                  </a:cubicBez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58"/>
            <p:cNvSpPr/>
            <p:nvPr/>
          </p:nvSpPr>
          <p:spPr>
            <a:xfrm>
              <a:off x="3624269" y="1350166"/>
              <a:ext cx="700507" cy="694534"/>
            </a:xfrm>
            <a:custGeom>
              <a:rect b="b" l="l" r="r" t="t"/>
              <a:pathLst>
                <a:path extrusionOk="0" h="33371" w="33658">
                  <a:moveTo>
                    <a:pt x="16526" y="6760"/>
                  </a:moveTo>
                  <a:cubicBezTo>
                    <a:pt x="18251" y="6760"/>
                    <a:pt x="19981" y="6861"/>
                    <a:pt x="21649" y="7085"/>
                  </a:cubicBezTo>
                  <a:cubicBezTo>
                    <a:pt x="22121" y="7007"/>
                    <a:pt x="22646" y="6961"/>
                    <a:pt x="23182" y="6961"/>
                  </a:cubicBezTo>
                  <a:cubicBezTo>
                    <a:pt x="24917" y="6961"/>
                    <a:pt x="26775" y="7436"/>
                    <a:pt x="27386" y="8787"/>
                  </a:cubicBezTo>
                  <a:cubicBezTo>
                    <a:pt x="28054" y="10254"/>
                    <a:pt x="27587" y="12422"/>
                    <a:pt x="27520" y="13990"/>
                  </a:cubicBezTo>
                  <a:cubicBezTo>
                    <a:pt x="27420" y="15892"/>
                    <a:pt x="27286" y="17793"/>
                    <a:pt x="27186" y="19694"/>
                  </a:cubicBezTo>
                  <a:cubicBezTo>
                    <a:pt x="27053" y="21762"/>
                    <a:pt x="27587" y="25565"/>
                    <a:pt x="24818" y="26066"/>
                  </a:cubicBezTo>
                  <a:cubicBezTo>
                    <a:pt x="24160" y="26194"/>
                    <a:pt x="23454" y="26231"/>
                    <a:pt x="22740" y="26231"/>
                  </a:cubicBezTo>
                  <a:cubicBezTo>
                    <a:pt x="21789" y="26231"/>
                    <a:pt x="20825" y="26166"/>
                    <a:pt x="19948" y="26166"/>
                  </a:cubicBezTo>
                  <a:cubicBezTo>
                    <a:pt x="17846" y="26199"/>
                    <a:pt x="15745" y="26232"/>
                    <a:pt x="13643" y="26266"/>
                  </a:cubicBezTo>
                  <a:cubicBezTo>
                    <a:pt x="13477" y="26268"/>
                    <a:pt x="13311" y="26270"/>
                    <a:pt x="13145" y="26270"/>
                  </a:cubicBezTo>
                  <a:cubicBezTo>
                    <a:pt x="11143" y="26270"/>
                    <a:pt x="9199" y="26012"/>
                    <a:pt x="8706" y="23764"/>
                  </a:cubicBezTo>
                  <a:cubicBezTo>
                    <a:pt x="8340" y="21996"/>
                    <a:pt x="8506" y="20028"/>
                    <a:pt x="8506" y="18260"/>
                  </a:cubicBezTo>
                  <a:cubicBezTo>
                    <a:pt x="8473" y="16092"/>
                    <a:pt x="8306" y="13957"/>
                    <a:pt x="8273" y="11822"/>
                  </a:cubicBezTo>
                  <a:cubicBezTo>
                    <a:pt x="8206" y="9387"/>
                    <a:pt x="8306" y="7386"/>
                    <a:pt x="11041" y="7085"/>
                  </a:cubicBezTo>
                  <a:cubicBezTo>
                    <a:pt x="12808" y="6877"/>
                    <a:pt x="14664" y="6760"/>
                    <a:pt x="16526" y="6760"/>
                  </a:cubicBezTo>
                  <a:close/>
                  <a:moveTo>
                    <a:pt x="27245" y="0"/>
                  </a:moveTo>
                  <a:cubicBezTo>
                    <a:pt x="25717" y="0"/>
                    <a:pt x="24171" y="156"/>
                    <a:pt x="22650" y="214"/>
                  </a:cubicBezTo>
                  <a:cubicBezTo>
                    <a:pt x="21549" y="247"/>
                    <a:pt x="20415" y="314"/>
                    <a:pt x="19314" y="347"/>
                  </a:cubicBezTo>
                  <a:cubicBezTo>
                    <a:pt x="19281" y="380"/>
                    <a:pt x="19281" y="380"/>
                    <a:pt x="19247" y="414"/>
                  </a:cubicBezTo>
                  <a:cubicBezTo>
                    <a:pt x="17898" y="558"/>
                    <a:pt x="16548" y="585"/>
                    <a:pt x="15203" y="585"/>
                  </a:cubicBezTo>
                  <a:cubicBezTo>
                    <a:pt x="14374" y="585"/>
                    <a:pt x="13547" y="575"/>
                    <a:pt x="12723" y="575"/>
                  </a:cubicBezTo>
                  <a:cubicBezTo>
                    <a:pt x="12406" y="575"/>
                    <a:pt x="12091" y="576"/>
                    <a:pt x="11775" y="581"/>
                  </a:cubicBezTo>
                  <a:cubicBezTo>
                    <a:pt x="11642" y="583"/>
                    <a:pt x="11507" y="584"/>
                    <a:pt x="11371" y="584"/>
                  </a:cubicBezTo>
                  <a:cubicBezTo>
                    <a:pt x="10416" y="584"/>
                    <a:pt x="9395" y="539"/>
                    <a:pt x="8381" y="539"/>
                  </a:cubicBezTo>
                  <a:cubicBezTo>
                    <a:pt x="7222" y="539"/>
                    <a:pt x="6071" y="597"/>
                    <a:pt x="5037" y="847"/>
                  </a:cubicBezTo>
                  <a:cubicBezTo>
                    <a:pt x="0" y="2048"/>
                    <a:pt x="1635" y="9554"/>
                    <a:pt x="1668" y="13323"/>
                  </a:cubicBezTo>
                  <a:cubicBezTo>
                    <a:pt x="1735" y="17426"/>
                    <a:pt x="1802" y="21562"/>
                    <a:pt x="1835" y="25665"/>
                  </a:cubicBezTo>
                  <a:cubicBezTo>
                    <a:pt x="1835" y="26766"/>
                    <a:pt x="1835" y="27867"/>
                    <a:pt x="1868" y="28968"/>
                  </a:cubicBezTo>
                  <a:cubicBezTo>
                    <a:pt x="1868" y="29368"/>
                    <a:pt x="1735" y="30402"/>
                    <a:pt x="1935" y="30836"/>
                  </a:cubicBezTo>
                  <a:cubicBezTo>
                    <a:pt x="2335" y="31703"/>
                    <a:pt x="3469" y="32370"/>
                    <a:pt x="4303" y="32670"/>
                  </a:cubicBezTo>
                  <a:cubicBezTo>
                    <a:pt x="5938" y="33237"/>
                    <a:pt x="7739" y="33304"/>
                    <a:pt x="9474" y="33304"/>
                  </a:cubicBezTo>
                  <a:cubicBezTo>
                    <a:pt x="13410" y="33304"/>
                    <a:pt x="17379" y="33104"/>
                    <a:pt x="21315" y="32937"/>
                  </a:cubicBezTo>
                  <a:cubicBezTo>
                    <a:pt x="25619" y="32770"/>
                    <a:pt x="31089" y="33371"/>
                    <a:pt x="32557" y="28267"/>
                  </a:cubicBezTo>
                  <a:cubicBezTo>
                    <a:pt x="33658" y="24464"/>
                    <a:pt x="33124" y="19961"/>
                    <a:pt x="33124" y="16092"/>
                  </a:cubicBezTo>
                  <a:cubicBezTo>
                    <a:pt x="33124" y="12189"/>
                    <a:pt x="33391" y="7953"/>
                    <a:pt x="32724" y="4083"/>
                  </a:cubicBezTo>
                  <a:cubicBezTo>
                    <a:pt x="32290" y="1448"/>
                    <a:pt x="30655" y="147"/>
                    <a:pt x="27987" y="14"/>
                  </a:cubicBezTo>
                  <a:cubicBezTo>
                    <a:pt x="27740" y="4"/>
                    <a:pt x="27493" y="0"/>
                    <a:pt x="27245" y="0"/>
                  </a:cubicBez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58"/>
            <p:cNvSpPr/>
            <p:nvPr/>
          </p:nvSpPr>
          <p:spPr>
            <a:xfrm>
              <a:off x="4072715" y="1558010"/>
              <a:ext cx="66683" cy="72219"/>
            </a:xfrm>
            <a:custGeom>
              <a:rect b="b" l="l" r="r" t="t"/>
              <a:pathLst>
                <a:path extrusionOk="0" h="3470" w="3204">
                  <a:moveTo>
                    <a:pt x="2436" y="0"/>
                  </a:moveTo>
                  <a:cubicBezTo>
                    <a:pt x="1635" y="34"/>
                    <a:pt x="802" y="134"/>
                    <a:pt x="1" y="167"/>
                  </a:cubicBezTo>
                  <a:cubicBezTo>
                    <a:pt x="1" y="301"/>
                    <a:pt x="1" y="467"/>
                    <a:pt x="1" y="634"/>
                  </a:cubicBezTo>
                  <a:cubicBezTo>
                    <a:pt x="34" y="1034"/>
                    <a:pt x="34" y="1468"/>
                    <a:pt x="34" y="1868"/>
                  </a:cubicBezTo>
                  <a:cubicBezTo>
                    <a:pt x="34" y="2402"/>
                    <a:pt x="68" y="2936"/>
                    <a:pt x="68" y="3470"/>
                  </a:cubicBezTo>
                  <a:cubicBezTo>
                    <a:pt x="935" y="3436"/>
                    <a:pt x="1802" y="3403"/>
                    <a:pt x="2670" y="3403"/>
                  </a:cubicBezTo>
                  <a:cubicBezTo>
                    <a:pt x="2803" y="3369"/>
                    <a:pt x="2970" y="3369"/>
                    <a:pt x="3103" y="3369"/>
                  </a:cubicBezTo>
                  <a:cubicBezTo>
                    <a:pt x="3070" y="2802"/>
                    <a:pt x="3137" y="2235"/>
                    <a:pt x="3170" y="1702"/>
                  </a:cubicBezTo>
                  <a:cubicBezTo>
                    <a:pt x="3203" y="1135"/>
                    <a:pt x="3203" y="634"/>
                    <a:pt x="3170" y="100"/>
                  </a:cubicBezTo>
                  <a:cubicBezTo>
                    <a:pt x="2936" y="67"/>
                    <a:pt x="2670" y="34"/>
                    <a:pt x="2436" y="0"/>
                  </a:cubicBez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3" name="Google Shape;16113;p58"/>
          <p:cNvGrpSpPr/>
          <p:nvPr/>
        </p:nvGrpSpPr>
        <p:grpSpPr>
          <a:xfrm>
            <a:off x="91490" y="1576146"/>
            <a:ext cx="2067696" cy="1962214"/>
            <a:chOff x="1121072" y="1073880"/>
            <a:chExt cx="2971681" cy="2820084"/>
          </a:xfrm>
        </p:grpSpPr>
        <p:sp>
          <p:nvSpPr>
            <p:cNvPr id="16114" name="Google Shape;16114;p58"/>
            <p:cNvSpPr/>
            <p:nvPr/>
          </p:nvSpPr>
          <p:spPr>
            <a:xfrm>
              <a:off x="3575757" y="1073880"/>
              <a:ext cx="252580" cy="170586"/>
            </a:xfrm>
            <a:custGeom>
              <a:rect b="b" l="l" r="r" t="t"/>
              <a:pathLst>
                <a:path extrusionOk="0" h="3387" w="5015">
                  <a:moveTo>
                    <a:pt x="4780" y="1"/>
                  </a:moveTo>
                  <a:cubicBezTo>
                    <a:pt x="4763" y="1"/>
                    <a:pt x="4745" y="3"/>
                    <a:pt x="4728" y="8"/>
                  </a:cubicBezTo>
                  <a:cubicBezTo>
                    <a:pt x="4488" y="88"/>
                    <a:pt x="4278" y="228"/>
                    <a:pt x="4058" y="348"/>
                  </a:cubicBezTo>
                  <a:cubicBezTo>
                    <a:pt x="2659" y="1187"/>
                    <a:pt x="1309" y="2097"/>
                    <a:pt x="0" y="3067"/>
                  </a:cubicBezTo>
                  <a:cubicBezTo>
                    <a:pt x="120" y="3137"/>
                    <a:pt x="210" y="3257"/>
                    <a:pt x="240" y="3386"/>
                  </a:cubicBezTo>
                  <a:cubicBezTo>
                    <a:pt x="1489" y="2467"/>
                    <a:pt x="2848" y="1567"/>
                    <a:pt x="4208" y="748"/>
                  </a:cubicBezTo>
                  <a:cubicBezTo>
                    <a:pt x="4398" y="638"/>
                    <a:pt x="4588" y="518"/>
                    <a:pt x="4788" y="428"/>
                  </a:cubicBezTo>
                  <a:cubicBezTo>
                    <a:pt x="4808" y="428"/>
                    <a:pt x="4818" y="418"/>
                    <a:pt x="4838" y="408"/>
                  </a:cubicBezTo>
                  <a:cubicBezTo>
                    <a:pt x="4918" y="388"/>
                    <a:pt x="4978" y="318"/>
                    <a:pt x="4987" y="238"/>
                  </a:cubicBezTo>
                  <a:cubicBezTo>
                    <a:pt x="5014" y="116"/>
                    <a:pt x="4902" y="1"/>
                    <a:pt x="47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15" name="Google Shape;16115;p58"/>
            <p:cNvGrpSpPr/>
            <p:nvPr/>
          </p:nvGrpSpPr>
          <p:grpSpPr>
            <a:xfrm>
              <a:off x="1121072" y="1076701"/>
              <a:ext cx="2971681" cy="2817263"/>
              <a:chOff x="1121072" y="1076701"/>
              <a:chExt cx="2971681" cy="2817263"/>
            </a:xfrm>
          </p:grpSpPr>
          <p:sp>
            <p:nvSpPr>
              <p:cNvPr id="16116" name="Google Shape;16116;p58"/>
              <p:cNvSpPr/>
              <p:nvPr/>
            </p:nvSpPr>
            <p:spPr>
              <a:xfrm>
                <a:off x="3321515" y="2993791"/>
                <a:ext cx="58927" cy="33291"/>
              </a:xfrm>
              <a:custGeom>
                <a:rect b="b" l="l" r="r" t="t"/>
                <a:pathLst>
                  <a:path extrusionOk="0" h="661" w="1170">
                    <a:moveTo>
                      <a:pt x="1170" y="1"/>
                    </a:moveTo>
                    <a:lnTo>
                      <a:pt x="0" y="510"/>
                    </a:lnTo>
                    <a:cubicBezTo>
                      <a:pt x="31" y="560"/>
                      <a:pt x="51" y="610"/>
                      <a:pt x="80" y="660"/>
                    </a:cubicBezTo>
                    <a:cubicBezTo>
                      <a:pt x="440" y="440"/>
                      <a:pt x="810" y="221"/>
                      <a:pt x="1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58"/>
              <p:cNvSpPr/>
              <p:nvPr/>
            </p:nvSpPr>
            <p:spPr>
              <a:xfrm>
                <a:off x="2373043" y="3311946"/>
                <a:ext cx="392243" cy="230621"/>
              </a:xfrm>
              <a:custGeom>
                <a:rect b="b" l="l" r="r" t="t"/>
                <a:pathLst>
                  <a:path extrusionOk="0" h="4579" w="7788">
                    <a:moveTo>
                      <a:pt x="7777" y="1"/>
                    </a:moveTo>
                    <a:cubicBezTo>
                      <a:pt x="6908" y="480"/>
                      <a:pt x="6049" y="960"/>
                      <a:pt x="5189" y="1440"/>
                    </a:cubicBezTo>
                    <a:cubicBezTo>
                      <a:pt x="3750" y="2249"/>
                      <a:pt x="2340" y="3129"/>
                      <a:pt x="931" y="3999"/>
                    </a:cubicBezTo>
                    <a:cubicBezTo>
                      <a:pt x="621" y="4199"/>
                      <a:pt x="311" y="4388"/>
                      <a:pt x="1" y="4579"/>
                    </a:cubicBezTo>
                    <a:cubicBezTo>
                      <a:pt x="81" y="4539"/>
                      <a:pt x="171" y="4508"/>
                      <a:pt x="251" y="4468"/>
                    </a:cubicBezTo>
                    <a:cubicBezTo>
                      <a:pt x="1830" y="3719"/>
                      <a:pt x="3419" y="2969"/>
                      <a:pt x="4989" y="2169"/>
                    </a:cubicBezTo>
                    <a:cubicBezTo>
                      <a:pt x="5929" y="1700"/>
                      <a:pt x="6858" y="1190"/>
                      <a:pt x="7788" y="680"/>
                    </a:cubicBezTo>
                    <a:cubicBezTo>
                      <a:pt x="7777" y="450"/>
                      <a:pt x="7777" y="230"/>
                      <a:pt x="77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58"/>
              <p:cNvSpPr/>
              <p:nvPr/>
            </p:nvSpPr>
            <p:spPr>
              <a:xfrm>
                <a:off x="1884252" y="3579786"/>
                <a:ext cx="420900" cy="230168"/>
              </a:xfrm>
              <a:custGeom>
                <a:rect b="b" l="l" r="r" t="t"/>
                <a:pathLst>
                  <a:path extrusionOk="0" h="4570" w="8357">
                    <a:moveTo>
                      <a:pt x="8357" y="0"/>
                    </a:moveTo>
                    <a:lnTo>
                      <a:pt x="8357" y="0"/>
                    </a:lnTo>
                    <a:cubicBezTo>
                      <a:pt x="6918" y="589"/>
                      <a:pt x="5488" y="1209"/>
                      <a:pt x="4119" y="1959"/>
                    </a:cubicBezTo>
                    <a:cubicBezTo>
                      <a:pt x="2720" y="2719"/>
                      <a:pt x="1390" y="3608"/>
                      <a:pt x="81" y="4518"/>
                    </a:cubicBezTo>
                    <a:cubicBezTo>
                      <a:pt x="21" y="4556"/>
                      <a:pt x="0" y="4570"/>
                      <a:pt x="4" y="4570"/>
                    </a:cubicBezTo>
                    <a:cubicBezTo>
                      <a:pt x="12" y="4570"/>
                      <a:pt x="129" y="4505"/>
                      <a:pt x="190" y="4478"/>
                    </a:cubicBezTo>
                    <a:cubicBezTo>
                      <a:pt x="970" y="4118"/>
                      <a:pt x="1750" y="3748"/>
                      <a:pt x="2509" y="3368"/>
                    </a:cubicBezTo>
                    <a:cubicBezTo>
                      <a:pt x="4528" y="2379"/>
                      <a:pt x="6458" y="1209"/>
                      <a:pt x="83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58"/>
              <p:cNvSpPr/>
              <p:nvPr/>
            </p:nvSpPr>
            <p:spPr>
              <a:xfrm>
                <a:off x="3027031" y="3343625"/>
                <a:ext cx="62453" cy="41350"/>
              </a:xfrm>
              <a:custGeom>
                <a:rect b="b" l="l" r="r" t="t"/>
                <a:pathLst>
                  <a:path extrusionOk="0" h="821" w="1240">
                    <a:moveTo>
                      <a:pt x="1060" y="1"/>
                    </a:moveTo>
                    <a:cubicBezTo>
                      <a:pt x="700" y="271"/>
                      <a:pt x="350" y="541"/>
                      <a:pt x="0" y="821"/>
                    </a:cubicBezTo>
                    <a:cubicBezTo>
                      <a:pt x="420" y="611"/>
                      <a:pt x="829" y="411"/>
                      <a:pt x="1240" y="201"/>
                    </a:cubicBezTo>
                    <a:cubicBezTo>
                      <a:pt x="1180" y="131"/>
                      <a:pt x="1120" y="61"/>
                      <a:pt x="10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58"/>
              <p:cNvSpPr/>
              <p:nvPr/>
            </p:nvSpPr>
            <p:spPr>
              <a:xfrm>
                <a:off x="2734008" y="2991272"/>
                <a:ext cx="27751" cy="27751"/>
              </a:xfrm>
              <a:custGeom>
                <a:rect b="b" l="l" r="r" t="t"/>
                <a:pathLst>
                  <a:path extrusionOk="0" h="551" w="551">
                    <a:moveTo>
                      <a:pt x="550" y="0"/>
                    </a:moveTo>
                    <a:cubicBezTo>
                      <a:pt x="370" y="191"/>
                      <a:pt x="191" y="380"/>
                      <a:pt x="1" y="550"/>
                    </a:cubicBezTo>
                    <a:cubicBezTo>
                      <a:pt x="161" y="470"/>
                      <a:pt x="321" y="380"/>
                      <a:pt x="481" y="300"/>
                    </a:cubicBezTo>
                    <a:lnTo>
                      <a:pt x="541" y="151"/>
                    </a:lnTo>
                    <a:lnTo>
                      <a:pt x="541" y="140"/>
                    </a:lnTo>
                    <a:cubicBezTo>
                      <a:pt x="541" y="91"/>
                      <a:pt x="541" y="51"/>
                      <a:pt x="5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58"/>
              <p:cNvSpPr/>
              <p:nvPr/>
            </p:nvSpPr>
            <p:spPr>
              <a:xfrm>
                <a:off x="3262084" y="2693767"/>
                <a:ext cx="17174" cy="11131"/>
              </a:xfrm>
              <a:custGeom>
                <a:rect b="b" l="l" r="r" t="t"/>
                <a:pathLst>
                  <a:path extrusionOk="0" h="221" w="341">
                    <a:moveTo>
                      <a:pt x="341" y="0"/>
                    </a:moveTo>
                    <a:lnTo>
                      <a:pt x="341" y="0"/>
                    </a:lnTo>
                    <a:cubicBezTo>
                      <a:pt x="231" y="50"/>
                      <a:pt x="121" y="110"/>
                      <a:pt x="11" y="170"/>
                    </a:cubicBezTo>
                    <a:cubicBezTo>
                      <a:pt x="11" y="180"/>
                      <a:pt x="1" y="200"/>
                      <a:pt x="1" y="220"/>
                    </a:cubicBezTo>
                    <a:cubicBezTo>
                      <a:pt x="111" y="150"/>
                      <a:pt x="231" y="70"/>
                      <a:pt x="3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58"/>
              <p:cNvSpPr/>
              <p:nvPr/>
            </p:nvSpPr>
            <p:spPr>
              <a:xfrm>
                <a:off x="2818621" y="1858566"/>
                <a:ext cx="434448" cy="232636"/>
              </a:xfrm>
              <a:custGeom>
                <a:rect b="b" l="l" r="r" t="t"/>
                <a:pathLst>
                  <a:path extrusionOk="0" h="4619" w="8626">
                    <a:moveTo>
                      <a:pt x="1120" y="1"/>
                    </a:moveTo>
                    <a:cubicBezTo>
                      <a:pt x="1109" y="41"/>
                      <a:pt x="1100" y="71"/>
                      <a:pt x="1069" y="91"/>
                    </a:cubicBezTo>
                    <a:cubicBezTo>
                      <a:pt x="1189" y="141"/>
                      <a:pt x="1309" y="191"/>
                      <a:pt x="1429" y="251"/>
                    </a:cubicBezTo>
                    <a:cubicBezTo>
                      <a:pt x="1530" y="306"/>
                      <a:pt x="1472" y="444"/>
                      <a:pt x="1385" y="444"/>
                    </a:cubicBezTo>
                    <a:cubicBezTo>
                      <a:pt x="1376" y="444"/>
                      <a:pt x="1368" y="443"/>
                      <a:pt x="1360" y="441"/>
                    </a:cubicBezTo>
                    <a:cubicBezTo>
                      <a:pt x="900" y="331"/>
                      <a:pt x="440" y="201"/>
                      <a:pt x="0" y="51"/>
                    </a:cubicBezTo>
                    <a:lnTo>
                      <a:pt x="0" y="51"/>
                    </a:lnTo>
                    <a:cubicBezTo>
                      <a:pt x="390" y="271"/>
                      <a:pt x="780" y="481"/>
                      <a:pt x="1169" y="700"/>
                    </a:cubicBezTo>
                    <a:cubicBezTo>
                      <a:pt x="1869" y="1091"/>
                      <a:pt x="2569" y="1490"/>
                      <a:pt x="3268" y="1880"/>
                    </a:cubicBezTo>
                    <a:cubicBezTo>
                      <a:pt x="3369" y="1768"/>
                      <a:pt x="3505" y="1694"/>
                      <a:pt x="3655" y="1694"/>
                    </a:cubicBezTo>
                    <a:cubicBezTo>
                      <a:pt x="3758" y="1694"/>
                      <a:pt x="3868" y="1729"/>
                      <a:pt x="3978" y="1810"/>
                    </a:cubicBezTo>
                    <a:cubicBezTo>
                      <a:pt x="4168" y="1950"/>
                      <a:pt x="4368" y="2090"/>
                      <a:pt x="4558" y="2220"/>
                    </a:cubicBezTo>
                    <a:cubicBezTo>
                      <a:pt x="4594" y="2214"/>
                      <a:pt x="4631" y="2210"/>
                      <a:pt x="4669" y="2210"/>
                    </a:cubicBezTo>
                    <a:cubicBezTo>
                      <a:pt x="4756" y="2210"/>
                      <a:pt x="4847" y="2228"/>
                      <a:pt x="4938" y="2270"/>
                    </a:cubicBezTo>
                    <a:cubicBezTo>
                      <a:pt x="5727" y="2620"/>
                      <a:pt x="6577" y="3019"/>
                      <a:pt x="7206" y="3619"/>
                    </a:cubicBezTo>
                    <a:cubicBezTo>
                      <a:pt x="7326" y="3739"/>
                      <a:pt x="7357" y="3889"/>
                      <a:pt x="7326" y="4029"/>
                    </a:cubicBezTo>
                    <a:cubicBezTo>
                      <a:pt x="7737" y="4229"/>
                      <a:pt x="8146" y="4429"/>
                      <a:pt x="8556" y="4619"/>
                    </a:cubicBezTo>
                    <a:cubicBezTo>
                      <a:pt x="8546" y="4499"/>
                      <a:pt x="8576" y="4379"/>
                      <a:pt x="8626" y="4269"/>
                    </a:cubicBezTo>
                    <a:cubicBezTo>
                      <a:pt x="6147" y="2810"/>
                      <a:pt x="3628" y="1410"/>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58"/>
              <p:cNvSpPr/>
              <p:nvPr/>
            </p:nvSpPr>
            <p:spPr>
              <a:xfrm>
                <a:off x="1752396" y="1267584"/>
                <a:ext cx="35759" cy="18182"/>
              </a:xfrm>
              <a:custGeom>
                <a:rect b="b" l="l" r="r" t="t"/>
                <a:pathLst>
                  <a:path extrusionOk="0" h="361" w="710">
                    <a:moveTo>
                      <a:pt x="170" y="0"/>
                    </a:moveTo>
                    <a:cubicBezTo>
                      <a:pt x="150" y="11"/>
                      <a:pt x="130" y="11"/>
                      <a:pt x="110" y="11"/>
                    </a:cubicBezTo>
                    <a:lnTo>
                      <a:pt x="0" y="11"/>
                    </a:lnTo>
                    <a:cubicBezTo>
                      <a:pt x="240" y="131"/>
                      <a:pt x="469" y="251"/>
                      <a:pt x="709" y="360"/>
                    </a:cubicBezTo>
                    <a:lnTo>
                      <a:pt x="17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58"/>
              <p:cNvSpPr/>
              <p:nvPr/>
            </p:nvSpPr>
            <p:spPr>
              <a:xfrm>
                <a:off x="3027031" y="1758440"/>
                <a:ext cx="24226" cy="16620"/>
              </a:xfrm>
              <a:custGeom>
                <a:rect b="b" l="l" r="r" t="t"/>
                <a:pathLst>
                  <a:path extrusionOk="0" h="330" w="481">
                    <a:moveTo>
                      <a:pt x="0" y="0"/>
                    </a:moveTo>
                    <a:cubicBezTo>
                      <a:pt x="140" y="110"/>
                      <a:pt x="280" y="220"/>
                      <a:pt x="410" y="330"/>
                    </a:cubicBezTo>
                    <a:cubicBezTo>
                      <a:pt x="420" y="310"/>
                      <a:pt x="440" y="300"/>
                      <a:pt x="450" y="290"/>
                    </a:cubicBezTo>
                    <a:cubicBezTo>
                      <a:pt x="460" y="270"/>
                      <a:pt x="470" y="260"/>
                      <a:pt x="480" y="240"/>
                    </a:cubicBez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58"/>
              <p:cNvSpPr/>
              <p:nvPr/>
            </p:nvSpPr>
            <p:spPr>
              <a:xfrm>
                <a:off x="3185580" y="1858112"/>
                <a:ext cx="111307" cy="69000"/>
              </a:xfrm>
              <a:custGeom>
                <a:rect b="b" l="l" r="r" t="t"/>
                <a:pathLst>
                  <a:path extrusionOk="0" h="1370" w="2210">
                    <a:moveTo>
                      <a:pt x="400" y="0"/>
                    </a:moveTo>
                    <a:cubicBezTo>
                      <a:pt x="280" y="110"/>
                      <a:pt x="140" y="190"/>
                      <a:pt x="0" y="240"/>
                    </a:cubicBezTo>
                    <a:cubicBezTo>
                      <a:pt x="720" y="649"/>
                      <a:pt x="1460" y="1009"/>
                      <a:pt x="2210" y="1369"/>
                    </a:cubicBezTo>
                    <a:cubicBezTo>
                      <a:pt x="1620" y="889"/>
                      <a:pt x="1020" y="430"/>
                      <a:pt x="4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58"/>
              <p:cNvSpPr/>
              <p:nvPr/>
            </p:nvSpPr>
            <p:spPr>
              <a:xfrm>
                <a:off x="2975156" y="2259823"/>
                <a:ext cx="123394" cy="89146"/>
              </a:xfrm>
              <a:custGeom>
                <a:rect b="b" l="l" r="r" t="t"/>
                <a:pathLst>
                  <a:path extrusionOk="0" h="1770" w="2450">
                    <a:moveTo>
                      <a:pt x="51" y="0"/>
                    </a:moveTo>
                    <a:cubicBezTo>
                      <a:pt x="40" y="180"/>
                      <a:pt x="20" y="360"/>
                      <a:pt x="11" y="540"/>
                    </a:cubicBezTo>
                    <a:cubicBezTo>
                      <a:pt x="11" y="560"/>
                      <a:pt x="11" y="590"/>
                      <a:pt x="0" y="610"/>
                    </a:cubicBezTo>
                    <a:cubicBezTo>
                      <a:pt x="720" y="1000"/>
                      <a:pt x="1430" y="1389"/>
                      <a:pt x="2150" y="1769"/>
                    </a:cubicBezTo>
                    <a:cubicBezTo>
                      <a:pt x="2239" y="1649"/>
                      <a:pt x="2339" y="1549"/>
                      <a:pt x="2450" y="1449"/>
                    </a:cubicBezTo>
                    <a:cubicBezTo>
                      <a:pt x="1650" y="960"/>
                      <a:pt x="860" y="470"/>
                      <a:pt x="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58"/>
              <p:cNvSpPr/>
              <p:nvPr/>
            </p:nvSpPr>
            <p:spPr>
              <a:xfrm>
                <a:off x="2983214" y="2412831"/>
                <a:ext cx="21204" cy="6598"/>
              </a:xfrm>
              <a:custGeom>
                <a:rect b="b" l="l" r="r" t="t"/>
                <a:pathLst>
                  <a:path extrusionOk="0" h="131" w="421">
                    <a:moveTo>
                      <a:pt x="0" y="1"/>
                    </a:moveTo>
                    <a:cubicBezTo>
                      <a:pt x="11" y="21"/>
                      <a:pt x="11" y="41"/>
                      <a:pt x="20" y="71"/>
                    </a:cubicBezTo>
                    <a:cubicBezTo>
                      <a:pt x="151" y="91"/>
                      <a:pt x="280" y="111"/>
                      <a:pt x="420" y="131"/>
                    </a:cubicBezTo>
                    <a:cubicBezTo>
                      <a:pt x="280" y="81"/>
                      <a:pt x="140" y="4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58"/>
              <p:cNvSpPr/>
              <p:nvPr/>
            </p:nvSpPr>
            <p:spPr>
              <a:xfrm>
                <a:off x="1516235" y="1820339"/>
                <a:ext cx="56459" cy="27197"/>
              </a:xfrm>
              <a:custGeom>
                <a:rect b="b" l="l" r="r" t="t"/>
                <a:pathLst>
                  <a:path extrusionOk="0" h="540" w="1121">
                    <a:moveTo>
                      <a:pt x="351" y="0"/>
                    </a:moveTo>
                    <a:cubicBezTo>
                      <a:pt x="241" y="50"/>
                      <a:pt x="121" y="100"/>
                      <a:pt x="11" y="150"/>
                    </a:cubicBezTo>
                    <a:cubicBezTo>
                      <a:pt x="11" y="160"/>
                      <a:pt x="1" y="160"/>
                      <a:pt x="1" y="160"/>
                    </a:cubicBezTo>
                    <a:cubicBezTo>
                      <a:pt x="311" y="290"/>
                      <a:pt x="621" y="410"/>
                      <a:pt x="940" y="540"/>
                    </a:cubicBezTo>
                    <a:cubicBezTo>
                      <a:pt x="960" y="500"/>
                      <a:pt x="980" y="450"/>
                      <a:pt x="1011" y="410"/>
                    </a:cubicBezTo>
                    <a:cubicBezTo>
                      <a:pt x="1040" y="350"/>
                      <a:pt x="1080" y="290"/>
                      <a:pt x="1120" y="230"/>
                    </a:cubicBezTo>
                    <a:cubicBezTo>
                      <a:pt x="861" y="150"/>
                      <a:pt x="601" y="80"/>
                      <a:pt x="3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58"/>
              <p:cNvSpPr/>
              <p:nvPr/>
            </p:nvSpPr>
            <p:spPr>
              <a:xfrm>
                <a:off x="1410066" y="1785083"/>
                <a:ext cx="85117" cy="31277"/>
              </a:xfrm>
              <a:custGeom>
                <a:rect b="b" l="l" r="r" t="t"/>
                <a:pathLst>
                  <a:path extrusionOk="0" h="621" w="1690">
                    <a:moveTo>
                      <a:pt x="0" y="0"/>
                    </a:moveTo>
                    <a:lnTo>
                      <a:pt x="0" y="0"/>
                    </a:lnTo>
                    <a:cubicBezTo>
                      <a:pt x="150" y="60"/>
                      <a:pt x="300" y="120"/>
                      <a:pt x="460" y="191"/>
                    </a:cubicBezTo>
                    <a:cubicBezTo>
                      <a:pt x="810" y="331"/>
                      <a:pt x="1160" y="471"/>
                      <a:pt x="1509" y="620"/>
                    </a:cubicBezTo>
                    <a:cubicBezTo>
                      <a:pt x="1560" y="551"/>
                      <a:pt x="1620" y="511"/>
                      <a:pt x="1689" y="480"/>
                    </a:cubicBezTo>
                    <a:cubicBezTo>
                      <a:pt x="1289" y="360"/>
                      <a:pt x="880" y="240"/>
                      <a:pt x="480" y="131"/>
                    </a:cubicBezTo>
                    <a:cubicBezTo>
                      <a:pt x="320" y="80"/>
                      <a:pt x="160" y="4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58"/>
              <p:cNvSpPr/>
              <p:nvPr/>
            </p:nvSpPr>
            <p:spPr>
              <a:xfrm>
                <a:off x="1121072" y="2958837"/>
                <a:ext cx="1650260" cy="935127"/>
              </a:xfrm>
              <a:custGeom>
                <a:rect b="b" l="l" r="r" t="t"/>
                <a:pathLst>
                  <a:path extrusionOk="0" h="18567" w="32766">
                    <a:moveTo>
                      <a:pt x="6678" y="304"/>
                    </a:moveTo>
                    <a:cubicBezTo>
                      <a:pt x="6827" y="555"/>
                      <a:pt x="6938" y="875"/>
                      <a:pt x="7078" y="1144"/>
                    </a:cubicBezTo>
                    <a:cubicBezTo>
                      <a:pt x="7697" y="2414"/>
                      <a:pt x="8437" y="3623"/>
                      <a:pt x="9226" y="4793"/>
                    </a:cubicBezTo>
                    <a:cubicBezTo>
                      <a:pt x="9686" y="5472"/>
                      <a:pt x="10076" y="6192"/>
                      <a:pt x="10646" y="6781"/>
                    </a:cubicBezTo>
                    <a:cubicBezTo>
                      <a:pt x="11016" y="7161"/>
                      <a:pt x="11385" y="7541"/>
                      <a:pt x="11825" y="7841"/>
                    </a:cubicBezTo>
                    <a:cubicBezTo>
                      <a:pt x="12745" y="8461"/>
                      <a:pt x="13744" y="8971"/>
                      <a:pt x="14794" y="9340"/>
                    </a:cubicBezTo>
                    <a:cubicBezTo>
                      <a:pt x="15303" y="9510"/>
                      <a:pt x="15623" y="9640"/>
                      <a:pt x="16123" y="9780"/>
                    </a:cubicBezTo>
                    <a:cubicBezTo>
                      <a:pt x="16777" y="9928"/>
                      <a:pt x="17454" y="9999"/>
                      <a:pt x="18128" y="9999"/>
                    </a:cubicBezTo>
                    <a:cubicBezTo>
                      <a:pt x="18454" y="9999"/>
                      <a:pt x="18780" y="9983"/>
                      <a:pt x="19102" y="9950"/>
                    </a:cubicBezTo>
                    <a:cubicBezTo>
                      <a:pt x="20041" y="9870"/>
                      <a:pt x="20961" y="9630"/>
                      <a:pt x="21860" y="9351"/>
                    </a:cubicBezTo>
                    <a:cubicBezTo>
                      <a:pt x="22560" y="9151"/>
                      <a:pt x="23260" y="8940"/>
                      <a:pt x="23919" y="8640"/>
                    </a:cubicBezTo>
                    <a:cubicBezTo>
                      <a:pt x="24809" y="8231"/>
                      <a:pt x="25689" y="7791"/>
                      <a:pt x="26538" y="7301"/>
                    </a:cubicBezTo>
                    <a:cubicBezTo>
                      <a:pt x="26938" y="7081"/>
                      <a:pt x="27318" y="6841"/>
                      <a:pt x="27718" y="6632"/>
                    </a:cubicBezTo>
                    <a:cubicBezTo>
                      <a:pt x="27977" y="6501"/>
                      <a:pt x="28128" y="6452"/>
                      <a:pt x="28437" y="6282"/>
                    </a:cubicBezTo>
                    <a:cubicBezTo>
                      <a:pt x="28457" y="6272"/>
                      <a:pt x="28457" y="6272"/>
                      <a:pt x="28468" y="6262"/>
                    </a:cubicBezTo>
                    <a:cubicBezTo>
                      <a:pt x="28857" y="6402"/>
                      <a:pt x="29237" y="6552"/>
                      <a:pt x="29527" y="6632"/>
                    </a:cubicBezTo>
                    <a:cubicBezTo>
                      <a:pt x="29947" y="6772"/>
                      <a:pt x="30216" y="6792"/>
                      <a:pt x="30487" y="6832"/>
                    </a:cubicBezTo>
                    <a:cubicBezTo>
                      <a:pt x="30596" y="6861"/>
                      <a:pt x="30756" y="6881"/>
                      <a:pt x="30936" y="6912"/>
                    </a:cubicBezTo>
                    <a:cubicBezTo>
                      <a:pt x="30467" y="7061"/>
                      <a:pt x="30017" y="7301"/>
                      <a:pt x="29577" y="7531"/>
                    </a:cubicBezTo>
                    <a:cubicBezTo>
                      <a:pt x="28397" y="8171"/>
                      <a:pt x="27198" y="9000"/>
                      <a:pt x="26358" y="9730"/>
                    </a:cubicBezTo>
                    <a:cubicBezTo>
                      <a:pt x="25809" y="10210"/>
                      <a:pt x="25189" y="10899"/>
                      <a:pt x="24789" y="11339"/>
                    </a:cubicBezTo>
                    <a:cubicBezTo>
                      <a:pt x="24219" y="11929"/>
                      <a:pt x="23750" y="12309"/>
                      <a:pt x="23240" y="12859"/>
                    </a:cubicBezTo>
                    <a:cubicBezTo>
                      <a:pt x="22710" y="13398"/>
                      <a:pt x="22260" y="13998"/>
                      <a:pt x="21780" y="14578"/>
                    </a:cubicBezTo>
                    <a:cubicBezTo>
                      <a:pt x="21121" y="15368"/>
                      <a:pt x="20461" y="15937"/>
                      <a:pt x="19621" y="16477"/>
                    </a:cubicBezTo>
                    <a:cubicBezTo>
                      <a:pt x="19022" y="16847"/>
                      <a:pt x="18202" y="17207"/>
                      <a:pt x="17813" y="17396"/>
                    </a:cubicBezTo>
                    <a:cubicBezTo>
                      <a:pt x="16556" y="17978"/>
                      <a:pt x="15300" y="18304"/>
                      <a:pt x="13993" y="18304"/>
                    </a:cubicBezTo>
                    <a:cubicBezTo>
                      <a:pt x="13075" y="18304"/>
                      <a:pt x="12131" y="18143"/>
                      <a:pt x="11145" y="17796"/>
                    </a:cubicBezTo>
                    <a:cubicBezTo>
                      <a:pt x="11005" y="17747"/>
                      <a:pt x="10746" y="17627"/>
                      <a:pt x="10606" y="17536"/>
                    </a:cubicBezTo>
                    <a:cubicBezTo>
                      <a:pt x="10708" y="17536"/>
                      <a:pt x="10827" y="17538"/>
                      <a:pt x="10955" y="17538"/>
                    </a:cubicBezTo>
                    <a:cubicBezTo>
                      <a:pt x="11201" y="17538"/>
                      <a:pt x="11479" y="17533"/>
                      <a:pt x="11735" y="17507"/>
                    </a:cubicBezTo>
                    <a:cubicBezTo>
                      <a:pt x="11869" y="17507"/>
                      <a:pt x="12157" y="17406"/>
                      <a:pt x="12366" y="17406"/>
                    </a:cubicBezTo>
                    <a:cubicBezTo>
                      <a:pt x="12376" y="17406"/>
                      <a:pt x="12386" y="17406"/>
                      <a:pt x="12395" y="17407"/>
                    </a:cubicBezTo>
                    <a:cubicBezTo>
                      <a:pt x="12918" y="17434"/>
                      <a:pt x="13446" y="17512"/>
                      <a:pt x="13973" y="17512"/>
                    </a:cubicBezTo>
                    <a:cubicBezTo>
                      <a:pt x="14220" y="17512"/>
                      <a:pt x="14468" y="17495"/>
                      <a:pt x="14714" y="17447"/>
                    </a:cubicBezTo>
                    <a:cubicBezTo>
                      <a:pt x="15634" y="17316"/>
                      <a:pt x="16463" y="16887"/>
                      <a:pt x="17273" y="16457"/>
                    </a:cubicBezTo>
                    <a:cubicBezTo>
                      <a:pt x="17822" y="16167"/>
                      <a:pt x="18352" y="15817"/>
                      <a:pt x="18842" y="15428"/>
                    </a:cubicBezTo>
                    <a:cubicBezTo>
                      <a:pt x="19402" y="15037"/>
                      <a:pt x="19872" y="14528"/>
                      <a:pt x="20221" y="13948"/>
                    </a:cubicBezTo>
                    <a:cubicBezTo>
                      <a:pt x="20351" y="13718"/>
                      <a:pt x="20571" y="13298"/>
                      <a:pt x="20641" y="13229"/>
                    </a:cubicBezTo>
                    <a:cubicBezTo>
                      <a:pt x="20901" y="12918"/>
                      <a:pt x="21211" y="12659"/>
                      <a:pt x="21451" y="12339"/>
                    </a:cubicBezTo>
                    <a:cubicBezTo>
                      <a:pt x="21451" y="12329"/>
                      <a:pt x="21461" y="12329"/>
                      <a:pt x="21461" y="12329"/>
                    </a:cubicBezTo>
                    <a:cubicBezTo>
                      <a:pt x="21631" y="12189"/>
                      <a:pt x="22120" y="11779"/>
                      <a:pt x="22371" y="11519"/>
                    </a:cubicBezTo>
                    <a:cubicBezTo>
                      <a:pt x="22430" y="11459"/>
                      <a:pt x="22510" y="11399"/>
                      <a:pt x="22550" y="11310"/>
                    </a:cubicBezTo>
                    <a:cubicBezTo>
                      <a:pt x="22569" y="11243"/>
                      <a:pt x="22516" y="11159"/>
                      <a:pt x="22433" y="11159"/>
                    </a:cubicBezTo>
                    <a:cubicBezTo>
                      <a:pt x="22429" y="11159"/>
                      <a:pt x="22425" y="11159"/>
                      <a:pt x="22420" y="11159"/>
                    </a:cubicBezTo>
                    <a:cubicBezTo>
                      <a:pt x="22410" y="11099"/>
                      <a:pt x="22360" y="11050"/>
                      <a:pt x="22291" y="11050"/>
                    </a:cubicBezTo>
                    <a:cubicBezTo>
                      <a:pt x="22251" y="11050"/>
                      <a:pt x="22220" y="11059"/>
                      <a:pt x="22191" y="11090"/>
                    </a:cubicBezTo>
                    <a:cubicBezTo>
                      <a:pt x="22080" y="11179"/>
                      <a:pt x="21980" y="11270"/>
                      <a:pt x="21871" y="11359"/>
                    </a:cubicBezTo>
                    <a:cubicBezTo>
                      <a:pt x="21740" y="11470"/>
                      <a:pt x="21211" y="11819"/>
                      <a:pt x="21051" y="11859"/>
                    </a:cubicBezTo>
                    <a:cubicBezTo>
                      <a:pt x="20808" y="11981"/>
                      <a:pt x="20505" y="12025"/>
                      <a:pt x="20162" y="12025"/>
                    </a:cubicBezTo>
                    <a:cubicBezTo>
                      <a:pt x="19940" y="12025"/>
                      <a:pt x="19702" y="12006"/>
                      <a:pt x="19452" y="11979"/>
                    </a:cubicBezTo>
                    <a:cubicBezTo>
                      <a:pt x="18062" y="11879"/>
                      <a:pt x="17333" y="11719"/>
                      <a:pt x="15883" y="11579"/>
                    </a:cubicBezTo>
                    <a:cubicBezTo>
                      <a:pt x="14344" y="11439"/>
                      <a:pt x="12785" y="11419"/>
                      <a:pt x="11245" y="11230"/>
                    </a:cubicBezTo>
                    <a:cubicBezTo>
                      <a:pt x="10666" y="11159"/>
                      <a:pt x="9546" y="10939"/>
                      <a:pt x="8806" y="10670"/>
                    </a:cubicBezTo>
                    <a:cubicBezTo>
                      <a:pt x="7897" y="10320"/>
                      <a:pt x="7347" y="10140"/>
                      <a:pt x="6498" y="9690"/>
                    </a:cubicBezTo>
                    <a:cubicBezTo>
                      <a:pt x="6008" y="9440"/>
                      <a:pt x="5568" y="9111"/>
                      <a:pt x="5119" y="8800"/>
                    </a:cubicBezTo>
                    <a:cubicBezTo>
                      <a:pt x="4639" y="8491"/>
                      <a:pt x="4119" y="8211"/>
                      <a:pt x="3579" y="8011"/>
                    </a:cubicBezTo>
                    <a:cubicBezTo>
                      <a:pt x="2660" y="7671"/>
                      <a:pt x="1960" y="7321"/>
                      <a:pt x="1040" y="7072"/>
                    </a:cubicBezTo>
                    <a:cubicBezTo>
                      <a:pt x="1230" y="7072"/>
                      <a:pt x="1420" y="7072"/>
                      <a:pt x="1610" y="7092"/>
                    </a:cubicBezTo>
                    <a:cubicBezTo>
                      <a:pt x="2340" y="7152"/>
                      <a:pt x="2560" y="7192"/>
                      <a:pt x="3329" y="7361"/>
                    </a:cubicBezTo>
                    <a:cubicBezTo>
                      <a:pt x="4269" y="7571"/>
                      <a:pt x="4908" y="7871"/>
                      <a:pt x="5488" y="8091"/>
                    </a:cubicBezTo>
                    <a:cubicBezTo>
                      <a:pt x="5938" y="8301"/>
                      <a:pt x="6667" y="8760"/>
                      <a:pt x="7238" y="9020"/>
                    </a:cubicBezTo>
                    <a:cubicBezTo>
                      <a:pt x="7997" y="9380"/>
                      <a:pt x="8797" y="9650"/>
                      <a:pt x="9626" y="9760"/>
                    </a:cubicBezTo>
                    <a:cubicBezTo>
                      <a:pt x="9933" y="9804"/>
                      <a:pt x="10246" y="9832"/>
                      <a:pt x="10556" y="9832"/>
                    </a:cubicBezTo>
                    <a:cubicBezTo>
                      <a:pt x="10670" y="9832"/>
                      <a:pt x="10783" y="9828"/>
                      <a:pt x="10896" y="9820"/>
                    </a:cubicBezTo>
                    <a:cubicBezTo>
                      <a:pt x="10976" y="9800"/>
                      <a:pt x="11196" y="9820"/>
                      <a:pt x="11236" y="9700"/>
                    </a:cubicBezTo>
                    <a:cubicBezTo>
                      <a:pt x="11316" y="9670"/>
                      <a:pt x="11345" y="9540"/>
                      <a:pt x="11265" y="9480"/>
                    </a:cubicBezTo>
                    <a:cubicBezTo>
                      <a:pt x="11085" y="9400"/>
                      <a:pt x="10945" y="9391"/>
                      <a:pt x="10816" y="9311"/>
                    </a:cubicBezTo>
                    <a:cubicBezTo>
                      <a:pt x="10596" y="9200"/>
                      <a:pt x="10516" y="9120"/>
                      <a:pt x="10266" y="8880"/>
                    </a:cubicBezTo>
                    <a:cubicBezTo>
                      <a:pt x="9806" y="8441"/>
                      <a:pt x="9676" y="8161"/>
                      <a:pt x="9217" y="7761"/>
                    </a:cubicBezTo>
                    <a:cubicBezTo>
                      <a:pt x="8547" y="7181"/>
                      <a:pt x="7617" y="6641"/>
                      <a:pt x="6918" y="6182"/>
                    </a:cubicBezTo>
                    <a:lnTo>
                      <a:pt x="6918" y="6182"/>
                    </a:lnTo>
                    <a:cubicBezTo>
                      <a:pt x="7327" y="6292"/>
                      <a:pt x="7847" y="6492"/>
                      <a:pt x="8247" y="6612"/>
                    </a:cubicBezTo>
                    <a:cubicBezTo>
                      <a:pt x="8374" y="6639"/>
                      <a:pt x="8584" y="6683"/>
                      <a:pt x="8756" y="6683"/>
                    </a:cubicBezTo>
                    <a:cubicBezTo>
                      <a:pt x="8773" y="6683"/>
                      <a:pt x="8790" y="6682"/>
                      <a:pt x="8806" y="6681"/>
                    </a:cubicBezTo>
                    <a:cubicBezTo>
                      <a:pt x="8837" y="6681"/>
                      <a:pt x="8866" y="6692"/>
                      <a:pt x="8897" y="6692"/>
                    </a:cubicBezTo>
                    <a:cubicBezTo>
                      <a:pt x="9026" y="6721"/>
                      <a:pt x="9157" y="6881"/>
                      <a:pt x="9366" y="7081"/>
                    </a:cubicBezTo>
                    <a:cubicBezTo>
                      <a:pt x="9437" y="7152"/>
                      <a:pt x="9517" y="7221"/>
                      <a:pt x="9596" y="7292"/>
                    </a:cubicBezTo>
                    <a:cubicBezTo>
                      <a:pt x="9637" y="7338"/>
                      <a:pt x="9694" y="7377"/>
                      <a:pt x="9748" y="7377"/>
                    </a:cubicBezTo>
                    <a:cubicBezTo>
                      <a:pt x="9788" y="7377"/>
                      <a:pt x="9827" y="7356"/>
                      <a:pt x="9856" y="7301"/>
                    </a:cubicBezTo>
                    <a:cubicBezTo>
                      <a:pt x="9876" y="7252"/>
                      <a:pt x="9856" y="7192"/>
                      <a:pt x="9826" y="7161"/>
                    </a:cubicBezTo>
                    <a:cubicBezTo>
                      <a:pt x="9746" y="7092"/>
                      <a:pt x="9676" y="7012"/>
                      <a:pt x="9606" y="6941"/>
                    </a:cubicBezTo>
                    <a:cubicBezTo>
                      <a:pt x="9517" y="6852"/>
                      <a:pt x="9446" y="6732"/>
                      <a:pt x="9346" y="6621"/>
                    </a:cubicBezTo>
                    <a:cubicBezTo>
                      <a:pt x="9366" y="6572"/>
                      <a:pt x="9357" y="6521"/>
                      <a:pt x="9337" y="6481"/>
                    </a:cubicBezTo>
                    <a:cubicBezTo>
                      <a:pt x="8746" y="5682"/>
                      <a:pt x="8597" y="4882"/>
                      <a:pt x="8197" y="3943"/>
                    </a:cubicBezTo>
                    <a:cubicBezTo>
                      <a:pt x="7767" y="2894"/>
                      <a:pt x="7227" y="1924"/>
                      <a:pt x="6918" y="1044"/>
                    </a:cubicBezTo>
                    <a:cubicBezTo>
                      <a:pt x="6838" y="824"/>
                      <a:pt x="6707" y="504"/>
                      <a:pt x="6678" y="304"/>
                    </a:cubicBezTo>
                    <a:close/>
                    <a:moveTo>
                      <a:pt x="6622" y="0"/>
                    </a:moveTo>
                    <a:cubicBezTo>
                      <a:pt x="6551" y="0"/>
                      <a:pt x="6483" y="40"/>
                      <a:pt x="6458" y="115"/>
                    </a:cubicBezTo>
                    <a:cubicBezTo>
                      <a:pt x="6398" y="384"/>
                      <a:pt x="6528" y="655"/>
                      <a:pt x="6587" y="915"/>
                    </a:cubicBezTo>
                    <a:cubicBezTo>
                      <a:pt x="6978" y="2274"/>
                      <a:pt x="7457" y="3213"/>
                      <a:pt x="7917" y="4323"/>
                    </a:cubicBezTo>
                    <a:cubicBezTo>
                      <a:pt x="8177" y="4982"/>
                      <a:pt x="8387" y="5662"/>
                      <a:pt x="8757" y="6262"/>
                    </a:cubicBezTo>
                    <a:lnTo>
                      <a:pt x="8817" y="6352"/>
                    </a:lnTo>
                    <a:cubicBezTo>
                      <a:pt x="8617" y="6302"/>
                      <a:pt x="8427" y="6292"/>
                      <a:pt x="8277" y="6262"/>
                    </a:cubicBezTo>
                    <a:cubicBezTo>
                      <a:pt x="8017" y="6222"/>
                      <a:pt x="7757" y="6162"/>
                      <a:pt x="7497" y="6092"/>
                    </a:cubicBezTo>
                    <a:cubicBezTo>
                      <a:pt x="7187" y="5982"/>
                      <a:pt x="6878" y="5882"/>
                      <a:pt x="6548" y="5852"/>
                    </a:cubicBezTo>
                    <a:cubicBezTo>
                      <a:pt x="6543" y="5852"/>
                      <a:pt x="6538" y="5852"/>
                      <a:pt x="6533" y="5852"/>
                    </a:cubicBezTo>
                    <a:cubicBezTo>
                      <a:pt x="6363" y="5852"/>
                      <a:pt x="6292" y="6025"/>
                      <a:pt x="6428" y="6142"/>
                    </a:cubicBezTo>
                    <a:cubicBezTo>
                      <a:pt x="6758" y="6432"/>
                      <a:pt x="7307" y="6741"/>
                      <a:pt x="7757" y="7041"/>
                    </a:cubicBezTo>
                    <a:cubicBezTo>
                      <a:pt x="8277" y="7391"/>
                      <a:pt x="8647" y="7701"/>
                      <a:pt x="9146" y="8151"/>
                    </a:cubicBezTo>
                    <a:cubicBezTo>
                      <a:pt x="9646" y="8591"/>
                      <a:pt x="10196" y="9251"/>
                      <a:pt x="10826" y="9570"/>
                    </a:cubicBezTo>
                    <a:cubicBezTo>
                      <a:pt x="10789" y="9571"/>
                      <a:pt x="10752" y="9572"/>
                      <a:pt x="10715" y="9572"/>
                    </a:cubicBezTo>
                    <a:cubicBezTo>
                      <a:pt x="10313" y="9572"/>
                      <a:pt x="9917" y="9525"/>
                      <a:pt x="9606" y="9471"/>
                    </a:cubicBezTo>
                    <a:cubicBezTo>
                      <a:pt x="8067" y="9220"/>
                      <a:pt x="6967" y="8591"/>
                      <a:pt x="5648" y="7871"/>
                    </a:cubicBezTo>
                    <a:cubicBezTo>
                      <a:pt x="5348" y="7681"/>
                      <a:pt x="4988" y="7441"/>
                      <a:pt x="4568" y="7292"/>
                    </a:cubicBezTo>
                    <a:cubicBezTo>
                      <a:pt x="4049" y="7101"/>
                      <a:pt x="3349" y="6932"/>
                      <a:pt x="2969" y="6892"/>
                    </a:cubicBezTo>
                    <a:cubicBezTo>
                      <a:pt x="2638" y="6847"/>
                      <a:pt x="1977" y="6839"/>
                      <a:pt x="1317" y="6839"/>
                    </a:cubicBezTo>
                    <a:cubicBezTo>
                      <a:pt x="941" y="6839"/>
                      <a:pt x="566" y="6841"/>
                      <a:pt x="250" y="6841"/>
                    </a:cubicBezTo>
                    <a:cubicBezTo>
                      <a:pt x="221" y="6841"/>
                      <a:pt x="201" y="6852"/>
                      <a:pt x="181" y="6861"/>
                    </a:cubicBezTo>
                    <a:cubicBezTo>
                      <a:pt x="141" y="6861"/>
                      <a:pt x="101" y="6872"/>
                      <a:pt x="71" y="6912"/>
                    </a:cubicBezTo>
                    <a:cubicBezTo>
                      <a:pt x="1" y="7092"/>
                      <a:pt x="201" y="7092"/>
                      <a:pt x="330" y="7121"/>
                    </a:cubicBezTo>
                    <a:cubicBezTo>
                      <a:pt x="630" y="7201"/>
                      <a:pt x="941" y="7281"/>
                      <a:pt x="1240" y="7371"/>
                    </a:cubicBezTo>
                    <a:cubicBezTo>
                      <a:pt x="1700" y="7491"/>
                      <a:pt x="2030" y="7641"/>
                      <a:pt x="2449" y="7821"/>
                    </a:cubicBezTo>
                    <a:cubicBezTo>
                      <a:pt x="2949" y="8031"/>
                      <a:pt x="3439" y="8211"/>
                      <a:pt x="3869" y="8401"/>
                    </a:cubicBezTo>
                    <a:cubicBezTo>
                      <a:pt x="4719" y="8811"/>
                      <a:pt x="5498" y="9371"/>
                      <a:pt x="6308" y="9860"/>
                    </a:cubicBezTo>
                    <a:cubicBezTo>
                      <a:pt x="7127" y="10330"/>
                      <a:pt x="7907" y="10750"/>
                      <a:pt x="8697" y="11050"/>
                    </a:cubicBezTo>
                    <a:cubicBezTo>
                      <a:pt x="9537" y="11379"/>
                      <a:pt x="10426" y="11539"/>
                      <a:pt x="11316" y="11649"/>
                    </a:cubicBezTo>
                    <a:cubicBezTo>
                      <a:pt x="12625" y="11809"/>
                      <a:pt x="13934" y="11849"/>
                      <a:pt x="15254" y="11939"/>
                    </a:cubicBezTo>
                    <a:cubicBezTo>
                      <a:pt x="16183" y="11999"/>
                      <a:pt x="17103" y="12099"/>
                      <a:pt x="18042" y="12129"/>
                    </a:cubicBezTo>
                    <a:cubicBezTo>
                      <a:pt x="18422" y="12149"/>
                      <a:pt x="18812" y="12149"/>
                      <a:pt x="19192" y="12179"/>
                    </a:cubicBezTo>
                    <a:cubicBezTo>
                      <a:pt x="19552" y="12209"/>
                      <a:pt x="19912" y="12239"/>
                      <a:pt x="20201" y="12289"/>
                    </a:cubicBezTo>
                    <a:cubicBezTo>
                      <a:pt x="20221" y="12289"/>
                      <a:pt x="20232" y="12289"/>
                      <a:pt x="20252" y="12299"/>
                    </a:cubicBezTo>
                    <a:cubicBezTo>
                      <a:pt x="20359" y="12325"/>
                      <a:pt x="20465" y="12337"/>
                      <a:pt x="20569" y="12337"/>
                    </a:cubicBezTo>
                    <a:cubicBezTo>
                      <a:pt x="20746" y="12337"/>
                      <a:pt x="20917" y="12302"/>
                      <a:pt x="21081" y="12239"/>
                    </a:cubicBezTo>
                    <a:lnTo>
                      <a:pt x="21081" y="12239"/>
                    </a:lnTo>
                    <a:cubicBezTo>
                      <a:pt x="20711" y="12609"/>
                      <a:pt x="20301" y="12938"/>
                      <a:pt x="20052" y="13409"/>
                    </a:cubicBezTo>
                    <a:cubicBezTo>
                      <a:pt x="19772" y="13938"/>
                      <a:pt x="19572" y="14218"/>
                      <a:pt x="19192" y="14618"/>
                    </a:cubicBezTo>
                    <a:cubicBezTo>
                      <a:pt x="18692" y="15077"/>
                      <a:pt x="18402" y="15268"/>
                      <a:pt x="17942" y="15597"/>
                    </a:cubicBezTo>
                    <a:cubicBezTo>
                      <a:pt x="17522" y="15907"/>
                      <a:pt x="17053" y="16157"/>
                      <a:pt x="16593" y="16407"/>
                    </a:cubicBezTo>
                    <a:cubicBezTo>
                      <a:pt x="15963" y="16757"/>
                      <a:pt x="15494" y="16967"/>
                      <a:pt x="14774" y="17117"/>
                    </a:cubicBezTo>
                    <a:cubicBezTo>
                      <a:pt x="14456" y="17193"/>
                      <a:pt x="14077" y="17226"/>
                      <a:pt x="13737" y="17226"/>
                    </a:cubicBezTo>
                    <a:cubicBezTo>
                      <a:pt x="13585" y="17226"/>
                      <a:pt x="13441" y="17219"/>
                      <a:pt x="13315" y="17207"/>
                    </a:cubicBezTo>
                    <a:cubicBezTo>
                      <a:pt x="13123" y="17189"/>
                      <a:pt x="12718" y="17104"/>
                      <a:pt x="12397" y="17104"/>
                    </a:cubicBezTo>
                    <a:cubicBezTo>
                      <a:pt x="12365" y="17104"/>
                      <a:pt x="12335" y="17105"/>
                      <a:pt x="12305" y="17107"/>
                    </a:cubicBezTo>
                    <a:cubicBezTo>
                      <a:pt x="12095" y="17117"/>
                      <a:pt x="11765" y="17216"/>
                      <a:pt x="11676" y="17227"/>
                    </a:cubicBezTo>
                    <a:cubicBezTo>
                      <a:pt x="11445" y="17287"/>
                      <a:pt x="11176" y="17296"/>
                      <a:pt x="11025" y="17296"/>
                    </a:cubicBezTo>
                    <a:cubicBezTo>
                      <a:pt x="10886" y="17289"/>
                      <a:pt x="10740" y="17266"/>
                      <a:pt x="10597" y="17266"/>
                    </a:cubicBezTo>
                    <a:cubicBezTo>
                      <a:pt x="10546" y="17266"/>
                      <a:pt x="10496" y="17269"/>
                      <a:pt x="10446" y="17276"/>
                    </a:cubicBezTo>
                    <a:cubicBezTo>
                      <a:pt x="10196" y="17347"/>
                      <a:pt x="10226" y="17647"/>
                      <a:pt x="10446" y="17747"/>
                    </a:cubicBezTo>
                    <a:cubicBezTo>
                      <a:pt x="11636" y="18286"/>
                      <a:pt x="12855" y="18506"/>
                      <a:pt x="14094" y="18566"/>
                    </a:cubicBezTo>
                    <a:cubicBezTo>
                      <a:pt x="14744" y="18566"/>
                      <a:pt x="15403" y="18496"/>
                      <a:pt x="16043" y="18386"/>
                    </a:cubicBezTo>
                    <a:cubicBezTo>
                      <a:pt x="16573" y="18276"/>
                      <a:pt x="17093" y="18096"/>
                      <a:pt x="17602" y="17907"/>
                    </a:cubicBezTo>
                    <a:cubicBezTo>
                      <a:pt x="18292" y="17647"/>
                      <a:pt x="18692" y="17347"/>
                      <a:pt x="19322" y="16967"/>
                    </a:cubicBezTo>
                    <a:cubicBezTo>
                      <a:pt x="20132" y="16437"/>
                      <a:pt x="20831" y="15977"/>
                      <a:pt x="21521" y="15348"/>
                    </a:cubicBezTo>
                    <a:cubicBezTo>
                      <a:pt x="22111" y="14818"/>
                      <a:pt x="22610" y="14188"/>
                      <a:pt x="23130" y="13578"/>
                    </a:cubicBezTo>
                    <a:cubicBezTo>
                      <a:pt x="23520" y="13129"/>
                      <a:pt x="23930" y="12729"/>
                      <a:pt x="24239" y="12369"/>
                    </a:cubicBezTo>
                    <a:cubicBezTo>
                      <a:pt x="24719" y="11809"/>
                      <a:pt x="25249" y="11299"/>
                      <a:pt x="25779" y="10790"/>
                    </a:cubicBezTo>
                    <a:cubicBezTo>
                      <a:pt x="26598" y="10010"/>
                      <a:pt x="27578" y="9080"/>
                      <a:pt x="28337" y="8551"/>
                    </a:cubicBezTo>
                    <a:cubicBezTo>
                      <a:pt x="29037" y="8071"/>
                      <a:pt x="29827" y="7611"/>
                      <a:pt x="30536" y="7361"/>
                    </a:cubicBezTo>
                    <a:cubicBezTo>
                      <a:pt x="31066" y="7192"/>
                      <a:pt x="31596" y="7052"/>
                      <a:pt x="32046" y="7032"/>
                    </a:cubicBezTo>
                    <a:cubicBezTo>
                      <a:pt x="32086" y="7032"/>
                      <a:pt x="32126" y="7012"/>
                      <a:pt x="32146" y="6981"/>
                    </a:cubicBezTo>
                    <a:cubicBezTo>
                      <a:pt x="32286" y="6981"/>
                      <a:pt x="32421" y="6986"/>
                      <a:pt x="32558" y="6986"/>
                    </a:cubicBezTo>
                    <a:cubicBezTo>
                      <a:pt x="32627" y="6986"/>
                      <a:pt x="32696" y="6985"/>
                      <a:pt x="32766" y="6981"/>
                    </a:cubicBezTo>
                    <a:cubicBezTo>
                      <a:pt x="32755" y="6841"/>
                      <a:pt x="32746" y="6701"/>
                      <a:pt x="32726" y="6572"/>
                    </a:cubicBezTo>
                    <a:cubicBezTo>
                      <a:pt x="32626" y="6577"/>
                      <a:pt x="32518" y="6579"/>
                      <a:pt x="32401" y="6579"/>
                    </a:cubicBezTo>
                    <a:cubicBezTo>
                      <a:pt x="32283" y="6579"/>
                      <a:pt x="32156" y="6577"/>
                      <a:pt x="32016" y="6572"/>
                    </a:cubicBezTo>
                    <a:cubicBezTo>
                      <a:pt x="31802" y="6575"/>
                      <a:pt x="31607" y="6581"/>
                      <a:pt x="31421" y="6581"/>
                    </a:cubicBezTo>
                    <a:cubicBezTo>
                      <a:pt x="31049" y="6581"/>
                      <a:pt x="30716" y="6559"/>
                      <a:pt x="30356" y="6452"/>
                    </a:cubicBezTo>
                    <a:cubicBezTo>
                      <a:pt x="30176" y="6402"/>
                      <a:pt x="29767" y="6272"/>
                      <a:pt x="29447" y="6202"/>
                    </a:cubicBezTo>
                    <a:cubicBezTo>
                      <a:pt x="29217" y="6122"/>
                      <a:pt x="28457" y="5872"/>
                      <a:pt x="28037" y="5712"/>
                    </a:cubicBezTo>
                    <a:cubicBezTo>
                      <a:pt x="27438" y="5512"/>
                      <a:pt x="27108" y="5482"/>
                      <a:pt x="26529" y="5362"/>
                    </a:cubicBezTo>
                    <a:lnTo>
                      <a:pt x="26498" y="5362"/>
                    </a:lnTo>
                    <a:cubicBezTo>
                      <a:pt x="26978" y="5327"/>
                      <a:pt x="27457" y="5299"/>
                      <a:pt x="27935" y="5299"/>
                    </a:cubicBezTo>
                    <a:cubicBezTo>
                      <a:pt x="28284" y="5299"/>
                      <a:pt x="28631" y="5314"/>
                      <a:pt x="28977" y="5352"/>
                    </a:cubicBezTo>
                    <a:cubicBezTo>
                      <a:pt x="29687" y="5412"/>
                      <a:pt x="30516" y="5672"/>
                      <a:pt x="31246" y="5672"/>
                    </a:cubicBezTo>
                    <a:cubicBezTo>
                      <a:pt x="31836" y="5652"/>
                      <a:pt x="32216" y="5542"/>
                      <a:pt x="32635" y="5362"/>
                    </a:cubicBezTo>
                    <a:cubicBezTo>
                      <a:pt x="32626" y="5262"/>
                      <a:pt x="32615" y="5153"/>
                      <a:pt x="32606" y="5053"/>
                    </a:cubicBezTo>
                    <a:cubicBezTo>
                      <a:pt x="32486" y="5082"/>
                      <a:pt x="32355" y="5122"/>
                      <a:pt x="32246" y="5142"/>
                    </a:cubicBezTo>
                    <a:cubicBezTo>
                      <a:pt x="31956" y="5222"/>
                      <a:pt x="31656" y="5282"/>
                      <a:pt x="31366" y="5312"/>
                    </a:cubicBezTo>
                    <a:cubicBezTo>
                      <a:pt x="31476" y="5282"/>
                      <a:pt x="31576" y="5242"/>
                      <a:pt x="31686" y="5212"/>
                    </a:cubicBezTo>
                    <a:cubicBezTo>
                      <a:pt x="31996" y="5102"/>
                      <a:pt x="32295" y="4973"/>
                      <a:pt x="32586" y="4842"/>
                    </a:cubicBezTo>
                    <a:cubicBezTo>
                      <a:pt x="32575" y="4722"/>
                      <a:pt x="32566" y="4613"/>
                      <a:pt x="32555" y="4493"/>
                    </a:cubicBezTo>
                    <a:cubicBezTo>
                      <a:pt x="32235" y="4662"/>
                      <a:pt x="31916" y="4813"/>
                      <a:pt x="31606" y="4922"/>
                    </a:cubicBezTo>
                    <a:cubicBezTo>
                      <a:pt x="31516" y="4962"/>
                      <a:pt x="31116" y="5113"/>
                      <a:pt x="30896" y="5182"/>
                    </a:cubicBezTo>
                    <a:cubicBezTo>
                      <a:pt x="30807" y="5202"/>
                      <a:pt x="30707" y="5232"/>
                      <a:pt x="30607" y="5252"/>
                    </a:cubicBezTo>
                    <a:cubicBezTo>
                      <a:pt x="30567" y="5262"/>
                      <a:pt x="30547" y="5292"/>
                      <a:pt x="30527" y="5322"/>
                    </a:cubicBezTo>
                    <a:cubicBezTo>
                      <a:pt x="30447" y="5312"/>
                      <a:pt x="30356" y="5302"/>
                      <a:pt x="30287" y="5292"/>
                    </a:cubicBezTo>
                    <a:cubicBezTo>
                      <a:pt x="29544" y="5158"/>
                      <a:pt x="28803" y="5048"/>
                      <a:pt x="28060" y="5048"/>
                    </a:cubicBezTo>
                    <a:cubicBezTo>
                      <a:pt x="27973" y="5048"/>
                      <a:pt x="27885" y="5049"/>
                      <a:pt x="27798" y="5053"/>
                    </a:cubicBezTo>
                    <a:cubicBezTo>
                      <a:pt x="26988" y="5073"/>
                      <a:pt x="26178" y="5182"/>
                      <a:pt x="25369" y="5202"/>
                    </a:cubicBezTo>
                    <a:cubicBezTo>
                      <a:pt x="25289" y="5222"/>
                      <a:pt x="25259" y="5342"/>
                      <a:pt x="25319" y="5392"/>
                    </a:cubicBezTo>
                    <a:cubicBezTo>
                      <a:pt x="25369" y="5442"/>
                      <a:pt x="25429" y="5432"/>
                      <a:pt x="25479" y="5442"/>
                    </a:cubicBezTo>
                    <a:cubicBezTo>
                      <a:pt x="25659" y="5472"/>
                      <a:pt x="25838" y="5482"/>
                      <a:pt x="26009" y="5502"/>
                    </a:cubicBezTo>
                    <a:cubicBezTo>
                      <a:pt x="26429" y="5542"/>
                      <a:pt x="27068" y="5742"/>
                      <a:pt x="27408" y="5882"/>
                    </a:cubicBezTo>
                    <a:cubicBezTo>
                      <a:pt x="27578" y="5932"/>
                      <a:pt x="27768" y="6002"/>
                      <a:pt x="27977" y="6072"/>
                    </a:cubicBezTo>
                    <a:cubicBezTo>
                      <a:pt x="27908" y="6122"/>
                      <a:pt x="27838" y="6172"/>
                      <a:pt x="27748" y="6232"/>
                    </a:cubicBezTo>
                    <a:cubicBezTo>
                      <a:pt x="27338" y="6512"/>
                      <a:pt x="26638" y="6952"/>
                      <a:pt x="26069" y="7261"/>
                    </a:cubicBezTo>
                    <a:cubicBezTo>
                      <a:pt x="25389" y="7621"/>
                      <a:pt x="24419" y="8021"/>
                      <a:pt x="23970" y="8231"/>
                    </a:cubicBezTo>
                    <a:cubicBezTo>
                      <a:pt x="22322" y="8931"/>
                      <a:pt x="20314" y="9671"/>
                      <a:pt x="18437" y="9671"/>
                    </a:cubicBezTo>
                    <a:cubicBezTo>
                      <a:pt x="18412" y="9671"/>
                      <a:pt x="18387" y="9671"/>
                      <a:pt x="18362" y="9670"/>
                    </a:cubicBezTo>
                    <a:cubicBezTo>
                      <a:pt x="17593" y="9670"/>
                      <a:pt x="17063" y="9580"/>
                      <a:pt x="16353" y="9451"/>
                    </a:cubicBezTo>
                    <a:cubicBezTo>
                      <a:pt x="15634" y="9340"/>
                      <a:pt x="14774" y="9071"/>
                      <a:pt x="14184" y="8811"/>
                    </a:cubicBezTo>
                    <a:cubicBezTo>
                      <a:pt x="13324" y="8461"/>
                      <a:pt x="12365" y="7911"/>
                      <a:pt x="11755" y="7391"/>
                    </a:cubicBezTo>
                    <a:cubicBezTo>
                      <a:pt x="11305" y="6972"/>
                      <a:pt x="10905" y="6512"/>
                      <a:pt x="10476" y="6062"/>
                    </a:cubicBezTo>
                    <a:cubicBezTo>
                      <a:pt x="9896" y="5332"/>
                      <a:pt x="9286" y="4482"/>
                      <a:pt x="8717" y="3583"/>
                    </a:cubicBezTo>
                    <a:cubicBezTo>
                      <a:pt x="8047" y="2543"/>
                      <a:pt x="7457" y="1464"/>
                      <a:pt x="6947" y="335"/>
                    </a:cubicBezTo>
                    <a:cubicBezTo>
                      <a:pt x="6887" y="235"/>
                      <a:pt x="6838" y="115"/>
                      <a:pt x="6747" y="45"/>
                    </a:cubicBezTo>
                    <a:cubicBezTo>
                      <a:pt x="6710" y="14"/>
                      <a:pt x="6665" y="0"/>
                      <a:pt x="66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58"/>
              <p:cNvSpPr/>
              <p:nvPr/>
            </p:nvSpPr>
            <p:spPr>
              <a:xfrm>
                <a:off x="2635344" y="3410107"/>
                <a:ext cx="145051" cy="123797"/>
              </a:xfrm>
              <a:custGeom>
                <a:rect b="b" l="l" r="r" t="t"/>
                <a:pathLst>
                  <a:path extrusionOk="0" h="2458" w="2880">
                    <a:moveTo>
                      <a:pt x="2829" y="0"/>
                    </a:moveTo>
                    <a:cubicBezTo>
                      <a:pt x="2460" y="360"/>
                      <a:pt x="2050" y="680"/>
                      <a:pt x="1660" y="1000"/>
                    </a:cubicBezTo>
                    <a:cubicBezTo>
                      <a:pt x="1390" y="1200"/>
                      <a:pt x="1090" y="1440"/>
                      <a:pt x="750" y="1700"/>
                    </a:cubicBezTo>
                    <a:cubicBezTo>
                      <a:pt x="530" y="1850"/>
                      <a:pt x="290" y="1970"/>
                      <a:pt x="81" y="2139"/>
                    </a:cubicBezTo>
                    <a:cubicBezTo>
                      <a:pt x="41" y="2190"/>
                      <a:pt x="1" y="2250"/>
                      <a:pt x="11" y="2310"/>
                    </a:cubicBezTo>
                    <a:cubicBezTo>
                      <a:pt x="21" y="2379"/>
                      <a:pt x="81" y="2430"/>
                      <a:pt x="141" y="2450"/>
                    </a:cubicBezTo>
                    <a:cubicBezTo>
                      <a:pt x="167" y="2455"/>
                      <a:pt x="193" y="2458"/>
                      <a:pt x="219" y="2458"/>
                    </a:cubicBezTo>
                    <a:cubicBezTo>
                      <a:pt x="282" y="2458"/>
                      <a:pt x="344" y="2444"/>
                      <a:pt x="401" y="2430"/>
                    </a:cubicBezTo>
                    <a:cubicBezTo>
                      <a:pt x="960" y="2319"/>
                      <a:pt x="1800" y="2079"/>
                      <a:pt x="2420" y="1770"/>
                    </a:cubicBezTo>
                    <a:cubicBezTo>
                      <a:pt x="2580" y="1690"/>
                      <a:pt x="2729" y="1610"/>
                      <a:pt x="2880" y="1520"/>
                    </a:cubicBezTo>
                    <a:lnTo>
                      <a:pt x="2880" y="1220"/>
                    </a:lnTo>
                    <a:cubicBezTo>
                      <a:pt x="2380" y="1540"/>
                      <a:pt x="1810" y="1790"/>
                      <a:pt x="1170" y="1970"/>
                    </a:cubicBezTo>
                    <a:cubicBezTo>
                      <a:pt x="930" y="2039"/>
                      <a:pt x="630" y="2139"/>
                      <a:pt x="421" y="2190"/>
                    </a:cubicBezTo>
                    <a:cubicBezTo>
                      <a:pt x="550" y="2090"/>
                      <a:pt x="721" y="1970"/>
                      <a:pt x="850" y="1910"/>
                    </a:cubicBezTo>
                    <a:cubicBezTo>
                      <a:pt x="1280" y="1670"/>
                      <a:pt x="1610" y="1520"/>
                      <a:pt x="2050" y="1180"/>
                    </a:cubicBezTo>
                    <a:cubicBezTo>
                      <a:pt x="2349" y="950"/>
                      <a:pt x="2609" y="720"/>
                      <a:pt x="2849" y="480"/>
                    </a:cubicBezTo>
                    <a:cubicBezTo>
                      <a:pt x="2840" y="320"/>
                      <a:pt x="2840" y="160"/>
                      <a:pt x="28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58"/>
              <p:cNvSpPr/>
              <p:nvPr/>
            </p:nvSpPr>
            <p:spPr>
              <a:xfrm>
                <a:off x="2736023" y="3453924"/>
                <a:ext cx="43868" cy="28708"/>
              </a:xfrm>
              <a:custGeom>
                <a:rect b="b" l="l" r="r" t="t"/>
                <a:pathLst>
                  <a:path extrusionOk="0" h="570" w="871">
                    <a:moveTo>
                      <a:pt x="870" y="0"/>
                    </a:moveTo>
                    <a:cubicBezTo>
                      <a:pt x="601" y="210"/>
                      <a:pt x="330" y="420"/>
                      <a:pt x="1" y="570"/>
                    </a:cubicBezTo>
                    <a:cubicBezTo>
                      <a:pt x="301" y="460"/>
                      <a:pt x="601" y="320"/>
                      <a:pt x="870" y="150"/>
                    </a:cubicBezTo>
                    <a:lnTo>
                      <a:pt x="87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58"/>
              <p:cNvSpPr/>
              <p:nvPr/>
            </p:nvSpPr>
            <p:spPr>
              <a:xfrm>
                <a:off x="2633833" y="3220836"/>
                <a:ext cx="52430" cy="5591"/>
              </a:xfrm>
              <a:custGeom>
                <a:rect b="b" l="l" r="r" t="t"/>
                <a:pathLst>
                  <a:path extrusionOk="0" h="111" w="1041">
                    <a:moveTo>
                      <a:pt x="1040" y="0"/>
                    </a:moveTo>
                    <a:cubicBezTo>
                      <a:pt x="740" y="0"/>
                      <a:pt x="331" y="50"/>
                      <a:pt x="1" y="90"/>
                    </a:cubicBezTo>
                    <a:cubicBezTo>
                      <a:pt x="96" y="104"/>
                      <a:pt x="191" y="110"/>
                      <a:pt x="286" y="110"/>
                    </a:cubicBezTo>
                    <a:cubicBezTo>
                      <a:pt x="540" y="110"/>
                      <a:pt x="793" y="66"/>
                      <a:pt x="1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58"/>
              <p:cNvSpPr/>
              <p:nvPr/>
            </p:nvSpPr>
            <p:spPr>
              <a:xfrm>
                <a:off x="2612226" y="3250551"/>
                <a:ext cx="156081" cy="24679"/>
              </a:xfrm>
              <a:custGeom>
                <a:rect b="b" l="l" r="r" t="t"/>
                <a:pathLst>
                  <a:path extrusionOk="0" h="490" w="3099">
                    <a:moveTo>
                      <a:pt x="0" y="0"/>
                    </a:moveTo>
                    <a:lnTo>
                      <a:pt x="0" y="0"/>
                    </a:lnTo>
                    <a:cubicBezTo>
                      <a:pt x="849" y="210"/>
                      <a:pt x="1669" y="390"/>
                      <a:pt x="2459" y="460"/>
                    </a:cubicBezTo>
                    <a:cubicBezTo>
                      <a:pt x="2668" y="480"/>
                      <a:pt x="2888" y="490"/>
                      <a:pt x="3099" y="490"/>
                    </a:cubicBezTo>
                    <a:cubicBezTo>
                      <a:pt x="3088" y="390"/>
                      <a:pt x="3079" y="290"/>
                      <a:pt x="3079" y="180"/>
                    </a:cubicBezTo>
                    <a:lnTo>
                      <a:pt x="2979" y="180"/>
                    </a:lnTo>
                    <a:cubicBezTo>
                      <a:pt x="2539" y="140"/>
                      <a:pt x="2089" y="160"/>
                      <a:pt x="1639" y="140"/>
                    </a:cubicBezTo>
                    <a:cubicBezTo>
                      <a:pt x="1089" y="120"/>
                      <a:pt x="549" y="5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58"/>
              <p:cNvSpPr/>
              <p:nvPr/>
            </p:nvSpPr>
            <p:spPr>
              <a:xfrm>
                <a:off x="2512554" y="3236449"/>
                <a:ext cx="257264" cy="56056"/>
              </a:xfrm>
              <a:custGeom>
                <a:rect b="b" l="l" r="r" t="t"/>
                <a:pathLst>
                  <a:path extrusionOk="0" h="1113" w="5108">
                    <a:moveTo>
                      <a:pt x="0" y="0"/>
                    </a:moveTo>
                    <a:cubicBezTo>
                      <a:pt x="940" y="120"/>
                      <a:pt x="1639" y="540"/>
                      <a:pt x="2508" y="820"/>
                    </a:cubicBezTo>
                    <a:cubicBezTo>
                      <a:pt x="3199" y="1029"/>
                      <a:pt x="3688" y="1109"/>
                      <a:pt x="4378" y="1109"/>
                    </a:cubicBezTo>
                    <a:cubicBezTo>
                      <a:pt x="4422" y="1111"/>
                      <a:pt x="4465" y="1112"/>
                      <a:pt x="4509" y="1112"/>
                    </a:cubicBezTo>
                    <a:cubicBezTo>
                      <a:pt x="4705" y="1112"/>
                      <a:pt x="4903" y="1094"/>
                      <a:pt x="5107" y="1069"/>
                    </a:cubicBezTo>
                    <a:cubicBezTo>
                      <a:pt x="5098" y="989"/>
                      <a:pt x="5087" y="920"/>
                      <a:pt x="5087" y="850"/>
                    </a:cubicBezTo>
                    <a:cubicBezTo>
                      <a:pt x="4847" y="840"/>
                      <a:pt x="4598" y="820"/>
                      <a:pt x="4368" y="800"/>
                    </a:cubicBezTo>
                    <a:cubicBezTo>
                      <a:pt x="3618" y="730"/>
                      <a:pt x="3188" y="670"/>
                      <a:pt x="2359" y="490"/>
                    </a:cubicBezTo>
                    <a:cubicBezTo>
                      <a:pt x="1579" y="300"/>
                      <a:pt x="820"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58"/>
              <p:cNvSpPr/>
              <p:nvPr/>
            </p:nvSpPr>
            <p:spPr>
              <a:xfrm>
                <a:off x="1729682" y="3314968"/>
                <a:ext cx="890101" cy="567513"/>
              </a:xfrm>
              <a:custGeom>
                <a:rect b="b" l="l" r="r" t="t"/>
                <a:pathLst>
                  <a:path extrusionOk="0" h="11268" w="17673">
                    <a:moveTo>
                      <a:pt x="17673" y="1"/>
                    </a:moveTo>
                    <a:cubicBezTo>
                      <a:pt x="17033" y="230"/>
                      <a:pt x="16444" y="590"/>
                      <a:pt x="15864" y="950"/>
                    </a:cubicBezTo>
                    <a:cubicBezTo>
                      <a:pt x="14744" y="1629"/>
                      <a:pt x="13734" y="2479"/>
                      <a:pt x="12815" y="3409"/>
                    </a:cubicBezTo>
                    <a:cubicBezTo>
                      <a:pt x="12026" y="4219"/>
                      <a:pt x="11316" y="5108"/>
                      <a:pt x="10566" y="5958"/>
                    </a:cubicBezTo>
                    <a:cubicBezTo>
                      <a:pt x="10546" y="5978"/>
                      <a:pt x="10526" y="5998"/>
                      <a:pt x="10496" y="6018"/>
                    </a:cubicBezTo>
                    <a:cubicBezTo>
                      <a:pt x="11446" y="4828"/>
                      <a:pt x="12375" y="3609"/>
                      <a:pt x="13505" y="2589"/>
                    </a:cubicBezTo>
                    <a:cubicBezTo>
                      <a:pt x="14385" y="1800"/>
                      <a:pt x="15444" y="1170"/>
                      <a:pt x="16433" y="370"/>
                    </a:cubicBezTo>
                    <a:lnTo>
                      <a:pt x="16433" y="370"/>
                    </a:lnTo>
                    <a:cubicBezTo>
                      <a:pt x="15484" y="920"/>
                      <a:pt x="14494" y="1410"/>
                      <a:pt x="13625" y="2060"/>
                    </a:cubicBezTo>
                    <a:cubicBezTo>
                      <a:pt x="12306" y="3149"/>
                      <a:pt x="11296" y="4548"/>
                      <a:pt x="10227" y="5867"/>
                    </a:cubicBezTo>
                    <a:cubicBezTo>
                      <a:pt x="9487" y="6827"/>
                      <a:pt x="8267" y="8086"/>
                      <a:pt x="7528" y="8606"/>
                    </a:cubicBezTo>
                    <a:cubicBezTo>
                      <a:pt x="6648" y="9266"/>
                      <a:pt x="5689" y="9766"/>
                      <a:pt x="4719" y="10086"/>
                    </a:cubicBezTo>
                    <a:cubicBezTo>
                      <a:pt x="4019" y="10305"/>
                      <a:pt x="3290" y="10465"/>
                      <a:pt x="2560" y="10596"/>
                    </a:cubicBezTo>
                    <a:cubicBezTo>
                      <a:pt x="2040" y="10677"/>
                      <a:pt x="1553" y="10768"/>
                      <a:pt x="1024" y="10768"/>
                    </a:cubicBezTo>
                    <a:cubicBezTo>
                      <a:pt x="974" y="10768"/>
                      <a:pt x="922" y="10767"/>
                      <a:pt x="871" y="10765"/>
                    </a:cubicBezTo>
                    <a:lnTo>
                      <a:pt x="871" y="10765"/>
                    </a:lnTo>
                    <a:cubicBezTo>
                      <a:pt x="1120" y="10799"/>
                      <a:pt x="1370" y="10813"/>
                      <a:pt x="1620" y="10813"/>
                    </a:cubicBezTo>
                    <a:cubicBezTo>
                      <a:pt x="2336" y="10813"/>
                      <a:pt x="3054" y="10697"/>
                      <a:pt x="3750" y="10585"/>
                    </a:cubicBezTo>
                    <a:cubicBezTo>
                      <a:pt x="4619" y="10436"/>
                      <a:pt x="5378" y="10165"/>
                      <a:pt x="6118" y="9806"/>
                    </a:cubicBezTo>
                    <a:lnTo>
                      <a:pt x="6118" y="9806"/>
                    </a:lnTo>
                    <a:cubicBezTo>
                      <a:pt x="5709" y="10016"/>
                      <a:pt x="5278" y="10196"/>
                      <a:pt x="4849" y="10345"/>
                    </a:cubicBezTo>
                    <a:cubicBezTo>
                      <a:pt x="4039" y="10645"/>
                      <a:pt x="3190" y="10816"/>
                      <a:pt x="2350" y="10955"/>
                    </a:cubicBezTo>
                    <a:cubicBezTo>
                      <a:pt x="2059" y="11013"/>
                      <a:pt x="1675" y="11045"/>
                      <a:pt x="1264" y="11045"/>
                    </a:cubicBezTo>
                    <a:cubicBezTo>
                      <a:pt x="886" y="11045"/>
                      <a:pt x="485" y="11018"/>
                      <a:pt x="111" y="10955"/>
                    </a:cubicBezTo>
                    <a:cubicBezTo>
                      <a:pt x="71" y="10955"/>
                      <a:pt x="41" y="10945"/>
                      <a:pt x="1" y="10945"/>
                    </a:cubicBezTo>
                    <a:cubicBezTo>
                      <a:pt x="51" y="10955"/>
                      <a:pt x="121" y="10985"/>
                      <a:pt x="191" y="10995"/>
                    </a:cubicBezTo>
                    <a:cubicBezTo>
                      <a:pt x="728" y="11163"/>
                      <a:pt x="1285" y="11267"/>
                      <a:pt x="1846" y="11267"/>
                    </a:cubicBezTo>
                    <a:cubicBezTo>
                      <a:pt x="1954" y="11267"/>
                      <a:pt x="2062" y="11263"/>
                      <a:pt x="2170" y="11255"/>
                    </a:cubicBezTo>
                    <a:cubicBezTo>
                      <a:pt x="3110" y="11165"/>
                      <a:pt x="4279" y="10836"/>
                      <a:pt x="5278" y="10485"/>
                    </a:cubicBezTo>
                    <a:cubicBezTo>
                      <a:pt x="5969" y="10236"/>
                      <a:pt x="6458" y="10056"/>
                      <a:pt x="7068" y="9726"/>
                    </a:cubicBezTo>
                    <a:cubicBezTo>
                      <a:pt x="7448" y="9496"/>
                      <a:pt x="7808" y="9226"/>
                      <a:pt x="8148" y="8946"/>
                    </a:cubicBezTo>
                    <a:cubicBezTo>
                      <a:pt x="8997" y="8226"/>
                      <a:pt x="9696" y="7337"/>
                      <a:pt x="10456" y="6507"/>
                    </a:cubicBezTo>
                    <a:cubicBezTo>
                      <a:pt x="11566" y="5238"/>
                      <a:pt x="12685" y="3968"/>
                      <a:pt x="13874" y="2759"/>
                    </a:cubicBezTo>
                    <a:cubicBezTo>
                      <a:pt x="14514" y="2129"/>
                      <a:pt x="15234" y="1580"/>
                      <a:pt x="15973" y="1070"/>
                    </a:cubicBezTo>
                    <a:cubicBezTo>
                      <a:pt x="16524" y="690"/>
                      <a:pt x="17073" y="300"/>
                      <a:pt x="176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58"/>
              <p:cNvSpPr/>
              <p:nvPr/>
            </p:nvSpPr>
            <p:spPr>
              <a:xfrm>
                <a:off x="2051413" y="3350676"/>
                <a:ext cx="447543" cy="419893"/>
              </a:xfrm>
              <a:custGeom>
                <a:rect b="b" l="l" r="r" t="t"/>
                <a:pathLst>
                  <a:path extrusionOk="0" h="8337" w="8886">
                    <a:moveTo>
                      <a:pt x="8886" y="1"/>
                    </a:moveTo>
                    <a:cubicBezTo>
                      <a:pt x="7897" y="461"/>
                      <a:pt x="6917" y="1000"/>
                      <a:pt x="6107" y="1740"/>
                    </a:cubicBezTo>
                    <a:cubicBezTo>
                      <a:pt x="5307" y="2510"/>
                      <a:pt x="4878" y="3170"/>
                      <a:pt x="4308" y="3879"/>
                    </a:cubicBezTo>
                    <a:cubicBezTo>
                      <a:pt x="3428" y="4999"/>
                      <a:pt x="2199" y="6318"/>
                      <a:pt x="1089" y="7417"/>
                    </a:cubicBezTo>
                    <a:cubicBezTo>
                      <a:pt x="780" y="7717"/>
                      <a:pt x="440" y="8008"/>
                      <a:pt x="90" y="8267"/>
                    </a:cubicBezTo>
                    <a:cubicBezTo>
                      <a:pt x="60" y="8287"/>
                      <a:pt x="30" y="8307"/>
                      <a:pt x="0" y="8337"/>
                    </a:cubicBezTo>
                    <a:cubicBezTo>
                      <a:pt x="440" y="8077"/>
                      <a:pt x="870" y="7797"/>
                      <a:pt x="1289" y="7508"/>
                    </a:cubicBezTo>
                    <a:cubicBezTo>
                      <a:pt x="2749" y="6498"/>
                      <a:pt x="3739" y="5039"/>
                      <a:pt x="4778" y="3779"/>
                    </a:cubicBezTo>
                    <a:cubicBezTo>
                      <a:pt x="5998" y="2350"/>
                      <a:pt x="7346" y="1011"/>
                      <a:pt x="88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58"/>
              <p:cNvSpPr/>
              <p:nvPr/>
            </p:nvSpPr>
            <p:spPr>
              <a:xfrm>
                <a:off x="1281686" y="3322019"/>
                <a:ext cx="1238929" cy="357491"/>
              </a:xfrm>
              <a:custGeom>
                <a:rect b="b" l="l" r="r" t="t"/>
                <a:pathLst>
                  <a:path extrusionOk="0" h="7098" w="24599">
                    <a:moveTo>
                      <a:pt x="20201" y="2789"/>
                    </a:moveTo>
                    <a:lnTo>
                      <a:pt x="20201" y="2789"/>
                    </a:lnTo>
                    <a:cubicBezTo>
                      <a:pt x="20091" y="2909"/>
                      <a:pt x="19961" y="3029"/>
                      <a:pt x="19841" y="3149"/>
                    </a:cubicBezTo>
                    <a:cubicBezTo>
                      <a:pt x="19712" y="3244"/>
                      <a:pt x="19576" y="3338"/>
                      <a:pt x="19438" y="3433"/>
                    </a:cubicBezTo>
                    <a:lnTo>
                      <a:pt x="19438" y="3433"/>
                    </a:lnTo>
                    <a:cubicBezTo>
                      <a:pt x="19464" y="3412"/>
                      <a:pt x="19489" y="3390"/>
                      <a:pt x="19511" y="3369"/>
                    </a:cubicBezTo>
                    <a:cubicBezTo>
                      <a:pt x="19751" y="3189"/>
                      <a:pt x="19981" y="2989"/>
                      <a:pt x="20201" y="2789"/>
                    </a:cubicBezTo>
                    <a:close/>
                    <a:moveTo>
                      <a:pt x="24599" y="1"/>
                    </a:moveTo>
                    <a:cubicBezTo>
                      <a:pt x="22889" y="690"/>
                      <a:pt x="21880" y="1280"/>
                      <a:pt x="20801" y="2229"/>
                    </a:cubicBezTo>
                    <a:cubicBezTo>
                      <a:pt x="20950" y="2089"/>
                      <a:pt x="21101" y="1949"/>
                      <a:pt x="21250" y="1800"/>
                    </a:cubicBezTo>
                    <a:lnTo>
                      <a:pt x="21250" y="1800"/>
                    </a:lnTo>
                    <a:cubicBezTo>
                      <a:pt x="20541" y="2379"/>
                      <a:pt x="19801" y="2929"/>
                      <a:pt x="18991" y="3339"/>
                    </a:cubicBezTo>
                    <a:cubicBezTo>
                      <a:pt x="18462" y="3568"/>
                      <a:pt x="17642" y="3979"/>
                      <a:pt x="16732" y="4099"/>
                    </a:cubicBezTo>
                    <a:cubicBezTo>
                      <a:pt x="16243" y="4188"/>
                      <a:pt x="15683" y="4208"/>
                      <a:pt x="15103" y="4208"/>
                    </a:cubicBezTo>
                    <a:cubicBezTo>
                      <a:pt x="15203" y="4208"/>
                      <a:pt x="15313" y="4199"/>
                      <a:pt x="15413" y="4188"/>
                    </a:cubicBezTo>
                    <a:cubicBezTo>
                      <a:pt x="17562" y="4008"/>
                      <a:pt x="19521" y="3159"/>
                      <a:pt x="21070" y="1640"/>
                    </a:cubicBezTo>
                    <a:lnTo>
                      <a:pt x="21070" y="1640"/>
                    </a:lnTo>
                    <a:cubicBezTo>
                      <a:pt x="19811" y="2569"/>
                      <a:pt x="18511" y="3319"/>
                      <a:pt x="17012" y="3619"/>
                    </a:cubicBezTo>
                    <a:cubicBezTo>
                      <a:pt x="16140" y="3787"/>
                      <a:pt x="14969" y="3903"/>
                      <a:pt x="13786" y="3903"/>
                    </a:cubicBezTo>
                    <a:cubicBezTo>
                      <a:pt x="13424" y="3903"/>
                      <a:pt x="13061" y="3892"/>
                      <a:pt x="12705" y="3868"/>
                    </a:cubicBezTo>
                    <a:cubicBezTo>
                      <a:pt x="11775" y="3808"/>
                      <a:pt x="10975" y="3648"/>
                      <a:pt x="10006" y="3479"/>
                    </a:cubicBezTo>
                    <a:cubicBezTo>
                      <a:pt x="8307" y="3159"/>
                      <a:pt x="6987" y="3169"/>
                      <a:pt x="5318" y="2619"/>
                    </a:cubicBezTo>
                    <a:cubicBezTo>
                      <a:pt x="4388" y="2309"/>
                      <a:pt x="3529" y="1789"/>
                      <a:pt x="2589" y="1320"/>
                    </a:cubicBezTo>
                    <a:cubicBezTo>
                      <a:pt x="1790" y="910"/>
                      <a:pt x="950" y="620"/>
                      <a:pt x="120" y="290"/>
                    </a:cubicBezTo>
                    <a:cubicBezTo>
                      <a:pt x="80" y="280"/>
                      <a:pt x="40" y="260"/>
                      <a:pt x="0" y="240"/>
                    </a:cubicBezTo>
                    <a:lnTo>
                      <a:pt x="0" y="240"/>
                    </a:lnTo>
                    <a:cubicBezTo>
                      <a:pt x="620" y="590"/>
                      <a:pt x="1260" y="910"/>
                      <a:pt x="1899" y="1240"/>
                    </a:cubicBezTo>
                    <a:cubicBezTo>
                      <a:pt x="2749" y="1729"/>
                      <a:pt x="3598" y="2209"/>
                      <a:pt x="4498" y="2579"/>
                    </a:cubicBezTo>
                    <a:cubicBezTo>
                      <a:pt x="5768" y="3129"/>
                      <a:pt x="7127" y="3409"/>
                      <a:pt x="8496" y="3599"/>
                    </a:cubicBezTo>
                    <a:cubicBezTo>
                      <a:pt x="9396" y="3719"/>
                      <a:pt x="10246" y="3888"/>
                      <a:pt x="11045" y="3988"/>
                    </a:cubicBezTo>
                    <a:lnTo>
                      <a:pt x="11285" y="4019"/>
                    </a:lnTo>
                    <a:cubicBezTo>
                      <a:pt x="10295" y="3928"/>
                      <a:pt x="9346" y="3799"/>
                      <a:pt x="8356" y="3648"/>
                    </a:cubicBezTo>
                    <a:cubicBezTo>
                      <a:pt x="6877" y="3429"/>
                      <a:pt x="5378" y="3109"/>
                      <a:pt x="4029" y="2429"/>
                    </a:cubicBezTo>
                    <a:lnTo>
                      <a:pt x="4029" y="2429"/>
                    </a:lnTo>
                    <a:cubicBezTo>
                      <a:pt x="4328" y="2639"/>
                      <a:pt x="4658" y="2799"/>
                      <a:pt x="4988" y="2949"/>
                    </a:cubicBezTo>
                    <a:cubicBezTo>
                      <a:pt x="5398" y="3139"/>
                      <a:pt x="5817" y="3319"/>
                      <a:pt x="6257" y="3449"/>
                    </a:cubicBezTo>
                    <a:cubicBezTo>
                      <a:pt x="7007" y="3708"/>
                      <a:pt x="7787" y="3808"/>
                      <a:pt x="8566" y="3928"/>
                    </a:cubicBezTo>
                    <a:cubicBezTo>
                      <a:pt x="9846" y="4128"/>
                      <a:pt x="11125" y="4279"/>
                      <a:pt x="12414" y="4379"/>
                    </a:cubicBezTo>
                    <a:cubicBezTo>
                      <a:pt x="13544" y="4438"/>
                      <a:pt x="14664" y="4578"/>
                      <a:pt x="15793" y="4578"/>
                    </a:cubicBezTo>
                    <a:cubicBezTo>
                      <a:pt x="16672" y="4578"/>
                      <a:pt x="17612" y="4398"/>
                      <a:pt x="18431" y="4028"/>
                    </a:cubicBezTo>
                    <a:lnTo>
                      <a:pt x="18431" y="4028"/>
                    </a:lnTo>
                    <a:cubicBezTo>
                      <a:pt x="17882" y="4308"/>
                      <a:pt x="17292" y="4528"/>
                      <a:pt x="16723" y="4628"/>
                    </a:cubicBezTo>
                    <a:cubicBezTo>
                      <a:pt x="16756" y="4629"/>
                      <a:pt x="16789" y="4629"/>
                      <a:pt x="16823" y="4629"/>
                    </a:cubicBezTo>
                    <a:cubicBezTo>
                      <a:pt x="17549" y="4629"/>
                      <a:pt x="18272" y="4423"/>
                      <a:pt x="18922" y="4079"/>
                    </a:cubicBezTo>
                    <a:lnTo>
                      <a:pt x="18922" y="4079"/>
                    </a:lnTo>
                    <a:cubicBezTo>
                      <a:pt x="18611" y="4348"/>
                      <a:pt x="18302" y="4608"/>
                      <a:pt x="18012" y="4908"/>
                    </a:cubicBezTo>
                    <a:cubicBezTo>
                      <a:pt x="17532" y="5418"/>
                      <a:pt x="17172" y="5958"/>
                      <a:pt x="16752" y="6518"/>
                    </a:cubicBezTo>
                    <a:cubicBezTo>
                      <a:pt x="16612" y="6717"/>
                      <a:pt x="16483" y="6907"/>
                      <a:pt x="16343" y="7097"/>
                    </a:cubicBezTo>
                    <a:cubicBezTo>
                      <a:pt x="16512" y="6907"/>
                      <a:pt x="16783" y="6607"/>
                      <a:pt x="16992" y="6378"/>
                    </a:cubicBezTo>
                    <a:cubicBezTo>
                      <a:pt x="17342" y="6007"/>
                      <a:pt x="17702" y="5618"/>
                      <a:pt x="18092" y="5288"/>
                    </a:cubicBezTo>
                    <a:cubicBezTo>
                      <a:pt x="18562" y="4908"/>
                      <a:pt x="19051" y="4558"/>
                      <a:pt x="19471" y="4119"/>
                    </a:cubicBezTo>
                    <a:cubicBezTo>
                      <a:pt x="19921" y="3679"/>
                      <a:pt x="20341" y="3189"/>
                      <a:pt x="20790" y="2749"/>
                    </a:cubicBezTo>
                    <a:cubicBezTo>
                      <a:pt x="21310" y="2240"/>
                      <a:pt x="21880" y="1760"/>
                      <a:pt x="22370" y="1380"/>
                    </a:cubicBezTo>
                    <a:cubicBezTo>
                      <a:pt x="22909" y="930"/>
                      <a:pt x="23879" y="400"/>
                      <a:pt x="245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58"/>
              <p:cNvSpPr/>
              <p:nvPr/>
            </p:nvSpPr>
            <p:spPr>
              <a:xfrm>
                <a:off x="2131443" y="3555057"/>
                <a:ext cx="111307" cy="121883"/>
              </a:xfrm>
              <a:custGeom>
                <a:rect b="b" l="l" r="r" t="t"/>
                <a:pathLst>
                  <a:path extrusionOk="0" h="2420" w="2210">
                    <a:moveTo>
                      <a:pt x="2210" y="1"/>
                    </a:moveTo>
                    <a:lnTo>
                      <a:pt x="2210" y="1"/>
                    </a:lnTo>
                    <a:cubicBezTo>
                      <a:pt x="1759" y="411"/>
                      <a:pt x="1280" y="811"/>
                      <a:pt x="880" y="1280"/>
                    </a:cubicBezTo>
                    <a:cubicBezTo>
                      <a:pt x="550" y="1691"/>
                      <a:pt x="300" y="2050"/>
                      <a:pt x="0" y="2420"/>
                    </a:cubicBezTo>
                    <a:cubicBezTo>
                      <a:pt x="370" y="2140"/>
                      <a:pt x="830" y="1731"/>
                      <a:pt x="1170" y="1340"/>
                    </a:cubicBezTo>
                    <a:cubicBezTo>
                      <a:pt x="1550" y="911"/>
                      <a:pt x="1870" y="451"/>
                      <a:pt x="2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58"/>
              <p:cNvSpPr/>
              <p:nvPr/>
            </p:nvSpPr>
            <p:spPr>
              <a:xfrm>
                <a:off x="1559046" y="3230405"/>
                <a:ext cx="709895" cy="280886"/>
              </a:xfrm>
              <a:custGeom>
                <a:rect b="b" l="l" r="r" t="t"/>
                <a:pathLst>
                  <a:path extrusionOk="0" h="5577" w="14095">
                    <a:moveTo>
                      <a:pt x="390" y="0"/>
                    </a:moveTo>
                    <a:cubicBezTo>
                      <a:pt x="930" y="1269"/>
                      <a:pt x="1790" y="2389"/>
                      <a:pt x="2920" y="3179"/>
                    </a:cubicBezTo>
                    <a:cubicBezTo>
                      <a:pt x="2769" y="3089"/>
                      <a:pt x="2620" y="3009"/>
                      <a:pt x="2469" y="2919"/>
                    </a:cubicBezTo>
                    <a:cubicBezTo>
                      <a:pt x="2050" y="2539"/>
                      <a:pt x="1620" y="2169"/>
                      <a:pt x="1190" y="1800"/>
                    </a:cubicBezTo>
                    <a:cubicBezTo>
                      <a:pt x="770" y="1449"/>
                      <a:pt x="441" y="1129"/>
                      <a:pt x="170" y="690"/>
                    </a:cubicBezTo>
                    <a:cubicBezTo>
                      <a:pt x="121" y="610"/>
                      <a:pt x="61" y="530"/>
                      <a:pt x="1" y="450"/>
                    </a:cubicBezTo>
                    <a:lnTo>
                      <a:pt x="1" y="450"/>
                    </a:lnTo>
                    <a:cubicBezTo>
                      <a:pt x="11" y="470"/>
                      <a:pt x="30" y="500"/>
                      <a:pt x="41" y="530"/>
                    </a:cubicBezTo>
                    <a:cubicBezTo>
                      <a:pt x="381" y="1740"/>
                      <a:pt x="1340" y="2399"/>
                      <a:pt x="2340" y="3009"/>
                    </a:cubicBezTo>
                    <a:cubicBezTo>
                      <a:pt x="3849" y="4168"/>
                      <a:pt x="5638" y="4978"/>
                      <a:pt x="7517" y="5258"/>
                    </a:cubicBezTo>
                    <a:cubicBezTo>
                      <a:pt x="6967" y="5228"/>
                      <a:pt x="6418" y="5178"/>
                      <a:pt x="5868" y="5108"/>
                    </a:cubicBezTo>
                    <a:cubicBezTo>
                      <a:pt x="4779" y="5008"/>
                      <a:pt x="3809" y="4868"/>
                      <a:pt x="2729" y="4648"/>
                    </a:cubicBezTo>
                    <a:lnTo>
                      <a:pt x="2729" y="4648"/>
                    </a:lnTo>
                    <a:cubicBezTo>
                      <a:pt x="4099" y="5128"/>
                      <a:pt x="5518" y="5367"/>
                      <a:pt x="6958" y="5498"/>
                    </a:cubicBezTo>
                    <a:cubicBezTo>
                      <a:pt x="7531" y="5544"/>
                      <a:pt x="8108" y="5577"/>
                      <a:pt x="8687" y="5577"/>
                    </a:cubicBezTo>
                    <a:cubicBezTo>
                      <a:pt x="8986" y="5577"/>
                      <a:pt x="9286" y="5568"/>
                      <a:pt x="9586" y="5547"/>
                    </a:cubicBezTo>
                    <a:cubicBezTo>
                      <a:pt x="10716" y="5447"/>
                      <a:pt x="11835" y="5198"/>
                      <a:pt x="12884" y="4768"/>
                    </a:cubicBezTo>
                    <a:cubicBezTo>
                      <a:pt x="13295" y="4608"/>
                      <a:pt x="13684" y="4428"/>
                      <a:pt x="14064" y="4218"/>
                    </a:cubicBezTo>
                    <a:cubicBezTo>
                      <a:pt x="14074" y="4208"/>
                      <a:pt x="14084" y="4208"/>
                      <a:pt x="14094" y="4198"/>
                    </a:cubicBezTo>
                    <a:cubicBezTo>
                      <a:pt x="14084" y="4198"/>
                      <a:pt x="14064" y="4208"/>
                      <a:pt x="14044" y="4218"/>
                    </a:cubicBezTo>
                    <a:cubicBezTo>
                      <a:pt x="13544" y="4388"/>
                      <a:pt x="13044" y="4538"/>
                      <a:pt x="12545" y="4678"/>
                    </a:cubicBezTo>
                    <a:cubicBezTo>
                      <a:pt x="12215" y="4758"/>
                      <a:pt x="11885" y="4838"/>
                      <a:pt x="11556" y="4908"/>
                    </a:cubicBezTo>
                    <a:cubicBezTo>
                      <a:pt x="11276" y="4948"/>
                      <a:pt x="10985" y="4968"/>
                      <a:pt x="10666" y="4988"/>
                    </a:cubicBezTo>
                    <a:cubicBezTo>
                      <a:pt x="10416" y="4998"/>
                      <a:pt x="10162" y="5003"/>
                      <a:pt x="9908" y="5003"/>
                    </a:cubicBezTo>
                    <a:cubicBezTo>
                      <a:pt x="9155" y="5003"/>
                      <a:pt x="8398" y="4959"/>
                      <a:pt x="7722" y="4871"/>
                    </a:cubicBezTo>
                    <a:lnTo>
                      <a:pt x="7722" y="4871"/>
                    </a:lnTo>
                    <a:cubicBezTo>
                      <a:pt x="7786" y="4878"/>
                      <a:pt x="7855" y="4879"/>
                      <a:pt x="7917" y="4888"/>
                    </a:cubicBezTo>
                    <a:cubicBezTo>
                      <a:pt x="8204" y="4906"/>
                      <a:pt x="8490" y="4915"/>
                      <a:pt x="8775" y="4915"/>
                    </a:cubicBezTo>
                    <a:cubicBezTo>
                      <a:pt x="9264" y="4915"/>
                      <a:pt x="9753" y="4889"/>
                      <a:pt x="10246" y="4838"/>
                    </a:cubicBezTo>
                    <a:lnTo>
                      <a:pt x="10266" y="4838"/>
                    </a:lnTo>
                    <a:cubicBezTo>
                      <a:pt x="10216" y="4838"/>
                      <a:pt x="10156" y="4828"/>
                      <a:pt x="10096" y="4828"/>
                    </a:cubicBezTo>
                    <a:cubicBezTo>
                      <a:pt x="8937" y="4748"/>
                      <a:pt x="8277" y="4648"/>
                      <a:pt x="7167" y="4458"/>
                    </a:cubicBezTo>
                    <a:cubicBezTo>
                      <a:pt x="5598" y="4158"/>
                      <a:pt x="4279" y="3668"/>
                      <a:pt x="2969" y="2799"/>
                    </a:cubicBezTo>
                    <a:cubicBezTo>
                      <a:pt x="1970" y="2119"/>
                      <a:pt x="1040" y="1129"/>
                      <a:pt x="3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58"/>
              <p:cNvSpPr/>
              <p:nvPr/>
            </p:nvSpPr>
            <p:spPr>
              <a:xfrm>
                <a:off x="1567608" y="3314968"/>
                <a:ext cx="260337" cy="157592"/>
              </a:xfrm>
              <a:custGeom>
                <a:rect b="b" l="l" r="r" t="t"/>
                <a:pathLst>
                  <a:path extrusionOk="0" h="3129" w="5169">
                    <a:moveTo>
                      <a:pt x="0" y="1"/>
                    </a:moveTo>
                    <a:lnTo>
                      <a:pt x="0" y="1"/>
                    </a:lnTo>
                    <a:cubicBezTo>
                      <a:pt x="531" y="610"/>
                      <a:pt x="1160" y="1130"/>
                      <a:pt x="1800" y="1620"/>
                    </a:cubicBezTo>
                    <a:cubicBezTo>
                      <a:pt x="2710" y="2320"/>
                      <a:pt x="3739" y="2929"/>
                      <a:pt x="4889" y="3089"/>
                    </a:cubicBezTo>
                    <a:cubicBezTo>
                      <a:pt x="4978" y="3109"/>
                      <a:pt x="5078" y="3119"/>
                      <a:pt x="5168" y="3129"/>
                    </a:cubicBezTo>
                    <a:cubicBezTo>
                      <a:pt x="5128" y="3109"/>
                      <a:pt x="4929" y="3059"/>
                      <a:pt x="4829" y="3019"/>
                    </a:cubicBezTo>
                    <a:cubicBezTo>
                      <a:pt x="3959" y="2719"/>
                      <a:pt x="3149" y="2149"/>
                      <a:pt x="2350" y="1620"/>
                    </a:cubicBezTo>
                    <a:cubicBezTo>
                      <a:pt x="1570" y="1080"/>
                      <a:pt x="730" y="59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58"/>
              <p:cNvSpPr/>
              <p:nvPr/>
            </p:nvSpPr>
            <p:spPr>
              <a:xfrm>
                <a:off x="1634039" y="3383413"/>
                <a:ext cx="133467" cy="84110"/>
              </a:xfrm>
              <a:custGeom>
                <a:rect b="b" l="l" r="r" t="t"/>
                <a:pathLst>
                  <a:path extrusionOk="0" h="1670" w="2650">
                    <a:moveTo>
                      <a:pt x="1" y="1"/>
                    </a:moveTo>
                    <a:lnTo>
                      <a:pt x="61" y="91"/>
                    </a:lnTo>
                    <a:cubicBezTo>
                      <a:pt x="631" y="930"/>
                      <a:pt x="1680" y="1460"/>
                      <a:pt x="2650" y="1670"/>
                    </a:cubicBezTo>
                    <a:cubicBezTo>
                      <a:pt x="2180" y="1460"/>
                      <a:pt x="1760" y="1160"/>
                      <a:pt x="1331" y="901"/>
                    </a:cubicBezTo>
                    <a:cubicBezTo>
                      <a:pt x="920" y="650"/>
                      <a:pt x="481" y="410"/>
                      <a:pt x="171" y="141"/>
                    </a:cubicBezTo>
                    <a:cubicBezTo>
                      <a:pt x="111" y="101"/>
                      <a:pt x="61" y="5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58"/>
              <p:cNvSpPr/>
              <p:nvPr/>
            </p:nvSpPr>
            <p:spPr>
              <a:xfrm>
                <a:off x="2884650" y="1751288"/>
                <a:ext cx="729386" cy="1914172"/>
              </a:xfrm>
              <a:custGeom>
                <a:rect b="b" l="l" r="r" t="t"/>
                <a:pathLst>
                  <a:path extrusionOk="0" h="38006" w="14482">
                    <a:moveTo>
                      <a:pt x="12619" y="0"/>
                    </a:moveTo>
                    <a:cubicBezTo>
                      <a:pt x="12585" y="0"/>
                      <a:pt x="12547" y="10"/>
                      <a:pt x="12503" y="32"/>
                    </a:cubicBezTo>
                    <a:cubicBezTo>
                      <a:pt x="12332" y="142"/>
                      <a:pt x="12423" y="312"/>
                      <a:pt x="12492" y="452"/>
                    </a:cubicBezTo>
                    <a:cubicBezTo>
                      <a:pt x="12572" y="631"/>
                      <a:pt x="12683" y="882"/>
                      <a:pt x="12692" y="911"/>
                    </a:cubicBezTo>
                    <a:cubicBezTo>
                      <a:pt x="12892" y="1371"/>
                      <a:pt x="13052" y="1851"/>
                      <a:pt x="13192" y="2331"/>
                    </a:cubicBezTo>
                    <a:cubicBezTo>
                      <a:pt x="13522" y="3540"/>
                      <a:pt x="13622" y="4500"/>
                      <a:pt x="13672" y="5729"/>
                    </a:cubicBezTo>
                    <a:cubicBezTo>
                      <a:pt x="13732" y="6979"/>
                      <a:pt x="13652" y="8348"/>
                      <a:pt x="13472" y="9407"/>
                    </a:cubicBezTo>
                    <a:cubicBezTo>
                      <a:pt x="13272" y="10607"/>
                      <a:pt x="12852" y="11846"/>
                      <a:pt x="12412" y="12796"/>
                    </a:cubicBezTo>
                    <a:cubicBezTo>
                      <a:pt x="12143" y="13396"/>
                      <a:pt x="11833" y="13985"/>
                      <a:pt x="11463" y="14525"/>
                    </a:cubicBezTo>
                    <a:lnTo>
                      <a:pt x="11193" y="14915"/>
                    </a:lnTo>
                    <a:cubicBezTo>
                      <a:pt x="11173" y="14935"/>
                      <a:pt x="11153" y="14965"/>
                      <a:pt x="11133" y="14995"/>
                    </a:cubicBezTo>
                    <a:cubicBezTo>
                      <a:pt x="11113" y="15005"/>
                      <a:pt x="11083" y="15015"/>
                      <a:pt x="11073" y="15035"/>
                    </a:cubicBezTo>
                    <a:cubicBezTo>
                      <a:pt x="10903" y="15215"/>
                      <a:pt x="11143" y="15425"/>
                      <a:pt x="11213" y="15595"/>
                    </a:cubicBezTo>
                    <a:cubicBezTo>
                      <a:pt x="11383" y="15924"/>
                      <a:pt x="11443" y="16055"/>
                      <a:pt x="11543" y="16335"/>
                    </a:cubicBezTo>
                    <a:cubicBezTo>
                      <a:pt x="12003" y="17564"/>
                      <a:pt x="12192" y="19003"/>
                      <a:pt x="12033" y="20133"/>
                    </a:cubicBezTo>
                    <a:cubicBezTo>
                      <a:pt x="11953" y="20652"/>
                      <a:pt x="11833" y="21072"/>
                      <a:pt x="11633" y="21442"/>
                    </a:cubicBezTo>
                    <a:cubicBezTo>
                      <a:pt x="11583" y="21522"/>
                      <a:pt x="11593" y="21592"/>
                      <a:pt x="11623" y="21652"/>
                    </a:cubicBezTo>
                    <a:cubicBezTo>
                      <a:pt x="11633" y="21672"/>
                      <a:pt x="11653" y="21692"/>
                      <a:pt x="11673" y="21712"/>
                    </a:cubicBezTo>
                    <a:cubicBezTo>
                      <a:pt x="11803" y="21882"/>
                      <a:pt x="11823" y="21901"/>
                      <a:pt x="11893" y="22001"/>
                    </a:cubicBezTo>
                    <a:cubicBezTo>
                      <a:pt x="12133" y="22321"/>
                      <a:pt x="12343" y="22661"/>
                      <a:pt x="12543" y="23001"/>
                    </a:cubicBezTo>
                    <a:cubicBezTo>
                      <a:pt x="12832" y="23501"/>
                      <a:pt x="13003" y="24040"/>
                      <a:pt x="13132" y="24711"/>
                    </a:cubicBezTo>
                    <a:cubicBezTo>
                      <a:pt x="13232" y="25280"/>
                      <a:pt x="13252" y="26610"/>
                      <a:pt x="13122" y="27189"/>
                    </a:cubicBezTo>
                    <a:cubicBezTo>
                      <a:pt x="12974" y="28129"/>
                      <a:pt x="12463" y="29078"/>
                      <a:pt x="12104" y="29078"/>
                    </a:cubicBezTo>
                    <a:cubicBezTo>
                      <a:pt x="12100" y="29078"/>
                      <a:pt x="12096" y="29078"/>
                      <a:pt x="12093" y="29078"/>
                    </a:cubicBezTo>
                    <a:cubicBezTo>
                      <a:pt x="11853" y="28718"/>
                      <a:pt x="11153" y="26630"/>
                      <a:pt x="10764" y="25550"/>
                    </a:cubicBezTo>
                    <a:cubicBezTo>
                      <a:pt x="9884" y="23091"/>
                      <a:pt x="9134" y="20593"/>
                      <a:pt x="8294" y="18134"/>
                    </a:cubicBezTo>
                    <a:cubicBezTo>
                      <a:pt x="8245" y="17943"/>
                      <a:pt x="8194" y="17754"/>
                      <a:pt x="8134" y="17574"/>
                    </a:cubicBezTo>
                    <a:cubicBezTo>
                      <a:pt x="8114" y="17554"/>
                      <a:pt x="8105" y="17544"/>
                      <a:pt x="8085" y="17534"/>
                    </a:cubicBezTo>
                    <a:cubicBezTo>
                      <a:pt x="8065" y="17464"/>
                      <a:pt x="8045" y="17394"/>
                      <a:pt x="8014" y="17324"/>
                    </a:cubicBezTo>
                    <a:cubicBezTo>
                      <a:pt x="7725" y="16474"/>
                      <a:pt x="7395" y="15664"/>
                      <a:pt x="7115" y="15035"/>
                    </a:cubicBezTo>
                    <a:cubicBezTo>
                      <a:pt x="7085" y="14983"/>
                      <a:pt x="7034" y="14953"/>
                      <a:pt x="6981" y="14953"/>
                    </a:cubicBezTo>
                    <a:cubicBezTo>
                      <a:pt x="6962" y="14953"/>
                      <a:pt x="6943" y="14957"/>
                      <a:pt x="6925" y="14965"/>
                    </a:cubicBezTo>
                    <a:cubicBezTo>
                      <a:pt x="6855" y="14995"/>
                      <a:pt x="6815" y="15075"/>
                      <a:pt x="6835" y="15145"/>
                    </a:cubicBezTo>
                    <a:cubicBezTo>
                      <a:pt x="7205" y="16164"/>
                      <a:pt x="7545" y="17184"/>
                      <a:pt x="7885" y="18214"/>
                    </a:cubicBezTo>
                    <a:cubicBezTo>
                      <a:pt x="8165" y="19413"/>
                      <a:pt x="8025" y="20652"/>
                      <a:pt x="7775" y="21892"/>
                    </a:cubicBezTo>
                    <a:cubicBezTo>
                      <a:pt x="7685" y="22361"/>
                      <a:pt x="7415" y="23171"/>
                      <a:pt x="7325" y="23341"/>
                    </a:cubicBezTo>
                    <a:cubicBezTo>
                      <a:pt x="7305" y="23351"/>
                      <a:pt x="7265" y="23361"/>
                      <a:pt x="7235" y="23391"/>
                    </a:cubicBezTo>
                    <a:cubicBezTo>
                      <a:pt x="7055" y="23591"/>
                      <a:pt x="7305" y="23741"/>
                      <a:pt x="7435" y="23861"/>
                    </a:cubicBezTo>
                    <a:cubicBezTo>
                      <a:pt x="7615" y="24040"/>
                      <a:pt x="7785" y="24231"/>
                      <a:pt x="7945" y="24431"/>
                    </a:cubicBezTo>
                    <a:cubicBezTo>
                      <a:pt x="8605" y="25250"/>
                      <a:pt x="9284" y="26390"/>
                      <a:pt x="9504" y="27539"/>
                    </a:cubicBezTo>
                    <a:cubicBezTo>
                      <a:pt x="9644" y="28249"/>
                      <a:pt x="9694" y="28869"/>
                      <a:pt x="9504" y="29458"/>
                    </a:cubicBezTo>
                    <a:cubicBezTo>
                      <a:pt x="9494" y="29478"/>
                      <a:pt x="9484" y="29498"/>
                      <a:pt x="9484" y="29508"/>
                    </a:cubicBezTo>
                    <a:cubicBezTo>
                      <a:pt x="9474" y="29528"/>
                      <a:pt x="9474" y="29538"/>
                      <a:pt x="9474" y="29538"/>
                    </a:cubicBezTo>
                    <a:cubicBezTo>
                      <a:pt x="9444" y="29588"/>
                      <a:pt x="9414" y="29638"/>
                      <a:pt x="9414" y="29688"/>
                    </a:cubicBezTo>
                    <a:cubicBezTo>
                      <a:pt x="9384" y="29808"/>
                      <a:pt x="9484" y="29888"/>
                      <a:pt x="9584" y="29898"/>
                    </a:cubicBezTo>
                    <a:cubicBezTo>
                      <a:pt x="9584" y="29918"/>
                      <a:pt x="9594" y="29928"/>
                      <a:pt x="9604" y="29948"/>
                    </a:cubicBezTo>
                    <a:cubicBezTo>
                      <a:pt x="9974" y="30268"/>
                      <a:pt x="10573" y="30737"/>
                      <a:pt x="11003" y="31228"/>
                    </a:cubicBezTo>
                    <a:cubicBezTo>
                      <a:pt x="12083" y="32507"/>
                      <a:pt x="12683" y="34446"/>
                      <a:pt x="12133" y="36095"/>
                    </a:cubicBezTo>
                    <a:cubicBezTo>
                      <a:pt x="12023" y="36415"/>
                      <a:pt x="11683" y="37065"/>
                      <a:pt x="11493" y="37134"/>
                    </a:cubicBezTo>
                    <a:cubicBezTo>
                      <a:pt x="11483" y="37134"/>
                      <a:pt x="11473" y="37134"/>
                      <a:pt x="11463" y="37145"/>
                    </a:cubicBezTo>
                    <a:lnTo>
                      <a:pt x="11463" y="37134"/>
                    </a:lnTo>
                    <a:lnTo>
                      <a:pt x="11453" y="37134"/>
                    </a:lnTo>
                    <a:lnTo>
                      <a:pt x="11353" y="37034"/>
                    </a:lnTo>
                    <a:cubicBezTo>
                      <a:pt x="11083" y="36715"/>
                      <a:pt x="10943" y="36515"/>
                      <a:pt x="10664" y="36135"/>
                    </a:cubicBezTo>
                    <a:cubicBezTo>
                      <a:pt x="9504" y="34576"/>
                      <a:pt x="8405" y="32967"/>
                      <a:pt x="7305" y="31357"/>
                    </a:cubicBezTo>
                    <a:cubicBezTo>
                      <a:pt x="6555" y="30228"/>
                      <a:pt x="5536" y="28809"/>
                      <a:pt x="5086" y="27729"/>
                    </a:cubicBezTo>
                    <a:cubicBezTo>
                      <a:pt x="4736" y="26919"/>
                      <a:pt x="4696" y="26290"/>
                      <a:pt x="4606" y="25470"/>
                    </a:cubicBezTo>
                    <a:cubicBezTo>
                      <a:pt x="4496" y="24440"/>
                      <a:pt x="4407" y="23411"/>
                      <a:pt x="4347" y="22392"/>
                    </a:cubicBezTo>
                    <a:cubicBezTo>
                      <a:pt x="4276" y="21302"/>
                      <a:pt x="4256" y="20213"/>
                      <a:pt x="4216" y="19123"/>
                    </a:cubicBezTo>
                    <a:cubicBezTo>
                      <a:pt x="4196" y="18823"/>
                      <a:pt x="4187" y="18513"/>
                      <a:pt x="4167" y="18214"/>
                    </a:cubicBezTo>
                    <a:cubicBezTo>
                      <a:pt x="4156" y="18143"/>
                      <a:pt x="4167" y="18063"/>
                      <a:pt x="4107" y="18014"/>
                    </a:cubicBezTo>
                    <a:cubicBezTo>
                      <a:pt x="4077" y="17981"/>
                      <a:pt x="4037" y="17967"/>
                      <a:pt x="3997" y="17967"/>
                    </a:cubicBezTo>
                    <a:cubicBezTo>
                      <a:pt x="3913" y="17967"/>
                      <a:pt x="3827" y="18029"/>
                      <a:pt x="3827" y="18123"/>
                    </a:cubicBezTo>
                    <a:cubicBezTo>
                      <a:pt x="3896" y="19083"/>
                      <a:pt x="3896" y="20053"/>
                      <a:pt x="3927" y="21022"/>
                    </a:cubicBezTo>
                    <a:cubicBezTo>
                      <a:pt x="3976" y="22192"/>
                      <a:pt x="4047" y="23371"/>
                      <a:pt x="4156" y="24540"/>
                    </a:cubicBezTo>
                    <a:cubicBezTo>
                      <a:pt x="4267" y="25620"/>
                      <a:pt x="4236" y="26730"/>
                      <a:pt x="4656" y="27749"/>
                    </a:cubicBezTo>
                    <a:cubicBezTo>
                      <a:pt x="4906" y="28409"/>
                      <a:pt x="5266" y="29018"/>
                      <a:pt x="5656" y="29618"/>
                    </a:cubicBezTo>
                    <a:cubicBezTo>
                      <a:pt x="6055" y="30248"/>
                      <a:pt x="6475" y="30877"/>
                      <a:pt x="6895" y="31497"/>
                    </a:cubicBezTo>
                    <a:cubicBezTo>
                      <a:pt x="7745" y="32727"/>
                      <a:pt x="8585" y="33956"/>
                      <a:pt x="9444" y="35166"/>
                    </a:cubicBezTo>
                    <a:cubicBezTo>
                      <a:pt x="9444" y="35186"/>
                      <a:pt x="9454" y="35206"/>
                      <a:pt x="9454" y="35215"/>
                    </a:cubicBezTo>
                    <a:cubicBezTo>
                      <a:pt x="9484" y="35406"/>
                      <a:pt x="9474" y="35326"/>
                      <a:pt x="9494" y="35475"/>
                    </a:cubicBezTo>
                    <a:lnTo>
                      <a:pt x="9494" y="35506"/>
                    </a:lnTo>
                    <a:cubicBezTo>
                      <a:pt x="9494" y="35515"/>
                      <a:pt x="9504" y="35535"/>
                      <a:pt x="9504" y="35555"/>
                    </a:cubicBezTo>
                    <a:cubicBezTo>
                      <a:pt x="9534" y="35805"/>
                      <a:pt x="9534" y="36055"/>
                      <a:pt x="9514" y="36305"/>
                    </a:cubicBezTo>
                    <a:cubicBezTo>
                      <a:pt x="9464" y="36934"/>
                      <a:pt x="9264" y="37565"/>
                      <a:pt x="8994" y="37594"/>
                    </a:cubicBezTo>
                    <a:cubicBezTo>
                      <a:pt x="8988" y="37595"/>
                      <a:pt x="8981" y="37596"/>
                      <a:pt x="8975" y="37596"/>
                    </a:cubicBezTo>
                    <a:cubicBezTo>
                      <a:pt x="8910" y="37596"/>
                      <a:pt x="8835" y="37544"/>
                      <a:pt x="8645" y="37345"/>
                    </a:cubicBezTo>
                    <a:cubicBezTo>
                      <a:pt x="7265" y="35745"/>
                      <a:pt x="6235" y="34206"/>
                      <a:pt x="4836" y="32616"/>
                    </a:cubicBezTo>
                    <a:cubicBezTo>
                      <a:pt x="4147" y="31797"/>
                      <a:pt x="3457" y="30988"/>
                      <a:pt x="2787" y="30168"/>
                    </a:cubicBezTo>
                    <a:cubicBezTo>
                      <a:pt x="2197" y="29448"/>
                      <a:pt x="1697" y="28818"/>
                      <a:pt x="1238" y="27929"/>
                    </a:cubicBezTo>
                    <a:cubicBezTo>
                      <a:pt x="968" y="27449"/>
                      <a:pt x="838" y="26530"/>
                      <a:pt x="778" y="25980"/>
                    </a:cubicBezTo>
                    <a:cubicBezTo>
                      <a:pt x="658" y="25020"/>
                      <a:pt x="558" y="24051"/>
                      <a:pt x="488" y="23081"/>
                    </a:cubicBezTo>
                    <a:cubicBezTo>
                      <a:pt x="438" y="22372"/>
                      <a:pt x="368" y="21662"/>
                      <a:pt x="318" y="20952"/>
                    </a:cubicBezTo>
                    <a:cubicBezTo>
                      <a:pt x="308" y="20872"/>
                      <a:pt x="308" y="20782"/>
                      <a:pt x="238" y="20742"/>
                    </a:cubicBezTo>
                    <a:cubicBezTo>
                      <a:pt x="214" y="20728"/>
                      <a:pt x="189" y="20722"/>
                      <a:pt x="163" y="20722"/>
                    </a:cubicBezTo>
                    <a:cubicBezTo>
                      <a:pt x="80" y="20722"/>
                      <a:pt x="1" y="20788"/>
                      <a:pt x="9" y="20872"/>
                    </a:cubicBezTo>
                    <a:cubicBezTo>
                      <a:pt x="89" y="22221"/>
                      <a:pt x="198" y="23991"/>
                      <a:pt x="358" y="25490"/>
                    </a:cubicBezTo>
                    <a:cubicBezTo>
                      <a:pt x="468" y="26470"/>
                      <a:pt x="508" y="27499"/>
                      <a:pt x="1018" y="28369"/>
                    </a:cubicBezTo>
                    <a:cubicBezTo>
                      <a:pt x="1468" y="29188"/>
                      <a:pt x="2057" y="29918"/>
                      <a:pt x="2647" y="30648"/>
                    </a:cubicBezTo>
                    <a:cubicBezTo>
                      <a:pt x="3417" y="31587"/>
                      <a:pt x="4216" y="32517"/>
                      <a:pt x="5006" y="33447"/>
                    </a:cubicBezTo>
                    <a:cubicBezTo>
                      <a:pt x="5866" y="34466"/>
                      <a:pt x="6506" y="35346"/>
                      <a:pt x="7345" y="36405"/>
                    </a:cubicBezTo>
                    <a:cubicBezTo>
                      <a:pt x="7735" y="36885"/>
                      <a:pt x="8085" y="37414"/>
                      <a:pt x="8545" y="37824"/>
                    </a:cubicBezTo>
                    <a:cubicBezTo>
                      <a:pt x="8669" y="37943"/>
                      <a:pt x="8821" y="38005"/>
                      <a:pt x="8976" y="38005"/>
                    </a:cubicBezTo>
                    <a:cubicBezTo>
                      <a:pt x="9083" y="38005"/>
                      <a:pt x="9192" y="37975"/>
                      <a:pt x="9294" y="37914"/>
                    </a:cubicBezTo>
                    <a:cubicBezTo>
                      <a:pt x="9814" y="37574"/>
                      <a:pt x="9914" y="36645"/>
                      <a:pt x="9944" y="36075"/>
                    </a:cubicBezTo>
                    <a:cubicBezTo>
                      <a:pt x="9944" y="35995"/>
                      <a:pt x="9944" y="35925"/>
                      <a:pt x="9934" y="35845"/>
                    </a:cubicBezTo>
                    <a:lnTo>
                      <a:pt x="9934" y="35845"/>
                    </a:lnTo>
                    <a:cubicBezTo>
                      <a:pt x="10173" y="36165"/>
                      <a:pt x="10413" y="36495"/>
                      <a:pt x="10653" y="36815"/>
                    </a:cubicBezTo>
                    <a:cubicBezTo>
                      <a:pt x="10891" y="37084"/>
                      <a:pt x="11122" y="37554"/>
                      <a:pt x="11471" y="37554"/>
                    </a:cubicBezTo>
                    <a:cubicBezTo>
                      <a:pt x="11563" y="37554"/>
                      <a:pt x="11663" y="37521"/>
                      <a:pt x="11773" y="37445"/>
                    </a:cubicBezTo>
                    <a:cubicBezTo>
                      <a:pt x="12013" y="37285"/>
                      <a:pt x="12143" y="37025"/>
                      <a:pt x="12272" y="36785"/>
                    </a:cubicBezTo>
                    <a:cubicBezTo>
                      <a:pt x="12552" y="36295"/>
                      <a:pt x="12692" y="35745"/>
                      <a:pt x="12743" y="35186"/>
                    </a:cubicBezTo>
                    <a:cubicBezTo>
                      <a:pt x="12843" y="33906"/>
                      <a:pt x="12443" y="32616"/>
                      <a:pt x="11753" y="31547"/>
                    </a:cubicBezTo>
                    <a:cubicBezTo>
                      <a:pt x="11353" y="30928"/>
                      <a:pt x="10813" y="30428"/>
                      <a:pt x="10253" y="29958"/>
                    </a:cubicBezTo>
                    <a:cubicBezTo>
                      <a:pt x="10124" y="29868"/>
                      <a:pt x="9984" y="29698"/>
                      <a:pt x="9834" y="29648"/>
                    </a:cubicBezTo>
                    <a:cubicBezTo>
                      <a:pt x="10084" y="29078"/>
                      <a:pt x="10064" y="28429"/>
                      <a:pt x="9974" y="27829"/>
                    </a:cubicBezTo>
                    <a:cubicBezTo>
                      <a:pt x="9774" y="26390"/>
                      <a:pt x="9034" y="25090"/>
                      <a:pt x="8114" y="23991"/>
                    </a:cubicBezTo>
                    <a:cubicBezTo>
                      <a:pt x="7974" y="23821"/>
                      <a:pt x="7825" y="23661"/>
                      <a:pt x="7655" y="23511"/>
                    </a:cubicBezTo>
                    <a:cubicBezTo>
                      <a:pt x="8054" y="22712"/>
                      <a:pt x="8234" y="21822"/>
                      <a:pt x="8354" y="20942"/>
                    </a:cubicBezTo>
                    <a:cubicBezTo>
                      <a:pt x="8405" y="20593"/>
                      <a:pt x="8434" y="20242"/>
                      <a:pt x="8445" y="19893"/>
                    </a:cubicBezTo>
                    <a:cubicBezTo>
                      <a:pt x="8494" y="20042"/>
                      <a:pt x="8545" y="20193"/>
                      <a:pt x="8605" y="20342"/>
                    </a:cubicBezTo>
                    <a:cubicBezTo>
                      <a:pt x="9344" y="22752"/>
                      <a:pt x="10173" y="25150"/>
                      <a:pt x="11023" y="27529"/>
                    </a:cubicBezTo>
                    <a:cubicBezTo>
                      <a:pt x="11223" y="28069"/>
                      <a:pt x="11413" y="28609"/>
                      <a:pt x="11643" y="29129"/>
                    </a:cubicBezTo>
                    <a:cubicBezTo>
                      <a:pt x="11693" y="29248"/>
                      <a:pt x="11763" y="29358"/>
                      <a:pt x="11873" y="29428"/>
                    </a:cubicBezTo>
                    <a:cubicBezTo>
                      <a:pt x="11955" y="29471"/>
                      <a:pt x="12037" y="29489"/>
                      <a:pt x="12117" y="29489"/>
                    </a:cubicBezTo>
                    <a:cubicBezTo>
                      <a:pt x="12474" y="29489"/>
                      <a:pt x="12793" y="29122"/>
                      <a:pt x="12972" y="28829"/>
                    </a:cubicBezTo>
                    <a:cubicBezTo>
                      <a:pt x="13512" y="27929"/>
                      <a:pt x="13642" y="26839"/>
                      <a:pt x="13632" y="25800"/>
                    </a:cubicBezTo>
                    <a:cubicBezTo>
                      <a:pt x="13612" y="25270"/>
                      <a:pt x="13582" y="24740"/>
                      <a:pt x="13452" y="24220"/>
                    </a:cubicBezTo>
                    <a:cubicBezTo>
                      <a:pt x="13282" y="23491"/>
                      <a:pt x="12963" y="22811"/>
                      <a:pt x="12543" y="22201"/>
                    </a:cubicBezTo>
                    <a:cubicBezTo>
                      <a:pt x="12403" y="21981"/>
                      <a:pt x="12252" y="21782"/>
                      <a:pt x="12093" y="21582"/>
                    </a:cubicBezTo>
                    <a:cubicBezTo>
                      <a:pt x="12083" y="21562"/>
                      <a:pt x="12063" y="21542"/>
                      <a:pt x="12053" y="21522"/>
                    </a:cubicBezTo>
                    <a:cubicBezTo>
                      <a:pt x="12892" y="19773"/>
                      <a:pt x="12463" y="17214"/>
                      <a:pt x="11643" y="15524"/>
                    </a:cubicBezTo>
                    <a:cubicBezTo>
                      <a:pt x="11593" y="15425"/>
                      <a:pt x="11533" y="15325"/>
                      <a:pt x="11473" y="15225"/>
                    </a:cubicBezTo>
                    <a:cubicBezTo>
                      <a:pt x="12492" y="13845"/>
                      <a:pt x="13192" y="12256"/>
                      <a:pt x="13642" y="10617"/>
                    </a:cubicBezTo>
                    <a:cubicBezTo>
                      <a:pt x="13972" y="9367"/>
                      <a:pt x="14082" y="8078"/>
                      <a:pt x="14112" y="6799"/>
                    </a:cubicBezTo>
                    <a:cubicBezTo>
                      <a:pt x="14112" y="5280"/>
                      <a:pt x="14012" y="3730"/>
                      <a:pt x="13602" y="2261"/>
                    </a:cubicBezTo>
                    <a:cubicBezTo>
                      <a:pt x="13812" y="1711"/>
                      <a:pt x="14112" y="1191"/>
                      <a:pt x="14482" y="691"/>
                    </a:cubicBezTo>
                    <a:cubicBezTo>
                      <a:pt x="14402" y="631"/>
                      <a:pt x="14342" y="542"/>
                      <a:pt x="14311" y="452"/>
                    </a:cubicBezTo>
                    <a:cubicBezTo>
                      <a:pt x="13992" y="891"/>
                      <a:pt x="13702" y="1362"/>
                      <a:pt x="13482" y="1861"/>
                    </a:cubicBezTo>
                    <a:cubicBezTo>
                      <a:pt x="13332" y="1371"/>
                      <a:pt x="13142" y="902"/>
                      <a:pt x="12932" y="432"/>
                    </a:cubicBezTo>
                    <a:cubicBezTo>
                      <a:pt x="12857" y="280"/>
                      <a:pt x="12802" y="0"/>
                      <a:pt x="126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58"/>
              <p:cNvSpPr/>
              <p:nvPr/>
            </p:nvSpPr>
            <p:spPr>
              <a:xfrm>
                <a:off x="3817861" y="1076701"/>
                <a:ext cx="274892" cy="489447"/>
              </a:xfrm>
              <a:custGeom>
                <a:rect b="b" l="l" r="r" t="t"/>
                <a:pathLst>
                  <a:path extrusionOk="0" h="9718" w="5458">
                    <a:moveTo>
                      <a:pt x="242" y="1"/>
                    </a:moveTo>
                    <a:cubicBezTo>
                      <a:pt x="154" y="1"/>
                      <a:pt x="76" y="35"/>
                      <a:pt x="41" y="152"/>
                    </a:cubicBezTo>
                    <a:cubicBezTo>
                      <a:pt x="1" y="332"/>
                      <a:pt x="151" y="412"/>
                      <a:pt x="311" y="432"/>
                    </a:cubicBezTo>
                    <a:cubicBezTo>
                      <a:pt x="440" y="462"/>
                      <a:pt x="580" y="502"/>
                      <a:pt x="711" y="542"/>
                    </a:cubicBezTo>
                    <a:cubicBezTo>
                      <a:pt x="1130" y="662"/>
                      <a:pt x="1370" y="752"/>
                      <a:pt x="1680" y="902"/>
                    </a:cubicBezTo>
                    <a:cubicBezTo>
                      <a:pt x="3209" y="1591"/>
                      <a:pt x="4199" y="2951"/>
                      <a:pt x="4718" y="4430"/>
                    </a:cubicBezTo>
                    <a:cubicBezTo>
                      <a:pt x="4938" y="5230"/>
                      <a:pt x="5038" y="5920"/>
                      <a:pt x="4858" y="6629"/>
                    </a:cubicBezTo>
                    <a:cubicBezTo>
                      <a:pt x="4838" y="6729"/>
                      <a:pt x="4769" y="6829"/>
                      <a:pt x="4769" y="6929"/>
                    </a:cubicBezTo>
                    <a:cubicBezTo>
                      <a:pt x="4738" y="6939"/>
                      <a:pt x="4718" y="6949"/>
                      <a:pt x="4698" y="6959"/>
                    </a:cubicBezTo>
                    <a:cubicBezTo>
                      <a:pt x="4349" y="7119"/>
                      <a:pt x="4019" y="7289"/>
                      <a:pt x="3679" y="7469"/>
                    </a:cubicBezTo>
                    <a:cubicBezTo>
                      <a:pt x="2619" y="8039"/>
                      <a:pt x="1570" y="8668"/>
                      <a:pt x="560" y="9348"/>
                    </a:cubicBezTo>
                    <a:cubicBezTo>
                      <a:pt x="640" y="9458"/>
                      <a:pt x="680" y="9588"/>
                      <a:pt x="680" y="9718"/>
                    </a:cubicBezTo>
                    <a:cubicBezTo>
                      <a:pt x="1240" y="9338"/>
                      <a:pt x="1830" y="8968"/>
                      <a:pt x="2470" y="8588"/>
                    </a:cubicBezTo>
                    <a:cubicBezTo>
                      <a:pt x="3089" y="8219"/>
                      <a:pt x="3719" y="7868"/>
                      <a:pt x="4358" y="7559"/>
                    </a:cubicBezTo>
                    <a:cubicBezTo>
                      <a:pt x="4558" y="7459"/>
                      <a:pt x="4769" y="7359"/>
                      <a:pt x="4969" y="7269"/>
                    </a:cubicBezTo>
                    <a:cubicBezTo>
                      <a:pt x="5038" y="7249"/>
                      <a:pt x="5109" y="7199"/>
                      <a:pt x="5129" y="7119"/>
                    </a:cubicBezTo>
                    <a:cubicBezTo>
                      <a:pt x="5138" y="7099"/>
                      <a:pt x="5138" y="7069"/>
                      <a:pt x="5138" y="7049"/>
                    </a:cubicBezTo>
                    <a:cubicBezTo>
                      <a:pt x="5149" y="7029"/>
                      <a:pt x="5168" y="7009"/>
                      <a:pt x="5168" y="6979"/>
                    </a:cubicBezTo>
                    <a:cubicBezTo>
                      <a:pt x="5458" y="6279"/>
                      <a:pt x="5378" y="5500"/>
                      <a:pt x="5238" y="4780"/>
                    </a:cubicBezTo>
                    <a:cubicBezTo>
                      <a:pt x="5058" y="3950"/>
                      <a:pt x="4669" y="3171"/>
                      <a:pt x="4169" y="2471"/>
                    </a:cubicBezTo>
                    <a:cubicBezTo>
                      <a:pt x="3589" y="1631"/>
                      <a:pt x="2790" y="942"/>
                      <a:pt x="1850" y="522"/>
                    </a:cubicBezTo>
                    <a:cubicBezTo>
                      <a:pt x="1420" y="322"/>
                      <a:pt x="960" y="172"/>
                      <a:pt x="500" y="52"/>
                    </a:cubicBezTo>
                    <a:cubicBezTo>
                      <a:pt x="422" y="32"/>
                      <a:pt x="327" y="1"/>
                      <a:pt x="2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58"/>
              <p:cNvSpPr/>
              <p:nvPr/>
            </p:nvSpPr>
            <p:spPr>
              <a:xfrm>
                <a:off x="3461983" y="3621539"/>
                <a:ext cx="50" cy="554"/>
              </a:xfrm>
              <a:custGeom>
                <a:rect b="b" l="l" r="r" t="t"/>
                <a:pathLst>
                  <a:path extrusionOk="0" h="11" w="1">
                    <a:moveTo>
                      <a:pt x="0" y="11"/>
                    </a:moveTo>
                    <a:lnTo>
                      <a:pt x="0" y="11"/>
                    </a:lnTo>
                    <a:lnTo>
                      <a:pt x="0" y="11"/>
                    </a:lnTo>
                    <a:lnTo>
                      <a:pt x="0" y="0"/>
                    </a:lnTo>
                    <a:lnTo>
                      <a:pt x="0" y="1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58"/>
              <p:cNvSpPr/>
              <p:nvPr/>
            </p:nvSpPr>
            <p:spPr>
              <a:xfrm>
                <a:off x="2466722" y="3099003"/>
                <a:ext cx="50" cy="554"/>
              </a:xfrm>
              <a:custGeom>
                <a:rect b="b" l="l" r="r" t="t"/>
                <a:pathLst>
                  <a:path extrusionOk="0" h="11" w="1">
                    <a:moveTo>
                      <a:pt x="0" y="0"/>
                    </a:moveTo>
                    <a:lnTo>
                      <a:pt x="0" y="11"/>
                    </a:lnTo>
                    <a:lnTo>
                      <a:pt x="0" y="1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58"/>
              <p:cNvSpPr/>
              <p:nvPr/>
            </p:nvSpPr>
            <p:spPr>
              <a:xfrm>
                <a:off x="2466722" y="3099507"/>
                <a:ext cx="50" cy="1058"/>
              </a:xfrm>
              <a:custGeom>
                <a:rect b="b" l="l" r="r" t="t"/>
                <a:pathLst>
                  <a:path extrusionOk="0" h="21" w="1">
                    <a:moveTo>
                      <a:pt x="0" y="21"/>
                    </a:moveTo>
                    <a:lnTo>
                      <a:pt x="0" y="1"/>
                    </a:lnTo>
                    <a:lnTo>
                      <a:pt x="0" y="1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58"/>
              <p:cNvSpPr/>
              <p:nvPr/>
            </p:nvSpPr>
            <p:spPr>
              <a:xfrm>
                <a:off x="2466722" y="3100010"/>
                <a:ext cx="50" cy="50"/>
              </a:xfrm>
              <a:custGeom>
                <a:rect b="b" l="l" r="r" t="t"/>
                <a:pathLst>
                  <a:path extrusionOk="0" h="1" w="1">
                    <a:moveTo>
                      <a:pt x="0" y="0"/>
                    </a:move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58"/>
              <p:cNvSpPr/>
              <p:nvPr/>
            </p:nvSpPr>
            <p:spPr>
              <a:xfrm>
                <a:off x="2466722" y="3100514"/>
                <a:ext cx="50" cy="554"/>
              </a:xfrm>
              <a:custGeom>
                <a:rect b="b" l="l" r="r" t="t"/>
                <a:pathLst>
                  <a:path extrusionOk="0" h="11" w="1">
                    <a:moveTo>
                      <a:pt x="0" y="1"/>
                    </a:moveTo>
                    <a:lnTo>
                      <a:pt x="0" y="10"/>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58"/>
              <p:cNvSpPr/>
              <p:nvPr/>
            </p:nvSpPr>
            <p:spPr>
              <a:xfrm>
                <a:off x="2441036" y="1974909"/>
                <a:ext cx="549784" cy="1854792"/>
              </a:xfrm>
              <a:custGeom>
                <a:rect b="b" l="l" r="r" t="t"/>
                <a:pathLst>
                  <a:path extrusionOk="0" h="36827" w="10916">
                    <a:moveTo>
                      <a:pt x="520" y="22299"/>
                    </a:moveTo>
                    <a:cubicBezTo>
                      <a:pt x="520" y="22308"/>
                      <a:pt x="513" y="22317"/>
                      <a:pt x="511" y="22319"/>
                    </a:cubicBezTo>
                    <a:lnTo>
                      <a:pt x="511" y="22319"/>
                    </a:lnTo>
                    <a:cubicBezTo>
                      <a:pt x="511" y="22312"/>
                      <a:pt x="514" y="22306"/>
                      <a:pt x="520" y="22299"/>
                    </a:cubicBezTo>
                    <a:close/>
                    <a:moveTo>
                      <a:pt x="6207" y="10345"/>
                    </a:moveTo>
                    <a:cubicBezTo>
                      <a:pt x="6078" y="11695"/>
                      <a:pt x="6027" y="13064"/>
                      <a:pt x="6008" y="14503"/>
                    </a:cubicBezTo>
                    <a:cubicBezTo>
                      <a:pt x="5968" y="15913"/>
                      <a:pt x="5998" y="17332"/>
                      <a:pt x="6027" y="18751"/>
                    </a:cubicBezTo>
                    <a:lnTo>
                      <a:pt x="6027" y="19111"/>
                    </a:lnTo>
                    <a:cubicBezTo>
                      <a:pt x="6008" y="19221"/>
                      <a:pt x="5978" y="19331"/>
                      <a:pt x="5938" y="19441"/>
                    </a:cubicBezTo>
                    <a:cubicBezTo>
                      <a:pt x="5798" y="19880"/>
                      <a:pt x="5728" y="20071"/>
                      <a:pt x="5488" y="20480"/>
                    </a:cubicBezTo>
                    <a:cubicBezTo>
                      <a:pt x="4728" y="21693"/>
                      <a:pt x="3266" y="22833"/>
                      <a:pt x="1853" y="22833"/>
                    </a:cubicBezTo>
                    <a:cubicBezTo>
                      <a:pt x="1613" y="22833"/>
                      <a:pt x="1374" y="22801"/>
                      <a:pt x="1140" y="22729"/>
                    </a:cubicBezTo>
                    <a:cubicBezTo>
                      <a:pt x="850" y="22639"/>
                      <a:pt x="600" y="22519"/>
                      <a:pt x="520" y="22370"/>
                    </a:cubicBezTo>
                    <a:cubicBezTo>
                      <a:pt x="520" y="22370"/>
                      <a:pt x="520" y="22361"/>
                      <a:pt x="513" y="22359"/>
                    </a:cubicBezTo>
                    <a:lnTo>
                      <a:pt x="513" y="22359"/>
                    </a:lnTo>
                    <a:cubicBezTo>
                      <a:pt x="511" y="22357"/>
                      <a:pt x="510" y="22353"/>
                      <a:pt x="510" y="22350"/>
                    </a:cubicBezTo>
                    <a:lnTo>
                      <a:pt x="510" y="22330"/>
                    </a:lnTo>
                    <a:cubicBezTo>
                      <a:pt x="510" y="22326"/>
                      <a:pt x="510" y="22322"/>
                      <a:pt x="511" y="22319"/>
                    </a:cubicBezTo>
                    <a:lnTo>
                      <a:pt x="511" y="22319"/>
                    </a:lnTo>
                    <a:cubicBezTo>
                      <a:pt x="520" y="22309"/>
                      <a:pt x="521" y="22299"/>
                      <a:pt x="530" y="22290"/>
                    </a:cubicBezTo>
                    <a:cubicBezTo>
                      <a:pt x="530" y="22230"/>
                      <a:pt x="790" y="21859"/>
                      <a:pt x="930" y="21670"/>
                    </a:cubicBezTo>
                    <a:cubicBezTo>
                      <a:pt x="2249" y="19811"/>
                      <a:pt x="3499" y="17872"/>
                      <a:pt x="4459" y="15793"/>
                    </a:cubicBezTo>
                    <a:cubicBezTo>
                      <a:pt x="5198" y="14173"/>
                      <a:pt x="5778" y="12244"/>
                      <a:pt x="6207" y="10345"/>
                    </a:cubicBezTo>
                    <a:close/>
                    <a:moveTo>
                      <a:pt x="9931" y="29120"/>
                    </a:moveTo>
                    <a:cubicBezTo>
                      <a:pt x="9931" y="29120"/>
                      <a:pt x="9932" y="29131"/>
                      <a:pt x="9935" y="29159"/>
                    </a:cubicBezTo>
                    <a:lnTo>
                      <a:pt x="9935" y="29159"/>
                    </a:lnTo>
                    <a:cubicBezTo>
                      <a:pt x="9934" y="29138"/>
                      <a:pt x="9932" y="29120"/>
                      <a:pt x="9931" y="29120"/>
                    </a:cubicBezTo>
                    <a:close/>
                    <a:moveTo>
                      <a:pt x="9166" y="0"/>
                    </a:moveTo>
                    <a:cubicBezTo>
                      <a:pt x="9036" y="240"/>
                      <a:pt x="8917" y="480"/>
                      <a:pt x="8797" y="720"/>
                    </a:cubicBezTo>
                    <a:cubicBezTo>
                      <a:pt x="8007" y="2309"/>
                      <a:pt x="7387" y="3988"/>
                      <a:pt x="6957" y="5717"/>
                    </a:cubicBezTo>
                    <a:cubicBezTo>
                      <a:pt x="6778" y="6447"/>
                      <a:pt x="6618" y="7197"/>
                      <a:pt x="6478" y="7936"/>
                    </a:cubicBezTo>
                    <a:cubicBezTo>
                      <a:pt x="6467" y="7986"/>
                      <a:pt x="6458" y="8036"/>
                      <a:pt x="6458" y="8086"/>
                    </a:cubicBezTo>
                    <a:cubicBezTo>
                      <a:pt x="6178" y="9285"/>
                      <a:pt x="5908" y="10485"/>
                      <a:pt x="5558" y="11675"/>
                    </a:cubicBezTo>
                    <a:cubicBezTo>
                      <a:pt x="4978" y="13594"/>
                      <a:pt x="4419" y="15023"/>
                      <a:pt x="3519" y="16772"/>
                    </a:cubicBezTo>
                    <a:cubicBezTo>
                      <a:pt x="2789" y="18161"/>
                      <a:pt x="1940" y="19491"/>
                      <a:pt x="1050" y="20780"/>
                    </a:cubicBezTo>
                    <a:cubicBezTo>
                      <a:pt x="820" y="21120"/>
                      <a:pt x="580" y="21450"/>
                      <a:pt x="341" y="21779"/>
                    </a:cubicBezTo>
                    <a:cubicBezTo>
                      <a:pt x="170" y="22010"/>
                      <a:pt x="1" y="22330"/>
                      <a:pt x="170" y="22609"/>
                    </a:cubicBezTo>
                    <a:cubicBezTo>
                      <a:pt x="290" y="22799"/>
                      <a:pt x="490" y="22909"/>
                      <a:pt x="690" y="22999"/>
                    </a:cubicBezTo>
                    <a:cubicBezTo>
                      <a:pt x="990" y="23129"/>
                      <a:pt x="1310" y="23209"/>
                      <a:pt x="1640" y="23239"/>
                    </a:cubicBezTo>
                    <a:cubicBezTo>
                      <a:pt x="1703" y="23243"/>
                      <a:pt x="1767" y="23245"/>
                      <a:pt x="1831" y="23245"/>
                    </a:cubicBezTo>
                    <a:cubicBezTo>
                      <a:pt x="3558" y="23245"/>
                      <a:pt x="5296" y="21824"/>
                      <a:pt x="6047" y="20311"/>
                    </a:cubicBezTo>
                    <a:cubicBezTo>
                      <a:pt x="6058" y="21000"/>
                      <a:pt x="6067" y="21690"/>
                      <a:pt x="6087" y="22370"/>
                    </a:cubicBezTo>
                    <a:cubicBezTo>
                      <a:pt x="6147" y="25168"/>
                      <a:pt x="6238" y="27967"/>
                      <a:pt x="6378" y="30755"/>
                    </a:cubicBezTo>
                    <a:cubicBezTo>
                      <a:pt x="6438" y="32095"/>
                      <a:pt x="6538" y="33434"/>
                      <a:pt x="6647" y="34764"/>
                    </a:cubicBezTo>
                    <a:cubicBezTo>
                      <a:pt x="6678" y="35224"/>
                      <a:pt x="6718" y="35683"/>
                      <a:pt x="6767" y="36133"/>
                    </a:cubicBezTo>
                    <a:cubicBezTo>
                      <a:pt x="6778" y="36463"/>
                      <a:pt x="6937" y="36752"/>
                      <a:pt x="7277" y="36812"/>
                    </a:cubicBezTo>
                    <a:cubicBezTo>
                      <a:pt x="7320" y="36822"/>
                      <a:pt x="7362" y="36827"/>
                      <a:pt x="7405" y="36827"/>
                    </a:cubicBezTo>
                    <a:cubicBezTo>
                      <a:pt x="7532" y="36827"/>
                      <a:pt x="7660" y="36788"/>
                      <a:pt x="7787" y="36743"/>
                    </a:cubicBezTo>
                    <a:cubicBezTo>
                      <a:pt x="7977" y="36673"/>
                      <a:pt x="8177" y="36583"/>
                      <a:pt x="8346" y="36453"/>
                    </a:cubicBezTo>
                    <a:cubicBezTo>
                      <a:pt x="9256" y="35773"/>
                      <a:pt x="9696" y="34653"/>
                      <a:pt x="10006" y="33594"/>
                    </a:cubicBezTo>
                    <a:cubicBezTo>
                      <a:pt x="10316" y="32365"/>
                      <a:pt x="10376" y="31075"/>
                      <a:pt x="10136" y="29836"/>
                    </a:cubicBezTo>
                    <a:cubicBezTo>
                      <a:pt x="10106" y="29756"/>
                      <a:pt x="10116" y="29646"/>
                      <a:pt x="10056" y="29576"/>
                    </a:cubicBezTo>
                    <a:cubicBezTo>
                      <a:pt x="10046" y="29546"/>
                      <a:pt x="10026" y="29536"/>
                      <a:pt x="10006" y="29526"/>
                    </a:cubicBezTo>
                    <a:cubicBezTo>
                      <a:pt x="9986" y="29416"/>
                      <a:pt x="9966" y="29296"/>
                      <a:pt x="9936" y="29186"/>
                    </a:cubicBezTo>
                    <a:cubicBezTo>
                      <a:pt x="9936" y="29178"/>
                      <a:pt x="9936" y="29169"/>
                      <a:pt x="9935" y="29161"/>
                    </a:cubicBezTo>
                    <a:lnTo>
                      <a:pt x="9935" y="29161"/>
                    </a:lnTo>
                    <a:cubicBezTo>
                      <a:pt x="9936" y="29163"/>
                      <a:pt x="9936" y="29164"/>
                      <a:pt x="9936" y="29166"/>
                    </a:cubicBezTo>
                    <a:cubicBezTo>
                      <a:pt x="9936" y="29164"/>
                      <a:pt x="9935" y="29161"/>
                      <a:pt x="9935" y="29159"/>
                    </a:cubicBezTo>
                    <a:lnTo>
                      <a:pt x="9935" y="29159"/>
                    </a:lnTo>
                    <a:cubicBezTo>
                      <a:pt x="9935" y="29160"/>
                      <a:pt x="9935" y="29160"/>
                      <a:pt x="9935" y="29161"/>
                    </a:cubicBezTo>
                    <a:lnTo>
                      <a:pt x="9935" y="29161"/>
                    </a:lnTo>
                    <a:cubicBezTo>
                      <a:pt x="9925" y="29083"/>
                      <a:pt x="9916" y="29005"/>
                      <a:pt x="9916" y="28927"/>
                    </a:cubicBezTo>
                    <a:cubicBezTo>
                      <a:pt x="9976" y="28816"/>
                      <a:pt x="10156" y="28536"/>
                      <a:pt x="10236" y="28367"/>
                    </a:cubicBezTo>
                    <a:cubicBezTo>
                      <a:pt x="10405" y="28007"/>
                      <a:pt x="10565" y="27647"/>
                      <a:pt x="10665" y="27267"/>
                    </a:cubicBezTo>
                    <a:cubicBezTo>
                      <a:pt x="10845" y="26608"/>
                      <a:pt x="10916" y="25918"/>
                      <a:pt x="10816" y="25248"/>
                    </a:cubicBezTo>
                    <a:cubicBezTo>
                      <a:pt x="10776" y="25028"/>
                      <a:pt x="10765" y="24778"/>
                      <a:pt x="10656" y="24578"/>
                    </a:cubicBezTo>
                    <a:cubicBezTo>
                      <a:pt x="10619" y="24522"/>
                      <a:pt x="10561" y="24496"/>
                      <a:pt x="10501" y="24496"/>
                    </a:cubicBezTo>
                    <a:cubicBezTo>
                      <a:pt x="10412" y="24496"/>
                      <a:pt x="10320" y="24553"/>
                      <a:pt x="10296" y="24649"/>
                    </a:cubicBezTo>
                    <a:cubicBezTo>
                      <a:pt x="10276" y="24808"/>
                      <a:pt x="10385" y="25038"/>
                      <a:pt x="10396" y="25208"/>
                    </a:cubicBezTo>
                    <a:cubicBezTo>
                      <a:pt x="10445" y="25438"/>
                      <a:pt x="10465" y="25968"/>
                      <a:pt x="10416" y="26368"/>
                    </a:cubicBezTo>
                    <a:cubicBezTo>
                      <a:pt x="10396" y="26768"/>
                      <a:pt x="10156" y="27617"/>
                      <a:pt x="9956" y="27997"/>
                    </a:cubicBezTo>
                    <a:cubicBezTo>
                      <a:pt x="9866" y="28207"/>
                      <a:pt x="9746" y="28407"/>
                      <a:pt x="9636" y="28607"/>
                    </a:cubicBezTo>
                    <a:cubicBezTo>
                      <a:pt x="9586" y="28687"/>
                      <a:pt x="9526" y="28776"/>
                      <a:pt x="9516" y="28867"/>
                    </a:cubicBezTo>
                    <a:cubicBezTo>
                      <a:pt x="9516" y="29096"/>
                      <a:pt x="9536" y="29076"/>
                      <a:pt x="9586" y="29326"/>
                    </a:cubicBezTo>
                    <a:cubicBezTo>
                      <a:pt x="9656" y="29636"/>
                      <a:pt x="9726" y="29956"/>
                      <a:pt x="9786" y="30276"/>
                    </a:cubicBezTo>
                    <a:cubicBezTo>
                      <a:pt x="9816" y="30466"/>
                      <a:pt x="9836" y="30626"/>
                      <a:pt x="9856" y="30915"/>
                    </a:cubicBezTo>
                    <a:cubicBezTo>
                      <a:pt x="9896" y="31915"/>
                      <a:pt x="9826" y="32665"/>
                      <a:pt x="9576" y="33594"/>
                    </a:cubicBezTo>
                    <a:cubicBezTo>
                      <a:pt x="9186" y="34993"/>
                      <a:pt x="8406" y="36273"/>
                      <a:pt x="7407" y="36423"/>
                    </a:cubicBezTo>
                    <a:cubicBezTo>
                      <a:pt x="7387" y="36423"/>
                      <a:pt x="7337" y="36403"/>
                      <a:pt x="7307" y="36393"/>
                    </a:cubicBezTo>
                    <a:cubicBezTo>
                      <a:pt x="7287" y="36383"/>
                      <a:pt x="7277" y="36373"/>
                      <a:pt x="7257" y="36373"/>
                    </a:cubicBezTo>
                    <a:cubicBezTo>
                      <a:pt x="7247" y="36353"/>
                      <a:pt x="7237" y="36343"/>
                      <a:pt x="7227" y="36333"/>
                    </a:cubicBezTo>
                    <a:cubicBezTo>
                      <a:pt x="7227" y="36323"/>
                      <a:pt x="7217" y="36323"/>
                      <a:pt x="7217" y="36313"/>
                    </a:cubicBezTo>
                    <a:cubicBezTo>
                      <a:pt x="7147" y="36093"/>
                      <a:pt x="7147" y="35693"/>
                      <a:pt x="7097" y="35333"/>
                    </a:cubicBezTo>
                    <a:cubicBezTo>
                      <a:pt x="6967" y="33914"/>
                      <a:pt x="6867" y="32494"/>
                      <a:pt x="6798" y="31066"/>
                    </a:cubicBezTo>
                    <a:cubicBezTo>
                      <a:pt x="6598" y="27117"/>
                      <a:pt x="6467" y="23159"/>
                      <a:pt x="6398" y="19211"/>
                    </a:cubicBezTo>
                    <a:cubicBezTo>
                      <a:pt x="6407" y="19161"/>
                      <a:pt x="6418" y="19081"/>
                      <a:pt x="6427" y="19051"/>
                    </a:cubicBezTo>
                    <a:cubicBezTo>
                      <a:pt x="6438" y="19001"/>
                      <a:pt x="6438" y="18951"/>
                      <a:pt x="6407" y="18901"/>
                    </a:cubicBezTo>
                    <a:lnTo>
                      <a:pt x="6398" y="18891"/>
                    </a:lnTo>
                    <a:cubicBezTo>
                      <a:pt x="6378" y="17541"/>
                      <a:pt x="6367" y="16202"/>
                      <a:pt x="6367" y="14853"/>
                    </a:cubicBezTo>
                    <a:cubicBezTo>
                      <a:pt x="6378" y="12564"/>
                      <a:pt x="6438" y="10145"/>
                      <a:pt x="6787" y="8006"/>
                    </a:cubicBezTo>
                    <a:cubicBezTo>
                      <a:pt x="6877" y="7417"/>
                      <a:pt x="6987" y="6826"/>
                      <a:pt x="7137" y="6257"/>
                    </a:cubicBezTo>
                    <a:cubicBezTo>
                      <a:pt x="7167" y="6147"/>
                      <a:pt x="7187" y="6037"/>
                      <a:pt x="7217" y="5927"/>
                    </a:cubicBezTo>
                    <a:cubicBezTo>
                      <a:pt x="7437" y="5187"/>
                      <a:pt x="7687" y="4448"/>
                      <a:pt x="7957" y="3728"/>
                    </a:cubicBezTo>
                    <a:cubicBezTo>
                      <a:pt x="8406" y="2508"/>
                      <a:pt x="8837" y="1499"/>
                      <a:pt x="9466" y="300"/>
                    </a:cubicBezTo>
                    <a:cubicBezTo>
                      <a:pt x="9486" y="270"/>
                      <a:pt x="9506" y="240"/>
                      <a:pt x="9526" y="200"/>
                    </a:cubicBezTo>
                    <a:cubicBezTo>
                      <a:pt x="9406" y="140"/>
                      <a:pt x="9286" y="70"/>
                      <a:pt x="9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58"/>
              <p:cNvSpPr/>
              <p:nvPr/>
            </p:nvSpPr>
            <p:spPr>
              <a:xfrm>
                <a:off x="2960550" y="1443257"/>
                <a:ext cx="384688" cy="449105"/>
              </a:xfrm>
              <a:custGeom>
                <a:rect b="b" l="l" r="r" t="t"/>
                <a:pathLst>
                  <a:path extrusionOk="0" h="8917" w="7638">
                    <a:moveTo>
                      <a:pt x="7047" y="1"/>
                    </a:moveTo>
                    <a:cubicBezTo>
                      <a:pt x="6938" y="91"/>
                      <a:pt x="6838" y="191"/>
                      <a:pt x="6738" y="281"/>
                    </a:cubicBezTo>
                    <a:cubicBezTo>
                      <a:pt x="6228" y="770"/>
                      <a:pt x="5748" y="1290"/>
                      <a:pt x="5258" y="1810"/>
                    </a:cubicBezTo>
                    <a:cubicBezTo>
                      <a:pt x="3539" y="3609"/>
                      <a:pt x="2010" y="5578"/>
                      <a:pt x="630" y="7657"/>
                    </a:cubicBezTo>
                    <a:cubicBezTo>
                      <a:pt x="421" y="7977"/>
                      <a:pt x="210" y="8297"/>
                      <a:pt x="1" y="8627"/>
                    </a:cubicBezTo>
                    <a:cubicBezTo>
                      <a:pt x="101" y="8717"/>
                      <a:pt x="201" y="8817"/>
                      <a:pt x="310" y="8917"/>
                    </a:cubicBezTo>
                    <a:cubicBezTo>
                      <a:pt x="681" y="8317"/>
                      <a:pt x="1070" y="7737"/>
                      <a:pt x="1470" y="7158"/>
                    </a:cubicBezTo>
                    <a:cubicBezTo>
                      <a:pt x="2640" y="5458"/>
                      <a:pt x="3799" y="3989"/>
                      <a:pt x="5248" y="2429"/>
                    </a:cubicBezTo>
                    <a:cubicBezTo>
                      <a:pt x="5738" y="1910"/>
                      <a:pt x="6228" y="1370"/>
                      <a:pt x="6738" y="861"/>
                    </a:cubicBezTo>
                    <a:cubicBezTo>
                      <a:pt x="6998" y="630"/>
                      <a:pt x="7267" y="401"/>
                      <a:pt x="7587" y="111"/>
                    </a:cubicBezTo>
                    <a:lnTo>
                      <a:pt x="7637" y="61"/>
                    </a:lnTo>
                    <a:cubicBezTo>
                      <a:pt x="7507" y="61"/>
                      <a:pt x="7377" y="61"/>
                      <a:pt x="7237" y="51"/>
                    </a:cubicBezTo>
                    <a:cubicBezTo>
                      <a:pt x="7167" y="51"/>
                      <a:pt x="7098" y="31"/>
                      <a:pt x="70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58"/>
              <p:cNvSpPr/>
              <p:nvPr/>
            </p:nvSpPr>
            <p:spPr>
              <a:xfrm>
                <a:off x="3424209" y="1762923"/>
                <a:ext cx="142986" cy="747668"/>
              </a:xfrm>
              <a:custGeom>
                <a:rect b="b" l="l" r="r" t="t"/>
                <a:pathLst>
                  <a:path extrusionOk="0" h="14845" w="2839">
                    <a:moveTo>
                      <a:pt x="1200" y="1"/>
                    </a:moveTo>
                    <a:cubicBezTo>
                      <a:pt x="1579" y="991"/>
                      <a:pt x="1819" y="2040"/>
                      <a:pt x="1990" y="3090"/>
                    </a:cubicBezTo>
                    <a:cubicBezTo>
                      <a:pt x="2230" y="4439"/>
                      <a:pt x="2309" y="5918"/>
                      <a:pt x="2170" y="7417"/>
                    </a:cubicBezTo>
                    <a:cubicBezTo>
                      <a:pt x="2059" y="8967"/>
                      <a:pt x="1799" y="10446"/>
                      <a:pt x="1190" y="11985"/>
                    </a:cubicBezTo>
                    <a:cubicBezTo>
                      <a:pt x="820" y="12985"/>
                      <a:pt x="490" y="13834"/>
                      <a:pt x="40" y="14774"/>
                    </a:cubicBezTo>
                    <a:cubicBezTo>
                      <a:pt x="31" y="14804"/>
                      <a:pt x="0" y="14844"/>
                      <a:pt x="11" y="14844"/>
                    </a:cubicBezTo>
                    <a:cubicBezTo>
                      <a:pt x="100" y="14724"/>
                      <a:pt x="180" y="14604"/>
                      <a:pt x="270" y="14484"/>
                    </a:cubicBezTo>
                    <a:cubicBezTo>
                      <a:pt x="680" y="13885"/>
                      <a:pt x="1050" y="13254"/>
                      <a:pt x="1350" y="12595"/>
                    </a:cubicBezTo>
                    <a:cubicBezTo>
                      <a:pt x="2090" y="11075"/>
                      <a:pt x="2419" y="9387"/>
                      <a:pt x="2559" y="7707"/>
                    </a:cubicBezTo>
                    <a:cubicBezTo>
                      <a:pt x="2839" y="5078"/>
                      <a:pt x="2489" y="2340"/>
                      <a:pt x="12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58"/>
              <p:cNvSpPr/>
              <p:nvPr/>
            </p:nvSpPr>
            <p:spPr>
              <a:xfrm>
                <a:off x="3430253" y="1893317"/>
                <a:ext cx="98212" cy="567916"/>
              </a:xfrm>
              <a:custGeom>
                <a:rect b="b" l="l" r="r" t="t"/>
                <a:pathLst>
                  <a:path extrusionOk="0" h="11276" w="1950">
                    <a:moveTo>
                      <a:pt x="990" y="1"/>
                    </a:moveTo>
                    <a:cubicBezTo>
                      <a:pt x="1000" y="30"/>
                      <a:pt x="1000" y="50"/>
                      <a:pt x="1010" y="81"/>
                    </a:cubicBezTo>
                    <a:cubicBezTo>
                      <a:pt x="1130" y="710"/>
                      <a:pt x="1250" y="1460"/>
                      <a:pt x="1300" y="1900"/>
                    </a:cubicBezTo>
                    <a:cubicBezTo>
                      <a:pt x="1390" y="2669"/>
                      <a:pt x="1439" y="3439"/>
                      <a:pt x="1450" y="4219"/>
                    </a:cubicBezTo>
                    <a:cubicBezTo>
                      <a:pt x="1439" y="5278"/>
                      <a:pt x="1339" y="6218"/>
                      <a:pt x="1160" y="7207"/>
                    </a:cubicBezTo>
                    <a:cubicBezTo>
                      <a:pt x="910" y="8597"/>
                      <a:pt x="550" y="9966"/>
                      <a:pt x="0" y="11276"/>
                    </a:cubicBezTo>
                    <a:cubicBezTo>
                      <a:pt x="360" y="10616"/>
                      <a:pt x="700" y="9936"/>
                      <a:pt x="920" y="9226"/>
                    </a:cubicBezTo>
                    <a:cubicBezTo>
                      <a:pt x="1220" y="8317"/>
                      <a:pt x="1390" y="7367"/>
                      <a:pt x="1539" y="6418"/>
                    </a:cubicBezTo>
                    <a:cubicBezTo>
                      <a:pt x="1790" y="4859"/>
                      <a:pt x="1950" y="2969"/>
                      <a:pt x="1450" y="1320"/>
                    </a:cubicBezTo>
                    <a:cubicBezTo>
                      <a:pt x="1320" y="870"/>
                      <a:pt x="1170" y="430"/>
                      <a:pt x="9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58"/>
              <p:cNvSpPr/>
              <p:nvPr/>
            </p:nvSpPr>
            <p:spPr>
              <a:xfrm>
                <a:off x="3439319" y="2571934"/>
                <a:ext cx="53387" cy="239133"/>
              </a:xfrm>
              <a:custGeom>
                <a:rect b="b" l="l" r="r" t="t"/>
                <a:pathLst>
                  <a:path extrusionOk="0" h="4748" w="1060">
                    <a:moveTo>
                      <a:pt x="0" y="1"/>
                    </a:moveTo>
                    <a:lnTo>
                      <a:pt x="0" y="1"/>
                    </a:lnTo>
                    <a:cubicBezTo>
                      <a:pt x="50" y="150"/>
                      <a:pt x="90" y="300"/>
                      <a:pt x="130" y="440"/>
                    </a:cubicBezTo>
                    <a:cubicBezTo>
                      <a:pt x="550" y="1869"/>
                      <a:pt x="640" y="3219"/>
                      <a:pt x="560" y="4748"/>
                    </a:cubicBezTo>
                    <a:cubicBezTo>
                      <a:pt x="1060" y="3219"/>
                      <a:pt x="1010" y="1720"/>
                      <a:pt x="180" y="310"/>
                    </a:cubicBezTo>
                    <a:cubicBezTo>
                      <a:pt x="120" y="210"/>
                      <a:pt x="60" y="11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58"/>
              <p:cNvSpPr/>
              <p:nvPr/>
            </p:nvSpPr>
            <p:spPr>
              <a:xfrm>
                <a:off x="3459414" y="2855841"/>
                <a:ext cx="104306" cy="325257"/>
              </a:xfrm>
              <a:custGeom>
                <a:rect b="b" l="l" r="r" t="t"/>
                <a:pathLst>
                  <a:path extrusionOk="0" h="6458" w="2071">
                    <a:moveTo>
                      <a:pt x="1" y="1"/>
                    </a:moveTo>
                    <a:lnTo>
                      <a:pt x="1" y="1"/>
                    </a:lnTo>
                    <a:cubicBezTo>
                      <a:pt x="661" y="980"/>
                      <a:pt x="1011" y="1990"/>
                      <a:pt x="1211" y="3169"/>
                    </a:cubicBezTo>
                    <a:cubicBezTo>
                      <a:pt x="1340" y="3859"/>
                      <a:pt x="1400" y="4579"/>
                      <a:pt x="1311" y="5388"/>
                    </a:cubicBezTo>
                    <a:cubicBezTo>
                      <a:pt x="1271" y="5738"/>
                      <a:pt x="1251" y="5948"/>
                      <a:pt x="1180" y="6288"/>
                    </a:cubicBezTo>
                    <a:cubicBezTo>
                      <a:pt x="1180" y="6348"/>
                      <a:pt x="1151" y="6427"/>
                      <a:pt x="1151" y="6458"/>
                    </a:cubicBezTo>
                    <a:cubicBezTo>
                      <a:pt x="1271" y="6178"/>
                      <a:pt x="1371" y="5898"/>
                      <a:pt x="1460" y="5598"/>
                    </a:cubicBezTo>
                    <a:cubicBezTo>
                      <a:pt x="2070" y="3569"/>
                      <a:pt x="1451" y="148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58"/>
              <p:cNvSpPr/>
              <p:nvPr/>
            </p:nvSpPr>
            <p:spPr>
              <a:xfrm>
                <a:off x="3487618" y="2947959"/>
                <a:ext cx="32284" cy="176781"/>
              </a:xfrm>
              <a:custGeom>
                <a:rect b="b" l="l" r="r" t="t"/>
                <a:pathLst>
                  <a:path extrusionOk="0" h="3510" w="641">
                    <a:moveTo>
                      <a:pt x="1" y="1"/>
                    </a:moveTo>
                    <a:lnTo>
                      <a:pt x="1" y="1"/>
                    </a:lnTo>
                    <a:cubicBezTo>
                      <a:pt x="31" y="111"/>
                      <a:pt x="51" y="221"/>
                      <a:pt x="71" y="331"/>
                    </a:cubicBezTo>
                    <a:cubicBezTo>
                      <a:pt x="300" y="1540"/>
                      <a:pt x="440" y="2350"/>
                      <a:pt x="531" y="3509"/>
                    </a:cubicBezTo>
                    <a:cubicBezTo>
                      <a:pt x="600" y="2950"/>
                      <a:pt x="640" y="2380"/>
                      <a:pt x="580" y="1810"/>
                    </a:cubicBezTo>
                    <a:cubicBezTo>
                      <a:pt x="500" y="1220"/>
                      <a:pt x="300" y="651"/>
                      <a:pt x="61" y="111"/>
                    </a:cubicBezTo>
                    <a:cubicBezTo>
                      <a:pt x="41" y="71"/>
                      <a:pt x="21" y="3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58"/>
              <p:cNvSpPr/>
              <p:nvPr/>
            </p:nvSpPr>
            <p:spPr>
              <a:xfrm>
                <a:off x="3444859" y="2664052"/>
                <a:ext cx="17628" cy="104256"/>
              </a:xfrm>
              <a:custGeom>
                <a:rect b="b" l="l" r="r" t="t"/>
                <a:pathLst>
                  <a:path extrusionOk="0" h="2070" w="350">
                    <a:moveTo>
                      <a:pt x="0" y="0"/>
                    </a:moveTo>
                    <a:lnTo>
                      <a:pt x="0" y="0"/>
                    </a:lnTo>
                    <a:cubicBezTo>
                      <a:pt x="50" y="790"/>
                      <a:pt x="150" y="1460"/>
                      <a:pt x="220" y="2070"/>
                    </a:cubicBezTo>
                    <a:cubicBezTo>
                      <a:pt x="350" y="1400"/>
                      <a:pt x="200" y="56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58"/>
              <p:cNvSpPr/>
              <p:nvPr/>
            </p:nvSpPr>
            <p:spPr>
              <a:xfrm>
                <a:off x="3370822" y="3299858"/>
                <a:ext cx="121380" cy="282447"/>
              </a:xfrm>
              <a:custGeom>
                <a:rect b="b" l="l" r="r" t="t"/>
                <a:pathLst>
                  <a:path extrusionOk="0" h="5608" w="2410">
                    <a:moveTo>
                      <a:pt x="1" y="1"/>
                    </a:moveTo>
                    <a:cubicBezTo>
                      <a:pt x="21" y="21"/>
                      <a:pt x="41" y="41"/>
                      <a:pt x="51" y="61"/>
                    </a:cubicBezTo>
                    <a:cubicBezTo>
                      <a:pt x="460" y="510"/>
                      <a:pt x="760" y="950"/>
                      <a:pt x="1080" y="1480"/>
                    </a:cubicBezTo>
                    <a:cubicBezTo>
                      <a:pt x="1810" y="2749"/>
                      <a:pt x="2310" y="4128"/>
                      <a:pt x="2010" y="5608"/>
                    </a:cubicBezTo>
                    <a:cubicBezTo>
                      <a:pt x="2400" y="4759"/>
                      <a:pt x="2410" y="3769"/>
                      <a:pt x="2160" y="2879"/>
                    </a:cubicBezTo>
                    <a:cubicBezTo>
                      <a:pt x="1940" y="2149"/>
                      <a:pt x="1530" y="1480"/>
                      <a:pt x="1031" y="910"/>
                    </a:cubicBezTo>
                    <a:cubicBezTo>
                      <a:pt x="731" y="570"/>
                      <a:pt x="380" y="26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58"/>
              <p:cNvSpPr/>
              <p:nvPr/>
            </p:nvSpPr>
            <p:spPr>
              <a:xfrm>
                <a:off x="3251004" y="2981199"/>
                <a:ext cx="107781" cy="250717"/>
              </a:xfrm>
              <a:custGeom>
                <a:rect b="b" l="l" r="r" t="t"/>
                <a:pathLst>
                  <a:path extrusionOk="0" h="4978" w="2140">
                    <a:moveTo>
                      <a:pt x="1" y="0"/>
                    </a:moveTo>
                    <a:lnTo>
                      <a:pt x="1" y="0"/>
                    </a:lnTo>
                    <a:cubicBezTo>
                      <a:pt x="131" y="160"/>
                      <a:pt x="251" y="311"/>
                      <a:pt x="371" y="490"/>
                    </a:cubicBezTo>
                    <a:cubicBezTo>
                      <a:pt x="720" y="1000"/>
                      <a:pt x="1000" y="1540"/>
                      <a:pt x="1271" y="2090"/>
                    </a:cubicBezTo>
                    <a:cubicBezTo>
                      <a:pt x="1650" y="2829"/>
                      <a:pt x="1960" y="3909"/>
                      <a:pt x="1880" y="4978"/>
                    </a:cubicBezTo>
                    <a:cubicBezTo>
                      <a:pt x="2140" y="4169"/>
                      <a:pt x="2130" y="3259"/>
                      <a:pt x="1840" y="2459"/>
                    </a:cubicBezTo>
                    <a:cubicBezTo>
                      <a:pt x="1520" y="1610"/>
                      <a:pt x="971" y="860"/>
                      <a:pt x="311" y="251"/>
                    </a:cubicBezTo>
                    <a:cubicBezTo>
                      <a:pt x="211" y="160"/>
                      <a:pt x="91" y="6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58"/>
              <p:cNvSpPr/>
              <p:nvPr/>
            </p:nvSpPr>
            <p:spPr>
              <a:xfrm>
                <a:off x="3286260" y="3065258"/>
                <a:ext cx="54394" cy="144044"/>
              </a:xfrm>
              <a:custGeom>
                <a:rect b="b" l="l" r="r" t="t"/>
                <a:pathLst>
                  <a:path extrusionOk="0" h="2860" w="1080">
                    <a:moveTo>
                      <a:pt x="0" y="1"/>
                    </a:moveTo>
                    <a:lnTo>
                      <a:pt x="0" y="1"/>
                    </a:lnTo>
                    <a:cubicBezTo>
                      <a:pt x="40" y="71"/>
                      <a:pt x="71" y="150"/>
                      <a:pt x="100" y="230"/>
                    </a:cubicBezTo>
                    <a:cubicBezTo>
                      <a:pt x="320" y="761"/>
                      <a:pt x="520" y="1290"/>
                      <a:pt x="680" y="1830"/>
                    </a:cubicBezTo>
                    <a:cubicBezTo>
                      <a:pt x="780" y="2180"/>
                      <a:pt x="880" y="2520"/>
                      <a:pt x="880" y="2860"/>
                    </a:cubicBezTo>
                    <a:cubicBezTo>
                      <a:pt x="1080" y="1840"/>
                      <a:pt x="711" y="861"/>
                      <a:pt x="40" y="51"/>
                    </a:cubicBezTo>
                    <a:cubicBezTo>
                      <a:pt x="31" y="31"/>
                      <a:pt x="11"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58"/>
              <p:cNvSpPr/>
              <p:nvPr/>
            </p:nvSpPr>
            <p:spPr>
              <a:xfrm>
                <a:off x="3414136" y="3386939"/>
                <a:ext cx="57970" cy="154621"/>
              </a:xfrm>
              <a:custGeom>
                <a:rect b="b" l="l" r="r" t="t"/>
                <a:pathLst>
                  <a:path extrusionOk="0" h="3070" w="1151">
                    <a:moveTo>
                      <a:pt x="0" y="1"/>
                    </a:moveTo>
                    <a:cubicBezTo>
                      <a:pt x="60" y="120"/>
                      <a:pt x="131" y="291"/>
                      <a:pt x="151" y="340"/>
                    </a:cubicBezTo>
                    <a:cubicBezTo>
                      <a:pt x="370" y="871"/>
                      <a:pt x="460" y="1040"/>
                      <a:pt x="710" y="1730"/>
                    </a:cubicBezTo>
                    <a:cubicBezTo>
                      <a:pt x="870" y="2170"/>
                      <a:pt x="1040" y="2619"/>
                      <a:pt x="1060" y="3070"/>
                    </a:cubicBezTo>
                    <a:cubicBezTo>
                      <a:pt x="1150" y="2530"/>
                      <a:pt x="1040" y="1960"/>
                      <a:pt x="870" y="1430"/>
                    </a:cubicBezTo>
                    <a:cubicBezTo>
                      <a:pt x="690" y="920"/>
                      <a:pt x="311" y="37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58"/>
              <p:cNvSpPr/>
              <p:nvPr/>
            </p:nvSpPr>
            <p:spPr>
              <a:xfrm>
                <a:off x="3242946" y="2682183"/>
                <a:ext cx="45379" cy="222059"/>
              </a:xfrm>
              <a:custGeom>
                <a:rect b="b" l="l" r="r" t="t"/>
                <a:pathLst>
                  <a:path extrusionOk="0" h="4409" w="901">
                    <a:moveTo>
                      <a:pt x="561" y="0"/>
                    </a:moveTo>
                    <a:lnTo>
                      <a:pt x="561" y="0"/>
                    </a:lnTo>
                    <a:cubicBezTo>
                      <a:pt x="501" y="1539"/>
                      <a:pt x="391" y="2719"/>
                      <a:pt x="81" y="4129"/>
                    </a:cubicBezTo>
                    <a:cubicBezTo>
                      <a:pt x="61" y="4218"/>
                      <a:pt x="21" y="4328"/>
                      <a:pt x="1" y="4408"/>
                    </a:cubicBezTo>
                    <a:cubicBezTo>
                      <a:pt x="51" y="4338"/>
                      <a:pt x="91" y="4269"/>
                      <a:pt x="121" y="4198"/>
                    </a:cubicBezTo>
                    <a:cubicBezTo>
                      <a:pt x="831" y="2829"/>
                      <a:pt x="900" y="1479"/>
                      <a:pt x="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58"/>
              <p:cNvSpPr/>
              <p:nvPr/>
            </p:nvSpPr>
            <p:spPr>
              <a:xfrm>
                <a:off x="3236902" y="3348208"/>
                <a:ext cx="131503" cy="270863"/>
              </a:xfrm>
              <a:custGeom>
                <a:rect b="b" l="l" r="r" t="t"/>
                <a:pathLst>
                  <a:path extrusionOk="0" h="5378" w="2611">
                    <a:moveTo>
                      <a:pt x="1" y="0"/>
                    </a:moveTo>
                    <a:cubicBezTo>
                      <a:pt x="141" y="220"/>
                      <a:pt x="261" y="460"/>
                      <a:pt x="401" y="690"/>
                    </a:cubicBezTo>
                    <a:cubicBezTo>
                      <a:pt x="1331" y="2289"/>
                      <a:pt x="2150" y="3519"/>
                      <a:pt x="2060" y="5378"/>
                    </a:cubicBezTo>
                    <a:cubicBezTo>
                      <a:pt x="2610" y="3348"/>
                      <a:pt x="1691" y="1889"/>
                      <a:pt x="391" y="430"/>
                    </a:cubicBezTo>
                    <a:cubicBezTo>
                      <a:pt x="261" y="280"/>
                      <a:pt x="121" y="12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58"/>
              <p:cNvSpPr/>
              <p:nvPr/>
            </p:nvSpPr>
            <p:spPr>
              <a:xfrm>
                <a:off x="3275481" y="3457954"/>
                <a:ext cx="47091" cy="124905"/>
              </a:xfrm>
              <a:custGeom>
                <a:rect b="b" l="l" r="r" t="t"/>
                <a:pathLst>
                  <a:path extrusionOk="0" h="2480" w="935">
                    <a:moveTo>
                      <a:pt x="19" y="0"/>
                    </a:moveTo>
                    <a:cubicBezTo>
                      <a:pt x="0" y="0"/>
                      <a:pt x="99" y="205"/>
                      <a:pt x="115" y="280"/>
                    </a:cubicBezTo>
                    <a:cubicBezTo>
                      <a:pt x="265" y="650"/>
                      <a:pt x="385" y="1020"/>
                      <a:pt x="514" y="1400"/>
                    </a:cubicBezTo>
                    <a:cubicBezTo>
                      <a:pt x="634" y="1749"/>
                      <a:pt x="754" y="2119"/>
                      <a:pt x="794" y="2479"/>
                    </a:cubicBezTo>
                    <a:cubicBezTo>
                      <a:pt x="934" y="1620"/>
                      <a:pt x="594" y="750"/>
                      <a:pt x="85" y="80"/>
                    </a:cubicBezTo>
                    <a:cubicBezTo>
                      <a:pt x="45" y="23"/>
                      <a:pt x="26"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58"/>
              <p:cNvSpPr/>
              <p:nvPr/>
            </p:nvSpPr>
            <p:spPr>
              <a:xfrm>
                <a:off x="2844761" y="3432267"/>
                <a:ext cx="88139" cy="343338"/>
              </a:xfrm>
              <a:custGeom>
                <a:rect b="b" l="l" r="r" t="t"/>
                <a:pathLst>
                  <a:path extrusionOk="0" h="6817" w="1750">
                    <a:moveTo>
                      <a:pt x="981" y="0"/>
                    </a:moveTo>
                    <a:lnTo>
                      <a:pt x="981" y="0"/>
                    </a:lnTo>
                    <a:cubicBezTo>
                      <a:pt x="1050" y="320"/>
                      <a:pt x="1090" y="610"/>
                      <a:pt x="1120" y="910"/>
                    </a:cubicBezTo>
                    <a:cubicBezTo>
                      <a:pt x="1260" y="1799"/>
                      <a:pt x="1190" y="3379"/>
                      <a:pt x="1100" y="3878"/>
                    </a:cubicBezTo>
                    <a:cubicBezTo>
                      <a:pt x="981" y="4998"/>
                      <a:pt x="581" y="5877"/>
                      <a:pt x="1" y="6817"/>
                    </a:cubicBezTo>
                    <a:cubicBezTo>
                      <a:pt x="470" y="6268"/>
                      <a:pt x="941" y="5688"/>
                      <a:pt x="1210" y="5008"/>
                    </a:cubicBezTo>
                    <a:cubicBezTo>
                      <a:pt x="1750" y="3618"/>
                      <a:pt x="1660" y="2050"/>
                      <a:pt x="1220" y="640"/>
                    </a:cubicBezTo>
                    <a:cubicBezTo>
                      <a:pt x="1150" y="430"/>
                      <a:pt x="1070" y="200"/>
                      <a:pt x="9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58"/>
              <p:cNvSpPr/>
              <p:nvPr/>
            </p:nvSpPr>
            <p:spPr>
              <a:xfrm>
                <a:off x="2909228" y="3223857"/>
                <a:ext cx="42810" cy="180760"/>
              </a:xfrm>
              <a:custGeom>
                <a:rect b="b" l="l" r="r" t="t"/>
                <a:pathLst>
                  <a:path extrusionOk="0" h="3589" w="850">
                    <a:moveTo>
                      <a:pt x="550" y="0"/>
                    </a:moveTo>
                    <a:lnTo>
                      <a:pt x="550" y="480"/>
                    </a:lnTo>
                    <a:cubicBezTo>
                      <a:pt x="540" y="1279"/>
                      <a:pt x="470" y="1890"/>
                      <a:pt x="350" y="2529"/>
                    </a:cubicBezTo>
                    <a:cubicBezTo>
                      <a:pt x="270" y="2899"/>
                      <a:pt x="190" y="3279"/>
                      <a:pt x="0" y="3589"/>
                    </a:cubicBezTo>
                    <a:cubicBezTo>
                      <a:pt x="250" y="3349"/>
                      <a:pt x="400" y="3039"/>
                      <a:pt x="530" y="2719"/>
                    </a:cubicBezTo>
                    <a:cubicBezTo>
                      <a:pt x="850" y="1950"/>
                      <a:pt x="830" y="1070"/>
                      <a:pt x="620" y="270"/>
                    </a:cubicBezTo>
                    <a:cubicBezTo>
                      <a:pt x="600" y="180"/>
                      <a:pt x="570" y="70"/>
                      <a:pt x="5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58"/>
              <p:cNvSpPr/>
              <p:nvPr/>
            </p:nvSpPr>
            <p:spPr>
              <a:xfrm>
                <a:off x="2913257" y="3216806"/>
                <a:ext cx="18635" cy="131453"/>
              </a:xfrm>
              <a:custGeom>
                <a:rect b="b" l="l" r="r" t="t"/>
                <a:pathLst>
                  <a:path extrusionOk="0" h="2610" w="370">
                    <a:moveTo>
                      <a:pt x="40" y="0"/>
                    </a:moveTo>
                    <a:lnTo>
                      <a:pt x="40" y="0"/>
                    </a:lnTo>
                    <a:cubicBezTo>
                      <a:pt x="50" y="870"/>
                      <a:pt x="80" y="1739"/>
                      <a:pt x="0" y="2609"/>
                    </a:cubicBezTo>
                    <a:cubicBezTo>
                      <a:pt x="370" y="1790"/>
                      <a:pt x="340" y="790"/>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58"/>
              <p:cNvSpPr/>
              <p:nvPr/>
            </p:nvSpPr>
            <p:spPr>
              <a:xfrm>
                <a:off x="2862389" y="3544531"/>
                <a:ext cx="31780" cy="161118"/>
              </a:xfrm>
              <a:custGeom>
                <a:rect b="b" l="l" r="r" t="t"/>
                <a:pathLst>
                  <a:path extrusionOk="0" h="3199" w="631">
                    <a:moveTo>
                      <a:pt x="371" y="0"/>
                    </a:moveTo>
                    <a:cubicBezTo>
                      <a:pt x="360" y="150"/>
                      <a:pt x="351" y="310"/>
                      <a:pt x="351" y="470"/>
                    </a:cubicBezTo>
                    <a:cubicBezTo>
                      <a:pt x="331" y="880"/>
                      <a:pt x="280" y="1289"/>
                      <a:pt x="260" y="1700"/>
                    </a:cubicBezTo>
                    <a:cubicBezTo>
                      <a:pt x="220" y="2219"/>
                      <a:pt x="191" y="2669"/>
                      <a:pt x="0" y="3199"/>
                    </a:cubicBezTo>
                    <a:cubicBezTo>
                      <a:pt x="611" y="2309"/>
                      <a:pt x="631" y="1160"/>
                      <a:pt x="400" y="140"/>
                    </a:cubicBezTo>
                    <a:cubicBezTo>
                      <a:pt x="391" y="90"/>
                      <a:pt x="380" y="30"/>
                      <a:pt x="3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58"/>
              <p:cNvSpPr/>
              <p:nvPr/>
            </p:nvSpPr>
            <p:spPr>
              <a:xfrm>
                <a:off x="2559343" y="2835746"/>
                <a:ext cx="191840" cy="270359"/>
              </a:xfrm>
              <a:custGeom>
                <a:rect b="b" l="l" r="r" t="t"/>
                <a:pathLst>
                  <a:path extrusionOk="0" h="5368" w="3809">
                    <a:moveTo>
                      <a:pt x="3809" y="0"/>
                    </a:moveTo>
                    <a:lnTo>
                      <a:pt x="3809" y="0"/>
                    </a:lnTo>
                    <a:cubicBezTo>
                      <a:pt x="3749" y="290"/>
                      <a:pt x="3678" y="580"/>
                      <a:pt x="3609" y="869"/>
                    </a:cubicBezTo>
                    <a:cubicBezTo>
                      <a:pt x="3289" y="2109"/>
                      <a:pt x="2549" y="3088"/>
                      <a:pt x="1810" y="3918"/>
                    </a:cubicBezTo>
                    <a:cubicBezTo>
                      <a:pt x="1520" y="4218"/>
                      <a:pt x="1230" y="4528"/>
                      <a:pt x="900" y="4787"/>
                    </a:cubicBezTo>
                    <a:cubicBezTo>
                      <a:pt x="730" y="4918"/>
                      <a:pt x="270" y="5207"/>
                      <a:pt x="0" y="5367"/>
                    </a:cubicBezTo>
                    <a:cubicBezTo>
                      <a:pt x="350" y="5247"/>
                      <a:pt x="700" y="5118"/>
                      <a:pt x="1030" y="4938"/>
                    </a:cubicBezTo>
                    <a:cubicBezTo>
                      <a:pt x="1380" y="4738"/>
                      <a:pt x="1699" y="4488"/>
                      <a:pt x="1999" y="4218"/>
                    </a:cubicBezTo>
                    <a:cubicBezTo>
                      <a:pt x="3039" y="3319"/>
                      <a:pt x="3749" y="2009"/>
                      <a:pt x="3789" y="629"/>
                    </a:cubicBezTo>
                    <a:cubicBezTo>
                      <a:pt x="3809" y="420"/>
                      <a:pt x="3809" y="210"/>
                      <a:pt x="38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58"/>
              <p:cNvSpPr/>
              <p:nvPr/>
            </p:nvSpPr>
            <p:spPr>
              <a:xfrm>
                <a:off x="2597117" y="2851812"/>
                <a:ext cx="128380" cy="203475"/>
              </a:xfrm>
              <a:custGeom>
                <a:rect b="b" l="l" r="r" t="t"/>
                <a:pathLst>
                  <a:path extrusionOk="0" h="4040" w="2549">
                    <a:moveTo>
                      <a:pt x="2549" y="1"/>
                    </a:moveTo>
                    <a:cubicBezTo>
                      <a:pt x="2489" y="161"/>
                      <a:pt x="2439" y="321"/>
                      <a:pt x="2369" y="490"/>
                    </a:cubicBezTo>
                    <a:cubicBezTo>
                      <a:pt x="1839" y="1900"/>
                      <a:pt x="960" y="2849"/>
                      <a:pt x="0" y="4039"/>
                    </a:cubicBezTo>
                    <a:cubicBezTo>
                      <a:pt x="1389" y="3009"/>
                      <a:pt x="2329" y="2060"/>
                      <a:pt x="2529" y="250"/>
                    </a:cubicBezTo>
                    <a:cubicBezTo>
                      <a:pt x="2539" y="170"/>
                      <a:pt x="2539" y="81"/>
                      <a:pt x="2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58"/>
              <p:cNvSpPr/>
              <p:nvPr/>
            </p:nvSpPr>
            <p:spPr>
              <a:xfrm>
                <a:off x="3860671" y="1409512"/>
                <a:ext cx="189826" cy="115840"/>
              </a:xfrm>
              <a:custGeom>
                <a:rect b="b" l="l" r="r" t="t"/>
                <a:pathLst>
                  <a:path extrusionOk="0" h="2300" w="3769">
                    <a:moveTo>
                      <a:pt x="3768" y="1"/>
                    </a:moveTo>
                    <a:lnTo>
                      <a:pt x="3768" y="1"/>
                    </a:lnTo>
                    <a:cubicBezTo>
                      <a:pt x="3699" y="11"/>
                      <a:pt x="3639" y="31"/>
                      <a:pt x="3579" y="51"/>
                    </a:cubicBezTo>
                    <a:cubicBezTo>
                      <a:pt x="2949" y="241"/>
                      <a:pt x="2319" y="461"/>
                      <a:pt x="1760" y="811"/>
                    </a:cubicBezTo>
                    <a:cubicBezTo>
                      <a:pt x="1110" y="1220"/>
                      <a:pt x="520" y="1740"/>
                      <a:pt x="1" y="2300"/>
                    </a:cubicBezTo>
                    <a:cubicBezTo>
                      <a:pt x="1110" y="1491"/>
                      <a:pt x="2329" y="851"/>
                      <a:pt x="3508" y="151"/>
                    </a:cubicBezTo>
                    <a:cubicBezTo>
                      <a:pt x="3588" y="101"/>
                      <a:pt x="3719" y="31"/>
                      <a:pt x="37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58"/>
              <p:cNvSpPr/>
              <p:nvPr/>
            </p:nvSpPr>
            <p:spPr>
              <a:xfrm>
                <a:off x="3860168" y="1387906"/>
                <a:ext cx="189826" cy="119869"/>
              </a:xfrm>
              <a:custGeom>
                <a:rect b="b" l="l" r="r" t="t"/>
                <a:pathLst>
                  <a:path extrusionOk="0" h="2380" w="3769">
                    <a:moveTo>
                      <a:pt x="3769" y="1"/>
                    </a:moveTo>
                    <a:cubicBezTo>
                      <a:pt x="3698" y="21"/>
                      <a:pt x="3638" y="30"/>
                      <a:pt x="3569" y="50"/>
                    </a:cubicBezTo>
                    <a:cubicBezTo>
                      <a:pt x="1659" y="520"/>
                      <a:pt x="1240" y="990"/>
                      <a:pt x="0" y="2379"/>
                    </a:cubicBezTo>
                    <a:cubicBezTo>
                      <a:pt x="1020" y="1529"/>
                      <a:pt x="2179" y="810"/>
                      <a:pt x="3399" y="190"/>
                    </a:cubicBezTo>
                    <a:cubicBezTo>
                      <a:pt x="3518" y="130"/>
                      <a:pt x="3678" y="50"/>
                      <a:pt x="37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58"/>
              <p:cNvSpPr/>
              <p:nvPr/>
            </p:nvSpPr>
            <p:spPr>
              <a:xfrm>
                <a:off x="3891344" y="1373803"/>
                <a:ext cx="149080" cy="81591"/>
              </a:xfrm>
              <a:custGeom>
                <a:rect b="b" l="l" r="r" t="t"/>
                <a:pathLst>
                  <a:path extrusionOk="0" h="1620" w="2960">
                    <a:moveTo>
                      <a:pt x="2959" y="1"/>
                    </a:moveTo>
                    <a:lnTo>
                      <a:pt x="2959" y="1"/>
                    </a:lnTo>
                    <a:cubicBezTo>
                      <a:pt x="2910" y="10"/>
                      <a:pt x="2859" y="10"/>
                      <a:pt x="2810" y="21"/>
                    </a:cubicBezTo>
                    <a:cubicBezTo>
                      <a:pt x="1710" y="130"/>
                      <a:pt x="561" y="630"/>
                      <a:pt x="1" y="1620"/>
                    </a:cubicBezTo>
                    <a:cubicBezTo>
                      <a:pt x="301" y="1290"/>
                      <a:pt x="671" y="1080"/>
                      <a:pt x="1071" y="860"/>
                    </a:cubicBezTo>
                    <a:cubicBezTo>
                      <a:pt x="1540" y="620"/>
                      <a:pt x="2100" y="360"/>
                      <a:pt x="2530" y="170"/>
                    </a:cubicBezTo>
                    <a:cubicBezTo>
                      <a:pt x="2650" y="121"/>
                      <a:pt x="2770" y="81"/>
                      <a:pt x="2890" y="30"/>
                    </a:cubicBezTo>
                    <a:cubicBezTo>
                      <a:pt x="2919" y="21"/>
                      <a:pt x="2950" y="10"/>
                      <a:pt x="2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58"/>
              <p:cNvSpPr/>
              <p:nvPr/>
            </p:nvSpPr>
            <p:spPr>
              <a:xfrm>
                <a:off x="2786892" y="1668489"/>
                <a:ext cx="539711" cy="775218"/>
              </a:xfrm>
              <a:custGeom>
                <a:rect b="b" l="l" r="r" t="t"/>
                <a:pathLst>
                  <a:path extrusionOk="0" h="15392" w="10716">
                    <a:moveTo>
                      <a:pt x="8234" y="0"/>
                    </a:moveTo>
                    <a:cubicBezTo>
                      <a:pt x="7503" y="0"/>
                      <a:pt x="6705" y="456"/>
                      <a:pt x="6108" y="1016"/>
                    </a:cubicBezTo>
                    <a:cubicBezTo>
                      <a:pt x="5518" y="1506"/>
                      <a:pt x="4978" y="2076"/>
                      <a:pt x="4578" y="2706"/>
                    </a:cubicBezTo>
                    <a:cubicBezTo>
                      <a:pt x="4568" y="2755"/>
                      <a:pt x="4598" y="2795"/>
                      <a:pt x="4638" y="2815"/>
                    </a:cubicBezTo>
                    <a:cubicBezTo>
                      <a:pt x="4645" y="2817"/>
                      <a:pt x="4652" y="2818"/>
                      <a:pt x="4660" y="2818"/>
                    </a:cubicBezTo>
                    <a:cubicBezTo>
                      <a:pt x="4695" y="2818"/>
                      <a:pt x="4732" y="2799"/>
                      <a:pt x="4748" y="2766"/>
                    </a:cubicBezTo>
                    <a:cubicBezTo>
                      <a:pt x="4808" y="2686"/>
                      <a:pt x="4878" y="2595"/>
                      <a:pt x="4948" y="2515"/>
                    </a:cubicBezTo>
                    <a:cubicBezTo>
                      <a:pt x="5308" y="2026"/>
                      <a:pt x="5748" y="1586"/>
                      <a:pt x="6217" y="1206"/>
                    </a:cubicBezTo>
                    <a:cubicBezTo>
                      <a:pt x="6407" y="1056"/>
                      <a:pt x="6517" y="956"/>
                      <a:pt x="6717" y="827"/>
                    </a:cubicBezTo>
                    <a:cubicBezTo>
                      <a:pt x="6867" y="716"/>
                      <a:pt x="7167" y="596"/>
                      <a:pt x="7217" y="567"/>
                    </a:cubicBezTo>
                    <a:cubicBezTo>
                      <a:pt x="7257" y="556"/>
                      <a:pt x="7647" y="396"/>
                      <a:pt x="7827" y="387"/>
                    </a:cubicBezTo>
                    <a:cubicBezTo>
                      <a:pt x="7880" y="369"/>
                      <a:pt x="7930" y="365"/>
                      <a:pt x="8001" y="365"/>
                    </a:cubicBezTo>
                    <a:cubicBezTo>
                      <a:pt x="8050" y="365"/>
                      <a:pt x="8109" y="367"/>
                      <a:pt x="8187" y="367"/>
                    </a:cubicBezTo>
                    <a:lnTo>
                      <a:pt x="8336" y="367"/>
                    </a:lnTo>
                    <a:cubicBezTo>
                      <a:pt x="8336" y="376"/>
                      <a:pt x="8336" y="376"/>
                      <a:pt x="8347" y="376"/>
                    </a:cubicBezTo>
                    <a:cubicBezTo>
                      <a:pt x="8676" y="447"/>
                      <a:pt x="8756" y="476"/>
                      <a:pt x="9016" y="616"/>
                    </a:cubicBezTo>
                    <a:cubicBezTo>
                      <a:pt x="9246" y="756"/>
                      <a:pt x="9266" y="756"/>
                      <a:pt x="9436" y="936"/>
                    </a:cubicBezTo>
                    <a:cubicBezTo>
                      <a:pt x="9325" y="907"/>
                      <a:pt x="9212" y="894"/>
                      <a:pt x="9100" y="894"/>
                    </a:cubicBezTo>
                    <a:cubicBezTo>
                      <a:pt x="8827" y="894"/>
                      <a:pt x="8554" y="970"/>
                      <a:pt x="8307" y="1076"/>
                    </a:cubicBezTo>
                    <a:cubicBezTo>
                      <a:pt x="7707" y="1316"/>
                      <a:pt x="7197" y="1726"/>
                      <a:pt x="6737" y="2175"/>
                    </a:cubicBezTo>
                    <a:cubicBezTo>
                      <a:pt x="5837" y="3015"/>
                      <a:pt x="5108" y="4005"/>
                      <a:pt x="4458" y="5054"/>
                    </a:cubicBezTo>
                    <a:cubicBezTo>
                      <a:pt x="4528" y="5114"/>
                      <a:pt x="4608" y="5174"/>
                      <a:pt x="4688" y="5234"/>
                    </a:cubicBezTo>
                    <a:cubicBezTo>
                      <a:pt x="5608" y="3815"/>
                      <a:pt x="6627" y="2506"/>
                      <a:pt x="8047" y="1656"/>
                    </a:cubicBezTo>
                    <a:cubicBezTo>
                      <a:pt x="8459" y="1430"/>
                      <a:pt x="8853" y="1293"/>
                      <a:pt x="9187" y="1293"/>
                    </a:cubicBezTo>
                    <a:cubicBezTo>
                      <a:pt x="9444" y="1293"/>
                      <a:pt x="9666" y="1373"/>
                      <a:pt x="9835" y="1556"/>
                    </a:cubicBezTo>
                    <a:cubicBezTo>
                      <a:pt x="10386" y="2866"/>
                      <a:pt x="9855" y="4925"/>
                      <a:pt x="9406" y="6434"/>
                    </a:cubicBezTo>
                    <a:cubicBezTo>
                      <a:pt x="8816" y="8353"/>
                      <a:pt x="8047" y="10022"/>
                      <a:pt x="6917" y="11751"/>
                    </a:cubicBezTo>
                    <a:cubicBezTo>
                      <a:pt x="6077" y="13030"/>
                      <a:pt x="4818" y="14420"/>
                      <a:pt x="3469" y="14870"/>
                    </a:cubicBezTo>
                    <a:cubicBezTo>
                      <a:pt x="3269" y="14940"/>
                      <a:pt x="3069" y="14970"/>
                      <a:pt x="2859" y="14980"/>
                    </a:cubicBezTo>
                    <a:cubicBezTo>
                      <a:pt x="2859" y="14970"/>
                      <a:pt x="2839" y="14950"/>
                      <a:pt x="2829" y="14950"/>
                    </a:cubicBezTo>
                    <a:cubicBezTo>
                      <a:pt x="1070" y="13161"/>
                      <a:pt x="2419" y="9312"/>
                      <a:pt x="3729" y="6864"/>
                    </a:cubicBezTo>
                    <a:cubicBezTo>
                      <a:pt x="3649" y="6813"/>
                      <a:pt x="3569" y="6773"/>
                      <a:pt x="3489" y="6733"/>
                    </a:cubicBezTo>
                    <a:cubicBezTo>
                      <a:pt x="2439" y="8772"/>
                      <a:pt x="1439" y="11402"/>
                      <a:pt x="1859" y="13601"/>
                    </a:cubicBezTo>
                    <a:cubicBezTo>
                      <a:pt x="1970" y="14080"/>
                      <a:pt x="2169" y="14560"/>
                      <a:pt x="2469" y="14960"/>
                    </a:cubicBezTo>
                    <a:cubicBezTo>
                      <a:pt x="2199" y="14920"/>
                      <a:pt x="1950" y="14840"/>
                      <a:pt x="1719" y="14720"/>
                    </a:cubicBezTo>
                    <a:cubicBezTo>
                      <a:pt x="1200" y="14420"/>
                      <a:pt x="1010" y="13820"/>
                      <a:pt x="840" y="13070"/>
                    </a:cubicBezTo>
                    <a:cubicBezTo>
                      <a:pt x="680" y="12351"/>
                      <a:pt x="790" y="11522"/>
                      <a:pt x="940" y="10731"/>
                    </a:cubicBezTo>
                    <a:cubicBezTo>
                      <a:pt x="1030" y="10212"/>
                      <a:pt x="1160" y="9692"/>
                      <a:pt x="1290" y="9183"/>
                    </a:cubicBezTo>
                    <a:cubicBezTo>
                      <a:pt x="1314" y="9098"/>
                      <a:pt x="1247" y="9043"/>
                      <a:pt x="1182" y="9043"/>
                    </a:cubicBezTo>
                    <a:cubicBezTo>
                      <a:pt x="1138" y="9043"/>
                      <a:pt x="1095" y="9067"/>
                      <a:pt x="1080" y="9123"/>
                    </a:cubicBezTo>
                    <a:cubicBezTo>
                      <a:pt x="620" y="10982"/>
                      <a:pt x="0" y="12781"/>
                      <a:pt x="940" y="14520"/>
                    </a:cubicBezTo>
                    <a:cubicBezTo>
                      <a:pt x="1190" y="14920"/>
                      <a:pt x="1599" y="15180"/>
                      <a:pt x="2059" y="15289"/>
                    </a:cubicBezTo>
                    <a:cubicBezTo>
                      <a:pt x="2312" y="15353"/>
                      <a:pt x="2574" y="15391"/>
                      <a:pt x="2836" y="15391"/>
                    </a:cubicBezTo>
                    <a:cubicBezTo>
                      <a:pt x="2947" y="15391"/>
                      <a:pt x="3059" y="15384"/>
                      <a:pt x="3169" y="15369"/>
                    </a:cubicBezTo>
                    <a:cubicBezTo>
                      <a:pt x="4408" y="15160"/>
                      <a:pt x="5428" y="14210"/>
                      <a:pt x="6248" y="13321"/>
                    </a:cubicBezTo>
                    <a:cubicBezTo>
                      <a:pt x="6847" y="12651"/>
                      <a:pt x="7347" y="11891"/>
                      <a:pt x="7807" y="11111"/>
                    </a:cubicBezTo>
                    <a:cubicBezTo>
                      <a:pt x="8407" y="10072"/>
                      <a:pt x="8926" y="8992"/>
                      <a:pt x="9356" y="7873"/>
                    </a:cubicBezTo>
                    <a:cubicBezTo>
                      <a:pt x="9895" y="6334"/>
                      <a:pt x="10715" y="3935"/>
                      <a:pt x="10415" y="2116"/>
                    </a:cubicBezTo>
                    <a:cubicBezTo>
                      <a:pt x="10426" y="2076"/>
                      <a:pt x="10415" y="2046"/>
                      <a:pt x="10406" y="2026"/>
                    </a:cubicBezTo>
                    <a:cubicBezTo>
                      <a:pt x="10406" y="2026"/>
                      <a:pt x="10406" y="2016"/>
                      <a:pt x="10395" y="2016"/>
                    </a:cubicBezTo>
                    <a:cubicBezTo>
                      <a:pt x="10335" y="1676"/>
                      <a:pt x="10226" y="1356"/>
                      <a:pt x="10066" y="1076"/>
                    </a:cubicBezTo>
                    <a:cubicBezTo>
                      <a:pt x="9706" y="487"/>
                      <a:pt x="9086" y="36"/>
                      <a:pt x="8387" y="7"/>
                    </a:cubicBezTo>
                    <a:cubicBezTo>
                      <a:pt x="8336" y="2"/>
                      <a:pt x="8285" y="0"/>
                      <a:pt x="82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58"/>
              <p:cNvSpPr/>
              <p:nvPr/>
            </p:nvSpPr>
            <p:spPr>
              <a:xfrm>
                <a:off x="2823104" y="2006588"/>
                <a:ext cx="123445" cy="396725"/>
              </a:xfrm>
              <a:custGeom>
                <a:rect b="b" l="l" r="r" t="t"/>
                <a:pathLst>
                  <a:path extrusionOk="0" h="7877" w="2451">
                    <a:moveTo>
                      <a:pt x="2450" y="0"/>
                    </a:moveTo>
                    <a:lnTo>
                      <a:pt x="2450" y="0"/>
                    </a:lnTo>
                    <a:cubicBezTo>
                      <a:pt x="1870" y="1000"/>
                      <a:pt x="1391" y="2010"/>
                      <a:pt x="1060" y="3099"/>
                    </a:cubicBezTo>
                    <a:cubicBezTo>
                      <a:pt x="1171" y="2659"/>
                      <a:pt x="1291" y="2230"/>
                      <a:pt x="1430" y="1810"/>
                    </a:cubicBezTo>
                    <a:cubicBezTo>
                      <a:pt x="1510" y="1560"/>
                      <a:pt x="1600" y="1310"/>
                      <a:pt x="1680" y="1070"/>
                    </a:cubicBezTo>
                    <a:lnTo>
                      <a:pt x="1680" y="1070"/>
                    </a:lnTo>
                    <a:cubicBezTo>
                      <a:pt x="1580" y="1260"/>
                      <a:pt x="1470" y="1450"/>
                      <a:pt x="1371" y="1640"/>
                    </a:cubicBezTo>
                    <a:cubicBezTo>
                      <a:pt x="991" y="2350"/>
                      <a:pt x="691" y="3119"/>
                      <a:pt x="541" y="3909"/>
                    </a:cubicBezTo>
                    <a:cubicBezTo>
                      <a:pt x="640" y="3229"/>
                      <a:pt x="820" y="2579"/>
                      <a:pt x="1131" y="1740"/>
                    </a:cubicBezTo>
                    <a:lnTo>
                      <a:pt x="1131" y="1740"/>
                    </a:lnTo>
                    <a:cubicBezTo>
                      <a:pt x="691" y="2510"/>
                      <a:pt x="291" y="3339"/>
                      <a:pt x="141" y="4218"/>
                    </a:cubicBezTo>
                    <a:cubicBezTo>
                      <a:pt x="1" y="5178"/>
                      <a:pt x="101" y="6208"/>
                      <a:pt x="541" y="7077"/>
                    </a:cubicBezTo>
                    <a:cubicBezTo>
                      <a:pt x="591" y="7187"/>
                      <a:pt x="680" y="7337"/>
                      <a:pt x="731" y="7417"/>
                    </a:cubicBezTo>
                    <a:cubicBezTo>
                      <a:pt x="671" y="7227"/>
                      <a:pt x="611" y="7027"/>
                      <a:pt x="560" y="6828"/>
                    </a:cubicBezTo>
                    <a:cubicBezTo>
                      <a:pt x="451" y="6317"/>
                      <a:pt x="431" y="5758"/>
                      <a:pt x="441" y="5178"/>
                    </a:cubicBezTo>
                    <a:lnTo>
                      <a:pt x="441" y="5178"/>
                    </a:lnTo>
                    <a:cubicBezTo>
                      <a:pt x="481" y="6078"/>
                      <a:pt x="691" y="6977"/>
                      <a:pt x="1091" y="7797"/>
                    </a:cubicBezTo>
                    <a:cubicBezTo>
                      <a:pt x="931" y="7257"/>
                      <a:pt x="831" y="6717"/>
                      <a:pt x="791" y="6168"/>
                    </a:cubicBezTo>
                    <a:lnTo>
                      <a:pt x="791" y="6168"/>
                    </a:lnTo>
                    <a:cubicBezTo>
                      <a:pt x="860" y="6608"/>
                      <a:pt x="971" y="7047"/>
                      <a:pt x="1131" y="7457"/>
                    </a:cubicBezTo>
                    <a:cubicBezTo>
                      <a:pt x="1180" y="7597"/>
                      <a:pt x="1271" y="7787"/>
                      <a:pt x="1331" y="7877"/>
                    </a:cubicBezTo>
                    <a:cubicBezTo>
                      <a:pt x="1251" y="7657"/>
                      <a:pt x="1200" y="7427"/>
                      <a:pt x="1171" y="7197"/>
                    </a:cubicBezTo>
                    <a:cubicBezTo>
                      <a:pt x="820" y="4749"/>
                      <a:pt x="1440" y="231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58"/>
              <p:cNvSpPr/>
              <p:nvPr/>
            </p:nvSpPr>
            <p:spPr>
              <a:xfrm>
                <a:off x="2987243" y="1692462"/>
                <a:ext cx="237672" cy="225081"/>
              </a:xfrm>
              <a:custGeom>
                <a:rect b="b" l="l" r="r" t="t"/>
                <a:pathLst>
                  <a:path extrusionOk="0" h="4469" w="4719">
                    <a:moveTo>
                      <a:pt x="3998" y="0"/>
                    </a:moveTo>
                    <a:lnTo>
                      <a:pt x="3998" y="0"/>
                    </a:lnTo>
                    <a:cubicBezTo>
                      <a:pt x="2310" y="430"/>
                      <a:pt x="1360" y="1570"/>
                      <a:pt x="490" y="2999"/>
                    </a:cubicBezTo>
                    <a:cubicBezTo>
                      <a:pt x="420" y="3119"/>
                      <a:pt x="340" y="3259"/>
                      <a:pt x="280" y="3379"/>
                    </a:cubicBezTo>
                    <a:cubicBezTo>
                      <a:pt x="380" y="3259"/>
                      <a:pt x="490" y="3149"/>
                      <a:pt x="590" y="3029"/>
                    </a:cubicBezTo>
                    <a:cubicBezTo>
                      <a:pt x="700" y="2929"/>
                      <a:pt x="800" y="2819"/>
                      <a:pt x="900" y="2719"/>
                    </a:cubicBezTo>
                    <a:lnTo>
                      <a:pt x="900" y="2719"/>
                    </a:lnTo>
                    <a:cubicBezTo>
                      <a:pt x="560" y="3179"/>
                      <a:pt x="260" y="3669"/>
                      <a:pt x="0" y="4169"/>
                    </a:cubicBezTo>
                    <a:cubicBezTo>
                      <a:pt x="20" y="4189"/>
                      <a:pt x="31" y="4198"/>
                      <a:pt x="51" y="4209"/>
                    </a:cubicBezTo>
                    <a:cubicBezTo>
                      <a:pt x="60" y="4189"/>
                      <a:pt x="80" y="4169"/>
                      <a:pt x="91" y="4149"/>
                    </a:cubicBezTo>
                    <a:cubicBezTo>
                      <a:pt x="440" y="3739"/>
                      <a:pt x="800" y="3329"/>
                      <a:pt x="1160" y="2929"/>
                    </a:cubicBezTo>
                    <a:lnTo>
                      <a:pt x="1160" y="2929"/>
                    </a:lnTo>
                    <a:cubicBezTo>
                      <a:pt x="820" y="3389"/>
                      <a:pt x="510" y="3869"/>
                      <a:pt x="231" y="4369"/>
                    </a:cubicBezTo>
                    <a:cubicBezTo>
                      <a:pt x="271" y="4398"/>
                      <a:pt x="310" y="4438"/>
                      <a:pt x="350" y="4469"/>
                    </a:cubicBezTo>
                    <a:cubicBezTo>
                      <a:pt x="690" y="4018"/>
                      <a:pt x="1050" y="3589"/>
                      <a:pt x="1430" y="3129"/>
                    </a:cubicBezTo>
                    <a:cubicBezTo>
                      <a:pt x="2279" y="2139"/>
                      <a:pt x="3089" y="1270"/>
                      <a:pt x="4198" y="630"/>
                    </a:cubicBezTo>
                    <a:cubicBezTo>
                      <a:pt x="4369" y="540"/>
                      <a:pt x="4549" y="460"/>
                      <a:pt x="4718" y="391"/>
                    </a:cubicBezTo>
                    <a:lnTo>
                      <a:pt x="4718" y="391"/>
                    </a:lnTo>
                    <a:cubicBezTo>
                      <a:pt x="4618" y="410"/>
                      <a:pt x="4529" y="430"/>
                      <a:pt x="4429" y="450"/>
                    </a:cubicBezTo>
                    <a:cubicBezTo>
                      <a:pt x="3909" y="580"/>
                      <a:pt x="3429" y="840"/>
                      <a:pt x="2979" y="1130"/>
                    </a:cubicBezTo>
                    <a:cubicBezTo>
                      <a:pt x="2869" y="1200"/>
                      <a:pt x="2769" y="1280"/>
                      <a:pt x="2669" y="1350"/>
                    </a:cubicBezTo>
                    <a:cubicBezTo>
                      <a:pt x="3159" y="910"/>
                      <a:pt x="3679" y="540"/>
                      <a:pt x="4318" y="240"/>
                    </a:cubicBezTo>
                    <a:lnTo>
                      <a:pt x="4318" y="240"/>
                    </a:lnTo>
                    <a:cubicBezTo>
                      <a:pt x="3619" y="410"/>
                      <a:pt x="2989" y="730"/>
                      <a:pt x="2429" y="1150"/>
                    </a:cubicBezTo>
                    <a:cubicBezTo>
                      <a:pt x="2899" y="700"/>
                      <a:pt x="3409" y="311"/>
                      <a:pt x="39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58"/>
              <p:cNvSpPr/>
              <p:nvPr/>
            </p:nvSpPr>
            <p:spPr>
              <a:xfrm>
                <a:off x="2895126" y="2137486"/>
                <a:ext cx="43818" cy="243666"/>
              </a:xfrm>
              <a:custGeom>
                <a:rect b="b" l="l" r="r" t="t"/>
                <a:pathLst>
                  <a:path extrusionOk="0" h="4838" w="870">
                    <a:moveTo>
                      <a:pt x="870" y="0"/>
                    </a:moveTo>
                    <a:lnTo>
                      <a:pt x="870" y="0"/>
                    </a:lnTo>
                    <a:cubicBezTo>
                      <a:pt x="170" y="1410"/>
                      <a:pt x="0" y="3109"/>
                      <a:pt x="460" y="4618"/>
                    </a:cubicBezTo>
                    <a:cubicBezTo>
                      <a:pt x="490" y="4688"/>
                      <a:pt x="510" y="4778"/>
                      <a:pt x="530" y="4838"/>
                    </a:cubicBezTo>
                    <a:cubicBezTo>
                      <a:pt x="520" y="4678"/>
                      <a:pt x="520" y="4518"/>
                      <a:pt x="510" y="4369"/>
                    </a:cubicBezTo>
                    <a:cubicBezTo>
                      <a:pt x="470" y="3678"/>
                      <a:pt x="510" y="2999"/>
                      <a:pt x="530" y="2319"/>
                    </a:cubicBezTo>
                    <a:cubicBezTo>
                      <a:pt x="540" y="1930"/>
                      <a:pt x="610" y="1330"/>
                      <a:pt x="640" y="1080"/>
                    </a:cubicBezTo>
                    <a:cubicBezTo>
                      <a:pt x="700" y="720"/>
                      <a:pt x="740" y="35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58"/>
              <p:cNvSpPr/>
              <p:nvPr/>
            </p:nvSpPr>
            <p:spPr>
              <a:xfrm>
                <a:off x="2895629" y="2224567"/>
                <a:ext cx="9066" cy="80584"/>
              </a:xfrm>
              <a:custGeom>
                <a:rect b="b" l="l" r="r" t="t"/>
                <a:pathLst>
                  <a:path extrusionOk="0" h="1600" w="180">
                    <a:moveTo>
                      <a:pt x="180" y="1"/>
                    </a:moveTo>
                    <a:cubicBezTo>
                      <a:pt x="30" y="510"/>
                      <a:pt x="0" y="1070"/>
                      <a:pt x="70" y="1600"/>
                    </a:cubicBezTo>
                    <a:cubicBezTo>
                      <a:pt x="90" y="1310"/>
                      <a:pt x="130" y="1030"/>
                      <a:pt x="140" y="740"/>
                    </a:cubicBezTo>
                    <a:cubicBezTo>
                      <a:pt x="150" y="501"/>
                      <a:pt x="140" y="250"/>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58"/>
              <p:cNvSpPr/>
              <p:nvPr/>
            </p:nvSpPr>
            <p:spPr>
              <a:xfrm>
                <a:off x="2919754" y="2062946"/>
                <a:ext cx="132964" cy="362024"/>
              </a:xfrm>
              <a:custGeom>
                <a:rect b="b" l="l" r="r" t="t"/>
                <a:pathLst>
                  <a:path extrusionOk="0" h="7188" w="2640">
                    <a:moveTo>
                      <a:pt x="2360" y="1"/>
                    </a:moveTo>
                    <a:cubicBezTo>
                      <a:pt x="2150" y="411"/>
                      <a:pt x="1960" y="840"/>
                      <a:pt x="1810" y="1271"/>
                    </a:cubicBezTo>
                    <a:cubicBezTo>
                      <a:pt x="1800" y="1300"/>
                      <a:pt x="1790" y="1331"/>
                      <a:pt x="1780" y="1351"/>
                    </a:cubicBezTo>
                    <a:cubicBezTo>
                      <a:pt x="1631" y="1660"/>
                      <a:pt x="1511" y="1950"/>
                      <a:pt x="1400" y="2200"/>
                    </a:cubicBezTo>
                    <a:cubicBezTo>
                      <a:pt x="1480" y="1890"/>
                      <a:pt x="1571" y="1571"/>
                      <a:pt x="1670" y="1251"/>
                    </a:cubicBezTo>
                    <a:cubicBezTo>
                      <a:pt x="1740" y="1031"/>
                      <a:pt x="1820" y="791"/>
                      <a:pt x="1890" y="581"/>
                    </a:cubicBezTo>
                    <a:lnTo>
                      <a:pt x="1890" y="581"/>
                    </a:lnTo>
                    <a:cubicBezTo>
                      <a:pt x="1810" y="721"/>
                      <a:pt x="1730" y="860"/>
                      <a:pt x="1660" y="991"/>
                    </a:cubicBezTo>
                    <a:cubicBezTo>
                      <a:pt x="1400" y="1460"/>
                      <a:pt x="1171" y="1950"/>
                      <a:pt x="1000" y="2460"/>
                    </a:cubicBezTo>
                    <a:cubicBezTo>
                      <a:pt x="1111" y="1970"/>
                      <a:pt x="1240" y="1471"/>
                      <a:pt x="1400" y="951"/>
                    </a:cubicBezTo>
                    <a:cubicBezTo>
                      <a:pt x="1471" y="711"/>
                      <a:pt x="1551" y="441"/>
                      <a:pt x="1620" y="231"/>
                    </a:cubicBezTo>
                    <a:lnTo>
                      <a:pt x="1620" y="231"/>
                    </a:lnTo>
                    <a:cubicBezTo>
                      <a:pt x="1531" y="421"/>
                      <a:pt x="1431" y="601"/>
                      <a:pt x="1331" y="791"/>
                    </a:cubicBezTo>
                    <a:cubicBezTo>
                      <a:pt x="1000" y="1380"/>
                      <a:pt x="741" y="2010"/>
                      <a:pt x="571" y="2660"/>
                    </a:cubicBezTo>
                    <a:cubicBezTo>
                      <a:pt x="661" y="1970"/>
                      <a:pt x="800" y="1300"/>
                      <a:pt x="1000" y="561"/>
                    </a:cubicBezTo>
                    <a:lnTo>
                      <a:pt x="1000" y="561"/>
                    </a:lnTo>
                    <a:cubicBezTo>
                      <a:pt x="561" y="1551"/>
                      <a:pt x="181" y="2590"/>
                      <a:pt x="71" y="3690"/>
                    </a:cubicBezTo>
                    <a:cubicBezTo>
                      <a:pt x="1" y="4629"/>
                      <a:pt x="51" y="5609"/>
                      <a:pt x="411" y="6488"/>
                    </a:cubicBezTo>
                    <a:cubicBezTo>
                      <a:pt x="441" y="6558"/>
                      <a:pt x="471" y="6638"/>
                      <a:pt x="491" y="6688"/>
                    </a:cubicBezTo>
                    <a:cubicBezTo>
                      <a:pt x="461" y="6548"/>
                      <a:pt x="421" y="6308"/>
                      <a:pt x="411" y="6208"/>
                    </a:cubicBezTo>
                    <a:cubicBezTo>
                      <a:pt x="351" y="5709"/>
                      <a:pt x="361" y="5209"/>
                      <a:pt x="391" y="4709"/>
                    </a:cubicBezTo>
                    <a:lnTo>
                      <a:pt x="391" y="4709"/>
                    </a:lnTo>
                    <a:cubicBezTo>
                      <a:pt x="441" y="5398"/>
                      <a:pt x="621" y="6068"/>
                      <a:pt x="800" y="6738"/>
                    </a:cubicBezTo>
                    <a:cubicBezTo>
                      <a:pt x="731" y="6168"/>
                      <a:pt x="701" y="5629"/>
                      <a:pt x="711" y="5109"/>
                    </a:cubicBezTo>
                    <a:lnTo>
                      <a:pt x="711" y="5109"/>
                    </a:lnTo>
                    <a:cubicBezTo>
                      <a:pt x="731" y="5358"/>
                      <a:pt x="771" y="5609"/>
                      <a:pt x="820" y="5858"/>
                    </a:cubicBezTo>
                    <a:cubicBezTo>
                      <a:pt x="891" y="6158"/>
                      <a:pt x="940" y="6458"/>
                      <a:pt x="1071" y="6738"/>
                    </a:cubicBezTo>
                    <a:cubicBezTo>
                      <a:pt x="991" y="6448"/>
                      <a:pt x="991" y="6138"/>
                      <a:pt x="980" y="5829"/>
                    </a:cubicBezTo>
                    <a:cubicBezTo>
                      <a:pt x="971" y="5678"/>
                      <a:pt x="971" y="5538"/>
                      <a:pt x="980" y="5389"/>
                    </a:cubicBezTo>
                    <a:cubicBezTo>
                      <a:pt x="991" y="5598"/>
                      <a:pt x="1020" y="5809"/>
                      <a:pt x="1051" y="6018"/>
                    </a:cubicBezTo>
                    <a:cubicBezTo>
                      <a:pt x="1111" y="6418"/>
                      <a:pt x="1220" y="6818"/>
                      <a:pt x="1371" y="7188"/>
                    </a:cubicBezTo>
                    <a:cubicBezTo>
                      <a:pt x="1460" y="7118"/>
                      <a:pt x="1560" y="7058"/>
                      <a:pt x="1660" y="6988"/>
                    </a:cubicBezTo>
                    <a:cubicBezTo>
                      <a:pt x="1471" y="6288"/>
                      <a:pt x="1451" y="5938"/>
                      <a:pt x="1380" y="5249"/>
                    </a:cubicBezTo>
                    <a:cubicBezTo>
                      <a:pt x="1291" y="4019"/>
                      <a:pt x="1511" y="2970"/>
                      <a:pt x="1970" y="1770"/>
                    </a:cubicBezTo>
                    <a:cubicBezTo>
                      <a:pt x="2160" y="1251"/>
                      <a:pt x="2380" y="731"/>
                      <a:pt x="2640" y="211"/>
                    </a:cubicBezTo>
                    <a:cubicBezTo>
                      <a:pt x="2540" y="141"/>
                      <a:pt x="2450" y="71"/>
                      <a:pt x="23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58"/>
              <p:cNvSpPr/>
              <p:nvPr/>
            </p:nvSpPr>
            <p:spPr>
              <a:xfrm>
                <a:off x="3063747" y="1767959"/>
                <a:ext cx="240191" cy="218030"/>
              </a:xfrm>
              <a:custGeom>
                <a:rect b="b" l="l" r="r" t="t"/>
                <a:pathLst>
                  <a:path extrusionOk="0" h="4329" w="4769">
                    <a:moveTo>
                      <a:pt x="4169" y="1"/>
                    </a:moveTo>
                    <a:lnTo>
                      <a:pt x="4169" y="1"/>
                    </a:lnTo>
                    <a:cubicBezTo>
                      <a:pt x="4109" y="11"/>
                      <a:pt x="4059" y="21"/>
                      <a:pt x="3999" y="31"/>
                    </a:cubicBezTo>
                    <a:cubicBezTo>
                      <a:pt x="2190" y="391"/>
                      <a:pt x="1020" y="2000"/>
                      <a:pt x="80" y="3439"/>
                    </a:cubicBezTo>
                    <a:cubicBezTo>
                      <a:pt x="480" y="2979"/>
                      <a:pt x="900" y="2539"/>
                      <a:pt x="1320" y="2110"/>
                    </a:cubicBezTo>
                    <a:lnTo>
                      <a:pt x="1320" y="2110"/>
                    </a:lnTo>
                    <a:cubicBezTo>
                      <a:pt x="1280" y="2160"/>
                      <a:pt x="1230" y="2220"/>
                      <a:pt x="1180" y="2270"/>
                    </a:cubicBezTo>
                    <a:cubicBezTo>
                      <a:pt x="760" y="2770"/>
                      <a:pt x="360" y="3299"/>
                      <a:pt x="1" y="3839"/>
                    </a:cubicBezTo>
                    <a:cubicBezTo>
                      <a:pt x="21" y="3859"/>
                      <a:pt x="41" y="3869"/>
                      <a:pt x="60" y="3879"/>
                    </a:cubicBezTo>
                    <a:cubicBezTo>
                      <a:pt x="611" y="3219"/>
                      <a:pt x="1260" y="2530"/>
                      <a:pt x="1960" y="1920"/>
                    </a:cubicBezTo>
                    <a:lnTo>
                      <a:pt x="1960" y="1920"/>
                    </a:lnTo>
                    <a:cubicBezTo>
                      <a:pt x="1380" y="2499"/>
                      <a:pt x="860" y="3150"/>
                      <a:pt x="460" y="3859"/>
                    </a:cubicBezTo>
                    <a:cubicBezTo>
                      <a:pt x="811" y="3409"/>
                      <a:pt x="1250" y="2959"/>
                      <a:pt x="1700" y="2559"/>
                    </a:cubicBezTo>
                    <a:lnTo>
                      <a:pt x="1700" y="2559"/>
                    </a:lnTo>
                    <a:cubicBezTo>
                      <a:pt x="1250" y="3050"/>
                      <a:pt x="860" y="3589"/>
                      <a:pt x="491" y="4149"/>
                    </a:cubicBezTo>
                    <a:cubicBezTo>
                      <a:pt x="591" y="4209"/>
                      <a:pt x="700" y="4269"/>
                      <a:pt x="800" y="4329"/>
                    </a:cubicBezTo>
                    <a:cubicBezTo>
                      <a:pt x="1670" y="3039"/>
                      <a:pt x="2639" y="1870"/>
                      <a:pt x="3969" y="1100"/>
                    </a:cubicBezTo>
                    <a:cubicBezTo>
                      <a:pt x="4219" y="951"/>
                      <a:pt x="4469" y="820"/>
                      <a:pt x="4718" y="711"/>
                    </a:cubicBezTo>
                    <a:cubicBezTo>
                      <a:pt x="4698" y="671"/>
                      <a:pt x="4689" y="620"/>
                      <a:pt x="4678" y="560"/>
                    </a:cubicBezTo>
                    <a:cubicBezTo>
                      <a:pt x="4498" y="600"/>
                      <a:pt x="4329" y="660"/>
                      <a:pt x="4159" y="731"/>
                    </a:cubicBezTo>
                    <a:cubicBezTo>
                      <a:pt x="4329" y="640"/>
                      <a:pt x="4498" y="560"/>
                      <a:pt x="4669" y="491"/>
                    </a:cubicBezTo>
                    <a:cubicBezTo>
                      <a:pt x="4669" y="431"/>
                      <a:pt x="4669" y="360"/>
                      <a:pt x="4678" y="300"/>
                    </a:cubicBezTo>
                    <a:lnTo>
                      <a:pt x="4678" y="300"/>
                    </a:lnTo>
                    <a:cubicBezTo>
                      <a:pt x="4358" y="371"/>
                      <a:pt x="4039" y="471"/>
                      <a:pt x="3749" y="611"/>
                    </a:cubicBezTo>
                    <a:cubicBezTo>
                      <a:pt x="4069" y="420"/>
                      <a:pt x="4398" y="271"/>
                      <a:pt x="4709" y="161"/>
                    </a:cubicBezTo>
                    <a:cubicBezTo>
                      <a:pt x="4729" y="121"/>
                      <a:pt x="4749" y="71"/>
                      <a:pt x="4769" y="31"/>
                    </a:cubicBezTo>
                    <a:lnTo>
                      <a:pt x="4769" y="31"/>
                    </a:lnTo>
                    <a:cubicBezTo>
                      <a:pt x="3919" y="151"/>
                      <a:pt x="3179" y="500"/>
                      <a:pt x="2530" y="971"/>
                    </a:cubicBezTo>
                    <a:cubicBezTo>
                      <a:pt x="2630" y="891"/>
                      <a:pt x="2719" y="820"/>
                      <a:pt x="2799" y="760"/>
                    </a:cubicBezTo>
                    <a:cubicBezTo>
                      <a:pt x="2919" y="651"/>
                      <a:pt x="3519" y="251"/>
                      <a:pt x="3879" y="111"/>
                    </a:cubicBezTo>
                    <a:cubicBezTo>
                      <a:pt x="3959" y="81"/>
                      <a:pt x="4069" y="31"/>
                      <a:pt x="41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58"/>
              <p:cNvSpPr/>
              <p:nvPr/>
            </p:nvSpPr>
            <p:spPr>
              <a:xfrm>
                <a:off x="3072309" y="1758440"/>
                <a:ext cx="191387" cy="154067"/>
              </a:xfrm>
              <a:custGeom>
                <a:rect b="b" l="l" r="r" t="t"/>
                <a:pathLst>
                  <a:path extrusionOk="0" h="3059" w="3800">
                    <a:moveTo>
                      <a:pt x="3799" y="0"/>
                    </a:moveTo>
                    <a:lnTo>
                      <a:pt x="3799" y="0"/>
                    </a:lnTo>
                    <a:cubicBezTo>
                      <a:pt x="3109" y="170"/>
                      <a:pt x="2460" y="480"/>
                      <a:pt x="1890" y="900"/>
                    </a:cubicBezTo>
                    <a:cubicBezTo>
                      <a:pt x="1230" y="1429"/>
                      <a:pt x="661" y="2059"/>
                      <a:pt x="190" y="2759"/>
                    </a:cubicBezTo>
                    <a:cubicBezTo>
                      <a:pt x="130" y="2859"/>
                      <a:pt x="61" y="2959"/>
                      <a:pt x="1" y="3059"/>
                    </a:cubicBezTo>
                    <a:cubicBezTo>
                      <a:pt x="110" y="2939"/>
                      <a:pt x="210" y="2819"/>
                      <a:pt x="321" y="2708"/>
                    </a:cubicBezTo>
                    <a:cubicBezTo>
                      <a:pt x="850" y="2139"/>
                      <a:pt x="1430" y="1599"/>
                      <a:pt x="2010" y="1080"/>
                    </a:cubicBezTo>
                    <a:cubicBezTo>
                      <a:pt x="2500" y="669"/>
                      <a:pt x="3149" y="280"/>
                      <a:pt x="3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58"/>
              <p:cNvSpPr/>
              <p:nvPr/>
            </p:nvSpPr>
            <p:spPr>
              <a:xfrm>
                <a:off x="3077850" y="1758894"/>
                <a:ext cx="140518" cy="123394"/>
              </a:xfrm>
              <a:custGeom>
                <a:rect b="b" l="l" r="r" t="t"/>
                <a:pathLst>
                  <a:path extrusionOk="0" h="2450" w="2790">
                    <a:moveTo>
                      <a:pt x="2789" y="1"/>
                    </a:moveTo>
                    <a:lnTo>
                      <a:pt x="2789" y="1"/>
                    </a:lnTo>
                    <a:cubicBezTo>
                      <a:pt x="1640" y="440"/>
                      <a:pt x="660" y="1280"/>
                      <a:pt x="51" y="2350"/>
                    </a:cubicBezTo>
                    <a:cubicBezTo>
                      <a:pt x="31" y="2380"/>
                      <a:pt x="11" y="2420"/>
                      <a:pt x="0" y="2450"/>
                    </a:cubicBezTo>
                    <a:cubicBezTo>
                      <a:pt x="80" y="2360"/>
                      <a:pt x="160" y="2280"/>
                      <a:pt x="240" y="2200"/>
                    </a:cubicBezTo>
                    <a:cubicBezTo>
                      <a:pt x="640" y="1770"/>
                      <a:pt x="1070" y="1380"/>
                      <a:pt x="1510" y="1000"/>
                    </a:cubicBezTo>
                    <a:cubicBezTo>
                      <a:pt x="1959" y="591"/>
                      <a:pt x="2279" y="331"/>
                      <a:pt x="27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58"/>
              <p:cNvSpPr/>
              <p:nvPr/>
            </p:nvSpPr>
            <p:spPr>
              <a:xfrm>
                <a:off x="3575203" y="1609410"/>
                <a:ext cx="328833" cy="256106"/>
              </a:xfrm>
              <a:custGeom>
                <a:rect b="b" l="l" r="r" t="t"/>
                <a:pathLst>
                  <a:path extrusionOk="0" h="5085" w="6529">
                    <a:moveTo>
                      <a:pt x="5418" y="0"/>
                    </a:moveTo>
                    <a:cubicBezTo>
                      <a:pt x="5409" y="140"/>
                      <a:pt x="5349" y="280"/>
                      <a:pt x="5249" y="370"/>
                    </a:cubicBezTo>
                    <a:cubicBezTo>
                      <a:pt x="5278" y="400"/>
                      <a:pt x="5309" y="420"/>
                      <a:pt x="5338" y="450"/>
                    </a:cubicBezTo>
                    <a:cubicBezTo>
                      <a:pt x="5489" y="610"/>
                      <a:pt x="5609" y="800"/>
                      <a:pt x="5748" y="1090"/>
                    </a:cubicBezTo>
                    <a:cubicBezTo>
                      <a:pt x="5798" y="1220"/>
                      <a:pt x="5838" y="1349"/>
                      <a:pt x="5868" y="1480"/>
                    </a:cubicBezTo>
                    <a:cubicBezTo>
                      <a:pt x="5878" y="1509"/>
                      <a:pt x="5898" y="1629"/>
                      <a:pt x="5908" y="1669"/>
                    </a:cubicBezTo>
                    <a:cubicBezTo>
                      <a:pt x="5968" y="2219"/>
                      <a:pt x="5828" y="2749"/>
                      <a:pt x="5678" y="3049"/>
                    </a:cubicBezTo>
                    <a:cubicBezTo>
                      <a:pt x="5669" y="3089"/>
                      <a:pt x="5649" y="3119"/>
                      <a:pt x="5629" y="3169"/>
                    </a:cubicBezTo>
                    <a:cubicBezTo>
                      <a:pt x="5438" y="3499"/>
                      <a:pt x="5318" y="3608"/>
                      <a:pt x="4989" y="3939"/>
                    </a:cubicBezTo>
                    <a:cubicBezTo>
                      <a:pt x="4538" y="4414"/>
                      <a:pt x="3689" y="4702"/>
                      <a:pt x="3025" y="4702"/>
                    </a:cubicBezTo>
                    <a:cubicBezTo>
                      <a:pt x="2895" y="4702"/>
                      <a:pt x="2771" y="4691"/>
                      <a:pt x="2660" y="4668"/>
                    </a:cubicBezTo>
                    <a:cubicBezTo>
                      <a:pt x="1970" y="4528"/>
                      <a:pt x="1570" y="4268"/>
                      <a:pt x="1091" y="3779"/>
                    </a:cubicBezTo>
                    <a:cubicBezTo>
                      <a:pt x="611" y="3229"/>
                      <a:pt x="431" y="2449"/>
                      <a:pt x="700" y="1629"/>
                    </a:cubicBezTo>
                    <a:cubicBezTo>
                      <a:pt x="561" y="1629"/>
                      <a:pt x="421" y="1580"/>
                      <a:pt x="321" y="1489"/>
                    </a:cubicBezTo>
                    <a:lnTo>
                      <a:pt x="321" y="1489"/>
                    </a:lnTo>
                    <a:cubicBezTo>
                      <a:pt x="1" y="2429"/>
                      <a:pt x="141" y="3479"/>
                      <a:pt x="980" y="4248"/>
                    </a:cubicBezTo>
                    <a:cubicBezTo>
                      <a:pt x="1011" y="4278"/>
                      <a:pt x="1040" y="4308"/>
                      <a:pt x="1071" y="4328"/>
                    </a:cubicBezTo>
                    <a:cubicBezTo>
                      <a:pt x="1280" y="4598"/>
                      <a:pt x="1610" y="4758"/>
                      <a:pt x="1940" y="4878"/>
                    </a:cubicBezTo>
                    <a:cubicBezTo>
                      <a:pt x="2285" y="5018"/>
                      <a:pt x="2648" y="5084"/>
                      <a:pt x="3013" y="5084"/>
                    </a:cubicBezTo>
                    <a:cubicBezTo>
                      <a:pt x="3430" y="5084"/>
                      <a:pt x="3849" y="4998"/>
                      <a:pt x="4249" y="4838"/>
                    </a:cubicBezTo>
                    <a:cubicBezTo>
                      <a:pt x="4359" y="4798"/>
                      <a:pt x="4469" y="4748"/>
                      <a:pt x="4569" y="4698"/>
                    </a:cubicBezTo>
                    <a:cubicBezTo>
                      <a:pt x="4859" y="4558"/>
                      <a:pt x="5129" y="4378"/>
                      <a:pt x="5349" y="4148"/>
                    </a:cubicBezTo>
                    <a:cubicBezTo>
                      <a:pt x="5618" y="3868"/>
                      <a:pt x="5818" y="3528"/>
                      <a:pt x="5978" y="3179"/>
                    </a:cubicBezTo>
                    <a:cubicBezTo>
                      <a:pt x="6528" y="2059"/>
                      <a:pt x="6288" y="780"/>
                      <a:pt x="5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58"/>
              <p:cNvSpPr/>
              <p:nvPr/>
            </p:nvSpPr>
            <p:spPr>
              <a:xfrm>
                <a:off x="3545538" y="1454841"/>
                <a:ext cx="334776" cy="285821"/>
              </a:xfrm>
              <a:custGeom>
                <a:rect b="b" l="l" r="r" t="t"/>
                <a:pathLst>
                  <a:path extrusionOk="0" h="5675" w="6647">
                    <a:moveTo>
                      <a:pt x="4298" y="0"/>
                    </a:moveTo>
                    <a:cubicBezTo>
                      <a:pt x="4318" y="51"/>
                      <a:pt x="4328" y="100"/>
                      <a:pt x="4348" y="151"/>
                    </a:cubicBezTo>
                    <a:lnTo>
                      <a:pt x="4348" y="171"/>
                    </a:lnTo>
                    <a:cubicBezTo>
                      <a:pt x="4358" y="211"/>
                      <a:pt x="4358" y="251"/>
                      <a:pt x="4368" y="291"/>
                    </a:cubicBezTo>
                    <a:cubicBezTo>
                      <a:pt x="4368" y="340"/>
                      <a:pt x="4368" y="380"/>
                      <a:pt x="4358" y="420"/>
                    </a:cubicBezTo>
                    <a:cubicBezTo>
                      <a:pt x="4738" y="551"/>
                      <a:pt x="5048" y="760"/>
                      <a:pt x="5338" y="1040"/>
                    </a:cubicBezTo>
                    <a:cubicBezTo>
                      <a:pt x="5487" y="1200"/>
                      <a:pt x="5607" y="1390"/>
                      <a:pt x="5747" y="1680"/>
                    </a:cubicBezTo>
                    <a:cubicBezTo>
                      <a:pt x="5798" y="1810"/>
                      <a:pt x="5827" y="1940"/>
                      <a:pt x="5867" y="2070"/>
                    </a:cubicBezTo>
                    <a:cubicBezTo>
                      <a:pt x="5878" y="2100"/>
                      <a:pt x="5898" y="2219"/>
                      <a:pt x="5898" y="2259"/>
                    </a:cubicBezTo>
                    <a:cubicBezTo>
                      <a:pt x="5967" y="2810"/>
                      <a:pt x="5818" y="3339"/>
                      <a:pt x="5678" y="3639"/>
                    </a:cubicBezTo>
                    <a:cubicBezTo>
                      <a:pt x="5658" y="3679"/>
                      <a:pt x="5638" y="3709"/>
                      <a:pt x="5618" y="3759"/>
                    </a:cubicBezTo>
                    <a:cubicBezTo>
                      <a:pt x="5428" y="4089"/>
                      <a:pt x="5308" y="4209"/>
                      <a:pt x="4978" y="4529"/>
                    </a:cubicBezTo>
                    <a:cubicBezTo>
                      <a:pt x="4535" y="5005"/>
                      <a:pt x="3688" y="5292"/>
                      <a:pt x="3019" y="5292"/>
                    </a:cubicBezTo>
                    <a:cubicBezTo>
                      <a:pt x="2887" y="5292"/>
                      <a:pt x="2762" y="5281"/>
                      <a:pt x="2649" y="5258"/>
                    </a:cubicBezTo>
                    <a:cubicBezTo>
                      <a:pt x="1969" y="5118"/>
                      <a:pt x="1569" y="4869"/>
                      <a:pt x="1090" y="4369"/>
                    </a:cubicBezTo>
                    <a:cubicBezTo>
                      <a:pt x="630" y="3849"/>
                      <a:pt x="440" y="3109"/>
                      <a:pt x="660" y="2330"/>
                    </a:cubicBezTo>
                    <a:cubicBezTo>
                      <a:pt x="630" y="2330"/>
                      <a:pt x="600" y="2319"/>
                      <a:pt x="570" y="2310"/>
                    </a:cubicBezTo>
                    <a:cubicBezTo>
                      <a:pt x="460" y="2290"/>
                      <a:pt x="380" y="2230"/>
                      <a:pt x="330" y="2159"/>
                    </a:cubicBezTo>
                    <a:cubicBezTo>
                      <a:pt x="320" y="2150"/>
                      <a:pt x="300" y="2150"/>
                      <a:pt x="290" y="2139"/>
                    </a:cubicBezTo>
                    <a:lnTo>
                      <a:pt x="290" y="2139"/>
                    </a:lnTo>
                    <a:cubicBezTo>
                      <a:pt x="0" y="3059"/>
                      <a:pt x="160" y="4089"/>
                      <a:pt x="970" y="4838"/>
                    </a:cubicBezTo>
                    <a:cubicBezTo>
                      <a:pt x="1000" y="4869"/>
                      <a:pt x="1030" y="4898"/>
                      <a:pt x="1060" y="4918"/>
                    </a:cubicBezTo>
                    <a:cubicBezTo>
                      <a:pt x="1280" y="5188"/>
                      <a:pt x="1600" y="5358"/>
                      <a:pt x="1929" y="5468"/>
                    </a:cubicBezTo>
                    <a:cubicBezTo>
                      <a:pt x="2274" y="5608"/>
                      <a:pt x="2637" y="5674"/>
                      <a:pt x="3003" y="5674"/>
                    </a:cubicBezTo>
                    <a:cubicBezTo>
                      <a:pt x="3421" y="5674"/>
                      <a:pt x="3843" y="5588"/>
                      <a:pt x="4248" y="5428"/>
                    </a:cubicBezTo>
                    <a:cubicBezTo>
                      <a:pt x="4358" y="5388"/>
                      <a:pt x="4458" y="5338"/>
                      <a:pt x="4568" y="5288"/>
                    </a:cubicBezTo>
                    <a:cubicBezTo>
                      <a:pt x="4848" y="5148"/>
                      <a:pt x="5118" y="4969"/>
                      <a:pt x="5348" y="4738"/>
                    </a:cubicBezTo>
                    <a:cubicBezTo>
                      <a:pt x="5607" y="4458"/>
                      <a:pt x="5807" y="4119"/>
                      <a:pt x="5978" y="3769"/>
                    </a:cubicBezTo>
                    <a:cubicBezTo>
                      <a:pt x="6647" y="2390"/>
                      <a:pt x="6127" y="771"/>
                      <a:pt x="4718" y="151"/>
                    </a:cubicBezTo>
                    <a:cubicBezTo>
                      <a:pt x="4568" y="80"/>
                      <a:pt x="4428" y="31"/>
                      <a:pt x="4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58"/>
              <p:cNvSpPr/>
              <p:nvPr/>
            </p:nvSpPr>
            <p:spPr>
              <a:xfrm>
                <a:off x="3445312" y="1304804"/>
                <a:ext cx="355023" cy="290505"/>
              </a:xfrm>
              <a:custGeom>
                <a:rect b="b" l="l" r="r" t="t"/>
                <a:pathLst>
                  <a:path extrusionOk="0" h="5768" w="7049">
                    <a:moveTo>
                      <a:pt x="3821" y="387"/>
                    </a:moveTo>
                    <a:cubicBezTo>
                      <a:pt x="4104" y="387"/>
                      <a:pt x="4371" y="408"/>
                      <a:pt x="4409" y="421"/>
                    </a:cubicBezTo>
                    <a:cubicBezTo>
                      <a:pt x="4969" y="531"/>
                      <a:pt x="5369" y="781"/>
                      <a:pt x="5738" y="1140"/>
                    </a:cubicBezTo>
                    <a:cubicBezTo>
                      <a:pt x="5889" y="1300"/>
                      <a:pt x="6009" y="1491"/>
                      <a:pt x="6149" y="1780"/>
                    </a:cubicBezTo>
                    <a:cubicBezTo>
                      <a:pt x="6198" y="1900"/>
                      <a:pt x="6238" y="2040"/>
                      <a:pt x="6268" y="2170"/>
                    </a:cubicBezTo>
                    <a:cubicBezTo>
                      <a:pt x="6278" y="2200"/>
                      <a:pt x="6298" y="2310"/>
                      <a:pt x="6308" y="2360"/>
                    </a:cubicBezTo>
                    <a:cubicBezTo>
                      <a:pt x="6368" y="2900"/>
                      <a:pt x="6228" y="3430"/>
                      <a:pt x="6078" y="3739"/>
                    </a:cubicBezTo>
                    <a:cubicBezTo>
                      <a:pt x="6058" y="3770"/>
                      <a:pt x="6038" y="3810"/>
                      <a:pt x="6018" y="3849"/>
                    </a:cubicBezTo>
                    <a:cubicBezTo>
                      <a:pt x="5829" y="4179"/>
                      <a:pt x="5718" y="4299"/>
                      <a:pt x="5389" y="4629"/>
                    </a:cubicBezTo>
                    <a:cubicBezTo>
                      <a:pt x="4940" y="5103"/>
                      <a:pt x="4095" y="5384"/>
                      <a:pt x="3427" y="5384"/>
                    </a:cubicBezTo>
                    <a:cubicBezTo>
                      <a:pt x="3293" y="5384"/>
                      <a:pt x="3165" y="5372"/>
                      <a:pt x="3050" y="5349"/>
                    </a:cubicBezTo>
                    <a:cubicBezTo>
                      <a:pt x="2370" y="5218"/>
                      <a:pt x="1970" y="4959"/>
                      <a:pt x="1491" y="4459"/>
                    </a:cubicBezTo>
                    <a:cubicBezTo>
                      <a:pt x="971" y="3879"/>
                      <a:pt x="801" y="3030"/>
                      <a:pt x="1160" y="2150"/>
                    </a:cubicBezTo>
                    <a:cubicBezTo>
                      <a:pt x="1391" y="1571"/>
                      <a:pt x="1940" y="900"/>
                      <a:pt x="2660" y="601"/>
                    </a:cubicBezTo>
                    <a:cubicBezTo>
                      <a:pt x="2680" y="591"/>
                      <a:pt x="2690" y="591"/>
                      <a:pt x="2690" y="591"/>
                    </a:cubicBezTo>
                    <a:cubicBezTo>
                      <a:pt x="2790" y="551"/>
                      <a:pt x="2900" y="511"/>
                      <a:pt x="3000" y="481"/>
                    </a:cubicBezTo>
                    <a:cubicBezTo>
                      <a:pt x="3110" y="451"/>
                      <a:pt x="3219" y="441"/>
                      <a:pt x="3330" y="421"/>
                    </a:cubicBezTo>
                    <a:cubicBezTo>
                      <a:pt x="3330" y="421"/>
                      <a:pt x="3339" y="421"/>
                      <a:pt x="3370" y="411"/>
                    </a:cubicBezTo>
                    <a:cubicBezTo>
                      <a:pt x="3501" y="393"/>
                      <a:pt x="3664" y="387"/>
                      <a:pt x="3821" y="387"/>
                    </a:cubicBezTo>
                    <a:close/>
                    <a:moveTo>
                      <a:pt x="3699" y="1"/>
                    </a:moveTo>
                    <a:cubicBezTo>
                      <a:pt x="2950" y="31"/>
                      <a:pt x="2400" y="191"/>
                      <a:pt x="1860" y="611"/>
                    </a:cubicBezTo>
                    <a:cubicBezTo>
                      <a:pt x="511" y="1620"/>
                      <a:pt x="1" y="3670"/>
                      <a:pt x="1380" y="4939"/>
                    </a:cubicBezTo>
                    <a:cubicBezTo>
                      <a:pt x="1411" y="4969"/>
                      <a:pt x="1440" y="4989"/>
                      <a:pt x="1471" y="5019"/>
                    </a:cubicBezTo>
                    <a:cubicBezTo>
                      <a:pt x="1680" y="5278"/>
                      <a:pt x="2010" y="5449"/>
                      <a:pt x="2330" y="5558"/>
                    </a:cubicBezTo>
                    <a:cubicBezTo>
                      <a:pt x="2679" y="5700"/>
                      <a:pt x="3046" y="5768"/>
                      <a:pt x="3415" y="5768"/>
                    </a:cubicBezTo>
                    <a:cubicBezTo>
                      <a:pt x="3830" y="5768"/>
                      <a:pt x="4248" y="5682"/>
                      <a:pt x="4649" y="5518"/>
                    </a:cubicBezTo>
                    <a:cubicBezTo>
                      <a:pt x="4759" y="5478"/>
                      <a:pt x="4869" y="5438"/>
                      <a:pt x="4969" y="5389"/>
                    </a:cubicBezTo>
                    <a:cubicBezTo>
                      <a:pt x="5259" y="5238"/>
                      <a:pt x="5518" y="5059"/>
                      <a:pt x="5749" y="4839"/>
                    </a:cubicBezTo>
                    <a:cubicBezTo>
                      <a:pt x="6018" y="4549"/>
                      <a:pt x="6218" y="4219"/>
                      <a:pt x="6378" y="3859"/>
                    </a:cubicBezTo>
                    <a:cubicBezTo>
                      <a:pt x="7048" y="2490"/>
                      <a:pt x="6528" y="871"/>
                      <a:pt x="5119" y="241"/>
                    </a:cubicBezTo>
                    <a:cubicBezTo>
                      <a:pt x="4589" y="11"/>
                      <a:pt x="4259" y="1"/>
                      <a:pt x="36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58"/>
              <p:cNvSpPr/>
              <p:nvPr/>
            </p:nvSpPr>
            <p:spPr>
              <a:xfrm>
                <a:off x="3612977" y="1325504"/>
                <a:ext cx="2065" cy="504"/>
              </a:xfrm>
              <a:custGeom>
                <a:rect b="b" l="l" r="r" t="t"/>
                <a:pathLst>
                  <a:path extrusionOk="0" h="10" w="41">
                    <a:moveTo>
                      <a:pt x="41" y="0"/>
                    </a:moveTo>
                    <a:cubicBezTo>
                      <a:pt x="10" y="10"/>
                      <a:pt x="1" y="10"/>
                      <a:pt x="1" y="10"/>
                    </a:cubicBezTo>
                    <a:cubicBezTo>
                      <a:pt x="10" y="10"/>
                      <a:pt x="21" y="10"/>
                      <a:pt x="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58"/>
              <p:cNvSpPr/>
              <p:nvPr/>
            </p:nvSpPr>
            <p:spPr>
              <a:xfrm>
                <a:off x="3315471" y="1200095"/>
                <a:ext cx="335330" cy="290556"/>
              </a:xfrm>
              <a:custGeom>
                <a:rect b="b" l="l" r="r" t="t"/>
                <a:pathLst>
                  <a:path extrusionOk="0" h="5769" w="6658">
                    <a:moveTo>
                      <a:pt x="3698" y="1"/>
                    </a:moveTo>
                    <a:cubicBezTo>
                      <a:pt x="2949" y="21"/>
                      <a:pt x="2399" y="191"/>
                      <a:pt x="1859" y="601"/>
                    </a:cubicBezTo>
                    <a:cubicBezTo>
                      <a:pt x="510" y="1620"/>
                      <a:pt x="0" y="3659"/>
                      <a:pt x="1380" y="4929"/>
                    </a:cubicBezTo>
                    <a:cubicBezTo>
                      <a:pt x="1410" y="4959"/>
                      <a:pt x="1440" y="4989"/>
                      <a:pt x="1470" y="5009"/>
                    </a:cubicBezTo>
                    <a:cubicBezTo>
                      <a:pt x="1679" y="5278"/>
                      <a:pt x="2010" y="5449"/>
                      <a:pt x="2339" y="5558"/>
                    </a:cubicBezTo>
                    <a:cubicBezTo>
                      <a:pt x="2679" y="5698"/>
                      <a:pt x="3029" y="5758"/>
                      <a:pt x="3389" y="5769"/>
                    </a:cubicBezTo>
                    <a:cubicBezTo>
                      <a:pt x="3349" y="5638"/>
                      <a:pt x="3359" y="5498"/>
                      <a:pt x="3409" y="5378"/>
                    </a:cubicBezTo>
                    <a:cubicBezTo>
                      <a:pt x="3279" y="5378"/>
                      <a:pt x="3159" y="5369"/>
                      <a:pt x="3049" y="5349"/>
                    </a:cubicBezTo>
                    <a:cubicBezTo>
                      <a:pt x="2369" y="5218"/>
                      <a:pt x="1970" y="4959"/>
                      <a:pt x="1490" y="4459"/>
                    </a:cubicBezTo>
                    <a:cubicBezTo>
                      <a:pt x="970" y="3879"/>
                      <a:pt x="800" y="3019"/>
                      <a:pt x="1160" y="2150"/>
                    </a:cubicBezTo>
                    <a:cubicBezTo>
                      <a:pt x="1390" y="1571"/>
                      <a:pt x="1939" y="891"/>
                      <a:pt x="2659" y="601"/>
                    </a:cubicBezTo>
                    <a:cubicBezTo>
                      <a:pt x="2679" y="591"/>
                      <a:pt x="2689" y="581"/>
                      <a:pt x="2689" y="581"/>
                    </a:cubicBezTo>
                    <a:cubicBezTo>
                      <a:pt x="2799" y="541"/>
                      <a:pt x="2899" y="511"/>
                      <a:pt x="2999" y="481"/>
                    </a:cubicBezTo>
                    <a:cubicBezTo>
                      <a:pt x="3109" y="451"/>
                      <a:pt x="3219" y="431"/>
                      <a:pt x="3329" y="421"/>
                    </a:cubicBezTo>
                    <a:cubicBezTo>
                      <a:pt x="3329" y="421"/>
                      <a:pt x="3339" y="411"/>
                      <a:pt x="3369" y="411"/>
                    </a:cubicBezTo>
                    <a:cubicBezTo>
                      <a:pt x="3501" y="393"/>
                      <a:pt x="3664" y="387"/>
                      <a:pt x="3822" y="387"/>
                    </a:cubicBezTo>
                    <a:cubicBezTo>
                      <a:pt x="4108" y="387"/>
                      <a:pt x="4376" y="408"/>
                      <a:pt x="4409" y="421"/>
                    </a:cubicBezTo>
                    <a:cubicBezTo>
                      <a:pt x="4968" y="521"/>
                      <a:pt x="5368" y="771"/>
                      <a:pt x="5738" y="1140"/>
                    </a:cubicBezTo>
                    <a:cubicBezTo>
                      <a:pt x="5888" y="1291"/>
                      <a:pt x="6008" y="1491"/>
                      <a:pt x="6148" y="1780"/>
                    </a:cubicBezTo>
                    <a:cubicBezTo>
                      <a:pt x="6197" y="1900"/>
                      <a:pt x="6237" y="2030"/>
                      <a:pt x="6268" y="2160"/>
                    </a:cubicBezTo>
                    <a:cubicBezTo>
                      <a:pt x="6277" y="2200"/>
                      <a:pt x="6297" y="2310"/>
                      <a:pt x="6308" y="2350"/>
                    </a:cubicBezTo>
                    <a:lnTo>
                      <a:pt x="6308" y="2420"/>
                    </a:lnTo>
                    <a:cubicBezTo>
                      <a:pt x="6428" y="2390"/>
                      <a:pt x="6537" y="2370"/>
                      <a:pt x="6657" y="2360"/>
                    </a:cubicBezTo>
                    <a:cubicBezTo>
                      <a:pt x="6568" y="1460"/>
                      <a:pt x="6028" y="641"/>
                      <a:pt x="5128" y="241"/>
                    </a:cubicBezTo>
                    <a:cubicBezTo>
                      <a:pt x="4588" y="11"/>
                      <a:pt x="4258" y="1"/>
                      <a:pt x="36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58"/>
              <p:cNvSpPr/>
              <p:nvPr/>
            </p:nvSpPr>
            <p:spPr>
              <a:xfrm>
                <a:off x="3195653" y="1174963"/>
                <a:ext cx="281490" cy="290606"/>
              </a:xfrm>
              <a:custGeom>
                <a:rect b="b" l="l" r="r" t="t"/>
                <a:pathLst>
                  <a:path extrusionOk="0" h="5770" w="5589">
                    <a:moveTo>
                      <a:pt x="3699" y="0"/>
                    </a:moveTo>
                    <a:cubicBezTo>
                      <a:pt x="2949" y="30"/>
                      <a:pt x="2399" y="190"/>
                      <a:pt x="1859" y="610"/>
                    </a:cubicBezTo>
                    <a:cubicBezTo>
                      <a:pt x="510" y="1619"/>
                      <a:pt x="0" y="3669"/>
                      <a:pt x="1380" y="4938"/>
                    </a:cubicBezTo>
                    <a:cubicBezTo>
                      <a:pt x="1410" y="4968"/>
                      <a:pt x="1440" y="4988"/>
                      <a:pt x="1470" y="5018"/>
                    </a:cubicBezTo>
                    <a:cubicBezTo>
                      <a:pt x="1680" y="5288"/>
                      <a:pt x="2010" y="5448"/>
                      <a:pt x="2330" y="5557"/>
                    </a:cubicBezTo>
                    <a:cubicBezTo>
                      <a:pt x="2679" y="5701"/>
                      <a:pt x="3044" y="5769"/>
                      <a:pt x="3413" y="5769"/>
                    </a:cubicBezTo>
                    <a:cubicBezTo>
                      <a:pt x="3814" y="5769"/>
                      <a:pt x="4218" y="5689"/>
                      <a:pt x="4609" y="5538"/>
                    </a:cubicBezTo>
                    <a:cubicBezTo>
                      <a:pt x="4369" y="5538"/>
                      <a:pt x="4129" y="5478"/>
                      <a:pt x="3869" y="5348"/>
                    </a:cubicBezTo>
                    <a:cubicBezTo>
                      <a:pt x="3716" y="5374"/>
                      <a:pt x="3563" y="5386"/>
                      <a:pt x="3418" y="5386"/>
                    </a:cubicBezTo>
                    <a:cubicBezTo>
                      <a:pt x="3287" y="5386"/>
                      <a:pt x="3163" y="5377"/>
                      <a:pt x="3049" y="5358"/>
                    </a:cubicBezTo>
                    <a:cubicBezTo>
                      <a:pt x="2370" y="5218"/>
                      <a:pt x="1970" y="4958"/>
                      <a:pt x="1490" y="4458"/>
                    </a:cubicBezTo>
                    <a:cubicBezTo>
                      <a:pt x="970" y="3878"/>
                      <a:pt x="800" y="3029"/>
                      <a:pt x="1160" y="2149"/>
                    </a:cubicBezTo>
                    <a:cubicBezTo>
                      <a:pt x="1390" y="1570"/>
                      <a:pt x="1939" y="900"/>
                      <a:pt x="2659" y="600"/>
                    </a:cubicBezTo>
                    <a:cubicBezTo>
                      <a:pt x="2679" y="590"/>
                      <a:pt x="2689" y="590"/>
                      <a:pt x="2689" y="590"/>
                    </a:cubicBezTo>
                    <a:cubicBezTo>
                      <a:pt x="2789" y="550"/>
                      <a:pt x="2899" y="510"/>
                      <a:pt x="2999" y="480"/>
                    </a:cubicBezTo>
                    <a:lnTo>
                      <a:pt x="3329" y="420"/>
                    </a:lnTo>
                    <a:lnTo>
                      <a:pt x="3369" y="420"/>
                    </a:lnTo>
                    <a:lnTo>
                      <a:pt x="3369" y="410"/>
                    </a:lnTo>
                    <a:cubicBezTo>
                      <a:pt x="3501" y="392"/>
                      <a:pt x="3663" y="386"/>
                      <a:pt x="3820" y="386"/>
                    </a:cubicBezTo>
                    <a:cubicBezTo>
                      <a:pt x="4103" y="386"/>
                      <a:pt x="4370" y="407"/>
                      <a:pt x="4409" y="420"/>
                    </a:cubicBezTo>
                    <a:cubicBezTo>
                      <a:pt x="4798" y="490"/>
                      <a:pt x="5098" y="640"/>
                      <a:pt x="5378" y="840"/>
                    </a:cubicBezTo>
                    <a:cubicBezTo>
                      <a:pt x="5398" y="710"/>
                      <a:pt x="5478" y="590"/>
                      <a:pt x="5588" y="510"/>
                    </a:cubicBezTo>
                    <a:cubicBezTo>
                      <a:pt x="5448" y="410"/>
                      <a:pt x="5288" y="320"/>
                      <a:pt x="5128" y="250"/>
                    </a:cubicBezTo>
                    <a:cubicBezTo>
                      <a:pt x="4589" y="10"/>
                      <a:pt x="4258" y="0"/>
                      <a:pt x="36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58"/>
              <p:cNvSpPr/>
              <p:nvPr/>
            </p:nvSpPr>
            <p:spPr>
              <a:xfrm>
                <a:off x="3585830" y="1832376"/>
                <a:ext cx="207453" cy="130445"/>
              </a:xfrm>
              <a:custGeom>
                <a:rect b="b" l="l" r="r" t="t"/>
                <a:pathLst>
                  <a:path extrusionOk="0" h="2590" w="4119">
                    <a:moveTo>
                      <a:pt x="4118" y="1"/>
                    </a:moveTo>
                    <a:cubicBezTo>
                      <a:pt x="3988" y="61"/>
                      <a:pt x="3848" y="121"/>
                      <a:pt x="3718" y="191"/>
                    </a:cubicBezTo>
                    <a:cubicBezTo>
                      <a:pt x="3678" y="331"/>
                      <a:pt x="3638" y="461"/>
                      <a:pt x="3588" y="561"/>
                    </a:cubicBezTo>
                    <a:cubicBezTo>
                      <a:pt x="3568" y="591"/>
                      <a:pt x="3548" y="631"/>
                      <a:pt x="3528" y="671"/>
                    </a:cubicBezTo>
                    <a:cubicBezTo>
                      <a:pt x="3339" y="1001"/>
                      <a:pt x="3219" y="1120"/>
                      <a:pt x="2888" y="1451"/>
                    </a:cubicBezTo>
                    <a:cubicBezTo>
                      <a:pt x="2448" y="1925"/>
                      <a:pt x="1605" y="2205"/>
                      <a:pt x="937" y="2205"/>
                    </a:cubicBezTo>
                    <a:cubicBezTo>
                      <a:pt x="803" y="2205"/>
                      <a:pt x="675" y="2194"/>
                      <a:pt x="560" y="2170"/>
                    </a:cubicBezTo>
                    <a:cubicBezTo>
                      <a:pt x="350" y="2130"/>
                      <a:pt x="170" y="2080"/>
                      <a:pt x="0" y="2010"/>
                    </a:cubicBezTo>
                    <a:lnTo>
                      <a:pt x="0" y="2010"/>
                    </a:lnTo>
                    <a:cubicBezTo>
                      <a:pt x="10" y="2090"/>
                      <a:pt x="20" y="2180"/>
                      <a:pt x="30" y="2260"/>
                    </a:cubicBezTo>
                    <a:cubicBezTo>
                      <a:pt x="40" y="2330"/>
                      <a:pt x="50" y="2390"/>
                      <a:pt x="60" y="2460"/>
                    </a:cubicBezTo>
                    <a:cubicBezTo>
                      <a:pt x="341" y="2547"/>
                      <a:pt x="631" y="2589"/>
                      <a:pt x="923" y="2589"/>
                    </a:cubicBezTo>
                    <a:cubicBezTo>
                      <a:pt x="1336" y="2589"/>
                      <a:pt x="1754" y="2504"/>
                      <a:pt x="2159" y="2340"/>
                    </a:cubicBezTo>
                    <a:cubicBezTo>
                      <a:pt x="2269" y="2300"/>
                      <a:pt x="2369" y="2260"/>
                      <a:pt x="2479" y="2210"/>
                    </a:cubicBezTo>
                    <a:cubicBezTo>
                      <a:pt x="2759" y="2060"/>
                      <a:pt x="3028" y="1880"/>
                      <a:pt x="3259" y="1660"/>
                    </a:cubicBezTo>
                    <a:cubicBezTo>
                      <a:pt x="3518" y="1371"/>
                      <a:pt x="3718" y="1031"/>
                      <a:pt x="3888" y="681"/>
                    </a:cubicBezTo>
                    <a:cubicBezTo>
                      <a:pt x="3998" y="461"/>
                      <a:pt x="4068" y="231"/>
                      <a:pt x="41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58"/>
              <p:cNvSpPr/>
              <p:nvPr/>
            </p:nvSpPr>
            <p:spPr>
              <a:xfrm>
                <a:off x="3130733" y="1297752"/>
                <a:ext cx="113825" cy="246738"/>
              </a:xfrm>
              <a:custGeom>
                <a:rect b="b" l="l" r="r" t="t"/>
                <a:pathLst>
                  <a:path extrusionOk="0" h="4899" w="2260">
                    <a:moveTo>
                      <a:pt x="2209" y="1"/>
                    </a:moveTo>
                    <a:lnTo>
                      <a:pt x="2209" y="1"/>
                    </a:lnTo>
                    <a:cubicBezTo>
                      <a:pt x="2089" y="71"/>
                      <a:pt x="1979" y="151"/>
                      <a:pt x="1859" y="241"/>
                    </a:cubicBezTo>
                    <a:cubicBezTo>
                      <a:pt x="510" y="1251"/>
                      <a:pt x="0" y="3290"/>
                      <a:pt x="1380" y="4569"/>
                    </a:cubicBezTo>
                    <a:cubicBezTo>
                      <a:pt x="1409" y="4599"/>
                      <a:pt x="1440" y="4619"/>
                      <a:pt x="1469" y="4649"/>
                    </a:cubicBezTo>
                    <a:cubicBezTo>
                      <a:pt x="1540" y="4739"/>
                      <a:pt x="1629" y="4819"/>
                      <a:pt x="1729" y="4899"/>
                    </a:cubicBezTo>
                    <a:cubicBezTo>
                      <a:pt x="1809" y="4799"/>
                      <a:pt x="1899" y="4699"/>
                      <a:pt x="1979" y="4599"/>
                    </a:cubicBezTo>
                    <a:lnTo>
                      <a:pt x="2019" y="4559"/>
                    </a:lnTo>
                    <a:cubicBezTo>
                      <a:pt x="1839" y="4429"/>
                      <a:pt x="1669" y="4279"/>
                      <a:pt x="1489" y="4089"/>
                    </a:cubicBezTo>
                    <a:cubicBezTo>
                      <a:pt x="969" y="3510"/>
                      <a:pt x="800" y="2660"/>
                      <a:pt x="1160" y="1780"/>
                    </a:cubicBezTo>
                    <a:cubicBezTo>
                      <a:pt x="1340" y="1320"/>
                      <a:pt x="1739" y="791"/>
                      <a:pt x="2259" y="451"/>
                    </a:cubicBezTo>
                    <a:cubicBezTo>
                      <a:pt x="2169" y="331"/>
                      <a:pt x="2139" y="171"/>
                      <a:pt x="22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58"/>
              <p:cNvSpPr/>
              <p:nvPr/>
            </p:nvSpPr>
            <p:spPr>
              <a:xfrm>
                <a:off x="3598875" y="1875186"/>
                <a:ext cx="142533" cy="58776"/>
              </a:xfrm>
              <a:custGeom>
                <a:rect b="b" l="l" r="r" t="t"/>
                <a:pathLst>
                  <a:path extrusionOk="0" h="1167" w="2830">
                    <a:moveTo>
                      <a:pt x="2829" y="1"/>
                    </a:moveTo>
                    <a:lnTo>
                      <a:pt x="2829" y="1"/>
                    </a:lnTo>
                    <a:cubicBezTo>
                      <a:pt x="2689" y="101"/>
                      <a:pt x="2549" y="181"/>
                      <a:pt x="2409" y="261"/>
                    </a:cubicBezTo>
                    <a:cubicBezTo>
                      <a:pt x="2260" y="350"/>
                      <a:pt x="2080" y="441"/>
                      <a:pt x="1910" y="521"/>
                    </a:cubicBezTo>
                    <a:cubicBezTo>
                      <a:pt x="2080" y="401"/>
                      <a:pt x="2220" y="241"/>
                      <a:pt x="2320" y="61"/>
                    </a:cubicBezTo>
                    <a:cubicBezTo>
                      <a:pt x="2328" y="52"/>
                      <a:pt x="2344" y="29"/>
                      <a:pt x="2336" y="29"/>
                    </a:cubicBezTo>
                    <a:cubicBezTo>
                      <a:pt x="2334" y="29"/>
                      <a:pt x="2332" y="29"/>
                      <a:pt x="2329" y="31"/>
                    </a:cubicBezTo>
                    <a:cubicBezTo>
                      <a:pt x="2250" y="101"/>
                      <a:pt x="2150" y="151"/>
                      <a:pt x="2060" y="210"/>
                    </a:cubicBezTo>
                    <a:cubicBezTo>
                      <a:pt x="1860" y="341"/>
                      <a:pt x="1630" y="441"/>
                      <a:pt x="1420" y="550"/>
                    </a:cubicBezTo>
                    <a:cubicBezTo>
                      <a:pt x="1180" y="661"/>
                      <a:pt x="1000" y="750"/>
                      <a:pt x="690" y="821"/>
                    </a:cubicBezTo>
                    <a:cubicBezTo>
                      <a:pt x="778" y="837"/>
                      <a:pt x="865" y="845"/>
                      <a:pt x="952" y="845"/>
                    </a:cubicBezTo>
                    <a:cubicBezTo>
                      <a:pt x="1075" y="845"/>
                      <a:pt x="1198" y="830"/>
                      <a:pt x="1320" y="801"/>
                    </a:cubicBezTo>
                    <a:lnTo>
                      <a:pt x="1320" y="801"/>
                    </a:lnTo>
                    <a:cubicBezTo>
                      <a:pt x="1280" y="821"/>
                      <a:pt x="1240" y="841"/>
                      <a:pt x="1210" y="850"/>
                    </a:cubicBezTo>
                    <a:cubicBezTo>
                      <a:pt x="890" y="978"/>
                      <a:pt x="577" y="1068"/>
                      <a:pt x="250" y="1068"/>
                    </a:cubicBezTo>
                    <a:cubicBezTo>
                      <a:pt x="168" y="1068"/>
                      <a:pt x="85" y="1062"/>
                      <a:pt x="1" y="1050"/>
                    </a:cubicBezTo>
                    <a:lnTo>
                      <a:pt x="1" y="1050"/>
                    </a:lnTo>
                    <a:cubicBezTo>
                      <a:pt x="230" y="1129"/>
                      <a:pt x="471" y="1166"/>
                      <a:pt x="712" y="1166"/>
                    </a:cubicBezTo>
                    <a:cubicBezTo>
                      <a:pt x="1479" y="1166"/>
                      <a:pt x="2253" y="789"/>
                      <a:pt x="2709" y="181"/>
                    </a:cubicBezTo>
                    <a:cubicBezTo>
                      <a:pt x="2749" y="131"/>
                      <a:pt x="2820" y="31"/>
                      <a:pt x="28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58"/>
              <p:cNvSpPr/>
              <p:nvPr/>
            </p:nvSpPr>
            <p:spPr>
              <a:xfrm>
                <a:off x="3646721" y="1885763"/>
                <a:ext cx="31226" cy="12541"/>
              </a:xfrm>
              <a:custGeom>
                <a:rect b="b" l="l" r="r" t="t"/>
                <a:pathLst>
                  <a:path extrusionOk="0" h="249" w="620">
                    <a:moveTo>
                      <a:pt x="620" y="0"/>
                    </a:moveTo>
                    <a:lnTo>
                      <a:pt x="620" y="0"/>
                    </a:lnTo>
                    <a:cubicBezTo>
                      <a:pt x="540" y="20"/>
                      <a:pt x="400" y="80"/>
                      <a:pt x="350" y="100"/>
                    </a:cubicBezTo>
                    <a:cubicBezTo>
                      <a:pt x="220" y="151"/>
                      <a:pt x="130" y="200"/>
                      <a:pt x="0" y="240"/>
                    </a:cubicBezTo>
                    <a:cubicBezTo>
                      <a:pt x="32" y="246"/>
                      <a:pt x="63" y="248"/>
                      <a:pt x="94" y="248"/>
                    </a:cubicBezTo>
                    <a:cubicBezTo>
                      <a:pt x="297" y="248"/>
                      <a:pt x="481" y="139"/>
                      <a:pt x="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58"/>
              <p:cNvSpPr/>
              <p:nvPr/>
            </p:nvSpPr>
            <p:spPr>
              <a:xfrm>
                <a:off x="3673868" y="1651717"/>
                <a:ext cx="221102" cy="192344"/>
              </a:xfrm>
              <a:custGeom>
                <a:rect b="b" l="l" r="r" t="t"/>
                <a:pathLst>
                  <a:path extrusionOk="0" h="3819" w="4390">
                    <a:moveTo>
                      <a:pt x="3490" y="0"/>
                    </a:moveTo>
                    <a:lnTo>
                      <a:pt x="3490" y="0"/>
                    </a:lnTo>
                    <a:cubicBezTo>
                      <a:pt x="3699" y="909"/>
                      <a:pt x="3430" y="1599"/>
                      <a:pt x="3019" y="2109"/>
                    </a:cubicBezTo>
                    <a:cubicBezTo>
                      <a:pt x="3190" y="1809"/>
                      <a:pt x="3290" y="1479"/>
                      <a:pt x="3299" y="1129"/>
                    </a:cubicBezTo>
                    <a:cubicBezTo>
                      <a:pt x="3310" y="1029"/>
                      <a:pt x="3310" y="929"/>
                      <a:pt x="3299" y="829"/>
                    </a:cubicBezTo>
                    <a:lnTo>
                      <a:pt x="3299" y="849"/>
                    </a:lnTo>
                    <a:cubicBezTo>
                      <a:pt x="3210" y="1080"/>
                      <a:pt x="3099" y="1309"/>
                      <a:pt x="2970" y="1539"/>
                    </a:cubicBezTo>
                    <a:cubicBezTo>
                      <a:pt x="2760" y="1889"/>
                      <a:pt x="2450" y="2189"/>
                      <a:pt x="2090" y="2499"/>
                    </a:cubicBezTo>
                    <a:cubicBezTo>
                      <a:pt x="2250" y="2319"/>
                      <a:pt x="2390" y="2119"/>
                      <a:pt x="2490" y="1909"/>
                    </a:cubicBezTo>
                    <a:cubicBezTo>
                      <a:pt x="2509" y="1870"/>
                      <a:pt x="2575" y="1748"/>
                      <a:pt x="2561" y="1748"/>
                    </a:cubicBezTo>
                    <a:lnTo>
                      <a:pt x="2561" y="1748"/>
                    </a:lnTo>
                    <a:cubicBezTo>
                      <a:pt x="2561" y="1748"/>
                      <a:pt x="2560" y="1749"/>
                      <a:pt x="2560" y="1749"/>
                    </a:cubicBezTo>
                    <a:cubicBezTo>
                      <a:pt x="2440" y="1859"/>
                      <a:pt x="2320" y="1979"/>
                      <a:pt x="2190" y="2089"/>
                    </a:cubicBezTo>
                    <a:cubicBezTo>
                      <a:pt x="1780" y="2429"/>
                      <a:pt x="1640" y="2548"/>
                      <a:pt x="1291" y="2799"/>
                    </a:cubicBezTo>
                    <a:cubicBezTo>
                      <a:pt x="1100" y="2919"/>
                      <a:pt x="960" y="3008"/>
                      <a:pt x="761" y="3048"/>
                    </a:cubicBezTo>
                    <a:cubicBezTo>
                      <a:pt x="820" y="3062"/>
                      <a:pt x="882" y="3068"/>
                      <a:pt x="944" y="3068"/>
                    </a:cubicBezTo>
                    <a:cubicBezTo>
                      <a:pt x="1109" y="3068"/>
                      <a:pt x="1278" y="3024"/>
                      <a:pt x="1431" y="2959"/>
                    </a:cubicBezTo>
                    <a:cubicBezTo>
                      <a:pt x="1500" y="2928"/>
                      <a:pt x="1560" y="2899"/>
                      <a:pt x="1620" y="2868"/>
                    </a:cubicBezTo>
                    <a:lnTo>
                      <a:pt x="1620" y="2868"/>
                    </a:lnTo>
                    <a:cubicBezTo>
                      <a:pt x="1291" y="3108"/>
                      <a:pt x="780" y="3388"/>
                      <a:pt x="281" y="3438"/>
                    </a:cubicBezTo>
                    <a:cubicBezTo>
                      <a:pt x="433" y="3473"/>
                      <a:pt x="584" y="3488"/>
                      <a:pt x="734" y="3488"/>
                    </a:cubicBezTo>
                    <a:cubicBezTo>
                      <a:pt x="841" y="3488"/>
                      <a:pt x="947" y="3481"/>
                      <a:pt x="1051" y="3468"/>
                    </a:cubicBezTo>
                    <a:lnTo>
                      <a:pt x="1051" y="3468"/>
                    </a:lnTo>
                    <a:cubicBezTo>
                      <a:pt x="838" y="3529"/>
                      <a:pt x="608" y="3572"/>
                      <a:pt x="383" y="3572"/>
                    </a:cubicBezTo>
                    <a:cubicBezTo>
                      <a:pt x="312" y="3572"/>
                      <a:pt x="241" y="3568"/>
                      <a:pt x="171" y="3558"/>
                    </a:cubicBezTo>
                    <a:cubicBezTo>
                      <a:pt x="111" y="3558"/>
                      <a:pt x="31" y="3538"/>
                      <a:pt x="1" y="3538"/>
                    </a:cubicBezTo>
                    <a:cubicBezTo>
                      <a:pt x="121" y="3608"/>
                      <a:pt x="241" y="3668"/>
                      <a:pt x="371" y="3708"/>
                    </a:cubicBezTo>
                    <a:cubicBezTo>
                      <a:pt x="621" y="3788"/>
                      <a:pt x="880" y="3818"/>
                      <a:pt x="1140" y="3818"/>
                    </a:cubicBezTo>
                    <a:cubicBezTo>
                      <a:pt x="3079" y="3748"/>
                      <a:pt x="4389" y="1779"/>
                      <a:pt x="34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58"/>
              <p:cNvSpPr/>
              <p:nvPr/>
            </p:nvSpPr>
            <p:spPr>
              <a:xfrm>
                <a:off x="3698043" y="1498154"/>
                <a:ext cx="148073" cy="216267"/>
              </a:xfrm>
              <a:custGeom>
                <a:rect b="b" l="l" r="r" t="t"/>
                <a:pathLst>
                  <a:path extrusionOk="0" h="4294" w="2940">
                    <a:moveTo>
                      <a:pt x="1760" y="0"/>
                    </a:moveTo>
                    <a:cubicBezTo>
                      <a:pt x="1830" y="100"/>
                      <a:pt x="1890" y="210"/>
                      <a:pt x="1940" y="320"/>
                    </a:cubicBezTo>
                    <a:cubicBezTo>
                      <a:pt x="2110" y="650"/>
                      <a:pt x="2250" y="1060"/>
                      <a:pt x="2270" y="1379"/>
                    </a:cubicBezTo>
                    <a:cubicBezTo>
                      <a:pt x="2270" y="1550"/>
                      <a:pt x="2260" y="1710"/>
                      <a:pt x="2230" y="1890"/>
                    </a:cubicBezTo>
                    <a:cubicBezTo>
                      <a:pt x="2250" y="1570"/>
                      <a:pt x="2190" y="1260"/>
                      <a:pt x="2030" y="980"/>
                    </a:cubicBezTo>
                    <a:cubicBezTo>
                      <a:pt x="1970" y="870"/>
                      <a:pt x="1910" y="760"/>
                      <a:pt x="1840" y="660"/>
                    </a:cubicBezTo>
                    <a:lnTo>
                      <a:pt x="1840" y="660"/>
                    </a:lnTo>
                    <a:cubicBezTo>
                      <a:pt x="1880" y="900"/>
                      <a:pt x="1920" y="1060"/>
                      <a:pt x="1930" y="1260"/>
                    </a:cubicBezTo>
                    <a:cubicBezTo>
                      <a:pt x="1970" y="1579"/>
                      <a:pt x="1760" y="2189"/>
                      <a:pt x="1680" y="2379"/>
                    </a:cubicBezTo>
                    <a:cubicBezTo>
                      <a:pt x="1730" y="2159"/>
                      <a:pt x="1730" y="1930"/>
                      <a:pt x="1710" y="1710"/>
                    </a:cubicBezTo>
                    <a:cubicBezTo>
                      <a:pt x="1700" y="1670"/>
                      <a:pt x="1680" y="1559"/>
                      <a:pt x="1670" y="1559"/>
                    </a:cubicBezTo>
                    <a:cubicBezTo>
                      <a:pt x="1650" y="1679"/>
                      <a:pt x="1620" y="1799"/>
                      <a:pt x="1590" y="1910"/>
                    </a:cubicBezTo>
                    <a:cubicBezTo>
                      <a:pt x="1450" y="2349"/>
                      <a:pt x="1390" y="2509"/>
                      <a:pt x="1190" y="2869"/>
                    </a:cubicBezTo>
                    <a:cubicBezTo>
                      <a:pt x="1131" y="2979"/>
                      <a:pt x="1040" y="3099"/>
                      <a:pt x="1011" y="3149"/>
                    </a:cubicBezTo>
                    <a:cubicBezTo>
                      <a:pt x="940" y="3229"/>
                      <a:pt x="880" y="3309"/>
                      <a:pt x="791" y="3359"/>
                    </a:cubicBezTo>
                    <a:cubicBezTo>
                      <a:pt x="1020" y="3319"/>
                      <a:pt x="1210" y="3159"/>
                      <a:pt x="1370" y="2989"/>
                    </a:cubicBezTo>
                    <a:lnTo>
                      <a:pt x="1370" y="2989"/>
                    </a:lnTo>
                    <a:cubicBezTo>
                      <a:pt x="1120" y="3379"/>
                      <a:pt x="780" y="3778"/>
                      <a:pt x="380" y="4009"/>
                    </a:cubicBezTo>
                    <a:cubicBezTo>
                      <a:pt x="660" y="3958"/>
                      <a:pt x="920" y="3849"/>
                      <a:pt x="1150" y="3698"/>
                    </a:cubicBezTo>
                    <a:lnTo>
                      <a:pt x="1150" y="3698"/>
                    </a:lnTo>
                    <a:cubicBezTo>
                      <a:pt x="820" y="3978"/>
                      <a:pt x="431" y="4178"/>
                      <a:pt x="1" y="4258"/>
                    </a:cubicBezTo>
                    <a:cubicBezTo>
                      <a:pt x="124" y="4282"/>
                      <a:pt x="249" y="4294"/>
                      <a:pt x="372" y="4294"/>
                    </a:cubicBezTo>
                    <a:cubicBezTo>
                      <a:pt x="1166" y="4294"/>
                      <a:pt x="1930" y="3817"/>
                      <a:pt x="2380" y="3169"/>
                    </a:cubicBezTo>
                    <a:cubicBezTo>
                      <a:pt x="2819" y="2509"/>
                      <a:pt x="2939" y="1599"/>
                      <a:pt x="2550" y="890"/>
                    </a:cubicBezTo>
                    <a:cubicBezTo>
                      <a:pt x="2360" y="550"/>
                      <a:pt x="2070" y="210"/>
                      <a:pt x="17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58"/>
              <p:cNvSpPr/>
              <p:nvPr/>
            </p:nvSpPr>
            <p:spPr>
              <a:xfrm>
                <a:off x="3746897" y="1617469"/>
                <a:ext cx="10123" cy="18635"/>
              </a:xfrm>
              <a:custGeom>
                <a:rect b="b" l="l" r="r" t="t"/>
                <a:pathLst>
                  <a:path extrusionOk="0" h="370" w="201">
                    <a:moveTo>
                      <a:pt x="200" y="0"/>
                    </a:moveTo>
                    <a:lnTo>
                      <a:pt x="200" y="0"/>
                    </a:lnTo>
                    <a:cubicBezTo>
                      <a:pt x="121" y="110"/>
                      <a:pt x="61" y="240"/>
                      <a:pt x="1" y="370"/>
                    </a:cubicBezTo>
                    <a:cubicBezTo>
                      <a:pt x="121" y="270"/>
                      <a:pt x="190" y="140"/>
                      <a:pt x="2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58"/>
              <p:cNvSpPr/>
              <p:nvPr/>
            </p:nvSpPr>
            <p:spPr>
              <a:xfrm>
                <a:off x="3559086" y="1337037"/>
                <a:ext cx="195920" cy="228355"/>
              </a:xfrm>
              <a:custGeom>
                <a:rect b="b" l="l" r="r" t="t"/>
                <a:pathLst>
                  <a:path extrusionOk="0" h="4534" w="3890">
                    <a:moveTo>
                      <a:pt x="2290" y="1"/>
                    </a:moveTo>
                    <a:cubicBezTo>
                      <a:pt x="2380" y="51"/>
                      <a:pt x="2470" y="101"/>
                      <a:pt x="2550" y="161"/>
                    </a:cubicBezTo>
                    <a:cubicBezTo>
                      <a:pt x="2650" y="211"/>
                      <a:pt x="2850" y="440"/>
                      <a:pt x="2880" y="480"/>
                    </a:cubicBezTo>
                    <a:cubicBezTo>
                      <a:pt x="2970" y="611"/>
                      <a:pt x="3040" y="751"/>
                      <a:pt x="3090" y="880"/>
                    </a:cubicBezTo>
                    <a:cubicBezTo>
                      <a:pt x="3050" y="820"/>
                      <a:pt x="3010" y="771"/>
                      <a:pt x="2960" y="711"/>
                    </a:cubicBezTo>
                    <a:cubicBezTo>
                      <a:pt x="2810" y="500"/>
                      <a:pt x="2610" y="331"/>
                      <a:pt x="2360" y="251"/>
                    </a:cubicBezTo>
                    <a:cubicBezTo>
                      <a:pt x="2317" y="237"/>
                      <a:pt x="2166" y="176"/>
                      <a:pt x="2136" y="176"/>
                    </a:cubicBezTo>
                    <a:cubicBezTo>
                      <a:pt x="2124" y="176"/>
                      <a:pt x="2131" y="185"/>
                      <a:pt x="2170" y="211"/>
                    </a:cubicBezTo>
                    <a:cubicBezTo>
                      <a:pt x="2530" y="471"/>
                      <a:pt x="2640" y="691"/>
                      <a:pt x="2730" y="971"/>
                    </a:cubicBezTo>
                    <a:cubicBezTo>
                      <a:pt x="2850" y="1320"/>
                      <a:pt x="2850" y="1600"/>
                      <a:pt x="2790" y="1870"/>
                    </a:cubicBezTo>
                    <a:cubicBezTo>
                      <a:pt x="2780" y="1380"/>
                      <a:pt x="2590" y="871"/>
                      <a:pt x="2180" y="580"/>
                    </a:cubicBezTo>
                    <a:lnTo>
                      <a:pt x="2180" y="580"/>
                    </a:lnTo>
                    <a:cubicBezTo>
                      <a:pt x="2420" y="991"/>
                      <a:pt x="2430" y="1220"/>
                      <a:pt x="2420" y="1660"/>
                    </a:cubicBezTo>
                    <a:cubicBezTo>
                      <a:pt x="2380" y="2180"/>
                      <a:pt x="2220" y="2530"/>
                      <a:pt x="1920" y="2939"/>
                    </a:cubicBezTo>
                    <a:cubicBezTo>
                      <a:pt x="1640" y="3249"/>
                      <a:pt x="1411" y="3449"/>
                      <a:pt x="1060" y="3639"/>
                    </a:cubicBezTo>
                    <a:cubicBezTo>
                      <a:pt x="986" y="3672"/>
                      <a:pt x="976" y="3681"/>
                      <a:pt x="996" y="3681"/>
                    </a:cubicBezTo>
                    <a:cubicBezTo>
                      <a:pt x="1018" y="3681"/>
                      <a:pt x="1078" y="3669"/>
                      <a:pt x="1120" y="3669"/>
                    </a:cubicBezTo>
                    <a:cubicBezTo>
                      <a:pt x="1351" y="3639"/>
                      <a:pt x="1571" y="3559"/>
                      <a:pt x="1780" y="3459"/>
                    </a:cubicBezTo>
                    <a:cubicBezTo>
                      <a:pt x="1830" y="3429"/>
                      <a:pt x="1890" y="3399"/>
                      <a:pt x="1940" y="3369"/>
                    </a:cubicBezTo>
                    <a:lnTo>
                      <a:pt x="1940" y="3369"/>
                    </a:lnTo>
                    <a:cubicBezTo>
                      <a:pt x="1870" y="3439"/>
                      <a:pt x="1790" y="3519"/>
                      <a:pt x="1700" y="3599"/>
                    </a:cubicBezTo>
                    <a:cubicBezTo>
                      <a:pt x="1460" y="3809"/>
                      <a:pt x="1151" y="4069"/>
                      <a:pt x="691" y="4179"/>
                    </a:cubicBezTo>
                    <a:cubicBezTo>
                      <a:pt x="723" y="4180"/>
                      <a:pt x="754" y="4181"/>
                      <a:pt x="786" y="4181"/>
                    </a:cubicBezTo>
                    <a:cubicBezTo>
                      <a:pt x="1222" y="4181"/>
                      <a:pt x="1648" y="4054"/>
                      <a:pt x="2030" y="3839"/>
                    </a:cubicBezTo>
                    <a:lnTo>
                      <a:pt x="2030" y="3839"/>
                    </a:lnTo>
                    <a:cubicBezTo>
                      <a:pt x="1629" y="4128"/>
                      <a:pt x="1153" y="4312"/>
                      <a:pt x="648" y="4312"/>
                    </a:cubicBezTo>
                    <a:cubicBezTo>
                      <a:pt x="436" y="4312"/>
                      <a:pt x="220" y="4280"/>
                      <a:pt x="1" y="4209"/>
                    </a:cubicBezTo>
                    <a:lnTo>
                      <a:pt x="1" y="4209"/>
                    </a:lnTo>
                    <a:cubicBezTo>
                      <a:pt x="335" y="4440"/>
                      <a:pt x="733" y="4534"/>
                      <a:pt x="1134" y="4534"/>
                    </a:cubicBezTo>
                    <a:cubicBezTo>
                      <a:pt x="1429" y="4534"/>
                      <a:pt x="1725" y="4483"/>
                      <a:pt x="2000" y="4399"/>
                    </a:cubicBezTo>
                    <a:cubicBezTo>
                      <a:pt x="2710" y="4189"/>
                      <a:pt x="3379" y="3739"/>
                      <a:pt x="3690" y="2879"/>
                    </a:cubicBezTo>
                    <a:cubicBezTo>
                      <a:pt x="3890" y="2359"/>
                      <a:pt x="3890" y="1780"/>
                      <a:pt x="3699" y="1250"/>
                    </a:cubicBezTo>
                    <a:cubicBezTo>
                      <a:pt x="3519" y="691"/>
                      <a:pt x="3099" y="161"/>
                      <a:pt x="2500" y="41"/>
                    </a:cubicBezTo>
                    <a:cubicBezTo>
                      <a:pt x="2430" y="21"/>
                      <a:pt x="2340" y="1"/>
                      <a:pt x="22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58"/>
              <p:cNvSpPr/>
              <p:nvPr/>
            </p:nvSpPr>
            <p:spPr>
              <a:xfrm>
                <a:off x="3612473" y="1414095"/>
                <a:ext cx="58977" cy="97154"/>
              </a:xfrm>
              <a:custGeom>
                <a:rect b="b" l="l" r="r" t="t"/>
                <a:pathLst>
                  <a:path extrusionOk="0" h="1929" w="1171">
                    <a:moveTo>
                      <a:pt x="1030" y="0"/>
                    </a:moveTo>
                    <a:cubicBezTo>
                      <a:pt x="1020" y="110"/>
                      <a:pt x="1020" y="230"/>
                      <a:pt x="1000" y="310"/>
                    </a:cubicBezTo>
                    <a:cubicBezTo>
                      <a:pt x="830" y="889"/>
                      <a:pt x="500" y="1449"/>
                      <a:pt x="0" y="1929"/>
                    </a:cubicBezTo>
                    <a:cubicBezTo>
                      <a:pt x="391" y="1779"/>
                      <a:pt x="740" y="1529"/>
                      <a:pt x="940" y="1160"/>
                    </a:cubicBezTo>
                    <a:cubicBezTo>
                      <a:pt x="1080" y="880"/>
                      <a:pt x="1170" y="540"/>
                      <a:pt x="1100" y="220"/>
                    </a:cubicBezTo>
                    <a:cubicBezTo>
                      <a:pt x="1080" y="150"/>
                      <a:pt x="1060" y="60"/>
                      <a:pt x="10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58"/>
              <p:cNvSpPr/>
              <p:nvPr/>
            </p:nvSpPr>
            <p:spPr>
              <a:xfrm>
                <a:off x="3622042" y="1448092"/>
                <a:ext cx="18685" cy="37522"/>
              </a:xfrm>
              <a:custGeom>
                <a:rect b="b" l="l" r="r" t="t"/>
                <a:pathLst>
                  <a:path extrusionOk="0" h="745" w="371">
                    <a:moveTo>
                      <a:pt x="369" y="1"/>
                    </a:moveTo>
                    <a:cubicBezTo>
                      <a:pt x="367" y="1"/>
                      <a:pt x="362" y="21"/>
                      <a:pt x="350" y="45"/>
                    </a:cubicBezTo>
                    <a:cubicBezTo>
                      <a:pt x="321" y="134"/>
                      <a:pt x="270" y="225"/>
                      <a:pt x="221" y="314"/>
                    </a:cubicBezTo>
                    <a:cubicBezTo>
                      <a:pt x="141" y="474"/>
                      <a:pt x="121" y="574"/>
                      <a:pt x="1" y="745"/>
                    </a:cubicBezTo>
                    <a:cubicBezTo>
                      <a:pt x="241" y="614"/>
                      <a:pt x="370" y="305"/>
                      <a:pt x="370" y="35"/>
                    </a:cubicBezTo>
                    <a:cubicBezTo>
                      <a:pt x="370" y="10"/>
                      <a:pt x="370" y="1"/>
                      <a:pt x="3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58"/>
              <p:cNvSpPr/>
              <p:nvPr/>
            </p:nvSpPr>
            <p:spPr>
              <a:xfrm>
                <a:off x="3610458" y="1458870"/>
                <a:ext cx="5087" cy="9620"/>
              </a:xfrm>
              <a:custGeom>
                <a:rect b="b" l="l" r="r" t="t"/>
                <a:pathLst>
                  <a:path extrusionOk="0" h="191" w="101">
                    <a:moveTo>
                      <a:pt x="100" y="0"/>
                    </a:moveTo>
                    <a:cubicBezTo>
                      <a:pt x="51" y="60"/>
                      <a:pt x="31" y="120"/>
                      <a:pt x="0" y="191"/>
                    </a:cubicBezTo>
                    <a:cubicBezTo>
                      <a:pt x="60" y="140"/>
                      <a:pt x="91" y="71"/>
                      <a:pt x="1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58"/>
              <p:cNvSpPr/>
              <p:nvPr/>
            </p:nvSpPr>
            <p:spPr>
              <a:xfrm>
                <a:off x="3434282" y="1225630"/>
                <a:ext cx="186300" cy="76202"/>
              </a:xfrm>
              <a:custGeom>
                <a:rect b="b" l="l" r="r" t="t"/>
                <a:pathLst>
                  <a:path extrusionOk="0" h="1513" w="3699">
                    <a:moveTo>
                      <a:pt x="1579" y="0"/>
                    </a:moveTo>
                    <a:cubicBezTo>
                      <a:pt x="1010" y="0"/>
                      <a:pt x="440" y="232"/>
                      <a:pt x="0" y="593"/>
                    </a:cubicBezTo>
                    <a:cubicBezTo>
                      <a:pt x="427" y="409"/>
                      <a:pt x="811" y="332"/>
                      <a:pt x="1168" y="332"/>
                    </a:cubicBezTo>
                    <a:cubicBezTo>
                      <a:pt x="1564" y="332"/>
                      <a:pt x="1927" y="426"/>
                      <a:pt x="2279" y="573"/>
                    </a:cubicBezTo>
                    <a:cubicBezTo>
                      <a:pt x="2144" y="543"/>
                      <a:pt x="2006" y="528"/>
                      <a:pt x="1867" y="528"/>
                    </a:cubicBezTo>
                    <a:cubicBezTo>
                      <a:pt x="1593" y="528"/>
                      <a:pt x="1315" y="588"/>
                      <a:pt x="1050" y="713"/>
                    </a:cubicBezTo>
                    <a:cubicBezTo>
                      <a:pt x="970" y="753"/>
                      <a:pt x="880" y="804"/>
                      <a:pt x="810" y="844"/>
                    </a:cubicBezTo>
                    <a:cubicBezTo>
                      <a:pt x="960" y="824"/>
                      <a:pt x="1110" y="804"/>
                      <a:pt x="1250" y="804"/>
                    </a:cubicBezTo>
                    <a:cubicBezTo>
                      <a:pt x="2090" y="804"/>
                      <a:pt x="2769" y="953"/>
                      <a:pt x="3438" y="1443"/>
                    </a:cubicBezTo>
                    <a:cubicBezTo>
                      <a:pt x="3339" y="1263"/>
                      <a:pt x="3199" y="1104"/>
                      <a:pt x="3049" y="973"/>
                    </a:cubicBezTo>
                    <a:lnTo>
                      <a:pt x="3049" y="973"/>
                    </a:lnTo>
                    <a:cubicBezTo>
                      <a:pt x="3239" y="1093"/>
                      <a:pt x="3349" y="1173"/>
                      <a:pt x="3509" y="1323"/>
                    </a:cubicBezTo>
                    <a:cubicBezTo>
                      <a:pt x="3578" y="1383"/>
                      <a:pt x="3658" y="1463"/>
                      <a:pt x="3698" y="1513"/>
                    </a:cubicBezTo>
                    <a:cubicBezTo>
                      <a:pt x="3669" y="1423"/>
                      <a:pt x="3629" y="1343"/>
                      <a:pt x="3589" y="1253"/>
                    </a:cubicBezTo>
                    <a:cubicBezTo>
                      <a:pt x="3279" y="653"/>
                      <a:pt x="2689" y="214"/>
                      <a:pt x="2039" y="54"/>
                    </a:cubicBezTo>
                    <a:cubicBezTo>
                      <a:pt x="1888" y="17"/>
                      <a:pt x="1733" y="0"/>
                      <a:pt x="15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58"/>
              <p:cNvSpPr/>
              <p:nvPr/>
            </p:nvSpPr>
            <p:spPr>
              <a:xfrm>
                <a:off x="3495173" y="1268893"/>
                <a:ext cx="86124" cy="28910"/>
              </a:xfrm>
              <a:custGeom>
                <a:rect b="b" l="l" r="r" t="t"/>
                <a:pathLst>
                  <a:path extrusionOk="0" h="574" w="1710">
                    <a:moveTo>
                      <a:pt x="559" y="0"/>
                    </a:moveTo>
                    <a:cubicBezTo>
                      <a:pt x="341" y="0"/>
                      <a:pt x="140" y="55"/>
                      <a:pt x="1" y="174"/>
                    </a:cubicBezTo>
                    <a:lnTo>
                      <a:pt x="1" y="174"/>
                    </a:lnTo>
                    <a:cubicBezTo>
                      <a:pt x="31" y="165"/>
                      <a:pt x="81" y="154"/>
                      <a:pt x="110" y="154"/>
                    </a:cubicBezTo>
                    <a:cubicBezTo>
                      <a:pt x="151" y="149"/>
                      <a:pt x="191" y="147"/>
                      <a:pt x="230" y="147"/>
                    </a:cubicBezTo>
                    <a:cubicBezTo>
                      <a:pt x="428" y="147"/>
                      <a:pt x="603" y="204"/>
                      <a:pt x="821" y="254"/>
                    </a:cubicBezTo>
                    <a:cubicBezTo>
                      <a:pt x="1150" y="334"/>
                      <a:pt x="1450" y="394"/>
                      <a:pt x="1710" y="574"/>
                    </a:cubicBezTo>
                    <a:cubicBezTo>
                      <a:pt x="1503" y="220"/>
                      <a:pt x="997" y="0"/>
                      <a:pt x="5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58"/>
              <p:cNvSpPr/>
              <p:nvPr/>
            </p:nvSpPr>
            <p:spPr>
              <a:xfrm>
                <a:off x="3507261" y="1291306"/>
                <a:ext cx="41853" cy="9519"/>
              </a:xfrm>
              <a:custGeom>
                <a:rect b="b" l="l" r="r" t="t"/>
                <a:pathLst>
                  <a:path extrusionOk="0" h="189" w="831">
                    <a:moveTo>
                      <a:pt x="329" y="0"/>
                    </a:moveTo>
                    <a:cubicBezTo>
                      <a:pt x="218" y="0"/>
                      <a:pt x="106" y="19"/>
                      <a:pt x="1" y="49"/>
                    </a:cubicBezTo>
                    <a:cubicBezTo>
                      <a:pt x="101" y="69"/>
                      <a:pt x="250" y="89"/>
                      <a:pt x="290" y="89"/>
                    </a:cubicBezTo>
                    <a:cubicBezTo>
                      <a:pt x="470" y="119"/>
                      <a:pt x="601" y="119"/>
                      <a:pt x="830" y="189"/>
                    </a:cubicBezTo>
                    <a:cubicBezTo>
                      <a:pt x="693" y="52"/>
                      <a:pt x="513" y="0"/>
                      <a:pt x="3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58"/>
              <p:cNvSpPr/>
              <p:nvPr/>
            </p:nvSpPr>
            <p:spPr>
              <a:xfrm>
                <a:off x="3513808" y="1311653"/>
                <a:ext cx="8109" cy="806"/>
              </a:xfrm>
              <a:custGeom>
                <a:rect b="b" l="l" r="r" t="t"/>
                <a:pathLst>
                  <a:path extrusionOk="0" h="16" w="161">
                    <a:moveTo>
                      <a:pt x="77" y="0"/>
                    </a:moveTo>
                    <a:cubicBezTo>
                      <a:pt x="48" y="0"/>
                      <a:pt x="20" y="5"/>
                      <a:pt x="0" y="15"/>
                    </a:cubicBezTo>
                    <a:lnTo>
                      <a:pt x="160" y="15"/>
                    </a:lnTo>
                    <a:cubicBezTo>
                      <a:pt x="135" y="5"/>
                      <a:pt x="105" y="0"/>
                      <a:pt x="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58"/>
              <p:cNvSpPr/>
              <p:nvPr/>
            </p:nvSpPr>
            <p:spPr>
              <a:xfrm>
                <a:off x="3264754" y="1200800"/>
                <a:ext cx="168572" cy="119315"/>
              </a:xfrm>
              <a:custGeom>
                <a:rect b="b" l="l" r="r" t="t"/>
                <a:pathLst>
                  <a:path extrusionOk="0" h="2369" w="3347">
                    <a:moveTo>
                      <a:pt x="2398" y="1"/>
                    </a:moveTo>
                    <a:cubicBezTo>
                      <a:pt x="2079" y="1"/>
                      <a:pt x="1758" y="53"/>
                      <a:pt x="1457" y="147"/>
                    </a:cubicBezTo>
                    <a:cubicBezTo>
                      <a:pt x="647" y="427"/>
                      <a:pt x="148" y="1246"/>
                      <a:pt x="28" y="2066"/>
                    </a:cubicBezTo>
                    <a:cubicBezTo>
                      <a:pt x="19" y="2123"/>
                      <a:pt x="0" y="2368"/>
                      <a:pt x="23" y="2368"/>
                    </a:cubicBezTo>
                    <a:cubicBezTo>
                      <a:pt x="25" y="2368"/>
                      <a:pt x="26" y="2367"/>
                      <a:pt x="28" y="2366"/>
                    </a:cubicBezTo>
                    <a:cubicBezTo>
                      <a:pt x="98" y="2166"/>
                      <a:pt x="198" y="1976"/>
                      <a:pt x="318" y="1786"/>
                    </a:cubicBezTo>
                    <a:cubicBezTo>
                      <a:pt x="638" y="1317"/>
                      <a:pt x="1007" y="917"/>
                      <a:pt x="1587" y="607"/>
                    </a:cubicBezTo>
                    <a:cubicBezTo>
                      <a:pt x="1927" y="407"/>
                      <a:pt x="2107" y="337"/>
                      <a:pt x="2517" y="237"/>
                    </a:cubicBezTo>
                    <a:cubicBezTo>
                      <a:pt x="2725" y="200"/>
                      <a:pt x="2911" y="163"/>
                      <a:pt x="3121" y="163"/>
                    </a:cubicBezTo>
                    <a:cubicBezTo>
                      <a:pt x="3192" y="163"/>
                      <a:pt x="3267" y="167"/>
                      <a:pt x="3346" y="177"/>
                    </a:cubicBezTo>
                    <a:cubicBezTo>
                      <a:pt x="3048" y="56"/>
                      <a:pt x="2724" y="1"/>
                      <a:pt x="23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58"/>
              <p:cNvSpPr/>
              <p:nvPr/>
            </p:nvSpPr>
            <p:spPr>
              <a:xfrm>
                <a:off x="3300865" y="1220039"/>
                <a:ext cx="101234" cy="65726"/>
              </a:xfrm>
              <a:custGeom>
                <a:rect b="b" l="l" r="r" t="t"/>
                <a:pathLst>
                  <a:path extrusionOk="0" h="1305" w="2010">
                    <a:moveTo>
                      <a:pt x="1783" y="0"/>
                    </a:moveTo>
                    <a:cubicBezTo>
                      <a:pt x="1018" y="0"/>
                      <a:pt x="276" y="496"/>
                      <a:pt x="30" y="1224"/>
                    </a:cubicBezTo>
                    <a:cubicBezTo>
                      <a:pt x="22" y="1241"/>
                      <a:pt x="0" y="1305"/>
                      <a:pt x="4" y="1305"/>
                    </a:cubicBezTo>
                    <a:cubicBezTo>
                      <a:pt x="5" y="1305"/>
                      <a:pt x="7" y="1302"/>
                      <a:pt x="10" y="1294"/>
                    </a:cubicBezTo>
                    <a:cubicBezTo>
                      <a:pt x="70" y="1224"/>
                      <a:pt x="141" y="1164"/>
                      <a:pt x="201" y="1104"/>
                    </a:cubicBezTo>
                    <a:cubicBezTo>
                      <a:pt x="510" y="804"/>
                      <a:pt x="660" y="715"/>
                      <a:pt x="1040" y="475"/>
                    </a:cubicBezTo>
                    <a:cubicBezTo>
                      <a:pt x="1360" y="275"/>
                      <a:pt x="1660" y="105"/>
                      <a:pt x="2009" y="15"/>
                    </a:cubicBezTo>
                    <a:cubicBezTo>
                      <a:pt x="1934" y="5"/>
                      <a:pt x="1858" y="0"/>
                      <a:pt x="17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58"/>
              <p:cNvSpPr/>
              <p:nvPr/>
            </p:nvSpPr>
            <p:spPr>
              <a:xfrm>
                <a:off x="3180040" y="1357687"/>
                <a:ext cx="46839" cy="148325"/>
              </a:xfrm>
              <a:custGeom>
                <a:rect b="b" l="l" r="r" t="t"/>
                <a:pathLst>
                  <a:path extrusionOk="0" h="2945" w="930">
                    <a:moveTo>
                      <a:pt x="701" y="1"/>
                    </a:moveTo>
                    <a:lnTo>
                      <a:pt x="701" y="1"/>
                    </a:lnTo>
                    <a:cubicBezTo>
                      <a:pt x="250" y="501"/>
                      <a:pt x="1" y="1190"/>
                      <a:pt x="141" y="1860"/>
                    </a:cubicBezTo>
                    <a:cubicBezTo>
                      <a:pt x="230" y="2289"/>
                      <a:pt x="530" y="2640"/>
                      <a:pt x="870" y="2899"/>
                    </a:cubicBezTo>
                    <a:cubicBezTo>
                      <a:pt x="885" y="2914"/>
                      <a:pt x="920" y="2944"/>
                      <a:pt x="927" y="2944"/>
                    </a:cubicBezTo>
                    <a:cubicBezTo>
                      <a:pt x="930" y="2944"/>
                      <a:pt x="928" y="2940"/>
                      <a:pt x="920" y="2929"/>
                    </a:cubicBezTo>
                    <a:cubicBezTo>
                      <a:pt x="820" y="2749"/>
                      <a:pt x="701" y="2520"/>
                      <a:pt x="641" y="2389"/>
                    </a:cubicBezTo>
                    <a:cubicBezTo>
                      <a:pt x="521" y="2089"/>
                      <a:pt x="481" y="1880"/>
                      <a:pt x="470" y="1530"/>
                    </a:cubicBezTo>
                    <a:lnTo>
                      <a:pt x="470" y="1530"/>
                    </a:lnTo>
                    <a:cubicBezTo>
                      <a:pt x="490" y="1680"/>
                      <a:pt x="521" y="1830"/>
                      <a:pt x="581" y="1969"/>
                    </a:cubicBezTo>
                    <a:cubicBezTo>
                      <a:pt x="641" y="2120"/>
                      <a:pt x="721" y="2269"/>
                      <a:pt x="820" y="2400"/>
                    </a:cubicBezTo>
                    <a:cubicBezTo>
                      <a:pt x="810" y="2369"/>
                      <a:pt x="810" y="2340"/>
                      <a:pt x="800" y="2300"/>
                    </a:cubicBezTo>
                    <a:cubicBezTo>
                      <a:pt x="730" y="1969"/>
                      <a:pt x="721" y="1750"/>
                      <a:pt x="690" y="1370"/>
                    </a:cubicBezTo>
                    <a:cubicBezTo>
                      <a:pt x="681" y="1070"/>
                      <a:pt x="670" y="760"/>
                      <a:pt x="740" y="481"/>
                    </a:cubicBezTo>
                    <a:lnTo>
                      <a:pt x="740" y="481"/>
                    </a:lnTo>
                    <a:cubicBezTo>
                      <a:pt x="601" y="670"/>
                      <a:pt x="521" y="880"/>
                      <a:pt x="481" y="1100"/>
                    </a:cubicBezTo>
                    <a:cubicBezTo>
                      <a:pt x="501" y="720"/>
                      <a:pt x="550" y="401"/>
                      <a:pt x="7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58"/>
              <p:cNvSpPr/>
              <p:nvPr/>
            </p:nvSpPr>
            <p:spPr>
              <a:xfrm>
                <a:off x="3218317" y="1411527"/>
                <a:ext cx="8109" cy="33795"/>
              </a:xfrm>
              <a:custGeom>
                <a:rect b="b" l="l" r="r" t="t"/>
                <a:pathLst>
                  <a:path extrusionOk="0" h="671" w="161">
                    <a:moveTo>
                      <a:pt x="120" y="1"/>
                    </a:moveTo>
                    <a:lnTo>
                      <a:pt x="120" y="1"/>
                    </a:lnTo>
                    <a:cubicBezTo>
                      <a:pt x="0" y="191"/>
                      <a:pt x="60" y="561"/>
                      <a:pt x="150" y="671"/>
                    </a:cubicBezTo>
                    <a:cubicBezTo>
                      <a:pt x="160" y="451"/>
                      <a:pt x="110" y="231"/>
                      <a:pt x="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58"/>
              <p:cNvSpPr/>
              <p:nvPr/>
            </p:nvSpPr>
            <p:spPr>
              <a:xfrm>
                <a:off x="3236449" y="1424168"/>
                <a:ext cx="3072" cy="15160"/>
              </a:xfrm>
              <a:custGeom>
                <a:rect b="b" l="l" r="r" t="t"/>
                <a:pathLst>
                  <a:path extrusionOk="0" h="301" w="61">
                    <a:moveTo>
                      <a:pt x="40" y="0"/>
                    </a:moveTo>
                    <a:cubicBezTo>
                      <a:pt x="0" y="90"/>
                      <a:pt x="20" y="220"/>
                      <a:pt x="60" y="300"/>
                    </a:cubicBezTo>
                    <a:cubicBezTo>
                      <a:pt x="60" y="190"/>
                      <a:pt x="40" y="100"/>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58"/>
              <p:cNvSpPr/>
              <p:nvPr/>
            </p:nvSpPr>
            <p:spPr>
              <a:xfrm>
                <a:off x="1121072" y="1208153"/>
                <a:ext cx="2094781" cy="967512"/>
              </a:xfrm>
              <a:custGeom>
                <a:rect b="b" l="l" r="r" t="t"/>
                <a:pathLst>
                  <a:path extrusionOk="0" h="19210" w="41592">
                    <a:moveTo>
                      <a:pt x="13981" y="261"/>
                    </a:moveTo>
                    <a:cubicBezTo>
                      <a:pt x="15292" y="261"/>
                      <a:pt x="16552" y="587"/>
                      <a:pt x="17813" y="1171"/>
                    </a:cubicBezTo>
                    <a:cubicBezTo>
                      <a:pt x="18202" y="1351"/>
                      <a:pt x="19022" y="1710"/>
                      <a:pt x="19621" y="2090"/>
                    </a:cubicBezTo>
                    <a:cubicBezTo>
                      <a:pt x="20461" y="2620"/>
                      <a:pt x="21121" y="3190"/>
                      <a:pt x="21780" y="3989"/>
                    </a:cubicBezTo>
                    <a:cubicBezTo>
                      <a:pt x="22260" y="4559"/>
                      <a:pt x="22710" y="5158"/>
                      <a:pt x="23240" y="5709"/>
                    </a:cubicBezTo>
                    <a:cubicBezTo>
                      <a:pt x="23750" y="6258"/>
                      <a:pt x="24219" y="6638"/>
                      <a:pt x="24789" y="7217"/>
                    </a:cubicBezTo>
                    <a:cubicBezTo>
                      <a:pt x="25189" y="7657"/>
                      <a:pt x="25809" y="8357"/>
                      <a:pt x="26358" y="8837"/>
                    </a:cubicBezTo>
                    <a:cubicBezTo>
                      <a:pt x="27198" y="9556"/>
                      <a:pt x="28397" y="10386"/>
                      <a:pt x="29577" y="11036"/>
                    </a:cubicBezTo>
                    <a:cubicBezTo>
                      <a:pt x="30017" y="11266"/>
                      <a:pt x="30467" y="11495"/>
                      <a:pt x="30936" y="11655"/>
                    </a:cubicBezTo>
                    <a:cubicBezTo>
                      <a:pt x="30756" y="11675"/>
                      <a:pt x="30596" y="11706"/>
                      <a:pt x="30487" y="11726"/>
                    </a:cubicBezTo>
                    <a:cubicBezTo>
                      <a:pt x="30216" y="11775"/>
                      <a:pt x="29947" y="11795"/>
                      <a:pt x="29527" y="11926"/>
                    </a:cubicBezTo>
                    <a:cubicBezTo>
                      <a:pt x="29237" y="12015"/>
                      <a:pt x="28857" y="12155"/>
                      <a:pt x="28468" y="12305"/>
                    </a:cubicBezTo>
                    <a:cubicBezTo>
                      <a:pt x="28457" y="12295"/>
                      <a:pt x="28457" y="12295"/>
                      <a:pt x="28437" y="12285"/>
                    </a:cubicBezTo>
                    <a:cubicBezTo>
                      <a:pt x="28128" y="12115"/>
                      <a:pt x="27977" y="12055"/>
                      <a:pt x="27718" y="11926"/>
                    </a:cubicBezTo>
                    <a:cubicBezTo>
                      <a:pt x="27318" y="11726"/>
                      <a:pt x="26938" y="11486"/>
                      <a:pt x="26538" y="11266"/>
                    </a:cubicBezTo>
                    <a:cubicBezTo>
                      <a:pt x="25689" y="10776"/>
                      <a:pt x="24809" y="10336"/>
                      <a:pt x="23919" y="9927"/>
                    </a:cubicBezTo>
                    <a:cubicBezTo>
                      <a:pt x="23260" y="9627"/>
                      <a:pt x="22560" y="9416"/>
                      <a:pt x="21860" y="9216"/>
                    </a:cubicBezTo>
                    <a:cubicBezTo>
                      <a:pt x="20961" y="8937"/>
                      <a:pt x="20041" y="8697"/>
                      <a:pt x="19102" y="8617"/>
                    </a:cubicBezTo>
                    <a:cubicBezTo>
                      <a:pt x="18769" y="8583"/>
                      <a:pt x="18432" y="8565"/>
                      <a:pt x="18095" y="8565"/>
                    </a:cubicBezTo>
                    <a:cubicBezTo>
                      <a:pt x="17432" y="8565"/>
                      <a:pt x="16766" y="8634"/>
                      <a:pt x="16123" y="8787"/>
                    </a:cubicBezTo>
                    <a:cubicBezTo>
                      <a:pt x="15623" y="8927"/>
                      <a:pt x="15303" y="9057"/>
                      <a:pt x="14794" y="9216"/>
                    </a:cubicBezTo>
                    <a:cubicBezTo>
                      <a:pt x="13744" y="9587"/>
                      <a:pt x="12745" y="10096"/>
                      <a:pt x="11825" y="10716"/>
                    </a:cubicBezTo>
                    <a:cubicBezTo>
                      <a:pt x="11385" y="11016"/>
                      <a:pt x="11016" y="11395"/>
                      <a:pt x="10646" y="11775"/>
                    </a:cubicBezTo>
                    <a:cubicBezTo>
                      <a:pt x="10076" y="12365"/>
                      <a:pt x="9686" y="13095"/>
                      <a:pt x="9226" y="13765"/>
                    </a:cubicBezTo>
                    <a:cubicBezTo>
                      <a:pt x="8437" y="14944"/>
                      <a:pt x="7697" y="16153"/>
                      <a:pt x="7078" y="17423"/>
                    </a:cubicBezTo>
                    <a:cubicBezTo>
                      <a:pt x="6938" y="17693"/>
                      <a:pt x="6827" y="18003"/>
                      <a:pt x="6678" y="18252"/>
                    </a:cubicBezTo>
                    <a:cubicBezTo>
                      <a:pt x="6707" y="18063"/>
                      <a:pt x="6838" y="17743"/>
                      <a:pt x="6918" y="17523"/>
                    </a:cubicBezTo>
                    <a:cubicBezTo>
                      <a:pt x="7227" y="16643"/>
                      <a:pt x="7767" y="15673"/>
                      <a:pt x="8197" y="14624"/>
                    </a:cubicBezTo>
                    <a:cubicBezTo>
                      <a:pt x="8597" y="13685"/>
                      <a:pt x="8746" y="12885"/>
                      <a:pt x="9337" y="12086"/>
                    </a:cubicBezTo>
                    <a:cubicBezTo>
                      <a:pt x="9357" y="12035"/>
                      <a:pt x="9366" y="11986"/>
                      <a:pt x="9346" y="11946"/>
                    </a:cubicBezTo>
                    <a:cubicBezTo>
                      <a:pt x="9446" y="11835"/>
                      <a:pt x="9517" y="11715"/>
                      <a:pt x="9606" y="11626"/>
                    </a:cubicBezTo>
                    <a:cubicBezTo>
                      <a:pt x="9676" y="11546"/>
                      <a:pt x="9746" y="11475"/>
                      <a:pt x="9826" y="11406"/>
                    </a:cubicBezTo>
                    <a:cubicBezTo>
                      <a:pt x="9856" y="11375"/>
                      <a:pt x="9876" y="11306"/>
                      <a:pt x="9856" y="11266"/>
                    </a:cubicBezTo>
                    <a:cubicBezTo>
                      <a:pt x="9826" y="11209"/>
                      <a:pt x="9786" y="11187"/>
                      <a:pt x="9745" y="11187"/>
                    </a:cubicBezTo>
                    <a:cubicBezTo>
                      <a:pt x="9691" y="11187"/>
                      <a:pt x="9636" y="11225"/>
                      <a:pt x="9596" y="11276"/>
                    </a:cubicBezTo>
                    <a:cubicBezTo>
                      <a:pt x="9517" y="11346"/>
                      <a:pt x="9437" y="11406"/>
                      <a:pt x="9366" y="11475"/>
                    </a:cubicBezTo>
                    <a:cubicBezTo>
                      <a:pt x="9157" y="11686"/>
                      <a:pt x="9026" y="11846"/>
                      <a:pt x="8897" y="11866"/>
                    </a:cubicBezTo>
                    <a:cubicBezTo>
                      <a:pt x="8866" y="11875"/>
                      <a:pt x="8837" y="11886"/>
                      <a:pt x="8806" y="11886"/>
                    </a:cubicBezTo>
                    <a:cubicBezTo>
                      <a:pt x="8790" y="11885"/>
                      <a:pt x="8773" y="11884"/>
                      <a:pt x="8756" y="11884"/>
                    </a:cubicBezTo>
                    <a:cubicBezTo>
                      <a:pt x="8584" y="11884"/>
                      <a:pt x="8374" y="11928"/>
                      <a:pt x="8247" y="11955"/>
                    </a:cubicBezTo>
                    <a:cubicBezTo>
                      <a:pt x="7847" y="12066"/>
                      <a:pt x="7327" y="12275"/>
                      <a:pt x="6918" y="12385"/>
                    </a:cubicBezTo>
                    <a:cubicBezTo>
                      <a:pt x="7617" y="11926"/>
                      <a:pt x="8547" y="11386"/>
                      <a:pt x="9217" y="10806"/>
                    </a:cubicBezTo>
                    <a:cubicBezTo>
                      <a:pt x="9676" y="10406"/>
                      <a:pt x="9806" y="10126"/>
                      <a:pt x="10266" y="9676"/>
                    </a:cubicBezTo>
                    <a:cubicBezTo>
                      <a:pt x="10516" y="9447"/>
                      <a:pt x="10596" y="9367"/>
                      <a:pt x="10816" y="9247"/>
                    </a:cubicBezTo>
                    <a:cubicBezTo>
                      <a:pt x="10945" y="9176"/>
                      <a:pt x="11085" y="9157"/>
                      <a:pt x="11265" y="9077"/>
                    </a:cubicBezTo>
                    <a:cubicBezTo>
                      <a:pt x="11345" y="9017"/>
                      <a:pt x="11316" y="8897"/>
                      <a:pt x="11236" y="8867"/>
                    </a:cubicBezTo>
                    <a:cubicBezTo>
                      <a:pt x="11196" y="8737"/>
                      <a:pt x="10976" y="8767"/>
                      <a:pt x="10896" y="8747"/>
                    </a:cubicBezTo>
                    <a:cubicBezTo>
                      <a:pt x="10783" y="8739"/>
                      <a:pt x="10670" y="8735"/>
                      <a:pt x="10556" y="8735"/>
                    </a:cubicBezTo>
                    <a:cubicBezTo>
                      <a:pt x="10246" y="8735"/>
                      <a:pt x="9933" y="8763"/>
                      <a:pt x="9626" y="8807"/>
                    </a:cubicBezTo>
                    <a:cubicBezTo>
                      <a:pt x="8797" y="8917"/>
                      <a:pt x="7997" y="9187"/>
                      <a:pt x="7238" y="9547"/>
                    </a:cubicBezTo>
                    <a:cubicBezTo>
                      <a:pt x="6667" y="9807"/>
                      <a:pt x="5938" y="10266"/>
                      <a:pt x="5488" y="10476"/>
                    </a:cubicBezTo>
                    <a:cubicBezTo>
                      <a:pt x="4908" y="10686"/>
                      <a:pt x="4269" y="10996"/>
                      <a:pt x="3329" y="11206"/>
                    </a:cubicBezTo>
                    <a:cubicBezTo>
                      <a:pt x="2560" y="11375"/>
                      <a:pt x="2340" y="11415"/>
                      <a:pt x="1610" y="11475"/>
                    </a:cubicBezTo>
                    <a:cubicBezTo>
                      <a:pt x="1498" y="11487"/>
                      <a:pt x="1386" y="11492"/>
                      <a:pt x="1273" y="11492"/>
                    </a:cubicBezTo>
                    <a:cubicBezTo>
                      <a:pt x="1196" y="11492"/>
                      <a:pt x="1118" y="11490"/>
                      <a:pt x="1040" y="11486"/>
                    </a:cubicBezTo>
                    <a:cubicBezTo>
                      <a:pt x="1960" y="11246"/>
                      <a:pt x="2660" y="10886"/>
                      <a:pt x="3579" y="10556"/>
                    </a:cubicBezTo>
                    <a:cubicBezTo>
                      <a:pt x="4119" y="10346"/>
                      <a:pt x="4639" y="10076"/>
                      <a:pt x="5119" y="9756"/>
                    </a:cubicBezTo>
                    <a:cubicBezTo>
                      <a:pt x="5568" y="9456"/>
                      <a:pt x="6008" y="9127"/>
                      <a:pt x="6498" y="8877"/>
                    </a:cubicBezTo>
                    <a:cubicBezTo>
                      <a:pt x="7347" y="8427"/>
                      <a:pt x="7897" y="8247"/>
                      <a:pt x="8806" y="7897"/>
                    </a:cubicBezTo>
                    <a:cubicBezTo>
                      <a:pt x="9546" y="7617"/>
                      <a:pt x="10666" y="7397"/>
                      <a:pt x="11245" y="7337"/>
                    </a:cubicBezTo>
                    <a:cubicBezTo>
                      <a:pt x="12785" y="7148"/>
                      <a:pt x="14344" y="7128"/>
                      <a:pt x="15883" y="6988"/>
                    </a:cubicBezTo>
                    <a:cubicBezTo>
                      <a:pt x="17333" y="6848"/>
                      <a:pt x="18062" y="6688"/>
                      <a:pt x="19452" y="6588"/>
                    </a:cubicBezTo>
                    <a:cubicBezTo>
                      <a:pt x="19707" y="6560"/>
                      <a:pt x="19949" y="6542"/>
                      <a:pt x="20173" y="6542"/>
                    </a:cubicBezTo>
                    <a:cubicBezTo>
                      <a:pt x="20512" y="6542"/>
                      <a:pt x="20811" y="6584"/>
                      <a:pt x="21051" y="6698"/>
                    </a:cubicBezTo>
                    <a:cubicBezTo>
                      <a:pt x="21211" y="6748"/>
                      <a:pt x="21740" y="7097"/>
                      <a:pt x="21871" y="7208"/>
                    </a:cubicBezTo>
                    <a:cubicBezTo>
                      <a:pt x="21980" y="7288"/>
                      <a:pt x="22080" y="7388"/>
                      <a:pt x="22191" y="7477"/>
                    </a:cubicBezTo>
                    <a:cubicBezTo>
                      <a:pt x="22220" y="7497"/>
                      <a:pt x="22251" y="7517"/>
                      <a:pt x="22291" y="7517"/>
                    </a:cubicBezTo>
                    <a:cubicBezTo>
                      <a:pt x="22360" y="7517"/>
                      <a:pt x="22410" y="7468"/>
                      <a:pt x="22420" y="7408"/>
                    </a:cubicBezTo>
                    <a:cubicBezTo>
                      <a:pt x="22510" y="7408"/>
                      <a:pt x="22570" y="7328"/>
                      <a:pt x="22550" y="7248"/>
                    </a:cubicBezTo>
                    <a:cubicBezTo>
                      <a:pt x="22510" y="7168"/>
                      <a:pt x="22430" y="7108"/>
                      <a:pt x="22371" y="7037"/>
                    </a:cubicBezTo>
                    <a:cubicBezTo>
                      <a:pt x="22120" y="6788"/>
                      <a:pt x="21631" y="6378"/>
                      <a:pt x="21461" y="6238"/>
                    </a:cubicBezTo>
                    <a:lnTo>
                      <a:pt x="21451" y="6228"/>
                    </a:lnTo>
                    <a:cubicBezTo>
                      <a:pt x="21211" y="5908"/>
                      <a:pt x="20901" y="5638"/>
                      <a:pt x="20641" y="5329"/>
                    </a:cubicBezTo>
                    <a:cubicBezTo>
                      <a:pt x="20571" y="5269"/>
                      <a:pt x="20351" y="4849"/>
                      <a:pt x="20221" y="4619"/>
                    </a:cubicBezTo>
                    <a:cubicBezTo>
                      <a:pt x="19872" y="4029"/>
                      <a:pt x="19402" y="3530"/>
                      <a:pt x="18842" y="3139"/>
                    </a:cubicBezTo>
                    <a:cubicBezTo>
                      <a:pt x="18352" y="2750"/>
                      <a:pt x="17822" y="2400"/>
                      <a:pt x="17273" y="2110"/>
                    </a:cubicBezTo>
                    <a:cubicBezTo>
                      <a:pt x="16463" y="1680"/>
                      <a:pt x="15634" y="1240"/>
                      <a:pt x="14714" y="1120"/>
                    </a:cubicBezTo>
                    <a:cubicBezTo>
                      <a:pt x="14468" y="1072"/>
                      <a:pt x="14220" y="1055"/>
                      <a:pt x="13973" y="1055"/>
                    </a:cubicBezTo>
                    <a:cubicBezTo>
                      <a:pt x="13446" y="1055"/>
                      <a:pt x="12918" y="1133"/>
                      <a:pt x="12395" y="1160"/>
                    </a:cubicBezTo>
                    <a:cubicBezTo>
                      <a:pt x="12386" y="1161"/>
                      <a:pt x="12376" y="1161"/>
                      <a:pt x="12366" y="1161"/>
                    </a:cubicBezTo>
                    <a:cubicBezTo>
                      <a:pt x="12157" y="1161"/>
                      <a:pt x="11869" y="1060"/>
                      <a:pt x="11735" y="1060"/>
                    </a:cubicBezTo>
                    <a:cubicBezTo>
                      <a:pt x="11345" y="1020"/>
                      <a:pt x="10905" y="1031"/>
                      <a:pt x="10606" y="1020"/>
                    </a:cubicBezTo>
                    <a:cubicBezTo>
                      <a:pt x="10746" y="940"/>
                      <a:pt x="11005" y="820"/>
                      <a:pt x="11145" y="760"/>
                    </a:cubicBezTo>
                    <a:cubicBezTo>
                      <a:pt x="12127" y="420"/>
                      <a:pt x="13066" y="261"/>
                      <a:pt x="13981" y="261"/>
                    </a:cubicBezTo>
                    <a:close/>
                    <a:moveTo>
                      <a:pt x="30487" y="7417"/>
                    </a:moveTo>
                    <a:lnTo>
                      <a:pt x="30487" y="7417"/>
                    </a:lnTo>
                    <a:cubicBezTo>
                      <a:pt x="30696" y="7468"/>
                      <a:pt x="30996" y="7557"/>
                      <a:pt x="31236" y="7637"/>
                    </a:cubicBezTo>
                    <a:cubicBezTo>
                      <a:pt x="33375" y="8217"/>
                      <a:pt x="34634" y="9656"/>
                      <a:pt x="35544" y="11526"/>
                    </a:cubicBezTo>
                    <a:cubicBezTo>
                      <a:pt x="35824" y="12106"/>
                      <a:pt x="36274" y="13345"/>
                      <a:pt x="36524" y="13554"/>
                    </a:cubicBezTo>
                    <a:cubicBezTo>
                      <a:pt x="36904" y="14025"/>
                      <a:pt x="37273" y="14544"/>
                      <a:pt x="37833" y="15044"/>
                    </a:cubicBezTo>
                    <a:cubicBezTo>
                      <a:pt x="38553" y="15613"/>
                      <a:pt x="39283" y="15833"/>
                      <a:pt x="40202" y="16144"/>
                    </a:cubicBezTo>
                    <a:cubicBezTo>
                      <a:pt x="40352" y="16204"/>
                      <a:pt x="40412" y="16204"/>
                      <a:pt x="40582" y="16333"/>
                    </a:cubicBezTo>
                    <a:cubicBezTo>
                      <a:pt x="40602" y="16344"/>
                      <a:pt x="40622" y="16364"/>
                      <a:pt x="40642" y="16384"/>
                    </a:cubicBezTo>
                    <a:cubicBezTo>
                      <a:pt x="40702" y="16453"/>
                      <a:pt x="40831" y="16693"/>
                      <a:pt x="40842" y="16753"/>
                    </a:cubicBezTo>
                    <a:cubicBezTo>
                      <a:pt x="40891" y="16903"/>
                      <a:pt x="40882" y="16973"/>
                      <a:pt x="40862" y="17113"/>
                    </a:cubicBezTo>
                    <a:cubicBezTo>
                      <a:pt x="40762" y="17583"/>
                      <a:pt x="40542" y="17872"/>
                      <a:pt x="40282" y="18192"/>
                    </a:cubicBezTo>
                    <a:cubicBezTo>
                      <a:pt x="40232" y="18292"/>
                      <a:pt x="40172" y="18392"/>
                      <a:pt x="40072" y="18483"/>
                    </a:cubicBezTo>
                    <a:cubicBezTo>
                      <a:pt x="39922" y="18672"/>
                      <a:pt x="39612" y="18802"/>
                      <a:pt x="39502" y="18822"/>
                    </a:cubicBezTo>
                    <a:cubicBezTo>
                      <a:pt x="39472" y="18822"/>
                      <a:pt x="39443" y="18832"/>
                      <a:pt x="39432" y="18832"/>
                    </a:cubicBezTo>
                    <a:cubicBezTo>
                      <a:pt x="39397" y="18837"/>
                      <a:pt x="39357" y="18837"/>
                      <a:pt x="39327" y="18837"/>
                    </a:cubicBezTo>
                    <a:cubicBezTo>
                      <a:pt x="39297" y="18837"/>
                      <a:pt x="39277" y="18837"/>
                      <a:pt x="39283" y="18842"/>
                    </a:cubicBezTo>
                    <a:cubicBezTo>
                      <a:pt x="39163" y="18802"/>
                      <a:pt x="39212" y="18842"/>
                      <a:pt x="39083" y="18772"/>
                    </a:cubicBezTo>
                    <a:cubicBezTo>
                      <a:pt x="38892" y="18662"/>
                      <a:pt x="38763" y="18412"/>
                      <a:pt x="38672" y="18063"/>
                    </a:cubicBezTo>
                    <a:cubicBezTo>
                      <a:pt x="38683" y="18032"/>
                      <a:pt x="38683" y="18003"/>
                      <a:pt x="38672" y="17972"/>
                    </a:cubicBezTo>
                    <a:cubicBezTo>
                      <a:pt x="38652" y="17863"/>
                      <a:pt x="38663" y="17812"/>
                      <a:pt x="38593" y="17633"/>
                    </a:cubicBezTo>
                    <a:cubicBezTo>
                      <a:pt x="38573" y="17503"/>
                      <a:pt x="38583" y="17353"/>
                      <a:pt x="38463" y="17283"/>
                    </a:cubicBezTo>
                    <a:cubicBezTo>
                      <a:pt x="38443" y="17263"/>
                      <a:pt x="38413" y="17253"/>
                      <a:pt x="38393" y="17253"/>
                    </a:cubicBezTo>
                    <a:cubicBezTo>
                      <a:pt x="38303" y="17113"/>
                      <a:pt x="38193" y="16983"/>
                      <a:pt x="38073" y="16863"/>
                    </a:cubicBezTo>
                    <a:cubicBezTo>
                      <a:pt x="37433" y="16293"/>
                      <a:pt x="36613" y="16044"/>
                      <a:pt x="35714" y="15554"/>
                    </a:cubicBezTo>
                    <a:cubicBezTo>
                      <a:pt x="35205" y="15294"/>
                      <a:pt x="34745" y="14964"/>
                      <a:pt x="34255" y="14654"/>
                    </a:cubicBezTo>
                    <a:cubicBezTo>
                      <a:pt x="33445" y="14145"/>
                      <a:pt x="32595" y="13665"/>
                      <a:pt x="31686" y="13355"/>
                    </a:cubicBezTo>
                    <a:cubicBezTo>
                      <a:pt x="31576" y="13325"/>
                      <a:pt x="31476" y="13285"/>
                      <a:pt x="31366" y="13255"/>
                    </a:cubicBezTo>
                    <a:lnTo>
                      <a:pt x="31366" y="13255"/>
                    </a:lnTo>
                    <a:cubicBezTo>
                      <a:pt x="31656" y="13285"/>
                      <a:pt x="31956" y="13335"/>
                      <a:pt x="32246" y="13425"/>
                    </a:cubicBezTo>
                    <a:cubicBezTo>
                      <a:pt x="32826" y="13545"/>
                      <a:pt x="33495" y="13825"/>
                      <a:pt x="34185" y="14214"/>
                    </a:cubicBezTo>
                    <a:cubicBezTo>
                      <a:pt x="34625" y="14444"/>
                      <a:pt x="34925" y="14714"/>
                      <a:pt x="35214" y="14914"/>
                    </a:cubicBezTo>
                    <a:cubicBezTo>
                      <a:pt x="35227" y="14917"/>
                      <a:pt x="35239" y="14919"/>
                      <a:pt x="35250" y="14919"/>
                    </a:cubicBezTo>
                    <a:cubicBezTo>
                      <a:pt x="35370" y="14919"/>
                      <a:pt x="35441" y="14747"/>
                      <a:pt x="35314" y="14674"/>
                    </a:cubicBezTo>
                    <a:cubicBezTo>
                      <a:pt x="34794" y="14254"/>
                      <a:pt x="33985" y="13845"/>
                      <a:pt x="33285" y="13505"/>
                    </a:cubicBezTo>
                    <a:cubicBezTo>
                      <a:pt x="32555" y="13155"/>
                      <a:pt x="32126" y="12925"/>
                      <a:pt x="31246" y="12885"/>
                    </a:cubicBezTo>
                    <a:cubicBezTo>
                      <a:pt x="30516" y="12885"/>
                      <a:pt x="29687" y="13155"/>
                      <a:pt x="28977" y="13215"/>
                    </a:cubicBezTo>
                    <a:cubicBezTo>
                      <a:pt x="28631" y="13253"/>
                      <a:pt x="28284" y="13268"/>
                      <a:pt x="27935" y="13268"/>
                    </a:cubicBezTo>
                    <a:cubicBezTo>
                      <a:pt x="27457" y="13268"/>
                      <a:pt x="26978" y="13240"/>
                      <a:pt x="26498" y="13205"/>
                    </a:cubicBezTo>
                    <a:lnTo>
                      <a:pt x="26529" y="13205"/>
                    </a:lnTo>
                    <a:cubicBezTo>
                      <a:pt x="27108" y="13075"/>
                      <a:pt x="27438" y="13055"/>
                      <a:pt x="28037" y="12845"/>
                    </a:cubicBezTo>
                    <a:cubicBezTo>
                      <a:pt x="28457" y="12695"/>
                      <a:pt x="29217" y="12435"/>
                      <a:pt x="29447" y="12365"/>
                    </a:cubicBezTo>
                    <a:cubicBezTo>
                      <a:pt x="29767" y="12285"/>
                      <a:pt x="30176" y="12165"/>
                      <a:pt x="30356" y="12115"/>
                    </a:cubicBezTo>
                    <a:cubicBezTo>
                      <a:pt x="30739" y="12002"/>
                      <a:pt x="31092" y="11979"/>
                      <a:pt x="31494" y="11979"/>
                    </a:cubicBezTo>
                    <a:cubicBezTo>
                      <a:pt x="31658" y="11979"/>
                      <a:pt x="31830" y="11983"/>
                      <a:pt x="32016" y="11986"/>
                    </a:cubicBezTo>
                    <a:cubicBezTo>
                      <a:pt x="32826" y="11986"/>
                      <a:pt x="33195" y="11995"/>
                      <a:pt x="33885" y="12146"/>
                    </a:cubicBezTo>
                    <a:cubicBezTo>
                      <a:pt x="34055" y="12205"/>
                      <a:pt x="34065" y="12205"/>
                      <a:pt x="34215" y="12275"/>
                    </a:cubicBezTo>
                    <a:cubicBezTo>
                      <a:pt x="34295" y="12295"/>
                      <a:pt x="34465" y="12435"/>
                      <a:pt x="34565" y="12505"/>
                    </a:cubicBezTo>
                    <a:cubicBezTo>
                      <a:pt x="34694" y="12815"/>
                      <a:pt x="34854" y="13125"/>
                      <a:pt x="35054" y="13415"/>
                    </a:cubicBezTo>
                    <a:cubicBezTo>
                      <a:pt x="35085" y="13465"/>
                      <a:pt x="35125" y="13514"/>
                      <a:pt x="35165" y="13574"/>
                    </a:cubicBezTo>
                    <a:cubicBezTo>
                      <a:pt x="35165" y="13572"/>
                      <a:pt x="35165" y="13570"/>
                      <a:pt x="35165" y="13570"/>
                    </a:cubicBezTo>
                    <a:cubicBezTo>
                      <a:pt x="35165" y="13570"/>
                      <a:pt x="35167" y="13577"/>
                      <a:pt x="35174" y="13585"/>
                    </a:cubicBezTo>
                    <a:cubicBezTo>
                      <a:pt x="35200" y="13626"/>
                      <a:pt x="35239" y="13647"/>
                      <a:pt x="35280" y="13647"/>
                    </a:cubicBezTo>
                    <a:cubicBezTo>
                      <a:pt x="35288" y="13647"/>
                      <a:pt x="35296" y="13646"/>
                      <a:pt x="35304" y="13645"/>
                    </a:cubicBezTo>
                    <a:cubicBezTo>
                      <a:pt x="35434" y="13625"/>
                      <a:pt x="35434" y="13485"/>
                      <a:pt x="35354" y="13405"/>
                    </a:cubicBezTo>
                    <a:cubicBezTo>
                      <a:pt x="35274" y="13285"/>
                      <a:pt x="35205" y="13175"/>
                      <a:pt x="35134" y="13045"/>
                    </a:cubicBezTo>
                    <a:cubicBezTo>
                      <a:pt x="34925" y="12645"/>
                      <a:pt x="34865" y="12475"/>
                      <a:pt x="34694" y="11995"/>
                    </a:cubicBezTo>
                    <a:cubicBezTo>
                      <a:pt x="34594" y="11706"/>
                      <a:pt x="34505" y="11415"/>
                      <a:pt x="34394" y="11126"/>
                    </a:cubicBezTo>
                    <a:cubicBezTo>
                      <a:pt x="34305" y="10926"/>
                      <a:pt x="34115" y="10556"/>
                      <a:pt x="34075" y="10516"/>
                    </a:cubicBezTo>
                    <a:cubicBezTo>
                      <a:pt x="33495" y="9667"/>
                      <a:pt x="32926" y="9067"/>
                      <a:pt x="32116" y="8417"/>
                    </a:cubicBezTo>
                    <a:cubicBezTo>
                      <a:pt x="31676" y="8087"/>
                      <a:pt x="31346" y="7937"/>
                      <a:pt x="30916" y="7697"/>
                    </a:cubicBezTo>
                    <a:cubicBezTo>
                      <a:pt x="30787" y="7628"/>
                      <a:pt x="30616" y="7508"/>
                      <a:pt x="30487" y="7417"/>
                    </a:cubicBezTo>
                    <a:close/>
                    <a:moveTo>
                      <a:pt x="14094" y="1"/>
                    </a:moveTo>
                    <a:cubicBezTo>
                      <a:pt x="12855" y="61"/>
                      <a:pt x="11636" y="281"/>
                      <a:pt x="10446" y="820"/>
                    </a:cubicBezTo>
                    <a:cubicBezTo>
                      <a:pt x="10226" y="911"/>
                      <a:pt x="10196" y="1220"/>
                      <a:pt x="10446" y="1291"/>
                    </a:cubicBezTo>
                    <a:cubicBezTo>
                      <a:pt x="10490" y="1295"/>
                      <a:pt x="10534" y="1297"/>
                      <a:pt x="10579" y="1297"/>
                    </a:cubicBezTo>
                    <a:cubicBezTo>
                      <a:pt x="10728" y="1297"/>
                      <a:pt x="10880" y="1276"/>
                      <a:pt x="11025" y="1260"/>
                    </a:cubicBezTo>
                    <a:cubicBezTo>
                      <a:pt x="11176" y="1271"/>
                      <a:pt x="11445" y="1271"/>
                      <a:pt x="11676" y="1331"/>
                    </a:cubicBezTo>
                    <a:cubicBezTo>
                      <a:pt x="11765" y="1351"/>
                      <a:pt x="12095" y="1451"/>
                      <a:pt x="12305" y="1460"/>
                    </a:cubicBezTo>
                    <a:cubicBezTo>
                      <a:pt x="12323" y="1461"/>
                      <a:pt x="12341" y="1461"/>
                      <a:pt x="12360" y="1461"/>
                    </a:cubicBezTo>
                    <a:cubicBezTo>
                      <a:pt x="12685" y="1461"/>
                      <a:pt x="13116" y="1379"/>
                      <a:pt x="13315" y="1360"/>
                    </a:cubicBezTo>
                    <a:cubicBezTo>
                      <a:pt x="13445" y="1344"/>
                      <a:pt x="13594" y="1337"/>
                      <a:pt x="13751" y="1337"/>
                    </a:cubicBezTo>
                    <a:cubicBezTo>
                      <a:pt x="14087" y="1337"/>
                      <a:pt x="14461" y="1372"/>
                      <a:pt x="14774" y="1440"/>
                    </a:cubicBezTo>
                    <a:cubicBezTo>
                      <a:pt x="15494" y="1600"/>
                      <a:pt x="15963" y="1810"/>
                      <a:pt x="16593" y="2150"/>
                    </a:cubicBezTo>
                    <a:cubicBezTo>
                      <a:pt x="17053" y="2400"/>
                      <a:pt x="17522" y="2660"/>
                      <a:pt x="17942" y="2959"/>
                    </a:cubicBezTo>
                    <a:cubicBezTo>
                      <a:pt x="18402" y="3299"/>
                      <a:pt x="18692" y="3490"/>
                      <a:pt x="19192" y="3949"/>
                    </a:cubicBezTo>
                    <a:cubicBezTo>
                      <a:pt x="19572" y="4339"/>
                      <a:pt x="19772" y="4629"/>
                      <a:pt x="20052" y="5158"/>
                    </a:cubicBezTo>
                    <a:cubicBezTo>
                      <a:pt x="20301" y="5618"/>
                      <a:pt x="20711" y="5948"/>
                      <a:pt x="21081" y="6328"/>
                    </a:cubicBezTo>
                    <a:cubicBezTo>
                      <a:pt x="20916" y="6265"/>
                      <a:pt x="20744" y="6226"/>
                      <a:pt x="20566" y="6226"/>
                    </a:cubicBezTo>
                    <a:cubicBezTo>
                      <a:pt x="20463" y="6226"/>
                      <a:pt x="20358" y="6239"/>
                      <a:pt x="20252" y="6268"/>
                    </a:cubicBezTo>
                    <a:cubicBezTo>
                      <a:pt x="20232" y="6268"/>
                      <a:pt x="20221" y="6278"/>
                      <a:pt x="20201" y="6278"/>
                    </a:cubicBezTo>
                    <a:cubicBezTo>
                      <a:pt x="19912" y="6328"/>
                      <a:pt x="19552" y="6348"/>
                      <a:pt x="19192" y="6388"/>
                    </a:cubicBezTo>
                    <a:cubicBezTo>
                      <a:pt x="18812" y="6408"/>
                      <a:pt x="18422" y="6418"/>
                      <a:pt x="18042" y="6438"/>
                    </a:cubicBezTo>
                    <a:cubicBezTo>
                      <a:pt x="17103" y="6468"/>
                      <a:pt x="16183" y="6568"/>
                      <a:pt x="15254" y="6628"/>
                    </a:cubicBezTo>
                    <a:cubicBezTo>
                      <a:pt x="13934" y="6718"/>
                      <a:pt x="12625" y="6758"/>
                      <a:pt x="11316" y="6908"/>
                    </a:cubicBezTo>
                    <a:cubicBezTo>
                      <a:pt x="10426" y="7028"/>
                      <a:pt x="9537" y="7188"/>
                      <a:pt x="8697" y="7508"/>
                    </a:cubicBezTo>
                    <a:cubicBezTo>
                      <a:pt x="7907" y="7817"/>
                      <a:pt x="7127" y="8227"/>
                      <a:pt x="6308" y="8707"/>
                    </a:cubicBezTo>
                    <a:cubicBezTo>
                      <a:pt x="5498" y="9196"/>
                      <a:pt x="4719" y="9756"/>
                      <a:pt x="3869" y="10166"/>
                    </a:cubicBezTo>
                    <a:cubicBezTo>
                      <a:pt x="3439" y="10356"/>
                      <a:pt x="2949" y="10536"/>
                      <a:pt x="2449" y="10746"/>
                    </a:cubicBezTo>
                    <a:cubicBezTo>
                      <a:pt x="2030" y="10926"/>
                      <a:pt x="1700" y="11076"/>
                      <a:pt x="1240" y="11196"/>
                    </a:cubicBezTo>
                    <a:cubicBezTo>
                      <a:pt x="941" y="11286"/>
                      <a:pt x="630" y="11366"/>
                      <a:pt x="330" y="11435"/>
                    </a:cubicBezTo>
                    <a:cubicBezTo>
                      <a:pt x="201" y="11475"/>
                      <a:pt x="1" y="11466"/>
                      <a:pt x="71" y="11646"/>
                    </a:cubicBezTo>
                    <a:cubicBezTo>
                      <a:pt x="101" y="11695"/>
                      <a:pt x="141" y="11706"/>
                      <a:pt x="181" y="11706"/>
                    </a:cubicBezTo>
                    <a:cubicBezTo>
                      <a:pt x="201" y="11715"/>
                      <a:pt x="221" y="11726"/>
                      <a:pt x="250" y="11726"/>
                    </a:cubicBezTo>
                    <a:cubicBezTo>
                      <a:pt x="461" y="11726"/>
                      <a:pt x="699" y="11726"/>
                      <a:pt x="946" y="11726"/>
                    </a:cubicBezTo>
                    <a:cubicBezTo>
                      <a:pt x="1717" y="11726"/>
                      <a:pt x="2575" y="11721"/>
                      <a:pt x="2969" y="11675"/>
                    </a:cubicBezTo>
                    <a:cubicBezTo>
                      <a:pt x="3349" y="11626"/>
                      <a:pt x="4049" y="11466"/>
                      <a:pt x="4568" y="11266"/>
                    </a:cubicBezTo>
                    <a:cubicBezTo>
                      <a:pt x="4988" y="11126"/>
                      <a:pt x="5348" y="10876"/>
                      <a:pt x="5648" y="10686"/>
                    </a:cubicBezTo>
                    <a:cubicBezTo>
                      <a:pt x="6967" y="9976"/>
                      <a:pt x="8067" y="9347"/>
                      <a:pt x="9606" y="9087"/>
                    </a:cubicBezTo>
                    <a:cubicBezTo>
                      <a:pt x="9917" y="9041"/>
                      <a:pt x="10312" y="8995"/>
                      <a:pt x="10714" y="8995"/>
                    </a:cubicBezTo>
                    <a:cubicBezTo>
                      <a:pt x="10751" y="8995"/>
                      <a:pt x="10788" y="8996"/>
                      <a:pt x="10826" y="8997"/>
                    </a:cubicBezTo>
                    <a:cubicBezTo>
                      <a:pt x="10196" y="9307"/>
                      <a:pt x="9646" y="9976"/>
                      <a:pt x="9146" y="10416"/>
                    </a:cubicBezTo>
                    <a:cubicBezTo>
                      <a:pt x="8647" y="10856"/>
                      <a:pt x="8277" y="11176"/>
                      <a:pt x="7757" y="11515"/>
                    </a:cubicBezTo>
                    <a:cubicBezTo>
                      <a:pt x="7307" y="11826"/>
                      <a:pt x="6758" y="12135"/>
                      <a:pt x="6428" y="12425"/>
                    </a:cubicBezTo>
                    <a:cubicBezTo>
                      <a:pt x="6292" y="12542"/>
                      <a:pt x="6363" y="12715"/>
                      <a:pt x="6533" y="12715"/>
                    </a:cubicBezTo>
                    <a:cubicBezTo>
                      <a:pt x="6538" y="12715"/>
                      <a:pt x="6543" y="12715"/>
                      <a:pt x="6548" y="12715"/>
                    </a:cubicBezTo>
                    <a:cubicBezTo>
                      <a:pt x="6878" y="12685"/>
                      <a:pt x="7187" y="12585"/>
                      <a:pt x="7497" y="12475"/>
                    </a:cubicBezTo>
                    <a:cubicBezTo>
                      <a:pt x="7757" y="12405"/>
                      <a:pt x="8017" y="12345"/>
                      <a:pt x="8277" y="12305"/>
                    </a:cubicBezTo>
                    <a:cubicBezTo>
                      <a:pt x="8427" y="12265"/>
                      <a:pt x="8617" y="12255"/>
                      <a:pt x="8817" y="12215"/>
                    </a:cubicBezTo>
                    <a:lnTo>
                      <a:pt x="8817" y="12215"/>
                    </a:lnTo>
                    <a:lnTo>
                      <a:pt x="8757" y="12305"/>
                    </a:lnTo>
                    <a:cubicBezTo>
                      <a:pt x="8387" y="12905"/>
                      <a:pt x="8177" y="13585"/>
                      <a:pt x="7917" y="14245"/>
                    </a:cubicBezTo>
                    <a:cubicBezTo>
                      <a:pt x="7457" y="15354"/>
                      <a:pt x="6978" y="16284"/>
                      <a:pt x="6587" y="17653"/>
                    </a:cubicBezTo>
                    <a:cubicBezTo>
                      <a:pt x="6528" y="17912"/>
                      <a:pt x="6398" y="18183"/>
                      <a:pt x="6458" y="18443"/>
                    </a:cubicBezTo>
                    <a:cubicBezTo>
                      <a:pt x="6483" y="18524"/>
                      <a:pt x="6551" y="18562"/>
                      <a:pt x="6623" y="18562"/>
                    </a:cubicBezTo>
                    <a:cubicBezTo>
                      <a:pt x="6666" y="18562"/>
                      <a:pt x="6710" y="18548"/>
                      <a:pt x="6747" y="18523"/>
                    </a:cubicBezTo>
                    <a:cubicBezTo>
                      <a:pt x="6838" y="18452"/>
                      <a:pt x="6887" y="18332"/>
                      <a:pt x="6947" y="18223"/>
                    </a:cubicBezTo>
                    <a:cubicBezTo>
                      <a:pt x="7457" y="17103"/>
                      <a:pt x="8047" y="16024"/>
                      <a:pt x="8717" y="14984"/>
                    </a:cubicBezTo>
                    <a:cubicBezTo>
                      <a:pt x="9286" y="14085"/>
                      <a:pt x="9896" y="13235"/>
                      <a:pt x="10476" y="12505"/>
                    </a:cubicBezTo>
                    <a:cubicBezTo>
                      <a:pt x="10905" y="12055"/>
                      <a:pt x="11305" y="11586"/>
                      <a:pt x="11755" y="11166"/>
                    </a:cubicBezTo>
                    <a:cubicBezTo>
                      <a:pt x="12365" y="10656"/>
                      <a:pt x="13324" y="10106"/>
                      <a:pt x="14184" y="9756"/>
                    </a:cubicBezTo>
                    <a:cubicBezTo>
                      <a:pt x="14774" y="9496"/>
                      <a:pt x="15634" y="9227"/>
                      <a:pt x="16353" y="9117"/>
                    </a:cubicBezTo>
                    <a:cubicBezTo>
                      <a:pt x="17031" y="8993"/>
                      <a:pt x="17545" y="8896"/>
                      <a:pt x="18261" y="8896"/>
                    </a:cubicBezTo>
                    <a:cubicBezTo>
                      <a:pt x="18294" y="8896"/>
                      <a:pt x="18328" y="8896"/>
                      <a:pt x="18362" y="8897"/>
                    </a:cubicBezTo>
                    <a:cubicBezTo>
                      <a:pt x="18387" y="8896"/>
                      <a:pt x="18412" y="8896"/>
                      <a:pt x="18438" y="8896"/>
                    </a:cubicBezTo>
                    <a:cubicBezTo>
                      <a:pt x="20315" y="8896"/>
                      <a:pt x="22322" y="9626"/>
                      <a:pt x="23970" y="10336"/>
                    </a:cubicBezTo>
                    <a:cubicBezTo>
                      <a:pt x="24419" y="10536"/>
                      <a:pt x="25389" y="10946"/>
                      <a:pt x="26069" y="11306"/>
                    </a:cubicBezTo>
                    <a:cubicBezTo>
                      <a:pt x="26638" y="11606"/>
                      <a:pt x="27338" y="12055"/>
                      <a:pt x="27748" y="12325"/>
                    </a:cubicBezTo>
                    <a:cubicBezTo>
                      <a:pt x="27838" y="12395"/>
                      <a:pt x="27908" y="12445"/>
                      <a:pt x="27977" y="12495"/>
                    </a:cubicBezTo>
                    <a:cubicBezTo>
                      <a:pt x="27768" y="12565"/>
                      <a:pt x="27578" y="12635"/>
                      <a:pt x="27408" y="12685"/>
                    </a:cubicBezTo>
                    <a:cubicBezTo>
                      <a:pt x="27068" y="12825"/>
                      <a:pt x="26429" y="13025"/>
                      <a:pt x="26009" y="13055"/>
                    </a:cubicBezTo>
                    <a:cubicBezTo>
                      <a:pt x="25838" y="13075"/>
                      <a:pt x="25659" y="13095"/>
                      <a:pt x="25479" y="13115"/>
                    </a:cubicBezTo>
                    <a:cubicBezTo>
                      <a:pt x="25429" y="13125"/>
                      <a:pt x="25369" y="13125"/>
                      <a:pt x="25319" y="13165"/>
                    </a:cubicBezTo>
                    <a:cubicBezTo>
                      <a:pt x="25259" y="13225"/>
                      <a:pt x="25289" y="13335"/>
                      <a:pt x="25369" y="13355"/>
                    </a:cubicBezTo>
                    <a:cubicBezTo>
                      <a:pt x="26178" y="13375"/>
                      <a:pt x="26988" y="13494"/>
                      <a:pt x="27798" y="13505"/>
                    </a:cubicBezTo>
                    <a:cubicBezTo>
                      <a:pt x="27884" y="13508"/>
                      <a:pt x="27970" y="13509"/>
                      <a:pt x="28055" y="13509"/>
                    </a:cubicBezTo>
                    <a:cubicBezTo>
                      <a:pt x="28799" y="13509"/>
                      <a:pt x="29543" y="13400"/>
                      <a:pt x="30287" y="13275"/>
                    </a:cubicBezTo>
                    <a:cubicBezTo>
                      <a:pt x="30356" y="13265"/>
                      <a:pt x="30447" y="13255"/>
                      <a:pt x="30527" y="13245"/>
                    </a:cubicBezTo>
                    <a:cubicBezTo>
                      <a:pt x="30547" y="13275"/>
                      <a:pt x="30567" y="13305"/>
                      <a:pt x="30607" y="13315"/>
                    </a:cubicBezTo>
                    <a:cubicBezTo>
                      <a:pt x="30707" y="13335"/>
                      <a:pt x="30807" y="13355"/>
                      <a:pt x="30896" y="13385"/>
                    </a:cubicBezTo>
                    <a:cubicBezTo>
                      <a:pt x="31116" y="13445"/>
                      <a:pt x="31516" y="13605"/>
                      <a:pt x="31606" y="13634"/>
                    </a:cubicBezTo>
                    <a:cubicBezTo>
                      <a:pt x="32526" y="13974"/>
                      <a:pt x="33565" y="14624"/>
                      <a:pt x="34514" y="15184"/>
                    </a:cubicBezTo>
                    <a:cubicBezTo>
                      <a:pt x="35354" y="15664"/>
                      <a:pt x="36254" y="16033"/>
                      <a:pt x="37073" y="16533"/>
                    </a:cubicBezTo>
                    <a:cubicBezTo>
                      <a:pt x="37373" y="16723"/>
                      <a:pt x="37923" y="17153"/>
                      <a:pt x="38173" y="17603"/>
                    </a:cubicBezTo>
                    <a:cubicBezTo>
                      <a:pt x="38243" y="18072"/>
                      <a:pt x="38323" y="18563"/>
                      <a:pt x="38643" y="18932"/>
                    </a:cubicBezTo>
                    <a:cubicBezTo>
                      <a:pt x="38782" y="19098"/>
                      <a:pt x="38982" y="19210"/>
                      <a:pt x="39196" y="19210"/>
                    </a:cubicBezTo>
                    <a:cubicBezTo>
                      <a:pt x="39228" y="19210"/>
                      <a:pt x="39260" y="19207"/>
                      <a:pt x="39292" y="19202"/>
                    </a:cubicBezTo>
                    <a:lnTo>
                      <a:pt x="39312" y="19202"/>
                    </a:lnTo>
                    <a:cubicBezTo>
                      <a:pt x="39412" y="19192"/>
                      <a:pt x="39522" y="19162"/>
                      <a:pt x="39602" y="19112"/>
                    </a:cubicBezTo>
                    <a:cubicBezTo>
                      <a:pt x="39602" y="19112"/>
                      <a:pt x="39622" y="19112"/>
                      <a:pt x="39672" y="19092"/>
                    </a:cubicBezTo>
                    <a:cubicBezTo>
                      <a:pt x="39932" y="18992"/>
                      <a:pt x="40142" y="18802"/>
                      <a:pt x="40342" y="18612"/>
                    </a:cubicBezTo>
                    <a:cubicBezTo>
                      <a:pt x="40352" y="18612"/>
                      <a:pt x="40352" y="18602"/>
                      <a:pt x="40362" y="18602"/>
                    </a:cubicBezTo>
                    <a:cubicBezTo>
                      <a:pt x="40372" y="18602"/>
                      <a:pt x="40372" y="18592"/>
                      <a:pt x="40382" y="18582"/>
                    </a:cubicBezTo>
                    <a:cubicBezTo>
                      <a:pt x="40582" y="18443"/>
                      <a:pt x="40612" y="18412"/>
                      <a:pt x="40791" y="18192"/>
                    </a:cubicBezTo>
                    <a:cubicBezTo>
                      <a:pt x="41211" y="17683"/>
                      <a:pt x="41591" y="16643"/>
                      <a:pt x="40902" y="16193"/>
                    </a:cubicBezTo>
                    <a:cubicBezTo>
                      <a:pt x="40882" y="16173"/>
                      <a:pt x="40851" y="16153"/>
                      <a:pt x="40822" y="16144"/>
                    </a:cubicBezTo>
                    <a:cubicBezTo>
                      <a:pt x="40811" y="16133"/>
                      <a:pt x="40802" y="16124"/>
                      <a:pt x="40782" y="16113"/>
                    </a:cubicBezTo>
                    <a:cubicBezTo>
                      <a:pt x="40632" y="16024"/>
                      <a:pt x="40592" y="16024"/>
                      <a:pt x="40492" y="15973"/>
                    </a:cubicBezTo>
                    <a:cubicBezTo>
                      <a:pt x="40122" y="15813"/>
                      <a:pt x="39502" y="15514"/>
                      <a:pt x="38963" y="15254"/>
                    </a:cubicBezTo>
                    <a:cubicBezTo>
                      <a:pt x="38663" y="15104"/>
                      <a:pt x="38363" y="14964"/>
                      <a:pt x="38083" y="14794"/>
                    </a:cubicBezTo>
                    <a:cubicBezTo>
                      <a:pt x="37793" y="14594"/>
                      <a:pt x="37653" y="14474"/>
                      <a:pt x="37373" y="14205"/>
                    </a:cubicBezTo>
                    <a:cubicBezTo>
                      <a:pt x="37164" y="13974"/>
                      <a:pt x="37044" y="13814"/>
                      <a:pt x="36864" y="13525"/>
                    </a:cubicBezTo>
                    <a:cubicBezTo>
                      <a:pt x="36833" y="13474"/>
                      <a:pt x="36804" y="13405"/>
                      <a:pt x="36793" y="13385"/>
                    </a:cubicBezTo>
                    <a:cubicBezTo>
                      <a:pt x="36773" y="13315"/>
                      <a:pt x="36724" y="13245"/>
                      <a:pt x="36693" y="13175"/>
                    </a:cubicBezTo>
                    <a:cubicBezTo>
                      <a:pt x="36644" y="13075"/>
                      <a:pt x="36493" y="12725"/>
                      <a:pt x="36384" y="12485"/>
                    </a:cubicBezTo>
                    <a:cubicBezTo>
                      <a:pt x="35484" y="10636"/>
                      <a:pt x="34505" y="8787"/>
                      <a:pt x="32486" y="7837"/>
                    </a:cubicBezTo>
                    <a:cubicBezTo>
                      <a:pt x="31866" y="7528"/>
                      <a:pt x="31026" y="7288"/>
                      <a:pt x="30467" y="7168"/>
                    </a:cubicBezTo>
                    <a:cubicBezTo>
                      <a:pt x="30411" y="7161"/>
                      <a:pt x="30351" y="7149"/>
                      <a:pt x="30290" y="7149"/>
                    </a:cubicBezTo>
                    <a:cubicBezTo>
                      <a:pt x="30262" y="7149"/>
                      <a:pt x="30235" y="7151"/>
                      <a:pt x="30207" y="7157"/>
                    </a:cubicBezTo>
                    <a:cubicBezTo>
                      <a:pt x="30147" y="7177"/>
                      <a:pt x="30087" y="7228"/>
                      <a:pt x="30077" y="7297"/>
                    </a:cubicBezTo>
                    <a:cubicBezTo>
                      <a:pt x="30067" y="7357"/>
                      <a:pt x="30107" y="7417"/>
                      <a:pt x="30147" y="7457"/>
                    </a:cubicBezTo>
                    <a:cubicBezTo>
                      <a:pt x="30356" y="7637"/>
                      <a:pt x="30596" y="7757"/>
                      <a:pt x="30816" y="7907"/>
                    </a:cubicBezTo>
                    <a:cubicBezTo>
                      <a:pt x="31156" y="8167"/>
                      <a:pt x="31456" y="8407"/>
                      <a:pt x="31726" y="8607"/>
                    </a:cubicBezTo>
                    <a:cubicBezTo>
                      <a:pt x="32266" y="9047"/>
                      <a:pt x="32835" y="9467"/>
                      <a:pt x="33265" y="10016"/>
                    </a:cubicBezTo>
                    <a:cubicBezTo>
                      <a:pt x="33595" y="10396"/>
                      <a:pt x="34105" y="11375"/>
                      <a:pt x="34374" y="12035"/>
                    </a:cubicBezTo>
                    <a:cubicBezTo>
                      <a:pt x="34374" y="12046"/>
                      <a:pt x="34385" y="12055"/>
                      <a:pt x="34385" y="12075"/>
                    </a:cubicBezTo>
                    <a:cubicBezTo>
                      <a:pt x="34265" y="11995"/>
                      <a:pt x="34125" y="11935"/>
                      <a:pt x="33985" y="11875"/>
                    </a:cubicBezTo>
                    <a:cubicBezTo>
                      <a:pt x="33935" y="11855"/>
                      <a:pt x="33825" y="11795"/>
                      <a:pt x="33785" y="11786"/>
                    </a:cubicBezTo>
                    <a:cubicBezTo>
                      <a:pt x="33705" y="11746"/>
                      <a:pt x="33195" y="11626"/>
                      <a:pt x="32946" y="11595"/>
                    </a:cubicBezTo>
                    <a:cubicBezTo>
                      <a:pt x="32795" y="11584"/>
                      <a:pt x="32640" y="11579"/>
                      <a:pt x="32484" y="11579"/>
                    </a:cubicBezTo>
                    <a:cubicBezTo>
                      <a:pt x="32372" y="11579"/>
                      <a:pt x="32259" y="11581"/>
                      <a:pt x="32146" y="11586"/>
                    </a:cubicBezTo>
                    <a:cubicBezTo>
                      <a:pt x="32126" y="11555"/>
                      <a:pt x="32086" y="11535"/>
                      <a:pt x="32046" y="11535"/>
                    </a:cubicBezTo>
                    <a:cubicBezTo>
                      <a:pt x="31596" y="11515"/>
                      <a:pt x="31066" y="11366"/>
                      <a:pt x="30536" y="11206"/>
                    </a:cubicBezTo>
                    <a:cubicBezTo>
                      <a:pt x="29827" y="10956"/>
                      <a:pt x="29037" y="10496"/>
                      <a:pt x="28337" y="10016"/>
                    </a:cubicBezTo>
                    <a:cubicBezTo>
                      <a:pt x="27578" y="9487"/>
                      <a:pt x="26598" y="8547"/>
                      <a:pt x="25779" y="7768"/>
                    </a:cubicBezTo>
                    <a:cubicBezTo>
                      <a:pt x="25249" y="7268"/>
                      <a:pt x="24719" y="6758"/>
                      <a:pt x="24239" y="6198"/>
                    </a:cubicBezTo>
                    <a:cubicBezTo>
                      <a:pt x="23930" y="5838"/>
                      <a:pt x="23520" y="5438"/>
                      <a:pt x="23130" y="4978"/>
                    </a:cubicBezTo>
                    <a:cubicBezTo>
                      <a:pt x="22610" y="4379"/>
                      <a:pt x="22111" y="3749"/>
                      <a:pt x="21521" y="3219"/>
                    </a:cubicBezTo>
                    <a:cubicBezTo>
                      <a:pt x="20831" y="2580"/>
                      <a:pt x="20132" y="2130"/>
                      <a:pt x="19322" y="1600"/>
                    </a:cubicBezTo>
                    <a:cubicBezTo>
                      <a:pt x="18692" y="1211"/>
                      <a:pt x="18292" y="920"/>
                      <a:pt x="17602" y="660"/>
                    </a:cubicBezTo>
                    <a:cubicBezTo>
                      <a:pt x="17093" y="461"/>
                      <a:pt x="16573" y="281"/>
                      <a:pt x="16043" y="171"/>
                    </a:cubicBezTo>
                    <a:cubicBezTo>
                      <a:pt x="15403" y="61"/>
                      <a:pt x="14744" y="1"/>
                      <a:pt x="140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58"/>
              <p:cNvSpPr/>
              <p:nvPr/>
            </p:nvSpPr>
            <p:spPr>
              <a:xfrm>
                <a:off x="2736023" y="1619483"/>
                <a:ext cx="370082" cy="411835"/>
              </a:xfrm>
              <a:custGeom>
                <a:rect b="b" l="l" r="r" t="t"/>
                <a:pathLst>
                  <a:path extrusionOk="0" h="8177" w="7348">
                    <a:moveTo>
                      <a:pt x="1" y="0"/>
                    </a:moveTo>
                    <a:lnTo>
                      <a:pt x="1" y="0"/>
                    </a:lnTo>
                    <a:cubicBezTo>
                      <a:pt x="421" y="190"/>
                      <a:pt x="750" y="470"/>
                      <a:pt x="1090" y="750"/>
                    </a:cubicBezTo>
                    <a:cubicBezTo>
                      <a:pt x="1500" y="1120"/>
                      <a:pt x="1820" y="1449"/>
                      <a:pt x="2080" y="1889"/>
                    </a:cubicBezTo>
                    <a:cubicBezTo>
                      <a:pt x="2560" y="2679"/>
                      <a:pt x="2840" y="3319"/>
                      <a:pt x="3199" y="4108"/>
                    </a:cubicBezTo>
                    <a:cubicBezTo>
                      <a:pt x="3419" y="4598"/>
                      <a:pt x="3629" y="5088"/>
                      <a:pt x="3899" y="5558"/>
                    </a:cubicBezTo>
                    <a:cubicBezTo>
                      <a:pt x="3509" y="4978"/>
                      <a:pt x="3159" y="4358"/>
                      <a:pt x="2800" y="3688"/>
                    </a:cubicBezTo>
                    <a:lnTo>
                      <a:pt x="2800" y="3688"/>
                    </a:lnTo>
                    <a:cubicBezTo>
                      <a:pt x="3069" y="4408"/>
                      <a:pt x="3289" y="5068"/>
                      <a:pt x="3689" y="5707"/>
                    </a:cubicBezTo>
                    <a:cubicBezTo>
                      <a:pt x="4119" y="6397"/>
                      <a:pt x="4719" y="6977"/>
                      <a:pt x="5408" y="7387"/>
                    </a:cubicBezTo>
                    <a:cubicBezTo>
                      <a:pt x="5488" y="7437"/>
                      <a:pt x="5588" y="7497"/>
                      <a:pt x="5658" y="7537"/>
                    </a:cubicBezTo>
                    <a:cubicBezTo>
                      <a:pt x="5558" y="7457"/>
                      <a:pt x="5448" y="7367"/>
                      <a:pt x="5348" y="7277"/>
                    </a:cubicBezTo>
                    <a:lnTo>
                      <a:pt x="5228" y="7157"/>
                    </a:lnTo>
                    <a:lnTo>
                      <a:pt x="5228" y="7157"/>
                    </a:lnTo>
                    <a:cubicBezTo>
                      <a:pt x="5838" y="7606"/>
                      <a:pt x="6578" y="7877"/>
                      <a:pt x="7347" y="8177"/>
                    </a:cubicBezTo>
                    <a:cubicBezTo>
                      <a:pt x="6378" y="7677"/>
                      <a:pt x="5518" y="7247"/>
                      <a:pt x="4879" y="6387"/>
                    </a:cubicBezTo>
                    <a:cubicBezTo>
                      <a:pt x="4599" y="6058"/>
                      <a:pt x="4219" y="5447"/>
                      <a:pt x="3959" y="4938"/>
                    </a:cubicBezTo>
                    <a:cubicBezTo>
                      <a:pt x="3689" y="4408"/>
                      <a:pt x="3489" y="3839"/>
                      <a:pt x="3209" y="3319"/>
                    </a:cubicBezTo>
                    <a:cubicBezTo>
                      <a:pt x="2820" y="2689"/>
                      <a:pt x="2489" y="2019"/>
                      <a:pt x="2040" y="1440"/>
                    </a:cubicBezTo>
                    <a:cubicBezTo>
                      <a:pt x="1490" y="800"/>
                      <a:pt x="790" y="27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58"/>
              <p:cNvSpPr/>
              <p:nvPr/>
            </p:nvSpPr>
            <p:spPr>
              <a:xfrm>
                <a:off x="2879009" y="1745345"/>
                <a:ext cx="228607" cy="278921"/>
              </a:xfrm>
              <a:custGeom>
                <a:rect b="b" l="l" r="r" t="t"/>
                <a:pathLst>
                  <a:path extrusionOk="0" h="5538" w="4539">
                    <a:moveTo>
                      <a:pt x="1" y="0"/>
                    </a:moveTo>
                    <a:lnTo>
                      <a:pt x="1" y="0"/>
                    </a:lnTo>
                    <a:cubicBezTo>
                      <a:pt x="620" y="1249"/>
                      <a:pt x="1100" y="2599"/>
                      <a:pt x="1940" y="3728"/>
                    </a:cubicBezTo>
                    <a:cubicBezTo>
                      <a:pt x="2529" y="4468"/>
                      <a:pt x="3309" y="5027"/>
                      <a:pt x="4188" y="5387"/>
                    </a:cubicBezTo>
                    <a:cubicBezTo>
                      <a:pt x="4299" y="5438"/>
                      <a:pt x="4448" y="5498"/>
                      <a:pt x="4539" y="5538"/>
                    </a:cubicBezTo>
                    <a:cubicBezTo>
                      <a:pt x="4339" y="5427"/>
                      <a:pt x="4148" y="5307"/>
                      <a:pt x="3948" y="5187"/>
                    </a:cubicBezTo>
                    <a:cubicBezTo>
                      <a:pt x="3229" y="4748"/>
                      <a:pt x="2529" y="4038"/>
                      <a:pt x="2060" y="3428"/>
                    </a:cubicBezTo>
                    <a:cubicBezTo>
                      <a:pt x="1270" y="2349"/>
                      <a:pt x="720" y="112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58"/>
              <p:cNvSpPr/>
              <p:nvPr/>
            </p:nvSpPr>
            <p:spPr>
              <a:xfrm>
                <a:off x="3028492" y="2005077"/>
                <a:ext cx="158146" cy="95190"/>
              </a:xfrm>
              <a:custGeom>
                <a:rect b="b" l="l" r="r" t="t"/>
                <a:pathLst>
                  <a:path extrusionOk="0" h="1890" w="3140">
                    <a:moveTo>
                      <a:pt x="1" y="1"/>
                    </a:moveTo>
                    <a:lnTo>
                      <a:pt x="1" y="1"/>
                    </a:lnTo>
                    <a:cubicBezTo>
                      <a:pt x="711" y="470"/>
                      <a:pt x="1460" y="880"/>
                      <a:pt x="2210" y="1290"/>
                    </a:cubicBezTo>
                    <a:cubicBezTo>
                      <a:pt x="2240" y="1300"/>
                      <a:pt x="2260" y="1310"/>
                      <a:pt x="2290" y="1330"/>
                    </a:cubicBezTo>
                    <a:cubicBezTo>
                      <a:pt x="2250" y="1310"/>
                      <a:pt x="2200" y="1290"/>
                      <a:pt x="2160" y="1270"/>
                    </a:cubicBezTo>
                    <a:lnTo>
                      <a:pt x="2160" y="1270"/>
                    </a:lnTo>
                    <a:cubicBezTo>
                      <a:pt x="2470" y="1520"/>
                      <a:pt x="2730" y="1710"/>
                      <a:pt x="2959" y="1889"/>
                    </a:cubicBezTo>
                    <a:cubicBezTo>
                      <a:pt x="3050" y="1630"/>
                      <a:pt x="3110" y="1360"/>
                      <a:pt x="3139" y="1070"/>
                    </a:cubicBezTo>
                    <a:cubicBezTo>
                      <a:pt x="2700" y="770"/>
                      <a:pt x="2220" y="530"/>
                      <a:pt x="1700" y="421"/>
                    </a:cubicBezTo>
                    <a:lnTo>
                      <a:pt x="1700" y="421"/>
                    </a:lnTo>
                    <a:cubicBezTo>
                      <a:pt x="1950" y="550"/>
                      <a:pt x="2190" y="710"/>
                      <a:pt x="2420" y="870"/>
                    </a:cubicBezTo>
                    <a:cubicBezTo>
                      <a:pt x="2220" y="780"/>
                      <a:pt x="2010" y="710"/>
                      <a:pt x="1760" y="640"/>
                    </a:cubicBezTo>
                    <a:lnTo>
                      <a:pt x="1760" y="640"/>
                    </a:lnTo>
                    <a:cubicBezTo>
                      <a:pt x="1970" y="770"/>
                      <a:pt x="2180" y="910"/>
                      <a:pt x="2380" y="1050"/>
                    </a:cubicBezTo>
                    <a:cubicBezTo>
                      <a:pt x="1600" y="700"/>
                      <a:pt x="871" y="41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58"/>
              <p:cNvSpPr/>
              <p:nvPr/>
            </p:nvSpPr>
            <p:spPr>
              <a:xfrm>
                <a:off x="3113105" y="2016661"/>
                <a:ext cx="74037" cy="38831"/>
              </a:xfrm>
              <a:custGeom>
                <a:rect b="b" l="l" r="r" t="t"/>
                <a:pathLst>
                  <a:path extrusionOk="0" h="771" w="1470">
                    <a:moveTo>
                      <a:pt x="0" y="0"/>
                    </a:moveTo>
                    <a:lnTo>
                      <a:pt x="0" y="0"/>
                    </a:lnTo>
                    <a:cubicBezTo>
                      <a:pt x="510" y="220"/>
                      <a:pt x="990" y="490"/>
                      <a:pt x="1459" y="770"/>
                    </a:cubicBezTo>
                    <a:cubicBezTo>
                      <a:pt x="1470" y="690"/>
                      <a:pt x="1470" y="600"/>
                      <a:pt x="1470" y="500"/>
                    </a:cubicBezTo>
                    <a:cubicBezTo>
                      <a:pt x="1459" y="500"/>
                      <a:pt x="1459" y="490"/>
                      <a:pt x="1450" y="490"/>
                    </a:cubicBezTo>
                    <a:cubicBezTo>
                      <a:pt x="1010" y="211"/>
                      <a:pt x="510" y="7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58"/>
              <p:cNvSpPr/>
              <p:nvPr/>
            </p:nvSpPr>
            <p:spPr>
              <a:xfrm>
                <a:off x="2801951" y="1912456"/>
                <a:ext cx="311205" cy="257818"/>
              </a:xfrm>
              <a:custGeom>
                <a:rect b="b" l="l" r="r" t="t"/>
                <a:pathLst>
                  <a:path extrusionOk="0" h="5119" w="6179">
                    <a:moveTo>
                      <a:pt x="1" y="1"/>
                    </a:moveTo>
                    <a:lnTo>
                      <a:pt x="1" y="1"/>
                    </a:lnTo>
                    <a:cubicBezTo>
                      <a:pt x="371" y="241"/>
                      <a:pt x="761" y="450"/>
                      <a:pt x="1120" y="710"/>
                    </a:cubicBezTo>
                    <a:cubicBezTo>
                      <a:pt x="1751" y="1160"/>
                      <a:pt x="2390" y="1600"/>
                      <a:pt x="3070" y="1980"/>
                    </a:cubicBezTo>
                    <a:cubicBezTo>
                      <a:pt x="3550" y="2260"/>
                      <a:pt x="4069" y="2479"/>
                      <a:pt x="4539" y="2789"/>
                    </a:cubicBezTo>
                    <a:cubicBezTo>
                      <a:pt x="4589" y="2829"/>
                      <a:pt x="4649" y="2869"/>
                      <a:pt x="4699" y="2909"/>
                    </a:cubicBezTo>
                    <a:cubicBezTo>
                      <a:pt x="4939" y="3169"/>
                      <a:pt x="5099" y="3449"/>
                      <a:pt x="5309" y="3779"/>
                    </a:cubicBezTo>
                    <a:cubicBezTo>
                      <a:pt x="5489" y="4088"/>
                      <a:pt x="5658" y="4408"/>
                      <a:pt x="5758" y="4658"/>
                    </a:cubicBezTo>
                    <a:cubicBezTo>
                      <a:pt x="5809" y="4808"/>
                      <a:pt x="5849" y="4958"/>
                      <a:pt x="5889" y="5118"/>
                    </a:cubicBezTo>
                    <a:cubicBezTo>
                      <a:pt x="5989" y="5058"/>
                      <a:pt x="6078" y="4998"/>
                      <a:pt x="6178" y="4938"/>
                    </a:cubicBezTo>
                    <a:cubicBezTo>
                      <a:pt x="6098" y="4448"/>
                      <a:pt x="5858" y="3999"/>
                      <a:pt x="5529" y="3599"/>
                    </a:cubicBezTo>
                    <a:cubicBezTo>
                      <a:pt x="4959" y="2649"/>
                      <a:pt x="4029" y="2189"/>
                      <a:pt x="3040" y="1680"/>
                    </a:cubicBezTo>
                    <a:cubicBezTo>
                      <a:pt x="2410" y="1340"/>
                      <a:pt x="1800" y="960"/>
                      <a:pt x="1180" y="590"/>
                    </a:cubicBezTo>
                    <a:cubicBezTo>
                      <a:pt x="801" y="370"/>
                      <a:pt x="391" y="20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58"/>
              <p:cNvSpPr/>
              <p:nvPr/>
            </p:nvSpPr>
            <p:spPr>
              <a:xfrm>
                <a:off x="2906659" y="1958238"/>
                <a:ext cx="50" cy="50"/>
              </a:xfrm>
              <a:custGeom>
                <a:rect b="b" l="l" r="r" t="t"/>
                <a:pathLst>
                  <a:path extrusionOk="0" fill="none" h="1" w="1">
                    <a:moveTo>
                      <a:pt x="1" y="1"/>
                    </a:moveTo>
                    <a:lnTo>
                      <a:pt x="1" y="1"/>
                    </a:lnTo>
                    <a:close/>
                  </a:path>
                </a:pathLst>
              </a:custGeom>
              <a:solidFill>
                <a:schemeClr val="lt2"/>
              </a:solidFill>
              <a:ln cap="rnd" cmpd="sng" w="250">
                <a:solidFill>
                  <a:srgbClr val="FFCFA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58"/>
              <p:cNvSpPr/>
              <p:nvPr/>
            </p:nvSpPr>
            <p:spPr>
              <a:xfrm>
                <a:off x="2807541" y="1904398"/>
                <a:ext cx="181264" cy="99219"/>
              </a:xfrm>
              <a:custGeom>
                <a:rect b="b" l="l" r="r" t="t"/>
                <a:pathLst>
                  <a:path extrusionOk="0" h="1970" w="3599">
                    <a:moveTo>
                      <a:pt x="0" y="1"/>
                    </a:moveTo>
                    <a:lnTo>
                      <a:pt x="0" y="1"/>
                    </a:lnTo>
                    <a:cubicBezTo>
                      <a:pt x="450" y="301"/>
                      <a:pt x="920" y="570"/>
                      <a:pt x="1380" y="850"/>
                    </a:cubicBezTo>
                    <a:cubicBezTo>
                      <a:pt x="2079" y="1300"/>
                      <a:pt x="2809" y="1710"/>
                      <a:pt x="3599" y="1969"/>
                    </a:cubicBezTo>
                    <a:cubicBezTo>
                      <a:pt x="2939" y="1600"/>
                      <a:pt x="2379" y="1070"/>
                      <a:pt x="1729" y="690"/>
                    </a:cubicBezTo>
                    <a:cubicBezTo>
                      <a:pt x="1209" y="390"/>
                      <a:pt x="480" y="17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58"/>
              <p:cNvSpPr/>
              <p:nvPr/>
            </p:nvSpPr>
            <p:spPr>
              <a:xfrm>
                <a:off x="2999331" y="2009106"/>
                <a:ext cx="131453" cy="149534"/>
              </a:xfrm>
              <a:custGeom>
                <a:rect b="b" l="l" r="r" t="t"/>
                <a:pathLst>
                  <a:path extrusionOk="0" h="2969" w="2610">
                    <a:moveTo>
                      <a:pt x="0" y="1"/>
                    </a:moveTo>
                    <a:lnTo>
                      <a:pt x="0" y="1"/>
                    </a:lnTo>
                    <a:cubicBezTo>
                      <a:pt x="380" y="210"/>
                      <a:pt x="690" y="510"/>
                      <a:pt x="1020" y="810"/>
                    </a:cubicBezTo>
                    <a:cubicBezTo>
                      <a:pt x="1659" y="1430"/>
                      <a:pt x="2119" y="2169"/>
                      <a:pt x="2339" y="2969"/>
                    </a:cubicBezTo>
                    <a:cubicBezTo>
                      <a:pt x="2429" y="2919"/>
                      <a:pt x="2519" y="2869"/>
                      <a:pt x="2609" y="2829"/>
                    </a:cubicBezTo>
                    <a:cubicBezTo>
                      <a:pt x="2439" y="2160"/>
                      <a:pt x="2059" y="1530"/>
                      <a:pt x="1570" y="1050"/>
                    </a:cubicBezTo>
                    <a:cubicBezTo>
                      <a:pt x="1100" y="630"/>
                      <a:pt x="580" y="24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58"/>
              <p:cNvSpPr/>
              <p:nvPr/>
            </p:nvSpPr>
            <p:spPr>
              <a:xfrm>
                <a:off x="3071302" y="2117341"/>
                <a:ext cx="24226" cy="57970"/>
              </a:xfrm>
              <a:custGeom>
                <a:rect b="b" l="l" r="r" t="t"/>
                <a:pathLst>
                  <a:path extrusionOk="0" h="1151" w="481">
                    <a:moveTo>
                      <a:pt x="1" y="0"/>
                    </a:moveTo>
                    <a:lnTo>
                      <a:pt x="1" y="0"/>
                    </a:lnTo>
                    <a:cubicBezTo>
                      <a:pt x="150" y="371"/>
                      <a:pt x="241" y="750"/>
                      <a:pt x="310" y="1140"/>
                    </a:cubicBezTo>
                    <a:cubicBezTo>
                      <a:pt x="330" y="1140"/>
                      <a:pt x="350" y="1150"/>
                      <a:pt x="381" y="1150"/>
                    </a:cubicBezTo>
                    <a:cubicBezTo>
                      <a:pt x="410" y="1130"/>
                      <a:pt x="450" y="1110"/>
                      <a:pt x="481" y="1080"/>
                    </a:cubicBezTo>
                    <a:cubicBezTo>
                      <a:pt x="410" y="700"/>
                      <a:pt x="261" y="33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58"/>
              <p:cNvSpPr/>
              <p:nvPr/>
            </p:nvSpPr>
            <p:spPr>
              <a:xfrm>
                <a:off x="2978681" y="1983924"/>
                <a:ext cx="183329" cy="165197"/>
              </a:xfrm>
              <a:custGeom>
                <a:rect b="b" l="l" r="r" t="t"/>
                <a:pathLst>
                  <a:path extrusionOk="0" h="3280" w="3640">
                    <a:moveTo>
                      <a:pt x="1" y="1"/>
                    </a:moveTo>
                    <a:cubicBezTo>
                      <a:pt x="640" y="501"/>
                      <a:pt x="1360" y="821"/>
                      <a:pt x="1900" y="1390"/>
                    </a:cubicBezTo>
                    <a:cubicBezTo>
                      <a:pt x="2240" y="1720"/>
                      <a:pt x="2469" y="2080"/>
                      <a:pt x="2739" y="2529"/>
                    </a:cubicBezTo>
                    <a:cubicBezTo>
                      <a:pt x="2899" y="2800"/>
                      <a:pt x="3019" y="3040"/>
                      <a:pt x="3129" y="3279"/>
                    </a:cubicBezTo>
                    <a:cubicBezTo>
                      <a:pt x="3229" y="3229"/>
                      <a:pt x="3339" y="3189"/>
                      <a:pt x="3449" y="3149"/>
                    </a:cubicBezTo>
                    <a:cubicBezTo>
                      <a:pt x="3489" y="3129"/>
                      <a:pt x="3529" y="3109"/>
                      <a:pt x="3569" y="3080"/>
                    </a:cubicBezTo>
                    <a:cubicBezTo>
                      <a:pt x="3589" y="3060"/>
                      <a:pt x="3619" y="3029"/>
                      <a:pt x="3639" y="3000"/>
                    </a:cubicBezTo>
                    <a:cubicBezTo>
                      <a:pt x="3339" y="2280"/>
                      <a:pt x="2819" y="1630"/>
                      <a:pt x="2140" y="1220"/>
                    </a:cubicBezTo>
                    <a:lnTo>
                      <a:pt x="2140" y="1220"/>
                    </a:lnTo>
                    <a:cubicBezTo>
                      <a:pt x="2420" y="1480"/>
                      <a:pt x="2649" y="1770"/>
                      <a:pt x="2839" y="2100"/>
                    </a:cubicBezTo>
                    <a:cubicBezTo>
                      <a:pt x="2619" y="1780"/>
                      <a:pt x="2360" y="1500"/>
                      <a:pt x="2080" y="1250"/>
                    </a:cubicBezTo>
                    <a:cubicBezTo>
                      <a:pt x="1470" y="701"/>
                      <a:pt x="690" y="43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58"/>
              <p:cNvSpPr/>
              <p:nvPr/>
            </p:nvSpPr>
            <p:spPr>
              <a:xfrm>
                <a:off x="3110083" y="2055442"/>
                <a:ext cx="64467" cy="76555"/>
              </a:xfrm>
              <a:custGeom>
                <a:rect b="b" l="l" r="r" t="t"/>
                <a:pathLst>
                  <a:path extrusionOk="0" h="1520" w="1280">
                    <a:moveTo>
                      <a:pt x="0" y="0"/>
                    </a:moveTo>
                    <a:lnTo>
                      <a:pt x="0" y="0"/>
                    </a:lnTo>
                    <a:cubicBezTo>
                      <a:pt x="290" y="330"/>
                      <a:pt x="640" y="670"/>
                      <a:pt x="830" y="929"/>
                    </a:cubicBezTo>
                    <a:cubicBezTo>
                      <a:pt x="760" y="860"/>
                      <a:pt x="680" y="800"/>
                      <a:pt x="590" y="740"/>
                    </a:cubicBezTo>
                    <a:lnTo>
                      <a:pt x="590" y="740"/>
                    </a:lnTo>
                    <a:cubicBezTo>
                      <a:pt x="790" y="960"/>
                      <a:pt x="930" y="1240"/>
                      <a:pt x="1070" y="1520"/>
                    </a:cubicBezTo>
                    <a:cubicBezTo>
                      <a:pt x="1140" y="1369"/>
                      <a:pt x="1220" y="1220"/>
                      <a:pt x="1279" y="1069"/>
                    </a:cubicBezTo>
                    <a:cubicBezTo>
                      <a:pt x="1210" y="980"/>
                      <a:pt x="1140" y="889"/>
                      <a:pt x="1060" y="810"/>
                    </a:cubicBezTo>
                    <a:cubicBezTo>
                      <a:pt x="750" y="480"/>
                      <a:pt x="360" y="26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58"/>
              <p:cNvSpPr/>
              <p:nvPr/>
            </p:nvSpPr>
            <p:spPr>
              <a:xfrm>
                <a:off x="2633833" y="1875690"/>
                <a:ext cx="52430" cy="5591"/>
              </a:xfrm>
              <a:custGeom>
                <a:rect b="b" l="l" r="r" t="t"/>
                <a:pathLst>
                  <a:path extrusionOk="0" h="111" w="1041">
                    <a:moveTo>
                      <a:pt x="286" y="1"/>
                    </a:moveTo>
                    <a:cubicBezTo>
                      <a:pt x="191" y="1"/>
                      <a:pt x="96" y="7"/>
                      <a:pt x="1" y="21"/>
                    </a:cubicBezTo>
                    <a:cubicBezTo>
                      <a:pt x="331" y="61"/>
                      <a:pt x="740" y="111"/>
                      <a:pt x="1040" y="111"/>
                    </a:cubicBezTo>
                    <a:cubicBezTo>
                      <a:pt x="793" y="45"/>
                      <a:pt x="540" y="1"/>
                      <a:pt x="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58"/>
              <p:cNvSpPr/>
              <p:nvPr/>
            </p:nvSpPr>
            <p:spPr>
              <a:xfrm>
                <a:off x="2512554" y="1809258"/>
                <a:ext cx="458120" cy="168169"/>
              </a:xfrm>
              <a:custGeom>
                <a:rect b="b" l="l" r="r" t="t"/>
                <a:pathLst>
                  <a:path extrusionOk="0" h="3339" w="9096">
                    <a:moveTo>
                      <a:pt x="7080" y="1212"/>
                    </a:moveTo>
                    <a:lnTo>
                      <a:pt x="7080" y="1212"/>
                    </a:lnTo>
                    <a:cubicBezTo>
                      <a:pt x="7165" y="1265"/>
                      <a:pt x="7254" y="1319"/>
                      <a:pt x="7337" y="1380"/>
                    </a:cubicBezTo>
                    <a:cubicBezTo>
                      <a:pt x="7386" y="1410"/>
                      <a:pt x="7437" y="1450"/>
                      <a:pt x="7486" y="1490"/>
                    </a:cubicBezTo>
                    <a:cubicBezTo>
                      <a:pt x="7497" y="1510"/>
                      <a:pt x="7497" y="1530"/>
                      <a:pt x="7506" y="1539"/>
                    </a:cubicBezTo>
                    <a:cubicBezTo>
                      <a:pt x="7380" y="1421"/>
                      <a:pt x="7231" y="1310"/>
                      <a:pt x="7080" y="1212"/>
                    </a:cubicBezTo>
                    <a:close/>
                    <a:moveTo>
                      <a:pt x="8601" y="2911"/>
                    </a:moveTo>
                    <a:cubicBezTo>
                      <a:pt x="8603" y="2913"/>
                      <a:pt x="8604" y="2916"/>
                      <a:pt x="8606" y="2919"/>
                    </a:cubicBezTo>
                    <a:cubicBezTo>
                      <a:pt x="8606" y="2915"/>
                      <a:pt x="8604" y="2912"/>
                      <a:pt x="8601" y="2911"/>
                    </a:cubicBezTo>
                    <a:close/>
                    <a:moveTo>
                      <a:pt x="4378" y="0"/>
                    </a:moveTo>
                    <a:cubicBezTo>
                      <a:pt x="3688" y="11"/>
                      <a:pt x="3199" y="91"/>
                      <a:pt x="2508" y="300"/>
                    </a:cubicBezTo>
                    <a:cubicBezTo>
                      <a:pt x="1639" y="580"/>
                      <a:pt x="940" y="990"/>
                      <a:pt x="0" y="1110"/>
                    </a:cubicBezTo>
                    <a:cubicBezTo>
                      <a:pt x="13" y="1110"/>
                      <a:pt x="25" y="1110"/>
                      <a:pt x="37" y="1110"/>
                    </a:cubicBezTo>
                    <a:cubicBezTo>
                      <a:pt x="843" y="1110"/>
                      <a:pt x="1591" y="807"/>
                      <a:pt x="2359" y="630"/>
                    </a:cubicBezTo>
                    <a:cubicBezTo>
                      <a:pt x="3188" y="440"/>
                      <a:pt x="3618" y="390"/>
                      <a:pt x="4368" y="320"/>
                    </a:cubicBezTo>
                    <a:cubicBezTo>
                      <a:pt x="4683" y="291"/>
                      <a:pt x="5014" y="268"/>
                      <a:pt x="5334" y="268"/>
                    </a:cubicBezTo>
                    <a:cubicBezTo>
                      <a:pt x="5461" y="268"/>
                      <a:pt x="5585" y="272"/>
                      <a:pt x="5707" y="280"/>
                    </a:cubicBezTo>
                    <a:cubicBezTo>
                      <a:pt x="5967" y="360"/>
                      <a:pt x="6207" y="450"/>
                      <a:pt x="6387" y="530"/>
                    </a:cubicBezTo>
                    <a:cubicBezTo>
                      <a:pt x="6717" y="680"/>
                      <a:pt x="7026" y="840"/>
                      <a:pt x="7217" y="1030"/>
                    </a:cubicBezTo>
                    <a:cubicBezTo>
                      <a:pt x="7286" y="1090"/>
                      <a:pt x="7337" y="1150"/>
                      <a:pt x="7386" y="1220"/>
                    </a:cubicBezTo>
                    <a:lnTo>
                      <a:pt x="7477" y="1460"/>
                    </a:lnTo>
                    <a:cubicBezTo>
                      <a:pt x="7457" y="1430"/>
                      <a:pt x="7437" y="1400"/>
                      <a:pt x="7406" y="1370"/>
                    </a:cubicBezTo>
                    <a:cubicBezTo>
                      <a:pt x="7106" y="990"/>
                      <a:pt x="6687" y="700"/>
                      <a:pt x="6217" y="560"/>
                    </a:cubicBezTo>
                    <a:cubicBezTo>
                      <a:pt x="5857" y="400"/>
                      <a:pt x="5448" y="347"/>
                      <a:pt x="5041" y="347"/>
                    </a:cubicBezTo>
                    <a:cubicBezTo>
                      <a:pt x="4838" y="347"/>
                      <a:pt x="4634" y="360"/>
                      <a:pt x="4438" y="380"/>
                    </a:cubicBezTo>
                    <a:cubicBezTo>
                      <a:pt x="3648" y="450"/>
                      <a:pt x="2828" y="630"/>
                      <a:pt x="1979" y="830"/>
                    </a:cubicBezTo>
                    <a:cubicBezTo>
                      <a:pt x="2528" y="780"/>
                      <a:pt x="3068" y="720"/>
                      <a:pt x="3618" y="700"/>
                    </a:cubicBezTo>
                    <a:cubicBezTo>
                      <a:pt x="4068" y="670"/>
                      <a:pt x="4518" y="690"/>
                      <a:pt x="4958" y="660"/>
                    </a:cubicBezTo>
                    <a:cubicBezTo>
                      <a:pt x="5198" y="640"/>
                      <a:pt x="5418" y="630"/>
                      <a:pt x="5637" y="630"/>
                    </a:cubicBezTo>
                    <a:cubicBezTo>
                      <a:pt x="5757" y="660"/>
                      <a:pt x="5897" y="700"/>
                      <a:pt x="6047" y="750"/>
                    </a:cubicBezTo>
                    <a:lnTo>
                      <a:pt x="6227" y="810"/>
                    </a:lnTo>
                    <a:cubicBezTo>
                      <a:pt x="5954" y="724"/>
                      <a:pt x="5679" y="679"/>
                      <a:pt x="5394" y="679"/>
                    </a:cubicBezTo>
                    <a:cubicBezTo>
                      <a:pt x="5219" y="679"/>
                      <a:pt x="5041" y="696"/>
                      <a:pt x="4858" y="730"/>
                    </a:cubicBezTo>
                    <a:cubicBezTo>
                      <a:pt x="4898" y="728"/>
                      <a:pt x="4937" y="727"/>
                      <a:pt x="4976" y="727"/>
                    </a:cubicBezTo>
                    <a:cubicBezTo>
                      <a:pt x="5405" y="727"/>
                      <a:pt x="5780" y="875"/>
                      <a:pt x="6147" y="1040"/>
                    </a:cubicBezTo>
                    <a:lnTo>
                      <a:pt x="6027" y="1010"/>
                    </a:lnTo>
                    <a:cubicBezTo>
                      <a:pt x="5831" y="971"/>
                      <a:pt x="5631" y="936"/>
                      <a:pt x="5432" y="936"/>
                    </a:cubicBezTo>
                    <a:cubicBezTo>
                      <a:pt x="5327" y="936"/>
                      <a:pt x="5222" y="946"/>
                      <a:pt x="5118" y="970"/>
                    </a:cubicBezTo>
                    <a:cubicBezTo>
                      <a:pt x="5487" y="980"/>
                      <a:pt x="5947" y="1200"/>
                      <a:pt x="6147" y="1270"/>
                    </a:cubicBezTo>
                    <a:cubicBezTo>
                      <a:pt x="6387" y="1380"/>
                      <a:pt x="7057" y="1679"/>
                      <a:pt x="7517" y="1950"/>
                    </a:cubicBezTo>
                    <a:cubicBezTo>
                      <a:pt x="7406" y="1890"/>
                      <a:pt x="7286" y="1830"/>
                      <a:pt x="7157" y="1790"/>
                    </a:cubicBezTo>
                    <a:cubicBezTo>
                      <a:pt x="6726" y="1539"/>
                      <a:pt x="6257" y="1350"/>
                      <a:pt x="5747" y="1300"/>
                    </a:cubicBezTo>
                    <a:lnTo>
                      <a:pt x="5747" y="1300"/>
                    </a:lnTo>
                    <a:cubicBezTo>
                      <a:pt x="6087" y="1450"/>
                      <a:pt x="6407" y="1630"/>
                      <a:pt x="6726" y="1819"/>
                    </a:cubicBezTo>
                    <a:cubicBezTo>
                      <a:pt x="6527" y="1739"/>
                      <a:pt x="6337" y="1659"/>
                      <a:pt x="6137" y="1579"/>
                    </a:cubicBezTo>
                    <a:lnTo>
                      <a:pt x="6137" y="1579"/>
                    </a:lnTo>
                    <a:cubicBezTo>
                      <a:pt x="6677" y="1879"/>
                      <a:pt x="7166" y="2250"/>
                      <a:pt x="7686" y="2579"/>
                    </a:cubicBezTo>
                    <a:cubicBezTo>
                      <a:pt x="8146" y="2859"/>
                      <a:pt x="8646" y="3069"/>
                      <a:pt x="9096" y="3339"/>
                    </a:cubicBezTo>
                    <a:cubicBezTo>
                      <a:pt x="8936" y="3189"/>
                      <a:pt x="8766" y="3039"/>
                      <a:pt x="8586" y="2909"/>
                    </a:cubicBezTo>
                    <a:cubicBezTo>
                      <a:pt x="8592" y="2909"/>
                      <a:pt x="8597" y="2909"/>
                      <a:pt x="8601" y="2911"/>
                    </a:cubicBezTo>
                    <a:lnTo>
                      <a:pt x="8601" y="2911"/>
                    </a:lnTo>
                    <a:cubicBezTo>
                      <a:pt x="8591" y="2896"/>
                      <a:pt x="8575" y="2886"/>
                      <a:pt x="8566" y="2869"/>
                    </a:cubicBezTo>
                    <a:lnTo>
                      <a:pt x="8566" y="2869"/>
                    </a:lnTo>
                    <a:cubicBezTo>
                      <a:pt x="8666" y="2949"/>
                      <a:pt x="8776" y="3019"/>
                      <a:pt x="8885" y="3089"/>
                    </a:cubicBezTo>
                    <a:cubicBezTo>
                      <a:pt x="8136" y="2409"/>
                      <a:pt x="7786" y="1420"/>
                      <a:pt x="7237" y="500"/>
                    </a:cubicBezTo>
                    <a:cubicBezTo>
                      <a:pt x="7177" y="400"/>
                      <a:pt x="7117" y="290"/>
                      <a:pt x="7057" y="200"/>
                    </a:cubicBezTo>
                    <a:lnTo>
                      <a:pt x="7057" y="200"/>
                    </a:lnTo>
                    <a:cubicBezTo>
                      <a:pt x="7097" y="300"/>
                      <a:pt x="7126" y="400"/>
                      <a:pt x="7166" y="500"/>
                    </a:cubicBezTo>
                    <a:lnTo>
                      <a:pt x="7317" y="980"/>
                    </a:lnTo>
                    <a:cubicBezTo>
                      <a:pt x="7186" y="770"/>
                      <a:pt x="6986" y="600"/>
                      <a:pt x="6777" y="470"/>
                    </a:cubicBezTo>
                    <a:cubicBezTo>
                      <a:pt x="6362" y="179"/>
                      <a:pt x="5853" y="44"/>
                      <a:pt x="5347" y="44"/>
                    </a:cubicBezTo>
                    <a:cubicBezTo>
                      <a:pt x="5281" y="44"/>
                      <a:pt x="5214" y="46"/>
                      <a:pt x="5147" y="51"/>
                    </a:cubicBezTo>
                    <a:cubicBezTo>
                      <a:pt x="4887" y="20"/>
                      <a:pt x="4627" y="0"/>
                      <a:pt x="43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58"/>
              <p:cNvSpPr/>
              <p:nvPr/>
            </p:nvSpPr>
            <p:spPr>
              <a:xfrm>
                <a:off x="1729682" y="1219636"/>
                <a:ext cx="890101" cy="567513"/>
              </a:xfrm>
              <a:custGeom>
                <a:rect b="b" l="l" r="r" t="t"/>
                <a:pathLst>
                  <a:path extrusionOk="0" h="11268" w="17673">
                    <a:moveTo>
                      <a:pt x="17" y="319"/>
                    </a:moveTo>
                    <a:lnTo>
                      <a:pt x="17" y="319"/>
                    </a:lnTo>
                    <a:cubicBezTo>
                      <a:pt x="12" y="320"/>
                      <a:pt x="6" y="322"/>
                      <a:pt x="1" y="323"/>
                    </a:cubicBezTo>
                    <a:cubicBezTo>
                      <a:pt x="6" y="322"/>
                      <a:pt x="11" y="321"/>
                      <a:pt x="17" y="319"/>
                    </a:cubicBezTo>
                    <a:close/>
                    <a:moveTo>
                      <a:pt x="1846" y="1"/>
                    </a:moveTo>
                    <a:cubicBezTo>
                      <a:pt x="1285" y="1"/>
                      <a:pt x="728" y="105"/>
                      <a:pt x="191" y="273"/>
                    </a:cubicBezTo>
                    <a:cubicBezTo>
                      <a:pt x="128" y="282"/>
                      <a:pt x="65" y="307"/>
                      <a:pt x="17" y="319"/>
                    </a:cubicBezTo>
                    <a:lnTo>
                      <a:pt x="17" y="319"/>
                    </a:lnTo>
                    <a:cubicBezTo>
                      <a:pt x="49" y="313"/>
                      <a:pt x="77" y="313"/>
                      <a:pt x="111" y="313"/>
                    </a:cubicBezTo>
                    <a:cubicBezTo>
                      <a:pt x="493" y="244"/>
                      <a:pt x="904" y="214"/>
                      <a:pt x="1289" y="214"/>
                    </a:cubicBezTo>
                    <a:cubicBezTo>
                      <a:pt x="1690" y="214"/>
                      <a:pt x="2065" y="247"/>
                      <a:pt x="2350" y="303"/>
                    </a:cubicBezTo>
                    <a:cubicBezTo>
                      <a:pt x="3190" y="452"/>
                      <a:pt x="4039" y="623"/>
                      <a:pt x="4849" y="912"/>
                    </a:cubicBezTo>
                    <a:cubicBezTo>
                      <a:pt x="5278" y="1063"/>
                      <a:pt x="5709" y="1252"/>
                      <a:pt x="6118" y="1462"/>
                    </a:cubicBezTo>
                    <a:cubicBezTo>
                      <a:pt x="5378" y="1103"/>
                      <a:pt x="4619" y="823"/>
                      <a:pt x="3750" y="672"/>
                    </a:cubicBezTo>
                    <a:cubicBezTo>
                      <a:pt x="3062" y="563"/>
                      <a:pt x="2353" y="453"/>
                      <a:pt x="1646" y="453"/>
                    </a:cubicBezTo>
                    <a:cubicBezTo>
                      <a:pt x="1387" y="453"/>
                      <a:pt x="1128" y="468"/>
                      <a:pt x="871" y="503"/>
                    </a:cubicBezTo>
                    <a:cubicBezTo>
                      <a:pt x="944" y="499"/>
                      <a:pt x="1016" y="497"/>
                      <a:pt x="1088" y="497"/>
                    </a:cubicBezTo>
                    <a:cubicBezTo>
                      <a:pt x="1593" y="497"/>
                      <a:pt x="2061" y="585"/>
                      <a:pt x="2560" y="672"/>
                    </a:cubicBezTo>
                    <a:cubicBezTo>
                      <a:pt x="3290" y="803"/>
                      <a:pt x="4019" y="963"/>
                      <a:pt x="4719" y="1183"/>
                    </a:cubicBezTo>
                    <a:cubicBezTo>
                      <a:pt x="5689" y="1502"/>
                      <a:pt x="6648" y="2002"/>
                      <a:pt x="7528" y="2662"/>
                    </a:cubicBezTo>
                    <a:cubicBezTo>
                      <a:pt x="8267" y="3182"/>
                      <a:pt x="9487" y="4441"/>
                      <a:pt x="10227" y="5401"/>
                    </a:cubicBezTo>
                    <a:cubicBezTo>
                      <a:pt x="11296" y="6720"/>
                      <a:pt x="12306" y="8119"/>
                      <a:pt x="13625" y="9199"/>
                    </a:cubicBezTo>
                    <a:cubicBezTo>
                      <a:pt x="14494" y="9858"/>
                      <a:pt x="15484" y="10348"/>
                      <a:pt x="16433" y="10898"/>
                    </a:cubicBezTo>
                    <a:cubicBezTo>
                      <a:pt x="15444" y="10098"/>
                      <a:pt x="14385" y="9459"/>
                      <a:pt x="13505" y="8679"/>
                    </a:cubicBezTo>
                    <a:cubicBezTo>
                      <a:pt x="12375" y="7649"/>
                      <a:pt x="11446" y="6440"/>
                      <a:pt x="10496" y="5241"/>
                    </a:cubicBezTo>
                    <a:lnTo>
                      <a:pt x="10496" y="5241"/>
                    </a:lnTo>
                    <a:cubicBezTo>
                      <a:pt x="10526" y="5261"/>
                      <a:pt x="10546" y="5290"/>
                      <a:pt x="10566" y="5310"/>
                    </a:cubicBezTo>
                    <a:cubicBezTo>
                      <a:pt x="11316" y="6160"/>
                      <a:pt x="12026" y="7040"/>
                      <a:pt x="12815" y="7849"/>
                    </a:cubicBezTo>
                    <a:cubicBezTo>
                      <a:pt x="13734" y="8789"/>
                      <a:pt x="14744" y="9639"/>
                      <a:pt x="15864" y="10318"/>
                    </a:cubicBezTo>
                    <a:cubicBezTo>
                      <a:pt x="16444" y="10678"/>
                      <a:pt x="17033" y="11028"/>
                      <a:pt x="17673" y="11267"/>
                    </a:cubicBezTo>
                    <a:cubicBezTo>
                      <a:pt x="17073" y="10968"/>
                      <a:pt x="16524" y="10568"/>
                      <a:pt x="15973" y="10188"/>
                    </a:cubicBezTo>
                    <a:cubicBezTo>
                      <a:pt x="15234" y="9688"/>
                      <a:pt x="14514" y="9139"/>
                      <a:pt x="13874" y="8499"/>
                    </a:cubicBezTo>
                    <a:cubicBezTo>
                      <a:pt x="12685" y="7300"/>
                      <a:pt x="11566" y="6030"/>
                      <a:pt x="10456" y="4761"/>
                    </a:cubicBezTo>
                    <a:cubicBezTo>
                      <a:pt x="9696" y="3931"/>
                      <a:pt x="8997" y="3042"/>
                      <a:pt x="8148" y="2312"/>
                    </a:cubicBezTo>
                    <a:cubicBezTo>
                      <a:pt x="7808" y="2032"/>
                      <a:pt x="7448" y="1762"/>
                      <a:pt x="7068" y="1542"/>
                    </a:cubicBezTo>
                    <a:cubicBezTo>
                      <a:pt x="6458" y="1203"/>
                      <a:pt x="5969" y="1032"/>
                      <a:pt x="5278" y="783"/>
                    </a:cubicBezTo>
                    <a:cubicBezTo>
                      <a:pt x="4279" y="423"/>
                      <a:pt x="3110" y="93"/>
                      <a:pt x="2170" y="13"/>
                    </a:cubicBezTo>
                    <a:cubicBezTo>
                      <a:pt x="2062" y="5"/>
                      <a:pt x="1954" y="1"/>
                      <a:pt x="18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58"/>
              <p:cNvSpPr/>
              <p:nvPr/>
            </p:nvSpPr>
            <p:spPr>
              <a:xfrm>
                <a:off x="2051413" y="1331547"/>
                <a:ext cx="447543" cy="419893"/>
              </a:xfrm>
              <a:custGeom>
                <a:rect b="b" l="l" r="r" t="t"/>
                <a:pathLst>
                  <a:path extrusionOk="0" h="8337" w="8886">
                    <a:moveTo>
                      <a:pt x="0" y="0"/>
                    </a:moveTo>
                    <a:cubicBezTo>
                      <a:pt x="30" y="20"/>
                      <a:pt x="60" y="50"/>
                      <a:pt x="90" y="70"/>
                    </a:cubicBezTo>
                    <a:cubicBezTo>
                      <a:pt x="440" y="329"/>
                      <a:pt x="780" y="620"/>
                      <a:pt x="1089" y="920"/>
                    </a:cubicBezTo>
                    <a:cubicBezTo>
                      <a:pt x="2199" y="2009"/>
                      <a:pt x="3428" y="3338"/>
                      <a:pt x="4308" y="4448"/>
                    </a:cubicBezTo>
                    <a:cubicBezTo>
                      <a:pt x="4878" y="5158"/>
                      <a:pt x="5307" y="5827"/>
                      <a:pt x="6107" y="6587"/>
                    </a:cubicBezTo>
                    <a:cubicBezTo>
                      <a:pt x="6917" y="7337"/>
                      <a:pt x="7897" y="7876"/>
                      <a:pt x="8886" y="8336"/>
                    </a:cubicBezTo>
                    <a:cubicBezTo>
                      <a:pt x="7346" y="7326"/>
                      <a:pt x="5998" y="5987"/>
                      <a:pt x="4778" y="4558"/>
                    </a:cubicBezTo>
                    <a:cubicBezTo>
                      <a:pt x="3739" y="3298"/>
                      <a:pt x="2749" y="1839"/>
                      <a:pt x="1289" y="829"/>
                    </a:cubicBezTo>
                    <a:cubicBezTo>
                      <a:pt x="870" y="529"/>
                      <a:pt x="440" y="25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58"/>
              <p:cNvSpPr/>
              <p:nvPr/>
            </p:nvSpPr>
            <p:spPr>
              <a:xfrm>
                <a:off x="1281686" y="1422607"/>
                <a:ext cx="1238929" cy="357491"/>
              </a:xfrm>
              <a:custGeom>
                <a:rect b="b" l="l" r="r" t="t"/>
                <a:pathLst>
                  <a:path extrusionOk="0" h="7098" w="24599">
                    <a:moveTo>
                      <a:pt x="19371" y="3610"/>
                    </a:moveTo>
                    <a:cubicBezTo>
                      <a:pt x="19531" y="3719"/>
                      <a:pt x="19691" y="3829"/>
                      <a:pt x="19841" y="3939"/>
                    </a:cubicBezTo>
                    <a:cubicBezTo>
                      <a:pt x="19961" y="4069"/>
                      <a:pt x="20091" y="4189"/>
                      <a:pt x="20201" y="4309"/>
                    </a:cubicBezTo>
                    <a:cubicBezTo>
                      <a:pt x="19981" y="4109"/>
                      <a:pt x="19751" y="3909"/>
                      <a:pt x="19511" y="3719"/>
                    </a:cubicBezTo>
                    <a:cubicBezTo>
                      <a:pt x="19471" y="3689"/>
                      <a:pt x="19421" y="3649"/>
                      <a:pt x="19371" y="3610"/>
                    </a:cubicBezTo>
                    <a:close/>
                    <a:moveTo>
                      <a:pt x="16343" y="1"/>
                    </a:moveTo>
                    <a:cubicBezTo>
                      <a:pt x="16483" y="191"/>
                      <a:pt x="16612" y="381"/>
                      <a:pt x="16752" y="571"/>
                    </a:cubicBezTo>
                    <a:cubicBezTo>
                      <a:pt x="17172" y="1140"/>
                      <a:pt x="17532" y="1680"/>
                      <a:pt x="18012" y="2190"/>
                    </a:cubicBezTo>
                    <a:cubicBezTo>
                      <a:pt x="18302" y="2480"/>
                      <a:pt x="18611" y="2750"/>
                      <a:pt x="18922" y="3019"/>
                    </a:cubicBezTo>
                    <a:cubicBezTo>
                      <a:pt x="18257" y="2667"/>
                      <a:pt x="17516" y="2459"/>
                      <a:pt x="16773" y="2459"/>
                    </a:cubicBezTo>
                    <a:cubicBezTo>
                      <a:pt x="16756" y="2459"/>
                      <a:pt x="16739" y="2459"/>
                      <a:pt x="16723" y="2460"/>
                    </a:cubicBezTo>
                    <a:cubicBezTo>
                      <a:pt x="17292" y="2570"/>
                      <a:pt x="17882" y="2790"/>
                      <a:pt x="18431" y="3070"/>
                    </a:cubicBezTo>
                    <a:cubicBezTo>
                      <a:pt x="17612" y="2700"/>
                      <a:pt x="16672" y="2520"/>
                      <a:pt x="15793" y="2510"/>
                    </a:cubicBezTo>
                    <a:cubicBezTo>
                      <a:pt x="14664" y="2520"/>
                      <a:pt x="13544" y="2650"/>
                      <a:pt x="12414" y="2720"/>
                    </a:cubicBezTo>
                    <a:cubicBezTo>
                      <a:pt x="11125" y="2810"/>
                      <a:pt x="9846" y="2970"/>
                      <a:pt x="8566" y="3170"/>
                    </a:cubicBezTo>
                    <a:cubicBezTo>
                      <a:pt x="7787" y="3279"/>
                      <a:pt x="7007" y="3390"/>
                      <a:pt x="6257" y="3639"/>
                    </a:cubicBezTo>
                    <a:cubicBezTo>
                      <a:pt x="5817" y="3769"/>
                      <a:pt x="5398" y="3949"/>
                      <a:pt x="4988" y="4139"/>
                    </a:cubicBezTo>
                    <a:cubicBezTo>
                      <a:pt x="4658" y="4299"/>
                      <a:pt x="4328" y="4459"/>
                      <a:pt x="4029" y="4669"/>
                    </a:cubicBezTo>
                    <a:cubicBezTo>
                      <a:pt x="5378" y="3989"/>
                      <a:pt x="6877" y="3659"/>
                      <a:pt x="8356" y="3450"/>
                    </a:cubicBezTo>
                    <a:cubicBezTo>
                      <a:pt x="9346" y="3299"/>
                      <a:pt x="10295" y="3170"/>
                      <a:pt x="11285" y="3079"/>
                    </a:cubicBezTo>
                    <a:lnTo>
                      <a:pt x="11285" y="3079"/>
                    </a:lnTo>
                    <a:lnTo>
                      <a:pt x="11045" y="3110"/>
                    </a:lnTo>
                    <a:cubicBezTo>
                      <a:pt x="10246" y="3210"/>
                      <a:pt x="9396" y="3379"/>
                      <a:pt x="8496" y="3499"/>
                    </a:cubicBezTo>
                    <a:cubicBezTo>
                      <a:pt x="7127" y="3679"/>
                      <a:pt x="5768" y="3959"/>
                      <a:pt x="4498" y="4519"/>
                    </a:cubicBezTo>
                    <a:cubicBezTo>
                      <a:pt x="3598" y="4889"/>
                      <a:pt x="2749" y="5369"/>
                      <a:pt x="1899" y="5858"/>
                    </a:cubicBezTo>
                    <a:cubicBezTo>
                      <a:pt x="1260" y="6188"/>
                      <a:pt x="620" y="6498"/>
                      <a:pt x="0" y="6848"/>
                    </a:cubicBezTo>
                    <a:cubicBezTo>
                      <a:pt x="40" y="6838"/>
                      <a:pt x="80" y="6818"/>
                      <a:pt x="120" y="6808"/>
                    </a:cubicBezTo>
                    <a:cubicBezTo>
                      <a:pt x="950" y="6468"/>
                      <a:pt x="1790" y="6178"/>
                      <a:pt x="2589" y="5778"/>
                    </a:cubicBezTo>
                    <a:cubicBezTo>
                      <a:pt x="3529" y="5309"/>
                      <a:pt x="4388" y="4789"/>
                      <a:pt x="5318" y="4479"/>
                    </a:cubicBezTo>
                    <a:cubicBezTo>
                      <a:pt x="6987" y="3919"/>
                      <a:pt x="8307" y="3939"/>
                      <a:pt x="10006" y="3610"/>
                    </a:cubicBezTo>
                    <a:cubicBezTo>
                      <a:pt x="10975" y="3450"/>
                      <a:pt x="11775" y="3279"/>
                      <a:pt x="12705" y="3230"/>
                    </a:cubicBezTo>
                    <a:cubicBezTo>
                      <a:pt x="13063" y="3206"/>
                      <a:pt x="13428" y="3195"/>
                      <a:pt x="13792" y="3195"/>
                    </a:cubicBezTo>
                    <a:cubicBezTo>
                      <a:pt x="14973" y="3195"/>
                      <a:pt x="16141" y="3309"/>
                      <a:pt x="17012" y="3470"/>
                    </a:cubicBezTo>
                    <a:cubicBezTo>
                      <a:pt x="18511" y="3769"/>
                      <a:pt x="19811" y="4529"/>
                      <a:pt x="21070" y="5449"/>
                    </a:cubicBezTo>
                    <a:cubicBezTo>
                      <a:pt x="19521" y="3939"/>
                      <a:pt x="17562" y="3090"/>
                      <a:pt x="15413" y="2910"/>
                    </a:cubicBezTo>
                    <a:cubicBezTo>
                      <a:pt x="15313" y="2899"/>
                      <a:pt x="15203" y="2890"/>
                      <a:pt x="15103" y="2879"/>
                    </a:cubicBezTo>
                    <a:cubicBezTo>
                      <a:pt x="15683" y="2879"/>
                      <a:pt x="16243" y="2910"/>
                      <a:pt x="16732" y="2990"/>
                    </a:cubicBezTo>
                    <a:cubicBezTo>
                      <a:pt x="17642" y="3119"/>
                      <a:pt x="18462" y="3530"/>
                      <a:pt x="18991" y="3759"/>
                    </a:cubicBezTo>
                    <a:cubicBezTo>
                      <a:pt x="19801" y="4169"/>
                      <a:pt x="20541" y="4719"/>
                      <a:pt x="21250" y="5298"/>
                    </a:cubicBezTo>
                    <a:cubicBezTo>
                      <a:pt x="21101" y="5149"/>
                      <a:pt x="20950" y="5009"/>
                      <a:pt x="20801" y="4859"/>
                    </a:cubicBezTo>
                    <a:lnTo>
                      <a:pt x="20801" y="4859"/>
                    </a:lnTo>
                    <a:cubicBezTo>
                      <a:pt x="21880" y="5818"/>
                      <a:pt x="22889" y="6398"/>
                      <a:pt x="24599" y="7097"/>
                    </a:cubicBezTo>
                    <a:cubicBezTo>
                      <a:pt x="23879" y="6698"/>
                      <a:pt x="22909" y="6168"/>
                      <a:pt x="22370" y="5718"/>
                    </a:cubicBezTo>
                    <a:cubicBezTo>
                      <a:pt x="21880" y="5329"/>
                      <a:pt x="21310" y="4859"/>
                      <a:pt x="20790" y="4349"/>
                    </a:cubicBezTo>
                    <a:cubicBezTo>
                      <a:pt x="20341" y="3899"/>
                      <a:pt x="19921" y="3419"/>
                      <a:pt x="19471" y="2970"/>
                    </a:cubicBezTo>
                    <a:cubicBezTo>
                      <a:pt x="19051" y="2540"/>
                      <a:pt x="18562" y="2190"/>
                      <a:pt x="18092" y="1810"/>
                    </a:cubicBezTo>
                    <a:cubicBezTo>
                      <a:pt x="17702" y="1471"/>
                      <a:pt x="17342" y="1091"/>
                      <a:pt x="16992" y="711"/>
                    </a:cubicBezTo>
                    <a:cubicBezTo>
                      <a:pt x="16783" y="491"/>
                      <a:pt x="16512" y="191"/>
                      <a:pt x="16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58"/>
              <p:cNvSpPr/>
              <p:nvPr/>
            </p:nvSpPr>
            <p:spPr>
              <a:xfrm>
                <a:off x="2131443" y="1424622"/>
                <a:ext cx="111307" cy="122437"/>
              </a:xfrm>
              <a:custGeom>
                <a:rect b="b" l="l" r="r" t="t"/>
                <a:pathLst>
                  <a:path extrusionOk="0" h="2431" w="2210">
                    <a:moveTo>
                      <a:pt x="0" y="1"/>
                    </a:moveTo>
                    <a:cubicBezTo>
                      <a:pt x="300" y="371"/>
                      <a:pt x="550" y="731"/>
                      <a:pt x="880" y="1140"/>
                    </a:cubicBezTo>
                    <a:cubicBezTo>
                      <a:pt x="1280" y="1620"/>
                      <a:pt x="1759" y="2020"/>
                      <a:pt x="2210" y="2430"/>
                    </a:cubicBezTo>
                    <a:cubicBezTo>
                      <a:pt x="1870" y="1980"/>
                      <a:pt x="1550" y="1510"/>
                      <a:pt x="1170" y="1091"/>
                    </a:cubicBezTo>
                    <a:cubicBezTo>
                      <a:pt x="830" y="700"/>
                      <a:pt x="370" y="29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58"/>
              <p:cNvSpPr/>
              <p:nvPr/>
            </p:nvSpPr>
            <p:spPr>
              <a:xfrm>
                <a:off x="1559046" y="1590675"/>
                <a:ext cx="709895" cy="281037"/>
              </a:xfrm>
              <a:custGeom>
                <a:rect b="b" l="l" r="r" t="t"/>
                <a:pathLst>
                  <a:path extrusionOk="0" h="5580" w="14095">
                    <a:moveTo>
                      <a:pt x="8627" y="1"/>
                    </a:moveTo>
                    <a:cubicBezTo>
                      <a:pt x="8068" y="1"/>
                      <a:pt x="7511" y="31"/>
                      <a:pt x="6958" y="82"/>
                    </a:cubicBezTo>
                    <a:cubicBezTo>
                      <a:pt x="5518" y="213"/>
                      <a:pt x="4099" y="452"/>
                      <a:pt x="2729" y="922"/>
                    </a:cubicBezTo>
                    <a:cubicBezTo>
                      <a:pt x="3809" y="712"/>
                      <a:pt x="4779" y="562"/>
                      <a:pt x="5868" y="462"/>
                    </a:cubicBezTo>
                    <a:cubicBezTo>
                      <a:pt x="6418" y="402"/>
                      <a:pt x="6967" y="352"/>
                      <a:pt x="7517" y="322"/>
                    </a:cubicBezTo>
                    <a:lnTo>
                      <a:pt x="7517" y="322"/>
                    </a:lnTo>
                    <a:cubicBezTo>
                      <a:pt x="5638" y="602"/>
                      <a:pt x="3849" y="1412"/>
                      <a:pt x="2340" y="2571"/>
                    </a:cubicBezTo>
                    <a:cubicBezTo>
                      <a:pt x="1340" y="3181"/>
                      <a:pt x="381" y="3831"/>
                      <a:pt x="41" y="5040"/>
                    </a:cubicBezTo>
                    <a:cubicBezTo>
                      <a:pt x="30" y="5070"/>
                      <a:pt x="11" y="5110"/>
                      <a:pt x="1" y="5130"/>
                    </a:cubicBezTo>
                    <a:cubicBezTo>
                      <a:pt x="61" y="5050"/>
                      <a:pt x="121" y="4970"/>
                      <a:pt x="170" y="4880"/>
                    </a:cubicBezTo>
                    <a:cubicBezTo>
                      <a:pt x="441" y="4451"/>
                      <a:pt x="770" y="4120"/>
                      <a:pt x="1190" y="3780"/>
                    </a:cubicBezTo>
                    <a:cubicBezTo>
                      <a:pt x="1620" y="3411"/>
                      <a:pt x="2050" y="3041"/>
                      <a:pt x="2469" y="2661"/>
                    </a:cubicBezTo>
                    <a:cubicBezTo>
                      <a:pt x="2620" y="2571"/>
                      <a:pt x="2769" y="2481"/>
                      <a:pt x="2920" y="2401"/>
                    </a:cubicBezTo>
                    <a:lnTo>
                      <a:pt x="2920" y="2401"/>
                    </a:lnTo>
                    <a:cubicBezTo>
                      <a:pt x="1790" y="3181"/>
                      <a:pt x="930" y="4311"/>
                      <a:pt x="390" y="5580"/>
                    </a:cubicBezTo>
                    <a:cubicBezTo>
                      <a:pt x="1040" y="4451"/>
                      <a:pt x="1970" y="3461"/>
                      <a:pt x="2969" y="2781"/>
                    </a:cubicBezTo>
                    <a:cubicBezTo>
                      <a:pt x="4279" y="1912"/>
                      <a:pt x="5598" y="1422"/>
                      <a:pt x="7167" y="1112"/>
                    </a:cubicBezTo>
                    <a:cubicBezTo>
                      <a:pt x="8277" y="922"/>
                      <a:pt x="8937" y="832"/>
                      <a:pt x="10096" y="752"/>
                    </a:cubicBezTo>
                    <a:cubicBezTo>
                      <a:pt x="10156" y="742"/>
                      <a:pt x="10216" y="742"/>
                      <a:pt x="10266" y="742"/>
                    </a:cubicBezTo>
                    <a:cubicBezTo>
                      <a:pt x="10266" y="742"/>
                      <a:pt x="10256" y="732"/>
                      <a:pt x="10246" y="732"/>
                    </a:cubicBezTo>
                    <a:cubicBezTo>
                      <a:pt x="9757" y="688"/>
                      <a:pt x="9272" y="660"/>
                      <a:pt x="8786" y="660"/>
                    </a:cubicBezTo>
                    <a:cubicBezTo>
                      <a:pt x="8497" y="660"/>
                      <a:pt x="8208" y="670"/>
                      <a:pt x="7917" y="692"/>
                    </a:cubicBezTo>
                    <a:cubicBezTo>
                      <a:pt x="7847" y="692"/>
                      <a:pt x="7767" y="702"/>
                      <a:pt x="7697" y="702"/>
                    </a:cubicBezTo>
                    <a:cubicBezTo>
                      <a:pt x="8375" y="620"/>
                      <a:pt x="9137" y="577"/>
                      <a:pt x="9895" y="577"/>
                    </a:cubicBezTo>
                    <a:cubicBezTo>
                      <a:pt x="10153" y="577"/>
                      <a:pt x="10411" y="582"/>
                      <a:pt x="10666" y="592"/>
                    </a:cubicBezTo>
                    <a:cubicBezTo>
                      <a:pt x="10985" y="602"/>
                      <a:pt x="11276" y="632"/>
                      <a:pt x="11556" y="672"/>
                    </a:cubicBezTo>
                    <a:cubicBezTo>
                      <a:pt x="11885" y="742"/>
                      <a:pt x="12215" y="822"/>
                      <a:pt x="12545" y="902"/>
                    </a:cubicBezTo>
                    <a:cubicBezTo>
                      <a:pt x="13044" y="1032"/>
                      <a:pt x="13544" y="1192"/>
                      <a:pt x="14044" y="1362"/>
                    </a:cubicBezTo>
                    <a:cubicBezTo>
                      <a:pt x="14064" y="1362"/>
                      <a:pt x="14084" y="1372"/>
                      <a:pt x="14094" y="1382"/>
                    </a:cubicBezTo>
                    <a:cubicBezTo>
                      <a:pt x="14084" y="1372"/>
                      <a:pt x="14074" y="1362"/>
                      <a:pt x="14064" y="1362"/>
                    </a:cubicBezTo>
                    <a:cubicBezTo>
                      <a:pt x="13684" y="1152"/>
                      <a:pt x="13295" y="962"/>
                      <a:pt x="12884" y="802"/>
                    </a:cubicBezTo>
                    <a:cubicBezTo>
                      <a:pt x="11835" y="382"/>
                      <a:pt x="10716" y="133"/>
                      <a:pt x="9586" y="33"/>
                    </a:cubicBezTo>
                    <a:cubicBezTo>
                      <a:pt x="9266" y="11"/>
                      <a:pt x="8946" y="1"/>
                      <a:pt x="86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58"/>
              <p:cNvSpPr/>
              <p:nvPr/>
            </p:nvSpPr>
            <p:spPr>
              <a:xfrm>
                <a:off x="1567608" y="1629556"/>
                <a:ext cx="260337" cy="157592"/>
              </a:xfrm>
              <a:custGeom>
                <a:rect b="b" l="l" r="r" t="t"/>
                <a:pathLst>
                  <a:path extrusionOk="0" h="3129" w="5169">
                    <a:moveTo>
                      <a:pt x="5168" y="0"/>
                    </a:moveTo>
                    <a:lnTo>
                      <a:pt x="5168" y="0"/>
                    </a:lnTo>
                    <a:cubicBezTo>
                      <a:pt x="5078" y="10"/>
                      <a:pt x="4978" y="20"/>
                      <a:pt x="4889" y="30"/>
                    </a:cubicBezTo>
                    <a:cubicBezTo>
                      <a:pt x="3739" y="200"/>
                      <a:pt x="2710" y="809"/>
                      <a:pt x="1800" y="1509"/>
                    </a:cubicBezTo>
                    <a:cubicBezTo>
                      <a:pt x="1160" y="1999"/>
                      <a:pt x="531" y="2519"/>
                      <a:pt x="0" y="3128"/>
                    </a:cubicBezTo>
                    <a:cubicBezTo>
                      <a:pt x="730" y="2539"/>
                      <a:pt x="1570" y="2049"/>
                      <a:pt x="2350" y="1509"/>
                    </a:cubicBezTo>
                    <a:cubicBezTo>
                      <a:pt x="3149" y="969"/>
                      <a:pt x="3959" y="400"/>
                      <a:pt x="4829" y="110"/>
                    </a:cubicBezTo>
                    <a:cubicBezTo>
                      <a:pt x="4929" y="70"/>
                      <a:pt x="5128" y="10"/>
                      <a:pt x="5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58"/>
              <p:cNvSpPr/>
              <p:nvPr/>
            </p:nvSpPr>
            <p:spPr>
              <a:xfrm>
                <a:off x="1634039" y="1634593"/>
                <a:ext cx="133467" cy="84110"/>
              </a:xfrm>
              <a:custGeom>
                <a:rect b="b" l="l" r="r" t="t"/>
                <a:pathLst>
                  <a:path extrusionOk="0" h="1670" w="2650">
                    <a:moveTo>
                      <a:pt x="2650" y="0"/>
                    </a:moveTo>
                    <a:lnTo>
                      <a:pt x="2650" y="0"/>
                    </a:lnTo>
                    <a:cubicBezTo>
                      <a:pt x="1680" y="210"/>
                      <a:pt x="631" y="729"/>
                      <a:pt x="61" y="1569"/>
                    </a:cubicBezTo>
                    <a:cubicBezTo>
                      <a:pt x="41" y="1599"/>
                      <a:pt x="21" y="1639"/>
                      <a:pt x="1" y="1669"/>
                    </a:cubicBezTo>
                    <a:cubicBezTo>
                      <a:pt x="61" y="1619"/>
                      <a:pt x="111" y="1569"/>
                      <a:pt x="171" y="1520"/>
                    </a:cubicBezTo>
                    <a:cubicBezTo>
                      <a:pt x="481" y="1249"/>
                      <a:pt x="920" y="1009"/>
                      <a:pt x="1331" y="769"/>
                    </a:cubicBezTo>
                    <a:cubicBezTo>
                      <a:pt x="1760" y="500"/>
                      <a:pt x="2180" y="210"/>
                      <a:pt x="26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58"/>
              <p:cNvSpPr/>
              <p:nvPr/>
            </p:nvSpPr>
            <p:spPr>
              <a:xfrm>
                <a:off x="1257007" y="2658310"/>
                <a:ext cx="42810" cy="42357"/>
              </a:xfrm>
              <a:custGeom>
                <a:rect b="b" l="l" r="r" t="t"/>
                <a:pathLst>
                  <a:path extrusionOk="0" h="841" w="850">
                    <a:moveTo>
                      <a:pt x="432" y="1"/>
                    </a:moveTo>
                    <a:cubicBezTo>
                      <a:pt x="223" y="1"/>
                      <a:pt x="11" y="143"/>
                      <a:pt x="1" y="425"/>
                    </a:cubicBezTo>
                    <a:cubicBezTo>
                      <a:pt x="11" y="703"/>
                      <a:pt x="219" y="840"/>
                      <a:pt x="426" y="840"/>
                    </a:cubicBezTo>
                    <a:cubicBezTo>
                      <a:pt x="636" y="840"/>
                      <a:pt x="845" y="700"/>
                      <a:pt x="850" y="425"/>
                    </a:cubicBezTo>
                    <a:cubicBezTo>
                      <a:pt x="845" y="141"/>
                      <a:pt x="640" y="1"/>
                      <a:pt x="4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231" name="Google Shape;16231;p58"/>
          <p:cNvGrpSpPr/>
          <p:nvPr/>
        </p:nvGrpSpPr>
        <p:grpSpPr>
          <a:xfrm rot="10800000">
            <a:off x="6984815" y="1576146"/>
            <a:ext cx="2067696" cy="1962214"/>
            <a:chOff x="1121072" y="1073880"/>
            <a:chExt cx="2971681" cy="2820084"/>
          </a:xfrm>
        </p:grpSpPr>
        <p:sp>
          <p:nvSpPr>
            <p:cNvPr id="16232" name="Google Shape;16232;p58"/>
            <p:cNvSpPr/>
            <p:nvPr/>
          </p:nvSpPr>
          <p:spPr>
            <a:xfrm>
              <a:off x="3575757" y="1073880"/>
              <a:ext cx="252580" cy="170586"/>
            </a:xfrm>
            <a:custGeom>
              <a:rect b="b" l="l" r="r" t="t"/>
              <a:pathLst>
                <a:path extrusionOk="0" h="3387" w="5015">
                  <a:moveTo>
                    <a:pt x="4780" y="1"/>
                  </a:moveTo>
                  <a:cubicBezTo>
                    <a:pt x="4763" y="1"/>
                    <a:pt x="4745" y="3"/>
                    <a:pt x="4728" y="8"/>
                  </a:cubicBezTo>
                  <a:cubicBezTo>
                    <a:pt x="4488" y="88"/>
                    <a:pt x="4278" y="228"/>
                    <a:pt x="4058" y="348"/>
                  </a:cubicBezTo>
                  <a:cubicBezTo>
                    <a:pt x="2659" y="1187"/>
                    <a:pt x="1309" y="2097"/>
                    <a:pt x="0" y="3067"/>
                  </a:cubicBezTo>
                  <a:cubicBezTo>
                    <a:pt x="120" y="3137"/>
                    <a:pt x="210" y="3257"/>
                    <a:pt x="240" y="3386"/>
                  </a:cubicBezTo>
                  <a:cubicBezTo>
                    <a:pt x="1489" y="2467"/>
                    <a:pt x="2848" y="1567"/>
                    <a:pt x="4208" y="748"/>
                  </a:cubicBezTo>
                  <a:cubicBezTo>
                    <a:pt x="4398" y="638"/>
                    <a:pt x="4588" y="518"/>
                    <a:pt x="4788" y="428"/>
                  </a:cubicBezTo>
                  <a:cubicBezTo>
                    <a:pt x="4808" y="428"/>
                    <a:pt x="4818" y="418"/>
                    <a:pt x="4838" y="408"/>
                  </a:cubicBezTo>
                  <a:cubicBezTo>
                    <a:pt x="4918" y="388"/>
                    <a:pt x="4978" y="318"/>
                    <a:pt x="4987" y="238"/>
                  </a:cubicBezTo>
                  <a:cubicBezTo>
                    <a:pt x="5014" y="116"/>
                    <a:pt x="4902" y="1"/>
                    <a:pt x="47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33" name="Google Shape;16233;p58"/>
            <p:cNvGrpSpPr/>
            <p:nvPr/>
          </p:nvGrpSpPr>
          <p:grpSpPr>
            <a:xfrm>
              <a:off x="1121072" y="1076701"/>
              <a:ext cx="2971681" cy="2817263"/>
              <a:chOff x="1121072" y="1076701"/>
              <a:chExt cx="2971681" cy="2817263"/>
            </a:xfrm>
          </p:grpSpPr>
          <p:sp>
            <p:nvSpPr>
              <p:cNvPr id="16234" name="Google Shape;16234;p58"/>
              <p:cNvSpPr/>
              <p:nvPr/>
            </p:nvSpPr>
            <p:spPr>
              <a:xfrm>
                <a:off x="3321515" y="2993791"/>
                <a:ext cx="58927" cy="33291"/>
              </a:xfrm>
              <a:custGeom>
                <a:rect b="b" l="l" r="r" t="t"/>
                <a:pathLst>
                  <a:path extrusionOk="0" h="661" w="1170">
                    <a:moveTo>
                      <a:pt x="1170" y="1"/>
                    </a:moveTo>
                    <a:lnTo>
                      <a:pt x="0" y="510"/>
                    </a:lnTo>
                    <a:cubicBezTo>
                      <a:pt x="31" y="560"/>
                      <a:pt x="51" y="610"/>
                      <a:pt x="80" y="660"/>
                    </a:cubicBezTo>
                    <a:cubicBezTo>
                      <a:pt x="440" y="440"/>
                      <a:pt x="810" y="221"/>
                      <a:pt x="1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58"/>
              <p:cNvSpPr/>
              <p:nvPr/>
            </p:nvSpPr>
            <p:spPr>
              <a:xfrm>
                <a:off x="2373043" y="3311946"/>
                <a:ext cx="392243" cy="230621"/>
              </a:xfrm>
              <a:custGeom>
                <a:rect b="b" l="l" r="r" t="t"/>
                <a:pathLst>
                  <a:path extrusionOk="0" h="4579" w="7788">
                    <a:moveTo>
                      <a:pt x="7777" y="1"/>
                    </a:moveTo>
                    <a:cubicBezTo>
                      <a:pt x="6908" y="480"/>
                      <a:pt x="6049" y="960"/>
                      <a:pt x="5189" y="1440"/>
                    </a:cubicBezTo>
                    <a:cubicBezTo>
                      <a:pt x="3750" y="2249"/>
                      <a:pt x="2340" y="3129"/>
                      <a:pt x="931" y="3999"/>
                    </a:cubicBezTo>
                    <a:cubicBezTo>
                      <a:pt x="621" y="4199"/>
                      <a:pt x="311" y="4388"/>
                      <a:pt x="1" y="4579"/>
                    </a:cubicBezTo>
                    <a:cubicBezTo>
                      <a:pt x="81" y="4539"/>
                      <a:pt x="171" y="4508"/>
                      <a:pt x="251" y="4468"/>
                    </a:cubicBezTo>
                    <a:cubicBezTo>
                      <a:pt x="1830" y="3719"/>
                      <a:pt x="3419" y="2969"/>
                      <a:pt x="4989" y="2169"/>
                    </a:cubicBezTo>
                    <a:cubicBezTo>
                      <a:pt x="5929" y="1700"/>
                      <a:pt x="6858" y="1190"/>
                      <a:pt x="7788" y="680"/>
                    </a:cubicBezTo>
                    <a:cubicBezTo>
                      <a:pt x="7777" y="450"/>
                      <a:pt x="7777" y="230"/>
                      <a:pt x="77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58"/>
              <p:cNvSpPr/>
              <p:nvPr/>
            </p:nvSpPr>
            <p:spPr>
              <a:xfrm>
                <a:off x="1884252" y="3579786"/>
                <a:ext cx="420900" cy="230168"/>
              </a:xfrm>
              <a:custGeom>
                <a:rect b="b" l="l" r="r" t="t"/>
                <a:pathLst>
                  <a:path extrusionOk="0" h="4570" w="8357">
                    <a:moveTo>
                      <a:pt x="8357" y="0"/>
                    </a:moveTo>
                    <a:lnTo>
                      <a:pt x="8357" y="0"/>
                    </a:lnTo>
                    <a:cubicBezTo>
                      <a:pt x="6918" y="589"/>
                      <a:pt x="5488" y="1209"/>
                      <a:pt x="4119" y="1959"/>
                    </a:cubicBezTo>
                    <a:cubicBezTo>
                      <a:pt x="2720" y="2719"/>
                      <a:pt x="1390" y="3608"/>
                      <a:pt x="81" y="4518"/>
                    </a:cubicBezTo>
                    <a:cubicBezTo>
                      <a:pt x="21" y="4556"/>
                      <a:pt x="0" y="4570"/>
                      <a:pt x="4" y="4570"/>
                    </a:cubicBezTo>
                    <a:cubicBezTo>
                      <a:pt x="12" y="4570"/>
                      <a:pt x="129" y="4505"/>
                      <a:pt x="190" y="4478"/>
                    </a:cubicBezTo>
                    <a:cubicBezTo>
                      <a:pt x="970" y="4118"/>
                      <a:pt x="1750" y="3748"/>
                      <a:pt x="2509" y="3368"/>
                    </a:cubicBezTo>
                    <a:cubicBezTo>
                      <a:pt x="4528" y="2379"/>
                      <a:pt x="6458" y="1209"/>
                      <a:pt x="83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58"/>
              <p:cNvSpPr/>
              <p:nvPr/>
            </p:nvSpPr>
            <p:spPr>
              <a:xfrm>
                <a:off x="3027031" y="3343625"/>
                <a:ext cx="62453" cy="41350"/>
              </a:xfrm>
              <a:custGeom>
                <a:rect b="b" l="l" r="r" t="t"/>
                <a:pathLst>
                  <a:path extrusionOk="0" h="821" w="1240">
                    <a:moveTo>
                      <a:pt x="1060" y="1"/>
                    </a:moveTo>
                    <a:cubicBezTo>
                      <a:pt x="700" y="271"/>
                      <a:pt x="350" y="541"/>
                      <a:pt x="0" y="821"/>
                    </a:cubicBezTo>
                    <a:cubicBezTo>
                      <a:pt x="420" y="611"/>
                      <a:pt x="829" y="411"/>
                      <a:pt x="1240" y="201"/>
                    </a:cubicBezTo>
                    <a:cubicBezTo>
                      <a:pt x="1180" y="131"/>
                      <a:pt x="1120" y="61"/>
                      <a:pt x="10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58"/>
              <p:cNvSpPr/>
              <p:nvPr/>
            </p:nvSpPr>
            <p:spPr>
              <a:xfrm>
                <a:off x="2734008" y="2991272"/>
                <a:ext cx="27751" cy="27751"/>
              </a:xfrm>
              <a:custGeom>
                <a:rect b="b" l="l" r="r" t="t"/>
                <a:pathLst>
                  <a:path extrusionOk="0" h="551" w="551">
                    <a:moveTo>
                      <a:pt x="550" y="0"/>
                    </a:moveTo>
                    <a:cubicBezTo>
                      <a:pt x="370" y="191"/>
                      <a:pt x="191" y="380"/>
                      <a:pt x="1" y="550"/>
                    </a:cubicBezTo>
                    <a:cubicBezTo>
                      <a:pt x="161" y="470"/>
                      <a:pt x="321" y="380"/>
                      <a:pt x="481" y="300"/>
                    </a:cubicBezTo>
                    <a:lnTo>
                      <a:pt x="541" y="151"/>
                    </a:lnTo>
                    <a:lnTo>
                      <a:pt x="541" y="140"/>
                    </a:lnTo>
                    <a:cubicBezTo>
                      <a:pt x="541" y="91"/>
                      <a:pt x="541" y="51"/>
                      <a:pt x="5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58"/>
              <p:cNvSpPr/>
              <p:nvPr/>
            </p:nvSpPr>
            <p:spPr>
              <a:xfrm>
                <a:off x="3262084" y="2693767"/>
                <a:ext cx="17174" cy="11131"/>
              </a:xfrm>
              <a:custGeom>
                <a:rect b="b" l="l" r="r" t="t"/>
                <a:pathLst>
                  <a:path extrusionOk="0" h="221" w="341">
                    <a:moveTo>
                      <a:pt x="341" y="0"/>
                    </a:moveTo>
                    <a:lnTo>
                      <a:pt x="341" y="0"/>
                    </a:lnTo>
                    <a:cubicBezTo>
                      <a:pt x="231" y="50"/>
                      <a:pt x="121" y="110"/>
                      <a:pt x="11" y="170"/>
                    </a:cubicBezTo>
                    <a:cubicBezTo>
                      <a:pt x="11" y="180"/>
                      <a:pt x="1" y="200"/>
                      <a:pt x="1" y="220"/>
                    </a:cubicBezTo>
                    <a:cubicBezTo>
                      <a:pt x="111" y="150"/>
                      <a:pt x="231" y="70"/>
                      <a:pt x="3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58"/>
              <p:cNvSpPr/>
              <p:nvPr/>
            </p:nvSpPr>
            <p:spPr>
              <a:xfrm>
                <a:off x="2818621" y="1858566"/>
                <a:ext cx="434448" cy="232636"/>
              </a:xfrm>
              <a:custGeom>
                <a:rect b="b" l="l" r="r" t="t"/>
                <a:pathLst>
                  <a:path extrusionOk="0" h="4619" w="8626">
                    <a:moveTo>
                      <a:pt x="1120" y="1"/>
                    </a:moveTo>
                    <a:cubicBezTo>
                      <a:pt x="1109" y="41"/>
                      <a:pt x="1100" y="71"/>
                      <a:pt x="1069" y="91"/>
                    </a:cubicBezTo>
                    <a:cubicBezTo>
                      <a:pt x="1189" y="141"/>
                      <a:pt x="1309" y="191"/>
                      <a:pt x="1429" y="251"/>
                    </a:cubicBezTo>
                    <a:cubicBezTo>
                      <a:pt x="1530" y="306"/>
                      <a:pt x="1472" y="444"/>
                      <a:pt x="1385" y="444"/>
                    </a:cubicBezTo>
                    <a:cubicBezTo>
                      <a:pt x="1376" y="444"/>
                      <a:pt x="1368" y="443"/>
                      <a:pt x="1360" y="441"/>
                    </a:cubicBezTo>
                    <a:cubicBezTo>
                      <a:pt x="900" y="331"/>
                      <a:pt x="440" y="201"/>
                      <a:pt x="0" y="51"/>
                    </a:cubicBezTo>
                    <a:lnTo>
                      <a:pt x="0" y="51"/>
                    </a:lnTo>
                    <a:cubicBezTo>
                      <a:pt x="390" y="271"/>
                      <a:pt x="780" y="481"/>
                      <a:pt x="1169" y="700"/>
                    </a:cubicBezTo>
                    <a:cubicBezTo>
                      <a:pt x="1869" y="1091"/>
                      <a:pt x="2569" y="1490"/>
                      <a:pt x="3268" y="1880"/>
                    </a:cubicBezTo>
                    <a:cubicBezTo>
                      <a:pt x="3369" y="1768"/>
                      <a:pt x="3505" y="1694"/>
                      <a:pt x="3655" y="1694"/>
                    </a:cubicBezTo>
                    <a:cubicBezTo>
                      <a:pt x="3758" y="1694"/>
                      <a:pt x="3868" y="1729"/>
                      <a:pt x="3978" y="1810"/>
                    </a:cubicBezTo>
                    <a:cubicBezTo>
                      <a:pt x="4168" y="1950"/>
                      <a:pt x="4368" y="2090"/>
                      <a:pt x="4558" y="2220"/>
                    </a:cubicBezTo>
                    <a:cubicBezTo>
                      <a:pt x="4594" y="2214"/>
                      <a:pt x="4631" y="2210"/>
                      <a:pt x="4669" y="2210"/>
                    </a:cubicBezTo>
                    <a:cubicBezTo>
                      <a:pt x="4756" y="2210"/>
                      <a:pt x="4847" y="2228"/>
                      <a:pt x="4938" y="2270"/>
                    </a:cubicBezTo>
                    <a:cubicBezTo>
                      <a:pt x="5727" y="2620"/>
                      <a:pt x="6577" y="3019"/>
                      <a:pt x="7206" y="3619"/>
                    </a:cubicBezTo>
                    <a:cubicBezTo>
                      <a:pt x="7326" y="3739"/>
                      <a:pt x="7357" y="3889"/>
                      <a:pt x="7326" y="4029"/>
                    </a:cubicBezTo>
                    <a:cubicBezTo>
                      <a:pt x="7737" y="4229"/>
                      <a:pt x="8146" y="4429"/>
                      <a:pt x="8556" y="4619"/>
                    </a:cubicBezTo>
                    <a:cubicBezTo>
                      <a:pt x="8546" y="4499"/>
                      <a:pt x="8576" y="4379"/>
                      <a:pt x="8626" y="4269"/>
                    </a:cubicBezTo>
                    <a:cubicBezTo>
                      <a:pt x="6147" y="2810"/>
                      <a:pt x="3628" y="1410"/>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58"/>
              <p:cNvSpPr/>
              <p:nvPr/>
            </p:nvSpPr>
            <p:spPr>
              <a:xfrm>
                <a:off x="1752396" y="1267584"/>
                <a:ext cx="35759" cy="18182"/>
              </a:xfrm>
              <a:custGeom>
                <a:rect b="b" l="l" r="r" t="t"/>
                <a:pathLst>
                  <a:path extrusionOk="0" h="361" w="710">
                    <a:moveTo>
                      <a:pt x="170" y="0"/>
                    </a:moveTo>
                    <a:cubicBezTo>
                      <a:pt x="150" y="11"/>
                      <a:pt x="130" y="11"/>
                      <a:pt x="110" y="11"/>
                    </a:cubicBezTo>
                    <a:lnTo>
                      <a:pt x="0" y="11"/>
                    </a:lnTo>
                    <a:cubicBezTo>
                      <a:pt x="240" y="131"/>
                      <a:pt x="469" y="251"/>
                      <a:pt x="709" y="360"/>
                    </a:cubicBezTo>
                    <a:lnTo>
                      <a:pt x="17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58"/>
              <p:cNvSpPr/>
              <p:nvPr/>
            </p:nvSpPr>
            <p:spPr>
              <a:xfrm>
                <a:off x="3027031" y="1758440"/>
                <a:ext cx="24226" cy="16620"/>
              </a:xfrm>
              <a:custGeom>
                <a:rect b="b" l="l" r="r" t="t"/>
                <a:pathLst>
                  <a:path extrusionOk="0" h="330" w="481">
                    <a:moveTo>
                      <a:pt x="0" y="0"/>
                    </a:moveTo>
                    <a:cubicBezTo>
                      <a:pt x="140" y="110"/>
                      <a:pt x="280" y="220"/>
                      <a:pt x="410" y="330"/>
                    </a:cubicBezTo>
                    <a:cubicBezTo>
                      <a:pt x="420" y="310"/>
                      <a:pt x="440" y="300"/>
                      <a:pt x="450" y="290"/>
                    </a:cubicBezTo>
                    <a:cubicBezTo>
                      <a:pt x="460" y="270"/>
                      <a:pt x="470" y="260"/>
                      <a:pt x="480" y="240"/>
                    </a:cubicBez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58"/>
              <p:cNvSpPr/>
              <p:nvPr/>
            </p:nvSpPr>
            <p:spPr>
              <a:xfrm>
                <a:off x="3185580" y="1858112"/>
                <a:ext cx="111307" cy="69000"/>
              </a:xfrm>
              <a:custGeom>
                <a:rect b="b" l="l" r="r" t="t"/>
                <a:pathLst>
                  <a:path extrusionOk="0" h="1370" w="2210">
                    <a:moveTo>
                      <a:pt x="400" y="0"/>
                    </a:moveTo>
                    <a:cubicBezTo>
                      <a:pt x="280" y="110"/>
                      <a:pt x="140" y="190"/>
                      <a:pt x="0" y="240"/>
                    </a:cubicBezTo>
                    <a:cubicBezTo>
                      <a:pt x="720" y="649"/>
                      <a:pt x="1460" y="1009"/>
                      <a:pt x="2210" y="1369"/>
                    </a:cubicBezTo>
                    <a:cubicBezTo>
                      <a:pt x="1620" y="889"/>
                      <a:pt x="1020" y="430"/>
                      <a:pt x="4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58"/>
              <p:cNvSpPr/>
              <p:nvPr/>
            </p:nvSpPr>
            <p:spPr>
              <a:xfrm>
                <a:off x="2975156" y="2259823"/>
                <a:ext cx="123394" cy="89146"/>
              </a:xfrm>
              <a:custGeom>
                <a:rect b="b" l="l" r="r" t="t"/>
                <a:pathLst>
                  <a:path extrusionOk="0" h="1770" w="2450">
                    <a:moveTo>
                      <a:pt x="51" y="0"/>
                    </a:moveTo>
                    <a:cubicBezTo>
                      <a:pt x="40" y="180"/>
                      <a:pt x="20" y="360"/>
                      <a:pt x="11" y="540"/>
                    </a:cubicBezTo>
                    <a:cubicBezTo>
                      <a:pt x="11" y="560"/>
                      <a:pt x="11" y="590"/>
                      <a:pt x="0" y="610"/>
                    </a:cubicBezTo>
                    <a:cubicBezTo>
                      <a:pt x="720" y="1000"/>
                      <a:pt x="1430" y="1389"/>
                      <a:pt x="2150" y="1769"/>
                    </a:cubicBezTo>
                    <a:cubicBezTo>
                      <a:pt x="2239" y="1649"/>
                      <a:pt x="2339" y="1549"/>
                      <a:pt x="2450" y="1449"/>
                    </a:cubicBezTo>
                    <a:cubicBezTo>
                      <a:pt x="1650" y="960"/>
                      <a:pt x="860" y="470"/>
                      <a:pt x="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58"/>
              <p:cNvSpPr/>
              <p:nvPr/>
            </p:nvSpPr>
            <p:spPr>
              <a:xfrm>
                <a:off x="2983214" y="2412831"/>
                <a:ext cx="21204" cy="6598"/>
              </a:xfrm>
              <a:custGeom>
                <a:rect b="b" l="l" r="r" t="t"/>
                <a:pathLst>
                  <a:path extrusionOk="0" h="131" w="421">
                    <a:moveTo>
                      <a:pt x="0" y="1"/>
                    </a:moveTo>
                    <a:cubicBezTo>
                      <a:pt x="11" y="21"/>
                      <a:pt x="11" y="41"/>
                      <a:pt x="20" y="71"/>
                    </a:cubicBezTo>
                    <a:cubicBezTo>
                      <a:pt x="151" y="91"/>
                      <a:pt x="280" y="111"/>
                      <a:pt x="420" y="131"/>
                    </a:cubicBezTo>
                    <a:cubicBezTo>
                      <a:pt x="280" y="81"/>
                      <a:pt x="140" y="4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58"/>
              <p:cNvSpPr/>
              <p:nvPr/>
            </p:nvSpPr>
            <p:spPr>
              <a:xfrm>
                <a:off x="1516235" y="1820339"/>
                <a:ext cx="56459" cy="27197"/>
              </a:xfrm>
              <a:custGeom>
                <a:rect b="b" l="l" r="r" t="t"/>
                <a:pathLst>
                  <a:path extrusionOk="0" h="540" w="1121">
                    <a:moveTo>
                      <a:pt x="351" y="0"/>
                    </a:moveTo>
                    <a:cubicBezTo>
                      <a:pt x="241" y="50"/>
                      <a:pt x="121" y="100"/>
                      <a:pt x="11" y="150"/>
                    </a:cubicBezTo>
                    <a:cubicBezTo>
                      <a:pt x="11" y="160"/>
                      <a:pt x="1" y="160"/>
                      <a:pt x="1" y="160"/>
                    </a:cubicBezTo>
                    <a:cubicBezTo>
                      <a:pt x="311" y="290"/>
                      <a:pt x="621" y="410"/>
                      <a:pt x="940" y="540"/>
                    </a:cubicBezTo>
                    <a:cubicBezTo>
                      <a:pt x="960" y="500"/>
                      <a:pt x="980" y="450"/>
                      <a:pt x="1011" y="410"/>
                    </a:cubicBezTo>
                    <a:cubicBezTo>
                      <a:pt x="1040" y="350"/>
                      <a:pt x="1080" y="290"/>
                      <a:pt x="1120" y="230"/>
                    </a:cubicBezTo>
                    <a:cubicBezTo>
                      <a:pt x="861" y="150"/>
                      <a:pt x="601" y="80"/>
                      <a:pt x="3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58"/>
              <p:cNvSpPr/>
              <p:nvPr/>
            </p:nvSpPr>
            <p:spPr>
              <a:xfrm>
                <a:off x="1121072" y="2958837"/>
                <a:ext cx="1650260" cy="935127"/>
              </a:xfrm>
              <a:custGeom>
                <a:rect b="b" l="l" r="r" t="t"/>
                <a:pathLst>
                  <a:path extrusionOk="0" h="18567" w="32766">
                    <a:moveTo>
                      <a:pt x="6678" y="304"/>
                    </a:moveTo>
                    <a:cubicBezTo>
                      <a:pt x="6827" y="555"/>
                      <a:pt x="6938" y="875"/>
                      <a:pt x="7078" y="1144"/>
                    </a:cubicBezTo>
                    <a:cubicBezTo>
                      <a:pt x="7697" y="2414"/>
                      <a:pt x="8437" y="3623"/>
                      <a:pt x="9226" y="4793"/>
                    </a:cubicBezTo>
                    <a:cubicBezTo>
                      <a:pt x="9686" y="5472"/>
                      <a:pt x="10076" y="6192"/>
                      <a:pt x="10646" y="6781"/>
                    </a:cubicBezTo>
                    <a:cubicBezTo>
                      <a:pt x="11016" y="7161"/>
                      <a:pt x="11385" y="7541"/>
                      <a:pt x="11825" y="7841"/>
                    </a:cubicBezTo>
                    <a:cubicBezTo>
                      <a:pt x="12745" y="8461"/>
                      <a:pt x="13744" y="8971"/>
                      <a:pt x="14794" y="9340"/>
                    </a:cubicBezTo>
                    <a:cubicBezTo>
                      <a:pt x="15303" y="9510"/>
                      <a:pt x="15623" y="9640"/>
                      <a:pt x="16123" y="9780"/>
                    </a:cubicBezTo>
                    <a:cubicBezTo>
                      <a:pt x="16777" y="9928"/>
                      <a:pt x="17454" y="9999"/>
                      <a:pt x="18128" y="9999"/>
                    </a:cubicBezTo>
                    <a:cubicBezTo>
                      <a:pt x="18454" y="9999"/>
                      <a:pt x="18780" y="9983"/>
                      <a:pt x="19102" y="9950"/>
                    </a:cubicBezTo>
                    <a:cubicBezTo>
                      <a:pt x="20041" y="9870"/>
                      <a:pt x="20961" y="9630"/>
                      <a:pt x="21860" y="9351"/>
                    </a:cubicBezTo>
                    <a:cubicBezTo>
                      <a:pt x="22560" y="9151"/>
                      <a:pt x="23260" y="8940"/>
                      <a:pt x="23919" y="8640"/>
                    </a:cubicBezTo>
                    <a:cubicBezTo>
                      <a:pt x="24809" y="8231"/>
                      <a:pt x="25689" y="7791"/>
                      <a:pt x="26538" y="7301"/>
                    </a:cubicBezTo>
                    <a:cubicBezTo>
                      <a:pt x="26938" y="7081"/>
                      <a:pt x="27318" y="6841"/>
                      <a:pt x="27718" y="6632"/>
                    </a:cubicBezTo>
                    <a:cubicBezTo>
                      <a:pt x="27977" y="6501"/>
                      <a:pt x="28128" y="6452"/>
                      <a:pt x="28437" y="6282"/>
                    </a:cubicBezTo>
                    <a:cubicBezTo>
                      <a:pt x="28457" y="6272"/>
                      <a:pt x="28457" y="6272"/>
                      <a:pt x="28468" y="6262"/>
                    </a:cubicBezTo>
                    <a:cubicBezTo>
                      <a:pt x="28857" y="6402"/>
                      <a:pt x="29237" y="6552"/>
                      <a:pt x="29527" y="6632"/>
                    </a:cubicBezTo>
                    <a:cubicBezTo>
                      <a:pt x="29947" y="6772"/>
                      <a:pt x="30216" y="6792"/>
                      <a:pt x="30487" y="6832"/>
                    </a:cubicBezTo>
                    <a:cubicBezTo>
                      <a:pt x="30596" y="6861"/>
                      <a:pt x="30756" y="6881"/>
                      <a:pt x="30936" y="6912"/>
                    </a:cubicBezTo>
                    <a:cubicBezTo>
                      <a:pt x="30467" y="7061"/>
                      <a:pt x="30017" y="7301"/>
                      <a:pt x="29577" y="7531"/>
                    </a:cubicBezTo>
                    <a:cubicBezTo>
                      <a:pt x="28397" y="8171"/>
                      <a:pt x="27198" y="9000"/>
                      <a:pt x="26358" y="9730"/>
                    </a:cubicBezTo>
                    <a:cubicBezTo>
                      <a:pt x="25809" y="10210"/>
                      <a:pt x="25189" y="10899"/>
                      <a:pt x="24789" y="11339"/>
                    </a:cubicBezTo>
                    <a:cubicBezTo>
                      <a:pt x="24219" y="11929"/>
                      <a:pt x="23750" y="12309"/>
                      <a:pt x="23240" y="12859"/>
                    </a:cubicBezTo>
                    <a:cubicBezTo>
                      <a:pt x="22710" y="13398"/>
                      <a:pt x="22260" y="13998"/>
                      <a:pt x="21780" y="14578"/>
                    </a:cubicBezTo>
                    <a:cubicBezTo>
                      <a:pt x="21121" y="15368"/>
                      <a:pt x="20461" y="15937"/>
                      <a:pt x="19621" y="16477"/>
                    </a:cubicBezTo>
                    <a:cubicBezTo>
                      <a:pt x="19022" y="16847"/>
                      <a:pt x="18202" y="17207"/>
                      <a:pt x="17813" y="17396"/>
                    </a:cubicBezTo>
                    <a:cubicBezTo>
                      <a:pt x="16556" y="17978"/>
                      <a:pt x="15300" y="18304"/>
                      <a:pt x="13993" y="18304"/>
                    </a:cubicBezTo>
                    <a:cubicBezTo>
                      <a:pt x="13075" y="18304"/>
                      <a:pt x="12131" y="18143"/>
                      <a:pt x="11145" y="17796"/>
                    </a:cubicBezTo>
                    <a:cubicBezTo>
                      <a:pt x="11005" y="17747"/>
                      <a:pt x="10746" y="17627"/>
                      <a:pt x="10606" y="17536"/>
                    </a:cubicBezTo>
                    <a:cubicBezTo>
                      <a:pt x="10708" y="17536"/>
                      <a:pt x="10827" y="17538"/>
                      <a:pt x="10955" y="17538"/>
                    </a:cubicBezTo>
                    <a:cubicBezTo>
                      <a:pt x="11201" y="17538"/>
                      <a:pt x="11479" y="17533"/>
                      <a:pt x="11735" y="17507"/>
                    </a:cubicBezTo>
                    <a:cubicBezTo>
                      <a:pt x="11869" y="17507"/>
                      <a:pt x="12157" y="17406"/>
                      <a:pt x="12366" y="17406"/>
                    </a:cubicBezTo>
                    <a:cubicBezTo>
                      <a:pt x="12376" y="17406"/>
                      <a:pt x="12386" y="17406"/>
                      <a:pt x="12395" y="17407"/>
                    </a:cubicBezTo>
                    <a:cubicBezTo>
                      <a:pt x="12918" y="17434"/>
                      <a:pt x="13446" y="17512"/>
                      <a:pt x="13973" y="17512"/>
                    </a:cubicBezTo>
                    <a:cubicBezTo>
                      <a:pt x="14220" y="17512"/>
                      <a:pt x="14468" y="17495"/>
                      <a:pt x="14714" y="17447"/>
                    </a:cubicBezTo>
                    <a:cubicBezTo>
                      <a:pt x="15634" y="17316"/>
                      <a:pt x="16463" y="16887"/>
                      <a:pt x="17273" y="16457"/>
                    </a:cubicBezTo>
                    <a:cubicBezTo>
                      <a:pt x="17822" y="16167"/>
                      <a:pt x="18352" y="15817"/>
                      <a:pt x="18842" y="15428"/>
                    </a:cubicBezTo>
                    <a:cubicBezTo>
                      <a:pt x="19402" y="15037"/>
                      <a:pt x="19872" y="14528"/>
                      <a:pt x="20221" y="13948"/>
                    </a:cubicBezTo>
                    <a:cubicBezTo>
                      <a:pt x="20351" y="13718"/>
                      <a:pt x="20571" y="13298"/>
                      <a:pt x="20641" y="13229"/>
                    </a:cubicBezTo>
                    <a:cubicBezTo>
                      <a:pt x="20901" y="12918"/>
                      <a:pt x="21211" y="12659"/>
                      <a:pt x="21451" y="12339"/>
                    </a:cubicBezTo>
                    <a:cubicBezTo>
                      <a:pt x="21451" y="12329"/>
                      <a:pt x="21461" y="12329"/>
                      <a:pt x="21461" y="12329"/>
                    </a:cubicBezTo>
                    <a:cubicBezTo>
                      <a:pt x="21631" y="12189"/>
                      <a:pt x="22120" y="11779"/>
                      <a:pt x="22371" y="11519"/>
                    </a:cubicBezTo>
                    <a:cubicBezTo>
                      <a:pt x="22430" y="11459"/>
                      <a:pt x="22510" y="11399"/>
                      <a:pt x="22550" y="11310"/>
                    </a:cubicBezTo>
                    <a:cubicBezTo>
                      <a:pt x="22569" y="11243"/>
                      <a:pt x="22516" y="11159"/>
                      <a:pt x="22433" y="11159"/>
                    </a:cubicBezTo>
                    <a:cubicBezTo>
                      <a:pt x="22429" y="11159"/>
                      <a:pt x="22425" y="11159"/>
                      <a:pt x="22420" y="11159"/>
                    </a:cubicBezTo>
                    <a:cubicBezTo>
                      <a:pt x="22410" y="11099"/>
                      <a:pt x="22360" y="11050"/>
                      <a:pt x="22291" y="11050"/>
                    </a:cubicBezTo>
                    <a:cubicBezTo>
                      <a:pt x="22251" y="11050"/>
                      <a:pt x="22220" y="11059"/>
                      <a:pt x="22191" y="11090"/>
                    </a:cubicBezTo>
                    <a:cubicBezTo>
                      <a:pt x="22080" y="11179"/>
                      <a:pt x="21980" y="11270"/>
                      <a:pt x="21871" y="11359"/>
                    </a:cubicBezTo>
                    <a:cubicBezTo>
                      <a:pt x="21740" y="11470"/>
                      <a:pt x="21211" y="11819"/>
                      <a:pt x="21051" y="11859"/>
                    </a:cubicBezTo>
                    <a:cubicBezTo>
                      <a:pt x="20808" y="11981"/>
                      <a:pt x="20505" y="12025"/>
                      <a:pt x="20162" y="12025"/>
                    </a:cubicBezTo>
                    <a:cubicBezTo>
                      <a:pt x="19940" y="12025"/>
                      <a:pt x="19702" y="12006"/>
                      <a:pt x="19452" y="11979"/>
                    </a:cubicBezTo>
                    <a:cubicBezTo>
                      <a:pt x="18062" y="11879"/>
                      <a:pt x="17333" y="11719"/>
                      <a:pt x="15883" y="11579"/>
                    </a:cubicBezTo>
                    <a:cubicBezTo>
                      <a:pt x="14344" y="11439"/>
                      <a:pt x="12785" y="11419"/>
                      <a:pt x="11245" y="11230"/>
                    </a:cubicBezTo>
                    <a:cubicBezTo>
                      <a:pt x="10666" y="11159"/>
                      <a:pt x="9546" y="10939"/>
                      <a:pt x="8806" y="10670"/>
                    </a:cubicBezTo>
                    <a:cubicBezTo>
                      <a:pt x="7897" y="10320"/>
                      <a:pt x="7347" y="10140"/>
                      <a:pt x="6498" y="9690"/>
                    </a:cubicBezTo>
                    <a:cubicBezTo>
                      <a:pt x="6008" y="9440"/>
                      <a:pt x="5568" y="9111"/>
                      <a:pt x="5119" y="8800"/>
                    </a:cubicBezTo>
                    <a:cubicBezTo>
                      <a:pt x="4639" y="8491"/>
                      <a:pt x="4119" y="8211"/>
                      <a:pt x="3579" y="8011"/>
                    </a:cubicBezTo>
                    <a:cubicBezTo>
                      <a:pt x="2660" y="7671"/>
                      <a:pt x="1960" y="7321"/>
                      <a:pt x="1040" y="7072"/>
                    </a:cubicBezTo>
                    <a:cubicBezTo>
                      <a:pt x="1230" y="7072"/>
                      <a:pt x="1420" y="7072"/>
                      <a:pt x="1610" y="7092"/>
                    </a:cubicBezTo>
                    <a:cubicBezTo>
                      <a:pt x="2340" y="7152"/>
                      <a:pt x="2560" y="7192"/>
                      <a:pt x="3329" y="7361"/>
                    </a:cubicBezTo>
                    <a:cubicBezTo>
                      <a:pt x="4269" y="7571"/>
                      <a:pt x="4908" y="7871"/>
                      <a:pt x="5488" y="8091"/>
                    </a:cubicBezTo>
                    <a:cubicBezTo>
                      <a:pt x="5938" y="8301"/>
                      <a:pt x="6667" y="8760"/>
                      <a:pt x="7238" y="9020"/>
                    </a:cubicBezTo>
                    <a:cubicBezTo>
                      <a:pt x="7997" y="9380"/>
                      <a:pt x="8797" y="9650"/>
                      <a:pt x="9626" y="9760"/>
                    </a:cubicBezTo>
                    <a:cubicBezTo>
                      <a:pt x="9933" y="9804"/>
                      <a:pt x="10246" y="9832"/>
                      <a:pt x="10556" y="9832"/>
                    </a:cubicBezTo>
                    <a:cubicBezTo>
                      <a:pt x="10670" y="9832"/>
                      <a:pt x="10783" y="9828"/>
                      <a:pt x="10896" y="9820"/>
                    </a:cubicBezTo>
                    <a:cubicBezTo>
                      <a:pt x="10976" y="9800"/>
                      <a:pt x="11196" y="9820"/>
                      <a:pt x="11236" y="9700"/>
                    </a:cubicBezTo>
                    <a:cubicBezTo>
                      <a:pt x="11316" y="9670"/>
                      <a:pt x="11345" y="9540"/>
                      <a:pt x="11265" y="9480"/>
                    </a:cubicBezTo>
                    <a:cubicBezTo>
                      <a:pt x="11085" y="9400"/>
                      <a:pt x="10945" y="9391"/>
                      <a:pt x="10816" y="9311"/>
                    </a:cubicBezTo>
                    <a:cubicBezTo>
                      <a:pt x="10596" y="9200"/>
                      <a:pt x="10516" y="9120"/>
                      <a:pt x="10266" y="8880"/>
                    </a:cubicBezTo>
                    <a:cubicBezTo>
                      <a:pt x="9806" y="8441"/>
                      <a:pt x="9676" y="8161"/>
                      <a:pt x="9217" y="7761"/>
                    </a:cubicBezTo>
                    <a:cubicBezTo>
                      <a:pt x="8547" y="7181"/>
                      <a:pt x="7617" y="6641"/>
                      <a:pt x="6918" y="6182"/>
                    </a:cubicBezTo>
                    <a:lnTo>
                      <a:pt x="6918" y="6182"/>
                    </a:lnTo>
                    <a:cubicBezTo>
                      <a:pt x="7327" y="6292"/>
                      <a:pt x="7847" y="6492"/>
                      <a:pt x="8247" y="6612"/>
                    </a:cubicBezTo>
                    <a:cubicBezTo>
                      <a:pt x="8374" y="6639"/>
                      <a:pt x="8584" y="6683"/>
                      <a:pt x="8756" y="6683"/>
                    </a:cubicBezTo>
                    <a:cubicBezTo>
                      <a:pt x="8773" y="6683"/>
                      <a:pt x="8790" y="6682"/>
                      <a:pt x="8806" y="6681"/>
                    </a:cubicBezTo>
                    <a:cubicBezTo>
                      <a:pt x="8837" y="6681"/>
                      <a:pt x="8866" y="6692"/>
                      <a:pt x="8897" y="6692"/>
                    </a:cubicBezTo>
                    <a:cubicBezTo>
                      <a:pt x="9026" y="6721"/>
                      <a:pt x="9157" y="6881"/>
                      <a:pt x="9366" y="7081"/>
                    </a:cubicBezTo>
                    <a:cubicBezTo>
                      <a:pt x="9437" y="7152"/>
                      <a:pt x="9517" y="7221"/>
                      <a:pt x="9596" y="7292"/>
                    </a:cubicBezTo>
                    <a:cubicBezTo>
                      <a:pt x="9637" y="7338"/>
                      <a:pt x="9694" y="7377"/>
                      <a:pt x="9748" y="7377"/>
                    </a:cubicBezTo>
                    <a:cubicBezTo>
                      <a:pt x="9788" y="7377"/>
                      <a:pt x="9827" y="7356"/>
                      <a:pt x="9856" y="7301"/>
                    </a:cubicBezTo>
                    <a:cubicBezTo>
                      <a:pt x="9876" y="7252"/>
                      <a:pt x="9856" y="7192"/>
                      <a:pt x="9826" y="7161"/>
                    </a:cubicBezTo>
                    <a:cubicBezTo>
                      <a:pt x="9746" y="7092"/>
                      <a:pt x="9676" y="7012"/>
                      <a:pt x="9606" y="6941"/>
                    </a:cubicBezTo>
                    <a:cubicBezTo>
                      <a:pt x="9517" y="6852"/>
                      <a:pt x="9446" y="6732"/>
                      <a:pt x="9346" y="6621"/>
                    </a:cubicBezTo>
                    <a:cubicBezTo>
                      <a:pt x="9366" y="6572"/>
                      <a:pt x="9357" y="6521"/>
                      <a:pt x="9337" y="6481"/>
                    </a:cubicBezTo>
                    <a:cubicBezTo>
                      <a:pt x="8746" y="5682"/>
                      <a:pt x="8597" y="4882"/>
                      <a:pt x="8197" y="3943"/>
                    </a:cubicBezTo>
                    <a:cubicBezTo>
                      <a:pt x="7767" y="2894"/>
                      <a:pt x="7227" y="1924"/>
                      <a:pt x="6918" y="1044"/>
                    </a:cubicBezTo>
                    <a:cubicBezTo>
                      <a:pt x="6838" y="824"/>
                      <a:pt x="6707" y="504"/>
                      <a:pt x="6678" y="304"/>
                    </a:cubicBezTo>
                    <a:close/>
                    <a:moveTo>
                      <a:pt x="6622" y="0"/>
                    </a:moveTo>
                    <a:cubicBezTo>
                      <a:pt x="6551" y="0"/>
                      <a:pt x="6483" y="40"/>
                      <a:pt x="6458" y="115"/>
                    </a:cubicBezTo>
                    <a:cubicBezTo>
                      <a:pt x="6398" y="384"/>
                      <a:pt x="6528" y="655"/>
                      <a:pt x="6587" y="915"/>
                    </a:cubicBezTo>
                    <a:cubicBezTo>
                      <a:pt x="6978" y="2274"/>
                      <a:pt x="7457" y="3213"/>
                      <a:pt x="7917" y="4323"/>
                    </a:cubicBezTo>
                    <a:cubicBezTo>
                      <a:pt x="8177" y="4982"/>
                      <a:pt x="8387" y="5662"/>
                      <a:pt x="8757" y="6262"/>
                    </a:cubicBezTo>
                    <a:lnTo>
                      <a:pt x="8817" y="6352"/>
                    </a:lnTo>
                    <a:cubicBezTo>
                      <a:pt x="8617" y="6302"/>
                      <a:pt x="8427" y="6292"/>
                      <a:pt x="8277" y="6262"/>
                    </a:cubicBezTo>
                    <a:cubicBezTo>
                      <a:pt x="8017" y="6222"/>
                      <a:pt x="7757" y="6162"/>
                      <a:pt x="7497" y="6092"/>
                    </a:cubicBezTo>
                    <a:cubicBezTo>
                      <a:pt x="7187" y="5982"/>
                      <a:pt x="6878" y="5882"/>
                      <a:pt x="6548" y="5852"/>
                    </a:cubicBezTo>
                    <a:cubicBezTo>
                      <a:pt x="6543" y="5852"/>
                      <a:pt x="6538" y="5852"/>
                      <a:pt x="6533" y="5852"/>
                    </a:cubicBezTo>
                    <a:cubicBezTo>
                      <a:pt x="6363" y="5852"/>
                      <a:pt x="6292" y="6025"/>
                      <a:pt x="6428" y="6142"/>
                    </a:cubicBezTo>
                    <a:cubicBezTo>
                      <a:pt x="6758" y="6432"/>
                      <a:pt x="7307" y="6741"/>
                      <a:pt x="7757" y="7041"/>
                    </a:cubicBezTo>
                    <a:cubicBezTo>
                      <a:pt x="8277" y="7391"/>
                      <a:pt x="8647" y="7701"/>
                      <a:pt x="9146" y="8151"/>
                    </a:cubicBezTo>
                    <a:cubicBezTo>
                      <a:pt x="9646" y="8591"/>
                      <a:pt x="10196" y="9251"/>
                      <a:pt x="10826" y="9570"/>
                    </a:cubicBezTo>
                    <a:cubicBezTo>
                      <a:pt x="10789" y="9571"/>
                      <a:pt x="10752" y="9572"/>
                      <a:pt x="10715" y="9572"/>
                    </a:cubicBezTo>
                    <a:cubicBezTo>
                      <a:pt x="10313" y="9572"/>
                      <a:pt x="9917" y="9525"/>
                      <a:pt x="9606" y="9471"/>
                    </a:cubicBezTo>
                    <a:cubicBezTo>
                      <a:pt x="8067" y="9220"/>
                      <a:pt x="6967" y="8591"/>
                      <a:pt x="5648" y="7871"/>
                    </a:cubicBezTo>
                    <a:cubicBezTo>
                      <a:pt x="5348" y="7681"/>
                      <a:pt x="4988" y="7441"/>
                      <a:pt x="4568" y="7292"/>
                    </a:cubicBezTo>
                    <a:cubicBezTo>
                      <a:pt x="4049" y="7101"/>
                      <a:pt x="3349" y="6932"/>
                      <a:pt x="2969" y="6892"/>
                    </a:cubicBezTo>
                    <a:cubicBezTo>
                      <a:pt x="2638" y="6847"/>
                      <a:pt x="1977" y="6839"/>
                      <a:pt x="1317" y="6839"/>
                    </a:cubicBezTo>
                    <a:cubicBezTo>
                      <a:pt x="941" y="6839"/>
                      <a:pt x="566" y="6841"/>
                      <a:pt x="250" y="6841"/>
                    </a:cubicBezTo>
                    <a:cubicBezTo>
                      <a:pt x="221" y="6841"/>
                      <a:pt x="201" y="6852"/>
                      <a:pt x="181" y="6861"/>
                    </a:cubicBezTo>
                    <a:cubicBezTo>
                      <a:pt x="141" y="6861"/>
                      <a:pt x="101" y="6872"/>
                      <a:pt x="71" y="6912"/>
                    </a:cubicBezTo>
                    <a:cubicBezTo>
                      <a:pt x="1" y="7092"/>
                      <a:pt x="201" y="7092"/>
                      <a:pt x="330" y="7121"/>
                    </a:cubicBezTo>
                    <a:cubicBezTo>
                      <a:pt x="630" y="7201"/>
                      <a:pt x="941" y="7281"/>
                      <a:pt x="1240" y="7371"/>
                    </a:cubicBezTo>
                    <a:cubicBezTo>
                      <a:pt x="1700" y="7491"/>
                      <a:pt x="2030" y="7641"/>
                      <a:pt x="2449" y="7821"/>
                    </a:cubicBezTo>
                    <a:cubicBezTo>
                      <a:pt x="2949" y="8031"/>
                      <a:pt x="3439" y="8211"/>
                      <a:pt x="3869" y="8401"/>
                    </a:cubicBezTo>
                    <a:cubicBezTo>
                      <a:pt x="4719" y="8811"/>
                      <a:pt x="5498" y="9371"/>
                      <a:pt x="6308" y="9860"/>
                    </a:cubicBezTo>
                    <a:cubicBezTo>
                      <a:pt x="7127" y="10330"/>
                      <a:pt x="7907" y="10750"/>
                      <a:pt x="8697" y="11050"/>
                    </a:cubicBezTo>
                    <a:cubicBezTo>
                      <a:pt x="9537" y="11379"/>
                      <a:pt x="10426" y="11539"/>
                      <a:pt x="11316" y="11649"/>
                    </a:cubicBezTo>
                    <a:cubicBezTo>
                      <a:pt x="12625" y="11809"/>
                      <a:pt x="13934" y="11849"/>
                      <a:pt x="15254" y="11939"/>
                    </a:cubicBezTo>
                    <a:cubicBezTo>
                      <a:pt x="16183" y="11999"/>
                      <a:pt x="17103" y="12099"/>
                      <a:pt x="18042" y="12129"/>
                    </a:cubicBezTo>
                    <a:cubicBezTo>
                      <a:pt x="18422" y="12149"/>
                      <a:pt x="18812" y="12149"/>
                      <a:pt x="19192" y="12179"/>
                    </a:cubicBezTo>
                    <a:cubicBezTo>
                      <a:pt x="19552" y="12209"/>
                      <a:pt x="19912" y="12239"/>
                      <a:pt x="20201" y="12289"/>
                    </a:cubicBezTo>
                    <a:cubicBezTo>
                      <a:pt x="20221" y="12289"/>
                      <a:pt x="20232" y="12289"/>
                      <a:pt x="20252" y="12299"/>
                    </a:cubicBezTo>
                    <a:cubicBezTo>
                      <a:pt x="20359" y="12325"/>
                      <a:pt x="20465" y="12337"/>
                      <a:pt x="20569" y="12337"/>
                    </a:cubicBezTo>
                    <a:cubicBezTo>
                      <a:pt x="20746" y="12337"/>
                      <a:pt x="20917" y="12302"/>
                      <a:pt x="21081" y="12239"/>
                    </a:cubicBezTo>
                    <a:lnTo>
                      <a:pt x="21081" y="12239"/>
                    </a:lnTo>
                    <a:cubicBezTo>
                      <a:pt x="20711" y="12609"/>
                      <a:pt x="20301" y="12938"/>
                      <a:pt x="20052" y="13409"/>
                    </a:cubicBezTo>
                    <a:cubicBezTo>
                      <a:pt x="19772" y="13938"/>
                      <a:pt x="19572" y="14218"/>
                      <a:pt x="19192" y="14618"/>
                    </a:cubicBezTo>
                    <a:cubicBezTo>
                      <a:pt x="18692" y="15077"/>
                      <a:pt x="18402" y="15268"/>
                      <a:pt x="17942" y="15597"/>
                    </a:cubicBezTo>
                    <a:cubicBezTo>
                      <a:pt x="17522" y="15907"/>
                      <a:pt x="17053" y="16157"/>
                      <a:pt x="16593" y="16407"/>
                    </a:cubicBezTo>
                    <a:cubicBezTo>
                      <a:pt x="15963" y="16757"/>
                      <a:pt x="15494" y="16967"/>
                      <a:pt x="14774" y="17117"/>
                    </a:cubicBezTo>
                    <a:cubicBezTo>
                      <a:pt x="14456" y="17193"/>
                      <a:pt x="14077" y="17226"/>
                      <a:pt x="13737" y="17226"/>
                    </a:cubicBezTo>
                    <a:cubicBezTo>
                      <a:pt x="13585" y="17226"/>
                      <a:pt x="13441" y="17219"/>
                      <a:pt x="13315" y="17207"/>
                    </a:cubicBezTo>
                    <a:cubicBezTo>
                      <a:pt x="13123" y="17189"/>
                      <a:pt x="12718" y="17104"/>
                      <a:pt x="12397" y="17104"/>
                    </a:cubicBezTo>
                    <a:cubicBezTo>
                      <a:pt x="12365" y="17104"/>
                      <a:pt x="12335" y="17105"/>
                      <a:pt x="12305" y="17107"/>
                    </a:cubicBezTo>
                    <a:cubicBezTo>
                      <a:pt x="12095" y="17117"/>
                      <a:pt x="11765" y="17216"/>
                      <a:pt x="11676" y="17227"/>
                    </a:cubicBezTo>
                    <a:cubicBezTo>
                      <a:pt x="11445" y="17287"/>
                      <a:pt x="11176" y="17296"/>
                      <a:pt x="11025" y="17296"/>
                    </a:cubicBezTo>
                    <a:cubicBezTo>
                      <a:pt x="10886" y="17289"/>
                      <a:pt x="10740" y="17266"/>
                      <a:pt x="10597" y="17266"/>
                    </a:cubicBezTo>
                    <a:cubicBezTo>
                      <a:pt x="10546" y="17266"/>
                      <a:pt x="10496" y="17269"/>
                      <a:pt x="10446" y="17276"/>
                    </a:cubicBezTo>
                    <a:cubicBezTo>
                      <a:pt x="10196" y="17347"/>
                      <a:pt x="10226" y="17647"/>
                      <a:pt x="10446" y="17747"/>
                    </a:cubicBezTo>
                    <a:cubicBezTo>
                      <a:pt x="11636" y="18286"/>
                      <a:pt x="12855" y="18506"/>
                      <a:pt x="14094" y="18566"/>
                    </a:cubicBezTo>
                    <a:cubicBezTo>
                      <a:pt x="14744" y="18566"/>
                      <a:pt x="15403" y="18496"/>
                      <a:pt x="16043" y="18386"/>
                    </a:cubicBezTo>
                    <a:cubicBezTo>
                      <a:pt x="16573" y="18276"/>
                      <a:pt x="17093" y="18096"/>
                      <a:pt x="17602" y="17907"/>
                    </a:cubicBezTo>
                    <a:cubicBezTo>
                      <a:pt x="18292" y="17647"/>
                      <a:pt x="18692" y="17347"/>
                      <a:pt x="19322" y="16967"/>
                    </a:cubicBezTo>
                    <a:cubicBezTo>
                      <a:pt x="20132" y="16437"/>
                      <a:pt x="20831" y="15977"/>
                      <a:pt x="21521" y="15348"/>
                    </a:cubicBezTo>
                    <a:cubicBezTo>
                      <a:pt x="22111" y="14818"/>
                      <a:pt x="22610" y="14188"/>
                      <a:pt x="23130" y="13578"/>
                    </a:cubicBezTo>
                    <a:cubicBezTo>
                      <a:pt x="23520" y="13129"/>
                      <a:pt x="23930" y="12729"/>
                      <a:pt x="24239" y="12369"/>
                    </a:cubicBezTo>
                    <a:cubicBezTo>
                      <a:pt x="24719" y="11809"/>
                      <a:pt x="25249" y="11299"/>
                      <a:pt x="25779" y="10790"/>
                    </a:cubicBezTo>
                    <a:cubicBezTo>
                      <a:pt x="26598" y="10010"/>
                      <a:pt x="27578" y="9080"/>
                      <a:pt x="28337" y="8551"/>
                    </a:cubicBezTo>
                    <a:cubicBezTo>
                      <a:pt x="29037" y="8071"/>
                      <a:pt x="29827" y="7611"/>
                      <a:pt x="30536" y="7361"/>
                    </a:cubicBezTo>
                    <a:cubicBezTo>
                      <a:pt x="31066" y="7192"/>
                      <a:pt x="31596" y="7052"/>
                      <a:pt x="32046" y="7032"/>
                    </a:cubicBezTo>
                    <a:cubicBezTo>
                      <a:pt x="32086" y="7032"/>
                      <a:pt x="32126" y="7012"/>
                      <a:pt x="32146" y="6981"/>
                    </a:cubicBezTo>
                    <a:cubicBezTo>
                      <a:pt x="32286" y="6981"/>
                      <a:pt x="32421" y="6986"/>
                      <a:pt x="32558" y="6986"/>
                    </a:cubicBezTo>
                    <a:cubicBezTo>
                      <a:pt x="32627" y="6986"/>
                      <a:pt x="32696" y="6985"/>
                      <a:pt x="32766" y="6981"/>
                    </a:cubicBezTo>
                    <a:cubicBezTo>
                      <a:pt x="32755" y="6841"/>
                      <a:pt x="32746" y="6701"/>
                      <a:pt x="32726" y="6572"/>
                    </a:cubicBezTo>
                    <a:cubicBezTo>
                      <a:pt x="32626" y="6577"/>
                      <a:pt x="32518" y="6579"/>
                      <a:pt x="32401" y="6579"/>
                    </a:cubicBezTo>
                    <a:cubicBezTo>
                      <a:pt x="32283" y="6579"/>
                      <a:pt x="32156" y="6577"/>
                      <a:pt x="32016" y="6572"/>
                    </a:cubicBezTo>
                    <a:cubicBezTo>
                      <a:pt x="31802" y="6575"/>
                      <a:pt x="31607" y="6581"/>
                      <a:pt x="31421" y="6581"/>
                    </a:cubicBezTo>
                    <a:cubicBezTo>
                      <a:pt x="31049" y="6581"/>
                      <a:pt x="30716" y="6559"/>
                      <a:pt x="30356" y="6452"/>
                    </a:cubicBezTo>
                    <a:cubicBezTo>
                      <a:pt x="30176" y="6402"/>
                      <a:pt x="29767" y="6272"/>
                      <a:pt x="29447" y="6202"/>
                    </a:cubicBezTo>
                    <a:cubicBezTo>
                      <a:pt x="29217" y="6122"/>
                      <a:pt x="28457" y="5872"/>
                      <a:pt x="28037" y="5712"/>
                    </a:cubicBezTo>
                    <a:cubicBezTo>
                      <a:pt x="27438" y="5512"/>
                      <a:pt x="27108" y="5482"/>
                      <a:pt x="26529" y="5362"/>
                    </a:cubicBezTo>
                    <a:lnTo>
                      <a:pt x="26498" y="5362"/>
                    </a:lnTo>
                    <a:cubicBezTo>
                      <a:pt x="26978" y="5327"/>
                      <a:pt x="27457" y="5299"/>
                      <a:pt x="27935" y="5299"/>
                    </a:cubicBezTo>
                    <a:cubicBezTo>
                      <a:pt x="28284" y="5299"/>
                      <a:pt x="28631" y="5314"/>
                      <a:pt x="28977" y="5352"/>
                    </a:cubicBezTo>
                    <a:cubicBezTo>
                      <a:pt x="29687" y="5412"/>
                      <a:pt x="30516" y="5672"/>
                      <a:pt x="31246" y="5672"/>
                    </a:cubicBezTo>
                    <a:cubicBezTo>
                      <a:pt x="31836" y="5652"/>
                      <a:pt x="32216" y="5542"/>
                      <a:pt x="32635" y="5362"/>
                    </a:cubicBezTo>
                    <a:cubicBezTo>
                      <a:pt x="32626" y="5262"/>
                      <a:pt x="32615" y="5153"/>
                      <a:pt x="32606" y="5053"/>
                    </a:cubicBezTo>
                    <a:cubicBezTo>
                      <a:pt x="32486" y="5082"/>
                      <a:pt x="32355" y="5122"/>
                      <a:pt x="32246" y="5142"/>
                    </a:cubicBezTo>
                    <a:cubicBezTo>
                      <a:pt x="31956" y="5222"/>
                      <a:pt x="31656" y="5282"/>
                      <a:pt x="31366" y="5312"/>
                    </a:cubicBezTo>
                    <a:cubicBezTo>
                      <a:pt x="31476" y="5282"/>
                      <a:pt x="31576" y="5242"/>
                      <a:pt x="31686" y="5212"/>
                    </a:cubicBezTo>
                    <a:cubicBezTo>
                      <a:pt x="31996" y="5102"/>
                      <a:pt x="32295" y="4973"/>
                      <a:pt x="32586" y="4842"/>
                    </a:cubicBezTo>
                    <a:cubicBezTo>
                      <a:pt x="32575" y="4722"/>
                      <a:pt x="32566" y="4613"/>
                      <a:pt x="32555" y="4493"/>
                    </a:cubicBezTo>
                    <a:cubicBezTo>
                      <a:pt x="32235" y="4662"/>
                      <a:pt x="31916" y="4813"/>
                      <a:pt x="31606" y="4922"/>
                    </a:cubicBezTo>
                    <a:cubicBezTo>
                      <a:pt x="31516" y="4962"/>
                      <a:pt x="31116" y="5113"/>
                      <a:pt x="30896" y="5182"/>
                    </a:cubicBezTo>
                    <a:cubicBezTo>
                      <a:pt x="30807" y="5202"/>
                      <a:pt x="30707" y="5232"/>
                      <a:pt x="30607" y="5252"/>
                    </a:cubicBezTo>
                    <a:cubicBezTo>
                      <a:pt x="30567" y="5262"/>
                      <a:pt x="30547" y="5292"/>
                      <a:pt x="30527" y="5322"/>
                    </a:cubicBezTo>
                    <a:cubicBezTo>
                      <a:pt x="30447" y="5312"/>
                      <a:pt x="30356" y="5302"/>
                      <a:pt x="30287" y="5292"/>
                    </a:cubicBezTo>
                    <a:cubicBezTo>
                      <a:pt x="29544" y="5158"/>
                      <a:pt x="28803" y="5048"/>
                      <a:pt x="28060" y="5048"/>
                    </a:cubicBezTo>
                    <a:cubicBezTo>
                      <a:pt x="27973" y="5048"/>
                      <a:pt x="27885" y="5049"/>
                      <a:pt x="27798" y="5053"/>
                    </a:cubicBezTo>
                    <a:cubicBezTo>
                      <a:pt x="26988" y="5073"/>
                      <a:pt x="26178" y="5182"/>
                      <a:pt x="25369" y="5202"/>
                    </a:cubicBezTo>
                    <a:cubicBezTo>
                      <a:pt x="25289" y="5222"/>
                      <a:pt x="25259" y="5342"/>
                      <a:pt x="25319" y="5392"/>
                    </a:cubicBezTo>
                    <a:cubicBezTo>
                      <a:pt x="25369" y="5442"/>
                      <a:pt x="25429" y="5432"/>
                      <a:pt x="25479" y="5442"/>
                    </a:cubicBezTo>
                    <a:cubicBezTo>
                      <a:pt x="25659" y="5472"/>
                      <a:pt x="25838" y="5482"/>
                      <a:pt x="26009" y="5502"/>
                    </a:cubicBezTo>
                    <a:cubicBezTo>
                      <a:pt x="26429" y="5542"/>
                      <a:pt x="27068" y="5742"/>
                      <a:pt x="27408" y="5882"/>
                    </a:cubicBezTo>
                    <a:cubicBezTo>
                      <a:pt x="27578" y="5932"/>
                      <a:pt x="27768" y="6002"/>
                      <a:pt x="27977" y="6072"/>
                    </a:cubicBezTo>
                    <a:cubicBezTo>
                      <a:pt x="27908" y="6122"/>
                      <a:pt x="27838" y="6172"/>
                      <a:pt x="27748" y="6232"/>
                    </a:cubicBezTo>
                    <a:cubicBezTo>
                      <a:pt x="27338" y="6512"/>
                      <a:pt x="26638" y="6952"/>
                      <a:pt x="26069" y="7261"/>
                    </a:cubicBezTo>
                    <a:cubicBezTo>
                      <a:pt x="25389" y="7621"/>
                      <a:pt x="24419" y="8021"/>
                      <a:pt x="23970" y="8231"/>
                    </a:cubicBezTo>
                    <a:cubicBezTo>
                      <a:pt x="22322" y="8931"/>
                      <a:pt x="20314" y="9671"/>
                      <a:pt x="18437" y="9671"/>
                    </a:cubicBezTo>
                    <a:cubicBezTo>
                      <a:pt x="18412" y="9671"/>
                      <a:pt x="18387" y="9671"/>
                      <a:pt x="18362" y="9670"/>
                    </a:cubicBezTo>
                    <a:cubicBezTo>
                      <a:pt x="17593" y="9670"/>
                      <a:pt x="17063" y="9580"/>
                      <a:pt x="16353" y="9451"/>
                    </a:cubicBezTo>
                    <a:cubicBezTo>
                      <a:pt x="15634" y="9340"/>
                      <a:pt x="14774" y="9071"/>
                      <a:pt x="14184" y="8811"/>
                    </a:cubicBezTo>
                    <a:cubicBezTo>
                      <a:pt x="13324" y="8461"/>
                      <a:pt x="12365" y="7911"/>
                      <a:pt x="11755" y="7391"/>
                    </a:cubicBezTo>
                    <a:cubicBezTo>
                      <a:pt x="11305" y="6972"/>
                      <a:pt x="10905" y="6512"/>
                      <a:pt x="10476" y="6062"/>
                    </a:cubicBezTo>
                    <a:cubicBezTo>
                      <a:pt x="9896" y="5332"/>
                      <a:pt x="9286" y="4482"/>
                      <a:pt x="8717" y="3583"/>
                    </a:cubicBezTo>
                    <a:cubicBezTo>
                      <a:pt x="8047" y="2543"/>
                      <a:pt x="7457" y="1464"/>
                      <a:pt x="6947" y="335"/>
                    </a:cubicBezTo>
                    <a:cubicBezTo>
                      <a:pt x="6887" y="235"/>
                      <a:pt x="6838" y="115"/>
                      <a:pt x="6747" y="45"/>
                    </a:cubicBezTo>
                    <a:cubicBezTo>
                      <a:pt x="6710" y="14"/>
                      <a:pt x="6665" y="0"/>
                      <a:pt x="66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58"/>
              <p:cNvSpPr/>
              <p:nvPr/>
            </p:nvSpPr>
            <p:spPr>
              <a:xfrm>
                <a:off x="2635344" y="3410107"/>
                <a:ext cx="145051" cy="123797"/>
              </a:xfrm>
              <a:custGeom>
                <a:rect b="b" l="l" r="r" t="t"/>
                <a:pathLst>
                  <a:path extrusionOk="0" h="2458" w="2880">
                    <a:moveTo>
                      <a:pt x="2829" y="0"/>
                    </a:moveTo>
                    <a:cubicBezTo>
                      <a:pt x="2460" y="360"/>
                      <a:pt x="2050" y="680"/>
                      <a:pt x="1660" y="1000"/>
                    </a:cubicBezTo>
                    <a:cubicBezTo>
                      <a:pt x="1390" y="1200"/>
                      <a:pt x="1090" y="1440"/>
                      <a:pt x="750" y="1700"/>
                    </a:cubicBezTo>
                    <a:cubicBezTo>
                      <a:pt x="530" y="1850"/>
                      <a:pt x="290" y="1970"/>
                      <a:pt x="81" y="2139"/>
                    </a:cubicBezTo>
                    <a:cubicBezTo>
                      <a:pt x="41" y="2190"/>
                      <a:pt x="1" y="2250"/>
                      <a:pt x="11" y="2310"/>
                    </a:cubicBezTo>
                    <a:cubicBezTo>
                      <a:pt x="21" y="2379"/>
                      <a:pt x="81" y="2430"/>
                      <a:pt x="141" y="2450"/>
                    </a:cubicBezTo>
                    <a:cubicBezTo>
                      <a:pt x="167" y="2455"/>
                      <a:pt x="193" y="2458"/>
                      <a:pt x="219" y="2458"/>
                    </a:cubicBezTo>
                    <a:cubicBezTo>
                      <a:pt x="282" y="2458"/>
                      <a:pt x="344" y="2444"/>
                      <a:pt x="401" y="2430"/>
                    </a:cubicBezTo>
                    <a:cubicBezTo>
                      <a:pt x="960" y="2319"/>
                      <a:pt x="1800" y="2079"/>
                      <a:pt x="2420" y="1770"/>
                    </a:cubicBezTo>
                    <a:cubicBezTo>
                      <a:pt x="2580" y="1690"/>
                      <a:pt x="2729" y="1610"/>
                      <a:pt x="2880" y="1520"/>
                    </a:cubicBezTo>
                    <a:lnTo>
                      <a:pt x="2880" y="1220"/>
                    </a:lnTo>
                    <a:cubicBezTo>
                      <a:pt x="2380" y="1540"/>
                      <a:pt x="1810" y="1790"/>
                      <a:pt x="1170" y="1970"/>
                    </a:cubicBezTo>
                    <a:cubicBezTo>
                      <a:pt x="930" y="2039"/>
                      <a:pt x="630" y="2139"/>
                      <a:pt x="421" y="2190"/>
                    </a:cubicBezTo>
                    <a:cubicBezTo>
                      <a:pt x="550" y="2090"/>
                      <a:pt x="721" y="1970"/>
                      <a:pt x="850" y="1910"/>
                    </a:cubicBezTo>
                    <a:cubicBezTo>
                      <a:pt x="1280" y="1670"/>
                      <a:pt x="1610" y="1520"/>
                      <a:pt x="2050" y="1180"/>
                    </a:cubicBezTo>
                    <a:cubicBezTo>
                      <a:pt x="2349" y="950"/>
                      <a:pt x="2609" y="720"/>
                      <a:pt x="2849" y="480"/>
                    </a:cubicBezTo>
                    <a:cubicBezTo>
                      <a:pt x="2840" y="320"/>
                      <a:pt x="2840" y="160"/>
                      <a:pt x="28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58"/>
              <p:cNvSpPr/>
              <p:nvPr/>
            </p:nvSpPr>
            <p:spPr>
              <a:xfrm>
                <a:off x="2736023" y="3453924"/>
                <a:ext cx="43868" cy="28708"/>
              </a:xfrm>
              <a:custGeom>
                <a:rect b="b" l="l" r="r" t="t"/>
                <a:pathLst>
                  <a:path extrusionOk="0" h="570" w="871">
                    <a:moveTo>
                      <a:pt x="870" y="0"/>
                    </a:moveTo>
                    <a:cubicBezTo>
                      <a:pt x="601" y="210"/>
                      <a:pt x="330" y="420"/>
                      <a:pt x="1" y="570"/>
                    </a:cubicBezTo>
                    <a:cubicBezTo>
                      <a:pt x="301" y="460"/>
                      <a:pt x="601" y="320"/>
                      <a:pt x="870" y="150"/>
                    </a:cubicBezTo>
                    <a:lnTo>
                      <a:pt x="87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58"/>
              <p:cNvSpPr/>
              <p:nvPr/>
            </p:nvSpPr>
            <p:spPr>
              <a:xfrm>
                <a:off x="2633833" y="3220836"/>
                <a:ext cx="52430" cy="5591"/>
              </a:xfrm>
              <a:custGeom>
                <a:rect b="b" l="l" r="r" t="t"/>
                <a:pathLst>
                  <a:path extrusionOk="0" h="111" w="1041">
                    <a:moveTo>
                      <a:pt x="1040" y="0"/>
                    </a:moveTo>
                    <a:cubicBezTo>
                      <a:pt x="740" y="0"/>
                      <a:pt x="331" y="50"/>
                      <a:pt x="1" y="90"/>
                    </a:cubicBezTo>
                    <a:cubicBezTo>
                      <a:pt x="96" y="104"/>
                      <a:pt x="191" y="110"/>
                      <a:pt x="286" y="110"/>
                    </a:cubicBezTo>
                    <a:cubicBezTo>
                      <a:pt x="540" y="110"/>
                      <a:pt x="793" y="66"/>
                      <a:pt x="1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58"/>
              <p:cNvSpPr/>
              <p:nvPr/>
            </p:nvSpPr>
            <p:spPr>
              <a:xfrm>
                <a:off x="2612226" y="3250551"/>
                <a:ext cx="156081" cy="24679"/>
              </a:xfrm>
              <a:custGeom>
                <a:rect b="b" l="l" r="r" t="t"/>
                <a:pathLst>
                  <a:path extrusionOk="0" h="490" w="3099">
                    <a:moveTo>
                      <a:pt x="0" y="0"/>
                    </a:moveTo>
                    <a:lnTo>
                      <a:pt x="0" y="0"/>
                    </a:lnTo>
                    <a:cubicBezTo>
                      <a:pt x="849" y="210"/>
                      <a:pt x="1669" y="390"/>
                      <a:pt x="2459" y="460"/>
                    </a:cubicBezTo>
                    <a:cubicBezTo>
                      <a:pt x="2668" y="480"/>
                      <a:pt x="2888" y="490"/>
                      <a:pt x="3099" y="490"/>
                    </a:cubicBezTo>
                    <a:cubicBezTo>
                      <a:pt x="3088" y="390"/>
                      <a:pt x="3079" y="290"/>
                      <a:pt x="3079" y="180"/>
                    </a:cubicBezTo>
                    <a:lnTo>
                      <a:pt x="2979" y="180"/>
                    </a:lnTo>
                    <a:cubicBezTo>
                      <a:pt x="2539" y="140"/>
                      <a:pt x="2089" y="160"/>
                      <a:pt x="1639" y="140"/>
                    </a:cubicBezTo>
                    <a:cubicBezTo>
                      <a:pt x="1089" y="120"/>
                      <a:pt x="549" y="5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58"/>
              <p:cNvSpPr/>
              <p:nvPr/>
            </p:nvSpPr>
            <p:spPr>
              <a:xfrm>
                <a:off x="2512554" y="3236449"/>
                <a:ext cx="257264" cy="56056"/>
              </a:xfrm>
              <a:custGeom>
                <a:rect b="b" l="l" r="r" t="t"/>
                <a:pathLst>
                  <a:path extrusionOk="0" h="1113" w="5108">
                    <a:moveTo>
                      <a:pt x="0" y="0"/>
                    </a:moveTo>
                    <a:cubicBezTo>
                      <a:pt x="940" y="120"/>
                      <a:pt x="1639" y="540"/>
                      <a:pt x="2508" y="820"/>
                    </a:cubicBezTo>
                    <a:cubicBezTo>
                      <a:pt x="3199" y="1029"/>
                      <a:pt x="3688" y="1109"/>
                      <a:pt x="4378" y="1109"/>
                    </a:cubicBezTo>
                    <a:cubicBezTo>
                      <a:pt x="4422" y="1111"/>
                      <a:pt x="4465" y="1112"/>
                      <a:pt x="4509" y="1112"/>
                    </a:cubicBezTo>
                    <a:cubicBezTo>
                      <a:pt x="4705" y="1112"/>
                      <a:pt x="4903" y="1094"/>
                      <a:pt x="5107" y="1069"/>
                    </a:cubicBezTo>
                    <a:cubicBezTo>
                      <a:pt x="5098" y="989"/>
                      <a:pt x="5087" y="920"/>
                      <a:pt x="5087" y="850"/>
                    </a:cubicBezTo>
                    <a:cubicBezTo>
                      <a:pt x="4847" y="840"/>
                      <a:pt x="4598" y="820"/>
                      <a:pt x="4368" y="800"/>
                    </a:cubicBezTo>
                    <a:cubicBezTo>
                      <a:pt x="3618" y="730"/>
                      <a:pt x="3188" y="670"/>
                      <a:pt x="2359" y="490"/>
                    </a:cubicBezTo>
                    <a:cubicBezTo>
                      <a:pt x="1579" y="300"/>
                      <a:pt x="82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58"/>
              <p:cNvSpPr/>
              <p:nvPr/>
            </p:nvSpPr>
            <p:spPr>
              <a:xfrm>
                <a:off x="1729682" y="3314968"/>
                <a:ext cx="890101" cy="567513"/>
              </a:xfrm>
              <a:custGeom>
                <a:rect b="b" l="l" r="r" t="t"/>
                <a:pathLst>
                  <a:path extrusionOk="0" h="11268" w="17673">
                    <a:moveTo>
                      <a:pt x="17673" y="1"/>
                    </a:moveTo>
                    <a:cubicBezTo>
                      <a:pt x="17033" y="230"/>
                      <a:pt x="16444" y="590"/>
                      <a:pt x="15864" y="950"/>
                    </a:cubicBezTo>
                    <a:cubicBezTo>
                      <a:pt x="14744" y="1629"/>
                      <a:pt x="13734" y="2479"/>
                      <a:pt x="12815" y="3409"/>
                    </a:cubicBezTo>
                    <a:cubicBezTo>
                      <a:pt x="12026" y="4219"/>
                      <a:pt x="11316" y="5108"/>
                      <a:pt x="10566" y="5958"/>
                    </a:cubicBezTo>
                    <a:cubicBezTo>
                      <a:pt x="10546" y="5978"/>
                      <a:pt x="10526" y="5998"/>
                      <a:pt x="10496" y="6018"/>
                    </a:cubicBezTo>
                    <a:cubicBezTo>
                      <a:pt x="11446" y="4828"/>
                      <a:pt x="12375" y="3609"/>
                      <a:pt x="13505" y="2589"/>
                    </a:cubicBezTo>
                    <a:cubicBezTo>
                      <a:pt x="14385" y="1800"/>
                      <a:pt x="15444" y="1170"/>
                      <a:pt x="16433" y="370"/>
                    </a:cubicBezTo>
                    <a:lnTo>
                      <a:pt x="16433" y="370"/>
                    </a:lnTo>
                    <a:cubicBezTo>
                      <a:pt x="15484" y="920"/>
                      <a:pt x="14494" y="1410"/>
                      <a:pt x="13625" y="2060"/>
                    </a:cubicBezTo>
                    <a:cubicBezTo>
                      <a:pt x="12306" y="3149"/>
                      <a:pt x="11296" y="4548"/>
                      <a:pt x="10227" y="5867"/>
                    </a:cubicBezTo>
                    <a:cubicBezTo>
                      <a:pt x="9487" y="6827"/>
                      <a:pt x="8267" y="8086"/>
                      <a:pt x="7528" y="8606"/>
                    </a:cubicBezTo>
                    <a:cubicBezTo>
                      <a:pt x="6648" y="9266"/>
                      <a:pt x="5689" y="9766"/>
                      <a:pt x="4719" y="10086"/>
                    </a:cubicBezTo>
                    <a:cubicBezTo>
                      <a:pt x="4019" y="10305"/>
                      <a:pt x="3290" y="10465"/>
                      <a:pt x="2560" y="10596"/>
                    </a:cubicBezTo>
                    <a:cubicBezTo>
                      <a:pt x="2040" y="10677"/>
                      <a:pt x="1553" y="10768"/>
                      <a:pt x="1024" y="10768"/>
                    </a:cubicBezTo>
                    <a:cubicBezTo>
                      <a:pt x="974" y="10768"/>
                      <a:pt x="922" y="10767"/>
                      <a:pt x="871" y="10765"/>
                    </a:cubicBezTo>
                    <a:lnTo>
                      <a:pt x="871" y="10765"/>
                    </a:lnTo>
                    <a:cubicBezTo>
                      <a:pt x="1120" y="10799"/>
                      <a:pt x="1370" y="10813"/>
                      <a:pt x="1620" y="10813"/>
                    </a:cubicBezTo>
                    <a:cubicBezTo>
                      <a:pt x="2336" y="10813"/>
                      <a:pt x="3054" y="10697"/>
                      <a:pt x="3750" y="10585"/>
                    </a:cubicBezTo>
                    <a:cubicBezTo>
                      <a:pt x="4619" y="10436"/>
                      <a:pt x="5378" y="10165"/>
                      <a:pt x="6118" y="9806"/>
                    </a:cubicBezTo>
                    <a:lnTo>
                      <a:pt x="6118" y="9806"/>
                    </a:lnTo>
                    <a:cubicBezTo>
                      <a:pt x="5709" y="10016"/>
                      <a:pt x="5278" y="10196"/>
                      <a:pt x="4849" y="10345"/>
                    </a:cubicBezTo>
                    <a:cubicBezTo>
                      <a:pt x="4039" y="10645"/>
                      <a:pt x="3190" y="10816"/>
                      <a:pt x="2350" y="10955"/>
                    </a:cubicBezTo>
                    <a:cubicBezTo>
                      <a:pt x="2059" y="11013"/>
                      <a:pt x="1675" y="11045"/>
                      <a:pt x="1264" y="11045"/>
                    </a:cubicBezTo>
                    <a:cubicBezTo>
                      <a:pt x="886" y="11045"/>
                      <a:pt x="485" y="11018"/>
                      <a:pt x="111" y="10955"/>
                    </a:cubicBezTo>
                    <a:cubicBezTo>
                      <a:pt x="71" y="10955"/>
                      <a:pt x="41" y="10945"/>
                      <a:pt x="1" y="10945"/>
                    </a:cubicBezTo>
                    <a:cubicBezTo>
                      <a:pt x="51" y="10955"/>
                      <a:pt x="121" y="10985"/>
                      <a:pt x="191" y="10995"/>
                    </a:cubicBezTo>
                    <a:cubicBezTo>
                      <a:pt x="728" y="11163"/>
                      <a:pt x="1285" y="11267"/>
                      <a:pt x="1846" y="11267"/>
                    </a:cubicBezTo>
                    <a:cubicBezTo>
                      <a:pt x="1954" y="11267"/>
                      <a:pt x="2062" y="11263"/>
                      <a:pt x="2170" y="11255"/>
                    </a:cubicBezTo>
                    <a:cubicBezTo>
                      <a:pt x="3110" y="11165"/>
                      <a:pt x="4279" y="10836"/>
                      <a:pt x="5278" y="10485"/>
                    </a:cubicBezTo>
                    <a:cubicBezTo>
                      <a:pt x="5969" y="10236"/>
                      <a:pt x="6458" y="10056"/>
                      <a:pt x="7068" y="9726"/>
                    </a:cubicBezTo>
                    <a:cubicBezTo>
                      <a:pt x="7448" y="9496"/>
                      <a:pt x="7808" y="9226"/>
                      <a:pt x="8148" y="8946"/>
                    </a:cubicBezTo>
                    <a:cubicBezTo>
                      <a:pt x="8997" y="8226"/>
                      <a:pt x="9696" y="7337"/>
                      <a:pt x="10456" y="6507"/>
                    </a:cubicBezTo>
                    <a:cubicBezTo>
                      <a:pt x="11566" y="5238"/>
                      <a:pt x="12685" y="3968"/>
                      <a:pt x="13874" y="2759"/>
                    </a:cubicBezTo>
                    <a:cubicBezTo>
                      <a:pt x="14514" y="2129"/>
                      <a:pt x="15234" y="1580"/>
                      <a:pt x="15973" y="1070"/>
                    </a:cubicBezTo>
                    <a:cubicBezTo>
                      <a:pt x="16524" y="690"/>
                      <a:pt x="17073" y="300"/>
                      <a:pt x="176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58"/>
              <p:cNvSpPr/>
              <p:nvPr/>
            </p:nvSpPr>
            <p:spPr>
              <a:xfrm>
                <a:off x="2051413" y="3350676"/>
                <a:ext cx="447543" cy="419893"/>
              </a:xfrm>
              <a:custGeom>
                <a:rect b="b" l="l" r="r" t="t"/>
                <a:pathLst>
                  <a:path extrusionOk="0" h="8337" w="8886">
                    <a:moveTo>
                      <a:pt x="8886" y="1"/>
                    </a:moveTo>
                    <a:cubicBezTo>
                      <a:pt x="7897" y="461"/>
                      <a:pt x="6917" y="1000"/>
                      <a:pt x="6107" y="1740"/>
                    </a:cubicBezTo>
                    <a:cubicBezTo>
                      <a:pt x="5307" y="2510"/>
                      <a:pt x="4878" y="3170"/>
                      <a:pt x="4308" y="3879"/>
                    </a:cubicBezTo>
                    <a:cubicBezTo>
                      <a:pt x="3428" y="4999"/>
                      <a:pt x="2199" y="6318"/>
                      <a:pt x="1089" y="7417"/>
                    </a:cubicBezTo>
                    <a:cubicBezTo>
                      <a:pt x="780" y="7717"/>
                      <a:pt x="440" y="8008"/>
                      <a:pt x="90" y="8267"/>
                    </a:cubicBezTo>
                    <a:cubicBezTo>
                      <a:pt x="60" y="8287"/>
                      <a:pt x="30" y="8307"/>
                      <a:pt x="0" y="8337"/>
                    </a:cubicBezTo>
                    <a:cubicBezTo>
                      <a:pt x="440" y="8077"/>
                      <a:pt x="870" y="7797"/>
                      <a:pt x="1289" y="7508"/>
                    </a:cubicBezTo>
                    <a:cubicBezTo>
                      <a:pt x="2749" y="6498"/>
                      <a:pt x="3739" y="5039"/>
                      <a:pt x="4778" y="3779"/>
                    </a:cubicBezTo>
                    <a:cubicBezTo>
                      <a:pt x="5998" y="2350"/>
                      <a:pt x="7346" y="1011"/>
                      <a:pt x="88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58"/>
              <p:cNvSpPr/>
              <p:nvPr/>
            </p:nvSpPr>
            <p:spPr>
              <a:xfrm>
                <a:off x="1281686" y="3322019"/>
                <a:ext cx="1238929" cy="357491"/>
              </a:xfrm>
              <a:custGeom>
                <a:rect b="b" l="l" r="r" t="t"/>
                <a:pathLst>
                  <a:path extrusionOk="0" h="7098" w="24599">
                    <a:moveTo>
                      <a:pt x="20201" y="2789"/>
                    </a:moveTo>
                    <a:lnTo>
                      <a:pt x="20201" y="2789"/>
                    </a:lnTo>
                    <a:cubicBezTo>
                      <a:pt x="20091" y="2909"/>
                      <a:pt x="19961" y="3029"/>
                      <a:pt x="19841" y="3149"/>
                    </a:cubicBezTo>
                    <a:cubicBezTo>
                      <a:pt x="19712" y="3244"/>
                      <a:pt x="19576" y="3338"/>
                      <a:pt x="19438" y="3433"/>
                    </a:cubicBezTo>
                    <a:lnTo>
                      <a:pt x="19438" y="3433"/>
                    </a:lnTo>
                    <a:cubicBezTo>
                      <a:pt x="19464" y="3412"/>
                      <a:pt x="19489" y="3390"/>
                      <a:pt x="19511" y="3369"/>
                    </a:cubicBezTo>
                    <a:cubicBezTo>
                      <a:pt x="19751" y="3189"/>
                      <a:pt x="19981" y="2989"/>
                      <a:pt x="20201" y="2789"/>
                    </a:cubicBezTo>
                    <a:close/>
                    <a:moveTo>
                      <a:pt x="24599" y="1"/>
                    </a:moveTo>
                    <a:cubicBezTo>
                      <a:pt x="22889" y="690"/>
                      <a:pt x="21880" y="1280"/>
                      <a:pt x="20801" y="2229"/>
                    </a:cubicBezTo>
                    <a:cubicBezTo>
                      <a:pt x="20950" y="2089"/>
                      <a:pt x="21101" y="1949"/>
                      <a:pt x="21250" y="1800"/>
                    </a:cubicBezTo>
                    <a:lnTo>
                      <a:pt x="21250" y="1800"/>
                    </a:lnTo>
                    <a:cubicBezTo>
                      <a:pt x="20541" y="2379"/>
                      <a:pt x="19801" y="2929"/>
                      <a:pt x="18991" y="3339"/>
                    </a:cubicBezTo>
                    <a:cubicBezTo>
                      <a:pt x="18462" y="3568"/>
                      <a:pt x="17642" y="3979"/>
                      <a:pt x="16732" y="4099"/>
                    </a:cubicBezTo>
                    <a:cubicBezTo>
                      <a:pt x="16243" y="4188"/>
                      <a:pt x="15683" y="4208"/>
                      <a:pt x="15103" y="4208"/>
                    </a:cubicBezTo>
                    <a:cubicBezTo>
                      <a:pt x="15203" y="4208"/>
                      <a:pt x="15313" y="4199"/>
                      <a:pt x="15413" y="4188"/>
                    </a:cubicBezTo>
                    <a:cubicBezTo>
                      <a:pt x="17562" y="4008"/>
                      <a:pt x="19521" y="3159"/>
                      <a:pt x="21070" y="1640"/>
                    </a:cubicBezTo>
                    <a:lnTo>
                      <a:pt x="21070" y="1640"/>
                    </a:lnTo>
                    <a:cubicBezTo>
                      <a:pt x="19811" y="2569"/>
                      <a:pt x="18511" y="3319"/>
                      <a:pt x="17012" y="3619"/>
                    </a:cubicBezTo>
                    <a:cubicBezTo>
                      <a:pt x="16140" y="3787"/>
                      <a:pt x="14969" y="3903"/>
                      <a:pt x="13786" y="3903"/>
                    </a:cubicBezTo>
                    <a:cubicBezTo>
                      <a:pt x="13424" y="3903"/>
                      <a:pt x="13061" y="3892"/>
                      <a:pt x="12705" y="3868"/>
                    </a:cubicBezTo>
                    <a:cubicBezTo>
                      <a:pt x="11775" y="3808"/>
                      <a:pt x="10975" y="3648"/>
                      <a:pt x="10006" y="3479"/>
                    </a:cubicBezTo>
                    <a:cubicBezTo>
                      <a:pt x="8307" y="3159"/>
                      <a:pt x="6987" y="3169"/>
                      <a:pt x="5318" y="2619"/>
                    </a:cubicBezTo>
                    <a:cubicBezTo>
                      <a:pt x="4388" y="2309"/>
                      <a:pt x="3529" y="1789"/>
                      <a:pt x="2589" y="1320"/>
                    </a:cubicBezTo>
                    <a:cubicBezTo>
                      <a:pt x="1790" y="910"/>
                      <a:pt x="950" y="620"/>
                      <a:pt x="120" y="290"/>
                    </a:cubicBezTo>
                    <a:cubicBezTo>
                      <a:pt x="80" y="280"/>
                      <a:pt x="40" y="260"/>
                      <a:pt x="0" y="240"/>
                    </a:cubicBezTo>
                    <a:lnTo>
                      <a:pt x="0" y="240"/>
                    </a:lnTo>
                    <a:cubicBezTo>
                      <a:pt x="620" y="590"/>
                      <a:pt x="1260" y="910"/>
                      <a:pt x="1899" y="1240"/>
                    </a:cubicBezTo>
                    <a:cubicBezTo>
                      <a:pt x="2749" y="1729"/>
                      <a:pt x="3598" y="2209"/>
                      <a:pt x="4498" y="2579"/>
                    </a:cubicBezTo>
                    <a:cubicBezTo>
                      <a:pt x="5768" y="3129"/>
                      <a:pt x="7127" y="3409"/>
                      <a:pt x="8496" y="3599"/>
                    </a:cubicBezTo>
                    <a:cubicBezTo>
                      <a:pt x="9396" y="3719"/>
                      <a:pt x="10246" y="3888"/>
                      <a:pt x="11045" y="3988"/>
                    </a:cubicBezTo>
                    <a:lnTo>
                      <a:pt x="11285" y="4019"/>
                    </a:lnTo>
                    <a:cubicBezTo>
                      <a:pt x="10295" y="3928"/>
                      <a:pt x="9346" y="3799"/>
                      <a:pt x="8356" y="3648"/>
                    </a:cubicBezTo>
                    <a:cubicBezTo>
                      <a:pt x="6877" y="3429"/>
                      <a:pt x="5378" y="3109"/>
                      <a:pt x="4029" y="2429"/>
                    </a:cubicBezTo>
                    <a:lnTo>
                      <a:pt x="4029" y="2429"/>
                    </a:lnTo>
                    <a:cubicBezTo>
                      <a:pt x="4328" y="2639"/>
                      <a:pt x="4658" y="2799"/>
                      <a:pt x="4988" y="2949"/>
                    </a:cubicBezTo>
                    <a:cubicBezTo>
                      <a:pt x="5398" y="3139"/>
                      <a:pt x="5817" y="3319"/>
                      <a:pt x="6257" y="3449"/>
                    </a:cubicBezTo>
                    <a:cubicBezTo>
                      <a:pt x="7007" y="3708"/>
                      <a:pt x="7787" y="3808"/>
                      <a:pt x="8566" y="3928"/>
                    </a:cubicBezTo>
                    <a:cubicBezTo>
                      <a:pt x="9846" y="4128"/>
                      <a:pt x="11125" y="4279"/>
                      <a:pt x="12414" y="4379"/>
                    </a:cubicBezTo>
                    <a:cubicBezTo>
                      <a:pt x="13544" y="4438"/>
                      <a:pt x="14664" y="4578"/>
                      <a:pt x="15793" y="4578"/>
                    </a:cubicBezTo>
                    <a:cubicBezTo>
                      <a:pt x="16672" y="4578"/>
                      <a:pt x="17612" y="4398"/>
                      <a:pt x="18431" y="4028"/>
                    </a:cubicBezTo>
                    <a:lnTo>
                      <a:pt x="18431" y="4028"/>
                    </a:lnTo>
                    <a:cubicBezTo>
                      <a:pt x="17882" y="4308"/>
                      <a:pt x="17292" y="4528"/>
                      <a:pt x="16723" y="4628"/>
                    </a:cubicBezTo>
                    <a:cubicBezTo>
                      <a:pt x="16756" y="4629"/>
                      <a:pt x="16789" y="4629"/>
                      <a:pt x="16823" y="4629"/>
                    </a:cubicBezTo>
                    <a:cubicBezTo>
                      <a:pt x="17549" y="4629"/>
                      <a:pt x="18272" y="4423"/>
                      <a:pt x="18922" y="4079"/>
                    </a:cubicBezTo>
                    <a:lnTo>
                      <a:pt x="18922" y="4079"/>
                    </a:lnTo>
                    <a:cubicBezTo>
                      <a:pt x="18611" y="4348"/>
                      <a:pt x="18302" y="4608"/>
                      <a:pt x="18012" y="4908"/>
                    </a:cubicBezTo>
                    <a:cubicBezTo>
                      <a:pt x="17532" y="5418"/>
                      <a:pt x="17172" y="5958"/>
                      <a:pt x="16752" y="6518"/>
                    </a:cubicBezTo>
                    <a:cubicBezTo>
                      <a:pt x="16612" y="6717"/>
                      <a:pt x="16483" y="6907"/>
                      <a:pt x="16343" y="7097"/>
                    </a:cubicBezTo>
                    <a:cubicBezTo>
                      <a:pt x="16512" y="6907"/>
                      <a:pt x="16783" y="6607"/>
                      <a:pt x="16992" y="6378"/>
                    </a:cubicBezTo>
                    <a:cubicBezTo>
                      <a:pt x="17342" y="6007"/>
                      <a:pt x="17702" y="5618"/>
                      <a:pt x="18092" y="5288"/>
                    </a:cubicBezTo>
                    <a:cubicBezTo>
                      <a:pt x="18562" y="4908"/>
                      <a:pt x="19051" y="4558"/>
                      <a:pt x="19471" y="4119"/>
                    </a:cubicBezTo>
                    <a:cubicBezTo>
                      <a:pt x="19921" y="3679"/>
                      <a:pt x="20341" y="3189"/>
                      <a:pt x="20790" y="2749"/>
                    </a:cubicBezTo>
                    <a:cubicBezTo>
                      <a:pt x="21310" y="2240"/>
                      <a:pt x="21880" y="1760"/>
                      <a:pt x="22370" y="1380"/>
                    </a:cubicBezTo>
                    <a:cubicBezTo>
                      <a:pt x="22909" y="930"/>
                      <a:pt x="23879" y="400"/>
                      <a:pt x="245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58"/>
              <p:cNvSpPr/>
              <p:nvPr/>
            </p:nvSpPr>
            <p:spPr>
              <a:xfrm>
                <a:off x="2131443" y="3555057"/>
                <a:ext cx="111307" cy="121883"/>
              </a:xfrm>
              <a:custGeom>
                <a:rect b="b" l="l" r="r" t="t"/>
                <a:pathLst>
                  <a:path extrusionOk="0" h="2420" w="2210">
                    <a:moveTo>
                      <a:pt x="2210" y="1"/>
                    </a:moveTo>
                    <a:lnTo>
                      <a:pt x="2210" y="1"/>
                    </a:lnTo>
                    <a:cubicBezTo>
                      <a:pt x="1759" y="411"/>
                      <a:pt x="1280" y="811"/>
                      <a:pt x="880" y="1280"/>
                    </a:cubicBezTo>
                    <a:cubicBezTo>
                      <a:pt x="550" y="1691"/>
                      <a:pt x="300" y="2050"/>
                      <a:pt x="0" y="2420"/>
                    </a:cubicBezTo>
                    <a:cubicBezTo>
                      <a:pt x="370" y="2140"/>
                      <a:pt x="830" y="1731"/>
                      <a:pt x="1170" y="1340"/>
                    </a:cubicBezTo>
                    <a:cubicBezTo>
                      <a:pt x="1550" y="911"/>
                      <a:pt x="1870" y="451"/>
                      <a:pt x="2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58"/>
              <p:cNvSpPr/>
              <p:nvPr/>
            </p:nvSpPr>
            <p:spPr>
              <a:xfrm>
                <a:off x="1559046" y="3230405"/>
                <a:ext cx="709895" cy="280886"/>
              </a:xfrm>
              <a:custGeom>
                <a:rect b="b" l="l" r="r" t="t"/>
                <a:pathLst>
                  <a:path extrusionOk="0" h="5577" w="14095">
                    <a:moveTo>
                      <a:pt x="390" y="0"/>
                    </a:moveTo>
                    <a:cubicBezTo>
                      <a:pt x="930" y="1269"/>
                      <a:pt x="1790" y="2389"/>
                      <a:pt x="2920" y="3179"/>
                    </a:cubicBezTo>
                    <a:cubicBezTo>
                      <a:pt x="2769" y="3089"/>
                      <a:pt x="2620" y="3009"/>
                      <a:pt x="2469" y="2919"/>
                    </a:cubicBezTo>
                    <a:cubicBezTo>
                      <a:pt x="2050" y="2539"/>
                      <a:pt x="1620" y="2169"/>
                      <a:pt x="1190" y="1800"/>
                    </a:cubicBezTo>
                    <a:cubicBezTo>
                      <a:pt x="770" y="1449"/>
                      <a:pt x="441" y="1129"/>
                      <a:pt x="170" y="690"/>
                    </a:cubicBezTo>
                    <a:cubicBezTo>
                      <a:pt x="121" y="610"/>
                      <a:pt x="61" y="530"/>
                      <a:pt x="1" y="450"/>
                    </a:cubicBezTo>
                    <a:lnTo>
                      <a:pt x="1" y="450"/>
                    </a:lnTo>
                    <a:cubicBezTo>
                      <a:pt x="11" y="470"/>
                      <a:pt x="30" y="500"/>
                      <a:pt x="41" y="530"/>
                    </a:cubicBezTo>
                    <a:cubicBezTo>
                      <a:pt x="381" y="1740"/>
                      <a:pt x="1340" y="2399"/>
                      <a:pt x="2340" y="3009"/>
                    </a:cubicBezTo>
                    <a:cubicBezTo>
                      <a:pt x="3849" y="4168"/>
                      <a:pt x="5638" y="4978"/>
                      <a:pt x="7517" y="5258"/>
                    </a:cubicBezTo>
                    <a:cubicBezTo>
                      <a:pt x="6967" y="5228"/>
                      <a:pt x="6418" y="5178"/>
                      <a:pt x="5868" y="5108"/>
                    </a:cubicBezTo>
                    <a:cubicBezTo>
                      <a:pt x="4779" y="5008"/>
                      <a:pt x="3809" y="4868"/>
                      <a:pt x="2729" y="4648"/>
                    </a:cubicBezTo>
                    <a:lnTo>
                      <a:pt x="2729" y="4648"/>
                    </a:lnTo>
                    <a:cubicBezTo>
                      <a:pt x="4099" y="5128"/>
                      <a:pt x="5518" y="5367"/>
                      <a:pt x="6958" y="5498"/>
                    </a:cubicBezTo>
                    <a:cubicBezTo>
                      <a:pt x="7531" y="5544"/>
                      <a:pt x="8108" y="5577"/>
                      <a:pt x="8687" y="5577"/>
                    </a:cubicBezTo>
                    <a:cubicBezTo>
                      <a:pt x="8986" y="5577"/>
                      <a:pt x="9286" y="5568"/>
                      <a:pt x="9586" y="5547"/>
                    </a:cubicBezTo>
                    <a:cubicBezTo>
                      <a:pt x="10716" y="5447"/>
                      <a:pt x="11835" y="5198"/>
                      <a:pt x="12884" y="4768"/>
                    </a:cubicBezTo>
                    <a:cubicBezTo>
                      <a:pt x="13295" y="4608"/>
                      <a:pt x="13684" y="4428"/>
                      <a:pt x="14064" y="4218"/>
                    </a:cubicBezTo>
                    <a:cubicBezTo>
                      <a:pt x="14074" y="4208"/>
                      <a:pt x="14084" y="4208"/>
                      <a:pt x="14094" y="4198"/>
                    </a:cubicBezTo>
                    <a:cubicBezTo>
                      <a:pt x="14084" y="4198"/>
                      <a:pt x="14064" y="4208"/>
                      <a:pt x="14044" y="4218"/>
                    </a:cubicBezTo>
                    <a:cubicBezTo>
                      <a:pt x="13544" y="4388"/>
                      <a:pt x="13044" y="4538"/>
                      <a:pt x="12545" y="4678"/>
                    </a:cubicBezTo>
                    <a:cubicBezTo>
                      <a:pt x="12215" y="4758"/>
                      <a:pt x="11885" y="4838"/>
                      <a:pt x="11556" y="4908"/>
                    </a:cubicBezTo>
                    <a:cubicBezTo>
                      <a:pt x="11276" y="4948"/>
                      <a:pt x="10985" y="4968"/>
                      <a:pt x="10666" y="4988"/>
                    </a:cubicBezTo>
                    <a:cubicBezTo>
                      <a:pt x="10416" y="4998"/>
                      <a:pt x="10162" y="5003"/>
                      <a:pt x="9908" y="5003"/>
                    </a:cubicBezTo>
                    <a:cubicBezTo>
                      <a:pt x="9155" y="5003"/>
                      <a:pt x="8398" y="4959"/>
                      <a:pt x="7722" y="4871"/>
                    </a:cubicBezTo>
                    <a:lnTo>
                      <a:pt x="7722" y="4871"/>
                    </a:lnTo>
                    <a:cubicBezTo>
                      <a:pt x="7786" y="4878"/>
                      <a:pt x="7855" y="4879"/>
                      <a:pt x="7917" y="4888"/>
                    </a:cubicBezTo>
                    <a:cubicBezTo>
                      <a:pt x="8204" y="4906"/>
                      <a:pt x="8490" y="4915"/>
                      <a:pt x="8775" y="4915"/>
                    </a:cubicBezTo>
                    <a:cubicBezTo>
                      <a:pt x="9264" y="4915"/>
                      <a:pt x="9753" y="4889"/>
                      <a:pt x="10246" y="4838"/>
                    </a:cubicBezTo>
                    <a:lnTo>
                      <a:pt x="10266" y="4838"/>
                    </a:lnTo>
                    <a:cubicBezTo>
                      <a:pt x="10216" y="4838"/>
                      <a:pt x="10156" y="4828"/>
                      <a:pt x="10096" y="4828"/>
                    </a:cubicBezTo>
                    <a:cubicBezTo>
                      <a:pt x="8937" y="4748"/>
                      <a:pt x="8277" y="4648"/>
                      <a:pt x="7167" y="4458"/>
                    </a:cubicBezTo>
                    <a:cubicBezTo>
                      <a:pt x="5598" y="4158"/>
                      <a:pt x="4279" y="3668"/>
                      <a:pt x="2969" y="2799"/>
                    </a:cubicBezTo>
                    <a:cubicBezTo>
                      <a:pt x="1970" y="2119"/>
                      <a:pt x="1040" y="1129"/>
                      <a:pt x="3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58"/>
              <p:cNvSpPr/>
              <p:nvPr/>
            </p:nvSpPr>
            <p:spPr>
              <a:xfrm>
                <a:off x="1567608" y="3314968"/>
                <a:ext cx="260337" cy="157592"/>
              </a:xfrm>
              <a:custGeom>
                <a:rect b="b" l="l" r="r" t="t"/>
                <a:pathLst>
                  <a:path extrusionOk="0" h="3129" w="5169">
                    <a:moveTo>
                      <a:pt x="0" y="1"/>
                    </a:moveTo>
                    <a:lnTo>
                      <a:pt x="0" y="1"/>
                    </a:lnTo>
                    <a:cubicBezTo>
                      <a:pt x="531" y="610"/>
                      <a:pt x="1160" y="1130"/>
                      <a:pt x="1800" y="1620"/>
                    </a:cubicBezTo>
                    <a:cubicBezTo>
                      <a:pt x="2710" y="2320"/>
                      <a:pt x="3739" y="2929"/>
                      <a:pt x="4889" y="3089"/>
                    </a:cubicBezTo>
                    <a:cubicBezTo>
                      <a:pt x="4978" y="3109"/>
                      <a:pt x="5078" y="3119"/>
                      <a:pt x="5168" y="3129"/>
                    </a:cubicBezTo>
                    <a:cubicBezTo>
                      <a:pt x="5128" y="3109"/>
                      <a:pt x="4929" y="3059"/>
                      <a:pt x="4829" y="3019"/>
                    </a:cubicBezTo>
                    <a:cubicBezTo>
                      <a:pt x="3959" y="2719"/>
                      <a:pt x="3149" y="2149"/>
                      <a:pt x="2350" y="1620"/>
                    </a:cubicBezTo>
                    <a:cubicBezTo>
                      <a:pt x="1570" y="1080"/>
                      <a:pt x="730" y="59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58"/>
              <p:cNvSpPr/>
              <p:nvPr/>
            </p:nvSpPr>
            <p:spPr>
              <a:xfrm>
                <a:off x="1634039" y="3383413"/>
                <a:ext cx="133467" cy="84110"/>
              </a:xfrm>
              <a:custGeom>
                <a:rect b="b" l="l" r="r" t="t"/>
                <a:pathLst>
                  <a:path extrusionOk="0" h="1670" w="2650">
                    <a:moveTo>
                      <a:pt x="1" y="1"/>
                    </a:moveTo>
                    <a:lnTo>
                      <a:pt x="61" y="91"/>
                    </a:lnTo>
                    <a:cubicBezTo>
                      <a:pt x="631" y="930"/>
                      <a:pt x="1680" y="1460"/>
                      <a:pt x="2650" y="1670"/>
                    </a:cubicBezTo>
                    <a:cubicBezTo>
                      <a:pt x="2180" y="1460"/>
                      <a:pt x="1760" y="1160"/>
                      <a:pt x="1331" y="901"/>
                    </a:cubicBezTo>
                    <a:cubicBezTo>
                      <a:pt x="920" y="650"/>
                      <a:pt x="481" y="410"/>
                      <a:pt x="171" y="141"/>
                    </a:cubicBezTo>
                    <a:cubicBezTo>
                      <a:pt x="111" y="101"/>
                      <a:pt x="61" y="5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58"/>
              <p:cNvSpPr/>
              <p:nvPr/>
            </p:nvSpPr>
            <p:spPr>
              <a:xfrm>
                <a:off x="2884650" y="1751288"/>
                <a:ext cx="729386" cy="1914172"/>
              </a:xfrm>
              <a:custGeom>
                <a:rect b="b" l="l" r="r" t="t"/>
                <a:pathLst>
                  <a:path extrusionOk="0" h="38006" w="14482">
                    <a:moveTo>
                      <a:pt x="12619" y="0"/>
                    </a:moveTo>
                    <a:cubicBezTo>
                      <a:pt x="12585" y="0"/>
                      <a:pt x="12547" y="10"/>
                      <a:pt x="12503" y="32"/>
                    </a:cubicBezTo>
                    <a:cubicBezTo>
                      <a:pt x="12332" y="142"/>
                      <a:pt x="12423" y="312"/>
                      <a:pt x="12492" y="452"/>
                    </a:cubicBezTo>
                    <a:cubicBezTo>
                      <a:pt x="12572" y="631"/>
                      <a:pt x="12683" y="882"/>
                      <a:pt x="12692" y="911"/>
                    </a:cubicBezTo>
                    <a:cubicBezTo>
                      <a:pt x="12892" y="1371"/>
                      <a:pt x="13052" y="1851"/>
                      <a:pt x="13192" y="2331"/>
                    </a:cubicBezTo>
                    <a:cubicBezTo>
                      <a:pt x="13522" y="3540"/>
                      <a:pt x="13622" y="4500"/>
                      <a:pt x="13672" y="5729"/>
                    </a:cubicBezTo>
                    <a:cubicBezTo>
                      <a:pt x="13732" y="6979"/>
                      <a:pt x="13652" y="8348"/>
                      <a:pt x="13472" y="9407"/>
                    </a:cubicBezTo>
                    <a:cubicBezTo>
                      <a:pt x="13272" y="10607"/>
                      <a:pt x="12852" y="11846"/>
                      <a:pt x="12412" y="12796"/>
                    </a:cubicBezTo>
                    <a:cubicBezTo>
                      <a:pt x="12143" y="13396"/>
                      <a:pt x="11833" y="13985"/>
                      <a:pt x="11463" y="14525"/>
                    </a:cubicBezTo>
                    <a:lnTo>
                      <a:pt x="11193" y="14915"/>
                    </a:lnTo>
                    <a:cubicBezTo>
                      <a:pt x="11173" y="14935"/>
                      <a:pt x="11153" y="14965"/>
                      <a:pt x="11133" y="14995"/>
                    </a:cubicBezTo>
                    <a:cubicBezTo>
                      <a:pt x="11113" y="15005"/>
                      <a:pt x="11083" y="15015"/>
                      <a:pt x="11073" y="15035"/>
                    </a:cubicBezTo>
                    <a:cubicBezTo>
                      <a:pt x="10903" y="15215"/>
                      <a:pt x="11143" y="15425"/>
                      <a:pt x="11213" y="15595"/>
                    </a:cubicBezTo>
                    <a:cubicBezTo>
                      <a:pt x="11383" y="15924"/>
                      <a:pt x="11443" y="16055"/>
                      <a:pt x="11543" y="16335"/>
                    </a:cubicBezTo>
                    <a:cubicBezTo>
                      <a:pt x="12003" y="17564"/>
                      <a:pt x="12192" y="19003"/>
                      <a:pt x="12033" y="20133"/>
                    </a:cubicBezTo>
                    <a:cubicBezTo>
                      <a:pt x="11953" y="20652"/>
                      <a:pt x="11833" y="21072"/>
                      <a:pt x="11633" y="21442"/>
                    </a:cubicBezTo>
                    <a:cubicBezTo>
                      <a:pt x="11583" y="21522"/>
                      <a:pt x="11593" y="21592"/>
                      <a:pt x="11623" y="21652"/>
                    </a:cubicBezTo>
                    <a:cubicBezTo>
                      <a:pt x="11633" y="21672"/>
                      <a:pt x="11653" y="21692"/>
                      <a:pt x="11673" y="21712"/>
                    </a:cubicBezTo>
                    <a:cubicBezTo>
                      <a:pt x="11803" y="21882"/>
                      <a:pt x="11823" y="21901"/>
                      <a:pt x="11893" y="22001"/>
                    </a:cubicBezTo>
                    <a:cubicBezTo>
                      <a:pt x="12133" y="22321"/>
                      <a:pt x="12343" y="22661"/>
                      <a:pt x="12543" y="23001"/>
                    </a:cubicBezTo>
                    <a:cubicBezTo>
                      <a:pt x="12832" y="23501"/>
                      <a:pt x="13003" y="24040"/>
                      <a:pt x="13132" y="24711"/>
                    </a:cubicBezTo>
                    <a:cubicBezTo>
                      <a:pt x="13232" y="25280"/>
                      <a:pt x="13252" y="26610"/>
                      <a:pt x="13122" y="27189"/>
                    </a:cubicBezTo>
                    <a:cubicBezTo>
                      <a:pt x="12974" y="28129"/>
                      <a:pt x="12463" y="29078"/>
                      <a:pt x="12104" y="29078"/>
                    </a:cubicBezTo>
                    <a:cubicBezTo>
                      <a:pt x="12100" y="29078"/>
                      <a:pt x="12096" y="29078"/>
                      <a:pt x="12093" y="29078"/>
                    </a:cubicBezTo>
                    <a:cubicBezTo>
                      <a:pt x="11853" y="28718"/>
                      <a:pt x="11153" y="26630"/>
                      <a:pt x="10764" y="25550"/>
                    </a:cubicBezTo>
                    <a:cubicBezTo>
                      <a:pt x="9884" y="23091"/>
                      <a:pt x="9134" y="20593"/>
                      <a:pt x="8294" y="18134"/>
                    </a:cubicBezTo>
                    <a:cubicBezTo>
                      <a:pt x="8245" y="17943"/>
                      <a:pt x="8194" y="17754"/>
                      <a:pt x="8134" y="17574"/>
                    </a:cubicBezTo>
                    <a:cubicBezTo>
                      <a:pt x="8114" y="17554"/>
                      <a:pt x="8105" y="17544"/>
                      <a:pt x="8085" y="17534"/>
                    </a:cubicBezTo>
                    <a:cubicBezTo>
                      <a:pt x="8065" y="17464"/>
                      <a:pt x="8045" y="17394"/>
                      <a:pt x="8014" y="17324"/>
                    </a:cubicBezTo>
                    <a:cubicBezTo>
                      <a:pt x="7725" y="16474"/>
                      <a:pt x="7395" y="15664"/>
                      <a:pt x="7115" y="15035"/>
                    </a:cubicBezTo>
                    <a:cubicBezTo>
                      <a:pt x="7085" y="14983"/>
                      <a:pt x="7034" y="14953"/>
                      <a:pt x="6981" y="14953"/>
                    </a:cubicBezTo>
                    <a:cubicBezTo>
                      <a:pt x="6962" y="14953"/>
                      <a:pt x="6943" y="14957"/>
                      <a:pt x="6925" y="14965"/>
                    </a:cubicBezTo>
                    <a:cubicBezTo>
                      <a:pt x="6855" y="14995"/>
                      <a:pt x="6815" y="15075"/>
                      <a:pt x="6835" y="15145"/>
                    </a:cubicBezTo>
                    <a:cubicBezTo>
                      <a:pt x="7205" y="16164"/>
                      <a:pt x="7545" y="17184"/>
                      <a:pt x="7885" y="18214"/>
                    </a:cubicBezTo>
                    <a:cubicBezTo>
                      <a:pt x="8165" y="19413"/>
                      <a:pt x="8025" y="20652"/>
                      <a:pt x="7775" y="21892"/>
                    </a:cubicBezTo>
                    <a:cubicBezTo>
                      <a:pt x="7685" y="22361"/>
                      <a:pt x="7415" y="23171"/>
                      <a:pt x="7325" y="23341"/>
                    </a:cubicBezTo>
                    <a:cubicBezTo>
                      <a:pt x="7305" y="23351"/>
                      <a:pt x="7265" y="23361"/>
                      <a:pt x="7235" y="23391"/>
                    </a:cubicBezTo>
                    <a:cubicBezTo>
                      <a:pt x="7055" y="23591"/>
                      <a:pt x="7305" y="23741"/>
                      <a:pt x="7435" y="23861"/>
                    </a:cubicBezTo>
                    <a:cubicBezTo>
                      <a:pt x="7615" y="24040"/>
                      <a:pt x="7785" y="24231"/>
                      <a:pt x="7945" y="24431"/>
                    </a:cubicBezTo>
                    <a:cubicBezTo>
                      <a:pt x="8605" y="25250"/>
                      <a:pt x="9284" y="26390"/>
                      <a:pt x="9504" y="27539"/>
                    </a:cubicBezTo>
                    <a:cubicBezTo>
                      <a:pt x="9644" y="28249"/>
                      <a:pt x="9694" y="28869"/>
                      <a:pt x="9504" y="29458"/>
                    </a:cubicBezTo>
                    <a:cubicBezTo>
                      <a:pt x="9494" y="29478"/>
                      <a:pt x="9484" y="29498"/>
                      <a:pt x="9484" y="29508"/>
                    </a:cubicBezTo>
                    <a:cubicBezTo>
                      <a:pt x="9474" y="29528"/>
                      <a:pt x="9474" y="29538"/>
                      <a:pt x="9474" y="29538"/>
                    </a:cubicBezTo>
                    <a:cubicBezTo>
                      <a:pt x="9444" y="29588"/>
                      <a:pt x="9414" y="29638"/>
                      <a:pt x="9414" y="29688"/>
                    </a:cubicBezTo>
                    <a:cubicBezTo>
                      <a:pt x="9384" y="29808"/>
                      <a:pt x="9484" y="29888"/>
                      <a:pt x="9584" y="29898"/>
                    </a:cubicBezTo>
                    <a:cubicBezTo>
                      <a:pt x="9584" y="29918"/>
                      <a:pt x="9594" y="29928"/>
                      <a:pt x="9604" y="29948"/>
                    </a:cubicBezTo>
                    <a:cubicBezTo>
                      <a:pt x="9974" y="30268"/>
                      <a:pt x="10573" y="30737"/>
                      <a:pt x="11003" y="31228"/>
                    </a:cubicBezTo>
                    <a:cubicBezTo>
                      <a:pt x="12083" y="32507"/>
                      <a:pt x="12683" y="34446"/>
                      <a:pt x="12133" y="36095"/>
                    </a:cubicBezTo>
                    <a:cubicBezTo>
                      <a:pt x="12023" y="36415"/>
                      <a:pt x="11683" y="37065"/>
                      <a:pt x="11493" y="37134"/>
                    </a:cubicBezTo>
                    <a:cubicBezTo>
                      <a:pt x="11483" y="37134"/>
                      <a:pt x="11473" y="37134"/>
                      <a:pt x="11463" y="37145"/>
                    </a:cubicBezTo>
                    <a:lnTo>
                      <a:pt x="11463" y="37134"/>
                    </a:lnTo>
                    <a:lnTo>
                      <a:pt x="11453" y="37134"/>
                    </a:lnTo>
                    <a:lnTo>
                      <a:pt x="11353" y="37034"/>
                    </a:lnTo>
                    <a:cubicBezTo>
                      <a:pt x="11083" y="36715"/>
                      <a:pt x="10943" y="36515"/>
                      <a:pt x="10664" y="36135"/>
                    </a:cubicBezTo>
                    <a:cubicBezTo>
                      <a:pt x="9504" y="34576"/>
                      <a:pt x="8405" y="32967"/>
                      <a:pt x="7305" y="31357"/>
                    </a:cubicBezTo>
                    <a:cubicBezTo>
                      <a:pt x="6555" y="30228"/>
                      <a:pt x="5536" y="28809"/>
                      <a:pt x="5086" y="27729"/>
                    </a:cubicBezTo>
                    <a:cubicBezTo>
                      <a:pt x="4736" y="26919"/>
                      <a:pt x="4696" y="26290"/>
                      <a:pt x="4606" y="25470"/>
                    </a:cubicBezTo>
                    <a:cubicBezTo>
                      <a:pt x="4496" y="24440"/>
                      <a:pt x="4407" y="23411"/>
                      <a:pt x="4347" y="22392"/>
                    </a:cubicBezTo>
                    <a:cubicBezTo>
                      <a:pt x="4276" y="21302"/>
                      <a:pt x="4256" y="20213"/>
                      <a:pt x="4216" y="19123"/>
                    </a:cubicBezTo>
                    <a:cubicBezTo>
                      <a:pt x="4196" y="18823"/>
                      <a:pt x="4187" y="18513"/>
                      <a:pt x="4167" y="18214"/>
                    </a:cubicBezTo>
                    <a:cubicBezTo>
                      <a:pt x="4156" y="18143"/>
                      <a:pt x="4167" y="18063"/>
                      <a:pt x="4107" y="18014"/>
                    </a:cubicBezTo>
                    <a:cubicBezTo>
                      <a:pt x="4077" y="17981"/>
                      <a:pt x="4037" y="17967"/>
                      <a:pt x="3997" y="17967"/>
                    </a:cubicBezTo>
                    <a:cubicBezTo>
                      <a:pt x="3913" y="17967"/>
                      <a:pt x="3827" y="18029"/>
                      <a:pt x="3827" y="18123"/>
                    </a:cubicBezTo>
                    <a:cubicBezTo>
                      <a:pt x="3896" y="19083"/>
                      <a:pt x="3896" y="20053"/>
                      <a:pt x="3927" y="21022"/>
                    </a:cubicBezTo>
                    <a:cubicBezTo>
                      <a:pt x="3976" y="22192"/>
                      <a:pt x="4047" y="23371"/>
                      <a:pt x="4156" y="24540"/>
                    </a:cubicBezTo>
                    <a:cubicBezTo>
                      <a:pt x="4267" y="25620"/>
                      <a:pt x="4236" y="26730"/>
                      <a:pt x="4656" y="27749"/>
                    </a:cubicBezTo>
                    <a:cubicBezTo>
                      <a:pt x="4906" y="28409"/>
                      <a:pt x="5266" y="29018"/>
                      <a:pt x="5656" y="29618"/>
                    </a:cubicBezTo>
                    <a:cubicBezTo>
                      <a:pt x="6055" y="30248"/>
                      <a:pt x="6475" y="30877"/>
                      <a:pt x="6895" y="31497"/>
                    </a:cubicBezTo>
                    <a:cubicBezTo>
                      <a:pt x="7745" y="32727"/>
                      <a:pt x="8585" y="33956"/>
                      <a:pt x="9444" y="35166"/>
                    </a:cubicBezTo>
                    <a:cubicBezTo>
                      <a:pt x="9444" y="35186"/>
                      <a:pt x="9454" y="35206"/>
                      <a:pt x="9454" y="35215"/>
                    </a:cubicBezTo>
                    <a:cubicBezTo>
                      <a:pt x="9484" y="35406"/>
                      <a:pt x="9474" y="35326"/>
                      <a:pt x="9494" y="35475"/>
                    </a:cubicBezTo>
                    <a:lnTo>
                      <a:pt x="9494" y="35506"/>
                    </a:lnTo>
                    <a:cubicBezTo>
                      <a:pt x="9494" y="35515"/>
                      <a:pt x="9504" y="35535"/>
                      <a:pt x="9504" y="35555"/>
                    </a:cubicBezTo>
                    <a:cubicBezTo>
                      <a:pt x="9534" y="35805"/>
                      <a:pt x="9534" y="36055"/>
                      <a:pt x="9514" y="36305"/>
                    </a:cubicBezTo>
                    <a:cubicBezTo>
                      <a:pt x="9464" y="36934"/>
                      <a:pt x="9264" y="37565"/>
                      <a:pt x="8994" y="37594"/>
                    </a:cubicBezTo>
                    <a:cubicBezTo>
                      <a:pt x="8988" y="37595"/>
                      <a:pt x="8981" y="37596"/>
                      <a:pt x="8975" y="37596"/>
                    </a:cubicBezTo>
                    <a:cubicBezTo>
                      <a:pt x="8910" y="37596"/>
                      <a:pt x="8835" y="37544"/>
                      <a:pt x="8645" y="37345"/>
                    </a:cubicBezTo>
                    <a:cubicBezTo>
                      <a:pt x="7265" y="35745"/>
                      <a:pt x="6235" y="34206"/>
                      <a:pt x="4836" y="32616"/>
                    </a:cubicBezTo>
                    <a:cubicBezTo>
                      <a:pt x="4147" y="31797"/>
                      <a:pt x="3457" y="30988"/>
                      <a:pt x="2787" y="30168"/>
                    </a:cubicBezTo>
                    <a:cubicBezTo>
                      <a:pt x="2197" y="29448"/>
                      <a:pt x="1697" y="28818"/>
                      <a:pt x="1238" y="27929"/>
                    </a:cubicBezTo>
                    <a:cubicBezTo>
                      <a:pt x="968" y="27449"/>
                      <a:pt x="838" y="26530"/>
                      <a:pt x="778" y="25980"/>
                    </a:cubicBezTo>
                    <a:cubicBezTo>
                      <a:pt x="658" y="25020"/>
                      <a:pt x="558" y="24051"/>
                      <a:pt x="488" y="23081"/>
                    </a:cubicBezTo>
                    <a:cubicBezTo>
                      <a:pt x="438" y="22372"/>
                      <a:pt x="368" y="21662"/>
                      <a:pt x="318" y="20952"/>
                    </a:cubicBezTo>
                    <a:cubicBezTo>
                      <a:pt x="308" y="20872"/>
                      <a:pt x="308" y="20782"/>
                      <a:pt x="238" y="20742"/>
                    </a:cubicBezTo>
                    <a:cubicBezTo>
                      <a:pt x="214" y="20728"/>
                      <a:pt x="189" y="20722"/>
                      <a:pt x="163" y="20722"/>
                    </a:cubicBezTo>
                    <a:cubicBezTo>
                      <a:pt x="80" y="20722"/>
                      <a:pt x="1" y="20788"/>
                      <a:pt x="9" y="20872"/>
                    </a:cubicBezTo>
                    <a:cubicBezTo>
                      <a:pt x="89" y="22221"/>
                      <a:pt x="198" y="23991"/>
                      <a:pt x="358" y="25490"/>
                    </a:cubicBezTo>
                    <a:cubicBezTo>
                      <a:pt x="468" y="26470"/>
                      <a:pt x="508" y="27499"/>
                      <a:pt x="1018" y="28369"/>
                    </a:cubicBezTo>
                    <a:cubicBezTo>
                      <a:pt x="1468" y="29188"/>
                      <a:pt x="2057" y="29918"/>
                      <a:pt x="2647" y="30648"/>
                    </a:cubicBezTo>
                    <a:cubicBezTo>
                      <a:pt x="3417" y="31587"/>
                      <a:pt x="4216" y="32517"/>
                      <a:pt x="5006" y="33447"/>
                    </a:cubicBezTo>
                    <a:cubicBezTo>
                      <a:pt x="5866" y="34466"/>
                      <a:pt x="6506" y="35346"/>
                      <a:pt x="7345" y="36405"/>
                    </a:cubicBezTo>
                    <a:cubicBezTo>
                      <a:pt x="7735" y="36885"/>
                      <a:pt x="8085" y="37414"/>
                      <a:pt x="8545" y="37824"/>
                    </a:cubicBezTo>
                    <a:cubicBezTo>
                      <a:pt x="8669" y="37943"/>
                      <a:pt x="8821" y="38005"/>
                      <a:pt x="8976" y="38005"/>
                    </a:cubicBezTo>
                    <a:cubicBezTo>
                      <a:pt x="9083" y="38005"/>
                      <a:pt x="9192" y="37975"/>
                      <a:pt x="9294" y="37914"/>
                    </a:cubicBezTo>
                    <a:cubicBezTo>
                      <a:pt x="9814" y="37574"/>
                      <a:pt x="9914" y="36645"/>
                      <a:pt x="9944" y="36075"/>
                    </a:cubicBezTo>
                    <a:cubicBezTo>
                      <a:pt x="9944" y="35995"/>
                      <a:pt x="9944" y="35925"/>
                      <a:pt x="9934" y="35845"/>
                    </a:cubicBezTo>
                    <a:lnTo>
                      <a:pt x="9934" y="35845"/>
                    </a:lnTo>
                    <a:cubicBezTo>
                      <a:pt x="10173" y="36165"/>
                      <a:pt x="10413" y="36495"/>
                      <a:pt x="10653" y="36815"/>
                    </a:cubicBezTo>
                    <a:cubicBezTo>
                      <a:pt x="10891" y="37084"/>
                      <a:pt x="11122" y="37554"/>
                      <a:pt x="11471" y="37554"/>
                    </a:cubicBezTo>
                    <a:cubicBezTo>
                      <a:pt x="11563" y="37554"/>
                      <a:pt x="11663" y="37521"/>
                      <a:pt x="11773" y="37445"/>
                    </a:cubicBezTo>
                    <a:cubicBezTo>
                      <a:pt x="12013" y="37285"/>
                      <a:pt x="12143" y="37025"/>
                      <a:pt x="12272" y="36785"/>
                    </a:cubicBezTo>
                    <a:cubicBezTo>
                      <a:pt x="12552" y="36295"/>
                      <a:pt x="12692" y="35745"/>
                      <a:pt x="12743" y="35186"/>
                    </a:cubicBezTo>
                    <a:cubicBezTo>
                      <a:pt x="12843" y="33906"/>
                      <a:pt x="12443" y="32616"/>
                      <a:pt x="11753" y="31547"/>
                    </a:cubicBezTo>
                    <a:cubicBezTo>
                      <a:pt x="11353" y="30928"/>
                      <a:pt x="10813" y="30428"/>
                      <a:pt x="10253" y="29958"/>
                    </a:cubicBezTo>
                    <a:cubicBezTo>
                      <a:pt x="10124" y="29868"/>
                      <a:pt x="9984" y="29698"/>
                      <a:pt x="9834" y="29648"/>
                    </a:cubicBezTo>
                    <a:cubicBezTo>
                      <a:pt x="10084" y="29078"/>
                      <a:pt x="10064" y="28429"/>
                      <a:pt x="9974" y="27829"/>
                    </a:cubicBezTo>
                    <a:cubicBezTo>
                      <a:pt x="9774" y="26390"/>
                      <a:pt x="9034" y="25090"/>
                      <a:pt x="8114" y="23991"/>
                    </a:cubicBezTo>
                    <a:cubicBezTo>
                      <a:pt x="7974" y="23821"/>
                      <a:pt x="7825" y="23661"/>
                      <a:pt x="7655" y="23511"/>
                    </a:cubicBezTo>
                    <a:cubicBezTo>
                      <a:pt x="8054" y="22712"/>
                      <a:pt x="8234" y="21822"/>
                      <a:pt x="8354" y="20942"/>
                    </a:cubicBezTo>
                    <a:cubicBezTo>
                      <a:pt x="8405" y="20593"/>
                      <a:pt x="8434" y="20242"/>
                      <a:pt x="8445" y="19893"/>
                    </a:cubicBezTo>
                    <a:cubicBezTo>
                      <a:pt x="8494" y="20042"/>
                      <a:pt x="8545" y="20193"/>
                      <a:pt x="8605" y="20342"/>
                    </a:cubicBezTo>
                    <a:cubicBezTo>
                      <a:pt x="9344" y="22752"/>
                      <a:pt x="10173" y="25150"/>
                      <a:pt x="11023" y="27529"/>
                    </a:cubicBezTo>
                    <a:cubicBezTo>
                      <a:pt x="11223" y="28069"/>
                      <a:pt x="11413" y="28609"/>
                      <a:pt x="11643" y="29129"/>
                    </a:cubicBezTo>
                    <a:cubicBezTo>
                      <a:pt x="11693" y="29248"/>
                      <a:pt x="11763" y="29358"/>
                      <a:pt x="11873" y="29428"/>
                    </a:cubicBezTo>
                    <a:cubicBezTo>
                      <a:pt x="11955" y="29471"/>
                      <a:pt x="12037" y="29489"/>
                      <a:pt x="12117" y="29489"/>
                    </a:cubicBezTo>
                    <a:cubicBezTo>
                      <a:pt x="12474" y="29489"/>
                      <a:pt x="12793" y="29122"/>
                      <a:pt x="12972" y="28829"/>
                    </a:cubicBezTo>
                    <a:cubicBezTo>
                      <a:pt x="13512" y="27929"/>
                      <a:pt x="13642" y="26839"/>
                      <a:pt x="13632" y="25800"/>
                    </a:cubicBezTo>
                    <a:cubicBezTo>
                      <a:pt x="13612" y="25270"/>
                      <a:pt x="13582" y="24740"/>
                      <a:pt x="13452" y="24220"/>
                    </a:cubicBezTo>
                    <a:cubicBezTo>
                      <a:pt x="13282" y="23491"/>
                      <a:pt x="12963" y="22811"/>
                      <a:pt x="12543" y="22201"/>
                    </a:cubicBezTo>
                    <a:cubicBezTo>
                      <a:pt x="12403" y="21981"/>
                      <a:pt x="12252" y="21782"/>
                      <a:pt x="12093" y="21582"/>
                    </a:cubicBezTo>
                    <a:cubicBezTo>
                      <a:pt x="12083" y="21562"/>
                      <a:pt x="12063" y="21542"/>
                      <a:pt x="12053" y="21522"/>
                    </a:cubicBezTo>
                    <a:cubicBezTo>
                      <a:pt x="12892" y="19773"/>
                      <a:pt x="12463" y="17214"/>
                      <a:pt x="11643" y="15524"/>
                    </a:cubicBezTo>
                    <a:cubicBezTo>
                      <a:pt x="11593" y="15425"/>
                      <a:pt x="11533" y="15325"/>
                      <a:pt x="11473" y="15225"/>
                    </a:cubicBezTo>
                    <a:cubicBezTo>
                      <a:pt x="12492" y="13845"/>
                      <a:pt x="13192" y="12256"/>
                      <a:pt x="13642" y="10617"/>
                    </a:cubicBezTo>
                    <a:cubicBezTo>
                      <a:pt x="13972" y="9367"/>
                      <a:pt x="14082" y="8078"/>
                      <a:pt x="14112" y="6799"/>
                    </a:cubicBezTo>
                    <a:cubicBezTo>
                      <a:pt x="14112" y="5280"/>
                      <a:pt x="14012" y="3730"/>
                      <a:pt x="13602" y="2261"/>
                    </a:cubicBezTo>
                    <a:cubicBezTo>
                      <a:pt x="13812" y="1711"/>
                      <a:pt x="14112" y="1191"/>
                      <a:pt x="14482" y="691"/>
                    </a:cubicBezTo>
                    <a:cubicBezTo>
                      <a:pt x="14402" y="631"/>
                      <a:pt x="14342" y="542"/>
                      <a:pt x="14311" y="452"/>
                    </a:cubicBezTo>
                    <a:cubicBezTo>
                      <a:pt x="13992" y="891"/>
                      <a:pt x="13702" y="1362"/>
                      <a:pt x="13482" y="1861"/>
                    </a:cubicBezTo>
                    <a:cubicBezTo>
                      <a:pt x="13332" y="1371"/>
                      <a:pt x="13142" y="902"/>
                      <a:pt x="12932" y="432"/>
                    </a:cubicBezTo>
                    <a:cubicBezTo>
                      <a:pt x="12857" y="280"/>
                      <a:pt x="12802" y="0"/>
                      <a:pt x="126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58"/>
              <p:cNvSpPr/>
              <p:nvPr/>
            </p:nvSpPr>
            <p:spPr>
              <a:xfrm>
                <a:off x="3817861" y="1076701"/>
                <a:ext cx="274892" cy="489447"/>
              </a:xfrm>
              <a:custGeom>
                <a:rect b="b" l="l" r="r" t="t"/>
                <a:pathLst>
                  <a:path extrusionOk="0" h="9718" w="5458">
                    <a:moveTo>
                      <a:pt x="242" y="1"/>
                    </a:moveTo>
                    <a:cubicBezTo>
                      <a:pt x="154" y="1"/>
                      <a:pt x="76" y="35"/>
                      <a:pt x="41" y="152"/>
                    </a:cubicBezTo>
                    <a:cubicBezTo>
                      <a:pt x="1" y="332"/>
                      <a:pt x="151" y="412"/>
                      <a:pt x="311" y="432"/>
                    </a:cubicBezTo>
                    <a:cubicBezTo>
                      <a:pt x="440" y="462"/>
                      <a:pt x="580" y="502"/>
                      <a:pt x="711" y="542"/>
                    </a:cubicBezTo>
                    <a:cubicBezTo>
                      <a:pt x="1130" y="662"/>
                      <a:pt x="1370" y="752"/>
                      <a:pt x="1680" y="902"/>
                    </a:cubicBezTo>
                    <a:cubicBezTo>
                      <a:pt x="3209" y="1591"/>
                      <a:pt x="4199" y="2951"/>
                      <a:pt x="4718" y="4430"/>
                    </a:cubicBezTo>
                    <a:cubicBezTo>
                      <a:pt x="4938" y="5230"/>
                      <a:pt x="5038" y="5920"/>
                      <a:pt x="4858" y="6629"/>
                    </a:cubicBezTo>
                    <a:cubicBezTo>
                      <a:pt x="4838" y="6729"/>
                      <a:pt x="4769" y="6829"/>
                      <a:pt x="4769" y="6929"/>
                    </a:cubicBezTo>
                    <a:cubicBezTo>
                      <a:pt x="4738" y="6939"/>
                      <a:pt x="4718" y="6949"/>
                      <a:pt x="4698" y="6959"/>
                    </a:cubicBezTo>
                    <a:cubicBezTo>
                      <a:pt x="4349" y="7119"/>
                      <a:pt x="4019" y="7289"/>
                      <a:pt x="3679" y="7469"/>
                    </a:cubicBezTo>
                    <a:cubicBezTo>
                      <a:pt x="2619" y="8039"/>
                      <a:pt x="1570" y="8668"/>
                      <a:pt x="560" y="9348"/>
                    </a:cubicBezTo>
                    <a:cubicBezTo>
                      <a:pt x="640" y="9458"/>
                      <a:pt x="680" y="9588"/>
                      <a:pt x="680" y="9718"/>
                    </a:cubicBezTo>
                    <a:cubicBezTo>
                      <a:pt x="1240" y="9338"/>
                      <a:pt x="1830" y="8968"/>
                      <a:pt x="2470" y="8588"/>
                    </a:cubicBezTo>
                    <a:cubicBezTo>
                      <a:pt x="3089" y="8219"/>
                      <a:pt x="3719" y="7868"/>
                      <a:pt x="4358" y="7559"/>
                    </a:cubicBezTo>
                    <a:cubicBezTo>
                      <a:pt x="4558" y="7459"/>
                      <a:pt x="4769" y="7359"/>
                      <a:pt x="4969" y="7269"/>
                    </a:cubicBezTo>
                    <a:cubicBezTo>
                      <a:pt x="5038" y="7249"/>
                      <a:pt x="5109" y="7199"/>
                      <a:pt x="5129" y="7119"/>
                    </a:cubicBezTo>
                    <a:cubicBezTo>
                      <a:pt x="5138" y="7099"/>
                      <a:pt x="5138" y="7069"/>
                      <a:pt x="5138" y="7049"/>
                    </a:cubicBezTo>
                    <a:cubicBezTo>
                      <a:pt x="5149" y="7029"/>
                      <a:pt x="5168" y="7009"/>
                      <a:pt x="5168" y="6979"/>
                    </a:cubicBezTo>
                    <a:cubicBezTo>
                      <a:pt x="5458" y="6279"/>
                      <a:pt x="5378" y="5500"/>
                      <a:pt x="5238" y="4780"/>
                    </a:cubicBezTo>
                    <a:cubicBezTo>
                      <a:pt x="5058" y="3950"/>
                      <a:pt x="4669" y="3171"/>
                      <a:pt x="4169" y="2471"/>
                    </a:cubicBezTo>
                    <a:cubicBezTo>
                      <a:pt x="3589" y="1631"/>
                      <a:pt x="2790" y="942"/>
                      <a:pt x="1850" y="522"/>
                    </a:cubicBezTo>
                    <a:cubicBezTo>
                      <a:pt x="1420" y="322"/>
                      <a:pt x="960" y="172"/>
                      <a:pt x="500" y="52"/>
                    </a:cubicBezTo>
                    <a:cubicBezTo>
                      <a:pt x="422" y="32"/>
                      <a:pt x="327" y="1"/>
                      <a:pt x="2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58"/>
              <p:cNvSpPr/>
              <p:nvPr/>
            </p:nvSpPr>
            <p:spPr>
              <a:xfrm>
                <a:off x="3461983" y="3621539"/>
                <a:ext cx="50" cy="554"/>
              </a:xfrm>
              <a:custGeom>
                <a:rect b="b" l="l" r="r" t="t"/>
                <a:pathLst>
                  <a:path extrusionOk="0" h="11" w="1">
                    <a:moveTo>
                      <a:pt x="0" y="11"/>
                    </a:moveTo>
                    <a:lnTo>
                      <a:pt x="0" y="11"/>
                    </a:lnTo>
                    <a:lnTo>
                      <a:pt x="0" y="11"/>
                    </a:lnTo>
                    <a:lnTo>
                      <a:pt x="0" y="0"/>
                    </a:lnTo>
                    <a:lnTo>
                      <a:pt x="0" y="1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58"/>
              <p:cNvSpPr/>
              <p:nvPr/>
            </p:nvSpPr>
            <p:spPr>
              <a:xfrm>
                <a:off x="2466722" y="3099003"/>
                <a:ext cx="50" cy="554"/>
              </a:xfrm>
              <a:custGeom>
                <a:rect b="b" l="l" r="r" t="t"/>
                <a:pathLst>
                  <a:path extrusionOk="0" h="11" w="1">
                    <a:moveTo>
                      <a:pt x="0" y="0"/>
                    </a:moveTo>
                    <a:lnTo>
                      <a:pt x="0" y="11"/>
                    </a:lnTo>
                    <a:lnTo>
                      <a:pt x="0" y="1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58"/>
              <p:cNvSpPr/>
              <p:nvPr/>
            </p:nvSpPr>
            <p:spPr>
              <a:xfrm>
                <a:off x="2466722" y="3099507"/>
                <a:ext cx="50" cy="1058"/>
              </a:xfrm>
              <a:custGeom>
                <a:rect b="b" l="l" r="r" t="t"/>
                <a:pathLst>
                  <a:path extrusionOk="0" h="21" w="1">
                    <a:moveTo>
                      <a:pt x="0" y="21"/>
                    </a:moveTo>
                    <a:lnTo>
                      <a:pt x="0" y="1"/>
                    </a:lnTo>
                    <a:lnTo>
                      <a:pt x="0" y="1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58"/>
              <p:cNvSpPr/>
              <p:nvPr/>
            </p:nvSpPr>
            <p:spPr>
              <a:xfrm>
                <a:off x="2466722" y="3100010"/>
                <a:ext cx="50" cy="50"/>
              </a:xfrm>
              <a:custGeom>
                <a:rect b="b" l="l" r="r" t="t"/>
                <a:pathLst>
                  <a:path extrusionOk="0" h="1" w="1">
                    <a:moveTo>
                      <a:pt x="0" y="0"/>
                    </a:move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58"/>
              <p:cNvSpPr/>
              <p:nvPr/>
            </p:nvSpPr>
            <p:spPr>
              <a:xfrm>
                <a:off x="2466722" y="3100514"/>
                <a:ext cx="50" cy="554"/>
              </a:xfrm>
              <a:custGeom>
                <a:rect b="b" l="l" r="r" t="t"/>
                <a:pathLst>
                  <a:path extrusionOk="0" h="11" w="1">
                    <a:moveTo>
                      <a:pt x="0" y="1"/>
                    </a:moveTo>
                    <a:lnTo>
                      <a:pt x="0" y="10"/>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58"/>
              <p:cNvSpPr/>
              <p:nvPr/>
            </p:nvSpPr>
            <p:spPr>
              <a:xfrm>
                <a:off x="2441036" y="1974909"/>
                <a:ext cx="549784" cy="1854792"/>
              </a:xfrm>
              <a:custGeom>
                <a:rect b="b" l="l" r="r" t="t"/>
                <a:pathLst>
                  <a:path extrusionOk="0" h="36827" w="10916">
                    <a:moveTo>
                      <a:pt x="520" y="22299"/>
                    </a:moveTo>
                    <a:cubicBezTo>
                      <a:pt x="520" y="22308"/>
                      <a:pt x="513" y="22317"/>
                      <a:pt x="511" y="22319"/>
                    </a:cubicBezTo>
                    <a:lnTo>
                      <a:pt x="511" y="22319"/>
                    </a:lnTo>
                    <a:cubicBezTo>
                      <a:pt x="511" y="22312"/>
                      <a:pt x="514" y="22306"/>
                      <a:pt x="520" y="22299"/>
                    </a:cubicBezTo>
                    <a:close/>
                    <a:moveTo>
                      <a:pt x="6207" y="10345"/>
                    </a:moveTo>
                    <a:cubicBezTo>
                      <a:pt x="6078" y="11695"/>
                      <a:pt x="6027" y="13064"/>
                      <a:pt x="6008" y="14503"/>
                    </a:cubicBezTo>
                    <a:cubicBezTo>
                      <a:pt x="5968" y="15913"/>
                      <a:pt x="5998" y="17332"/>
                      <a:pt x="6027" y="18751"/>
                    </a:cubicBezTo>
                    <a:lnTo>
                      <a:pt x="6027" y="19111"/>
                    </a:lnTo>
                    <a:cubicBezTo>
                      <a:pt x="6008" y="19221"/>
                      <a:pt x="5978" y="19331"/>
                      <a:pt x="5938" y="19441"/>
                    </a:cubicBezTo>
                    <a:cubicBezTo>
                      <a:pt x="5798" y="19880"/>
                      <a:pt x="5728" y="20071"/>
                      <a:pt x="5488" y="20480"/>
                    </a:cubicBezTo>
                    <a:cubicBezTo>
                      <a:pt x="4728" y="21693"/>
                      <a:pt x="3266" y="22833"/>
                      <a:pt x="1853" y="22833"/>
                    </a:cubicBezTo>
                    <a:cubicBezTo>
                      <a:pt x="1613" y="22833"/>
                      <a:pt x="1374" y="22801"/>
                      <a:pt x="1140" y="22729"/>
                    </a:cubicBezTo>
                    <a:cubicBezTo>
                      <a:pt x="850" y="22639"/>
                      <a:pt x="600" y="22519"/>
                      <a:pt x="520" y="22370"/>
                    </a:cubicBezTo>
                    <a:cubicBezTo>
                      <a:pt x="520" y="22370"/>
                      <a:pt x="520" y="22361"/>
                      <a:pt x="513" y="22359"/>
                    </a:cubicBezTo>
                    <a:lnTo>
                      <a:pt x="513" y="22359"/>
                    </a:lnTo>
                    <a:cubicBezTo>
                      <a:pt x="511" y="22357"/>
                      <a:pt x="510" y="22353"/>
                      <a:pt x="510" y="22350"/>
                    </a:cubicBezTo>
                    <a:lnTo>
                      <a:pt x="510" y="22330"/>
                    </a:lnTo>
                    <a:cubicBezTo>
                      <a:pt x="510" y="22326"/>
                      <a:pt x="510" y="22322"/>
                      <a:pt x="511" y="22319"/>
                    </a:cubicBezTo>
                    <a:lnTo>
                      <a:pt x="511" y="22319"/>
                    </a:lnTo>
                    <a:cubicBezTo>
                      <a:pt x="520" y="22309"/>
                      <a:pt x="521" y="22299"/>
                      <a:pt x="530" y="22290"/>
                    </a:cubicBezTo>
                    <a:cubicBezTo>
                      <a:pt x="530" y="22230"/>
                      <a:pt x="790" y="21859"/>
                      <a:pt x="930" y="21670"/>
                    </a:cubicBezTo>
                    <a:cubicBezTo>
                      <a:pt x="2249" y="19811"/>
                      <a:pt x="3499" y="17872"/>
                      <a:pt x="4459" y="15793"/>
                    </a:cubicBezTo>
                    <a:cubicBezTo>
                      <a:pt x="5198" y="14173"/>
                      <a:pt x="5778" y="12244"/>
                      <a:pt x="6207" y="10345"/>
                    </a:cubicBezTo>
                    <a:close/>
                    <a:moveTo>
                      <a:pt x="9931" y="29120"/>
                    </a:moveTo>
                    <a:cubicBezTo>
                      <a:pt x="9931" y="29120"/>
                      <a:pt x="9932" y="29131"/>
                      <a:pt x="9935" y="29159"/>
                    </a:cubicBezTo>
                    <a:lnTo>
                      <a:pt x="9935" y="29159"/>
                    </a:lnTo>
                    <a:cubicBezTo>
                      <a:pt x="9934" y="29138"/>
                      <a:pt x="9932" y="29120"/>
                      <a:pt x="9931" y="29120"/>
                    </a:cubicBezTo>
                    <a:close/>
                    <a:moveTo>
                      <a:pt x="9166" y="0"/>
                    </a:moveTo>
                    <a:cubicBezTo>
                      <a:pt x="9036" y="240"/>
                      <a:pt x="8917" y="480"/>
                      <a:pt x="8797" y="720"/>
                    </a:cubicBezTo>
                    <a:cubicBezTo>
                      <a:pt x="8007" y="2309"/>
                      <a:pt x="7387" y="3988"/>
                      <a:pt x="6957" y="5717"/>
                    </a:cubicBezTo>
                    <a:cubicBezTo>
                      <a:pt x="6778" y="6447"/>
                      <a:pt x="6618" y="7197"/>
                      <a:pt x="6478" y="7936"/>
                    </a:cubicBezTo>
                    <a:cubicBezTo>
                      <a:pt x="6467" y="7986"/>
                      <a:pt x="6458" y="8036"/>
                      <a:pt x="6458" y="8086"/>
                    </a:cubicBezTo>
                    <a:cubicBezTo>
                      <a:pt x="6178" y="9285"/>
                      <a:pt x="5908" y="10485"/>
                      <a:pt x="5558" y="11675"/>
                    </a:cubicBezTo>
                    <a:cubicBezTo>
                      <a:pt x="4978" y="13594"/>
                      <a:pt x="4419" y="15023"/>
                      <a:pt x="3519" y="16772"/>
                    </a:cubicBezTo>
                    <a:cubicBezTo>
                      <a:pt x="2789" y="18161"/>
                      <a:pt x="1940" y="19491"/>
                      <a:pt x="1050" y="20780"/>
                    </a:cubicBezTo>
                    <a:cubicBezTo>
                      <a:pt x="820" y="21120"/>
                      <a:pt x="580" y="21450"/>
                      <a:pt x="341" y="21779"/>
                    </a:cubicBezTo>
                    <a:cubicBezTo>
                      <a:pt x="170" y="22010"/>
                      <a:pt x="1" y="22330"/>
                      <a:pt x="170" y="22609"/>
                    </a:cubicBezTo>
                    <a:cubicBezTo>
                      <a:pt x="290" y="22799"/>
                      <a:pt x="490" y="22909"/>
                      <a:pt x="690" y="22999"/>
                    </a:cubicBezTo>
                    <a:cubicBezTo>
                      <a:pt x="990" y="23129"/>
                      <a:pt x="1310" y="23209"/>
                      <a:pt x="1640" y="23239"/>
                    </a:cubicBezTo>
                    <a:cubicBezTo>
                      <a:pt x="1703" y="23243"/>
                      <a:pt x="1767" y="23245"/>
                      <a:pt x="1831" y="23245"/>
                    </a:cubicBezTo>
                    <a:cubicBezTo>
                      <a:pt x="3558" y="23245"/>
                      <a:pt x="5296" y="21824"/>
                      <a:pt x="6047" y="20311"/>
                    </a:cubicBezTo>
                    <a:cubicBezTo>
                      <a:pt x="6058" y="21000"/>
                      <a:pt x="6067" y="21690"/>
                      <a:pt x="6087" y="22370"/>
                    </a:cubicBezTo>
                    <a:cubicBezTo>
                      <a:pt x="6147" y="25168"/>
                      <a:pt x="6238" y="27967"/>
                      <a:pt x="6378" y="30755"/>
                    </a:cubicBezTo>
                    <a:cubicBezTo>
                      <a:pt x="6438" y="32095"/>
                      <a:pt x="6538" y="33434"/>
                      <a:pt x="6647" y="34764"/>
                    </a:cubicBezTo>
                    <a:cubicBezTo>
                      <a:pt x="6678" y="35224"/>
                      <a:pt x="6718" y="35683"/>
                      <a:pt x="6767" y="36133"/>
                    </a:cubicBezTo>
                    <a:cubicBezTo>
                      <a:pt x="6778" y="36463"/>
                      <a:pt x="6937" y="36752"/>
                      <a:pt x="7277" y="36812"/>
                    </a:cubicBezTo>
                    <a:cubicBezTo>
                      <a:pt x="7320" y="36822"/>
                      <a:pt x="7362" y="36827"/>
                      <a:pt x="7405" y="36827"/>
                    </a:cubicBezTo>
                    <a:cubicBezTo>
                      <a:pt x="7532" y="36827"/>
                      <a:pt x="7660" y="36788"/>
                      <a:pt x="7787" y="36743"/>
                    </a:cubicBezTo>
                    <a:cubicBezTo>
                      <a:pt x="7977" y="36673"/>
                      <a:pt x="8177" y="36583"/>
                      <a:pt x="8346" y="36453"/>
                    </a:cubicBezTo>
                    <a:cubicBezTo>
                      <a:pt x="9256" y="35773"/>
                      <a:pt x="9696" y="34653"/>
                      <a:pt x="10006" y="33594"/>
                    </a:cubicBezTo>
                    <a:cubicBezTo>
                      <a:pt x="10316" y="32365"/>
                      <a:pt x="10376" y="31075"/>
                      <a:pt x="10136" y="29836"/>
                    </a:cubicBezTo>
                    <a:cubicBezTo>
                      <a:pt x="10106" y="29756"/>
                      <a:pt x="10116" y="29646"/>
                      <a:pt x="10056" y="29576"/>
                    </a:cubicBezTo>
                    <a:cubicBezTo>
                      <a:pt x="10046" y="29546"/>
                      <a:pt x="10026" y="29536"/>
                      <a:pt x="10006" y="29526"/>
                    </a:cubicBezTo>
                    <a:cubicBezTo>
                      <a:pt x="9986" y="29416"/>
                      <a:pt x="9966" y="29296"/>
                      <a:pt x="9936" y="29186"/>
                    </a:cubicBezTo>
                    <a:cubicBezTo>
                      <a:pt x="9936" y="29178"/>
                      <a:pt x="9936" y="29169"/>
                      <a:pt x="9935" y="29161"/>
                    </a:cubicBezTo>
                    <a:lnTo>
                      <a:pt x="9935" y="29161"/>
                    </a:lnTo>
                    <a:cubicBezTo>
                      <a:pt x="9936" y="29163"/>
                      <a:pt x="9936" y="29164"/>
                      <a:pt x="9936" y="29166"/>
                    </a:cubicBezTo>
                    <a:cubicBezTo>
                      <a:pt x="9936" y="29164"/>
                      <a:pt x="9935" y="29161"/>
                      <a:pt x="9935" y="29159"/>
                    </a:cubicBezTo>
                    <a:lnTo>
                      <a:pt x="9935" y="29159"/>
                    </a:lnTo>
                    <a:cubicBezTo>
                      <a:pt x="9935" y="29160"/>
                      <a:pt x="9935" y="29160"/>
                      <a:pt x="9935" y="29161"/>
                    </a:cubicBezTo>
                    <a:lnTo>
                      <a:pt x="9935" y="29161"/>
                    </a:lnTo>
                    <a:cubicBezTo>
                      <a:pt x="9925" y="29083"/>
                      <a:pt x="9916" y="29005"/>
                      <a:pt x="9916" y="28927"/>
                    </a:cubicBezTo>
                    <a:cubicBezTo>
                      <a:pt x="9976" y="28816"/>
                      <a:pt x="10156" y="28536"/>
                      <a:pt x="10236" y="28367"/>
                    </a:cubicBezTo>
                    <a:cubicBezTo>
                      <a:pt x="10405" y="28007"/>
                      <a:pt x="10565" y="27647"/>
                      <a:pt x="10665" y="27267"/>
                    </a:cubicBezTo>
                    <a:cubicBezTo>
                      <a:pt x="10845" y="26608"/>
                      <a:pt x="10916" y="25918"/>
                      <a:pt x="10816" y="25248"/>
                    </a:cubicBezTo>
                    <a:cubicBezTo>
                      <a:pt x="10776" y="25028"/>
                      <a:pt x="10765" y="24778"/>
                      <a:pt x="10656" y="24578"/>
                    </a:cubicBezTo>
                    <a:cubicBezTo>
                      <a:pt x="10619" y="24522"/>
                      <a:pt x="10561" y="24496"/>
                      <a:pt x="10501" y="24496"/>
                    </a:cubicBezTo>
                    <a:cubicBezTo>
                      <a:pt x="10412" y="24496"/>
                      <a:pt x="10320" y="24553"/>
                      <a:pt x="10296" y="24649"/>
                    </a:cubicBezTo>
                    <a:cubicBezTo>
                      <a:pt x="10276" y="24808"/>
                      <a:pt x="10385" y="25038"/>
                      <a:pt x="10396" y="25208"/>
                    </a:cubicBezTo>
                    <a:cubicBezTo>
                      <a:pt x="10445" y="25438"/>
                      <a:pt x="10465" y="25968"/>
                      <a:pt x="10416" y="26368"/>
                    </a:cubicBezTo>
                    <a:cubicBezTo>
                      <a:pt x="10396" y="26768"/>
                      <a:pt x="10156" y="27617"/>
                      <a:pt x="9956" y="27997"/>
                    </a:cubicBezTo>
                    <a:cubicBezTo>
                      <a:pt x="9866" y="28207"/>
                      <a:pt x="9746" y="28407"/>
                      <a:pt x="9636" y="28607"/>
                    </a:cubicBezTo>
                    <a:cubicBezTo>
                      <a:pt x="9586" y="28687"/>
                      <a:pt x="9526" y="28776"/>
                      <a:pt x="9516" y="28867"/>
                    </a:cubicBezTo>
                    <a:cubicBezTo>
                      <a:pt x="9516" y="29096"/>
                      <a:pt x="9536" y="29076"/>
                      <a:pt x="9586" y="29326"/>
                    </a:cubicBezTo>
                    <a:cubicBezTo>
                      <a:pt x="9656" y="29636"/>
                      <a:pt x="9726" y="29956"/>
                      <a:pt x="9786" y="30276"/>
                    </a:cubicBezTo>
                    <a:cubicBezTo>
                      <a:pt x="9816" y="30466"/>
                      <a:pt x="9836" y="30626"/>
                      <a:pt x="9856" y="30915"/>
                    </a:cubicBezTo>
                    <a:cubicBezTo>
                      <a:pt x="9896" y="31915"/>
                      <a:pt x="9826" y="32665"/>
                      <a:pt x="9576" y="33594"/>
                    </a:cubicBezTo>
                    <a:cubicBezTo>
                      <a:pt x="9186" y="34993"/>
                      <a:pt x="8406" y="36273"/>
                      <a:pt x="7407" y="36423"/>
                    </a:cubicBezTo>
                    <a:cubicBezTo>
                      <a:pt x="7387" y="36423"/>
                      <a:pt x="7337" y="36403"/>
                      <a:pt x="7307" y="36393"/>
                    </a:cubicBezTo>
                    <a:cubicBezTo>
                      <a:pt x="7287" y="36383"/>
                      <a:pt x="7277" y="36373"/>
                      <a:pt x="7257" y="36373"/>
                    </a:cubicBezTo>
                    <a:cubicBezTo>
                      <a:pt x="7247" y="36353"/>
                      <a:pt x="7237" y="36343"/>
                      <a:pt x="7227" y="36333"/>
                    </a:cubicBezTo>
                    <a:cubicBezTo>
                      <a:pt x="7227" y="36323"/>
                      <a:pt x="7217" y="36323"/>
                      <a:pt x="7217" y="36313"/>
                    </a:cubicBezTo>
                    <a:cubicBezTo>
                      <a:pt x="7147" y="36093"/>
                      <a:pt x="7147" y="35693"/>
                      <a:pt x="7097" y="35333"/>
                    </a:cubicBezTo>
                    <a:cubicBezTo>
                      <a:pt x="6967" y="33914"/>
                      <a:pt x="6867" y="32494"/>
                      <a:pt x="6798" y="31066"/>
                    </a:cubicBezTo>
                    <a:cubicBezTo>
                      <a:pt x="6598" y="27117"/>
                      <a:pt x="6467" y="23159"/>
                      <a:pt x="6398" y="19211"/>
                    </a:cubicBezTo>
                    <a:cubicBezTo>
                      <a:pt x="6407" y="19161"/>
                      <a:pt x="6418" y="19081"/>
                      <a:pt x="6427" y="19051"/>
                    </a:cubicBezTo>
                    <a:cubicBezTo>
                      <a:pt x="6438" y="19001"/>
                      <a:pt x="6438" y="18951"/>
                      <a:pt x="6407" y="18901"/>
                    </a:cubicBezTo>
                    <a:lnTo>
                      <a:pt x="6398" y="18891"/>
                    </a:lnTo>
                    <a:cubicBezTo>
                      <a:pt x="6378" y="17541"/>
                      <a:pt x="6367" y="16202"/>
                      <a:pt x="6367" y="14853"/>
                    </a:cubicBezTo>
                    <a:cubicBezTo>
                      <a:pt x="6378" y="12564"/>
                      <a:pt x="6438" y="10145"/>
                      <a:pt x="6787" y="8006"/>
                    </a:cubicBezTo>
                    <a:cubicBezTo>
                      <a:pt x="6877" y="7417"/>
                      <a:pt x="6987" y="6826"/>
                      <a:pt x="7137" y="6257"/>
                    </a:cubicBezTo>
                    <a:cubicBezTo>
                      <a:pt x="7167" y="6147"/>
                      <a:pt x="7187" y="6037"/>
                      <a:pt x="7217" y="5927"/>
                    </a:cubicBezTo>
                    <a:cubicBezTo>
                      <a:pt x="7437" y="5187"/>
                      <a:pt x="7687" y="4448"/>
                      <a:pt x="7957" y="3728"/>
                    </a:cubicBezTo>
                    <a:cubicBezTo>
                      <a:pt x="8406" y="2508"/>
                      <a:pt x="8837" y="1499"/>
                      <a:pt x="9466" y="300"/>
                    </a:cubicBezTo>
                    <a:cubicBezTo>
                      <a:pt x="9486" y="270"/>
                      <a:pt x="9506" y="240"/>
                      <a:pt x="9526" y="200"/>
                    </a:cubicBezTo>
                    <a:cubicBezTo>
                      <a:pt x="9406" y="140"/>
                      <a:pt x="9286" y="70"/>
                      <a:pt x="9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58"/>
              <p:cNvSpPr/>
              <p:nvPr/>
            </p:nvSpPr>
            <p:spPr>
              <a:xfrm>
                <a:off x="2960550" y="1443257"/>
                <a:ext cx="384688" cy="449105"/>
              </a:xfrm>
              <a:custGeom>
                <a:rect b="b" l="l" r="r" t="t"/>
                <a:pathLst>
                  <a:path extrusionOk="0" h="8917" w="7638">
                    <a:moveTo>
                      <a:pt x="7047" y="1"/>
                    </a:moveTo>
                    <a:cubicBezTo>
                      <a:pt x="6938" y="91"/>
                      <a:pt x="6838" y="191"/>
                      <a:pt x="6738" y="281"/>
                    </a:cubicBezTo>
                    <a:cubicBezTo>
                      <a:pt x="6228" y="770"/>
                      <a:pt x="5748" y="1290"/>
                      <a:pt x="5258" y="1810"/>
                    </a:cubicBezTo>
                    <a:cubicBezTo>
                      <a:pt x="3539" y="3609"/>
                      <a:pt x="2010" y="5578"/>
                      <a:pt x="630" y="7657"/>
                    </a:cubicBezTo>
                    <a:cubicBezTo>
                      <a:pt x="421" y="7977"/>
                      <a:pt x="210" y="8297"/>
                      <a:pt x="1" y="8627"/>
                    </a:cubicBezTo>
                    <a:cubicBezTo>
                      <a:pt x="101" y="8717"/>
                      <a:pt x="201" y="8817"/>
                      <a:pt x="310" y="8917"/>
                    </a:cubicBezTo>
                    <a:cubicBezTo>
                      <a:pt x="681" y="8317"/>
                      <a:pt x="1070" y="7737"/>
                      <a:pt x="1470" y="7158"/>
                    </a:cubicBezTo>
                    <a:cubicBezTo>
                      <a:pt x="2640" y="5458"/>
                      <a:pt x="3799" y="3989"/>
                      <a:pt x="5248" y="2429"/>
                    </a:cubicBezTo>
                    <a:cubicBezTo>
                      <a:pt x="5738" y="1910"/>
                      <a:pt x="6228" y="1370"/>
                      <a:pt x="6738" y="861"/>
                    </a:cubicBezTo>
                    <a:cubicBezTo>
                      <a:pt x="6998" y="630"/>
                      <a:pt x="7267" y="401"/>
                      <a:pt x="7587" y="111"/>
                    </a:cubicBezTo>
                    <a:lnTo>
                      <a:pt x="7637" y="61"/>
                    </a:lnTo>
                    <a:cubicBezTo>
                      <a:pt x="7507" y="61"/>
                      <a:pt x="7377" y="61"/>
                      <a:pt x="7237" y="51"/>
                    </a:cubicBezTo>
                    <a:cubicBezTo>
                      <a:pt x="7167" y="51"/>
                      <a:pt x="7098" y="31"/>
                      <a:pt x="70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58"/>
              <p:cNvSpPr/>
              <p:nvPr/>
            </p:nvSpPr>
            <p:spPr>
              <a:xfrm>
                <a:off x="3424209" y="1762923"/>
                <a:ext cx="142986" cy="747668"/>
              </a:xfrm>
              <a:custGeom>
                <a:rect b="b" l="l" r="r" t="t"/>
                <a:pathLst>
                  <a:path extrusionOk="0" h="14845" w="2839">
                    <a:moveTo>
                      <a:pt x="1200" y="1"/>
                    </a:moveTo>
                    <a:cubicBezTo>
                      <a:pt x="1579" y="991"/>
                      <a:pt x="1819" y="2040"/>
                      <a:pt x="1990" y="3090"/>
                    </a:cubicBezTo>
                    <a:cubicBezTo>
                      <a:pt x="2230" y="4439"/>
                      <a:pt x="2309" y="5918"/>
                      <a:pt x="2170" y="7417"/>
                    </a:cubicBezTo>
                    <a:cubicBezTo>
                      <a:pt x="2059" y="8967"/>
                      <a:pt x="1799" y="10446"/>
                      <a:pt x="1190" y="11985"/>
                    </a:cubicBezTo>
                    <a:cubicBezTo>
                      <a:pt x="820" y="12985"/>
                      <a:pt x="490" y="13834"/>
                      <a:pt x="40" y="14774"/>
                    </a:cubicBezTo>
                    <a:cubicBezTo>
                      <a:pt x="31" y="14804"/>
                      <a:pt x="0" y="14844"/>
                      <a:pt x="11" y="14844"/>
                    </a:cubicBezTo>
                    <a:cubicBezTo>
                      <a:pt x="100" y="14724"/>
                      <a:pt x="180" y="14604"/>
                      <a:pt x="270" y="14484"/>
                    </a:cubicBezTo>
                    <a:cubicBezTo>
                      <a:pt x="680" y="13885"/>
                      <a:pt x="1050" y="13254"/>
                      <a:pt x="1350" y="12595"/>
                    </a:cubicBezTo>
                    <a:cubicBezTo>
                      <a:pt x="2090" y="11075"/>
                      <a:pt x="2419" y="9387"/>
                      <a:pt x="2559" y="7707"/>
                    </a:cubicBezTo>
                    <a:cubicBezTo>
                      <a:pt x="2839" y="5078"/>
                      <a:pt x="2489" y="2340"/>
                      <a:pt x="12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58"/>
              <p:cNvSpPr/>
              <p:nvPr/>
            </p:nvSpPr>
            <p:spPr>
              <a:xfrm>
                <a:off x="3430253" y="1893317"/>
                <a:ext cx="98212" cy="567916"/>
              </a:xfrm>
              <a:custGeom>
                <a:rect b="b" l="l" r="r" t="t"/>
                <a:pathLst>
                  <a:path extrusionOk="0" h="11276" w="1950">
                    <a:moveTo>
                      <a:pt x="990" y="1"/>
                    </a:moveTo>
                    <a:cubicBezTo>
                      <a:pt x="1000" y="30"/>
                      <a:pt x="1000" y="50"/>
                      <a:pt x="1010" y="81"/>
                    </a:cubicBezTo>
                    <a:cubicBezTo>
                      <a:pt x="1130" y="710"/>
                      <a:pt x="1250" y="1460"/>
                      <a:pt x="1300" y="1900"/>
                    </a:cubicBezTo>
                    <a:cubicBezTo>
                      <a:pt x="1390" y="2669"/>
                      <a:pt x="1439" y="3439"/>
                      <a:pt x="1450" y="4219"/>
                    </a:cubicBezTo>
                    <a:cubicBezTo>
                      <a:pt x="1439" y="5278"/>
                      <a:pt x="1339" y="6218"/>
                      <a:pt x="1160" y="7207"/>
                    </a:cubicBezTo>
                    <a:cubicBezTo>
                      <a:pt x="910" y="8597"/>
                      <a:pt x="550" y="9966"/>
                      <a:pt x="0" y="11276"/>
                    </a:cubicBezTo>
                    <a:cubicBezTo>
                      <a:pt x="360" y="10616"/>
                      <a:pt x="700" y="9936"/>
                      <a:pt x="920" y="9226"/>
                    </a:cubicBezTo>
                    <a:cubicBezTo>
                      <a:pt x="1220" y="8317"/>
                      <a:pt x="1390" y="7367"/>
                      <a:pt x="1539" y="6418"/>
                    </a:cubicBezTo>
                    <a:cubicBezTo>
                      <a:pt x="1790" y="4859"/>
                      <a:pt x="1950" y="2969"/>
                      <a:pt x="1450" y="1320"/>
                    </a:cubicBezTo>
                    <a:cubicBezTo>
                      <a:pt x="1320" y="870"/>
                      <a:pt x="1170" y="430"/>
                      <a:pt x="9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58"/>
              <p:cNvSpPr/>
              <p:nvPr/>
            </p:nvSpPr>
            <p:spPr>
              <a:xfrm>
                <a:off x="3439319" y="2571934"/>
                <a:ext cx="53387" cy="239133"/>
              </a:xfrm>
              <a:custGeom>
                <a:rect b="b" l="l" r="r" t="t"/>
                <a:pathLst>
                  <a:path extrusionOk="0" h="4748" w="1060">
                    <a:moveTo>
                      <a:pt x="0" y="1"/>
                    </a:moveTo>
                    <a:lnTo>
                      <a:pt x="0" y="1"/>
                    </a:lnTo>
                    <a:cubicBezTo>
                      <a:pt x="50" y="150"/>
                      <a:pt x="90" y="300"/>
                      <a:pt x="130" y="440"/>
                    </a:cubicBezTo>
                    <a:cubicBezTo>
                      <a:pt x="550" y="1869"/>
                      <a:pt x="640" y="3219"/>
                      <a:pt x="560" y="4748"/>
                    </a:cubicBezTo>
                    <a:cubicBezTo>
                      <a:pt x="1060" y="3219"/>
                      <a:pt x="1010" y="1720"/>
                      <a:pt x="180" y="310"/>
                    </a:cubicBezTo>
                    <a:cubicBezTo>
                      <a:pt x="120" y="210"/>
                      <a:pt x="60" y="11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58"/>
              <p:cNvSpPr/>
              <p:nvPr/>
            </p:nvSpPr>
            <p:spPr>
              <a:xfrm>
                <a:off x="3459414" y="2855841"/>
                <a:ext cx="104306" cy="325257"/>
              </a:xfrm>
              <a:custGeom>
                <a:rect b="b" l="l" r="r" t="t"/>
                <a:pathLst>
                  <a:path extrusionOk="0" h="6458" w="2071">
                    <a:moveTo>
                      <a:pt x="1" y="1"/>
                    </a:moveTo>
                    <a:lnTo>
                      <a:pt x="1" y="1"/>
                    </a:lnTo>
                    <a:cubicBezTo>
                      <a:pt x="661" y="980"/>
                      <a:pt x="1011" y="1990"/>
                      <a:pt x="1211" y="3169"/>
                    </a:cubicBezTo>
                    <a:cubicBezTo>
                      <a:pt x="1340" y="3859"/>
                      <a:pt x="1400" y="4579"/>
                      <a:pt x="1311" y="5388"/>
                    </a:cubicBezTo>
                    <a:cubicBezTo>
                      <a:pt x="1271" y="5738"/>
                      <a:pt x="1251" y="5948"/>
                      <a:pt x="1180" y="6288"/>
                    </a:cubicBezTo>
                    <a:cubicBezTo>
                      <a:pt x="1180" y="6348"/>
                      <a:pt x="1151" y="6427"/>
                      <a:pt x="1151" y="6458"/>
                    </a:cubicBezTo>
                    <a:cubicBezTo>
                      <a:pt x="1271" y="6178"/>
                      <a:pt x="1371" y="5898"/>
                      <a:pt x="1460" y="5598"/>
                    </a:cubicBezTo>
                    <a:cubicBezTo>
                      <a:pt x="2070" y="3569"/>
                      <a:pt x="1451" y="148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58"/>
              <p:cNvSpPr/>
              <p:nvPr/>
            </p:nvSpPr>
            <p:spPr>
              <a:xfrm>
                <a:off x="3487618" y="2947959"/>
                <a:ext cx="32284" cy="176781"/>
              </a:xfrm>
              <a:custGeom>
                <a:rect b="b" l="l" r="r" t="t"/>
                <a:pathLst>
                  <a:path extrusionOk="0" h="3510" w="641">
                    <a:moveTo>
                      <a:pt x="1" y="1"/>
                    </a:moveTo>
                    <a:lnTo>
                      <a:pt x="1" y="1"/>
                    </a:lnTo>
                    <a:cubicBezTo>
                      <a:pt x="31" y="111"/>
                      <a:pt x="51" y="221"/>
                      <a:pt x="71" y="331"/>
                    </a:cubicBezTo>
                    <a:cubicBezTo>
                      <a:pt x="300" y="1540"/>
                      <a:pt x="440" y="2350"/>
                      <a:pt x="531" y="3509"/>
                    </a:cubicBezTo>
                    <a:cubicBezTo>
                      <a:pt x="600" y="2950"/>
                      <a:pt x="640" y="2380"/>
                      <a:pt x="580" y="1810"/>
                    </a:cubicBezTo>
                    <a:cubicBezTo>
                      <a:pt x="500" y="1220"/>
                      <a:pt x="300" y="651"/>
                      <a:pt x="61" y="111"/>
                    </a:cubicBezTo>
                    <a:cubicBezTo>
                      <a:pt x="41" y="71"/>
                      <a:pt x="21" y="3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58"/>
              <p:cNvSpPr/>
              <p:nvPr/>
            </p:nvSpPr>
            <p:spPr>
              <a:xfrm>
                <a:off x="3444859" y="2664052"/>
                <a:ext cx="17628" cy="104256"/>
              </a:xfrm>
              <a:custGeom>
                <a:rect b="b" l="l" r="r" t="t"/>
                <a:pathLst>
                  <a:path extrusionOk="0" h="2070" w="350">
                    <a:moveTo>
                      <a:pt x="0" y="0"/>
                    </a:moveTo>
                    <a:lnTo>
                      <a:pt x="0" y="0"/>
                    </a:lnTo>
                    <a:cubicBezTo>
                      <a:pt x="50" y="790"/>
                      <a:pt x="150" y="1460"/>
                      <a:pt x="220" y="2070"/>
                    </a:cubicBezTo>
                    <a:cubicBezTo>
                      <a:pt x="350" y="1400"/>
                      <a:pt x="200" y="56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58"/>
              <p:cNvSpPr/>
              <p:nvPr/>
            </p:nvSpPr>
            <p:spPr>
              <a:xfrm>
                <a:off x="3370822" y="3299858"/>
                <a:ext cx="121380" cy="282447"/>
              </a:xfrm>
              <a:custGeom>
                <a:rect b="b" l="l" r="r" t="t"/>
                <a:pathLst>
                  <a:path extrusionOk="0" h="5608" w="2410">
                    <a:moveTo>
                      <a:pt x="1" y="1"/>
                    </a:moveTo>
                    <a:cubicBezTo>
                      <a:pt x="21" y="21"/>
                      <a:pt x="41" y="41"/>
                      <a:pt x="51" y="61"/>
                    </a:cubicBezTo>
                    <a:cubicBezTo>
                      <a:pt x="460" y="510"/>
                      <a:pt x="760" y="950"/>
                      <a:pt x="1080" y="1480"/>
                    </a:cubicBezTo>
                    <a:cubicBezTo>
                      <a:pt x="1810" y="2749"/>
                      <a:pt x="2310" y="4128"/>
                      <a:pt x="2010" y="5608"/>
                    </a:cubicBezTo>
                    <a:cubicBezTo>
                      <a:pt x="2400" y="4759"/>
                      <a:pt x="2410" y="3769"/>
                      <a:pt x="2160" y="2879"/>
                    </a:cubicBezTo>
                    <a:cubicBezTo>
                      <a:pt x="1940" y="2149"/>
                      <a:pt x="1530" y="1480"/>
                      <a:pt x="1031" y="910"/>
                    </a:cubicBezTo>
                    <a:cubicBezTo>
                      <a:pt x="731" y="570"/>
                      <a:pt x="380" y="26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58"/>
              <p:cNvSpPr/>
              <p:nvPr/>
            </p:nvSpPr>
            <p:spPr>
              <a:xfrm>
                <a:off x="3251004" y="2981199"/>
                <a:ext cx="107781" cy="250717"/>
              </a:xfrm>
              <a:custGeom>
                <a:rect b="b" l="l" r="r" t="t"/>
                <a:pathLst>
                  <a:path extrusionOk="0" h="4978" w="2140">
                    <a:moveTo>
                      <a:pt x="1" y="0"/>
                    </a:moveTo>
                    <a:lnTo>
                      <a:pt x="1" y="0"/>
                    </a:lnTo>
                    <a:cubicBezTo>
                      <a:pt x="131" y="160"/>
                      <a:pt x="251" y="311"/>
                      <a:pt x="371" y="490"/>
                    </a:cubicBezTo>
                    <a:cubicBezTo>
                      <a:pt x="720" y="1000"/>
                      <a:pt x="1000" y="1540"/>
                      <a:pt x="1271" y="2090"/>
                    </a:cubicBezTo>
                    <a:cubicBezTo>
                      <a:pt x="1650" y="2829"/>
                      <a:pt x="1960" y="3909"/>
                      <a:pt x="1880" y="4978"/>
                    </a:cubicBezTo>
                    <a:cubicBezTo>
                      <a:pt x="2140" y="4169"/>
                      <a:pt x="2130" y="3259"/>
                      <a:pt x="1840" y="2459"/>
                    </a:cubicBezTo>
                    <a:cubicBezTo>
                      <a:pt x="1520" y="1610"/>
                      <a:pt x="971" y="860"/>
                      <a:pt x="311" y="251"/>
                    </a:cubicBezTo>
                    <a:cubicBezTo>
                      <a:pt x="211" y="160"/>
                      <a:pt x="91" y="6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58"/>
              <p:cNvSpPr/>
              <p:nvPr/>
            </p:nvSpPr>
            <p:spPr>
              <a:xfrm>
                <a:off x="3286260" y="3065258"/>
                <a:ext cx="54394" cy="144044"/>
              </a:xfrm>
              <a:custGeom>
                <a:rect b="b" l="l" r="r" t="t"/>
                <a:pathLst>
                  <a:path extrusionOk="0" h="2860" w="1080">
                    <a:moveTo>
                      <a:pt x="0" y="1"/>
                    </a:moveTo>
                    <a:lnTo>
                      <a:pt x="0" y="1"/>
                    </a:lnTo>
                    <a:cubicBezTo>
                      <a:pt x="40" y="71"/>
                      <a:pt x="71" y="150"/>
                      <a:pt x="100" y="230"/>
                    </a:cubicBezTo>
                    <a:cubicBezTo>
                      <a:pt x="320" y="761"/>
                      <a:pt x="520" y="1290"/>
                      <a:pt x="680" y="1830"/>
                    </a:cubicBezTo>
                    <a:cubicBezTo>
                      <a:pt x="780" y="2180"/>
                      <a:pt x="880" y="2520"/>
                      <a:pt x="880" y="2860"/>
                    </a:cubicBezTo>
                    <a:cubicBezTo>
                      <a:pt x="1080" y="1840"/>
                      <a:pt x="711" y="861"/>
                      <a:pt x="40" y="51"/>
                    </a:cubicBezTo>
                    <a:cubicBezTo>
                      <a:pt x="31" y="31"/>
                      <a:pt x="11"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58"/>
              <p:cNvSpPr/>
              <p:nvPr/>
            </p:nvSpPr>
            <p:spPr>
              <a:xfrm>
                <a:off x="3414136" y="3386939"/>
                <a:ext cx="57970" cy="154621"/>
              </a:xfrm>
              <a:custGeom>
                <a:rect b="b" l="l" r="r" t="t"/>
                <a:pathLst>
                  <a:path extrusionOk="0" h="3070" w="1151">
                    <a:moveTo>
                      <a:pt x="0" y="1"/>
                    </a:moveTo>
                    <a:cubicBezTo>
                      <a:pt x="60" y="120"/>
                      <a:pt x="131" y="291"/>
                      <a:pt x="151" y="340"/>
                    </a:cubicBezTo>
                    <a:cubicBezTo>
                      <a:pt x="370" y="871"/>
                      <a:pt x="460" y="1040"/>
                      <a:pt x="710" y="1730"/>
                    </a:cubicBezTo>
                    <a:cubicBezTo>
                      <a:pt x="870" y="2170"/>
                      <a:pt x="1040" y="2619"/>
                      <a:pt x="1060" y="3070"/>
                    </a:cubicBezTo>
                    <a:cubicBezTo>
                      <a:pt x="1150" y="2530"/>
                      <a:pt x="1040" y="1960"/>
                      <a:pt x="870" y="1430"/>
                    </a:cubicBezTo>
                    <a:cubicBezTo>
                      <a:pt x="690" y="920"/>
                      <a:pt x="311" y="37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58"/>
              <p:cNvSpPr/>
              <p:nvPr/>
            </p:nvSpPr>
            <p:spPr>
              <a:xfrm>
                <a:off x="3242946" y="2682183"/>
                <a:ext cx="45379" cy="222059"/>
              </a:xfrm>
              <a:custGeom>
                <a:rect b="b" l="l" r="r" t="t"/>
                <a:pathLst>
                  <a:path extrusionOk="0" h="4409" w="901">
                    <a:moveTo>
                      <a:pt x="561" y="0"/>
                    </a:moveTo>
                    <a:lnTo>
                      <a:pt x="561" y="0"/>
                    </a:lnTo>
                    <a:cubicBezTo>
                      <a:pt x="501" y="1539"/>
                      <a:pt x="391" y="2719"/>
                      <a:pt x="81" y="4129"/>
                    </a:cubicBezTo>
                    <a:cubicBezTo>
                      <a:pt x="61" y="4218"/>
                      <a:pt x="21" y="4328"/>
                      <a:pt x="1" y="4408"/>
                    </a:cubicBezTo>
                    <a:cubicBezTo>
                      <a:pt x="51" y="4338"/>
                      <a:pt x="91" y="4269"/>
                      <a:pt x="121" y="4198"/>
                    </a:cubicBezTo>
                    <a:cubicBezTo>
                      <a:pt x="831" y="2829"/>
                      <a:pt x="900" y="1479"/>
                      <a:pt x="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58"/>
              <p:cNvSpPr/>
              <p:nvPr/>
            </p:nvSpPr>
            <p:spPr>
              <a:xfrm>
                <a:off x="3236902" y="3348208"/>
                <a:ext cx="131503" cy="270863"/>
              </a:xfrm>
              <a:custGeom>
                <a:rect b="b" l="l" r="r" t="t"/>
                <a:pathLst>
                  <a:path extrusionOk="0" h="5378" w="2611">
                    <a:moveTo>
                      <a:pt x="1" y="0"/>
                    </a:moveTo>
                    <a:cubicBezTo>
                      <a:pt x="141" y="220"/>
                      <a:pt x="261" y="460"/>
                      <a:pt x="401" y="690"/>
                    </a:cubicBezTo>
                    <a:cubicBezTo>
                      <a:pt x="1331" y="2289"/>
                      <a:pt x="2150" y="3519"/>
                      <a:pt x="2060" y="5378"/>
                    </a:cubicBezTo>
                    <a:cubicBezTo>
                      <a:pt x="2610" y="3348"/>
                      <a:pt x="1691" y="1889"/>
                      <a:pt x="391" y="430"/>
                    </a:cubicBezTo>
                    <a:cubicBezTo>
                      <a:pt x="261" y="280"/>
                      <a:pt x="121" y="12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58"/>
              <p:cNvSpPr/>
              <p:nvPr/>
            </p:nvSpPr>
            <p:spPr>
              <a:xfrm>
                <a:off x="3275481" y="3457954"/>
                <a:ext cx="47091" cy="124905"/>
              </a:xfrm>
              <a:custGeom>
                <a:rect b="b" l="l" r="r" t="t"/>
                <a:pathLst>
                  <a:path extrusionOk="0" h="2480" w="935">
                    <a:moveTo>
                      <a:pt x="19" y="0"/>
                    </a:moveTo>
                    <a:cubicBezTo>
                      <a:pt x="0" y="0"/>
                      <a:pt x="99" y="205"/>
                      <a:pt x="115" y="280"/>
                    </a:cubicBezTo>
                    <a:cubicBezTo>
                      <a:pt x="265" y="650"/>
                      <a:pt x="385" y="1020"/>
                      <a:pt x="514" y="1400"/>
                    </a:cubicBezTo>
                    <a:cubicBezTo>
                      <a:pt x="634" y="1749"/>
                      <a:pt x="754" y="2119"/>
                      <a:pt x="794" y="2479"/>
                    </a:cubicBezTo>
                    <a:cubicBezTo>
                      <a:pt x="934" y="1620"/>
                      <a:pt x="594" y="750"/>
                      <a:pt x="85" y="80"/>
                    </a:cubicBezTo>
                    <a:cubicBezTo>
                      <a:pt x="45" y="23"/>
                      <a:pt x="26"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58"/>
              <p:cNvSpPr/>
              <p:nvPr/>
            </p:nvSpPr>
            <p:spPr>
              <a:xfrm>
                <a:off x="2844761" y="3432267"/>
                <a:ext cx="88139" cy="343338"/>
              </a:xfrm>
              <a:custGeom>
                <a:rect b="b" l="l" r="r" t="t"/>
                <a:pathLst>
                  <a:path extrusionOk="0" h="6817" w="1750">
                    <a:moveTo>
                      <a:pt x="981" y="0"/>
                    </a:moveTo>
                    <a:lnTo>
                      <a:pt x="981" y="0"/>
                    </a:lnTo>
                    <a:cubicBezTo>
                      <a:pt x="1050" y="320"/>
                      <a:pt x="1090" y="610"/>
                      <a:pt x="1120" y="910"/>
                    </a:cubicBezTo>
                    <a:cubicBezTo>
                      <a:pt x="1260" y="1799"/>
                      <a:pt x="1190" y="3379"/>
                      <a:pt x="1100" y="3878"/>
                    </a:cubicBezTo>
                    <a:cubicBezTo>
                      <a:pt x="981" y="4998"/>
                      <a:pt x="581" y="5877"/>
                      <a:pt x="1" y="6817"/>
                    </a:cubicBezTo>
                    <a:cubicBezTo>
                      <a:pt x="470" y="6268"/>
                      <a:pt x="941" y="5688"/>
                      <a:pt x="1210" y="5008"/>
                    </a:cubicBezTo>
                    <a:cubicBezTo>
                      <a:pt x="1750" y="3618"/>
                      <a:pt x="1660" y="2050"/>
                      <a:pt x="1220" y="640"/>
                    </a:cubicBezTo>
                    <a:cubicBezTo>
                      <a:pt x="1150" y="430"/>
                      <a:pt x="1070" y="200"/>
                      <a:pt x="9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58"/>
              <p:cNvSpPr/>
              <p:nvPr/>
            </p:nvSpPr>
            <p:spPr>
              <a:xfrm>
                <a:off x="2909228" y="3223857"/>
                <a:ext cx="42810" cy="180760"/>
              </a:xfrm>
              <a:custGeom>
                <a:rect b="b" l="l" r="r" t="t"/>
                <a:pathLst>
                  <a:path extrusionOk="0" h="3589" w="850">
                    <a:moveTo>
                      <a:pt x="550" y="0"/>
                    </a:moveTo>
                    <a:lnTo>
                      <a:pt x="550" y="480"/>
                    </a:lnTo>
                    <a:cubicBezTo>
                      <a:pt x="540" y="1279"/>
                      <a:pt x="470" y="1890"/>
                      <a:pt x="350" y="2529"/>
                    </a:cubicBezTo>
                    <a:cubicBezTo>
                      <a:pt x="270" y="2899"/>
                      <a:pt x="190" y="3279"/>
                      <a:pt x="0" y="3589"/>
                    </a:cubicBezTo>
                    <a:cubicBezTo>
                      <a:pt x="250" y="3349"/>
                      <a:pt x="400" y="3039"/>
                      <a:pt x="530" y="2719"/>
                    </a:cubicBezTo>
                    <a:cubicBezTo>
                      <a:pt x="850" y="1950"/>
                      <a:pt x="830" y="1070"/>
                      <a:pt x="620" y="270"/>
                    </a:cubicBezTo>
                    <a:cubicBezTo>
                      <a:pt x="600" y="180"/>
                      <a:pt x="570" y="70"/>
                      <a:pt x="5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58"/>
              <p:cNvSpPr/>
              <p:nvPr/>
            </p:nvSpPr>
            <p:spPr>
              <a:xfrm>
                <a:off x="2913257" y="3216806"/>
                <a:ext cx="18635" cy="131453"/>
              </a:xfrm>
              <a:custGeom>
                <a:rect b="b" l="l" r="r" t="t"/>
                <a:pathLst>
                  <a:path extrusionOk="0" h="2610" w="370">
                    <a:moveTo>
                      <a:pt x="40" y="0"/>
                    </a:moveTo>
                    <a:lnTo>
                      <a:pt x="40" y="0"/>
                    </a:lnTo>
                    <a:cubicBezTo>
                      <a:pt x="50" y="870"/>
                      <a:pt x="80" y="1739"/>
                      <a:pt x="0" y="2609"/>
                    </a:cubicBezTo>
                    <a:cubicBezTo>
                      <a:pt x="370" y="1790"/>
                      <a:pt x="340" y="790"/>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58"/>
              <p:cNvSpPr/>
              <p:nvPr/>
            </p:nvSpPr>
            <p:spPr>
              <a:xfrm>
                <a:off x="2862389" y="3544531"/>
                <a:ext cx="31780" cy="161118"/>
              </a:xfrm>
              <a:custGeom>
                <a:rect b="b" l="l" r="r" t="t"/>
                <a:pathLst>
                  <a:path extrusionOk="0" h="3199" w="631">
                    <a:moveTo>
                      <a:pt x="371" y="0"/>
                    </a:moveTo>
                    <a:cubicBezTo>
                      <a:pt x="360" y="150"/>
                      <a:pt x="351" y="310"/>
                      <a:pt x="351" y="470"/>
                    </a:cubicBezTo>
                    <a:cubicBezTo>
                      <a:pt x="331" y="880"/>
                      <a:pt x="280" y="1289"/>
                      <a:pt x="260" y="1700"/>
                    </a:cubicBezTo>
                    <a:cubicBezTo>
                      <a:pt x="220" y="2219"/>
                      <a:pt x="191" y="2669"/>
                      <a:pt x="0" y="3199"/>
                    </a:cubicBezTo>
                    <a:cubicBezTo>
                      <a:pt x="611" y="2309"/>
                      <a:pt x="631" y="1160"/>
                      <a:pt x="400" y="140"/>
                    </a:cubicBezTo>
                    <a:cubicBezTo>
                      <a:pt x="391" y="90"/>
                      <a:pt x="380" y="30"/>
                      <a:pt x="3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58"/>
              <p:cNvSpPr/>
              <p:nvPr/>
            </p:nvSpPr>
            <p:spPr>
              <a:xfrm>
                <a:off x="2559343" y="2835746"/>
                <a:ext cx="191840" cy="270359"/>
              </a:xfrm>
              <a:custGeom>
                <a:rect b="b" l="l" r="r" t="t"/>
                <a:pathLst>
                  <a:path extrusionOk="0" h="5368" w="3809">
                    <a:moveTo>
                      <a:pt x="3809" y="0"/>
                    </a:moveTo>
                    <a:lnTo>
                      <a:pt x="3809" y="0"/>
                    </a:lnTo>
                    <a:cubicBezTo>
                      <a:pt x="3749" y="290"/>
                      <a:pt x="3678" y="580"/>
                      <a:pt x="3609" y="869"/>
                    </a:cubicBezTo>
                    <a:cubicBezTo>
                      <a:pt x="3289" y="2109"/>
                      <a:pt x="2549" y="3088"/>
                      <a:pt x="1810" y="3918"/>
                    </a:cubicBezTo>
                    <a:cubicBezTo>
                      <a:pt x="1520" y="4218"/>
                      <a:pt x="1230" y="4528"/>
                      <a:pt x="900" y="4787"/>
                    </a:cubicBezTo>
                    <a:cubicBezTo>
                      <a:pt x="730" y="4918"/>
                      <a:pt x="270" y="5207"/>
                      <a:pt x="0" y="5367"/>
                    </a:cubicBezTo>
                    <a:cubicBezTo>
                      <a:pt x="350" y="5247"/>
                      <a:pt x="700" y="5118"/>
                      <a:pt x="1030" y="4938"/>
                    </a:cubicBezTo>
                    <a:cubicBezTo>
                      <a:pt x="1380" y="4738"/>
                      <a:pt x="1699" y="4488"/>
                      <a:pt x="1999" y="4218"/>
                    </a:cubicBezTo>
                    <a:cubicBezTo>
                      <a:pt x="3039" y="3319"/>
                      <a:pt x="3749" y="2009"/>
                      <a:pt x="3789" y="629"/>
                    </a:cubicBezTo>
                    <a:cubicBezTo>
                      <a:pt x="3809" y="420"/>
                      <a:pt x="3809" y="210"/>
                      <a:pt x="38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58"/>
              <p:cNvSpPr/>
              <p:nvPr/>
            </p:nvSpPr>
            <p:spPr>
              <a:xfrm>
                <a:off x="2597117" y="2851812"/>
                <a:ext cx="128380" cy="203475"/>
              </a:xfrm>
              <a:custGeom>
                <a:rect b="b" l="l" r="r" t="t"/>
                <a:pathLst>
                  <a:path extrusionOk="0" h="4040" w="2549">
                    <a:moveTo>
                      <a:pt x="2549" y="1"/>
                    </a:moveTo>
                    <a:cubicBezTo>
                      <a:pt x="2489" y="161"/>
                      <a:pt x="2439" y="321"/>
                      <a:pt x="2369" y="490"/>
                    </a:cubicBezTo>
                    <a:cubicBezTo>
                      <a:pt x="1839" y="1900"/>
                      <a:pt x="960" y="2849"/>
                      <a:pt x="0" y="4039"/>
                    </a:cubicBezTo>
                    <a:cubicBezTo>
                      <a:pt x="1389" y="3009"/>
                      <a:pt x="2329" y="2060"/>
                      <a:pt x="2529" y="250"/>
                    </a:cubicBezTo>
                    <a:cubicBezTo>
                      <a:pt x="2539" y="170"/>
                      <a:pt x="2539" y="81"/>
                      <a:pt x="2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58"/>
              <p:cNvSpPr/>
              <p:nvPr/>
            </p:nvSpPr>
            <p:spPr>
              <a:xfrm>
                <a:off x="3860671" y="1409512"/>
                <a:ext cx="189826" cy="115840"/>
              </a:xfrm>
              <a:custGeom>
                <a:rect b="b" l="l" r="r" t="t"/>
                <a:pathLst>
                  <a:path extrusionOk="0" h="2300" w="3769">
                    <a:moveTo>
                      <a:pt x="3768" y="1"/>
                    </a:moveTo>
                    <a:lnTo>
                      <a:pt x="3768" y="1"/>
                    </a:lnTo>
                    <a:cubicBezTo>
                      <a:pt x="3699" y="11"/>
                      <a:pt x="3639" y="31"/>
                      <a:pt x="3579" y="51"/>
                    </a:cubicBezTo>
                    <a:cubicBezTo>
                      <a:pt x="2949" y="241"/>
                      <a:pt x="2319" y="461"/>
                      <a:pt x="1760" y="811"/>
                    </a:cubicBezTo>
                    <a:cubicBezTo>
                      <a:pt x="1110" y="1220"/>
                      <a:pt x="520" y="1740"/>
                      <a:pt x="1" y="2300"/>
                    </a:cubicBezTo>
                    <a:cubicBezTo>
                      <a:pt x="1110" y="1491"/>
                      <a:pt x="2329" y="851"/>
                      <a:pt x="3508" y="151"/>
                    </a:cubicBezTo>
                    <a:cubicBezTo>
                      <a:pt x="3588" y="101"/>
                      <a:pt x="3719" y="31"/>
                      <a:pt x="37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58"/>
              <p:cNvSpPr/>
              <p:nvPr/>
            </p:nvSpPr>
            <p:spPr>
              <a:xfrm>
                <a:off x="3860168" y="1387906"/>
                <a:ext cx="189826" cy="119869"/>
              </a:xfrm>
              <a:custGeom>
                <a:rect b="b" l="l" r="r" t="t"/>
                <a:pathLst>
                  <a:path extrusionOk="0" h="2380" w="3769">
                    <a:moveTo>
                      <a:pt x="3769" y="1"/>
                    </a:moveTo>
                    <a:cubicBezTo>
                      <a:pt x="3698" y="21"/>
                      <a:pt x="3638" y="30"/>
                      <a:pt x="3569" y="50"/>
                    </a:cubicBezTo>
                    <a:cubicBezTo>
                      <a:pt x="1659" y="520"/>
                      <a:pt x="1240" y="990"/>
                      <a:pt x="0" y="2379"/>
                    </a:cubicBezTo>
                    <a:cubicBezTo>
                      <a:pt x="1020" y="1529"/>
                      <a:pt x="2179" y="810"/>
                      <a:pt x="3399" y="190"/>
                    </a:cubicBezTo>
                    <a:cubicBezTo>
                      <a:pt x="3518" y="130"/>
                      <a:pt x="3678" y="50"/>
                      <a:pt x="37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58"/>
              <p:cNvSpPr/>
              <p:nvPr/>
            </p:nvSpPr>
            <p:spPr>
              <a:xfrm>
                <a:off x="3891344" y="1373803"/>
                <a:ext cx="149080" cy="81591"/>
              </a:xfrm>
              <a:custGeom>
                <a:rect b="b" l="l" r="r" t="t"/>
                <a:pathLst>
                  <a:path extrusionOk="0" h="1620" w="2960">
                    <a:moveTo>
                      <a:pt x="2959" y="1"/>
                    </a:moveTo>
                    <a:lnTo>
                      <a:pt x="2959" y="1"/>
                    </a:lnTo>
                    <a:cubicBezTo>
                      <a:pt x="2910" y="10"/>
                      <a:pt x="2859" y="10"/>
                      <a:pt x="2810" y="21"/>
                    </a:cubicBezTo>
                    <a:cubicBezTo>
                      <a:pt x="1710" y="130"/>
                      <a:pt x="561" y="630"/>
                      <a:pt x="1" y="1620"/>
                    </a:cubicBezTo>
                    <a:cubicBezTo>
                      <a:pt x="301" y="1290"/>
                      <a:pt x="671" y="1080"/>
                      <a:pt x="1071" y="860"/>
                    </a:cubicBezTo>
                    <a:cubicBezTo>
                      <a:pt x="1540" y="620"/>
                      <a:pt x="2100" y="360"/>
                      <a:pt x="2530" y="170"/>
                    </a:cubicBezTo>
                    <a:cubicBezTo>
                      <a:pt x="2650" y="121"/>
                      <a:pt x="2770" y="81"/>
                      <a:pt x="2890" y="30"/>
                    </a:cubicBezTo>
                    <a:cubicBezTo>
                      <a:pt x="2919" y="21"/>
                      <a:pt x="2950" y="10"/>
                      <a:pt x="2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58"/>
              <p:cNvSpPr/>
              <p:nvPr/>
            </p:nvSpPr>
            <p:spPr>
              <a:xfrm>
                <a:off x="2786892" y="1668489"/>
                <a:ext cx="539711" cy="775218"/>
              </a:xfrm>
              <a:custGeom>
                <a:rect b="b" l="l" r="r" t="t"/>
                <a:pathLst>
                  <a:path extrusionOk="0" h="15392" w="10716">
                    <a:moveTo>
                      <a:pt x="8234" y="0"/>
                    </a:moveTo>
                    <a:cubicBezTo>
                      <a:pt x="7503" y="0"/>
                      <a:pt x="6705" y="456"/>
                      <a:pt x="6108" y="1016"/>
                    </a:cubicBezTo>
                    <a:cubicBezTo>
                      <a:pt x="5518" y="1506"/>
                      <a:pt x="4978" y="2076"/>
                      <a:pt x="4578" y="2706"/>
                    </a:cubicBezTo>
                    <a:cubicBezTo>
                      <a:pt x="4568" y="2755"/>
                      <a:pt x="4598" y="2795"/>
                      <a:pt x="4638" y="2815"/>
                    </a:cubicBezTo>
                    <a:cubicBezTo>
                      <a:pt x="4645" y="2817"/>
                      <a:pt x="4652" y="2818"/>
                      <a:pt x="4660" y="2818"/>
                    </a:cubicBezTo>
                    <a:cubicBezTo>
                      <a:pt x="4695" y="2818"/>
                      <a:pt x="4732" y="2799"/>
                      <a:pt x="4748" y="2766"/>
                    </a:cubicBezTo>
                    <a:cubicBezTo>
                      <a:pt x="4808" y="2686"/>
                      <a:pt x="4878" y="2595"/>
                      <a:pt x="4948" y="2515"/>
                    </a:cubicBezTo>
                    <a:cubicBezTo>
                      <a:pt x="5308" y="2026"/>
                      <a:pt x="5748" y="1586"/>
                      <a:pt x="6217" y="1206"/>
                    </a:cubicBezTo>
                    <a:cubicBezTo>
                      <a:pt x="6407" y="1056"/>
                      <a:pt x="6517" y="956"/>
                      <a:pt x="6717" y="827"/>
                    </a:cubicBezTo>
                    <a:cubicBezTo>
                      <a:pt x="6867" y="716"/>
                      <a:pt x="7167" y="596"/>
                      <a:pt x="7217" y="567"/>
                    </a:cubicBezTo>
                    <a:cubicBezTo>
                      <a:pt x="7257" y="556"/>
                      <a:pt x="7647" y="396"/>
                      <a:pt x="7827" y="387"/>
                    </a:cubicBezTo>
                    <a:cubicBezTo>
                      <a:pt x="7880" y="369"/>
                      <a:pt x="7930" y="365"/>
                      <a:pt x="8001" y="365"/>
                    </a:cubicBezTo>
                    <a:cubicBezTo>
                      <a:pt x="8050" y="365"/>
                      <a:pt x="8109" y="367"/>
                      <a:pt x="8187" y="367"/>
                    </a:cubicBezTo>
                    <a:lnTo>
                      <a:pt x="8336" y="367"/>
                    </a:lnTo>
                    <a:cubicBezTo>
                      <a:pt x="8336" y="376"/>
                      <a:pt x="8336" y="376"/>
                      <a:pt x="8347" y="376"/>
                    </a:cubicBezTo>
                    <a:cubicBezTo>
                      <a:pt x="8676" y="447"/>
                      <a:pt x="8756" y="476"/>
                      <a:pt x="9016" y="616"/>
                    </a:cubicBezTo>
                    <a:cubicBezTo>
                      <a:pt x="9246" y="756"/>
                      <a:pt x="9266" y="756"/>
                      <a:pt x="9436" y="936"/>
                    </a:cubicBezTo>
                    <a:cubicBezTo>
                      <a:pt x="9325" y="907"/>
                      <a:pt x="9212" y="894"/>
                      <a:pt x="9100" y="894"/>
                    </a:cubicBezTo>
                    <a:cubicBezTo>
                      <a:pt x="8827" y="894"/>
                      <a:pt x="8554" y="970"/>
                      <a:pt x="8307" y="1076"/>
                    </a:cubicBezTo>
                    <a:cubicBezTo>
                      <a:pt x="7707" y="1316"/>
                      <a:pt x="7197" y="1726"/>
                      <a:pt x="6737" y="2175"/>
                    </a:cubicBezTo>
                    <a:cubicBezTo>
                      <a:pt x="5837" y="3015"/>
                      <a:pt x="5108" y="4005"/>
                      <a:pt x="4458" y="5054"/>
                    </a:cubicBezTo>
                    <a:cubicBezTo>
                      <a:pt x="4528" y="5114"/>
                      <a:pt x="4608" y="5174"/>
                      <a:pt x="4688" y="5234"/>
                    </a:cubicBezTo>
                    <a:cubicBezTo>
                      <a:pt x="5608" y="3815"/>
                      <a:pt x="6627" y="2506"/>
                      <a:pt x="8047" y="1656"/>
                    </a:cubicBezTo>
                    <a:cubicBezTo>
                      <a:pt x="8459" y="1430"/>
                      <a:pt x="8853" y="1293"/>
                      <a:pt x="9187" y="1293"/>
                    </a:cubicBezTo>
                    <a:cubicBezTo>
                      <a:pt x="9444" y="1293"/>
                      <a:pt x="9666" y="1373"/>
                      <a:pt x="9835" y="1556"/>
                    </a:cubicBezTo>
                    <a:cubicBezTo>
                      <a:pt x="10386" y="2866"/>
                      <a:pt x="9855" y="4925"/>
                      <a:pt x="9406" y="6434"/>
                    </a:cubicBezTo>
                    <a:cubicBezTo>
                      <a:pt x="8816" y="8353"/>
                      <a:pt x="8047" y="10022"/>
                      <a:pt x="6917" y="11751"/>
                    </a:cubicBezTo>
                    <a:cubicBezTo>
                      <a:pt x="6077" y="13030"/>
                      <a:pt x="4818" y="14420"/>
                      <a:pt x="3469" y="14870"/>
                    </a:cubicBezTo>
                    <a:cubicBezTo>
                      <a:pt x="3269" y="14940"/>
                      <a:pt x="3069" y="14970"/>
                      <a:pt x="2859" y="14980"/>
                    </a:cubicBezTo>
                    <a:cubicBezTo>
                      <a:pt x="2859" y="14970"/>
                      <a:pt x="2839" y="14950"/>
                      <a:pt x="2829" y="14950"/>
                    </a:cubicBezTo>
                    <a:cubicBezTo>
                      <a:pt x="1070" y="13161"/>
                      <a:pt x="2419" y="9312"/>
                      <a:pt x="3729" y="6864"/>
                    </a:cubicBezTo>
                    <a:cubicBezTo>
                      <a:pt x="3649" y="6813"/>
                      <a:pt x="3569" y="6773"/>
                      <a:pt x="3489" y="6733"/>
                    </a:cubicBezTo>
                    <a:cubicBezTo>
                      <a:pt x="2439" y="8772"/>
                      <a:pt x="1439" y="11402"/>
                      <a:pt x="1859" y="13601"/>
                    </a:cubicBezTo>
                    <a:cubicBezTo>
                      <a:pt x="1970" y="14080"/>
                      <a:pt x="2169" y="14560"/>
                      <a:pt x="2469" y="14960"/>
                    </a:cubicBezTo>
                    <a:cubicBezTo>
                      <a:pt x="2199" y="14920"/>
                      <a:pt x="1950" y="14840"/>
                      <a:pt x="1719" y="14720"/>
                    </a:cubicBezTo>
                    <a:cubicBezTo>
                      <a:pt x="1200" y="14420"/>
                      <a:pt x="1010" y="13820"/>
                      <a:pt x="840" y="13070"/>
                    </a:cubicBezTo>
                    <a:cubicBezTo>
                      <a:pt x="680" y="12351"/>
                      <a:pt x="790" y="11522"/>
                      <a:pt x="940" y="10731"/>
                    </a:cubicBezTo>
                    <a:cubicBezTo>
                      <a:pt x="1030" y="10212"/>
                      <a:pt x="1160" y="9692"/>
                      <a:pt x="1290" y="9183"/>
                    </a:cubicBezTo>
                    <a:cubicBezTo>
                      <a:pt x="1314" y="9098"/>
                      <a:pt x="1247" y="9043"/>
                      <a:pt x="1182" y="9043"/>
                    </a:cubicBezTo>
                    <a:cubicBezTo>
                      <a:pt x="1138" y="9043"/>
                      <a:pt x="1095" y="9067"/>
                      <a:pt x="1080" y="9123"/>
                    </a:cubicBezTo>
                    <a:cubicBezTo>
                      <a:pt x="620" y="10982"/>
                      <a:pt x="0" y="12781"/>
                      <a:pt x="940" y="14520"/>
                    </a:cubicBezTo>
                    <a:cubicBezTo>
                      <a:pt x="1190" y="14920"/>
                      <a:pt x="1599" y="15180"/>
                      <a:pt x="2059" y="15289"/>
                    </a:cubicBezTo>
                    <a:cubicBezTo>
                      <a:pt x="2312" y="15353"/>
                      <a:pt x="2574" y="15391"/>
                      <a:pt x="2836" y="15391"/>
                    </a:cubicBezTo>
                    <a:cubicBezTo>
                      <a:pt x="2947" y="15391"/>
                      <a:pt x="3059" y="15384"/>
                      <a:pt x="3169" y="15369"/>
                    </a:cubicBezTo>
                    <a:cubicBezTo>
                      <a:pt x="4408" y="15160"/>
                      <a:pt x="5428" y="14210"/>
                      <a:pt x="6248" y="13321"/>
                    </a:cubicBezTo>
                    <a:cubicBezTo>
                      <a:pt x="6847" y="12651"/>
                      <a:pt x="7347" y="11891"/>
                      <a:pt x="7807" y="11111"/>
                    </a:cubicBezTo>
                    <a:cubicBezTo>
                      <a:pt x="8407" y="10072"/>
                      <a:pt x="8926" y="8992"/>
                      <a:pt x="9356" y="7873"/>
                    </a:cubicBezTo>
                    <a:cubicBezTo>
                      <a:pt x="9895" y="6334"/>
                      <a:pt x="10715" y="3935"/>
                      <a:pt x="10415" y="2116"/>
                    </a:cubicBezTo>
                    <a:cubicBezTo>
                      <a:pt x="10426" y="2076"/>
                      <a:pt x="10415" y="2046"/>
                      <a:pt x="10406" y="2026"/>
                    </a:cubicBezTo>
                    <a:cubicBezTo>
                      <a:pt x="10406" y="2026"/>
                      <a:pt x="10406" y="2016"/>
                      <a:pt x="10395" y="2016"/>
                    </a:cubicBezTo>
                    <a:cubicBezTo>
                      <a:pt x="10335" y="1676"/>
                      <a:pt x="10226" y="1356"/>
                      <a:pt x="10066" y="1076"/>
                    </a:cubicBezTo>
                    <a:cubicBezTo>
                      <a:pt x="9706" y="487"/>
                      <a:pt x="9086" y="36"/>
                      <a:pt x="8387" y="7"/>
                    </a:cubicBezTo>
                    <a:cubicBezTo>
                      <a:pt x="8336" y="2"/>
                      <a:pt x="8285" y="0"/>
                      <a:pt x="82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58"/>
              <p:cNvSpPr/>
              <p:nvPr/>
            </p:nvSpPr>
            <p:spPr>
              <a:xfrm>
                <a:off x="2823104" y="2006588"/>
                <a:ext cx="123445" cy="396725"/>
              </a:xfrm>
              <a:custGeom>
                <a:rect b="b" l="l" r="r" t="t"/>
                <a:pathLst>
                  <a:path extrusionOk="0" h="7877" w="2451">
                    <a:moveTo>
                      <a:pt x="2450" y="0"/>
                    </a:moveTo>
                    <a:lnTo>
                      <a:pt x="2450" y="0"/>
                    </a:lnTo>
                    <a:cubicBezTo>
                      <a:pt x="1870" y="1000"/>
                      <a:pt x="1391" y="2010"/>
                      <a:pt x="1060" y="3099"/>
                    </a:cubicBezTo>
                    <a:cubicBezTo>
                      <a:pt x="1171" y="2659"/>
                      <a:pt x="1291" y="2230"/>
                      <a:pt x="1430" y="1810"/>
                    </a:cubicBezTo>
                    <a:cubicBezTo>
                      <a:pt x="1510" y="1560"/>
                      <a:pt x="1600" y="1310"/>
                      <a:pt x="1680" y="1070"/>
                    </a:cubicBezTo>
                    <a:lnTo>
                      <a:pt x="1680" y="1070"/>
                    </a:lnTo>
                    <a:cubicBezTo>
                      <a:pt x="1580" y="1260"/>
                      <a:pt x="1470" y="1450"/>
                      <a:pt x="1371" y="1640"/>
                    </a:cubicBezTo>
                    <a:cubicBezTo>
                      <a:pt x="991" y="2350"/>
                      <a:pt x="691" y="3119"/>
                      <a:pt x="541" y="3909"/>
                    </a:cubicBezTo>
                    <a:cubicBezTo>
                      <a:pt x="640" y="3229"/>
                      <a:pt x="820" y="2579"/>
                      <a:pt x="1131" y="1740"/>
                    </a:cubicBezTo>
                    <a:lnTo>
                      <a:pt x="1131" y="1740"/>
                    </a:lnTo>
                    <a:cubicBezTo>
                      <a:pt x="691" y="2510"/>
                      <a:pt x="291" y="3339"/>
                      <a:pt x="141" y="4218"/>
                    </a:cubicBezTo>
                    <a:cubicBezTo>
                      <a:pt x="1" y="5178"/>
                      <a:pt x="101" y="6208"/>
                      <a:pt x="541" y="7077"/>
                    </a:cubicBezTo>
                    <a:cubicBezTo>
                      <a:pt x="591" y="7187"/>
                      <a:pt x="680" y="7337"/>
                      <a:pt x="731" y="7417"/>
                    </a:cubicBezTo>
                    <a:cubicBezTo>
                      <a:pt x="671" y="7227"/>
                      <a:pt x="611" y="7027"/>
                      <a:pt x="560" y="6828"/>
                    </a:cubicBezTo>
                    <a:cubicBezTo>
                      <a:pt x="451" y="6317"/>
                      <a:pt x="431" y="5758"/>
                      <a:pt x="441" y="5178"/>
                    </a:cubicBezTo>
                    <a:lnTo>
                      <a:pt x="441" y="5178"/>
                    </a:lnTo>
                    <a:cubicBezTo>
                      <a:pt x="481" y="6078"/>
                      <a:pt x="691" y="6977"/>
                      <a:pt x="1091" y="7797"/>
                    </a:cubicBezTo>
                    <a:cubicBezTo>
                      <a:pt x="931" y="7257"/>
                      <a:pt x="831" y="6717"/>
                      <a:pt x="791" y="6168"/>
                    </a:cubicBezTo>
                    <a:lnTo>
                      <a:pt x="791" y="6168"/>
                    </a:lnTo>
                    <a:cubicBezTo>
                      <a:pt x="860" y="6608"/>
                      <a:pt x="971" y="7047"/>
                      <a:pt x="1131" y="7457"/>
                    </a:cubicBezTo>
                    <a:cubicBezTo>
                      <a:pt x="1180" y="7597"/>
                      <a:pt x="1271" y="7787"/>
                      <a:pt x="1331" y="7877"/>
                    </a:cubicBezTo>
                    <a:cubicBezTo>
                      <a:pt x="1251" y="7657"/>
                      <a:pt x="1200" y="7427"/>
                      <a:pt x="1171" y="7197"/>
                    </a:cubicBezTo>
                    <a:cubicBezTo>
                      <a:pt x="820" y="4749"/>
                      <a:pt x="1440" y="231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58"/>
              <p:cNvSpPr/>
              <p:nvPr/>
            </p:nvSpPr>
            <p:spPr>
              <a:xfrm>
                <a:off x="2987243" y="1692462"/>
                <a:ext cx="237672" cy="225081"/>
              </a:xfrm>
              <a:custGeom>
                <a:rect b="b" l="l" r="r" t="t"/>
                <a:pathLst>
                  <a:path extrusionOk="0" h="4469" w="4719">
                    <a:moveTo>
                      <a:pt x="3998" y="0"/>
                    </a:moveTo>
                    <a:lnTo>
                      <a:pt x="3998" y="0"/>
                    </a:lnTo>
                    <a:cubicBezTo>
                      <a:pt x="2310" y="430"/>
                      <a:pt x="1360" y="1570"/>
                      <a:pt x="490" y="2999"/>
                    </a:cubicBezTo>
                    <a:cubicBezTo>
                      <a:pt x="420" y="3119"/>
                      <a:pt x="340" y="3259"/>
                      <a:pt x="280" y="3379"/>
                    </a:cubicBezTo>
                    <a:cubicBezTo>
                      <a:pt x="380" y="3259"/>
                      <a:pt x="490" y="3149"/>
                      <a:pt x="590" y="3029"/>
                    </a:cubicBezTo>
                    <a:cubicBezTo>
                      <a:pt x="700" y="2929"/>
                      <a:pt x="800" y="2819"/>
                      <a:pt x="900" y="2719"/>
                    </a:cubicBezTo>
                    <a:lnTo>
                      <a:pt x="900" y="2719"/>
                    </a:lnTo>
                    <a:cubicBezTo>
                      <a:pt x="560" y="3179"/>
                      <a:pt x="260" y="3669"/>
                      <a:pt x="0" y="4169"/>
                    </a:cubicBezTo>
                    <a:cubicBezTo>
                      <a:pt x="20" y="4189"/>
                      <a:pt x="31" y="4198"/>
                      <a:pt x="51" y="4209"/>
                    </a:cubicBezTo>
                    <a:cubicBezTo>
                      <a:pt x="60" y="4189"/>
                      <a:pt x="80" y="4169"/>
                      <a:pt x="91" y="4149"/>
                    </a:cubicBezTo>
                    <a:cubicBezTo>
                      <a:pt x="440" y="3739"/>
                      <a:pt x="800" y="3329"/>
                      <a:pt x="1160" y="2929"/>
                    </a:cubicBezTo>
                    <a:lnTo>
                      <a:pt x="1160" y="2929"/>
                    </a:lnTo>
                    <a:cubicBezTo>
                      <a:pt x="820" y="3389"/>
                      <a:pt x="510" y="3869"/>
                      <a:pt x="231" y="4369"/>
                    </a:cubicBezTo>
                    <a:cubicBezTo>
                      <a:pt x="271" y="4398"/>
                      <a:pt x="310" y="4438"/>
                      <a:pt x="350" y="4469"/>
                    </a:cubicBezTo>
                    <a:cubicBezTo>
                      <a:pt x="690" y="4018"/>
                      <a:pt x="1050" y="3589"/>
                      <a:pt x="1430" y="3129"/>
                    </a:cubicBezTo>
                    <a:cubicBezTo>
                      <a:pt x="2279" y="2139"/>
                      <a:pt x="3089" y="1270"/>
                      <a:pt x="4198" y="630"/>
                    </a:cubicBezTo>
                    <a:cubicBezTo>
                      <a:pt x="4369" y="540"/>
                      <a:pt x="4549" y="460"/>
                      <a:pt x="4718" y="391"/>
                    </a:cubicBezTo>
                    <a:lnTo>
                      <a:pt x="4718" y="391"/>
                    </a:lnTo>
                    <a:cubicBezTo>
                      <a:pt x="4618" y="410"/>
                      <a:pt x="4529" y="430"/>
                      <a:pt x="4429" y="450"/>
                    </a:cubicBezTo>
                    <a:cubicBezTo>
                      <a:pt x="3909" y="580"/>
                      <a:pt x="3429" y="840"/>
                      <a:pt x="2979" y="1130"/>
                    </a:cubicBezTo>
                    <a:cubicBezTo>
                      <a:pt x="2869" y="1200"/>
                      <a:pt x="2769" y="1280"/>
                      <a:pt x="2669" y="1350"/>
                    </a:cubicBezTo>
                    <a:cubicBezTo>
                      <a:pt x="3159" y="910"/>
                      <a:pt x="3679" y="540"/>
                      <a:pt x="4318" y="240"/>
                    </a:cubicBezTo>
                    <a:lnTo>
                      <a:pt x="4318" y="240"/>
                    </a:lnTo>
                    <a:cubicBezTo>
                      <a:pt x="3619" y="410"/>
                      <a:pt x="2989" y="730"/>
                      <a:pt x="2429" y="1150"/>
                    </a:cubicBezTo>
                    <a:cubicBezTo>
                      <a:pt x="2899" y="700"/>
                      <a:pt x="3409" y="311"/>
                      <a:pt x="39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58"/>
              <p:cNvSpPr/>
              <p:nvPr/>
            </p:nvSpPr>
            <p:spPr>
              <a:xfrm>
                <a:off x="2895126" y="2137486"/>
                <a:ext cx="43818" cy="243666"/>
              </a:xfrm>
              <a:custGeom>
                <a:rect b="b" l="l" r="r" t="t"/>
                <a:pathLst>
                  <a:path extrusionOk="0" h="4838" w="870">
                    <a:moveTo>
                      <a:pt x="870" y="0"/>
                    </a:moveTo>
                    <a:lnTo>
                      <a:pt x="870" y="0"/>
                    </a:lnTo>
                    <a:cubicBezTo>
                      <a:pt x="170" y="1410"/>
                      <a:pt x="0" y="3109"/>
                      <a:pt x="460" y="4618"/>
                    </a:cubicBezTo>
                    <a:cubicBezTo>
                      <a:pt x="490" y="4688"/>
                      <a:pt x="510" y="4778"/>
                      <a:pt x="530" y="4838"/>
                    </a:cubicBezTo>
                    <a:cubicBezTo>
                      <a:pt x="520" y="4678"/>
                      <a:pt x="520" y="4518"/>
                      <a:pt x="510" y="4369"/>
                    </a:cubicBezTo>
                    <a:cubicBezTo>
                      <a:pt x="470" y="3678"/>
                      <a:pt x="510" y="2999"/>
                      <a:pt x="530" y="2319"/>
                    </a:cubicBezTo>
                    <a:cubicBezTo>
                      <a:pt x="540" y="1930"/>
                      <a:pt x="610" y="1330"/>
                      <a:pt x="640" y="1080"/>
                    </a:cubicBezTo>
                    <a:cubicBezTo>
                      <a:pt x="700" y="720"/>
                      <a:pt x="740" y="35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58"/>
              <p:cNvSpPr/>
              <p:nvPr/>
            </p:nvSpPr>
            <p:spPr>
              <a:xfrm>
                <a:off x="2895629" y="2224567"/>
                <a:ext cx="9066" cy="80584"/>
              </a:xfrm>
              <a:custGeom>
                <a:rect b="b" l="l" r="r" t="t"/>
                <a:pathLst>
                  <a:path extrusionOk="0" h="1600" w="180">
                    <a:moveTo>
                      <a:pt x="180" y="1"/>
                    </a:moveTo>
                    <a:cubicBezTo>
                      <a:pt x="30" y="510"/>
                      <a:pt x="0" y="1070"/>
                      <a:pt x="70" y="1600"/>
                    </a:cubicBezTo>
                    <a:cubicBezTo>
                      <a:pt x="90" y="1310"/>
                      <a:pt x="130" y="1030"/>
                      <a:pt x="140" y="740"/>
                    </a:cubicBezTo>
                    <a:cubicBezTo>
                      <a:pt x="150" y="501"/>
                      <a:pt x="140" y="250"/>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58"/>
              <p:cNvSpPr/>
              <p:nvPr/>
            </p:nvSpPr>
            <p:spPr>
              <a:xfrm>
                <a:off x="2919754" y="2062946"/>
                <a:ext cx="132964" cy="362024"/>
              </a:xfrm>
              <a:custGeom>
                <a:rect b="b" l="l" r="r" t="t"/>
                <a:pathLst>
                  <a:path extrusionOk="0" h="7188" w="2640">
                    <a:moveTo>
                      <a:pt x="2360" y="1"/>
                    </a:moveTo>
                    <a:cubicBezTo>
                      <a:pt x="2150" y="411"/>
                      <a:pt x="1960" y="840"/>
                      <a:pt x="1810" y="1271"/>
                    </a:cubicBezTo>
                    <a:cubicBezTo>
                      <a:pt x="1800" y="1300"/>
                      <a:pt x="1790" y="1331"/>
                      <a:pt x="1780" y="1351"/>
                    </a:cubicBezTo>
                    <a:cubicBezTo>
                      <a:pt x="1631" y="1660"/>
                      <a:pt x="1511" y="1950"/>
                      <a:pt x="1400" y="2200"/>
                    </a:cubicBezTo>
                    <a:cubicBezTo>
                      <a:pt x="1480" y="1890"/>
                      <a:pt x="1571" y="1571"/>
                      <a:pt x="1670" y="1251"/>
                    </a:cubicBezTo>
                    <a:cubicBezTo>
                      <a:pt x="1740" y="1031"/>
                      <a:pt x="1820" y="791"/>
                      <a:pt x="1890" y="581"/>
                    </a:cubicBezTo>
                    <a:lnTo>
                      <a:pt x="1890" y="581"/>
                    </a:lnTo>
                    <a:cubicBezTo>
                      <a:pt x="1810" y="721"/>
                      <a:pt x="1730" y="860"/>
                      <a:pt x="1660" y="991"/>
                    </a:cubicBezTo>
                    <a:cubicBezTo>
                      <a:pt x="1400" y="1460"/>
                      <a:pt x="1171" y="1950"/>
                      <a:pt x="1000" y="2460"/>
                    </a:cubicBezTo>
                    <a:cubicBezTo>
                      <a:pt x="1111" y="1970"/>
                      <a:pt x="1240" y="1471"/>
                      <a:pt x="1400" y="951"/>
                    </a:cubicBezTo>
                    <a:cubicBezTo>
                      <a:pt x="1471" y="711"/>
                      <a:pt x="1551" y="441"/>
                      <a:pt x="1620" y="231"/>
                    </a:cubicBezTo>
                    <a:lnTo>
                      <a:pt x="1620" y="231"/>
                    </a:lnTo>
                    <a:cubicBezTo>
                      <a:pt x="1531" y="421"/>
                      <a:pt x="1431" y="601"/>
                      <a:pt x="1331" y="791"/>
                    </a:cubicBezTo>
                    <a:cubicBezTo>
                      <a:pt x="1000" y="1380"/>
                      <a:pt x="741" y="2010"/>
                      <a:pt x="571" y="2660"/>
                    </a:cubicBezTo>
                    <a:cubicBezTo>
                      <a:pt x="661" y="1970"/>
                      <a:pt x="800" y="1300"/>
                      <a:pt x="1000" y="561"/>
                    </a:cubicBezTo>
                    <a:lnTo>
                      <a:pt x="1000" y="561"/>
                    </a:lnTo>
                    <a:cubicBezTo>
                      <a:pt x="561" y="1551"/>
                      <a:pt x="181" y="2590"/>
                      <a:pt x="71" y="3690"/>
                    </a:cubicBezTo>
                    <a:cubicBezTo>
                      <a:pt x="1" y="4629"/>
                      <a:pt x="51" y="5609"/>
                      <a:pt x="411" y="6488"/>
                    </a:cubicBezTo>
                    <a:cubicBezTo>
                      <a:pt x="441" y="6558"/>
                      <a:pt x="471" y="6638"/>
                      <a:pt x="491" y="6688"/>
                    </a:cubicBezTo>
                    <a:cubicBezTo>
                      <a:pt x="461" y="6548"/>
                      <a:pt x="421" y="6308"/>
                      <a:pt x="411" y="6208"/>
                    </a:cubicBezTo>
                    <a:cubicBezTo>
                      <a:pt x="351" y="5709"/>
                      <a:pt x="361" y="5209"/>
                      <a:pt x="391" y="4709"/>
                    </a:cubicBezTo>
                    <a:lnTo>
                      <a:pt x="391" y="4709"/>
                    </a:lnTo>
                    <a:cubicBezTo>
                      <a:pt x="441" y="5398"/>
                      <a:pt x="621" y="6068"/>
                      <a:pt x="800" y="6738"/>
                    </a:cubicBezTo>
                    <a:cubicBezTo>
                      <a:pt x="731" y="6168"/>
                      <a:pt x="701" y="5629"/>
                      <a:pt x="711" y="5109"/>
                    </a:cubicBezTo>
                    <a:lnTo>
                      <a:pt x="711" y="5109"/>
                    </a:lnTo>
                    <a:cubicBezTo>
                      <a:pt x="731" y="5358"/>
                      <a:pt x="771" y="5609"/>
                      <a:pt x="820" y="5858"/>
                    </a:cubicBezTo>
                    <a:cubicBezTo>
                      <a:pt x="891" y="6158"/>
                      <a:pt x="940" y="6458"/>
                      <a:pt x="1071" y="6738"/>
                    </a:cubicBezTo>
                    <a:cubicBezTo>
                      <a:pt x="991" y="6448"/>
                      <a:pt x="991" y="6138"/>
                      <a:pt x="980" y="5829"/>
                    </a:cubicBezTo>
                    <a:cubicBezTo>
                      <a:pt x="971" y="5678"/>
                      <a:pt x="971" y="5538"/>
                      <a:pt x="980" y="5389"/>
                    </a:cubicBezTo>
                    <a:cubicBezTo>
                      <a:pt x="991" y="5598"/>
                      <a:pt x="1020" y="5809"/>
                      <a:pt x="1051" y="6018"/>
                    </a:cubicBezTo>
                    <a:cubicBezTo>
                      <a:pt x="1111" y="6418"/>
                      <a:pt x="1220" y="6818"/>
                      <a:pt x="1371" y="7188"/>
                    </a:cubicBezTo>
                    <a:cubicBezTo>
                      <a:pt x="1460" y="7118"/>
                      <a:pt x="1560" y="7058"/>
                      <a:pt x="1660" y="6988"/>
                    </a:cubicBezTo>
                    <a:cubicBezTo>
                      <a:pt x="1471" y="6288"/>
                      <a:pt x="1451" y="5938"/>
                      <a:pt x="1380" y="5249"/>
                    </a:cubicBezTo>
                    <a:cubicBezTo>
                      <a:pt x="1291" y="4019"/>
                      <a:pt x="1511" y="2970"/>
                      <a:pt x="1970" y="1770"/>
                    </a:cubicBezTo>
                    <a:cubicBezTo>
                      <a:pt x="2160" y="1251"/>
                      <a:pt x="2380" y="731"/>
                      <a:pt x="2640" y="211"/>
                    </a:cubicBezTo>
                    <a:cubicBezTo>
                      <a:pt x="2540" y="141"/>
                      <a:pt x="2450" y="71"/>
                      <a:pt x="23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58"/>
              <p:cNvSpPr/>
              <p:nvPr/>
            </p:nvSpPr>
            <p:spPr>
              <a:xfrm>
                <a:off x="3063747" y="1767959"/>
                <a:ext cx="240191" cy="218030"/>
              </a:xfrm>
              <a:custGeom>
                <a:rect b="b" l="l" r="r" t="t"/>
                <a:pathLst>
                  <a:path extrusionOk="0" h="4329" w="4769">
                    <a:moveTo>
                      <a:pt x="4169" y="1"/>
                    </a:moveTo>
                    <a:lnTo>
                      <a:pt x="4169" y="1"/>
                    </a:lnTo>
                    <a:cubicBezTo>
                      <a:pt x="4109" y="11"/>
                      <a:pt x="4059" y="21"/>
                      <a:pt x="3999" y="31"/>
                    </a:cubicBezTo>
                    <a:cubicBezTo>
                      <a:pt x="2190" y="391"/>
                      <a:pt x="1020" y="2000"/>
                      <a:pt x="80" y="3439"/>
                    </a:cubicBezTo>
                    <a:cubicBezTo>
                      <a:pt x="480" y="2979"/>
                      <a:pt x="900" y="2539"/>
                      <a:pt x="1320" y="2110"/>
                    </a:cubicBezTo>
                    <a:lnTo>
                      <a:pt x="1320" y="2110"/>
                    </a:lnTo>
                    <a:cubicBezTo>
                      <a:pt x="1280" y="2160"/>
                      <a:pt x="1230" y="2220"/>
                      <a:pt x="1180" y="2270"/>
                    </a:cubicBezTo>
                    <a:cubicBezTo>
                      <a:pt x="760" y="2770"/>
                      <a:pt x="360" y="3299"/>
                      <a:pt x="1" y="3839"/>
                    </a:cubicBezTo>
                    <a:cubicBezTo>
                      <a:pt x="21" y="3859"/>
                      <a:pt x="41" y="3869"/>
                      <a:pt x="60" y="3879"/>
                    </a:cubicBezTo>
                    <a:cubicBezTo>
                      <a:pt x="611" y="3219"/>
                      <a:pt x="1260" y="2530"/>
                      <a:pt x="1960" y="1920"/>
                    </a:cubicBezTo>
                    <a:lnTo>
                      <a:pt x="1960" y="1920"/>
                    </a:lnTo>
                    <a:cubicBezTo>
                      <a:pt x="1380" y="2499"/>
                      <a:pt x="860" y="3150"/>
                      <a:pt x="460" y="3859"/>
                    </a:cubicBezTo>
                    <a:cubicBezTo>
                      <a:pt x="811" y="3409"/>
                      <a:pt x="1250" y="2959"/>
                      <a:pt x="1700" y="2559"/>
                    </a:cubicBezTo>
                    <a:lnTo>
                      <a:pt x="1700" y="2559"/>
                    </a:lnTo>
                    <a:cubicBezTo>
                      <a:pt x="1250" y="3050"/>
                      <a:pt x="860" y="3589"/>
                      <a:pt x="491" y="4149"/>
                    </a:cubicBezTo>
                    <a:cubicBezTo>
                      <a:pt x="591" y="4209"/>
                      <a:pt x="700" y="4269"/>
                      <a:pt x="800" y="4329"/>
                    </a:cubicBezTo>
                    <a:cubicBezTo>
                      <a:pt x="1670" y="3039"/>
                      <a:pt x="2639" y="1870"/>
                      <a:pt x="3969" y="1100"/>
                    </a:cubicBezTo>
                    <a:cubicBezTo>
                      <a:pt x="4219" y="951"/>
                      <a:pt x="4469" y="820"/>
                      <a:pt x="4718" y="711"/>
                    </a:cubicBezTo>
                    <a:cubicBezTo>
                      <a:pt x="4698" y="671"/>
                      <a:pt x="4689" y="620"/>
                      <a:pt x="4678" y="560"/>
                    </a:cubicBezTo>
                    <a:cubicBezTo>
                      <a:pt x="4498" y="600"/>
                      <a:pt x="4329" y="660"/>
                      <a:pt x="4159" y="731"/>
                    </a:cubicBezTo>
                    <a:cubicBezTo>
                      <a:pt x="4329" y="640"/>
                      <a:pt x="4498" y="560"/>
                      <a:pt x="4669" y="491"/>
                    </a:cubicBezTo>
                    <a:cubicBezTo>
                      <a:pt x="4669" y="431"/>
                      <a:pt x="4669" y="360"/>
                      <a:pt x="4678" y="300"/>
                    </a:cubicBezTo>
                    <a:lnTo>
                      <a:pt x="4678" y="300"/>
                    </a:lnTo>
                    <a:cubicBezTo>
                      <a:pt x="4358" y="371"/>
                      <a:pt x="4039" y="471"/>
                      <a:pt x="3749" y="611"/>
                    </a:cubicBezTo>
                    <a:cubicBezTo>
                      <a:pt x="4069" y="420"/>
                      <a:pt x="4398" y="271"/>
                      <a:pt x="4709" y="161"/>
                    </a:cubicBezTo>
                    <a:cubicBezTo>
                      <a:pt x="4729" y="121"/>
                      <a:pt x="4749" y="71"/>
                      <a:pt x="4769" y="31"/>
                    </a:cubicBezTo>
                    <a:lnTo>
                      <a:pt x="4769" y="31"/>
                    </a:lnTo>
                    <a:cubicBezTo>
                      <a:pt x="3919" y="151"/>
                      <a:pt x="3179" y="500"/>
                      <a:pt x="2530" y="971"/>
                    </a:cubicBezTo>
                    <a:cubicBezTo>
                      <a:pt x="2630" y="891"/>
                      <a:pt x="2719" y="820"/>
                      <a:pt x="2799" y="760"/>
                    </a:cubicBezTo>
                    <a:cubicBezTo>
                      <a:pt x="2919" y="651"/>
                      <a:pt x="3519" y="251"/>
                      <a:pt x="3879" y="111"/>
                    </a:cubicBezTo>
                    <a:cubicBezTo>
                      <a:pt x="3959" y="81"/>
                      <a:pt x="4069" y="31"/>
                      <a:pt x="41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58"/>
              <p:cNvSpPr/>
              <p:nvPr/>
            </p:nvSpPr>
            <p:spPr>
              <a:xfrm>
                <a:off x="3072309" y="1758440"/>
                <a:ext cx="191387" cy="154067"/>
              </a:xfrm>
              <a:custGeom>
                <a:rect b="b" l="l" r="r" t="t"/>
                <a:pathLst>
                  <a:path extrusionOk="0" h="3059" w="3800">
                    <a:moveTo>
                      <a:pt x="3799" y="0"/>
                    </a:moveTo>
                    <a:lnTo>
                      <a:pt x="3799" y="0"/>
                    </a:lnTo>
                    <a:cubicBezTo>
                      <a:pt x="3109" y="170"/>
                      <a:pt x="2460" y="480"/>
                      <a:pt x="1890" y="900"/>
                    </a:cubicBezTo>
                    <a:cubicBezTo>
                      <a:pt x="1230" y="1429"/>
                      <a:pt x="661" y="2059"/>
                      <a:pt x="190" y="2759"/>
                    </a:cubicBezTo>
                    <a:cubicBezTo>
                      <a:pt x="130" y="2859"/>
                      <a:pt x="61" y="2959"/>
                      <a:pt x="1" y="3059"/>
                    </a:cubicBezTo>
                    <a:cubicBezTo>
                      <a:pt x="110" y="2939"/>
                      <a:pt x="210" y="2819"/>
                      <a:pt x="321" y="2708"/>
                    </a:cubicBezTo>
                    <a:cubicBezTo>
                      <a:pt x="850" y="2139"/>
                      <a:pt x="1430" y="1599"/>
                      <a:pt x="2010" y="1080"/>
                    </a:cubicBezTo>
                    <a:cubicBezTo>
                      <a:pt x="2500" y="669"/>
                      <a:pt x="3149" y="280"/>
                      <a:pt x="3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58"/>
              <p:cNvSpPr/>
              <p:nvPr/>
            </p:nvSpPr>
            <p:spPr>
              <a:xfrm>
                <a:off x="3077850" y="1758894"/>
                <a:ext cx="140518" cy="123394"/>
              </a:xfrm>
              <a:custGeom>
                <a:rect b="b" l="l" r="r" t="t"/>
                <a:pathLst>
                  <a:path extrusionOk="0" h="2450" w="2790">
                    <a:moveTo>
                      <a:pt x="2789" y="1"/>
                    </a:moveTo>
                    <a:lnTo>
                      <a:pt x="2789" y="1"/>
                    </a:lnTo>
                    <a:cubicBezTo>
                      <a:pt x="1640" y="440"/>
                      <a:pt x="660" y="1280"/>
                      <a:pt x="51" y="2350"/>
                    </a:cubicBezTo>
                    <a:cubicBezTo>
                      <a:pt x="31" y="2380"/>
                      <a:pt x="11" y="2420"/>
                      <a:pt x="0" y="2450"/>
                    </a:cubicBezTo>
                    <a:cubicBezTo>
                      <a:pt x="80" y="2360"/>
                      <a:pt x="160" y="2280"/>
                      <a:pt x="240" y="2200"/>
                    </a:cubicBezTo>
                    <a:cubicBezTo>
                      <a:pt x="640" y="1770"/>
                      <a:pt x="1070" y="1380"/>
                      <a:pt x="1510" y="1000"/>
                    </a:cubicBezTo>
                    <a:cubicBezTo>
                      <a:pt x="1959" y="591"/>
                      <a:pt x="2279" y="331"/>
                      <a:pt x="27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58"/>
              <p:cNvSpPr/>
              <p:nvPr/>
            </p:nvSpPr>
            <p:spPr>
              <a:xfrm>
                <a:off x="3575203" y="1609410"/>
                <a:ext cx="328833" cy="256106"/>
              </a:xfrm>
              <a:custGeom>
                <a:rect b="b" l="l" r="r" t="t"/>
                <a:pathLst>
                  <a:path extrusionOk="0" h="5085" w="6529">
                    <a:moveTo>
                      <a:pt x="5418" y="0"/>
                    </a:moveTo>
                    <a:cubicBezTo>
                      <a:pt x="5409" y="140"/>
                      <a:pt x="5349" y="280"/>
                      <a:pt x="5249" y="370"/>
                    </a:cubicBezTo>
                    <a:cubicBezTo>
                      <a:pt x="5278" y="400"/>
                      <a:pt x="5309" y="420"/>
                      <a:pt x="5338" y="450"/>
                    </a:cubicBezTo>
                    <a:cubicBezTo>
                      <a:pt x="5489" y="610"/>
                      <a:pt x="5609" y="800"/>
                      <a:pt x="5748" y="1090"/>
                    </a:cubicBezTo>
                    <a:cubicBezTo>
                      <a:pt x="5798" y="1220"/>
                      <a:pt x="5838" y="1349"/>
                      <a:pt x="5868" y="1480"/>
                    </a:cubicBezTo>
                    <a:cubicBezTo>
                      <a:pt x="5878" y="1509"/>
                      <a:pt x="5898" y="1629"/>
                      <a:pt x="5908" y="1669"/>
                    </a:cubicBezTo>
                    <a:cubicBezTo>
                      <a:pt x="5968" y="2219"/>
                      <a:pt x="5828" y="2749"/>
                      <a:pt x="5678" y="3049"/>
                    </a:cubicBezTo>
                    <a:cubicBezTo>
                      <a:pt x="5669" y="3089"/>
                      <a:pt x="5649" y="3119"/>
                      <a:pt x="5629" y="3169"/>
                    </a:cubicBezTo>
                    <a:cubicBezTo>
                      <a:pt x="5438" y="3499"/>
                      <a:pt x="5318" y="3608"/>
                      <a:pt x="4989" y="3939"/>
                    </a:cubicBezTo>
                    <a:cubicBezTo>
                      <a:pt x="4538" y="4414"/>
                      <a:pt x="3689" y="4702"/>
                      <a:pt x="3025" y="4702"/>
                    </a:cubicBezTo>
                    <a:cubicBezTo>
                      <a:pt x="2895" y="4702"/>
                      <a:pt x="2771" y="4691"/>
                      <a:pt x="2660" y="4668"/>
                    </a:cubicBezTo>
                    <a:cubicBezTo>
                      <a:pt x="1970" y="4528"/>
                      <a:pt x="1570" y="4268"/>
                      <a:pt x="1091" y="3779"/>
                    </a:cubicBezTo>
                    <a:cubicBezTo>
                      <a:pt x="611" y="3229"/>
                      <a:pt x="431" y="2449"/>
                      <a:pt x="700" y="1629"/>
                    </a:cubicBezTo>
                    <a:cubicBezTo>
                      <a:pt x="561" y="1629"/>
                      <a:pt x="421" y="1580"/>
                      <a:pt x="321" y="1489"/>
                    </a:cubicBezTo>
                    <a:lnTo>
                      <a:pt x="321" y="1489"/>
                    </a:lnTo>
                    <a:cubicBezTo>
                      <a:pt x="1" y="2429"/>
                      <a:pt x="141" y="3479"/>
                      <a:pt x="980" y="4248"/>
                    </a:cubicBezTo>
                    <a:cubicBezTo>
                      <a:pt x="1011" y="4278"/>
                      <a:pt x="1040" y="4308"/>
                      <a:pt x="1071" y="4328"/>
                    </a:cubicBezTo>
                    <a:cubicBezTo>
                      <a:pt x="1280" y="4598"/>
                      <a:pt x="1610" y="4758"/>
                      <a:pt x="1940" y="4878"/>
                    </a:cubicBezTo>
                    <a:cubicBezTo>
                      <a:pt x="2285" y="5018"/>
                      <a:pt x="2648" y="5084"/>
                      <a:pt x="3013" y="5084"/>
                    </a:cubicBezTo>
                    <a:cubicBezTo>
                      <a:pt x="3430" y="5084"/>
                      <a:pt x="3849" y="4998"/>
                      <a:pt x="4249" y="4838"/>
                    </a:cubicBezTo>
                    <a:cubicBezTo>
                      <a:pt x="4359" y="4798"/>
                      <a:pt x="4469" y="4748"/>
                      <a:pt x="4569" y="4698"/>
                    </a:cubicBezTo>
                    <a:cubicBezTo>
                      <a:pt x="4859" y="4558"/>
                      <a:pt x="5129" y="4378"/>
                      <a:pt x="5349" y="4148"/>
                    </a:cubicBezTo>
                    <a:cubicBezTo>
                      <a:pt x="5618" y="3868"/>
                      <a:pt x="5818" y="3528"/>
                      <a:pt x="5978" y="3179"/>
                    </a:cubicBezTo>
                    <a:cubicBezTo>
                      <a:pt x="6528" y="2059"/>
                      <a:pt x="6288" y="780"/>
                      <a:pt x="5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58"/>
              <p:cNvSpPr/>
              <p:nvPr/>
            </p:nvSpPr>
            <p:spPr>
              <a:xfrm>
                <a:off x="3545538" y="1454841"/>
                <a:ext cx="334776" cy="285821"/>
              </a:xfrm>
              <a:custGeom>
                <a:rect b="b" l="l" r="r" t="t"/>
                <a:pathLst>
                  <a:path extrusionOk="0" h="5675" w="6647">
                    <a:moveTo>
                      <a:pt x="4298" y="0"/>
                    </a:moveTo>
                    <a:cubicBezTo>
                      <a:pt x="4318" y="51"/>
                      <a:pt x="4328" y="100"/>
                      <a:pt x="4348" y="151"/>
                    </a:cubicBezTo>
                    <a:lnTo>
                      <a:pt x="4348" y="171"/>
                    </a:lnTo>
                    <a:cubicBezTo>
                      <a:pt x="4358" y="211"/>
                      <a:pt x="4358" y="251"/>
                      <a:pt x="4368" y="291"/>
                    </a:cubicBezTo>
                    <a:cubicBezTo>
                      <a:pt x="4368" y="340"/>
                      <a:pt x="4368" y="380"/>
                      <a:pt x="4358" y="420"/>
                    </a:cubicBezTo>
                    <a:cubicBezTo>
                      <a:pt x="4738" y="551"/>
                      <a:pt x="5048" y="760"/>
                      <a:pt x="5338" y="1040"/>
                    </a:cubicBezTo>
                    <a:cubicBezTo>
                      <a:pt x="5487" y="1200"/>
                      <a:pt x="5607" y="1390"/>
                      <a:pt x="5747" y="1680"/>
                    </a:cubicBezTo>
                    <a:cubicBezTo>
                      <a:pt x="5798" y="1810"/>
                      <a:pt x="5827" y="1940"/>
                      <a:pt x="5867" y="2070"/>
                    </a:cubicBezTo>
                    <a:cubicBezTo>
                      <a:pt x="5878" y="2100"/>
                      <a:pt x="5898" y="2219"/>
                      <a:pt x="5898" y="2259"/>
                    </a:cubicBezTo>
                    <a:cubicBezTo>
                      <a:pt x="5967" y="2810"/>
                      <a:pt x="5818" y="3339"/>
                      <a:pt x="5678" y="3639"/>
                    </a:cubicBezTo>
                    <a:cubicBezTo>
                      <a:pt x="5658" y="3679"/>
                      <a:pt x="5638" y="3709"/>
                      <a:pt x="5618" y="3759"/>
                    </a:cubicBezTo>
                    <a:cubicBezTo>
                      <a:pt x="5428" y="4089"/>
                      <a:pt x="5308" y="4209"/>
                      <a:pt x="4978" y="4529"/>
                    </a:cubicBezTo>
                    <a:cubicBezTo>
                      <a:pt x="4535" y="5005"/>
                      <a:pt x="3688" y="5292"/>
                      <a:pt x="3019" y="5292"/>
                    </a:cubicBezTo>
                    <a:cubicBezTo>
                      <a:pt x="2887" y="5292"/>
                      <a:pt x="2762" y="5281"/>
                      <a:pt x="2649" y="5258"/>
                    </a:cubicBezTo>
                    <a:cubicBezTo>
                      <a:pt x="1969" y="5118"/>
                      <a:pt x="1569" y="4869"/>
                      <a:pt x="1090" y="4369"/>
                    </a:cubicBezTo>
                    <a:cubicBezTo>
                      <a:pt x="630" y="3849"/>
                      <a:pt x="440" y="3109"/>
                      <a:pt x="660" y="2330"/>
                    </a:cubicBezTo>
                    <a:cubicBezTo>
                      <a:pt x="630" y="2330"/>
                      <a:pt x="600" y="2319"/>
                      <a:pt x="570" y="2310"/>
                    </a:cubicBezTo>
                    <a:cubicBezTo>
                      <a:pt x="460" y="2290"/>
                      <a:pt x="380" y="2230"/>
                      <a:pt x="330" y="2159"/>
                    </a:cubicBezTo>
                    <a:cubicBezTo>
                      <a:pt x="320" y="2150"/>
                      <a:pt x="300" y="2150"/>
                      <a:pt x="290" y="2139"/>
                    </a:cubicBezTo>
                    <a:lnTo>
                      <a:pt x="290" y="2139"/>
                    </a:lnTo>
                    <a:cubicBezTo>
                      <a:pt x="0" y="3059"/>
                      <a:pt x="160" y="4089"/>
                      <a:pt x="970" y="4838"/>
                    </a:cubicBezTo>
                    <a:cubicBezTo>
                      <a:pt x="1000" y="4869"/>
                      <a:pt x="1030" y="4898"/>
                      <a:pt x="1060" y="4918"/>
                    </a:cubicBezTo>
                    <a:cubicBezTo>
                      <a:pt x="1280" y="5188"/>
                      <a:pt x="1600" y="5358"/>
                      <a:pt x="1929" y="5468"/>
                    </a:cubicBezTo>
                    <a:cubicBezTo>
                      <a:pt x="2274" y="5608"/>
                      <a:pt x="2637" y="5674"/>
                      <a:pt x="3003" y="5674"/>
                    </a:cubicBezTo>
                    <a:cubicBezTo>
                      <a:pt x="3421" y="5674"/>
                      <a:pt x="3843" y="5588"/>
                      <a:pt x="4248" y="5428"/>
                    </a:cubicBezTo>
                    <a:cubicBezTo>
                      <a:pt x="4358" y="5388"/>
                      <a:pt x="4458" y="5338"/>
                      <a:pt x="4568" y="5288"/>
                    </a:cubicBezTo>
                    <a:cubicBezTo>
                      <a:pt x="4848" y="5148"/>
                      <a:pt x="5118" y="4969"/>
                      <a:pt x="5348" y="4738"/>
                    </a:cubicBezTo>
                    <a:cubicBezTo>
                      <a:pt x="5607" y="4458"/>
                      <a:pt x="5807" y="4119"/>
                      <a:pt x="5978" y="3769"/>
                    </a:cubicBezTo>
                    <a:cubicBezTo>
                      <a:pt x="6647" y="2390"/>
                      <a:pt x="6127" y="771"/>
                      <a:pt x="4718" y="151"/>
                    </a:cubicBezTo>
                    <a:cubicBezTo>
                      <a:pt x="4568" y="80"/>
                      <a:pt x="4428" y="31"/>
                      <a:pt x="4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58"/>
              <p:cNvSpPr/>
              <p:nvPr/>
            </p:nvSpPr>
            <p:spPr>
              <a:xfrm>
                <a:off x="3445312" y="1304804"/>
                <a:ext cx="355023" cy="290505"/>
              </a:xfrm>
              <a:custGeom>
                <a:rect b="b" l="l" r="r" t="t"/>
                <a:pathLst>
                  <a:path extrusionOk="0" h="5768" w="7049">
                    <a:moveTo>
                      <a:pt x="3821" y="387"/>
                    </a:moveTo>
                    <a:cubicBezTo>
                      <a:pt x="4104" y="387"/>
                      <a:pt x="4371" y="408"/>
                      <a:pt x="4409" y="421"/>
                    </a:cubicBezTo>
                    <a:cubicBezTo>
                      <a:pt x="4969" y="531"/>
                      <a:pt x="5369" y="781"/>
                      <a:pt x="5738" y="1140"/>
                    </a:cubicBezTo>
                    <a:cubicBezTo>
                      <a:pt x="5889" y="1300"/>
                      <a:pt x="6009" y="1491"/>
                      <a:pt x="6149" y="1780"/>
                    </a:cubicBezTo>
                    <a:cubicBezTo>
                      <a:pt x="6198" y="1900"/>
                      <a:pt x="6238" y="2040"/>
                      <a:pt x="6268" y="2170"/>
                    </a:cubicBezTo>
                    <a:cubicBezTo>
                      <a:pt x="6278" y="2200"/>
                      <a:pt x="6298" y="2310"/>
                      <a:pt x="6308" y="2360"/>
                    </a:cubicBezTo>
                    <a:cubicBezTo>
                      <a:pt x="6368" y="2900"/>
                      <a:pt x="6228" y="3430"/>
                      <a:pt x="6078" y="3739"/>
                    </a:cubicBezTo>
                    <a:cubicBezTo>
                      <a:pt x="6058" y="3770"/>
                      <a:pt x="6038" y="3810"/>
                      <a:pt x="6018" y="3849"/>
                    </a:cubicBezTo>
                    <a:cubicBezTo>
                      <a:pt x="5829" y="4179"/>
                      <a:pt x="5718" y="4299"/>
                      <a:pt x="5389" y="4629"/>
                    </a:cubicBezTo>
                    <a:cubicBezTo>
                      <a:pt x="4940" y="5103"/>
                      <a:pt x="4095" y="5384"/>
                      <a:pt x="3427" y="5384"/>
                    </a:cubicBezTo>
                    <a:cubicBezTo>
                      <a:pt x="3293" y="5384"/>
                      <a:pt x="3165" y="5372"/>
                      <a:pt x="3050" y="5349"/>
                    </a:cubicBezTo>
                    <a:cubicBezTo>
                      <a:pt x="2370" y="5218"/>
                      <a:pt x="1970" y="4959"/>
                      <a:pt x="1491" y="4459"/>
                    </a:cubicBezTo>
                    <a:cubicBezTo>
                      <a:pt x="971" y="3879"/>
                      <a:pt x="801" y="3030"/>
                      <a:pt x="1160" y="2150"/>
                    </a:cubicBezTo>
                    <a:cubicBezTo>
                      <a:pt x="1391" y="1571"/>
                      <a:pt x="1940" y="900"/>
                      <a:pt x="2660" y="601"/>
                    </a:cubicBezTo>
                    <a:cubicBezTo>
                      <a:pt x="2680" y="591"/>
                      <a:pt x="2690" y="591"/>
                      <a:pt x="2690" y="591"/>
                    </a:cubicBezTo>
                    <a:cubicBezTo>
                      <a:pt x="2790" y="551"/>
                      <a:pt x="2900" y="511"/>
                      <a:pt x="3000" y="481"/>
                    </a:cubicBezTo>
                    <a:cubicBezTo>
                      <a:pt x="3110" y="451"/>
                      <a:pt x="3219" y="441"/>
                      <a:pt x="3330" y="421"/>
                    </a:cubicBezTo>
                    <a:cubicBezTo>
                      <a:pt x="3330" y="421"/>
                      <a:pt x="3339" y="421"/>
                      <a:pt x="3370" y="411"/>
                    </a:cubicBezTo>
                    <a:cubicBezTo>
                      <a:pt x="3501" y="393"/>
                      <a:pt x="3664" y="387"/>
                      <a:pt x="3821" y="387"/>
                    </a:cubicBezTo>
                    <a:close/>
                    <a:moveTo>
                      <a:pt x="3699" y="1"/>
                    </a:moveTo>
                    <a:cubicBezTo>
                      <a:pt x="2950" y="31"/>
                      <a:pt x="2400" y="191"/>
                      <a:pt x="1860" y="611"/>
                    </a:cubicBezTo>
                    <a:cubicBezTo>
                      <a:pt x="511" y="1620"/>
                      <a:pt x="1" y="3670"/>
                      <a:pt x="1380" y="4939"/>
                    </a:cubicBezTo>
                    <a:cubicBezTo>
                      <a:pt x="1411" y="4969"/>
                      <a:pt x="1440" y="4989"/>
                      <a:pt x="1471" y="5019"/>
                    </a:cubicBezTo>
                    <a:cubicBezTo>
                      <a:pt x="1680" y="5278"/>
                      <a:pt x="2010" y="5449"/>
                      <a:pt x="2330" y="5558"/>
                    </a:cubicBezTo>
                    <a:cubicBezTo>
                      <a:pt x="2679" y="5700"/>
                      <a:pt x="3046" y="5768"/>
                      <a:pt x="3415" y="5768"/>
                    </a:cubicBezTo>
                    <a:cubicBezTo>
                      <a:pt x="3830" y="5768"/>
                      <a:pt x="4248" y="5682"/>
                      <a:pt x="4649" y="5518"/>
                    </a:cubicBezTo>
                    <a:cubicBezTo>
                      <a:pt x="4759" y="5478"/>
                      <a:pt x="4869" y="5438"/>
                      <a:pt x="4969" y="5389"/>
                    </a:cubicBezTo>
                    <a:cubicBezTo>
                      <a:pt x="5259" y="5238"/>
                      <a:pt x="5518" y="5059"/>
                      <a:pt x="5749" y="4839"/>
                    </a:cubicBezTo>
                    <a:cubicBezTo>
                      <a:pt x="6018" y="4549"/>
                      <a:pt x="6218" y="4219"/>
                      <a:pt x="6378" y="3859"/>
                    </a:cubicBezTo>
                    <a:cubicBezTo>
                      <a:pt x="7048" y="2490"/>
                      <a:pt x="6528" y="871"/>
                      <a:pt x="5119" y="241"/>
                    </a:cubicBezTo>
                    <a:cubicBezTo>
                      <a:pt x="4589" y="11"/>
                      <a:pt x="4259" y="1"/>
                      <a:pt x="36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58"/>
              <p:cNvSpPr/>
              <p:nvPr/>
            </p:nvSpPr>
            <p:spPr>
              <a:xfrm>
                <a:off x="3612977" y="1325504"/>
                <a:ext cx="2065" cy="504"/>
              </a:xfrm>
              <a:custGeom>
                <a:rect b="b" l="l" r="r" t="t"/>
                <a:pathLst>
                  <a:path extrusionOk="0" h="10" w="41">
                    <a:moveTo>
                      <a:pt x="41" y="0"/>
                    </a:moveTo>
                    <a:cubicBezTo>
                      <a:pt x="10" y="10"/>
                      <a:pt x="1" y="10"/>
                      <a:pt x="1" y="10"/>
                    </a:cubicBezTo>
                    <a:cubicBezTo>
                      <a:pt x="10" y="10"/>
                      <a:pt x="21" y="10"/>
                      <a:pt x="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58"/>
              <p:cNvSpPr/>
              <p:nvPr/>
            </p:nvSpPr>
            <p:spPr>
              <a:xfrm>
                <a:off x="3315471" y="1200095"/>
                <a:ext cx="335330" cy="290556"/>
              </a:xfrm>
              <a:custGeom>
                <a:rect b="b" l="l" r="r" t="t"/>
                <a:pathLst>
                  <a:path extrusionOk="0" h="5769" w="6658">
                    <a:moveTo>
                      <a:pt x="3698" y="1"/>
                    </a:moveTo>
                    <a:cubicBezTo>
                      <a:pt x="2949" y="21"/>
                      <a:pt x="2399" y="191"/>
                      <a:pt x="1859" y="601"/>
                    </a:cubicBezTo>
                    <a:cubicBezTo>
                      <a:pt x="510" y="1620"/>
                      <a:pt x="0" y="3659"/>
                      <a:pt x="1380" y="4929"/>
                    </a:cubicBezTo>
                    <a:cubicBezTo>
                      <a:pt x="1410" y="4959"/>
                      <a:pt x="1440" y="4989"/>
                      <a:pt x="1470" y="5009"/>
                    </a:cubicBezTo>
                    <a:cubicBezTo>
                      <a:pt x="1679" y="5278"/>
                      <a:pt x="2010" y="5449"/>
                      <a:pt x="2339" y="5558"/>
                    </a:cubicBezTo>
                    <a:cubicBezTo>
                      <a:pt x="2679" y="5698"/>
                      <a:pt x="3029" y="5758"/>
                      <a:pt x="3389" y="5769"/>
                    </a:cubicBezTo>
                    <a:cubicBezTo>
                      <a:pt x="3349" y="5638"/>
                      <a:pt x="3359" y="5498"/>
                      <a:pt x="3409" y="5378"/>
                    </a:cubicBezTo>
                    <a:cubicBezTo>
                      <a:pt x="3279" y="5378"/>
                      <a:pt x="3159" y="5369"/>
                      <a:pt x="3049" y="5349"/>
                    </a:cubicBezTo>
                    <a:cubicBezTo>
                      <a:pt x="2369" y="5218"/>
                      <a:pt x="1970" y="4959"/>
                      <a:pt x="1490" y="4459"/>
                    </a:cubicBezTo>
                    <a:cubicBezTo>
                      <a:pt x="970" y="3879"/>
                      <a:pt x="800" y="3019"/>
                      <a:pt x="1160" y="2150"/>
                    </a:cubicBezTo>
                    <a:cubicBezTo>
                      <a:pt x="1390" y="1571"/>
                      <a:pt x="1939" y="891"/>
                      <a:pt x="2659" y="601"/>
                    </a:cubicBezTo>
                    <a:cubicBezTo>
                      <a:pt x="2679" y="591"/>
                      <a:pt x="2689" y="581"/>
                      <a:pt x="2689" y="581"/>
                    </a:cubicBezTo>
                    <a:cubicBezTo>
                      <a:pt x="2799" y="541"/>
                      <a:pt x="2899" y="511"/>
                      <a:pt x="2999" y="481"/>
                    </a:cubicBezTo>
                    <a:cubicBezTo>
                      <a:pt x="3109" y="451"/>
                      <a:pt x="3219" y="431"/>
                      <a:pt x="3329" y="421"/>
                    </a:cubicBezTo>
                    <a:cubicBezTo>
                      <a:pt x="3329" y="421"/>
                      <a:pt x="3339" y="411"/>
                      <a:pt x="3369" y="411"/>
                    </a:cubicBezTo>
                    <a:cubicBezTo>
                      <a:pt x="3501" y="393"/>
                      <a:pt x="3664" y="387"/>
                      <a:pt x="3822" y="387"/>
                    </a:cubicBezTo>
                    <a:cubicBezTo>
                      <a:pt x="4108" y="387"/>
                      <a:pt x="4376" y="408"/>
                      <a:pt x="4409" y="421"/>
                    </a:cubicBezTo>
                    <a:cubicBezTo>
                      <a:pt x="4968" y="521"/>
                      <a:pt x="5368" y="771"/>
                      <a:pt x="5738" y="1140"/>
                    </a:cubicBezTo>
                    <a:cubicBezTo>
                      <a:pt x="5888" y="1291"/>
                      <a:pt x="6008" y="1491"/>
                      <a:pt x="6148" y="1780"/>
                    </a:cubicBezTo>
                    <a:cubicBezTo>
                      <a:pt x="6197" y="1900"/>
                      <a:pt x="6237" y="2030"/>
                      <a:pt x="6268" y="2160"/>
                    </a:cubicBezTo>
                    <a:cubicBezTo>
                      <a:pt x="6277" y="2200"/>
                      <a:pt x="6297" y="2310"/>
                      <a:pt x="6308" y="2350"/>
                    </a:cubicBezTo>
                    <a:lnTo>
                      <a:pt x="6308" y="2420"/>
                    </a:lnTo>
                    <a:cubicBezTo>
                      <a:pt x="6428" y="2390"/>
                      <a:pt x="6537" y="2370"/>
                      <a:pt x="6657" y="2360"/>
                    </a:cubicBezTo>
                    <a:cubicBezTo>
                      <a:pt x="6568" y="1460"/>
                      <a:pt x="6028" y="641"/>
                      <a:pt x="5128" y="241"/>
                    </a:cubicBezTo>
                    <a:cubicBezTo>
                      <a:pt x="4588" y="11"/>
                      <a:pt x="4258" y="1"/>
                      <a:pt x="36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58"/>
              <p:cNvSpPr/>
              <p:nvPr/>
            </p:nvSpPr>
            <p:spPr>
              <a:xfrm>
                <a:off x="3195653" y="1174963"/>
                <a:ext cx="281490" cy="290606"/>
              </a:xfrm>
              <a:custGeom>
                <a:rect b="b" l="l" r="r" t="t"/>
                <a:pathLst>
                  <a:path extrusionOk="0" h="5770" w="5589">
                    <a:moveTo>
                      <a:pt x="3699" y="0"/>
                    </a:moveTo>
                    <a:cubicBezTo>
                      <a:pt x="2949" y="30"/>
                      <a:pt x="2399" y="190"/>
                      <a:pt x="1859" y="610"/>
                    </a:cubicBezTo>
                    <a:cubicBezTo>
                      <a:pt x="510" y="1619"/>
                      <a:pt x="0" y="3669"/>
                      <a:pt x="1380" y="4938"/>
                    </a:cubicBezTo>
                    <a:cubicBezTo>
                      <a:pt x="1410" y="4968"/>
                      <a:pt x="1440" y="4988"/>
                      <a:pt x="1470" y="5018"/>
                    </a:cubicBezTo>
                    <a:cubicBezTo>
                      <a:pt x="1680" y="5288"/>
                      <a:pt x="2010" y="5448"/>
                      <a:pt x="2330" y="5557"/>
                    </a:cubicBezTo>
                    <a:cubicBezTo>
                      <a:pt x="2679" y="5701"/>
                      <a:pt x="3044" y="5769"/>
                      <a:pt x="3413" y="5769"/>
                    </a:cubicBezTo>
                    <a:cubicBezTo>
                      <a:pt x="3814" y="5769"/>
                      <a:pt x="4218" y="5689"/>
                      <a:pt x="4609" y="5538"/>
                    </a:cubicBezTo>
                    <a:cubicBezTo>
                      <a:pt x="4369" y="5538"/>
                      <a:pt x="4129" y="5478"/>
                      <a:pt x="3869" y="5348"/>
                    </a:cubicBezTo>
                    <a:cubicBezTo>
                      <a:pt x="3716" y="5374"/>
                      <a:pt x="3563" y="5386"/>
                      <a:pt x="3418" y="5386"/>
                    </a:cubicBezTo>
                    <a:cubicBezTo>
                      <a:pt x="3287" y="5386"/>
                      <a:pt x="3163" y="5377"/>
                      <a:pt x="3049" y="5358"/>
                    </a:cubicBezTo>
                    <a:cubicBezTo>
                      <a:pt x="2370" y="5218"/>
                      <a:pt x="1970" y="4958"/>
                      <a:pt x="1490" y="4458"/>
                    </a:cubicBezTo>
                    <a:cubicBezTo>
                      <a:pt x="970" y="3878"/>
                      <a:pt x="800" y="3029"/>
                      <a:pt x="1160" y="2149"/>
                    </a:cubicBezTo>
                    <a:cubicBezTo>
                      <a:pt x="1390" y="1570"/>
                      <a:pt x="1939" y="900"/>
                      <a:pt x="2659" y="600"/>
                    </a:cubicBezTo>
                    <a:cubicBezTo>
                      <a:pt x="2679" y="590"/>
                      <a:pt x="2689" y="590"/>
                      <a:pt x="2689" y="590"/>
                    </a:cubicBezTo>
                    <a:cubicBezTo>
                      <a:pt x="2789" y="550"/>
                      <a:pt x="2899" y="510"/>
                      <a:pt x="2999" y="480"/>
                    </a:cubicBezTo>
                    <a:lnTo>
                      <a:pt x="3329" y="420"/>
                    </a:lnTo>
                    <a:lnTo>
                      <a:pt x="3369" y="420"/>
                    </a:lnTo>
                    <a:lnTo>
                      <a:pt x="3369" y="410"/>
                    </a:lnTo>
                    <a:cubicBezTo>
                      <a:pt x="3501" y="392"/>
                      <a:pt x="3663" y="386"/>
                      <a:pt x="3820" y="386"/>
                    </a:cubicBezTo>
                    <a:cubicBezTo>
                      <a:pt x="4103" y="386"/>
                      <a:pt x="4370" y="407"/>
                      <a:pt x="4409" y="420"/>
                    </a:cubicBezTo>
                    <a:cubicBezTo>
                      <a:pt x="4798" y="490"/>
                      <a:pt x="5098" y="640"/>
                      <a:pt x="5378" y="840"/>
                    </a:cubicBezTo>
                    <a:cubicBezTo>
                      <a:pt x="5398" y="710"/>
                      <a:pt x="5478" y="590"/>
                      <a:pt x="5588" y="510"/>
                    </a:cubicBezTo>
                    <a:cubicBezTo>
                      <a:pt x="5448" y="410"/>
                      <a:pt x="5288" y="320"/>
                      <a:pt x="5128" y="250"/>
                    </a:cubicBezTo>
                    <a:cubicBezTo>
                      <a:pt x="4589" y="10"/>
                      <a:pt x="4258" y="0"/>
                      <a:pt x="36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58"/>
              <p:cNvSpPr/>
              <p:nvPr/>
            </p:nvSpPr>
            <p:spPr>
              <a:xfrm>
                <a:off x="3585830" y="1832376"/>
                <a:ext cx="207453" cy="130445"/>
              </a:xfrm>
              <a:custGeom>
                <a:rect b="b" l="l" r="r" t="t"/>
                <a:pathLst>
                  <a:path extrusionOk="0" h="2590" w="4119">
                    <a:moveTo>
                      <a:pt x="4118" y="1"/>
                    </a:moveTo>
                    <a:cubicBezTo>
                      <a:pt x="3988" y="61"/>
                      <a:pt x="3848" y="121"/>
                      <a:pt x="3718" y="191"/>
                    </a:cubicBezTo>
                    <a:cubicBezTo>
                      <a:pt x="3678" y="331"/>
                      <a:pt x="3638" y="461"/>
                      <a:pt x="3588" y="561"/>
                    </a:cubicBezTo>
                    <a:cubicBezTo>
                      <a:pt x="3568" y="591"/>
                      <a:pt x="3548" y="631"/>
                      <a:pt x="3528" y="671"/>
                    </a:cubicBezTo>
                    <a:cubicBezTo>
                      <a:pt x="3339" y="1001"/>
                      <a:pt x="3219" y="1120"/>
                      <a:pt x="2888" y="1451"/>
                    </a:cubicBezTo>
                    <a:cubicBezTo>
                      <a:pt x="2448" y="1925"/>
                      <a:pt x="1605" y="2205"/>
                      <a:pt x="937" y="2205"/>
                    </a:cubicBezTo>
                    <a:cubicBezTo>
                      <a:pt x="803" y="2205"/>
                      <a:pt x="675" y="2194"/>
                      <a:pt x="560" y="2170"/>
                    </a:cubicBezTo>
                    <a:cubicBezTo>
                      <a:pt x="350" y="2130"/>
                      <a:pt x="170" y="2080"/>
                      <a:pt x="0" y="2010"/>
                    </a:cubicBezTo>
                    <a:lnTo>
                      <a:pt x="0" y="2010"/>
                    </a:lnTo>
                    <a:cubicBezTo>
                      <a:pt x="10" y="2090"/>
                      <a:pt x="20" y="2180"/>
                      <a:pt x="30" y="2260"/>
                    </a:cubicBezTo>
                    <a:cubicBezTo>
                      <a:pt x="40" y="2330"/>
                      <a:pt x="50" y="2390"/>
                      <a:pt x="60" y="2460"/>
                    </a:cubicBezTo>
                    <a:cubicBezTo>
                      <a:pt x="341" y="2547"/>
                      <a:pt x="631" y="2589"/>
                      <a:pt x="923" y="2589"/>
                    </a:cubicBezTo>
                    <a:cubicBezTo>
                      <a:pt x="1336" y="2589"/>
                      <a:pt x="1754" y="2504"/>
                      <a:pt x="2159" y="2340"/>
                    </a:cubicBezTo>
                    <a:cubicBezTo>
                      <a:pt x="2269" y="2300"/>
                      <a:pt x="2369" y="2260"/>
                      <a:pt x="2479" y="2210"/>
                    </a:cubicBezTo>
                    <a:cubicBezTo>
                      <a:pt x="2759" y="2060"/>
                      <a:pt x="3028" y="1880"/>
                      <a:pt x="3259" y="1660"/>
                    </a:cubicBezTo>
                    <a:cubicBezTo>
                      <a:pt x="3518" y="1371"/>
                      <a:pt x="3718" y="1031"/>
                      <a:pt x="3888" y="681"/>
                    </a:cubicBezTo>
                    <a:cubicBezTo>
                      <a:pt x="3998" y="461"/>
                      <a:pt x="4068" y="231"/>
                      <a:pt x="41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58"/>
              <p:cNvSpPr/>
              <p:nvPr/>
            </p:nvSpPr>
            <p:spPr>
              <a:xfrm>
                <a:off x="3130733" y="1297752"/>
                <a:ext cx="113825" cy="246738"/>
              </a:xfrm>
              <a:custGeom>
                <a:rect b="b" l="l" r="r" t="t"/>
                <a:pathLst>
                  <a:path extrusionOk="0" h="4899" w="2260">
                    <a:moveTo>
                      <a:pt x="2209" y="1"/>
                    </a:moveTo>
                    <a:lnTo>
                      <a:pt x="2209" y="1"/>
                    </a:lnTo>
                    <a:cubicBezTo>
                      <a:pt x="2089" y="71"/>
                      <a:pt x="1979" y="151"/>
                      <a:pt x="1859" y="241"/>
                    </a:cubicBezTo>
                    <a:cubicBezTo>
                      <a:pt x="510" y="1251"/>
                      <a:pt x="0" y="3290"/>
                      <a:pt x="1380" y="4569"/>
                    </a:cubicBezTo>
                    <a:cubicBezTo>
                      <a:pt x="1409" y="4599"/>
                      <a:pt x="1440" y="4619"/>
                      <a:pt x="1469" y="4649"/>
                    </a:cubicBezTo>
                    <a:cubicBezTo>
                      <a:pt x="1540" y="4739"/>
                      <a:pt x="1629" y="4819"/>
                      <a:pt x="1729" y="4899"/>
                    </a:cubicBezTo>
                    <a:cubicBezTo>
                      <a:pt x="1809" y="4799"/>
                      <a:pt x="1899" y="4699"/>
                      <a:pt x="1979" y="4599"/>
                    </a:cubicBezTo>
                    <a:lnTo>
                      <a:pt x="2019" y="4559"/>
                    </a:lnTo>
                    <a:cubicBezTo>
                      <a:pt x="1839" y="4429"/>
                      <a:pt x="1669" y="4279"/>
                      <a:pt x="1489" y="4089"/>
                    </a:cubicBezTo>
                    <a:cubicBezTo>
                      <a:pt x="969" y="3510"/>
                      <a:pt x="800" y="2660"/>
                      <a:pt x="1160" y="1780"/>
                    </a:cubicBezTo>
                    <a:cubicBezTo>
                      <a:pt x="1340" y="1320"/>
                      <a:pt x="1739" y="791"/>
                      <a:pt x="2259" y="451"/>
                    </a:cubicBezTo>
                    <a:cubicBezTo>
                      <a:pt x="2169" y="331"/>
                      <a:pt x="2139" y="171"/>
                      <a:pt x="22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58"/>
              <p:cNvSpPr/>
              <p:nvPr/>
            </p:nvSpPr>
            <p:spPr>
              <a:xfrm>
                <a:off x="3598875" y="1875186"/>
                <a:ext cx="142533" cy="58776"/>
              </a:xfrm>
              <a:custGeom>
                <a:rect b="b" l="l" r="r" t="t"/>
                <a:pathLst>
                  <a:path extrusionOk="0" h="1167" w="2830">
                    <a:moveTo>
                      <a:pt x="2829" y="1"/>
                    </a:moveTo>
                    <a:lnTo>
                      <a:pt x="2829" y="1"/>
                    </a:lnTo>
                    <a:cubicBezTo>
                      <a:pt x="2689" y="101"/>
                      <a:pt x="2549" y="181"/>
                      <a:pt x="2409" y="261"/>
                    </a:cubicBezTo>
                    <a:cubicBezTo>
                      <a:pt x="2260" y="350"/>
                      <a:pt x="2080" y="441"/>
                      <a:pt x="1910" y="521"/>
                    </a:cubicBezTo>
                    <a:cubicBezTo>
                      <a:pt x="2080" y="401"/>
                      <a:pt x="2220" y="241"/>
                      <a:pt x="2320" y="61"/>
                    </a:cubicBezTo>
                    <a:cubicBezTo>
                      <a:pt x="2328" y="52"/>
                      <a:pt x="2344" y="29"/>
                      <a:pt x="2336" y="29"/>
                    </a:cubicBezTo>
                    <a:cubicBezTo>
                      <a:pt x="2334" y="29"/>
                      <a:pt x="2332" y="29"/>
                      <a:pt x="2329" y="31"/>
                    </a:cubicBezTo>
                    <a:cubicBezTo>
                      <a:pt x="2250" y="101"/>
                      <a:pt x="2150" y="151"/>
                      <a:pt x="2060" y="210"/>
                    </a:cubicBezTo>
                    <a:cubicBezTo>
                      <a:pt x="1860" y="341"/>
                      <a:pt x="1630" y="441"/>
                      <a:pt x="1420" y="550"/>
                    </a:cubicBezTo>
                    <a:cubicBezTo>
                      <a:pt x="1180" y="661"/>
                      <a:pt x="1000" y="750"/>
                      <a:pt x="690" y="821"/>
                    </a:cubicBezTo>
                    <a:cubicBezTo>
                      <a:pt x="778" y="837"/>
                      <a:pt x="865" y="845"/>
                      <a:pt x="952" y="845"/>
                    </a:cubicBezTo>
                    <a:cubicBezTo>
                      <a:pt x="1075" y="845"/>
                      <a:pt x="1198" y="830"/>
                      <a:pt x="1320" y="801"/>
                    </a:cubicBezTo>
                    <a:lnTo>
                      <a:pt x="1320" y="801"/>
                    </a:lnTo>
                    <a:cubicBezTo>
                      <a:pt x="1280" y="821"/>
                      <a:pt x="1240" y="841"/>
                      <a:pt x="1210" y="850"/>
                    </a:cubicBezTo>
                    <a:cubicBezTo>
                      <a:pt x="890" y="978"/>
                      <a:pt x="577" y="1068"/>
                      <a:pt x="250" y="1068"/>
                    </a:cubicBezTo>
                    <a:cubicBezTo>
                      <a:pt x="168" y="1068"/>
                      <a:pt x="85" y="1062"/>
                      <a:pt x="1" y="1050"/>
                    </a:cubicBezTo>
                    <a:lnTo>
                      <a:pt x="1" y="1050"/>
                    </a:lnTo>
                    <a:cubicBezTo>
                      <a:pt x="230" y="1129"/>
                      <a:pt x="471" y="1166"/>
                      <a:pt x="712" y="1166"/>
                    </a:cubicBezTo>
                    <a:cubicBezTo>
                      <a:pt x="1479" y="1166"/>
                      <a:pt x="2253" y="789"/>
                      <a:pt x="2709" y="181"/>
                    </a:cubicBezTo>
                    <a:cubicBezTo>
                      <a:pt x="2749" y="131"/>
                      <a:pt x="2820" y="31"/>
                      <a:pt x="28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58"/>
              <p:cNvSpPr/>
              <p:nvPr/>
            </p:nvSpPr>
            <p:spPr>
              <a:xfrm>
                <a:off x="3646721" y="1885763"/>
                <a:ext cx="31226" cy="12541"/>
              </a:xfrm>
              <a:custGeom>
                <a:rect b="b" l="l" r="r" t="t"/>
                <a:pathLst>
                  <a:path extrusionOk="0" h="249" w="620">
                    <a:moveTo>
                      <a:pt x="620" y="0"/>
                    </a:moveTo>
                    <a:lnTo>
                      <a:pt x="620" y="0"/>
                    </a:lnTo>
                    <a:cubicBezTo>
                      <a:pt x="540" y="20"/>
                      <a:pt x="400" y="80"/>
                      <a:pt x="350" y="100"/>
                    </a:cubicBezTo>
                    <a:cubicBezTo>
                      <a:pt x="220" y="151"/>
                      <a:pt x="130" y="200"/>
                      <a:pt x="0" y="240"/>
                    </a:cubicBezTo>
                    <a:cubicBezTo>
                      <a:pt x="32" y="246"/>
                      <a:pt x="63" y="248"/>
                      <a:pt x="94" y="248"/>
                    </a:cubicBezTo>
                    <a:cubicBezTo>
                      <a:pt x="297" y="248"/>
                      <a:pt x="481" y="139"/>
                      <a:pt x="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58"/>
              <p:cNvSpPr/>
              <p:nvPr/>
            </p:nvSpPr>
            <p:spPr>
              <a:xfrm>
                <a:off x="3673868" y="1651717"/>
                <a:ext cx="221102" cy="192344"/>
              </a:xfrm>
              <a:custGeom>
                <a:rect b="b" l="l" r="r" t="t"/>
                <a:pathLst>
                  <a:path extrusionOk="0" h="3819" w="4390">
                    <a:moveTo>
                      <a:pt x="3490" y="0"/>
                    </a:moveTo>
                    <a:lnTo>
                      <a:pt x="3490" y="0"/>
                    </a:lnTo>
                    <a:cubicBezTo>
                      <a:pt x="3699" y="909"/>
                      <a:pt x="3430" y="1599"/>
                      <a:pt x="3019" y="2109"/>
                    </a:cubicBezTo>
                    <a:cubicBezTo>
                      <a:pt x="3190" y="1809"/>
                      <a:pt x="3290" y="1479"/>
                      <a:pt x="3299" y="1129"/>
                    </a:cubicBezTo>
                    <a:cubicBezTo>
                      <a:pt x="3310" y="1029"/>
                      <a:pt x="3310" y="929"/>
                      <a:pt x="3299" y="829"/>
                    </a:cubicBezTo>
                    <a:lnTo>
                      <a:pt x="3299" y="849"/>
                    </a:lnTo>
                    <a:cubicBezTo>
                      <a:pt x="3210" y="1080"/>
                      <a:pt x="3099" y="1309"/>
                      <a:pt x="2970" y="1539"/>
                    </a:cubicBezTo>
                    <a:cubicBezTo>
                      <a:pt x="2760" y="1889"/>
                      <a:pt x="2450" y="2189"/>
                      <a:pt x="2090" y="2499"/>
                    </a:cubicBezTo>
                    <a:cubicBezTo>
                      <a:pt x="2250" y="2319"/>
                      <a:pt x="2390" y="2119"/>
                      <a:pt x="2490" y="1909"/>
                    </a:cubicBezTo>
                    <a:cubicBezTo>
                      <a:pt x="2509" y="1870"/>
                      <a:pt x="2575" y="1748"/>
                      <a:pt x="2561" y="1748"/>
                    </a:cubicBezTo>
                    <a:lnTo>
                      <a:pt x="2561" y="1748"/>
                    </a:lnTo>
                    <a:cubicBezTo>
                      <a:pt x="2561" y="1748"/>
                      <a:pt x="2560" y="1749"/>
                      <a:pt x="2560" y="1749"/>
                    </a:cubicBezTo>
                    <a:cubicBezTo>
                      <a:pt x="2440" y="1859"/>
                      <a:pt x="2320" y="1979"/>
                      <a:pt x="2190" y="2089"/>
                    </a:cubicBezTo>
                    <a:cubicBezTo>
                      <a:pt x="1780" y="2429"/>
                      <a:pt x="1640" y="2548"/>
                      <a:pt x="1291" y="2799"/>
                    </a:cubicBezTo>
                    <a:cubicBezTo>
                      <a:pt x="1100" y="2919"/>
                      <a:pt x="960" y="3008"/>
                      <a:pt x="761" y="3048"/>
                    </a:cubicBezTo>
                    <a:cubicBezTo>
                      <a:pt x="820" y="3062"/>
                      <a:pt x="882" y="3068"/>
                      <a:pt x="944" y="3068"/>
                    </a:cubicBezTo>
                    <a:cubicBezTo>
                      <a:pt x="1109" y="3068"/>
                      <a:pt x="1278" y="3024"/>
                      <a:pt x="1431" y="2959"/>
                    </a:cubicBezTo>
                    <a:cubicBezTo>
                      <a:pt x="1500" y="2928"/>
                      <a:pt x="1560" y="2899"/>
                      <a:pt x="1620" y="2868"/>
                    </a:cubicBezTo>
                    <a:lnTo>
                      <a:pt x="1620" y="2868"/>
                    </a:lnTo>
                    <a:cubicBezTo>
                      <a:pt x="1291" y="3108"/>
                      <a:pt x="780" y="3388"/>
                      <a:pt x="281" y="3438"/>
                    </a:cubicBezTo>
                    <a:cubicBezTo>
                      <a:pt x="433" y="3473"/>
                      <a:pt x="584" y="3488"/>
                      <a:pt x="734" y="3488"/>
                    </a:cubicBezTo>
                    <a:cubicBezTo>
                      <a:pt x="841" y="3488"/>
                      <a:pt x="947" y="3481"/>
                      <a:pt x="1051" y="3468"/>
                    </a:cubicBezTo>
                    <a:lnTo>
                      <a:pt x="1051" y="3468"/>
                    </a:lnTo>
                    <a:cubicBezTo>
                      <a:pt x="838" y="3529"/>
                      <a:pt x="608" y="3572"/>
                      <a:pt x="383" y="3572"/>
                    </a:cubicBezTo>
                    <a:cubicBezTo>
                      <a:pt x="312" y="3572"/>
                      <a:pt x="241" y="3568"/>
                      <a:pt x="171" y="3558"/>
                    </a:cubicBezTo>
                    <a:cubicBezTo>
                      <a:pt x="111" y="3558"/>
                      <a:pt x="31" y="3538"/>
                      <a:pt x="1" y="3538"/>
                    </a:cubicBezTo>
                    <a:cubicBezTo>
                      <a:pt x="121" y="3608"/>
                      <a:pt x="241" y="3668"/>
                      <a:pt x="371" y="3708"/>
                    </a:cubicBezTo>
                    <a:cubicBezTo>
                      <a:pt x="621" y="3788"/>
                      <a:pt x="880" y="3818"/>
                      <a:pt x="1140" y="3818"/>
                    </a:cubicBezTo>
                    <a:cubicBezTo>
                      <a:pt x="3079" y="3748"/>
                      <a:pt x="4389" y="1779"/>
                      <a:pt x="34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58"/>
              <p:cNvSpPr/>
              <p:nvPr/>
            </p:nvSpPr>
            <p:spPr>
              <a:xfrm>
                <a:off x="3698043" y="1498154"/>
                <a:ext cx="148073" cy="216267"/>
              </a:xfrm>
              <a:custGeom>
                <a:rect b="b" l="l" r="r" t="t"/>
                <a:pathLst>
                  <a:path extrusionOk="0" h="4294" w="2940">
                    <a:moveTo>
                      <a:pt x="1760" y="0"/>
                    </a:moveTo>
                    <a:cubicBezTo>
                      <a:pt x="1830" y="100"/>
                      <a:pt x="1890" y="210"/>
                      <a:pt x="1940" y="320"/>
                    </a:cubicBezTo>
                    <a:cubicBezTo>
                      <a:pt x="2110" y="650"/>
                      <a:pt x="2250" y="1060"/>
                      <a:pt x="2270" y="1379"/>
                    </a:cubicBezTo>
                    <a:cubicBezTo>
                      <a:pt x="2270" y="1550"/>
                      <a:pt x="2260" y="1710"/>
                      <a:pt x="2230" y="1890"/>
                    </a:cubicBezTo>
                    <a:cubicBezTo>
                      <a:pt x="2250" y="1570"/>
                      <a:pt x="2190" y="1260"/>
                      <a:pt x="2030" y="980"/>
                    </a:cubicBezTo>
                    <a:cubicBezTo>
                      <a:pt x="1970" y="870"/>
                      <a:pt x="1910" y="760"/>
                      <a:pt x="1840" y="660"/>
                    </a:cubicBezTo>
                    <a:lnTo>
                      <a:pt x="1840" y="660"/>
                    </a:lnTo>
                    <a:cubicBezTo>
                      <a:pt x="1880" y="900"/>
                      <a:pt x="1920" y="1060"/>
                      <a:pt x="1930" y="1260"/>
                    </a:cubicBezTo>
                    <a:cubicBezTo>
                      <a:pt x="1970" y="1579"/>
                      <a:pt x="1760" y="2189"/>
                      <a:pt x="1680" y="2379"/>
                    </a:cubicBezTo>
                    <a:cubicBezTo>
                      <a:pt x="1730" y="2159"/>
                      <a:pt x="1730" y="1930"/>
                      <a:pt x="1710" y="1710"/>
                    </a:cubicBezTo>
                    <a:cubicBezTo>
                      <a:pt x="1700" y="1670"/>
                      <a:pt x="1680" y="1559"/>
                      <a:pt x="1670" y="1559"/>
                    </a:cubicBezTo>
                    <a:cubicBezTo>
                      <a:pt x="1650" y="1679"/>
                      <a:pt x="1620" y="1799"/>
                      <a:pt x="1590" y="1910"/>
                    </a:cubicBezTo>
                    <a:cubicBezTo>
                      <a:pt x="1450" y="2349"/>
                      <a:pt x="1390" y="2509"/>
                      <a:pt x="1190" y="2869"/>
                    </a:cubicBezTo>
                    <a:cubicBezTo>
                      <a:pt x="1131" y="2979"/>
                      <a:pt x="1040" y="3099"/>
                      <a:pt x="1011" y="3149"/>
                    </a:cubicBezTo>
                    <a:cubicBezTo>
                      <a:pt x="940" y="3229"/>
                      <a:pt x="880" y="3309"/>
                      <a:pt x="791" y="3359"/>
                    </a:cubicBezTo>
                    <a:cubicBezTo>
                      <a:pt x="1020" y="3319"/>
                      <a:pt x="1210" y="3159"/>
                      <a:pt x="1370" y="2989"/>
                    </a:cubicBezTo>
                    <a:lnTo>
                      <a:pt x="1370" y="2989"/>
                    </a:lnTo>
                    <a:cubicBezTo>
                      <a:pt x="1120" y="3379"/>
                      <a:pt x="780" y="3778"/>
                      <a:pt x="380" y="4009"/>
                    </a:cubicBezTo>
                    <a:cubicBezTo>
                      <a:pt x="660" y="3958"/>
                      <a:pt x="920" y="3849"/>
                      <a:pt x="1150" y="3698"/>
                    </a:cubicBezTo>
                    <a:lnTo>
                      <a:pt x="1150" y="3698"/>
                    </a:lnTo>
                    <a:cubicBezTo>
                      <a:pt x="820" y="3978"/>
                      <a:pt x="431" y="4178"/>
                      <a:pt x="1" y="4258"/>
                    </a:cubicBezTo>
                    <a:cubicBezTo>
                      <a:pt x="124" y="4282"/>
                      <a:pt x="249" y="4294"/>
                      <a:pt x="372" y="4294"/>
                    </a:cubicBezTo>
                    <a:cubicBezTo>
                      <a:pt x="1166" y="4294"/>
                      <a:pt x="1930" y="3817"/>
                      <a:pt x="2380" y="3169"/>
                    </a:cubicBezTo>
                    <a:cubicBezTo>
                      <a:pt x="2819" y="2509"/>
                      <a:pt x="2939" y="1599"/>
                      <a:pt x="2550" y="890"/>
                    </a:cubicBezTo>
                    <a:cubicBezTo>
                      <a:pt x="2360" y="550"/>
                      <a:pt x="2070" y="210"/>
                      <a:pt x="17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58"/>
              <p:cNvSpPr/>
              <p:nvPr/>
            </p:nvSpPr>
            <p:spPr>
              <a:xfrm>
                <a:off x="3746897" y="1617469"/>
                <a:ext cx="10123" cy="18635"/>
              </a:xfrm>
              <a:custGeom>
                <a:rect b="b" l="l" r="r" t="t"/>
                <a:pathLst>
                  <a:path extrusionOk="0" h="370" w="201">
                    <a:moveTo>
                      <a:pt x="200" y="0"/>
                    </a:moveTo>
                    <a:lnTo>
                      <a:pt x="200" y="0"/>
                    </a:lnTo>
                    <a:cubicBezTo>
                      <a:pt x="121" y="110"/>
                      <a:pt x="61" y="240"/>
                      <a:pt x="1" y="370"/>
                    </a:cubicBezTo>
                    <a:cubicBezTo>
                      <a:pt x="121" y="270"/>
                      <a:pt x="190" y="140"/>
                      <a:pt x="2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58"/>
              <p:cNvSpPr/>
              <p:nvPr/>
            </p:nvSpPr>
            <p:spPr>
              <a:xfrm>
                <a:off x="3559086" y="1337037"/>
                <a:ext cx="195920" cy="228355"/>
              </a:xfrm>
              <a:custGeom>
                <a:rect b="b" l="l" r="r" t="t"/>
                <a:pathLst>
                  <a:path extrusionOk="0" h="4534" w="3890">
                    <a:moveTo>
                      <a:pt x="2290" y="1"/>
                    </a:moveTo>
                    <a:cubicBezTo>
                      <a:pt x="2380" y="51"/>
                      <a:pt x="2470" y="101"/>
                      <a:pt x="2550" y="161"/>
                    </a:cubicBezTo>
                    <a:cubicBezTo>
                      <a:pt x="2650" y="211"/>
                      <a:pt x="2850" y="440"/>
                      <a:pt x="2880" y="480"/>
                    </a:cubicBezTo>
                    <a:cubicBezTo>
                      <a:pt x="2970" y="611"/>
                      <a:pt x="3040" y="751"/>
                      <a:pt x="3090" y="880"/>
                    </a:cubicBezTo>
                    <a:cubicBezTo>
                      <a:pt x="3050" y="820"/>
                      <a:pt x="3010" y="771"/>
                      <a:pt x="2960" y="711"/>
                    </a:cubicBezTo>
                    <a:cubicBezTo>
                      <a:pt x="2810" y="500"/>
                      <a:pt x="2610" y="331"/>
                      <a:pt x="2360" y="251"/>
                    </a:cubicBezTo>
                    <a:cubicBezTo>
                      <a:pt x="2317" y="237"/>
                      <a:pt x="2166" y="176"/>
                      <a:pt x="2136" y="176"/>
                    </a:cubicBezTo>
                    <a:cubicBezTo>
                      <a:pt x="2124" y="176"/>
                      <a:pt x="2131" y="185"/>
                      <a:pt x="2170" y="211"/>
                    </a:cubicBezTo>
                    <a:cubicBezTo>
                      <a:pt x="2530" y="471"/>
                      <a:pt x="2640" y="691"/>
                      <a:pt x="2730" y="971"/>
                    </a:cubicBezTo>
                    <a:cubicBezTo>
                      <a:pt x="2850" y="1320"/>
                      <a:pt x="2850" y="1600"/>
                      <a:pt x="2790" y="1870"/>
                    </a:cubicBezTo>
                    <a:cubicBezTo>
                      <a:pt x="2780" y="1380"/>
                      <a:pt x="2590" y="871"/>
                      <a:pt x="2180" y="580"/>
                    </a:cubicBezTo>
                    <a:lnTo>
                      <a:pt x="2180" y="580"/>
                    </a:lnTo>
                    <a:cubicBezTo>
                      <a:pt x="2420" y="991"/>
                      <a:pt x="2430" y="1220"/>
                      <a:pt x="2420" y="1660"/>
                    </a:cubicBezTo>
                    <a:cubicBezTo>
                      <a:pt x="2380" y="2180"/>
                      <a:pt x="2220" y="2530"/>
                      <a:pt x="1920" y="2939"/>
                    </a:cubicBezTo>
                    <a:cubicBezTo>
                      <a:pt x="1640" y="3249"/>
                      <a:pt x="1411" y="3449"/>
                      <a:pt x="1060" y="3639"/>
                    </a:cubicBezTo>
                    <a:cubicBezTo>
                      <a:pt x="986" y="3672"/>
                      <a:pt x="976" y="3681"/>
                      <a:pt x="996" y="3681"/>
                    </a:cubicBezTo>
                    <a:cubicBezTo>
                      <a:pt x="1018" y="3681"/>
                      <a:pt x="1078" y="3669"/>
                      <a:pt x="1120" y="3669"/>
                    </a:cubicBezTo>
                    <a:cubicBezTo>
                      <a:pt x="1351" y="3639"/>
                      <a:pt x="1571" y="3559"/>
                      <a:pt x="1780" y="3459"/>
                    </a:cubicBezTo>
                    <a:cubicBezTo>
                      <a:pt x="1830" y="3429"/>
                      <a:pt x="1890" y="3399"/>
                      <a:pt x="1940" y="3369"/>
                    </a:cubicBezTo>
                    <a:lnTo>
                      <a:pt x="1940" y="3369"/>
                    </a:lnTo>
                    <a:cubicBezTo>
                      <a:pt x="1870" y="3439"/>
                      <a:pt x="1790" y="3519"/>
                      <a:pt x="1700" y="3599"/>
                    </a:cubicBezTo>
                    <a:cubicBezTo>
                      <a:pt x="1460" y="3809"/>
                      <a:pt x="1151" y="4069"/>
                      <a:pt x="691" y="4179"/>
                    </a:cubicBezTo>
                    <a:cubicBezTo>
                      <a:pt x="723" y="4180"/>
                      <a:pt x="754" y="4181"/>
                      <a:pt x="786" y="4181"/>
                    </a:cubicBezTo>
                    <a:cubicBezTo>
                      <a:pt x="1222" y="4181"/>
                      <a:pt x="1648" y="4054"/>
                      <a:pt x="2030" y="3839"/>
                    </a:cubicBezTo>
                    <a:lnTo>
                      <a:pt x="2030" y="3839"/>
                    </a:lnTo>
                    <a:cubicBezTo>
                      <a:pt x="1629" y="4128"/>
                      <a:pt x="1153" y="4312"/>
                      <a:pt x="648" y="4312"/>
                    </a:cubicBezTo>
                    <a:cubicBezTo>
                      <a:pt x="436" y="4312"/>
                      <a:pt x="220" y="4280"/>
                      <a:pt x="1" y="4209"/>
                    </a:cubicBezTo>
                    <a:lnTo>
                      <a:pt x="1" y="4209"/>
                    </a:lnTo>
                    <a:cubicBezTo>
                      <a:pt x="335" y="4440"/>
                      <a:pt x="733" y="4534"/>
                      <a:pt x="1134" y="4534"/>
                    </a:cubicBezTo>
                    <a:cubicBezTo>
                      <a:pt x="1429" y="4534"/>
                      <a:pt x="1725" y="4483"/>
                      <a:pt x="2000" y="4399"/>
                    </a:cubicBezTo>
                    <a:cubicBezTo>
                      <a:pt x="2710" y="4189"/>
                      <a:pt x="3379" y="3739"/>
                      <a:pt x="3690" y="2879"/>
                    </a:cubicBezTo>
                    <a:cubicBezTo>
                      <a:pt x="3890" y="2359"/>
                      <a:pt x="3890" y="1780"/>
                      <a:pt x="3699" y="1250"/>
                    </a:cubicBezTo>
                    <a:cubicBezTo>
                      <a:pt x="3519" y="691"/>
                      <a:pt x="3099" y="161"/>
                      <a:pt x="2500" y="41"/>
                    </a:cubicBezTo>
                    <a:cubicBezTo>
                      <a:pt x="2430" y="21"/>
                      <a:pt x="2340" y="1"/>
                      <a:pt x="22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58"/>
              <p:cNvSpPr/>
              <p:nvPr/>
            </p:nvSpPr>
            <p:spPr>
              <a:xfrm>
                <a:off x="3612473" y="1414095"/>
                <a:ext cx="58977" cy="97154"/>
              </a:xfrm>
              <a:custGeom>
                <a:rect b="b" l="l" r="r" t="t"/>
                <a:pathLst>
                  <a:path extrusionOk="0" h="1929" w="1171">
                    <a:moveTo>
                      <a:pt x="1030" y="0"/>
                    </a:moveTo>
                    <a:cubicBezTo>
                      <a:pt x="1020" y="110"/>
                      <a:pt x="1020" y="230"/>
                      <a:pt x="1000" y="310"/>
                    </a:cubicBezTo>
                    <a:cubicBezTo>
                      <a:pt x="830" y="889"/>
                      <a:pt x="500" y="1449"/>
                      <a:pt x="0" y="1929"/>
                    </a:cubicBezTo>
                    <a:cubicBezTo>
                      <a:pt x="391" y="1779"/>
                      <a:pt x="740" y="1529"/>
                      <a:pt x="940" y="1160"/>
                    </a:cubicBezTo>
                    <a:cubicBezTo>
                      <a:pt x="1080" y="880"/>
                      <a:pt x="1170" y="540"/>
                      <a:pt x="1100" y="220"/>
                    </a:cubicBezTo>
                    <a:cubicBezTo>
                      <a:pt x="1080" y="150"/>
                      <a:pt x="1060" y="60"/>
                      <a:pt x="10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58"/>
              <p:cNvSpPr/>
              <p:nvPr/>
            </p:nvSpPr>
            <p:spPr>
              <a:xfrm>
                <a:off x="3622042" y="1448092"/>
                <a:ext cx="18685" cy="37522"/>
              </a:xfrm>
              <a:custGeom>
                <a:rect b="b" l="l" r="r" t="t"/>
                <a:pathLst>
                  <a:path extrusionOk="0" h="745" w="371">
                    <a:moveTo>
                      <a:pt x="369" y="1"/>
                    </a:moveTo>
                    <a:cubicBezTo>
                      <a:pt x="367" y="1"/>
                      <a:pt x="362" y="21"/>
                      <a:pt x="350" y="45"/>
                    </a:cubicBezTo>
                    <a:cubicBezTo>
                      <a:pt x="321" y="134"/>
                      <a:pt x="270" y="225"/>
                      <a:pt x="221" y="314"/>
                    </a:cubicBezTo>
                    <a:cubicBezTo>
                      <a:pt x="141" y="474"/>
                      <a:pt x="121" y="574"/>
                      <a:pt x="1" y="745"/>
                    </a:cubicBezTo>
                    <a:cubicBezTo>
                      <a:pt x="241" y="614"/>
                      <a:pt x="370" y="305"/>
                      <a:pt x="370" y="35"/>
                    </a:cubicBezTo>
                    <a:cubicBezTo>
                      <a:pt x="370" y="10"/>
                      <a:pt x="370" y="1"/>
                      <a:pt x="3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58"/>
              <p:cNvSpPr/>
              <p:nvPr/>
            </p:nvSpPr>
            <p:spPr>
              <a:xfrm>
                <a:off x="3610458" y="1458870"/>
                <a:ext cx="5087" cy="9620"/>
              </a:xfrm>
              <a:custGeom>
                <a:rect b="b" l="l" r="r" t="t"/>
                <a:pathLst>
                  <a:path extrusionOk="0" h="191" w="101">
                    <a:moveTo>
                      <a:pt x="100" y="0"/>
                    </a:moveTo>
                    <a:cubicBezTo>
                      <a:pt x="51" y="60"/>
                      <a:pt x="31" y="120"/>
                      <a:pt x="0" y="191"/>
                    </a:cubicBezTo>
                    <a:cubicBezTo>
                      <a:pt x="60" y="140"/>
                      <a:pt x="91" y="71"/>
                      <a:pt x="1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58"/>
              <p:cNvSpPr/>
              <p:nvPr/>
            </p:nvSpPr>
            <p:spPr>
              <a:xfrm>
                <a:off x="3434282" y="1225630"/>
                <a:ext cx="186300" cy="76202"/>
              </a:xfrm>
              <a:custGeom>
                <a:rect b="b" l="l" r="r" t="t"/>
                <a:pathLst>
                  <a:path extrusionOk="0" h="1513" w="3699">
                    <a:moveTo>
                      <a:pt x="1579" y="0"/>
                    </a:moveTo>
                    <a:cubicBezTo>
                      <a:pt x="1010" y="0"/>
                      <a:pt x="440" y="232"/>
                      <a:pt x="0" y="593"/>
                    </a:cubicBezTo>
                    <a:cubicBezTo>
                      <a:pt x="427" y="409"/>
                      <a:pt x="811" y="332"/>
                      <a:pt x="1168" y="332"/>
                    </a:cubicBezTo>
                    <a:cubicBezTo>
                      <a:pt x="1564" y="332"/>
                      <a:pt x="1927" y="426"/>
                      <a:pt x="2279" y="573"/>
                    </a:cubicBezTo>
                    <a:cubicBezTo>
                      <a:pt x="2144" y="543"/>
                      <a:pt x="2006" y="528"/>
                      <a:pt x="1867" y="528"/>
                    </a:cubicBezTo>
                    <a:cubicBezTo>
                      <a:pt x="1593" y="528"/>
                      <a:pt x="1315" y="588"/>
                      <a:pt x="1050" y="713"/>
                    </a:cubicBezTo>
                    <a:cubicBezTo>
                      <a:pt x="970" y="753"/>
                      <a:pt x="880" y="804"/>
                      <a:pt x="810" y="844"/>
                    </a:cubicBezTo>
                    <a:cubicBezTo>
                      <a:pt x="960" y="824"/>
                      <a:pt x="1110" y="804"/>
                      <a:pt x="1250" y="804"/>
                    </a:cubicBezTo>
                    <a:cubicBezTo>
                      <a:pt x="2090" y="804"/>
                      <a:pt x="2769" y="953"/>
                      <a:pt x="3438" y="1443"/>
                    </a:cubicBezTo>
                    <a:cubicBezTo>
                      <a:pt x="3339" y="1263"/>
                      <a:pt x="3199" y="1104"/>
                      <a:pt x="3049" y="973"/>
                    </a:cubicBezTo>
                    <a:lnTo>
                      <a:pt x="3049" y="973"/>
                    </a:lnTo>
                    <a:cubicBezTo>
                      <a:pt x="3239" y="1093"/>
                      <a:pt x="3349" y="1173"/>
                      <a:pt x="3509" y="1323"/>
                    </a:cubicBezTo>
                    <a:cubicBezTo>
                      <a:pt x="3578" y="1383"/>
                      <a:pt x="3658" y="1463"/>
                      <a:pt x="3698" y="1513"/>
                    </a:cubicBezTo>
                    <a:cubicBezTo>
                      <a:pt x="3669" y="1423"/>
                      <a:pt x="3629" y="1343"/>
                      <a:pt x="3589" y="1253"/>
                    </a:cubicBezTo>
                    <a:cubicBezTo>
                      <a:pt x="3279" y="653"/>
                      <a:pt x="2689" y="214"/>
                      <a:pt x="2039" y="54"/>
                    </a:cubicBezTo>
                    <a:cubicBezTo>
                      <a:pt x="1888" y="17"/>
                      <a:pt x="1733" y="0"/>
                      <a:pt x="15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58"/>
              <p:cNvSpPr/>
              <p:nvPr/>
            </p:nvSpPr>
            <p:spPr>
              <a:xfrm>
                <a:off x="3495173" y="1268893"/>
                <a:ext cx="86124" cy="28910"/>
              </a:xfrm>
              <a:custGeom>
                <a:rect b="b" l="l" r="r" t="t"/>
                <a:pathLst>
                  <a:path extrusionOk="0" h="574" w="1710">
                    <a:moveTo>
                      <a:pt x="559" y="0"/>
                    </a:moveTo>
                    <a:cubicBezTo>
                      <a:pt x="341" y="0"/>
                      <a:pt x="140" y="55"/>
                      <a:pt x="1" y="174"/>
                    </a:cubicBezTo>
                    <a:lnTo>
                      <a:pt x="1" y="174"/>
                    </a:lnTo>
                    <a:cubicBezTo>
                      <a:pt x="31" y="165"/>
                      <a:pt x="81" y="154"/>
                      <a:pt x="110" y="154"/>
                    </a:cubicBezTo>
                    <a:cubicBezTo>
                      <a:pt x="151" y="149"/>
                      <a:pt x="191" y="147"/>
                      <a:pt x="230" y="147"/>
                    </a:cubicBezTo>
                    <a:cubicBezTo>
                      <a:pt x="428" y="147"/>
                      <a:pt x="603" y="204"/>
                      <a:pt x="821" y="254"/>
                    </a:cubicBezTo>
                    <a:cubicBezTo>
                      <a:pt x="1150" y="334"/>
                      <a:pt x="1450" y="394"/>
                      <a:pt x="1710" y="574"/>
                    </a:cubicBezTo>
                    <a:cubicBezTo>
                      <a:pt x="1503" y="220"/>
                      <a:pt x="997" y="0"/>
                      <a:pt x="5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58"/>
              <p:cNvSpPr/>
              <p:nvPr/>
            </p:nvSpPr>
            <p:spPr>
              <a:xfrm>
                <a:off x="3507261" y="1291306"/>
                <a:ext cx="41853" cy="9519"/>
              </a:xfrm>
              <a:custGeom>
                <a:rect b="b" l="l" r="r" t="t"/>
                <a:pathLst>
                  <a:path extrusionOk="0" h="189" w="831">
                    <a:moveTo>
                      <a:pt x="329" y="0"/>
                    </a:moveTo>
                    <a:cubicBezTo>
                      <a:pt x="218" y="0"/>
                      <a:pt x="106" y="19"/>
                      <a:pt x="1" y="49"/>
                    </a:cubicBezTo>
                    <a:cubicBezTo>
                      <a:pt x="101" y="69"/>
                      <a:pt x="250" y="89"/>
                      <a:pt x="290" y="89"/>
                    </a:cubicBezTo>
                    <a:cubicBezTo>
                      <a:pt x="470" y="119"/>
                      <a:pt x="601" y="119"/>
                      <a:pt x="830" y="189"/>
                    </a:cubicBezTo>
                    <a:cubicBezTo>
                      <a:pt x="693" y="52"/>
                      <a:pt x="513" y="0"/>
                      <a:pt x="3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58"/>
              <p:cNvSpPr/>
              <p:nvPr/>
            </p:nvSpPr>
            <p:spPr>
              <a:xfrm>
                <a:off x="3513808" y="1311653"/>
                <a:ext cx="8109" cy="806"/>
              </a:xfrm>
              <a:custGeom>
                <a:rect b="b" l="l" r="r" t="t"/>
                <a:pathLst>
                  <a:path extrusionOk="0" h="16" w="161">
                    <a:moveTo>
                      <a:pt x="77" y="0"/>
                    </a:moveTo>
                    <a:cubicBezTo>
                      <a:pt x="48" y="0"/>
                      <a:pt x="20" y="5"/>
                      <a:pt x="0" y="15"/>
                    </a:cubicBezTo>
                    <a:lnTo>
                      <a:pt x="160" y="15"/>
                    </a:lnTo>
                    <a:cubicBezTo>
                      <a:pt x="135" y="5"/>
                      <a:pt x="105" y="0"/>
                      <a:pt x="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58"/>
              <p:cNvSpPr/>
              <p:nvPr/>
            </p:nvSpPr>
            <p:spPr>
              <a:xfrm>
                <a:off x="3264754" y="1200800"/>
                <a:ext cx="168572" cy="119315"/>
              </a:xfrm>
              <a:custGeom>
                <a:rect b="b" l="l" r="r" t="t"/>
                <a:pathLst>
                  <a:path extrusionOk="0" h="2369" w="3347">
                    <a:moveTo>
                      <a:pt x="2398" y="1"/>
                    </a:moveTo>
                    <a:cubicBezTo>
                      <a:pt x="2079" y="1"/>
                      <a:pt x="1758" y="53"/>
                      <a:pt x="1457" y="147"/>
                    </a:cubicBezTo>
                    <a:cubicBezTo>
                      <a:pt x="647" y="427"/>
                      <a:pt x="148" y="1246"/>
                      <a:pt x="28" y="2066"/>
                    </a:cubicBezTo>
                    <a:cubicBezTo>
                      <a:pt x="19" y="2123"/>
                      <a:pt x="0" y="2368"/>
                      <a:pt x="23" y="2368"/>
                    </a:cubicBezTo>
                    <a:cubicBezTo>
                      <a:pt x="25" y="2368"/>
                      <a:pt x="26" y="2367"/>
                      <a:pt x="28" y="2366"/>
                    </a:cubicBezTo>
                    <a:cubicBezTo>
                      <a:pt x="98" y="2166"/>
                      <a:pt x="198" y="1976"/>
                      <a:pt x="318" y="1786"/>
                    </a:cubicBezTo>
                    <a:cubicBezTo>
                      <a:pt x="638" y="1317"/>
                      <a:pt x="1007" y="917"/>
                      <a:pt x="1587" y="607"/>
                    </a:cubicBezTo>
                    <a:cubicBezTo>
                      <a:pt x="1927" y="407"/>
                      <a:pt x="2107" y="337"/>
                      <a:pt x="2517" y="237"/>
                    </a:cubicBezTo>
                    <a:cubicBezTo>
                      <a:pt x="2725" y="200"/>
                      <a:pt x="2911" y="163"/>
                      <a:pt x="3121" y="163"/>
                    </a:cubicBezTo>
                    <a:cubicBezTo>
                      <a:pt x="3192" y="163"/>
                      <a:pt x="3267" y="167"/>
                      <a:pt x="3346" y="177"/>
                    </a:cubicBezTo>
                    <a:cubicBezTo>
                      <a:pt x="3048" y="56"/>
                      <a:pt x="2724" y="1"/>
                      <a:pt x="23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58"/>
              <p:cNvSpPr/>
              <p:nvPr/>
            </p:nvSpPr>
            <p:spPr>
              <a:xfrm>
                <a:off x="3300865" y="1220039"/>
                <a:ext cx="101234" cy="65726"/>
              </a:xfrm>
              <a:custGeom>
                <a:rect b="b" l="l" r="r" t="t"/>
                <a:pathLst>
                  <a:path extrusionOk="0" h="1305" w="2010">
                    <a:moveTo>
                      <a:pt x="1783" y="0"/>
                    </a:moveTo>
                    <a:cubicBezTo>
                      <a:pt x="1018" y="0"/>
                      <a:pt x="276" y="496"/>
                      <a:pt x="30" y="1224"/>
                    </a:cubicBezTo>
                    <a:cubicBezTo>
                      <a:pt x="22" y="1241"/>
                      <a:pt x="0" y="1305"/>
                      <a:pt x="4" y="1305"/>
                    </a:cubicBezTo>
                    <a:cubicBezTo>
                      <a:pt x="5" y="1305"/>
                      <a:pt x="7" y="1302"/>
                      <a:pt x="10" y="1294"/>
                    </a:cubicBezTo>
                    <a:cubicBezTo>
                      <a:pt x="70" y="1224"/>
                      <a:pt x="141" y="1164"/>
                      <a:pt x="201" y="1104"/>
                    </a:cubicBezTo>
                    <a:cubicBezTo>
                      <a:pt x="510" y="804"/>
                      <a:pt x="660" y="715"/>
                      <a:pt x="1040" y="475"/>
                    </a:cubicBezTo>
                    <a:cubicBezTo>
                      <a:pt x="1360" y="275"/>
                      <a:pt x="1660" y="105"/>
                      <a:pt x="2009" y="15"/>
                    </a:cubicBezTo>
                    <a:cubicBezTo>
                      <a:pt x="1934" y="5"/>
                      <a:pt x="1858" y="0"/>
                      <a:pt x="17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58"/>
              <p:cNvSpPr/>
              <p:nvPr/>
            </p:nvSpPr>
            <p:spPr>
              <a:xfrm>
                <a:off x="3180040" y="1357687"/>
                <a:ext cx="46839" cy="148325"/>
              </a:xfrm>
              <a:custGeom>
                <a:rect b="b" l="l" r="r" t="t"/>
                <a:pathLst>
                  <a:path extrusionOk="0" h="2945" w="930">
                    <a:moveTo>
                      <a:pt x="701" y="1"/>
                    </a:moveTo>
                    <a:lnTo>
                      <a:pt x="701" y="1"/>
                    </a:lnTo>
                    <a:cubicBezTo>
                      <a:pt x="250" y="501"/>
                      <a:pt x="1" y="1190"/>
                      <a:pt x="141" y="1860"/>
                    </a:cubicBezTo>
                    <a:cubicBezTo>
                      <a:pt x="230" y="2289"/>
                      <a:pt x="530" y="2640"/>
                      <a:pt x="870" y="2899"/>
                    </a:cubicBezTo>
                    <a:cubicBezTo>
                      <a:pt x="885" y="2914"/>
                      <a:pt x="920" y="2944"/>
                      <a:pt x="927" y="2944"/>
                    </a:cubicBezTo>
                    <a:cubicBezTo>
                      <a:pt x="930" y="2944"/>
                      <a:pt x="928" y="2940"/>
                      <a:pt x="920" y="2929"/>
                    </a:cubicBezTo>
                    <a:cubicBezTo>
                      <a:pt x="820" y="2749"/>
                      <a:pt x="701" y="2520"/>
                      <a:pt x="641" y="2389"/>
                    </a:cubicBezTo>
                    <a:cubicBezTo>
                      <a:pt x="521" y="2089"/>
                      <a:pt x="481" y="1880"/>
                      <a:pt x="470" y="1530"/>
                    </a:cubicBezTo>
                    <a:lnTo>
                      <a:pt x="470" y="1530"/>
                    </a:lnTo>
                    <a:cubicBezTo>
                      <a:pt x="490" y="1680"/>
                      <a:pt x="521" y="1830"/>
                      <a:pt x="581" y="1969"/>
                    </a:cubicBezTo>
                    <a:cubicBezTo>
                      <a:pt x="641" y="2120"/>
                      <a:pt x="721" y="2269"/>
                      <a:pt x="820" y="2400"/>
                    </a:cubicBezTo>
                    <a:cubicBezTo>
                      <a:pt x="810" y="2369"/>
                      <a:pt x="810" y="2340"/>
                      <a:pt x="800" y="2300"/>
                    </a:cubicBezTo>
                    <a:cubicBezTo>
                      <a:pt x="730" y="1969"/>
                      <a:pt x="721" y="1750"/>
                      <a:pt x="690" y="1370"/>
                    </a:cubicBezTo>
                    <a:cubicBezTo>
                      <a:pt x="681" y="1070"/>
                      <a:pt x="670" y="760"/>
                      <a:pt x="740" y="481"/>
                    </a:cubicBezTo>
                    <a:lnTo>
                      <a:pt x="740" y="481"/>
                    </a:lnTo>
                    <a:cubicBezTo>
                      <a:pt x="601" y="670"/>
                      <a:pt x="521" y="880"/>
                      <a:pt x="481" y="1100"/>
                    </a:cubicBezTo>
                    <a:cubicBezTo>
                      <a:pt x="501" y="720"/>
                      <a:pt x="550" y="401"/>
                      <a:pt x="7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58"/>
              <p:cNvSpPr/>
              <p:nvPr/>
            </p:nvSpPr>
            <p:spPr>
              <a:xfrm>
                <a:off x="3218317" y="1411527"/>
                <a:ext cx="8109" cy="33795"/>
              </a:xfrm>
              <a:custGeom>
                <a:rect b="b" l="l" r="r" t="t"/>
                <a:pathLst>
                  <a:path extrusionOk="0" h="671" w="161">
                    <a:moveTo>
                      <a:pt x="120" y="1"/>
                    </a:moveTo>
                    <a:lnTo>
                      <a:pt x="120" y="1"/>
                    </a:lnTo>
                    <a:cubicBezTo>
                      <a:pt x="0" y="191"/>
                      <a:pt x="60" y="561"/>
                      <a:pt x="150" y="671"/>
                    </a:cubicBezTo>
                    <a:cubicBezTo>
                      <a:pt x="160" y="451"/>
                      <a:pt x="110" y="231"/>
                      <a:pt x="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58"/>
              <p:cNvSpPr/>
              <p:nvPr/>
            </p:nvSpPr>
            <p:spPr>
              <a:xfrm>
                <a:off x="3236449" y="1424168"/>
                <a:ext cx="3072" cy="15160"/>
              </a:xfrm>
              <a:custGeom>
                <a:rect b="b" l="l" r="r" t="t"/>
                <a:pathLst>
                  <a:path extrusionOk="0" h="301" w="61">
                    <a:moveTo>
                      <a:pt x="40" y="0"/>
                    </a:moveTo>
                    <a:cubicBezTo>
                      <a:pt x="0" y="90"/>
                      <a:pt x="20" y="220"/>
                      <a:pt x="60" y="300"/>
                    </a:cubicBezTo>
                    <a:cubicBezTo>
                      <a:pt x="60" y="190"/>
                      <a:pt x="40" y="100"/>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58"/>
              <p:cNvSpPr/>
              <p:nvPr/>
            </p:nvSpPr>
            <p:spPr>
              <a:xfrm>
                <a:off x="1121072" y="1208153"/>
                <a:ext cx="2094781" cy="967512"/>
              </a:xfrm>
              <a:custGeom>
                <a:rect b="b" l="l" r="r" t="t"/>
                <a:pathLst>
                  <a:path extrusionOk="0" h="19210" w="41592">
                    <a:moveTo>
                      <a:pt x="13981" y="261"/>
                    </a:moveTo>
                    <a:cubicBezTo>
                      <a:pt x="15292" y="261"/>
                      <a:pt x="16552" y="587"/>
                      <a:pt x="17813" y="1171"/>
                    </a:cubicBezTo>
                    <a:cubicBezTo>
                      <a:pt x="18202" y="1351"/>
                      <a:pt x="19022" y="1710"/>
                      <a:pt x="19621" y="2090"/>
                    </a:cubicBezTo>
                    <a:cubicBezTo>
                      <a:pt x="20461" y="2620"/>
                      <a:pt x="21121" y="3190"/>
                      <a:pt x="21780" y="3989"/>
                    </a:cubicBezTo>
                    <a:cubicBezTo>
                      <a:pt x="22260" y="4559"/>
                      <a:pt x="22710" y="5158"/>
                      <a:pt x="23240" y="5709"/>
                    </a:cubicBezTo>
                    <a:cubicBezTo>
                      <a:pt x="23750" y="6258"/>
                      <a:pt x="24219" y="6638"/>
                      <a:pt x="24789" y="7217"/>
                    </a:cubicBezTo>
                    <a:cubicBezTo>
                      <a:pt x="25189" y="7657"/>
                      <a:pt x="25809" y="8357"/>
                      <a:pt x="26358" y="8837"/>
                    </a:cubicBezTo>
                    <a:cubicBezTo>
                      <a:pt x="27198" y="9556"/>
                      <a:pt x="28397" y="10386"/>
                      <a:pt x="29577" y="11036"/>
                    </a:cubicBezTo>
                    <a:cubicBezTo>
                      <a:pt x="30017" y="11266"/>
                      <a:pt x="30467" y="11495"/>
                      <a:pt x="30936" y="11655"/>
                    </a:cubicBezTo>
                    <a:cubicBezTo>
                      <a:pt x="30756" y="11675"/>
                      <a:pt x="30596" y="11706"/>
                      <a:pt x="30487" y="11726"/>
                    </a:cubicBezTo>
                    <a:cubicBezTo>
                      <a:pt x="30216" y="11775"/>
                      <a:pt x="29947" y="11795"/>
                      <a:pt x="29527" y="11926"/>
                    </a:cubicBezTo>
                    <a:cubicBezTo>
                      <a:pt x="29237" y="12015"/>
                      <a:pt x="28857" y="12155"/>
                      <a:pt x="28468" y="12305"/>
                    </a:cubicBezTo>
                    <a:cubicBezTo>
                      <a:pt x="28457" y="12295"/>
                      <a:pt x="28457" y="12295"/>
                      <a:pt x="28437" y="12285"/>
                    </a:cubicBezTo>
                    <a:cubicBezTo>
                      <a:pt x="28128" y="12115"/>
                      <a:pt x="27977" y="12055"/>
                      <a:pt x="27718" y="11926"/>
                    </a:cubicBezTo>
                    <a:cubicBezTo>
                      <a:pt x="27318" y="11726"/>
                      <a:pt x="26938" y="11486"/>
                      <a:pt x="26538" y="11266"/>
                    </a:cubicBezTo>
                    <a:cubicBezTo>
                      <a:pt x="25689" y="10776"/>
                      <a:pt x="24809" y="10336"/>
                      <a:pt x="23919" y="9927"/>
                    </a:cubicBezTo>
                    <a:cubicBezTo>
                      <a:pt x="23260" y="9627"/>
                      <a:pt x="22560" y="9416"/>
                      <a:pt x="21860" y="9216"/>
                    </a:cubicBezTo>
                    <a:cubicBezTo>
                      <a:pt x="20961" y="8937"/>
                      <a:pt x="20041" y="8697"/>
                      <a:pt x="19102" y="8617"/>
                    </a:cubicBezTo>
                    <a:cubicBezTo>
                      <a:pt x="18769" y="8583"/>
                      <a:pt x="18432" y="8565"/>
                      <a:pt x="18095" y="8565"/>
                    </a:cubicBezTo>
                    <a:cubicBezTo>
                      <a:pt x="17432" y="8565"/>
                      <a:pt x="16766" y="8634"/>
                      <a:pt x="16123" y="8787"/>
                    </a:cubicBezTo>
                    <a:cubicBezTo>
                      <a:pt x="15623" y="8927"/>
                      <a:pt x="15303" y="9057"/>
                      <a:pt x="14794" y="9216"/>
                    </a:cubicBezTo>
                    <a:cubicBezTo>
                      <a:pt x="13744" y="9587"/>
                      <a:pt x="12745" y="10096"/>
                      <a:pt x="11825" y="10716"/>
                    </a:cubicBezTo>
                    <a:cubicBezTo>
                      <a:pt x="11385" y="11016"/>
                      <a:pt x="11016" y="11395"/>
                      <a:pt x="10646" y="11775"/>
                    </a:cubicBezTo>
                    <a:cubicBezTo>
                      <a:pt x="10076" y="12365"/>
                      <a:pt x="9686" y="13095"/>
                      <a:pt x="9226" y="13765"/>
                    </a:cubicBezTo>
                    <a:cubicBezTo>
                      <a:pt x="8437" y="14944"/>
                      <a:pt x="7697" y="16153"/>
                      <a:pt x="7078" y="17423"/>
                    </a:cubicBezTo>
                    <a:cubicBezTo>
                      <a:pt x="6938" y="17693"/>
                      <a:pt x="6827" y="18003"/>
                      <a:pt x="6678" y="18252"/>
                    </a:cubicBezTo>
                    <a:cubicBezTo>
                      <a:pt x="6707" y="18063"/>
                      <a:pt x="6838" y="17743"/>
                      <a:pt x="6918" y="17523"/>
                    </a:cubicBezTo>
                    <a:cubicBezTo>
                      <a:pt x="7227" y="16643"/>
                      <a:pt x="7767" y="15673"/>
                      <a:pt x="8197" y="14624"/>
                    </a:cubicBezTo>
                    <a:cubicBezTo>
                      <a:pt x="8597" y="13685"/>
                      <a:pt x="8746" y="12885"/>
                      <a:pt x="9337" y="12086"/>
                    </a:cubicBezTo>
                    <a:cubicBezTo>
                      <a:pt x="9357" y="12035"/>
                      <a:pt x="9366" y="11986"/>
                      <a:pt x="9346" y="11946"/>
                    </a:cubicBezTo>
                    <a:cubicBezTo>
                      <a:pt x="9446" y="11835"/>
                      <a:pt x="9517" y="11715"/>
                      <a:pt x="9606" y="11626"/>
                    </a:cubicBezTo>
                    <a:cubicBezTo>
                      <a:pt x="9676" y="11546"/>
                      <a:pt x="9746" y="11475"/>
                      <a:pt x="9826" y="11406"/>
                    </a:cubicBezTo>
                    <a:cubicBezTo>
                      <a:pt x="9856" y="11375"/>
                      <a:pt x="9876" y="11306"/>
                      <a:pt x="9856" y="11266"/>
                    </a:cubicBezTo>
                    <a:cubicBezTo>
                      <a:pt x="9826" y="11209"/>
                      <a:pt x="9786" y="11187"/>
                      <a:pt x="9745" y="11187"/>
                    </a:cubicBezTo>
                    <a:cubicBezTo>
                      <a:pt x="9691" y="11187"/>
                      <a:pt x="9636" y="11225"/>
                      <a:pt x="9596" y="11276"/>
                    </a:cubicBezTo>
                    <a:cubicBezTo>
                      <a:pt x="9517" y="11346"/>
                      <a:pt x="9437" y="11406"/>
                      <a:pt x="9366" y="11475"/>
                    </a:cubicBezTo>
                    <a:cubicBezTo>
                      <a:pt x="9157" y="11686"/>
                      <a:pt x="9026" y="11846"/>
                      <a:pt x="8897" y="11866"/>
                    </a:cubicBezTo>
                    <a:cubicBezTo>
                      <a:pt x="8866" y="11875"/>
                      <a:pt x="8837" y="11886"/>
                      <a:pt x="8806" y="11886"/>
                    </a:cubicBezTo>
                    <a:cubicBezTo>
                      <a:pt x="8790" y="11885"/>
                      <a:pt x="8773" y="11884"/>
                      <a:pt x="8756" y="11884"/>
                    </a:cubicBezTo>
                    <a:cubicBezTo>
                      <a:pt x="8584" y="11884"/>
                      <a:pt x="8374" y="11928"/>
                      <a:pt x="8247" y="11955"/>
                    </a:cubicBezTo>
                    <a:cubicBezTo>
                      <a:pt x="7847" y="12066"/>
                      <a:pt x="7327" y="12275"/>
                      <a:pt x="6918" y="12385"/>
                    </a:cubicBezTo>
                    <a:cubicBezTo>
                      <a:pt x="7617" y="11926"/>
                      <a:pt x="8547" y="11386"/>
                      <a:pt x="9217" y="10806"/>
                    </a:cubicBezTo>
                    <a:cubicBezTo>
                      <a:pt x="9676" y="10406"/>
                      <a:pt x="9806" y="10126"/>
                      <a:pt x="10266" y="9676"/>
                    </a:cubicBezTo>
                    <a:cubicBezTo>
                      <a:pt x="10516" y="9447"/>
                      <a:pt x="10596" y="9367"/>
                      <a:pt x="10816" y="9247"/>
                    </a:cubicBezTo>
                    <a:cubicBezTo>
                      <a:pt x="10945" y="9176"/>
                      <a:pt x="11085" y="9157"/>
                      <a:pt x="11265" y="9077"/>
                    </a:cubicBezTo>
                    <a:cubicBezTo>
                      <a:pt x="11345" y="9017"/>
                      <a:pt x="11316" y="8897"/>
                      <a:pt x="11236" y="8867"/>
                    </a:cubicBezTo>
                    <a:cubicBezTo>
                      <a:pt x="11196" y="8737"/>
                      <a:pt x="10976" y="8767"/>
                      <a:pt x="10896" y="8747"/>
                    </a:cubicBezTo>
                    <a:cubicBezTo>
                      <a:pt x="10783" y="8739"/>
                      <a:pt x="10670" y="8735"/>
                      <a:pt x="10556" y="8735"/>
                    </a:cubicBezTo>
                    <a:cubicBezTo>
                      <a:pt x="10246" y="8735"/>
                      <a:pt x="9933" y="8763"/>
                      <a:pt x="9626" y="8807"/>
                    </a:cubicBezTo>
                    <a:cubicBezTo>
                      <a:pt x="8797" y="8917"/>
                      <a:pt x="7997" y="9187"/>
                      <a:pt x="7238" y="9547"/>
                    </a:cubicBezTo>
                    <a:cubicBezTo>
                      <a:pt x="6667" y="9807"/>
                      <a:pt x="5938" y="10266"/>
                      <a:pt x="5488" y="10476"/>
                    </a:cubicBezTo>
                    <a:cubicBezTo>
                      <a:pt x="4908" y="10686"/>
                      <a:pt x="4269" y="10996"/>
                      <a:pt x="3329" y="11206"/>
                    </a:cubicBezTo>
                    <a:cubicBezTo>
                      <a:pt x="2560" y="11375"/>
                      <a:pt x="2340" y="11415"/>
                      <a:pt x="1610" y="11475"/>
                    </a:cubicBezTo>
                    <a:cubicBezTo>
                      <a:pt x="1498" y="11487"/>
                      <a:pt x="1386" y="11492"/>
                      <a:pt x="1273" y="11492"/>
                    </a:cubicBezTo>
                    <a:cubicBezTo>
                      <a:pt x="1196" y="11492"/>
                      <a:pt x="1118" y="11490"/>
                      <a:pt x="1040" y="11486"/>
                    </a:cubicBezTo>
                    <a:cubicBezTo>
                      <a:pt x="1960" y="11246"/>
                      <a:pt x="2660" y="10886"/>
                      <a:pt x="3579" y="10556"/>
                    </a:cubicBezTo>
                    <a:cubicBezTo>
                      <a:pt x="4119" y="10346"/>
                      <a:pt x="4639" y="10076"/>
                      <a:pt x="5119" y="9756"/>
                    </a:cubicBezTo>
                    <a:cubicBezTo>
                      <a:pt x="5568" y="9456"/>
                      <a:pt x="6008" y="9127"/>
                      <a:pt x="6498" y="8877"/>
                    </a:cubicBezTo>
                    <a:cubicBezTo>
                      <a:pt x="7347" y="8427"/>
                      <a:pt x="7897" y="8247"/>
                      <a:pt x="8806" y="7897"/>
                    </a:cubicBezTo>
                    <a:cubicBezTo>
                      <a:pt x="9546" y="7617"/>
                      <a:pt x="10666" y="7397"/>
                      <a:pt x="11245" y="7337"/>
                    </a:cubicBezTo>
                    <a:cubicBezTo>
                      <a:pt x="12785" y="7148"/>
                      <a:pt x="14344" y="7128"/>
                      <a:pt x="15883" y="6988"/>
                    </a:cubicBezTo>
                    <a:cubicBezTo>
                      <a:pt x="17333" y="6848"/>
                      <a:pt x="18062" y="6688"/>
                      <a:pt x="19452" y="6588"/>
                    </a:cubicBezTo>
                    <a:cubicBezTo>
                      <a:pt x="19707" y="6560"/>
                      <a:pt x="19949" y="6542"/>
                      <a:pt x="20173" y="6542"/>
                    </a:cubicBezTo>
                    <a:cubicBezTo>
                      <a:pt x="20512" y="6542"/>
                      <a:pt x="20811" y="6584"/>
                      <a:pt x="21051" y="6698"/>
                    </a:cubicBezTo>
                    <a:cubicBezTo>
                      <a:pt x="21211" y="6748"/>
                      <a:pt x="21740" y="7097"/>
                      <a:pt x="21871" y="7208"/>
                    </a:cubicBezTo>
                    <a:cubicBezTo>
                      <a:pt x="21980" y="7288"/>
                      <a:pt x="22080" y="7388"/>
                      <a:pt x="22191" y="7477"/>
                    </a:cubicBezTo>
                    <a:cubicBezTo>
                      <a:pt x="22220" y="7497"/>
                      <a:pt x="22251" y="7517"/>
                      <a:pt x="22291" y="7517"/>
                    </a:cubicBezTo>
                    <a:cubicBezTo>
                      <a:pt x="22360" y="7517"/>
                      <a:pt x="22410" y="7468"/>
                      <a:pt x="22420" y="7408"/>
                    </a:cubicBezTo>
                    <a:cubicBezTo>
                      <a:pt x="22510" y="7408"/>
                      <a:pt x="22570" y="7328"/>
                      <a:pt x="22550" y="7248"/>
                    </a:cubicBezTo>
                    <a:cubicBezTo>
                      <a:pt x="22510" y="7168"/>
                      <a:pt x="22430" y="7108"/>
                      <a:pt x="22371" y="7037"/>
                    </a:cubicBezTo>
                    <a:cubicBezTo>
                      <a:pt x="22120" y="6788"/>
                      <a:pt x="21631" y="6378"/>
                      <a:pt x="21461" y="6238"/>
                    </a:cubicBezTo>
                    <a:lnTo>
                      <a:pt x="21451" y="6228"/>
                    </a:lnTo>
                    <a:cubicBezTo>
                      <a:pt x="21211" y="5908"/>
                      <a:pt x="20901" y="5638"/>
                      <a:pt x="20641" y="5329"/>
                    </a:cubicBezTo>
                    <a:cubicBezTo>
                      <a:pt x="20571" y="5269"/>
                      <a:pt x="20351" y="4849"/>
                      <a:pt x="20221" y="4619"/>
                    </a:cubicBezTo>
                    <a:cubicBezTo>
                      <a:pt x="19872" y="4029"/>
                      <a:pt x="19402" y="3530"/>
                      <a:pt x="18842" y="3139"/>
                    </a:cubicBezTo>
                    <a:cubicBezTo>
                      <a:pt x="18352" y="2750"/>
                      <a:pt x="17822" y="2400"/>
                      <a:pt x="17273" y="2110"/>
                    </a:cubicBezTo>
                    <a:cubicBezTo>
                      <a:pt x="16463" y="1680"/>
                      <a:pt x="15634" y="1240"/>
                      <a:pt x="14714" y="1120"/>
                    </a:cubicBezTo>
                    <a:cubicBezTo>
                      <a:pt x="14468" y="1072"/>
                      <a:pt x="14220" y="1055"/>
                      <a:pt x="13973" y="1055"/>
                    </a:cubicBezTo>
                    <a:cubicBezTo>
                      <a:pt x="13446" y="1055"/>
                      <a:pt x="12918" y="1133"/>
                      <a:pt x="12395" y="1160"/>
                    </a:cubicBezTo>
                    <a:cubicBezTo>
                      <a:pt x="12386" y="1161"/>
                      <a:pt x="12376" y="1161"/>
                      <a:pt x="12366" y="1161"/>
                    </a:cubicBezTo>
                    <a:cubicBezTo>
                      <a:pt x="12157" y="1161"/>
                      <a:pt x="11869" y="1060"/>
                      <a:pt x="11735" y="1060"/>
                    </a:cubicBezTo>
                    <a:cubicBezTo>
                      <a:pt x="11345" y="1020"/>
                      <a:pt x="10905" y="1031"/>
                      <a:pt x="10606" y="1020"/>
                    </a:cubicBezTo>
                    <a:cubicBezTo>
                      <a:pt x="10746" y="940"/>
                      <a:pt x="11005" y="820"/>
                      <a:pt x="11145" y="760"/>
                    </a:cubicBezTo>
                    <a:cubicBezTo>
                      <a:pt x="12127" y="420"/>
                      <a:pt x="13066" y="261"/>
                      <a:pt x="13981" y="261"/>
                    </a:cubicBezTo>
                    <a:close/>
                    <a:moveTo>
                      <a:pt x="30487" y="7417"/>
                    </a:moveTo>
                    <a:lnTo>
                      <a:pt x="30487" y="7417"/>
                    </a:lnTo>
                    <a:cubicBezTo>
                      <a:pt x="30696" y="7468"/>
                      <a:pt x="30996" y="7557"/>
                      <a:pt x="31236" y="7637"/>
                    </a:cubicBezTo>
                    <a:cubicBezTo>
                      <a:pt x="33375" y="8217"/>
                      <a:pt x="34634" y="9656"/>
                      <a:pt x="35544" y="11526"/>
                    </a:cubicBezTo>
                    <a:cubicBezTo>
                      <a:pt x="35824" y="12106"/>
                      <a:pt x="36274" y="13345"/>
                      <a:pt x="36524" y="13554"/>
                    </a:cubicBezTo>
                    <a:cubicBezTo>
                      <a:pt x="36904" y="14025"/>
                      <a:pt x="37273" y="14544"/>
                      <a:pt x="37833" y="15044"/>
                    </a:cubicBezTo>
                    <a:cubicBezTo>
                      <a:pt x="38553" y="15613"/>
                      <a:pt x="39283" y="15833"/>
                      <a:pt x="40202" y="16144"/>
                    </a:cubicBezTo>
                    <a:cubicBezTo>
                      <a:pt x="40352" y="16204"/>
                      <a:pt x="40412" y="16204"/>
                      <a:pt x="40582" y="16333"/>
                    </a:cubicBezTo>
                    <a:cubicBezTo>
                      <a:pt x="40602" y="16344"/>
                      <a:pt x="40622" y="16364"/>
                      <a:pt x="40642" y="16384"/>
                    </a:cubicBezTo>
                    <a:cubicBezTo>
                      <a:pt x="40702" y="16453"/>
                      <a:pt x="40831" y="16693"/>
                      <a:pt x="40842" y="16753"/>
                    </a:cubicBezTo>
                    <a:cubicBezTo>
                      <a:pt x="40891" y="16903"/>
                      <a:pt x="40882" y="16973"/>
                      <a:pt x="40862" y="17113"/>
                    </a:cubicBezTo>
                    <a:cubicBezTo>
                      <a:pt x="40762" y="17583"/>
                      <a:pt x="40542" y="17872"/>
                      <a:pt x="40282" y="18192"/>
                    </a:cubicBezTo>
                    <a:cubicBezTo>
                      <a:pt x="40232" y="18292"/>
                      <a:pt x="40172" y="18392"/>
                      <a:pt x="40072" y="18483"/>
                    </a:cubicBezTo>
                    <a:cubicBezTo>
                      <a:pt x="39922" y="18672"/>
                      <a:pt x="39612" y="18802"/>
                      <a:pt x="39502" y="18822"/>
                    </a:cubicBezTo>
                    <a:cubicBezTo>
                      <a:pt x="39472" y="18822"/>
                      <a:pt x="39443" y="18832"/>
                      <a:pt x="39432" y="18832"/>
                    </a:cubicBezTo>
                    <a:cubicBezTo>
                      <a:pt x="39397" y="18837"/>
                      <a:pt x="39357" y="18837"/>
                      <a:pt x="39327" y="18837"/>
                    </a:cubicBezTo>
                    <a:cubicBezTo>
                      <a:pt x="39297" y="18837"/>
                      <a:pt x="39277" y="18837"/>
                      <a:pt x="39283" y="18842"/>
                    </a:cubicBezTo>
                    <a:cubicBezTo>
                      <a:pt x="39163" y="18802"/>
                      <a:pt x="39212" y="18842"/>
                      <a:pt x="39083" y="18772"/>
                    </a:cubicBezTo>
                    <a:cubicBezTo>
                      <a:pt x="38892" y="18662"/>
                      <a:pt x="38763" y="18412"/>
                      <a:pt x="38672" y="18063"/>
                    </a:cubicBezTo>
                    <a:cubicBezTo>
                      <a:pt x="38683" y="18032"/>
                      <a:pt x="38683" y="18003"/>
                      <a:pt x="38672" y="17972"/>
                    </a:cubicBezTo>
                    <a:cubicBezTo>
                      <a:pt x="38652" y="17863"/>
                      <a:pt x="38663" y="17812"/>
                      <a:pt x="38593" y="17633"/>
                    </a:cubicBezTo>
                    <a:cubicBezTo>
                      <a:pt x="38573" y="17503"/>
                      <a:pt x="38583" y="17353"/>
                      <a:pt x="38463" y="17283"/>
                    </a:cubicBezTo>
                    <a:cubicBezTo>
                      <a:pt x="38443" y="17263"/>
                      <a:pt x="38413" y="17253"/>
                      <a:pt x="38393" y="17253"/>
                    </a:cubicBezTo>
                    <a:cubicBezTo>
                      <a:pt x="38303" y="17113"/>
                      <a:pt x="38193" y="16983"/>
                      <a:pt x="38073" y="16863"/>
                    </a:cubicBezTo>
                    <a:cubicBezTo>
                      <a:pt x="37433" y="16293"/>
                      <a:pt x="36613" y="16044"/>
                      <a:pt x="35714" y="15554"/>
                    </a:cubicBezTo>
                    <a:cubicBezTo>
                      <a:pt x="35205" y="15294"/>
                      <a:pt x="34745" y="14964"/>
                      <a:pt x="34255" y="14654"/>
                    </a:cubicBezTo>
                    <a:cubicBezTo>
                      <a:pt x="33445" y="14145"/>
                      <a:pt x="32595" y="13665"/>
                      <a:pt x="31686" y="13355"/>
                    </a:cubicBezTo>
                    <a:cubicBezTo>
                      <a:pt x="31576" y="13325"/>
                      <a:pt x="31476" y="13285"/>
                      <a:pt x="31366" y="13255"/>
                    </a:cubicBezTo>
                    <a:lnTo>
                      <a:pt x="31366" y="13255"/>
                    </a:lnTo>
                    <a:cubicBezTo>
                      <a:pt x="31656" y="13285"/>
                      <a:pt x="31956" y="13335"/>
                      <a:pt x="32246" y="13425"/>
                    </a:cubicBezTo>
                    <a:cubicBezTo>
                      <a:pt x="32826" y="13545"/>
                      <a:pt x="33495" y="13825"/>
                      <a:pt x="34185" y="14214"/>
                    </a:cubicBezTo>
                    <a:cubicBezTo>
                      <a:pt x="34625" y="14444"/>
                      <a:pt x="34925" y="14714"/>
                      <a:pt x="35214" y="14914"/>
                    </a:cubicBezTo>
                    <a:cubicBezTo>
                      <a:pt x="35227" y="14917"/>
                      <a:pt x="35239" y="14919"/>
                      <a:pt x="35250" y="14919"/>
                    </a:cubicBezTo>
                    <a:cubicBezTo>
                      <a:pt x="35370" y="14919"/>
                      <a:pt x="35441" y="14747"/>
                      <a:pt x="35314" y="14674"/>
                    </a:cubicBezTo>
                    <a:cubicBezTo>
                      <a:pt x="34794" y="14254"/>
                      <a:pt x="33985" y="13845"/>
                      <a:pt x="33285" y="13505"/>
                    </a:cubicBezTo>
                    <a:cubicBezTo>
                      <a:pt x="32555" y="13155"/>
                      <a:pt x="32126" y="12925"/>
                      <a:pt x="31246" y="12885"/>
                    </a:cubicBezTo>
                    <a:cubicBezTo>
                      <a:pt x="30516" y="12885"/>
                      <a:pt x="29687" y="13155"/>
                      <a:pt x="28977" y="13215"/>
                    </a:cubicBezTo>
                    <a:cubicBezTo>
                      <a:pt x="28631" y="13253"/>
                      <a:pt x="28284" y="13268"/>
                      <a:pt x="27935" y="13268"/>
                    </a:cubicBezTo>
                    <a:cubicBezTo>
                      <a:pt x="27457" y="13268"/>
                      <a:pt x="26978" y="13240"/>
                      <a:pt x="26498" y="13205"/>
                    </a:cubicBezTo>
                    <a:lnTo>
                      <a:pt x="26529" y="13205"/>
                    </a:lnTo>
                    <a:cubicBezTo>
                      <a:pt x="27108" y="13075"/>
                      <a:pt x="27438" y="13055"/>
                      <a:pt x="28037" y="12845"/>
                    </a:cubicBezTo>
                    <a:cubicBezTo>
                      <a:pt x="28457" y="12695"/>
                      <a:pt x="29217" y="12435"/>
                      <a:pt x="29447" y="12365"/>
                    </a:cubicBezTo>
                    <a:cubicBezTo>
                      <a:pt x="29767" y="12285"/>
                      <a:pt x="30176" y="12165"/>
                      <a:pt x="30356" y="12115"/>
                    </a:cubicBezTo>
                    <a:cubicBezTo>
                      <a:pt x="30739" y="12002"/>
                      <a:pt x="31092" y="11979"/>
                      <a:pt x="31494" y="11979"/>
                    </a:cubicBezTo>
                    <a:cubicBezTo>
                      <a:pt x="31658" y="11979"/>
                      <a:pt x="31830" y="11983"/>
                      <a:pt x="32016" y="11986"/>
                    </a:cubicBezTo>
                    <a:cubicBezTo>
                      <a:pt x="32826" y="11986"/>
                      <a:pt x="33195" y="11995"/>
                      <a:pt x="33885" y="12146"/>
                    </a:cubicBezTo>
                    <a:cubicBezTo>
                      <a:pt x="34055" y="12205"/>
                      <a:pt x="34065" y="12205"/>
                      <a:pt x="34215" y="12275"/>
                    </a:cubicBezTo>
                    <a:cubicBezTo>
                      <a:pt x="34295" y="12295"/>
                      <a:pt x="34465" y="12435"/>
                      <a:pt x="34565" y="12505"/>
                    </a:cubicBezTo>
                    <a:cubicBezTo>
                      <a:pt x="34694" y="12815"/>
                      <a:pt x="34854" y="13125"/>
                      <a:pt x="35054" y="13415"/>
                    </a:cubicBezTo>
                    <a:cubicBezTo>
                      <a:pt x="35085" y="13465"/>
                      <a:pt x="35125" y="13514"/>
                      <a:pt x="35165" y="13574"/>
                    </a:cubicBezTo>
                    <a:cubicBezTo>
                      <a:pt x="35165" y="13572"/>
                      <a:pt x="35165" y="13570"/>
                      <a:pt x="35165" y="13570"/>
                    </a:cubicBezTo>
                    <a:cubicBezTo>
                      <a:pt x="35165" y="13570"/>
                      <a:pt x="35167" y="13577"/>
                      <a:pt x="35174" y="13585"/>
                    </a:cubicBezTo>
                    <a:cubicBezTo>
                      <a:pt x="35200" y="13626"/>
                      <a:pt x="35239" y="13647"/>
                      <a:pt x="35280" y="13647"/>
                    </a:cubicBezTo>
                    <a:cubicBezTo>
                      <a:pt x="35288" y="13647"/>
                      <a:pt x="35296" y="13646"/>
                      <a:pt x="35304" y="13645"/>
                    </a:cubicBezTo>
                    <a:cubicBezTo>
                      <a:pt x="35434" y="13625"/>
                      <a:pt x="35434" y="13485"/>
                      <a:pt x="35354" y="13405"/>
                    </a:cubicBezTo>
                    <a:cubicBezTo>
                      <a:pt x="35274" y="13285"/>
                      <a:pt x="35205" y="13175"/>
                      <a:pt x="35134" y="13045"/>
                    </a:cubicBezTo>
                    <a:cubicBezTo>
                      <a:pt x="34925" y="12645"/>
                      <a:pt x="34865" y="12475"/>
                      <a:pt x="34694" y="11995"/>
                    </a:cubicBezTo>
                    <a:cubicBezTo>
                      <a:pt x="34594" y="11706"/>
                      <a:pt x="34505" y="11415"/>
                      <a:pt x="34394" y="11126"/>
                    </a:cubicBezTo>
                    <a:cubicBezTo>
                      <a:pt x="34305" y="10926"/>
                      <a:pt x="34115" y="10556"/>
                      <a:pt x="34075" y="10516"/>
                    </a:cubicBezTo>
                    <a:cubicBezTo>
                      <a:pt x="33495" y="9667"/>
                      <a:pt x="32926" y="9067"/>
                      <a:pt x="32116" y="8417"/>
                    </a:cubicBezTo>
                    <a:cubicBezTo>
                      <a:pt x="31676" y="8087"/>
                      <a:pt x="31346" y="7937"/>
                      <a:pt x="30916" y="7697"/>
                    </a:cubicBezTo>
                    <a:cubicBezTo>
                      <a:pt x="30787" y="7628"/>
                      <a:pt x="30616" y="7508"/>
                      <a:pt x="30487" y="7417"/>
                    </a:cubicBezTo>
                    <a:close/>
                    <a:moveTo>
                      <a:pt x="14094" y="1"/>
                    </a:moveTo>
                    <a:cubicBezTo>
                      <a:pt x="12855" y="61"/>
                      <a:pt x="11636" y="281"/>
                      <a:pt x="10446" y="820"/>
                    </a:cubicBezTo>
                    <a:cubicBezTo>
                      <a:pt x="10226" y="911"/>
                      <a:pt x="10196" y="1220"/>
                      <a:pt x="10446" y="1291"/>
                    </a:cubicBezTo>
                    <a:cubicBezTo>
                      <a:pt x="10490" y="1295"/>
                      <a:pt x="10534" y="1297"/>
                      <a:pt x="10579" y="1297"/>
                    </a:cubicBezTo>
                    <a:cubicBezTo>
                      <a:pt x="10728" y="1297"/>
                      <a:pt x="10880" y="1276"/>
                      <a:pt x="11025" y="1260"/>
                    </a:cubicBezTo>
                    <a:cubicBezTo>
                      <a:pt x="11176" y="1271"/>
                      <a:pt x="11445" y="1271"/>
                      <a:pt x="11676" y="1331"/>
                    </a:cubicBezTo>
                    <a:cubicBezTo>
                      <a:pt x="11765" y="1351"/>
                      <a:pt x="12095" y="1451"/>
                      <a:pt x="12305" y="1460"/>
                    </a:cubicBezTo>
                    <a:cubicBezTo>
                      <a:pt x="12323" y="1461"/>
                      <a:pt x="12341" y="1461"/>
                      <a:pt x="12360" y="1461"/>
                    </a:cubicBezTo>
                    <a:cubicBezTo>
                      <a:pt x="12685" y="1461"/>
                      <a:pt x="13116" y="1379"/>
                      <a:pt x="13315" y="1360"/>
                    </a:cubicBezTo>
                    <a:cubicBezTo>
                      <a:pt x="13445" y="1344"/>
                      <a:pt x="13594" y="1337"/>
                      <a:pt x="13751" y="1337"/>
                    </a:cubicBezTo>
                    <a:cubicBezTo>
                      <a:pt x="14087" y="1337"/>
                      <a:pt x="14461" y="1372"/>
                      <a:pt x="14774" y="1440"/>
                    </a:cubicBezTo>
                    <a:cubicBezTo>
                      <a:pt x="15494" y="1600"/>
                      <a:pt x="15963" y="1810"/>
                      <a:pt x="16593" y="2150"/>
                    </a:cubicBezTo>
                    <a:cubicBezTo>
                      <a:pt x="17053" y="2400"/>
                      <a:pt x="17522" y="2660"/>
                      <a:pt x="17942" y="2959"/>
                    </a:cubicBezTo>
                    <a:cubicBezTo>
                      <a:pt x="18402" y="3299"/>
                      <a:pt x="18692" y="3490"/>
                      <a:pt x="19192" y="3949"/>
                    </a:cubicBezTo>
                    <a:cubicBezTo>
                      <a:pt x="19572" y="4339"/>
                      <a:pt x="19772" y="4629"/>
                      <a:pt x="20052" y="5158"/>
                    </a:cubicBezTo>
                    <a:cubicBezTo>
                      <a:pt x="20301" y="5618"/>
                      <a:pt x="20711" y="5948"/>
                      <a:pt x="21081" y="6328"/>
                    </a:cubicBezTo>
                    <a:cubicBezTo>
                      <a:pt x="20916" y="6265"/>
                      <a:pt x="20744" y="6226"/>
                      <a:pt x="20566" y="6226"/>
                    </a:cubicBezTo>
                    <a:cubicBezTo>
                      <a:pt x="20463" y="6226"/>
                      <a:pt x="20358" y="6239"/>
                      <a:pt x="20252" y="6268"/>
                    </a:cubicBezTo>
                    <a:cubicBezTo>
                      <a:pt x="20232" y="6268"/>
                      <a:pt x="20221" y="6278"/>
                      <a:pt x="20201" y="6278"/>
                    </a:cubicBezTo>
                    <a:cubicBezTo>
                      <a:pt x="19912" y="6328"/>
                      <a:pt x="19552" y="6348"/>
                      <a:pt x="19192" y="6388"/>
                    </a:cubicBezTo>
                    <a:cubicBezTo>
                      <a:pt x="18812" y="6408"/>
                      <a:pt x="18422" y="6418"/>
                      <a:pt x="18042" y="6438"/>
                    </a:cubicBezTo>
                    <a:cubicBezTo>
                      <a:pt x="17103" y="6468"/>
                      <a:pt x="16183" y="6568"/>
                      <a:pt x="15254" y="6628"/>
                    </a:cubicBezTo>
                    <a:cubicBezTo>
                      <a:pt x="13934" y="6718"/>
                      <a:pt x="12625" y="6758"/>
                      <a:pt x="11316" y="6908"/>
                    </a:cubicBezTo>
                    <a:cubicBezTo>
                      <a:pt x="10426" y="7028"/>
                      <a:pt x="9537" y="7188"/>
                      <a:pt x="8697" y="7508"/>
                    </a:cubicBezTo>
                    <a:cubicBezTo>
                      <a:pt x="7907" y="7817"/>
                      <a:pt x="7127" y="8227"/>
                      <a:pt x="6308" y="8707"/>
                    </a:cubicBezTo>
                    <a:cubicBezTo>
                      <a:pt x="5498" y="9196"/>
                      <a:pt x="4719" y="9756"/>
                      <a:pt x="3869" y="10166"/>
                    </a:cubicBezTo>
                    <a:cubicBezTo>
                      <a:pt x="3439" y="10356"/>
                      <a:pt x="2949" y="10536"/>
                      <a:pt x="2449" y="10746"/>
                    </a:cubicBezTo>
                    <a:cubicBezTo>
                      <a:pt x="2030" y="10926"/>
                      <a:pt x="1700" y="11076"/>
                      <a:pt x="1240" y="11196"/>
                    </a:cubicBezTo>
                    <a:cubicBezTo>
                      <a:pt x="941" y="11286"/>
                      <a:pt x="630" y="11366"/>
                      <a:pt x="330" y="11435"/>
                    </a:cubicBezTo>
                    <a:cubicBezTo>
                      <a:pt x="201" y="11475"/>
                      <a:pt x="1" y="11466"/>
                      <a:pt x="71" y="11646"/>
                    </a:cubicBezTo>
                    <a:cubicBezTo>
                      <a:pt x="101" y="11695"/>
                      <a:pt x="141" y="11706"/>
                      <a:pt x="181" y="11706"/>
                    </a:cubicBezTo>
                    <a:cubicBezTo>
                      <a:pt x="201" y="11715"/>
                      <a:pt x="221" y="11726"/>
                      <a:pt x="250" y="11726"/>
                    </a:cubicBezTo>
                    <a:cubicBezTo>
                      <a:pt x="461" y="11726"/>
                      <a:pt x="699" y="11726"/>
                      <a:pt x="946" y="11726"/>
                    </a:cubicBezTo>
                    <a:cubicBezTo>
                      <a:pt x="1717" y="11726"/>
                      <a:pt x="2575" y="11721"/>
                      <a:pt x="2969" y="11675"/>
                    </a:cubicBezTo>
                    <a:cubicBezTo>
                      <a:pt x="3349" y="11626"/>
                      <a:pt x="4049" y="11466"/>
                      <a:pt x="4568" y="11266"/>
                    </a:cubicBezTo>
                    <a:cubicBezTo>
                      <a:pt x="4988" y="11126"/>
                      <a:pt x="5348" y="10876"/>
                      <a:pt x="5648" y="10686"/>
                    </a:cubicBezTo>
                    <a:cubicBezTo>
                      <a:pt x="6967" y="9976"/>
                      <a:pt x="8067" y="9347"/>
                      <a:pt x="9606" y="9087"/>
                    </a:cubicBezTo>
                    <a:cubicBezTo>
                      <a:pt x="9917" y="9041"/>
                      <a:pt x="10312" y="8995"/>
                      <a:pt x="10714" y="8995"/>
                    </a:cubicBezTo>
                    <a:cubicBezTo>
                      <a:pt x="10751" y="8995"/>
                      <a:pt x="10788" y="8996"/>
                      <a:pt x="10826" y="8997"/>
                    </a:cubicBezTo>
                    <a:cubicBezTo>
                      <a:pt x="10196" y="9307"/>
                      <a:pt x="9646" y="9976"/>
                      <a:pt x="9146" y="10416"/>
                    </a:cubicBezTo>
                    <a:cubicBezTo>
                      <a:pt x="8647" y="10856"/>
                      <a:pt x="8277" y="11176"/>
                      <a:pt x="7757" y="11515"/>
                    </a:cubicBezTo>
                    <a:cubicBezTo>
                      <a:pt x="7307" y="11826"/>
                      <a:pt x="6758" y="12135"/>
                      <a:pt x="6428" y="12425"/>
                    </a:cubicBezTo>
                    <a:cubicBezTo>
                      <a:pt x="6292" y="12542"/>
                      <a:pt x="6363" y="12715"/>
                      <a:pt x="6533" y="12715"/>
                    </a:cubicBezTo>
                    <a:cubicBezTo>
                      <a:pt x="6538" y="12715"/>
                      <a:pt x="6543" y="12715"/>
                      <a:pt x="6548" y="12715"/>
                    </a:cubicBezTo>
                    <a:cubicBezTo>
                      <a:pt x="6878" y="12685"/>
                      <a:pt x="7187" y="12585"/>
                      <a:pt x="7497" y="12475"/>
                    </a:cubicBezTo>
                    <a:cubicBezTo>
                      <a:pt x="7757" y="12405"/>
                      <a:pt x="8017" y="12345"/>
                      <a:pt x="8277" y="12305"/>
                    </a:cubicBezTo>
                    <a:cubicBezTo>
                      <a:pt x="8427" y="12265"/>
                      <a:pt x="8617" y="12255"/>
                      <a:pt x="8817" y="12215"/>
                    </a:cubicBezTo>
                    <a:lnTo>
                      <a:pt x="8817" y="12215"/>
                    </a:lnTo>
                    <a:lnTo>
                      <a:pt x="8757" y="12305"/>
                    </a:lnTo>
                    <a:cubicBezTo>
                      <a:pt x="8387" y="12905"/>
                      <a:pt x="8177" y="13585"/>
                      <a:pt x="7917" y="14245"/>
                    </a:cubicBezTo>
                    <a:cubicBezTo>
                      <a:pt x="7457" y="15354"/>
                      <a:pt x="6978" y="16284"/>
                      <a:pt x="6587" y="17653"/>
                    </a:cubicBezTo>
                    <a:cubicBezTo>
                      <a:pt x="6528" y="17912"/>
                      <a:pt x="6398" y="18183"/>
                      <a:pt x="6458" y="18443"/>
                    </a:cubicBezTo>
                    <a:cubicBezTo>
                      <a:pt x="6483" y="18524"/>
                      <a:pt x="6551" y="18562"/>
                      <a:pt x="6623" y="18562"/>
                    </a:cubicBezTo>
                    <a:cubicBezTo>
                      <a:pt x="6666" y="18562"/>
                      <a:pt x="6710" y="18548"/>
                      <a:pt x="6747" y="18523"/>
                    </a:cubicBezTo>
                    <a:cubicBezTo>
                      <a:pt x="6838" y="18452"/>
                      <a:pt x="6887" y="18332"/>
                      <a:pt x="6947" y="18223"/>
                    </a:cubicBezTo>
                    <a:cubicBezTo>
                      <a:pt x="7457" y="17103"/>
                      <a:pt x="8047" y="16024"/>
                      <a:pt x="8717" y="14984"/>
                    </a:cubicBezTo>
                    <a:cubicBezTo>
                      <a:pt x="9286" y="14085"/>
                      <a:pt x="9896" y="13235"/>
                      <a:pt x="10476" y="12505"/>
                    </a:cubicBezTo>
                    <a:cubicBezTo>
                      <a:pt x="10905" y="12055"/>
                      <a:pt x="11305" y="11586"/>
                      <a:pt x="11755" y="11166"/>
                    </a:cubicBezTo>
                    <a:cubicBezTo>
                      <a:pt x="12365" y="10656"/>
                      <a:pt x="13324" y="10106"/>
                      <a:pt x="14184" y="9756"/>
                    </a:cubicBezTo>
                    <a:cubicBezTo>
                      <a:pt x="14774" y="9496"/>
                      <a:pt x="15634" y="9227"/>
                      <a:pt x="16353" y="9117"/>
                    </a:cubicBezTo>
                    <a:cubicBezTo>
                      <a:pt x="17031" y="8993"/>
                      <a:pt x="17545" y="8896"/>
                      <a:pt x="18261" y="8896"/>
                    </a:cubicBezTo>
                    <a:cubicBezTo>
                      <a:pt x="18294" y="8896"/>
                      <a:pt x="18328" y="8896"/>
                      <a:pt x="18362" y="8897"/>
                    </a:cubicBezTo>
                    <a:cubicBezTo>
                      <a:pt x="18387" y="8896"/>
                      <a:pt x="18412" y="8896"/>
                      <a:pt x="18438" y="8896"/>
                    </a:cubicBezTo>
                    <a:cubicBezTo>
                      <a:pt x="20315" y="8896"/>
                      <a:pt x="22322" y="9626"/>
                      <a:pt x="23970" y="10336"/>
                    </a:cubicBezTo>
                    <a:cubicBezTo>
                      <a:pt x="24419" y="10536"/>
                      <a:pt x="25389" y="10946"/>
                      <a:pt x="26069" y="11306"/>
                    </a:cubicBezTo>
                    <a:cubicBezTo>
                      <a:pt x="26638" y="11606"/>
                      <a:pt x="27338" y="12055"/>
                      <a:pt x="27748" y="12325"/>
                    </a:cubicBezTo>
                    <a:cubicBezTo>
                      <a:pt x="27838" y="12395"/>
                      <a:pt x="27908" y="12445"/>
                      <a:pt x="27977" y="12495"/>
                    </a:cubicBezTo>
                    <a:cubicBezTo>
                      <a:pt x="27768" y="12565"/>
                      <a:pt x="27578" y="12635"/>
                      <a:pt x="27408" y="12685"/>
                    </a:cubicBezTo>
                    <a:cubicBezTo>
                      <a:pt x="27068" y="12825"/>
                      <a:pt x="26429" y="13025"/>
                      <a:pt x="26009" y="13055"/>
                    </a:cubicBezTo>
                    <a:cubicBezTo>
                      <a:pt x="25838" y="13075"/>
                      <a:pt x="25659" y="13095"/>
                      <a:pt x="25479" y="13115"/>
                    </a:cubicBezTo>
                    <a:cubicBezTo>
                      <a:pt x="25429" y="13125"/>
                      <a:pt x="25369" y="13125"/>
                      <a:pt x="25319" y="13165"/>
                    </a:cubicBezTo>
                    <a:cubicBezTo>
                      <a:pt x="25259" y="13225"/>
                      <a:pt x="25289" y="13335"/>
                      <a:pt x="25369" y="13355"/>
                    </a:cubicBezTo>
                    <a:cubicBezTo>
                      <a:pt x="26178" y="13375"/>
                      <a:pt x="26988" y="13494"/>
                      <a:pt x="27798" y="13505"/>
                    </a:cubicBezTo>
                    <a:cubicBezTo>
                      <a:pt x="27884" y="13508"/>
                      <a:pt x="27970" y="13509"/>
                      <a:pt x="28055" y="13509"/>
                    </a:cubicBezTo>
                    <a:cubicBezTo>
                      <a:pt x="28799" y="13509"/>
                      <a:pt x="29543" y="13400"/>
                      <a:pt x="30287" y="13275"/>
                    </a:cubicBezTo>
                    <a:cubicBezTo>
                      <a:pt x="30356" y="13265"/>
                      <a:pt x="30447" y="13255"/>
                      <a:pt x="30527" y="13245"/>
                    </a:cubicBezTo>
                    <a:cubicBezTo>
                      <a:pt x="30547" y="13275"/>
                      <a:pt x="30567" y="13305"/>
                      <a:pt x="30607" y="13315"/>
                    </a:cubicBezTo>
                    <a:cubicBezTo>
                      <a:pt x="30707" y="13335"/>
                      <a:pt x="30807" y="13355"/>
                      <a:pt x="30896" y="13385"/>
                    </a:cubicBezTo>
                    <a:cubicBezTo>
                      <a:pt x="31116" y="13445"/>
                      <a:pt x="31516" y="13605"/>
                      <a:pt x="31606" y="13634"/>
                    </a:cubicBezTo>
                    <a:cubicBezTo>
                      <a:pt x="32526" y="13974"/>
                      <a:pt x="33565" y="14624"/>
                      <a:pt x="34514" y="15184"/>
                    </a:cubicBezTo>
                    <a:cubicBezTo>
                      <a:pt x="35354" y="15664"/>
                      <a:pt x="36254" y="16033"/>
                      <a:pt x="37073" y="16533"/>
                    </a:cubicBezTo>
                    <a:cubicBezTo>
                      <a:pt x="37373" y="16723"/>
                      <a:pt x="37923" y="17153"/>
                      <a:pt x="38173" y="17603"/>
                    </a:cubicBezTo>
                    <a:cubicBezTo>
                      <a:pt x="38243" y="18072"/>
                      <a:pt x="38323" y="18563"/>
                      <a:pt x="38643" y="18932"/>
                    </a:cubicBezTo>
                    <a:cubicBezTo>
                      <a:pt x="38782" y="19098"/>
                      <a:pt x="38982" y="19210"/>
                      <a:pt x="39196" y="19210"/>
                    </a:cubicBezTo>
                    <a:cubicBezTo>
                      <a:pt x="39228" y="19210"/>
                      <a:pt x="39260" y="19207"/>
                      <a:pt x="39292" y="19202"/>
                    </a:cubicBezTo>
                    <a:lnTo>
                      <a:pt x="39312" y="19202"/>
                    </a:lnTo>
                    <a:cubicBezTo>
                      <a:pt x="39412" y="19192"/>
                      <a:pt x="39522" y="19162"/>
                      <a:pt x="39602" y="19112"/>
                    </a:cubicBezTo>
                    <a:cubicBezTo>
                      <a:pt x="39602" y="19112"/>
                      <a:pt x="39622" y="19112"/>
                      <a:pt x="39672" y="19092"/>
                    </a:cubicBezTo>
                    <a:cubicBezTo>
                      <a:pt x="39932" y="18992"/>
                      <a:pt x="40142" y="18802"/>
                      <a:pt x="40342" y="18612"/>
                    </a:cubicBezTo>
                    <a:cubicBezTo>
                      <a:pt x="40352" y="18612"/>
                      <a:pt x="40352" y="18602"/>
                      <a:pt x="40362" y="18602"/>
                    </a:cubicBezTo>
                    <a:cubicBezTo>
                      <a:pt x="40372" y="18602"/>
                      <a:pt x="40372" y="18592"/>
                      <a:pt x="40382" y="18582"/>
                    </a:cubicBezTo>
                    <a:cubicBezTo>
                      <a:pt x="40582" y="18443"/>
                      <a:pt x="40612" y="18412"/>
                      <a:pt x="40791" y="18192"/>
                    </a:cubicBezTo>
                    <a:cubicBezTo>
                      <a:pt x="41211" y="17683"/>
                      <a:pt x="41591" y="16643"/>
                      <a:pt x="40902" y="16193"/>
                    </a:cubicBezTo>
                    <a:cubicBezTo>
                      <a:pt x="40882" y="16173"/>
                      <a:pt x="40851" y="16153"/>
                      <a:pt x="40822" y="16144"/>
                    </a:cubicBezTo>
                    <a:cubicBezTo>
                      <a:pt x="40811" y="16133"/>
                      <a:pt x="40802" y="16124"/>
                      <a:pt x="40782" y="16113"/>
                    </a:cubicBezTo>
                    <a:cubicBezTo>
                      <a:pt x="40632" y="16024"/>
                      <a:pt x="40592" y="16024"/>
                      <a:pt x="40492" y="15973"/>
                    </a:cubicBezTo>
                    <a:cubicBezTo>
                      <a:pt x="40122" y="15813"/>
                      <a:pt x="39502" y="15514"/>
                      <a:pt x="38963" y="15254"/>
                    </a:cubicBezTo>
                    <a:cubicBezTo>
                      <a:pt x="38663" y="15104"/>
                      <a:pt x="38363" y="14964"/>
                      <a:pt x="38083" y="14794"/>
                    </a:cubicBezTo>
                    <a:cubicBezTo>
                      <a:pt x="37793" y="14594"/>
                      <a:pt x="37653" y="14474"/>
                      <a:pt x="37373" y="14205"/>
                    </a:cubicBezTo>
                    <a:cubicBezTo>
                      <a:pt x="37164" y="13974"/>
                      <a:pt x="37044" y="13814"/>
                      <a:pt x="36864" y="13525"/>
                    </a:cubicBezTo>
                    <a:cubicBezTo>
                      <a:pt x="36833" y="13474"/>
                      <a:pt x="36804" y="13405"/>
                      <a:pt x="36793" y="13385"/>
                    </a:cubicBezTo>
                    <a:cubicBezTo>
                      <a:pt x="36773" y="13315"/>
                      <a:pt x="36724" y="13245"/>
                      <a:pt x="36693" y="13175"/>
                    </a:cubicBezTo>
                    <a:cubicBezTo>
                      <a:pt x="36644" y="13075"/>
                      <a:pt x="36493" y="12725"/>
                      <a:pt x="36384" y="12485"/>
                    </a:cubicBezTo>
                    <a:cubicBezTo>
                      <a:pt x="35484" y="10636"/>
                      <a:pt x="34505" y="8787"/>
                      <a:pt x="32486" y="7837"/>
                    </a:cubicBezTo>
                    <a:cubicBezTo>
                      <a:pt x="31866" y="7528"/>
                      <a:pt x="31026" y="7288"/>
                      <a:pt x="30467" y="7168"/>
                    </a:cubicBezTo>
                    <a:cubicBezTo>
                      <a:pt x="30411" y="7161"/>
                      <a:pt x="30351" y="7149"/>
                      <a:pt x="30290" y="7149"/>
                    </a:cubicBezTo>
                    <a:cubicBezTo>
                      <a:pt x="30262" y="7149"/>
                      <a:pt x="30235" y="7151"/>
                      <a:pt x="30207" y="7157"/>
                    </a:cubicBezTo>
                    <a:cubicBezTo>
                      <a:pt x="30147" y="7177"/>
                      <a:pt x="30087" y="7228"/>
                      <a:pt x="30077" y="7297"/>
                    </a:cubicBezTo>
                    <a:cubicBezTo>
                      <a:pt x="30067" y="7357"/>
                      <a:pt x="30107" y="7417"/>
                      <a:pt x="30147" y="7457"/>
                    </a:cubicBezTo>
                    <a:cubicBezTo>
                      <a:pt x="30356" y="7637"/>
                      <a:pt x="30596" y="7757"/>
                      <a:pt x="30816" y="7907"/>
                    </a:cubicBezTo>
                    <a:cubicBezTo>
                      <a:pt x="31156" y="8167"/>
                      <a:pt x="31456" y="8407"/>
                      <a:pt x="31726" y="8607"/>
                    </a:cubicBezTo>
                    <a:cubicBezTo>
                      <a:pt x="32266" y="9047"/>
                      <a:pt x="32835" y="9467"/>
                      <a:pt x="33265" y="10016"/>
                    </a:cubicBezTo>
                    <a:cubicBezTo>
                      <a:pt x="33595" y="10396"/>
                      <a:pt x="34105" y="11375"/>
                      <a:pt x="34374" y="12035"/>
                    </a:cubicBezTo>
                    <a:cubicBezTo>
                      <a:pt x="34374" y="12046"/>
                      <a:pt x="34385" y="12055"/>
                      <a:pt x="34385" y="12075"/>
                    </a:cubicBezTo>
                    <a:cubicBezTo>
                      <a:pt x="34265" y="11995"/>
                      <a:pt x="34125" y="11935"/>
                      <a:pt x="33985" y="11875"/>
                    </a:cubicBezTo>
                    <a:cubicBezTo>
                      <a:pt x="33935" y="11855"/>
                      <a:pt x="33825" y="11795"/>
                      <a:pt x="33785" y="11786"/>
                    </a:cubicBezTo>
                    <a:cubicBezTo>
                      <a:pt x="33705" y="11746"/>
                      <a:pt x="33195" y="11626"/>
                      <a:pt x="32946" y="11595"/>
                    </a:cubicBezTo>
                    <a:cubicBezTo>
                      <a:pt x="32795" y="11584"/>
                      <a:pt x="32640" y="11579"/>
                      <a:pt x="32484" y="11579"/>
                    </a:cubicBezTo>
                    <a:cubicBezTo>
                      <a:pt x="32372" y="11579"/>
                      <a:pt x="32259" y="11581"/>
                      <a:pt x="32146" y="11586"/>
                    </a:cubicBezTo>
                    <a:cubicBezTo>
                      <a:pt x="32126" y="11555"/>
                      <a:pt x="32086" y="11535"/>
                      <a:pt x="32046" y="11535"/>
                    </a:cubicBezTo>
                    <a:cubicBezTo>
                      <a:pt x="31596" y="11515"/>
                      <a:pt x="31066" y="11366"/>
                      <a:pt x="30536" y="11206"/>
                    </a:cubicBezTo>
                    <a:cubicBezTo>
                      <a:pt x="29827" y="10956"/>
                      <a:pt x="29037" y="10496"/>
                      <a:pt x="28337" y="10016"/>
                    </a:cubicBezTo>
                    <a:cubicBezTo>
                      <a:pt x="27578" y="9487"/>
                      <a:pt x="26598" y="8547"/>
                      <a:pt x="25779" y="7768"/>
                    </a:cubicBezTo>
                    <a:cubicBezTo>
                      <a:pt x="25249" y="7268"/>
                      <a:pt x="24719" y="6758"/>
                      <a:pt x="24239" y="6198"/>
                    </a:cubicBezTo>
                    <a:cubicBezTo>
                      <a:pt x="23930" y="5838"/>
                      <a:pt x="23520" y="5438"/>
                      <a:pt x="23130" y="4978"/>
                    </a:cubicBezTo>
                    <a:cubicBezTo>
                      <a:pt x="22610" y="4379"/>
                      <a:pt x="22111" y="3749"/>
                      <a:pt x="21521" y="3219"/>
                    </a:cubicBezTo>
                    <a:cubicBezTo>
                      <a:pt x="20831" y="2580"/>
                      <a:pt x="20132" y="2130"/>
                      <a:pt x="19322" y="1600"/>
                    </a:cubicBezTo>
                    <a:cubicBezTo>
                      <a:pt x="18692" y="1211"/>
                      <a:pt x="18292" y="920"/>
                      <a:pt x="17602" y="660"/>
                    </a:cubicBezTo>
                    <a:cubicBezTo>
                      <a:pt x="17093" y="461"/>
                      <a:pt x="16573" y="281"/>
                      <a:pt x="16043" y="171"/>
                    </a:cubicBezTo>
                    <a:cubicBezTo>
                      <a:pt x="15403" y="61"/>
                      <a:pt x="14744" y="1"/>
                      <a:pt x="140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58"/>
              <p:cNvSpPr/>
              <p:nvPr/>
            </p:nvSpPr>
            <p:spPr>
              <a:xfrm>
                <a:off x="2736023" y="1619483"/>
                <a:ext cx="370082" cy="411835"/>
              </a:xfrm>
              <a:custGeom>
                <a:rect b="b" l="l" r="r" t="t"/>
                <a:pathLst>
                  <a:path extrusionOk="0" h="8177" w="7348">
                    <a:moveTo>
                      <a:pt x="1" y="0"/>
                    </a:moveTo>
                    <a:lnTo>
                      <a:pt x="1" y="0"/>
                    </a:lnTo>
                    <a:cubicBezTo>
                      <a:pt x="421" y="190"/>
                      <a:pt x="750" y="470"/>
                      <a:pt x="1090" y="750"/>
                    </a:cubicBezTo>
                    <a:cubicBezTo>
                      <a:pt x="1500" y="1120"/>
                      <a:pt x="1820" y="1449"/>
                      <a:pt x="2080" y="1889"/>
                    </a:cubicBezTo>
                    <a:cubicBezTo>
                      <a:pt x="2560" y="2679"/>
                      <a:pt x="2840" y="3319"/>
                      <a:pt x="3199" y="4108"/>
                    </a:cubicBezTo>
                    <a:cubicBezTo>
                      <a:pt x="3419" y="4598"/>
                      <a:pt x="3629" y="5088"/>
                      <a:pt x="3899" y="5558"/>
                    </a:cubicBezTo>
                    <a:cubicBezTo>
                      <a:pt x="3509" y="4978"/>
                      <a:pt x="3159" y="4358"/>
                      <a:pt x="2800" y="3688"/>
                    </a:cubicBezTo>
                    <a:lnTo>
                      <a:pt x="2800" y="3688"/>
                    </a:lnTo>
                    <a:cubicBezTo>
                      <a:pt x="3069" y="4408"/>
                      <a:pt x="3289" y="5068"/>
                      <a:pt x="3689" y="5707"/>
                    </a:cubicBezTo>
                    <a:cubicBezTo>
                      <a:pt x="4119" y="6397"/>
                      <a:pt x="4719" y="6977"/>
                      <a:pt x="5408" y="7387"/>
                    </a:cubicBezTo>
                    <a:cubicBezTo>
                      <a:pt x="5488" y="7437"/>
                      <a:pt x="5588" y="7497"/>
                      <a:pt x="5658" y="7537"/>
                    </a:cubicBezTo>
                    <a:cubicBezTo>
                      <a:pt x="5558" y="7457"/>
                      <a:pt x="5448" y="7367"/>
                      <a:pt x="5348" y="7277"/>
                    </a:cubicBezTo>
                    <a:lnTo>
                      <a:pt x="5228" y="7157"/>
                    </a:lnTo>
                    <a:lnTo>
                      <a:pt x="5228" y="7157"/>
                    </a:lnTo>
                    <a:cubicBezTo>
                      <a:pt x="5838" y="7606"/>
                      <a:pt x="6578" y="7877"/>
                      <a:pt x="7347" y="8177"/>
                    </a:cubicBezTo>
                    <a:cubicBezTo>
                      <a:pt x="6378" y="7677"/>
                      <a:pt x="5518" y="7247"/>
                      <a:pt x="4879" y="6387"/>
                    </a:cubicBezTo>
                    <a:cubicBezTo>
                      <a:pt x="4599" y="6058"/>
                      <a:pt x="4219" y="5447"/>
                      <a:pt x="3959" y="4938"/>
                    </a:cubicBezTo>
                    <a:cubicBezTo>
                      <a:pt x="3689" y="4408"/>
                      <a:pt x="3489" y="3839"/>
                      <a:pt x="3209" y="3319"/>
                    </a:cubicBezTo>
                    <a:cubicBezTo>
                      <a:pt x="2820" y="2689"/>
                      <a:pt x="2489" y="2019"/>
                      <a:pt x="2040" y="1440"/>
                    </a:cubicBezTo>
                    <a:cubicBezTo>
                      <a:pt x="1490" y="800"/>
                      <a:pt x="790" y="27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58"/>
              <p:cNvSpPr/>
              <p:nvPr/>
            </p:nvSpPr>
            <p:spPr>
              <a:xfrm>
                <a:off x="2879009" y="1745345"/>
                <a:ext cx="228607" cy="278921"/>
              </a:xfrm>
              <a:custGeom>
                <a:rect b="b" l="l" r="r" t="t"/>
                <a:pathLst>
                  <a:path extrusionOk="0" h="5538" w="4539">
                    <a:moveTo>
                      <a:pt x="1" y="0"/>
                    </a:moveTo>
                    <a:lnTo>
                      <a:pt x="1" y="0"/>
                    </a:lnTo>
                    <a:cubicBezTo>
                      <a:pt x="620" y="1249"/>
                      <a:pt x="1100" y="2599"/>
                      <a:pt x="1940" y="3728"/>
                    </a:cubicBezTo>
                    <a:cubicBezTo>
                      <a:pt x="2529" y="4468"/>
                      <a:pt x="3309" y="5027"/>
                      <a:pt x="4188" y="5387"/>
                    </a:cubicBezTo>
                    <a:cubicBezTo>
                      <a:pt x="4299" y="5438"/>
                      <a:pt x="4448" y="5498"/>
                      <a:pt x="4539" y="5538"/>
                    </a:cubicBezTo>
                    <a:cubicBezTo>
                      <a:pt x="4339" y="5427"/>
                      <a:pt x="4148" y="5307"/>
                      <a:pt x="3948" y="5187"/>
                    </a:cubicBezTo>
                    <a:cubicBezTo>
                      <a:pt x="3229" y="4748"/>
                      <a:pt x="2529" y="4038"/>
                      <a:pt x="2060" y="3428"/>
                    </a:cubicBezTo>
                    <a:cubicBezTo>
                      <a:pt x="1270" y="2349"/>
                      <a:pt x="720" y="112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58"/>
              <p:cNvSpPr/>
              <p:nvPr/>
            </p:nvSpPr>
            <p:spPr>
              <a:xfrm>
                <a:off x="3028492" y="2005077"/>
                <a:ext cx="158146" cy="95190"/>
              </a:xfrm>
              <a:custGeom>
                <a:rect b="b" l="l" r="r" t="t"/>
                <a:pathLst>
                  <a:path extrusionOk="0" h="1890" w="3140">
                    <a:moveTo>
                      <a:pt x="1" y="1"/>
                    </a:moveTo>
                    <a:lnTo>
                      <a:pt x="1" y="1"/>
                    </a:lnTo>
                    <a:cubicBezTo>
                      <a:pt x="711" y="470"/>
                      <a:pt x="1460" y="880"/>
                      <a:pt x="2210" y="1290"/>
                    </a:cubicBezTo>
                    <a:cubicBezTo>
                      <a:pt x="2240" y="1300"/>
                      <a:pt x="2260" y="1310"/>
                      <a:pt x="2290" y="1330"/>
                    </a:cubicBezTo>
                    <a:cubicBezTo>
                      <a:pt x="2250" y="1310"/>
                      <a:pt x="2200" y="1290"/>
                      <a:pt x="2160" y="1270"/>
                    </a:cubicBezTo>
                    <a:lnTo>
                      <a:pt x="2160" y="1270"/>
                    </a:lnTo>
                    <a:cubicBezTo>
                      <a:pt x="2470" y="1520"/>
                      <a:pt x="2730" y="1710"/>
                      <a:pt x="2959" y="1889"/>
                    </a:cubicBezTo>
                    <a:cubicBezTo>
                      <a:pt x="3050" y="1630"/>
                      <a:pt x="3110" y="1360"/>
                      <a:pt x="3139" y="1070"/>
                    </a:cubicBezTo>
                    <a:cubicBezTo>
                      <a:pt x="2700" y="770"/>
                      <a:pt x="2220" y="530"/>
                      <a:pt x="1700" y="421"/>
                    </a:cubicBezTo>
                    <a:lnTo>
                      <a:pt x="1700" y="421"/>
                    </a:lnTo>
                    <a:cubicBezTo>
                      <a:pt x="1950" y="550"/>
                      <a:pt x="2190" y="710"/>
                      <a:pt x="2420" y="870"/>
                    </a:cubicBezTo>
                    <a:cubicBezTo>
                      <a:pt x="2220" y="780"/>
                      <a:pt x="2010" y="710"/>
                      <a:pt x="1760" y="640"/>
                    </a:cubicBezTo>
                    <a:lnTo>
                      <a:pt x="1760" y="640"/>
                    </a:lnTo>
                    <a:cubicBezTo>
                      <a:pt x="1970" y="770"/>
                      <a:pt x="2180" y="910"/>
                      <a:pt x="2380" y="1050"/>
                    </a:cubicBezTo>
                    <a:cubicBezTo>
                      <a:pt x="1600" y="700"/>
                      <a:pt x="871" y="41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58"/>
              <p:cNvSpPr/>
              <p:nvPr/>
            </p:nvSpPr>
            <p:spPr>
              <a:xfrm>
                <a:off x="3113105" y="2016661"/>
                <a:ext cx="74037" cy="38831"/>
              </a:xfrm>
              <a:custGeom>
                <a:rect b="b" l="l" r="r" t="t"/>
                <a:pathLst>
                  <a:path extrusionOk="0" h="771" w="1470">
                    <a:moveTo>
                      <a:pt x="0" y="0"/>
                    </a:moveTo>
                    <a:lnTo>
                      <a:pt x="0" y="0"/>
                    </a:lnTo>
                    <a:cubicBezTo>
                      <a:pt x="510" y="220"/>
                      <a:pt x="990" y="490"/>
                      <a:pt x="1459" y="770"/>
                    </a:cubicBezTo>
                    <a:cubicBezTo>
                      <a:pt x="1470" y="690"/>
                      <a:pt x="1470" y="600"/>
                      <a:pt x="1470" y="500"/>
                    </a:cubicBezTo>
                    <a:cubicBezTo>
                      <a:pt x="1459" y="500"/>
                      <a:pt x="1459" y="490"/>
                      <a:pt x="1450" y="490"/>
                    </a:cubicBezTo>
                    <a:cubicBezTo>
                      <a:pt x="1010" y="211"/>
                      <a:pt x="510" y="7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58"/>
              <p:cNvSpPr/>
              <p:nvPr/>
            </p:nvSpPr>
            <p:spPr>
              <a:xfrm>
                <a:off x="2801951" y="1912456"/>
                <a:ext cx="311205" cy="257818"/>
              </a:xfrm>
              <a:custGeom>
                <a:rect b="b" l="l" r="r" t="t"/>
                <a:pathLst>
                  <a:path extrusionOk="0" h="5119" w="6179">
                    <a:moveTo>
                      <a:pt x="1" y="1"/>
                    </a:moveTo>
                    <a:lnTo>
                      <a:pt x="1" y="1"/>
                    </a:lnTo>
                    <a:cubicBezTo>
                      <a:pt x="371" y="241"/>
                      <a:pt x="761" y="450"/>
                      <a:pt x="1120" y="710"/>
                    </a:cubicBezTo>
                    <a:cubicBezTo>
                      <a:pt x="1751" y="1160"/>
                      <a:pt x="2390" y="1600"/>
                      <a:pt x="3070" y="1980"/>
                    </a:cubicBezTo>
                    <a:cubicBezTo>
                      <a:pt x="3550" y="2260"/>
                      <a:pt x="4069" y="2479"/>
                      <a:pt x="4539" y="2789"/>
                    </a:cubicBezTo>
                    <a:cubicBezTo>
                      <a:pt x="4589" y="2829"/>
                      <a:pt x="4649" y="2869"/>
                      <a:pt x="4699" y="2909"/>
                    </a:cubicBezTo>
                    <a:cubicBezTo>
                      <a:pt x="4939" y="3169"/>
                      <a:pt x="5099" y="3449"/>
                      <a:pt x="5309" y="3779"/>
                    </a:cubicBezTo>
                    <a:cubicBezTo>
                      <a:pt x="5489" y="4088"/>
                      <a:pt x="5658" y="4408"/>
                      <a:pt x="5758" y="4658"/>
                    </a:cubicBezTo>
                    <a:cubicBezTo>
                      <a:pt x="5809" y="4808"/>
                      <a:pt x="5849" y="4958"/>
                      <a:pt x="5889" y="5118"/>
                    </a:cubicBezTo>
                    <a:cubicBezTo>
                      <a:pt x="5989" y="5058"/>
                      <a:pt x="6078" y="4998"/>
                      <a:pt x="6178" y="4938"/>
                    </a:cubicBezTo>
                    <a:cubicBezTo>
                      <a:pt x="6098" y="4448"/>
                      <a:pt x="5858" y="3999"/>
                      <a:pt x="5529" y="3599"/>
                    </a:cubicBezTo>
                    <a:cubicBezTo>
                      <a:pt x="4959" y="2649"/>
                      <a:pt x="4029" y="2189"/>
                      <a:pt x="3040" y="1680"/>
                    </a:cubicBezTo>
                    <a:cubicBezTo>
                      <a:pt x="2410" y="1340"/>
                      <a:pt x="1800" y="960"/>
                      <a:pt x="1180" y="590"/>
                    </a:cubicBezTo>
                    <a:cubicBezTo>
                      <a:pt x="801" y="370"/>
                      <a:pt x="391" y="20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58"/>
              <p:cNvSpPr/>
              <p:nvPr/>
            </p:nvSpPr>
            <p:spPr>
              <a:xfrm>
                <a:off x="2906659" y="1958238"/>
                <a:ext cx="50" cy="50"/>
              </a:xfrm>
              <a:custGeom>
                <a:rect b="b" l="l" r="r" t="t"/>
                <a:pathLst>
                  <a:path extrusionOk="0" fill="none" h="1" w="1">
                    <a:moveTo>
                      <a:pt x="1" y="1"/>
                    </a:moveTo>
                    <a:lnTo>
                      <a:pt x="1" y="1"/>
                    </a:lnTo>
                    <a:close/>
                  </a:path>
                </a:pathLst>
              </a:custGeom>
              <a:solidFill>
                <a:schemeClr val="lt2"/>
              </a:solidFill>
              <a:ln cap="rnd" cmpd="sng" w="250">
                <a:solidFill>
                  <a:srgbClr val="FFCFA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58"/>
              <p:cNvSpPr/>
              <p:nvPr/>
            </p:nvSpPr>
            <p:spPr>
              <a:xfrm>
                <a:off x="2807541" y="1904398"/>
                <a:ext cx="181264" cy="99219"/>
              </a:xfrm>
              <a:custGeom>
                <a:rect b="b" l="l" r="r" t="t"/>
                <a:pathLst>
                  <a:path extrusionOk="0" h="1970" w="3599">
                    <a:moveTo>
                      <a:pt x="0" y="1"/>
                    </a:moveTo>
                    <a:lnTo>
                      <a:pt x="0" y="1"/>
                    </a:lnTo>
                    <a:cubicBezTo>
                      <a:pt x="450" y="301"/>
                      <a:pt x="920" y="570"/>
                      <a:pt x="1380" y="850"/>
                    </a:cubicBezTo>
                    <a:cubicBezTo>
                      <a:pt x="2079" y="1300"/>
                      <a:pt x="2809" y="1710"/>
                      <a:pt x="3599" y="1969"/>
                    </a:cubicBezTo>
                    <a:cubicBezTo>
                      <a:pt x="2939" y="1600"/>
                      <a:pt x="2379" y="1070"/>
                      <a:pt x="1729" y="690"/>
                    </a:cubicBezTo>
                    <a:cubicBezTo>
                      <a:pt x="1209" y="390"/>
                      <a:pt x="480" y="17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58"/>
              <p:cNvSpPr/>
              <p:nvPr/>
            </p:nvSpPr>
            <p:spPr>
              <a:xfrm>
                <a:off x="2999331" y="2009106"/>
                <a:ext cx="131453" cy="149534"/>
              </a:xfrm>
              <a:custGeom>
                <a:rect b="b" l="l" r="r" t="t"/>
                <a:pathLst>
                  <a:path extrusionOk="0" h="2969" w="2610">
                    <a:moveTo>
                      <a:pt x="0" y="1"/>
                    </a:moveTo>
                    <a:lnTo>
                      <a:pt x="0" y="1"/>
                    </a:lnTo>
                    <a:cubicBezTo>
                      <a:pt x="380" y="210"/>
                      <a:pt x="690" y="510"/>
                      <a:pt x="1020" y="810"/>
                    </a:cubicBezTo>
                    <a:cubicBezTo>
                      <a:pt x="1659" y="1430"/>
                      <a:pt x="2119" y="2169"/>
                      <a:pt x="2339" y="2969"/>
                    </a:cubicBezTo>
                    <a:cubicBezTo>
                      <a:pt x="2429" y="2919"/>
                      <a:pt x="2519" y="2869"/>
                      <a:pt x="2609" y="2829"/>
                    </a:cubicBezTo>
                    <a:cubicBezTo>
                      <a:pt x="2439" y="2160"/>
                      <a:pt x="2059" y="1530"/>
                      <a:pt x="1570" y="1050"/>
                    </a:cubicBezTo>
                    <a:cubicBezTo>
                      <a:pt x="1100" y="630"/>
                      <a:pt x="580" y="24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58"/>
              <p:cNvSpPr/>
              <p:nvPr/>
            </p:nvSpPr>
            <p:spPr>
              <a:xfrm>
                <a:off x="3071302" y="2117341"/>
                <a:ext cx="24226" cy="57970"/>
              </a:xfrm>
              <a:custGeom>
                <a:rect b="b" l="l" r="r" t="t"/>
                <a:pathLst>
                  <a:path extrusionOk="0" h="1151" w="481">
                    <a:moveTo>
                      <a:pt x="1" y="0"/>
                    </a:moveTo>
                    <a:lnTo>
                      <a:pt x="1" y="0"/>
                    </a:lnTo>
                    <a:cubicBezTo>
                      <a:pt x="150" y="371"/>
                      <a:pt x="241" y="750"/>
                      <a:pt x="310" y="1140"/>
                    </a:cubicBezTo>
                    <a:cubicBezTo>
                      <a:pt x="330" y="1140"/>
                      <a:pt x="350" y="1150"/>
                      <a:pt x="381" y="1150"/>
                    </a:cubicBezTo>
                    <a:cubicBezTo>
                      <a:pt x="410" y="1130"/>
                      <a:pt x="450" y="1110"/>
                      <a:pt x="481" y="1080"/>
                    </a:cubicBezTo>
                    <a:cubicBezTo>
                      <a:pt x="410" y="700"/>
                      <a:pt x="261" y="33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58"/>
              <p:cNvSpPr/>
              <p:nvPr/>
            </p:nvSpPr>
            <p:spPr>
              <a:xfrm>
                <a:off x="2978681" y="1983924"/>
                <a:ext cx="183329" cy="165197"/>
              </a:xfrm>
              <a:custGeom>
                <a:rect b="b" l="l" r="r" t="t"/>
                <a:pathLst>
                  <a:path extrusionOk="0" h="3280" w="3640">
                    <a:moveTo>
                      <a:pt x="1" y="1"/>
                    </a:moveTo>
                    <a:cubicBezTo>
                      <a:pt x="640" y="501"/>
                      <a:pt x="1360" y="821"/>
                      <a:pt x="1900" y="1390"/>
                    </a:cubicBezTo>
                    <a:cubicBezTo>
                      <a:pt x="2240" y="1720"/>
                      <a:pt x="2469" y="2080"/>
                      <a:pt x="2739" y="2529"/>
                    </a:cubicBezTo>
                    <a:cubicBezTo>
                      <a:pt x="2899" y="2800"/>
                      <a:pt x="3019" y="3040"/>
                      <a:pt x="3129" y="3279"/>
                    </a:cubicBezTo>
                    <a:cubicBezTo>
                      <a:pt x="3229" y="3229"/>
                      <a:pt x="3339" y="3189"/>
                      <a:pt x="3449" y="3149"/>
                    </a:cubicBezTo>
                    <a:cubicBezTo>
                      <a:pt x="3489" y="3129"/>
                      <a:pt x="3529" y="3109"/>
                      <a:pt x="3569" y="3080"/>
                    </a:cubicBezTo>
                    <a:cubicBezTo>
                      <a:pt x="3589" y="3060"/>
                      <a:pt x="3619" y="3029"/>
                      <a:pt x="3639" y="3000"/>
                    </a:cubicBezTo>
                    <a:cubicBezTo>
                      <a:pt x="3339" y="2280"/>
                      <a:pt x="2819" y="1630"/>
                      <a:pt x="2140" y="1220"/>
                    </a:cubicBezTo>
                    <a:lnTo>
                      <a:pt x="2140" y="1220"/>
                    </a:lnTo>
                    <a:cubicBezTo>
                      <a:pt x="2420" y="1480"/>
                      <a:pt x="2649" y="1770"/>
                      <a:pt x="2839" y="2100"/>
                    </a:cubicBezTo>
                    <a:cubicBezTo>
                      <a:pt x="2619" y="1780"/>
                      <a:pt x="2360" y="1500"/>
                      <a:pt x="2080" y="1250"/>
                    </a:cubicBezTo>
                    <a:cubicBezTo>
                      <a:pt x="1470" y="701"/>
                      <a:pt x="690" y="43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58"/>
              <p:cNvSpPr/>
              <p:nvPr/>
            </p:nvSpPr>
            <p:spPr>
              <a:xfrm>
                <a:off x="3110083" y="2055442"/>
                <a:ext cx="64467" cy="76555"/>
              </a:xfrm>
              <a:custGeom>
                <a:rect b="b" l="l" r="r" t="t"/>
                <a:pathLst>
                  <a:path extrusionOk="0" h="1520" w="1280">
                    <a:moveTo>
                      <a:pt x="0" y="0"/>
                    </a:moveTo>
                    <a:lnTo>
                      <a:pt x="0" y="0"/>
                    </a:lnTo>
                    <a:cubicBezTo>
                      <a:pt x="290" y="330"/>
                      <a:pt x="640" y="670"/>
                      <a:pt x="830" y="929"/>
                    </a:cubicBezTo>
                    <a:cubicBezTo>
                      <a:pt x="760" y="860"/>
                      <a:pt x="680" y="800"/>
                      <a:pt x="590" y="740"/>
                    </a:cubicBezTo>
                    <a:lnTo>
                      <a:pt x="590" y="740"/>
                    </a:lnTo>
                    <a:cubicBezTo>
                      <a:pt x="790" y="960"/>
                      <a:pt x="930" y="1240"/>
                      <a:pt x="1070" y="1520"/>
                    </a:cubicBezTo>
                    <a:cubicBezTo>
                      <a:pt x="1140" y="1369"/>
                      <a:pt x="1220" y="1220"/>
                      <a:pt x="1279" y="1069"/>
                    </a:cubicBezTo>
                    <a:cubicBezTo>
                      <a:pt x="1210" y="980"/>
                      <a:pt x="1140" y="889"/>
                      <a:pt x="1060" y="810"/>
                    </a:cubicBezTo>
                    <a:cubicBezTo>
                      <a:pt x="750" y="480"/>
                      <a:pt x="360" y="26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58"/>
              <p:cNvSpPr/>
              <p:nvPr/>
            </p:nvSpPr>
            <p:spPr>
              <a:xfrm>
                <a:off x="2633833" y="1875690"/>
                <a:ext cx="52430" cy="5591"/>
              </a:xfrm>
              <a:custGeom>
                <a:rect b="b" l="l" r="r" t="t"/>
                <a:pathLst>
                  <a:path extrusionOk="0" h="111" w="1041">
                    <a:moveTo>
                      <a:pt x="286" y="1"/>
                    </a:moveTo>
                    <a:cubicBezTo>
                      <a:pt x="191" y="1"/>
                      <a:pt x="96" y="7"/>
                      <a:pt x="1" y="21"/>
                    </a:cubicBezTo>
                    <a:cubicBezTo>
                      <a:pt x="331" y="61"/>
                      <a:pt x="740" y="111"/>
                      <a:pt x="1040" y="111"/>
                    </a:cubicBezTo>
                    <a:cubicBezTo>
                      <a:pt x="793" y="45"/>
                      <a:pt x="540" y="1"/>
                      <a:pt x="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58"/>
              <p:cNvSpPr/>
              <p:nvPr/>
            </p:nvSpPr>
            <p:spPr>
              <a:xfrm>
                <a:off x="2512554" y="1809258"/>
                <a:ext cx="458120" cy="168169"/>
              </a:xfrm>
              <a:custGeom>
                <a:rect b="b" l="l" r="r" t="t"/>
                <a:pathLst>
                  <a:path extrusionOk="0" h="3339" w="9096">
                    <a:moveTo>
                      <a:pt x="7080" y="1212"/>
                    </a:moveTo>
                    <a:lnTo>
                      <a:pt x="7080" y="1212"/>
                    </a:lnTo>
                    <a:cubicBezTo>
                      <a:pt x="7165" y="1265"/>
                      <a:pt x="7254" y="1319"/>
                      <a:pt x="7337" y="1380"/>
                    </a:cubicBezTo>
                    <a:cubicBezTo>
                      <a:pt x="7386" y="1410"/>
                      <a:pt x="7437" y="1450"/>
                      <a:pt x="7486" y="1490"/>
                    </a:cubicBezTo>
                    <a:cubicBezTo>
                      <a:pt x="7497" y="1510"/>
                      <a:pt x="7497" y="1530"/>
                      <a:pt x="7506" y="1539"/>
                    </a:cubicBezTo>
                    <a:cubicBezTo>
                      <a:pt x="7380" y="1421"/>
                      <a:pt x="7231" y="1310"/>
                      <a:pt x="7080" y="1212"/>
                    </a:cubicBezTo>
                    <a:close/>
                    <a:moveTo>
                      <a:pt x="8601" y="2911"/>
                    </a:moveTo>
                    <a:cubicBezTo>
                      <a:pt x="8603" y="2913"/>
                      <a:pt x="8604" y="2916"/>
                      <a:pt x="8606" y="2919"/>
                    </a:cubicBezTo>
                    <a:cubicBezTo>
                      <a:pt x="8606" y="2915"/>
                      <a:pt x="8604" y="2912"/>
                      <a:pt x="8601" y="2911"/>
                    </a:cubicBezTo>
                    <a:close/>
                    <a:moveTo>
                      <a:pt x="4378" y="0"/>
                    </a:moveTo>
                    <a:cubicBezTo>
                      <a:pt x="3688" y="11"/>
                      <a:pt x="3199" y="91"/>
                      <a:pt x="2508" y="300"/>
                    </a:cubicBezTo>
                    <a:cubicBezTo>
                      <a:pt x="1639" y="580"/>
                      <a:pt x="940" y="990"/>
                      <a:pt x="0" y="1110"/>
                    </a:cubicBezTo>
                    <a:cubicBezTo>
                      <a:pt x="13" y="1110"/>
                      <a:pt x="25" y="1110"/>
                      <a:pt x="37" y="1110"/>
                    </a:cubicBezTo>
                    <a:cubicBezTo>
                      <a:pt x="843" y="1110"/>
                      <a:pt x="1591" y="807"/>
                      <a:pt x="2359" y="630"/>
                    </a:cubicBezTo>
                    <a:cubicBezTo>
                      <a:pt x="3188" y="440"/>
                      <a:pt x="3618" y="390"/>
                      <a:pt x="4368" y="320"/>
                    </a:cubicBezTo>
                    <a:cubicBezTo>
                      <a:pt x="4683" y="291"/>
                      <a:pt x="5014" y="268"/>
                      <a:pt x="5334" y="268"/>
                    </a:cubicBezTo>
                    <a:cubicBezTo>
                      <a:pt x="5461" y="268"/>
                      <a:pt x="5585" y="272"/>
                      <a:pt x="5707" y="280"/>
                    </a:cubicBezTo>
                    <a:cubicBezTo>
                      <a:pt x="5967" y="360"/>
                      <a:pt x="6207" y="450"/>
                      <a:pt x="6387" y="530"/>
                    </a:cubicBezTo>
                    <a:cubicBezTo>
                      <a:pt x="6717" y="680"/>
                      <a:pt x="7026" y="840"/>
                      <a:pt x="7217" y="1030"/>
                    </a:cubicBezTo>
                    <a:cubicBezTo>
                      <a:pt x="7286" y="1090"/>
                      <a:pt x="7337" y="1150"/>
                      <a:pt x="7386" y="1220"/>
                    </a:cubicBezTo>
                    <a:lnTo>
                      <a:pt x="7477" y="1460"/>
                    </a:lnTo>
                    <a:cubicBezTo>
                      <a:pt x="7457" y="1430"/>
                      <a:pt x="7437" y="1400"/>
                      <a:pt x="7406" y="1370"/>
                    </a:cubicBezTo>
                    <a:cubicBezTo>
                      <a:pt x="7106" y="990"/>
                      <a:pt x="6687" y="700"/>
                      <a:pt x="6217" y="560"/>
                    </a:cubicBezTo>
                    <a:cubicBezTo>
                      <a:pt x="5857" y="400"/>
                      <a:pt x="5448" y="347"/>
                      <a:pt x="5041" y="347"/>
                    </a:cubicBezTo>
                    <a:cubicBezTo>
                      <a:pt x="4838" y="347"/>
                      <a:pt x="4634" y="360"/>
                      <a:pt x="4438" y="380"/>
                    </a:cubicBezTo>
                    <a:cubicBezTo>
                      <a:pt x="3648" y="450"/>
                      <a:pt x="2828" y="630"/>
                      <a:pt x="1979" y="830"/>
                    </a:cubicBezTo>
                    <a:cubicBezTo>
                      <a:pt x="2528" y="780"/>
                      <a:pt x="3068" y="720"/>
                      <a:pt x="3618" y="700"/>
                    </a:cubicBezTo>
                    <a:cubicBezTo>
                      <a:pt x="4068" y="670"/>
                      <a:pt x="4518" y="690"/>
                      <a:pt x="4958" y="660"/>
                    </a:cubicBezTo>
                    <a:cubicBezTo>
                      <a:pt x="5198" y="640"/>
                      <a:pt x="5418" y="630"/>
                      <a:pt x="5637" y="630"/>
                    </a:cubicBezTo>
                    <a:cubicBezTo>
                      <a:pt x="5757" y="660"/>
                      <a:pt x="5897" y="700"/>
                      <a:pt x="6047" y="750"/>
                    </a:cubicBezTo>
                    <a:lnTo>
                      <a:pt x="6227" y="810"/>
                    </a:lnTo>
                    <a:cubicBezTo>
                      <a:pt x="5954" y="724"/>
                      <a:pt x="5679" y="679"/>
                      <a:pt x="5394" y="679"/>
                    </a:cubicBezTo>
                    <a:cubicBezTo>
                      <a:pt x="5219" y="679"/>
                      <a:pt x="5041" y="696"/>
                      <a:pt x="4858" y="730"/>
                    </a:cubicBezTo>
                    <a:cubicBezTo>
                      <a:pt x="4898" y="728"/>
                      <a:pt x="4937" y="727"/>
                      <a:pt x="4976" y="727"/>
                    </a:cubicBezTo>
                    <a:cubicBezTo>
                      <a:pt x="5405" y="727"/>
                      <a:pt x="5780" y="875"/>
                      <a:pt x="6147" y="1040"/>
                    </a:cubicBezTo>
                    <a:lnTo>
                      <a:pt x="6027" y="1010"/>
                    </a:lnTo>
                    <a:cubicBezTo>
                      <a:pt x="5831" y="971"/>
                      <a:pt x="5631" y="936"/>
                      <a:pt x="5432" y="936"/>
                    </a:cubicBezTo>
                    <a:cubicBezTo>
                      <a:pt x="5327" y="936"/>
                      <a:pt x="5222" y="946"/>
                      <a:pt x="5118" y="970"/>
                    </a:cubicBezTo>
                    <a:cubicBezTo>
                      <a:pt x="5487" y="980"/>
                      <a:pt x="5947" y="1200"/>
                      <a:pt x="6147" y="1270"/>
                    </a:cubicBezTo>
                    <a:cubicBezTo>
                      <a:pt x="6387" y="1380"/>
                      <a:pt x="7057" y="1679"/>
                      <a:pt x="7517" y="1950"/>
                    </a:cubicBezTo>
                    <a:cubicBezTo>
                      <a:pt x="7406" y="1890"/>
                      <a:pt x="7286" y="1830"/>
                      <a:pt x="7157" y="1790"/>
                    </a:cubicBezTo>
                    <a:cubicBezTo>
                      <a:pt x="6726" y="1539"/>
                      <a:pt x="6257" y="1350"/>
                      <a:pt x="5747" y="1300"/>
                    </a:cubicBezTo>
                    <a:lnTo>
                      <a:pt x="5747" y="1300"/>
                    </a:lnTo>
                    <a:cubicBezTo>
                      <a:pt x="6087" y="1450"/>
                      <a:pt x="6407" y="1630"/>
                      <a:pt x="6726" y="1819"/>
                    </a:cubicBezTo>
                    <a:cubicBezTo>
                      <a:pt x="6527" y="1739"/>
                      <a:pt x="6337" y="1659"/>
                      <a:pt x="6137" y="1579"/>
                    </a:cubicBezTo>
                    <a:lnTo>
                      <a:pt x="6137" y="1579"/>
                    </a:lnTo>
                    <a:cubicBezTo>
                      <a:pt x="6677" y="1879"/>
                      <a:pt x="7166" y="2250"/>
                      <a:pt x="7686" y="2579"/>
                    </a:cubicBezTo>
                    <a:cubicBezTo>
                      <a:pt x="8146" y="2859"/>
                      <a:pt x="8646" y="3069"/>
                      <a:pt x="9096" y="3339"/>
                    </a:cubicBezTo>
                    <a:cubicBezTo>
                      <a:pt x="8936" y="3189"/>
                      <a:pt x="8766" y="3039"/>
                      <a:pt x="8586" y="2909"/>
                    </a:cubicBezTo>
                    <a:cubicBezTo>
                      <a:pt x="8592" y="2909"/>
                      <a:pt x="8597" y="2909"/>
                      <a:pt x="8601" y="2911"/>
                    </a:cubicBezTo>
                    <a:lnTo>
                      <a:pt x="8601" y="2911"/>
                    </a:lnTo>
                    <a:cubicBezTo>
                      <a:pt x="8591" y="2896"/>
                      <a:pt x="8575" y="2886"/>
                      <a:pt x="8566" y="2869"/>
                    </a:cubicBezTo>
                    <a:lnTo>
                      <a:pt x="8566" y="2869"/>
                    </a:lnTo>
                    <a:cubicBezTo>
                      <a:pt x="8666" y="2949"/>
                      <a:pt x="8776" y="3019"/>
                      <a:pt x="8885" y="3089"/>
                    </a:cubicBezTo>
                    <a:cubicBezTo>
                      <a:pt x="8136" y="2409"/>
                      <a:pt x="7786" y="1420"/>
                      <a:pt x="7237" y="500"/>
                    </a:cubicBezTo>
                    <a:cubicBezTo>
                      <a:pt x="7177" y="400"/>
                      <a:pt x="7117" y="290"/>
                      <a:pt x="7057" y="200"/>
                    </a:cubicBezTo>
                    <a:lnTo>
                      <a:pt x="7057" y="200"/>
                    </a:lnTo>
                    <a:cubicBezTo>
                      <a:pt x="7097" y="300"/>
                      <a:pt x="7126" y="400"/>
                      <a:pt x="7166" y="500"/>
                    </a:cubicBezTo>
                    <a:lnTo>
                      <a:pt x="7317" y="980"/>
                    </a:lnTo>
                    <a:cubicBezTo>
                      <a:pt x="7186" y="770"/>
                      <a:pt x="6986" y="600"/>
                      <a:pt x="6777" y="470"/>
                    </a:cubicBezTo>
                    <a:cubicBezTo>
                      <a:pt x="6362" y="179"/>
                      <a:pt x="5853" y="44"/>
                      <a:pt x="5347" y="44"/>
                    </a:cubicBezTo>
                    <a:cubicBezTo>
                      <a:pt x="5281" y="44"/>
                      <a:pt x="5214" y="46"/>
                      <a:pt x="5147" y="51"/>
                    </a:cubicBezTo>
                    <a:cubicBezTo>
                      <a:pt x="4887" y="20"/>
                      <a:pt x="4627" y="0"/>
                      <a:pt x="43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58"/>
              <p:cNvSpPr/>
              <p:nvPr/>
            </p:nvSpPr>
            <p:spPr>
              <a:xfrm>
                <a:off x="1729682" y="1219636"/>
                <a:ext cx="890101" cy="567513"/>
              </a:xfrm>
              <a:custGeom>
                <a:rect b="b" l="l" r="r" t="t"/>
                <a:pathLst>
                  <a:path extrusionOk="0" h="11268" w="17673">
                    <a:moveTo>
                      <a:pt x="17" y="319"/>
                    </a:moveTo>
                    <a:lnTo>
                      <a:pt x="17" y="319"/>
                    </a:lnTo>
                    <a:cubicBezTo>
                      <a:pt x="12" y="320"/>
                      <a:pt x="6" y="322"/>
                      <a:pt x="1" y="323"/>
                    </a:cubicBezTo>
                    <a:cubicBezTo>
                      <a:pt x="6" y="322"/>
                      <a:pt x="11" y="321"/>
                      <a:pt x="17" y="319"/>
                    </a:cubicBezTo>
                    <a:close/>
                    <a:moveTo>
                      <a:pt x="1846" y="1"/>
                    </a:moveTo>
                    <a:cubicBezTo>
                      <a:pt x="1285" y="1"/>
                      <a:pt x="728" y="105"/>
                      <a:pt x="191" y="273"/>
                    </a:cubicBezTo>
                    <a:cubicBezTo>
                      <a:pt x="128" y="282"/>
                      <a:pt x="65" y="307"/>
                      <a:pt x="17" y="319"/>
                    </a:cubicBezTo>
                    <a:lnTo>
                      <a:pt x="17" y="319"/>
                    </a:lnTo>
                    <a:cubicBezTo>
                      <a:pt x="49" y="313"/>
                      <a:pt x="77" y="313"/>
                      <a:pt x="111" y="313"/>
                    </a:cubicBezTo>
                    <a:cubicBezTo>
                      <a:pt x="493" y="244"/>
                      <a:pt x="904" y="214"/>
                      <a:pt x="1289" y="214"/>
                    </a:cubicBezTo>
                    <a:cubicBezTo>
                      <a:pt x="1690" y="214"/>
                      <a:pt x="2065" y="247"/>
                      <a:pt x="2350" y="303"/>
                    </a:cubicBezTo>
                    <a:cubicBezTo>
                      <a:pt x="3190" y="452"/>
                      <a:pt x="4039" y="623"/>
                      <a:pt x="4849" y="912"/>
                    </a:cubicBezTo>
                    <a:cubicBezTo>
                      <a:pt x="5278" y="1063"/>
                      <a:pt x="5709" y="1252"/>
                      <a:pt x="6118" y="1462"/>
                    </a:cubicBezTo>
                    <a:cubicBezTo>
                      <a:pt x="5378" y="1103"/>
                      <a:pt x="4619" y="823"/>
                      <a:pt x="3750" y="672"/>
                    </a:cubicBezTo>
                    <a:cubicBezTo>
                      <a:pt x="3062" y="563"/>
                      <a:pt x="2353" y="453"/>
                      <a:pt x="1646" y="453"/>
                    </a:cubicBezTo>
                    <a:cubicBezTo>
                      <a:pt x="1387" y="453"/>
                      <a:pt x="1128" y="468"/>
                      <a:pt x="871" y="503"/>
                    </a:cubicBezTo>
                    <a:cubicBezTo>
                      <a:pt x="944" y="499"/>
                      <a:pt x="1016" y="497"/>
                      <a:pt x="1088" y="497"/>
                    </a:cubicBezTo>
                    <a:cubicBezTo>
                      <a:pt x="1593" y="497"/>
                      <a:pt x="2061" y="585"/>
                      <a:pt x="2560" y="672"/>
                    </a:cubicBezTo>
                    <a:cubicBezTo>
                      <a:pt x="3290" y="803"/>
                      <a:pt x="4019" y="963"/>
                      <a:pt x="4719" y="1183"/>
                    </a:cubicBezTo>
                    <a:cubicBezTo>
                      <a:pt x="5689" y="1502"/>
                      <a:pt x="6648" y="2002"/>
                      <a:pt x="7528" y="2662"/>
                    </a:cubicBezTo>
                    <a:cubicBezTo>
                      <a:pt x="8267" y="3182"/>
                      <a:pt x="9487" y="4441"/>
                      <a:pt x="10227" y="5401"/>
                    </a:cubicBezTo>
                    <a:cubicBezTo>
                      <a:pt x="11296" y="6720"/>
                      <a:pt x="12306" y="8119"/>
                      <a:pt x="13625" y="9199"/>
                    </a:cubicBezTo>
                    <a:cubicBezTo>
                      <a:pt x="14494" y="9858"/>
                      <a:pt x="15484" y="10348"/>
                      <a:pt x="16433" y="10898"/>
                    </a:cubicBezTo>
                    <a:cubicBezTo>
                      <a:pt x="15444" y="10098"/>
                      <a:pt x="14385" y="9459"/>
                      <a:pt x="13505" y="8679"/>
                    </a:cubicBezTo>
                    <a:cubicBezTo>
                      <a:pt x="12375" y="7649"/>
                      <a:pt x="11446" y="6440"/>
                      <a:pt x="10496" y="5241"/>
                    </a:cubicBezTo>
                    <a:lnTo>
                      <a:pt x="10496" y="5241"/>
                    </a:lnTo>
                    <a:cubicBezTo>
                      <a:pt x="10526" y="5261"/>
                      <a:pt x="10546" y="5290"/>
                      <a:pt x="10566" y="5310"/>
                    </a:cubicBezTo>
                    <a:cubicBezTo>
                      <a:pt x="11316" y="6160"/>
                      <a:pt x="12026" y="7040"/>
                      <a:pt x="12815" y="7849"/>
                    </a:cubicBezTo>
                    <a:cubicBezTo>
                      <a:pt x="13734" y="8789"/>
                      <a:pt x="14744" y="9639"/>
                      <a:pt x="15864" y="10318"/>
                    </a:cubicBezTo>
                    <a:cubicBezTo>
                      <a:pt x="16444" y="10678"/>
                      <a:pt x="17033" y="11028"/>
                      <a:pt x="17673" y="11267"/>
                    </a:cubicBezTo>
                    <a:cubicBezTo>
                      <a:pt x="17073" y="10968"/>
                      <a:pt x="16524" y="10568"/>
                      <a:pt x="15973" y="10188"/>
                    </a:cubicBezTo>
                    <a:cubicBezTo>
                      <a:pt x="15234" y="9688"/>
                      <a:pt x="14514" y="9139"/>
                      <a:pt x="13874" y="8499"/>
                    </a:cubicBezTo>
                    <a:cubicBezTo>
                      <a:pt x="12685" y="7300"/>
                      <a:pt x="11566" y="6030"/>
                      <a:pt x="10456" y="4761"/>
                    </a:cubicBezTo>
                    <a:cubicBezTo>
                      <a:pt x="9696" y="3931"/>
                      <a:pt x="8997" y="3042"/>
                      <a:pt x="8148" y="2312"/>
                    </a:cubicBezTo>
                    <a:cubicBezTo>
                      <a:pt x="7808" y="2032"/>
                      <a:pt x="7448" y="1762"/>
                      <a:pt x="7068" y="1542"/>
                    </a:cubicBezTo>
                    <a:cubicBezTo>
                      <a:pt x="6458" y="1203"/>
                      <a:pt x="5969" y="1032"/>
                      <a:pt x="5278" y="783"/>
                    </a:cubicBezTo>
                    <a:cubicBezTo>
                      <a:pt x="4279" y="423"/>
                      <a:pt x="3110" y="93"/>
                      <a:pt x="2170" y="13"/>
                    </a:cubicBezTo>
                    <a:cubicBezTo>
                      <a:pt x="2062" y="5"/>
                      <a:pt x="1954" y="1"/>
                      <a:pt x="18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58"/>
              <p:cNvSpPr/>
              <p:nvPr/>
            </p:nvSpPr>
            <p:spPr>
              <a:xfrm>
                <a:off x="2051413" y="1331547"/>
                <a:ext cx="447543" cy="419893"/>
              </a:xfrm>
              <a:custGeom>
                <a:rect b="b" l="l" r="r" t="t"/>
                <a:pathLst>
                  <a:path extrusionOk="0" h="8337" w="8886">
                    <a:moveTo>
                      <a:pt x="0" y="0"/>
                    </a:moveTo>
                    <a:cubicBezTo>
                      <a:pt x="30" y="20"/>
                      <a:pt x="60" y="50"/>
                      <a:pt x="90" y="70"/>
                    </a:cubicBezTo>
                    <a:cubicBezTo>
                      <a:pt x="440" y="329"/>
                      <a:pt x="780" y="620"/>
                      <a:pt x="1089" y="920"/>
                    </a:cubicBezTo>
                    <a:cubicBezTo>
                      <a:pt x="2199" y="2009"/>
                      <a:pt x="3428" y="3338"/>
                      <a:pt x="4308" y="4448"/>
                    </a:cubicBezTo>
                    <a:cubicBezTo>
                      <a:pt x="4878" y="5158"/>
                      <a:pt x="5307" y="5827"/>
                      <a:pt x="6107" y="6587"/>
                    </a:cubicBezTo>
                    <a:cubicBezTo>
                      <a:pt x="6917" y="7337"/>
                      <a:pt x="7897" y="7876"/>
                      <a:pt x="8886" y="8336"/>
                    </a:cubicBezTo>
                    <a:cubicBezTo>
                      <a:pt x="7346" y="7326"/>
                      <a:pt x="5998" y="5987"/>
                      <a:pt x="4778" y="4558"/>
                    </a:cubicBezTo>
                    <a:cubicBezTo>
                      <a:pt x="3739" y="3298"/>
                      <a:pt x="2749" y="1839"/>
                      <a:pt x="1289" y="829"/>
                    </a:cubicBezTo>
                    <a:cubicBezTo>
                      <a:pt x="870" y="529"/>
                      <a:pt x="440" y="25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58"/>
              <p:cNvSpPr/>
              <p:nvPr/>
            </p:nvSpPr>
            <p:spPr>
              <a:xfrm>
                <a:off x="1281686" y="1422607"/>
                <a:ext cx="1238929" cy="357491"/>
              </a:xfrm>
              <a:custGeom>
                <a:rect b="b" l="l" r="r" t="t"/>
                <a:pathLst>
                  <a:path extrusionOk="0" h="7098" w="24599">
                    <a:moveTo>
                      <a:pt x="19371" y="3610"/>
                    </a:moveTo>
                    <a:cubicBezTo>
                      <a:pt x="19531" y="3719"/>
                      <a:pt x="19691" y="3829"/>
                      <a:pt x="19841" y="3939"/>
                    </a:cubicBezTo>
                    <a:cubicBezTo>
                      <a:pt x="19961" y="4069"/>
                      <a:pt x="20091" y="4189"/>
                      <a:pt x="20201" y="4309"/>
                    </a:cubicBezTo>
                    <a:cubicBezTo>
                      <a:pt x="19981" y="4109"/>
                      <a:pt x="19751" y="3909"/>
                      <a:pt x="19511" y="3719"/>
                    </a:cubicBezTo>
                    <a:cubicBezTo>
                      <a:pt x="19471" y="3689"/>
                      <a:pt x="19421" y="3649"/>
                      <a:pt x="19371" y="3610"/>
                    </a:cubicBezTo>
                    <a:close/>
                    <a:moveTo>
                      <a:pt x="16343" y="1"/>
                    </a:moveTo>
                    <a:cubicBezTo>
                      <a:pt x="16483" y="191"/>
                      <a:pt x="16612" y="381"/>
                      <a:pt x="16752" y="571"/>
                    </a:cubicBezTo>
                    <a:cubicBezTo>
                      <a:pt x="17172" y="1140"/>
                      <a:pt x="17532" y="1680"/>
                      <a:pt x="18012" y="2190"/>
                    </a:cubicBezTo>
                    <a:cubicBezTo>
                      <a:pt x="18302" y="2480"/>
                      <a:pt x="18611" y="2750"/>
                      <a:pt x="18922" y="3019"/>
                    </a:cubicBezTo>
                    <a:cubicBezTo>
                      <a:pt x="18257" y="2667"/>
                      <a:pt x="17516" y="2459"/>
                      <a:pt x="16773" y="2459"/>
                    </a:cubicBezTo>
                    <a:cubicBezTo>
                      <a:pt x="16756" y="2459"/>
                      <a:pt x="16739" y="2459"/>
                      <a:pt x="16723" y="2460"/>
                    </a:cubicBezTo>
                    <a:cubicBezTo>
                      <a:pt x="17292" y="2570"/>
                      <a:pt x="17882" y="2790"/>
                      <a:pt x="18431" y="3070"/>
                    </a:cubicBezTo>
                    <a:cubicBezTo>
                      <a:pt x="17612" y="2700"/>
                      <a:pt x="16672" y="2520"/>
                      <a:pt x="15793" y="2510"/>
                    </a:cubicBezTo>
                    <a:cubicBezTo>
                      <a:pt x="14664" y="2520"/>
                      <a:pt x="13544" y="2650"/>
                      <a:pt x="12414" y="2720"/>
                    </a:cubicBezTo>
                    <a:cubicBezTo>
                      <a:pt x="11125" y="2810"/>
                      <a:pt x="9846" y="2970"/>
                      <a:pt x="8566" y="3170"/>
                    </a:cubicBezTo>
                    <a:cubicBezTo>
                      <a:pt x="7787" y="3279"/>
                      <a:pt x="7007" y="3390"/>
                      <a:pt x="6257" y="3639"/>
                    </a:cubicBezTo>
                    <a:cubicBezTo>
                      <a:pt x="5817" y="3769"/>
                      <a:pt x="5398" y="3949"/>
                      <a:pt x="4988" y="4139"/>
                    </a:cubicBezTo>
                    <a:cubicBezTo>
                      <a:pt x="4658" y="4299"/>
                      <a:pt x="4328" y="4459"/>
                      <a:pt x="4029" y="4669"/>
                    </a:cubicBezTo>
                    <a:cubicBezTo>
                      <a:pt x="5378" y="3989"/>
                      <a:pt x="6877" y="3659"/>
                      <a:pt x="8356" y="3450"/>
                    </a:cubicBezTo>
                    <a:cubicBezTo>
                      <a:pt x="9346" y="3299"/>
                      <a:pt x="10295" y="3170"/>
                      <a:pt x="11285" y="3079"/>
                    </a:cubicBezTo>
                    <a:lnTo>
                      <a:pt x="11285" y="3079"/>
                    </a:lnTo>
                    <a:lnTo>
                      <a:pt x="11045" y="3110"/>
                    </a:lnTo>
                    <a:cubicBezTo>
                      <a:pt x="10246" y="3210"/>
                      <a:pt x="9396" y="3379"/>
                      <a:pt x="8496" y="3499"/>
                    </a:cubicBezTo>
                    <a:cubicBezTo>
                      <a:pt x="7127" y="3679"/>
                      <a:pt x="5768" y="3959"/>
                      <a:pt x="4498" y="4519"/>
                    </a:cubicBezTo>
                    <a:cubicBezTo>
                      <a:pt x="3598" y="4889"/>
                      <a:pt x="2749" y="5369"/>
                      <a:pt x="1899" y="5858"/>
                    </a:cubicBezTo>
                    <a:cubicBezTo>
                      <a:pt x="1260" y="6188"/>
                      <a:pt x="620" y="6498"/>
                      <a:pt x="0" y="6848"/>
                    </a:cubicBezTo>
                    <a:cubicBezTo>
                      <a:pt x="40" y="6838"/>
                      <a:pt x="80" y="6818"/>
                      <a:pt x="120" y="6808"/>
                    </a:cubicBezTo>
                    <a:cubicBezTo>
                      <a:pt x="950" y="6468"/>
                      <a:pt x="1790" y="6178"/>
                      <a:pt x="2589" y="5778"/>
                    </a:cubicBezTo>
                    <a:cubicBezTo>
                      <a:pt x="3529" y="5309"/>
                      <a:pt x="4388" y="4789"/>
                      <a:pt x="5318" y="4479"/>
                    </a:cubicBezTo>
                    <a:cubicBezTo>
                      <a:pt x="6987" y="3919"/>
                      <a:pt x="8307" y="3939"/>
                      <a:pt x="10006" y="3610"/>
                    </a:cubicBezTo>
                    <a:cubicBezTo>
                      <a:pt x="10975" y="3450"/>
                      <a:pt x="11775" y="3279"/>
                      <a:pt x="12705" y="3230"/>
                    </a:cubicBezTo>
                    <a:cubicBezTo>
                      <a:pt x="13063" y="3206"/>
                      <a:pt x="13428" y="3195"/>
                      <a:pt x="13792" y="3195"/>
                    </a:cubicBezTo>
                    <a:cubicBezTo>
                      <a:pt x="14973" y="3195"/>
                      <a:pt x="16141" y="3309"/>
                      <a:pt x="17012" y="3470"/>
                    </a:cubicBezTo>
                    <a:cubicBezTo>
                      <a:pt x="18511" y="3769"/>
                      <a:pt x="19811" y="4529"/>
                      <a:pt x="21070" y="5449"/>
                    </a:cubicBezTo>
                    <a:cubicBezTo>
                      <a:pt x="19521" y="3939"/>
                      <a:pt x="17562" y="3090"/>
                      <a:pt x="15413" y="2910"/>
                    </a:cubicBezTo>
                    <a:cubicBezTo>
                      <a:pt x="15313" y="2899"/>
                      <a:pt x="15203" y="2890"/>
                      <a:pt x="15103" y="2879"/>
                    </a:cubicBezTo>
                    <a:cubicBezTo>
                      <a:pt x="15683" y="2879"/>
                      <a:pt x="16243" y="2910"/>
                      <a:pt x="16732" y="2990"/>
                    </a:cubicBezTo>
                    <a:cubicBezTo>
                      <a:pt x="17642" y="3119"/>
                      <a:pt x="18462" y="3530"/>
                      <a:pt x="18991" y="3759"/>
                    </a:cubicBezTo>
                    <a:cubicBezTo>
                      <a:pt x="19801" y="4169"/>
                      <a:pt x="20541" y="4719"/>
                      <a:pt x="21250" y="5298"/>
                    </a:cubicBezTo>
                    <a:cubicBezTo>
                      <a:pt x="21101" y="5149"/>
                      <a:pt x="20950" y="5009"/>
                      <a:pt x="20801" y="4859"/>
                    </a:cubicBezTo>
                    <a:lnTo>
                      <a:pt x="20801" y="4859"/>
                    </a:lnTo>
                    <a:cubicBezTo>
                      <a:pt x="21880" y="5818"/>
                      <a:pt x="22889" y="6398"/>
                      <a:pt x="24599" y="7097"/>
                    </a:cubicBezTo>
                    <a:cubicBezTo>
                      <a:pt x="23879" y="6698"/>
                      <a:pt x="22909" y="6168"/>
                      <a:pt x="22370" y="5718"/>
                    </a:cubicBezTo>
                    <a:cubicBezTo>
                      <a:pt x="21880" y="5329"/>
                      <a:pt x="21310" y="4859"/>
                      <a:pt x="20790" y="4349"/>
                    </a:cubicBezTo>
                    <a:cubicBezTo>
                      <a:pt x="20341" y="3899"/>
                      <a:pt x="19921" y="3419"/>
                      <a:pt x="19471" y="2970"/>
                    </a:cubicBezTo>
                    <a:cubicBezTo>
                      <a:pt x="19051" y="2540"/>
                      <a:pt x="18562" y="2190"/>
                      <a:pt x="18092" y="1810"/>
                    </a:cubicBezTo>
                    <a:cubicBezTo>
                      <a:pt x="17702" y="1471"/>
                      <a:pt x="17342" y="1091"/>
                      <a:pt x="16992" y="711"/>
                    </a:cubicBezTo>
                    <a:cubicBezTo>
                      <a:pt x="16783" y="491"/>
                      <a:pt x="16512" y="191"/>
                      <a:pt x="16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58"/>
              <p:cNvSpPr/>
              <p:nvPr/>
            </p:nvSpPr>
            <p:spPr>
              <a:xfrm>
                <a:off x="2131443" y="1424622"/>
                <a:ext cx="111307" cy="122437"/>
              </a:xfrm>
              <a:custGeom>
                <a:rect b="b" l="l" r="r" t="t"/>
                <a:pathLst>
                  <a:path extrusionOk="0" h="2431" w="2210">
                    <a:moveTo>
                      <a:pt x="0" y="1"/>
                    </a:moveTo>
                    <a:cubicBezTo>
                      <a:pt x="300" y="371"/>
                      <a:pt x="550" y="731"/>
                      <a:pt x="880" y="1140"/>
                    </a:cubicBezTo>
                    <a:cubicBezTo>
                      <a:pt x="1280" y="1620"/>
                      <a:pt x="1759" y="2020"/>
                      <a:pt x="2210" y="2430"/>
                    </a:cubicBezTo>
                    <a:cubicBezTo>
                      <a:pt x="1870" y="1980"/>
                      <a:pt x="1550" y="1510"/>
                      <a:pt x="1170" y="1091"/>
                    </a:cubicBezTo>
                    <a:cubicBezTo>
                      <a:pt x="830" y="700"/>
                      <a:pt x="370" y="29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58"/>
              <p:cNvSpPr/>
              <p:nvPr/>
            </p:nvSpPr>
            <p:spPr>
              <a:xfrm>
                <a:off x="1559046" y="1590675"/>
                <a:ext cx="709895" cy="281037"/>
              </a:xfrm>
              <a:custGeom>
                <a:rect b="b" l="l" r="r" t="t"/>
                <a:pathLst>
                  <a:path extrusionOk="0" h="5580" w="14095">
                    <a:moveTo>
                      <a:pt x="8627" y="1"/>
                    </a:moveTo>
                    <a:cubicBezTo>
                      <a:pt x="8068" y="1"/>
                      <a:pt x="7511" y="31"/>
                      <a:pt x="6958" y="82"/>
                    </a:cubicBezTo>
                    <a:cubicBezTo>
                      <a:pt x="5518" y="213"/>
                      <a:pt x="4099" y="452"/>
                      <a:pt x="2729" y="922"/>
                    </a:cubicBezTo>
                    <a:cubicBezTo>
                      <a:pt x="3809" y="712"/>
                      <a:pt x="4779" y="562"/>
                      <a:pt x="5868" y="462"/>
                    </a:cubicBezTo>
                    <a:cubicBezTo>
                      <a:pt x="6418" y="402"/>
                      <a:pt x="6967" y="352"/>
                      <a:pt x="7517" y="322"/>
                    </a:cubicBezTo>
                    <a:lnTo>
                      <a:pt x="7517" y="322"/>
                    </a:lnTo>
                    <a:cubicBezTo>
                      <a:pt x="5638" y="602"/>
                      <a:pt x="3849" y="1412"/>
                      <a:pt x="2340" y="2571"/>
                    </a:cubicBezTo>
                    <a:cubicBezTo>
                      <a:pt x="1340" y="3181"/>
                      <a:pt x="381" y="3831"/>
                      <a:pt x="41" y="5040"/>
                    </a:cubicBezTo>
                    <a:cubicBezTo>
                      <a:pt x="30" y="5070"/>
                      <a:pt x="11" y="5110"/>
                      <a:pt x="1" y="5130"/>
                    </a:cubicBezTo>
                    <a:cubicBezTo>
                      <a:pt x="61" y="5050"/>
                      <a:pt x="121" y="4970"/>
                      <a:pt x="170" y="4880"/>
                    </a:cubicBezTo>
                    <a:cubicBezTo>
                      <a:pt x="441" y="4451"/>
                      <a:pt x="770" y="4120"/>
                      <a:pt x="1190" y="3780"/>
                    </a:cubicBezTo>
                    <a:cubicBezTo>
                      <a:pt x="1620" y="3411"/>
                      <a:pt x="2050" y="3041"/>
                      <a:pt x="2469" y="2661"/>
                    </a:cubicBezTo>
                    <a:cubicBezTo>
                      <a:pt x="2620" y="2571"/>
                      <a:pt x="2769" y="2481"/>
                      <a:pt x="2920" y="2401"/>
                    </a:cubicBezTo>
                    <a:lnTo>
                      <a:pt x="2920" y="2401"/>
                    </a:lnTo>
                    <a:cubicBezTo>
                      <a:pt x="1790" y="3181"/>
                      <a:pt x="930" y="4311"/>
                      <a:pt x="390" y="5580"/>
                    </a:cubicBezTo>
                    <a:cubicBezTo>
                      <a:pt x="1040" y="4451"/>
                      <a:pt x="1970" y="3461"/>
                      <a:pt x="2969" y="2781"/>
                    </a:cubicBezTo>
                    <a:cubicBezTo>
                      <a:pt x="4279" y="1912"/>
                      <a:pt x="5598" y="1422"/>
                      <a:pt x="7167" y="1112"/>
                    </a:cubicBezTo>
                    <a:cubicBezTo>
                      <a:pt x="8277" y="922"/>
                      <a:pt x="8937" y="832"/>
                      <a:pt x="10096" y="752"/>
                    </a:cubicBezTo>
                    <a:cubicBezTo>
                      <a:pt x="10156" y="742"/>
                      <a:pt x="10216" y="742"/>
                      <a:pt x="10266" y="742"/>
                    </a:cubicBezTo>
                    <a:cubicBezTo>
                      <a:pt x="10266" y="742"/>
                      <a:pt x="10256" y="732"/>
                      <a:pt x="10246" y="732"/>
                    </a:cubicBezTo>
                    <a:cubicBezTo>
                      <a:pt x="9757" y="688"/>
                      <a:pt x="9272" y="660"/>
                      <a:pt x="8786" y="660"/>
                    </a:cubicBezTo>
                    <a:cubicBezTo>
                      <a:pt x="8497" y="660"/>
                      <a:pt x="8208" y="670"/>
                      <a:pt x="7917" y="692"/>
                    </a:cubicBezTo>
                    <a:cubicBezTo>
                      <a:pt x="7847" y="692"/>
                      <a:pt x="7767" y="702"/>
                      <a:pt x="7697" y="702"/>
                    </a:cubicBezTo>
                    <a:cubicBezTo>
                      <a:pt x="8375" y="620"/>
                      <a:pt x="9137" y="577"/>
                      <a:pt x="9895" y="577"/>
                    </a:cubicBezTo>
                    <a:cubicBezTo>
                      <a:pt x="10153" y="577"/>
                      <a:pt x="10411" y="582"/>
                      <a:pt x="10666" y="592"/>
                    </a:cubicBezTo>
                    <a:cubicBezTo>
                      <a:pt x="10985" y="602"/>
                      <a:pt x="11276" y="632"/>
                      <a:pt x="11556" y="672"/>
                    </a:cubicBezTo>
                    <a:cubicBezTo>
                      <a:pt x="11885" y="742"/>
                      <a:pt x="12215" y="822"/>
                      <a:pt x="12545" y="902"/>
                    </a:cubicBezTo>
                    <a:cubicBezTo>
                      <a:pt x="13044" y="1032"/>
                      <a:pt x="13544" y="1192"/>
                      <a:pt x="14044" y="1362"/>
                    </a:cubicBezTo>
                    <a:cubicBezTo>
                      <a:pt x="14064" y="1362"/>
                      <a:pt x="14084" y="1372"/>
                      <a:pt x="14094" y="1382"/>
                    </a:cubicBezTo>
                    <a:cubicBezTo>
                      <a:pt x="14084" y="1372"/>
                      <a:pt x="14074" y="1362"/>
                      <a:pt x="14064" y="1362"/>
                    </a:cubicBezTo>
                    <a:cubicBezTo>
                      <a:pt x="13684" y="1152"/>
                      <a:pt x="13295" y="962"/>
                      <a:pt x="12884" y="802"/>
                    </a:cubicBezTo>
                    <a:cubicBezTo>
                      <a:pt x="11835" y="382"/>
                      <a:pt x="10716" y="133"/>
                      <a:pt x="9586" y="33"/>
                    </a:cubicBezTo>
                    <a:cubicBezTo>
                      <a:pt x="9266" y="11"/>
                      <a:pt x="8946" y="1"/>
                      <a:pt x="86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58"/>
              <p:cNvSpPr/>
              <p:nvPr/>
            </p:nvSpPr>
            <p:spPr>
              <a:xfrm>
                <a:off x="1567608" y="1629556"/>
                <a:ext cx="260337" cy="157592"/>
              </a:xfrm>
              <a:custGeom>
                <a:rect b="b" l="l" r="r" t="t"/>
                <a:pathLst>
                  <a:path extrusionOk="0" h="3129" w="5169">
                    <a:moveTo>
                      <a:pt x="5168" y="0"/>
                    </a:moveTo>
                    <a:lnTo>
                      <a:pt x="5168" y="0"/>
                    </a:lnTo>
                    <a:cubicBezTo>
                      <a:pt x="5078" y="10"/>
                      <a:pt x="4978" y="20"/>
                      <a:pt x="4889" y="30"/>
                    </a:cubicBezTo>
                    <a:cubicBezTo>
                      <a:pt x="3739" y="200"/>
                      <a:pt x="2710" y="809"/>
                      <a:pt x="1800" y="1509"/>
                    </a:cubicBezTo>
                    <a:cubicBezTo>
                      <a:pt x="1160" y="1999"/>
                      <a:pt x="531" y="2519"/>
                      <a:pt x="0" y="3128"/>
                    </a:cubicBezTo>
                    <a:cubicBezTo>
                      <a:pt x="730" y="2539"/>
                      <a:pt x="1570" y="2049"/>
                      <a:pt x="2350" y="1509"/>
                    </a:cubicBezTo>
                    <a:cubicBezTo>
                      <a:pt x="3149" y="969"/>
                      <a:pt x="3959" y="400"/>
                      <a:pt x="4829" y="110"/>
                    </a:cubicBezTo>
                    <a:cubicBezTo>
                      <a:pt x="4929" y="70"/>
                      <a:pt x="5128" y="10"/>
                      <a:pt x="5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58"/>
              <p:cNvSpPr/>
              <p:nvPr/>
            </p:nvSpPr>
            <p:spPr>
              <a:xfrm>
                <a:off x="1634039" y="1634593"/>
                <a:ext cx="133467" cy="84110"/>
              </a:xfrm>
              <a:custGeom>
                <a:rect b="b" l="l" r="r" t="t"/>
                <a:pathLst>
                  <a:path extrusionOk="0" h="1670" w="2650">
                    <a:moveTo>
                      <a:pt x="2650" y="0"/>
                    </a:moveTo>
                    <a:lnTo>
                      <a:pt x="2650" y="0"/>
                    </a:lnTo>
                    <a:cubicBezTo>
                      <a:pt x="1680" y="210"/>
                      <a:pt x="631" y="729"/>
                      <a:pt x="61" y="1569"/>
                    </a:cubicBezTo>
                    <a:cubicBezTo>
                      <a:pt x="41" y="1599"/>
                      <a:pt x="21" y="1639"/>
                      <a:pt x="1" y="1669"/>
                    </a:cubicBezTo>
                    <a:cubicBezTo>
                      <a:pt x="61" y="1619"/>
                      <a:pt x="111" y="1569"/>
                      <a:pt x="171" y="1520"/>
                    </a:cubicBezTo>
                    <a:cubicBezTo>
                      <a:pt x="481" y="1249"/>
                      <a:pt x="920" y="1009"/>
                      <a:pt x="1331" y="769"/>
                    </a:cubicBezTo>
                    <a:cubicBezTo>
                      <a:pt x="1760" y="500"/>
                      <a:pt x="2180" y="210"/>
                      <a:pt x="26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58"/>
              <p:cNvSpPr/>
              <p:nvPr/>
            </p:nvSpPr>
            <p:spPr>
              <a:xfrm>
                <a:off x="1257007" y="2658310"/>
                <a:ext cx="42810" cy="42357"/>
              </a:xfrm>
              <a:custGeom>
                <a:rect b="b" l="l" r="r" t="t"/>
                <a:pathLst>
                  <a:path extrusionOk="0" h="841" w="850">
                    <a:moveTo>
                      <a:pt x="432" y="1"/>
                    </a:moveTo>
                    <a:cubicBezTo>
                      <a:pt x="223" y="1"/>
                      <a:pt x="11" y="143"/>
                      <a:pt x="1" y="425"/>
                    </a:cubicBezTo>
                    <a:cubicBezTo>
                      <a:pt x="11" y="703"/>
                      <a:pt x="219" y="840"/>
                      <a:pt x="426" y="840"/>
                    </a:cubicBezTo>
                    <a:cubicBezTo>
                      <a:pt x="636" y="840"/>
                      <a:pt x="845" y="700"/>
                      <a:pt x="850" y="425"/>
                    </a:cubicBezTo>
                    <a:cubicBezTo>
                      <a:pt x="845" y="141"/>
                      <a:pt x="640" y="1"/>
                      <a:pt x="4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51" name="Shape 16351"/>
        <p:cNvGrpSpPr/>
        <p:nvPr/>
      </p:nvGrpSpPr>
      <p:grpSpPr>
        <a:xfrm>
          <a:off x="0" y="0"/>
          <a:ext cx="0" cy="0"/>
          <a:chOff x="0" y="0"/>
          <a:chExt cx="0" cy="0"/>
        </a:xfrm>
      </p:grpSpPr>
      <p:sp>
        <p:nvSpPr>
          <p:cNvPr id="16352" name="Google Shape;16352;p59"/>
          <p:cNvSpPr txBox="1"/>
          <p:nvPr>
            <p:ph idx="1" type="body"/>
          </p:nvPr>
        </p:nvSpPr>
        <p:spPr>
          <a:xfrm>
            <a:off x="720000" y="1552750"/>
            <a:ext cx="4764900" cy="2146500"/>
          </a:xfrm>
          <a:prstGeom prst="rect">
            <a:avLst/>
          </a:prstGeom>
        </p:spPr>
        <p:txBody>
          <a:bodyPr anchorCtr="0" anchor="ctr" bIns="91425" lIns="91425" spcFirstLastPara="1" rIns="91425" wrap="square" tIns="91425">
            <a:noAutofit/>
          </a:bodyPr>
          <a:lstStyle/>
          <a:p>
            <a:pPr indent="-330200" lvl="0" marL="457200" rtl="0" algn="l">
              <a:spcBef>
                <a:spcPts val="0"/>
              </a:spcBef>
              <a:spcAft>
                <a:spcPts val="0"/>
              </a:spcAft>
              <a:buSzPts val="1600"/>
              <a:buFont typeface="Josefin Sans"/>
              <a:buChar char="●"/>
            </a:pPr>
            <a:r>
              <a:rPr lang="en">
                <a:uFill>
                  <a:noFill/>
                </a:uFill>
                <a:hlinkClick r:id="rId3"/>
              </a:rPr>
              <a:t>Hand drawn mystical tarot mobile wallpaper</a:t>
            </a:r>
            <a:endParaRPr/>
          </a:p>
          <a:p>
            <a:pPr indent="-317500" lvl="0" marL="457200" rtl="0" algn="l">
              <a:spcBef>
                <a:spcPts val="0"/>
              </a:spcBef>
              <a:spcAft>
                <a:spcPts val="0"/>
              </a:spcAft>
              <a:buSzPts val="1400"/>
              <a:buFont typeface="Josefin Sans"/>
              <a:buChar char="●"/>
            </a:pPr>
            <a:r>
              <a:rPr lang="en">
                <a:uFill>
                  <a:noFill/>
                </a:uFill>
                <a:hlinkClick r:id="rId4"/>
              </a:rPr>
              <a:t>Hand drawn mystical tarot mobile wallpaper I</a:t>
            </a:r>
            <a:endParaRPr/>
          </a:p>
        </p:txBody>
      </p:sp>
      <p:sp>
        <p:nvSpPr>
          <p:cNvPr id="16353" name="Google Shape;16353;p59"/>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16354" name="Google Shape;16354;p59"/>
          <p:cNvGrpSpPr/>
          <p:nvPr/>
        </p:nvGrpSpPr>
        <p:grpSpPr>
          <a:xfrm>
            <a:off x="7069296" y="1611968"/>
            <a:ext cx="1361337" cy="2386884"/>
            <a:chOff x="5944300" y="2417550"/>
            <a:chExt cx="1108400" cy="1943400"/>
          </a:xfrm>
        </p:grpSpPr>
        <p:sp>
          <p:nvSpPr>
            <p:cNvPr id="16355" name="Google Shape;16355;p59"/>
            <p:cNvSpPr/>
            <p:nvPr/>
          </p:nvSpPr>
          <p:spPr>
            <a:xfrm>
              <a:off x="6484550" y="3743275"/>
              <a:ext cx="3275" cy="6425"/>
            </a:xfrm>
            <a:custGeom>
              <a:rect b="b" l="l" r="r" t="t"/>
              <a:pathLst>
                <a:path extrusionOk="0" h="257" w="131">
                  <a:moveTo>
                    <a:pt x="87" y="1"/>
                  </a:moveTo>
                  <a:cubicBezTo>
                    <a:pt x="66" y="40"/>
                    <a:pt x="46" y="79"/>
                    <a:pt x="26" y="116"/>
                  </a:cubicBezTo>
                  <a:cubicBezTo>
                    <a:pt x="23" y="127"/>
                    <a:pt x="22" y="141"/>
                    <a:pt x="20" y="152"/>
                  </a:cubicBezTo>
                  <a:cubicBezTo>
                    <a:pt x="12" y="187"/>
                    <a:pt x="7" y="221"/>
                    <a:pt x="0" y="256"/>
                  </a:cubicBezTo>
                  <a:cubicBezTo>
                    <a:pt x="52" y="179"/>
                    <a:pt x="89" y="92"/>
                    <a:pt x="131" y="10"/>
                  </a:cubicBezTo>
                  <a:cubicBezTo>
                    <a:pt x="115" y="8"/>
                    <a:pt x="101" y="4"/>
                    <a:pt x="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59"/>
            <p:cNvSpPr/>
            <p:nvPr/>
          </p:nvSpPr>
          <p:spPr>
            <a:xfrm>
              <a:off x="6466250" y="3747275"/>
              <a:ext cx="15500" cy="13750"/>
            </a:xfrm>
            <a:custGeom>
              <a:rect b="b" l="l" r="r" t="t"/>
              <a:pathLst>
                <a:path extrusionOk="0" h="550" w="620">
                  <a:moveTo>
                    <a:pt x="608" y="0"/>
                  </a:moveTo>
                  <a:cubicBezTo>
                    <a:pt x="573" y="53"/>
                    <a:pt x="533" y="99"/>
                    <a:pt x="481" y="145"/>
                  </a:cubicBezTo>
                  <a:cubicBezTo>
                    <a:pt x="358" y="259"/>
                    <a:pt x="192" y="337"/>
                    <a:pt x="18" y="377"/>
                  </a:cubicBezTo>
                  <a:cubicBezTo>
                    <a:pt x="17" y="397"/>
                    <a:pt x="14" y="414"/>
                    <a:pt x="13" y="434"/>
                  </a:cubicBezTo>
                  <a:cubicBezTo>
                    <a:pt x="17" y="433"/>
                    <a:pt x="22" y="431"/>
                    <a:pt x="27" y="431"/>
                  </a:cubicBezTo>
                  <a:cubicBezTo>
                    <a:pt x="21" y="440"/>
                    <a:pt x="22" y="451"/>
                    <a:pt x="29" y="460"/>
                  </a:cubicBezTo>
                  <a:cubicBezTo>
                    <a:pt x="16" y="466"/>
                    <a:pt x="8" y="481"/>
                    <a:pt x="17" y="496"/>
                  </a:cubicBezTo>
                  <a:cubicBezTo>
                    <a:pt x="18" y="497"/>
                    <a:pt x="18" y="498"/>
                    <a:pt x="19" y="498"/>
                  </a:cubicBezTo>
                  <a:cubicBezTo>
                    <a:pt x="14" y="500"/>
                    <a:pt x="11" y="501"/>
                    <a:pt x="6" y="501"/>
                  </a:cubicBezTo>
                  <a:cubicBezTo>
                    <a:pt x="4" y="517"/>
                    <a:pt x="2" y="533"/>
                    <a:pt x="1" y="549"/>
                  </a:cubicBezTo>
                  <a:cubicBezTo>
                    <a:pt x="184" y="522"/>
                    <a:pt x="361" y="457"/>
                    <a:pt x="511" y="345"/>
                  </a:cubicBezTo>
                  <a:cubicBezTo>
                    <a:pt x="550" y="316"/>
                    <a:pt x="586" y="282"/>
                    <a:pt x="620" y="244"/>
                  </a:cubicBezTo>
                  <a:cubicBezTo>
                    <a:pt x="615" y="223"/>
                    <a:pt x="613" y="202"/>
                    <a:pt x="609" y="181"/>
                  </a:cubicBezTo>
                  <a:cubicBezTo>
                    <a:pt x="546" y="258"/>
                    <a:pt x="469" y="323"/>
                    <a:pt x="373" y="377"/>
                  </a:cubicBezTo>
                  <a:cubicBezTo>
                    <a:pt x="342" y="394"/>
                    <a:pt x="310" y="409"/>
                    <a:pt x="278" y="423"/>
                  </a:cubicBezTo>
                  <a:cubicBezTo>
                    <a:pt x="355" y="381"/>
                    <a:pt x="427" y="330"/>
                    <a:pt x="489" y="268"/>
                  </a:cubicBezTo>
                  <a:lnTo>
                    <a:pt x="489" y="268"/>
                  </a:lnTo>
                  <a:cubicBezTo>
                    <a:pt x="438" y="305"/>
                    <a:pt x="384" y="336"/>
                    <a:pt x="331" y="362"/>
                  </a:cubicBezTo>
                  <a:cubicBezTo>
                    <a:pt x="404" y="320"/>
                    <a:pt x="469" y="269"/>
                    <a:pt x="528" y="207"/>
                  </a:cubicBezTo>
                  <a:lnTo>
                    <a:pt x="528" y="207"/>
                  </a:lnTo>
                  <a:cubicBezTo>
                    <a:pt x="435" y="274"/>
                    <a:pt x="348" y="321"/>
                    <a:pt x="254" y="357"/>
                  </a:cubicBezTo>
                  <a:cubicBezTo>
                    <a:pt x="356" y="311"/>
                    <a:pt x="450" y="253"/>
                    <a:pt x="532" y="178"/>
                  </a:cubicBezTo>
                  <a:cubicBezTo>
                    <a:pt x="559" y="155"/>
                    <a:pt x="584" y="129"/>
                    <a:pt x="605" y="101"/>
                  </a:cubicBezTo>
                  <a:cubicBezTo>
                    <a:pt x="605" y="79"/>
                    <a:pt x="605" y="55"/>
                    <a:pt x="607" y="32"/>
                  </a:cubicBezTo>
                  <a:cubicBezTo>
                    <a:pt x="607" y="22"/>
                    <a:pt x="608" y="12"/>
                    <a:pt x="6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59"/>
            <p:cNvSpPr/>
            <p:nvPr/>
          </p:nvSpPr>
          <p:spPr>
            <a:xfrm>
              <a:off x="6422000" y="3731750"/>
              <a:ext cx="19500" cy="23500"/>
            </a:xfrm>
            <a:custGeom>
              <a:rect b="b" l="l" r="r" t="t"/>
              <a:pathLst>
                <a:path extrusionOk="0" h="940" w="780">
                  <a:moveTo>
                    <a:pt x="88" y="1"/>
                  </a:moveTo>
                  <a:cubicBezTo>
                    <a:pt x="72" y="1"/>
                    <a:pt x="56" y="19"/>
                    <a:pt x="68" y="35"/>
                  </a:cubicBezTo>
                  <a:cubicBezTo>
                    <a:pt x="73" y="44"/>
                    <a:pt x="79" y="53"/>
                    <a:pt x="84" y="62"/>
                  </a:cubicBezTo>
                  <a:cubicBezTo>
                    <a:pt x="77" y="64"/>
                    <a:pt x="70" y="71"/>
                    <a:pt x="66" y="80"/>
                  </a:cubicBezTo>
                  <a:cubicBezTo>
                    <a:pt x="62" y="77"/>
                    <a:pt x="58" y="74"/>
                    <a:pt x="54" y="73"/>
                  </a:cubicBezTo>
                  <a:cubicBezTo>
                    <a:pt x="54" y="73"/>
                    <a:pt x="53" y="72"/>
                    <a:pt x="52" y="72"/>
                  </a:cubicBezTo>
                  <a:cubicBezTo>
                    <a:pt x="0" y="72"/>
                    <a:pt x="26" y="118"/>
                    <a:pt x="41" y="151"/>
                  </a:cubicBezTo>
                  <a:cubicBezTo>
                    <a:pt x="85" y="244"/>
                    <a:pt x="137" y="337"/>
                    <a:pt x="193" y="425"/>
                  </a:cubicBezTo>
                  <a:cubicBezTo>
                    <a:pt x="259" y="526"/>
                    <a:pt x="336" y="617"/>
                    <a:pt x="424" y="698"/>
                  </a:cubicBezTo>
                  <a:cubicBezTo>
                    <a:pt x="518" y="787"/>
                    <a:pt x="623" y="870"/>
                    <a:pt x="732" y="940"/>
                  </a:cubicBezTo>
                  <a:cubicBezTo>
                    <a:pt x="732" y="939"/>
                    <a:pt x="733" y="938"/>
                    <a:pt x="733" y="934"/>
                  </a:cubicBezTo>
                  <a:cubicBezTo>
                    <a:pt x="737" y="919"/>
                    <a:pt x="741" y="904"/>
                    <a:pt x="744" y="890"/>
                  </a:cubicBezTo>
                  <a:cubicBezTo>
                    <a:pt x="573" y="777"/>
                    <a:pt x="418" y="635"/>
                    <a:pt x="316" y="499"/>
                  </a:cubicBezTo>
                  <a:lnTo>
                    <a:pt x="316" y="499"/>
                  </a:lnTo>
                  <a:cubicBezTo>
                    <a:pt x="401" y="595"/>
                    <a:pt x="499" y="677"/>
                    <a:pt x="603" y="753"/>
                  </a:cubicBezTo>
                  <a:cubicBezTo>
                    <a:pt x="527" y="681"/>
                    <a:pt x="461" y="614"/>
                    <a:pt x="403" y="543"/>
                  </a:cubicBezTo>
                  <a:lnTo>
                    <a:pt x="403" y="543"/>
                  </a:lnTo>
                  <a:cubicBezTo>
                    <a:pt x="495" y="631"/>
                    <a:pt x="594" y="710"/>
                    <a:pt x="692" y="789"/>
                  </a:cubicBezTo>
                  <a:cubicBezTo>
                    <a:pt x="608" y="710"/>
                    <a:pt x="531" y="630"/>
                    <a:pt x="459" y="546"/>
                  </a:cubicBezTo>
                  <a:lnTo>
                    <a:pt x="459" y="546"/>
                  </a:lnTo>
                  <a:cubicBezTo>
                    <a:pt x="488" y="578"/>
                    <a:pt x="518" y="609"/>
                    <a:pt x="550" y="638"/>
                  </a:cubicBezTo>
                  <a:cubicBezTo>
                    <a:pt x="617" y="704"/>
                    <a:pt x="687" y="764"/>
                    <a:pt x="764" y="818"/>
                  </a:cubicBezTo>
                  <a:cubicBezTo>
                    <a:pt x="769" y="803"/>
                    <a:pt x="774" y="786"/>
                    <a:pt x="779" y="771"/>
                  </a:cubicBezTo>
                  <a:cubicBezTo>
                    <a:pt x="731" y="736"/>
                    <a:pt x="682" y="699"/>
                    <a:pt x="638" y="658"/>
                  </a:cubicBezTo>
                  <a:cubicBezTo>
                    <a:pt x="484" y="523"/>
                    <a:pt x="334" y="352"/>
                    <a:pt x="234" y="213"/>
                  </a:cubicBezTo>
                  <a:cubicBezTo>
                    <a:pt x="185" y="147"/>
                    <a:pt x="145" y="74"/>
                    <a:pt x="100" y="6"/>
                  </a:cubicBezTo>
                  <a:cubicBezTo>
                    <a:pt x="97" y="2"/>
                    <a:pt x="92" y="1"/>
                    <a:pt x="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59"/>
            <p:cNvSpPr/>
            <p:nvPr/>
          </p:nvSpPr>
          <p:spPr>
            <a:xfrm>
              <a:off x="6442750" y="3752700"/>
              <a:ext cx="20975" cy="8775"/>
            </a:xfrm>
            <a:custGeom>
              <a:rect b="b" l="l" r="r" t="t"/>
              <a:pathLst>
                <a:path extrusionOk="0" h="351" w="839">
                  <a:moveTo>
                    <a:pt x="51" y="1"/>
                  </a:moveTo>
                  <a:cubicBezTo>
                    <a:pt x="45" y="16"/>
                    <a:pt x="40" y="32"/>
                    <a:pt x="35" y="48"/>
                  </a:cubicBezTo>
                  <a:cubicBezTo>
                    <a:pt x="45" y="54"/>
                    <a:pt x="55" y="59"/>
                    <a:pt x="65" y="67"/>
                  </a:cubicBezTo>
                  <a:cubicBezTo>
                    <a:pt x="52" y="70"/>
                    <a:pt x="44" y="82"/>
                    <a:pt x="47" y="98"/>
                  </a:cubicBezTo>
                  <a:cubicBezTo>
                    <a:pt x="50" y="106"/>
                    <a:pt x="57" y="111"/>
                    <a:pt x="64" y="116"/>
                  </a:cubicBezTo>
                  <a:cubicBezTo>
                    <a:pt x="57" y="120"/>
                    <a:pt x="51" y="128"/>
                    <a:pt x="51" y="136"/>
                  </a:cubicBezTo>
                  <a:cubicBezTo>
                    <a:pt x="39" y="129"/>
                    <a:pt x="25" y="121"/>
                    <a:pt x="13" y="114"/>
                  </a:cubicBezTo>
                  <a:cubicBezTo>
                    <a:pt x="11" y="119"/>
                    <a:pt x="10" y="123"/>
                    <a:pt x="9" y="128"/>
                  </a:cubicBezTo>
                  <a:lnTo>
                    <a:pt x="1" y="162"/>
                  </a:lnTo>
                  <a:cubicBezTo>
                    <a:pt x="133" y="237"/>
                    <a:pt x="276" y="294"/>
                    <a:pt x="425" y="325"/>
                  </a:cubicBezTo>
                  <a:cubicBezTo>
                    <a:pt x="520" y="341"/>
                    <a:pt x="618" y="350"/>
                    <a:pt x="715" y="350"/>
                  </a:cubicBezTo>
                  <a:cubicBezTo>
                    <a:pt x="750" y="350"/>
                    <a:pt x="784" y="349"/>
                    <a:pt x="818" y="347"/>
                  </a:cubicBezTo>
                  <a:cubicBezTo>
                    <a:pt x="820" y="331"/>
                    <a:pt x="823" y="316"/>
                    <a:pt x="824" y="299"/>
                  </a:cubicBezTo>
                  <a:lnTo>
                    <a:pt x="824" y="299"/>
                  </a:lnTo>
                  <a:cubicBezTo>
                    <a:pt x="787" y="302"/>
                    <a:pt x="749" y="304"/>
                    <a:pt x="711" y="304"/>
                  </a:cubicBezTo>
                  <a:cubicBezTo>
                    <a:pt x="589" y="304"/>
                    <a:pt x="466" y="288"/>
                    <a:pt x="348" y="255"/>
                  </a:cubicBezTo>
                  <a:lnTo>
                    <a:pt x="348" y="255"/>
                  </a:lnTo>
                  <a:cubicBezTo>
                    <a:pt x="433" y="274"/>
                    <a:pt x="523" y="283"/>
                    <a:pt x="611" y="283"/>
                  </a:cubicBezTo>
                  <a:cubicBezTo>
                    <a:pt x="497" y="271"/>
                    <a:pt x="368" y="243"/>
                    <a:pt x="257" y="201"/>
                  </a:cubicBezTo>
                  <a:lnTo>
                    <a:pt x="257" y="201"/>
                  </a:lnTo>
                  <a:cubicBezTo>
                    <a:pt x="385" y="245"/>
                    <a:pt x="522" y="267"/>
                    <a:pt x="659" y="267"/>
                  </a:cubicBezTo>
                  <a:cubicBezTo>
                    <a:pt x="688" y="267"/>
                    <a:pt x="717" y="266"/>
                    <a:pt x="746" y="264"/>
                  </a:cubicBezTo>
                  <a:cubicBezTo>
                    <a:pt x="557" y="260"/>
                    <a:pt x="380" y="219"/>
                    <a:pt x="215" y="140"/>
                  </a:cubicBezTo>
                  <a:lnTo>
                    <a:pt x="215" y="140"/>
                  </a:lnTo>
                  <a:cubicBezTo>
                    <a:pt x="232" y="147"/>
                    <a:pt x="249" y="154"/>
                    <a:pt x="267" y="160"/>
                  </a:cubicBezTo>
                  <a:cubicBezTo>
                    <a:pt x="405" y="214"/>
                    <a:pt x="554" y="241"/>
                    <a:pt x="703" y="241"/>
                  </a:cubicBezTo>
                  <a:cubicBezTo>
                    <a:pt x="745" y="241"/>
                    <a:pt x="788" y="239"/>
                    <a:pt x="830" y="234"/>
                  </a:cubicBezTo>
                  <a:cubicBezTo>
                    <a:pt x="830" y="232"/>
                    <a:pt x="831" y="229"/>
                    <a:pt x="831" y="227"/>
                  </a:cubicBezTo>
                  <a:lnTo>
                    <a:pt x="839" y="181"/>
                  </a:lnTo>
                  <a:lnTo>
                    <a:pt x="839" y="181"/>
                  </a:lnTo>
                  <a:cubicBezTo>
                    <a:pt x="789" y="187"/>
                    <a:pt x="739" y="190"/>
                    <a:pt x="689" y="190"/>
                  </a:cubicBezTo>
                  <a:cubicBezTo>
                    <a:pt x="625" y="190"/>
                    <a:pt x="562" y="185"/>
                    <a:pt x="502" y="175"/>
                  </a:cubicBezTo>
                  <a:cubicBezTo>
                    <a:pt x="338" y="146"/>
                    <a:pt x="188" y="84"/>
                    <a:pt x="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59"/>
            <p:cNvSpPr/>
            <p:nvPr/>
          </p:nvSpPr>
          <p:spPr>
            <a:xfrm>
              <a:off x="6452500" y="3736925"/>
              <a:ext cx="17825" cy="6925"/>
            </a:xfrm>
            <a:custGeom>
              <a:rect b="b" l="l" r="r" t="t"/>
              <a:pathLst>
                <a:path extrusionOk="0" h="277" w="713">
                  <a:moveTo>
                    <a:pt x="41" y="0"/>
                  </a:moveTo>
                  <a:cubicBezTo>
                    <a:pt x="28" y="15"/>
                    <a:pt x="13" y="28"/>
                    <a:pt x="1" y="42"/>
                  </a:cubicBezTo>
                  <a:cubicBezTo>
                    <a:pt x="83" y="116"/>
                    <a:pt x="177" y="180"/>
                    <a:pt x="274" y="221"/>
                  </a:cubicBezTo>
                  <a:cubicBezTo>
                    <a:pt x="369" y="260"/>
                    <a:pt x="473" y="277"/>
                    <a:pt x="575" y="277"/>
                  </a:cubicBezTo>
                  <a:cubicBezTo>
                    <a:pt x="592" y="277"/>
                    <a:pt x="609" y="276"/>
                    <a:pt x="625" y="275"/>
                  </a:cubicBezTo>
                  <a:cubicBezTo>
                    <a:pt x="638" y="273"/>
                    <a:pt x="650" y="272"/>
                    <a:pt x="662" y="271"/>
                  </a:cubicBezTo>
                  <a:cubicBezTo>
                    <a:pt x="664" y="246"/>
                    <a:pt x="685" y="224"/>
                    <a:pt x="707" y="216"/>
                  </a:cubicBezTo>
                  <a:lnTo>
                    <a:pt x="710" y="216"/>
                  </a:lnTo>
                  <a:cubicBezTo>
                    <a:pt x="710" y="212"/>
                    <a:pt x="712" y="208"/>
                    <a:pt x="713" y="204"/>
                  </a:cubicBezTo>
                  <a:lnTo>
                    <a:pt x="713" y="204"/>
                  </a:lnTo>
                  <a:cubicBezTo>
                    <a:pt x="693" y="208"/>
                    <a:pt x="675" y="211"/>
                    <a:pt x="661" y="212"/>
                  </a:cubicBezTo>
                  <a:cubicBezTo>
                    <a:pt x="629" y="216"/>
                    <a:pt x="598" y="218"/>
                    <a:pt x="567" y="218"/>
                  </a:cubicBezTo>
                  <a:cubicBezTo>
                    <a:pt x="365" y="218"/>
                    <a:pt x="189" y="133"/>
                    <a:pt x="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59"/>
            <p:cNvSpPr/>
            <p:nvPr/>
          </p:nvSpPr>
          <p:spPr>
            <a:xfrm>
              <a:off x="6437975" y="3688825"/>
              <a:ext cx="6800" cy="26100"/>
            </a:xfrm>
            <a:custGeom>
              <a:rect b="b" l="l" r="r" t="t"/>
              <a:pathLst>
                <a:path extrusionOk="0" h="1044" w="272">
                  <a:moveTo>
                    <a:pt x="89" y="175"/>
                  </a:moveTo>
                  <a:lnTo>
                    <a:pt x="89" y="175"/>
                  </a:lnTo>
                  <a:cubicBezTo>
                    <a:pt x="87" y="191"/>
                    <a:pt x="85" y="207"/>
                    <a:pt x="82" y="218"/>
                  </a:cubicBezTo>
                  <a:cubicBezTo>
                    <a:pt x="84" y="205"/>
                    <a:pt x="87" y="191"/>
                    <a:pt x="89" y="175"/>
                  </a:cubicBezTo>
                  <a:close/>
                  <a:moveTo>
                    <a:pt x="245" y="0"/>
                  </a:moveTo>
                  <a:cubicBezTo>
                    <a:pt x="237" y="0"/>
                    <a:pt x="230" y="4"/>
                    <a:pt x="226" y="12"/>
                  </a:cubicBezTo>
                  <a:cubicBezTo>
                    <a:pt x="211" y="45"/>
                    <a:pt x="200" y="80"/>
                    <a:pt x="190" y="116"/>
                  </a:cubicBezTo>
                  <a:cubicBezTo>
                    <a:pt x="184" y="113"/>
                    <a:pt x="177" y="110"/>
                    <a:pt x="170" y="110"/>
                  </a:cubicBezTo>
                  <a:cubicBezTo>
                    <a:pt x="163" y="110"/>
                    <a:pt x="157" y="113"/>
                    <a:pt x="151" y="119"/>
                  </a:cubicBezTo>
                  <a:cubicBezTo>
                    <a:pt x="150" y="122"/>
                    <a:pt x="150" y="125"/>
                    <a:pt x="149" y="129"/>
                  </a:cubicBezTo>
                  <a:cubicBezTo>
                    <a:pt x="148" y="127"/>
                    <a:pt x="147" y="125"/>
                    <a:pt x="144" y="124"/>
                  </a:cubicBezTo>
                  <a:cubicBezTo>
                    <a:pt x="136" y="120"/>
                    <a:pt x="130" y="118"/>
                    <a:pt x="124" y="118"/>
                  </a:cubicBezTo>
                  <a:cubicBezTo>
                    <a:pt x="103" y="118"/>
                    <a:pt x="95" y="144"/>
                    <a:pt x="90" y="170"/>
                  </a:cubicBezTo>
                  <a:lnTo>
                    <a:pt x="90" y="170"/>
                  </a:lnTo>
                  <a:cubicBezTo>
                    <a:pt x="94" y="149"/>
                    <a:pt x="97" y="125"/>
                    <a:pt x="97" y="99"/>
                  </a:cubicBezTo>
                  <a:cubicBezTo>
                    <a:pt x="93" y="90"/>
                    <a:pt x="85" y="86"/>
                    <a:pt x="78" y="86"/>
                  </a:cubicBezTo>
                  <a:cubicBezTo>
                    <a:pt x="67" y="86"/>
                    <a:pt x="56" y="93"/>
                    <a:pt x="56" y="106"/>
                  </a:cubicBezTo>
                  <a:cubicBezTo>
                    <a:pt x="28" y="357"/>
                    <a:pt x="0" y="609"/>
                    <a:pt x="28" y="861"/>
                  </a:cubicBezTo>
                  <a:cubicBezTo>
                    <a:pt x="36" y="922"/>
                    <a:pt x="47" y="982"/>
                    <a:pt x="61" y="1044"/>
                  </a:cubicBezTo>
                  <a:cubicBezTo>
                    <a:pt x="73" y="1037"/>
                    <a:pt x="87" y="1031"/>
                    <a:pt x="99" y="1022"/>
                  </a:cubicBezTo>
                  <a:cubicBezTo>
                    <a:pt x="62" y="855"/>
                    <a:pt x="53" y="681"/>
                    <a:pt x="59" y="506"/>
                  </a:cubicBezTo>
                  <a:lnTo>
                    <a:pt x="59" y="506"/>
                  </a:lnTo>
                  <a:cubicBezTo>
                    <a:pt x="62" y="639"/>
                    <a:pt x="78" y="771"/>
                    <a:pt x="112" y="900"/>
                  </a:cubicBezTo>
                  <a:cubicBezTo>
                    <a:pt x="93" y="750"/>
                    <a:pt x="93" y="606"/>
                    <a:pt x="105" y="466"/>
                  </a:cubicBezTo>
                  <a:lnTo>
                    <a:pt x="105" y="466"/>
                  </a:lnTo>
                  <a:cubicBezTo>
                    <a:pt x="108" y="609"/>
                    <a:pt x="131" y="752"/>
                    <a:pt x="166" y="887"/>
                  </a:cubicBezTo>
                  <a:cubicBezTo>
                    <a:pt x="148" y="765"/>
                    <a:pt x="141" y="653"/>
                    <a:pt x="145" y="543"/>
                  </a:cubicBezTo>
                  <a:lnTo>
                    <a:pt x="145" y="543"/>
                  </a:lnTo>
                  <a:cubicBezTo>
                    <a:pt x="151" y="682"/>
                    <a:pt x="175" y="824"/>
                    <a:pt x="208" y="958"/>
                  </a:cubicBezTo>
                  <a:cubicBezTo>
                    <a:pt x="223" y="950"/>
                    <a:pt x="236" y="943"/>
                    <a:pt x="249" y="934"/>
                  </a:cubicBezTo>
                  <a:cubicBezTo>
                    <a:pt x="212" y="789"/>
                    <a:pt x="191" y="640"/>
                    <a:pt x="186" y="501"/>
                  </a:cubicBezTo>
                  <a:cubicBezTo>
                    <a:pt x="186" y="367"/>
                    <a:pt x="195" y="259"/>
                    <a:pt x="227" y="135"/>
                  </a:cubicBezTo>
                  <a:cubicBezTo>
                    <a:pt x="236" y="105"/>
                    <a:pt x="253" y="55"/>
                    <a:pt x="255" y="55"/>
                  </a:cubicBezTo>
                  <a:cubicBezTo>
                    <a:pt x="259" y="43"/>
                    <a:pt x="272" y="32"/>
                    <a:pt x="268" y="17"/>
                  </a:cubicBezTo>
                  <a:cubicBezTo>
                    <a:pt x="265" y="6"/>
                    <a:pt x="255" y="0"/>
                    <a:pt x="2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59"/>
            <p:cNvSpPr/>
            <p:nvPr/>
          </p:nvSpPr>
          <p:spPr>
            <a:xfrm>
              <a:off x="6440400" y="3715550"/>
              <a:ext cx="14475" cy="20250"/>
            </a:xfrm>
            <a:custGeom>
              <a:rect b="b" l="l" r="r" t="t"/>
              <a:pathLst>
                <a:path extrusionOk="0" h="810" w="579">
                  <a:moveTo>
                    <a:pt x="192" y="1"/>
                  </a:moveTo>
                  <a:cubicBezTo>
                    <a:pt x="179" y="9"/>
                    <a:pt x="165" y="18"/>
                    <a:pt x="150" y="25"/>
                  </a:cubicBezTo>
                  <a:cubicBezTo>
                    <a:pt x="152" y="35"/>
                    <a:pt x="155" y="42"/>
                    <a:pt x="157" y="51"/>
                  </a:cubicBezTo>
                  <a:cubicBezTo>
                    <a:pt x="152" y="48"/>
                    <a:pt x="146" y="46"/>
                    <a:pt x="140" y="46"/>
                  </a:cubicBezTo>
                  <a:cubicBezTo>
                    <a:pt x="135" y="46"/>
                    <a:pt x="130" y="47"/>
                    <a:pt x="126" y="50"/>
                  </a:cubicBezTo>
                  <a:cubicBezTo>
                    <a:pt x="121" y="46"/>
                    <a:pt x="115" y="43"/>
                    <a:pt x="108" y="43"/>
                  </a:cubicBezTo>
                  <a:cubicBezTo>
                    <a:pt x="106" y="43"/>
                    <a:pt x="103" y="43"/>
                    <a:pt x="101" y="44"/>
                  </a:cubicBezTo>
                  <a:cubicBezTo>
                    <a:pt x="85" y="44"/>
                    <a:pt x="48" y="65"/>
                    <a:pt x="44" y="107"/>
                  </a:cubicBezTo>
                  <a:cubicBezTo>
                    <a:pt x="43" y="102"/>
                    <a:pt x="41" y="96"/>
                    <a:pt x="39" y="91"/>
                  </a:cubicBezTo>
                  <a:cubicBezTo>
                    <a:pt x="31" y="96"/>
                    <a:pt x="20" y="103"/>
                    <a:pt x="11" y="108"/>
                  </a:cubicBezTo>
                  <a:cubicBezTo>
                    <a:pt x="7" y="111"/>
                    <a:pt x="3" y="112"/>
                    <a:pt x="1" y="114"/>
                  </a:cubicBezTo>
                  <a:cubicBezTo>
                    <a:pt x="57" y="300"/>
                    <a:pt x="141" y="479"/>
                    <a:pt x="253" y="638"/>
                  </a:cubicBezTo>
                  <a:cubicBezTo>
                    <a:pt x="290" y="691"/>
                    <a:pt x="340" y="750"/>
                    <a:pt x="396" y="809"/>
                  </a:cubicBezTo>
                  <a:cubicBezTo>
                    <a:pt x="409" y="795"/>
                    <a:pt x="422" y="782"/>
                    <a:pt x="434" y="769"/>
                  </a:cubicBezTo>
                  <a:cubicBezTo>
                    <a:pt x="331" y="665"/>
                    <a:pt x="247" y="547"/>
                    <a:pt x="178" y="421"/>
                  </a:cubicBezTo>
                  <a:lnTo>
                    <a:pt x="178" y="421"/>
                  </a:lnTo>
                  <a:cubicBezTo>
                    <a:pt x="234" y="514"/>
                    <a:pt x="299" y="599"/>
                    <a:pt x="373" y="678"/>
                  </a:cubicBezTo>
                  <a:cubicBezTo>
                    <a:pt x="275" y="553"/>
                    <a:pt x="209" y="422"/>
                    <a:pt x="156" y="282"/>
                  </a:cubicBezTo>
                  <a:lnTo>
                    <a:pt x="156" y="282"/>
                  </a:lnTo>
                  <a:cubicBezTo>
                    <a:pt x="159" y="288"/>
                    <a:pt x="162" y="293"/>
                    <a:pt x="166" y="299"/>
                  </a:cubicBezTo>
                  <a:cubicBezTo>
                    <a:pt x="232" y="419"/>
                    <a:pt x="310" y="534"/>
                    <a:pt x="408" y="629"/>
                  </a:cubicBezTo>
                  <a:cubicBezTo>
                    <a:pt x="314" y="505"/>
                    <a:pt x="239" y="376"/>
                    <a:pt x="183" y="240"/>
                  </a:cubicBezTo>
                  <a:lnTo>
                    <a:pt x="183" y="240"/>
                  </a:lnTo>
                  <a:cubicBezTo>
                    <a:pt x="188" y="251"/>
                    <a:pt x="193" y="262"/>
                    <a:pt x="201" y="274"/>
                  </a:cubicBezTo>
                  <a:cubicBezTo>
                    <a:pt x="274" y="411"/>
                    <a:pt x="362" y="540"/>
                    <a:pt x="475" y="648"/>
                  </a:cubicBezTo>
                  <a:cubicBezTo>
                    <a:pt x="407" y="566"/>
                    <a:pt x="346" y="466"/>
                    <a:pt x="295" y="364"/>
                  </a:cubicBezTo>
                  <a:lnTo>
                    <a:pt x="295" y="364"/>
                  </a:lnTo>
                  <a:cubicBezTo>
                    <a:pt x="360" y="480"/>
                    <a:pt x="440" y="590"/>
                    <a:pt x="533" y="682"/>
                  </a:cubicBezTo>
                  <a:cubicBezTo>
                    <a:pt x="542" y="674"/>
                    <a:pt x="551" y="668"/>
                    <a:pt x="558" y="662"/>
                  </a:cubicBezTo>
                  <a:cubicBezTo>
                    <a:pt x="564" y="657"/>
                    <a:pt x="572" y="652"/>
                    <a:pt x="579" y="646"/>
                  </a:cubicBezTo>
                  <a:cubicBezTo>
                    <a:pt x="403" y="480"/>
                    <a:pt x="274" y="248"/>
                    <a:pt x="1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59"/>
            <p:cNvSpPr/>
            <p:nvPr/>
          </p:nvSpPr>
          <p:spPr>
            <a:xfrm>
              <a:off x="6453625" y="3733600"/>
              <a:ext cx="23900" cy="8125"/>
            </a:xfrm>
            <a:custGeom>
              <a:rect b="b" l="l" r="r" t="t"/>
              <a:pathLst>
                <a:path extrusionOk="0" h="325" w="956">
                  <a:moveTo>
                    <a:pt x="139" y="1"/>
                  </a:moveTo>
                  <a:cubicBezTo>
                    <a:pt x="126" y="10"/>
                    <a:pt x="113" y="19"/>
                    <a:pt x="101" y="28"/>
                  </a:cubicBezTo>
                  <a:cubicBezTo>
                    <a:pt x="99" y="30"/>
                    <a:pt x="95" y="34"/>
                    <a:pt x="93" y="36"/>
                  </a:cubicBezTo>
                  <a:lnTo>
                    <a:pt x="90" y="39"/>
                  </a:lnTo>
                  <a:cubicBezTo>
                    <a:pt x="101" y="48"/>
                    <a:pt x="111" y="55"/>
                    <a:pt x="124" y="62"/>
                  </a:cubicBezTo>
                  <a:cubicBezTo>
                    <a:pt x="123" y="62"/>
                    <a:pt x="122" y="62"/>
                    <a:pt x="121" y="62"/>
                  </a:cubicBezTo>
                  <a:cubicBezTo>
                    <a:pt x="113" y="62"/>
                    <a:pt x="106" y="66"/>
                    <a:pt x="99" y="76"/>
                  </a:cubicBezTo>
                  <a:cubicBezTo>
                    <a:pt x="96" y="80"/>
                    <a:pt x="95" y="84"/>
                    <a:pt x="95" y="87"/>
                  </a:cubicBezTo>
                  <a:cubicBezTo>
                    <a:pt x="90" y="80"/>
                    <a:pt x="82" y="76"/>
                    <a:pt x="74" y="76"/>
                  </a:cubicBezTo>
                  <a:cubicBezTo>
                    <a:pt x="58" y="76"/>
                    <a:pt x="42" y="90"/>
                    <a:pt x="47" y="110"/>
                  </a:cubicBezTo>
                  <a:cubicBezTo>
                    <a:pt x="44" y="109"/>
                    <a:pt x="41" y="109"/>
                    <a:pt x="39" y="109"/>
                  </a:cubicBezTo>
                  <a:cubicBezTo>
                    <a:pt x="31" y="109"/>
                    <a:pt x="22" y="112"/>
                    <a:pt x="18" y="121"/>
                  </a:cubicBezTo>
                  <a:cubicBezTo>
                    <a:pt x="0" y="156"/>
                    <a:pt x="65" y="183"/>
                    <a:pt x="88" y="201"/>
                  </a:cubicBezTo>
                  <a:cubicBezTo>
                    <a:pt x="207" y="284"/>
                    <a:pt x="355" y="323"/>
                    <a:pt x="500" y="325"/>
                  </a:cubicBezTo>
                  <a:cubicBezTo>
                    <a:pt x="417" y="310"/>
                    <a:pt x="347" y="290"/>
                    <a:pt x="281" y="260"/>
                  </a:cubicBezTo>
                  <a:lnTo>
                    <a:pt x="281" y="260"/>
                  </a:lnTo>
                  <a:cubicBezTo>
                    <a:pt x="384" y="294"/>
                    <a:pt x="497" y="301"/>
                    <a:pt x="606" y="302"/>
                  </a:cubicBezTo>
                  <a:cubicBezTo>
                    <a:pt x="487" y="287"/>
                    <a:pt x="371" y="256"/>
                    <a:pt x="269" y="207"/>
                  </a:cubicBezTo>
                  <a:lnTo>
                    <a:pt x="269" y="207"/>
                  </a:lnTo>
                  <a:cubicBezTo>
                    <a:pt x="358" y="242"/>
                    <a:pt x="454" y="258"/>
                    <a:pt x="549" y="258"/>
                  </a:cubicBezTo>
                  <a:cubicBezTo>
                    <a:pt x="589" y="258"/>
                    <a:pt x="628" y="255"/>
                    <a:pt x="667" y="250"/>
                  </a:cubicBezTo>
                  <a:cubicBezTo>
                    <a:pt x="500" y="250"/>
                    <a:pt x="314" y="193"/>
                    <a:pt x="191" y="108"/>
                  </a:cubicBezTo>
                  <a:lnTo>
                    <a:pt x="191" y="108"/>
                  </a:lnTo>
                  <a:cubicBezTo>
                    <a:pt x="294" y="170"/>
                    <a:pt x="409" y="214"/>
                    <a:pt x="537" y="225"/>
                  </a:cubicBezTo>
                  <a:cubicBezTo>
                    <a:pt x="555" y="227"/>
                    <a:pt x="573" y="227"/>
                    <a:pt x="592" y="227"/>
                  </a:cubicBezTo>
                  <a:cubicBezTo>
                    <a:pt x="659" y="227"/>
                    <a:pt x="726" y="217"/>
                    <a:pt x="791" y="199"/>
                  </a:cubicBezTo>
                  <a:lnTo>
                    <a:pt x="793" y="198"/>
                  </a:lnTo>
                  <a:cubicBezTo>
                    <a:pt x="826" y="173"/>
                    <a:pt x="858" y="147"/>
                    <a:pt x="893" y="123"/>
                  </a:cubicBezTo>
                  <a:cubicBezTo>
                    <a:pt x="914" y="109"/>
                    <a:pt x="935" y="93"/>
                    <a:pt x="956" y="78"/>
                  </a:cubicBezTo>
                  <a:lnTo>
                    <a:pt x="956" y="78"/>
                  </a:lnTo>
                  <a:cubicBezTo>
                    <a:pt x="949" y="82"/>
                    <a:pt x="943" y="85"/>
                    <a:pt x="943" y="85"/>
                  </a:cubicBezTo>
                  <a:cubicBezTo>
                    <a:pt x="891" y="107"/>
                    <a:pt x="840" y="125"/>
                    <a:pt x="785" y="140"/>
                  </a:cubicBezTo>
                  <a:cubicBezTo>
                    <a:pt x="719" y="160"/>
                    <a:pt x="666" y="168"/>
                    <a:pt x="604" y="168"/>
                  </a:cubicBezTo>
                  <a:cubicBezTo>
                    <a:pt x="580" y="168"/>
                    <a:pt x="554" y="167"/>
                    <a:pt x="525" y="164"/>
                  </a:cubicBezTo>
                  <a:cubicBezTo>
                    <a:pt x="381" y="144"/>
                    <a:pt x="253" y="86"/>
                    <a:pt x="1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59"/>
            <p:cNvSpPr/>
            <p:nvPr/>
          </p:nvSpPr>
          <p:spPr>
            <a:xfrm>
              <a:off x="6475200" y="3729125"/>
              <a:ext cx="4475" cy="1450"/>
            </a:xfrm>
            <a:custGeom>
              <a:rect b="b" l="l" r="r" t="t"/>
              <a:pathLst>
                <a:path extrusionOk="0" h="58" w="179">
                  <a:moveTo>
                    <a:pt x="0" y="0"/>
                  </a:moveTo>
                  <a:cubicBezTo>
                    <a:pt x="39" y="17"/>
                    <a:pt x="77" y="31"/>
                    <a:pt x="118" y="43"/>
                  </a:cubicBezTo>
                  <a:cubicBezTo>
                    <a:pt x="133" y="44"/>
                    <a:pt x="153" y="53"/>
                    <a:pt x="170" y="57"/>
                  </a:cubicBezTo>
                  <a:cubicBezTo>
                    <a:pt x="172" y="47"/>
                    <a:pt x="175" y="34"/>
                    <a:pt x="178" y="22"/>
                  </a:cubicBezTo>
                  <a:cubicBezTo>
                    <a:pt x="160" y="19"/>
                    <a:pt x="143" y="16"/>
                    <a:pt x="127" y="13"/>
                  </a:cubicBezTo>
                  <a:cubicBezTo>
                    <a:pt x="86" y="7"/>
                    <a:pt x="43" y="2"/>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59"/>
            <p:cNvSpPr/>
            <p:nvPr/>
          </p:nvSpPr>
          <p:spPr>
            <a:xfrm>
              <a:off x="6460850" y="3712075"/>
              <a:ext cx="20550" cy="14875"/>
            </a:xfrm>
            <a:custGeom>
              <a:rect b="b" l="l" r="r" t="t"/>
              <a:pathLst>
                <a:path extrusionOk="0" h="595" w="822">
                  <a:moveTo>
                    <a:pt x="1" y="1"/>
                  </a:moveTo>
                  <a:cubicBezTo>
                    <a:pt x="52" y="191"/>
                    <a:pt x="155" y="368"/>
                    <a:pt x="304" y="502"/>
                  </a:cubicBezTo>
                  <a:cubicBezTo>
                    <a:pt x="330" y="526"/>
                    <a:pt x="358" y="550"/>
                    <a:pt x="387" y="571"/>
                  </a:cubicBezTo>
                  <a:cubicBezTo>
                    <a:pt x="419" y="568"/>
                    <a:pt x="451" y="567"/>
                    <a:pt x="483" y="566"/>
                  </a:cubicBezTo>
                  <a:cubicBezTo>
                    <a:pt x="430" y="533"/>
                    <a:pt x="379" y="493"/>
                    <a:pt x="336" y="451"/>
                  </a:cubicBezTo>
                  <a:cubicBezTo>
                    <a:pt x="280" y="397"/>
                    <a:pt x="232" y="340"/>
                    <a:pt x="191" y="282"/>
                  </a:cubicBezTo>
                  <a:lnTo>
                    <a:pt x="191" y="282"/>
                  </a:lnTo>
                  <a:cubicBezTo>
                    <a:pt x="234" y="335"/>
                    <a:pt x="286" y="383"/>
                    <a:pt x="348" y="420"/>
                  </a:cubicBezTo>
                  <a:cubicBezTo>
                    <a:pt x="277" y="363"/>
                    <a:pt x="229" y="297"/>
                    <a:pt x="192" y="224"/>
                  </a:cubicBezTo>
                  <a:lnTo>
                    <a:pt x="192" y="224"/>
                  </a:lnTo>
                  <a:cubicBezTo>
                    <a:pt x="254" y="318"/>
                    <a:pt x="335" y="395"/>
                    <a:pt x="431" y="459"/>
                  </a:cubicBezTo>
                  <a:cubicBezTo>
                    <a:pt x="311" y="359"/>
                    <a:pt x="224" y="239"/>
                    <a:pt x="176" y="99"/>
                  </a:cubicBezTo>
                  <a:lnTo>
                    <a:pt x="176" y="99"/>
                  </a:lnTo>
                  <a:cubicBezTo>
                    <a:pt x="229" y="222"/>
                    <a:pt x="313" y="333"/>
                    <a:pt x="430" y="425"/>
                  </a:cubicBezTo>
                  <a:cubicBezTo>
                    <a:pt x="512" y="489"/>
                    <a:pt x="605" y="536"/>
                    <a:pt x="702" y="577"/>
                  </a:cubicBezTo>
                  <a:cubicBezTo>
                    <a:pt x="704" y="577"/>
                    <a:pt x="707" y="577"/>
                    <a:pt x="708" y="579"/>
                  </a:cubicBezTo>
                  <a:cubicBezTo>
                    <a:pt x="735" y="582"/>
                    <a:pt x="770" y="586"/>
                    <a:pt x="801" y="595"/>
                  </a:cubicBezTo>
                  <a:cubicBezTo>
                    <a:pt x="807" y="585"/>
                    <a:pt x="814" y="574"/>
                    <a:pt x="821" y="564"/>
                  </a:cubicBezTo>
                  <a:cubicBezTo>
                    <a:pt x="796" y="555"/>
                    <a:pt x="773" y="546"/>
                    <a:pt x="751" y="536"/>
                  </a:cubicBezTo>
                  <a:cubicBezTo>
                    <a:pt x="661" y="499"/>
                    <a:pt x="500" y="421"/>
                    <a:pt x="425" y="345"/>
                  </a:cubicBezTo>
                  <a:cubicBezTo>
                    <a:pt x="315" y="245"/>
                    <a:pt x="243" y="132"/>
                    <a:pt x="199" y="14"/>
                  </a:cubicBezTo>
                  <a:cubicBezTo>
                    <a:pt x="182" y="13"/>
                    <a:pt x="162" y="11"/>
                    <a:pt x="145" y="11"/>
                  </a:cubicBezTo>
                  <a:cubicBezTo>
                    <a:pt x="139" y="5"/>
                    <a:pt x="131" y="2"/>
                    <a:pt x="123" y="2"/>
                  </a:cubicBezTo>
                  <a:cubicBezTo>
                    <a:pt x="117" y="2"/>
                    <a:pt x="110" y="4"/>
                    <a:pt x="105" y="9"/>
                  </a:cubicBezTo>
                  <a:cubicBezTo>
                    <a:pt x="101" y="4"/>
                    <a:pt x="96" y="1"/>
                    <a:pt x="89" y="1"/>
                  </a:cubicBezTo>
                  <a:cubicBezTo>
                    <a:pt x="85" y="1"/>
                    <a:pt x="80" y="2"/>
                    <a:pt x="75" y="5"/>
                  </a:cubicBezTo>
                  <a:cubicBezTo>
                    <a:pt x="69" y="9"/>
                    <a:pt x="65" y="13"/>
                    <a:pt x="64" y="19"/>
                  </a:cubicBezTo>
                  <a:cubicBezTo>
                    <a:pt x="63" y="15"/>
                    <a:pt x="62" y="10"/>
                    <a:pt x="60" y="6"/>
                  </a:cubicBezTo>
                  <a:cubicBezTo>
                    <a:pt x="40" y="5"/>
                    <a:pt x="19" y="4"/>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59"/>
            <p:cNvSpPr/>
            <p:nvPr/>
          </p:nvSpPr>
          <p:spPr>
            <a:xfrm>
              <a:off x="6466525" y="3665225"/>
              <a:ext cx="23550" cy="20500"/>
            </a:xfrm>
            <a:custGeom>
              <a:rect b="b" l="l" r="r" t="t"/>
              <a:pathLst>
                <a:path extrusionOk="0" h="820" w="942">
                  <a:moveTo>
                    <a:pt x="773" y="1"/>
                  </a:moveTo>
                  <a:cubicBezTo>
                    <a:pt x="769" y="1"/>
                    <a:pt x="766" y="2"/>
                    <a:pt x="762" y="4"/>
                  </a:cubicBezTo>
                  <a:cubicBezTo>
                    <a:pt x="641" y="75"/>
                    <a:pt x="541" y="176"/>
                    <a:pt x="437" y="270"/>
                  </a:cubicBezTo>
                  <a:cubicBezTo>
                    <a:pt x="277" y="417"/>
                    <a:pt x="125" y="576"/>
                    <a:pt x="10" y="762"/>
                  </a:cubicBezTo>
                  <a:cubicBezTo>
                    <a:pt x="6" y="768"/>
                    <a:pt x="4" y="774"/>
                    <a:pt x="0" y="779"/>
                  </a:cubicBezTo>
                  <a:cubicBezTo>
                    <a:pt x="15" y="782"/>
                    <a:pt x="30" y="783"/>
                    <a:pt x="43" y="786"/>
                  </a:cubicBezTo>
                  <a:cubicBezTo>
                    <a:pt x="89" y="711"/>
                    <a:pt x="139" y="640"/>
                    <a:pt x="193" y="575"/>
                  </a:cubicBezTo>
                  <a:cubicBezTo>
                    <a:pt x="251" y="506"/>
                    <a:pt x="313" y="439"/>
                    <a:pt x="376" y="376"/>
                  </a:cubicBezTo>
                  <a:lnTo>
                    <a:pt x="376" y="376"/>
                  </a:lnTo>
                  <a:cubicBezTo>
                    <a:pt x="289" y="478"/>
                    <a:pt x="207" y="585"/>
                    <a:pt x="139" y="700"/>
                  </a:cubicBezTo>
                  <a:cubicBezTo>
                    <a:pt x="229" y="581"/>
                    <a:pt x="335" y="468"/>
                    <a:pt x="445" y="364"/>
                  </a:cubicBezTo>
                  <a:lnTo>
                    <a:pt x="445" y="364"/>
                  </a:lnTo>
                  <a:cubicBezTo>
                    <a:pt x="349" y="473"/>
                    <a:pt x="262" y="592"/>
                    <a:pt x="182" y="715"/>
                  </a:cubicBezTo>
                  <a:cubicBezTo>
                    <a:pt x="255" y="626"/>
                    <a:pt x="336" y="537"/>
                    <a:pt x="419" y="453"/>
                  </a:cubicBezTo>
                  <a:lnTo>
                    <a:pt x="419" y="453"/>
                  </a:lnTo>
                  <a:cubicBezTo>
                    <a:pt x="320" y="565"/>
                    <a:pt x="229" y="682"/>
                    <a:pt x="151" y="808"/>
                  </a:cubicBezTo>
                  <a:cubicBezTo>
                    <a:pt x="165" y="812"/>
                    <a:pt x="180" y="815"/>
                    <a:pt x="195" y="819"/>
                  </a:cubicBezTo>
                  <a:cubicBezTo>
                    <a:pt x="282" y="678"/>
                    <a:pt x="385" y="545"/>
                    <a:pt x="490" y="431"/>
                  </a:cubicBezTo>
                  <a:cubicBezTo>
                    <a:pt x="579" y="333"/>
                    <a:pt x="685" y="235"/>
                    <a:pt x="780" y="166"/>
                  </a:cubicBezTo>
                  <a:cubicBezTo>
                    <a:pt x="828" y="129"/>
                    <a:pt x="882" y="101"/>
                    <a:pt x="933" y="72"/>
                  </a:cubicBezTo>
                  <a:cubicBezTo>
                    <a:pt x="942" y="58"/>
                    <a:pt x="928" y="37"/>
                    <a:pt x="912" y="37"/>
                  </a:cubicBezTo>
                  <a:cubicBezTo>
                    <a:pt x="909" y="37"/>
                    <a:pt x="906" y="38"/>
                    <a:pt x="902" y="40"/>
                  </a:cubicBezTo>
                  <a:cubicBezTo>
                    <a:pt x="872" y="55"/>
                    <a:pt x="845" y="71"/>
                    <a:pt x="818" y="90"/>
                  </a:cubicBezTo>
                  <a:cubicBezTo>
                    <a:pt x="818" y="85"/>
                    <a:pt x="815" y="78"/>
                    <a:pt x="810" y="70"/>
                  </a:cubicBezTo>
                  <a:cubicBezTo>
                    <a:pt x="804" y="64"/>
                    <a:pt x="798" y="62"/>
                    <a:pt x="792" y="62"/>
                  </a:cubicBezTo>
                  <a:cubicBezTo>
                    <a:pt x="787" y="62"/>
                    <a:pt x="783" y="63"/>
                    <a:pt x="779" y="65"/>
                  </a:cubicBezTo>
                  <a:cubicBezTo>
                    <a:pt x="778" y="61"/>
                    <a:pt x="775" y="57"/>
                    <a:pt x="773" y="54"/>
                  </a:cubicBezTo>
                  <a:cubicBezTo>
                    <a:pt x="772" y="52"/>
                    <a:pt x="768" y="51"/>
                    <a:pt x="767" y="51"/>
                  </a:cubicBezTo>
                  <a:cubicBezTo>
                    <a:pt x="775" y="47"/>
                    <a:pt x="783" y="42"/>
                    <a:pt x="790" y="36"/>
                  </a:cubicBezTo>
                  <a:cubicBezTo>
                    <a:pt x="803" y="23"/>
                    <a:pt x="789" y="1"/>
                    <a:pt x="7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59"/>
            <p:cNvSpPr/>
            <p:nvPr/>
          </p:nvSpPr>
          <p:spPr>
            <a:xfrm>
              <a:off x="6459825" y="3686900"/>
              <a:ext cx="10125" cy="21350"/>
            </a:xfrm>
            <a:custGeom>
              <a:rect b="b" l="l" r="r" t="t"/>
              <a:pathLst>
                <a:path extrusionOk="0" h="854" w="405">
                  <a:moveTo>
                    <a:pt x="218" y="0"/>
                  </a:moveTo>
                  <a:cubicBezTo>
                    <a:pt x="124" y="171"/>
                    <a:pt x="46" y="354"/>
                    <a:pt x="18" y="548"/>
                  </a:cubicBezTo>
                  <a:cubicBezTo>
                    <a:pt x="1" y="649"/>
                    <a:pt x="0" y="752"/>
                    <a:pt x="12" y="852"/>
                  </a:cubicBezTo>
                  <a:cubicBezTo>
                    <a:pt x="16" y="852"/>
                    <a:pt x="20" y="853"/>
                    <a:pt x="22" y="853"/>
                  </a:cubicBezTo>
                  <a:cubicBezTo>
                    <a:pt x="38" y="852"/>
                    <a:pt x="54" y="851"/>
                    <a:pt x="71" y="851"/>
                  </a:cubicBezTo>
                  <a:cubicBezTo>
                    <a:pt x="47" y="636"/>
                    <a:pt x="88" y="411"/>
                    <a:pt x="172" y="199"/>
                  </a:cubicBezTo>
                  <a:lnTo>
                    <a:pt x="172" y="199"/>
                  </a:lnTo>
                  <a:cubicBezTo>
                    <a:pt x="158" y="236"/>
                    <a:pt x="148" y="267"/>
                    <a:pt x="144" y="280"/>
                  </a:cubicBezTo>
                  <a:cubicBezTo>
                    <a:pt x="103" y="408"/>
                    <a:pt x="94" y="546"/>
                    <a:pt x="93" y="680"/>
                  </a:cubicBezTo>
                  <a:cubicBezTo>
                    <a:pt x="103" y="570"/>
                    <a:pt x="130" y="456"/>
                    <a:pt x="166" y="351"/>
                  </a:cubicBezTo>
                  <a:lnTo>
                    <a:pt x="166" y="351"/>
                  </a:lnTo>
                  <a:cubicBezTo>
                    <a:pt x="126" y="485"/>
                    <a:pt x="114" y="630"/>
                    <a:pt x="115" y="771"/>
                  </a:cubicBezTo>
                  <a:cubicBezTo>
                    <a:pt x="128" y="637"/>
                    <a:pt x="145" y="507"/>
                    <a:pt x="192" y="378"/>
                  </a:cubicBezTo>
                  <a:cubicBezTo>
                    <a:pt x="201" y="351"/>
                    <a:pt x="217" y="317"/>
                    <a:pt x="233" y="284"/>
                  </a:cubicBezTo>
                  <a:lnTo>
                    <a:pt x="233" y="284"/>
                  </a:lnTo>
                  <a:cubicBezTo>
                    <a:pt x="214" y="330"/>
                    <a:pt x="196" y="377"/>
                    <a:pt x="183" y="424"/>
                  </a:cubicBezTo>
                  <a:cubicBezTo>
                    <a:pt x="141" y="567"/>
                    <a:pt x="127" y="712"/>
                    <a:pt x="145" y="850"/>
                  </a:cubicBezTo>
                  <a:cubicBezTo>
                    <a:pt x="163" y="850"/>
                    <a:pt x="183" y="851"/>
                    <a:pt x="202" y="852"/>
                  </a:cubicBezTo>
                  <a:cubicBezTo>
                    <a:pt x="170" y="587"/>
                    <a:pt x="260" y="302"/>
                    <a:pt x="404" y="44"/>
                  </a:cubicBezTo>
                  <a:cubicBezTo>
                    <a:pt x="391" y="39"/>
                    <a:pt x="375" y="34"/>
                    <a:pt x="361" y="31"/>
                  </a:cubicBezTo>
                  <a:cubicBezTo>
                    <a:pt x="356" y="40"/>
                    <a:pt x="351" y="48"/>
                    <a:pt x="346" y="57"/>
                  </a:cubicBezTo>
                  <a:cubicBezTo>
                    <a:pt x="341" y="50"/>
                    <a:pt x="334" y="47"/>
                    <a:pt x="326" y="47"/>
                  </a:cubicBezTo>
                  <a:cubicBezTo>
                    <a:pt x="316" y="47"/>
                    <a:pt x="308" y="52"/>
                    <a:pt x="301" y="59"/>
                  </a:cubicBezTo>
                  <a:cubicBezTo>
                    <a:pt x="301" y="52"/>
                    <a:pt x="299" y="43"/>
                    <a:pt x="294" y="38"/>
                  </a:cubicBezTo>
                  <a:cubicBezTo>
                    <a:pt x="288" y="32"/>
                    <a:pt x="283" y="29"/>
                    <a:pt x="277" y="29"/>
                  </a:cubicBezTo>
                  <a:cubicBezTo>
                    <a:pt x="253" y="29"/>
                    <a:pt x="227" y="69"/>
                    <a:pt x="205" y="117"/>
                  </a:cubicBezTo>
                  <a:cubicBezTo>
                    <a:pt x="222" y="80"/>
                    <a:pt x="239" y="44"/>
                    <a:pt x="259" y="8"/>
                  </a:cubicBezTo>
                  <a:cubicBezTo>
                    <a:pt x="244" y="6"/>
                    <a:pt x="231" y="3"/>
                    <a:pt x="2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59"/>
            <p:cNvSpPr/>
            <p:nvPr/>
          </p:nvSpPr>
          <p:spPr>
            <a:xfrm>
              <a:off x="6480550" y="3697250"/>
              <a:ext cx="5650" cy="20300"/>
            </a:xfrm>
            <a:custGeom>
              <a:rect b="b" l="l" r="r" t="t"/>
              <a:pathLst>
                <a:path extrusionOk="0" h="812" w="226">
                  <a:moveTo>
                    <a:pt x="183" y="0"/>
                  </a:moveTo>
                  <a:cubicBezTo>
                    <a:pt x="69" y="173"/>
                    <a:pt x="0" y="376"/>
                    <a:pt x="1" y="611"/>
                  </a:cubicBezTo>
                  <a:cubicBezTo>
                    <a:pt x="1" y="650"/>
                    <a:pt x="2" y="691"/>
                    <a:pt x="7" y="732"/>
                  </a:cubicBezTo>
                  <a:cubicBezTo>
                    <a:pt x="8" y="735"/>
                    <a:pt x="11" y="736"/>
                    <a:pt x="12" y="738"/>
                  </a:cubicBezTo>
                  <a:cubicBezTo>
                    <a:pt x="32" y="763"/>
                    <a:pt x="54" y="787"/>
                    <a:pt x="75" y="812"/>
                  </a:cubicBezTo>
                  <a:cubicBezTo>
                    <a:pt x="63" y="742"/>
                    <a:pt x="61" y="674"/>
                    <a:pt x="59" y="592"/>
                  </a:cubicBezTo>
                  <a:cubicBezTo>
                    <a:pt x="62" y="396"/>
                    <a:pt x="123" y="206"/>
                    <a:pt x="226" y="43"/>
                  </a:cubicBezTo>
                  <a:cubicBezTo>
                    <a:pt x="219" y="36"/>
                    <a:pt x="214" y="30"/>
                    <a:pt x="207" y="25"/>
                  </a:cubicBezTo>
                  <a:lnTo>
                    <a:pt x="18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59"/>
            <p:cNvSpPr/>
            <p:nvPr/>
          </p:nvSpPr>
          <p:spPr>
            <a:xfrm>
              <a:off x="6487000" y="3682225"/>
              <a:ext cx="19750" cy="13500"/>
            </a:xfrm>
            <a:custGeom>
              <a:rect b="b" l="l" r="r" t="t"/>
              <a:pathLst>
                <a:path extrusionOk="0" h="540" w="790">
                  <a:moveTo>
                    <a:pt x="766" y="0"/>
                  </a:moveTo>
                  <a:cubicBezTo>
                    <a:pt x="473" y="100"/>
                    <a:pt x="192" y="267"/>
                    <a:pt x="1" y="499"/>
                  </a:cubicBezTo>
                  <a:cubicBezTo>
                    <a:pt x="15" y="513"/>
                    <a:pt x="29" y="525"/>
                    <a:pt x="42" y="540"/>
                  </a:cubicBezTo>
                  <a:cubicBezTo>
                    <a:pt x="69" y="507"/>
                    <a:pt x="98" y="474"/>
                    <a:pt x="127" y="445"/>
                  </a:cubicBezTo>
                  <a:cubicBezTo>
                    <a:pt x="310" y="268"/>
                    <a:pt x="543" y="133"/>
                    <a:pt x="790" y="46"/>
                  </a:cubicBezTo>
                  <a:cubicBezTo>
                    <a:pt x="782" y="30"/>
                    <a:pt x="773" y="15"/>
                    <a:pt x="7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59"/>
            <p:cNvSpPr/>
            <p:nvPr/>
          </p:nvSpPr>
          <p:spPr>
            <a:xfrm>
              <a:off x="6509125" y="3679650"/>
              <a:ext cx="26000" cy="2750"/>
            </a:xfrm>
            <a:custGeom>
              <a:rect b="b" l="l" r="r" t="t"/>
              <a:pathLst>
                <a:path extrusionOk="0" h="110" w="1040">
                  <a:moveTo>
                    <a:pt x="530" y="0"/>
                  </a:moveTo>
                  <a:cubicBezTo>
                    <a:pt x="383" y="0"/>
                    <a:pt x="234" y="12"/>
                    <a:pt x="96" y="43"/>
                  </a:cubicBezTo>
                  <a:cubicBezTo>
                    <a:pt x="64" y="50"/>
                    <a:pt x="32" y="59"/>
                    <a:pt x="1" y="67"/>
                  </a:cubicBezTo>
                  <a:lnTo>
                    <a:pt x="27" y="109"/>
                  </a:lnTo>
                  <a:cubicBezTo>
                    <a:pt x="126" y="82"/>
                    <a:pt x="227" y="63"/>
                    <a:pt x="326" y="54"/>
                  </a:cubicBezTo>
                  <a:cubicBezTo>
                    <a:pt x="391" y="46"/>
                    <a:pt x="456" y="43"/>
                    <a:pt x="521" y="43"/>
                  </a:cubicBezTo>
                  <a:cubicBezTo>
                    <a:pt x="630" y="43"/>
                    <a:pt x="740" y="52"/>
                    <a:pt x="848" y="63"/>
                  </a:cubicBezTo>
                  <a:cubicBezTo>
                    <a:pt x="883" y="63"/>
                    <a:pt x="940" y="81"/>
                    <a:pt x="1006" y="89"/>
                  </a:cubicBezTo>
                  <a:cubicBezTo>
                    <a:pt x="1036" y="87"/>
                    <a:pt x="1040" y="41"/>
                    <a:pt x="1011" y="35"/>
                  </a:cubicBezTo>
                  <a:cubicBezTo>
                    <a:pt x="866" y="16"/>
                    <a:pt x="699" y="0"/>
                    <a:pt x="5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59"/>
            <p:cNvSpPr/>
            <p:nvPr/>
          </p:nvSpPr>
          <p:spPr>
            <a:xfrm>
              <a:off x="6482650" y="3698900"/>
              <a:ext cx="6300" cy="24150"/>
            </a:xfrm>
            <a:custGeom>
              <a:rect b="b" l="l" r="r" t="t"/>
              <a:pathLst>
                <a:path extrusionOk="0" h="966" w="252">
                  <a:moveTo>
                    <a:pt x="160" y="1"/>
                  </a:moveTo>
                  <a:cubicBezTo>
                    <a:pt x="158" y="1"/>
                    <a:pt x="156" y="1"/>
                    <a:pt x="154" y="1"/>
                  </a:cubicBezTo>
                  <a:cubicBezTo>
                    <a:pt x="129" y="16"/>
                    <a:pt x="118" y="49"/>
                    <a:pt x="103" y="73"/>
                  </a:cubicBezTo>
                  <a:cubicBezTo>
                    <a:pt x="46" y="182"/>
                    <a:pt x="10" y="301"/>
                    <a:pt x="1" y="424"/>
                  </a:cubicBezTo>
                  <a:cubicBezTo>
                    <a:pt x="10" y="381"/>
                    <a:pt x="21" y="341"/>
                    <a:pt x="37" y="304"/>
                  </a:cubicBezTo>
                  <a:lnTo>
                    <a:pt x="37" y="304"/>
                  </a:lnTo>
                  <a:cubicBezTo>
                    <a:pt x="5" y="419"/>
                    <a:pt x="1" y="542"/>
                    <a:pt x="19" y="660"/>
                  </a:cubicBezTo>
                  <a:cubicBezTo>
                    <a:pt x="18" y="567"/>
                    <a:pt x="30" y="478"/>
                    <a:pt x="54" y="394"/>
                  </a:cubicBezTo>
                  <a:lnTo>
                    <a:pt x="54" y="394"/>
                  </a:lnTo>
                  <a:cubicBezTo>
                    <a:pt x="42" y="444"/>
                    <a:pt x="36" y="496"/>
                    <a:pt x="37" y="547"/>
                  </a:cubicBezTo>
                  <a:cubicBezTo>
                    <a:pt x="31" y="654"/>
                    <a:pt x="54" y="758"/>
                    <a:pt x="88" y="857"/>
                  </a:cubicBezTo>
                  <a:cubicBezTo>
                    <a:pt x="108" y="881"/>
                    <a:pt x="128" y="902"/>
                    <a:pt x="146" y="926"/>
                  </a:cubicBezTo>
                  <a:cubicBezTo>
                    <a:pt x="157" y="938"/>
                    <a:pt x="159" y="952"/>
                    <a:pt x="157" y="965"/>
                  </a:cubicBezTo>
                  <a:cubicBezTo>
                    <a:pt x="169" y="964"/>
                    <a:pt x="181" y="963"/>
                    <a:pt x="193" y="963"/>
                  </a:cubicBezTo>
                  <a:cubicBezTo>
                    <a:pt x="181" y="938"/>
                    <a:pt x="175" y="922"/>
                    <a:pt x="163" y="887"/>
                  </a:cubicBezTo>
                  <a:cubicBezTo>
                    <a:pt x="118" y="770"/>
                    <a:pt x="91" y="679"/>
                    <a:pt x="96" y="563"/>
                  </a:cubicBezTo>
                  <a:cubicBezTo>
                    <a:pt x="91" y="393"/>
                    <a:pt x="153" y="246"/>
                    <a:pt x="251" y="99"/>
                  </a:cubicBezTo>
                  <a:cubicBezTo>
                    <a:pt x="247" y="94"/>
                    <a:pt x="245" y="90"/>
                    <a:pt x="241" y="85"/>
                  </a:cubicBezTo>
                  <a:cubicBezTo>
                    <a:pt x="232" y="74"/>
                    <a:pt x="221" y="63"/>
                    <a:pt x="212" y="53"/>
                  </a:cubicBezTo>
                  <a:cubicBezTo>
                    <a:pt x="207" y="59"/>
                    <a:pt x="204" y="67"/>
                    <a:pt x="199" y="73"/>
                  </a:cubicBezTo>
                  <a:cubicBezTo>
                    <a:pt x="196" y="67"/>
                    <a:pt x="190" y="62"/>
                    <a:pt x="180" y="58"/>
                  </a:cubicBezTo>
                  <a:cubicBezTo>
                    <a:pt x="177" y="58"/>
                    <a:pt x="175" y="57"/>
                    <a:pt x="172" y="57"/>
                  </a:cubicBezTo>
                  <a:cubicBezTo>
                    <a:pt x="170" y="57"/>
                    <a:pt x="168" y="58"/>
                    <a:pt x="166" y="58"/>
                  </a:cubicBezTo>
                  <a:cubicBezTo>
                    <a:pt x="169" y="54"/>
                    <a:pt x="171" y="49"/>
                    <a:pt x="175" y="46"/>
                  </a:cubicBezTo>
                  <a:lnTo>
                    <a:pt x="176" y="44"/>
                  </a:lnTo>
                  <a:cubicBezTo>
                    <a:pt x="179" y="41"/>
                    <a:pt x="183" y="37"/>
                    <a:pt x="183" y="33"/>
                  </a:cubicBezTo>
                  <a:cubicBezTo>
                    <a:pt x="191" y="19"/>
                    <a:pt x="176" y="1"/>
                    <a:pt x="1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59"/>
            <p:cNvSpPr/>
            <p:nvPr/>
          </p:nvSpPr>
          <p:spPr>
            <a:xfrm>
              <a:off x="6489925" y="3683850"/>
              <a:ext cx="18825" cy="14975"/>
            </a:xfrm>
            <a:custGeom>
              <a:rect b="b" l="l" r="r" t="t"/>
              <a:pathLst>
                <a:path extrusionOk="0" h="599" w="753">
                  <a:moveTo>
                    <a:pt x="524" y="113"/>
                  </a:moveTo>
                  <a:cubicBezTo>
                    <a:pt x="515" y="118"/>
                    <a:pt x="506" y="121"/>
                    <a:pt x="496" y="124"/>
                  </a:cubicBezTo>
                  <a:lnTo>
                    <a:pt x="496" y="124"/>
                  </a:lnTo>
                  <a:cubicBezTo>
                    <a:pt x="506" y="120"/>
                    <a:pt x="515" y="117"/>
                    <a:pt x="524" y="113"/>
                  </a:cubicBezTo>
                  <a:close/>
                  <a:moveTo>
                    <a:pt x="692" y="1"/>
                  </a:moveTo>
                  <a:cubicBezTo>
                    <a:pt x="473" y="38"/>
                    <a:pt x="198" y="212"/>
                    <a:pt x="48" y="414"/>
                  </a:cubicBezTo>
                  <a:cubicBezTo>
                    <a:pt x="170" y="288"/>
                    <a:pt x="316" y="199"/>
                    <a:pt x="472" y="134"/>
                  </a:cubicBezTo>
                  <a:lnTo>
                    <a:pt x="472" y="134"/>
                  </a:lnTo>
                  <a:cubicBezTo>
                    <a:pt x="303" y="210"/>
                    <a:pt x="151" y="325"/>
                    <a:pt x="38" y="471"/>
                  </a:cubicBezTo>
                  <a:cubicBezTo>
                    <a:pt x="140" y="367"/>
                    <a:pt x="256" y="292"/>
                    <a:pt x="381" y="233"/>
                  </a:cubicBezTo>
                  <a:lnTo>
                    <a:pt x="381" y="233"/>
                  </a:lnTo>
                  <a:cubicBezTo>
                    <a:pt x="235" y="315"/>
                    <a:pt x="103" y="419"/>
                    <a:pt x="0" y="555"/>
                  </a:cubicBezTo>
                  <a:cubicBezTo>
                    <a:pt x="13" y="568"/>
                    <a:pt x="24" y="584"/>
                    <a:pt x="36" y="598"/>
                  </a:cubicBezTo>
                  <a:cubicBezTo>
                    <a:pt x="202" y="376"/>
                    <a:pt x="466" y="218"/>
                    <a:pt x="752" y="129"/>
                  </a:cubicBezTo>
                  <a:cubicBezTo>
                    <a:pt x="744" y="117"/>
                    <a:pt x="738" y="107"/>
                    <a:pt x="732" y="95"/>
                  </a:cubicBezTo>
                  <a:cubicBezTo>
                    <a:pt x="740" y="82"/>
                    <a:pt x="738" y="66"/>
                    <a:pt x="722" y="56"/>
                  </a:cubicBezTo>
                  <a:cubicBezTo>
                    <a:pt x="716" y="51"/>
                    <a:pt x="709" y="51"/>
                    <a:pt x="703" y="51"/>
                  </a:cubicBezTo>
                  <a:cubicBezTo>
                    <a:pt x="718" y="37"/>
                    <a:pt x="716" y="7"/>
                    <a:pt x="6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59"/>
            <p:cNvSpPr/>
            <p:nvPr/>
          </p:nvSpPr>
          <p:spPr>
            <a:xfrm>
              <a:off x="6511300" y="3681350"/>
              <a:ext cx="23550" cy="4825"/>
            </a:xfrm>
            <a:custGeom>
              <a:rect b="b" l="l" r="r" t="t"/>
              <a:pathLst>
                <a:path extrusionOk="0" h="193" w="942">
                  <a:moveTo>
                    <a:pt x="542" y="0"/>
                  </a:moveTo>
                  <a:cubicBezTo>
                    <a:pt x="375" y="0"/>
                    <a:pt x="208" y="19"/>
                    <a:pt x="47" y="61"/>
                  </a:cubicBezTo>
                  <a:cubicBezTo>
                    <a:pt x="139" y="47"/>
                    <a:pt x="235" y="42"/>
                    <a:pt x="332" y="42"/>
                  </a:cubicBezTo>
                  <a:cubicBezTo>
                    <a:pt x="419" y="42"/>
                    <a:pt x="506" y="46"/>
                    <a:pt x="590" y="54"/>
                  </a:cubicBezTo>
                  <a:cubicBezTo>
                    <a:pt x="566" y="53"/>
                    <a:pt x="541" y="52"/>
                    <a:pt x="517" y="52"/>
                  </a:cubicBezTo>
                  <a:cubicBezTo>
                    <a:pt x="366" y="52"/>
                    <a:pt x="216" y="67"/>
                    <a:pt x="70" y="105"/>
                  </a:cubicBezTo>
                  <a:cubicBezTo>
                    <a:pt x="143" y="95"/>
                    <a:pt x="221" y="91"/>
                    <a:pt x="300" y="91"/>
                  </a:cubicBezTo>
                  <a:cubicBezTo>
                    <a:pt x="399" y="91"/>
                    <a:pt x="499" y="98"/>
                    <a:pt x="593" y="106"/>
                  </a:cubicBezTo>
                  <a:cubicBezTo>
                    <a:pt x="538" y="103"/>
                    <a:pt x="482" y="102"/>
                    <a:pt x="426" y="102"/>
                  </a:cubicBezTo>
                  <a:cubicBezTo>
                    <a:pt x="282" y="102"/>
                    <a:pt x="139" y="113"/>
                    <a:pt x="0" y="146"/>
                  </a:cubicBezTo>
                  <a:lnTo>
                    <a:pt x="23" y="193"/>
                  </a:lnTo>
                  <a:cubicBezTo>
                    <a:pt x="54" y="184"/>
                    <a:pt x="84" y="177"/>
                    <a:pt x="115" y="172"/>
                  </a:cubicBezTo>
                  <a:cubicBezTo>
                    <a:pt x="218" y="151"/>
                    <a:pt x="330" y="144"/>
                    <a:pt x="445" y="144"/>
                  </a:cubicBezTo>
                  <a:cubicBezTo>
                    <a:pt x="518" y="144"/>
                    <a:pt x="592" y="147"/>
                    <a:pt x="665" y="151"/>
                  </a:cubicBezTo>
                  <a:cubicBezTo>
                    <a:pt x="747" y="157"/>
                    <a:pt x="841" y="158"/>
                    <a:pt x="904" y="172"/>
                  </a:cubicBezTo>
                  <a:cubicBezTo>
                    <a:pt x="907" y="173"/>
                    <a:pt x="909" y="173"/>
                    <a:pt x="912" y="173"/>
                  </a:cubicBezTo>
                  <a:cubicBezTo>
                    <a:pt x="934" y="173"/>
                    <a:pt x="942" y="136"/>
                    <a:pt x="917" y="130"/>
                  </a:cubicBezTo>
                  <a:cubicBezTo>
                    <a:pt x="903" y="128"/>
                    <a:pt x="889" y="127"/>
                    <a:pt x="876" y="126"/>
                  </a:cubicBezTo>
                  <a:cubicBezTo>
                    <a:pt x="881" y="122"/>
                    <a:pt x="883" y="115"/>
                    <a:pt x="883" y="106"/>
                  </a:cubicBezTo>
                  <a:cubicBezTo>
                    <a:pt x="883" y="95"/>
                    <a:pt x="876" y="87"/>
                    <a:pt x="867" y="81"/>
                  </a:cubicBezTo>
                  <a:cubicBezTo>
                    <a:pt x="876" y="78"/>
                    <a:pt x="883" y="70"/>
                    <a:pt x="884" y="56"/>
                  </a:cubicBezTo>
                  <a:cubicBezTo>
                    <a:pt x="882" y="18"/>
                    <a:pt x="832" y="25"/>
                    <a:pt x="805" y="19"/>
                  </a:cubicBezTo>
                  <a:cubicBezTo>
                    <a:pt x="734" y="8"/>
                    <a:pt x="664" y="2"/>
                    <a:pt x="593" y="1"/>
                  </a:cubicBezTo>
                  <a:cubicBezTo>
                    <a:pt x="576" y="1"/>
                    <a:pt x="559" y="0"/>
                    <a:pt x="5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59"/>
            <p:cNvSpPr/>
            <p:nvPr/>
          </p:nvSpPr>
          <p:spPr>
            <a:xfrm>
              <a:off x="6490750" y="3717225"/>
              <a:ext cx="3250" cy="5375"/>
            </a:xfrm>
            <a:custGeom>
              <a:rect b="b" l="l" r="r" t="t"/>
              <a:pathLst>
                <a:path extrusionOk="0" h="215" w="130">
                  <a:moveTo>
                    <a:pt x="129" y="1"/>
                  </a:moveTo>
                  <a:cubicBezTo>
                    <a:pt x="75" y="64"/>
                    <a:pt x="28" y="133"/>
                    <a:pt x="0" y="211"/>
                  </a:cubicBezTo>
                  <a:cubicBezTo>
                    <a:pt x="21" y="211"/>
                    <a:pt x="40" y="212"/>
                    <a:pt x="61" y="215"/>
                  </a:cubicBezTo>
                  <a:cubicBezTo>
                    <a:pt x="66" y="201"/>
                    <a:pt x="71" y="189"/>
                    <a:pt x="82" y="169"/>
                  </a:cubicBezTo>
                  <a:cubicBezTo>
                    <a:pt x="96" y="145"/>
                    <a:pt x="109" y="122"/>
                    <a:pt x="127" y="98"/>
                  </a:cubicBezTo>
                  <a:cubicBezTo>
                    <a:pt x="128" y="88"/>
                    <a:pt x="129" y="77"/>
                    <a:pt x="129" y="67"/>
                  </a:cubicBezTo>
                  <a:cubicBezTo>
                    <a:pt x="130" y="45"/>
                    <a:pt x="130" y="23"/>
                    <a:pt x="1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59"/>
            <p:cNvSpPr/>
            <p:nvPr/>
          </p:nvSpPr>
          <p:spPr>
            <a:xfrm>
              <a:off x="6496000" y="3705750"/>
              <a:ext cx="17425" cy="18675"/>
            </a:xfrm>
            <a:custGeom>
              <a:rect b="b" l="l" r="r" t="t"/>
              <a:pathLst>
                <a:path extrusionOk="0" h="747" w="697">
                  <a:moveTo>
                    <a:pt x="696" y="0"/>
                  </a:moveTo>
                  <a:lnTo>
                    <a:pt x="696" y="0"/>
                  </a:lnTo>
                  <a:cubicBezTo>
                    <a:pt x="647" y="10"/>
                    <a:pt x="599" y="20"/>
                    <a:pt x="550" y="32"/>
                  </a:cubicBezTo>
                  <a:cubicBezTo>
                    <a:pt x="362" y="97"/>
                    <a:pt x="190" y="205"/>
                    <a:pt x="42" y="336"/>
                  </a:cubicBezTo>
                  <a:cubicBezTo>
                    <a:pt x="32" y="345"/>
                    <a:pt x="23" y="354"/>
                    <a:pt x="15" y="362"/>
                  </a:cubicBezTo>
                  <a:cubicBezTo>
                    <a:pt x="18" y="385"/>
                    <a:pt x="22" y="410"/>
                    <a:pt x="25" y="433"/>
                  </a:cubicBezTo>
                  <a:cubicBezTo>
                    <a:pt x="57" y="401"/>
                    <a:pt x="92" y="370"/>
                    <a:pt x="130" y="338"/>
                  </a:cubicBezTo>
                  <a:cubicBezTo>
                    <a:pt x="242" y="242"/>
                    <a:pt x="412" y="143"/>
                    <a:pt x="548" y="94"/>
                  </a:cubicBezTo>
                  <a:cubicBezTo>
                    <a:pt x="574" y="87"/>
                    <a:pt x="599" y="81"/>
                    <a:pt x="621" y="73"/>
                  </a:cubicBezTo>
                  <a:lnTo>
                    <a:pt x="621" y="73"/>
                  </a:lnTo>
                  <a:lnTo>
                    <a:pt x="618" y="78"/>
                  </a:lnTo>
                  <a:cubicBezTo>
                    <a:pt x="603" y="81"/>
                    <a:pt x="584" y="88"/>
                    <a:pt x="572" y="92"/>
                  </a:cubicBezTo>
                  <a:cubicBezTo>
                    <a:pt x="505" y="117"/>
                    <a:pt x="441" y="145"/>
                    <a:pt x="379" y="182"/>
                  </a:cubicBezTo>
                  <a:cubicBezTo>
                    <a:pt x="274" y="246"/>
                    <a:pt x="176" y="325"/>
                    <a:pt x="103" y="426"/>
                  </a:cubicBezTo>
                  <a:cubicBezTo>
                    <a:pt x="173" y="356"/>
                    <a:pt x="250" y="302"/>
                    <a:pt x="330" y="258"/>
                  </a:cubicBezTo>
                  <a:lnTo>
                    <a:pt x="330" y="258"/>
                  </a:lnTo>
                  <a:cubicBezTo>
                    <a:pt x="234" y="326"/>
                    <a:pt x="147" y="412"/>
                    <a:pt x="81" y="501"/>
                  </a:cubicBezTo>
                  <a:cubicBezTo>
                    <a:pt x="157" y="420"/>
                    <a:pt x="242" y="351"/>
                    <a:pt x="333" y="298"/>
                  </a:cubicBezTo>
                  <a:lnTo>
                    <a:pt x="333" y="298"/>
                  </a:lnTo>
                  <a:cubicBezTo>
                    <a:pt x="291" y="330"/>
                    <a:pt x="250" y="366"/>
                    <a:pt x="209" y="403"/>
                  </a:cubicBezTo>
                  <a:cubicBezTo>
                    <a:pt x="142" y="467"/>
                    <a:pt x="81" y="535"/>
                    <a:pt x="26" y="609"/>
                  </a:cubicBezTo>
                  <a:cubicBezTo>
                    <a:pt x="23" y="634"/>
                    <a:pt x="19" y="658"/>
                    <a:pt x="14" y="683"/>
                  </a:cubicBezTo>
                  <a:cubicBezTo>
                    <a:pt x="11" y="701"/>
                    <a:pt x="6" y="724"/>
                    <a:pt x="0" y="746"/>
                  </a:cubicBezTo>
                  <a:lnTo>
                    <a:pt x="1" y="747"/>
                  </a:lnTo>
                  <a:cubicBezTo>
                    <a:pt x="80" y="619"/>
                    <a:pt x="162" y="526"/>
                    <a:pt x="278" y="418"/>
                  </a:cubicBezTo>
                  <a:cubicBezTo>
                    <a:pt x="387" y="312"/>
                    <a:pt x="518" y="240"/>
                    <a:pt x="660" y="202"/>
                  </a:cubicBezTo>
                  <a:cubicBezTo>
                    <a:pt x="665" y="182"/>
                    <a:pt x="668" y="160"/>
                    <a:pt x="671" y="139"/>
                  </a:cubicBezTo>
                  <a:lnTo>
                    <a:pt x="671" y="139"/>
                  </a:lnTo>
                  <a:cubicBezTo>
                    <a:pt x="663" y="140"/>
                    <a:pt x="654" y="144"/>
                    <a:pt x="646" y="145"/>
                  </a:cubicBezTo>
                  <a:cubicBezTo>
                    <a:pt x="646" y="139"/>
                    <a:pt x="644" y="133"/>
                    <a:pt x="639" y="128"/>
                  </a:cubicBezTo>
                  <a:cubicBezTo>
                    <a:pt x="647" y="122"/>
                    <a:pt x="652" y="109"/>
                    <a:pt x="650" y="98"/>
                  </a:cubicBezTo>
                  <a:cubicBezTo>
                    <a:pt x="654" y="83"/>
                    <a:pt x="654" y="72"/>
                    <a:pt x="649" y="67"/>
                  </a:cubicBezTo>
                  <a:cubicBezTo>
                    <a:pt x="660" y="65"/>
                    <a:pt x="672" y="62"/>
                    <a:pt x="682" y="60"/>
                  </a:cubicBezTo>
                  <a:lnTo>
                    <a:pt x="69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59"/>
            <p:cNvSpPr/>
            <p:nvPr/>
          </p:nvSpPr>
          <p:spPr>
            <a:xfrm>
              <a:off x="6515900" y="3705250"/>
              <a:ext cx="18000" cy="8275"/>
            </a:xfrm>
            <a:custGeom>
              <a:rect b="b" l="l" r="r" t="t"/>
              <a:pathLst>
                <a:path extrusionOk="0" h="331" w="720">
                  <a:moveTo>
                    <a:pt x="135" y="1"/>
                  </a:moveTo>
                  <a:cubicBezTo>
                    <a:pt x="94" y="1"/>
                    <a:pt x="53" y="2"/>
                    <a:pt x="12" y="6"/>
                  </a:cubicBezTo>
                  <a:cubicBezTo>
                    <a:pt x="13" y="25"/>
                    <a:pt x="13" y="45"/>
                    <a:pt x="13" y="66"/>
                  </a:cubicBezTo>
                  <a:cubicBezTo>
                    <a:pt x="49" y="63"/>
                    <a:pt x="87" y="60"/>
                    <a:pt x="128" y="60"/>
                  </a:cubicBezTo>
                  <a:cubicBezTo>
                    <a:pt x="136" y="60"/>
                    <a:pt x="143" y="60"/>
                    <a:pt x="150" y="60"/>
                  </a:cubicBezTo>
                  <a:cubicBezTo>
                    <a:pt x="295" y="60"/>
                    <a:pt x="437" y="89"/>
                    <a:pt x="572" y="137"/>
                  </a:cubicBezTo>
                  <a:cubicBezTo>
                    <a:pt x="451" y="103"/>
                    <a:pt x="324" y="84"/>
                    <a:pt x="198" y="84"/>
                  </a:cubicBezTo>
                  <a:cubicBezTo>
                    <a:pt x="170" y="84"/>
                    <a:pt x="142" y="85"/>
                    <a:pt x="115" y="87"/>
                  </a:cubicBezTo>
                  <a:cubicBezTo>
                    <a:pt x="176" y="88"/>
                    <a:pt x="243" y="96"/>
                    <a:pt x="309" y="111"/>
                  </a:cubicBezTo>
                  <a:cubicBezTo>
                    <a:pt x="275" y="107"/>
                    <a:pt x="241" y="106"/>
                    <a:pt x="206" y="106"/>
                  </a:cubicBezTo>
                  <a:cubicBezTo>
                    <a:pt x="159" y="106"/>
                    <a:pt x="112" y="109"/>
                    <a:pt x="65" y="116"/>
                  </a:cubicBezTo>
                  <a:cubicBezTo>
                    <a:pt x="74" y="116"/>
                    <a:pt x="82" y="116"/>
                    <a:pt x="90" y="116"/>
                  </a:cubicBezTo>
                  <a:cubicBezTo>
                    <a:pt x="262" y="116"/>
                    <a:pt x="439" y="165"/>
                    <a:pt x="564" y="227"/>
                  </a:cubicBezTo>
                  <a:cubicBezTo>
                    <a:pt x="574" y="232"/>
                    <a:pt x="584" y="240"/>
                    <a:pt x="595" y="245"/>
                  </a:cubicBezTo>
                  <a:cubicBezTo>
                    <a:pt x="490" y="196"/>
                    <a:pt x="380" y="160"/>
                    <a:pt x="257" y="143"/>
                  </a:cubicBezTo>
                  <a:cubicBezTo>
                    <a:pt x="211" y="137"/>
                    <a:pt x="165" y="134"/>
                    <a:pt x="119" y="134"/>
                  </a:cubicBezTo>
                  <a:cubicBezTo>
                    <a:pt x="82" y="134"/>
                    <a:pt x="45" y="136"/>
                    <a:pt x="9" y="140"/>
                  </a:cubicBezTo>
                  <a:cubicBezTo>
                    <a:pt x="8" y="159"/>
                    <a:pt x="5" y="180"/>
                    <a:pt x="0" y="199"/>
                  </a:cubicBezTo>
                  <a:cubicBezTo>
                    <a:pt x="39" y="195"/>
                    <a:pt x="78" y="192"/>
                    <a:pt x="118" y="192"/>
                  </a:cubicBezTo>
                  <a:cubicBezTo>
                    <a:pt x="234" y="192"/>
                    <a:pt x="353" y="213"/>
                    <a:pt x="467" y="252"/>
                  </a:cubicBezTo>
                  <a:cubicBezTo>
                    <a:pt x="530" y="276"/>
                    <a:pt x="592" y="302"/>
                    <a:pt x="653" y="330"/>
                  </a:cubicBezTo>
                  <a:cubicBezTo>
                    <a:pt x="658" y="314"/>
                    <a:pt x="665" y="297"/>
                    <a:pt x="670" y="282"/>
                  </a:cubicBezTo>
                  <a:cubicBezTo>
                    <a:pt x="667" y="281"/>
                    <a:pt x="664" y="278"/>
                    <a:pt x="659" y="277"/>
                  </a:cubicBezTo>
                  <a:cubicBezTo>
                    <a:pt x="669" y="276"/>
                    <a:pt x="678" y="272"/>
                    <a:pt x="682" y="263"/>
                  </a:cubicBezTo>
                  <a:cubicBezTo>
                    <a:pt x="690" y="250"/>
                    <a:pt x="684" y="236"/>
                    <a:pt x="673" y="226"/>
                  </a:cubicBezTo>
                  <a:cubicBezTo>
                    <a:pt x="693" y="225"/>
                    <a:pt x="705" y="205"/>
                    <a:pt x="696" y="188"/>
                  </a:cubicBezTo>
                  <a:lnTo>
                    <a:pt x="696" y="188"/>
                  </a:lnTo>
                  <a:cubicBezTo>
                    <a:pt x="698" y="189"/>
                    <a:pt x="700" y="189"/>
                    <a:pt x="701" y="190"/>
                  </a:cubicBezTo>
                  <a:cubicBezTo>
                    <a:pt x="708" y="170"/>
                    <a:pt x="714" y="153"/>
                    <a:pt x="719" y="137"/>
                  </a:cubicBezTo>
                  <a:cubicBezTo>
                    <a:pt x="646" y="103"/>
                    <a:pt x="570" y="72"/>
                    <a:pt x="490" y="47"/>
                  </a:cubicBezTo>
                  <a:cubicBezTo>
                    <a:pt x="374" y="16"/>
                    <a:pt x="255" y="1"/>
                    <a:pt x="1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59"/>
            <p:cNvSpPr/>
            <p:nvPr/>
          </p:nvSpPr>
          <p:spPr>
            <a:xfrm>
              <a:off x="6534525" y="3709975"/>
              <a:ext cx="23400" cy="24100"/>
            </a:xfrm>
            <a:custGeom>
              <a:rect b="b" l="l" r="r" t="t"/>
              <a:pathLst>
                <a:path extrusionOk="0" h="964" w="936">
                  <a:moveTo>
                    <a:pt x="78" y="0"/>
                  </a:moveTo>
                  <a:cubicBezTo>
                    <a:pt x="72" y="17"/>
                    <a:pt x="66" y="32"/>
                    <a:pt x="58" y="49"/>
                  </a:cubicBezTo>
                  <a:cubicBezTo>
                    <a:pt x="199" y="124"/>
                    <a:pt x="330" y="216"/>
                    <a:pt x="448" y="318"/>
                  </a:cubicBezTo>
                  <a:cubicBezTo>
                    <a:pt x="451" y="319"/>
                    <a:pt x="453" y="321"/>
                    <a:pt x="454" y="325"/>
                  </a:cubicBezTo>
                  <a:cubicBezTo>
                    <a:pt x="349" y="242"/>
                    <a:pt x="233" y="170"/>
                    <a:pt x="114" y="108"/>
                  </a:cubicBezTo>
                  <a:lnTo>
                    <a:pt x="114" y="108"/>
                  </a:lnTo>
                  <a:cubicBezTo>
                    <a:pt x="300" y="234"/>
                    <a:pt x="471" y="385"/>
                    <a:pt x="617" y="553"/>
                  </a:cubicBezTo>
                  <a:cubicBezTo>
                    <a:pt x="470" y="392"/>
                    <a:pt x="292" y="259"/>
                    <a:pt x="98" y="161"/>
                  </a:cubicBezTo>
                  <a:lnTo>
                    <a:pt x="98" y="161"/>
                  </a:lnTo>
                  <a:cubicBezTo>
                    <a:pt x="190" y="223"/>
                    <a:pt x="279" y="295"/>
                    <a:pt x="362" y="372"/>
                  </a:cubicBezTo>
                  <a:cubicBezTo>
                    <a:pt x="279" y="308"/>
                    <a:pt x="194" y="248"/>
                    <a:pt x="104" y="195"/>
                  </a:cubicBezTo>
                  <a:cubicBezTo>
                    <a:pt x="76" y="176"/>
                    <a:pt x="47" y="160"/>
                    <a:pt x="20" y="143"/>
                  </a:cubicBezTo>
                  <a:cubicBezTo>
                    <a:pt x="13" y="157"/>
                    <a:pt x="7" y="172"/>
                    <a:pt x="1" y="187"/>
                  </a:cubicBezTo>
                  <a:cubicBezTo>
                    <a:pt x="234" y="310"/>
                    <a:pt x="456" y="478"/>
                    <a:pt x="634" y="676"/>
                  </a:cubicBezTo>
                  <a:cubicBezTo>
                    <a:pt x="691" y="742"/>
                    <a:pt x="740" y="804"/>
                    <a:pt x="785" y="886"/>
                  </a:cubicBezTo>
                  <a:cubicBezTo>
                    <a:pt x="804" y="914"/>
                    <a:pt x="807" y="960"/>
                    <a:pt x="834" y="963"/>
                  </a:cubicBezTo>
                  <a:cubicBezTo>
                    <a:pt x="850" y="963"/>
                    <a:pt x="860" y="945"/>
                    <a:pt x="852" y="932"/>
                  </a:cubicBezTo>
                  <a:cubicBezTo>
                    <a:pt x="839" y="907"/>
                    <a:pt x="825" y="883"/>
                    <a:pt x="811" y="860"/>
                  </a:cubicBezTo>
                  <a:cubicBezTo>
                    <a:pt x="818" y="857"/>
                    <a:pt x="824" y="851"/>
                    <a:pt x="826" y="841"/>
                  </a:cubicBezTo>
                  <a:cubicBezTo>
                    <a:pt x="828" y="835"/>
                    <a:pt x="826" y="831"/>
                    <a:pt x="825" y="828"/>
                  </a:cubicBezTo>
                  <a:lnTo>
                    <a:pt x="825" y="828"/>
                  </a:lnTo>
                  <a:cubicBezTo>
                    <a:pt x="830" y="831"/>
                    <a:pt x="835" y="833"/>
                    <a:pt x="841" y="833"/>
                  </a:cubicBezTo>
                  <a:cubicBezTo>
                    <a:pt x="847" y="833"/>
                    <a:pt x="853" y="831"/>
                    <a:pt x="859" y="825"/>
                  </a:cubicBezTo>
                  <a:cubicBezTo>
                    <a:pt x="866" y="818"/>
                    <a:pt x="866" y="808"/>
                    <a:pt x="863" y="798"/>
                  </a:cubicBezTo>
                  <a:lnTo>
                    <a:pt x="863" y="795"/>
                  </a:lnTo>
                  <a:cubicBezTo>
                    <a:pt x="871" y="810"/>
                    <a:pt x="880" y="824"/>
                    <a:pt x="890" y="836"/>
                  </a:cubicBezTo>
                  <a:cubicBezTo>
                    <a:pt x="894" y="840"/>
                    <a:pt x="899" y="841"/>
                    <a:pt x="904" y="841"/>
                  </a:cubicBezTo>
                  <a:cubicBezTo>
                    <a:pt x="921" y="841"/>
                    <a:pt x="935" y="824"/>
                    <a:pt x="926" y="808"/>
                  </a:cubicBezTo>
                  <a:cubicBezTo>
                    <a:pt x="822" y="629"/>
                    <a:pt x="683" y="475"/>
                    <a:pt x="534" y="334"/>
                  </a:cubicBezTo>
                  <a:cubicBezTo>
                    <a:pt x="393" y="202"/>
                    <a:pt x="245" y="90"/>
                    <a:pt x="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59"/>
            <p:cNvSpPr/>
            <p:nvPr/>
          </p:nvSpPr>
          <p:spPr>
            <a:xfrm>
              <a:off x="6498225" y="3726100"/>
              <a:ext cx="4525" cy="2525"/>
            </a:xfrm>
            <a:custGeom>
              <a:rect b="b" l="l" r="r" t="t"/>
              <a:pathLst>
                <a:path extrusionOk="0" h="101" w="181">
                  <a:moveTo>
                    <a:pt x="180" y="1"/>
                  </a:moveTo>
                  <a:lnTo>
                    <a:pt x="180" y="1"/>
                  </a:lnTo>
                  <a:cubicBezTo>
                    <a:pt x="158" y="6"/>
                    <a:pt x="137" y="10"/>
                    <a:pt x="113" y="15"/>
                  </a:cubicBezTo>
                  <a:cubicBezTo>
                    <a:pt x="76" y="26"/>
                    <a:pt x="37" y="37"/>
                    <a:pt x="1" y="51"/>
                  </a:cubicBezTo>
                  <a:cubicBezTo>
                    <a:pt x="9" y="67"/>
                    <a:pt x="15" y="83"/>
                    <a:pt x="20" y="101"/>
                  </a:cubicBezTo>
                  <a:cubicBezTo>
                    <a:pt x="25" y="99"/>
                    <a:pt x="29" y="97"/>
                    <a:pt x="32" y="96"/>
                  </a:cubicBezTo>
                  <a:cubicBezTo>
                    <a:pt x="45" y="88"/>
                    <a:pt x="57" y="82"/>
                    <a:pt x="70" y="75"/>
                  </a:cubicBezTo>
                  <a:cubicBezTo>
                    <a:pt x="86" y="66"/>
                    <a:pt x="102" y="55"/>
                    <a:pt x="118" y="45"/>
                  </a:cubicBezTo>
                  <a:cubicBezTo>
                    <a:pt x="134" y="35"/>
                    <a:pt x="149" y="25"/>
                    <a:pt x="165" y="13"/>
                  </a:cubicBezTo>
                  <a:cubicBezTo>
                    <a:pt x="169" y="10"/>
                    <a:pt x="173" y="6"/>
                    <a:pt x="176" y="4"/>
                  </a:cubicBezTo>
                  <a:cubicBezTo>
                    <a:pt x="178" y="4"/>
                    <a:pt x="179" y="2"/>
                    <a:pt x="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59"/>
            <p:cNvSpPr/>
            <p:nvPr/>
          </p:nvSpPr>
          <p:spPr>
            <a:xfrm>
              <a:off x="6499275" y="3725725"/>
              <a:ext cx="22900" cy="6800"/>
            </a:xfrm>
            <a:custGeom>
              <a:rect b="b" l="l" r="r" t="t"/>
              <a:pathLst>
                <a:path extrusionOk="0" h="272" w="916">
                  <a:moveTo>
                    <a:pt x="328" y="0"/>
                  </a:moveTo>
                  <a:cubicBezTo>
                    <a:pt x="310" y="19"/>
                    <a:pt x="293" y="36"/>
                    <a:pt x="275" y="55"/>
                  </a:cubicBezTo>
                  <a:cubicBezTo>
                    <a:pt x="296" y="54"/>
                    <a:pt x="318" y="53"/>
                    <a:pt x="339" y="53"/>
                  </a:cubicBezTo>
                  <a:cubicBezTo>
                    <a:pt x="388" y="53"/>
                    <a:pt x="439" y="56"/>
                    <a:pt x="489" y="61"/>
                  </a:cubicBezTo>
                  <a:cubicBezTo>
                    <a:pt x="601" y="76"/>
                    <a:pt x="706" y="112"/>
                    <a:pt x="805" y="164"/>
                  </a:cubicBezTo>
                  <a:cubicBezTo>
                    <a:pt x="696" y="108"/>
                    <a:pt x="572" y="76"/>
                    <a:pt x="449" y="76"/>
                  </a:cubicBezTo>
                  <a:cubicBezTo>
                    <a:pt x="423" y="76"/>
                    <a:pt x="397" y="78"/>
                    <a:pt x="371" y="81"/>
                  </a:cubicBezTo>
                  <a:cubicBezTo>
                    <a:pt x="471" y="87"/>
                    <a:pt x="571" y="112"/>
                    <a:pt x="664" y="150"/>
                  </a:cubicBezTo>
                  <a:cubicBezTo>
                    <a:pt x="668" y="152"/>
                    <a:pt x="684" y="158"/>
                    <a:pt x="705" y="168"/>
                  </a:cubicBezTo>
                  <a:cubicBezTo>
                    <a:pt x="613" y="131"/>
                    <a:pt x="515" y="108"/>
                    <a:pt x="412" y="102"/>
                  </a:cubicBezTo>
                  <a:cubicBezTo>
                    <a:pt x="409" y="102"/>
                    <a:pt x="407" y="102"/>
                    <a:pt x="404" y="102"/>
                  </a:cubicBezTo>
                  <a:cubicBezTo>
                    <a:pt x="327" y="102"/>
                    <a:pt x="250" y="117"/>
                    <a:pt x="175" y="137"/>
                  </a:cubicBezTo>
                  <a:lnTo>
                    <a:pt x="137" y="164"/>
                  </a:lnTo>
                  <a:cubicBezTo>
                    <a:pt x="101" y="188"/>
                    <a:pt x="62" y="215"/>
                    <a:pt x="23" y="227"/>
                  </a:cubicBezTo>
                  <a:cubicBezTo>
                    <a:pt x="18" y="229"/>
                    <a:pt x="14" y="230"/>
                    <a:pt x="9" y="230"/>
                  </a:cubicBezTo>
                  <a:cubicBezTo>
                    <a:pt x="6" y="230"/>
                    <a:pt x="3" y="229"/>
                    <a:pt x="0" y="229"/>
                  </a:cubicBezTo>
                  <a:lnTo>
                    <a:pt x="0" y="256"/>
                  </a:lnTo>
                  <a:cubicBezTo>
                    <a:pt x="21" y="248"/>
                    <a:pt x="43" y="240"/>
                    <a:pt x="65" y="232"/>
                  </a:cubicBezTo>
                  <a:cubicBezTo>
                    <a:pt x="180" y="194"/>
                    <a:pt x="293" y="160"/>
                    <a:pt x="396" y="160"/>
                  </a:cubicBezTo>
                  <a:cubicBezTo>
                    <a:pt x="539" y="164"/>
                    <a:pt x="668" y="204"/>
                    <a:pt x="788" y="271"/>
                  </a:cubicBezTo>
                  <a:cubicBezTo>
                    <a:pt x="803" y="258"/>
                    <a:pt x="819" y="247"/>
                    <a:pt x="834" y="234"/>
                  </a:cubicBezTo>
                  <a:cubicBezTo>
                    <a:pt x="829" y="231"/>
                    <a:pt x="824" y="227"/>
                    <a:pt x="819" y="225"/>
                  </a:cubicBezTo>
                  <a:cubicBezTo>
                    <a:pt x="836" y="225"/>
                    <a:pt x="848" y="205"/>
                    <a:pt x="841" y="191"/>
                  </a:cubicBezTo>
                  <a:cubicBezTo>
                    <a:pt x="837" y="183"/>
                    <a:pt x="827" y="176"/>
                    <a:pt x="819" y="170"/>
                  </a:cubicBezTo>
                  <a:lnTo>
                    <a:pt x="819" y="170"/>
                  </a:lnTo>
                  <a:cubicBezTo>
                    <a:pt x="837" y="181"/>
                    <a:pt x="857" y="191"/>
                    <a:pt x="874" y="203"/>
                  </a:cubicBezTo>
                  <a:cubicBezTo>
                    <a:pt x="884" y="195"/>
                    <a:pt x="893" y="188"/>
                    <a:pt x="903" y="180"/>
                  </a:cubicBezTo>
                  <a:cubicBezTo>
                    <a:pt x="906" y="176"/>
                    <a:pt x="912" y="173"/>
                    <a:pt x="916" y="169"/>
                  </a:cubicBezTo>
                  <a:cubicBezTo>
                    <a:pt x="770" y="78"/>
                    <a:pt x="613" y="19"/>
                    <a:pt x="442" y="6"/>
                  </a:cubicBezTo>
                  <a:cubicBezTo>
                    <a:pt x="404" y="3"/>
                    <a:pt x="366" y="0"/>
                    <a:pt x="3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59"/>
            <p:cNvSpPr/>
            <p:nvPr/>
          </p:nvSpPr>
          <p:spPr>
            <a:xfrm>
              <a:off x="6521350" y="3731725"/>
              <a:ext cx="16350" cy="20350"/>
            </a:xfrm>
            <a:custGeom>
              <a:rect b="b" l="l" r="r" t="t"/>
              <a:pathLst>
                <a:path extrusionOk="0" h="814" w="654">
                  <a:moveTo>
                    <a:pt x="129" y="0"/>
                  </a:moveTo>
                  <a:lnTo>
                    <a:pt x="87" y="31"/>
                  </a:lnTo>
                  <a:cubicBezTo>
                    <a:pt x="242" y="152"/>
                    <a:pt x="371" y="314"/>
                    <a:pt x="473" y="490"/>
                  </a:cubicBezTo>
                  <a:cubicBezTo>
                    <a:pt x="454" y="458"/>
                    <a:pt x="433" y="425"/>
                    <a:pt x="412" y="394"/>
                  </a:cubicBezTo>
                  <a:cubicBezTo>
                    <a:pt x="330" y="284"/>
                    <a:pt x="232" y="183"/>
                    <a:pt x="124" y="98"/>
                  </a:cubicBezTo>
                  <a:lnTo>
                    <a:pt x="124" y="98"/>
                  </a:lnTo>
                  <a:cubicBezTo>
                    <a:pt x="232" y="202"/>
                    <a:pt x="330" y="342"/>
                    <a:pt x="409" y="481"/>
                  </a:cubicBezTo>
                  <a:lnTo>
                    <a:pt x="403" y="481"/>
                  </a:lnTo>
                  <a:cubicBezTo>
                    <a:pt x="308" y="316"/>
                    <a:pt x="188" y="169"/>
                    <a:pt x="47" y="59"/>
                  </a:cubicBezTo>
                  <a:cubicBezTo>
                    <a:pt x="32" y="69"/>
                    <a:pt x="16" y="82"/>
                    <a:pt x="1" y="92"/>
                  </a:cubicBezTo>
                  <a:cubicBezTo>
                    <a:pt x="232" y="259"/>
                    <a:pt x="405" y="531"/>
                    <a:pt x="507" y="814"/>
                  </a:cubicBezTo>
                  <a:cubicBezTo>
                    <a:pt x="521" y="809"/>
                    <a:pt x="533" y="803"/>
                    <a:pt x="547" y="797"/>
                  </a:cubicBezTo>
                  <a:cubicBezTo>
                    <a:pt x="543" y="789"/>
                    <a:pt x="541" y="783"/>
                    <a:pt x="538" y="777"/>
                  </a:cubicBezTo>
                  <a:lnTo>
                    <a:pt x="538" y="777"/>
                  </a:lnTo>
                  <a:cubicBezTo>
                    <a:pt x="544" y="781"/>
                    <a:pt x="551" y="783"/>
                    <a:pt x="557" y="783"/>
                  </a:cubicBezTo>
                  <a:cubicBezTo>
                    <a:pt x="577" y="783"/>
                    <a:pt x="594" y="764"/>
                    <a:pt x="593" y="739"/>
                  </a:cubicBezTo>
                  <a:lnTo>
                    <a:pt x="593" y="737"/>
                  </a:lnTo>
                  <a:cubicBezTo>
                    <a:pt x="597" y="747"/>
                    <a:pt x="601" y="758"/>
                    <a:pt x="605" y="769"/>
                  </a:cubicBezTo>
                  <a:cubicBezTo>
                    <a:pt x="621" y="761"/>
                    <a:pt x="636" y="752"/>
                    <a:pt x="654" y="744"/>
                  </a:cubicBezTo>
                  <a:cubicBezTo>
                    <a:pt x="545" y="459"/>
                    <a:pt x="363" y="186"/>
                    <a:pt x="1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59"/>
            <p:cNvSpPr/>
            <p:nvPr/>
          </p:nvSpPr>
          <p:spPr>
            <a:xfrm>
              <a:off x="6534775" y="3752875"/>
              <a:ext cx="5825" cy="24225"/>
            </a:xfrm>
            <a:custGeom>
              <a:rect b="b" l="l" r="r" t="t"/>
              <a:pathLst>
                <a:path extrusionOk="0" h="969" w="233">
                  <a:moveTo>
                    <a:pt x="151" y="1"/>
                  </a:moveTo>
                  <a:cubicBezTo>
                    <a:pt x="134" y="9"/>
                    <a:pt x="119" y="16"/>
                    <a:pt x="102" y="24"/>
                  </a:cubicBezTo>
                  <a:cubicBezTo>
                    <a:pt x="102" y="25"/>
                    <a:pt x="103" y="26"/>
                    <a:pt x="103" y="29"/>
                  </a:cubicBezTo>
                  <a:cubicBezTo>
                    <a:pt x="154" y="200"/>
                    <a:pt x="175" y="380"/>
                    <a:pt x="169" y="556"/>
                  </a:cubicBezTo>
                  <a:cubicBezTo>
                    <a:pt x="165" y="412"/>
                    <a:pt x="136" y="269"/>
                    <a:pt x="94" y="132"/>
                  </a:cubicBezTo>
                  <a:lnTo>
                    <a:pt x="94" y="132"/>
                  </a:lnTo>
                  <a:cubicBezTo>
                    <a:pt x="128" y="324"/>
                    <a:pt x="131" y="533"/>
                    <a:pt x="107" y="722"/>
                  </a:cubicBezTo>
                  <a:cubicBezTo>
                    <a:pt x="129" y="510"/>
                    <a:pt x="103" y="276"/>
                    <a:pt x="38" y="50"/>
                  </a:cubicBezTo>
                  <a:lnTo>
                    <a:pt x="0" y="66"/>
                  </a:lnTo>
                  <a:cubicBezTo>
                    <a:pt x="28" y="160"/>
                    <a:pt x="48" y="252"/>
                    <a:pt x="59" y="344"/>
                  </a:cubicBezTo>
                  <a:cubicBezTo>
                    <a:pt x="76" y="470"/>
                    <a:pt x="80" y="639"/>
                    <a:pt x="64" y="745"/>
                  </a:cubicBezTo>
                  <a:cubicBezTo>
                    <a:pt x="57" y="814"/>
                    <a:pt x="36" y="881"/>
                    <a:pt x="20" y="948"/>
                  </a:cubicBezTo>
                  <a:cubicBezTo>
                    <a:pt x="20" y="961"/>
                    <a:pt x="31" y="968"/>
                    <a:pt x="42" y="968"/>
                  </a:cubicBezTo>
                  <a:cubicBezTo>
                    <a:pt x="51" y="968"/>
                    <a:pt x="61" y="963"/>
                    <a:pt x="63" y="951"/>
                  </a:cubicBezTo>
                  <a:cubicBezTo>
                    <a:pt x="71" y="925"/>
                    <a:pt x="77" y="896"/>
                    <a:pt x="84" y="866"/>
                  </a:cubicBezTo>
                  <a:cubicBezTo>
                    <a:pt x="85" y="878"/>
                    <a:pt x="94" y="889"/>
                    <a:pt x="104" y="891"/>
                  </a:cubicBezTo>
                  <a:cubicBezTo>
                    <a:pt x="106" y="891"/>
                    <a:pt x="108" y="891"/>
                    <a:pt x="110" y="891"/>
                  </a:cubicBezTo>
                  <a:cubicBezTo>
                    <a:pt x="114" y="891"/>
                    <a:pt x="119" y="890"/>
                    <a:pt x="123" y="890"/>
                  </a:cubicBezTo>
                  <a:lnTo>
                    <a:pt x="123" y="890"/>
                  </a:lnTo>
                  <a:cubicBezTo>
                    <a:pt x="121" y="897"/>
                    <a:pt x="123" y="905"/>
                    <a:pt x="125" y="911"/>
                  </a:cubicBezTo>
                  <a:cubicBezTo>
                    <a:pt x="134" y="921"/>
                    <a:pt x="142" y="925"/>
                    <a:pt x="149" y="925"/>
                  </a:cubicBezTo>
                  <a:cubicBezTo>
                    <a:pt x="191" y="925"/>
                    <a:pt x="203" y="782"/>
                    <a:pt x="211" y="741"/>
                  </a:cubicBezTo>
                  <a:cubicBezTo>
                    <a:pt x="232" y="603"/>
                    <a:pt x="233" y="464"/>
                    <a:pt x="220" y="327"/>
                  </a:cubicBezTo>
                  <a:cubicBezTo>
                    <a:pt x="209" y="221"/>
                    <a:pt x="186" y="111"/>
                    <a:pt x="1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59"/>
            <p:cNvSpPr/>
            <p:nvPr/>
          </p:nvSpPr>
          <p:spPr>
            <a:xfrm>
              <a:off x="6498650" y="3734375"/>
              <a:ext cx="4300" cy="1650"/>
            </a:xfrm>
            <a:custGeom>
              <a:rect b="b" l="l" r="r" t="t"/>
              <a:pathLst>
                <a:path extrusionOk="0" h="66" w="172">
                  <a:moveTo>
                    <a:pt x="41" y="1"/>
                  </a:moveTo>
                  <a:cubicBezTo>
                    <a:pt x="35" y="1"/>
                    <a:pt x="29" y="4"/>
                    <a:pt x="24" y="8"/>
                  </a:cubicBezTo>
                  <a:cubicBezTo>
                    <a:pt x="0" y="28"/>
                    <a:pt x="13" y="44"/>
                    <a:pt x="30" y="56"/>
                  </a:cubicBezTo>
                  <a:cubicBezTo>
                    <a:pt x="74" y="59"/>
                    <a:pt x="115" y="61"/>
                    <a:pt x="157" y="64"/>
                  </a:cubicBezTo>
                  <a:cubicBezTo>
                    <a:pt x="162" y="64"/>
                    <a:pt x="166" y="65"/>
                    <a:pt x="171" y="65"/>
                  </a:cubicBezTo>
                  <a:lnTo>
                    <a:pt x="152" y="54"/>
                  </a:lnTo>
                  <a:cubicBezTo>
                    <a:pt x="117" y="35"/>
                    <a:pt x="84" y="14"/>
                    <a:pt x="46" y="1"/>
                  </a:cubicBezTo>
                  <a:cubicBezTo>
                    <a:pt x="44" y="1"/>
                    <a:pt x="43" y="1"/>
                    <a:pt x="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59"/>
            <p:cNvSpPr/>
            <p:nvPr/>
          </p:nvSpPr>
          <p:spPr>
            <a:xfrm>
              <a:off x="6498600" y="3738350"/>
              <a:ext cx="18150" cy="18600"/>
            </a:xfrm>
            <a:custGeom>
              <a:rect b="b" l="l" r="r" t="t"/>
              <a:pathLst>
                <a:path extrusionOk="0" h="744" w="726">
                  <a:moveTo>
                    <a:pt x="0" y="0"/>
                  </a:moveTo>
                  <a:cubicBezTo>
                    <a:pt x="63" y="34"/>
                    <a:pt x="128" y="82"/>
                    <a:pt x="180" y="128"/>
                  </a:cubicBezTo>
                  <a:cubicBezTo>
                    <a:pt x="289" y="225"/>
                    <a:pt x="363" y="322"/>
                    <a:pt x="424" y="457"/>
                  </a:cubicBezTo>
                  <a:cubicBezTo>
                    <a:pt x="456" y="525"/>
                    <a:pt x="480" y="605"/>
                    <a:pt x="497" y="685"/>
                  </a:cubicBezTo>
                  <a:cubicBezTo>
                    <a:pt x="504" y="687"/>
                    <a:pt x="510" y="688"/>
                    <a:pt x="516" y="690"/>
                  </a:cubicBezTo>
                  <a:cubicBezTo>
                    <a:pt x="519" y="692"/>
                    <a:pt x="521" y="693"/>
                    <a:pt x="522" y="693"/>
                  </a:cubicBezTo>
                  <a:lnTo>
                    <a:pt x="522" y="693"/>
                  </a:lnTo>
                  <a:cubicBezTo>
                    <a:pt x="521" y="693"/>
                    <a:pt x="520" y="692"/>
                    <a:pt x="519" y="692"/>
                  </a:cubicBezTo>
                  <a:lnTo>
                    <a:pt x="519" y="692"/>
                  </a:lnTo>
                  <a:cubicBezTo>
                    <a:pt x="521" y="693"/>
                    <a:pt x="522" y="693"/>
                    <a:pt x="522" y="693"/>
                  </a:cubicBezTo>
                  <a:cubicBezTo>
                    <a:pt x="522" y="693"/>
                    <a:pt x="522" y="693"/>
                    <a:pt x="522" y="693"/>
                  </a:cubicBezTo>
                  <a:lnTo>
                    <a:pt x="522" y="693"/>
                  </a:lnTo>
                  <a:cubicBezTo>
                    <a:pt x="525" y="694"/>
                    <a:pt x="528" y="695"/>
                    <a:pt x="531" y="697"/>
                  </a:cubicBezTo>
                  <a:cubicBezTo>
                    <a:pt x="536" y="698"/>
                    <a:pt x="540" y="700"/>
                    <a:pt x="545" y="702"/>
                  </a:cubicBezTo>
                  <a:lnTo>
                    <a:pt x="537" y="672"/>
                  </a:lnTo>
                  <a:lnTo>
                    <a:pt x="537" y="672"/>
                  </a:lnTo>
                  <a:cubicBezTo>
                    <a:pt x="540" y="672"/>
                    <a:pt x="544" y="673"/>
                    <a:pt x="547" y="673"/>
                  </a:cubicBezTo>
                  <a:cubicBezTo>
                    <a:pt x="555" y="673"/>
                    <a:pt x="564" y="670"/>
                    <a:pt x="569" y="664"/>
                  </a:cubicBezTo>
                  <a:lnTo>
                    <a:pt x="569" y="666"/>
                  </a:lnTo>
                  <a:cubicBezTo>
                    <a:pt x="569" y="674"/>
                    <a:pt x="572" y="682"/>
                    <a:pt x="577" y="687"/>
                  </a:cubicBezTo>
                  <a:cubicBezTo>
                    <a:pt x="582" y="692"/>
                    <a:pt x="588" y="694"/>
                    <a:pt x="595" y="694"/>
                  </a:cubicBezTo>
                  <a:cubicBezTo>
                    <a:pt x="606" y="694"/>
                    <a:pt x="617" y="688"/>
                    <a:pt x="622" y="679"/>
                  </a:cubicBezTo>
                  <a:cubicBezTo>
                    <a:pt x="627" y="686"/>
                    <a:pt x="634" y="689"/>
                    <a:pt x="642" y="689"/>
                  </a:cubicBezTo>
                  <a:cubicBezTo>
                    <a:pt x="648" y="689"/>
                    <a:pt x="653" y="688"/>
                    <a:pt x="658" y="684"/>
                  </a:cubicBezTo>
                  <a:cubicBezTo>
                    <a:pt x="660" y="700"/>
                    <a:pt x="665" y="718"/>
                    <a:pt x="667" y="734"/>
                  </a:cubicBezTo>
                  <a:cubicBezTo>
                    <a:pt x="670" y="734"/>
                    <a:pt x="674" y="735"/>
                    <a:pt x="676" y="736"/>
                  </a:cubicBezTo>
                  <a:cubicBezTo>
                    <a:pt x="694" y="739"/>
                    <a:pt x="695" y="739"/>
                    <a:pt x="713" y="742"/>
                  </a:cubicBezTo>
                  <a:cubicBezTo>
                    <a:pt x="717" y="742"/>
                    <a:pt x="721" y="742"/>
                    <a:pt x="725" y="744"/>
                  </a:cubicBezTo>
                  <a:cubicBezTo>
                    <a:pt x="700" y="519"/>
                    <a:pt x="620" y="306"/>
                    <a:pt x="469" y="141"/>
                  </a:cubicBezTo>
                  <a:cubicBezTo>
                    <a:pt x="434" y="102"/>
                    <a:pt x="395" y="66"/>
                    <a:pt x="354" y="33"/>
                  </a:cubicBezTo>
                  <a:cubicBezTo>
                    <a:pt x="343" y="35"/>
                    <a:pt x="333" y="36"/>
                    <a:pt x="322" y="36"/>
                  </a:cubicBezTo>
                  <a:cubicBezTo>
                    <a:pt x="301" y="36"/>
                    <a:pt x="280" y="33"/>
                    <a:pt x="262" y="31"/>
                  </a:cubicBezTo>
                  <a:cubicBezTo>
                    <a:pt x="259" y="31"/>
                    <a:pt x="258" y="31"/>
                    <a:pt x="256" y="30"/>
                  </a:cubicBezTo>
                  <a:lnTo>
                    <a:pt x="256" y="30"/>
                  </a:lnTo>
                  <a:cubicBezTo>
                    <a:pt x="325" y="80"/>
                    <a:pt x="387" y="134"/>
                    <a:pt x="449" y="209"/>
                  </a:cubicBezTo>
                  <a:cubicBezTo>
                    <a:pt x="488" y="254"/>
                    <a:pt x="520" y="304"/>
                    <a:pt x="549" y="358"/>
                  </a:cubicBezTo>
                  <a:cubicBezTo>
                    <a:pt x="501" y="282"/>
                    <a:pt x="443" y="213"/>
                    <a:pt x="375" y="156"/>
                  </a:cubicBezTo>
                  <a:lnTo>
                    <a:pt x="375" y="156"/>
                  </a:lnTo>
                  <a:cubicBezTo>
                    <a:pt x="449" y="231"/>
                    <a:pt x="504" y="327"/>
                    <a:pt x="551" y="422"/>
                  </a:cubicBezTo>
                  <a:lnTo>
                    <a:pt x="551" y="424"/>
                  </a:lnTo>
                  <a:cubicBezTo>
                    <a:pt x="481" y="292"/>
                    <a:pt x="371" y="165"/>
                    <a:pt x="263" y="79"/>
                  </a:cubicBezTo>
                  <a:lnTo>
                    <a:pt x="263" y="79"/>
                  </a:lnTo>
                  <a:cubicBezTo>
                    <a:pt x="377" y="190"/>
                    <a:pt x="473" y="335"/>
                    <a:pt x="526" y="481"/>
                  </a:cubicBezTo>
                  <a:cubicBezTo>
                    <a:pt x="459" y="322"/>
                    <a:pt x="332" y="137"/>
                    <a:pt x="183" y="57"/>
                  </a:cubicBezTo>
                  <a:lnTo>
                    <a:pt x="183" y="57"/>
                  </a:lnTo>
                  <a:cubicBezTo>
                    <a:pt x="318" y="159"/>
                    <a:pt x="398" y="283"/>
                    <a:pt x="452" y="424"/>
                  </a:cubicBezTo>
                  <a:cubicBezTo>
                    <a:pt x="393" y="296"/>
                    <a:pt x="305" y="180"/>
                    <a:pt x="197" y="88"/>
                  </a:cubicBezTo>
                  <a:cubicBezTo>
                    <a:pt x="166" y="62"/>
                    <a:pt x="134" y="36"/>
                    <a:pt x="100" y="13"/>
                  </a:cubicBezTo>
                  <a:cubicBezTo>
                    <a:pt x="67" y="9"/>
                    <a:pt x="34" y="4"/>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59"/>
            <p:cNvSpPr/>
            <p:nvPr/>
          </p:nvSpPr>
          <p:spPr>
            <a:xfrm>
              <a:off x="6507275" y="3758725"/>
              <a:ext cx="9750" cy="20425"/>
            </a:xfrm>
            <a:custGeom>
              <a:rect b="b" l="l" r="r" t="t"/>
              <a:pathLst>
                <a:path extrusionOk="0" h="817" w="390">
                  <a:moveTo>
                    <a:pt x="170" y="1"/>
                  </a:moveTo>
                  <a:cubicBezTo>
                    <a:pt x="173" y="23"/>
                    <a:pt x="175" y="48"/>
                    <a:pt x="175" y="71"/>
                  </a:cubicBezTo>
                  <a:cubicBezTo>
                    <a:pt x="189" y="251"/>
                    <a:pt x="167" y="374"/>
                    <a:pt x="102" y="548"/>
                  </a:cubicBezTo>
                  <a:cubicBezTo>
                    <a:pt x="76" y="620"/>
                    <a:pt x="40" y="693"/>
                    <a:pt x="0" y="768"/>
                  </a:cubicBezTo>
                  <a:cubicBezTo>
                    <a:pt x="18" y="774"/>
                    <a:pt x="34" y="779"/>
                    <a:pt x="52" y="784"/>
                  </a:cubicBezTo>
                  <a:cubicBezTo>
                    <a:pt x="55" y="779"/>
                    <a:pt x="57" y="775"/>
                    <a:pt x="60" y="770"/>
                  </a:cubicBezTo>
                  <a:cubicBezTo>
                    <a:pt x="64" y="773"/>
                    <a:pt x="68" y="774"/>
                    <a:pt x="73" y="774"/>
                  </a:cubicBezTo>
                  <a:cubicBezTo>
                    <a:pt x="75" y="774"/>
                    <a:pt x="78" y="774"/>
                    <a:pt x="81" y="773"/>
                  </a:cubicBezTo>
                  <a:cubicBezTo>
                    <a:pt x="88" y="770"/>
                    <a:pt x="93" y="765"/>
                    <a:pt x="97" y="760"/>
                  </a:cubicBezTo>
                  <a:lnTo>
                    <a:pt x="97" y="760"/>
                  </a:lnTo>
                  <a:cubicBezTo>
                    <a:pt x="96" y="763"/>
                    <a:pt x="96" y="765"/>
                    <a:pt x="96" y="769"/>
                  </a:cubicBezTo>
                  <a:cubicBezTo>
                    <a:pt x="96" y="784"/>
                    <a:pt x="111" y="799"/>
                    <a:pt x="126" y="799"/>
                  </a:cubicBezTo>
                  <a:cubicBezTo>
                    <a:pt x="133" y="799"/>
                    <a:pt x="138" y="795"/>
                    <a:pt x="144" y="791"/>
                  </a:cubicBezTo>
                  <a:lnTo>
                    <a:pt x="144" y="791"/>
                  </a:lnTo>
                  <a:cubicBezTo>
                    <a:pt x="141" y="796"/>
                    <a:pt x="138" y="801"/>
                    <a:pt x="136" y="807"/>
                  </a:cubicBezTo>
                  <a:cubicBezTo>
                    <a:pt x="152" y="811"/>
                    <a:pt x="167" y="814"/>
                    <a:pt x="184" y="816"/>
                  </a:cubicBezTo>
                  <a:cubicBezTo>
                    <a:pt x="283" y="634"/>
                    <a:pt x="355" y="436"/>
                    <a:pt x="385" y="225"/>
                  </a:cubicBezTo>
                  <a:cubicBezTo>
                    <a:pt x="389" y="160"/>
                    <a:pt x="390" y="100"/>
                    <a:pt x="388" y="38"/>
                  </a:cubicBezTo>
                  <a:cubicBezTo>
                    <a:pt x="368" y="37"/>
                    <a:pt x="350" y="35"/>
                    <a:pt x="332" y="34"/>
                  </a:cubicBezTo>
                  <a:lnTo>
                    <a:pt x="332" y="34"/>
                  </a:lnTo>
                  <a:cubicBezTo>
                    <a:pt x="336" y="100"/>
                    <a:pt x="334" y="165"/>
                    <a:pt x="329" y="230"/>
                  </a:cubicBezTo>
                  <a:cubicBezTo>
                    <a:pt x="322" y="297"/>
                    <a:pt x="307" y="366"/>
                    <a:pt x="287" y="435"/>
                  </a:cubicBezTo>
                  <a:cubicBezTo>
                    <a:pt x="310" y="322"/>
                    <a:pt x="313" y="205"/>
                    <a:pt x="302" y="90"/>
                  </a:cubicBezTo>
                  <a:lnTo>
                    <a:pt x="302" y="90"/>
                  </a:lnTo>
                  <a:cubicBezTo>
                    <a:pt x="294" y="325"/>
                    <a:pt x="227" y="537"/>
                    <a:pt x="112" y="735"/>
                  </a:cubicBezTo>
                  <a:cubicBezTo>
                    <a:pt x="111" y="737"/>
                    <a:pt x="109" y="738"/>
                    <a:pt x="109" y="739"/>
                  </a:cubicBezTo>
                  <a:lnTo>
                    <a:pt x="107" y="740"/>
                  </a:lnTo>
                  <a:cubicBezTo>
                    <a:pt x="113" y="732"/>
                    <a:pt x="117" y="723"/>
                    <a:pt x="122" y="716"/>
                  </a:cubicBezTo>
                  <a:cubicBezTo>
                    <a:pt x="150" y="666"/>
                    <a:pt x="175" y="613"/>
                    <a:pt x="194" y="559"/>
                  </a:cubicBezTo>
                  <a:cubicBezTo>
                    <a:pt x="247" y="410"/>
                    <a:pt x="271" y="249"/>
                    <a:pt x="247" y="91"/>
                  </a:cubicBezTo>
                  <a:lnTo>
                    <a:pt x="247" y="91"/>
                  </a:lnTo>
                  <a:cubicBezTo>
                    <a:pt x="247" y="202"/>
                    <a:pt x="229" y="307"/>
                    <a:pt x="198" y="407"/>
                  </a:cubicBezTo>
                  <a:cubicBezTo>
                    <a:pt x="204" y="379"/>
                    <a:pt x="210" y="351"/>
                    <a:pt x="215" y="322"/>
                  </a:cubicBezTo>
                  <a:cubicBezTo>
                    <a:pt x="229" y="220"/>
                    <a:pt x="229" y="117"/>
                    <a:pt x="217" y="14"/>
                  </a:cubicBezTo>
                  <a:cubicBezTo>
                    <a:pt x="201" y="11"/>
                    <a:pt x="186" y="6"/>
                    <a:pt x="1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59"/>
            <p:cNvSpPr/>
            <p:nvPr/>
          </p:nvSpPr>
          <p:spPr>
            <a:xfrm>
              <a:off x="6489175" y="3780325"/>
              <a:ext cx="21275" cy="22000"/>
            </a:xfrm>
            <a:custGeom>
              <a:rect b="b" l="l" r="r" t="t"/>
              <a:pathLst>
                <a:path extrusionOk="0" h="880" w="851">
                  <a:moveTo>
                    <a:pt x="666" y="1"/>
                  </a:moveTo>
                  <a:cubicBezTo>
                    <a:pt x="600" y="109"/>
                    <a:pt x="525" y="214"/>
                    <a:pt x="445" y="304"/>
                  </a:cubicBezTo>
                  <a:cubicBezTo>
                    <a:pt x="337" y="429"/>
                    <a:pt x="222" y="549"/>
                    <a:pt x="98" y="658"/>
                  </a:cubicBezTo>
                  <a:cubicBezTo>
                    <a:pt x="63" y="691"/>
                    <a:pt x="20" y="715"/>
                    <a:pt x="6" y="741"/>
                  </a:cubicBezTo>
                  <a:cubicBezTo>
                    <a:pt x="1" y="760"/>
                    <a:pt x="16" y="777"/>
                    <a:pt x="32" y="777"/>
                  </a:cubicBezTo>
                  <a:cubicBezTo>
                    <a:pt x="37" y="777"/>
                    <a:pt x="42" y="775"/>
                    <a:pt x="47" y="772"/>
                  </a:cubicBezTo>
                  <a:cubicBezTo>
                    <a:pt x="57" y="766"/>
                    <a:pt x="67" y="758"/>
                    <a:pt x="78" y="750"/>
                  </a:cubicBezTo>
                  <a:lnTo>
                    <a:pt x="78" y="750"/>
                  </a:lnTo>
                  <a:cubicBezTo>
                    <a:pt x="72" y="761"/>
                    <a:pt x="75" y="772"/>
                    <a:pt x="90" y="783"/>
                  </a:cubicBezTo>
                  <a:cubicBezTo>
                    <a:pt x="95" y="787"/>
                    <a:pt x="100" y="787"/>
                    <a:pt x="105" y="787"/>
                  </a:cubicBezTo>
                  <a:cubicBezTo>
                    <a:pt x="97" y="803"/>
                    <a:pt x="113" y="825"/>
                    <a:pt x="130" y="827"/>
                  </a:cubicBezTo>
                  <a:cubicBezTo>
                    <a:pt x="121" y="834"/>
                    <a:pt x="114" y="842"/>
                    <a:pt x="104" y="850"/>
                  </a:cubicBezTo>
                  <a:cubicBezTo>
                    <a:pt x="98" y="865"/>
                    <a:pt x="111" y="879"/>
                    <a:pt x="125" y="879"/>
                  </a:cubicBezTo>
                  <a:cubicBezTo>
                    <a:pt x="129" y="879"/>
                    <a:pt x="134" y="877"/>
                    <a:pt x="138" y="873"/>
                  </a:cubicBezTo>
                  <a:cubicBezTo>
                    <a:pt x="399" y="630"/>
                    <a:pt x="661" y="356"/>
                    <a:pt x="850" y="46"/>
                  </a:cubicBezTo>
                  <a:cubicBezTo>
                    <a:pt x="834" y="45"/>
                    <a:pt x="817" y="43"/>
                    <a:pt x="803" y="39"/>
                  </a:cubicBezTo>
                  <a:cubicBezTo>
                    <a:pt x="754" y="118"/>
                    <a:pt x="703" y="194"/>
                    <a:pt x="649" y="266"/>
                  </a:cubicBezTo>
                  <a:cubicBezTo>
                    <a:pt x="615" y="313"/>
                    <a:pt x="577" y="360"/>
                    <a:pt x="534" y="409"/>
                  </a:cubicBezTo>
                  <a:cubicBezTo>
                    <a:pt x="583" y="344"/>
                    <a:pt x="629" y="277"/>
                    <a:pt x="670" y="208"/>
                  </a:cubicBezTo>
                  <a:lnTo>
                    <a:pt x="670" y="208"/>
                  </a:lnTo>
                  <a:cubicBezTo>
                    <a:pt x="558" y="365"/>
                    <a:pt x="420" y="508"/>
                    <a:pt x="273" y="640"/>
                  </a:cubicBezTo>
                  <a:cubicBezTo>
                    <a:pt x="436" y="477"/>
                    <a:pt x="584" y="297"/>
                    <a:pt x="702" y="98"/>
                  </a:cubicBezTo>
                  <a:lnTo>
                    <a:pt x="702" y="98"/>
                  </a:lnTo>
                  <a:cubicBezTo>
                    <a:pt x="584" y="260"/>
                    <a:pt x="445" y="411"/>
                    <a:pt x="297" y="550"/>
                  </a:cubicBezTo>
                  <a:cubicBezTo>
                    <a:pt x="395" y="450"/>
                    <a:pt x="486" y="343"/>
                    <a:pt x="572" y="233"/>
                  </a:cubicBezTo>
                  <a:cubicBezTo>
                    <a:pt x="623" y="163"/>
                    <a:pt x="672" y="92"/>
                    <a:pt x="717" y="18"/>
                  </a:cubicBezTo>
                  <a:cubicBezTo>
                    <a:pt x="707" y="15"/>
                    <a:pt x="697" y="13"/>
                    <a:pt x="686" y="9"/>
                  </a:cubicBezTo>
                  <a:cubicBezTo>
                    <a:pt x="680" y="6"/>
                    <a:pt x="674" y="4"/>
                    <a:pt x="6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59"/>
            <p:cNvSpPr/>
            <p:nvPr/>
          </p:nvSpPr>
          <p:spPr>
            <a:xfrm>
              <a:off x="6491150" y="3748775"/>
              <a:ext cx="6200" cy="19725"/>
            </a:xfrm>
            <a:custGeom>
              <a:rect b="b" l="l" r="r" t="t"/>
              <a:pathLst>
                <a:path extrusionOk="0" h="789" w="248">
                  <a:moveTo>
                    <a:pt x="189" y="0"/>
                  </a:moveTo>
                  <a:cubicBezTo>
                    <a:pt x="191" y="60"/>
                    <a:pt x="190" y="123"/>
                    <a:pt x="186" y="179"/>
                  </a:cubicBezTo>
                  <a:cubicBezTo>
                    <a:pt x="175" y="397"/>
                    <a:pt x="108" y="587"/>
                    <a:pt x="1" y="750"/>
                  </a:cubicBezTo>
                  <a:cubicBezTo>
                    <a:pt x="15" y="762"/>
                    <a:pt x="30" y="776"/>
                    <a:pt x="44" y="789"/>
                  </a:cubicBezTo>
                  <a:cubicBezTo>
                    <a:pt x="157" y="619"/>
                    <a:pt x="229" y="420"/>
                    <a:pt x="243" y="196"/>
                  </a:cubicBezTo>
                  <a:cubicBezTo>
                    <a:pt x="246" y="154"/>
                    <a:pt x="248" y="109"/>
                    <a:pt x="248" y="66"/>
                  </a:cubicBezTo>
                  <a:lnTo>
                    <a:pt x="232" y="51"/>
                  </a:lnTo>
                  <a:cubicBezTo>
                    <a:pt x="219" y="35"/>
                    <a:pt x="205" y="20"/>
                    <a:pt x="191" y="3"/>
                  </a:cubicBezTo>
                  <a:lnTo>
                    <a:pt x="18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59"/>
            <p:cNvSpPr/>
            <p:nvPr/>
          </p:nvSpPr>
          <p:spPr>
            <a:xfrm>
              <a:off x="6488275" y="3743475"/>
              <a:ext cx="6825" cy="23550"/>
            </a:xfrm>
            <a:custGeom>
              <a:rect b="b" l="l" r="r" t="t"/>
              <a:pathLst>
                <a:path extrusionOk="0" h="942" w="273">
                  <a:moveTo>
                    <a:pt x="124" y="0"/>
                  </a:moveTo>
                  <a:cubicBezTo>
                    <a:pt x="119" y="1"/>
                    <a:pt x="114" y="3"/>
                    <a:pt x="108" y="3"/>
                  </a:cubicBezTo>
                  <a:cubicBezTo>
                    <a:pt x="173" y="200"/>
                    <a:pt x="165" y="443"/>
                    <a:pt x="93" y="653"/>
                  </a:cubicBezTo>
                  <a:cubicBezTo>
                    <a:pt x="69" y="721"/>
                    <a:pt x="38" y="787"/>
                    <a:pt x="0" y="849"/>
                  </a:cubicBezTo>
                  <a:cubicBezTo>
                    <a:pt x="13" y="861"/>
                    <a:pt x="25" y="874"/>
                    <a:pt x="37" y="887"/>
                  </a:cubicBezTo>
                  <a:cubicBezTo>
                    <a:pt x="42" y="882"/>
                    <a:pt x="44" y="875"/>
                    <a:pt x="47" y="870"/>
                  </a:cubicBezTo>
                  <a:lnTo>
                    <a:pt x="47" y="874"/>
                  </a:lnTo>
                  <a:cubicBezTo>
                    <a:pt x="50" y="887"/>
                    <a:pt x="61" y="893"/>
                    <a:pt x="72" y="893"/>
                  </a:cubicBezTo>
                  <a:cubicBezTo>
                    <a:pt x="79" y="893"/>
                    <a:pt x="85" y="891"/>
                    <a:pt x="90" y="886"/>
                  </a:cubicBezTo>
                  <a:lnTo>
                    <a:pt x="90" y="886"/>
                  </a:lnTo>
                  <a:cubicBezTo>
                    <a:pt x="88" y="890"/>
                    <a:pt x="87" y="894"/>
                    <a:pt x="84" y="899"/>
                  </a:cubicBezTo>
                  <a:cubicBezTo>
                    <a:pt x="73" y="915"/>
                    <a:pt x="84" y="936"/>
                    <a:pt x="100" y="941"/>
                  </a:cubicBezTo>
                  <a:cubicBezTo>
                    <a:pt x="102" y="942"/>
                    <a:pt x="104" y="942"/>
                    <a:pt x="106" y="942"/>
                  </a:cubicBezTo>
                  <a:cubicBezTo>
                    <a:pt x="142" y="942"/>
                    <a:pt x="150" y="889"/>
                    <a:pt x="165" y="864"/>
                  </a:cubicBezTo>
                  <a:cubicBezTo>
                    <a:pt x="192" y="802"/>
                    <a:pt x="218" y="739"/>
                    <a:pt x="234" y="674"/>
                  </a:cubicBezTo>
                  <a:cubicBezTo>
                    <a:pt x="269" y="547"/>
                    <a:pt x="272" y="416"/>
                    <a:pt x="268" y="286"/>
                  </a:cubicBezTo>
                  <a:lnTo>
                    <a:pt x="268" y="286"/>
                  </a:lnTo>
                  <a:cubicBezTo>
                    <a:pt x="255" y="446"/>
                    <a:pt x="220" y="599"/>
                    <a:pt x="160" y="744"/>
                  </a:cubicBezTo>
                  <a:lnTo>
                    <a:pt x="160" y="744"/>
                  </a:lnTo>
                  <a:cubicBezTo>
                    <a:pt x="161" y="743"/>
                    <a:pt x="161" y="742"/>
                    <a:pt x="161" y="741"/>
                  </a:cubicBezTo>
                  <a:cubicBezTo>
                    <a:pt x="213" y="590"/>
                    <a:pt x="235" y="427"/>
                    <a:pt x="232" y="268"/>
                  </a:cubicBezTo>
                  <a:lnTo>
                    <a:pt x="232" y="268"/>
                  </a:lnTo>
                  <a:cubicBezTo>
                    <a:pt x="223" y="346"/>
                    <a:pt x="206" y="432"/>
                    <a:pt x="183" y="515"/>
                  </a:cubicBezTo>
                  <a:cubicBezTo>
                    <a:pt x="203" y="400"/>
                    <a:pt x="207" y="281"/>
                    <a:pt x="193" y="165"/>
                  </a:cubicBezTo>
                  <a:cubicBezTo>
                    <a:pt x="188" y="132"/>
                    <a:pt x="183" y="98"/>
                    <a:pt x="176" y="63"/>
                  </a:cubicBezTo>
                  <a:cubicBezTo>
                    <a:pt x="158" y="42"/>
                    <a:pt x="141" y="21"/>
                    <a:pt x="1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59"/>
            <p:cNvSpPr/>
            <p:nvPr/>
          </p:nvSpPr>
          <p:spPr>
            <a:xfrm>
              <a:off x="6442825" y="3778575"/>
              <a:ext cx="26325" cy="5275"/>
            </a:xfrm>
            <a:custGeom>
              <a:rect b="b" l="l" r="r" t="t"/>
              <a:pathLst>
                <a:path extrusionOk="0" h="211" w="1053">
                  <a:moveTo>
                    <a:pt x="148" y="149"/>
                  </a:moveTo>
                  <a:cubicBezTo>
                    <a:pt x="152" y="149"/>
                    <a:pt x="157" y="149"/>
                    <a:pt x="161" y="150"/>
                  </a:cubicBezTo>
                  <a:cubicBezTo>
                    <a:pt x="157" y="150"/>
                    <a:pt x="152" y="149"/>
                    <a:pt x="148" y="149"/>
                  </a:cubicBezTo>
                  <a:close/>
                  <a:moveTo>
                    <a:pt x="46" y="0"/>
                  </a:moveTo>
                  <a:cubicBezTo>
                    <a:pt x="38" y="0"/>
                    <a:pt x="31" y="3"/>
                    <a:pt x="25" y="11"/>
                  </a:cubicBezTo>
                  <a:cubicBezTo>
                    <a:pt x="1" y="48"/>
                    <a:pt x="51" y="62"/>
                    <a:pt x="79" y="70"/>
                  </a:cubicBezTo>
                  <a:cubicBezTo>
                    <a:pt x="103" y="78"/>
                    <a:pt x="129" y="85"/>
                    <a:pt x="154" y="91"/>
                  </a:cubicBezTo>
                  <a:lnTo>
                    <a:pt x="154" y="91"/>
                  </a:lnTo>
                  <a:cubicBezTo>
                    <a:pt x="149" y="90"/>
                    <a:pt x="145" y="90"/>
                    <a:pt x="140" y="89"/>
                  </a:cubicBezTo>
                  <a:cubicBezTo>
                    <a:pt x="136" y="88"/>
                    <a:pt x="130" y="88"/>
                    <a:pt x="126" y="88"/>
                  </a:cubicBezTo>
                  <a:cubicBezTo>
                    <a:pt x="112" y="89"/>
                    <a:pt x="101" y="103"/>
                    <a:pt x="101" y="116"/>
                  </a:cubicBezTo>
                  <a:cubicBezTo>
                    <a:pt x="101" y="136"/>
                    <a:pt x="114" y="143"/>
                    <a:pt x="130" y="146"/>
                  </a:cubicBezTo>
                  <a:lnTo>
                    <a:pt x="130" y="146"/>
                  </a:lnTo>
                  <a:cubicBezTo>
                    <a:pt x="127" y="146"/>
                    <a:pt x="123" y="145"/>
                    <a:pt x="120" y="145"/>
                  </a:cubicBezTo>
                  <a:lnTo>
                    <a:pt x="120" y="145"/>
                  </a:lnTo>
                  <a:cubicBezTo>
                    <a:pt x="123" y="145"/>
                    <a:pt x="124" y="145"/>
                    <a:pt x="124" y="145"/>
                  </a:cubicBezTo>
                  <a:cubicBezTo>
                    <a:pt x="126" y="145"/>
                    <a:pt x="105" y="142"/>
                    <a:pt x="99" y="141"/>
                  </a:cubicBezTo>
                  <a:cubicBezTo>
                    <a:pt x="94" y="139"/>
                    <a:pt x="88" y="138"/>
                    <a:pt x="83" y="138"/>
                  </a:cubicBezTo>
                  <a:cubicBezTo>
                    <a:pt x="74" y="138"/>
                    <a:pt x="65" y="142"/>
                    <a:pt x="59" y="152"/>
                  </a:cubicBezTo>
                  <a:cubicBezTo>
                    <a:pt x="49" y="169"/>
                    <a:pt x="62" y="192"/>
                    <a:pt x="82" y="192"/>
                  </a:cubicBezTo>
                  <a:cubicBezTo>
                    <a:pt x="82" y="192"/>
                    <a:pt x="83" y="192"/>
                    <a:pt x="83" y="192"/>
                  </a:cubicBezTo>
                  <a:cubicBezTo>
                    <a:pt x="237" y="201"/>
                    <a:pt x="394" y="210"/>
                    <a:pt x="550" y="210"/>
                  </a:cubicBezTo>
                  <a:cubicBezTo>
                    <a:pt x="718" y="210"/>
                    <a:pt x="887" y="200"/>
                    <a:pt x="1052" y="168"/>
                  </a:cubicBezTo>
                  <a:cubicBezTo>
                    <a:pt x="1042" y="159"/>
                    <a:pt x="1033" y="145"/>
                    <a:pt x="1023" y="130"/>
                  </a:cubicBezTo>
                  <a:cubicBezTo>
                    <a:pt x="962" y="142"/>
                    <a:pt x="899" y="151"/>
                    <a:pt x="835" y="156"/>
                  </a:cubicBezTo>
                  <a:cubicBezTo>
                    <a:pt x="744" y="165"/>
                    <a:pt x="653" y="169"/>
                    <a:pt x="562" y="169"/>
                  </a:cubicBezTo>
                  <a:cubicBezTo>
                    <a:pt x="497" y="169"/>
                    <a:pt x="433" y="167"/>
                    <a:pt x="368" y="164"/>
                  </a:cubicBezTo>
                  <a:cubicBezTo>
                    <a:pt x="381" y="164"/>
                    <a:pt x="392" y="165"/>
                    <a:pt x="403" y="165"/>
                  </a:cubicBezTo>
                  <a:cubicBezTo>
                    <a:pt x="407" y="165"/>
                    <a:pt x="410" y="166"/>
                    <a:pt x="414" y="166"/>
                  </a:cubicBezTo>
                  <a:cubicBezTo>
                    <a:pt x="584" y="166"/>
                    <a:pt x="752" y="140"/>
                    <a:pt x="919" y="114"/>
                  </a:cubicBezTo>
                  <a:lnTo>
                    <a:pt x="919" y="114"/>
                  </a:lnTo>
                  <a:cubicBezTo>
                    <a:pt x="841" y="118"/>
                    <a:pt x="758" y="119"/>
                    <a:pt x="672" y="119"/>
                  </a:cubicBezTo>
                  <a:cubicBezTo>
                    <a:pt x="777" y="110"/>
                    <a:pt x="882" y="94"/>
                    <a:pt x="983" y="69"/>
                  </a:cubicBezTo>
                  <a:cubicBezTo>
                    <a:pt x="971" y="51"/>
                    <a:pt x="959" y="34"/>
                    <a:pt x="948" y="16"/>
                  </a:cubicBezTo>
                  <a:cubicBezTo>
                    <a:pt x="802" y="50"/>
                    <a:pt x="655" y="69"/>
                    <a:pt x="504" y="69"/>
                  </a:cubicBezTo>
                  <a:cubicBezTo>
                    <a:pt x="439" y="69"/>
                    <a:pt x="374" y="65"/>
                    <a:pt x="307" y="58"/>
                  </a:cubicBezTo>
                  <a:cubicBezTo>
                    <a:pt x="260" y="53"/>
                    <a:pt x="151" y="36"/>
                    <a:pt x="80" y="10"/>
                  </a:cubicBezTo>
                  <a:cubicBezTo>
                    <a:pt x="70" y="6"/>
                    <a:pt x="57" y="0"/>
                    <a:pt x="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59"/>
            <p:cNvSpPr/>
            <p:nvPr/>
          </p:nvSpPr>
          <p:spPr>
            <a:xfrm>
              <a:off x="6469925" y="3766875"/>
              <a:ext cx="20600" cy="15375"/>
            </a:xfrm>
            <a:custGeom>
              <a:rect b="b" l="l" r="r" t="t"/>
              <a:pathLst>
                <a:path extrusionOk="0" h="615" w="824">
                  <a:moveTo>
                    <a:pt x="678" y="0"/>
                  </a:moveTo>
                  <a:cubicBezTo>
                    <a:pt x="528" y="195"/>
                    <a:pt x="311" y="345"/>
                    <a:pt x="87" y="423"/>
                  </a:cubicBezTo>
                  <a:cubicBezTo>
                    <a:pt x="59" y="433"/>
                    <a:pt x="30" y="441"/>
                    <a:pt x="0" y="449"/>
                  </a:cubicBezTo>
                  <a:cubicBezTo>
                    <a:pt x="9" y="467"/>
                    <a:pt x="18" y="484"/>
                    <a:pt x="26" y="502"/>
                  </a:cubicBezTo>
                  <a:cubicBezTo>
                    <a:pt x="30" y="501"/>
                    <a:pt x="33" y="500"/>
                    <a:pt x="36" y="499"/>
                  </a:cubicBezTo>
                  <a:lnTo>
                    <a:pt x="36" y="499"/>
                  </a:lnTo>
                  <a:cubicBezTo>
                    <a:pt x="30" y="511"/>
                    <a:pt x="32" y="515"/>
                    <a:pt x="40" y="515"/>
                  </a:cubicBezTo>
                  <a:cubicBezTo>
                    <a:pt x="42" y="515"/>
                    <a:pt x="44" y="514"/>
                    <a:pt x="46" y="514"/>
                  </a:cubicBezTo>
                  <a:lnTo>
                    <a:pt x="46" y="515"/>
                  </a:lnTo>
                  <a:lnTo>
                    <a:pt x="48" y="515"/>
                  </a:lnTo>
                  <a:cubicBezTo>
                    <a:pt x="50" y="517"/>
                    <a:pt x="51" y="519"/>
                    <a:pt x="52" y="521"/>
                  </a:cubicBezTo>
                  <a:cubicBezTo>
                    <a:pt x="43" y="535"/>
                    <a:pt x="44" y="555"/>
                    <a:pt x="60" y="563"/>
                  </a:cubicBezTo>
                  <a:cubicBezTo>
                    <a:pt x="65" y="566"/>
                    <a:pt x="71" y="567"/>
                    <a:pt x="76" y="567"/>
                  </a:cubicBezTo>
                  <a:cubicBezTo>
                    <a:pt x="70" y="568"/>
                    <a:pt x="65" y="571"/>
                    <a:pt x="59" y="572"/>
                  </a:cubicBezTo>
                  <a:cubicBezTo>
                    <a:pt x="65" y="586"/>
                    <a:pt x="72" y="602"/>
                    <a:pt x="79" y="615"/>
                  </a:cubicBezTo>
                  <a:cubicBezTo>
                    <a:pt x="100" y="610"/>
                    <a:pt x="121" y="604"/>
                    <a:pt x="141" y="597"/>
                  </a:cubicBezTo>
                  <a:cubicBezTo>
                    <a:pt x="416" y="517"/>
                    <a:pt x="654" y="366"/>
                    <a:pt x="824" y="160"/>
                  </a:cubicBezTo>
                  <a:cubicBezTo>
                    <a:pt x="809" y="145"/>
                    <a:pt x="796" y="131"/>
                    <a:pt x="783" y="119"/>
                  </a:cubicBezTo>
                  <a:cubicBezTo>
                    <a:pt x="680" y="246"/>
                    <a:pt x="549" y="351"/>
                    <a:pt x="401" y="433"/>
                  </a:cubicBezTo>
                  <a:cubicBezTo>
                    <a:pt x="500" y="370"/>
                    <a:pt x="589" y="291"/>
                    <a:pt x="668" y="204"/>
                  </a:cubicBezTo>
                  <a:lnTo>
                    <a:pt x="668" y="204"/>
                  </a:lnTo>
                  <a:cubicBezTo>
                    <a:pt x="546" y="315"/>
                    <a:pt x="421" y="394"/>
                    <a:pt x="282" y="448"/>
                  </a:cubicBezTo>
                  <a:cubicBezTo>
                    <a:pt x="438" y="372"/>
                    <a:pt x="577" y="261"/>
                    <a:pt x="680" y="121"/>
                  </a:cubicBezTo>
                  <a:lnTo>
                    <a:pt x="680" y="121"/>
                  </a:lnTo>
                  <a:cubicBezTo>
                    <a:pt x="577" y="232"/>
                    <a:pt x="456" y="310"/>
                    <a:pt x="327" y="372"/>
                  </a:cubicBezTo>
                  <a:cubicBezTo>
                    <a:pt x="477" y="286"/>
                    <a:pt x="610" y="177"/>
                    <a:pt x="714" y="40"/>
                  </a:cubicBezTo>
                  <a:cubicBezTo>
                    <a:pt x="702" y="27"/>
                    <a:pt x="689" y="12"/>
                    <a:pt x="6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59"/>
            <p:cNvSpPr/>
            <p:nvPr/>
          </p:nvSpPr>
          <p:spPr>
            <a:xfrm>
              <a:off x="6557200" y="3052025"/>
              <a:ext cx="111050" cy="15425"/>
            </a:xfrm>
            <a:custGeom>
              <a:rect b="b" l="l" r="r" t="t"/>
              <a:pathLst>
                <a:path extrusionOk="0" h="617" w="4442">
                  <a:moveTo>
                    <a:pt x="2203" y="0"/>
                  </a:moveTo>
                  <a:cubicBezTo>
                    <a:pt x="2063" y="0"/>
                    <a:pt x="1923" y="9"/>
                    <a:pt x="1784" y="34"/>
                  </a:cubicBezTo>
                  <a:cubicBezTo>
                    <a:pt x="1184" y="134"/>
                    <a:pt x="590" y="266"/>
                    <a:pt x="0" y="414"/>
                  </a:cubicBezTo>
                  <a:cubicBezTo>
                    <a:pt x="4" y="482"/>
                    <a:pt x="8" y="549"/>
                    <a:pt x="10" y="616"/>
                  </a:cubicBezTo>
                  <a:cubicBezTo>
                    <a:pt x="253" y="553"/>
                    <a:pt x="498" y="490"/>
                    <a:pt x="742" y="429"/>
                  </a:cubicBezTo>
                  <a:cubicBezTo>
                    <a:pt x="1190" y="325"/>
                    <a:pt x="1662" y="219"/>
                    <a:pt x="2053" y="186"/>
                  </a:cubicBezTo>
                  <a:cubicBezTo>
                    <a:pt x="2128" y="181"/>
                    <a:pt x="2203" y="179"/>
                    <a:pt x="2279" y="179"/>
                  </a:cubicBezTo>
                  <a:cubicBezTo>
                    <a:pt x="2576" y="179"/>
                    <a:pt x="2874" y="212"/>
                    <a:pt x="3170" y="241"/>
                  </a:cubicBezTo>
                  <a:cubicBezTo>
                    <a:pt x="3605" y="286"/>
                    <a:pt x="3991" y="332"/>
                    <a:pt x="4401" y="408"/>
                  </a:cubicBezTo>
                  <a:cubicBezTo>
                    <a:pt x="4415" y="341"/>
                    <a:pt x="4429" y="275"/>
                    <a:pt x="4442" y="208"/>
                  </a:cubicBezTo>
                  <a:cubicBezTo>
                    <a:pt x="4401" y="201"/>
                    <a:pt x="4359" y="194"/>
                    <a:pt x="4314" y="188"/>
                  </a:cubicBezTo>
                  <a:cubicBezTo>
                    <a:pt x="3834" y="112"/>
                    <a:pt x="3349" y="74"/>
                    <a:pt x="2865" y="38"/>
                  </a:cubicBezTo>
                  <a:cubicBezTo>
                    <a:pt x="2645" y="22"/>
                    <a:pt x="2423" y="0"/>
                    <a:pt x="22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59"/>
            <p:cNvSpPr/>
            <p:nvPr/>
          </p:nvSpPr>
          <p:spPr>
            <a:xfrm>
              <a:off x="6555775" y="3033600"/>
              <a:ext cx="116100" cy="14050"/>
            </a:xfrm>
            <a:custGeom>
              <a:rect b="b" l="l" r="r" t="t"/>
              <a:pathLst>
                <a:path extrusionOk="0" h="562" w="4644">
                  <a:moveTo>
                    <a:pt x="2041" y="1"/>
                  </a:moveTo>
                  <a:cubicBezTo>
                    <a:pt x="2017" y="1"/>
                    <a:pt x="1993" y="1"/>
                    <a:pt x="1970" y="2"/>
                  </a:cubicBezTo>
                  <a:cubicBezTo>
                    <a:pt x="1548" y="18"/>
                    <a:pt x="1138" y="120"/>
                    <a:pt x="726" y="197"/>
                  </a:cubicBezTo>
                  <a:cubicBezTo>
                    <a:pt x="484" y="245"/>
                    <a:pt x="242" y="300"/>
                    <a:pt x="1" y="353"/>
                  </a:cubicBezTo>
                  <a:cubicBezTo>
                    <a:pt x="3" y="378"/>
                    <a:pt x="4" y="404"/>
                    <a:pt x="6" y="429"/>
                  </a:cubicBezTo>
                  <a:cubicBezTo>
                    <a:pt x="24" y="443"/>
                    <a:pt x="36" y="466"/>
                    <a:pt x="36" y="496"/>
                  </a:cubicBezTo>
                  <a:lnTo>
                    <a:pt x="36" y="561"/>
                  </a:lnTo>
                  <a:cubicBezTo>
                    <a:pt x="212" y="520"/>
                    <a:pt x="389" y="480"/>
                    <a:pt x="566" y="441"/>
                  </a:cubicBezTo>
                  <a:cubicBezTo>
                    <a:pt x="1101" y="333"/>
                    <a:pt x="1560" y="216"/>
                    <a:pt x="2055" y="209"/>
                  </a:cubicBezTo>
                  <a:cubicBezTo>
                    <a:pt x="2467" y="222"/>
                    <a:pt x="2737" y="281"/>
                    <a:pt x="3125" y="326"/>
                  </a:cubicBezTo>
                  <a:cubicBezTo>
                    <a:pt x="3592" y="384"/>
                    <a:pt x="4007" y="429"/>
                    <a:pt x="4508" y="543"/>
                  </a:cubicBezTo>
                  <a:cubicBezTo>
                    <a:pt x="4511" y="546"/>
                    <a:pt x="4519" y="547"/>
                    <a:pt x="4525" y="549"/>
                  </a:cubicBezTo>
                  <a:cubicBezTo>
                    <a:pt x="4540" y="529"/>
                    <a:pt x="4562" y="512"/>
                    <a:pt x="4586" y="501"/>
                  </a:cubicBezTo>
                  <a:cubicBezTo>
                    <a:pt x="4591" y="480"/>
                    <a:pt x="4594" y="458"/>
                    <a:pt x="4599" y="438"/>
                  </a:cubicBezTo>
                  <a:cubicBezTo>
                    <a:pt x="4604" y="412"/>
                    <a:pt x="4621" y="392"/>
                    <a:pt x="4643" y="378"/>
                  </a:cubicBezTo>
                  <a:cubicBezTo>
                    <a:pt x="4616" y="371"/>
                    <a:pt x="4589" y="362"/>
                    <a:pt x="4562" y="353"/>
                  </a:cubicBezTo>
                  <a:cubicBezTo>
                    <a:pt x="4071" y="237"/>
                    <a:pt x="3566" y="181"/>
                    <a:pt x="3066" y="115"/>
                  </a:cubicBezTo>
                  <a:cubicBezTo>
                    <a:pt x="2857" y="92"/>
                    <a:pt x="2375" y="1"/>
                    <a:pt x="20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59"/>
            <p:cNvSpPr/>
            <p:nvPr/>
          </p:nvSpPr>
          <p:spPr>
            <a:xfrm>
              <a:off x="6410175" y="3106000"/>
              <a:ext cx="58600" cy="80875"/>
            </a:xfrm>
            <a:custGeom>
              <a:rect b="b" l="l" r="r" t="t"/>
              <a:pathLst>
                <a:path extrusionOk="0" h="3235" w="2344">
                  <a:moveTo>
                    <a:pt x="2193" y="0"/>
                  </a:moveTo>
                  <a:cubicBezTo>
                    <a:pt x="1826" y="315"/>
                    <a:pt x="1468" y="645"/>
                    <a:pt x="1136" y="997"/>
                  </a:cubicBezTo>
                  <a:cubicBezTo>
                    <a:pt x="1045" y="1092"/>
                    <a:pt x="958" y="1190"/>
                    <a:pt x="881" y="1297"/>
                  </a:cubicBezTo>
                  <a:cubicBezTo>
                    <a:pt x="863" y="1330"/>
                    <a:pt x="833" y="1361"/>
                    <a:pt x="823" y="1398"/>
                  </a:cubicBezTo>
                  <a:cubicBezTo>
                    <a:pt x="709" y="1534"/>
                    <a:pt x="603" y="1675"/>
                    <a:pt x="513" y="1826"/>
                  </a:cubicBezTo>
                  <a:cubicBezTo>
                    <a:pt x="408" y="2009"/>
                    <a:pt x="372" y="2148"/>
                    <a:pt x="328" y="2261"/>
                  </a:cubicBezTo>
                  <a:cubicBezTo>
                    <a:pt x="201" y="2571"/>
                    <a:pt x="97" y="2889"/>
                    <a:pt x="1" y="3209"/>
                  </a:cubicBezTo>
                  <a:cubicBezTo>
                    <a:pt x="31" y="3214"/>
                    <a:pt x="58" y="3218"/>
                    <a:pt x="82" y="3223"/>
                  </a:cubicBezTo>
                  <a:cubicBezTo>
                    <a:pt x="99" y="3225"/>
                    <a:pt x="114" y="3229"/>
                    <a:pt x="129" y="3235"/>
                  </a:cubicBezTo>
                  <a:cubicBezTo>
                    <a:pt x="245" y="2859"/>
                    <a:pt x="382" y="2521"/>
                    <a:pt x="601" y="2150"/>
                  </a:cubicBezTo>
                  <a:cubicBezTo>
                    <a:pt x="767" y="1821"/>
                    <a:pt x="1110" y="1381"/>
                    <a:pt x="1195" y="1270"/>
                  </a:cubicBezTo>
                  <a:cubicBezTo>
                    <a:pt x="1205" y="1257"/>
                    <a:pt x="1214" y="1245"/>
                    <a:pt x="1222" y="1234"/>
                  </a:cubicBezTo>
                  <a:cubicBezTo>
                    <a:pt x="1261" y="1190"/>
                    <a:pt x="1299" y="1147"/>
                    <a:pt x="1340" y="1105"/>
                  </a:cubicBezTo>
                  <a:cubicBezTo>
                    <a:pt x="1655" y="768"/>
                    <a:pt x="1998" y="426"/>
                    <a:pt x="2344" y="117"/>
                  </a:cubicBezTo>
                  <a:cubicBezTo>
                    <a:pt x="2329" y="112"/>
                    <a:pt x="2318" y="104"/>
                    <a:pt x="2308" y="97"/>
                  </a:cubicBezTo>
                  <a:cubicBezTo>
                    <a:pt x="2270" y="65"/>
                    <a:pt x="2230" y="32"/>
                    <a:pt x="21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59"/>
            <p:cNvSpPr/>
            <p:nvPr/>
          </p:nvSpPr>
          <p:spPr>
            <a:xfrm>
              <a:off x="6396550" y="3203300"/>
              <a:ext cx="12225" cy="104825"/>
            </a:xfrm>
            <a:custGeom>
              <a:rect b="b" l="l" r="r" t="t"/>
              <a:pathLst>
                <a:path extrusionOk="0" h="4193" w="489">
                  <a:moveTo>
                    <a:pt x="351" y="1"/>
                  </a:moveTo>
                  <a:cubicBezTo>
                    <a:pt x="208" y="527"/>
                    <a:pt x="40" y="1053"/>
                    <a:pt x="13" y="1601"/>
                  </a:cubicBezTo>
                  <a:cubicBezTo>
                    <a:pt x="0" y="1938"/>
                    <a:pt x="29" y="2274"/>
                    <a:pt x="56" y="2611"/>
                  </a:cubicBezTo>
                  <a:cubicBezTo>
                    <a:pt x="82" y="2935"/>
                    <a:pt x="106" y="3260"/>
                    <a:pt x="165" y="3581"/>
                  </a:cubicBezTo>
                  <a:cubicBezTo>
                    <a:pt x="200" y="3787"/>
                    <a:pt x="245" y="3991"/>
                    <a:pt x="295" y="4192"/>
                  </a:cubicBezTo>
                  <a:cubicBezTo>
                    <a:pt x="334" y="4178"/>
                    <a:pt x="372" y="4166"/>
                    <a:pt x="411" y="4151"/>
                  </a:cubicBezTo>
                  <a:cubicBezTo>
                    <a:pt x="421" y="4147"/>
                    <a:pt x="430" y="4146"/>
                    <a:pt x="440" y="4146"/>
                  </a:cubicBezTo>
                  <a:cubicBezTo>
                    <a:pt x="452" y="4146"/>
                    <a:pt x="463" y="4148"/>
                    <a:pt x="475" y="4152"/>
                  </a:cubicBezTo>
                  <a:cubicBezTo>
                    <a:pt x="287" y="3443"/>
                    <a:pt x="184" y="2752"/>
                    <a:pt x="189" y="2003"/>
                  </a:cubicBezTo>
                  <a:cubicBezTo>
                    <a:pt x="206" y="1309"/>
                    <a:pt x="297" y="888"/>
                    <a:pt x="467" y="114"/>
                  </a:cubicBezTo>
                  <a:cubicBezTo>
                    <a:pt x="474" y="84"/>
                    <a:pt x="480" y="57"/>
                    <a:pt x="488" y="27"/>
                  </a:cubicBezTo>
                  <a:lnTo>
                    <a:pt x="488" y="27"/>
                  </a:lnTo>
                  <a:cubicBezTo>
                    <a:pt x="482" y="28"/>
                    <a:pt x="476" y="28"/>
                    <a:pt x="470" y="28"/>
                  </a:cubicBezTo>
                  <a:cubicBezTo>
                    <a:pt x="458" y="28"/>
                    <a:pt x="446" y="26"/>
                    <a:pt x="435" y="24"/>
                  </a:cubicBezTo>
                  <a:cubicBezTo>
                    <a:pt x="407" y="17"/>
                    <a:pt x="380" y="8"/>
                    <a:pt x="3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59"/>
            <p:cNvSpPr/>
            <p:nvPr/>
          </p:nvSpPr>
          <p:spPr>
            <a:xfrm>
              <a:off x="6374225" y="3197000"/>
              <a:ext cx="16375" cy="115200"/>
            </a:xfrm>
            <a:custGeom>
              <a:rect b="b" l="l" r="r" t="t"/>
              <a:pathLst>
                <a:path extrusionOk="0" h="4608" w="655">
                  <a:moveTo>
                    <a:pt x="449" y="1"/>
                  </a:moveTo>
                  <a:cubicBezTo>
                    <a:pt x="423" y="101"/>
                    <a:pt x="399" y="200"/>
                    <a:pt x="373" y="300"/>
                  </a:cubicBezTo>
                  <a:cubicBezTo>
                    <a:pt x="265" y="717"/>
                    <a:pt x="170" y="1139"/>
                    <a:pt x="100" y="1565"/>
                  </a:cubicBezTo>
                  <a:cubicBezTo>
                    <a:pt x="42" y="1907"/>
                    <a:pt x="0" y="2254"/>
                    <a:pt x="13" y="2602"/>
                  </a:cubicBezTo>
                  <a:cubicBezTo>
                    <a:pt x="31" y="3058"/>
                    <a:pt x="140" y="3503"/>
                    <a:pt x="250" y="3944"/>
                  </a:cubicBezTo>
                  <a:cubicBezTo>
                    <a:pt x="307" y="4165"/>
                    <a:pt x="368" y="4387"/>
                    <a:pt x="430" y="4607"/>
                  </a:cubicBezTo>
                  <a:cubicBezTo>
                    <a:pt x="443" y="4577"/>
                    <a:pt x="472" y="4554"/>
                    <a:pt x="516" y="4551"/>
                  </a:cubicBezTo>
                  <a:cubicBezTo>
                    <a:pt x="562" y="4548"/>
                    <a:pt x="608" y="4545"/>
                    <a:pt x="654" y="4541"/>
                  </a:cubicBezTo>
                  <a:cubicBezTo>
                    <a:pt x="646" y="4514"/>
                    <a:pt x="640" y="4489"/>
                    <a:pt x="633" y="4461"/>
                  </a:cubicBezTo>
                  <a:cubicBezTo>
                    <a:pt x="481" y="3906"/>
                    <a:pt x="303" y="3262"/>
                    <a:pt x="260" y="2786"/>
                  </a:cubicBezTo>
                  <a:cubicBezTo>
                    <a:pt x="219" y="2390"/>
                    <a:pt x="270" y="1951"/>
                    <a:pt x="316" y="1647"/>
                  </a:cubicBezTo>
                  <a:cubicBezTo>
                    <a:pt x="372" y="1231"/>
                    <a:pt x="484" y="681"/>
                    <a:pt x="609" y="143"/>
                  </a:cubicBezTo>
                  <a:cubicBezTo>
                    <a:pt x="583" y="139"/>
                    <a:pt x="556" y="135"/>
                    <a:pt x="531" y="130"/>
                  </a:cubicBezTo>
                  <a:cubicBezTo>
                    <a:pt x="474" y="121"/>
                    <a:pt x="443" y="52"/>
                    <a:pt x="454" y="2"/>
                  </a:cubicBezTo>
                  <a:cubicBezTo>
                    <a:pt x="453" y="2"/>
                    <a:pt x="450" y="1"/>
                    <a:pt x="4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59"/>
            <p:cNvSpPr/>
            <p:nvPr/>
          </p:nvSpPr>
          <p:spPr>
            <a:xfrm>
              <a:off x="6388800" y="3326125"/>
              <a:ext cx="59450" cy="90350"/>
            </a:xfrm>
            <a:custGeom>
              <a:rect b="b" l="l" r="r" t="t"/>
              <a:pathLst>
                <a:path extrusionOk="0" h="3614" w="2378">
                  <a:moveTo>
                    <a:pt x="0" y="0"/>
                  </a:moveTo>
                  <a:lnTo>
                    <a:pt x="0" y="0"/>
                  </a:lnTo>
                  <a:cubicBezTo>
                    <a:pt x="39" y="136"/>
                    <a:pt x="76" y="272"/>
                    <a:pt x="114" y="408"/>
                  </a:cubicBezTo>
                  <a:cubicBezTo>
                    <a:pt x="561" y="2045"/>
                    <a:pt x="396" y="2163"/>
                    <a:pt x="1792" y="3297"/>
                  </a:cubicBezTo>
                  <a:cubicBezTo>
                    <a:pt x="1934" y="3408"/>
                    <a:pt x="2068" y="3512"/>
                    <a:pt x="2200" y="3614"/>
                  </a:cubicBezTo>
                  <a:cubicBezTo>
                    <a:pt x="2202" y="3613"/>
                    <a:pt x="2202" y="3611"/>
                    <a:pt x="2203" y="3610"/>
                  </a:cubicBezTo>
                  <a:cubicBezTo>
                    <a:pt x="2262" y="3561"/>
                    <a:pt x="2320" y="3511"/>
                    <a:pt x="2378" y="3461"/>
                  </a:cubicBezTo>
                  <a:cubicBezTo>
                    <a:pt x="2182" y="3312"/>
                    <a:pt x="1987" y="3166"/>
                    <a:pt x="1790" y="3020"/>
                  </a:cubicBezTo>
                  <a:cubicBezTo>
                    <a:pt x="1366" y="2708"/>
                    <a:pt x="911" y="2282"/>
                    <a:pt x="730" y="1800"/>
                  </a:cubicBezTo>
                  <a:cubicBezTo>
                    <a:pt x="590" y="1456"/>
                    <a:pt x="525" y="1088"/>
                    <a:pt x="433" y="730"/>
                  </a:cubicBezTo>
                  <a:cubicBezTo>
                    <a:pt x="374" y="494"/>
                    <a:pt x="310" y="258"/>
                    <a:pt x="247" y="22"/>
                  </a:cubicBezTo>
                  <a:cubicBezTo>
                    <a:pt x="164" y="20"/>
                    <a:pt x="81" y="11"/>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59"/>
            <p:cNvSpPr/>
            <p:nvPr/>
          </p:nvSpPr>
          <p:spPr>
            <a:xfrm>
              <a:off x="6408200" y="3321000"/>
              <a:ext cx="54350" cy="82400"/>
            </a:xfrm>
            <a:custGeom>
              <a:rect b="b" l="l" r="r" t="t"/>
              <a:pathLst>
                <a:path extrusionOk="0" h="3296" w="2174">
                  <a:moveTo>
                    <a:pt x="170" y="0"/>
                  </a:moveTo>
                  <a:cubicBezTo>
                    <a:pt x="160" y="9"/>
                    <a:pt x="150" y="15"/>
                    <a:pt x="139" y="21"/>
                  </a:cubicBezTo>
                  <a:cubicBezTo>
                    <a:pt x="137" y="24"/>
                    <a:pt x="137" y="26"/>
                    <a:pt x="134" y="27"/>
                  </a:cubicBezTo>
                  <a:cubicBezTo>
                    <a:pt x="129" y="51"/>
                    <a:pt x="113" y="72"/>
                    <a:pt x="93" y="87"/>
                  </a:cubicBezTo>
                  <a:cubicBezTo>
                    <a:pt x="82" y="97"/>
                    <a:pt x="70" y="103"/>
                    <a:pt x="54" y="107"/>
                  </a:cubicBezTo>
                  <a:cubicBezTo>
                    <a:pt x="44" y="108"/>
                    <a:pt x="34" y="111"/>
                    <a:pt x="25" y="112"/>
                  </a:cubicBezTo>
                  <a:cubicBezTo>
                    <a:pt x="18" y="112"/>
                    <a:pt x="12" y="110"/>
                    <a:pt x="5" y="110"/>
                  </a:cubicBezTo>
                  <a:cubicBezTo>
                    <a:pt x="3" y="110"/>
                    <a:pt x="2" y="110"/>
                    <a:pt x="1" y="112"/>
                  </a:cubicBezTo>
                  <a:cubicBezTo>
                    <a:pt x="88" y="409"/>
                    <a:pt x="173" y="706"/>
                    <a:pt x="281" y="997"/>
                  </a:cubicBezTo>
                  <a:cubicBezTo>
                    <a:pt x="415" y="1329"/>
                    <a:pt x="430" y="1443"/>
                    <a:pt x="630" y="1741"/>
                  </a:cubicBezTo>
                  <a:cubicBezTo>
                    <a:pt x="754" y="1917"/>
                    <a:pt x="1007" y="2158"/>
                    <a:pt x="1204" y="2380"/>
                  </a:cubicBezTo>
                  <a:cubicBezTo>
                    <a:pt x="1422" y="2620"/>
                    <a:pt x="1627" y="2872"/>
                    <a:pt x="1846" y="3108"/>
                  </a:cubicBezTo>
                  <a:cubicBezTo>
                    <a:pt x="1908" y="3172"/>
                    <a:pt x="1970" y="3234"/>
                    <a:pt x="2033" y="3296"/>
                  </a:cubicBezTo>
                  <a:cubicBezTo>
                    <a:pt x="2047" y="3282"/>
                    <a:pt x="2061" y="3269"/>
                    <a:pt x="2076" y="3255"/>
                  </a:cubicBezTo>
                  <a:cubicBezTo>
                    <a:pt x="2080" y="3238"/>
                    <a:pt x="2087" y="3222"/>
                    <a:pt x="2100" y="3208"/>
                  </a:cubicBezTo>
                  <a:cubicBezTo>
                    <a:pt x="2126" y="3185"/>
                    <a:pt x="2149" y="3157"/>
                    <a:pt x="2174" y="3131"/>
                  </a:cubicBezTo>
                  <a:cubicBezTo>
                    <a:pt x="2031" y="2991"/>
                    <a:pt x="1892" y="2848"/>
                    <a:pt x="1750" y="2710"/>
                  </a:cubicBezTo>
                  <a:cubicBezTo>
                    <a:pt x="1269" y="2226"/>
                    <a:pt x="935" y="1890"/>
                    <a:pt x="632" y="1301"/>
                  </a:cubicBezTo>
                  <a:cubicBezTo>
                    <a:pt x="469" y="964"/>
                    <a:pt x="318" y="463"/>
                    <a:pt x="180" y="27"/>
                  </a:cubicBezTo>
                  <a:cubicBezTo>
                    <a:pt x="177" y="19"/>
                    <a:pt x="175" y="10"/>
                    <a:pt x="1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59"/>
            <p:cNvSpPr/>
            <p:nvPr/>
          </p:nvSpPr>
          <p:spPr>
            <a:xfrm>
              <a:off x="6557275" y="3432950"/>
              <a:ext cx="109750" cy="18600"/>
            </a:xfrm>
            <a:custGeom>
              <a:rect b="b" l="l" r="r" t="t"/>
              <a:pathLst>
                <a:path extrusionOk="0" h="744" w="4390">
                  <a:moveTo>
                    <a:pt x="4374" y="0"/>
                  </a:moveTo>
                  <a:cubicBezTo>
                    <a:pt x="4244" y="28"/>
                    <a:pt x="4116" y="59"/>
                    <a:pt x="3988" y="97"/>
                  </a:cubicBezTo>
                  <a:cubicBezTo>
                    <a:pt x="3660" y="198"/>
                    <a:pt x="3339" y="320"/>
                    <a:pt x="3006" y="407"/>
                  </a:cubicBezTo>
                  <a:cubicBezTo>
                    <a:pt x="3004" y="407"/>
                    <a:pt x="3002" y="407"/>
                    <a:pt x="2999" y="407"/>
                  </a:cubicBezTo>
                  <a:cubicBezTo>
                    <a:pt x="2936" y="407"/>
                    <a:pt x="2722" y="449"/>
                    <a:pt x="2617" y="458"/>
                  </a:cubicBezTo>
                  <a:cubicBezTo>
                    <a:pt x="2228" y="526"/>
                    <a:pt x="1624" y="574"/>
                    <a:pt x="1070" y="574"/>
                  </a:cubicBezTo>
                  <a:cubicBezTo>
                    <a:pt x="845" y="574"/>
                    <a:pt x="628" y="566"/>
                    <a:pt x="437" y="548"/>
                  </a:cubicBezTo>
                  <a:cubicBezTo>
                    <a:pt x="293" y="537"/>
                    <a:pt x="149" y="515"/>
                    <a:pt x="0" y="486"/>
                  </a:cubicBezTo>
                  <a:lnTo>
                    <a:pt x="0" y="486"/>
                  </a:lnTo>
                  <a:cubicBezTo>
                    <a:pt x="1" y="542"/>
                    <a:pt x="1" y="598"/>
                    <a:pt x="1" y="654"/>
                  </a:cubicBezTo>
                  <a:cubicBezTo>
                    <a:pt x="277" y="687"/>
                    <a:pt x="559" y="702"/>
                    <a:pt x="862" y="712"/>
                  </a:cubicBezTo>
                  <a:cubicBezTo>
                    <a:pt x="1167" y="727"/>
                    <a:pt x="1474" y="743"/>
                    <a:pt x="1779" y="743"/>
                  </a:cubicBezTo>
                  <a:cubicBezTo>
                    <a:pt x="2075" y="743"/>
                    <a:pt x="2370" y="728"/>
                    <a:pt x="2662" y="685"/>
                  </a:cubicBezTo>
                  <a:cubicBezTo>
                    <a:pt x="2845" y="650"/>
                    <a:pt x="2912" y="622"/>
                    <a:pt x="3053" y="560"/>
                  </a:cubicBezTo>
                  <a:cubicBezTo>
                    <a:pt x="3059" y="557"/>
                    <a:pt x="3061" y="555"/>
                    <a:pt x="3063" y="555"/>
                  </a:cubicBezTo>
                  <a:cubicBezTo>
                    <a:pt x="3406" y="440"/>
                    <a:pt x="3744" y="298"/>
                    <a:pt x="4100" y="228"/>
                  </a:cubicBezTo>
                  <a:cubicBezTo>
                    <a:pt x="4191" y="210"/>
                    <a:pt x="4283" y="196"/>
                    <a:pt x="4379" y="182"/>
                  </a:cubicBezTo>
                  <a:cubicBezTo>
                    <a:pt x="4376" y="156"/>
                    <a:pt x="4379" y="130"/>
                    <a:pt x="4390" y="106"/>
                  </a:cubicBezTo>
                  <a:cubicBezTo>
                    <a:pt x="4384" y="71"/>
                    <a:pt x="4379" y="36"/>
                    <a:pt x="43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59"/>
            <p:cNvSpPr/>
            <p:nvPr/>
          </p:nvSpPr>
          <p:spPr>
            <a:xfrm>
              <a:off x="6472850" y="3411425"/>
              <a:ext cx="70575" cy="35350"/>
            </a:xfrm>
            <a:custGeom>
              <a:rect b="b" l="l" r="r" t="t"/>
              <a:pathLst>
                <a:path extrusionOk="0" h="1414" w="2823">
                  <a:moveTo>
                    <a:pt x="103" y="0"/>
                  </a:moveTo>
                  <a:cubicBezTo>
                    <a:pt x="74" y="63"/>
                    <a:pt x="41" y="122"/>
                    <a:pt x="0" y="178"/>
                  </a:cubicBezTo>
                  <a:cubicBezTo>
                    <a:pt x="51" y="221"/>
                    <a:pt x="102" y="264"/>
                    <a:pt x="154" y="304"/>
                  </a:cubicBezTo>
                  <a:cubicBezTo>
                    <a:pt x="267" y="395"/>
                    <a:pt x="388" y="479"/>
                    <a:pt x="525" y="533"/>
                  </a:cubicBezTo>
                  <a:lnTo>
                    <a:pt x="560" y="548"/>
                  </a:lnTo>
                  <a:cubicBezTo>
                    <a:pt x="789" y="698"/>
                    <a:pt x="1040" y="820"/>
                    <a:pt x="1293" y="923"/>
                  </a:cubicBezTo>
                  <a:cubicBezTo>
                    <a:pt x="1523" y="1025"/>
                    <a:pt x="1986" y="1198"/>
                    <a:pt x="2311" y="1285"/>
                  </a:cubicBezTo>
                  <a:cubicBezTo>
                    <a:pt x="2473" y="1337"/>
                    <a:pt x="2631" y="1380"/>
                    <a:pt x="2786" y="1413"/>
                  </a:cubicBezTo>
                  <a:cubicBezTo>
                    <a:pt x="2785" y="1399"/>
                    <a:pt x="2785" y="1385"/>
                    <a:pt x="2783" y="1370"/>
                  </a:cubicBezTo>
                  <a:cubicBezTo>
                    <a:pt x="2781" y="1342"/>
                    <a:pt x="2785" y="1318"/>
                    <a:pt x="2790" y="1291"/>
                  </a:cubicBezTo>
                  <a:cubicBezTo>
                    <a:pt x="2794" y="1272"/>
                    <a:pt x="2806" y="1254"/>
                    <a:pt x="2820" y="1242"/>
                  </a:cubicBezTo>
                  <a:cubicBezTo>
                    <a:pt x="2821" y="1233"/>
                    <a:pt x="2821" y="1223"/>
                    <a:pt x="2822" y="1213"/>
                  </a:cubicBezTo>
                  <a:cubicBezTo>
                    <a:pt x="2791" y="1206"/>
                    <a:pt x="2761" y="1197"/>
                    <a:pt x="2730" y="1190"/>
                  </a:cubicBezTo>
                  <a:cubicBezTo>
                    <a:pt x="2323" y="1083"/>
                    <a:pt x="1919" y="967"/>
                    <a:pt x="1525" y="819"/>
                  </a:cubicBezTo>
                  <a:cubicBezTo>
                    <a:pt x="1239" y="716"/>
                    <a:pt x="964" y="590"/>
                    <a:pt x="695" y="425"/>
                  </a:cubicBezTo>
                  <a:cubicBezTo>
                    <a:pt x="688" y="417"/>
                    <a:pt x="679" y="408"/>
                    <a:pt x="668" y="402"/>
                  </a:cubicBezTo>
                  <a:cubicBezTo>
                    <a:pt x="625" y="378"/>
                    <a:pt x="578" y="351"/>
                    <a:pt x="535" y="325"/>
                  </a:cubicBezTo>
                  <a:cubicBezTo>
                    <a:pt x="480" y="286"/>
                    <a:pt x="426" y="249"/>
                    <a:pt x="371" y="208"/>
                  </a:cubicBezTo>
                  <a:cubicBezTo>
                    <a:pt x="369" y="206"/>
                    <a:pt x="344" y="188"/>
                    <a:pt x="335" y="181"/>
                  </a:cubicBezTo>
                  <a:cubicBezTo>
                    <a:pt x="330" y="175"/>
                    <a:pt x="314" y="165"/>
                    <a:pt x="308" y="161"/>
                  </a:cubicBezTo>
                  <a:cubicBezTo>
                    <a:pt x="283" y="141"/>
                    <a:pt x="261" y="117"/>
                    <a:pt x="232" y="103"/>
                  </a:cubicBezTo>
                  <a:cubicBezTo>
                    <a:pt x="228" y="100"/>
                    <a:pt x="225" y="99"/>
                    <a:pt x="220" y="98"/>
                  </a:cubicBezTo>
                  <a:cubicBezTo>
                    <a:pt x="180" y="65"/>
                    <a:pt x="141" y="32"/>
                    <a:pt x="1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59"/>
            <p:cNvSpPr/>
            <p:nvPr/>
          </p:nvSpPr>
          <p:spPr>
            <a:xfrm>
              <a:off x="6681425" y="3416825"/>
              <a:ext cx="47250" cy="18975"/>
            </a:xfrm>
            <a:custGeom>
              <a:rect b="b" l="l" r="r" t="t"/>
              <a:pathLst>
                <a:path extrusionOk="0" h="759" w="1890">
                  <a:moveTo>
                    <a:pt x="1786" y="0"/>
                  </a:moveTo>
                  <a:cubicBezTo>
                    <a:pt x="1549" y="131"/>
                    <a:pt x="1313" y="246"/>
                    <a:pt x="1085" y="331"/>
                  </a:cubicBezTo>
                  <a:cubicBezTo>
                    <a:pt x="792" y="443"/>
                    <a:pt x="509" y="451"/>
                    <a:pt x="452" y="466"/>
                  </a:cubicBezTo>
                  <a:lnTo>
                    <a:pt x="0" y="536"/>
                  </a:lnTo>
                  <a:cubicBezTo>
                    <a:pt x="9" y="599"/>
                    <a:pt x="19" y="662"/>
                    <a:pt x="28" y="725"/>
                  </a:cubicBezTo>
                  <a:cubicBezTo>
                    <a:pt x="30" y="736"/>
                    <a:pt x="33" y="747"/>
                    <a:pt x="34" y="758"/>
                  </a:cubicBezTo>
                  <a:cubicBezTo>
                    <a:pt x="343" y="722"/>
                    <a:pt x="649" y="672"/>
                    <a:pt x="915" y="565"/>
                  </a:cubicBezTo>
                  <a:cubicBezTo>
                    <a:pt x="1249" y="425"/>
                    <a:pt x="1530" y="323"/>
                    <a:pt x="1890" y="150"/>
                  </a:cubicBezTo>
                  <a:cubicBezTo>
                    <a:pt x="1856" y="98"/>
                    <a:pt x="1821" y="49"/>
                    <a:pt x="17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59"/>
            <p:cNvSpPr/>
            <p:nvPr/>
          </p:nvSpPr>
          <p:spPr>
            <a:xfrm>
              <a:off x="6744350" y="3374675"/>
              <a:ext cx="42875" cy="43125"/>
            </a:xfrm>
            <a:custGeom>
              <a:rect b="b" l="l" r="r" t="t"/>
              <a:pathLst>
                <a:path extrusionOk="0" h="1725" w="1715">
                  <a:moveTo>
                    <a:pt x="1503" y="1"/>
                  </a:moveTo>
                  <a:cubicBezTo>
                    <a:pt x="1406" y="1"/>
                    <a:pt x="1321" y="59"/>
                    <a:pt x="1245" y="112"/>
                  </a:cubicBezTo>
                  <a:cubicBezTo>
                    <a:pt x="1052" y="256"/>
                    <a:pt x="931" y="471"/>
                    <a:pt x="762" y="641"/>
                  </a:cubicBezTo>
                  <a:cubicBezTo>
                    <a:pt x="588" y="837"/>
                    <a:pt x="487" y="910"/>
                    <a:pt x="281" y="1048"/>
                  </a:cubicBezTo>
                  <a:cubicBezTo>
                    <a:pt x="190" y="1111"/>
                    <a:pt x="96" y="1174"/>
                    <a:pt x="0" y="1236"/>
                  </a:cubicBezTo>
                  <a:cubicBezTo>
                    <a:pt x="45" y="1287"/>
                    <a:pt x="91" y="1337"/>
                    <a:pt x="135" y="1389"/>
                  </a:cubicBezTo>
                  <a:cubicBezTo>
                    <a:pt x="160" y="1373"/>
                    <a:pt x="186" y="1357"/>
                    <a:pt x="210" y="1341"/>
                  </a:cubicBezTo>
                  <a:cubicBezTo>
                    <a:pt x="442" y="1190"/>
                    <a:pt x="688" y="1045"/>
                    <a:pt x="855" y="819"/>
                  </a:cubicBezTo>
                  <a:cubicBezTo>
                    <a:pt x="951" y="704"/>
                    <a:pt x="1000" y="634"/>
                    <a:pt x="1134" y="477"/>
                  </a:cubicBezTo>
                  <a:cubicBezTo>
                    <a:pt x="1227" y="360"/>
                    <a:pt x="1303" y="284"/>
                    <a:pt x="1391" y="231"/>
                  </a:cubicBezTo>
                  <a:cubicBezTo>
                    <a:pt x="1415" y="217"/>
                    <a:pt x="1439" y="204"/>
                    <a:pt x="1465" y="193"/>
                  </a:cubicBezTo>
                  <a:cubicBezTo>
                    <a:pt x="1473" y="190"/>
                    <a:pt x="1482" y="188"/>
                    <a:pt x="1489" y="185"/>
                  </a:cubicBezTo>
                  <a:lnTo>
                    <a:pt x="1492" y="185"/>
                  </a:lnTo>
                  <a:cubicBezTo>
                    <a:pt x="1493" y="185"/>
                    <a:pt x="1494" y="185"/>
                    <a:pt x="1494" y="186"/>
                  </a:cubicBezTo>
                  <a:cubicBezTo>
                    <a:pt x="1495" y="188"/>
                    <a:pt x="1498" y="188"/>
                    <a:pt x="1498" y="189"/>
                  </a:cubicBezTo>
                  <a:lnTo>
                    <a:pt x="1499" y="190"/>
                  </a:lnTo>
                  <a:cubicBezTo>
                    <a:pt x="1501" y="195"/>
                    <a:pt x="1505" y="199"/>
                    <a:pt x="1508" y="204"/>
                  </a:cubicBezTo>
                  <a:cubicBezTo>
                    <a:pt x="1509" y="209"/>
                    <a:pt x="1510" y="211"/>
                    <a:pt x="1510" y="215"/>
                  </a:cubicBezTo>
                  <a:cubicBezTo>
                    <a:pt x="1510" y="283"/>
                    <a:pt x="1415" y="433"/>
                    <a:pt x="1317" y="561"/>
                  </a:cubicBezTo>
                  <a:cubicBezTo>
                    <a:pt x="1241" y="649"/>
                    <a:pt x="1165" y="738"/>
                    <a:pt x="1088" y="826"/>
                  </a:cubicBezTo>
                  <a:cubicBezTo>
                    <a:pt x="1024" y="894"/>
                    <a:pt x="959" y="961"/>
                    <a:pt x="902" y="1032"/>
                  </a:cubicBezTo>
                  <a:cubicBezTo>
                    <a:pt x="902" y="1033"/>
                    <a:pt x="902" y="1033"/>
                    <a:pt x="901" y="1035"/>
                  </a:cubicBezTo>
                  <a:cubicBezTo>
                    <a:pt x="718" y="1234"/>
                    <a:pt x="531" y="1429"/>
                    <a:pt x="329" y="1609"/>
                  </a:cubicBezTo>
                  <a:cubicBezTo>
                    <a:pt x="362" y="1647"/>
                    <a:pt x="396" y="1686"/>
                    <a:pt x="428" y="1725"/>
                  </a:cubicBezTo>
                  <a:cubicBezTo>
                    <a:pt x="450" y="1707"/>
                    <a:pt x="475" y="1689"/>
                    <a:pt x="499" y="1673"/>
                  </a:cubicBezTo>
                  <a:cubicBezTo>
                    <a:pt x="787" y="1430"/>
                    <a:pt x="1035" y="1142"/>
                    <a:pt x="1271" y="848"/>
                  </a:cubicBezTo>
                  <a:cubicBezTo>
                    <a:pt x="1287" y="828"/>
                    <a:pt x="1304" y="806"/>
                    <a:pt x="1322" y="785"/>
                  </a:cubicBezTo>
                  <a:cubicBezTo>
                    <a:pt x="1381" y="724"/>
                    <a:pt x="1441" y="660"/>
                    <a:pt x="1498" y="596"/>
                  </a:cubicBezTo>
                  <a:cubicBezTo>
                    <a:pt x="1599" y="478"/>
                    <a:pt x="1715" y="334"/>
                    <a:pt x="1689" y="170"/>
                  </a:cubicBezTo>
                  <a:cubicBezTo>
                    <a:pt x="1672" y="82"/>
                    <a:pt x="1595" y="4"/>
                    <a:pt x="15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59"/>
            <p:cNvSpPr/>
            <p:nvPr/>
          </p:nvSpPr>
          <p:spPr>
            <a:xfrm>
              <a:off x="6460725" y="3425525"/>
              <a:ext cx="82150" cy="34500"/>
            </a:xfrm>
            <a:custGeom>
              <a:rect b="b" l="l" r="r" t="t"/>
              <a:pathLst>
                <a:path extrusionOk="0" h="1380" w="3286">
                  <a:moveTo>
                    <a:pt x="156" y="0"/>
                  </a:moveTo>
                  <a:cubicBezTo>
                    <a:pt x="155" y="6"/>
                    <a:pt x="152" y="11"/>
                    <a:pt x="151" y="15"/>
                  </a:cubicBezTo>
                  <a:cubicBezTo>
                    <a:pt x="134" y="55"/>
                    <a:pt x="111" y="92"/>
                    <a:pt x="78" y="121"/>
                  </a:cubicBezTo>
                  <a:cubicBezTo>
                    <a:pt x="54" y="140"/>
                    <a:pt x="28" y="158"/>
                    <a:pt x="0" y="169"/>
                  </a:cubicBezTo>
                  <a:cubicBezTo>
                    <a:pt x="105" y="255"/>
                    <a:pt x="213" y="342"/>
                    <a:pt x="326" y="436"/>
                  </a:cubicBezTo>
                  <a:cubicBezTo>
                    <a:pt x="487" y="577"/>
                    <a:pt x="799" y="845"/>
                    <a:pt x="880" y="902"/>
                  </a:cubicBezTo>
                  <a:cubicBezTo>
                    <a:pt x="1011" y="1003"/>
                    <a:pt x="1151" y="1096"/>
                    <a:pt x="1310" y="1142"/>
                  </a:cubicBezTo>
                  <a:cubicBezTo>
                    <a:pt x="1405" y="1167"/>
                    <a:pt x="1530" y="1183"/>
                    <a:pt x="1634" y="1192"/>
                  </a:cubicBezTo>
                  <a:cubicBezTo>
                    <a:pt x="1850" y="1235"/>
                    <a:pt x="2070" y="1254"/>
                    <a:pt x="2291" y="1275"/>
                  </a:cubicBezTo>
                  <a:cubicBezTo>
                    <a:pt x="2622" y="1305"/>
                    <a:pt x="2955" y="1342"/>
                    <a:pt x="3286" y="1379"/>
                  </a:cubicBezTo>
                  <a:cubicBezTo>
                    <a:pt x="3285" y="1358"/>
                    <a:pt x="3283" y="1336"/>
                    <a:pt x="3283" y="1316"/>
                  </a:cubicBezTo>
                  <a:cubicBezTo>
                    <a:pt x="3240" y="1291"/>
                    <a:pt x="3210" y="1234"/>
                    <a:pt x="3229" y="1188"/>
                  </a:cubicBezTo>
                  <a:cubicBezTo>
                    <a:pt x="3233" y="1178"/>
                    <a:pt x="3236" y="1166"/>
                    <a:pt x="3239" y="1156"/>
                  </a:cubicBezTo>
                  <a:cubicBezTo>
                    <a:pt x="2767" y="1106"/>
                    <a:pt x="2302" y="1055"/>
                    <a:pt x="1937" y="1013"/>
                  </a:cubicBezTo>
                  <a:cubicBezTo>
                    <a:pt x="1848" y="999"/>
                    <a:pt x="1758" y="984"/>
                    <a:pt x="1670" y="963"/>
                  </a:cubicBezTo>
                  <a:cubicBezTo>
                    <a:pt x="1644" y="957"/>
                    <a:pt x="1617" y="949"/>
                    <a:pt x="1590" y="949"/>
                  </a:cubicBezTo>
                  <a:cubicBezTo>
                    <a:pt x="1581" y="949"/>
                    <a:pt x="1571" y="950"/>
                    <a:pt x="1562" y="953"/>
                  </a:cubicBezTo>
                  <a:cubicBezTo>
                    <a:pt x="1501" y="945"/>
                    <a:pt x="1432" y="933"/>
                    <a:pt x="1364" y="914"/>
                  </a:cubicBezTo>
                  <a:cubicBezTo>
                    <a:pt x="1032" y="798"/>
                    <a:pt x="715" y="459"/>
                    <a:pt x="357" y="168"/>
                  </a:cubicBezTo>
                  <a:cubicBezTo>
                    <a:pt x="291" y="112"/>
                    <a:pt x="223" y="56"/>
                    <a:pt x="1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59"/>
            <p:cNvSpPr/>
            <p:nvPr/>
          </p:nvSpPr>
          <p:spPr>
            <a:xfrm>
              <a:off x="6557325" y="3450475"/>
              <a:ext cx="113800" cy="14900"/>
            </a:xfrm>
            <a:custGeom>
              <a:rect b="b" l="l" r="r" t="t"/>
              <a:pathLst>
                <a:path extrusionOk="0" h="596" w="4552">
                  <a:moveTo>
                    <a:pt x="4472" y="0"/>
                  </a:moveTo>
                  <a:cubicBezTo>
                    <a:pt x="4109" y="120"/>
                    <a:pt x="3744" y="227"/>
                    <a:pt x="3367" y="294"/>
                  </a:cubicBezTo>
                  <a:cubicBezTo>
                    <a:pt x="3025" y="352"/>
                    <a:pt x="2582" y="380"/>
                    <a:pt x="2113" y="380"/>
                  </a:cubicBezTo>
                  <a:cubicBezTo>
                    <a:pt x="1556" y="380"/>
                    <a:pt x="961" y="341"/>
                    <a:pt x="450" y="267"/>
                  </a:cubicBezTo>
                  <a:cubicBezTo>
                    <a:pt x="306" y="253"/>
                    <a:pt x="155" y="238"/>
                    <a:pt x="0" y="222"/>
                  </a:cubicBezTo>
                  <a:lnTo>
                    <a:pt x="0" y="222"/>
                  </a:lnTo>
                  <a:cubicBezTo>
                    <a:pt x="2" y="295"/>
                    <a:pt x="2" y="367"/>
                    <a:pt x="0" y="440"/>
                  </a:cubicBezTo>
                  <a:cubicBezTo>
                    <a:pt x="395" y="480"/>
                    <a:pt x="788" y="530"/>
                    <a:pt x="1183" y="566"/>
                  </a:cubicBezTo>
                  <a:cubicBezTo>
                    <a:pt x="1482" y="583"/>
                    <a:pt x="1783" y="595"/>
                    <a:pt x="2084" y="595"/>
                  </a:cubicBezTo>
                  <a:cubicBezTo>
                    <a:pt x="2498" y="595"/>
                    <a:pt x="2911" y="572"/>
                    <a:pt x="3320" y="509"/>
                  </a:cubicBezTo>
                  <a:cubicBezTo>
                    <a:pt x="3741" y="438"/>
                    <a:pt x="4149" y="306"/>
                    <a:pt x="4551" y="166"/>
                  </a:cubicBezTo>
                  <a:cubicBezTo>
                    <a:pt x="4519" y="154"/>
                    <a:pt x="4490" y="128"/>
                    <a:pt x="4484" y="92"/>
                  </a:cubicBezTo>
                  <a:cubicBezTo>
                    <a:pt x="4479" y="61"/>
                    <a:pt x="4475" y="31"/>
                    <a:pt x="44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59"/>
            <p:cNvSpPr/>
            <p:nvPr/>
          </p:nvSpPr>
          <p:spPr>
            <a:xfrm>
              <a:off x="6684475" y="3426800"/>
              <a:ext cx="51075" cy="22775"/>
            </a:xfrm>
            <a:custGeom>
              <a:rect b="b" l="l" r="r" t="t"/>
              <a:pathLst>
                <a:path extrusionOk="0" h="911" w="2043">
                  <a:moveTo>
                    <a:pt x="1948" y="1"/>
                  </a:moveTo>
                  <a:cubicBezTo>
                    <a:pt x="1457" y="238"/>
                    <a:pt x="898" y="422"/>
                    <a:pt x="346" y="614"/>
                  </a:cubicBezTo>
                  <a:cubicBezTo>
                    <a:pt x="231" y="653"/>
                    <a:pt x="117" y="694"/>
                    <a:pt x="1" y="734"/>
                  </a:cubicBezTo>
                  <a:cubicBezTo>
                    <a:pt x="15" y="788"/>
                    <a:pt x="28" y="843"/>
                    <a:pt x="42" y="898"/>
                  </a:cubicBezTo>
                  <a:cubicBezTo>
                    <a:pt x="43" y="902"/>
                    <a:pt x="43" y="906"/>
                    <a:pt x="43" y="910"/>
                  </a:cubicBezTo>
                  <a:cubicBezTo>
                    <a:pt x="412" y="779"/>
                    <a:pt x="779" y="650"/>
                    <a:pt x="1149" y="521"/>
                  </a:cubicBezTo>
                  <a:cubicBezTo>
                    <a:pt x="1456" y="414"/>
                    <a:pt x="1756" y="284"/>
                    <a:pt x="2043" y="133"/>
                  </a:cubicBezTo>
                  <a:cubicBezTo>
                    <a:pt x="2010" y="89"/>
                    <a:pt x="1979" y="45"/>
                    <a:pt x="19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59"/>
            <p:cNvSpPr/>
            <p:nvPr/>
          </p:nvSpPr>
          <p:spPr>
            <a:xfrm>
              <a:off x="6388550" y="3088600"/>
              <a:ext cx="60800" cy="96200"/>
            </a:xfrm>
            <a:custGeom>
              <a:rect b="b" l="l" r="r" t="t"/>
              <a:pathLst>
                <a:path extrusionOk="0" h="3848" w="2432">
                  <a:moveTo>
                    <a:pt x="2317" y="1"/>
                  </a:moveTo>
                  <a:cubicBezTo>
                    <a:pt x="2146" y="165"/>
                    <a:pt x="1976" y="331"/>
                    <a:pt x="1810" y="498"/>
                  </a:cubicBezTo>
                  <a:cubicBezTo>
                    <a:pt x="1437" y="880"/>
                    <a:pt x="1062" y="1260"/>
                    <a:pt x="720" y="1668"/>
                  </a:cubicBezTo>
                  <a:cubicBezTo>
                    <a:pt x="629" y="1803"/>
                    <a:pt x="562" y="1931"/>
                    <a:pt x="510" y="2059"/>
                  </a:cubicBezTo>
                  <a:cubicBezTo>
                    <a:pt x="495" y="2067"/>
                    <a:pt x="484" y="2081"/>
                    <a:pt x="480" y="2101"/>
                  </a:cubicBezTo>
                  <a:cubicBezTo>
                    <a:pt x="310" y="2679"/>
                    <a:pt x="153" y="3260"/>
                    <a:pt x="1" y="3844"/>
                  </a:cubicBezTo>
                  <a:cubicBezTo>
                    <a:pt x="6" y="3846"/>
                    <a:pt x="11" y="3847"/>
                    <a:pt x="16" y="3847"/>
                  </a:cubicBezTo>
                  <a:cubicBezTo>
                    <a:pt x="33" y="3834"/>
                    <a:pt x="57" y="3827"/>
                    <a:pt x="81" y="3827"/>
                  </a:cubicBezTo>
                  <a:cubicBezTo>
                    <a:pt x="85" y="3827"/>
                    <a:pt x="90" y="3827"/>
                    <a:pt x="95" y="3828"/>
                  </a:cubicBezTo>
                  <a:cubicBezTo>
                    <a:pt x="125" y="3832"/>
                    <a:pt x="156" y="3837"/>
                    <a:pt x="189" y="3841"/>
                  </a:cubicBezTo>
                  <a:cubicBezTo>
                    <a:pt x="215" y="3740"/>
                    <a:pt x="240" y="3643"/>
                    <a:pt x="263" y="3549"/>
                  </a:cubicBezTo>
                  <a:cubicBezTo>
                    <a:pt x="364" y="3167"/>
                    <a:pt x="457" y="2783"/>
                    <a:pt x="560" y="2402"/>
                  </a:cubicBezTo>
                  <a:cubicBezTo>
                    <a:pt x="613" y="2256"/>
                    <a:pt x="664" y="2142"/>
                    <a:pt x="772" y="1953"/>
                  </a:cubicBezTo>
                  <a:cubicBezTo>
                    <a:pt x="988" y="1601"/>
                    <a:pt x="1184" y="1408"/>
                    <a:pt x="1486" y="1068"/>
                  </a:cubicBezTo>
                  <a:cubicBezTo>
                    <a:pt x="1790" y="738"/>
                    <a:pt x="2106" y="422"/>
                    <a:pt x="2431" y="114"/>
                  </a:cubicBezTo>
                  <a:cubicBezTo>
                    <a:pt x="2390" y="79"/>
                    <a:pt x="2352" y="41"/>
                    <a:pt x="23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59"/>
            <p:cNvSpPr/>
            <p:nvPr/>
          </p:nvSpPr>
          <p:spPr>
            <a:xfrm>
              <a:off x="6476950" y="3065825"/>
              <a:ext cx="67725" cy="33950"/>
            </a:xfrm>
            <a:custGeom>
              <a:rect b="b" l="l" r="r" t="t"/>
              <a:pathLst>
                <a:path extrusionOk="0" h="1358" w="2709">
                  <a:moveTo>
                    <a:pt x="2669" y="1"/>
                  </a:moveTo>
                  <a:cubicBezTo>
                    <a:pt x="2623" y="12"/>
                    <a:pt x="2580" y="23"/>
                    <a:pt x="2535" y="36"/>
                  </a:cubicBezTo>
                  <a:cubicBezTo>
                    <a:pt x="2048" y="175"/>
                    <a:pt x="1545" y="267"/>
                    <a:pt x="1081" y="468"/>
                  </a:cubicBezTo>
                  <a:cubicBezTo>
                    <a:pt x="887" y="553"/>
                    <a:pt x="711" y="668"/>
                    <a:pt x="546" y="799"/>
                  </a:cubicBezTo>
                  <a:cubicBezTo>
                    <a:pt x="481" y="846"/>
                    <a:pt x="231" y="1031"/>
                    <a:pt x="98" y="1136"/>
                  </a:cubicBezTo>
                  <a:cubicBezTo>
                    <a:pt x="65" y="1162"/>
                    <a:pt x="33" y="1188"/>
                    <a:pt x="0" y="1215"/>
                  </a:cubicBezTo>
                  <a:lnTo>
                    <a:pt x="104" y="1358"/>
                  </a:lnTo>
                  <a:cubicBezTo>
                    <a:pt x="199" y="1281"/>
                    <a:pt x="295" y="1207"/>
                    <a:pt x="390" y="1139"/>
                  </a:cubicBezTo>
                  <a:cubicBezTo>
                    <a:pt x="757" y="867"/>
                    <a:pt x="1020" y="716"/>
                    <a:pt x="1309" y="625"/>
                  </a:cubicBezTo>
                  <a:cubicBezTo>
                    <a:pt x="1773" y="475"/>
                    <a:pt x="2238" y="338"/>
                    <a:pt x="2709" y="207"/>
                  </a:cubicBezTo>
                  <a:cubicBezTo>
                    <a:pt x="2688" y="189"/>
                    <a:pt x="2674" y="160"/>
                    <a:pt x="2675" y="124"/>
                  </a:cubicBezTo>
                  <a:cubicBezTo>
                    <a:pt x="2674" y="87"/>
                    <a:pt x="2673" y="52"/>
                    <a:pt x="2673" y="16"/>
                  </a:cubicBezTo>
                  <a:lnTo>
                    <a:pt x="266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59"/>
            <p:cNvSpPr/>
            <p:nvPr/>
          </p:nvSpPr>
          <p:spPr>
            <a:xfrm>
              <a:off x="6460900" y="3045650"/>
              <a:ext cx="80725" cy="32550"/>
            </a:xfrm>
            <a:custGeom>
              <a:rect b="b" l="l" r="r" t="t"/>
              <a:pathLst>
                <a:path extrusionOk="0" h="1302" w="3229">
                  <a:moveTo>
                    <a:pt x="3223" y="0"/>
                  </a:moveTo>
                  <a:lnTo>
                    <a:pt x="3223" y="0"/>
                  </a:lnTo>
                  <a:cubicBezTo>
                    <a:pt x="2939" y="65"/>
                    <a:pt x="2656" y="128"/>
                    <a:pt x="2369" y="186"/>
                  </a:cubicBezTo>
                  <a:cubicBezTo>
                    <a:pt x="1808" y="297"/>
                    <a:pt x="1226" y="445"/>
                    <a:pt x="740" y="587"/>
                  </a:cubicBezTo>
                  <a:cubicBezTo>
                    <a:pt x="418" y="700"/>
                    <a:pt x="235" y="895"/>
                    <a:pt x="1" y="1138"/>
                  </a:cubicBezTo>
                  <a:cubicBezTo>
                    <a:pt x="41" y="1193"/>
                    <a:pt x="81" y="1246"/>
                    <a:pt x="120" y="1302"/>
                  </a:cubicBezTo>
                  <a:cubicBezTo>
                    <a:pt x="231" y="1205"/>
                    <a:pt x="342" y="1109"/>
                    <a:pt x="454" y="1015"/>
                  </a:cubicBezTo>
                  <a:lnTo>
                    <a:pt x="453" y="1015"/>
                  </a:lnTo>
                  <a:cubicBezTo>
                    <a:pt x="436" y="1020"/>
                    <a:pt x="421" y="1027"/>
                    <a:pt x="403" y="1032"/>
                  </a:cubicBezTo>
                  <a:cubicBezTo>
                    <a:pt x="442" y="999"/>
                    <a:pt x="478" y="970"/>
                    <a:pt x="514" y="945"/>
                  </a:cubicBezTo>
                  <a:cubicBezTo>
                    <a:pt x="604" y="873"/>
                    <a:pt x="711" y="827"/>
                    <a:pt x="814" y="776"/>
                  </a:cubicBezTo>
                  <a:cubicBezTo>
                    <a:pt x="925" y="724"/>
                    <a:pt x="981" y="695"/>
                    <a:pt x="1124" y="644"/>
                  </a:cubicBezTo>
                  <a:cubicBezTo>
                    <a:pt x="1603" y="504"/>
                    <a:pt x="1877" y="499"/>
                    <a:pt x="2307" y="421"/>
                  </a:cubicBezTo>
                  <a:cubicBezTo>
                    <a:pt x="2615" y="361"/>
                    <a:pt x="2921" y="292"/>
                    <a:pt x="3228" y="220"/>
                  </a:cubicBezTo>
                  <a:cubicBezTo>
                    <a:pt x="3227" y="213"/>
                    <a:pt x="3227" y="205"/>
                    <a:pt x="3226" y="199"/>
                  </a:cubicBezTo>
                  <a:cubicBezTo>
                    <a:pt x="3219" y="133"/>
                    <a:pt x="3219" y="66"/>
                    <a:pt x="32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59"/>
            <p:cNvSpPr/>
            <p:nvPr/>
          </p:nvSpPr>
          <p:spPr>
            <a:xfrm>
              <a:off x="6685000" y="3048425"/>
              <a:ext cx="54475" cy="21650"/>
            </a:xfrm>
            <a:custGeom>
              <a:rect b="b" l="l" r="r" t="t"/>
              <a:pathLst>
                <a:path extrusionOk="0" h="866" w="2179">
                  <a:moveTo>
                    <a:pt x="32" y="28"/>
                  </a:moveTo>
                  <a:lnTo>
                    <a:pt x="27" y="32"/>
                  </a:lnTo>
                  <a:lnTo>
                    <a:pt x="27" y="32"/>
                  </a:lnTo>
                  <a:cubicBezTo>
                    <a:pt x="29" y="31"/>
                    <a:pt x="30" y="30"/>
                    <a:pt x="32" y="28"/>
                  </a:cubicBezTo>
                  <a:close/>
                  <a:moveTo>
                    <a:pt x="27" y="32"/>
                  </a:moveTo>
                  <a:lnTo>
                    <a:pt x="27" y="32"/>
                  </a:lnTo>
                  <a:cubicBezTo>
                    <a:pt x="26" y="32"/>
                    <a:pt x="26" y="33"/>
                    <a:pt x="25" y="33"/>
                  </a:cubicBezTo>
                  <a:lnTo>
                    <a:pt x="27" y="32"/>
                  </a:lnTo>
                  <a:close/>
                  <a:moveTo>
                    <a:pt x="76" y="0"/>
                  </a:moveTo>
                  <a:cubicBezTo>
                    <a:pt x="73" y="1"/>
                    <a:pt x="72" y="1"/>
                    <a:pt x="72" y="2"/>
                  </a:cubicBezTo>
                  <a:cubicBezTo>
                    <a:pt x="61" y="11"/>
                    <a:pt x="50" y="17"/>
                    <a:pt x="37" y="23"/>
                  </a:cubicBezTo>
                  <a:cubicBezTo>
                    <a:pt x="36" y="25"/>
                    <a:pt x="34" y="27"/>
                    <a:pt x="32" y="28"/>
                  </a:cubicBezTo>
                  <a:lnTo>
                    <a:pt x="32" y="28"/>
                  </a:lnTo>
                  <a:lnTo>
                    <a:pt x="36" y="25"/>
                  </a:lnTo>
                  <a:lnTo>
                    <a:pt x="36" y="25"/>
                  </a:lnTo>
                  <a:cubicBezTo>
                    <a:pt x="29" y="31"/>
                    <a:pt x="20" y="37"/>
                    <a:pt x="12" y="44"/>
                  </a:cubicBezTo>
                  <a:cubicBezTo>
                    <a:pt x="12" y="85"/>
                    <a:pt x="9" y="125"/>
                    <a:pt x="0" y="165"/>
                  </a:cubicBezTo>
                  <a:cubicBezTo>
                    <a:pt x="4" y="172"/>
                    <a:pt x="7" y="181"/>
                    <a:pt x="10" y="188"/>
                  </a:cubicBezTo>
                  <a:cubicBezTo>
                    <a:pt x="228" y="273"/>
                    <a:pt x="447" y="361"/>
                    <a:pt x="670" y="436"/>
                  </a:cubicBezTo>
                  <a:cubicBezTo>
                    <a:pt x="1108" y="589"/>
                    <a:pt x="1673" y="718"/>
                    <a:pt x="2024" y="865"/>
                  </a:cubicBezTo>
                  <a:lnTo>
                    <a:pt x="2061" y="827"/>
                  </a:lnTo>
                  <a:cubicBezTo>
                    <a:pt x="2084" y="805"/>
                    <a:pt x="2105" y="781"/>
                    <a:pt x="2126" y="758"/>
                  </a:cubicBezTo>
                  <a:cubicBezTo>
                    <a:pt x="2141" y="740"/>
                    <a:pt x="2157" y="722"/>
                    <a:pt x="2174" y="707"/>
                  </a:cubicBezTo>
                  <a:cubicBezTo>
                    <a:pt x="2176" y="706"/>
                    <a:pt x="2177" y="706"/>
                    <a:pt x="2178" y="704"/>
                  </a:cubicBezTo>
                  <a:cubicBezTo>
                    <a:pt x="2173" y="703"/>
                    <a:pt x="2172" y="702"/>
                    <a:pt x="2171" y="701"/>
                  </a:cubicBezTo>
                  <a:cubicBezTo>
                    <a:pt x="1905" y="587"/>
                    <a:pt x="1616" y="528"/>
                    <a:pt x="1339" y="444"/>
                  </a:cubicBezTo>
                  <a:cubicBezTo>
                    <a:pt x="1024" y="356"/>
                    <a:pt x="712" y="254"/>
                    <a:pt x="408" y="131"/>
                  </a:cubicBezTo>
                  <a:cubicBezTo>
                    <a:pt x="297" y="89"/>
                    <a:pt x="186" y="44"/>
                    <a:pt x="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59"/>
            <p:cNvSpPr/>
            <p:nvPr/>
          </p:nvSpPr>
          <p:spPr>
            <a:xfrm>
              <a:off x="6751250" y="3080475"/>
              <a:ext cx="29625" cy="26900"/>
            </a:xfrm>
            <a:custGeom>
              <a:rect b="b" l="l" r="r" t="t"/>
              <a:pathLst>
                <a:path extrusionOk="0" h="1076" w="1185">
                  <a:moveTo>
                    <a:pt x="374" y="1"/>
                  </a:moveTo>
                  <a:lnTo>
                    <a:pt x="371" y="5"/>
                  </a:lnTo>
                  <a:cubicBezTo>
                    <a:pt x="367" y="11"/>
                    <a:pt x="363" y="16"/>
                    <a:pt x="359" y="21"/>
                  </a:cubicBezTo>
                  <a:cubicBezTo>
                    <a:pt x="316" y="66"/>
                    <a:pt x="271" y="111"/>
                    <a:pt x="227" y="155"/>
                  </a:cubicBezTo>
                  <a:cubicBezTo>
                    <a:pt x="482" y="376"/>
                    <a:pt x="805" y="675"/>
                    <a:pt x="971" y="881"/>
                  </a:cubicBezTo>
                  <a:cubicBezTo>
                    <a:pt x="959" y="875"/>
                    <a:pt x="945" y="872"/>
                    <a:pt x="932" y="872"/>
                  </a:cubicBezTo>
                  <a:cubicBezTo>
                    <a:pt x="916" y="872"/>
                    <a:pt x="901" y="877"/>
                    <a:pt x="888" y="888"/>
                  </a:cubicBezTo>
                  <a:cubicBezTo>
                    <a:pt x="886" y="890"/>
                    <a:pt x="883" y="892"/>
                    <a:pt x="881" y="894"/>
                  </a:cubicBezTo>
                  <a:cubicBezTo>
                    <a:pt x="875" y="893"/>
                    <a:pt x="868" y="892"/>
                    <a:pt x="862" y="890"/>
                  </a:cubicBezTo>
                  <a:cubicBezTo>
                    <a:pt x="860" y="888"/>
                    <a:pt x="856" y="886"/>
                    <a:pt x="853" y="883"/>
                  </a:cubicBezTo>
                  <a:lnTo>
                    <a:pt x="815" y="845"/>
                  </a:lnTo>
                  <a:cubicBezTo>
                    <a:pt x="587" y="600"/>
                    <a:pt x="378" y="410"/>
                    <a:pt x="117" y="258"/>
                  </a:cubicBezTo>
                  <a:cubicBezTo>
                    <a:pt x="78" y="294"/>
                    <a:pt x="39" y="330"/>
                    <a:pt x="0" y="366"/>
                  </a:cubicBezTo>
                  <a:cubicBezTo>
                    <a:pt x="41" y="390"/>
                    <a:pt x="83" y="416"/>
                    <a:pt x="125" y="445"/>
                  </a:cubicBezTo>
                  <a:cubicBezTo>
                    <a:pt x="263" y="539"/>
                    <a:pt x="456" y="728"/>
                    <a:pt x="614" y="893"/>
                  </a:cubicBezTo>
                  <a:cubicBezTo>
                    <a:pt x="672" y="948"/>
                    <a:pt x="718" y="1020"/>
                    <a:pt x="791" y="1053"/>
                  </a:cubicBezTo>
                  <a:cubicBezTo>
                    <a:pt x="832" y="1072"/>
                    <a:pt x="877" y="1075"/>
                    <a:pt x="922" y="1075"/>
                  </a:cubicBezTo>
                  <a:cubicBezTo>
                    <a:pt x="943" y="1075"/>
                    <a:pt x="964" y="1074"/>
                    <a:pt x="985" y="1074"/>
                  </a:cubicBezTo>
                  <a:cubicBezTo>
                    <a:pt x="992" y="1074"/>
                    <a:pt x="998" y="1074"/>
                    <a:pt x="1005" y="1075"/>
                  </a:cubicBezTo>
                  <a:cubicBezTo>
                    <a:pt x="1028" y="1075"/>
                    <a:pt x="1049" y="1066"/>
                    <a:pt x="1066" y="1049"/>
                  </a:cubicBezTo>
                  <a:cubicBezTo>
                    <a:pt x="1113" y="1040"/>
                    <a:pt x="1154" y="1010"/>
                    <a:pt x="1164" y="950"/>
                  </a:cubicBezTo>
                  <a:cubicBezTo>
                    <a:pt x="1184" y="843"/>
                    <a:pt x="1109" y="756"/>
                    <a:pt x="1047" y="680"/>
                  </a:cubicBezTo>
                  <a:cubicBezTo>
                    <a:pt x="1036" y="668"/>
                    <a:pt x="1015" y="641"/>
                    <a:pt x="1015" y="641"/>
                  </a:cubicBezTo>
                  <a:lnTo>
                    <a:pt x="1015" y="641"/>
                  </a:lnTo>
                  <a:cubicBezTo>
                    <a:pt x="1015" y="641"/>
                    <a:pt x="1018" y="645"/>
                    <a:pt x="1026" y="656"/>
                  </a:cubicBezTo>
                  <a:cubicBezTo>
                    <a:pt x="858" y="443"/>
                    <a:pt x="660" y="258"/>
                    <a:pt x="460" y="77"/>
                  </a:cubicBezTo>
                  <a:cubicBezTo>
                    <a:pt x="433" y="51"/>
                    <a:pt x="403" y="25"/>
                    <a:pt x="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59"/>
            <p:cNvSpPr/>
            <p:nvPr/>
          </p:nvSpPr>
          <p:spPr>
            <a:xfrm>
              <a:off x="6681975" y="3061225"/>
              <a:ext cx="46575" cy="18350"/>
            </a:xfrm>
            <a:custGeom>
              <a:rect b="b" l="l" r="r" t="t"/>
              <a:pathLst>
                <a:path extrusionOk="0" h="734" w="1863">
                  <a:moveTo>
                    <a:pt x="95" y="0"/>
                  </a:moveTo>
                  <a:cubicBezTo>
                    <a:pt x="74" y="28"/>
                    <a:pt x="50" y="51"/>
                    <a:pt x="21" y="71"/>
                  </a:cubicBezTo>
                  <a:cubicBezTo>
                    <a:pt x="19" y="71"/>
                    <a:pt x="19" y="72"/>
                    <a:pt x="18" y="72"/>
                  </a:cubicBezTo>
                  <a:cubicBezTo>
                    <a:pt x="17" y="82"/>
                    <a:pt x="17" y="91"/>
                    <a:pt x="16" y="98"/>
                  </a:cubicBezTo>
                  <a:cubicBezTo>
                    <a:pt x="14" y="106"/>
                    <a:pt x="14" y="114"/>
                    <a:pt x="13" y="122"/>
                  </a:cubicBezTo>
                  <a:cubicBezTo>
                    <a:pt x="13" y="124"/>
                    <a:pt x="12" y="128"/>
                    <a:pt x="12" y="131"/>
                  </a:cubicBezTo>
                  <a:cubicBezTo>
                    <a:pt x="11" y="137"/>
                    <a:pt x="11" y="144"/>
                    <a:pt x="9" y="152"/>
                  </a:cubicBezTo>
                  <a:lnTo>
                    <a:pt x="7" y="152"/>
                  </a:lnTo>
                  <a:cubicBezTo>
                    <a:pt x="6" y="158"/>
                    <a:pt x="3" y="163"/>
                    <a:pt x="1" y="168"/>
                  </a:cubicBezTo>
                  <a:cubicBezTo>
                    <a:pt x="451" y="292"/>
                    <a:pt x="888" y="459"/>
                    <a:pt x="1327" y="612"/>
                  </a:cubicBezTo>
                  <a:cubicBezTo>
                    <a:pt x="1458" y="659"/>
                    <a:pt x="1589" y="697"/>
                    <a:pt x="1723" y="733"/>
                  </a:cubicBezTo>
                  <a:cubicBezTo>
                    <a:pt x="1728" y="724"/>
                    <a:pt x="1736" y="715"/>
                    <a:pt x="1744" y="708"/>
                  </a:cubicBezTo>
                  <a:cubicBezTo>
                    <a:pt x="1784" y="675"/>
                    <a:pt x="1824" y="643"/>
                    <a:pt x="1863" y="611"/>
                  </a:cubicBezTo>
                  <a:cubicBezTo>
                    <a:pt x="1623" y="545"/>
                    <a:pt x="1378" y="479"/>
                    <a:pt x="1144" y="391"/>
                  </a:cubicBezTo>
                  <a:cubicBezTo>
                    <a:pt x="754" y="253"/>
                    <a:pt x="436" y="112"/>
                    <a:pt x="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59"/>
            <p:cNvSpPr/>
            <p:nvPr/>
          </p:nvSpPr>
          <p:spPr>
            <a:xfrm>
              <a:off x="6183800" y="3276775"/>
              <a:ext cx="31050" cy="119250"/>
            </a:xfrm>
            <a:custGeom>
              <a:rect b="b" l="l" r="r" t="t"/>
              <a:pathLst>
                <a:path extrusionOk="0" h="4770" w="1242">
                  <a:moveTo>
                    <a:pt x="0" y="0"/>
                  </a:moveTo>
                  <a:lnTo>
                    <a:pt x="0" y="0"/>
                  </a:lnTo>
                  <a:cubicBezTo>
                    <a:pt x="13" y="211"/>
                    <a:pt x="32" y="458"/>
                    <a:pt x="48" y="642"/>
                  </a:cubicBezTo>
                  <a:cubicBezTo>
                    <a:pt x="89" y="1155"/>
                    <a:pt x="135" y="1666"/>
                    <a:pt x="193" y="2178"/>
                  </a:cubicBezTo>
                  <a:cubicBezTo>
                    <a:pt x="228" y="2451"/>
                    <a:pt x="245" y="2727"/>
                    <a:pt x="313" y="2994"/>
                  </a:cubicBezTo>
                  <a:cubicBezTo>
                    <a:pt x="382" y="3245"/>
                    <a:pt x="508" y="3473"/>
                    <a:pt x="614" y="3709"/>
                  </a:cubicBezTo>
                  <a:cubicBezTo>
                    <a:pt x="739" y="3973"/>
                    <a:pt x="861" y="4239"/>
                    <a:pt x="979" y="4507"/>
                  </a:cubicBezTo>
                  <a:cubicBezTo>
                    <a:pt x="1017" y="4594"/>
                    <a:pt x="1054" y="4682"/>
                    <a:pt x="1090" y="4769"/>
                  </a:cubicBezTo>
                  <a:cubicBezTo>
                    <a:pt x="1139" y="4728"/>
                    <a:pt x="1190" y="4690"/>
                    <a:pt x="1241" y="4653"/>
                  </a:cubicBezTo>
                  <a:cubicBezTo>
                    <a:pt x="1072" y="4251"/>
                    <a:pt x="884" y="3855"/>
                    <a:pt x="702" y="3457"/>
                  </a:cubicBezTo>
                  <a:cubicBezTo>
                    <a:pt x="616" y="3268"/>
                    <a:pt x="572" y="3191"/>
                    <a:pt x="517" y="3009"/>
                  </a:cubicBezTo>
                  <a:cubicBezTo>
                    <a:pt x="444" y="2719"/>
                    <a:pt x="451" y="2629"/>
                    <a:pt x="408" y="2292"/>
                  </a:cubicBezTo>
                  <a:cubicBezTo>
                    <a:pt x="366" y="1908"/>
                    <a:pt x="325" y="1523"/>
                    <a:pt x="294" y="1139"/>
                  </a:cubicBezTo>
                  <a:cubicBezTo>
                    <a:pt x="259" y="776"/>
                    <a:pt x="238" y="410"/>
                    <a:pt x="206" y="47"/>
                  </a:cubicBezTo>
                  <a:lnTo>
                    <a:pt x="147" y="47"/>
                  </a:lnTo>
                  <a:cubicBezTo>
                    <a:pt x="109" y="47"/>
                    <a:pt x="73" y="31"/>
                    <a:pt x="47" y="5"/>
                  </a:cubicBezTo>
                  <a:lnTo>
                    <a:pt x="31" y="5"/>
                  </a:lnTo>
                  <a:cubicBezTo>
                    <a:pt x="19" y="5"/>
                    <a:pt x="9" y="2"/>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59"/>
            <p:cNvSpPr/>
            <p:nvPr/>
          </p:nvSpPr>
          <p:spPr>
            <a:xfrm>
              <a:off x="6229800" y="3432300"/>
              <a:ext cx="64025" cy="70850"/>
            </a:xfrm>
            <a:custGeom>
              <a:rect b="b" l="l" r="r" t="t"/>
              <a:pathLst>
                <a:path extrusionOk="0" h="2834" w="2561">
                  <a:moveTo>
                    <a:pt x="77" y="0"/>
                  </a:moveTo>
                  <a:cubicBezTo>
                    <a:pt x="68" y="36"/>
                    <a:pt x="55" y="70"/>
                    <a:pt x="40" y="104"/>
                  </a:cubicBezTo>
                  <a:cubicBezTo>
                    <a:pt x="38" y="106"/>
                    <a:pt x="38" y="111"/>
                    <a:pt x="37" y="114"/>
                  </a:cubicBezTo>
                  <a:cubicBezTo>
                    <a:pt x="30" y="145"/>
                    <a:pt x="16" y="168"/>
                    <a:pt x="1" y="189"/>
                  </a:cubicBezTo>
                  <a:cubicBezTo>
                    <a:pt x="174" y="397"/>
                    <a:pt x="318" y="570"/>
                    <a:pt x="481" y="768"/>
                  </a:cubicBezTo>
                  <a:cubicBezTo>
                    <a:pt x="651" y="960"/>
                    <a:pt x="829" y="1146"/>
                    <a:pt x="1001" y="1336"/>
                  </a:cubicBezTo>
                  <a:cubicBezTo>
                    <a:pt x="1256" y="1630"/>
                    <a:pt x="1513" y="1925"/>
                    <a:pt x="1797" y="2192"/>
                  </a:cubicBezTo>
                  <a:cubicBezTo>
                    <a:pt x="1874" y="2269"/>
                    <a:pt x="1950" y="2348"/>
                    <a:pt x="2023" y="2429"/>
                  </a:cubicBezTo>
                  <a:cubicBezTo>
                    <a:pt x="2036" y="2442"/>
                    <a:pt x="2054" y="2449"/>
                    <a:pt x="2072" y="2449"/>
                  </a:cubicBezTo>
                  <a:cubicBezTo>
                    <a:pt x="2076" y="2449"/>
                    <a:pt x="2080" y="2448"/>
                    <a:pt x="2082" y="2448"/>
                  </a:cubicBezTo>
                  <a:cubicBezTo>
                    <a:pt x="2180" y="2548"/>
                    <a:pt x="2281" y="2643"/>
                    <a:pt x="2389" y="2730"/>
                  </a:cubicBezTo>
                  <a:cubicBezTo>
                    <a:pt x="2432" y="2765"/>
                    <a:pt x="2474" y="2799"/>
                    <a:pt x="2519" y="2833"/>
                  </a:cubicBezTo>
                  <a:cubicBezTo>
                    <a:pt x="2530" y="2779"/>
                    <a:pt x="2545" y="2725"/>
                    <a:pt x="2561" y="2673"/>
                  </a:cubicBezTo>
                  <a:cubicBezTo>
                    <a:pt x="2561" y="2665"/>
                    <a:pt x="2560" y="2658"/>
                    <a:pt x="2560" y="2652"/>
                  </a:cubicBezTo>
                  <a:cubicBezTo>
                    <a:pt x="2467" y="2578"/>
                    <a:pt x="2378" y="2504"/>
                    <a:pt x="2288" y="2426"/>
                  </a:cubicBezTo>
                  <a:cubicBezTo>
                    <a:pt x="1993" y="2143"/>
                    <a:pt x="1721" y="1837"/>
                    <a:pt x="1432" y="1547"/>
                  </a:cubicBezTo>
                  <a:cubicBezTo>
                    <a:pt x="1279" y="1356"/>
                    <a:pt x="1128" y="1160"/>
                    <a:pt x="969" y="971"/>
                  </a:cubicBezTo>
                  <a:cubicBezTo>
                    <a:pt x="704" y="651"/>
                    <a:pt x="314" y="291"/>
                    <a:pt x="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59"/>
            <p:cNvSpPr/>
            <p:nvPr/>
          </p:nvSpPr>
          <p:spPr>
            <a:xfrm>
              <a:off x="6357900" y="3540450"/>
              <a:ext cx="62950" cy="20500"/>
            </a:xfrm>
            <a:custGeom>
              <a:rect b="b" l="l" r="r" t="t"/>
              <a:pathLst>
                <a:path extrusionOk="0" h="820" w="2518">
                  <a:moveTo>
                    <a:pt x="130" y="1"/>
                  </a:moveTo>
                  <a:cubicBezTo>
                    <a:pt x="114" y="29"/>
                    <a:pt x="97" y="58"/>
                    <a:pt x="79" y="87"/>
                  </a:cubicBezTo>
                  <a:cubicBezTo>
                    <a:pt x="58" y="118"/>
                    <a:pt x="30" y="134"/>
                    <a:pt x="0" y="136"/>
                  </a:cubicBezTo>
                  <a:cubicBezTo>
                    <a:pt x="71" y="172"/>
                    <a:pt x="140" y="209"/>
                    <a:pt x="211" y="245"/>
                  </a:cubicBezTo>
                  <a:cubicBezTo>
                    <a:pt x="504" y="396"/>
                    <a:pt x="801" y="541"/>
                    <a:pt x="1119" y="633"/>
                  </a:cubicBezTo>
                  <a:cubicBezTo>
                    <a:pt x="1548" y="728"/>
                    <a:pt x="1883" y="743"/>
                    <a:pt x="2333" y="799"/>
                  </a:cubicBezTo>
                  <a:cubicBezTo>
                    <a:pt x="2395" y="805"/>
                    <a:pt x="2455" y="811"/>
                    <a:pt x="2517" y="819"/>
                  </a:cubicBezTo>
                  <a:cubicBezTo>
                    <a:pt x="2512" y="783"/>
                    <a:pt x="2509" y="747"/>
                    <a:pt x="2508" y="711"/>
                  </a:cubicBezTo>
                  <a:lnTo>
                    <a:pt x="2508" y="659"/>
                  </a:lnTo>
                  <a:cubicBezTo>
                    <a:pt x="2405" y="645"/>
                    <a:pt x="2303" y="633"/>
                    <a:pt x="2204" y="619"/>
                  </a:cubicBezTo>
                  <a:cubicBezTo>
                    <a:pt x="1817" y="556"/>
                    <a:pt x="1417" y="535"/>
                    <a:pt x="1043" y="415"/>
                  </a:cubicBezTo>
                  <a:cubicBezTo>
                    <a:pt x="730" y="308"/>
                    <a:pt x="474" y="177"/>
                    <a:pt x="144" y="8"/>
                  </a:cubicBezTo>
                  <a:cubicBezTo>
                    <a:pt x="139" y="6"/>
                    <a:pt x="135" y="3"/>
                    <a:pt x="1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59"/>
            <p:cNvSpPr/>
            <p:nvPr/>
          </p:nvSpPr>
          <p:spPr>
            <a:xfrm>
              <a:off x="6438875" y="3558875"/>
              <a:ext cx="90975" cy="10075"/>
            </a:xfrm>
            <a:custGeom>
              <a:rect b="b" l="l" r="r" t="t"/>
              <a:pathLst>
                <a:path extrusionOk="0" h="403" w="3639">
                  <a:moveTo>
                    <a:pt x="0" y="0"/>
                  </a:moveTo>
                  <a:cubicBezTo>
                    <a:pt x="0" y="4"/>
                    <a:pt x="1" y="9"/>
                    <a:pt x="1" y="13"/>
                  </a:cubicBezTo>
                  <a:cubicBezTo>
                    <a:pt x="8" y="62"/>
                    <a:pt x="17" y="112"/>
                    <a:pt x="25" y="161"/>
                  </a:cubicBezTo>
                  <a:cubicBezTo>
                    <a:pt x="571" y="214"/>
                    <a:pt x="1117" y="261"/>
                    <a:pt x="1666" y="298"/>
                  </a:cubicBezTo>
                  <a:cubicBezTo>
                    <a:pt x="2322" y="345"/>
                    <a:pt x="2980" y="366"/>
                    <a:pt x="3639" y="403"/>
                  </a:cubicBezTo>
                  <a:cubicBezTo>
                    <a:pt x="3634" y="375"/>
                    <a:pt x="3630" y="348"/>
                    <a:pt x="3626" y="319"/>
                  </a:cubicBezTo>
                  <a:cubicBezTo>
                    <a:pt x="3610" y="294"/>
                    <a:pt x="3599" y="266"/>
                    <a:pt x="3598" y="237"/>
                  </a:cubicBezTo>
                  <a:cubicBezTo>
                    <a:pt x="3598" y="227"/>
                    <a:pt x="3597" y="217"/>
                    <a:pt x="3597" y="207"/>
                  </a:cubicBezTo>
                  <a:cubicBezTo>
                    <a:pt x="3108" y="184"/>
                    <a:pt x="2617" y="169"/>
                    <a:pt x="2128" y="145"/>
                  </a:cubicBezTo>
                  <a:cubicBezTo>
                    <a:pt x="1438" y="107"/>
                    <a:pt x="699" y="65"/>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59"/>
            <p:cNvSpPr/>
            <p:nvPr/>
          </p:nvSpPr>
          <p:spPr>
            <a:xfrm>
              <a:off x="6545325" y="3529200"/>
              <a:ext cx="115075" cy="42375"/>
            </a:xfrm>
            <a:custGeom>
              <a:rect b="b" l="l" r="r" t="t"/>
              <a:pathLst>
                <a:path extrusionOk="0" h="1695" w="4603">
                  <a:moveTo>
                    <a:pt x="4466" y="1"/>
                  </a:moveTo>
                  <a:cubicBezTo>
                    <a:pt x="4392" y="60"/>
                    <a:pt x="4322" y="115"/>
                    <a:pt x="4264" y="158"/>
                  </a:cubicBezTo>
                  <a:cubicBezTo>
                    <a:pt x="4084" y="294"/>
                    <a:pt x="3899" y="424"/>
                    <a:pt x="3712" y="548"/>
                  </a:cubicBezTo>
                  <a:cubicBezTo>
                    <a:pt x="3699" y="549"/>
                    <a:pt x="3685" y="552"/>
                    <a:pt x="3671" y="560"/>
                  </a:cubicBezTo>
                  <a:cubicBezTo>
                    <a:pt x="3459" y="693"/>
                    <a:pt x="3238" y="812"/>
                    <a:pt x="3009" y="914"/>
                  </a:cubicBezTo>
                  <a:cubicBezTo>
                    <a:pt x="2455" y="1133"/>
                    <a:pt x="1585" y="1445"/>
                    <a:pt x="984" y="1486"/>
                  </a:cubicBezTo>
                  <a:cubicBezTo>
                    <a:pt x="926" y="1489"/>
                    <a:pt x="868" y="1491"/>
                    <a:pt x="810" y="1491"/>
                  </a:cubicBezTo>
                  <a:cubicBezTo>
                    <a:pt x="540" y="1491"/>
                    <a:pt x="270" y="1456"/>
                    <a:pt x="0" y="1434"/>
                  </a:cubicBezTo>
                  <a:lnTo>
                    <a:pt x="0" y="1434"/>
                  </a:lnTo>
                  <a:cubicBezTo>
                    <a:pt x="6" y="1481"/>
                    <a:pt x="11" y="1526"/>
                    <a:pt x="15" y="1572"/>
                  </a:cubicBezTo>
                  <a:cubicBezTo>
                    <a:pt x="17" y="1593"/>
                    <a:pt x="21" y="1613"/>
                    <a:pt x="24" y="1634"/>
                  </a:cubicBezTo>
                  <a:cubicBezTo>
                    <a:pt x="287" y="1661"/>
                    <a:pt x="549" y="1694"/>
                    <a:pt x="812" y="1694"/>
                  </a:cubicBezTo>
                  <a:cubicBezTo>
                    <a:pt x="854" y="1694"/>
                    <a:pt x="895" y="1693"/>
                    <a:pt x="937" y="1692"/>
                  </a:cubicBezTo>
                  <a:cubicBezTo>
                    <a:pt x="1396" y="1667"/>
                    <a:pt x="1840" y="1534"/>
                    <a:pt x="2271" y="1380"/>
                  </a:cubicBezTo>
                  <a:cubicBezTo>
                    <a:pt x="2559" y="1281"/>
                    <a:pt x="2848" y="1190"/>
                    <a:pt x="3125" y="1064"/>
                  </a:cubicBezTo>
                  <a:cubicBezTo>
                    <a:pt x="3238" y="1010"/>
                    <a:pt x="3356" y="955"/>
                    <a:pt x="3467" y="895"/>
                  </a:cubicBezTo>
                  <a:cubicBezTo>
                    <a:pt x="3481" y="901"/>
                    <a:pt x="3497" y="906"/>
                    <a:pt x="3513" y="906"/>
                  </a:cubicBezTo>
                  <a:cubicBezTo>
                    <a:pt x="3582" y="901"/>
                    <a:pt x="3636" y="846"/>
                    <a:pt x="3696" y="816"/>
                  </a:cubicBezTo>
                  <a:cubicBezTo>
                    <a:pt x="3829" y="734"/>
                    <a:pt x="3959" y="646"/>
                    <a:pt x="4087" y="554"/>
                  </a:cubicBezTo>
                  <a:cubicBezTo>
                    <a:pt x="4263" y="426"/>
                    <a:pt x="4434" y="293"/>
                    <a:pt x="4603" y="157"/>
                  </a:cubicBezTo>
                  <a:cubicBezTo>
                    <a:pt x="4598" y="152"/>
                    <a:pt x="4592" y="147"/>
                    <a:pt x="4584" y="140"/>
                  </a:cubicBezTo>
                  <a:cubicBezTo>
                    <a:pt x="4546" y="92"/>
                    <a:pt x="4506" y="46"/>
                    <a:pt x="44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59"/>
            <p:cNvSpPr/>
            <p:nvPr/>
          </p:nvSpPr>
          <p:spPr>
            <a:xfrm>
              <a:off x="6668675" y="3471825"/>
              <a:ext cx="51250" cy="51575"/>
            </a:xfrm>
            <a:custGeom>
              <a:rect b="b" l="l" r="r" t="t"/>
              <a:pathLst>
                <a:path extrusionOk="0" h="2063" w="2050">
                  <a:moveTo>
                    <a:pt x="1921" y="0"/>
                  </a:moveTo>
                  <a:cubicBezTo>
                    <a:pt x="1697" y="336"/>
                    <a:pt x="1470" y="653"/>
                    <a:pt x="1244" y="892"/>
                  </a:cubicBezTo>
                  <a:cubicBezTo>
                    <a:pt x="912" y="1216"/>
                    <a:pt x="575" y="1463"/>
                    <a:pt x="255" y="1715"/>
                  </a:cubicBezTo>
                  <a:cubicBezTo>
                    <a:pt x="176" y="1777"/>
                    <a:pt x="89" y="1846"/>
                    <a:pt x="0" y="1917"/>
                  </a:cubicBezTo>
                  <a:cubicBezTo>
                    <a:pt x="18" y="1931"/>
                    <a:pt x="35" y="1946"/>
                    <a:pt x="52" y="1959"/>
                  </a:cubicBezTo>
                  <a:cubicBezTo>
                    <a:pt x="62" y="1968"/>
                    <a:pt x="70" y="1981"/>
                    <a:pt x="76" y="1993"/>
                  </a:cubicBezTo>
                  <a:cubicBezTo>
                    <a:pt x="98" y="2016"/>
                    <a:pt x="123" y="2039"/>
                    <a:pt x="147" y="2063"/>
                  </a:cubicBezTo>
                  <a:cubicBezTo>
                    <a:pt x="272" y="1960"/>
                    <a:pt x="399" y="1857"/>
                    <a:pt x="526" y="1757"/>
                  </a:cubicBezTo>
                  <a:cubicBezTo>
                    <a:pt x="881" y="1465"/>
                    <a:pt x="1272" y="1199"/>
                    <a:pt x="1543" y="821"/>
                  </a:cubicBezTo>
                  <a:cubicBezTo>
                    <a:pt x="1714" y="580"/>
                    <a:pt x="1883" y="338"/>
                    <a:pt x="2050" y="95"/>
                  </a:cubicBezTo>
                  <a:cubicBezTo>
                    <a:pt x="2008" y="64"/>
                    <a:pt x="1965" y="32"/>
                    <a:pt x="19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59"/>
            <p:cNvSpPr/>
            <p:nvPr/>
          </p:nvSpPr>
          <p:spPr>
            <a:xfrm>
              <a:off x="6753900" y="3412575"/>
              <a:ext cx="4225" cy="5475"/>
            </a:xfrm>
            <a:custGeom>
              <a:rect b="b" l="l" r="r" t="t"/>
              <a:pathLst>
                <a:path extrusionOk="0" h="219" w="169">
                  <a:moveTo>
                    <a:pt x="142" y="0"/>
                  </a:moveTo>
                  <a:cubicBezTo>
                    <a:pt x="142" y="0"/>
                    <a:pt x="142" y="2"/>
                    <a:pt x="141" y="2"/>
                  </a:cubicBezTo>
                  <a:cubicBezTo>
                    <a:pt x="97" y="58"/>
                    <a:pt x="51" y="109"/>
                    <a:pt x="0" y="156"/>
                  </a:cubicBezTo>
                  <a:cubicBezTo>
                    <a:pt x="19" y="177"/>
                    <a:pt x="36" y="198"/>
                    <a:pt x="56" y="219"/>
                  </a:cubicBezTo>
                  <a:cubicBezTo>
                    <a:pt x="59" y="215"/>
                    <a:pt x="61" y="210"/>
                    <a:pt x="64" y="206"/>
                  </a:cubicBezTo>
                  <a:cubicBezTo>
                    <a:pt x="93" y="147"/>
                    <a:pt x="168" y="94"/>
                    <a:pt x="154" y="24"/>
                  </a:cubicBezTo>
                  <a:cubicBezTo>
                    <a:pt x="152" y="16"/>
                    <a:pt x="147" y="8"/>
                    <a:pt x="1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59"/>
            <p:cNvSpPr/>
            <p:nvPr/>
          </p:nvSpPr>
          <p:spPr>
            <a:xfrm>
              <a:off x="6724275" y="3435900"/>
              <a:ext cx="19475" cy="27725"/>
            </a:xfrm>
            <a:custGeom>
              <a:rect b="b" l="l" r="r" t="t"/>
              <a:pathLst>
                <a:path extrusionOk="0" h="1109" w="779">
                  <a:moveTo>
                    <a:pt x="614" y="1"/>
                  </a:moveTo>
                  <a:cubicBezTo>
                    <a:pt x="441" y="290"/>
                    <a:pt x="267" y="581"/>
                    <a:pt x="80" y="862"/>
                  </a:cubicBezTo>
                  <a:cubicBezTo>
                    <a:pt x="54" y="903"/>
                    <a:pt x="27" y="942"/>
                    <a:pt x="1" y="981"/>
                  </a:cubicBezTo>
                  <a:cubicBezTo>
                    <a:pt x="37" y="1014"/>
                    <a:pt x="72" y="1048"/>
                    <a:pt x="96" y="1089"/>
                  </a:cubicBezTo>
                  <a:cubicBezTo>
                    <a:pt x="96" y="1089"/>
                    <a:pt x="96" y="1091"/>
                    <a:pt x="97" y="1091"/>
                  </a:cubicBezTo>
                  <a:cubicBezTo>
                    <a:pt x="103" y="1096"/>
                    <a:pt x="109" y="1101"/>
                    <a:pt x="114" y="1108"/>
                  </a:cubicBezTo>
                  <a:cubicBezTo>
                    <a:pt x="114" y="1108"/>
                    <a:pt x="114" y="1109"/>
                    <a:pt x="116" y="1109"/>
                  </a:cubicBezTo>
                  <a:cubicBezTo>
                    <a:pt x="318" y="804"/>
                    <a:pt x="516" y="496"/>
                    <a:pt x="705" y="183"/>
                  </a:cubicBezTo>
                  <a:lnTo>
                    <a:pt x="778" y="63"/>
                  </a:lnTo>
                  <a:lnTo>
                    <a:pt x="778" y="63"/>
                  </a:lnTo>
                  <a:cubicBezTo>
                    <a:pt x="763" y="71"/>
                    <a:pt x="746" y="75"/>
                    <a:pt x="730" y="75"/>
                  </a:cubicBezTo>
                  <a:cubicBezTo>
                    <a:pt x="690" y="75"/>
                    <a:pt x="652" y="53"/>
                    <a:pt x="627" y="18"/>
                  </a:cubicBezTo>
                  <a:cubicBezTo>
                    <a:pt x="623" y="12"/>
                    <a:pt x="618" y="7"/>
                    <a:pt x="6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59"/>
            <p:cNvSpPr/>
            <p:nvPr/>
          </p:nvSpPr>
          <p:spPr>
            <a:xfrm>
              <a:off x="6309075" y="3511525"/>
              <a:ext cx="37625" cy="25850"/>
            </a:xfrm>
            <a:custGeom>
              <a:rect b="b" l="l" r="r" t="t"/>
              <a:pathLst>
                <a:path extrusionOk="0" h="1034" w="1505">
                  <a:moveTo>
                    <a:pt x="108" y="0"/>
                  </a:moveTo>
                  <a:cubicBezTo>
                    <a:pt x="105" y="4"/>
                    <a:pt x="104" y="8"/>
                    <a:pt x="101" y="11"/>
                  </a:cubicBezTo>
                  <a:cubicBezTo>
                    <a:pt x="90" y="31"/>
                    <a:pt x="76" y="45"/>
                    <a:pt x="59" y="57"/>
                  </a:cubicBezTo>
                  <a:cubicBezTo>
                    <a:pt x="53" y="70"/>
                    <a:pt x="47" y="82"/>
                    <a:pt x="39" y="94"/>
                  </a:cubicBezTo>
                  <a:cubicBezTo>
                    <a:pt x="28" y="112"/>
                    <a:pt x="16" y="125"/>
                    <a:pt x="1" y="134"/>
                  </a:cubicBezTo>
                  <a:cubicBezTo>
                    <a:pt x="204" y="272"/>
                    <a:pt x="412" y="403"/>
                    <a:pt x="621" y="531"/>
                  </a:cubicBezTo>
                  <a:cubicBezTo>
                    <a:pt x="899" y="706"/>
                    <a:pt x="1182" y="873"/>
                    <a:pt x="1469" y="1033"/>
                  </a:cubicBezTo>
                  <a:cubicBezTo>
                    <a:pt x="1470" y="1028"/>
                    <a:pt x="1472" y="1024"/>
                    <a:pt x="1473" y="1019"/>
                  </a:cubicBezTo>
                  <a:cubicBezTo>
                    <a:pt x="1474" y="1014"/>
                    <a:pt x="1477" y="1008"/>
                    <a:pt x="1480" y="1003"/>
                  </a:cubicBezTo>
                  <a:cubicBezTo>
                    <a:pt x="1468" y="983"/>
                    <a:pt x="1465" y="957"/>
                    <a:pt x="1474" y="930"/>
                  </a:cubicBezTo>
                  <a:cubicBezTo>
                    <a:pt x="1484" y="902"/>
                    <a:pt x="1494" y="877"/>
                    <a:pt x="1504" y="850"/>
                  </a:cubicBezTo>
                  <a:cubicBezTo>
                    <a:pt x="1117" y="634"/>
                    <a:pt x="738" y="403"/>
                    <a:pt x="363" y="168"/>
                  </a:cubicBezTo>
                  <a:cubicBezTo>
                    <a:pt x="276" y="112"/>
                    <a:pt x="191" y="57"/>
                    <a:pt x="1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59"/>
            <p:cNvSpPr/>
            <p:nvPr/>
          </p:nvSpPr>
          <p:spPr>
            <a:xfrm>
              <a:off x="6204650" y="3282975"/>
              <a:ext cx="30825" cy="101475"/>
            </a:xfrm>
            <a:custGeom>
              <a:rect b="b" l="l" r="r" t="t"/>
              <a:pathLst>
                <a:path extrusionOk="0" h="4059" w="1233">
                  <a:moveTo>
                    <a:pt x="119" y="1"/>
                  </a:moveTo>
                  <a:cubicBezTo>
                    <a:pt x="80" y="1"/>
                    <a:pt x="41" y="25"/>
                    <a:pt x="21" y="58"/>
                  </a:cubicBezTo>
                  <a:cubicBezTo>
                    <a:pt x="7" y="87"/>
                    <a:pt x="1" y="118"/>
                    <a:pt x="9" y="149"/>
                  </a:cubicBezTo>
                  <a:cubicBezTo>
                    <a:pt x="9" y="150"/>
                    <a:pt x="10" y="151"/>
                    <a:pt x="10" y="151"/>
                  </a:cubicBezTo>
                  <a:cubicBezTo>
                    <a:pt x="10" y="151"/>
                    <a:pt x="9" y="142"/>
                    <a:pt x="8" y="134"/>
                  </a:cubicBezTo>
                  <a:lnTo>
                    <a:pt x="8" y="134"/>
                  </a:lnTo>
                  <a:cubicBezTo>
                    <a:pt x="16" y="189"/>
                    <a:pt x="24" y="243"/>
                    <a:pt x="35" y="298"/>
                  </a:cubicBezTo>
                  <a:cubicBezTo>
                    <a:pt x="71" y="489"/>
                    <a:pt x="109" y="682"/>
                    <a:pt x="147" y="875"/>
                  </a:cubicBezTo>
                  <a:cubicBezTo>
                    <a:pt x="234" y="1324"/>
                    <a:pt x="353" y="1766"/>
                    <a:pt x="464" y="2210"/>
                  </a:cubicBezTo>
                  <a:cubicBezTo>
                    <a:pt x="570" y="2678"/>
                    <a:pt x="712" y="3137"/>
                    <a:pt x="886" y="3588"/>
                  </a:cubicBezTo>
                  <a:cubicBezTo>
                    <a:pt x="939" y="3746"/>
                    <a:pt x="994" y="3903"/>
                    <a:pt x="1052" y="4059"/>
                  </a:cubicBezTo>
                  <a:cubicBezTo>
                    <a:pt x="1101" y="4039"/>
                    <a:pt x="1151" y="4022"/>
                    <a:pt x="1201" y="4005"/>
                  </a:cubicBezTo>
                  <a:cubicBezTo>
                    <a:pt x="1212" y="4001"/>
                    <a:pt x="1222" y="4001"/>
                    <a:pt x="1232" y="4001"/>
                  </a:cubicBezTo>
                  <a:cubicBezTo>
                    <a:pt x="1146" y="3799"/>
                    <a:pt x="1068" y="3595"/>
                    <a:pt x="998" y="3389"/>
                  </a:cubicBezTo>
                  <a:cubicBezTo>
                    <a:pt x="867" y="3022"/>
                    <a:pt x="778" y="2642"/>
                    <a:pt x="694" y="2261"/>
                  </a:cubicBezTo>
                  <a:cubicBezTo>
                    <a:pt x="619" y="1918"/>
                    <a:pt x="532" y="1578"/>
                    <a:pt x="457" y="1236"/>
                  </a:cubicBezTo>
                  <a:cubicBezTo>
                    <a:pt x="395" y="943"/>
                    <a:pt x="337" y="647"/>
                    <a:pt x="282" y="352"/>
                  </a:cubicBezTo>
                  <a:cubicBezTo>
                    <a:pt x="266" y="273"/>
                    <a:pt x="254" y="192"/>
                    <a:pt x="239" y="110"/>
                  </a:cubicBezTo>
                  <a:cubicBezTo>
                    <a:pt x="234" y="57"/>
                    <a:pt x="192" y="5"/>
                    <a:pt x="137" y="2"/>
                  </a:cubicBezTo>
                  <a:cubicBezTo>
                    <a:pt x="131" y="1"/>
                    <a:pt x="125" y="1"/>
                    <a:pt x="1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59"/>
            <p:cNvSpPr/>
            <p:nvPr/>
          </p:nvSpPr>
          <p:spPr>
            <a:xfrm>
              <a:off x="6237550" y="3397325"/>
              <a:ext cx="68600" cy="86750"/>
            </a:xfrm>
            <a:custGeom>
              <a:rect b="b" l="l" r="r" t="t"/>
              <a:pathLst>
                <a:path extrusionOk="0" h="3470" w="2744">
                  <a:moveTo>
                    <a:pt x="181" y="1"/>
                  </a:moveTo>
                  <a:cubicBezTo>
                    <a:pt x="171" y="31"/>
                    <a:pt x="152" y="55"/>
                    <a:pt x="123" y="69"/>
                  </a:cubicBezTo>
                  <a:cubicBezTo>
                    <a:pt x="83" y="94"/>
                    <a:pt x="42" y="115"/>
                    <a:pt x="1" y="138"/>
                  </a:cubicBezTo>
                  <a:cubicBezTo>
                    <a:pt x="32" y="207"/>
                    <a:pt x="65" y="277"/>
                    <a:pt x="98" y="345"/>
                  </a:cubicBezTo>
                  <a:cubicBezTo>
                    <a:pt x="257" y="679"/>
                    <a:pt x="523" y="1101"/>
                    <a:pt x="709" y="1355"/>
                  </a:cubicBezTo>
                  <a:cubicBezTo>
                    <a:pt x="719" y="1386"/>
                    <a:pt x="742" y="1412"/>
                    <a:pt x="763" y="1437"/>
                  </a:cubicBezTo>
                  <a:cubicBezTo>
                    <a:pt x="855" y="1555"/>
                    <a:pt x="947" y="1672"/>
                    <a:pt x="1043" y="1787"/>
                  </a:cubicBezTo>
                  <a:cubicBezTo>
                    <a:pt x="1352" y="2168"/>
                    <a:pt x="1676" y="2535"/>
                    <a:pt x="2002" y="2903"/>
                  </a:cubicBezTo>
                  <a:cubicBezTo>
                    <a:pt x="2177" y="3094"/>
                    <a:pt x="2356" y="3285"/>
                    <a:pt x="2541" y="3469"/>
                  </a:cubicBezTo>
                  <a:cubicBezTo>
                    <a:pt x="2545" y="3464"/>
                    <a:pt x="2549" y="3460"/>
                    <a:pt x="2553" y="3455"/>
                  </a:cubicBezTo>
                  <a:cubicBezTo>
                    <a:pt x="2562" y="3444"/>
                    <a:pt x="2572" y="3435"/>
                    <a:pt x="2583" y="3429"/>
                  </a:cubicBezTo>
                  <a:cubicBezTo>
                    <a:pt x="2585" y="3425"/>
                    <a:pt x="2588" y="3423"/>
                    <a:pt x="2590" y="3419"/>
                  </a:cubicBezTo>
                  <a:cubicBezTo>
                    <a:pt x="2608" y="3396"/>
                    <a:pt x="2636" y="3388"/>
                    <a:pt x="2663" y="3388"/>
                  </a:cubicBezTo>
                  <a:cubicBezTo>
                    <a:pt x="2665" y="3388"/>
                    <a:pt x="2666" y="3388"/>
                    <a:pt x="2668" y="3388"/>
                  </a:cubicBezTo>
                  <a:cubicBezTo>
                    <a:pt x="2681" y="3382"/>
                    <a:pt x="2696" y="3380"/>
                    <a:pt x="2710" y="3380"/>
                  </a:cubicBezTo>
                  <a:cubicBezTo>
                    <a:pt x="2721" y="3380"/>
                    <a:pt x="2732" y="3381"/>
                    <a:pt x="2743" y="3384"/>
                  </a:cubicBezTo>
                  <a:cubicBezTo>
                    <a:pt x="2606" y="3254"/>
                    <a:pt x="2476" y="3120"/>
                    <a:pt x="2357" y="2995"/>
                  </a:cubicBezTo>
                  <a:cubicBezTo>
                    <a:pt x="1988" y="2598"/>
                    <a:pt x="1640" y="2184"/>
                    <a:pt x="1301" y="1765"/>
                  </a:cubicBezTo>
                  <a:cubicBezTo>
                    <a:pt x="1201" y="1639"/>
                    <a:pt x="1101" y="1514"/>
                    <a:pt x="1002" y="1386"/>
                  </a:cubicBezTo>
                  <a:cubicBezTo>
                    <a:pt x="981" y="1359"/>
                    <a:pt x="969" y="1345"/>
                    <a:pt x="962" y="1334"/>
                  </a:cubicBezTo>
                  <a:cubicBezTo>
                    <a:pt x="794" y="1085"/>
                    <a:pt x="624" y="819"/>
                    <a:pt x="488" y="582"/>
                  </a:cubicBezTo>
                  <a:cubicBezTo>
                    <a:pt x="377" y="382"/>
                    <a:pt x="276" y="190"/>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59"/>
            <p:cNvSpPr/>
            <p:nvPr/>
          </p:nvSpPr>
          <p:spPr>
            <a:xfrm>
              <a:off x="6436650" y="3540325"/>
              <a:ext cx="92100" cy="9525"/>
            </a:xfrm>
            <a:custGeom>
              <a:rect b="b" l="l" r="r" t="t"/>
              <a:pathLst>
                <a:path extrusionOk="0" h="381" w="3684">
                  <a:moveTo>
                    <a:pt x="1" y="1"/>
                  </a:moveTo>
                  <a:cubicBezTo>
                    <a:pt x="8" y="61"/>
                    <a:pt x="16" y="123"/>
                    <a:pt x="25" y="184"/>
                  </a:cubicBezTo>
                  <a:cubicBezTo>
                    <a:pt x="1088" y="326"/>
                    <a:pt x="2164" y="365"/>
                    <a:pt x="3235" y="372"/>
                  </a:cubicBezTo>
                  <a:cubicBezTo>
                    <a:pt x="3373" y="376"/>
                    <a:pt x="3511" y="380"/>
                    <a:pt x="3648" y="381"/>
                  </a:cubicBezTo>
                  <a:cubicBezTo>
                    <a:pt x="3651" y="350"/>
                    <a:pt x="3663" y="321"/>
                    <a:pt x="3683" y="298"/>
                  </a:cubicBezTo>
                  <a:cubicBezTo>
                    <a:pt x="3681" y="287"/>
                    <a:pt x="3679" y="274"/>
                    <a:pt x="3677" y="263"/>
                  </a:cubicBezTo>
                  <a:cubicBezTo>
                    <a:pt x="3676" y="255"/>
                    <a:pt x="3676" y="247"/>
                    <a:pt x="3676" y="239"/>
                  </a:cubicBezTo>
                  <a:cubicBezTo>
                    <a:pt x="3086" y="235"/>
                    <a:pt x="2497" y="210"/>
                    <a:pt x="1908" y="191"/>
                  </a:cubicBezTo>
                  <a:cubicBezTo>
                    <a:pt x="1231" y="156"/>
                    <a:pt x="582" y="84"/>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59"/>
            <p:cNvSpPr/>
            <p:nvPr/>
          </p:nvSpPr>
          <p:spPr>
            <a:xfrm>
              <a:off x="6655800" y="3463475"/>
              <a:ext cx="53300" cy="48375"/>
            </a:xfrm>
            <a:custGeom>
              <a:rect b="b" l="l" r="r" t="t"/>
              <a:pathLst>
                <a:path extrusionOk="0" h="1935" w="2132">
                  <a:moveTo>
                    <a:pt x="2002" y="0"/>
                  </a:moveTo>
                  <a:lnTo>
                    <a:pt x="1982" y="24"/>
                  </a:lnTo>
                  <a:cubicBezTo>
                    <a:pt x="1600" y="478"/>
                    <a:pt x="1198" y="979"/>
                    <a:pt x="798" y="1314"/>
                  </a:cubicBezTo>
                  <a:cubicBezTo>
                    <a:pt x="613" y="1463"/>
                    <a:pt x="301" y="1637"/>
                    <a:pt x="1" y="1798"/>
                  </a:cubicBezTo>
                  <a:cubicBezTo>
                    <a:pt x="26" y="1822"/>
                    <a:pt x="52" y="1848"/>
                    <a:pt x="79" y="1873"/>
                  </a:cubicBezTo>
                  <a:cubicBezTo>
                    <a:pt x="99" y="1873"/>
                    <a:pt x="120" y="1879"/>
                    <a:pt x="140" y="1896"/>
                  </a:cubicBezTo>
                  <a:cubicBezTo>
                    <a:pt x="153" y="1910"/>
                    <a:pt x="166" y="1922"/>
                    <a:pt x="180" y="1935"/>
                  </a:cubicBezTo>
                  <a:cubicBezTo>
                    <a:pt x="505" y="1763"/>
                    <a:pt x="827" y="1580"/>
                    <a:pt x="1088" y="1318"/>
                  </a:cubicBezTo>
                  <a:cubicBezTo>
                    <a:pt x="1447" y="921"/>
                    <a:pt x="1791" y="513"/>
                    <a:pt x="2131" y="99"/>
                  </a:cubicBezTo>
                  <a:cubicBezTo>
                    <a:pt x="2091" y="72"/>
                    <a:pt x="2052" y="42"/>
                    <a:pt x="2012" y="11"/>
                  </a:cubicBezTo>
                  <a:cubicBezTo>
                    <a:pt x="2008" y="9"/>
                    <a:pt x="2006" y="5"/>
                    <a:pt x="20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59"/>
            <p:cNvSpPr/>
            <p:nvPr/>
          </p:nvSpPr>
          <p:spPr>
            <a:xfrm>
              <a:off x="6714425" y="3428050"/>
              <a:ext cx="21975" cy="27250"/>
            </a:xfrm>
            <a:custGeom>
              <a:rect b="b" l="l" r="r" t="t"/>
              <a:pathLst>
                <a:path extrusionOk="0" h="1090" w="879">
                  <a:moveTo>
                    <a:pt x="785" y="0"/>
                  </a:moveTo>
                  <a:cubicBezTo>
                    <a:pt x="536" y="338"/>
                    <a:pt x="274" y="668"/>
                    <a:pt x="0" y="1002"/>
                  </a:cubicBezTo>
                  <a:cubicBezTo>
                    <a:pt x="3" y="1002"/>
                    <a:pt x="6" y="1002"/>
                    <a:pt x="9" y="1002"/>
                  </a:cubicBezTo>
                  <a:cubicBezTo>
                    <a:pt x="29" y="1002"/>
                    <a:pt x="49" y="1009"/>
                    <a:pt x="68" y="1027"/>
                  </a:cubicBezTo>
                  <a:cubicBezTo>
                    <a:pt x="90" y="1048"/>
                    <a:pt x="114" y="1068"/>
                    <a:pt x="135" y="1090"/>
                  </a:cubicBezTo>
                  <a:cubicBezTo>
                    <a:pt x="176" y="1042"/>
                    <a:pt x="215" y="992"/>
                    <a:pt x="254" y="944"/>
                  </a:cubicBezTo>
                  <a:cubicBezTo>
                    <a:pt x="464" y="675"/>
                    <a:pt x="676" y="408"/>
                    <a:pt x="879" y="135"/>
                  </a:cubicBezTo>
                  <a:cubicBezTo>
                    <a:pt x="848" y="89"/>
                    <a:pt x="816" y="44"/>
                    <a:pt x="7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59"/>
            <p:cNvSpPr/>
            <p:nvPr/>
          </p:nvSpPr>
          <p:spPr>
            <a:xfrm>
              <a:off x="6542575" y="3514650"/>
              <a:ext cx="104975" cy="35325"/>
            </a:xfrm>
            <a:custGeom>
              <a:rect b="b" l="l" r="r" t="t"/>
              <a:pathLst>
                <a:path extrusionOk="0" h="1413" w="4199">
                  <a:moveTo>
                    <a:pt x="4069" y="1"/>
                  </a:moveTo>
                  <a:cubicBezTo>
                    <a:pt x="3519" y="310"/>
                    <a:pt x="3128" y="516"/>
                    <a:pt x="2567" y="688"/>
                  </a:cubicBezTo>
                  <a:cubicBezTo>
                    <a:pt x="2206" y="802"/>
                    <a:pt x="1844" y="909"/>
                    <a:pt x="1479" y="1011"/>
                  </a:cubicBezTo>
                  <a:cubicBezTo>
                    <a:pt x="1347" y="1048"/>
                    <a:pt x="1216" y="1082"/>
                    <a:pt x="1083" y="1119"/>
                  </a:cubicBezTo>
                  <a:cubicBezTo>
                    <a:pt x="1033" y="1136"/>
                    <a:pt x="971" y="1138"/>
                    <a:pt x="945" y="1188"/>
                  </a:cubicBezTo>
                  <a:cubicBezTo>
                    <a:pt x="943" y="1192"/>
                    <a:pt x="941" y="1197"/>
                    <a:pt x="938" y="1202"/>
                  </a:cubicBezTo>
                  <a:cubicBezTo>
                    <a:pt x="747" y="1227"/>
                    <a:pt x="553" y="1246"/>
                    <a:pt x="306" y="1254"/>
                  </a:cubicBezTo>
                  <a:cubicBezTo>
                    <a:pt x="204" y="1258"/>
                    <a:pt x="101" y="1260"/>
                    <a:pt x="0" y="1263"/>
                  </a:cubicBezTo>
                  <a:cubicBezTo>
                    <a:pt x="5" y="1312"/>
                    <a:pt x="12" y="1361"/>
                    <a:pt x="18" y="1410"/>
                  </a:cubicBezTo>
                  <a:lnTo>
                    <a:pt x="64" y="1410"/>
                  </a:lnTo>
                  <a:cubicBezTo>
                    <a:pt x="117" y="1411"/>
                    <a:pt x="169" y="1412"/>
                    <a:pt x="222" y="1412"/>
                  </a:cubicBezTo>
                  <a:cubicBezTo>
                    <a:pt x="397" y="1412"/>
                    <a:pt x="573" y="1402"/>
                    <a:pt x="747" y="1378"/>
                  </a:cubicBezTo>
                  <a:cubicBezTo>
                    <a:pt x="830" y="1367"/>
                    <a:pt x="914" y="1353"/>
                    <a:pt x="997" y="1337"/>
                  </a:cubicBezTo>
                  <a:cubicBezTo>
                    <a:pt x="1000" y="1338"/>
                    <a:pt x="1002" y="1340"/>
                    <a:pt x="1005" y="1340"/>
                  </a:cubicBezTo>
                  <a:cubicBezTo>
                    <a:pt x="1014" y="1342"/>
                    <a:pt x="1022" y="1343"/>
                    <a:pt x="1030" y="1343"/>
                  </a:cubicBezTo>
                  <a:cubicBezTo>
                    <a:pt x="1056" y="1343"/>
                    <a:pt x="1083" y="1334"/>
                    <a:pt x="1108" y="1327"/>
                  </a:cubicBezTo>
                  <a:cubicBezTo>
                    <a:pt x="1162" y="1315"/>
                    <a:pt x="1216" y="1300"/>
                    <a:pt x="1268" y="1286"/>
                  </a:cubicBezTo>
                  <a:cubicBezTo>
                    <a:pt x="1294" y="1279"/>
                    <a:pt x="1321" y="1271"/>
                    <a:pt x="1346" y="1264"/>
                  </a:cubicBezTo>
                  <a:cubicBezTo>
                    <a:pt x="1371" y="1259"/>
                    <a:pt x="1394" y="1254"/>
                    <a:pt x="1418" y="1249"/>
                  </a:cubicBezTo>
                  <a:cubicBezTo>
                    <a:pt x="1459" y="1239"/>
                    <a:pt x="1503" y="1245"/>
                    <a:pt x="1540" y="1223"/>
                  </a:cubicBezTo>
                  <a:cubicBezTo>
                    <a:pt x="1546" y="1218"/>
                    <a:pt x="1551" y="1212"/>
                    <a:pt x="1554" y="1205"/>
                  </a:cubicBezTo>
                  <a:cubicBezTo>
                    <a:pt x="1694" y="1166"/>
                    <a:pt x="1834" y="1124"/>
                    <a:pt x="1973" y="1084"/>
                  </a:cubicBezTo>
                  <a:cubicBezTo>
                    <a:pt x="2394" y="961"/>
                    <a:pt x="2819" y="843"/>
                    <a:pt x="3225" y="674"/>
                  </a:cubicBezTo>
                  <a:cubicBezTo>
                    <a:pt x="3560" y="524"/>
                    <a:pt x="3876" y="336"/>
                    <a:pt x="4199" y="158"/>
                  </a:cubicBezTo>
                  <a:cubicBezTo>
                    <a:pt x="4156" y="106"/>
                    <a:pt x="4111" y="53"/>
                    <a:pt x="40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59"/>
            <p:cNvSpPr/>
            <p:nvPr/>
          </p:nvSpPr>
          <p:spPr>
            <a:xfrm>
              <a:off x="6370325" y="3520650"/>
              <a:ext cx="51400" cy="21875"/>
            </a:xfrm>
            <a:custGeom>
              <a:rect b="b" l="l" r="r" t="t"/>
              <a:pathLst>
                <a:path extrusionOk="0" h="875" w="2056">
                  <a:moveTo>
                    <a:pt x="87" y="1"/>
                  </a:moveTo>
                  <a:cubicBezTo>
                    <a:pt x="58" y="52"/>
                    <a:pt x="30" y="104"/>
                    <a:pt x="1" y="155"/>
                  </a:cubicBezTo>
                  <a:cubicBezTo>
                    <a:pt x="241" y="256"/>
                    <a:pt x="482" y="355"/>
                    <a:pt x="743" y="463"/>
                  </a:cubicBezTo>
                  <a:cubicBezTo>
                    <a:pt x="1089" y="598"/>
                    <a:pt x="1430" y="757"/>
                    <a:pt x="1796" y="828"/>
                  </a:cubicBezTo>
                  <a:cubicBezTo>
                    <a:pt x="1877" y="843"/>
                    <a:pt x="1959" y="859"/>
                    <a:pt x="2041" y="874"/>
                  </a:cubicBezTo>
                  <a:cubicBezTo>
                    <a:pt x="2042" y="865"/>
                    <a:pt x="2042" y="858"/>
                    <a:pt x="2042" y="850"/>
                  </a:cubicBezTo>
                  <a:cubicBezTo>
                    <a:pt x="2044" y="798"/>
                    <a:pt x="2048" y="746"/>
                    <a:pt x="2053" y="695"/>
                  </a:cubicBezTo>
                  <a:cubicBezTo>
                    <a:pt x="2053" y="694"/>
                    <a:pt x="2055" y="691"/>
                    <a:pt x="2055" y="690"/>
                  </a:cubicBezTo>
                  <a:cubicBezTo>
                    <a:pt x="1906" y="662"/>
                    <a:pt x="1758" y="631"/>
                    <a:pt x="1610" y="591"/>
                  </a:cubicBezTo>
                  <a:cubicBezTo>
                    <a:pt x="1274" y="490"/>
                    <a:pt x="948" y="356"/>
                    <a:pt x="622" y="225"/>
                  </a:cubicBezTo>
                  <a:cubicBezTo>
                    <a:pt x="447" y="151"/>
                    <a:pt x="267" y="77"/>
                    <a:pt x="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59"/>
            <p:cNvSpPr/>
            <p:nvPr/>
          </p:nvSpPr>
          <p:spPr>
            <a:xfrm>
              <a:off x="6318875" y="3494600"/>
              <a:ext cx="39325" cy="23600"/>
            </a:xfrm>
            <a:custGeom>
              <a:rect b="b" l="l" r="r" t="t"/>
              <a:pathLst>
                <a:path extrusionOk="0" h="944" w="1573">
                  <a:moveTo>
                    <a:pt x="63" y="1"/>
                  </a:moveTo>
                  <a:cubicBezTo>
                    <a:pt x="60" y="13"/>
                    <a:pt x="57" y="26"/>
                    <a:pt x="50" y="38"/>
                  </a:cubicBezTo>
                  <a:cubicBezTo>
                    <a:pt x="33" y="69"/>
                    <a:pt x="17" y="100"/>
                    <a:pt x="0" y="133"/>
                  </a:cubicBezTo>
                  <a:cubicBezTo>
                    <a:pt x="10" y="159"/>
                    <a:pt x="12" y="187"/>
                    <a:pt x="6" y="212"/>
                  </a:cubicBezTo>
                  <a:cubicBezTo>
                    <a:pt x="23" y="224"/>
                    <a:pt x="38" y="237"/>
                    <a:pt x="55" y="249"/>
                  </a:cubicBezTo>
                  <a:cubicBezTo>
                    <a:pt x="443" y="496"/>
                    <a:pt x="868" y="675"/>
                    <a:pt x="1285" y="866"/>
                  </a:cubicBezTo>
                  <a:cubicBezTo>
                    <a:pt x="1347" y="892"/>
                    <a:pt x="1407" y="918"/>
                    <a:pt x="1465" y="944"/>
                  </a:cubicBezTo>
                  <a:cubicBezTo>
                    <a:pt x="1501" y="893"/>
                    <a:pt x="1536" y="844"/>
                    <a:pt x="1573" y="795"/>
                  </a:cubicBezTo>
                  <a:cubicBezTo>
                    <a:pt x="1093" y="583"/>
                    <a:pt x="612" y="350"/>
                    <a:pt x="156" y="72"/>
                  </a:cubicBezTo>
                  <a:cubicBezTo>
                    <a:pt x="126" y="49"/>
                    <a:pt x="95" y="26"/>
                    <a:pt x="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59"/>
            <p:cNvSpPr/>
            <p:nvPr/>
          </p:nvSpPr>
          <p:spPr>
            <a:xfrm>
              <a:off x="6744075" y="3370225"/>
              <a:ext cx="28050" cy="37775"/>
            </a:xfrm>
            <a:custGeom>
              <a:rect b="b" l="l" r="r" t="t"/>
              <a:pathLst>
                <a:path extrusionOk="0" h="1511" w="1122">
                  <a:moveTo>
                    <a:pt x="938" y="0"/>
                  </a:moveTo>
                  <a:cubicBezTo>
                    <a:pt x="905" y="0"/>
                    <a:pt x="873" y="10"/>
                    <a:pt x="845" y="29"/>
                  </a:cubicBezTo>
                  <a:cubicBezTo>
                    <a:pt x="824" y="45"/>
                    <a:pt x="820" y="45"/>
                    <a:pt x="781" y="96"/>
                  </a:cubicBezTo>
                  <a:cubicBezTo>
                    <a:pt x="754" y="140"/>
                    <a:pt x="735" y="188"/>
                    <a:pt x="712" y="234"/>
                  </a:cubicBezTo>
                  <a:cubicBezTo>
                    <a:pt x="649" y="372"/>
                    <a:pt x="584" y="510"/>
                    <a:pt x="517" y="647"/>
                  </a:cubicBezTo>
                  <a:cubicBezTo>
                    <a:pt x="455" y="771"/>
                    <a:pt x="392" y="894"/>
                    <a:pt x="321" y="1013"/>
                  </a:cubicBezTo>
                  <a:cubicBezTo>
                    <a:pt x="304" y="1017"/>
                    <a:pt x="287" y="1026"/>
                    <a:pt x="278" y="1044"/>
                  </a:cubicBezTo>
                  <a:cubicBezTo>
                    <a:pt x="206" y="1162"/>
                    <a:pt x="153" y="1241"/>
                    <a:pt x="84" y="1317"/>
                  </a:cubicBezTo>
                  <a:cubicBezTo>
                    <a:pt x="66" y="1345"/>
                    <a:pt x="28" y="1372"/>
                    <a:pt x="1" y="1402"/>
                  </a:cubicBezTo>
                  <a:lnTo>
                    <a:pt x="98" y="1510"/>
                  </a:lnTo>
                  <a:cubicBezTo>
                    <a:pt x="124" y="1486"/>
                    <a:pt x="146" y="1455"/>
                    <a:pt x="172" y="1430"/>
                  </a:cubicBezTo>
                  <a:cubicBezTo>
                    <a:pt x="218" y="1378"/>
                    <a:pt x="261" y="1322"/>
                    <a:pt x="299" y="1265"/>
                  </a:cubicBezTo>
                  <a:cubicBezTo>
                    <a:pt x="315" y="1267"/>
                    <a:pt x="330" y="1268"/>
                    <a:pt x="345" y="1272"/>
                  </a:cubicBezTo>
                  <a:cubicBezTo>
                    <a:pt x="579" y="944"/>
                    <a:pt x="732" y="563"/>
                    <a:pt x="908" y="201"/>
                  </a:cubicBezTo>
                  <a:cubicBezTo>
                    <a:pt x="912" y="193"/>
                    <a:pt x="917" y="187"/>
                    <a:pt x="922" y="181"/>
                  </a:cubicBezTo>
                  <a:lnTo>
                    <a:pt x="923" y="181"/>
                  </a:lnTo>
                  <a:cubicBezTo>
                    <a:pt x="927" y="178"/>
                    <a:pt x="932" y="175"/>
                    <a:pt x="936" y="173"/>
                  </a:cubicBezTo>
                  <a:cubicBezTo>
                    <a:pt x="937" y="178"/>
                    <a:pt x="937" y="182"/>
                    <a:pt x="938" y="186"/>
                  </a:cubicBezTo>
                  <a:cubicBezTo>
                    <a:pt x="938" y="188"/>
                    <a:pt x="938" y="191"/>
                    <a:pt x="939" y="194"/>
                  </a:cubicBezTo>
                  <a:cubicBezTo>
                    <a:pt x="943" y="284"/>
                    <a:pt x="936" y="309"/>
                    <a:pt x="901" y="423"/>
                  </a:cubicBezTo>
                  <a:cubicBezTo>
                    <a:pt x="838" y="606"/>
                    <a:pt x="803" y="685"/>
                    <a:pt x="722" y="855"/>
                  </a:cubicBezTo>
                  <a:cubicBezTo>
                    <a:pt x="704" y="905"/>
                    <a:pt x="655" y="953"/>
                    <a:pt x="668" y="1008"/>
                  </a:cubicBezTo>
                  <a:cubicBezTo>
                    <a:pt x="677" y="1045"/>
                    <a:pt x="712" y="1066"/>
                    <a:pt x="746" y="1066"/>
                  </a:cubicBezTo>
                  <a:cubicBezTo>
                    <a:pt x="773" y="1066"/>
                    <a:pt x="800" y="1054"/>
                    <a:pt x="814" y="1027"/>
                  </a:cubicBezTo>
                  <a:cubicBezTo>
                    <a:pt x="932" y="807"/>
                    <a:pt x="1041" y="577"/>
                    <a:pt x="1098" y="333"/>
                  </a:cubicBezTo>
                  <a:cubicBezTo>
                    <a:pt x="1111" y="249"/>
                    <a:pt x="1121" y="152"/>
                    <a:pt x="1076" y="75"/>
                  </a:cubicBezTo>
                  <a:cubicBezTo>
                    <a:pt x="1046" y="26"/>
                    <a:pt x="992" y="0"/>
                    <a:pt x="9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59"/>
            <p:cNvSpPr/>
            <p:nvPr/>
          </p:nvSpPr>
          <p:spPr>
            <a:xfrm>
              <a:off x="6182400" y="3106100"/>
              <a:ext cx="28200" cy="138150"/>
            </a:xfrm>
            <a:custGeom>
              <a:rect b="b" l="l" r="r" t="t"/>
              <a:pathLst>
                <a:path extrusionOk="0" h="5526" w="1128">
                  <a:moveTo>
                    <a:pt x="979" y="0"/>
                  </a:moveTo>
                  <a:cubicBezTo>
                    <a:pt x="878" y="227"/>
                    <a:pt x="774" y="452"/>
                    <a:pt x="670" y="676"/>
                  </a:cubicBezTo>
                  <a:cubicBezTo>
                    <a:pt x="564" y="912"/>
                    <a:pt x="435" y="1139"/>
                    <a:pt x="369" y="1391"/>
                  </a:cubicBezTo>
                  <a:cubicBezTo>
                    <a:pt x="301" y="1657"/>
                    <a:pt x="284" y="1933"/>
                    <a:pt x="249" y="2206"/>
                  </a:cubicBezTo>
                  <a:cubicBezTo>
                    <a:pt x="191" y="2718"/>
                    <a:pt x="145" y="3230"/>
                    <a:pt x="104" y="3743"/>
                  </a:cubicBezTo>
                  <a:cubicBezTo>
                    <a:pt x="89" y="3918"/>
                    <a:pt x="72" y="4149"/>
                    <a:pt x="59" y="4352"/>
                  </a:cubicBezTo>
                  <a:cubicBezTo>
                    <a:pt x="27" y="4613"/>
                    <a:pt x="6" y="4935"/>
                    <a:pt x="1" y="5223"/>
                  </a:cubicBezTo>
                  <a:cubicBezTo>
                    <a:pt x="5" y="5324"/>
                    <a:pt x="10" y="5424"/>
                    <a:pt x="16" y="5525"/>
                  </a:cubicBezTo>
                  <a:cubicBezTo>
                    <a:pt x="77" y="5511"/>
                    <a:pt x="139" y="5501"/>
                    <a:pt x="202" y="5494"/>
                  </a:cubicBezTo>
                  <a:cubicBezTo>
                    <a:pt x="197" y="5331"/>
                    <a:pt x="193" y="5167"/>
                    <a:pt x="201" y="5005"/>
                  </a:cubicBezTo>
                  <a:cubicBezTo>
                    <a:pt x="202" y="4961"/>
                    <a:pt x="204" y="4915"/>
                    <a:pt x="207" y="4870"/>
                  </a:cubicBezTo>
                  <a:cubicBezTo>
                    <a:pt x="209" y="4843"/>
                    <a:pt x="213" y="4817"/>
                    <a:pt x="216" y="4790"/>
                  </a:cubicBezTo>
                  <a:cubicBezTo>
                    <a:pt x="219" y="4771"/>
                    <a:pt x="225" y="4715"/>
                    <a:pt x="224" y="4715"/>
                  </a:cubicBezTo>
                  <a:lnTo>
                    <a:pt x="224" y="4715"/>
                  </a:lnTo>
                  <a:cubicBezTo>
                    <a:pt x="224" y="4715"/>
                    <a:pt x="224" y="4720"/>
                    <a:pt x="222" y="4731"/>
                  </a:cubicBezTo>
                  <a:cubicBezTo>
                    <a:pt x="281" y="4238"/>
                    <a:pt x="304" y="3740"/>
                    <a:pt x="350" y="3245"/>
                  </a:cubicBezTo>
                  <a:cubicBezTo>
                    <a:pt x="382" y="2860"/>
                    <a:pt x="423" y="2477"/>
                    <a:pt x="464" y="2092"/>
                  </a:cubicBezTo>
                  <a:cubicBezTo>
                    <a:pt x="507" y="1754"/>
                    <a:pt x="500" y="1666"/>
                    <a:pt x="573" y="1375"/>
                  </a:cubicBezTo>
                  <a:cubicBezTo>
                    <a:pt x="628" y="1193"/>
                    <a:pt x="672" y="1118"/>
                    <a:pt x="758" y="927"/>
                  </a:cubicBezTo>
                  <a:cubicBezTo>
                    <a:pt x="881" y="658"/>
                    <a:pt x="1006" y="389"/>
                    <a:pt x="1128" y="119"/>
                  </a:cubicBezTo>
                  <a:cubicBezTo>
                    <a:pt x="1113" y="109"/>
                    <a:pt x="1100" y="95"/>
                    <a:pt x="1089" y="76"/>
                  </a:cubicBezTo>
                  <a:cubicBezTo>
                    <a:pt x="1088" y="72"/>
                    <a:pt x="1086" y="68"/>
                    <a:pt x="1084" y="66"/>
                  </a:cubicBezTo>
                  <a:cubicBezTo>
                    <a:pt x="1048" y="44"/>
                    <a:pt x="1014" y="22"/>
                    <a:pt x="9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59"/>
            <p:cNvSpPr/>
            <p:nvPr/>
          </p:nvSpPr>
          <p:spPr>
            <a:xfrm>
              <a:off x="6185225" y="3277150"/>
              <a:ext cx="4150" cy="18150"/>
            </a:xfrm>
            <a:custGeom>
              <a:rect b="b" l="l" r="r" t="t"/>
              <a:pathLst>
                <a:path extrusionOk="0" h="726" w="166">
                  <a:moveTo>
                    <a:pt x="0" y="1"/>
                  </a:moveTo>
                  <a:cubicBezTo>
                    <a:pt x="16" y="220"/>
                    <a:pt x="29" y="440"/>
                    <a:pt x="33" y="662"/>
                  </a:cubicBezTo>
                  <a:cubicBezTo>
                    <a:pt x="33" y="703"/>
                    <a:pt x="66" y="725"/>
                    <a:pt x="99" y="725"/>
                  </a:cubicBezTo>
                  <a:cubicBezTo>
                    <a:pt x="131" y="725"/>
                    <a:pt x="162" y="704"/>
                    <a:pt x="163" y="662"/>
                  </a:cubicBezTo>
                  <a:cubicBezTo>
                    <a:pt x="166" y="452"/>
                    <a:pt x="158" y="244"/>
                    <a:pt x="146" y="33"/>
                  </a:cubicBezTo>
                  <a:lnTo>
                    <a:pt x="90" y="33"/>
                  </a:lnTo>
                  <a:cubicBezTo>
                    <a:pt x="55" y="33"/>
                    <a:pt x="24" y="2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59"/>
            <p:cNvSpPr/>
            <p:nvPr/>
          </p:nvSpPr>
          <p:spPr>
            <a:xfrm>
              <a:off x="6211775" y="2955025"/>
              <a:ext cx="134450" cy="139650"/>
            </a:xfrm>
            <a:custGeom>
              <a:rect b="b" l="l" r="r" t="t"/>
              <a:pathLst>
                <a:path extrusionOk="0" h="5586" w="5378">
                  <a:moveTo>
                    <a:pt x="5367" y="0"/>
                  </a:moveTo>
                  <a:cubicBezTo>
                    <a:pt x="5079" y="162"/>
                    <a:pt x="4794" y="330"/>
                    <a:pt x="4515" y="506"/>
                  </a:cubicBezTo>
                  <a:cubicBezTo>
                    <a:pt x="4028" y="802"/>
                    <a:pt x="3555" y="1121"/>
                    <a:pt x="3112" y="1478"/>
                  </a:cubicBezTo>
                  <a:cubicBezTo>
                    <a:pt x="3003" y="1566"/>
                    <a:pt x="2903" y="1661"/>
                    <a:pt x="2806" y="1760"/>
                  </a:cubicBezTo>
                  <a:cubicBezTo>
                    <a:pt x="2802" y="1760"/>
                    <a:pt x="2800" y="1759"/>
                    <a:pt x="2796" y="1759"/>
                  </a:cubicBezTo>
                  <a:cubicBezTo>
                    <a:pt x="2777" y="1759"/>
                    <a:pt x="2760" y="1766"/>
                    <a:pt x="2746" y="1780"/>
                  </a:cubicBezTo>
                  <a:cubicBezTo>
                    <a:pt x="2673" y="1860"/>
                    <a:pt x="2597" y="1939"/>
                    <a:pt x="2520" y="2017"/>
                  </a:cubicBezTo>
                  <a:cubicBezTo>
                    <a:pt x="2236" y="2284"/>
                    <a:pt x="1981" y="2578"/>
                    <a:pt x="1725" y="2872"/>
                  </a:cubicBezTo>
                  <a:cubicBezTo>
                    <a:pt x="1552" y="3063"/>
                    <a:pt x="1375" y="3249"/>
                    <a:pt x="1205" y="3441"/>
                  </a:cubicBezTo>
                  <a:cubicBezTo>
                    <a:pt x="975" y="3716"/>
                    <a:pt x="785" y="3946"/>
                    <a:pt x="503" y="4284"/>
                  </a:cubicBezTo>
                  <a:cubicBezTo>
                    <a:pt x="361" y="4487"/>
                    <a:pt x="309" y="4732"/>
                    <a:pt x="227" y="4962"/>
                  </a:cubicBezTo>
                  <a:cubicBezTo>
                    <a:pt x="153" y="5188"/>
                    <a:pt x="79" y="5391"/>
                    <a:pt x="1" y="5586"/>
                  </a:cubicBezTo>
                  <a:cubicBezTo>
                    <a:pt x="7" y="5585"/>
                    <a:pt x="12" y="5582"/>
                    <a:pt x="19" y="5582"/>
                  </a:cubicBezTo>
                  <a:cubicBezTo>
                    <a:pt x="22" y="5560"/>
                    <a:pt x="30" y="5540"/>
                    <a:pt x="42" y="5522"/>
                  </a:cubicBezTo>
                  <a:cubicBezTo>
                    <a:pt x="64" y="5492"/>
                    <a:pt x="96" y="5478"/>
                    <a:pt x="130" y="5478"/>
                  </a:cubicBezTo>
                  <a:cubicBezTo>
                    <a:pt x="150" y="5478"/>
                    <a:pt x="171" y="5483"/>
                    <a:pt x="190" y="5492"/>
                  </a:cubicBezTo>
                  <a:cubicBezTo>
                    <a:pt x="203" y="5498"/>
                    <a:pt x="217" y="5505"/>
                    <a:pt x="231" y="5512"/>
                  </a:cubicBezTo>
                  <a:cubicBezTo>
                    <a:pt x="301" y="5335"/>
                    <a:pt x="367" y="5157"/>
                    <a:pt x="426" y="4976"/>
                  </a:cubicBezTo>
                  <a:cubicBezTo>
                    <a:pt x="512" y="4700"/>
                    <a:pt x="592" y="4447"/>
                    <a:pt x="728" y="4298"/>
                  </a:cubicBezTo>
                  <a:cubicBezTo>
                    <a:pt x="951" y="3994"/>
                    <a:pt x="1396" y="3589"/>
                    <a:pt x="1690" y="3235"/>
                  </a:cubicBezTo>
                  <a:cubicBezTo>
                    <a:pt x="1849" y="3048"/>
                    <a:pt x="2000" y="2853"/>
                    <a:pt x="2153" y="2660"/>
                  </a:cubicBezTo>
                  <a:cubicBezTo>
                    <a:pt x="2442" y="2370"/>
                    <a:pt x="2714" y="2064"/>
                    <a:pt x="3009" y="1782"/>
                  </a:cubicBezTo>
                  <a:cubicBezTo>
                    <a:pt x="3389" y="1450"/>
                    <a:pt x="3796" y="1164"/>
                    <a:pt x="4257" y="871"/>
                  </a:cubicBezTo>
                  <a:cubicBezTo>
                    <a:pt x="4626" y="640"/>
                    <a:pt x="4999" y="412"/>
                    <a:pt x="5378" y="200"/>
                  </a:cubicBezTo>
                  <a:cubicBezTo>
                    <a:pt x="5367" y="180"/>
                    <a:pt x="5357" y="165"/>
                    <a:pt x="5349" y="148"/>
                  </a:cubicBezTo>
                  <a:cubicBezTo>
                    <a:pt x="5321" y="102"/>
                    <a:pt x="5329" y="59"/>
                    <a:pt x="5354" y="26"/>
                  </a:cubicBezTo>
                  <a:cubicBezTo>
                    <a:pt x="5357" y="17"/>
                    <a:pt x="5361" y="8"/>
                    <a:pt x="53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59"/>
            <p:cNvSpPr/>
            <p:nvPr/>
          </p:nvSpPr>
          <p:spPr>
            <a:xfrm>
              <a:off x="6357200" y="2923900"/>
              <a:ext cx="172925" cy="28775"/>
            </a:xfrm>
            <a:custGeom>
              <a:rect b="b" l="l" r="r" t="t"/>
              <a:pathLst>
                <a:path extrusionOk="0" h="1151" w="6917">
                  <a:moveTo>
                    <a:pt x="6172" y="0"/>
                  </a:moveTo>
                  <a:cubicBezTo>
                    <a:pt x="5774" y="7"/>
                    <a:pt x="5357" y="42"/>
                    <a:pt x="5021" y="74"/>
                  </a:cubicBezTo>
                  <a:cubicBezTo>
                    <a:pt x="4986" y="79"/>
                    <a:pt x="4946" y="74"/>
                    <a:pt x="4916" y="94"/>
                  </a:cubicBezTo>
                  <a:cubicBezTo>
                    <a:pt x="4061" y="151"/>
                    <a:pt x="3209" y="229"/>
                    <a:pt x="2359" y="327"/>
                  </a:cubicBezTo>
                  <a:cubicBezTo>
                    <a:pt x="1908" y="382"/>
                    <a:pt x="1573" y="398"/>
                    <a:pt x="1145" y="492"/>
                  </a:cubicBezTo>
                  <a:cubicBezTo>
                    <a:pt x="827" y="584"/>
                    <a:pt x="529" y="729"/>
                    <a:pt x="237" y="880"/>
                  </a:cubicBezTo>
                  <a:cubicBezTo>
                    <a:pt x="157" y="920"/>
                    <a:pt x="79" y="962"/>
                    <a:pt x="0" y="1003"/>
                  </a:cubicBezTo>
                  <a:cubicBezTo>
                    <a:pt x="20" y="1011"/>
                    <a:pt x="39" y="1027"/>
                    <a:pt x="52" y="1052"/>
                  </a:cubicBezTo>
                  <a:cubicBezTo>
                    <a:pt x="68" y="1082"/>
                    <a:pt x="84" y="1113"/>
                    <a:pt x="100" y="1145"/>
                  </a:cubicBezTo>
                  <a:cubicBezTo>
                    <a:pt x="103" y="1146"/>
                    <a:pt x="106" y="1149"/>
                    <a:pt x="107" y="1150"/>
                  </a:cubicBezTo>
                  <a:cubicBezTo>
                    <a:pt x="129" y="1140"/>
                    <a:pt x="149" y="1129"/>
                    <a:pt x="171" y="1118"/>
                  </a:cubicBezTo>
                  <a:cubicBezTo>
                    <a:pt x="501" y="950"/>
                    <a:pt x="756" y="820"/>
                    <a:pt x="1069" y="712"/>
                  </a:cubicBezTo>
                  <a:cubicBezTo>
                    <a:pt x="1444" y="590"/>
                    <a:pt x="1843" y="571"/>
                    <a:pt x="2231" y="508"/>
                  </a:cubicBezTo>
                  <a:cubicBezTo>
                    <a:pt x="3191" y="370"/>
                    <a:pt x="4349" y="303"/>
                    <a:pt x="5394" y="244"/>
                  </a:cubicBezTo>
                  <a:cubicBezTo>
                    <a:pt x="5482" y="240"/>
                    <a:pt x="5571" y="236"/>
                    <a:pt x="5658" y="233"/>
                  </a:cubicBezTo>
                  <a:cubicBezTo>
                    <a:pt x="5657" y="228"/>
                    <a:pt x="5657" y="220"/>
                    <a:pt x="5656" y="215"/>
                  </a:cubicBezTo>
                  <a:cubicBezTo>
                    <a:pt x="5900" y="215"/>
                    <a:pt x="6146" y="220"/>
                    <a:pt x="6390" y="235"/>
                  </a:cubicBezTo>
                  <a:cubicBezTo>
                    <a:pt x="6552" y="243"/>
                    <a:pt x="6711" y="250"/>
                    <a:pt x="6861" y="261"/>
                  </a:cubicBezTo>
                  <a:cubicBezTo>
                    <a:pt x="6862" y="250"/>
                    <a:pt x="6863" y="241"/>
                    <a:pt x="6866" y="232"/>
                  </a:cubicBezTo>
                  <a:cubicBezTo>
                    <a:pt x="6871" y="214"/>
                    <a:pt x="6880" y="198"/>
                    <a:pt x="6891" y="183"/>
                  </a:cubicBezTo>
                  <a:cubicBezTo>
                    <a:pt x="6898" y="133"/>
                    <a:pt x="6908" y="83"/>
                    <a:pt x="6917" y="33"/>
                  </a:cubicBezTo>
                  <a:cubicBezTo>
                    <a:pt x="6670" y="8"/>
                    <a:pt x="6419" y="3"/>
                    <a:pt x="61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59"/>
            <p:cNvSpPr/>
            <p:nvPr/>
          </p:nvSpPr>
          <p:spPr>
            <a:xfrm>
              <a:off x="6544550" y="2927300"/>
              <a:ext cx="97075" cy="46375"/>
            </a:xfrm>
            <a:custGeom>
              <a:rect b="b" l="l" r="r" t="t"/>
              <a:pathLst>
                <a:path extrusionOk="0" h="1855" w="3883">
                  <a:moveTo>
                    <a:pt x="11" y="0"/>
                  </a:moveTo>
                  <a:cubicBezTo>
                    <a:pt x="7" y="41"/>
                    <a:pt x="5" y="82"/>
                    <a:pt x="1" y="123"/>
                  </a:cubicBezTo>
                  <a:cubicBezTo>
                    <a:pt x="30" y="145"/>
                    <a:pt x="51" y="181"/>
                    <a:pt x="49" y="221"/>
                  </a:cubicBezTo>
                  <a:cubicBezTo>
                    <a:pt x="49" y="227"/>
                    <a:pt x="48" y="232"/>
                    <a:pt x="48" y="237"/>
                  </a:cubicBezTo>
                  <a:cubicBezTo>
                    <a:pt x="414" y="335"/>
                    <a:pt x="765" y="476"/>
                    <a:pt x="1117" y="615"/>
                  </a:cubicBezTo>
                  <a:cubicBezTo>
                    <a:pt x="1680" y="838"/>
                    <a:pt x="2132" y="1029"/>
                    <a:pt x="2695" y="1304"/>
                  </a:cubicBezTo>
                  <a:cubicBezTo>
                    <a:pt x="2977" y="1446"/>
                    <a:pt x="3256" y="1591"/>
                    <a:pt x="3528" y="1753"/>
                  </a:cubicBezTo>
                  <a:cubicBezTo>
                    <a:pt x="3580" y="1787"/>
                    <a:pt x="3634" y="1821"/>
                    <a:pt x="3687" y="1855"/>
                  </a:cubicBezTo>
                  <a:cubicBezTo>
                    <a:pt x="3723" y="1824"/>
                    <a:pt x="3761" y="1795"/>
                    <a:pt x="3800" y="1767"/>
                  </a:cubicBezTo>
                  <a:cubicBezTo>
                    <a:pt x="3806" y="1758"/>
                    <a:pt x="3812" y="1751"/>
                    <a:pt x="3818" y="1741"/>
                  </a:cubicBezTo>
                  <a:cubicBezTo>
                    <a:pt x="3820" y="1740"/>
                    <a:pt x="3820" y="1739"/>
                    <a:pt x="3821" y="1737"/>
                  </a:cubicBezTo>
                  <a:cubicBezTo>
                    <a:pt x="3822" y="1736"/>
                    <a:pt x="3823" y="1734"/>
                    <a:pt x="3825" y="1732"/>
                  </a:cubicBezTo>
                  <a:lnTo>
                    <a:pt x="3826" y="1734"/>
                  </a:lnTo>
                  <a:cubicBezTo>
                    <a:pt x="3843" y="1719"/>
                    <a:pt x="3861" y="1706"/>
                    <a:pt x="3882" y="1700"/>
                  </a:cubicBezTo>
                  <a:cubicBezTo>
                    <a:pt x="3609" y="1521"/>
                    <a:pt x="3324" y="1364"/>
                    <a:pt x="3033" y="1216"/>
                  </a:cubicBezTo>
                  <a:cubicBezTo>
                    <a:pt x="2519" y="950"/>
                    <a:pt x="1978" y="738"/>
                    <a:pt x="1438" y="527"/>
                  </a:cubicBezTo>
                  <a:cubicBezTo>
                    <a:pt x="1018" y="370"/>
                    <a:pt x="606" y="185"/>
                    <a:pt x="176" y="48"/>
                  </a:cubicBezTo>
                  <a:cubicBezTo>
                    <a:pt x="121" y="31"/>
                    <a:pt x="67" y="14"/>
                    <a:pt x="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59"/>
            <p:cNvSpPr/>
            <p:nvPr/>
          </p:nvSpPr>
          <p:spPr>
            <a:xfrm>
              <a:off x="6656500" y="2980300"/>
              <a:ext cx="63675" cy="48625"/>
            </a:xfrm>
            <a:custGeom>
              <a:rect b="b" l="l" r="r" t="t"/>
              <a:pathLst>
                <a:path extrusionOk="0" h="1945" w="2547">
                  <a:moveTo>
                    <a:pt x="108" y="0"/>
                  </a:moveTo>
                  <a:cubicBezTo>
                    <a:pt x="105" y="13"/>
                    <a:pt x="101" y="24"/>
                    <a:pt x="96" y="34"/>
                  </a:cubicBezTo>
                  <a:cubicBezTo>
                    <a:pt x="65" y="93"/>
                    <a:pt x="33" y="152"/>
                    <a:pt x="0" y="208"/>
                  </a:cubicBezTo>
                  <a:cubicBezTo>
                    <a:pt x="69" y="248"/>
                    <a:pt x="139" y="286"/>
                    <a:pt x="209" y="322"/>
                  </a:cubicBezTo>
                  <a:cubicBezTo>
                    <a:pt x="634" y="563"/>
                    <a:pt x="1299" y="833"/>
                    <a:pt x="1595" y="1066"/>
                  </a:cubicBezTo>
                  <a:cubicBezTo>
                    <a:pt x="1742" y="1178"/>
                    <a:pt x="1860" y="1320"/>
                    <a:pt x="1978" y="1460"/>
                  </a:cubicBezTo>
                  <a:cubicBezTo>
                    <a:pt x="2130" y="1645"/>
                    <a:pt x="2202" y="1743"/>
                    <a:pt x="2339" y="1945"/>
                  </a:cubicBezTo>
                  <a:cubicBezTo>
                    <a:pt x="2345" y="1941"/>
                    <a:pt x="2354" y="1934"/>
                    <a:pt x="2361" y="1928"/>
                  </a:cubicBezTo>
                  <a:lnTo>
                    <a:pt x="2361" y="1928"/>
                  </a:lnTo>
                  <a:cubicBezTo>
                    <a:pt x="2353" y="1934"/>
                    <a:pt x="2350" y="1936"/>
                    <a:pt x="2350" y="1936"/>
                  </a:cubicBezTo>
                  <a:cubicBezTo>
                    <a:pt x="2350" y="1936"/>
                    <a:pt x="2363" y="1926"/>
                    <a:pt x="2366" y="1924"/>
                  </a:cubicBezTo>
                  <a:lnTo>
                    <a:pt x="2397" y="1902"/>
                  </a:lnTo>
                  <a:cubicBezTo>
                    <a:pt x="2400" y="1898"/>
                    <a:pt x="2401" y="1896"/>
                    <a:pt x="2403" y="1893"/>
                  </a:cubicBezTo>
                  <a:cubicBezTo>
                    <a:pt x="2402" y="1893"/>
                    <a:pt x="2405" y="1892"/>
                    <a:pt x="2410" y="1887"/>
                  </a:cubicBezTo>
                  <a:cubicBezTo>
                    <a:pt x="2435" y="1861"/>
                    <a:pt x="2469" y="1849"/>
                    <a:pt x="2503" y="1849"/>
                  </a:cubicBezTo>
                  <a:cubicBezTo>
                    <a:pt x="2511" y="1849"/>
                    <a:pt x="2519" y="1850"/>
                    <a:pt x="2527" y="1851"/>
                  </a:cubicBezTo>
                  <a:cubicBezTo>
                    <a:pt x="2529" y="1850"/>
                    <a:pt x="2531" y="1849"/>
                    <a:pt x="2532" y="1846"/>
                  </a:cubicBezTo>
                  <a:cubicBezTo>
                    <a:pt x="2536" y="1842"/>
                    <a:pt x="2541" y="1840"/>
                    <a:pt x="2546" y="1837"/>
                  </a:cubicBezTo>
                  <a:cubicBezTo>
                    <a:pt x="2423" y="1655"/>
                    <a:pt x="2294" y="1478"/>
                    <a:pt x="2154" y="1309"/>
                  </a:cubicBezTo>
                  <a:cubicBezTo>
                    <a:pt x="1991" y="1104"/>
                    <a:pt x="1809" y="917"/>
                    <a:pt x="1588" y="775"/>
                  </a:cubicBezTo>
                  <a:cubicBezTo>
                    <a:pt x="1202" y="542"/>
                    <a:pt x="781" y="372"/>
                    <a:pt x="388" y="152"/>
                  </a:cubicBezTo>
                  <a:cubicBezTo>
                    <a:pt x="293" y="101"/>
                    <a:pt x="201" y="52"/>
                    <a:pt x="1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59"/>
            <p:cNvSpPr/>
            <p:nvPr/>
          </p:nvSpPr>
          <p:spPr>
            <a:xfrm>
              <a:off x="6722700" y="3035825"/>
              <a:ext cx="22250" cy="29600"/>
            </a:xfrm>
            <a:custGeom>
              <a:rect b="b" l="l" r="r" t="t"/>
              <a:pathLst>
                <a:path extrusionOk="0" h="1184" w="890">
                  <a:moveTo>
                    <a:pt x="153" y="1"/>
                  </a:moveTo>
                  <a:cubicBezTo>
                    <a:pt x="150" y="12"/>
                    <a:pt x="145" y="22"/>
                    <a:pt x="139" y="32"/>
                  </a:cubicBezTo>
                  <a:cubicBezTo>
                    <a:pt x="99" y="92"/>
                    <a:pt x="52" y="145"/>
                    <a:pt x="0" y="192"/>
                  </a:cubicBezTo>
                  <a:cubicBezTo>
                    <a:pt x="212" y="506"/>
                    <a:pt x="432" y="819"/>
                    <a:pt x="578" y="1001"/>
                  </a:cubicBezTo>
                  <a:cubicBezTo>
                    <a:pt x="617" y="1051"/>
                    <a:pt x="663" y="1114"/>
                    <a:pt x="711" y="1183"/>
                  </a:cubicBezTo>
                  <a:cubicBezTo>
                    <a:pt x="722" y="1179"/>
                    <a:pt x="733" y="1175"/>
                    <a:pt x="747" y="1174"/>
                  </a:cubicBezTo>
                  <a:cubicBezTo>
                    <a:pt x="766" y="1165"/>
                    <a:pt x="785" y="1161"/>
                    <a:pt x="804" y="1161"/>
                  </a:cubicBezTo>
                  <a:cubicBezTo>
                    <a:pt x="807" y="1161"/>
                    <a:pt x="810" y="1161"/>
                    <a:pt x="813" y="1161"/>
                  </a:cubicBezTo>
                  <a:lnTo>
                    <a:pt x="890" y="1104"/>
                  </a:lnTo>
                  <a:cubicBezTo>
                    <a:pt x="869" y="1073"/>
                    <a:pt x="850" y="1042"/>
                    <a:pt x="829" y="1011"/>
                  </a:cubicBezTo>
                  <a:cubicBezTo>
                    <a:pt x="625" y="700"/>
                    <a:pt x="412" y="396"/>
                    <a:pt x="208" y="84"/>
                  </a:cubicBezTo>
                  <a:cubicBezTo>
                    <a:pt x="191" y="56"/>
                    <a:pt x="171" y="29"/>
                    <a:pt x="1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59"/>
            <p:cNvSpPr/>
            <p:nvPr/>
          </p:nvSpPr>
          <p:spPr>
            <a:xfrm>
              <a:off x="6369225" y="2941125"/>
              <a:ext cx="159550" cy="31675"/>
            </a:xfrm>
            <a:custGeom>
              <a:rect b="b" l="l" r="r" t="t"/>
              <a:pathLst>
                <a:path extrusionOk="0" h="1267" w="6382">
                  <a:moveTo>
                    <a:pt x="6356" y="0"/>
                  </a:moveTo>
                  <a:cubicBezTo>
                    <a:pt x="5989" y="3"/>
                    <a:pt x="5673" y="32"/>
                    <a:pt x="5272" y="61"/>
                  </a:cubicBezTo>
                  <a:cubicBezTo>
                    <a:pt x="5191" y="67"/>
                    <a:pt x="5108" y="75"/>
                    <a:pt x="5027" y="83"/>
                  </a:cubicBezTo>
                  <a:cubicBezTo>
                    <a:pt x="3959" y="114"/>
                    <a:pt x="2890" y="196"/>
                    <a:pt x="1840" y="402"/>
                  </a:cubicBezTo>
                  <a:cubicBezTo>
                    <a:pt x="1473" y="473"/>
                    <a:pt x="1132" y="632"/>
                    <a:pt x="787" y="766"/>
                  </a:cubicBezTo>
                  <a:cubicBezTo>
                    <a:pt x="512" y="880"/>
                    <a:pt x="263" y="982"/>
                    <a:pt x="10" y="1088"/>
                  </a:cubicBezTo>
                  <a:cubicBezTo>
                    <a:pt x="21" y="1124"/>
                    <a:pt x="17" y="1162"/>
                    <a:pt x="0" y="1193"/>
                  </a:cubicBezTo>
                  <a:cubicBezTo>
                    <a:pt x="13" y="1216"/>
                    <a:pt x="25" y="1241"/>
                    <a:pt x="37" y="1267"/>
                  </a:cubicBezTo>
                  <a:cubicBezTo>
                    <a:pt x="250" y="1177"/>
                    <a:pt x="461" y="1090"/>
                    <a:pt x="666" y="1003"/>
                  </a:cubicBezTo>
                  <a:cubicBezTo>
                    <a:pt x="992" y="871"/>
                    <a:pt x="1319" y="737"/>
                    <a:pt x="1654" y="638"/>
                  </a:cubicBezTo>
                  <a:cubicBezTo>
                    <a:pt x="1930" y="561"/>
                    <a:pt x="2215" y="517"/>
                    <a:pt x="2497" y="470"/>
                  </a:cubicBezTo>
                  <a:cubicBezTo>
                    <a:pt x="3129" y="372"/>
                    <a:pt x="3851" y="288"/>
                    <a:pt x="4607" y="248"/>
                  </a:cubicBezTo>
                  <a:cubicBezTo>
                    <a:pt x="5196" y="231"/>
                    <a:pt x="5786" y="205"/>
                    <a:pt x="6375" y="200"/>
                  </a:cubicBezTo>
                  <a:cubicBezTo>
                    <a:pt x="6374" y="145"/>
                    <a:pt x="6378" y="92"/>
                    <a:pt x="6381" y="37"/>
                  </a:cubicBezTo>
                  <a:lnTo>
                    <a:pt x="6381" y="26"/>
                  </a:lnTo>
                  <a:cubicBezTo>
                    <a:pt x="6371" y="20"/>
                    <a:pt x="6362" y="10"/>
                    <a:pt x="63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59"/>
            <p:cNvSpPr/>
            <p:nvPr/>
          </p:nvSpPr>
          <p:spPr>
            <a:xfrm>
              <a:off x="6203475" y="3276525"/>
              <a:ext cx="14400" cy="49775"/>
            </a:xfrm>
            <a:custGeom>
              <a:rect b="b" l="l" r="r" t="t"/>
              <a:pathLst>
                <a:path extrusionOk="0" h="1991" w="576">
                  <a:moveTo>
                    <a:pt x="292" y="1"/>
                  </a:moveTo>
                  <a:cubicBezTo>
                    <a:pt x="276" y="2"/>
                    <a:pt x="260" y="3"/>
                    <a:pt x="244" y="5"/>
                  </a:cubicBezTo>
                  <a:cubicBezTo>
                    <a:pt x="221" y="29"/>
                    <a:pt x="188" y="44"/>
                    <a:pt x="152" y="46"/>
                  </a:cubicBezTo>
                  <a:cubicBezTo>
                    <a:pt x="101" y="48"/>
                    <a:pt x="51" y="48"/>
                    <a:pt x="0" y="49"/>
                  </a:cubicBezTo>
                  <a:cubicBezTo>
                    <a:pt x="23" y="302"/>
                    <a:pt x="71" y="574"/>
                    <a:pt x="159" y="760"/>
                  </a:cubicBezTo>
                  <a:cubicBezTo>
                    <a:pt x="185" y="892"/>
                    <a:pt x="214" y="1027"/>
                    <a:pt x="246" y="1161"/>
                  </a:cubicBezTo>
                  <a:cubicBezTo>
                    <a:pt x="308" y="1422"/>
                    <a:pt x="378" y="1680"/>
                    <a:pt x="433" y="1943"/>
                  </a:cubicBezTo>
                  <a:cubicBezTo>
                    <a:pt x="442" y="1976"/>
                    <a:pt x="469" y="1991"/>
                    <a:pt x="496" y="1991"/>
                  </a:cubicBezTo>
                  <a:cubicBezTo>
                    <a:pt x="535" y="1991"/>
                    <a:pt x="575" y="1959"/>
                    <a:pt x="563" y="1907"/>
                  </a:cubicBezTo>
                  <a:cubicBezTo>
                    <a:pt x="492" y="1462"/>
                    <a:pt x="372" y="757"/>
                    <a:pt x="319" y="346"/>
                  </a:cubicBezTo>
                  <a:cubicBezTo>
                    <a:pt x="307" y="231"/>
                    <a:pt x="298" y="116"/>
                    <a:pt x="2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59"/>
            <p:cNvSpPr/>
            <p:nvPr/>
          </p:nvSpPr>
          <p:spPr>
            <a:xfrm>
              <a:off x="6203025" y="3121200"/>
              <a:ext cx="27175" cy="124825"/>
            </a:xfrm>
            <a:custGeom>
              <a:rect b="b" l="l" r="r" t="t"/>
              <a:pathLst>
                <a:path extrusionOk="0" h="4993" w="1087">
                  <a:moveTo>
                    <a:pt x="929" y="1"/>
                  </a:moveTo>
                  <a:cubicBezTo>
                    <a:pt x="765" y="432"/>
                    <a:pt x="630" y="874"/>
                    <a:pt x="525" y="1323"/>
                  </a:cubicBezTo>
                  <a:cubicBezTo>
                    <a:pt x="414" y="1767"/>
                    <a:pt x="295" y="2210"/>
                    <a:pt x="208" y="2660"/>
                  </a:cubicBezTo>
                  <a:cubicBezTo>
                    <a:pt x="170" y="2851"/>
                    <a:pt x="132" y="3043"/>
                    <a:pt x="96" y="3237"/>
                  </a:cubicBezTo>
                  <a:cubicBezTo>
                    <a:pt x="85" y="3290"/>
                    <a:pt x="77" y="3345"/>
                    <a:pt x="69" y="3399"/>
                  </a:cubicBezTo>
                  <a:cubicBezTo>
                    <a:pt x="70" y="3392"/>
                    <a:pt x="71" y="3383"/>
                    <a:pt x="71" y="3383"/>
                  </a:cubicBezTo>
                  <a:lnTo>
                    <a:pt x="71" y="3383"/>
                  </a:lnTo>
                  <a:cubicBezTo>
                    <a:pt x="71" y="3383"/>
                    <a:pt x="70" y="3384"/>
                    <a:pt x="70" y="3386"/>
                  </a:cubicBezTo>
                  <a:cubicBezTo>
                    <a:pt x="62" y="3417"/>
                    <a:pt x="68" y="3448"/>
                    <a:pt x="82" y="3475"/>
                  </a:cubicBezTo>
                  <a:cubicBezTo>
                    <a:pt x="84" y="3481"/>
                    <a:pt x="88" y="3486"/>
                    <a:pt x="92" y="3490"/>
                  </a:cubicBezTo>
                  <a:cubicBezTo>
                    <a:pt x="53" y="3707"/>
                    <a:pt x="27" y="3927"/>
                    <a:pt x="14" y="4148"/>
                  </a:cubicBezTo>
                  <a:cubicBezTo>
                    <a:pt x="7" y="4313"/>
                    <a:pt x="10" y="4475"/>
                    <a:pt x="15" y="4640"/>
                  </a:cubicBezTo>
                  <a:cubicBezTo>
                    <a:pt x="10" y="4733"/>
                    <a:pt x="5" y="4825"/>
                    <a:pt x="1" y="4917"/>
                  </a:cubicBezTo>
                  <a:cubicBezTo>
                    <a:pt x="89" y="4936"/>
                    <a:pt x="179" y="4959"/>
                    <a:pt x="263" y="4992"/>
                  </a:cubicBezTo>
                  <a:cubicBezTo>
                    <a:pt x="252" y="4702"/>
                    <a:pt x="237" y="4413"/>
                    <a:pt x="251" y="4122"/>
                  </a:cubicBezTo>
                  <a:cubicBezTo>
                    <a:pt x="273" y="3775"/>
                    <a:pt x="319" y="3545"/>
                    <a:pt x="387" y="3172"/>
                  </a:cubicBezTo>
                  <a:cubicBezTo>
                    <a:pt x="414" y="3015"/>
                    <a:pt x="429" y="2934"/>
                    <a:pt x="439" y="2819"/>
                  </a:cubicBezTo>
                  <a:cubicBezTo>
                    <a:pt x="444" y="2756"/>
                    <a:pt x="452" y="2756"/>
                    <a:pt x="448" y="2723"/>
                  </a:cubicBezTo>
                  <a:cubicBezTo>
                    <a:pt x="448" y="2712"/>
                    <a:pt x="444" y="2702"/>
                    <a:pt x="438" y="2693"/>
                  </a:cubicBezTo>
                  <a:cubicBezTo>
                    <a:pt x="464" y="2562"/>
                    <a:pt x="491" y="2429"/>
                    <a:pt x="520" y="2297"/>
                  </a:cubicBezTo>
                  <a:cubicBezTo>
                    <a:pt x="594" y="1955"/>
                    <a:pt x="680" y="1616"/>
                    <a:pt x="757" y="1273"/>
                  </a:cubicBezTo>
                  <a:cubicBezTo>
                    <a:pt x="840" y="892"/>
                    <a:pt x="930" y="513"/>
                    <a:pt x="1060" y="144"/>
                  </a:cubicBezTo>
                  <a:cubicBezTo>
                    <a:pt x="1068" y="119"/>
                    <a:pt x="1077" y="97"/>
                    <a:pt x="1086" y="72"/>
                  </a:cubicBezTo>
                  <a:cubicBezTo>
                    <a:pt x="1071" y="68"/>
                    <a:pt x="1054" y="63"/>
                    <a:pt x="1037" y="56"/>
                  </a:cubicBezTo>
                  <a:cubicBezTo>
                    <a:pt x="1000" y="40"/>
                    <a:pt x="964" y="20"/>
                    <a:pt x="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59"/>
            <p:cNvSpPr/>
            <p:nvPr/>
          </p:nvSpPr>
          <p:spPr>
            <a:xfrm>
              <a:off x="6233350" y="2974750"/>
              <a:ext cx="123525" cy="130175"/>
            </a:xfrm>
            <a:custGeom>
              <a:rect b="b" l="l" r="r" t="t"/>
              <a:pathLst>
                <a:path extrusionOk="0" h="5207" w="4941">
                  <a:moveTo>
                    <a:pt x="4841" y="0"/>
                  </a:moveTo>
                  <a:cubicBezTo>
                    <a:pt x="4796" y="20"/>
                    <a:pt x="4752" y="39"/>
                    <a:pt x="4705" y="59"/>
                  </a:cubicBezTo>
                  <a:cubicBezTo>
                    <a:pt x="4288" y="249"/>
                    <a:pt x="3863" y="428"/>
                    <a:pt x="3475" y="675"/>
                  </a:cubicBezTo>
                  <a:cubicBezTo>
                    <a:pt x="2993" y="1034"/>
                    <a:pt x="2571" y="1470"/>
                    <a:pt x="2167" y="1913"/>
                  </a:cubicBezTo>
                  <a:cubicBezTo>
                    <a:pt x="1841" y="2280"/>
                    <a:pt x="1518" y="2650"/>
                    <a:pt x="1208" y="3030"/>
                  </a:cubicBezTo>
                  <a:cubicBezTo>
                    <a:pt x="1114" y="3144"/>
                    <a:pt x="1022" y="3262"/>
                    <a:pt x="929" y="3379"/>
                  </a:cubicBezTo>
                  <a:cubicBezTo>
                    <a:pt x="908" y="3405"/>
                    <a:pt x="885" y="3430"/>
                    <a:pt x="874" y="3461"/>
                  </a:cubicBezTo>
                  <a:cubicBezTo>
                    <a:pt x="688" y="3716"/>
                    <a:pt x="423" y="4137"/>
                    <a:pt x="264" y="4472"/>
                  </a:cubicBezTo>
                  <a:cubicBezTo>
                    <a:pt x="168" y="4668"/>
                    <a:pt x="81" y="4869"/>
                    <a:pt x="1" y="5073"/>
                  </a:cubicBezTo>
                  <a:cubicBezTo>
                    <a:pt x="34" y="5095"/>
                    <a:pt x="68" y="5116"/>
                    <a:pt x="101" y="5137"/>
                  </a:cubicBezTo>
                  <a:cubicBezTo>
                    <a:pt x="130" y="5155"/>
                    <a:pt x="148" y="5179"/>
                    <a:pt x="160" y="5207"/>
                  </a:cubicBezTo>
                  <a:cubicBezTo>
                    <a:pt x="302" y="4893"/>
                    <a:pt x="463" y="4574"/>
                    <a:pt x="653" y="4235"/>
                  </a:cubicBezTo>
                  <a:cubicBezTo>
                    <a:pt x="790" y="3997"/>
                    <a:pt x="960" y="3731"/>
                    <a:pt x="1127" y="3482"/>
                  </a:cubicBezTo>
                  <a:cubicBezTo>
                    <a:pt x="1135" y="3472"/>
                    <a:pt x="1146" y="3457"/>
                    <a:pt x="1167" y="3430"/>
                  </a:cubicBezTo>
                  <a:cubicBezTo>
                    <a:pt x="1266" y="3303"/>
                    <a:pt x="1367" y="3178"/>
                    <a:pt x="1466" y="3051"/>
                  </a:cubicBezTo>
                  <a:cubicBezTo>
                    <a:pt x="1805" y="2630"/>
                    <a:pt x="2154" y="2217"/>
                    <a:pt x="2522" y="1822"/>
                  </a:cubicBezTo>
                  <a:cubicBezTo>
                    <a:pt x="2844" y="1476"/>
                    <a:pt x="3261" y="1080"/>
                    <a:pt x="3573" y="853"/>
                  </a:cubicBezTo>
                  <a:cubicBezTo>
                    <a:pt x="4014" y="584"/>
                    <a:pt x="4478" y="357"/>
                    <a:pt x="4940" y="151"/>
                  </a:cubicBezTo>
                  <a:cubicBezTo>
                    <a:pt x="4908" y="102"/>
                    <a:pt x="4874" y="50"/>
                    <a:pt x="48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59"/>
            <p:cNvSpPr/>
            <p:nvPr/>
          </p:nvSpPr>
          <p:spPr>
            <a:xfrm>
              <a:off x="6541775" y="2942325"/>
              <a:ext cx="87800" cy="47150"/>
            </a:xfrm>
            <a:custGeom>
              <a:rect b="b" l="l" r="r" t="t"/>
              <a:pathLst>
                <a:path extrusionOk="0" h="1886" w="3512">
                  <a:moveTo>
                    <a:pt x="59" y="0"/>
                  </a:moveTo>
                  <a:cubicBezTo>
                    <a:pt x="50" y="53"/>
                    <a:pt x="46" y="109"/>
                    <a:pt x="29" y="158"/>
                  </a:cubicBezTo>
                  <a:cubicBezTo>
                    <a:pt x="23" y="177"/>
                    <a:pt x="13" y="193"/>
                    <a:pt x="0" y="206"/>
                  </a:cubicBezTo>
                  <a:cubicBezTo>
                    <a:pt x="168" y="270"/>
                    <a:pt x="398" y="395"/>
                    <a:pt x="616" y="511"/>
                  </a:cubicBezTo>
                  <a:cubicBezTo>
                    <a:pt x="1021" y="719"/>
                    <a:pt x="1408" y="959"/>
                    <a:pt x="1811" y="1171"/>
                  </a:cubicBezTo>
                  <a:cubicBezTo>
                    <a:pt x="2216" y="1382"/>
                    <a:pt x="2636" y="1555"/>
                    <a:pt x="3055" y="1733"/>
                  </a:cubicBezTo>
                  <a:cubicBezTo>
                    <a:pt x="3163" y="1778"/>
                    <a:pt x="3283" y="1829"/>
                    <a:pt x="3413" y="1885"/>
                  </a:cubicBezTo>
                  <a:cubicBezTo>
                    <a:pt x="3424" y="1837"/>
                    <a:pt x="3451" y="1798"/>
                    <a:pt x="3475" y="1754"/>
                  </a:cubicBezTo>
                  <a:cubicBezTo>
                    <a:pt x="3487" y="1734"/>
                    <a:pt x="3499" y="1713"/>
                    <a:pt x="3511" y="1692"/>
                  </a:cubicBezTo>
                  <a:cubicBezTo>
                    <a:pt x="3336" y="1619"/>
                    <a:pt x="3176" y="1553"/>
                    <a:pt x="3055" y="1502"/>
                  </a:cubicBezTo>
                  <a:cubicBezTo>
                    <a:pt x="2681" y="1344"/>
                    <a:pt x="2252" y="1167"/>
                    <a:pt x="1831" y="944"/>
                  </a:cubicBezTo>
                  <a:cubicBezTo>
                    <a:pt x="1348" y="681"/>
                    <a:pt x="880" y="392"/>
                    <a:pt x="391" y="139"/>
                  </a:cubicBezTo>
                  <a:cubicBezTo>
                    <a:pt x="244" y="65"/>
                    <a:pt x="151" y="24"/>
                    <a:pt x="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59"/>
            <p:cNvSpPr/>
            <p:nvPr/>
          </p:nvSpPr>
          <p:spPr>
            <a:xfrm>
              <a:off x="6642800" y="2993150"/>
              <a:ext cx="65900" cy="45600"/>
            </a:xfrm>
            <a:custGeom>
              <a:rect b="b" l="l" r="r" t="t"/>
              <a:pathLst>
                <a:path extrusionOk="0" h="1824" w="2636">
                  <a:moveTo>
                    <a:pt x="282" y="0"/>
                  </a:moveTo>
                  <a:cubicBezTo>
                    <a:pt x="198" y="59"/>
                    <a:pt x="101" y="103"/>
                    <a:pt x="0" y="118"/>
                  </a:cubicBezTo>
                  <a:cubicBezTo>
                    <a:pt x="108" y="164"/>
                    <a:pt x="217" y="210"/>
                    <a:pt x="324" y="258"/>
                  </a:cubicBezTo>
                  <a:cubicBezTo>
                    <a:pt x="669" y="411"/>
                    <a:pt x="1019" y="561"/>
                    <a:pt x="1337" y="767"/>
                  </a:cubicBezTo>
                  <a:cubicBezTo>
                    <a:pt x="1699" y="1013"/>
                    <a:pt x="2105" y="1420"/>
                    <a:pt x="2461" y="1806"/>
                  </a:cubicBezTo>
                  <a:cubicBezTo>
                    <a:pt x="2466" y="1812"/>
                    <a:pt x="2471" y="1817"/>
                    <a:pt x="2476" y="1823"/>
                  </a:cubicBezTo>
                  <a:cubicBezTo>
                    <a:pt x="2482" y="1811"/>
                    <a:pt x="2493" y="1797"/>
                    <a:pt x="2502" y="1787"/>
                  </a:cubicBezTo>
                  <a:cubicBezTo>
                    <a:pt x="2507" y="1781"/>
                    <a:pt x="2513" y="1775"/>
                    <a:pt x="2518" y="1770"/>
                  </a:cubicBezTo>
                  <a:cubicBezTo>
                    <a:pt x="2531" y="1758"/>
                    <a:pt x="2542" y="1747"/>
                    <a:pt x="2553" y="1736"/>
                  </a:cubicBezTo>
                  <a:cubicBezTo>
                    <a:pt x="2573" y="1717"/>
                    <a:pt x="2594" y="1701"/>
                    <a:pt x="2615" y="1683"/>
                  </a:cubicBezTo>
                  <a:cubicBezTo>
                    <a:pt x="2615" y="1682"/>
                    <a:pt x="2616" y="1682"/>
                    <a:pt x="2616" y="1681"/>
                  </a:cubicBezTo>
                  <a:lnTo>
                    <a:pt x="2636" y="1661"/>
                  </a:lnTo>
                  <a:cubicBezTo>
                    <a:pt x="2265" y="1240"/>
                    <a:pt x="1863" y="838"/>
                    <a:pt x="1395" y="526"/>
                  </a:cubicBezTo>
                  <a:cubicBezTo>
                    <a:pt x="1091" y="342"/>
                    <a:pt x="760" y="207"/>
                    <a:pt x="433" y="66"/>
                  </a:cubicBezTo>
                  <a:cubicBezTo>
                    <a:pt x="385" y="46"/>
                    <a:pt x="334" y="24"/>
                    <a:pt x="2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59"/>
            <p:cNvSpPr/>
            <p:nvPr/>
          </p:nvSpPr>
          <p:spPr>
            <a:xfrm>
              <a:off x="6709575" y="3043925"/>
              <a:ext cx="25375" cy="24950"/>
            </a:xfrm>
            <a:custGeom>
              <a:rect b="b" l="l" r="r" t="t"/>
              <a:pathLst>
                <a:path extrusionOk="0" h="998" w="1015">
                  <a:moveTo>
                    <a:pt x="14" y="0"/>
                  </a:moveTo>
                  <a:cubicBezTo>
                    <a:pt x="10" y="4"/>
                    <a:pt x="5" y="6"/>
                    <a:pt x="1" y="10"/>
                  </a:cubicBezTo>
                  <a:cubicBezTo>
                    <a:pt x="201" y="234"/>
                    <a:pt x="400" y="458"/>
                    <a:pt x="597" y="683"/>
                  </a:cubicBezTo>
                  <a:cubicBezTo>
                    <a:pt x="673" y="769"/>
                    <a:pt x="747" y="859"/>
                    <a:pt x="828" y="940"/>
                  </a:cubicBezTo>
                  <a:cubicBezTo>
                    <a:pt x="850" y="970"/>
                    <a:pt x="882" y="997"/>
                    <a:pt x="918" y="997"/>
                  </a:cubicBezTo>
                  <a:cubicBezTo>
                    <a:pt x="929" y="997"/>
                    <a:pt x="940" y="995"/>
                    <a:pt x="951" y="989"/>
                  </a:cubicBezTo>
                  <a:cubicBezTo>
                    <a:pt x="993" y="975"/>
                    <a:pt x="1014" y="927"/>
                    <a:pt x="1004" y="886"/>
                  </a:cubicBezTo>
                  <a:cubicBezTo>
                    <a:pt x="987" y="842"/>
                    <a:pt x="946" y="811"/>
                    <a:pt x="918" y="773"/>
                  </a:cubicBezTo>
                  <a:cubicBezTo>
                    <a:pt x="834" y="674"/>
                    <a:pt x="747" y="576"/>
                    <a:pt x="663" y="475"/>
                  </a:cubicBezTo>
                  <a:cubicBezTo>
                    <a:pt x="552" y="344"/>
                    <a:pt x="432" y="195"/>
                    <a:pt x="306" y="38"/>
                  </a:cubicBezTo>
                  <a:cubicBezTo>
                    <a:pt x="288" y="58"/>
                    <a:pt x="270" y="77"/>
                    <a:pt x="251" y="97"/>
                  </a:cubicBezTo>
                  <a:cubicBezTo>
                    <a:pt x="230" y="119"/>
                    <a:pt x="202" y="130"/>
                    <a:pt x="173" y="130"/>
                  </a:cubicBezTo>
                  <a:cubicBezTo>
                    <a:pt x="143" y="130"/>
                    <a:pt x="113" y="118"/>
                    <a:pt x="89" y="97"/>
                  </a:cubicBezTo>
                  <a:cubicBezTo>
                    <a:pt x="84" y="92"/>
                    <a:pt x="79" y="87"/>
                    <a:pt x="76" y="79"/>
                  </a:cubicBezTo>
                  <a:cubicBezTo>
                    <a:pt x="64" y="74"/>
                    <a:pt x="53" y="68"/>
                    <a:pt x="45" y="59"/>
                  </a:cubicBezTo>
                  <a:cubicBezTo>
                    <a:pt x="27" y="42"/>
                    <a:pt x="17" y="22"/>
                    <a:pt x="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59"/>
            <p:cNvSpPr/>
            <p:nvPr/>
          </p:nvSpPr>
          <p:spPr>
            <a:xfrm>
              <a:off x="6748400" y="3089875"/>
              <a:ext cx="23725" cy="32425"/>
            </a:xfrm>
            <a:custGeom>
              <a:rect b="b" l="l" r="r" t="t"/>
              <a:pathLst>
                <a:path extrusionOk="0" h="1297" w="949">
                  <a:moveTo>
                    <a:pt x="102" y="0"/>
                  </a:moveTo>
                  <a:cubicBezTo>
                    <a:pt x="70" y="29"/>
                    <a:pt x="38" y="61"/>
                    <a:pt x="6" y="90"/>
                  </a:cubicBezTo>
                  <a:cubicBezTo>
                    <a:pt x="4" y="92"/>
                    <a:pt x="2" y="93"/>
                    <a:pt x="1" y="94"/>
                  </a:cubicBezTo>
                  <a:cubicBezTo>
                    <a:pt x="33" y="139"/>
                    <a:pt x="65" y="191"/>
                    <a:pt x="102" y="253"/>
                  </a:cubicBezTo>
                  <a:cubicBezTo>
                    <a:pt x="112" y="270"/>
                    <a:pt x="128" y="281"/>
                    <a:pt x="146" y="284"/>
                  </a:cubicBezTo>
                  <a:cubicBezTo>
                    <a:pt x="217" y="402"/>
                    <a:pt x="280" y="526"/>
                    <a:pt x="342" y="649"/>
                  </a:cubicBezTo>
                  <a:cubicBezTo>
                    <a:pt x="409" y="785"/>
                    <a:pt x="475" y="923"/>
                    <a:pt x="537" y="1062"/>
                  </a:cubicBezTo>
                  <a:cubicBezTo>
                    <a:pt x="559" y="1109"/>
                    <a:pt x="579" y="1156"/>
                    <a:pt x="605" y="1200"/>
                  </a:cubicBezTo>
                  <a:cubicBezTo>
                    <a:pt x="646" y="1252"/>
                    <a:pt x="650" y="1252"/>
                    <a:pt x="670" y="1267"/>
                  </a:cubicBezTo>
                  <a:cubicBezTo>
                    <a:pt x="698" y="1287"/>
                    <a:pt x="730" y="1296"/>
                    <a:pt x="763" y="1296"/>
                  </a:cubicBezTo>
                  <a:cubicBezTo>
                    <a:pt x="817" y="1296"/>
                    <a:pt x="870" y="1270"/>
                    <a:pt x="900" y="1222"/>
                  </a:cubicBezTo>
                  <a:cubicBezTo>
                    <a:pt x="948" y="1144"/>
                    <a:pt x="938" y="1047"/>
                    <a:pt x="924" y="963"/>
                  </a:cubicBezTo>
                  <a:cubicBezTo>
                    <a:pt x="868" y="720"/>
                    <a:pt x="758" y="490"/>
                    <a:pt x="640" y="269"/>
                  </a:cubicBezTo>
                  <a:cubicBezTo>
                    <a:pt x="626" y="243"/>
                    <a:pt x="600" y="230"/>
                    <a:pt x="573" y="230"/>
                  </a:cubicBezTo>
                  <a:cubicBezTo>
                    <a:pt x="538" y="230"/>
                    <a:pt x="503" y="251"/>
                    <a:pt x="493" y="289"/>
                  </a:cubicBezTo>
                  <a:cubicBezTo>
                    <a:pt x="481" y="345"/>
                    <a:pt x="529" y="392"/>
                    <a:pt x="548" y="441"/>
                  </a:cubicBezTo>
                  <a:cubicBezTo>
                    <a:pt x="629" y="612"/>
                    <a:pt x="663" y="690"/>
                    <a:pt x="727" y="875"/>
                  </a:cubicBezTo>
                  <a:cubicBezTo>
                    <a:pt x="761" y="987"/>
                    <a:pt x="769" y="1013"/>
                    <a:pt x="765" y="1102"/>
                  </a:cubicBezTo>
                  <a:cubicBezTo>
                    <a:pt x="765" y="1107"/>
                    <a:pt x="765" y="1109"/>
                    <a:pt x="764" y="1112"/>
                  </a:cubicBezTo>
                  <a:cubicBezTo>
                    <a:pt x="764" y="1115"/>
                    <a:pt x="763" y="1119"/>
                    <a:pt x="761" y="1123"/>
                  </a:cubicBezTo>
                  <a:cubicBezTo>
                    <a:pt x="758" y="1120"/>
                    <a:pt x="753" y="1119"/>
                    <a:pt x="749" y="1117"/>
                  </a:cubicBezTo>
                  <a:lnTo>
                    <a:pt x="747" y="1117"/>
                  </a:lnTo>
                  <a:cubicBezTo>
                    <a:pt x="742" y="1110"/>
                    <a:pt x="738" y="1103"/>
                    <a:pt x="734" y="1096"/>
                  </a:cubicBezTo>
                  <a:cubicBezTo>
                    <a:pt x="558" y="734"/>
                    <a:pt x="405" y="355"/>
                    <a:pt x="171" y="25"/>
                  </a:cubicBezTo>
                  <a:cubicBezTo>
                    <a:pt x="155" y="28"/>
                    <a:pt x="141" y="29"/>
                    <a:pt x="125" y="31"/>
                  </a:cubicBezTo>
                  <a:lnTo>
                    <a:pt x="10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59"/>
            <p:cNvSpPr/>
            <p:nvPr/>
          </p:nvSpPr>
          <p:spPr>
            <a:xfrm>
              <a:off x="6544500" y="3680100"/>
              <a:ext cx="22225" cy="48950"/>
            </a:xfrm>
            <a:custGeom>
              <a:rect b="b" l="l" r="r" t="t"/>
              <a:pathLst>
                <a:path extrusionOk="0" h="1958" w="889">
                  <a:moveTo>
                    <a:pt x="84" y="1"/>
                  </a:moveTo>
                  <a:cubicBezTo>
                    <a:pt x="63" y="34"/>
                    <a:pt x="29" y="61"/>
                    <a:pt x="1" y="87"/>
                  </a:cubicBezTo>
                  <a:cubicBezTo>
                    <a:pt x="73" y="203"/>
                    <a:pt x="142" y="325"/>
                    <a:pt x="212" y="444"/>
                  </a:cubicBezTo>
                  <a:cubicBezTo>
                    <a:pt x="487" y="924"/>
                    <a:pt x="713" y="1431"/>
                    <a:pt x="771" y="1957"/>
                  </a:cubicBezTo>
                  <a:cubicBezTo>
                    <a:pt x="797" y="1951"/>
                    <a:pt x="824" y="1947"/>
                    <a:pt x="852" y="1944"/>
                  </a:cubicBezTo>
                  <a:cubicBezTo>
                    <a:pt x="860" y="1944"/>
                    <a:pt x="868" y="1944"/>
                    <a:pt x="877" y="1947"/>
                  </a:cubicBezTo>
                  <a:cubicBezTo>
                    <a:pt x="881" y="1947"/>
                    <a:pt x="884" y="1946"/>
                    <a:pt x="888" y="1946"/>
                  </a:cubicBezTo>
                  <a:cubicBezTo>
                    <a:pt x="845" y="1537"/>
                    <a:pt x="699" y="1140"/>
                    <a:pt x="521" y="773"/>
                  </a:cubicBezTo>
                  <a:cubicBezTo>
                    <a:pt x="387" y="509"/>
                    <a:pt x="244" y="249"/>
                    <a:pt x="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59"/>
            <p:cNvSpPr/>
            <p:nvPr/>
          </p:nvSpPr>
          <p:spPr>
            <a:xfrm>
              <a:off x="6492425" y="3785450"/>
              <a:ext cx="45000" cy="26825"/>
            </a:xfrm>
            <a:custGeom>
              <a:rect b="b" l="l" r="r" t="t"/>
              <a:pathLst>
                <a:path extrusionOk="0" h="1073" w="1800">
                  <a:moveTo>
                    <a:pt x="1717" y="1"/>
                  </a:moveTo>
                  <a:cubicBezTo>
                    <a:pt x="1604" y="87"/>
                    <a:pt x="1487" y="169"/>
                    <a:pt x="1355" y="265"/>
                  </a:cubicBezTo>
                  <a:cubicBezTo>
                    <a:pt x="1111" y="437"/>
                    <a:pt x="876" y="623"/>
                    <a:pt x="618" y="776"/>
                  </a:cubicBezTo>
                  <a:cubicBezTo>
                    <a:pt x="458" y="861"/>
                    <a:pt x="366" y="922"/>
                    <a:pt x="196" y="952"/>
                  </a:cubicBezTo>
                  <a:cubicBezTo>
                    <a:pt x="170" y="954"/>
                    <a:pt x="143" y="955"/>
                    <a:pt x="115" y="955"/>
                  </a:cubicBezTo>
                  <a:cubicBezTo>
                    <a:pt x="87" y="955"/>
                    <a:pt x="59" y="954"/>
                    <a:pt x="30" y="952"/>
                  </a:cubicBezTo>
                  <a:lnTo>
                    <a:pt x="30" y="952"/>
                  </a:lnTo>
                  <a:cubicBezTo>
                    <a:pt x="31" y="963"/>
                    <a:pt x="32" y="973"/>
                    <a:pt x="32" y="983"/>
                  </a:cubicBezTo>
                  <a:cubicBezTo>
                    <a:pt x="33" y="1013"/>
                    <a:pt x="21" y="1039"/>
                    <a:pt x="5" y="1061"/>
                  </a:cubicBezTo>
                  <a:cubicBezTo>
                    <a:pt x="4" y="1064"/>
                    <a:pt x="1" y="1066"/>
                    <a:pt x="0" y="1069"/>
                  </a:cubicBezTo>
                  <a:lnTo>
                    <a:pt x="0" y="1070"/>
                  </a:lnTo>
                  <a:cubicBezTo>
                    <a:pt x="31" y="1072"/>
                    <a:pt x="62" y="1073"/>
                    <a:pt x="94" y="1073"/>
                  </a:cubicBezTo>
                  <a:cubicBezTo>
                    <a:pt x="131" y="1073"/>
                    <a:pt x="168" y="1071"/>
                    <a:pt x="205" y="1067"/>
                  </a:cubicBezTo>
                  <a:cubicBezTo>
                    <a:pt x="383" y="1044"/>
                    <a:pt x="545" y="950"/>
                    <a:pt x="699" y="864"/>
                  </a:cubicBezTo>
                  <a:cubicBezTo>
                    <a:pt x="959" y="704"/>
                    <a:pt x="1200" y="516"/>
                    <a:pt x="1448" y="341"/>
                  </a:cubicBezTo>
                  <a:cubicBezTo>
                    <a:pt x="1566" y="255"/>
                    <a:pt x="1684" y="171"/>
                    <a:pt x="1799" y="82"/>
                  </a:cubicBezTo>
                  <a:cubicBezTo>
                    <a:pt x="1798" y="80"/>
                    <a:pt x="1796" y="76"/>
                    <a:pt x="1793" y="73"/>
                  </a:cubicBezTo>
                  <a:lnTo>
                    <a:pt x="1770" y="35"/>
                  </a:lnTo>
                  <a:cubicBezTo>
                    <a:pt x="1751" y="26"/>
                    <a:pt x="1732" y="15"/>
                    <a:pt x="17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59"/>
            <p:cNvSpPr/>
            <p:nvPr/>
          </p:nvSpPr>
          <p:spPr>
            <a:xfrm>
              <a:off x="6413950" y="3687350"/>
              <a:ext cx="22250" cy="42175"/>
            </a:xfrm>
            <a:custGeom>
              <a:rect b="b" l="l" r="r" t="t"/>
              <a:pathLst>
                <a:path extrusionOk="0" h="1687" w="890">
                  <a:moveTo>
                    <a:pt x="820" y="1"/>
                  </a:moveTo>
                  <a:cubicBezTo>
                    <a:pt x="799" y="29"/>
                    <a:pt x="779" y="55"/>
                    <a:pt x="757" y="80"/>
                  </a:cubicBezTo>
                  <a:cubicBezTo>
                    <a:pt x="554" y="363"/>
                    <a:pt x="288" y="617"/>
                    <a:pt x="133" y="941"/>
                  </a:cubicBezTo>
                  <a:cubicBezTo>
                    <a:pt x="83" y="1062"/>
                    <a:pt x="59" y="1200"/>
                    <a:pt x="45" y="1292"/>
                  </a:cubicBezTo>
                  <a:cubicBezTo>
                    <a:pt x="23" y="1422"/>
                    <a:pt x="9" y="1554"/>
                    <a:pt x="0" y="1685"/>
                  </a:cubicBezTo>
                  <a:lnTo>
                    <a:pt x="9" y="1687"/>
                  </a:lnTo>
                  <a:cubicBezTo>
                    <a:pt x="32" y="1685"/>
                    <a:pt x="55" y="1683"/>
                    <a:pt x="78" y="1683"/>
                  </a:cubicBezTo>
                  <a:cubicBezTo>
                    <a:pt x="85" y="1683"/>
                    <a:pt x="93" y="1683"/>
                    <a:pt x="100" y="1684"/>
                  </a:cubicBezTo>
                  <a:cubicBezTo>
                    <a:pt x="110" y="1487"/>
                    <a:pt x="136" y="1294"/>
                    <a:pt x="189" y="1126"/>
                  </a:cubicBezTo>
                  <a:cubicBezTo>
                    <a:pt x="231" y="957"/>
                    <a:pt x="316" y="828"/>
                    <a:pt x="430" y="667"/>
                  </a:cubicBezTo>
                  <a:cubicBezTo>
                    <a:pt x="570" y="478"/>
                    <a:pt x="731" y="262"/>
                    <a:pt x="890" y="51"/>
                  </a:cubicBezTo>
                  <a:cubicBezTo>
                    <a:pt x="885" y="46"/>
                    <a:pt x="882" y="44"/>
                    <a:pt x="879" y="41"/>
                  </a:cubicBezTo>
                  <a:cubicBezTo>
                    <a:pt x="859" y="27"/>
                    <a:pt x="840" y="14"/>
                    <a:pt x="8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59"/>
            <p:cNvSpPr/>
            <p:nvPr/>
          </p:nvSpPr>
          <p:spPr>
            <a:xfrm>
              <a:off x="6413775" y="3737525"/>
              <a:ext cx="22250" cy="46150"/>
            </a:xfrm>
            <a:custGeom>
              <a:rect b="b" l="l" r="r" t="t"/>
              <a:pathLst>
                <a:path extrusionOk="0" h="1846" w="890">
                  <a:moveTo>
                    <a:pt x="99" y="0"/>
                  </a:moveTo>
                  <a:cubicBezTo>
                    <a:pt x="70" y="9"/>
                    <a:pt x="39" y="18"/>
                    <a:pt x="9" y="27"/>
                  </a:cubicBezTo>
                  <a:cubicBezTo>
                    <a:pt x="6" y="28"/>
                    <a:pt x="3" y="28"/>
                    <a:pt x="0" y="28"/>
                  </a:cubicBezTo>
                  <a:cubicBezTo>
                    <a:pt x="0" y="246"/>
                    <a:pt x="0" y="465"/>
                    <a:pt x="20" y="681"/>
                  </a:cubicBezTo>
                  <a:cubicBezTo>
                    <a:pt x="34" y="877"/>
                    <a:pt x="142" y="1042"/>
                    <a:pt x="264" y="1189"/>
                  </a:cubicBezTo>
                  <a:cubicBezTo>
                    <a:pt x="407" y="1359"/>
                    <a:pt x="551" y="1528"/>
                    <a:pt x="690" y="1701"/>
                  </a:cubicBezTo>
                  <a:cubicBezTo>
                    <a:pt x="730" y="1750"/>
                    <a:pt x="770" y="1798"/>
                    <a:pt x="812" y="1846"/>
                  </a:cubicBezTo>
                  <a:cubicBezTo>
                    <a:pt x="838" y="1814"/>
                    <a:pt x="864" y="1784"/>
                    <a:pt x="890" y="1756"/>
                  </a:cubicBezTo>
                  <a:cubicBezTo>
                    <a:pt x="851" y="1711"/>
                    <a:pt x="814" y="1665"/>
                    <a:pt x="778" y="1622"/>
                  </a:cubicBezTo>
                  <a:cubicBezTo>
                    <a:pt x="636" y="1447"/>
                    <a:pt x="489" y="1276"/>
                    <a:pt x="344" y="1103"/>
                  </a:cubicBezTo>
                  <a:cubicBezTo>
                    <a:pt x="255" y="991"/>
                    <a:pt x="152" y="855"/>
                    <a:pt x="135" y="679"/>
                  </a:cubicBezTo>
                  <a:cubicBezTo>
                    <a:pt x="123" y="478"/>
                    <a:pt x="103" y="241"/>
                    <a:pt x="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59"/>
            <p:cNvSpPr/>
            <p:nvPr/>
          </p:nvSpPr>
          <p:spPr>
            <a:xfrm>
              <a:off x="6439525" y="3787725"/>
              <a:ext cx="42750" cy="23550"/>
            </a:xfrm>
            <a:custGeom>
              <a:rect b="b" l="l" r="r" t="t"/>
              <a:pathLst>
                <a:path extrusionOk="0" h="942" w="1710">
                  <a:moveTo>
                    <a:pt x="85" y="0"/>
                  </a:moveTo>
                  <a:cubicBezTo>
                    <a:pt x="80" y="12"/>
                    <a:pt x="74" y="23"/>
                    <a:pt x="67" y="33"/>
                  </a:cubicBezTo>
                  <a:cubicBezTo>
                    <a:pt x="52" y="52"/>
                    <a:pt x="35" y="63"/>
                    <a:pt x="16" y="74"/>
                  </a:cubicBezTo>
                  <a:cubicBezTo>
                    <a:pt x="11" y="79"/>
                    <a:pt x="6" y="80"/>
                    <a:pt x="1" y="83"/>
                  </a:cubicBezTo>
                  <a:cubicBezTo>
                    <a:pt x="170" y="267"/>
                    <a:pt x="349" y="440"/>
                    <a:pt x="547" y="589"/>
                  </a:cubicBezTo>
                  <a:cubicBezTo>
                    <a:pt x="742" y="712"/>
                    <a:pt x="962" y="803"/>
                    <a:pt x="1187" y="856"/>
                  </a:cubicBezTo>
                  <a:cubicBezTo>
                    <a:pt x="1359" y="892"/>
                    <a:pt x="1533" y="919"/>
                    <a:pt x="1708" y="942"/>
                  </a:cubicBezTo>
                  <a:cubicBezTo>
                    <a:pt x="1703" y="927"/>
                    <a:pt x="1699" y="912"/>
                    <a:pt x="1699" y="898"/>
                  </a:cubicBezTo>
                  <a:cubicBezTo>
                    <a:pt x="1702" y="875"/>
                    <a:pt x="1704" y="849"/>
                    <a:pt x="1709" y="824"/>
                  </a:cubicBezTo>
                  <a:cubicBezTo>
                    <a:pt x="1564" y="805"/>
                    <a:pt x="1419" y="782"/>
                    <a:pt x="1283" y="756"/>
                  </a:cubicBezTo>
                  <a:cubicBezTo>
                    <a:pt x="1015" y="701"/>
                    <a:pt x="829" y="624"/>
                    <a:pt x="602" y="485"/>
                  </a:cubicBezTo>
                  <a:cubicBezTo>
                    <a:pt x="439" y="361"/>
                    <a:pt x="257" y="186"/>
                    <a:pt x="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59"/>
            <p:cNvSpPr/>
            <p:nvPr/>
          </p:nvSpPr>
          <p:spPr>
            <a:xfrm>
              <a:off x="6543000" y="3739100"/>
              <a:ext cx="23575" cy="41775"/>
            </a:xfrm>
            <a:custGeom>
              <a:rect b="b" l="l" r="r" t="t"/>
              <a:pathLst>
                <a:path extrusionOk="0" h="1671" w="943">
                  <a:moveTo>
                    <a:pt x="942" y="1"/>
                  </a:moveTo>
                  <a:cubicBezTo>
                    <a:pt x="934" y="2"/>
                    <a:pt x="928" y="2"/>
                    <a:pt x="919" y="4"/>
                  </a:cubicBezTo>
                  <a:cubicBezTo>
                    <a:pt x="885" y="19"/>
                    <a:pt x="849" y="29"/>
                    <a:pt x="813" y="31"/>
                  </a:cubicBezTo>
                  <a:cubicBezTo>
                    <a:pt x="794" y="99"/>
                    <a:pt x="768" y="169"/>
                    <a:pt x="738" y="247"/>
                  </a:cubicBezTo>
                  <a:cubicBezTo>
                    <a:pt x="645" y="479"/>
                    <a:pt x="567" y="665"/>
                    <a:pt x="454" y="907"/>
                  </a:cubicBezTo>
                  <a:cubicBezTo>
                    <a:pt x="329" y="1165"/>
                    <a:pt x="171" y="1404"/>
                    <a:pt x="6" y="1589"/>
                  </a:cubicBezTo>
                  <a:cubicBezTo>
                    <a:pt x="5" y="1590"/>
                    <a:pt x="3" y="1591"/>
                    <a:pt x="1" y="1592"/>
                  </a:cubicBezTo>
                  <a:cubicBezTo>
                    <a:pt x="13" y="1601"/>
                    <a:pt x="27" y="1611"/>
                    <a:pt x="41" y="1621"/>
                  </a:cubicBezTo>
                  <a:cubicBezTo>
                    <a:pt x="58" y="1635"/>
                    <a:pt x="73" y="1652"/>
                    <a:pt x="87" y="1670"/>
                  </a:cubicBezTo>
                  <a:cubicBezTo>
                    <a:pt x="285" y="1451"/>
                    <a:pt x="448" y="1196"/>
                    <a:pt x="573" y="928"/>
                  </a:cubicBezTo>
                  <a:cubicBezTo>
                    <a:pt x="666" y="730"/>
                    <a:pt x="748" y="527"/>
                    <a:pt x="832" y="325"/>
                  </a:cubicBezTo>
                  <a:cubicBezTo>
                    <a:pt x="875" y="220"/>
                    <a:pt x="917" y="112"/>
                    <a:pt x="9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59"/>
            <p:cNvSpPr/>
            <p:nvPr/>
          </p:nvSpPr>
          <p:spPr>
            <a:xfrm>
              <a:off x="6491925" y="3656675"/>
              <a:ext cx="49600" cy="18275"/>
            </a:xfrm>
            <a:custGeom>
              <a:rect b="b" l="l" r="r" t="t"/>
              <a:pathLst>
                <a:path extrusionOk="0" h="731" w="1984">
                  <a:moveTo>
                    <a:pt x="310" y="0"/>
                  </a:moveTo>
                  <a:cubicBezTo>
                    <a:pt x="210" y="0"/>
                    <a:pt x="110" y="3"/>
                    <a:pt x="9" y="7"/>
                  </a:cubicBezTo>
                  <a:cubicBezTo>
                    <a:pt x="10" y="15"/>
                    <a:pt x="10" y="21"/>
                    <a:pt x="10" y="28"/>
                  </a:cubicBezTo>
                  <a:lnTo>
                    <a:pt x="11" y="28"/>
                  </a:lnTo>
                  <a:cubicBezTo>
                    <a:pt x="11" y="33"/>
                    <a:pt x="10" y="37"/>
                    <a:pt x="10" y="42"/>
                  </a:cubicBezTo>
                  <a:cubicBezTo>
                    <a:pt x="7" y="69"/>
                    <a:pt x="4" y="98"/>
                    <a:pt x="1" y="126"/>
                  </a:cubicBezTo>
                  <a:cubicBezTo>
                    <a:pt x="29" y="128"/>
                    <a:pt x="56" y="128"/>
                    <a:pt x="84" y="129"/>
                  </a:cubicBezTo>
                  <a:cubicBezTo>
                    <a:pt x="89" y="130"/>
                    <a:pt x="94" y="131"/>
                    <a:pt x="98" y="131"/>
                  </a:cubicBezTo>
                  <a:cubicBezTo>
                    <a:pt x="112" y="131"/>
                    <a:pt x="125" y="126"/>
                    <a:pt x="133" y="119"/>
                  </a:cubicBezTo>
                  <a:cubicBezTo>
                    <a:pt x="185" y="118"/>
                    <a:pt x="236" y="117"/>
                    <a:pt x="287" y="117"/>
                  </a:cubicBezTo>
                  <a:cubicBezTo>
                    <a:pt x="534" y="117"/>
                    <a:pt x="774" y="132"/>
                    <a:pt x="1002" y="187"/>
                  </a:cubicBezTo>
                  <a:cubicBezTo>
                    <a:pt x="1324" y="264"/>
                    <a:pt x="1570" y="366"/>
                    <a:pt x="1786" y="593"/>
                  </a:cubicBezTo>
                  <a:cubicBezTo>
                    <a:pt x="1827" y="635"/>
                    <a:pt x="1865" y="681"/>
                    <a:pt x="1904" y="731"/>
                  </a:cubicBezTo>
                  <a:cubicBezTo>
                    <a:pt x="1915" y="716"/>
                    <a:pt x="1926" y="703"/>
                    <a:pt x="1938" y="690"/>
                  </a:cubicBezTo>
                  <a:cubicBezTo>
                    <a:pt x="1946" y="675"/>
                    <a:pt x="1956" y="660"/>
                    <a:pt x="1972" y="648"/>
                  </a:cubicBezTo>
                  <a:cubicBezTo>
                    <a:pt x="1976" y="645"/>
                    <a:pt x="1979" y="643"/>
                    <a:pt x="1982" y="640"/>
                  </a:cubicBezTo>
                  <a:lnTo>
                    <a:pt x="1983" y="639"/>
                  </a:lnTo>
                  <a:cubicBezTo>
                    <a:pt x="1668" y="224"/>
                    <a:pt x="1180" y="67"/>
                    <a:pt x="670" y="17"/>
                  </a:cubicBezTo>
                  <a:cubicBezTo>
                    <a:pt x="550" y="5"/>
                    <a:pt x="430" y="0"/>
                    <a:pt x="3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59"/>
            <p:cNvSpPr/>
            <p:nvPr/>
          </p:nvSpPr>
          <p:spPr>
            <a:xfrm>
              <a:off x="6438600" y="3657075"/>
              <a:ext cx="45500" cy="25550"/>
            </a:xfrm>
            <a:custGeom>
              <a:rect b="b" l="l" r="r" t="t"/>
              <a:pathLst>
                <a:path extrusionOk="0" h="1022" w="1820">
                  <a:moveTo>
                    <a:pt x="1797" y="1"/>
                  </a:moveTo>
                  <a:cubicBezTo>
                    <a:pt x="1616" y="1"/>
                    <a:pt x="1435" y="17"/>
                    <a:pt x="1256" y="56"/>
                  </a:cubicBezTo>
                  <a:cubicBezTo>
                    <a:pt x="1189" y="69"/>
                    <a:pt x="1122" y="85"/>
                    <a:pt x="1057" y="107"/>
                  </a:cubicBezTo>
                  <a:cubicBezTo>
                    <a:pt x="1055" y="107"/>
                    <a:pt x="1053" y="108"/>
                    <a:pt x="1051" y="108"/>
                  </a:cubicBezTo>
                  <a:cubicBezTo>
                    <a:pt x="927" y="129"/>
                    <a:pt x="812" y="177"/>
                    <a:pt x="706" y="243"/>
                  </a:cubicBezTo>
                  <a:cubicBezTo>
                    <a:pt x="700" y="246"/>
                    <a:pt x="693" y="248"/>
                    <a:pt x="688" y="251"/>
                  </a:cubicBezTo>
                  <a:cubicBezTo>
                    <a:pt x="683" y="253"/>
                    <a:pt x="679" y="257"/>
                    <a:pt x="676" y="262"/>
                  </a:cubicBezTo>
                  <a:cubicBezTo>
                    <a:pt x="413" y="438"/>
                    <a:pt x="196" y="722"/>
                    <a:pt x="1" y="986"/>
                  </a:cubicBezTo>
                  <a:cubicBezTo>
                    <a:pt x="31" y="989"/>
                    <a:pt x="60" y="997"/>
                    <a:pt x="80" y="1019"/>
                  </a:cubicBezTo>
                  <a:cubicBezTo>
                    <a:pt x="83" y="1020"/>
                    <a:pt x="83" y="1021"/>
                    <a:pt x="83" y="1021"/>
                  </a:cubicBezTo>
                  <a:cubicBezTo>
                    <a:pt x="171" y="907"/>
                    <a:pt x="254" y="798"/>
                    <a:pt x="328" y="701"/>
                  </a:cubicBezTo>
                  <a:cubicBezTo>
                    <a:pt x="413" y="593"/>
                    <a:pt x="504" y="489"/>
                    <a:pt x="613" y="403"/>
                  </a:cubicBezTo>
                  <a:cubicBezTo>
                    <a:pt x="634" y="378"/>
                    <a:pt x="731" y="321"/>
                    <a:pt x="792" y="289"/>
                  </a:cubicBezTo>
                  <a:cubicBezTo>
                    <a:pt x="867" y="258"/>
                    <a:pt x="943" y="233"/>
                    <a:pt x="1018" y="210"/>
                  </a:cubicBezTo>
                  <a:cubicBezTo>
                    <a:pt x="1180" y="167"/>
                    <a:pt x="1339" y="150"/>
                    <a:pt x="1468" y="137"/>
                  </a:cubicBezTo>
                  <a:cubicBezTo>
                    <a:pt x="1561" y="129"/>
                    <a:pt x="1654" y="124"/>
                    <a:pt x="1747" y="119"/>
                  </a:cubicBezTo>
                  <a:cubicBezTo>
                    <a:pt x="1753" y="121"/>
                    <a:pt x="1758" y="121"/>
                    <a:pt x="1763" y="121"/>
                  </a:cubicBezTo>
                  <a:cubicBezTo>
                    <a:pt x="1771" y="121"/>
                    <a:pt x="1779" y="120"/>
                    <a:pt x="1788" y="119"/>
                  </a:cubicBezTo>
                  <a:cubicBezTo>
                    <a:pt x="1798" y="119"/>
                    <a:pt x="1809" y="118"/>
                    <a:pt x="1820" y="118"/>
                  </a:cubicBezTo>
                  <a:cubicBezTo>
                    <a:pt x="1798" y="90"/>
                    <a:pt x="1790" y="55"/>
                    <a:pt x="1798" y="17"/>
                  </a:cubicBezTo>
                  <a:cubicBezTo>
                    <a:pt x="1798" y="15"/>
                    <a:pt x="1799" y="12"/>
                    <a:pt x="1799" y="10"/>
                  </a:cubicBezTo>
                  <a:cubicBezTo>
                    <a:pt x="1799" y="8"/>
                    <a:pt x="1798" y="7"/>
                    <a:pt x="1798" y="5"/>
                  </a:cubicBezTo>
                  <a:cubicBezTo>
                    <a:pt x="1798" y="4"/>
                    <a:pt x="1798" y="2"/>
                    <a:pt x="17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59"/>
            <p:cNvSpPr/>
            <p:nvPr/>
          </p:nvSpPr>
          <p:spPr>
            <a:xfrm>
              <a:off x="6442650" y="3661750"/>
              <a:ext cx="43100" cy="23625"/>
            </a:xfrm>
            <a:custGeom>
              <a:rect b="b" l="l" r="r" t="t"/>
              <a:pathLst>
                <a:path extrusionOk="0" h="945" w="1724">
                  <a:moveTo>
                    <a:pt x="1690" y="0"/>
                  </a:moveTo>
                  <a:cubicBezTo>
                    <a:pt x="1505" y="14"/>
                    <a:pt x="1322" y="41"/>
                    <a:pt x="1139" y="72"/>
                  </a:cubicBezTo>
                  <a:cubicBezTo>
                    <a:pt x="1023" y="95"/>
                    <a:pt x="902" y="101"/>
                    <a:pt x="791" y="142"/>
                  </a:cubicBezTo>
                  <a:cubicBezTo>
                    <a:pt x="694" y="179"/>
                    <a:pt x="606" y="240"/>
                    <a:pt x="528" y="308"/>
                  </a:cubicBezTo>
                  <a:lnTo>
                    <a:pt x="527" y="309"/>
                  </a:lnTo>
                  <a:cubicBezTo>
                    <a:pt x="524" y="311"/>
                    <a:pt x="523" y="312"/>
                    <a:pt x="520" y="313"/>
                  </a:cubicBezTo>
                  <a:cubicBezTo>
                    <a:pt x="331" y="494"/>
                    <a:pt x="163" y="694"/>
                    <a:pt x="0" y="899"/>
                  </a:cubicBezTo>
                  <a:cubicBezTo>
                    <a:pt x="8" y="901"/>
                    <a:pt x="14" y="906"/>
                    <a:pt x="19" y="909"/>
                  </a:cubicBezTo>
                  <a:cubicBezTo>
                    <a:pt x="36" y="919"/>
                    <a:pt x="49" y="930"/>
                    <a:pt x="61" y="945"/>
                  </a:cubicBezTo>
                  <a:cubicBezTo>
                    <a:pt x="211" y="783"/>
                    <a:pt x="363" y="622"/>
                    <a:pt x="509" y="459"/>
                  </a:cubicBezTo>
                  <a:cubicBezTo>
                    <a:pt x="599" y="365"/>
                    <a:pt x="725" y="288"/>
                    <a:pt x="828" y="240"/>
                  </a:cubicBezTo>
                  <a:cubicBezTo>
                    <a:pt x="939" y="201"/>
                    <a:pt x="1055" y="191"/>
                    <a:pt x="1168" y="172"/>
                  </a:cubicBezTo>
                  <a:cubicBezTo>
                    <a:pt x="1367" y="139"/>
                    <a:pt x="1524" y="116"/>
                    <a:pt x="1723" y="104"/>
                  </a:cubicBezTo>
                  <a:cubicBezTo>
                    <a:pt x="1711" y="71"/>
                    <a:pt x="1700" y="36"/>
                    <a:pt x="16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59"/>
            <p:cNvSpPr/>
            <p:nvPr/>
          </p:nvSpPr>
          <p:spPr>
            <a:xfrm>
              <a:off x="6491425" y="3661675"/>
              <a:ext cx="45775" cy="18875"/>
            </a:xfrm>
            <a:custGeom>
              <a:rect b="b" l="l" r="r" t="t"/>
              <a:pathLst>
                <a:path extrusionOk="0" h="755" w="1831">
                  <a:moveTo>
                    <a:pt x="12" y="0"/>
                  </a:moveTo>
                  <a:cubicBezTo>
                    <a:pt x="10" y="8"/>
                    <a:pt x="9" y="17"/>
                    <a:pt x="8" y="26"/>
                  </a:cubicBezTo>
                  <a:cubicBezTo>
                    <a:pt x="5" y="47"/>
                    <a:pt x="5" y="65"/>
                    <a:pt x="3" y="86"/>
                  </a:cubicBezTo>
                  <a:cubicBezTo>
                    <a:pt x="3" y="94"/>
                    <a:pt x="1" y="101"/>
                    <a:pt x="0" y="109"/>
                  </a:cubicBezTo>
                  <a:cubicBezTo>
                    <a:pt x="235" y="116"/>
                    <a:pt x="485" y="144"/>
                    <a:pt x="669" y="170"/>
                  </a:cubicBezTo>
                  <a:cubicBezTo>
                    <a:pt x="1020" y="232"/>
                    <a:pt x="1317" y="332"/>
                    <a:pt x="1549" y="513"/>
                  </a:cubicBezTo>
                  <a:cubicBezTo>
                    <a:pt x="1630" y="587"/>
                    <a:pt x="1702" y="668"/>
                    <a:pt x="1769" y="754"/>
                  </a:cubicBezTo>
                  <a:cubicBezTo>
                    <a:pt x="1780" y="740"/>
                    <a:pt x="1789" y="727"/>
                    <a:pt x="1797" y="716"/>
                  </a:cubicBezTo>
                  <a:cubicBezTo>
                    <a:pt x="1807" y="697"/>
                    <a:pt x="1820" y="678"/>
                    <a:pt x="1830" y="660"/>
                  </a:cubicBezTo>
                  <a:cubicBezTo>
                    <a:pt x="1764" y="570"/>
                    <a:pt x="1693" y="486"/>
                    <a:pt x="1604" y="417"/>
                  </a:cubicBezTo>
                  <a:cubicBezTo>
                    <a:pt x="1492" y="325"/>
                    <a:pt x="1361" y="261"/>
                    <a:pt x="1224" y="214"/>
                  </a:cubicBezTo>
                  <a:cubicBezTo>
                    <a:pt x="1064" y="152"/>
                    <a:pt x="896" y="100"/>
                    <a:pt x="725" y="72"/>
                  </a:cubicBezTo>
                  <a:cubicBezTo>
                    <a:pt x="489" y="37"/>
                    <a:pt x="251" y="7"/>
                    <a:pt x="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59"/>
            <p:cNvSpPr/>
            <p:nvPr/>
          </p:nvSpPr>
          <p:spPr>
            <a:xfrm>
              <a:off x="6419000" y="3690075"/>
              <a:ext cx="20650" cy="39250"/>
            </a:xfrm>
            <a:custGeom>
              <a:rect b="b" l="l" r="r" t="t"/>
              <a:pathLst>
                <a:path extrusionOk="0" h="1570" w="826">
                  <a:moveTo>
                    <a:pt x="763" y="0"/>
                  </a:moveTo>
                  <a:cubicBezTo>
                    <a:pt x="701" y="80"/>
                    <a:pt x="640" y="159"/>
                    <a:pt x="577" y="237"/>
                  </a:cubicBezTo>
                  <a:cubicBezTo>
                    <a:pt x="440" y="416"/>
                    <a:pt x="283" y="594"/>
                    <a:pt x="161" y="843"/>
                  </a:cubicBezTo>
                  <a:cubicBezTo>
                    <a:pt x="73" y="1066"/>
                    <a:pt x="7" y="1296"/>
                    <a:pt x="0" y="1570"/>
                  </a:cubicBezTo>
                  <a:cubicBezTo>
                    <a:pt x="7" y="1570"/>
                    <a:pt x="14" y="1570"/>
                    <a:pt x="23" y="1569"/>
                  </a:cubicBezTo>
                  <a:cubicBezTo>
                    <a:pt x="24" y="1569"/>
                    <a:pt x="24" y="1569"/>
                    <a:pt x="26" y="1568"/>
                  </a:cubicBezTo>
                  <a:cubicBezTo>
                    <a:pt x="36" y="1563"/>
                    <a:pt x="48" y="1561"/>
                    <a:pt x="60" y="1561"/>
                  </a:cubicBezTo>
                  <a:cubicBezTo>
                    <a:pt x="68" y="1561"/>
                    <a:pt x="76" y="1562"/>
                    <a:pt x="85" y="1563"/>
                  </a:cubicBezTo>
                  <a:cubicBezTo>
                    <a:pt x="89" y="1466"/>
                    <a:pt x="96" y="1374"/>
                    <a:pt x="109" y="1301"/>
                  </a:cubicBezTo>
                  <a:cubicBezTo>
                    <a:pt x="165" y="965"/>
                    <a:pt x="297" y="762"/>
                    <a:pt x="521" y="446"/>
                  </a:cubicBezTo>
                  <a:cubicBezTo>
                    <a:pt x="623" y="304"/>
                    <a:pt x="723" y="168"/>
                    <a:pt x="826" y="33"/>
                  </a:cubicBezTo>
                  <a:cubicBezTo>
                    <a:pt x="824" y="30"/>
                    <a:pt x="820" y="29"/>
                    <a:pt x="815" y="26"/>
                  </a:cubicBezTo>
                  <a:cubicBezTo>
                    <a:pt x="811" y="24"/>
                    <a:pt x="806" y="23"/>
                    <a:pt x="804" y="20"/>
                  </a:cubicBezTo>
                  <a:cubicBezTo>
                    <a:pt x="790" y="15"/>
                    <a:pt x="776" y="8"/>
                    <a:pt x="7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59"/>
            <p:cNvSpPr/>
            <p:nvPr/>
          </p:nvSpPr>
          <p:spPr>
            <a:xfrm>
              <a:off x="6418875" y="3736325"/>
              <a:ext cx="21000" cy="42675"/>
            </a:xfrm>
            <a:custGeom>
              <a:rect b="b" l="l" r="r" t="t"/>
              <a:pathLst>
                <a:path extrusionOk="0" h="1707" w="840">
                  <a:moveTo>
                    <a:pt x="87" y="1"/>
                  </a:moveTo>
                  <a:cubicBezTo>
                    <a:pt x="79" y="1"/>
                    <a:pt x="71" y="2"/>
                    <a:pt x="64" y="2"/>
                  </a:cubicBezTo>
                  <a:cubicBezTo>
                    <a:pt x="61" y="2"/>
                    <a:pt x="58" y="2"/>
                    <a:pt x="55" y="2"/>
                  </a:cubicBezTo>
                  <a:lnTo>
                    <a:pt x="1" y="17"/>
                  </a:lnTo>
                  <a:cubicBezTo>
                    <a:pt x="1" y="198"/>
                    <a:pt x="3" y="382"/>
                    <a:pt x="26" y="562"/>
                  </a:cubicBezTo>
                  <a:cubicBezTo>
                    <a:pt x="41" y="707"/>
                    <a:pt x="62" y="858"/>
                    <a:pt x="141" y="982"/>
                  </a:cubicBezTo>
                  <a:cubicBezTo>
                    <a:pt x="235" y="1113"/>
                    <a:pt x="358" y="1217"/>
                    <a:pt x="463" y="1340"/>
                  </a:cubicBezTo>
                  <a:cubicBezTo>
                    <a:pt x="571" y="1456"/>
                    <a:pt x="665" y="1585"/>
                    <a:pt x="769" y="1706"/>
                  </a:cubicBezTo>
                  <a:cubicBezTo>
                    <a:pt x="774" y="1701"/>
                    <a:pt x="778" y="1695"/>
                    <a:pt x="784" y="1690"/>
                  </a:cubicBezTo>
                  <a:cubicBezTo>
                    <a:pt x="796" y="1672"/>
                    <a:pt x="816" y="1662"/>
                    <a:pt x="836" y="1656"/>
                  </a:cubicBezTo>
                  <a:cubicBezTo>
                    <a:pt x="837" y="1655"/>
                    <a:pt x="837" y="1654"/>
                    <a:pt x="839" y="1652"/>
                  </a:cubicBezTo>
                  <a:cubicBezTo>
                    <a:pt x="820" y="1626"/>
                    <a:pt x="796" y="1602"/>
                    <a:pt x="774" y="1576"/>
                  </a:cubicBezTo>
                  <a:cubicBezTo>
                    <a:pt x="654" y="1428"/>
                    <a:pt x="531" y="1280"/>
                    <a:pt x="399" y="1140"/>
                  </a:cubicBezTo>
                  <a:cubicBezTo>
                    <a:pt x="310" y="1036"/>
                    <a:pt x="255" y="1003"/>
                    <a:pt x="198" y="886"/>
                  </a:cubicBezTo>
                  <a:cubicBezTo>
                    <a:pt x="129" y="709"/>
                    <a:pt x="116" y="471"/>
                    <a:pt x="98" y="261"/>
                  </a:cubicBezTo>
                  <a:cubicBezTo>
                    <a:pt x="94" y="178"/>
                    <a:pt x="90" y="89"/>
                    <a:pt x="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59"/>
            <p:cNvSpPr/>
            <p:nvPr/>
          </p:nvSpPr>
          <p:spPr>
            <a:xfrm>
              <a:off x="6443325" y="3782725"/>
              <a:ext cx="39875" cy="22625"/>
            </a:xfrm>
            <a:custGeom>
              <a:rect b="b" l="l" r="r" t="t"/>
              <a:pathLst>
                <a:path extrusionOk="0" h="905" w="1595">
                  <a:moveTo>
                    <a:pt x="54" y="1"/>
                  </a:moveTo>
                  <a:cubicBezTo>
                    <a:pt x="45" y="11"/>
                    <a:pt x="36" y="21"/>
                    <a:pt x="27" y="32"/>
                  </a:cubicBezTo>
                  <a:cubicBezTo>
                    <a:pt x="17" y="46"/>
                    <a:pt x="9" y="60"/>
                    <a:pt x="0" y="74"/>
                  </a:cubicBezTo>
                  <a:cubicBezTo>
                    <a:pt x="101" y="181"/>
                    <a:pt x="203" y="287"/>
                    <a:pt x="304" y="395"/>
                  </a:cubicBezTo>
                  <a:cubicBezTo>
                    <a:pt x="456" y="557"/>
                    <a:pt x="631" y="712"/>
                    <a:pt x="851" y="773"/>
                  </a:cubicBezTo>
                  <a:cubicBezTo>
                    <a:pt x="1088" y="841"/>
                    <a:pt x="1332" y="879"/>
                    <a:pt x="1578" y="905"/>
                  </a:cubicBezTo>
                  <a:cubicBezTo>
                    <a:pt x="1583" y="875"/>
                    <a:pt x="1588" y="845"/>
                    <a:pt x="1594" y="815"/>
                  </a:cubicBezTo>
                  <a:cubicBezTo>
                    <a:pt x="1592" y="815"/>
                    <a:pt x="1588" y="815"/>
                    <a:pt x="1584" y="814"/>
                  </a:cubicBezTo>
                  <a:cubicBezTo>
                    <a:pt x="1325" y="784"/>
                    <a:pt x="1056" y="755"/>
                    <a:pt x="785" y="650"/>
                  </a:cubicBezTo>
                  <a:cubicBezTo>
                    <a:pt x="632" y="589"/>
                    <a:pt x="440" y="408"/>
                    <a:pt x="290" y="244"/>
                  </a:cubicBezTo>
                  <a:cubicBezTo>
                    <a:pt x="212" y="161"/>
                    <a:pt x="132" y="82"/>
                    <a:pt x="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59"/>
            <p:cNvSpPr/>
            <p:nvPr/>
          </p:nvSpPr>
          <p:spPr>
            <a:xfrm>
              <a:off x="6492575" y="3781900"/>
              <a:ext cx="41500" cy="24150"/>
            </a:xfrm>
            <a:custGeom>
              <a:rect b="b" l="l" r="r" t="t"/>
              <a:pathLst>
                <a:path extrusionOk="0" h="966" w="1660">
                  <a:moveTo>
                    <a:pt x="1608" y="1"/>
                  </a:moveTo>
                  <a:cubicBezTo>
                    <a:pt x="1606" y="3"/>
                    <a:pt x="1603" y="6"/>
                    <a:pt x="1601" y="7"/>
                  </a:cubicBezTo>
                  <a:cubicBezTo>
                    <a:pt x="1233" y="285"/>
                    <a:pt x="833" y="518"/>
                    <a:pt x="457" y="781"/>
                  </a:cubicBezTo>
                  <a:cubicBezTo>
                    <a:pt x="334" y="857"/>
                    <a:pt x="193" y="876"/>
                    <a:pt x="37" y="876"/>
                  </a:cubicBezTo>
                  <a:cubicBezTo>
                    <a:pt x="25" y="876"/>
                    <a:pt x="13" y="876"/>
                    <a:pt x="0" y="876"/>
                  </a:cubicBezTo>
                  <a:lnTo>
                    <a:pt x="0" y="876"/>
                  </a:lnTo>
                  <a:lnTo>
                    <a:pt x="4" y="907"/>
                  </a:lnTo>
                  <a:cubicBezTo>
                    <a:pt x="7" y="925"/>
                    <a:pt x="10" y="946"/>
                    <a:pt x="12" y="966"/>
                  </a:cubicBezTo>
                  <a:cubicBezTo>
                    <a:pt x="19" y="966"/>
                    <a:pt x="26" y="966"/>
                    <a:pt x="32" y="966"/>
                  </a:cubicBezTo>
                  <a:cubicBezTo>
                    <a:pt x="129" y="966"/>
                    <a:pt x="226" y="959"/>
                    <a:pt x="319" y="934"/>
                  </a:cubicBezTo>
                  <a:cubicBezTo>
                    <a:pt x="421" y="900"/>
                    <a:pt x="479" y="859"/>
                    <a:pt x="577" y="797"/>
                  </a:cubicBezTo>
                  <a:cubicBezTo>
                    <a:pt x="929" y="543"/>
                    <a:pt x="1316" y="336"/>
                    <a:pt x="1659" y="73"/>
                  </a:cubicBezTo>
                  <a:cubicBezTo>
                    <a:pt x="1652" y="60"/>
                    <a:pt x="1648" y="47"/>
                    <a:pt x="1645" y="34"/>
                  </a:cubicBezTo>
                  <a:cubicBezTo>
                    <a:pt x="1636" y="27"/>
                    <a:pt x="1626" y="21"/>
                    <a:pt x="1619" y="13"/>
                  </a:cubicBezTo>
                  <a:cubicBezTo>
                    <a:pt x="1615" y="9"/>
                    <a:pt x="1612" y="4"/>
                    <a:pt x="16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59"/>
            <p:cNvSpPr/>
            <p:nvPr/>
          </p:nvSpPr>
          <p:spPr>
            <a:xfrm>
              <a:off x="6539025" y="3737575"/>
              <a:ext cx="20900" cy="40300"/>
            </a:xfrm>
            <a:custGeom>
              <a:rect b="b" l="l" r="r" t="t"/>
              <a:pathLst>
                <a:path extrusionOk="0" h="1612" w="836">
                  <a:moveTo>
                    <a:pt x="753" y="0"/>
                  </a:moveTo>
                  <a:cubicBezTo>
                    <a:pt x="697" y="158"/>
                    <a:pt x="632" y="285"/>
                    <a:pt x="561" y="456"/>
                  </a:cubicBezTo>
                  <a:cubicBezTo>
                    <a:pt x="479" y="646"/>
                    <a:pt x="396" y="875"/>
                    <a:pt x="314" y="1055"/>
                  </a:cubicBezTo>
                  <a:cubicBezTo>
                    <a:pt x="259" y="1199"/>
                    <a:pt x="145" y="1394"/>
                    <a:pt x="75" y="1478"/>
                  </a:cubicBezTo>
                  <a:cubicBezTo>
                    <a:pt x="55" y="1504"/>
                    <a:pt x="29" y="1533"/>
                    <a:pt x="0" y="1559"/>
                  </a:cubicBezTo>
                  <a:cubicBezTo>
                    <a:pt x="12" y="1573"/>
                    <a:pt x="20" y="1586"/>
                    <a:pt x="24" y="1602"/>
                  </a:cubicBezTo>
                  <a:cubicBezTo>
                    <a:pt x="40" y="1605"/>
                    <a:pt x="56" y="1608"/>
                    <a:pt x="72" y="1612"/>
                  </a:cubicBezTo>
                  <a:cubicBezTo>
                    <a:pt x="91" y="1595"/>
                    <a:pt x="107" y="1579"/>
                    <a:pt x="125" y="1560"/>
                  </a:cubicBezTo>
                  <a:cubicBezTo>
                    <a:pt x="269" y="1386"/>
                    <a:pt x="338" y="1220"/>
                    <a:pt x="416" y="1026"/>
                  </a:cubicBezTo>
                  <a:cubicBezTo>
                    <a:pt x="499" y="820"/>
                    <a:pt x="562" y="659"/>
                    <a:pt x="650" y="468"/>
                  </a:cubicBezTo>
                  <a:cubicBezTo>
                    <a:pt x="717" y="320"/>
                    <a:pt x="782" y="196"/>
                    <a:pt x="835" y="66"/>
                  </a:cubicBezTo>
                  <a:cubicBezTo>
                    <a:pt x="828" y="65"/>
                    <a:pt x="820" y="61"/>
                    <a:pt x="813" y="57"/>
                  </a:cubicBezTo>
                  <a:cubicBezTo>
                    <a:pt x="786" y="41"/>
                    <a:pt x="769" y="24"/>
                    <a:pt x="7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59"/>
            <p:cNvSpPr/>
            <p:nvPr/>
          </p:nvSpPr>
          <p:spPr>
            <a:xfrm>
              <a:off x="6539675" y="3684700"/>
              <a:ext cx="21675" cy="45125"/>
            </a:xfrm>
            <a:custGeom>
              <a:rect b="b" l="l" r="r" t="t"/>
              <a:pathLst>
                <a:path extrusionOk="0" h="1805" w="867">
                  <a:moveTo>
                    <a:pt x="75" y="1"/>
                  </a:moveTo>
                  <a:cubicBezTo>
                    <a:pt x="68" y="7"/>
                    <a:pt x="61" y="12"/>
                    <a:pt x="55" y="17"/>
                  </a:cubicBezTo>
                  <a:cubicBezTo>
                    <a:pt x="44" y="27"/>
                    <a:pt x="32" y="34"/>
                    <a:pt x="19" y="39"/>
                  </a:cubicBezTo>
                  <a:cubicBezTo>
                    <a:pt x="14" y="47"/>
                    <a:pt x="8" y="53"/>
                    <a:pt x="1" y="60"/>
                  </a:cubicBezTo>
                  <a:cubicBezTo>
                    <a:pt x="108" y="228"/>
                    <a:pt x="202" y="409"/>
                    <a:pt x="297" y="591"/>
                  </a:cubicBezTo>
                  <a:cubicBezTo>
                    <a:pt x="478" y="975"/>
                    <a:pt x="734" y="1440"/>
                    <a:pt x="768" y="1804"/>
                  </a:cubicBezTo>
                  <a:cubicBezTo>
                    <a:pt x="770" y="1803"/>
                    <a:pt x="772" y="1801"/>
                    <a:pt x="773" y="1801"/>
                  </a:cubicBezTo>
                  <a:cubicBezTo>
                    <a:pt x="791" y="1793"/>
                    <a:pt x="808" y="1789"/>
                    <a:pt x="829" y="1789"/>
                  </a:cubicBezTo>
                  <a:cubicBezTo>
                    <a:pt x="842" y="1788"/>
                    <a:pt x="854" y="1786"/>
                    <a:pt x="866" y="1785"/>
                  </a:cubicBezTo>
                  <a:cubicBezTo>
                    <a:pt x="812" y="1412"/>
                    <a:pt x="551" y="926"/>
                    <a:pt x="412" y="622"/>
                  </a:cubicBezTo>
                  <a:cubicBezTo>
                    <a:pt x="309" y="410"/>
                    <a:pt x="200" y="202"/>
                    <a:pt x="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59"/>
            <p:cNvSpPr/>
            <p:nvPr/>
          </p:nvSpPr>
          <p:spPr>
            <a:xfrm>
              <a:off x="6691900" y="3420200"/>
              <a:ext cx="38650" cy="14075"/>
            </a:xfrm>
            <a:custGeom>
              <a:rect b="b" l="l" r="r" t="t"/>
              <a:pathLst>
                <a:path extrusionOk="0" h="563" w="1546">
                  <a:moveTo>
                    <a:pt x="1509" y="1"/>
                  </a:moveTo>
                  <a:cubicBezTo>
                    <a:pt x="1499" y="1"/>
                    <a:pt x="1489" y="6"/>
                    <a:pt x="1484" y="16"/>
                  </a:cubicBezTo>
                  <a:cubicBezTo>
                    <a:pt x="1474" y="37"/>
                    <a:pt x="1463" y="59"/>
                    <a:pt x="1449" y="80"/>
                  </a:cubicBezTo>
                  <a:cubicBezTo>
                    <a:pt x="1432" y="114"/>
                    <a:pt x="1388" y="155"/>
                    <a:pt x="1361" y="172"/>
                  </a:cubicBezTo>
                  <a:cubicBezTo>
                    <a:pt x="1293" y="222"/>
                    <a:pt x="1218" y="261"/>
                    <a:pt x="1147" y="306"/>
                  </a:cubicBezTo>
                  <a:cubicBezTo>
                    <a:pt x="1087" y="345"/>
                    <a:pt x="1031" y="390"/>
                    <a:pt x="968" y="425"/>
                  </a:cubicBezTo>
                  <a:cubicBezTo>
                    <a:pt x="863" y="485"/>
                    <a:pt x="750" y="517"/>
                    <a:pt x="635" y="520"/>
                  </a:cubicBezTo>
                  <a:cubicBezTo>
                    <a:pt x="630" y="520"/>
                    <a:pt x="626" y="521"/>
                    <a:pt x="622" y="521"/>
                  </a:cubicBezTo>
                  <a:cubicBezTo>
                    <a:pt x="513" y="521"/>
                    <a:pt x="418" y="496"/>
                    <a:pt x="300" y="476"/>
                  </a:cubicBezTo>
                  <a:cubicBezTo>
                    <a:pt x="209" y="460"/>
                    <a:pt x="119" y="445"/>
                    <a:pt x="27" y="435"/>
                  </a:cubicBezTo>
                  <a:cubicBezTo>
                    <a:pt x="7" y="435"/>
                    <a:pt x="0" y="467"/>
                    <a:pt x="22" y="472"/>
                  </a:cubicBezTo>
                  <a:cubicBezTo>
                    <a:pt x="220" y="493"/>
                    <a:pt x="421" y="563"/>
                    <a:pt x="620" y="563"/>
                  </a:cubicBezTo>
                  <a:cubicBezTo>
                    <a:pt x="699" y="563"/>
                    <a:pt x="777" y="552"/>
                    <a:pt x="855" y="522"/>
                  </a:cubicBezTo>
                  <a:cubicBezTo>
                    <a:pt x="949" y="491"/>
                    <a:pt x="1061" y="420"/>
                    <a:pt x="1159" y="359"/>
                  </a:cubicBezTo>
                  <a:cubicBezTo>
                    <a:pt x="1253" y="302"/>
                    <a:pt x="1355" y="258"/>
                    <a:pt x="1437" y="186"/>
                  </a:cubicBezTo>
                  <a:cubicBezTo>
                    <a:pt x="1474" y="152"/>
                    <a:pt x="1503" y="108"/>
                    <a:pt x="1525" y="62"/>
                  </a:cubicBezTo>
                  <a:cubicBezTo>
                    <a:pt x="1532" y="38"/>
                    <a:pt x="1545" y="37"/>
                    <a:pt x="1531" y="12"/>
                  </a:cubicBezTo>
                  <a:cubicBezTo>
                    <a:pt x="1526" y="5"/>
                    <a:pt x="1518" y="1"/>
                    <a:pt x="15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59"/>
            <p:cNvSpPr/>
            <p:nvPr/>
          </p:nvSpPr>
          <p:spPr>
            <a:xfrm>
              <a:off x="6699725" y="3419650"/>
              <a:ext cx="27375" cy="11500"/>
            </a:xfrm>
            <a:custGeom>
              <a:rect b="b" l="l" r="r" t="t"/>
              <a:pathLst>
                <a:path extrusionOk="0" h="460" w="1095">
                  <a:moveTo>
                    <a:pt x="1075" y="1"/>
                  </a:moveTo>
                  <a:cubicBezTo>
                    <a:pt x="1029" y="7"/>
                    <a:pt x="990" y="40"/>
                    <a:pt x="949" y="58"/>
                  </a:cubicBezTo>
                  <a:cubicBezTo>
                    <a:pt x="861" y="107"/>
                    <a:pt x="779" y="166"/>
                    <a:pt x="703" y="232"/>
                  </a:cubicBezTo>
                  <a:cubicBezTo>
                    <a:pt x="622" y="306"/>
                    <a:pt x="532" y="380"/>
                    <a:pt x="435" y="409"/>
                  </a:cubicBezTo>
                  <a:cubicBezTo>
                    <a:pt x="415" y="412"/>
                    <a:pt x="392" y="414"/>
                    <a:pt x="366" y="414"/>
                  </a:cubicBezTo>
                  <a:cubicBezTo>
                    <a:pt x="292" y="414"/>
                    <a:pt x="200" y="401"/>
                    <a:pt x="127" y="394"/>
                  </a:cubicBezTo>
                  <a:cubicBezTo>
                    <a:pt x="106" y="394"/>
                    <a:pt x="74" y="388"/>
                    <a:pt x="47" y="388"/>
                  </a:cubicBezTo>
                  <a:cubicBezTo>
                    <a:pt x="33" y="388"/>
                    <a:pt x="21" y="389"/>
                    <a:pt x="13" y="394"/>
                  </a:cubicBezTo>
                  <a:cubicBezTo>
                    <a:pt x="0" y="405"/>
                    <a:pt x="10" y="426"/>
                    <a:pt x="25" y="426"/>
                  </a:cubicBezTo>
                  <a:cubicBezTo>
                    <a:pt x="148" y="430"/>
                    <a:pt x="242" y="460"/>
                    <a:pt x="370" y="460"/>
                  </a:cubicBezTo>
                  <a:cubicBezTo>
                    <a:pt x="382" y="460"/>
                    <a:pt x="393" y="459"/>
                    <a:pt x="405" y="459"/>
                  </a:cubicBezTo>
                  <a:cubicBezTo>
                    <a:pt x="457" y="457"/>
                    <a:pt x="504" y="435"/>
                    <a:pt x="546" y="409"/>
                  </a:cubicBezTo>
                  <a:cubicBezTo>
                    <a:pt x="604" y="375"/>
                    <a:pt x="657" y="333"/>
                    <a:pt x="705" y="289"/>
                  </a:cubicBezTo>
                  <a:cubicBezTo>
                    <a:pt x="796" y="208"/>
                    <a:pt x="904" y="135"/>
                    <a:pt x="1024" y="71"/>
                  </a:cubicBezTo>
                  <a:cubicBezTo>
                    <a:pt x="1045" y="57"/>
                    <a:pt x="1078" y="53"/>
                    <a:pt x="1090" y="28"/>
                  </a:cubicBezTo>
                  <a:cubicBezTo>
                    <a:pt x="1094" y="17"/>
                    <a:pt x="1086" y="4"/>
                    <a:pt x="10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59"/>
            <p:cNvSpPr/>
            <p:nvPr/>
          </p:nvSpPr>
          <p:spPr>
            <a:xfrm>
              <a:off x="6681275" y="3433750"/>
              <a:ext cx="27875" cy="4650"/>
            </a:xfrm>
            <a:custGeom>
              <a:rect b="b" l="l" r="r" t="t"/>
              <a:pathLst>
                <a:path extrusionOk="0" h="186" w="1115">
                  <a:moveTo>
                    <a:pt x="17" y="0"/>
                  </a:moveTo>
                  <a:cubicBezTo>
                    <a:pt x="9" y="3"/>
                    <a:pt x="4" y="6"/>
                    <a:pt x="0" y="10"/>
                  </a:cubicBezTo>
                  <a:cubicBezTo>
                    <a:pt x="2" y="22"/>
                    <a:pt x="5" y="35"/>
                    <a:pt x="7" y="46"/>
                  </a:cubicBezTo>
                  <a:cubicBezTo>
                    <a:pt x="14" y="50"/>
                    <a:pt x="23" y="54"/>
                    <a:pt x="33" y="54"/>
                  </a:cubicBezTo>
                  <a:cubicBezTo>
                    <a:pt x="136" y="76"/>
                    <a:pt x="238" y="99"/>
                    <a:pt x="344" y="103"/>
                  </a:cubicBezTo>
                  <a:cubicBezTo>
                    <a:pt x="423" y="102"/>
                    <a:pt x="518" y="90"/>
                    <a:pt x="600" y="90"/>
                  </a:cubicBezTo>
                  <a:cubicBezTo>
                    <a:pt x="633" y="90"/>
                    <a:pt x="664" y="92"/>
                    <a:pt x="690" y="98"/>
                  </a:cubicBezTo>
                  <a:cubicBezTo>
                    <a:pt x="820" y="121"/>
                    <a:pt x="946" y="161"/>
                    <a:pt x="1077" y="184"/>
                  </a:cubicBezTo>
                  <a:cubicBezTo>
                    <a:pt x="1079" y="185"/>
                    <a:pt x="1081" y="185"/>
                    <a:pt x="1083" y="185"/>
                  </a:cubicBezTo>
                  <a:cubicBezTo>
                    <a:pt x="1107" y="185"/>
                    <a:pt x="1114" y="149"/>
                    <a:pt x="1090" y="142"/>
                  </a:cubicBezTo>
                  <a:cubicBezTo>
                    <a:pt x="923" y="113"/>
                    <a:pt x="765" y="46"/>
                    <a:pt x="596" y="40"/>
                  </a:cubicBezTo>
                  <a:cubicBezTo>
                    <a:pt x="593" y="40"/>
                    <a:pt x="590" y="40"/>
                    <a:pt x="587" y="40"/>
                  </a:cubicBezTo>
                  <a:cubicBezTo>
                    <a:pt x="516" y="40"/>
                    <a:pt x="445" y="49"/>
                    <a:pt x="373" y="49"/>
                  </a:cubicBezTo>
                  <a:cubicBezTo>
                    <a:pt x="356" y="49"/>
                    <a:pt x="338" y="49"/>
                    <a:pt x="320" y="47"/>
                  </a:cubicBezTo>
                  <a:cubicBezTo>
                    <a:pt x="242" y="44"/>
                    <a:pt x="93" y="5"/>
                    <a:pt x="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59"/>
            <p:cNvSpPr/>
            <p:nvPr/>
          </p:nvSpPr>
          <p:spPr>
            <a:xfrm>
              <a:off x="6649700" y="3439200"/>
              <a:ext cx="18075" cy="3725"/>
            </a:xfrm>
            <a:custGeom>
              <a:rect b="b" l="l" r="r" t="t"/>
              <a:pathLst>
                <a:path extrusionOk="0" h="149" w="723">
                  <a:moveTo>
                    <a:pt x="48" y="1"/>
                  </a:moveTo>
                  <a:cubicBezTo>
                    <a:pt x="42" y="1"/>
                    <a:pt x="37" y="3"/>
                    <a:pt x="32" y="7"/>
                  </a:cubicBezTo>
                  <a:cubicBezTo>
                    <a:pt x="0" y="39"/>
                    <a:pt x="52" y="54"/>
                    <a:pt x="75" y="66"/>
                  </a:cubicBezTo>
                  <a:cubicBezTo>
                    <a:pt x="191" y="126"/>
                    <a:pt x="322" y="148"/>
                    <a:pt x="453" y="148"/>
                  </a:cubicBezTo>
                  <a:cubicBezTo>
                    <a:pt x="519" y="148"/>
                    <a:pt x="584" y="142"/>
                    <a:pt x="648" y="133"/>
                  </a:cubicBezTo>
                  <a:cubicBezTo>
                    <a:pt x="674" y="128"/>
                    <a:pt x="698" y="123"/>
                    <a:pt x="722" y="118"/>
                  </a:cubicBezTo>
                  <a:cubicBezTo>
                    <a:pt x="720" y="101"/>
                    <a:pt x="716" y="84"/>
                    <a:pt x="712" y="65"/>
                  </a:cubicBezTo>
                  <a:cubicBezTo>
                    <a:pt x="677" y="73"/>
                    <a:pt x="641" y="80"/>
                    <a:pt x="605" y="85"/>
                  </a:cubicBezTo>
                  <a:cubicBezTo>
                    <a:pt x="576" y="89"/>
                    <a:pt x="528" y="91"/>
                    <a:pt x="477" y="91"/>
                  </a:cubicBezTo>
                  <a:cubicBezTo>
                    <a:pt x="405" y="91"/>
                    <a:pt x="326" y="87"/>
                    <a:pt x="283" y="77"/>
                  </a:cubicBezTo>
                  <a:cubicBezTo>
                    <a:pt x="200" y="61"/>
                    <a:pt x="126" y="28"/>
                    <a:pt x="80" y="11"/>
                  </a:cubicBezTo>
                  <a:cubicBezTo>
                    <a:pt x="79" y="11"/>
                    <a:pt x="77" y="10"/>
                    <a:pt x="75" y="10"/>
                  </a:cubicBezTo>
                  <a:cubicBezTo>
                    <a:pt x="78" y="11"/>
                    <a:pt x="79" y="12"/>
                    <a:pt x="79" y="12"/>
                  </a:cubicBezTo>
                  <a:cubicBezTo>
                    <a:pt x="78" y="12"/>
                    <a:pt x="56" y="3"/>
                    <a:pt x="57" y="3"/>
                  </a:cubicBezTo>
                  <a:lnTo>
                    <a:pt x="57" y="3"/>
                  </a:lnTo>
                  <a:cubicBezTo>
                    <a:pt x="57" y="3"/>
                    <a:pt x="58" y="3"/>
                    <a:pt x="61" y="4"/>
                  </a:cubicBezTo>
                  <a:cubicBezTo>
                    <a:pt x="57" y="2"/>
                    <a:pt x="52" y="1"/>
                    <a:pt x="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59"/>
            <p:cNvSpPr/>
            <p:nvPr/>
          </p:nvSpPr>
          <p:spPr>
            <a:xfrm>
              <a:off x="6682575" y="3438475"/>
              <a:ext cx="19975" cy="3175"/>
            </a:xfrm>
            <a:custGeom>
              <a:rect b="b" l="l" r="r" t="t"/>
              <a:pathLst>
                <a:path extrusionOk="0" h="127" w="799">
                  <a:moveTo>
                    <a:pt x="361" y="1"/>
                  </a:moveTo>
                  <a:cubicBezTo>
                    <a:pt x="323" y="1"/>
                    <a:pt x="285" y="4"/>
                    <a:pt x="247" y="11"/>
                  </a:cubicBezTo>
                  <a:cubicBezTo>
                    <a:pt x="154" y="23"/>
                    <a:pt x="86" y="38"/>
                    <a:pt x="1" y="44"/>
                  </a:cubicBezTo>
                  <a:cubicBezTo>
                    <a:pt x="5" y="59"/>
                    <a:pt x="9" y="77"/>
                    <a:pt x="13" y="93"/>
                  </a:cubicBezTo>
                  <a:cubicBezTo>
                    <a:pt x="42" y="90"/>
                    <a:pt x="72" y="88"/>
                    <a:pt x="100" y="83"/>
                  </a:cubicBezTo>
                  <a:cubicBezTo>
                    <a:pt x="200" y="70"/>
                    <a:pt x="277" y="50"/>
                    <a:pt x="368" y="50"/>
                  </a:cubicBezTo>
                  <a:cubicBezTo>
                    <a:pt x="388" y="50"/>
                    <a:pt x="409" y="51"/>
                    <a:pt x="430" y="53"/>
                  </a:cubicBezTo>
                  <a:cubicBezTo>
                    <a:pt x="521" y="62"/>
                    <a:pt x="613" y="77"/>
                    <a:pt x="715" y="108"/>
                  </a:cubicBezTo>
                  <a:cubicBezTo>
                    <a:pt x="742" y="113"/>
                    <a:pt x="745" y="126"/>
                    <a:pt x="769" y="126"/>
                  </a:cubicBezTo>
                  <a:cubicBezTo>
                    <a:pt x="771" y="126"/>
                    <a:pt x="773" y="126"/>
                    <a:pt x="775" y="126"/>
                  </a:cubicBezTo>
                  <a:cubicBezTo>
                    <a:pt x="796" y="121"/>
                    <a:pt x="799" y="91"/>
                    <a:pt x="781" y="82"/>
                  </a:cubicBezTo>
                  <a:cubicBezTo>
                    <a:pt x="709" y="46"/>
                    <a:pt x="629" y="33"/>
                    <a:pt x="552" y="20"/>
                  </a:cubicBezTo>
                  <a:cubicBezTo>
                    <a:pt x="489" y="9"/>
                    <a:pt x="425" y="1"/>
                    <a:pt x="3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59"/>
            <p:cNvSpPr/>
            <p:nvPr/>
          </p:nvSpPr>
          <p:spPr>
            <a:xfrm>
              <a:off x="6636225" y="3443325"/>
              <a:ext cx="33050" cy="4625"/>
            </a:xfrm>
            <a:custGeom>
              <a:rect b="b" l="l" r="r" t="t"/>
              <a:pathLst>
                <a:path extrusionOk="0" h="185" w="1322">
                  <a:moveTo>
                    <a:pt x="271" y="0"/>
                  </a:moveTo>
                  <a:cubicBezTo>
                    <a:pt x="210" y="0"/>
                    <a:pt x="149" y="5"/>
                    <a:pt x="88" y="20"/>
                  </a:cubicBezTo>
                  <a:cubicBezTo>
                    <a:pt x="63" y="29"/>
                    <a:pt x="29" y="25"/>
                    <a:pt x="11" y="47"/>
                  </a:cubicBezTo>
                  <a:cubicBezTo>
                    <a:pt x="1" y="63"/>
                    <a:pt x="11" y="86"/>
                    <a:pt x="30" y="90"/>
                  </a:cubicBezTo>
                  <a:cubicBezTo>
                    <a:pt x="32" y="90"/>
                    <a:pt x="33" y="90"/>
                    <a:pt x="35" y="90"/>
                  </a:cubicBezTo>
                  <a:cubicBezTo>
                    <a:pt x="54" y="90"/>
                    <a:pt x="73" y="81"/>
                    <a:pt x="93" y="79"/>
                  </a:cubicBezTo>
                  <a:cubicBezTo>
                    <a:pt x="149" y="64"/>
                    <a:pt x="209" y="59"/>
                    <a:pt x="271" y="59"/>
                  </a:cubicBezTo>
                  <a:cubicBezTo>
                    <a:pt x="382" y="59"/>
                    <a:pt x="499" y="75"/>
                    <a:pt x="614" y="83"/>
                  </a:cubicBezTo>
                  <a:cubicBezTo>
                    <a:pt x="854" y="90"/>
                    <a:pt x="1075" y="160"/>
                    <a:pt x="1321" y="184"/>
                  </a:cubicBezTo>
                  <a:cubicBezTo>
                    <a:pt x="1316" y="168"/>
                    <a:pt x="1312" y="153"/>
                    <a:pt x="1308" y="137"/>
                  </a:cubicBezTo>
                  <a:cubicBezTo>
                    <a:pt x="1258" y="132"/>
                    <a:pt x="1209" y="125"/>
                    <a:pt x="1159" y="114"/>
                  </a:cubicBezTo>
                  <a:cubicBezTo>
                    <a:pt x="1065" y="99"/>
                    <a:pt x="971" y="71"/>
                    <a:pt x="875" y="54"/>
                  </a:cubicBezTo>
                  <a:cubicBezTo>
                    <a:pt x="753" y="31"/>
                    <a:pt x="628" y="26"/>
                    <a:pt x="504" y="17"/>
                  </a:cubicBezTo>
                  <a:cubicBezTo>
                    <a:pt x="427" y="8"/>
                    <a:pt x="349" y="0"/>
                    <a:pt x="2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59"/>
            <p:cNvSpPr/>
            <p:nvPr/>
          </p:nvSpPr>
          <p:spPr>
            <a:xfrm>
              <a:off x="6612225" y="3448175"/>
              <a:ext cx="52750" cy="13500"/>
            </a:xfrm>
            <a:custGeom>
              <a:rect b="b" l="l" r="r" t="t"/>
              <a:pathLst>
                <a:path extrusionOk="0" h="540" w="2110">
                  <a:moveTo>
                    <a:pt x="1206" y="0"/>
                  </a:moveTo>
                  <a:cubicBezTo>
                    <a:pt x="1179" y="0"/>
                    <a:pt x="1151" y="1"/>
                    <a:pt x="1124" y="3"/>
                  </a:cubicBezTo>
                  <a:cubicBezTo>
                    <a:pt x="960" y="18"/>
                    <a:pt x="812" y="92"/>
                    <a:pt x="671" y="175"/>
                  </a:cubicBezTo>
                  <a:cubicBezTo>
                    <a:pt x="556" y="240"/>
                    <a:pt x="435" y="295"/>
                    <a:pt x="315" y="354"/>
                  </a:cubicBezTo>
                  <a:cubicBezTo>
                    <a:pt x="234" y="392"/>
                    <a:pt x="151" y="426"/>
                    <a:pt x="70" y="464"/>
                  </a:cubicBezTo>
                  <a:cubicBezTo>
                    <a:pt x="46" y="478"/>
                    <a:pt x="0" y="492"/>
                    <a:pt x="18" y="526"/>
                  </a:cubicBezTo>
                  <a:cubicBezTo>
                    <a:pt x="25" y="536"/>
                    <a:pt x="33" y="540"/>
                    <a:pt x="42" y="540"/>
                  </a:cubicBezTo>
                  <a:cubicBezTo>
                    <a:pt x="67" y="540"/>
                    <a:pt x="96" y="512"/>
                    <a:pt x="119" y="505"/>
                  </a:cubicBezTo>
                  <a:cubicBezTo>
                    <a:pt x="211" y="463"/>
                    <a:pt x="305" y="423"/>
                    <a:pt x="396" y="378"/>
                  </a:cubicBezTo>
                  <a:cubicBezTo>
                    <a:pt x="620" y="283"/>
                    <a:pt x="820" y="131"/>
                    <a:pt x="1038" y="74"/>
                  </a:cubicBezTo>
                  <a:cubicBezTo>
                    <a:pt x="1091" y="59"/>
                    <a:pt x="1151" y="54"/>
                    <a:pt x="1216" y="54"/>
                  </a:cubicBezTo>
                  <a:cubicBezTo>
                    <a:pt x="1290" y="54"/>
                    <a:pt x="1370" y="61"/>
                    <a:pt x="1452" y="68"/>
                  </a:cubicBezTo>
                  <a:cubicBezTo>
                    <a:pt x="1587" y="86"/>
                    <a:pt x="1810" y="120"/>
                    <a:pt x="1982" y="176"/>
                  </a:cubicBezTo>
                  <a:cubicBezTo>
                    <a:pt x="2020" y="189"/>
                    <a:pt x="2035" y="200"/>
                    <a:pt x="2065" y="223"/>
                  </a:cubicBezTo>
                  <a:cubicBezTo>
                    <a:pt x="2068" y="225"/>
                    <a:pt x="2072" y="226"/>
                    <a:pt x="2076" y="226"/>
                  </a:cubicBezTo>
                  <a:cubicBezTo>
                    <a:pt x="2095" y="226"/>
                    <a:pt x="2109" y="199"/>
                    <a:pt x="2093" y="184"/>
                  </a:cubicBezTo>
                  <a:cubicBezTo>
                    <a:pt x="1998" y="98"/>
                    <a:pt x="1855" y="98"/>
                    <a:pt x="1733" y="70"/>
                  </a:cubicBezTo>
                  <a:cubicBezTo>
                    <a:pt x="1559" y="35"/>
                    <a:pt x="1384" y="0"/>
                    <a:pt x="12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59"/>
            <p:cNvSpPr/>
            <p:nvPr/>
          </p:nvSpPr>
          <p:spPr>
            <a:xfrm>
              <a:off x="6619200" y="3452575"/>
              <a:ext cx="39000" cy="9625"/>
            </a:xfrm>
            <a:custGeom>
              <a:rect b="b" l="l" r="r" t="t"/>
              <a:pathLst>
                <a:path extrusionOk="0" h="385" w="1560">
                  <a:moveTo>
                    <a:pt x="914" y="1"/>
                  </a:moveTo>
                  <a:cubicBezTo>
                    <a:pt x="823" y="1"/>
                    <a:pt x="733" y="15"/>
                    <a:pt x="646" y="55"/>
                  </a:cubicBezTo>
                  <a:cubicBezTo>
                    <a:pt x="493" y="116"/>
                    <a:pt x="357" y="211"/>
                    <a:pt x="206" y="276"/>
                  </a:cubicBezTo>
                  <a:cubicBezTo>
                    <a:pt x="156" y="300"/>
                    <a:pt x="85" y="321"/>
                    <a:pt x="18" y="344"/>
                  </a:cubicBezTo>
                  <a:cubicBezTo>
                    <a:pt x="1" y="357"/>
                    <a:pt x="12" y="385"/>
                    <a:pt x="31" y="385"/>
                  </a:cubicBezTo>
                  <a:cubicBezTo>
                    <a:pt x="33" y="385"/>
                    <a:pt x="35" y="384"/>
                    <a:pt x="37" y="384"/>
                  </a:cubicBezTo>
                  <a:cubicBezTo>
                    <a:pt x="373" y="304"/>
                    <a:pt x="606" y="60"/>
                    <a:pt x="918" y="60"/>
                  </a:cubicBezTo>
                  <a:cubicBezTo>
                    <a:pt x="921" y="60"/>
                    <a:pt x="923" y="60"/>
                    <a:pt x="926" y="60"/>
                  </a:cubicBezTo>
                  <a:cubicBezTo>
                    <a:pt x="1089" y="61"/>
                    <a:pt x="1255" y="119"/>
                    <a:pt x="1437" y="133"/>
                  </a:cubicBezTo>
                  <a:cubicBezTo>
                    <a:pt x="1438" y="133"/>
                    <a:pt x="1439" y="133"/>
                    <a:pt x="1439" y="133"/>
                  </a:cubicBezTo>
                  <a:cubicBezTo>
                    <a:pt x="1461" y="133"/>
                    <a:pt x="1487" y="140"/>
                    <a:pt x="1511" y="140"/>
                  </a:cubicBezTo>
                  <a:cubicBezTo>
                    <a:pt x="1523" y="140"/>
                    <a:pt x="1535" y="138"/>
                    <a:pt x="1545" y="132"/>
                  </a:cubicBezTo>
                  <a:cubicBezTo>
                    <a:pt x="1559" y="116"/>
                    <a:pt x="1556" y="93"/>
                    <a:pt x="1540" y="84"/>
                  </a:cubicBezTo>
                  <a:cubicBezTo>
                    <a:pt x="1521" y="76"/>
                    <a:pt x="1500" y="80"/>
                    <a:pt x="1482" y="76"/>
                  </a:cubicBezTo>
                  <a:cubicBezTo>
                    <a:pt x="1304" y="66"/>
                    <a:pt x="1108" y="1"/>
                    <a:pt x="9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59"/>
            <p:cNvSpPr/>
            <p:nvPr/>
          </p:nvSpPr>
          <p:spPr>
            <a:xfrm>
              <a:off x="6746550" y="3378450"/>
              <a:ext cx="34575" cy="33700"/>
            </a:xfrm>
            <a:custGeom>
              <a:rect b="b" l="l" r="r" t="t"/>
              <a:pathLst>
                <a:path extrusionOk="0" h="1348" w="1383">
                  <a:moveTo>
                    <a:pt x="1357" y="1"/>
                  </a:moveTo>
                  <a:cubicBezTo>
                    <a:pt x="1335" y="1"/>
                    <a:pt x="1305" y="33"/>
                    <a:pt x="1283" y="50"/>
                  </a:cubicBezTo>
                  <a:cubicBezTo>
                    <a:pt x="1060" y="236"/>
                    <a:pt x="894" y="475"/>
                    <a:pt x="752" y="725"/>
                  </a:cubicBezTo>
                  <a:cubicBezTo>
                    <a:pt x="618" y="976"/>
                    <a:pt x="391" y="1176"/>
                    <a:pt x="138" y="1264"/>
                  </a:cubicBezTo>
                  <a:cubicBezTo>
                    <a:pt x="102" y="1275"/>
                    <a:pt x="65" y="1284"/>
                    <a:pt x="29" y="1292"/>
                  </a:cubicBezTo>
                  <a:cubicBezTo>
                    <a:pt x="21" y="1294"/>
                    <a:pt x="15" y="1300"/>
                    <a:pt x="11" y="1306"/>
                  </a:cubicBezTo>
                  <a:cubicBezTo>
                    <a:pt x="0" y="1323"/>
                    <a:pt x="15" y="1347"/>
                    <a:pt x="35" y="1347"/>
                  </a:cubicBezTo>
                  <a:cubicBezTo>
                    <a:pt x="37" y="1347"/>
                    <a:pt x="39" y="1347"/>
                    <a:pt x="42" y="1346"/>
                  </a:cubicBezTo>
                  <a:cubicBezTo>
                    <a:pt x="323" y="1292"/>
                    <a:pt x="567" y="1105"/>
                    <a:pt x="729" y="873"/>
                  </a:cubicBezTo>
                  <a:cubicBezTo>
                    <a:pt x="905" y="585"/>
                    <a:pt x="1054" y="317"/>
                    <a:pt x="1314" y="102"/>
                  </a:cubicBezTo>
                  <a:cubicBezTo>
                    <a:pt x="1333" y="80"/>
                    <a:pt x="1380" y="60"/>
                    <a:pt x="1383" y="31"/>
                  </a:cubicBezTo>
                  <a:cubicBezTo>
                    <a:pt x="1378" y="9"/>
                    <a:pt x="1368" y="1"/>
                    <a:pt x="13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59"/>
            <p:cNvSpPr/>
            <p:nvPr/>
          </p:nvSpPr>
          <p:spPr>
            <a:xfrm>
              <a:off x="6571450" y="3447375"/>
              <a:ext cx="59175" cy="10500"/>
            </a:xfrm>
            <a:custGeom>
              <a:rect b="b" l="l" r="r" t="t"/>
              <a:pathLst>
                <a:path extrusionOk="0" h="420" w="2367">
                  <a:moveTo>
                    <a:pt x="2341" y="1"/>
                  </a:moveTo>
                  <a:cubicBezTo>
                    <a:pt x="2339" y="1"/>
                    <a:pt x="2337" y="1"/>
                    <a:pt x="2334" y="2"/>
                  </a:cubicBezTo>
                  <a:cubicBezTo>
                    <a:pt x="2055" y="113"/>
                    <a:pt x="1822" y="284"/>
                    <a:pt x="1534" y="346"/>
                  </a:cubicBezTo>
                  <a:cubicBezTo>
                    <a:pt x="1437" y="370"/>
                    <a:pt x="1339" y="379"/>
                    <a:pt x="1239" y="379"/>
                  </a:cubicBezTo>
                  <a:cubicBezTo>
                    <a:pt x="1150" y="379"/>
                    <a:pt x="1061" y="372"/>
                    <a:pt x="969" y="362"/>
                  </a:cubicBezTo>
                  <a:cubicBezTo>
                    <a:pt x="797" y="345"/>
                    <a:pt x="587" y="308"/>
                    <a:pt x="436" y="237"/>
                  </a:cubicBezTo>
                  <a:cubicBezTo>
                    <a:pt x="329" y="189"/>
                    <a:pt x="228" y="129"/>
                    <a:pt x="118" y="89"/>
                  </a:cubicBezTo>
                  <a:cubicBezTo>
                    <a:pt x="92" y="84"/>
                    <a:pt x="64" y="66"/>
                    <a:pt x="37" y="66"/>
                  </a:cubicBezTo>
                  <a:cubicBezTo>
                    <a:pt x="31" y="66"/>
                    <a:pt x="26" y="67"/>
                    <a:pt x="20" y="69"/>
                  </a:cubicBezTo>
                  <a:cubicBezTo>
                    <a:pt x="4" y="78"/>
                    <a:pt x="1" y="103"/>
                    <a:pt x="14" y="115"/>
                  </a:cubicBezTo>
                  <a:cubicBezTo>
                    <a:pt x="47" y="135"/>
                    <a:pt x="88" y="139"/>
                    <a:pt x="124" y="154"/>
                  </a:cubicBezTo>
                  <a:cubicBezTo>
                    <a:pt x="177" y="175"/>
                    <a:pt x="251" y="211"/>
                    <a:pt x="319" y="246"/>
                  </a:cubicBezTo>
                  <a:cubicBezTo>
                    <a:pt x="557" y="373"/>
                    <a:pt x="798" y="401"/>
                    <a:pt x="1056" y="414"/>
                  </a:cubicBezTo>
                  <a:cubicBezTo>
                    <a:pt x="1115" y="417"/>
                    <a:pt x="1174" y="420"/>
                    <a:pt x="1233" y="420"/>
                  </a:cubicBezTo>
                  <a:cubicBezTo>
                    <a:pt x="1328" y="420"/>
                    <a:pt x="1422" y="413"/>
                    <a:pt x="1515" y="392"/>
                  </a:cubicBezTo>
                  <a:cubicBezTo>
                    <a:pt x="1673" y="361"/>
                    <a:pt x="1819" y="294"/>
                    <a:pt x="1963" y="222"/>
                  </a:cubicBezTo>
                  <a:cubicBezTo>
                    <a:pt x="2072" y="172"/>
                    <a:pt x="2177" y="113"/>
                    <a:pt x="2286" y="64"/>
                  </a:cubicBezTo>
                  <a:cubicBezTo>
                    <a:pt x="2311" y="50"/>
                    <a:pt x="2331" y="52"/>
                    <a:pt x="2357" y="31"/>
                  </a:cubicBezTo>
                  <a:cubicBezTo>
                    <a:pt x="2366" y="18"/>
                    <a:pt x="2355" y="1"/>
                    <a:pt x="23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59"/>
            <p:cNvSpPr/>
            <p:nvPr/>
          </p:nvSpPr>
          <p:spPr>
            <a:xfrm>
              <a:off x="6579975" y="3447550"/>
              <a:ext cx="41275" cy="6925"/>
            </a:xfrm>
            <a:custGeom>
              <a:rect b="b" l="l" r="r" t="t"/>
              <a:pathLst>
                <a:path extrusionOk="0" h="277" w="1651">
                  <a:moveTo>
                    <a:pt x="1628" y="0"/>
                  </a:moveTo>
                  <a:cubicBezTo>
                    <a:pt x="1599" y="0"/>
                    <a:pt x="1584" y="19"/>
                    <a:pt x="1551" y="29"/>
                  </a:cubicBezTo>
                  <a:cubicBezTo>
                    <a:pt x="1395" y="93"/>
                    <a:pt x="1223" y="167"/>
                    <a:pt x="1039" y="203"/>
                  </a:cubicBezTo>
                  <a:cubicBezTo>
                    <a:pt x="964" y="215"/>
                    <a:pt x="886" y="221"/>
                    <a:pt x="806" y="221"/>
                  </a:cubicBezTo>
                  <a:cubicBezTo>
                    <a:pt x="631" y="221"/>
                    <a:pt x="448" y="192"/>
                    <a:pt x="278" y="136"/>
                  </a:cubicBezTo>
                  <a:cubicBezTo>
                    <a:pt x="196" y="112"/>
                    <a:pt x="118" y="84"/>
                    <a:pt x="40" y="56"/>
                  </a:cubicBezTo>
                  <a:cubicBezTo>
                    <a:pt x="37" y="55"/>
                    <a:pt x="35" y="54"/>
                    <a:pt x="32" y="54"/>
                  </a:cubicBezTo>
                  <a:cubicBezTo>
                    <a:pt x="9" y="54"/>
                    <a:pt x="0" y="94"/>
                    <a:pt x="26" y="102"/>
                  </a:cubicBezTo>
                  <a:cubicBezTo>
                    <a:pt x="313" y="214"/>
                    <a:pt x="563" y="277"/>
                    <a:pt x="810" y="277"/>
                  </a:cubicBezTo>
                  <a:cubicBezTo>
                    <a:pt x="1067" y="277"/>
                    <a:pt x="1320" y="208"/>
                    <a:pt x="1607" y="56"/>
                  </a:cubicBezTo>
                  <a:cubicBezTo>
                    <a:pt x="1617" y="49"/>
                    <a:pt x="1631" y="46"/>
                    <a:pt x="1640" y="37"/>
                  </a:cubicBezTo>
                  <a:cubicBezTo>
                    <a:pt x="1650" y="25"/>
                    <a:pt x="1642" y="4"/>
                    <a:pt x="16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59"/>
            <p:cNvSpPr/>
            <p:nvPr/>
          </p:nvSpPr>
          <p:spPr>
            <a:xfrm>
              <a:off x="6563325" y="3448200"/>
              <a:ext cx="26900" cy="12825"/>
            </a:xfrm>
            <a:custGeom>
              <a:rect b="b" l="l" r="r" t="t"/>
              <a:pathLst>
                <a:path extrusionOk="0" h="513" w="1076">
                  <a:moveTo>
                    <a:pt x="33" y="1"/>
                  </a:moveTo>
                  <a:cubicBezTo>
                    <a:pt x="22" y="1"/>
                    <a:pt x="12" y="6"/>
                    <a:pt x="7" y="22"/>
                  </a:cubicBezTo>
                  <a:cubicBezTo>
                    <a:pt x="0" y="43"/>
                    <a:pt x="20" y="55"/>
                    <a:pt x="35" y="66"/>
                  </a:cubicBezTo>
                  <a:cubicBezTo>
                    <a:pt x="84" y="101"/>
                    <a:pt x="131" y="138"/>
                    <a:pt x="181" y="172"/>
                  </a:cubicBezTo>
                  <a:cubicBezTo>
                    <a:pt x="347" y="288"/>
                    <a:pt x="531" y="385"/>
                    <a:pt x="726" y="448"/>
                  </a:cubicBezTo>
                  <a:cubicBezTo>
                    <a:pt x="805" y="472"/>
                    <a:pt x="885" y="489"/>
                    <a:pt x="964" y="502"/>
                  </a:cubicBezTo>
                  <a:cubicBezTo>
                    <a:pt x="985" y="503"/>
                    <a:pt x="1012" y="513"/>
                    <a:pt x="1034" y="513"/>
                  </a:cubicBezTo>
                  <a:cubicBezTo>
                    <a:pt x="1044" y="513"/>
                    <a:pt x="1053" y="511"/>
                    <a:pt x="1060" y="506"/>
                  </a:cubicBezTo>
                  <a:cubicBezTo>
                    <a:pt x="1075" y="492"/>
                    <a:pt x="1065" y="466"/>
                    <a:pt x="1045" y="466"/>
                  </a:cubicBezTo>
                  <a:cubicBezTo>
                    <a:pt x="776" y="435"/>
                    <a:pt x="499" y="317"/>
                    <a:pt x="258" y="153"/>
                  </a:cubicBezTo>
                  <a:cubicBezTo>
                    <a:pt x="196" y="112"/>
                    <a:pt x="136" y="67"/>
                    <a:pt x="78" y="23"/>
                  </a:cubicBezTo>
                  <a:cubicBezTo>
                    <a:pt x="65" y="13"/>
                    <a:pt x="48" y="1"/>
                    <a:pt x="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59"/>
            <p:cNvSpPr/>
            <p:nvPr/>
          </p:nvSpPr>
          <p:spPr>
            <a:xfrm>
              <a:off x="6554300" y="3446775"/>
              <a:ext cx="14450" cy="14225"/>
            </a:xfrm>
            <a:custGeom>
              <a:rect b="b" l="l" r="r" t="t"/>
              <a:pathLst>
                <a:path extrusionOk="0" h="569" w="578">
                  <a:moveTo>
                    <a:pt x="1" y="0"/>
                  </a:moveTo>
                  <a:lnTo>
                    <a:pt x="1" y="0"/>
                  </a:lnTo>
                  <a:cubicBezTo>
                    <a:pt x="2" y="23"/>
                    <a:pt x="2" y="42"/>
                    <a:pt x="2" y="65"/>
                  </a:cubicBezTo>
                  <a:cubicBezTo>
                    <a:pt x="130" y="124"/>
                    <a:pt x="247" y="203"/>
                    <a:pt x="351" y="296"/>
                  </a:cubicBezTo>
                  <a:cubicBezTo>
                    <a:pt x="418" y="361"/>
                    <a:pt x="465" y="406"/>
                    <a:pt x="506" y="487"/>
                  </a:cubicBezTo>
                  <a:cubicBezTo>
                    <a:pt x="516" y="499"/>
                    <a:pt x="513" y="532"/>
                    <a:pt x="527" y="559"/>
                  </a:cubicBezTo>
                  <a:cubicBezTo>
                    <a:pt x="531" y="565"/>
                    <a:pt x="538" y="568"/>
                    <a:pt x="545" y="568"/>
                  </a:cubicBezTo>
                  <a:cubicBezTo>
                    <a:pt x="560" y="568"/>
                    <a:pt x="577" y="554"/>
                    <a:pt x="571" y="536"/>
                  </a:cubicBezTo>
                  <a:cubicBezTo>
                    <a:pt x="562" y="464"/>
                    <a:pt x="520" y="404"/>
                    <a:pt x="476" y="348"/>
                  </a:cubicBezTo>
                  <a:cubicBezTo>
                    <a:pt x="397" y="252"/>
                    <a:pt x="304" y="173"/>
                    <a:pt x="199" y="107"/>
                  </a:cubicBezTo>
                  <a:cubicBezTo>
                    <a:pt x="136" y="67"/>
                    <a:pt x="69" y="3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59"/>
            <p:cNvSpPr/>
            <p:nvPr/>
          </p:nvSpPr>
          <p:spPr>
            <a:xfrm>
              <a:off x="6526275" y="3443875"/>
              <a:ext cx="16325" cy="10550"/>
            </a:xfrm>
            <a:custGeom>
              <a:rect b="b" l="l" r="r" t="t"/>
              <a:pathLst>
                <a:path extrusionOk="0" h="422" w="653">
                  <a:moveTo>
                    <a:pt x="582" y="0"/>
                  </a:moveTo>
                  <a:cubicBezTo>
                    <a:pt x="427" y="0"/>
                    <a:pt x="271" y="38"/>
                    <a:pt x="154" y="144"/>
                  </a:cubicBezTo>
                  <a:cubicBezTo>
                    <a:pt x="96" y="201"/>
                    <a:pt x="55" y="271"/>
                    <a:pt x="26" y="347"/>
                  </a:cubicBezTo>
                  <a:cubicBezTo>
                    <a:pt x="20" y="368"/>
                    <a:pt x="0" y="398"/>
                    <a:pt x="24" y="415"/>
                  </a:cubicBezTo>
                  <a:cubicBezTo>
                    <a:pt x="30" y="420"/>
                    <a:pt x="36" y="422"/>
                    <a:pt x="41" y="422"/>
                  </a:cubicBezTo>
                  <a:cubicBezTo>
                    <a:pt x="58" y="422"/>
                    <a:pt x="72" y="402"/>
                    <a:pt x="76" y="384"/>
                  </a:cubicBezTo>
                  <a:cubicBezTo>
                    <a:pt x="88" y="348"/>
                    <a:pt x="88" y="347"/>
                    <a:pt x="101" y="318"/>
                  </a:cubicBezTo>
                  <a:cubicBezTo>
                    <a:pt x="137" y="249"/>
                    <a:pt x="160" y="214"/>
                    <a:pt x="218" y="163"/>
                  </a:cubicBezTo>
                  <a:cubicBezTo>
                    <a:pt x="271" y="116"/>
                    <a:pt x="427" y="65"/>
                    <a:pt x="505" y="61"/>
                  </a:cubicBezTo>
                  <a:cubicBezTo>
                    <a:pt x="524" y="58"/>
                    <a:pt x="544" y="57"/>
                    <a:pt x="565" y="57"/>
                  </a:cubicBezTo>
                  <a:cubicBezTo>
                    <a:pt x="592" y="57"/>
                    <a:pt x="619" y="59"/>
                    <a:pt x="645" y="61"/>
                  </a:cubicBezTo>
                  <a:cubicBezTo>
                    <a:pt x="645" y="42"/>
                    <a:pt x="648" y="22"/>
                    <a:pt x="652" y="3"/>
                  </a:cubicBezTo>
                  <a:cubicBezTo>
                    <a:pt x="629" y="1"/>
                    <a:pt x="606" y="0"/>
                    <a:pt x="5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59"/>
            <p:cNvSpPr/>
            <p:nvPr/>
          </p:nvSpPr>
          <p:spPr>
            <a:xfrm>
              <a:off x="6528700" y="3447975"/>
              <a:ext cx="13825" cy="7075"/>
            </a:xfrm>
            <a:custGeom>
              <a:rect b="b" l="l" r="r" t="t"/>
              <a:pathLst>
                <a:path extrusionOk="0" h="283" w="553">
                  <a:moveTo>
                    <a:pt x="552" y="1"/>
                  </a:moveTo>
                  <a:cubicBezTo>
                    <a:pt x="407" y="12"/>
                    <a:pt x="265" y="60"/>
                    <a:pt x="143" y="140"/>
                  </a:cubicBezTo>
                  <a:cubicBezTo>
                    <a:pt x="102" y="165"/>
                    <a:pt x="46" y="209"/>
                    <a:pt x="26" y="225"/>
                  </a:cubicBezTo>
                  <a:cubicBezTo>
                    <a:pt x="17" y="230"/>
                    <a:pt x="8" y="235"/>
                    <a:pt x="6" y="246"/>
                  </a:cubicBezTo>
                  <a:cubicBezTo>
                    <a:pt x="1" y="265"/>
                    <a:pt x="17" y="282"/>
                    <a:pt x="35" y="282"/>
                  </a:cubicBezTo>
                  <a:cubicBezTo>
                    <a:pt x="40" y="282"/>
                    <a:pt x="44" y="281"/>
                    <a:pt x="49" y="279"/>
                  </a:cubicBezTo>
                  <a:cubicBezTo>
                    <a:pt x="202" y="150"/>
                    <a:pt x="375" y="73"/>
                    <a:pt x="552" y="58"/>
                  </a:cubicBezTo>
                  <a:lnTo>
                    <a:pt x="55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59"/>
            <p:cNvSpPr/>
            <p:nvPr/>
          </p:nvSpPr>
          <p:spPr>
            <a:xfrm>
              <a:off x="6480050" y="3435925"/>
              <a:ext cx="28575" cy="13575"/>
            </a:xfrm>
            <a:custGeom>
              <a:rect b="b" l="l" r="r" t="t"/>
              <a:pathLst>
                <a:path extrusionOk="0" h="543" w="1143">
                  <a:moveTo>
                    <a:pt x="259" y="0"/>
                  </a:moveTo>
                  <a:cubicBezTo>
                    <a:pt x="154" y="0"/>
                    <a:pt x="46" y="18"/>
                    <a:pt x="7" y="120"/>
                  </a:cubicBezTo>
                  <a:cubicBezTo>
                    <a:pt x="1" y="146"/>
                    <a:pt x="2" y="176"/>
                    <a:pt x="16" y="199"/>
                  </a:cubicBezTo>
                  <a:cubicBezTo>
                    <a:pt x="21" y="205"/>
                    <a:pt x="27" y="207"/>
                    <a:pt x="33" y="207"/>
                  </a:cubicBezTo>
                  <a:cubicBezTo>
                    <a:pt x="47" y="207"/>
                    <a:pt x="61" y="195"/>
                    <a:pt x="56" y="180"/>
                  </a:cubicBezTo>
                  <a:cubicBezTo>
                    <a:pt x="31" y="122"/>
                    <a:pt x="82" y="76"/>
                    <a:pt x="145" y="52"/>
                  </a:cubicBezTo>
                  <a:cubicBezTo>
                    <a:pt x="179" y="41"/>
                    <a:pt x="218" y="38"/>
                    <a:pt x="258" y="38"/>
                  </a:cubicBezTo>
                  <a:cubicBezTo>
                    <a:pt x="295" y="38"/>
                    <a:pt x="334" y="41"/>
                    <a:pt x="372" y="42"/>
                  </a:cubicBezTo>
                  <a:cubicBezTo>
                    <a:pt x="571" y="55"/>
                    <a:pt x="873" y="177"/>
                    <a:pt x="999" y="257"/>
                  </a:cubicBezTo>
                  <a:cubicBezTo>
                    <a:pt x="1104" y="333"/>
                    <a:pt x="1056" y="427"/>
                    <a:pt x="974" y="462"/>
                  </a:cubicBezTo>
                  <a:cubicBezTo>
                    <a:pt x="928" y="479"/>
                    <a:pt x="878" y="485"/>
                    <a:pt x="827" y="485"/>
                  </a:cubicBezTo>
                  <a:cubicBezTo>
                    <a:pt x="745" y="485"/>
                    <a:pt x="660" y="469"/>
                    <a:pt x="584" y="457"/>
                  </a:cubicBezTo>
                  <a:cubicBezTo>
                    <a:pt x="479" y="438"/>
                    <a:pt x="414" y="410"/>
                    <a:pt x="324" y="359"/>
                  </a:cubicBezTo>
                  <a:cubicBezTo>
                    <a:pt x="304" y="349"/>
                    <a:pt x="284" y="333"/>
                    <a:pt x="262" y="326"/>
                  </a:cubicBezTo>
                  <a:cubicBezTo>
                    <a:pt x="261" y="326"/>
                    <a:pt x="259" y="326"/>
                    <a:pt x="258" y="326"/>
                  </a:cubicBezTo>
                  <a:cubicBezTo>
                    <a:pt x="232" y="326"/>
                    <a:pt x="224" y="363"/>
                    <a:pt x="248" y="374"/>
                  </a:cubicBezTo>
                  <a:cubicBezTo>
                    <a:pt x="415" y="493"/>
                    <a:pt x="620" y="535"/>
                    <a:pt x="821" y="542"/>
                  </a:cubicBezTo>
                  <a:cubicBezTo>
                    <a:pt x="827" y="542"/>
                    <a:pt x="833" y="542"/>
                    <a:pt x="839" y="542"/>
                  </a:cubicBezTo>
                  <a:cubicBezTo>
                    <a:pt x="911" y="542"/>
                    <a:pt x="986" y="530"/>
                    <a:pt x="1045" y="485"/>
                  </a:cubicBezTo>
                  <a:cubicBezTo>
                    <a:pt x="1126" y="432"/>
                    <a:pt x="1143" y="318"/>
                    <a:pt x="1076" y="249"/>
                  </a:cubicBezTo>
                  <a:cubicBezTo>
                    <a:pt x="1000" y="168"/>
                    <a:pt x="885" y="143"/>
                    <a:pt x="784" y="104"/>
                  </a:cubicBezTo>
                  <a:cubicBezTo>
                    <a:pt x="655" y="58"/>
                    <a:pt x="524" y="15"/>
                    <a:pt x="387" y="5"/>
                  </a:cubicBezTo>
                  <a:cubicBezTo>
                    <a:pt x="349" y="3"/>
                    <a:pt x="304" y="0"/>
                    <a:pt x="2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59"/>
            <p:cNvSpPr/>
            <p:nvPr/>
          </p:nvSpPr>
          <p:spPr>
            <a:xfrm>
              <a:off x="6484400" y="3439275"/>
              <a:ext cx="16150" cy="5850"/>
            </a:xfrm>
            <a:custGeom>
              <a:rect b="b" l="l" r="r" t="t"/>
              <a:pathLst>
                <a:path extrusionOk="0" h="234" w="646">
                  <a:moveTo>
                    <a:pt x="198" y="38"/>
                  </a:moveTo>
                  <a:cubicBezTo>
                    <a:pt x="226" y="38"/>
                    <a:pt x="253" y="40"/>
                    <a:pt x="280" y="43"/>
                  </a:cubicBezTo>
                  <a:cubicBezTo>
                    <a:pt x="361" y="50"/>
                    <a:pt x="529" y="94"/>
                    <a:pt x="522" y="128"/>
                  </a:cubicBezTo>
                  <a:cubicBezTo>
                    <a:pt x="527" y="143"/>
                    <a:pt x="482" y="170"/>
                    <a:pt x="416" y="181"/>
                  </a:cubicBezTo>
                  <a:cubicBezTo>
                    <a:pt x="401" y="183"/>
                    <a:pt x="385" y="184"/>
                    <a:pt x="369" y="184"/>
                  </a:cubicBezTo>
                  <a:cubicBezTo>
                    <a:pt x="315" y="184"/>
                    <a:pt x="251" y="173"/>
                    <a:pt x="191" y="155"/>
                  </a:cubicBezTo>
                  <a:cubicBezTo>
                    <a:pt x="142" y="137"/>
                    <a:pt x="99" y="127"/>
                    <a:pt x="58" y="89"/>
                  </a:cubicBezTo>
                  <a:cubicBezTo>
                    <a:pt x="58" y="74"/>
                    <a:pt x="59" y="73"/>
                    <a:pt x="84" y="56"/>
                  </a:cubicBezTo>
                  <a:cubicBezTo>
                    <a:pt x="85" y="56"/>
                    <a:pt x="86" y="55"/>
                    <a:pt x="86" y="55"/>
                  </a:cubicBezTo>
                  <a:cubicBezTo>
                    <a:pt x="90" y="53"/>
                    <a:pt x="99" y="51"/>
                    <a:pt x="101" y="50"/>
                  </a:cubicBezTo>
                  <a:cubicBezTo>
                    <a:pt x="111" y="46"/>
                    <a:pt x="124" y="45"/>
                    <a:pt x="135" y="42"/>
                  </a:cubicBezTo>
                  <a:cubicBezTo>
                    <a:pt x="156" y="39"/>
                    <a:pt x="177" y="38"/>
                    <a:pt x="198" y="38"/>
                  </a:cubicBezTo>
                  <a:close/>
                  <a:moveTo>
                    <a:pt x="167" y="0"/>
                  </a:moveTo>
                  <a:cubicBezTo>
                    <a:pt x="161" y="0"/>
                    <a:pt x="156" y="0"/>
                    <a:pt x="152" y="0"/>
                  </a:cubicBezTo>
                  <a:cubicBezTo>
                    <a:pt x="144" y="1"/>
                    <a:pt x="132" y="1"/>
                    <a:pt x="135" y="4"/>
                  </a:cubicBezTo>
                  <a:cubicBezTo>
                    <a:pt x="132" y="3"/>
                    <a:pt x="130" y="3"/>
                    <a:pt x="127" y="3"/>
                  </a:cubicBezTo>
                  <a:cubicBezTo>
                    <a:pt x="116" y="3"/>
                    <a:pt x="105" y="7"/>
                    <a:pt x="96" y="9"/>
                  </a:cubicBezTo>
                  <a:cubicBezTo>
                    <a:pt x="43" y="24"/>
                    <a:pt x="13" y="35"/>
                    <a:pt x="6" y="82"/>
                  </a:cubicBezTo>
                  <a:cubicBezTo>
                    <a:pt x="1" y="91"/>
                    <a:pt x="1" y="104"/>
                    <a:pt x="17" y="123"/>
                  </a:cubicBezTo>
                  <a:cubicBezTo>
                    <a:pt x="66" y="180"/>
                    <a:pt x="217" y="233"/>
                    <a:pt x="354" y="233"/>
                  </a:cubicBezTo>
                  <a:cubicBezTo>
                    <a:pt x="433" y="233"/>
                    <a:pt x="507" y="215"/>
                    <a:pt x="554" y="169"/>
                  </a:cubicBezTo>
                  <a:cubicBezTo>
                    <a:pt x="646" y="22"/>
                    <a:pt x="276" y="0"/>
                    <a:pt x="1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59"/>
            <p:cNvSpPr/>
            <p:nvPr/>
          </p:nvSpPr>
          <p:spPr>
            <a:xfrm>
              <a:off x="6468225" y="3429800"/>
              <a:ext cx="44575" cy="22700"/>
            </a:xfrm>
            <a:custGeom>
              <a:rect b="b" l="l" r="r" t="t"/>
              <a:pathLst>
                <a:path extrusionOk="0" h="908" w="1783">
                  <a:moveTo>
                    <a:pt x="54" y="1"/>
                  </a:moveTo>
                  <a:cubicBezTo>
                    <a:pt x="48" y="1"/>
                    <a:pt x="42" y="3"/>
                    <a:pt x="37" y="8"/>
                  </a:cubicBezTo>
                  <a:cubicBezTo>
                    <a:pt x="0" y="45"/>
                    <a:pt x="61" y="65"/>
                    <a:pt x="89" y="77"/>
                  </a:cubicBezTo>
                  <a:cubicBezTo>
                    <a:pt x="148" y="100"/>
                    <a:pt x="208" y="121"/>
                    <a:pt x="272" y="133"/>
                  </a:cubicBezTo>
                  <a:cubicBezTo>
                    <a:pt x="345" y="150"/>
                    <a:pt x="418" y="155"/>
                    <a:pt x="491" y="155"/>
                  </a:cubicBezTo>
                  <a:cubicBezTo>
                    <a:pt x="548" y="155"/>
                    <a:pt x="605" y="152"/>
                    <a:pt x="661" y="148"/>
                  </a:cubicBezTo>
                  <a:cubicBezTo>
                    <a:pt x="741" y="143"/>
                    <a:pt x="821" y="138"/>
                    <a:pt x="900" y="138"/>
                  </a:cubicBezTo>
                  <a:cubicBezTo>
                    <a:pt x="933" y="138"/>
                    <a:pt x="966" y="138"/>
                    <a:pt x="999" y="141"/>
                  </a:cubicBezTo>
                  <a:cubicBezTo>
                    <a:pt x="1061" y="146"/>
                    <a:pt x="1215" y="182"/>
                    <a:pt x="1272" y="205"/>
                  </a:cubicBezTo>
                  <a:cubicBezTo>
                    <a:pt x="1410" y="267"/>
                    <a:pt x="1596" y="375"/>
                    <a:pt x="1678" y="508"/>
                  </a:cubicBezTo>
                  <a:cubicBezTo>
                    <a:pt x="1709" y="548"/>
                    <a:pt x="1721" y="689"/>
                    <a:pt x="1684" y="729"/>
                  </a:cubicBezTo>
                  <a:cubicBezTo>
                    <a:pt x="1634" y="785"/>
                    <a:pt x="1555" y="817"/>
                    <a:pt x="1488" y="846"/>
                  </a:cubicBezTo>
                  <a:cubicBezTo>
                    <a:pt x="1467" y="857"/>
                    <a:pt x="1427" y="856"/>
                    <a:pt x="1413" y="874"/>
                  </a:cubicBezTo>
                  <a:cubicBezTo>
                    <a:pt x="1404" y="888"/>
                    <a:pt x="1416" y="907"/>
                    <a:pt x="1431" y="907"/>
                  </a:cubicBezTo>
                  <a:cubicBezTo>
                    <a:pt x="1433" y="907"/>
                    <a:pt x="1435" y="907"/>
                    <a:pt x="1438" y="906"/>
                  </a:cubicBezTo>
                  <a:cubicBezTo>
                    <a:pt x="1503" y="894"/>
                    <a:pt x="1564" y="868"/>
                    <a:pt x="1623" y="839"/>
                  </a:cubicBezTo>
                  <a:cubicBezTo>
                    <a:pt x="1675" y="813"/>
                    <a:pt x="1727" y="780"/>
                    <a:pt x="1748" y="724"/>
                  </a:cubicBezTo>
                  <a:cubicBezTo>
                    <a:pt x="1783" y="614"/>
                    <a:pt x="1741" y="492"/>
                    <a:pt x="1661" y="411"/>
                  </a:cubicBezTo>
                  <a:cubicBezTo>
                    <a:pt x="1561" y="310"/>
                    <a:pt x="1441" y="230"/>
                    <a:pt x="1314" y="164"/>
                  </a:cubicBezTo>
                  <a:cubicBezTo>
                    <a:pt x="1186" y="106"/>
                    <a:pt x="1043" y="77"/>
                    <a:pt x="901" y="77"/>
                  </a:cubicBezTo>
                  <a:cubicBezTo>
                    <a:pt x="891" y="77"/>
                    <a:pt x="882" y="77"/>
                    <a:pt x="872" y="78"/>
                  </a:cubicBezTo>
                  <a:cubicBezTo>
                    <a:pt x="741" y="79"/>
                    <a:pt x="612" y="95"/>
                    <a:pt x="487" y="95"/>
                  </a:cubicBezTo>
                  <a:cubicBezTo>
                    <a:pt x="397" y="95"/>
                    <a:pt x="310" y="87"/>
                    <a:pt x="226" y="61"/>
                  </a:cubicBezTo>
                  <a:cubicBezTo>
                    <a:pt x="165" y="44"/>
                    <a:pt x="113" y="26"/>
                    <a:pt x="72" y="7"/>
                  </a:cubicBezTo>
                  <a:cubicBezTo>
                    <a:pt x="67" y="3"/>
                    <a:pt x="61" y="1"/>
                    <a:pt x="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59"/>
            <p:cNvSpPr/>
            <p:nvPr/>
          </p:nvSpPr>
          <p:spPr>
            <a:xfrm>
              <a:off x="6505550" y="3433275"/>
              <a:ext cx="13650" cy="22025"/>
            </a:xfrm>
            <a:custGeom>
              <a:rect b="b" l="l" r="r" t="t"/>
              <a:pathLst>
                <a:path extrusionOk="0" h="881" w="546">
                  <a:moveTo>
                    <a:pt x="26" y="0"/>
                  </a:moveTo>
                  <a:cubicBezTo>
                    <a:pt x="22" y="0"/>
                    <a:pt x="18" y="1"/>
                    <a:pt x="14" y="5"/>
                  </a:cubicBezTo>
                  <a:cubicBezTo>
                    <a:pt x="0" y="14"/>
                    <a:pt x="2" y="34"/>
                    <a:pt x="16" y="41"/>
                  </a:cubicBezTo>
                  <a:cubicBezTo>
                    <a:pt x="178" y="132"/>
                    <a:pt x="305" y="270"/>
                    <a:pt x="323" y="447"/>
                  </a:cubicBezTo>
                  <a:cubicBezTo>
                    <a:pt x="330" y="548"/>
                    <a:pt x="323" y="653"/>
                    <a:pt x="385" y="740"/>
                  </a:cubicBezTo>
                  <a:cubicBezTo>
                    <a:pt x="416" y="789"/>
                    <a:pt x="469" y="862"/>
                    <a:pt x="501" y="878"/>
                  </a:cubicBezTo>
                  <a:cubicBezTo>
                    <a:pt x="504" y="880"/>
                    <a:pt x="508" y="880"/>
                    <a:pt x="512" y="880"/>
                  </a:cubicBezTo>
                  <a:cubicBezTo>
                    <a:pt x="529" y="880"/>
                    <a:pt x="545" y="862"/>
                    <a:pt x="540" y="844"/>
                  </a:cubicBezTo>
                  <a:cubicBezTo>
                    <a:pt x="536" y="832"/>
                    <a:pt x="523" y="825"/>
                    <a:pt x="515" y="815"/>
                  </a:cubicBezTo>
                  <a:cubicBezTo>
                    <a:pt x="462" y="753"/>
                    <a:pt x="406" y="684"/>
                    <a:pt x="391" y="599"/>
                  </a:cubicBezTo>
                  <a:cubicBezTo>
                    <a:pt x="386" y="513"/>
                    <a:pt x="386" y="360"/>
                    <a:pt x="321" y="260"/>
                  </a:cubicBezTo>
                  <a:cubicBezTo>
                    <a:pt x="290" y="203"/>
                    <a:pt x="251" y="151"/>
                    <a:pt x="199" y="111"/>
                  </a:cubicBezTo>
                  <a:cubicBezTo>
                    <a:pt x="156" y="75"/>
                    <a:pt x="111" y="43"/>
                    <a:pt x="62" y="17"/>
                  </a:cubicBezTo>
                  <a:cubicBezTo>
                    <a:pt x="51" y="11"/>
                    <a:pt x="39" y="0"/>
                    <a:pt x="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59"/>
            <p:cNvSpPr/>
            <p:nvPr/>
          </p:nvSpPr>
          <p:spPr>
            <a:xfrm>
              <a:off x="6516825" y="3439475"/>
              <a:ext cx="12875" cy="14475"/>
            </a:xfrm>
            <a:custGeom>
              <a:rect b="b" l="l" r="r" t="t"/>
              <a:pathLst>
                <a:path extrusionOk="0" h="579" w="515">
                  <a:moveTo>
                    <a:pt x="300" y="1"/>
                  </a:moveTo>
                  <a:cubicBezTo>
                    <a:pt x="164" y="1"/>
                    <a:pt x="20" y="27"/>
                    <a:pt x="6" y="165"/>
                  </a:cubicBezTo>
                  <a:cubicBezTo>
                    <a:pt x="0" y="235"/>
                    <a:pt x="17" y="308"/>
                    <a:pt x="49" y="371"/>
                  </a:cubicBezTo>
                  <a:cubicBezTo>
                    <a:pt x="73" y="420"/>
                    <a:pt x="99" y="467"/>
                    <a:pt x="134" y="510"/>
                  </a:cubicBezTo>
                  <a:cubicBezTo>
                    <a:pt x="153" y="529"/>
                    <a:pt x="174" y="575"/>
                    <a:pt x="200" y="578"/>
                  </a:cubicBezTo>
                  <a:cubicBezTo>
                    <a:pt x="221" y="578"/>
                    <a:pt x="233" y="551"/>
                    <a:pt x="218" y="537"/>
                  </a:cubicBezTo>
                  <a:cubicBezTo>
                    <a:pt x="116" y="421"/>
                    <a:pt x="26" y="239"/>
                    <a:pt x="76" y="125"/>
                  </a:cubicBezTo>
                  <a:cubicBezTo>
                    <a:pt x="107" y="68"/>
                    <a:pt x="211" y="54"/>
                    <a:pt x="311" y="54"/>
                  </a:cubicBezTo>
                  <a:cubicBezTo>
                    <a:pt x="326" y="54"/>
                    <a:pt x="342" y="55"/>
                    <a:pt x="357" y="55"/>
                  </a:cubicBezTo>
                  <a:cubicBezTo>
                    <a:pt x="390" y="55"/>
                    <a:pt x="424" y="61"/>
                    <a:pt x="457" y="61"/>
                  </a:cubicBezTo>
                  <a:cubicBezTo>
                    <a:pt x="467" y="61"/>
                    <a:pt x="477" y="61"/>
                    <a:pt x="487" y="59"/>
                  </a:cubicBezTo>
                  <a:cubicBezTo>
                    <a:pt x="514" y="50"/>
                    <a:pt x="504" y="9"/>
                    <a:pt x="477" y="9"/>
                  </a:cubicBezTo>
                  <a:cubicBezTo>
                    <a:pt x="476" y="9"/>
                    <a:pt x="475" y="9"/>
                    <a:pt x="474" y="9"/>
                  </a:cubicBezTo>
                  <a:cubicBezTo>
                    <a:pt x="427" y="7"/>
                    <a:pt x="365" y="1"/>
                    <a:pt x="3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59"/>
            <p:cNvSpPr/>
            <p:nvPr/>
          </p:nvSpPr>
          <p:spPr>
            <a:xfrm>
              <a:off x="6523550" y="3441650"/>
              <a:ext cx="9875" cy="11775"/>
            </a:xfrm>
            <a:custGeom>
              <a:rect b="b" l="l" r="r" t="t"/>
              <a:pathLst>
                <a:path extrusionOk="0" h="471" w="395">
                  <a:moveTo>
                    <a:pt x="357" y="1"/>
                  </a:moveTo>
                  <a:cubicBezTo>
                    <a:pt x="355" y="1"/>
                    <a:pt x="352" y="1"/>
                    <a:pt x="349" y="2"/>
                  </a:cubicBezTo>
                  <a:cubicBezTo>
                    <a:pt x="282" y="20"/>
                    <a:pt x="212" y="40"/>
                    <a:pt x="157" y="82"/>
                  </a:cubicBezTo>
                  <a:cubicBezTo>
                    <a:pt x="84" y="145"/>
                    <a:pt x="24" y="233"/>
                    <a:pt x="11" y="329"/>
                  </a:cubicBezTo>
                  <a:cubicBezTo>
                    <a:pt x="5" y="372"/>
                    <a:pt x="0" y="420"/>
                    <a:pt x="18" y="461"/>
                  </a:cubicBezTo>
                  <a:cubicBezTo>
                    <a:pt x="22" y="467"/>
                    <a:pt x="29" y="470"/>
                    <a:pt x="36" y="470"/>
                  </a:cubicBezTo>
                  <a:cubicBezTo>
                    <a:pt x="51" y="470"/>
                    <a:pt x="66" y="457"/>
                    <a:pt x="60" y="440"/>
                  </a:cubicBezTo>
                  <a:cubicBezTo>
                    <a:pt x="42" y="329"/>
                    <a:pt x="85" y="230"/>
                    <a:pt x="175" y="140"/>
                  </a:cubicBezTo>
                  <a:cubicBezTo>
                    <a:pt x="213" y="101"/>
                    <a:pt x="257" y="91"/>
                    <a:pt x="325" y="68"/>
                  </a:cubicBezTo>
                  <a:cubicBezTo>
                    <a:pt x="341" y="61"/>
                    <a:pt x="361" y="60"/>
                    <a:pt x="375" y="50"/>
                  </a:cubicBezTo>
                  <a:cubicBezTo>
                    <a:pt x="395" y="35"/>
                    <a:pt x="380" y="1"/>
                    <a:pt x="3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59"/>
            <p:cNvSpPr/>
            <p:nvPr/>
          </p:nvSpPr>
          <p:spPr>
            <a:xfrm>
              <a:off x="6440800" y="3410400"/>
              <a:ext cx="6800" cy="5325"/>
            </a:xfrm>
            <a:custGeom>
              <a:rect b="b" l="l" r="r" t="t"/>
              <a:pathLst>
                <a:path extrusionOk="0" h="213" w="272">
                  <a:moveTo>
                    <a:pt x="47" y="1"/>
                  </a:moveTo>
                  <a:lnTo>
                    <a:pt x="47" y="1"/>
                  </a:lnTo>
                  <a:cubicBezTo>
                    <a:pt x="0" y="13"/>
                    <a:pt x="60" y="51"/>
                    <a:pt x="73" y="68"/>
                  </a:cubicBezTo>
                  <a:cubicBezTo>
                    <a:pt x="128" y="116"/>
                    <a:pt x="184" y="165"/>
                    <a:pt x="238" y="212"/>
                  </a:cubicBezTo>
                  <a:cubicBezTo>
                    <a:pt x="251" y="201"/>
                    <a:pt x="259" y="190"/>
                    <a:pt x="269" y="181"/>
                  </a:cubicBezTo>
                  <a:cubicBezTo>
                    <a:pt x="269" y="180"/>
                    <a:pt x="271" y="180"/>
                    <a:pt x="271" y="178"/>
                  </a:cubicBezTo>
                  <a:cubicBezTo>
                    <a:pt x="236" y="151"/>
                    <a:pt x="201" y="124"/>
                    <a:pt x="169" y="96"/>
                  </a:cubicBezTo>
                  <a:cubicBezTo>
                    <a:pt x="133" y="72"/>
                    <a:pt x="81" y="16"/>
                    <a:pt x="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59"/>
            <p:cNvSpPr/>
            <p:nvPr/>
          </p:nvSpPr>
          <p:spPr>
            <a:xfrm>
              <a:off x="6462700" y="3424675"/>
              <a:ext cx="34125" cy="4475"/>
            </a:xfrm>
            <a:custGeom>
              <a:rect b="b" l="l" r="r" t="t"/>
              <a:pathLst>
                <a:path extrusionOk="0" h="179" w="1365">
                  <a:moveTo>
                    <a:pt x="59" y="1"/>
                  </a:moveTo>
                  <a:cubicBezTo>
                    <a:pt x="40" y="13"/>
                    <a:pt x="20" y="27"/>
                    <a:pt x="1" y="39"/>
                  </a:cubicBezTo>
                  <a:lnTo>
                    <a:pt x="55" y="62"/>
                  </a:lnTo>
                  <a:cubicBezTo>
                    <a:pt x="248" y="136"/>
                    <a:pt x="458" y="152"/>
                    <a:pt x="663" y="156"/>
                  </a:cubicBezTo>
                  <a:cubicBezTo>
                    <a:pt x="850" y="162"/>
                    <a:pt x="1039" y="161"/>
                    <a:pt x="1226" y="162"/>
                  </a:cubicBezTo>
                  <a:cubicBezTo>
                    <a:pt x="1256" y="163"/>
                    <a:pt x="1288" y="176"/>
                    <a:pt x="1333" y="179"/>
                  </a:cubicBezTo>
                  <a:cubicBezTo>
                    <a:pt x="1360" y="177"/>
                    <a:pt x="1364" y="134"/>
                    <a:pt x="1337" y="127"/>
                  </a:cubicBezTo>
                  <a:cubicBezTo>
                    <a:pt x="1268" y="108"/>
                    <a:pt x="1197" y="105"/>
                    <a:pt x="1126" y="105"/>
                  </a:cubicBezTo>
                  <a:cubicBezTo>
                    <a:pt x="1097" y="105"/>
                    <a:pt x="1068" y="105"/>
                    <a:pt x="1040" y="106"/>
                  </a:cubicBezTo>
                  <a:cubicBezTo>
                    <a:pt x="853" y="101"/>
                    <a:pt x="667" y="99"/>
                    <a:pt x="482" y="89"/>
                  </a:cubicBezTo>
                  <a:cubicBezTo>
                    <a:pt x="335" y="83"/>
                    <a:pt x="194" y="50"/>
                    <a:pt x="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59"/>
            <p:cNvSpPr/>
            <p:nvPr/>
          </p:nvSpPr>
          <p:spPr>
            <a:xfrm>
              <a:off x="6424050" y="3361225"/>
              <a:ext cx="26325" cy="51675"/>
            </a:xfrm>
            <a:custGeom>
              <a:rect b="b" l="l" r="r" t="t"/>
              <a:pathLst>
                <a:path extrusionOk="0" h="2067" w="1053">
                  <a:moveTo>
                    <a:pt x="29" y="1"/>
                  </a:moveTo>
                  <a:cubicBezTo>
                    <a:pt x="16" y="1"/>
                    <a:pt x="4" y="9"/>
                    <a:pt x="1" y="23"/>
                  </a:cubicBezTo>
                  <a:cubicBezTo>
                    <a:pt x="5" y="81"/>
                    <a:pt x="28" y="140"/>
                    <a:pt x="36" y="200"/>
                  </a:cubicBezTo>
                  <a:cubicBezTo>
                    <a:pt x="57" y="321"/>
                    <a:pt x="70" y="424"/>
                    <a:pt x="74" y="557"/>
                  </a:cubicBezTo>
                  <a:cubicBezTo>
                    <a:pt x="65" y="879"/>
                    <a:pt x="129" y="1217"/>
                    <a:pt x="310" y="1489"/>
                  </a:cubicBezTo>
                  <a:cubicBezTo>
                    <a:pt x="439" y="1659"/>
                    <a:pt x="610" y="1790"/>
                    <a:pt x="777" y="1919"/>
                  </a:cubicBezTo>
                  <a:cubicBezTo>
                    <a:pt x="854" y="1974"/>
                    <a:pt x="931" y="2023"/>
                    <a:pt x="1009" y="2067"/>
                  </a:cubicBezTo>
                  <a:cubicBezTo>
                    <a:pt x="1025" y="2052"/>
                    <a:pt x="1039" y="2040"/>
                    <a:pt x="1052" y="2026"/>
                  </a:cubicBezTo>
                  <a:cubicBezTo>
                    <a:pt x="953" y="1970"/>
                    <a:pt x="856" y="1908"/>
                    <a:pt x="765" y="1836"/>
                  </a:cubicBezTo>
                  <a:cubicBezTo>
                    <a:pt x="635" y="1735"/>
                    <a:pt x="427" y="1569"/>
                    <a:pt x="336" y="1422"/>
                  </a:cubicBezTo>
                  <a:cubicBezTo>
                    <a:pt x="211" y="1217"/>
                    <a:pt x="151" y="975"/>
                    <a:pt x="135" y="742"/>
                  </a:cubicBezTo>
                  <a:cubicBezTo>
                    <a:pt x="135" y="497"/>
                    <a:pt x="123" y="246"/>
                    <a:pt x="51" y="12"/>
                  </a:cubicBezTo>
                  <a:cubicBezTo>
                    <a:pt x="46" y="4"/>
                    <a:pt x="37" y="1"/>
                    <a:pt x="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59"/>
            <p:cNvSpPr/>
            <p:nvPr/>
          </p:nvSpPr>
          <p:spPr>
            <a:xfrm>
              <a:off x="6468950" y="3419650"/>
              <a:ext cx="19000" cy="3500"/>
            </a:xfrm>
            <a:custGeom>
              <a:rect b="b" l="l" r="r" t="t"/>
              <a:pathLst>
                <a:path extrusionOk="0" h="140" w="760">
                  <a:moveTo>
                    <a:pt x="36" y="1"/>
                  </a:moveTo>
                  <a:cubicBezTo>
                    <a:pt x="24" y="13"/>
                    <a:pt x="12" y="24"/>
                    <a:pt x="1" y="38"/>
                  </a:cubicBezTo>
                  <a:cubicBezTo>
                    <a:pt x="83" y="60"/>
                    <a:pt x="167" y="81"/>
                    <a:pt x="252" y="95"/>
                  </a:cubicBezTo>
                  <a:cubicBezTo>
                    <a:pt x="410" y="119"/>
                    <a:pt x="573" y="137"/>
                    <a:pt x="731" y="140"/>
                  </a:cubicBezTo>
                  <a:cubicBezTo>
                    <a:pt x="759" y="130"/>
                    <a:pt x="751" y="83"/>
                    <a:pt x="721" y="83"/>
                  </a:cubicBezTo>
                  <a:cubicBezTo>
                    <a:pt x="720" y="83"/>
                    <a:pt x="719" y="83"/>
                    <a:pt x="719" y="83"/>
                  </a:cubicBezTo>
                  <a:cubicBezTo>
                    <a:pt x="477" y="69"/>
                    <a:pt x="264" y="59"/>
                    <a:pt x="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59"/>
            <p:cNvSpPr/>
            <p:nvPr/>
          </p:nvSpPr>
          <p:spPr>
            <a:xfrm>
              <a:off x="6429475" y="3366925"/>
              <a:ext cx="24750" cy="42275"/>
            </a:xfrm>
            <a:custGeom>
              <a:rect b="b" l="l" r="r" t="t"/>
              <a:pathLst>
                <a:path extrusionOk="0" h="1691" w="990">
                  <a:moveTo>
                    <a:pt x="30" y="1"/>
                  </a:moveTo>
                  <a:cubicBezTo>
                    <a:pt x="15" y="1"/>
                    <a:pt x="1" y="15"/>
                    <a:pt x="6" y="31"/>
                  </a:cubicBezTo>
                  <a:cubicBezTo>
                    <a:pt x="33" y="93"/>
                    <a:pt x="40" y="161"/>
                    <a:pt x="52" y="228"/>
                  </a:cubicBezTo>
                  <a:cubicBezTo>
                    <a:pt x="78" y="401"/>
                    <a:pt x="96" y="577"/>
                    <a:pt x="151" y="743"/>
                  </a:cubicBezTo>
                  <a:cubicBezTo>
                    <a:pt x="254" y="1061"/>
                    <a:pt x="463" y="1342"/>
                    <a:pt x="721" y="1550"/>
                  </a:cubicBezTo>
                  <a:cubicBezTo>
                    <a:pt x="792" y="1606"/>
                    <a:pt x="866" y="1651"/>
                    <a:pt x="947" y="1691"/>
                  </a:cubicBezTo>
                  <a:cubicBezTo>
                    <a:pt x="960" y="1677"/>
                    <a:pt x="977" y="1663"/>
                    <a:pt x="990" y="1647"/>
                  </a:cubicBezTo>
                  <a:cubicBezTo>
                    <a:pt x="916" y="1610"/>
                    <a:pt x="843" y="1567"/>
                    <a:pt x="768" y="1514"/>
                  </a:cubicBezTo>
                  <a:cubicBezTo>
                    <a:pt x="484" y="1294"/>
                    <a:pt x="240" y="953"/>
                    <a:pt x="163" y="580"/>
                  </a:cubicBezTo>
                  <a:cubicBezTo>
                    <a:pt x="125" y="413"/>
                    <a:pt x="117" y="241"/>
                    <a:pt x="75" y="74"/>
                  </a:cubicBezTo>
                  <a:cubicBezTo>
                    <a:pt x="66" y="51"/>
                    <a:pt x="61" y="24"/>
                    <a:pt x="44" y="6"/>
                  </a:cubicBezTo>
                  <a:cubicBezTo>
                    <a:pt x="40" y="2"/>
                    <a:pt x="35" y="1"/>
                    <a:pt x="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59"/>
            <p:cNvSpPr/>
            <p:nvPr/>
          </p:nvSpPr>
          <p:spPr>
            <a:xfrm>
              <a:off x="6472725" y="3414825"/>
              <a:ext cx="6050" cy="2600"/>
            </a:xfrm>
            <a:custGeom>
              <a:rect b="b" l="l" r="r" t="t"/>
              <a:pathLst>
                <a:path extrusionOk="0" h="104" w="242">
                  <a:moveTo>
                    <a:pt x="34" y="0"/>
                  </a:moveTo>
                  <a:cubicBezTo>
                    <a:pt x="24" y="17"/>
                    <a:pt x="12" y="34"/>
                    <a:pt x="0" y="50"/>
                  </a:cubicBezTo>
                  <a:cubicBezTo>
                    <a:pt x="55" y="66"/>
                    <a:pt x="108" y="81"/>
                    <a:pt x="163" y="98"/>
                  </a:cubicBezTo>
                  <a:cubicBezTo>
                    <a:pt x="171" y="101"/>
                    <a:pt x="181" y="104"/>
                    <a:pt x="190" y="104"/>
                  </a:cubicBezTo>
                  <a:cubicBezTo>
                    <a:pt x="198" y="104"/>
                    <a:pt x="205" y="101"/>
                    <a:pt x="210" y="94"/>
                  </a:cubicBezTo>
                  <a:cubicBezTo>
                    <a:pt x="241" y="45"/>
                    <a:pt x="140" y="40"/>
                    <a:pt x="113" y="25"/>
                  </a:cubicBezTo>
                  <a:cubicBezTo>
                    <a:pt x="87" y="16"/>
                    <a:pt x="60" y="8"/>
                    <a:pt x="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59"/>
            <p:cNvSpPr/>
            <p:nvPr/>
          </p:nvSpPr>
          <p:spPr>
            <a:xfrm>
              <a:off x="6435350" y="3373025"/>
              <a:ext cx="23075" cy="31900"/>
            </a:xfrm>
            <a:custGeom>
              <a:rect b="b" l="l" r="r" t="t"/>
              <a:pathLst>
                <a:path extrusionOk="0" h="1276" w="923">
                  <a:moveTo>
                    <a:pt x="24" y="0"/>
                  </a:moveTo>
                  <a:cubicBezTo>
                    <a:pt x="14" y="0"/>
                    <a:pt x="5" y="7"/>
                    <a:pt x="2" y="16"/>
                  </a:cubicBezTo>
                  <a:cubicBezTo>
                    <a:pt x="0" y="36"/>
                    <a:pt x="12" y="54"/>
                    <a:pt x="16" y="72"/>
                  </a:cubicBezTo>
                  <a:cubicBezTo>
                    <a:pt x="32" y="119"/>
                    <a:pt x="48" y="167"/>
                    <a:pt x="64" y="215"/>
                  </a:cubicBezTo>
                  <a:cubicBezTo>
                    <a:pt x="211" y="705"/>
                    <a:pt x="469" y="1039"/>
                    <a:pt x="884" y="1276"/>
                  </a:cubicBezTo>
                  <a:lnTo>
                    <a:pt x="923" y="1237"/>
                  </a:lnTo>
                  <a:cubicBezTo>
                    <a:pt x="588" y="1043"/>
                    <a:pt x="328" y="786"/>
                    <a:pt x="176" y="359"/>
                  </a:cubicBezTo>
                  <a:cubicBezTo>
                    <a:pt x="127" y="235"/>
                    <a:pt x="89" y="87"/>
                    <a:pt x="34" y="4"/>
                  </a:cubicBezTo>
                  <a:cubicBezTo>
                    <a:pt x="31" y="1"/>
                    <a:pt x="27" y="0"/>
                    <a:pt x="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59"/>
            <p:cNvSpPr/>
            <p:nvPr/>
          </p:nvSpPr>
          <p:spPr>
            <a:xfrm>
              <a:off x="6403975" y="3354925"/>
              <a:ext cx="22150" cy="42500"/>
            </a:xfrm>
            <a:custGeom>
              <a:rect b="b" l="l" r="r" t="t"/>
              <a:pathLst>
                <a:path extrusionOk="0" h="1700" w="886">
                  <a:moveTo>
                    <a:pt x="245" y="1"/>
                  </a:moveTo>
                  <a:cubicBezTo>
                    <a:pt x="105" y="1"/>
                    <a:pt x="29" y="162"/>
                    <a:pt x="16" y="312"/>
                  </a:cubicBezTo>
                  <a:cubicBezTo>
                    <a:pt x="1" y="404"/>
                    <a:pt x="5" y="498"/>
                    <a:pt x="12" y="593"/>
                  </a:cubicBezTo>
                  <a:cubicBezTo>
                    <a:pt x="19" y="626"/>
                    <a:pt x="11" y="642"/>
                    <a:pt x="25" y="662"/>
                  </a:cubicBezTo>
                  <a:cubicBezTo>
                    <a:pt x="30" y="667"/>
                    <a:pt x="36" y="669"/>
                    <a:pt x="43" y="669"/>
                  </a:cubicBezTo>
                  <a:cubicBezTo>
                    <a:pt x="51" y="669"/>
                    <a:pt x="59" y="665"/>
                    <a:pt x="63" y="657"/>
                  </a:cubicBezTo>
                  <a:cubicBezTo>
                    <a:pt x="72" y="635"/>
                    <a:pt x="66" y="610"/>
                    <a:pt x="67" y="588"/>
                  </a:cubicBezTo>
                  <a:cubicBezTo>
                    <a:pt x="66" y="510"/>
                    <a:pt x="62" y="433"/>
                    <a:pt x="71" y="356"/>
                  </a:cubicBezTo>
                  <a:cubicBezTo>
                    <a:pt x="82" y="209"/>
                    <a:pt x="136" y="60"/>
                    <a:pt x="248" y="60"/>
                  </a:cubicBezTo>
                  <a:cubicBezTo>
                    <a:pt x="272" y="60"/>
                    <a:pt x="299" y="67"/>
                    <a:pt x="329" y="82"/>
                  </a:cubicBezTo>
                  <a:cubicBezTo>
                    <a:pt x="433" y="159"/>
                    <a:pt x="500" y="347"/>
                    <a:pt x="553" y="501"/>
                  </a:cubicBezTo>
                  <a:cubicBezTo>
                    <a:pt x="602" y="643"/>
                    <a:pt x="612" y="759"/>
                    <a:pt x="629" y="898"/>
                  </a:cubicBezTo>
                  <a:cubicBezTo>
                    <a:pt x="647" y="1035"/>
                    <a:pt x="671" y="1170"/>
                    <a:pt x="700" y="1303"/>
                  </a:cubicBezTo>
                  <a:cubicBezTo>
                    <a:pt x="730" y="1438"/>
                    <a:pt x="771" y="1575"/>
                    <a:pt x="841" y="1693"/>
                  </a:cubicBezTo>
                  <a:cubicBezTo>
                    <a:pt x="845" y="1697"/>
                    <a:pt x="850" y="1699"/>
                    <a:pt x="855" y="1699"/>
                  </a:cubicBezTo>
                  <a:cubicBezTo>
                    <a:pt x="871" y="1699"/>
                    <a:pt x="886" y="1680"/>
                    <a:pt x="875" y="1663"/>
                  </a:cubicBezTo>
                  <a:cubicBezTo>
                    <a:pt x="756" y="1447"/>
                    <a:pt x="714" y="1149"/>
                    <a:pt x="683" y="914"/>
                  </a:cubicBezTo>
                  <a:cubicBezTo>
                    <a:pt x="669" y="732"/>
                    <a:pt x="639" y="552"/>
                    <a:pt x="571" y="381"/>
                  </a:cubicBezTo>
                  <a:cubicBezTo>
                    <a:pt x="519" y="257"/>
                    <a:pt x="470" y="111"/>
                    <a:pt x="356" y="31"/>
                  </a:cubicBezTo>
                  <a:cubicBezTo>
                    <a:pt x="315" y="10"/>
                    <a:pt x="278" y="1"/>
                    <a:pt x="2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59"/>
            <p:cNvSpPr/>
            <p:nvPr/>
          </p:nvSpPr>
          <p:spPr>
            <a:xfrm>
              <a:off x="6406650" y="3365050"/>
              <a:ext cx="13050" cy="26675"/>
            </a:xfrm>
            <a:custGeom>
              <a:rect b="b" l="l" r="r" t="t"/>
              <a:pathLst>
                <a:path extrusionOk="0" h="1067" w="522">
                  <a:moveTo>
                    <a:pt x="195" y="0"/>
                  </a:moveTo>
                  <a:cubicBezTo>
                    <a:pt x="129" y="0"/>
                    <a:pt x="67" y="51"/>
                    <a:pt x="46" y="119"/>
                  </a:cubicBezTo>
                  <a:cubicBezTo>
                    <a:pt x="21" y="195"/>
                    <a:pt x="11" y="275"/>
                    <a:pt x="1" y="354"/>
                  </a:cubicBezTo>
                  <a:cubicBezTo>
                    <a:pt x="2" y="367"/>
                    <a:pt x="14" y="375"/>
                    <a:pt x="25" y="375"/>
                  </a:cubicBezTo>
                  <a:cubicBezTo>
                    <a:pt x="35" y="375"/>
                    <a:pt x="45" y="369"/>
                    <a:pt x="48" y="358"/>
                  </a:cubicBezTo>
                  <a:cubicBezTo>
                    <a:pt x="63" y="266"/>
                    <a:pt x="75" y="132"/>
                    <a:pt x="115" y="87"/>
                  </a:cubicBezTo>
                  <a:cubicBezTo>
                    <a:pt x="138" y="57"/>
                    <a:pt x="168" y="46"/>
                    <a:pt x="194" y="46"/>
                  </a:cubicBezTo>
                  <a:cubicBezTo>
                    <a:pt x="214" y="46"/>
                    <a:pt x="233" y="52"/>
                    <a:pt x="245" y="61"/>
                  </a:cubicBezTo>
                  <a:cubicBezTo>
                    <a:pt x="285" y="98"/>
                    <a:pt x="301" y="147"/>
                    <a:pt x="317" y="205"/>
                  </a:cubicBezTo>
                  <a:cubicBezTo>
                    <a:pt x="345" y="339"/>
                    <a:pt x="348" y="477"/>
                    <a:pt x="381" y="638"/>
                  </a:cubicBezTo>
                  <a:cubicBezTo>
                    <a:pt x="408" y="779"/>
                    <a:pt x="461" y="916"/>
                    <a:pt x="464" y="1042"/>
                  </a:cubicBezTo>
                  <a:cubicBezTo>
                    <a:pt x="464" y="1055"/>
                    <a:pt x="476" y="1066"/>
                    <a:pt x="489" y="1066"/>
                  </a:cubicBezTo>
                  <a:cubicBezTo>
                    <a:pt x="491" y="1066"/>
                    <a:pt x="494" y="1066"/>
                    <a:pt x="496" y="1065"/>
                  </a:cubicBezTo>
                  <a:cubicBezTo>
                    <a:pt x="522" y="1059"/>
                    <a:pt x="516" y="1028"/>
                    <a:pt x="516" y="1008"/>
                  </a:cubicBezTo>
                  <a:cubicBezTo>
                    <a:pt x="513" y="959"/>
                    <a:pt x="501" y="910"/>
                    <a:pt x="490" y="862"/>
                  </a:cubicBezTo>
                  <a:cubicBezTo>
                    <a:pt x="456" y="733"/>
                    <a:pt x="420" y="602"/>
                    <a:pt x="403" y="467"/>
                  </a:cubicBezTo>
                  <a:cubicBezTo>
                    <a:pt x="388" y="379"/>
                    <a:pt x="384" y="246"/>
                    <a:pt x="346" y="143"/>
                  </a:cubicBezTo>
                  <a:cubicBezTo>
                    <a:pt x="327" y="101"/>
                    <a:pt x="310" y="55"/>
                    <a:pt x="273" y="26"/>
                  </a:cubicBezTo>
                  <a:cubicBezTo>
                    <a:pt x="248" y="8"/>
                    <a:pt x="221" y="0"/>
                    <a:pt x="1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59"/>
            <p:cNvSpPr/>
            <p:nvPr/>
          </p:nvSpPr>
          <p:spPr>
            <a:xfrm>
              <a:off x="6400500" y="3346525"/>
              <a:ext cx="22100" cy="14700"/>
            </a:xfrm>
            <a:custGeom>
              <a:rect b="b" l="l" r="r" t="t"/>
              <a:pathLst>
                <a:path extrusionOk="0" h="588" w="884">
                  <a:moveTo>
                    <a:pt x="384" y="1"/>
                  </a:moveTo>
                  <a:cubicBezTo>
                    <a:pt x="382" y="1"/>
                    <a:pt x="380" y="1"/>
                    <a:pt x="378" y="1"/>
                  </a:cubicBezTo>
                  <a:cubicBezTo>
                    <a:pt x="190" y="8"/>
                    <a:pt x="97" y="209"/>
                    <a:pt x="43" y="363"/>
                  </a:cubicBezTo>
                  <a:cubicBezTo>
                    <a:pt x="29" y="414"/>
                    <a:pt x="20" y="465"/>
                    <a:pt x="13" y="517"/>
                  </a:cubicBezTo>
                  <a:cubicBezTo>
                    <a:pt x="13" y="537"/>
                    <a:pt x="1" y="564"/>
                    <a:pt x="16" y="581"/>
                  </a:cubicBezTo>
                  <a:cubicBezTo>
                    <a:pt x="21" y="586"/>
                    <a:pt x="27" y="588"/>
                    <a:pt x="33" y="588"/>
                  </a:cubicBezTo>
                  <a:cubicBezTo>
                    <a:pt x="45" y="588"/>
                    <a:pt x="58" y="578"/>
                    <a:pt x="58" y="563"/>
                  </a:cubicBezTo>
                  <a:cubicBezTo>
                    <a:pt x="67" y="456"/>
                    <a:pt x="92" y="346"/>
                    <a:pt x="148" y="246"/>
                  </a:cubicBezTo>
                  <a:cubicBezTo>
                    <a:pt x="190" y="164"/>
                    <a:pt x="232" y="106"/>
                    <a:pt x="308" y="69"/>
                  </a:cubicBezTo>
                  <a:cubicBezTo>
                    <a:pt x="334" y="56"/>
                    <a:pt x="363" y="50"/>
                    <a:pt x="394" y="50"/>
                  </a:cubicBezTo>
                  <a:cubicBezTo>
                    <a:pt x="485" y="50"/>
                    <a:pt x="589" y="102"/>
                    <a:pt x="661" y="178"/>
                  </a:cubicBezTo>
                  <a:cubicBezTo>
                    <a:pt x="731" y="240"/>
                    <a:pt x="785" y="316"/>
                    <a:pt x="844" y="389"/>
                  </a:cubicBezTo>
                  <a:cubicBezTo>
                    <a:pt x="843" y="388"/>
                    <a:pt x="843" y="387"/>
                    <a:pt x="843" y="387"/>
                  </a:cubicBezTo>
                  <a:lnTo>
                    <a:pt x="843" y="387"/>
                  </a:lnTo>
                  <a:cubicBezTo>
                    <a:pt x="843" y="387"/>
                    <a:pt x="850" y="395"/>
                    <a:pt x="854" y="395"/>
                  </a:cubicBezTo>
                  <a:cubicBezTo>
                    <a:pt x="857" y="396"/>
                    <a:pt x="859" y="397"/>
                    <a:pt x="861" y="397"/>
                  </a:cubicBezTo>
                  <a:cubicBezTo>
                    <a:pt x="874" y="397"/>
                    <a:pt x="884" y="380"/>
                    <a:pt x="876" y="368"/>
                  </a:cubicBezTo>
                  <a:cubicBezTo>
                    <a:pt x="759" y="199"/>
                    <a:pt x="608" y="1"/>
                    <a:pt x="3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59"/>
            <p:cNvSpPr/>
            <p:nvPr/>
          </p:nvSpPr>
          <p:spPr>
            <a:xfrm>
              <a:off x="6399025" y="3340550"/>
              <a:ext cx="17325" cy="7450"/>
            </a:xfrm>
            <a:custGeom>
              <a:rect b="b" l="l" r="r" t="t"/>
              <a:pathLst>
                <a:path extrusionOk="0" h="298" w="693">
                  <a:moveTo>
                    <a:pt x="370" y="1"/>
                  </a:moveTo>
                  <a:cubicBezTo>
                    <a:pt x="291" y="1"/>
                    <a:pt x="213" y="23"/>
                    <a:pt x="148" y="75"/>
                  </a:cubicBezTo>
                  <a:cubicBezTo>
                    <a:pt x="92" y="113"/>
                    <a:pt x="48" y="168"/>
                    <a:pt x="19" y="231"/>
                  </a:cubicBezTo>
                  <a:cubicBezTo>
                    <a:pt x="14" y="246"/>
                    <a:pt x="1" y="262"/>
                    <a:pt x="4" y="278"/>
                  </a:cubicBezTo>
                  <a:cubicBezTo>
                    <a:pt x="7" y="290"/>
                    <a:pt x="19" y="297"/>
                    <a:pt x="31" y="297"/>
                  </a:cubicBezTo>
                  <a:cubicBezTo>
                    <a:pt x="40" y="297"/>
                    <a:pt x="49" y="293"/>
                    <a:pt x="53" y="284"/>
                  </a:cubicBezTo>
                  <a:cubicBezTo>
                    <a:pt x="116" y="131"/>
                    <a:pt x="243" y="54"/>
                    <a:pt x="380" y="54"/>
                  </a:cubicBezTo>
                  <a:cubicBezTo>
                    <a:pt x="440" y="54"/>
                    <a:pt x="503" y="69"/>
                    <a:pt x="562" y="99"/>
                  </a:cubicBezTo>
                  <a:cubicBezTo>
                    <a:pt x="589" y="109"/>
                    <a:pt x="627" y="142"/>
                    <a:pt x="654" y="142"/>
                  </a:cubicBezTo>
                  <a:cubicBezTo>
                    <a:pt x="655" y="142"/>
                    <a:pt x="656" y="142"/>
                    <a:pt x="657" y="142"/>
                  </a:cubicBezTo>
                  <a:cubicBezTo>
                    <a:pt x="693" y="129"/>
                    <a:pt x="673" y="94"/>
                    <a:pt x="646" y="85"/>
                  </a:cubicBezTo>
                  <a:cubicBezTo>
                    <a:pt x="565" y="34"/>
                    <a:pt x="467" y="1"/>
                    <a:pt x="3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59"/>
            <p:cNvSpPr/>
            <p:nvPr/>
          </p:nvSpPr>
          <p:spPr>
            <a:xfrm>
              <a:off x="6396025" y="3333325"/>
              <a:ext cx="20175" cy="6850"/>
            </a:xfrm>
            <a:custGeom>
              <a:rect b="b" l="l" r="r" t="t"/>
              <a:pathLst>
                <a:path extrusionOk="0" h="274" w="807">
                  <a:moveTo>
                    <a:pt x="399" y="1"/>
                  </a:moveTo>
                  <a:cubicBezTo>
                    <a:pt x="311" y="1"/>
                    <a:pt x="225" y="28"/>
                    <a:pt x="150" y="91"/>
                  </a:cubicBezTo>
                  <a:cubicBezTo>
                    <a:pt x="98" y="132"/>
                    <a:pt x="51" y="180"/>
                    <a:pt x="11" y="231"/>
                  </a:cubicBezTo>
                  <a:cubicBezTo>
                    <a:pt x="5" y="237"/>
                    <a:pt x="0" y="249"/>
                    <a:pt x="6" y="258"/>
                  </a:cubicBezTo>
                  <a:cubicBezTo>
                    <a:pt x="9" y="268"/>
                    <a:pt x="19" y="274"/>
                    <a:pt x="29" y="274"/>
                  </a:cubicBezTo>
                  <a:cubicBezTo>
                    <a:pt x="36" y="274"/>
                    <a:pt x="42" y="271"/>
                    <a:pt x="47" y="266"/>
                  </a:cubicBezTo>
                  <a:cubicBezTo>
                    <a:pt x="153" y="125"/>
                    <a:pt x="274" y="50"/>
                    <a:pt x="409" y="50"/>
                  </a:cubicBezTo>
                  <a:cubicBezTo>
                    <a:pt x="469" y="50"/>
                    <a:pt x="531" y="66"/>
                    <a:pt x="597" y="96"/>
                  </a:cubicBezTo>
                  <a:cubicBezTo>
                    <a:pt x="669" y="129"/>
                    <a:pt x="702" y="165"/>
                    <a:pt x="766" y="213"/>
                  </a:cubicBezTo>
                  <a:cubicBezTo>
                    <a:pt x="769" y="215"/>
                    <a:pt x="772" y="216"/>
                    <a:pt x="776" y="216"/>
                  </a:cubicBezTo>
                  <a:cubicBezTo>
                    <a:pt x="793" y="216"/>
                    <a:pt x="807" y="189"/>
                    <a:pt x="791" y="175"/>
                  </a:cubicBezTo>
                  <a:cubicBezTo>
                    <a:pt x="687" y="73"/>
                    <a:pt x="541" y="1"/>
                    <a:pt x="3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59"/>
            <p:cNvSpPr/>
            <p:nvPr/>
          </p:nvSpPr>
          <p:spPr>
            <a:xfrm>
              <a:off x="6384350" y="3271775"/>
              <a:ext cx="15000" cy="42100"/>
            </a:xfrm>
            <a:custGeom>
              <a:rect b="b" l="l" r="r" t="t"/>
              <a:pathLst>
                <a:path extrusionOk="0" h="1684" w="600">
                  <a:moveTo>
                    <a:pt x="570" y="0"/>
                  </a:moveTo>
                  <a:cubicBezTo>
                    <a:pt x="565" y="0"/>
                    <a:pt x="561" y="2"/>
                    <a:pt x="557" y="4"/>
                  </a:cubicBezTo>
                  <a:cubicBezTo>
                    <a:pt x="544" y="13"/>
                    <a:pt x="540" y="31"/>
                    <a:pt x="532" y="44"/>
                  </a:cubicBezTo>
                  <a:cubicBezTo>
                    <a:pt x="517" y="76"/>
                    <a:pt x="498" y="107"/>
                    <a:pt x="480" y="136"/>
                  </a:cubicBezTo>
                  <a:cubicBezTo>
                    <a:pt x="433" y="203"/>
                    <a:pt x="348" y="293"/>
                    <a:pt x="285" y="375"/>
                  </a:cubicBezTo>
                  <a:cubicBezTo>
                    <a:pt x="174" y="522"/>
                    <a:pt x="69" y="685"/>
                    <a:pt x="22" y="865"/>
                  </a:cubicBezTo>
                  <a:cubicBezTo>
                    <a:pt x="1" y="996"/>
                    <a:pt x="19" y="1132"/>
                    <a:pt x="35" y="1263"/>
                  </a:cubicBezTo>
                  <a:cubicBezTo>
                    <a:pt x="66" y="1402"/>
                    <a:pt x="102" y="1546"/>
                    <a:pt x="156" y="1683"/>
                  </a:cubicBezTo>
                  <a:cubicBezTo>
                    <a:pt x="167" y="1661"/>
                    <a:pt x="179" y="1642"/>
                    <a:pt x="198" y="1627"/>
                  </a:cubicBezTo>
                  <a:cubicBezTo>
                    <a:pt x="151" y="1501"/>
                    <a:pt x="119" y="1371"/>
                    <a:pt x="94" y="1254"/>
                  </a:cubicBezTo>
                  <a:cubicBezTo>
                    <a:pt x="79" y="1133"/>
                    <a:pt x="63" y="973"/>
                    <a:pt x="79" y="880"/>
                  </a:cubicBezTo>
                  <a:cubicBezTo>
                    <a:pt x="107" y="757"/>
                    <a:pt x="179" y="635"/>
                    <a:pt x="255" y="514"/>
                  </a:cubicBezTo>
                  <a:cubicBezTo>
                    <a:pt x="352" y="352"/>
                    <a:pt x="542" y="203"/>
                    <a:pt x="596" y="31"/>
                  </a:cubicBezTo>
                  <a:cubicBezTo>
                    <a:pt x="599" y="15"/>
                    <a:pt x="585" y="0"/>
                    <a:pt x="5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59"/>
            <p:cNvSpPr/>
            <p:nvPr/>
          </p:nvSpPr>
          <p:spPr>
            <a:xfrm>
              <a:off x="6392075" y="3320975"/>
              <a:ext cx="23850" cy="12350"/>
            </a:xfrm>
            <a:custGeom>
              <a:rect b="b" l="l" r="r" t="t"/>
              <a:pathLst>
                <a:path extrusionOk="0" h="494" w="954">
                  <a:moveTo>
                    <a:pt x="1" y="0"/>
                  </a:moveTo>
                  <a:cubicBezTo>
                    <a:pt x="54" y="74"/>
                    <a:pt x="117" y="143"/>
                    <a:pt x="192" y="200"/>
                  </a:cubicBezTo>
                  <a:cubicBezTo>
                    <a:pt x="364" y="334"/>
                    <a:pt x="590" y="334"/>
                    <a:pt x="789" y="404"/>
                  </a:cubicBezTo>
                  <a:cubicBezTo>
                    <a:pt x="820" y="413"/>
                    <a:pt x="862" y="445"/>
                    <a:pt x="899" y="485"/>
                  </a:cubicBezTo>
                  <a:cubicBezTo>
                    <a:pt x="904" y="491"/>
                    <a:pt x="910" y="493"/>
                    <a:pt x="916" y="493"/>
                  </a:cubicBezTo>
                  <a:cubicBezTo>
                    <a:pt x="935" y="493"/>
                    <a:pt x="953" y="468"/>
                    <a:pt x="935" y="449"/>
                  </a:cubicBezTo>
                  <a:cubicBezTo>
                    <a:pt x="846" y="340"/>
                    <a:pt x="699" y="320"/>
                    <a:pt x="568" y="289"/>
                  </a:cubicBezTo>
                  <a:cubicBezTo>
                    <a:pt x="421" y="263"/>
                    <a:pt x="282" y="211"/>
                    <a:pt x="186" y="125"/>
                  </a:cubicBezTo>
                  <a:cubicBezTo>
                    <a:pt x="142" y="89"/>
                    <a:pt x="104" y="47"/>
                    <a:pt x="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59"/>
            <p:cNvSpPr/>
            <p:nvPr/>
          </p:nvSpPr>
          <p:spPr>
            <a:xfrm>
              <a:off x="6389150" y="3277450"/>
              <a:ext cx="12500" cy="33325"/>
            </a:xfrm>
            <a:custGeom>
              <a:rect b="b" l="l" r="r" t="t"/>
              <a:pathLst>
                <a:path extrusionOk="0" h="1333" w="500">
                  <a:moveTo>
                    <a:pt x="468" y="1"/>
                  </a:moveTo>
                  <a:cubicBezTo>
                    <a:pt x="460" y="1"/>
                    <a:pt x="453" y="4"/>
                    <a:pt x="448" y="12"/>
                  </a:cubicBezTo>
                  <a:cubicBezTo>
                    <a:pt x="408" y="95"/>
                    <a:pt x="348" y="164"/>
                    <a:pt x="298" y="238"/>
                  </a:cubicBezTo>
                  <a:cubicBezTo>
                    <a:pt x="234" y="329"/>
                    <a:pt x="182" y="426"/>
                    <a:pt x="138" y="527"/>
                  </a:cubicBezTo>
                  <a:cubicBezTo>
                    <a:pt x="5" y="855"/>
                    <a:pt x="0" y="1111"/>
                    <a:pt x="147" y="1332"/>
                  </a:cubicBezTo>
                  <a:lnTo>
                    <a:pt x="209" y="1320"/>
                  </a:lnTo>
                  <a:cubicBezTo>
                    <a:pt x="169" y="1267"/>
                    <a:pt x="138" y="1208"/>
                    <a:pt x="120" y="1147"/>
                  </a:cubicBezTo>
                  <a:cubicBezTo>
                    <a:pt x="43" y="870"/>
                    <a:pt x="152" y="567"/>
                    <a:pt x="310" y="313"/>
                  </a:cubicBezTo>
                  <a:cubicBezTo>
                    <a:pt x="368" y="216"/>
                    <a:pt x="454" y="134"/>
                    <a:pt x="496" y="30"/>
                  </a:cubicBezTo>
                  <a:cubicBezTo>
                    <a:pt x="499" y="13"/>
                    <a:pt x="483" y="1"/>
                    <a:pt x="4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59"/>
            <p:cNvSpPr/>
            <p:nvPr/>
          </p:nvSpPr>
          <p:spPr>
            <a:xfrm>
              <a:off x="6396875" y="3287275"/>
              <a:ext cx="5975" cy="21875"/>
            </a:xfrm>
            <a:custGeom>
              <a:rect b="b" l="l" r="r" t="t"/>
              <a:pathLst>
                <a:path extrusionOk="0" h="875" w="239">
                  <a:moveTo>
                    <a:pt x="212" y="1"/>
                  </a:moveTo>
                  <a:cubicBezTo>
                    <a:pt x="206" y="1"/>
                    <a:pt x="200" y="3"/>
                    <a:pt x="196" y="7"/>
                  </a:cubicBezTo>
                  <a:cubicBezTo>
                    <a:pt x="25" y="220"/>
                    <a:pt x="0" y="524"/>
                    <a:pt x="105" y="772"/>
                  </a:cubicBezTo>
                  <a:cubicBezTo>
                    <a:pt x="121" y="808"/>
                    <a:pt x="140" y="842"/>
                    <a:pt x="162" y="875"/>
                  </a:cubicBezTo>
                  <a:cubicBezTo>
                    <a:pt x="170" y="874"/>
                    <a:pt x="178" y="871"/>
                    <a:pt x="186" y="869"/>
                  </a:cubicBezTo>
                  <a:lnTo>
                    <a:pt x="224" y="861"/>
                  </a:lnTo>
                  <a:cubicBezTo>
                    <a:pt x="201" y="828"/>
                    <a:pt x="178" y="792"/>
                    <a:pt x="159" y="751"/>
                  </a:cubicBezTo>
                  <a:cubicBezTo>
                    <a:pt x="73" y="549"/>
                    <a:pt x="73" y="287"/>
                    <a:pt x="201" y="85"/>
                  </a:cubicBezTo>
                  <a:cubicBezTo>
                    <a:pt x="211" y="65"/>
                    <a:pt x="229" y="49"/>
                    <a:pt x="236" y="28"/>
                  </a:cubicBezTo>
                  <a:cubicBezTo>
                    <a:pt x="238" y="12"/>
                    <a:pt x="225" y="1"/>
                    <a:pt x="2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59"/>
            <p:cNvSpPr/>
            <p:nvPr/>
          </p:nvSpPr>
          <p:spPr>
            <a:xfrm>
              <a:off x="6379625" y="3200825"/>
              <a:ext cx="20925" cy="90225"/>
            </a:xfrm>
            <a:custGeom>
              <a:rect b="b" l="l" r="r" t="t"/>
              <a:pathLst>
                <a:path extrusionOk="0" h="3609" w="837">
                  <a:moveTo>
                    <a:pt x="391" y="0"/>
                  </a:moveTo>
                  <a:cubicBezTo>
                    <a:pt x="352" y="0"/>
                    <a:pt x="366" y="99"/>
                    <a:pt x="362" y="139"/>
                  </a:cubicBezTo>
                  <a:cubicBezTo>
                    <a:pt x="365" y="294"/>
                    <a:pt x="386" y="448"/>
                    <a:pt x="424" y="597"/>
                  </a:cubicBezTo>
                  <a:cubicBezTo>
                    <a:pt x="514" y="958"/>
                    <a:pt x="662" y="1303"/>
                    <a:pt x="712" y="1671"/>
                  </a:cubicBezTo>
                  <a:cubicBezTo>
                    <a:pt x="737" y="1846"/>
                    <a:pt x="708" y="2107"/>
                    <a:pt x="671" y="2289"/>
                  </a:cubicBezTo>
                  <a:cubicBezTo>
                    <a:pt x="619" y="2497"/>
                    <a:pt x="542" y="2658"/>
                    <a:pt x="439" y="2848"/>
                  </a:cubicBezTo>
                  <a:cubicBezTo>
                    <a:pt x="310" y="3066"/>
                    <a:pt x="169" y="3277"/>
                    <a:pt x="46" y="3499"/>
                  </a:cubicBezTo>
                  <a:cubicBezTo>
                    <a:pt x="32" y="3530"/>
                    <a:pt x="0" y="3558"/>
                    <a:pt x="0" y="3591"/>
                  </a:cubicBezTo>
                  <a:cubicBezTo>
                    <a:pt x="3" y="3602"/>
                    <a:pt x="14" y="3609"/>
                    <a:pt x="25" y="3609"/>
                  </a:cubicBezTo>
                  <a:cubicBezTo>
                    <a:pt x="33" y="3609"/>
                    <a:pt x="41" y="3605"/>
                    <a:pt x="46" y="3597"/>
                  </a:cubicBezTo>
                  <a:cubicBezTo>
                    <a:pt x="322" y="3093"/>
                    <a:pt x="741" y="2627"/>
                    <a:pt x="768" y="2026"/>
                  </a:cubicBezTo>
                  <a:cubicBezTo>
                    <a:pt x="837" y="1524"/>
                    <a:pt x="595" y="1057"/>
                    <a:pt x="480" y="580"/>
                  </a:cubicBezTo>
                  <a:cubicBezTo>
                    <a:pt x="440" y="420"/>
                    <a:pt x="427" y="296"/>
                    <a:pt x="420" y="130"/>
                  </a:cubicBezTo>
                  <a:cubicBezTo>
                    <a:pt x="419" y="96"/>
                    <a:pt x="417" y="33"/>
                    <a:pt x="413" y="23"/>
                  </a:cubicBezTo>
                  <a:cubicBezTo>
                    <a:pt x="413" y="11"/>
                    <a:pt x="403" y="0"/>
                    <a:pt x="3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59"/>
            <p:cNvSpPr/>
            <p:nvPr/>
          </p:nvSpPr>
          <p:spPr>
            <a:xfrm>
              <a:off x="6381200" y="3205200"/>
              <a:ext cx="15500" cy="71725"/>
            </a:xfrm>
            <a:custGeom>
              <a:rect b="b" l="l" r="r" t="t"/>
              <a:pathLst>
                <a:path extrusionOk="0" h="2869" w="620">
                  <a:moveTo>
                    <a:pt x="189" y="1"/>
                  </a:moveTo>
                  <a:cubicBezTo>
                    <a:pt x="176" y="1"/>
                    <a:pt x="164" y="10"/>
                    <a:pt x="164" y="24"/>
                  </a:cubicBezTo>
                  <a:cubicBezTo>
                    <a:pt x="164" y="276"/>
                    <a:pt x="242" y="519"/>
                    <a:pt x="304" y="763"/>
                  </a:cubicBezTo>
                  <a:cubicBezTo>
                    <a:pt x="532" y="1507"/>
                    <a:pt x="483" y="1775"/>
                    <a:pt x="158" y="2462"/>
                  </a:cubicBezTo>
                  <a:cubicBezTo>
                    <a:pt x="107" y="2573"/>
                    <a:pt x="56" y="2684"/>
                    <a:pt x="19" y="2799"/>
                  </a:cubicBezTo>
                  <a:cubicBezTo>
                    <a:pt x="15" y="2818"/>
                    <a:pt x="0" y="2836"/>
                    <a:pt x="11" y="2855"/>
                  </a:cubicBezTo>
                  <a:cubicBezTo>
                    <a:pt x="16" y="2863"/>
                    <a:pt x="27" y="2868"/>
                    <a:pt x="37" y="2868"/>
                  </a:cubicBezTo>
                  <a:cubicBezTo>
                    <a:pt x="42" y="2868"/>
                    <a:pt x="47" y="2867"/>
                    <a:pt x="51" y="2865"/>
                  </a:cubicBezTo>
                  <a:cubicBezTo>
                    <a:pt x="70" y="2851"/>
                    <a:pt x="70" y="2821"/>
                    <a:pt x="81" y="2799"/>
                  </a:cubicBezTo>
                  <a:cubicBezTo>
                    <a:pt x="106" y="2723"/>
                    <a:pt x="125" y="2676"/>
                    <a:pt x="154" y="2614"/>
                  </a:cubicBezTo>
                  <a:cubicBezTo>
                    <a:pt x="453" y="1963"/>
                    <a:pt x="619" y="1649"/>
                    <a:pt x="402" y="923"/>
                  </a:cubicBezTo>
                  <a:cubicBezTo>
                    <a:pt x="334" y="662"/>
                    <a:pt x="243" y="379"/>
                    <a:pt x="218" y="132"/>
                  </a:cubicBezTo>
                  <a:cubicBezTo>
                    <a:pt x="210" y="96"/>
                    <a:pt x="222" y="34"/>
                    <a:pt x="205" y="7"/>
                  </a:cubicBezTo>
                  <a:cubicBezTo>
                    <a:pt x="201" y="3"/>
                    <a:pt x="195" y="1"/>
                    <a:pt x="1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59"/>
            <p:cNvSpPr/>
            <p:nvPr/>
          </p:nvSpPr>
          <p:spPr>
            <a:xfrm>
              <a:off x="6376625" y="3216150"/>
              <a:ext cx="11650" cy="59350"/>
            </a:xfrm>
            <a:custGeom>
              <a:rect b="b" l="l" r="r" t="t"/>
              <a:pathLst>
                <a:path extrusionOk="0" h="2374" w="466">
                  <a:moveTo>
                    <a:pt x="259" y="0"/>
                  </a:moveTo>
                  <a:cubicBezTo>
                    <a:pt x="253" y="0"/>
                    <a:pt x="247" y="3"/>
                    <a:pt x="244" y="8"/>
                  </a:cubicBezTo>
                  <a:cubicBezTo>
                    <a:pt x="236" y="54"/>
                    <a:pt x="243" y="104"/>
                    <a:pt x="241" y="151"/>
                  </a:cubicBezTo>
                  <a:cubicBezTo>
                    <a:pt x="245" y="338"/>
                    <a:pt x="303" y="518"/>
                    <a:pt x="343" y="698"/>
                  </a:cubicBezTo>
                  <a:cubicBezTo>
                    <a:pt x="447" y="1089"/>
                    <a:pt x="387" y="1381"/>
                    <a:pt x="230" y="1766"/>
                  </a:cubicBezTo>
                  <a:cubicBezTo>
                    <a:pt x="155" y="1967"/>
                    <a:pt x="66" y="2132"/>
                    <a:pt x="6" y="2342"/>
                  </a:cubicBezTo>
                  <a:cubicBezTo>
                    <a:pt x="1" y="2360"/>
                    <a:pt x="16" y="2373"/>
                    <a:pt x="31" y="2373"/>
                  </a:cubicBezTo>
                  <a:cubicBezTo>
                    <a:pt x="41" y="2373"/>
                    <a:pt x="51" y="2368"/>
                    <a:pt x="55" y="2355"/>
                  </a:cubicBezTo>
                  <a:cubicBezTo>
                    <a:pt x="155" y="2025"/>
                    <a:pt x="336" y="1726"/>
                    <a:pt x="424" y="1362"/>
                  </a:cubicBezTo>
                  <a:cubicBezTo>
                    <a:pt x="465" y="1170"/>
                    <a:pt x="462" y="966"/>
                    <a:pt x="418" y="770"/>
                  </a:cubicBezTo>
                  <a:cubicBezTo>
                    <a:pt x="367" y="531"/>
                    <a:pt x="296" y="304"/>
                    <a:pt x="282" y="92"/>
                  </a:cubicBezTo>
                  <a:cubicBezTo>
                    <a:pt x="280" y="65"/>
                    <a:pt x="280" y="38"/>
                    <a:pt x="276" y="11"/>
                  </a:cubicBezTo>
                  <a:cubicBezTo>
                    <a:pt x="273" y="4"/>
                    <a:pt x="266" y="0"/>
                    <a:pt x="2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59"/>
            <p:cNvSpPr/>
            <p:nvPr/>
          </p:nvSpPr>
          <p:spPr>
            <a:xfrm>
              <a:off x="6396150" y="3200700"/>
              <a:ext cx="4800" cy="30675"/>
            </a:xfrm>
            <a:custGeom>
              <a:rect b="b" l="l" r="r" t="t"/>
              <a:pathLst>
                <a:path extrusionOk="0" h="1227" w="192">
                  <a:moveTo>
                    <a:pt x="1" y="1"/>
                  </a:moveTo>
                  <a:lnTo>
                    <a:pt x="1" y="1"/>
                  </a:lnTo>
                  <a:cubicBezTo>
                    <a:pt x="13" y="240"/>
                    <a:pt x="42" y="480"/>
                    <a:pt x="67" y="718"/>
                  </a:cubicBezTo>
                  <a:cubicBezTo>
                    <a:pt x="90" y="883"/>
                    <a:pt x="97" y="1053"/>
                    <a:pt x="139" y="1216"/>
                  </a:cubicBezTo>
                  <a:cubicBezTo>
                    <a:pt x="144" y="1223"/>
                    <a:pt x="151" y="1226"/>
                    <a:pt x="159" y="1226"/>
                  </a:cubicBezTo>
                  <a:cubicBezTo>
                    <a:pt x="175" y="1226"/>
                    <a:pt x="191" y="1212"/>
                    <a:pt x="185" y="1192"/>
                  </a:cubicBezTo>
                  <a:cubicBezTo>
                    <a:pt x="138" y="888"/>
                    <a:pt x="107" y="558"/>
                    <a:pt x="77" y="231"/>
                  </a:cubicBezTo>
                  <a:cubicBezTo>
                    <a:pt x="68" y="157"/>
                    <a:pt x="62" y="86"/>
                    <a:pt x="58" y="15"/>
                  </a:cubicBezTo>
                  <a:cubicBezTo>
                    <a:pt x="40" y="10"/>
                    <a:pt x="20" y="5"/>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59"/>
            <p:cNvSpPr/>
            <p:nvPr/>
          </p:nvSpPr>
          <p:spPr>
            <a:xfrm>
              <a:off x="6397125" y="3104325"/>
              <a:ext cx="67025" cy="80625"/>
            </a:xfrm>
            <a:custGeom>
              <a:rect b="b" l="l" r="r" t="t"/>
              <a:pathLst>
                <a:path extrusionOk="0" h="3225" w="2681">
                  <a:moveTo>
                    <a:pt x="2648" y="0"/>
                  </a:moveTo>
                  <a:cubicBezTo>
                    <a:pt x="2636" y="0"/>
                    <a:pt x="2622" y="4"/>
                    <a:pt x="2610" y="6"/>
                  </a:cubicBezTo>
                  <a:cubicBezTo>
                    <a:pt x="2545" y="18"/>
                    <a:pt x="2480" y="30"/>
                    <a:pt x="2416" y="41"/>
                  </a:cubicBezTo>
                  <a:cubicBezTo>
                    <a:pt x="2160" y="78"/>
                    <a:pt x="1917" y="174"/>
                    <a:pt x="1717" y="339"/>
                  </a:cubicBezTo>
                  <a:cubicBezTo>
                    <a:pt x="1529" y="492"/>
                    <a:pt x="1356" y="671"/>
                    <a:pt x="1233" y="884"/>
                  </a:cubicBezTo>
                  <a:cubicBezTo>
                    <a:pt x="1071" y="1185"/>
                    <a:pt x="955" y="1510"/>
                    <a:pt x="772" y="1801"/>
                  </a:cubicBezTo>
                  <a:cubicBezTo>
                    <a:pt x="659" y="1993"/>
                    <a:pt x="530" y="2174"/>
                    <a:pt x="394" y="2352"/>
                  </a:cubicBezTo>
                  <a:cubicBezTo>
                    <a:pt x="250" y="2541"/>
                    <a:pt x="114" y="2742"/>
                    <a:pt x="53" y="2975"/>
                  </a:cubicBezTo>
                  <a:cubicBezTo>
                    <a:pt x="33" y="3058"/>
                    <a:pt x="15" y="3141"/>
                    <a:pt x="1" y="3225"/>
                  </a:cubicBezTo>
                  <a:cubicBezTo>
                    <a:pt x="18" y="3209"/>
                    <a:pt x="41" y="3198"/>
                    <a:pt x="65" y="3194"/>
                  </a:cubicBezTo>
                  <a:cubicBezTo>
                    <a:pt x="79" y="3121"/>
                    <a:pt x="94" y="3047"/>
                    <a:pt x="115" y="2973"/>
                  </a:cubicBezTo>
                  <a:cubicBezTo>
                    <a:pt x="177" y="2746"/>
                    <a:pt x="324" y="2545"/>
                    <a:pt x="474" y="2344"/>
                  </a:cubicBezTo>
                  <a:cubicBezTo>
                    <a:pt x="597" y="2182"/>
                    <a:pt x="712" y="2015"/>
                    <a:pt x="816" y="1841"/>
                  </a:cubicBezTo>
                  <a:cubicBezTo>
                    <a:pt x="996" y="1556"/>
                    <a:pt x="1114" y="1242"/>
                    <a:pt x="1266" y="944"/>
                  </a:cubicBezTo>
                  <a:cubicBezTo>
                    <a:pt x="1377" y="743"/>
                    <a:pt x="1516" y="589"/>
                    <a:pt x="1694" y="433"/>
                  </a:cubicBezTo>
                  <a:cubicBezTo>
                    <a:pt x="1855" y="291"/>
                    <a:pt x="2055" y="174"/>
                    <a:pt x="2277" y="128"/>
                  </a:cubicBezTo>
                  <a:cubicBezTo>
                    <a:pt x="2400" y="99"/>
                    <a:pt x="2524" y="79"/>
                    <a:pt x="2647" y="57"/>
                  </a:cubicBezTo>
                  <a:cubicBezTo>
                    <a:pt x="2663" y="56"/>
                    <a:pt x="2678" y="47"/>
                    <a:pt x="2679" y="30"/>
                  </a:cubicBezTo>
                  <a:cubicBezTo>
                    <a:pt x="2680" y="29"/>
                    <a:pt x="2680" y="27"/>
                    <a:pt x="2679" y="26"/>
                  </a:cubicBezTo>
                  <a:cubicBezTo>
                    <a:pt x="2670" y="17"/>
                    <a:pt x="2662" y="9"/>
                    <a:pt x="2653" y="0"/>
                  </a:cubicBezTo>
                  <a:cubicBezTo>
                    <a:pt x="2651" y="0"/>
                    <a:pt x="2650" y="0"/>
                    <a:pt x="26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59"/>
            <p:cNvSpPr/>
            <p:nvPr/>
          </p:nvSpPr>
          <p:spPr>
            <a:xfrm>
              <a:off x="6403800" y="3109300"/>
              <a:ext cx="63325" cy="76150"/>
            </a:xfrm>
            <a:custGeom>
              <a:rect b="b" l="l" r="r" t="t"/>
              <a:pathLst>
                <a:path extrusionOk="0" h="3046" w="2533">
                  <a:moveTo>
                    <a:pt x="2493" y="1"/>
                  </a:moveTo>
                  <a:cubicBezTo>
                    <a:pt x="2490" y="1"/>
                    <a:pt x="2487" y="1"/>
                    <a:pt x="2484" y="2"/>
                  </a:cubicBezTo>
                  <a:cubicBezTo>
                    <a:pt x="2226" y="59"/>
                    <a:pt x="1965" y="121"/>
                    <a:pt x="1715" y="211"/>
                  </a:cubicBezTo>
                  <a:cubicBezTo>
                    <a:pt x="1489" y="305"/>
                    <a:pt x="1286" y="466"/>
                    <a:pt x="1160" y="680"/>
                  </a:cubicBezTo>
                  <a:cubicBezTo>
                    <a:pt x="1036" y="875"/>
                    <a:pt x="975" y="1099"/>
                    <a:pt x="898" y="1315"/>
                  </a:cubicBezTo>
                  <a:cubicBezTo>
                    <a:pt x="854" y="1441"/>
                    <a:pt x="794" y="1555"/>
                    <a:pt x="724" y="1682"/>
                  </a:cubicBezTo>
                  <a:cubicBezTo>
                    <a:pt x="614" y="1871"/>
                    <a:pt x="484" y="2046"/>
                    <a:pt x="356" y="2222"/>
                  </a:cubicBezTo>
                  <a:cubicBezTo>
                    <a:pt x="228" y="2393"/>
                    <a:pt x="104" y="2576"/>
                    <a:pt x="52" y="2786"/>
                  </a:cubicBezTo>
                  <a:cubicBezTo>
                    <a:pt x="27" y="2868"/>
                    <a:pt x="11" y="2950"/>
                    <a:pt x="0" y="3034"/>
                  </a:cubicBezTo>
                  <a:lnTo>
                    <a:pt x="58" y="3045"/>
                  </a:lnTo>
                  <a:cubicBezTo>
                    <a:pt x="65" y="2982"/>
                    <a:pt x="78" y="2920"/>
                    <a:pt x="94" y="2857"/>
                  </a:cubicBezTo>
                  <a:cubicBezTo>
                    <a:pt x="145" y="2628"/>
                    <a:pt x="266" y="2439"/>
                    <a:pt x="413" y="2243"/>
                  </a:cubicBezTo>
                  <a:cubicBezTo>
                    <a:pt x="572" y="2026"/>
                    <a:pt x="734" y="1809"/>
                    <a:pt x="847" y="1564"/>
                  </a:cubicBezTo>
                  <a:cubicBezTo>
                    <a:pt x="1032" y="1208"/>
                    <a:pt x="1066" y="779"/>
                    <a:pt x="1345" y="524"/>
                  </a:cubicBezTo>
                  <a:cubicBezTo>
                    <a:pt x="1460" y="421"/>
                    <a:pt x="1546" y="353"/>
                    <a:pt x="1702" y="280"/>
                  </a:cubicBezTo>
                  <a:cubicBezTo>
                    <a:pt x="1863" y="208"/>
                    <a:pt x="2098" y="159"/>
                    <a:pt x="2294" y="105"/>
                  </a:cubicBezTo>
                  <a:cubicBezTo>
                    <a:pt x="2365" y="83"/>
                    <a:pt x="2441" y="75"/>
                    <a:pt x="2510" y="54"/>
                  </a:cubicBezTo>
                  <a:cubicBezTo>
                    <a:pt x="2532" y="39"/>
                    <a:pt x="2518" y="1"/>
                    <a:pt x="24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59"/>
            <p:cNvSpPr/>
            <p:nvPr/>
          </p:nvSpPr>
          <p:spPr>
            <a:xfrm>
              <a:off x="6403800" y="3202900"/>
              <a:ext cx="2100" cy="7250"/>
            </a:xfrm>
            <a:custGeom>
              <a:rect b="b" l="l" r="r" t="t"/>
              <a:pathLst>
                <a:path extrusionOk="0" h="290" w="84">
                  <a:moveTo>
                    <a:pt x="0" y="0"/>
                  </a:moveTo>
                  <a:lnTo>
                    <a:pt x="0" y="0"/>
                  </a:lnTo>
                  <a:cubicBezTo>
                    <a:pt x="6" y="80"/>
                    <a:pt x="9" y="161"/>
                    <a:pt x="13" y="241"/>
                  </a:cubicBezTo>
                  <a:cubicBezTo>
                    <a:pt x="12" y="262"/>
                    <a:pt x="14" y="290"/>
                    <a:pt x="42" y="290"/>
                  </a:cubicBezTo>
                  <a:cubicBezTo>
                    <a:pt x="84" y="286"/>
                    <a:pt x="61" y="228"/>
                    <a:pt x="65" y="198"/>
                  </a:cubicBezTo>
                  <a:lnTo>
                    <a:pt x="58" y="17"/>
                  </a:lnTo>
                  <a:cubicBezTo>
                    <a:pt x="39" y="12"/>
                    <a:pt x="19" y="7"/>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59"/>
            <p:cNvSpPr/>
            <p:nvPr/>
          </p:nvSpPr>
          <p:spPr>
            <a:xfrm>
              <a:off x="6434000" y="3117875"/>
              <a:ext cx="19800" cy="22000"/>
            </a:xfrm>
            <a:custGeom>
              <a:rect b="b" l="l" r="r" t="t"/>
              <a:pathLst>
                <a:path extrusionOk="0" h="880" w="792">
                  <a:moveTo>
                    <a:pt x="753" y="0"/>
                  </a:moveTo>
                  <a:cubicBezTo>
                    <a:pt x="748" y="0"/>
                    <a:pt x="743" y="1"/>
                    <a:pt x="740" y="3"/>
                  </a:cubicBezTo>
                  <a:cubicBezTo>
                    <a:pt x="390" y="98"/>
                    <a:pt x="216" y="219"/>
                    <a:pt x="83" y="565"/>
                  </a:cubicBezTo>
                  <a:cubicBezTo>
                    <a:pt x="53" y="638"/>
                    <a:pt x="32" y="715"/>
                    <a:pt x="18" y="792"/>
                  </a:cubicBezTo>
                  <a:cubicBezTo>
                    <a:pt x="15" y="817"/>
                    <a:pt x="0" y="843"/>
                    <a:pt x="10" y="868"/>
                  </a:cubicBezTo>
                  <a:cubicBezTo>
                    <a:pt x="14" y="876"/>
                    <a:pt x="23" y="880"/>
                    <a:pt x="31" y="880"/>
                  </a:cubicBezTo>
                  <a:cubicBezTo>
                    <a:pt x="42" y="880"/>
                    <a:pt x="52" y="874"/>
                    <a:pt x="55" y="862"/>
                  </a:cubicBezTo>
                  <a:cubicBezTo>
                    <a:pt x="108" y="617"/>
                    <a:pt x="185" y="394"/>
                    <a:pt x="368" y="232"/>
                  </a:cubicBezTo>
                  <a:cubicBezTo>
                    <a:pt x="456" y="154"/>
                    <a:pt x="590" y="112"/>
                    <a:pt x="721" y="67"/>
                  </a:cubicBezTo>
                  <a:cubicBezTo>
                    <a:pt x="751" y="54"/>
                    <a:pt x="766" y="57"/>
                    <a:pt x="780" y="40"/>
                  </a:cubicBezTo>
                  <a:cubicBezTo>
                    <a:pt x="792" y="12"/>
                    <a:pt x="770" y="0"/>
                    <a:pt x="7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59"/>
            <p:cNvSpPr/>
            <p:nvPr/>
          </p:nvSpPr>
          <p:spPr>
            <a:xfrm>
              <a:off x="6391050" y="3098625"/>
              <a:ext cx="67625" cy="86000"/>
            </a:xfrm>
            <a:custGeom>
              <a:rect b="b" l="l" r="r" t="t"/>
              <a:pathLst>
                <a:path extrusionOk="0" h="3440" w="2705">
                  <a:moveTo>
                    <a:pt x="2657" y="1"/>
                  </a:moveTo>
                  <a:cubicBezTo>
                    <a:pt x="2540" y="38"/>
                    <a:pt x="2423" y="74"/>
                    <a:pt x="2303" y="105"/>
                  </a:cubicBezTo>
                  <a:cubicBezTo>
                    <a:pt x="2130" y="149"/>
                    <a:pt x="1954" y="191"/>
                    <a:pt x="1795" y="274"/>
                  </a:cubicBezTo>
                  <a:cubicBezTo>
                    <a:pt x="1753" y="294"/>
                    <a:pt x="1712" y="316"/>
                    <a:pt x="1672" y="339"/>
                  </a:cubicBezTo>
                  <a:cubicBezTo>
                    <a:pt x="1691" y="324"/>
                    <a:pt x="1712" y="310"/>
                    <a:pt x="1724" y="290"/>
                  </a:cubicBezTo>
                  <a:cubicBezTo>
                    <a:pt x="1733" y="273"/>
                    <a:pt x="1718" y="250"/>
                    <a:pt x="1699" y="250"/>
                  </a:cubicBezTo>
                  <a:cubicBezTo>
                    <a:pt x="1699" y="250"/>
                    <a:pt x="1698" y="250"/>
                    <a:pt x="1698" y="250"/>
                  </a:cubicBezTo>
                  <a:cubicBezTo>
                    <a:pt x="1650" y="268"/>
                    <a:pt x="1590" y="337"/>
                    <a:pt x="1548" y="372"/>
                  </a:cubicBezTo>
                  <a:cubicBezTo>
                    <a:pt x="1505" y="409"/>
                    <a:pt x="1469" y="448"/>
                    <a:pt x="1435" y="484"/>
                  </a:cubicBezTo>
                  <a:cubicBezTo>
                    <a:pt x="1401" y="506"/>
                    <a:pt x="1365" y="528"/>
                    <a:pt x="1330" y="552"/>
                  </a:cubicBezTo>
                  <a:cubicBezTo>
                    <a:pt x="1320" y="559"/>
                    <a:pt x="1306" y="563"/>
                    <a:pt x="1303" y="576"/>
                  </a:cubicBezTo>
                  <a:cubicBezTo>
                    <a:pt x="1298" y="591"/>
                    <a:pt x="1312" y="607"/>
                    <a:pt x="1327" y="607"/>
                  </a:cubicBezTo>
                  <a:cubicBezTo>
                    <a:pt x="1330" y="607"/>
                    <a:pt x="1334" y="606"/>
                    <a:pt x="1337" y="604"/>
                  </a:cubicBezTo>
                  <a:lnTo>
                    <a:pt x="1337" y="604"/>
                  </a:lnTo>
                  <a:cubicBezTo>
                    <a:pt x="1170" y="845"/>
                    <a:pt x="1160" y="1077"/>
                    <a:pt x="1068" y="1422"/>
                  </a:cubicBezTo>
                  <a:cubicBezTo>
                    <a:pt x="1005" y="1671"/>
                    <a:pt x="892" y="1885"/>
                    <a:pt x="750" y="2112"/>
                  </a:cubicBezTo>
                  <a:cubicBezTo>
                    <a:pt x="507" y="2490"/>
                    <a:pt x="218" y="2845"/>
                    <a:pt x="47" y="3265"/>
                  </a:cubicBezTo>
                  <a:cubicBezTo>
                    <a:pt x="30" y="3314"/>
                    <a:pt x="1" y="3381"/>
                    <a:pt x="6" y="3430"/>
                  </a:cubicBezTo>
                  <a:cubicBezTo>
                    <a:pt x="9" y="3436"/>
                    <a:pt x="15" y="3439"/>
                    <a:pt x="22" y="3439"/>
                  </a:cubicBezTo>
                  <a:cubicBezTo>
                    <a:pt x="31" y="3439"/>
                    <a:pt x="40" y="3434"/>
                    <a:pt x="42" y="3425"/>
                  </a:cubicBezTo>
                  <a:cubicBezTo>
                    <a:pt x="84" y="3235"/>
                    <a:pt x="187" y="3065"/>
                    <a:pt x="291" y="2890"/>
                  </a:cubicBezTo>
                  <a:cubicBezTo>
                    <a:pt x="467" y="2603"/>
                    <a:pt x="676" y="2337"/>
                    <a:pt x="852" y="2050"/>
                  </a:cubicBezTo>
                  <a:cubicBezTo>
                    <a:pt x="984" y="1830"/>
                    <a:pt x="1092" y="1594"/>
                    <a:pt x="1147" y="1344"/>
                  </a:cubicBezTo>
                  <a:cubicBezTo>
                    <a:pt x="1239" y="937"/>
                    <a:pt x="1262" y="749"/>
                    <a:pt x="1492" y="505"/>
                  </a:cubicBezTo>
                  <a:cubicBezTo>
                    <a:pt x="1634" y="418"/>
                    <a:pt x="1784" y="329"/>
                    <a:pt x="1912" y="279"/>
                  </a:cubicBezTo>
                  <a:cubicBezTo>
                    <a:pt x="2096" y="207"/>
                    <a:pt x="2292" y="172"/>
                    <a:pt x="2480" y="115"/>
                  </a:cubicBezTo>
                  <a:cubicBezTo>
                    <a:pt x="2555" y="93"/>
                    <a:pt x="2629" y="69"/>
                    <a:pt x="2704" y="44"/>
                  </a:cubicBezTo>
                  <a:cubicBezTo>
                    <a:pt x="2689" y="31"/>
                    <a:pt x="2673" y="16"/>
                    <a:pt x="26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59"/>
            <p:cNvSpPr/>
            <p:nvPr/>
          </p:nvSpPr>
          <p:spPr>
            <a:xfrm>
              <a:off x="6473825" y="3090900"/>
              <a:ext cx="10450" cy="3625"/>
            </a:xfrm>
            <a:custGeom>
              <a:rect b="b" l="l" r="r" t="t"/>
              <a:pathLst>
                <a:path extrusionOk="0" h="145" w="418">
                  <a:moveTo>
                    <a:pt x="384" y="0"/>
                  </a:moveTo>
                  <a:cubicBezTo>
                    <a:pt x="360" y="0"/>
                    <a:pt x="329" y="11"/>
                    <a:pt x="311" y="12"/>
                  </a:cubicBezTo>
                  <a:cubicBezTo>
                    <a:pt x="207" y="36"/>
                    <a:pt x="102" y="63"/>
                    <a:pt x="1" y="94"/>
                  </a:cubicBezTo>
                  <a:cubicBezTo>
                    <a:pt x="13" y="111"/>
                    <a:pt x="24" y="128"/>
                    <a:pt x="37" y="145"/>
                  </a:cubicBezTo>
                  <a:cubicBezTo>
                    <a:pt x="132" y="116"/>
                    <a:pt x="229" y="90"/>
                    <a:pt x="328" y="69"/>
                  </a:cubicBezTo>
                  <a:cubicBezTo>
                    <a:pt x="357" y="58"/>
                    <a:pt x="409" y="70"/>
                    <a:pt x="418" y="33"/>
                  </a:cubicBezTo>
                  <a:cubicBezTo>
                    <a:pt x="418" y="7"/>
                    <a:pt x="403" y="0"/>
                    <a:pt x="3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59"/>
            <p:cNvSpPr/>
            <p:nvPr/>
          </p:nvSpPr>
          <p:spPr>
            <a:xfrm>
              <a:off x="6396775" y="3124025"/>
              <a:ext cx="18275" cy="44175"/>
            </a:xfrm>
            <a:custGeom>
              <a:rect b="b" l="l" r="r" t="t"/>
              <a:pathLst>
                <a:path extrusionOk="0" h="1767" w="731">
                  <a:moveTo>
                    <a:pt x="700" y="0"/>
                  </a:moveTo>
                  <a:cubicBezTo>
                    <a:pt x="688" y="0"/>
                    <a:pt x="677" y="7"/>
                    <a:pt x="674" y="21"/>
                  </a:cubicBezTo>
                  <a:cubicBezTo>
                    <a:pt x="652" y="132"/>
                    <a:pt x="640" y="245"/>
                    <a:pt x="613" y="355"/>
                  </a:cubicBezTo>
                  <a:cubicBezTo>
                    <a:pt x="573" y="511"/>
                    <a:pt x="523" y="640"/>
                    <a:pt x="458" y="771"/>
                  </a:cubicBezTo>
                  <a:cubicBezTo>
                    <a:pt x="382" y="918"/>
                    <a:pt x="284" y="1050"/>
                    <a:pt x="207" y="1196"/>
                  </a:cubicBezTo>
                  <a:cubicBezTo>
                    <a:pt x="133" y="1348"/>
                    <a:pt x="68" y="1507"/>
                    <a:pt x="24" y="1669"/>
                  </a:cubicBezTo>
                  <a:cubicBezTo>
                    <a:pt x="20" y="1697"/>
                    <a:pt x="0" y="1730"/>
                    <a:pt x="6" y="1756"/>
                  </a:cubicBezTo>
                  <a:cubicBezTo>
                    <a:pt x="13" y="1763"/>
                    <a:pt x="19" y="1766"/>
                    <a:pt x="24" y="1766"/>
                  </a:cubicBezTo>
                  <a:cubicBezTo>
                    <a:pt x="48" y="1766"/>
                    <a:pt x="54" y="1702"/>
                    <a:pt x="65" y="1684"/>
                  </a:cubicBezTo>
                  <a:cubicBezTo>
                    <a:pt x="142" y="1479"/>
                    <a:pt x="187" y="1357"/>
                    <a:pt x="305" y="1140"/>
                  </a:cubicBezTo>
                  <a:cubicBezTo>
                    <a:pt x="488" y="859"/>
                    <a:pt x="651" y="555"/>
                    <a:pt x="700" y="217"/>
                  </a:cubicBezTo>
                  <a:cubicBezTo>
                    <a:pt x="708" y="153"/>
                    <a:pt x="722" y="89"/>
                    <a:pt x="730" y="25"/>
                  </a:cubicBezTo>
                  <a:cubicBezTo>
                    <a:pt x="728" y="9"/>
                    <a:pt x="714" y="0"/>
                    <a:pt x="7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59"/>
            <p:cNvSpPr/>
            <p:nvPr/>
          </p:nvSpPr>
          <p:spPr>
            <a:xfrm>
              <a:off x="6434900" y="3093225"/>
              <a:ext cx="17875" cy="10600"/>
            </a:xfrm>
            <a:custGeom>
              <a:rect b="b" l="l" r="r" t="t"/>
              <a:pathLst>
                <a:path extrusionOk="0" h="424" w="715">
                  <a:moveTo>
                    <a:pt x="672" y="0"/>
                  </a:moveTo>
                  <a:cubicBezTo>
                    <a:pt x="513" y="64"/>
                    <a:pt x="361" y="141"/>
                    <a:pt x="214" y="228"/>
                  </a:cubicBezTo>
                  <a:cubicBezTo>
                    <a:pt x="148" y="269"/>
                    <a:pt x="82" y="314"/>
                    <a:pt x="24" y="367"/>
                  </a:cubicBezTo>
                  <a:cubicBezTo>
                    <a:pt x="14" y="376"/>
                    <a:pt x="1" y="383"/>
                    <a:pt x="1" y="399"/>
                  </a:cubicBezTo>
                  <a:cubicBezTo>
                    <a:pt x="1" y="413"/>
                    <a:pt x="13" y="423"/>
                    <a:pt x="26" y="423"/>
                  </a:cubicBezTo>
                  <a:cubicBezTo>
                    <a:pt x="32" y="423"/>
                    <a:pt x="37" y="421"/>
                    <a:pt x="42" y="415"/>
                  </a:cubicBezTo>
                  <a:cubicBezTo>
                    <a:pt x="155" y="311"/>
                    <a:pt x="301" y="230"/>
                    <a:pt x="453" y="157"/>
                  </a:cubicBezTo>
                  <a:cubicBezTo>
                    <a:pt x="540" y="114"/>
                    <a:pt x="626" y="74"/>
                    <a:pt x="714" y="38"/>
                  </a:cubicBezTo>
                  <a:cubicBezTo>
                    <a:pt x="703" y="27"/>
                    <a:pt x="691" y="17"/>
                    <a:pt x="679" y="5"/>
                  </a:cubicBezTo>
                  <a:cubicBezTo>
                    <a:pt x="677" y="3"/>
                    <a:pt x="674" y="1"/>
                    <a:pt x="6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59"/>
            <p:cNvSpPr/>
            <p:nvPr/>
          </p:nvSpPr>
          <p:spPr>
            <a:xfrm>
              <a:off x="6469600" y="3048100"/>
              <a:ext cx="72825" cy="41150"/>
            </a:xfrm>
            <a:custGeom>
              <a:rect b="b" l="l" r="r" t="t"/>
              <a:pathLst>
                <a:path extrusionOk="0" h="1646" w="2913">
                  <a:moveTo>
                    <a:pt x="2869" y="1"/>
                  </a:moveTo>
                  <a:cubicBezTo>
                    <a:pt x="2862" y="1"/>
                    <a:pt x="2855" y="3"/>
                    <a:pt x="2849" y="6"/>
                  </a:cubicBezTo>
                  <a:lnTo>
                    <a:pt x="2765" y="57"/>
                  </a:lnTo>
                  <a:cubicBezTo>
                    <a:pt x="2662" y="119"/>
                    <a:pt x="2559" y="183"/>
                    <a:pt x="2462" y="253"/>
                  </a:cubicBezTo>
                  <a:cubicBezTo>
                    <a:pt x="2198" y="439"/>
                    <a:pt x="1988" y="685"/>
                    <a:pt x="1749" y="899"/>
                  </a:cubicBezTo>
                  <a:cubicBezTo>
                    <a:pt x="1588" y="1039"/>
                    <a:pt x="1352" y="1144"/>
                    <a:pt x="1150" y="1225"/>
                  </a:cubicBezTo>
                  <a:cubicBezTo>
                    <a:pt x="968" y="1297"/>
                    <a:pt x="789" y="1376"/>
                    <a:pt x="603" y="1442"/>
                  </a:cubicBezTo>
                  <a:cubicBezTo>
                    <a:pt x="405" y="1509"/>
                    <a:pt x="203" y="1551"/>
                    <a:pt x="1" y="1596"/>
                  </a:cubicBezTo>
                  <a:cubicBezTo>
                    <a:pt x="14" y="1613"/>
                    <a:pt x="29" y="1628"/>
                    <a:pt x="43" y="1646"/>
                  </a:cubicBezTo>
                  <a:cubicBezTo>
                    <a:pt x="347" y="1579"/>
                    <a:pt x="650" y="1508"/>
                    <a:pt x="934" y="1376"/>
                  </a:cubicBezTo>
                  <a:cubicBezTo>
                    <a:pt x="1176" y="1276"/>
                    <a:pt x="1427" y="1189"/>
                    <a:pt x="1648" y="1048"/>
                  </a:cubicBezTo>
                  <a:cubicBezTo>
                    <a:pt x="1821" y="937"/>
                    <a:pt x="1958" y="781"/>
                    <a:pt x="2104" y="637"/>
                  </a:cubicBezTo>
                  <a:cubicBezTo>
                    <a:pt x="2252" y="490"/>
                    <a:pt x="2398" y="367"/>
                    <a:pt x="2560" y="256"/>
                  </a:cubicBezTo>
                  <a:cubicBezTo>
                    <a:pt x="2645" y="199"/>
                    <a:pt x="2735" y="143"/>
                    <a:pt x="2825" y="89"/>
                  </a:cubicBezTo>
                  <a:cubicBezTo>
                    <a:pt x="2850" y="69"/>
                    <a:pt x="2912" y="59"/>
                    <a:pt x="2895" y="14"/>
                  </a:cubicBezTo>
                  <a:cubicBezTo>
                    <a:pt x="2889" y="5"/>
                    <a:pt x="2879" y="1"/>
                    <a:pt x="28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59"/>
            <p:cNvSpPr/>
            <p:nvPr/>
          </p:nvSpPr>
          <p:spPr>
            <a:xfrm>
              <a:off x="6463275" y="3049025"/>
              <a:ext cx="71775" cy="33800"/>
            </a:xfrm>
            <a:custGeom>
              <a:rect b="b" l="l" r="r" t="t"/>
              <a:pathLst>
                <a:path extrusionOk="0" h="1352" w="2871">
                  <a:moveTo>
                    <a:pt x="2843" y="0"/>
                  </a:moveTo>
                  <a:cubicBezTo>
                    <a:pt x="2841" y="0"/>
                    <a:pt x="2840" y="1"/>
                    <a:pt x="2838" y="1"/>
                  </a:cubicBezTo>
                  <a:cubicBezTo>
                    <a:pt x="2344" y="198"/>
                    <a:pt x="1985" y="616"/>
                    <a:pt x="1515" y="853"/>
                  </a:cubicBezTo>
                  <a:cubicBezTo>
                    <a:pt x="1206" y="1005"/>
                    <a:pt x="838" y="1101"/>
                    <a:pt x="485" y="1189"/>
                  </a:cubicBezTo>
                  <a:cubicBezTo>
                    <a:pt x="323" y="1228"/>
                    <a:pt x="161" y="1261"/>
                    <a:pt x="0" y="1306"/>
                  </a:cubicBezTo>
                  <a:cubicBezTo>
                    <a:pt x="17" y="1321"/>
                    <a:pt x="33" y="1336"/>
                    <a:pt x="49" y="1351"/>
                  </a:cubicBezTo>
                  <a:cubicBezTo>
                    <a:pt x="198" y="1310"/>
                    <a:pt x="351" y="1279"/>
                    <a:pt x="501" y="1243"/>
                  </a:cubicBezTo>
                  <a:cubicBezTo>
                    <a:pt x="869" y="1150"/>
                    <a:pt x="1241" y="1052"/>
                    <a:pt x="1577" y="872"/>
                  </a:cubicBezTo>
                  <a:cubicBezTo>
                    <a:pt x="1918" y="689"/>
                    <a:pt x="2197" y="416"/>
                    <a:pt x="2526" y="215"/>
                  </a:cubicBezTo>
                  <a:cubicBezTo>
                    <a:pt x="2612" y="163"/>
                    <a:pt x="2700" y="109"/>
                    <a:pt x="2791" y="65"/>
                  </a:cubicBezTo>
                  <a:cubicBezTo>
                    <a:pt x="2820" y="48"/>
                    <a:pt x="2833" y="54"/>
                    <a:pt x="2859" y="32"/>
                  </a:cubicBezTo>
                  <a:cubicBezTo>
                    <a:pt x="2870" y="19"/>
                    <a:pt x="2859" y="0"/>
                    <a:pt x="28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59"/>
            <p:cNvSpPr/>
            <p:nvPr/>
          </p:nvSpPr>
          <p:spPr>
            <a:xfrm>
              <a:off x="6460400" y="3051925"/>
              <a:ext cx="59825" cy="27000"/>
            </a:xfrm>
            <a:custGeom>
              <a:rect b="b" l="l" r="r" t="t"/>
              <a:pathLst>
                <a:path extrusionOk="0" h="1080" w="2393">
                  <a:moveTo>
                    <a:pt x="2360" y="0"/>
                  </a:moveTo>
                  <a:cubicBezTo>
                    <a:pt x="2325" y="11"/>
                    <a:pt x="2296" y="37"/>
                    <a:pt x="2264" y="52"/>
                  </a:cubicBezTo>
                  <a:cubicBezTo>
                    <a:pt x="2051" y="177"/>
                    <a:pt x="1849" y="321"/>
                    <a:pt x="1640" y="448"/>
                  </a:cubicBezTo>
                  <a:cubicBezTo>
                    <a:pt x="1388" y="591"/>
                    <a:pt x="1161" y="700"/>
                    <a:pt x="889" y="780"/>
                  </a:cubicBezTo>
                  <a:cubicBezTo>
                    <a:pt x="642" y="855"/>
                    <a:pt x="385" y="897"/>
                    <a:pt x="138" y="974"/>
                  </a:cubicBezTo>
                  <a:cubicBezTo>
                    <a:pt x="93" y="988"/>
                    <a:pt x="49" y="1004"/>
                    <a:pt x="5" y="1020"/>
                  </a:cubicBezTo>
                  <a:cubicBezTo>
                    <a:pt x="8" y="1040"/>
                    <a:pt x="6" y="1060"/>
                    <a:pt x="0" y="1080"/>
                  </a:cubicBezTo>
                  <a:cubicBezTo>
                    <a:pt x="336" y="939"/>
                    <a:pt x="742" y="911"/>
                    <a:pt x="1092" y="773"/>
                  </a:cubicBezTo>
                  <a:cubicBezTo>
                    <a:pt x="1556" y="607"/>
                    <a:pt x="1956" y="313"/>
                    <a:pt x="2369" y="50"/>
                  </a:cubicBezTo>
                  <a:cubicBezTo>
                    <a:pt x="2392" y="40"/>
                    <a:pt x="2388" y="0"/>
                    <a:pt x="23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59"/>
            <p:cNvSpPr/>
            <p:nvPr/>
          </p:nvSpPr>
          <p:spPr>
            <a:xfrm>
              <a:off x="6470175" y="3056050"/>
              <a:ext cx="32250" cy="15400"/>
            </a:xfrm>
            <a:custGeom>
              <a:rect b="b" l="l" r="r" t="t"/>
              <a:pathLst>
                <a:path extrusionOk="0" h="616" w="1290">
                  <a:moveTo>
                    <a:pt x="1263" y="1"/>
                  </a:moveTo>
                  <a:cubicBezTo>
                    <a:pt x="1257" y="1"/>
                    <a:pt x="1251" y="3"/>
                    <a:pt x="1246" y="8"/>
                  </a:cubicBezTo>
                  <a:cubicBezTo>
                    <a:pt x="1102" y="176"/>
                    <a:pt x="900" y="279"/>
                    <a:pt x="706" y="357"/>
                  </a:cubicBezTo>
                  <a:cubicBezTo>
                    <a:pt x="499" y="437"/>
                    <a:pt x="284" y="500"/>
                    <a:pt x="69" y="552"/>
                  </a:cubicBezTo>
                  <a:cubicBezTo>
                    <a:pt x="50" y="560"/>
                    <a:pt x="24" y="557"/>
                    <a:pt x="13" y="576"/>
                  </a:cubicBezTo>
                  <a:cubicBezTo>
                    <a:pt x="1" y="600"/>
                    <a:pt x="19" y="616"/>
                    <a:pt x="39" y="616"/>
                  </a:cubicBezTo>
                  <a:cubicBezTo>
                    <a:pt x="45" y="616"/>
                    <a:pt x="51" y="615"/>
                    <a:pt x="57" y="612"/>
                  </a:cubicBezTo>
                  <a:cubicBezTo>
                    <a:pt x="252" y="567"/>
                    <a:pt x="442" y="505"/>
                    <a:pt x="631" y="439"/>
                  </a:cubicBezTo>
                  <a:cubicBezTo>
                    <a:pt x="847" y="361"/>
                    <a:pt x="1064" y="264"/>
                    <a:pt x="1229" y="99"/>
                  </a:cubicBezTo>
                  <a:cubicBezTo>
                    <a:pt x="1249" y="75"/>
                    <a:pt x="1282" y="56"/>
                    <a:pt x="1289" y="25"/>
                  </a:cubicBezTo>
                  <a:cubicBezTo>
                    <a:pt x="1289" y="11"/>
                    <a:pt x="1276" y="1"/>
                    <a:pt x="12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59"/>
            <p:cNvSpPr/>
            <p:nvPr/>
          </p:nvSpPr>
          <p:spPr>
            <a:xfrm>
              <a:off x="6515825" y="3054950"/>
              <a:ext cx="26425" cy="20350"/>
            </a:xfrm>
            <a:custGeom>
              <a:rect b="b" l="l" r="r" t="t"/>
              <a:pathLst>
                <a:path extrusionOk="0" h="814" w="1057">
                  <a:moveTo>
                    <a:pt x="1053" y="1"/>
                  </a:moveTo>
                  <a:cubicBezTo>
                    <a:pt x="967" y="50"/>
                    <a:pt x="882" y="105"/>
                    <a:pt x="798" y="161"/>
                  </a:cubicBezTo>
                  <a:cubicBezTo>
                    <a:pt x="581" y="305"/>
                    <a:pt x="380" y="470"/>
                    <a:pt x="175" y="628"/>
                  </a:cubicBezTo>
                  <a:cubicBezTo>
                    <a:pt x="118" y="673"/>
                    <a:pt x="62" y="722"/>
                    <a:pt x="8" y="770"/>
                  </a:cubicBezTo>
                  <a:cubicBezTo>
                    <a:pt x="2" y="775"/>
                    <a:pt x="0" y="782"/>
                    <a:pt x="0" y="788"/>
                  </a:cubicBezTo>
                  <a:cubicBezTo>
                    <a:pt x="0" y="802"/>
                    <a:pt x="13" y="813"/>
                    <a:pt x="26" y="813"/>
                  </a:cubicBezTo>
                  <a:cubicBezTo>
                    <a:pt x="32" y="813"/>
                    <a:pt x="38" y="811"/>
                    <a:pt x="43" y="806"/>
                  </a:cubicBezTo>
                  <a:cubicBezTo>
                    <a:pt x="344" y="558"/>
                    <a:pt x="682" y="285"/>
                    <a:pt x="1057" y="66"/>
                  </a:cubicBezTo>
                  <a:cubicBezTo>
                    <a:pt x="1055" y="44"/>
                    <a:pt x="1053" y="23"/>
                    <a:pt x="10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59"/>
            <p:cNvSpPr/>
            <p:nvPr/>
          </p:nvSpPr>
          <p:spPr>
            <a:xfrm>
              <a:off x="6555400" y="3046875"/>
              <a:ext cx="45675" cy="7900"/>
            </a:xfrm>
            <a:custGeom>
              <a:rect b="b" l="l" r="r" t="t"/>
              <a:pathLst>
                <a:path extrusionOk="0" h="316" w="1827">
                  <a:moveTo>
                    <a:pt x="605" y="1"/>
                  </a:moveTo>
                  <a:cubicBezTo>
                    <a:pt x="401" y="1"/>
                    <a:pt x="197" y="26"/>
                    <a:pt x="0" y="83"/>
                  </a:cubicBezTo>
                  <a:cubicBezTo>
                    <a:pt x="3" y="103"/>
                    <a:pt x="4" y="121"/>
                    <a:pt x="5" y="141"/>
                  </a:cubicBezTo>
                  <a:cubicBezTo>
                    <a:pt x="196" y="84"/>
                    <a:pt x="399" y="59"/>
                    <a:pt x="605" y="59"/>
                  </a:cubicBezTo>
                  <a:cubicBezTo>
                    <a:pt x="816" y="59"/>
                    <a:pt x="1030" y="86"/>
                    <a:pt x="1233" y="136"/>
                  </a:cubicBezTo>
                  <a:cubicBezTo>
                    <a:pt x="1382" y="172"/>
                    <a:pt x="1527" y="223"/>
                    <a:pt x="1672" y="279"/>
                  </a:cubicBezTo>
                  <a:cubicBezTo>
                    <a:pt x="1702" y="290"/>
                    <a:pt x="1733" y="301"/>
                    <a:pt x="1762" y="315"/>
                  </a:cubicBezTo>
                  <a:cubicBezTo>
                    <a:pt x="1765" y="315"/>
                    <a:pt x="1767" y="315"/>
                    <a:pt x="1769" y="315"/>
                  </a:cubicBezTo>
                  <a:cubicBezTo>
                    <a:pt x="1779" y="315"/>
                    <a:pt x="1788" y="312"/>
                    <a:pt x="1794" y="304"/>
                  </a:cubicBezTo>
                  <a:cubicBezTo>
                    <a:pt x="1826" y="252"/>
                    <a:pt x="1727" y="245"/>
                    <a:pt x="1696" y="226"/>
                  </a:cubicBezTo>
                  <a:cubicBezTo>
                    <a:pt x="1574" y="179"/>
                    <a:pt x="1450" y="134"/>
                    <a:pt x="1323" y="99"/>
                  </a:cubicBezTo>
                  <a:cubicBezTo>
                    <a:pt x="1090" y="37"/>
                    <a:pt x="847" y="1"/>
                    <a:pt x="6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59"/>
            <p:cNvSpPr/>
            <p:nvPr/>
          </p:nvSpPr>
          <p:spPr>
            <a:xfrm>
              <a:off x="6533175" y="3062100"/>
              <a:ext cx="9925" cy="8050"/>
            </a:xfrm>
            <a:custGeom>
              <a:rect b="b" l="l" r="r" t="t"/>
              <a:pathLst>
                <a:path extrusionOk="0" h="322" w="397">
                  <a:moveTo>
                    <a:pt x="387" y="0"/>
                  </a:moveTo>
                  <a:cubicBezTo>
                    <a:pt x="352" y="22"/>
                    <a:pt x="318" y="46"/>
                    <a:pt x="285" y="68"/>
                  </a:cubicBezTo>
                  <a:cubicBezTo>
                    <a:pt x="190" y="133"/>
                    <a:pt x="100" y="201"/>
                    <a:pt x="12" y="272"/>
                  </a:cubicBezTo>
                  <a:cubicBezTo>
                    <a:pt x="3" y="279"/>
                    <a:pt x="0" y="294"/>
                    <a:pt x="6" y="304"/>
                  </a:cubicBezTo>
                  <a:cubicBezTo>
                    <a:pt x="12" y="316"/>
                    <a:pt x="21" y="321"/>
                    <a:pt x="30" y="321"/>
                  </a:cubicBezTo>
                  <a:cubicBezTo>
                    <a:pt x="60" y="321"/>
                    <a:pt x="101" y="269"/>
                    <a:pt x="125" y="257"/>
                  </a:cubicBezTo>
                  <a:cubicBezTo>
                    <a:pt x="173" y="218"/>
                    <a:pt x="255" y="159"/>
                    <a:pt x="325" y="110"/>
                  </a:cubicBezTo>
                  <a:cubicBezTo>
                    <a:pt x="348" y="94"/>
                    <a:pt x="372" y="79"/>
                    <a:pt x="397" y="62"/>
                  </a:cubicBezTo>
                  <a:cubicBezTo>
                    <a:pt x="394" y="42"/>
                    <a:pt x="390" y="22"/>
                    <a:pt x="3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59"/>
            <p:cNvSpPr/>
            <p:nvPr/>
          </p:nvSpPr>
          <p:spPr>
            <a:xfrm>
              <a:off x="6555800" y="3052025"/>
              <a:ext cx="37950" cy="5225"/>
            </a:xfrm>
            <a:custGeom>
              <a:rect b="b" l="l" r="r" t="t"/>
              <a:pathLst>
                <a:path extrusionOk="0" h="209" w="1518">
                  <a:moveTo>
                    <a:pt x="792" y="1"/>
                  </a:moveTo>
                  <a:cubicBezTo>
                    <a:pt x="524" y="1"/>
                    <a:pt x="255" y="54"/>
                    <a:pt x="1" y="147"/>
                  </a:cubicBezTo>
                  <a:lnTo>
                    <a:pt x="5" y="209"/>
                  </a:lnTo>
                  <a:cubicBezTo>
                    <a:pt x="260" y="113"/>
                    <a:pt x="529" y="60"/>
                    <a:pt x="796" y="60"/>
                  </a:cubicBezTo>
                  <a:cubicBezTo>
                    <a:pt x="928" y="60"/>
                    <a:pt x="1060" y="73"/>
                    <a:pt x="1189" y="99"/>
                  </a:cubicBezTo>
                  <a:cubicBezTo>
                    <a:pt x="1285" y="119"/>
                    <a:pt x="1380" y="147"/>
                    <a:pt x="1470" y="183"/>
                  </a:cubicBezTo>
                  <a:cubicBezTo>
                    <a:pt x="1473" y="184"/>
                    <a:pt x="1476" y="184"/>
                    <a:pt x="1478" y="184"/>
                  </a:cubicBezTo>
                  <a:cubicBezTo>
                    <a:pt x="1507" y="184"/>
                    <a:pt x="1518" y="138"/>
                    <a:pt x="1486" y="130"/>
                  </a:cubicBezTo>
                  <a:cubicBezTo>
                    <a:pt x="1262" y="41"/>
                    <a:pt x="1027" y="1"/>
                    <a:pt x="7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59"/>
            <p:cNvSpPr/>
            <p:nvPr/>
          </p:nvSpPr>
          <p:spPr>
            <a:xfrm>
              <a:off x="6556175" y="3057300"/>
              <a:ext cx="23825" cy="4375"/>
            </a:xfrm>
            <a:custGeom>
              <a:rect b="b" l="l" r="r" t="t"/>
              <a:pathLst>
                <a:path extrusionOk="0" h="175" w="953">
                  <a:moveTo>
                    <a:pt x="612" y="0"/>
                  </a:moveTo>
                  <a:cubicBezTo>
                    <a:pt x="403" y="0"/>
                    <a:pt x="195" y="39"/>
                    <a:pt x="0" y="114"/>
                  </a:cubicBezTo>
                  <a:cubicBezTo>
                    <a:pt x="2" y="135"/>
                    <a:pt x="4" y="154"/>
                    <a:pt x="5" y="175"/>
                  </a:cubicBezTo>
                  <a:cubicBezTo>
                    <a:pt x="174" y="108"/>
                    <a:pt x="352" y="68"/>
                    <a:pt x="535" y="61"/>
                  </a:cubicBezTo>
                  <a:cubicBezTo>
                    <a:pt x="569" y="60"/>
                    <a:pt x="606" y="59"/>
                    <a:pt x="643" y="59"/>
                  </a:cubicBezTo>
                  <a:cubicBezTo>
                    <a:pt x="718" y="59"/>
                    <a:pt x="793" y="63"/>
                    <a:pt x="849" y="72"/>
                  </a:cubicBezTo>
                  <a:cubicBezTo>
                    <a:pt x="873" y="74"/>
                    <a:pt x="898" y="83"/>
                    <a:pt x="922" y="83"/>
                  </a:cubicBezTo>
                  <a:cubicBezTo>
                    <a:pt x="951" y="80"/>
                    <a:pt x="953" y="37"/>
                    <a:pt x="926" y="31"/>
                  </a:cubicBezTo>
                  <a:cubicBezTo>
                    <a:pt x="822" y="10"/>
                    <a:pt x="717" y="0"/>
                    <a:pt x="6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59"/>
            <p:cNvSpPr/>
            <p:nvPr/>
          </p:nvSpPr>
          <p:spPr>
            <a:xfrm>
              <a:off x="6571375" y="3036150"/>
              <a:ext cx="62050" cy="16100"/>
            </a:xfrm>
            <a:custGeom>
              <a:rect b="b" l="l" r="r" t="t"/>
              <a:pathLst>
                <a:path extrusionOk="0" h="644" w="2482">
                  <a:moveTo>
                    <a:pt x="2002" y="0"/>
                  </a:moveTo>
                  <a:cubicBezTo>
                    <a:pt x="1997" y="0"/>
                    <a:pt x="1992" y="1"/>
                    <a:pt x="1987" y="4"/>
                  </a:cubicBezTo>
                  <a:cubicBezTo>
                    <a:pt x="1966" y="16"/>
                    <a:pt x="1971" y="53"/>
                    <a:pt x="1994" y="58"/>
                  </a:cubicBezTo>
                  <a:cubicBezTo>
                    <a:pt x="2039" y="75"/>
                    <a:pt x="2051" y="79"/>
                    <a:pt x="2089" y="97"/>
                  </a:cubicBezTo>
                  <a:cubicBezTo>
                    <a:pt x="2150" y="123"/>
                    <a:pt x="2217" y="168"/>
                    <a:pt x="2249" y="198"/>
                  </a:cubicBezTo>
                  <a:cubicBezTo>
                    <a:pt x="2361" y="301"/>
                    <a:pt x="2397" y="427"/>
                    <a:pt x="2294" y="519"/>
                  </a:cubicBezTo>
                  <a:cubicBezTo>
                    <a:pt x="2243" y="568"/>
                    <a:pt x="2152" y="578"/>
                    <a:pt x="2058" y="582"/>
                  </a:cubicBezTo>
                  <a:cubicBezTo>
                    <a:pt x="2023" y="584"/>
                    <a:pt x="1989" y="585"/>
                    <a:pt x="1956" y="585"/>
                  </a:cubicBezTo>
                  <a:cubicBezTo>
                    <a:pt x="1834" y="585"/>
                    <a:pt x="1726" y="571"/>
                    <a:pt x="1600" y="541"/>
                  </a:cubicBezTo>
                  <a:cubicBezTo>
                    <a:pt x="1367" y="492"/>
                    <a:pt x="1147" y="401"/>
                    <a:pt x="921" y="329"/>
                  </a:cubicBezTo>
                  <a:cubicBezTo>
                    <a:pt x="684" y="261"/>
                    <a:pt x="441" y="203"/>
                    <a:pt x="195" y="196"/>
                  </a:cubicBezTo>
                  <a:cubicBezTo>
                    <a:pt x="148" y="198"/>
                    <a:pt x="102" y="201"/>
                    <a:pt x="55" y="210"/>
                  </a:cubicBezTo>
                  <a:cubicBezTo>
                    <a:pt x="40" y="215"/>
                    <a:pt x="19" y="212"/>
                    <a:pt x="9" y="226"/>
                  </a:cubicBezTo>
                  <a:cubicBezTo>
                    <a:pt x="1" y="239"/>
                    <a:pt x="11" y="256"/>
                    <a:pt x="27" y="256"/>
                  </a:cubicBezTo>
                  <a:cubicBezTo>
                    <a:pt x="29" y="256"/>
                    <a:pt x="31" y="256"/>
                    <a:pt x="33" y="256"/>
                  </a:cubicBezTo>
                  <a:cubicBezTo>
                    <a:pt x="86" y="245"/>
                    <a:pt x="141" y="240"/>
                    <a:pt x="196" y="240"/>
                  </a:cubicBezTo>
                  <a:cubicBezTo>
                    <a:pt x="363" y="240"/>
                    <a:pt x="536" y="282"/>
                    <a:pt x="709" y="321"/>
                  </a:cubicBezTo>
                  <a:cubicBezTo>
                    <a:pt x="1057" y="406"/>
                    <a:pt x="1380" y="573"/>
                    <a:pt x="1737" y="625"/>
                  </a:cubicBezTo>
                  <a:cubicBezTo>
                    <a:pt x="1812" y="639"/>
                    <a:pt x="1889" y="644"/>
                    <a:pt x="1967" y="644"/>
                  </a:cubicBezTo>
                  <a:cubicBezTo>
                    <a:pt x="2009" y="644"/>
                    <a:pt x="2051" y="642"/>
                    <a:pt x="2092" y="640"/>
                  </a:cubicBezTo>
                  <a:cubicBezTo>
                    <a:pt x="2171" y="631"/>
                    <a:pt x="2257" y="624"/>
                    <a:pt x="2321" y="574"/>
                  </a:cubicBezTo>
                  <a:cubicBezTo>
                    <a:pt x="2482" y="449"/>
                    <a:pt x="2417" y="259"/>
                    <a:pt x="2278" y="143"/>
                  </a:cubicBezTo>
                  <a:cubicBezTo>
                    <a:pt x="2202" y="82"/>
                    <a:pt x="2115" y="42"/>
                    <a:pt x="2026" y="7"/>
                  </a:cubicBezTo>
                  <a:cubicBezTo>
                    <a:pt x="2019" y="4"/>
                    <a:pt x="2010" y="0"/>
                    <a:pt x="20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59"/>
            <p:cNvSpPr/>
            <p:nvPr/>
          </p:nvSpPr>
          <p:spPr>
            <a:xfrm>
              <a:off x="6589500" y="3037825"/>
              <a:ext cx="36575" cy="9575"/>
            </a:xfrm>
            <a:custGeom>
              <a:rect b="b" l="l" r="r" t="t"/>
              <a:pathLst>
                <a:path extrusionOk="0" h="383" w="1463">
                  <a:moveTo>
                    <a:pt x="1236" y="0"/>
                  </a:moveTo>
                  <a:cubicBezTo>
                    <a:pt x="1236" y="0"/>
                    <a:pt x="1235" y="0"/>
                    <a:pt x="1234" y="0"/>
                  </a:cubicBezTo>
                  <a:cubicBezTo>
                    <a:pt x="1215" y="5"/>
                    <a:pt x="1211" y="34"/>
                    <a:pt x="1229" y="43"/>
                  </a:cubicBezTo>
                  <a:cubicBezTo>
                    <a:pt x="1350" y="93"/>
                    <a:pt x="1445" y="226"/>
                    <a:pt x="1374" y="294"/>
                  </a:cubicBezTo>
                  <a:cubicBezTo>
                    <a:pt x="1332" y="325"/>
                    <a:pt x="1278" y="337"/>
                    <a:pt x="1217" y="337"/>
                  </a:cubicBezTo>
                  <a:cubicBezTo>
                    <a:pt x="1081" y="337"/>
                    <a:pt x="914" y="278"/>
                    <a:pt x="775" y="240"/>
                  </a:cubicBezTo>
                  <a:cubicBezTo>
                    <a:pt x="555" y="172"/>
                    <a:pt x="335" y="91"/>
                    <a:pt x="107" y="60"/>
                  </a:cubicBezTo>
                  <a:cubicBezTo>
                    <a:pt x="106" y="60"/>
                    <a:pt x="106" y="60"/>
                    <a:pt x="105" y="60"/>
                  </a:cubicBezTo>
                  <a:cubicBezTo>
                    <a:pt x="87" y="60"/>
                    <a:pt x="57" y="51"/>
                    <a:pt x="35" y="51"/>
                  </a:cubicBezTo>
                  <a:cubicBezTo>
                    <a:pt x="17" y="51"/>
                    <a:pt x="2" y="56"/>
                    <a:pt x="1" y="76"/>
                  </a:cubicBezTo>
                  <a:cubicBezTo>
                    <a:pt x="4" y="112"/>
                    <a:pt x="51" y="101"/>
                    <a:pt x="77" y="107"/>
                  </a:cubicBezTo>
                  <a:cubicBezTo>
                    <a:pt x="116" y="111"/>
                    <a:pt x="165" y="121"/>
                    <a:pt x="220" y="132"/>
                  </a:cubicBezTo>
                  <a:cubicBezTo>
                    <a:pt x="422" y="174"/>
                    <a:pt x="617" y="245"/>
                    <a:pt x="814" y="303"/>
                  </a:cubicBezTo>
                  <a:cubicBezTo>
                    <a:pt x="930" y="335"/>
                    <a:pt x="1045" y="369"/>
                    <a:pt x="1163" y="380"/>
                  </a:cubicBezTo>
                  <a:cubicBezTo>
                    <a:pt x="1184" y="381"/>
                    <a:pt x="1205" y="382"/>
                    <a:pt x="1226" y="382"/>
                  </a:cubicBezTo>
                  <a:cubicBezTo>
                    <a:pt x="1280" y="382"/>
                    <a:pt x="1335" y="376"/>
                    <a:pt x="1383" y="348"/>
                  </a:cubicBezTo>
                  <a:cubicBezTo>
                    <a:pt x="1457" y="307"/>
                    <a:pt x="1462" y="205"/>
                    <a:pt x="1416" y="138"/>
                  </a:cubicBezTo>
                  <a:cubicBezTo>
                    <a:pt x="1389" y="94"/>
                    <a:pt x="1349" y="55"/>
                    <a:pt x="1303" y="29"/>
                  </a:cubicBezTo>
                  <a:cubicBezTo>
                    <a:pt x="1282" y="20"/>
                    <a:pt x="1261" y="0"/>
                    <a:pt x="12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59"/>
            <p:cNvSpPr/>
            <p:nvPr/>
          </p:nvSpPr>
          <p:spPr>
            <a:xfrm>
              <a:off x="6625400" y="3037175"/>
              <a:ext cx="20325" cy="18150"/>
            </a:xfrm>
            <a:custGeom>
              <a:rect b="b" l="l" r="r" t="t"/>
              <a:pathLst>
                <a:path extrusionOk="0" h="726" w="813">
                  <a:moveTo>
                    <a:pt x="346" y="1"/>
                  </a:moveTo>
                  <a:cubicBezTo>
                    <a:pt x="330" y="1"/>
                    <a:pt x="316" y="18"/>
                    <a:pt x="321" y="34"/>
                  </a:cubicBezTo>
                  <a:cubicBezTo>
                    <a:pt x="331" y="55"/>
                    <a:pt x="359" y="68"/>
                    <a:pt x="385" y="94"/>
                  </a:cubicBezTo>
                  <a:cubicBezTo>
                    <a:pt x="444" y="144"/>
                    <a:pt x="500" y="209"/>
                    <a:pt x="533" y="256"/>
                  </a:cubicBezTo>
                  <a:cubicBezTo>
                    <a:pt x="730" y="539"/>
                    <a:pt x="469" y="630"/>
                    <a:pt x="200" y="663"/>
                  </a:cubicBezTo>
                  <a:cubicBezTo>
                    <a:pt x="145" y="669"/>
                    <a:pt x="90" y="671"/>
                    <a:pt x="35" y="673"/>
                  </a:cubicBezTo>
                  <a:cubicBezTo>
                    <a:pt x="28" y="673"/>
                    <a:pt x="21" y="676"/>
                    <a:pt x="17" y="681"/>
                  </a:cubicBezTo>
                  <a:cubicBezTo>
                    <a:pt x="0" y="697"/>
                    <a:pt x="13" y="725"/>
                    <a:pt x="35" y="725"/>
                  </a:cubicBezTo>
                  <a:cubicBezTo>
                    <a:pt x="303" y="719"/>
                    <a:pt x="813" y="663"/>
                    <a:pt x="612" y="276"/>
                  </a:cubicBezTo>
                  <a:cubicBezTo>
                    <a:pt x="544" y="171"/>
                    <a:pt x="458" y="66"/>
                    <a:pt x="350" y="1"/>
                  </a:cubicBezTo>
                  <a:cubicBezTo>
                    <a:pt x="349" y="1"/>
                    <a:pt x="347" y="1"/>
                    <a:pt x="3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59"/>
            <p:cNvSpPr/>
            <p:nvPr/>
          </p:nvSpPr>
          <p:spPr>
            <a:xfrm>
              <a:off x="6641450" y="3039600"/>
              <a:ext cx="10125" cy="17725"/>
            </a:xfrm>
            <a:custGeom>
              <a:rect b="b" l="l" r="r" t="t"/>
              <a:pathLst>
                <a:path extrusionOk="0" h="709" w="405">
                  <a:moveTo>
                    <a:pt x="92" y="1"/>
                  </a:moveTo>
                  <a:cubicBezTo>
                    <a:pt x="87" y="1"/>
                    <a:pt x="83" y="2"/>
                    <a:pt x="78" y="5"/>
                  </a:cubicBezTo>
                  <a:cubicBezTo>
                    <a:pt x="64" y="15"/>
                    <a:pt x="67" y="38"/>
                    <a:pt x="80" y="45"/>
                  </a:cubicBezTo>
                  <a:cubicBezTo>
                    <a:pt x="222" y="108"/>
                    <a:pt x="315" y="213"/>
                    <a:pt x="347" y="350"/>
                  </a:cubicBezTo>
                  <a:cubicBezTo>
                    <a:pt x="361" y="438"/>
                    <a:pt x="283" y="553"/>
                    <a:pt x="165" y="602"/>
                  </a:cubicBezTo>
                  <a:cubicBezTo>
                    <a:pt x="116" y="623"/>
                    <a:pt x="85" y="637"/>
                    <a:pt x="27" y="657"/>
                  </a:cubicBezTo>
                  <a:cubicBezTo>
                    <a:pt x="1" y="663"/>
                    <a:pt x="1" y="703"/>
                    <a:pt x="27" y="709"/>
                  </a:cubicBezTo>
                  <a:cubicBezTo>
                    <a:pt x="77" y="705"/>
                    <a:pt x="126" y="674"/>
                    <a:pt x="173" y="657"/>
                  </a:cubicBezTo>
                  <a:cubicBezTo>
                    <a:pt x="286" y="611"/>
                    <a:pt x="396" y="512"/>
                    <a:pt x="404" y="383"/>
                  </a:cubicBezTo>
                  <a:cubicBezTo>
                    <a:pt x="405" y="277"/>
                    <a:pt x="335" y="180"/>
                    <a:pt x="265" y="106"/>
                  </a:cubicBezTo>
                  <a:cubicBezTo>
                    <a:pt x="226" y="69"/>
                    <a:pt x="181" y="40"/>
                    <a:pt x="134" y="18"/>
                  </a:cubicBezTo>
                  <a:cubicBezTo>
                    <a:pt x="120" y="12"/>
                    <a:pt x="105" y="1"/>
                    <a:pt x="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59"/>
            <p:cNvSpPr/>
            <p:nvPr/>
          </p:nvSpPr>
          <p:spPr>
            <a:xfrm>
              <a:off x="6646775" y="3047700"/>
              <a:ext cx="21775" cy="10900"/>
            </a:xfrm>
            <a:custGeom>
              <a:rect b="b" l="l" r="r" t="t"/>
              <a:pathLst>
                <a:path extrusionOk="0" h="436" w="871">
                  <a:moveTo>
                    <a:pt x="750" y="1"/>
                  </a:moveTo>
                  <a:cubicBezTo>
                    <a:pt x="535" y="1"/>
                    <a:pt x="348" y="82"/>
                    <a:pt x="192" y="236"/>
                  </a:cubicBezTo>
                  <a:cubicBezTo>
                    <a:pt x="148" y="276"/>
                    <a:pt x="86" y="342"/>
                    <a:pt x="55" y="363"/>
                  </a:cubicBezTo>
                  <a:cubicBezTo>
                    <a:pt x="39" y="379"/>
                    <a:pt x="13" y="386"/>
                    <a:pt x="4" y="406"/>
                  </a:cubicBezTo>
                  <a:cubicBezTo>
                    <a:pt x="0" y="422"/>
                    <a:pt x="12" y="436"/>
                    <a:pt x="26" y="436"/>
                  </a:cubicBezTo>
                  <a:cubicBezTo>
                    <a:pt x="30" y="436"/>
                    <a:pt x="34" y="435"/>
                    <a:pt x="37" y="432"/>
                  </a:cubicBezTo>
                  <a:cubicBezTo>
                    <a:pt x="201" y="324"/>
                    <a:pt x="329" y="157"/>
                    <a:pt x="489" y="101"/>
                  </a:cubicBezTo>
                  <a:cubicBezTo>
                    <a:pt x="578" y="69"/>
                    <a:pt x="663" y="56"/>
                    <a:pt x="749" y="56"/>
                  </a:cubicBezTo>
                  <a:cubicBezTo>
                    <a:pt x="785" y="56"/>
                    <a:pt x="821" y="58"/>
                    <a:pt x="858" y="62"/>
                  </a:cubicBezTo>
                  <a:cubicBezTo>
                    <a:pt x="858" y="43"/>
                    <a:pt x="863" y="25"/>
                    <a:pt x="870" y="9"/>
                  </a:cubicBezTo>
                  <a:cubicBezTo>
                    <a:pt x="829" y="3"/>
                    <a:pt x="789" y="1"/>
                    <a:pt x="7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59"/>
            <p:cNvSpPr/>
            <p:nvPr/>
          </p:nvSpPr>
          <p:spPr>
            <a:xfrm>
              <a:off x="6685275" y="3053350"/>
              <a:ext cx="25725" cy="19675"/>
            </a:xfrm>
            <a:custGeom>
              <a:rect b="b" l="l" r="r" t="t"/>
              <a:pathLst>
                <a:path extrusionOk="0" h="787" w="1029">
                  <a:moveTo>
                    <a:pt x="1" y="0"/>
                  </a:moveTo>
                  <a:lnTo>
                    <a:pt x="1" y="0"/>
                  </a:lnTo>
                  <a:cubicBezTo>
                    <a:pt x="10" y="25"/>
                    <a:pt x="16" y="52"/>
                    <a:pt x="20" y="77"/>
                  </a:cubicBezTo>
                  <a:cubicBezTo>
                    <a:pt x="219" y="190"/>
                    <a:pt x="359" y="350"/>
                    <a:pt x="545" y="495"/>
                  </a:cubicBezTo>
                  <a:cubicBezTo>
                    <a:pt x="669" y="593"/>
                    <a:pt x="803" y="680"/>
                    <a:pt x="940" y="760"/>
                  </a:cubicBezTo>
                  <a:cubicBezTo>
                    <a:pt x="957" y="768"/>
                    <a:pt x="974" y="786"/>
                    <a:pt x="995" y="786"/>
                  </a:cubicBezTo>
                  <a:cubicBezTo>
                    <a:pt x="997" y="786"/>
                    <a:pt x="998" y="786"/>
                    <a:pt x="1000" y="786"/>
                  </a:cubicBezTo>
                  <a:cubicBezTo>
                    <a:pt x="1023" y="781"/>
                    <a:pt x="1028" y="747"/>
                    <a:pt x="1007" y="735"/>
                  </a:cubicBezTo>
                  <a:cubicBezTo>
                    <a:pt x="964" y="710"/>
                    <a:pt x="920" y="684"/>
                    <a:pt x="878" y="657"/>
                  </a:cubicBezTo>
                  <a:cubicBezTo>
                    <a:pt x="700" y="547"/>
                    <a:pt x="562" y="442"/>
                    <a:pt x="412" y="306"/>
                  </a:cubicBezTo>
                  <a:cubicBezTo>
                    <a:pt x="288" y="188"/>
                    <a:pt x="150" y="84"/>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59"/>
            <p:cNvSpPr/>
            <p:nvPr/>
          </p:nvSpPr>
          <p:spPr>
            <a:xfrm>
              <a:off x="6685025" y="3058900"/>
              <a:ext cx="11350" cy="9825"/>
            </a:xfrm>
            <a:custGeom>
              <a:rect b="b" l="l" r="r" t="t"/>
              <a:pathLst>
                <a:path extrusionOk="0" h="393" w="454">
                  <a:moveTo>
                    <a:pt x="18" y="1"/>
                  </a:moveTo>
                  <a:cubicBezTo>
                    <a:pt x="14" y="14"/>
                    <a:pt x="9" y="26"/>
                    <a:pt x="3" y="40"/>
                  </a:cubicBezTo>
                  <a:cubicBezTo>
                    <a:pt x="2" y="42"/>
                    <a:pt x="0" y="43"/>
                    <a:pt x="0" y="46"/>
                  </a:cubicBezTo>
                  <a:cubicBezTo>
                    <a:pt x="82" y="94"/>
                    <a:pt x="158" y="150"/>
                    <a:pt x="229" y="210"/>
                  </a:cubicBezTo>
                  <a:cubicBezTo>
                    <a:pt x="293" y="263"/>
                    <a:pt x="353" y="323"/>
                    <a:pt x="406" y="387"/>
                  </a:cubicBezTo>
                  <a:cubicBezTo>
                    <a:pt x="411" y="391"/>
                    <a:pt x="416" y="393"/>
                    <a:pt x="420" y="393"/>
                  </a:cubicBezTo>
                  <a:cubicBezTo>
                    <a:pt x="437" y="393"/>
                    <a:pt x="453" y="371"/>
                    <a:pt x="437" y="356"/>
                  </a:cubicBezTo>
                  <a:cubicBezTo>
                    <a:pt x="323" y="212"/>
                    <a:pt x="175" y="96"/>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59"/>
            <p:cNvSpPr/>
            <p:nvPr/>
          </p:nvSpPr>
          <p:spPr>
            <a:xfrm>
              <a:off x="6655625" y="3053725"/>
              <a:ext cx="13675" cy="3950"/>
            </a:xfrm>
            <a:custGeom>
              <a:rect b="b" l="l" r="r" t="t"/>
              <a:pathLst>
                <a:path extrusionOk="0" h="158" w="547">
                  <a:moveTo>
                    <a:pt x="517" y="1"/>
                  </a:moveTo>
                  <a:cubicBezTo>
                    <a:pt x="387" y="1"/>
                    <a:pt x="257" y="25"/>
                    <a:pt x="134" y="77"/>
                  </a:cubicBezTo>
                  <a:cubicBezTo>
                    <a:pt x="103" y="93"/>
                    <a:pt x="0" y="109"/>
                    <a:pt x="52" y="156"/>
                  </a:cubicBezTo>
                  <a:cubicBezTo>
                    <a:pt x="56" y="157"/>
                    <a:pt x="60" y="158"/>
                    <a:pt x="65" y="158"/>
                  </a:cubicBezTo>
                  <a:cubicBezTo>
                    <a:pt x="99" y="158"/>
                    <a:pt x="141" y="126"/>
                    <a:pt x="173" y="119"/>
                  </a:cubicBezTo>
                  <a:cubicBezTo>
                    <a:pt x="290" y="73"/>
                    <a:pt x="411" y="53"/>
                    <a:pt x="529" y="53"/>
                  </a:cubicBezTo>
                  <a:cubicBezTo>
                    <a:pt x="534" y="53"/>
                    <a:pt x="540" y="53"/>
                    <a:pt x="546" y="53"/>
                  </a:cubicBezTo>
                  <a:cubicBezTo>
                    <a:pt x="535" y="38"/>
                    <a:pt x="525" y="21"/>
                    <a:pt x="5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59"/>
            <p:cNvSpPr/>
            <p:nvPr/>
          </p:nvSpPr>
          <p:spPr>
            <a:xfrm>
              <a:off x="6690675" y="3054400"/>
              <a:ext cx="41850" cy="19875"/>
            </a:xfrm>
            <a:custGeom>
              <a:rect b="b" l="l" r="r" t="t"/>
              <a:pathLst>
                <a:path extrusionOk="0" h="795" w="1674">
                  <a:moveTo>
                    <a:pt x="29" y="1"/>
                  </a:moveTo>
                  <a:cubicBezTo>
                    <a:pt x="24" y="1"/>
                    <a:pt x="20" y="2"/>
                    <a:pt x="16" y="3"/>
                  </a:cubicBezTo>
                  <a:cubicBezTo>
                    <a:pt x="1" y="13"/>
                    <a:pt x="4" y="38"/>
                    <a:pt x="22" y="42"/>
                  </a:cubicBezTo>
                  <a:cubicBezTo>
                    <a:pt x="97" y="60"/>
                    <a:pt x="166" y="108"/>
                    <a:pt x="240" y="157"/>
                  </a:cubicBezTo>
                  <a:cubicBezTo>
                    <a:pt x="380" y="256"/>
                    <a:pt x="502" y="360"/>
                    <a:pt x="648" y="464"/>
                  </a:cubicBezTo>
                  <a:cubicBezTo>
                    <a:pt x="903" y="659"/>
                    <a:pt x="1217" y="794"/>
                    <a:pt x="1539" y="794"/>
                  </a:cubicBezTo>
                  <a:cubicBezTo>
                    <a:pt x="1567" y="794"/>
                    <a:pt x="1594" y="793"/>
                    <a:pt x="1622" y="791"/>
                  </a:cubicBezTo>
                  <a:cubicBezTo>
                    <a:pt x="1638" y="776"/>
                    <a:pt x="1657" y="759"/>
                    <a:pt x="1673" y="744"/>
                  </a:cubicBezTo>
                  <a:lnTo>
                    <a:pt x="1673" y="744"/>
                  </a:lnTo>
                  <a:cubicBezTo>
                    <a:pt x="1629" y="750"/>
                    <a:pt x="1584" y="753"/>
                    <a:pt x="1538" y="753"/>
                  </a:cubicBezTo>
                  <a:cubicBezTo>
                    <a:pt x="1296" y="753"/>
                    <a:pt x="1042" y="672"/>
                    <a:pt x="830" y="538"/>
                  </a:cubicBezTo>
                  <a:cubicBezTo>
                    <a:pt x="617" y="405"/>
                    <a:pt x="449" y="253"/>
                    <a:pt x="248" y="113"/>
                  </a:cubicBezTo>
                  <a:cubicBezTo>
                    <a:pt x="191" y="76"/>
                    <a:pt x="135" y="38"/>
                    <a:pt x="73" y="14"/>
                  </a:cubicBezTo>
                  <a:cubicBezTo>
                    <a:pt x="59" y="10"/>
                    <a:pt x="44" y="1"/>
                    <a:pt x="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59"/>
            <p:cNvSpPr/>
            <p:nvPr/>
          </p:nvSpPr>
          <p:spPr>
            <a:xfrm>
              <a:off x="6695675" y="3054225"/>
              <a:ext cx="40325" cy="17000"/>
            </a:xfrm>
            <a:custGeom>
              <a:rect b="b" l="l" r="r" t="t"/>
              <a:pathLst>
                <a:path extrusionOk="0" h="680" w="1613">
                  <a:moveTo>
                    <a:pt x="17" y="0"/>
                  </a:moveTo>
                  <a:cubicBezTo>
                    <a:pt x="9" y="1"/>
                    <a:pt x="1" y="10"/>
                    <a:pt x="1" y="20"/>
                  </a:cubicBezTo>
                  <a:cubicBezTo>
                    <a:pt x="7" y="47"/>
                    <a:pt x="38" y="42"/>
                    <a:pt x="64" y="59"/>
                  </a:cubicBezTo>
                  <a:cubicBezTo>
                    <a:pt x="202" y="119"/>
                    <a:pt x="336" y="185"/>
                    <a:pt x="457" y="277"/>
                  </a:cubicBezTo>
                  <a:cubicBezTo>
                    <a:pt x="602" y="402"/>
                    <a:pt x="826" y="562"/>
                    <a:pt x="1037" y="627"/>
                  </a:cubicBezTo>
                  <a:cubicBezTo>
                    <a:pt x="1158" y="664"/>
                    <a:pt x="1287" y="680"/>
                    <a:pt x="1415" y="680"/>
                  </a:cubicBezTo>
                  <a:cubicBezTo>
                    <a:pt x="1423" y="680"/>
                    <a:pt x="1431" y="680"/>
                    <a:pt x="1438" y="680"/>
                  </a:cubicBezTo>
                  <a:cubicBezTo>
                    <a:pt x="1484" y="679"/>
                    <a:pt x="1521" y="675"/>
                    <a:pt x="1559" y="670"/>
                  </a:cubicBezTo>
                  <a:lnTo>
                    <a:pt x="1564" y="664"/>
                  </a:lnTo>
                  <a:cubicBezTo>
                    <a:pt x="1581" y="649"/>
                    <a:pt x="1596" y="632"/>
                    <a:pt x="1612" y="617"/>
                  </a:cubicBezTo>
                  <a:lnTo>
                    <a:pt x="1612" y="617"/>
                  </a:lnTo>
                  <a:cubicBezTo>
                    <a:pt x="1544" y="623"/>
                    <a:pt x="1474" y="634"/>
                    <a:pt x="1405" y="634"/>
                  </a:cubicBezTo>
                  <a:cubicBezTo>
                    <a:pt x="1392" y="634"/>
                    <a:pt x="1379" y="633"/>
                    <a:pt x="1366" y="632"/>
                  </a:cubicBezTo>
                  <a:cubicBezTo>
                    <a:pt x="1122" y="627"/>
                    <a:pt x="896" y="537"/>
                    <a:pt x="686" y="387"/>
                  </a:cubicBezTo>
                  <a:cubicBezTo>
                    <a:pt x="562" y="294"/>
                    <a:pt x="416" y="159"/>
                    <a:pt x="249" y="89"/>
                  </a:cubicBezTo>
                  <a:cubicBezTo>
                    <a:pt x="170" y="54"/>
                    <a:pt x="108" y="25"/>
                    <a:pt x="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59"/>
            <p:cNvSpPr/>
            <p:nvPr/>
          </p:nvSpPr>
          <p:spPr>
            <a:xfrm>
              <a:off x="6721275" y="3431700"/>
              <a:ext cx="13600" cy="27500"/>
            </a:xfrm>
            <a:custGeom>
              <a:rect b="b" l="l" r="r" t="t"/>
              <a:pathLst>
                <a:path extrusionOk="0" h="1100" w="544">
                  <a:moveTo>
                    <a:pt x="516" y="0"/>
                  </a:moveTo>
                  <a:cubicBezTo>
                    <a:pt x="508" y="0"/>
                    <a:pt x="499" y="4"/>
                    <a:pt x="495" y="13"/>
                  </a:cubicBezTo>
                  <a:cubicBezTo>
                    <a:pt x="406" y="143"/>
                    <a:pt x="456" y="312"/>
                    <a:pt x="442" y="458"/>
                  </a:cubicBezTo>
                  <a:cubicBezTo>
                    <a:pt x="422" y="648"/>
                    <a:pt x="357" y="845"/>
                    <a:pt x="227" y="983"/>
                  </a:cubicBezTo>
                  <a:cubicBezTo>
                    <a:pt x="175" y="1029"/>
                    <a:pt x="92" y="1048"/>
                    <a:pt x="0" y="1054"/>
                  </a:cubicBezTo>
                  <a:cubicBezTo>
                    <a:pt x="20" y="1069"/>
                    <a:pt x="39" y="1083"/>
                    <a:pt x="57" y="1097"/>
                  </a:cubicBezTo>
                  <a:cubicBezTo>
                    <a:pt x="58" y="1097"/>
                    <a:pt x="58" y="1099"/>
                    <a:pt x="59" y="1099"/>
                  </a:cubicBezTo>
                  <a:cubicBezTo>
                    <a:pt x="135" y="1091"/>
                    <a:pt x="210" y="1072"/>
                    <a:pt x="267" y="1020"/>
                  </a:cubicBezTo>
                  <a:cubicBezTo>
                    <a:pt x="346" y="942"/>
                    <a:pt x="388" y="834"/>
                    <a:pt x="424" y="730"/>
                  </a:cubicBezTo>
                  <a:cubicBezTo>
                    <a:pt x="468" y="591"/>
                    <a:pt x="490" y="467"/>
                    <a:pt x="490" y="329"/>
                  </a:cubicBezTo>
                  <a:cubicBezTo>
                    <a:pt x="492" y="241"/>
                    <a:pt x="496" y="152"/>
                    <a:pt x="506" y="101"/>
                  </a:cubicBezTo>
                  <a:cubicBezTo>
                    <a:pt x="512" y="66"/>
                    <a:pt x="523" y="62"/>
                    <a:pt x="538" y="27"/>
                  </a:cubicBezTo>
                  <a:cubicBezTo>
                    <a:pt x="543" y="11"/>
                    <a:pt x="530" y="0"/>
                    <a:pt x="5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59"/>
            <p:cNvSpPr/>
            <p:nvPr/>
          </p:nvSpPr>
          <p:spPr>
            <a:xfrm>
              <a:off x="6715650" y="3436525"/>
              <a:ext cx="15175" cy="18350"/>
            </a:xfrm>
            <a:custGeom>
              <a:rect b="b" l="l" r="r" t="t"/>
              <a:pathLst>
                <a:path extrusionOk="0" h="734" w="607">
                  <a:moveTo>
                    <a:pt x="577" y="0"/>
                  </a:moveTo>
                  <a:cubicBezTo>
                    <a:pt x="551" y="0"/>
                    <a:pt x="550" y="28"/>
                    <a:pt x="545" y="48"/>
                  </a:cubicBezTo>
                  <a:cubicBezTo>
                    <a:pt x="524" y="124"/>
                    <a:pt x="508" y="199"/>
                    <a:pt x="497" y="276"/>
                  </a:cubicBezTo>
                  <a:cubicBezTo>
                    <a:pt x="482" y="390"/>
                    <a:pt x="484" y="465"/>
                    <a:pt x="423" y="556"/>
                  </a:cubicBezTo>
                  <a:cubicBezTo>
                    <a:pt x="376" y="634"/>
                    <a:pt x="275" y="681"/>
                    <a:pt x="181" y="681"/>
                  </a:cubicBezTo>
                  <a:cubicBezTo>
                    <a:pt x="162" y="681"/>
                    <a:pt x="143" y="679"/>
                    <a:pt x="124" y="675"/>
                  </a:cubicBezTo>
                  <a:cubicBezTo>
                    <a:pt x="92" y="670"/>
                    <a:pt x="62" y="650"/>
                    <a:pt x="30" y="646"/>
                  </a:cubicBezTo>
                  <a:cubicBezTo>
                    <a:pt x="8" y="647"/>
                    <a:pt x="1" y="680"/>
                    <a:pt x="20" y="690"/>
                  </a:cubicBezTo>
                  <a:cubicBezTo>
                    <a:pt x="70" y="718"/>
                    <a:pt x="128" y="733"/>
                    <a:pt x="187" y="733"/>
                  </a:cubicBezTo>
                  <a:cubicBezTo>
                    <a:pt x="300" y="733"/>
                    <a:pt x="416" y="680"/>
                    <a:pt x="478" y="567"/>
                  </a:cubicBezTo>
                  <a:cubicBezTo>
                    <a:pt x="547" y="450"/>
                    <a:pt x="533" y="333"/>
                    <a:pt x="560" y="217"/>
                  </a:cubicBezTo>
                  <a:cubicBezTo>
                    <a:pt x="570" y="162"/>
                    <a:pt x="585" y="108"/>
                    <a:pt x="597" y="54"/>
                  </a:cubicBezTo>
                  <a:cubicBezTo>
                    <a:pt x="603" y="32"/>
                    <a:pt x="606" y="1"/>
                    <a:pt x="5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59"/>
            <p:cNvSpPr/>
            <p:nvPr/>
          </p:nvSpPr>
          <p:spPr>
            <a:xfrm>
              <a:off x="6690600" y="3473225"/>
              <a:ext cx="21400" cy="24600"/>
            </a:xfrm>
            <a:custGeom>
              <a:rect b="b" l="l" r="r" t="t"/>
              <a:pathLst>
                <a:path extrusionOk="0" h="984" w="856">
                  <a:moveTo>
                    <a:pt x="646" y="60"/>
                  </a:moveTo>
                  <a:cubicBezTo>
                    <a:pt x="655" y="60"/>
                    <a:pt x="663" y="61"/>
                    <a:pt x="671" y="63"/>
                  </a:cubicBezTo>
                  <a:cubicBezTo>
                    <a:pt x="694" y="63"/>
                    <a:pt x="742" y="122"/>
                    <a:pt x="750" y="142"/>
                  </a:cubicBezTo>
                  <a:cubicBezTo>
                    <a:pt x="764" y="187"/>
                    <a:pt x="758" y="223"/>
                    <a:pt x="743" y="281"/>
                  </a:cubicBezTo>
                  <a:cubicBezTo>
                    <a:pt x="702" y="414"/>
                    <a:pt x="605" y="558"/>
                    <a:pt x="509" y="665"/>
                  </a:cubicBezTo>
                  <a:cubicBezTo>
                    <a:pt x="459" y="726"/>
                    <a:pt x="395" y="775"/>
                    <a:pt x="341" y="830"/>
                  </a:cubicBezTo>
                  <a:cubicBezTo>
                    <a:pt x="336" y="838"/>
                    <a:pt x="343" y="850"/>
                    <a:pt x="353" y="852"/>
                  </a:cubicBezTo>
                  <a:cubicBezTo>
                    <a:pt x="352" y="853"/>
                    <a:pt x="351" y="853"/>
                    <a:pt x="351" y="856"/>
                  </a:cubicBezTo>
                  <a:cubicBezTo>
                    <a:pt x="298" y="905"/>
                    <a:pt x="227" y="943"/>
                    <a:pt x="166" y="943"/>
                  </a:cubicBezTo>
                  <a:cubicBezTo>
                    <a:pt x="124" y="943"/>
                    <a:pt x="87" y="925"/>
                    <a:pt x="65" y="879"/>
                  </a:cubicBezTo>
                  <a:cubicBezTo>
                    <a:pt x="44" y="823"/>
                    <a:pt x="74" y="697"/>
                    <a:pt x="107" y="626"/>
                  </a:cubicBezTo>
                  <a:cubicBezTo>
                    <a:pt x="198" y="452"/>
                    <a:pt x="292" y="341"/>
                    <a:pt x="429" y="197"/>
                  </a:cubicBezTo>
                  <a:cubicBezTo>
                    <a:pt x="507" y="120"/>
                    <a:pt x="573" y="60"/>
                    <a:pt x="646" y="60"/>
                  </a:cubicBezTo>
                  <a:close/>
                  <a:moveTo>
                    <a:pt x="644" y="0"/>
                  </a:moveTo>
                  <a:cubicBezTo>
                    <a:pt x="611" y="0"/>
                    <a:pt x="575" y="11"/>
                    <a:pt x="537" y="33"/>
                  </a:cubicBezTo>
                  <a:cubicBezTo>
                    <a:pt x="452" y="85"/>
                    <a:pt x="388" y="166"/>
                    <a:pt x="321" y="239"/>
                  </a:cubicBezTo>
                  <a:cubicBezTo>
                    <a:pt x="200" y="394"/>
                    <a:pt x="65" y="558"/>
                    <a:pt x="29" y="758"/>
                  </a:cubicBezTo>
                  <a:cubicBezTo>
                    <a:pt x="1" y="869"/>
                    <a:pt x="42" y="984"/>
                    <a:pt x="168" y="984"/>
                  </a:cubicBezTo>
                  <a:cubicBezTo>
                    <a:pt x="176" y="984"/>
                    <a:pt x="184" y="983"/>
                    <a:pt x="192" y="982"/>
                  </a:cubicBezTo>
                  <a:cubicBezTo>
                    <a:pt x="266" y="975"/>
                    <a:pt x="331" y="926"/>
                    <a:pt x="383" y="876"/>
                  </a:cubicBezTo>
                  <a:cubicBezTo>
                    <a:pt x="389" y="863"/>
                    <a:pt x="379" y="850"/>
                    <a:pt x="367" y="847"/>
                  </a:cubicBezTo>
                  <a:cubicBezTo>
                    <a:pt x="373" y="843"/>
                    <a:pt x="377" y="840"/>
                    <a:pt x="385" y="833"/>
                  </a:cubicBezTo>
                  <a:cubicBezTo>
                    <a:pt x="564" y="703"/>
                    <a:pt x="856" y="358"/>
                    <a:pt x="801" y="124"/>
                  </a:cubicBezTo>
                  <a:cubicBezTo>
                    <a:pt x="769" y="44"/>
                    <a:pt x="712" y="0"/>
                    <a:pt x="6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59"/>
            <p:cNvSpPr/>
            <p:nvPr/>
          </p:nvSpPr>
          <p:spPr>
            <a:xfrm>
              <a:off x="6695675" y="3481375"/>
              <a:ext cx="9200" cy="11750"/>
            </a:xfrm>
            <a:custGeom>
              <a:rect b="b" l="l" r="r" t="t"/>
              <a:pathLst>
                <a:path extrusionOk="0" h="470" w="368">
                  <a:moveTo>
                    <a:pt x="284" y="40"/>
                  </a:moveTo>
                  <a:cubicBezTo>
                    <a:pt x="298" y="40"/>
                    <a:pt x="311" y="45"/>
                    <a:pt x="321" y="58"/>
                  </a:cubicBezTo>
                  <a:cubicBezTo>
                    <a:pt x="330" y="118"/>
                    <a:pt x="244" y="269"/>
                    <a:pt x="197" y="330"/>
                  </a:cubicBezTo>
                  <a:cubicBezTo>
                    <a:pt x="167" y="369"/>
                    <a:pt x="138" y="401"/>
                    <a:pt x="104" y="417"/>
                  </a:cubicBezTo>
                  <a:cubicBezTo>
                    <a:pt x="102" y="418"/>
                    <a:pt x="100" y="418"/>
                    <a:pt x="99" y="420"/>
                  </a:cubicBezTo>
                  <a:cubicBezTo>
                    <a:pt x="94" y="415"/>
                    <a:pt x="88" y="411"/>
                    <a:pt x="79" y="411"/>
                  </a:cubicBezTo>
                  <a:lnTo>
                    <a:pt x="71" y="411"/>
                  </a:lnTo>
                  <a:cubicBezTo>
                    <a:pt x="58" y="402"/>
                    <a:pt x="53" y="354"/>
                    <a:pt x="67" y="297"/>
                  </a:cubicBezTo>
                  <a:cubicBezTo>
                    <a:pt x="94" y="202"/>
                    <a:pt x="210" y="40"/>
                    <a:pt x="284" y="40"/>
                  </a:cubicBezTo>
                  <a:close/>
                  <a:moveTo>
                    <a:pt x="281" y="0"/>
                  </a:moveTo>
                  <a:cubicBezTo>
                    <a:pt x="255" y="0"/>
                    <a:pt x="228" y="9"/>
                    <a:pt x="208" y="23"/>
                  </a:cubicBezTo>
                  <a:cubicBezTo>
                    <a:pt x="151" y="61"/>
                    <a:pt x="115" y="120"/>
                    <a:pt x="78" y="175"/>
                  </a:cubicBezTo>
                  <a:cubicBezTo>
                    <a:pt x="30" y="253"/>
                    <a:pt x="1" y="321"/>
                    <a:pt x="14" y="412"/>
                  </a:cubicBezTo>
                  <a:cubicBezTo>
                    <a:pt x="19" y="438"/>
                    <a:pt x="40" y="461"/>
                    <a:pt x="64" y="464"/>
                  </a:cubicBezTo>
                  <a:cubicBezTo>
                    <a:pt x="68" y="468"/>
                    <a:pt x="73" y="470"/>
                    <a:pt x="79" y="470"/>
                  </a:cubicBezTo>
                  <a:cubicBezTo>
                    <a:pt x="110" y="469"/>
                    <a:pt x="139" y="454"/>
                    <a:pt x="161" y="435"/>
                  </a:cubicBezTo>
                  <a:cubicBezTo>
                    <a:pt x="220" y="387"/>
                    <a:pt x="262" y="324"/>
                    <a:pt x="298" y="258"/>
                  </a:cubicBezTo>
                  <a:cubicBezTo>
                    <a:pt x="321" y="211"/>
                    <a:pt x="344" y="165"/>
                    <a:pt x="356" y="115"/>
                  </a:cubicBezTo>
                  <a:cubicBezTo>
                    <a:pt x="361" y="92"/>
                    <a:pt x="367" y="67"/>
                    <a:pt x="359" y="45"/>
                  </a:cubicBezTo>
                  <a:cubicBezTo>
                    <a:pt x="343" y="13"/>
                    <a:pt x="313" y="0"/>
                    <a:pt x="2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59"/>
            <p:cNvSpPr/>
            <p:nvPr/>
          </p:nvSpPr>
          <p:spPr>
            <a:xfrm>
              <a:off x="6698225" y="3491800"/>
              <a:ext cx="50" cy="25"/>
            </a:xfrm>
            <a:custGeom>
              <a:rect b="b" l="l" r="r" t="t"/>
              <a:pathLst>
                <a:path extrusionOk="0" h="1" w="2">
                  <a:moveTo>
                    <a:pt x="2" y="0"/>
                  </a:moveTo>
                  <a:lnTo>
                    <a:pt x="2" y="0"/>
                  </a:lnTo>
                  <a:lnTo>
                    <a:pt x="2" y="0"/>
                  </a:lnTo>
                  <a:cubicBezTo>
                    <a:pt x="2" y="0"/>
                    <a:pt x="1" y="0"/>
                    <a:pt x="2" y="0"/>
                  </a:cubicBezTo>
                  <a:cubicBezTo>
                    <a:pt x="1" y="0"/>
                    <a:pt x="1" y="0"/>
                    <a:pt x="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59"/>
            <p:cNvSpPr/>
            <p:nvPr/>
          </p:nvSpPr>
          <p:spPr>
            <a:xfrm>
              <a:off x="6696450" y="3470075"/>
              <a:ext cx="17375" cy="10575"/>
            </a:xfrm>
            <a:custGeom>
              <a:rect b="b" l="l" r="r" t="t"/>
              <a:pathLst>
                <a:path extrusionOk="0" h="423" w="695">
                  <a:moveTo>
                    <a:pt x="462" y="1"/>
                  </a:moveTo>
                  <a:cubicBezTo>
                    <a:pt x="443" y="1"/>
                    <a:pt x="422" y="4"/>
                    <a:pt x="401" y="9"/>
                  </a:cubicBezTo>
                  <a:cubicBezTo>
                    <a:pt x="334" y="25"/>
                    <a:pt x="268" y="52"/>
                    <a:pt x="212" y="90"/>
                  </a:cubicBezTo>
                  <a:cubicBezTo>
                    <a:pt x="150" y="132"/>
                    <a:pt x="97" y="183"/>
                    <a:pt x="42" y="234"/>
                  </a:cubicBezTo>
                  <a:cubicBezTo>
                    <a:pt x="29" y="246"/>
                    <a:pt x="1" y="263"/>
                    <a:pt x="19" y="282"/>
                  </a:cubicBezTo>
                  <a:cubicBezTo>
                    <a:pt x="24" y="286"/>
                    <a:pt x="28" y="287"/>
                    <a:pt x="32" y="287"/>
                  </a:cubicBezTo>
                  <a:cubicBezTo>
                    <a:pt x="53" y="287"/>
                    <a:pt x="73" y="253"/>
                    <a:pt x="97" y="239"/>
                  </a:cubicBezTo>
                  <a:cubicBezTo>
                    <a:pt x="191" y="159"/>
                    <a:pt x="259" y="101"/>
                    <a:pt x="374" y="67"/>
                  </a:cubicBezTo>
                  <a:cubicBezTo>
                    <a:pt x="416" y="58"/>
                    <a:pt x="443" y="50"/>
                    <a:pt x="467" y="50"/>
                  </a:cubicBezTo>
                  <a:cubicBezTo>
                    <a:pt x="488" y="50"/>
                    <a:pt x="507" y="56"/>
                    <a:pt x="531" y="70"/>
                  </a:cubicBezTo>
                  <a:cubicBezTo>
                    <a:pt x="607" y="112"/>
                    <a:pt x="613" y="118"/>
                    <a:pt x="635" y="196"/>
                  </a:cubicBezTo>
                  <a:cubicBezTo>
                    <a:pt x="645" y="231"/>
                    <a:pt x="647" y="333"/>
                    <a:pt x="642" y="347"/>
                  </a:cubicBezTo>
                  <a:cubicBezTo>
                    <a:pt x="639" y="366"/>
                    <a:pt x="630" y="385"/>
                    <a:pt x="629" y="405"/>
                  </a:cubicBezTo>
                  <a:cubicBezTo>
                    <a:pt x="629" y="417"/>
                    <a:pt x="639" y="423"/>
                    <a:pt x="650" y="423"/>
                  </a:cubicBezTo>
                  <a:cubicBezTo>
                    <a:pt x="659" y="423"/>
                    <a:pt x="669" y="418"/>
                    <a:pt x="671" y="407"/>
                  </a:cubicBezTo>
                  <a:cubicBezTo>
                    <a:pt x="694" y="350"/>
                    <a:pt x="695" y="285"/>
                    <a:pt x="687" y="222"/>
                  </a:cubicBezTo>
                  <a:cubicBezTo>
                    <a:pt x="680" y="143"/>
                    <a:pt x="647" y="67"/>
                    <a:pt x="571" y="35"/>
                  </a:cubicBezTo>
                  <a:cubicBezTo>
                    <a:pt x="535" y="12"/>
                    <a:pt x="500" y="1"/>
                    <a:pt x="4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59"/>
            <p:cNvSpPr/>
            <p:nvPr/>
          </p:nvSpPr>
          <p:spPr>
            <a:xfrm>
              <a:off x="6667950" y="3483375"/>
              <a:ext cx="25050" cy="36725"/>
            </a:xfrm>
            <a:custGeom>
              <a:rect b="b" l="l" r="r" t="t"/>
              <a:pathLst>
                <a:path extrusionOk="0" h="1469" w="1002">
                  <a:moveTo>
                    <a:pt x="977" y="0"/>
                  </a:moveTo>
                  <a:cubicBezTo>
                    <a:pt x="970" y="0"/>
                    <a:pt x="963" y="3"/>
                    <a:pt x="959" y="11"/>
                  </a:cubicBezTo>
                  <a:cubicBezTo>
                    <a:pt x="817" y="203"/>
                    <a:pt x="780" y="443"/>
                    <a:pt x="702" y="664"/>
                  </a:cubicBezTo>
                  <a:cubicBezTo>
                    <a:pt x="614" y="901"/>
                    <a:pt x="419" y="1145"/>
                    <a:pt x="210" y="1291"/>
                  </a:cubicBezTo>
                  <a:cubicBezTo>
                    <a:pt x="143" y="1341"/>
                    <a:pt x="71" y="1384"/>
                    <a:pt x="1" y="1429"/>
                  </a:cubicBezTo>
                  <a:lnTo>
                    <a:pt x="47" y="1468"/>
                  </a:lnTo>
                  <a:cubicBezTo>
                    <a:pt x="112" y="1427"/>
                    <a:pt x="182" y="1383"/>
                    <a:pt x="240" y="1340"/>
                  </a:cubicBezTo>
                  <a:cubicBezTo>
                    <a:pt x="424" y="1203"/>
                    <a:pt x="586" y="1028"/>
                    <a:pt x="689" y="822"/>
                  </a:cubicBezTo>
                  <a:cubicBezTo>
                    <a:pt x="796" y="629"/>
                    <a:pt x="830" y="367"/>
                    <a:pt x="910" y="187"/>
                  </a:cubicBezTo>
                  <a:cubicBezTo>
                    <a:pt x="923" y="152"/>
                    <a:pt x="974" y="76"/>
                    <a:pt x="1000" y="24"/>
                  </a:cubicBezTo>
                  <a:cubicBezTo>
                    <a:pt x="1002" y="10"/>
                    <a:pt x="989" y="0"/>
                    <a:pt x="9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59"/>
            <p:cNvSpPr/>
            <p:nvPr/>
          </p:nvSpPr>
          <p:spPr>
            <a:xfrm>
              <a:off x="6681000" y="3499425"/>
              <a:ext cx="15575" cy="15600"/>
            </a:xfrm>
            <a:custGeom>
              <a:rect b="b" l="l" r="r" t="t"/>
              <a:pathLst>
                <a:path extrusionOk="0" h="624" w="623">
                  <a:moveTo>
                    <a:pt x="594" y="1"/>
                  </a:moveTo>
                  <a:cubicBezTo>
                    <a:pt x="591" y="1"/>
                    <a:pt x="589" y="1"/>
                    <a:pt x="587" y="2"/>
                  </a:cubicBezTo>
                  <a:cubicBezTo>
                    <a:pt x="566" y="10"/>
                    <a:pt x="544" y="12"/>
                    <a:pt x="520" y="12"/>
                  </a:cubicBezTo>
                  <a:cubicBezTo>
                    <a:pt x="506" y="12"/>
                    <a:pt x="491" y="11"/>
                    <a:pt x="476" y="11"/>
                  </a:cubicBezTo>
                  <a:cubicBezTo>
                    <a:pt x="445" y="11"/>
                    <a:pt x="412" y="13"/>
                    <a:pt x="381" y="28"/>
                  </a:cubicBezTo>
                  <a:cubicBezTo>
                    <a:pt x="305" y="57"/>
                    <a:pt x="264" y="134"/>
                    <a:pt x="230" y="203"/>
                  </a:cubicBezTo>
                  <a:cubicBezTo>
                    <a:pt x="179" y="311"/>
                    <a:pt x="127" y="420"/>
                    <a:pt x="57" y="519"/>
                  </a:cubicBezTo>
                  <a:cubicBezTo>
                    <a:pt x="38" y="551"/>
                    <a:pt x="7" y="582"/>
                    <a:pt x="1" y="605"/>
                  </a:cubicBezTo>
                  <a:cubicBezTo>
                    <a:pt x="1" y="615"/>
                    <a:pt x="11" y="624"/>
                    <a:pt x="21" y="624"/>
                  </a:cubicBezTo>
                  <a:cubicBezTo>
                    <a:pt x="22" y="624"/>
                    <a:pt x="24" y="624"/>
                    <a:pt x="25" y="623"/>
                  </a:cubicBezTo>
                  <a:cubicBezTo>
                    <a:pt x="48" y="610"/>
                    <a:pt x="63" y="580"/>
                    <a:pt x="81" y="560"/>
                  </a:cubicBezTo>
                  <a:cubicBezTo>
                    <a:pt x="122" y="508"/>
                    <a:pt x="172" y="436"/>
                    <a:pt x="210" y="363"/>
                  </a:cubicBezTo>
                  <a:cubicBezTo>
                    <a:pt x="253" y="280"/>
                    <a:pt x="294" y="172"/>
                    <a:pt x="342" y="117"/>
                  </a:cubicBezTo>
                  <a:cubicBezTo>
                    <a:pt x="388" y="59"/>
                    <a:pt x="442" y="57"/>
                    <a:pt x="519" y="57"/>
                  </a:cubicBezTo>
                  <a:cubicBezTo>
                    <a:pt x="527" y="57"/>
                    <a:pt x="534" y="57"/>
                    <a:pt x="542" y="57"/>
                  </a:cubicBezTo>
                  <a:cubicBezTo>
                    <a:pt x="563" y="55"/>
                    <a:pt x="587" y="52"/>
                    <a:pt x="604" y="41"/>
                  </a:cubicBezTo>
                  <a:cubicBezTo>
                    <a:pt x="623" y="28"/>
                    <a:pt x="612" y="1"/>
                    <a:pt x="5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59"/>
            <p:cNvSpPr/>
            <p:nvPr/>
          </p:nvSpPr>
          <p:spPr>
            <a:xfrm>
              <a:off x="6630775" y="3521525"/>
              <a:ext cx="20400" cy="4975"/>
            </a:xfrm>
            <a:custGeom>
              <a:rect b="b" l="l" r="r" t="t"/>
              <a:pathLst>
                <a:path extrusionOk="0" h="199" w="816">
                  <a:moveTo>
                    <a:pt x="772" y="1"/>
                  </a:moveTo>
                  <a:cubicBezTo>
                    <a:pt x="741" y="5"/>
                    <a:pt x="708" y="10"/>
                    <a:pt x="677" y="12"/>
                  </a:cubicBezTo>
                  <a:cubicBezTo>
                    <a:pt x="495" y="33"/>
                    <a:pt x="312" y="61"/>
                    <a:pt x="135" y="112"/>
                  </a:cubicBezTo>
                  <a:cubicBezTo>
                    <a:pt x="99" y="125"/>
                    <a:pt x="37" y="135"/>
                    <a:pt x="11" y="159"/>
                  </a:cubicBezTo>
                  <a:cubicBezTo>
                    <a:pt x="1" y="177"/>
                    <a:pt x="14" y="199"/>
                    <a:pt x="33" y="199"/>
                  </a:cubicBezTo>
                  <a:cubicBezTo>
                    <a:pt x="35" y="199"/>
                    <a:pt x="38" y="198"/>
                    <a:pt x="41" y="197"/>
                  </a:cubicBezTo>
                  <a:cubicBezTo>
                    <a:pt x="77" y="186"/>
                    <a:pt x="113" y="175"/>
                    <a:pt x="150" y="165"/>
                  </a:cubicBezTo>
                  <a:cubicBezTo>
                    <a:pt x="258" y="135"/>
                    <a:pt x="368" y="113"/>
                    <a:pt x="480" y="97"/>
                  </a:cubicBezTo>
                  <a:cubicBezTo>
                    <a:pt x="593" y="84"/>
                    <a:pt x="705" y="71"/>
                    <a:pt x="815" y="50"/>
                  </a:cubicBezTo>
                  <a:cubicBezTo>
                    <a:pt x="800" y="33"/>
                    <a:pt x="785" y="16"/>
                    <a:pt x="7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59"/>
            <p:cNvSpPr/>
            <p:nvPr/>
          </p:nvSpPr>
          <p:spPr>
            <a:xfrm>
              <a:off x="6665175" y="3491325"/>
              <a:ext cx="21425" cy="26450"/>
            </a:xfrm>
            <a:custGeom>
              <a:rect b="b" l="l" r="r" t="t"/>
              <a:pathLst>
                <a:path extrusionOk="0" h="1058" w="857">
                  <a:moveTo>
                    <a:pt x="836" y="0"/>
                  </a:moveTo>
                  <a:cubicBezTo>
                    <a:pt x="828" y="0"/>
                    <a:pt x="820" y="5"/>
                    <a:pt x="818" y="14"/>
                  </a:cubicBezTo>
                  <a:cubicBezTo>
                    <a:pt x="669" y="487"/>
                    <a:pt x="382" y="824"/>
                    <a:pt x="0" y="1022"/>
                  </a:cubicBezTo>
                  <a:cubicBezTo>
                    <a:pt x="15" y="1034"/>
                    <a:pt x="30" y="1045"/>
                    <a:pt x="45" y="1057"/>
                  </a:cubicBezTo>
                  <a:cubicBezTo>
                    <a:pt x="232" y="957"/>
                    <a:pt x="403" y="821"/>
                    <a:pt x="549" y="628"/>
                  </a:cubicBezTo>
                  <a:cubicBezTo>
                    <a:pt x="629" y="528"/>
                    <a:pt x="692" y="417"/>
                    <a:pt x="748" y="301"/>
                  </a:cubicBezTo>
                  <a:cubicBezTo>
                    <a:pt x="791" y="210"/>
                    <a:pt x="829" y="115"/>
                    <a:pt x="856" y="17"/>
                  </a:cubicBezTo>
                  <a:cubicBezTo>
                    <a:pt x="855" y="6"/>
                    <a:pt x="846" y="0"/>
                    <a:pt x="8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59"/>
            <p:cNvSpPr/>
            <p:nvPr/>
          </p:nvSpPr>
          <p:spPr>
            <a:xfrm>
              <a:off x="6637850" y="3518825"/>
              <a:ext cx="10825" cy="2850"/>
            </a:xfrm>
            <a:custGeom>
              <a:rect b="b" l="l" r="r" t="t"/>
              <a:pathLst>
                <a:path extrusionOk="0" h="114" w="433">
                  <a:moveTo>
                    <a:pt x="403" y="1"/>
                  </a:moveTo>
                  <a:cubicBezTo>
                    <a:pt x="325" y="16"/>
                    <a:pt x="242" y="33"/>
                    <a:pt x="151" y="48"/>
                  </a:cubicBezTo>
                  <a:cubicBezTo>
                    <a:pt x="106" y="56"/>
                    <a:pt x="61" y="63"/>
                    <a:pt x="17" y="74"/>
                  </a:cubicBezTo>
                  <a:cubicBezTo>
                    <a:pt x="10" y="77"/>
                    <a:pt x="3" y="83"/>
                    <a:pt x="3" y="91"/>
                  </a:cubicBezTo>
                  <a:cubicBezTo>
                    <a:pt x="1" y="102"/>
                    <a:pt x="12" y="114"/>
                    <a:pt x="23" y="114"/>
                  </a:cubicBezTo>
                  <a:cubicBezTo>
                    <a:pt x="24" y="114"/>
                    <a:pt x="26" y="113"/>
                    <a:pt x="28" y="113"/>
                  </a:cubicBezTo>
                  <a:cubicBezTo>
                    <a:pt x="157" y="89"/>
                    <a:pt x="294" y="68"/>
                    <a:pt x="432" y="40"/>
                  </a:cubicBezTo>
                  <a:cubicBezTo>
                    <a:pt x="423" y="26"/>
                    <a:pt x="413" y="14"/>
                    <a:pt x="4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59"/>
            <p:cNvSpPr/>
            <p:nvPr/>
          </p:nvSpPr>
          <p:spPr>
            <a:xfrm>
              <a:off x="6662050" y="3492475"/>
              <a:ext cx="21400" cy="22750"/>
            </a:xfrm>
            <a:custGeom>
              <a:rect b="b" l="l" r="r" t="t"/>
              <a:pathLst>
                <a:path extrusionOk="0" h="910" w="856">
                  <a:moveTo>
                    <a:pt x="835" y="0"/>
                  </a:moveTo>
                  <a:cubicBezTo>
                    <a:pt x="818" y="0"/>
                    <a:pt x="801" y="30"/>
                    <a:pt x="789" y="41"/>
                  </a:cubicBezTo>
                  <a:cubicBezTo>
                    <a:pt x="747" y="90"/>
                    <a:pt x="707" y="139"/>
                    <a:pt x="671" y="191"/>
                  </a:cubicBezTo>
                  <a:cubicBezTo>
                    <a:pt x="446" y="555"/>
                    <a:pt x="253" y="754"/>
                    <a:pt x="1" y="880"/>
                  </a:cubicBezTo>
                  <a:cubicBezTo>
                    <a:pt x="13" y="890"/>
                    <a:pt x="27" y="899"/>
                    <a:pt x="39" y="909"/>
                  </a:cubicBezTo>
                  <a:cubicBezTo>
                    <a:pt x="84" y="886"/>
                    <a:pt x="130" y="861"/>
                    <a:pt x="172" y="834"/>
                  </a:cubicBezTo>
                  <a:cubicBezTo>
                    <a:pt x="409" y="675"/>
                    <a:pt x="569" y="434"/>
                    <a:pt x="724" y="199"/>
                  </a:cubicBezTo>
                  <a:cubicBezTo>
                    <a:pt x="769" y="133"/>
                    <a:pt x="810" y="79"/>
                    <a:pt x="846" y="35"/>
                  </a:cubicBezTo>
                  <a:cubicBezTo>
                    <a:pt x="852" y="29"/>
                    <a:pt x="856" y="20"/>
                    <a:pt x="851" y="12"/>
                  </a:cubicBezTo>
                  <a:cubicBezTo>
                    <a:pt x="846" y="4"/>
                    <a:pt x="841" y="0"/>
                    <a:pt x="8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59"/>
            <p:cNvSpPr/>
            <p:nvPr/>
          </p:nvSpPr>
          <p:spPr>
            <a:xfrm>
              <a:off x="6605950" y="3525675"/>
              <a:ext cx="48725" cy="30825"/>
            </a:xfrm>
            <a:custGeom>
              <a:rect b="b" l="l" r="r" t="t"/>
              <a:pathLst>
                <a:path extrusionOk="0" h="1233" w="1949">
                  <a:moveTo>
                    <a:pt x="1661" y="1"/>
                  </a:moveTo>
                  <a:cubicBezTo>
                    <a:pt x="1469" y="1"/>
                    <a:pt x="1305" y="50"/>
                    <a:pt x="1107" y="80"/>
                  </a:cubicBezTo>
                  <a:cubicBezTo>
                    <a:pt x="942" y="102"/>
                    <a:pt x="777" y="137"/>
                    <a:pt x="620" y="189"/>
                  </a:cubicBezTo>
                  <a:cubicBezTo>
                    <a:pt x="536" y="219"/>
                    <a:pt x="450" y="245"/>
                    <a:pt x="382" y="303"/>
                  </a:cubicBezTo>
                  <a:cubicBezTo>
                    <a:pt x="191" y="448"/>
                    <a:pt x="1" y="829"/>
                    <a:pt x="62" y="1069"/>
                  </a:cubicBezTo>
                  <a:cubicBezTo>
                    <a:pt x="86" y="1154"/>
                    <a:pt x="170" y="1210"/>
                    <a:pt x="253" y="1229"/>
                  </a:cubicBezTo>
                  <a:cubicBezTo>
                    <a:pt x="273" y="1231"/>
                    <a:pt x="290" y="1232"/>
                    <a:pt x="305" y="1232"/>
                  </a:cubicBezTo>
                  <a:cubicBezTo>
                    <a:pt x="344" y="1232"/>
                    <a:pt x="375" y="1227"/>
                    <a:pt x="418" y="1221"/>
                  </a:cubicBezTo>
                  <a:cubicBezTo>
                    <a:pt x="426" y="1220"/>
                    <a:pt x="426" y="1220"/>
                    <a:pt x="424" y="1220"/>
                  </a:cubicBezTo>
                  <a:cubicBezTo>
                    <a:pt x="445" y="1219"/>
                    <a:pt x="452" y="1190"/>
                    <a:pt x="433" y="1180"/>
                  </a:cubicBezTo>
                  <a:cubicBezTo>
                    <a:pt x="429" y="1177"/>
                    <a:pt x="423" y="1177"/>
                    <a:pt x="418" y="1177"/>
                  </a:cubicBezTo>
                  <a:cubicBezTo>
                    <a:pt x="408" y="1177"/>
                    <a:pt x="398" y="1179"/>
                    <a:pt x="390" y="1179"/>
                  </a:cubicBezTo>
                  <a:cubicBezTo>
                    <a:pt x="369" y="1179"/>
                    <a:pt x="351" y="1180"/>
                    <a:pt x="330" y="1180"/>
                  </a:cubicBezTo>
                  <a:cubicBezTo>
                    <a:pt x="314" y="1180"/>
                    <a:pt x="295" y="1180"/>
                    <a:pt x="273" y="1178"/>
                  </a:cubicBezTo>
                  <a:cubicBezTo>
                    <a:pt x="1" y="1121"/>
                    <a:pt x="109" y="791"/>
                    <a:pt x="239" y="558"/>
                  </a:cubicBezTo>
                  <a:cubicBezTo>
                    <a:pt x="306" y="437"/>
                    <a:pt x="413" y="325"/>
                    <a:pt x="524" y="283"/>
                  </a:cubicBezTo>
                  <a:cubicBezTo>
                    <a:pt x="810" y="164"/>
                    <a:pt x="1122" y="138"/>
                    <a:pt x="1425" y="76"/>
                  </a:cubicBezTo>
                  <a:cubicBezTo>
                    <a:pt x="1485" y="65"/>
                    <a:pt x="1561" y="55"/>
                    <a:pt x="1634" y="55"/>
                  </a:cubicBezTo>
                  <a:cubicBezTo>
                    <a:pt x="1752" y="55"/>
                    <a:pt x="1862" y="79"/>
                    <a:pt x="1892" y="159"/>
                  </a:cubicBezTo>
                  <a:cubicBezTo>
                    <a:pt x="1900" y="181"/>
                    <a:pt x="1876" y="257"/>
                    <a:pt x="1850" y="299"/>
                  </a:cubicBezTo>
                  <a:cubicBezTo>
                    <a:pt x="1829" y="334"/>
                    <a:pt x="1792" y="374"/>
                    <a:pt x="1750" y="410"/>
                  </a:cubicBezTo>
                  <a:cubicBezTo>
                    <a:pt x="1751" y="398"/>
                    <a:pt x="1751" y="387"/>
                    <a:pt x="1750" y="375"/>
                  </a:cubicBezTo>
                  <a:cubicBezTo>
                    <a:pt x="1736" y="315"/>
                    <a:pt x="1696" y="258"/>
                    <a:pt x="1637" y="233"/>
                  </a:cubicBezTo>
                  <a:cubicBezTo>
                    <a:pt x="1586" y="210"/>
                    <a:pt x="1533" y="202"/>
                    <a:pt x="1478" y="202"/>
                  </a:cubicBezTo>
                  <a:cubicBezTo>
                    <a:pt x="1390" y="202"/>
                    <a:pt x="1299" y="223"/>
                    <a:pt x="1214" y="235"/>
                  </a:cubicBezTo>
                  <a:cubicBezTo>
                    <a:pt x="1032" y="262"/>
                    <a:pt x="853" y="303"/>
                    <a:pt x="679" y="364"/>
                  </a:cubicBezTo>
                  <a:cubicBezTo>
                    <a:pt x="576" y="402"/>
                    <a:pt x="468" y="442"/>
                    <a:pt x="391" y="525"/>
                  </a:cubicBezTo>
                  <a:cubicBezTo>
                    <a:pt x="331" y="589"/>
                    <a:pt x="290" y="670"/>
                    <a:pt x="270" y="740"/>
                  </a:cubicBezTo>
                  <a:cubicBezTo>
                    <a:pt x="247" y="814"/>
                    <a:pt x="239" y="865"/>
                    <a:pt x="254" y="944"/>
                  </a:cubicBezTo>
                  <a:cubicBezTo>
                    <a:pt x="274" y="1021"/>
                    <a:pt x="330" y="1092"/>
                    <a:pt x="409" y="1114"/>
                  </a:cubicBezTo>
                  <a:cubicBezTo>
                    <a:pt x="438" y="1120"/>
                    <a:pt x="468" y="1123"/>
                    <a:pt x="497" y="1123"/>
                  </a:cubicBezTo>
                  <a:cubicBezTo>
                    <a:pt x="513" y="1123"/>
                    <a:pt x="530" y="1122"/>
                    <a:pt x="546" y="1121"/>
                  </a:cubicBezTo>
                  <a:cubicBezTo>
                    <a:pt x="563" y="1117"/>
                    <a:pt x="587" y="1121"/>
                    <a:pt x="602" y="1109"/>
                  </a:cubicBezTo>
                  <a:cubicBezTo>
                    <a:pt x="616" y="1095"/>
                    <a:pt x="606" y="1070"/>
                    <a:pt x="585" y="1070"/>
                  </a:cubicBezTo>
                  <a:cubicBezTo>
                    <a:pt x="565" y="1073"/>
                    <a:pt x="543" y="1074"/>
                    <a:pt x="520" y="1074"/>
                  </a:cubicBezTo>
                  <a:cubicBezTo>
                    <a:pt x="474" y="1074"/>
                    <a:pt x="428" y="1068"/>
                    <a:pt x="414" y="1061"/>
                  </a:cubicBezTo>
                  <a:cubicBezTo>
                    <a:pt x="341" y="1029"/>
                    <a:pt x="305" y="951"/>
                    <a:pt x="299" y="887"/>
                  </a:cubicBezTo>
                  <a:cubicBezTo>
                    <a:pt x="283" y="761"/>
                    <a:pt x="357" y="563"/>
                    <a:pt x="492" y="493"/>
                  </a:cubicBezTo>
                  <a:cubicBezTo>
                    <a:pt x="638" y="416"/>
                    <a:pt x="808" y="374"/>
                    <a:pt x="981" y="334"/>
                  </a:cubicBezTo>
                  <a:cubicBezTo>
                    <a:pt x="1158" y="299"/>
                    <a:pt x="1319" y="266"/>
                    <a:pt x="1483" y="259"/>
                  </a:cubicBezTo>
                  <a:cubicBezTo>
                    <a:pt x="1484" y="259"/>
                    <a:pt x="1486" y="259"/>
                    <a:pt x="1487" y="259"/>
                  </a:cubicBezTo>
                  <a:cubicBezTo>
                    <a:pt x="1655" y="259"/>
                    <a:pt x="1755" y="372"/>
                    <a:pt x="1645" y="515"/>
                  </a:cubicBezTo>
                  <a:cubicBezTo>
                    <a:pt x="1630" y="542"/>
                    <a:pt x="1577" y="588"/>
                    <a:pt x="1544" y="625"/>
                  </a:cubicBezTo>
                  <a:cubicBezTo>
                    <a:pt x="1537" y="638"/>
                    <a:pt x="1550" y="653"/>
                    <a:pt x="1563" y="653"/>
                  </a:cubicBezTo>
                  <a:cubicBezTo>
                    <a:pt x="1583" y="649"/>
                    <a:pt x="1577" y="644"/>
                    <a:pt x="1597" y="633"/>
                  </a:cubicBezTo>
                  <a:cubicBezTo>
                    <a:pt x="1651" y="592"/>
                    <a:pt x="1707" y="538"/>
                    <a:pt x="1735" y="474"/>
                  </a:cubicBezTo>
                  <a:cubicBezTo>
                    <a:pt x="1740" y="474"/>
                    <a:pt x="1743" y="473"/>
                    <a:pt x="1748" y="468"/>
                  </a:cubicBezTo>
                  <a:cubicBezTo>
                    <a:pt x="1849" y="394"/>
                    <a:pt x="1936" y="296"/>
                    <a:pt x="1948" y="165"/>
                  </a:cubicBezTo>
                  <a:cubicBezTo>
                    <a:pt x="1927" y="37"/>
                    <a:pt x="1777" y="5"/>
                    <a:pt x="1667" y="1"/>
                  </a:cubicBezTo>
                  <a:cubicBezTo>
                    <a:pt x="1665" y="1"/>
                    <a:pt x="1663" y="1"/>
                    <a:pt x="16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59"/>
            <p:cNvSpPr/>
            <p:nvPr/>
          </p:nvSpPr>
          <p:spPr>
            <a:xfrm>
              <a:off x="6617450" y="3536000"/>
              <a:ext cx="26450" cy="15075"/>
            </a:xfrm>
            <a:custGeom>
              <a:rect b="b" l="l" r="r" t="t"/>
              <a:pathLst>
                <a:path extrusionOk="0" h="603" w="1058">
                  <a:moveTo>
                    <a:pt x="784" y="1"/>
                  </a:moveTo>
                  <a:cubicBezTo>
                    <a:pt x="727" y="1"/>
                    <a:pt x="671" y="7"/>
                    <a:pt x="617" y="23"/>
                  </a:cubicBezTo>
                  <a:cubicBezTo>
                    <a:pt x="496" y="64"/>
                    <a:pt x="374" y="116"/>
                    <a:pt x="256" y="169"/>
                  </a:cubicBezTo>
                  <a:cubicBezTo>
                    <a:pt x="148" y="223"/>
                    <a:pt x="34" y="282"/>
                    <a:pt x="8" y="398"/>
                  </a:cubicBezTo>
                  <a:cubicBezTo>
                    <a:pt x="3" y="435"/>
                    <a:pt x="0" y="476"/>
                    <a:pt x="16" y="511"/>
                  </a:cubicBezTo>
                  <a:cubicBezTo>
                    <a:pt x="39" y="550"/>
                    <a:pt x="52" y="556"/>
                    <a:pt x="89" y="576"/>
                  </a:cubicBezTo>
                  <a:cubicBezTo>
                    <a:pt x="132" y="597"/>
                    <a:pt x="178" y="603"/>
                    <a:pt x="225" y="603"/>
                  </a:cubicBezTo>
                  <a:cubicBezTo>
                    <a:pt x="271" y="603"/>
                    <a:pt x="316" y="597"/>
                    <a:pt x="359" y="593"/>
                  </a:cubicBezTo>
                  <a:cubicBezTo>
                    <a:pt x="391" y="593"/>
                    <a:pt x="391" y="543"/>
                    <a:pt x="359" y="543"/>
                  </a:cubicBezTo>
                  <a:cubicBezTo>
                    <a:pt x="327" y="548"/>
                    <a:pt x="293" y="551"/>
                    <a:pt x="260" y="551"/>
                  </a:cubicBezTo>
                  <a:cubicBezTo>
                    <a:pt x="153" y="551"/>
                    <a:pt x="59" y="523"/>
                    <a:pt x="57" y="461"/>
                  </a:cubicBezTo>
                  <a:cubicBezTo>
                    <a:pt x="55" y="386"/>
                    <a:pt x="60" y="364"/>
                    <a:pt x="107" y="307"/>
                  </a:cubicBezTo>
                  <a:cubicBezTo>
                    <a:pt x="225" y="194"/>
                    <a:pt x="458" y="132"/>
                    <a:pt x="647" y="72"/>
                  </a:cubicBezTo>
                  <a:cubicBezTo>
                    <a:pt x="688" y="62"/>
                    <a:pt x="736" y="57"/>
                    <a:pt x="783" y="57"/>
                  </a:cubicBezTo>
                  <a:cubicBezTo>
                    <a:pt x="845" y="57"/>
                    <a:pt x="905" y="66"/>
                    <a:pt x="945" y="85"/>
                  </a:cubicBezTo>
                  <a:cubicBezTo>
                    <a:pt x="978" y="107"/>
                    <a:pt x="987" y="123"/>
                    <a:pt x="987" y="182"/>
                  </a:cubicBezTo>
                  <a:cubicBezTo>
                    <a:pt x="987" y="188"/>
                    <a:pt x="987" y="193"/>
                    <a:pt x="985" y="199"/>
                  </a:cubicBezTo>
                  <a:lnTo>
                    <a:pt x="985" y="200"/>
                  </a:lnTo>
                  <a:lnTo>
                    <a:pt x="985" y="203"/>
                  </a:lnTo>
                  <a:cubicBezTo>
                    <a:pt x="984" y="210"/>
                    <a:pt x="983" y="216"/>
                    <a:pt x="984" y="223"/>
                  </a:cubicBezTo>
                  <a:cubicBezTo>
                    <a:pt x="984" y="229"/>
                    <a:pt x="988" y="235"/>
                    <a:pt x="994" y="239"/>
                  </a:cubicBezTo>
                  <a:cubicBezTo>
                    <a:pt x="998" y="243"/>
                    <a:pt x="1003" y="245"/>
                    <a:pt x="1009" y="245"/>
                  </a:cubicBezTo>
                  <a:cubicBezTo>
                    <a:pt x="1016" y="245"/>
                    <a:pt x="1023" y="242"/>
                    <a:pt x="1029" y="236"/>
                  </a:cubicBezTo>
                  <a:cubicBezTo>
                    <a:pt x="1058" y="184"/>
                    <a:pt x="1049" y="108"/>
                    <a:pt x="1009" y="63"/>
                  </a:cubicBezTo>
                  <a:cubicBezTo>
                    <a:pt x="973" y="22"/>
                    <a:pt x="916" y="12"/>
                    <a:pt x="864" y="5"/>
                  </a:cubicBezTo>
                  <a:cubicBezTo>
                    <a:pt x="838" y="2"/>
                    <a:pt x="811" y="1"/>
                    <a:pt x="7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59"/>
            <p:cNvSpPr/>
            <p:nvPr/>
          </p:nvSpPr>
          <p:spPr>
            <a:xfrm>
              <a:off x="6623925" y="3541650"/>
              <a:ext cx="14400" cy="7050"/>
            </a:xfrm>
            <a:custGeom>
              <a:rect b="b" l="l" r="r" t="t"/>
              <a:pathLst>
                <a:path extrusionOk="0" h="282" w="576">
                  <a:moveTo>
                    <a:pt x="419" y="1"/>
                  </a:moveTo>
                  <a:cubicBezTo>
                    <a:pt x="410" y="1"/>
                    <a:pt x="400" y="1"/>
                    <a:pt x="390" y="2"/>
                  </a:cubicBezTo>
                  <a:cubicBezTo>
                    <a:pt x="333" y="4"/>
                    <a:pt x="214" y="40"/>
                    <a:pt x="143" y="82"/>
                  </a:cubicBezTo>
                  <a:cubicBezTo>
                    <a:pt x="35" y="145"/>
                    <a:pt x="1" y="253"/>
                    <a:pt x="155" y="276"/>
                  </a:cubicBezTo>
                  <a:cubicBezTo>
                    <a:pt x="170" y="279"/>
                    <a:pt x="186" y="281"/>
                    <a:pt x="201" y="281"/>
                  </a:cubicBezTo>
                  <a:cubicBezTo>
                    <a:pt x="223" y="281"/>
                    <a:pt x="244" y="277"/>
                    <a:pt x="263" y="266"/>
                  </a:cubicBezTo>
                  <a:cubicBezTo>
                    <a:pt x="282" y="253"/>
                    <a:pt x="269" y="223"/>
                    <a:pt x="250" y="223"/>
                  </a:cubicBezTo>
                  <a:cubicBezTo>
                    <a:pt x="247" y="223"/>
                    <a:pt x="245" y="224"/>
                    <a:pt x="243" y="225"/>
                  </a:cubicBezTo>
                  <a:cubicBezTo>
                    <a:pt x="230" y="230"/>
                    <a:pt x="215" y="232"/>
                    <a:pt x="198" y="232"/>
                  </a:cubicBezTo>
                  <a:cubicBezTo>
                    <a:pt x="150" y="232"/>
                    <a:pt x="95" y="212"/>
                    <a:pt x="98" y="200"/>
                  </a:cubicBezTo>
                  <a:cubicBezTo>
                    <a:pt x="94" y="133"/>
                    <a:pt x="291" y="57"/>
                    <a:pt x="412" y="57"/>
                  </a:cubicBezTo>
                  <a:cubicBezTo>
                    <a:pt x="430" y="57"/>
                    <a:pt x="446" y="58"/>
                    <a:pt x="460" y="62"/>
                  </a:cubicBezTo>
                  <a:cubicBezTo>
                    <a:pt x="479" y="68"/>
                    <a:pt x="471" y="65"/>
                    <a:pt x="491" y="76"/>
                  </a:cubicBezTo>
                  <a:cubicBezTo>
                    <a:pt x="495" y="97"/>
                    <a:pt x="492" y="105"/>
                    <a:pt x="483" y="135"/>
                  </a:cubicBezTo>
                  <a:cubicBezTo>
                    <a:pt x="479" y="142"/>
                    <a:pt x="474" y="147"/>
                    <a:pt x="474" y="155"/>
                  </a:cubicBezTo>
                  <a:cubicBezTo>
                    <a:pt x="472" y="168"/>
                    <a:pt x="483" y="180"/>
                    <a:pt x="496" y="180"/>
                  </a:cubicBezTo>
                  <a:cubicBezTo>
                    <a:pt x="498" y="180"/>
                    <a:pt x="500" y="180"/>
                    <a:pt x="502" y="179"/>
                  </a:cubicBezTo>
                  <a:cubicBezTo>
                    <a:pt x="523" y="169"/>
                    <a:pt x="529" y="154"/>
                    <a:pt x="538" y="133"/>
                  </a:cubicBezTo>
                  <a:cubicBezTo>
                    <a:pt x="576" y="33"/>
                    <a:pt x="500" y="1"/>
                    <a:pt x="4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59"/>
            <p:cNvSpPr/>
            <p:nvPr/>
          </p:nvSpPr>
          <p:spPr>
            <a:xfrm>
              <a:off x="6566325" y="3533675"/>
              <a:ext cx="46775" cy="35225"/>
            </a:xfrm>
            <a:custGeom>
              <a:rect b="b" l="l" r="r" t="t"/>
              <a:pathLst>
                <a:path extrusionOk="0" h="1409" w="1871">
                  <a:moveTo>
                    <a:pt x="1834" y="1"/>
                  </a:moveTo>
                  <a:cubicBezTo>
                    <a:pt x="1832" y="1"/>
                    <a:pt x="1829" y="1"/>
                    <a:pt x="1827" y="2"/>
                  </a:cubicBezTo>
                  <a:cubicBezTo>
                    <a:pt x="1690" y="49"/>
                    <a:pt x="1569" y="143"/>
                    <a:pt x="1482" y="256"/>
                  </a:cubicBezTo>
                  <a:cubicBezTo>
                    <a:pt x="1398" y="373"/>
                    <a:pt x="1344" y="504"/>
                    <a:pt x="1281" y="631"/>
                  </a:cubicBezTo>
                  <a:cubicBezTo>
                    <a:pt x="1200" y="802"/>
                    <a:pt x="1076" y="950"/>
                    <a:pt x="937" y="1050"/>
                  </a:cubicBezTo>
                  <a:cubicBezTo>
                    <a:pt x="820" y="1131"/>
                    <a:pt x="678" y="1208"/>
                    <a:pt x="566" y="1246"/>
                  </a:cubicBezTo>
                  <a:cubicBezTo>
                    <a:pt x="425" y="1292"/>
                    <a:pt x="278" y="1316"/>
                    <a:pt x="133" y="1347"/>
                  </a:cubicBezTo>
                  <a:cubicBezTo>
                    <a:pt x="94" y="1357"/>
                    <a:pt x="51" y="1357"/>
                    <a:pt x="14" y="1370"/>
                  </a:cubicBezTo>
                  <a:cubicBezTo>
                    <a:pt x="1" y="1378"/>
                    <a:pt x="3" y="1399"/>
                    <a:pt x="16" y="1406"/>
                  </a:cubicBezTo>
                  <a:cubicBezTo>
                    <a:pt x="22" y="1408"/>
                    <a:pt x="26" y="1409"/>
                    <a:pt x="30" y="1409"/>
                  </a:cubicBezTo>
                  <a:cubicBezTo>
                    <a:pt x="40" y="1409"/>
                    <a:pt x="49" y="1405"/>
                    <a:pt x="67" y="1405"/>
                  </a:cubicBezTo>
                  <a:cubicBezTo>
                    <a:pt x="221" y="1383"/>
                    <a:pt x="411" y="1359"/>
                    <a:pt x="578" y="1304"/>
                  </a:cubicBezTo>
                  <a:cubicBezTo>
                    <a:pt x="835" y="1208"/>
                    <a:pt x="1082" y="1051"/>
                    <a:pt x="1234" y="816"/>
                  </a:cubicBezTo>
                  <a:cubicBezTo>
                    <a:pt x="1357" y="628"/>
                    <a:pt x="1430" y="388"/>
                    <a:pt x="1571" y="239"/>
                  </a:cubicBezTo>
                  <a:cubicBezTo>
                    <a:pt x="1642" y="170"/>
                    <a:pt x="1694" y="126"/>
                    <a:pt x="1786" y="79"/>
                  </a:cubicBezTo>
                  <a:cubicBezTo>
                    <a:pt x="1810" y="64"/>
                    <a:pt x="1834" y="67"/>
                    <a:pt x="1860" y="43"/>
                  </a:cubicBezTo>
                  <a:cubicBezTo>
                    <a:pt x="1871" y="26"/>
                    <a:pt x="1854" y="1"/>
                    <a:pt x="18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59"/>
            <p:cNvSpPr/>
            <p:nvPr/>
          </p:nvSpPr>
          <p:spPr>
            <a:xfrm>
              <a:off x="6607400" y="3558050"/>
              <a:ext cx="125" cy="50"/>
            </a:xfrm>
            <a:custGeom>
              <a:rect b="b" l="l" r="r" t="t"/>
              <a:pathLst>
                <a:path extrusionOk="0" h="2" w="5">
                  <a:moveTo>
                    <a:pt x="0" y="0"/>
                  </a:moveTo>
                  <a:cubicBezTo>
                    <a:pt x="3" y="1"/>
                    <a:pt x="4" y="1"/>
                    <a:pt x="4" y="1"/>
                  </a:cubicBezTo>
                  <a:cubicBezTo>
                    <a:pt x="4" y="1"/>
                    <a:pt x="3" y="1"/>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59"/>
            <p:cNvSpPr/>
            <p:nvPr/>
          </p:nvSpPr>
          <p:spPr>
            <a:xfrm>
              <a:off x="6591525" y="3555450"/>
              <a:ext cx="17125" cy="8700"/>
            </a:xfrm>
            <a:custGeom>
              <a:rect b="b" l="l" r="r" t="t"/>
              <a:pathLst>
                <a:path extrusionOk="0" h="348" w="685">
                  <a:moveTo>
                    <a:pt x="467" y="1"/>
                  </a:moveTo>
                  <a:cubicBezTo>
                    <a:pt x="446" y="1"/>
                    <a:pt x="426" y="3"/>
                    <a:pt x="406" y="7"/>
                  </a:cubicBezTo>
                  <a:cubicBezTo>
                    <a:pt x="287" y="23"/>
                    <a:pt x="200" y="112"/>
                    <a:pt x="119" y="194"/>
                  </a:cubicBezTo>
                  <a:cubicBezTo>
                    <a:pt x="82" y="231"/>
                    <a:pt x="43" y="268"/>
                    <a:pt x="6" y="307"/>
                  </a:cubicBezTo>
                  <a:cubicBezTo>
                    <a:pt x="2" y="311"/>
                    <a:pt x="0" y="317"/>
                    <a:pt x="0" y="323"/>
                  </a:cubicBezTo>
                  <a:cubicBezTo>
                    <a:pt x="0" y="337"/>
                    <a:pt x="12" y="347"/>
                    <a:pt x="25" y="347"/>
                  </a:cubicBezTo>
                  <a:cubicBezTo>
                    <a:pt x="31" y="347"/>
                    <a:pt x="37" y="345"/>
                    <a:pt x="41" y="340"/>
                  </a:cubicBezTo>
                  <a:cubicBezTo>
                    <a:pt x="187" y="198"/>
                    <a:pt x="301" y="57"/>
                    <a:pt x="463" y="57"/>
                  </a:cubicBezTo>
                  <a:cubicBezTo>
                    <a:pt x="506" y="57"/>
                    <a:pt x="552" y="67"/>
                    <a:pt x="604" y="90"/>
                  </a:cubicBezTo>
                  <a:cubicBezTo>
                    <a:pt x="612" y="93"/>
                    <a:pt x="629" y="101"/>
                    <a:pt x="635" y="103"/>
                  </a:cubicBezTo>
                  <a:cubicBezTo>
                    <a:pt x="639" y="105"/>
                    <a:pt x="643" y="106"/>
                    <a:pt x="646" y="107"/>
                  </a:cubicBezTo>
                  <a:cubicBezTo>
                    <a:pt x="647" y="107"/>
                    <a:pt x="649" y="108"/>
                    <a:pt x="650" y="108"/>
                  </a:cubicBezTo>
                  <a:cubicBezTo>
                    <a:pt x="669" y="108"/>
                    <a:pt x="684" y="83"/>
                    <a:pt x="674" y="66"/>
                  </a:cubicBezTo>
                  <a:cubicBezTo>
                    <a:pt x="655" y="45"/>
                    <a:pt x="625" y="40"/>
                    <a:pt x="601" y="29"/>
                  </a:cubicBezTo>
                  <a:cubicBezTo>
                    <a:pt x="559" y="11"/>
                    <a:pt x="513" y="1"/>
                    <a:pt x="4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59"/>
            <p:cNvSpPr/>
            <p:nvPr/>
          </p:nvSpPr>
          <p:spPr>
            <a:xfrm>
              <a:off x="6520625" y="3547775"/>
              <a:ext cx="7600" cy="2100"/>
            </a:xfrm>
            <a:custGeom>
              <a:rect b="b" l="l" r="r" t="t"/>
              <a:pathLst>
                <a:path extrusionOk="0" h="84" w="304">
                  <a:moveTo>
                    <a:pt x="47" y="1"/>
                  </a:moveTo>
                  <a:cubicBezTo>
                    <a:pt x="39" y="1"/>
                    <a:pt x="32" y="2"/>
                    <a:pt x="26" y="7"/>
                  </a:cubicBezTo>
                  <a:cubicBezTo>
                    <a:pt x="1" y="48"/>
                    <a:pt x="45" y="54"/>
                    <a:pt x="70" y="56"/>
                  </a:cubicBezTo>
                  <a:cubicBezTo>
                    <a:pt x="124" y="62"/>
                    <a:pt x="180" y="67"/>
                    <a:pt x="236" y="74"/>
                  </a:cubicBezTo>
                  <a:cubicBezTo>
                    <a:pt x="251" y="77"/>
                    <a:pt x="269" y="79"/>
                    <a:pt x="289" y="84"/>
                  </a:cubicBezTo>
                  <a:cubicBezTo>
                    <a:pt x="292" y="64"/>
                    <a:pt x="296" y="44"/>
                    <a:pt x="304" y="28"/>
                  </a:cubicBezTo>
                  <a:cubicBezTo>
                    <a:pt x="231" y="16"/>
                    <a:pt x="155" y="6"/>
                    <a:pt x="80" y="2"/>
                  </a:cubicBezTo>
                  <a:cubicBezTo>
                    <a:pt x="78" y="2"/>
                    <a:pt x="76" y="3"/>
                    <a:pt x="74" y="3"/>
                  </a:cubicBezTo>
                  <a:cubicBezTo>
                    <a:pt x="65" y="3"/>
                    <a:pt x="56" y="1"/>
                    <a:pt x="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59"/>
            <p:cNvSpPr/>
            <p:nvPr/>
          </p:nvSpPr>
          <p:spPr>
            <a:xfrm>
              <a:off x="6543125" y="3536300"/>
              <a:ext cx="57950" cy="27775"/>
            </a:xfrm>
            <a:custGeom>
              <a:rect b="b" l="l" r="r" t="t"/>
              <a:pathLst>
                <a:path extrusionOk="0" h="1111" w="2318">
                  <a:moveTo>
                    <a:pt x="2291" y="0"/>
                  </a:moveTo>
                  <a:cubicBezTo>
                    <a:pt x="2284" y="0"/>
                    <a:pt x="2277" y="4"/>
                    <a:pt x="2273" y="11"/>
                  </a:cubicBezTo>
                  <a:cubicBezTo>
                    <a:pt x="2143" y="254"/>
                    <a:pt x="2010" y="484"/>
                    <a:pt x="1823" y="674"/>
                  </a:cubicBezTo>
                  <a:cubicBezTo>
                    <a:pt x="1652" y="857"/>
                    <a:pt x="1430" y="1023"/>
                    <a:pt x="1209" y="1050"/>
                  </a:cubicBezTo>
                  <a:cubicBezTo>
                    <a:pt x="1174" y="1054"/>
                    <a:pt x="1139" y="1056"/>
                    <a:pt x="1104" y="1056"/>
                  </a:cubicBezTo>
                  <a:cubicBezTo>
                    <a:pt x="916" y="1056"/>
                    <a:pt x="729" y="1006"/>
                    <a:pt x="571" y="934"/>
                  </a:cubicBezTo>
                  <a:cubicBezTo>
                    <a:pt x="454" y="876"/>
                    <a:pt x="355" y="789"/>
                    <a:pt x="243" y="723"/>
                  </a:cubicBezTo>
                  <a:cubicBezTo>
                    <a:pt x="166" y="678"/>
                    <a:pt x="84" y="646"/>
                    <a:pt x="1" y="619"/>
                  </a:cubicBezTo>
                  <a:lnTo>
                    <a:pt x="1" y="619"/>
                  </a:lnTo>
                  <a:cubicBezTo>
                    <a:pt x="4" y="638"/>
                    <a:pt x="6" y="657"/>
                    <a:pt x="10" y="682"/>
                  </a:cubicBezTo>
                  <a:cubicBezTo>
                    <a:pt x="27" y="688"/>
                    <a:pt x="43" y="693"/>
                    <a:pt x="61" y="700"/>
                  </a:cubicBezTo>
                  <a:cubicBezTo>
                    <a:pt x="218" y="750"/>
                    <a:pt x="378" y="901"/>
                    <a:pt x="546" y="986"/>
                  </a:cubicBezTo>
                  <a:cubicBezTo>
                    <a:pt x="714" y="1063"/>
                    <a:pt x="902" y="1111"/>
                    <a:pt x="1089" y="1111"/>
                  </a:cubicBezTo>
                  <a:cubicBezTo>
                    <a:pt x="1140" y="1111"/>
                    <a:pt x="1191" y="1107"/>
                    <a:pt x="1241" y="1100"/>
                  </a:cubicBezTo>
                  <a:cubicBezTo>
                    <a:pt x="1408" y="1068"/>
                    <a:pt x="1558" y="974"/>
                    <a:pt x="1686" y="863"/>
                  </a:cubicBezTo>
                  <a:cubicBezTo>
                    <a:pt x="1819" y="745"/>
                    <a:pt x="1946" y="619"/>
                    <a:pt x="2046" y="472"/>
                  </a:cubicBezTo>
                  <a:cubicBezTo>
                    <a:pt x="2134" y="331"/>
                    <a:pt x="2226" y="192"/>
                    <a:pt x="2303" y="44"/>
                  </a:cubicBezTo>
                  <a:cubicBezTo>
                    <a:pt x="2308" y="36"/>
                    <a:pt x="2317" y="27"/>
                    <a:pt x="2313" y="16"/>
                  </a:cubicBezTo>
                  <a:cubicBezTo>
                    <a:pt x="2310" y="6"/>
                    <a:pt x="2301" y="0"/>
                    <a:pt x="22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59"/>
            <p:cNvSpPr/>
            <p:nvPr/>
          </p:nvSpPr>
          <p:spPr>
            <a:xfrm>
              <a:off x="6546350" y="3539450"/>
              <a:ext cx="47350" cy="19175"/>
            </a:xfrm>
            <a:custGeom>
              <a:rect b="b" l="l" r="r" t="t"/>
              <a:pathLst>
                <a:path extrusionOk="0" h="767" w="1894">
                  <a:moveTo>
                    <a:pt x="1850" y="1"/>
                  </a:moveTo>
                  <a:cubicBezTo>
                    <a:pt x="1820" y="1"/>
                    <a:pt x="1796" y="52"/>
                    <a:pt x="1775" y="69"/>
                  </a:cubicBezTo>
                  <a:cubicBezTo>
                    <a:pt x="1712" y="138"/>
                    <a:pt x="1621" y="256"/>
                    <a:pt x="1581" y="307"/>
                  </a:cubicBezTo>
                  <a:cubicBezTo>
                    <a:pt x="1407" y="544"/>
                    <a:pt x="1191" y="708"/>
                    <a:pt x="935" y="708"/>
                  </a:cubicBezTo>
                  <a:cubicBezTo>
                    <a:pt x="888" y="708"/>
                    <a:pt x="839" y="703"/>
                    <a:pt x="789" y="691"/>
                  </a:cubicBezTo>
                  <a:cubicBezTo>
                    <a:pt x="560" y="637"/>
                    <a:pt x="367" y="558"/>
                    <a:pt x="166" y="453"/>
                  </a:cubicBezTo>
                  <a:cubicBezTo>
                    <a:pt x="128" y="432"/>
                    <a:pt x="88" y="412"/>
                    <a:pt x="51" y="390"/>
                  </a:cubicBezTo>
                  <a:cubicBezTo>
                    <a:pt x="46" y="387"/>
                    <a:pt x="42" y="386"/>
                    <a:pt x="37" y="386"/>
                  </a:cubicBezTo>
                  <a:cubicBezTo>
                    <a:pt x="34" y="386"/>
                    <a:pt x="32" y="386"/>
                    <a:pt x="30" y="387"/>
                  </a:cubicBezTo>
                  <a:cubicBezTo>
                    <a:pt x="6" y="392"/>
                    <a:pt x="1" y="427"/>
                    <a:pt x="22" y="438"/>
                  </a:cubicBezTo>
                  <a:cubicBezTo>
                    <a:pt x="247" y="568"/>
                    <a:pt x="488" y="671"/>
                    <a:pt x="738" y="738"/>
                  </a:cubicBezTo>
                  <a:cubicBezTo>
                    <a:pt x="808" y="758"/>
                    <a:pt x="874" y="767"/>
                    <a:pt x="938" y="767"/>
                  </a:cubicBezTo>
                  <a:cubicBezTo>
                    <a:pt x="1234" y="767"/>
                    <a:pt x="1467" y="569"/>
                    <a:pt x="1648" y="318"/>
                  </a:cubicBezTo>
                  <a:cubicBezTo>
                    <a:pt x="1711" y="235"/>
                    <a:pt x="1766" y="164"/>
                    <a:pt x="1841" y="78"/>
                  </a:cubicBezTo>
                  <a:cubicBezTo>
                    <a:pt x="1857" y="56"/>
                    <a:pt x="1894" y="33"/>
                    <a:pt x="1869" y="8"/>
                  </a:cubicBezTo>
                  <a:cubicBezTo>
                    <a:pt x="1862" y="3"/>
                    <a:pt x="1856" y="1"/>
                    <a:pt x="18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59"/>
            <p:cNvSpPr/>
            <p:nvPr/>
          </p:nvSpPr>
          <p:spPr>
            <a:xfrm>
              <a:off x="6551625" y="3540400"/>
              <a:ext cx="37050" cy="10900"/>
            </a:xfrm>
            <a:custGeom>
              <a:rect b="b" l="l" r="r" t="t"/>
              <a:pathLst>
                <a:path extrusionOk="0" h="436" w="1482">
                  <a:moveTo>
                    <a:pt x="1452" y="0"/>
                  </a:moveTo>
                  <a:cubicBezTo>
                    <a:pt x="1446" y="0"/>
                    <a:pt x="1441" y="3"/>
                    <a:pt x="1436" y="8"/>
                  </a:cubicBezTo>
                  <a:cubicBezTo>
                    <a:pt x="1332" y="121"/>
                    <a:pt x="1235" y="218"/>
                    <a:pt x="1112" y="288"/>
                  </a:cubicBezTo>
                  <a:cubicBezTo>
                    <a:pt x="1002" y="348"/>
                    <a:pt x="869" y="378"/>
                    <a:pt x="740" y="378"/>
                  </a:cubicBezTo>
                  <a:cubicBezTo>
                    <a:pt x="686" y="378"/>
                    <a:pt x="634" y="373"/>
                    <a:pt x="584" y="362"/>
                  </a:cubicBezTo>
                  <a:cubicBezTo>
                    <a:pt x="431" y="331"/>
                    <a:pt x="245" y="282"/>
                    <a:pt x="94" y="282"/>
                  </a:cubicBezTo>
                  <a:cubicBezTo>
                    <a:pt x="68" y="282"/>
                    <a:pt x="44" y="284"/>
                    <a:pt x="20" y="287"/>
                  </a:cubicBezTo>
                  <a:cubicBezTo>
                    <a:pt x="2" y="294"/>
                    <a:pt x="1" y="321"/>
                    <a:pt x="17" y="330"/>
                  </a:cubicBezTo>
                  <a:cubicBezTo>
                    <a:pt x="22" y="332"/>
                    <a:pt x="28" y="333"/>
                    <a:pt x="29" y="333"/>
                  </a:cubicBezTo>
                  <a:cubicBezTo>
                    <a:pt x="30" y="333"/>
                    <a:pt x="29" y="333"/>
                    <a:pt x="24" y="332"/>
                  </a:cubicBezTo>
                  <a:lnTo>
                    <a:pt x="24" y="332"/>
                  </a:lnTo>
                  <a:cubicBezTo>
                    <a:pt x="87" y="337"/>
                    <a:pt x="150" y="336"/>
                    <a:pt x="213" y="344"/>
                  </a:cubicBezTo>
                  <a:cubicBezTo>
                    <a:pt x="345" y="362"/>
                    <a:pt x="553" y="429"/>
                    <a:pt x="714" y="435"/>
                  </a:cubicBezTo>
                  <a:cubicBezTo>
                    <a:pt x="720" y="435"/>
                    <a:pt x="726" y="435"/>
                    <a:pt x="732" y="435"/>
                  </a:cubicBezTo>
                  <a:cubicBezTo>
                    <a:pt x="901" y="435"/>
                    <a:pt x="1075" y="391"/>
                    <a:pt x="1212" y="289"/>
                  </a:cubicBezTo>
                  <a:cubicBezTo>
                    <a:pt x="1309" y="214"/>
                    <a:pt x="1399" y="129"/>
                    <a:pt x="1473" y="34"/>
                  </a:cubicBezTo>
                  <a:cubicBezTo>
                    <a:pt x="1482" y="17"/>
                    <a:pt x="1467" y="0"/>
                    <a:pt x="14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59"/>
            <p:cNvSpPr/>
            <p:nvPr/>
          </p:nvSpPr>
          <p:spPr>
            <a:xfrm>
              <a:off x="6549425" y="3540750"/>
              <a:ext cx="30975" cy="5975"/>
            </a:xfrm>
            <a:custGeom>
              <a:rect b="b" l="l" r="r" t="t"/>
              <a:pathLst>
                <a:path extrusionOk="0" h="239" w="1239">
                  <a:moveTo>
                    <a:pt x="1214" y="1"/>
                  </a:moveTo>
                  <a:cubicBezTo>
                    <a:pt x="1211" y="1"/>
                    <a:pt x="1209" y="1"/>
                    <a:pt x="1206" y="2"/>
                  </a:cubicBezTo>
                  <a:cubicBezTo>
                    <a:pt x="870" y="92"/>
                    <a:pt x="537" y="148"/>
                    <a:pt x="204" y="180"/>
                  </a:cubicBezTo>
                  <a:cubicBezTo>
                    <a:pt x="152" y="190"/>
                    <a:pt x="54" y="184"/>
                    <a:pt x="14" y="200"/>
                  </a:cubicBezTo>
                  <a:cubicBezTo>
                    <a:pt x="0" y="213"/>
                    <a:pt x="11" y="239"/>
                    <a:pt x="29" y="239"/>
                  </a:cubicBezTo>
                  <a:cubicBezTo>
                    <a:pt x="431" y="206"/>
                    <a:pt x="840" y="160"/>
                    <a:pt x="1223" y="33"/>
                  </a:cubicBezTo>
                  <a:cubicBezTo>
                    <a:pt x="1239" y="22"/>
                    <a:pt x="1229" y="1"/>
                    <a:pt x="12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59"/>
            <p:cNvSpPr/>
            <p:nvPr/>
          </p:nvSpPr>
          <p:spPr>
            <a:xfrm>
              <a:off x="6487675" y="3553575"/>
              <a:ext cx="40575" cy="11825"/>
            </a:xfrm>
            <a:custGeom>
              <a:rect b="b" l="l" r="r" t="t"/>
              <a:pathLst>
                <a:path extrusionOk="0" h="473" w="1623">
                  <a:moveTo>
                    <a:pt x="1447" y="1"/>
                  </a:moveTo>
                  <a:cubicBezTo>
                    <a:pt x="1321" y="1"/>
                    <a:pt x="1206" y="42"/>
                    <a:pt x="1080" y="93"/>
                  </a:cubicBezTo>
                  <a:cubicBezTo>
                    <a:pt x="917" y="156"/>
                    <a:pt x="757" y="227"/>
                    <a:pt x="590" y="279"/>
                  </a:cubicBezTo>
                  <a:cubicBezTo>
                    <a:pt x="416" y="337"/>
                    <a:pt x="238" y="379"/>
                    <a:pt x="59" y="419"/>
                  </a:cubicBezTo>
                  <a:cubicBezTo>
                    <a:pt x="37" y="423"/>
                    <a:pt x="1" y="429"/>
                    <a:pt x="16" y="460"/>
                  </a:cubicBezTo>
                  <a:cubicBezTo>
                    <a:pt x="22" y="469"/>
                    <a:pt x="31" y="472"/>
                    <a:pt x="40" y="472"/>
                  </a:cubicBezTo>
                  <a:cubicBezTo>
                    <a:pt x="57" y="472"/>
                    <a:pt x="76" y="463"/>
                    <a:pt x="91" y="462"/>
                  </a:cubicBezTo>
                  <a:cubicBezTo>
                    <a:pt x="281" y="424"/>
                    <a:pt x="467" y="380"/>
                    <a:pt x="649" y="320"/>
                  </a:cubicBezTo>
                  <a:cubicBezTo>
                    <a:pt x="920" y="238"/>
                    <a:pt x="1127" y="103"/>
                    <a:pt x="1373" y="51"/>
                  </a:cubicBezTo>
                  <a:cubicBezTo>
                    <a:pt x="1414" y="49"/>
                    <a:pt x="1452" y="47"/>
                    <a:pt x="1490" y="47"/>
                  </a:cubicBezTo>
                  <a:cubicBezTo>
                    <a:pt x="1535" y="47"/>
                    <a:pt x="1579" y="49"/>
                    <a:pt x="1623" y="52"/>
                  </a:cubicBezTo>
                  <a:cubicBezTo>
                    <a:pt x="1623" y="37"/>
                    <a:pt x="1622" y="23"/>
                    <a:pt x="1620" y="7"/>
                  </a:cubicBezTo>
                  <a:cubicBezTo>
                    <a:pt x="1564" y="4"/>
                    <a:pt x="1507" y="1"/>
                    <a:pt x="1452" y="1"/>
                  </a:cubicBezTo>
                  <a:cubicBezTo>
                    <a:pt x="1450" y="1"/>
                    <a:pt x="1449" y="1"/>
                    <a:pt x="14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59"/>
            <p:cNvSpPr/>
            <p:nvPr/>
          </p:nvSpPr>
          <p:spPr>
            <a:xfrm>
              <a:off x="6544000" y="3557600"/>
              <a:ext cx="14175" cy="10750"/>
            </a:xfrm>
            <a:custGeom>
              <a:rect b="b" l="l" r="r" t="t"/>
              <a:pathLst>
                <a:path extrusionOk="0" h="430" w="567">
                  <a:moveTo>
                    <a:pt x="1" y="1"/>
                  </a:moveTo>
                  <a:lnTo>
                    <a:pt x="1" y="1"/>
                  </a:lnTo>
                  <a:cubicBezTo>
                    <a:pt x="3" y="21"/>
                    <a:pt x="7" y="42"/>
                    <a:pt x="9" y="62"/>
                  </a:cubicBezTo>
                  <a:cubicBezTo>
                    <a:pt x="16" y="66"/>
                    <a:pt x="23" y="69"/>
                    <a:pt x="29" y="73"/>
                  </a:cubicBezTo>
                  <a:cubicBezTo>
                    <a:pt x="202" y="181"/>
                    <a:pt x="333" y="315"/>
                    <a:pt x="514" y="426"/>
                  </a:cubicBezTo>
                  <a:cubicBezTo>
                    <a:pt x="518" y="429"/>
                    <a:pt x="523" y="430"/>
                    <a:pt x="527" y="430"/>
                  </a:cubicBezTo>
                  <a:cubicBezTo>
                    <a:pt x="550" y="430"/>
                    <a:pt x="567" y="395"/>
                    <a:pt x="542" y="381"/>
                  </a:cubicBezTo>
                  <a:cubicBezTo>
                    <a:pt x="358" y="272"/>
                    <a:pt x="241" y="149"/>
                    <a:pt x="52" y="26"/>
                  </a:cubicBezTo>
                  <a:cubicBezTo>
                    <a:pt x="35" y="17"/>
                    <a:pt x="17" y="1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59"/>
            <p:cNvSpPr/>
            <p:nvPr/>
          </p:nvSpPr>
          <p:spPr>
            <a:xfrm>
              <a:off x="6502100" y="3559600"/>
              <a:ext cx="26650" cy="6825"/>
            </a:xfrm>
            <a:custGeom>
              <a:rect b="b" l="l" r="r" t="t"/>
              <a:pathLst>
                <a:path extrusionOk="0" h="273" w="1066">
                  <a:moveTo>
                    <a:pt x="876" y="0"/>
                  </a:moveTo>
                  <a:cubicBezTo>
                    <a:pt x="705" y="0"/>
                    <a:pt x="532" y="38"/>
                    <a:pt x="332" y="108"/>
                  </a:cubicBezTo>
                  <a:cubicBezTo>
                    <a:pt x="248" y="134"/>
                    <a:pt x="165" y="162"/>
                    <a:pt x="87" y="199"/>
                  </a:cubicBezTo>
                  <a:cubicBezTo>
                    <a:pt x="61" y="214"/>
                    <a:pt x="20" y="223"/>
                    <a:pt x="5" y="248"/>
                  </a:cubicBezTo>
                  <a:cubicBezTo>
                    <a:pt x="0" y="261"/>
                    <a:pt x="12" y="273"/>
                    <a:pt x="24" y="273"/>
                  </a:cubicBezTo>
                  <a:cubicBezTo>
                    <a:pt x="27" y="273"/>
                    <a:pt x="31" y="272"/>
                    <a:pt x="34" y="270"/>
                  </a:cubicBezTo>
                  <a:cubicBezTo>
                    <a:pt x="146" y="211"/>
                    <a:pt x="258" y="178"/>
                    <a:pt x="399" y="135"/>
                  </a:cubicBezTo>
                  <a:cubicBezTo>
                    <a:pt x="557" y="85"/>
                    <a:pt x="690" y="53"/>
                    <a:pt x="849" y="47"/>
                  </a:cubicBezTo>
                  <a:cubicBezTo>
                    <a:pt x="865" y="46"/>
                    <a:pt x="881" y="45"/>
                    <a:pt x="897" y="45"/>
                  </a:cubicBezTo>
                  <a:cubicBezTo>
                    <a:pt x="951" y="45"/>
                    <a:pt x="1008" y="52"/>
                    <a:pt x="1065" y="64"/>
                  </a:cubicBezTo>
                  <a:cubicBezTo>
                    <a:pt x="1061" y="47"/>
                    <a:pt x="1061" y="31"/>
                    <a:pt x="1060" y="15"/>
                  </a:cubicBezTo>
                  <a:cubicBezTo>
                    <a:pt x="998" y="5"/>
                    <a:pt x="937" y="0"/>
                    <a:pt x="8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59"/>
            <p:cNvSpPr/>
            <p:nvPr/>
          </p:nvSpPr>
          <p:spPr>
            <a:xfrm>
              <a:off x="6435800" y="3542900"/>
              <a:ext cx="80800" cy="17750"/>
            </a:xfrm>
            <a:custGeom>
              <a:rect b="b" l="l" r="r" t="t"/>
              <a:pathLst>
                <a:path extrusionOk="0" h="710" w="3232">
                  <a:moveTo>
                    <a:pt x="27" y="0"/>
                  </a:moveTo>
                  <a:cubicBezTo>
                    <a:pt x="22" y="0"/>
                    <a:pt x="17" y="2"/>
                    <a:pt x="12" y="5"/>
                  </a:cubicBezTo>
                  <a:cubicBezTo>
                    <a:pt x="7" y="7"/>
                    <a:pt x="4" y="12"/>
                    <a:pt x="1" y="17"/>
                  </a:cubicBezTo>
                  <a:cubicBezTo>
                    <a:pt x="4" y="27"/>
                    <a:pt x="6" y="39"/>
                    <a:pt x="9" y="49"/>
                  </a:cubicBezTo>
                  <a:cubicBezTo>
                    <a:pt x="20" y="58"/>
                    <a:pt x="38" y="59"/>
                    <a:pt x="52" y="66"/>
                  </a:cubicBezTo>
                  <a:cubicBezTo>
                    <a:pt x="117" y="85"/>
                    <a:pt x="181" y="105"/>
                    <a:pt x="244" y="124"/>
                  </a:cubicBezTo>
                  <a:cubicBezTo>
                    <a:pt x="385" y="165"/>
                    <a:pt x="489" y="201"/>
                    <a:pt x="612" y="264"/>
                  </a:cubicBezTo>
                  <a:cubicBezTo>
                    <a:pt x="818" y="360"/>
                    <a:pt x="1001" y="496"/>
                    <a:pt x="1204" y="595"/>
                  </a:cubicBezTo>
                  <a:cubicBezTo>
                    <a:pt x="1367" y="672"/>
                    <a:pt x="1546" y="709"/>
                    <a:pt x="1725" y="709"/>
                  </a:cubicBezTo>
                  <a:cubicBezTo>
                    <a:pt x="1809" y="709"/>
                    <a:pt x="1894" y="701"/>
                    <a:pt x="1977" y="684"/>
                  </a:cubicBezTo>
                  <a:cubicBezTo>
                    <a:pt x="2313" y="631"/>
                    <a:pt x="2643" y="547"/>
                    <a:pt x="2955" y="412"/>
                  </a:cubicBezTo>
                  <a:cubicBezTo>
                    <a:pt x="3032" y="378"/>
                    <a:pt x="3112" y="345"/>
                    <a:pt x="3177" y="289"/>
                  </a:cubicBezTo>
                  <a:cubicBezTo>
                    <a:pt x="3194" y="268"/>
                    <a:pt x="3224" y="254"/>
                    <a:pt x="3230" y="227"/>
                  </a:cubicBezTo>
                  <a:cubicBezTo>
                    <a:pt x="3232" y="213"/>
                    <a:pt x="3220" y="203"/>
                    <a:pt x="3207" y="203"/>
                  </a:cubicBezTo>
                  <a:cubicBezTo>
                    <a:pt x="3202" y="203"/>
                    <a:pt x="3196" y="206"/>
                    <a:pt x="3191" y="211"/>
                  </a:cubicBezTo>
                  <a:cubicBezTo>
                    <a:pt x="3106" y="311"/>
                    <a:pt x="2958" y="365"/>
                    <a:pt x="2843" y="414"/>
                  </a:cubicBezTo>
                  <a:cubicBezTo>
                    <a:pt x="2524" y="541"/>
                    <a:pt x="2149" y="616"/>
                    <a:pt x="1834" y="649"/>
                  </a:cubicBezTo>
                  <a:cubicBezTo>
                    <a:pt x="1802" y="652"/>
                    <a:pt x="1770" y="653"/>
                    <a:pt x="1738" y="653"/>
                  </a:cubicBezTo>
                  <a:cubicBezTo>
                    <a:pt x="1565" y="653"/>
                    <a:pt x="1389" y="617"/>
                    <a:pt x="1251" y="552"/>
                  </a:cubicBezTo>
                  <a:cubicBezTo>
                    <a:pt x="1093" y="481"/>
                    <a:pt x="954" y="378"/>
                    <a:pt x="804" y="298"/>
                  </a:cubicBezTo>
                  <a:cubicBezTo>
                    <a:pt x="611" y="186"/>
                    <a:pt x="403" y="104"/>
                    <a:pt x="189" y="46"/>
                  </a:cubicBezTo>
                  <a:cubicBezTo>
                    <a:pt x="139" y="30"/>
                    <a:pt x="88" y="16"/>
                    <a:pt x="37" y="2"/>
                  </a:cubicBezTo>
                  <a:cubicBezTo>
                    <a:pt x="34" y="1"/>
                    <a:pt x="31" y="0"/>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59"/>
            <p:cNvSpPr/>
            <p:nvPr/>
          </p:nvSpPr>
          <p:spPr>
            <a:xfrm>
              <a:off x="6448025" y="3543900"/>
              <a:ext cx="57625" cy="11925"/>
            </a:xfrm>
            <a:custGeom>
              <a:rect b="b" l="l" r="r" t="t"/>
              <a:pathLst>
                <a:path extrusionOk="0" h="477" w="2305">
                  <a:moveTo>
                    <a:pt x="26" y="0"/>
                  </a:moveTo>
                  <a:cubicBezTo>
                    <a:pt x="4" y="0"/>
                    <a:pt x="1" y="12"/>
                    <a:pt x="23" y="41"/>
                  </a:cubicBezTo>
                  <a:cubicBezTo>
                    <a:pt x="268" y="114"/>
                    <a:pt x="498" y="276"/>
                    <a:pt x="753" y="370"/>
                  </a:cubicBezTo>
                  <a:cubicBezTo>
                    <a:pt x="940" y="439"/>
                    <a:pt x="1145" y="477"/>
                    <a:pt x="1342" y="477"/>
                  </a:cubicBezTo>
                  <a:cubicBezTo>
                    <a:pt x="1439" y="477"/>
                    <a:pt x="1535" y="468"/>
                    <a:pt x="1625" y="449"/>
                  </a:cubicBezTo>
                  <a:cubicBezTo>
                    <a:pt x="1826" y="406"/>
                    <a:pt x="2014" y="320"/>
                    <a:pt x="2210" y="258"/>
                  </a:cubicBezTo>
                  <a:cubicBezTo>
                    <a:pt x="2235" y="247"/>
                    <a:pt x="2304" y="237"/>
                    <a:pt x="2265" y="198"/>
                  </a:cubicBezTo>
                  <a:cubicBezTo>
                    <a:pt x="2262" y="198"/>
                    <a:pt x="2260" y="198"/>
                    <a:pt x="2256" y="198"/>
                  </a:cubicBezTo>
                  <a:cubicBezTo>
                    <a:pt x="2216" y="198"/>
                    <a:pt x="2153" y="233"/>
                    <a:pt x="2112" y="242"/>
                  </a:cubicBezTo>
                  <a:cubicBezTo>
                    <a:pt x="1920" y="305"/>
                    <a:pt x="1733" y="384"/>
                    <a:pt x="1532" y="412"/>
                  </a:cubicBezTo>
                  <a:cubicBezTo>
                    <a:pt x="1474" y="421"/>
                    <a:pt x="1411" y="426"/>
                    <a:pt x="1345" y="426"/>
                  </a:cubicBezTo>
                  <a:cubicBezTo>
                    <a:pt x="1078" y="426"/>
                    <a:pt x="764" y="350"/>
                    <a:pt x="528" y="217"/>
                  </a:cubicBezTo>
                  <a:cubicBezTo>
                    <a:pt x="500" y="202"/>
                    <a:pt x="113" y="0"/>
                    <a:pt x="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59"/>
            <p:cNvSpPr/>
            <p:nvPr/>
          </p:nvSpPr>
          <p:spPr>
            <a:xfrm>
              <a:off x="6460475" y="3546075"/>
              <a:ext cx="34450" cy="6075"/>
            </a:xfrm>
            <a:custGeom>
              <a:rect b="b" l="l" r="r" t="t"/>
              <a:pathLst>
                <a:path extrusionOk="0" h="243" w="1378">
                  <a:moveTo>
                    <a:pt x="22" y="0"/>
                  </a:moveTo>
                  <a:cubicBezTo>
                    <a:pt x="7" y="3"/>
                    <a:pt x="0" y="22"/>
                    <a:pt x="7" y="34"/>
                  </a:cubicBezTo>
                  <a:cubicBezTo>
                    <a:pt x="25" y="54"/>
                    <a:pt x="54" y="58"/>
                    <a:pt x="76" y="69"/>
                  </a:cubicBezTo>
                  <a:cubicBezTo>
                    <a:pt x="282" y="157"/>
                    <a:pt x="500" y="230"/>
                    <a:pt x="723" y="242"/>
                  </a:cubicBezTo>
                  <a:cubicBezTo>
                    <a:pt x="731" y="242"/>
                    <a:pt x="738" y="242"/>
                    <a:pt x="746" y="242"/>
                  </a:cubicBezTo>
                  <a:cubicBezTo>
                    <a:pt x="880" y="242"/>
                    <a:pt x="1013" y="217"/>
                    <a:pt x="1142" y="181"/>
                  </a:cubicBezTo>
                  <a:cubicBezTo>
                    <a:pt x="1201" y="165"/>
                    <a:pt x="1258" y="142"/>
                    <a:pt x="1313" y="117"/>
                  </a:cubicBezTo>
                  <a:cubicBezTo>
                    <a:pt x="1333" y="104"/>
                    <a:pt x="1362" y="101"/>
                    <a:pt x="1372" y="80"/>
                  </a:cubicBezTo>
                  <a:cubicBezTo>
                    <a:pt x="1378" y="65"/>
                    <a:pt x="1364" y="52"/>
                    <a:pt x="1350" y="52"/>
                  </a:cubicBezTo>
                  <a:cubicBezTo>
                    <a:pt x="1346" y="52"/>
                    <a:pt x="1342" y="53"/>
                    <a:pt x="1339" y="55"/>
                  </a:cubicBezTo>
                  <a:cubicBezTo>
                    <a:pt x="1159" y="149"/>
                    <a:pt x="961" y="198"/>
                    <a:pt x="751" y="198"/>
                  </a:cubicBezTo>
                  <a:cubicBezTo>
                    <a:pt x="747" y="198"/>
                    <a:pt x="743" y="198"/>
                    <a:pt x="739" y="198"/>
                  </a:cubicBezTo>
                  <a:cubicBezTo>
                    <a:pt x="541" y="192"/>
                    <a:pt x="290" y="106"/>
                    <a:pt x="113" y="33"/>
                  </a:cubicBezTo>
                  <a:cubicBezTo>
                    <a:pt x="67" y="17"/>
                    <a:pt x="49" y="0"/>
                    <a:pt x="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59"/>
            <p:cNvSpPr/>
            <p:nvPr/>
          </p:nvSpPr>
          <p:spPr>
            <a:xfrm>
              <a:off x="6440825" y="3550775"/>
              <a:ext cx="23525" cy="12400"/>
            </a:xfrm>
            <a:custGeom>
              <a:rect b="b" l="l" r="r" t="t"/>
              <a:pathLst>
                <a:path extrusionOk="0" h="496" w="941">
                  <a:moveTo>
                    <a:pt x="198" y="0"/>
                  </a:moveTo>
                  <a:cubicBezTo>
                    <a:pt x="84" y="0"/>
                    <a:pt x="0" y="75"/>
                    <a:pt x="0" y="266"/>
                  </a:cubicBezTo>
                  <a:cubicBezTo>
                    <a:pt x="2" y="327"/>
                    <a:pt x="25" y="384"/>
                    <a:pt x="48" y="437"/>
                  </a:cubicBezTo>
                  <a:cubicBezTo>
                    <a:pt x="57" y="453"/>
                    <a:pt x="65" y="478"/>
                    <a:pt x="85" y="478"/>
                  </a:cubicBezTo>
                  <a:cubicBezTo>
                    <a:pt x="87" y="478"/>
                    <a:pt x="88" y="478"/>
                    <a:pt x="89" y="477"/>
                  </a:cubicBezTo>
                  <a:cubicBezTo>
                    <a:pt x="138" y="463"/>
                    <a:pt x="96" y="414"/>
                    <a:pt x="97" y="405"/>
                  </a:cubicBezTo>
                  <a:cubicBezTo>
                    <a:pt x="71" y="339"/>
                    <a:pt x="56" y="303"/>
                    <a:pt x="60" y="242"/>
                  </a:cubicBezTo>
                  <a:cubicBezTo>
                    <a:pt x="65" y="115"/>
                    <a:pt x="119" y="56"/>
                    <a:pt x="205" y="56"/>
                  </a:cubicBezTo>
                  <a:cubicBezTo>
                    <a:pt x="239" y="56"/>
                    <a:pt x="277" y="65"/>
                    <a:pt x="319" y="82"/>
                  </a:cubicBezTo>
                  <a:cubicBezTo>
                    <a:pt x="473" y="148"/>
                    <a:pt x="621" y="239"/>
                    <a:pt x="736" y="336"/>
                  </a:cubicBezTo>
                  <a:cubicBezTo>
                    <a:pt x="791" y="383"/>
                    <a:pt x="845" y="433"/>
                    <a:pt x="890" y="490"/>
                  </a:cubicBezTo>
                  <a:cubicBezTo>
                    <a:pt x="895" y="494"/>
                    <a:pt x="900" y="496"/>
                    <a:pt x="905" y="496"/>
                  </a:cubicBezTo>
                  <a:cubicBezTo>
                    <a:pt x="924" y="496"/>
                    <a:pt x="941" y="472"/>
                    <a:pt x="923" y="456"/>
                  </a:cubicBezTo>
                  <a:cubicBezTo>
                    <a:pt x="796" y="299"/>
                    <a:pt x="627" y="184"/>
                    <a:pt x="452" y="86"/>
                  </a:cubicBezTo>
                  <a:cubicBezTo>
                    <a:pt x="364" y="33"/>
                    <a:pt x="274" y="0"/>
                    <a:pt x="1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59"/>
            <p:cNvSpPr/>
            <p:nvPr/>
          </p:nvSpPr>
          <p:spPr>
            <a:xfrm>
              <a:off x="6443225" y="3554000"/>
              <a:ext cx="14175" cy="7925"/>
            </a:xfrm>
            <a:custGeom>
              <a:rect b="b" l="l" r="r" t="t"/>
              <a:pathLst>
                <a:path extrusionOk="0" h="317" w="567">
                  <a:moveTo>
                    <a:pt x="176" y="1"/>
                  </a:moveTo>
                  <a:cubicBezTo>
                    <a:pt x="155" y="1"/>
                    <a:pt x="134" y="5"/>
                    <a:pt x="115" y="19"/>
                  </a:cubicBezTo>
                  <a:cubicBezTo>
                    <a:pt x="0" y="95"/>
                    <a:pt x="69" y="236"/>
                    <a:pt x="156" y="306"/>
                  </a:cubicBezTo>
                  <a:cubicBezTo>
                    <a:pt x="162" y="313"/>
                    <a:pt x="170" y="316"/>
                    <a:pt x="177" y="316"/>
                  </a:cubicBezTo>
                  <a:cubicBezTo>
                    <a:pt x="198" y="316"/>
                    <a:pt x="217" y="292"/>
                    <a:pt x="198" y="270"/>
                  </a:cubicBezTo>
                  <a:cubicBezTo>
                    <a:pt x="144" y="222"/>
                    <a:pt x="110" y="168"/>
                    <a:pt x="112" y="116"/>
                  </a:cubicBezTo>
                  <a:cubicBezTo>
                    <a:pt x="108" y="98"/>
                    <a:pt x="144" y="56"/>
                    <a:pt x="161" y="52"/>
                  </a:cubicBezTo>
                  <a:cubicBezTo>
                    <a:pt x="166" y="50"/>
                    <a:pt x="173" y="49"/>
                    <a:pt x="180" y="49"/>
                  </a:cubicBezTo>
                  <a:cubicBezTo>
                    <a:pt x="233" y="49"/>
                    <a:pt x="331" y="97"/>
                    <a:pt x="368" y="128"/>
                  </a:cubicBezTo>
                  <a:cubicBezTo>
                    <a:pt x="424" y="168"/>
                    <a:pt x="469" y="225"/>
                    <a:pt x="521" y="267"/>
                  </a:cubicBezTo>
                  <a:cubicBezTo>
                    <a:pt x="525" y="269"/>
                    <a:pt x="528" y="270"/>
                    <a:pt x="532" y="270"/>
                  </a:cubicBezTo>
                  <a:cubicBezTo>
                    <a:pt x="553" y="270"/>
                    <a:pt x="566" y="239"/>
                    <a:pt x="547" y="224"/>
                  </a:cubicBezTo>
                  <a:cubicBezTo>
                    <a:pt x="463" y="137"/>
                    <a:pt x="371" y="51"/>
                    <a:pt x="253" y="14"/>
                  </a:cubicBezTo>
                  <a:cubicBezTo>
                    <a:pt x="229" y="8"/>
                    <a:pt x="202" y="1"/>
                    <a:pt x="1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59"/>
            <p:cNvSpPr/>
            <p:nvPr/>
          </p:nvSpPr>
          <p:spPr>
            <a:xfrm>
              <a:off x="6370350" y="3522925"/>
              <a:ext cx="51700" cy="34275"/>
            </a:xfrm>
            <a:custGeom>
              <a:rect b="b" l="l" r="r" t="t"/>
              <a:pathLst>
                <a:path extrusionOk="0" h="1371" w="2068">
                  <a:moveTo>
                    <a:pt x="38" y="0"/>
                  </a:moveTo>
                  <a:cubicBezTo>
                    <a:pt x="16" y="0"/>
                    <a:pt x="1" y="26"/>
                    <a:pt x="12" y="44"/>
                  </a:cubicBezTo>
                  <a:cubicBezTo>
                    <a:pt x="127" y="340"/>
                    <a:pt x="209" y="750"/>
                    <a:pt x="451" y="1015"/>
                  </a:cubicBezTo>
                  <a:cubicBezTo>
                    <a:pt x="536" y="1110"/>
                    <a:pt x="626" y="1203"/>
                    <a:pt x="739" y="1265"/>
                  </a:cubicBezTo>
                  <a:cubicBezTo>
                    <a:pt x="865" y="1332"/>
                    <a:pt x="1008" y="1370"/>
                    <a:pt x="1150" y="1370"/>
                  </a:cubicBezTo>
                  <a:cubicBezTo>
                    <a:pt x="1215" y="1370"/>
                    <a:pt x="1279" y="1363"/>
                    <a:pt x="1342" y="1346"/>
                  </a:cubicBezTo>
                  <a:cubicBezTo>
                    <a:pt x="1504" y="1300"/>
                    <a:pt x="1625" y="1176"/>
                    <a:pt x="1766" y="1090"/>
                  </a:cubicBezTo>
                  <a:cubicBezTo>
                    <a:pt x="1865" y="1032"/>
                    <a:pt x="1967" y="980"/>
                    <a:pt x="2066" y="935"/>
                  </a:cubicBezTo>
                  <a:cubicBezTo>
                    <a:pt x="2068" y="916"/>
                    <a:pt x="2068" y="895"/>
                    <a:pt x="2068" y="873"/>
                  </a:cubicBezTo>
                  <a:lnTo>
                    <a:pt x="2068" y="873"/>
                  </a:lnTo>
                  <a:cubicBezTo>
                    <a:pt x="1934" y="933"/>
                    <a:pt x="1798" y="1007"/>
                    <a:pt x="1773" y="1021"/>
                  </a:cubicBezTo>
                  <a:cubicBezTo>
                    <a:pt x="1619" y="1104"/>
                    <a:pt x="1479" y="1250"/>
                    <a:pt x="1328" y="1292"/>
                  </a:cubicBezTo>
                  <a:cubicBezTo>
                    <a:pt x="1271" y="1306"/>
                    <a:pt x="1212" y="1313"/>
                    <a:pt x="1152" y="1313"/>
                  </a:cubicBezTo>
                  <a:cubicBezTo>
                    <a:pt x="1008" y="1313"/>
                    <a:pt x="861" y="1273"/>
                    <a:pt x="737" y="1197"/>
                  </a:cubicBezTo>
                  <a:cubicBezTo>
                    <a:pt x="562" y="1081"/>
                    <a:pt x="413" y="907"/>
                    <a:pt x="312" y="706"/>
                  </a:cubicBezTo>
                  <a:cubicBezTo>
                    <a:pt x="222" y="523"/>
                    <a:pt x="163" y="303"/>
                    <a:pt x="93" y="91"/>
                  </a:cubicBezTo>
                  <a:cubicBezTo>
                    <a:pt x="78" y="63"/>
                    <a:pt x="75" y="2"/>
                    <a:pt x="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59"/>
            <p:cNvSpPr/>
            <p:nvPr/>
          </p:nvSpPr>
          <p:spPr>
            <a:xfrm>
              <a:off x="6374200" y="3525050"/>
              <a:ext cx="47100" cy="26250"/>
            </a:xfrm>
            <a:custGeom>
              <a:rect b="b" l="l" r="r" t="t"/>
              <a:pathLst>
                <a:path extrusionOk="0" h="1050" w="1884">
                  <a:moveTo>
                    <a:pt x="37" y="0"/>
                  </a:moveTo>
                  <a:cubicBezTo>
                    <a:pt x="34" y="0"/>
                    <a:pt x="31" y="1"/>
                    <a:pt x="28" y="2"/>
                  </a:cubicBezTo>
                  <a:cubicBezTo>
                    <a:pt x="4" y="8"/>
                    <a:pt x="0" y="41"/>
                    <a:pt x="22" y="53"/>
                  </a:cubicBezTo>
                  <a:cubicBezTo>
                    <a:pt x="30" y="61"/>
                    <a:pt x="90" y="100"/>
                    <a:pt x="119" y="122"/>
                  </a:cubicBezTo>
                  <a:cubicBezTo>
                    <a:pt x="180" y="165"/>
                    <a:pt x="296" y="270"/>
                    <a:pt x="336" y="322"/>
                  </a:cubicBezTo>
                  <a:cubicBezTo>
                    <a:pt x="490" y="534"/>
                    <a:pt x="672" y="1008"/>
                    <a:pt x="958" y="1047"/>
                  </a:cubicBezTo>
                  <a:cubicBezTo>
                    <a:pt x="967" y="1049"/>
                    <a:pt x="977" y="1049"/>
                    <a:pt x="986" y="1049"/>
                  </a:cubicBezTo>
                  <a:cubicBezTo>
                    <a:pt x="1035" y="1049"/>
                    <a:pt x="1083" y="1031"/>
                    <a:pt x="1128" y="1012"/>
                  </a:cubicBezTo>
                  <a:cubicBezTo>
                    <a:pt x="1232" y="968"/>
                    <a:pt x="1327" y="907"/>
                    <a:pt x="1422" y="848"/>
                  </a:cubicBezTo>
                  <a:cubicBezTo>
                    <a:pt x="1537" y="777"/>
                    <a:pt x="1650" y="704"/>
                    <a:pt x="1771" y="647"/>
                  </a:cubicBezTo>
                  <a:cubicBezTo>
                    <a:pt x="1794" y="631"/>
                    <a:pt x="1851" y="624"/>
                    <a:pt x="1875" y="602"/>
                  </a:cubicBezTo>
                  <a:cubicBezTo>
                    <a:pt x="1884" y="588"/>
                    <a:pt x="1871" y="571"/>
                    <a:pt x="1855" y="571"/>
                  </a:cubicBezTo>
                  <a:cubicBezTo>
                    <a:pt x="1853" y="571"/>
                    <a:pt x="1852" y="571"/>
                    <a:pt x="1850" y="571"/>
                  </a:cubicBezTo>
                  <a:cubicBezTo>
                    <a:pt x="1587" y="661"/>
                    <a:pt x="1347" y="879"/>
                    <a:pt x="1109" y="973"/>
                  </a:cubicBezTo>
                  <a:cubicBezTo>
                    <a:pt x="1065" y="993"/>
                    <a:pt x="1026" y="1002"/>
                    <a:pt x="989" y="1002"/>
                  </a:cubicBezTo>
                  <a:cubicBezTo>
                    <a:pt x="906" y="1002"/>
                    <a:pt x="839" y="955"/>
                    <a:pt x="774" y="882"/>
                  </a:cubicBezTo>
                  <a:cubicBezTo>
                    <a:pt x="688" y="790"/>
                    <a:pt x="605" y="663"/>
                    <a:pt x="526" y="524"/>
                  </a:cubicBezTo>
                  <a:cubicBezTo>
                    <a:pt x="443" y="364"/>
                    <a:pt x="347" y="216"/>
                    <a:pt x="198" y="110"/>
                  </a:cubicBezTo>
                  <a:cubicBezTo>
                    <a:pt x="151" y="72"/>
                    <a:pt x="103" y="36"/>
                    <a:pt x="52" y="5"/>
                  </a:cubicBezTo>
                  <a:cubicBezTo>
                    <a:pt x="47" y="2"/>
                    <a:pt x="42" y="0"/>
                    <a:pt x="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59"/>
            <p:cNvSpPr/>
            <p:nvPr/>
          </p:nvSpPr>
          <p:spPr>
            <a:xfrm>
              <a:off x="6387650" y="3531375"/>
              <a:ext cx="30675" cy="11650"/>
            </a:xfrm>
            <a:custGeom>
              <a:rect b="b" l="l" r="r" t="t"/>
              <a:pathLst>
                <a:path extrusionOk="0" h="466" w="1227">
                  <a:moveTo>
                    <a:pt x="35" y="0"/>
                  </a:moveTo>
                  <a:cubicBezTo>
                    <a:pt x="15" y="0"/>
                    <a:pt x="0" y="24"/>
                    <a:pt x="11" y="40"/>
                  </a:cubicBezTo>
                  <a:cubicBezTo>
                    <a:pt x="150" y="260"/>
                    <a:pt x="352" y="466"/>
                    <a:pt x="657" y="466"/>
                  </a:cubicBezTo>
                  <a:cubicBezTo>
                    <a:pt x="659" y="466"/>
                    <a:pt x="662" y="466"/>
                    <a:pt x="664" y="466"/>
                  </a:cubicBezTo>
                  <a:cubicBezTo>
                    <a:pt x="831" y="455"/>
                    <a:pt x="992" y="396"/>
                    <a:pt x="1154" y="354"/>
                  </a:cubicBezTo>
                  <a:cubicBezTo>
                    <a:pt x="1174" y="348"/>
                    <a:pt x="1196" y="345"/>
                    <a:pt x="1215" y="336"/>
                  </a:cubicBezTo>
                  <a:cubicBezTo>
                    <a:pt x="1226" y="327"/>
                    <a:pt x="1225" y="303"/>
                    <a:pt x="1211" y="296"/>
                  </a:cubicBezTo>
                  <a:cubicBezTo>
                    <a:pt x="1206" y="294"/>
                    <a:pt x="1201" y="293"/>
                    <a:pt x="1196" y="293"/>
                  </a:cubicBezTo>
                  <a:cubicBezTo>
                    <a:pt x="1178" y="293"/>
                    <a:pt x="1157" y="302"/>
                    <a:pt x="1130" y="305"/>
                  </a:cubicBezTo>
                  <a:cubicBezTo>
                    <a:pt x="979" y="336"/>
                    <a:pt x="812" y="396"/>
                    <a:pt x="681" y="406"/>
                  </a:cubicBezTo>
                  <a:cubicBezTo>
                    <a:pt x="668" y="407"/>
                    <a:pt x="655" y="407"/>
                    <a:pt x="643" y="407"/>
                  </a:cubicBezTo>
                  <a:cubicBezTo>
                    <a:pt x="386" y="407"/>
                    <a:pt x="194" y="225"/>
                    <a:pt x="73" y="33"/>
                  </a:cubicBezTo>
                  <a:cubicBezTo>
                    <a:pt x="56" y="13"/>
                    <a:pt x="62" y="9"/>
                    <a:pt x="42" y="1"/>
                  </a:cubicBezTo>
                  <a:cubicBezTo>
                    <a:pt x="39" y="0"/>
                    <a:pt x="37" y="0"/>
                    <a:pt x="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59"/>
            <p:cNvSpPr/>
            <p:nvPr/>
          </p:nvSpPr>
          <p:spPr>
            <a:xfrm>
              <a:off x="6365200" y="3531050"/>
              <a:ext cx="13375" cy="21525"/>
            </a:xfrm>
            <a:custGeom>
              <a:rect b="b" l="l" r="r" t="t"/>
              <a:pathLst>
                <a:path extrusionOk="0" h="861" w="535">
                  <a:moveTo>
                    <a:pt x="31" y="1"/>
                  </a:moveTo>
                  <a:cubicBezTo>
                    <a:pt x="20" y="17"/>
                    <a:pt x="11" y="33"/>
                    <a:pt x="1" y="49"/>
                  </a:cubicBezTo>
                  <a:cubicBezTo>
                    <a:pt x="77" y="192"/>
                    <a:pt x="173" y="323"/>
                    <a:pt x="262" y="458"/>
                  </a:cubicBezTo>
                  <a:cubicBezTo>
                    <a:pt x="335" y="563"/>
                    <a:pt x="392" y="678"/>
                    <a:pt x="451" y="791"/>
                  </a:cubicBezTo>
                  <a:cubicBezTo>
                    <a:pt x="468" y="820"/>
                    <a:pt x="464" y="815"/>
                    <a:pt x="494" y="857"/>
                  </a:cubicBezTo>
                  <a:cubicBezTo>
                    <a:pt x="498" y="860"/>
                    <a:pt x="502" y="861"/>
                    <a:pt x="506" y="861"/>
                  </a:cubicBezTo>
                  <a:cubicBezTo>
                    <a:pt x="520" y="861"/>
                    <a:pt x="535" y="844"/>
                    <a:pt x="526" y="829"/>
                  </a:cubicBezTo>
                  <a:cubicBezTo>
                    <a:pt x="520" y="821"/>
                    <a:pt x="505" y="788"/>
                    <a:pt x="500" y="783"/>
                  </a:cubicBezTo>
                  <a:cubicBezTo>
                    <a:pt x="497" y="772"/>
                    <a:pt x="487" y="761"/>
                    <a:pt x="484" y="748"/>
                  </a:cubicBezTo>
                  <a:cubicBezTo>
                    <a:pt x="413" y="592"/>
                    <a:pt x="315" y="450"/>
                    <a:pt x="218" y="309"/>
                  </a:cubicBezTo>
                  <a:cubicBezTo>
                    <a:pt x="147" y="211"/>
                    <a:pt x="88" y="106"/>
                    <a:pt x="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59"/>
            <p:cNvSpPr/>
            <p:nvPr/>
          </p:nvSpPr>
          <p:spPr>
            <a:xfrm>
              <a:off x="6319500" y="3515200"/>
              <a:ext cx="36200" cy="4375"/>
            </a:xfrm>
            <a:custGeom>
              <a:rect b="b" l="l" r="r" t="t"/>
              <a:pathLst>
                <a:path extrusionOk="0" h="175" w="1448">
                  <a:moveTo>
                    <a:pt x="1043" y="0"/>
                  </a:moveTo>
                  <a:cubicBezTo>
                    <a:pt x="848" y="0"/>
                    <a:pt x="655" y="49"/>
                    <a:pt x="459" y="49"/>
                  </a:cubicBezTo>
                  <a:cubicBezTo>
                    <a:pt x="390" y="51"/>
                    <a:pt x="320" y="52"/>
                    <a:pt x="251" y="52"/>
                  </a:cubicBezTo>
                  <a:cubicBezTo>
                    <a:pt x="182" y="52"/>
                    <a:pt x="113" y="51"/>
                    <a:pt x="43" y="48"/>
                  </a:cubicBezTo>
                  <a:cubicBezTo>
                    <a:pt x="41" y="48"/>
                    <a:pt x="38" y="47"/>
                    <a:pt x="36" y="47"/>
                  </a:cubicBezTo>
                  <a:cubicBezTo>
                    <a:pt x="19" y="47"/>
                    <a:pt x="1" y="54"/>
                    <a:pt x="1" y="73"/>
                  </a:cubicBezTo>
                  <a:cubicBezTo>
                    <a:pt x="1" y="87"/>
                    <a:pt x="14" y="98"/>
                    <a:pt x="27" y="98"/>
                  </a:cubicBezTo>
                  <a:cubicBezTo>
                    <a:pt x="27" y="98"/>
                    <a:pt x="28" y="98"/>
                    <a:pt x="29" y="98"/>
                  </a:cubicBezTo>
                  <a:cubicBezTo>
                    <a:pt x="58" y="100"/>
                    <a:pt x="88" y="102"/>
                    <a:pt x="118" y="102"/>
                  </a:cubicBezTo>
                  <a:cubicBezTo>
                    <a:pt x="185" y="104"/>
                    <a:pt x="253" y="105"/>
                    <a:pt x="320" y="105"/>
                  </a:cubicBezTo>
                  <a:cubicBezTo>
                    <a:pt x="395" y="105"/>
                    <a:pt x="469" y="104"/>
                    <a:pt x="542" y="99"/>
                  </a:cubicBezTo>
                  <a:cubicBezTo>
                    <a:pt x="705" y="95"/>
                    <a:pt x="879" y="54"/>
                    <a:pt x="1037" y="54"/>
                  </a:cubicBezTo>
                  <a:cubicBezTo>
                    <a:pt x="1094" y="54"/>
                    <a:pt x="1149" y="59"/>
                    <a:pt x="1202" y="74"/>
                  </a:cubicBezTo>
                  <a:cubicBezTo>
                    <a:pt x="1280" y="99"/>
                    <a:pt x="1351" y="131"/>
                    <a:pt x="1416" y="174"/>
                  </a:cubicBezTo>
                  <a:cubicBezTo>
                    <a:pt x="1426" y="160"/>
                    <a:pt x="1437" y="145"/>
                    <a:pt x="1448" y="130"/>
                  </a:cubicBezTo>
                  <a:cubicBezTo>
                    <a:pt x="1344" y="61"/>
                    <a:pt x="1227" y="15"/>
                    <a:pt x="1100" y="1"/>
                  </a:cubicBezTo>
                  <a:cubicBezTo>
                    <a:pt x="1081" y="0"/>
                    <a:pt x="1062" y="0"/>
                    <a:pt x="10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59"/>
            <p:cNvSpPr/>
            <p:nvPr/>
          </p:nvSpPr>
          <p:spPr>
            <a:xfrm>
              <a:off x="6321450" y="3521125"/>
              <a:ext cx="30275" cy="3750"/>
            </a:xfrm>
            <a:custGeom>
              <a:rect b="b" l="l" r="r" t="t"/>
              <a:pathLst>
                <a:path extrusionOk="0" h="150" w="1211">
                  <a:moveTo>
                    <a:pt x="399" y="1"/>
                  </a:moveTo>
                  <a:cubicBezTo>
                    <a:pt x="292" y="1"/>
                    <a:pt x="185" y="2"/>
                    <a:pt x="78" y="10"/>
                  </a:cubicBezTo>
                  <a:cubicBezTo>
                    <a:pt x="57" y="13"/>
                    <a:pt x="31" y="8"/>
                    <a:pt x="10" y="18"/>
                  </a:cubicBezTo>
                  <a:cubicBezTo>
                    <a:pt x="0" y="28"/>
                    <a:pt x="7" y="48"/>
                    <a:pt x="22" y="48"/>
                  </a:cubicBezTo>
                  <a:cubicBezTo>
                    <a:pt x="115" y="42"/>
                    <a:pt x="209" y="39"/>
                    <a:pt x="303" y="39"/>
                  </a:cubicBezTo>
                  <a:cubicBezTo>
                    <a:pt x="461" y="39"/>
                    <a:pt x="620" y="45"/>
                    <a:pt x="778" y="49"/>
                  </a:cubicBezTo>
                  <a:cubicBezTo>
                    <a:pt x="923" y="54"/>
                    <a:pt x="1058" y="80"/>
                    <a:pt x="1181" y="150"/>
                  </a:cubicBezTo>
                  <a:cubicBezTo>
                    <a:pt x="1191" y="136"/>
                    <a:pt x="1201" y="124"/>
                    <a:pt x="1210" y="110"/>
                  </a:cubicBezTo>
                  <a:cubicBezTo>
                    <a:pt x="1200" y="104"/>
                    <a:pt x="1189" y="98"/>
                    <a:pt x="1178" y="93"/>
                  </a:cubicBezTo>
                  <a:cubicBezTo>
                    <a:pt x="1026" y="18"/>
                    <a:pt x="885" y="6"/>
                    <a:pt x="722" y="2"/>
                  </a:cubicBezTo>
                  <a:cubicBezTo>
                    <a:pt x="614" y="2"/>
                    <a:pt x="507" y="1"/>
                    <a:pt x="3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59"/>
            <p:cNvSpPr/>
            <p:nvPr/>
          </p:nvSpPr>
          <p:spPr>
            <a:xfrm>
              <a:off x="6362400" y="3535800"/>
              <a:ext cx="7350" cy="9875"/>
            </a:xfrm>
            <a:custGeom>
              <a:rect b="b" l="l" r="r" t="t"/>
              <a:pathLst>
                <a:path extrusionOk="0" h="395" w="294">
                  <a:moveTo>
                    <a:pt x="30" y="0"/>
                  </a:moveTo>
                  <a:cubicBezTo>
                    <a:pt x="20" y="17"/>
                    <a:pt x="11" y="33"/>
                    <a:pt x="0" y="51"/>
                  </a:cubicBezTo>
                  <a:cubicBezTo>
                    <a:pt x="4" y="54"/>
                    <a:pt x="5" y="57"/>
                    <a:pt x="7" y="60"/>
                  </a:cubicBezTo>
                  <a:cubicBezTo>
                    <a:pt x="71" y="161"/>
                    <a:pt x="135" y="260"/>
                    <a:pt x="212" y="351"/>
                  </a:cubicBezTo>
                  <a:cubicBezTo>
                    <a:pt x="226" y="365"/>
                    <a:pt x="238" y="394"/>
                    <a:pt x="260" y="394"/>
                  </a:cubicBezTo>
                  <a:cubicBezTo>
                    <a:pt x="263" y="394"/>
                    <a:pt x="266" y="394"/>
                    <a:pt x="269" y="393"/>
                  </a:cubicBezTo>
                  <a:cubicBezTo>
                    <a:pt x="294" y="381"/>
                    <a:pt x="284" y="355"/>
                    <a:pt x="267" y="340"/>
                  </a:cubicBezTo>
                  <a:cubicBezTo>
                    <a:pt x="255" y="324"/>
                    <a:pt x="238" y="303"/>
                    <a:pt x="237" y="303"/>
                  </a:cubicBezTo>
                  <a:lnTo>
                    <a:pt x="237" y="303"/>
                  </a:lnTo>
                  <a:cubicBezTo>
                    <a:pt x="236" y="303"/>
                    <a:pt x="237" y="303"/>
                    <a:pt x="237" y="304"/>
                  </a:cubicBezTo>
                  <a:cubicBezTo>
                    <a:pt x="204" y="262"/>
                    <a:pt x="145" y="179"/>
                    <a:pt x="103" y="115"/>
                  </a:cubicBezTo>
                  <a:cubicBezTo>
                    <a:pt x="81" y="77"/>
                    <a:pt x="56" y="37"/>
                    <a:pt x="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59"/>
            <p:cNvSpPr/>
            <p:nvPr/>
          </p:nvSpPr>
          <p:spPr>
            <a:xfrm>
              <a:off x="6311650" y="3510600"/>
              <a:ext cx="36350" cy="3475"/>
            </a:xfrm>
            <a:custGeom>
              <a:rect b="b" l="l" r="r" t="t"/>
              <a:pathLst>
                <a:path extrusionOk="0" h="139" w="1454">
                  <a:moveTo>
                    <a:pt x="25" y="0"/>
                  </a:moveTo>
                  <a:cubicBezTo>
                    <a:pt x="17" y="16"/>
                    <a:pt x="8" y="32"/>
                    <a:pt x="1" y="47"/>
                  </a:cubicBezTo>
                  <a:cubicBezTo>
                    <a:pt x="34" y="57"/>
                    <a:pt x="69" y="64"/>
                    <a:pt x="104" y="71"/>
                  </a:cubicBezTo>
                  <a:cubicBezTo>
                    <a:pt x="356" y="107"/>
                    <a:pt x="613" y="100"/>
                    <a:pt x="868" y="106"/>
                  </a:cubicBezTo>
                  <a:cubicBezTo>
                    <a:pt x="1019" y="108"/>
                    <a:pt x="1170" y="119"/>
                    <a:pt x="1319" y="128"/>
                  </a:cubicBezTo>
                  <a:cubicBezTo>
                    <a:pt x="1356" y="130"/>
                    <a:pt x="1393" y="133"/>
                    <a:pt x="1431" y="138"/>
                  </a:cubicBezTo>
                  <a:cubicBezTo>
                    <a:pt x="1436" y="138"/>
                    <a:pt x="1441" y="135"/>
                    <a:pt x="1445" y="133"/>
                  </a:cubicBezTo>
                  <a:cubicBezTo>
                    <a:pt x="1454" y="122"/>
                    <a:pt x="1449" y="102"/>
                    <a:pt x="1434" y="99"/>
                  </a:cubicBezTo>
                  <a:cubicBezTo>
                    <a:pt x="1024" y="46"/>
                    <a:pt x="553" y="64"/>
                    <a:pt x="168" y="29"/>
                  </a:cubicBezTo>
                  <a:cubicBezTo>
                    <a:pt x="119" y="22"/>
                    <a:pt x="72" y="11"/>
                    <a:pt x="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59"/>
            <p:cNvSpPr/>
            <p:nvPr/>
          </p:nvSpPr>
          <p:spPr>
            <a:xfrm>
              <a:off x="6315250" y="3504625"/>
              <a:ext cx="25650" cy="4975"/>
            </a:xfrm>
            <a:custGeom>
              <a:rect b="b" l="l" r="r" t="t"/>
              <a:pathLst>
                <a:path extrusionOk="0" h="199" w="1026">
                  <a:moveTo>
                    <a:pt x="27" y="0"/>
                  </a:moveTo>
                  <a:cubicBezTo>
                    <a:pt x="17" y="13"/>
                    <a:pt x="10" y="26"/>
                    <a:pt x="1" y="38"/>
                  </a:cubicBezTo>
                  <a:cubicBezTo>
                    <a:pt x="154" y="88"/>
                    <a:pt x="315" y="119"/>
                    <a:pt x="475" y="140"/>
                  </a:cubicBezTo>
                  <a:cubicBezTo>
                    <a:pt x="651" y="163"/>
                    <a:pt x="827" y="183"/>
                    <a:pt x="1005" y="199"/>
                  </a:cubicBezTo>
                  <a:cubicBezTo>
                    <a:pt x="1015" y="199"/>
                    <a:pt x="1026" y="191"/>
                    <a:pt x="1026" y="178"/>
                  </a:cubicBezTo>
                  <a:cubicBezTo>
                    <a:pt x="1026" y="170"/>
                    <a:pt x="1016" y="160"/>
                    <a:pt x="1005" y="160"/>
                  </a:cubicBezTo>
                  <a:cubicBezTo>
                    <a:pt x="670" y="125"/>
                    <a:pt x="345" y="103"/>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59"/>
            <p:cNvSpPr/>
            <p:nvPr/>
          </p:nvSpPr>
          <p:spPr>
            <a:xfrm>
              <a:off x="6231350" y="3416325"/>
              <a:ext cx="64075" cy="77925"/>
            </a:xfrm>
            <a:custGeom>
              <a:rect b="b" l="l" r="r" t="t"/>
              <a:pathLst>
                <a:path extrusionOk="0" h="3117" w="2563">
                  <a:moveTo>
                    <a:pt x="907" y="490"/>
                  </a:moveTo>
                  <a:lnTo>
                    <a:pt x="907" y="490"/>
                  </a:lnTo>
                  <a:cubicBezTo>
                    <a:pt x="907" y="490"/>
                    <a:pt x="907" y="490"/>
                    <a:pt x="907" y="490"/>
                  </a:cubicBezTo>
                  <a:cubicBezTo>
                    <a:pt x="907" y="490"/>
                    <a:pt x="907" y="490"/>
                    <a:pt x="907" y="490"/>
                  </a:cubicBezTo>
                  <a:close/>
                  <a:moveTo>
                    <a:pt x="1" y="1"/>
                  </a:moveTo>
                  <a:lnTo>
                    <a:pt x="1" y="1"/>
                  </a:lnTo>
                  <a:cubicBezTo>
                    <a:pt x="6" y="25"/>
                    <a:pt x="11" y="48"/>
                    <a:pt x="13" y="73"/>
                  </a:cubicBezTo>
                  <a:cubicBezTo>
                    <a:pt x="34" y="89"/>
                    <a:pt x="53" y="105"/>
                    <a:pt x="74" y="121"/>
                  </a:cubicBezTo>
                  <a:cubicBezTo>
                    <a:pt x="357" y="332"/>
                    <a:pt x="686" y="469"/>
                    <a:pt x="996" y="634"/>
                  </a:cubicBezTo>
                  <a:cubicBezTo>
                    <a:pt x="1123" y="836"/>
                    <a:pt x="1242" y="1042"/>
                    <a:pt x="1344" y="1257"/>
                  </a:cubicBezTo>
                  <a:cubicBezTo>
                    <a:pt x="1598" y="1775"/>
                    <a:pt x="1746" y="2377"/>
                    <a:pt x="2169" y="2815"/>
                  </a:cubicBezTo>
                  <a:cubicBezTo>
                    <a:pt x="2282" y="2932"/>
                    <a:pt x="2410" y="3025"/>
                    <a:pt x="2543" y="3116"/>
                  </a:cubicBezTo>
                  <a:lnTo>
                    <a:pt x="2563" y="3070"/>
                  </a:lnTo>
                  <a:cubicBezTo>
                    <a:pt x="2430" y="2979"/>
                    <a:pt x="2307" y="2889"/>
                    <a:pt x="2192" y="2761"/>
                  </a:cubicBezTo>
                  <a:cubicBezTo>
                    <a:pt x="1838" y="2380"/>
                    <a:pt x="1682" y="1863"/>
                    <a:pt x="1466" y="1381"/>
                  </a:cubicBezTo>
                  <a:cubicBezTo>
                    <a:pt x="1360" y="1142"/>
                    <a:pt x="1235" y="913"/>
                    <a:pt x="1097" y="692"/>
                  </a:cubicBezTo>
                  <a:lnTo>
                    <a:pt x="1097" y="692"/>
                  </a:lnTo>
                  <a:cubicBezTo>
                    <a:pt x="1102" y="693"/>
                    <a:pt x="1107" y="694"/>
                    <a:pt x="1112" y="694"/>
                  </a:cubicBezTo>
                  <a:cubicBezTo>
                    <a:pt x="1129" y="690"/>
                    <a:pt x="1133" y="664"/>
                    <a:pt x="1117" y="653"/>
                  </a:cubicBezTo>
                  <a:cubicBezTo>
                    <a:pt x="1093" y="637"/>
                    <a:pt x="1071" y="624"/>
                    <a:pt x="1046" y="609"/>
                  </a:cubicBezTo>
                  <a:cubicBezTo>
                    <a:pt x="1045" y="608"/>
                    <a:pt x="1045" y="606"/>
                    <a:pt x="1044" y="605"/>
                  </a:cubicBezTo>
                  <a:cubicBezTo>
                    <a:pt x="997" y="536"/>
                    <a:pt x="953" y="476"/>
                    <a:pt x="920" y="430"/>
                  </a:cubicBezTo>
                  <a:cubicBezTo>
                    <a:pt x="918" y="429"/>
                    <a:pt x="916" y="425"/>
                    <a:pt x="915" y="424"/>
                  </a:cubicBezTo>
                  <a:cubicBezTo>
                    <a:pt x="913" y="421"/>
                    <a:pt x="911" y="418"/>
                    <a:pt x="908" y="416"/>
                  </a:cubicBezTo>
                  <a:cubicBezTo>
                    <a:pt x="906" y="414"/>
                    <a:pt x="901" y="412"/>
                    <a:pt x="897" y="412"/>
                  </a:cubicBezTo>
                  <a:cubicBezTo>
                    <a:pt x="895" y="412"/>
                    <a:pt x="894" y="412"/>
                    <a:pt x="892" y="413"/>
                  </a:cubicBezTo>
                  <a:cubicBezTo>
                    <a:pt x="854" y="424"/>
                    <a:pt x="891" y="462"/>
                    <a:pt x="904" y="485"/>
                  </a:cubicBezTo>
                  <a:lnTo>
                    <a:pt x="904" y="485"/>
                  </a:lnTo>
                  <a:cubicBezTo>
                    <a:pt x="904" y="485"/>
                    <a:pt x="904" y="485"/>
                    <a:pt x="904" y="485"/>
                  </a:cubicBezTo>
                  <a:lnTo>
                    <a:pt x="904" y="485"/>
                  </a:lnTo>
                  <a:cubicBezTo>
                    <a:pt x="906" y="487"/>
                    <a:pt x="906" y="490"/>
                    <a:pt x="907" y="491"/>
                  </a:cubicBezTo>
                  <a:cubicBezTo>
                    <a:pt x="913" y="501"/>
                    <a:pt x="919" y="512"/>
                    <a:pt x="926" y="521"/>
                  </a:cubicBezTo>
                  <a:cubicBezTo>
                    <a:pt x="934" y="532"/>
                    <a:pt x="940" y="543"/>
                    <a:pt x="948" y="554"/>
                  </a:cubicBezTo>
                  <a:cubicBezTo>
                    <a:pt x="820" y="488"/>
                    <a:pt x="688" y="433"/>
                    <a:pt x="563" y="363"/>
                  </a:cubicBezTo>
                  <a:cubicBezTo>
                    <a:pt x="357" y="257"/>
                    <a:pt x="172" y="14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59"/>
            <p:cNvSpPr/>
            <p:nvPr/>
          </p:nvSpPr>
          <p:spPr>
            <a:xfrm>
              <a:off x="6231575" y="3401175"/>
              <a:ext cx="16425" cy="10625"/>
            </a:xfrm>
            <a:custGeom>
              <a:rect b="b" l="l" r="r" t="t"/>
              <a:pathLst>
                <a:path extrusionOk="0" h="425" w="657">
                  <a:moveTo>
                    <a:pt x="206" y="0"/>
                  </a:moveTo>
                  <a:cubicBezTo>
                    <a:pt x="202" y="1"/>
                    <a:pt x="197" y="5"/>
                    <a:pt x="190" y="9"/>
                  </a:cubicBezTo>
                  <a:cubicBezTo>
                    <a:pt x="180" y="15"/>
                    <a:pt x="170" y="21"/>
                    <a:pt x="157" y="26"/>
                  </a:cubicBezTo>
                  <a:cubicBezTo>
                    <a:pt x="166" y="31"/>
                    <a:pt x="173" y="36"/>
                    <a:pt x="180" y="41"/>
                  </a:cubicBezTo>
                  <a:cubicBezTo>
                    <a:pt x="283" y="114"/>
                    <a:pt x="396" y="211"/>
                    <a:pt x="500" y="309"/>
                  </a:cubicBezTo>
                  <a:cubicBezTo>
                    <a:pt x="393" y="254"/>
                    <a:pt x="288" y="193"/>
                    <a:pt x="178" y="143"/>
                  </a:cubicBezTo>
                  <a:cubicBezTo>
                    <a:pt x="136" y="125"/>
                    <a:pt x="94" y="104"/>
                    <a:pt x="51" y="89"/>
                  </a:cubicBezTo>
                  <a:cubicBezTo>
                    <a:pt x="47" y="92"/>
                    <a:pt x="44" y="93"/>
                    <a:pt x="41" y="95"/>
                  </a:cubicBezTo>
                  <a:cubicBezTo>
                    <a:pt x="28" y="103"/>
                    <a:pt x="13" y="111"/>
                    <a:pt x="1" y="119"/>
                  </a:cubicBezTo>
                  <a:cubicBezTo>
                    <a:pt x="77" y="139"/>
                    <a:pt x="157" y="183"/>
                    <a:pt x="232" y="218"/>
                  </a:cubicBezTo>
                  <a:cubicBezTo>
                    <a:pt x="332" y="270"/>
                    <a:pt x="432" y="327"/>
                    <a:pt x="532" y="380"/>
                  </a:cubicBezTo>
                  <a:cubicBezTo>
                    <a:pt x="553" y="386"/>
                    <a:pt x="584" y="416"/>
                    <a:pt x="606" y="416"/>
                  </a:cubicBezTo>
                  <a:cubicBezTo>
                    <a:pt x="607" y="416"/>
                    <a:pt x="608" y="415"/>
                    <a:pt x="610" y="415"/>
                  </a:cubicBezTo>
                  <a:lnTo>
                    <a:pt x="613" y="417"/>
                  </a:lnTo>
                  <a:cubicBezTo>
                    <a:pt x="618" y="423"/>
                    <a:pt x="624" y="425"/>
                    <a:pt x="630" y="425"/>
                  </a:cubicBezTo>
                  <a:cubicBezTo>
                    <a:pt x="643" y="425"/>
                    <a:pt x="657" y="415"/>
                    <a:pt x="656" y="400"/>
                  </a:cubicBezTo>
                  <a:cubicBezTo>
                    <a:pt x="656" y="390"/>
                    <a:pt x="650" y="381"/>
                    <a:pt x="643" y="376"/>
                  </a:cubicBezTo>
                  <a:cubicBezTo>
                    <a:pt x="610" y="341"/>
                    <a:pt x="574" y="308"/>
                    <a:pt x="541" y="274"/>
                  </a:cubicBezTo>
                  <a:cubicBezTo>
                    <a:pt x="434" y="176"/>
                    <a:pt x="324" y="83"/>
                    <a:pt x="2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59"/>
            <p:cNvSpPr/>
            <p:nvPr/>
          </p:nvSpPr>
          <p:spPr>
            <a:xfrm>
              <a:off x="6226575" y="3406400"/>
              <a:ext cx="26325" cy="16800"/>
            </a:xfrm>
            <a:custGeom>
              <a:rect b="b" l="l" r="r" t="t"/>
              <a:pathLst>
                <a:path extrusionOk="0" h="672" w="1053">
                  <a:moveTo>
                    <a:pt x="44" y="0"/>
                  </a:moveTo>
                  <a:cubicBezTo>
                    <a:pt x="29" y="9"/>
                    <a:pt x="13" y="18"/>
                    <a:pt x="0" y="27"/>
                  </a:cubicBezTo>
                  <a:cubicBezTo>
                    <a:pt x="2" y="33"/>
                    <a:pt x="3" y="42"/>
                    <a:pt x="6" y="48"/>
                  </a:cubicBezTo>
                  <a:cubicBezTo>
                    <a:pt x="7" y="50"/>
                    <a:pt x="9" y="52"/>
                    <a:pt x="9" y="54"/>
                  </a:cubicBezTo>
                  <a:cubicBezTo>
                    <a:pt x="12" y="58"/>
                    <a:pt x="17" y="63"/>
                    <a:pt x="21" y="67"/>
                  </a:cubicBezTo>
                  <a:cubicBezTo>
                    <a:pt x="52" y="105"/>
                    <a:pt x="79" y="146"/>
                    <a:pt x="104" y="187"/>
                  </a:cubicBezTo>
                  <a:cubicBezTo>
                    <a:pt x="121" y="203"/>
                    <a:pt x="138" y="220"/>
                    <a:pt x="156" y="237"/>
                  </a:cubicBezTo>
                  <a:cubicBezTo>
                    <a:pt x="289" y="348"/>
                    <a:pt x="445" y="434"/>
                    <a:pt x="601" y="511"/>
                  </a:cubicBezTo>
                  <a:cubicBezTo>
                    <a:pt x="738" y="575"/>
                    <a:pt x="877" y="645"/>
                    <a:pt x="1027" y="672"/>
                  </a:cubicBezTo>
                  <a:cubicBezTo>
                    <a:pt x="1050" y="670"/>
                    <a:pt x="1053" y="636"/>
                    <a:pt x="1031" y="631"/>
                  </a:cubicBezTo>
                  <a:cubicBezTo>
                    <a:pt x="854" y="589"/>
                    <a:pt x="713" y="517"/>
                    <a:pt x="548" y="434"/>
                  </a:cubicBezTo>
                  <a:cubicBezTo>
                    <a:pt x="397" y="350"/>
                    <a:pt x="251" y="270"/>
                    <a:pt x="140" y="153"/>
                  </a:cubicBezTo>
                  <a:cubicBezTo>
                    <a:pt x="90" y="105"/>
                    <a:pt x="57" y="49"/>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59"/>
            <p:cNvSpPr/>
            <p:nvPr/>
          </p:nvSpPr>
          <p:spPr>
            <a:xfrm>
              <a:off x="6264975" y="3437750"/>
              <a:ext cx="32000" cy="53425"/>
            </a:xfrm>
            <a:custGeom>
              <a:rect b="b" l="l" r="r" t="t"/>
              <a:pathLst>
                <a:path extrusionOk="0" h="2137" w="1280">
                  <a:moveTo>
                    <a:pt x="24" y="0"/>
                  </a:moveTo>
                  <a:cubicBezTo>
                    <a:pt x="13" y="0"/>
                    <a:pt x="0" y="10"/>
                    <a:pt x="5" y="24"/>
                  </a:cubicBezTo>
                  <a:cubicBezTo>
                    <a:pt x="102" y="334"/>
                    <a:pt x="237" y="630"/>
                    <a:pt x="368" y="928"/>
                  </a:cubicBezTo>
                  <a:cubicBezTo>
                    <a:pt x="484" y="1194"/>
                    <a:pt x="597" y="1466"/>
                    <a:pt x="778" y="1696"/>
                  </a:cubicBezTo>
                  <a:cubicBezTo>
                    <a:pt x="905" y="1880"/>
                    <a:pt x="1071" y="2023"/>
                    <a:pt x="1257" y="2137"/>
                  </a:cubicBezTo>
                  <a:cubicBezTo>
                    <a:pt x="1262" y="2121"/>
                    <a:pt x="1270" y="2106"/>
                    <a:pt x="1280" y="2090"/>
                  </a:cubicBezTo>
                  <a:cubicBezTo>
                    <a:pt x="1159" y="2019"/>
                    <a:pt x="1049" y="1936"/>
                    <a:pt x="948" y="1833"/>
                  </a:cubicBezTo>
                  <a:cubicBezTo>
                    <a:pt x="768" y="1637"/>
                    <a:pt x="616" y="1403"/>
                    <a:pt x="507" y="1144"/>
                  </a:cubicBezTo>
                  <a:cubicBezTo>
                    <a:pt x="390" y="879"/>
                    <a:pt x="267" y="603"/>
                    <a:pt x="163" y="350"/>
                  </a:cubicBezTo>
                  <a:cubicBezTo>
                    <a:pt x="118" y="239"/>
                    <a:pt x="81" y="125"/>
                    <a:pt x="42" y="14"/>
                  </a:cubicBezTo>
                  <a:cubicBezTo>
                    <a:pt x="40" y="5"/>
                    <a:pt x="32" y="0"/>
                    <a:pt x="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59"/>
            <p:cNvSpPr/>
            <p:nvPr/>
          </p:nvSpPr>
          <p:spPr>
            <a:xfrm>
              <a:off x="6318975" y="3498750"/>
              <a:ext cx="8050" cy="3200"/>
            </a:xfrm>
            <a:custGeom>
              <a:rect b="b" l="l" r="r" t="t"/>
              <a:pathLst>
                <a:path extrusionOk="0" h="128" w="322">
                  <a:moveTo>
                    <a:pt x="3" y="0"/>
                  </a:moveTo>
                  <a:lnTo>
                    <a:pt x="3" y="0"/>
                  </a:lnTo>
                  <a:cubicBezTo>
                    <a:pt x="6" y="19"/>
                    <a:pt x="4" y="37"/>
                    <a:pt x="0" y="55"/>
                  </a:cubicBezTo>
                  <a:cubicBezTo>
                    <a:pt x="72" y="73"/>
                    <a:pt x="144" y="89"/>
                    <a:pt x="209" y="104"/>
                  </a:cubicBezTo>
                  <a:cubicBezTo>
                    <a:pt x="240" y="112"/>
                    <a:pt x="271" y="123"/>
                    <a:pt x="304" y="127"/>
                  </a:cubicBezTo>
                  <a:cubicBezTo>
                    <a:pt x="313" y="125"/>
                    <a:pt x="321" y="117"/>
                    <a:pt x="321" y="106"/>
                  </a:cubicBezTo>
                  <a:cubicBezTo>
                    <a:pt x="321" y="98"/>
                    <a:pt x="314" y="89"/>
                    <a:pt x="306" y="87"/>
                  </a:cubicBezTo>
                  <a:cubicBezTo>
                    <a:pt x="264" y="76"/>
                    <a:pt x="220" y="63"/>
                    <a:pt x="177" y="52"/>
                  </a:cubicBezTo>
                  <a:cubicBezTo>
                    <a:pt x="129" y="39"/>
                    <a:pt x="67" y="20"/>
                    <a:pt x="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59"/>
            <p:cNvSpPr/>
            <p:nvPr/>
          </p:nvSpPr>
          <p:spPr>
            <a:xfrm>
              <a:off x="6273050" y="3447400"/>
              <a:ext cx="27300" cy="38475"/>
            </a:xfrm>
            <a:custGeom>
              <a:rect b="b" l="l" r="r" t="t"/>
              <a:pathLst>
                <a:path extrusionOk="0" h="1539" w="1092">
                  <a:moveTo>
                    <a:pt x="20" y="0"/>
                  </a:moveTo>
                  <a:cubicBezTo>
                    <a:pt x="10" y="0"/>
                    <a:pt x="0" y="8"/>
                    <a:pt x="1" y="17"/>
                  </a:cubicBezTo>
                  <a:cubicBezTo>
                    <a:pt x="6" y="39"/>
                    <a:pt x="22" y="55"/>
                    <a:pt x="32" y="74"/>
                  </a:cubicBezTo>
                  <a:cubicBezTo>
                    <a:pt x="72" y="144"/>
                    <a:pt x="112" y="213"/>
                    <a:pt x="149" y="284"/>
                  </a:cubicBezTo>
                  <a:cubicBezTo>
                    <a:pt x="244" y="449"/>
                    <a:pt x="313" y="627"/>
                    <a:pt x="404" y="794"/>
                  </a:cubicBezTo>
                  <a:cubicBezTo>
                    <a:pt x="512" y="980"/>
                    <a:pt x="634" y="1163"/>
                    <a:pt x="784" y="1318"/>
                  </a:cubicBezTo>
                  <a:cubicBezTo>
                    <a:pt x="869" y="1401"/>
                    <a:pt x="965" y="1473"/>
                    <a:pt x="1066" y="1538"/>
                  </a:cubicBezTo>
                  <a:cubicBezTo>
                    <a:pt x="1073" y="1525"/>
                    <a:pt x="1082" y="1514"/>
                    <a:pt x="1092" y="1502"/>
                  </a:cubicBezTo>
                  <a:cubicBezTo>
                    <a:pt x="1068" y="1487"/>
                    <a:pt x="1045" y="1471"/>
                    <a:pt x="1024" y="1456"/>
                  </a:cubicBezTo>
                  <a:cubicBezTo>
                    <a:pt x="665" y="1214"/>
                    <a:pt x="448" y="793"/>
                    <a:pt x="261" y="385"/>
                  </a:cubicBezTo>
                  <a:cubicBezTo>
                    <a:pt x="190" y="254"/>
                    <a:pt x="113" y="125"/>
                    <a:pt x="30" y="4"/>
                  </a:cubicBezTo>
                  <a:cubicBezTo>
                    <a:pt x="27" y="1"/>
                    <a:pt x="23" y="0"/>
                    <a:pt x="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59"/>
            <p:cNvSpPr/>
            <p:nvPr/>
          </p:nvSpPr>
          <p:spPr>
            <a:xfrm>
              <a:off x="6231175" y="3428875"/>
              <a:ext cx="37475" cy="48200"/>
            </a:xfrm>
            <a:custGeom>
              <a:rect b="b" l="l" r="r" t="t"/>
              <a:pathLst>
                <a:path extrusionOk="0" h="1928" w="1499">
                  <a:moveTo>
                    <a:pt x="218" y="1"/>
                  </a:moveTo>
                  <a:cubicBezTo>
                    <a:pt x="153" y="1"/>
                    <a:pt x="90" y="17"/>
                    <a:pt x="36" y="62"/>
                  </a:cubicBezTo>
                  <a:cubicBezTo>
                    <a:pt x="29" y="112"/>
                    <a:pt x="17" y="158"/>
                    <a:pt x="0" y="202"/>
                  </a:cubicBezTo>
                  <a:cubicBezTo>
                    <a:pt x="27" y="153"/>
                    <a:pt x="64" y="101"/>
                    <a:pt x="122" y="78"/>
                  </a:cubicBezTo>
                  <a:cubicBezTo>
                    <a:pt x="147" y="64"/>
                    <a:pt x="178" y="58"/>
                    <a:pt x="212" y="58"/>
                  </a:cubicBezTo>
                  <a:cubicBezTo>
                    <a:pt x="317" y="58"/>
                    <a:pt x="455" y="113"/>
                    <a:pt x="551" y="160"/>
                  </a:cubicBezTo>
                  <a:cubicBezTo>
                    <a:pt x="723" y="242"/>
                    <a:pt x="814" y="375"/>
                    <a:pt x="910" y="545"/>
                  </a:cubicBezTo>
                  <a:cubicBezTo>
                    <a:pt x="1007" y="720"/>
                    <a:pt x="1066" y="849"/>
                    <a:pt x="1126" y="1021"/>
                  </a:cubicBezTo>
                  <a:cubicBezTo>
                    <a:pt x="1228" y="1322"/>
                    <a:pt x="1319" y="1625"/>
                    <a:pt x="1449" y="1915"/>
                  </a:cubicBezTo>
                  <a:cubicBezTo>
                    <a:pt x="1454" y="1924"/>
                    <a:pt x="1461" y="1927"/>
                    <a:pt x="1469" y="1927"/>
                  </a:cubicBezTo>
                  <a:cubicBezTo>
                    <a:pt x="1484" y="1927"/>
                    <a:pt x="1499" y="1912"/>
                    <a:pt x="1489" y="1894"/>
                  </a:cubicBezTo>
                  <a:cubicBezTo>
                    <a:pt x="1304" y="1497"/>
                    <a:pt x="1218" y="1001"/>
                    <a:pt x="999" y="595"/>
                  </a:cubicBezTo>
                  <a:cubicBezTo>
                    <a:pt x="888" y="369"/>
                    <a:pt x="740" y="157"/>
                    <a:pt x="493" y="71"/>
                  </a:cubicBezTo>
                  <a:cubicBezTo>
                    <a:pt x="409" y="36"/>
                    <a:pt x="311" y="1"/>
                    <a:pt x="2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59"/>
            <p:cNvSpPr/>
            <p:nvPr/>
          </p:nvSpPr>
          <p:spPr>
            <a:xfrm>
              <a:off x="6234075" y="3437175"/>
              <a:ext cx="27125" cy="34450"/>
            </a:xfrm>
            <a:custGeom>
              <a:rect b="b" l="l" r="r" t="t"/>
              <a:pathLst>
                <a:path extrusionOk="0" h="1378" w="1085">
                  <a:moveTo>
                    <a:pt x="187" y="0"/>
                  </a:moveTo>
                  <a:cubicBezTo>
                    <a:pt x="148" y="0"/>
                    <a:pt x="110" y="12"/>
                    <a:pt x="77" y="42"/>
                  </a:cubicBezTo>
                  <a:cubicBezTo>
                    <a:pt x="30" y="82"/>
                    <a:pt x="10" y="143"/>
                    <a:pt x="1" y="204"/>
                  </a:cubicBezTo>
                  <a:cubicBezTo>
                    <a:pt x="13" y="219"/>
                    <a:pt x="24" y="237"/>
                    <a:pt x="36" y="252"/>
                  </a:cubicBezTo>
                  <a:lnTo>
                    <a:pt x="51" y="275"/>
                  </a:lnTo>
                  <a:cubicBezTo>
                    <a:pt x="46" y="138"/>
                    <a:pt x="102" y="50"/>
                    <a:pt x="197" y="50"/>
                  </a:cubicBezTo>
                  <a:cubicBezTo>
                    <a:pt x="240" y="50"/>
                    <a:pt x="292" y="68"/>
                    <a:pt x="349" y="108"/>
                  </a:cubicBezTo>
                  <a:cubicBezTo>
                    <a:pt x="484" y="195"/>
                    <a:pt x="587" y="349"/>
                    <a:pt x="663" y="515"/>
                  </a:cubicBezTo>
                  <a:cubicBezTo>
                    <a:pt x="744" y="691"/>
                    <a:pt x="870" y="1033"/>
                    <a:pt x="946" y="1205"/>
                  </a:cubicBezTo>
                  <a:cubicBezTo>
                    <a:pt x="973" y="1267"/>
                    <a:pt x="989" y="1303"/>
                    <a:pt x="1019" y="1367"/>
                  </a:cubicBezTo>
                  <a:cubicBezTo>
                    <a:pt x="1023" y="1374"/>
                    <a:pt x="1030" y="1377"/>
                    <a:pt x="1037" y="1377"/>
                  </a:cubicBezTo>
                  <a:cubicBezTo>
                    <a:pt x="1038" y="1377"/>
                    <a:pt x="1039" y="1377"/>
                    <a:pt x="1040" y="1377"/>
                  </a:cubicBezTo>
                  <a:cubicBezTo>
                    <a:pt x="1084" y="1367"/>
                    <a:pt x="1030" y="1296"/>
                    <a:pt x="1022" y="1259"/>
                  </a:cubicBezTo>
                  <a:cubicBezTo>
                    <a:pt x="932" y="1028"/>
                    <a:pt x="845" y="824"/>
                    <a:pt x="749" y="588"/>
                  </a:cubicBezTo>
                  <a:cubicBezTo>
                    <a:pt x="659" y="380"/>
                    <a:pt x="556" y="198"/>
                    <a:pt x="372" y="68"/>
                  </a:cubicBezTo>
                  <a:cubicBezTo>
                    <a:pt x="319" y="32"/>
                    <a:pt x="252" y="0"/>
                    <a:pt x="1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59"/>
            <p:cNvSpPr/>
            <p:nvPr/>
          </p:nvSpPr>
          <p:spPr>
            <a:xfrm>
              <a:off x="6198650" y="3309625"/>
              <a:ext cx="32075" cy="71575"/>
            </a:xfrm>
            <a:custGeom>
              <a:rect b="b" l="l" r="r" t="t"/>
              <a:pathLst>
                <a:path extrusionOk="0" h="2863" w="1283">
                  <a:moveTo>
                    <a:pt x="511" y="0"/>
                  </a:moveTo>
                  <a:cubicBezTo>
                    <a:pt x="505" y="0"/>
                    <a:pt x="499" y="2"/>
                    <a:pt x="494" y="7"/>
                  </a:cubicBezTo>
                  <a:cubicBezTo>
                    <a:pt x="60" y="380"/>
                    <a:pt x="1" y="1014"/>
                    <a:pt x="136" y="1536"/>
                  </a:cubicBezTo>
                  <a:cubicBezTo>
                    <a:pt x="226" y="1851"/>
                    <a:pt x="380" y="2146"/>
                    <a:pt x="562" y="2416"/>
                  </a:cubicBezTo>
                  <a:cubicBezTo>
                    <a:pt x="659" y="2553"/>
                    <a:pt x="749" y="2702"/>
                    <a:pt x="886" y="2802"/>
                  </a:cubicBezTo>
                  <a:cubicBezTo>
                    <a:pt x="930" y="2836"/>
                    <a:pt x="983" y="2862"/>
                    <a:pt x="1038" y="2862"/>
                  </a:cubicBezTo>
                  <a:cubicBezTo>
                    <a:pt x="1055" y="2862"/>
                    <a:pt x="1072" y="2859"/>
                    <a:pt x="1088" y="2854"/>
                  </a:cubicBezTo>
                  <a:cubicBezTo>
                    <a:pt x="1162" y="2829"/>
                    <a:pt x="1230" y="2778"/>
                    <a:pt x="1256" y="2702"/>
                  </a:cubicBezTo>
                  <a:cubicBezTo>
                    <a:pt x="1267" y="2679"/>
                    <a:pt x="1283" y="2639"/>
                    <a:pt x="1273" y="2613"/>
                  </a:cubicBezTo>
                  <a:cubicBezTo>
                    <a:pt x="1265" y="2603"/>
                    <a:pt x="1257" y="2599"/>
                    <a:pt x="1249" y="2599"/>
                  </a:cubicBezTo>
                  <a:cubicBezTo>
                    <a:pt x="1232" y="2599"/>
                    <a:pt x="1218" y="2620"/>
                    <a:pt x="1219" y="2642"/>
                  </a:cubicBezTo>
                  <a:cubicBezTo>
                    <a:pt x="1209" y="2683"/>
                    <a:pt x="1207" y="2688"/>
                    <a:pt x="1185" y="2722"/>
                  </a:cubicBezTo>
                  <a:cubicBezTo>
                    <a:pt x="1146" y="2770"/>
                    <a:pt x="1096" y="2802"/>
                    <a:pt x="1039" y="2802"/>
                  </a:cubicBezTo>
                  <a:cubicBezTo>
                    <a:pt x="1000" y="2802"/>
                    <a:pt x="957" y="2787"/>
                    <a:pt x="913" y="2750"/>
                  </a:cubicBezTo>
                  <a:cubicBezTo>
                    <a:pt x="720" y="2587"/>
                    <a:pt x="552" y="2306"/>
                    <a:pt x="405" y="2055"/>
                  </a:cubicBezTo>
                  <a:cubicBezTo>
                    <a:pt x="129" y="1572"/>
                    <a:pt x="20" y="1006"/>
                    <a:pt x="222" y="474"/>
                  </a:cubicBezTo>
                  <a:cubicBezTo>
                    <a:pt x="256" y="397"/>
                    <a:pt x="326" y="244"/>
                    <a:pt x="392" y="180"/>
                  </a:cubicBezTo>
                  <a:cubicBezTo>
                    <a:pt x="431" y="138"/>
                    <a:pt x="472" y="97"/>
                    <a:pt x="516" y="57"/>
                  </a:cubicBezTo>
                  <a:cubicBezTo>
                    <a:pt x="525" y="48"/>
                    <a:pt x="537" y="40"/>
                    <a:pt x="537" y="26"/>
                  </a:cubicBezTo>
                  <a:cubicBezTo>
                    <a:pt x="539" y="12"/>
                    <a:pt x="525" y="0"/>
                    <a:pt x="5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59"/>
            <p:cNvSpPr/>
            <p:nvPr/>
          </p:nvSpPr>
          <p:spPr>
            <a:xfrm>
              <a:off x="6206575" y="3319800"/>
              <a:ext cx="21175" cy="51925"/>
            </a:xfrm>
            <a:custGeom>
              <a:rect b="b" l="l" r="r" t="t"/>
              <a:pathLst>
                <a:path extrusionOk="0" h="2077" w="847">
                  <a:moveTo>
                    <a:pt x="213" y="0"/>
                  </a:moveTo>
                  <a:cubicBezTo>
                    <a:pt x="206" y="0"/>
                    <a:pt x="199" y="3"/>
                    <a:pt x="193" y="9"/>
                  </a:cubicBezTo>
                  <a:cubicBezTo>
                    <a:pt x="137" y="47"/>
                    <a:pt x="97" y="103"/>
                    <a:pt x="78" y="170"/>
                  </a:cubicBezTo>
                  <a:cubicBezTo>
                    <a:pt x="1" y="434"/>
                    <a:pt x="14" y="713"/>
                    <a:pt x="68" y="980"/>
                  </a:cubicBezTo>
                  <a:cubicBezTo>
                    <a:pt x="136" y="1336"/>
                    <a:pt x="241" y="1708"/>
                    <a:pt x="500" y="1973"/>
                  </a:cubicBezTo>
                  <a:cubicBezTo>
                    <a:pt x="550" y="2023"/>
                    <a:pt x="629" y="2076"/>
                    <a:pt x="704" y="2076"/>
                  </a:cubicBezTo>
                  <a:cubicBezTo>
                    <a:pt x="734" y="2076"/>
                    <a:pt x="764" y="2067"/>
                    <a:pt x="791" y="2045"/>
                  </a:cubicBezTo>
                  <a:cubicBezTo>
                    <a:pt x="817" y="2020"/>
                    <a:pt x="830" y="1984"/>
                    <a:pt x="837" y="1950"/>
                  </a:cubicBezTo>
                  <a:cubicBezTo>
                    <a:pt x="838" y="1935"/>
                    <a:pt x="846" y="1920"/>
                    <a:pt x="838" y="1905"/>
                  </a:cubicBezTo>
                  <a:cubicBezTo>
                    <a:pt x="834" y="1897"/>
                    <a:pt x="825" y="1893"/>
                    <a:pt x="817" y="1893"/>
                  </a:cubicBezTo>
                  <a:cubicBezTo>
                    <a:pt x="806" y="1893"/>
                    <a:pt x="795" y="1899"/>
                    <a:pt x="792" y="1911"/>
                  </a:cubicBezTo>
                  <a:cubicBezTo>
                    <a:pt x="776" y="1977"/>
                    <a:pt x="771" y="1994"/>
                    <a:pt x="740" y="2015"/>
                  </a:cubicBezTo>
                  <a:cubicBezTo>
                    <a:pt x="730" y="2021"/>
                    <a:pt x="717" y="2023"/>
                    <a:pt x="703" y="2023"/>
                  </a:cubicBezTo>
                  <a:cubicBezTo>
                    <a:pt x="644" y="2023"/>
                    <a:pt x="561" y="1977"/>
                    <a:pt x="506" y="1910"/>
                  </a:cubicBezTo>
                  <a:cubicBezTo>
                    <a:pt x="259" y="1637"/>
                    <a:pt x="167" y="1242"/>
                    <a:pt x="106" y="862"/>
                  </a:cubicBezTo>
                  <a:cubicBezTo>
                    <a:pt x="68" y="639"/>
                    <a:pt x="71" y="326"/>
                    <a:pt x="156" y="131"/>
                  </a:cubicBezTo>
                  <a:cubicBezTo>
                    <a:pt x="172" y="97"/>
                    <a:pt x="213" y="69"/>
                    <a:pt x="238" y="46"/>
                  </a:cubicBezTo>
                  <a:cubicBezTo>
                    <a:pt x="255" y="26"/>
                    <a:pt x="235" y="0"/>
                    <a:pt x="2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59"/>
            <p:cNvSpPr/>
            <p:nvPr/>
          </p:nvSpPr>
          <p:spPr>
            <a:xfrm>
              <a:off x="6210750" y="3327750"/>
              <a:ext cx="13550" cy="36250"/>
            </a:xfrm>
            <a:custGeom>
              <a:rect b="b" l="l" r="r" t="t"/>
              <a:pathLst>
                <a:path extrusionOk="0" h="1450" w="542">
                  <a:moveTo>
                    <a:pt x="190" y="0"/>
                  </a:moveTo>
                  <a:cubicBezTo>
                    <a:pt x="180" y="0"/>
                    <a:pt x="170" y="6"/>
                    <a:pt x="167" y="18"/>
                  </a:cubicBezTo>
                  <a:cubicBezTo>
                    <a:pt x="1" y="496"/>
                    <a:pt x="146" y="1023"/>
                    <a:pt x="458" y="1408"/>
                  </a:cubicBezTo>
                  <a:cubicBezTo>
                    <a:pt x="469" y="1423"/>
                    <a:pt x="487" y="1450"/>
                    <a:pt x="506" y="1450"/>
                  </a:cubicBezTo>
                  <a:cubicBezTo>
                    <a:pt x="513" y="1450"/>
                    <a:pt x="519" y="1447"/>
                    <a:pt x="526" y="1438"/>
                  </a:cubicBezTo>
                  <a:cubicBezTo>
                    <a:pt x="541" y="1409"/>
                    <a:pt x="508" y="1390"/>
                    <a:pt x="495" y="1371"/>
                  </a:cubicBezTo>
                  <a:cubicBezTo>
                    <a:pt x="253" y="1071"/>
                    <a:pt x="87" y="623"/>
                    <a:pt x="164" y="239"/>
                  </a:cubicBezTo>
                  <a:cubicBezTo>
                    <a:pt x="175" y="165"/>
                    <a:pt x="195" y="93"/>
                    <a:pt x="216" y="22"/>
                  </a:cubicBezTo>
                  <a:cubicBezTo>
                    <a:pt x="214" y="8"/>
                    <a:pt x="202" y="0"/>
                    <a:pt x="1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59"/>
            <p:cNvSpPr/>
            <p:nvPr/>
          </p:nvSpPr>
          <p:spPr>
            <a:xfrm>
              <a:off x="6192125" y="3331450"/>
              <a:ext cx="28325" cy="62675"/>
            </a:xfrm>
            <a:custGeom>
              <a:rect b="b" l="l" r="r" t="t"/>
              <a:pathLst>
                <a:path extrusionOk="0" h="2507" w="1133">
                  <a:moveTo>
                    <a:pt x="27" y="1"/>
                  </a:moveTo>
                  <a:cubicBezTo>
                    <a:pt x="14" y="1"/>
                    <a:pt x="0" y="12"/>
                    <a:pt x="4" y="28"/>
                  </a:cubicBezTo>
                  <a:cubicBezTo>
                    <a:pt x="89" y="427"/>
                    <a:pt x="255" y="806"/>
                    <a:pt x="467" y="1153"/>
                  </a:cubicBezTo>
                  <a:cubicBezTo>
                    <a:pt x="726" y="1565"/>
                    <a:pt x="1050" y="1957"/>
                    <a:pt x="886" y="2431"/>
                  </a:cubicBezTo>
                  <a:cubicBezTo>
                    <a:pt x="874" y="2469"/>
                    <a:pt x="868" y="2455"/>
                    <a:pt x="869" y="2486"/>
                  </a:cubicBezTo>
                  <a:cubicBezTo>
                    <a:pt x="872" y="2498"/>
                    <a:pt x="885" y="2507"/>
                    <a:pt x="897" y="2507"/>
                  </a:cubicBezTo>
                  <a:cubicBezTo>
                    <a:pt x="901" y="2507"/>
                    <a:pt x="906" y="2505"/>
                    <a:pt x="909" y="2503"/>
                  </a:cubicBezTo>
                  <a:cubicBezTo>
                    <a:pt x="925" y="2492"/>
                    <a:pt x="930" y="2471"/>
                    <a:pt x="938" y="2455"/>
                  </a:cubicBezTo>
                  <a:cubicBezTo>
                    <a:pt x="1133" y="1914"/>
                    <a:pt x="718" y="1471"/>
                    <a:pt x="466" y="1039"/>
                  </a:cubicBezTo>
                  <a:cubicBezTo>
                    <a:pt x="314" y="778"/>
                    <a:pt x="198" y="535"/>
                    <a:pt x="112" y="253"/>
                  </a:cubicBezTo>
                  <a:cubicBezTo>
                    <a:pt x="86" y="173"/>
                    <a:pt x="68" y="89"/>
                    <a:pt x="42" y="9"/>
                  </a:cubicBezTo>
                  <a:cubicBezTo>
                    <a:pt x="38" y="3"/>
                    <a:pt x="33" y="1"/>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59"/>
            <p:cNvSpPr/>
            <p:nvPr/>
          </p:nvSpPr>
          <p:spPr>
            <a:xfrm>
              <a:off x="6197700" y="3361875"/>
              <a:ext cx="14975" cy="25225"/>
            </a:xfrm>
            <a:custGeom>
              <a:rect b="b" l="l" r="r" t="t"/>
              <a:pathLst>
                <a:path extrusionOk="0" h="1009" w="599">
                  <a:moveTo>
                    <a:pt x="25" y="1"/>
                  </a:moveTo>
                  <a:cubicBezTo>
                    <a:pt x="20" y="1"/>
                    <a:pt x="15" y="2"/>
                    <a:pt x="12" y="5"/>
                  </a:cubicBezTo>
                  <a:cubicBezTo>
                    <a:pt x="1" y="12"/>
                    <a:pt x="2" y="33"/>
                    <a:pt x="14" y="40"/>
                  </a:cubicBezTo>
                  <a:cubicBezTo>
                    <a:pt x="284" y="246"/>
                    <a:pt x="528" y="565"/>
                    <a:pt x="506" y="918"/>
                  </a:cubicBezTo>
                  <a:cubicBezTo>
                    <a:pt x="508" y="952"/>
                    <a:pt x="495" y="965"/>
                    <a:pt x="503" y="995"/>
                  </a:cubicBezTo>
                  <a:cubicBezTo>
                    <a:pt x="509" y="1004"/>
                    <a:pt x="517" y="1008"/>
                    <a:pt x="526" y="1008"/>
                  </a:cubicBezTo>
                  <a:cubicBezTo>
                    <a:pt x="542" y="1008"/>
                    <a:pt x="558" y="996"/>
                    <a:pt x="558" y="978"/>
                  </a:cubicBezTo>
                  <a:cubicBezTo>
                    <a:pt x="599" y="641"/>
                    <a:pt x="403" y="330"/>
                    <a:pt x="166" y="111"/>
                  </a:cubicBezTo>
                  <a:cubicBezTo>
                    <a:pt x="125" y="73"/>
                    <a:pt x="81" y="37"/>
                    <a:pt x="37" y="3"/>
                  </a:cubicBezTo>
                  <a:cubicBezTo>
                    <a:pt x="33" y="1"/>
                    <a:pt x="29" y="1"/>
                    <a:pt x="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59"/>
            <p:cNvSpPr/>
            <p:nvPr/>
          </p:nvSpPr>
          <p:spPr>
            <a:xfrm>
              <a:off x="6188950" y="3277825"/>
              <a:ext cx="17975" cy="46925"/>
            </a:xfrm>
            <a:custGeom>
              <a:rect b="b" l="l" r="r" t="t"/>
              <a:pathLst>
                <a:path extrusionOk="0" h="1877" w="719">
                  <a:moveTo>
                    <a:pt x="527" y="0"/>
                  </a:moveTo>
                  <a:cubicBezTo>
                    <a:pt x="502" y="0"/>
                    <a:pt x="477" y="1"/>
                    <a:pt x="455" y="1"/>
                  </a:cubicBezTo>
                  <a:cubicBezTo>
                    <a:pt x="495" y="52"/>
                    <a:pt x="531" y="105"/>
                    <a:pt x="564" y="164"/>
                  </a:cubicBezTo>
                  <a:cubicBezTo>
                    <a:pt x="629" y="279"/>
                    <a:pt x="647" y="394"/>
                    <a:pt x="654" y="528"/>
                  </a:cubicBezTo>
                  <a:cubicBezTo>
                    <a:pt x="683" y="859"/>
                    <a:pt x="501" y="1160"/>
                    <a:pt x="397" y="1482"/>
                  </a:cubicBezTo>
                  <a:cubicBezTo>
                    <a:pt x="362" y="1586"/>
                    <a:pt x="328" y="1729"/>
                    <a:pt x="286" y="1787"/>
                  </a:cubicBezTo>
                  <a:cubicBezTo>
                    <a:pt x="261" y="1817"/>
                    <a:pt x="238" y="1831"/>
                    <a:pt x="217" y="1831"/>
                  </a:cubicBezTo>
                  <a:cubicBezTo>
                    <a:pt x="173" y="1831"/>
                    <a:pt x="139" y="1772"/>
                    <a:pt x="122" y="1686"/>
                  </a:cubicBezTo>
                  <a:cubicBezTo>
                    <a:pt x="112" y="1628"/>
                    <a:pt x="107" y="1537"/>
                    <a:pt x="106" y="1460"/>
                  </a:cubicBezTo>
                  <a:cubicBezTo>
                    <a:pt x="106" y="1454"/>
                    <a:pt x="104" y="1451"/>
                    <a:pt x="100" y="1447"/>
                  </a:cubicBezTo>
                  <a:cubicBezTo>
                    <a:pt x="125" y="1390"/>
                    <a:pt x="150" y="1330"/>
                    <a:pt x="184" y="1261"/>
                  </a:cubicBezTo>
                  <a:cubicBezTo>
                    <a:pt x="313" y="1027"/>
                    <a:pt x="472" y="783"/>
                    <a:pt x="445" y="504"/>
                  </a:cubicBezTo>
                  <a:cubicBezTo>
                    <a:pt x="419" y="365"/>
                    <a:pt x="362" y="232"/>
                    <a:pt x="302" y="103"/>
                  </a:cubicBezTo>
                  <a:cubicBezTo>
                    <a:pt x="286" y="68"/>
                    <a:pt x="266" y="35"/>
                    <a:pt x="246" y="2"/>
                  </a:cubicBezTo>
                  <a:lnTo>
                    <a:pt x="187" y="2"/>
                  </a:lnTo>
                  <a:cubicBezTo>
                    <a:pt x="265" y="134"/>
                    <a:pt x="309" y="247"/>
                    <a:pt x="357" y="393"/>
                  </a:cubicBezTo>
                  <a:cubicBezTo>
                    <a:pt x="413" y="542"/>
                    <a:pt x="389" y="661"/>
                    <a:pt x="340" y="821"/>
                  </a:cubicBezTo>
                  <a:cubicBezTo>
                    <a:pt x="274" y="1010"/>
                    <a:pt x="119" y="1217"/>
                    <a:pt x="42" y="1428"/>
                  </a:cubicBezTo>
                  <a:cubicBezTo>
                    <a:pt x="28" y="1460"/>
                    <a:pt x="14" y="1493"/>
                    <a:pt x="3" y="1525"/>
                  </a:cubicBezTo>
                  <a:cubicBezTo>
                    <a:pt x="0" y="1534"/>
                    <a:pt x="1" y="1541"/>
                    <a:pt x="6" y="1549"/>
                  </a:cubicBezTo>
                  <a:cubicBezTo>
                    <a:pt x="15" y="1560"/>
                    <a:pt x="24" y="1564"/>
                    <a:pt x="31" y="1564"/>
                  </a:cubicBezTo>
                  <a:cubicBezTo>
                    <a:pt x="46" y="1564"/>
                    <a:pt x="57" y="1547"/>
                    <a:pt x="65" y="1527"/>
                  </a:cubicBezTo>
                  <a:cubicBezTo>
                    <a:pt x="65" y="1617"/>
                    <a:pt x="65" y="1710"/>
                    <a:pt x="104" y="1792"/>
                  </a:cubicBezTo>
                  <a:cubicBezTo>
                    <a:pt x="135" y="1853"/>
                    <a:pt x="174" y="1877"/>
                    <a:pt x="213" y="1877"/>
                  </a:cubicBezTo>
                  <a:cubicBezTo>
                    <a:pt x="277" y="1877"/>
                    <a:pt x="339" y="1813"/>
                    <a:pt x="361" y="1750"/>
                  </a:cubicBezTo>
                  <a:cubicBezTo>
                    <a:pt x="423" y="1591"/>
                    <a:pt x="460" y="1436"/>
                    <a:pt x="523" y="1295"/>
                  </a:cubicBezTo>
                  <a:cubicBezTo>
                    <a:pt x="599" y="1103"/>
                    <a:pt x="688" y="912"/>
                    <a:pt x="706" y="705"/>
                  </a:cubicBezTo>
                  <a:cubicBezTo>
                    <a:pt x="718" y="526"/>
                    <a:pt x="711" y="336"/>
                    <a:pt x="632" y="172"/>
                  </a:cubicBezTo>
                  <a:cubicBezTo>
                    <a:pt x="604" y="113"/>
                    <a:pt x="568" y="54"/>
                    <a:pt x="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59"/>
            <p:cNvSpPr/>
            <p:nvPr/>
          </p:nvSpPr>
          <p:spPr>
            <a:xfrm>
              <a:off x="6187575" y="3277975"/>
              <a:ext cx="6150" cy="30375"/>
            </a:xfrm>
            <a:custGeom>
              <a:rect b="b" l="l" r="r" t="t"/>
              <a:pathLst>
                <a:path extrusionOk="0" h="1215" w="246">
                  <a:moveTo>
                    <a:pt x="1" y="0"/>
                  </a:moveTo>
                  <a:cubicBezTo>
                    <a:pt x="99" y="182"/>
                    <a:pt x="176" y="393"/>
                    <a:pt x="187" y="590"/>
                  </a:cubicBezTo>
                  <a:cubicBezTo>
                    <a:pt x="191" y="712"/>
                    <a:pt x="149" y="844"/>
                    <a:pt x="102" y="975"/>
                  </a:cubicBezTo>
                  <a:cubicBezTo>
                    <a:pt x="74" y="1047"/>
                    <a:pt x="46" y="1103"/>
                    <a:pt x="11" y="1184"/>
                  </a:cubicBezTo>
                  <a:cubicBezTo>
                    <a:pt x="8" y="1202"/>
                    <a:pt x="24" y="1215"/>
                    <a:pt x="40" y="1215"/>
                  </a:cubicBezTo>
                  <a:cubicBezTo>
                    <a:pt x="49" y="1215"/>
                    <a:pt x="57" y="1211"/>
                    <a:pt x="63" y="1201"/>
                  </a:cubicBezTo>
                  <a:cubicBezTo>
                    <a:pt x="151" y="1010"/>
                    <a:pt x="243" y="805"/>
                    <a:pt x="246" y="590"/>
                  </a:cubicBezTo>
                  <a:cubicBezTo>
                    <a:pt x="232" y="384"/>
                    <a:pt x="161" y="183"/>
                    <a:pt x="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59"/>
            <p:cNvSpPr/>
            <p:nvPr/>
          </p:nvSpPr>
          <p:spPr>
            <a:xfrm>
              <a:off x="6195050" y="3125150"/>
              <a:ext cx="31325" cy="120175"/>
            </a:xfrm>
            <a:custGeom>
              <a:rect b="b" l="l" r="r" t="t"/>
              <a:pathLst>
                <a:path extrusionOk="0" h="4807" w="1253">
                  <a:moveTo>
                    <a:pt x="1213" y="1"/>
                  </a:moveTo>
                  <a:cubicBezTo>
                    <a:pt x="1195" y="1"/>
                    <a:pt x="1180" y="26"/>
                    <a:pt x="1169" y="44"/>
                  </a:cubicBezTo>
                  <a:cubicBezTo>
                    <a:pt x="1145" y="84"/>
                    <a:pt x="1119" y="124"/>
                    <a:pt x="1095" y="162"/>
                  </a:cubicBezTo>
                  <a:cubicBezTo>
                    <a:pt x="999" y="313"/>
                    <a:pt x="887" y="429"/>
                    <a:pt x="772" y="577"/>
                  </a:cubicBezTo>
                  <a:cubicBezTo>
                    <a:pt x="426" y="999"/>
                    <a:pt x="285" y="1544"/>
                    <a:pt x="166" y="2066"/>
                  </a:cubicBezTo>
                  <a:cubicBezTo>
                    <a:pt x="105" y="2347"/>
                    <a:pt x="47" y="2631"/>
                    <a:pt x="21" y="2917"/>
                  </a:cubicBezTo>
                  <a:cubicBezTo>
                    <a:pt x="1" y="3235"/>
                    <a:pt x="5" y="3557"/>
                    <a:pt x="42" y="3874"/>
                  </a:cubicBezTo>
                  <a:cubicBezTo>
                    <a:pt x="72" y="4151"/>
                    <a:pt x="191" y="4402"/>
                    <a:pt x="307" y="4651"/>
                  </a:cubicBezTo>
                  <a:cubicBezTo>
                    <a:pt x="324" y="4686"/>
                    <a:pt x="340" y="4735"/>
                    <a:pt x="359" y="4785"/>
                  </a:cubicBezTo>
                  <a:cubicBezTo>
                    <a:pt x="381" y="4791"/>
                    <a:pt x="402" y="4799"/>
                    <a:pt x="426" y="4807"/>
                  </a:cubicBezTo>
                  <a:cubicBezTo>
                    <a:pt x="349" y="4557"/>
                    <a:pt x="212" y="4351"/>
                    <a:pt x="149" y="4105"/>
                  </a:cubicBezTo>
                  <a:cubicBezTo>
                    <a:pt x="89" y="3883"/>
                    <a:pt x="78" y="3679"/>
                    <a:pt x="72" y="3442"/>
                  </a:cubicBezTo>
                  <a:cubicBezTo>
                    <a:pt x="62" y="3193"/>
                    <a:pt x="67" y="2930"/>
                    <a:pt x="105" y="2705"/>
                  </a:cubicBezTo>
                  <a:cubicBezTo>
                    <a:pt x="169" y="2303"/>
                    <a:pt x="254" y="1902"/>
                    <a:pt x="372" y="1513"/>
                  </a:cubicBezTo>
                  <a:cubicBezTo>
                    <a:pt x="468" y="1226"/>
                    <a:pt x="557" y="970"/>
                    <a:pt x="734" y="726"/>
                  </a:cubicBezTo>
                  <a:cubicBezTo>
                    <a:pt x="881" y="519"/>
                    <a:pt x="1074" y="331"/>
                    <a:pt x="1208" y="93"/>
                  </a:cubicBezTo>
                  <a:cubicBezTo>
                    <a:pt x="1216" y="67"/>
                    <a:pt x="1253" y="40"/>
                    <a:pt x="1234" y="12"/>
                  </a:cubicBezTo>
                  <a:cubicBezTo>
                    <a:pt x="1227" y="4"/>
                    <a:pt x="1220" y="1"/>
                    <a:pt x="12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59"/>
            <p:cNvSpPr/>
            <p:nvPr/>
          </p:nvSpPr>
          <p:spPr>
            <a:xfrm>
              <a:off x="6197500" y="3134950"/>
              <a:ext cx="27675" cy="103275"/>
            </a:xfrm>
            <a:custGeom>
              <a:rect b="b" l="l" r="r" t="t"/>
              <a:pathLst>
                <a:path extrusionOk="0" h="4131" w="1107">
                  <a:moveTo>
                    <a:pt x="1083" y="1"/>
                  </a:moveTo>
                  <a:cubicBezTo>
                    <a:pt x="1076" y="1"/>
                    <a:pt x="1069" y="4"/>
                    <a:pt x="1065" y="11"/>
                  </a:cubicBezTo>
                  <a:cubicBezTo>
                    <a:pt x="885" y="289"/>
                    <a:pt x="673" y="549"/>
                    <a:pt x="536" y="852"/>
                  </a:cubicBezTo>
                  <a:cubicBezTo>
                    <a:pt x="390" y="1174"/>
                    <a:pt x="324" y="1524"/>
                    <a:pt x="249" y="1867"/>
                  </a:cubicBezTo>
                  <a:cubicBezTo>
                    <a:pt x="132" y="2436"/>
                    <a:pt x="0" y="3025"/>
                    <a:pt x="142" y="3602"/>
                  </a:cubicBezTo>
                  <a:cubicBezTo>
                    <a:pt x="168" y="3743"/>
                    <a:pt x="192" y="3883"/>
                    <a:pt x="221" y="4023"/>
                  </a:cubicBezTo>
                  <a:cubicBezTo>
                    <a:pt x="228" y="4055"/>
                    <a:pt x="231" y="4090"/>
                    <a:pt x="245" y="4120"/>
                  </a:cubicBezTo>
                  <a:cubicBezTo>
                    <a:pt x="250" y="4127"/>
                    <a:pt x="258" y="4130"/>
                    <a:pt x="265" y="4130"/>
                  </a:cubicBezTo>
                  <a:cubicBezTo>
                    <a:pt x="268" y="4130"/>
                    <a:pt x="271" y="4130"/>
                    <a:pt x="273" y="4129"/>
                  </a:cubicBezTo>
                  <a:cubicBezTo>
                    <a:pt x="310" y="4113"/>
                    <a:pt x="285" y="4076"/>
                    <a:pt x="283" y="4039"/>
                  </a:cubicBezTo>
                  <a:cubicBezTo>
                    <a:pt x="251" y="3867"/>
                    <a:pt x="218" y="3694"/>
                    <a:pt x="186" y="3521"/>
                  </a:cubicBezTo>
                  <a:cubicBezTo>
                    <a:pt x="87" y="3073"/>
                    <a:pt x="153" y="2609"/>
                    <a:pt x="236" y="2152"/>
                  </a:cubicBezTo>
                  <a:cubicBezTo>
                    <a:pt x="313" y="1747"/>
                    <a:pt x="387" y="1337"/>
                    <a:pt x="539" y="953"/>
                  </a:cubicBezTo>
                  <a:cubicBezTo>
                    <a:pt x="643" y="687"/>
                    <a:pt x="851" y="405"/>
                    <a:pt x="1023" y="153"/>
                  </a:cubicBezTo>
                  <a:cubicBezTo>
                    <a:pt x="1050" y="111"/>
                    <a:pt x="1076" y="71"/>
                    <a:pt x="1102" y="31"/>
                  </a:cubicBezTo>
                  <a:cubicBezTo>
                    <a:pt x="1105" y="27"/>
                    <a:pt x="1106" y="21"/>
                    <a:pt x="1103" y="16"/>
                  </a:cubicBezTo>
                  <a:cubicBezTo>
                    <a:pt x="1102" y="7"/>
                    <a:pt x="1092" y="1"/>
                    <a:pt x="10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59"/>
            <p:cNvSpPr/>
            <p:nvPr/>
          </p:nvSpPr>
          <p:spPr>
            <a:xfrm>
              <a:off x="6204800" y="3150200"/>
              <a:ext cx="15650" cy="73075"/>
            </a:xfrm>
            <a:custGeom>
              <a:rect b="b" l="l" r="r" t="t"/>
              <a:pathLst>
                <a:path extrusionOk="0" h="2923" w="626">
                  <a:moveTo>
                    <a:pt x="604" y="1"/>
                  </a:moveTo>
                  <a:cubicBezTo>
                    <a:pt x="600" y="1"/>
                    <a:pt x="596" y="1"/>
                    <a:pt x="593" y="3"/>
                  </a:cubicBezTo>
                  <a:cubicBezTo>
                    <a:pt x="573" y="23"/>
                    <a:pt x="567" y="53"/>
                    <a:pt x="554" y="76"/>
                  </a:cubicBezTo>
                  <a:cubicBezTo>
                    <a:pt x="363" y="492"/>
                    <a:pt x="192" y="920"/>
                    <a:pt x="78" y="1363"/>
                  </a:cubicBezTo>
                  <a:cubicBezTo>
                    <a:pt x="18" y="1650"/>
                    <a:pt x="1" y="1945"/>
                    <a:pt x="3" y="2237"/>
                  </a:cubicBezTo>
                  <a:cubicBezTo>
                    <a:pt x="7" y="2460"/>
                    <a:pt x="15" y="2682"/>
                    <a:pt x="42" y="2903"/>
                  </a:cubicBezTo>
                  <a:cubicBezTo>
                    <a:pt x="42" y="2916"/>
                    <a:pt x="52" y="2922"/>
                    <a:pt x="62" y="2922"/>
                  </a:cubicBezTo>
                  <a:cubicBezTo>
                    <a:pt x="71" y="2922"/>
                    <a:pt x="80" y="2916"/>
                    <a:pt x="80" y="2903"/>
                  </a:cubicBezTo>
                  <a:cubicBezTo>
                    <a:pt x="33" y="2412"/>
                    <a:pt x="32" y="1890"/>
                    <a:pt x="115" y="1425"/>
                  </a:cubicBezTo>
                  <a:cubicBezTo>
                    <a:pt x="222" y="973"/>
                    <a:pt x="398" y="548"/>
                    <a:pt x="580" y="138"/>
                  </a:cubicBezTo>
                  <a:cubicBezTo>
                    <a:pt x="598" y="89"/>
                    <a:pt x="623" y="58"/>
                    <a:pt x="626" y="15"/>
                  </a:cubicBezTo>
                  <a:cubicBezTo>
                    <a:pt x="624" y="7"/>
                    <a:pt x="614" y="1"/>
                    <a:pt x="6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59"/>
            <p:cNvSpPr/>
            <p:nvPr/>
          </p:nvSpPr>
          <p:spPr>
            <a:xfrm>
              <a:off x="6182025" y="3199750"/>
              <a:ext cx="16250" cy="43975"/>
            </a:xfrm>
            <a:custGeom>
              <a:rect b="b" l="l" r="r" t="t"/>
              <a:pathLst>
                <a:path extrusionOk="0" h="1759" w="650">
                  <a:moveTo>
                    <a:pt x="276" y="1"/>
                  </a:moveTo>
                  <a:cubicBezTo>
                    <a:pt x="263" y="1"/>
                    <a:pt x="250" y="12"/>
                    <a:pt x="254" y="29"/>
                  </a:cubicBezTo>
                  <a:cubicBezTo>
                    <a:pt x="308" y="400"/>
                    <a:pt x="358" y="773"/>
                    <a:pt x="456" y="1137"/>
                  </a:cubicBezTo>
                  <a:cubicBezTo>
                    <a:pt x="496" y="1332"/>
                    <a:pt x="598" y="1555"/>
                    <a:pt x="527" y="1694"/>
                  </a:cubicBezTo>
                  <a:cubicBezTo>
                    <a:pt x="522" y="1707"/>
                    <a:pt x="485" y="1726"/>
                    <a:pt x="447" y="1736"/>
                  </a:cubicBezTo>
                  <a:lnTo>
                    <a:pt x="447" y="1736"/>
                  </a:lnTo>
                  <a:cubicBezTo>
                    <a:pt x="452" y="1735"/>
                    <a:pt x="457" y="1735"/>
                    <a:pt x="463" y="1735"/>
                  </a:cubicBezTo>
                  <a:cubicBezTo>
                    <a:pt x="496" y="1735"/>
                    <a:pt x="528" y="1738"/>
                    <a:pt x="562" y="1740"/>
                  </a:cubicBezTo>
                  <a:cubicBezTo>
                    <a:pt x="649" y="1643"/>
                    <a:pt x="602" y="1487"/>
                    <a:pt x="574" y="1373"/>
                  </a:cubicBezTo>
                  <a:cubicBezTo>
                    <a:pt x="538" y="1234"/>
                    <a:pt x="499" y="1095"/>
                    <a:pt x="464" y="955"/>
                  </a:cubicBezTo>
                  <a:cubicBezTo>
                    <a:pt x="411" y="752"/>
                    <a:pt x="377" y="544"/>
                    <a:pt x="345" y="336"/>
                  </a:cubicBezTo>
                  <a:cubicBezTo>
                    <a:pt x="326" y="227"/>
                    <a:pt x="317" y="116"/>
                    <a:pt x="293" y="9"/>
                  </a:cubicBezTo>
                  <a:cubicBezTo>
                    <a:pt x="289" y="3"/>
                    <a:pt x="283" y="1"/>
                    <a:pt x="276" y="1"/>
                  </a:cubicBezTo>
                  <a:close/>
                  <a:moveTo>
                    <a:pt x="447" y="1736"/>
                  </a:moveTo>
                  <a:lnTo>
                    <a:pt x="447" y="1736"/>
                  </a:lnTo>
                  <a:cubicBezTo>
                    <a:pt x="439" y="1737"/>
                    <a:pt x="431" y="1739"/>
                    <a:pt x="424" y="1741"/>
                  </a:cubicBezTo>
                  <a:lnTo>
                    <a:pt x="424" y="1741"/>
                  </a:lnTo>
                  <a:cubicBezTo>
                    <a:pt x="431" y="1740"/>
                    <a:pt x="439" y="1738"/>
                    <a:pt x="447" y="1736"/>
                  </a:cubicBezTo>
                  <a:close/>
                  <a:moveTo>
                    <a:pt x="34" y="1497"/>
                  </a:moveTo>
                  <a:cubicBezTo>
                    <a:pt x="1" y="1497"/>
                    <a:pt x="12" y="1539"/>
                    <a:pt x="21" y="1542"/>
                  </a:cubicBezTo>
                  <a:cubicBezTo>
                    <a:pt x="82" y="1622"/>
                    <a:pt x="167" y="1709"/>
                    <a:pt x="265" y="1759"/>
                  </a:cubicBezTo>
                  <a:cubicBezTo>
                    <a:pt x="310" y="1755"/>
                    <a:pt x="357" y="1751"/>
                    <a:pt x="402" y="1749"/>
                  </a:cubicBezTo>
                  <a:cubicBezTo>
                    <a:pt x="409" y="1746"/>
                    <a:pt x="416" y="1743"/>
                    <a:pt x="424" y="1741"/>
                  </a:cubicBezTo>
                  <a:lnTo>
                    <a:pt x="424" y="1741"/>
                  </a:lnTo>
                  <a:cubicBezTo>
                    <a:pt x="415" y="1743"/>
                    <a:pt x="406" y="1743"/>
                    <a:pt x="398" y="1743"/>
                  </a:cubicBezTo>
                  <a:cubicBezTo>
                    <a:pt x="397" y="1743"/>
                    <a:pt x="397" y="1743"/>
                    <a:pt x="396" y="1743"/>
                  </a:cubicBezTo>
                  <a:cubicBezTo>
                    <a:pt x="311" y="1730"/>
                    <a:pt x="207" y="1672"/>
                    <a:pt x="131" y="1590"/>
                  </a:cubicBezTo>
                  <a:cubicBezTo>
                    <a:pt x="104" y="1563"/>
                    <a:pt x="80" y="1534"/>
                    <a:pt x="56" y="1506"/>
                  </a:cubicBezTo>
                  <a:cubicBezTo>
                    <a:pt x="51" y="1499"/>
                    <a:pt x="43" y="1497"/>
                    <a:pt x="35" y="1497"/>
                  </a:cubicBezTo>
                  <a:cubicBezTo>
                    <a:pt x="35" y="1497"/>
                    <a:pt x="35" y="1497"/>
                    <a:pt x="34" y="149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59"/>
            <p:cNvSpPr/>
            <p:nvPr/>
          </p:nvSpPr>
          <p:spPr>
            <a:xfrm>
              <a:off x="6185725" y="3219050"/>
              <a:ext cx="6000" cy="20200"/>
            </a:xfrm>
            <a:custGeom>
              <a:rect b="b" l="l" r="r" t="t"/>
              <a:pathLst>
                <a:path extrusionOk="0" h="808" w="240">
                  <a:moveTo>
                    <a:pt x="29" y="1"/>
                  </a:moveTo>
                  <a:cubicBezTo>
                    <a:pt x="13" y="1"/>
                    <a:pt x="0" y="21"/>
                    <a:pt x="11" y="36"/>
                  </a:cubicBezTo>
                  <a:cubicBezTo>
                    <a:pt x="63" y="142"/>
                    <a:pt x="101" y="277"/>
                    <a:pt x="137" y="406"/>
                  </a:cubicBezTo>
                  <a:cubicBezTo>
                    <a:pt x="181" y="559"/>
                    <a:pt x="193" y="688"/>
                    <a:pt x="73" y="750"/>
                  </a:cubicBezTo>
                  <a:cubicBezTo>
                    <a:pt x="21" y="770"/>
                    <a:pt x="49" y="807"/>
                    <a:pt x="69" y="807"/>
                  </a:cubicBezTo>
                  <a:cubicBezTo>
                    <a:pt x="72" y="807"/>
                    <a:pt x="74" y="807"/>
                    <a:pt x="76" y="806"/>
                  </a:cubicBezTo>
                  <a:cubicBezTo>
                    <a:pt x="224" y="754"/>
                    <a:pt x="240" y="591"/>
                    <a:pt x="203" y="458"/>
                  </a:cubicBezTo>
                  <a:cubicBezTo>
                    <a:pt x="172" y="345"/>
                    <a:pt x="140" y="231"/>
                    <a:pt x="97" y="121"/>
                  </a:cubicBezTo>
                  <a:cubicBezTo>
                    <a:pt x="83" y="85"/>
                    <a:pt x="68" y="49"/>
                    <a:pt x="50" y="13"/>
                  </a:cubicBezTo>
                  <a:cubicBezTo>
                    <a:pt x="48" y="7"/>
                    <a:pt x="43" y="3"/>
                    <a:pt x="37" y="2"/>
                  </a:cubicBezTo>
                  <a:cubicBezTo>
                    <a:pt x="34" y="1"/>
                    <a:pt x="32" y="1"/>
                    <a:pt x="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59"/>
            <p:cNvSpPr/>
            <p:nvPr/>
          </p:nvSpPr>
          <p:spPr>
            <a:xfrm>
              <a:off x="6218225" y="3083400"/>
              <a:ext cx="3075" cy="11675"/>
            </a:xfrm>
            <a:custGeom>
              <a:rect b="b" l="l" r="r" t="t"/>
              <a:pathLst>
                <a:path extrusionOk="0" h="467" w="123">
                  <a:moveTo>
                    <a:pt x="36" y="0"/>
                  </a:moveTo>
                  <a:cubicBezTo>
                    <a:pt x="17" y="0"/>
                    <a:pt x="1" y="18"/>
                    <a:pt x="7" y="38"/>
                  </a:cubicBezTo>
                  <a:cubicBezTo>
                    <a:pt x="19" y="79"/>
                    <a:pt x="27" y="121"/>
                    <a:pt x="36" y="166"/>
                  </a:cubicBezTo>
                  <a:cubicBezTo>
                    <a:pt x="55" y="256"/>
                    <a:pt x="61" y="341"/>
                    <a:pt x="63" y="446"/>
                  </a:cubicBezTo>
                  <a:cubicBezTo>
                    <a:pt x="83" y="452"/>
                    <a:pt x="103" y="459"/>
                    <a:pt x="123" y="466"/>
                  </a:cubicBezTo>
                  <a:cubicBezTo>
                    <a:pt x="120" y="354"/>
                    <a:pt x="111" y="243"/>
                    <a:pt x="89" y="133"/>
                  </a:cubicBezTo>
                  <a:cubicBezTo>
                    <a:pt x="82" y="96"/>
                    <a:pt x="72" y="60"/>
                    <a:pt x="62" y="23"/>
                  </a:cubicBezTo>
                  <a:cubicBezTo>
                    <a:pt x="60" y="14"/>
                    <a:pt x="56" y="9"/>
                    <a:pt x="50" y="4"/>
                  </a:cubicBezTo>
                  <a:cubicBezTo>
                    <a:pt x="45" y="2"/>
                    <a:pt x="40" y="0"/>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59"/>
            <p:cNvSpPr/>
            <p:nvPr/>
          </p:nvSpPr>
          <p:spPr>
            <a:xfrm>
              <a:off x="6189550" y="3114375"/>
              <a:ext cx="29350" cy="84550"/>
            </a:xfrm>
            <a:custGeom>
              <a:rect b="b" l="l" r="r" t="t"/>
              <a:pathLst>
                <a:path extrusionOk="0" h="3382" w="1174">
                  <a:moveTo>
                    <a:pt x="1127" y="1"/>
                  </a:moveTo>
                  <a:cubicBezTo>
                    <a:pt x="1034" y="330"/>
                    <a:pt x="868" y="621"/>
                    <a:pt x="628" y="983"/>
                  </a:cubicBezTo>
                  <a:cubicBezTo>
                    <a:pt x="498" y="1188"/>
                    <a:pt x="405" y="1415"/>
                    <a:pt x="339" y="1649"/>
                  </a:cubicBezTo>
                  <a:cubicBezTo>
                    <a:pt x="214" y="2079"/>
                    <a:pt x="152" y="2524"/>
                    <a:pt x="67" y="2964"/>
                  </a:cubicBezTo>
                  <a:cubicBezTo>
                    <a:pt x="44" y="3093"/>
                    <a:pt x="25" y="3223"/>
                    <a:pt x="4" y="3353"/>
                  </a:cubicBezTo>
                  <a:cubicBezTo>
                    <a:pt x="0" y="3365"/>
                    <a:pt x="8" y="3378"/>
                    <a:pt x="20" y="3381"/>
                  </a:cubicBezTo>
                  <a:cubicBezTo>
                    <a:pt x="21" y="3381"/>
                    <a:pt x="23" y="3381"/>
                    <a:pt x="24" y="3381"/>
                  </a:cubicBezTo>
                  <a:cubicBezTo>
                    <a:pt x="34" y="3381"/>
                    <a:pt x="45" y="3375"/>
                    <a:pt x="46" y="3365"/>
                  </a:cubicBezTo>
                  <a:cubicBezTo>
                    <a:pt x="146" y="2765"/>
                    <a:pt x="235" y="2158"/>
                    <a:pt x="416" y="1579"/>
                  </a:cubicBezTo>
                  <a:cubicBezTo>
                    <a:pt x="484" y="1352"/>
                    <a:pt x="584" y="1154"/>
                    <a:pt x="719" y="946"/>
                  </a:cubicBezTo>
                  <a:cubicBezTo>
                    <a:pt x="903" y="668"/>
                    <a:pt x="1075" y="375"/>
                    <a:pt x="1173" y="54"/>
                  </a:cubicBezTo>
                  <a:cubicBezTo>
                    <a:pt x="1158" y="37"/>
                    <a:pt x="1142" y="19"/>
                    <a:pt x="11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59"/>
            <p:cNvSpPr/>
            <p:nvPr/>
          </p:nvSpPr>
          <p:spPr>
            <a:xfrm>
              <a:off x="6193800" y="3101650"/>
              <a:ext cx="22125" cy="53025"/>
            </a:xfrm>
            <a:custGeom>
              <a:rect b="b" l="l" r="r" t="t"/>
              <a:pathLst>
                <a:path extrusionOk="0" h="2121" w="885">
                  <a:moveTo>
                    <a:pt x="834" y="0"/>
                  </a:moveTo>
                  <a:cubicBezTo>
                    <a:pt x="772" y="441"/>
                    <a:pt x="564" y="855"/>
                    <a:pt x="345" y="1252"/>
                  </a:cubicBezTo>
                  <a:cubicBezTo>
                    <a:pt x="255" y="1419"/>
                    <a:pt x="159" y="1581"/>
                    <a:pt x="88" y="1757"/>
                  </a:cubicBezTo>
                  <a:cubicBezTo>
                    <a:pt x="45" y="1868"/>
                    <a:pt x="14" y="1984"/>
                    <a:pt x="0" y="2100"/>
                  </a:cubicBezTo>
                  <a:cubicBezTo>
                    <a:pt x="2" y="2113"/>
                    <a:pt x="13" y="2121"/>
                    <a:pt x="24" y="2121"/>
                  </a:cubicBezTo>
                  <a:cubicBezTo>
                    <a:pt x="34" y="2121"/>
                    <a:pt x="44" y="2115"/>
                    <a:pt x="46" y="2103"/>
                  </a:cubicBezTo>
                  <a:cubicBezTo>
                    <a:pt x="97" y="1721"/>
                    <a:pt x="324" y="1415"/>
                    <a:pt x="504" y="1074"/>
                  </a:cubicBezTo>
                  <a:cubicBezTo>
                    <a:pt x="633" y="824"/>
                    <a:pt x="760" y="559"/>
                    <a:pt x="836" y="283"/>
                  </a:cubicBezTo>
                  <a:cubicBezTo>
                    <a:pt x="816" y="241"/>
                    <a:pt x="819" y="185"/>
                    <a:pt x="841" y="146"/>
                  </a:cubicBezTo>
                  <a:cubicBezTo>
                    <a:pt x="850" y="128"/>
                    <a:pt x="863" y="115"/>
                    <a:pt x="879" y="104"/>
                  </a:cubicBezTo>
                  <a:cubicBezTo>
                    <a:pt x="881" y="92"/>
                    <a:pt x="883" y="78"/>
                    <a:pt x="885" y="66"/>
                  </a:cubicBezTo>
                  <a:lnTo>
                    <a:pt x="83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59"/>
            <p:cNvSpPr/>
            <p:nvPr/>
          </p:nvSpPr>
          <p:spPr>
            <a:xfrm>
              <a:off x="6227300" y="3017450"/>
              <a:ext cx="67550" cy="81200"/>
            </a:xfrm>
            <a:custGeom>
              <a:rect b="b" l="l" r="r" t="t"/>
              <a:pathLst>
                <a:path extrusionOk="0" h="3248" w="2702">
                  <a:moveTo>
                    <a:pt x="2669" y="0"/>
                  </a:moveTo>
                  <a:cubicBezTo>
                    <a:pt x="2669" y="0"/>
                    <a:pt x="2669" y="0"/>
                    <a:pt x="2668" y="1"/>
                  </a:cubicBezTo>
                  <a:cubicBezTo>
                    <a:pt x="2654" y="1"/>
                    <a:pt x="2642" y="13"/>
                    <a:pt x="2630" y="19"/>
                  </a:cubicBezTo>
                  <a:cubicBezTo>
                    <a:pt x="2576" y="52"/>
                    <a:pt x="2520" y="86"/>
                    <a:pt x="2463" y="119"/>
                  </a:cubicBezTo>
                  <a:cubicBezTo>
                    <a:pt x="2252" y="241"/>
                    <a:pt x="2021" y="338"/>
                    <a:pt x="1817" y="422"/>
                  </a:cubicBezTo>
                  <a:cubicBezTo>
                    <a:pt x="1245" y="659"/>
                    <a:pt x="689" y="1008"/>
                    <a:pt x="336" y="1526"/>
                  </a:cubicBezTo>
                  <a:cubicBezTo>
                    <a:pt x="194" y="1746"/>
                    <a:pt x="116" y="1998"/>
                    <a:pt x="68" y="2254"/>
                  </a:cubicBezTo>
                  <a:cubicBezTo>
                    <a:pt x="2" y="2558"/>
                    <a:pt x="1" y="2868"/>
                    <a:pt x="18" y="3176"/>
                  </a:cubicBezTo>
                  <a:cubicBezTo>
                    <a:pt x="19" y="3191"/>
                    <a:pt x="19" y="3206"/>
                    <a:pt x="19" y="3223"/>
                  </a:cubicBezTo>
                  <a:cubicBezTo>
                    <a:pt x="34" y="3231"/>
                    <a:pt x="49" y="3238"/>
                    <a:pt x="64" y="3248"/>
                  </a:cubicBezTo>
                  <a:cubicBezTo>
                    <a:pt x="60" y="3083"/>
                    <a:pt x="53" y="2916"/>
                    <a:pt x="58" y="2753"/>
                  </a:cubicBezTo>
                  <a:cubicBezTo>
                    <a:pt x="83" y="2360"/>
                    <a:pt x="153" y="1950"/>
                    <a:pt x="351" y="1607"/>
                  </a:cubicBezTo>
                  <a:cubicBezTo>
                    <a:pt x="646" y="1128"/>
                    <a:pt x="1141" y="800"/>
                    <a:pt x="1660" y="551"/>
                  </a:cubicBezTo>
                  <a:cubicBezTo>
                    <a:pt x="1990" y="403"/>
                    <a:pt x="2388" y="270"/>
                    <a:pt x="2696" y="39"/>
                  </a:cubicBezTo>
                  <a:cubicBezTo>
                    <a:pt x="2701" y="21"/>
                    <a:pt x="2686" y="0"/>
                    <a:pt x="26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59"/>
            <p:cNvSpPr/>
            <p:nvPr/>
          </p:nvSpPr>
          <p:spPr>
            <a:xfrm>
              <a:off x="6232400" y="3026725"/>
              <a:ext cx="55925" cy="75050"/>
            </a:xfrm>
            <a:custGeom>
              <a:rect b="b" l="l" r="r" t="t"/>
              <a:pathLst>
                <a:path extrusionOk="0" h="3002" w="2237">
                  <a:moveTo>
                    <a:pt x="2210" y="0"/>
                  </a:moveTo>
                  <a:cubicBezTo>
                    <a:pt x="2206" y="0"/>
                    <a:pt x="2203" y="1"/>
                    <a:pt x="2200" y="3"/>
                  </a:cubicBezTo>
                  <a:cubicBezTo>
                    <a:pt x="1857" y="222"/>
                    <a:pt x="1477" y="375"/>
                    <a:pt x="1125" y="582"/>
                  </a:cubicBezTo>
                  <a:cubicBezTo>
                    <a:pt x="854" y="733"/>
                    <a:pt x="606" y="947"/>
                    <a:pt x="478" y="1235"/>
                  </a:cubicBezTo>
                  <a:cubicBezTo>
                    <a:pt x="386" y="1425"/>
                    <a:pt x="330" y="1627"/>
                    <a:pt x="272" y="1828"/>
                  </a:cubicBezTo>
                  <a:cubicBezTo>
                    <a:pt x="204" y="2074"/>
                    <a:pt x="135" y="2320"/>
                    <a:pt x="83" y="2570"/>
                  </a:cubicBezTo>
                  <a:cubicBezTo>
                    <a:pt x="55" y="2703"/>
                    <a:pt x="29" y="2835"/>
                    <a:pt x="1" y="2968"/>
                  </a:cubicBezTo>
                  <a:cubicBezTo>
                    <a:pt x="18" y="2980"/>
                    <a:pt x="35" y="2990"/>
                    <a:pt x="52" y="3001"/>
                  </a:cubicBezTo>
                  <a:cubicBezTo>
                    <a:pt x="87" y="2843"/>
                    <a:pt x="118" y="2685"/>
                    <a:pt x="153" y="2526"/>
                  </a:cubicBezTo>
                  <a:cubicBezTo>
                    <a:pt x="214" y="2254"/>
                    <a:pt x="288" y="1983"/>
                    <a:pt x="364" y="1714"/>
                  </a:cubicBezTo>
                  <a:cubicBezTo>
                    <a:pt x="439" y="1466"/>
                    <a:pt x="503" y="1241"/>
                    <a:pt x="658" y="1033"/>
                  </a:cubicBezTo>
                  <a:cubicBezTo>
                    <a:pt x="926" y="673"/>
                    <a:pt x="1425" y="477"/>
                    <a:pt x="1841" y="255"/>
                  </a:cubicBezTo>
                  <a:cubicBezTo>
                    <a:pt x="1971" y="185"/>
                    <a:pt x="2105" y="117"/>
                    <a:pt x="2224" y="31"/>
                  </a:cubicBezTo>
                  <a:cubicBezTo>
                    <a:pt x="2236" y="19"/>
                    <a:pt x="2224" y="0"/>
                    <a:pt x="22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59"/>
            <p:cNvSpPr/>
            <p:nvPr/>
          </p:nvSpPr>
          <p:spPr>
            <a:xfrm>
              <a:off x="6241450" y="3032850"/>
              <a:ext cx="43450" cy="57925"/>
            </a:xfrm>
            <a:custGeom>
              <a:rect b="b" l="l" r="r" t="t"/>
              <a:pathLst>
                <a:path extrusionOk="0" h="2317" w="1738">
                  <a:moveTo>
                    <a:pt x="1721" y="0"/>
                  </a:moveTo>
                  <a:cubicBezTo>
                    <a:pt x="1704" y="0"/>
                    <a:pt x="1683" y="30"/>
                    <a:pt x="1667" y="38"/>
                  </a:cubicBezTo>
                  <a:cubicBezTo>
                    <a:pt x="1567" y="118"/>
                    <a:pt x="1445" y="205"/>
                    <a:pt x="1329" y="286"/>
                  </a:cubicBezTo>
                  <a:cubicBezTo>
                    <a:pt x="1171" y="398"/>
                    <a:pt x="998" y="486"/>
                    <a:pt x="842" y="602"/>
                  </a:cubicBezTo>
                  <a:cubicBezTo>
                    <a:pt x="665" y="733"/>
                    <a:pt x="505" y="891"/>
                    <a:pt x="399" y="1084"/>
                  </a:cubicBezTo>
                  <a:cubicBezTo>
                    <a:pt x="206" y="1408"/>
                    <a:pt x="90" y="1772"/>
                    <a:pt x="23" y="2141"/>
                  </a:cubicBezTo>
                  <a:cubicBezTo>
                    <a:pt x="15" y="2195"/>
                    <a:pt x="0" y="2252"/>
                    <a:pt x="3" y="2307"/>
                  </a:cubicBezTo>
                  <a:cubicBezTo>
                    <a:pt x="6" y="2314"/>
                    <a:pt x="12" y="2317"/>
                    <a:pt x="18" y="2317"/>
                  </a:cubicBezTo>
                  <a:cubicBezTo>
                    <a:pt x="27" y="2317"/>
                    <a:pt x="35" y="2311"/>
                    <a:pt x="35" y="2301"/>
                  </a:cubicBezTo>
                  <a:cubicBezTo>
                    <a:pt x="102" y="1818"/>
                    <a:pt x="270" y="1288"/>
                    <a:pt x="572" y="911"/>
                  </a:cubicBezTo>
                  <a:cubicBezTo>
                    <a:pt x="772" y="672"/>
                    <a:pt x="1030" y="542"/>
                    <a:pt x="1292" y="372"/>
                  </a:cubicBezTo>
                  <a:cubicBezTo>
                    <a:pt x="1434" y="272"/>
                    <a:pt x="1545" y="185"/>
                    <a:pt x="1684" y="68"/>
                  </a:cubicBezTo>
                  <a:cubicBezTo>
                    <a:pt x="1702" y="53"/>
                    <a:pt x="1722" y="42"/>
                    <a:pt x="1735" y="23"/>
                  </a:cubicBezTo>
                  <a:cubicBezTo>
                    <a:pt x="1738" y="19"/>
                    <a:pt x="1738" y="15"/>
                    <a:pt x="1737" y="11"/>
                  </a:cubicBezTo>
                  <a:cubicBezTo>
                    <a:pt x="1732" y="3"/>
                    <a:pt x="1727" y="0"/>
                    <a:pt x="17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59"/>
            <p:cNvSpPr/>
            <p:nvPr/>
          </p:nvSpPr>
          <p:spPr>
            <a:xfrm>
              <a:off x="6249825" y="2961575"/>
              <a:ext cx="90200" cy="74925"/>
            </a:xfrm>
            <a:custGeom>
              <a:rect b="b" l="l" r="r" t="t"/>
              <a:pathLst>
                <a:path extrusionOk="0" h="2997" w="3608">
                  <a:moveTo>
                    <a:pt x="3556" y="0"/>
                  </a:moveTo>
                  <a:cubicBezTo>
                    <a:pt x="3523" y="0"/>
                    <a:pt x="3494" y="57"/>
                    <a:pt x="3470" y="73"/>
                  </a:cubicBezTo>
                  <a:cubicBezTo>
                    <a:pt x="3369" y="179"/>
                    <a:pt x="3269" y="288"/>
                    <a:pt x="3173" y="398"/>
                  </a:cubicBezTo>
                  <a:cubicBezTo>
                    <a:pt x="2943" y="658"/>
                    <a:pt x="2746" y="941"/>
                    <a:pt x="2534" y="1214"/>
                  </a:cubicBezTo>
                  <a:cubicBezTo>
                    <a:pt x="2431" y="1350"/>
                    <a:pt x="2351" y="1467"/>
                    <a:pt x="2222" y="1590"/>
                  </a:cubicBezTo>
                  <a:cubicBezTo>
                    <a:pt x="2136" y="1669"/>
                    <a:pt x="2062" y="1716"/>
                    <a:pt x="1960" y="1788"/>
                  </a:cubicBezTo>
                  <a:cubicBezTo>
                    <a:pt x="1623" y="2027"/>
                    <a:pt x="1258" y="2223"/>
                    <a:pt x="887" y="2404"/>
                  </a:cubicBezTo>
                  <a:cubicBezTo>
                    <a:pt x="625" y="2534"/>
                    <a:pt x="383" y="2697"/>
                    <a:pt x="143" y="2863"/>
                  </a:cubicBezTo>
                  <a:cubicBezTo>
                    <a:pt x="97" y="2899"/>
                    <a:pt x="41" y="2926"/>
                    <a:pt x="4" y="2970"/>
                  </a:cubicBezTo>
                  <a:cubicBezTo>
                    <a:pt x="0" y="2984"/>
                    <a:pt x="12" y="2997"/>
                    <a:pt x="26" y="2997"/>
                  </a:cubicBezTo>
                  <a:cubicBezTo>
                    <a:pt x="29" y="2997"/>
                    <a:pt x="33" y="2996"/>
                    <a:pt x="37" y="2993"/>
                  </a:cubicBezTo>
                  <a:cubicBezTo>
                    <a:pt x="313" y="2797"/>
                    <a:pt x="594" y="2605"/>
                    <a:pt x="898" y="2453"/>
                  </a:cubicBezTo>
                  <a:cubicBezTo>
                    <a:pt x="1242" y="2286"/>
                    <a:pt x="1585" y="2115"/>
                    <a:pt x="1901" y="1897"/>
                  </a:cubicBezTo>
                  <a:cubicBezTo>
                    <a:pt x="2048" y="1796"/>
                    <a:pt x="2205" y="1700"/>
                    <a:pt x="2326" y="1566"/>
                  </a:cubicBezTo>
                  <a:cubicBezTo>
                    <a:pt x="2681" y="1152"/>
                    <a:pt x="2954" y="709"/>
                    <a:pt x="3322" y="319"/>
                  </a:cubicBezTo>
                  <a:cubicBezTo>
                    <a:pt x="3394" y="239"/>
                    <a:pt x="3467" y="160"/>
                    <a:pt x="3542" y="83"/>
                  </a:cubicBezTo>
                  <a:cubicBezTo>
                    <a:pt x="3561" y="63"/>
                    <a:pt x="3608" y="31"/>
                    <a:pt x="3569" y="4"/>
                  </a:cubicBezTo>
                  <a:cubicBezTo>
                    <a:pt x="3565" y="1"/>
                    <a:pt x="3560" y="0"/>
                    <a:pt x="35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59"/>
            <p:cNvSpPr/>
            <p:nvPr/>
          </p:nvSpPr>
          <p:spPr>
            <a:xfrm>
              <a:off x="6257500" y="2969775"/>
              <a:ext cx="67350" cy="58825"/>
            </a:xfrm>
            <a:custGeom>
              <a:rect b="b" l="l" r="r" t="t"/>
              <a:pathLst>
                <a:path extrusionOk="0" h="2353" w="2694">
                  <a:moveTo>
                    <a:pt x="2660" y="1"/>
                  </a:moveTo>
                  <a:cubicBezTo>
                    <a:pt x="2655" y="1"/>
                    <a:pt x="2649" y="3"/>
                    <a:pt x="2645" y="7"/>
                  </a:cubicBezTo>
                  <a:cubicBezTo>
                    <a:pt x="2455" y="201"/>
                    <a:pt x="2297" y="424"/>
                    <a:pt x="2137" y="639"/>
                  </a:cubicBezTo>
                  <a:cubicBezTo>
                    <a:pt x="2004" y="826"/>
                    <a:pt x="1872" y="1000"/>
                    <a:pt x="1682" y="1151"/>
                  </a:cubicBezTo>
                  <a:cubicBezTo>
                    <a:pt x="1536" y="1268"/>
                    <a:pt x="1384" y="1382"/>
                    <a:pt x="1193" y="1486"/>
                  </a:cubicBezTo>
                  <a:cubicBezTo>
                    <a:pt x="938" y="1618"/>
                    <a:pt x="684" y="1748"/>
                    <a:pt x="455" y="1923"/>
                  </a:cubicBezTo>
                  <a:cubicBezTo>
                    <a:pt x="417" y="1955"/>
                    <a:pt x="396" y="1963"/>
                    <a:pt x="356" y="2003"/>
                  </a:cubicBezTo>
                  <a:cubicBezTo>
                    <a:pt x="319" y="2031"/>
                    <a:pt x="282" y="2060"/>
                    <a:pt x="247" y="2090"/>
                  </a:cubicBezTo>
                  <a:cubicBezTo>
                    <a:pt x="165" y="2163"/>
                    <a:pt x="60" y="2240"/>
                    <a:pt x="1" y="2333"/>
                  </a:cubicBezTo>
                  <a:cubicBezTo>
                    <a:pt x="1" y="2345"/>
                    <a:pt x="12" y="2353"/>
                    <a:pt x="23" y="2353"/>
                  </a:cubicBezTo>
                  <a:cubicBezTo>
                    <a:pt x="28" y="2353"/>
                    <a:pt x="32" y="2351"/>
                    <a:pt x="36" y="2347"/>
                  </a:cubicBezTo>
                  <a:cubicBezTo>
                    <a:pt x="140" y="2231"/>
                    <a:pt x="248" y="2134"/>
                    <a:pt x="367" y="2049"/>
                  </a:cubicBezTo>
                  <a:lnTo>
                    <a:pt x="370" y="2049"/>
                  </a:lnTo>
                  <a:cubicBezTo>
                    <a:pt x="391" y="2044"/>
                    <a:pt x="401" y="2027"/>
                    <a:pt x="428" y="2010"/>
                  </a:cubicBezTo>
                  <a:cubicBezTo>
                    <a:pt x="478" y="1974"/>
                    <a:pt x="529" y="1940"/>
                    <a:pt x="580" y="1905"/>
                  </a:cubicBezTo>
                  <a:cubicBezTo>
                    <a:pt x="582" y="1903"/>
                    <a:pt x="583" y="1902"/>
                    <a:pt x="586" y="1901"/>
                  </a:cubicBezTo>
                  <a:lnTo>
                    <a:pt x="586" y="1900"/>
                  </a:lnTo>
                  <a:cubicBezTo>
                    <a:pt x="765" y="1779"/>
                    <a:pt x="952" y="1670"/>
                    <a:pt x="1148" y="1575"/>
                  </a:cubicBezTo>
                  <a:cubicBezTo>
                    <a:pt x="1380" y="1456"/>
                    <a:pt x="1592" y="1302"/>
                    <a:pt x="1787" y="1130"/>
                  </a:cubicBezTo>
                  <a:cubicBezTo>
                    <a:pt x="2048" y="897"/>
                    <a:pt x="2235" y="564"/>
                    <a:pt x="2445" y="311"/>
                  </a:cubicBezTo>
                  <a:cubicBezTo>
                    <a:pt x="2519" y="218"/>
                    <a:pt x="2594" y="122"/>
                    <a:pt x="2679" y="37"/>
                  </a:cubicBezTo>
                  <a:cubicBezTo>
                    <a:pt x="2694" y="25"/>
                    <a:pt x="2678" y="1"/>
                    <a:pt x="26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59"/>
            <p:cNvSpPr/>
            <p:nvPr/>
          </p:nvSpPr>
          <p:spPr>
            <a:xfrm>
              <a:off x="6268975" y="2975525"/>
              <a:ext cx="47100" cy="36000"/>
            </a:xfrm>
            <a:custGeom>
              <a:rect b="b" l="l" r="r" t="t"/>
              <a:pathLst>
                <a:path extrusionOk="0" h="1440" w="1884">
                  <a:moveTo>
                    <a:pt x="1867" y="0"/>
                  </a:moveTo>
                  <a:cubicBezTo>
                    <a:pt x="1856" y="0"/>
                    <a:pt x="1847" y="12"/>
                    <a:pt x="1837" y="16"/>
                  </a:cubicBezTo>
                  <a:cubicBezTo>
                    <a:pt x="1744" y="73"/>
                    <a:pt x="1648" y="130"/>
                    <a:pt x="1554" y="186"/>
                  </a:cubicBezTo>
                  <a:cubicBezTo>
                    <a:pt x="1553" y="186"/>
                    <a:pt x="1551" y="186"/>
                    <a:pt x="1550" y="186"/>
                  </a:cubicBezTo>
                  <a:cubicBezTo>
                    <a:pt x="1542" y="186"/>
                    <a:pt x="1534" y="190"/>
                    <a:pt x="1530" y="199"/>
                  </a:cubicBezTo>
                  <a:cubicBezTo>
                    <a:pt x="1530" y="200"/>
                    <a:pt x="1528" y="200"/>
                    <a:pt x="1528" y="202"/>
                  </a:cubicBezTo>
                  <a:cubicBezTo>
                    <a:pt x="1076" y="473"/>
                    <a:pt x="630" y="756"/>
                    <a:pt x="263" y="1137"/>
                  </a:cubicBezTo>
                  <a:cubicBezTo>
                    <a:pt x="174" y="1223"/>
                    <a:pt x="93" y="1317"/>
                    <a:pt x="13" y="1410"/>
                  </a:cubicBezTo>
                  <a:cubicBezTo>
                    <a:pt x="1" y="1422"/>
                    <a:pt x="12" y="1440"/>
                    <a:pt x="25" y="1440"/>
                  </a:cubicBezTo>
                  <a:cubicBezTo>
                    <a:pt x="29" y="1440"/>
                    <a:pt x="33" y="1438"/>
                    <a:pt x="36" y="1434"/>
                  </a:cubicBezTo>
                  <a:cubicBezTo>
                    <a:pt x="443" y="945"/>
                    <a:pt x="962" y="600"/>
                    <a:pt x="1496" y="266"/>
                  </a:cubicBezTo>
                  <a:lnTo>
                    <a:pt x="1496" y="266"/>
                  </a:lnTo>
                  <a:cubicBezTo>
                    <a:pt x="1457" y="341"/>
                    <a:pt x="1424" y="416"/>
                    <a:pt x="1382" y="487"/>
                  </a:cubicBezTo>
                  <a:cubicBezTo>
                    <a:pt x="1301" y="619"/>
                    <a:pt x="1202" y="733"/>
                    <a:pt x="1078" y="815"/>
                  </a:cubicBezTo>
                  <a:cubicBezTo>
                    <a:pt x="863" y="939"/>
                    <a:pt x="622" y="1016"/>
                    <a:pt x="419" y="1163"/>
                  </a:cubicBezTo>
                  <a:cubicBezTo>
                    <a:pt x="373" y="1196"/>
                    <a:pt x="328" y="1228"/>
                    <a:pt x="285" y="1265"/>
                  </a:cubicBezTo>
                  <a:cubicBezTo>
                    <a:pt x="278" y="1270"/>
                    <a:pt x="275" y="1279"/>
                    <a:pt x="275" y="1286"/>
                  </a:cubicBezTo>
                  <a:cubicBezTo>
                    <a:pt x="275" y="1302"/>
                    <a:pt x="289" y="1316"/>
                    <a:pt x="304" y="1316"/>
                  </a:cubicBezTo>
                  <a:cubicBezTo>
                    <a:pt x="307" y="1316"/>
                    <a:pt x="309" y="1316"/>
                    <a:pt x="311" y="1315"/>
                  </a:cubicBezTo>
                  <a:cubicBezTo>
                    <a:pt x="335" y="1302"/>
                    <a:pt x="358" y="1278"/>
                    <a:pt x="365" y="1275"/>
                  </a:cubicBezTo>
                  <a:cubicBezTo>
                    <a:pt x="553" y="1118"/>
                    <a:pt x="850" y="1003"/>
                    <a:pt x="1087" y="877"/>
                  </a:cubicBezTo>
                  <a:cubicBezTo>
                    <a:pt x="1217" y="796"/>
                    <a:pt x="1323" y="672"/>
                    <a:pt x="1398" y="563"/>
                  </a:cubicBezTo>
                  <a:cubicBezTo>
                    <a:pt x="1472" y="459"/>
                    <a:pt x="1517" y="338"/>
                    <a:pt x="1579" y="227"/>
                  </a:cubicBezTo>
                  <a:cubicBezTo>
                    <a:pt x="1581" y="222"/>
                    <a:pt x="1583" y="217"/>
                    <a:pt x="1583" y="212"/>
                  </a:cubicBezTo>
                  <a:lnTo>
                    <a:pt x="1853" y="42"/>
                  </a:lnTo>
                  <a:cubicBezTo>
                    <a:pt x="1863" y="34"/>
                    <a:pt x="1878" y="30"/>
                    <a:pt x="1883" y="18"/>
                  </a:cubicBezTo>
                  <a:cubicBezTo>
                    <a:pt x="1884" y="11"/>
                    <a:pt x="1879" y="2"/>
                    <a:pt x="1871" y="1"/>
                  </a:cubicBezTo>
                  <a:cubicBezTo>
                    <a:pt x="1870" y="1"/>
                    <a:pt x="1869" y="0"/>
                    <a:pt x="18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59"/>
            <p:cNvSpPr/>
            <p:nvPr/>
          </p:nvSpPr>
          <p:spPr>
            <a:xfrm>
              <a:off x="6327200" y="2964600"/>
              <a:ext cx="21650" cy="26475"/>
            </a:xfrm>
            <a:custGeom>
              <a:rect b="b" l="l" r="r" t="t"/>
              <a:pathLst>
                <a:path extrusionOk="0" h="1059" w="866">
                  <a:moveTo>
                    <a:pt x="842" y="0"/>
                  </a:moveTo>
                  <a:cubicBezTo>
                    <a:pt x="760" y="105"/>
                    <a:pt x="666" y="240"/>
                    <a:pt x="539" y="418"/>
                  </a:cubicBezTo>
                  <a:cubicBezTo>
                    <a:pt x="429" y="564"/>
                    <a:pt x="292" y="735"/>
                    <a:pt x="146" y="879"/>
                  </a:cubicBezTo>
                  <a:cubicBezTo>
                    <a:pt x="102" y="923"/>
                    <a:pt x="57" y="966"/>
                    <a:pt x="12" y="1009"/>
                  </a:cubicBezTo>
                  <a:cubicBezTo>
                    <a:pt x="1" y="1020"/>
                    <a:pt x="1" y="1040"/>
                    <a:pt x="12" y="1051"/>
                  </a:cubicBezTo>
                  <a:cubicBezTo>
                    <a:pt x="18" y="1056"/>
                    <a:pt x="25" y="1059"/>
                    <a:pt x="31" y="1059"/>
                  </a:cubicBezTo>
                  <a:cubicBezTo>
                    <a:pt x="44" y="1059"/>
                    <a:pt x="57" y="1050"/>
                    <a:pt x="66" y="1038"/>
                  </a:cubicBezTo>
                  <a:lnTo>
                    <a:pt x="178" y="930"/>
                  </a:lnTo>
                  <a:cubicBezTo>
                    <a:pt x="322" y="791"/>
                    <a:pt x="447" y="635"/>
                    <a:pt x="569" y="476"/>
                  </a:cubicBezTo>
                  <a:cubicBezTo>
                    <a:pt x="672" y="341"/>
                    <a:pt x="765" y="197"/>
                    <a:pt x="866" y="64"/>
                  </a:cubicBezTo>
                  <a:cubicBezTo>
                    <a:pt x="858" y="42"/>
                    <a:pt x="850" y="22"/>
                    <a:pt x="8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59"/>
            <p:cNvSpPr/>
            <p:nvPr/>
          </p:nvSpPr>
          <p:spPr>
            <a:xfrm>
              <a:off x="6361150" y="2926950"/>
              <a:ext cx="165375" cy="28375"/>
            </a:xfrm>
            <a:custGeom>
              <a:rect b="b" l="l" r="r" t="t"/>
              <a:pathLst>
                <a:path extrusionOk="0" h="1135" w="6615">
                  <a:moveTo>
                    <a:pt x="6592" y="1"/>
                  </a:moveTo>
                  <a:cubicBezTo>
                    <a:pt x="6587" y="1"/>
                    <a:pt x="6581" y="3"/>
                    <a:pt x="6578" y="7"/>
                  </a:cubicBezTo>
                  <a:cubicBezTo>
                    <a:pt x="6457" y="117"/>
                    <a:pt x="6328" y="172"/>
                    <a:pt x="6158" y="212"/>
                  </a:cubicBezTo>
                  <a:cubicBezTo>
                    <a:pt x="5945" y="269"/>
                    <a:pt x="5726" y="309"/>
                    <a:pt x="5508" y="346"/>
                  </a:cubicBezTo>
                  <a:cubicBezTo>
                    <a:pt x="5162" y="405"/>
                    <a:pt x="4840" y="462"/>
                    <a:pt x="4523" y="494"/>
                  </a:cubicBezTo>
                  <a:cubicBezTo>
                    <a:pt x="4367" y="503"/>
                    <a:pt x="4211" y="503"/>
                    <a:pt x="4056" y="503"/>
                  </a:cubicBezTo>
                  <a:cubicBezTo>
                    <a:pt x="3900" y="503"/>
                    <a:pt x="3744" y="503"/>
                    <a:pt x="3588" y="511"/>
                  </a:cubicBezTo>
                  <a:cubicBezTo>
                    <a:pt x="3267" y="519"/>
                    <a:pt x="2953" y="586"/>
                    <a:pt x="2639" y="660"/>
                  </a:cubicBezTo>
                  <a:cubicBezTo>
                    <a:pt x="2464" y="692"/>
                    <a:pt x="2241" y="703"/>
                    <a:pt x="2035" y="703"/>
                  </a:cubicBezTo>
                  <a:cubicBezTo>
                    <a:pt x="2006" y="703"/>
                    <a:pt x="1977" y="702"/>
                    <a:pt x="1948" y="702"/>
                  </a:cubicBezTo>
                  <a:cubicBezTo>
                    <a:pt x="1795" y="704"/>
                    <a:pt x="1643" y="727"/>
                    <a:pt x="1492" y="752"/>
                  </a:cubicBezTo>
                  <a:cubicBezTo>
                    <a:pt x="1476" y="755"/>
                    <a:pt x="1480" y="752"/>
                    <a:pt x="1462" y="758"/>
                  </a:cubicBezTo>
                  <a:cubicBezTo>
                    <a:pt x="1461" y="758"/>
                    <a:pt x="1461" y="759"/>
                    <a:pt x="1460" y="759"/>
                  </a:cubicBezTo>
                  <a:cubicBezTo>
                    <a:pt x="1371" y="749"/>
                    <a:pt x="1281" y="743"/>
                    <a:pt x="1190" y="743"/>
                  </a:cubicBezTo>
                  <a:cubicBezTo>
                    <a:pt x="1177" y="743"/>
                    <a:pt x="1164" y="743"/>
                    <a:pt x="1150" y="743"/>
                  </a:cubicBezTo>
                  <a:cubicBezTo>
                    <a:pt x="960" y="748"/>
                    <a:pt x="775" y="807"/>
                    <a:pt x="596" y="871"/>
                  </a:cubicBezTo>
                  <a:cubicBezTo>
                    <a:pt x="328" y="967"/>
                    <a:pt x="142" y="1028"/>
                    <a:pt x="0" y="1088"/>
                  </a:cubicBezTo>
                  <a:cubicBezTo>
                    <a:pt x="13" y="1104"/>
                    <a:pt x="26" y="1119"/>
                    <a:pt x="38" y="1134"/>
                  </a:cubicBezTo>
                  <a:cubicBezTo>
                    <a:pt x="169" y="1082"/>
                    <a:pt x="311" y="1042"/>
                    <a:pt x="451" y="987"/>
                  </a:cubicBezTo>
                  <a:cubicBezTo>
                    <a:pt x="685" y="902"/>
                    <a:pt x="931" y="807"/>
                    <a:pt x="1161" y="804"/>
                  </a:cubicBezTo>
                  <a:cubicBezTo>
                    <a:pt x="1182" y="803"/>
                    <a:pt x="1203" y="803"/>
                    <a:pt x="1224" y="803"/>
                  </a:cubicBezTo>
                  <a:cubicBezTo>
                    <a:pt x="1436" y="803"/>
                    <a:pt x="1625" y="844"/>
                    <a:pt x="1842" y="890"/>
                  </a:cubicBezTo>
                  <a:cubicBezTo>
                    <a:pt x="2001" y="926"/>
                    <a:pt x="2160" y="964"/>
                    <a:pt x="2317" y="999"/>
                  </a:cubicBezTo>
                  <a:cubicBezTo>
                    <a:pt x="2320" y="999"/>
                    <a:pt x="2323" y="1000"/>
                    <a:pt x="2326" y="1000"/>
                  </a:cubicBezTo>
                  <a:cubicBezTo>
                    <a:pt x="2355" y="1000"/>
                    <a:pt x="2369" y="951"/>
                    <a:pt x="2333" y="942"/>
                  </a:cubicBezTo>
                  <a:cubicBezTo>
                    <a:pt x="2099" y="892"/>
                    <a:pt x="1866" y="829"/>
                    <a:pt x="1629" y="786"/>
                  </a:cubicBezTo>
                  <a:cubicBezTo>
                    <a:pt x="1632" y="786"/>
                    <a:pt x="1636" y="784"/>
                    <a:pt x="1640" y="784"/>
                  </a:cubicBezTo>
                  <a:cubicBezTo>
                    <a:pt x="1738" y="772"/>
                    <a:pt x="1838" y="767"/>
                    <a:pt x="1939" y="763"/>
                  </a:cubicBezTo>
                  <a:cubicBezTo>
                    <a:pt x="2149" y="763"/>
                    <a:pt x="2358" y="762"/>
                    <a:pt x="2567" y="731"/>
                  </a:cubicBezTo>
                  <a:cubicBezTo>
                    <a:pt x="2707" y="714"/>
                    <a:pt x="2844" y="670"/>
                    <a:pt x="2983" y="643"/>
                  </a:cubicBezTo>
                  <a:cubicBezTo>
                    <a:pt x="3273" y="578"/>
                    <a:pt x="3565" y="567"/>
                    <a:pt x="3875" y="563"/>
                  </a:cubicBezTo>
                  <a:cubicBezTo>
                    <a:pt x="3933" y="562"/>
                    <a:pt x="3991" y="562"/>
                    <a:pt x="4049" y="562"/>
                  </a:cubicBezTo>
                  <a:cubicBezTo>
                    <a:pt x="4077" y="562"/>
                    <a:pt x="4104" y="562"/>
                    <a:pt x="4132" y="562"/>
                  </a:cubicBezTo>
                  <a:cubicBezTo>
                    <a:pt x="4253" y="562"/>
                    <a:pt x="4375" y="561"/>
                    <a:pt x="4497" y="555"/>
                  </a:cubicBezTo>
                  <a:cubicBezTo>
                    <a:pt x="4704" y="536"/>
                    <a:pt x="4909" y="500"/>
                    <a:pt x="5112" y="464"/>
                  </a:cubicBezTo>
                  <a:cubicBezTo>
                    <a:pt x="5400" y="414"/>
                    <a:pt x="5688" y="352"/>
                    <a:pt x="5975" y="292"/>
                  </a:cubicBezTo>
                  <a:cubicBezTo>
                    <a:pt x="6172" y="242"/>
                    <a:pt x="6380" y="213"/>
                    <a:pt x="6536" y="93"/>
                  </a:cubicBezTo>
                  <a:cubicBezTo>
                    <a:pt x="6563" y="69"/>
                    <a:pt x="6605" y="52"/>
                    <a:pt x="6612" y="24"/>
                  </a:cubicBezTo>
                  <a:cubicBezTo>
                    <a:pt x="6614" y="10"/>
                    <a:pt x="6603" y="1"/>
                    <a:pt x="65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59"/>
            <p:cNvSpPr/>
            <p:nvPr/>
          </p:nvSpPr>
          <p:spPr>
            <a:xfrm>
              <a:off x="6335700" y="2970900"/>
              <a:ext cx="15475" cy="15875"/>
            </a:xfrm>
            <a:custGeom>
              <a:rect b="b" l="l" r="r" t="t"/>
              <a:pathLst>
                <a:path extrusionOk="0" h="635" w="619">
                  <a:moveTo>
                    <a:pt x="596" y="1"/>
                  </a:moveTo>
                  <a:cubicBezTo>
                    <a:pt x="570" y="24"/>
                    <a:pt x="546" y="49"/>
                    <a:pt x="521" y="75"/>
                  </a:cubicBezTo>
                  <a:cubicBezTo>
                    <a:pt x="367" y="224"/>
                    <a:pt x="213" y="372"/>
                    <a:pt x="65" y="529"/>
                  </a:cubicBezTo>
                  <a:cubicBezTo>
                    <a:pt x="45" y="557"/>
                    <a:pt x="11" y="578"/>
                    <a:pt x="1" y="611"/>
                  </a:cubicBezTo>
                  <a:cubicBezTo>
                    <a:pt x="1" y="625"/>
                    <a:pt x="12" y="635"/>
                    <a:pt x="25" y="635"/>
                  </a:cubicBezTo>
                  <a:cubicBezTo>
                    <a:pt x="31" y="635"/>
                    <a:pt x="37" y="633"/>
                    <a:pt x="42" y="628"/>
                  </a:cubicBezTo>
                  <a:cubicBezTo>
                    <a:pt x="227" y="430"/>
                    <a:pt x="420" y="239"/>
                    <a:pt x="618" y="55"/>
                  </a:cubicBezTo>
                  <a:cubicBezTo>
                    <a:pt x="615" y="49"/>
                    <a:pt x="613" y="44"/>
                    <a:pt x="610" y="38"/>
                  </a:cubicBezTo>
                  <a:cubicBezTo>
                    <a:pt x="605" y="24"/>
                    <a:pt x="600" y="12"/>
                    <a:pt x="5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59"/>
            <p:cNvSpPr/>
            <p:nvPr/>
          </p:nvSpPr>
          <p:spPr>
            <a:xfrm>
              <a:off x="6365150" y="2952900"/>
              <a:ext cx="42750" cy="8375"/>
            </a:xfrm>
            <a:custGeom>
              <a:rect b="b" l="l" r="r" t="t"/>
              <a:pathLst>
                <a:path extrusionOk="0" h="335" w="1710">
                  <a:moveTo>
                    <a:pt x="1108" y="1"/>
                  </a:moveTo>
                  <a:cubicBezTo>
                    <a:pt x="905" y="1"/>
                    <a:pt x="702" y="52"/>
                    <a:pt x="502" y="94"/>
                  </a:cubicBezTo>
                  <a:cubicBezTo>
                    <a:pt x="326" y="129"/>
                    <a:pt x="155" y="190"/>
                    <a:pt x="1" y="283"/>
                  </a:cubicBezTo>
                  <a:cubicBezTo>
                    <a:pt x="3" y="285"/>
                    <a:pt x="4" y="286"/>
                    <a:pt x="5" y="289"/>
                  </a:cubicBezTo>
                  <a:cubicBezTo>
                    <a:pt x="14" y="305"/>
                    <a:pt x="21" y="319"/>
                    <a:pt x="30" y="334"/>
                  </a:cubicBezTo>
                  <a:cubicBezTo>
                    <a:pt x="90" y="299"/>
                    <a:pt x="147" y="268"/>
                    <a:pt x="196" y="244"/>
                  </a:cubicBezTo>
                  <a:cubicBezTo>
                    <a:pt x="361" y="178"/>
                    <a:pt x="538" y="146"/>
                    <a:pt x="710" y="109"/>
                  </a:cubicBezTo>
                  <a:cubicBezTo>
                    <a:pt x="844" y="85"/>
                    <a:pt x="961" y="58"/>
                    <a:pt x="1091" y="58"/>
                  </a:cubicBezTo>
                  <a:cubicBezTo>
                    <a:pt x="1126" y="58"/>
                    <a:pt x="1163" y="60"/>
                    <a:pt x="1200" y="65"/>
                  </a:cubicBezTo>
                  <a:cubicBezTo>
                    <a:pt x="1321" y="77"/>
                    <a:pt x="1441" y="101"/>
                    <a:pt x="1578" y="113"/>
                  </a:cubicBezTo>
                  <a:cubicBezTo>
                    <a:pt x="1580" y="113"/>
                    <a:pt x="1582" y="113"/>
                    <a:pt x="1584" y="113"/>
                  </a:cubicBezTo>
                  <a:cubicBezTo>
                    <a:pt x="1605" y="113"/>
                    <a:pt x="1633" y="119"/>
                    <a:pt x="1657" y="119"/>
                  </a:cubicBezTo>
                  <a:cubicBezTo>
                    <a:pt x="1671" y="119"/>
                    <a:pt x="1684" y="117"/>
                    <a:pt x="1694" y="110"/>
                  </a:cubicBezTo>
                  <a:cubicBezTo>
                    <a:pt x="1709" y="98"/>
                    <a:pt x="1706" y="73"/>
                    <a:pt x="1691" y="64"/>
                  </a:cubicBezTo>
                  <a:cubicBezTo>
                    <a:pt x="1657" y="53"/>
                    <a:pt x="1620" y="58"/>
                    <a:pt x="1585" y="53"/>
                  </a:cubicBezTo>
                  <a:cubicBezTo>
                    <a:pt x="1475" y="44"/>
                    <a:pt x="1405" y="32"/>
                    <a:pt x="1297" y="17"/>
                  </a:cubicBezTo>
                  <a:cubicBezTo>
                    <a:pt x="1234" y="6"/>
                    <a:pt x="1171" y="1"/>
                    <a:pt x="11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59"/>
            <p:cNvSpPr/>
            <p:nvPr/>
          </p:nvSpPr>
          <p:spPr>
            <a:xfrm>
              <a:off x="6365225" y="2929375"/>
              <a:ext cx="124775" cy="19175"/>
            </a:xfrm>
            <a:custGeom>
              <a:rect b="b" l="l" r="r" t="t"/>
              <a:pathLst>
                <a:path extrusionOk="0" h="767" w="4991">
                  <a:moveTo>
                    <a:pt x="4965" y="1"/>
                  </a:moveTo>
                  <a:cubicBezTo>
                    <a:pt x="4961" y="1"/>
                    <a:pt x="4957" y="2"/>
                    <a:pt x="4953" y="5"/>
                  </a:cubicBezTo>
                  <a:cubicBezTo>
                    <a:pt x="4703" y="202"/>
                    <a:pt x="4391" y="197"/>
                    <a:pt x="4078" y="209"/>
                  </a:cubicBezTo>
                  <a:cubicBezTo>
                    <a:pt x="3807" y="217"/>
                    <a:pt x="3539" y="257"/>
                    <a:pt x="3274" y="295"/>
                  </a:cubicBezTo>
                  <a:cubicBezTo>
                    <a:pt x="3035" y="330"/>
                    <a:pt x="2786" y="365"/>
                    <a:pt x="2568" y="402"/>
                  </a:cubicBezTo>
                  <a:cubicBezTo>
                    <a:pt x="2364" y="437"/>
                    <a:pt x="2203" y="472"/>
                    <a:pt x="1988" y="482"/>
                  </a:cubicBezTo>
                  <a:cubicBezTo>
                    <a:pt x="1911" y="487"/>
                    <a:pt x="1834" y="488"/>
                    <a:pt x="1757" y="488"/>
                  </a:cubicBezTo>
                  <a:cubicBezTo>
                    <a:pt x="1657" y="488"/>
                    <a:pt x="1557" y="486"/>
                    <a:pt x="1457" y="486"/>
                  </a:cubicBezTo>
                  <a:cubicBezTo>
                    <a:pt x="1403" y="486"/>
                    <a:pt x="1349" y="487"/>
                    <a:pt x="1294" y="489"/>
                  </a:cubicBezTo>
                  <a:cubicBezTo>
                    <a:pt x="979" y="503"/>
                    <a:pt x="663" y="535"/>
                    <a:pt x="357" y="616"/>
                  </a:cubicBezTo>
                  <a:cubicBezTo>
                    <a:pt x="252" y="643"/>
                    <a:pt x="171" y="675"/>
                    <a:pt x="75" y="706"/>
                  </a:cubicBezTo>
                  <a:cubicBezTo>
                    <a:pt x="46" y="720"/>
                    <a:pt x="10" y="715"/>
                    <a:pt x="2" y="743"/>
                  </a:cubicBezTo>
                  <a:cubicBezTo>
                    <a:pt x="0" y="760"/>
                    <a:pt x="9" y="767"/>
                    <a:pt x="24" y="767"/>
                  </a:cubicBezTo>
                  <a:cubicBezTo>
                    <a:pt x="56" y="767"/>
                    <a:pt x="114" y="736"/>
                    <a:pt x="134" y="736"/>
                  </a:cubicBezTo>
                  <a:cubicBezTo>
                    <a:pt x="198" y="716"/>
                    <a:pt x="283" y="699"/>
                    <a:pt x="363" y="675"/>
                  </a:cubicBezTo>
                  <a:cubicBezTo>
                    <a:pt x="688" y="589"/>
                    <a:pt x="988" y="561"/>
                    <a:pt x="1325" y="546"/>
                  </a:cubicBezTo>
                  <a:cubicBezTo>
                    <a:pt x="1371" y="545"/>
                    <a:pt x="1417" y="545"/>
                    <a:pt x="1462" y="545"/>
                  </a:cubicBezTo>
                  <a:cubicBezTo>
                    <a:pt x="1555" y="545"/>
                    <a:pt x="1647" y="546"/>
                    <a:pt x="1739" y="546"/>
                  </a:cubicBezTo>
                  <a:cubicBezTo>
                    <a:pt x="1819" y="546"/>
                    <a:pt x="1898" y="545"/>
                    <a:pt x="1977" y="540"/>
                  </a:cubicBezTo>
                  <a:cubicBezTo>
                    <a:pt x="2277" y="527"/>
                    <a:pt x="2566" y="444"/>
                    <a:pt x="2860" y="396"/>
                  </a:cubicBezTo>
                  <a:cubicBezTo>
                    <a:pt x="3228" y="336"/>
                    <a:pt x="3571" y="283"/>
                    <a:pt x="3944" y="258"/>
                  </a:cubicBezTo>
                  <a:cubicBezTo>
                    <a:pt x="4276" y="239"/>
                    <a:pt x="4644" y="272"/>
                    <a:pt x="4934" y="78"/>
                  </a:cubicBezTo>
                  <a:cubicBezTo>
                    <a:pt x="4951" y="62"/>
                    <a:pt x="4976" y="53"/>
                    <a:pt x="4987" y="32"/>
                  </a:cubicBezTo>
                  <a:cubicBezTo>
                    <a:pt x="4990" y="15"/>
                    <a:pt x="4979" y="1"/>
                    <a:pt x="49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59"/>
            <p:cNvSpPr/>
            <p:nvPr/>
          </p:nvSpPr>
          <p:spPr>
            <a:xfrm>
              <a:off x="6484600" y="2935075"/>
              <a:ext cx="42750" cy="10325"/>
            </a:xfrm>
            <a:custGeom>
              <a:rect b="b" l="l" r="r" t="t"/>
              <a:pathLst>
                <a:path extrusionOk="0" h="413" w="1710">
                  <a:moveTo>
                    <a:pt x="1710" y="0"/>
                  </a:moveTo>
                  <a:lnTo>
                    <a:pt x="1710" y="0"/>
                  </a:lnTo>
                  <a:cubicBezTo>
                    <a:pt x="1562" y="15"/>
                    <a:pt x="1414" y="40"/>
                    <a:pt x="1269" y="77"/>
                  </a:cubicBezTo>
                  <a:cubicBezTo>
                    <a:pt x="909" y="159"/>
                    <a:pt x="554" y="251"/>
                    <a:pt x="195" y="335"/>
                  </a:cubicBezTo>
                  <a:cubicBezTo>
                    <a:pt x="137" y="348"/>
                    <a:pt x="79" y="358"/>
                    <a:pt x="21" y="370"/>
                  </a:cubicBezTo>
                  <a:cubicBezTo>
                    <a:pt x="16" y="371"/>
                    <a:pt x="10" y="375"/>
                    <a:pt x="8" y="380"/>
                  </a:cubicBezTo>
                  <a:cubicBezTo>
                    <a:pt x="0" y="394"/>
                    <a:pt x="12" y="413"/>
                    <a:pt x="27" y="413"/>
                  </a:cubicBezTo>
                  <a:cubicBezTo>
                    <a:pt x="29" y="413"/>
                    <a:pt x="31" y="412"/>
                    <a:pt x="33" y="412"/>
                  </a:cubicBezTo>
                  <a:cubicBezTo>
                    <a:pt x="420" y="344"/>
                    <a:pt x="800" y="236"/>
                    <a:pt x="1184" y="154"/>
                  </a:cubicBezTo>
                  <a:cubicBezTo>
                    <a:pt x="1361" y="112"/>
                    <a:pt x="1534" y="77"/>
                    <a:pt x="1708" y="57"/>
                  </a:cubicBezTo>
                  <a:cubicBezTo>
                    <a:pt x="1710" y="38"/>
                    <a:pt x="1710" y="20"/>
                    <a:pt x="17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59"/>
            <p:cNvSpPr/>
            <p:nvPr/>
          </p:nvSpPr>
          <p:spPr>
            <a:xfrm>
              <a:off x="6544700" y="2936600"/>
              <a:ext cx="19975" cy="17225"/>
            </a:xfrm>
            <a:custGeom>
              <a:rect b="b" l="l" r="r" t="t"/>
              <a:pathLst>
                <a:path extrusionOk="0" h="689" w="799">
                  <a:moveTo>
                    <a:pt x="18" y="1"/>
                  </a:moveTo>
                  <a:cubicBezTo>
                    <a:pt x="14" y="15"/>
                    <a:pt x="9" y="31"/>
                    <a:pt x="5" y="45"/>
                  </a:cubicBezTo>
                  <a:cubicBezTo>
                    <a:pt x="4" y="48"/>
                    <a:pt x="3" y="52"/>
                    <a:pt x="1" y="57"/>
                  </a:cubicBezTo>
                  <a:cubicBezTo>
                    <a:pt x="187" y="141"/>
                    <a:pt x="375" y="275"/>
                    <a:pt x="517" y="415"/>
                  </a:cubicBezTo>
                  <a:cubicBezTo>
                    <a:pt x="597" y="496"/>
                    <a:pt x="652" y="560"/>
                    <a:pt x="709" y="650"/>
                  </a:cubicBezTo>
                  <a:cubicBezTo>
                    <a:pt x="720" y="664"/>
                    <a:pt x="728" y="689"/>
                    <a:pt x="748" y="689"/>
                  </a:cubicBezTo>
                  <a:cubicBezTo>
                    <a:pt x="749" y="689"/>
                    <a:pt x="750" y="689"/>
                    <a:pt x="752" y="689"/>
                  </a:cubicBezTo>
                  <a:cubicBezTo>
                    <a:pt x="799" y="675"/>
                    <a:pt x="758" y="627"/>
                    <a:pt x="742" y="602"/>
                  </a:cubicBezTo>
                  <a:cubicBezTo>
                    <a:pt x="700" y="535"/>
                    <a:pt x="652" y="472"/>
                    <a:pt x="598" y="415"/>
                  </a:cubicBezTo>
                  <a:cubicBezTo>
                    <a:pt x="480" y="283"/>
                    <a:pt x="334" y="178"/>
                    <a:pt x="183" y="86"/>
                  </a:cubicBezTo>
                  <a:cubicBezTo>
                    <a:pt x="128" y="56"/>
                    <a:pt x="75" y="27"/>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59"/>
            <p:cNvSpPr/>
            <p:nvPr/>
          </p:nvSpPr>
          <p:spPr>
            <a:xfrm>
              <a:off x="6545475" y="2931450"/>
              <a:ext cx="66575" cy="42850"/>
            </a:xfrm>
            <a:custGeom>
              <a:rect b="b" l="l" r="r" t="t"/>
              <a:pathLst>
                <a:path extrusionOk="0" h="1714" w="2663">
                  <a:moveTo>
                    <a:pt x="1" y="1"/>
                  </a:moveTo>
                  <a:cubicBezTo>
                    <a:pt x="9" y="16"/>
                    <a:pt x="13" y="35"/>
                    <a:pt x="13" y="52"/>
                  </a:cubicBezTo>
                  <a:cubicBezTo>
                    <a:pt x="310" y="170"/>
                    <a:pt x="540" y="416"/>
                    <a:pt x="765" y="665"/>
                  </a:cubicBezTo>
                  <a:cubicBezTo>
                    <a:pt x="1015" y="935"/>
                    <a:pt x="1260" y="1219"/>
                    <a:pt x="1568" y="1426"/>
                  </a:cubicBezTo>
                  <a:cubicBezTo>
                    <a:pt x="1709" y="1522"/>
                    <a:pt x="1858" y="1607"/>
                    <a:pt x="2019" y="1663"/>
                  </a:cubicBezTo>
                  <a:cubicBezTo>
                    <a:pt x="2093" y="1689"/>
                    <a:pt x="2169" y="1714"/>
                    <a:pt x="2246" y="1714"/>
                  </a:cubicBezTo>
                  <a:cubicBezTo>
                    <a:pt x="2264" y="1714"/>
                    <a:pt x="2282" y="1712"/>
                    <a:pt x="2300" y="1709"/>
                  </a:cubicBezTo>
                  <a:cubicBezTo>
                    <a:pt x="2434" y="1690"/>
                    <a:pt x="2567" y="1601"/>
                    <a:pt x="2624" y="1477"/>
                  </a:cubicBezTo>
                  <a:cubicBezTo>
                    <a:pt x="2663" y="1352"/>
                    <a:pt x="2653" y="1205"/>
                    <a:pt x="2603" y="1081"/>
                  </a:cubicBezTo>
                  <a:cubicBezTo>
                    <a:pt x="2519" y="941"/>
                    <a:pt x="2373" y="850"/>
                    <a:pt x="2244" y="758"/>
                  </a:cubicBezTo>
                  <a:cubicBezTo>
                    <a:pt x="2240" y="756"/>
                    <a:pt x="2236" y="755"/>
                    <a:pt x="2232" y="755"/>
                  </a:cubicBezTo>
                  <a:cubicBezTo>
                    <a:pt x="2222" y="755"/>
                    <a:pt x="2212" y="762"/>
                    <a:pt x="2209" y="772"/>
                  </a:cubicBezTo>
                  <a:cubicBezTo>
                    <a:pt x="2203" y="792"/>
                    <a:pt x="2223" y="802"/>
                    <a:pt x="2223" y="802"/>
                  </a:cubicBezTo>
                  <a:cubicBezTo>
                    <a:pt x="2255" y="828"/>
                    <a:pt x="2280" y="845"/>
                    <a:pt x="2300" y="863"/>
                  </a:cubicBezTo>
                  <a:cubicBezTo>
                    <a:pt x="2364" y="911"/>
                    <a:pt x="2490" y="1012"/>
                    <a:pt x="2533" y="1079"/>
                  </a:cubicBezTo>
                  <a:cubicBezTo>
                    <a:pt x="2568" y="1123"/>
                    <a:pt x="2578" y="1195"/>
                    <a:pt x="2584" y="1242"/>
                  </a:cubicBezTo>
                  <a:cubicBezTo>
                    <a:pt x="2590" y="1327"/>
                    <a:pt x="2593" y="1378"/>
                    <a:pt x="2569" y="1453"/>
                  </a:cubicBezTo>
                  <a:cubicBezTo>
                    <a:pt x="2524" y="1556"/>
                    <a:pt x="2382" y="1656"/>
                    <a:pt x="2246" y="1656"/>
                  </a:cubicBezTo>
                  <a:cubicBezTo>
                    <a:pt x="2242" y="1656"/>
                    <a:pt x="2237" y="1656"/>
                    <a:pt x="2232" y="1656"/>
                  </a:cubicBezTo>
                  <a:cubicBezTo>
                    <a:pt x="2076" y="1640"/>
                    <a:pt x="1909" y="1563"/>
                    <a:pt x="1756" y="1477"/>
                  </a:cubicBezTo>
                  <a:cubicBezTo>
                    <a:pt x="1522" y="1343"/>
                    <a:pt x="1343" y="1189"/>
                    <a:pt x="1154" y="995"/>
                  </a:cubicBezTo>
                  <a:cubicBezTo>
                    <a:pt x="788" y="649"/>
                    <a:pt x="493" y="17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59"/>
            <p:cNvSpPr/>
            <p:nvPr/>
          </p:nvSpPr>
          <p:spPr>
            <a:xfrm>
              <a:off x="6562200" y="2936575"/>
              <a:ext cx="45050" cy="32475"/>
            </a:xfrm>
            <a:custGeom>
              <a:rect b="b" l="l" r="r" t="t"/>
              <a:pathLst>
                <a:path extrusionOk="0" h="1299" w="1802">
                  <a:moveTo>
                    <a:pt x="46" y="0"/>
                  </a:moveTo>
                  <a:cubicBezTo>
                    <a:pt x="41" y="0"/>
                    <a:pt x="35" y="2"/>
                    <a:pt x="31" y="6"/>
                  </a:cubicBezTo>
                  <a:cubicBezTo>
                    <a:pt x="0" y="41"/>
                    <a:pt x="46" y="53"/>
                    <a:pt x="70" y="78"/>
                  </a:cubicBezTo>
                  <a:cubicBezTo>
                    <a:pt x="104" y="107"/>
                    <a:pt x="140" y="135"/>
                    <a:pt x="174" y="165"/>
                  </a:cubicBezTo>
                  <a:cubicBezTo>
                    <a:pt x="331" y="300"/>
                    <a:pt x="442" y="437"/>
                    <a:pt x="545" y="609"/>
                  </a:cubicBezTo>
                  <a:cubicBezTo>
                    <a:pt x="685" y="851"/>
                    <a:pt x="825" y="1124"/>
                    <a:pt x="1097" y="1237"/>
                  </a:cubicBezTo>
                  <a:cubicBezTo>
                    <a:pt x="1191" y="1271"/>
                    <a:pt x="1300" y="1298"/>
                    <a:pt x="1405" y="1298"/>
                  </a:cubicBezTo>
                  <a:cubicBezTo>
                    <a:pt x="1487" y="1298"/>
                    <a:pt x="1567" y="1282"/>
                    <a:pt x="1637" y="1242"/>
                  </a:cubicBezTo>
                  <a:cubicBezTo>
                    <a:pt x="1751" y="1174"/>
                    <a:pt x="1801" y="1025"/>
                    <a:pt x="1754" y="906"/>
                  </a:cubicBezTo>
                  <a:cubicBezTo>
                    <a:pt x="1725" y="824"/>
                    <a:pt x="1671" y="751"/>
                    <a:pt x="1608" y="691"/>
                  </a:cubicBezTo>
                  <a:cubicBezTo>
                    <a:pt x="1584" y="674"/>
                    <a:pt x="1539" y="628"/>
                    <a:pt x="1494" y="625"/>
                  </a:cubicBezTo>
                  <a:cubicBezTo>
                    <a:pt x="1476" y="630"/>
                    <a:pt x="1472" y="659"/>
                    <a:pt x="1489" y="667"/>
                  </a:cubicBezTo>
                  <a:cubicBezTo>
                    <a:pt x="1605" y="726"/>
                    <a:pt x="1699" y="872"/>
                    <a:pt x="1714" y="973"/>
                  </a:cubicBezTo>
                  <a:cubicBezTo>
                    <a:pt x="1722" y="1085"/>
                    <a:pt x="1674" y="1167"/>
                    <a:pt x="1571" y="1218"/>
                  </a:cubicBezTo>
                  <a:cubicBezTo>
                    <a:pt x="1536" y="1236"/>
                    <a:pt x="1471" y="1244"/>
                    <a:pt x="1410" y="1244"/>
                  </a:cubicBezTo>
                  <a:cubicBezTo>
                    <a:pt x="1369" y="1244"/>
                    <a:pt x="1329" y="1240"/>
                    <a:pt x="1301" y="1235"/>
                  </a:cubicBezTo>
                  <a:cubicBezTo>
                    <a:pt x="952" y="1185"/>
                    <a:pt x="782" y="916"/>
                    <a:pt x="613" y="615"/>
                  </a:cubicBezTo>
                  <a:cubicBezTo>
                    <a:pt x="498" y="407"/>
                    <a:pt x="306" y="182"/>
                    <a:pt x="135" y="58"/>
                  </a:cubicBezTo>
                  <a:cubicBezTo>
                    <a:pt x="106" y="36"/>
                    <a:pt x="96" y="30"/>
                    <a:pt x="60" y="4"/>
                  </a:cubicBezTo>
                  <a:cubicBezTo>
                    <a:pt x="56" y="2"/>
                    <a:pt x="51" y="0"/>
                    <a:pt x="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59"/>
            <p:cNvSpPr/>
            <p:nvPr/>
          </p:nvSpPr>
          <p:spPr>
            <a:xfrm>
              <a:off x="6577900" y="2943100"/>
              <a:ext cx="23600" cy="19175"/>
            </a:xfrm>
            <a:custGeom>
              <a:rect b="b" l="l" r="r" t="t"/>
              <a:pathLst>
                <a:path extrusionOk="0" h="767" w="944">
                  <a:moveTo>
                    <a:pt x="54" y="0"/>
                  </a:moveTo>
                  <a:cubicBezTo>
                    <a:pt x="23" y="4"/>
                    <a:pt x="27" y="24"/>
                    <a:pt x="18" y="53"/>
                  </a:cubicBezTo>
                  <a:cubicBezTo>
                    <a:pt x="0" y="182"/>
                    <a:pt x="109" y="280"/>
                    <a:pt x="171" y="382"/>
                  </a:cubicBezTo>
                  <a:cubicBezTo>
                    <a:pt x="270" y="520"/>
                    <a:pt x="388" y="652"/>
                    <a:pt x="546" y="723"/>
                  </a:cubicBezTo>
                  <a:cubicBezTo>
                    <a:pt x="602" y="753"/>
                    <a:pt x="653" y="766"/>
                    <a:pt x="697" y="766"/>
                  </a:cubicBezTo>
                  <a:cubicBezTo>
                    <a:pt x="879" y="766"/>
                    <a:pt x="943" y="542"/>
                    <a:pt x="793" y="368"/>
                  </a:cubicBezTo>
                  <a:cubicBezTo>
                    <a:pt x="756" y="331"/>
                    <a:pt x="714" y="288"/>
                    <a:pt x="668" y="285"/>
                  </a:cubicBezTo>
                  <a:cubicBezTo>
                    <a:pt x="649" y="288"/>
                    <a:pt x="647" y="313"/>
                    <a:pt x="662" y="323"/>
                  </a:cubicBezTo>
                  <a:cubicBezTo>
                    <a:pt x="752" y="369"/>
                    <a:pt x="839" y="487"/>
                    <a:pt x="830" y="606"/>
                  </a:cubicBezTo>
                  <a:cubicBezTo>
                    <a:pt x="818" y="693"/>
                    <a:pt x="769" y="726"/>
                    <a:pt x="707" y="726"/>
                  </a:cubicBezTo>
                  <a:cubicBezTo>
                    <a:pt x="620" y="726"/>
                    <a:pt x="506" y="662"/>
                    <a:pt x="427" y="592"/>
                  </a:cubicBezTo>
                  <a:cubicBezTo>
                    <a:pt x="316" y="491"/>
                    <a:pt x="248" y="399"/>
                    <a:pt x="169" y="278"/>
                  </a:cubicBezTo>
                  <a:cubicBezTo>
                    <a:pt x="120" y="204"/>
                    <a:pt x="70" y="136"/>
                    <a:pt x="72" y="80"/>
                  </a:cubicBezTo>
                  <a:cubicBezTo>
                    <a:pt x="64" y="63"/>
                    <a:pt x="104" y="9"/>
                    <a:pt x="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59"/>
            <p:cNvSpPr/>
            <p:nvPr/>
          </p:nvSpPr>
          <p:spPr>
            <a:xfrm>
              <a:off x="6584425" y="2947900"/>
              <a:ext cx="10200" cy="7775"/>
            </a:xfrm>
            <a:custGeom>
              <a:rect b="b" l="l" r="r" t="t"/>
              <a:pathLst>
                <a:path extrusionOk="0" h="311" w="408">
                  <a:moveTo>
                    <a:pt x="80" y="51"/>
                  </a:moveTo>
                  <a:cubicBezTo>
                    <a:pt x="86" y="51"/>
                    <a:pt x="91" y="52"/>
                    <a:pt x="105" y="55"/>
                  </a:cubicBezTo>
                  <a:cubicBezTo>
                    <a:pt x="123" y="59"/>
                    <a:pt x="183" y="98"/>
                    <a:pt x="198" y="113"/>
                  </a:cubicBezTo>
                  <a:cubicBezTo>
                    <a:pt x="218" y="126"/>
                    <a:pt x="233" y="151"/>
                    <a:pt x="255" y="155"/>
                  </a:cubicBezTo>
                  <a:cubicBezTo>
                    <a:pt x="258" y="155"/>
                    <a:pt x="260" y="154"/>
                    <a:pt x="263" y="154"/>
                  </a:cubicBezTo>
                  <a:cubicBezTo>
                    <a:pt x="323" y="206"/>
                    <a:pt x="359" y="262"/>
                    <a:pt x="324" y="262"/>
                  </a:cubicBezTo>
                  <a:cubicBezTo>
                    <a:pt x="322" y="262"/>
                    <a:pt x="321" y="262"/>
                    <a:pt x="319" y="261"/>
                  </a:cubicBezTo>
                  <a:cubicBezTo>
                    <a:pt x="238" y="254"/>
                    <a:pt x="83" y="122"/>
                    <a:pt x="73" y="51"/>
                  </a:cubicBezTo>
                  <a:cubicBezTo>
                    <a:pt x="76" y="51"/>
                    <a:pt x="78" y="51"/>
                    <a:pt x="80" y="51"/>
                  </a:cubicBezTo>
                  <a:close/>
                  <a:moveTo>
                    <a:pt x="72" y="1"/>
                  </a:moveTo>
                  <a:cubicBezTo>
                    <a:pt x="69" y="1"/>
                    <a:pt x="66" y="1"/>
                    <a:pt x="63" y="1"/>
                  </a:cubicBezTo>
                  <a:cubicBezTo>
                    <a:pt x="1" y="6"/>
                    <a:pt x="15" y="79"/>
                    <a:pt x="41" y="115"/>
                  </a:cubicBezTo>
                  <a:cubicBezTo>
                    <a:pt x="103" y="202"/>
                    <a:pt x="188" y="278"/>
                    <a:pt x="292" y="306"/>
                  </a:cubicBezTo>
                  <a:cubicBezTo>
                    <a:pt x="303" y="309"/>
                    <a:pt x="312" y="310"/>
                    <a:pt x="321" y="310"/>
                  </a:cubicBezTo>
                  <a:cubicBezTo>
                    <a:pt x="382" y="310"/>
                    <a:pt x="408" y="243"/>
                    <a:pt x="366" y="190"/>
                  </a:cubicBezTo>
                  <a:cubicBezTo>
                    <a:pt x="345" y="158"/>
                    <a:pt x="315" y="133"/>
                    <a:pt x="284" y="108"/>
                  </a:cubicBezTo>
                  <a:cubicBezTo>
                    <a:pt x="265" y="95"/>
                    <a:pt x="248" y="77"/>
                    <a:pt x="227" y="71"/>
                  </a:cubicBezTo>
                  <a:lnTo>
                    <a:pt x="222" y="71"/>
                  </a:lnTo>
                  <a:cubicBezTo>
                    <a:pt x="178" y="35"/>
                    <a:pt x="129" y="1"/>
                    <a:pt x="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59"/>
            <p:cNvSpPr/>
            <p:nvPr/>
          </p:nvSpPr>
          <p:spPr>
            <a:xfrm>
              <a:off x="6603375" y="2965750"/>
              <a:ext cx="36175" cy="10350"/>
            </a:xfrm>
            <a:custGeom>
              <a:rect b="b" l="l" r="r" t="t"/>
              <a:pathLst>
                <a:path extrusionOk="0" h="414" w="1447">
                  <a:moveTo>
                    <a:pt x="857" y="0"/>
                  </a:moveTo>
                  <a:cubicBezTo>
                    <a:pt x="762" y="0"/>
                    <a:pt x="667" y="15"/>
                    <a:pt x="579" y="49"/>
                  </a:cubicBezTo>
                  <a:cubicBezTo>
                    <a:pt x="474" y="92"/>
                    <a:pt x="392" y="174"/>
                    <a:pt x="297" y="234"/>
                  </a:cubicBezTo>
                  <a:cubicBezTo>
                    <a:pt x="226" y="280"/>
                    <a:pt x="145" y="341"/>
                    <a:pt x="83" y="359"/>
                  </a:cubicBezTo>
                  <a:cubicBezTo>
                    <a:pt x="76" y="362"/>
                    <a:pt x="70" y="363"/>
                    <a:pt x="64" y="363"/>
                  </a:cubicBezTo>
                  <a:cubicBezTo>
                    <a:pt x="56" y="363"/>
                    <a:pt x="47" y="361"/>
                    <a:pt x="37" y="361"/>
                  </a:cubicBezTo>
                  <a:cubicBezTo>
                    <a:pt x="32" y="361"/>
                    <a:pt x="26" y="361"/>
                    <a:pt x="19" y="363"/>
                  </a:cubicBezTo>
                  <a:cubicBezTo>
                    <a:pt x="1" y="373"/>
                    <a:pt x="4" y="403"/>
                    <a:pt x="25" y="408"/>
                  </a:cubicBezTo>
                  <a:cubicBezTo>
                    <a:pt x="38" y="412"/>
                    <a:pt x="50" y="414"/>
                    <a:pt x="63" y="414"/>
                  </a:cubicBezTo>
                  <a:cubicBezTo>
                    <a:pt x="123" y="414"/>
                    <a:pt x="179" y="374"/>
                    <a:pt x="228" y="344"/>
                  </a:cubicBezTo>
                  <a:cubicBezTo>
                    <a:pt x="337" y="281"/>
                    <a:pt x="434" y="200"/>
                    <a:pt x="540" y="132"/>
                  </a:cubicBezTo>
                  <a:cubicBezTo>
                    <a:pt x="634" y="81"/>
                    <a:pt x="741" y="58"/>
                    <a:pt x="853" y="58"/>
                  </a:cubicBezTo>
                  <a:cubicBezTo>
                    <a:pt x="956" y="58"/>
                    <a:pt x="1063" y="77"/>
                    <a:pt x="1163" y="112"/>
                  </a:cubicBezTo>
                  <a:cubicBezTo>
                    <a:pt x="1245" y="145"/>
                    <a:pt x="1329" y="204"/>
                    <a:pt x="1411" y="276"/>
                  </a:cubicBezTo>
                  <a:cubicBezTo>
                    <a:pt x="1412" y="273"/>
                    <a:pt x="1415" y="270"/>
                    <a:pt x="1416" y="268"/>
                  </a:cubicBezTo>
                  <a:cubicBezTo>
                    <a:pt x="1426" y="254"/>
                    <a:pt x="1436" y="241"/>
                    <a:pt x="1447" y="228"/>
                  </a:cubicBezTo>
                  <a:cubicBezTo>
                    <a:pt x="1364" y="156"/>
                    <a:pt x="1273" y="95"/>
                    <a:pt x="1169" y="51"/>
                  </a:cubicBezTo>
                  <a:cubicBezTo>
                    <a:pt x="1069" y="19"/>
                    <a:pt x="963" y="0"/>
                    <a:pt x="8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59"/>
            <p:cNvSpPr/>
            <p:nvPr/>
          </p:nvSpPr>
          <p:spPr>
            <a:xfrm>
              <a:off x="6652950" y="2988475"/>
              <a:ext cx="15350" cy="15925"/>
            </a:xfrm>
            <a:custGeom>
              <a:rect b="b" l="l" r="r" t="t"/>
              <a:pathLst>
                <a:path extrusionOk="0" h="637" w="614">
                  <a:moveTo>
                    <a:pt x="39" y="1"/>
                  </a:moveTo>
                  <a:cubicBezTo>
                    <a:pt x="27" y="17"/>
                    <a:pt x="14" y="34"/>
                    <a:pt x="0" y="49"/>
                  </a:cubicBezTo>
                  <a:cubicBezTo>
                    <a:pt x="21" y="73"/>
                    <a:pt x="42" y="97"/>
                    <a:pt x="65" y="121"/>
                  </a:cubicBezTo>
                  <a:cubicBezTo>
                    <a:pt x="185" y="255"/>
                    <a:pt x="309" y="384"/>
                    <a:pt x="437" y="511"/>
                  </a:cubicBezTo>
                  <a:cubicBezTo>
                    <a:pt x="477" y="551"/>
                    <a:pt x="518" y="590"/>
                    <a:pt x="560" y="627"/>
                  </a:cubicBezTo>
                  <a:cubicBezTo>
                    <a:pt x="566" y="632"/>
                    <a:pt x="573" y="636"/>
                    <a:pt x="581" y="636"/>
                  </a:cubicBezTo>
                  <a:cubicBezTo>
                    <a:pt x="601" y="634"/>
                    <a:pt x="614" y="617"/>
                    <a:pt x="609" y="598"/>
                  </a:cubicBezTo>
                  <a:cubicBezTo>
                    <a:pt x="591" y="567"/>
                    <a:pt x="556" y="549"/>
                    <a:pt x="532" y="521"/>
                  </a:cubicBezTo>
                  <a:cubicBezTo>
                    <a:pt x="361" y="354"/>
                    <a:pt x="196" y="183"/>
                    <a:pt x="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59"/>
            <p:cNvSpPr/>
            <p:nvPr/>
          </p:nvSpPr>
          <p:spPr>
            <a:xfrm>
              <a:off x="6609800" y="2971275"/>
              <a:ext cx="26450" cy="7950"/>
            </a:xfrm>
            <a:custGeom>
              <a:rect b="b" l="l" r="r" t="t"/>
              <a:pathLst>
                <a:path extrusionOk="0" h="318" w="1058">
                  <a:moveTo>
                    <a:pt x="730" y="0"/>
                  </a:moveTo>
                  <a:cubicBezTo>
                    <a:pt x="644" y="0"/>
                    <a:pt x="558" y="37"/>
                    <a:pt x="483" y="78"/>
                  </a:cubicBezTo>
                  <a:cubicBezTo>
                    <a:pt x="370" y="137"/>
                    <a:pt x="274" y="195"/>
                    <a:pt x="167" y="230"/>
                  </a:cubicBezTo>
                  <a:cubicBezTo>
                    <a:pt x="123" y="244"/>
                    <a:pt x="74" y="254"/>
                    <a:pt x="28" y="264"/>
                  </a:cubicBezTo>
                  <a:cubicBezTo>
                    <a:pt x="4" y="269"/>
                    <a:pt x="0" y="305"/>
                    <a:pt x="22" y="316"/>
                  </a:cubicBezTo>
                  <a:cubicBezTo>
                    <a:pt x="28" y="317"/>
                    <a:pt x="34" y="318"/>
                    <a:pt x="41" y="318"/>
                  </a:cubicBezTo>
                  <a:cubicBezTo>
                    <a:pt x="107" y="318"/>
                    <a:pt x="215" y="277"/>
                    <a:pt x="289" y="246"/>
                  </a:cubicBezTo>
                  <a:cubicBezTo>
                    <a:pt x="436" y="181"/>
                    <a:pt x="585" y="70"/>
                    <a:pt x="712" y="63"/>
                  </a:cubicBezTo>
                  <a:cubicBezTo>
                    <a:pt x="720" y="62"/>
                    <a:pt x="728" y="62"/>
                    <a:pt x="736" y="62"/>
                  </a:cubicBezTo>
                  <a:cubicBezTo>
                    <a:pt x="790" y="62"/>
                    <a:pt x="817" y="78"/>
                    <a:pt x="878" y="109"/>
                  </a:cubicBezTo>
                  <a:cubicBezTo>
                    <a:pt x="929" y="133"/>
                    <a:pt x="974" y="168"/>
                    <a:pt x="1017" y="208"/>
                  </a:cubicBezTo>
                  <a:lnTo>
                    <a:pt x="1027" y="198"/>
                  </a:lnTo>
                  <a:cubicBezTo>
                    <a:pt x="1037" y="187"/>
                    <a:pt x="1048" y="178"/>
                    <a:pt x="1058" y="168"/>
                  </a:cubicBezTo>
                  <a:cubicBezTo>
                    <a:pt x="988" y="102"/>
                    <a:pt x="909" y="45"/>
                    <a:pt x="815" y="13"/>
                  </a:cubicBezTo>
                  <a:cubicBezTo>
                    <a:pt x="787" y="4"/>
                    <a:pt x="758" y="0"/>
                    <a:pt x="7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59"/>
            <p:cNvSpPr/>
            <p:nvPr/>
          </p:nvSpPr>
          <p:spPr>
            <a:xfrm>
              <a:off x="6649750" y="2991900"/>
              <a:ext cx="8750" cy="9175"/>
            </a:xfrm>
            <a:custGeom>
              <a:rect b="b" l="l" r="r" t="t"/>
              <a:pathLst>
                <a:path extrusionOk="0" h="367" w="350">
                  <a:moveTo>
                    <a:pt x="41" y="1"/>
                  </a:moveTo>
                  <a:cubicBezTo>
                    <a:pt x="28" y="12"/>
                    <a:pt x="14" y="23"/>
                    <a:pt x="1" y="33"/>
                  </a:cubicBezTo>
                  <a:cubicBezTo>
                    <a:pt x="44" y="81"/>
                    <a:pt x="86" y="131"/>
                    <a:pt x="128" y="178"/>
                  </a:cubicBezTo>
                  <a:cubicBezTo>
                    <a:pt x="188" y="240"/>
                    <a:pt x="245" y="307"/>
                    <a:pt x="308" y="364"/>
                  </a:cubicBezTo>
                  <a:cubicBezTo>
                    <a:pt x="311" y="366"/>
                    <a:pt x="314" y="367"/>
                    <a:pt x="317" y="367"/>
                  </a:cubicBezTo>
                  <a:cubicBezTo>
                    <a:pt x="335" y="367"/>
                    <a:pt x="350" y="340"/>
                    <a:pt x="333" y="325"/>
                  </a:cubicBezTo>
                  <a:cubicBezTo>
                    <a:pt x="231" y="220"/>
                    <a:pt x="134" y="111"/>
                    <a:pt x="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59"/>
            <p:cNvSpPr/>
            <p:nvPr/>
          </p:nvSpPr>
          <p:spPr>
            <a:xfrm>
              <a:off x="6646500" y="2993975"/>
              <a:ext cx="9575" cy="7375"/>
            </a:xfrm>
            <a:custGeom>
              <a:rect b="b" l="l" r="r" t="t"/>
              <a:pathLst>
                <a:path extrusionOk="0" h="295" w="383">
                  <a:moveTo>
                    <a:pt x="53" y="0"/>
                  </a:moveTo>
                  <a:cubicBezTo>
                    <a:pt x="37" y="11"/>
                    <a:pt x="19" y="20"/>
                    <a:pt x="1" y="28"/>
                  </a:cubicBezTo>
                  <a:lnTo>
                    <a:pt x="36" y="63"/>
                  </a:lnTo>
                  <a:cubicBezTo>
                    <a:pt x="120" y="144"/>
                    <a:pt x="211" y="221"/>
                    <a:pt x="310" y="284"/>
                  </a:cubicBezTo>
                  <a:cubicBezTo>
                    <a:pt x="317" y="288"/>
                    <a:pt x="327" y="295"/>
                    <a:pt x="336" y="295"/>
                  </a:cubicBezTo>
                  <a:cubicBezTo>
                    <a:pt x="341" y="295"/>
                    <a:pt x="345" y="293"/>
                    <a:pt x="349" y="290"/>
                  </a:cubicBezTo>
                  <a:cubicBezTo>
                    <a:pt x="383" y="258"/>
                    <a:pt x="316" y="234"/>
                    <a:pt x="306" y="221"/>
                  </a:cubicBezTo>
                  <a:cubicBezTo>
                    <a:pt x="253" y="177"/>
                    <a:pt x="185" y="125"/>
                    <a:pt x="122" y="67"/>
                  </a:cubicBezTo>
                  <a:cubicBezTo>
                    <a:pt x="99" y="46"/>
                    <a:pt x="76" y="23"/>
                    <a:pt x="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59"/>
            <p:cNvSpPr/>
            <p:nvPr/>
          </p:nvSpPr>
          <p:spPr>
            <a:xfrm>
              <a:off x="6614525" y="2979875"/>
              <a:ext cx="16500" cy="2550"/>
            </a:xfrm>
            <a:custGeom>
              <a:rect b="b" l="l" r="r" t="t"/>
              <a:pathLst>
                <a:path extrusionOk="0" h="102" w="660">
                  <a:moveTo>
                    <a:pt x="423" y="0"/>
                  </a:moveTo>
                  <a:cubicBezTo>
                    <a:pt x="406" y="0"/>
                    <a:pt x="389" y="1"/>
                    <a:pt x="372" y="2"/>
                  </a:cubicBezTo>
                  <a:cubicBezTo>
                    <a:pt x="255" y="13"/>
                    <a:pt x="140" y="30"/>
                    <a:pt x="14" y="69"/>
                  </a:cubicBezTo>
                  <a:cubicBezTo>
                    <a:pt x="0" y="79"/>
                    <a:pt x="10" y="102"/>
                    <a:pt x="25" y="102"/>
                  </a:cubicBezTo>
                  <a:cubicBezTo>
                    <a:pt x="26" y="102"/>
                    <a:pt x="28" y="101"/>
                    <a:pt x="30" y="101"/>
                  </a:cubicBezTo>
                  <a:cubicBezTo>
                    <a:pt x="138" y="82"/>
                    <a:pt x="269" y="53"/>
                    <a:pt x="410" y="49"/>
                  </a:cubicBezTo>
                  <a:cubicBezTo>
                    <a:pt x="415" y="49"/>
                    <a:pt x="420" y="49"/>
                    <a:pt x="425" y="49"/>
                  </a:cubicBezTo>
                  <a:cubicBezTo>
                    <a:pt x="489" y="49"/>
                    <a:pt x="569" y="65"/>
                    <a:pt x="631" y="82"/>
                  </a:cubicBezTo>
                  <a:cubicBezTo>
                    <a:pt x="637" y="69"/>
                    <a:pt x="646" y="52"/>
                    <a:pt x="660" y="39"/>
                  </a:cubicBezTo>
                  <a:cubicBezTo>
                    <a:pt x="583" y="14"/>
                    <a:pt x="503" y="0"/>
                    <a:pt x="4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59"/>
            <p:cNvSpPr/>
            <p:nvPr/>
          </p:nvSpPr>
          <p:spPr>
            <a:xfrm>
              <a:off x="6656425" y="2982675"/>
              <a:ext cx="61375" cy="44725"/>
            </a:xfrm>
            <a:custGeom>
              <a:rect b="b" l="l" r="r" t="t"/>
              <a:pathLst>
                <a:path extrusionOk="0" h="1789" w="2455">
                  <a:moveTo>
                    <a:pt x="17" y="0"/>
                  </a:moveTo>
                  <a:cubicBezTo>
                    <a:pt x="16" y="9"/>
                    <a:pt x="15" y="18"/>
                    <a:pt x="12" y="26"/>
                  </a:cubicBezTo>
                  <a:lnTo>
                    <a:pt x="0" y="57"/>
                  </a:lnTo>
                  <a:cubicBezTo>
                    <a:pt x="96" y="191"/>
                    <a:pt x="196" y="320"/>
                    <a:pt x="295" y="452"/>
                  </a:cubicBezTo>
                  <a:cubicBezTo>
                    <a:pt x="402" y="591"/>
                    <a:pt x="509" y="731"/>
                    <a:pt x="640" y="848"/>
                  </a:cubicBezTo>
                  <a:cubicBezTo>
                    <a:pt x="1067" y="1201"/>
                    <a:pt x="1602" y="1328"/>
                    <a:pt x="2069" y="1582"/>
                  </a:cubicBezTo>
                  <a:cubicBezTo>
                    <a:pt x="2169" y="1639"/>
                    <a:pt x="2266" y="1704"/>
                    <a:pt x="2359" y="1772"/>
                  </a:cubicBezTo>
                  <a:cubicBezTo>
                    <a:pt x="2368" y="1779"/>
                    <a:pt x="2381" y="1789"/>
                    <a:pt x="2393" y="1789"/>
                  </a:cubicBezTo>
                  <a:cubicBezTo>
                    <a:pt x="2398" y="1789"/>
                    <a:pt x="2404" y="1787"/>
                    <a:pt x="2409" y="1782"/>
                  </a:cubicBezTo>
                  <a:cubicBezTo>
                    <a:pt x="2454" y="1739"/>
                    <a:pt x="2348" y="1703"/>
                    <a:pt x="2323" y="1677"/>
                  </a:cubicBezTo>
                  <a:cubicBezTo>
                    <a:pt x="2228" y="1611"/>
                    <a:pt x="2131" y="1549"/>
                    <a:pt x="2028" y="1497"/>
                  </a:cubicBezTo>
                  <a:cubicBezTo>
                    <a:pt x="1613" y="1291"/>
                    <a:pt x="1199" y="1167"/>
                    <a:pt x="810" y="907"/>
                  </a:cubicBezTo>
                  <a:cubicBezTo>
                    <a:pt x="659" y="809"/>
                    <a:pt x="531" y="669"/>
                    <a:pt x="408" y="512"/>
                  </a:cubicBezTo>
                  <a:cubicBezTo>
                    <a:pt x="290" y="363"/>
                    <a:pt x="194" y="237"/>
                    <a:pt x="76" y="82"/>
                  </a:cubicBezTo>
                  <a:cubicBezTo>
                    <a:pt x="55" y="57"/>
                    <a:pt x="36" y="27"/>
                    <a:pt x="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59"/>
            <p:cNvSpPr/>
            <p:nvPr/>
          </p:nvSpPr>
          <p:spPr>
            <a:xfrm>
              <a:off x="6664925" y="2987800"/>
              <a:ext cx="46750" cy="31775"/>
            </a:xfrm>
            <a:custGeom>
              <a:rect b="b" l="l" r="r" t="t"/>
              <a:pathLst>
                <a:path extrusionOk="0" h="1271" w="1870">
                  <a:moveTo>
                    <a:pt x="36" y="0"/>
                  </a:moveTo>
                  <a:cubicBezTo>
                    <a:pt x="0" y="5"/>
                    <a:pt x="8" y="38"/>
                    <a:pt x="31" y="58"/>
                  </a:cubicBezTo>
                  <a:cubicBezTo>
                    <a:pt x="180" y="223"/>
                    <a:pt x="340" y="453"/>
                    <a:pt x="534" y="609"/>
                  </a:cubicBezTo>
                  <a:cubicBezTo>
                    <a:pt x="736" y="758"/>
                    <a:pt x="979" y="845"/>
                    <a:pt x="1214" y="931"/>
                  </a:cubicBezTo>
                  <a:cubicBezTo>
                    <a:pt x="1366" y="990"/>
                    <a:pt x="1549" y="1092"/>
                    <a:pt x="1709" y="1187"/>
                  </a:cubicBezTo>
                  <a:cubicBezTo>
                    <a:pt x="1752" y="1214"/>
                    <a:pt x="1787" y="1238"/>
                    <a:pt x="1816" y="1263"/>
                  </a:cubicBezTo>
                  <a:cubicBezTo>
                    <a:pt x="1821" y="1268"/>
                    <a:pt x="1827" y="1271"/>
                    <a:pt x="1833" y="1271"/>
                  </a:cubicBezTo>
                  <a:cubicBezTo>
                    <a:pt x="1834" y="1271"/>
                    <a:pt x="1834" y="1271"/>
                    <a:pt x="1834" y="1271"/>
                  </a:cubicBezTo>
                  <a:cubicBezTo>
                    <a:pt x="1858" y="1271"/>
                    <a:pt x="1870" y="1242"/>
                    <a:pt x="1854" y="1227"/>
                  </a:cubicBezTo>
                  <a:cubicBezTo>
                    <a:pt x="1687" y="1093"/>
                    <a:pt x="1479" y="991"/>
                    <a:pt x="1285" y="901"/>
                  </a:cubicBezTo>
                  <a:cubicBezTo>
                    <a:pt x="1025" y="799"/>
                    <a:pt x="740" y="706"/>
                    <a:pt x="537" y="537"/>
                  </a:cubicBezTo>
                  <a:cubicBezTo>
                    <a:pt x="369" y="388"/>
                    <a:pt x="241" y="203"/>
                    <a:pt x="88" y="41"/>
                  </a:cubicBezTo>
                  <a:cubicBezTo>
                    <a:pt x="71" y="28"/>
                    <a:pt x="60" y="2"/>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59"/>
            <p:cNvSpPr/>
            <p:nvPr/>
          </p:nvSpPr>
          <p:spPr>
            <a:xfrm>
              <a:off x="6686700" y="3016675"/>
              <a:ext cx="27575" cy="13850"/>
            </a:xfrm>
            <a:custGeom>
              <a:rect b="b" l="l" r="r" t="t"/>
              <a:pathLst>
                <a:path extrusionOk="0" h="554" w="1103">
                  <a:moveTo>
                    <a:pt x="30" y="1"/>
                  </a:moveTo>
                  <a:cubicBezTo>
                    <a:pt x="4" y="4"/>
                    <a:pt x="0" y="44"/>
                    <a:pt x="26" y="50"/>
                  </a:cubicBezTo>
                  <a:cubicBezTo>
                    <a:pt x="149" y="79"/>
                    <a:pt x="275" y="138"/>
                    <a:pt x="371" y="177"/>
                  </a:cubicBezTo>
                  <a:cubicBezTo>
                    <a:pt x="526" y="242"/>
                    <a:pt x="680" y="308"/>
                    <a:pt x="823" y="393"/>
                  </a:cubicBezTo>
                  <a:cubicBezTo>
                    <a:pt x="905" y="442"/>
                    <a:pt x="983" y="495"/>
                    <a:pt x="1056" y="554"/>
                  </a:cubicBezTo>
                  <a:lnTo>
                    <a:pt x="1102" y="515"/>
                  </a:lnTo>
                  <a:cubicBezTo>
                    <a:pt x="899" y="356"/>
                    <a:pt x="665" y="234"/>
                    <a:pt x="448" y="150"/>
                  </a:cubicBezTo>
                  <a:cubicBezTo>
                    <a:pt x="311" y="97"/>
                    <a:pt x="175" y="26"/>
                    <a:pt x="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59"/>
            <p:cNvSpPr/>
            <p:nvPr/>
          </p:nvSpPr>
          <p:spPr>
            <a:xfrm>
              <a:off x="6722700" y="3039675"/>
              <a:ext cx="6300" cy="20900"/>
            </a:xfrm>
            <a:custGeom>
              <a:rect b="b" l="l" r="r" t="t"/>
              <a:pathLst>
                <a:path extrusionOk="0" h="836" w="252">
                  <a:moveTo>
                    <a:pt x="42" y="0"/>
                  </a:moveTo>
                  <a:cubicBezTo>
                    <a:pt x="30" y="14"/>
                    <a:pt x="14" y="27"/>
                    <a:pt x="0" y="41"/>
                  </a:cubicBezTo>
                  <a:cubicBezTo>
                    <a:pt x="67" y="150"/>
                    <a:pt x="114" y="269"/>
                    <a:pt x="139" y="402"/>
                  </a:cubicBezTo>
                  <a:cubicBezTo>
                    <a:pt x="159" y="517"/>
                    <a:pt x="170" y="666"/>
                    <a:pt x="187" y="804"/>
                  </a:cubicBezTo>
                  <a:cubicBezTo>
                    <a:pt x="187" y="807"/>
                    <a:pt x="190" y="810"/>
                    <a:pt x="190" y="814"/>
                  </a:cubicBezTo>
                  <a:lnTo>
                    <a:pt x="190" y="809"/>
                  </a:lnTo>
                  <a:cubicBezTo>
                    <a:pt x="190" y="816"/>
                    <a:pt x="192" y="823"/>
                    <a:pt x="197" y="827"/>
                  </a:cubicBezTo>
                  <a:cubicBezTo>
                    <a:pt x="202" y="833"/>
                    <a:pt x="210" y="836"/>
                    <a:pt x="217" y="836"/>
                  </a:cubicBezTo>
                  <a:cubicBezTo>
                    <a:pt x="227" y="836"/>
                    <a:pt x="237" y="831"/>
                    <a:pt x="242" y="821"/>
                  </a:cubicBezTo>
                  <a:cubicBezTo>
                    <a:pt x="251" y="806"/>
                    <a:pt x="242" y="788"/>
                    <a:pt x="242" y="772"/>
                  </a:cubicBezTo>
                  <a:cubicBezTo>
                    <a:pt x="231" y="680"/>
                    <a:pt x="222" y="588"/>
                    <a:pt x="211" y="498"/>
                  </a:cubicBezTo>
                  <a:cubicBezTo>
                    <a:pt x="197" y="314"/>
                    <a:pt x="135" y="148"/>
                    <a:pt x="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59"/>
            <p:cNvSpPr/>
            <p:nvPr/>
          </p:nvSpPr>
          <p:spPr>
            <a:xfrm>
              <a:off x="6698200" y="3027950"/>
              <a:ext cx="12125" cy="5875"/>
            </a:xfrm>
            <a:custGeom>
              <a:rect b="b" l="l" r="r" t="t"/>
              <a:pathLst>
                <a:path extrusionOk="0" h="235" w="485">
                  <a:moveTo>
                    <a:pt x="31" y="1"/>
                  </a:moveTo>
                  <a:cubicBezTo>
                    <a:pt x="26" y="1"/>
                    <a:pt x="21" y="1"/>
                    <a:pt x="16" y="2"/>
                  </a:cubicBezTo>
                  <a:cubicBezTo>
                    <a:pt x="1" y="11"/>
                    <a:pt x="3" y="36"/>
                    <a:pt x="21" y="41"/>
                  </a:cubicBezTo>
                  <a:cubicBezTo>
                    <a:pt x="178" y="74"/>
                    <a:pt x="313" y="144"/>
                    <a:pt x="452" y="234"/>
                  </a:cubicBezTo>
                  <a:cubicBezTo>
                    <a:pt x="462" y="224"/>
                    <a:pt x="472" y="213"/>
                    <a:pt x="485" y="203"/>
                  </a:cubicBezTo>
                  <a:cubicBezTo>
                    <a:pt x="441" y="172"/>
                    <a:pt x="397" y="143"/>
                    <a:pt x="351" y="119"/>
                  </a:cubicBezTo>
                  <a:cubicBezTo>
                    <a:pt x="280" y="83"/>
                    <a:pt x="207" y="52"/>
                    <a:pt x="131" y="25"/>
                  </a:cubicBezTo>
                  <a:cubicBezTo>
                    <a:pt x="99" y="16"/>
                    <a:pt x="65" y="1"/>
                    <a:pt x="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59"/>
            <p:cNvSpPr/>
            <p:nvPr/>
          </p:nvSpPr>
          <p:spPr>
            <a:xfrm>
              <a:off x="6718750" y="3042850"/>
              <a:ext cx="7825" cy="18950"/>
            </a:xfrm>
            <a:custGeom>
              <a:rect b="b" l="l" r="r" t="t"/>
              <a:pathLst>
                <a:path extrusionOk="0" h="758" w="313">
                  <a:moveTo>
                    <a:pt x="46" y="1"/>
                  </a:moveTo>
                  <a:cubicBezTo>
                    <a:pt x="31" y="10"/>
                    <a:pt x="16" y="20"/>
                    <a:pt x="0" y="29"/>
                  </a:cubicBezTo>
                  <a:cubicBezTo>
                    <a:pt x="10" y="40"/>
                    <a:pt x="19" y="52"/>
                    <a:pt x="26" y="63"/>
                  </a:cubicBezTo>
                  <a:cubicBezTo>
                    <a:pt x="145" y="234"/>
                    <a:pt x="180" y="408"/>
                    <a:pt x="232" y="627"/>
                  </a:cubicBezTo>
                  <a:cubicBezTo>
                    <a:pt x="245" y="667"/>
                    <a:pt x="253" y="709"/>
                    <a:pt x="268" y="749"/>
                  </a:cubicBezTo>
                  <a:cubicBezTo>
                    <a:pt x="272" y="755"/>
                    <a:pt x="280" y="758"/>
                    <a:pt x="287" y="758"/>
                  </a:cubicBezTo>
                  <a:cubicBezTo>
                    <a:pt x="298" y="758"/>
                    <a:pt x="309" y="751"/>
                    <a:pt x="311" y="740"/>
                  </a:cubicBezTo>
                  <a:cubicBezTo>
                    <a:pt x="313" y="715"/>
                    <a:pt x="301" y="688"/>
                    <a:pt x="297" y="662"/>
                  </a:cubicBezTo>
                  <a:cubicBezTo>
                    <a:pt x="256" y="462"/>
                    <a:pt x="216" y="259"/>
                    <a:pt x="108" y="84"/>
                  </a:cubicBezTo>
                  <a:cubicBezTo>
                    <a:pt x="88" y="56"/>
                    <a:pt x="67" y="28"/>
                    <a:pt x="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59"/>
            <p:cNvSpPr/>
            <p:nvPr/>
          </p:nvSpPr>
          <p:spPr>
            <a:xfrm>
              <a:off x="6730400" y="3047050"/>
              <a:ext cx="8425" cy="20675"/>
            </a:xfrm>
            <a:custGeom>
              <a:rect b="b" l="l" r="r" t="t"/>
              <a:pathLst>
                <a:path extrusionOk="0" h="827" w="337">
                  <a:moveTo>
                    <a:pt x="30" y="0"/>
                  </a:moveTo>
                  <a:cubicBezTo>
                    <a:pt x="15" y="0"/>
                    <a:pt x="1" y="11"/>
                    <a:pt x="1" y="27"/>
                  </a:cubicBezTo>
                  <a:cubicBezTo>
                    <a:pt x="17" y="217"/>
                    <a:pt x="32" y="411"/>
                    <a:pt x="119" y="585"/>
                  </a:cubicBezTo>
                  <a:cubicBezTo>
                    <a:pt x="162" y="673"/>
                    <a:pt x="223" y="756"/>
                    <a:pt x="297" y="827"/>
                  </a:cubicBezTo>
                  <a:cubicBezTo>
                    <a:pt x="301" y="823"/>
                    <a:pt x="305" y="819"/>
                    <a:pt x="309" y="813"/>
                  </a:cubicBezTo>
                  <a:cubicBezTo>
                    <a:pt x="317" y="803"/>
                    <a:pt x="326" y="792"/>
                    <a:pt x="337" y="782"/>
                  </a:cubicBezTo>
                  <a:cubicBezTo>
                    <a:pt x="247" y="693"/>
                    <a:pt x="172" y="586"/>
                    <a:pt x="136" y="477"/>
                  </a:cubicBezTo>
                  <a:cubicBezTo>
                    <a:pt x="91" y="358"/>
                    <a:pt x="80" y="262"/>
                    <a:pt x="69" y="147"/>
                  </a:cubicBezTo>
                  <a:cubicBezTo>
                    <a:pt x="62" y="104"/>
                    <a:pt x="67" y="44"/>
                    <a:pt x="48" y="8"/>
                  </a:cubicBezTo>
                  <a:cubicBezTo>
                    <a:pt x="43" y="2"/>
                    <a:pt x="36" y="0"/>
                    <a:pt x="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59"/>
            <p:cNvSpPr/>
            <p:nvPr/>
          </p:nvSpPr>
          <p:spPr>
            <a:xfrm>
              <a:off x="6751175" y="3090175"/>
              <a:ext cx="18125" cy="28200"/>
            </a:xfrm>
            <a:custGeom>
              <a:rect b="b" l="l" r="r" t="t"/>
              <a:pathLst>
                <a:path extrusionOk="0" h="1128" w="725">
                  <a:moveTo>
                    <a:pt x="30" y="1"/>
                  </a:moveTo>
                  <a:cubicBezTo>
                    <a:pt x="11" y="1"/>
                    <a:pt x="0" y="26"/>
                    <a:pt x="14" y="39"/>
                  </a:cubicBezTo>
                  <a:cubicBezTo>
                    <a:pt x="184" y="190"/>
                    <a:pt x="333" y="349"/>
                    <a:pt x="448" y="530"/>
                  </a:cubicBezTo>
                  <a:cubicBezTo>
                    <a:pt x="550" y="703"/>
                    <a:pt x="612" y="871"/>
                    <a:pt x="665" y="1072"/>
                  </a:cubicBezTo>
                  <a:cubicBezTo>
                    <a:pt x="670" y="1086"/>
                    <a:pt x="669" y="1105"/>
                    <a:pt x="678" y="1117"/>
                  </a:cubicBezTo>
                  <a:cubicBezTo>
                    <a:pt x="683" y="1124"/>
                    <a:pt x="690" y="1127"/>
                    <a:pt x="696" y="1127"/>
                  </a:cubicBezTo>
                  <a:cubicBezTo>
                    <a:pt x="711" y="1127"/>
                    <a:pt x="724" y="1115"/>
                    <a:pt x="720" y="1099"/>
                  </a:cubicBezTo>
                  <a:lnTo>
                    <a:pt x="720" y="1099"/>
                  </a:lnTo>
                  <a:lnTo>
                    <a:pt x="720" y="1102"/>
                  </a:lnTo>
                  <a:cubicBezTo>
                    <a:pt x="720" y="1099"/>
                    <a:pt x="720" y="1098"/>
                    <a:pt x="719" y="1096"/>
                  </a:cubicBezTo>
                  <a:cubicBezTo>
                    <a:pt x="688" y="899"/>
                    <a:pt x="609" y="709"/>
                    <a:pt x="513" y="535"/>
                  </a:cubicBezTo>
                  <a:cubicBezTo>
                    <a:pt x="415" y="369"/>
                    <a:pt x="282" y="226"/>
                    <a:pt x="143" y="93"/>
                  </a:cubicBezTo>
                  <a:cubicBezTo>
                    <a:pt x="108" y="65"/>
                    <a:pt x="71" y="18"/>
                    <a:pt x="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59"/>
            <p:cNvSpPr/>
            <p:nvPr/>
          </p:nvSpPr>
          <p:spPr>
            <a:xfrm>
              <a:off x="6754525" y="3085925"/>
              <a:ext cx="22450" cy="18550"/>
            </a:xfrm>
            <a:custGeom>
              <a:rect b="b" l="l" r="r" t="t"/>
              <a:pathLst>
                <a:path extrusionOk="0" h="742" w="898">
                  <a:moveTo>
                    <a:pt x="33" y="1"/>
                  </a:moveTo>
                  <a:cubicBezTo>
                    <a:pt x="12" y="1"/>
                    <a:pt x="1" y="32"/>
                    <a:pt x="22" y="44"/>
                  </a:cubicBezTo>
                  <a:cubicBezTo>
                    <a:pt x="323" y="233"/>
                    <a:pt x="590" y="451"/>
                    <a:pt x="834" y="720"/>
                  </a:cubicBezTo>
                  <a:cubicBezTo>
                    <a:pt x="843" y="727"/>
                    <a:pt x="835" y="730"/>
                    <a:pt x="856" y="740"/>
                  </a:cubicBezTo>
                  <a:cubicBezTo>
                    <a:pt x="858" y="741"/>
                    <a:pt x="860" y="741"/>
                    <a:pt x="863" y="741"/>
                  </a:cubicBezTo>
                  <a:cubicBezTo>
                    <a:pt x="882" y="741"/>
                    <a:pt x="898" y="719"/>
                    <a:pt x="886" y="701"/>
                  </a:cubicBezTo>
                  <a:cubicBezTo>
                    <a:pt x="739" y="528"/>
                    <a:pt x="560" y="384"/>
                    <a:pt x="385" y="241"/>
                  </a:cubicBezTo>
                  <a:cubicBezTo>
                    <a:pt x="272" y="157"/>
                    <a:pt x="161" y="66"/>
                    <a:pt x="36" y="1"/>
                  </a:cubicBezTo>
                  <a:cubicBezTo>
                    <a:pt x="35" y="1"/>
                    <a:pt x="34" y="1"/>
                    <a:pt x="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59"/>
            <p:cNvSpPr/>
            <p:nvPr/>
          </p:nvSpPr>
          <p:spPr>
            <a:xfrm>
              <a:off x="6415800" y="3689675"/>
              <a:ext cx="23100" cy="39800"/>
            </a:xfrm>
            <a:custGeom>
              <a:rect b="b" l="l" r="r" t="t"/>
              <a:pathLst>
                <a:path extrusionOk="0" h="1592" w="924">
                  <a:moveTo>
                    <a:pt x="878" y="1"/>
                  </a:moveTo>
                  <a:cubicBezTo>
                    <a:pt x="816" y="61"/>
                    <a:pt x="765" y="104"/>
                    <a:pt x="681" y="145"/>
                  </a:cubicBezTo>
                  <a:cubicBezTo>
                    <a:pt x="649" y="159"/>
                    <a:pt x="640" y="165"/>
                    <a:pt x="615" y="175"/>
                  </a:cubicBezTo>
                  <a:cubicBezTo>
                    <a:pt x="605" y="179"/>
                    <a:pt x="594" y="181"/>
                    <a:pt x="587" y="191"/>
                  </a:cubicBezTo>
                  <a:cubicBezTo>
                    <a:pt x="577" y="209"/>
                    <a:pt x="591" y="231"/>
                    <a:pt x="610" y="231"/>
                  </a:cubicBezTo>
                  <a:cubicBezTo>
                    <a:pt x="613" y="231"/>
                    <a:pt x="615" y="231"/>
                    <a:pt x="617" y="230"/>
                  </a:cubicBezTo>
                  <a:cubicBezTo>
                    <a:pt x="674" y="211"/>
                    <a:pt x="725" y="184"/>
                    <a:pt x="775" y="153"/>
                  </a:cubicBezTo>
                  <a:lnTo>
                    <a:pt x="775" y="153"/>
                  </a:lnTo>
                  <a:cubicBezTo>
                    <a:pt x="732" y="209"/>
                    <a:pt x="634" y="312"/>
                    <a:pt x="567" y="348"/>
                  </a:cubicBezTo>
                  <a:cubicBezTo>
                    <a:pt x="515" y="381"/>
                    <a:pt x="464" y="417"/>
                    <a:pt x="416" y="456"/>
                  </a:cubicBezTo>
                  <a:cubicBezTo>
                    <a:pt x="414" y="455"/>
                    <a:pt x="411" y="454"/>
                    <a:pt x="408" y="454"/>
                  </a:cubicBezTo>
                  <a:cubicBezTo>
                    <a:pt x="403" y="454"/>
                    <a:pt x="398" y="456"/>
                    <a:pt x="394" y="461"/>
                  </a:cubicBezTo>
                  <a:cubicBezTo>
                    <a:pt x="377" y="479"/>
                    <a:pt x="362" y="498"/>
                    <a:pt x="346" y="516"/>
                  </a:cubicBezTo>
                  <a:cubicBezTo>
                    <a:pt x="337" y="524"/>
                    <a:pt x="329" y="531"/>
                    <a:pt x="321" y="540"/>
                  </a:cubicBezTo>
                  <a:cubicBezTo>
                    <a:pt x="305" y="560"/>
                    <a:pt x="288" y="577"/>
                    <a:pt x="275" y="600"/>
                  </a:cubicBezTo>
                  <a:lnTo>
                    <a:pt x="272" y="600"/>
                  </a:lnTo>
                  <a:cubicBezTo>
                    <a:pt x="248" y="613"/>
                    <a:pt x="250" y="624"/>
                    <a:pt x="226" y="652"/>
                  </a:cubicBezTo>
                  <a:cubicBezTo>
                    <a:pt x="133" y="775"/>
                    <a:pt x="79" y="931"/>
                    <a:pt x="79" y="1084"/>
                  </a:cubicBezTo>
                  <a:cubicBezTo>
                    <a:pt x="80" y="1179"/>
                    <a:pt x="110" y="1273"/>
                    <a:pt x="115" y="1350"/>
                  </a:cubicBezTo>
                  <a:cubicBezTo>
                    <a:pt x="121" y="1456"/>
                    <a:pt x="85" y="1539"/>
                    <a:pt x="6" y="1589"/>
                  </a:cubicBezTo>
                  <a:cubicBezTo>
                    <a:pt x="4" y="1590"/>
                    <a:pt x="1" y="1591"/>
                    <a:pt x="0" y="1592"/>
                  </a:cubicBezTo>
                  <a:lnTo>
                    <a:pt x="13" y="1591"/>
                  </a:lnTo>
                  <a:cubicBezTo>
                    <a:pt x="33" y="1590"/>
                    <a:pt x="54" y="1588"/>
                    <a:pt x="75" y="1588"/>
                  </a:cubicBezTo>
                  <a:cubicBezTo>
                    <a:pt x="125" y="1539"/>
                    <a:pt x="156" y="1471"/>
                    <a:pt x="160" y="1401"/>
                  </a:cubicBezTo>
                  <a:cubicBezTo>
                    <a:pt x="169" y="1313"/>
                    <a:pt x="134" y="1204"/>
                    <a:pt x="129" y="1137"/>
                  </a:cubicBezTo>
                  <a:cubicBezTo>
                    <a:pt x="118" y="1017"/>
                    <a:pt x="141" y="908"/>
                    <a:pt x="191" y="805"/>
                  </a:cubicBezTo>
                  <a:lnTo>
                    <a:pt x="191" y="805"/>
                  </a:lnTo>
                  <a:cubicBezTo>
                    <a:pt x="169" y="903"/>
                    <a:pt x="169" y="1006"/>
                    <a:pt x="175" y="1107"/>
                  </a:cubicBezTo>
                  <a:cubicBezTo>
                    <a:pt x="183" y="1163"/>
                    <a:pt x="183" y="1230"/>
                    <a:pt x="216" y="1279"/>
                  </a:cubicBezTo>
                  <a:cubicBezTo>
                    <a:pt x="218" y="1280"/>
                    <a:pt x="221" y="1281"/>
                    <a:pt x="224" y="1281"/>
                  </a:cubicBezTo>
                  <a:cubicBezTo>
                    <a:pt x="234" y="1281"/>
                    <a:pt x="244" y="1271"/>
                    <a:pt x="241" y="1260"/>
                  </a:cubicBezTo>
                  <a:cubicBezTo>
                    <a:pt x="198" y="1114"/>
                    <a:pt x="206" y="939"/>
                    <a:pt x="241" y="795"/>
                  </a:cubicBezTo>
                  <a:cubicBezTo>
                    <a:pt x="262" y="725"/>
                    <a:pt x="310" y="648"/>
                    <a:pt x="362" y="575"/>
                  </a:cubicBezTo>
                  <a:cubicBezTo>
                    <a:pt x="452" y="486"/>
                    <a:pt x="556" y="431"/>
                    <a:pt x="667" y="349"/>
                  </a:cubicBezTo>
                  <a:cubicBezTo>
                    <a:pt x="741" y="289"/>
                    <a:pt x="801" y="221"/>
                    <a:pt x="842" y="155"/>
                  </a:cubicBezTo>
                  <a:cubicBezTo>
                    <a:pt x="855" y="135"/>
                    <a:pt x="846" y="118"/>
                    <a:pt x="831" y="112"/>
                  </a:cubicBezTo>
                  <a:cubicBezTo>
                    <a:pt x="864" y="87"/>
                    <a:pt x="895" y="59"/>
                    <a:pt x="923" y="31"/>
                  </a:cubicBezTo>
                  <a:cubicBezTo>
                    <a:pt x="916" y="25"/>
                    <a:pt x="907" y="19"/>
                    <a:pt x="898" y="14"/>
                  </a:cubicBezTo>
                  <a:cubicBezTo>
                    <a:pt x="892" y="10"/>
                    <a:pt x="886" y="5"/>
                    <a:pt x="8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59"/>
            <p:cNvSpPr/>
            <p:nvPr/>
          </p:nvSpPr>
          <p:spPr>
            <a:xfrm>
              <a:off x="6442450" y="3659850"/>
              <a:ext cx="24825" cy="24950"/>
            </a:xfrm>
            <a:custGeom>
              <a:rect b="b" l="l" r="r" t="t"/>
              <a:pathLst>
                <a:path extrusionOk="0" h="998" w="993">
                  <a:moveTo>
                    <a:pt x="966" y="1"/>
                  </a:moveTo>
                  <a:cubicBezTo>
                    <a:pt x="963" y="1"/>
                    <a:pt x="960" y="1"/>
                    <a:pt x="957" y="3"/>
                  </a:cubicBezTo>
                  <a:cubicBezTo>
                    <a:pt x="835" y="30"/>
                    <a:pt x="725" y="85"/>
                    <a:pt x="628" y="158"/>
                  </a:cubicBezTo>
                  <a:cubicBezTo>
                    <a:pt x="627" y="157"/>
                    <a:pt x="627" y="154"/>
                    <a:pt x="625" y="152"/>
                  </a:cubicBezTo>
                  <a:cubicBezTo>
                    <a:pt x="622" y="149"/>
                    <a:pt x="616" y="146"/>
                    <a:pt x="610" y="146"/>
                  </a:cubicBezTo>
                  <a:cubicBezTo>
                    <a:pt x="606" y="146"/>
                    <a:pt x="602" y="147"/>
                    <a:pt x="599" y="150"/>
                  </a:cubicBezTo>
                  <a:cubicBezTo>
                    <a:pt x="553" y="182"/>
                    <a:pt x="510" y="214"/>
                    <a:pt x="466" y="246"/>
                  </a:cubicBezTo>
                  <a:cubicBezTo>
                    <a:pt x="382" y="307"/>
                    <a:pt x="263" y="414"/>
                    <a:pt x="200" y="524"/>
                  </a:cubicBezTo>
                  <a:cubicBezTo>
                    <a:pt x="145" y="617"/>
                    <a:pt x="104" y="756"/>
                    <a:pt x="68" y="832"/>
                  </a:cubicBezTo>
                  <a:cubicBezTo>
                    <a:pt x="48" y="884"/>
                    <a:pt x="26" y="930"/>
                    <a:pt x="0" y="972"/>
                  </a:cubicBezTo>
                  <a:cubicBezTo>
                    <a:pt x="10" y="976"/>
                    <a:pt x="20" y="982"/>
                    <a:pt x="27" y="987"/>
                  </a:cubicBezTo>
                  <a:cubicBezTo>
                    <a:pt x="32" y="991"/>
                    <a:pt x="38" y="995"/>
                    <a:pt x="44" y="998"/>
                  </a:cubicBezTo>
                  <a:cubicBezTo>
                    <a:pt x="119" y="872"/>
                    <a:pt x="169" y="719"/>
                    <a:pt x="219" y="607"/>
                  </a:cubicBezTo>
                  <a:cubicBezTo>
                    <a:pt x="272" y="494"/>
                    <a:pt x="358" y="409"/>
                    <a:pt x="453" y="327"/>
                  </a:cubicBezTo>
                  <a:lnTo>
                    <a:pt x="453" y="327"/>
                  </a:lnTo>
                  <a:cubicBezTo>
                    <a:pt x="382" y="413"/>
                    <a:pt x="324" y="511"/>
                    <a:pt x="277" y="617"/>
                  </a:cubicBezTo>
                  <a:cubicBezTo>
                    <a:pt x="269" y="645"/>
                    <a:pt x="228" y="719"/>
                    <a:pt x="226" y="754"/>
                  </a:cubicBezTo>
                  <a:cubicBezTo>
                    <a:pt x="228" y="764"/>
                    <a:pt x="237" y="769"/>
                    <a:pt x="247" y="769"/>
                  </a:cubicBezTo>
                  <a:cubicBezTo>
                    <a:pt x="254" y="769"/>
                    <a:pt x="261" y="766"/>
                    <a:pt x="265" y="759"/>
                  </a:cubicBezTo>
                  <a:cubicBezTo>
                    <a:pt x="409" y="420"/>
                    <a:pt x="577" y="193"/>
                    <a:pt x="923" y="60"/>
                  </a:cubicBezTo>
                  <a:cubicBezTo>
                    <a:pt x="949" y="48"/>
                    <a:pt x="973" y="47"/>
                    <a:pt x="985" y="33"/>
                  </a:cubicBezTo>
                  <a:cubicBezTo>
                    <a:pt x="992" y="16"/>
                    <a:pt x="980" y="1"/>
                    <a:pt x="9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59"/>
            <p:cNvSpPr/>
            <p:nvPr/>
          </p:nvSpPr>
          <p:spPr>
            <a:xfrm>
              <a:off x="6457975" y="3659875"/>
              <a:ext cx="27100" cy="9450"/>
            </a:xfrm>
            <a:custGeom>
              <a:rect b="b" l="l" r="r" t="t"/>
              <a:pathLst>
                <a:path extrusionOk="0" h="378" w="1084">
                  <a:moveTo>
                    <a:pt x="671" y="0"/>
                  </a:moveTo>
                  <a:cubicBezTo>
                    <a:pt x="502" y="0"/>
                    <a:pt x="335" y="69"/>
                    <a:pt x="195" y="163"/>
                  </a:cubicBezTo>
                  <a:cubicBezTo>
                    <a:pt x="125" y="213"/>
                    <a:pt x="63" y="278"/>
                    <a:pt x="8" y="345"/>
                  </a:cubicBezTo>
                  <a:cubicBezTo>
                    <a:pt x="1" y="361"/>
                    <a:pt x="16" y="377"/>
                    <a:pt x="31" y="377"/>
                  </a:cubicBezTo>
                  <a:cubicBezTo>
                    <a:pt x="36" y="377"/>
                    <a:pt x="41" y="375"/>
                    <a:pt x="46" y="371"/>
                  </a:cubicBezTo>
                  <a:cubicBezTo>
                    <a:pt x="199" y="192"/>
                    <a:pt x="411" y="74"/>
                    <a:pt x="626" y="58"/>
                  </a:cubicBezTo>
                  <a:cubicBezTo>
                    <a:pt x="642" y="56"/>
                    <a:pt x="656" y="56"/>
                    <a:pt x="671" y="56"/>
                  </a:cubicBezTo>
                  <a:cubicBezTo>
                    <a:pt x="769" y="56"/>
                    <a:pt x="851" y="85"/>
                    <a:pt x="954" y="121"/>
                  </a:cubicBezTo>
                  <a:cubicBezTo>
                    <a:pt x="995" y="134"/>
                    <a:pt x="1035" y="144"/>
                    <a:pt x="1052" y="144"/>
                  </a:cubicBezTo>
                  <a:cubicBezTo>
                    <a:pt x="1052" y="144"/>
                    <a:pt x="1053" y="144"/>
                    <a:pt x="1054" y="144"/>
                  </a:cubicBezTo>
                  <a:cubicBezTo>
                    <a:pt x="1074" y="142"/>
                    <a:pt x="1084" y="114"/>
                    <a:pt x="1069" y="101"/>
                  </a:cubicBezTo>
                  <a:cubicBezTo>
                    <a:pt x="1066" y="98"/>
                    <a:pt x="1061" y="96"/>
                    <a:pt x="1060" y="96"/>
                  </a:cubicBezTo>
                  <a:cubicBezTo>
                    <a:pt x="1059" y="96"/>
                    <a:pt x="1060" y="96"/>
                    <a:pt x="1063" y="98"/>
                  </a:cubicBezTo>
                  <a:cubicBezTo>
                    <a:pt x="957" y="67"/>
                    <a:pt x="857" y="18"/>
                    <a:pt x="748" y="5"/>
                  </a:cubicBezTo>
                  <a:cubicBezTo>
                    <a:pt x="722" y="2"/>
                    <a:pt x="697" y="0"/>
                    <a:pt x="6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59"/>
            <p:cNvSpPr/>
            <p:nvPr/>
          </p:nvSpPr>
          <p:spPr>
            <a:xfrm>
              <a:off x="6491150" y="3658500"/>
              <a:ext cx="29225" cy="8900"/>
            </a:xfrm>
            <a:custGeom>
              <a:rect b="b" l="l" r="r" t="t"/>
              <a:pathLst>
                <a:path extrusionOk="0" h="356" w="1169">
                  <a:moveTo>
                    <a:pt x="615" y="0"/>
                  </a:moveTo>
                  <a:cubicBezTo>
                    <a:pt x="589" y="0"/>
                    <a:pt x="564" y="2"/>
                    <a:pt x="539" y="5"/>
                  </a:cubicBezTo>
                  <a:cubicBezTo>
                    <a:pt x="467" y="10"/>
                    <a:pt x="395" y="26"/>
                    <a:pt x="329" y="56"/>
                  </a:cubicBezTo>
                  <a:cubicBezTo>
                    <a:pt x="249" y="89"/>
                    <a:pt x="191" y="97"/>
                    <a:pt x="113" y="98"/>
                  </a:cubicBezTo>
                  <a:cubicBezTo>
                    <a:pt x="112" y="98"/>
                    <a:pt x="111" y="98"/>
                    <a:pt x="110" y="98"/>
                  </a:cubicBezTo>
                  <a:cubicBezTo>
                    <a:pt x="84" y="98"/>
                    <a:pt x="63" y="90"/>
                    <a:pt x="41" y="90"/>
                  </a:cubicBezTo>
                  <a:cubicBezTo>
                    <a:pt x="34" y="90"/>
                    <a:pt x="27" y="91"/>
                    <a:pt x="20" y="93"/>
                  </a:cubicBezTo>
                  <a:cubicBezTo>
                    <a:pt x="1" y="104"/>
                    <a:pt x="5" y="135"/>
                    <a:pt x="26" y="141"/>
                  </a:cubicBezTo>
                  <a:cubicBezTo>
                    <a:pt x="59" y="147"/>
                    <a:pt x="91" y="150"/>
                    <a:pt x="123" y="150"/>
                  </a:cubicBezTo>
                  <a:cubicBezTo>
                    <a:pt x="213" y="150"/>
                    <a:pt x="302" y="127"/>
                    <a:pt x="383" y="89"/>
                  </a:cubicBezTo>
                  <a:cubicBezTo>
                    <a:pt x="458" y="62"/>
                    <a:pt x="541" y="50"/>
                    <a:pt x="612" y="50"/>
                  </a:cubicBezTo>
                  <a:cubicBezTo>
                    <a:pt x="629" y="50"/>
                    <a:pt x="645" y="51"/>
                    <a:pt x="660" y="52"/>
                  </a:cubicBezTo>
                  <a:cubicBezTo>
                    <a:pt x="783" y="79"/>
                    <a:pt x="869" y="227"/>
                    <a:pt x="1008" y="295"/>
                  </a:cubicBezTo>
                  <a:cubicBezTo>
                    <a:pt x="1045" y="315"/>
                    <a:pt x="1082" y="335"/>
                    <a:pt x="1121" y="352"/>
                  </a:cubicBezTo>
                  <a:cubicBezTo>
                    <a:pt x="1125" y="354"/>
                    <a:pt x="1129" y="355"/>
                    <a:pt x="1134" y="355"/>
                  </a:cubicBezTo>
                  <a:cubicBezTo>
                    <a:pt x="1137" y="355"/>
                    <a:pt x="1139" y="355"/>
                    <a:pt x="1142" y="355"/>
                  </a:cubicBezTo>
                  <a:cubicBezTo>
                    <a:pt x="1169" y="347"/>
                    <a:pt x="1162" y="308"/>
                    <a:pt x="1136" y="302"/>
                  </a:cubicBezTo>
                  <a:cubicBezTo>
                    <a:pt x="1067" y="268"/>
                    <a:pt x="973" y="221"/>
                    <a:pt x="933" y="185"/>
                  </a:cubicBezTo>
                  <a:cubicBezTo>
                    <a:pt x="864" y="127"/>
                    <a:pt x="802" y="56"/>
                    <a:pt x="716" y="20"/>
                  </a:cubicBezTo>
                  <a:cubicBezTo>
                    <a:pt x="684" y="5"/>
                    <a:pt x="650" y="0"/>
                    <a:pt x="6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59"/>
            <p:cNvSpPr/>
            <p:nvPr/>
          </p:nvSpPr>
          <p:spPr>
            <a:xfrm>
              <a:off x="6500475" y="3661300"/>
              <a:ext cx="11450" cy="4250"/>
            </a:xfrm>
            <a:custGeom>
              <a:rect b="b" l="l" r="r" t="t"/>
              <a:pathLst>
                <a:path extrusionOk="0" h="170" w="458">
                  <a:moveTo>
                    <a:pt x="210" y="1"/>
                  </a:moveTo>
                  <a:cubicBezTo>
                    <a:pt x="148" y="1"/>
                    <a:pt x="56" y="28"/>
                    <a:pt x="23" y="39"/>
                  </a:cubicBezTo>
                  <a:cubicBezTo>
                    <a:pt x="4" y="44"/>
                    <a:pt x="1" y="72"/>
                    <a:pt x="18" y="80"/>
                  </a:cubicBezTo>
                  <a:cubicBezTo>
                    <a:pt x="25" y="83"/>
                    <a:pt x="29" y="84"/>
                    <a:pt x="32" y="84"/>
                  </a:cubicBezTo>
                  <a:cubicBezTo>
                    <a:pt x="38" y="84"/>
                    <a:pt x="43" y="81"/>
                    <a:pt x="58" y="79"/>
                  </a:cubicBezTo>
                  <a:cubicBezTo>
                    <a:pt x="118" y="64"/>
                    <a:pt x="169" y="51"/>
                    <a:pt x="216" y="51"/>
                  </a:cubicBezTo>
                  <a:cubicBezTo>
                    <a:pt x="251" y="51"/>
                    <a:pt x="284" y="58"/>
                    <a:pt x="318" y="77"/>
                  </a:cubicBezTo>
                  <a:cubicBezTo>
                    <a:pt x="362" y="101"/>
                    <a:pt x="383" y="125"/>
                    <a:pt x="412" y="165"/>
                  </a:cubicBezTo>
                  <a:cubicBezTo>
                    <a:pt x="417" y="168"/>
                    <a:pt x="421" y="170"/>
                    <a:pt x="426" y="170"/>
                  </a:cubicBezTo>
                  <a:cubicBezTo>
                    <a:pt x="442" y="170"/>
                    <a:pt x="458" y="150"/>
                    <a:pt x="446" y="134"/>
                  </a:cubicBezTo>
                  <a:cubicBezTo>
                    <a:pt x="398" y="54"/>
                    <a:pt x="310" y="6"/>
                    <a:pt x="219" y="1"/>
                  </a:cubicBezTo>
                  <a:cubicBezTo>
                    <a:pt x="216" y="1"/>
                    <a:pt x="213" y="1"/>
                    <a:pt x="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59"/>
            <p:cNvSpPr/>
            <p:nvPr/>
          </p:nvSpPr>
          <p:spPr>
            <a:xfrm>
              <a:off x="6513450" y="3658725"/>
              <a:ext cx="28700" cy="14350"/>
            </a:xfrm>
            <a:custGeom>
              <a:rect b="b" l="l" r="r" t="t"/>
              <a:pathLst>
                <a:path extrusionOk="0" h="574" w="1148">
                  <a:moveTo>
                    <a:pt x="34" y="1"/>
                  </a:moveTo>
                  <a:cubicBezTo>
                    <a:pt x="15" y="1"/>
                    <a:pt x="1" y="28"/>
                    <a:pt x="16" y="42"/>
                  </a:cubicBezTo>
                  <a:cubicBezTo>
                    <a:pt x="203" y="223"/>
                    <a:pt x="425" y="392"/>
                    <a:pt x="688" y="431"/>
                  </a:cubicBezTo>
                  <a:cubicBezTo>
                    <a:pt x="780" y="448"/>
                    <a:pt x="874" y="454"/>
                    <a:pt x="960" y="487"/>
                  </a:cubicBezTo>
                  <a:cubicBezTo>
                    <a:pt x="976" y="491"/>
                    <a:pt x="1055" y="542"/>
                    <a:pt x="1101" y="573"/>
                  </a:cubicBezTo>
                  <a:lnTo>
                    <a:pt x="1110" y="566"/>
                  </a:lnTo>
                  <a:cubicBezTo>
                    <a:pt x="1122" y="556"/>
                    <a:pt x="1135" y="547"/>
                    <a:pt x="1148" y="537"/>
                  </a:cubicBezTo>
                  <a:cubicBezTo>
                    <a:pt x="1133" y="526"/>
                    <a:pt x="1117" y="517"/>
                    <a:pt x="1097" y="501"/>
                  </a:cubicBezTo>
                  <a:cubicBezTo>
                    <a:pt x="1013" y="435"/>
                    <a:pt x="911" y="404"/>
                    <a:pt x="807" y="392"/>
                  </a:cubicBezTo>
                  <a:cubicBezTo>
                    <a:pt x="694" y="378"/>
                    <a:pt x="557" y="352"/>
                    <a:pt x="474" y="310"/>
                  </a:cubicBezTo>
                  <a:cubicBezTo>
                    <a:pt x="370" y="263"/>
                    <a:pt x="263" y="193"/>
                    <a:pt x="191" y="134"/>
                  </a:cubicBezTo>
                  <a:cubicBezTo>
                    <a:pt x="140" y="92"/>
                    <a:pt x="93" y="44"/>
                    <a:pt x="44" y="3"/>
                  </a:cubicBezTo>
                  <a:cubicBezTo>
                    <a:pt x="41" y="1"/>
                    <a:pt x="37" y="1"/>
                    <a:pt x="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59"/>
            <p:cNvSpPr/>
            <p:nvPr/>
          </p:nvSpPr>
          <p:spPr>
            <a:xfrm>
              <a:off x="6528375" y="3672325"/>
              <a:ext cx="10950" cy="4450"/>
            </a:xfrm>
            <a:custGeom>
              <a:rect b="b" l="l" r="r" t="t"/>
              <a:pathLst>
                <a:path extrusionOk="0" h="178" w="438">
                  <a:moveTo>
                    <a:pt x="75" y="1"/>
                  </a:moveTo>
                  <a:cubicBezTo>
                    <a:pt x="67" y="1"/>
                    <a:pt x="58" y="1"/>
                    <a:pt x="49" y="2"/>
                  </a:cubicBezTo>
                  <a:cubicBezTo>
                    <a:pt x="39" y="2"/>
                    <a:pt x="26" y="2"/>
                    <a:pt x="18" y="9"/>
                  </a:cubicBezTo>
                  <a:cubicBezTo>
                    <a:pt x="1" y="24"/>
                    <a:pt x="14" y="54"/>
                    <a:pt x="36" y="54"/>
                  </a:cubicBezTo>
                  <a:cubicBezTo>
                    <a:pt x="48" y="53"/>
                    <a:pt x="61" y="53"/>
                    <a:pt x="73" y="53"/>
                  </a:cubicBezTo>
                  <a:cubicBezTo>
                    <a:pt x="200" y="53"/>
                    <a:pt x="308" y="101"/>
                    <a:pt x="405" y="178"/>
                  </a:cubicBezTo>
                  <a:cubicBezTo>
                    <a:pt x="415" y="162"/>
                    <a:pt x="426" y="147"/>
                    <a:pt x="438" y="132"/>
                  </a:cubicBezTo>
                  <a:cubicBezTo>
                    <a:pt x="353" y="64"/>
                    <a:pt x="257" y="15"/>
                    <a:pt x="143" y="5"/>
                  </a:cubicBezTo>
                  <a:cubicBezTo>
                    <a:pt x="121" y="2"/>
                    <a:pt x="98" y="1"/>
                    <a:pt x="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59"/>
            <p:cNvSpPr/>
            <p:nvPr/>
          </p:nvSpPr>
          <p:spPr>
            <a:xfrm>
              <a:off x="6543250" y="3680650"/>
              <a:ext cx="11075" cy="26950"/>
            </a:xfrm>
            <a:custGeom>
              <a:rect b="b" l="l" r="r" t="t"/>
              <a:pathLst>
                <a:path extrusionOk="0" h="1078" w="443">
                  <a:moveTo>
                    <a:pt x="36" y="0"/>
                  </a:moveTo>
                  <a:cubicBezTo>
                    <a:pt x="35" y="3"/>
                    <a:pt x="32" y="4"/>
                    <a:pt x="31" y="6"/>
                  </a:cubicBezTo>
                  <a:lnTo>
                    <a:pt x="0" y="46"/>
                  </a:lnTo>
                  <a:cubicBezTo>
                    <a:pt x="131" y="210"/>
                    <a:pt x="280" y="390"/>
                    <a:pt x="335" y="593"/>
                  </a:cubicBezTo>
                  <a:cubicBezTo>
                    <a:pt x="362" y="695"/>
                    <a:pt x="365" y="771"/>
                    <a:pt x="353" y="881"/>
                  </a:cubicBezTo>
                  <a:cubicBezTo>
                    <a:pt x="350" y="936"/>
                    <a:pt x="346" y="993"/>
                    <a:pt x="351" y="1049"/>
                  </a:cubicBezTo>
                  <a:cubicBezTo>
                    <a:pt x="351" y="1056"/>
                    <a:pt x="353" y="1064"/>
                    <a:pt x="361" y="1069"/>
                  </a:cubicBezTo>
                  <a:cubicBezTo>
                    <a:pt x="366" y="1074"/>
                    <a:pt x="373" y="1077"/>
                    <a:pt x="380" y="1077"/>
                  </a:cubicBezTo>
                  <a:cubicBezTo>
                    <a:pt x="390" y="1077"/>
                    <a:pt x="400" y="1072"/>
                    <a:pt x="405" y="1062"/>
                  </a:cubicBezTo>
                  <a:cubicBezTo>
                    <a:pt x="414" y="1040"/>
                    <a:pt x="404" y="1015"/>
                    <a:pt x="407" y="992"/>
                  </a:cubicBezTo>
                  <a:cubicBezTo>
                    <a:pt x="407" y="937"/>
                    <a:pt x="411" y="884"/>
                    <a:pt x="414" y="829"/>
                  </a:cubicBezTo>
                  <a:cubicBezTo>
                    <a:pt x="443" y="562"/>
                    <a:pt x="293" y="323"/>
                    <a:pt x="133" y="120"/>
                  </a:cubicBezTo>
                  <a:cubicBezTo>
                    <a:pt x="102" y="82"/>
                    <a:pt x="69" y="40"/>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59"/>
            <p:cNvSpPr/>
            <p:nvPr/>
          </p:nvSpPr>
          <p:spPr>
            <a:xfrm>
              <a:off x="6541050" y="3683575"/>
              <a:ext cx="9600" cy="18275"/>
            </a:xfrm>
            <a:custGeom>
              <a:rect b="b" l="l" r="r" t="t"/>
              <a:pathLst>
                <a:path extrusionOk="0" h="731" w="384">
                  <a:moveTo>
                    <a:pt x="29" y="1"/>
                  </a:moveTo>
                  <a:cubicBezTo>
                    <a:pt x="26" y="6"/>
                    <a:pt x="21" y="11"/>
                    <a:pt x="17" y="16"/>
                  </a:cubicBezTo>
                  <a:cubicBezTo>
                    <a:pt x="12" y="23"/>
                    <a:pt x="6" y="30"/>
                    <a:pt x="1" y="38"/>
                  </a:cubicBezTo>
                  <a:cubicBezTo>
                    <a:pt x="98" y="103"/>
                    <a:pt x="181" y="211"/>
                    <a:pt x="240" y="322"/>
                  </a:cubicBezTo>
                  <a:cubicBezTo>
                    <a:pt x="286" y="411"/>
                    <a:pt x="313" y="543"/>
                    <a:pt x="320" y="624"/>
                  </a:cubicBezTo>
                  <a:cubicBezTo>
                    <a:pt x="328" y="676"/>
                    <a:pt x="321" y="695"/>
                    <a:pt x="336" y="724"/>
                  </a:cubicBezTo>
                  <a:cubicBezTo>
                    <a:pt x="341" y="728"/>
                    <a:pt x="347" y="731"/>
                    <a:pt x="353" y="731"/>
                  </a:cubicBezTo>
                  <a:cubicBezTo>
                    <a:pt x="366" y="731"/>
                    <a:pt x="378" y="721"/>
                    <a:pt x="378" y="706"/>
                  </a:cubicBezTo>
                  <a:cubicBezTo>
                    <a:pt x="384" y="435"/>
                    <a:pt x="261" y="169"/>
                    <a:pt x="42" y="8"/>
                  </a:cubicBezTo>
                  <a:lnTo>
                    <a:pt x="2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59"/>
            <p:cNvSpPr/>
            <p:nvPr/>
          </p:nvSpPr>
          <p:spPr>
            <a:xfrm>
              <a:off x="6555050" y="3700425"/>
              <a:ext cx="4475" cy="22750"/>
            </a:xfrm>
            <a:custGeom>
              <a:rect b="b" l="l" r="r" t="t"/>
              <a:pathLst>
                <a:path extrusionOk="0" h="910" w="179">
                  <a:moveTo>
                    <a:pt x="58" y="0"/>
                  </a:moveTo>
                  <a:cubicBezTo>
                    <a:pt x="46" y="0"/>
                    <a:pt x="34" y="10"/>
                    <a:pt x="34" y="24"/>
                  </a:cubicBezTo>
                  <a:cubicBezTo>
                    <a:pt x="13" y="206"/>
                    <a:pt x="1" y="389"/>
                    <a:pt x="30" y="570"/>
                  </a:cubicBezTo>
                  <a:cubicBezTo>
                    <a:pt x="40" y="685"/>
                    <a:pt x="102" y="832"/>
                    <a:pt x="135" y="901"/>
                  </a:cubicBezTo>
                  <a:cubicBezTo>
                    <a:pt x="139" y="907"/>
                    <a:pt x="145" y="910"/>
                    <a:pt x="150" y="910"/>
                  </a:cubicBezTo>
                  <a:cubicBezTo>
                    <a:pt x="165" y="910"/>
                    <a:pt x="179" y="892"/>
                    <a:pt x="168" y="875"/>
                  </a:cubicBezTo>
                  <a:cubicBezTo>
                    <a:pt x="81" y="651"/>
                    <a:pt x="50" y="445"/>
                    <a:pt x="68" y="206"/>
                  </a:cubicBezTo>
                  <a:cubicBezTo>
                    <a:pt x="70" y="150"/>
                    <a:pt x="74" y="94"/>
                    <a:pt x="80" y="38"/>
                  </a:cubicBezTo>
                  <a:cubicBezTo>
                    <a:pt x="81" y="28"/>
                    <a:pt x="82" y="17"/>
                    <a:pt x="75" y="7"/>
                  </a:cubicBezTo>
                  <a:cubicBezTo>
                    <a:pt x="70" y="2"/>
                    <a:pt x="64" y="0"/>
                    <a:pt x="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59"/>
            <p:cNvSpPr/>
            <p:nvPr/>
          </p:nvSpPr>
          <p:spPr>
            <a:xfrm>
              <a:off x="6558150" y="3708550"/>
              <a:ext cx="4675" cy="20775"/>
            </a:xfrm>
            <a:custGeom>
              <a:rect b="b" l="l" r="r" t="t"/>
              <a:pathLst>
                <a:path extrusionOk="0" h="831" w="187">
                  <a:moveTo>
                    <a:pt x="63" y="0"/>
                  </a:moveTo>
                  <a:cubicBezTo>
                    <a:pt x="52" y="0"/>
                    <a:pt x="41" y="6"/>
                    <a:pt x="38" y="18"/>
                  </a:cubicBezTo>
                  <a:cubicBezTo>
                    <a:pt x="0" y="291"/>
                    <a:pt x="49" y="571"/>
                    <a:pt x="134" y="831"/>
                  </a:cubicBezTo>
                  <a:cubicBezTo>
                    <a:pt x="151" y="829"/>
                    <a:pt x="168" y="826"/>
                    <a:pt x="187" y="824"/>
                  </a:cubicBezTo>
                  <a:cubicBezTo>
                    <a:pt x="153" y="728"/>
                    <a:pt x="126" y="628"/>
                    <a:pt x="104" y="510"/>
                  </a:cubicBezTo>
                  <a:cubicBezTo>
                    <a:pt x="83" y="391"/>
                    <a:pt x="68" y="285"/>
                    <a:pt x="73" y="154"/>
                  </a:cubicBezTo>
                  <a:cubicBezTo>
                    <a:pt x="72" y="106"/>
                    <a:pt x="90" y="39"/>
                    <a:pt x="84" y="12"/>
                  </a:cubicBezTo>
                  <a:cubicBezTo>
                    <a:pt x="79" y="4"/>
                    <a:pt x="71" y="0"/>
                    <a:pt x="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59"/>
            <p:cNvSpPr/>
            <p:nvPr/>
          </p:nvSpPr>
          <p:spPr>
            <a:xfrm>
              <a:off x="6548800" y="3739275"/>
              <a:ext cx="16975" cy="32050"/>
            </a:xfrm>
            <a:custGeom>
              <a:rect b="b" l="l" r="r" t="t"/>
              <a:pathLst>
                <a:path extrusionOk="0" h="1282" w="679">
                  <a:moveTo>
                    <a:pt x="678" y="0"/>
                  </a:moveTo>
                  <a:cubicBezTo>
                    <a:pt x="663" y="8"/>
                    <a:pt x="645" y="14"/>
                    <a:pt x="629" y="18"/>
                  </a:cubicBezTo>
                  <a:cubicBezTo>
                    <a:pt x="619" y="64"/>
                    <a:pt x="602" y="111"/>
                    <a:pt x="580" y="159"/>
                  </a:cubicBezTo>
                  <a:cubicBezTo>
                    <a:pt x="576" y="155"/>
                    <a:pt x="570" y="153"/>
                    <a:pt x="565" y="153"/>
                  </a:cubicBezTo>
                  <a:cubicBezTo>
                    <a:pt x="561" y="153"/>
                    <a:pt x="557" y="154"/>
                    <a:pt x="553" y="157"/>
                  </a:cubicBezTo>
                  <a:cubicBezTo>
                    <a:pt x="463" y="212"/>
                    <a:pt x="371" y="267"/>
                    <a:pt x="294" y="341"/>
                  </a:cubicBezTo>
                  <a:cubicBezTo>
                    <a:pt x="208" y="430"/>
                    <a:pt x="148" y="540"/>
                    <a:pt x="101" y="655"/>
                  </a:cubicBezTo>
                  <a:cubicBezTo>
                    <a:pt x="29" y="832"/>
                    <a:pt x="32" y="1025"/>
                    <a:pt x="11" y="1213"/>
                  </a:cubicBezTo>
                  <a:cubicBezTo>
                    <a:pt x="11" y="1234"/>
                    <a:pt x="1" y="1242"/>
                    <a:pt x="10" y="1268"/>
                  </a:cubicBezTo>
                  <a:cubicBezTo>
                    <a:pt x="15" y="1277"/>
                    <a:pt x="25" y="1282"/>
                    <a:pt x="35" y="1282"/>
                  </a:cubicBezTo>
                  <a:cubicBezTo>
                    <a:pt x="43" y="1282"/>
                    <a:pt x="50" y="1279"/>
                    <a:pt x="56" y="1274"/>
                  </a:cubicBezTo>
                  <a:cubicBezTo>
                    <a:pt x="67" y="1263"/>
                    <a:pt x="65" y="1243"/>
                    <a:pt x="67" y="1228"/>
                  </a:cubicBezTo>
                  <a:cubicBezTo>
                    <a:pt x="88" y="1064"/>
                    <a:pt x="81" y="919"/>
                    <a:pt x="120" y="771"/>
                  </a:cubicBezTo>
                  <a:cubicBezTo>
                    <a:pt x="181" y="553"/>
                    <a:pt x="302" y="363"/>
                    <a:pt x="499" y="247"/>
                  </a:cubicBezTo>
                  <a:cubicBezTo>
                    <a:pt x="514" y="235"/>
                    <a:pt x="534" y="226"/>
                    <a:pt x="551" y="214"/>
                  </a:cubicBezTo>
                  <a:lnTo>
                    <a:pt x="551" y="214"/>
                  </a:lnTo>
                  <a:cubicBezTo>
                    <a:pt x="544" y="229"/>
                    <a:pt x="537" y="244"/>
                    <a:pt x="530" y="258"/>
                  </a:cubicBezTo>
                  <a:cubicBezTo>
                    <a:pt x="520" y="285"/>
                    <a:pt x="486" y="325"/>
                    <a:pt x="532" y="327"/>
                  </a:cubicBezTo>
                  <a:cubicBezTo>
                    <a:pt x="557" y="309"/>
                    <a:pt x="566" y="273"/>
                    <a:pt x="583" y="249"/>
                  </a:cubicBezTo>
                  <a:cubicBezTo>
                    <a:pt x="629" y="174"/>
                    <a:pt x="668" y="88"/>
                    <a:pt x="6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59"/>
            <p:cNvSpPr/>
            <p:nvPr/>
          </p:nvSpPr>
          <p:spPr>
            <a:xfrm>
              <a:off x="6552625" y="3749125"/>
              <a:ext cx="8950" cy="17725"/>
            </a:xfrm>
            <a:custGeom>
              <a:rect b="b" l="l" r="r" t="t"/>
              <a:pathLst>
                <a:path extrusionOk="0" h="709" w="358">
                  <a:moveTo>
                    <a:pt x="329" y="1"/>
                  </a:moveTo>
                  <a:cubicBezTo>
                    <a:pt x="326" y="1"/>
                    <a:pt x="322" y="2"/>
                    <a:pt x="317" y="4"/>
                  </a:cubicBezTo>
                  <a:cubicBezTo>
                    <a:pt x="244" y="52"/>
                    <a:pt x="176" y="113"/>
                    <a:pt x="130" y="189"/>
                  </a:cubicBezTo>
                  <a:cubicBezTo>
                    <a:pt x="47" y="324"/>
                    <a:pt x="16" y="571"/>
                    <a:pt x="6" y="676"/>
                  </a:cubicBezTo>
                  <a:cubicBezTo>
                    <a:pt x="0" y="693"/>
                    <a:pt x="15" y="708"/>
                    <a:pt x="30" y="708"/>
                  </a:cubicBezTo>
                  <a:cubicBezTo>
                    <a:pt x="36" y="708"/>
                    <a:pt x="42" y="706"/>
                    <a:pt x="47" y="701"/>
                  </a:cubicBezTo>
                  <a:cubicBezTo>
                    <a:pt x="56" y="691"/>
                    <a:pt x="55" y="676"/>
                    <a:pt x="58" y="664"/>
                  </a:cubicBezTo>
                  <a:cubicBezTo>
                    <a:pt x="75" y="534"/>
                    <a:pt x="96" y="307"/>
                    <a:pt x="196" y="174"/>
                  </a:cubicBezTo>
                  <a:cubicBezTo>
                    <a:pt x="224" y="132"/>
                    <a:pt x="284" y="77"/>
                    <a:pt x="332" y="46"/>
                  </a:cubicBezTo>
                  <a:cubicBezTo>
                    <a:pt x="357" y="36"/>
                    <a:pt x="352" y="1"/>
                    <a:pt x="3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59"/>
            <p:cNvSpPr/>
            <p:nvPr/>
          </p:nvSpPr>
          <p:spPr>
            <a:xfrm>
              <a:off x="6467450" y="3802175"/>
              <a:ext cx="15825" cy="7325"/>
            </a:xfrm>
            <a:custGeom>
              <a:rect b="b" l="l" r="r" t="t"/>
              <a:pathLst>
                <a:path extrusionOk="0" h="293" w="633">
                  <a:moveTo>
                    <a:pt x="77" y="1"/>
                  </a:moveTo>
                  <a:cubicBezTo>
                    <a:pt x="75" y="1"/>
                    <a:pt x="73" y="1"/>
                    <a:pt x="71" y="1"/>
                  </a:cubicBezTo>
                  <a:cubicBezTo>
                    <a:pt x="0" y="40"/>
                    <a:pt x="115" y="82"/>
                    <a:pt x="144" y="103"/>
                  </a:cubicBezTo>
                  <a:cubicBezTo>
                    <a:pt x="228" y="151"/>
                    <a:pt x="313" y="197"/>
                    <a:pt x="403" y="231"/>
                  </a:cubicBezTo>
                  <a:cubicBezTo>
                    <a:pt x="483" y="262"/>
                    <a:pt x="556" y="279"/>
                    <a:pt x="629" y="293"/>
                  </a:cubicBezTo>
                  <a:cubicBezTo>
                    <a:pt x="630" y="274"/>
                    <a:pt x="630" y="256"/>
                    <a:pt x="633" y="238"/>
                  </a:cubicBezTo>
                  <a:cubicBezTo>
                    <a:pt x="547" y="221"/>
                    <a:pt x="464" y="199"/>
                    <a:pt x="376" y="159"/>
                  </a:cubicBezTo>
                  <a:cubicBezTo>
                    <a:pt x="326" y="139"/>
                    <a:pt x="221" y="81"/>
                    <a:pt x="153" y="40"/>
                  </a:cubicBezTo>
                  <a:cubicBezTo>
                    <a:pt x="127" y="29"/>
                    <a:pt x="105" y="1"/>
                    <a:pt x="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59"/>
            <p:cNvSpPr/>
            <p:nvPr/>
          </p:nvSpPr>
          <p:spPr>
            <a:xfrm>
              <a:off x="6492150" y="3787400"/>
              <a:ext cx="37200" cy="23400"/>
            </a:xfrm>
            <a:custGeom>
              <a:rect b="b" l="l" r="r" t="t"/>
              <a:pathLst>
                <a:path extrusionOk="0" h="936" w="1488">
                  <a:moveTo>
                    <a:pt x="1406" y="1"/>
                  </a:moveTo>
                  <a:cubicBezTo>
                    <a:pt x="1396" y="1"/>
                    <a:pt x="1385" y="2"/>
                    <a:pt x="1375" y="5"/>
                  </a:cubicBezTo>
                  <a:cubicBezTo>
                    <a:pt x="1271" y="33"/>
                    <a:pt x="1179" y="96"/>
                    <a:pt x="1097" y="162"/>
                  </a:cubicBezTo>
                  <a:cubicBezTo>
                    <a:pt x="1011" y="226"/>
                    <a:pt x="933" y="302"/>
                    <a:pt x="873" y="393"/>
                  </a:cubicBezTo>
                  <a:cubicBezTo>
                    <a:pt x="764" y="569"/>
                    <a:pt x="603" y="711"/>
                    <a:pt x="419" y="803"/>
                  </a:cubicBezTo>
                  <a:cubicBezTo>
                    <a:pt x="485" y="757"/>
                    <a:pt x="544" y="702"/>
                    <a:pt x="597" y="642"/>
                  </a:cubicBezTo>
                  <a:cubicBezTo>
                    <a:pt x="633" y="601"/>
                    <a:pt x="664" y="558"/>
                    <a:pt x="693" y="513"/>
                  </a:cubicBezTo>
                  <a:cubicBezTo>
                    <a:pt x="702" y="494"/>
                    <a:pt x="724" y="481"/>
                    <a:pt x="721" y="458"/>
                  </a:cubicBezTo>
                  <a:cubicBezTo>
                    <a:pt x="718" y="447"/>
                    <a:pt x="707" y="440"/>
                    <a:pt x="697" y="440"/>
                  </a:cubicBezTo>
                  <a:cubicBezTo>
                    <a:pt x="689" y="440"/>
                    <a:pt x="681" y="444"/>
                    <a:pt x="676" y="453"/>
                  </a:cubicBezTo>
                  <a:cubicBezTo>
                    <a:pt x="567" y="611"/>
                    <a:pt x="430" y="776"/>
                    <a:pt x="245" y="838"/>
                  </a:cubicBezTo>
                  <a:cubicBezTo>
                    <a:pt x="166" y="860"/>
                    <a:pt x="74" y="879"/>
                    <a:pt x="1" y="879"/>
                  </a:cubicBezTo>
                  <a:cubicBezTo>
                    <a:pt x="2" y="886"/>
                    <a:pt x="2" y="894"/>
                    <a:pt x="3" y="900"/>
                  </a:cubicBezTo>
                  <a:cubicBezTo>
                    <a:pt x="5" y="910"/>
                    <a:pt x="6" y="920"/>
                    <a:pt x="7" y="930"/>
                  </a:cubicBezTo>
                  <a:lnTo>
                    <a:pt x="22" y="930"/>
                  </a:lnTo>
                  <a:cubicBezTo>
                    <a:pt x="83" y="926"/>
                    <a:pt x="145" y="919"/>
                    <a:pt x="204" y="902"/>
                  </a:cubicBezTo>
                  <a:lnTo>
                    <a:pt x="204" y="902"/>
                  </a:lnTo>
                  <a:cubicBezTo>
                    <a:pt x="203" y="909"/>
                    <a:pt x="203" y="915"/>
                    <a:pt x="207" y="922"/>
                  </a:cubicBezTo>
                  <a:cubicBezTo>
                    <a:pt x="214" y="932"/>
                    <a:pt x="223" y="935"/>
                    <a:pt x="234" y="935"/>
                  </a:cubicBezTo>
                  <a:cubicBezTo>
                    <a:pt x="255" y="935"/>
                    <a:pt x="279" y="921"/>
                    <a:pt x="298" y="919"/>
                  </a:cubicBezTo>
                  <a:cubicBezTo>
                    <a:pt x="393" y="884"/>
                    <a:pt x="485" y="837"/>
                    <a:pt x="571" y="783"/>
                  </a:cubicBezTo>
                  <a:cubicBezTo>
                    <a:pt x="661" y="725"/>
                    <a:pt x="741" y="652"/>
                    <a:pt x="810" y="570"/>
                  </a:cubicBezTo>
                  <a:cubicBezTo>
                    <a:pt x="872" y="497"/>
                    <a:pt x="935" y="390"/>
                    <a:pt x="981" y="334"/>
                  </a:cubicBezTo>
                  <a:cubicBezTo>
                    <a:pt x="1107" y="200"/>
                    <a:pt x="1277" y="69"/>
                    <a:pt x="1413" y="56"/>
                  </a:cubicBezTo>
                  <a:cubicBezTo>
                    <a:pt x="1413" y="56"/>
                    <a:pt x="1413" y="56"/>
                    <a:pt x="1414" y="56"/>
                  </a:cubicBezTo>
                  <a:cubicBezTo>
                    <a:pt x="1439" y="56"/>
                    <a:pt x="1449" y="97"/>
                    <a:pt x="1393" y="174"/>
                  </a:cubicBezTo>
                  <a:cubicBezTo>
                    <a:pt x="1382" y="194"/>
                    <a:pt x="1371" y="208"/>
                    <a:pt x="1359" y="221"/>
                  </a:cubicBezTo>
                  <a:cubicBezTo>
                    <a:pt x="1357" y="220"/>
                    <a:pt x="1357" y="218"/>
                    <a:pt x="1355" y="216"/>
                  </a:cubicBezTo>
                  <a:cubicBezTo>
                    <a:pt x="1341" y="207"/>
                    <a:pt x="1324" y="205"/>
                    <a:pt x="1307" y="205"/>
                  </a:cubicBezTo>
                  <a:cubicBezTo>
                    <a:pt x="1292" y="205"/>
                    <a:pt x="1277" y="207"/>
                    <a:pt x="1262" y="208"/>
                  </a:cubicBezTo>
                  <a:cubicBezTo>
                    <a:pt x="1192" y="214"/>
                    <a:pt x="1135" y="255"/>
                    <a:pt x="1087" y="304"/>
                  </a:cubicBezTo>
                  <a:cubicBezTo>
                    <a:pt x="1014" y="384"/>
                    <a:pt x="956" y="478"/>
                    <a:pt x="901" y="569"/>
                  </a:cubicBezTo>
                  <a:cubicBezTo>
                    <a:pt x="898" y="583"/>
                    <a:pt x="910" y="592"/>
                    <a:pt x="921" y="592"/>
                  </a:cubicBezTo>
                  <a:cubicBezTo>
                    <a:pt x="928" y="592"/>
                    <a:pt x="934" y="589"/>
                    <a:pt x="938" y="582"/>
                  </a:cubicBezTo>
                  <a:cubicBezTo>
                    <a:pt x="1045" y="439"/>
                    <a:pt x="1131" y="256"/>
                    <a:pt x="1292" y="256"/>
                  </a:cubicBezTo>
                  <a:cubicBezTo>
                    <a:pt x="1296" y="256"/>
                    <a:pt x="1300" y="256"/>
                    <a:pt x="1304" y="256"/>
                  </a:cubicBezTo>
                  <a:cubicBezTo>
                    <a:pt x="1305" y="256"/>
                    <a:pt x="1307" y="256"/>
                    <a:pt x="1309" y="256"/>
                  </a:cubicBezTo>
                  <a:cubicBezTo>
                    <a:pt x="1321" y="256"/>
                    <a:pt x="1325" y="260"/>
                    <a:pt x="1330" y="260"/>
                  </a:cubicBezTo>
                  <a:cubicBezTo>
                    <a:pt x="1326" y="266"/>
                    <a:pt x="1324" y="272"/>
                    <a:pt x="1321" y="278"/>
                  </a:cubicBezTo>
                  <a:cubicBezTo>
                    <a:pt x="1320" y="291"/>
                    <a:pt x="1332" y="299"/>
                    <a:pt x="1343" y="299"/>
                  </a:cubicBezTo>
                  <a:cubicBezTo>
                    <a:pt x="1348" y="299"/>
                    <a:pt x="1353" y="298"/>
                    <a:pt x="1357" y="293"/>
                  </a:cubicBezTo>
                  <a:cubicBezTo>
                    <a:pt x="1407" y="230"/>
                    <a:pt x="1479" y="168"/>
                    <a:pt x="1486" y="82"/>
                  </a:cubicBezTo>
                  <a:cubicBezTo>
                    <a:pt x="1488" y="28"/>
                    <a:pt x="1450" y="1"/>
                    <a:pt x="14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59"/>
            <p:cNvSpPr/>
            <p:nvPr/>
          </p:nvSpPr>
          <p:spPr>
            <a:xfrm>
              <a:off x="6429075" y="3767350"/>
              <a:ext cx="8625" cy="13350"/>
            </a:xfrm>
            <a:custGeom>
              <a:rect b="b" l="l" r="r" t="t"/>
              <a:pathLst>
                <a:path extrusionOk="0" h="534" w="345">
                  <a:moveTo>
                    <a:pt x="30" y="0"/>
                  </a:moveTo>
                  <a:cubicBezTo>
                    <a:pt x="15" y="0"/>
                    <a:pt x="1" y="17"/>
                    <a:pt x="6" y="33"/>
                  </a:cubicBezTo>
                  <a:cubicBezTo>
                    <a:pt x="10" y="45"/>
                    <a:pt x="28" y="59"/>
                    <a:pt x="45" y="80"/>
                  </a:cubicBezTo>
                  <a:cubicBezTo>
                    <a:pt x="169" y="199"/>
                    <a:pt x="230" y="367"/>
                    <a:pt x="303" y="533"/>
                  </a:cubicBezTo>
                  <a:cubicBezTo>
                    <a:pt x="318" y="518"/>
                    <a:pt x="331" y="502"/>
                    <a:pt x="345" y="486"/>
                  </a:cubicBezTo>
                  <a:cubicBezTo>
                    <a:pt x="288" y="349"/>
                    <a:pt x="235" y="210"/>
                    <a:pt x="138" y="100"/>
                  </a:cubicBezTo>
                  <a:cubicBezTo>
                    <a:pt x="106" y="66"/>
                    <a:pt x="75" y="30"/>
                    <a:pt x="40" y="3"/>
                  </a:cubicBezTo>
                  <a:cubicBezTo>
                    <a:pt x="37" y="1"/>
                    <a:pt x="33" y="0"/>
                    <a:pt x="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59"/>
            <p:cNvSpPr/>
            <p:nvPr/>
          </p:nvSpPr>
          <p:spPr>
            <a:xfrm>
              <a:off x="6440425" y="3786425"/>
              <a:ext cx="31000" cy="22000"/>
            </a:xfrm>
            <a:custGeom>
              <a:rect b="b" l="l" r="r" t="t"/>
              <a:pathLst>
                <a:path extrusionOk="0" h="880" w="1240">
                  <a:moveTo>
                    <a:pt x="40" y="1"/>
                  </a:moveTo>
                  <a:cubicBezTo>
                    <a:pt x="27" y="15"/>
                    <a:pt x="14" y="31"/>
                    <a:pt x="1" y="44"/>
                  </a:cubicBezTo>
                  <a:cubicBezTo>
                    <a:pt x="34" y="85"/>
                    <a:pt x="70" y="123"/>
                    <a:pt x="107" y="160"/>
                  </a:cubicBezTo>
                  <a:cubicBezTo>
                    <a:pt x="315" y="392"/>
                    <a:pt x="612" y="497"/>
                    <a:pt x="873" y="653"/>
                  </a:cubicBezTo>
                  <a:cubicBezTo>
                    <a:pt x="982" y="722"/>
                    <a:pt x="1086" y="800"/>
                    <a:pt x="1192" y="873"/>
                  </a:cubicBezTo>
                  <a:cubicBezTo>
                    <a:pt x="1197" y="877"/>
                    <a:pt x="1202" y="879"/>
                    <a:pt x="1207" y="879"/>
                  </a:cubicBezTo>
                  <a:cubicBezTo>
                    <a:pt x="1224" y="879"/>
                    <a:pt x="1239" y="857"/>
                    <a:pt x="1218" y="842"/>
                  </a:cubicBezTo>
                  <a:cubicBezTo>
                    <a:pt x="1029" y="702"/>
                    <a:pt x="838" y="564"/>
                    <a:pt x="626" y="461"/>
                  </a:cubicBezTo>
                  <a:cubicBezTo>
                    <a:pt x="439" y="367"/>
                    <a:pt x="291" y="272"/>
                    <a:pt x="150" y="123"/>
                  </a:cubicBezTo>
                  <a:cubicBezTo>
                    <a:pt x="107" y="78"/>
                    <a:pt x="72" y="41"/>
                    <a:pt x="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59"/>
            <p:cNvSpPr/>
            <p:nvPr/>
          </p:nvSpPr>
          <p:spPr>
            <a:xfrm>
              <a:off x="6414425" y="3747500"/>
              <a:ext cx="18525" cy="31700"/>
            </a:xfrm>
            <a:custGeom>
              <a:rect b="b" l="l" r="r" t="t"/>
              <a:pathLst>
                <a:path extrusionOk="0" h="1268" w="741">
                  <a:moveTo>
                    <a:pt x="32" y="1"/>
                  </a:moveTo>
                  <a:cubicBezTo>
                    <a:pt x="23" y="1"/>
                    <a:pt x="15" y="4"/>
                    <a:pt x="10" y="13"/>
                  </a:cubicBezTo>
                  <a:cubicBezTo>
                    <a:pt x="1" y="34"/>
                    <a:pt x="12" y="59"/>
                    <a:pt x="14" y="95"/>
                  </a:cubicBezTo>
                  <a:cubicBezTo>
                    <a:pt x="20" y="195"/>
                    <a:pt x="83" y="362"/>
                    <a:pt x="169" y="458"/>
                  </a:cubicBezTo>
                  <a:cubicBezTo>
                    <a:pt x="219" y="519"/>
                    <a:pt x="280" y="570"/>
                    <a:pt x="335" y="626"/>
                  </a:cubicBezTo>
                  <a:cubicBezTo>
                    <a:pt x="380" y="669"/>
                    <a:pt x="453" y="760"/>
                    <a:pt x="473" y="787"/>
                  </a:cubicBezTo>
                  <a:cubicBezTo>
                    <a:pt x="552" y="885"/>
                    <a:pt x="601" y="988"/>
                    <a:pt x="638" y="1091"/>
                  </a:cubicBezTo>
                  <a:cubicBezTo>
                    <a:pt x="655" y="1137"/>
                    <a:pt x="669" y="1182"/>
                    <a:pt x="683" y="1227"/>
                  </a:cubicBezTo>
                  <a:cubicBezTo>
                    <a:pt x="686" y="1240"/>
                    <a:pt x="686" y="1255"/>
                    <a:pt x="699" y="1263"/>
                  </a:cubicBezTo>
                  <a:cubicBezTo>
                    <a:pt x="703" y="1266"/>
                    <a:pt x="707" y="1267"/>
                    <a:pt x="712" y="1267"/>
                  </a:cubicBezTo>
                  <a:cubicBezTo>
                    <a:pt x="727" y="1267"/>
                    <a:pt x="741" y="1252"/>
                    <a:pt x="736" y="1235"/>
                  </a:cubicBezTo>
                  <a:cubicBezTo>
                    <a:pt x="708" y="1115"/>
                    <a:pt x="665" y="997"/>
                    <a:pt x="608" y="885"/>
                  </a:cubicBezTo>
                  <a:cubicBezTo>
                    <a:pt x="534" y="761"/>
                    <a:pt x="441" y="646"/>
                    <a:pt x="334" y="545"/>
                  </a:cubicBezTo>
                  <a:cubicBezTo>
                    <a:pt x="164" y="404"/>
                    <a:pt x="86" y="247"/>
                    <a:pt x="57" y="24"/>
                  </a:cubicBezTo>
                  <a:cubicBezTo>
                    <a:pt x="57" y="9"/>
                    <a:pt x="44" y="1"/>
                    <a:pt x="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59"/>
            <p:cNvSpPr/>
            <p:nvPr/>
          </p:nvSpPr>
          <p:spPr>
            <a:xfrm>
              <a:off x="6415250" y="3736675"/>
              <a:ext cx="6325" cy="17850"/>
            </a:xfrm>
            <a:custGeom>
              <a:rect b="b" l="l" r="r" t="t"/>
              <a:pathLst>
                <a:path extrusionOk="0" h="714" w="253">
                  <a:moveTo>
                    <a:pt x="60" y="0"/>
                  </a:moveTo>
                  <a:cubicBezTo>
                    <a:pt x="52" y="2"/>
                    <a:pt x="44" y="2"/>
                    <a:pt x="35" y="3"/>
                  </a:cubicBezTo>
                  <a:cubicBezTo>
                    <a:pt x="26" y="4"/>
                    <a:pt x="17" y="4"/>
                    <a:pt x="8" y="5"/>
                  </a:cubicBezTo>
                  <a:cubicBezTo>
                    <a:pt x="1" y="35"/>
                    <a:pt x="10" y="74"/>
                    <a:pt x="9" y="103"/>
                  </a:cubicBezTo>
                  <a:cubicBezTo>
                    <a:pt x="13" y="183"/>
                    <a:pt x="23" y="265"/>
                    <a:pt x="48" y="342"/>
                  </a:cubicBezTo>
                  <a:cubicBezTo>
                    <a:pt x="90" y="468"/>
                    <a:pt x="141" y="595"/>
                    <a:pt x="211" y="709"/>
                  </a:cubicBezTo>
                  <a:cubicBezTo>
                    <a:pt x="215" y="712"/>
                    <a:pt x="219" y="713"/>
                    <a:pt x="223" y="713"/>
                  </a:cubicBezTo>
                  <a:cubicBezTo>
                    <a:pt x="238" y="713"/>
                    <a:pt x="252" y="696"/>
                    <a:pt x="242" y="682"/>
                  </a:cubicBezTo>
                  <a:cubicBezTo>
                    <a:pt x="147" y="494"/>
                    <a:pt x="69" y="302"/>
                    <a:pt x="65" y="98"/>
                  </a:cubicBezTo>
                  <a:cubicBezTo>
                    <a:pt x="60" y="66"/>
                    <a:pt x="66" y="31"/>
                    <a:pt x="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59"/>
            <p:cNvSpPr/>
            <p:nvPr/>
          </p:nvSpPr>
          <p:spPr>
            <a:xfrm>
              <a:off x="6476550" y="3813000"/>
              <a:ext cx="20950" cy="19800"/>
            </a:xfrm>
            <a:custGeom>
              <a:rect b="b" l="l" r="r" t="t"/>
              <a:pathLst>
                <a:path extrusionOk="0" h="792" w="838">
                  <a:moveTo>
                    <a:pt x="345" y="1"/>
                  </a:moveTo>
                  <a:cubicBezTo>
                    <a:pt x="341" y="1"/>
                    <a:pt x="337" y="1"/>
                    <a:pt x="332" y="3"/>
                  </a:cubicBezTo>
                  <a:cubicBezTo>
                    <a:pt x="168" y="71"/>
                    <a:pt x="1" y="304"/>
                    <a:pt x="54" y="502"/>
                  </a:cubicBezTo>
                  <a:cubicBezTo>
                    <a:pt x="82" y="581"/>
                    <a:pt x="145" y="685"/>
                    <a:pt x="239" y="740"/>
                  </a:cubicBezTo>
                  <a:cubicBezTo>
                    <a:pt x="298" y="773"/>
                    <a:pt x="368" y="792"/>
                    <a:pt x="436" y="792"/>
                  </a:cubicBezTo>
                  <a:cubicBezTo>
                    <a:pt x="491" y="792"/>
                    <a:pt x="546" y="779"/>
                    <a:pt x="594" y="751"/>
                  </a:cubicBezTo>
                  <a:cubicBezTo>
                    <a:pt x="708" y="685"/>
                    <a:pt x="810" y="579"/>
                    <a:pt x="821" y="442"/>
                  </a:cubicBezTo>
                  <a:cubicBezTo>
                    <a:pt x="837" y="267"/>
                    <a:pt x="743" y="107"/>
                    <a:pt x="592" y="31"/>
                  </a:cubicBezTo>
                  <a:cubicBezTo>
                    <a:pt x="581" y="27"/>
                    <a:pt x="583" y="25"/>
                    <a:pt x="570" y="25"/>
                  </a:cubicBezTo>
                  <a:cubicBezTo>
                    <a:pt x="567" y="25"/>
                    <a:pt x="562" y="25"/>
                    <a:pt x="556" y="25"/>
                  </a:cubicBezTo>
                  <a:cubicBezTo>
                    <a:pt x="530" y="31"/>
                    <a:pt x="518" y="62"/>
                    <a:pt x="531" y="85"/>
                  </a:cubicBezTo>
                  <a:cubicBezTo>
                    <a:pt x="539" y="100"/>
                    <a:pt x="559" y="107"/>
                    <a:pt x="574" y="116"/>
                  </a:cubicBezTo>
                  <a:cubicBezTo>
                    <a:pt x="614" y="140"/>
                    <a:pt x="614" y="140"/>
                    <a:pt x="651" y="179"/>
                  </a:cubicBezTo>
                  <a:cubicBezTo>
                    <a:pt x="747" y="277"/>
                    <a:pt x="762" y="483"/>
                    <a:pt x="645" y="600"/>
                  </a:cubicBezTo>
                  <a:cubicBezTo>
                    <a:pt x="579" y="662"/>
                    <a:pt x="562" y="685"/>
                    <a:pt x="464" y="709"/>
                  </a:cubicBezTo>
                  <a:cubicBezTo>
                    <a:pt x="451" y="711"/>
                    <a:pt x="437" y="711"/>
                    <a:pt x="424" y="711"/>
                  </a:cubicBezTo>
                  <a:cubicBezTo>
                    <a:pt x="302" y="711"/>
                    <a:pt x="188" y="650"/>
                    <a:pt x="123" y="493"/>
                  </a:cubicBezTo>
                  <a:cubicBezTo>
                    <a:pt x="83" y="387"/>
                    <a:pt x="146" y="236"/>
                    <a:pt x="270" y="139"/>
                  </a:cubicBezTo>
                  <a:cubicBezTo>
                    <a:pt x="300" y="111"/>
                    <a:pt x="334" y="97"/>
                    <a:pt x="372" y="80"/>
                  </a:cubicBezTo>
                  <a:cubicBezTo>
                    <a:pt x="406" y="55"/>
                    <a:pt x="383" y="1"/>
                    <a:pt x="3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59"/>
            <p:cNvSpPr/>
            <p:nvPr/>
          </p:nvSpPr>
          <p:spPr>
            <a:xfrm>
              <a:off x="6670950" y="3430775"/>
              <a:ext cx="50" cy="25"/>
            </a:xfrm>
            <a:custGeom>
              <a:rect b="b" l="l" r="r" t="t"/>
              <a:pathLst>
                <a:path extrusionOk="0" h="1" w="2">
                  <a:moveTo>
                    <a:pt x="0" y="1"/>
                  </a:moveTo>
                  <a:cubicBezTo>
                    <a:pt x="1" y="1"/>
                    <a:pt x="1"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59"/>
            <p:cNvSpPr/>
            <p:nvPr/>
          </p:nvSpPr>
          <p:spPr>
            <a:xfrm>
              <a:off x="6664100" y="3427200"/>
              <a:ext cx="22300" cy="31550"/>
            </a:xfrm>
            <a:custGeom>
              <a:rect b="b" l="l" r="r" t="t"/>
              <a:pathLst>
                <a:path extrusionOk="0" h="1262" w="892">
                  <a:moveTo>
                    <a:pt x="584" y="112"/>
                  </a:moveTo>
                  <a:cubicBezTo>
                    <a:pt x="596" y="112"/>
                    <a:pt x="606" y="112"/>
                    <a:pt x="612" y="114"/>
                  </a:cubicBezTo>
                  <a:cubicBezTo>
                    <a:pt x="614" y="114"/>
                    <a:pt x="616" y="115"/>
                    <a:pt x="617" y="115"/>
                  </a:cubicBezTo>
                  <a:cubicBezTo>
                    <a:pt x="619" y="117"/>
                    <a:pt x="620" y="117"/>
                    <a:pt x="621" y="118"/>
                  </a:cubicBezTo>
                  <a:cubicBezTo>
                    <a:pt x="624" y="121"/>
                    <a:pt x="626" y="122"/>
                    <a:pt x="627" y="124"/>
                  </a:cubicBezTo>
                  <a:cubicBezTo>
                    <a:pt x="629" y="126"/>
                    <a:pt x="629" y="126"/>
                    <a:pt x="630" y="128"/>
                  </a:cubicBezTo>
                  <a:cubicBezTo>
                    <a:pt x="632" y="132"/>
                    <a:pt x="636" y="137"/>
                    <a:pt x="637" y="140"/>
                  </a:cubicBezTo>
                  <a:cubicBezTo>
                    <a:pt x="682" y="292"/>
                    <a:pt x="705" y="449"/>
                    <a:pt x="732" y="604"/>
                  </a:cubicBezTo>
                  <a:cubicBezTo>
                    <a:pt x="754" y="719"/>
                    <a:pt x="775" y="921"/>
                    <a:pt x="762" y="952"/>
                  </a:cubicBezTo>
                  <a:cubicBezTo>
                    <a:pt x="760" y="955"/>
                    <a:pt x="759" y="956"/>
                    <a:pt x="758" y="957"/>
                  </a:cubicBezTo>
                  <a:cubicBezTo>
                    <a:pt x="752" y="963"/>
                    <a:pt x="745" y="971"/>
                    <a:pt x="739" y="976"/>
                  </a:cubicBezTo>
                  <a:cubicBezTo>
                    <a:pt x="727" y="983"/>
                    <a:pt x="697" y="1001"/>
                    <a:pt x="688" y="1005"/>
                  </a:cubicBezTo>
                  <a:cubicBezTo>
                    <a:pt x="674" y="1016"/>
                    <a:pt x="598" y="1047"/>
                    <a:pt x="598" y="1047"/>
                  </a:cubicBezTo>
                  <a:cubicBezTo>
                    <a:pt x="598" y="1047"/>
                    <a:pt x="600" y="1046"/>
                    <a:pt x="605" y="1045"/>
                  </a:cubicBezTo>
                  <a:lnTo>
                    <a:pt x="605" y="1045"/>
                  </a:lnTo>
                  <a:cubicBezTo>
                    <a:pt x="518" y="1080"/>
                    <a:pt x="383" y="1134"/>
                    <a:pt x="328" y="1141"/>
                  </a:cubicBezTo>
                  <a:lnTo>
                    <a:pt x="320" y="1126"/>
                  </a:lnTo>
                  <a:cubicBezTo>
                    <a:pt x="245" y="819"/>
                    <a:pt x="202" y="506"/>
                    <a:pt x="130" y="199"/>
                  </a:cubicBezTo>
                  <a:cubicBezTo>
                    <a:pt x="131" y="196"/>
                    <a:pt x="131" y="194"/>
                    <a:pt x="132" y="191"/>
                  </a:cubicBezTo>
                  <a:cubicBezTo>
                    <a:pt x="133" y="190"/>
                    <a:pt x="133" y="189"/>
                    <a:pt x="133" y="187"/>
                  </a:cubicBezTo>
                  <a:cubicBezTo>
                    <a:pt x="136" y="184"/>
                    <a:pt x="138" y="179"/>
                    <a:pt x="141" y="174"/>
                  </a:cubicBezTo>
                  <a:lnTo>
                    <a:pt x="146" y="169"/>
                  </a:lnTo>
                  <a:cubicBezTo>
                    <a:pt x="148" y="166"/>
                    <a:pt x="153" y="165"/>
                    <a:pt x="156" y="163"/>
                  </a:cubicBezTo>
                  <a:lnTo>
                    <a:pt x="157" y="163"/>
                  </a:lnTo>
                  <a:cubicBezTo>
                    <a:pt x="177" y="154"/>
                    <a:pt x="259" y="144"/>
                    <a:pt x="271" y="140"/>
                  </a:cubicBezTo>
                  <a:lnTo>
                    <a:pt x="267" y="140"/>
                  </a:lnTo>
                  <a:cubicBezTo>
                    <a:pt x="309" y="134"/>
                    <a:pt x="503" y="112"/>
                    <a:pt x="584" y="112"/>
                  </a:cubicBezTo>
                  <a:close/>
                  <a:moveTo>
                    <a:pt x="561" y="0"/>
                  </a:moveTo>
                  <a:cubicBezTo>
                    <a:pt x="430" y="0"/>
                    <a:pt x="299" y="26"/>
                    <a:pt x="207" y="35"/>
                  </a:cubicBezTo>
                  <a:cubicBezTo>
                    <a:pt x="157" y="42"/>
                    <a:pt x="104" y="51"/>
                    <a:pt x="65" y="87"/>
                  </a:cubicBezTo>
                  <a:cubicBezTo>
                    <a:pt x="33" y="121"/>
                    <a:pt x="0" y="176"/>
                    <a:pt x="17" y="224"/>
                  </a:cubicBezTo>
                  <a:cubicBezTo>
                    <a:pt x="23" y="240"/>
                    <a:pt x="36" y="251"/>
                    <a:pt x="50" y="256"/>
                  </a:cubicBezTo>
                  <a:cubicBezTo>
                    <a:pt x="94" y="479"/>
                    <a:pt x="132" y="704"/>
                    <a:pt x="166" y="929"/>
                  </a:cubicBezTo>
                  <a:lnTo>
                    <a:pt x="166" y="929"/>
                  </a:lnTo>
                  <a:cubicBezTo>
                    <a:pt x="168" y="954"/>
                    <a:pt x="187" y="1150"/>
                    <a:pt x="233" y="1214"/>
                  </a:cubicBezTo>
                  <a:cubicBezTo>
                    <a:pt x="256" y="1250"/>
                    <a:pt x="288" y="1262"/>
                    <a:pt x="324" y="1262"/>
                  </a:cubicBezTo>
                  <a:cubicBezTo>
                    <a:pt x="378" y="1262"/>
                    <a:pt x="438" y="1235"/>
                    <a:pt x="485" y="1220"/>
                  </a:cubicBezTo>
                  <a:cubicBezTo>
                    <a:pt x="592" y="1179"/>
                    <a:pt x="702" y="1141"/>
                    <a:pt x="799" y="1079"/>
                  </a:cubicBezTo>
                  <a:cubicBezTo>
                    <a:pt x="825" y="1060"/>
                    <a:pt x="851" y="1040"/>
                    <a:pt x="864" y="1012"/>
                  </a:cubicBezTo>
                  <a:cubicBezTo>
                    <a:pt x="892" y="946"/>
                    <a:pt x="884" y="874"/>
                    <a:pt x="878" y="806"/>
                  </a:cubicBezTo>
                  <a:cubicBezTo>
                    <a:pt x="862" y="674"/>
                    <a:pt x="842" y="544"/>
                    <a:pt x="819" y="414"/>
                  </a:cubicBezTo>
                  <a:cubicBezTo>
                    <a:pt x="795" y="303"/>
                    <a:pt x="783" y="189"/>
                    <a:pt x="739" y="85"/>
                  </a:cubicBezTo>
                  <a:cubicBezTo>
                    <a:pt x="721" y="45"/>
                    <a:pt x="683" y="13"/>
                    <a:pt x="639" y="4"/>
                  </a:cubicBezTo>
                  <a:cubicBezTo>
                    <a:pt x="613" y="1"/>
                    <a:pt x="587" y="0"/>
                    <a:pt x="5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59"/>
            <p:cNvSpPr/>
            <p:nvPr/>
          </p:nvSpPr>
          <p:spPr>
            <a:xfrm>
              <a:off x="6539600" y="3439125"/>
              <a:ext cx="18950" cy="32225"/>
            </a:xfrm>
            <a:custGeom>
              <a:rect b="b" l="l" r="r" t="t"/>
              <a:pathLst>
                <a:path extrusionOk="0" h="1289" w="758">
                  <a:moveTo>
                    <a:pt x="435" y="118"/>
                  </a:moveTo>
                  <a:cubicBezTo>
                    <a:pt x="499" y="118"/>
                    <a:pt x="563" y="125"/>
                    <a:pt x="604" y="141"/>
                  </a:cubicBezTo>
                  <a:cubicBezTo>
                    <a:pt x="605" y="141"/>
                    <a:pt x="605" y="141"/>
                    <a:pt x="606" y="142"/>
                  </a:cubicBezTo>
                  <a:lnTo>
                    <a:pt x="606" y="142"/>
                  </a:lnTo>
                  <a:cubicBezTo>
                    <a:pt x="605" y="142"/>
                    <a:pt x="605" y="141"/>
                    <a:pt x="604" y="141"/>
                  </a:cubicBezTo>
                  <a:lnTo>
                    <a:pt x="604" y="141"/>
                  </a:lnTo>
                  <a:cubicBezTo>
                    <a:pt x="605" y="141"/>
                    <a:pt x="605" y="143"/>
                    <a:pt x="606" y="143"/>
                  </a:cubicBezTo>
                  <a:cubicBezTo>
                    <a:pt x="606" y="143"/>
                    <a:pt x="606" y="143"/>
                    <a:pt x="606" y="142"/>
                  </a:cubicBezTo>
                  <a:lnTo>
                    <a:pt x="606" y="142"/>
                  </a:lnTo>
                  <a:cubicBezTo>
                    <a:pt x="607" y="143"/>
                    <a:pt x="607" y="144"/>
                    <a:pt x="608" y="144"/>
                  </a:cubicBezTo>
                  <a:cubicBezTo>
                    <a:pt x="609" y="146"/>
                    <a:pt x="611" y="151"/>
                    <a:pt x="611" y="156"/>
                  </a:cubicBezTo>
                  <a:cubicBezTo>
                    <a:pt x="632" y="229"/>
                    <a:pt x="630" y="239"/>
                    <a:pt x="630" y="326"/>
                  </a:cubicBezTo>
                  <a:cubicBezTo>
                    <a:pt x="621" y="528"/>
                    <a:pt x="596" y="728"/>
                    <a:pt x="572" y="929"/>
                  </a:cubicBezTo>
                  <a:cubicBezTo>
                    <a:pt x="563" y="1006"/>
                    <a:pt x="557" y="1062"/>
                    <a:pt x="542" y="1091"/>
                  </a:cubicBezTo>
                  <a:cubicBezTo>
                    <a:pt x="523" y="1149"/>
                    <a:pt x="409" y="1171"/>
                    <a:pt x="295" y="1171"/>
                  </a:cubicBezTo>
                  <a:cubicBezTo>
                    <a:pt x="236" y="1171"/>
                    <a:pt x="176" y="1166"/>
                    <a:pt x="130" y="1156"/>
                  </a:cubicBezTo>
                  <a:cubicBezTo>
                    <a:pt x="121" y="1154"/>
                    <a:pt x="115" y="1154"/>
                    <a:pt x="107" y="1154"/>
                  </a:cubicBezTo>
                  <a:cubicBezTo>
                    <a:pt x="133" y="887"/>
                    <a:pt x="148" y="619"/>
                    <a:pt x="173" y="351"/>
                  </a:cubicBezTo>
                  <a:cubicBezTo>
                    <a:pt x="186" y="254"/>
                    <a:pt x="179" y="212"/>
                    <a:pt x="213" y="155"/>
                  </a:cubicBezTo>
                  <a:cubicBezTo>
                    <a:pt x="222" y="136"/>
                    <a:pt x="329" y="118"/>
                    <a:pt x="435" y="118"/>
                  </a:cubicBezTo>
                  <a:close/>
                  <a:moveTo>
                    <a:pt x="418" y="1"/>
                  </a:moveTo>
                  <a:cubicBezTo>
                    <a:pt x="340" y="1"/>
                    <a:pt x="262" y="12"/>
                    <a:pt x="189" y="36"/>
                  </a:cubicBezTo>
                  <a:cubicBezTo>
                    <a:pt x="107" y="64"/>
                    <a:pt x="78" y="156"/>
                    <a:pt x="71" y="236"/>
                  </a:cubicBezTo>
                  <a:cubicBezTo>
                    <a:pt x="61" y="326"/>
                    <a:pt x="59" y="416"/>
                    <a:pt x="52" y="506"/>
                  </a:cubicBezTo>
                  <a:cubicBezTo>
                    <a:pt x="38" y="733"/>
                    <a:pt x="25" y="962"/>
                    <a:pt x="1" y="1189"/>
                  </a:cubicBezTo>
                  <a:cubicBezTo>
                    <a:pt x="1" y="1222"/>
                    <a:pt x="26" y="1239"/>
                    <a:pt x="51" y="1239"/>
                  </a:cubicBezTo>
                  <a:cubicBezTo>
                    <a:pt x="54" y="1239"/>
                    <a:pt x="57" y="1239"/>
                    <a:pt x="61" y="1238"/>
                  </a:cubicBezTo>
                  <a:cubicBezTo>
                    <a:pt x="68" y="1253"/>
                    <a:pt x="79" y="1264"/>
                    <a:pt x="99" y="1269"/>
                  </a:cubicBezTo>
                  <a:cubicBezTo>
                    <a:pt x="162" y="1283"/>
                    <a:pt x="227" y="1289"/>
                    <a:pt x="293" y="1289"/>
                  </a:cubicBezTo>
                  <a:cubicBezTo>
                    <a:pt x="326" y="1289"/>
                    <a:pt x="359" y="1287"/>
                    <a:pt x="392" y="1284"/>
                  </a:cubicBezTo>
                  <a:cubicBezTo>
                    <a:pt x="462" y="1277"/>
                    <a:pt x="538" y="1262"/>
                    <a:pt x="594" y="1214"/>
                  </a:cubicBezTo>
                  <a:cubicBezTo>
                    <a:pt x="678" y="1138"/>
                    <a:pt x="677" y="1017"/>
                    <a:pt x="693" y="913"/>
                  </a:cubicBezTo>
                  <a:cubicBezTo>
                    <a:pt x="715" y="737"/>
                    <a:pt x="734" y="560"/>
                    <a:pt x="744" y="383"/>
                  </a:cubicBezTo>
                  <a:cubicBezTo>
                    <a:pt x="747" y="279"/>
                    <a:pt x="758" y="160"/>
                    <a:pt x="698" y="71"/>
                  </a:cubicBezTo>
                  <a:cubicBezTo>
                    <a:pt x="663" y="32"/>
                    <a:pt x="606" y="25"/>
                    <a:pt x="558" y="13"/>
                  </a:cubicBezTo>
                  <a:cubicBezTo>
                    <a:pt x="512" y="5"/>
                    <a:pt x="465" y="1"/>
                    <a:pt x="4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59"/>
            <p:cNvSpPr/>
            <p:nvPr/>
          </p:nvSpPr>
          <p:spPr>
            <a:xfrm>
              <a:off x="6554800" y="3442725"/>
              <a:ext cx="25" cy="25"/>
            </a:xfrm>
            <a:custGeom>
              <a:rect b="b" l="l" r="r" t="t"/>
              <a:pathLst>
                <a:path extrusionOk="0" h="1" w="1">
                  <a:moveTo>
                    <a:pt x="0" y="0"/>
                  </a:moveTo>
                  <a:lnTo>
                    <a:pt x="0" y="0"/>
                  </a:lnTo>
                  <a:lnTo>
                    <a:pt x="0" y="0"/>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59"/>
            <p:cNvSpPr/>
            <p:nvPr/>
          </p:nvSpPr>
          <p:spPr>
            <a:xfrm>
              <a:off x="6554825" y="3442750"/>
              <a:ext cx="50" cy="25"/>
            </a:xfrm>
            <a:custGeom>
              <a:rect b="b" l="l" r="r" t="t"/>
              <a:pathLst>
                <a:path extrusionOk="0" h="1" w="2">
                  <a:moveTo>
                    <a:pt x="2" y="0"/>
                  </a:moveTo>
                  <a:lnTo>
                    <a:pt x="2" y="0"/>
                  </a:lnTo>
                  <a:cubicBezTo>
                    <a:pt x="0" y="0"/>
                    <a:pt x="0" y="0"/>
                    <a:pt x="2" y="0"/>
                  </a:cubicBezTo>
                  <a:cubicBezTo>
                    <a:pt x="0" y="0"/>
                    <a:pt x="0" y="0"/>
                    <a:pt x="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59"/>
            <p:cNvSpPr/>
            <p:nvPr/>
          </p:nvSpPr>
          <p:spPr>
            <a:xfrm>
              <a:off x="6723525" y="3402725"/>
              <a:ext cx="35975" cy="37350"/>
            </a:xfrm>
            <a:custGeom>
              <a:rect b="b" l="l" r="r" t="t"/>
              <a:pathLst>
                <a:path extrusionOk="0" h="1494" w="1439">
                  <a:moveTo>
                    <a:pt x="724" y="107"/>
                  </a:moveTo>
                  <a:cubicBezTo>
                    <a:pt x="725" y="107"/>
                    <a:pt x="726" y="108"/>
                    <a:pt x="726" y="108"/>
                  </a:cubicBezTo>
                  <a:cubicBezTo>
                    <a:pt x="814" y="176"/>
                    <a:pt x="1128" y="538"/>
                    <a:pt x="1234" y="655"/>
                  </a:cubicBezTo>
                  <a:cubicBezTo>
                    <a:pt x="1255" y="689"/>
                    <a:pt x="1251" y="681"/>
                    <a:pt x="1256" y="695"/>
                  </a:cubicBezTo>
                  <a:cubicBezTo>
                    <a:pt x="1256" y="696"/>
                    <a:pt x="1255" y="699"/>
                    <a:pt x="1255" y="700"/>
                  </a:cubicBezTo>
                  <a:cubicBezTo>
                    <a:pt x="1231" y="745"/>
                    <a:pt x="1240" y="730"/>
                    <a:pt x="1200" y="771"/>
                  </a:cubicBezTo>
                  <a:cubicBezTo>
                    <a:pt x="1173" y="797"/>
                    <a:pt x="1150" y="810"/>
                    <a:pt x="1095" y="846"/>
                  </a:cubicBezTo>
                  <a:cubicBezTo>
                    <a:pt x="1089" y="851"/>
                    <a:pt x="1080" y="855"/>
                    <a:pt x="1073" y="859"/>
                  </a:cubicBezTo>
                  <a:cubicBezTo>
                    <a:pt x="1059" y="839"/>
                    <a:pt x="1044" y="819"/>
                    <a:pt x="1030" y="800"/>
                  </a:cubicBezTo>
                  <a:cubicBezTo>
                    <a:pt x="917" y="651"/>
                    <a:pt x="782" y="488"/>
                    <a:pt x="695" y="373"/>
                  </a:cubicBezTo>
                  <a:cubicBezTo>
                    <a:pt x="672" y="345"/>
                    <a:pt x="653" y="314"/>
                    <a:pt x="630" y="285"/>
                  </a:cubicBezTo>
                  <a:cubicBezTo>
                    <a:pt x="630" y="283"/>
                    <a:pt x="631" y="282"/>
                    <a:pt x="631" y="281"/>
                  </a:cubicBezTo>
                  <a:cubicBezTo>
                    <a:pt x="633" y="256"/>
                    <a:pt x="635" y="239"/>
                    <a:pt x="651" y="191"/>
                  </a:cubicBezTo>
                  <a:cubicBezTo>
                    <a:pt x="651" y="190"/>
                    <a:pt x="652" y="187"/>
                    <a:pt x="652" y="186"/>
                  </a:cubicBezTo>
                  <a:cubicBezTo>
                    <a:pt x="652" y="185"/>
                    <a:pt x="653" y="184"/>
                    <a:pt x="653" y="183"/>
                  </a:cubicBezTo>
                  <a:cubicBezTo>
                    <a:pt x="653" y="184"/>
                    <a:pt x="653" y="184"/>
                    <a:pt x="653" y="184"/>
                  </a:cubicBezTo>
                  <a:cubicBezTo>
                    <a:pt x="653" y="184"/>
                    <a:pt x="655" y="182"/>
                    <a:pt x="659" y="174"/>
                  </a:cubicBezTo>
                  <a:cubicBezTo>
                    <a:pt x="661" y="171"/>
                    <a:pt x="662" y="169"/>
                    <a:pt x="664" y="166"/>
                  </a:cubicBezTo>
                  <a:cubicBezTo>
                    <a:pt x="666" y="165"/>
                    <a:pt x="667" y="164"/>
                    <a:pt x="668" y="161"/>
                  </a:cubicBezTo>
                  <a:cubicBezTo>
                    <a:pt x="677" y="152"/>
                    <a:pt x="682" y="143"/>
                    <a:pt x="689" y="133"/>
                  </a:cubicBezTo>
                  <a:lnTo>
                    <a:pt x="689" y="133"/>
                  </a:lnTo>
                  <a:cubicBezTo>
                    <a:pt x="689" y="133"/>
                    <a:pt x="689" y="133"/>
                    <a:pt x="689" y="133"/>
                  </a:cubicBezTo>
                  <a:lnTo>
                    <a:pt x="689" y="133"/>
                  </a:lnTo>
                  <a:cubicBezTo>
                    <a:pt x="695" y="126"/>
                    <a:pt x="700" y="123"/>
                    <a:pt x="704" y="115"/>
                  </a:cubicBezTo>
                  <a:lnTo>
                    <a:pt x="705" y="114"/>
                  </a:lnTo>
                  <a:cubicBezTo>
                    <a:pt x="707" y="113"/>
                    <a:pt x="710" y="112"/>
                    <a:pt x="711" y="112"/>
                  </a:cubicBezTo>
                  <a:lnTo>
                    <a:pt x="713" y="112"/>
                  </a:lnTo>
                  <a:cubicBezTo>
                    <a:pt x="715" y="112"/>
                    <a:pt x="720" y="109"/>
                    <a:pt x="724" y="107"/>
                  </a:cubicBezTo>
                  <a:close/>
                  <a:moveTo>
                    <a:pt x="481" y="308"/>
                  </a:moveTo>
                  <a:cubicBezTo>
                    <a:pt x="484" y="308"/>
                    <a:pt x="487" y="308"/>
                    <a:pt x="489" y="309"/>
                  </a:cubicBezTo>
                  <a:cubicBezTo>
                    <a:pt x="490" y="309"/>
                    <a:pt x="493" y="310"/>
                    <a:pt x="494" y="310"/>
                  </a:cubicBezTo>
                  <a:lnTo>
                    <a:pt x="495" y="312"/>
                  </a:lnTo>
                  <a:cubicBezTo>
                    <a:pt x="505" y="319"/>
                    <a:pt x="514" y="329"/>
                    <a:pt x="521" y="338"/>
                  </a:cubicBezTo>
                  <a:cubicBezTo>
                    <a:pt x="600" y="443"/>
                    <a:pt x="761" y="649"/>
                    <a:pt x="876" y="793"/>
                  </a:cubicBezTo>
                  <a:cubicBezTo>
                    <a:pt x="931" y="855"/>
                    <a:pt x="1039" y="1015"/>
                    <a:pt x="1038" y="1039"/>
                  </a:cubicBezTo>
                  <a:cubicBezTo>
                    <a:pt x="1040" y="1043"/>
                    <a:pt x="1040" y="1044"/>
                    <a:pt x="1040" y="1046"/>
                  </a:cubicBezTo>
                  <a:cubicBezTo>
                    <a:pt x="1033" y="1062"/>
                    <a:pt x="1025" y="1075"/>
                    <a:pt x="1017" y="1089"/>
                  </a:cubicBezTo>
                  <a:cubicBezTo>
                    <a:pt x="941" y="1217"/>
                    <a:pt x="856" y="1360"/>
                    <a:pt x="792" y="1375"/>
                  </a:cubicBezTo>
                  <a:cubicBezTo>
                    <a:pt x="791" y="1375"/>
                    <a:pt x="791" y="1374"/>
                    <a:pt x="790" y="1374"/>
                  </a:cubicBezTo>
                  <a:cubicBezTo>
                    <a:pt x="584" y="1182"/>
                    <a:pt x="458" y="1006"/>
                    <a:pt x="308" y="784"/>
                  </a:cubicBezTo>
                  <a:cubicBezTo>
                    <a:pt x="261" y="711"/>
                    <a:pt x="219" y="633"/>
                    <a:pt x="179" y="555"/>
                  </a:cubicBezTo>
                  <a:cubicBezTo>
                    <a:pt x="163" y="529"/>
                    <a:pt x="159" y="494"/>
                    <a:pt x="135" y="473"/>
                  </a:cubicBezTo>
                  <a:lnTo>
                    <a:pt x="135" y="473"/>
                  </a:lnTo>
                  <a:cubicBezTo>
                    <a:pt x="136" y="473"/>
                    <a:pt x="137" y="473"/>
                    <a:pt x="138" y="473"/>
                  </a:cubicBezTo>
                  <a:cubicBezTo>
                    <a:pt x="178" y="473"/>
                    <a:pt x="211" y="437"/>
                    <a:pt x="246" y="421"/>
                  </a:cubicBezTo>
                  <a:cubicBezTo>
                    <a:pt x="324" y="371"/>
                    <a:pt x="449" y="309"/>
                    <a:pt x="472" y="309"/>
                  </a:cubicBezTo>
                  <a:cubicBezTo>
                    <a:pt x="472" y="309"/>
                    <a:pt x="473" y="309"/>
                    <a:pt x="474" y="309"/>
                  </a:cubicBezTo>
                  <a:cubicBezTo>
                    <a:pt x="476" y="308"/>
                    <a:pt x="478" y="308"/>
                    <a:pt x="481" y="308"/>
                  </a:cubicBezTo>
                  <a:close/>
                  <a:moveTo>
                    <a:pt x="725" y="1"/>
                  </a:moveTo>
                  <a:cubicBezTo>
                    <a:pt x="716" y="1"/>
                    <a:pt x="707" y="2"/>
                    <a:pt x="698" y="4"/>
                  </a:cubicBezTo>
                  <a:cubicBezTo>
                    <a:pt x="657" y="19"/>
                    <a:pt x="671" y="13"/>
                    <a:pt x="646" y="32"/>
                  </a:cubicBezTo>
                  <a:cubicBezTo>
                    <a:pt x="641" y="35"/>
                    <a:pt x="635" y="39"/>
                    <a:pt x="630" y="41"/>
                  </a:cubicBezTo>
                  <a:cubicBezTo>
                    <a:pt x="585" y="65"/>
                    <a:pt x="559" y="133"/>
                    <a:pt x="544" y="205"/>
                  </a:cubicBezTo>
                  <a:cubicBezTo>
                    <a:pt x="525" y="197"/>
                    <a:pt x="505" y="193"/>
                    <a:pt x="485" y="193"/>
                  </a:cubicBezTo>
                  <a:cubicBezTo>
                    <a:pt x="430" y="193"/>
                    <a:pt x="374" y="219"/>
                    <a:pt x="326" y="242"/>
                  </a:cubicBezTo>
                  <a:cubicBezTo>
                    <a:pt x="262" y="279"/>
                    <a:pt x="194" y="313"/>
                    <a:pt x="132" y="355"/>
                  </a:cubicBezTo>
                  <a:lnTo>
                    <a:pt x="120" y="355"/>
                  </a:lnTo>
                  <a:cubicBezTo>
                    <a:pt x="122" y="355"/>
                    <a:pt x="122" y="355"/>
                    <a:pt x="123" y="354"/>
                  </a:cubicBezTo>
                  <a:cubicBezTo>
                    <a:pt x="122" y="354"/>
                    <a:pt x="120" y="354"/>
                    <a:pt x="118" y="355"/>
                  </a:cubicBezTo>
                  <a:cubicBezTo>
                    <a:pt x="115" y="355"/>
                    <a:pt x="111" y="356"/>
                    <a:pt x="107" y="358"/>
                  </a:cubicBezTo>
                  <a:cubicBezTo>
                    <a:pt x="83" y="364"/>
                    <a:pt x="64" y="377"/>
                    <a:pt x="46" y="391"/>
                  </a:cubicBezTo>
                  <a:cubicBezTo>
                    <a:pt x="7" y="421"/>
                    <a:pt x="0" y="477"/>
                    <a:pt x="24" y="519"/>
                  </a:cubicBezTo>
                  <a:cubicBezTo>
                    <a:pt x="35" y="550"/>
                    <a:pt x="48" y="580"/>
                    <a:pt x="58" y="611"/>
                  </a:cubicBezTo>
                  <a:cubicBezTo>
                    <a:pt x="65" y="633"/>
                    <a:pt x="82" y="644"/>
                    <a:pt x="102" y="644"/>
                  </a:cubicBezTo>
                  <a:cubicBezTo>
                    <a:pt x="178" y="804"/>
                    <a:pt x="308" y="1008"/>
                    <a:pt x="453" y="1182"/>
                  </a:cubicBezTo>
                  <a:cubicBezTo>
                    <a:pt x="517" y="1262"/>
                    <a:pt x="585" y="1339"/>
                    <a:pt x="657" y="1411"/>
                  </a:cubicBezTo>
                  <a:cubicBezTo>
                    <a:pt x="688" y="1440"/>
                    <a:pt x="718" y="1474"/>
                    <a:pt x="757" y="1488"/>
                  </a:cubicBezTo>
                  <a:cubicBezTo>
                    <a:pt x="769" y="1492"/>
                    <a:pt x="782" y="1493"/>
                    <a:pt x="793" y="1493"/>
                  </a:cubicBezTo>
                  <a:cubicBezTo>
                    <a:pt x="866" y="1493"/>
                    <a:pt x="925" y="1433"/>
                    <a:pt x="967" y="1378"/>
                  </a:cubicBezTo>
                  <a:cubicBezTo>
                    <a:pt x="1039" y="1286"/>
                    <a:pt x="1101" y="1187"/>
                    <a:pt x="1151" y="1082"/>
                  </a:cubicBezTo>
                  <a:cubicBezTo>
                    <a:pt x="1164" y="1045"/>
                    <a:pt x="1153" y="1005"/>
                    <a:pt x="1138" y="971"/>
                  </a:cubicBezTo>
                  <a:lnTo>
                    <a:pt x="1131" y="956"/>
                  </a:lnTo>
                  <a:cubicBezTo>
                    <a:pt x="1243" y="897"/>
                    <a:pt x="1439" y="767"/>
                    <a:pt x="1352" y="624"/>
                  </a:cubicBezTo>
                  <a:cubicBezTo>
                    <a:pt x="1181" y="422"/>
                    <a:pt x="1011" y="214"/>
                    <a:pt x="814" y="35"/>
                  </a:cubicBezTo>
                  <a:cubicBezTo>
                    <a:pt x="789" y="15"/>
                    <a:pt x="757" y="1"/>
                    <a:pt x="7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59"/>
            <p:cNvSpPr/>
            <p:nvPr/>
          </p:nvSpPr>
          <p:spPr>
            <a:xfrm>
              <a:off x="6541700" y="3471675"/>
              <a:ext cx="275" cy="75"/>
            </a:xfrm>
            <a:custGeom>
              <a:rect b="b" l="l" r="r" t="t"/>
              <a:pathLst>
                <a:path extrusionOk="0" h="3" w="11">
                  <a:moveTo>
                    <a:pt x="0" y="1"/>
                  </a:moveTo>
                  <a:cubicBezTo>
                    <a:pt x="2" y="1"/>
                    <a:pt x="3" y="1"/>
                    <a:pt x="4" y="2"/>
                  </a:cubicBezTo>
                  <a:lnTo>
                    <a:pt x="4" y="2"/>
                  </a:lnTo>
                  <a:cubicBezTo>
                    <a:pt x="2" y="1"/>
                    <a:pt x="1" y="1"/>
                    <a:pt x="0" y="1"/>
                  </a:cubicBezTo>
                  <a:close/>
                  <a:moveTo>
                    <a:pt x="4" y="2"/>
                  </a:moveTo>
                  <a:cubicBezTo>
                    <a:pt x="4" y="2"/>
                    <a:pt x="5" y="2"/>
                    <a:pt x="5" y="2"/>
                  </a:cubicBezTo>
                  <a:cubicBezTo>
                    <a:pt x="10" y="2"/>
                    <a:pt x="8" y="2"/>
                    <a:pt x="4" y="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59"/>
            <p:cNvSpPr/>
            <p:nvPr/>
          </p:nvSpPr>
          <p:spPr>
            <a:xfrm>
              <a:off x="6541575" y="3471675"/>
              <a:ext cx="150" cy="25"/>
            </a:xfrm>
            <a:custGeom>
              <a:rect b="b" l="l" r="r" t="t"/>
              <a:pathLst>
                <a:path extrusionOk="0" h="1" w="6">
                  <a:moveTo>
                    <a:pt x="5" y="1"/>
                  </a:moveTo>
                  <a:lnTo>
                    <a:pt x="2" y="1"/>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59"/>
            <p:cNvSpPr/>
            <p:nvPr/>
          </p:nvSpPr>
          <p:spPr>
            <a:xfrm>
              <a:off x="6343250" y="3426550"/>
              <a:ext cx="387100" cy="148475"/>
            </a:xfrm>
            <a:custGeom>
              <a:rect b="b" l="l" r="r" t="t"/>
              <a:pathLst>
                <a:path extrusionOk="0" h="5939" w="15484">
                  <a:moveTo>
                    <a:pt x="13098" y="1236"/>
                  </a:moveTo>
                  <a:cubicBezTo>
                    <a:pt x="13098" y="1236"/>
                    <a:pt x="13094" y="1239"/>
                    <a:pt x="13089" y="1243"/>
                  </a:cubicBezTo>
                  <a:cubicBezTo>
                    <a:pt x="13095" y="1238"/>
                    <a:pt x="13098" y="1236"/>
                    <a:pt x="13098" y="1236"/>
                  </a:cubicBezTo>
                  <a:close/>
                  <a:moveTo>
                    <a:pt x="7929" y="1639"/>
                  </a:moveTo>
                  <a:cubicBezTo>
                    <a:pt x="7929" y="1641"/>
                    <a:pt x="7929" y="1643"/>
                    <a:pt x="7928" y="1645"/>
                  </a:cubicBezTo>
                  <a:lnTo>
                    <a:pt x="7928" y="1645"/>
                  </a:lnTo>
                  <a:cubicBezTo>
                    <a:pt x="7929" y="1643"/>
                    <a:pt x="7929" y="1641"/>
                    <a:pt x="7929" y="1639"/>
                  </a:cubicBezTo>
                  <a:close/>
                  <a:moveTo>
                    <a:pt x="14789" y="1100"/>
                  </a:moveTo>
                  <a:cubicBezTo>
                    <a:pt x="14792" y="1101"/>
                    <a:pt x="14794" y="1101"/>
                    <a:pt x="14797" y="1102"/>
                  </a:cubicBezTo>
                  <a:cubicBezTo>
                    <a:pt x="14808" y="1106"/>
                    <a:pt x="14843" y="1121"/>
                    <a:pt x="14885" y="1147"/>
                  </a:cubicBezTo>
                  <a:cubicBezTo>
                    <a:pt x="15033" y="1230"/>
                    <a:pt x="15210" y="1404"/>
                    <a:pt x="15296" y="1524"/>
                  </a:cubicBezTo>
                  <a:cubicBezTo>
                    <a:pt x="15400" y="1677"/>
                    <a:pt x="15381" y="1652"/>
                    <a:pt x="15286" y="1816"/>
                  </a:cubicBezTo>
                  <a:cubicBezTo>
                    <a:pt x="15254" y="1868"/>
                    <a:pt x="15209" y="1918"/>
                    <a:pt x="15193" y="1932"/>
                  </a:cubicBezTo>
                  <a:cubicBezTo>
                    <a:pt x="15178" y="1923"/>
                    <a:pt x="15169" y="1911"/>
                    <a:pt x="15123" y="1872"/>
                  </a:cubicBezTo>
                  <a:cubicBezTo>
                    <a:pt x="14931" y="1707"/>
                    <a:pt x="14747" y="1523"/>
                    <a:pt x="14520" y="1401"/>
                  </a:cubicBezTo>
                  <a:cubicBezTo>
                    <a:pt x="14524" y="1399"/>
                    <a:pt x="14526" y="1395"/>
                    <a:pt x="14528" y="1392"/>
                  </a:cubicBezTo>
                  <a:cubicBezTo>
                    <a:pt x="14616" y="1307"/>
                    <a:pt x="14723" y="1147"/>
                    <a:pt x="14789" y="1100"/>
                  </a:cubicBezTo>
                  <a:close/>
                  <a:moveTo>
                    <a:pt x="7840" y="1543"/>
                  </a:moveTo>
                  <a:lnTo>
                    <a:pt x="7840" y="1543"/>
                  </a:lnTo>
                  <a:cubicBezTo>
                    <a:pt x="7835" y="1563"/>
                    <a:pt x="7829" y="1581"/>
                    <a:pt x="7825" y="1601"/>
                  </a:cubicBezTo>
                  <a:cubicBezTo>
                    <a:pt x="7814" y="1654"/>
                    <a:pt x="7815" y="1657"/>
                    <a:pt x="7811" y="1687"/>
                  </a:cubicBezTo>
                  <a:cubicBezTo>
                    <a:pt x="7809" y="1707"/>
                    <a:pt x="7812" y="1729"/>
                    <a:pt x="7820" y="1746"/>
                  </a:cubicBezTo>
                  <a:cubicBezTo>
                    <a:pt x="7850" y="1807"/>
                    <a:pt x="7901" y="1801"/>
                    <a:pt x="7935" y="1806"/>
                  </a:cubicBezTo>
                  <a:cubicBezTo>
                    <a:pt x="7953" y="1807"/>
                    <a:pt x="7969" y="1810"/>
                    <a:pt x="7986" y="1812"/>
                  </a:cubicBezTo>
                  <a:cubicBezTo>
                    <a:pt x="7651" y="2083"/>
                    <a:pt x="7130" y="2382"/>
                    <a:pt x="6655" y="2516"/>
                  </a:cubicBezTo>
                  <a:cubicBezTo>
                    <a:pt x="6437" y="2580"/>
                    <a:pt x="6215" y="2632"/>
                    <a:pt x="5994" y="2680"/>
                  </a:cubicBezTo>
                  <a:cubicBezTo>
                    <a:pt x="6007" y="2585"/>
                    <a:pt x="5997" y="2487"/>
                    <a:pt x="5958" y="2399"/>
                  </a:cubicBezTo>
                  <a:cubicBezTo>
                    <a:pt x="6131" y="2370"/>
                    <a:pt x="6297" y="2310"/>
                    <a:pt x="6465" y="2261"/>
                  </a:cubicBezTo>
                  <a:cubicBezTo>
                    <a:pt x="6914" y="2113"/>
                    <a:pt x="7336" y="1933"/>
                    <a:pt x="7727" y="1637"/>
                  </a:cubicBezTo>
                  <a:cubicBezTo>
                    <a:pt x="7765" y="1607"/>
                    <a:pt x="7803" y="1575"/>
                    <a:pt x="7840" y="1543"/>
                  </a:cubicBezTo>
                  <a:close/>
                  <a:moveTo>
                    <a:pt x="11272" y="2394"/>
                  </a:moveTo>
                  <a:cubicBezTo>
                    <a:pt x="11306" y="2394"/>
                    <a:pt x="11339" y="2401"/>
                    <a:pt x="11369" y="2415"/>
                  </a:cubicBezTo>
                  <a:cubicBezTo>
                    <a:pt x="11376" y="2424"/>
                    <a:pt x="11386" y="2431"/>
                    <a:pt x="11400" y="2431"/>
                  </a:cubicBezTo>
                  <a:cubicBezTo>
                    <a:pt x="11460" y="2471"/>
                    <a:pt x="11504" y="2543"/>
                    <a:pt x="11520" y="2650"/>
                  </a:cubicBezTo>
                  <a:cubicBezTo>
                    <a:pt x="11533" y="2800"/>
                    <a:pt x="11491" y="2906"/>
                    <a:pt x="11401" y="2960"/>
                  </a:cubicBezTo>
                  <a:cubicBezTo>
                    <a:pt x="11364" y="2982"/>
                    <a:pt x="11316" y="2992"/>
                    <a:pt x="11268" y="2992"/>
                  </a:cubicBezTo>
                  <a:cubicBezTo>
                    <a:pt x="11194" y="2992"/>
                    <a:pt x="11118" y="2968"/>
                    <a:pt x="11073" y="2924"/>
                  </a:cubicBezTo>
                  <a:cubicBezTo>
                    <a:pt x="10941" y="2816"/>
                    <a:pt x="10927" y="2625"/>
                    <a:pt x="11017" y="2498"/>
                  </a:cubicBezTo>
                  <a:cubicBezTo>
                    <a:pt x="11032" y="2496"/>
                    <a:pt x="11043" y="2488"/>
                    <a:pt x="11053" y="2477"/>
                  </a:cubicBezTo>
                  <a:cubicBezTo>
                    <a:pt x="11058" y="2476"/>
                    <a:pt x="11063" y="2473"/>
                    <a:pt x="11067" y="2470"/>
                  </a:cubicBezTo>
                  <a:cubicBezTo>
                    <a:pt x="11069" y="2470"/>
                    <a:pt x="11069" y="2470"/>
                    <a:pt x="11069" y="2468"/>
                  </a:cubicBezTo>
                  <a:cubicBezTo>
                    <a:pt x="11080" y="2461"/>
                    <a:pt x="11109" y="2443"/>
                    <a:pt x="11108" y="2443"/>
                  </a:cubicBezTo>
                  <a:lnTo>
                    <a:pt x="11108" y="2443"/>
                  </a:lnTo>
                  <a:cubicBezTo>
                    <a:pt x="11108" y="2443"/>
                    <a:pt x="11106" y="2444"/>
                    <a:pt x="11103" y="2446"/>
                  </a:cubicBezTo>
                  <a:cubicBezTo>
                    <a:pt x="11160" y="2411"/>
                    <a:pt x="11218" y="2394"/>
                    <a:pt x="11272" y="2394"/>
                  </a:cubicBezTo>
                  <a:close/>
                  <a:moveTo>
                    <a:pt x="5568" y="2261"/>
                  </a:moveTo>
                  <a:cubicBezTo>
                    <a:pt x="5632" y="2261"/>
                    <a:pt x="5693" y="2277"/>
                    <a:pt x="5753" y="2317"/>
                  </a:cubicBezTo>
                  <a:cubicBezTo>
                    <a:pt x="5767" y="2326"/>
                    <a:pt x="5781" y="2337"/>
                    <a:pt x="5793" y="2352"/>
                  </a:cubicBezTo>
                  <a:cubicBezTo>
                    <a:pt x="5789" y="2378"/>
                    <a:pt x="5804" y="2405"/>
                    <a:pt x="5833" y="2409"/>
                  </a:cubicBezTo>
                  <a:cubicBezTo>
                    <a:pt x="5873" y="2484"/>
                    <a:pt x="5894" y="2581"/>
                    <a:pt x="5881" y="2650"/>
                  </a:cubicBezTo>
                  <a:cubicBezTo>
                    <a:pt x="5846" y="2891"/>
                    <a:pt x="5689" y="3021"/>
                    <a:pt x="5528" y="3021"/>
                  </a:cubicBezTo>
                  <a:cubicBezTo>
                    <a:pt x="5403" y="3021"/>
                    <a:pt x="5275" y="2943"/>
                    <a:pt x="5198" y="2778"/>
                  </a:cubicBezTo>
                  <a:cubicBezTo>
                    <a:pt x="5175" y="2724"/>
                    <a:pt x="5170" y="2719"/>
                    <a:pt x="5173" y="2625"/>
                  </a:cubicBezTo>
                  <a:cubicBezTo>
                    <a:pt x="5178" y="2572"/>
                    <a:pt x="5179" y="2524"/>
                    <a:pt x="5238" y="2435"/>
                  </a:cubicBezTo>
                  <a:cubicBezTo>
                    <a:pt x="5290" y="2362"/>
                    <a:pt x="5366" y="2303"/>
                    <a:pt x="5458" y="2275"/>
                  </a:cubicBezTo>
                  <a:cubicBezTo>
                    <a:pt x="5496" y="2266"/>
                    <a:pt x="5533" y="2261"/>
                    <a:pt x="5568" y="2261"/>
                  </a:cubicBezTo>
                  <a:close/>
                  <a:moveTo>
                    <a:pt x="11620" y="2827"/>
                  </a:moveTo>
                  <a:cubicBezTo>
                    <a:pt x="11699" y="2929"/>
                    <a:pt x="11802" y="3011"/>
                    <a:pt x="11909" y="3080"/>
                  </a:cubicBezTo>
                  <a:cubicBezTo>
                    <a:pt x="12002" y="3139"/>
                    <a:pt x="12099" y="3188"/>
                    <a:pt x="12201" y="3229"/>
                  </a:cubicBezTo>
                  <a:lnTo>
                    <a:pt x="12202" y="3229"/>
                  </a:lnTo>
                  <a:cubicBezTo>
                    <a:pt x="12130" y="3281"/>
                    <a:pt x="12028" y="3365"/>
                    <a:pt x="12002" y="3384"/>
                  </a:cubicBezTo>
                  <a:cubicBezTo>
                    <a:pt x="11986" y="3396"/>
                    <a:pt x="11966" y="3407"/>
                    <a:pt x="11962" y="3429"/>
                  </a:cubicBezTo>
                  <a:cubicBezTo>
                    <a:pt x="11841" y="3379"/>
                    <a:pt x="11678" y="3297"/>
                    <a:pt x="11538" y="3202"/>
                  </a:cubicBezTo>
                  <a:cubicBezTo>
                    <a:pt x="11487" y="3171"/>
                    <a:pt x="11437" y="3125"/>
                    <a:pt x="11392" y="3087"/>
                  </a:cubicBezTo>
                  <a:cubicBezTo>
                    <a:pt x="11447" y="3069"/>
                    <a:pt x="11500" y="3037"/>
                    <a:pt x="11540" y="2985"/>
                  </a:cubicBezTo>
                  <a:cubicBezTo>
                    <a:pt x="11579" y="2939"/>
                    <a:pt x="11605" y="2883"/>
                    <a:pt x="11620" y="2827"/>
                  </a:cubicBezTo>
                  <a:close/>
                  <a:moveTo>
                    <a:pt x="5100" y="2843"/>
                  </a:moveTo>
                  <a:cubicBezTo>
                    <a:pt x="5137" y="2920"/>
                    <a:pt x="5194" y="2987"/>
                    <a:pt x="5260" y="3043"/>
                  </a:cubicBezTo>
                  <a:cubicBezTo>
                    <a:pt x="4951" y="3197"/>
                    <a:pt x="4668" y="3325"/>
                    <a:pt x="4339" y="3432"/>
                  </a:cubicBezTo>
                  <a:cubicBezTo>
                    <a:pt x="4032" y="3532"/>
                    <a:pt x="3715" y="3597"/>
                    <a:pt x="3398" y="3659"/>
                  </a:cubicBezTo>
                  <a:cubicBezTo>
                    <a:pt x="2948" y="3741"/>
                    <a:pt x="2489" y="3797"/>
                    <a:pt x="2021" y="3797"/>
                  </a:cubicBezTo>
                  <a:cubicBezTo>
                    <a:pt x="1865" y="3797"/>
                    <a:pt x="1707" y="3791"/>
                    <a:pt x="1549" y="3777"/>
                  </a:cubicBezTo>
                  <a:cubicBezTo>
                    <a:pt x="1399" y="3763"/>
                    <a:pt x="1315" y="3754"/>
                    <a:pt x="1179" y="3728"/>
                  </a:cubicBezTo>
                  <a:cubicBezTo>
                    <a:pt x="1184" y="3671"/>
                    <a:pt x="1173" y="3615"/>
                    <a:pt x="1142" y="3571"/>
                  </a:cubicBezTo>
                  <a:lnTo>
                    <a:pt x="1142" y="3571"/>
                  </a:lnTo>
                  <a:cubicBezTo>
                    <a:pt x="1174" y="3573"/>
                    <a:pt x="1205" y="3574"/>
                    <a:pt x="1229" y="3576"/>
                  </a:cubicBezTo>
                  <a:cubicBezTo>
                    <a:pt x="1327" y="3579"/>
                    <a:pt x="1425" y="3581"/>
                    <a:pt x="1523" y="3581"/>
                  </a:cubicBezTo>
                  <a:cubicBezTo>
                    <a:pt x="2059" y="3581"/>
                    <a:pt x="2596" y="3538"/>
                    <a:pt x="3125" y="3450"/>
                  </a:cubicBezTo>
                  <a:cubicBezTo>
                    <a:pt x="3634" y="3367"/>
                    <a:pt x="4139" y="3250"/>
                    <a:pt x="4622" y="3063"/>
                  </a:cubicBezTo>
                  <a:cubicBezTo>
                    <a:pt x="4766" y="3007"/>
                    <a:pt x="4910" y="2948"/>
                    <a:pt x="5045" y="2874"/>
                  </a:cubicBezTo>
                  <a:lnTo>
                    <a:pt x="5100" y="2843"/>
                  </a:lnTo>
                  <a:close/>
                  <a:moveTo>
                    <a:pt x="12376" y="3275"/>
                  </a:moveTo>
                  <a:cubicBezTo>
                    <a:pt x="12487" y="3294"/>
                    <a:pt x="12690" y="3464"/>
                    <a:pt x="12835" y="3620"/>
                  </a:cubicBezTo>
                  <a:cubicBezTo>
                    <a:pt x="12924" y="3716"/>
                    <a:pt x="13047" y="3830"/>
                    <a:pt x="13093" y="3904"/>
                  </a:cubicBezTo>
                  <a:cubicBezTo>
                    <a:pt x="13103" y="3950"/>
                    <a:pt x="13101" y="3927"/>
                    <a:pt x="13090" y="3988"/>
                  </a:cubicBezTo>
                  <a:cubicBezTo>
                    <a:pt x="13064" y="4075"/>
                    <a:pt x="12937" y="4216"/>
                    <a:pt x="12844" y="4275"/>
                  </a:cubicBezTo>
                  <a:cubicBezTo>
                    <a:pt x="12839" y="4273"/>
                    <a:pt x="12832" y="4272"/>
                    <a:pt x="12827" y="4269"/>
                  </a:cubicBezTo>
                  <a:cubicBezTo>
                    <a:pt x="12815" y="4262"/>
                    <a:pt x="12752" y="4227"/>
                    <a:pt x="12739" y="4216"/>
                  </a:cubicBezTo>
                  <a:cubicBezTo>
                    <a:pt x="12549" y="4063"/>
                    <a:pt x="12239" y="3727"/>
                    <a:pt x="12096" y="3523"/>
                  </a:cubicBezTo>
                  <a:cubicBezTo>
                    <a:pt x="12092" y="3517"/>
                    <a:pt x="12089" y="3508"/>
                    <a:pt x="12085" y="3501"/>
                  </a:cubicBezTo>
                  <a:cubicBezTo>
                    <a:pt x="12085" y="3500"/>
                    <a:pt x="12084" y="3498"/>
                    <a:pt x="12084" y="3497"/>
                  </a:cubicBezTo>
                  <a:cubicBezTo>
                    <a:pt x="12084" y="3496"/>
                    <a:pt x="12085" y="3494"/>
                    <a:pt x="12085" y="3492"/>
                  </a:cubicBezTo>
                  <a:cubicBezTo>
                    <a:pt x="12089" y="3487"/>
                    <a:pt x="12095" y="3474"/>
                    <a:pt x="12095" y="3468"/>
                  </a:cubicBezTo>
                  <a:lnTo>
                    <a:pt x="12095" y="3464"/>
                  </a:lnTo>
                  <a:cubicBezTo>
                    <a:pt x="12202" y="3379"/>
                    <a:pt x="12314" y="3276"/>
                    <a:pt x="12376" y="3275"/>
                  </a:cubicBezTo>
                  <a:close/>
                  <a:moveTo>
                    <a:pt x="8241" y="1772"/>
                  </a:moveTo>
                  <a:cubicBezTo>
                    <a:pt x="8244" y="1776"/>
                    <a:pt x="8248" y="1780"/>
                    <a:pt x="8253" y="1783"/>
                  </a:cubicBezTo>
                  <a:cubicBezTo>
                    <a:pt x="8584" y="1968"/>
                    <a:pt x="8942" y="2089"/>
                    <a:pt x="9241" y="2223"/>
                  </a:cubicBezTo>
                  <a:cubicBezTo>
                    <a:pt x="9573" y="2364"/>
                    <a:pt x="9915" y="2487"/>
                    <a:pt x="10254" y="2607"/>
                  </a:cubicBezTo>
                  <a:cubicBezTo>
                    <a:pt x="10406" y="2662"/>
                    <a:pt x="10560" y="2713"/>
                    <a:pt x="10714" y="2762"/>
                  </a:cubicBezTo>
                  <a:cubicBezTo>
                    <a:pt x="10725" y="2765"/>
                    <a:pt x="10736" y="2769"/>
                    <a:pt x="10748" y="2772"/>
                  </a:cubicBezTo>
                  <a:lnTo>
                    <a:pt x="10747" y="2774"/>
                  </a:lnTo>
                  <a:cubicBezTo>
                    <a:pt x="10072" y="3404"/>
                    <a:pt x="9309" y="3920"/>
                    <a:pt x="8445" y="4360"/>
                  </a:cubicBezTo>
                  <a:cubicBezTo>
                    <a:pt x="8252" y="4454"/>
                    <a:pt x="8085" y="4524"/>
                    <a:pt x="7876" y="4592"/>
                  </a:cubicBezTo>
                  <a:cubicBezTo>
                    <a:pt x="7828" y="4607"/>
                    <a:pt x="7781" y="4621"/>
                    <a:pt x="7733" y="4635"/>
                  </a:cubicBezTo>
                  <a:cubicBezTo>
                    <a:pt x="6978" y="4276"/>
                    <a:pt x="6378" y="3645"/>
                    <a:pt x="5957" y="3004"/>
                  </a:cubicBezTo>
                  <a:cubicBezTo>
                    <a:pt x="5936" y="2980"/>
                    <a:pt x="5926" y="2944"/>
                    <a:pt x="5902" y="2923"/>
                  </a:cubicBezTo>
                  <a:cubicBezTo>
                    <a:pt x="5935" y="2876"/>
                    <a:pt x="5958" y="2826"/>
                    <a:pt x="5973" y="2773"/>
                  </a:cubicBezTo>
                  <a:cubicBezTo>
                    <a:pt x="6362" y="2683"/>
                    <a:pt x="6751" y="2594"/>
                    <a:pt x="7116" y="2435"/>
                  </a:cubicBezTo>
                  <a:cubicBezTo>
                    <a:pt x="7314" y="2353"/>
                    <a:pt x="7502" y="2251"/>
                    <a:pt x="7685" y="2141"/>
                  </a:cubicBezTo>
                  <a:cubicBezTo>
                    <a:pt x="7827" y="2053"/>
                    <a:pt x="7973" y="1966"/>
                    <a:pt x="8097" y="1852"/>
                  </a:cubicBezTo>
                  <a:cubicBezTo>
                    <a:pt x="8144" y="1826"/>
                    <a:pt x="8195" y="1801"/>
                    <a:pt x="8241" y="1772"/>
                  </a:cubicBezTo>
                  <a:close/>
                  <a:moveTo>
                    <a:pt x="5827" y="3016"/>
                  </a:moveTo>
                  <a:cubicBezTo>
                    <a:pt x="5828" y="3017"/>
                    <a:pt x="5828" y="3018"/>
                    <a:pt x="5829" y="3019"/>
                  </a:cubicBezTo>
                  <a:cubicBezTo>
                    <a:pt x="6254" y="3635"/>
                    <a:pt x="6783" y="4192"/>
                    <a:pt x="7435" y="4567"/>
                  </a:cubicBezTo>
                  <a:cubicBezTo>
                    <a:pt x="7490" y="4598"/>
                    <a:pt x="7545" y="4628"/>
                    <a:pt x="7604" y="4655"/>
                  </a:cubicBezTo>
                  <a:cubicBezTo>
                    <a:pt x="7574" y="4656"/>
                    <a:pt x="7543" y="4659"/>
                    <a:pt x="7513" y="4659"/>
                  </a:cubicBezTo>
                  <a:cubicBezTo>
                    <a:pt x="7502" y="4660"/>
                    <a:pt x="7490" y="4661"/>
                    <a:pt x="7477" y="4662"/>
                  </a:cubicBezTo>
                  <a:cubicBezTo>
                    <a:pt x="7466" y="4649"/>
                    <a:pt x="7449" y="4641"/>
                    <a:pt x="7431" y="4641"/>
                  </a:cubicBezTo>
                  <a:cubicBezTo>
                    <a:pt x="7418" y="4641"/>
                    <a:pt x="7404" y="4647"/>
                    <a:pt x="7392" y="4659"/>
                  </a:cubicBezTo>
                  <a:cubicBezTo>
                    <a:pt x="7386" y="4666"/>
                    <a:pt x="7379" y="4675"/>
                    <a:pt x="7373" y="4683"/>
                  </a:cubicBezTo>
                  <a:cubicBezTo>
                    <a:pt x="7043" y="4510"/>
                    <a:pt x="6745" y="4300"/>
                    <a:pt x="6481" y="4075"/>
                  </a:cubicBezTo>
                  <a:cubicBezTo>
                    <a:pt x="6224" y="3846"/>
                    <a:pt x="5936" y="3518"/>
                    <a:pt x="5781" y="3302"/>
                  </a:cubicBezTo>
                  <a:cubicBezTo>
                    <a:pt x="5734" y="3245"/>
                    <a:pt x="5699" y="3178"/>
                    <a:pt x="5657" y="3119"/>
                  </a:cubicBezTo>
                  <a:cubicBezTo>
                    <a:pt x="5694" y="3108"/>
                    <a:pt x="5729" y="3091"/>
                    <a:pt x="5761" y="3070"/>
                  </a:cubicBezTo>
                  <a:cubicBezTo>
                    <a:pt x="5785" y="3053"/>
                    <a:pt x="5807" y="3036"/>
                    <a:pt x="5827" y="3016"/>
                  </a:cubicBezTo>
                  <a:close/>
                  <a:moveTo>
                    <a:pt x="10892" y="2801"/>
                  </a:moveTo>
                  <a:cubicBezTo>
                    <a:pt x="10915" y="2881"/>
                    <a:pt x="10959" y="2954"/>
                    <a:pt x="11028" y="3011"/>
                  </a:cubicBezTo>
                  <a:cubicBezTo>
                    <a:pt x="10623" y="3382"/>
                    <a:pt x="10180" y="3669"/>
                    <a:pt x="9688" y="3939"/>
                  </a:cubicBezTo>
                  <a:cubicBezTo>
                    <a:pt x="9149" y="4244"/>
                    <a:pt x="8640" y="4495"/>
                    <a:pt x="8068" y="4680"/>
                  </a:cubicBezTo>
                  <a:cubicBezTo>
                    <a:pt x="8033" y="4696"/>
                    <a:pt x="7989" y="4692"/>
                    <a:pt x="7960" y="4716"/>
                  </a:cubicBezTo>
                  <a:cubicBezTo>
                    <a:pt x="7940" y="4695"/>
                    <a:pt x="7918" y="4675"/>
                    <a:pt x="7890" y="4662"/>
                  </a:cubicBezTo>
                  <a:cubicBezTo>
                    <a:pt x="8021" y="4613"/>
                    <a:pt x="8161" y="4561"/>
                    <a:pt x="8290" y="4501"/>
                  </a:cubicBezTo>
                  <a:cubicBezTo>
                    <a:pt x="8712" y="4306"/>
                    <a:pt x="9114" y="4075"/>
                    <a:pt x="9506" y="3826"/>
                  </a:cubicBezTo>
                  <a:cubicBezTo>
                    <a:pt x="9993" y="3513"/>
                    <a:pt x="10474" y="3188"/>
                    <a:pt x="10872" y="2817"/>
                  </a:cubicBezTo>
                  <a:cubicBezTo>
                    <a:pt x="10878" y="2814"/>
                    <a:pt x="10884" y="2808"/>
                    <a:pt x="10887" y="2802"/>
                  </a:cubicBezTo>
                  <a:cubicBezTo>
                    <a:pt x="10889" y="2802"/>
                    <a:pt x="10890" y="2802"/>
                    <a:pt x="10892" y="2801"/>
                  </a:cubicBezTo>
                  <a:close/>
                  <a:moveTo>
                    <a:pt x="721" y="3481"/>
                  </a:moveTo>
                  <a:cubicBezTo>
                    <a:pt x="772" y="3496"/>
                    <a:pt x="824" y="3517"/>
                    <a:pt x="874" y="3537"/>
                  </a:cubicBezTo>
                  <a:cubicBezTo>
                    <a:pt x="875" y="3537"/>
                    <a:pt x="875" y="3537"/>
                    <a:pt x="876" y="3538"/>
                  </a:cubicBezTo>
                  <a:cubicBezTo>
                    <a:pt x="939" y="3566"/>
                    <a:pt x="994" y="3593"/>
                    <a:pt x="1028" y="3613"/>
                  </a:cubicBezTo>
                  <a:cubicBezTo>
                    <a:pt x="1120" y="3682"/>
                    <a:pt x="1033" y="3855"/>
                    <a:pt x="935" y="4044"/>
                  </a:cubicBezTo>
                  <a:cubicBezTo>
                    <a:pt x="817" y="4259"/>
                    <a:pt x="665" y="4509"/>
                    <a:pt x="538" y="4661"/>
                  </a:cubicBezTo>
                  <a:cubicBezTo>
                    <a:pt x="530" y="4672"/>
                    <a:pt x="502" y="4702"/>
                    <a:pt x="483" y="4718"/>
                  </a:cubicBezTo>
                  <a:cubicBezTo>
                    <a:pt x="359" y="4643"/>
                    <a:pt x="203" y="4495"/>
                    <a:pt x="112" y="4432"/>
                  </a:cubicBezTo>
                  <a:cubicBezTo>
                    <a:pt x="107" y="4429"/>
                    <a:pt x="105" y="4427"/>
                    <a:pt x="101" y="4424"/>
                  </a:cubicBezTo>
                  <a:lnTo>
                    <a:pt x="100" y="4423"/>
                  </a:lnTo>
                  <a:cubicBezTo>
                    <a:pt x="98" y="4394"/>
                    <a:pt x="98" y="4409"/>
                    <a:pt x="105" y="4372"/>
                  </a:cubicBezTo>
                  <a:cubicBezTo>
                    <a:pt x="134" y="4262"/>
                    <a:pt x="235" y="4115"/>
                    <a:pt x="313" y="3986"/>
                  </a:cubicBezTo>
                  <a:cubicBezTo>
                    <a:pt x="416" y="3824"/>
                    <a:pt x="508" y="3679"/>
                    <a:pt x="592" y="3588"/>
                  </a:cubicBezTo>
                  <a:cubicBezTo>
                    <a:pt x="620" y="3559"/>
                    <a:pt x="647" y="3531"/>
                    <a:pt x="678" y="3505"/>
                  </a:cubicBezTo>
                  <a:cubicBezTo>
                    <a:pt x="700" y="3491"/>
                    <a:pt x="711" y="3486"/>
                    <a:pt x="721" y="3481"/>
                  </a:cubicBezTo>
                  <a:close/>
                  <a:moveTo>
                    <a:pt x="7807" y="4767"/>
                  </a:moveTo>
                  <a:cubicBezTo>
                    <a:pt x="7812" y="4767"/>
                    <a:pt x="7817" y="4767"/>
                    <a:pt x="7822" y="4767"/>
                  </a:cubicBezTo>
                  <a:cubicBezTo>
                    <a:pt x="7827" y="4767"/>
                    <a:pt x="7831" y="4767"/>
                    <a:pt x="7836" y="4768"/>
                  </a:cubicBezTo>
                  <a:cubicBezTo>
                    <a:pt x="7837" y="4768"/>
                    <a:pt x="7838" y="4769"/>
                    <a:pt x="7841" y="4769"/>
                  </a:cubicBezTo>
                  <a:cubicBezTo>
                    <a:pt x="7845" y="4771"/>
                    <a:pt x="7846" y="4772"/>
                    <a:pt x="7848" y="4773"/>
                  </a:cubicBezTo>
                  <a:cubicBezTo>
                    <a:pt x="7939" y="4824"/>
                    <a:pt x="7989" y="5111"/>
                    <a:pt x="8004" y="5278"/>
                  </a:cubicBezTo>
                  <a:cubicBezTo>
                    <a:pt x="8019" y="5441"/>
                    <a:pt x="8041" y="5607"/>
                    <a:pt x="8042" y="5773"/>
                  </a:cubicBezTo>
                  <a:cubicBezTo>
                    <a:pt x="8041" y="5776"/>
                    <a:pt x="8041" y="5780"/>
                    <a:pt x="8040" y="5782"/>
                  </a:cubicBezTo>
                  <a:cubicBezTo>
                    <a:pt x="8038" y="5786"/>
                    <a:pt x="8036" y="5788"/>
                    <a:pt x="8033" y="5793"/>
                  </a:cubicBezTo>
                  <a:lnTo>
                    <a:pt x="8028" y="5798"/>
                  </a:lnTo>
                  <a:cubicBezTo>
                    <a:pt x="8026" y="5799"/>
                    <a:pt x="8025" y="5802"/>
                    <a:pt x="8022" y="5803"/>
                  </a:cubicBezTo>
                  <a:cubicBezTo>
                    <a:pt x="7990" y="5819"/>
                    <a:pt x="7917" y="5827"/>
                    <a:pt x="7836" y="5827"/>
                  </a:cubicBezTo>
                  <a:cubicBezTo>
                    <a:pt x="7744" y="5827"/>
                    <a:pt x="7640" y="5817"/>
                    <a:pt x="7575" y="5799"/>
                  </a:cubicBezTo>
                  <a:cubicBezTo>
                    <a:pt x="7561" y="5793"/>
                    <a:pt x="7531" y="5766"/>
                    <a:pt x="7507" y="5672"/>
                  </a:cubicBezTo>
                  <a:cubicBezTo>
                    <a:pt x="7435" y="5413"/>
                    <a:pt x="7431" y="5183"/>
                    <a:pt x="7449" y="4894"/>
                  </a:cubicBezTo>
                  <a:cubicBezTo>
                    <a:pt x="7453" y="4845"/>
                    <a:pt x="7456" y="4809"/>
                    <a:pt x="7460" y="4784"/>
                  </a:cubicBezTo>
                  <a:cubicBezTo>
                    <a:pt x="7464" y="4784"/>
                    <a:pt x="7466" y="4783"/>
                    <a:pt x="7467" y="4783"/>
                  </a:cubicBezTo>
                  <a:cubicBezTo>
                    <a:pt x="7523" y="4777"/>
                    <a:pt x="7695" y="4767"/>
                    <a:pt x="7807" y="4767"/>
                  </a:cubicBezTo>
                  <a:close/>
                  <a:moveTo>
                    <a:pt x="4265" y="1"/>
                  </a:moveTo>
                  <a:cubicBezTo>
                    <a:pt x="4251" y="1"/>
                    <a:pt x="4237" y="6"/>
                    <a:pt x="4228" y="16"/>
                  </a:cubicBezTo>
                  <a:cubicBezTo>
                    <a:pt x="4203" y="51"/>
                    <a:pt x="4216" y="42"/>
                    <a:pt x="4211" y="60"/>
                  </a:cubicBezTo>
                  <a:cubicBezTo>
                    <a:pt x="4205" y="810"/>
                    <a:pt x="4452" y="1536"/>
                    <a:pt x="4834" y="2175"/>
                  </a:cubicBezTo>
                  <a:cubicBezTo>
                    <a:pt x="4908" y="2300"/>
                    <a:pt x="4990" y="2422"/>
                    <a:pt x="5077" y="2540"/>
                  </a:cubicBezTo>
                  <a:cubicBezTo>
                    <a:pt x="5065" y="2590"/>
                    <a:pt x="5060" y="2642"/>
                    <a:pt x="5065" y="2699"/>
                  </a:cubicBezTo>
                  <a:cubicBezTo>
                    <a:pt x="5067" y="2720"/>
                    <a:pt x="5071" y="2743"/>
                    <a:pt x="5077" y="2764"/>
                  </a:cubicBezTo>
                  <a:cubicBezTo>
                    <a:pt x="4186" y="3261"/>
                    <a:pt x="2788" y="3486"/>
                    <a:pt x="1685" y="3486"/>
                  </a:cubicBezTo>
                  <a:cubicBezTo>
                    <a:pt x="1559" y="3486"/>
                    <a:pt x="1437" y="3483"/>
                    <a:pt x="1320" y="3477"/>
                  </a:cubicBezTo>
                  <a:cubicBezTo>
                    <a:pt x="1162" y="3469"/>
                    <a:pt x="1072" y="3460"/>
                    <a:pt x="923" y="3429"/>
                  </a:cubicBezTo>
                  <a:cubicBezTo>
                    <a:pt x="921" y="3429"/>
                    <a:pt x="920" y="3428"/>
                    <a:pt x="917" y="3428"/>
                  </a:cubicBezTo>
                  <a:cubicBezTo>
                    <a:pt x="860" y="3402"/>
                    <a:pt x="804" y="3377"/>
                    <a:pt x="745" y="3358"/>
                  </a:cubicBezTo>
                  <a:cubicBezTo>
                    <a:pt x="730" y="3354"/>
                    <a:pt x="715" y="3348"/>
                    <a:pt x="700" y="3348"/>
                  </a:cubicBezTo>
                  <a:cubicBezTo>
                    <a:pt x="691" y="3348"/>
                    <a:pt x="681" y="3350"/>
                    <a:pt x="673" y="3356"/>
                  </a:cubicBezTo>
                  <a:cubicBezTo>
                    <a:pt x="659" y="3363"/>
                    <a:pt x="652" y="3373"/>
                    <a:pt x="648" y="3387"/>
                  </a:cubicBezTo>
                  <a:cubicBezTo>
                    <a:pt x="508" y="3475"/>
                    <a:pt x="434" y="3626"/>
                    <a:pt x="326" y="3783"/>
                  </a:cubicBezTo>
                  <a:cubicBezTo>
                    <a:pt x="220" y="3959"/>
                    <a:pt x="97" y="4129"/>
                    <a:pt x="24" y="4322"/>
                  </a:cubicBezTo>
                  <a:cubicBezTo>
                    <a:pt x="6" y="4394"/>
                    <a:pt x="0" y="4415"/>
                    <a:pt x="10" y="4459"/>
                  </a:cubicBezTo>
                  <a:cubicBezTo>
                    <a:pt x="32" y="4507"/>
                    <a:pt x="26" y="4491"/>
                    <a:pt x="61" y="4528"/>
                  </a:cubicBezTo>
                  <a:cubicBezTo>
                    <a:pt x="135" y="4588"/>
                    <a:pt x="207" y="4649"/>
                    <a:pt x="283" y="4707"/>
                  </a:cubicBezTo>
                  <a:cubicBezTo>
                    <a:pt x="346" y="4752"/>
                    <a:pt x="405" y="4810"/>
                    <a:pt x="478" y="4836"/>
                  </a:cubicBezTo>
                  <a:cubicBezTo>
                    <a:pt x="485" y="4838"/>
                    <a:pt x="491" y="4838"/>
                    <a:pt x="498" y="4838"/>
                  </a:cubicBezTo>
                  <a:cubicBezTo>
                    <a:pt x="538" y="4838"/>
                    <a:pt x="570" y="4804"/>
                    <a:pt x="597" y="4775"/>
                  </a:cubicBezTo>
                  <a:cubicBezTo>
                    <a:pt x="721" y="4636"/>
                    <a:pt x="820" y="4478"/>
                    <a:pt x="917" y="4320"/>
                  </a:cubicBezTo>
                  <a:cubicBezTo>
                    <a:pt x="1005" y="4172"/>
                    <a:pt x="1095" y="4021"/>
                    <a:pt x="1157" y="3858"/>
                  </a:cubicBezTo>
                  <a:cubicBezTo>
                    <a:pt x="1159" y="3852"/>
                    <a:pt x="1162" y="3845"/>
                    <a:pt x="1164" y="3838"/>
                  </a:cubicBezTo>
                  <a:cubicBezTo>
                    <a:pt x="1173" y="3840"/>
                    <a:pt x="1183" y="3841"/>
                    <a:pt x="1190" y="3843"/>
                  </a:cubicBezTo>
                  <a:cubicBezTo>
                    <a:pt x="1280" y="3858"/>
                    <a:pt x="1371" y="3868"/>
                    <a:pt x="1464" y="3874"/>
                  </a:cubicBezTo>
                  <a:cubicBezTo>
                    <a:pt x="1599" y="3883"/>
                    <a:pt x="1735" y="3888"/>
                    <a:pt x="1871" y="3888"/>
                  </a:cubicBezTo>
                  <a:cubicBezTo>
                    <a:pt x="2365" y="3888"/>
                    <a:pt x="2859" y="3830"/>
                    <a:pt x="3345" y="3744"/>
                  </a:cubicBezTo>
                  <a:cubicBezTo>
                    <a:pt x="3892" y="3646"/>
                    <a:pt x="4438" y="3518"/>
                    <a:pt x="4944" y="3282"/>
                  </a:cubicBezTo>
                  <a:cubicBezTo>
                    <a:pt x="5077" y="3220"/>
                    <a:pt x="5212" y="3158"/>
                    <a:pt x="5341" y="3088"/>
                  </a:cubicBezTo>
                  <a:cubicBezTo>
                    <a:pt x="5401" y="3118"/>
                    <a:pt x="5469" y="3133"/>
                    <a:pt x="5536" y="3133"/>
                  </a:cubicBezTo>
                  <a:cubicBezTo>
                    <a:pt x="5544" y="3133"/>
                    <a:pt x="5552" y="3133"/>
                    <a:pt x="5560" y="3132"/>
                  </a:cubicBezTo>
                  <a:cubicBezTo>
                    <a:pt x="5580" y="3202"/>
                    <a:pt x="5638" y="3259"/>
                    <a:pt x="5679" y="3317"/>
                  </a:cubicBezTo>
                  <a:cubicBezTo>
                    <a:pt x="5774" y="3436"/>
                    <a:pt x="5873" y="3553"/>
                    <a:pt x="5974" y="3667"/>
                  </a:cubicBezTo>
                  <a:cubicBezTo>
                    <a:pt x="6282" y="4023"/>
                    <a:pt x="6637" y="4336"/>
                    <a:pt x="7037" y="4583"/>
                  </a:cubicBezTo>
                  <a:cubicBezTo>
                    <a:pt x="7140" y="4646"/>
                    <a:pt x="7245" y="4706"/>
                    <a:pt x="7353" y="4759"/>
                  </a:cubicBezTo>
                  <a:cubicBezTo>
                    <a:pt x="7334" y="4850"/>
                    <a:pt x="7338" y="4949"/>
                    <a:pt x="7332" y="5040"/>
                  </a:cubicBezTo>
                  <a:cubicBezTo>
                    <a:pt x="7323" y="5273"/>
                    <a:pt x="7342" y="5510"/>
                    <a:pt x="7413" y="5736"/>
                  </a:cubicBezTo>
                  <a:cubicBezTo>
                    <a:pt x="7435" y="5798"/>
                    <a:pt x="7466" y="5864"/>
                    <a:pt x="7524" y="5897"/>
                  </a:cubicBezTo>
                  <a:cubicBezTo>
                    <a:pt x="7624" y="5934"/>
                    <a:pt x="7734" y="5936"/>
                    <a:pt x="7840" y="5938"/>
                  </a:cubicBezTo>
                  <a:cubicBezTo>
                    <a:pt x="7850" y="5938"/>
                    <a:pt x="7860" y="5938"/>
                    <a:pt x="7870" y="5938"/>
                  </a:cubicBezTo>
                  <a:cubicBezTo>
                    <a:pt x="8023" y="5938"/>
                    <a:pt x="8191" y="5911"/>
                    <a:pt x="8166" y="5712"/>
                  </a:cubicBezTo>
                  <a:cubicBezTo>
                    <a:pt x="8140" y="5431"/>
                    <a:pt x="8132" y="5143"/>
                    <a:pt x="8053" y="4871"/>
                  </a:cubicBezTo>
                  <a:cubicBezTo>
                    <a:pt x="8044" y="4850"/>
                    <a:pt x="8037" y="4831"/>
                    <a:pt x="8028" y="4810"/>
                  </a:cubicBezTo>
                  <a:cubicBezTo>
                    <a:pt x="8052" y="4805"/>
                    <a:pt x="8074" y="4796"/>
                    <a:pt x="8096" y="4790"/>
                  </a:cubicBezTo>
                  <a:cubicBezTo>
                    <a:pt x="8621" y="4613"/>
                    <a:pt x="9115" y="4356"/>
                    <a:pt x="9597" y="4085"/>
                  </a:cubicBezTo>
                  <a:cubicBezTo>
                    <a:pt x="9972" y="3874"/>
                    <a:pt x="10349" y="3662"/>
                    <a:pt x="10690" y="3398"/>
                  </a:cubicBezTo>
                  <a:cubicBezTo>
                    <a:pt x="10829" y="3286"/>
                    <a:pt x="10977" y="3181"/>
                    <a:pt x="11102" y="3054"/>
                  </a:cubicBezTo>
                  <a:cubicBezTo>
                    <a:pt x="11111" y="3059"/>
                    <a:pt x="11120" y="3064"/>
                    <a:pt x="11129" y="3069"/>
                  </a:cubicBezTo>
                  <a:cubicBezTo>
                    <a:pt x="11164" y="3085"/>
                    <a:pt x="11210" y="3096"/>
                    <a:pt x="11260" y="3099"/>
                  </a:cubicBezTo>
                  <a:cubicBezTo>
                    <a:pt x="11263" y="3111"/>
                    <a:pt x="11270" y="3124"/>
                    <a:pt x="11282" y="3136"/>
                  </a:cubicBezTo>
                  <a:cubicBezTo>
                    <a:pt x="11406" y="3268"/>
                    <a:pt x="11714" y="3425"/>
                    <a:pt x="11929" y="3518"/>
                  </a:cubicBezTo>
                  <a:cubicBezTo>
                    <a:pt x="11946" y="3524"/>
                    <a:pt x="11965" y="3534"/>
                    <a:pt x="11982" y="3541"/>
                  </a:cubicBezTo>
                  <a:cubicBezTo>
                    <a:pt x="12007" y="3610"/>
                    <a:pt x="12071" y="3671"/>
                    <a:pt x="12114" y="3728"/>
                  </a:cubicBezTo>
                  <a:cubicBezTo>
                    <a:pt x="12251" y="3888"/>
                    <a:pt x="12392" y="4046"/>
                    <a:pt x="12545" y="4192"/>
                  </a:cubicBezTo>
                  <a:cubicBezTo>
                    <a:pt x="12606" y="4250"/>
                    <a:pt x="12670" y="4305"/>
                    <a:pt x="12742" y="4348"/>
                  </a:cubicBezTo>
                  <a:cubicBezTo>
                    <a:pt x="12776" y="4367"/>
                    <a:pt x="12813" y="4387"/>
                    <a:pt x="12852" y="4387"/>
                  </a:cubicBezTo>
                  <a:cubicBezTo>
                    <a:pt x="12862" y="4387"/>
                    <a:pt x="12872" y="4386"/>
                    <a:pt x="12883" y="4383"/>
                  </a:cubicBezTo>
                  <a:cubicBezTo>
                    <a:pt x="12987" y="4332"/>
                    <a:pt x="13067" y="4240"/>
                    <a:pt x="13136" y="4149"/>
                  </a:cubicBezTo>
                  <a:cubicBezTo>
                    <a:pt x="13218" y="4048"/>
                    <a:pt x="13263" y="3888"/>
                    <a:pt x="13163" y="3784"/>
                  </a:cubicBezTo>
                  <a:cubicBezTo>
                    <a:pt x="12977" y="3585"/>
                    <a:pt x="12795" y="3378"/>
                    <a:pt x="12568" y="3224"/>
                  </a:cubicBezTo>
                  <a:cubicBezTo>
                    <a:pt x="12501" y="3183"/>
                    <a:pt x="12438" y="3152"/>
                    <a:pt x="12374" y="3152"/>
                  </a:cubicBezTo>
                  <a:cubicBezTo>
                    <a:pt x="12349" y="3152"/>
                    <a:pt x="12323" y="3157"/>
                    <a:pt x="12298" y="3167"/>
                  </a:cubicBezTo>
                  <a:cubicBezTo>
                    <a:pt x="12155" y="3119"/>
                    <a:pt x="12019" y="3042"/>
                    <a:pt x="11879" y="2941"/>
                  </a:cubicBezTo>
                  <a:cubicBezTo>
                    <a:pt x="11830" y="2906"/>
                    <a:pt x="11688" y="2745"/>
                    <a:pt x="11664" y="2713"/>
                  </a:cubicBezTo>
                  <a:lnTo>
                    <a:pt x="11664" y="2713"/>
                  </a:lnTo>
                  <a:cubicBezTo>
                    <a:pt x="11665" y="2714"/>
                    <a:pt x="11666" y="2715"/>
                    <a:pt x="11666" y="2715"/>
                  </a:cubicBezTo>
                  <a:cubicBezTo>
                    <a:pt x="11663" y="2712"/>
                    <a:pt x="11661" y="2709"/>
                    <a:pt x="11658" y="2705"/>
                  </a:cubicBezTo>
                  <a:cubicBezTo>
                    <a:pt x="12148" y="2376"/>
                    <a:pt x="12603" y="1978"/>
                    <a:pt x="13073" y="1575"/>
                  </a:cubicBezTo>
                  <a:cubicBezTo>
                    <a:pt x="13197" y="1456"/>
                    <a:pt x="13342" y="1356"/>
                    <a:pt x="13454" y="1226"/>
                  </a:cubicBezTo>
                  <a:cubicBezTo>
                    <a:pt x="13769" y="1273"/>
                    <a:pt x="14086" y="1318"/>
                    <a:pt x="14397" y="1392"/>
                  </a:cubicBezTo>
                  <a:cubicBezTo>
                    <a:pt x="14383" y="1421"/>
                    <a:pt x="14396" y="1461"/>
                    <a:pt x="14431" y="1469"/>
                  </a:cubicBezTo>
                  <a:cubicBezTo>
                    <a:pt x="14661" y="1559"/>
                    <a:pt x="14939" y="1843"/>
                    <a:pt x="15144" y="2018"/>
                  </a:cubicBezTo>
                  <a:cubicBezTo>
                    <a:pt x="15164" y="2032"/>
                    <a:pt x="15183" y="2038"/>
                    <a:pt x="15201" y="2038"/>
                  </a:cubicBezTo>
                  <a:cubicBezTo>
                    <a:pt x="15281" y="2038"/>
                    <a:pt x="15343" y="1925"/>
                    <a:pt x="15382" y="1875"/>
                  </a:cubicBezTo>
                  <a:cubicBezTo>
                    <a:pt x="15423" y="1808"/>
                    <a:pt x="15480" y="1739"/>
                    <a:pt x="15484" y="1657"/>
                  </a:cubicBezTo>
                  <a:cubicBezTo>
                    <a:pt x="15477" y="1600"/>
                    <a:pt x="15443" y="1543"/>
                    <a:pt x="15409" y="1493"/>
                  </a:cubicBezTo>
                  <a:cubicBezTo>
                    <a:pt x="15363" y="1429"/>
                    <a:pt x="15313" y="1368"/>
                    <a:pt x="15259" y="1313"/>
                  </a:cubicBezTo>
                  <a:cubicBezTo>
                    <a:pt x="15144" y="1195"/>
                    <a:pt x="15023" y="1100"/>
                    <a:pt x="14915" y="1029"/>
                  </a:cubicBezTo>
                  <a:cubicBezTo>
                    <a:pt x="14865" y="998"/>
                    <a:pt x="14826" y="983"/>
                    <a:pt x="14790" y="983"/>
                  </a:cubicBezTo>
                  <a:cubicBezTo>
                    <a:pt x="14758" y="983"/>
                    <a:pt x="14728" y="996"/>
                    <a:pt x="14698" y="1022"/>
                  </a:cubicBezTo>
                  <a:cubicBezTo>
                    <a:pt x="14694" y="1022"/>
                    <a:pt x="14691" y="1020"/>
                    <a:pt x="14688" y="1020"/>
                  </a:cubicBezTo>
                  <a:cubicBezTo>
                    <a:pt x="14622" y="1024"/>
                    <a:pt x="14554" y="1025"/>
                    <a:pt x="14487" y="1025"/>
                  </a:cubicBezTo>
                  <a:cubicBezTo>
                    <a:pt x="14323" y="1025"/>
                    <a:pt x="14160" y="1015"/>
                    <a:pt x="14019" y="992"/>
                  </a:cubicBezTo>
                  <a:cubicBezTo>
                    <a:pt x="13898" y="978"/>
                    <a:pt x="13782" y="939"/>
                    <a:pt x="13660" y="928"/>
                  </a:cubicBezTo>
                  <a:cubicBezTo>
                    <a:pt x="13615" y="932"/>
                    <a:pt x="13611" y="1000"/>
                    <a:pt x="13655" y="1010"/>
                  </a:cubicBezTo>
                  <a:cubicBezTo>
                    <a:pt x="13894" y="1044"/>
                    <a:pt x="14048" y="1060"/>
                    <a:pt x="14288" y="1096"/>
                  </a:cubicBezTo>
                  <a:cubicBezTo>
                    <a:pt x="14319" y="1101"/>
                    <a:pt x="14475" y="1127"/>
                    <a:pt x="14599" y="1130"/>
                  </a:cubicBezTo>
                  <a:cubicBezTo>
                    <a:pt x="14550" y="1190"/>
                    <a:pt x="14499" y="1250"/>
                    <a:pt x="14448" y="1311"/>
                  </a:cubicBezTo>
                  <a:cubicBezTo>
                    <a:pt x="14448" y="1312"/>
                    <a:pt x="14448" y="1312"/>
                    <a:pt x="14447" y="1313"/>
                  </a:cubicBezTo>
                  <a:cubicBezTo>
                    <a:pt x="14233" y="1270"/>
                    <a:pt x="13933" y="1236"/>
                    <a:pt x="13716" y="1205"/>
                  </a:cubicBezTo>
                  <a:cubicBezTo>
                    <a:pt x="13630" y="1193"/>
                    <a:pt x="13544" y="1180"/>
                    <a:pt x="13459" y="1167"/>
                  </a:cubicBezTo>
                  <a:cubicBezTo>
                    <a:pt x="13450" y="1156"/>
                    <a:pt x="13436" y="1149"/>
                    <a:pt x="13421" y="1149"/>
                  </a:cubicBezTo>
                  <a:cubicBezTo>
                    <a:pt x="13412" y="1149"/>
                    <a:pt x="13402" y="1152"/>
                    <a:pt x="13393" y="1158"/>
                  </a:cubicBezTo>
                  <a:lnTo>
                    <a:pt x="13336" y="1151"/>
                  </a:lnTo>
                  <a:cubicBezTo>
                    <a:pt x="13302" y="1153"/>
                    <a:pt x="13299" y="1206"/>
                    <a:pt x="13332" y="1214"/>
                  </a:cubicBezTo>
                  <a:cubicBezTo>
                    <a:pt x="13335" y="1214"/>
                    <a:pt x="13337" y="1215"/>
                    <a:pt x="13340" y="1215"/>
                  </a:cubicBezTo>
                  <a:cubicBezTo>
                    <a:pt x="12816" y="1771"/>
                    <a:pt x="12255" y="2164"/>
                    <a:pt x="11636" y="2598"/>
                  </a:cubicBezTo>
                  <a:cubicBezTo>
                    <a:pt x="11633" y="2599"/>
                    <a:pt x="11631" y="2601"/>
                    <a:pt x="11628" y="2602"/>
                  </a:cubicBezTo>
                  <a:cubicBezTo>
                    <a:pt x="11618" y="2547"/>
                    <a:pt x="11597" y="2495"/>
                    <a:pt x="11569" y="2447"/>
                  </a:cubicBezTo>
                  <a:cubicBezTo>
                    <a:pt x="11556" y="2424"/>
                    <a:pt x="11540" y="2401"/>
                    <a:pt x="11520" y="2383"/>
                  </a:cubicBezTo>
                  <a:cubicBezTo>
                    <a:pt x="11756" y="2265"/>
                    <a:pt x="11968" y="2106"/>
                    <a:pt x="12181" y="1952"/>
                  </a:cubicBezTo>
                  <a:cubicBezTo>
                    <a:pt x="12481" y="1735"/>
                    <a:pt x="12843" y="1449"/>
                    <a:pt x="13089" y="1243"/>
                  </a:cubicBezTo>
                  <a:cubicBezTo>
                    <a:pt x="13109" y="1227"/>
                    <a:pt x="13134" y="1210"/>
                    <a:pt x="13134" y="1180"/>
                  </a:cubicBezTo>
                  <a:cubicBezTo>
                    <a:pt x="13133" y="1147"/>
                    <a:pt x="13107" y="1127"/>
                    <a:pt x="13079" y="1127"/>
                  </a:cubicBezTo>
                  <a:cubicBezTo>
                    <a:pt x="13062" y="1127"/>
                    <a:pt x="13045" y="1135"/>
                    <a:pt x="13033" y="1151"/>
                  </a:cubicBezTo>
                  <a:cubicBezTo>
                    <a:pt x="12682" y="1484"/>
                    <a:pt x="12230" y="1863"/>
                    <a:pt x="11778" y="2137"/>
                  </a:cubicBezTo>
                  <a:cubicBezTo>
                    <a:pt x="11668" y="2204"/>
                    <a:pt x="11556" y="2266"/>
                    <a:pt x="11440" y="2321"/>
                  </a:cubicBezTo>
                  <a:cubicBezTo>
                    <a:pt x="11391" y="2294"/>
                    <a:pt x="11335" y="2279"/>
                    <a:pt x="11278" y="2279"/>
                  </a:cubicBezTo>
                  <a:cubicBezTo>
                    <a:pt x="11248" y="2279"/>
                    <a:pt x="11218" y="2283"/>
                    <a:pt x="11188" y="2292"/>
                  </a:cubicBezTo>
                  <a:cubicBezTo>
                    <a:pt x="11187" y="2292"/>
                    <a:pt x="11185" y="2292"/>
                    <a:pt x="11184" y="2292"/>
                  </a:cubicBezTo>
                  <a:cubicBezTo>
                    <a:pt x="11180" y="2292"/>
                    <a:pt x="11175" y="2292"/>
                    <a:pt x="11170" y="2293"/>
                  </a:cubicBezTo>
                  <a:cubicBezTo>
                    <a:pt x="11108" y="2313"/>
                    <a:pt x="11059" y="2343"/>
                    <a:pt x="11015" y="2380"/>
                  </a:cubicBezTo>
                  <a:cubicBezTo>
                    <a:pt x="10694" y="2318"/>
                    <a:pt x="10386" y="2207"/>
                    <a:pt x="10081" y="2087"/>
                  </a:cubicBezTo>
                  <a:cubicBezTo>
                    <a:pt x="9562" y="1898"/>
                    <a:pt x="9067" y="1655"/>
                    <a:pt x="8583" y="1374"/>
                  </a:cubicBezTo>
                  <a:cubicBezTo>
                    <a:pt x="8556" y="1363"/>
                    <a:pt x="8531" y="1339"/>
                    <a:pt x="8502" y="1339"/>
                  </a:cubicBezTo>
                  <a:cubicBezTo>
                    <a:pt x="8499" y="1339"/>
                    <a:pt x="8495" y="1340"/>
                    <a:pt x="8491" y="1341"/>
                  </a:cubicBezTo>
                  <a:cubicBezTo>
                    <a:pt x="8434" y="1362"/>
                    <a:pt x="8448" y="1431"/>
                    <a:pt x="8503" y="1448"/>
                  </a:cubicBezTo>
                  <a:cubicBezTo>
                    <a:pt x="9118" y="1798"/>
                    <a:pt x="9783" y="2044"/>
                    <a:pt x="10444" y="2291"/>
                  </a:cubicBezTo>
                  <a:cubicBezTo>
                    <a:pt x="10653" y="2363"/>
                    <a:pt x="10752" y="2409"/>
                    <a:pt x="10937" y="2475"/>
                  </a:cubicBezTo>
                  <a:cubicBezTo>
                    <a:pt x="10900" y="2539"/>
                    <a:pt x="10881" y="2612"/>
                    <a:pt x="10881" y="2688"/>
                  </a:cubicBezTo>
                  <a:cubicBezTo>
                    <a:pt x="10871" y="2684"/>
                    <a:pt x="10863" y="2682"/>
                    <a:pt x="10855" y="2681"/>
                  </a:cubicBezTo>
                  <a:cubicBezTo>
                    <a:pt x="10150" y="2506"/>
                    <a:pt x="9486" y="2246"/>
                    <a:pt x="8850" y="1958"/>
                  </a:cubicBezTo>
                  <a:cubicBezTo>
                    <a:pt x="8672" y="1878"/>
                    <a:pt x="8489" y="1803"/>
                    <a:pt x="8320" y="1705"/>
                  </a:cubicBezTo>
                  <a:cubicBezTo>
                    <a:pt x="8315" y="1701"/>
                    <a:pt x="8310" y="1699"/>
                    <a:pt x="8305" y="1696"/>
                  </a:cubicBezTo>
                  <a:cubicBezTo>
                    <a:pt x="8298" y="1682"/>
                    <a:pt x="8283" y="1672"/>
                    <a:pt x="8267" y="1672"/>
                  </a:cubicBezTo>
                  <a:cubicBezTo>
                    <a:pt x="8261" y="1672"/>
                    <a:pt x="8254" y="1673"/>
                    <a:pt x="8248" y="1677"/>
                  </a:cubicBezTo>
                  <a:cubicBezTo>
                    <a:pt x="8219" y="1694"/>
                    <a:pt x="8192" y="1709"/>
                    <a:pt x="8163" y="1726"/>
                  </a:cubicBezTo>
                  <a:cubicBezTo>
                    <a:pt x="8160" y="1705"/>
                    <a:pt x="8142" y="1688"/>
                    <a:pt x="8120" y="1688"/>
                  </a:cubicBezTo>
                  <a:cubicBezTo>
                    <a:pt x="8059" y="1679"/>
                    <a:pt x="8028" y="1675"/>
                    <a:pt x="7952" y="1660"/>
                  </a:cubicBezTo>
                  <a:cubicBezTo>
                    <a:pt x="7944" y="1658"/>
                    <a:pt x="7936" y="1657"/>
                    <a:pt x="7928" y="1654"/>
                  </a:cubicBezTo>
                  <a:lnTo>
                    <a:pt x="7928" y="1649"/>
                  </a:lnTo>
                  <a:cubicBezTo>
                    <a:pt x="7928" y="1648"/>
                    <a:pt x="7928" y="1647"/>
                    <a:pt x="7928" y="1645"/>
                  </a:cubicBezTo>
                  <a:lnTo>
                    <a:pt x="7928" y="1645"/>
                  </a:lnTo>
                  <a:cubicBezTo>
                    <a:pt x="7928" y="1645"/>
                    <a:pt x="7928" y="1646"/>
                    <a:pt x="7928" y="1646"/>
                  </a:cubicBezTo>
                  <a:cubicBezTo>
                    <a:pt x="7929" y="1636"/>
                    <a:pt x="7931" y="1626"/>
                    <a:pt x="7934" y="1617"/>
                  </a:cubicBezTo>
                  <a:cubicBezTo>
                    <a:pt x="7945" y="1562"/>
                    <a:pt x="7964" y="1509"/>
                    <a:pt x="7967" y="1454"/>
                  </a:cubicBezTo>
                  <a:cubicBezTo>
                    <a:pt x="7967" y="1443"/>
                    <a:pt x="7962" y="1435"/>
                    <a:pt x="7956" y="1428"/>
                  </a:cubicBezTo>
                  <a:cubicBezTo>
                    <a:pt x="7959" y="1421"/>
                    <a:pt x="7959" y="1413"/>
                    <a:pt x="7955" y="1402"/>
                  </a:cubicBezTo>
                  <a:cubicBezTo>
                    <a:pt x="7949" y="1388"/>
                    <a:pt x="7934" y="1379"/>
                    <a:pt x="7919" y="1379"/>
                  </a:cubicBezTo>
                  <a:cubicBezTo>
                    <a:pt x="7909" y="1379"/>
                    <a:pt x="7900" y="1383"/>
                    <a:pt x="7893" y="1390"/>
                  </a:cubicBezTo>
                  <a:cubicBezTo>
                    <a:pt x="7385" y="1876"/>
                    <a:pt x="6662" y="2151"/>
                    <a:pt x="5957" y="2295"/>
                  </a:cubicBezTo>
                  <a:cubicBezTo>
                    <a:pt x="5938" y="2298"/>
                    <a:pt x="5925" y="2300"/>
                    <a:pt x="5911" y="2301"/>
                  </a:cubicBezTo>
                  <a:cubicBezTo>
                    <a:pt x="5876" y="2254"/>
                    <a:pt x="5833" y="2218"/>
                    <a:pt x="5786" y="2192"/>
                  </a:cubicBezTo>
                  <a:cubicBezTo>
                    <a:pt x="5781" y="2185"/>
                    <a:pt x="5773" y="2179"/>
                    <a:pt x="5762" y="2178"/>
                  </a:cubicBezTo>
                  <a:cubicBezTo>
                    <a:pt x="5748" y="2173"/>
                    <a:pt x="5735" y="2169"/>
                    <a:pt x="5721" y="2164"/>
                  </a:cubicBezTo>
                  <a:cubicBezTo>
                    <a:pt x="5674" y="2150"/>
                    <a:pt x="5625" y="2143"/>
                    <a:pt x="5577" y="2143"/>
                  </a:cubicBezTo>
                  <a:cubicBezTo>
                    <a:pt x="5547" y="2143"/>
                    <a:pt x="5516" y="2146"/>
                    <a:pt x="5487" y="2151"/>
                  </a:cubicBezTo>
                  <a:cubicBezTo>
                    <a:pt x="5266" y="1874"/>
                    <a:pt x="5070" y="1494"/>
                    <a:pt x="4945" y="1164"/>
                  </a:cubicBezTo>
                  <a:cubicBezTo>
                    <a:pt x="4830" y="879"/>
                    <a:pt x="4746" y="592"/>
                    <a:pt x="4738" y="310"/>
                  </a:cubicBezTo>
                  <a:cubicBezTo>
                    <a:pt x="4732" y="251"/>
                    <a:pt x="4742" y="166"/>
                    <a:pt x="4741" y="146"/>
                  </a:cubicBezTo>
                  <a:cubicBezTo>
                    <a:pt x="4738" y="120"/>
                    <a:pt x="4716" y="107"/>
                    <a:pt x="4694" y="107"/>
                  </a:cubicBezTo>
                  <a:cubicBezTo>
                    <a:pt x="4675" y="107"/>
                    <a:pt x="4655" y="117"/>
                    <a:pt x="4650" y="140"/>
                  </a:cubicBezTo>
                  <a:cubicBezTo>
                    <a:pt x="4596" y="634"/>
                    <a:pt x="4938" y="1399"/>
                    <a:pt x="5179" y="1832"/>
                  </a:cubicBezTo>
                  <a:cubicBezTo>
                    <a:pt x="5248" y="1948"/>
                    <a:pt x="5324" y="2063"/>
                    <a:pt x="5407" y="2172"/>
                  </a:cubicBezTo>
                  <a:cubicBezTo>
                    <a:pt x="5381" y="2180"/>
                    <a:pt x="5355" y="2192"/>
                    <a:pt x="5335" y="2205"/>
                  </a:cubicBezTo>
                  <a:cubicBezTo>
                    <a:pt x="5258" y="2245"/>
                    <a:pt x="5210" y="2298"/>
                    <a:pt x="5191" y="2333"/>
                  </a:cubicBezTo>
                  <a:cubicBezTo>
                    <a:pt x="5158" y="2370"/>
                    <a:pt x="5129" y="2414"/>
                    <a:pt x="5106" y="2462"/>
                  </a:cubicBezTo>
                  <a:cubicBezTo>
                    <a:pt x="4630" y="1768"/>
                    <a:pt x="4318" y="999"/>
                    <a:pt x="4320" y="174"/>
                  </a:cubicBezTo>
                  <a:cubicBezTo>
                    <a:pt x="4315" y="127"/>
                    <a:pt x="4329" y="78"/>
                    <a:pt x="4316" y="35"/>
                  </a:cubicBezTo>
                  <a:cubicBezTo>
                    <a:pt x="4309" y="13"/>
                    <a:pt x="4287" y="1"/>
                    <a:pt x="42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59"/>
            <p:cNvSpPr/>
            <p:nvPr/>
          </p:nvSpPr>
          <p:spPr>
            <a:xfrm>
              <a:off x="6205600" y="3305575"/>
              <a:ext cx="273600" cy="210400"/>
            </a:xfrm>
            <a:custGeom>
              <a:rect b="b" l="l" r="r" t="t"/>
              <a:pathLst>
                <a:path extrusionOk="0" h="8416" w="10944">
                  <a:moveTo>
                    <a:pt x="8082" y="138"/>
                  </a:moveTo>
                  <a:cubicBezTo>
                    <a:pt x="8089" y="147"/>
                    <a:pt x="8097" y="152"/>
                    <a:pt x="8108" y="154"/>
                  </a:cubicBezTo>
                  <a:cubicBezTo>
                    <a:pt x="8199" y="180"/>
                    <a:pt x="8192" y="175"/>
                    <a:pt x="8218" y="215"/>
                  </a:cubicBezTo>
                  <a:cubicBezTo>
                    <a:pt x="8251" y="274"/>
                    <a:pt x="8255" y="592"/>
                    <a:pt x="8215" y="652"/>
                  </a:cubicBezTo>
                  <a:cubicBezTo>
                    <a:pt x="8213" y="670"/>
                    <a:pt x="8080" y="715"/>
                    <a:pt x="7956" y="740"/>
                  </a:cubicBezTo>
                  <a:cubicBezTo>
                    <a:pt x="7790" y="772"/>
                    <a:pt x="7680" y="782"/>
                    <a:pt x="7497" y="796"/>
                  </a:cubicBezTo>
                  <a:cubicBezTo>
                    <a:pt x="7460" y="797"/>
                    <a:pt x="7426" y="798"/>
                    <a:pt x="7394" y="798"/>
                  </a:cubicBezTo>
                  <a:cubicBezTo>
                    <a:pt x="7308" y="798"/>
                    <a:pt x="7240" y="789"/>
                    <a:pt x="7189" y="756"/>
                  </a:cubicBezTo>
                  <a:lnTo>
                    <a:pt x="7180" y="747"/>
                  </a:lnTo>
                  <a:cubicBezTo>
                    <a:pt x="7178" y="744"/>
                    <a:pt x="7174" y="739"/>
                    <a:pt x="7173" y="734"/>
                  </a:cubicBezTo>
                  <a:cubicBezTo>
                    <a:pt x="7169" y="725"/>
                    <a:pt x="7166" y="713"/>
                    <a:pt x="7166" y="706"/>
                  </a:cubicBezTo>
                  <a:cubicBezTo>
                    <a:pt x="7149" y="621"/>
                    <a:pt x="7138" y="513"/>
                    <a:pt x="7159" y="434"/>
                  </a:cubicBezTo>
                  <a:cubicBezTo>
                    <a:pt x="7178" y="372"/>
                    <a:pt x="7174" y="380"/>
                    <a:pt x="7207" y="322"/>
                  </a:cubicBezTo>
                  <a:cubicBezTo>
                    <a:pt x="7220" y="302"/>
                    <a:pt x="7226" y="296"/>
                    <a:pt x="7315" y="276"/>
                  </a:cubicBezTo>
                  <a:cubicBezTo>
                    <a:pt x="7570" y="228"/>
                    <a:pt x="7829" y="190"/>
                    <a:pt x="8082" y="138"/>
                  </a:cubicBezTo>
                  <a:close/>
                  <a:moveTo>
                    <a:pt x="1229" y="3110"/>
                  </a:moveTo>
                  <a:cubicBezTo>
                    <a:pt x="1237" y="3112"/>
                    <a:pt x="1243" y="3114"/>
                    <a:pt x="1250" y="3117"/>
                  </a:cubicBezTo>
                  <a:cubicBezTo>
                    <a:pt x="1337" y="3241"/>
                    <a:pt x="1463" y="3416"/>
                    <a:pt x="1462" y="3465"/>
                  </a:cubicBezTo>
                  <a:cubicBezTo>
                    <a:pt x="1469" y="3516"/>
                    <a:pt x="1297" y="3673"/>
                    <a:pt x="1188" y="3743"/>
                  </a:cubicBezTo>
                  <a:cubicBezTo>
                    <a:pt x="959" y="3896"/>
                    <a:pt x="723" y="4042"/>
                    <a:pt x="483" y="4178"/>
                  </a:cubicBezTo>
                  <a:cubicBezTo>
                    <a:pt x="450" y="4194"/>
                    <a:pt x="448" y="4194"/>
                    <a:pt x="443" y="4195"/>
                  </a:cubicBezTo>
                  <a:cubicBezTo>
                    <a:pt x="442" y="4195"/>
                    <a:pt x="439" y="4195"/>
                    <a:pt x="438" y="4196"/>
                  </a:cubicBezTo>
                  <a:lnTo>
                    <a:pt x="421" y="4196"/>
                  </a:lnTo>
                  <a:cubicBezTo>
                    <a:pt x="357" y="4181"/>
                    <a:pt x="270" y="4000"/>
                    <a:pt x="210" y="3825"/>
                  </a:cubicBezTo>
                  <a:cubicBezTo>
                    <a:pt x="171" y="3693"/>
                    <a:pt x="166" y="3712"/>
                    <a:pt x="215" y="3650"/>
                  </a:cubicBezTo>
                  <a:cubicBezTo>
                    <a:pt x="411" y="3458"/>
                    <a:pt x="831" y="3269"/>
                    <a:pt x="1073" y="3163"/>
                  </a:cubicBezTo>
                  <a:cubicBezTo>
                    <a:pt x="1123" y="3144"/>
                    <a:pt x="1174" y="3123"/>
                    <a:pt x="1225" y="3110"/>
                  </a:cubicBezTo>
                  <a:close/>
                  <a:moveTo>
                    <a:pt x="7112" y="843"/>
                  </a:moveTo>
                  <a:cubicBezTo>
                    <a:pt x="7148" y="875"/>
                    <a:pt x="7196" y="892"/>
                    <a:pt x="7261" y="903"/>
                  </a:cubicBezTo>
                  <a:cubicBezTo>
                    <a:pt x="7207" y="966"/>
                    <a:pt x="7157" y="1078"/>
                    <a:pt x="7138" y="1111"/>
                  </a:cubicBezTo>
                  <a:cubicBezTo>
                    <a:pt x="6836" y="1726"/>
                    <a:pt x="6622" y="2442"/>
                    <a:pt x="6495" y="3149"/>
                  </a:cubicBezTo>
                  <a:cubicBezTo>
                    <a:pt x="6447" y="3427"/>
                    <a:pt x="6414" y="3664"/>
                    <a:pt x="6385" y="3933"/>
                  </a:cubicBezTo>
                  <a:cubicBezTo>
                    <a:pt x="6372" y="4077"/>
                    <a:pt x="6357" y="4222"/>
                    <a:pt x="6364" y="4365"/>
                  </a:cubicBezTo>
                  <a:cubicBezTo>
                    <a:pt x="6317" y="4352"/>
                    <a:pt x="6269" y="4345"/>
                    <a:pt x="6219" y="4345"/>
                  </a:cubicBezTo>
                  <a:cubicBezTo>
                    <a:pt x="6215" y="4345"/>
                    <a:pt x="6211" y="4345"/>
                    <a:pt x="6208" y="4345"/>
                  </a:cubicBezTo>
                  <a:cubicBezTo>
                    <a:pt x="6184" y="4347"/>
                    <a:pt x="6159" y="4351"/>
                    <a:pt x="6134" y="4358"/>
                  </a:cubicBezTo>
                  <a:lnTo>
                    <a:pt x="6134" y="4337"/>
                  </a:lnTo>
                  <a:cubicBezTo>
                    <a:pt x="6133" y="4287"/>
                    <a:pt x="6134" y="4237"/>
                    <a:pt x="6136" y="4188"/>
                  </a:cubicBezTo>
                  <a:cubicBezTo>
                    <a:pt x="6152" y="3722"/>
                    <a:pt x="6213" y="3320"/>
                    <a:pt x="6306" y="2867"/>
                  </a:cubicBezTo>
                  <a:cubicBezTo>
                    <a:pt x="6385" y="2454"/>
                    <a:pt x="6510" y="2007"/>
                    <a:pt x="6670" y="1646"/>
                  </a:cubicBezTo>
                  <a:cubicBezTo>
                    <a:pt x="6771" y="1414"/>
                    <a:pt x="6884" y="1187"/>
                    <a:pt x="7019" y="973"/>
                  </a:cubicBezTo>
                  <a:cubicBezTo>
                    <a:pt x="7044" y="934"/>
                    <a:pt x="7088" y="870"/>
                    <a:pt x="7096" y="862"/>
                  </a:cubicBezTo>
                  <a:lnTo>
                    <a:pt x="7112" y="843"/>
                  </a:lnTo>
                  <a:close/>
                  <a:moveTo>
                    <a:pt x="1567" y="3406"/>
                  </a:moveTo>
                  <a:lnTo>
                    <a:pt x="1567" y="3406"/>
                  </a:lnTo>
                  <a:cubicBezTo>
                    <a:pt x="1623" y="3443"/>
                    <a:pt x="1679" y="3480"/>
                    <a:pt x="1737" y="3515"/>
                  </a:cubicBezTo>
                  <a:cubicBezTo>
                    <a:pt x="2283" y="3844"/>
                    <a:pt x="2877" y="4083"/>
                    <a:pt x="3481" y="4282"/>
                  </a:cubicBezTo>
                  <a:cubicBezTo>
                    <a:pt x="4062" y="4469"/>
                    <a:pt x="4659" y="4618"/>
                    <a:pt x="5268" y="4668"/>
                  </a:cubicBezTo>
                  <a:cubicBezTo>
                    <a:pt x="5409" y="4676"/>
                    <a:pt x="5552" y="4689"/>
                    <a:pt x="5693" y="4689"/>
                  </a:cubicBezTo>
                  <a:cubicBezTo>
                    <a:pt x="5708" y="4689"/>
                    <a:pt x="5722" y="4689"/>
                    <a:pt x="5737" y="4688"/>
                  </a:cubicBezTo>
                  <a:lnTo>
                    <a:pt x="5737" y="4688"/>
                  </a:lnTo>
                  <a:cubicBezTo>
                    <a:pt x="5700" y="4775"/>
                    <a:pt x="5683" y="4870"/>
                    <a:pt x="5695" y="4972"/>
                  </a:cubicBezTo>
                  <a:lnTo>
                    <a:pt x="5699" y="4991"/>
                  </a:lnTo>
                  <a:cubicBezTo>
                    <a:pt x="5176" y="4944"/>
                    <a:pt x="4652" y="4835"/>
                    <a:pt x="4114" y="4690"/>
                  </a:cubicBezTo>
                  <a:cubicBezTo>
                    <a:pt x="3306" y="4467"/>
                    <a:pt x="2581" y="4188"/>
                    <a:pt x="1858" y="3787"/>
                  </a:cubicBezTo>
                  <a:cubicBezTo>
                    <a:pt x="1761" y="3733"/>
                    <a:pt x="1665" y="3676"/>
                    <a:pt x="1574" y="3613"/>
                  </a:cubicBezTo>
                  <a:cubicBezTo>
                    <a:pt x="1562" y="3607"/>
                    <a:pt x="1550" y="3597"/>
                    <a:pt x="1535" y="3586"/>
                  </a:cubicBezTo>
                  <a:cubicBezTo>
                    <a:pt x="1571" y="3531"/>
                    <a:pt x="1590" y="3472"/>
                    <a:pt x="1567" y="3406"/>
                  </a:cubicBezTo>
                  <a:close/>
                  <a:moveTo>
                    <a:pt x="10397" y="3766"/>
                  </a:moveTo>
                  <a:cubicBezTo>
                    <a:pt x="10408" y="3781"/>
                    <a:pt x="10427" y="3791"/>
                    <a:pt x="10442" y="3804"/>
                  </a:cubicBezTo>
                  <a:cubicBezTo>
                    <a:pt x="10508" y="3856"/>
                    <a:pt x="10575" y="3908"/>
                    <a:pt x="10639" y="3961"/>
                  </a:cubicBezTo>
                  <a:cubicBezTo>
                    <a:pt x="10680" y="3994"/>
                    <a:pt x="10721" y="4029"/>
                    <a:pt x="10761" y="4066"/>
                  </a:cubicBezTo>
                  <a:cubicBezTo>
                    <a:pt x="10771" y="4077"/>
                    <a:pt x="10781" y="4087"/>
                    <a:pt x="10789" y="4097"/>
                  </a:cubicBezTo>
                  <a:cubicBezTo>
                    <a:pt x="10791" y="4098"/>
                    <a:pt x="10792" y="4101"/>
                    <a:pt x="10793" y="4102"/>
                  </a:cubicBezTo>
                  <a:cubicBezTo>
                    <a:pt x="10655" y="4313"/>
                    <a:pt x="10419" y="4602"/>
                    <a:pt x="10201" y="4844"/>
                  </a:cubicBezTo>
                  <a:cubicBezTo>
                    <a:pt x="10132" y="4918"/>
                    <a:pt x="10077" y="4986"/>
                    <a:pt x="10032" y="4998"/>
                  </a:cubicBezTo>
                  <a:cubicBezTo>
                    <a:pt x="9995" y="4977"/>
                    <a:pt x="9962" y="4947"/>
                    <a:pt x="9927" y="4921"/>
                  </a:cubicBezTo>
                  <a:cubicBezTo>
                    <a:pt x="9870" y="4874"/>
                    <a:pt x="9599" y="4678"/>
                    <a:pt x="9532" y="4576"/>
                  </a:cubicBezTo>
                  <a:lnTo>
                    <a:pt x="9532" y="4575"/>
                  </a:lnTo>
                  <a:lnTo>
                    <a:pt x="9532" y="4567"/>
                  </a:lnTo>
                  <a:cubicBezTo>
                    <a:pt x="9533" y="4560"/>
                    <a:pt x="9536" y="4551"/>
                    <a:pt x="9540" y="4544"/>
                  </a:cubicBezTo>
                  <a:cubicBezTo>
                    <a:pt x="9654" y="4387"/>
                    <a:pt x="10046" y="4091"/>
                    <a:pt x="10267" y="3886"/>
                  </a:cubicBezTo>
                  <a:cubicBezTo>
                    <a:pt x="10310" y="3846"/>
                    <a:pt x="10355" y="3807"/>
                    <a:pt x="10397" y="3766"/>
                  </a:cubicBezTo>
                  <a:close/>
                  <a:moveTo>
                    <a:pt x="9417" y="4559"/>
                  </a:moveTo>
                  <a:cubicBezTo>
                    <a:pt x="9412" y="4606"/>
                    <a:pt x="9434" y="4653"/>
                    <a:pt x="9470" y="4688"/>
                  </a:cubicBezTo>
                  <a:cubicBezTo>
                    <a:pt x="9525" y="4745"/>
                    <a:pt x="9583" y="4796"/>
                    <a:pt x="9644" y="4847"/>
                  </a:cubicBezTo>
                  <a:cubicBezTo>
                    <a:pt x="8961" y="5038"/>
                    <a:pt x="8236" y="5162"/>
                    <a:pt x="7536" y="5162"/>
                  </a:cubicBezTo>
                  <a:cubicBezTo>
                    <a:pt x="7264" y="5162"/>
                    <a:pt x="6996" y="5143"/>
                    <a:pt x="6736" y="5102"/>
                  </a:cubicBezTo>
                  <a:cubicBezTo>
                    <a:pt x="6701" y="5096"/>
                    <a:pt x="6665" y="5090"/>
                    <a:pt x="6631" y="5082"/>
                  </a:cubicBezTo>
                  <a:cubicBezTo>
                    <a:pt x="6657" y="5023"/>
                    <a:pt x="6673" y="4958"/>
                    <a:pt x="6678" y="4891"/>
                  </a:cubicBezTo>
                  <a:cubicBezTo>
                    <a:pt x="6682" y="4845"/>
                    <a:pt x="6682" y="4797"/>
                    <a:pt x="6677" y="4750"/>
                  </a:cubicBezTo>
                  <a:lnTo>
                    <a:pt x="6677" y="4750"/>
                  </a:lnTo>
                  <a:cubicBezTo>
                    <a:pt x="6716" y="4760"/>
                    <a:pt x="6757" y="4770"/>
                    <a:pt x="6797" y="4775"/>
                  </a:cubicBezTo>
                  <a:cubicBezTo>
                    <a:pt x="7016" y="4801"/>
                    <a:pt x="7275" y="4814"/>
                    <a:pt x="7542" y="4814"/>
                  </a:cubicBezTo>
                  <a:cubicBezTo>
                    <a:pt x="7819" y="4814"/>
                    <a:pt x="8103" y="4800"/>
                    <a:pt x="8358" y="4771"/>
                  </a:cubicBezTo>
                  <a:cubicBezTo>
                    <a:pt x="8713" y="4724"/>
                    <a:pt x="9075" y="4672"/>
                    <a:pt x="9417" y="4559"/>
                  </a:cubicBezTo>
                  <a:close/>
                  <a:moveTo>
                    <a:pt x="6241" y="4446"/>
                  </a:moveTo>
                  <a:cubicBezTo>
                    <a:pt x="6286" y="4446"/>
                    <a:pt x="6331" y="4454"/>
                    <a:pt x="6375" y="4471"/>
                  </a:cubicBezTo>
                  <a:cubicBezTo>
                    <a:pt x="6384" y="4484"/>
                    <a:pt x="6396" y="4493"/>
                    <a:pt x="6412" y="4494"/>
                  </a:cubicBezTo>
                  <a:cubicBezTo>
                    <a:pt x="6413" y="4498"/>
                    <a:pt x="6415" y="4502"/>
                    <a:pt x="6417" y="4505"/>
                  </a:cubicBezTo>
                  <a:cubicBezTo>
                    <a:pt x="6452" y="4546"/>
                    <a:pt x="6495" y="4553"/>
                    <a:pt x="6535" y="4651"/>
                  </a:cubicBezTo>
                  <a:cubicBezTo>
                    <a:pt x="6615" y="4853"/>
                    <a:pt x="6528" y="5185"/>
                    <a:pt x="6309" y="5251"/>
                  </a:cubicBezTo>
                  <a:cubicBezTo>
                    <a:pt x="6271" y="5263"/>
                    <a:pt x="6235" y="5268"/>
                    <a:pt x="6199" y="5268"/>
                  </a:cubicBezTo>
                  <a:cubicBezTo>
                    <a:pt x="5991" y="5268"/>
                    <a:pt x="5818" y="5083"/>
                    <a:pt x="5807" y="4945"/>
                  </a:cubicBezTo>
                  <a:cubicBezTo>
                    <a:pt x="5778" y="4664"/>
                    <a:pt x="6005" y="4446"/>
                    <a:pt x="6241" y="4446"/>
                  </a:cubicBezTo>
                  <a:close/>
                  <a:moveTo>
                    <a:pt x="8209" y="0"/>
                  </a:moveTo>
                  <a:cubicBezTo>
                    <a:pt x="8204" y="0"/>
                    <a:pt x="8199" y="1"/>
                    <a:pt x="8193" y="3"/>
                  </a:cubicBezTo>
                  <a:cubicBezTo>
                    <a:pt x="7955" y="55"/>
                    <a:pt x="7678" y="97"/>
                    <a:pt x="7484" y="128"/>
                  </a:cubicBezTo>
                  <a:cubicBezTo>
                    <a:pt x="7404" y="139"/>
                    <a:pt x="7324" y="152"/>
                    <a:pt x="7247" y="170"/>
                  </a:cubicBezTo>
                  <a:cubicBezTo>
                    <a:pt x="7204" y="181"/>
                    <a:pt x="7159" y="195"/>
                    <a:pt x="7130" y="230"/>
                  </a:cubicBezTo>
                  <a:cubicBezTo>
                    <a:pt x="7038" y="343"/>
                    <a:pt x="7019" y="499"/>
                    <a:pt x="7040" y="639"/>
                  </a:cubicBezTo>
                  <a:cubicBezTo>
                    <a:pt x="7043" y="684"/>
                    <a:pt x="7049" y="720"/>
                    <a:pt x="7059" y="751"/>
                  </a:cubicBezTo>
                  <a:cubicBezTo>
                    <a:pt x="6716" y="1328"/>
                    <a:pt x="6441" y="1951"/>
                    <a:pt x="6289" y="2606"/>
                  </a:cubicBezTo>
                  <a:cubicBezTo>
                    <a:pt x="6154" y="3190"/>
                    <a:pt x="6047" y="3726"/>
                    <a:pt x="6036" y="4314"/>
                  </a:cubicBezTo>
                  <a:cubicBezTo>
                    <a:pt x="6037" y="4338"/>
                    <a:pt x="6034" y="4364"/>
                    <a:pt x="6049" y="4381"/>
                  </a:cubicBezTo>
                  <a:cubicBezTo>
                    <a:pt x="6020" y="4393"/>
                    <a:pt x="5992" y="4407"/>
                    <a:pt x="5965" y="4422"/>
                  </a:cubicBezTo>
                  <a:cubicBezTo>
                    <a:pt x="5900" y="4465"/>
                    <a:pt x="5844" y="4519"/>
                    <a:pt x="5800" y="4578"/>
                  </a:cubicBezTo>
                  <a:cubicBezTo>
                    <a:pt x="5744" y="4580"/>
                    <a:pt x="5688" y="4581"/>
                    <a:pt x="5633" y="4581"/>
                  </a:cubicBezTo>
                  <a:cubicBezTo>
                    <a:pt x="4991" y="4581"/>
                    <a:pt x="4390" y="4456"/>
                    <a:pt x="3763" y="4263"/>
                  </a:cubicBezTo>
                  <a:cubicBezTo>
                    <a:pt x="3101" y="4060"/>
                    <a:pt x="2517" y="3825"/>
                    <a:pt x="1916" y="3483"/>
                  </a:cubicBezTo>
                  <a:cubicBezTo>
                    <a:pt x="1771" y="3398"/>
                    <a:pt x="1629" y="3309"/>
                    <a:pt x="1495" y="3206"/>
                  </a:cubicBezTo>
                  <a:lnTo>
                    <a:pt x="1495" y="3206"/>
                  </a:lnTo>
                  <a:cubicBezTo>
                    <a:pt x="1498" y="3208"/>
                    <a:pt x="1500" y="3210"/>
                    <a:pt x="1502" y="3212"/>
                  </a:cubicBezTo>
                  <a:cubicBezTo>
                    <a:pt x="1495" y="3206"/>
                    <a:pt x="1472" y="3188"/>
                    <a:pt x="1464" y="3182"/>
                  </a:cubicBezTo>
                  <a:cubicBezTo>
                    <a:pt x="1457" y="3174"/>
                    <a:pt x="1447" y="3169"/>
                    <a:pt x="1435" y="3166"/>
                  </a:cubicBezTo>
                  <a:cubicBezTo>
                    <a:pt x="1394" y="3107"/>
                    <a:pt x="1350" y="3049"/>
                    <a:pt x="1308" y="2991"/>
                  </a:cubicBezTo>
                  <a:cubicBezTo>
                    <a:pt x="1297" y="2982"/>
                    <a:pt x="1285" y="2978"/>
                    <a:pt x="1273" y="2978"/>
                  </a:cubicBezTo>
                  <a:cubicBezTo>
                    <a:pt x="1262" y="2978"/>
                    <a:pt x="1251" y="2982"/>
                    <a:pt x="1242" y="2987"/>
                  </a:cubicBezTo>
                  <a:cubicBezTo>
                    <a:pt x="1236" y="2987"/>
                    <a:pt x="1231" y="2986"/>
                    <a:pt x="1225" y="2986"/>
                  </a:cubicBezTo>
                  <a:cubicBezTo>
                    <a:pt x="1213" y="2986"/>
                    <a:pt x="1201" y="2987"/>
                    <a:pt x="1190" y="2990"/>
                  </a:cubicBezTo>
                  <a:cubicBezTo>
                    <a:pt x="1102" y="3016"/>
                    <a:pt x="1015" y="3052"/>
                    <a:pt x="931" y="3089"/>
                  </a:cubicBezTo>
                  <a:cubicBezTo>
                    <a:pt x="722" y="3185"/>
                    <a:pt x="516" y="3285"/>
                    <a:pt x="324" y="3409"/>
                  </a:cubicBezTo>
                  <a:cubicBezTo>
                    <a:pt x="1" y="3620"/>
                    <a:pt x="20" y="3685"/>
                    <a:pt x="165" y="4022"/>
                  </a:cubicBezTo>
                  <a:cubicBezTo>
                    <a:pt x="211" y="4137"/>
                    <a:pt x="296" y="4308"/>
                    <a:pt x="431" y="4308"/>
                  </a:cubicBezTo>
                  <a:cubicBezTo>
                    <a:pt x="451" y="4308"/>
                    <a:pt x="472" y="4304"/>
                    <a:pt x="494" y="4296"/>
                  </a:cubicBezTo>
                  <a:cubicBezTo>
                    <a:pt x="774" y="4150"/>
                    <a:pt x="1040" y="3971"/>
                    <a:pt x="1304" y="3796"/>
                  </a:cubicBezTo>
                  <a:cubicBezTo>
                    <a:pt x="1349" y="3761"/>
                    <a:pt x="1408" y="3717"/>
                    <a:pt x="1461" y="3669"/>
                  </a:cubicBezTo>
                  <a:cubicBezTo>
                    <a:pt x="1468" y="3674"/>
                    <a:pt x="1474" y="3679"/>
                    <a:pt x="1482" y="3684"/>
                  </a:cubicBezTo>
                  <a:cubicBezTo>
                    <a:pt x="1549" y="3733"/>
                    <a:pt x="1619" y="3777"/>
                    <a:pt x="1690" y="3819"/>
                  </a:cubicBezTo>
                  <a:cubicBezTo>
                    <a:pt x="2575" y="4327"/>
                    <a:pt x="3552" y="4659"/>
                    <a:pt x="4540" y="4898"/>
                  </a:cubicBezTo>
                  <a:cubicBezTo>
                    <a:pt x="4934" y="4988"/>
                    <a:pt x="5336" y="5076"/>
                    <a:pt x="5740" y="5099"/>
                  </a:cubicBezTo>
                  <a:cubicBezTo>
                    <a:pt x="5784" y="5185"/>
                    <a:pt x="5855" y="5257"/>
                    <a:pt x="5942" y="5306"/>
                  </a:cubicBezTo>
                  <a:cubicBezTo>
                    <a:pt x="5925" y="5318"/>
                    <a:pt x="5913" y="5339"/>
                    <a:pt x="5911" y="5364"/>
                  </a:cubicBezTo>
                  <a:cubicBezTo>
                    <a:pt x="5823" y="5746"/>
                    <a:pt x="5800" y="6142"/>
                    <a:pt x="5799" y="6534"/>
                  </a:cubicBezTo>
                  <a:cubicBezTo>
                    <a:pt x="5800" y="7010"/>
                    <a:pt x="5849" y="7485"/>
                    <a:pt x="5959" y="7948"/>
                  </a:cubicBezTo>
                  <a:cubicBezTo>
                    <a:pt x="5994" y="8078"/>
                    <a:pt x="6039" y="8207"/>
                    <a:pt x="6090" y="8331"/>
                  </a:cubicBezTo>
                  <a:cubicBezTo>
                    <a:pt x="6098" y="8342"/>
                    <a:pt x="6109" y="8347"/>
                    <a:pt x="6120" y="8347"/>
                  </a:cubicBezTo>
                  <a:cubicBezTo>
                    <a:pt x="6145" y="8347"/>
                    <a:pt x="6170" y="8324"/>
                    <a:pt x="6160" y="8295"/>
                  </a:cubicBezTo>
                  <a:cubicBezTo>
                    <a:pt x="5851" y="7511"/>
                    <a:pt x="5812" y="6274"/>
                    <a:pt x="5987" y="5475"/>
                  </a:cubicBezTo>
                  <a:cubicBezTo>
                    <a:pt x="5994" y="5440"/>
                    <a:pt x="6004" y="5406"/>
                    <a:pt x="6013" y="5373"/>
                  </a:cubicBezTo>
                  <a:cubicBezTo>
                    <a:pt x="6016" y="5363"/>
                    <a:pt x="6018" y="5353"/>
                    <a:pt x="6018" y="5343"/>
                  </a:cubicBezTo>
                  <a:cubicBezTo>
                    <a:pt x="6047" y="5355"/>
                    <a:pt x="6077" y="5364"/>
                    <a:pt x="6108" y="5370"/>
                  </a:cubicBezTo>
                  <a:cubicBezTo>
                    <a:pt x="6140" y="5377"/>
                    <a:pt x="6172" y="5381"/>
                    <a:pt x="6203" y="5381"/>
                  </a:cubicBezTo>
                  <a:cubicBezTo>
                    <a:pt x="6229" y="5381"/>
                    <a:pt x="6254" y="5378"/>
                    <a:pt x="6278" y="5374"/>
                  </a:cubicBezTo>
                  <a:lnTo>
                    <a:pt x="6278" y="5374"/>
                  </a:lnTo>
                  <a:cubicBezTo>
                    <a:pt x="6261" y="5436"/>
                    <a:pt x="6248" y="5499"/>
                    <a:pt x="6237" y="5563"/>
                  </a:cubicBezTo>
                  <a:cubicBezTo>
                    <a:pt x="6127" y="6348"/>
                    <a:pt x="6095" y="7164"/>
                    <a:pt x="6287" y="7940"/>
                  </a:cubicBezTo>
                  <a:cubicBezTo>
                    <a:pt x="6335" y="8097"/>
                    <a:pt x="6368" y="8271"/>
                    <a:pt x="6466" y="8405"/>
                  </a:cubicBezTo>
                  <a:cubicBezTo>
                    <a:pt x="6475" y="8413"/>
                    <a:pt x="6485" y="8416"/>
                    <a:pt x="6494" y="8416"/>
                  </a:cubicBezTo>
                  <a:cubicBezTo>
                    <a:pt x="6529" y="8416"/>
                    <a:pt x="6562" y="8375"/>
                    <a:pt x="6539" y="8340"/>
                  </a:cubicBezTo>
                  <a:cubicBezTo>
                    <a:pt x="6394" y="8070"/>
                    <a:pt x="6304" y="7646"/>
                    <a:pt x="6272" y="7340"/>
                  </a:cubicBezTo>
                  <a:cubicBezTo>
                    <a:pt x="6225" y="6918"/>
                    <a:pt x="6226" y="6492"/>
                    <a:pt x="6272" y="6070"/>
                  </a:cubicBezTo>
                  <a:cubicBezTo>
                    <a:pt x="6297" y="5813"/>
                    <a:pt x="6333" y="5619"/>
                    <a:pt x="6401" y="5332"/>
                  </a:cubicBezTo>
                  <a:cubicBezTo>
                    <a:pt x="6468" y="5297"/>
                    <a:pt x="6526" y="5243"/>
                    <a:pt x="6571" y="5180"/>
                  </a:cubicBezTo>
                  <a:cubicBezTo>
                    <a:pt x="6581" y="5185"/>
                    <a:pt x="6595" y="5189"/>
                    <a:pt x="6608" y="5189"/>
                  </a:cubicBezTo>
                  <a:cubicBezTo>
                    <a:pt x="6865" y="5234"/>
                    <a:pt x="7143" y="5253"/>
                    <a:pt x="7428" y="5253"/>
                  </a:cubicBezTo>
                  <a:cubicBezTo>
                    <a:pt x="7925" y="5253"/>
                    <a:pt x="8446" y="5193"/>
                    <a:pt x="8922" y="5101"/>
                  </a:cubicBezTo>
                  <a:cubicBezTo>
                    <a:pt x="9195" y="5050"/>
                    <a:pt x="9464" y="4986"/>
                    <a:pt x="9732" y="4911"/>
                  </a:cubicBezTo>
                  <a:cubicBezTo>
                    <a:pt x="9806" y="4970"/>
                    <a:pt x="9866" y="5015"/>
                    <a:pt x="9954" y="5082"/>
                  </a:cubicBezTo>
                  <a:cubicBezTo>
                    <a:pt x="9976" y="5099"/>
                    <a:pt x="10004" y="5110"/>
                    <a:pt x="10030" y="5111"/>
                  </a:cubicBezTo>
                  <a:cubicBezTo>
                    <a:pt x="10114" y="5106"/>
                    <a:pt x="10175" y="5038"/>
                    <a:pt x="10228" y="4982"/>
                  </a:cubicBezTo>
                  <a:cubicBezTo>
                    <a:pt x="10319" y="4885"/>
                    <a:pt x="10405" y="4786"/>
                    <a:pt x="10490" y="4685"/>
                  </a:cubicBezTo>
                  <a:cubicBezTo>
                    <a:pt x="10633" y="4510"/>
                    <a:pt x="10781" y="4337"/>
                    <a:pt x="10902" y="4145"/>
                  </a:cubicBezTo>
                  <a:cubicBezTo>
                    <a:pt x="10944" y="4076"/>
                    <a:pt x="10867" y="4002"/>
                    <a:pt x="10813" y="3954"/>
                  </a:cubicBezTo>
                  <a:cubicBezTo>
                    <a:pt x="10721" y="3875"/>
                    <a:pt x="10625" y="3802"/>
                    <a:pt x="10531" y="3725"/>
                  </a:cubicBezTo>
                  <a:cubicBezTo>
                    <a:pt x="10505" y="3707"/>
                    <a:pt x="10478" y="3674"/>
                    <a:pt x="10446" y="3674"/>
                  </a:cubicBezTo>
                  <a:cubicBezTo>
                    <a:pt x="10439" y="3649"/>
                    <a:pt x="10412" y="3633"/>
                    <a:pt x="10387" y="3633"/>
                  </a:cubicBezTo>
                  <a:cubicBezTo>
                    <a:pt x="10373" y="3633"/>
                    <a:pt x="10359" y="3638"/>
                    <a:pt x="10349" y="3649"/>
                  </a:cubicBezTo>
                  <a:cubicBezTo>
                    <a:pt x="10156" y="3841"/>
                    <a:pt x="9944" y="4011"/>
                    <a:pt x="9739" y="4188"/>
                  </a:cubicBezTo>
                  <a:cubicBezTo>
                    <a:pt x="9661" y="4258"/>
                    <a:pt x="9572" y="4324"/>
                    <a:pt x="9502" y="4405"/>
                  </a:cubicBezTo>
                  <a:cubicBezTo>
                    <a:pt x="8903" y="4642"/>
                    <a:pt x="8293" y="4734"/>
                    <a:pt x="7662" y="4734"/>
                  </a:cubicBezTo>
                  <a:cubicBezTo>
                    <a:pt x="7548" y="4734"/>
                    <a:pt x="7435" y="4731"/>
                    <a:pt x="7320" y="4725"/>
                  </a:cubicBezTo>
                  <a:cubicBezTo>
                    <a:pt x="7078" y="4712"/>
                    <a:pt x="6898" y="4701"/>
                    <a:pt x="6667" y="4632"/>
                  </a:cubicBezTo>
                  <a:cubicBezTo>
                    <a:pt x="6661" y="4631"/>
                    <a:pt x="6658" y="4631"/>
                    <a:pt x="6652" y="4629"/>
                  </a:cubicBezTo>
                  <a:cubicBezTo>
                    <a:pt x="6629" y="4562"/>
                    <a:pt x="6593" y="4500"/>
                    <a:pt x="6538" y="4453"/>
                  </a:cubicBezTo>
                  <a:cubicBezTo>
                    <a:pt x="6522" y="4442"/>
                    <a:pt x="6505" y="4428"/>
                    <a:pt x="6487" y="4422"/>
                  </a:cubicBezTo>
                  <a:cubicBezTo>
                    <a:pt x="6478" y="4416"/>
                    <a:pt x="6470" y="4411"/>
                    <a:pt x="6462" y="4406"/>
                  </a:cubicBezTo>
                  <a:cubicBezTo>
                    <a:pt x="6428" y="4057"/>
                    <a:pt x="6478" y="3707"/>
                    <a:pt x="6525" y="3387"/>
                  </a:cubicBezTo>
                  <a:cubicBezTo>
                    <a:pt x="6643" y="2611"/>
                    <a:pt x="6863" y="1832"/>
                    <a:pt x="7204" y="1189"/>
                  </a:cubicBezTo>
                  <a:cubicBezTo>
                    <a:pt x="7245" y="1113"/>
                    <a:pt x="7315" y="1013"/>
                    <a:pt x="7340" y="981"/>
                  </a:cubicBezTo>
                  <a:cubicBezTo>
                    <a:pt x="7358" y="960"/>
                    <a:pt x="7384" y="938"/>
                    <a:pt x="7385" y="911"/>
                  </a:cubicBezTo>
                  <a:cubicBezTo>
                    <a:pt x="7396" y="911"/>
                    <a:pt x="7407" y="911"/>
                    <a:pt x="7419" y="911"/>
                  </a:cubicBezTo>
                  <a:cubicBezTo>
                    <a:pt x="7568" y="911"/>
                    <a:pt x="7717" y="893"/>
                    <a:pt x="7867" y="874"/>
                  </a:cubicBezTo>
                  <a:cubicBezTo>
                    <a:pt x="7977" y="857"/>
                    <a:pt x="8089" y="835"/>
                    <a:pt x="8194" y="796"/>
                  </a:cubicBezTo>
                  <a:cubicBezTo>
                    <a:pt x="8263" y="773"/>
                    <a:pt x="8324" y="732"/>
                    <a:pt x="8341" y="658"/>
                  </a:cubicBezTo>
                  <a:cubicBezTo>
                    <a:pt x="8371" y="515"/>
                    <a:pt x="8369" y="365"/>
                    <a:pt x="8346" y="224"/>
                  </a:cubicBezTo>
                  <a:cubicBezTo>
                    <a:pt x="8388" y="200"/>
                    <a:pt x="8372" y="127"/>
                    <a:pt x="8347" y="91"/>
                  </a:cubicBezTo>
                  <a:cubicBezTo>
                    <a:pt x="8328" y="64"/>
                    <a:pt x="8300" y="46"/>
                    <a:pt x="8269" y="35"/>
                  </a:cubicBezTo>
                  <a:cubicBezTo>
                    <a:pt x="8264" y="34"/>
                    <a:pt x="8259" y="31"/>
                    <a:pt x="8254" y="29"/>
                  </a:cubicBezTo>
                  <a:cubicBezTo>
                    <a:pt x="8246" y="13"/>
                    <a:pt x="8230" y="0"/>
                    <a:pt x="82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59"/>
            <p:cNvSpPr/>
            <p:nvPr/>
          </p:nvSpPr>
          <p:spPr>
            <a:xfrm>
              <a:off x="6665675" y="3041175"/>
              <a:ext cx="20725" cy="28775"/>
            </a:xfrm>
            <a:custGeom>
              <a:rect b="b" l="l" r="r" t="t"/>
              <a:pathLst>
                <a:path extrusionOk="0" h="1151" w="829">
                  <a:moveTo>
                    <a:pt x="3" y="919"/>
                  </a:moveTo>
                  <a:cubicBezTo>
                    <a:pt x="2" y="919"/>
                    <a:pt x="3" y="921"/>
                    <a:pt x="4" y="924"/>
                  </a:cubicBezTo>
                  <a:cubicBezTo>
                    <a:pt x="3" y="920"/>
                    <a:pt x="3" y="919"/>
                    <a:pt x="3" y="919"/>
                  </a:cubicBezTo>
                  <a:close/>
                  <a:moveTo>
                    <a:pt x="265" y="131"/>
                  </a:moveTo>
                  <a:cubicBezTo>
                    <a:pt x="320" y="137"/>
                    <a:pt x="455" y="198"/>
                    <a:pt x="542" y="235"/>
                  </a:cubicBezTo>
                  <a:cubicBezTo>
                    <a:pt x="538" y="233"/>
                    <a:pt x="536" y="233"/>
                    <a:pt x="536" y="233"/>
                  </a:cubicBezTo>
                  <a:lnTo>
                    <a:pt x="536" y="233"/>
                  </a:lnTo>
                  <a:cubicBezTo>
                    <a:pt x="534" y="233"/>
                    <a:pt x="611" y="266"/>
                    <a:pt x="625" y="279"/>
                  </a:cubicBezTo>
                  <a:cubicBezTo>
                    <a:pt x="634" y="282"/>
                    <a:pt x="664" y="303"/>
                    <a:pt x="676" y="311"/>
                  </a:cubicBezTo>
                  <a:lnTo>
                    <a:pt x="695" y="331"/>
                  </a:lnTo>
                  <a:cubicBezTo>
                    <a:pt x="696" y="332"/>
                    <a:pt x="696" y="334"/>
                    <a:pt x="699" y="337"/>
                  </a:cubicBezTo>
                  <a:cubicBezTo>
                    <a:pt x="712" y="370"/>
                    <a:pt x="691" y="589"/>
                    <a:pt x="670" y="707"/>
                  </a:cubicBezTo>
                  <a:cubicBezTo>
                    <a:pt x="654" y="817"/>
                    <a:pt x="637" y="928"/>
                    <a:pt x="615" y="1036"/>
                  </a:cubicBezTo>
                  <a:lnTo>
                    <a:pt x="614" y="1036"/>
                  </a:lnTo>
                  <a:cubicBezTo>
                    <a:pt x="605" y="1037"/>
                    <a:pt x="595" y="1037"/>
                    <a:pt x="586" y="1037"/>
                  </a:cubicBezTo>
                  <a:cubicBezTo>
                    <a:pt x="574" y="1037"/>
                    <a:pt x="561" y="1037"/>
                    <a:pt x="548" y="1036"/>
                  </a:cubicBezTo>
                  <a:cubicBezTo>
                    <a:pt x="445" y="1026"/>
                    <a:pt x="268" y="990"/>
                    <a:pt x="124" y="941"/>
                  </a:cubicBezTo>
                  <a:cubicBezTo>
                    <a:pt x="120" y="938"/>
                    <a:pt x="119" y="934"/>
                    <a:pt x="117" y="930"/>
                  </a:cubicBezTo>
                  <a:cubicBezTo>
                    <a:pt x="117" y="929"/>
                    <a:pt x="115" y="926"/>
                    <a:pt x="114" y="924"/>
                  </a:cubicBezTo>
                  <a:cubicBezTo>
                    <a:pt x="114" y="923"/>
                    <a:pt x="113" y="921"/>
                    <a:pt x="113" y="920"/>
                  </a:cubicBezTo>
                  <a:cubicBezTo>
                    <a:pt x="161" y="662"/>
                    <a:pt x="201" y="403"/>
                    <a:pt x="257" y="147"/>
                  </a:cubicBezTo>
                  <a:cubicBezTo>
                    <a:pt x="259" y="142"/>
                    <a:pt x="263" y="136"/>
                    <a:pt x="265" y="131"/>
                  </a:cubicBezTo>
                  <a:close/>
                  <a:moveTo>
                    <a:pt x="262" y="1"/>
                  </a:moveTo>
                  <a:cubicBezTo>
                    <a:pt x="226" y="1"/>
                    <a:pt x="193" y="14"/>
                    <a:pt x="170" y="54"/>
                  </a:cubicBezTo>
                  <a:cubicBezTo>
                    <a:pt x="122" y="124"/>
                    <a:pt x="104" y="339"/>
                    <a:pt x="103" y="361"/>
                  </a:cubicBezTo>
                  <a:lnTo>
                    <a:pt x="103" y="361"/>
                  </a:lnTo>
                  <a:cubicBezTo>
                    <a:pt x="78" y="534"/>
                    <a:pt x="51" y="705"/>
                    <a:pt x="23" y="877"/>
                  </a:cubicBezTo>
                  <a:cubicBezTo>
                    <a:pt x="9" y="888"/>
                    <a:pt x="1" y="904"/>
                    <a:pt x="4" y="924"/>
                  </a:cubicBezTo>
                  <a:cubicBezTo>
                    <a:pt x="6" y="950"/>
                    <a:pt x="2" y="945"/>
                    <a:pt x="14" y="977"/>
                  </a:cubicBezTo>
                  <a:cubicBezTo>
                    <a:pt x="37" y="1060"/>
                    <a:pt x="136" y="1064"/>
                    <a:pt x="206" y="1085"/>
                  </a:cubicBezTo>
                  <a:cubicBezTo>
                    <a:pt x="327" y="1111"/>
                    <a:pt x="453" y="1150"/>
                    <a:pt x="577" y="1150"/>
                  </a:cubicBezTo>
                  <a:cubicBezTo>
                    <a:pt x="603" y="1150"/>
                    <a:pt x="628" y="1149"/>
                    <a:pt x="653" y="1145"/>
                  </a:cubicBezTo>
                  <a:cubicBezTo>
                    <a:pt x="700" y="1135"/>
                    <a:pt x="733" y="1096"/>
                    <a:pt x="746" y="1049"/>
                  </a:cubicBezTo>
                  <a:cubicBezTo>
                    <a:pt x="762" y="995"/>
                    <a:pt x="758" y="1001"/>
                    <a:pt x="767" y="946"/>
                  </a:cubicBezTo>
                  <a:cubicBezTo>
                    <a:pt x="771" y="935"/>
                    <a:pt x="766" y="945"/>
                    <a:pt x="773" y="912"/>
                  </a:cubicBezTo>
                  <a:cubicBezTo>
                    <a:pt x="776" y="883"/>
                    <a:pt x="798" y="851"/>
                    <a:pt x="782" y="822"/>
                  </a:cubicBezTo>
                  <a:cubicBezTo>
                    <a:pt x="779" y="818"/>
                    <a:pt x="776" y="815"/>
                    <a:pt x="772" y="810"/>
                  </a:cubicBezTo>
                  <a:cubicBezTo>
                    <a:pt x="789" y="704"/>
                    <a:pt x="804" y="598"/>
                    <a:pt x="815" y="491"/>
                  </a:cubicBezTo>
                  <a:cubicBezTo>
                    <a:pt x="821" y="421"/>
                    <a:pt x="829" y="343"/>
                    <a:pt x="802" y="274"/>
                  </a:cubicBezTo>
                  <a:cubicBezTo>
                    <a:pt x="788" y="243"/>
                    <a:pt x="762" y="220"/>
                    <a:pt x="736" y="200"/>
                  </a:cubicBezTo>
                  <a:cubicBezTo>
                    <a:pt x="639" y="132"/>
                    <a:pt x="529" y="92"/>
                    <a:pt x="422" y="46"/>
                  </a:cubicBezTo>
                  <a:cubicBezTo>
                    <a:pt x="376" y="30"/>
                    <a:pt x="315" y="1"/>
                    <a:pt x="2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59"/>
            <p:cNvSpPr/>
            <p:nvPr/>
          </p:nvSpPr>
          <p:spPr>
            <a:xfrm>
              <a:off x="6539600" y="3027575"/>
              <a:ext cx="19400" cy="47625"/>
            </a:xfrm>
            <a:custGeom>
              <a:rect b="b" l="l" r="r" t="t"/>
              <a:pathLst>
                <a:path extrusionOk="0" h="1905" w="776">
                  <a:moveTo>
                    <a:pt x="296" y="124"/>
                  </a:moveTo>
                  <a:cubicBezTo>
                    <a:pt x="411" y="124"/>
                    <a:pt x="525" y="148"/>
                    <a:pt x="543" y="212"/>
                  </a:cubicBezTo>
                  <a:cubicBezTo>
                    <a:pt x="558" y="244"/>
                    <a:pt x="564" y="303"/>
                    <a:pt x="573" y="386"/>
                  </a:cubicBezTo>
                  <a:cubicBezTo>
                    <a:pt x="598" y="604"/>
                    <a:pt x="622" y="821"/>
                    <a:pt x="631" y="1040"/>
                  </a:cubicBezTo>
                  <a:lnTo>
                    <a:pt x="631" y="1053"/>
                  </a:lnTo>
                  <a:lnTo>
                    <a:pt x="655" y="1053"/>
                  </a:lnTo>
                  <a:cubicBezTo>
                    <a:pt x="657" y="1086"/>
                    <a:pt x="658" y="1117"/>
                    <a:pt x="658" y="1149"/>
                  </a:cubicBezTo>
                  <a:cubicBezTo>
                    <a:pt x="656" y="1309"/>
                    <a:pt x="651" y="1592"/>
                    <a:pt x="631" y="1652"/>
                  </a:cubicBezTo>
                  <a:cubicBezTo>
                    <a:pt x="629" y="1654"/>
                    <a:pt x="625" y="1655"/>
                    <a:pt x="622" y="1657"/>
                  </a:cubicBezTo>
                  <a:cubicBezTo>
                    <a:pt x="555" y="1694"/>
                    <a:pt x="301" y="1777"/>
                    <a:pt x="236" y="1782"/>
                  </a:cubicBezTo>
                  <a:cubicBezTo>
                    <a:pt x="212" y="1707"/>
                    <a:pt x="218" y="1668"/>
                    <a:pt x="209" y="1568"/>
                  </a:cubicBezTo>
                  <a:cubicBezTo>
                    <a:pt x="199" y="1279"/>
                    <a:pt x="179" y="960"/>
                    <a:pt x="156" y="779"/>
                  </a:cubicBezTo>
                  <a:cubicBezTo>
                    <a:pt x="141" y="568"/>
                    <a:pt x="128" y="356"/>
                    <a:pt x="109" y="144"/>
                  </a:cubicBezTo>
                  <a:cubicBezTo>
                    <a:pt x="115" y="144"/>
                    <a:pt x="122" y="144"/>
                    <a:pt x="131" y="141"/>
                  </a:cubicBezTo>
                  <a:cubicBezTo>
                    <a:pt x="177" y="131"/>
                    <a:pt x="237" y="124"/>
                    <a:pt x="296" y="124"/>
                  </a:cubicBezTo>
                  <a:close/>
                  <a:moveTo>
                    <a:pt x="295" y="1"/>
                  </a:moveTo>
                  <a:cubicBezTo>
                    <a:pt x="229" y="1"/>
                    <a:pt x="162" y="7"/>
                    <a:pt x="99" y="22"/>
                  </a:cubicBezTo>
                  <a:cubicBezTo>
                    <a:pt x="79" y="27"/>
                    <a:pt x="68" y="40"/>
                    <a:pt x="61" y="56"/>
                  </a:cubicBezTo>
                  <a:cubicBezTo>
                    <a:pt x="58" y="55"/>
                    <a:pt x="54" y="55"/>
                    <a:pt x="51" y="55"/>
                  </a:cubicBezTo>
                  <a:cubicBezTo>
                    <a:pt x="26" y="55"/>
                    <a:pt x="1" y="74"/>
                    <a:pt x="1" y="110"/>
                  </a:cubicBezTo>
                  <a:cubicBezTo>
                    <a:pt x="25" y="357"/>
                    <a:pt x="39" y="603"/>
                    <a:pt x="52" y="850"/>
                  </a:cubicBezTo>
                  <a:cubicBezTo>
                    <a:pt x="58" y="938"/>
                    <a:pt x="61" y="1026"/>
                    <a:pt x="69" y="1115"/>
                  </a:cubicBezTo>
                  <a:cubicBezTo>
                    <a:pt x="74" y="1201"/>
                    <a:pt x="79" y="1295"/>
                    <a:pt x="83" y="1401"/>
                  </a:cubicBezTo>
                  <a:cubicBezTo>
                    <a:pt x="89" y="1523"/>
                    <a:pt x="89" y="1645"/>
                    <a:pt x="109" y="1767"/>
                  </a:cubicBezTo>
                  <a:cubicBezTo>
                    <a:pt x="116" y="1813"/>
                    <a:pt x="131" y="1864"/>
                    <a:pt x="172" y="1891"/>
                  </a:cubicBezTo>
                  <a:cubicBezTo>
                    <a:pt x="189" y="1901"/>
                    <a:pt x="207" y="1905"/>
                    <a:pt x="225" y="1905"/>
                  </a:cubicBezTo>
                  <a:cubicBezTo>
                    <a:pt x="253" y="1905"/>
                    <a:pt x="283" y="1897"/>
                    <a:pt x="310" y="1891"/>
                  </a:cubicBezTo>
                  <a:cubicBezTo>
                    <a:pt x="425" y="1864"/>
                    <a:pt x="538" y="1825"/>
                    <a:pt x="648" y="1778"/>
                  </a:cubicBezTo>
                  <a:cubicBezTo>
                    <a:pt x="703" y="1760"/>
                    <a:pt x="744" y="1719"/>
                    <a:pt x="751" y="1659"/>
                  </a:cubicBezTo>
                  <a:cubicBezTo>
                    <a:pt x="774" y="1460"/>
                    <a:pt x="775" y="1263"/>
                    <a:pt x="771" y="1066"/>
                  </a:cubicBezTo>
                  <a:cubicBezTo>
                    <a:pt x="768" y="1016"/>
                    <a:pt x="761" y="965"/>
                    <a:pt x="755" y="917"/>
                  </a:cubicBezTo>
                  <a:cubicBezTo>
                    <a:pt x="755" y="898"/>
                    <a:pt x="749" y="880"/>
                    <a:pt x="737" y="866"/>
                  </a:cubicBezTo>
                  <a:cubicBezTo>
                    <a:pt x="725" y="713"/>
                    <a:pt x="709" y="560"/>
                    <a:pt x="693" y="408"/>
                  </a:cubicBezTo>
                  <a:cubicBezTo>
                    <a:pt x="678" y="295"/>
                    <a:pt x="680" y="165"/>
                    <a:pt x="594" y="83"/>
                  </a:cubicBezTo>
                  <a:cubicBezTo>
                    <a:pt x="538" y="31"/>
                    <a:pt x="462" y="15"/>
                    <a:pt x="392" y="5"/>
                  </a:cubicBezTo>
                  <a:cubicBezTo>
                    <a:pt x="360" y="2"/>
                    <a:pt x="327" y="1"/>
                    <a:pt x="2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59"/>
            <p:cNvSpPr/>
            <p:nvPr/>
          </p:nvSpPr>
          <p:spPr>
            <a:xfrm>
              <a:off x="6541700" y="3027150"/>
              <a:ext cx="300" cy="50"/>
            </a:xfrm>
            <a:custGeom>
              <a:rect b="b" l="l" r="r" t="t"/>
              <a:pathLst>
                <a:path extrusionOk="0" h="2" w="12">
                  <a:moveTo>
                    <a:pt x="5" y="1"/>
                  </a:moveTo>
                  <a:cubicBezTo>
                    <a:pt x="3" y="2"/>
                    <a:pt x="2" y="2"/>
                    <a:pt x="1" y="2"/>
                  </a:cubicBezTo>
                  <a:lnTo>
                    <a:pt x="1" y="2"/>
                  </a:lnTo>
                  <a:cubicBezTo>
                    <a:pt x="6" y="2"/>
                    <a:pt x="11" y="1"/>
                    <a:pt x="5" y="1"/>
                  </a:cubicBezTo>
                  <a:close/>
                  <a:moveTo>
                    <a:pt x="1" y="2"/>
                  </a:moveTo>
                  <a:lnTo>
                    <a:pt x="1" y="2"/>
                  </a:lnTo>
                  <a:cubicBezTo>
                    <a:pt x="1" y="2"/>
                    <a:pt x="0" y="2"/>
                    <a:pt x="0" y="2"/>
                  </a:cubicBezTo>
                  <a:cubicBezTo>
                    <a:pt x="0" y="2"/>
                    <a:pt x="1" y="2"/>
                    <a:pt x="1" y="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59"/>
            <p:cNvSpPr/>
            <p:nvPr/>
          </p:nvSpPr>
          <p:spPr>
            <a:xfrm>
              <a:off x="6541575" y="3027175"/>
              <a:ext cx="150" cy="50"/>
            </a:xfrm>
            <a:custGeom>
              <a:rect b="b" l="l" r="r" t="t"/>
              <a:pathLst>
                <a:path extrusionOk="0" h="2" w="6">
                  <a:moveTo>
                    <a:pt x="0" y="1"/>
                  </a:moveTo>
                  <a:cubicBezTo>
                    <a:pt x="0" y="1"/>
                    <a:pt x="1" y="1"/>
                    <a:pt x="2" y="1"/>
                  </a:cubicBezTo>
                  <a:cubicBezTo>
                    <a:pt x="3" y="1"/>
                    <a:pt x="5" y="1"/>
                    <a:pt x="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59"/>
            <p:cNvSpPr/>
            <p:nvPr/>
          </p:nvSpPr>
          <p:spPr>
            <a:xfrm>
              <a:off x="6643050" y="2970400"/>
              <a:ext cx="100" cy="25"/>
            </a:xfrm>
            <a:custGeom>
              <a:rect b="b" l="l" r="r" t="t"/>
              <a:pathLst>
                <a:path extrusionOk="0" h="1" w="4">
                  <a:moveTo>
                    <a:pt x="1" y="1"/>
                  </a:moveTo>
                  <a:lnTo>
                    <a:pt x="1" y="1"/>
                  </a:lnTo>
                  <a:lnTo>
                    <a:pt x="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59"/>
            <p:cNvSpPr/>
            <p:nvPr/>
          </p:nvSpPr>
          <p:spPr>
            <a:xfrm>
              <a:off x="6342975" y="2919050"/>
              <a:ext cx="387175" cy="156725"/>
            </a:xfrm>
            <a:custGeom>
              <a:rect b="b" l="l" r="r" t="t"/>
              <a:pathLst>
                <a:path extrusionOk="0" h="6269" w="15487">
                  <a:moveTo>
                    <a:pt x="7604" y="121"/>
                  </a:moveTo>
                  <a:cubicBezTo>
                    <a:pt x="7695" y="129"/>
                    <a:pt x="7984" y="212"/>
                    <a:pt x="8041" y="262"/>
                  </a:cubicBezTo>
                  <a:cubicBezTo>
                    <a:pt x="8042" y="268"/>
                    <a:pt x="8043" y="279"/>
                    <a:pt x="8043" y="290"/>
                  </a:cubicBezTo>
                  <a:cubicBezTo>
                    <a:pt x="8043" y="290"/>
                    <a:pt x="8042" y="290"/>
                    <a:pt x="8042" y="289"/>
                  </a:cubicBezTo>
                  <a:cubicBezTo>
                    <a:pt x="8034" y="384"/>
                    <a:pt x="8023" y="478"/>
                    <a:pt x="8016" y="572"/>
                  </a:cubicBezTo>
                  <a:cubicBezTo>
                    <a:pt x="8001" y="752"/>
                    <a:pt x="7951" y="1062"/>
                    <a:pt x="7861" y="1118"/>
                  </a:cubicBezTo>
                  <a:cubicBezTo>
                    <a:pt x="7858" y="1119"/>
                    <a:pt x="7857" y="1120"/>
                    <a:pt x="7854" y="1121"/>
                  </a:cubicBezTo>
                  <a:cubicBezTo>
                    <a:pt x="7852" y="1121"/>
                    <a:pt x="7851" y="1123"/>
                    <a:pt x="7848" y="1123"/>
                  </a:cubicBezTo>
                  <a:cubicBezTo>
                    <a:pt x="7843" y="1123"/>
                    <a:pt x="7840" y="1124"/>
                    <a:pt x="7835" y="1124"/>
                  </a:cubicBezTo>
                  <a:cubicBezTo>
                    <a:pt x="7831" y="1124"/>
                    <a:pt x="7826" y="1124"/>
                    <a:pt x="7821" y="1124"/>
                  </a:cubicBezTo>
                  <a:cubicBezTo>
                    <a:pt x="7708" y="1124"/>
                    <a:pt x="7535" y="1112"/>
                    <a:pt x="7480" y="1107"/>
                  </a:cubicBezTo>
                  <a:cubicBezTo>
                    <a:pt x="7477" y="1104"/>
                    <a:pt x="7475" y="1104"/>
                    <a:pt x="7472" y="1104"/>
                  </a:cubicBezTo>
                  <a:cubicBezTo>
                    <a:pt x="7469" y="1078"/>
                    <a:pt x="7465" y="1040"/>
                    <a:pt x="7461" y="988"/>
                  </a:cubicBezTo>
                  <a:cubicBezTo>
                    <a:pt x="7446" y="717"/>
                    <a:pt x="7447" y="495"/>
                    <a:pt x="7495" y="258"/>
                  </a:cubicBezTo>
                  <a:cubicBezTo>
                    <a:pt x="7497" y="253"/>
                    <a:pt x="7500" y="248"/>
                    <a:pt x="7501" y="242"/>
                  </a:cubicBezTo>
                  <a:cubicBezTo>
                    <a:pt x="7505" y="219"/>
                    <a:pt x="7512" y="196"/>
                    <a:pt x="7521" y="176"/>
                  </a:cubicBezTo>
                  <a:cubicBezTo>
                    <a:pt x="7523" y="170"/>
                    <a:pt x="7528" y="160"/>
                    <a:pt x="7533" y="152"/>
                  </a:cubicBezTo>
                  <a:cubicBezTo>
                    <a:pt x="7535" y="148"/>
                    <a:pt x="7540" y="143"/>
                    <a:pt x="7545" y="139"/>
                  </a:cubicBezTo>
                  <a:lnTo>
                    <a:pt x="7564" y="127"/>
                  </a:lnTo>
                  <a:cubicBezTo>
                    <a:pt x="7565" y="127"/>
                    <a:pt x="7565" y="127"/>
                    <a:pt x="7566" y="126"/>
                  </a:cubicBezTo>
                  <a:cubicBezTo>
                    <a:pt x="7573" y="124"/>
                    <a:pt x="7581" y="122"/>
                    <a:pt x="7589" y="121"/>
                  </a:cubicBezTo>
                  <a:close/>
                  <a:moveTo>
                    <a:pt x="12009" y="2056"/>
                  </a:moveTo>
                  <a:lnTo>
                    <a:pt x="12009" y="2056"/>
                  </a:lnTo>
                  <a:cubicBezTo>
                    <a:pt x="12010" y="2056"/>
                    <a:pt x="12012" y="2056"/>
                    <a:pt x="12014" y="2056"/>
                  </a:cubicBezTo>
                  <a:lnTo>
                    <a:pt x="12014" y="2056"/>
                  </a:lnTo>
                  <a:cubicBezTo>
                    <a:pt x="12013" y="2056"/>
                    <a:pt x="12011" y="2056"/>
                    <a:pt x="12010" y="2056"/>
                  </a:cubicBezTo>
                  <a:lnTo>
                    <a:pt x="12010" y="2056"/>
                  </a:lnTo>
                  <a:cubicBezTo>
                    <a:pt x="12012" y="2056"/>
                    <a:pt x="12014" y="2057"/>
                    <a:pt x="12016" y="2057"/>
                  </a:cubicBezTo>
                  <a:lnTo>
                    <a:pt x="12016" y="2057"/>
                  </a:lnTo>
                  <a:cubicBezTo>
                    <a:pt x="12016" y="2057"/>
                    <a:pt x="12015" y="2057"/>
                    <a:pt x="12014" y="2056"/>
                  </a:cubicBezTo>
                  <a:lnTo>
                    <a:pt x="12014" y="2056"/>
                  </a:lnTo>
                  <a:cubicBezTo>
                    <a:pt x="12015" y="2057"/>
                    <a:pt x="12016" y="2057"/>
                    <a:pt x="12017" y="2057"/>
                  </a:cubicBezTo>
                  <a:lnTo>
                    <a:pt x="12017" y="2057"/>
                  </a:lnTo>
                  <a:cubicBezTo>
                    <a:pt x="12017" y="2057"/>
                    <a:pt x="12017" y="2057"/>
                    <a:pt x="12016" y="2057"/>
                  </a:cubicBezTo>
                  <a:lnTo>
                    <a:pt x="12016" y="2057"/>
                  </a:lnTo>
                  <a:cubicBezTo>
                    <a:pt x="12016" y="2057"/>
                    <a:pt x="12016" y="2057"/>
                    <a:pt x="12016" y="2057"/>
                  </a:cubicBezTo>
                  <a:lnTo>
                    <a:pt x="12016" y="2057"/>
                  </a:lnTo>
                  <a:cubicBezTo>
                    <a:pt x="12013" y="2057"/>
                    <a:pt x="12011" y="2056"/>
                    <a:pt x="12009" y="2056"/>
                  </a:cubicBezTo>
                  <a:lnTo>
                    <a:pt x="12009" y="2056"/>
                  </a:lnTo>
                  <a:cubicBezTo>
                    <a:pt x="12009" y="2056"/>
                    <a:pt x="12010" y="2056"/>
                    <a:pt x="12010" y="2056"/>
                  </a:cubicBezTo>
                  <a:lnTo>
                    <a:pt x="12010" y="2056"/>
                  </a:lnTo>
                  <a:cubicBezTo>
                    <a:pt x="12010" y="2056"/>
                    <a:pt x="12009" y="2056"/>
                    <a:pt x="12009" y="2056"/>
                  </a:cubicBezTo>
                  <a:close/>
                  <a:moveTo>
                    <a:pt x="493" y="1176"/>
                  </a:moveTo>
                  <a:cubicBezTo>
                    <a:pt x="510" y="1194"/>
                    <a:pt x="540" y="1224"/>
                    <a:pt x="547" y="1237"/>
                  </a:cubicBezTo>
                  <a:cubicBezTo>
                    <a:pt x="675" y="1402"/>
                    <a:pt x="827" y="1671"/>
                    <a:pt x="945" y="1904"/>
                  </a:cubicBezTo>
                  <a:cubicBezTo>
                    <a:pt x="1044" y="2109"/>
                    <a:pt x="1131" y="2296"/>
                    <a:pt x="1038" y="2374"/>
                  </a:cubicBezTo>
                  <a:cubicBezTo>
                    <a:pt x="1004" y="2396"/>
                    <a:pt x="948" y="2426"/>
                    <a:pt x="886" y="2454"/>
                  </a:cubicBezTo>
                  <a:cubicBezTo>
                    <a:pt x="885" y="2454"/>
                    <a:pt x="885" y="2454"/>
                    <a:pt x="884" y="2456"/>
                  </a:cubicBezTo>
                  <a:cubicBezTo>
                    <a:pt x="835" y="2477"/>
                    <a:pt x="783" y="2499"/>
                    <a:pt x="731" y="2515"/>
                  </a:cubicBezTo>
                  <a:cubicBezTo>
                    <a:pt x="721" y="2510"/>
                    <a:pt x="710" y="2505"/>
                    <a:pt x="688" y="2490"/>
                  </a:cubicBezTo>
                  <a:cubicBezTo>
                    <a:pt x="657" y="2463"/>
                    <a:pt x="629" y="2432"/>
                    <a:pt x="602" y="2401"/>
                  </a:cubicBezTo>
                  <a:cubicBezTo>
                    <a:pt x="518" y="2302"/>
                    <a:pt x="426" y="2145"/>
                    <a:pt x="323" y="1968"/>
                  </a:cubicBezTo>
                  <a:cubicBezTo>
                    <a:pt x="245" y="1828"/>
                    <a:pt x="144" y="1670"/>
                    <a:pt x="114" y="1550"/>
                  </a:cubicBezTo>
                  <a:cubicBezTo>
                    <a:pt x="108" y="1509"/>
                    <a:pt x="108" y="1527"/>
                    <a:pt x="109" y="1496"/>
                  </a:cubicBezTo>
                  <a:lnTo>
                    <a:pt x="110" y="1495"/>
                  </a:lnTo>
                  <a:cubicBezTo>
                    <a:pt x="114" y="1493"/>
                    <a:pt x="117" y="1489"/>
                    <a:pt x="120" y="1485"/>
                  </a:cubicBezTo>
                  <a:cubicBezTo>
                    <a:pt x="212" y="1418"/>
                    <a:pt x="368" y="1258"/>
                    <a:pt x="493" y="1176"/>
                  </a:cubicBezTo>
                  <a:close/>
                  <a:moveTo>
                    <a:pt x="7385" y="1216"/>
                  </a:moveTo>
                  <a:cubicBezTo>
                    <a:pt x="7392" y="1224"/>
                    <a:pt x="7397" y="1233"/>
                    <a:pt x="7404" y="1242"/>
                  </a:cubicBezTo>
                  <a:cubicBezTo>
                    <a:pt x="7415" y="1255"/>
                    <a:pt x="7429" y="1261"/>
                    <a:pt x="7444" y="1261"/>
                  </a:cubicBezTo>
                  <a:cubicBezTo>
                    <a:pt x="7461" y="1261"/>
                    <a:pt x="7479" y="1252"/>
                    <a:pt x="7491" y="1237"/>
                  </a:cubicBezTo>
                  <a:cubicBezTo>
                    <a:pt x="7502" y="1238"/>
                    <a:pt x="7516" y="1238"/>
                    <a:pt x="7527" y="1241"/>
                  </a:cubicBezTo>
                  <a:cubicBezTo>
                    <a:pt x="7557" y="1242"/>
                    <a:pt x="7588" y="1243"/>
                    <a:pt x="7617" y="1247"/>
                  </a:cubicBezTo>
                  <a:cubicBezTo>
                    <a:pt x="7560" y="1275"/>
                    <a:pt x="7503" y="1308"/>
                    <a:pt x="7449" y="1341"/>
                  </a:cubicBezTo>
                  <a:cubicBezTo>
                    <a:pt x="6797" y="1746"/>
                    <a:pt x="6267" y="2350"/>
                    <a:pt x="5841" y="3014"/>
                  </a:cubicBezTo>
                  <a:cubicBezTo>
                    <a:pt x="5840" y="3015"/>
                    <a:pt x="5840" y="3018"/>
                    <a:pt x="5839" y="3019"/>
                  </a:cubicBezTo>
                  <a:cubicBezTo>
                    <a:pt x="5819" y="2997"/>
                    <a:pt x="5797" y="2978"/>
                    <a:pt x="5773" y="2959"/>
                  </a:cubicBezTo>
                  <a:cubicBezTo>
                    <a:pt x="5741" y="2937"/>
                    <a:pt x="5705" y="2918"/>
                    <a:pt x="5669" y="2907"/>
                  </a:cubicBezTo>
                  <a:cubicBezTo>
                    <a:pt x="5711" y="2841"/>
                    <a:pt x="5746" y="2769"/>
                    <a:pt x="5793" y="2707"/>
                  </a:cubicBezTo>
                  <a:cubicBezTo>
                    <a:pt x="5948" y="2475"/>
                    <a:pt x="6236" y="2119"/>
                    <a:pt x="6493" y="1872"/>
                  </a:cubicBezTo>
                  <a:cubicBezTo>
                    <a:pt x="6757" y="1629"/>
                    <a:pt x="7057" y="1402"/>
                    <a:pt x="7385" y="1216"/>
                  </a:cubicBezTo>
                  <a:close/>
                  <a:moveTo>
                    <a:pt x="12005" y="2056"/>
                  </a:moveTo>
                  <a:cubicBezTo>
                    <a:pt x="12006" y="2056"/>
                    <a:pt x="12007" y="2056"/>
                    <a:pt x="12008" y="2056"/>
                  </a:cubicBezTo>
                  <a:lnTo>
                    <a:pt x="12008" y="2056"/>
                  </a:lnTo>
                  <a:cubicBezTo>
                    <a:pt x="12008" y="2056"/>
                    <a:pt x="12008" y="2056"/>
                    <a:pt x="12008" y="2056"/>
                  </a:cubicBezTo>
                  <a:lnTo>
                    <a:pt x="12008" y="2056"/>
                  </a:lnTo>
                  <a:cubicBezTo>
                    <a:pt x="12008" y="2056"/>
                    <a:pt x="12008" y="2056"/>
                    <a:pt x="12009" y="2056"/>
                  </a:cubicBezTo>
                  <a:lnTo>
                    <a:pt x="12009" y="2056"/>
                  </a:lnTo>
                  <a:cubicBezTo>
                    <a:pt x="12009" y="2056"/>
                    <a:pt x="12008" y="2056"/>
                    <a:pt x="12008" y="2056"/>
                  </a:cubicBezTo>
                  <a:lnTo>
                    <a:pt x="12008" y="2056"/>
                  </a:lnTo>
                  <a:cubicBezTo>
                    <a:pt x="12010" y="2056"/>
                    <a:pt x="12013" y="2057"/>
                    <a:pt x="12017" y="2057"/>
                  </a:cubicBezTo>
                  <a:lnTo>
                    <a:pt x="12017" y="2057"/>
                  </a:lnTo>
                  <a:cubicBezTo>
                    <a:pt x="12017" y="2057"/>
                    <a:pt x="12017" y="2057"/>
                    <a:pt x="12016" y="2057"/>
                  </a:cubicBezTo>
                  <a:lnTo>
                    <a:pt x="12016" y="2057"/>
                  </a:lnTo>
                  <a:cubicBezTo>
                    <a:pt x="12017" y="2057"/>
                    <a:pt x="12017" y="2057"/>
                    <a:pt x="12017" y="2057"/>
                  </a:cubicBezTo>
                  <a:lnTo>
                    <a:pt x="12017" y="2057"/>
                  </a:lnTo>
                  <a:cubicBezTo>
                    <a:pt x="12017" y="2057"/>
                    <a:pt x="12017" y="2057"/>
                    <a:pt x="12017" y="2057"/>
                  </a:cubicBezTo>
                  <a:cubicBezTo>
                    <a:pt x="12017" y="2057"/>
                    <a:pt x="12017" y="2057"/>
                    <a:pt x="12017" y="2057"/>
                  </a:cubicBezTo>
                  <a:lnTo>
                    <a:pt x="12017" y="2057"/>
                  </a:lnTo>
                  <a:cubicBezTo>
                    <a:pt x="12019" y="2058"/>
                    <a:pt x="12021" y="2058"/>
                    <a:pt x="12022" y="2059"/>
                  </a:cubicBezTo>
                  <a:cubicBezTo>
                    <a:pt x="12125" y="2082"/>
                    <a:pt x="12215" y="2149"/>
                    <a:pt x="12332" y="2220"/>
                  </a:cubicBezTo>
                  <a:cubicBezTo>
                    <a:pt x="12435" y="2289"/>
                    <a:pt x="12591" y="2361"/>
                    <a:pt x="12647" y="2415"/>
                  </a:cubicBezTo>
                  <a:cubicBezTo>
                    <a:pt x="12646" y="2421"/>
                    <a:pt x="12644" y="2427"/>
                    <a:pt x="12642" y="2431"/>
                  </a:cubicBezTo>
                  <a:cubicBezTo>
                    <a:pt x="12604" y="2513"/>
                    <a:pt x="12565" y="2541"/>
                    <a:pt x="12493" y="2622"/>
                  </a:cubicBezTo>
                  <a:cubicBezTo>
                    <a:pt x="12371" y="2752"/>
                    <a:pt x="12173" y="2946"/>
                    <a:pt x="12074" y="3020"/>
                  </a:cubicBezTo>
                  <a:cubicBezTo>
                    <a:pt x="12016" y="3060"/>
                    <a:pt x="12008" y="3064"/>
                    <a:pt x="11978" y="3064"/>
                  </a:cubicBezTo>
                  <a:cubicBezTo>
                    <a:pt x="11971" y="3063"/>
                    <a:pt x="11959" y="3059"/>
                    <a:pt x="11952" y="3056"/>
                  </a:cubicBezTo>
                  <a:cubicBezTo>
                    <a:pt x="11947" y="3055"/>
                    <a:pt x="11936" y="3051"/>
                    <a:pt x="11930" y="3049"/>
                  </a:cubicBezTo>
                  <a:cubicBezTo>
                    <a:pt x="11920" y="3045"/>
                    <a:pt x="11905" y="3040"/>
                    <a:pt x="11894" y="3035"/>
                  </a:cubicBezTo>
                  <a:cubicBezTo>
                    <a:pt x="11886" y="3032"/>
                    <a:pt x="11878" y="3030"/>
                    <a:pt x="11871" y="3030"/>
                  </a:cubicBezTo>
                  <a:cubicBezTo>
                    <a:pt x="11866" y="3030"/>
                    <a:pt x="11860" y="3031"/>
                    <a:pt x="11855" y="3032"/>
                  </a:cubicBezTo>
                  <a:cubicBezTo>
                    <a:pt x="11848" y="3033"/>
                    <a:pt x="11842" y="3037"/>
                    <a:pt x="11837" y="3043"/>
                  </a:cubicBezTo>
                  <a:cubicBezTo>
                    <a:pt x="11668" y="2957"/>
                    <a:pt x="11508" y="2875"/>
                    <a:pt x="11429" y="2792"/>
                  </a:cubicBezTo>
                  <a:lnTo>
                    <a:pt x="11421" y="2781"/>
                  </a:lnTo>
                  <a:cubicBezTo>
                    <a:pt x="11420" y="2778"/>
                    <a:pt x="11420" y="2777"/>
                    <a:pt x="11419" y="2776"/>
                  </a:cubicBezTo>
                  <a:cubicBezTo>
                    <a:pt x="11417" y="2773"/>
                    <a:pt x="11417" y="2771"/>
                    <a:pt x="11416" y="2770"/>
                  </a:cubicBezTo>
                  <a:cubicBezTo>
                    <a:pt x="11416" y="2761"/>
                    <a:pt x="11415" y="2754"/>
                    <a:pt x="11416" y="2746"/>
                  </a:cubicBezTo>
                  <a:cubicBezTo>
                    <a:pt x="11415" y="2743"/>
                    <a:pt x="11415" y="2743"/>
                    <a:pt x="11415" y="2742"/>
                  </a:cubicBezTo>
                  <a:cubicBezTo>
                    <a:pt x="11415" y="2741"/>
                    <a:pt x="11416" y="2739"/>
                    <a:pt x="11417" y="2736"/>
                  </a:cubicBezTo>
                  <a:cubicBezTo>
                    <a:pt x="11492" y="2571"/>
                    <a:pt x="11870" y="2114"/>
                    <a:pt x="11990" y="2059"/>
                  </a:cubicBezTo>
                  <a:cubicBezTo>
                    <a:pt x="11993" y="2057"/>
                    <a:pt x="11996" y="2057"/>
                    <a:pt x="11996" y="2057"/>
                  </a:cubicBezTo>
                  <a:cubicBezTo>
                    <a:pt x="11998" y="2057"/>
                    <a:pt x="12001" y="2056"/>
                    <a:pt x="12003" y="2056"/>
                  </a:cubicBezTo>
                  <a:close/>
                  <a:moveTo>
                    <a:pt x="2036" y="2172"/>
                  </a:moveTo>
                  <a:cubicBezTo>
                    <a:pt x="2502" y="2172"/>
                    <a:pt x="2959" y="2232"/>
                    <a:pt x="3408" y="2323"/>
                  </a:cubicBezTo>
                  <a:cubicBezTo>
                    <a:pt x="3724" y="2388"/>
                    <a:pt x="4041" y="2459"/>
                    <a:pt x="4348" y="2567"/>
                  </a:cubicBezTo>
                  <a:cubicBezTo>
                    <a:pt x="4676" y="2683"/>
                    <a:pt x="4959" y="2820"/>
                    <a:pt x="5268" y="2989"/>
                  </a:cubicBezTo>
                  <a:cubicBezTo>
                    <a:pt x="5205" y="3049"/>
                    <a:pt x="5146" y="3122"/>
                    <a:pt x="5109" y="3204"/>
                  </a:cubicBezTo>
                  <a:cubicBezTo>
                    <a:pt x="5091" y="3193"/>
                    <a:pt x="5073" y="3182"/>
                    <a:pt x="5055" y="3171"/>
                  </a:cubicBezTo>
                  <a:cubicBezTo>
                    <a:pt x="4918" y="3092"/>
                    <a:pt x="4776" y="3026"/>
                    <a:pt x="4632" y="2966"/>
                  </a:cubicBezTo>
                  <a:cubicBezTo>
                    <a:pt x="4150" y="2765"/>
                    <a:pt x="3645" y="2638"/>
                    <a:pt x="3135" y="2548"/>
                  </a:cubicBezTo>
                  <a:cubicBezTo>
                    <a:pt x="2610" y="2453"/>
                    <a:pt x="2078" y="2406"/>
                    <a:pt x="1546" y="2406"/>
                  </a:cubicBezTo>
                  <a:cubicBezTo>
                    <a:pt x="1444" y="2406"/>
                    <a:pt x="1341" y="2408"/>
                    <a:pt x="1239" y="2411"/>
                  </a:cubicBezTo>
                  <a:cubicBezTo>
                    <a:pt x="1215" y="2412"/>
                    <a:pt x="1184" y="2414"/>
                    <a:pt x="1152" y="2416"/>
                  </a:cubicBezTo>
                  <a:cubicBezTo>
                    <a:pt x="1184" y="2366"/>
                    <a:pt x="1194" y="2307"/>
                    <a:pt x="1189" y="2247"/>
                  </a:cubicBezTo>
                  <a:cubicBezTo>
                    <a:pt x="1324" y="2217"/>
                    <a:pt x="1409" y="2210"/>
                    <a:pt x="1559" y="2194"/>
                  </a:cubicBezTo>
                  <a:cubicBezTo>
                    <a:pt x="1719" y="2179"/>
                    <a:pt x="1878" y="2172"/>
                    <a:pt x="2036" y="2172"/>
                  </a:cubicBezTo>
                  <a:close/>
                  <a:moveTo>
                    <a:pt x="11419" y="2925"/>
                  </a:moveTo>
                  <a:cubicBezTo>
                    <a:pt x="11437" y="2937"/>
                    <a:pt x="11457" y="2946"/>
                    <a:pt x="11484" y="2960"/>
                  </a:cubicBezTo>
                  <a:cubicBezTo>
                    <a:pt x="11520" y="2977"/>
                    <a:pt x="11630" y="3027"/>
                    <a:pt x="11672" y="3049"/>
                  </a:cubicBezTo>
                  <a:cubicBezTo>
                    <a:pt x="11698" y="3061"/>
                    <a:pt x="11725" y="3075"/>
                    <a:pt x="11750" y="3089"/>
                  </a:cubicBezTo>
                  <a:cubicBezTo>
                    <a:pt x="11707" y="3128"/>
                    <a:pt x="11666" y="3172"/>
                    <a:pt x="11630" y="3221"/>
                  </a:cubicBezTo>
                  <a:cubicBezTo>
                    <a:pt x="11614" y="3159"/>
                    <a:pt x="11587" y="3100"/>
                    <a:pt x="11550" y="3050"/>
                  </a:cubicBezTo>
                  <a:cubicBezTo>
                    <a:pt x="11509" y="2994"/>
                    <a:pt x="11457" y="2960"/>
                    <a:pt x="11401" y="2941"/>
                  </a:cubicBezTo>
                  <a:cubicBezTo>
                    <a:pt x="11406" y="2936"/>
                    <a:pt x="11414" y="2930"/>
                    <a:pt x="11419" y="2925"/>
                  </a:cubicBezTo>
                  <a:close/>
                  <a:moveTo>
                    <a:pt x="7970" y="1179"/>
                  </a:moveTo>
                  <a:cubicBezTo>
                    <a:pt x="7998" y="1205"/>
                    <a:pt x="8044" y="1201"/>
                    <a:pt x="8078" y="1217"/>
                  </a:cubicBezTo>
                  <a:cubicBezTo>
                    <a:pt x="8650" y="1416"/>
                    <a:pt x="9159" y="1689"/>
                    <a:pt x="9697" y="2018"/>
                  </a:cubicBezTo>
                  <a:cubicBezTo>
                    <a:pt x="10190" y="2311"/>
                    <a:pt x="10633" y="2620"/>
                    <a:pt x="11036" y="3022"/>
                  </a:cubicBezTo>
                  <a:cubicBezTo>
                    <a:pt x="10969" y="3085"/>
                    <a:pt x="10924" y="3164"/>
                    <a:pt x="10902" y="3250"/>
                  </a:cubicBezTo>
                  <a:cubicBezTo>
                    <a:pt x="10901" y="3249"/>
                    <a:pt x="10900" y="3249"/>
                    <a:pt x="10897" y="3249"/>
                  </a:cubicBezTo>
                  <a:cubicBezTo>
                    <a:pt x="10894" y="3241"/>
                    <a:pt x="10888" y="3236"/>
                    <a:pt x="10881" y="3231"/>
                  </a:cubicBezTo>
                  <a:cubicBezTo>
                    <a:pt x="10484" y="2831"/>
                    <a:pt x="10003" y="2478"/>
                    <a:pt x="9516" y="2141"/>
                  </a:cubicBezTo>
                  <a:cubicBezTo>
                    <a:pt x="9125" y="1871"/>
                    <a:pt x="8722" y="1621"/>
                    <a:pt x="8300" y="1410"/>
                  </a:cubicBezTo>
                  <a:cubicBezTo>
                    <a:pt x="8172" y="1345"/>
                    <a:pt x="8032" y="1289"/>
                    <a:pt x="7900" y="1236"/>
                  </a:cubicBezTo>
                  <a:cubicBezTo>
                    <a:pt x="7928" y="1222"/>
                    <a:pt x="7950" y="1201"/>
                    <a:pt x="7970" y="1179"/>
                  </a:cubicBezTo>
                  <a:close/>
                  <a:moveTo>
                    <a:pt x="11668" y="3336"/>
                  </a:moveTo>
                  <a:lnTo>
                    <a:pt x="11668" y="3336"/>
                  </a:lnTo>
                  <a:cubicBezTo>
                    <a:pt x="11668" y="3337"/>
                    <a:pt x="11668" y="3337"/>
                    <a:pt x="11667" y="3338"/>
                  </a:cubicBezTo>
                  <a:lnTo>
                    <a:pt x="11667" y="3338"/>
                  </a:lnTo>
                  <a:cubicBezTo>
                    <a:pt x="11668" y="3337"/>
                    <a:pt x="11668" y="3337"/>
                    <a:pt x="11668" y="3336"/>
                  </a:cubicBezTo>
                  <a:close/>
                  <a:moveTo>
                    <a:pt x="11281" y="3043"/>
                  </a:moveTo>
                  <a:cubicBezTo>
                    <a:pt x="11328" y="3043"/>
                    <a:pt x="11374" y="3053"/>
                    <a:pt x="11411" y="3076"/>
                  </a:cubicBezTo>
                  <a:cubicBezTo>
                    <a:pt x="11502" y="3135"/>
                    <a:pt x="11544" y="3251"/>
                    <a:pt x="11532" y="3411"/>
                  </a:cubicBezTo>
                  <a:cubicBezTo>
                    <a:pt x="11515" y="3528"/>
                    <a:pt x="11469" y="3605"/>
                    <a:pt x="11411" y="3648"/>
                  </a:cubicBezTo>
                  <a:cubicBezTo>
                    <a:pt x="11398" y="3650"/>
                    <a:pt x="11387" y="3656"/>
                    <a:pt x="11380" y="3667"/>
                  </a:cubicBezTo>
                  <a:cubicBezTo>
                    <a:pt x="11350" y="3681"/>
                    <a:pt x="11318" y="3688"/>
                    <a:pt x="11284" y="3688"/>
                  </a:cubicBezTo>
                  <a:cubicBezTo>
                    <a:pt x="11230" y="3688"/>
                    <a:pt x="11172" y="3670"/>
                    <a:pt x="11115" y="3633"/>
                  </a:cubicBezTo>
                  <a:lnTo>
                    <a:pt x="11115" y="3633"/>
                  </a:lnTo>
                  <a:cubicBezTo>
                    <a:pt x="11118" y="3634"/>
                    <a:pt x="11119" y="3635"/>
                    <a:pt x="11119" y="3635"/>
                  </a:cubicBezTo>
                  <a:cubicBezTo>
                    <a:pt x="11121" y="3635"/>
                    <a:pt x="11092" y="3616"/>
                    <a:pt x="11080" y="3607"/>
                  </a:cubicBezTo>
                  <a:cubicBezTo>
                    <a:pt x="11079" y="3607"/>
                    <a:pt x="11079" y="3606"/>
                    <a:pt x="11079" y="3606"/>
                  </a:cubicBezTo>
                  <a:cubicBezTo>
                    <a:pt x="11074" y="3602"/>
                    <a:pt x="11069" y="3600"/>
                    <a:pt x="11064" y="3598"/>
                  </a:cubicBezTo>
                  <a:cubicBezTo>
                    <a:pt x="11054" y="3588"/>
                    <a:pt x="11043" y="3579"/>
                    <a:pt x="11028" y="3576"/>
                  </a:cubicBezTo>
                  <a:cubicBezTo>
                    <a:pt x="10938" y="3438"/>
                    <a:pt x="10952" y="3231"/>
                    <a:pt x="11084" y="3116"/>
                  </a:cubicBezTo>
                  <a:cubicBezTo>
                    <a:pt x="11129" y="3069"/>
                    <a:pt x="11207" y="3043"/>
                    <a:pt x="11281" y="3043"/>
                  </a:cubicBezTo>
                  <a:close/>
                  <a:moveTo>
                    <a:pt x="5538" y="3009"/>
                  </a:moveTo>
                  <a:cubicBezTo>
                    <a:pt x="5700" y="3009"/>
                    <a:pt x="5856" y="3149"/>
                    <a:pt x="5891" y="3409"/>
                  </a:cubicBezTo>
                  <a:cubicBezTo>
                    <a:pt x="5904" y="3485"/>
                    <a:pt x="5884" y="3590"/>
                    <a:pt x="5843" y="3672"/>
                  </a:cubicBezTo>
                  <a:cubicBezTo>
                    <a:pt x="5814" y="3675"/>
                    <a:pt x="5799" y="3708"/>
                    <a:pt x="5803" y="3735"/>
                  </a:cubicBezTo>
                  <a:cubicBezTo>
                    <a:pt x="5791" y="3750"/>
                    <a:pt x="5777" y="3763"/>
                    <a:pt x="5763" y="3772"/>
                  </a:cubicBezTo>
                  <a:cubicBezTo>
                    <a:pt x="5703" y="3814"/>
                    <a:pt x="5642" y="3833"/>
                    <a:pt x="5577" y="3833"/>
                  </a:cubicBezTo>
                  <a:cubicBezTo>
                    <a:pt x="5542" y="3833"/>
                    <a:pt x="5506" y="3827"/>
                    <a:pt x="5468" y="3817"/>
                  </a:cubicBezTo>
                  <a:cubicBezTo>
                    <a:pt x="5377" y="3785"/>
                    <a:pt x="5300" y="3721"/>
                    <a:pt x="5248" y="3642"/>
                  </a:cubicBezTo>
                  <a:cubicBezTo>
                    <a:pt x="5189" y="3546"/>
                    <a:pt x="5186" y="3495"/>
                    <a:pt x="5183" y="3437"/>
                  </a:cubicBezTo>
                  <a:cubicBezTo>
                    <a:pt x="5180" y="3334"/>
                    <a:pt x="5185" y="3331"/>
                    <a:pt x="5207" y="3271"/>
                  </a:cubicBezTo>
                  <a:cubicBezTo>
                    <a:pt x="5285" y="3093"/>
                    <a:pt x="5413" y="3009"/>
                    <a:pt x="5538" y="3009"/>
                  </a:cubicBezTo>
                  <a:close/>
                  <a:moveTo>
                    <a:pt x="7747" y="1267"/>
                  </a:moveTo>
                  <a:cubicBezTo>
                    <a:pt x="7795" y="1283"/>
                    <a:pt x="7842" y="1296"/>
                    <a:pt x="7890" y="1315"/>
                  </a:cubicBezTo>
                  <a:cubicBezTo>
                    <a:pt x="8099" y="1389"/>
                    <a:pt x="8264" y="1464"/>
                    <a:pt x="8459" y="1566"/>
                  </a:cubicBezTo>
                  <a:cubicBezTo>
                    <a:pt x="9323" y="2040"/>
                    <a:pt x="10086" y="2598"/>
                    <a:pt x="10761" y="3281"/>
                  </a:cubicBezTo>
                  <a:lnTo>
                    <a:pt x="10762" y="3282"/>
                  </a:lnTo>
                  <a:cubicBezTo>
                    <a:pt x="10749" y="3286"/>
                    <a:pt x="10737" y="3290"/>
                    <a:pt x="10726" y="3292"/>
                  </a:cubicBezTo>
                  <a:cubicBezTo>
                    <a:pt x="10571" y="3344"/>
                    <a:pt x="10418" y="3400"/>
                    <a:pt x="10266" y="3460"/>
                  </a:cubicBezTo>
                  <a:cubicBezTo>
                    <a:pt x="9926" y="3589"/>
                    <a:pt x="9586" y="3721"/>
                    <a:pt x="9253" y="3875"/>
                  </a:cubicBezTo>
                  <a:cubicBezTo>
                    <a:pt x="8954" y="4019"/>
                    <a:pt x="8597" y="4151"/>
                    <a:pt x="8265" y="4348"/>
                  </a:cubicBezTo>
                  <a:cubicBezTo>
                    <a:pt x="8260" y="4353"/>
                    <a:pt x="8257" y="4357"/>
                    <a:pt x="8253" y="4362"/>
                  </a:cubicBezTo>
                  <a:cubicBezTo>
                    <a:pt x="8206" y="4331"/>
                    <a:pt x="8156" y="4303"/>
                    <a:pt x="8109" y="4275"/>
                  </a:cubicBezTo>
                  <a:cubicBezTo>
                    <a:pt x="7985" y="4152"/>
                    <a:pt x="7840" y="4059"/>
                    <a:pt x="7697" y="3963"/>
                  </a:cubicBezTo>
                  <a:cubicBezTo>
                    <a:pt x="7514" y="3844"/>
                    <a:pt x="7326" y="3734"/>
                    <a:pt x="7130" y="3644"/>
                  </a:cubicBezTo>
                  <a:cubicBezTo>
                    <a:pt x="6764" y="3473"/>
                    <a:pt x="6374" y="3375"/>
                    <a:pt x="5986" y="3281"/>
                  </a:cubicBezTo>
                  <a:cubicBezTo>
                    <a:pt x="5971" y="3224"/>
                    <a:pt x="5947" y="3168"/>
                    <a:pt x="5916" y="3119"/>
                  </a:cubicBezTo>
                  <a:cubicBezTo>
                    <a:pt x="5940" y="3096"/>
                    <a:pt x="5950" y="3057"/>
                    <a:pt x="5971" y="3031"/>
                  </a:cubicBezTo>
                  <a:cubicBezTo>
                    <a:pt x="6391" y="2338"/>
                    <a:pt x="6994" y="1655"/>
                    <a:pt x="7747" y="1267"/>
                  </a:cubicBezTo>
                  <a:close/>
                  <a:moveTo>
                    <a:pt x="6005" y="3382"/>
                  </a:moveTo>
                  <a:cubicBezTo>
                    <a:pt x="6226" y="3434"/>
                    <a:pt x="6448" y="3489"/>
                    <a:pt x="6665" y="3560"/>
                  </a:cubicBezTo>
                  <a:cubicBezTo>
                    <a:pt x="7141" y="3705"/>
                    <a:pt x="7662" y="4027"/>
                    <a:pt x="7997" y="4319"/>
                  </a:cubicBezTo>
                  <a:lnTo>
                    <a:pt x="7946" y="4327"/>
                  </a:lnTo>
                  <a:cubicBezTo>
                    <a:pt x="7912" y="4333"/>
                    <a:pt x="7859" y="4326"/>
                    <a:pt x="7831" y="4391"/>
                  </a:cubicBezTo>
                  <a:cubicBezTo>
                    <a:pt x="7822" y="4412"/>
                    <a:pt x="7818" y="4435"/>
                    <a:pt x="7822" y="4457"/>
                  </a:cubicBezTo>
                  <a:cubicBezTo>
                    <a:pt x="7826" y="4490"/>
                    <a:pt x="7824" y="4492"/>
                    <a:pt x="7836" y="4548"/>
                  </a:cubicBezTo>
                  <a:cubicBezTo>
                    <a:pt x="7840" y="4569"/>
                    <a:pt x="7846" y="4589"/>
                    <a:pt x="7851" y="4610"/>
                  </a:cubicBezTo>
                  <a:cubicBezTo>
                    <a:pt x="7813" y="4575"/>
                    <a:pt x="7776" y="4542"/>
                    <a:pt x="7738" y="4508"/>
                  </a:cubicBezTo>
                  <a:cubicBezTo>
                    <a:pt x="7347" y="4188"/>
                    <a:pt x="6926" y="3993"/>
                    <a:pt x="6475" y="3834"/>
                  </a:cubicBezTo>
                  <a:cubicBezTo>
                    <a:pt x="6309" y="3781"/>
                    <a:pt x="6142" y="3714"/>
                    <a:pt x="5969" y="3684"/>
                  </a:cubicBezTo>
                  <a:cubicBezTo>
                    <a:pt x="6006" y="3589"/>
                    <a:pt x="6018" y="3483"/>
                    <a:pt x="6005" y="3382"/>
                  </a:cubicBezTo>
                  <a:close/>
                  <a:moveTo>
                    <a:pt x="15127" y="4296"/>
                  </a:moveTo>
                  <a:cubicBezTo>
                    <a:pt x="15177" y="4307"/>
                    <a:pt x="15315" y="4476"/>
                    <a:pt x="15352" y="4525"/>
                  </a:cubicBezTo>
                  <a:cubicBezTo>
                    <a:pt x="15356" y="4529"/>
                    <a:pt x="15361" y="4538"/>
                    <a:pt x="15365" y="4545"/>
                  </a:cubicBezTo>
                  <a:cubicBezTo>
                    <a:pt x="15363" y="4554"/>
                    <a:pt x="15355" y="4565"/>
                    <a:pt x="15349" y="4577"/>
                  </a:cubicBezTo>
                  <a:cubicBezTo>
                    <a:pt x="15348" y="4575"/>
                    <a:pt x="15346" y="4573"/>
                    <a:pt x="15344" y="4572"/>
                  </a:cubicBezTo>
                  <a:cubicBezTo>
                    <a:pt x="15333" y="4588"/>
                    <a:pt x="15320" y="4609"/>
                    <a:pt x="15304" y="4634"/>
                  </a:cubicBezTo>
                  <a:cubicBezTo>
                    <a:pt x="15219" y="4763"/>
                    <a:pt x="15041" y="4951"/>
                    <a:pt x="14892" y="5042"/>
                  </a:cubicBezTo>
                  <a:cubicBezTo>
                    <a:pt x="14851" y="5069"/>
                    <a:pt x="14816" y="5087"/>
                    <a:pt x="14805" y="5090"/>
                  </a:cubicBezTo>
                  <a:cubicBezTo>
                    <a:pt x="14803" y="5092"/>
                    <a:pt x="14800" y="5092"/>
                    <a:pt x="14798" y="5093"/>
                  </a:cubicBezTo>
                  <a:cubicBezTo>
                    <a:pt x="14732" y="5042"/>
                    <a:pt x="14624" y="4869"/>
                    <a:pt x="14536" y="4775"/>
                  </a:cubicBezTo>
                  <a:cubicBezTo>
                    <a:pt x="14535" y="4773"/>
                    <a:pt x="14532" y="4769"/>
                    <a:pt x="14528" y="4766"/>
                  </a:cubicBezTo>
                  <a:cubicBezTo>
                    <a:pt x="14726" y="4651"/>
                    <a:pt x="14891" y="4485"/>
                    <a:pt x="15058" y="4326"/>
                  </a:cubicBezTo>
                  <a:cubicBezTo>
                    <a:pt x="15069" y="4318"/>
                    <a:pt x="15081" y="4310"/>
                    <a:pt x="15094" y="4302"/>
                  </a:cubicBezTo>
                  <a:lnTo>
                    <a:pt x="15096" y="4302"/>
                  </a:lnTo>
                  <a:cubicBezTo>
                    <a:pt x="15104" y="4300"/>
                    <a:pt x="15110" y="4297"/>
                    <a:pt x="15118" y="4296"/>
                  </a:cubicBezTo>
                  <a:close/>
                  <a:moveTo>
                    <a:pt x="7591" y="0"/>
                  </a:moveTo>
                  <a:cubicBezTo>
                    <a:pt x="7506" y="0"/>
                    <a:pt x="7429" y="59"/>
                    <a:pt x="7403" y="139"/>
                  </a:cubicBezTo>
                  <a:cubicBezTo>
                    <a:pt x="7398" y="155"/>
                    <a:pt x="7392" y="172"/>
                    <a:pt x="7386" y="190"/>
                  </a:cubicBezTo>
                  <a:lnTo>
                    <a:pt x="7383" y="190"/>
                  </a:lnTo>
                  <a:cubicBezTo>
                    <a:pt x="7338" y="396"/>
                    <a:pt x="7326" y="608"/>
                    <a:pt x="7332" y="819"/>
                  </a:cubicBezTo>
                  <a:cubicBezTo>
                    <a:pt x="7339" y="917"/>
                    <a:pt x="7334" y="1025"/>
                    <a:pt x="7354" y="1123"/>
                  </a:cubicBezTo>
                  <a:cubicBezTo>
                    <a:pt x="7246" y="1180"/>
                    <a:pt x="7139" y="1243"/>
                    <a:pt x="7038" y="1312"/>
                  </a:cubicBezTo>
                  <a:cubicBezTo>
                    <a:pt x="6637" y="1580"/>
                    <a:pt x="6282" y="1918"/>
                    <a:pt x="5975" y="2303"/>
                  </a:cubicBezTo>
                  <a:cubicBezTo>
                    <a:pt x="5874" y="2427"/>
                    <a:pt x="5774" y="2553"/>
                    <a:pt x="5680" y="2682"/>
                  </a:cubicBezTo>
                  <a:cubicBezTo>
                    <a:pt x="5638" y="2746"/>
                    <a:pt x="5581" y="2806"/>
                    <a:pt x="5561" y="2881"/>
                  </a:cubicBezTo>
                  <a:cubicBezTo>
                    <a:pt x="5555" y="2881"/>
                    <a:pt x="5548" y="2881"/>
                    <a:pt x="5542" y="2881"/>
                  </a:cubicBezTo>
                  <a:cubicBezTo>
                    <a:pt x="5472" y="2881"/>
                    <a:pt x="5403" y="2896"/>
                    <a:pt x="5342" y="2929"/>
                  </a:cubicBezTo>
                  <a:cubicBezTo>
                    <a:pt x="5213" y="2852"/>
                    <a:pt x="5077" y="2786"/>
                    <a:pt x="4944" y="2719"/>
                  </a:cubicBezTo>
                  <a:cubicBezTo>
                    <a:pt x="4438" y="2466"/>
                    <a:pt x="3893" y="2325"/>
                    <a:pt x="3346" y="2220"/>
                  </a:cubicBezTo>
                  <a:cubicBezTo>
                    <a:pt x="2859" y="2127"/>
                    <a:pt x="2365" y="2065"/>
                    <a:pt x="1870" y="2065"/>
                  </a:cubicBezTo>
                  <a:cubicBezTo>
                    <a:pt x="1735" y="2065"/>
                    <a:pt x="1599" y="2070"/>
                    <a:pt x="1464" y="2080"/>
                  </a:cubicBezTo>
                  <a:cubicBezTo>
                    <a:pt x="1374" y="2086"/>
                    <a:pt x="1282" y="2096"/>
                    <a:pt x="1190" y="2113"/>
                  </a:cubicBezTo>
                  <a:cubicBezTo>
                    <a:pt x="1183" y="2116"/>
                    <a:pt x="1174" y="2117"/>
                    <a:pt x="1165" y="2118"/>
                  </a:cubicBezTo>
                  <a:cubicBezTo>
                    <a:pt x="1163" y="2111"/>
                    <a:pt x="1160" y="2102"/>
                    <a:pt x="1157" y="2096"/>
                  </a:cubicBezTo>
                  <a:cubicBezTo>
                    <a:pt x="1095" y="1921"/>
                    <a:pt x="1007" y="1757"/>
                    <a:pt x="918" y="1597"/>
                  </a:cubicBezTo>
                  <a:cubicBezTo>
                    <a:pt x="822" y="1426"/>
                    <a:pt x="722" y="1254"/>
                    <a:pt x="597" y="1104"/>
                  </a:cubicBezTo>
                  <a:cubicBezTo>
                    <a:pt x="571" y="1073"/>
                    <a:pt x="539" y="1037"/>
                    <a:pt x="499" y="1037"/>
                  </a:cubicBezTo>
                  <a:cubicBezTo>
                    <a:pt x="492" y="1037"/>
                    <a:pt x="486" y="1038"/>
                    <a:pt x="479" y="1040"/>
                  </a:cubicBezTo>
                  <a:cubicBezTo>
                    <a:pt x="406" y="1067"/>
                    <a:pt x="346" y="1130"/>
                    <a:pt x="284" y="1180"/>
                  </a:cubicBezTo>
                  <a:cubicBezTo>
                    <a:pt x="210" y="1242"/>
                    <a:pt x="137" y="1309"/>
                    <a:pt x="62" y="1374"/>
                  </a:cubicBezTo>
                  <a:cubicBezTo>
                    <a:pt x="27" y="1413"/>
                    <a:pt x="32" y="1396"/>
                    <a:pt x="10" y="1448"/>
                  </a:cubicBezTo>
                  <a:cubicBezTo>
                    <a:pt x="1" y="1496"/>
                    <a:pt x="8" y="1518"/>
                    <a:pt x="25" y="1596"/>
                  </a:cubicBezTo>
                  <a:cubicBezTo>
                    <a:pt x="98" y="1804"/>
                    <a:pt x="220" y="1989"/>
                    <a:pt x="327" y="2179"/>
                  </a:cubicBezTo>
                  <a:cubicBezTo>
                    <a:pt x="436" y="2350"/>
                    <a:pt x="509" y="2512"/>
                    <a:pt x="649" y="2607"/>
                  </a:cubicBezTo>
                  <a:cubicBezTo>
                    <a:pt x="653" y="2621"/>
                    <a:pt x="660" y="2633"/>
                    <a:pt x="673" y="2641"/>
                  </a:cubicBezTo>
                  <a:cubicBezTo>
                    <a:pt x="682" y="2647"/>
                    <a:pt x="692" y="2649"/>
                    <a:pt x="701" y="2649"/>
                  </a:cubicBezTo>
                  <a:cubicBezTo>
                    <a:pt x="716" y="2649"/>
                    <a:pt x="731" y="2644"/>
                    <a:pt x="746" y="2638"/>
                  </a:cubicBezTo>
                  <a:cubicBezTo>
                    <a:pt x="804" y="2618"/>
                    <a:pt x="861" y="2591"/>
                    <a:pt x="918" y="2562"/>
                  </a:cubicBezTo>
                  <a:cubicBezTo>
                    <a:pt x="921" y="2562"/>
                    <a:pt x="922" y="2562"/>
                    <a:pt x="925" y="2561"/>
                  </a:cubicBezTo>
                  <a:cubicBezTo>
                    <a:pt x="1074" y="2528"/>
                    <a:pt x="1163" y="2517"/>
                    <a:pt x="1321" y="2508"/>
                  </a:cubicBezTo>
                  <a:cubicBezTo>
                    <a:pt x="1439" y="2502"/>
                    <a:pt x="1562" y="2499"/>
                    <a:pt x="1689" y="2499"/>
                  </a:cubicBezTo>
                  <a:cubicBezTo>
                    <a:pt x="2791" y="2499"/>
                    <a:pt x="4189" y="2742"/>
                    <a:pt x="5078" y="3281"/>
                  </a:cubicBezTo>
                  <a:cubicBezTo>
                    <a:pt x="5072" y="3303"/>
                    <a:pt x="5068" y="3327"/>
                    <a:pt x="5066" y="3350"/>
                  </a:cubicBezTo>
                  <a:cubicBezTo>
                    <a:pt x="5061" y="3410"/>
                    <a:pt x="5066" y="3468"/>
                    <a:pt x="5078" y="3520"/>
                  </a:cubicBezTo>
                  <a:cubicBezTo>
                    <a:pt x="4993" y="3648"/>
                    <a:pt x="4910" y="3780"/>
                    <a:pt x="4835" y="3916"/>
                  </a:cubicBezTo>
                  <a:cubicBezTo>
                    <a:pt x="4453" y="4608"/>
                    <a:pt x="4206" y="5393"/>
                    <a:pt x="4212" y="6204"/>
                  </a:cubicBezTo>
                  <a:cubicBezTo>
                    <a:pt x="4217" y="6223"/>
                    <a:pt x="4205" y="6215"/>
                    <a:pt x="4228" y="6252"/>
                  </a:cubicBezTo>
                  <a:cubicBezTo>
                    <a:pt x="4239" y="6263"/>
                    <a:pt x="4253" y="6269"/>
                    <a:pt x="4267" y="6269"/>
                  </a:cubicBezTo>
                  <a:cubicBezTo>
                    <a:pt x="4289" y="6269"/>
                    <a:pt x="4311" y="6256"/>
                    <a:pt x="4318" y="6232"/>
                  </a:cubicBezTo>
                  <a:cubicBezTo>
                    <a:pt x="4329" y="6185"/>
                    <a:pt x="4316" y="6132"/>
                    <a:pt x="4321" y="6082"/>
                  </a:cubicBezTo>
                  <a:cubicBezTo>
                    <a:pt x="4319" y="5190"/>
                    <a:pt x="4632" y="4357"/>
                    <a:pt x="5107" y="3606"/>
                  </a:cubicBezTo>
                  <a:cubicBezTo>
                    <a:pt x="5129" y="3657"/>
                    <a:pt x="5158" y="3704"/>
                    <a:pt x="5191" y="3745"/>
                  </a:cubicBezTo>
                  <a:cubicBezTo>
                    <a:pt x="5211" y="3782"/>
                    <a:pt x="5260" y="3841"/>
                    <a:pt x="5336" y="3884"/>
                  </a:cubicBezTo>
                  <a:cubicBezTo>
                    <a:pt x="5358" y="3898"/>
                    <a:pt x="5382" y="3910"/>
                    <a:pt x="5408" y="3920"/>
                  </a:cubicBezTo>
                  <a:cubicBezTo>
                    <a:pt x="5324" y="4035"/>
                    <a:pt x="5249" y="4161"/>
                    <a:pt x="5180" y="4287"/>
                  </a:cubicBezTo>
                  <a:cubicBezTo>
                    <a:pt x="4939" y="4755"/>
                    <a:pt x="4597" y="5583"/>
                    <a:pt x="4651" y="6118"/>
                  </a:cubicBezTo>
                  <a:cubicBezTo>
                    <a:pt x="4657" y="6142"/>
                    <a:pt x="4676" y="6153"/>
                    <a:pt x="4695" y="6153"/>
                  </a:cubicBezTo>
                  <a:cubicBezTo>
                    <a:pt x="4717" y="6153"/>
                    <a:pt x="4739" y="6139"/>
                    <a:pt x="4741" y="6112"/>
                  </a:cubicBezTo>
                  <a:cubicBezTo>
                    <a:pt x="4742" y="6088"/>
                    <a:pt x="4733" y="5998"/>
                    <a:pt x="4738" y="5933"/>
                  </a:cubicBezTo>
                  <a:cubicBezTo>
                    <a:pt x="4748" y="5629"/>
                    <a:pt x="4833" y="5319"/>
                    <a:pt x="4946" y="5010"/>
                  </a:cubicBezTo>
                  <a:cubicBezTo>
                    <a:pt x="5071" y="4652"/>
                    <a:pt x="5267" y="4242"/>
                    <a:pt x="5488" y="3942"/>
                  </a:cubicBezTo>
                  <a:cubicBezTo>
                    <a:pt x="5518" y="3947"/>
                    <a:pt x="5549" y="3950"/>
                    <a:pt x="5580" y="3950"/>
                  </a:cubicBezTo>
                  <a:cubicBezTo>
                    <a:pt x="5628" y="3950"/>
                    <a:pt x="5676" y="3943"/>
                    <a:pt x="5722" y="3926"/>
                  </a:cubicBezTo>
                  <a:cubicBezTo>
                    <a:pt x="5736" y="3923"/>
                    <a:pt x="5751" y="3918"/>
                    <a:pt x="5763" y="3913"/>
                  </a:cubicBezTo>
                  <a:cubicBezTo>
                    <a:pt x="5773" y="3910"/>
                    <a:pt x="5780" y="3904"/>
                    <a:pt x="5787" y="3897"/>
                  </a:cubicBezTo>
                  <a:cubicBezTo>
                    <a:pt x="5834" y="3870"/>
                    <a:pt x="5876" y="3829"/>
                    <a:pt x="5911" y="3778"/>
                  </a:cubicBezTo>
                  <a:cubicBezTo>
                    <a:pt x="5926" y="3780"/>
                    <a:pt x="5939" y="3782"/>
                    <a:pt x="5958" y="3786"/>
                  </a:cubicBezTo>
                  <a:cubicBezTo>
                    <a:pt x="6663" y="3944"/>
                    <a:pt x="7385" y="4238"/>
                    <a:pt x="7894" y="4765"/>
                  </a:cubicBezTo>
                  <a:cubicBezTo>
                    <a:pt x="7901" y="4772"/>
                    <a:pt x="7910" y="4776"/>
                    <a:pt x="7920" y="4776"/>
                  </a:cubicBezTo>
                  <a:cubicBezTo>
                    <a:pt x="7935" y="4776"/>
                    <a:pt x="7950" y="4767"/>
                    <a:pt x="7955" y="4751"/>
                  </a:cubicBezTo>
                  <a:cubicBezTo>
                    <a:pt x="7960" y="4742"/>
                    <a:pt x="7960" y="4733"/>
                    <a:pt x="7956" y="4724"/>
                  </a:cubicBezTo>
                  <a:cubicBezTo>
                    <a:pt x="7964" y="4717"/>
                    <a:pt x="7969" y="4708"/>
                    <a:pt x="7969" y="4698"/>
                  </a:cubicBezTo>
                  <a:cubicBezTo>
                    <a:pt x="7966" y="4638"/>
                    <a:pt x="7946" y="4580"/>
                    <a:pt x="7935" y="4522"/>
                  </a:cubicBezTo>
                  <a:cubicBezTo>
                    <a:pt x="7933" y="4514"/>
                    <a:pt x="7931" y="4504"/>
                    <a:pt x="7930" y="4495"/>
                  </a:cubicBezTo>
                  <a:lnTo>
                    <a:pt x="7930" y="4495"/>
                  </a:lnTo>
                  <a:cubicBezTo>
                    <a:pt x="7929" y="4492"/>
                    <a:pt x="7929" y="4490"/>
                    <a:pt x="7929" y="4486"/>
                  </a:cubicBezTo>
                  <a:lnTo>
                    <a:pt x="7929" y="4481"/>
                  </a:lnTo>
                  <a:cubicBezTo>
                    <a:pt x="7936" y="4478"/>
                    <a:pt x="7945" y="4476"/>
                    <a:pt x="7953" y="4473"/>
                  </a:cubicBezTo>
                  <a:cubicBezTo>
                    <a:pt x="8031" y="4457"/>
                    <a:pt x="8059" y="4452"/>
                    <a:pt x="8120" y="4445"/>
                  </a:cubicBezTo>
                  <a:cubicBezTo>
                    <a:pt x="8121" y="4445"/>
                    <a:pt x="8121" y="4445"/>
                    <a:pt x="8122" y="4445"/>
                  </a:cubicBezTo>
                  <a:cubicBezTo>
                    <a:pt x="8145" y="4445"/>
                    <a:pt x="8160" y="4425"/>
                    <a:pt x="8165" y="4404"/>
                  </a:cubicBezTo>
                  <a:cubicBezTo>
                    <a:pt x="8192" y="4422"/>
                    <a:pt x="8221" y="4440"/>
                    <a:pt x="8249" y="4457"/>
                  </a:cubicBezTo>
                  <a:cubicBezTo>
                    <a:pt x="8255" y="4461"/>
                    <a:pt x="8262" y="4463"/>
                    <a:pt x="8268" y="4463"/>
                  </a:cubicBezTo>
                  <a:cubicBezTo>
                    <a:pt x="8284" y="4463"/>
                    <a:pt x="8298" y="4451"/>
                    <a:pt x="8306" y="4436"/>
                  </a:cubicBezTo>
                  <a:cubicBezTo>
                    <a:pt x="8311" y="4434"/>
                    <a:pt x="8316" y="4431"/>
                    <a:pt x="8321" y="4426"/>
                  </a:cubicBezTo>
                  <a:cubicBezTo>
                    <a:pt x="8491" y="4321"/>
                    <a:pt x="8672" y="4239"/>
                    <a:pt x="8850" y="4152"/>
                  </a:cubicBezTo>
                  <a:cubicBezTo>
                    <a:pt x="9488" y="3842"/>
                    <a:pt x="10153" y="3560"/>
                    <a:pt x="10855" y="3370"/>
                  </a:cubicBezTo>
                  <a:cubicBezTo>
                    <a:pt x="10865" y="3368"/>
                    <a:pt x="10874" y="3366"/>
                    <a:pt x="10881" y="3363"/>
                  </a:cubicBezTo>
                  <a:cubicBezTo>
                    <a:pt x="10881" y="3442"/>
                    <a:pt x="10900" y="3523"/>
                    <a:pt x="10938" y="3592"/>
                  </a:cubicBezTo>
                  <a:cubicBezTo>
                    <a:pt x="10753" y="3664"/>
                    <a:pt x="10654" y="3714"/>
                    <a:pt x="10446" y="3791"/>
                  </a:cubicBezTo>
                  <a:cubicBezTo>
                    <a:pt x="9783" y="4058"/>
                    <a:pt x="9119" y="4324"/>
                    <a:pt x="8504" y="4703"/>
                  </a:cubicBezTo>
                  <a:cubicBezTo>
                    <a:pt x="8450" y="4720"/>
                    <a:pt x="8434" y="4795"/>
                    <a:pt x="8492" y="4817"/>
                  </a:cubicBezTo>
                  <a:cubicBezTo>
                    <a:pt x="8496" y="4818"/>
                    <a:pt x="8501" y="4819"/>
                    <a:pt x="8505" y="4819"/>
                  </a:cubicBezTo>
                  <a:cubicBezTo>
                    <a:pt x="8533" y="4819"/>
                    <a:pt x="8558" y="4794"/>
                    <a:pt x="8584" y="4781"/>
                  </a:cubicBezTo>
                  <a:cubicBezTo>
                    <a:pt x="9068" y="4477"/>
                    <a:pt x="9563" y="4216"/>
                    <a:pt x="10082" y="4010"/>
                  </a:cubicBezTo>
                  <a:cubicBezTo>
                    <a:pt x="10387" y="3883"/>
                    <a:pt x="10695" y="3761"/>
                    <a:pt x="11017" y="3694"/>
                  </a:cubicBezTo>
                  <a:cubicBezTo>
                    <a:pt x="11059" y="3735"/>
                    <a:pt x="11109" y="3768"/>
                    <a:pt x="11172" y="3788"/>
                  </a:cubicBezTo>
                  <a:cubicBezTo>
                    <a:pt x="11176" y="3790"/>
                    <a:pt x="11179" y="3791"/>
                    <a:pt x="11183" y="3791"/>
                  </a:cubicBezTo>
                  <a:cubicBezTo>
                    <a:pt x="11185" y="3791"/>
                    <a:pt x="11187" y="3791"/>
                    <a:pt x="11189" y="3790"/>
                  </a:cubicBezTo>
                  <a:cubicBezTo>
                    <a:pt x="11219" y="3800"/>
                    <a:pt x="11250" y="3804"/>
                    <a:pt x="11280" y="3804"/>
                  </a:cubicBezTo>
                  <a:cubicBezTo>
                    <a:pt x="11337" y="3804"/>
                    <a:pt x="11392" y="3788"/>
                    <a:pt x="11440" y="3759"/>
                  </a:cubicBezTo>
                  <a:cubicBezTo>
                    <a:pt x="11558" y="3817"/>
                    <a:pt x="11668" y="3886"/>
                    <a:pt x="11779" y="3958"/>
                  </a:cubicBezTo>
                  <a:cubicBezTo>
                    <a:pt x="12230" y="4256"/>
                    <a:pt x="12682" y="4664"/>
                    <a:pt x="13034" y="5024"/>
                  </a:cubicBezTo>
                  <a:cubicBezTo>
                    <a:pt x="13046" y="5041"/>
                    <a:pt x="13064" y="5049"/>
                    <a:pt x="13081" y="5049"/>
                  </a:cubicBezTo>
                  <a:cubicBezTo>
                    <a:pt x="13108" y="5049"/>
                    <a:pt x="13135" y="5028"/>
                    <a:pt x="13135" y="4992"/>
                  </a:cubicBezTo>
                  <a:cubicBezTo>
                    <a:pt x="13136" y="4961"/>
                    <a:pt x="13111" y="4942"/>
                    <a:pt x="13089" y="4925"/>
                  </a:cubicBezTo>
                  <a:lnTo>
                    <a:pt x="13089" y="4925"/>
                  </a:lnTo>
                  <a:cubicBezTo>
                    <a:pt x="13096" y="4931"/>
                    <a:pt x="13099" y="4933"/>
                    <a:pt x="13099" y="4933"/>
                  </a:cubicBezTo>
                  <a:cubicBezTo>
                    <a:pt x="13098" y="4933"/>
                    <a:pt x="13095" y="4930"/>
                    <a:pt x="13089" y="4925"/>
                  </a:cubicBezTo>
                  <a:lnTo>
                    <a:pt x="13089" y="4925"/>
                  </a:lnTo>
                  <a:cubicBezTo>
                    <a:pt x="13089" y="4925"/>
                    <a:pt x="13089" y="4925"/>
                    <a:pt x="13089" y="4925"/>
                  </a:cubicBezTo>
                  <a:cubicBezTo>
                    <a:pt x="12845" y="4703"/>
                    <a:pt x="12481" y="4394"/>
                    <a:pt x="12182" y="4158"/>
                  </a:cubicBezTo>
                  <a:cubicBezTo>
                    <a:pt x="11970" y="3992"/>
                    <a:pt x="11757" y="3819"/>
                    <a:pt x="11522" y="3693"/>
                  </a:cubicBezTo>
                  <a:cubicBezTo>
                    <a:pt x="11540" y="3673"/>
                    <a:pt x="11556" y="3649"/>
                    <a:pt x="11570" y="3623"/>
                  </a:cubicBezTo>
                  <a:cubicBezTo>
                    <a:pt x="11599" y="3572"/>
                    <a:pt x="11618" y="3514"/>
                    <a:pt x="11630" y="3456"/>
                  </a:cubicBezTo>
                  <a:cubicBezTo>
                    <a:pt x="11632" y="3457"/>
                    <a:pt x="11635" y="3459"/>
                    <a:pt x="11637" y="3461"/>
                  </a:cubicBezTo>
                  <a:cubicBezTo>
                    <a:pt x="12256" y="3927"/>
                    <a:pt x="12816" y="4354"/>
                    <a:pt x="13340" y="4955"/>
                  </a:cubicBezTo>
                  <a:cubicBezTo>
                    <a:pt x="13337" y="4955"/>
                    <a:pt x="13335" y="4956"/>
                    <a:pt x="13332" y="4956"/>
                  </a:cubicBezTo>
                  <a:cubicBezTo>
                    <a:pt x="13299" y="4965"/>
                    <a:pt x="13303" y="5022"/>
                    <a:pt x="13336" y="5024"/>
                  </a:cubicBezTo>
                  <a:cubicBezTo>
                    <a:pt x="13356" y="5022"/>
                    <a:pt x="13375" y="5019"/>
                    <a:pt x="13394" y="5016"/>
                  </a:cubicBezTo>
                  <a:cubicBezTo>
                    <a:pt x="13402" y="5023"/>
                    <a:pt x="13411" y="5026"/>
                    <a:pt x="13421" y="5026"/>
                  </a:cubicBezTo>
                  <a:cubicBezTo>
                    <a:pt x="13436" y="5026"/>
                    <a:pt x="13451" y="5018"/>
                    <a:pt x="13460" y="5005"/>
                  </a:cubicBezTo>
                  <a:cubicBezTo>
                    <a:pt x="13545" y="4991"/>
                    <a:pt x="13631" y="4977"/>
                    <a:pt x="13716" y="4965"/>
                  </a:cubicBezTo>
                  <a:cubicBezTo>
                    <a:pt x="13934" y="4930"/>
                    <a:pt x="14233" y="4895"/>
                    <a:pt x="14448" y="4848"/>
                  </a:cubicBezTo>
                  <a:cubicBezTo>
                    <a:pt x="14449" y="4849"/>
                    <a:pt x="14450" y="4851"/>
                    <a:pt x="14449" y="4852"/>
                  </a:cubicBezTo>
                  <a:cubicBezTo>
                    <a:pt x="14500" y="4916"/>
                    <a:pt x="14551" y="4982"/>
                    <a:pt x="14601" y="5047"/>
                  </a:cubicBezTo>
                  <a:cubicBezTo>
                    <a:pt x="14474" y="5049"/>
                    <a:pt x="14320" y="5079"/>
                    <a:pt x="14289" y="5083"/>
                  </a:cubicBezTo>
                  <a:cubicBezTo>
                    <a:pt x="14051" y="5122"/>
                    <a:pt x="13896" y="5140"/>
                    <a:pt x="13656" y="5176"/>
                  </a:cubicBezTo>
                  <a:cubicBezTo>
                    <a:pt x="13612" y="5188"/>
                    <a:pt x="13618" y="5263"/>
                    <a:pt x="13661" y="5266"/>
                  </a:cubicBezTo>
                  <a:cubicBezTo>
                    <a:pt x="13782" y="5255"/>
                    <a:pt x="13899" y="5212"/>
                    <a:pt x="14020" y="5197"/>
                  </a:cubicBezTo>
                  <a:cubicBezTo>
                    <a:pt x="14158" y="5172"/>
                    <a:pt x="14321" y="5160"/>
                    <a:pt x="14484" y="5160"/>
                  </a:cubicBezTo>
                  <a:cubicBezTo>
                    <a:pt x="14552" y="5160"/>
                    <a:pt x="14621" y="5162"/>
                    <a:pt x="14689" y="5166"/>
                  </a:cubicBezTo>
                  <a:cubicBezTo>
                    <a:pt x="14692" y="5166"/>
                    <a:pt x="14696" y="5166"/>
                    <a:pt x="14699" y="5165"/>
                  </a:cubicBezTo>
                  <a:cubicBezTo>
                    <a:pt x="14729" y="5192"/>
                    <a:pt x="14757" y="5206"/>
                    <a:pt x="14790" y="5206"/>
                  </a:cubicBezTo>
                  <a:cubicBezTo>
                    <a:pt x="14825" y="5206"/>
                    <a:pt x="14865" y="5189"/>
                    <a:pt x="14916" y="5156"/>
                  </a:cubicBezTo>
                  <a:cubicBezTo>
                    <a:pt x="15024" y="5081"/>
                    <a:pt x="15145" y="4977"/>
                    <a:pt x="15260" y="4849"/>
                  </a:cubicBezTo>
                  <a:cubicBezTo>
                    <a:pt x="15277" y="4830"/>
                    <a:pt x="15293" y="4810"/>
                    <a:pt x="15310" y="4789"/>
                  </a:cubicBezTo>
                  <a:cubicBezTo>
                    <a:pt x="15313" y="4787"/>
                    <a:pt x="15315" y="4786"/>
                    <a:pt x="15317" y="4784"/>
                  </a:cubicBezTo>
                  <a:cubicBezTo>
                    <a:pt x="15371" y="4717"/>
                    <a:pt x="15389" y="4708"/>
                    <a:pt x="15449" y="4611"/>
                  </a:cubicBezTo>
                  <a:cubicBezTo>
                    <a:pt x="15464" y="4586"/>
                    <a:pt x="15479" y="4559"/>
                    <a:pt x="15479" y="4529"/>
                  </a:cubicBezTo>
                  <a:cubicBezTo>
                    <a:pt x="15487" y="4508"/>
                    <a:pt x="15468" y="4480"/>
                    <a:pt x="15449" y="4456"/>
                  </a:cubicBezTo>
                  <a:cubicBezTo>
                    <a:pt x="15375" y="4365"/>
                    <a:pt x="15304" y="4266"/>
                    <a:pt x="15207" y="4201"/>
                  </a:cubicBezTo>
                  <a:cubicBezTo>
                    <a:pt x="15179" y="4185"/>
                    <a:pt x="15152" y="4178"/>
                    <a:pt x="15125" y="4178"/>
                  </a:cubicBezTo>
                  <a:cubicBezTo>
                    <a:pt x="15041" y="4178"/>
                    <a:pt x="14965" y="4248"/>
                    <a:pt x="14903" y="4306"/>
                  </a:cubicBezTo>
                  <a:cubicBezTo>
                    <a:pt x="14892" y="4317"/>
                    <a:pt x="14887" y="4330"/>
                    <a:pt x="14886" y="4341"/>
                  </a:cubicBezTo>
                  <a:cubicBezTo>
                    <a:pt x="14736" y="4484"/>
                    <a:pt x="14576" y="4624"/>
                    <a:pt x="14433" y="4683"/>
                  </a:cubicBezTo>
                  <a:cubicBezTo>
                    <a:pt x="14398" y="4692"/>
                    <a:pt x="14387" y="4737"/>
                    <a:pt x="14400" y="4766"/>
                  </a:cubicBezTo>
                  <a:cubicBezTo>
                    <a:pt x="14089" y="4847"/>
                    <a:pt x="13773" y="4896"/>
                    <a:pt x="13456" y="4946"/>
                  </a:cubicBezTo>
                  <a:cubicBezTo>
                    <a:pt x="13345" y="4806"/>
                    <a:pt x="13198" y="4698"/>
                    <a:pt x="13075" y="4569"/>
                  </a:cubicBezTo>
                  <a:cubicBezTo>
                    <a:pt x="12605" y="4132"/>
                    <a:pt x="12151" y="3703"/>
                    <a:pt x="11661" y="3346"/>
                  </a:cubicBezTo>
                  <a:cubicBezTo>
                    <a:pt x="11662" y="3345"/>
                    <a:pt x="11663" y="3343"/>
                    <a:pt x="11664" y="3342"/>
                  </a:cubicBezTo>
                  <a:lnTo>
                    <a:pt x="11664" y="3342"/>
                  </a:lnTo>
                  <a:cubicBezTo>
                    <a:pt x="11662" y="3344"/>
                    <a:pt x="11662" y="3345"/>
                    <a:pt x="11662" y="3345"/>
                  </a:cubicBezTo>
                  <a:cubicBezTo>
                    <a:pt x="11662" y="3345"/>
                    <a:pt x="11666" y="3341"/>
                    <a:pt x="11667" y="3338"/>
                  </a:cubicBezTo>
                  <a:lnTo>
                    <a:pt x="11667" y="3338"/>
                  </a:lnTo>
                  <a:cubicBezTo>
                    <a:pt x="11667" y="3339"/>
                    <a:pt x="11665" y="3340"/>
                    <a:pt x="11664" y="3342"/>
                  </a:cubicBezTo>
                  <a:lnTo>
                    <a:pt x="11664" y="3342"/>
                  </a:lnTo>
                  <a:cubicBezTo>
                    <a:pt x="11665" y="3341"/>
                    <a:pt x="11665" y="3340"/>
                    <a:pt x="11666" y="3339"/>
                  </a:cubicBezTo>
                  <a:cubicBezTo>
                    <a:pt x="11682" y="3313"/>
                    <a:pt x="11775" y="3199"/>
                    <a:pt x="11838" y="3132"/>
                  </a:cubicBezTo>
                  <a:cubicBezTo>
                    <a:pt x="11865" y="3147"/>
                    <a:pt x="11893" y="3161"/>
                    <a:pt x="11919" y="3173"/>
                  </a:cubicBezTo>
                  <a:cubicBezTo>
                    <a:pt x="11926" y="3177"/>
                    <a:pt x="11933" y="3179"/>
                    <a:pt x="11940" y="3179"/>
                  </a:cubicBezTo>
                  <a:cubicBezTo>
                    <a:pt x="11944" y="3179"/>
                    <a:pt x="11947" y="3178"/>
                    <a:pt x="11950" y="3178"/>
                  </a:cubicBezTo>
                  <a:cubicBezTo>
                    <a:pt x="11951" y="3178"/>
                    <a:pt x="11951" y="3178"/>
                    <a:pt x="11951" y="3176"/>
                  </a:cubicBezTo>
                  <a:cubicBezTo>
                    <a:pt x="11959" y="3178"/>
                    <a:pt x="11967" y="3178"/>
                    <a:pt x="11974" y="3178"/>
                  </a:cubicBezTo>
                  <a:cubicBezTo>
                    <a:pt x="12097" y="3178"/>
                    <a:pt x="12205" y="3051"/>
                    <a:pt x="12296" y="2976"/>
                  </a:cubicBezTo>
                  <a:cubicBezTo>
                    <a:pt x="12407" y="2871"/>
                    <a:pt x="12516" y="2765"/>
                    <a:pt x="12619" y="2652"/>
                  </a:cubicBezTo>
                  <a:cubicBezTo>
                    <a:pt x="12675" y="2589"/>
                    <a:pt x="12734" y="2524"/>
                    <a:pt x="12756" y="2440"/>
                  </a:cubicBezTo>
                  <a:cubicBezTo>
                    <a:pt x="12774" y="2374"/>
                    <a:pt x="12724" y="2318"/>
                    <a:pt x="12671" y="2286"/>
                  </a:cubicBezTo>
                  <a:cubicBezTo>
                    <a:pt x="12570" y="2224"/>
                    <a:pt x="12466" y="2168"/>
                    <a:pt x="12367" y="2105"/>
                  </a:cubicBezTo>
                  <a:cubicBezTo>
                    <a:pt x="12245" y="2031"/>
                    <a:pt x="12111" y="1941"/>
                    <a:pt x="12010" y="1941"/>
                  </a:cubicBezTo>
                  <a:cubicBezTo>
                    <a:pt x="11989" y="1941"/>
                    <a:pt x="11969" y="1945"/>
                    <a:pt x="11951" y="1954"/>
                  </a:cubicBezTo>
                  <a:cubicBezTo>
                    <a:pt x="11863" y="1999"/>
                    <a:pt x="11692" y="2199"/>
                    <a:pt x="11560" y="2360"/>
                  </a:cubicBezTo>
                  <a:cubicBezTo>
                    <a:pt x="11509" y="2425"/>
                    <a:pt x="11395" y="2570"/>
                    <a:pt x="11336" y="2678"/>
                  </a:cubicBezTo>
                  <a:cubicBezTo>
                    <a:pt x="11321" y="2710"/>
                    <a:pt x="11285" y="2768"/>
                    <a:pt x="11326" y="2838"/>
                  </a:cubicBezTo>
                  <a:cubicBezTo>
                    <a:pt x="11311" y="2852"/>
                    <a:pt x="11295" y="2868"/>
                    <a:pt x="11283" y="2881"/>
                  </a:cubicBezTo>
                  <a:cubicBezTo>
                    <a:pt x="11271" y="2894"/>
                    <a:pt x="11262" y="2907"/>
                    <a:pt x="11260" y="2920"/>
                  </a:cubicBezTo>
                  <a:cubicBezTo>
                    <a:pt x="11211" y="2922"/>
                    <a:pt x="11165" y="2936"/>
                    <a:pt x="11129" y="2953"/>
                  </a:cubicBezTo>
                  <a:cubicBezTo>
                    <a:pt x="11119" y="2958"/>
                    <a:pt x="11112" y="2963"/>
                    <a:pt x="11103" y="2968"/>
                  </a:cubicBezTo>
                  <a:cubicBezTo>
                    <a:pt x="10978" y="2833"/>
                    <a:pt x="10829" y="2718"/>
                    <a:pt x="10691" y="2597"/>
                  </a:cubicBezTo>
                  <a:cubicBezTo>
                    <a:pt x="10350" y="2311"/>
                    <a:pt x="9974" y="2082"/>
                    <a:pt x="9598" y="1854"/>
                  </a:cubicBezTo>
                  <a:cubicBezTo>
                    <a:pt x="9116" y="1562"/>
                    <a:pt x="8621" y="1284"/>
                    <a:pt x="8097" y="1091"/>
                  </a:cubicBezTo>
                  <a:cubicBezTo>
                    <a:pt x="8075" y="1086"/>
                    <a:pt x="8052" y="1076"/>
                    <a:pt x="8029" y="1070"/>
                  </a:cubicBezTo>
                  <a:cubicBezTo>
                    <a:pt x="8038" y="1048"/>
                    <a:pt x="8045" y="1026"/>
                    <a:pt x="8053" y="1005"/>
                  </a:cubicBezTo>
                  <a:cubicBezTo>
                    <a:pt x="8086" y="882"/>
                    <a:pt x="8106" y="757"/>
                    <a:pt x="8121" y="631"/>
                  </a:cubicBezTo>
                  <a:cubicBezTo>
                    <a:pt x="8126" y="605"/>
                    <a:pt x="8133" y="581"/>
                    <a:pt x="8139" y="556"/>
                  </a:cubicBezTo>
                  <a:cubicBezTo>
                    <a:pt x="8140" y="547"/>
                    <a:pt x="8179" y="305"/>
                    <a:pt x="8141" y="203"/>
                  </a:cubicBezTo>
                  <a:cubicBezTo>
                    <a:pt x="8110" y="147"/>
                    <a:pt x="8042" y="126"/>
                    <a:pt x="7986" y="102"/>
                  </a:cubicBezTo>
                  <a:cubicBezTo>
                    <a:pt x="7862" y="54"/>
                    <a:pt x="7731" y="15"/>
                    <a:pt x="7599" y="0"/>
                  </a:cubicBezTo>
                  <a:cubicBezTo>
                    <a:pt x="7596" y="0"/>
                    <a:pt x="7593" y="0"/>
                    <a:pt x="75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59"/>
            <p:cNvSpPr/>
            <p:nvPr/>
          </p:nvSpPr>
          <p:spPr>
            <a:xfrm>
              <a:off x="6205600" y="2979150"/>
              <a:ext cx="278225" cy="227225"/>
            </a:xfrm>
            <a:custGeom>
              <a:rect b="b" l="l" r="r" t="t"/>
              <a:pathLst>
                <a:path extrusionOk="0" h="9089" w="11129">
                  <a:moveTo>
                    <a:pt x="7531" y="3528"/>
                  </a:moveTo>
                  <a:cubicBezTo>
                    <a:pt x="8232" y="3528"/>
                    <a:pt x="8957" y="3663"/>
                    <a:pt x="9641" y="3869"/>
                  </a:cubicBezTo>
                  <a:cubicBezTo>
                    <a:pt x="9582" y="3921"/>
                    <a:pt x="9523" y="3976"/>
                    <a:pt x="9469" y="4038"/>
                  </a:cubicBezTo>
                  <a:cubicBezTo>
                    <a:pt x="9433" y="4076"/>
                    <a:pt x="9411" y="4127"/>
                    <a:pt x="9415" y="4179"/>
                  </a:cubicBezTo>
                  <a:cubicBezTo>
                    <a:pt x="9074" y="4058"/>
                    <a:pt x="8712" y="4001"/>
                    <a:pt x="8357" y="3951"/>
                  </a:cubicBezTo>
                  <a:cubicBezTo>
                    <a:pt x="8103" y="3919"/>
                    <a:pt x="7819" y="3904"/>
                    <a:pt x="7542" y="3904"/>
                  </a:cubicBezTo>
                  <a:cubicBezTo>
                    <a:pt x="7275" y="3904"/>
                    <a:pt x="7015" y="3918"/>
                    <a:pt x="6796" y="3946"/>
                  </a:cubicBezTo>
                  <a:cubicBezTo>
                    <a:pt x="6755" y="3953"/>
                    <a:pt x="6714" y="3962"/>
                    <a:pt x="6675" y="3973"/>
                  </a:cubicBezTo>
                  <a:cubicBezTo>
                    <a:pt x="6680" y="3922"/>
                    <a:pt x="6682" y="3870"/>
                    <a:pt x="6677" y="3821"/>
                  </a:cubicBezTo>
                  <a:cubicBezTo>
                    <a:pt x="6672" y="3749"/>
                    <a:pt x="6655" y="3679"/>
                    <a:pt x="6629" y="3615"/>
                  </a:cubicBezTo>
                  <a:cubicBezTo>
                    <a:pt x="6664" y="3607"/>
                    <a:pt x="6700" y="3599"/>
                    <a:pt x="6735" y="3592"/>
                  </a:cubicBezTo>
                  <a:cubicBezTo>
                    <a:pt x="6994" y="3548"/>
                    <a:pt x="7261" y="3528"/>
                    <a:pt x="7531" y="3528"/>
                  </a:cubicBezTo>
                  <a:close/>
                  <a:moveTo>
                    <a:pt x="6197" y="3410"/>
                  </a:moveTo>
                  <a:cubicBezTo>
                    <a:pt x="6233" y="3410"/>
                    <a:pt x="6270" y="3416"/>
                    <a:pt x="6308" y="3429"/>
                  </a:cubicBezTo>
                  <a:cubicBezTo>
                    <a:pt x="6528" y="3502"/>
                    <a:pt x="6615" y="3860"/>
                    <a:pt x="6534" y="4078"/>
                  </a:cubicBezTo>
                  <a:cubicBezTo>
                    <a:pt x="6494" y="4183"/>
                    <a:pt x="6451" y="4192"/>
                    <a:pt x="6416" y="4235"/>
                  </a:cubicBezTo>
                  <a:cubicBezTo>
                    <a:pt x="6413" y="4239"/>
                    <a:pt x="6412" y="4244"/>
                    <a:pt x="6410" y="4248"/>
                  </a:cubicBezTo>
                  <a:cubicBezTo>
                    <a:pt x="6395" y="4249"/>
                    <a:pt x="6382" y="4256"/>
                    <a:pt x="6374" y="4274"/>
                  </a:cubicBezTo>
                  <a:cubicBezTo>
                    <a:pt x="6330" y="4292"/>
                    <a:pt x="6285" y="4301"/>
                    <a:pt x="6240" y="4301"/>
                  </a:cubicBezTo>
                  <a:cubicBezTo>
                    <a:pt x="6003" y="4301"/>
                    <a:pt x="5777" y="4064"/>
                    <a:pt x="5805" y="3760"/>
                  </a:cubicBezTo>
                  <a:cubicBezTo>
                    <a:pt x="5816" y="3611"/>
                    <a:pt x="5990" y="3410"/>
                    <a:pt x="6197" y="3410"/>
                  </a:cubicBezTo>
                  <a:close/>
                  <a:moveTo>
                    <a:pt x="10032" y="3703"/>
                  </a:moveTo>
                  <a:cubicBezTo>
                    <a:pt x="10078" y="3718"/>
                    <a:pt x="10132" y="3791"/>
                    <a:pt x="10201" y="3870"/>
                  </a:cubicBezTo>
                  <a:cubicBezTo>
                    <a:pt x="10349" y="4047"/>
                    <a:pt x="10503" y="4246"/>
                    <a:pt x="10632" y="4428"/>
                  </a:cubicBezTo>
                  <a:lnTo>
                    <a:pt x="10635" y="4424"/>
                  </a:lnTo>
                  <a:cubicBezTo>
                    <a:pt x="10652" y="4452"/>
                    <a:pt x="10676" y="4477"/>
                    <a:pt x="10692" y="4506"/>
                  </a:cubicBezTo>
                  <a:cubicBezTo>
                    <a:pt x="10777" y="4630"/>
                    <a:pt x="10870" y="4749"/>
                    <a:pt x="10948" y="4877"/>
                  </a:cubicBezTo>
                  <a:cubicBezTo>
                    <a:pt x="10949" y="4879"/>
                    <a:pt x="10951" y="4883"/>
                    <a:pt x="10953" y="4887"/>
                  </a:cubicBezTo>
                  <a:cubicBezTo>
                    <a:pt x="10933" y="4910"/>
                    <a:pt x="10833" y="4991"/>
                    <a:pt x="10781" y="5032"/>
                  </a:cubicBezTo>
                  <a:cubicBezTo>
                    <a:pt x="10709" y="5093"/>
                    <a:pt x="10630" y="5161"/>
                    <a:pt x="10597" y="5175"/>
                  </a:cubicBezTo>
                  <a:cubicBezTo>
                    <a:pt x="10593" y="5173"/>
                    <a:pt x="10590" y="5172"/>
                    <a:pt x="10588" y="5172"/>
                  </a:cubicBezTo>
                  <a:cubicBezTo>
                    <a:pt x="10578" y="5168"/>
                    <a:pt x="10549" y="5153"/>
                    <a:pt x="10541" y="5149"/>
                  </a:cubicBezTo>
                  <a:cubicBezTo>
                    <a:pt x="10382" y="5047"/>
                    <a:pt x="10202" y="4818"/>
                    <a:pt x="10025" y="4662"/>
                  </a:cubicBezTo>
                  <a:cubicBezTo>
                    <a:pt x="10024" y="4658"/>
                    <a:pt x="10004" y="4642"/>
                    <a:pt x="9985" y="4626"/>
                  </a:cubicBezTo>
                  <a:cubicBezTo>
                    <a:pt x="9970" y="4612"/>
                    <a:pt x="9935" y="4584"/>
                    <a:pt x="9904" y="4557"/>
                  </a:cubicBezTo>
                  <a:cubicBezTo>
                    <a:pt x="9896" y="4549"/>
                    <a:pt x="9886" y="4544"/>
                    <a:pt x="9877" y="4543"/>
                  </a:cubicBezTo>
                  <a:cubicBezTo>
                    <a:pt x="9732" y="4409"/>
                    <a:pt x="9599" y="4281"/>
                    <a:pt x="9540" y="4194"/>
                  </a:cubicBezTo>
                  <a:cubicBezTo>
                    <a:pt x="9537" y="4186"/>
                    <a:pt x="9535" y="4177"/>
                    <a:pt x="9532" y="4169"/>
                  </a:cubicBezTo>
                  <a:lnTo>
                    <a:pt x="9532" y="4162"/>
                  </a:lnTo>
                  <a:lnTo>
                    <a:pt x="9532" y="4161"/>
                  </a:lnTo>
                  <a:cubicBezTo>
                    <a:pt x="9599" y="4049"/>
                    <a:pt x="9870" y="3837"/>
                    <a:pt x="9927" y="3787"/>
                  </a:cubicBezTo>
                  <a:cubicBezTo>
                    <a:pt x="9962" y="3760"/>
                    <a:pt x="9995" y="3728"/>
                    <a:pt x="10032" y="3703"/>
                  </a:cubicBezTo>
                  <a:close/>
                  <a:moveTo>
                    <a:pt x="5700" y="3710"/>
                  </a:moveTo>
                  <a:lnTo>
                    <a:pt x="5700" y="3710"/>
                  </a:lnTo>
                  <a:cubicBezTo>
                    <a:pt x="5698" y="3718"/>
                    <a:pt x="5696" y="3724"/>
                    <a:pt x="5696" y="3731"/>
                  </a:cubicBezTo>
                  <a:cubicBezTo>
                    <a:pt x="5684" y="3842"/>
                    <a:pt x="5701" y="3945"/>
                    <a:pt x="5738" y="4038"/>
                  </a:cubicBezTo>
                  <a:cubicBezTo>
                    <a:pt x="5719" y="4037"/>
                    <a:pt x="5699" y="4037"/>
                    <a:pt x="5680" y="4037"/>
                  </a:cubicBezTo>
                  <a:cubicBezTo>
                    <a:pt x="5543" y="4037"/>
                    <a:pt x="5405" y="4052"/>
                    <a:pt x="5268" y="4060"/>
                  </a:cubicBezTo>
                  <a:cubicBezTo>
                    <a:pt x="4659" y="4112"/>
                    <a:pt x="4061" y="4275"/>
                    <a:pt x="3481" y="4478"/>
                  </a:cubicBezTo>
                  <a:cubicBezTo>
                    <a:pt x="2876" y="4692"/>
                    <a:pt x="2283" y="4952"/>
                    <a:pt x="1737" y="5307"/>
                  </a:cubicBezTo>
                  <a:cubicBezTo>
                    <a:pt x="1679" y="5344"/>
                    <a:pt x="1623" y="5384"/>
                    <a:pt x="1567" y="5425"/>
                  </a:cubicBezTo>
                  <a:cubicBezTo>
                    <a:pt x="1589" y="5356"/>
                    <a:pt x="1572" y="5290"/>
                    <a:pt x="1535" y="5231"/>
                  </a:cubicBezTo>
                  <a:cubicBezTo>
                    <a:pt x="1548" y="5221"/>
                    <a:pt x="1561" y="5209"/>
                    <a:pt x="1573" y="5202"/>
                  </a:cubicBezTo>
                  <a:cubicBezTo>
                    <a:pt x="1665" y="5134"/>
                    <a:pt x="1761" y="5073"/>
                    <a:pt x="1857" y="5013"/>
                  </a:cubicBezTo>
                  <a:cubicBezTo>
                    <a:pt x="2581" y="4581"/>
                    <a:pt x="3306" y="4278"/>
                    <a:pt x="4114" y="4037"/>
                  </a:cubicBezTo>
                  <a:cubicBezTo>
                    <a:pt x="4652" y="3880"/>
                    <a:pt x="5176" y="3762"/>
                    <a:pt x="5700" y="3710"/>
                  </a:cubicBezTo>
                  <a:close/>
                  <a:moveTo>
                    <a:pt x="430" y="4570"/>
                  </a:moveTo>
                  <a:cubicBezTo>
                    <a:pt x="433" y="4570"/>
                    <a:pt x="436" y="4570"/>
                    <a:pt x="438" y="4571"/>
                  </a:cubicBezTo>
                  <a:cubicBezTo>
                    <a:pt x="439" y="4571"/>
                    <a:pt x="442" y="4571"/>
                    <a:pt x="443" y="4573"/>
                  </a:cubicBezTo>
                  <a:cubicBezTo>
                    <a:pt x="447" y="4574"/>
                    <a:pt x="450" y="4574"/>
                    <a:pt x="483" y="4591"/>
                  </a:cubicBezTo>
                  <a:cubicBezTo>
                    <a:pt x="723" y="4738"/>
                    <a:pt x="959" y="4894"/>
                    <a:pt x="1188" y="5062"/>
                  </a:cubicBezTo>
                  <a:cubicBezTo>
                    <a:pt x="1298" y="5139"/>
                    <a:pt x="1471" y="5307"/>
                    <a:pt x="1462" y="5364"/>
                  </a:cubicBezTo>
                  <a:cubicBezTo>
                    <a:pt x="1463" y="5414"/>
                    <a:pt x="1337" y="5605"/>
                    <a:pt x="1250" y="5738"/>
                  </a:cubicBezTo>
                  <a:cubicBezTo>
                    <a:pt x="1243" y="5741"/>
                    <a:pt x="1236" y="5744"/>
                    <a:pt x="1229" y="5745"/>
                  </a:cubicBezTo>
                  <a:lnTo>
                    <a:pt x="1225" y="5745"/>
                  </a:lnTo>
                  <a:cubicBezTo>
                    <a:pt x="1173" y="5731"/>
                    <a:pt x="1122" y="5709"/>
                    <a:pt x="1073" y="5688"/>
                  </a:cubicBezTo>
                  <a:cubicBezTo>
                    <a:pt x="831" y="5573"/>
                    <a:pt x="412" y="5369"/>
                    <a:pt x="215" y="5161"/>
                  </a:cubicBezTo>
                  <a:cubicBezTo>
                    <a:pt x="166" y="5094"/>
                    <a:pt x="171" y="5115"/>
                    <a:pt x="210" y="4971"/>
                  </a:cubicBezTo>
                  <a:cubicBezTo>
                    <a:pt x="270" y="4782"/>
                    <a:pt x="357" y="4588"/>
                    <a:pt x="421" y="4571"/>
                  </a:cubicBezTo>
                  <a:cubicBezTo>
                    <a:pt x="424" y="4570"/>
                    <a:pt x="427" y="4570"/>
                    <a:pt x="430" y="4570"/>
                  </a:cubicBezTo>
                  <a:close/>
                  <a:moveTo>
                    <a:pt x="6364" y="4388"/>
                  </a:moveTo>
                  <a:lnTo>
                    <a:pt x="6364" y="4388"/>
                  </a:lnTo>
                  <a:cubicBezTo>
                    <a:pt x="6358" y="4543"/>
                    <a:pt x="6373" y="4700"/>
                    <a:pt x="6385" y="4855"/>
                  </a:cubicBezTo>
                  <a:cubicBezTo>
                    <a:pt x="6415" y="5147"/>
                    <a:pt x="6447" y="5404"/>
                    <a:pt x="6495" y="5703"/>
                  </a:cubicBezTo>
                  <a:cubicBezTo>
                    <a:pt x="6622" y="6466"/>
                    <a:pt x="6837" y="7242"/>
                    <a:pt x="7138" y="7907"/>
                  </a:cubicBezTo>
                  <a:cubicBezTo>
                    <a:pt x="7157" y="7943"/>
                    <a:pt x="7208" y="8064"/>
                    <a:pt x="7261" y="8133"/>
                  </a:cubicBezTo>
                  <a:cubicBezTo>
                    <a:pt x="7197" y="8143"/>
                    <a:pt x="7148" y="8163"/>
                    <a:pt x="7112" y="8198"/>
                  </a:cubicBezTo>
                  <a:cubicBezTo>
                    <a:pt x="7107" y="8190"/>
                    <a:pt x="7102" y="8183"/>
                    <a:pt x="7096" y="8177"/>
                  </a:cubicBezTo>
                  <a:cubicBezTo>
                    <a:pt x="7090" y="8169"/>
                    <a:pt x="7044" y="8100"/>
                    <a:pt x="7019" y="8057"/>
                  </a:cubicBezTo>
                  <a:cubicBezTo>
                    <a:pt x="6884" y="7825"/>
                    <a:pt x="6771" y="7580"/>
                    <a:pt x="6670" y="7328"/>
                  </a:cubicBezTo>
                  <a:cubicBezTo>
                    <a:pt x="6509" y="6938"/>
                    <a:pt x="6385" y="6454"/>
                    <a:pt x="6306" y="6007"/>
                  </a:cubicBezTo>
                  <a:cubicBezTo>
                    <a:pt x="6214" y="5517"/>
                    <a:pt x="6150" y="5082"/>
                    <a:pt x="6137" y="4579"/>
                  </a:cubicBezTo>
                  <a:cubicBezTo>
                    <a:pt x="6134" y="4524"/>
                    <a:pt x="6133" y="4472"/>
                    <a:pt x="6134" y="4418"/>
                  </a:cubicBezTo>
                  <a:lnTo>
                    <a:pt x="6134" y="4395"/>
                  </a:lnTo>
                  <a:cubicBezTo>
                    <a:pt x="6159" y="4403"/>
                    <a:pt x="6184" y="4406"/>
                    <a:pt x="6209" y="4409"/>
                  </a:cubicBezTo>
                  <a:cubicBezTo>
                    <a:pt x="6215" y="4409"/>
                    <a:pt x="6220" y="4409"/>
                    <a:pt x="6226" y="4409"/>
                  </a:cubicBezTo>
                  <a:cubicBezTo>
                    <a:pt x="6273" y="4409"/>
                    <a:pt x="6319" y="4402"/>
                    <a:pt x="6364" y="4388"/>
                  </a:cubicBezTo>
                  <a:close/>
                  <a:moveTo>
                    <a:pt x="7388" y="8247"/>
                  </a:moveTo>
                  <a:cubicBezTo>
                    <a:pt x="7422" y="8247"/>
                    <a:pt x="7458" y="8248"/>
                    <a:pt x="7498" y="8250"/>
                  </a:cubicBezTo>
                  <a:cubicBezTo>
                    <a:pt x="7682" y="8265"/>
                    <a:pt x="7791" y="8274"/>
                    <a:pt x="7957" y="8309"/>
                  </a:cubicBezTo>
                  <a:cubicBezTo>
                    <a:pt x="8007" y="8319"/>
                    <a:pt x="8055" y="8334"/>
                    <a:pt x="8099" y="8348"/>
                  </a:cubicBezTo>
                  <a:cubicBezTo>
                    <a:pt x="8100" y="8345"/>
                    <a:pt x="8100" y="8343"/>
                    <a:pt x="8101" y="8340"/>
                  </a:cubicBezTo>
                  <a:cubicBezTo>
                    <a:pt x="8121" y="8347"/>
                    <a:pt x="8138" y="8354"/>
                    <a:pt x="8139" y="8354"/>
                  </a:cubicBezTo>
                  <a:cubicBezTo>
                    <a:pt x="8139" y="8354"/>
                    <a:pt x="8137" y="8353"/>
                    <a:pt x="8132" y="8351"/>
                  </a:cubicBezTo>
                  <a:lnTo>
                    <a:pt x="8132" y="8351"/>
                  </a:lnTo>
                  <a:cubicBezTo>
                    <a:pt x="8220" y="8385"/>
                    <a:pt x="8300" y="8443"/>
                    <a:pt x="8308" y="8463"/>
                  </a:cubicBezTo>
                  <a:cubicBezTo>
                    <a:pt x="8333" y="8492"/>
                    <a:pt x="8307" y="8605"/>
                    <a:pt x="8261" y="8728"/>
                  </a:cubicBezTo>
                  <a:cubicBezTo>
                    <a:pt x="8223" y="8846"/>
                    <a:pt x="8188" y="8935"/>
                    <a:pt x="8157" y="8963"/>
                  </a:cubicBezTo>
                  <a:cubicBezTo>
                    <a:pt x="8157" y="8964"/>
                    <a:pt x="8157" y="8964"/>
                    <a:pt x="8157" y="8964"/>
                  </a:cubicBezTo>
                  <a:cubicBezTo>
                    <a:pt x="8158" y="8964"/>
                    <a:pt x="8164" y="8957"/>
                    <a:pt x="8166" y="8957"/>
                  </a:cubicBezTo>
                  <a:lnTo>
                    <a:pt x="8166" y="8957"/>
                  </a:lnTo>
                  <a:cubicBezTo>
                    <a:pt x="8161" y="8961"/>
                    <a:pt x="8156" y="8966"/>
                    <a:pt x="8151" y="8969"/>
                  </a:cubicBezTo>
                  <a:cubicBezTo>
                    <a:pt x="8098" y="8960"/>
                    <a:pt x="8058" y="8956"/>
                    <a:pt x="8021" y="8956"/>
                  </a:cubicBezTo>
                  <a:cubicBezTo>
                    <a:pt x="8021" y="8953"/>
                    <a:pt x="8019" y="8948"/>
                    <a:pt x="8019" y="8946"/>
                  </a:cubicBezTo>
                  <a:cubicBezTo>
                    <a:pt x="7785" y="8896"/>
                    <a:pt x="7549" y="8859"/>
                    <a:pt x="7316" y="8809"/>
                  </a:cubicBezTo>
                  <a:cubicBezTo>
                    <a:pt x="7226" y="8789"/>
                    <a:pt x="7220" y="8782"/>
                    <a:pt x="7208" y="8761"/>
                  </a:cubicBezTo>
                  <a:cubicBezTo>
                    <a:pt x="7174" y="8698"/>
                    <a:pt x="7179" y="8706"/>
                    <a:pt x="7159" y="8639"/>
                  </a:cubicBezTo>
                  <a:cubicBezTo>
                    <a:pt x="7139" y="8552"/>
                    <a:pt x="7149" y="8437"/>
                    <a:pt x="7166" y="8344"/>
                  </a:cubicBezTo>
                  <a:cubicBezTo>
                    <a:pt x="7166" y="8338"/>
                    <a:pt x="7172" y="8323"/>
                    <a:pt x="7173" y="8314"/>
                  </a:cubicBezTo>
                  <a:cubicBezTo>
                    <a:pt x="7175" y="8309"/>
                    <a:pt x="7178" y="8304"/>
                    <a:pt x="7180" y="8300"/>
                  </a:cubicBezTo>
                  <a:cubicBezTo>
                    <a:pt x="7183" y="8298"/>
                    <a:pt x="7185" y="8293"/>
                    <a:pt x="7189" y="8291"/>
                  </a:cubicBezTo>
                  <a:cubicBezTo>
                    <a:pt x="7240" y="8256"/>
                    <a:pt x="7305" y="8247"/>
                    <a:pt x="7388" y="8247"/>
                  </a:cubicBezTo>
                  <a:close/>
                  <a:moveTo>
                    <a:pt x="6493" y="0"/>
                  </a:moveTo>
                  <a:cubicBezTo>
                    <a:pt x="6484" y="0"/>
                    <a:pt x="6474" y="4"/>
                    <a:pt x="6465" y="11"/>
                  </a:cubicBezTo>
                  <a:cubicBezTo>
                    <a:pt x="6369" y="157"/>
                    <a:pt x="6336" y="344"/>
                    <a:pt x="6287" y="515"/>
                  </a:cubicBezTo>
                  <a:cubicBezTo>
                    <a:pt x="6094" y="1354"/>
                    <a:pt x="6127" y="2236"/>
                    <a:pt x="6237" y="3087"/>
                  </a:cubicBezTo>
                  <a:cubicBezTo>
                    <a:pt x="6248" y="3155"/>
                    <a:pt x="6261" y="3222"/>
                    <a:pt x="6278" y="3289"/>
                  </a:cubicBezTo>
                  <a:cubicBezTo>
                    <a:pt x="6255" y="3285"/>
                    <a:pt x="6231" y="3283"/>
                    <a:pt x="6207" y="3283"/>
                  </a:cubicBezTo>
                  <a:cubicBezTo>
                    <a:pt x="6175" y="3283"/>
                    <a:pt x="6142" y="3287"/>
                    <a:pt x="6108" y="3294"/>
                  </a:cubicBezTo>
                  <a:cubicBezTo>
                    <a:pt x="6077" y="3300"/>
                    <a:pt x="6047" y="3310"/>
                    <a:pt x="6017" y="3323"/>
                  </a:cubicBezTo>
                  <a:cubicBezTo>
                    <a:pt x="6017" y="3312"/>
                    <a:pt x="6016" y="3302"/>
                    <a:pt x="6012" y="3291"/>
                  </a:cubicBezTo>
                  <a:cubicBezTo>
                    <a:pt x="6004" y="3253"/>
                    <a:pt x="5994" y="3217"/>
                    <a:pt x="5986" y="3180"/>
                  </a:cubicBezTo>
                  <a:cubicBezTo>
                    <a:pt x="5813" y="2315"/>
                    <a:pt x="5852" y="976"/>
                    <a:pt x="6160" y="130"/>
                  </a:cubicBezTo>
                  <a:cubicBezTo>
                    <a:pt x="6169" y="99"/>
                    <a:pt x="6144" y="74"/>
                    <a:pt x="6119" y="74"/>
                  </a:cubicBezTo>
                  <a:cubicBezTo>
                    <a:pt x="6108" y="74"/>
                    <a:pt x="6097" y="79"/>
                    <a:pt x="6089" y="91"/>
                  </a:cubicBezTo>
                  <a:cubicBezTo>
                    <a:pt x="6038" y="225"/>
                    <a:pt x="5995" y="365"/>
                    <a:pt x="5959" y="506"/>
                  </a:cubicBezTo>
                  <a:cubicBezTo>
                    <a:pt x="5849" y="1005"/>
                    <a:pt x="5800" y="1521"/>
                    <a:pt x="5799" y="2035"/>
                  </a:cubicBezTo>
                  <a:cubicBezTo>
                    <a:pt x="5800" y="2458"/>
                    <a:pt x="5823" y="2887"/>
                    <a:pt x="5911" y="3300"/>
                  </a:cubicBezTo>
                  <a:cubicBezTo>
                    <a:pt x="5913" y="3328"/>
                    <a:pt x="5924" y="3350"/>
                    <a:pt x="5942" y="3364"/>
                  </a:cubicBezTo>
                  <a:cubicBezTo>
                    <a:pt x="5856" y="3417"/>
                    <a:pt x="5784" y="3494"/>
                    <a:pt x="5739" y="3588"/>
                  </a:cubicBezTo>
                  <a:cubicBezTo>
                    <a:pt x="5336" y="3613"/>
                    <a:pt x="4934" y="3709"/>
                    <a:pt x="4539" y="3806"/>
                  </a:cubicBezTo>
                  <a:cubicBezTo>
                    <a:pt x="3551" y="4064"/>
                    <a:pt x="2574" y="4424"/>
                    <a:pt x="1690" y="4972"/>
                  </a:cubicBezTo>
                  <a:cubicBezTo>
                    <a:pt x="1619" y="5019"/>
                    <a:pt x="1548" y="5066"/>
                    <a:pt x="1481" y="5119"/>
                  </a:cubicBezTo>
                  <a:cubicBezTo>
                    <a:pt x="1474" y="5125"/>
                    <a:pt x="1467" y="5131"/>
                    <a:pt x="1460" y="5136"/>
                  </a:cubicBezTo>
                  <a:cubicBezTo>
                    <a:pt x="1408" y="5083"/>
                    <a:pt x="1349" y="5037"/>
                    <a:pt x="1304" y="4998"/>
                  </a:cubicBezTo>
                  <a:cubicBezTo>
                    <a:pt x="1040" y="4808"/>
                    <a:pt x="774" y="4616"/>
                    <a:pt x="494" y="4458"/>
                  </a:cubicBezTo>
                  <a:cubicBezTo>
                    <a:pt x="472" y="4450"/>
                    <a:pt x="451" y="4446"/>
                    <a:pt x="432" y="4446"/>
                  </a:cubicBezTo>
                  <a:cubicBezTo>
                    <a:pt x="296" y="4446"/>
                    <a:pt x="211" y="4630"/>
                    <a:pt x="165" y="4754"/>
                  </a:cubicBezTo>
                  <a:cubicBezTo>
                    <a:pt x="20" y="5117"/>
                    <a:pt x="1" y="5187"/>
                    <a:pt x="324" y="5416"/>
                  </a:cubicBezTo>
                  <a:cubicBezTo>
                    <a:pt x="517" y="5550"/>
                    <a:pt x="723" y="5660"/>
                    <a:pt x="930" y="5763"/>
                  </a:cubicBezTo>
                  <a:cubicBezTo>
                    <a:pt x="1015" y="5804"/>
                    <a:pt x="1102" y="5842"/>
                    <a:pt x="1190" y="5871"/>
                  </a:cubicBezTo>
                  <a:cubicBezTo>
                    <a:pt x="1200" y="5874"/>
                    <a:pt x="1209" y="5875"/>
                    <a:pt x="1219" y="5875"/>
                  </a:cubicBezTo>
                  <a:cubicBezTo>
                    <a:pt x="1227" y="5875"/>
                    <a:pt x="1235" y="5875"/>
                    <a:pt x="1242" y="5873"/>
                  </a:cubicBezTo>
                  <a:cubicBezTo>
                    <a:pt x="1251" y="5880"/>
                    <a:pt x="1262" y="5884"/>
                    <a:pt x="1273" y="5884"/>
                  </a:cubicBezTo>
                  <a:cubicBezTo>
                    <a:pt x="1285" y="5884"/>
                    <a:pt x="1297" y="5879"/>
                    <a:pt x="1308" y="5869"/>
                  </a:cubicBezTo>
                  <a:cubicBezTo>
                    <a:pt x="1349" y="5806"/>
                    <a:pt x="1392" y="5745"/>
                    <a:pt x="1434" y="5681"/>
                  </a:cubicBezTo>
                  <a:cubicBezTo>
                    <a:pt x="1447" y="5678"/>
                    <a:pt x="1457" y="5671"/>
                    <a:pt x="1464" y="5663"/>
                  </a:cubicBezTo>
                  <a:cubicBezTo>
                    <a:pt x="1471" y="5658"/>
                    <a:pt x="1486" y="5644"/>
                    <a:pt x="1496" y="5636"/>
                  </a:cubicBezTo>
                  <a:lnTo>
                    <a:pt x="1496" y="5636"/>
                  </a:lnTo>
                  <a:cubicBezTo>
                    <a:pt x="1495" y="5636"/>
                    <a:pt x="1495" y="5636"/>
                    <a:pt x="1495" y="5636"/>
                  </a:cubicBezTo>
                  <a:cubicBezTo>
                    <a:pt x="1497" y="5635"/>
                    <a:pt x="1498" y="5634"/>
                    <a:pt x="1500" y="5633"/>
                  </a:cubicBezTo>
                  <a:lnTo>
                    <a:pt x="1500" y="5633"/>
                  </a:lnTo>
                  <a:cubicBezTo>
                    <a:pt x="1499" y="5634"/>
                    <a:pt x="1497" y="5635"/>
                    <a:pt x="1496" y="5636"/>
                  </a:cubicBezTo>
                  <a:lnTo>
                    <a:pt x="1496" y="5636"/>
                  </a:lnTo>
                  <a:cubicBezTo>
                    <a:pt x="1499" y="5634"/>
                    <a:pt x="1500" y="5632"/>
                    <a:pt x="1501" y="5631"/>
                  </a:cubicBezTo>
                  <a:lnTo>
                    <a:pt x="1501" y="5631"/>
                  </a:lnTo>
                  <a:cubicBezTo>
                    <a:pt x="1501" y="5632"/>
                    <a:pt x="1500" y="5632"/>
                    <a:pt x="1500" y="5633"/>
                  </a:cubicBezTo>
                  <a:lnTo>
                    <a:pt x="1500" y="5633"/>
                  </a:lnTo>
                  <a:cubicBezTo>
                    <a:pt x="1500" y="5632"/>
                    <a:pt x="1501" y="5632"/>
                    <a:pt x="1501" y="5631"/>
                  </a:cubicBezTo>
                  <a:lnTo>
                    <a:pt x="1501" y="5631"/>
                  </a:lnTo>
                  <a:cubicBezTo>
                    <a:pt x="1501" y="5631"/>
                    <a:pt x="1501" y="5631"/>
                    <a:pt x="1501" y="5631"/>
                  </a:cubicBezTo>
                  <a:lnTo>
                    <a:pt x="1501" y="5631"/>
                  </a:lnTo>
                  <a:cubicBezTo>
                    <a:pt x="1632" y="5523"/>
                    <a:pt x="1773" y="5427"/>
                    <a:pt x="1916" y="5337"/>
                  </a:cubicBezTo>
                  <a:cubicBezTo>
                    <a:pt x="2516" y="4967"/>
                    <a:pt x="3101" y="4714"/>
                    <a:pt x="3762" y="4492"/>
                  </a:cubicBezTo>
                  <a:cubicBezTo>
                    <a:pt x="4390" y="4284"/>
                    <a:pt x="4992" y="4149"/>
                    <a:pt x="5633" y="4149"/>
                  </a:cubicBezTo>
                  <a:cubicBezTo>
                    <a:pt x="5688" y="4149"/>
                    <a:pt x="5744" y="4150"/>
                    <a:pt x="5800" y="4152"/>
                  </a:cubicBezTo>
                  <a:cubicBezTo>
                    <a:pt x="5844" y="4218"/>
                    <a:pt x="5899" y="4275"/>
                    <a:pt x="5965" y="4322"/>
                  </a:cubicBezTo>
                  <a:cubicBezTo>
                    <a:pt x="5991" y="4338"/>
                    <a:pt x="6020" y="4353"/>
                    <a:pt x="6048" y="4366"/>
                  </a:cubicBezTo>
                  <a:cubicBezTo>
                    <a:pt x="6033" y="4386"/>
                    <a:pt x="6037" y="4414"/>
                    <a:pt x="6036" y="4440"/>
                  </a:cubicBezTo>
                  <a:cubicBezTo>
                    <a:pt x="6046" y="5076"/>
                    <a:pt x="6154" y="5656"/>
                    <a:pt x="6289" y="6288"/>
                  </a:cubicBezTo>
                  <a:cubicBezTo>
                    <a:pt x="6441" y="6996"/>
                    <a:pt x="6716" y="7670"/>
                    <a:pt x="7059" y="8294"/>
                  </a:cubicBezTo>
                  <a:cubicBezTo>
                    <a:pt x="7049" y="8328"/>
                    <a:pt x="7042" y="8369"/>
                    <a:pt x="7040" y="8416"/>
                  </a:cubicBezTo>
                  <a:cubicBezTo>
                    <a:pt x="7019" y="8567"/>
                    <a:pt x="7039" y="8736"/>
                    <a:pt x="7129" y="8859"/>
                  </a:cubicBezTo>
                  <a:cubicBezTo>
                    <a:pt x="7159" y="8896"/>
                    <a:pt x="7203" y="8912"/>
                    <a:pt x="7247" y="8923"/>
                  </a:cubicBezTo>
                  <a:cubicBezTo>
                    <a:pt x="7325" y="8945"/>
                    <a:pt x="7404" y="8957"/>
                    <a:pt x="7484" y="8969"/>
                  </a:cubicBezTo>
                  <a:cubicBezTo>
                    <a:pt x="7638" y="8995"/>
                    <a:pt x="7843" y="9030"/>
                    <a:pt x="8039" y="9071"/>
                  </a:cubicBezTo>
                  <a:lnTo>
                    <a:pt x="8039" y="9070"/>
                  </a:lnTo>
                  <a:cubicBezTo>
                    <a:pt x="8064" y="9075"/>
                    <a:pt x="8086" y="9079"/>
                    <a:pt x="8105" y="9080"/>
                  </a:cubicBezTo>
                  <a:cubicBezTo>
                    <a:pt x="8123" y="9083"/>
                    <a:pt x="8143" y="9089"/>
                    <a:pt x="8162" y="9089"/>
                  </a:cubicBezTo>
                  <a:cubicBezTo>
                    <a:pt x="8175" y="9089"/>
                    <a:pt x="8187" y="9086"/>
                    <a:pt x="8199" y="9079"/>
                  </a:cubicBezTo>
                  <a:cubicBezTo>
                    <a:pt x="8244" y="9045"/>
                    <a:pt x="8236" y="9040"/>
                    <a:pt x="8266" y="8999"/>
                  </a:cubicBezTo>
                  <a:cubicBezTo>
                    <a:pt x="8331" y="8885"/>
                    <a:pt x="8362" y="8792"/>
                    <a:pt x="8396" y="8698"/>
                  </a:cubicBezTo>
                  <a:cubicBezTo>
                    <a:pt x="8432" y="8597"/>
                    <a:pt x="8468" y="8468"/>
                    <a:pt x="8393" y="8377"/>
                  </a:cubicBezTo>
                  <a:cubicBezTo>
                    <a:pt x="8327" y="8310"/>
                    <a:pt x="8244" y="8268"/>
                    <a:pt x="8156" y="8236"/>
                  </a:cubicBezTo>
                  <a:cubicBezTo>
                    <a:pt x="8149" y="8235"/>
                    <a:pt x="8144" y="8232"/>
                    <a:pt x="8138" y="8230"/>
                  </a:cubicBezTo>
                  <a:lnTo>
                    <a:pt x="8138" y="8228"/>
                  </a:lnTo>
                  <a:cubicBezTo>
                    <a:pt x="8131" y="8225"/>
                    <a:pt x="8126" y="8224"/>
                    <a:pt x="8120" y="8222"/>
                  </a:cubicBezTo>
                  <a:cubicBezTo>
                    <a:pt x="8105" y="8216"/>
                    <a:pt x="8089" y="8210"/>
                    <a:pt x="8074" y="8209"/>
                  </a:cubicBezTo>
                  <a:cubicBezTo>
                    <a:pt x="8005" y="8189"/>
                    <a:pt x="7936" y="8175"/>
                    <a:pt x="7866" y="8165"/>
                  </a:cubicBezTo>
                  <a:cubicBezTo>
                    <a:pt x="7713" y="8143"/>
                    <a:pt x="7560" y="8123"/>
                    <a:pt x="7407" y="8123"/>
                  </a:cubicBezTo>
                  <a:cubicBezTo>
                    <a:pt x="7400" y="8123"/>
                    <a:pt x="7392" y="8123"/>
                    <a:pt x="7385" y="8123"/>
                  </a:cubicBezTo>
                  <a:cubicBezTo>
                    <a:pt x="7384" y="8096"/>
                    <a:pt x="7358" y="8071"/>
                    <a:pt x="7340" y="8047"/>
                  </a:cubicBezTo>
                  <a:cubicBezTo>
                    <a:pt x="7315" y="8013"/>
                    <a:pt x="7243" y="7905"/>
                    <a:pt x="7204" y="7823"/>
                  </a:cubicBezTo>
                  <a:cubicBezTo>
                    <a:pt x="6862" y="7126"/>
                    <a:pt x="6643" y="6283"/>
                    <a:pt x="6525" y="5445"/>
                  </a:cubicBezTo>
                  <a:cubicBezTo>
                    <a:pt x="6478" y="5097"/>
                    <a:pt x="6428" y="4719"/>
                    <a:pt x="6462" y="4342"/>
                  </a:cubicBezTo>
                  <a:cubicBezTo>
                    <a:pt x="6469" y="4337"/>
                    <a:pt x="6478" y="4332"/>
                    <a:pt x="6486" y="4324"/>
                  </a:cubicBezTo>
                  <a:cubicBezTo>
                    <a:pt x="6505" y="4318"/>
                    <a:pt x="6521" y="4303"/>
                    <a:pt x="6537" y="4290"/>
                  </a:cubicBezTo>
                  <a:cubicBezTo>
                    <a:pt x="6593" y="4240"/>
                    <a:pt x="6629" y="4173"/>
                    <a:pt x="6652" y="4101"/>
                  </a:cubicBezTo>
                  <a:cubicBezTo>
                    <a:pt x="6658" y="4101"/>
                    <a:pt x="6661" y="4101"/>
                    <a:pt x="6666" y="4098"/>
                  </a:cubicBezTo>
                  <a:cubicBezTo>
                    <a:pt x="6898" y="4023"/>
                    <a:pt x="7078" y="4010"/>
                    <a:pt x="7320" y="3997"/>
                  </a:cubicBezTo>
                  <a:cubicBezTo>
                    <a:pt x="7436" y="3991"/>
                    <a:pt x="7551" y="3987"/>
                    <a:pt x="7666" y="3987"/>
                  </a:cubicBezTo>
                  <a:cubicBezTo>
                    <a:pt x="8296" y="3987"/>
                    <a:pt x="8904" y="4088"/>
                    <a:pt x="9502" y="4344"/>
                  </a:cubicBezTo>
                  <a:cubicBezTo>
                    <a:pt x="9572" y="4430"/>
                    <a:pt x="9662" y="4503"/>
                    <a:pt x="9739" y="4579"/>
                  </a:cubicBezTo>
                  <a:cubicBezTo>
                    <a:pt x="9861" y="4693"/>
                    <a:pt x="9986" y="4805"/>
                    <a:pt x="10108" y="4920"/>
                  </a:cubicBezTo>
                  <a:cubicBezTo>
                    <a:pt x="10110" y="4917"/>
                    <a:pt x="10113" y="4916"/>
                    <a:pt x="10114" y="4913"/>
                  </a:cubicBezTo>
                  <a:cubicBezTo>
                    <a:pt x="10141" y="4941"/>
                    <a:pt x="10170" y="4971"/>
                    <a:pt x="10203" y="5004"/>
                  </a:cubicBezTo>
                  <a:cubicBezTo>
                    <a:pt x="10316" y="5110"/>
                    <a:pt x="10418" y="5239"/>
                    <a:pt x="10568" y="5289"/>
                  </a:cubicBezTo>
                  <a:cubicBezTo>
                    <a:pt x="10578" y="5292"/>
                    <a:pt x="10588" y="5293"/>
                    <a:pt x="10597" y="5293"/>
                  </a:cubicBezTo>
                  <a:cubicBezTo>
                    <a:pt x="10659" y="5293"/>
                    <a:pt x="10709" y="5241"/>
                    <a:pt x="10756" y="5205"/>
                  </a:cubicBezTo>
                  <a:cubicBezTo>
                    <a:pt x="10849" y="5123"/>
                    <a:pt x="10952" y="5053"/>
                    <a:pt x="11040" y="4966"/>
                  </a:cubicBezTo>
                  <a:cubicBezTo>
                    <a:pt x="11128" y="4874"/>
                    <a:pt x="11015" y="4767"/>
                    <a:pt x="10964" y="4686"/>
                  </a:cubicBezTo>
                  <a:cubicBezTo>
                    <a:pt x="10891" y="4580"/>
                    <a:pt x="10815" y="4476"/>
                    <a:pt x="10743" y="4370"/>
                  </a:cubicBezTo>
                  <a:cubicBezTo>
                    <a:pt x="10735" y="4357"/>
                    <a:pt x="10726" y="4342"/>
                    <a:pt x="10712" y="4333"/>
                  </a:cubicBezTo>
                  <a:cubicBezTo>
                    <a:pt x="10639" y="4233"/>
                    <a:pt x="10565" y="4133"/>
                    <a:pt x="10490" y="4034"/>
                  </a:cubicBezTo>
                  <a:cubicBezTo>
                    <a:pt x="10405" y="3925"/>
                    <a:pt x="10319" y="3818"/>
                    <a:pt x="10228" y="3714"/>
                  </a:cubicBezTo>
                  <a:cubicBezTo>
                    <a:pt x="10175" y="3652"/>
                    <a:pt x="10114" y="3579"/>
                    <a:pt x="10030" y="3575"/>
                  </a:cubicBezTo>
                  <a:cubicBezTo>
                    <a:pt x="10004" y="3576"/>
                    <a:pt x="9976" y="3587"/>
                    <a:pt x="9954" y="3606"/>
                  </a:cubicBezTo>
                  <a:cubicBezTo>
                    <a:pt x="9866" y="3678"/>
                    <a:pt x="9806" y="3726"/>
                    <a:pt x="9732" y="3791"/>
                  </a:cubicBezTo>
                  <a:cubicBezTo>
                    <a:pt x="9464" y="3711"/>
                    <a:pt x="9194" y="3640"/>
                    <a:pt x="8921" y="3585"/>
                  </a:cubicBezTo>
                  <a:cubicBezTo>
                    <a:pt x="8447" y="3485"/>
                    <a:pt x="7928" y="3421"/>
                    <a:pt x="7433" y="3421"/>
                  </a:cubicBezTo>
                  <a:cubicBezTo>
                    <a:pt x="7146" y="3421"/>
                    <a:pt x="6867" y="3443"/>
                    <a:pt x="6608" y="3491"/>
                  </a:cubicBezTo>
                  <a:cubicBezTo>
                    <a:pt x="6594" y="3491"/>
                    <a:pt x="6582" y="3494"/>
                    <a:pt x="6571" y="3502"/>
                  </a:cubicBezTo>
                  <a:cubicBezTo>
                    <a:pt x="6526" y="3433"/>
                    <a:pt x="6469" y="3375"/>
                    <a:pt x="6401" y="3337"/>
                  </a:cubicBezTo>
                  <a:cubicBezTo>
                    <a:pt x="6333" y="3026"/>
                    <a:pt x="6297" y="2815"/>
                    <a:pt x="6272" y="2537"/>
                  </a:cubicBezTo>
                  <a:cubicBezTo>
                    <a:pt x="6226" y="2081"/>
                    <a:pt x="6225" y="1620"/>
                    <a:pt x="6272" y="1163"/>
                  </a:cubicBezTo>
                  <a:cubicBezTo>
                    <a:pt x="6304" y="831"/>
                    <a:pt x="6393" y="374"/>
                    <a:pt x="6539" y="81"/>
                  </a:cubicBezTo>
                  <a:cubicBezTo>
                    <a:pt x="6561" y="44"/>
                    <a:pt x="6528" y="0"/>
                    <a:pt x="64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59"/>
            <p:cNvSpPr/>
            <p:nvPr/>
          </p:nvSpPr>
          <p:spPr>
            <a:xfrm>
              <a:off x="6230075" y="3116225"/>
              <a:ext cx="155725" cy="272150"/>
            </a:xfrm>
            <a:custGeom>
              <a:rect b="b" l="l" r="r" t="t"/>
              <a:pathLst>
                <a:path extrusionOk="0" h="10886" w="6229">
                  <a:moveTo>
                    <a:pt x="2836" y="5331"/>
                  </a:moveTo>
                  <a:cubicBezTo>
                    <a:pt x="2846" y="5331"/>
                    <a:pt x="2853" y="5332"/>
                    <a:pt x="2863" y="5334"/>
                  </a:cubicBezTo>
                  <a:cubicBezTo>
                    <a:pt x="3094" y="5356"/>
                    <a:pt x="3330" y="5622"/>
                    <a:pt x="3368" y="5929"/>
                  </a:cubicBezTo>
                  <a:cubicBezTo>
                    <a:pt x="3417" y="6188"/>
                    <a:pt x="3288" y="6551"/>
                    <a:pt x="3019" y="6608"/>
                  </a:cubicBezTo>
                  <a:cubicBezTo>
                    <a:pt x="2976" y="6622"/>
                    <a:pt x="2933" y="6628"/>
                    <a:pt x="2891" y="6628"/>
                  </a:cubicBezTo>
                  <a:cubicBezTo>
                    <a:pt x="2745" y="6628"/>
                    <a:pt x="2605" y="6554"/>
                    <a:pt x="2490" y="6446"/>
                  </a:cubicBezTo>
                  <a:cubicBezTo>
                    <a:pt x="2331" y="6298"/>
                    <a:pt x="2250" y="6038"/>
                    <a:pt x="2280" y="5853"/>
                  </a:cubicBezTo>
                  <a:cubicBezTo>
                    <a:pt x="2333" y="5585"/>
                    <a:pt x="2491" y="5404"/>
                    <a:pt x="2744" y="5344"/>
                  </a:cubicBezTo>
                  <a:cubicBezTo>
                    <a:pt x="2757" y="5340"/>
                    <a:pt x="2766" y="5339"/>
                    <a:pt x="2774" y="5339"/>
                  </a:cubicBezTo>
                  <a:cubicBezTo>
                    <a:pt x="2777" y="5339"/>
                    <a:pt x="2781" y="5339"/>
                    <a:pt x="2784" y="5339"/>
                  </a:cubicBezTo>
                  <a:cubicBezTo>
                    <a:pt x="2795" y="5339"/>
                    <a:pt x="2809" y="5339"/>
                    <a:pt x="2833" y="5332"/>
                  </a:cubicBezTo>
                  <a:cubicBezTo>
                    <a:pt x="2835" y="5332"/>
                    <a:pt x="2835" y="5331"/>
                    <a:pt x="2836" y="5331"/>
                  </a:cubicBezTo>
                  <a:close/>
                  <a:moveTo>
                    <a:pt x="475" y="0"/>
                  </a:moveTo>
                  <a:cubicBezTo>
                    <a:pt x="449" y="0"/>
                    <a:pt x="422" y="18"/>
                    <a:pt x="423" y="49"/>
                  </a:cubicBezTo>
                  <a:cubicBezTo>
                    <a:pt x="478" y="730"/>
                    <a:pt x="645" y="1394"/>
                    <a:pt x="875" y="2036"/>
                  </a:cubicBezTo>
                  <a:cubicBezTo>
                    <a:pt x="1225" y="3071"/>
                    <a:pt x="1729" y="4046"/>
                    <a:pt x="2285" y="4983"/>
                  </a:cubicBezTo>
                  <a:cubicBezTo>
                    <a:pt x="2342" y="5078"/>
                    <a:pt x="2399" y="5172"/>
                    <a:pt x="2461" y="5261"/>
                  </a:cubicBezTo>
                  <a:cubicBezTo>
                    <a:pt x="2476" y="5277"/>
                    <a:pt x="2488" y="5301"/>
                    <a:pt x="2502" y="5321"/>
                  </a:cubicBezTo>
                  <a:cubicBezTo>
                    <a:pt x="2414" y="5377"/>
                    <a:pt x="2335" y="5454"/>
                    <a:pt x="2275" y="5544"/>
                  </a:cubicBezTo>
                  <a:cubicBezTo>
                    <a:pt x="2256" y="5503"/>
                    <a:pt x="2218" y="5460"/>
                    <a:pt x="2203" y="5430"/>
                  </a:cubicBezTo>
                  <a:cubicBezTo>
                    <a:pt x="2125" y="5311"/>
                    <a:pt x="2045" y="5191"/>
                    <a:pt x="1967" y="5070"/>
                  </a:cubicBezTo>
                  <a:cubicBezTo>
                    <a:pt x="1295" y="4051"/>
                    <a:pt x="743" y="3005"/>
                    <a:pt x="410" y="1848"/>
                  </a:cubicBezTo>
                  <a:cubicBezTo>
                    <a:pt x="303" y="1486"/>
                    <a:pt x="223" y="1116"/>
                    <a:pt x="166" y="744"/>
                  </a:cubicBezTo>
                  <a:cubicBezTo>
                    <a:pt x="149" y="658"/>
                    <a:pt x="135" y="418"/>
                    <a:pt x="115" y="241"/>
                  </a:cubicBezTo>
                  <a:cubicBezTo>
                    <a:pt x="107" y="217"/>
                    <a:pt x="86" y="206"/>
                    <a:pt x="64" y="206"/>
                  </a:cubicBezTo>
                  <a:cubicBezTo>
                    <a:pt x="33" y="206"/>
                    <a:pt x="1" y="228"/>
                    <a:pt x="2" y="265"/>
                  </a:cubicBezTo>
                  <a:cubicBezTo>
                    <a:pt x="47" y="975"/>
                    <a:pt x="226" y="1671"/>
                    <a:pt x="458" y="2342"/>
                  </a:cubicBezTo>
                  <a:cubicBezTo>
                    <a:pt x="790" y="3322"/>
                    <a:pt x="1292" y="4234"/>
                    <a:pt x="1852" y="5100"/>
                  </a:cubicBezTo>
                  <a:cubicBezTo>
                    <a:pt x="1958" y="5269"/>
                    <a:pt x="2067" y="5434"/>
                    <a:pt x="2177" y="5601"/>
                  </a:cubicBezTo>
                  <a:cubicBezTo>
                    <a:pt x="2187" y="5619"/>
                    <a:pt x="2205" y="5629"/>
                    <a:pt x="2225" y="5629"/>
                  </a:cubicBezTo>
                  <a:cubicBezTo>
                    <a:pt x="2195" y="5689"/>
                    <a:pt x="2174" y="5754"/>
                    <a:pt x="2164" y="5821"/>
                  </a:cubicBezTo>
                  <a:cubicBezTo>
                    <a:pt x="2143" y="5936"/>
                    <a:pt x="2155" y="6056"/>
                    <a:pt x="2189" y="6168"/>
                  </a:cubicBezTo>
                  <a:cubicBezTo>
                    <a:pt x="2178" y="6173"/>
                    <a:pt x="2168" y="6180"/>
                    <a:pt x="2159" y="6188"/>
                  </a:cubicBezTo>
                  <a:cubicBezTo>
                    <a:pt x="2043" y="6273"/>
                    <a:pt x="1942" y="6376"/>
                    <a:pt x="1850" y="6484"/>
                  </a:cubicBezTo>
                  <a:cubicBezTo>
                    <a:pt x="1096" y="7390"/>
                    <a:pt x="503" y="8617"/>
                    <a:pt x="262" y="9827"/>
                  </a:cubicBezTo>
                  <a:cubicBezTo>
                    <a:pt x="222" y="10018"/>
                    <a:pt x="185" y="10210"/>
                    <a:pt x="168" y="10404"/>
                  </a:cubicBezTo>
                  <a:cubicBezTo>
                    <a:pt x="162" y="10465"/>
                    <a:pt x="160" y="10526"/>
                    <a:pt x="161" y="10586"/>
                  </a:cubicBezTo>
                  <a:cubicBezTo>
                    <a:pt x="161" y="10608"/>
                    <a:pt x="159" y="10632"/>
                    <a:pt x="176" y="10650"/>
                  </a:cubicBezTo>
                  <a:cubicBezTo>
                    <a:pt x="186" y="10659"/>
                    <a:pt x="198" y="10664"/>
                    <a:pt x="210" y="10664"/>
                  </a:cubicBezTo>
                  <a:cubicBezTo>
                    <a:pt x="236" y="10664"/>
                    <a:pt x="261" y="10643"/>
                    <a:pt x="261" y="10615"/>
                  </a:cubicBezTo>
                  <a:cubicBezTo>
                    <a:pt x="257" y="10207"/>
                    <a:pt x="365" y="9810"/>
                    <a:pt x="465" y="9390"/>
                  </a:cubicBezTo>
                  <a:cubicBezTo>
                    <a:pt x="725" y="8387"/>
                    <a:pt x="1237" y="7418"/>
                    <a:pt x="1869" y="6640"/>
                  </a:cubicBezTo>
                  <a:cubicBezTo>
                    <a:pt x="1970" y="6521"/>
                    <a:pt x="2073" y="6403"/>
                    <a:pt x="2195" y="6306"/>
                  </a:cubicBezTo>
                  <a:cubicBezTo>
                    <a:pt x="2198" y="6305"/>
                    <a:pt x="2199" y="6302"/>
                    <a:pt x="2202" y="6301"/>
                  </a:cubicBezTo>
                  <a:cubicBezTo>
                    <a:pt x="2209" y="6294"/>
                    <a:pt x="2221" y="6285"/>
                    <a:pt x="2231" y="6279"/>
                  </a:cubicBezTo>
                  <a:cubicBezTo>
                    <a:pt x="2290" y="6408"/>
                    <a:pt x="2382" y="6521"/>
                    <a:pt x="2495" y="6604"/>
                  </a:cubicBezTo>
                  <a:cubicBezTo>
                    <a:pt x="2489" y="6610"/>
                    <a:pt x="2485" y="6615"/>
                    <a:pt x="2479" y="6619"/>
                  </a:cubicBezTo>
                  <a:cubicBezTo>
                    <a:pt x="2380" y="6705"/>
                    <a:pt x="2289" y="6799"/>
                    <a:pt x="2203" y="6898"/>
                  </a:cubicBezTo>
                  <a:cubicBezTo>
                    <a:pt x="1802" y="7366"/>
                    <a:pt x="1499" y="7910"/>
                    <a:pt x="1226" y="8459"/>
                  </a:cubicBezTo>
                  <a:cubicBezTo>
                    <a:pt x="965" y="9003"/>
                    <a:pt x="728" y="9561"/>
                    <a:pt x="569" y="10143"/>
                  </a:cubicBezTo>
                  <a:cubicBezTo>
                    <a:pt x="529" y="10292"/>
                    <a:pt x="494" y="10442"/>
                    <a:pt x="470" y="10595"/>
                  </a:cubicBezTo>
                  <a:cubicBezTo>
                    <a:pt x="459" y="10681"/>
                    <a:pt x="442" y="10771"/>
                    <a:pt x="455" y="10858"/>
                  </a:cubicBezTo>
                  <a:cubicBezTo>
                    <a:pt x="463" y="10877"/>
                    <a:pt x="480" y="10886"/>
                    <a:pt x="497" y="10886"/>
                  </a:cubicBezTo>
                  <a:cubicBezTo>
                    <a:pt x="522" y="10886"/>
                    <a:pt x="547" y="10869"/>
                    <a:pt x="546" y="10840"/>
                  </a:cubicBezTo>
                  <a:cubicBezTo>
                    <a:pt x="540" y="10657"/>
                    <a:pt x="577" y="10508"/>
                    <a:pt x="619" y="10315"/>
                  </a:cubicBezTo>
                  <a:cubicBezTo>
                    <a:pt x="686" y="10042"/>
                    <a:pt x="770" y="9771"/>
                    <a:pt x="871" y="9510"/>
                  </a:cubicBezTo>
                  <a:cubicBezTo>
                    <a:pt x="1192" y="8673"/>
                    <a:pt x="1663" y="7756"/>
                    <a:pt x="2211" y="7068"/>
                  </a:cubicBezTo>
                  <a:cubicBezTo>
                    <a:pt x="2303" y="6956"/>
                    <a:pt x="2401" y="6849"/>
                    <a:pt x="2507" y="6752"/>
                  </a:cubicBezTo>
                  <a:cubicBezTo>
                    <a:pt x="2536" y="6724"/>
                    <a:pt x="2566" y="6697"/>
                    <a:pt x="2599" y="6671"/>
                  </a:cubicBezTo>
                  <a:cubicBezTo>
                    <a:pt x="2669" y="6707"/>
                    <a:pt x="2746" y="6732"/>
                    <a:pt x="2827" y="6742"/>
                  </a:cubicBezTo>
                  <a:cubicBezTo>
                    <a:pt x="2848" y="6744"/>
                    <a:pt x="2868" y="6745"/>
                    <a:pt x="2888" y="6745"/>
                  </a:cubicBezTo>
                  <a:cubicBezTo>
                    <a:pt x="3082" y="6745"/>
                    <a:pt x="3238" y="6656"/>
                    <a:pt x="3342" y="6517"/>
                  </a:cubicBezTo>
                  <a:cubicBezTo>
                    <a:pt x="3456" y="6665"/>
                    <a:pt x="3713" y="6886"/>
                    <a:pt x="3893" y="7035"/>
                  </a:cubicBezTo>
                  <a:cubicBezTo>
                    <a:pt x="4317" y="7388"/>
                    <a:pt x="4803" y="7663"/>
                    <a:pt x="5304" y="7893"/>
                  </a:cubicBezTo>
                  <a:cubicBezTo>
                    <a:pt x="5474" y="7969"/>
                    <a:pt x="5648" y="8037"/>
                    <a:pt x="5825" y="8096"/>
                  </a:cubicBezTo>
                  <a:cubicBezTo>
                    <a:pt x="5903" y="8118"/>
                    <a:pt x="5983" y="8152"/>
                    <a:pt x="6065" y="8157"/>
                  </a:cubicBezTo>
                  <a:cubicBezTo>
                    <a:pt x="6121" y="8152"/>
                    <a:pt x="6128" y="8065"/>
                    <a:pt x="6072" y="8051"/>
                  </a:cubicBezTo>
                  <a:cubicBezTo>
                    <a:pt x="5663" y="7953"/>
                    <a:pt x="5340" y="7804"/>
                    <a:pt x="4974" y="7617"/>
                  </a:cubicBezTo>
                  <a:cubicBezTo>
                    <a:pt x="4458" y="7350"/>
                    <a:pt x="4041" y="7045"/>
                    <a:pt x="3627" y="6650"/>
                  </a:cubicBezTo>
                  <a:cubicBezTo>
                    <a:pt x="3564" y="6588"/>
                    <a:pt x="3502" y="6526"/>
                    <a:pt x="3445" y="6459"/>
                  </a:cubicBezTo>
                  <a:cubicBezTo>
                    <a:pt x="3416" y="6432"/>
                    <a:pt x="3429" y="6428"/>
                    <a:pt x="3405" y="6414"/>
                  </a:cubicBezTo>
                  <a:cubicBezTo>
                    <a:pt x="3441" y="6342"/>
                    <a:pt x="3467" y="6260"/>
                    <a:pt x="3480" y="6176"/>
                  </a:cubicBezTo>
                  <a:cubicBezTo>
                    <a:pt x="3482" y="6180"/>
                    <a:pt x="3486" y="6183"/>
                    <a:pt x="3487" y="6187"/>
                  </a:cubicBezTo>
                  <a:cubicBezTo>
                    <a:pt x="3928" y="6703"/>
                    <a:pt x="4479" y="7122"/>
                    <a:pt x="5077" y="7437"/>
                  </a:cubicBezTo>
                  <a:cubicBezTo>
                    <a:pt x="5304" y="7561"/>
                    <a:pt x="5538" y="7669"/>
                    <a:pt x="5779" y="7762"/>
                  </a:cubicBezTo>
                  <a:cubicBezTo>
                    <a:pt x="5902" y="7804"/>
                    <a:pt x="6025" y="7864"/>
                    <a:pt x="6154" y="7877"/>
                  </a:cubicBezTo>
                  <a:cubicBezTo>
                    <a:pt x="6220" y="7874"/>
                    <a:pt x="6229" y="7779"/>
                    <a:pt x="6168" y="7766"/>
                  </a:cubicBezTo>
                  <a:cubicBezTo>
                    <a:pt x="5779" y="7664"/>
                    <a:pt x="5474" y="7527"/>
                    <a:pt x="5125" y="7344"/>
                  </a:cubicBezTo>
                  <a:cubicBezTo>
                    <a:pt x="4733" y="7136"/>
                    <a:pt x="4409" y="6912"/>
                    <a:pt x="4096" y="6630"/>
                  </a:cubicBezTo>
                  <a:cubicBezTo>
                    <a:pt x="3907" y="6463"/>
                    <a:pt x="3666" y="6229"/>
                    <a:pt x="3548" y="6069"/>
                  </a:cubicBezTo>
                  <a:cubicBezTo>
                    <a:pt x="3532" y="6051"/>
                    <a:pt x="3523" y="6027"/>
                    <a:pt x="3504" y="6011"/>
                  </a:cubicBezTo>
                  <a:lnTo>
                    <a:pt x="3492" y="6003"/>
                  </a:lnTo>
                  <a:cubicBezTo>
                    <a:pt x="3490" y="5953"/>
                    <a:pt x="3483" y="5903"/>
                    <a:pt x="3473" y="5854"/>
                  </a:cubicBezTo>
                  <a:cubicBezTo>
                    <a:pt x="4049" y="4893"/>
                    <a:pt x="5047" y="4002"/>
                    <a:pt x="6030" y="3446"/>
                  </a:cubicBezTo>
                  <a:cubicBezTo>
                    <a:pt x="6077" y="3415"/>
                    <a:pt x="6138" y="3403"/>
                    <a:pt x="6180" y="3367"/>
                  </a:cubicBezTo>
                  <a:cubicBezTo>
                    <a:pt x="6207" y="3338"/>
                    <a:pt x="6188" y="3284"/>
                    <a:pt x="6149" y="3275"/>
                  </a:cubicBezTo>
                  <a:cubicBezTo>
                    <a:pt x="6145" y="3274"/>
                    <a:pt x="6141" y="3274"/>
                    <a:pt x="6137" y="3274"/>
                  </a:cubicBezTo>
                  <a:cubicBezTo>
                    <a:pt x="6096" y="3274"/>
                    <a:pt x="6057" y="3306"/>
                    <a:pt x="6018" y="3320"/>
                  </a:cubicBezTo>
                  <a:cubicBezTo>
                    <a:pt x="5695" y="3481"/>
                    <a:pt x="5406" y="3701"/>
                    <a:pt x="5120" y="3922"/>
                  </a:cubicBezTo>
                  <a:cubicBezTo>
                    <a:pt x="4579" y="4339"/>
                    <a:pt x="4095" y="4829"/>
                    <a:pt x="3681" y="5372"/>
                  </a:cubicBezTo>
                  <a:cubicBezTo>
                    <a:pt x="3594" y="5485"/>
                    <a:pt x="3509" y="5600"/>
                    <a:pt x="3435" y="5722"/>
                  </a:cubicBezTo>
                  <a:cubicBezTo>
                    <a:pt x="3405" y="5641"/>
                    <a:pt x="3365" y="5565"/>
                    <a:pt x="3313" y="5497"/>
                  </a:cubicBezTo>
                  <a:cubicBezTo>
                    <a:pt x="3847" y="4537"/>
                    <a:pt x="4852" y="3684"/>
                    <a:pt x="5815" y="3155"/>
                  </a:cubicBezTo>
                  <a:cubicBezTo>
                    <a:pt x="5968" y="3076"/>
                    <a:pt x="6014" y="3054"/>
                    <a:pt x="6140" y="3009"/>
                  </a:cubicBezTo>
                  <a:cubicBezTo>
                    <a:pt x="6173" y="3000"/>
                    <a:pt x="6214" y="2991"/>
                    <a:pt x="6216" y="2952"/>
                  </a:cubicBezTo>
                  <a:cubicBezTo>
                    <a:pt x="6221" y="2924"/>
                    <a:pt x="6202" y="2896"/>
                    <a:pt x="6175" y="2890"/>
                  </a:cubicBezTo>
                  <a:cubicBezTo>
                    <a:pt x="6170" y="2888"/>
                    <a:pt x="6164" y="2888"/>
                    <a:pt x="6159" y="2888"/>
                  </a:cubicBezTo>
                  <a:cubicBezTo>
                    <a:pt x="6135" y="2888"/>
                    <a:pt x="6112" y="2899"/>
                    <a:pt x="6090" y="2905"/>
                  </a:cubicBezTo>
                  <a:cubicBezTo>
                    <a:pt x="5988" y="2939"/>
                    <a:pt x="5953" y="2957"/>
                    <a:pt x="5849" y="3006"/>
                  </a:cubicBezTo>
                  <a:cubicBezTo>
                    <a:pt x="5401" y="3240"/>
                    <a:pt x="4988" y="3535"/>
                    <a:pt x="4599" y="3860"/>
                  </a:cubicBezTo>
                  <a:cubicBezTo>
                    <a:pt x="4186" y="4206"/>
                    <a:pt x="3805" y="4594"/>
                    <a:pt x="3487" y="5029"/>
                  </a:cubicBezTo>
                  <a:cubicBezTo>
                    <a:pt x="3405" y="5142"/>
                    <a:pt x="3326" y="5256"/>
                    <a:pt x="3257" y="5378"/>
                  </a:cubicBezTo>
                  <a:cubicBezTo>
                    <a:pt x="3251" y="5389"/>
                    <a:pt x="3245" y="5400"/>
                    <a:pt x="3239" y="5413"/>
                  </a:cubicBezTo>
                  <a:lnTo>
                    <a:pt x="3229" y="5403"/>
                  </a:lnTo>
                  <a:cubicBezTo>
                    <a:pt x="3123" y="5292"/>
                    <a:pt x="2971" y="5215"/>
                    <a:pt x="2818" y="5215"/>
                  </a:cubicBezTo>
                  <a:cubicBezTo>
                    <a:pt x="2773" y="5215"/>
                    <a:pt x="2728" y="5221"/>
                    <a:pt x="2684" y="5236"/>
                  </a:cubicBezTo>
                  <a:cubicBezTo>
                    <a:pt x="2670" y="5243"/>
                    <a:pt x="2653" y="5248"/>
                    <a:pt x="2638" y="5255"/>
                  </a:cubicBezTo>
                  <a:lnTo>
                    <a:pt x="2607" y="5267"/>
                  </a:lnTo>
                  <a:cubicBezTo>
                    <a:pt x="2590" y="5244"/>
                    <a:pt x="2571" y="5222"/>
                    <a:pt x="2558" y="5199"/>
                  </a:cubicBezTo>
                  <a:cubicBezTo>
                    <a:pt x="2488" y="5097"/>
                    <a:pt x="2419" y="4996"/>
                    <a:pt x="2354" y="4891"/>
                  </a:cubicBezTo>
                  <a:cubicBezTo>
                    <a:pt x="1703" y="3812"/>
                    <a:pt x="1167" y="2723"/>
                    <a:pt x="804" y="1528"/>
                  </a:cubicBezTo>
                  <a:cubicBezTo>
                    <a:pt x="702" y="1201"/>
                    <a:pt x="625" y="864"/>
                    <a:pt x="576" y="523"/>
                  </a:cubicBezTo>
                  <a:cubicBezTo>
                    <a:pt x="552" y="392"/>
                    <a:pt x="542" y="199"/>
                    <a:pt x="519" y="30"/>
                  </a:cubicBezTo>
                  <a:cubicBezTo>
                    <a:pt x="512" y="10"/>
                    <a:pt x="494" y="0"/>
                    <a:pt x="4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59"/>
            <p:cNvSpPr/>
            <p:nvPr/>
          </p:nvSpPr>
          <p:spPr>
            <a:xfrm>
              <a:off x="6721425" y="3059775"/>
              <a:ext cx="44375" cy="35000"/>
            </a:xfrm>
            <a:custGeom>
              <a:rect b="b" l="l" r="r" t="t"/>
              <a:pathLst>
                <a:path extrusionOk="0" h="1400" w="1775">
                  <a:moveTo>
                    <a:pt x="1091" y="100"/>
                  </a:moveTo>
                  <a:cubicBezTo>
                    <a:pt x="1097" y="100"/>
                    <a:pt x="1101" y="101"/>
                    <a:pt x="1106" y="103"/>
                  </a:cubicBezTo>
                  <a:cubicBezTo>
                    <a:pt x="1164" y="122"/>
                    <a:pt x="1256" y="192"/>
                    <a:pt x="1330" y="279"/>
                  </a:cubicBezTo>
                  <a:cubicBezTo>
                    <a:pt x="1361" y="316"/>
                    <a:pt x="1368" y="319"/>
                    <a:pt x="1382" y="341"/>
                  </a:cubicBezTo>
                  <a:cubicBezTo>
                    <a:pt x="1386" y="349"/>
                    <a:pt x="1389" y="355"/>
                    <a:pt x="1392" y="361"/>
                  </a:cubicBezTo>
                  <a:cubicBezTo>
                    <a:pt x="1394" y="367"/>
                    <a:pt x="1396" y="374"/>
                    <a:pt x="1396" y="377"/>
                  </a:cubicBezTo>
                  <a:cubicBezTo>
                    <a:pt x="1390" y="436"/>
                    <a:pt x="1211" y="596"/>
                    <a:pt x="1169" y="618"/>
                  </a:cubicBezTo>
                  <a:cubicBezTo>
                    <a:pt x="968" y="770"/>
                    <a:pt x="650" y="934"/>
                    <a:pt x="501" y="987"/>
                  </a:cubicBezTo>
                  <a:cubicBezTo>
                    <a:pt x="491" y="992"/>
                    <a:pt x="478" y="994"/>
                    <a:pt x="463" y="994"/>
                  </a:cubicBezTo>
                  <a:cubicBezTo>
                    <a:pt x="379" y="994"/>
                    <a:pt x="228" y="931"/>
                    <a:pt x="179" y="905"/>
                  </a:cubicBezTo>
                  <a:cubicBezTo>
                    <a:pt x="180" y="900"/>
                    <a:pt x="181" y="891"/>
                    <a:pt x="184" y="887"/>
                  </a:cubicBezTo>
                  <a:lnTo>
                    <a:pt x="184" y="886"/>
                  </a:lnTo>
                  <a:cubicBezTo>
                    <a:pt x="197" y="858"/>
                    <a:pt x="213" y="830"/>
                    <a:pt x="231" y="804"/>
                  </a:cubicBezTo>
                  <a:cubicBezTo>
                    <a:pt x="319" y="680"/>
                    <a:pt x="592" y="432"/>
                    <a:pt x="711" y="344"/>
                  </a:cubicBezTo>
                  <a:cubicBezTo>
                    <a:pt x="787" y="285"/>
                    <a:pt x="867" y="231"/>
                    <a:pt x="949" y="182"/>
                  </a:cubicBezTo>
                  <a:cubicBezTo>
                    <a:pt x="967" y="174"/>
                    <a:pt x="984" y="161"/>
                    <a:pt x="989" y="141"/>
                  </a:cubicBezTo>
                  <a:cubicBezTo>
                    <a:pt x="989" y="140"/>
                    <a:pt x="989" y="139"/>
                    <a:pt x="990" y="138"/>
                  </a:cubicBezTo>
                  <a:cubicBezTo>
                    <a:pt x="1036" y="115"/>
                    <a:pt x="1068" y="100"/>
                    <a:pt x="1091" y="100"/>
                  </a:cubicBezTo>
                  <a:close/>
                  <a:moveTo>
                    <a:pt x="1368" y="597"/>
                  </a:moveTo>
                  <a:cubicBezTo>
                    <a:pt x="1374" y="599"/>
                    <a:pt x="1382" y="602"/>
                    <a:pt x="1391" y="603"/>
                  </a:cubicBezTo>
                  <a:cubicBezTo>
                    <a:pt x="1452" y="608"/>
                    <a:pt x="1528" y="633"/>
                    <a:pt x="1606" y="679"/>
                  </a:cubicBezTo>
                  <a:cubicBezTo>
                    <a:pt x="1612" y="682"/>
                    <a:pt x="1618" y="686"/>
                    <a:pt x="1624" y="692"/>
                  </a:cubicBezTo>
                  <a:cubicBezTo>
                    <a:pt x="1627" y="693"/>
                    <a:pt x="1628" y="696"/>
                    <a:pt x="1631" y="697"/>
                  </a:cubicBezTo>
                  <a:cubicBezTo>
                    <a:pt x="1631" y="697"/>
                    <a:pt x="1631" y="698"/>
                    <a:pt x="1632" y="698"/>
                  </a:cubicBezTo>
                  <a:cubicBezTo>
                    <a:pt x="1633" y="700"/>
                    <a:pt x="1633" y="701"/>
                    <a:pt x="1633" y="702"/>
                  </a:cubicBezTo>
                  <a:cubicBezTo>
                    <a:pt x="1633" y="703"/>
                    <a:pt x="1634" y="705"/>
                    <a:pt x="1634" y="706"/>
                  </a:cubicBezTo>
                  <a:cubicBezTo>
                    <a:pt x="1622" y="802"/>
                    <a:pt x="1339" y="1026"/>
                    <a:pt x="1203" y="1127"/>
                  </a:cubicBezTo>
                  <a:cubicBezTo>
                    <a:pt x="1104" y="1201"/>
                    <a:pt x="973" y="1287"/>
                    <a:pt x="916" y="1287"/>
                  </a:cubicBezTo>
                  <a:cubicBezTo>
                    <a:pt x="914" y="1287"/>
                    <a:pt x="912" y="1287"/>
                    <a:pt x="910" y="1287"/>
                  </a:cubicBezTo>
                  <a:cubicBezTo>
                    <a:pt x="879" y="1282"/>
                    <a:pt x="807" y="1251"/>
                    <a:pt x="774" y="1187"/>
                  </a:cubicBezTo>
                  <a:cubicBezTo>
                    <a:pt x="755" y="1152"/>
                    <a:pt x="752" y="1145"/>
                    <a:pt x="740" y="1086"/>
                  </a:cubicBezTo>
                  <a:lnTo>
                    <a:pt x="740" y="1084"/>
                  </a:lnTo>
                  <a:lnTo>
                    <a:pt x="740" y="1072"/>
                  </a:lnTo>
                  <a:cubicBezTo>
                    <a:pt x="740" y="1062"/>
                    <a:pt x="740" y="1053"/>
                    <a:pt x="735" y="1046"/>
                  </a:cubicBezTo>
                  <a:cubicBezTo>
                    <a:pt x="730" y="1031"/>
                    <a:pt x="720" y="1023"/>
                    <a:pt x="710" y="1017"/>
                  </a:cubicBezTo>
                  <a:cubicBezTo>
                    <a:pt x="885" y="935"/>
                    <a:pt x="1056" y="841"/>
                    <a:pt x="1212" y="726"/>
                  </a:cubicBezTo>
                  <a:cubicBezTo>
                    <a:pt x="1266" y="685"/>
                    <a:pt x="1319" y="643"/>
                    <a:pt x="1368" y="597"/>
                  </a:cubicBezTo>
                  <a:close/>
                  <a:moveTo>
                    <a:pt x="1099" y="1"/>
                  </a:moveTo>
                  <a:cubicBezTo>
                    <a:pt x="1074" y="1"/>
                    <a:pt x="1050" y="8"/>
                    <a:pt x="1027" y="17"/>
                  </a:cubicBezTo>
                  <a:cubicBezTo>
                    <a:pt x="1026" y="17"/>
                    <a:pt x="1022" y="19"/>
                    <a:pt x="1017" y="21"/>
                  </a:cubicBezTo>
                  <a:cubicBezTo>
                    <a:pt x="986" y="38"/>
                    <a:pt x="957" y="39"/>
                    <a:pt x="913" y="74"/>
                  </a:cubicBezTo>
                  <a:cubicBezTo>
                    <a:pt x="913" y="74"/>
                    <a:pt x="913" y="75"/>
                    <a:pt x="912" y="75"/>
                  </a:cubicBezTo>
                  <a:cubicBezTo>
                    <a:pt x="881" y="88"/>
                    <a:pt x="852" y="114"/>
                    <a:pt x="823" y="129"/>
                  </a:cubicBezTo>
                  <a:cubicBezTo>
                    <a:pt x="582" y="290"/>
                    <a:pt x="361" y="484"/>
                    <a:pt x="172" y="701"/>
                  </a:cubicBezTo>
                  <a:cubicBezTo>
                    <a:pt x="1" y="913"/>
                    <a:pt x="30" y="993"/>
                    <a:pt x="289" y="1072"/>
                  </a:cubicBezTo>
                  <a:cubicBezTo>
                    <a:pt x="346" y="1091"/>
                    <a:pt x="393" y="1103"/>
                    <a:pt x="442" y="1103"/>
                  </a:cubicBezTo>
                  <a:cubicBezTo>
                    <a:pt x="486" y="1103"/>
                    <a:pt x="531" y="1094"/>
                    <a:pt x="589" y="1071"/>
                  </a:cubicBezTo>
                  <a:cubicBezTo>
                    <a:pt x="602" y="1065"/>
                    <a:pt x="614" y="1058"/>
                    <a:pt x="628" y="1052"/>
                  </a:cubicBezTo>
                  <a:lnTo>
                    <a:pt x="628" y="1052"/>
                  </a:lnTo>
                  <a:cubicBezTo>
                    <a:pt x="628" y="1055"/>
                    <a:pt x="626" y="1057"/>
                    <a:pt x="626" y="1060"/>
                  </a:cubicBezTo>
                  <a:cubicBezTo>
                    <a:pt x="614" y="1141"/>
                    <a:pt x="656" y="1230"/>
                    <a:pt x="706" y="1293"/>
                  </a:cubicBezTo>
                  <a:cubicBezTo>
                    <a:pt x="759" y="1355"/>
                    <a:pt x="840" y="1399"/>
                    <a:pt x="924" y="1399"/>
                  </a:cubicBezTo>
                  <a:cubicBezTo>
                    <a:pt x="924" y="1399"/>
                    <a:pt x="925" y="1399"/>
                    <a:pt x="926" y="1399"/>
                  </a:cubicBezTo>
                  <a:cubicBezTo>
                    <a:pt x="1071" y="1371"/>
                    <a:pt x="1185" y="1265"/>
                    <a:pt x="1302" y="1184"/>
                  </a:cubicBezTo>
                  <a:cubicBezTo>
                    <a:pt x="1422" y="1093"/>
                    <a:pt x="1537" y="997"/>
                    <a:pt x="1639" y="887"/>
                  </a:cubicBezTo>
                  <a:cubicBezTo>
                    <a:pt x="1673" y="850"/>
                    <a:pt x="1707" y="812"/>
                    <a:pt x="1728" y="766"/>
                  </a:cubicBezTo>
                  <a:cubicBezTo>
                    <a:pt x="1775" y="660"/>
                    <a:pt x="1687" y="592"/>
                    <a:pt x="1595" y="553"/>
                  </a:cubicBezTo>
                  <a:cubicBezTo>
                    <a:pt x="1560" y="537"/>
                    <a:pt x="1526" y="518"/>
                    <a:pt x="1449" y="501"/>
                  </a:cubicBezTo>
                  <a:cubicBezTo>
                    <a:pt x="1458" y="489"/>
                    <a:pt x="1467" y="475"/>
                    <a:pt x="1474" y="463"/>
                  </a:cubicBezTo>
                  <a:cubicBezTo>
                    <a:pt x="1538" y="362"/>
                    <a:pt x="1473" y="286"/>
                    <a:pt x="1423" y="228"/>
                  </a:cubicBezTo>
                  <a:cubicBezTo>
                    <a:pt x="1339" y="135"/>
                    <a:pt x="1246" y="37"/>
                    <a:pt x="1122" y="3"/>
                  </a:cubicBezTo>
                  <a:cubicBezTo>
                    <a:pt x="1114" y="1"/>
                    <a:pt x="1107" y="1"/>
                    <a:pt x="10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59"/>
            <p:cNvSpPr/>
            <p:nvPr/>
          </p:nvSpPr>
          <p:spPr>
            <a:xfrm>
              <a:off x="6176775" y="3241450"/>
              <a:ext cx="109925" cy="37900"/>
            </a:xfrm>
            <a:custGeom>
              <a:rect b="b" l="l" r="r" t="t"/>
              <a:pathLst>
                <a:path extrusionOk="0" h="1516" w="4397">
                  <a:moveTo>
                    <a:pt x="634" y="116"/>
                  </a:moveTo>
                  <a:cubicBezTo>
                    <a:pt x="791" y="116"/>
                    <a:pt x="957" y="130"/>
                    <a:pt x="1067" y="148"/>
                  </a:cubicBezTo>
                  <a:cubicBezTo>
                    <a:pt x="1152" y="160"/>
                    <a:pt x="1299" y="208"/>
                    <a:pt x="1328" y="222"/>
                  </a:cubicBezTo>
                  <a:cubicBezTo>
                    <a:pt x="1345" y="229"/>
                    <a:pt x="1363" y="241"/>
                    <a:pt x="1380" y="247"/>
                  </a:cubicBezTo>
                  <a:cubicBezTo>
                    <a:pt x="1389" y="256"/>
                    <a:pt x="1389" y="257"/>
                    <a:pt x="1392" y="262"/>
                  </a:cubicBezTo>
                  <a:cubicBezTo>
                    <a:pt x="1394" y="265"/>
                    <a:pt x="1396" y="268"/>
                    <a:pt x="1397" y="272"/>
                  </a:cubicBezTo>
                  <a:cubicBezTo>
                    <a:pt x="1397" y="273"/>
                    <a:pt x="1399" y="275"/>
                    <a:pt x="1400" y="278"/>
                  </a:cubicBezTo>
                  <a:cubicBezTo>
                    <a:pt x="1447" y="452"/>
                    <a:pt x="1451" y="566"/>
                    <a:pt x="1471" y="750"/>
                  </a:cubicBezTo>
                  <a:cubicBezTo>
                    <a:pt x="1482" y="934"/>
                    <a:pt x="1526" y="1195"/>
                    <a:pt x="1467" y="1284"/>
                  </a:cubicBezTo>
                  <a:cubicBezTo>
                    <a:pt x="1386" y="1373"/>
                    <a:pt x="1003" y="1395"/>
                    <a:pt x="734" y="1395"/>
                  </a:cubicBezTo>
                  <a:cubicBezTo>
                    <a:pt x="728" y="1395"/>
                    <a:pt x="721" y="1395"/>
                    <a:pt x="715" y="1395"/>
                  </a:cubicBezTo>
                  <a:cubicBezTo>
                    <a:pt x="688" y="1395"/>
                    <a:pt x="659" y="1396"/>
                    <a:pt x="629" y="1396"/>
                  </a:cubicBezTo>
                  <a:cubicBezTo>
                    <a:pt x="468" y="1396"/>
                    <a:pt x="286" y="1383"/>
                    <a:pt x="251" y="1351"/>
                  </a:cubicBezTo>
                  <a:cubicBezTo>
                    <a:pt x="182" y="1295"/>
                    <a:pt x="182" y="1145"/>
                    <a:pt x="168" y="982"/>
                  </a:cubicBezTo>
                  <a:cubicBezTo>
                    <a:pt x="158" y="755"/>
                    <a:pt x="140" y="527"/>
                    <a:pt x="145" y="301"/>
                  </a:cubicBezTo>
                  <a:cubicBezTo>
                    <a:pt x="154" y="254"/>
                    <a:pt x="159" y="229"/>
                    <a:pt x="169" y="215"/>
                  </a:cubicBezTo>
                  <a:cubicBezTo>
                    <a:pt x="173" y="211"/>
                    <a:pt x="184" y="201"/>
                    <a:pt x="191" y="195"/>
                  </a:cubicBezTo>
                  <a:cubicBezTo>
                    <a:pt x="197" y="191"/>
                    <a:pt x="221" y="174"/>
                    <a:pt x="228" y="172"/>
                  </a:cubicBezTo>
                  <a:cubicBezTo>
                    <a:pt x="231" y="170"/>
                    <a:pt x="232" y="170"/>
                    <a:pt x="233" y="169"/>
                  </a:cubicBezTo>
                  <a:cubicBezTo>
                    <a:pt x="355" y="122"/>
                    <a:pt x="415" y="124"/>
                    <a:pt x="551" y="118"/>
                  </a:cubicBezTo>
                  <a:cubicBezTo>
                    <a:pt x="578" y="117"/>
                    <a:pt x="606" y="116"/>
                    <a:pt x="634" y="116"/>
                  </a:cubicBezTo>
                  <a:close/>
                  <a:moveTo>
                    <a:pt x="628" y="0"/>
                  </a:moveTo>
                  <a:cubicBezTo>
                    <a:pt x="526" y="0"/>
                    <a:pt x="423" y="6"/>
                    <a:pt x="322" y="23"/>
                  </a:cubicBezTo>
                  <a:cubicBezTo>
                    <a:pt x="217" y="45"/>
                    <a:pt x="89" y="88"/>
                    <a:pt x="51" y="199"/>
                  </a:cubicBezTo>
                  <a:cubicBezTo>
                    <a:pt x="0" y="376"/>
                    <a:pt x="45" y="564"/>
                    <a:pt x="41" y="746"/>
                  </a:cubicBezTo>
                  <a:cubicBezTo>
                    <a:pt x="46" y="885"/>
                    <a:pt x="52" y="1024"/>
                    <a:pt x="67" y="1163"/>
                  </a:cubicBezTo>
                  <a:cubicBezTo>
                    <a:pt x="74" y="1240"/>
                    <a:pt x="88" y="1317"/>
                    <a:pt x="125" y="1385"/>
                  </a:cubicBezTo>
                  <a:cubicBezTo>
                    <a:pt x="173" y="1472"/>
                    <a:pt x="276" y="1495"/>
                    <a:pt x="367" y="1504"/>
                  </a:cubicBezTo>
                  <a:cubicBezTo>
                    <a:pt x="463" y="1512"/>
                    <a:pt x="559" y="1515"/>
                    <a:pt x="655" y="1515"/>
                  </a:cubicBezTo>
                  <a:cubicBezTo>
                    <a:pt x="778" y="1515"/>
                    <a:pt x="901" y="1510"/>
                    <a:pt x="1023" y="1506"/>
                  </a:cubicBezTo>
                  <a:cubicBezTo>
                    <a:pt x="1183" y="1492"/>
                    <a:pt x="1349" y="1485"/>
                    <a:pt x="1496" y="1410"/>
                  </a:cubicBezTo>
                  <a:cubicBezTo>
                    <a:pt x="1597" y="1360"/>
                    <a:pt x="1617" y="1238"/>
                    <a:pt x="1611" y="1136"/>
                  </a:cubicBezTo>
                  <a:cubicBezTo>
                    <a:pt x="1610" y="1074"/>
                    <a:pt x="1606" y="1012"/>
                    <a:pt x="1602" y="952"/>
                  </a:cubicBezTo>
                  <a:lnTo>
                    <a:pt x="1602" y="952"/>
                  </a:lnTo>
                  <a:cubicBezTo>
                    <a:pt x="2396" y="1067"/>
                    <a:pt x="3283" y="1151"/>
                    <a:pt x="4132" y="1151"/>
                  </a:cubicBezTo>
                  <a:cubicBezTo>
                    <a:pt x="4185" y="1151"/>
                    <a:pt x="4237" y="1151"/>
                    <a:pt x="4290" y="1150"/>
                  </a:cubicBezTo>
                  <a:cubicBezTo>
                    <a:pt x="4294" y="1151"/>
                    <a:pt x="4298" y="1151"/>
                    <a:pt x="4302" y="1151"/>
                  </a:cubicBezTo>
                  <a:cubicBezTo>
                    <a:pt x="4391" y="1151"/>
                    <a:pt x="4397" y="1029"/>
                    <a:pt x="4305" y="1029"/>
                  </a:cubicBezTo>
                  <a:cubicBezTo>
                    <a:pt x="4300" y="1029"/>
                    <a:pt x="4295" y="1029"/>
                    <a:pt x="4289" y="1030"/>
                  </a:cubicBezTo>
                  <a:cubicBezTo>
                    <a:pt x="4239" y="1030"/>
                    <a:pt x="4189" y="1031"/>
                    <a:pt x="4138" y="1031"/>
                  </a:cubicBezTo>
                  <a:cubicBezTo>
                    <a:pt x="3470" y="1031"/>
                    <a:pt x="2801" y="987"/>
                    <a:pt x="2136" y="916"/>
                  </a:cubicBezTo>
                  <a:cubicBezTo>
                    <a:pt x="1972" y="901"/>
                    <a:pt x="1785" y="857"/>
                    <a:pt x="1591" y="845"/>
                  </a:cubicBezTo>
                  <a:cubicBezTo>
                    <a:pt x="1591" y="837"/>
                    <a:pt x="1590" y="829"/>
                    <a:pt x="1590" y="822"/>
                  </a:cubicBezTo>
                  <a:cubicBezTo>
                    <a:pt x="1584" y="713"/>
                    <a:pt x="1560" y="515"/>
                    <a:pt x="1549" y="436"/>
                  </a:cubicBezTo>
                  <a:lnTo>
                    <a:pt x="1549" y="436"/>
                  </a:lnTo>
                  <a:cubicBezTo>
                    <a:pt x="2034" y="518"/>
                    <a:pt x="2527" y="559"/>
                    <a:pt x="3014" y="618"/>
                  </a:cubicBezTo>
                  <a:cubicBezTo>
                    <a:pt x="3323" y="650"/>
                    <a:pt x="3633" y="680"/>
                    <a:pt x="3945" y="680"/>
                  </a:cubicBezTo>
                  <a:cubicBezTo>
                    <a:pt x="3959" y="680"/>
                    <a:pt x="3974" y="680"/>
                    <a:pt x="3989" y="680"/>
                  </a:cubicBezTo>
                  <a:cubicBezTo>
                    <a:pt x="4099" y="680"/>
                    <a:pt x="4210" y="678"/>
                    <a:pt x="4321" y="673"/>
                  </a:cubicBezTo>
                  <a:cubicBezTo>
                    <a:pt x="4336" y="673"/>
                    <a:pt x="4351" y="666"/>
                    <a:pt x="4362" y="656"/>
                  </a:cubicBezTo>
                  <a:cubicBezTo>
                    <a:pt x="4388" y="630"/>
                    <a:pt x="4382" y="582"/>
                    <a:pt x="4350" y="563"/>
                  </a:cubicBezTo>
                  <a:cubicBezTo>
                    <a:pt x="4337" y="557"/>
                    <a:pt x="4322" y="555"/>
                    <a:pt x="4306" y="555"/>
                  </a:cubicBezTo>
                  <a:cubicBezTo>
                    <a:pt x="4283" y="555"/>
                    <a:pt x="4258" y="559"/>
                    <a:pt x="4236" y="559"/>
                  </a:cubicBezTo>
                  <a:cubicBezTo>
                    <a:pt x="4235" y="559"/>
                    <a:pt x="4233" y="559"/>
                    <a:pt x="4232" y="559"/>
                  </a:cubicBezTo>
                  <a:cubicBezTo>
                    <a:pt x="4152" y="562"/>
                    <a:pt x="4071" y="563"/>
                    <a:pt x="3991" y="563"/>
                  </a:cubicBezTo>
                  <a:cubicBezTo>
                    <a:pt x="3313" y="563"/>
                    <a:pt x="2640" y="469"/>
                    <a:pt x="1967" y="394"/>
                  </a:cubicBezTo>
                  <a:cubicBezTo>
                    <a:pt x="1803" y="371"/>
                    <a:pt x="1693" y="363"/>
                    <a:pt x="1534" y="329"/>
                  </a:cubicBezTo>
                  <a:cubicBezTo>
                    <a:pt x="1526" y="283"/>
                    <a:pt x="1515" y="245"/>
                    <a:pt x="1500" y="218"/>
                  </a:cubicBezTo>
                  <a:cubicBezTo>
                    <a:pt x="1474" y="177"/>
                    <a:pt x="1479" y="190"/>
                    <a:pt x="1458" y="169"/>
                  </a:cubicBezTo>
                  <a:cubicBezTo>
                    <a:pt x="1457" y="168"/>
                    <a:pt x="1454" y="167"/>
                    <a:pt x="1453" y="167"/>
                  </a:cubicBezTo>
                  <a:cubicBezTo>
                    <a:pt x="1453" y="165"/>
                    <a:pt x="1452" y="164"/>
                    <a:pt x="1452" y="164"/>
                  </a:cubicBezTo>
                  <a:cubicBezTo>
                    <a:pt x="1436" y="138"/>
                    <a:pt x="1404" y="129"/>
                    <a:pt x="1376" y="116"/>
                  </a:cubicBezTo>
                  <a:cubicBezTo>
                    <a:pt x="1212" y="45"/>
                    <a:pt x="1034" y="21"/>
                    <a:pt x="856" y="8"/>
                  </a:cubicBezTo>
                  <a:cubicBezTo>
                    <a:pt x="781" y="4"/>
                    <a:pt x="705" y="0"/>
                    <a:pt x="6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59"/>
            <p:cNvSpPr/>
            <p:nvPr/>
          </p:nvSpPr>
          <p:spPr>
            <a:xfrm>
              <a:off x="6596050" y="3623475"/>
              <a:ext cx="25" cy="25"/>
            </a:xfrm>
            <a:custGeom>
              <a:rect b="b" l="l" r="r" t="t"/>
              <a:pathLst>
                <a:path extrusionOk="0" h="1" w="1">
                  <a:moveTo>
                    <a:pt x="0" y="1"/>
                  </a:moveTo>
                  <a:lnTo>
                    <a:pt x="0" y="1"/>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59"/>
            <p:cNvSpPr/>
            <p:nvPr/>
          </p:nvSpPr>
          <p:spPr>
            <a:xfrm>
              <a:off x="6585875" y="3619350"/>
              <a:ext cx="24975" cy="23625"/>
            </a:xfrm>
            <a:custGeom>
              <a:rect b="b" l="l" r="r" t="t"/>
              <a:pathLst>
                <a:path extrusionOk="0" h="945" w="999">
                  <a:moveTo>
                    <a:pt x="410" y="165"/>
                  </a:moveTo>
                  <a:cubicBezTo>
                    <a:pt x="409" y="165"/>
                    <a:pt x="408" y="165"/>
                    <a:pt x="408" y="165"/>
                  </a:cubicBezTo>
                  <a:cubicBezTo>
                    <a:pt x="408" y="165"/>
                    <a:pt x="408" y="165"/>
                    <a:pt x="408" y="165"/>
                  </a:cubicBezTo>
                  <a:lnTo>
                    <a:pt x="408" y="165"/>
                  </a:lnTo>
                  <a:cubicBezTo>
                    <a:pt x="409" y="165"/>
                    <a:pt x="409" y="165"/>
                    <a:pt x="410" y="165"/>
                  </a:cubicBezTo>
                  <a:lnTo>
                    <a:pt x="410" y="165"/>
                  </a:lnTo>
                  <a:close/>
                  <a:moveTo>
                    <a:pt x="408" y="165"/>
                  </a:moveTo>
                  <a:cubicBezTo>
                    <a:pt x="408" y="165"/>
                    <a:pt x="408" y="165"/>
                    <a:pt x="407" y="166"/>
                  </a:cubicBezTo>
                  <a:cubicBezTo>
                    <a:pt x="407" y="166"/>
                    <a:pt x="408" y="166"/>
                    <a:pt x="408" y="165"/>
                  </a:cubicBezTo>
                  <a:close/>
                  <a:moveTo>
                    <a:pt x="572" y="120"/>
                  </a:moveTo>
                  <a:cubicBezTo>
                    <a:pt x="685" y="134"/>
                    <a:pt x="843" y="295"/>
                    <a:pt x="828" y="468"/>
                  </a:cubicBezTo>
                  <a:cubicBezTo>
                    <a:pt x="839" y="576"/>
                    <a:pt x="742" y="711"/>
                    <a:pt x="684" y="759"/>
                  </a:cubicBezTo>
                  <a:cubicBezTo>
                    <a:pt x="621" y="806"/>
                    <a:pt x="559" y="827"/>
                    <a:pt x="499" y="827"/>
                  </a:cubicBezTo>
                  <a:cubicBezTo>
                    <a:pt x="416" y="827"/>
                    <a:pt x="338" y="787"/>
                    <a:pt x="267" y="715"/>
                  </a:cubicBezTo>
                  <a:cubicBezTo>
                    <a:pt x="186" y="648"/>
                    <a:pt x="186" y="466"/>
                    <a:pt x="222" y="382"/>
                  </a:cubicBezTo>
                  <a:cubicBezTo>
                    <a:pt x="249" y="304"/>
                    <a:pt x="335" y="213"/>
                    <a:pt x="359" y="197"/>
                  </a:cubicBezTo>
                  <a:cubicBezTo>
                    <a:pt x="372" y="184"/>
                    <a:pt x="392" y="176"/>
                    <a:pt x="407" y="165"/>
                  </a:cubicBezTo>
                  <a:cubicBezTo>
                    <a:pt x="408" y="165"/>
                    <a:pt x="408" y="164"/>
                    <a:pt x="410" y="164"/>
                  </a:cubicBezTo>
                  <a:lnTo>
                    <a:pt x="410" y="165"/>
                  </a:lnTo>
                  <a:lnTo>
                    <a:pt x="410" y="165"/>
                  </a:lnTo>
                  <a:cubicBezTo>
                    <a:pt x="412" y="164"/>
                    <a:pt x="413" y="163"/>
                    <a:pt x="416" y="162"/>
                  </a:cubicBezTo>
                  <a:cubicBezTo>
                    <a:pt x="421" y="160"/>
                    <a:pt x="427" y="157"/>
                    <a:pt x="431" y="157"/>
                  </a:cubicBezTo>
                  <a:cubicBezTo>
                    <a:pt x="462" y="143"/>
                    <a:pt x="501" y="150"/>
                    <a:pt x="529" y="131"/>
                  </a:cubicBezTo>
                  <a:cubicBezTo>
                    <a:pt x="534" y="128"/>
                    <a:pt x="537" y="124"/>
                    <a:pt x="541" y="120"/>
                  </a:cubicBezTo>
                  <a:close/>
                  <a:moveTo>
                    <a:pt x="555" y="0"/>
                  </a:moveTo>
                  <a:cubicBezTo>
                    <a:pt x="545" y="0"/>
                    <a:pt x="534" y="1"/>
                    <a:pt x="524" y="2"/>
                  </a:cubicBezTo>
                  <a:cubicBezTo>
                    <a:pt x="482" y="10"/>
                    <a:pt x="431" y="16"/>
                    <a:pt x="401" y="49"/>
                  </a:cubicBezTo>
                  <a:cubicBezTo>
                    <a:pt x="393" y="52"/>
                    <a:pt x="385" y="54"/>
                    <a:pt x="372" y="58"/>
                  </a:cubicBezTo>
                  <a:cubicBezTo>
                    <a:pt x="364" y="62"/>
                    <a:pt x="359" y="63"/>
                    <a:pt x="356" y="66"/>
                  </a:cubicBezTo>
                  <a:cubicBezTo>
                    <a:pt x="350" y="68"/>
                    <a:pt x="343" y="71"/>
                    <a:pt x="336" y="74"/>
                  </a:cubicBezTo>
                  <a:cubicBezTo>
                    <a:pt x="115" y="201"/>
                    <a:pt x="0" y="516"/>
                    <a:pt x="137" y="743"/>
                  </a:cubicBezTo>
                  <a:cubicBezTo>
                    <a:pt x="222" y="872"/>
                    <a:pt x="363" y="944"/>
                    <a:pt x="503" y="944"/>
                  </a:cubicBezTo>
                  <a:cubicBezTo>
                    <a:pt x="613" y="944"/>
                    <a:pt x="723" y="900"/>
                    <a:pt x="805" y="803"/>
                  </a:cubicBezTo>
                  <a:cubicBezTo>
                    <a:pt x="973" y="633"/>
                    <a:pt x="998" y="342"/>
                    <a:pt x="841" y="160"/>
                  </a:cubicBezTo>
                  <a:cubicBezTo>
                    <a:pt x="770" y="75"/>
                    <a:pt x="668" y="0"/>
                    <a:pt x="5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59"/>
            <p:cNvSpPr/>
            <p:nvPr/>
          </p:nvSpPr>
          <p:spPr>
            <a:xfrm>
              <a:off x="6603925" y="3424800"/>
              <a:ext cx="149700" cy="210575"/>
            </a:xfrm>
            <a:custGeom>
              <a:rect b="b" l="l" r="r" t="t"/>
              <a:pathLst>
                <a:path extrusionOk="0" h="8423" w="5988">
                  <a:moveTo>
                    <a:pt x="5987" y="42"/>
                  </a:moveTo>
                  <a:cubicBezTo>
                    <a:pt x="5987" y="45"/>
                    <a:pt x="5988" y="54"/>
                    <a:pt x="5988" y="54"/>
                  </a:cubicBezTo>
                  <a:cubicBezTo>
                    <a:pt x="5988" y="54"/>
                    <a:pt x="5988" y="54"/>
                    <a:pt x="5988" y="53"/>
                  </a:cubicBezTo>
                  <a:cubicBezTo>
                    <a:pt x="5988" y="49"/>
                    <a:pt x="5988" y="45"/>
                    <a:pt x="5987" y="42"/>
                  </a:cubicBezTo>
                  <a:close/>
                  <a:moveTo>
                    <a:pt x="2434" y="4390"/>
                  </a:moveTo>
                  <a:lnTo>
                    <a:pt x="2434" y="4390"/>
                  </a:lnTo>
                  <a:cubicBezTo>
                    <a:pt x="2434" y="4392"/>
                    <a:pt x="2435" y="4395"/>
                    <a:pt x="2436" y="4397"/>
                  </a:cubicBezTo>
                  <a:lnTo>
                    <a:pt x="2436" y="4397"/>
                  </a:lnTo>
                  <a:cubicBezTo>
                    <a:pt x="2435" y="4394"/>
                    <a:pt x="2434" y="4392"/>
                    <a:pt x="2434" y="4390"/>
                  </a:cubicBezTo>
                  <a:close/>
                  <a:moveTo>
                    <a:pt x="3789" y="4948"/>
                  </a:moveTo>
                  <a:cubicBezTo>
                    <a:pt x="3809" y="4948"/>
                    <a:pt x="3828" y="4951"/>
                    <a:pt x="3846" y="4954"/>
                  </a:cubicBezTo>
                  <a:cubicBezTo>
                    <a:pt x="3854" y="4966"/>
                    <a:pt x="3865" y="4974"/>
                    <a:pt x="3880" y="4974"/>
                  </a:cubicBezTo>
                  <a:cubicBezTo>
                    <a:pt x="3884" y="4974"/>
                    <a:pt x="3889" y="4973"/>
                    <a:pt x="3893" y="4972"/>
                  </a:cubicBezTo>
                  <a:cubicBezTo>
                    <a:pt x="3897" y="4970"/>
                    <a:pt x="3900" y="4968"/>
                    <a:pt x="3902" y="4967"/>
                  </a:cubicBezTo>
                  <a:cubicBezTo>
                    <a:pt x="3974" y="4989"/>
                    <a:pt x="4030" y="5037"/>
                    <a:pt x="4071" y="5098"/>
                  </a:cubicBezTo>
                  <a:cubicBezTo>
                    <a:pt x="4191" y="5271"/>
                    <a:pt x="4181" y="5487"/>
                    <a:pt x="4083" y="5661"/>
                  </a:cubicBezTo>
                  <a:cubicBezTo>
                    <a:pt x="4015" y="5759"/>
                    <a:pt x="3854" y="5850"/>
                    <a:pt x="3702" y="5850"/>
                  </a:cubicBezTo>
                  <a:cubicBezTo>
                    <a:pt x="3689" y="5850"/>
                    <a:pt x="3676" y="5849"/>
                    <a:pt x="3664" y="5848"/>
                  </a:cubicBezTo>
                  <a:cubicBezTo>
                    <a:pt x="3569" y="5836"/>
                    <a:pt x="3388" y="5713"/>
                    <a:pt x="3357" y="5603"/>
                  </a:cubicBezTo>
                  <a:cubicBezTo>
                    <a:pt x="3313" y="5467"/>
                    <a:pt x="3332" y="5322"/>
                    <a:pt x="3394" y="5203"/>
                  </a:cubicBezTo>
                  <a:cubicBezTo>
                    <a:pt x="3408" y="5196"/>
                    <a:pt x="3417" y="5181"/>
                    <a:pt x="3416" y="5165"/>
                  </a:cubicBezTo>
                  <a:cubicBezTo>
                    <a:pt x="3425" y="5150"/>
                    <a:pt x="3435" y="5135"/>
                    <a:pt x="3447" y="5122"/>
                  </a:cubicBezTo>
                  <a:cubicBezTo>
                    <a:pt x="3464" y="5116"/>
                    <a:pt x="3476" y="5100"/>
                    <a:pt x="3489" y="5088"/>
                  </a:cubicBezTo>
                  <a:cubicBezTo>
                    <a:pt x="3510" y="5065"/>
                    <a:pt x="3531" y="5047"/>
                    <a:pt x="3550" y="5031"/>
                  </a:cubicBezTo>
                  <a:cubicBezTo>
                    <a:pt x="3589" y="5012"/>
                    <a:pt x="3576" y="5017"/>
                    <a:pt x="3610" y="5004"/>
                  </a:cubicBezTo>
                  <a:cubicBezTo>
                    <a:pt x="3623" y="5001"/>
                    <a:pt x="3635" y="4991"/>
                    <a:pt x="3641" y="4981"/>
                  </a:cubicBezTo>
                  <a:cubicBezTo>
                    <a:pt x="3643" y="4978"/>
                    <a:pt x="3644" y="4976"/>
                    <a:pt x="3644" y="4973"/>
                  </a:cubicBezTo>
                  <a:cubicBezTo>
                    <a:pt x="3682" y="4957"/>
                    <a:pt x="3722" y="4951"/>
                    <a:pt x="3772" y="4949"/>
                  </a:cubicBezTo>
                  <a:cubicBezTo>
                    <a:pt x="3778" y="4949"/>
                    <a:pt x="3783" y="4948"/>
                    <a:pt x="3789" y="4948"/>
                  </a:cubicBezTo>
                  <a:close/>
                  <a:moveTo>
                    <a:pt x="5931" y="0"/>
                  </a:moveTo>
                  <a:cubicBezTo>
                    <a:pt x="5854" y="0"/>
                    <a:pt x="5885" y="127"/>
                    <a:pt x="5879" y="199"/>
                  </a:cubicBezTo>
                  <a:cubicBezTo>
                    <a:pt x="5880" y="360"/>
                    <a:pt x="5870" y="520"/>
                    <a:pt x="5857" y="679"/>
                  </a:cubicBezTo>
                  <a:cubicBezTo>
                    <a:pt x="5814" y="1076"/>
                    <a:pt x="5720" y="1734"/>
                    <a:pt x="5343" y="1907"/>
                  </a:cubicBezTo>
                  <a:cubicBezTo>
                    <a:pt x="5319" y="1919"/>
                    <a:pt x="5210" y="1951"/>
                    <a:pt x="5177" y="1951"/>
                  </a:cubicBezTo>
                  <a:cubicBezTo>
                    <a:pt x="5176" y="1951"/>
                    <a:pt x="5175" y="1951"/>
                    <a:pt x="5174" y="1951"/>
                  </a:cubicBezTo>
                  <a:cubicBezTo>
                    <a:pt x="5160" y="1952"/>
                    <a:pt x="5147" y="1953"/>
                    <a:pt x="5135" y="1953"/>
                  </a:cubicBezTo>
                  <a:cubicBezTo>
                    <a:pt x="5089" y="1953"/>
                    <a:pt x="5056" y="1945"/>
                    <a:pt x="5034" y="1935"/>
                  </a:cubicBezTo>
                  <a:cubicBezTo>
                    <a:pt x="5025" y="1931"/>
                    <a:pt x="5016" y="1925"/>
                    <a:pt x="5007" y="1922"/>
                  </a:cubicBezTo>
                  <a:cubicBezTo>
                    <a:pt x="4989" y="1914"/>
                    <a:pt x="4977" y="1897"/>
                    <a:pt x="4957" y="1895"/>
                  </a:cubicBezTo>
                  <a:cubicBezTo>
                    <a:pt x="4954" y="1894"/>
                    <a:pt x="4951" y="1894"/>
                    <a:pt x="4948" y="1894"/>
                  </a:cubicBezTo>
                  <a:cubicBezTo>
                    <a:pt x="4929" y="1894"/>
                    <a:pt x="4915" y="1909"/>
                    <a:pt x="4911" y="1927"/>
                  </a:cubicBezTo>
                  <a:cubicBezTo>
                    <a:pt x="4909" y="1927"/>
                    <a:pt x="4908" y="1927"/>
                    <a:pt x="4907" y="1927"/>
                  </a:cubicBezTo>
                  <a:cubicBezTo>
                    <a:pt x="4882" y="1927"/>
                    <a:pt x="4856" y="1945"/>
                    <a:pt x="4858" y="1974"/>
                  </a:cubicBezTo>
                  <a:cubicBezTo>
                    <a:pt x="4815" y="2757"/>
                    <a:pt x="4612" y="3547"/>
                    <a:pt x="4253" y="4241"/>
                  </a:cubicBezTo>
                  <a:cubicBezTo>
                    <a:pt x="4149" y="4451"/>
                    <a:pt x="4024" y="4648"/>
                    <a:pt x="3890" y="4840"/>
                  </a:cubicBezTo>
                  <a:cubicBezTo>
                    <a:pt x="3855" y="4832"/>
                    <a:pt x="3819" y="4828"/>
                    <a:pt x="3781" y="4828"/>
                  </a:cubicBezTo>
                  <a:cubicBezTo>
                    <a:pt x="3735" y="4828"/>
                    <a:pt x="3686" y="4835"/>
                    <a:pt x="3635" y="4848"/>
                  </a:cubicBezTo>
                  <a:cubicBezTo>
                    <a:pt x="3631" y="4849"/>
                    <a:pt x="3625" y="4851"/>
                    <a:pt x="3622" y="4852"/>
                  </a:cubicBezTo>
                  <a:cubicBezTo>
                    <a:pt x="3706" y="4783"/>
                    <a:pt x="3767" y="4696"/>
                    <a:pt x="3815" y="4629"/>
                  </a:cubicBezTo>
                  <a:cubicBezTo>
                    <a:pt x="3950" y="4432"/>
                    <a:pt x="4058" y="4217"/>
                    <a:pt x="4153" y="3997"/>
                  </a:cubicBezTo>
                  <a:cubicBezTo>
                    <a:pt x="4421" y="3374"/>
                    <a:pt x="4628" y="2708"/>
                    <a:pt x="4647" y="2026"/>
                  </a:cubicBezTo>
                  <a:cubicBezTo>
                    <a:pt x="4644" y="1996"/>
                    <a:pt x="4649" y="1966"/>
                    <a:pt x="4640" y="1938"/>
                  </a:cubicBezTo>
                  <a:cubicBezTo>
                    <a:pt x="4633" y="1918"/>
                    <a:pt x="4613" y="1907"/>
                    <a:pt x="4593" y="1907"/>
                  </a:cubicBezTo>
                  <a:cubicBezTo>
                    <a:pt x="4580" y="1907"/>
                    <a:pt x="4567" y="1912"/>
                    <a:pt x="4557" y="1921"/>
                  </a:cubicBezTo>
                  <a:cubicBezTo>
                    <a:pt x="4542" y="1937"/>
                    <a:pt x="4542" y="1958"/>
                    <a:pt x="4544" y="1979"/>
                  </a:cubicBezTo>
                  <a:cubicBezTo>
                    <a:pt x="4545" y="2017"/>
                    <a:pt x="4545" y="2056"/>
                    <a:pt x="4545" y="2096"/>
                  </a:cubicBezTo>
                  <a:cubicBezTo>
                    <a:pt x="4513" y="2877"/>
                    <a:pt x="4231" y="3756"/>
                    <a:pt x="3828" y="4440"/>
                  </a:cubicBezTo>
                  <a:cubicBezTo>
                    <a:pt x="3739" y="4574"/>
                    <a:pt x="3684" y="4663"/>
                    <a:pt x="3557" y="4769"/>
                  </a:cubicBezTo>
                  <a:lnTo>
                    <a:pt x="3556" y="4770"/>
                  </a:lnTo>
                  <a:cubicBezTo>
                    <a:pt x="3552" y="4772"/>
                    <a:pt x="3551" y="4774"/>
                    <a:pt x="3550" y="4775"/>
                  </a:cubicBezTo>
                  <a:cubicBezTo>
                    <a:pt x="3525" y="4795"/>
                    <a:pt x="3492" y="4805"/>
                    <a:pt x="3470" y="4826"/>
                  </a:cubicBezTo>
                  <a:cubicBezTo>
                    <a:pt x="3201" y="4708"/>
                    <a:pt x="2928" y="4432"/>
                    <a:pt x="2795" y="4203"/>
                  </a:cubicBezTo>
                  <a:cubicBezTo>
                    <a:pt x="2774" y="4173"/>
                    <a:pt x="2769" y="4123"/>
                    <a:pt x="2728" y="4111"/>
                  </a:cubicBezTo>
                  <a:cubicBezTo>
                    <a:pt x="2724" y="4109"/>
                    <a:pt x="2719" y="4109"/>
                    <a:pt x="2714" y="4109"/>
                  </a:cubicBezTo>
                  <a:cubicBezTo>
                    <a:pt x="2677" y="4109"/>
                    <a:pt x="2648" y="4153"/>
                    <a:pt x="2670" y="4188"/>
                  </a:cubicBezTo>
                  <a:cubicBezTo>
                    <a:pt x="2804" y="4442"/>
                    <a:pt x="3023" y="4645"/>
                    <a:pt x="3258" y="4806"/>
                  </a:cubicBezTo>
                  <a:cubicBezTo>
                    <a:pt x="3329" y="4851"/>
                    <a:pt x="3404" y="4895"/>
                    <a:pt x="3484" y="4924"/>
                  </a:cubicBezTo>
                  <a:cubicBezTo>
                    <a:pt x="3434" y="4962"/>
                    <a:pt x="3396" y="5007"/>
                    <a:pt x="3378" y="5031"/>
                  </a:cubicBezTo>
                  <a:cubicBezTo>
                    <a:pt x="3358" y="5053"/>
                    <a:pt x="3340" y="5078"/>
                    <a:pt x="3324" y="5104"/>
                  </a:cubicBezTo>
                  <a:cubicBezTo>
                    <a:pt x="3246" y="5073"/>
                    <a:pt x="3169" y="5021"/>
                    <a:pt x="3087" y="4967"/>
                  </a:cubicBezTo>
                  <a:cubicBezTo>
                    <a:pt x="2869" y="4816"/>
                    <a:pt x="2662" y="4612"/>
                    <a:pt x="2531" y="4375"/>
                  </a:cubicBezTo>
                  <a:cubicBezTo>
                    <a:pt x="2512" y="4353"/>
                    <a:pt x="2529" y="4360"/>
                    <a:pt x="2495" y="4342"/>
                  </a:cubicBezTo>
                  <a:cubicBezTo>
                    <a:pt x="2490" y="4341"/>
                    <a:pt x="2486" y="4340"/>
                    <a:pt x="2481" y="4340"/>
                  </a:cubicBezTo>
                  <a:cubicBezTo>
                    <a:pt x="2447" y="4340"/>
                    <a:pt x="2420" y="4383"/>
                    <a:pt x="2440" y="4414"/>
                  </a:cubicBezTo>
                  <a:cubicBezTo>
                    <a:pt x="2440" y="4411"/>
                    <a:pt x="2438" y="4406"/>
                    <a:pt x="2437" y="4401"/>
                  </a:cubicBezTo>
                  <a:lnTo>
                    <a:pt x="2437" y="4401"/>
                  </a:lnTo>
                  <a:cubicBezTo>
                    <a:pt x="2459" y="4479"/>
                    <a:pt x="2520" y="4545"/>
                    <a:pt x="2569" y="4609"/>
                  </a:cubicBezTo>
                  <a:cubicBezTo>
                    <a:pt x="2671" y="4733"/>
                    <a:pt x="2785" y="4844"/>
                    <a:pt x="2913" y="4942"/>
                  </a:cubicBezTo>
                  <a:cubicBezTo>
                    <a:pt x="3028" y="5029"/>
                    <a:pt x="3150" y="5120"/>
                    <a:pt x="3285" y="5174"/>
                  </a:cubicBezTo>
                  <a:cubicBezTo>
                    <a:pt x="3250" y="5249"/>
                    <a:pt x="3229" y="5331"/>
                    <a:pt x="3224" y="5415"/>
                  </a:cubicBezTo>
                  <a:cubicBezTo>
                    <a:pt x="3222" y="5420"/>
                    <a:pt x="3222" y="5424"/>
                    <a:pt x="3222" y="5424"/>
                  </a:cubicBezTo>
                  <a:cubicBezTo>
                    <a:pt x="3202" y="5467"/>
                    <a:pt x="3200" y="5481"/>
                    <a:pt x="3191" y="5497"/>
                  </a:cubicBezTo>
                  <a:cubicBezTo>
                    <a:pt x="3138" y="5616"/>
                    <a:pt x="3073" y="5729"/>
                    <a:pt x="3002" y="5838"/>
                  </a:cubicBezTo>
                  <a:cubicBezTo>
                    <a:pt x="2672" y="6350"/>
                    <a:pt x="2187" y="6823"/>
                    <a:pt x="1688" y="7175"/>
                  </a:cubicBezTo>
                  <a:cubicBezTo>
                    <a:pt x="1365" y="7403"/>
                    <a:pt x="976" y="7650"/>
                    <a:pt x="642" y="7786"/>
                  </a:cubicBezTo>
                  <a:cubicBezTo>
                    <a:pt x="498" y="7844"/>
                    <a:pt x="348" y="7890"/>
                    <a:pt x="195" y="7920"/>
                  </a:cubicBezTo>
                  <a:cubicBezTo>
                    <a:pt x="129" y="7930"/>
                    <a:pt x="113" y="7934"/>
                    <a:pt x="57" y="7939"/>
                  </a:cubicBezTo>
                  <a:cubicBezTo>
                    <a:pt x="46" y="7939"/>
                    <a:pt x="35" y="7944"/>
                    <a:pt x="26" y="7952"/>
                  </a:cubicBezTo>
                  <a:cubicBezTo>
                    <a:pt x="0" y="7977"/>
                    <a:pt x="19" y="8025"/>
                    <a:pt x="54" y="8025"/>
                  </a:cubicBezTo>
                  <a:cubicBezTo>
                    <a:pt x="55" y="8025"/>
                    <a:pt x="56" y="8025"/>
                    <a:pt x="57" y="8025"/>
                  </a:cubicBezTo>
                  <a:cubicBezTo>
                    <a:pt x="631" y="7952"/>
                    <a:pt x="1133" y="7642"/>
                    <a:pt x="1605" y="7326"/>
                  </a:cubicBezTo>
                  <a:cubicBezTo>
                    <a:pt x="2207" y="6921"/>
                    <a:pt x="2762" y="6425"/>
                    <a:pt x="3146" y="5804"/>
                  </a:cubicBezTo>
                  <a:cubicBezTo>
                    <a:pt x="3183" y="5743"/>
                    <a:pt x="3217" y="5680"/>
                    <a:pt x="3246" y="5616"/>
                  </a:cubicBezTo>
                  <a:cubicBezTo>
                    <a:pt x="3247" y="5619"/>
                    <a:pt x="3247" y="5622"/>
                    <a:pt x="3249" y="5625"/>
                  </a:cubicBezTo>
                  <a:cubicBezTo>
                    <a:pt x="3280" y="5716"/>
                    <a:pt x="3344" y="5795"/>
                    <a:pt x="3422" y="5852"/>
                  </a:cubicBezTo>
                  <a:cubicBezTo>
                    <a:pt x="3061" y="6411"/>
                    <a:pt x="2600" y="6913"/>
                    <a:pt x="2067" y="7343"/>
                  </a:cubicBezTo>
                  <a:cubicBezTo>
                    <a:pt x="1677" y="7659"/>
                    <a:pt x="1044" y="7999"/>
                    <a:pt x="587" y="8186"/>
                  </a:cubicBezTo>
                  <a:cubicBezTo>
                    <a:pt x="469" y="8234"/>
                    <a:pt x="347" y="8277"/>
                    <a:pt x="221" y="8302"/>
                  </a:cubicBezTo>
                  <a:cubicBezTo>
                    <a:pt x="200" y="8306"/>
                    <a:pt x="180" y="8309"/>
                    <a:pt x="160" y="8315"/>
                  </a:cubicBezTo>
                  <a:lnTo>
                    <a:pt x="162" y="8315"/>
                  </a:lnTo>
                  <a:cubicBezTo>
                    <a:pt x="144" y="8318"/>
                    <a:pt x="128" y="8329"/>
                    <a:pt x="122" y="8348"/>
                  </a:cubicBezTo>
                  <a:cubicBezTo>
                    <a:pt x="108" y="8404"/>
                    <a:pt x="141" y="8423"/>
                    <a:pt x="191" y="8423"/>
                  </a:cubicBezTo>
                  <a:cubicBezTo>
                    <a:pt x="268" y="8423"/>
                    <a:pt x="385" y="8381"/>
                    <a:pt x="447" y="8361"/>
                  </a:cubicBezTo>
                  <a:cubicBezTo>
                    <a:pt x="946" y="8168"/>
                    <a:pt x="1421" y="7908"/>
                    <a:pt x="1862" y="7608"/>
                  </a:cubicBezTo>
                  <a:cubicBezTo>
                    <a:pt x="2337" y="7274"/>
                    <a:pt x="2753" y="6862"/>
                    <a:pt x="3111" y="6408"/>
                  </a:cubicBezTo>
                  <a:cubicBezTo>
                    <a:pt x="3239" y="6243"/>
                    <a:pt x="3378" y="6078"/>
                    <a:pt x="3484" y="5894"/>
                  </a:cubicBezTo>
                  <a:cubicBezTo>
                    <a:pt x="3504" y="5907"/>
                    <a:pt x="3525" y="5917"/>
                    <a:pt x="3545" y="5925"/>
                  </a:cubicBezTo>
                  <a:cubicBezTo>
                    <a:pt x="3597" y="5950"/>
                    <a:pt x="3651" y="5961"/>
                    <a:pt x="3707" y="5961"/>
                  </a:cubicBezTo>
                  <a:cubicBezTo>
                    <a:pt x="3821" y="5961"/>
                    <a:pt x="3937" y="5916"/>
                    <a:pt x="4032" y="5855"/>
                  </a:cubicBezTo>
                  <a:cubicBezTo>
                    <a:pt x="4204" y="5753"/>
                    <a:pt x="4274" y="5548"/>
                    <a:pt x="4271" y="5357"/>
                  </a:cubicBezTo>
                  <a:cubicBezTo>
                    <a:pt x="4263" y="5131"/>
                    <a:pt x="4151" y="4946"/>
                    <a:pt x="3978" y="4867"/>
                  </a:cubicBezTo>
                  <a:cubicBezTo>
                    <a:pt x="4460" y="4168"/>
                    <a:pt x="4748" y="3346"/>
                    <a:pt x="4881" y="2511"/>
                  </a:cubicBezTo>
                  <a:cubicBezTo>
                    <a:pt x="4907" y="2320"/>
                    <a:pt x="4942" y="2175"/>
                    <a:pt x="4946" y="1984"/>
                  </a:cubicBezTo>
                  <a:cubicBezTo>
                    <a:pt x="5000" y="2018"/>
                    <a:pt x="5061" y="2031"/>
                    <a:pt x="5124" y="2031"/>
                  </a:cubicBezTo>
                  <a:cubicBezTo>
                    <a:pt x="5212" y="2031"/>
                    <a:pt x="5304" y="2004"/>
                    <a:pt x="5383" y="1969"/>
                  </a:cubicBezTo>
                  <a:cubicBezTo>
                    <a:pt x="5683" y="1820"/>
                    <a:pt x="5788" y="1458"/>
                    <a:pt x="5867" y="1156"/>
                  </a:cubicBezTo>
                  <a:cubicBezTo>
                    <a:pt x="5937" y="861"/>
                    <a:pt x="5967" y="557"/>
                    <a:pt x="5981" y="253"/>
                  </a:cubicBezTo>
                  <a:cubicBezTo>
                    <a:pt x="5983" y="187"/>
                    <a:pt x="5986" y="120"/>
                    <a:pt x="5984" y="54"/>
                  </a:cubicBezTo>
                  <a:cubicBezTo>
                    <a:pt x="5988" y="54"/>
                    <a:pt x="5987" y="48"/>
                    <a:pt x="5987" y="42"/>
                  </a:cubicBezTo>
                  <a:lnTo>
                    <a:pt x="5987" y="42"/>
                  </a:lnTo>
                  <a:cubicBezTo>
                    <a:pt x="5987" y="42"/>
                    <a:pt x="5987" y="42"/>
                    <a:pt x="5987" y="42"/>
                  </a:cubicBezTo>
                  <a:lnTo>
                    <a:pt x="5987" y="42"/>
                  </a:lnTo>
                  <a:cubicBezTo>
                    <a:pt x="5987" y="42"/>
                    <a:pt x="5987" y="42"/>
                    <a:pt x="5987" y="42"/>
                  </a:cubicBezTo>
                  <a:lnTo>
                    <a:pt x="5987" y="42"/>
                  </a:lnTo>
                  <a:cubicBezTo>
                    <a:pt x="5987" y="42"/>
                    <a:pt x="5987" y="42"/>
                    <a:pt x="5987" y="42"/>
                  </a:cubicBezTo>
                  <a:lnTo>
                    <a:pt x="5987" y="42"/>
                  </a:lnTo>
                  <a:cubicBezTo>
                    <a:pt x="5986" y="39"/>
                    <a:pt x="5985" y="36"/>
                    <a:pt x="5983" y="33"/>
                  </a:cubicBezTo>
                  <a:cubicBezTo>
                    <a:pt x="5979" y="19"/>
                    <a:pt x="5967" y="9"/>
                    <a:pt x="5955" y="4"/>
                  </a:cubicBezTo>
                  <a:cubicBezTo>
                    <a:pt x="5946" y="2"/>
                    <a:pt x="5938" y="0"/>
                    <a:pt x="59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59"/>
            <p:cNvSpPr/>
            <p:nvPr/>
          </p:nvSpPr>
          <p:spPr>
            <a:xfrm>
              <a:off x="6199675" y="3409525"/>
              <a:ext cx="299450" cy="245750"/>
            </a:xfrm>
            <a:custGeom>
              <a:rect b="b" l="l" r="r" t="t"/>
              <a:pathLst>
                <a:path extrusionOk="0" h="9830" w="11978">
                  <a:moveTo>
                    <a:pt x="547" y="102"/>
                  </a:moveTo>
                  <a:cubicBezTo>
                    <a:pt x="546" y="113"/>
                    <a:pt x="547" y="126"/>
                    <a:pt x="554" y="136"/>
                  </a:cubicBezTo>
                  <a:cubicBezTo>
                    <a:pt x="567" y="159"/>
                    <a:pt x="593" y="165"/>
                    <a:pt x="613" y="179"/>
                  </a:cubicBezTo>
                  <a:cubicBezTo>
                    <a:pt x="652" y="205"/>
                    <a:pt x="648" y="202"/>
                    <a:pt x="692" y="247"/>
                  </a:cubicBezTo>
                  <a:cubicBezTo>
                    <a:pt x="841" y="428"/>
                    <a:pt x="923" y="757"/>
                    <a:pt x="779" y="966"/>
                  </a:cubicBezTo>
                  <a:cubicBezTo>
                    <a:pt x="732" y="1030"/>
                    <a:pt x="731" y="1048"/>
                    <a:pt x="628" y="1100"/>
                  </a:cubicBezTo>
                  <a:cubicBezTo>
                    <a:pt x="590" y="1116"/>
                    <a:pt x="543" y="1125"/>
                    <a:pt x="492" y="1125"/>
                  </a:cubicBezTo>
                  <a:cubicBezTo>
                    <a:pt x="391" y="1125"/>
                    <a:pt x="279" y="1089"/>
                    <a:pt x="208" y="1005"/>
                  </a:cubicBezTo>
                  <a:cubicBezTo>
                    <a:pt x="37" y="776"/>
                    <a:pt x="79" y="476"/>
                    <a:pt x="305" y="245"/>
                  </a:cubicBezTo>
                  <a:cubicBezTo>
                    <a:pt x="373" y="176"/>
                    <a:pt x="450" y="135"/>
                    <a:pt x="537" y="105"/>
                  </a:cubicBezTo>
                  <a:cubicBezTo>
                    <a:pt x="541" y="104"/>
                    <a:pt x="545" y="103"/>
                    <a:pt x="547" y="102"/>
                  </a:cubicBezTo>
                  <a:close/>
                  <a:moveTo>
                    <a:pt x="4238" y="2895"/>
                  </a:moveTo>
                  <a:cubicBezTo>
                    <a:pt x="4304" y="2896"/>
                    <a:pt x="4319" y="2906"/>
                    <a:pt x="4402" y="2957"/>
                  </a:cubicBezTo>
                  <a:cubicBezTo>
                    <a:pt x="4525" y="3038"/>
                    <a:pt x="4624" y="3124"/>
                    <a:pt x="4748" y="3245"/>
                  </a:cubicBezTo>
                  <a:cubicBezTo>
                    <a:pt x="4826" y="3328"/>
                    <a:pt x="4824" y="3303"/>
                    <a:pt x="4821" y="3386"/>
                  </a:cubicBezTo>
                  <a:cubicBezTo>
                    <a:pt x="4799" y="3515"/>
                    <a:pt x="4598" y="3798"/>
                    <a:pt x="4473" y="3986"/>
                  </a:cubicBezTo>
                  <a:cubicBezTo>
                    <a:pt x="4407" y="4079"/>
                    <a:pt x="4348" y="4188"/>
                    <a:pt x="4293" y="4240"/>
                  </a:cubicBezTo>
                  <a:cubicBezTo>
                    <a:pt x="4290" y="4243"/>
                    <a:pt x="4286" y="4244"/>
                    <a:pt x="4283" y="4245"/>
                  </a:cubicBezTo>
                  <a:cubicBezTo>
                    <a:pt x="4276" y="4248"/>
                    <a:pt x="4268" y="4249"/>
                    <a:pt x="4260" y="4250"/>
                  </a:cubicBezTo>
                  <a:cubicBezTo>
                    <a:pt x="4253" y="4251"/>
                    <a:pt x="4246" y="4251"/>
                    <a:pt x="4239" y="4251"/>
                  </a:cubicBezTo>
                  <a:cubicBezTo>
                    <a:pt x="4101" y="4251"/>
                    <a:pt x="3912" y="4128"/>
                    <a:pt x="3810" y="4054"/>
                  </a:cubicBezTo>
                  <a:cubicBezTo>
                    <a:pt x="3745" y="4001"/>
                    <a:pt x="3751" y="3990"/>
                    <a:pt x="3743" y="3938"/>
                  </a:cubicBezTo>
                  <a:cubicBezTo>
                    <a:pt x="3740" y="3912"/>
                    <a:pt x="3740" y="3887"/>
                    <a:pt x="3742" y="3859"/>
                  </a:cubicBezTo>
                  <a:lnTo>
                    <a:pt x="3742" y="3858"/>
                  </a:lnTo>
                  <a:cubicBezTo>
                    <a:pt x="3742" y="3858"/>
                    <a:pt x="3742" y="3855"/>
                    <a:pt x="3743" y="3852"/>
                  </a:cubicBezTo>
                  <a:cubicBezTo>
                    <a:pt x="3744" y="3842"/>
                    <a:pt x="3747" y="3835"/>
                    <a:pt x="3748" y="3826"/>
                  </a:cubicBezTo>
                  <a:cubicBezTo>
                    <a:pt x="3755" y="3803"/>
                    <a:pt x="3745" y="3786"/>
                    <a:pt x="3730" y="3774"/>
                  </a:cubicBezTo>
                  <a:cubicBezTo>
                    <a:pt x="3780" y="3421"/>
                    <a:pt x="4067" y="2936"/>
                    <a:pt x="4238" y="2895"/>
                  </a:cubicBezTo>
                  <a:close/>
                  <a:moveTo>
                    <a:pt x="644" y="1212"/>
                  </a:moveTo>
                  <a:lnTo>
                    <a:pt x="644" y="1212"/>
                  </a:lnTo>
                  <a:cubicBezTo>
                    <a:pt x="631" y="1302"/>
                    <a:pt x="629" y="1391"/>
                    <a:pt x="620" y="1480"/>
                  </a:cubicBezTo>
                  <a:cubicBezTo>
                    <a:pt x="568" y="2513"/>
                    <a:pt x="703" y="3758"/>
                    <a:pt x="1413" y="4562"/>
                  </a:cubicBezTo>
                  <a:cubicBezTo>
                    <a:pt x="1483" y="4641"/>
                    <a:pt x="1560" y="4717"/>
                    <a:pt x="1645" y="4784"/>
                  </a:cubicBezTo>
                  <a:cubicBezTo>
                    <a:pt x="1586" y="4819"/>
                    <a:pt x="1534" y="4870"/>
                    <a:pt x="1494" y="4942"/>
                  </a:cubicBezTo>
                  <a:cubicBezTo>
                    <a:pt x="1490" y="4945"/>
                    <a:pt x="1489" y="4949"/>
                    <a:pt x="1487" y="4954"/>
                  </a:cubicBezTo>
                  <a:cubicBezTo>
                    <a:pt x="1485" y="4956"/>
                    <a:pt x="1484" y="4959"/>
                    <a:pt x="1483" y="4963"/>
                  </a:cubicBezTo>
                  <a:cubicBezTo>
                    <a:pt x="1472" y="4963"/>
                    <a:pt x="1459" y="4968"/>
                    <a:pt x="1452" y="4976"/>
                  </a:cubicBezTo>
                  <a:cubicBezTo>
                    <a:pt x="1447" y="4981"/>
                    <a:pt x="1442" y="4991"/>
                    <a:pt x="1437" y="5001"/>
                  </a:cubicBezTo>
                  <a:cubicBezTo>
                    <a:pt x="1362" y="4938"/>
                    <a:pt x="1292" y="4870"/>
                    <a:pt x="1226" y="4794"/>
                  </a:cubicBezTo>
                  <a:cubicBezTo>
                    <a:pt x="795" y="4338"/>
                    <a:pt x="526" y="3778"/>
                    <a:pt x="416" y="3137"/>
                  </a:cubicBezTo>
                  <a:cubicBezTo>
                    <a:pt x="322" y="2665"/>
                    <a:pt x="280" y="2202"/>
                    <a:pt x="321" y="1701"/>
                  </a:cubicBezTo>
                  <a:cubicBezTo>
                    <a:pt x="335" y="1552"/>
                    <a:pt x="348" y="1466"/>
                    <a:pt x="377" y="1312"/>
                  </a:cubicBezTo>
                  <a:cubicBezTo>
                    <a:pt x="381" y="1282"/>
                    <a:pt x="392" y="1252"/>
                    <a:pt x="391" y="1222"/>
                  </a:cubicBezTo>
                  <a:lnTo>
                    <a:pt x="391" y="1222"/>
                  </a:lnTo>
                  <a:cubicBezTo>
                    <a:pt x="427" y="1229"/>
                    <a:pt x="468" y="1232"/>
                    <a:pt x="506" y="1232"/>
                  </a:cubicBezTo>
                  <a:cubicBezTo>
                    <a:pt x="551" y="1232"/>
                    <a:pt x="590" y="1228"/>
                    <a:pt x="604" y="1222"/>
                  </a:cubicBezTo>
                  <a:cubicBezTo>
                    <a:pt x="618" y="1220"/>
                    <a:pt x="630" y="1216"/>
                    <a:pt x="644" y="1212"/>
                  </a:cubicBezTo>
                  <a:close/>
                  <a:moveTo>
                    <a:pt x="3718" y="4285"/>
                  </a:moveTo>
                  <a:lnTo>
                    <a:pt x="3718" y="4285"/>
                  </a:lnTo>
                  <a:cubicBezTo>
                    <a:pt x="3699" y="4401"/>
                    <a:pt x="3703" y="4518"/>
                    <a:pt x="3711" y="4635"/>
                  </a:cubicBezTo>
                  <a:cubicBezTo>
                    <a:pt x="3701" y="4636"/>
                    <a:pt x="3691" y="4640"/>
                    <a:pt x="3682" y="4650"/>
                  </a:cubicBezTo>
                  <a:cubicBezTo>
                    <a:pt x="3506" y="4862"/>
                    <a:pt x="3336" y="5013"/>
                    <a:pt x="3119" y="5149"/>
                  </a:cubicBezTo>
                  <a:cubicBezTo>
                    <a:pt x="2942" y="5257"/>
                    <a:pt x="2810" y="5321"/>
                    <a:pt x="2612" y="5358"/>
                  </a:cubicBezTo>
                  <a:cubicBezTo>
                    <a:pt x="2540" y="5370"/>
                    <a:pt x="2469" y="5376"/>
                    <a:pt x="2398" y="5376"/>
                  </a:cubicBezTo>
                  <a:cubicBezTo>
                    <a:pt x="2374" y="5376"/>
                    <a:pt x="2351" y="5375"/>
                    <a:pt x="2327" y="5374"/>
                  </a:cubicBezTo>
                  <a:cubicBezTo>
                    <a:pt x="2349" y="5279"/>
                    <a:pt x="2352" y="5175"/>
                    <a:pt x="2326" y="5079"/>
                  </a:cubicBezTo>
                  <a:lnTo>
                    <a:pt x="2326" y="5079"/>
                  </a:lnTo>
                  <a:cubicBezTo>
                    <a:pt x="2355" y="5081"/>
                    <a:pt x="2385" y="5083"/>
                    <a:pt x="2414" y="5083"/>
                  </a:cubicBezTo>
                  <a:cubicBezTo>
                    <a:pt x="2461" y="5083"/>
                    <a:pt x="2509" y="5079"/>
                    <a:pt x="2558" y="5072"/>
                  </a:cubicBezTo>
                  <a:cubicBezTo>
                    <a:pt x="2724" y="5051"/>
                    <a:pt x="2885" y="4993"/>
                    <a:pt x="3033" y="4912"/>
                  </a:cubicBezTo>
                  <a:cubicBezTo>
                    <a:pt x="3213" y="4799"/>
                    <a:pt x="3374" y="4657"/>
                    <a:pt x="3526" y="4510"/>
                  </a:cubicBezTo>
                  <a:cubicBezTo>
                    <a:pt x="3594" y="4440"/>
                    <a:pt x="3662" y="4366"/>
                    <a:pt x="3718" y="4285"/>
                  </a:cubicBezTo>
                  <a:close/>
                  <a:moveTo>
                    <a:pt x="6146" y="5471"/>
                  </a:moveTo>
                  <a:lnTo>
                    <a:pt x="6146" y="5471"/>
                  </a:lnTo>
                  <a:cubicBezTo>
                    <a:pt x="6146" y="5471"/>
                    <a:pt x="6145" y="5472"/>
                    <a:pt x="6145" y="5474"/>
                  </a:cubicBezTo>
                  <a:lnTo>
                    <a:pt x="6145" y="5474"/>
                  </a:lnTo>
                  <a:cubicBezTo>
                    <a:pt x="6145" y="5474"/>
                    <a:pt x="6145" y="5474"/>
                    <a:pt x="6145" y="5474"/>
                  </a:cubicBezTo>
                  <a:cubicBezTo>
                    <a:pt x="6146" y="5471"/>
                    <a:pt x="6146" y="5471"/>
                    <a:pt x="6146" y="5471"/>
                  </a:cubicBezTo>
                  <a:close/>
                  <a:moveTo>
                    <a:pt x="1836" y="4840"/>
                  </a:moveTo>
                  <a:cubicBezTo>
                    <a:pt x="1985" y="4840"/>
                    <a:pt x="2150" y="4947"/>
                    <a:pt x="2190" y="5050"/>
                  </a:cubicBezTo>
                  <a:cubicBezTo>
                    <a:pt x="2237" y="5154"/>
                    <a:pt x="2234" y="5254"/>
                    <a:pt x="2216" y="5341"/>
                  </a:cubicBezTo>
                  <a:cubicBezTo>
                    <a:pt x="2201" y="5393"/>
                    <a:pt x="2192" y="5426"/>
                    <a:pt x="2174" y="5454"/>
                  </a:cubicBezTo>
                  <a:cubicBezTo>
                    <a:pt x="2158" y="5479"/>
                    <a:pt x="2138" y="5500"/>
                    <a:pt x="2102" y="5531"/>
                  </a:cubicBezTo>
                  <a:cubicBezTo>
                    <a:pt x="2075" y="5554"/>
                    <a:pt x="2033" y="5583"/>
                    <a:pt x="1958" y="5596"/>
                  </a:cubicBezTo>
                  <a:cubicBezTo>
                    <a:pt x="1932" y="5600"/>
                    <a:pt x="1907" y="5602"/>
                    <a:pt x="1884" y="5602"/>
                  </a:cubicBezTo>
                  <a:cubicBezTo>
                    <a:pt x="1641" y="5602"/>
                    <a:pt x="1509" y="5386"/>
                    <a:pt x="1511" y="5171"/>
                  </a:cubicBezTo>
                  <a:cubicBezTo>
                    <a:pt x="1513" y="5168"/>
                    <a:pt x="1514" y="5167"/>
                    <a:pt x="1514" y="5165"/>
                  </a:cubicBezTo>
                  <a:cubicBezTo>
                    <a:pt x="1521" y="5105"/>
                    <a:pt x="1533" y="5064"/>
                    <a:pt x="1551" y="5031"/>
                  </a:cubicBezTo>
                  <a:cubicBezTo>
                    <a:pt x="1560" y="5012"/>
                    <a:pt x="1567" y="5001"/>
                    <a:pt x="1566" y="4999"/>
                  </a:cubicBezTo>
                  <a:cubicBezTo>
                    <a:pt x="1571" y="4992"/>
                    <a:pt x="1577" y="4982"/>
                    <a:pt x="1581" y="4975"/>
                  </a:cubicBezTo>
                  <a:cubicBezTo>
                    <a:pt x="1592" y="4956"/>
                    <a:pt x="1591" y="4960"/>
                    <a:pt x="1619" y="4929"/>
                  </a:cubicBezTo>
                  <a:cubicBezTo>
                    <a:pt x="1667" y="4885"/>
                    <a:pt x="1709" y="4867"/>
                    <a:pt x="1744" y="4856"/>
                  </a:cubicBezTo>
                  <a:cubicBezTo>
                    <a:pt x="1773" y="4845"/>
                    <a:pt x="1804" y="4840"/>
                    <a:pt x="1836" y="4840"/>
                  </a:cubicBezTo>
                  <a:close/>
                  <a:moveTo>
                    <a:pt x="9140" y="5135"/>
                  </a:moveTo>
                  <a:cubicBezTo>
                    <a:pt x="9206" y="5135"/>
                    <a:pt x="9269" y="5145"/>
                    <a:pt x="9317" y="5166"/>
                  </a:cubicBezTo>
                  <a:cubicBezTo>
                    <a:pt x="9324" y="5169"/>
                    <a:pt x="9329" y="5172"/>
                    <a:pt x="9334" y="5175"/>
                  </a:cubicBezTo>
                  <a:cubicBezTo>
                    <a:pt x="9361" y="5189"/>
                    <a:pt x="9382" y="5207"/>
                    <a:pt x="9394" y="5230"/>
                  </a:cubicBezTo>
                  <a:cubicBezTo>
                    <a:pt x="9473" y="5350"/>
                    <a:pt x="9491" y="5512"/>
                    <a:pt x="9507" y="5646"/>
                  </a:cubicBezTo>
                  <a:cubicBezTo>
                    <a:pt x="9526" y="5840"/>
                    <a:pt x="9554" y="6035"/>
                    <a:pt x="9549" y="6230"/>
                  </a:cubicBezTo>
                  <a:cubicBezTo>
                    <a:pt x="9548" y="6288"/>
                    <a:pt x="9488" y="6314"/>
                    <a:pt x="9407" y="6314"/>
                  </a:cubicBezTo>
                  <a:cubicBezTo>
                    <a:pt x="9387" y="6314"/>
                    <a:pt x="9366" y="6313"/>
                    <a:pt x="9345" y="6310"/>
                  </a:cubicBezTo>
                  <a:cubicBezTo>
                    <a:pt x="9175" y="6279"/>
                    <a:pt x="9039" y="6224"/>
                    <a:pt x="8944" y="6137"/>
                  </a:cubicBezTo>
                  <a:cubicBezTo>
                    <a:pt x="8889" y="6073"/>
                    <a:pt x="8872" y="5931"/>
                    <a:pt x="8864" y="5784"/>
                  </a:cubicBezTo>
                  <a:cubicBezTo>
                    <a:pt x="8858" y="5556"/>
                    <a:pt x="8843" y="5314"/>
                    <a:pt x="8915" y="5160"/>
                  </a:cubicBezTo>
                  <a:cubicBezTo>
                    <a:pt x="8919" y="5162"/>
                    <a:pt x="8924" y="5163"/>
                    <a:pt x="8928" y="5163"/>
                  </a:cubicBezTo>
                  <a:cubicBezTo>
                    <a:pt x="8933" y="5163"/>
                    <a:pt x="8939" y="5162"/>
                    <a:pt x="8944" y="5159"/>
                  </a:cubicBezTo>
                  <a:cubicBezTo>
                    <a:pt x="9007" y="5144"/>
                    <a:pt x="9075" y="5135"/>
                    <a:pt x="9140" y="5135"/>
                  </a:cubicBezTo>
                  <a:close/>
                  <a:moveTo>
                    <a:pt x="8910" y="6262"/>
                  </a:moveTo>
                  <a:cubicBezTo>
                    <a:pt x="8962" y="6303"/>
                    <a:pt x="9028" y="6336"/>
                    <a:pt x="9116" y="6370"/>
                  </a:cubicBezTo>
                  <a:cubicBezTo>
                    <a:pt x="9119" y="6389"/>
                    <a:pt x="9126" y="6408"/>
                    <a:pt x="9135" y="6427"/>
                  </a:cubicBezTo>
                  <a:cubicBezTo>
                    <a:pt x="9127" y="6432"/>
                    <a:pt x="9123" y="6437"/>
                    <a:pt x="9120" y="6446"/>
                  </a:cubicBezTo>
                  <a:cubicBezTo>
                    <a:pt x="9100" y="6485"/>
                    <a:pt x="9109" y="6469"/>
                    <a:pt x="9085" y="6516"/>
                  </a:cubicBezTo>
                  <a:cubicBezTo>
                    <a:pt x="8859" y="6953"/>
                    <a:pt x="8562" y="7272"/>
                    <a:pt x="8174" y="7621"/>
                  </a:cubicBezTo>
                  <a:cubicBezTo>
                    <a:pt x="7963" y="7803"/>
                    <a:pt x="7792" y="7953"/>
                    <a:pt x="7559" y="8099"/>
                  </a:cubicBezTo>
                  <a:cubicBezTo>
                    <a:pt x="7425" y="8179"/>
                    <a:pt x="7325" y="8232"/>
                    <a:pt x="7190" y="8275"/>
                  </a:cubicBezTo>
                  <a:cubicBezTo>
                    <a:pt x="7175" y="8281"/>
                    <a:pt x="7158" y="8284"/>
                    <a:pt x="7143" y="8286"/>
                  </a:cubicBezTo>
                  <a:cubicBezTo>
                    <a:pt x="7143" y="8261"/>
                    <a:pt x="7142" y="8238"/>
                    <a:pt x="7139" y="8214"/>
                  </a:cubicBezTo>
                  <a:cubicBezTo>
                    <a:pt x="7128" y="8116"/>
                    <a:pt x="7098" y="8033"/>
                    <a:pt x="7049" y="7971"/>
                  </a:cubicBezTo>
                  <a:lnTo>
                    <a:pt x="7065" y="7967"/>
                  </a:lnTo>
                  <a:cubicBezTo>
                    <a:pt x="7719" y="7810"/>
                    <a:pt x="8229" y="7206"/>
                    <a:pt x="8628" y="6685"/>
                  </a:cubicBezTo>
                  <a:cubicBezTo>
                    <a:pt x="8724" y="6560"/>
                    <a:pt x="8813" y="6430"/>
                    <a:pt x="8893" y="6293"/>
                  </a:cubicBezTo>
                  <a:cubicBezTo>
                    <a:pt x="8898" y="6283"/>
                    <a:pt x="8904" y="6273"/>
                    <a:pt x="8910" y="6262"/>
                  </a:cubicBezTo>
                  <a:close/>
                  <a:moveTo>
                    <a:pt x="3847" y="4223"/>
                  </a:moveTo>
                  <a:cubicBezTo>
                    <a:pt x="3908" y="4261"/>
                    <a:pt x="3972" y="4295"/>
                    <a:pt x="4038" y="4323"/>
                  </a:cubicBezTo>
                  <a:cubicBezTo>
                    <a:pt x="4005" y="4536"/>
                    <a:pt x="4037" y="4759"/>
                    <a:pt x="4069" y="4970"/>
                  </a:cubicBezTo>
                  <a:cubicBezTo>
                    <a:pt x="4146" y="5436"/>
                    <a:pt x="4260" y="5900"/>
                    <a:pt x="4479" y="6321"/>
                  </a:cubicBezTo>
                  <a:cubicBezTo>
                    <a:pt x="4755" y="6843"/>
                    <a:pt x="5136" y="7310"/>
                    <a:pt x="5572" y="7707"/>
                  </a:cubicBezTo>
                  <a:cubicBezTo>
                    <a:pt x="5721" y="7838"/>
                    <a:pt x="5876" y="7961"/>
                    <a:pt x="6050" y="8055"/>
                  </a:cubicBezTo>
                  <a:cubicBezTo>
                    <a:pt x="6132" y="8101"/>
                    <a:pt x="6216" y="8141"/>
                    <a:pt x="6304" y="8174"/>
                  </a:cubicBezTo>
                  <a:lnTo>
                    <a:pt x="6315" y="8178"/>
                  </a:lnTo>
                  <a:cubicBezTo>
                    <a:pt x="6286" y="8249"/>
                    <a:pt x="6276" y="8326"/>
                    <a:pt x="6286" y="8404"/>
                  </a:cubicBezTo>
                  <a:cubicBezTo>
                    <a:pt x="5774" y="8246"/>
                    <a:pt x="5315" y="7872"/>
                    <a:pt x="4927" y="7436"/>
                  </a:cubicBezTo>
                  <a:cubicBezTo>
                    <a:pt x="4327" y="6772"/>
                    <a:pt x="3909" y="5885"/>
                    <a:pt x="3835" y="5012"/>
                  </a:cubicBezTo>
                  <a:cubicBezTo>
                    <a:pt x="3806" y="4772"/>
                    <a:pt x="3800" y="4464"/>
                    <a:pt x="3835" y="4276"/>
                  </a:cubicBezTo>
                  <a:cubicBezTo>
                    <a:pt x="3837" y="4255"/>
                    <a:pt x="3842" y="4239"/>
                    <a:pt x="3847" y="4223"/>
                  </a:cubicBezTo>
                  <a:close/>
                  <a:moveTo>
                    <a:pt x="6812" y="7974"/>
                  </a:moveTo>
                  <a:cubicBezTo>
                    <a:pt x="6818" y="7992"/>
                    <a:pt x="6836" y="8006"/>
                    <a:pt x="6856" y="8006"/>
                  </a:cubicBezTo>
                  <a:cubicBezTo>
                    <a:pt x="6861" y="8006"/>
                    <a:pt x="6865" y="8005"/>
                    <a:pt x="6870" y="8004"/>
                  </a:cubicBezTo>
                  <a:cubicBezTo>
                    <a:pt x="6876" y="8003"/>
                    <a:pt x="6883" y="8002"/>
                    <a:pt x="6889" y="8001"/>
                  </a:cubicBezTo>
                  <a:lnTo>
                    <a:pt x="6889" y="8001"/>
                  </a:lnTo>
                  <a:cubicBezTo>
                    <a:pt x="6888" y="8001"/>
                    <a:pt x="6887" y="8002"/>
                    <a:pt x="6886" y="8002"/>
                  </a:cubicBezTo>
                  <a:cubicBezTo>
                    <a:pt x="6894" y="8001"/>
                    <a:pt x="6897" y="8000"/>
                    <a:pt x="6897" y="8000"/>
                  </a:cubicBezTo>
                  <a:lnTo>
                    <a:pt x="6897" y="8000"/>
                  </a:lnTo>
                  <a:cubicBezTo>
                    <a:pt x="6896" y="8000"/>
                    <a:pt x="6893" y="8001"/>
                    <a:pt x="6889" y="8001"/>
                  </a:cubicBezTo>
                  <a:lnTo>
                    <a:pt x="6889" y="8001"/>
                  </a:lnTo>
                  <a:cubicBezTo>
                    <a:pt x="6895" y="8000"/>
                    <a:pt x="6900" y="7999"/>
                    <a:pt x="6906" y="7999"/>
                  </a:cubicBezTo>
                  <a:cubicBezTo>
                    <a:pt x="6989" y="8045"/>
                    <a:pt x="7036" y="8157"/>
                    <a:pt x="7025" y="8336"/>
                  </a:cubicBezTo>
                  <a:cubicBezTo>
                    <a:pt x="7008" y="8530"/>
                    <a:pt x="6868" y="8678"/>
                    <a:pt x="6710" y="8678"/>
                  </a:cubicBezTo>
                  <a:cubicBezTo>
                    <a:pt x="6632" y="8678"/>
                    <a:pt x="6550" y="8642"/>
                    <a:pt x="6477" y="8559"/>
                  </a:cubicBezTo>
                  <a:cubicBezTo>
                    <a:pt x="6390" y="8455"/>
                    <a:pt x="6380" y="8311"/>
                    <a:pt x="6433" y="8192"/>
                  </a:cubicBezTo>
                  <a:cubicBezTo>
                    <a:pt x="6446" y="8183"/>
                    <a:pt x="6452" y="8170"/>
                    <a:pt x="6452" y="8157"/>
                  </a:cubicBezTo>
                  <a:cubicBezTo>
                    <a:pt x="6485" y="8101"/>
                    <a:pt x="6533" y="8053"/>
                    <a:pt x="6596" y="8020"/>
                  </a:cubicBezTo>
                  <a:cubicBezTo>
                    <a:pt x="6598" y="8021"/>
                    <a:pt x="6600" y="8021"/>
                    <a:pt x="6602" y="8021"/>
                  </a:cubicBezTo>
                  <a:cubicBezTo>
                    <a:pt x="6606" y="8021"/>
                    <a:pt x="6610" y="8020"/>
                    <a:pt x="6613" y="8019"/>
                  </a:cubicBezTo>
                  <a:lnTo>
                    <a:pt x="6617" y="8019"/>
                  </a:lnTo>
                  <a:cubicBezTo>
                    <a:pt x="6625" y="8016"/>
                    <a:pt x="6651" y="8006"/>
                    <a:pt x="6651" y="8006"/>
                  </a:cubicBezTo>
                  <a:lnTo>
                    <a:pt x="6651" y="8006"/>
                  </a:lnTo>
                  <a:cubicBezTo>
                    <a:pt x="6651" y="8006"/>
                    <a:pt x="6648" y="8007"/>
                    <a:pt x="6641" y="8010"/>
                  </a:cubicBezTo>
                  <a:cubicBezTo>
                    <a:pt x="6675" y="7997"/>
                    <a:pt x="6709" y="7987"/>
                    <a:pt x="6740" y="7981"/>
                  </a:cubicBezTo>
                  <a:cubicBezTo>
                    <a:pt x="6761" y="7981"/>
                    <a:pt x="6781" y="7981"/>
                    <a:pt x="6806" y="7976"/>
                  </a:cubicBezTo>
                  <a:cubicBezTo>
                    <a:pt x="6806" y="7976"/>
                    <a:pt x="6807" y="7976"/>
                    <a:pt x="6807" y="7974"/>
                  </a:cubicBezTo>
                  <a:close/>
                  <a:moveTo>
                    <a:pt x="9249" y="6411"/>
                  </a:moveTo>
                  <a:lnTo>
                    <a:pt x="9249" y="6411"/>
                  </a:lnTo>
                  <a:cubicBezTo>
                    <a:pt x="9300" y="6422"/>
                    <a:pt x="9355" y="6429"/>
                    <a:pt x="9407" y="6429"/>
                  </a:cubicBezTo>
                  <a:cubicBezTo>
                    <a:pt x="9443" y="6429"/>
                    <a:pt x="9478" y="6426"/>
                    <a:pt x="9510" y="6417"/>
                  </a:cubicBezTo>
                  <a:cubicBezTo>
                    <a:pt x="9824" y="7016"/>
                    <a:pt x="10170" y="7607"/>
                    <a:pt x="10620" y="8115"/>
                  </a:cubicBezTo>
                  <a:cubicBezTo>
                    <a:pt x="10773" y="8284"/>
                    <a:pt x="10933" y="8462"/>
                    <a:pt x="11154" y="8538"/>
                  </a:cubicBezTo>
                  <a:cubicBezTo>
                    <a:pt x="11097" y="8603"/>
                    <a:pt x="11052" y="8676"/>
                    <a:pt x="11028" y="8758"/>
                  </a:cubicBezTo>
                  <a:cubicBezTo>
                    <a:pt x="11024" y="8781"/>
                    <a:pt x="11021" y="8807"/>
                    <a:pt x="11020" y="8832"/>
                  </a:cubicBezTo>
                  <a:cubicBezTo>
                    <a:pt x="10701" y="8608"/>
                    <a:pt x="10413" y="8294"/>
                    <a:pt x="10154" y="7977"/>
                  </a:cubicBezTo>
                  <a:cubicBezTo>
                    <a:pt x="9815" y="7539"/>
                    <a:pt x="9466" y="6938"/>
                    <a:pt x="9263" y="6450"/>
                  </a:cubicBezTo>
                  <a:cubicBezTo>
                    <a:pt x="9258" y="6437"/>
                    <a:pt x="9253" y="6423"/>
                    <a:pt x="9249" y="6411"/>
                  </a:cubicBezTo>
                  <a:close/>
                  <a:moveTo>
                    <a:pt x="11580" y="8453"/>
                  </a:moveTo>
                  <a:cubicBezTo>
                    <a:pt x="11602" y="8453"/>
                    <a:pt x="11622" y="8455"/>
                    <a:pt x="11641" y="8459"/>
                  </a:cubicBezTo>
                  <a:cubicBezTo>
                    <a:pt x="11768" y="8486"/>
                    <a:pt x="11843" y="8608"/>
                    <a:pt x="11849" y="8734"/>
                  </a:cubicBezTo>
                  <a:cubicBezTo>
                    <a:pt x="11852" y="8931"/>
                    <a:pt x="11822" y="9039"/>
                    <a:pt x="11665" y="9121"/>
                  </a:cubicBezTo>
                  <a:cubicBezTo>
                    <a:pt x="11635" y="9142"/>
                    <a:pt x="11544" y="9153"/>
                    <a:pt x="11471" y="9153"/>
                  </a:cubicBezTo>
                  <a:cubicBezTo>
                    <a:pt x="11440" y="9153"/>
                    <a:pt x="11412" y="9151"/>
                    <a:pt x="11394" y="9147"/>
                  </a:cubicBezTo>
                  <a:cubicBezTo>
                    <a:pt x="11289" y="9123"/>
                    <a:pt x="11266" y="9109"/>
                    <a:pt x="11207" y="9069"/>
                  </a:cubicBezTo>
                  <a:cubicBezTo>
                    <a:pt x="11138" y="9007"/>
                    <a:pt x="11127" y="8948"/>
                    <a:pt x="11118" y="8852"/>
                  </a:cubicBezTo>
                  <a:cubicBezTo>
                    <a:pt x="11114" y="8761"/>
                    <a:pt x="11159" y="8680"/>
                    <a:pt x="11221" y="8614"/>
                  </a:cubicBezTo>
                  <a:cubicBezTo>
                    <a:pt x="11255" y="8605"/>
                    <a:pt x="11240" y="8604"/>
                    <a:pt x="11272" y="8579"/>
                  </a:cubicBezTo>
                  <a:cubicBezTo>
                    <a:pt x="11346" y="8498"/>
                    <a:pt x="11476" y="8453"/>
                    <a:pt x="11580" y="8453"/>
                  </a:cubicBezTo>
                  <a:close/>
                  <a:moveTo>
                    <a:pt x="524" y="0"/>
                  </a:moveTo>
                  <a:cubicBezTo>
                    <a:pt x="519" y="0"/>
                    <a:pt x="514" y="1"/>
                    <a:pt x="509" y="2"/>
                  </a:cubicBezTo>
                  <a:cubicBezTo>
                    <a:pt x="357" y="51"/>
                    <a:pt x="227" y="149"/>
                    <a:pt x="144" y="283"/>
                  </a:cubicBezTo>
                  <a:cubicBezTo>
                    <a:pt x="63" y="400"/>
                    <a:pt x="5" y="535"/>
                    <a:pt x="6" y="680"/>
                  </a:cubicBezTo>
                  <a:cubicBezTo>
                    <a:pt x="1" y="820"/>
                    <a:pt x="51" y="963"/>
                    <a:pt x="135" y="1073"/>
                  </a:cubicBezTo>
                  <a:cubicBezTo>
                    <a:pt x="180" y="1128"/>
                    <a:pt x="241" y="1165"/>
                    <a:pt x="305" y="1192"/>
                  </a:cubicBezTo>
                  <a:cubicBezTo>
                    <a:pt x="285" y="1216"/>
                    <a:pt x="288" y="1252"/>
                    <a:pt x="280" y="1280"/>
                  </a:cubicBezTo>
                  <a:cubicBezTo>
                    <a:pt x="262" y="1372"/>
                    <a:pt x="247" y="1464"/>
                    <a:pt x="236" y="1557"/>
                  </a:cubicBezTo>
                  <a:cubicBezTo>
                    <a:pt x="184" y="2005"/>
                    <a:pt x="207" y="2459"/>
                    <a:pt x="280" y="2904"/>
                  </a:cubicBezTo>
                  <a:cubicBezTo>
                    <a:pt x="335" y="3242"/>
                    <a:pt x="408" y="3580"/>
                    <a:pt x="536" y="3898"/>
                  </a:cubicBezTo>
                  <a:cubicBezTo>
                    <a:pt x="651" y="4187"/>
                    <a:pt x="814" y="4454"/>
                    <a:pt x="1013" y="4693"/>
                  </a:cubicBezTo>
                  <a:cubicBezTo>
                    <a:pt x="1134" y="4841"/>
                    <a:pt x="1262" y="4982"/>
                    <a:pt x="1410" y="5105"/>
                  </a:cubicBezTo>
                  <a:cubicBezTo>
                    <a:pt x="1410" y="5110"/>
                    <a:pt x="1408" y="5115"/>
                    <a:pt x="1408" y="5120"/>
                  </a:cubicBezTo>
                  <a:cubicBezTo>
                    <a:pt x="1389" y="5351"/>
                    <a:pt x="1510" y="5607"/>
                    <a:pt x="1739" y="5683"/>
                  </a:cubicBezTo>
                  <a:cubicBezTo>
                    <a:pt x="1788" y="5697"/>
                    <a:pt x="1839" y="5704"/>
                    <a:pt x="1889" y="5704"/>
                  </a:cubicBezTo>
                  <a:cubicBezTo>
                    <a:pt x="2056" y="5704"/>
                    <a:pt x="2216" y="5623"/>
                    <a:pt x="2291" y="5469"/>
                  </a:cubicBezTo>
                  <a:cubicBezTo>
                    <a:pt x="2326" y="5472"/>
                    <a:pt x="2361" y="5473"/>
                    <a:pt x="2397" y="5473"/>
                  </a:cubicBezTo>
                  <a:cubicBezTo>
                    <a:pt x="2572" y="5473"/>
                    <a:pt x="2746" y="5441"/>
                    <a:pt x="2908" y="5368"/>
                  </a:cubicBezTo>
                  <a:cubicBezTo>
                    <a:pt x="3104" y="5284"/>
                    <a:pt x="3284" y="5165"/>
                    <a:pt x="3450" y="5031"/>
                  </a:cubicBezTo>
                  <a:cubicBezTo>
                    <a:pt x="3539" y="4954"/>
                    <a:pt x="3625" y="4871"/>
                    <a:pt x="3701" y="4781"/>
                  </a:cubicBezTo>
                  <a:cubicBezTo>
                    <a:pt x="3706" y="4775"/>
                    <a:pt x="3711" y="4769"/>
                    <a:pt x="3718" y="4763"/>
                  </a:cubicBezTo>
                  <a:cubicBezTo>
                    <a:pt x="3751" y="5165"/>
                    <a:pt x="3823" y="5571"/>
                    <a:pt x="3970" y="5974"/>
                  </a:cubicBezTo>
                  <a:cubicBezTo>
                    <a:pt x="4281" y="6800"/>
                    <a:pt x="4822" y="7546"/>
                    <a:pt x="5522" y="8086"/>
                  </a:cubicBezTo>
                  <a:cubicBezTo>
                    <a:pt x="5691" y="8221"/>
                    <a:pt x="5913" y="8362"/>
                    <a:pt x="6078" y="8435"/>
                  </a:cubicBezTo>
                  <a:cubicBezTo>
                    <a:pt x="6150" y="8468"/>
                    <a:pt x="6224" y="8501"/>
                    <a:pt x="6301" y="8525"/>
                  </a:cubicBezTo>
                  <a:cubicBezTo>
                    <a:pt x="6308" y="8527"/>
                    <a:pt x="6314" y="8529"/>
                    <a:pt x="6320" y="8532"/>
                  </a:cubicBezTo>
                  <a:cubicBezTo>
                    <a:pt x="6323" y="8537"/>
                    <a:pt x="6324" y="8543"/>
                    <a:pt x="6328" y="8549"/>
                  </a:cubicBezTo>
                  <a:cubicBezTo>
                    <a:pt x="6396" y="8695"/>
                    <a:pt x="6555" y="8798"/>
                    <a:pt x="6714" y="8798"/>
                  </a:cubicBezTo>
                  <a:cubicBezTo>
                    <a:pt x="6769" y="8798"/>
                    <a:pt x="6824" y="8786"/>
                    <a:pt x="6875" y="8759"/>
                  </a:cubicBezTo>
                  <a:cubicBezTo>
                    <a:pt x="7019" y="8688"/>
                    <a:pt x="7108" y="8542"/>
                    <a:pt x="7134" y="8386"/>
                  </a:cubicBezTo>
                  <a:cubicBezTo>
                    <a:pt x="7275" y="8358"/>
                    <a:pt x="7404" y="8290"/>
                    <a:pt x="7529" y="8219"/>
                  </a:cubicBezTo>
                  <a:cubicBezTo>
                    <a:pt x="7744" y="8094"/>
                    <a:pt x="7937" y="7937"/>
                    <a:pt x="8126" y="7776"/>
                  </a:cubicBezTo>
                  <a:cubicBezTo>
                    <a:pt x="8557" y="7415"/>
                    <a:pt x="8922" y="7034"/>
                    <a:pt x="9187" y="6556"/>
                  </a:cubicBezTo>
                  <a:cubicBezTo>
                    <a:pt x="9319" y="6849"/>
                    <a:pt x="9486" y="7126"/>
                    <a:pt x="9652" y="7399"/>
                  </a:cubicBezTo>
                  <a:cubicBezTo>
                    <a:pt x="9959" y="7901"/>
                    <a:pt x="10333" y="8365"/>
                    <a:pt x="10781" y="8748"/>
                  </a:cubicBezTo>
                  <a:cubicBezTo>
                    <a:pt x="10866" y="8816"/>
                    <a:pt x="10917" y="8858"/>
                    <a:pt x="10998" y="8915"/>
                  </a:cubicBezTo>
                  <a:cubicBezTo>
                    <a:pt x="11006" y="8920"/>
                    <a:pt x="11016" y="8929"/>
                    <a:pt x="11025" y="8935"/>
                  </a:cubicBezTo>
                  <a:cubicBezTo>
                    <a:pt x="11036" y="8998"/>
                    <a:pt x="11057" y="9058"/>
                    <a:pt x="11096" y="9110"/>
                  </a:cubicBezTo>
                  <a:cubicBezTo>
                    <a:pt x="11156" y="9184"/>
                    <a:pt x="11248" y="9232"/>
                    <a:pt x="11348" y="9255"/>
                  </a:cubicBezTo>
                  <a:cubicBezTo>
                    <a:pt x="11340" y="9389"/>
                    <a:pt x="11356" y="9516"/>
                    <a:pt x="11375" y="9625"/>
                  </a:cubicBezTo>
                  <a:cubicBezTo>
                    <a:pt x="11386" y="9684"/>
                    <a:pt x="11399" y="9742"/>
                    <a:pt x="11414" y="9800"/>
                  </a:cubicBezTo>
                  <a:cubicBezTo>
                    <a:pt x="11417" y="9810"/>
                    <a:pt x="11423" y="9819"/>
                    <a:pt x="11432" y="9825"/>
                  </a:cubicBezTo>
                  <a:cubicBezTo>
                    <a:pt x="11438" y="9828"/>
                    <a:pt x="11445" y="9830"/>
                    <a:pt x="11451" y="9830"/>
                  </a:cubicBezTo>
                  <a:cubicBezTo>
                    <a:pt x="11476" y="9830"/>
                    <a:pt x="11500" y="9806"/>
                    <a:pt x="11491" y="9779"/>
                  </a:cubicBezTo>
                  <a:cubicBezTo>
                    <a:pt x="11442" y="9613"/>
                    <a:pt x="11421" y="9398"/>
                    <a:pt x="11438" y="9270"/>
                  </a:cubicBezTo>
                  <a:lnTo>
                    <a:pt x="11438" y="9270"/>
                  </a:lnTo>
                  <a:cubicBezTo>
                    <a:pt x="11452" y="9271"/>
                    <a:pt x="11466" y="9271"/>
                    <a:pt x="11479" y="9271"/>
                  </a:cubicBezTo>
                  <a:cubicBezTo>
                    <a:pt x="11506" y="9271"/>
                    <a:pt x="11533" y="9269"/>
                    <a:pt x="11560" y="9266"/>
                  </a:cubicBezTo>
                  <a:lnTo>
                    <a:pt x="11560" y="9266"/>
                  </a:lnTo>
                  <a:cubicBezTo>
                    <a:pt x="11560" y="9270"/>
                    <a:pt x="11559" y="9272"/>
                    <a:pt x="11559" y="9275"/>
                  </a:cubicBezTo>
                  <a:cubicBezTo>
                    <a:pt x="11536" y="9383"/>
                    <a:pt x="11539" y="9492"/>
                    <a:pt x="11555" y="9601"/>
                  </a:cubicBezTo>
                  <a:cubicBezTo>
                    <a:pt x="11565" y="9668"/>
                    <a:pt x="11567" y="9739"/>
                    <a:pt x="11594" y="9801"/>
                  </a:cubicBezTo>
                  <a:cubicBezTo>
                    <a:pt x="11601" y="9812"/>
                    <a:pt x="11612" y="9816"/>
                    <a:pt x="11622" y="9816"/>
                  </a:cubicBezTo>
                  <a:cubicBezTo>
                    <a:pt x="11646" y="9816"/>
                    <a:pt x="11669" y="9794"/>
                    <a:pt x="11661" y="9768"/>
                  </a:cubicBezTo>
                  <a:cubicBezTo>
                    <a:pt x="11616" y="9588"/>
                    <a:pt x="11609" y="9428"/>
                    <a:pt x="11647" y="9256"/>
                  </a:cubicBezTo>
                  <a:cubicBezTo>
                    <a:pt x="11647" y="9255"/>
                    <a:pt x="11645" y="9254"/>
                    <a:pt x="11645" y="9251"/>
                  </a:cubicBezTo>
                  <a:cubicBezTo>
                    <a:pt x="11673" y="9244"/>
                    <a:pt x="11700" y="9236"/>
                    <a:pt x="11725" y="9224"/>
                  </a:cubicBezTo>
                  <a:cubicBezTo>
                    <a:pt x="11912" y="9134"/>
                    <a:pt x="11978" y="8934"/>
                    <a:pt x="11967" y="8739"/>
                  </a:cubicBezTo>
                  <a:cubicBezTo>
                    <a:pt x="11954" y="8491"/>
                    <a:pt x="11790" y="8336"/>
                    <a:pt x="11573" y="8336"/>
                  </a:cubicBezTo>
                  <a:cubicBezTo>
                    <a:pt x="11523" y="8336"/>
                    <a:pt x="11471" y="8344"/>
                    <a:pt x="11417" y="8361"/>
                  </a:cubicBezTo>
                  <a:cubicBezTo>
                    <a:pt x="11354" y="8378"/>
                    <a:pt x="11281" y="8420"/>
                    <a:pt x="11227" y="8462"/>
                  </a:cubicBezTo>
                  <a:cubicBezTo>
                    <a:pt x="11205" y="8444"/>
                    <a:pt x="11168" y="8441"/>
                    <a:pt x="11143" y="8426"/>
                  </a:cubicBezTo>
                  <a:cubicBezTo>
                    <a:pt x="11005" y="8374"/>
                    <a:pt x="10831" y="8207"/>
                    <a:pt x="10690" y="8053"/>
                  </a:cubicBezTo>
                  <a:cubicBezTo>
                    <a:pt x="10388" y="7733"/>
                    <a:pt x="10159" y="7404"/>
                    <a:pt x="9937" y="7014"/>
                  </a:cubicBezTo>
                  <a:cubicBezTo>
                    <a:pt x="9820" y="6811"/>
                    <a:pt x="9705" y="6607"/>
                    <a:pt x="9602" y="6397"/>
                  </a:cubicBezTo>
                  <a:cubicBezTo>
                    <a:pt x="9598" y="6392"/>
                    <a:pt x="9595" y="6386"/>
                    <a:pt x="9593" y="6379"/>
                  </a:cubicBezTo>
                  <a:cubicBezTo>
                    <a:pt x="9639" y="6344"/>
                    <a:pt x="9670" y="6289"/>
                    <a:pt x="9670" y="6206"/>
                  </a:cubicBezTo>
                  <a:cubicBezTo>
                    <a:pt x="9670" y="6041"/>
                    <a:pt x="9648" y="5877"/>
                    <a:pt x="9634" y="5715"/>
                  </a:cubicBezTo>
                  <a:cubicBezTo>
                    <a:pt x="9618" y="5570"/>
                    <a:pt x="9599" y="5423"/>
                    <a:pt x="9546" y="5288"/>
                  </a:cubicBezTo>
                  <a:cubicBezTo>
                    <a:pt x="9492" y="5139"/>
                    <a:pt x="9403" y="5068"/>
                    <a:pt x="9281" y="5041"/>
                  </a:cubicBezTo>
                  <a:cubicBezTo>
                    <a:pt x="9260" y="5032"/>
                    <a:pt x="9244" y="5026"/>
                    <a:pt x="9234" y="5021"/>
                  </a:cubicBezTo>
                  <a:cubicBezTo>
                    <a:pt x="9182" y="5002"/>
                    <a:pt x="9119" y="4983"/>
                    <a:pt x="9059" y="4983"/>
                  </a:cubicBezTo>
                  <a:cubicBezTo>
                    <a:pt x="9048" y="4983"/>
                    <a:pt x="9037" y="4984"/>
                    <a:pt x="9026" y="4985"/>
                  </a:cubicBezTo>
                  <a:cubicBezTo>
                    <a:pt x="9014" y="4981"/>
                    <a:pt x="9008" y="4980"/>
                    <a:pt x="9003" y="4980"/>
                  </a:cubicBezTo>
                  <a:cubicBezTo>
                    <a:pt x="8995" y="4980"/>
                    <a:pt x="8990" y="4985"/>
                    <a:pt x="8965" y="4990"/>
                  </a:cubicBezTo>
                  <a:cubicBezTo>
                    <a:pt x="8936" y="4999"/>
                    <a:pt x="8909" y="5007"/>
                    <a:pt x="8884" y="5026"/>
                  </a:cubicBezTo>
                  <a:cubicBezTo>
                    <a:pt x="8698" y="5151"/>
                    <a:pt x="8744" y="5652"/>
                    <a:pt x="8754" y="5860"/>
                  </a:cubicBezTo>
                  <a:cubicBezTo>
                    <a:pt x="8764" y="6021"/>
                    <a:pt x="8790" y="6125"/>
                    <a:pt x="8852" y="6205"/>
                  </a:cubicBezTo>
                  <a:cubicBezTo>
                    <a:pt x="8660" y="6557"/>
                    <a:pt x="8433" y="6846"/>
                    <a:pt x="8169" y="7143"/>
                  </a:cubicBezTo>
                  <a:cubicBezTo>
                    <a:pt x="7869" y="7464"/>
                    <a:pt x="7551" y="7739"/>
                    <a:pt x="7142" y="7847"/>
                  </a:cubicBezTo>
                  <a:cubicBezTo>
                    <a:pt x="7079" y="7865"/>
                    <a:pt x="7015" y="7879"/>
                    <a:pt x="6951" y="7892"/>
                  </a:cubicBezTo>
                  <a:cubicBezTo>
                    <a:pt x="6909" y="7870"/>
                    <a:pt x="6861" y="7858"/>
                    <a:pt x="6806" y="7858"/>
                  </a:cubicBezTo>
                  <a:cubicBezTo>
                    <a:pt x="6782" y="7858"/>
                    <a:pt x="6758" y="7861"/>
                    <a:pt x="6732" y="7865"/>
                  </a:cubicBezTo>
                  <a:cubicBezTo>
                    <a:pt x="6711" y="7866"/>
                    <a:pt x="6693" y="7869"/>
                    <a:pt x="6673" y="7873"/>
                  </a:cubicBezTo>
                  <a:cubicBezTo>
                    <a:pt x="6301" y="7365"/>
                    <a:pt x="6102" y="6675"/>
                    <a:pt x="6154" y="6017"/>
                  </a:cubicBezTo>
                  <a:cubicBezTo>
                    <a:pt x="6166" y="5871"/>
                    <a:pt x="6174" y="5790"/>
                    <a:pt x="6211" y="5640"/>
                  </a:cubicBezTo>
                  <a:cubicBezTo>
                    <a:pt x="6224" y="5583"/>
                    <a:pt x="6252" y="5525"/>
                    <a:pt x="6256" y="5465"/>
                  </a:cubicBezTo>
                  <a:cubicBezTo>
                    <a:pt x="6255" y="5440"/>
                    <a:pt x="6230" y="5420"/>
                    <a:pt x="6205" y="5420"/>
                  </a:cubicBezTo>
                  <a:cubicBezTo>
                    <a:pt x="6157" y="5429"/>
                    <a:pt x="6159" y="5450"/>
                    <a:pt x="6148" y="5468"/>
                  </a:cubicBezTo>
                  <a:cubicBezTo>
                    <a:pt x="6145" y="5474"/>
                    <a:pt x="6144" y="5477"/>
                    <a:pt x="6142" y="5482"/>
                  </a:cubicBezTo>
                  <a:cubicBezTo>
                    <a:pt x="6142" y="5480"/>
                    <a:pt x="6143" y="5477"/>
                    <a:pt x="6145" y="5474"/>
                  </a:cubicBezTo>
                  <a:lnTo>
                    <a:pt x="6145" y="5474"/>
                  </a:lnTo>
                  <a:cubicBezTo>
                    <a:pt x="6131" y="5501"/>
                    <a:pt x="6121" y="5530"/>
                    <a:pt x="6113" y="5558"/>
                  </a:cubicBezTo>
                  <a:cubicBezTo>
                    <a:pt x="5953" y="6264"/>
                    <a:pt x="6095" y="7029"/>
                    <a:pt x="6438" y="7660"/>
                  </a:cubicBezTo>
                  <a:cubicBezTo>
                    <a:pt x="6484" y="7741"/>
                    <a:pt x="6531" y="7822"/>
                    <a:pt x="6587" y="7896"/>
                  </a:cubicBezTo>
                  <a:cubicBezTo>
                    <a:pt x="6538" y="7915"/>
                    <a:pt x="6494" y="7942"/>
                    <a:pt x="6454" y="7976"/>
                  </a:cubicBezTo>
                  <a:cubicBezTo>
                    <a:pt x="6322" y="7849"/>
                    <a:pt x="6237" y="7705"/>
                    <a:pt x="6134" y="7534"/>
                  </a:cubicBezTo>
                  <a:cubicBezTo>
                    <a:pt x="5876" y="7073"/>
                    <a:pt x="5778" y="6553"/>
                    <a:pt x="5815" y="6010"/>
                  </a:cubicBezTo>
                  <a:cubicBezTo>
                    <a:pt x="5833" y="5809"/>
                    <a:pt x="5856" y="5640"/>
                    <a:pt x="5911" y="5428"/>
                  </a:cubicBezTo>
                  <a:cubicBezTo>
                    <a:pt x="5926" y="5376"/>
                    <a:pt x="5942" y="5322"/>
                    <a:pt x="5962" y="5271"/>
                  </a:cubicBezTo>
                  <a:cubicBezTo>
                    <a:pt x="5970" y="5253"/>
                    <a:pt x="5972" y="5229"/>
                    <a:pt x="5962" y="5213"/>
                  </a:cubicBezTo>
                  <a:cubicBezTo>
                    <a:pt x="5951" y="5194"/>
                    <a:pt x="5931" y="5185"/>
                    <a:pt x="5911" y="5185"/>
                  </a:cubicBezTo>
                  <a:cubicBezTo>
                    <a:pt x="5886" y="5185"/>
                    <a:pt x="5861" y="5200"/>
                    <a:pt x="5856" y="5227"/>
                  </a:cubicBezTo>
                  <a:cubicBezTo>
                    <a:pt x="5833" y="5266"/>
                    <a:pt x="5788" y="5465"/>
                    <a:pt x="5776" y="5564"/>
                  </a:cubicBezTo>
                  <a:cubicBezTo>
                    <a:pt x="5649" y="6331"/>
                    <a:pt x="5758" y="7138"/>
                    <a:pt x="6181" y="7773"/>
                  </a:cubicBezTo>
                  <a:cubicBezTo>
                    <a:pt x="6246" y="7866"/>
                    <a:pt x="6308" y="7968"/>
                    <a:pt x="6391" y="8045"/>
                  </a:cubicBezTo>
                  <a:cubicBezTo>
                    <a:pt x="6380" y="8059"/>
                    <a:pt x="6368" y="8075"/>
                    <a:pt x="6359" y="8091"/>
                  </a:cubicBezTo>
                  <a:cubicBezTo>
                    <a:pt x="6107" y="8023"/>
                    <a:pt x="5885" y="7887"/>
                    <a:pt x="5691" y="7724"/>
                  </a:cubicBezTo>
                  <a:cubicBezTo>
                    <a:pt x="5462" y="7535"/>
                    <a:pt x="5257" y="7321"/>
                    <a:pt x="5074" y="7087"/>
                  </a:cubicBezTo>
                  <a:cubicBezTo>
                    <a:pt x="4717" y="6643"/>
                    <a:pt x="4414" y="6107"/>
                    <a:pt x="4284" y="5531"/>
                  </a:cubicBezTo>
                  <a:cubicBezTo>
                    <a:pt x="4188" y="5099"/>
                    <a:pt x="4137" y="4790"/>
                    <a:pt x="4145" y="4360"/>
                  </a:cubicBezTo>
                  <a:lnTo>
                    <a:pt x="4145" y="4360"/>
                  </a:lnTo>
                  <a:cubicBezTo>
                    <a:pt x="4176" y="4368"/>
                    <a:pt x="4208" y="4373"/>
                    <a:pt x="4240" y="4373"/>
                  </a:cubicBezTo>
                  <a:cubicBezTo>
                    <a:pt x="4299" y="4373"/>
                    <a:pt x="4357" y="4356"/>
                    <a:pt x="4397" y="4307"/>
                  </a:cubicBezTo>
                  <a:cubicBezTo>
                    <a:pt x="4531" y="4125"/>
                    <a:pt x="4651" y="3935"/>
                    <a:pt x="4774" y="3746"/>
                  </a:cubicBezTo>
                  <a:cubicBezTo>
                    <a:pt x="4855" y="3605"/>
                    <a:pt x="4989" y="3441"/>
                    <a:pt x="4921" y="3271"/>
                  </a:cubicBezTo>
                  <a:cubicBezTo>
                    <a:pt x="4858" y="3173"/>
                    <a:pt x="4762" y="3101"/>
                    <a:pt x="4676" y="3023"/>
                  </a:cubicBezTo>
                  <a:cubicBezTo>
                    <a:pt x="4552" y="2925"/>
                    <a:pt x="4425" y="2800"/>
                    <a:pt x="4262" y="2782"/>
                  </a:cubicBezTo>
                  <a:cubicBezTo>
                    <a:pt x="4258" y="2781"/>
                    <a:pt x="4254" y="2781"/>
                    <a:pt x="4250" y="2781"/>
                  </a:cubicBezTo>
                  <a:cubicBezTo>
                    <a:pt x="4180" y="2781"/>
                    <a:pt x="4117" y="2820"/>
                    <a:pt x="4067" y="2867"/>
                  </a:cubicBezTo>
                  <a:cubicBezTo>
                    <a:pt x="3886" y="3053"/>
                    <a:pt x="3771" y="3294"/>
                    <a:pt x="3684" y="3536"/>
                  </a:cubicBezTo>
                  <a:cubicBezTo>
                    <a:pt x="3650" y="3630"/>
                    <a:pt x="3630" y="3730"/>
                    <a:pt x="3627" y="3831"/>
                  </a:cubicBezTo>
                  <a:cubicBezTo>
                    <a:pt x="3630" y="3862"/>
                    <a:pt x="3620" y="3900"/>
                    <a:pt x="3632" y="3929"/>
                  </a:cubicBezTo>
                  <a:cubicBezTo>
                    <a:pt x="3632" y="3938"/>
                    <a:pt x="3631" y="3946"/>
                    <a:pt x="3631" y="3955"/>
                  </a:cubicBezTo>
                  <a:cubicBezTo>
                    <a:pt x="3631" y="4022"/>
                    <a:pt x="3665" y="4079"/>
                    <a:pt x="3711" y="4124"/>
                  </a:cubicBezTo>
                  <a:cubicBezTo>
                    <a:pt x="3621" y="4342"/>
                    <a:pt x="3294" y="4605"/>
                    <a:pt x="3130" y="4729"/>
                  </a:cubicBezTo>
                  <a:cubicBezTo>
                    <a:pt x="2899" y="4897"/>
                    <a:pt x="2662" y="4976"/>
                    <a:pt x="2429" y="4976"/>
                  </a:cubicBezTo>
                  <a:cubicBezTo>
                    <a:pt x="2379" y="4976"/>
                    <a:pt x="2328" y="4972"/>
                    <a:pt x="2278" y="4965"/>
                  </a:cubicBezTo>
                  <a:cubicBezTo>
                    <a:pt x="2261" y="4936"/>
                    <a:pt x="2242" y="4910"/>
                    <a:pt x="2219" y="4888"/>
                  </a:cubicBezTo>
                  <a:cubicBezTo>
                    <a:pt x="2121" y="4786"/>
                    <a:pt x="1985" y="4729"/>
                    <a:pt x="1853" y="4729"/>
                  </a:cubicBezTo>
                  <a:cubicBezTo>
                    <a:pt x="1818" y="4729"/>
                    <a:pt x="1784" y="4733"/>
                    <a:pt x="1751" y="4741"/>
                  </a:cubicBezTo>
                  <a:cubicBezTo>
                    <a:pt x="1705" y="4708"/>
                    <a:pt x="1662" y="4675"/>
                    <a:pt x="1619" y="4636"/>
                  </a:cubicBezTo>
                  <a:cubicBezTo>
                    <a:pt x="843" y="3930"/>
                    <a:pt x="655" y="2638"/>
                    <a:pt x="720" y="1615"/>
                  </a:cubicBezTo>
                  <a:cubicBezTo>
                    <a:pt x="726" y="1494"/>
                    <a:pt x="735" y="1374"/>
                    <a:pt x="749" y="1252"/>
                  </a:cubicBezTo>
                  <a:cubicBezTo>
                    <a:pt x="749" y="1220"/>
                    <a:pt x="761" y="1185"/>
                    <a:pt x="761" y="1153"/>
                  </a:cubicBezTo>
                  <a:cubicBezTo>
                    <a:pt x="903" y="1048"/>
                    <a:pt x="978" y="855"/>
                    <a:pt x="972" y="678"/>
                  </a:cubicBezTo>
                  <a:cubicBezTo>
                    <a:pt x="955" y="458"/>
                    <a:pt x="870" y="213"/>
                    <a:pt x="680" y="84"/>
                  </a:cubicBezTo>
                  <a:cubicBezTo>
                    <a:pt x="658" y="72"/>
                    <a:pt x="637" y="53"/>
                    <a:pt x="612" y="49"/>
                  </a:cubicBezTo>
                  <a:cubicBezTo>
                    <a:pt x="608" y="49"/>
                    <a:pt x="605" y="49"/>
                    <a:pt x="602" y="49"/>
                  </a:cubicBezTo>
                  <a:cubicBezTo>
                    <a:pt x="592" y="49"/>
                    <a:pt x="583" y="51"/>
                    <a:pt x="576" y="57"/>
                  </a:cubicBezTo>
                  <a:cubicBezTo>
                    <a:pt x="576" y="28"/>
                    <a:pt x="556" y="0"/>
                    <a:pt x="5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59"/>
            <p:cNvSpPr/>
            <p:nvPr/>
          </p:nvSpPr>
          <p:spPr>
            <a:xfrm>
              <a:off x="6537075" y="3573250"/>
              <a:ext cx="175" cy="50"/>
            </a:xfrm>
            <a:custGeom>
              <a:rect b="b" l="l" r="r" t="t"/>
              <a:pathLst>
                <a:path extrusionOk="0" h="2" w="7">
                  <a:moveTo>
                    <a:pt x="1" y="1"/>
                  </a:moveTo>
                  <a:cubicBezTo>
                    <a:pt x="3" y="1"/>
                    <a:pt x="5" y="1"/>
                    <a:pt x="6" y="1"/>
                  </a:cubicBezTo>
                  <a:cubicBezTo>
                    <a:pt x="7" y="1"/>
                    <a:pt x="5"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59"/>
            <p:cNvSpPr/>
            <p:nvPr/>
          </p:nvSpPr>
          <p:spPr>
            <a:xfrm>
              <a:off x="6536925" y="3573250"/>
              <a:ext cx="175" cy="25"/>
            </a:xfrm>
            <a:custGeom>
              <a:rect b="b" l="l" r="r" t="t"/>
              <a:pathLst>
                <a:path extrusionOk="0" h="1" w="7">
                  <a:moveTo>
                    <a:pt x="1" y="1"/>
                  </a:moveTo>
                  <a:lnTo>
                    <a:pt x="3" y="1"/>
                  </a:lnTo>
                  <a:lnTo>
                    <a:pt x="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59"/>
            <p:cNvSpPr/>
            <p:nvPr/>
          </p:nvSpPr>
          <p:spPr>
            <a:xfrm>
              <a:off x="6493475" y="3573250"/>
              <a:ext cx="101375" cy="59850"/>
            </a:xfrm>
            <a:custGeom>
              <a:rect b="b" l="l" r="r" t="t"/>
              <a:pathLst>
                <a:path extrusionOk="0" h="2394" w="4055">
                  <a:moveTo>
                    <a:pt x="1727" y="116"/>
                  </a:moveTo>
                  <a:cubicBezTo>
                    <a:pt x="1733" y="118"/>
                    <a:pt x="1738" y="119"/>
                    <a:pt x="1743" y="121"/>
                  </a:cubicBezTo>
                  <a:cubicBezTo>
                    <a:pt x="1790" y="137"/>
                    <a:pt x="1772" y="130"/>
                    <a:pt x="1802" y="145"/>
                  </a:cubicBezTo>
                  <a:cubicBezTo>
                    <a:pt x="1892" y="186"/>
                    <a:pt x="1945" y="255"/>
                    <a:pt x="1965" y="331"/>
                  </a:cubicBezTo>
                  <a:cubicBezTo>
                    <a:pt x="1980" y="363"/>
                    <a:pt x="1983" y="398"/>
                    <a:pt x="1977" y="434"/>
                  </a:cubicBezTo>
                  <a:cubicBezTo>
                    <a:pt x="1977" y="437"/>
                    <a:pt x="1976" y="440"/>
                    <a:pt x="1975" y="444"/>
                  </a:cubicBezTo>
                  <a:cubicBezTo>
                    <a:pt x="1975" y="445"/>
                    <a:pt x="1976" y="446"/>
                    <a:pt x="1976" y="446"/>
                  </a:cubicBezTo>
                  <a:cubicBezTo>
                    <a:pt x="1975" y="455"/>
                    <a:pt x="1975" y="464"/>
                    <a:pt x="1973" y="471"/>
                  </a:cubicBezTo>
                  <a:cubicBezTo>
                    <a:pt x="1956" y="577"/>
                    <a:pt x="1909" y="666"/>
                    <a:pt x="1844" y="724"/>
                  </a:cubicBezTo>
                  <a:cubicBezTo>
                    <a:pt x="1842" y="724"/>
                    <a:pt x="1838" y="726"/>
                    <a:pt x="1836" y="727"/>
                  </a:cubicBezTo>
                  <a:cubicBezTo>
                    <a:pt x="1827" y="734"/>
                    <a:pt x="1820" y="741"/>
                    <a:pt x="1812" y="747"/>
                  </a:cubicBezTo>
                  <a:cubicBezTo>
                    <a:pt x="1810" y="749"/>
                    <a:pt x="1806" y="753"/>
                    <a:pt x="1803" y="754"/>
                  </a:cubicBezTo>
                  <a:cubicBezTo>
                    <a:pt x="1803" y="755"/>
                    <a:pt x="1802" y="755"/>
                    <a:pt x="1802" y="757"/>
                  </a:cubicBezTo>
                  <a:cubicBezTo>
                    <a:pt x="1764" y="779"/>
                    <a:pt x="1723" y="792"/>
                    <a:pt x="1680" y="792"/>
                  </a:cubicBezTo>
                  <a:cubicBezTo>
                    <a:pt x="1652" y="792"/>
                    <a:pt x="1623" y="786"/>
                    <a:pt x="1594" y="774"/>
                  </a:cubicBezTo>
                  <a:cubicBezTo>
                    <a:pt x="1487" y="732"/>
                    <a:pt x="1348" y="540"/>
                    <a:pt x="1440" y="330"/>
                  </a:cubicBezTo>
                  <a:cubicBezTo>
                    <a:pt x="1477" y="255"/>
                    <a:pt x="1585" y="144"/>
                    <a:pt x="1727" y="116"/>
                  </a:cubicBezTo>
                  <a:close/>
                  <a:moveTo>
                    <a:pt x="1741" y="1"/>
                  </a:moveTo>
                  <a:cubicBezTo>
                    <a:pt x="1729" y="1"/>
                    <a:pt x="1713" y="1"/>
                    <a:pt x="1708" y="8"/>
                  </a:cubicBezTo>
                  <a:cubicBezTo>
                    <a:pt x="1461" y="53"/>
                    <a:pt x="1258" y="298"/>
                    <a:pt x="1313" y="553"/>
                  </a:cubicBezTo>
                  <a:cubicBezTo>
                    <a:pt x="1069" y="1006"/>
                    <a:pt x="759" y="1388"/>
                    <a:pt x="359" y="1722"/>
                  </a:cubicBezTo>
                  <a:cubicBezTo>
                    <a:pt x="303" y="1769"/>
                    <a:pt x="209" y="1831"/>
                    <a:pt x="119" y="1884"/>
                  </a:cubicBezTo>
                  <a:cubicBezTo>
                    <a:pt x="90" y="1905"/>
                    <a:pt x="50" y="1916"/>
                    <a:pt x="24" y="1943"/>
                  </a:cubicBezTo>
                  <a:cubicBezTo>
                    <a:pt x="0" y="1969"/>
                    <a:pt x="18" y="2014"/>
                    <a:pt x="50" y="2021"/>
                  </a:cubicBezTo>
                  <a:cubicBezTo>
                    <a:pt x="54" y="2022"/>
                    <a:pt x="58" y="2023"/>
                    <a:pt x="62" y="2023"/>
                  </a:cubicBezTo>
                  <a:cubicBezTo>
                    <a:pt x="76" y="2023"/>
                    <a:pt x="89" y="2017"/>
                    <a:pt x="101" y="2010"/>
                  </a:cubicBezTo>
                  <a:cubicBezTo>
                    <a:pt x="186" y="1965"/>
                    <a:pt x="267" y="1911"/>
                    <a:pt x="343" y="1849"/>
                  </a:cubicBezTo>
                  <a:cubicBezTo>
                    <a:pt x="473" y="1748"/>
                    <a:pt x="685" y="1541"/>
                    <a:pt x="821" y="1382"/>
                  </a:cubicBezTo>
                  <a:cubicBezTo>
                    <a:pt x="966" y="1212"/>
                    <a:pt x="1077" y="1073"/>
                    <a:pt x="1199" y="896"/>
                  </a:cubicBezTo>
                  <a:cubicBezTo>
                    <a:pt x="1251" y="819"/>
                    <a:pt x="1306" y="743"/>
                    <a:pt x="1353" y="664"/>
                  </a:cubicBezTo>
                  <a:cubicBezTo>
                    <a:pt x="1390" y="739"/>
                    <a:pt x="1447" y="804"/>
                    <a:pt x="1516" y="846"/>
                  </a:cubicBezTo>
                  <a:cubicBezTo>
                    <a:pt x="1509" y="858"/>
                    <a:pt x="1504" y="871"/>
                    <a:pt x="1497" y="881"/>
                  </a:cubicBezTo>
                  <a:cubicBezTo>
                    <a:pt x="1374" y="1117"/>
                    <a:pt x="1235" y="1273"/>
                    <a:pt x="1055" y="1465"/>
                  </a:cubicBezTo>
                  <a:cubicBezTo>
                    <a:pt x="857" y="1676"/>
                    <a:pt x="644" y="1877"/>
                    <a:pt x="417" y="2057"/>
                  </a:cubicBezTo>
                  <a:cubicBezTo>
                    <a:pt x="347" y="2119"/>
                    <a:pt x="244" y="2184"/>
                    <a:pt x="141" y="2251"/>
                  </a:cubicBezTo>
                  <a:cubicBezTo>
                    <a:pt x="114" y="2281"/>
                    <a:pt x="144" y="2325"/>
                    <a:pt x="178" y="2325"/>
                  </a:cubicBezTo>
                  <a:cubicBezTo>
                    <a:pt x="185" y="2325"/>
                    <a:pt x="193" y="2323"/>
                    <a:pt x="200" y="2318"/>
                  </a:cubicBezTo>
                  <a:cubicBezTo>
                    <a:pt x="518" y="2129"/>
                    <a:pt x="785" y="1867"/>
                    <a:pt x="1044" y="1607"/>
                  </a:cubicBezTo>
                  <a:cubicBezTo>
                    <a:pt x="1267" y="1371"/>
                    <a:pt x="1464" y="1169"/>
                    <a:pt x="1610" y="887"/>
                  </a:cubicBezTo>
                  <a:cubicBezTo>
                    <a:pt x="1638" y="895"/>
                    <a:pt x="1666" y="899"/>
                    <a:pt x="1695" y="899"/>
                  </a:cubicBezTo>
                  <a:cubicBezTo>
                    <a:pt x="1741" y="899"/>
                    <a:pt x="1789" y="889"/>
                    <a:pt x="1837" y="866"/>
                  </a:cubicBezTo>
                  <a:cubicBezTo>
                    <a:pt x="1924" y="1033"/>
                    <a:pt x="2111" y="1233"/>
                    <a:pt x="2280" y="1397"/>
                  </a:cubicBezTo>
                  <a:cubicBezTo>
                    <a:pt x="2615" y="1712"/>
                    <a:pt x="2992" y="1980"/>
                    <a:pt x="3398" y="2198"/>
                  </a:cubicBezTo>
                  <a:cubicBezTo>
                    <a:pt x="3505" y="2256"/>
                    <a:pt x="3614" y="2308"/>
                    <a:pt x="3725" y="2356"/>
                  </a:cubicBezTo>
                  <a:cubicBezTo>
                    <a:pt x="3757" y="2364"/>
                    <a:pt x="3790" y="2393"/>
                    <a:pt x="3824" y="2393"/>
                  </a:cubicBezTo>
                  <a:cubicBezTo>
                    <a:pt x="3831" y="2393"/>
                    <a:pt x="3839" y="2392"/>
                    <a:pt x="3846" y="2389"/>
                  </a:cubicBezTo>
                  <a:cubicBezTo>
                    <a:pt x="3878" y="2370"/>
                    <a:pt x="3872" y="2318"/>
                    <a:pt x="3836" y="2309"/>
                  </a:cubicBezTo>
                  <a:cubicBezTo>
                    <a:pt x="3125" y="2011"/>
                    <a:pt x="2302" y="1449"/>
                    <a:pt x="1932" y="806"/>
                  </a:cubicBezTo>
                  <a:cubicBezTo>
                    <a:pt x="1931" y="805"/>
                    <a:pt x="1931" y="804"/>
                    <a:pt x="1930" y="803"/>
                  </a:cubicBezTo>
                  <a:cubicBezTo>
                    <a:pt x="1993" y="747"/>
                    <a:pt x="2039" y="674"/>
                    <a:pt x="2068" y="594"/>
                  </a:cubicBezTo>
                  <a:cubicBezTo>
                    <a:pt x="2207" y="809"/>
                    <a:pt x="2377" y="990"/>
                    <a:pt x="2579" y="1181"/>
                  </a:cubicBezTo>
                  <a:cubicBezTo>
                    <a:pt x="2898" y="1496"/>
                    <a:pt x="3273" y="1750"/>
                    <a:pt x="3676" y="1947"/>
                  </a:cubicBezTo>
                  <a:cubicBezTo>
                    <a:pt x="3762" y="1989"/>
                    <a:pt x="3848" y="2030"/>
                    <a:pt x="3937" y="2066"/>
                  </a:cubicBezTo>
                  <a:cubicBezTo>
                    <a:pt x="3958" y="2072"/>
                    <a:pt x="3980" y="2087"/>
                    <a:pt x="4001" y="2087"/>
                  </a:cubicBezTo>
                  <a:cubicBezTo>
                    <a:pt x="4009" y="2087"/>
                    <a:pt x="4016" y="2085"/>
                    <a:pt x="4023" y="2081"/>
                  </a:cubicBezTo>
                  <a:cubicBezTo>
                    <a:pt x="4055" y="2062"/>
                    <a:pt x="4047" y="2008"/>
                    <a:pt x="4010" y="1999"/>
                  </a:cubicBezTo>
                  <a:cubicBezTo>
                    <a:pt x="3507" y="1810"/>
                    <a:pt x="3020" y="1496"/>
                    <a:pt x="2629" y="1103"/>
                  </a:cubicBezTo>
                  <a:cubicBezTo>
                    <a:pt x="2413" y="893"/>
                    <a:pt x="2254" y="715"/>
                    <a:pt x="2111" y="454"/>
                  </a:cubicBezTo>
                  <a:cubicBezTo>
                    <a:pt x="2105" y="444"/>
                    <a:pt x="2099" y="433"/>
                    <a:pt x="2094" y="423"/>
                  </a:cubicBezTo>
                  <a:cubicBezTo>
                    <a:pt x="2094" y="382"/>
                    <a:pt x="2090" y="341"/>
                    <a:pt x="2080" y="300"/>
                  </a:cubicBezTo>
                  <a:cubicBezTo>
                    <a:pt x="2047" y="164"/>
                    <a:pt x="1931" y="64"/>
                    <a:pt x="1803" y="16"/>
                  </a:cubicBezTo>
                  <a:cubicBezTo>
                    <a:pt x="1784" y="8"/>
                    <a:pt x="1763" y="3"/>
                    <a:pt x="17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59"/>
            <p:cNvSpPr/>
            <p:nvPr/>
          </p:nvSpPr>
          <p:spPr>
            <a:xfrm>
              <a:off x="6744050" y="3437925"/>
              <a:ext cx="50" cy="200"/>
            </a:xfrm>
            <a:custGeom>
              <a:rect b="b" l="l" r="r" t="t"/>
              <a:pathLst>
                <a:path extrusionOk="0" h="8" w="2">
                  <a:moveTo>
                    <a:pt x="2" y="1"/>
                  </a:moveTo>
                  <a:cubicBezTo>
                    <a:pt x="1" y="2"/>
                    <a:pt x="1" y="3"/>
                    <a:pt x="1" y="7"/>
                  </a:cubicBezTo>
                  <a:cubicBezTo>
                    <a:pt x="1" y="4"/>
                    <a:pt x="1" y="2"/>
                    <a:pt x="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59"/>
            <p:cNvSpPr/>
            <p:nvPr/>
          </p:nvSpPr>
          <p:spPr>
            <a:xfrm>
              <a:off x="6744050" y="3437875"/>
              <a:ext cx="50" cy="75"/>
            </a:xfrm>
            <a:custGeom>
              <a:rect b="b" l="l" r="r" t="t"/>
              <a:pathLst>
                <a:path extrusionOk="0" h="3" w="2">
                  <a:moveTo>
                    <a:pt x="1" y="1"/>
                  </a:moveTo>
                  <a:cubicBezTo>
                    <a:pt x="1" y="1"/>
                    <a:pt x="1" y="1"/>
                    <a:pt x="1" y="3"/>
                  </a:cubicBezTo>
                  <a:cubicBezTo>
                    <a:pt x="1" y="1"/>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59"/>
            <p:cNvSpPr/>
            <p:nvPr/>
          </p:nvSpPr>
          <p:spPr>
            <a:xfrm>
              <a:off x="6726100" y="3436900"/>
              <a:ext cx="20475" cy="29800"/>
            </a:xfrm>
            <a:custGeom>
              <a:rect b="b" l="l" r="r" t="t"/>
              <a:pathLst>
                <a:path extrusionOk="0" h="1192" w="819">
                  <a:moveTo>
                    <a:pt x="768" y="0"/>
                  </a:moveTo>
                  <a:cubicBezTo>
                    <a:pt x="764" y="0"/>
                    <a:pt x="759" y="1"/>
                    <a:pt x="754" y="2"/>
                  </a:cubicBezTo>
                  <a:cubicBezTo>
                    <a:pt x="733" y="7"/>
                    <a:pt x="719" y="25"/>
                    <a:pt x="719" y="48"/>
                  </a:cubicBezTo>
                  <a:cubicBezTo>
                    <a:pt x="718" y="64"/>
                    <a:pt x="714" y="95"/>
                    <a:pt x="714" y="103"/>
                  </a:cubicBezTo>
                  <a:cubicBezTo>
                    <a:pt x="707" y="210"/>
                    <a:pt x="704" y="227"/>
                    <a:pt x="693" y="301"/>
                  </a:cubicBezTo>
                  <a:cubicBezTo>
                    <a:pt x="658" y="542"/>
                    <a:pt x="599" y="730"/>
                    <a:pt x="460" y="922"/>
                  </a:cubicBezTo>
                  <a:cubicBezTo>
                    <a:pt x="400" y="1006"/>
                    <a:pt x="285" y="1110"/>
                    <a:pt x="197" y="1110"/>
                  </a:cubicBezTo>
                  <a:cubicBezTo>
                    <a:pt x="185" y="1110"/>
                    <a:pt x="173" y="1108"/>
                    <a:pt x="162" y="1104"/>
                  </a:cubicBezTo>
                  <a:cubicBezTo>
                    <a:pt x="129" y="1100"/>
                    <a:pt x="107" y="1070"/>
                    <a:pt x="62" y="1053"/>
                  </a:cubicBezTo>
                  <a:cubicBezTo>
                    <a:pt x="59" y="1053"/>
                    <a:pt x="56" y="1052"/>
                    <a:pt x="54" y="1052"/>
                  </a:cubicBezTo>
                  <a:cubicBezTo>
                    <a:pt x="17" y="1052"/>
                    <a:pt x="0" y="1110"/>
                    <a:pt x="36" y="1129"/>
                  </a:cubicBezTo>
                  <a:cubicBezTo>
                    <a:pt x="90" y="1173"/>
                    <a:pt x="144" y="1191"/>
                    <a:pt x="196" y="1191"/>
                  </a:cubicBezTo>
                  <a:cubicBezTo>
                    <a:pt x="373" y="1191"/>
                    <a:pt x="533" y="982"/>
                    <a:pt x="615" y="831"/>
                  </a:cubicBezTo>
                  <a:cubicBezTo>
                    <a:pt x="715" y="653"/>
                    <a:pt x="755" y="454"/>
                    <a:pt x="788" y="255"/>
                  </a:cubicBezTo>
                  <a:cubicBezTo>
                    <a:pt x="801" y="179"/>
                    <a:pt x="808" y="126"/>
                    <a:pt x="813" y="92"/>
                  </a:cubicBezTo>
                  <a:cubicBezTo>
                    <a:pt x="818" y="51"/>
                    <a:pt x="814" y="0"/>
                    <a:pt x="7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59"/>
            <p:cNvSpPr/>
            <p:nvPr/>
          </p:nvSpPr>
          <p:spPr>
            <a:xfrm>
              <a:off x="6239575" y="3549875"/>
              <a:ext cx="20725" cy="39950"/>
            </a:xfrm>
            <a:custGeom>
              <a:rect b="b" l="l" r="r" t="t"/>
              <a:pathLst>
                <a:path extrusionOk="0" h="1598" w="829">
                  <a:moveTo>
                    <a:pt x="453" y="1019"/>
                  </a:moveTo>
                  <a:cubicBezTo>
                    <a:pt x="473" y="1023"/>
                    <a:pt x="491" y="1028"/>
                    <a:pt x="507" y="1035"/>
                  </a:cubicBezTo>
                  <a:cubicBezTo>
                    <a:pt x="627" y="1092"/>
                    <a:pt x="681" y="1230"/>
                    <a:pt x="658" y="1334"/>
                  </a:cubicBezTo>
                  <a:cubicBezTo>
                    <a:pt x="643" y="1410"/>
                    <a:pt x="584" y="1458"/>
                    <a:pt x="541" y="1475"/>
                  </a:cubicBezTo>
                  <a:cubicBezTo>
                    <a:pt x="521" y="1479"/>
                    <a:pt x="542" y="1477"/>
                    <a:pt x="497" y="1482"/>
                  </a:cubicBezTo>
                  <a:cubicBezTo>
                    <a:pt x="491" y="1482"/>
                    <a:pt x="485" y="1482"/>
                    <a:pt x="480" y="1482"/>
                  </a:cubicBezTo>
                  <a:cubicBezTo>
                    <a:pt x="443" y="1482"/>
                    <a:pt x="408" y="1479"/>
                    <a:pt x="371" y="1475"/>
                  </a:cubicBezTo>
                  <a:cubicBezTo>
                    <a:pt x="172" y="1450"/>
                    <a:pt x="77" y="1337"/>
                    <a:pt x="119" y="1194"/>
                  </a:cubicBezTo>
                  <a:cubicBezTo>
                    <a:pt x="136" y="1147"/>
                    <a:pt x="165" y="1107"/>
                    <a:pt x="205" y="1081"/>
                  </a:cubicBezTo>
                  <a:cubicBezTo>
                    <a:pt x="218" y="1080"/>
                    <a:pt x="231" y="1074"/>
                    <a:pt x="239" y="1063"/>
                  </a:cubicBezTo>
                  <a:cubicBezTo>
                    <a:pt x="266" y="1053"/>
                    <a:pt x="297" y="1046"/>
                    <a:pt x="333" y="1046"/>
                  </a:cubicBezTo>
                  <a:cubicBezTo>
                    <a:pt x="349" y="1046"/>
                    <a:pt x="365" y="1047"/>
                    <a:pt x="382" y="1050"/>
                  </a:cubicBezTo>
                  <a:cubicBezTo>
                    <a:pt x="387" y="1051"/>
                    <a:pt x="392" y="1052"/>
                    <a:pt x="397" y="1052"/>
                  </a:cubicBezTo>
                  <a:cubicBezTo>
                    <a:pt x="410" y="1052"/>
                    <a:pt x="420" y="1047"/>
                    <a:pt x="428" y="1040"/>
                  </a:cubicBezTo>
                  <a:cubicBezTo>
                    <a:pt x="438" y="1036"/>
                    <a:pt x="448" y="1029"/>
                    <a:pt x="453" y="1019"/>
                  </a:cubicBezTo>
                  <a:close/>
                  <a:moveTo>
                    <a:pt x="146" y="1"/>
                  </a:moveTo>
                  <a:cubicBezTo>
                    <a:pt x="125" y="1"/>
                    <a:pt x="103" y="13"/>
                    <a:pt x="98" y="38"/>
                  </a:cubicBezTo>
                  <a:cubicBezTo>
                    <a:pt x="57" y="345"/>
                    <a:pt x="84" y="660"/>
                    <a:pt x="140" y="962"/>
                  </a:cubicBezTo>
                  <a:cubicBezTo>
                    <a:pt x="144" y="974"/>
                    <a:pt x="145" y="987"/>
                    <a:pt x="146" y="1000"/>
                  </a:cubicBezTo>
                  <a:cubicBezTo>
                    <a:pt x="64" y="1054"/>
                    <a:pt x="7" y="1147"/>
                    <a:pt x="1" y="1257"/>
                  </a:cubicBezTo>
                  <a:cubicBezTo>
                    <a:pt x="0" y="1369"/>
                    <a:pt x="66" y="1477"/>
                    <a:pt x="164" y="1533"/>
                  </a:cubicBezTo>
                  <a:cubicBezTo>
                    <a:pt x="249" y="1577"/>
                    <a:pt x="347" y="1597"/>
                    <a:pt x="445" y="1597"/>
                  </a:cubicBezTo>
                  <a:cubicBezTo>
                    <a:pt x="465" y="1597"/>
                    <a:pt x="485" y="1597"/>
                    <a:pt x="505" y="1595"/>
                  </a:cubicBezTo>
                  <a:cubicBezTo>
                    <a:pt x="612" y="1593"/>
                    <a:pt x="730" y="1468"/>
                    <a:pt x="752" y="1380"/>
                  </a:cubicBezTo>
                  <a:cubicBezTo>
                    <a:pt x="828" y="1132"/>
                    <a:pt x="645" y="926"/>
                    <a:pt x="450" y="904"/>
                  </a:cubicBezTo>
                  <a:cubicBezTo>
                    <a:pt x="422" y="622"/>
                    <a:pt x="407" y="286"/>
                    <a:pt x="465" y="92"/>
                  </a:cubicBezTo>
                  <a:cubicBezTo>
                    <a:pt x="474" y="62"/>
                    <a:pt x="449" y="32"/>
                    <a:pt x="418" y="32"/>
                  </a:cubicBezTo>
                  <a:cubicBezTo>
                    <a:pt x="380" y="34"/>
                    <a:pt x="372" y="67"/>
                    <a:pt x="371" y="71"/>
                  </a:cubicBezTo>
                  <a:cubicBezTo>
                    <a:pt x="315" y="308"/>
                    <a:pt x="333" y="556"/>
                    <a:pt x="351" y="797"/>
                  </a:cubicBezTo>
                  <a:cubicBezTo>
                    <a:pt x="354" y="833"/>
                    <a:pt x="356" y="870"/>
                    <a:pt x="359" y="906"/>
                  </a:cubicBezTo>
                  <a:cubicBezTo>
                    <a:pt x="300" y="915"/>
                    <a:pt x="295" y="917"/>
                    <a:pt x="248" y="937"/>
                  </a:cubicBezTo>
                  <a:cubicBezTo>
                    <a:pt x="243" y="939"/>
                    <a:pt x="239" y="942"/>
                    <a:pt x="234" y="944"/>
                  </a:cubicBezTo>
                  <a:cubicBezTo>
                    <a:pt x="191" y="673"/>
                    <a:pt x="157" y="381"/>
                    <a:pt x="196" y="56"/>
                  </a:cubicBezTo>
                  <a:lnTo>
                    <a:pt x="196" y="43"/>
                  </a:lnTo>
                  <a:cubicBezTo>
                    <a:pt x="194" y="15"/>
                    <a:pt x="170" y="1"/>
                    <a:pt x="1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59"/>
            <p:cNvSpPr/>
            <p:nvPr/>
          </p:nvSpPr>
          <p:spPr>
            <a:xfrm>
              <a:off x="6359950" y="3624700"/>
              <a:ext cx="24575" cy="84800"/>
            </a:xfrm>
            <a:custGeom>
              <a:rect b="b" l="l" r="r" t="t"/>
              <a:pathLst>
                <a:path extrusionOk="0" h="3392" w="983">
                  <a:moveTo>
                    <a:pt x="429" y="2783"/>
                  </a:moveTo>
                  <a:cubicBezTo>
                    <a:pt x="426" y="2783"/>
                    <a:pt x="423" y="2784"/>
                    <a:pt x="421" y="2784"/>
                  </a:cubicBezTo>
                  <a:lnTo>
                    <a:pt x="421" y="2784"/>
                  </a:lnTo>
                  <a:cubicBezTo>
                    <a:pt x="423" y="2784"/>
                    <a:pt x="425" y="2783"/>
                    <a:pt x="429" y="2783"/>
                  </a:cubicBezTo>
                  <a:close/>
                  <a:moveTo>
                    <a:pt x="512" y="2773"/>
                  </a:moveTo>
                  <a:cubicBezTo>
                    <a:pt x="605" y="2774"/>
                    <a:pt x="660" y="2780"/>
                    <a:pt x="715" y="2806"/>
                  </a:cubicBezTo>
                  <a:cubicBezTo>
                    <a:pt x="831" y="2873"/>
                    <a:pt x="867" y="2980"/>
                    <a:pt x="841" y="3101"/>
                  </a:cubicBezTo>
                  <a:cubicBezTo>
                    <a:pt x="834" y="3151"/>
                    <a:pt x="800" y="3201"/>
                    <a:pt x="797" y="3209"/>
                  </a:cubicBezTo>
                  <a:lnTo>
                    <a:pt x="784" y="3221"/>
                  </a:lnTo>
                  <a:cubicBezTo>
                    <a:pt x="779" y="3226"/>
                    <a:pt x="766" y="3233"/>
                    <a:pt x="759" y="3236"/>
                  </a:cubicBezTo>
                  <a:cubicBezTo>
                    <a:pt x="706" y="3257"/>
                    <a:pt x="595" y="3271"/>
                    <a:pt x="493" y="3271"/>
                  </a:cubicBezTo>
                  <a:cubicBezTo>
                    <a:pt x="415" y="3271"/>
                    <a:pt x="342" y="3263"/>
                    <a:pt x="310" y="3242"/>
                  </a:cubicBezTo>
                  <a:cubicBezTo>
                    <a:pt x="115" y="3154"/>
                    <a:pt x="120" y="2887"/>
                    <a:pt x="322" y="2785"/>
                  </a:cubicBezTo>
                  <a:cubicBezTo>
                    <a:pt x="330" y="2782"/>
                    <a:pt x="340" y="2778"/>
                    <a:pt x="352" y="2774"/>
                  </a:cubicBezTo>
                  <a:cubicBezTo>
                    <a:pt x="355" y="2777"/>
                    <a:pt x="358" y="2779"/>
                    <a:pt x="362" y="2782"/>
                  </a:cubicBezTo>
                  <a:cubicBezTo>
                    <a:pt x="381" y="2788"/>
                    <a:pt x="389" y="2791"/>
                    <a:pt x="394" y="2791"/>
                  </a:cubicBezTo>
                  <a:cubicBezTo>
                    <a:pt x="401" y="2791"/>
                    <a:pt x="403" y="2787"/>
                    <a:pt x="421" y="2784"/>
                  </a:cubicBezTo>
                  <a:lnTo>
                    <a:pt x="421" y="2784"/>
                  </a:lnTo>
                  <a:cubicBezTo>
                    <a:pt x="419" y="2784"/>
                    <a:pt x="418" y="2784"/>
                    <a:pt x="418" y="2784"/>
                  </a:cubicBezTo>
                  <a:cubicBezTo>
                    <a:pt x="416" y="2784"/>
                    <a:pt x="450" y="2779"/>
                    <a:pt x="465" y="2777"/>
                  </a:cubicBezTo>
                  <a:cubicBezTo>
                    <a:pt x="481" y="2775"/>
                    <a:pt x="497" y="2774"/>
                    <a:pt x="512" y="2773"/>
                  </a:cubicBezTo>
                  <a:close/>
                  <a:moveTo>
                    <a:pt x="541" y="0"/>
                  </a:moveTo>
                  <a:cubicBezTo>
                    <a:pt x="522" y="0"/>
                    <a:pt x="502" y="12"/>
                    <a:pt x="496" y="34"/>
                  </a:cubicBezTo>
                  <a:cubicBezTo>
                    <a:pt x="314" y="590"/>
                    <a:pt x="258" y="2037"/>
                    <a:pt x="481" y="2651"/>
                  </a:cubicBezTo>
                  <a:cubicBezTo>
                    <a:pt x="437" y="2652"/>
                    <a:pt x="396" y="2655"/>
                    <a:pt x="354" y="2665"/>
                  </a:cubicBezTo>
                  <a:cubicBezTo>
                    <a:pt x="148" y="2023"/>
                    <a:pt x="144" y="1377"/>
                    <a:pt x="197" y="695"/>
                  </a:cubicBezTo>
                  <a:cubicBezTo>
                    <a:pt x="213" y="526"/>
                    <a:pt x="222" y="422"/>
                    <a:pt x="249" y="273"/>
                  </a:cubicBezTo>
                  <a:cubicBezTo>
                    <a:pt x="254" y="234"/>
                    <a:pt x="273" y="195"/>
                    <a:pt x="271" y="155"/>
                  </a:cubicBezTo>
                  <a:cubicBezTo>
                    <a:pt x="269" y="126"/>
                    <a:pt x="242" y="107"/>
                    <a:pt x="214" y="107"/>
                  </a:cubicBezTo>
                  <a:cubicBezTo>
                    <a:pt x="200" y="107"/>
                    <a:pt x="186" y="112"/>
                    <a:pt x="176" y="123"/>
                  </a:cubicBezTo>
                  <a:cubicBezTo>
                    <a:pt x="150" y="148"/>
                    <a:pt x="138" y="240"/>
                    <a:pt x="125" y="312"/>
                  </a:cubicBezTo>
                  <a:cubicBezTo>
                    <a:pt x="96" y="505"/>
                    <a:pt x="87" y="703"/>
                    <a:pt x="81" y="898"/>
                  </a:cubicBezTo>
                  <a:cubicBezTo>
                    <a:pt x="71" y="1279"/>
                    <a:pt x="63" y="1663"/>
                    <a:pt x="122" y="2041"/>
                  </a:cubicBezTo>
                  <a:cubicBezTo>
                    <a:pt x="155" y="2261"/>
                    <a:pt x="196" y="2485"/>
                    <a:pt x="268" y="2696"/>
                  </a:cubicBezTo>
                  <a:cubicBezTo>
                    <a:pt x="247" y="2707"/>
                    <a:pt x="225" y="2719"/>
                    <a:pt x="201" y="2735"/>
                  </a:cubicBezTo>
                  <a:cubicBezTo>
                    <a:pt x="42" y="2861"/>
                    <a:pt x="1" y="3098"/>
                    <a:pt x="136" y="3258"/>
                  </a:cubicBezTo>
                  <a:cubicBezTo>
                    <a:pt x="224" y="3362"/>
                    <a:pt x="354" y="3392"/>
                    <a:pt x="486" y="3392"/>
                  </a:cubicBezTo>
                  <a:cubicBezTo>
                    <a:pt x="557" y="3392"/>
                    <a:pt x="629" y="3383"/>
                    <a:pt x="695" y="3373"/>
                  </a:cubicBezTo>
                  <a:cubicBezTo>
                    <a:pt x="756" y="3366"/>
                    <a:pt x="815" y="3347"/>
                    <a:pt x="861" y="3304"/>
                  </a:cubicBezTo>
                  <a:cubicBezTo>
                    <a:pt x="915" y="3248"/>
                    <a:pt x="941" y="3171"/>
                    <a:pt x="956" y="3097"/>
                  </a:cubicBezTo>
                  <a:cubicBezTo>
                    <a:pt x="956" y="3093"/>
                    <a:pt x="957" y="3085"/>
                    <a:pt x="958" y="3078"/>
                  </a:cubicBezTo>
                  <a:cubicBezTo>
                    <a:pt x="982" y="2929"/>
                    <a:pt x="918" y="2799"/>
                    <a:pt x="795" y="2717"/>
                  </a:cubicBezTo>
                  <a:cubicBezTo>
                    <a:pt x="738" y="2680"/>
                    <a:pt x="671" y="2667"/>
                    <a:pt x="606" y="2660"/>
                  </a:cubicBezTo>
                  <a:cubicBezTo>
                    <a:pt x="602" y="2643"/>
                    <a:pt x="592" y="2624"/>
                    <a:pt x="587" y="2607"/>
                  </a:cubicBezTo>
                  <a:cubicBezTo>
                    <a:pt x="477" y="2265"/>
                    <a:pt x="463" y="2043"/>
                    <a:pt x="434" y="1709"/>
                  </a:cubicBezTo>
                  <a:cubicBezTo>
                    <a:pt x="417" y="1360"/>
                    <a:pt x="417" y="1009"/>
                    <a:pt x="458" y="662"/>
                  </a:cubicBezTo>
                  <a:cubicBezTo>
                    <a:pt x="473" y="530"/>
                    <a:pt x="498" y="362"/>
                    <a:pt x="540" y="203"/>
                  </a:cubicBezTo>
                  <a:cubicBezTo>
                    <a:pt x="552" y="159"/>
                    <a:pt x="565" y="117"/>
                    <a:pt x="580" y="74"/>
                  </a:cubicBezTo>
                  <a:cubicBezTo>
                    <a:pt x="588" y="58"/>
                    <a:pt x="592" y="38"/>
                    <a:pt x="581" y="23"/>
                  </a:cubicBezTo>
                  <a:cubicBezTo>
                    <a:pt x="573" y="8"/>
                    <a:pt x="557" y="0"/>
                    <a:pt x="5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59"/>
            <p:cNvSpPr/>
            <p:nvPr/>
          </p:nvSpPr>
          <p:spPr>
            <a:xfrm>
              <a:off x="6383875" y="3701325"/>
              <a:ext cx="50" cy="350"/>
            </a:xfrm>
            <a:custGeom>
              <a:rect b="b" l="l" r="r" t="t"/>
              <a:pathLst>
                <a:path extrusionOk="0" h="14" w="2">
                  <a:moveTo>
                    <a:pt x="2" y="1"/>
                  </a:moveTo>
                  <a:lnTo>
                    <a:pt x="2" y="1"/>
                  </a:lnTo>
                  <a:cubicBezTo>
                    <a:pt x="2" y="1"/>
                    <a:pt x="1" y="7"/>
                    <a:pt x="0" y="14"/>
                  </a:cubicBezTo>
                  <a:cubicBezTo>
                    <a:pt x="1" y="4"/>
                    <a:pt x="2" y="1"/>
                    <a:pt x="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59"/>
            <p:cNvSpPr/>
            <p:nvPr/>
          </p:nvSpPr>
          <p:spPr>
            <a:xfrm>
              <a:off x="6619175" y="3764050"/>
              <a:ext cx="25" cy="250"/>
            </a:xfrm>
            <a:custGeom>
              <a:rect b="b" l="l" r="r" t="t"/>
              <a:pathLst>
                <a:path extrusionOk="0" h="10" w="1">
                  <a:moveTo>
                    <a:pt x="0" y="1"/>
                  </a:moveTo>
                  <a:cubicBezTo>
                    <a:pt x="0" y="9"/>
                    <a:pt x="0" y="6"/>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59"/>
            <p:cNvSpPr/>
            <p:nvPr/>
          </p:nvSpPr>
          <p:spPr>
            <a:xfrm>
              <a:off x="6592675" y="3639950"/>
              <a:ext cx="30050" cy="131925"/>
            </a:xfrm>
            <a:custGeom>
              <a:rect b="b" l="l" r="r" t="t"/>
              <a:pathLst>
                <a:path extrusionOk="0" h="5277" w="1202">
                  <a:moveTo>
                    <a:pt x="535" y="4938"/>
                  </a:moveTo>
                  <a:lnTo>
                    <a:pt x="535" y="4938"/>
                  </a:lnTo>
                  <a:cubicBezTo>
                    <a:pt x="534" y="4938"/>
                    <a:pt x="535" y="4941"/>
                    <a:pt x="536" y="4948"/>
                  </a:cubicBezTo>
                  <a:lnTo>
                    <a:pt x="536" y="4948"/>
                  </a:lnTo>
                  <a:cubicBezTo>
                    <a:pt x="536" y="4942"/>
                    <a:pt x="535" y="4938"/>
                    <a:pt x="535" y="4938"/>
                  </a:cubicBezTo>
                  <a:close/>
                  <a:moveTo>
                    <a:pt x="726" y="4805"/>
                  </a:moveTo>
                  <a:cubicBezTo>
                    <a:pt x="813" y="4805"/>
                    <a:pt x="912" y="4823"/>
                    <a:pt x="959" y="4844"/>
                  </a:cubicBezTo>
                  <a:cubicBezTo>
                    <a:pt x="980" y="4852"/>
                    <a:pt x="996" y="4862"/>
                    <a:pt x="1014" y="4873"/>
                  </a:cubicBezTo>
                  <a:cubicBezTo>
                    <a:pt x="1017" y="4877"/>
                    <a:pt x="1022" y="4881"/>
                    <a:pt x="1026" y="4886"/>
                  </a:cubicBezTo>
                  <a:lnTo>
                    <a:pt x="1029" y="4888"/>
                  </a:lnTo>
                  <a:cubicBezTo>
                    <a:pt x="1034" y="4892"/>
                    <a:pt x="1039" y="4899"/>
                    <a:pt x="1042" y="4901"/>
                  </a:cubicBezTo>
                  <a:cubicBezTo>
                    <a:pt x="1044" y="4903"/>
                    <a:pt x="1046" y="4907"/>
                    <a:pt x="1048" y="4909"/>
                  </a:cubicBezTo>
                  <a:cubicBezTo>
                    <a:pt x="1046" y="4907"/>
                    <a:pt x="1046" y="4906"/>
                    <a:pt x="1044" y="4904"/>
                  </a:cubicBezTo>
                  <a:cubicBezTo>
                    <a:pt x="1042" y="4903"/>
                    <a:pt x="1042" y="4902"/>
                    <a:pt x="1042" y="4902"/>
                  </a:cubicBezTo>
                  <a:lnTo>
                    <a:pt x="1042" y="4902"/>
                  </a:lnTo>
                  <a:cubicBezTo>
                    <a:pt x="1041" y="4902"/>
                    <a:pt x="1042" y="4904"/>
                    <a:pt x="1044" y="4906"/>
                  </a:cubicBezTo>
                  <a:cubicBezTo>
                    <a:pt x="1046" y="4909"/>
                    <a:pt x="1048" y="4916"/>
                    <a:pt x="1050" y="4922"/>
                  </a:cubicBezTo>
                  <a:cubicBezTo>
                    <a:pt x="1050" y="4921"/>
                    <a:pt x="1049" y="4921"/>
                    <a:pt x="1049" y="4921"/>
                  </a:cubicBezTo>
                  <a:lnTo>
                    <a:pt x="1049" y="4921"/>
                  </a:lnTo>
                  <a:cubicBezTo>
                    <a:pt x="1048" y="4921"/>
                    <a:pt x="1053" y="4938"/>
                    <a:pt x="1055" y="4944"/>
                  </a:cubicBezTo>
                  <a:cubicBezTo>
                    <a:pt x="1056" y="4948"/>
                    <a:pt x="1057" y="4959"/>
                    <a:pt x="1058" y="4965"/>
                  </a:cubicBezTo>
                  <a:lnTo>
                    <a:pt x="1058" y="4961"/>
                  </a:lnTo>
                  <a:lnTo>
                    <a:pt x="1058" y="4961"/>
                  </a:lnTo>
                  <a:cubicBezTo>
                    <a:pt x="1061" y="4966"/>
                    <a:pt x="1065" y="5093"/>
                    <a:pt x="1056" y="5103"/>
                  </a:cubicBezTo>
                  <a:cubicBezTo>
                    <a:pt x="1055" y="5107"/>
                    <a:pt x="1052" y="5113"/>
                    <a:pt x="1052" y="5117"/>
                  </a:cubicBezTo>
                  <a:cubicBezTo>
                    <a:pt x="1051" y="5118"/>
                    <a:pt x="1051" y="5119"/>
                    <a:pt x="1051" y="5119"/>
                  </a:cubicBezTo>
                  <a:cubicBezTo>
                    <a:pt x="1050" y="5122"/>
                    <a:pt x="1047" y="5123"/>
                    <a:pt x="1046" y="5126"/>
                  </a:cubicBezTo>
                  <a:lnTo>
                    <a:pt x="1040" y="5131"/>
                  </a:lnTo>
                  <a:cubicBezTo>
                    <a:pt x="1039" y="5133"/>
                    <a:pt x="1037" y="5134"/>
                    <a:pt x="1036" y="5134"/>
                  </a:cubicBezTo>
                  <a:cubicBezTo>
                    <a:pt x="1032" y="5136"/>
                    <a:pt x="1030" y="5138"/>
                    <a:pt x="1026" y="5139"/>
                  </a:cubicBezTo>
                  <a:cubicBezTo>
                    <a:pt x="1022" y="5140"/>
                    <a:pt x="1020" y="5140"/>
                    <a:pt x="1016" y="5141"/>
                  </a:cubicBezTo>
                  <a:lnTo>
                    <a:pt x="1015" y="5141"/>
                  </a:lnTo>
                  <a:cubicBezTo>
                    <a:pt x="1007" y="5141"/>
                    <a:pt x="1002" y="5141"/>
                    <a:pt x="1001" y="5143"/>
                  </a:cubicBezTo>
                  <a:cubicBezTo>
                    <a:pt x="995" y="5143"/>
                    <a:pt x="990" y="5144"/>
                    <a:pt x="986" y="5144"/>
                  </a:cubicBezTo>
                  <a:cubicBezTo>
                    <a:pt x="973" y="5145"/>
                    <a:pt x="958" y="5146"/>
                    <a:pt x="952" y="5148"/>
                  </a:cubicBezTo>
                  <a:cubicBezTo>
                    <a:pt x="948" y="5148"/>
                    <a:pt x="945" y="5148"/>
                    <a:pt x="941" y="5149"/>
                  </a:cubicBezTo>
                  <a:cubicBezTo>
                    <a:pt x="895" y="5156"/>
                    <a:pt x="845" y="5161"/>
                    <a:pt x="797" y="5161"/>
                  </a:cubicBezTo>
                  <a:cubicBezTo>
                    <a:pt x="725" y="5161"/>
                    <a:pt x="658" y="5150"/>
                    <a:pt x="615" y="5117"/>
                  </a:cubicBezTo>
                  <a:lnTo>
                    <a:pt x="615" y="5117"/>
                  </a:lnTo>
                  <a:cubicBezTo>
                    <a:pt x="617" y="5118"/>
                    <a:pt x="618" y="5119"/>
                    <a:pt x="619" y="5119"/>
                  </a:cubicBezTo>
                  <a:cubicBezTo>
                    <a:pt x="618" y="5119"/>
                    <a:pt x="615" y="5116"/>
                    <a:pt x="611" y="5114"/>
                  </a:cubicBezTo>
                  <a:lnTo>
                    <a:pt x="611" y="5114"/>
                  </a:lnTo>
                  <a:cubicBezTo>
                    <a:pt x="611" y="5114"/>
                    <a:pt x="610" y="5114"/>
                    <a:pt x="610" y="5113"/>
                  </a:cubicBezTo>
                  <a:lnTo>
                    <a:pt x="610" y="5113"/>
                  </a:lnTo>
                  <a:cubicBezTo>
                    <a:pt x="610" y="5114"/>
                    <a:pt x="611" y="5114"/>
                    <a:pt x="611" y="5114"/>
                  </a:cubicBezTo>
                  <a:lnTo>
                    <a:pt x="611" y="5114"/>
                  </a:lnTo>
                  <a:cubicBezTo>
                    <a:pt x="610" y="5113"/>
                    <a:pt x="608" y="5113"/>
                    <a:pt x="606" y="5112"/>
                  </a:cubicBezTo>
                  <a:lnTo>
                    <a:pt x="606" y="5112"/>
                  </a:lnTo>
                  <a:cubicBezTo>
                    <a:pt x="606" y="5112"/>
                    <a:pt x="607" y="5112"/>
                    <a:pt x="607" y="5112"/>
                  </a:cubicBezTo>
                  <a:cubicBezTo>
                    <a:pt x="612" y="5112"/>
                    <a:pt x="595" y="5102"/>
                    <a:pt x="578" y="5082"/>
                  </a:cubicBezTo>
                  <a:cubicBezTo>
                    <a:pt x="577" y="5079"/>
                    <a:pt x="566" y="5064"/>
                    <a:pt x="563" y="5058"/>
                  </a:cubicBezTo>
                  <a:cubicBezTo>
                    <a:pt x="559" y="5051"/>
                    <a:pt x="556" y="5045"/>
                    <a:pt x="553" y="5038"/>
                  </a:cubicBezTo>
                  <a:cubicBezTo>
                    <a:pt x="552" y="5033"/>
                    <a:pt x="550" y="5028"/>
                    <a:pt x="548" y="5026"/>
                  </a:cubicBezTo>
                  <a:cubicBezTo>
                    <a:pt x="537" y="4976"/>
                    <a:pt x="541" y="4990"/>
                    <a:pt x="536" y="4950"/>
                  </a:cubicBezTo>
                  <a:cubicBezTo>
                    <a:pt x="536" y="4950"/>
                    <a:pt x="536" y="4949"/>
                    <a:pt x="536" y="4948"/>
                  </a:cubicBezTo>
                  <a:lnTo>
                    <a:pt x="536" y="4948"/>
                  </a:lnTo>
                  <a:cubicBezTo>
                    <a:pt x="536" y="4948"/>
                    <a:pt x="536" y="4948"/>
                    <a:pt x="536" y="4948"/>
                  </a:cubicBezTo>
                  <a:cubicBezTo>
                    <a:pt x="536" y="4948"/>
                    <a:pt x="536" y="4948"/>
                    <a:pt x="536" y="4948"/>
                  </a:cubicBezTo>
                  <a:lnTo>
                    <a:pt x="536" y="4948"/>
                  </a:lnTo>
                  <a:cubicBezTo>
                    <a:pt x="536" y="4948"/>
                    <a:pt x="536" y="4948"/>
                    <a:pt x="536" y="4948"/>
                  </a:cubicBezTo>
                  <a:lnTo>
                    <a:pt x="536" y="4948"/>
                  </a:lnTo>
                  <a:cubicBezTo>
                    <a:pt x="535" y="4944"/>
                    <a:pt x="535" y="4939"/>
                    <a:pt x="533" y="4935"/>
                  </a:cubicBezTo>
                  <a:cubicBezTo>
                    <a:pt x="542" y="4925"/>
                    <a:pt x="547" y="4911"/>
                    <a:pt x="548" y="4892"/>
                  </a:cubicBezTo>
                  <a:lnTo>
                    <a:pt x="548" y="4888"/>
                  </a:lnTo>
                  <a:cubicBezTo>
                    <a:pt x="550" y="4884"/>
                    <a:pt x="550" y="4880"/>
                    <a:pt x="551" y="4877"/>
                  </a:cubicBezTo>
                  <a:cubicBezTo>
                    <a:pt x="551" y="4876"/>
                    <a:pt x="551" y="4876"/>
                    <a:pt x="552" y="4875"/>
                  </a:cubicBezTo>
                  <a:cubicBezTo>
                    <a:pt x="552" y="4875"/>
                    <a:pt x="552" y="4873"/>
                    <a:pt x="553" y="4873"/>
                  </a:cubicBezTo>
                  <a:cubicBezTo>
                    <a:pt x="559" y="4865"/>
                    <a:pt x="564" y="4856"/>
                    <a:pt x="571" y="4847"/>
                  </a:cubicBezTo>
                  <a:cubicBezTo>
                    <a:pt x="572" y="4846"/>
                    <a:pt x="573" y="4844"/>
                    <a:pt x="576" y="4842"/>
                  </a:cubicBezTo>
                  <a:cubicBezTo>
                    <a:pt x="599" y="4816"/>
                    <a:pt x="659" y="4805"/>
                    <a:pt x="726" y="4805"/>
                  </a:cubicBezTo>
                  <a:close/>
                  <a:moveTo>
                    <a:pt x="498" y="0"/>
                  </a:moveTo>
                  <a:cubicBezTo>
                    <a:pt x="489" y="0"/>
                    <a:pt x="479" y="3"/>
                    <a:pt x="468" y="9"/>
                  </a:cubicBezTo>
                  <a:cubicBezTo>
                    <a:pt x="428" y="32"/>
                    <a:pt x="435" y="81"/>
                    <a:pt x="460" y="112"/>
                  </a:cubicBezTo>
                  <a:cubicBezTo>
                    <a:pt x="485" y="156"/>
                    <a:pt x="510" y="201"/>
                    <a:pt x="533" y="244"/>
                  </a:cubicBezTo>
                  <a:cubicBezTo>
                    <a:pt x="595" y="360"/>
                    <a:pt x="651" y="480"/>
                    <a:pt x="705" y="601"/>
                  </a:cubicBezTo>
                  <a:cubicBezTo>
                    <a:pt x="813" y="844"/>
                    <a:pt x="940" y="1192"/>
                    <a:pt x="998" y="1503"/>
                  </a:cubicBezTo>
                  <a:cubicBezTo>
                    <a:pt x="1057" y="1801"/>
                    <a:pt x="1076" y="2100"/>
                    <a:pt x="1094" y="2430"/>
                  </a:cubicBezTo>
                  <a:cubicBezTo>
                    <a:pt x="1124" y="3040"/>
                    <a:pt x="1119" y="3679"/>
                    <a:pt x="1015" y="4253"/>
                  </a:cubicBezTo>
                  <a:cubicBezTo>
                    <a:pt x="988" y="4387"/>
                    <a:pt x="945" y="4521"/>
                    <a:pt x="896" y="4616"/>
                  </a:cubicBezTo>
                  <a:cubicBezTo>
                    <a:pt x="883" y="4640"/>
                    <a:pt x="871" y="4664"/>
                    <a:pt x="856" y="4686"/>
                  </a:cubicBezTo>
                  <a:cubicBezTo>
                    <a:pt x="854" y="4688"/>
                    <a:pt x="852" y="4692"/>
                    <a:pt x="850" y="4696"/>
                  </a:cubicBezTo>
                  <a:cubicBezTo>
                    <a:pt x="813" y="4691"/>
                    <a:pt x="775" y="4688"/>
                    <a:pt x="738" y="4687"/>
                  </a:cubicBezTo>
                  <a:cubicBezTo>
                    <a:pt x="732" y="4687"/>
                    <a:pt x="725" y="4686"/>
                    <a:pt x="719" y="4686"/>
                  </a:cubicBezTo>
                  <a:cubicBezTo>
                    <a:pt x="700" y="4686"/>
                    <a:pt x="681" y="4688"/>
                    <a:pt x="664" y="4690"/>
                  </a:cubicBezTo>
                  <a:cubicBezTo>
                    <a:pt x="612" y="4611"/>
                    <a:pt x="604" y="4553"/>
                    <a:pt x="603" y="4453"/>
                  </a:cubicBezTo>
                  <a:cubicBezTo>
                    <a:pt x="605" y="4293"/>
                    <a:pt x="625" y="4181"/>
                    <a:pt x="648" y="4034"/>
                  </a:cubicBezTo>
                  <a:cubicBezTo>
                    <a:pt x="690" y="3774"/>
                    <a:pt x="728" y="3514"/>
                    <a:pt x="751" y="3251"/>
                  </a:cubicBezTo>
                  <a:cubicBezTo>
                    <a:pt x="785" y="2904"/>
                    <a:pt x="779" y="2554"/>
                    <a:pt x="762" y="2205"/>
                  </a:cubicBezTo>
                  <a:cubicBezTo>
                    <a:pt x="731" y="1554"/>
                    <a:pt x="609" y="888"/>
                    <a:pt x="277" y="318"/>
                  </a:cubicBezTo>
                  <a:cubicBezTo>
                    <a:pt x="223" y="227"/>
                    <a:pt x="167" y="136"/>
                    <a:pt x="105" y="50"/>
                  </a:cubicBezTo>
                  <a:cubicBezTo>
                    <a:pt x="96" y="29"/>
                    <a:pt x="75" y="15"/>
                    <a:pt x="54" y="15"/>
                  </a:cubicBezTo>
                  <a:cubicBezTo>
                    <a:pt x="42" y="15"/>
                    <a:pt x="30" y="20"/>
                    <a:pt x="20" y="30"/>
                  </a:cubicBezTo>
                  <a:cubicBezTo>
                    <a:pt x="1" y="47"/>
                    <a:pt x="0" y="76"/>
                    <a:pt x="16" y="97"/>
                  </a:cubicBezTo>
                  <a:cubicBezTo>
                    <a:pt x="37" y="133"/>
                    <a:pt x="61" y="169"/>
                    <a:pt x="84" y="203"/>
                  </a:cubicBezTo>
                  <a:cubicBezTo>
                    <a:pt x="149" y="301"/>
                    <a:pt x="207" y="402"/>
                    <a:pt x="260" y="507"/>
                  </a:cubicBezTo>
                  <a:cubicBezTo>
                    <a:pt x="602" y="1183"/>
                    <a:pt x="702" y="1973"/>
                    <a:pt x="705" y="2754"/>
                  </a:cubicBezTo>
                  <a:cubicBezTo>
                    <a:pt x="707" y="3291"/>
                    <a:pt x="609" y="3771"/>
                    <a:pt x="536" y="4299"/>
                  </a:cubicBezTo>
                  <a:cubicBezTo>
                    <a:pt x="526" y="4417"/>
                    <a:pt x="514" y="4541"/>
                    <a:pt x="552" y="4655"/>
                  </a:cubicBezTo>
                  <a:cubicBezTo>
                    <a:pt x="561" y="4671"/>
                    <a:pt x="568" y="4691"/>
                    <a:pt x="577" y="4707"/>
                  </a:cubicBezTo>
                  <a:cubicBezTo>
                    <a:pt x="519" y="4728"/>
                    <a:pt x="470" y="4765"/>
                    <a:pt x="445" y="4827"/>
                  </a:cubicBezTo>
                  <a:cubicBezTo>
                    <a:pt x="439" y="4835"/>
                    <a:pt x="435" y="4844"/>
                    <a:pt x="435" y="4855"/>
                  </a:cubicBezTo>
                  <a:cubicBezTo>
                    <a:pt x="429" y="4881"/>
                    <a:pt x="430" y="4902"/>
                    <a:pt x="438" y="4919"/>
                  </a:cubicBezTo>
                  <a:cubicBezTo>
                    <a:pt x="443" y="5016"/>
                    <a:pt x="453" y="5118"/>
                    <a:pt x="530" y="5189"/>
                  </a:cubicBezTo>
                  <a:cubicBezTo>
                    <a:pt x="535" y="5195"/>
                    <a:pt x="537" y="5197"/>
                    <a:pt x="538" y="5197"/>
                  </a:cubicBezTo>
                  <a:cubicBezTo>
                    <a:pt x="538" y="5197"/>
                    <a:pt x="538" y="5197"/>
                    <a:pt x="538" y="5197"/>
                  </a:cubicBezTo>
                  <a:cubicBezTo>
                    <a:pt x="553" y="5215"/>
                    <a:pt x="578" y="5226"/>
                    <a:pt x="598" y="5238"/>
                  </a:cubicBezTo>
                  <a:cubicBezTo>
                    <a:pt x="653" y="5267"/>
                    <a:pt x="726" y="5276"/>
                    <a:pt x="795" y="5276"/>
                  </a:cubicBezTo>
                  <a:cubicBezTo>
                    <a:pt x="896" y="5276"/>
                    <a:pt x="992" y="5256"/>
                    <a:pt x="1022" y="5246"/>
                  </a:cubicBezTo>
                  <a:cubicBezTo>
                    <a:pt x="1024" y="5246"/>
                    <a:pt x="1026" y="5244"/>
                    <a:pt x="1027" y="5243"/>
                  </a:cubicBezTo>
                  <a:cubicBezTo>
                    <a:pt x="1039" y="5239"/>
                    <a:pt x="1051" y="5236"/>
                    <a:pt x="1061" y="5227"/>
                  </a:cubicBezTo>
                  <a:cubicBezTo>
                    <a:pt x="1094" y="5202"/>
                    <a:pt x="1091" y="5201"/>
                    <a:pt x="1106" y="5181"/>
                  </a:cubicBezTo>
                  <a:cubicBezTo>
                    <a:pt x="1113" y="5172"/>
                    <a:pt x="1118" y="5162"/>
                    <a:pt x="1122" y="5150"/>
                  </a:cubicBezTo>
                  <a:cubicBezTo>
                    <a:pt x="1130" y="5145"/>
                    <a:pt x="1140" y="5082"/>
                    <a:pt x="1140" y="5052"/>
                  </a:cubicBezTo>
                  <a:cubicBezTo>
                    <a:pt x="1142" y="4947"/>
                    <a:pt x="1150" y="4911"/>
                    <a:pt x="1134" y="4855"/>
                  </a:cubicBezTo>
                  <a:cubicBezTo>
                    <a:pt x="1130" y="4839"/>
                    <a:pt x="1109" y="4809"/>
                    <a:pt x="1103" y="4803"/>
                  </a:cubicBezTo>
                  <a:cubicBezTo>
                    <a:pt x="1094" y="4791"/>
                    <a:pt x="1081" y="4778"/>
                    <a:pt x="1072" y="4772"/>
                  </a:cubicBezTo>
                  <a:cubicBezTo>
                    <a:pt x="1032" y="4742"/>
                    <a:pt x="989" y="4724"/>
                    <a:pt x="942" y="4712"/>
                  </a:cubicBezTo>
                  <a:cubicBezTo>
                    <a:pt x="1046" y="4511"/>
                    <a:pt x="1082" y="4281"/>
                    <a:pt x="1117" y="4060"/>
                  </a:cubicBezTo>
                  <a:cubicBezTo>
                    <a:pt x="1163" y="3725"/>
                    <a:pt x="1182" y="3384"/>
                    <a:pt x="1192" y="3042"/>
                  </a:cubicBezTo>
                  <a:cubicBezTo>
                    <a:pt x="1201" y="2533"/>
                    <a:pt x="1190" y="2020"/>
                    <a:pt x="1107" y="1518"/>
                  </a:cubicBezTo>
                  <a:cubicBezTo>
                    <a:pt x="1046" y="1155"/>
                    <a:pt x="928" y="805"/>
                    <a:pt x="774" y="473"/>
                  </a:cubicBezTo>
                  <a:cubicBezTo>
                    <a:pt x="712" y="337"/>
                    <a:pt x="644" y="203"/>
                    <a:pt x="572" y="73"/>
                  </a:cubicBezTo>
                  <a:cubicBezTo>
                    <a:pt x="556" y="40"/>
                    <a:pt x="534" y="0"/>
                    <a:pt x="4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59"/>
            <p:cNvSpPr/>
            <p:nvPr/>
          </p:nvSpPr>
          <p:spPr>
            <a:xfrm>
              <a:off x="6619400" y="3759250"/>
              <a:ext cx="100" cy="75"/>
            </a:xfrm>
            <a:custGeom>
              <a:rect b="b" l="l" r="r" t="t"/>
              <a:pathLst>
                <a:path extrusionOk="0" h="3" w="4">
                  <a:moveTo>
                    <a:pt x="1" y="1"/>
                  </a:moveTo>
                  <a:cubicBezTo>
                    <a:pt x="1" y="1"/>
                    <a:pt x="1" y="1"/>
                    <a:pt x="3" y="2"/>
                  </a:cubicBezTo>
                  <a:cubicBezTo>
                    <a:pt x="2" y="1"/>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59"/>
            <p:cNvSpPr/>
            <p:nvPr/>
          </p:nvSpPr>
          <p:spPr>
            <a:xfrm>
              <a:off x="6619475" y="3759300"/>
              <a:ext cx="100" cy="100"/>
            </a:xfrm>
            <a:custGeom>
              <a:rect b="b" l="l" r="r" t="t"/>
              <a:pathLst>
                <a:path extrusionOk="0" h="4" w="4">
                  <a:moveTo>
                    <a:pt x="0" y="0"/>
                  </a:moveTo>
                  <a:lnTo>
                    <a:pt x="4" y="3"/>
                  </a:lnTo>
                  <a:cubicBezTo>
                    <a:pt x="1" y="1"/>
                    <a:pt x="1"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59"/>
            <p:cNvSpPr/>
            <p:nvPr/>
          </p:nvSpPr>
          <p:spPr>
            <a:xfrm>
              <a:off x="6700425" y="3564175"/>
              <a:ext cx="23575" cy="58425"/>
            </a:xfrm>
            <a:custGeom>
              <a:rect b="b" l="l" r="r" t="t"/>
              <a:pathLst>
                <a:path extrusionOk="0" h="2337" w="943">
                  <a:moveTo>
                    <a:pt x="444" y="1888"/>
                  </a:moveTo>
                  <a:cubicBezTo>
                    <a:pt x="449" y="1888"/>
                    <a:pt x="454" y="1888"/>
                    <a:pt x="460" y="1888"/>
                  </a:cubicBezTo>
                  <a:cubicBezTo>
                    <a:pt x="618" y="1888"/>
                    <a:pt x="819" y="1934"/>
                    <a:pt x="814" y="1982"/>
                  </a:cubicBezTo>
                  <a:cubicBezTo>
                    <a:pt x="833" y="2031"/>
                    <a:pt x="793" y="2177"/>
                    <a:pt x="768" y="2206"/>
                  </a:cubicBezTo>
                  <a:lnTo>
                    <a:pt x="761" y="2209"/>
                  </a:lnTo>
                  <a:cubicBezTo>
                    <a:pt x="757" y="2211"/>
                    <a:pt x="754" y="2211"/>
                    <a:pt x="751" y="2212"/>
                  </a:cubicBezTo>
                  <a:cubicBezTo>
                    <a:pt x="746" y="2212"/>
                    <a:pt x="741" y="2213"/>
                    <a:pt x="736" y="2213"/>
                  </a:cubicBezTo>
                  <a:cubicBezTo>
                    <a:pt x="695" y="2216"/>
                    <a:pt x="655" y="2218"/>
                    <a:pt x="616" y="2218"/>
                  </a:cubicBezTo>
                  <a:cubicBezTo>
                    <a:pt x="466" y="2218"/>
                    <a:pt x="340" y="2192"/>
                    <a:pt x="301" y="2126"/>
                  </a:cubicBezTo>
                  <a:cubicBezTo>
                    <a:pt x="279" y="2093"/>
                    <a:pt x="283" y="2072"/>
                    <a:pt x="283" y="1992"/>
                  </a:cubicBezTo>
                  <a:cubicBezTo>
                    <a:pt x="283" y="1983"/>
                    <a:pt x="280" y="1975"/>
                    <a:pt x="278" y="1969"/>
                  </a:cubicBezTo>
                  <a:cubicBezTo>
                    <a:pt x="279" y="1966"/>
                    <a:pt x="279" y="1964"/>
                    <a:pt x="280" y="1961"/>
                  </a:cubicBezTo>
                  <a:cubicBezTo>
                    <a:pt x="309" y="1911"/>
                    <a:pt x="304" y="1923"/>
                    <a:pt x="334" y="1902"/>
                  </a:cubicBezTo>
                  <a:cubicBezTo>
                    <a:pt x="348" y="1894"/>
                    <a:pt x="381" y="1888"/>
                    <a:pt x="444" y="1888"/>
                  </a:cubicBezTo>
                  <a:close/>
                  <a:moveTo>
                    <a:pt x="303" y="1"/>
                  </a:moveTo>
                  <a:cubicBezTo>
                    <a:pt x="263" y="1"/>
                    <a:pt x="233" y="56"/>
                    <a:pt x="268" y="88"/>
                  </a:cubicBezTo>
                  <a:cubicBezTo>
                    <a:pt x="518" y="361"/>
                    <a:pt x="675" y="710"/>
                    <a:pt x="745" y="1102"/>
                  </a:cubicBezTo>
                  <a:cubicBezTo>
                    <a:pt x="771" y="1276"/>
                    <a:pt x="757" y="1537"/>
                    <a:pt x="727" y="1677"/>
                  </a:cubicBezTo>
                  <a:cubicBezTo>
                    <a:pt x="722" y="1717"/>
                    <a:pt x="708" y="1756"/>
                    <a:pt x="702" y="1796"/>
                  </a:cubicBezTo>
                  <a:cubicBezTo>
                    <a:pt x="620" y="1778"/>
                    <a:pt x="531" y="1771"/>
                    <a:pt x="457" y="1771"/>
                  </a:cubicBezTo>
                  <a:cubicBezTo>
                    <a:pt x="425" y="1771"/>
                    <a:pt x="396" y="1772"/>
                    <a:pt x="372" y="1775"/>
                  </a:cubicBezTo>
                  <a:cubicBezTo>
                    <a:pt x="423" y="1596"/>
                    <a:pt x="398" y="1406"/>
                    <a:pt x="366" y="1226"/>
                  </a:cubicBezTo>
                  <a:cubicBezTo>
                    <a:pt x="315" y="921"/>
                    <a:pt x="259" y="606"/>
                    <a:pt x="100" y="336"/>
                  </a:cubicBezTo>
                  <a:cubicBezTo>
                    <a:pt x="92" y="317"/>
                    <a:pt x="73" y="307"/>
                    <a:pt x="55" y="307"/>
                  </a:cubicBezTo>
                  <a:cubicBezTo>
                    <a:pt x="34" y="307"/>
                    <a:pt x="13" y="320"/>
                    <a:pt x="7" y="343"/>
                  </a:cubicBezTo>
                  <a:cubicBezTo>
                    <a:pt x="0" y="371"/>
                    <a:pt x="21" y="393"/>
                    <a:pt x="33" y="416"/>
                  </a:cubicBezTo>
                  <a:cubicBezTo>
                    <a:pt x="160" y="617"/>
                    <a:pt x="219" y="818"/>
                    <a:pt x="270" y="1062"/>
                  </a:cubicBezTo>
                  <a:cubicBezTo>
                    <a:pt x="299" y="1241"/>
                    <a:pt x="331" y="1399"/>
                    <a:pt x="322" y="1593"/>
                  </a:cubicBezTo>
                  <a:cubicBezTo>
                    <a:pt x="317" y="1647"/>
                    <a:pt x="296" y="1740"/>
                    <a:pt x="268" y="1806"/>
                  </a:cubicBezTo>
                  <a:cubicBezTo>
                    <a:pt x="223" y="1832"/>
                    <a:pt x="190" y="1878"/>
                    <a:pt x="171" y="1926"/>
                  </a:cubicBezTo>
                  <a:cubicBezTo>
                    <a:pt x="161" y="1959"/>
                    <a:pt x="146" y="1997"/>
                    <a:pt x="160" y="2029"/>
                  </a:cubicBezTo>
                  <a:cubicBezTo>
                    <a:pt x="165" y="2042"/>
                    <a:pt x="172" y="2052"/>
                    <a:pt x="183" y="2057"/>
                  </a:cubicBezTo>
                  <a:cubicBezTo>
                    <a:pt x="183" y="2126"/>
                    <a:pt x="192" y="2177"/>
                    <a:pt x="256" y="2242"/>
                  </a:cubicBezTo>
                  <a:cubicBezTo>
                    <a:pt x="344" y="2316"/>
                    <a:pt x="482" y="2336"/>
                    <a:pt x="602" y="2336"/>
                  </a:cubicBezTo>
                  <a:cubicBezTo>
                    <a:pt x="674" y="2336"/>
                    <a:pt x="741" y="2329"/>
                    <a:pt x="786" y="2321"/>
                  </a:cubicBezTo>
                  <a:cubicBezTo>
                    <a:pt x="855" y="2304"/>
                    <a:pt x="886" y="2234"/>
                    <a:pt x="906" y="2172"/>
                  </a:cubicBezTo>
                  <a:cubicBezTo>
                    <a:pt x="924" y="2099"/>
                    <a:pt x="943" y="2018"/>
                    <a:pt x="922" y="1940"/>
                  </a:cubicBezTo>
                  <a:cubicBezTo>
                    <a:pt x="909" y="1890"/>
                    <a:pt x="864" y="1854"/>
                    <a:pt x="801" y="1827"/>
                  </a:cubicBezTo>
                  <a:cubicBezTo>
                    <a:pt x="801" y="1826"/>
                    <a:pt x="801" y="1826"/>
                    <a:pt x="804" y="1825"/>
                  </a:cubicBezTo>
                  <a:cubicBezTo>
                    <a:pt x="909" y="1416"/>
                    <a:pt x="831" y="983"/>
                    <a:pt x="677" y="597"/>
                  </a:cubicBezTo>
                  <a:cubicBezTo>
                    <a:pt x="589" y="388"/>
                    <a:pt x="456" y="137"/>
                    <a:pt x="323" y="5"/>
                  </a:cubicBezTo>
                  <a:cubicBezTo>
                    <a:pt x="316" y="2"/>
                    <a:pt x="309" y="1"/>
                    <a:pt x="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59"/>
            <p:cNvSpPr/>
            <p:nvPr/>
          </p:nvSpPr>
          <p:spPr>
            <a:xfrm>
              <a:off x="6729150" y="3061100"/>
              <a:ext cx="29100" cy="20250"/>
            </a:xfrm>
            <a:custGeom>
              <a:rect b="b" l="l" r="r" t="t"/>
              <a:pathLst>
                <a:path extrusionOk="0" h="810" w="1164">
                  <a:moveTo>
                    <a:pt x="812" y="0"/>
                  </a:moveTo>
                  <a:cubicBezTo>
                    <a:pt x="787" y="0"/>
                    <a:pt x="762" y="17"/>
                    <a:pt x="743" y="35"/>
                  </a:cubicBezTo>
                  <a:cubicBezTo>
                    <a:pt x="700" y="67"/>
                    <a:pt x="658" y="101"/>
                    <a:pt x="614" y="133"/>
                  </a:cubicBezTo>
                  <a:cubicBezTo>
                    <a:pt x="396" y="305"/>
                    <a:pt x="197" y="503"/>
                    <a:pt x="1" y="698"/>
                  </a:cubicBezTo>
                  <a:cubicBezTo>
                    <a:pt x="218" y="531"/>
                    <a:pt x="446" y="380"/>
                    <a:pt x="671" y="225"/>
                  </a:cubicBezTo>
                  <a:lnTo>
                    <a:pt x="671" y="225"/>
                  </a:lnTo>
                  <a:cubicBezTo>
                    <a:pt x="508" y="348"/>
                    <a:pt x="333" y="484"/>
                    <a:pt x="156" y="631"/>
                  </a:cubicBezTo>
                  <a:cubicBezTo>
                    <a:pt x="333" y="521"/>
                    <a:pt x="516" y="425"/>
                    <a:pt x="695" y="319"/>
                  </a:cubicBezTo>
                  <a:lnTo>
                    <a:pt x="695" y="319"/>
                  </a:lnTo>
                  <a:cubicBezTo>
                    <a:pt x="566" y="411"/>
                    <a:pt x="443" y="513"/>
                    <a:pt x="316" y="598"/>
                  </a:cubicBezTo>
                  <a:cubicBezTo>
                    <a:pt x="454" y="537"/>
                    <a:pt x="585" y="467"/>
                    <a:pt x="717" y="395"/>
                  </a:cubicBezTo>
                  <a:lnTo>
                    <a:pt x="717" y="395"/>
                  </a:lnTo>
                  <a:cubicBezTo>
                    <a:pt x="513" y="530"/>
                    <a:pt x="311" y="671"/>
                    <a:pt x="109" y="810"/>
                  </a:cubicBezTo>
                  <a:cubicBezTo>
                    <a:pt x="308" y="711"/>
                    <a:pt x="509" y="611"/>
                    <a:pt x="706" y="506"/>
                  </a:cubicBezTo>
                  <a:lnTo>
                    <a:pt x="706" y="506"/>
                  </a:lnTo>
                  <a:cubicBezTo>
                    <a:pt x="576" y="596"/>
                    <a:pt x="444" y="686"/>
                    <a:pt x="316" y="778"/>
                  </a:cubicBezTo>
                  <a:cubicBezTo>
                    <a:pt x="593" y="638"/>
                    <a:pt x="886" y="523"/>
                    <a:pt x="1137" y="338"/>
                  </a:cubicBezTo>
                  <a:cubicBezTo>
                    <a:pt x="1163" y="308"/>
                    <a:pt x="1148" y="271"/>
                    <a:pt x="1119" y="257"/>
                  </a:cubicBezTo>
                  <a:cubicBezTo>
                    <a:pt x="1132" y="227"/>
                    <a:pt x="1114" y="188"/>
                    <a:pt x="1082" y="179"/>
                  </a:cubicBezTo>
                  <a:cubicBezTo>
                    <a:pt x="1077" y="178"/>
                    <a:pt x="1072" y="177"/>
                    <a:pt x="1068" y="177"/>
                  </a:cubicBezTo>
                  <a:cubicBezTo>
                    <a:pt x="1052" y="177"/>
                    <a:pt x="1037" y="185"/>
                    <a:pt x="1023" y="194"/>
                  </a:cubicBezTo>
                  <a:cubicBezTo>
                    <a:pt x="1021" y="173"/>
                    <a:pt x="1008" y="153"/>
                    <a:pt x="987" y="147"/>
                  </a:cubicBezTo>
                  <a:cubicBezTo>
                    <a:pt x="982" y="146"/>
                    <a:pt x="977" y="145"/>
                    <a:pt x="972" y="145"/>
                  </a:cubicBezTo>
                  <a:cubicBezTo>
                    <a:pt x="963" y="145"/>
                    <a:pt x="955" y="147"/>
                    <a:pt x="948" y="153"/>
                  </a:cubicBezTo>
                  <a:cubicBezTo>
                    <a:pt x="947" y="154"/>
                    <a:pt x="944" y="155"/>
                    <a:pt x="943" y="156"/>
                  </a:cubicBezTo>
                  <a:cubicBezTo>
                    <a:pt x="947" y="150"/>
                    <a:pt x="949" y="146"/>
                    <a:pt x="951" y="140"/>
                  </a:cubicBezTo>
                  <a:cubicBezTo>
                    <a:pt x="962" y="105"/>
                    <a:pt x="930" y="72"/>
                    <a:pt x="897" y="72"/>
                  </a:cubicBezTo>
                  <a:cubicBezTo>
                    <a:pt x="888" y="72"/>
                    <a:pt x="878" y="75"/>
                    <a:pt x="870" y="80"/>
                  </a:cubicBezTo>
                  <a:cubicBezTo>
                    <a:pt x="866" y="82"/>
                    <a:pt x="861" y="86"/>
                    <a:pt x="856" y="89"/>
                  </a:cubicBezTo>
                  <a:cubicBezTo>
                    <a:pt x="871" y="67"/>
                    <a:pt x="869" y="36"/>
                    <a:pt x="849" y="17"/>
                  </a:cubicBezTo>
                  <a:cubicBezTo>
                    <a:pt x="838" y="5"/>
                    <a:pt x="825" y="0"/>
                    <a:pt x="8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59"/>
            <p:cNvSpPr/>
            <p:nvPr/>
          </p:nvSpPr>
          <p:spPr>
            <a:xfrm>
              <a:off x="6742800" y="3074450"/>
              <a:ext cx="21025" cy="14525"/>
            </a:xfrm>
            <a:custGeom>
              <a:rect b="b" l="l" r="r" t="t"/>
              <a:pathLst>
                <a:path extrusionOk="0" h="581" w="841">
                  <a:moveTo>
                    <a:pt x="635" y="1"/>
                  </a:moveTo>
                  <a:cubicBezTo>
                    <a:pt x="598" y="3"/>
                    <a:pt x="577" y="41"/>
                    <a:pt x="549" y="61"/>
                  </a:cubicBezTo>
                  <a:cubicBezTo>
                    <a:pt x="490" y="111"/>
                    <a:pt x="429" y="160"/>
                    <a:pt x="369" y="211"/>
                  </a:cubicBezTo>
                  <a:cubicBezTo>
                    <a:pt x="279" y="280"/>
                    <a:pt x="133" y="387"/>
                    <a:pt x="0" y="442"/>
                  </a:cubicBezTo>
                  <a:cubicBezTo>
                    <a:pt x="145" y="403"/>
                    <a:pt x="285" y="341"/>
                    <a:pt x="415" y="265"/>
                  </a:cubicBezTo>
                  <a:lnTo>
                    <a:pt x="415" y="265"/>
                  </a:lnTo>
                  <a:cubicBezTo>
                    <a:pt x="310" y="342"/>
                    <a:pt x="201" y="411"/>
                    <a:pt x="96" y="486"/>
                  </a:cubicBezTo>
                  <a:cubicBezTo>
                    <a:pt x="289" y="396"/>
                    <a:pt x="490" y="314"/>
                    <a:pt x="660" y="186"/>
                  </a:cubicBezTo>
                  <a:lnTo>
                    <a:pt x="660" y="186"/>
                  </a:lnTo>
                  <a:cubicBezTo>
                    <a:pt x="510" y="304"/>
                    <a:pt x="376" y="408"/>
                    <a:pt x="191" y="542"/>
                  </a:cubicBezTo>
                  <a:cubicBezTo>
                    <a:pt x="300" y="491"/>
                    <a:pt x="407" y="437"/>
                    <a:pt x="513" y="380"/>
                  </a:cubicBezTo>
                  <a:lnTo>
                    <a:pt x="513" y="380"/>
                  </a:lnTo>
                  <a:cubicBezTo>
                    <a:pt x="433" y="440"/>
                    <a:pt x="357" y="498"/>
                    <a:pt x="261" y="580"/>
                  </a:cubicBezTo>
                  <a:cubicBezTo>
                    <a:pt x="408" y="490"/>
                    <a:pt x="573" y="414"/>
                    <a:pt x="702" y="295"/>
                  </a:cubicBezTo>
                  <a:cubicBezTo>
                    <a:pt x="707" y="285"/>
                    <a:pt x="705" y="275"/>
                    <a:pt x="699" y="268"/>
                  </a:cubicBezTo>
                  <a:cubicBezTo>
                    <a:pt x="741" y="240"/>
                    <a:pt x="783" y="211"/>
                    <a:pt x="824" y="177"/>
                  </a:cubicBezTo>
                  <a:cubicBezTo>
                    <a:pt x="833" y="166"/>
                    <a:pt x="840" y="153"/>
                    <a:pt x="840" y="140"/>
                  </a:cubicBezTo>
                  <a:cubicBezTo>
                    <a:pt x="841" y="113"/>
                    <a:pt x="818" y="92"/>
                    <a:pt x="794" y="92"/>
                  </a:cubicBezTo>
                  <a:cubicBezTo>
                    <a:pt x="789" y="92"/>
                    <a:pt x="785" y="93"/>
                    <a:pt x="781" y="94"/>
                  </a:cubicBezTo>
                  <a:cubicBezTo>
                    <a:pt x="756" y="105"/>
                    <a:pt x="762" y="106"/>
                    <a:pt x="727" y="131"/>
                  </a:cubicBezTo>
                  <a:cubicBezTo>
                    <a:pt x="706" y="149"/>
                    <a:pt x="685" y="165"/>
                    <a:pt x="665" y="181"/>
                  </a:cubicBezTo>
                  <a:cubicBezTo>
                    <a:pt x="688" y="162"/>
                    <a:pt x="711" y="145"/>
                    <a:pt x="733" y="125"/>
                  </a:cubicBezTo>
                  <a:cubicBezTo>
                    <a:pt x="777" y="97"/>
                    <a:pt x="779" y="36"/>
                    <a:pt x="720" y="28"/>
                  </a:cubicBezTo>
                  <a:cubicBezTo>
                    <a:pt x="688" y="36"/>
                    <a:pt x="697" y="36"/>
                    <a:pt x="683" y="46"/>
                  </a:cubicBezTo>
                  <a:cubicBezTo>
                    <a:pt x="680" y="22"/>
                    <a:pt x="660" y="1"/>
                    <a:pt x="6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59"/>
            <p:cNvSpPr/>
            <p:nvPr/>
          </p:nvSpPr>
          <p:spPr>
            <a:xfrm>
              <a:off x="6708075" y="3025800"/>
              <a:ext cx="14800" cy="12350"/>
            </a:xfrm>
            <a:custGeom>
              <a:rect b="b" l="l" r="r" t="t"/>
              <a:pathLst>
                <a:path extrusionOk="0" h="494" w="592">
                  <a:moveTo>
                    <a:pt x="534" y="0"/>
                  </a:moveTo>
                  <a:cubicBezTo>
                    <a:pt x="533" y="0"/>
                    <a:pt x="533" y="0"/>
                    <a:pt x="533" y="0"/>
                  </a:cubicBezTo>
                  <a:cubicBezTo>
                    <a:pt x="492" y="3"/>
                    <a:pt x="478" y="48"/>
                    <a:pt x="452" y="72"/>
                  </a:cubicBezTo>
                  <a:cubicBezTo>
                    <a:pt x="355" y="200"/>
                    <a:pt x="165" y="392"/>
                    <a:pt x="0" y="493"/>
                  </a:cubicBezTo>
                  <a:cubicBezTo>
                    <a:pt x="215" y="410"/>
                    <a:pt x="443" y="215"/>
                    <a:pt x="564" y="77"/>
                  </a:cubicBezTo>
                  <a:cubicBezTo>
                    <a:pt x="592" y="51"/>
                    <a:pt x="572" y="0"/>
                    <a:pt x="5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59"/>
            <p:cNvSpPr/>
            <p:nvPr/>
          </p:nvSpPr>
          <p:spPr>
            <a:xfrm>
              <a:off x="6709975" y="3026975"/>
              <a:ext cx="14800" cy="12125"/>
            </a:xfrm>
            <a:custGeom>
              <a:rect b="b" l="l" r="r" t="t"/>
              <a:pathLst>
                <a:path extrusionOk="0" h="485" w="592">
                  <a:moveTo>
                    <a:pt x="544" y="1"/>
                  </a:moveTo>
                  <a:cubicBezTo>
                    <a:pt x="540" y="1"/>
                    <a:pt x="536" y="1"/>
                    <a:pt x="532" y="3"/>
                  </a:cubicBezTo>
                  <a:cubicBezTo>
                    <a:pt x="499" y="15"/>
                    <a:pt x="483" y="54"/>
                    <a:pt x="458" y="77"/>
                  </a:cubicBezTo>
                  <a:cubicBezTo>
                    <a:pt x="315" y="228"/>
                    <a:pt x="175" y="385"/>
                    <a:pt x="0" y="485"/>
                  </a:cubicBezTo>
                  <a:cubicBezTo>
                    <a:pt x="94" y="457"/>
                    <a:pt x="178" y="406"/>
                    <a:pt x="260" y="354"/>
                  </a:cubicBezTo>
                  <a:cubicBezTo>
                    <a:pt x="378" y="276"/>
                    <a:pt x="492" y="188"/>
                    <a:pt x="581" y="76"/>
                  </a:cubicBezTo>
                  <a:cubicBezTo>
                    <a:pt x="583" y="73"/>
                    <a:pt x="583" y="72"/>
                    <a:pt x="583" y="72"/>
                  </a:cubicBezTo>
                  <a:lnTo>
                    <a:pt x="583" y="72"/>
                  </a:lnTo>
                  <a:cubicBezTo>
                    <a:pt x="583" y="72"/>
                    <a:pt x="583" y="72"/>
                    <a:pt x="582" y="72"/>
                  </a:cubicBezTo>
                  <a:lnTo>
                    <a:pt x="582" y="72"/>
                  </a:lnTo>
                  <a:cubicBezTo>
                    <a:pt x="587" y="65"/>
                    <a:pt x="590" y="56"/>
                    <a:pt x="590" y="47"/>
                  </a:cubicBezTo>
                  <a:cubicBezTo>
                    <a:pt x="591" y="22"/>
                    <a:pt x="568" y="1"/>
                    <a:pt x="5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59"/>
            <p:cNvSpPr/>
            <p:nvPr/>
          </p:nvSpPr>
          <p:spPr>
            <a:xfrm>
              <a:off x="6712000" y="3029300"/>
              <a:ext cx="15850" cy="13175"/>
            </a:xfrm>
            <a:custGeom>
              <a:rect b="b" l="l" r="r" t="t"/>
              <a:pathLst>
                <a:path extrusionOk="0" h="527" w="634">
                  <a:moveTo>
                    <a:pt x="515" y="1"/>
                  </a:moveTo>
                  <a:cubicBezTo>
                    <a:pt x="502" y="1"/>
                    <a:pt x="489" y="6"/>
                    <a:pt x="480" y="19"/>
                  </a:cubicBezTo>
                  <a:cubicBezTo>
                    <a:pt x="342" y="190"/>
                    <a:pt x="171" y="331"/>
                    <a:pt x="1" y="456"/>
                  </a:cubicBezTo>
                  <a:cubicBezTo>
                    <a:pt x="172" y="382"/>
                    <a:pt x="337" y="287"/>
                    <a:pt x="474" y="158"/>
                  </a:cubicBezTo>
                  <a:cubicBezTo>
                    <a:pt x="487" y="143"/>
                    <a:pt x="500" y="130"/>
                    <a:pt x="511" y="119"/>
                  </a:cubicBezTo>
                  <a:lnTo>
                    <a:pt x="511" y="119"/>
                  </a:lnTo>
                  <a:cubicBezTo>
                    <a:pt x="399" y="258"/>
                    <a:pt x="224" y="433"/>
                    <a:pt x="54" y="526"/>
                  </a:cubicBezTo>
                  <a:cubicBezTo>
                    <a:pt x="216" y="478"/>
                    <a:pt x="363" y="384"/>
                    <a:pt x="489" y="272"/>
                  </a:cubicBezTo>
                  <a:cubicBezTo>
                    <a:pt x="540" y="224"/>
                    <a:pt x="623" y="142"/>
                    <a:pt x="628" y="105"/>
                  </a:cubicBezTo>
                  <a:cubicBezTo>
                    <a:pt x="633" y="80"/>
                    <a:pt x="609" y="56"/>
                    <a:pt x="584" y="56"/>
                  </a:cubicBezTo>
                  <a:cubicBezTo>
                    <a:pt x="581" y="56"/>
                    <a:pt x="577" y="57"/>
                    <a:pt x="573" y="58"/>
                  </a:cubicBezTo>
                  <a:cubicBezTo>
                    <a:pt x="558" y="66"/>
                    <a:pt x="554" y="68"/>
                    <a:pt x="552" y="71"/>
                  </a:cubicBezTo>
                  <a:cubicBezTo>
                    <a:pt x="557" y="62"/>
                    <a:pt x="559" y="55"/>
                    <a:pt x="561" y="45"/>
                  </a:cubicBezTo>
                  <a:cubicBezTo>
                    <a:pt x="562" y="18"/>
                    <a:pt x="539" y="1"/>
                    <a:pt x="5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59"/>
            <p:cNvSpPr/>
            <p:nvPr/>
          </p:nvSpPr>
          <p:spPr>
            <a:xfrm>
              <a:off x="6669825" y="3043300"/>
              <a:ext cx="10975" cy="21350"/>
            </a:xfrm>
            <a:custGeom>
              <a:rect b="b" l="l" r="r" t="t"/>
              <a:pathLst>
                <a:path extrusionOk="0" h="854" w="439">
                  <a:moveTo>
                    <a:pt x="271" y="36"/>
                  </a:moveTo>
                  <a:lnTo>
                    <a:pt x="271" y="36"/>
                  </a:lnTo>
                  <a:cubicBezTo>
                    <a:pt x="271" y="36"/>
                    <a:pt x="271" y="37"/>
                    <a:pt x="272" y="41"/>
                  </a:cubicBezTo>
                  <a:cubicBezTo>
                    <a:pt x="271" y="38"/>
                    <a:pt x="271" y="36"/>
                    <a:pt x="271" y="36"/>
                  </a:cubicBezTo>
                  <a:close/>
                  <a:moveTo>
                    <a:pt x="225" y="0"/>
                  </a:moveTo>
                  <a:cubicBezTo>
                    <a:pt x="211" y="0"/>
                    <a:pt x="196" y="7"/>
                    <a:pt x="188" y="22"/>
                  </a:cubicBezTo>
                  <a:cubicBezTo>
                    <a:pt x="185" y="26"/>
                    <a:pt x="184" y="30"/>
                    <a:pt x="183" y="34"/>
                  </a:cubicBezTo>
                  <a:cubicBezTo>
                    <a:pt x="176" y="14"/>
                    <a:pt x="155" y="3"/>
                    <a:pt x="134" y="3"/>
                  </a:cubicBezTo>
                  <a:cubicBezTo>
                    <a:pt x="118" y="3"/>
                    <a:pt x="102" y="10"/>
                    <a:pt x="92" y="26"/>
                  </a:cubicBezTo>
                  <a:cubicBezTo>
                    <a:pt x="51" y="287"/>
                    <a:pt x="29" y="552"/>
                    <a:pt x="1" y="817"/>
                  </a:cubicBezTo>
                  <a:cubicBezTo>
                    <a:pt x="67" y="614"/>
                    <a:pt x="126" y="410"/>
                    <a:pt x="164" y="201"/>
                  </a:cubicBezTo>
                  <a:lnTo>
                    <a:pt x="164" y="201"/>
                  </a:lnTo>
                  <a:cubicBezTo>
                    <a:pt x="143" y="413"/>
                    <a:pt x="123" y="603"/>
                    <a:pt x="82" y="805"/>
                  </a:cubicBezTo>
                  <a:cubicBezTo>
                    <a:pt x="166" y="613"/>
                    <a:pt x="229" y="407"/>
                    <a:pt x="257" y="199"/>
                  </a:cubicBezTo>
                  <a:lnTo>
                    <a:pt x="257" y="199"/>
                  </a:lnTo>
                  <a:cubicBezTo>
                    <a:pt x="236" y="423"/>
                    <a:pt x="208" y="603"/>
                    <a:pt x="178" y="839"/>
                  </a:cubicBezTo>
                  <a:cubicBezTo>
                    <a:pt x="242" y="659"/>
                    <a:pt x="304" y="478"/>
                    <a:pt x="339" y="290"/>
                  </a:cubicBezTo>
                  <a:lnTo>
                    <a:pt x="339" y="290"/>
                  </a:lnTo>
                  <a:cubicBezTo>
                    <a:pt x="329" y="483"/>
                    <a:pt x="309" y="663"/>
                    <a:pt x="278" y="853"/>
                  </a:cubicBezTo>
                  <a:cubicBezTo>
                    <a:pt x="372" y="621"/>
                    <a:pt x="437" y="375"/>
                    <a:pt x="437" y="124"/>
                  </a:cubicBezTo>
                  <a:cubicBezTo>
                    <a:pt x="438" y="97"/>
                    <a:pt x="414" y="77"/>
                    <a:pt x="389" y="77"/>
                  </a:cubicBezTo>
                  <a:cubicBezTo>
                    <a:pt x="383" y="77"/>
                    <a:pt x="376" y="79"/>
                    <a:pt x="369" y="82"/>
                  </a:cubicBezTo>
                  <a:cubicBezTo>
                    <a:pt x="369" y="66"/>
                    <a:pt x="369" y="50"/>
                    <a:pt x="366" y="35"/>
                  </a:cubicBezTo>
                  <a:cubicBezTo>
                    <a:pt x="360" y="15"/>
                    <a:pt x="340" y="4"/>
                    <a:pt x="320" y="4"/>
                  </a:cubicBezTo>
                  <a:cubicBezTo>
                    <a:pt x="307" y="4"/>
                    <a:pt x="293" y="9"/>
                    <a:pt x="284" y="19"/>
                  </a:cubicBezTo>
                  <a:cubicBezTo>
                    <a:pt x="277" y="30"/>
                    <a:pt x="273" y="35"/>
                    <a:pt x="272" y="41"/>
                  </a:cubicBezTo>
                  <a:cubicBezTo>
                    <a:pt x="270" y="16"/>
                    <a:pt x="247" y="0"/>
                    <a:pt x="2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59"/>
            <p:cNvSpPr/>
            <p:nvPr/>
          </p:nvSpPr>
          <p:spPr>
            <a:xfrm>
              <a:off x="6680050" y="3046300"/>
              <a:ext cx="3850" cy="18300"/>
            </a:xfrm>
            <a:custGeom>
              <a:rect b="b" l="l" r="r" t="t"/>
              <a:pathLst>
                <a:path extrusionOk="0" h="732" w="154">
                  <a:moveTo>
                    <a:pt x="100" y="0"/>
                  </a:moveTo>
                  <a:cubicBezTo>
                    <a:pt x="74" y="0"/>
                    <a:pt x="48" y="25"/>
                    <a:pt x="52" y="60"/>
                  </a:cubicBezTo>
                  <a:cubicBezTo>
                    <a:pt x="41" y="283"/>
                    <a:pt x="33" y="520"/>
                    <a:pt x="1" y="731"/>
                  </a:cubicBezTo>
                  <a:cubicBezTo>
                    <a:pt x="58" y="595"/>
                    <a:pt x="90" y="450"/>
                    <a:pt x="117" y="304"/>
                  </a:cubicBezTo>
                  <a:cubicBezTo>
                    <a:pt x="127" y="214"/>
                    <a:pt x="153" y="118"/>
                    <a:pt x="141" y="29"/>
                  </a:cubicBezTo>
                  <a:cubicBezTo>
                    <a:pt x="132" y="9"/>
                    <a:pt x="116" y="0"/>
                    <a:pt x="1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59"/>
            <p:cNvSpPr/>
            <p:nvPr/>
          </p:nvSpPr>
          <p:spPr>
            <a:xfrm>
              <a:off x="6639025" y="2975175"/>
              <a:ext cx="21950" cy="19500"/>
            </a:xfrm>
            <a:custGeom>
              <a:rect b="b" l="l" r="r" t="t"/>
              <a:pathLst>
                <a:path extrusionOk="0" h="780" w="878">
                  <a:moveTo>
                    <a:pt x="623" y="0"/>
                  </a:moveTo>
                  <a:cubicBezTo>
                    <a:pt x="619" y="0"/>
                    <a:pt x="615" y="1"/>
                    <a:pt x="612" y="2"/>
                  </a:cubicBezTo>
                  <a:cubicBezTo>
                    <a:pt x="578" y="12"/>
                    <a:pt x="519" y="83"/>
                    <a:pt x="471" y="133"/>
                  </a:cubicBezTo>
                  <a:cubicBezTo>
                    <a:pt x="309" y="309"/>
                    <a:pt x="155" y="495"/>
                    <a:pt x="0" y="677"/>
                  </a:cubicBezTo>
                  <a:cubicBezTo>
                    <a:pt x="216" y="506"/>
                    <a:pt x="424" y="325"/>
                    <a:pt x="619" y="129"/>
                  </a:cubicBezTo>
                  <a:lnTo>
                    <a:pt x="619" y="129"/>
                  </a:lnTo>
                  <a:cubicBezTo>
                    <a:pt x="589" y="162"/>
                    <a:pt x="558" y="196"/>
                    <a:pt x="528" y="230"/>
                  </a:cubicBezTo>
                  <a:cubicBezTo>
                    <a:pt x="387" y="393"/>
                    <a:pt x="244" y="553"/>
                    <a:pt x="106" y="718"/>
                  </a:cubicBezTo>
                  <a:cubicBezTo>
                    <a:pt x="270" y="588"/>
                    <a:pt x="435" y="456"/>
                    <a:pt x="585" y="310"/>
                  </a:cubicBezTo>
                  <a:lnTo>
                    <a:pt x="585" y="310"/>
                  </a:lnTo>
                  <a:cubicBezTo>
                    <a:pt x="446" y="467"/>
                    <a:pt x="306" y="625"/>
                    <a:pt x="162" y="779"/>
                  </a:cubicBezTo>
                  <a:cubicBezTo>
                    <a:pt x="404" y="591"/>
                    <a:pt x="656" y="407"/>
                    <a:pt x="857" y="161"/>
                  </a:cubicBezTo>
                  <a:cubicBezTo>
                    <a:pt x="877" y="122"/>
                    <a:pt x="842" y="85"/>
                    <a:pt x="806" y="85"/>
                  </a:cubicBezTo>
                  <a:cubicBezTo>
                    <a:pt x="794" y="85"/>
                    <a:pt x="781" y="90"/>
                    <a:pt x="771" y="100"/>
                  </a:cubicBezTo>
                  <a:cubicBezTo>
                    <a:pt x="764" y="108"/>
                    <a:pt x="758" y="115"/>
                    <a:pt x="753" y="121"/>
                  </a:cubicBezTo>
                  <a:cubicBezTo>
                    <a:pt x="753" y="119"/>
                    <a:pt x="754" y="118"/>
                    <a:pt x="754" y="115"/>
                  </a:cubicBezTo>
                  <a:cubicBezTo>
                    <a:pt x="755" y="86"/>
                    <a:pt x="729" y="63"/>
                    <a:pt x="701" y="63"/>
                  </a:cubicBezTo>
                  <a:cubicBezTo>
                    <a:pt x="697" y="63"/>
                    <a:pt x="693" y="63"/>
                    <a:pt x="689" y="64"/>
                  </a:cubicBezTo>
                  <a:cubicBezTo>
                    <a:pt x="678" y="67"/>
                    <a:pt x="670" y="74"/>
                    <a:pt x="663" y="82"/>
                  </a:cubicBezTo>
                  <a:cubicBezTo>
                    <a:pt x="668" y="75"/>
                    <a:pt x="670" y="67"/>
                    <a:pt x="674" y="49"/>
                  </a:cubicBezTo>
                  <a:cubicBezTo>
                    <a:pt x="674" y="21"/>
                    <a:pt x="649" y="0"/>
                    <a:pt x="6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59"/>
            <p:cNvSpPr/>
            <p:nvPr/>
          </p:nvSpPr>
          <p:spPr>
            <a:xfrm>
              <a:off x="6634825" y="2971725"/>
              <a:ext cx="18875" cy="19500"/>
            </a:xfrm>
            <a:custGeom>
              <a:rect b="b" l="l" r="r" t="t"/>
              <a:pathLst>
                <a:path extrusionOk="0" h="780" w="755">
                  <a:moveTo>
                    <a:pt x="636" y="0"/>
                  </a:moveTo>
                  <a:cubicBezTo>
                    <a:pt x="624" y="0"/>
                    <a:pt x="612" y="5"/>
                    <a:pt x="601" y="16"/>
                  </a:cubicBezTo>
                  <a:cubicBezTo>
                    <a:pt x="401" y="166"/>
                    <a:pt x="170" y="501"/>
                    <a:pt x="0" y="746"/>
                  </a:cubicBezTo>
                  <a:cubicBezTo>
                    <a:pt x="190" y="562"/>
                    <a:pt x="373" y="371"/>
                    <a:pt x="566" y="191"/>
                  </a:cubicBezTo>
                  <a:lnTo>
                    <a:pt x="566" y="191"/>
                  </a:lnTo>
                  <a:cubicBezTo>
                    <a:pt x="539" y="221"/>
                    <a:pt x="512" y="252"/>
                    <a:pt x="488" y="277"/>
                  </a:cubicBezTo>
                  <a:cubicBezTo>
                    <a:pt x="352" y="434"/>
                    <a:pt x="215" y="596"/>
                    <a:pt x="112" y="779"/>
                  </a:cubicBezTo>
                  <a:cubicBezTo>
                    <a:pt x="304" y="561"/>
                    <a:pt x="533" y="375"/>
                    <a:pt x="737" y="168"/>
                  </a:cubicBezTo>
                  <a:cubicBezTo>
                    <a:pt x="747" y="153"/>
                    <a:pt x="746" y="168"/>
                    <a:pt x="754" y="129"/>
                  </a:cubicBezTo>
                  <a:cubicBezTo>
                    <a:pt x="752" y="100"/>
                    <a:pt x="727" y="77"/>
                    <a:pt x="700" y="77"/>
                  </a:cubicBezTo>
                  <a:cubicBezTo>
                    <a:pt x="696" y="77"/>
                    <a:pt x="691" y="77"/>
                    <a:pt x="687" y="79"/>
                  </a:cubicBezTo>
                  <a:cubicBezTo>
                    <a:pt x="684" y="81"/>
                    <a:pt x="682" y="82"/>
                    <a:pt x="679" y="84"/>
                  </a:cubicBezTo>
                  <a:cubicBezTo>
                    <a:pt x="707" y="48"/>
                    <a:pt x="674" y="0"/>
                    <a:pt x="6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59"/>
            <p:cNvSpPr/>
            <p:nvPr/>
          </p:nvSpPr>
          <p:spPr>
            <a:xfrm>
              <a:off x="6633650" y="2970025"/>
              <a:ext cx="16225" cy="17850"/>
            </a:xfrm>
            <a:custGeom>
              <a:rect b="b" l="l" r="r" t="t"/>
              <a:pathLst>
                <a:path extrusionOk="0" h="714" w="649">
                  <a:moveTo>
                    <a:pt x="627" y="80"/>
                  </a:moveTo>
                  <a:cubicBezTo>
                    <a:pt x="622" y="86"/>
                    <a:pt x="621" y="88"/>
                    <a:pt x="621" y="88"/>
                  </a:cubicBezTo>
                  <a:cubicBezTo>
                    <a:pt x="622" y="88"/>
                    <a:pt x="625" y="84"/>
                    <a:pt x="627" y="80"/>
                  </a:cubicBezTo>
                  <a:close/>
                  <a:moveTo>
                    <a:pt x="580" y="0"/>
                  </a:moveTo>
                  <a:cubicBezTo>
                    <a:pt x="568" y="0"/>
                    <a:pt x="556" y="5"/>
                    <a:pt x="546" y="16"/>
                  </a:cubicBezTo>
                  <a:cubicBezTo>
                    <a:pt x="376" y="170"/>
                    <a:pt x="148" y="475"/>
                    <a:pt x="1" y="713"/>
                  </a:cubicBezTo>
                  <a:cubicBezTo>
                    <a:pt x="203" y="496"/>
                    <a:pt x="420" y="291"/>
                    <a:pt x="627" y="79"/>
                  </a:cubicBezTo>
                  <a:lnTo>
                    <a:pt x="627" y="79"/>
                  </a:lnTo>
                  <a:cubicBezTo>
                    <a:pt x="627" y="80"/>
                    <a:pt x="627" y="80"/>
                    <a:pt x="627" y="80"/>
                  </a:cubicBezTo>
                  <a:lnTo>
                    <a:pt x="627" y="80"/>
                  </a:lnTo>
                  <a:cubicBezTo>
                    <a:pt x="627" y="80"/>
                    <a:pt x="628" y="79"/>
                    <a:pt x="628" y="79"/>
                  </a:cubicBezTo>
                  <a:lnTo>
                    <a:pt x="628" y="79"/>
                  </a:lnTo>
                  <a:cubicBezTo>
                    <a:pt x="628" y="79"/>
                    <a:pt x="628" y="79"/>
                    <a:pt x="627" y="79"/>
                  </a:cubicBezTo>
                  <a:lnTo>
                    <a:pt x="627" y="79"/>
                  </a:lnTo>
                  <a:cubicBezTo>
                    <a:pt x="629" y="77"/>
                    <a:pt x="630" y="75"/>
                    <a:pt x="630" y="73"/>
                  </a:cubicBezTo>
                  <a:cubicBezTo>
                    <a:pt x="648" y="36"/>
                    <a:pt x="614" y="0"/>
                    <a:pt x="5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59"/>
            <p:cNvSpPr/>
            <p:nvPr/>
          </p:nvSpPr>
          <p:spPr>
            <a:xfrm>
              <a:off x="6630950" y="2969475"/>
              <a:ext cx="15500" cy="17500"/>
            </a:xfrm>
            <a:custGeom>
              <a:rect b="b" l="l" r="r" t="t"/>
              <a:pathLst>
                <a:path extrusionOk="0" h="700" w="620">
                  <a:moveTo>
                    <a:pt x="548" y="1"/>
                  </a:moveTo>
                  <a:cubicBezTo>
                    <a:pt x="543" y="1"/>
                    <a:pt x="538" y="2"/>
                    <a:pt x="533" y="3"/>
                  </a:cubicBezTo>
                  <a:cubicBezTo>
                    <a:pt x="304" y="186"/>
                    <a:pt x="147" y="449"/>
                    <a:pt x="1" y="699"/>
                  </a:cubicBezTo>
                  <a:cubicBezTo>
                    <a:pt x="182" y="490"/>
                    <a:pt x="369" y="284"/>
                    <a:pt x="575" y="97"/>
                  </a:cubicBezTo>
                  <a:cubicBezTo>
                    <a:pt x="619" y="68"/>
                    <a:pt x="596" y="1"/>
                    <a:pt x="5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59"/>
            <p:cNvSpPr/>
            <p:nvPr/>
          </p:nvSpPr>
          <p:spPr>
            <a:xfrm>
              <a:off x="6540175" y="2924000"/>
              <a:ext cx="4425" cy="20200"/>
            </a:xfrm>
            <a:custGeom>
              <a:rect b="b" l="l" r="r" t="t"/>
              <a:pathLst>
                <a:path extrusionOk="0" h="808" w="177">
                  <a:moveTo>
                    <a:pt x="112" y="0"/>
                  </a:moveTo>
                  <a:cubicBezTo>
                    <a:pt x="78" y="0"/>
                    <a:pt x="63" y="43"/>
                    <a:pt x="66" y="66"/>
                  </a:cubicBezTo>
                  <a:cubicBezTo>
                    <a:pt x="56" y="317"/>
                    <a:pt x="51" y="571"/>
                    <a:pt x="1" y="808"/>
                  </a:cubicBezTo>
                  <a:cubicBezTo>
                    <a:pt x="85" y="607"/>
                    <a:pt x="127" y="390"/>
                    <a:pt x="156" y="175"/>
                  </a:cubicBezTo>
                  <a:cubicBezTo>
                    <a:pt x="161" y="107"/>
                    <a:pt x="177" y="48"/>
                    <a:pt x="149" y="15"/>
                  </a:cubicBezTo>
                  <a:cubicBezTo>
                    <a:pt x="135" y="5"/>
                    <a:pt x="123" y="0"/>
                    <a:pt x="1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59"/>
            <p:cNvSpPr/>
            <p:nvPr/>
          </p:nvSpPr>
          <p:spPr>
            <a:xfrm>
              <a:off x="6538625" y="2922475"/>
              <a:ext cx="3225" cy="22750"/>
            </a:xfrm>
            <a:custGeom>
              <a:rect b="b" l="l" r="r" t="t"/>
              <a:pathLst>
                <a:path extrusionOk="0" h="910" w="129">
                  <a:moveTo>
                    <a:pt x="76" y="0"/>
                  </a:moveTo>
                  <a:cubicBezTo>
                    <a:pt x="58" y="0"/>
                    <a:pt x="39" y="9"/>
                    <a:pt x="30" y="25"/>
                  </a:cubicBezTo>
                  <a:cubicBezTo>
                    <a:pt x="1" y="308"/>
                    <a:pt x="18" y="621"/>
                    <a:pt x="10" y="910"/>
                  </a:cubicBezTo>
                  <a:cubicBezTo>
                    <a:pt x="48" y="699"/>
                    <a:pt x="78" y="487"/>
                    <a:pt x="109" y="274"/>
                  </a:cubicBezTo>
                  <a:cubicBezTo>
                    <a:pt x="118" y="200"/>
                    <a:pt x="124" y="126"/>
                    <a:pt x="126" y="51"/>
                  </a:cubicBezTo>
                  <a:cubicBezTo>
                    <a:pt x="128" y="39"/>
                    <a:pt x="123" y="25"/>
                    <a:pt x="113" y="15"/>
                  </a:cubicBezTo>
                  <a:cubicBezTo>
                    <a:pt x="103" y="5"/>
                    <a:pt x="90" y="0"/>
                    <a:pt x="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59"/>
            <p:cNvSpPr/>
            <p:nvPr/>
          </p:nvSpPr>
          <p:spPr>
            <a:xfrm>
              <a:off x="6533725" y="2920075"/>
              <a:ext cx="5600" cy="23850"/>
            </a:xfrm>
            <a:custGeom>
              <a:rect b="b" l="l" r="r" t="t"/>
              <a:pathLst>
                <a:path extrusionOk="0" h="954" w="224">
                  <a:moveTo>
                    <a:pt x="62" y="1"/>
                  </a:moveTo>
                  <a:cubicBezTo>
                    <a:pt x="43" y="1"/>
                    <a:pt x="25" y="10"/>
                    <a:pt x="15" y="26"/>
                  </a:cubicBezTo>
                  <a:cubicBezTo>
                    <a:pt x="0" y="61"/>
                    <a:pt x="10" y="104"/>
                    <a:pt x="7" y="141"/>
                  </a:cubicBezTo>
                  <a:cubicBezTo>
                    <a:pt x="3" y="409"/>
                    <a:pt x="13" y="678"/>
                    <a:pt x="25" y="948"/>
                  </a:cubicBezTo>
                  <a:cubicBezTo>
                    <a:pt x="62" y="708"/>
                    <a:pt x="91" y="468"/>
                    <a:pt x="107" y="226"/>
                  </a:cubicBezTo>
                  <a:cubicBezTo>
                    <a:pt x="110" y="467"/>
                    <a:pt x="117" y="711"/>
                    <a:pt x="124" y="953"/>
                  </a:cubicBezTo>
                  <a:cubicBezTo>
                    <a:pt x="167" y="655"/>
                    <a:pt x="224" y="347"/>
                    <a:pt x="207" y="44"/>
                  </a:cubicBezTo>
                  <a:cubicBezTo>
                    <a:pt x="199" y="22"/>
                    <a:pt x="180" y="12"/>
                    <a:pt x="160" y="12"/>
                  </a:cubicBezTo>
                  <a:cubicBezTo>
                    <a:pt x="141" y="12"/>
                    <a:pt x="121" y="21"/>
                    <a:pt x="111" y="39"/>
                  </a:cubicBezTo>
                  <a:cubicBezTo>
                    <a:pt x="109" y="29"/>
                    <a:pt x="105" y="22"/>
                    <a:pt x="99" y="16"/>
                  </a:cubicBezTo>
                  <a:cubicBezTo>
                    <a:pt x="89" y="6"/>
                    <a:pt x="75" y="1"/>
                    <a:pt x="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59"/>
            <p:cNvSpPr/>
            <p:nvPr/>
          </p:nvSpPr>
          <p:spPr>
            <a:xfrm>
              <a:off x="6528275" y="2920025"/>
              <a:ext cx="5700" cy="24800"/>
            </a:xfrm>
            <a:custGeom>
              <a:rect b="b" l="l" r="r" t="t"/>
              <a:pathLst>
                <a:path extrusionOk="0" h="992" w="228">
                  <a:moveTo>
                    <a:pt x="157" y="0"/>
                  </a:moveTo>
                  <a:cubicBezTo>
                    <a:pt x="138" y="0"/>
                    <a:pt x="119" y="9"/>
                    <a:pt x="110" y="26"/>
                  </a:cubicBezTo>
                  <a:cubicBezTo>
                    <a:pt x="97" y="72"/>
                    <a:pt x="101" y="121"/>
                    <a:pt x="104" y="168"/>
                  </a:cubicBezTo>
                  <a:cubicBezTo>
                    <a:pt x="95" y="153"/>
                    <a:pt x="79" y="146"/>
                    <a:pt x="63" y="146"/>
                  </a:cubicBezTo>
                  <a:cubicBezTo>
                    <a:pt x="38" y="146"/>
                    <a:pt x="11" y="164"/>
                    <a:pt x="12" y="194"/>
                  </a:cubicBezTo>
                  <a:cubicBezTo>
                    <a:pt x="1" y="462"/>
                    <a:pt x="47" y="726"/>
                    <a:pt x="73" y="991"/>
                  </a:cubicBezTo>
                  <a:cubicBezTo>
                    <a:pt x="88" y="817"/>
                    <a:pt x="91" y="642"/>
                    <a:pt x="101" y="467"/>
                  </a:cubicBezTo>
                  <a:cubicBezTo>
                    <a:pt x="101" y="422"/>
                    <a:pt x="106" y="375"/>
                    <a:pt x="109" y="330"/>
                  </a:cubicBezTo>
                  <a:cubicBezTo>
                    <a:pt x="116" y="543"/>
                    <a:pt x="126" y="755"/>
                    <a:pt x="152" y="966"/>
                  </a:cubicBezTo>
                  <a:cubicBezTo>
                    <a:pt x="174" y="698"/>
                    <a:pt x="204" y="430"/>
                    <a:pt x="210" y="160"/>
                  </a:cubicBezTo>
                  <a:cubicBezTo>
                    <a:pt x="205" y="115"/>
                    <a:pt x="227" y="55"/>
                    <a:pt x="194" y="15"/>
                  </a:cubicBezTo>
                  <a:cubicBezTo>
                    <a:pt x="184" y="5"/>
                    <a:pt x="171" y="0"/>
                    <a:pt x="1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59"/>
            <p:cNvSpPr/>
            <p:nvPr/>
          </p:nvSpPr>
          <p:spPr>
            <a:xfrm>
              <a:off x="6353375" y="2947375"/>
              <a:ext cx="14875" cy="28625"/>
            </a:xfrm>
            <a:custGeom>
              <a:rect b="b" l="l" r="r" t="t"/>
              <a:pathLst>
                <a:path extrusionOk="0" h="1145" w="595">
                  <a:moveTo>
                    <a:pt x="61" y="1"/>
                  </a:moveTo>
                  <a:cubicBezTo>
                    <a:pt x="31" y="1"/>
                    <a:pt x="0" y="22"/>
                    <a:pt x="1" y="57"/>
                  </a:cubicBezTo>
                  <a:cubicBezTo>
                    <a:pt x="0" y="87"/>
                    <a:pt x="37" y="130"/>
                    <a:pt x="68" y="186"/>
                  </a:cubicBezTo>
                  <a:cubicBezTo>
                    <a:pt x="200" y="396"/>
                    <a:pt x="329" y="605"/>
                    <a:pt x="447" y="823"/>
                  </a:cubicBezTo>
                  <a:cubicBezTo>
                    <a:pt x="504" y="928"/>
                    <a:pt x="558" y="1032"/>
                    <a:pt x="594" y="1144"/>
                  </a:cubicBezTo>
                  <a:cubicBezTo>
                    <a:pt x="514" y="749"/>
                    <a:pt x="296" y="323"/>
                    <a:pt x="108" y="28"/>
                  </a:cubicBezTo>
                  <a:cubicBezTo>
                    <a:pt x="98" y="9"/>
                    <a:pt x="79" y="1"/>
                    <a:pt x="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59"/>
            <p:cNvSpPr/>
            <p:nvPr/>
          </p:nvSpPr>
          <p:spPr>
            <a:xfrm>
              <a:off x="6344125" y="2949450"/>
              <a:ext cx="22250" cy="29350"/>
            </a:xfrm>
            <a:custGeom>
              <a:rect b="b" l="l" r="r" t="t"/>
              <a:pathLst>
                <a:path extrusionOk="0" h="1174" w="890">
                  <a:moveTo>
                    <a:pt x="335" y="0"/>
                  </a:moveTo>
                  <a:cubicBezTo>
                    <a:pt x="297" y="0"/>
                    <a:pt x="277" y="31"/>
                    <a:pt x="279" y="64"/>
                  </a:cubicBezTo>
                  <a:cubicBezTo>
                    <a:pt x="274" y="61"/>
                    <a:pt x="268" y="60"/>
                    <a:pt x="262" y="60"/>
                  </a:cubicBezTo>
                  <a:cubicBezTo>
                    <a:pt x="230" y="60"/>
                    <a:pt x="202" y="90"/>
                    <a:pt x="204" y="123"/>
                  </a:cubicBezTo>
                  <a:cubicBezTo>
                    <a:pt x="196" y="117"/>
                    <a:pt x="186" y="113"/>
                    <a:pt x="172" y="113"/>
                  </a:cubicBezTo>
                  <a:cubicBezTo>
                    <a:pt x="160" y="113"/>
                    <a:pt x="145" y="116"/>
                    <a:pt x="128" y="123"/>
                  </a:cubicBezTo>
                  <a:cubicBezTo>
                    <a:pt x="78" y="145"/>
                    <a:pt x="0" y="176"/>
                    <a:pt x="26" y="287"/>
                  </a:cubicBezTo>
                  <a:cubicBezTo>
                    <a:pt x="141" y="603"/>
                    <a:pt x="361" y="867"/>
                    <a:pt x="553" y="1139"/>
                  </a:cubicBezTo>
                  <a:cubicBezTo>
                    <a:pt x="408" y="859"/>
                    <a:pt x="210" y="499"/>
                    <a:pt x="140" y="269"/>
                  </a:cubicBezTo>
                  <a:lnTo>
                    <a:pt x="140" y="269"/>
                  </a:lnTo>
                  <a:cubicBezTo>
                    <a:pt x="143" y="273"/>
                    <a:pt x="148" y="274"/>
                    <a:pt x="151" y="275"/>
                  </a:cubicBezTo>
                  <a:cubicBezTo>
                    <a:pt x="182" y="356"/>
                    <a:pt x="331" y="639"/>
                    <a:pt x="420" y="774"/>
                  </a:cubicBezTo>
                  <a:cubicBezTo>
                    <a:pt x="506" y="912"/>
                    <a:pt x="608" y="1040"/>
                    <a:pt x="701" y="1174"/>
                  </a:cubicBezTo>
                  <a:cubicBezTo>
                    <a:pt x="537" y="861"/>
                    <a:pt x="393" y="537"/>
                    <a:pt x="247" y="216"/>
                  </a:cubicBezTo>
                  <a:cubicBezTo>
                    <a:pt x="242" y="203"/>
                    <a:pt x="233" y="193"/>
                    <a:pt x="225" y="188"/>
                  </a:cubicBezTo>
                  <a:cubicBezTo>
                    <a:pt x="225" y="182"/>
                    <a:pt x="226" y="177"/>
                    <a:pt x="225" y="172"/>
                  </a:cubicBezTo>
                  <a:lnTo>
                    <a:pt x="225" y="172"/>
                  </a:lnTo>
                  <a:cubicBezTo>
                    <a:pt x="366" y="436"/>
                    <a:pt x="604" y="815"/>
                    <a:pt x="778" y="1112"/>
                  </a:cubicBezTo>
                  <a:cubicBezTo>
                    <a:pt x="685" y="880"/>
                    <a:pt x="590" y="645"/>
                    <a:pt x="480" y="419"/>
                  </a:cubicBezTo>
                  <a:lnTo>
                    <a:pt x="480" y="419"/>
                  </a:lnTo>
                  <a:cubicBezTo>
                    <a:pt x="619" y="653"/>
                    <a:pt x="760" y="884"/>
                    <a:pt x="889" y="1122"/>
                  </a:cubicBezTo>
                  <a:cubicBezTo>
                    <a:pt x="786" y="835"/>
                    <a:pt x="665" y="556"/>
                    <a:pt x="526" y="284"/>
                  </a:cubicBezTo>
                  <a:cubicBezTo>
                    <a:pt x="482" y="199"/>
                    <a:pt x="437" y="113"/>
                    <a:pt x="386" y="31"/>
                  </a:cubicBezTo>
                  <a:cubicBezTo>
                    <a:pt x="379" y="17"/>
                    <a:pt x="366" y="6"/>
                    <a:pt x="350" y="2"/>
                  </a:cubicBezTo>
                  <a:cubicBezTo>
                    <a:pt x="345" y="1"/>
                    <a:pt x="340" y="0"/>
                    <a:pt x="3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59"/>
            <p:cNvSpPr/>
            <p:nvPr/>
          </p:nvSpPr>
          <p:spPr>
            <a:xfrm>
              <a:off x="6212825" y="3092825"/>
              <a:ext cx="27425" cy="21650"/>
            </a:xfrm>
            <a:custGeom>
              <a:rect b="b" l="l" r="r" t="t"/>
              <a:pathLst>
                <a:path extrusionOk="0" h="866" w="1097">
                  <a:moveTo>
                    <a:pt x="121" y="0"/>
                  </a:moveTo>
                  <a:cubicBezTo>
                    <a:pt x="85" y="0"/>
                    <a:pt x="50" y="37"/>
                    <a:pt x="62" y="75"/>
                  </a:cubicBezTo>
                  <a:cubicBezTo>
                    <a:pt x="66" y="85"/>
                    <a:pt x="72" y="94"/>
                    <a:pt x="80" y="101"/>
                  </a:cubicBezTo>
                  <a:cubicBezTo>
                    <a:pt x="74" y="99"/>
                    <a:pt x="67" y="98"/>
                    <a:pt x="59" y="98"/>
                  </a:cubicBezTo>
                  <a:cubicBezTo>
                    <a:pt x="54" y="98"/>
                    <a:pt x="49" y="98"/>
                    <a:pt x="44" y="99"/>
                  </a:cubicBezTo>
                  <a:cubicBezTo>
                    <a:pt x="25" y="104"/>
                    <a:pt x="10" y="119"/>
                    <a:pt x="4" y="139"/>
                  </a:cubicBezTo>
                  <a:cubicBezTo>
                    <a:pt x="0" y="154"/>
                    <a:pt x="3" y="168"/>
                    <a:pt x="9" y="182"/>
                  </a:cubicBezTo>
                  <a:cubicBezTo>
                    <a:pt x="10" y="186"/>
                    <a:pt x="16" y="191"/>
                    <a:pt x="20" y="196"/>
                  </a:cubicBezTo>
                  <a:cubicBezTo>
                    <a:pt x="39" y="214"/>
                    <a:pt x="42" y="214"/>
                    <a:pt x="86" y="245"/>
                  </a:cubicBezTo>
                  <a:cubicBezTo>
                    <a:pt x="401" y="469"/>
                    <a:pt x="731" y="672"/>
                    <a:pt x="1067" y="866"/>
                  </a:cubicBezTo>
                  <a:cubicBezTo>
                    <a:pt x="797" y="645"/>
                    <a:pt x="525" y="425"/>
                    <a:pt x="245" y="217"/>
                  </a:cubicBezTo>
                  <a:lnTo>
                    <a:pt x="245" y="217"/>
                  </a:lnTo>
                  <a:cubicBezTo>
                    <a:pt x="528" y="409"/>
                    <a:pt x="823" y="592"/>
                    <a:pt x="1097" y="799"/>
                  </a:cubicBezTo>
                  <a:cubicBezTo>
                    <a:pt x="815" y="499"/>
                    <a:pt x="485" y="244"/>
                    <a:pt x="148" y="8"/>
                  </a:cubicBezTo>
                  <a:cubicBezTo>
                    <a:pt x="140" y="3"/>
                    <a:pt x="130" y="0"/>
                    <a:pt x="1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59"/>
            <p:cNvSpPr/>
            <p:nvPr/>
          </p:nvSpPr>
          <p:spPr>
            <a:xfrm>
              <a:off x="6208625" y="3097525"/>
              <a:ext cx="28525" cy="22875"/>
            </a:xfrm>
            <a:custGeom>
              <a:rect b="b" l="l" r="r" t="t"/>
              <a:pathLst>
                <a:path extrusionOk="0" h="915" w="1141">
                  <a:moveTo>
                    <a:pt x="157" y="0"/>
                  </a:moveTo>
                  <a:cubicBezTo>
                    <a:pt x="110" y="0"/>
                    <a:pt x="85" y="57"/>
                    <a:pt x="111" y="93"/>
                  </a:cubicBezTo>
                  <a:cubicBezTo>
                    <a:pt x="76" y="93"/>
                    <a:pt x="46" y="129"/>
                    <a:pt x="56" y="165"/>
                  </a:cubicBezTo>
                  <a:cubicBezTo>
                    <a:pt x="61" y="177"/>
                    <a:pt x="69" y="188"/>
                    <a:pt x="76" y="198"/>
                  </a:cubicBezTo>
                  <a:cubicBezTo>
                    <a:pt x="71" y="196"/>
                    <a:pt x="65" y="195"/>
                    <a:pt x="59" y="195"/>
                  </a:cubicBezTo>
                  <a:cubicBezTo>
                    <a:pt x="29" y="195"/>
                    <a:pt x="1" y="222"/>
                    <a:pt x="2" y="253"/>
                  </a:cubicBezTo>
                  <a:cubicBezTo>
                    <a:pt x="2" y="273"/>
                    <a:pt x="13" y="291"/>
                    <a:pt x="28" y="303"/>
                  </a:cubicBezTo>
                  <a:cubicBezTo>
                    <a:pt x="45" y="319"/>
                    <a:pt x="63" y="333"/>
                    <a:pt x="80" y="347"/>
                  </a:cubicBezTo>
                  <a:cubicBezTo>
                    <a:pt x="59" y="354"/>
                    <a:pt x="41" y="371"/>
                    <a:pt x="40" y="399"/>
                  </a:cubicBezTo>
                  <a:cubicBezTo>
                    <a:pt x="40" y="425"/>
                    <a:pt x="60" y="441"/>
                    <a:pt x="79" y="458"/>
                  </a:cubicBezTo>
                  <a:cubicBezTo>
                    <a:pt x="117" y="493"/>
                    <a:pt x="158" y="525"/>
                    <a:pt x="200" y="556"/>
                  </a:cubicBezTo>
                  <a:cubicBezTo>
                    <a:pt x="414" y="710"/>
                    <a:pt x="655" y="823"/>
                    <a:pt x="898" y="915"/>
                  </a:cubicBezTo>
                  <a:cubicBezTo>
                    <a:pt x="743" y="823"/>
                    <a:pt x="600" y="729"/>
                    <a:pt x="465" y="629"/>
                  </a:cubicBezTo>
                  <a:lnTo>
                    <a:pt x="465" y="629"/>
                  </a:lnTo>
                  <a:cubicBezTo>
                    <a:pt x="651" y="741"/>
                    <a:pt x="852" y="829"/>
                    <a:pt x="1060" y="896"/>
                  </a:cubicBezTo>
                  <a:cubicBezTo>
                    <a:pt x="758" y="739"/>
                    <a:pt x="512" y="566"/>
                    <a:pt x="266" y="358"/>
                  </a:cubicBezTo>
                  <a:lnTo>
                    <a:pt x="266" y="358"/>
                  </a:lnTo>
                  <a:cubicBezTo>
                    <a:pt x="523" y="556"/>
                    <a:pt x="811" y="715"/>
                    <a:pt x="1110" y="843"/>
                  </a:cubicBezTo>
                  <a:cubicBezTo>
                    <a:pt x="843" y="669"/>
                    <a:pt x="616" y="499"/>
                    <a:pt x="385" y="309"/>
                  </a:cubicBezTo>
                  <a:lnTo>
                    <a:pt x="385" y="309"/>
                  </a:lnTo>
                  <a:cubicBezTo>
                    <a:pt x="621" y="474"/>
                    <a:pt x="878" y="612"/>
                    <a:pt x="1140" y="730"/>
                  </a:cubicBezTo>
                  <a:cubicBezTo>
                    <a:pt x="780" y="492"/>
                    <a:pt x="529" y="297"/>
                    <a:pt x="208" y="25"/>
                  </a:cubicBezTo>
                  <a:cubicBezTo>
                    <a:pt x="184" y="9"/>
                    <a:pt x="203" y="9"/>
                    <a:pt x="158" y="0"/>
                  </a:cubicBezTo>
                  <a:cubicBezTo>
                    <a:pt x="157" y="0"/>
                    <a:pt x="157" y="0"/>
                    <a:pt x="1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59"/>
            <p:cNvSpPr/>
            <p:nvPr/>
          </p:nvSpPr>
          <p:spPr>
            <a:xfrm>
              <a:off x="6553925" y="3031300"/>
              <a:ext cx="50" cy="100"/>
            </a:xfrm>
            <a:custGeom>
              <a:rect b="b" l="l" r="r" t="t"/>
              <a:pathLst>
                <a:path extrusionOk="0" h="4" w="2">
                  <a:moveTo>
                    <a:pt x="1" y="4"/>
                  </a:moveTo>
                  <a:cubicBezTo>
                    <a:pt x="0" y="3"/>
                    <a:pt x="0" y="2"/>
                    <a:pt x="0" y="1"/>
                  </a:cubicBezTo>
                  <a:cubicBezTo>
                    <a:pt x="0" y="2"/>
                    <a:pt x="0" y="3"/>
                    <a:pt x="1" y="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59"/>
            <p:cNvSpPr/>
            <p:nvPr/>
          </p:nvSpPr>
          <p:spPr>
            <a:xfrm>
              <a:off x="6541600" y="3028800"/>
              <a:ext cx="15000" cy="39050"/>
            </a:xfrm>
            <a:custGeom>
              <a:rect b="b" l="l" r="r" t="t"/>
              <a:pathLst>
                <a:path extrusionOk="0" h="1562" w="600">
                  <a:moveTo>
                    <a:pt x="61" y="1"/>
                  </a:moveTo>
                  <a:cubicBezTo>
                    <a:pt x="47" y="1"/>
                    <a:pt x="33" y="6"/>
                    <a:pt x="22" y="18"/>
                  </a:cubicBezTo>
                  <a:cubicBezTo>
                    <a:pt x="3" y="38"/>
                    <a:pt x="0" y="67"/>
                    <a:pt x="3" y="92"/>
                  </a:cubicBezTo>
                  <a:cubicBezTo>
                    <a:pt x="8" y="164"/>
                    <a:pt x="19" y="240"/>
                    <a:pt x="22" y="269"/>
                  </a:cubicBezTo>
                  <a:cubicBezTo>
                    <a:pt x="82" y="676"/>
                    <a:pt x="168" y="1042"/>
                    <a:pt x="183" y="1447"/>
                  </a:cubicBezTo>
                  <a:cubicBezTo>
                    <a:pt x="195" y="1313"/>
                    <a:pt x="196" y="1160"/>
                    <a:pt x="191" y="1003"/>
                  </a:cubicBezTo>
                  <a:lnTo>
                    <a:pt x="191" y="1003"/>
                  </a:lnTo>
                  <a:cubicBezTo>
                    <a:pt x="217" y="1183"/>
                    <a:pt x="245" y="1364"/>
                    <a:pt x="271" y="1549"/>
                  </a:cubicBezTo>
                  <a:cubicBezTo>
                    <a:pt x="273" y="1244"/>
                    <a:pt x="266" y="939"/>
                    <a:pt x="245" y="635"/>
                  </a:cubicBezTo>
                  <a:lnTo>
                    <a:pt x="245" y="635"/>
                  </a:lnTo>
                  <a:cubicBezTo>
                    <a:pt x="278" y="937"/>
                    <a:pt x="313" y="1256"/>
                    <a:pt x="353" y="1544"/>
                  </a:cubicBezTo>
                  <a:cubicBezTo>
                    <a:pt x="360" y="1217"/>
                    <a:pt x="366" y="888"/>
                    <a:pt x="348" y="561"/>
                  </a:cubicBezTo>
                  <a:lnTo>
                    <a:pt x="348" y="561"/>
                  </a:lnTo>
                  <a:cubicBezTo>
                    <a:pt x="384" y="837"/>
                    <a:pt x="418" y="1160"/>
                    <a:pt x="459" y="1531"/>
                  </a:cubicBezTo>
                  <a:cubicBezTo>
                    <a:pt x="475" y="1192"/>
                    <a:pt x="484" y="851"/>
                    <a:pt x="454" y="514"/>
                  </a:cubicBezTo>
                  <a:lnTo>
                    <a:pt x="454" y="514"/>
                  </a:lnTo>
                  <a:cubicBezTo>
                    <a:pt x="459" y="548"/>
                    <a:pt x="465" y="582"/>
                    <a:pt x="470" y="615"/>
                  </a:cubicBezTo>
                  <a:cubicBezTo>
                    <a:pt x="501" y="853"/>
                    <a:pt x="545" y="1264"/>
                    <a:pt x="509" y="1562"/>
                  </a:cubicBezTo>
                  <a:cubicBezTo>
                    <a:pt x="578" y="1317"/>
                    <a:pt x="600" y="1056"/>
                    <a:pt x="591" y="801"/>
                  </a:cubicBezTo>
                  <a:cubicBezTo>
                    <a:pt x="582" y="570"/>
                    <a:pt x="560" y="337"/>
                    <a:pt x="499" y="115"/>
                  </a:cubicBezTo>
                  <a:cubicBezTo>
                    <a:pt x="499" y="113"/>
                    <a:pt x="498" y="112"/>
                    <a:pt x="498" y="111"/>
                  </a:cubicBezTo>
                  <a:cubicBezTo>
                    <a:pt x="498" y="110"/>
                    <a:pt x="496" y="107"/>
                    <a:pt x="494" y="106"/>
                  </a:cubicBezTo>
                  <a:cubicBezTo>
                    <a:pt x="494" y="105"/>
                    <a:pt x="494" y="105"/>
                    <a:pt x="493" y="103"/>
                  </a:cubicBezTo>
                  <a:lnTo>
                    <a:pt x="493" y="105"/>
                  </a:lnTo>
                  <a:cubicBezTo>
                    <a:pt x="491" y="98"/>
                    <a:pt x="489" y="93"/>
                    <a:pt x="486" y="88"/>
                  </a:cubicBezTo>
                  <a:lnTo>
                    <a:pt x="486" y="88"/>
                  </a:lnTo>
                  <a:cubicBezTo>
                    <a:pt x="486" y="89"/>
                    <a:pt x="487" y="89"/>
                    <a:pt x="487" y="90"/>
                  </a:cubicBezTo>
                  <a:cubicBezTo>
                    <a:pt x="479" y="72"/>
                    <a:pt x="459" y="61"/>
                    <a:pt x="440" y="61"/>
                  </a:cubicBezTo>
                  <a:cubicBezTo>
                    <a:pt x="423" y="61"/>
                    <a:pt x="406" y="69"/>
                    <a:pt x="397" y="86"/>
                  </a:cubicBezTo>
                  <a:cubicBezTo>
                    <a:pt x="393" y="95"/>
                    <a:pt x="392" y="102"/>
                    <a:pt x="390" y="107"/>
                  </a:cubicBezTo>
                  <a:cubicBezTo>
                    <a:pt x="378" y="93"/>
                    <a:pt x="361" y="85"/>
                    <a:pt x="344" y="85"/>
                  </a:cubicBezTo>
                  <a:cubicBezTo>
                    <a:pt x="335" y="85"/>
                    <a:pt x="326" y="87"/>
                    <a:pt x="317" y="92"/>
                  </a:cubicBezTo>
                  <a:cubicBezTo>
                    <a:pt x="312" y="96"/>
                    <a:pt x="308" y="101"/>
                    <a:pt x="305" y="105"/>
                  </a:cubicBezTo>
                  <a:cubicBezTo>
                    <a:pt x="305" y="102"/>
                    <a:pt x="304" y="100"/>
                    <a:pt x="304" y="95"/>
                  </a:cubicBezTo>
                  <a:cubicBezTo>
                    <a:pt x="300" y="77"/>
                    <a:pt x="300" y="58"/>
                    <a:pt x="287" y="44"/>
                  </a:cubicBezTo>
                  <a:cubicBezTo>
                    <a:pt x="277" y="28"/>
                    <a:pt x="260" y="21"/>
                    <a:pt x="243" y="21"/>
                  </a:cubicBezTo>
                  <a:cubicBezTo>
                    <a:pt x="219" y="21"/>
                    <a:pt x="193" y="36"/>
                    <a:pt x="186" y="61"/>
                  </a:cubicBezTo>
                  <a:cubicBezTo>
                    <a:pt x="169" y="56"/>
                    <a:pt x="154" y="51"/>
                    <a:pt x="138" y="48"/>
                  </a:cubicBezTo>
                  <a:cubicBezTo>
                    <a:pt x="123" y="49"/>
                    <a:pt x="114" y="70"/>
                    <a:pt x="125" y="81"/>
                  </a:cubicBezTo>
                  <a:cubicBezTo>
                    <a:pt x="124" y="81"/>
                    <a:pt x="123" y="81"/>
                    <a:pt x="122" y="82"/>
                  </a:cubicBezTo>
                  <a:cubicBezTo>
                    <a:pt x="120" y="74"/>
                    <a:pt x="120" y="65"/>
                    <a:pt x="119" y="56"/>
                  </a:cubicBezTo>
                  <a:cubicBezTo>
                    <a:pt x="119" y="24"/>
                    <a:pt x="90" y="1"/>
                    <a:pt x="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59"/>
            <p:cNvSpPr/>
            <p:nvPr/>
          </p:nvSpPr>
          <p:spPr>
            <a:xfrm>
              <a:off x="6449125" y="3070975"/>
              <a:ext cx="28775" cy="30050"/>
            </a:xfrm>
            <a:custGeom>
              <a:rect b="b" l="l" r="r" t="t"/>
              <a:pathLst>
                <a:path extrusionOk="0" h="1202" w="1151">
                  <a:moveTo>
                    <a:pt x="283" y="1"/>
                  </a:moveTo>
                  <a:cubicBezTo>
                    <a:pt x="253" y="1"/>
                    <a:pt x="224" y="27"/>
                    <a:pt x="224" y="58"/>
                  </a:cubicBezTo>
                  <a:cubicBezTo>
                    <a:pt x="224" y="60"/>
                    <a:pt x="227" y="61"/>
                    <a:pt x="227" y="63"/>
                  </a:cubicBezTo>
                  <a:cubicBezTo>
                    <a:pt x="201" y="52"/>
                    <a:pt x="176" y="43"/>
                    <a:pt x="149" y="43"/>
                  </a:cubicBezTo>
                  <a:cubicBezTo>
                    <a:pt x="143" y="43"/>
                    <a:pt x="137" y="44"/>
                    <a:pt x="131" y="45"/>
                  </a:cubicBezTo>
                  <a:cubicBezTo>
                    <a:pt x="84" y="52"/>
                    <a:pt x="69" y="112"/>
                    <a:pt x="103" y="140"/>
                  </a:cubicBezTo>
                  <a:cubicBezTo>
                    <a:pt x="103" y="141"/>
                    <a:pt x="104" y="143"/>
                    <a:pt x="104" y="144"/>
                  </a:cubicBezTo>
                  <a:cubicBezTo>
                    <a:pt x="105" y="149"/>
                    <a:pt x="108" y="153"/>
                    <a:pt x="110" y="156"/>
                  </a:cubicBezTo>
                  <a:cubicBezTo>
                    <a:pt x="104" y="151"/>
                    <a:pt x="98" y="144"/>
                    <a:pt x="91" y="139"/>
                  </a:cubicBezTo>
                  <a:cubicBezTo>
                    <a:pt x="83" y="135"/>
                    <a:pt x="76" y="133"/>
                    <a:pt x="69" y="133"/>
                  </a:cubicBezTo>
                  <a:cubicBezTo>
                    <a:pt x="33" y="133"/>
                    <a:pt x="0" y="171"/>
                    <a:pt x="12" y="208"/>
                  </a:cubicBezTo>
                  <a:cubicBezTo>
                    <a:pt x="296" y="549"/>
                    <a:pt x="614" y="866"/>
                    <a:pt x="920" y="1188"/>
                  </a:cubicBezTo>
                  <a:cubicBezTo>
                    <a:pt x="739" y="932"/>
                    <a:pt x="554" y="679"/>
                    <a:pt x="357" y="436"/>
                  </a:cubicBezTo>
                  <a:lnTo>
                    <a:pt x="357" y="436"/>
                  </a:lnTo>
                  <a:cubicBezTo>
                    <a:pt x="584" y="685"/>
                    <a:pt x="810" y="936"/>
                    <a:pt x="1027" y="1195"/>
                  </a:cubicBezTo>
                  <a:cubicBezTo>
                    <a:pt x="826" y="849"/>
                    <a:pt x="591" y="522"/>
                    <a:pt x="325" y="223"/>
                  </a:cubicBezTo>
                  <a:cubicBezTo>
                    <a:pt x="332" y="222"/>
                    <a:pt x="337" y="218"/>
                    <a:pt x="342" y="215"/>
                  </a:cubicBezTo>
                  <a:cubicBezTo>
                    <a:pt x="616" y="544"/>
                    <a:pt x="912" y="860"/>
                    <a:pt x="1150" y="1201"/>
                  </a:cubicBezTo>
                  <a:cubicBezTo>
                    <a:pt x="1026" y="923"/>
                    <a:pt x="848" y="673"/>
                    <a:pt x="665" y="431"/>
                  </a:cubicBezTo>
                  <a:cubicBezTo>
                    <a:pt x="556" y="293"/>
                    <a:pt x="403" y="82"/>
                    <a:pt x="305" y="6"/>
                  </a:cubicBezTo>
                  <a:cubicBezTo>
                    <a:pt x="298" y="2"/>
                    <a:pt x="290" y="1"/>
                    <a:pt x="2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59"/>
            <p:cNvSpPr/>
            <p:nvPr/>
          </p:nvSpPr>
          <p:spPr>
            <a:xfrm>
              <a:off x="6445075" y="3076050"/>
              <a:ext cx="26225" cy="28950"/>
            </a:xfrm>
            <a:custGeom>
              <a:rect b="b" l="l" r="r" t="t"/>
              <a:pathLst>
                <a:path extrusionOk="0" h="1158" w="1049">
                  <a:moveTo>
                    <a:pt x="125" y="0"/>
                  </a:moveTo>
                  <a:cubicBezTo>
                    <a:pt x="101" y="0"/>
                    <a:pt x="78" y="14"/>
                    <a:pt x="71" y="40"/>
                  </a:cubicBezTo>
                  <a:cubicBezTo>
                    <a:pt x="67" y="82"/>
                    <a:pt x="71" y="70"/>
                    <a:pt x="89" y="104"/>
                  </a:cubicBezTo>
                  <a:cubicBezTo>
                    <a:pt x="80" y="100"/>
                    <a:pt x="70" y="97"/>
                    <a:pt x="60" y="97"/>
                  </a:cubicBezTo>
                  <a:cubicBezTo>
                    <a:pt x="42" y="97"/>
                    <a:pt x="23" y="106"/>
                    <a:pt x="12" y="125"/>
                  </a:cubicBezTo>
                  <a:cubicBezTo>
                    <a:pt x="0" y="145"/>
                    <a:pt x="3" y="172"/>
                    <a:pt x="17" y="190"/>
                  </a:cubicBezTo>
                  <a:lnTo>
                    <a:pt x="17" y="190"/>
                  </a:lnTo>
                  <a:cubicBezTo>
                    <a:pt x="16" y="188"/>
                    <a:pt x="15" y="188"/>
                    <a:pt x="15" y="188"/>
                  </a:cubicBezTo>
                  <a:lnTo>
                    <a:pt x="15" y="188"/>
                  </a:lnTo>
                  <a:cubicBezTo>
                    <a:pt x="13" y="188"/>
                    <a:pt x="53" y="238"/>
                    <a:pt x="62" y="249"/>
                  </a:cubicBezTo>
                  <a:cubicBezTo>
                    <a:pt x="335" y="599"/>
                    <a:pt x="681" y="888"/>
                    <a:pt x="1030" y="1158"/>
                  </a:cubicBezTo>
                  <a:cubicBezTo>
                    <a:pt x="804" y="920"/>
                    <a:pt x="581" y="678"/>
                    <a:pt x="366" y="429"/>
                  </a:cubicBezTo>
                  <a:lnTo>
                    <a:pt x="366" y="429"/>
                  </a:lnTo>
                  <a:cubicBezTo>
                    <a:pt x="584" y="657"/>
                    <a:pt x="813" y="874"/>
                    <a:pt x="1049" y="1083"/>
                  </a:cubicBezTo>
                  <a:cubicBezTo>
                    <a:pt x="773" y="738"/>
                    <a:pt x="380" y="287"/>
                    <a:pt x="169" y="22"/>
                  </a:cubicBezTo>
                  <a:lnTo>
                    <a:pt x="165" y="18"/>
                  </a:lnTo>
                  <a:cubicBezTo>
                    <a:pt x="155" y="6"/>
                    <a:pt x="140" y="0"/>
                    <a:pt x="1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59"/>
            <p:cNvSpPr/>
            <p:nvPr/>
          </p:nvSpPr>
          <p:spPr>
            <a:xfrm>
              <a:off x="6442175" y="3081000"/>
              <a:ext cx="26650" cy="24875"/>
            </a:xfrm>
            <a:custGeom>
              <a:rect b="b" l="l" r="r" t="t"/>
              <a:pathLst>
                <a:path extrusionOk="0" h="995" w="1066">
                  <a:moveTo>
                    <a:pt x="76" y="1"/>
                  </a:moveTo>
                  <a:cubicBezTo>
                    <a:pt x="63" y="1"/>
                    <a:pt x="49" y="6"/>
                    <a:pt x="37" y="18"/>
                  </a:cubicBezTo>
                  <a:cubicBezTo>
                    <a:pt x="1" y="53"/>
                    <a:pt x="29" y="98"/>
                    <a:pt x="55" y="130"/>
                  </a:cubicBezTo>
                  <a:cubicBezTo>
                    <a:pt x="95" y="187"/>
                    <a:pt x="140" y="239"/>
                    <a:pt x="186" y="291"/>
                  </a:cubicBezTo>
                  <a:cubicBezTo>
                    <a:pt x="446" y="562"/>
                    <a:pt x="740" y="803"/>
                    <a:pt x="1066" y="995"/>
                  </a:cubicBezTo>
                  <a:cubicBezTo>
                    <a:pt x="862" y="822"/>
                    <a:pt x="671" y="635"/>
                    <a:pt x="487" y="440"/>
                  </a:cubicBezTo>
                  <a:cubicBezTo>
                    <a:pt x="362" y="306"/>
                    <a:pt x="219" y="167"/>
                    <a:pt x="141" y="49"/>
                  </a:cubicBezTo>
                  <a:cubicBezTo>
                    <a:pt x="129" y="21"/>
                    <a:pt x="103" y="1"/>
                    <a:pt x="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59"/>
            <p:cNvSpPr/>
            <p:nvPr/>
          </p:nvSpPr>
          <p:spPr>
            <a:xfrm>
              <a:off x="6382000" y="3184725"/>
              <a:ext cx="29850" cy="17225"/>
            </a:xfrm>
            <a:custGeom>
              <a:rect b="b" l="l" r="r" t="t"/>
              <a:pathLst>
                <a:path extrusionOk="0" h="689" w="1194">
                  <a:moveTo>
                    <a:pt x="140" y="1"/>
                  </a:moveTo>
                  <a:cubicBezTo>
                    <a:pt x="98" y="1"/>
                    <a:pt x="60" y="10"/>
                    <a:pt x="57" y="59"/>
                  </a:cubicBezTo>
                  <a:cubicBezTo>
                    <a:pt x="60" y="88"/>
                    <a:pt x="72" y="102"/>
                    <a:pt x="92" y="111"/>
                  </a:cubicBezTo>
                  <a:cubicBezTo>
                    <a:pt x="87" y="111"/>
                    <a:pt x="83" y="111"/>
                    <a:pt x="60" y="127"/>
                  </a:cubicBezTo>
                  <a:cubicBezTo>
                    <a:pt x="34" y="152"/>
                    <a:pt x="40" y="199"/>
                    <a:pt x="71" y="216"/>
                  </a:cubicBezTo>
                  <a:cubicBezTo>
                    <a:pt x="77" y="219"/>
                    <a:pt x="84" y="221"/>
                    <a:pt x="91" y="223"/>
                  </a:cubicBezTo>
                  <a:cubicBezTo>
                    <a:pt x="56" y="235"/>
                    <a:pt x="40" y="285"/>
                    <a:pt x="70" y="312"/>
                  </a:cubicBezTo>
                  <a:lnTo>
                    <a:pt x="65" y="312"/>
                  </a:lnTo>
                  <a:cubicBezTo>
                    <a:pt x="0" y="346"/>
                    <a:pt x="31" y="424"/>
                    <a:pt x="99" y="424"/>
                  </a:cubicBezTo>
                  <a:cubicBezTo>
                    <a:pt x="100" y="424"/>
                    <a:pt x="101" y="424"/>
                    <a:pt x="102" y="424"/>
                  </a:cubicBezTo>
                  <a:lnTo>
                    <a:pt x="102" y="424"/>
                  </a:lnTo>
                  <a:cubicBezTo>
                    <a:pt x="90" y="444"/>
                    <a:pt x="91" y="473"/>
                    <a:pt x="109" y="492"/>
                  </a:cubicBezTo>
                  <a:cubicBezTo>
                    <a:pt x="111" y="493"/>
                    <a:pt x="112" y="494"/>
                    <a:pt x="113" y="494"/>
                  </a:cubicBezTo>
                  <a:cubicBezTo>
                    <a:pt x="84" y="516"/>
                    <a:pt x="74" y="575"/>
                    <a:pt x="134" y="590"/>
                  </a:cubicBezTo>
                  <a:cubicBezTo>
                    <a:pt x="416" y="643"/>
                    <a:pt x="700" y="689"/>
                    <a:pt x="986" y="689"/>
                  </a:cubicBezTo>
                  <a:cubicBezTo>
                    <a:pt x="1001" y="689"/>
                    <a:pt x="1016" y="689"/>
                    <a:pt x="1031" y="688"/>
                  </a:cubicBezTo>
                  <a:cubicBezTo>
                    <a:pt x="834" y="653"/>
                    <a:pt x="602" y="586"/>
                    <a:pt x="397" y="538"/>
                  </a:cubicBezTo>
                  <a:lnTo>
                    <a:pt x="397" y="538"/>
                  </a:lnTo>
                  <a:cubicBezTo>
                    <a:pt x="403" y="539"/>
                    <a:pt x="410" y="539"/>
                    <a:pt x="416" y="540"/>
                  </a:cubicBezTo>
                  <a:cubicBezTo>
                    <a:pt x="637" y="566"/>
                    <a:pt x="856" y="585"/>
                    <a:pt x="1077" y="606"/>
                  </a:cubicBezTo>
                  <a:cubicBezTo>
                    <a:pt x="879" y="545"/>
                    <a:pt x="676" y="494"/>
                    <a:pt x="472" y="454"/>
                  </a:cubicBezTo>
                  <a:lnTo>
                    <a:pt x="472" y="454"/>
                  </a:lnTo>
                  <a:cubicBezTo>
                    <a:pt x="688" y="474"/>
                    <a:pt x="902" y="498"/>
                    <a:pt x="1117" y="528"/>
                  </a:cubicBezTo>
                  <a:cubicBezTo>
                    <a:pt x="887" y="457"/>
                    <a:pt x="650" y="385"/>
                    <a:pt x="411" y="344"/>
                  </a:cubicBezTo>
                  <a:lnTo>
                    <a:pt x="411" y="344"/>
                  </a:lnTo>
                  <a:cubicBezTo>
                    <a:pt x="647" y="360"/>
                    <a:pt x="880" y="389"/>
                    <a:pt x="1098" y="422"/>
                  </a:cubicBezTo>
                  <a:cubicBezTo>
                    <a:pt x="823" y="324"/>
                    <a:pt x="537" y="249"/>
                    <a:pt x="245" y="226"/>
                  </a:cubicBezTo>
                  <a:lnTo>
                    <a:pt x="245" y="226"/>
                  </a:lnTo>
                  <a:cubicBezTo>
                    <a:pt x="562" y="233"/>
                    <a:pt x="873" y="265"/>
                    <a:pt x="1167" y="313"/>
                  </a:cubicBezTo>
                  <a:cubicBezTo>
                    <a:pt x="900" y="219"/>
                    <a:pt x="624" y="147"/>
                    <a:pt x="345" y="121"/>
                  </a:cubicBezTo>
                  <a:lnTo>
                    <a:pt x="345" y="121"/>
                  </a:lnTo>
                  <a:cubicBezTo>
                    <a:pt x="521" y="127"/>
                    <a:pt x="699" y="147"/>
                    <a:pt x="849" y="171"/>
                  </a:cubicBezTo>
                  <a:cubicBezTo>
                    <a:pt x="965" y="193"/>
                    <a:pt x="1086" y="203"/>
                    <a:pt x="1194" y="251"/>
                  </a:cubicBezTo>
                  <a:cubicBezTo>
                    <a:pt x="1099" y="187"/>
                    <a:pt x="986" y="157"/>
                    <a:pt x="879" y="121"/>
                  </a:cubicBezTo>
                  <a:cubicBezTo>
                    <a:pt x="666" y="55"/>
                    <a:pt x="445" y="14"/>
                    <a:pt x="222" y="3"/>
                  </a:cubicBezTo>
                  <a:cubicBezTo>
                    <a:pt x="219" y="4"/>
                    <a:pt x="215" y="4"/>
                    <a:pt x="212" y="4"/>
                  </a:cubicBezTo>
                  <a:cubicBezTo>
                    <a:pt x="191" y="4"/>
                    <a:pt x="165" y="1"/>
                    <a:pt x="1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59"/>
            <p:cNvSpPr/>
            <p:nvPr/>
          </p:nvSpPr>
          <p:spPr>
            <a:xfrm>
              <a:off x="6402150" y="3305625"/>
              <a:ext cx="13275" cy="18275"/>
            </a:xfrm>
            <a:custGeom>
              <a:rect b="b" l="l" r="r" t="t"/>
              <a:pathLst>
                <a:path extrusionOk="0" h="731" w="531">
                  <a:moveTo>
                    <a:pt x="335" y="1"/>
                  </a:moveTo>
                  <a:cubicBezTo>
                    <a:pt x="219" y="3"/>
                    <a:pt x="111" y="55"/>
                    <a:pt x="1" y="87"/>
                  </a:cubicBezTo>
                  <a:cubicBezTo>
                    <a:pt x="99" y="70"/>
                    <a:pt x="193" y="50"/>
                    <a:pt x="267" y="50"/>
                  </a:cubicBezTo>
                  <a:cubicBezTo>
                    <a:pt x="368" y="50"/>
                    <a:pt x="433" y="86"/>
                    <a:pt x="428" y="211"/>
                  </a:cubicBezTo>
                  <a:cubicBezTo>
                    <a:pt x="433" y="288"/>
                    <a:pt x="423" y="350"/>
                    <a:pt x="419" y="396"/>
                  </a:cubicBezTo>
                  <a:cubicBezTo>
                    <a:pt x="409" y="496"/>
                    <a:pt x="414" y="537"/>
                    <a:pt x="391" y="618"/>
                  </a:cubicBezTo>
                  <a:lnTo>
                    <a:pt x="379" y="641"/>
                  </a:lnTo>
                  <a:cubicBezTo>
                    <a:pt x="371" y="651"/>
                    <a:pt x="339" y="694"/>
                    <a:pt x="386" y="725"/>
                  </a:cubicBezTo>
                  <a:cubicBezTo>
                    <a:pt x="394" y="729"/>
                    <a:pt x="403" y="731"/>
                    <a:pt x="411" y="731"/>
                  </a:cubicBezTo>
                  <a:cubicBezTo>
                    <a:pt x="453" y="731"/>
                    <a:pt x="482" y="671"/>
                    <a:pt x="495" y="635"/>
                  </a:cubicBezTo>
                  <a:cubicBezTo>
                    <a:pt x="531" y="487"/>
                    <a:pt x="518" y="332"/>
                    <a:pt x="511" y="182"/>
                  </a:cubicBezTo>
                  <a:cubicBezTo>
                    <a:pt x="506" y="140"/>
                    <a:pt x="492" y="94"/>
                    <a:pt x="465" y="61"/>
                  </a:cubicBezTo>
                  <a:cubicBezTo>
                    <a:pt x="433" y="23"/>
                    <a:pt x="384" y="2"/>
                    <a:pt x="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59"/>
            <p:cNvSpPr/>
            <p:nvPr/>
          </p:nvSpPr>
          <p:spPr>
            <a:xfrm>
              <a:off x="6382200" y="3310425"/>
              <a:ext cx="27700" cy="16575"/>
            </a:xfrm>
            <a:custGeom>
              <a:rect b="b" l="l" r="r" t="t"/>
              <a:pathLst>
                <a:path extrusionOk="0" h="663" w="1108">
                  <a:moveTo>
                    <a:pt x="1042" y="0"/>
                  </a:moveTo>
                  <a:lnTo>
                    <a:pt x="1042" y="0"/>
                  </a:lnTo>
                  <a:cubicBezTo>
                    <a:pt x="826" y="14"/>
                    <a:pt x="614" y="45"/>
                    <a:pt x="399" y="68"/>
                  </a:cubicBezTo>
                  <a:cubicBezTo>
                    <a:pt x="300" y="79"/>
                    <a:pt x="201" y="94"/>
                    <a:pt x="102" y="109"/>
                  </a:cubicBezTo>
                  <a:cubicBezTo>
                    <a:pt x="92" y="112"/>
                    <a:pt x="82" y="114"/>
                    <a:pt x="74" y="121"/>
                  </a:cubicBezTo>
                  <a:cubicBezTo>
                    <a:pt x="43" y="141"/>
                    <a:pt x="47" y="193"/>
                    <a:pt x="79" y="211"/>
                  </a:cubicBezTo>
                  <a:cubicBezTo>
                    <a:pt x="78" y="211"/>
                    <a:pt x="77" y="211"/>
                    <a:pt x="73" y="212"/>
                  </a:cubicBezTo>
                  <a:cubicBezTo>
                    <a:pt x="58" y="216"/>
                    <a:pt x="47" y="226"/>
                    <a:pt x="39" y="238"/>
                  </a:cubicBezTo>
                  <a:cubicBezTo>
                    <a:pt x="22" y="265"/>
                    <a:pt x="35" y="299"/>
                    <a:pt x="58" y="314"/>
                  </a:cubicBezTo>
                  <a:cubicBezTo>
                    <a:pt x="51" y="316"/>
                    <a:pt x="44" y="320"/>
                    <a:pt x="38" y="326"/>
                  </a:cubicBezTo>
                  <a:cubicBezTo>
                    <a:pt x="0" y="365"/>
                    <a:pt x="28" y="417"/>
                    <a:pt x="74" y="423"/>
                  </a:cubicBezTo>
                  <a:cubicBezTo>
                    <a:pt x="69" y="426"/>
                    <a:pt x="66" y="428"/>
                    <a:pt x="62" y="433"/>
                  </a:cubicBezTo>
                  <a:cubicBezTo>
                    <a:pt x="41" y="453"/>
                    <a:pt x="41" y="491"/>
                    <a:pt x="62" y="512"/>
                  </a:cubicBezTo>
                  <a:cubicBezTo>
                    <a:pt x="66" y="515"/>
                    <a:pt x="68" y="517"/>
                    <a:pt x="73" y="520"/>
                  </a:cubicBezTo>
                  <a:cubicBezTo>
                    <a:pt x="49" y="540"/>
                    <a:pt x="47" y="581"/>
                    <a:pt x="69" y="603"/>
                  </a:cubicBezTo>
                  <a:cubicBezTo>
                    <a:pt x="87" y="616"/>
                    <a:pt x="108" y="620"/>
                    <a:pt x="132" y="620"/>
                  </a:cubicBezTo>
                  <a:cubicBezTo>
                    <a:pt x="166" y="620"/>
                    <a:pt x="204" y="612"/>
                    <a:pt x="235" y="612"/>
                  </a:cubicBezTo>
                  <a:cubicBezTo>
                    <a:pt x="238" y="612"/>
                    <a:pt x="241" y="612"/>
                    <a:pt x="243" y="612"/>
                  </a:cubicBezTo>
                  <a:cubicBezTo>
                    <a:pt x="254" y="610"/>
                    <a:pt x="265" y="610"/>
                    <a:pt x="275" y="609"/>
                  </a:cubicBezTo>
                  <a:lnTo>
                    <a:pt x="275" y="609"/>
                  </a:lnTo>
                  <a:cubicBezTo>
                    <a:pt x="272" y="612"/>
                    <a:pt x="269" y="615"/>
                    <a:pt x="268" y="619"/>
                  </a:cubicBezTo>
                  <a:cubicBezTo>
                    <a:pt x="258" y="656"/>
                    <a:pt x="284" y="663"/>
                    <a:pt x="314" y="663"/>
                  </a:cubicBezTo>
                  <a:cubicBezTo>
                    <a:pt x="330" y="663"/>
                    <a:pt x="348" y="661"/>
                    <a:pt x="360" y="660"/>
                  </a:cubicBezTo>
                  <a:cubicBezTo>
                    <a:pt x="448" y="656"/>
                    <a:pt x="499" y="651"/>
                    <a:pt x="566" y="639"/>
                  </a:cubicBezTo>
                  <a:cubicBezTo>
                    <a:pt x="742" y="599"/>
                    <a:pt x="916" y="535"/>
                    <a:pt x="1070" y="442"/>
                  </a:cubicBezTo>
                  <a:lnTo>
                    <a:pt x="1070" y="442"/>
                  </a:lnTo>
                  <a:cubicBezTo>
                    <a:pt x="870" y="509"/>
                    <a:pt x="725" y="530"/>
                    <a:pt x="589" y="550"/>
                  </a:cubicBezTo>
                  <a:cubicBezTo>
                    <a:pt x="641" y="536"/>
                    <a:pt x="691" y="520"/>
                    <a:pt x="742" y="502"/>
                  </a:cubicBezTo>
                  <a:cubicBezTo>
                    <a:pt x="855" y="460"/>
                    <a:pt x="973" y="419"/>
                    <a:pt x="1071" y="349"/>
                  </a:cubicBezTo>
                  <a:lnTo>
                    <a:pt x="1071" y="349"/>
                  </a:lnTo>
                  <a:cubicBezTo>
                    <a:pt x="954" y="403"/>
                    <a:pt x="823" y="423"/>
                    <a:pt x="697" y="448"/>
                  </a:cubicBezTo>
                  <a:cubicBezTo>
                    <a:pt x="593" y="469"/>
                    <a:pt x="499" y="483"/>
                    <a:pt x="401" y="490"/>
                  </a:cubicBezTo>
                  <a:cubicBezTo>
                    <a:pt x="634" y="447"/>
                    <a:pt x="855" y="355"/>
                    <a:pt x="1072" y="262"/>
                  </a:cubicBezTo>
                  <a:lnTo>
                    <a:pt x="1072" y="262"/>
                  </a:lnTo>
                  <a:cubicBezTo>
                    <a:pt x="742" y="339"/>
                    <a:pt x="509" y="392"/>
                    <a:pt x="195" y="411"/>
                  </a:cubicBezTo>
                  <a:cubicBezTo>
                    <a:pt x="511" y="367"/>
                    <a:pt x="820" y="279"/>
                    <a:pt x="1108" y="139"/>
                  </a:cubicBezTo>
                  <a:lnTo>
                    <a:pt x="1108" y="139"/>
                  </a:lnTo>
                  <a:cubicBezTo>
                    <a:pt x="814" y="220"/>
                    <a:pt x="582" y="257"/>
                    <a:pt x="322" y="284"/>
                  </a:cubicBezTo>
                  <a:cubicBezTo>
                    <a:pt x="558" y="233"/>
                    <a:pt x="906" y="141"/>
                    <a:pt x="1104" y="63"/>
                  </a:cubicBezTo>
                  <a:lnTo>
                    <a:pt x="1104" y="63"/>
                  </a:lnTo>
                  <a:cubicBezTo>
                    <a:pt x="861" y="105"/>
                    <a:pt x="646" y="133"/>
                    <a:pt x="414" y="164"/>
                  </a:cubicBezTo>
                  <a:cubicBezTo>
                    <a:pt x="626" y="117"/>
                    <a:pt x="835" y="59"/>
                    <a:pt x="10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59"/>
            <p:cNvSpPr/>
            <p:nvPr/>
          </p:nvSpPr>
          <p:spPr>
            <a:xfrm>
              <a:off x="6442125" y="3401175"/>
              <a:ext cx="23450" cy="21400"/>
            </a:xfrm>
            <a:custGeom>
              <a:rect b="b" l="l" r="r" t="t"/>
              <a:pathLst>
                <a:path extrusionOk="0" h="856" w="938">
                  <a:moveTo>
                    <a:pt x="937" y="0"/>
                  </a:moveTo>
                  <a:lnTo>
                    <a:pt x="937" y="0"/>
                  </a:lnTo>
                  <a:cubicBezTo>
                    <a:pt x="689" y="187"/>
                    <a:pt x="438" y="376"/>
                    <a:pt x="202" y="581"/>
                  </a:cubicBezTo>
                  <a:cubicBezTo>
                    <a:pt x="139" y="638"/>
                    <a:pt x="76" y="694"/>
                    <a:pt x="18" y="755"/>
                  </a:cubicBezTo>
                  <a:cubicBezTo>
                    <a:pt x="6" y="764"/>
                    <a:pt x="1" y="781"/>
                    <a:pt x="1" y="796"/>
                  </a:cubicBezTo>
                  <a:cubicBezTo>
                    <a:pt x="0" y="828"/>
                    <a:pt x="30" y="855"/>
                    <a:pt x="61" y="855"/>
                  </a:cubicBezTo>
                  <a:cubicBezTo>
                    <a:pt x="66" y="855"/>
                    <a:pt x="71" y="854"/>
                    <a:pt x="76" y="853"/>
                  </a:cubicBezTo>
                  <a:cubicBezTo>
                    <a:pt x="372" y="582"/>
                    <a:pt x="657" y="290"/>
                    <a:pt x="9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59"/>
            <p:cNvSpPr/>
            <p:nvPr/>
          </p:nvSpPr>
          <p:spPr>
            <a:xfrm>
              <a:off x="6443875" y="3402425"/>
              <a:ext cx="29700" cy="29025"/>
            </a:xfrm>
            <a:custGeom>
              <a:rect b="b" l="l" r="r" t="t"/>
              <a:pathLst>
                <a:path extrusionOk="0" h="1161" w="1188">
                  <a:moveTo>
                    <a:pt x="897" y="1"/>
                  </a:moveTo>
                  <a:lnTo>
                    <a:pt x="897" y="1"/>
                  </a:lnTo>
                  <a:cubicBezTo>
                    <a:pt x="614" y="264"/>
                    <a:pt x="313" y="510"/>
                    <a:pt x="42" y="789"/>
                  </a:cubicBezTo>
                  <a:cubicBezTo>
                    <a:pt x="0" y="830"/>
                    <a:pt x="40" y="889"/>
                    <a:pt x="86" y="889"/>
                  </a:cubicBezTo>
                  <a:cubicBezTo>
                    <a:pt x="97" y="889"/>
                    <a:pt x="109" y="885"/>
                    <a:pt x="120" y="876"/>
                  </a:cubicBezTo>
                  <a:lnTo>
                    <a:pt x="120" y="876"/>
                  </a:lnTo>
                  <a:cubicBezTo>
                    <a:pt x="111" y="912"/>
                    <a:pt x="143" y="950"/>
                    <a:pt x="179" y="950"/>
                  </a:cubicBezTo>
                  <a:cubicBezTo>
                    <a:pt x="192" y="950"/>
                    <a:pt x="206" y="945"/>
                    <a:pt x="218" y="933"/>
                  </a:cubicBezTo>
                  <a:lnTo>
                    <a:pt x="220" y="931"/>
                  </a:lnTo>
                  <a:cubicBezTo>
                    <a:pt x="220" y="962"/>
                    <a:pt x="244" y="993"/>
                    <a:pt x="278" y="993"/>
                  </a:cubicBezTo>
                  <a:cubicBezTo>
                    <a:pt x="283" y="993"/>
                    <a:pt x="288" y="992"/>
                    <a:pt x="293" y="990"/>
                  </a:cubicBezTo>
                  <a:cubicBezTo>
                    <a:pt x="305" y="984"/>
                    <a:pt x="316" y="975"/>
                    <a:pt x="326" y="966"/>
                  </a:cubicBezTo>
                  <a:lnTo>
                    <a:pt x="326" y="966"/>
                  </a:lnTo>
                  <a:cubicBezTo>
                    <a:pt x="304" y="998"/>
                    <a:pt x="319" y="1043"/>
                    <a:pt x="353" y="1056"/>
                  </a:cubicBezTo>
                  <a:cubicBezTo>
                    <a:pt x="341" y="1092"/>
                    <a:pt x="358" y="1131"/>
                    <a:pt x="407" y="1135"/>
                  </a:cubicBezTo>
                  <a:cubicBezTo>
                    <a:pt x="429" y="1135"/>
                    <a:pt x="446" y="1120"/>
                    <a:pt x="461" y="1105"/>
                  </a:cubicBezTo>
                  <a:cubicBezTo>
                    <a:pt x="463" y="1134"/>
                    <a:pt x="489" y="1160"/>
                    <a:pt x="519" y="1160"/>
                  </a:cubicBezTo>
                  <a:cubicBezTo>
                    <a:pt x="532" y="1160"/>
                    <a:pt x="546" y="1155"/>
                    <a:pt x="559" y="1144"/>
                  </a:cubicBezTo>
                  <a:cubicBezTo>
                    <a:pt x="817" y="893"/>
                    <a:pt x="1002" y="583"/>
                    <a:pt x="1187" y="279"/>
                  </a:cubicBezTo>
                  <a:lnTo>
                    <a:pt x="1187" y="279"/>
                  </a:lnTo>
                  <a:cubicBezTo>
                    <a:pt x="1078" y="412"/>
                    <a:pt x="969" y="541"/>
                    <a:pt x="855" y="669"/>
                  </a:cubicBezTo>
                  <a:cubicBezTo>
                    <a:pt x="959" y="525"/>
                    <a:pt x="1052" y="374"/>
                    <a:pt x="1145" y="223"/>
                  </a:cubicBezTo>
                  <a:lnTo>
                    <a:pt x="1145" y="223"/>
                  </a:lnTo>
                  <a:cubicBezTo>
                    <a:pt x="1018" y="370"/>
                    <a:pt x="891" y="517"/>
                    <a:pt x="758" y="658"/>
                  </a:cubicBezTo>
                  <a:cubicBezTo>
                    <a:pt x="872" y="508"/>
                    <a:pt x="978" y="354"/>
                    <a:pt x="1068" y="190"/>
                  </a:cubicBezTo>
                  <a:lnTo>
                    <a:pt x="1068" y="190"/>
                  </a:lnTo>
                  <a:cubicBezTo>
                    <a:pt x="854" y="445"/>
                    <a:pt x="623" y="687"/>
                    <a:pt x="380" y="914"/>
                  </a:cubicBezTo>
                  <a:cubicBezTo>
                    <a:pt x="408" y="883"/>
                    <a:pt x="434" y="850"/>
                    <a:pt x="463" y="822"/>
                  </a:cubicBezTo>
                  <a:cubicBezTo>
                    <a:pt x="664" y="605"/>
                    <a:pt x="835" y="364"/>
                    <a:pt x="1008" y="126"/>
                  </a:cubicBezTo>
                  <a:lnTo>
                    <a:pt x="1008" y="126"/>
                  </a:lnTo>
                  <a:cubicBezTo>
                    <a:pt x="821" y="307"/>
                    <a:pt x="638" y="492"/>
                    <a:pt x="455" y="676"/>
                  </a:cubicBezTo>
                  <a:cubicBezTo>
                    <a:pt x="627" y="486"/>
                    <a:pt x="793" y="289"/>
                    <a:pt x="942" y="81"/>
                  </a:cubicBezTo>
                  <a:lnTo>
                    <a:pt x="942" y="81"/>
                  </a:lnTo>
                  <a:cubicBezTo>
                    <a:pt x="745" y="275"/>
                    <a:pt x="536" y="457"/>
                    <a:pt x="337" y="650"/>
                  </a:cubicBezTo>
                  <a:cubicBezTo>
                    <a:pt x="532" y="440"/>
                    <a:pt x="723" y="228"/>
                    <a:pt x="8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59"/>
            <p:cNvSpPr/>
            <p:nvPr/>
          </p:nvSpPr>
          <p:spPr>
            <a:xfrm>
              <a:off x="6543600" y="3440200"/>
              <a:ext cx="12400" cy="26525"/>
            </a:xfrm>
            <a:custGeom>
              <a:rect b="b" l="l" r="r" t="t"/>
              <a:pathLst>
                <a:path extrusionOk="0" h="1061" w="496">
                  <a:moveTo>
                    <a:pt x="238" y="0"/>
                  </a:moveTo>
                  <a:cubicBezTo>
                    <a:pt x="224" y="0"/>
                    <a:pt x="211" y="5"/>
                    <a:pt x="201" y="16"/>
                  </a:cubicBezTo>
                  <a:cubicBezTo>
                    <a:pt x="198" y="20"/>
                    <a:pt x="196" y="24"/>
                    <a:pt x="194" y="26"/>
                  </a:cubicBezTo>
                  <a:cubicBezTo>
                    <a:pt x="185" y="18"/>
                    <a:pt x="172" y="14"/>
                    <a:pt x="159" y="14"/>
                  </a:cubicBezTo>
                  <a:cubicBezTo>
                    <a:pt x="130" y="14"/>
                    <a:pt x="99" y="36"/>
                    <a:pt x="101" y="72"/>
                  </a:cubicBezTo>
                  <a:lnTo>
                    <a:pt x="101" y="76"/>
                  </a:lnTo>
                  <a:cubicBezTo>
                    <a:pt x="95" y="73"/>
                    <a:pt x="88" y="72"/>
                    <a:pt x="81" y="72"/>
                  </a:cubicBezTo>
                  <a:cubicBezTo>
                    <a:pt x="63" y="72"/>
                    <a:pt x="44" y="81"/>
                    <a:pt x="33" y="98"/>
                  </a:cubicBezTo>
                  <a:cubicBezTo>
                    <a:pt x="0" y="409"/>
                    <a:pt x="17" y="727"/>
                    <a:pt x="11" y="1040"/>
                  </a:cubicBezTo>
                  <a:cubicBezTo>
                    <a:pt x="47" y="865"/>
                    <a:pt x="76" y="689"/>
                    <a:pt x="99" y="512"/>
                  </a:cubicBezTo>
                  <a:lnTo>
                    <a:pt x="99" y="512"/>
                  </a:lnTo>
                  <a:cubicBezTo>
                    <a:pt x="99" y="693"/>
                    <a:pt x="99" y="871"/>
                    <a:pt x="93" y="1051"/>
                  </a:cubicBezTo>
                  <a:cubicBezTo>
                    <a:pt x="132" y="870"/>
                    <a:pt x="161" y="687"/>
                    <a:pt x="183" y="502"/>
                  </a:cubicBezTo>
                  <a:lnTo>
                    <a:pt x="183" y="502"/>
                  </a:lnTo>
                  <a:cubicBezTo>
                    <a:pt x="183" y="688"/>
                    <a:pt x="182" y="875"/>
                    <a:pt x="160" y="1060"/>
                  </a:cubicBezTo>
                  <a:cubicBezTo>
                    <a:pt x="228" y="843"/>
                    <a:pt x="256" y="616"/>
                    <a:pt x="279" y="390"/>
                  </a:cubicBezTo>
                  <a:lnTo>
                    <a:pt x="279" y="390"/>
                  </a:lnTo>
                  <a:cubicBezTo>
                    <a:pt x="276" y="608"/>
                    <a:pt x="275" y="828"/>
                    <a:pt x="245" y="1034"/>
                  </a:cubicBezTo>
                  <a:cubicBezTo>
                    <a:pt x="317" y="851"/>
                    <a:pt x="336" y="653"/>
                    <a:pt x="364" y="460"/>
                  </a:cubicBezTo>
                  <a:cubicBezTo>
                    <a:pt x="371" y="405"/>
                    <a:pt x="378" y="338"/>
                    <a:pt x="384" y="272"/>
                  </a:cubicBezTo>
                  <a:lnTo>
                    <a:pt x="384" y="272"/>
                  </a:lnTo>
                  <a:cubicBezTo>
                    <a:pt x="384" y="323"/>
                    <a:pt x="384" y="372"/>
                    <a:pt x="383" y="423"/>
                  </a:cubicBezTo>
                  <a:cubicBezTo>
                    <a:pt x="377" y="649"/>
                    <a:pt x="365" y="839"/>
                    <a:pt x="326" y="1044"/>
                  </a:cubicBezTo>
                  <a:cubicBezTo>
                    <a:pt x="448" y="746"/>
                    <a:pt x="492" y="423"/>
                    <a:pt x="494" y="103"/>
                  </a:cubicBezTo>
                  <a:cubicBezTo>
                    <a:pt x="495" y="72"/>
                    <a:pt x="467" y="49"/>
                    <a:pt x="439" y="49"/>
                  </a:cubicBezTo>
                  <a:cubicBezTo>
                    <a:pt x="425" y="49"/>
                    <a:pt x="412" y="54"/>
                    <a:pt x="402" y="65"/>
                  </a:cubicBezTo>
                  <a:cubicBezTo>
                    <a:pt x="395" y="72"/>
                    <a:pt x="391" y="80"/>
                    <a:pt x="389" y="87"/>
                  </a:cubicBezTo>
                  <a:cubicBezTo>
                    <a:pt x="388" y="70"/>
                    <a:pt x="387" y="54"/>
                    <a:pt x="383" y="42"/>
                  </a:cubicBezTo>
                  <a:cubicBezTo>
                    <a:pt x="376" y="22"/>
                    <a:pt x="355" y="10"/>
                    <a:pt x="334" y="10"/>
                  </a:cubicBezTo>
                  <a:cubicBezTo>
                    <a:pt x="320" y="10"/>
                    <a:pt x="307" y="15"/>
                    <a:pt x="297" y="25"/>
                  </a:cubicBezTo>
                  <a:cubicBezTo>
                    <a:pt x="294" y="31"/>
                    <a:pt x="291" y="36"/>
                    <a:pt x="289" y="40"/>
                  </a:cubicBezTo>
                  <a:cubicBezTo>
                    <a:pt x="289" y="37"/>
                    <a:pt x="287" y="36"/>
                    <a:pt x="287" y="33"/>
                  </a:cubicBezTo>
                  <a:cubicBezTo>
                    <a:pt x="280" y="12"/>
                    <a:pt x="259" y="0"/>
                    <a:pt x="2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59"/>
            <p:cNvSpPr/>
            <p:nvPr/>
          </p:nvSpPr>
          <p:spPr>
            <a:xfrm>
              <a:off x="6666750" y="3427175"/>
              <a:ext cx="15300" cy="26875"/>
            </a:xfrm>
            <a:custGeom>
              <a:rect b="b" l="l" r="r" t="t"/>
              <a:pathLst>
                <a:path extrusionOk="0" h="1075" w="612">
                  <a:moveTo>
                    <a:pt x="495" y="1"/>
                  </a:moveTo>
                  <a:cubicBezTo>
                    <a:pt x="477" y="1"/>
                    <a:pt x="459" y="10"/>
                    <a:pt x="450" y="26"/>
                  </a:cubicBezTo>
                  <a:cubicBezTo>
                    <a:pt x="436" y="64"/>
                    <a:pt x="445" y="52"/>
                    <a:pt x="446" y="75"/>
                  </a:cubicBezTo>
                  <a:cubicBezTo>
                    <a:pt x="440" y="72"/>
                    <a:pt x="433" y="71"/>
                    <a:pt x="426" y="71"/>
                  </a:cubicBezTo>
                  <a:cubicBezTo>
                    <a:pt x="409" y="71"/>
                    <a:pt x="392" y="78"/>
                    <a:pt x="383" y="94"/>
                  </a:cubicBezTo>
                  <a:cubicBezTo>
                    <a:pt x="379" y="100"/>
                    <a:pt x="378" y="108"/>
                    <a:pt x="376" y="115"/>
                  </a:cubicBezTo>
                  <a:cubicBezTo>
                    <a:pt x="369" y="111"/>
                    <a:pt x="362" y="109"/>
                    <a:pt x="355" y="109"/>
                  </a:cubicBezTo>
                  <a:cubicBezTo>
                    <a:pt x="342" y="109"/>
                    <a:pt x="329" y="115"/>
                    <a:pt x="319" y="124"/>
                  </a:cubicBezTo>
                  <a:lnTo>
                    <a:pt x="312" y="124"/>
                  </a:lnTo>
                  <a:cubicBezTo>
                    <a:pt x="312" y="115"/>
                    <a:pt x="308" y="104"/>
                    <a:pt x="299" y="99"/>
                  </a:cubicBezTo>
                  <a:cubicBezTo>
                    <a:pt x="294" y="97"/>
                    <a:pt x="289" y="97"/>
                    <a:pt x="284" y="97"/>
                  </a:cubicBezTo>
                  <a:cubicBezTo>
                    <a:pt x="270" y="97"/>
                    <a:pt x="256" y="102"/>
                    <a:pt x="242" y="102"/>
                  </a:cubicBezTo>
                  <a:cubicBezTo>
                    <a:pt x="222" y="105"/>
                    <a:pt x="199" y="108"/>
                    <a:pt x="182" y="122"/>
                  </a:cubicBezTo>
                  <a:cubicBezTo>
                    <a:pt x="179" y="124"/>
                    <a:pt x="177" y="128"/>
                    <a:pt x="175" y="130"/>
                  </a:cubicBezTo>
                  <a:cubicBezTo>
                    <a:pt x="167" y="124"/>
                    <a:pt x="156" y="121"/>
                    <a:pt x="146" y="121"/>
                  </a:cubicBezTo>
                  <a:cubicBezTo>
                    <a:pt x="128" y="121"/>
                    <a:pt x="110" y="129"/>
                    <a:pt x="101" y="146"/>
                  </a:cubicBezTo>
                  <a:cubicBezTo>
                    <a:pt x="100" y="149"/>
                    <a:pt x="100" y="150"/>
                    <a:pt x="98" y="153"/>
                  </a:cubicBezTo>
                  <a:cubicBezTo>
                    <a:pt x="89" y="144"/>
                    <a:pt x="76" y="139"/>
                    <a:pt x="63" y="139"/>
                  </a:cubicBezTo>
                  <a:cubicBezTo>
                    <a:pt x="44" y="139"/>
                    <a:pt x="25" y="149"/>
                    <a:pt x="16" y="165"/>
                  </a:cubicBezTo>
                  <a:cubicBezTo>
                    <a:pt x="0" y="192"/>
                    <a:pt x="15" y="221"/>
                    <a:pt x="20" y="249"/>
                  </a:cubicBezTo>
                  <a:cubicBezTo>
                    <a:pt x="91" y="525"/>
                    <a:pt x="180" y="793"/>
                    <a:pt x="234" y="1075"/>
                  </a:cubicBezTo>
                  <a:cubicBezTo>
                    <a:pt x="235" y="896"/>
                    <a:pt x="220" y="717"/>
                    <a:pt x="190" y="540"/>
                  </a:cubicBezTo>
                  <a:lnTo>
                    <a:pt x="190" y="540"/>
                  </a:lnTo>
                  <a:cubicBezTo>
                    <a:pt x="235" y="700"/>
                    <a:pt x="278" y="859"/>
                    <a:pt x="312" y="1021"/>
                  </a:cubicBezTo>
                  <a:cubicBezTo>
                    <a:pt x="313" y="798"/>
                    <a:pt x="283" y="575"/>
                    <a:pt x="240" y="355"/>
                  </a:cubicBezTo>
                  <a:lnTo>
                    <a:pt x="240" y="355"/>
                  </a:lnTo>
                  <a:cubicBezTo>
                    <a:pt x="296" y="568"/>
                    <a:pt x="353" y="781"/>
                    <a:pt x="388" y="998"/>
                  </a:cubicBezTo>
                  <a:cubicBezTo>
                    <a:pt x="401" y="774"/>
                    <a:pt x="373" y="550"/>
                    <a:pt x="334" y="329"/>
                  </a:cubicBezTo>
                  <a:cubicBezTo>
                    <a:pt x="324" y="273"/>
                    <a:pt x="313" y="218"/>
                    <a:pt x="299" y="164"/>
                  </a:cubicBezTo>
                  <a:lnTo>
                    <a:pt x="302" y="164"/>
                  </a:lnTo>
                  <a:cubicBezTo>
                    <a:pt x="302" y="169"/>
                    <a:pt x="303" y="173"/>
                    <a:pt x="304" y="179"/>
                  </a:cubicBezTo>
                  <a:cubicBezTo>
                    <a:pt x="363" y="429"/>
                    <a:pt x="412" y="683"/>
                    <a:pt x="451" y="938"/>
                  </a:cubicBezTo>
                  <a:cubicBezTo>
                    <a:pt x="462" y="781"/>
                    <a:pt x="462" y="624"/>
                    <a:pt x="447" y="468"/>
                  </a:cubicBezTo>
                  <a:lnTo>
                    <a:pt x="447" y="468"/>
                  </a:lnTo>
                  <a:cubicBezTo>
                    <a:pt x="474" y="606"/>
                    <a:pt x="498" y="742"/>
                    <a:pt x="507" y="877"/>
                  </a:cubicBezTo>
                  <a:cubicBezTo>
                    <a:pt x="526" y="740"/>
                    <a:pt x="530" y="601"/>
                    <a:pt x="520" y="462"/>
                  </a:cubicBezTo>
                  <a:lnTo>
                    <a:pt x="520" y="462"/>
                  </a:lnTo>
                  <a:cubicBezTo>
                    <a:pt x="547" y="603"/>
                    <a:pt x="572" y="746"/>
                    <a:pt x="590" y="885"/>
                  </a:cubicBezTo>
                  <a:cubicBezTo>
                    <a:pt x="612" y="666"/>
                    <a:pt x="603" y="446"/>
                    <a:pt x="576" y="228"/>
                  </a:cubicBezTo>
                  <a:cubicBezTo>
                    <a:pt x="564" y="160"/>
                    <a:pt x="566" y="84"/>
                    <a:pt x="535" y="21"/>
                  </a:cubicBezTo>
                  <a:cubicBezTo>
                    <a:pt x="526" y="7"/>
                    <a:pt x="510" y="1"/>
                    <a:pt x="4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59"/>
            <p:cNvSpPr/>
            <p:nvPr/>
          </p:nvSpPr>
          <p:spPr>
            <a:xfrm>
              <a:off x="6725525" y="3409800"/>
              <a:ext cx="21625" cy="25525"/>
            </a:xfrm>
            <a:custGeom>
              <a:rect b="b" l="l" r="r" t="t"/>
              <a:pathLst>
                <a:path extrusionOk="0" h="1021" w="865">
                  <a:moveTo>
                    <a:pt x="201" y="0"/>
                  </a:moveTo>
                  <a:cubicBezTo>
                    <a:pt x="200" y="0"/>
                    <a:pt x="199" y="0"/>
                    <a:pt x="198" y="0"/>
                  </a:cubicBezTo>
                  <a:cubicBezTo>
                    <a:pt x="160" y="2"/>
                    <a:pt x="138" y="51"/>
                    <a:pt x="158" y="83"/>
                  </a:cubicBezTo>
                  <a:cubicBezTo>
                    <a:pt x="160" y="84"/>
                    <a:pt x="161" y="87"/>
                    <a:pt x="162" y="88"/>
                  </a:cubicBezTo>
                  <a:cubicBezTo>
                    <a:pt x="158" y="87"/>
                    <a:pt x="154" y="87"/>
                    <a:pt x="150" y="87"/>
                  </a:cubicBezTo>
                  <a:cubicBezTo>
                    <a:pt x="123" y="87"/>
                    <a:pt x="97" y="104"/>
                    <a:pt x="93" y="134"/>
                  </a:cubicBezTo>
                  <a:cubicBezTo>
                    <a:pt x="84" y="130"/>
                    <a:pt x="75" y="127"/>
                    <a:pt x="65" y="127"/>
                  </a:cubicBezTo>
                  <a:cubicBezTo>
                    <a:pt x="41" y="127"/>
                    <a:pt x="17" y="141"/>
                    <a:pt x="10" y="169"/>
                  </a:cubicBezTo>
                  <a:cubicBezTo>
                    <a:pt x="0" y="206"/>
                    <a:pt x="28" y="237"/>
                    <a:pt x="44" y="269"/>
                  </a:cubicBezTo>
                  <a:cubicBezTo>
                    <a:pt x="214" y="556"/>
                    <a:pt x="456" y="788"/>
                    <a:pt x="691" y="1021"/>
                  </a:cubicBezTo>
                  <a:cubicBezTo>
                    <a:pt x="544" y="816"/>
                    <a:pt x="388" y="617"/>
                    <a:pt x="254" y="403"/>
                  </a:cubicBezTo>
                  <a:lnTo>
                    <a:pt x="254" y="403"/>
                  </a:lnTo>
                  <a:cubicBezTo>
                    <a:pt x="397" y="592"/>
                    <a:pt x="561" y="766"/>
                    <a:pt x="719" y="939"/>
                  </a:cubicBezTo>
                  <a:cubicBezTo>
                    <a:pt x="603" y="761"/>
                    <a:pt x="482" y="583"/>
                    <a:pt x="370" y="403"/>
                  </a:cubicBezTo>
                  <a:lnTo>
                    <a:pt x="370" y="403"/>
                  </a:lnTo>
                  <a:cubicBezTo>
                    <a:pt x="493" y="573"/>
                    <a:pt x="636" y="751"/>
                    <a:pt x="769" y="887"/>
                  </a:cubicBezTo>
                  <a:cubicBezTo>
                    <a:pt x="645" y="708"/>
                    <a:pt x="536" y="519"/>
                    <a:pt x="428" y="330"/>
                  </a:cubicBezTo>
                  <a:lnTo>
                    <a:pt x="428" y="330"/>
                  </a:lnTo>
                  <a:cubicBezTo>
                    <a:pt x="548" y="504"/>
                    <a:pt x="675" y="676"/>
                    <a:pt x="830" y="816"/>
                  </a:cubicBezTo>
                  <a:cubicBezTo>
                    <a:pt x="702" y="645"/>
                    <a:pt x="599" y="453"/>
                    <a:pt x="494" y="263"/>
                  </a:cubicBezTo>
                  <a:lnTo>
                    <a:pt x="494" y="263"/>
                  </a:lnTo>
                  <a:cubicBezTo>
                    <a:pt x="608" y="405"/>
                    <a:pt x="746" y="569"/>
                    <a:pt x="864" y="712"/>
                  </a:cubicBezTo>
                  <a:cubicBezTo>
                    <a:pt x="742" y="500"/>
                    <a:pt x="596" y="303"/>
                    <a:pt x="458" y="103"/>
                  </a:cubicBezTo>
                  <a:cubicBezTo>
                    <a:pt x="438" y="76"/>
                    <a:pt x="424" y="42"/>
                    <a:pt x="401" y="19"/>
                  </a:cubicBezTo>
                  <a:cubicBezTo>
                    <a:pt x="394" y="13"/>
                    <a:pt x="386" y="10"/>
                    <a:pt x="378" y="10"/>
                  </a:cubicBezTo>
                  <a:cubicBezTo>
                    <a:pt x="369" y="10"/>
                    <a:pt x="359" y="13"/>
                    <a:pt x="352" y="19"/>
                  </a:cubicBezTo>
                  <a:cubicBezTo>
                    <a:pt x="341" y="9"/>
                    <a:pt x="327" y="3"/>
                    <a:pt x="313" y="3"/>
                  </a:cubicBezTo>
                  <a:cubicBezTo>
                    <a:pt x="300" y="3"/>
                    <a:pt x="287" y="8"/>
                    <a:pt x="276" y="19"/>
                  </a:cubicBezTo>
                  <a:cubicBezTo>
                    <a:pt x="269" y="26"/>
                    <a:pt x="265" y="34"/>
                    <a:pt x="263" y="42"/>
                  </a:cubicBezTo>
                  <a:cubicBezTo>
                    <a:pt x="260" y="37"/>
                    <a:pt x="258" y="33"/>
                    <a:pt x="255" y="28"/>
                  </a:cubicBezTo>
                  <a:cubicBezTo>
                    <a:pt x="247" y="20"/>
                    <a:pt x="245" y="0"/>
                    <a:pt x="2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59"/>
            <p:cNvSpPr/>
            <p:nvPr/>
          </p:nvSpPr>
          <p:spPr>
            <a:xfrm>
              <a:off x="6738800" y="3403225"/>
              <a:ext cx="14800" cy="18700"/>
            </a:xfrm>
            <a:custGeom>
              <a:rect b="b" l="l" r="r" t="t"/>
              <a:pathLst>
                <a:path extrusionOk="0" h="748" w="592">
                  <a:moveTo>
                    <a:pt x="292" y="169"/>
                  </a:moveTo>
                  <a:cubicBezTo>
                    <a:pt x="292" y="169"/>
                    <a:pt x="292" y="169"/>
                    <a:pt x="292" y="170"/>
                  </a:cubicBezTo>
                  <a:cubicBezTo>
                    <a:pt x="292" y="169"/>
                    <a:pt x="292" y="169"/>
                    <a:pt x="292" y="169"/>
                  </a:cubicBezTo>
                  <a:close/>
                  <a:moveTo>
                    <a:pt x="85" y="0"/>
                  </a:moveTo>
                  <a:cubicBezTo>
                    <a:pt x="59" y="0"/>
                    <a:pt x="35" y="22"/>
                    <a:pt x="36" y="50"/>
                  </a:cubicBezTo>
                  <a:cubicBezTo>
                    <a:pt x="36" y="63"/>
                    <a:pt x="43" y="77"/>
                    <a:pt x="51" y="87"/>
                  </a:cubicBezTo>
                  <a:cubicBezTo>
                    <a:pt x="56" y="94"/>
                    <a:pt x="63" y="103"/>
                    <a:pt x="69" y="110"/>
                  </a:cubicBezTo>
                  <a:cubicBezTo>
                    <a:pt x="67" y="109"/>
                    <a:pt x="66" y="108"/>
                    <a:pt x="63" y="107"/>
                  </a:cubicBezTo>
                  <a:cubicBezTo>
                    <a:pt x="58" y="105"/>
                    <a:pt x="54" y="105"/>
                    <a:pt x="50" y="105"/>
                  </a:cubicBezTo>
                  <a:cubicBezTo>
                    <a:pt x="24" y="105"/>
                    <a:pt x="1" y="127"/>
                    <a:pt x="1" y="153"/>
                  </a:cubicBezTo>
                  <a:cubicBezTo>
                    <a:pt x="12" y="205"/>
                    <a:pt x="73" y="254"/>
                    <a:pt x="104" y="299"/>
                  </a:cubicBezTo>
                  <a:cubicBezTo>
                    <a:pt x="231" y="453"/>
                    <a:pt x="361" y="604"/>
                    <a:pt x="500" y="747"/>
                  </a:cubicBezTo>
                  <a:cubicBezTo>
                    <a:pt x="396" y="580"/>
                    <a:pt x="294" y="413"/>
                    <a:pt x="181" y="252"/>
                  </a:cubicBezTo>
                  <a:lnTo>
                    <a:pt x="181" y="252"/>
                  </a:lnTo>
                  <a:cubicBezTo>
                    <a:pt x="185" y="257"/>
                    <a:pt x="190" y="263"/>
                    <a:pt x="194" y="268"/>
                  </a:cubicBezTo>
                  <a:cubicBezTo>
                    <a:pt x="311" y="417"/>
                    <a:pt x="429" y="561"/>
                    <a:pt x="551" y="705"/>
                  </a:cubicBezTo>
                  <a:cubicBezTo>
                    <a:pt x="474" y="562"/>
                    <a:pt x="391" y="424"/>
                    <a:pt x="303" y="288"/>
                  </a:cubicBezTo>
                  <a:lnTo>
                    <a:pt x="303" y="288"/>
                  </a:lnTo>
                  <a:cubicBezTo>
                    <a:pt x="329" y="321"/>
                    <a:pt x="355" y="352"/>
                    <a:pt x="375" y="378"/>
                  </a:cubicBezTo>
                  <a:cubicBezTo>
                    <a:pt x="422" y="439"/>
                    <a:pt x="517" y="571"/>
                    <a:pt x="592" y="647"/>
                  </a:cubicBezTo>
                  <a:cubicBezTo>
                    <a:pt x="500" y="486"/>
                    <a:pt x="390" y="285"/>
                    <a:pt x="289" y="165"/>
                  </a:cubicBezTo>
                  <a:lnTo>
                    <a:pt x="289" y="165"/>
                  </a:lnTo>
                  <a:cubicBezTo>
                    <a:pt x="289" y="166"/>
                    <a:pt x="289" y="166"/>
                    <a:pt x="289" y="166"/>
                  </a:cubicBezTo>
                  <a:lnTo>
                    <a:pt x="289" y="166"/>
                  </a:lnTo>
                  <a:cubicBezTo>
                    <a:pt x="283" y="160"/>
                    <a:pt x="275" y="157"/>
                    <a:pt x="267" y="157"/>
                  </a:cubicBezTo>
                  <a:cubicBezTo>
                    <a:pt x="254" y="157"/>
                    <a:pt x="241" y="165"/>
                    <a:pt x="238" y="179"/>
                  </a:cubicBezTo>
                  <a:lnTo>
                    <a:pt x="238" y="185"/>
                  </a:lnTo>
                  <a:cubicBezTo>
                    <a:pt x="210" y="143"/>
                    <a:pt x="180" y="100"/>
                    <a:pt x="151" y="57"/>
                  </a:cubicBezTo>
                  <a:cubicBezTo>
                    <a:pt x="120" y="20"/>
                    <a:pt x="135" y="19"/>
                    <a:pt x="98" y="2"/>
                  </a:cubicBezTo>
                  <a:cubicBezTo>
                    <a:pt x="93" y="1"/>
                    <a:pt x="89" y="0"/>
                    <a:pt x="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59"/>
            <p:cNvSpPr/>
            <p:nvPr/>
          </p:nvSpPr>
          <p:spPr>
            <a:xfrm>
              <a:off x="6704900" y="3459625"/>
              <a:ext cx="17850" cy="13400"/>
            </a:xfrm>
            <a:custGeom>
              <a:rect b="b" l="l" r="r" t="t"/>
              <a:pathLst>
                <a:path extrusionOk="0" h="536" w="714">
                  <a:moveTo>
                    <a:pt x="76" y="1"/>
                  </a:moveTo>
                  <a:cubicBezTo>
                    <a:pt x="32" y="1"/>
                    <a:pt x="1" y="66"/>
                    <a:pt x="58" y="98"/>
                  </a:cubicBezTo>
                  <a:cubicBezTo>
                    <a:pt x="290" y="220"/>
                    <a:pt x="510" y="375"/>
                    <a:pt x="713" y="536"/>
                  </a:cubicBezTo>
                  <a:cubicBezTo>
                    <a:pt x="534" y="333"/>
                    <a:pt x="340" y="130"/>
                    <a:pt x="96" y="5"/>
                  </a:cubicBezTo>
                  <a:cubicBezTo>
                    <a:pt x="89" y="2"/>
                    <a:pt x="83" y="1"/>
                    <a:pt x="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59"/>
            <p:cNvSpPr/>
            <p:nvPr/>
          </p:nvSpPr>
          <p:spPr>
            <a:xfrm>
              <a:off x="6706800" y="3456125"/>
              <a:ext cx="18525" cy="15075"/>
            </a:xfrm>
            <a:custGeom>
              <a:rect b="b" l="l" r="r" t="t"/>
              <a:pathLst>
                <a:path extrusionOk="0" h="603" w="741">
                  <a:moveTo>
                    <a:pt x="112" y="1"/>
                  </a:moveTo>
                  <a:cubicBezTo>
                    <a:pt x="82" y="2"/>
                    <a:pt x="63" y="36"/>
                    <a:pt x="71" y="64"/>
                  </a:cubicBezTo>
                  <a:cubicBezTo>
                    <a:pt x="66" y="62"/>
                    <a:pt x="62" y="62"/>
                    <a:pt x="57" y="62"/>
                  </a:cubicBezTo>
                  <a:cubicBezTo>
                    <a:pt x="28" y="62"/>
                    <a:pt x="0" y="90"/>
                    <a:pt x="10" y="121"/>
                  </a:cubicBezTo>
                  <a:cubicBezTo>
                    <a:pt x="24" y="152"/>
                    <a:pt x="25" y="146"/>
                    <a:pt x="55" y="165"/>
                  </a:cubicBezTo>
                  <a:cubicBezTo>
                    <a:pt x="283" y="290"/>
                    <a:pt x="482" y="420"/>
                    <a:pt x="661" y="602"/>
                  </a:cubicBezTo>
                  <a:cubicBezTo>
                    <a:pt x="578" y="458"/>
                    <a:pt x="388" y="274"/>
                    <a:pt x="236" y="162"/>
                  </a:cubicBezTo>
                  <a:lnTo>
                    <a:pt x="236" y="162"/>
                  </a:lnTo>
                  <a:cubicBezTo>
                    <a:pt x="406" y="257"/>
                    <a:pt x="592" y="402"/>
                    <a:pt x="740" y="540"/>
                  </a:cubicBezTo>
                  <a:cubicBezTo>
                    <a:pt x="615" y="371"/>
                    <a:pt x="477" y="209"/>
                    <a:pt x="301" y="93"/>
                  </a:cubicBezTo>
                  <a:cubicBezTo>
                    <a:pt x="246" y="58"/>
                    <a:pt x="179" y="6"/>
                    <a:pt x="1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59"/>
            <p:cNvSpPr/>
            <p:nvPr/>
          </p:nvSpPr>
          <p:spPr>
            <a:xfrm>
              <a:off x="6709525" y="3454050"/>
              <a:ext cx="15925" cy="12700"/>
            </a:xfrm>
            <a:custGeom>
              <a:rect b="b" l="l" r="r" t="t"/>
              <a:pathLst>
                <a:path extrusionOk="0" h="508" w="637">
                  <a:moveTo>
                    <a:pt x="78" y="1"/>
                  </a:moveTo>
                  <a:cubicBezTo>
                    <a:pt x="70" y="1"/>
                    <a:pt x="63" y="3"/>
                    <a:pt x="55" y="7"/>
                  </a:cubicBezTo>
                  <a:cubicBezTo>
                    <a:pt x="1" y="51"/>
                    <a:pt x="54" y="94"/>
                    <a:pt x="79" y="99"/>
                  </a:cubicBezTo>
                  <a:cubicBezTo>
                    <a:pt x="291" y="214"/>
                    <a:pt x="471" y="341"/>
                    <a:pt x="636" y="507"/>
                  </a:cubicBezTo>
                  <a:cubicBezTo>
                    <a:pt x="517" y="314"/>
                    <a:pt x="344" y="147"/>
                    <a:pt x="148" y="27"/>
                  </a:cubicBezTo>
                  <a:cubicBezTo>
                    <a:pt x="127" y="18"/>
                    <a:pt x="102" y="1"/>
                    <a:pt x="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59"/>
            <p:cNvSpPr/>
            <p:nvPr/>
          </p:nvSpPr>
          <p:spPr>
            <a:xfrm>
              <a:off x="6644325" y="3507500"/>
              <a:ext cx="23525" cy="24500"/>
            </a:xfrm>
            <a:custGeom>
              <a:rect b="b" l="l" r="r" t="t"/>
              <a:pathLst>
                <a:path extrusionOk="0" h="980" w="941">
                  <a:moveTo>
                    <a:pt x="318" y="1"/>
                  </a:moveTo>
                  <a:cubicBezTo>
                    <a:pt x="287" y="1"/>
                    <a:pt x="263" y="33"/>
                    <a:pt x="267" y="63"/>
                  </a:cubicBezTo>
                  <a:cubicBezTo>
                    <a:pt x="263" y="61"/>
                    <a:pt x="261" y="57"/>
                    <a:pt x="258" y="56"/>
                  </a:cubicBezTo>
                  <a:cubicBezTo>
                    <a:pt x="250" y="52"/>
                    <a:pt x="243" y="51"/>
                    <a:pt x="235" y="51"/>
                  </a:cubicBezTo>
                  <a:cubicBezTo>
                    <a:pt x="206" y="51"/>
                    <a:pt x="179" y="77"/>
                    <a:pt x="179" y="108"/>
                  </a:cubicBezTo>
                  <a:lnTo>
                    <a:pt x="179" y="114"/>
                  </a:lnTo>
                  <a:cubicBezTo>
                    <a:pt x="171" y="109"/>
                    <a:pt x="162" y="107"/>
                    <a:pt x="153" y="107"/>
                  </a:cubicBezTo>
                  <a:cubicBezTo>
                    <a:pt x="120" y="107"/>
                    <a:pt x="88" y="135"/>
                    <a:pt x="97" y="175"/>
                  </a:cubicBezTo>
                  <a:cubicBezTo>
                    <a:pt x="94" y="174"/>
                    <a:pt x="92" y="170"/>
                    <a:pt x="89" y="169"/>
                  </a:cubicBezTo>
                  <a:cubicBezTo>
                    <a:pt x="82" y="166"/>
                    <a:pt x="74" y="164"/>
                    <a:pt x="67" y="164"/>
                  </a:cubicBezTo>
                  <a:cubicBezTo>
                    <a:pt x="32" y="164"/>
                    <a:pt x="0" y="202"/>
                    <a:pt x="12" y="237"/>
                  </a:cubicBezTo>
                  <a:cubicBezTo>
                    <a:pt x="235" y="520"/>
                    <a:pt x="511" y="761"/>
                    <a:pt x="796" y="980"/>
                  </a:cubicBezTo>
                  <a:cubicBezTo>
                    <a:pt x="581" y="766"/>
                    <a:pt x="416" y="555"/>
                    <a:pt x="237" y="334"/>
                  </a:cubicBezTo>
                  <a:lnTo>
                    <a:pt x="237" y="334"/>
                  </a:lnTo>
                  <a:cubicBezTo>
                    <a:pt x="422" y="531"/>
                    <a:pt x="632" y="711"/>
                    <a:pt x="835" y="886"/>
                  </a:cubicBezTo>
                  <a:cubicBezTo>
                    <a:pt x="652" y="686"/>
                    <a:pt x="510" y="493"/>
                    <a:pt x="345" y="297"/>
                  </a:cubicBezTo>
                  <a:lnTo>
                    <a:pt x="345" y="297"/>
                  </a:lnTo>
                  <a:cubicBezTo>
                    <a:pt x="362" y="313"/>
                    <a:pt x="377" y="329"/>
                    <a:pt x="395" y="346"/>
                  </a:cubicBezTo>
                  <a:cubicBezTo>
                    <a:pt x="560" y="509"/>
                    <a:pt x="727" y="671"/>
                    <a:pt x="896" y="831"/>
                  </a:cubicBezTo>
                  <a:cubicBezTo>
                    <a:pt x="747" y="639"/>
                    <a:pt x="599" y="447"/>
                    <a:pt x="446" y="258"/>
                  </a:cubicBezTo>
                  <a:cubicBezTo>
                    <a:pt x="436" y="247"/>
                    <a:pt x="426" y="235"/>
                    <a:pt x="416" y="223"/>
                  </a:cubicBezTo>
                  <a:lnTo>
                    <a:pt x="416" y="223"/>
                  </a:lnTo>
                  <a:cubicBezTo>
                    <a:pt x="585" y="382"/>
                    <a:pt x="751" y="545"/>
                    <a:pt x="911" y="715"/>
                  </a:cubicBezTo>
                  <a:cubicBezTo>
                    <a:pt x="763" y="505"/>
                    <a:pt x="575" y="232"/>
                    <a:pt x="405" y="65"/>
                  </a:cubicBezTo>
                  <a:lnTo>
                    <a:pt x="405" y="65"/>
                  </a:lnTo>
                  <a:cubicBezTo>
                    <a:pt x="411" y="68"/>
                    <a:pt x="418" y="74"/>
                    <a:pt x="428" y="78"/>
                  </a:cubicBezTo>
                  <a:cubicBezTo>
                    <a:pt x="431" y="89"/>
                    <a:pt x="437" y="101"/>
                    <a:pt x="449" y="108"/>
                  </a:cubicBezTo>
                  <a:cubicBezTo>
                    <a:pt x="622" y="268"/>
                    <a:pt x="783" y="441"/>
                    <a:pt x="940" y="617"/>
                  </a:cubicBezTo>
                  <a:cubicBezTo>
                    <a:pt x="837" y="457"/>
                    <a:pt x="719" y="305"/>
                    <a:pt x="593" y="160"/>
                  </a:cubicBezTo>
                  <a:cubicBezTo>
                    <a:pt x="559" y="120"/>
                    <a:pt x="525" y="81"/>
                    <a:pt x="489" y="43"/>
                  </a:cubicBezTo>
                  <a:cubicBezTo>
                    <a:pt x="483" y="37"/>
                    <a:pt x="473" y="32"/>
                    <a:pt x="464" y="32"/>
                  </a:cubicBezTo>
                  <a:cubicBezTo>
                    <a:pt x="440" y="34"/>
                    <a:pt x="429" y="48"/>
                    <a:pt x="428" y="65"/>
                  </a:cubicBezTo>
                  <a:cubicBezTo>
                    <a:pt x="418" y="58"/>
                    <a:pt x="409" y="52"/>
                    <a:pt x="400" y="47"/>
                  </a:cubicBezTo>
                  <a:cubicBezTo>
                    <a:pt x="394" y="48"/>
                    <a:pt x="393" y="51"/>
                    <a:pt x="393" y="55"/>
                  </a:cubicBezTo>
                  <a:cubicBezTo>
                    <a:pt x="375" y="37"/>
                    <a:pt x="357" y="20"/>
                    <a:pt x="339" y="6"/>
                  </a:cubicBezTo>
                  <a:cubicBezTo>
                    <a:pt x="332" y="2"/>
                    <a:pt x="325" y="1"/>
                    <a:pt x="3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59"/>
            <p:cNvSpPr/>
            <p:nvPr/>
          </p:nvSpPr>
          <p:spPr>
            <a:xfrm>
              <a:off x="6528825" y="3542975"/>
              <a:ext cx="13850" cy="26850"/>
            </a:xfrm>
            <a:custGeom>
              <a:rect b="b" l="l" r="r" t="t"/>
              <a:pathLst>
                <a:path extrusionOk="0" h="1074" w="554">
                  <a:moveTo>
                    <a:pt x="162" y="0"/>
                  </a:moveTo>
                  <a:cubicBezTo>
                    <a:pt x="157" y="0"/>
                    <a:pt x="152" y="1"/>
                    <a:pt x="147" y="3"/>
                  </a:cubicBezTo>
                  <a:cubicBezTo>
                    <a:pt x="120" y="10"/>
                    <a:pt x="110" y="29"/>
                    <a:pt x="105" y="53"/>
                  </a:cubicBezTo>
                  <a:cubicBezTo>
                    <a:pt x="95" y="41"/>
                    <a:pt x="79" y="35"/>
                    <a:pt x="63" y="35"/>
                  </a:cubicBezTo>
                  <a:cubicBezTo>
                    <a:pt x="49" y="35"/>
                    <a:pt x="35" y="40"/>
                    <a:pt x="24" y="50"/>
                  </a:cubicBezTo>
                  <a:cubicBezTo>
                    <a:pt x="11" y="63"/>
                    <a:pt x="10" y="81"/>
                    <a:pt x="7" y="97"/>
                  </a:cubicBezTo>
                  <a:cubicBezTo>
                    <a:pt x="0" y="180"/>
                    <a:pt x="8" y="262"/>
                    <a:pt x="16" y="345"/>
                  </a:cubicBezTo>
                  <a:cubicBezTo>
                    <a:pt x="34" y="589"/>
                    <a:pt x="86" y="828"/>
                    <a:pt x="168" y="1058"/>
                  </a:cubicBezTo>
                  <a:cubicBezTo>
                    <a:pt x="124" y="796"/>
                    <a:pt x="115" y="515"/>
                    <a:pt x="117" y="240"/>
                  </a:cubicBezTo>
                  <a:lnTo>
                    <a:pt x="117" y="240"/>
                  </a:lnTo>
                  <a:cubicBezTo>
                    <a:pt x="121" y="278"/>
                    <a:pt x="125" y="316"/>
                    <a:pt x="130" y="354"/>
                  </a:cubicBezTo>
                  <a:cubicBezTo>
                    <a:pt x="163" y="596"/>
                    <a:pt x="192" y="839"/>
                    <a:pt x="261" y="1074"/>
                  </a:cubicBezTo>
                  <a:cubicBezTo>
                    <a:pt x="228" y="765"/>
                    <a:pt x="232" y="453"/>
                    <a:pt x="223" y="143"/>
                  </a:cubicBezTo>
                  <a:lnTo>
                    <a:pt x="223" y="143"/>
                  </a:lnTo>
                  <a:cubicBezTo>
                    <a:pt x="251" y="456"/>
                    <a:pt x="289" y="715"/>
                    <a:pt x="364" y="1053"/>
                  </a:cubicBezTo>
                  <a:cubicBezTo>
                    <a:pt x="348" y="851"/>
                    <a:pt x="343" y="648"/>
                    <a:pt x="338" y="447"/>
                  </a:cubicBezTo>
                  <a:lnTo>
                    <a:pt x="338" y="447"/>
                  </a:lnTo>
                  <a:cubicBezTo>
                    <a:pt x="366" y="657"/>
                    <a:pt x="399" y="865"/>
                    <a:pt x="435" y="1074"/>
                  </a:cubicBezTo>
                  <a:cubicBezTo>
                    <a:pt x="440" y="826"/>
                    <a:pt x="438" y="575"/>
                    <a:pt x="426" y="327"/>
                  </a:cubicBezTo>
                  <a:lnTo>
                    <a:pt x="426" y="327"/>
                  </a:lnTo>
                  <a:cubicBezTo>
                    <a:pt x="457" y="558"/>
                    <a:pt x="501" y="822"/>
                    <a:pt x="543" y="1068"/>
                  </a:cubicBezTo>
                  <a:cubicBezTo>
                    <a:pt x="553" y="776"/>
                    <a:pt x="550" y="391"/>
                    <a:pt x="509" y="157"/>
                  </a:cubicBezTo>
                  <a:cubicBezTo>
                    <a:pt x="501" y="135"/>
                    <a:pt x="482" y="125"/>
                    <a:pt x="463" y="125"/>
                  </a:cubicBezTo>
                  <a:cubicBezTo>
                    <a:pt x="459" y="125"/>
                    <a:pt x="456" y="126"/>
                    <a:pt x="452" y="126"/>
                  </a:cubicBezTo>
                  <a:cubicBezTo>
                    <a:pt x="439" y="110"/>
                    <a:pt x="425" y="93"/>
                    <a:pt x="409" y="79"/>
                  </a:cubicBezTo>
                  <a:cubicBezTo>
                    <a:pt x="408" y="54"/>
                    <a:pt x="410" y="40"/>
                    <a:pt x="375" y="18"/>
                  </a:cubicBezTo>
                  <a:cubicBezTo>
                    <a:pt x="368" y="15"/>
                    <a:pt x="361" y="13"/>
                    <a:pt x="353" y="13"/>
                  </a:cubicBezTo>
                  <a:cubicBezTo>
                    <a:pt x="338" y="13"/>
                    <a:pt x="323" y="20"/>
                    <a:pt x="312" y="30"/>
                  </a:cubicBezTo>
                  <a:cubicBezTo>
                    <a:pt x="302" y="19"/>
                    <a:pt x="286" y="13"/>
                    <a:pt x="271" y="13"/>
                  </a:cubicBezTo>
                  <a:cubicBezTo>
                    <a:pt x="249" y="13"/>
                    <a:pt x="227" y="25"/>
                    <a:pt x="219" y="48"/>
                  </a:cubicBezTo>
                  <a:cubicBezTo>
                    <a:pt x="214" y="22"/>
                    <a:pt x="190" y="0"/>
                    <a:pt x="1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59"/>
            <p:cNvSpPr/>
            <p:nvPr/>
          </p:nvSpPr>
          <p:spPr>
            <a:xfrm>
              <a:off x="6421125" y="3535275"/>
              <a:ext cx="16900" cy="30075"/>
            </a:xfrm>
            <a:custGeom>
              <a:rect b="b" l="l" r="r" t="t"/>
              <a:pathLst>
                <a:path extrusionOk="0" h="1203" w="676">
                  <a:moveTo>
                    <a:pt x="160" y="1"/>
                  </a:moveTo>
                  <a:cubicBezTo>
                    <a:pt x="155" y="1"/>
                    <a:pt x="150" y="1"/>
                    <a:pt x="145" y="3"/>
                  </a:cubicBezTo>
                  <a:cubicBezTo>
                    <a:pt x="114" y="11"/>
                    <a:pt x="98" y="42"/>
                    <a:pt x="103" y="73"/>
                  </a:cubicBezTo>
                  <a:lnTo>
                    <a:pt x="103" y="79"/>
                  </a:lnTo>
                  <a:cubicBezTo>
                    <a:pt x="94" y="70"/>
                    <a:pt x="82" y="64"/>
                    <a:pt x="68" y="64"/>
                  </a:cubicBezTo>
                  <a:cubicBezTo>
                    <a:pt x="56" y="64"/>
                    <a:pt x="42" y="68"/>
                    <a:pt x="26" y="80"/>
                  </a:cubicBezTo>
                  <a:cubicBezTo>
                    <a:pt x="13" y="93"/>
                    <a:pt x="11" y="111"/>
                    <a:pt x="10" y="128"/>
                  </a:cubicBezTo>
                  <a:cubicBezTo>
                    <a:pt x="1" y="221"/>
                    <a:pt x="6" y="315"/>
                    <a:pt x="9" y="407"/>
                  </a:cubicBezTo>
                  <a:cubicBezTo>
                    <a:pt x="21" y="624"/>
                    <a:pt x="54" y="841"/>
                    <a:pt x="124" y="1047"/>
                  </a:cubicBezTo>
                  <a:cubicBezTo>
                    <a:pt x="92" y="784"/>
                    <a:pt x="97" y="513"/>
                    <a:pt x="113" y="247"/>
                  </a:cubicBezTo>
                  <a:lnTo>
                    <a:pt x="113" y="247"/>
                  </a:lnTo>
                  <a:cubicBezTo>
                    <a:pt x="134" y="540"/>
                    <a:pt x="179" y="832"/>
                    <a:pt x="244" y="1119"/>
                  </a:cubicBezTo>
                  <a:cubicBezTo>
                    <a:pt x="230" y="857"/>
                    <a:pt x="227" y="593"/>
                    <a:pt x="224" y="329"/>
                  </a:cubicBezTo>
                  <a:lnTo>
                    <a:pt x="224" y="329"/>
                  </a:lnTo>
                  <a:cubicBezTo>
                    <a:pt x="240" y="474"/>
                    <a:pt x="261" y="619"/>
                    <a:pt x="284" y="764"/>
                  </a:cubicBezTo>
                  <a:cubicBezTo>
                    <a:pt x="305" y="890"/>
                    <a:pt x="323" y="1021"/>
                    <a:pt x="370" y="1140"/>
                  </a:cubicBezTo>
                  <a:cubicBezTo>
                    <a:pt x="335" y="904"/>
                    <a:pt x="341" y="664"/>
                    <a:pt x="335" y="425"/>
                  </a:cubicBezTo>
                  <a:lnTo>
                    <a:pt x="335" y="425"/>
                  </a:lnTo>
                  <a:cubicBezTo>
                    <a:pt x="341" y="463"/>
                    <a:pt x="349" y="500"/>
                    <a:pt x="356" y="537"/>
                  </a:cubicBezTo>
                  <a:cubicBezTo>
                    <a:pt x="398" y="754"/>
                    <a:pt x="436" y="971"/>
                    <a:pt x="483" y="1186"/>
                  </a:cubicBezTo>
                  <a:cubicBezTo>
                    <a:pt x="477" y="867"/>
                    <a:pt x="457" y="549"/>
                    <a:pt x="418" y="232"/>
                  </a:cubicBezTo>
                  <a:cubicBezTo>
                    <a:pt x="416" y="221"/>
                    <a:pt x="414" y="209"/>
                    <a:pt x="412" y="196"/>
                  </a:cubicBezTo>
                  <a:lnTo>
                    <a:pt x="412" y="196"/>
                  </a:lnTo>
                  <a:cubicBezTo>
                    <a:pt x="460" y="406"/>
                    <a:pt x="498" y="618"/>
                    <a:pt x="542" y="827"/>
                  </a:cubicBezTo>
                  <a:cubicBezTo>
                    <a:pt x="567" y="952"/>
                    <a:pt x="607" y="1078"/>
                    <a:pt x="617" y="1203"/>
                  </a:cubicBezTo>
                  <a:cubicBezTo>
                    <a:pt x="630" y="1027"/>
                    <a:pt x="601" y="854"/>
                    <a:pt x="592" y="679"/>
                  </a:cubicBezTo>
                  <a:cubicBezTo>
                    <a:pt x="576" y="576"/>
                    <a:pt x="569" y="469"/>
                    <a:pt x="556" y="363"/>
                  </a:cubicBezTo>
                  <a:lnTo>
                    <a:pt x="556" y="363"/>
                  </a:lnTo>
                  <a:cubicBezTo>
                    <a:pt x="608" y="573"/>
                    <a:pt x="642" y="791"/>
                    <a:pt x="675" y="1002"/>
                  </a:cubicBezTo>
                  <a:cubicBezTo>
                    <a:pt x="675" y="779"/>
                    <a:pt x="651" y="557"/>
                    <a:pt x="616" y="336"/>
                  </a:cubicBezTo>
                  <a:cubicBezTo>
                    <a:pt x="601" y="265"/>
                    <a:pt x="603" y="187"/>
                    <a:pt x="574" y="120"/>
                  </a:cubicBezTo>
                  <a:cubicBezTo>
                    <a:pt x="566" y="109"/>
                    <a:pt x="554" y="103"/>
                    <a:pt x="541" y="103"/>
                  </a:cubicBezTo>
                  <a:cubicBezTo>
                    <a:pt x="529" y="103"/>
                    <a:pt x="518" y="107"/>
                    <a:pt x="509" y="115"/>
                  </a:cubicBezTo>
                  <a:cubicBezTo>
                    <a:pt x="504" y="94"/>
                    <a:pt x="498" y="74"/>
                    <a:pt x="492" y="53"/>
                  </a:cubicBezTo>
                  <a:cubicBezTo>
                    <a:pt x="477" y="37"/>
                    <a:pt x="460" y="30"/>
                    <a:pt x="445" y="30"/>
                  </a:cubicBezTo>
                  <a:cubicBezTo>
                    <a:pt x="420" y="30"/>
                    <a:pt x="397" y="48"/>
                    <a:pt x="390" y="74"/>
                  </a:cubicBezTo>
                  <a:cubicBezTo>
                    <a:pt x="387" y="69"/>
                    <a:pt x="385" y="64"/>
                    <a:pt x="382" y="59"/>
                  </a:cubicBezTo>
                  <a:cubicBezTo>
                    <a:pt x="370" y="48"/>
                    <a:pt x="355" y="43"/>
                    <a:pt x="341" y="43"/>
                  </a:cubicBezTo>
                  <a:cubicBezTo>
                    <a:pt x="321" y="43"/>
                    <a:pt x="302" y="52"/>
                    <a:pt x="292" y="70"/>
                  </a:cubicBezTo>
                  <a:cubicBezTo>
                    <a:pt x="288" y="67"/>
                    <a:pt x="283" y="64"/>
                    <a:pt x="278" y="61"/>
                  </a:cubicBezTo>
                  <a:cubicBezTo>
                    <a:pt x="270" y="58"/>
                    <a:pt x="262" y="56"/>
                    <a:pt x="255" y="56"/>
                  </a:cubicBezTo>
                  <a:cubicBezTo>
                    <a:pt x="241" y="56"/>
                    <a:pt x="228" y="63"/>
                    <a:pt x="219" y="73"/>
                  </a:cubicBezTo>
                  <a:lnTo>
                    <a:pt x="219" y="65"/>
                  </a:lnTo>
                  <a:cubicBezTo>
                    <a:pt x="222" y="31"/>
                    <a:pt x="193" y="1"/>
                    <a:pt x="1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59"/>
            <p:cNvSpPr/>
            <p:nvPr/>
          </p:nvSpPr>
          <p:spPr>
            <a:xfrm>
              <a:off x="6347225" y="3511500"/>
              <a:ext cx="24000" cy="30625"/>
            </a:xfrm>
            <a:custGeom>
              <a:rect b="b" l="l" r="r" t="t"/>
              <a:pathLst>
                <a:path extrusionOk="0" h="1225" w="960">
                  <a:moveTo>
                    <a:pt x="589" y="0"/>
                  </a:moveTo>
                  <a:cubicBezTo>
                    <a:pt x="584" y="0"/>
                    <a:pt x="578" y="1"/>
                    <a:pt x="572" y="2"/>
                  </a:cubicBezTo>
                  <a:cubicBezTo>
                    <a:pt x="556" y="7"/>
                    <a:pt x="544" y="21"/>
                    <a:pt x="531" y="33"/>
                  </a:cubicBezTo>
                  <a:cubicBezTo>
                    <a:pt x="466" y="113"/>
                    <a:pt x="410" y="200"/>
                    <a:pt x="354" y="287"/>
                  </a:cubicBezTo>
                  <a:cubicBezTo>
                    <a:pt x="212" y="509"/>
                    <a:pt x="86" y="742"/>
                    <a:pt x="1" y="992"/>
                  </a:cubicBezTo>
                  <a:cubicBezTo>
                    <a:pt x="143" y="738"/>
                    <a:pt x="328" y="483"/>
                    <a:pt x="498" y="264"/>
                  </a:cubicBezTo>
                  <a:lnTo>
                    <a:pt x="498" y="264"/>
                  </a:lnTo>
                  <a:cubicBezTo>
                    <a:pt x="346" y="494"/>
                    <a:pt x="201" y="798"/>
                    <a:pt x="89" y="1052"/>
                  </a:cubicBezTo>
                  <a:cubicBezTo>
                    <a:pt x="220" y="846"/>
                    <a:pt x="359" y="645"/>
                    <a:pt x="500" y="447"/>
                  </a:cubicBezTo>
                  <a:lnTo>
                    <a:pt x="500" y="447"/>
                  </a:lnTo>
                  <a:cubicBezTo>
                    <a:pt x="382" y="660"/>
                    <a:pt x="274" y="881"/>
                    <a:pt x="175" y="1103"/>
                  </a:cubicBezTo>
                  <a:cubicBezTo>
                    <a:pt x="287" y="930"/>
                    <a:pt x="403" y="760"/>
                    <a:pt x="519" y="588"/>
                  </a:cubicBezTo>
                  <a:lnTo>
                    <a:pt x="519" y="588"/>
                  </a:lnTo>
                  <a:cubicBezTo>
                    <a:pt x="425" y="781"/>
                    <a:pt x="336" y="973"/>
                    <a:pt x="231" y="1159"/>
                  </a:cubicBezTo>
                  <a:cubicBezTo>
                    <a:pt x="432" y="911"/>
                    <a:pt x="597" y="633"/>
                    <a:pt x="763" y="360"/>
                  </a:cubicBezTo>
                  <a:lnTo>
                    <a:pt x="763" y="360"/>
                  </a:lnTo>
                  <a:cubicBezTo>
                    <a:pt x="631" y="657"/>
                    <a:pt x="488" y="949"/>
                    <a:pt x="316" y="1225"/>
                  </a:cubicBezTo>
                  <a:cubicBezTo>
                    <a:pt x="566" y="947"/>
                    <a:pt x="766" y="627"/>
                    <a:pt x="925" y="288"/>
                  </a:cubicBezTo>
                  <a:cubicBezTo>
                    <a:pt x="960" y="240"/>
                    <a:pt x="945" y="177"/>
                    <a:pt x="887" y="177"/>
                  </a:cubicBezTo>
                  <a:cubicBezTo>
                    <a:pt x="882" y="177"/>
                    <a:pt x="876" y="177"/>
                    <a:pt x="870" y="178"/>
                  </a:cubicBezTo>
                  <a:cubicBezTo>
                    <a:pt x="854" y="184"/>
                    <a:pt x="842" y="196"/>
                    <a:pt x="833" y="210"/>
                  </a:cubicBezTo>
                  <a:cubicBezTo>
                    <a:pt x="827" y="191"/>
                    <a:pt x="811" y="175"/>
                    <a:pt x="792" y="170"/>
                  </a:cubicBezTo>
                  <a:cubicBezTo>
                    <a:pt x="797" y="134"/>
                    <a:pt x="765" y="104"/>
                    <a:pt x="732" y="104"/>
                  </a:cubicBezTo>
                  <a:cubicBezTo>
                    <a:pt x="721" y="104"/>
                    <a:pt x="710" y="107"/>
                    <a:pt x="700" y="114"/>
                  </a:cubicBezTo>
                  <a:cubicBezTo>
                    <a:pt x="690" y="98"/>
                    <a:pt x="672" y="87"/>
                    <a:pt x="651" y="87"/>
                  </a:cubicBezTo>
                  <a:cubicBezTo>
                    <a:pt x="647" y="87"/>
                    <a:pt x="642" y="88"/>
                    <a:pt x="637" y="89"/>
                  </a:cubicBezTo>
                  <a:cubicBezTo>
                    <a:pt x="658" y="51"/>
                    <a:pt x="635" y="0"/>
                    <a:pt x="5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59"/>
            <p:cNvSpPr/>
            <p:nvPr/>
          </p:nvSpPr>
          <p:spPr>
            <a:xfrm>
              <a:off x="6294250" y="3480450"/>
              <a:ext cx="20650" cy="31050"/>
            </a:xfrm>
            <a:custGeom>
              <a:rect b="b" l="l" r="r" t="t"/>
              <a:pathLst>
                <a:path extrusionOk="0" h="1242" w="826">
                  <a:moveTo>
                    <a:pt x="495" y="0"/>
                  </a:moveTo>
                  <a:cubicBezTo>
                    <a:pt x="494" y="0"/>
                    <a:pt x="493" y="0"/>
                    <a:pt x="493" y="0"/>
                  </a:cubicBezTo>
                  <a:cubicBezTo>
                    <a:pt x="462" y="0"/>
                    <a:pt x="441" y="27"/>
                    <a:pt x="420" y="46"/>
                  </a:cubicBezTo>
                  <a:cubicBezTo>
                    <a:pt x="385" y="79"/>
                    <a:pt x="354" y="119"/>
                    <a:pt x="326" y="157"/>
                  </a:cubicBezTo>
                  <a:cubicBezTo>
                    <a:pt x="233" y="287"/>
                    <a:pt x="163" y="433"/>
                    <a:pt x="101" y="581"/>
                  </a:cubicBezTo>
                  <a:cubicBezTo>
                    <a:pt x="59" y="686"/>
                    <a:pt x="14" y="793"/>
                    <a:pt x="1" y="907"/>
                  </a:cubicBezTo>
                  <a:cubicBezTo>
                    <a:pt x="42" y="789"/>
                    <a:pt x="112" y="681"/>
                    <a:pt x="178" y="569"/>
                  </a:cubicBezTo>
                  <a:cubicBezTo>
                    <a:pt x="253" y="443"/>
                    <a:pt x="345" y="301"/>
                    <a:pt x="430" y="201"/>
                  </a:cubicBezTo>
                  <a:lnTo>
                    <a:pt x="430" y="201"/>
                  </a:lnTo>
                  <a:cubicBezTo>
                    <a:pt x="427" y="205"/>
                    <a:pt x="425" y="208"/>
                    <a:pt x="423" y="211"/>
                  </a:cubicBezTo>
                  <a:cubicBezTo>
                    <a:pt x="244" y="485"/>
                    <a:pt x="120" y="790"/>
                    <a:pt x="9" y="1097"/>
                  </a:cubicBezTo>
                  <a:cubicBezTo>
                    <a:pt x="111" y="898"/>
                    <a:pt x="230" y="709"/>
                    <a:pt x="348" y="521"/>
                  </a:cubicBezTo>
                  <a:cubicBezTo>
                    <a:pt x="448" y="371"/>
                    <a:pt x="515" y="256"/>
                    <a:pt x="627" y="145"/>
                  </a:cubicBezTo>
                  <a:lnTo>
                    <a:pt x="627" y="145"/>
                  </a:lnTo>
                  <a:cubicBezTo>
                    <a:pt x="618" y="157"/>
                    <a:pt x="610" y="170"/>
                    <a:pt x="601" y="180"/>
                  </a:cubicBezTo>
                  <a:cubicBezTo>
                    <a:pt x="547" y="256"/>
                    <a:pt x="500" y="337"/>
                    <a:pt x="452" y="417"/>
                  </a:cubicBezTo>
                  <a:cubicBezTo>
                    <a:pt x="312" y="660"/>
                    <a:pt x="206" y="907"/>
                    <a:pt x="107" y="1166"/>
                  </a:cubicBezTo>
                  <a:cubicBezTo>
                    <a:pt x="249" y="901"/>
                    <a:pt x="412" y="649"/>
                    <a:pt x="585" y="403"/>
                  </a:cubicBezTo>
                  <a:lnTo>
                    <a:pt x="585" y="403"/>
                  </a:lnTo>
                  <a:cubicBezTo>
                    <a:pt x="430" y="672"/>
                    <a:pt x="296" y="953"/>
                    <a:pt x="181" y="1241"/>
                  </a:cubicBezTo>
                  <a:cubicBezTo>
                    <a:pt x="374" y="916"/>
                    <a:pt x="584" y="600"/>
                    <a:pt x="797" y="285"/>
                  </a:cubicBezTo>
                  <a:cubicBezTo>
                    <a:pt x="822" y="253"/>
                    <a:pt x="825" y="203"/>
                    <a:pt x="788" y="182"/>
                  </a:cubicBezTo>
                  <a:cubicBezTo>
                    <a:pt x="779" y="177"/>
                    <a:pt x="770" y="175"/>
                    <a:pt x="761" y="175"/>
                  </a:cubicBezTo>
                  <a:cubicBezTo>
                    <a:pt x="753" y="175"/>
                    <a:pt x="746" y="176"/>
                    <a:pt x="739" y="179"/>
                  </a:cubicBezTo>
                  <a:cubicBezTo>
                    <a:pt x="749" y="144"/>
                    <a:pt x="718" y="106"/>
                    <a:pt x="682" y="106"/>
                  </a:cubicBezTo>
                  <a:cubicBezTo>
                    <a:pt x="677" y="106"/>
                    <a:pt x="672" y="107"/>
                    <a:pt x="667" y="108"/>
                  </a:cubicBezTo>
                  <a:cubicBezTo>
                    <a:pt x="651" y="111"/>
                    <a:pt x="641" y="123"/>
                    <a:pt x="631" y="135"/>
                  </a:cubicBezTo>
                  <a:cubicBezTo>
                    <a:pt x="657" y="99"/>
                    <a:pt x="631" y="42"/>
                    <a:pt x="585" y="42"/>
                  </a:cubicBezTo>
                  <a:cubicBezTo>
                    <a:pt x="584" y="42"/>
                    <a:pt x="584" y="42"/>
                    <a:pt x="583" y="42"/>
                  </a:cubicBezTo>
                  <a:cubicBezTo>
                    <a:pt x="569" y="42"/>
                    <a:pt x="559" y="48"/>
                    <a:pt x="548" y="56"/>
                  </a:cubicBezTo>
                  <a:cubicBezTo>
                    <a:pt x="547" y="27"/>
                    <a:pt x="527" y="0"/>
                    <a:pt x="4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59"/>
            <p:cNvSpPr/>
            <p:nvPr/>
          </p:nvSpPr>
          <p:spPr>
            <a:xfrm>
              <a:off x="6320550" y="3491875"/>
              <a:ext cx="75" cy="125"/>
            </a:xfrm>
            <a:custGeom>
              <a:rect b="b" l="l" r="r" t="t"/>
              <a:pathLst>
                <a:path extrusionOk="0" h="5" w="3">
                  <a:moveTo>
                    <a:pt x="2" y="0"/>
                  </a:moveTo>
                  <a:cubicBezTo>
                    <a:pt x="1" y="3"/>
                    <a:pt x="1" y="5"/>
                    <a:pt x="1" y="5"/>
                  </a:cubicBezTo>
                  <a:cubicBezTo>
                    <a:pt x="1" y="5"/>
                    <a:pt x="1" y="3"/>
                    <a:pt x="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59"/>
            <p:cNvSpPr/>
            <p:nvPr/>
          </p:nvSpPr>
          <p:spPr>
            <a:xfrm>
              <a:off x="6301025" y="3486275"/>
              <a:ext cx="20600" cy="26675"/>
            </a:xfrm>
            <a:custGeom>
              <a:rect b="b" l="l" r="r" t="t"/>
              <a:pathLst>
                <a:path extrusionOk="0" h="1067" w="824">
                  <a:moveTo>
                    <a:pt x="595" y="333"/>
                  </a:moveTo>
                  <a:cubicBezTo>
                    <a:pt x="595" y="333"/>
                    <a:pt x="594" y="333"/>
                    <a:pt x="594" y="334"/>
                  </a:cubicBezTo>
                  <a:lnTo>
                    <a:pt x="594" y="334"/>
                  </a:lnTo>
                  <a:cubicBezTo>
                    <a:pt x="594" y="333"/>
                    <a:pt x="594" y="333"/>
                    <a:pt x="595" y="333"/>
                  </a:cubicBezTo>
                  <a:close/>
                  <a:moveTo>
                    <a:pt x="592" y="0"/>
                  </a:moveTo>
                  <a:cubicBezTo>
                    <a:pt x="574" y="0"/>
                    <a:pt x="556" y="9"/>
                    <a:pt x="544" y="30"/>
                  </a:cubicBezTo>
                  <a:cubicBezTo>
                    <a:pt x="371" y="282"/>
                    <a:pt x="142" y="700"/>
                    <a:pt x="0" y="1035"/>
                  </a:cubicBezTo>
                  <a:cubicBezTo>
                    <a:pt x="138" y="823"/>
                    <a:pt x="283" y="616"/>
                    <a:pt x="427" y="407"/>
                  </a:cubicBezTo>
                  <a:lnTo>
                    <a:pt x="427" y="407"/>
                  </a:lnTo>
                  <a:cubicBezTo>
                    <a:pt x="308" y="624"/>
                    <a:pt x="188" y="842"/>
                    <a:pt x="85" y="1067"/>
                  </a:cubicBezTo>
                  <a:cubicBezTo>
                    <a:pt x="253" y="829"/>
                    <a:pt x="428" y="592"/>
                    <a:pt x="585" y="347"/>
                  </a:cubicBezTo>
                  <a:lnTo>
                    <a:pt x="585" y="347"/>
                  </a:lnTo>
                  <a:cubicBezTo>
                    <a:pt x="449" y="582"/>
                    <a:pt x="332" y="827"/>
                    <a:pt x="194" y="1059"/>
                  </a:cubicBezTo>
                  <a:cubicBezTo>
                    <a:pt x="308" y="936"/>
                    <a:pt x="402" y="796"/>
                    <a:pt x="502" y="660"/>
                  </a:cubicBezTo>
                  <a:cubicBezTo>
                    <a:pt x="539" y="606"/>
                    <a:pt x="576" y="554"/>
                    <a:pt x="613" y="499"/>
                  </a:cubicBezTo>
                  <a:lnTo>
                    <a:pt x="613" y="499"/>
                  </a:lnTo>
                  <a:cubicBezTo>
                    <a:pt x="533" y="648"/>
                    <a:pt x="441" y="789"/>
                    <a:pt x="358" y="936"/>
                  </a:cubicBezTo>
                  <a:cubicBezTo>
                    <a:pt x="488" y="771"/>
                    <a:pt x="622" y="603"/>
                    <a:pt x="747" y="431"/>
                  </a:cubicBezTo>
                  <a:cubicBezTo>
                    <a:pt x="783" y="376"/>
                    <a:pt x="801" y="371"/>
                    <a:pt x="819" y="317"/>
                  </a:cubicBezTo>
                  <a:cubicBezTo>
                    <a:pt x="823" y="291"/>
                    <a:pt x="798" y="266"/>
                    <a:pt x="772" y="266"/>
                  </a:cubicBezTo>
                  <a:cubicBezTo>
                    <a:pt x="768" y="266"/>
                    <a:pt x="764" y="267"/>
                    <a:pt x="759" y="269"/>
                  </a:cubicBezTo>
                  <a:cubicBezTo>
                    <a:pt x="768" y="252"/>
                    <a:pt x="777" y="236"/>
                    <a:pt x="785" y="219"/>
                  </a:cubicBezTo>
                  <a:cubicBezTo>
                    <a:pt x="787" y="211"/>
                    <a:pt x="791" y="200"/>
                    <a:pt x="790" y="195"/>
                  </a:cubicBezTo>
                  <a:cubicBezTo>
                    <a:pt x="790" y="183"/>
                    <a:pt x="787" y="170"/>
                    <a:pt x="780" y="161"/>
                  </a:cubicBezTo>
                  <a:cubicBezTo>
                    <a:pt x="771" y="147"/>
                    <a:pt x="755" y="141"/>
                    <a:pt x="739" y="141"/>
                  </a:cubicBezTo>
                  <a:cubicBezTo>
                    <a:pt x="722" y="141"/>
                    <a:pt x="704" y="149"/>
                    <a:pt x="694" y="164"/>
                  </a:cubicBezTo>
                  <a:cubicBezTo>
                    <a:pt x="694" y="161"/>
                    <a:pt x="695" y="158"/>
                    <a:pt x="698" y="153"/>
                  </a:cubicBezTo>
                  <a:cubicBezTo>
                    <a:pt x="700" y="139"/>
                    <a:pt x="695" y="122"/>
                    <a:pt x="685" y="112"/>
                  </a:cubicBezTo>
                  <a:cubicBezTo>
                    <a:pt x="670" y="98"/>
                    <a:pt x="656" y="92"/>
                    <a:pt x="643" y="91"/>
                  </a:cubicBezTo>
                  <a:cubicBezTo>
                    <a:pt x="672" y="45"/>
                    <a:pt x="633" y="0"/>
                    <a:pt x="5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59"/>
            <p:cNvSpPr/>
            <p:nvPr/>
          </p:nvSpPr>
          <p:spPr>
            <a:xfrm>
              <a:off x="6320600" y="3491700"/>
              <a:ext cx="100" cy="200"/>
            </a:xfrm>
            <a:custGeom>
              <a:rect b="b" l="l" r="r" t="t"/>
              <a:pathLst>
                <a:path extrusionOk="0" h="8" w="4">
                  <a:moveTo>
                    <a:pt x="3" y="0"/>
                  </a:moveTo>
                  <a:cubicBezTo>
                    <a:pt x="3" y="1"/>
                    <a:pt x="3" y="2"/>
                    <a:pt x="3" y="2"/>
                  </a:cubicBezTo>
                  <a:lnTo>
                    <a:pt x="3" y="2"/>
                  </a:lnTo>
                  <a:cubicBezTo>
                    <a:pt x="3" y="2"/>
                    <a:pt x="3" y="1"/>
                    <a:pt x="3" y="0"/>
                  </a:cubicBezTo>
                  <a:close/>
                  <a:moveTo>
                    <a:pt x="3" y="2"/>
                  </a:moveTo>
                  <a:cubicBezTo>
                    <a:pt x="2" y="3"/>
                    <a:pt x="2" y="3"/>
                    <a:pt x="2" y="3"/>
                  </a:cubicBezTo>
                  <a:cubicBezTo>
                    <a:pt x="2" y="4"/>
                    <a:pt x="0" y="5"/>
                    <a:pt x="0" y="7"/>
                  </a:cubicBezTo>
                  <a:cubicBezTo>
                    <a:pt x="2" y="6"/>
                    <a:pt x="2" y="4"/>
                    <a:pt x="3" y="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59"/>
            <p:cNvSpPr/>
            <p:nvPr/>
          </p:nvSpPr>
          <p:spPr>
            <a:xfrm>
              <a:off x="6212800" y="3382700"/>
              <a:ext cx="26825" cy="14525"/>
            </a:xfrm>
            <a:custGeom>
              <a:rect b="b" l="l" r="r" t="t"/>
              <a:pathLst>
                <a:path extrusionOk="0" h="581" w="1073">
                  <a:moveTo>
                    <a:pt x="992" y="1"/>
                  </a:moveTo>
                  <a:cubicBezTo>
                    <a:pt x="986" y="1"/>
                    <a:pt x="981" y="1"/>
                    <a:pt x="974" y="3"/>
                  </a:cubicBezTo>
                  <a:cubicBezTo>
                    <a:pt x="614" y="124"/>
                    <a:pt x="308" y="363"/>
                    <a:pt x="0" y="581"/>
                  </a:cubicBezTo>
                  <a:cubicBezTo>
                    <a:pt x="348" y="399"/>
                    <a:pt x="697" y="219"/>
                    <a:pt x="1000" y="117"/>
                  </a:cubicBezTo>
                  <a:cubicBezTo>
                    <a:pt x="1072" y="102"/>
                    <a:pt x="1056" y="1"/>
                    <a:pt x="9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59"/>
            <p:cNvSpPr/>
            <p:nvPr/>
          </p:nvSpPr>
          <p:spPr>
            <a:xfrm>
              <a:off x="6212725" y="3385175"/>
              <a:ext cx="31150" cy="22175"/>
            </a:xfrm>
            <a:custGeom>
              <a:rect b="b" l="l" r="r" t="t"/>
              <a:pathLst>
                <a:path extrusionOk="0" h="887" w="1246">
                  <a:moveTo>
                    <a:pt x="1086" y="0"/>
                  </a:moveTo>
                  <a:cubicBezTo>
                    <a:pt x="1080" y="0"/>
                    <a:pt x="1075" y="1"/>
                    <a:pt x="1069" y="3"/>
                  </a:cubicBezTo>
                  <a:cubicBezTo>
                    <a:pt x="693" y="171"/>
                    <a:pt x="341" y="391"/>
                    <a:pt x="0" y="619"/>
                  </a:cubicBezTo>
                  <a:cubicBezTo>
                    <a:pt x="297" y="470"/>
                    <a:pt x="659" y="316"/>
                    <a:pt x="951" y="184"/>
                  </a:cubicBezTo>
                  <a:lnTo>
                    <a:pt x="951" y="184"/>
                  </a:lnTo>
                  <a:cubicBezTo>
                    <a:pt x="680" y="332"/>
                    <a:pt x="411" y="485"/>
                    <a:pt x="149" y="651"/>
                  </a:cubicBezTo>
                  <a:cubicBezTo>
                    <a:pt x="379" y="550"/>
                    <a:pt x="608" y="452"/>
                    <a:pt x="835" y="349"/>
                  </a:cubicBezTo>
                  <a:lnTo>
                    <a:pt x="835" y="349"/>
                  </a:lnTo>
                  <a:cubicBezTo>
                    <a:pt x="628" y="483"/>
                    <a:pt x="425" y="623"/>
                    <a:pt x="220" y="760"/>
                  </a:cubicBezTo>
                  <a:cubicBezTo>
                    <a:pt x="459" y="650"/>
                    <a:pt x="695" y="532"/>
                    <a:pt x="927" y="408"/>
                  </a:cubicBezTo>
                  <a:lnTo>
                    <a:pt x="927" y="408"/>
                  </a:lnTo>
                  <a:cubicBezTo>
                    <a:pt x="926" y="409"/>
                    <a:pt x="924" y="410"/>
                    <a:pt x="922" y="413"/>
                  </a:cubicBezTo>
                  <a:cubicBezTo>
                    <a:pt x="695" y="562"/>
                    <a:pt x="479" y="727"/>
                    <a:pt x="261" y="886"/>
                  </a:cubicBezTo>
                  <a:cubicBezTo>
                    <a:pt x="494" y="768"/>
                    <a:pt x="722" y="639"/>
                    <a:pt x="948" y="506"/>
                  </a:cubicBezTo>
                  <a:cubicBezTo>
                    <a:pt x="993" y="481"/>
                    <a:pt x="1036" y="454"/>
                    <a:pt x="1080" y="428"/>
                  </a:cubicBezTo>
                  <a:cubicBezTo>
                    <a:pt x="1083" y="429"/>
                    <a:pt x="1086" y="430"/>
                    <a:pt x="1088" y="430"/>
                  </a:cubicBezTo>
                  <a:cubicBezTo>
                    <a:pt x="1089" y="430"/>
                    <a:pt x="1090" y="429"/>
                    <a:pt x="1092" y="429"/>
                  </a:cubicBezTo>
                  <a:cubicBezTo>
                    <a:pt x="1124" y="426"/>
                    <a:pt x="1144" y="397"/>
                    <a:pt x="1165" y="377"/>
                  </a:cubicBezTo>
                  <a:cubicBezTo>
                    <a:pt x="1179" y="359"/>
                    <a:pt x="1200" y="342"/>
                    <a:pt x="1204" y="318"/>
                  </a:cubicBezTo>
                  <a:cubicBezTo>
                    <a:pt x="1210" y="313"/>
                    <a:pt x="1215" y="308"/>
                    <a:pt x="1222" y="302"/>
                  </a:cubicBezTo>
                  <a:cubicBezTo>
                    <a:pt x="1231" y="295"/>
                    <a:pt x="1231" y="277"/>
                    <a:pt x="1216" y="275"/>
                  </a:cubicBezTo>
                  <a:cubicBezTo>
                    <a:pt x="1215" y="274"/>
                    <a:pt x="1214" y="274"/>
                    <a:pt x="1213" y="274"/>
                  </a:cubicBezTo>
                  <a:cubicBezTo>
                    <a:pt x="1209" y="274"/>
                    <a:pt x="1204" y="276"/>
                    <a:pt x="1200" y="279"/>
                  </a:cubicBezTo>
                  <a:cubicBezTo>
                    <a:pt x="1198" y="280"/>
                    <a:pt x="1197" y="282"/>
                    <a:pt x="1195" y="284"/>
                  </a:cubicBezTo>
                  <a:cubicBezTo>
                    <a:pt x="1189" y="277"/>
                    <a:pt x="1184" y="274"/>
                    <a:pt x="1178" y="271"/>
                  </a:cubicBezTo>
                  <a:cubicBezTo>
                    <a:pt x="1178" y="271"/>
                    <a:pt x="1179" y="271"/>
                    <a:pt x="1179" y="270"/>
                  </a:cubicBezTo>
                  <a:cubicBezTo>
                    <a:pt x="1214" y="254"/>
                    <a:pt x="1244" y="219"/>
                    <a:pt x="1221" y="181"/>
                  </a:cubicBezTo>
                  <a:cubicBezTo>
                    <a:pt x="1219" y="176"/>
                    <a:pt x="1215" y="173"/>
                    <a:pt x="1213" y="169"/>
                  </a:cubicBezTo>
                  <a:cubicBezTo>
                    <a:pt x="1223" y="162"/>
                    <a:pt x="1233" y="152"/>
                    <a:pt x="1238" y="138"/>
                  </a:cubicBezTo>
                  <a:cubicBezTo>
                    <a:pt x="1245" y="110"/>
                    <a:pt x="1228" y="79"/>
                    <a:pt x="1200" y="71"/>
                  </a:cubicBezTo>
                  <a:cubicBezTo>
                    <a:pt x="1197" y="70"/>
                    <a:pt x="1194" y="70"/>
                    <a:pt x="1191" y="70"/>
                  </a:cubicBezTo>
                  <a:cubicBezTo>
                    <a:pt x="1173" y="70"/>
                    <a:pt x="1155" y="75"/>
                    <a:pt x="1137" y="84"/>
                  </a:cubicBezTo>
                  <a:cubicBezTo>
                    <a:pt x="1156" y="47"/>
                    <a:pt x="1125" y="0"/>
                    <a:pt x="10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59"/>
            <p:cNvSpPr/>
            <p:nvPr/>
          </p:nvSpPr>
          <p:spPr>
            <a:xfrm>
              <a:off x="6240500" y="3387925"/>
              <a:ext cx="25" cy="25"/>
            </a:xfrm>
            <a:custGeom>
              <a:rect b="b" l="l" r="r" t="t"/>
              <a:pathLst>
                <a:path extrusionOk="0" h="1" w="1">
                  <a:moveTo>
                    <a:pt x="0" y="1"/>
                  </a:move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59"/>
            <p:cNvSpPr/>
            <p:nvPr/>
          </p:nvSpPr>
          <p:spPr>
            <a:xfrm>
              <a:off x="6183475" y="3245700"/>
              <a:ext cx="32075" cy="6325"/>
            </a:xfrm>
            <a:custGeom>
              <a:rect b="b" l="l" r="r" t="t"/>
              <a:pathLst>
                <a:path extrusionOk="0" h="253" w="1283">
                  <a:moveTo>
                    <a:pt x="580" y="1"/>
                  </a:moveTo>
                  <a:cubicBezTo>
                    <a:pt x="531" y="1"/>
                    <a:pt x="482" y="3"/>
                    <a:pt x="433" y="8"/>
                  </a:cubicBezTo>
                  <a:cubicBezTo>
                    <a:pt x="286" y="20"/>
                    <a:pt x="143" y="60"/>
                    <a:pt x="0" y="92"/>
                  </a:cubicBezTo>
                  <a:cubicBezTo>
                    <a:pt x="127" y="80"/>
                    <a:pt x="242" y="74"/>
                    <a:pt x="352" y="74"/>
                  </a:cubicBezTo>
                  <a:cubicBezTo>
                    <a:pt x="574" y="74"/>
                    <a:pt x="774" y="101"/>
                    <a:pt x="1002" y="173"/>
                  </a:cubicBezTo>
                  <a:cubicBezTo>
                    <a:pt x="1074" y="197"/>
                    <a:pt x="1079" y="200"/>
                    <a:pt x="1133" y="226"/>
                  </a:cubicBezTo>
                  <a:cubicBezTo>
                    <a:pt x="1156" y="239"/>
                    <a:pt x="1181" y="252"/>
                    <a:pt x="1205" y="252"/>
                  </a:cubicBezTo>
                  <a:cubicBezTo>
                    <a:pt x="1222" y="252"/>
                    <a:pt x="1238" y="245"/>
                    <a:pt x="1250" y="225"/>
                  </a:cubicBezTo>
                  <a:cubicBezTo>
                    <a:pt x="1282" y="164"/>
                    <a:pt x="1215" y="130"/>
                    <a:pt x="1170" y="112"/>
                  </a:cubicBezTo>
                  <a:cubicBezTo>
                    <a:pt x="1096" y="77"/>
                    <a:pt x="1018" y="55"/>
                    <a:pt x="937" y="39"/>
                  </a:cubicBezTo>
                  <a:cubicBezTo>
                    <a:pt x="820" y="15"/>
                    <a:pt x="700" y="1"/>
                    <a:pt x="5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59"/>
            <p:cNvSpPr/>
            <p:nvPr/>
          </p:nvSpPr>
          <p:spPr>
            <a:xfrm>
              <a:off x="6183275" y="3249750"/>
              <a:ext cx="32350" cy="10775"/>
            </a:xfrm>
            <a:custGeom>
              <a:rect b="b" l="l" r="r" t="t"/>
              <a:pathLst>
                <a:path extrusionOk="0" h="431" w="1294">
                  <a:moveTo>
                    <a:pt x="611" y="1"/>
                  </a:moveTo>
                  <a:cubicBezTo>
                    <a:pt x="408" y="3"/>
                    <a:pt x="203" y="16"/>
                    <a:pt x="1" y="48"/>
                  </a:cubicBezTo>
                  <a:cubicBezTo>
                    <a:pt x="7" y="48"/>
                    <a:pt x="13" y="48"/>
                    <a:pt x="19" y="48"/>
                  </a:cubicBezTo>
                  <a:cubicBezTo>
                    <a:pt x="220" y="48"/>
                    <a:pt x="421" y="64"/>
                    <a:pt x="620" y="84"/>
                  </a:cubicBezTo>
                  <a:cubicBezTo>
                    <a:pt x="701" y="96"/>
                    <a:pt x="920" y="120"/>
                    <a:pt x="1068" y="176"/>
                  </a:cubicBezTo>
                  <a:cubicBezTo>
                    <a:pt x="1069" y="176"/>
                    <a:pt x="1069" y="176"/>
                    <a:pt x="1069" y="177"/>
                  </a:cubicBezTo>
                  <a:cubicBezTo>
                    <a:pt x="913" y="152"/>
                    <a:pt x="755" y="150"/>
                    <a:pt x="596" y="150"/>
                  </a:cubicBezTo>
                  <a:cubicBezTo>
                    <a:pt x="412" y="152"/>
                    <a:pt x="225" y="160"/>
                    <a:pt x="48" y="207"/>
                  </a:cubicBezTo>
                  <a:cubicBezTo>
                    <a:pt x="105" y="200"/>
                    <a:pt x="162" y="198"/>
                    <a:pt x="219" y="198"/>
                  </a:cubicBezTo>
                  <a:cubicBezTo>
                    <a:pt x="346" y="198"/>
                    <a:pt x="473" y="210"/>
                    <a:pt x="598" y="223"/>
                  </a:cubicBezTo>
                  <a:cubicBezTo>
                    <a:pt x="725" y="239"/>
                    <a:pt x="838" y="250"/>
                    <a:pt x="961" y="272"/>
                  </a:cubicBezTo>
                  <a:cubicBezTo>
                    <a:pt x="859" y="264"/>
                    <a:pt x="758" y="263"/>
                    <a:pt x="656" y="260"/>
                  </a:cubicBezTo>
                  <a:cubicBezTo>
                    <a:pt x="630" y="260"/>
                    <a:pt x="605" y="260"/>
                    <a:pt x="579" y="260"/>
                  </a:cubicBezTo>
                  <a:cubicBezTo>
                    <a:pt x="394" y="260"/>
                    <a:pt x="207" y="263"/>
                    <a:pt x="30" y="316"/>
                  </a:cubicBezTo>
                  <a:cubicBezTo>
                    <a:pt x="87" y="309"/>
                    <a:pt x="143" y="306"/>
                    <a:pt x="200" y="306"/>
                  </a:cubicBezTo>
                  <a:cubicBezTo>
                    <a:pt x="353" y="306"/>
                    <a:pt x="506" y="327"/>
                    <a:pt x="658" y="342"/>
                  </a:cubicBezTo>
                  <a:cubicBezTo>
                    <a:pt x="852" y="367"/>
                    <a:pt x="1022" y="379"/>
                    <a:pt x="1224" y="430"/>
                  </a:cubicBezTo>
                  <a:cubicBezTo>
                    <a:pt x="1224" y="392"/>
                    <a:pt x="1232" y="353"/>
                    <a:pt x="1248" y="315"/>
                  </a:cubicBezTo>
                  <a:lnTo>
                    <a:pt x="1270" y="249"/>
                  </a:lnTo>
                  <a:cubicBezTo>
                    <a:pt x="1269" y="247"/>
                    <a:pt x="1268" y="243"/>
                    <a:pt x="1266" y="240"/>
                  </a:cubicBezTo>
                  <a:cubicBezTo>
                    <a:pt x="1270" y="238"/>
                    <a:pt x="1273" y="235"/>
                    <a:pt x="1275" y="232"/>
                  </a:cubicBezTo>
                  <a:lnTo>
                    <a:pt x="1276" y="229"/>
                  </a:lnTo>
                  <a:cubicBezTo>
                    <a:pt x="1280" y="215"/>
                    <a:pt x="1285" y="204"/>
                    <a:pt x="1291" y="191"/>
                  </a:cubicBezTo>
                  <a:cubicBezTo>
                    <a:pt x="1293" y="121"/>
                    <a:pt x="1155" y="89"/>
                    <a:pt x="1104" y="65"/>
                  </a:cubicBezTo>
                  <a:cubicBezTo>
                    <a:pt x="945" y="12"/>
                    <a:pt x="776" y="4"/>
                    <a:pt x="6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59"/>
            <p:cNvSpPr/>
            <p:nvPr/>
          </p:nvSpPr>
          <p:spPr>
            <a:xfrm>
              <a:off x="6182375" y="3259650"/>
              <a:ext cx="35250" cy="16575"/>
            </a:xfrm>
            <a:custGeom>
              <a:rect b="b" l="l" r="r" t="t"/>
              <a:pathLst>
                <a:path extrusionOk="0" h="663" w="1410">
                  <a:moveTo>
                    <a:pt x="602" y="0"/>
                  </a:moveTo>
                  <a:cubicBezTo>
                    <a:pt x="400" y="0"/>
                    <a:pt x="199" y="16"/>
                    <a:pt x="1" y="48"/>
                  </a:cubicBezTo>
                  <a:cubicBezTo>
                    <a:pt x="35" y="47"/>
                    <a:pt x="70" y="46"/>
                    <a:pt x="104" y="46"/>
                  </a:cubicBezTo>
                  <a:cubicBezTo>
                    <a:pt x="468" y="46"/>
                    <a:pt x="797" y="91"/>
                    <a:pt x="1151" y="157"/>
                  </a:cubicBezTo>
                  <a:cubicBezTo>
                    <a:pt x="1077" y="146"/>
                    <a:pt x="1002" y="139"/>
                    <a:pt x="926" y="132"/>
                  </a:cubicBezTo>
                  <a:cubicBezTo>
                    <a:pt x="799" y="121"/>
                    <a:pt x="671" y="114"/>
                    <a:pt x="544" y="114"/>
                  </a:cubicBezTo>
                  <a:cubicBezTo>
                    <a:pt x="413" y="114"/>
                    <a:pt x="281" y="122"/>
                    <a:pt x="151" y="144"/>
                  </a:cubicBezTo>
                  <a:cubicBezTo>
                    <a:pt x="157" y="144"/>
                    <a:pt x="163" y="144"/>
                    <a:pt x="168" y="144"/>
                  </a:cubicBezTo>
                  <a:cubicBezTo>
                    <a:pt x="510" y="144"/>
                    <a:pt x="823" y="204"/>
                    <a:pt x="1160" y="271"/>
                  </a:cubicBezTo>
                  <a:cubicBezTo>
                    <a:pt x="1006" y="251"/>
                    <a:pt x="851" y="243"/>
                    <a:pt x="696" y="243"/>
                  </a:cubicBezTo>
                  <a:cubicBezTo>
                    <a:pt x="467" y="243"/>
                    <a:pt x="238" y="261"/>
                    <a:pt x="12" y="289"/>
                  </a:cubicBezTo>
                  <a:cubicBezTo>
                    <a:pt x="290" y="295"/>
                    <a:pt x="559" y="304"/>
                    <a:pt x="821" y="333"/>
                  </a:cubicBezTo>
                  <a:cubicBezTo>
                    <a:pt x="567" y="333"/>
                    <a:pt x="312" y="358"/>
                    <a:pt x="61" y="392"/>
                  </a:cubicBezTo>
                  <a:cubicBezTo>
                    <a:pt x="440" y="399"/>
                    <a:pt x="857" y="419"/>
                    <a:pt x="1180" y="467"/>
                  </a:cubicBezTo>
                  <a:cubicBezTo>
                    <a:pt x="1136" y="465"/>
                    <a:pt x="1087" y="464"/>
                    <a:pt x="1042" y="464"/>
                  </a:cubicBezTo>
                  <a:cubicBezTo>
                    <a:pt x="994" y="463"/>
                    <a:pt x="945" y="463"/>
                    <a:pt x="897" y="463"/>
                  </a:cubicBezTo>
                  <a:cubicBezTo>
                    <a:pt x="624" y="463"/>
                    <a:pt x="351" y="476"/>
                    <a:pt x="84" y="537"/>
                  </a:cubicBezTo>
                  <a:cubicBezTo>
                    <a:pt x="163" y="530"/>
                    <a:pt x="247" y="527"/>
                    <a:pt x="332" y="527"/>
                  </a:cubicBezTo>
                  <a:cubicBezTo>
                    <a:pt x="531" y="527"/>
                    <a:pt x="742" y="543"/>
                    <a:pt x="931" y="559"/>
                  </a:cubicBezTo>
                  <a:cubicBezTo>
                    <a:pt x="678" y="569"/>
                    <a:pt x="425" y="598"/>
                    <a:pt x="174" y="604"/>
                  </a:cubicBezTo>
                  <a:cubicBezTo>
                    <a:pt x="440" y="635"/>
                    <a:pt x="707" y="649"/>
                    <a:pt x="973" y="658"/>
                  </a:cubicBezTo>
                  <a:cubicBezTo>
                    <a:pt x="1047" y="661"/>
                    <a:pt x="1121" y="662"/>
                    <a:pt x="1194" y="662"/>
                  </a:cubicBezTo>
                  <a:cubicBezTo>
                    <a:pt x="1209" y="662"/>
                    <a:pt x="1223" y="656"/>
                    <a:pt x="1234" y="647"/>
                  </a:cubicBezTo>
                  <a:cubicBezTo>
                    <a:pt x="1249" y="632"/>
                    <a:pt x="1253" y="609"/>
                    <a:pt x="1245" y="589"/>
                  </a:cubicBezTo>
                  <a:lnTo>
                    <a:pt x="1245" y="589"/>
                  </a:lnTo>
                  <a:cubicBezTo>
                    <a:pt x="1254" y="590"/>
                    <a:pt x="1263" y="591"/>
                    <a:pt x="1272" y="591"/>
                  </a:cubicBezTo>
                  <a:cubicBezTo>
                    <a:pt x="1282" y="591"/>
                    <a:pt x="1292" y="590"/>
                    <a:pt x="1301" y="585"/>
                  </a:cubicBezTo>
                  <a:cubicBezTo>
                    <a:pt x="1340" y="571"/>
                    <a:pt x="1345" y="517"/>
                    <a:pt x="1314" y="492"/>
                  </a:cubicBezTo>
                  <a:lnTo>
                    <a:pt x="1314" y="492"/>
                  </a:lnTo>
                  <a:cubicBezTo>
                    <a:pt x="1320" y="494"/>
                    <a:pt x="1326" y="495"/>
                    <a:pt x="1332" y="495"/>
                  </a:cubicBezTo>
                  <a:cubicBezTo>
                    <a:pt x="1374" y="495"/>
                    <a:pt x="1409" y="453"/>
                    <a:pt x="1384" y="409"/>
                  </a:cubicBezTo>
                  <a:cubicBezTo>
                    <a:pt x="1383" y="396"/>
                    <a:pt x="1377" y="392"/>
                    <a:pt x="1371" y="386"/>
                  </a:cubicBezTo>
                  <a:cubicBezTo>
                    <a:pt x="1379" y="369"/>
                    <a:pt x="1379" y="348"/>
                    <a:pt x="1368" y="333"/>
                  </a:cubicBezTo>
                  <a:cubicBezTo>
                    <a:pt x="1357" y="316"/>
                    <a:pt x="1341" y="307"/>
                    <a:pt x="1321" y="301"/>
                  </a:cubicBezTo>
                  <a:lnTo>
                    <a:pt x="1327" y="301"/>
                  </a:lnTo>
                  <a:cubicBezTo>
                    <a:pt x="1373" y="298"/>
                    <a:pt x="1393" y="237"/>
                    <a:pt x="1360" y="206"/>
                  </a:cubicBezTo>
                  <a:cubicBezTo>
                    <a:pt x="1343" y="190"/>
                    <a:pt x="1320" y="187"/>
                    <a:pt x="1299" y="181"/>
                  </a:cubicBezTo>
                  <a:cubicBezTo>
                    <a:pt x="1285" y="178"/>
                    <a:pt x="1273" y="176"/>
                    <a:pt x="1258" y="173"/>
                  </a:cubicBezTo>
                  <a:lnTo>
                    <a:pt x="1259" y="173"/>
                  </a:lnTo>
                  <a:cubicBezTo>
                    <a:pt x="1279" y="172"/>
                    <a:pt x="1292" y="161"/>
                    <a:pt x="1301" y="144"/>
                  </a:cubicBezTo>
                  <a:cubicBezTo>
                    <a:pt x="1284" y="121"/>
                    <a:pt x="1272" y="94"/>
                    <a:pt x="1265" y="65"/>
                  </a:cubicBezTo>
                  <a:lnTo>
                    <a:pt x="1250" y="60"/>
                  </a:lnTo>
                  <a:cubicBezTo>
                    <a:pt x="1038" y="19"/>
                    <a:pt x="820" y="0"/>
                    <a:pt x="6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59"/>
            <p:cNvSpPr/>
            <p:nvPr/>
          </p:nvSpPr>
          <p:spPr>
            <a:xfrm>
              <a:off x="6684000" y="3040650"/>
              <a:ext cx="25875" cy="5875"/>
            </a:xfrm>
            <a:custGeom>
              <a:rect b="b" l="l" r="r" t="t"/>
              <a:pathLst>
                <a:path extrusionOk="0" h="235" w="1035">
                  <a:moveTo>
                    <a:pt x="888" y="0"/>
                  </a:moveTo>
                  <a:cubicBezTo>
                    <a:pt x="876" y="0"/>
                    <a:pt x="866" y="5"/>
                    <a:pt x="854" y="5"/>
                  </a:cubicBezTo>
                  <a:cubicBezTo>
                    <a:pt x="607" y="47"/>
                    <a:pt x="282" y="105"/>
                    <a:pt x="0" y="158"/>
                  </a:cubicBezTo>
                  <a:cubicBezTo>
                    <a:pt x="255" y="143"/>
                    <a:pt x="507" y="111"/>
                    <a:pt x="761" y="97"/>
                  </a:cubicBezTo>
                  <a:lnTo>
                    <a:pt x="809" y="97"/>
                  </a:lnTo>
                  <a:cubicBezTo>
                    <a:pt x="606" y="123"/>
                    <a:pt x="348" y="163"/>
                    <a:pt x="128" y="200"/>
                  </a:cubicBezTo>
                  <a:cubicBezTo>
                    <a:pt x="312" y="193"/>
                    <a:pt x="495" y="185"/>
                    <a:pt x="679" y="185"/>
                  </a:cubicBezTo>
                  <a:cubicBezTo>
                    <a:pt x="689" y="185"/>
                    <a:pt x="699" y="185"/>
                    <a:pt x="709" y="185"/>
                  </a:cubicBezTo>
                  <a:cubicBezTo>
                    <a:pt x="598" y="200"/>
                    <a:pt x="487" y="219"/>
                    <a:pt x="376" y="234"/>
                  </a:cubicBezTo>
                  <a:cubicBezTo>
                    <a:pt x="516" y="233"/>
                    <a:pt x="656" y="228"/>
                    <a:pt x="797" y="228"/>
                  </a:cubicBezTo>
                  <a:cubicBezTo>
                    <a:pt x="847" y="228"/>
                    <a:pt x="897" y="228"/>
                    <a:pt x="948" y="230"/>
                  </a:cubicBezTo>
                  <a:cubicBezTo>
                    <a:pt x="960" y="230"/>
                    <a:pt x="973" y="232"/>
                    <a:pt x="985" y="232"/>
                  </a:cubicBezTo>
                  <a:cubicBezTo>
                    <a:pt x="998" y="232"/>
                    <a:pt x="1010" y="230"/>
                    <a:pt x="1020" y="220"/>
                  </a:cubicBezTo>
                  <a:cubicBezTo>
                    <a:pt x="1034" y="204"/>
                    <a:pt x="1034" y="179"/>
                    <a:pt x="1019" y="163"/>
                  </a:cubicBezTo>
                  <a:cubicBezTo>
                    <a:pt x="1015" y="159"/>
                    <a:pt x="1011" y="158"/>
                    <a:pt x="1007" y="156"/>
                  </a:cubicBezTo>
                  <a:cubicBezTo>
                    <a:pt x="1015" y="133"/>
                    <a:pt x="1008" y="105"/>
                    <a:pt x="987" y="92"/>
                  </a:cubicBezTo>
                  <a:cubicBezTo>
                    <a:pt x="973" y="86"/>
                    <a:pt x="962" y="84"/>
                    <a:pt x="946" y="84"/>
                  </a:cubicBezTo>
                  <a:cubicBezTo>
                    <a:pt x="940" y="84"/>
                    <a:pt x="934" y="85"/>
                    <a:pt x="926" y="85"/>
                  </a:cubicBezTo>
                  <a:cubicBezTo>
                    <a:pt x="940" y="74"/>
                    <a:pt x="947" y="54"/>
                    <a:pt x="943" y="37"/>
                  </a:cubicBezTo>
                  <a:cubicBezTo>
                    <a:pt x="940" y="29"/>
                    <a:pt x="935" y="21"/>
                    <a:pt x="930" y="16"/>
                  </a:cubicBezTo>
                  <a:cubicBezTo>
                    <a:pt x="924" y="12"/>
                    <a:pt x="917" y="7"/>
                    <a:pt x="909" y="5"/>
                  </a:cubicBezTo>
                  <a:cubicBezTo>
                    <a:pt x="901" y="1"/>
                    <a:pt x="894" y="0"/>
                    <a:pt x="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59"/>
            <p:cNvSpPr/>
            <p:nvPr/>
          </p:nvSpPr>
          <p:spPr>
            <a:xfrm>
              <a:off x="6629500" y="3005750"/>
              <a:ext cx="41225" cy="33600"/>
            </a:xfrm>
            <a:custGeom>
              <a:rect b="b" l="l" r="r" t="t"/>
              <a:pathLst>
                <a:path extrusionOk="0" h="1344" w="1649">
                  <a:moveTo>
                    <a:pt x="186" y="1"/>
                  </a:moveTo>
                  <a:cubicBezTo>
                    <a:pt x="174" y="1"/>
                    <a:pt x="163" y="5"/>
                    <a:pt x="155" y="13"/>
                  </a:cubicBezTo>
                  <a:cubicBezTo>
                    <a:pt x="99" y="69"/>
                    <a:pt x="156" y="107"/>
                    <a:pt x="196" y="134"/>
                  </a:cubicBezTo>
                  <a:cubicBezTo>
                    <a:pt x="311" y="216"/>
                    <a:pt x="412" y="291"/>
                    <a:pt x="506" y="363"/>
                  </a:cubicBezTo>
                  <a:cubicBezTo>
                    <a:pt x="484" y="348"/>
                    <a:pt x="463" y="333"/>
                    <a:pt x="442" y="318"/>
                  </a:cubicBezTo>
                  <a:cubicBezTo>
                    <a:pt x="334" y="244"/>
                    <a:pt x="226" y="169"/>
                    <a:pt x="115" y="96"/>
                  </a:cubicBezTo>
                  <a:cubicBezTo>
                    <a:pt x="103" y="87"/>
                    <a:pt x="90" y="77"/>
                    <a:pt x="74" y="77"/>
                  </a:cubicBezTo>
                  <a:cubicBezTo>
                    <a:pt x="71" y="77"/>
                    <a:pt x="68" y="76"/>
                    <a:pt x="66" y="76"/>
                  </a:cubicBezTo>
                  <a:cubicBezTo>
                    <a:pt x="31" y="76"/>
                    <a:pt x="1" y="115"/>
                    <a:pt x="11" y="149"/>
                  </a:cubicBezTo>
                  <a:cubicBezTo>
                    <a:pt x="31" y="198"/>
                    <a:pt x="104" y="223"/>
                    <a:pt x="170" y="275"/>
                  </a:cubicBezTo>
                  <a:cubicBezTo>
                    <a:pt x="428" y="447"/>
                    <a:pt x="624" y="596"/>
                    <a:pt x="803" y="734"/>
                  </a:cubicBezTo>
                  <a:cubicBezTo>
                    <a:pt x="1080" y="929"/>
                    <a:pt x="1330" y="1110"/>
                    <a:pt x="1581" y="1344"/>
                  </a:cubicBezTo>
                  <a:cubicBezTo>
                    <a:pt x="1430" y="1167"/>
                    <a:pt x="1256" y="1011"/>
                    <a:pt x="1089" y="852"/>
                  </a:cubicBezTo>
                  <a:cubicBezTo>
                    <a:pt x="1006" y="775"/>
                    <a:pt x="923" y="698"/>
                    <a:pt x="836" y="623"/>
                  </a:cubicBezTo>
                  <a:lnTo>
                    <a:pt x="836" y="623"/>
                  </a:lnTo>
                  <a:cubicBezTo>
                    <a:pt x="853" y="637"/>
                    <a:pt x="871" y="649"/>
                    <a:pt x="887" y="663"/>
                  </a:cubicBezTo>
                  <a:cubicBezTo>
                    <a:pt x="1129" y="850"/>
                    <a:pt x="1402" y="1073"/>
                    <a:pt x="1649" y="1306"/>
                  </a:cubicBezTo>
                  <a:cubicBezTo>
                    <a:pt x="1327" y="939"/>
                    <a:pt x="985" y="589"/>
                    <a:pt x="597" y="291"/>
                  </a:cubicBezTo>
                  <a:cubicBezTo>
                    <a:pt x="480" y="201"/>
                    <a:pt x="363" y="111"/>
                    <a:pt x="243" y="24"/>
                  </a:cubicBezTo>
                  <a:cubicBezTo>
                    <a:pt x="207" y="2"/>
                    <a:pt x="220" y="7"/>
                    <a:pt x="196" y="2"/>
                  </a:cubicBezTo>
                  <a:cubicBezTo>
                    <a:pt x="193" y="1"/>
                    <a:pt x="189" y="1"/>
                    <a:pt x="1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59"/>
            <p:cNvSpPr/>
            <p:nvPr/>
          </p:nvSpPr>
          <p:spPr>
            <a:xfrm>
              <a:off x="6560125" y="2955975"/>
              <a:ext cx="59475" cy="44125"/>
            </a:xfrm>
            <a:custGeom>
              <a:rect b="b" l="l" r="r" t="t"/>
              <a:pathLst>
                <a:path extrusionOk="0" h="1765" w="2379">
                  <a:moveTo>
                    <a:pt x="1" y="0"/>
                  </a:moveTo>
                  <a:lnTo>
                    <a:pt x="1" y="0"/>
                  </a:lnTo>
                  <a:cubicBezTo>
                    <a:pt x="602" y="339"/>
                    <a:pt x="1155" y="707"/>
                    <a:pt x="1674" y="1131"/>
                  </a:cubicBezTo>
                  <a:cubicBezTo>
                    <a:pt x="1354" y="890"/>
                    <a:pt x="1004" y="658"/>
                    <a:pt x="629" y="461"/>
                  </a:cubicBezTo>
                  <a:lnTo>
                    <a:pt x="629" y="461"/>
                  </a:lnTo>
                  <a:cubicBezTo>
                    <a:pt x="1174" y="831"/>
                    <a:pt x="1637" y="1161"/>
                    <a:pt x="2106" y="1616"/>
                  </a:cubicBezTo>
                  <a:cubicBezTo>
                    <a:pt x="2142" y="1652"/>
                    <a:pt x="2178" y="1690"/>
                    <a:pt x="2210" y="1729"/>
                  </a:cubicBezTo>
                  <a:cubicBezTo>
                    <a:pt x="2224" y="1747"/>
                    <a:pt x="2240" y="1764"/>
                    <a:pt x="2264" y="1764"/>
                  </a:cubicBezTo>
                  <a:cubicBezTo>
                    <a:pt x="2265" y="1764"/>
                    <a:pt x="2266" y="1764"/>
                    <a:pt x="2266" y="1764"/>
                  </a:cubicBezTo>
                  <a:cubicBezTo>
                    <a:pt x="2267" y="1764"/>
                    <a:pt x="2267" y="1764"/>
                    <a:pt x="2268" y="1764"/>
                  </a:cubicBezTo>
                  <a:cubicBezTo>
                    <a:pt x="2298" y="1764"/>
                    <a:pt x="2325" y="1737"/>
                    <a:pt x="2324" y="1707"/>
                  </a:cubicBezTo>
                  <a:cubicBezTo>
                    <a:pt x="2324" y="1696"/>
                    <a:pt x="2320" y="1687"/>
                    <a:pt x="2317" y="1680"/>
                  </a:cubicBezTo>
                  <a:cubicBezTo>
                    <a:pt x="2350" y="1677"/>
                    <a:pt x="2379" y="1650"/>
                    <a:pt x="2369" y="1605"/>
                  </a:cubicBezTo>
                  <a:cubicBezTo>
                    <a:pt x="2319" y="1524"/>
                    <a:pt x="2234" y="1469"/>
                    <a:pt x="2165" y="1403"/>
                  </a:cubicBezTo>
                  <a:cubicBezTo>
                    <a:pt x="2028" y="1285"/>
                    <a:pt x="1886" y="1171"/>
                    <a:pt x="1743" y="1060"/>
                  </a:cubicBezTo>
                  <a:cubicBezTo>
                    <a:pt x="1264" y="670"/>
                    <a:pt x="612" y="266"/>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59"/>
            <p:cNvSpPr/>
            <p:nvPr/>
          </p:nvSpPr>
          <p:spPr>
            <a:xfrm>
              <a:off x="6559075" y="3003000"/>
              <a:ext cx="77100" cy="25500"/>
            </a:xfrm>
            <a:custGeom>
              <a:rect b="b" l="l" r="r" t="t"/>
              <a:pathLst>
                <a:path extrusionOk="0" h="1020" w="3084">
                  <a:moveTo>
                    <a:pt x="2217" y="1"/>
                  </a:moveTo>
                  <a:cubicBezTo>
                    <a:pt x="2203" y="1"/>
                    <a:pt x="2188" y="4"/>
                    <a:pt x="2175" y="9"/>
                  </a:cubicBezTo>
                  <a:cubicBezTo>
                    <a:pt x="2112" y="25"/>
                    <a:pt x="2047" y="43"/>
                    <a:pt x="1984" y="63"/>
                  </a:cubicBezTo>
                  <a:cubicBezTo>
                    <a:pt x="1788" y="122"/>
                    <a:pt x="1596" y="186"/>
                    <a:pt x="1406" y="262"/>
                  </a:cubicBezTo>
                  <a:cubicBezTo>
                    <a:pt x="919" y="459"/>
                    <a:pt x="460" y="712"/>
                    <a:pt x="0" y="964"/>
                  </a:cubicBezTo>
                  <a:cubicBezTo>
                    <a:pt x="343" y="819"/>
                    <a:pt x="688" y="676"/>
                    <a:pt x="1042" y="535"/>
                  </a:cubicBezTo>
                  <a:cubicBezTo>
                    <a:pt x="1115" y="503"/>
                    <a:pt x="1192" y="470"/>
                    <a:pt x="1271" y="438"/>
                  </a:cubicBezTo>
                  <a:lnTo>
                    <a:pt x="1271" y="438"/>
                  </a:lnTo>
                  <a:cubicBezTo>
                    <a:pt x="883" y="607"/>
                    <a:pt x="510" y="808"/>
                    <a:pt x="145" y="1019"/>
                  </a:cubicBezTo>
                  <a:cubicBezTo>
                    <a:pt x="492" y="861"/>
                    <a:pt x="810" y="723"/>
                    <a:pt x="1067" y="617"/>
                  </a:cubicBezTo>
                  <a:cubicBezTo>
                    <a:pt x="1324" y="501"/>
                    <a:pt x="1810" y="320"/>
                    <a:pt x="2193" y="237"/>
                  </a:cubicBezTo>
                  <a:lnTo>
                    <a:pt x="2193" y="237"/>
                  </a:lnTo>
                  <a:cubicBezTo>
                    <a:pt x="2160" y="247"/>
                    <a:pt x="2127" y="258"/>
                    <a:pt x="2095" y="269"/>
                  </a:cubicBezTo>
                  <a:cubicBezTo>
                    <a:pt x="1952" y="316"/>
                    <a:pt x="1810" y="365"/>
                    <a:pt x="1669" y="416"/>
                  </a:cubicBezTo>
                  <a:cubicBezTo>
                    <a:pt x="1278" y="561"/>
                    <a:pt x="891" y="731"/>
                    <a:pt x="542" y="960"/>
                  </a:cubicBezTo>
                  <a:cubicBezTo>
                    <a:pt x="784" y="831"/>
                    <a:pt x="1017" y="747"/>
                    <a:pt x="1272" y="650"/>
                  </a:cubicBezTo>
                  <a:cubicBezTo>
                    <a:pt x="1540" y="550"/>
                    <a:pt x="1809" y="454"/>
                    <a:pt x="2082" y="373"/>
                  </a:cubicBezTo>
                  <a:cubicBezTo>
                    <a:pt x="2082" y="377"/>
                    <a:pt x="2083" y="380"/>
                    <a:pt x="2086" y="382"/>
                  </a:cubicBezTo>
                  <a:cubicBezTo>
                    <a:pt x="2173" y="527"/>
                    <a:pt x="2313" y="655"/>
                    <a:pt x="2486" y="685"/>
                  </a:cubicBezTo>
                  <a:cubicBezTo>
                    <a:pt x="2524" y="691"/>
                    <a:pt x="2562" y="693"/>
                    <a:pt x="2600" y="693"/>
                  </a:cubicBezTo>
                  <a:cubicBezTo>
                    <a:pt x="2732" y="693"/>
                    <a:pt x="2865" y="659"/>
                    <a:pt x="2983" y="603"/>
                  </a:cubicBezTo>
                  <a:cubicBezTo>
                    <a:pt x="3009" y="591"/>
                    <a:pt x="3032" y="573"/>
                    <a:pt x="3054" y="556"/>
                  </a:cubicBezTo>
                  <a:cubicBezTo>
                    <a:pt x="3071" y="548"/>
                    <a:pt x="3084" y="525"/>
                    <a:pt x="3066" y="506"/>
                  </a:cubicBezTo>
                  <a:cubicBezTo>
                    <a:pt x="3061" y="501"/>
                    <a:pt x="3054" y="498"/>
                    <a:pt x="3048" y="498"/>
                  </a:cubicBezTo>
                  <a:cubicBezTo>
                    <a:pt x="3026" y="498"/>
                    <a:pt x="3005" y="526"/>
                    <a:pt x="3003" y="526"/>
                  </a:cubicBezTo>
                  <a:cubicBezTo>
                    <a:pt x="3002" y="526"/>
                    <a:pt x="3002" y="526"/>
                    <a:pt x="3002" y="526"/>
                  </a:cubicBezTo>
                  <a:cubicBezTo>
                    <a:pt x="2973" y="549"/>
                    <a:pt x="2922" y="572"/>
                    <a:pt x="2910" y="576"/>
                  </a:cubicBezTo>
                  <a:cubicBezTo>
                    <a:pt x="2802" y="614"/>
                    <a:pt x="2697" y="640"/>
                    <a:pt x="2596" y="640"/>
                  </a:cubicBezTo>
                  <a:cubicBezTo>
                    <a:pt x="2490" y="640"/>
                    <a:pt x="2390" y="612"/>
                    <a:pt x="2297" y="539"/>
                  </a:cubicBezTo>
                  <a:cubicBezTo>
                    <a:pt x="2270" y="518"/>
                    <a:pt x="2186" y="438"/>
                    <a:pt x="2164" y="398"/>
                  </a:cubicBezTo>
                  <a:cubicBezTo>
                    <a:pt x="2154" y="387"/>
                    <a:pt x="2148" y="372"/>
                    <a:pt x="2138" y="359"/>
                  </a:cubicBezTo>
                  <a:cubicBezTo>
                    <a:pt x="2175" y="349"/>
                    <a:pt x="2214" y="336"/>
                    <a:pt x="2252" y="326"/>
                  </a:cubicBezTo>
                  <a:cubicBezTo>
                    <a:pt x="2277" y="317"/>
                    <a:pt x="2309" y="316"/>
                    <a:pt x="2324" y="290"/>
                  </a:cubicBezTo>
                  <a:cubicBezTo>
                    <a:pt x="2338" y="267"/>
                    <a:pt x="2329" y="234"/>
                    <a:pt x="2306" y="221"/>
                  </a:cubicBezTo>
                  <a:cubicBezTo>
                    <a:pt x="2299" y="217"/>
                    <a:pt x="2292" y="216"/>
                    <a:pt x="2284" y="215"/>
                  </a:cubicBezTo>
                  <a:cubicBezTo>
                    <a:pt x="2287" y="213"/>
                    <a:pt x="2288" y="213"/>
                    <a:pt x="2291" y="211"/>
                  </a:cubicBezTo>
                  <a:cubicBezTo>
                    <a:pt x="2313" y="195"/>
                    <a:pt x="2319" y="160"/>
                    <a:pt x="2304" y="138"/>
                  </a:cubicBezTo>
                  <a:cubicBezTo>
                    <a:pt x="2293" y="116"/>
                    <a:pt x="2272" y="110"/>
                    <a:pt x="2251" y="110"/>
                  </a:cubicBezTo>
                  <a:cubicBezTo>
                    <a:pt x="2249" y="110"/>
                    <a:pt x="2247" y="110"/>
                    <a:pt x="2245" y="110"/>
                  </a:cubicBezTo>
                  <a:cubicBezTo>
                    <a:pt x="2248" y="109"/>
                    <a:pt x="2252" y="108"/>
                    <a:pt x="2255" y="105"/>
                  </a:cubicBezTo>
                  <a:cubicBezTo>
                    <a:pt x="2278" y="88"/>
                    <a:pt x="2284" y="53"/>
                    <a:pt x="2270" y="30"/>
                  </a:cubicBezTo>
                  <a:cubicBezTo>
                    <a:pt x="2258" y="8"/>
                    <a:pt x="2238" y="1"/>
                    <a:pt x="22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59"/>
            <p:cNvSpPr/>
            <p:nvPr/>
          </p:nvSpPr>
          <p:spPr>
            <a:xfrm>
              <a:off x="6491525" y="3003325"/>
              <a:ext cx="45925" cy="23400"/>
            </a:xfrm>
            <a:custGeom>
              <a:rect b="b" l="l" r="r" t="t"/>
              <a:pathLst>
                <a:path extrusionOk="0" h="936" w="1837">
                  <a:moveTo>
                    <a:pt x="71" y="1"/>
                  </a:moveTo>
                  <a:cubicBezTo>
                    <a:pt x="60" y="1"/>
                    <a:pt x="50" y="3"/>
                    <a:pt x="39" y="8"/>
                  </a:cubicBezTo>
                  <a:cubicBezTo>
                    <a:pt x="6" y="26"/>
                    <a:pt x="0" y="75"/>
                    <a:pt x="27" y="101"/>
                  </a:cubicBezTo>
                  <a:cubicBezTo>
                    <a:pt x="35" y="109"/>
                    <a:pt x="44" y="112"/>
                    <a:pt x="54" y="116"/>
                  </a:cubicBezTo>
                  <a:cubicBezTo>
                    <a:pt x="22" y="135"/>
                    <a:pt x="22" y="195"/>
                    <a:pt x="73" y="202"/>
                  </a:cubicBezTo>
                  <a:cubicBezTo>
                    <a:pt x="425" y="286"/>
                    <a:pt x="764" y="409"/>
                    <a:pt x="1097" y="550"/>
                  </a:cubicBezTo>
                  <a:cubicBezTo>
                    <a:pt x="1287" y="625"/>
                    <a:pt x="1616" y="781"/>
                    <a:pt x="1827" y="935"/>
                  </a:cubicBezTo>
                  <a:cubicBezTo>
                    <a:pt x="1588" y="725"/>
                    <a:pt x="1307" y="576"/>
                    <a:pt x="1020" y="447"/>
                  </a:cubicBezTo>
                  <a:cubicBezTo>
                    <a:pt x="1006" y="441"/>
                    <a:pt x="995" y="436"/>
                    <a:pt x="984" y="431"/>
                  </a:cubicBezTo>
                  <a:lnTo>
                    <a:pt x="984" y="431"/>
                  </a:lnTo>
                  <a:cubicBezTo>
                    <a:pt x="1043" y="453"/>
                    <a:pt x="1096" y="476"/>
                    <a:pt x="1142" y="497"/>
                  </a:cubicBezTo>
                  <a:cubicBezTo>
                    <a:pt x="1349" y="585"/>
                    <a:pt x="1627" y="705"/>
                    <a:pt x="1836" y="868"/>
                  </a:cubicBezTo>
                  <a:cubicBezTo>
                    <a:pt x="1503" y="535"/>
                    <a:pt x="1067" y="327"/>
                    <a:pt x="626" y="170"/>
                  </a:cubicBezTo>
                  <a:cubicBezTo>
                    <a:pt x="475" y="118"/>
                    <a:pt x="323" y="71"/>
                    <a:pt x="171" y="26"/>
                  </a:cubicBezTo>
                  <a:cubicBezTo>
                    <a:pt x="138" y="20"/>
                    <a:pt x="104" y="1"/>
                    <a:pt x="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59"/>
            <p:cNvSpPr/>
            <p:nvPr/>
          </p:nvSpPr>
          <p:spPr>
            <a:xfrm>
              <a:off x="6490750" y="3008350"/>
              <a:ext cx="41700" cy="18100"/>
            </a:xfrm>
            <a:custGeom>
              <a:rect b="b" l="l" r="r" t="t"/>
              <a:pathLst>
                <a:path extrusionOk="0" h="724" w="1668">
                  <a:moveTo>
                    <a:pt x="51" y="1"/>
                  </a:moveTo>
                  <a:cubicBezTo>
                    <a:pt x="22" y="2"/>
                    <a:pt x="0" y="30"/>
                    <a:pt x="0" y="59"/>
                  </a:cubicBezTo>
                  <a:cubicBezTo>
                    <a:pt x="0" y="105"/>
                    <a:pt x="46" y="117"/>
                    <a:pt x="83" y="126"/>
                  </a:cubicBezTo>
                  <a:cubicBezTo>
                    <a:pt x="136" y="140"/>
                    <a:pt x="191" y="155"/>
                    <a:pt x="245" y="172"/>
                  </a:cubicBezTo>
                  <a:cubicBezTo>
                    <a:pt x="748" y="332"/>
                    <a:pt x="1221" y="478"/>
                    <a:pt x="1668" y="724"/>
                  </a:cubicBezTo>
                  <a:cubicBezTo>
                    <a:pt x="1319" y="466"/>
                    <a:pt x="928" y="271"/>
                    <a:pt x="518" y="136"/>
                  </a:cubicBezTo>
                  <a:cubicBezTo>
                    <a:pt x="364" y="90"/>
                    <a:pt x="209" y="28"/>
                    <a:pt x="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59"/>
            <p:cNvSpPr/>
            <p:nvPr/>
          </p:nvSpPr>
          <p:spPr>
            <a:xfrm>
              <a:off x="6484625" y="2952350"/>
              <a:ext cx="42075" cy="41850"/>
            </a:xfrm>
            <a:custGeom>
              <a:rect b="b" l="l" r="r" t="t"/>
              <a:pathLst>
                <a:path extrusionOk="0" h="1674" w="1683">
                  <a:moveTo>
                    <a:pt x="1683" y="0"/>
                  </a:moveTo>
                  <a:lnTo>
                    <a:pt x="1683" y="0"/>
                  </a:lnTo>
                  <a:cubicBezTo>
                    <a:pt x="1273" y="219"/>
                    <a:pt x="925" y="543"/>
                    <a:pt x="629" y="899"/>
                  </a:cubicBezTo>
                  <a:cubicBezTo>
                    <a:pt x="750" y="730"/>
                    <a:pt x="872" y="573"/>
                    <a:pt x="1033" y="420"/>
                  </a:cubicBezTo>
                  <a:lnTo>
                    <a:pt x="1033" y="420"/>
                  </a:lnTo>
                  <a:cubicBezTo>
                    <a:pt x="645" y="723"/>
                    <a:pt x="328" y="1107"/>
                    <a:pt x="54" y="1514"/>
                  </a:cubicBezTo>
                  <a:cubicBezTo>
                    <a:pt x="38" y="1542"/>
                    <a:pt x="12" y="1564"/>
                    <a:pt x="7" y="1595"/>
                  </a:cubicBezTo>
                  <a:cubicBezTo>
                    <a:pt x="0" y="1630"/>
                    <a:pt x="32" y="1662"/>
                    <a:pt x="66" y="1662"/>
                  </a:cubicBezTo>
                  <a:cubicBezTo>
                    <a:pt x="71" y="1662"/>
                    <a:pt x="76" y="1662"/>
                    <a:pt x="80" y="1660"/>
                  </a:cubicBezTo>
                  <a:cubicBezTo>
                    <a:pt x="104" y="1652"/>
                    <a:pt x="118" y="1632"/>
                    <a:pt x="130" y="1612"/>
                  </a:cubicBezTo>
                  <a:lnTo>
                    <a:pt x="130" y="1612"/>
                  </a:lnTo>
                  <a:cubicBezTo>
                    <a:pt x="126" y="1645"/>
                    <a:pt x="157" y="1674"/>
                    <a:pt x="188" y="1674"/>
                  </a:cubicBezTo>
                  <a:cubicBezTo>
                    <a:pt x="193" y="1674"/>
                    <a:pt x="198" y="1673"/>
                    <a:pt x="203" y="1671"/>
                  </a:cubicBezTo>
                  <a:cubicBezTo>
                    <a:pt x="238" y="1661"/>
                    <a:pt x="248" y="1624"/>
                    <a:pt x="266" y="1595"/>
                  </a:cubicBezTo>
                  <a:cubicBezTo>
                    <a:pt x="461" y="1270"/>
                    <a:pt x="660" y="1037"/>
                    <a:pt x="903" y="747"/>
                  </a:cubicBezTo>
                  <a:cubicBezTo>
                    <a:pt x="1136" y="472"/>
                    <a:pt x="1389" y="204"/>
                    <a:pt x="16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59"/>
            <p:cNvSpPr/>
            <p:nvPr/>
          </p:nvSpPr>
          <p:spPr>
            <a:xfrm>
              <a:off x="6388250" y="2976100"/>
              <a:ext cx="86250" cy="23525"/>
            </a:xfrm>
            <a:custGeom>
              <a:rect b="b" l="l" r="r" t="t"/>
              <a:pathLst>
                <a:path extrusionOk="0" h="941" w="3450">
                  <a:moveTo>
                    <a:pt x="652" y="1"/>
                  </a:moveTo>
                  <a:cubicBezTo>
                    <a:pt x="434" y="1"/>
                    <a:pt x="216" y="13"/>
                    <a:pt x="0" y="37"/>
                  </a:cubicBezTo>
                  <a:cubicBezTo>
                    <a:pt x="44" y="36"/>
                    <a:pt x="87" y="35"/>
                    <a:pt x="130" y="35"/>
                  </a:cubicBezTo>
                  <a:cubicBezTo>
                    <a:pt x="661" y="35"/>
                    <a:pt x="1147" y="93"/>
                    <a:pt x="1637" y="181"/>
                  </a:cubicBezTo>
                  <a:cubicBezTo>
                    <a:pt x="1977" y="254"/>
                    <a:pt x="2294" y="347"/>
                    <a:pt x="2602" y="465"/>
                  </a:cubicBezTo>
                  <a:cubicBezTo>
                    <a:pt x="2474" y="422"/>
                    <a:pt x="2344" y="383"/>
                    <a:pt x="2210" y="344"/>
                  </a:cubicBezTo>
                  <a:cubicBezTo>
                    <a:pt x="1656" y="192"/>
                    <a:pt x="1084" y="102"/>
                    <a:pt x="509" y="102"/>
                  </a:cubicBezTo>
                  <a:cubicBezTo>
                    <a:pt x="374" y="102"/>
                    <a:pt x="238" y="107"/>
                    <a:pt x="102" y="117"/>
                  </a:cubicBezTo>
                  <a:cubicBezTo>
                    <a:pt x="1145" y="159"/>
                    <a:pt x="2320" y="323"/>
                    <a:pt x="3200" y="872"/>
                  </a:cubicBezTo>
                  <a:cubicBezTo>
                    <a:pt x="3258" y="905"/>
                    <a:pt x="3257" y="931"/>
                    <a:pt x="3313" y="941"/>
                  </a:cubicBezTo>
                  <a:cubicBezTo>
                    <a:pt x="3314" y="941"/>
                    <a:pt x="3314" y="941"/>
                    <a:pt x="3314" y="941"/>
                  </a:cubicBezTo>
                  <a:cubicBezTo>
                    <a:pt x="3370" y="941"/>
                    <a:pt x="3394" y="860"/>
                    <a:pt x="3344" y="833"/>
                  </a:cubicBezTo>
                  <a:cubicBezTo>
                    <a:pt x="3302" y="800"/>
                    <a:pt x="3257" y="771"/>
                    <a:pt x="3213" y="742"/>
                  </a:cubicBezTo>
                  <a:lnTo>
                    <a:pt x="3213" y="742"/>
                  </a:lnTo>
                  <a:cubicBezTo>
                    <a:pt x="3224" y="748"/>
                    <a:pt x="3234" y="753"/>
                    <a:pt x="3245" y="759"/>
                  </a:cubicBezTo>
                  <a:cubicBezTo>
                    <a:pt x="3271" y="774"/>
                    <a:pt x="3298" y="792"/>
                    <a:pt x="3323" y="809"/>
                  </a:cubicBezTo>
                  <a:cubicBezTo>
                    <a:pt x="3335" y="820"/>
                    <a:pt x="3350" y="826"/>
                    <a:pt x="3366" y="826"/>
                  </a:cubicBezTo>
                  <a:cubicBezTo>
                    <a:pt x="3371" y="826"/>
                    <a:pt x="3376" y="826"/>
                    <a:pt x="3380" y="824"/>
                  </a:cubicBezTo>
                  <a:cubicBezTo>
                    <a:pt x="3449" y="795"/>
                    <a:pt x="3427" y="725"/>
                    <a:pt x="3369" y="697"/>
                  </a:cubicBezTo>
                  <a:cubicBezTo>
                    <a:pt x="2549" y="227"/>
                    <a:pt x="1596" y="1"/>
                    <a:pt x="6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59"/>
            <p:cNvSpPr/>
            <p:nvPr/>
          </p:nvSpPr>
          <p:spPr>
            <a:xfrm>
              <a:off x="6457400" y="3015000"/>
              <a:ext cx="21100" cy="49525"/>
            </a:xfrm>
            <a:custGeom>
              <a:rect b="b" l="l" r="r" t="t"/>
              <a:pathLst>
                <a:path extrusionOk="0" h="1981" w="844">
                  <a:moveTo>
                    <a:pt x="782" y="1"/>
                  </a:moveTo>
                  <a:cubicBezTo>
                    <a:pt x="768" y="1"/>
                    <a:pt x="753" y="6"/>
                    <a:pt x="742" y="18"/>
                  </a:cubicBezTo>
                  <a:cubicBezTo>
                    <a:pt x="351" y="536"/>
                    <a:pt x="1" y="1251"/>
                    <a:pt x="12" y="1980"/>
                  </a:cubicBezTo>
                  <a:cubicBezTo>
                    <a:pt x="40" y="1688"/>
                    <a:pt x="138" y="1400"/>
                    <a:pt x="248" y="1127"/>
                  </a:cubicBezTo>
                  <a:cubicBezTo>
                    <a:pt x="328" y="917"/>
                    <a:pt x="589" y="415"/>
                    <a:pt x="805" y="128"/>
                  </a:cubicBezTo>
                  <a:cubicBezTo>
                    <a:pt x="829" y="88"/>
                    <a:pt x="833" y="113"/>
                    <a:pt x="843" y="59"/>
                  </a:cubicBezTo>
                  <a:cubicBezTo>
                    <a:pt x="844" y="25"/>
                    <a:pt x="813" y="1"/>
                    <a:pt x="7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59"/>
            <p:cNvSpPr/>
            <p:nvPr/>
          </p:nvSpPr>
          <p:spPr>
            <a:xfrm>
              <a:off x="6454175" y="3010625"/>
              <a:ext cx="22200" cy="54975"/>
            </a:xfrm>
            <a:custGeom>
              <a:rect b="b" l="l" r="r" t="t"/>
              <a:pathLst>
                <a:path extrusionOk="0" h="2199" w="888">
                  <a:moveTo>
                    <a:pt x="846" y="206"/>
                  </a:moveTo>
                  <a:lnTo>
                    <a:pt x="846" y="206"/>
                  </a:lnTo>
                  <a:cubicBezTo>
                    <a:pt x="844" y="208"/>
                    <a:pt x="842" y="211"/>
                    <a:pt x="840" y="213"/>
                  </a:cubicBezTo>
                  <a:lnTo>
                    <a:pt x="840" y="213"/>
                  </a:lnTo>
                  <a:cubicBezTo>
                    <a:pt x="840" y="213"/>
                    <a:pt x="840" y="213"/>
                    <a:pt x="840" y="214"/>
                  </a:cubicBezTo>
                  <a:cubicBezTo>
                    <a:pt x="843" y="211"/>
                    <a:pt x="845" y="209"/>
                    <a:pt x="846" y="206"/>
                  </a:cubicBezTo>
                  <a:close/>
                  <a:moveTo>
                    <a:pt x="744" y="1"/>
                  </a:moveTo>
                  <a:cubicBezTo>
                    <a:pt x="743" y="1"/>
                    <a:pt x="743" y="1"/>
                    <a:pt x="742" y="1"/>
                  </a:cubicBezTo>
                  <a:cubicBezTo>
                    <a:pt x="694" y="4"/>
                    <a:pt x="673" y="59"/>
                    <a:pt x="643" y="91"/>
                  </a:cubicBezTo>
                  <a:cubicBezTo>
                    <a:pt x="576" y="184"/>
                    <a:pt x="517" y="283"/>
                    <a:pt x="459" y="381"/>
                  </a:cubicBezTo>
                  <a:cubicBezTo>
                    <a:pt x="184" y="847"/>
                    <a:pt x="36" y="1383"/>
                    <a:pt x="1" y="1920"/>
                  </a:cubicBezTo>
                  <a:cubicBezTo>
                    <a:pt x="38" y="1710"/>
                    <a:pt x="89" y="1509"/>
                    <a:pt x="154" y="1316"/>
                  </a:cubicBezTo>
                  <a:lnTo>
                    <a:pt x="154" y="1316"/>
                  </a:lnTo>
                  <a:cubicBezTo>
                    <a:pt x="79" y="1604"/>
                    <a:pt x="42" y="1901"/>
                    <a:pt x="35" y="2198"/>
                  </a:cubicBezTo>
                  <a:cubicBezTo>
                    <a:pt x="145" y="1472"/>
                    <a:pt x="406" y="741"/>
                    <a:pt x="840" y="213"/>
                  </a:cubicBezTo>
                  <a:lnTo>
                    <a:pt x="840" y="213"/>
                  </a:lnTo>
                  <a:cubicBezTo>
                    <a:pt x="840" y="212"/>
                    <a:pt x="840" y="212"/>
                    <a:pt x="841" y="212"/>
                  </a:cubicBezTo>
                  <a:cubicBezTo>
                    <a:pt x="850" y="199"/>
                    <a:pt x="857" y="196"/>
                    <a:pt x="867" y="174"/>
                  </a:cubicBezTo>
                  <a:cubicBezTo>
                    <a:pt x="887" y="138"/>
                    <a:pt x="854" y="96"/>
                    <a:pt x="817" y="96"/>
                  </a:cubicBezTo>
                  <a:cubicBezTo>
                    <a:pt x="812" y="96"/>
                    <a:pt x="808" y="97"/>
                    <a:pt x="803" y="98"/>
                  </a:cubicBezTo>
                  <a:cubicBezTo>
                    <a:pt x="777" y="110"/>
                    <a:pt x="777" y="113"/>
                    <a:pt x="752" y="140"/>
                  </a:cubicBezTo>
                  <a:cubicBezTo>
                    <a:pt x="763" y="123"/>
                    <a:pt x="771" y="123"/>
                    <a:pt x="797" y="82"/>
                  </a:cubicBezTo>
                  <a:cubicBezTo>
                    <a:pt x="814" y="46"/>
                    <a:pt x="783" y="1"/>
                    <a:pt x="7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59"/>
            <p:cNvSpPr/>
            <p:nvPr/>
          </p:nvSpPr>
          <p:spPr>
            <a:xfrm>
              <a:off x="6475150" y="3015975"/>
              <a:ext cx="50" cy="75"/>
            </a:xfrm>
            <a:custGeom>
              <a:rect b="b" l="l" r="r" t="t"/>
              <a:pathLst>
                <a:path extrusionOk="0" h="3" w="2">
                  <a:moveTo>
                    <a:pt x="1" y="1"/>
                  </a:moveTo>
                  <a:cubicBezTo>
                    <a:pt x="0" y="3"/>
                    <a:pt x="0" y="3"/>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59"/>
            <p:cNvSpPr/>
            <p:nvPr/>
          </p:nvSpPr>
          <p:spPr>
            <a:xfrm>
              <a:off x="6352725" y="2990125"/>
              <a:ext cx="10750" cy="72550"/>
            </a:xfrm>
            <a:custGeom>
              <a:rect b="b" l="l" r="r" t="t"/>
              <a:pathLst>
                <a:path extrusionOk="0" h="2902" w="430">
                  <a:moveTo>
                    <a:pt x="267" y="1"/>
                  </a:moveTo>
                  <a:cubicBezTo>
                    <a:pt x="40" y="625"/>
                    <a:pt x="0" y="1299"/>
                    <a:pt x="49" y="1958"/>
                  </a:cubicBezTo>
                  <a:cubicBezTo>
                    <a:pt x="79" y="2256"/>
                    <a:pt x="81" y="2591"/>
                    <a:pt x="160" y="2878"/>
                  </a:cubicBezTo>
                  <a:cubicBezTo>
                    <a:pt x="170" y="2894"/>
                    <a:pt x="188" y="2901"/>
                    <a:pt x="205" y="2901"/>
                  </a:cubicBezTo>
                  <a:cubicBezTo>
                    <a:pt x="226" y="2901"/>
                    <a:pt x="246" y="2891"/>
                    <a:pt x="256" y="2872"/>
                  </a:cubicBezTo>
                  <a:cubicBezTo>
                    <a:pt x="263" y="2877"/>
                    <a:pt x="271" y="2879"/>
                    <a:pt x="278" y="2879"/>
                  </a:cubicBezTo>
                  <a:cubicBezTo>
                    <a:pt x="291" y="2879"/>
                    <a:pt x="302" y="2871"/>
                    <a:pt x="307" y="2857"/>
                  </a:cubicBezTo>
                  <a:cubicBezTo>
                    <a:pt x="307" y="2858"/>
                    <a:pt x="309" y="2860"/>
                    <a:pt x="309" y="2861"/>
                  </a:cubicBezTo>
                  <a:cubicBezTo>
                    <a:pt x="319" y="2876"/>
                    <a:pt x="337" y="2884"/>
                    <a:pt x="354" y="2884"/>
                  </a:cubicBezTo>
                  <a:cubicBezTo>
                    <a:pt x="375" y="2884"/>
                    <a:pt x="396" y="2874"/>
                    <a:pt x="405" y="2855"/>
                  </a:cubicBezTo>
                  <a:cubicBezTo>
                    <a:pt x="430" y="2809"/>
                    <a:pt x="397" y="2761"/>
                    <a:pt x="392" y="2714"/>
                  </a:cubicBezTo>
                  <a:cubicBezTo>
                    <a:pt x="298" y="2296"/>
                    <a:pt x="267" y="1978"/>
                    <a:pt x="255" y="1519"/>
                  </a:cubicBezTo>
                  <a:cubicBezTo>
                    <a:pt x="231" y="1039"/>
                    <a:pt x="263" y="550"/>
                    <a:pt x="339" y="95"/>
                  </a:cubicBezTo>
                  <a:lnTo>
                    <a:pt x="339" y="95"/>
                  </a:lnTo>
                  <a:cubicBezTo>
                    <a:pt x="206" y="589"/>
                    <a:pt x="156" y="1057"/>
                    <a:pt x="159" y="1559"/>
                  </a:cubicBezTo>
                  <a:cubicBezTo>
                    <a:pt x="157" y="1658"/>
                    <a:pt x="159" y="1758"/>
                    <a:pt x="161" y="1859"/>
                  </a:cubicBezTo>
                  <a:cubicBezTo>
                    <a:pt x="154" y="1735"/>
                    <a:pt x="149" y="1613"/>
                    <a:pt x="143" y="1493"/>
                  </a:cubicBezTo>
                  <a:cubicBezTo>
                    <a:pt x="126" y="984"/>
                    <a:pt x="141" y="488"/>
                    <a:pt x="2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59"/>
            <p:cNvSpPr/>
            <p:nvPr/>
          </p:nvSpPr>
          <p:spPr>
            <a:xfrm>
              <a:off x="6256300" y="3073950"/>
              <a:ext cx="94675" cy="32675"/>
            </a:xfrm>
            <a:custGeom>
              <a:rect b="b" l="l" r="r" t="t"/>
              <a:pathLst>
                <a:path extrusionOk="0" h="1307" w="3787">
                  <a:moveTo>
                    <a:pt x="3564" y="118"/>
                  </a:moveTo>
                  <a:cubicBezTo>
                    <a:pt x="3586" y="118"/>
                    <a:pt x="3604" y="119"/>
                    <a:pt x="3617" y="122"/>
                  </a:cubicBezTo>
                  <a:lnTo>
                    <a:pt x="3621" y="125"/>
                  </a:lnTo>
                  <a:lnTo>
                    <a:pt x="3614" y="125"/>
                  </a:lnTo>
                  <a:cubicBezTo>
                    <a:pt x="3462" y="126"/>
                    <a:pt x="3312" y="137"/>
                    <a:pt x="3164" y="153"/>
                  </a:cubicBezTo>
                  <a:cubicBezTo>
                    <a:pt x="3194" y="149"/>
                    <a:pt x="3224" y="147"/>
                    <a:pt x="3254" y="143"/>
                  </a:cubicBezTo>
                  <a:cubicBezTo>
                    <a:pt x="3344" y="134"/>
                    <a:pt x="3480" y="118"/>
                    <a:pt x="3564" y="118"/>
                  </a:cubicBezTo>
                  <a:close/>
                  <a:moveTo>
                    <a:pt x="3588" y="1"/>
                  </a:moveTo>
                  <a:cubicBezTo>
                    <a:pt x="3515" y="1"/>
                    <a:pt x="3444" y="7"/>
                    <a:pt x="3370" y="12"/>
                  </a:cubicBezTo>
                  <a:cubicBezTo>
                    <a:pt x="2880" y="50"/>
                    <a:pt x="2412" y="181"/>
                    <a:pt x="1955" y="357"/>
                  </a:cubicBezTo>
                  <a:cubicBezTo>
                    <a:pt x="2356" y="260"/>
                    <a:pt x="2680" y="211"/>
                    <a:pt x="3044" y="166"/>
                  </a:cubicBezTo>
                  <a:lnTo>
                    <a:pt x="3044" y="166"/>
                  </a:lnTo>
                  <a:cubicBezTo>
                    <a:pt x="2752" y="205"/>
                    <a:pt x="2464" y="267"/>
                    <a:pt x="2180" y="334"/>
                  </a:cubicBezTo>
                  <a:cubicBezTo>
                    <a:pt x="1365" y="526"/>
                    <a:pt x="711" y="851"/>
                    <a:pt x="1" y="1307"/>
                  </a:cubicBezTo>
                  <a:cubicBezTo>
                    <a:pt x="545" y="1052"/>
                    <a:pt x="1042" y="802"/>
                    <a:pt x="1594" y="613"/>
                  </a:cubicBezTo>
                  <a:cubicBezTo>
                    <a:pt x="1885" y="512"/>
                    <a:pt x="2186" y="445"/>
                    <a:pt x="2488" y="383"/>
                  </a:cubicBezTo>
                  <a:cubicBezTo>
                    <a:pt x="2860" y="304"/>
                    <a:pt x="3158" y="254"/>
                    <a:pt x="3537" y="242"/>
                  </a:cubicBezTo>
                  <a:cubicBezTo>
                    <a:pt x="3580" y="241"/>
                    <a:pt x="3625" y="241"/>
                    <a:pt x="3669" y="241"/>
                  </a:cubicBezTo>
                  <a:cubicBezTo>
                    <a:pt x="3672" y="241"/>
                    <a:pt x="3674" y="241"/>
                    <a:pt x="3677" y="239"/>
                  </a:cubicBezTo>
                  <a:cubicBezTo>
                    <a:pt x="3687" y="252"/>
                    <a:pt x="3703" y="259"/>
                    <a:pt x="3720" y="259"/>
                  </a:cubicBezTo>
                  <a:cubicBezTo>
                    <a:pt x="3740" y="259"/>
                    <a:pt x="3761" y="249"/>
                    <a:pt x="3771" y="231"/>
                  </a:cubicBezTo>
                  <a:cubicBezTo>
                    <a:pt x="3786" y="206"/>
                    <a:pt x="3772" y="175"/>
                    <a:pt x="3761" y="148"/>
                  </a:cubicBezTo>
                  <a:cubicBezTo>
                    <a:pt x="3751" y="122"/>
                    <a:pt x="3741" y="93"/>
                    <a:pt x="3725" y="68"/>
                  </a:cubicBezTo>
                  <a:cubicBezTo>
                    <a:pt x="3700" y="26"/>
                    <a:pt x="3653" y="1"/>
                    <a:pt x="3605" y="1"/>
                  </a:cubicBezTo>
                  <a:cubicBezTo>
                    <a:pt x="3599" y="1"/>
                    <a:pt x="3593" y="1"/>
                    <a:pt x="35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59"/>
            <p:cNvSpPr/>
            <p:nvPr/>
          </p:nvSpPr>
          <p:spPr>
            <a:xfrm>
              <a:off x="6362025" y="3079500"/>
              <a:ext cx="20275" cy="95750"/>
            </a:xfrm>
            <a:custGeom>
              <a:rect b="b" l="l" r="r" t="t"/>
              <a:pathLst>
                <a:path extrusionOk="0" h="3830" w="811">
                  <a:moveTo>
                    <a:pt x="698" y="0"/>
                  </a:moveTo>
                  <a:cubicBezTo>
                    <a:pt x="692" y="0"/>
                    <a:pt x="685" y="3"/>
                    <a:pt x="679" y="9"/>
                  </a:cubicBezTo>
                  <a:cubicBezTo>
                    <a:pt x="663" y="29"/>
                    <a:pt x="670" y="47"/>
                    <a:pt x="666" y="54"/>
                  </a:cubicBezTo>
                  <a:cubicBezTo>
                    <a:pt x="645" y="162"/>
                    <a:pt x="608" y="231"/>
                    <a:pt x="552" y="332"/>
                  </a:cubicBezTo>
                  <a:cubicBezTo>
                    <a:pt x="479" y="447"/>
                    <a:pt x="403" y="543"/>
                    <a:pt x="273" y="605"/>
                  </a:cubicBezTo>
                  <a:cubicBezTo>
                    <a:pt x="241" y="621"/>
                    <a:pt x="195" y="638"/>
                    <a:pt x="164" y="639"/>
                  </a:cubicBezTo>
                  <a:cubicBezTo>
                    <a:pt x="162" y="640"/>
                    <a:pt x="160" y="640"/>
                    <a:pt x="158" y="640"/>
                  </a:cubicBezTo>
                  <a:cubicBezTo>
                    <a:pt x="154" y="640"/>
                    <a:pt x="150" y="639"/>
                    <a:pt x="146" y="639"/>
                  </a:cubicBezTo>
                  <a:cubicBezTo>
                    <a:pt x="146" y="600"/>
                    <a:pt x="146" y="561"/>
                    <a:pt x="148" y="520"/>
                  </a:cubicBezTo>
                  <a:cubicBezTo>
                    <a:pt x="143" y="468"/>
                    <a:pt x="174" y="399"/>
                    <a:pt x="138" y="356"/>
                  </a:cubicBezTo>
                  <a:cubicBezTo>
                    <a:pt x="127" y="344"/>
                    <a:pt x="113" y="339"/>
                    <a:pt x="99" y="339"/>
                  </a:cubicBezTo>
                  <a:cubicBezTo>
                    <a:pt x="68" y="339"/>
                    <a:pt x="36" y="363"/>
                    <a:pt x="37" y="397"/>
                  </a:cubicBezTo>
                  <a:cubicBezTo>
                    <a:pt x="0" y="979"/>
                    <a:pt x="73" y="1563"/>
                    <a:pt x="200" y="2130"/>
                  </a:cubicBezTo>
                  <a:cubicBezTo>
                    <a:pt x="259" y="2397"/>
                    <a:pt x="313" y="2665"/>
                    <a:pt x="401" y="2923"/>
                  </a:cubicBezTo>
                  <a:cubicBezTo>
                    <a:pt x="507" y="3238"/>
                    <a:pt x="650" y="3538"/>
                    <a:pt x="811" y="3829"/>
                  </a:cubicBezTo>
                  <a:cubicBezTo>
                    <a:pt x="587" y="3314"/>
                    <a:pt x="415" y="2775"/>
                    <a:pt x="317" y="2220"/>
                  </a:cubicBezTo>
                  <a:cubicBezTo>
                    <a:pt x="210" y="1705"/>
                    <a:pt x="144" y="1221"/>
                    <a:pt x="147" y="690"/>
                  </a:cubicBezTo>
                  <a:cubicBezTo>
                    <a:pt x="336" y="688"/>
                    <a:pt x="489" y="539"/>
                    <a:pt x="593" y="376"/>
                  </a:cubicBezTo>
                  <a:cubicBezTo>
                    <a:pt x="654" y="271"/>
                    <a:pt x="715" y="158"/>
                    <a:pt x="728" y="35"/>
                  </a:cubicBezTo>
                  <a:cubicBezTo>
                    <a:pt x="733" y="16"/>
                    <a:pt x="716" y="0"/>
                    <a:pt x="6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59"/>
            <p:cNvSpPr/>
            <p:nvPr/>
          </p:nvSpPr>
          <p:spPr>
            <a:xfrm>
              <a:off x="6358475" y="3088125"/>
              <a:ext cx="15800" cy="74250"/>
            </a:xfrm>
            <a:custGeom>
              <a:rect b="b" l="l" r="r" t="t"/>
              <a:pathLst>
                <a:path extrusionOk="0" h="2970" w="632">
                  <a:moveTo>
                    <a:pt x="78" y="1"/>
                  </a:moveTo>
                  <a:cubicBezTo>
                    <a:pt x="53" y="1"/>
                    <a:pt x="28" y="16"/>
                    <a:pt x="22" y="44"/>
                  </a:cubicBezTo>
                  <a:cubicBezTo>
                    <a:pt x="1" y="184"/>
                    <a:pt x="22" y="327"/>
                    <a:pt x="27" y="467"/>
                  </a:cubicBezTo>
                  <a:cubicBezTo>
                    <a:pt x="44" y="737"/>
                    <a:pt x="76" y="961"/>
                    <a:pt x="106" y="1199"/>
                  </a:cubicBezTo>
                  <a:cubicBezTo>
                    <a:pt x="138" y="1483"/>
                    <a:pt x="178" y="1770"/>
                    <a:pt x="261" y="2044"/>
                  </a:cubicBezTo>
                  <a:cubicBezTo>
                    <a:pt x="352" y="2364"/>
                    <a:pt x="488" y="2670"/>
                    <a:pt x="631" y="2969"/>
                  </a:cubicBezTo>
                  <a:cubicBezTo>
                    <a:pt x="405" y="2343"/>
                    <a:pt x="269" y="1695"/>
                    <a:pt x="212" y="1113"/>
                  </a:cubicBezTo>
                  <a:cubicBezTo>
                    <a:pt x="169" y="777"/>
                    <a:pt x="127" y="438"/>
                    <a:pt x="131" y="98"/>
                  </a:cubicBezTo>
                  <a:cubicBezTo>
                    <a:pt x="130" y="61"/>
                    <a:pt x="146" y="83"/>
                    <a:pt x="128" y="29"/>
                  </a:cubicBezTo>
                  <a:cubicBezTo>
                    <a:pt x="117" y="10"/>
                    <a:pt x="98" y="1"/>
                    <a:pt x="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59"/>
            <p:cNvSpPr/>
            <p:nvPr/>
          </p:nvSpPr>
          <p:spPr>
            <a:xfrm>
              <a:off x="6362375" y="3052075"/>
              <a:ext cx="80250" cy="23675"/>
            </a:xfrm>
            <a:custGeom>
              <a:rect b="b" l="l" r="r" t="t"/>
              <a:pathLst>
                <a:path extrusionOk="0" h="947" w="3210">
                  <a:moveTo>
                    <a:pt x="30" y="1"/>
                  </a:moveTo>
                  <a:cubicBezTo>
                    <a:pt x="15" y="1"/>
                    <a:pt x="0" y="13"/>
                    <a:pt x="0" y="31"/>
                  </a:cubicBezTo>
                  <a:cubicBezTo>
                    <a:pt x="0" y="44"/>
                    <a:pt x="10" y="56"/>
                    <a:pt x="22" y="59"/>
                  </a:cubicBezTo>
                  <a:cubicBezTo>
                    <a:pt x="26" y="60"/>
                    <a:pt x="44" y="68"/>
                    <a:pt x="53" y="71"/>
                  </a:cubicBezTo>
                  <a:cubicBezTo>
                    <a:pt x="262" y="164"/>
                    <a:pt x="411" y="297"/>
                    <a:pt x="510" y="499"/>
                  </a:cubicBezTo>
                  <a:cubicBezTo>
                    <a:pt x="528" y="536"/>
                    <a:pt x="550" y="599"/>
                    <a:pt x="553" y="643"/>
                  </a:cubicBezTo>
                  <a:cubicBezTo>
                    <a:pt x="486" y="654"/>
                    <a:pt x="420" y="665"/>
                    <a:pt x="360" y="680"/>
                  </a:cubicBezTo>
                  <a:cubicBezTo>
                    <a:pt x="326" y="703"/>
                    <a:pt x="330" y="760"/>
                    <a:pt x="366" y="777"/>
                  </a:cubicBezTo>
                  <a:cubicBezTo>
                    <a:pt x="377" y="782"/>
                    <a:pt x="388" y="784"/>
                    <a:pt x="400" y="784"/>
                  </a:cubicBezTo>
                  <a:cubicBezTo>
                    <a:pt x="431" y="784"/>
                    <a:pt x="464" y="770"/>
                    <a:pt x="495" y="768"/>
                  </a:cubicBezTo>
                  <a:cubicBezTo>
                    <a:pt x="712" y="733"/>
                    <a:pt x="959" y="719"/>
                    <a:pt x="1213" y="719"/>
                  </a:cubicBezTo>
                  <a:cubicBezTo>
                    <a:pt x="1521" y="719"/>
                    <a:pt x="1840" y="740"/>
                    <a:pt x="2133" y="771"/>
                  </a:cubicBezTo>
                  <a:cubicBezTo>
                    <a:pt x="2504" y="814"/>
                    <a:pt x="2848" y="839"/>
                    <a:pt x="3209" y="946"/>
                  </a:cubicBezTo>
                  <a:cubicBezTo>
                    <a:pt x="2718" y="743"/>
                    <a:pt x="1860" y="606"/>
                    <a:pt x="1142" y="606"/>
                  </a:cubicBezTo>
                  <a:cubicBezTo>
                    <a:pt x="952" y="606"/>
                    <a:pt x="771" y="615"/>
                    <a:pt x="610" y="636"/>
                  </a:cubicBezTo>
                  <a:cubicBezTo>
                    <a:pt x="567" y="344"/>
                    <a:pt x="309" y="107"/>
                    <a:pt x="43" y="4"/>
                  </a:cubicBezTo>
                  <a:cubicBezTo>
                    <a:pt x="39" y="2"/>
                    <a:pt x="34" y="1"/>
                    <a:pt x="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59"/>
            <p:cNvSpPr/>
            <p:nvPr/>
          </p:nvSpPr>
          <p:spPr>
            <a:xfrm>
              <a:off x="6371175" y="3070450"/>
              <a:ext cx="66400" cy="5825"/>
            </a:xfrm>
            <a:custGeom>
              <a:rect b="b" l="l" r="r" t="t"/>
              <a:pathLst>
                <a:path extrusionOk="0" h="233" w="2656">
                  <a:moveTo>
                    <a:pt x="964" y="1"/>
                  </a:moveTo>
                  <a:cubicBezTo>
                    <a:pt x="752" y="1"/>
                    <a:pt x="541" y="9"/>
                    <a:pt x="330" y="25"/>
                  </a:cubicBezTo>
                  <a:cubicBezTo>
                    <a:pt x="238" y="37"/>
                    <a:pt x="114" y="31"/>
                    <a:pt x="31" y="66"/>
                  </a:cubicBezTo>
                  <a:cubicBezTo>
                    <a:pt x="6" y="82"/>
                    <a:pt x="1" y="117"/>
                    <a:pt x="15" y="141"/>
                  </a:cubicBezTo>
                  <a:cubicBezTo>
                    <a:pt x="26" y="160"/>
                    <a:pt x="46" y="170"/>
                    <a:pt x="66" y="170"/>
                  </a:cubicBezTo>
                  <a:cubicBezTo>
                    <a:pt x="71" y="170"/>
                    <a:pt x="75" y="170"/>
                    <a:pt x="80" y="169"/>
                  </a:cubicBezTo>
                  <a:cubicBezTo>
                    <a:pt x="86" y="167"/>
                    <a:pt x="93" y="166"/>
                    <a:pt x="98" y="166"/>
                  </a:cubicBezTo>
                  <a:lnTo>
                    <a:pt x="98" y="166"/>
                  </a:lnTo>
                  <a:cubicBezTo>
                    <a:pt x="92" y="167"/>
                    <a:pt x="88" y="167"/>
                    <a:pt x="88" y="167"/>
                  </a:cubicBezTo>
                  <a:cubicBezTo>
                    <a:pt x="89" y="167"/>
                    <a:pt x="92" y="167"/>
                    <a:pt x="101" y="166"/>
                  </a:cubicBezTo>
                  <a:cubicBezTo>
                    <a:pt x="100" y="166"/>
                    <a:pt x="99" y="166"/>
                    <a:pt x="98" y="166"/>
                  </a:cubicBezTo>
                  <a:lnTo>
                    <a:pt x="98" y="166"/>
                  </a:lnTo>
                  <a:cubicBezTo>
                    <a:pt x="107" y="164"/>
                    <a:pt x="122" y="162"/>
                    <a:pt x="128" y="162"/>
                  </a:cubicBezTo>
                  <a:cubicBezTo>
                    <a:pt x="456" y="130"/>
                    <a:pt x="821" y="110"/>
                    <a:pt x="1195" y="110"/>
                  </a:cubicBezTo>
                  <a:cubicBezTo>
                    <a:pt x="1689" y="110"/>
                    <a:pt x="2198" y="145"/>
                    <a:pt x="2656" y="233"/>
                  </a:cubicBezTo>
                  <a:cubicBezTo>
                    <a:pt x="2109" y="68"/>
                    <a:pt x="1534" y="2"/>
                    <a:pt x="9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59"/>
            <p:cNvSpPr/>
            <p:nvPr/>
          </p:nvSpPr>
          <p:spPr>
            <a:xfrm>
              <a:off x="6372875" y="3074600"/>
              <a:ext cx="325" cy="75"/>
            </a:xfrm>
            <a:custGeom>
              <a:rect b="b" l="l" r="r" t="t"/>
              <a:pathLst>
                <a:path extrusionOk="0" h="3" w="13">
                  <a:moveTo>
                    <a:pt x="12" y="1"/>
                  </a:moveTo>
                  <a:cubicBezTo>
                    <a:pt x="5" y="2"/>
                    <a:pt x="0" y="3"/>
                    <a:pt x="0" y="3"/>
                  </a:cubicBezTo>
                  <a:cubicBezTo>
                    <a:pt x="1" y="3"/>
                    <a:pt x="4" y="2"/>
                    <a:pt x="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59"/>
            <p:cNvSpPr/>
            <p:nvPr/>
          </p:nvSpPr>
          <p:spPr>
            <a:xfrm>
              <a:off x="6369500" y="3073525"/>
              <a:ext cx="63825" cy="5250"/>
            </a:xfrm>
            <a:custGeom>
              <a:rect b="b" l="l" r="r" t="t"/>
              <a:pathLst>
                <a:path extrusionOk="0" h="210" w="2553">
                  <a:moveTo>
                    <a:pt x="1095" y="0"/>
                  </a:moveTo>
                  <a:cubicBezTo>
                    <a:pt x="988" y="0"/>
                    <a:pt x="880" y="4"/>
                    <a:pt x="772" y="11"/>
                  </a:cubicBezTo>
                  <a:cubicBezTo>
                    <a:pt x="610" y="20"/>
                    <a:pt x="448" y="36"/>
                    <a:pt x="287" y="56"/>
                  </a:cubicBezTo>
                  <a:cubicBezTo>
                    <a:pt x="204" y="72"/>
                    <a:pt x="112" y="72"/>
                    <a:pt x="35" y="106"/>
                  </a:cubicBezTo>
                  <a:cubicBezTo>
                    <a:pt x="1" y="128"/>
                    <a:pt x="5" y="185"/>
                    <a:pt x="41" y="202"/>
                  </a:cubicBezTo>
                  <a:cubicBezTo>
                    <a:pt x="50" y="208"/>
                    <a:pt x="60" y="210"/>
                    <a:pt x="69" y="210"/>
                  </a:cubicBezTo>
                  <a:cubicBezTo>
                    <a:pt x="87" y="210"/>
                    <a:pt x="105" y="203"/>
                    <a:pt x="123" y="199"/>
                  </a:cubicBezTo>
                  <a:cubicBezTo>
                    <a:pt x="490" y="129"/>
                    <a:pt x="927" y="114"/>
                    <a:pt x="1345" y="114"/>
                  </a:cubicBezTo>
                  <a:cubicBezTo>
                    <a:pt x="1358" y="114"/>
                    <a:pt x="1372" y="114"/>
                    <a:pt x="1386" y="114"/>
                  </a:cubicBezTo>
                  <a:cubicBezTo>
                    <a:pt x="1436" y="113"/>
                    <a:pt x="1486" y="112"/>
                    <a:pt x="1536" y="112"/>
                  </a:cubicBezTo>
                  <a:cubicBezTo>
                    <a:pt x="1876" y="112"/>
                    <a:pt x="2216" y="134"/>
                    <a:pt x="2553" y="182"/>
                  </a:cubicBezTo>
                  <a:cubicBezTo>
                    <a:pt x="2076" y="70"/>
                    <a:pt x="1586" y="0"/>
                    <a:pt x="10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59"/>
            <p:cNvSpPr/>
            <p:nvPr/>
          </p:nvSpPr>
          <p:spPr>
            <a:xfrm>
              <a:off x="6282925" y="3262550"/>
              <a:ext cx="25" cy="25"/>
            </a:xfrm>
            <a:custGeom>
              <a:rect b="b" l="l" r="r" t="t"/>
              <a:pathLst>
                <a:path extrusionOk="0" h="1" w="1">
                  <a:moveTo>
                    <a:pt x="0" y="1"/>
                  </a:move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59"/>
            <p:cNvSpPr/>
            <p:nvPr/>
          </p:nvSpPr>
          <p:spPr>
            <a:xfrm>
              <a:off x="6282625" y="3262525"/>
              <a:ext cx="325" cy="50"/>
            </a:xfrm>
            <a:custGeom>
              <a:rect b="b" l="l" r="r" t="t"/>
              <a:pathLst>
                <a:path extrusionOk="0" h="2" w="13">
                  <a:moveTo>
                    <a:pt x="1" y="1"/>
                  </a:moveTo>
                  <a:cubicBezTo>
                    <a:pt x="1" y="1"/>
                    <a:pt x="4" y="1"/>
                    <a:pt x="12" y="2"/>
                  </a:cubicBezTo>
                  <a:cubicBezTo>
                    <a:pt x="6" y="1"/>
                    <a:pt x="2"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59"/>
            <p:cNvSpPr/>
            <p:nvPr/>
          </p:nvSpPr>
          <p:spPr>
            <a:xfrm>
              <a:off x="6222150" y="3257900"/>
              <a:ext cx="64275" cy="9875"/>
            </a:xfrm>
            <a:custGeom>
              <a:rect b="b" l="l" r="r" t="t"/>
              <a:pathLst>
                <a:path extrusionOk="0" h="395" w="2571">
                  <a:moveTo>
                    <a:pt x="339" y="0"/>
                  </a:moveTo>
                  <a:cubicBezTo>
                    <a:pt x="604" y="47"/>
                    <a:pt x="872" y="88"/>
                    <a:pt x="1140" y="119"/>
                  </a:cubicBezTo>
                  <a:cubicBezTo>
                    <a:pt x="760" y="99"/>
                    <a:pt x="379" y="86"/>
                    <a:pt x="1" y="57"/>
                  </a:cubicBezTo>
                  <a:lnTo>
                    <a:pt x="1" y="57"/>
                  </a:lnTo>
                  <a:cubicBezTo>
                    <a:pt x="377" y="127"/>
                    <a:pt x="756" y="173"/>
                    <a:pt x="1136" y="209"/>
                  </a:cubicBezTo>
                  <a:lnTo>
                    <a:pt x="943" y="197"/>
                  </a:lnTo>
                  <a:cubicBezTo>
                    <a:pt x="635" y="179"/>
                    <a:pt x="326" y="180"/>
                    <a:pt x="18" y="159"/>
                  </a:cubicBezTo>
                  <a:lnTo>
                    <a:pt x="18" y="159"/>
                  </a:lnTo>
                  <a:cubicBezTo>
                    <a:pt x="809" y="284"/>
                    <a:pt x="1609" y="359"/>
                    <a:pt x="2408" y="393"/>
                  </a:cubicBezTo>
                  <a:cubicBezTo>
                    <a:pt x="2409" y="393"/>
                    <a:pt x="2411" y="392"/>
                    <a:pt x="2412" y="392"/>
                  </a:cubicBezTo>
                  <a:cubicBezTo>
                    <a:pt x="2426" y="392"/>
                    <a:pt x="2440" y="395"/>
                    <a:pt x="2454" y="395"/>
                  </a:cubicBezTo>
                  <a:cubicBezTo>
                    <a:pt x="2465" y="395"/>
                    <a:pt x="2475" y="394"/>
                    <a:pt x="2484" y="389"/>
                  </a:cubicBezTo>
                  <a:cubicBezTo>
                    <a:pt x="2522" y="376"/>
                    <a:pt x="2531" y="320"/>
                    <a:pt x="2503" y="294"/>
                  </a:cubicBezTo>
                  <a:cubicBezTo>
                    <a:pt x="2499" y="290"/>
                    <a:pt x="2495" y="288"/>
                    <a:pt x="2490" y="284"/>
                  </a:cubicBezTo>
                  <a:cubicBezTo>
                    <a:pt x="2517" y="272"/>
                    <a:pt x="2525" y="231"/>
                    <a:pt x="2501" y="209"/>
                  </a:cubicBezTo>
                  <a:cubicBezTo>
                    <a:pt x="2469" y="187"/>
                    <a:pt x="2481" y="199"/>
                    <a:pt x="2458" y="192"/>
                  </a:cubicBezTo>
                  <a:lnTo>
                    <a:pt x="2457" y="192"/>
                  </a:lnTo>
                  <a:cubicBezTo>
                    <a:pt x="2449" y="190"/>
                    <a:pt x="2439" y="187"/>
                    <a:pt x="2432" y="186"/>
                  </a:cubicBezTo>
                  <a:cubicBezTo>
                    <a:pt x="2427" y="186"/>
                    <a:pt x="2423" y="185"/>
                    <a:pt x="2418" y="185"/>
                  </a:cubicBezTo>
                  <a:cubicBezTo>
                    <a:pt x="2453" y="184"/>
                    <a:pt x="2489" y="180"/>
                    <a:pt x="2524" y="178"/>
                  </a:cubicBezTo>
                  <a:cubicBezTo>
                    <a:pt x="2567" y="164"/>
                    <a:pt x="2570" y="97"/>
                    <a:pt x="2530" y="75"/>
                  </a:cubicBezTo>
                  <a:cubicBezTo>
                    <a:pt x="2515" y="69"/>
                    <a:pt x="2499" y="67"/>
                    <a:pt x="2482" y="67"/>
                  </a:cubicBezTo>
                  <a:cubicBezTo>
                    <a:pt x="2458" y="67"/>
                    <a:pt x="2434" y="70"/>
                    <a:pt x="2411" y="70"/>
                  </a:cubicBezTo>
                  <a:cubicBezTo>
                    <a:pt x="2408" y="70"/>
                    <a:pt x="2405" y="70"/>
                    <a:pt x="2403" y="70"/>
                  </a:cubicBezTo>
                  <a:cubicBezTo>
                    <a:pt x="2374" y="71"/>
                    <a:pt x="2345" y="71"/>
                    <a:pt x="2316" y="71"/>
                  </a:cubicBezTo>
                  <a:cubicBezTo>
                    <a:pt x="1940" y="71"/>
                    <a:pt x="1565" y="41"/>
                    <a:pt x="1190" y="24"/>
                  </a:cubicBezTo>
                  <a:cubicBezTo>
                    <a:pt x="907" y="6"/>
                    <a:pt x="622" y="12"/>
                    <a:pt x="3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59"/>
            <p:cNvSpPr/>
            <p:nvPr/>
          </p:nvSpPr>
          <p:spPr>
            <a:xfrm>
              <a:off x="6285450" y="3198000"/>
              <a:ext cx="87400" cy="61075"/>
            </a:xfrm>
            <a:custGeom>
              <a:rect b="b" l="l" r="r" t="t"/>
              <a:pathLst>
                <a:path extrusionOk="0" h="2443" w="3496">
                  <a:moveTo>
                    <a:pt x="3496" y="1"/>
                  </a:moveTo>
                  <a:lnTo>
                    <a:pt x="3496" y="1"/>
                  </a:lnTo>
                  <a:cubicBezTo>
                    <a:pt x="2958" y="322"/>
                    <a:pt x="2445" y="687"/>
                    <a:pt x="1986" y="1117"/>
                  </a:cubicBezTo>
                  <a:cubicBezTo>
                    <a:pt x="1738" y="1346"/>
                    <a:pt x="1494" y="1587"/>
                    <a:pt x="1286" y="1853"/>
                  </a:cubicBezTo>
                  <a:cubicBezTo>
                    <a:pt x="1286" y="1850"/>
                    <a:pt x="1286" y="1849"/>
                    <a:pt x="1285" y="1846"/>
                  </a:cubicBezTo>
                  <a:cubicBezTo>
                    <a:pt x="1278" y="1831"/>
                    <a:pt x="1265" y="1821"/>
                    <a:pt x="1255" y="1808"/>
                  </a:cubicBezTo>
                  <a:cubicBezTo>
                    <a:pt x="1033" y="1568"/>
                    <a:pt x="743" y="1414"/>
                    <a:pt x="427" y="1414"/>
                  </a:cubicBezTo>
                  <a:cubicBezTo>
                    <a:pt x="358" y="1414"/>
                    <a:pt x="287" y="1422"/>
                    <a:pt x="216" y="1437"/>
                  </a:cubicBezTo>
                  <a:cubicBezTo>
                    <a:pt x="159" y="1447"/>
                    <a:pt x="103" y="1463"/>
                    <a:pt x="51" y="1488"/>
                  </a:cubicBezTo>
                  <a:cubicBezTo>
                    <a:pt x="35" y="1496"/>
                    <a:pt x="13" y="1500"/>
                    <a:pt x="6" y="1520"/>
                  </a:cubicBezTo>
                  <a:cubicBezTo>
                    <a:pt x="1" y="1539"/>
                    <a:pt x="18" y="1557"/>
                    <a:pt x="36" y="1557"/>
                  </a:cubicBezTo>
                  <a:cubicBezTo>
                    <a:pt x="41" y="1557"/>
                    <a:pt x="46" y="1556"/>
                    <a:pt x="51" y="1553"/>
                  </a:cubicBezTo>
                  <a:cubicBezTo>
                    <a:pt x="165" y="1497"/>
                    <a:pt x="295" y="1474"/>
                    <a:pt x="434" y="1474"/>
                  </a:cubicBezTo>
                  <a:cubicBezTo>
                    <a:pt x="471" y="1474"/>
                    <a:pt x="508" y="1476"/>
                    <a:pt x="545" y="1479"/>
                  </a:cubicBezTo>
                  <a:cubicBezTo>
                    <a:pt x="764" y="1504"/>
                    <a:pt x="1006" y="1638"/>
                    <a:pt x="1173" y="1808"/>
                  </a:cubicBezTo>
                  <a:cubicBezTo>
                    <a:pt x="1199" y="1830"/>
                    <a:pt x="1218" y="1861"/>
                    <a:pt x="1244" y="1881"/>
                  </a:cubicBezTo>
                  <a:cubicBezTo>
                    <a:pt x="1249" y="1884"/>
                    <a:pt x="1256" y="1884"/>
                    <a:pt x="1261" y="1884"/>
                  </a:cubicBezTo>
                  <a:cubicBezTo>
                    <a:pt x="1194" y="1972"/>
                    <a:pt x="1130" y="2060"/>
                    <a:pt x="1071" y="2154"/>
                  </a:cubicBezTo>
                  <a:cubicBezTo>
                    <a:pt x="1048" y="2192"/>
                    <a:pt x="1079" y="2243"/>
                    <a:pt x="1122" y="2243"/>
                  </a:cubicBezTo>
                  <a:cubicBezTo>
                    <a:pt x="1127" y="2243"/>
                    <a:pt x="1133" y="2242"/>
                    <a:pt x="1138" y="2241"/>
                  </a:cubicBezTo>
                  <a:cubicBezTo>
                    <a:pt x="1149" y="2238"/>
                    <a:pt x="1158" y="2231"/>
                    <a:pt x="1165" y="2224"/>
                  </a:cubicBezTo>
                  <a:lnTo>
                    <a:pt x="1165" y="2224"/>
                  </a:lnTo>
                  <a:cubicBezTo>
                    <a:pt x="1136" y="2267"/>
                    <a:pt x="1106" y="2312"/>
                    <a:pt x="1079" y="2356"/>
                  </a:cubicBezTo>
                  <a:cubicBezTo>
                    <a:pt x="1054" y="2406"/>
                    <a:pt x="1090" y="2443"/>
                    <a:pt x="1129" y="2443"/>
                  </a:cubicBezTo>
                  <a:cubicBezTo>
                    <a:pt x="1151" y="2443"/>
                    <a:pt x="1175" y="2430"/>
                    <a:pt x="1188" y="2400"/>
                  </a:cubicBezTo>
                  <a:cubicBezTo>
                    <a:pt x="1410" y="2054"/>
                    <a:pt x="1679" y="1772"/>
                    <a:pt x="1972" y="1449"/>
                  </a:cubicBezTo>
                  <a:cubicBezTo>
                    <a:pt x="2301" y="1092"/>
                    <a:pt x="2647" y="747"/>
                    <a:pt x="3033" y="458"/>
                  </a:cubicBezTo>
                  <a:lnTo>
                    <a:pt x="3033" y="458"/>
                  </a:lnTo>
                  <a:cubicBezTo>
                    <a:pt x="2611" y="718"/>
                    <a:pt x="2237" y="1024"/>
                    <a:pt x="1890" y="1381"/>
                  </a:cubicBezTo>
                  <a:cubicBezTo>
                    <a:pt x="1641" y="1634"/>
                    <a:pt x="1393" y="1900"/>
                    <a:pt x="1187" y="2192"/>
                  </a:cubicBezTo>
                  <a:cubicBezTo>
                    <a:pt x="1192" y="2184"/>
                    <a:pt x="1197" y="2176"/>
                    <a:pt x="1202" y="2169"/>
                  </a:cubicBezTo>
                  <a:cubicBezTo>
                    <a:pt x="1461" y="1767"/>
                    <a:pt x="1826" y="1420"/>
                    <a:pt x="2201" y="1074"/>
                  </a:cubicBezTo>
                  <a:cubicBezTo>
                    <a:pt x="2620" y="691"/>
                    <a:pt x="3047" y="334"/>
                    <a:pt x="34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59"/>
            <p:cNvSpPr/>
            <p:nvPr/>
          </p:nvSpPr>
          <p:spPr>
            <a:xfrm>
              <a:off x="6316325" y="3249675"/>
              <a:ext cx="56475" cy="61500"/>
            </a:xfrm>
            <a:custGeom>
              <a:rect b="b" l="l" r="r" t="t"/>
              <a:pathLst>
                <a:path extrusionOk="0" h="2460" w="2259">
                  <a:moveTo>
                    <a:pt x="309" y="0"/>
                  </a:moveTo>
                  <a:cubicBezTo>
                    <a:pt x="308" y="0"/>
                    <a:pt x="306" y="0"/>
                    <a:pt x="305" y="1"/>
                  </a:cubicBezTo>
                  <a:cubicBezTo>
                    <a:pt x="286" y="3"/>
                    <a:pt x="276" y="25"/>
                    <a:pt x="284" y="42"/>
                  </a:cubicBezTo>
                  <a:cubicBezTo>
                    <a:pt x="468" y="344"/>
                    <a:pt x="514" y="750"/>
                    <a:pt x="385" y="1086"/>
                  </a:cubicBezTo>
                  <a:cubicBezTo>
                    <a:pt x="385" y="1086"/>
                    <a:pt x="386" y="1085"/>
                    <a:pt x="385" y="1085"/>
                  </a:cubicBezTo>
                  <a:lnTo>
                    <a:pt x="385" y="1085"/>
                  </a:lnTo>
                  <a:cubicBezTo>
                    <a:pt x="385" y="1085"/>
                    <a:pt x="376" y="1108"/>
                    <a:pt x="369" y="1121"/>
                  </a:cubicBezTo>
                  <a:cubicBezTo>
                    <a:pt x="367" y="1122"/>
                    <a:pt x="367" y="1123"/>
                    <a:pt x="366" y="1126"/>
                  </a:cubicBezTo>
                  <a:cubicBezTo>
                    <a:pt x="359" y="1121"/>
                    <a:pt x="351" y="1116"/>
                    <a:pt x="346" y="1110"/>
                  </a:cubicBezTo>
                  <a:cubicBezTo>
                    <a:pt x="313" y="1071"/>
                    <a:pt x="284" y="1029"/>
                    <a:pt x="259" y="987"/>
                  </a:cubicBezTo>
                  <a:cubicBezTo>
                    <a:pt x="230" y="953"/>
                    <a:pt x="200" y="919"/>
                    <a:pt x="170" y="884"/>
                  </a:cubicBezTo>
                  <a:cubicBezTo>
                    <a:pt x="142" y="858"/>
                    <a:pt x="123" y="809"/>
                    <a:pt x="78" y="809"/>
                  </a:cubicBezTo>
                  <a:cubicBezTo>
                    <a:pt x="78" y="809"/>
                    <a:pt x="78" y="809"/>
                    <a:pt x="77" y="809"/>
                  </a:cubicBezTo>
                  <a:cubicBezTo>
                    <a:pt x="28" y="809"/>
                    <a:pt x="0" y="875"/>
                    <a:pt x="37" y="910"/>
                  </a:cubicBezTo>
                  <a:cubicBezTo>
                    <a:pt x="618" y="1614"/>
                    <a:pt x="1388" y="2174"/>
                    <a:pt x="2259" y="2460"/>
                  </a:cubicBezTo>
                  <a:cubicBezTo>
                    <a:pt x="1962" y="2330"/>
                    <a:pt x="1702" y="2138"/>
                    <a:pt x="1433" y="1963"/>
                  </a:cubicBezTo>
                  <a:cubicBezTo>
                    <a:pt x="1052" y="1718"/>
                    <a:pt x="724" y="1468"/>
                    <a:pt x="417" y="1154"/>
                  </a:cubicBezTo>
                  <a:cubicBezTo>
                    <a:pt x="417" y="1154"/>
                    <a:pt x="417" y="1153"/>
                    <a:pt x="418" y="1153"/>
                  </a:cubicBezTo>
                  <a:cubicBezTo>
                    <a:pt x="562" y="852"/>
                    <a:pt x="534" y="492"/>
                    <a:pt x="418" y="185"/>
                  </a:cubicBezTo>
                  <a:cubicBezTo>
                    <a:pt x="396" y="125"/>
                    <a:pt x="368" y="67"/>
                    <a:pt x="333" y="14"/>
                  </a:cubicBezTo>
                  <a:cubicBezTo>
                    <a:pt x="327" y="6"/>
                    <a:pt x="318" y="0"/>
                    <a:pt x="3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59"/>
            <p:cNvSpPr/>
            <p:nvPr/>
          </p:nvSpPr>
          <p:spPr>
            <a:xfrm>
              <a:off x="6314000" y="3272125"/>
              <a:ext cx="45550" cy="35100"/>
            </a:xfrm>
            <a:custGeom>
              <a:rect b="b" l="l" r="r" t="t"/>
              <a:pathLst>
                <a:path extrusionOk="0" h="1404" w="1822">
                  <a:moveTo>
                    <a:pt x="57" y="1"/>
                  </a:moveTo>
                  <a:cubicBezTo>
                    <a:pt x="29" y="1"/>
                    <a:pt x="3" y="20"/>
                    <a:pt x="0" y="59"/>
                  </a:cubicBezTo>
                  <a:cubicBezTo>
                    <a:pt x="1" y="75"/>
                    <a:pt x="6" y="90"/>
                    <a:pt x="17" y="101"/>
                  </a:cubicBezTo>
                  <a:cubicBezTo>
                    <a:pt x="62" y="151"/>
                    <a:pt x="109" y="202"/>
                    <a:pt x="155" y="250"/>
                  </a:cubicBezTo>
                  <a:cubicBezTo>
                    <a:pt x="283" y="384"/>
                    <a:pt x="415" y="512"/>
                    <a:pt x="551" y="635"/>
                  </a:cubicBezTo>
                  <a:cubicBezTo>
                    <a:pt x="738" y="796"/>
                    <a:pt x="839" y="881"/>
                    <a:pt x="1052" y="1012"/>
                  </a:cubicBezTo>
                  <a:cubicBezTo>
                    <a:pt x="1301" y="1156"/>
                    <a:pt x="1559" y="1285"/>
                    <a:pt x="1821" y="1403"/>
                  </a:cubicBezTo>
                  <a:cubicBezTo>
                    <a:pt x="1494" y="1212"/>
                    <a:pt x="1134" y="989"/>
                    <a:pt x="866" y="775"/>
                  </a:cubicBezTo>
                  <a:cubicBezTo>
                    <a:pt x="599" y="550"/>
                    <a:pt x="357" y="295"/>
                    <a:pt x="119" y="38"/>
                  </a:cubicBezTo>
                  <a:cubicBezTo>
                    <a:pt x="105" y="13"/>
                    <a:pt x="80" y="1"/>
                    <a:pt x="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59"/>
            <p:cNvSpPr/>
            <p:nvPr/>
          </p:nvSpPr>
          <p:spPr>
            <a:xfrm>
              <a:off x="6236625" y="3128775"/>
              <a:ext cx="62550" cy="245050"/>
            </a:xfrm>
            <a:custGeom>
              <a:rect b="b" l="l" r="r" t="t"/>
              <a:pathLst>
                <a:path extrusionOk="0" h="9802" w="2502">
                  <a:moveTo>
                    <a:pt x="1" y="1"/>
                  </a:moveTo>
                  <a:cubicBezTo>
                    <a:pt x="26" y="737"/>
                    <a:pt x="231" y="1457"/>
                    <a:pt x="467" y="2152"/>
                  </a:cubicBezTo>
                  <a:cubicBezTo>
                    <a:pt x="594" y="2512"/>
                    <a:pt x="727" y="2873"/>
                    <a:pt x="898" y="3215"/>
                  </a:cubicBezTo>
                  <a:cubicBezTo>
                    <a:pt x="1127" y="3675"/>
                    <a:pt x="1400" y="4110"/>
                    <a:pt x="1685" y="4537"/>
                  </a:cubicBezTo>
                  <a:cubicBezTo>
                    <a:pt x="1588" y="4641"/>
                    <a:pt x="1525" y="4772"/>
                    <a:pt x="1484" y="4907"/>
                  </a:cubicBezTo>
                  <a:cubicBezTo>
                    <a:pt x="1469" y="4952"/>
                    <a:pt x="1459" y="4996"/>
                    <a:pt x="1454" y="5043"/>
                  </a:cubicBezTo>
                  <a:cubicBezTo>
                    <a:pt x="1453" y="5058"/>
                    <a:pt x="1449" y="5077"/>
                    <a:pt x="1461" y="5088"/>
                  </a:cubicBezTo>
                  <a:cubicBezTo>
                    <a:pt x="1466" y="5094"/>
                    <a:pt x="1474" y="5097"/>
                    <a:pt x="1481" y="5097"/>
                  </a:cubicBezTo>
                  <a:cubicBezTo>
                    <a:pt x="1496" y="5097"/>
                    <a:pt x="1512" y="5085"/>
                    <a:pt x="1510" y="5067"/>
                  </a:cubicBezTo>
                  <a:cubicBezTo>
                    <a:pt x="1510" y="5047"/>
                    <a:pt x="1515" y="5029"/>
                    <a:pt x="1515" y="5029"/>
                  </a:cubicBezTo>
                  <a:cubicBezTo>
                    <a:pt x="1541" y="4893"/>
                    <a:pt x="1579" y="4792"/>
                    <a:pt x="1647" y="4681"/>
                  </a:cubicBezTo>
                  <a:cubicBezTo>
                    <a:pt x="1672" y="4640"/>
                    <a:pt x="1693" y="4615"/>
                    <a:pt x="1718" y="4584"/>
                  </a:cubicBezTo>
                  <a:cubicBezTo>
                    <a:pt x="1744" y="4623"/>
                    <a:pt x="1771" y="4664"/>
                    <a:pt x="1797" y="4702"/>
                  </a:cubicBezTo>
                  <a:cubicBezTo>
                    <a:pt x="1860" y="4792"/>
                    <a:pt x="1917" y="4886"/>
                    <a:pt x="1984" y="4975"/>
                  </a:cubicBezTo>
                  <a:cubicBezTo>
                    <a:pt x="1992" y="4984"/>
                    <a:pt x="1993" y="4986"/>
                    <a:pt x="1994" y="4988"/>
                  </a:cubicBezTo>
                  <a:cubicBezTo>
                    <a:pt x="2000" y="4995"/>
                    <a:pt x="2004" y="5000"/>
                    <a:pt x="2010" y="5005"/>
                  </a:cubicBezTo>
                  <a:cubicBezTo>
                    <a:pt x="2019" y="5013"/>
                    <a:pt x="2031" y="5017"/>
                    <a:pt x="2044" y="5017"/>
                  </a:cubicBezTo>
                  <a:cubicBezTo>
                    <a:pt x="2054" y="5017"/>
                    <a:pt x="2065" y="5014"/>
                    <a:pt x="2074" y="5009"/>
                  </a:cubicBezTo>
                  <a:cubicBezTo>
                    <a:pt x="2086" y="4999"/>
                    <a:pt x="2094" y="4990"/>
                    <a:pt x="2097" y="4980"/>
                  </a:cubicBezTo>
                  <a:cubicBezTo>
                    <a:pt x="2106" y="4983"/>
                    <a:pt x="2114" y="4985"/>
                    <a:pt x="2122" y="4985"/>
                  </a:cubicBezTo>
                  <a:cubicBezTo>
                    <a:pt x="2126" y="4985"/>
                    <a:pt x="2130" y="4985"/>
                    <a:pt x="2134" y="4984"/>
                  </a:cubicBezTo>
                  <a:lnTo>
                    <a:pt x="2134" y="4984"/>
                  </a:lnTo>
                  <a:cubicBezTo>
                    <a:pt x="1968" y="5189"/>
                    <a:pt x="1956" y="5490"/>
                    <a:pt x="2066" y="5733"/>
                  </a:cubicBezTo>
                  <a:cubicBezTo>
                    <a:pt x="2040" y="5740"/>
                    <a:pt x="2025" y="5763"/>
                    <a:pt x="2009" y="5783"/>
                  </a:cubicBezTo>
                  <a:cubicBezTo>
                    <a:pt x="1963" y="5839"/>
                    <a:pt x="1915" y="5892"/>
                    <a:pt x="1868" y="5948"/>
                  </a:cubicBezTo>
                  <a:cubicBezTo>
                    <a:pt x="1725" y="6109"/>
                    <a:pt x="1583" y="6270"/>
                    <a:pt x="1452" y="6440"/>
                  </a:cubicBezTo>
                  <a:cubicBezTo>
                    <a:pt x="1282" y="6652"/>
                    <a:pt x="1070" y="7038"/>
                    <a:pt x="915" y="7327"/>
                  </a:cubicBezTo>
                  <a:cubicBezTo>
                    <a:pt x="1205" y="6929"/>
                    <a:pt x="1495" y="6558"/>
                    <a:pt x="1816" y="6185"/>
                  </a:cubicBezTo>
                  <a:lnTo>
                    <a:pt x="1816" y="6185"/>
                  </a:lnTo>
                  <a:cubicBezTo>
                    <a:pt x="932" y="7247"/>
                    <a:pt x="553" y="7778"/>
                    <a:pt x="227" y="9250"/>
                  </a:cubicBezTo>
                  <a:cubicBezTo>
                    <a:pt x="349" y="8893"/>
                    <a:pt x="465" y="8580"/>
                    <a:pt x="603" y="8286"/>
                  </a:cubicBezTo>
                  <a:cubicBezTo>
                    <a:pt x="699" y="8064"/>
                    <a:pt x="782" y="7842"/>
                    <a:pt x="933" y="7580"/>
                  </a:cubicBezTo>
                  <a:cubicBezTo>
                    <a:pt x="1150" y="7199"/>
                    <a:pt x="1396" y="6880"/>
                    <a:pt x="1660" y="6557"/>
                  </a:cubicBezTo>
                  <a:lnTo>
                    <a:pt x="1660" y="6557"/>
                  </a:lnTo>
                  <a:cubicBezTo>
                    <a:pt x="1540" y="6718"/>
                    <a:pt x="1427" y="6884"/>
                    <a:pt x="1314" y="7050"/>
                  </a:cubicBezTo>
                  <a:cubicBezTo>
                    <a:pt x="1062" y="7422"/>
                    <a:pt x="830" y="7810"/>
                    <a:pt x="659" y="8225"/>
                  </a:cubicBezTo>
                  <a:cubicBezTo>
                    <a:pt x="447" y="8731"/>
                    <a:pt x="256" y="9254"/>
                    <a:pt x="195" y="9802"/>
                  </a:cubicBezTo>
                  <a:cubicBezTo>
                    <a:pt x="299" y="9321"/>
                    <a:pt x="489" y="8861"/>
                    <a:pt x="675" y="8439"/>
                  </a:cubicBezTo>
                  <a:cubicBezTo>
                    <a:pt x="984" y="7728"/>
                    <a:pt x="1447" y="7017"/>
                    <a:pt x="1894" y="6448"/>
                  </a:cubicBezTo>
                  <a:cubicBezTo>
                    <a:pt x="1974" y="6354"/>
                    <a:pt x="2056" y="6259"/>
                    <a:pt x="2142" y="6169"/>
                  </a:cubicBezTo>
                  <a:cubicBezTo>
                    <a:pt x="2172" y="6127"/>
                    <a:pt x="2247" y="6094"/>
                    <a:pt x="2223" y="6034"/>
                  </a:cubicBezTo>
                  <a:cubicBezTo>
                    <a:pt x="2215" y="6012"/>
                    <a:pt x="2191" y="5998"/>
                    <a:pt x="2168" y="5998"/>
                  </a:cubicBezTo>
                  <a:cubicBezTo>
                    <a:pt x="2163" y="5998"/>
                    <a:pt x="2158" y="5999"/>
                    <a:pt x="2153" y="6000"/>
                  </a:cubicBezTo>
                  <a:cubicBezTo>
                    <a:pt x="2127" y="6009"/>
                    <a:pt x="2112" y="6032"/>
                    <a:pt x="2092" y="6051"/>
                  </a:cubicBezTo>
                  <a:cubicBezTo>
                    <a:pt x="2050" y="6094"/>
                    <a:pt x="2008" y="6140"/>
                    <a:pt x="1967" y="6186"/>
                  </a:cubicBezTo>
                  <a:cubicBezTo>
                    <a:pt x="1987" y="6160"/>
                    <a:pt x="2009" y="6135"/>
                    <a:pt x="2030" y="6110"/>
                  </a:cubicBezTo>
                  <a:cubicBezTo>
                    <a:pt x="2060" y="6063"/>
                    <a:pt x="2125" y="6020"/>
                    <a:pt x="2132" y="5965"/>
                  </a:cubicBezTo>
                  <a:cubicBezTo>
                    <a:pt x="2133" y="5933"/>
                    <a:pt x="2104" y="5907"/>
                    <a:pt x="2073" y="5907"/>
                  </a:cubicBezTo>
                  <a:cubicBezTo>
                    <a:pt x="2068" y="5907"/>
                    <a:pt x="2063" y="5907"/>
                    <a:pt x="2058" y="5909"/>
                  </a:cubicBezTo>
                  <a:cubicBezTo>
                    <a:pt x="2056" y="5911"/>
                    <a:pt x="2054" y="5911"/>
                    <a:pt x="2053" y="5912"/>
                  </a:cubicBezTo>
                  <a:cubicBezTo>
                    <a:pt x="2058" y="5907"/>
                    <a:pt x="2061" y="5901"/>
                    <a:pt x="2067" y="5895"/>
                  </a:cubicBezTo>
                  <a:cubicBezTo>
                    <a:pt x="2082" y="5875"/>
                    <a:pt x="2102" y="5855"/>
                    <a:pt x="2118" y="5835"/>
                  </a:cubicBezTo>
                  <a:cubicBezTo>
                    <a:pt x="2147" y="5878"/>
                    <a:pt x="2179" y="5918"/>
                    <a:pt x="2215" y="5955"/>
                  </a:cubicBezTo>
                  <a:cubicBezTo>
                    <a:pt x="2291" y="6025"/>
                    <a:pt x="2379" y="6094"/>
                    <a:pt x="2477" y="6127"/>
                  </a:cubicBezTo>
                  <a:cubicBezTo>
                    <a:pt x="2498" y="6124"/>
                    <a:pt x="2501" y="6093"/>
                    <a:pt x="2481" y="6088"/>
                  </a:cubicBezTo>
                  <a:cubicBezTo>
                    <a:pt x="2112" y="5939"/>
                    <a:pt x="1917" y="5447"/>
                    <a:pt x="2125" y="5092"/>
                  </a:cubicBezTo>
                  <a:cubicBezTo>
                    <a:pt x="2183" y="4989"/>
                    <a:pt x="2257" y="4921"/>
                    <a:pt x="2368" y="4867"/>
                  </a:cubicBezTo>
                  <a:cubicBezTo>
                    <a:pt x="2385" y="4857"/>
                    <a:pt x="2422" y="4845"/>
                    <a:pt x="2457" y="4835"/>
                  </a:cubicBezTo>
                  <a:cubicBezTo>
                    <a:pt x="2463" y="4833"/>
                    <a:pt x="2468" y="4829"/>
                    <a:pt x="2472" y="4824"/>
                  </a:cubicBezTo>
                  <a:cubicBezTo>
                    <a:pt x="2481" y="4813"/>
                    <a:pt x="2472" y="4795"/>
                    <a:pt x="2460" y="4792"/>
                  </a:cubicBezTo>
                  <a:cubicBezTo>
                    <a:pt x="2458" y="4792"/>
                    <a:pt x="2455" y="4792"/>
                    <a:pt x="2453" y="4792"/>
                  </a:cubicBezTo>
                  <a:cubicBezTo>
                    <a:pt x="2436" y="4792"/>
                    <a:pt x="2420" y="4800"/>
                    <a:pt x="2404" y="4804"/>
                  </a:cubicBezTo>
                  <a:cubicBezTo>
                    <a:pt x="2345" y="4821"/>
                    <a:pt x="2288" y="4849"/>
                    <a:pt x="2239" y="4886"/>
                  </a:cubicBezTo>
                  <a:cubicBezTo>
                    <a:pt x="2216" y="4903"/>
                    <a:pt x="2195" y="4919"/>
                    <a:pt x="2177" y="4939"/>
                  </a:cubicBezTo>
                  <a:cubicBezTo>
                    <a:pt x="2178" y="4925"/>
                    <a:pt x="2175" y="4911"/>
                    <a:pt x="2166" y="4900"/>
                  </a:cubicBezTo>
                  <a:lnTo>
                    <a:pt x="2166" y="4900"/>
                  </a:lnTo>
                  <a:cubicBezTo>
                    <a:pt x="2167" y="4901"/>
                    <a:pt x="2167" y="4901"/>
                    <a:pt x="2167" y="4901"/>
                  </a:cubicBezTo>
                  <a:cubicBezTo>
                    <a:pt x="2167" y="4901"/>
                    <a:pt x="2167" y="4900"/>
                    <a:pt x="2166" y="4898"/>
                  </a:cubicBezTo>
                  <a:cubicBezTo>
                    <a:pt x="2163" y="4896"/>
                    <a:pt x="2162" y="4892"/>
                    <a:pt x="2159" y="4890"/>
                  </a:cubicBezTo>
                  <a:cubicBezTo>
                    <a:pt x="2190" y="4890"/>
                    <a:pt x="2221" y="4866"/>
                    <a:pt x="2221" y="4832"/>
                  </a:cubicBezTo>
                  <a:cubicBezTo>
                    <a:pt x="2211" y="4777"/>
                    <a:pt x="2163" y="4732"/>
                    <a:pt x="2138" y="4681"/>
                  </a:cubicBezTo>
                  <a:cubicBezTo>
                    <a:pt x="1802" y="4135"/>
                    <a:pt x="1480" y="3582"/>
                    <a:pt x="1183" y="3014"/>
                  </a:cubicBezTo>
                  <a:cubicBezTo>
                    <a:pt x="1036" y="2745"/>
                    <a:pt x="922" y="2458"/>
                    <a:pt x="776" y="2189"/>
                  </a:cubicBezTo>
                  <a:lnTo>
                    <a:pt x="776" y="2189"/>
                  </a:lnTo>
                  <a:cubicBezTo>
                    <a:pt x="866" y="2387"/>
                    <a:pt x="928" y="2597"/>
                    <a:pt x="1013" y="2798"/>
                  </a:cubicBezTo>
                  <a:cubicBezTo>
                    <a:pt x="1123" y="3074"/>
                    <a:pt x="1258" y="3362"/>
                    <a:pt x="1411" y="3651"/>
                  </a:cubicBezTo>
                  <a:cubicBezTo>
                    <a:pt x="1572" y="3957"/>
                    <a:pt x="1741" y="4261"/>
                    <a:pt x="1921" y="4558"/>
                  </a:cubicBezTo>
                  <a:cubicBezTo>
                    <a:pt x="1782" y="4358"/>
                    <a:pt x="1649" y="4155"/>
                    <a:pt x="1530" y="3942"/>
                  </a:cubicBezTo>
                  <a:cubicBezTo>
                    <a:pt x="1353" y="3625"/>
                    <a:pt x="1206" y="3291"/>
                    <a:pt x="1056" y="2958"/>
                  </a:cubicBezTo>
                  <a:cubicBezTo>
                    <a:pt x="716" y="2215"/>
                    <a:pt x="448" y="1468"/>
                    <a:pt x="171" y="634"/>
                  </a:cubicBezTo>
                  <a:lnTo>
                    <a:pt x="171" y="634"/>
                  </a:lnTo>
                  <a:cubicBezTo>
                    <a:pt x="325" y="1330"/>
                    <a:pt x="562" y="2004"/>
                    <a:pt x="817" y="2669"/>
                  </a:cubicBezTo>
                  <a:cubicBezTo>
                    <a:pt x="915" y="2915"/>
                    <a:pt x="1026" y="3183"/>
                    <a:pt x="1154" y="3456"/>
                  </a:cubicBezTo>
                  <a:cubicBezTo>
                    <a:pt x="1107" y="3368"/>
                    <a:pt x="1059" y="3281"/>
                    <a:pt x="1015" y="3192"/>
                  </a:cubicBezTo>
                  <a:cubicBezTo>
                    <a:pt x="843" y="2849"/>
                    <a:pt x="731" y="2555"/>
                    <a:pt x="592" y="2191"/>
                  </a:cubicBezTo>
                  <a:cubicBezTo>
                    <a:pt x="443" y="1799"/>
                    <a:pt x="320" y="1396"/>
                    <a:pt x="211" y="990"/>
                  </a:cubicBezTo>
                  <a:cubicBezTo>
                    <a:pt x="128" y="664"/>
                    <a:pt x="41" y="335"/>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59"/>
            <p:cNvSpPr/>
            <p:nvPr/>
          </p:nvSpPr>
          <p:spPr>
            <a:xfrm>
              <a:off x="6253175" y="3397375"/>
              <a:ext cx="98000" cy="31425"/>
            </a:xfrm>
            <a:custGeom>
              <a:rect b="b" l="l" r="r" t="t"/>
              <a:pathLst>
                <a:path extrusionOk="0" h="1257" w="3920">
                  <a:moveTo>
                    <a:pt x="1" y="1"/>
                  </a:moveTo>
                  <a:cubicBezTo>
                    <a:pt x="848" y="524"/>
                    <a:pt x="1801" y="899"/>
                    <a:pt x="2789" y="1047"/>
                  </a:cubicBezTo>
                  <a:cubicBezTo>
                    <a:pt x="2572" y="1028"/>
                    <a:pt x="2359" y="1002"/>
                    <a:pt x="2145" y="949"/>
                  </a:cubicBezTo>
                  <a:lnTo>
                    <a:pt x="2145" y="949"/>
                  </a:lnTo>
                  <a:cubicBezTo>
                    <a:pt x="2681" y="1136"/>
                    <a:pt x="3243" y="1220"/>
                    <a:pt x="3807" y="1255"/>
                  </a:cubicBezTo>
                  <a:cubicBezTo>
                    <a:pt x="3816" y="1256"/>
                    <a:pt x="3825" y="1256"/>
                    <a:pt x="3834" y="1256"/>
                  </a:cubicBezTo>
                  <a:cubicBezTo>
                    <a:pt x="3850" y="1256"/>
                    <a:pt x="3866" y="1254"/>
                    <a:pt x="3879" y="1245"/>
                  </a:cubicBezTo>
                  <a:cubicBezTo>
                    <a:pt x="3912" y="1226"/>
                    <a:pt x="3919" y="1178"/>
                    <a:pt x="3892" y="1152"/>
                  </a:cubicBezTo>
                  <a:cubicBezTo>
                    <a:pt x="3877" y="1137"/>
                    <a:pt x="3856" y="1131"/>
                    <a:pt x="3834" y="1131"/>
                  </a:cubicBezTo>
                  <a:cubicBezTo>
                    <a:pt x="3832" y="1131"/>
                    <a:pt x="3830" y="1131"/>
                    <a:pt x="3829" y="1131"/>
                  </a:cubicBezTo>
                  <a:cubicBezTo>
                    <a:pt x="3775" y="1122"/>
                    <a:pt x="3770" y="1122"/>
                    <a:pt x="3719" y="1116"/>
                  </a:cubicBezTo>
                  <a:lnTo>
                    <a:pt x="3808" y="1116"/>
                  </a:lnTo>
                  <a:cubicBezTo>
                    <a:pt x="3813" y="1117"/>
                    <a:pt x="3817" y="1117"/>
                    <a:pt x="3822" y="1117"/>
                  </a:cubicBezTo>
                  <a:cubicBezTo>
                    <a:pt x="3875" y="1117"/>
                    <a:pt x="3916" y="1062"/>
                    <a:pt x="3873" y="1016"/>
                  </a:cubicBezTo>
                  <a:cubicBezTo>
                    <a:pt x="3862" y="1007"/>
                    <a:pt x="3850" y="1000"/>
                    <a:pt x="3837" y="1000"/>
                  </a:cubicBezTo>
                  <a:cubicBezTo>
                    <a:pt x="3835" y="1000"/>
                    <a:pt x="3834" y="1000"/>
                    <a:pt x="3832" y="1000"/>
                  </a:cubicBezTo>
                  <a:cubicBezTo>
                    <a:pt x="3802" y="1000"/>
                    <a:pt x="3772" y="1001"/>
                    <a:pt x="3743" y="1001"/>
                  </a:cubicBezTo>
                  <a:cubicBezTo>
                    <a:pt x="3713" y="1001"/>
                    <a:pt x="3684" y="1000"/>
                    <a:pt x="3654" y="1000"/>
                  </a:cubicBezTo>
                  <a:cubicBezTo>
                    <a:pt x="2372" y="986"/>
                    <a:pt x="1131" y="563"/>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59"/>
            <p:cNvSpPr/>
            <p:nvPr/>
          </p:nvSpPr>
          <p:spPr>
            <a:xfrm>
              <a:off x="6352975" y="3435675"/>
              <a:ext cx="28275" cy="72025"/>
            </a:xfrm>
            <a:custGeom>
              <a:rect b="b" l="l" r="r" t="t"/>
              <a:pathLst>
                <a:path extrusionOk="0" h="2881" w="1131">
                  <a:moveTo>
                    <a:pt x="1096" y="1"/>
                  </a:moveTo>
                  <a:cubicBezTo>
                    <a:pt x="1092" y="1"/>
                    <a:pt x="1087" y="2"/>
                    <a:pt x="1083" y="4"/>
                  </a:cubicBezTo>
                  <a:cubicBezTo>
                    <a:pt x="1069" y="15"/>
                    <a:pt x="1062" y="33"/>
                    <a:pt x="1051" y="47"/>
                  </a:cubicBezTo>
                  <a:cubicBezTo>
                    <a:pt x="902" y="229"/>
                    <a:pt x="716" y="337"/>
                    <a:pt x="495" y="396"/>
                  </a:cubicBezTo>
                  <a:cubicBezTo>
                    <a:pt x="461" y="403"/>
                    <a:pt x="442" y="407"/>
                    <a:pt x="422" y="407"/>
                  </a:cubicBezTo>
                  <a:cubicBezTo>
                    <a:pt x="410" y="407"/>
                    <a:pt x="397" y="405"/>
                    <a:pt x="380" y="403"/>
                  </a:cubicBezTo>
                  <a:cubicBezTo>
                    <a:pt x="374" y="403"/>
                    <a:pt x="371" y="406"/>
                    <a:pt x="367" y="408"/>
                  </a:cubicBezTo>
                  <a:cubicBezTo>
                    <a:pt x="377" y="363"/>
                    <a:pt x="387" y="316"/>
                    <a:pt x="397" y="270"/>
                  </a:cubicBezTo>
                  <a:cubicBezTo>
                    <a:pt x="403" y="223"/>
                    <a:pt x="441" y="172"/>
                    <a:pt x="419" y="126"/>
                  </a:cubicBezTo>
                  <a:cubicBezTo>
                    <a:pt x="408" y="107"/>
                    <a:pt x="388" y="98"/>
                    <a:pt x="369" y="98"/>
                  </a:cubicBezTo>
                  <a:cubicBezTo>
                    <a:pt x="343" y="98"/>
                    <a:pt x="318" y="113"/>
                    <a:pt x="312" y="140"/>
                  </a:cubicBezTo>
                  <a:cubicBezTo>
                    <a:pt x="305" y="162"/>
                    <a:pt x="301" y="185"/>
                    <a:pt x="295" y="206"/>
                  </a:cubicBezTo>
                  <a:cubicBezTo>
                    <a:pt x="294" y="200"/>
                    <a:pt x="292" y="192"/>
                    <a:pt x="290" y="186"/>
                  </a:cubicBezTo>
                  <a:cubicBezTo>
                    <a:pt x="281" y="155"/>
                    <a:pt x="254" y="130"/>
                    <a:pt x="223" y="130"/>
                  </a:cubicBezTo>
                  <a:cubicBezTo>
                    <a:pt x="217" y="130"/>
                    <a:pt x="211" y="131"/>
                    <a:pt x="206" y="133"/>
                  </a:cubicBezTo>
                  <a:cubicBezTo>
                    <a:pt x="169" y="140"/>
                    <a:pt x="154" y="179"/>
                    <a:pt x="144" y="211"/>
                  </a:cubicBezTo>
                  <a:cubicBezTo>
                    <a:pt x="121" y="280"/>
                    <a:pt x="108" y="352"/>
                    <a:pt x="95" y="425"/>
                  </a:cubicBezTo>
                  <a:cubicBezTo>
                    <a:pt x="49" y="721"/>
                    <a:pt x="11" y="1019"/>
                    <a:pt x="12" y="1319"/>
                  </a:cubicBezTo>
                  <a:cubicBezTo>
                    <a:pt x="1" y="1747"/>
                    <a:pt x="94" y="2165"/>
                    <a:pt x="196" y="2576"/>
                  </a:cubicBezTo>
                  <a:cubicBezTo>
                    <a:pt x="112" y="2008"/>
                    <a:pt x="89" y="1428"/>
                    <a:pt x="154" y="856"/>
                  </a:cubicBezTo>
                  <a:cubicBezTo>
                    <a:pt x="181" y="670"/>
                    <a:pt x="189" y="505"/>
                    <a:pt x="237" y="313"/>
                  </a:cubicBezTo>
                  <a:cubicBezTo>
                    <a:pt x="244" y="318"/>
                    <a:pt x="253" y="324"/>
                    <a:pt x="263" y="329"/>
                  </a:cubicBezTo>
                  <a:cubicBezTo>
                    <a:pt x="154" y="799"/>
                    <a:pt x="119" y="1288"/>
                    <a:pt x="134" y="1771"/>
                  </a:cubicBezTo>
                  <a:cubicBezTo>
                    <a:pt x="154" y="2149"/>
                    <a:pt x="245" y="2519"/>
                    <a:pt x="353" y="2881"/>
                  </a:cubicBezTo>
                  <a:cubicBezTo>
                    <a:pt x="284" y="2508"/>
                    <a:pt x="227" y="2154"/>
                    <a:pt x="221" y="1771"/>
                  </a:cubicBezTo>
                  <a:cubicBezTo>
                    <a:pt x="214" y="1302"/>
                    <a:pt x="264" y="891"/>
                    <a:pt x="357" y="448"/>
                  </a:cubicBezTo>
                  <a:cubicBezTo>
                    <a:pt x="361" y="454"/>
                    <a:pt x="366" y="460"/>
                    <a:pt x="373" y="463"/>
                  </a:cubicBezTo>
                  <a:cubicBezTo>
                    <a:pt x="388" y="466"/>
                    <a:pt x="403" y="467"/>
                    <a:pt x="417" y="467"/>
                  </a:cubicBezTo>
                  <a:cubicBezTo>
                    <a:pt x="476" y="467"/>
                    <a:pt x="535" y="446"/>
                    <a:pt x="590" y="429"/>
                  </a:cubicBezTo>
                  <a:cubicBezTo>
                    <a:pt x="727" y="385"/>
                    <a:pt x="852" y="313"/>
                    <a:pt x="961" y="222"/>
                  </a:cubicBezTo>
                  <a:cubicBezTo>
                    <a:pt x="1021" y="166"/>
                    <a:pt x="1089" y="108"/>
                    <a:pt x="1124" y="35"/>
                  </a:cubicBezTo>
                  <a:cubicBezTo>
                    <a:pt x="1131" y="16"/>
                    <a:pt x="1114"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59"/>
            <p:cNvSpPr/>
            <p:nvPr/>
          </p:nvSpPr>
          <p:spPr>
            <a:xfrm>
              <a:off x="6369575" y="3422175"/>
              <a:ext cx="67775" cy="11150"/>
            </a:xfrm>
            <a:custGeom>
              <a:rect b="b" l="l" r="r" t="t"/>
              <a:pathLst>
                <a:path extrusionOk="0" h="446" w="2711">
                  <a:moveTo>
                    <a:pt x="2710" y="1"/>
                  </a:moveTo>
                  <a:cubicBezTo>
                    <a:pt x="2215" y="109"/>
                    <a:pt x="1646" y="166"/>
                    <a:pt x="1112" y="166"/>
                  </a:cubicBezTo>
                  <a:cubicBezTo>
                    <a:pt x="775" y="166"/>
                    <a:pt x="453" y="143"/>
                    <a:pt x="172" y="97"/>
                  </a:cubicBezTo>
                  <a:cubicBezTo>
                    <a:pt x="148" y="96"/>
                    <a:pt x="124" y="85"/>
                    <a:pt x="100" y="85"/>
                  </a:cubicBezTo>
                  <a:cubicBezTo>
                    <a:pt x="90" y="85"/>
                    <a:pt x="81" y="87"/>
                    <a:pt x="72" y="92"/>
                  </a:cubicBezTo>
                  <a:cubicBezTo>
                    <a:pt x="28" y="116"/>
                    <a:pt x="37" y="186"/>
                    <a:pt x="85" y="198"/>
                  </a:cubicBezTo>
                  <a:cubicBezTo>
                    <a:pt x="96" y="199"/>
                    <a:pt x="108" y="200"/>
                    <a:pt x="118" y="203"/>
                  </a:cubicBezTo>
                  <a:cubicBezTo>
                    <a:pt x="113" y="205"/>
                    <a:pt x="108" y="206"/>
                    <a:pt x="101" y="210"/>
                  </a:cubicBezTo>
                  <a:cubicBezTo>
                    <a:pt x="75" y="224"/>
                    <a:pt x="68" y="260"/>
                    <a:pt x="82" y="284"/>
                  </a:cubicBezTo>
                  <a:cubicBezTo>
                    <a:pt x="77" y="284"/>
                    <a:pt x="73" y="283"/>
                    <a:pt x="69" y="283"/>
                  </a:cubicBezTo>
                  <a:cubicBezTo>
                    <a:pt x="68" y="283"/>
                    <a:pt x="66" y="283"/>
                    <a:pt x="65" y="284"/>
                  </a:cubicBezTo>
                  <a:cubicBezTo>
                    <a:pt x="26" y="287"/>
                    <a:pt x="1" y="338"/>
                    <a:pt x="22" y="371"/>
                  </a:cubicBezTo>
                  <a:cubicBezTo>
                    <a:pt x="37" y="397"/>
                    <a:pt x="65" y="401"/>
                    <a:pt x="90" y="404"/>
                  </a:cubicBezTo>
                  <a:cubicBezTo>
                    <a:pt x="144" y="412"/>
                    <a:pt x="196" y="417"/>
                    <a:pt x="250" y="422"/>
                  </a:cubicBezTo>
                  <a:cubicBezTo>
                    <a:pt x="438" y="436"/>
                    <a:pt x="626" y="442"/>
                    <a:pt x="814" y="444"/>
                  </a:cubicBezTo>
                  <a:cubicBezTo>
                    <a:pt x="850" y="445"/>
                    <a:pt x="885" y="445"/>
                    <a:pt x="921" y="445"/>
                  </a:cubicBezTo>
                  <a:cubicBezTo>
                    <a:pt x="1179" y="445"/>
                    <a:pt x="1437" y="434"/>
                    <a:pt x="1692" y="396"/>
                  </a:cubicBezTo>
                  <a:cubicBezTo>
                    <a:pt x="1938" y="360"/>
                    <a:pt x="2180" y="297"/>
                    <a:pt x="2418" y="230"/>
                  </a:cubicBezTo>
                  <a:lnTo>
                    <a:pt x="2418" y="230"/>
                  </a:lnTo>
                  <a:cubicBezTo>
                    <a:pt x="2077" y="296"/>
                    <a:pt x="1728" y="331"/>
                    <a:pt x="1378" y="345"/>
                  </a:cubicBezTo>
                  <a:cubicBezTo>
                    <a:pt x="1820" y="313"/>
                    <a:pt x="2258" y="236"/>
                    <a:pt x="2685" y="112"/>
                  </a:cubicBezTo>
                  <a:lnTo>
                    <a:pt x="2685" y="112"/>
                  </a:lnTo>
                  <a:cubicBezTo>
                    <a:pt x="2162" y="205"/>
                    <a:pt x="1655" y="266"/>
                    <a:pt x="1118" y="271"/>
                  </a:cubicBezTo>
                  <a:cubicBezTo>
                    <a:pt x="1103" y="272"/>
                    <a:pt x="1089" y="272"/>
                    <a:pt x="1073" y="272"/>
                  </a:cubicBezTo>
                  <a:cubicBezTo>
                    <a:pt x="912" y="272"/>
                    <a:pt x="732" y="262"/>
                    <a:pt x="562" y="247"/>
                  </a:cubicBezTo>
                  <a:lnTo>
                    <a:pt x="562" y="247"/>
                  </a:lnTo>
                  <a:cubicBezTo>
                    <a:pt x="727" y="255"/>
                    <a:pt x="892" y="257"/>
                    <a:pt x="1056" y="257"/>
                  </a:cubicBezTo>
                  <a:cubicBezTo>
                    <a:pt x="1617" y="253"/>
                    <a:pt x="2179" y="183"/>
                    <a:pt x="27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59"/>
            <p:cNvSpPr/>
            <p:nvPr/>
          </p:nvSpPr>
          <p:spPr>
            <a:xfrm>
              <a:off x="6341850" y="3335625"/>
              <a:ext cx="36900" cy="86100"/>
            </a:xfrm>
            <a:custGeom>
              <a:rect b="b" l="l" r="r" t="t"/>
              <a:pathLst>
                <a:path extrusionOk="0" h="3444" w="1476">
                  <a:moveTo>
                    <a:pt x="1475" y="0"/>
                  </a:moveTo>
                  <a:lnTo>
                    <a:pt x="1475" y="0"/>
                  </a:lnTo>
                  <a:cubicBezTo>
                    <a:pt x="944" y="831"/>
                    <a:pt x="759" y="1825"/>
                    <a:pt x="643" y="2801"/>
                  </a:cubicBezTo>
                  <a:cubicBezTo>
                    <a:pt x="344" y="2868"/>
                    <a:pt x="75" y="3102"/>
                    <a:pt x="7" y="3406"/>
                  </a:cubicBezTo>
                  <a:cubicBezTo>
                    <a:pt x="0" y="3426"/>
                    <a:pt x="18" y="3444"/>
                    <a:pt x="37" y="3444"/>
                  </a:cubicBezTo>
                  <a:cubicBezTo>
                    <a:pt x="41" y="3444"/>
                    <a:pt x="46" y="3442"/>
                    <a:pt x="50" y="3440"/>
                  </a:cubicBezTo>
                  <a:cubicBezTo>
                    <a:pt x="71" y="3427"/>
                    <a:pt x="66" y="3398"/>
                    <a:pt x="75" y="3378"/>
                  </a:cubicBezTo>
                  <a:cubicBezTo>
                    <a:pt x="143" y="3143"/>
                    <a:pt x="349" y="2956"/>
                    <a:pt x="580" y="2880"/>
                  </a:cubicBezTo>
                  <a:cubicBezTo>
                    <a:pt x="600" y="2874"/>
                    <a:pt x="618" y="2868"/>
                    <a:pt x="636" y="2863"/>
                  </a:cubicBezTo>
                  <a:lnTo>
                    <a:pt x="636" y="2863"/>
                  </a:lnTo>
                  <a:cubicBezTo>
                    <a:pt x="626" y="2957"/>
                    <a:pt x="615" y="3051"/>
                    <a:pt x="605" y="3143"/>
                  </a:cubicBezTo>
                  <a:cubicBezTo>
                    <a:pt x="604" y="3178"/>
                    <a:pt x="635" y="3202"/>
                    <a:pt x="665" y="3202"/>
                  </a:cubicBezTo>
                  <a:cubicBezTo>
                    <a:pt x="678" y="3202"/>
                    <a:pt x="691" y="3198"/>
                    <a:pt x="702" y="3188"/>
                  </a:cubicBezTo>
                  <a:lnTo>
                    <a:pt x="702" y="3189"/>
                  </a:lnTo>
                  <a:cubicBezTo>
                    <a:pt x="709" y="3212"/>
                    <a:pt x="733" y="3225"/>
                    <a:pt x="756" y="3225"/>
                  </a:cubicBezTo>
                  <a:cubicBezTo>
                    <a:pt x="771" y="3225"/>
                    <a:pt x="786" y="3219"/>
                    <a:pt x="797" y="3208"/>
                  </a:cubicBezTo>
                  <a:cubicBezTo>
                    <a:pt x="808" y="3193"/>
                    <a:pt x="813" y="3176"/>
                    <a:pt x="816" y="3157"/>
                  </a:cubicBezTo>
                  <a:cubicBezTo>
                    <a:pt x="821" y="3179"/>
                    <a:pt x="842" y="3195"/>
                    <a:pt x="863" y="3195"/>
                  </a:cubicBezTo>
                  <a:cubicBezTo>
                    <a:pt x="877" y="3195"/>
                    <a:pt x="891" y="3188"/>
                    <a:pt x="901" y="3172"/>
                  </a:cubicBezTo>
                  <a:cubicBezTo>
                    <a:pt x="939" y="2942"/>
                    <a:pt x="906" y="2705"/>
                    <a:pt x="929" y="2472"/>
                  </a:cubicBezTo>
                  <a:lnTo>
                    <a:pt x="929" y="2472"/>
                  </a:lnTo>
                  <a:cubicBezTo>
                    <a:pt x="901" y="2595"/>
                    <a:pt x="877" y="2720"/>
                    <a:pt x="856" y="2847"/>
                  </a:cubicBezTo>
                  <a:cubicBezTo>
                    <a:pt x="968" y="2034"/>
                    <a:pt x="1132" y="1134"/>
                    <a:pt x="1380" y="319"/>
                  </a:cubicBezTo>
                  <a:lnTo>
                    <a:pt x="1380" y="319"/>
                  </a:lnTo>
                  <a:cubicBezTo>
                    <a:pt x="1179" y="783"/>
                    <a:pt x="1027" y="1268"/>
                    <a:pt x="931" y="1762"/>
                  </a:cubicBezTo>
                  <a:cubicBezTo>
                    <a:pt x="898" y="1927"/>
                    <a:pt x="863" y="2092"/>
                    <a:pt x="832" y="2258"/>
                  </a:cubicBezTo>
                  <a:cubicBezTo>
                    <a:pt x="898" y="1832"/>
                    <a:pt x="987" y="1406"/>
                    <a:pt x="1110" y="972"/>
                  </a:cubicBezTo>
                  <a:cubicBezTo>
                    <a:pt x="1213" y="639"/>
                    <a:pt x="1315" y="305"/>
                    <a:pt x="14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59"/>
            <p:cNvSpPr/>
            <p:nvPr/>
          </p:nvSpPr>
          <p:spPr>
            <a:xfrm>
              <a:off x="6380125" y="3497700"/>
              <a:ext cx="95325" cy="20975"/>
            </a:xfrm>
            <a:custGeom>
              <a:rect b="b" l="l" r="r" t="t"/>
              <a:pathLst>
                <a:path extrusionOk="0" h="839" w="3813">
                  <a:moveTo>
                    <a:pt x="3632" y="0"/>
                  </a:moveTo>
                  <a:cubicBezTo>
                    <a:pt x="3585" y="0"/>
                    <a:pt x="3547" y="48"/>
                    <a:pt x="3505" y="66"/>
                  </a:cubicBezTo>
                  <a:cubicBezTo>
                    <a:pt x="3020" y="326"/>
                    <a:pt x="2430" y="468"/>
                    <a:pt x="1855" y="592"/>
                  </a:cubicBezTo>
                  <a:cubicBezTo>
                    <a:pt x="1462" y="670"/>
                    <a:pt x="1074" y="732"/>
                    <a:pt x="702" y="774"/>
                  </a:cubicBezTo>
                  <a:cubicBezTo>
                    <a:pt x="470" y="802"/>
                    <a:pt x="233" y="799"/>
                    <a:pt x="0" y="838"/>
                  </a:cubicBezTo>
                  <a:cubicBezTo>
                    <a:pt x="77" y="833"/>
                    <a:pt x="153" y="831"/>
                    <a:pt x="230" y="831"/>
                  </a:cubicBezTo>
                  <a:cubicBezTo>
                    <a:pt x="363" y="831"/>
                    <a:pt x="496" y="837"/>
                    <a:pt x="629" y="837"/>
                  </a:cubicBezTo>
                  <a:cubicBezTo>
                    <a:pt x="703" y="837"/>
                    <a:pt x="776" y="835"/>
                    <a:pt x="850" y="830"/>
                  </a:cubicBezTo>
                  <a:cubicBezTo>
                    <a:pt x="1252" y="805"/>
                    <a:pt x="1622" y="757"/>
                    <a:pt x="2022" y="674"/>
                  </a:cubicBezTo>
                  <a:lnTo>
                    <a:pt x="2022" y="674"/>
                  </a:lnTo>
                  <a:cubicBezTo>
                    <a:pt x="1737" y="742"/>
                    <a:pt x="1452" y="797"/>
                    <a:pt x="1171" y="835"/>
                  </a:cubicBezTo>
                  <a:cubicBezTo>
                    <a:pt x="1731" y="816"/>
                    <a:pt x="2277" y="721"/>
                    <a:pt x="2818" y="557"/>
                  </a:cubicBezTo>
                  <a:cubicBezTo>
                    <a:pt x="3038" y="495"/>
                    <a:pt x="3254" y="423"/>
                    <a:pt x="3466" y="339"/>
                  </a:cubicBezTo>
                  <a:cubicBezTo>
                    <a:pt x="3571" y="291"/>
                    <a:pt x="3690" y="258"/>
                    <a:pt x="3783" y="192"/>
                  </a:cubicBezTo>
                  <a:cubicBezTo>
                    <a:pt x="3812" y="164"/>
                    <a:pt x="3795" y="109"/>
                    <a:pt x="3755" y="100"/>
                  </a:cubicBezTo>
                  <a:cubicBezTo>
                    <a:pt x="3750" y="99"/>
                    <a:pt x="3745" y="98"/>
                    <a:pt x="3741" y="98"/>
                  </a:cubicBezTo>
                  <a:cubicBezTo>
                    <a:pt x="3710" y="98"/>
                    <a:pt x="3683" y="122"/>
                    <a:pt x="3654" y="133"/>
                  </a:cubicBezTo>
                  <a:cubicBezTo>
                    <a:pt x="3602" y="156"/>
                    <a:pt x="3550" y="177"/>
                    <a:pt x="3497" y="200"/>
                  </a:cubicBezTo>
                  <a:cubicBezTo>
                    <a:pt x="3551" y="171"/>
                    <a:pt x="3605" y="140"/>
                    <a:pt x="3658" y="108"/>
                  </a:cubicBezTo>
                  <a:cubicBezTo>
                    <a:pt x="3702" y="85"/>
                    <a:pt x="3693" y="12"/>
                    <a:pt x="3644" y="1"/>
                  </a:cubicBezTo>
                  <a:cubicBezTo>
                    <a:pt x="3640" y="0"/>
                    <a:pt x="3636" y="0"/>
                    <a:pt x="36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59"/>
            <p:cNvSpPr/>
            <p:nvPr/>
          </p:nvSpPr>
          <p:spPr>
            <a:xfrm>
              <a:off x="6453225" y="3436350"/>
              <a:ext cx="20300" cy="50775"/>
            </a:xfrm>
            <a:custGeom>
              <a:rect b="b" l="l" r="r" t="t"/>
              <a:pathLst>
                <a:path extrusionOk="0" h="2031" w="812">
                  <a:moveTo>
                    <a:pt x="1" y="0"/>
                  </a:moveTo>
                  <a:lnTo>
                    <a:pt x="1" y="0"/>
                  </a:lnTo>
                  <a:cubicBezTo>
                    <a:pt x="21" y="312"/>
                    <a:pt x="60" y="625"/>
                    <a:pt x="156" y="924"/>
                  </a:cubicBezTo>
                  <a:cubicBezTo>
                    <a:pt x="285" y="1315"/>
                    <a:pt x="455" y="1666"/>
                    <a:pt x="708" y="2017"/>
                  </a:cubicBezTo>
                  <a:cubicBezTo>
                    <a:pt x="718" y="2026"/>
                    <a:pt x="730" y="2030"/>
                    <a:pt x="742" y="2030"/>
                  </a:cubicBezTo>
                  <a:cubicBezTo>
                    <a:pt x="768" y="2030"/>
                    <a:pt x="795" y="2013"/>
                    <a:pt x="801" y="1987"/>
                  </a:cubicBezTo>
                  <a:cubicBezTo>
                    <a:pt x="811" y="1948"/>
                    <a:pt x="776" y="1920"/>
                    <a:pt x="759" y="1890"/>
                  </a:cubicBezTo>
                  <a:cubicBezTo>
                    <a:pt x="364" y="1280"/>
                    <a:pt x="120" y="717"/>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59"/>
            <p:cNvSpPr/>
            <p:nvPr/>
          </p:nvSpPr>
          <p:spPr>
            <a:xfrm>
              <a:off x="6455900" y="3439150"/>
              <a:ext cx="23550" cy="45675"/>
            </a:xfrm>
            <a:custGeom>
              <a:rect b="b" l="l" r="r" t="t"/>
              <a:pathLst>
                <a:path extrusionOk="0" h="1827" w="942">
                  <a:moveTo>
                    <a:pt x="1" y="0"/>
                  </a:moveTo>
                  <a:lnTo>
                    <a:pt x="1" y="0"/>
                  </a:lnTo>
                  <a:cubicBezTo>
                    <a:pt x="40" y="305"/>
                    <a:pt x="98" y="612"/>
                    <a:pt x="200" y="904"/>
                  </a:cubicBezTo>
                  <a:cubicBezTo>
                    <a:pt x="315" y="1217"/>
                    <a:pt x="523" y="1600"/>
                    <a:pt x="701" y="1814"/>
                  </a:cubicBezTo>
                  <a:cubicBezTo>
                    <a:pt x="711" y="1822"/>
                    <a:pt x="723" y="1826"/>
                    <a:pt x="735" y="1826"/>
                  </a:cubicBezTo>
                  <a:cubicBezTo>
                    <a:pt x="760" y="1826"/>
                    <a:pt x="785" y="1810"/>
                    <a:pt x="791" y="1785"/>
                  </a:cubicBezTo>
                  <a:cubicBezTo>
                    <a:pt x="795" y="1772"/>
                    <a:pt x="792" y="1759"/>
                    <a:pt x="788" y="1747"/>
                  </a:cubicBezTo>
                  <a:lnTo>
                    <a:pt x="788" y="1747"/>
                  </a:lnTo>
                  <a:cubicBezTo>
                    <a:pt x="800" y="1757"/>
                    <a:pt x="814" y="1765"/>
                    <a:pt x="829" y="1765"/>
                  </a:cubicBezTo>
                  <a:cubicBezTo>
                    <a:pt x="836" y="1765"/>
                    <a:pt x="842" y="1763"/>
                    <a:pt x="849" y="1759"/>
                  </a:cubicBezTo>
                  <a:cubicBezTo>
                    <a:pt x="941" y="1704"/>
                    <a:pt x="833" y="1633"/>
                    <a:pt x="797" y="1567"/>
                  </a:cubicBezTo>
                  <a:cubicBezTo>
                    <a:pt x="636" y="1330"/>
                    <a:pt x="503" y="1076"/>
                    <a:pt x="384" y="818"/>
                  </a:cubicBezTo>
                  <a:cubicBezTo>
                    <a:pt x="293" y="612"/>
                    <a:pt x="200" y="401"/>
                    <a:pt x="140" y="167"/>
                  </a:cubicBezTo>
                  <a:lnTo>
                    <a:pt x="140" y="167"/>
                  </a:lnTo>
                  <a:cubicBezTo>
                    <a:pt x="173" y="396"/>
                    <a:pt x="246" y="614"/>
                    <a:pt x="317" y="833"/>
                  </a:cubicBezTo>
                  <a:cubicBezTo>
                    <a:pt x="377" y="1015"/>
                    <a:pt x="449" y="1191"/>
                    <a:pt x="538" y="1361"/>
                  </a:cubicBezTo>
                  <a:cubicBezTo>
                    <a:pt x="293" y="948"/>
                    <a:pt x="114" y="498"/>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59"/>
            <p:cNvSpPr/>
            <p:nvPr/>
          </p:nvSpPr>
          <p:spPr>
            <a:xfrm>
              <a:off x="6469100" y="3501800"/>
              <a:ext cx="55525" cy="37925"/>
            </a:xfrm>
            <a:custGeom>
              <a:rect b="b" l="l" r="r" t="t"/>
              <a:pathLst>
                <a:path extrusionOk="0" h="1517" w="2221">
                  <a:moveTo>
                    <a:pt x="768" y="0"/>
                  </a:moveTo>
                  <a:cubicBezTo>
                    <a:pt x="744" y="0"/>
                    <a:pt x="719" y="15"/>
                    <a:pt x="713" y="42"/>
                  </a:cubicBezTo>
                  <a:cubicBezTo>
                    <a:pt x="711" y="51"/>
                    <a:pt x="712" y="60"/>
                    <a:pt x="713" y="68"/>
                  </a:cubicBezTo>
                  <a:cubicBezTo>
                    <a:pt x="702" y="34"/>
                    <a:pt x="677" y="20"/>
                    <a:pt x="653" y="20"/>
                  </a:cubicBezTo>
                  <a:cubicBezTo>
                    <a:pt x="617" y="20"/>
                    <a:pt x="585" y="52"/>
                    <a:pt x="606" y="103"/>
                  </a:cubicBezTo>
                  <a:cubicBezTo>
                    <a:pt x="650" y="180"/>
                    <a:pt x="698" y="243"/>
                    <a:pt x="752" y="307"/>
                  </a:cubicBezTo>
                  <a:cubicBezTo>
                    <a:pt x="675" y="330"/>
                    <a:pt x="599" y="341"/>
                    <a:pt x="524" y="341"/>
                  </a:cubicBezTo>
                  <a:cubicBezTo>
                    <a:pt x="373" y="341"/>
                    <a:pt x="227" y="296"/>
                    <a:pt x="88" y="216"/>
                  </a:cubicBezTo>
                  <a:cubicBezTo>
                    <a:pt x="70" y="209"/>
                    <a:pt x="55" y="191"/>
                    <a:pt x="37" y="191"/>
                  </a:cubicBezTo>
                  <a:cubicBezTo>
                    <a:pt x="34" y="191"/>
                    <a:pt x="32" y="191"/>
                    <a:pt x="30" y="191"/>
                  </a:cubicBezTo>
                  <a:cubicBezTo>
                    <a:pt x="5" y="198"/>
                    <a:pt x="0" y="233"/>
                    <a:pt x="23" y="245"/>
                  </a:cubicBezTo>
                  <a:cubicBezTo>
                    <a:pt x="164" y="333"/>
                    <a:pt x="324" y="393"/>
                    <a:pt x="489" y="402"/>
                  </a:cubicBezTo>
                  <a:cubicBezTo>
                    <a:pt x="503" y="402"/>
                    <a:pt x="516" y="403"/>
                    <a:pt x="530" y="403"/>
                  </a:cubicBezTo>
                  <a:cubicBezTo>
                    <a:pt x="620" y="403"/>
                    <a:pt x="710" y="388"/>
                    <a:pt x="793" y="356"/>
                  </a:cubicBezTo>
                  <a:cubicBezTo>
                    <a:pt x="831" y="402"/>
                    <a:pt x="872" y="448"/>
                    <a:pt x="917" y="500"/>
                  </a:cubicBezTo>
                  <a:cubicBezTo>
                    <a:pt x="1279" y="917"/>
                    <a:pt x="1716" y="1285"/>
                    <a:pt x="2220" y="1517"/>
                  </a:cubicBezTo>
                  <a:cubicBezTo>
                    <a:pt x="1920" y="1343"/>
                    <a:pt x="1675" y="1128"/>
                    <a:pt x="1418" y="892"/>
                  </a:cubicBezTo>
                  <a:cubicBezTo>
                    <a:pt x="1181" y="662"/>
                    <a:pt x="959" y="429"/>
                    <a:pt x="784" y="177"/>
                  </a:cubicBezTo>
                  <a:lnTo>
                    <a:pt x="784" y="177"/>
                  </a:lnTo>
                  <a:cubicBezTo>
                    <a:pt x="829" y="237"/>
                    <a:pt x="877" y="293"/>
                    <a:pt x="927" y="348"/>
                  </a:cubicBezTo>
                  <a:cubicBezTo>
                    <a:pt x="1140" y="585"/>
                    <a:pt x="1369" y="808"/>
                    <a:pt x="1601" y="1026"/>
                  </a:cubicBezTo>
                  <a:cubicBezTo>
                    <a:pt x="1313" y="695"/>
                    <a:pt x="1052" y="397"/>
                    <a:pt x="820" y="34"/>
                  </a:cubicBezTo>
                  <a:cubicBezTo>
                    <a:pt x="811" y="11"/>
                    <a:pt x="790" y="0"/>
                    <a:pt x="7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59"/>
            <p:cNvSpPr/>
            <p:nvPr/>
          </p:nvSpPr>
          <p:spPr>
            <a:xfrm>
              <a:off x="6490050" y="3469500"/>
              <a:ext cx="47950" cy="23525"/>
            </a:xfrm>
            <a:custGeom>
              <a:rect b="b" l="l" r="r" t="t"/>
              <a:pathLst>
                <a:path extrusionOk="0" h="941" w="1918">
                  <a:moveTo>
                    <a:pt x="1799" y="0"/>
                  </a:moveTo>
                  <a:lnTo>
                    <a:pt x="1799" y="0"/>
                  </a:lnTo>
                  <a:cubicBezTo>
                    <a:pt x="1265" y="310"/>
                    <a:pt x="677" y="502"/>
                    <a:pt x="73" y="655"/>
                  </a:cubicBezTo>
                  <a:cubicBezTo>
                    <a:pt x="57" y="660"/>
                    <a:pt x="39" y="659"/>
                    <a:pt x="26" y="670"/>
                  </a:cubicBezTo>
                  <a:cubicBezTo>
                    <a:pt x="0" y="686"/>
                    <a:pt x="4" y="731"/>
                    <a:pt x="31" y="744"/>
                  </a:cubicBezTo>
                  <a:cubicBezTo>
                    <a:pt x="37" y="747"/>
                    <a:pt x="44" y="748"/>
                    <a:pt x="50" y="748"/>
                  </a:cubicBezTo>
                  <a:cubicBezTo>
                    <a:pt x="40" y="770"/>
                    <a:pt x="43" y="797"/>
                    <a:pt x="60" y="814"/>
                  </a:cubicBezTo>
                  <a:cubicBezTo>
                    <a:pt x="75" y="828"/>
                    <a:pt x="93" y="831"/>
                    <a:pt x="112" y="831"/>
                  </a:cubicBezTo>
                  <a:cubicBezTo>
                    <a:pt x="80" y="847"/>
                    <a:pt x="67" y="896"/>
                    <a:pt x="96" y="924"/>
                  </a:cubicBezTo>
                  <a:cubicBezTo>
                    <a:pt x="110" y="937"/>
                    <a:pt x="125" y="940"/>
                    <a:pt x="142" y="940"/>
                  </a:cubicBezTo>
                  <a:cubicBezTo>
                    <a:pt x="153" y="940"/>
                    <a:pt x="165" y="939"/>
                    <a:pt x="177" y="938"/>
                  </a:cubicBezTo>
                  <a:cubicBezTo>
                    <a:pt x="213" y="932"/>
                    <a:pt x="250" y="925"/>
                    <a:pt x="286" y="918"/>
                  </a:cubicBezTo>
                  <a:cubicBezTo>
                    <a:pt x="414" y="891"/>
                    <a:pt x="542" y="852"/>
                    <a:pt x="667" y="811"/>
                  </a:cubicBezTo>
                  <a:cubicBezTo>
                    <a:pt x="1114" y="675"/>
                    <a:pt x="1537" y="460"/>
                    <a:pt x="1904" y="170"/>
                  </a:cubicBezTo>
                  <a:lnTo>
                    <a:pt x="1904" y="170"/>
                  </a:lnTo>
                  <a:cubicBezTo>
                    <a:pt x="1531" y="391"/>
                    <a:pt x="1217" y="526"/>
                    <a:pt x="815" y="650"/>
                  </a:cubicBezTo>
                  <a:cubicBezTo>
                    <a:pt x="794" y="659"/>
                    <a:pt x="774" y="664"/>
                    <a:pt x="753" y="670"/>
                  </a:cubicBezTo>
                  <a:cubicBezTo>
                    <a:pt x="1167" y="523"/>
                    <a:pt x="1566" y="322"/>
                    <a:pt x="1918" y="61"/>
                  </a:cubicBezTo>
                  <a:lnTo>
                    <a:pt x="1918" y="61"/>
                  </a:lnTo>
                  <a:cubicBezTo>
                    <a:pt x="1670" y="213"/>
                    <a:pt x="1417" y="320"/>
                    <a:pt x="1161" y="422"/>
                  </a:cubicBezTo>
                  <a:cubicBezTo>
                    <a:pt x="883" y="536"/>
                    <a:pt x="524" y="650"/>
                    <a:pt x="255" y="697"/>
                  </a:cubicBezTo>
                  <a:cubicBezTo>
                    <a:pt x="346" y="670"/>
                    <a:pt x="436" y="641"/>
                    <a:pt x="527" y="612"/>
                  </a:cubicBezTo>
                  <a:cubicBezTo>
                    <a:pt x="976" y="469"/>
                    <a:pt x="1415" y="281"/>
                    <a:pt x="17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59"/>
            <p:cNvSpPr/>
            <p:nvPr/>
          </p:nvSpPr>
          <p:spPr>
            <a:xfrm>
              <a:off x="6576100" y="3496575"/>
              <a:ext cx="44125" cy="30875"/>
            </a:xfrm>
            <a:custGeom>
              <a:rect b="b" l="l" r="r" t="t"/>
              <a:pathLst>
                <a:path extrusionOk="0" h="1235" w="1765">
                  <a:moveTo>
                    <a:pt x="1619" y="1"/>
                  </a:moveTo>
                  <a:cubicBezTo>
                    <a:pt x="1619" y="1"/>
                    <a:pt x="1618" y="1"/>
                    <a:pt x="1618" y="1"/>
                  </a:cubicBezTo>
                  <a:cubicBezTo>
                    <a:pt x="1570" y="10"/>
                    <a:pt x="1582" y="20"/>
                    <a:pt x="1549" y="44"/>
                  </a:cubicBezTo>
                  <a:cubicBezTo>
                    <a:pt x="1256" y="314"/>
                    <a:pt x="1016" y="484"/>
                    <a:pt x="730" y="704"/>
                  </a:cubicBezTo>
                  <a:cubicBezTo>
                    <a:pt x="572" y="824"/>
                    <a:pt x="242" y="1088"/>
                    <a:pt x="0" y="1235"/>
                  </a:cubicBezTo>
                  <a:cubicBezTo>
                    <a:pt x="273" y="1106"/>
                    <a:pt x="528" y="940"/>
                    <a:pt x="782" y="776"/>
                  </a:cubicBezTo>
                  <a:cubicBezTo>
                    <a:pt x="974" y="648"/>
                    <a:pt x="1143" y="531"/>
                    <a:pt x="1308" y="401"/>
                  </a:cubicBezTo>
                  <a:lnTo>
                    <a:pt x="1308" y="401"/>
                  </a:lnTo>
                  <a:cubicBezTo>
                    <a:pt x="1076" y="602"/>
                    <a:pt x="845" y="785"/>
                    <a:pt x="588" y="960"/>
                  </a:cubicBezTo>
                  <a:cubicBezTo>
                    <a:pt x="985" y="738"/>
                    <a:pt x="1375" y="499"/>
                    <a:pt x="1716" y="198"/>
                  </a:cubicBezTo>
                  <a:cubicBezTo>
                    <a:pt x="1764" y="166"/>
                    <a:pt x="1747" y="88"/>
                    <a:pt x="1688" y="88"/>
                  </a:cubicBezTo>
                  <a:cubicBezTo>
                    <a:pt x="1677" y="90"/>
                    <a:pt x="1664" y="96"/>
                    <a:pt x="1653" y="103"/>
                  </a:cubicBezTo>
                  <a:cubicBezTo>
                    <a:pt x="1661" y="94"/>
                    <a:pt x="1666" y="87"/>
                    <a:pt x="1670" y="78"/>
                  </a:cubicBezTo>
                  <a:cubicBezTo>
                    <a:pt x="1688" y="44"/>
                    <a:pt x="1658" y="1"/>
                    <a:pt x="16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59"/>
            <p:cNvSpPr/>
            <p:nvPr/>
          </p:nvSpPr>
          <p:spPr>
            <a:xfrm>
              <a:off x="6558275" y="3471075"/>
              <a:ext cx="58750" cy="29400"/>
            </a:xfrm>
            <a:custGeom>
              <a:rect b="b" l="l" r="r" t="t"/>
              <a:pathLst>
                <a:path extrusionOk="0" h="1176" w="2350">
                  <a:moveTo>
                    <a:pt x="0" y="0"/>
                  </a:moveTo>
                  <a:cubicBezTo>
                    <a:pt x="429" y="251"/>
                    <a:pt x="891" y="435"/>
                    <a:pt x="1357" y="604"/>
                  </a:cubicBezTo>
                  <a:cubicBezTo>
                    <a:pt x="1550" y="676"/>
                    <a:pt x="1742" y="749"/>
                    <a:pt x="1937" y="818"/>
                  </a:cubicBezTo>
                  <a:cubicBezTo>
                    <a:pt x="1909" y="896"/>
                    <a:pt x="1902" y="982"/>
                    <a:pt x="1931" y="1060"/>
                  </a:cubicBezTo>
                  <a:cubicBezTo>
                    <a:pt x="1947" y="1100"/>
                    <a:pt x="1964" y="1146"/>
                    <a:pt x="2000" y="1173"/>
                  </a:cubicBezTo>
                  <a:cubicBezTo>
                    <a:pt x="2004" y="1175"/>
                    <a:pt x="2008" y="1176"/>
                    <a:pt x="2011" y="1176"/>
                  </a:cubicBezTo>
                  <a:cubicBezTo>
                    <a:pt x="2029" y="1176"/>
                    <a:pt x="2046" y="1156"/>
                    <a:pt x="2041" y="1138"/>
                  </a:cubicBezTo>
                  <a:cubicBezTo>
                    <a:pt x="2027" y="1114"/>
                    <a:pt x="2029" y="1124"/>
                    <a:pt x="2014" y="1098"/>
                  </a:cubicBezTo>
                  <a:cubicBezTo>
                    <a:pt x="1978" y="1035"/>
                    <a:pt x="1962" y="981"/>
                    <a:pt x="1973" y="898"/>
                  </a:cubicBezTo>
                  <a:cubicBezTo>
                    <a:pt x="1971" y="888"/>
                    <a:pt x="1980" y="862"/>
                    <a:pt x="1988" y="835"/>
                  </a:cubicBezTo>
                  <a:cubicBezTo>
                    <a:pt x="2066" y="862"/>
                    <a:pt x="2145" y="888"/>
                    <a:pt x="2225" y="914"/>
                  </a:cubicBezTo>
                  <a:cubicBezTo>
                    <a:pt x="2233" y="918"/>
                    <a:pt x="2242" y="920"/>
                    <a:pt x="2250" y="920"/>
                  </a:cubicBezTo>
                  <a:cubicBezTo>
                    <a:pt x="2292" y="920"/>
                    <a:pt x="2328" y="874"/>
                    <a:pt x="2303" y="833"/>
                  </a:cubicBezTo>
                  <a:cubicBezTo>
                    <a:pt x="2302" y="830"/>
                    <a:pt x="2299" y="829"/>
                    <a:pt x="2298" y="826"/>
                  </a:cubicBezTo>
                  <a:cubicBezTo>
                    <a:pt x="2308" y="813"/>
                    <a:pt x="2315" y="793"/>
                    <a:pt x="2316" y="775"/>
                  </a:cubicBezTo>
                  <a:cubicBezTo>
                    <a:pt x="2333" y="772"/>
                    <a:pt x="2345" y="757"/>
                    <a:pt x="2350" y="726"/>
                  </a:cubicBezTo>
                  <a:cubicBezTo>
                    <a:pt x="2346" y="660"/>
                    <a:pt x="2249" y="660"/>
                    <a:pt x="2204" y="637"/>
                  </a:cubicBezTo>
                  <a:cubicBezTo>
                    <a:pt x="2082" y="592"/>
                    <a:pt x="1959" y="549"/>
                    <a:pt x="1836" y="508"/>
                  </a:cubicBezTo>
                  <a:cubicBezTo>
                    <a:pt x="1444" y="376"/>
                    <a:pt x="1049" y="251"/>
                    <a:pt x="649" y="150"/>
                  </a:cubicBezTo>
                  <a:lnTo>
                    <a:pt x="649" y="150"/>
                  </a:lnTo>
                  <a:cubicBezTo>
                    <a:pt x="949" y="259"/>
                    <a:pt x="1247" y="379"/>
                    <a:pt x="1543" y="496"/>
                  </a:cubicBezTo>
                  <a:cubicBezTo>
                    <a:pt x="1085" y="350"/>
                    <a:pt x="631" y="196"/>
                    <a:pt x="184" y="15"/>
                  </a:cubicBezTo>
                  <a:lnTo>
                    <a:pt x="184" y="15"/>
                  </a:lnTo>
                  <a:cubicBezTo>
                    <a:pt x="351" y="104"/>
                    <a:pt x="521" y="189"/>
                    <a:pt x="693" y="266"/>
                  </a:cubicBezTo>
                  <a:cubicBezTo>
                    <a:pt x="459" y="186"/>
                    <a:pt x="224" y="103"/>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59"/>
            <p:cNvSpPr/>
            <p:nvPr/>
          </p:nvSpPr>
          <p:spPr>
            <a:xfrm>
              <a:off x="6627075" y="3499075"/>
              <a:ext cx="17550" cy="11375"/>
            </a:xfrm>
            <a:custGeom>
              <a:rect b="b" l="l" r="r" t="t"/>
              <a:pathLst>
                <a:path extrusionOk="0" h="455" w="702">
                  <a:moveTo>
                    <a:pt x="179" y="1"/>
                  </a:moveTo>
                  <a:cubicBezTo>
                    <a:pt x="155" y="1"/>
                    <a:pt x="132" y="22"/>
                    <a:pt x="139" y="50"/>
                  </a:cubicBezTo>
                  <a:cubicBezTo>
                    <a:pt x="140" y="54"/>
                    <a:pt x="143" y="58"/>
                    <a:pt x="145" y="62"/>
                  </a:cubicBezTo>
                  <a:cubicBezTo>
                    <a:pt x="139" y="55"/>
                    <a:pt x="133" y="49"/>
                    <a:pt x="128" y="43"/>
                  </a:cubicBezTo>
                  <a:cubicBezTo>
                    <a:pt x="128" y="41"/>
                    <a:pt x="123" y="35"/>
                    <a:pt x="118" y="33"/>
                  </a:cubicBezTo>
                  <a:cubicBezTo>
                    <a:pt x="111" y="26"/>
                    <a:pt x="102" y="24"/>
                    <a:pt x="94" y="24"/>
                  </a:cubicBezTo>
                  <a:cubicBezTo>
                    <a:pt x="73" y="24"/>
                    <a:pt x="51" y="42"/>
                    <a:pt x="52" y="65"/>
                  </a:cubicBezTo>
                  <a:cubicBezTo>
                    <a:pt x="53" y="71"/>
                    <a:pt x="56" y="78"/>
                    <a:pt x="58" y="83"/>
                  </a:cubicBezTo>
                  <a:cubicBezTo>
                    <a:pt x="56" y="81"/>
                    <a:pt x="53" y="79"/>
                    <a:pt x="51" y="78"/>
                  </a:cubicBezTo>
                  <a:cubicBezTo>
                    <a:pt x="46" y="75"/>
                    <a:pt x="41" y="74"/>
                    <a:pt x="36" y="74"/>
                  </a:cubicBezTo>
                  <a:cubicBezTo>
                    <a:pt x="18" y="74"/>
                    <a:pt x="0" y="90"/>
                    <a:pt x="1" y="110"/>
                  </a:cubicBezTo>
                  <a:cubicBezTo>
                    <a:pt x="11" y="152"/>
                    <a:pt x="57" y="177"/>
                    <a:pt x="86" y="205"/>
                  </a:cubicBezTo>
                  <a:cubicBezTo>
                    <a:pt x="228" y="331"/>
                    <a:pt x="406" y="410"/>
                    <a:pt x="588" y="455"/>
                  </a:cubicBezTo>
                  <a:cubicBezTo>
                    <a:pt x="430" y="390"/>
                    <a:pt x="303" y="310"/>
                    <a:pt x="185" y="204"/>
                  </a:cubicBezTo>
                  <a:lnTo>
                    <a:pt x="185" y="204"/>
                  </a:lnTo>
                  <a:cubicBezTo>
                    <a:pt x="329" y="311"/>
                    <a:pt x="494" y="387"/>
                    <a:pt x="666" y="435"/>
                  </a:cubicBezTo>
                  <a:cubicBezTo>
                    <a:pt x="529" y="367"/>
                    <a:pt x="407" y="295"/>
                    <a:pt x="297" y="204"/>
                  </a:cubicBezTo>
                  <a:lnTo>
                    <a:pt x="297" y="204"/>
                  </a:lnTo>
                  <a:cubicBezTo>
                    <a:pt x="416" y="292"/>
                    <a:pt x="560" y="345"/>
                    <a:pt x="702" y="384"/>
                  </a:cubicBezTo>
                  <a:cubicBezTo>
                    <a:pt x="501" y="295"/>
                    <a:pt x="351" y="182"/>
                    <a:pt x="211" y="18"/>
                  </a:cubicBezTo>
                  <a:cubicBezTo>
                    <a:pt x="203" y="6"/>
                    <a:pt x="191" y="1"/>
                    <a:pt x="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59"/>
            <p:cNvSpPr/>
            <p:nvPr/>
          </p:nvSpPr>
          <p:spPr>
            <a:xfrm>
              <a:off x="6631950" y="3496625"/>
              <a:ext cx="13575" cy="10575"/>
            </a:xfrm>
            <a:custGeom>
              <a:rect b="b" l="l" r="r" t="t"/>
              <a:pathLst>
                <a:path extrusionOk="0" h="423" w="543">
                  <a:moveTo>
                    <a:pt x="45" y="0"/>
                  </a:moveTo>
                  <a:cubicBezTo>
                    <a:pt x="29" y="0"/>
                    <a:pt x="13" y="9"/>
                    <a:pt x="6" y="30"/>
                  </a:cubicBezTo>
                  <a:cubicBezTo>
                    <a:pt x="1" y="74"/>
                    <a:pt x="40" y="110"/>
                    <a:pt x="64" y="141"/>
                  </a:cubicBezTo>
                  <a:cubicBezTo>
                    <a:pt x="195" y="276"/>
                    <a:pt x="362" y="370"/>
                    <a:pt x="543" y="422"/>
                  </a:cubicBezTo>
                  <a:cubicBezTo>
                    <a:pt x="473" y="388"/>
                    <a:pt x="364" y="321"/>
                    <a:pt x="320" y="286"/>
                  </a:cubicBezTo>
                  <a:cubicBezTo>
                    <a:pt x="226" y="207"/>
                    <a:pt x="120" y="101"/>
                    <a:pt x="93" y="39"/>
                  </a:cubicBezTo>
                  <a:cubicBezTo>
                    <a:pt x="86" y="15"/>
                    <a:pt x="65" y="0"/>
                    <a:pt x="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59"/>
            <p:cNvSpPr/>
            <p:nvPr/>
          </p:nvSpPr>
          <p:spPr>
            <a:xfrm>
              <a:off x="6629925" y="3460700"/>
              <a:ext cx="39625" cy="37950"/>
            </a:xfrm>
            <a:custGeom>
              <a:rect b="b" l="l" r="r" t="t"/>
              <a:pathLst>
                <a:path extrusionOk="0" h="1518" w="1585">
                  <a:moveTo>
                    <a:pt x="1584" y="0"/>
                  </a:moveTo>
                  <a:lnTo>
                    <a:pt x="1584" y="0"/>
                  </a:lnTo>
                  <a:cubicBezTo>
                    <a:pt x="1358" y="184"/>
                    <a:pt x="1144" y="379"/>
                    <a:pt x="921" y="538"/>
                  </a:cubicBezTo>
                  <a:cubicBezTo>
                    <a:pt x="883" y="566"/>
                    <a:pt x="843" y="592"/>
                    <a:pt x="804" y="621"/>
                  </a:cubicBezTo>
                  <a:cubicBezTo>
                    <a:pt x="1009" y="467"/>
                    <a:pt x="1204" y="300"/>
                    <a:pt x="1386" y="117"/>
                  </a:cubicBezTo>
                  <a:lnTo>
                    <a:pt x="1386" y="117"/>
                  </a:lnTo>
                  <a:cubicBezTo>
                    <a:pt x="989" y="443"/>
                    <a:pt x="550" y="738"/>
                    <a:pt x="97" y="991"/>
                  </a:cubicBezTo>
                  <a:cubicBezTo>
                    <a:pt x="59" y="1008"/>
                    <a:pt x="1" y="1038"/>
                    <a:pt x="41" y="1086"/>
                  </a:cubicBezTo>
                  <a:cubicBezTo>
                    <a:pt x="48" y="1094"/>
                    <a:pt x="59" y="1098"/>
                    <a:pt x="69" y="1098"/>
                  </a:cubicBezTo>
                  <a:cubicBezTo>
                    <a:pt x="72" y="1098"/>
                    <a:pt x="74" y="1097"/>
                    <a:pt x="77" y="1097"/>
                  </a:cubicBezTo>
                  <a:lnTo>
                    <a:pt x="77" y="1097"/>
                  </a:lnTo>
                  <a:cubicBezTo>
                    <a:pt x="75" y="1101"/>
                    <a:pt x="71" y="1107"/>
                    <a:pt x="65" y="1121"/>
                  </a:cubicBezTo>
                  <a:cubicBezTo>
                    <a:pt x="56" y="1151"/>
                    <a:pt x="75" y="1177"/>
                    <a:pt x="100" y="1188"/>
                  </a:cubicBezTo>
                  <a:cubicBezTo>
                    <a:pt x="96" y="1193"/>
                    <a:pt x="92" y="1197"/>
                    <a:pt x="91" y="1203"/>
                  </a:cubicBezTo>
                  <a:cubicBezTo>
                    <a:pt x="83" y="1229"/>
                    <a:pt x="106" y="1258"/>
                    <a:pt x="132" y="1258"/>
                  </a:cubicBezTo>
                  <a:cubicBezTo>
                    <a:pt x="195" y="1236"/>
                    <a:pt x="212" y="1207"/>
                    <a:pt x="265" y="1172"/>
                  </a:cubicBezTo>
                  <a:cubicBezTo>
                    <a:pt x="297" y="1148"/>
                    <a:pt x="338" y="1117"/>
                    <a:pt x="382" y="1084"/>
                  </a:cubicBezTo>
                  <a:lnTo>
                    <a:pt x="382" y="1084"/>
                  </a:lnTo>
                  <a:cubicBezTo>
                    <a:pt x="380" y="1087"/>
                    <a:pt x="376" y="1093"/>
                    <a:pt x="376" y="1099"/>
                  </a:cubicBezTo>
                  <a:cubicBezTo>
                    <a:pt x="384" y="1238"/>
                    <a:pt x="363" y="1359"/>
                    <a:pt x="291" y="1469"/>
                  </a:cubicBezTo>
                  <a:cubicBezTo>
                    <a:pt x="289" y="1471"/>
                    <a:pt x="287" y="1474"/>
                    <a:pt x="287" y="1476"/>
                  </a:cubicBezTo>
                  <a:cubicBezTo>
                    <a:pt x="278" y="1495"/>
                    <a:pt x="295" y="1517"/>
                    <a:pt x="314" y="1517"/>
                  </a:cubicBezTo>
                  <a:cubicBezTo>
                    <a:pt x="316" y="1517"/>
                    <a:pt x="319" y="1517"/>
                    <a:pt x="321" y="1516"/>
                  </a:cubicBezTo>
                  <a:cubicBezTo>
                    <a:pt x="341" y="1508"/>
                    <a:pt x="350" y="1485"/>
                    <a:pt x="361" y="1469"/>
                  </a:cubicBezTo>
                  <a:cubicBezTo>
                    <a:pt x="400" y="1395"/>
                    <a:pt x="423" y="1312"/>
                    <a:pt x="433" y="1229"/>
                  </a:cubicBezTo>
                  <a:cubicBezTo>
                    <a:pt x="437" y="1183"/>
                    <a:pt x="443" y="1132"/>
                    <a:pt x="434" y="1088"/>
                  </a:cubicBezTo>
                  <a:cubicBezTo>
                    <a:pt x="430" y="1075"/>
                    <a:pt x="420" y="1070"/>
                    <a:pt x="409" y="1070"/>
                  </a:cubicBezTo>
                  <a:cubicBezTo>
                    <a:pt x="405" y="1070"/>
                    <a:pt x="401" y="1071"/>
                    <a:pt x="397" y="1072"/>
                  </a:cubicBezTo>
                  <a:cubicBezTo>
                    <a:pt x="436" y="1042"/>
                    <a:pt x="477" y="1012"/>
                    <a:pt x="516" y="981"/>
                  </a:cubicBezTo>
                  <a:cubicBezTo>
                    <a:pt x="692" y="839"/>
                    <a:pt x="903" y="683"/>
                    <a:pt x="1075" y="514"/>
                  </a:cubicBezTo>
                  <a:lnTo>
                    <a:pt x="1075" y="514"/>
                  </a:lnTo>
                  <a:cubicBezTo>
                    <a:pt x="970" y="597"/>
                    <a:pt x="861" y="677"/>
                    <a:pt x="752" y="754"/>
                  </a:cubicBezTo>
                  <a:cubicBezTo>
                    <a:pt x="830" y="694"/>
                    <a:pt x="910" y="632"/>
                    <a:pt x="995" y="564"/>
                  </a:cubicBezTo>
                  <a:cubicBezTo>
                    <a:pt x="1204" y="393"/>
                    <a:pt x="1391" y="194"/>
                    <a:pt x="15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59"/>
            <p:cNvSpPr/>
            <p:nvPr/>
          </p:nvSpPr>
          <p:spPr>
            <a:xfrm>
              <a:off x="6679725" y="3451325"/>
              <a:ext cx="27400" cy="6750"/>
            </a:xfrm>
            <a:custGeom>
              <a:rect b="b" l="l" r="r" t="t"/>
              <a:pathLst>
                <a:path extrusionOk="0" h="270" w="1096">
                  <a:moveTo>
                    <a:pt x="248" y="1"/>
                  </a:moveTo>
                  <a:cubicBezTo>
                    <a:pt x="213" y="1"/>
                    <a:pt x="201" y="49"/>
                    <a:pt x="225" y="68"/>
                  </a:cubicBezTo>
                  <a:cubicBezTo>
                    <a:pt x="195" y="63"/>
                    <a:pt x="164" y="58"/>
                    <a:pt x="134" y="54"/>
                  </a:cubicBezTo>
                  <a:cubicBezTo>
                    <a:pt x="133" y="54"/>
                    <a:pt x="131" y="54"/>
                    <a:pt x="129" y="54"/>
                  </a:cubicBezTo>
                  <a:cubicBezTo>
                    <a:pt x="100" y="54"/>
                    <a:pt x="78" y="98"/>
                    <a:pt x="101" y="124"/>
                  </a:cubicBezTo>
                  <a:cubicBezTo>
                    <a:pt x="90" y="122"/>
                    <a:pt x="80" y="120"/>
                    <a:pt x="69" y="119"/>
                  </a:cubicBezTo>
                  <a:lnTo>
                    <a:pt x="69" y="119"/>
                  </a:lnTo>
                  <a:cubicBezTo>
                    <a:pt x="66" y="118"/>
                    <a:pt x="63" y="118"/>
                    <a:pt x="60" y="118"/>
                  </a:cubicBezTo>
                  <a:cubicBezTo>
                    <a:pt x="52" y="118"/>
                    <a:pt x="43" y="121"/>
                    <a:pt x="35" y="125"/>
                  </a:cubicBezTo>
                  <a:cubicBezTo>
                    <a:pt x="0" y="145"/>
                    <a:pt x="8" y="199"/>
                    <a:pt x="47" y="209"/>
                  </a:cubicBezTo>
                  <a:cubicBezTo>
                    <a:pt x="247" y="253"/>
                    <a:pt x="552" y="270"/>
                    <a:pt x="815" y="270"/>
                  </a:cubicBezTo>
                  <a:cubicBezTo>
                    <a:pt x="860" y="270"/>
                    <a:pt x="904" y="269"/>
                    <a:pt x="947" y="268"/>
                  </a:cubicBezTo>
                  <a:cubicBezTo>
                    <a:pt x="752" y="248"/>
                    <a:pt x="556" y="207"/>
                    <a:pt x="361" y="171"/>
                  </a:cubicBezTo>
                  <a:lnTo>
                    <a:pt x="361" y="171"/>
                  </a:lnTo>
                  <a:cubicBezTo>
                    <a:pt x="551" y="191"/>
                    <a:pt x="740" y="197"/>
                    <a:pt x="929" y="197"/>
                  </a:cubicBezTo>
                  <a:cubicBezTo>
                    <a:pt x="943" y="197"/>
                    <a:pt x="957" y="197"/>
                    <a:pt x="971" y="197"/>
                  </a:cubicBezTo>
                  <a:cubicBezTo>
                    <a:pt x="758" y="168"/>
                    <a:pt x="542" y="124"/>
                    <a:pt x="326" y="85"/>
                  </a:cubicBezTo>
                  <a:lnTo>
                    <a:pt x="326" y="85"/>
                  </a:lnTo>
                  <a:cubicBezTo>
                    <a:pt x="582" y="112"/>
                    <a:pt x="840" y="129"/>
                    <a:pt x="1096" y="139"/>
                  </a:cubicBezTo>
                  <a:cubicBezTo>
                    <a:pt x="829" y="101"/>
                    <a:pt x="487" y="38"/>
                    <a:pt x="259" y="2"/>
                  </a:cubicBezTo>
                  <a:cubicBezTo>
                    <a:pt x="255" y="1"/>
                    <a:pt x="251" y="1"/>
                    <a:pt x="2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59"/>
            <p:cNvSpPr/>
            <p:nvPr/>
          </p:nvSpPr>
          <p:spPr>
            <a:xfrm>
              <a:off x="6669125" y="3479850"/>
              <a:ext cx="53050" cy="94925"/>
            </a:xfrm>
            <a:custGeom>
              <a:rect b="b" l="l" r="r" t="t"/>
              <a:pathLst>
                <a:path extrusionOk="0" h="3797" w="2122">
                  <a:moveTo>
                    <a:pt x="2067" y="0"/>
                  </a:moveTo>
                  <a:cubicBezTo>
                    <a:pt x="2041" y="404"/>
                    <a:pt x="1937" y="801"/>
                    <a:pt x="1807" y="1189"/>
                  </a:cubicBezTo>
                  <a:cubicBezTo>
                    <a:pt x="1695" y="1513"/>
                    <a:pt x="1546" y="1853"/>
                    <a:pt x="1360" y="2153"/>
                  </a:cubicBezTo>
                  <a:cubicBezTo>
                    <a:pt x="1357" y="2151"/>
                    <a:pt x="1354" y="2148"/>
                    <a:pt x="1349" y="2147"/>
                  </a:cubicBezTo>
                  <a:cubicBezTo>
                    <a:pt x="1308" y="2135"/>
                    <a:pt x="1267" y="2132"/>
                    <a:pt x="1226" y="2132"/>
                  </a:cubicBezTo>
                  <a:cubicBezTo>
                    <a:pt x="1176" y="2132"/>
                    <a:pt x="1126" y="2137"/>
                    <a:pt x="1077" y="2140"/>
                  </a:cubicBezTo>
                  <a:cubicBezTo>
                    <a:pt x="893" y="2153"/>
                    <a:pt x="713" y="2218"/>
                    <a:pt x="575" y="2342"/>
                  </a:cubicBezTo>
                  <a:cubicBezTo>
                    <a:pt x="542" y="2376"/>
                    <a:pt x="501" y="2410"/>
                    <a:pt x="484" y="2455"/>
                  </a:cubicBezTo>
                  <a:cubicBezTo>
                    <a:pt x="482" y="2459"/>
                    <a:pt x="484" y="2461"/>
                    <a:pt x="484" y="2465"/>
                  </a:cubicBezTo>
                  <a:cubicBezTo>
                    <a:pt x="341" y="2366"/>
                    <a:pt x="217" y="2259"/>
                    <a:pt x="95" y="2115"/>
                  </a:cubicBezTo>
                  <a:lnTo>
                    <a:pt x="95" y="2115"/>
                  </a:lnTo>
                  <a:cubicBezTo>
                    <a:pt x="202" y="2305"/>
                    <a:pt x="350" y="2467"/>
                    <a:pt x="521" y="2603"/>
                  </a:cubicBezTo>
                  <a:cubicBezTo>
                    <a:pt x="371" y="2504"/>
                    <a:pt x="234" y="2392"/>
                    <a:pt x="106" y="2250"/>
                  </a:cubicBezTo>
                  <a:lnTo>
                    <a:pt x="106" y="2250"/>
                  </a:lnTo>
                  <a:cubicBezTo>
                    <a:pt x="203" y="2397"/>
                    <a:pt x="317" y="2536"/>
                    <a:pt x="453" y="2652"/>
                  </a:cubicBezTo>
                  <a:cubicBezTo>
                    <a:pt x="283" y="2543"/>
                    <a:pt x="137" y="2417"/>
                    <a:pt x="1" y="2251"/>
                  </a:cubicBezTo>
                  <a:lnTo>
                    <a:pt x="1" y="2251"/>
                  </a:lnTo>
                  <a:cubicBezTo>
                    <a:pt x="95" y="2409"/>
                    <a:pt x="222" y="2552"/>
                    <a:pt x="357" y="2674"/>
                  </a:cubicBezTo>
                  <a:cubicBezTo>
                    <a:pt x="346" y="2674"/>
                    <a:pt x="336" y="2678"/>
                    <a:pt x="329" y="2691"/>
                  </a:cubicBezTo>
                  <a:cubicBezTo>
                    <a:pt x="255" y="2827"/>
                    <a:pt x="221" y="2985"/>
                    <a:pt x="207" y="3139"/>
                  </a:cubicBezTo>
                  <a:cubicBezTo>
                    <a:pt x="201" y="3312"/>
                    <a:pt x="238" y="3490"/>
                    <a:pt x="300" y="3651"/>
                  </a:cubicBezTo>
                  <a:cubicBezTo>
                    <a:pt x="317" y="3696"/>
                    <a:pt x="338" y="3739"/>
                    <a:pt x="358" y="3781"/>
                  </a:cubicBezTo>
                  <a:cubicBezTo>
                    <a:pt x="362" y="3788"/>
                    <a:pt x="369" y="3793"/>
                    <a:pt x="377" y="3795"/>
                  </a:cubicBezTo>
                  <a:cubicBezTo>
                    <a:pt x="380" y="3796"/>
                    <a:pt x="383" y="3797"/>
                    <a:pt x="385" y="3797"/>
                  </a:cubicBezTo>
                  <a:cubicBezTo>
                    <a:pt x="406" y="3797"/>
                    <a:pt x="422" y="3771"/>
                    <a:pt x="410" y="3752"/>
                  </a:cubicBezTo>
                  <a:cubicBezTo>
                    <a:pt x="319" y="3572"/>
                    <a:pt x="264" y="3371"/>
                    <a:pt x="265" y="3166"/>
                  </a:cubicBezTo>
                  <a:cubicBezTo>
                    <a:pt x="266" y="3047"/>
                    <a:pt x="311" y="2879"/>
                    <a:pt x="350" y="2782"/>
                  </a:cubicBezTo>
                  <a:cubicBezTo>
                    <a:pt x="358" y="2756"/>
                    <a:pt x="377" y="2734"/>
                    <a:pt x="386" y="2708"/>
                  </a:cubicBezTo>
                  <a:lnTo>
                    <a:pt x="386" y="2700"/>
                  </a:lnTo>
                  <a:cubicBezTo>
                    <a:pt x="461" y="2766"/>
                    <a:pt x="539" y="2825"/>
                    <a:pt x="613" y="2875"/>
                  </a:cubicBezTo>
                  <a:cubicBezTo>
                    <a:pt x="639" y="2890"/>
                    <a:pt x="665" y="2916"/>
                    <a:pt x="696" y="2921"/>
                  </a:cubicBezTo>
                  <a:cubicBezTo>
                    <a:pt x="700" y="2922"/>
                    <a:pt x="703" y="2922"/>
                    <a:pt x="706" y="2922"/>
                  </a:cubicBezTo>
                  <a:cubicBezTo>
                    <a:pt x="737" y="2922"/>
                    <a:pt x="760" y="2891"/>
                    <a:pt x="758" y="2862"/>
                  </a:cubicBezTo>
                  <a:lnTo>
                    <a:pt x="758" y="2862"/>
                  </a:lnTo>
                  <a:cubicBezTo>
                    <a:pt x="781" y="2875"/>
                    <a:pt x="801" y="2884"/>
                    <a:pt x="815" y="2887"/>
                  </a:cubicBezTo>
                  <a:cubicBezTo>
                    <a:pt x="818" y="2888"/>
                    <a:pt x="820" y="2888"/>
                    <a:pt x="823" y="2888"/>
                  </a:cubicBezTo>
                  <a:cubicBezTo>
                    <a:pt x="857" y="2888"/>
                    <a:pt x="885" y="2851"/>
                    <a:pt x="873" y="2818"/>
                  </a:cubicBezTo>
                  <a:cubicBezTo>
                    <a:pt x="872" y="2813"/>
                    <a:pt x="870" y="2810"/>
                    <a:pt x="867" y="2806"/>
                  </a:cubicBezTo>
                  <a:cubicBezTo>
                    <a:pt x="887" y="2801"/>
                    <a:pt x="902" y="2787"/>
                    <a:pt x="908" y="2767"/>
                  </a:cubicBezTo>
                  <a:cubicBezTo>
                    <a:pt x="923" y="2714"/>
                    <a:pt x="866" y="2695"/>
                    <a:pt x="830" y="2674"/>
                  </a:cubicBezTo>
                  <a:cubicBezTo>
                    <a:pt x="763" y="2637"/>
                    <a:pt x="695" y="2601"/>
                    <a:pt x="630" y="2560"/>
                  </a:cubicBezTo>
                  <a:cubicBezTo>
                    <a:pt x="592" y="2535"/>
                    <a:pt x="556" y="2512"/>
                    <a:pt x="520" y="2488"/>
                  </a:cubicBezTo>
                  <a:cubicBezTo>
                    <a:pt x="527" y="2486"/>
                    <a:pt x="535" y="2482"/>
                    <a:pt x="541" y="2473"/>
                  </a:cubicBezTo>
                  <a:cubicBezTo>
                    <a:pt x="598" y="2382"/>
                    <a:pt x="734" y="2290"/>
                    <a:pt x="836" y="2251"/>
                  </a:cubicBezTo>
                  <a:cubicBezTo>
                    <a:pt x="978" y="2202"/>
                    <a:pt x="1092" y="2194"/>
                    <a:pt x="1241" y="2190"/>
                  </a:cubicBezTo>
                  <a:cubicBezTo>
                    <a:pt x="1244" y="2190"/>
                    <a:pt x="1247" y="2190"/>
                    <a:pt x="1250" y="2190"/>
                  </a:cubicBezTo>
                  <a:cubicBezTo>
                    <a:pt x="1285" y="2190"/>
                    <a:pt x="1298" y="2196"/>
                    <a:pt x="1334" y="2202"/>
                  </a:cubicBezTo>
                  <a:cubicBezTo>
                    <a:pt x="1256" y="2323"/>
                    <a:pt x="1171" y="2437"/>
                    <a:pt x="1081" y="2539"/>
                  </a:cubicBezTo>
                  <a:cubicBezTo>
                    <a:pt x="1053" y="2580"/>
                    <a:pt x="991" y="2612"/>
                    <a:pt x="986" y="2664"/>
                  </a:cubicBezTo>
                  <a:cubicBezTo>
                    <a:pt x="986" y="2700"/>
                    <a:pt x="1016" y="2722"/>
                    <a:pt x="1046" y="2722"/>
                  </a:cubicBezTo>
                  <a:cubicBezTo>
                    <a:pt x="1064" y="2722"/>
                    <a:pt x="1083" y="2714"/>
                    <a:pt x="1095" y="2697"/>
                  </a:cubicBezTo>
                  <a:cubicBezTo>
                    <a:pt x="1125" y="2666"/>
                    <a:pt x="1151" y="2635"/>
                    <a:pt x="1180" y="2603"/>
                  </a:cubicBezTo>
                  <a:lnTo>
                    <a:pt x="1180" y="2603"/>
                  </a:lnTo>
                  <a:cubicBezTo>
                    <a:pt x="1172" y="2637"/>
                    <a:pt x="1203" y="2673"/>
                    <a:pt x="1238" y="2673"/>
                  </a:cubicBezTo>
                  <a:cubicBezTo>
                    <a:pt x="1243" y="2673"/>
                    <a:pt x="1248" y="2672"/>
                    <a:pt x="1253" y="2671"/>
                  </a:cubicBezTo>
                  <a:cubicBezTo>
                    <a:pt x="1287" y="2661"/>
                    <a:pt x="1301" y="2624"/>
                    <a:pt x="1323" y="2600"/>
                  </a:cubicBezTo>
                  <a:cubicBezTo>
                    <a:pt x="1360" y="2549"/>
                    <a:pt x="1396" y="2497"/>
                    <a:pt x="1431" y="2444"/>
                  </a:cubicBezTo>
                  <a:cubicBezTo>
                    <a:pt x="1467" y="2386"/>
                    <a:pt x="1501" y="2328"/>
                    <a:pt x="1536" y="2269"/>
                  </a:cubicBezTo>
                  <a:cubicBezTo>
                    <a:pt x="1618" y="2297"/>
                    <a:pt x="1697" y="2382"/>
                    <a:pt x="1752" y="2461"/>
                  </a:cubicBezTo>
                  <a:cubicBezTo>
                    <a:pt x="1842" y="2581"/>
                    <a:pt x="1885" y="2687"/>
                    <a:pt x="1918" y="2833"/>
                  </a:cubicBezTo>
                  <a:cubicBezTo>
                    <a:pt x="1954" y="2987"/>
                    <a:pt x="1960" y="3136"/>
                    <a:pt x="1933" y="3307"/>
                  </a:cubicBezTo>
                  <a:cubicBezTo>
                    <a:pt x="1920" y="3419"/>
                    <a:pt x="1868" y="3623"/>
                    <a:pt x="1794" y="3704"/>
                  </a:cubicBezTo>
                  <a:cubicBezTo>
                    <a:pt x="1788" y="3717"/>
                    <a:pt x="1794" y="3734"/>
                    <a:pt x="1805" y="3742"/>
                  </a:cubicBezTo>
                  <a:cubicBezTo>
                    <a:pt x="1809" y="3744"/>
                    <a:pt x="1814" y="3746"/>
                    <a:pt x="1818" y="3746"/>
                  </a:cubicBezTo>
                  <a:cubicBezTo>
                    <a:pt x="1868" y="3746"/>
                    <a:pt x="1928" y="3584"/>
                    <a:pt x="1939" y="3548"/>
                  </a:cubicBezTo>
                  <a:cubicBezTo>
                    <a:pt x="2069" y="3135"/>
                    <a:pt x="2022" y="2638"/>
                    <a:pt x="1708" y="2318"/>
                  </a:cubicBezTo>
                  <a:cubicBezTo>
                    <a:pt x="1665" y="2275"/>
                    <a:pt x="1617" y="2239"/>
                    <a:pt x="1562" y="2218"/>
                  </a:cubicBezTo>
                  <a:cubicBezTo>
                    <a:pt x="1614" y="2126"/>
                    <a:pt x="1663" y="2032"/>
                    <a:pt x="1709" y="1938"/>
                  </a:cubicBezTo>
                  <a:cubicBezTo>
                    <a:pt x="1823" y="1694"/>
                    <a:pt x="1928" y="1442"/>
                    <a:pt x="1995" y="1180"/>
                  </a:cubicBezTo>
                  <a:cubicBezTo>
                    <a:pt x="2062" y="911"/>
                    <a:pt x="2105" y="633"/>
                    <a:pt x="2121" y="356"/>
                  </a:cubicBezTo>
                  <a:lnTo>
                    <a:pt x="2121" y="356"/>
                  </a:lnTo>
                  <a:cubicBezTo>
                    <a:pt x="2058" y="765"/>
                    <a:pt x="1941" y="1164"/>
                    <a:pt x="1783" y="1540"/>
                  </a:cubicBezTo>
                  <a:cubicBezTo>
                    <a:pt x="1789" y="1523"/>
                    <a:pt x="1796" y="1503"/>
                    <a:pt x="1803" y="1485"/>
                  </a:cubicBezTo>
                  <a:cubicBezTo>
                    <a:pt x="1985" y="1014"/>
                    <a:pt x="2088" y="508"/>
                    <a:pt x="20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59"/>
            <p:cNvSpPr/>
            <p:nvPr/>
          </p:nvSpPr>
          <p:spPr>
            <a:xfrm>
              <a:off x="6705700" y="3570675"/>
              <a:ext cx="14075" cy="39050"/>
            </a:xfrm>
            <a:custGeom>
              <a:rect b="b" l="l" r="r" t="t"/>
              <a:pathLst>
                <a:path extrusionOk="0" h="1562" w="563">
                  <a:moveTo>
                    <a:pt x="145" y="1"/>
                  </a:moveTo>
                  <a:cubicBezTo>
                    <a:pt x="295" y="244"/>
                    <a:pt x="381" y="522"/>
                    <a:pt x="411" y="785"/>
                  </a:cubicBezTo>
                  <a:cubicBezTo>
                    <a:pt x="357" y="515"/>
                    <a:pt x="254" y="242"/>
                    <a:pt x="102" y="49"/>
                  </a:cubicBezTo>
                  <a:lnTo>
                    <a:pt x="102" y="49"/>
                  </a:lnTo>
                  <a:cubicBezTo>
                    <a:pt x="185" y="171"/>
                    <a:pt x="224" y="307"/>
                    <a:pt x="263" y="450"/>
                  </a:cubicBezTo>
                  <a:cubicBezTo>
                    <a:pt x="308" y="626"/>
                    <a:pt x="332" y="801"/>
                    <a:pt x="340" y="980"/>
                  </a:cubicBezTo>
                  <a:cubicBezTo>
                    <a:pt x="301" y="667"/>
                    <a:pt x="201" y="360"/>
                    <a:pt x="37" y="90"/>
                  </a:cubicBezTo>
                  <a:lnTo>
                    <a:pt x="37" y="90"/>
                  </a:lnTo>
                  <a:cubicBezTo>
                    <a:pt x="155" y="356"/>
                    <a:pt x="221" y="623"/>
                    <a:pt x="242" y="899"/>
                  </a:cubicBezTo>
                  <a:lnTo>
                    <a:pt x="242" y="899"/>
                  </a:lnTo>
                  <a:cubicBezTo>
                    <a:pt x="242" y="897"/>
                    <a:pt x="241" y="895"/>
                    <a:pt x="241" y="893"/>
                  </a:cubicBezTo>
                  <a:cubicBezTo>
                    <a:pt x="198" y="636"/>
                    <a:pt x="111" y="388"/>
                    <a:pt x="0" y="154"/>
                  </a:cubicBezTo>
                  <a:lnTo>
                    <a:pt x="0" y="154"/>
                  </a:lnTo>
                  <a:cubicBezTo>
                    <a:pt x="124" y="522"/>
                    <a:pt x="171" y="822"/>
                    <a:pt x="166" y="1197"/>
                  </a:cubicBezTo>
                  <a:cubicBezTo>
                    <a:pt x="164" y="1214"/>
                    <a:pt x="170" y="1231"/>
                    <a:pt x="181" y="1244"/>
                  </a:cubicBezTo>
                  <a:cubicBezTo>
                    <a:pt x="170" y="1340"/>
                    <a:pt x="157" y="1434"/>
                    <a:pt x="152" y="1530"/>
                  </a:cubicBezTo>
                  <a:cubicBezTo>
                    <a:pt x="157" y="1549"/>
                    <a:pt x="176" y="1562"/>
                    <a:pt x="195" y="1562"/>
                  </a:cubicBezTo>
                  <a:cubicBezTo>
                    <a:pt x="202" y="1562"/>
                    <a:pt x="209" y="1560"/>
                    <a:pt x="216" y="1556"/>
                  </a:cubicBezTo>
                  <a:cubicBezTo>
                    <a:pt x="231" y="1546"/>
                    <a:pt x="238" y="1529"/>
                    <a:pt x="244" y="1512"/>
                  </a:cubicBezTo>
                  <a:cubicBezTo>
                    <a:pt x="254" y="1520"/>
                    <a:pt x="267" y="1526"/>
                    <a:pt x="283" y="1526"/>
                  </a:cubicBezTo>
                  <a:cubicBezTo>
                    <a:pt x="296" y="1526"/>
                    <a:pt x="308" y="1522"/>
                    <a:pt x="315" y="1516"/>
                  </a:cubicBezTo>
                  <a:cubicBezTo>
                    <a:pt x="325" y="1536"/>
                    <a:pt x="347" y="1550"/>
                    <a:pt x="370" y="1550"/>
                  </a:cubicBezTo>
                  <a:cubicBezTo>
                    <a:pt x="380" y="1550"/>
                    <a:pt x="389" y="1547"/>
                    <a:pt x="398" y="1541"/>
                  </a:cubicBezTo>
                  <a:cubicBezTo>
                    <a:pt x="407" y="1536"/>
                    <a:pt x="413" y="1529"/>
                    <a:pt x="418" y="1520"/>
                  </a:cubicBezTo>
                  <a:cubicBezTo>
                    <a:pt x="429" y="1536"/>
                    <a:pt x="450" y="1546"/>
                    <a:pt x="470" y="1546"/>
                  </a:cubicBezTo>
                  <a:cubicBezTo>
                    <a:pt x="484" y="1546"/>
                    <a:pt x="498" y="1541"/>
                    <a:pt x="509" y="1530"/>
                  </a:cubicBezTo>
                  <a:cubicBezTo>
                    <a:pt x="542" y="1484"/>
                    <a:pt x="540" y="1419"/>
                    <a:pt x="548" y="1365"/>
                  </a:cubicBezTo>
                  <a:cubicBezTo>
                    <a:pt x="563" y="1223"/>
                    <a:pt x="552" y="1082"/>
                    <a:pt x="533" y="943"/>
                  </a:cubicBezTo>
                  <a:cubicBezTo>
                    <a:pt x="497" y="599"/>
                    <a:pt x="360" y="271"/>
                    <a:pt x="1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59"/>
            <p:cNvSpPr/>
            <p:nvPr/>
          </p:nvSpPr>
          <p:spPr>
            <a:xfrm>
              <a:off x="6607925" y="3572900"/>
              <a:ext cx="77350" cy="58625"/>
            </a:xfrm>
            <a:custGeom>
              <a:rect b="b" l="l" r="r" t="t"/>
              <a:pathLst>
                <a:path extrusionOk="0" h="2345" w="3094">
                  <a:moveTo>
                    <a:pt x="3094" y="0"/>
                  </a:moveTo>
                  <a:cubicBezTo>
                    <a:pt x="2423" y="980"/>
                    <a:pt x="1611" y="1644"/>
                    <a:pt x="539" y="2070"/>
                  </a:cubicBezTo>
                  <a:cubicBezTo>
                    <a:pt x="412" y="2120"/>
                    <a:pt x="285" y="2164"/>
                    <a:pt x="157" y="2203"/>
                  </a:cubicBezTo>
                  <a:cubicBezTo>
                    <a:pt x="107" y="2226"/>
                    <a:pt x="18" y="2212"/>
                    <a:pt x="5" y="2279"/>
                  </a:cubicBezTo>
                  <a:cubicBezTo>
                    <a:pt x="0" y="2307"/>
                    <a:pt x="21" y="2336"/>
                    <a:pt x="48" y="2343"/>
                  </a:cubicBezTo>
                  <a:cubicBezTo>
                    <a:pt x="53" y="2344"/>
                    <a:pt x="59" y="2345"/>
                    <a:pt x="64" y="2345"/>
                  </a:cubicBezTo>
                  <a:cubicBezTo>
                    <a:pt x="87" y="2345"/>
                    <a:pt x="111" y="2335"/>
                    <a:pt x="134" y="2331"/>
                  </a:cubicBezTo>
                  <a:cubicBezTo>
                    <a:pt x="220" y="2307"/>
                    <a:pt x="306" y="2279"/>
                    <a:pt x="389" y="2251"/>
                  </a:cubicBezTo>
                  <a:cubicBezTo>
                    <a:pt x="1523" y="1855"/>
                    <a:pt x="2526" y="1062"/>
                    <a:pt x="30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59"/>
            <p:cNvSpPr/>
            <p:nvPr/>
          </p:nvSpPr>
          <p:spPr>
            <a:xfrm>
              <a:off x="6545075" y="3569950"/>
              <a:ext cx="139325" cy="82550"/>
            </a:xfrm>
            <a:custGeom>
              <a:rect b="b" l="l" r="r" t="t"/>
              <a:pathLst>
                <a:path extrusionOk="0" h="3302" w="5573">
                  <a:moveTo>
                    <a:pt x="1808" y="2111"/>
                  </a:moveTo>
                  <a:cubicBezTo>
                    <a:pt x="1808" y="2111"/>
                    <a:pt x="1808" y="2111"/>
                    <a:pt x="1808" y="2111"/>
                  </a:cubicBezTo>
                  <a:lnTo>
                    <a:pt x="1808" y="2111"/>
                  </a:lnTo>
                  <a:cubicBezTo>
                    <a:pt x="1808" y="2111"/>
                    <a:pt x="1808" y="2111"/>
                    <a:pt x="1808" y="2111"/>
                  </a:cubicBezTo>
                  <a:close/>
                  <a:moveTo>
                    <a:pt x="5573" y="1"/>
                  </a:moveTo>
                  <a:cubicBezTo>
                    <a:pt x="5384" y="299"/>
                    <a:pt x="5147" y="557"/>
                    <a:pt x="4896" y="808"/>
                  </a:cubicBezTo>
                  <a:cubicBezTo>
                    <a:pt x="4327" y="1385"/>
                    <a:pt x="3652" y="1854"/>
                    <a:pt x="2899" y="2100"/>
                  </a:cubicBezTo>
                  <a:cubicBezTo>
                    <a:pt x="2890" y="2102"/>
                    <a:pt x="2882" y="2105"/>
                    <a:pt x="2871" y="2109"/>
                  </a:cubicBezTo>
                  <a:cubicBezTo>
                    <a:pt x="2873" y="2088"/>
                    <a:pt x="2852" y="2061"/>
                    <a:pt x="2837" y="2044"/>
                  </a:cubicBezTo>
                  <a:cubicBezTo>
                    <a:pt x="2795" y="1987"/>
                    <a:pt x="2745" y="1939"/>
                    <a:pt x="2687" y="1898"/>
                  </a:cubicBezTo>
                  <a:cubicBezTo>
                    <a:pt x="2540" y="1798"/>
                    <a:pt x="2367" y="1731"/>
                    <a:pt x="2189" y="1720"/>
                  </a:cubicBezTo>
                  <a:cubicBezTo>
                    <a:pt x="2185" y="1720"/>
                    <a:pt x="2181" y="1720"/>
                    <a:pt x="2178" y="1720"/>
                  </a:cubicBezTo>
                  <a:cubicBezTo>
                    <a:pt x="2012" y="1720"/>
                    <a:pt x="1845" y="1766"/>
                    <a:pt x="1711" y="1865"/>
                  </a:cubicBezTo>
                  <a:cubicBezTo>
                    <a:pt x="1656" y="1906"/>
                    <a:pt x="1606" y="1958"/>
                    <a:pt x="1569" y="2017"/>
                  </a:cubicBezTo>
                  <a:cubicBezTo>
                    <a:pt x="1401" y="1947"/>
                    <a:pt x="1237" y="1869"/>
                    <a:pt x="1054" y="1756"/>
                  </a:cubicBezTo>
                  <a:lnTo>
                    <a:pt x="1054" y="1756"/>
                  </a:lnTo>
                  <a:cubicBezTo>
                    <a:pt x="1189" y="1863"/>
                    <a:pt x="1323" y="1968"/>
                    <a:pt x="1469" y="2060"/>
                  </a:cubicBezTo>
                  <a:cubicBezTo>
                    <a:pt x="1256" y="1940"/>
                    <a:pt x="1024" y="1785"/>
                    <a:pt x="835" y="1646"/>
                  </a:cubicBezTo>
                  <a:cubicBezTo>
                    <a:pt x="585" y="1456"/>
                    <a:pt x="345" y="1287"/>
                    <a:pt x="106" y="1028"/>
                  </a:cubicBezTo>
                  <a:lnTo>
                    <a:pt x="106" y="1028"/>
                  </a:lnTo>
                  <a:cubicBezTo>
                    <a:pt x="403" y="1431"/>
                    <a:pt x="779" y="1776"/>
                    <a:pt x="1206" y="2040"/>
                  </a:cubicBezTo>
                  <a:cubicBezTo>
                    <a:pt x="1337" y="2124"/>
                    <a:pt x="1472" y="2199"/>
                    <a:pt x="1611" y="2264"/>
                  </a:cubicBezTo>
                  <a:cubicBezTo>
                    <a:pt x="1644" y="2277"/>
                    <a:pt x="1677" y="2296"/>
                    <a:pt x="1711" y="2311"/>
                  </a:cubicBezTo>
                  <a:lnTo>
                    <a:pt x="1695" y="2307"/>
                  </a:lnTo>
                  <a:cubicBezTo>
                    <a:pt x="1344" y="2181"/>
                    <a:pt x="947" y="1901"/>
                    <a:pt x="681" y="1683"/>
                  </a:cubicBezTo>
                  <a:cubicBezTo>
                    <a:pt x="442" y="1488"/>
                    <a:pt x="197" y="1293"/>
                    <a:pt x="0" y="1054"/>
                  </a:cubicBezTo>
                  <a:lnTo>
                    <a:pt x="0" y="1054"/>
                  </a:lnTo>
                  <a:cubicBezTo>
                    <a:pt x="344" y="1587"/>
                    <a:pt x="845" y="2037"/>
                    <a:pt x="1425" y="2315"/>
                  </a:cubicBezTo>
                  <a:cubicBezTo>
                    <a:pt x="1383" y="2419"/>
                    <a:pt x="1374" y="2534"/>
                    <a:pt x="1394" y="2646"/>
                  </a:cubicBezTo>
                  <a:cubicBezTo>
                    <a:pt x="1404" y="2739"/>
                    <a:pt x="1432" y="2831"/>
                    <a:pt x="1478" y="2913"/>
                  </a:cubicBezTo>
                  <a:cubicBezTo>
                    <a:pt x="1538" y="3021"/>
                    <a:pt x="1617" y="3119"/>
                    <a:pt x="1721" y="3186"/>
                  </a:cubicBezTo>
                  <a:cubicBezTo>
                    <a:pt x="1792" y="3233"/>
                    <a:pt x="1874" y="3258"/>
                    <a:pt x="1956" y="3279"/>
                  </a:cubicBezTo>
                  <a:cubicBezTo>
                    <a:pt x="2012" y="3293"/>
                    <a:pt x="2069" y="3302"/>
                    <a:pt x="2128" y="3302"/>
                  </a:cubicBezTo>
                  <a:cubicBezTo>
                    <a:pt x="2143" y="3302"/>
                    <a:pt x="2163" y="3301"/>
                    <a:pt x="2169" y="3284"/>
                  </a:cubicBezTo>
                  <a:cubicBezTo>
                    <a:pt x="2181" y="3244"/>
                    <a:pt x="2146" y="3243"/>
                    <a:pt x="2116" y="3243"/>
                  </a:cubicBezTo>
                  <a:cubicBezTo>
                    <a:pt x="2114" y="3243"/>
                    <a:pt x="2112" y="3243"/>
                    <a:pt x="2110" y="3243"/>
                  </a:cubicBezTo>
                  <a:cubicBezTo>
                    <a:pt x="2107" y="3243"/>
                    <a:pt x="2103" y="3243"/>
                    <a:pt x="2100" y="3243"/>
                  </a:cubicBezTo>
                  <a:cubicBezTo>
                    <a:pt x="2054" y="3240"/>
                    <a:pt x="2028" y="3235"/>
                    <a:pt x="1971" y="3222"/>
                  </a:cubicBezTo>
                  <a:cubicBezTo>
                    <a:pt x="1623" y="3155"/>
                    <a:pt x="1414" y="2810"/>
                    <a:pt x="1445" y="2462"/>
                  </a:cubicBezTo>
                  <a:cubicBezTo>
                    <a:pt x="1445" y="2450"/>
                    <a:pt x="1463" y="2380"/>
                    <a:pt x="1478" y="2338"/>
                  </a:cubicBezTo>
                  <a:cubicBezTo>
                    <a:pt x="1548" y="2370"/>
                    <a:pt x="1617" y="2399"/>
                    <a:pt x="1688" y="2426"/>
                  </a:cubicBezTo>
                  <a:cubicBezTo>
                    <a:pt x="1693" y="2427"/>
                    <a:pt x="1698" y="2427"/>
                    <a:pt x="1703" y="2427"/>
                  </a:cubicBezTo>
                  <a:cubicBezTo>
                    <a:pt x="1772" y="2427"/>
                    <a:pt x="1783" y="2340"/>
                    <a:pt x="1719" y="2313"/>
                  </a:cubicBezTo>
                  <a:lnTo>
                    <a:pt x="1719" y="2313"/>
                  </a:lnTo>
                  <a:cubicBezTo>
                    <a:pt x="1740" y="2321"/>
                    <a:pt x="1761" y="2327"/>
                    <a:pt x="1783" y="2327"/>
                  </a:cubicBezTo>
                  <a:cubicBezTo>
                    <a:pt x="1823" y="2325"/>
                    <a:pt x="1847" y="2275"/>
                    <a:pt x="1826" y="2241"/>
                  </a:cubicBezTo>
                  <a:cubicBezTo>
                    <a:pt x="1793" y="2204"/>
                    <a:pt x="1805" y="2224"/>
                    <a:pt x="1760" y="2203"/>
                  </a:cubicBezTo>
                  <a:cubicBezTo>
                    <a:pt x="1756" y="2202"/>
                    <a:pt x="1752" y="2199"/>
                    <a:pt x="1749" y="2198"/>
                  </a:cubicBezTo>
                  <a:lnTo>
                    <a:pt x="1749" y="2198"/>
                  </a:lnTo>
                  <a:cubicBezTo>
                    <a:pt x="1768" y="2204"/>
                    <a:pt x="1785" y="2207"/>
                    <a:pt x="1795" y="2207"/>
                  </a:cubicBezTo>
                  <a:cubicBezTo>
                    <a:pt x="1797" y="2207"/>
                    <a:pt x="1799" y="2207"/>
                    <a:pt x="1800" y="2207"/>
                  </a:cubicBezTo>
                  <a:cubicBezTo>
                    <a:pt x="1851" y="2203"/>
                    <a:pt x="1857" y="2126"/>
                    <a:pt x="1809" y="2111"/>
                  </a:cubicBezTo>
                  <a:lnTo>
                    <a:pt x="1809" y="2111"/>
                  </a:lnTo>
                  <a:cubicBezTo>
                    <a:pt x="1809" y="2111"/>
                    <a:pt x="1809" y="2111"/>
                    <a:pt x="1809" y="2111"/>
                  </a:cubicBezTo>
                  <a:cubicBezTo>
                    <a:pt x="1814" y="2113"/>
                    <a:pt x="1816" y="2114"/>
                    <a:pt x="1817" y="2114"/>
                  </a:cubicBezTo>
                  <a:cubicBezTo>
                    <a:pt x="1817" y="2114"/>
                    <a:pt x="1808" y="2110"/>
                    <a:pt x="1801" y="2107"/>
                  </a:cubicBezTo>
                  <a:cubicBezTo>
                    <a:pt x="1800" y="2107"/>
                    <a:pt x="1800" y="2106"/>
                    <a:pt x="1798" y="2106"/>
                  </a:cubicBezTo>
                  <a:cubicBezTo>
                    <a:pt x="1736" y="2083"/>
                    <a:pt x="1678" y="2061"/>
                    <a:pt x="1618" y="2038"/>
                  </a:cubicBezTo>
                  <a:cubicBezTo>
                    <a:pt x="1741" y="1870"/>
                    <a:pt x="1960" y="1779"/>
                    <a:pt x="2170" y="1779"/>
                  </a:cubicBezTo>
                  <a:cubicBezTo>
                    <a:pt x="2176" y="1779"/>
                    <a:pt x="2182" y="1779"/>
                    <a:pt x="2188" y="1779"/>
                  </a:cubicBezTo>
                  <a:cubicBezTo>
                    <a:pt x="2306" y="1785"/>
                    <a:pt x="2442" y="1828"/>
                    <a:pt x="2553" y="1886"/>
                  </a:cubicBezTo>
                  <a:cubicBezTo>
                    <a:pt x="2647" y="1935"/>
                    <a:pt x="2704" y="1976"/>
                    <a:pt x="2771" y="2053"/>
                  </a:cubicBezTo>
                  <a:cubicBezTo>
                    <a:pt x="2792" y="2078"/>
                    <a:pt x="2796" y="2083"/>
                    <a:pt x="2820" y="2116"/>
                  </a:cubicBezTo>
                  <a:cubicBezTo>
                    <a:pt x="2821" y="2119"/>
                    <a:pt x="2823" y="2121"/>
                    <a:pt x="2825" y="2122"/>
                  </a:cubicBezTo>
                  <a:cubicBezTo>
                    <a:pt x="2749" y="2146"/>
                    <a:pt x="2673" y="2167"/>
                    <a:pt x="2596" y="2184"/>
                  </a:cubicBezTo>
                  <a:cubicBezTo>
                    <a:pt x="2555" y="2199"/>
                    <a:pt x="2488" y="2191"/>
                    <a:pt x="2482" y="2246"/>
                  </a:cubicBezTo>
                  <a:cubicBezTo>
                    <a:pt x="2483" y="2295"/>
                    <a:pt x="2508" y="2306"/>
                    <a:pt x="2536" y="2306"/>
                  </a:cubicBezTo>
                  <a:cubicBezTo>
                    <a:pt x="2553" y="2306"/>
                    <a:pt x="2570" y="2302"/>
                    <a:pt x="2584" y="2301"/>
                  </a:cubicBezTo>
                  <a:cubicBezTo>
                    <a:pt x="2658" y="2289"/>
                    <a:pt x="2732" y="2270"/>
                    <a:pt x="2805" y="2249"/>
                  </a:cubicBezTo>
                  <a:cubicBezTo>
                    <a:pt x="3471" y="2059"/>
                    <a:pt x="4071" y="1682"/>
                    <a:pt x="4589" y="1230"/>
                  </a:cubicBezTo>
                  <a:cubicBezTo>
                    <a:pt x="4798" y="1044"/>
                    <a:pt x="4989" y="838"/>
                    <a:pt x="5161" y="618"/>
                  </a:cubicBezTo>
                  <a:cubicBezTo>
                    <a:pt x="5317" y="426"/>
                    <a:pt x="5462" y="224"/>
                    <a:pt x="55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59"/>
            <p:cNvSpPr/>
            <p:nvPr/>
          </p:nvSpPr>
          <p:spPr>
            <a:xfrm>
              <a:off x="6497175" y="3596075"/>
              <a:ext cx="29600" cy="33425"/>
            </a:xfrm>
            <a:custGeom>
              <a:rect b="b" l="l" r="r" t="t"/>
              <a:pathLst>
                <a:path extrusionOk="0" h="1337" w="1184">
                  <a:moveTo>
                    <a:pt x="32" y="1253"/>
                  </a:moveTo>
                  <a:cubicBezTo>
                    <a:pt x="31" y="1253"/>
                    <a:pt x="31" y="1253"/>
                    <a:pt x="31" y="1255"/>
                  </a:cubicBezTo>
                  <a:lnTo>
                    <a:pt x="32" y="1253"/>
                  </a:lnTo>
                  <a:close/>
                  <a:moveTo>
                    <a:pt x="1173" y="0"/>
                  </a:moveTo>
                  <a:lnTo>
                    <a:pt x="1173" y="0"/>
                  </a:lnTo>
                  <a:cubicBezTo>
                    <a:pt x="1028" y="229"/>
                    <a:pt x="882" y="406"/>
                    <a:pt x="691" y="603"/>
                  </a:cubicBezTo>
                  <a:cubicBezTo>
                    <a:pt x="471" y="825"/>
                    <a:pt x="280" y="1003"/>
                    <a:pt x="49" y="1157"/>
                  </a:cubicBezTo>
                  <a:cubicBezTo>
                    <a:pt x="34" y="1168"/>
                    <a:pt x="12" y="1177"/>
                    <a:pt x="7" y="1198"/>
                  </a:cubicBezTo>
                  <a:cubicBezTo>
                    <a:pt x="1" y="1219"/>
                    <a:pt x="13" y="1241"/>
                    <a:pt x="34" y="1250"/>
                  </a:cubicBezTo>
                  <a:lnTo>
                    <a:pt x="33" y="1251"/>
                  </a:lnTo>
                  <a:lnTo>
                    <a:pt x="32" y="1253"/>
                  </a:lnTo>
                  <a:lnTo>
                    <a:pt x="32" y="1253"/>
                  </a:lnTo>
                  <a:cubicBezTo>
                    <a:pt x="32" y="1252"/>
                    <a:pt x="32" y="1252"/>
                    <a:pt x="33" y="1252"/>
                  </a:cubicBezTo>
                  <a:cubicBezTo>
                    <a:pt x="27" y="1258"/>
                    <a:pt x="20" y="1266"/>
                    <a:pt x="20" y="1271"/>
                  </a:cubicBezTo>
                  <a:cubicBezTo>
                    <a:pt x="6" y="1299"/>
                    <a:pt x="31" y="1337"/>
                    <a:pt x="62" y="1337"/>
                  </a:cubicBezTo>
                  <a:cubicBezTo>
                    <a:pt x="89" y="1337"/>
                    <a:pt x="105" y="1313"/>
                    <a:pt x="124" y="1298"/>
                  </a:cubicBezTo>
                  <a:cubicBezTo>
                    <a:pt x="228" y="1208"/>
                    <a:pt x="332" y="1119"/>
                    <a:pt x="438" y="1030"/>
                  </a:cubicBezTo>
                  <a:cubicBezTo>
                    <a:pt x="738" y="776"/>
                    <a:pt x="989" y="469"/>
                    <a:pt x="1184" y="125"/>
                  </a:cubicBezTo>
                  <a:lnTo>
                    <a:pt x="1184" y="125"/>
                  </a:lnTo>
                  <a:cubicBezTo>
                    <a:pt x="1050" y="312"/>
                    <a:pt x="896" y="485"/>
                    <a:pt x="729" y="649"/>
                  </a:cubicBezTo>
                  <a:cubicBezTo>
                    <a:pt x="903" y="452"/>
                    <a:pt x="1058" y="238"/>
                    <a:pt x="11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59"/>
            <p:cNvSpPr/>
            <p:nvPr/>
          </p:nvSpPr>
          <p:spPr>
            <a:xfrm>
              <a:off x="6435800" y="3572775"/>
              <a:ext cx="91000" cy="56500"/>
            </a:xfrm>
            <a:custGeom>
              <a:rect b="b" l="l" r="r" t="t"/>
              <a:pathLst>
                <a:path extrusionOk="0" h="2260" w="3640">
                  <a:moveTo>
                    <a:pt x="1" y="0"/>
                  </a:moveTo>
                  <a:lnTo>
                    <a:pt x="1" y="0"/>
                  </a:lnTo>
                  <a:cubicBezTo>
                    <a:pt x="139" y="349"/>
                    <a:pt x="324" y="679"/>
                    <a:pt x="538" y="988"/>
                  </a:cubicBezTo>
                  <a:lnTo>
                    <a:pt x="519" y="964"/>
                  </a:lnTo>
                  <a:cubicBezTo>
                    <a:pt x="365" y="786"/>
                    <a:pt x="234" y="576"/>
                    <a:pt x="85" y="372"/>
                  </a:cubicBezTo>
                  <a:lnTo>
                    <a:pt x="85" y="372"/>
                  </a:lnTo>
                  <a:cubicBezTo>
                    <a:pt x="364" y="887"/>
                    <a:pt x="648" y="1316"/>
                    <a:pt x="1008" y="1716"/>
                  </a:cubicBezTo>
                  <a:cubicBezTo>
                    <a:pt x="1148" y="1873"/>
                    <a:pt x="1295" y="2024"/>
                    <a:pt x="1452" y="2166"/>
                  </a:cubicBezTo>
                  <a:cubicBezTo>
                    <a:pt x="1495" y="2197"/>
                    <a:pt x="1537" y="2259"/>
                    <a:pt x="1595" y="2259"/>
                  </a:cubicBezTo>
                  <a:cubicBezTo>
                    <a:pt x="1598" y="2259"/>
                    <a:pt x="1602" y="2259"/>
                    <a:pt x="1605" y="2259"/>
                  </a:cubicBezTo>
                  <a:cubicBezTo>
                    <a:pt x="1639" y="2249"/>
                    <a:pt x="1657" y="2207"/>
                    <a:pt x="1638" y="2176"/>
                  </a:cubicBezTo>
                  <a:cubicBezTo>
                    <a:pt x="1634" y="2171"/>
                    <a:pt x="1631" y="2166"/>
                    <a:pt x="1627" y="2162"/>
                  </a:cubicBezTo>
                  <a:lnTo>
                    <a:pt x="1627" y="2162"/>
                  </a:lnTo>
                  <a:cubicBezTo>
                    <a:pt x="1627" y="2162"/>
                    <a:pt x="1627" y="2162"/>
                    <a:pt x="1627" y="2162"/>
                  </a:cubicBezTo>
                  <a:cubicBezTo>
                    <a:pt x="1628" y="2162"/>
                    <a:pt x="1617" y="2153"/>
                    <a:pt x="1611" y="2147"/>
                  </a:cubicBezTo>
                  <a:cubicBezTo>
                    <a:pt x="1610" y="2146"/>
                    <a:pt x="1609" y="2145"/>
                    <a:pt x="1606" y="2143"/>
                  </a:cubicBezTo>
                  <a:cubicBezTo>
                    <a:pt x="1622" y="2142"/>
                    <a:pt x="1636" y="2135"/>
                    <a:pt x="1643" y="2121"/>
                  </a:cubicBezTo>
                  <a:cubicBezTo>
                    <a:pt x="1645" y="2116"/>
                    <a:pt x="1646" y="2112"/>
                    <a:pt x="1646" y="2109"/>
                  </a:cubicBezTo>
                  <a:cubicBezTo>
                    <a:pt x="1677" y="2105"/>
                    <a:pt x="1704" y="2074"/>
                    <a:pt x="1694" y="2042"/>
                  </a:cubicBezTo>
                  <a:cubicBezTo>
                    <a:pt x="1693" y="2035"/>
                    <a:pt x="1688" y="2030"/>
                    <a:pt x="1685" y="2027"/>
                  </a:cubicBezTo>
                  <a:cubicBezTo>
                    <a:pt x="1698" y="2025"/>
                    <a:pt x="1710" y="2023"/>
                    <a:pt x="1719" y="2015"/>
                  </a:cubicBezTo>
                  <a:cubicBezTo>
                    <a:pt x="1730" y="2006"/>
                    <a:pt x="1723" y="1987"/>
                    <a:pt x="1709" y="1987"/>
                  </a:cubicBezTo>
                  <a:cubicBezTo>
                    <a:pt x="1703" y="1988"/>
                    <a:pt x="1696" y="1989"/>
                    <a:pt x="1689" y="1992"/>
                  </a:cubicBezTo>
                  <a:cubicBezTo>
                    <a:pt x="1683" y="1992"/>
                    <a:pt x="1677" y="1992"/>
                    <a:pt x="1673" y="1991"/>
                  </a:cubicBezTo>
                  <a:cubicBezTo>
                    <a:pt x="1652" y="1987"/>
                    <a:pt x="1633" y="1982"/>
                    <a:pt x="1616" y="1973"/>
                  </a:cubicBezTo>
                  <a:cubicBezTo>
                    <a:pt x="1608" y="1968"/>
                    <a:pt x="1602" y="1963"/>
                    <a:pt x="1595" y="1957"/>
                  </a:cubicBezTo>
                  <a:cubicBezTo>
                    <a:pt x="1597" y="1944"/>
                    <a:pt x="1588" y="1927"/>
                    <a:pt x="1573" y="1927"/>
                  </a:cubicBezTo>
                  <a:cubicBezTo>
                    <a:pt x="1569" y="1927"/>
                    <a:pt x="1565" y="1929"/>
                    <a:pt x="1561" y="1931"/>
                  </a:cubicBezTo>
                  <a:cubicBezTo>
                    <a:pt x="1549" y="1922"/>
                    <a:pt x="1538" y="1912"/>
                    <a:pt x="1526" y="1903"/>
                  </a:cubicBezTo>
                  <a:cubicBezTo>
                    <a:pt x="1560" y="1852"/>
                    <a:pt x="1611" y="1801"/>
                    <a:pt x="1647" y="1773"/>
                  </a:cubicBezTo>
                  <a:cubicBezTo>
                    <a:pt x="1703" y="1729"/>
                    <a:pt x="1821" y="1675"/>
                    <a:pt x="1858" y="1659"/>
                  </a:cubicBezTo>
                  <a:cubicBezTo>
                    <a:pt x="1966" y="1612"/>
                    <a:pt x="2067" y="1588"/>
                    <a:pt x="2169" y="1588"/>
                  </a:cubicBezTo>
                  <a:cubicBezTo>
                    <a:pt x="2249" y="1588"/>
                    <a:pt x="2329" y="1603"/>
                    <a:pt x="2413" y="1633"/>
                  </a:cubicBezTo>
                  <a:cubicBezTo>
                    <a:pt x="2481" y="1657"/>
                    <a:pt x="2549" y="1697"/>
                    <a:pt x="2604" y="1747"/>
                  </a:cubicBezTo>
                  <a:cubicBezTo>
                    <a:pt x="2620" y="1762"/>
                    <a:pt x="2636" y="1780"/>
                    <a:pt x="2651" y="1797"/>
                  </a:cubicBezTo>
                  <a:cubicBezTo>
                    <a:pt x="2657" y="1803"/>
                    <a:pt x="2662" y="1811"/>
                    <a:pt x="2669" y="1814"/>
                  </a:cubicBezTo>
                  <a:cubicBezTo>
                    <a:pt x="2615" y="1858"/>
                    <a:pt x="2563" y="1898"/>
                    <a:pt x="2507" y="1937"/>
                  </a:cubicBezTo>
                  <a:cubicBezTo>
                    <a:pt x="2462" y="1976"/>
                    <a:pt x="2410" y="1981"/>
                    <a:pt x="2436" y="2051"/>
                  </a:cubicBezTo>
                  <a:cubicBezTo>
                    <a:pt x="2449" y="2071"/>
                    <a:pt x="2465" y="2078"/>
                    <a:pt x="2482" y="2078"/>
                  </a:cubicBezTo>
                  <a:cubicBezTo>
                    <a:pt x="2511" y="2078"/>
                    <a:pt x="2544" y="2055"/>
                    <a:pt x="2568" y="2037"/>
                  </a:cubicBezTo>
                  <a:cubicBezTo>
                    <a:pt x="2631" y="1992"/>
                    <a:pt x="2692" y="1942"/>
                    <a:pt x="2752" y="1895"/>
                  </a:cubicBezTo>
                  <a:cubicBezTo>
                    <a:pt x="3131" y="1604"/>
                    <a:pt x="3397" y="1203"/>
                    <a:pt x="3640" y="797"/>
                  </a:cubicBezTo>
                  <a:lnTo>
                    <a:pt x="3640" y="797"/>
                  </a:lnTo>
                  <a:cubicBezTo>
                    <a:pt x="3387" y="1110"/>
                    <a:pt x="3125" y="1420"/>
                    <a:pt x="2817" y="1684"/>
                  </a:cubicBezTo>
                  <a:cubicBezTo>
                    <a:pt x="2778" y="1720"/>
                    <a:pt x="2740" y="1751"/>
                    <a:pt x="2706" y="1781"/>
                  </a:cubicBezTo>
                  <a:cubicBezTo>
                    <a:pt x="2693" y="1732"/>
                    <a:pt x="2580" y="1653"/>
                    <a:pt x="2558" y="1638"/>
                  </a:cubicBezTo>
                  <a:cubicBezTo>
                    <a:pt x="2441" y="1567"/>
                    <a:pt x="2305" y="1529"/>
                    <a:pt x="2169" y="1529"/>
                  </a:cubicBezTo>
                  <a:cubicBezTo>
                    <a:pt x="2127" y="1529"/>
                    <a:pt x="2084" y="1532"/>
                    <a:pt x="2043" y="1540"/>
                  </a:cubicBezTo>
                  <a:cubicBezTo>
                    <a:pt x="1887" y="1570"/>
                    <a:pt x="1728" y="1642"/>
                    <a:pt x="1600" y="1734"/>
                  </a:cubicBezTo>
                  <a:cubicBezTo>
                    <a:pt x="1556" y="1773"/>
                    <a:pt x="1513" y="1815"/>
                    <a:pt x="1482" y="1865"/>
                  </a:cubicBezTo>
                  <a:cubicBezTo>
                    <a:pt x="1203" y="1620"/>
                    <a:pt x="897" y="1237"/>
                    <a:pt x="664" y="902"/>
                  </a:cubicBezTo>
                  <a:cubicBezTo>
                    <a:pt x="461" y="624"/>
                    <a:pt x="255" y="346"/>
                    <a:pt x="98" y="39"/>
                  </a:cubicBezTo>
                  <a:lnTo>
                    <a:pt x="98" y="39"/>
                  </a:lnTo>
                  <a:cubicBezTo>
                    <a:pt x="209" y="335"/>
                    <a:pt x="411" y="691"/>
                    <a:pt x="651" y="1034"/>
                  </a:cubicBezTo>
                  <a:cubicBezTo>
                    <a:pt x="407" y="712"/>
                    <a:pt x="193" y="366"/>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59"/>
            <p:cNvSpPr/>
            <p:nvPr/>
          </p:nvSpPr>
          <p:spPr>
            <a:xfrm>
              <a:off x="6361825" y="3570575"/>
              <a:ext cx="59850" cy="45550"/>
            </a:xfrm>
            <a:custGeom>
              <a:rect b="b" l="l" r="r" t="t"/>
              <a:pathLst>
                <a:path extrusionOk="0" h="1822" w="2394">
                  <a:moveTo>
                    <a:pt x="2393" y="1"/>
                  </a:moveTo>
                  <a:cubicBezTo>
                    <a:pt x="2206" y="291"/>
                    <a:pt x="1971" y="542"/>
                    <a:pt x="1718" y="794"/>
                  </a:cubicBezTo>
                  <a:cubicBezTo>
                    <a:pt x="1438" y="1073"/>
                    <a:pt x="1151" y="1280"/>
                    <a:pt x="801" y="1410"/>
                  </a:cubicBezTo>
                  <a:cubicBezTo>
                    <a:pt x="799" y="1403"/>
                    <a:pt x="795" y="1397"/>
                    <a:pt x="789" y="1392"/>
                  </a:cubicBezTo>
                  <a:cubicBezTo>
                    <a:pt x="723" y="1326"/>
                    <a:pt x="637" y="1286"/>
                    <a:pt x="550" y="1253"/>
                  </a:cubicBezTo>
                  <a:cubicBezTo>
                    <a:pt x="461" y="1219"/>
                    <a:pt x="367" y="1196"/>
                    <a:pt x="272" y="1196"/>
                  </a:cubicBezTo>
                  <a:cubicBezTo>
                    <a:pt x="264" y="1196"/>
                    <a:pt x="256" y="1196"/>
                    <a:pt x="248" y="1196"/>
                  </a:cubicBezTo>
                  <a:cubicBezTo>
                    <a:pt x="173" y="1203"/>
                    <a:pt x="94" y="1209"/>
                    <a:pt x="23" y="1237"/>
                  </a:cubicBezTo>
                  <a:cubicBezTo>
                    <a:pt x="0" y="1253"/>
                    <a:pt x="16" y="1289"/>
                    <a:pt x="40" y="1289"/>
                  </a:cubicBezTo>
                  <a:cubicBezTo>
                    <a:pt x="43" y="1289"/>
                    <a:pt x="45" y="1289"/>
                    <a:pt x="48" y="1288"/>
                  </a:cubicBezTo>
                  <a:cubicBezTo>
                    <a:pt x="120" y="1265"/>
                    <a:pt x="191" y="1254"/>
                    <a:pt x="262" y="1254"/>
                  </a:cubicBezTo>
                  <a:cubicBezTo>
                    <a:pt x="418" y="1254"/>
                    <a:pt x="570" y="1306"/>
                    <a:pt x="708" y="1401"/>
                  </a:cubicBezTo>
                  <a:cubicBezTo>
                    <a:pt x="708" y="1401"/>
                    <a:pt x="708" y="1401"/>
                    <a:pt x="708" y="1401"/>
                  </a:cubicBezTo>
                  <a:lnTo>
                    <a:pt x="708" y="1401"/>
                  </a:lnTo>
                  <a:cubicBezTo>
                    <a:pt x="709" y="1401"/>
                    <a:pt x="726" y="1416"/>
                    <a:pt x="738" y="1427"/>
                  </a:cubicBezTo>
                  <a:lnTo>
                    <a:pt x="742" y="1431"/>
                  </a:lnTo>
                  <a:cubicBezTo>
                    <a:pt x="703" y="1443"/>
                    <a:pt x="665" y="1457"/>
                    <a:pt x="625" y="1468"/>
                  </a:cubicBezTo>
                  <a:cubicBezTo>
                    <a:pt x="603" y="1475"/>
                    <a:pt x="575" y="1479"/>
                    <a:pt x="564" y="1501"/>
                  </a:cubicBezTo>
                  <a:cubicBezTo>
                    <a:pt x="541" y="1538"/>
                    <a:pt x="573" y="1585"/>
                    <a:pt x="613" y="1585"/>
                  </a:cubicBezTo>
                  <a:cubicBezTo>
                    <a:pt x="618" y="1585"/>
                    <a:pt x="624" y="1584"/>
                    <a:pt x="629" y="1582"/>
                  </a:cubicBezTo>
                  <a:cubicBezTo>
                    <a:pt x="653" y="1576"/>
                    <a:pt x="675" y="1568"/>
                    <a:pt x="698" y="1562"/>
                  </a:cubicBezTo>
                  <a:lnTo>
                    <a:pt x="698" y="1562"/>
                  </a:lnTo>
                  <a:cubicBezTo>
                    <a:pt x="689" y="1565"/>
                    <a:pt x="681" y="1568"/>
                    <a:pt x="670" y="1572"/>
                  </a:cubicBezTo>
                  <a:cubicBezTo>
                    <a:pt x="640" y="1582"/>
                    <a:pt x="600" y="1582"/>
                    <a:pt x="584" y="1612"/>
                  </a:cubicBezTo>
                  <a:cubicBezTo>
                    <a:pt x="560" y="1650"/>
                    <a:pt x="592" y="1699"/>
                    <a:pt x="633" y="1699"/>
                  </a:cubicBezTo>
                  <a:cubicBezTo>
                    <a:pt x="639" y="1699"/>
                    <a:pt x="644" y="1699"/>
                    <a:pt x="650" y="1697"/>
                  </a:cubicBezTo>
                  <a:cubicBezTo>
                    <a:pt x="699" y="1685"/>
                    <a:pt x="748" y="1669"/>
                    <a:pt x="797" y="1650"/>
                  </a:cubicBezTo>
                  <a:lnTo>
                    <a:pt x="797" y="1650"/>
                  </a:lnTo>
                  <a:cubicBezTo>
                    <a:pt x="761" y="1668"/>
                    <a:pt x="725" y="1684"/>
                    <a:pt x="688" y="1699"/>
                  </a:cubicBezTo>
                  <a:cubicBezTo>
                    <a:pt x="677" y="1701"/>
                    <a:pt x="668" y="1704"/>
                    <a:pt x="658" y="1705"/>
                  </a:cubicBezTo>
                  <a:cubicBezTo>
                    <a:pt x="652" y="1705"/>
                    <a:pt x="641" y="1708"/>
                    <a:pt x="637" y="1710"/>
                  </a:cubicBezTo>
                  <a:cubicBezTo>
                    <a:pt x="594" y="1726"/>
                    <a:pt x="590" y="1793"/>
                    <a:pt x="631" y="1814"/>
                  </a:cubicBezTo>
                  <a:cubicBezTo>
                    <a:pt x="643" y="1819"/>
                    <a:pt x="656" y="1822"/>
                    <a:pt x="669" y="1822"/>
                  </a:cubicBezTo>
                  <a:cubicBezTo>
                    <a:pt x="713" y="1822"/>
                    <a:pt x="760" y="1794"/>
                    <a:pt x="800" y="1779"/>
                  </a:cubicBezTo>
                  <a:cubicBezTo>
                    <a:pt x="913" y="1728"/>
                    <a:pt x="1021" y="1665"/>
                    <a:pt x="1129" y="1599"/>
                  </a:cubicBezTo>
                  <a:cubicBezTo>
                    <a:pt x="1590" y="1325"/>
                    <a:pt x="1979" y="937"/>
                    <a:pt x="2264" y="482"/>
                  </a:cubicBezTo>
                  <a:lnTo>
                    <a:pt x="2264" y="482"/>
                  </a:lnTo>
                  <a:cubicBezTo>
                    <a:pt x="2093" y="702"/>
                    <a:pt x="1892" y="907"/>
                    <a:pt x="1674" y="1088"/>
                  </a:cubicBezTo>
                  <a:cubicBezTo>
                    <a:pt x="1952" y="839"/>
                    <a:pt x="2178" y="532"/>
                    <a:pt x="2354" y="201"/>
                  </a:cubicBezTo>
                  <a:lnTo>
                    <a:pt x="2354" y="201"/>
                  </a:lnTo>
                  <a:cubicBezTo>
                    <a:pt x="2100" y="570"/>
                    <a:pt x="1786" y="909"/>
                    <a:pt x="1430" y="1171"/>
                  </a:cubicBezTo>
                  <a:cubicBezTo>
                    <a:pt x="1537" y="1083"/>
                    <a:pt x="1638" y="985"/>
                    <a:pt x="1746" y="873"/>
                  </a:cubicBezTo>
                  <a:cubicBezTo>
                    <a:pt x="1990" y="607"/>
                    <a:pt x="2227" y="325"/>
                    <a:pt x="23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59"/>
            <p:cNvSpPr/>
            <p:nvPr/>
          </p:nvSpPr>
          <p:spPr>
            <a:xfrm>
              <a:off x="6342550" y="3547225"/>
              <a:ext cx="21675" cy="62025"/>
            </a:xfrm>
            <a:custGeom>
              <a:rect b="b" l="l" r="r" t="t"/>
              <a:pathLst>
                <a:path extrusionOk="0" h="2481" w="867">
                  <a:moveTo>
                    <a:pt x="269" y="1"/>
                  </a:moveTo>
                  <a:lnTo>
                    <a:pt x="269" y="1"/>
                  </a:lnTo>
                  <a:cubicBezTo>
                    <a:pt x="0" y="788"/>
                    <a:pt x="186" y="1675"/>
                    <a:pt x="634" y="2360"/>
                  </a:cubicBezTo>
                  <a:cubicBezTo>
                    <a:pt x="663" y="2400"/>
                    <a:pt x="710" y="2480"/>
                    <a:pt x="757" y="2480"/>
                  </a:cubicBezTo>
                  <a:cubicBezTo>
                    <a:pt x="771" y="2480"/>
                    <a:pt x="784" y="2474"/>
                    <a:pt x="798" y="2458"/>
                  </a:cubicBezTo>
                  <a:cubicBezTo>
                    <a:pt x="801" y="2458"/>
                    <a:pt x="804" y="2459"/>
                    <a:pt x="808" y="2459"/>
                  </a:cubicBezTo>
                  <a:cubicBezTo>
                    <a:pt x="837" y="2459"/>
                    <a:pt x="866" y="2435"/>
                    <a:pt x="866" y="2402"/>
                  </a:cubicBezTo>
                  <a:cubicBezTo>
                    <a:pt x="860" y="2357"/>
                    <a:pt x="824" y="2338"/>
                    <a:pt x="789" y="2274"/>
                  </a:cubicBezTo>
                  <a:cubicBezTo>
                    <a:pt x="587" y="1958"/>
                    <a:pt x="478" y="1672"/>
                    <a:pt x="386" y="1306"/>
                  </a:cubicBezTo>
                  <a:cubicBezTo>
                    <a:pt x="283" y="915"/>
                    <a:pt x="259" y="528"/>
                    <a:pt x="327" y="118"/>
                  </a:cubicBezTo>
                  <a:lnTo>
                    <a:pt x="327" y="118"/>
                  </a:lnTo>
                  <a:cubicBezTo>
                    <a:pt x="248" y="389"/>
                    <a:pt x="218" y="671"/>
                    <a:pt x="233" y="951"/>
                  </a:cubicBezTo>
                  <a:cubicBezTo>
                    <a:pt x="191" y="639"/>
                    <a:pt x="198" y="317"/>
                    <a:pt x="2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59"/>
            <p:cNvSpPr/>
            <p:nvPr/>
          </p:nvSpPr>
          <p:spPr>
            <a:xfrm>
              <a:off x="6298300" y="3519575"/>
              <a:ext cx="61000" cy="97325"/>
            </a:xfrm>
            <a:custGeom>
              <a:rect b="b" l="l" r="r" t="t"/>
              <a:pathLst>
                <a:path extrusionOk="0" h="3893" w="2440">
                  <a:moveTo>
                    <a:pt x="3" y="1"/>
                  </a:moveTo>
                  <a:cubicBezTo>
                    <a:pt x="0" y="556"/>
                    <a:pt x="97" y="1115"/>
                    <a:pt x="286" y="1637"/>
                  </a:cubicBezTo>
                  <a:cubicBezTo>
                    <a:pt x="596" y="2452"/>
                    <a:pt x="1142" y="3198"/>
                    <a:pt x="1886" y="3667"/>
                  </a:cubicBezTo>
                  <a:cubicBezTo>
                    <a:pt x="2014" y="3744"/>
                    <a:pt x="2147" y="3811"/>
                    <a:pt x="2287" y="3861"/>
                  </a:cubicBezTo>
                  <a:cubicBezTo>
                    <a:pt x="2321" y="3869"/>
                    <a:pt x="2352" y="3892"/>
                    <a:pt x="2386" y="3892"/>
                  </a:cubicBezTo>
                  <a:cubicBezTo>
                    <a:pt x="2388" y="3892"/>
                    <a:pt x="2389" y="3892"/>
                    <a:pt x="2390" y="3892"/>
                  </a:cubicBezTo>
                  <a:cubicBezTo>
                    <a:pt x="2418" y="3890"/>
                    <a:pt x="2440" y="3863"/>
                    <a:pt x="2440" y="3837"/>
                  </a:cubicBezTo>
                  <a:cubicBezTo>
                    <a:pt x="2440" y="3794"/>
                    <a:pt x="2396" y="3782"/>
                    <a:pt x="2364" y="3770"/>
                  </a:cubicBezTo>
                  <a:cubicBezTo>
                    <a:pt x="2312" y="3748"/>
                    <a:pt x="2262" y="3730"/>
                    <a:pt x="2249" y="3722"/>
                  </a:cubicBezTo>
                  <a:cubicBezTo>
                    <a:pt x="2142" y="3679"/>
                    <a:pt x="1946" y="3574"/>
                    <a:pt x="1811" y="3477"/>
                  </a:cubicBezTo>
                  <a:cubicBezTo>
                    <a:pt x="1133" y="2994"/>
                    <a:pt x="573" y="2256"/>
                    <a:pt x="294" y="1446"/>
                  </a:cubicBezTo>
                  <a:cubicBezTo>
                    <a:pt x="144" y="978"/>
                    <a:pt x="48" y="489"/>
                    <a:pt x="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59"/>
            <p:cNvSpPr/>
            <p:nvPr/>
          </p:nvSpPr>
          <p:spPr>
            <a:xfrm>
              <a:off x="6297000" y="3529675"/>
              <a:ext cx="62350" cy="91450"/>
            </a:xfrm>
            <a:custGeom>
              <a:rect b="b" l="l" r="r" t="t"/>
              <a:pathLst>
                <a:path extrusionOk="0" h="3658" w="2494">
                  <a:moveTo>
                    <a:pt x="6" y="0"/>
                  </a:moveTo>
                  <a:lnTo>
                    <a:pt x="6" y="0"/>
                  </a:lnTo>
                  <a:cubicBezTo>
                    <a:pt x="1" y="292"/>
                    <a:pt x="51" y="580"/>
                    <a:pt x="120" y="862"/>
                  </a:cubicBezTo>
                  <a:cubicBezTo>
                    <a:pt x="206" y="1202"/>
                    <a:pt x="308" y="1496"/>
                    <a:pt x="454" y="1792"/>
                  </a:cubicBezTo>
                  <a:cubicBezTo>
                    <a:pt x="794" y="2458"/>
                    <a:pt x="1319" y="3030"/>
                    <a:pt x="1943" y="3439"/>
                  </a:cubicBezTo>
                  <a:cubicBezTo>
                    <a:pt x="2071" y="3516"/>
                    <a:pt x="2206" y="3582"/>
                    <a:pt x="2347" y="3633"/>
                  </a:cubicBezTo>
                  <a:cubicBezTo>
                    <a:pt x="2374" y="3644"/>
                    <a:pt x="2409" y="3658"/>
                    <a:pt x="2438" y="3658"/>
                  </a:cubicBezTo>
                  <a:cubicBezTo>
                    <a:pt x="2467" y="3658"/>
                    <a:pt x="2490" y="3644"/>
                    <a:pt x="2494" y="3602"/>
                  </a:cubicBezTo>
                  <a:cubicBezTo>
                    <a:pt x="2494" y="3560"/>
                    <a:pt x="2457" y="3543"/>
                    <a:pt x="2422" y="3536"/>
                  </a:cubicBezTo>
                  <a:cubicBezTo>
                    <a:pt x="2380" y="3522"/>
                    <a:pt x="2338" y="3507"/>
                    <a:pt x="2298" y="3489"/>
                  </a:cubicBezTo>
                  <a:cubicBezTo>
                    <a:pt x="2195" y="3447"/>
                    <a:pt x="1984" y="3339"/>
                    <a:pt x="1853" y="3239"/>
                  </a:cubicBezTo>
                  <a:cubicBezTo>
                    <a:pt x="1346" y="2861"/>
                    <a:pt x="848" y="2337"/>
                    <a:pt x="537" y="1744"/>
                  </a:cubicBezTo>
                  <a:cubicBezTo>
                    <a:pt x="391" y="1463"/>
                    <a:pt x="309" y="1225"/>
                    <a:pt x="200" y="894"/>
                  </a:cubicBezTo>
                  <a:cubicBezTo>
                    <a:pt x="108" y="603"/>
                    <a:pt x="31" y="305"/>
                    <a:pt x="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59"/>
            <p:cNvSpPr/>
            <p:nvPr/>
          </p:nvSpPr>
          <p:spPr>
            <a:xfrm>
              <a:off x="6248475" y="3526325"/>
              <a:ext cx="41075" cy="39050"/>
            </a:xfrm>
            <a:custGeom>
              <a:rect b="b" l="l" r="r" t="t"/>
              <a:pathLst>
                <a:path extrusionOk="0" h="1562" w="1643">
                  <a:moveTo>
                    <a:pt x="1642" y="0"/>
                  </a:moveTo>
                  <a:lnTo>
                    <a:pt x="1642" y="0"/>
                  </a:lnTo>
                  <a:cubicBezTo>
                    <a:pt x="1330" y="339"/>
                    <a:pt x="889" y="565"/>
                    <a:pt x="480" y="601"/>
                  </a:cubicBezTo>
                  <a:cubicBezTo>
                    <a:pt x="453" y="606"/>
                    <a:pt x="423" y="599"/>
                    <a:pt x="396" y="610"/>
                  </a:cubicBezTo>
                  <a:cubicBezTo>
                    <a:pt x="352" y="625"/>
                    <a:pt x="349" y="692"/>
                    <a:pt x="390" y="714"/>
                  </a:cubicBezTo>
                  <a:cubicBezTo>
                    <a:pt x="404" y="720"/>
                    <a:pt x="419" y="722"/>
                    <a:pt x="434" y="722"/>
                  </a:cubicBezTo>
                  <a:cubicBezTo>
                    <a:pt x="463" y="722"/>
                    <a:pt x="494" y="715"/>
                    <a:pt x="522" y="714"/>
                  </a:cubicBezTo>
                  <a:cubicBezTo>
                    <a:pt x="573" y="709"/>
                    <a:pt x="627" y="700"/>
                    <a:pt x="676" y="689"/>
                  </a:cubicBezTo>
                  <a:lnTo>
                    <a:pt x="676" y="689"/>
                  </a:lnTo>
                  <a:cubicBezTo>
                    <a:pt x="675" y="690"/>
                    <a:pt x="673" y="692"/>
                    <a:pt x="671" y="694"/>
                  </a:cubicBezTo>
                  <a:cubicBezTo>
                    <a:pt x="664" y="710"/>
                    <a:pt x="670" y="728"/>
                    <a:pt x="668" y="744"/>
                  </a:cubicBezTo>
                  <a:cubicBezTo>
                    <a:pt x="666" y="896"/>
                    <a:pt x="610" y="1038"/>
                    <a:pt x="533" y="1178"/>
                  </a:cubicBezTo>
                  <a:cubicBezTo>
                    <a:pt x="456" y="1330"/>
                    <a:pt x="348" y="1436"/>
                    <a:pt x="202" y="1482"/>
                  </a:cubicBezTo>
                  <a:cubicBezTo>
                    <a:pt x="135" y="1508"/>
                    <a:pt x="100" y="1500"/>
                    <a:pt x="28" y="1504"/>
                  </a:cubicBezTo>
                  <a:cubicBezTo>
                    <a:pt x="0" y="1514"/>
                    <a:pt x="9" y="1561"/>
                    <a:pt x="39" y="1561"/>
                  </a:cubicBezTo>
                  <a:cubicBezTo>
                    <a:pt x="39" y="1561"/>
                    <a:pt x="40" y="1561"/>
                    <a:pt x="41" y="1561"/>
                  </a:cubicBezTo>
                  <a:cubicBezTo>
                    <a:pt x="53" y="1562"/>
                    <a:pt x="65" y="1562"/>
                    <a:pt x="77" y="1562"/>
                  </a:cubicBezTo>
                  <a:cubicBezTo>
                    <a:pt x="290" y="1562"/>
                    <a:pt x="481" y="1410"/>
                    <a:pt x="576" y="1224"/>
                  </a:cubicBezTo>
                  <a:cubicBezTo>
                    <a:pt x="659" y="1075"/>
                    <a:pt x="725" y="913"/>
                    <a:pt x="726" y="742"/>
                  </a:cubicBezTo>
                  <a:cubicBezTo>
                    <a:pt x="723" y="711"/>
                    <a:pt x="730" y="707"/>
                    <a:pt x="716" y="688"/>
                  </a:cubicBezTo>
                  <a:cubicBezTo>
                    <a:pt x="713" y="685"/>
                    <a:pt x="710" y="683"/>
                    <a:pt x="706" y="681"/>
                  </a:cubicBezTo>
                  <a:cubicBezTo>
                    <a:pt x="757" y="669"/>
                    <a:pt x="808" y="653"/>
                    <a:pt x="856" y="633"/>
                  </a:cubicBezTo>
                  <a:cubicBezTo>
                    <a:pt x="1179" y="513"/>
                    <a:pt x="1440" y="273"/>
                    <a:pt x="16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59"/>
            <p:cNvSpPr/>
            <p:nvPr/>
          </p:nvSpPr>
          <p:spPr>
            <a:xfrm>
              <a:off x="6207225" y="3448300"/>
              <a:ext cx="83450" cy="116800"/>
            </a:xfrm>
            <a:custGeom>
              <a:rect b="b" l="l" r="r" t="t"/>
              <a:pathLst>
                <a:path extrusionOk="0" h="4672" w="3338">
                  <a:moveTo>
                    <a:pt x="101" y="1"/>
                  </a:moveTo>
                  <a:cubicBezTo>
                    <a:pt x="1" y="526"/>
                    <a:pt x="28" y="1068"/>
                    <a:pt x="137" y="1590"/>
                  </a:cubicBezTo>
                  <a:cubicBezTo>
                    <a:pt x="234" y="2139"/>
                    <a:pt x="446" y="2672"/>
                    <a:pt x="779" y="3120"/>
                  </a:cubicBezTo>
                  <a:cubicBezTo>
                    <a:pt x="661" y="3336"/>
                    <a:pt x="611" y="3591"/>
                    <a:pt x="661" y="3832"/>
                  </a:cubicBezTo>
                  <a:cubicBezTo>
                    <a:pt x="726" y="4147"/>
                    <a:pt x="913" y="4455"/>
                    <a:pt x="1205" y="4607"/>
                  </a:cubicBezTo>
                  <a:cubicBezTo>
                    <a:pt x="1264" y="4638"/>
                    <a:pt x="1327" y="4662"/>
                    <a:pt x="1394" y="4670"/>
                  </a:cubicBezTo>
                  <a:cubicBezTo>
                    <a:pt x="1401" y="4671"/>
                    <a:pt x="1409" y="4672"/>
                    <a:pt x="1416" y="4672"/>
                  </a:cubicBezTo>
                  <a:cubicBezTo>
                    <a:pt x="1430" y="4672"/>
                    <a:pt x="1443" y="4669"/>
                    <a:pt x="1449" y="4655"/>
                  </a:cubicBezTo>
                  <a:cubicBezTo>
                    <a:pt x="1461" y="4599"/>
                    <a:pt x="1393" y="4618"/>
                    <a:pt x="1373" y="4607"/>
                  </a:cubicBezTo>
                  <a:cubicBezTo>
                    <a:pt x="1316" y="4594"/>
                    <a:pt x="1290" y="4584"/>
                    <a:pt x="1247" y="4562"/>
                  </a:cubicBezTo>
                  <a:cubicBezTo>
                    <a:pt x="848" y="4360"/>
                    <a:pt x="625" y="3842"/>
                    <a:pt x="728" y="3419"/>
                  </a:cubicBezTo>
                  <a:cubicBezTo>
                    <a:pt x="756" y="3310"/>
                    <a:pt x="779" y="3248"/>
                    <a:pt x="817" y="3168"/>
                  </a:cubicBezTo>
                  <a:cubicBezTo>
                    <a:pt x="830" y="3183"/>
                    <a:pt x="841" y="3198"/>
                    <a:pt x="852" y="3213"/>
                  </a:cubicBezTo>
                  <a:cubicBezTo>
                    <a:pt x="902" y="3270"/>
                    <a:pt x="956" y="3321"/>
                    <a:pt x="1011" y="3373"/>
                  </a:cubicBezTo>
                  <a:cubicBezTo>
                    <a:pt x="1031" y="3394"/>
                    <a:pt x="1059" y="3416"/>
                    <a:pt x="1085" y="3416"/>
                  </a:cubicBezTo>
                  <a:cubicBezTo>
                    <a:pt x="1087" y="3416"/>
                    <a:pt x="1089" y="3416"/>
                    <a:pt x="1090" y="3416"/>
                  </a:cubicBezTo>
                  <a:cubicBezTo>
                    <a:pt x="1098" y="3434"/>
                    <a:pt x="1106" y="3451"/>
                    <a:pt x="1105" y="3451"/>
                  </a:cubicBezTo>
                  <a:cubicBezTo>
                    <a:pt x="1105" y="3451"/>
                    <a:pt x="1105" y="3450"/>
                    <a:pt x="1105" y="3450"/>
                  </a:cubicBezTo>
                  <a:lnTo>
                    <a:pt x="1105" y="3450"/>
                  </a:lnTo>
                  <a:cubicBezTo>
                    <a:pt x="1106" y="3454"/>
                    <a:pt x="1109" y="3459"/>
                    <a:pt x="1110" y="3462"/>
                  </a:cubicBezTo>
                  <a:cubicBezTo>
                    <a:pt x="1113" y="3467"/>
                    <a:pt x="1111" y="3466"/>
                    <a:pt x="1116" y="3478"/>
                  </a:cubicBezTo>
                  <a:cubicBezTo>
                    <a:pt x="1116" y="3480"/>
                    <a:pt x="1118" y="3480"/>
                    <a:pt x="1118" y="3480"/>
                  </a:cubicBezTo>
                  <a:cubicBezTo>
                    <a:pt x="1119" y="3482"/>
                    <a:pt x="1119" y="3486"/>
                    <a:pt x="1120" y="3488"/>
                  </a:cubicBezTo>
                  <a:cubicBezTo>
                    <a:pt x="1124" y="3494"/>
                    <a:pt x="1130" y="3497"/>
                    <a:pt x="1137" y="3497"/>
                  </a:cubicBezTo>
                  <a:cubicBezTo>
                    <a:pt x="1146" y="3497"/>
                    <a:pt x="1156" y="3491"/>
                    <a:pt x="1159" y="3482"/>
                  </a:cubicBezTo>
                  <a:cubicBezTo>
                    <a:pt x="1157" y="3467"/>
                    <a:pt x="1153" y="3449"/>
                    <a:pt x="1147" y="3429"/>
                  </a:cubicBezTo>
                  <a:lnTo>
                    <a:pt x="1147" y="3429"/>
                  </a:lnTo>
                  <a:cubicBezTo>
                    <a:pt x="1156" y="3436"/>
                    <a:pt x="1170" y="3444"/>
                    <a:pt x="1187" y="3444"/>
                  </a:cubicBezTo>
                  <a:cubicBezTo>
                    <a:pt x="1205" y="3441"/>
                    <a:pt x="1222" y="3433"/>
                    <a:pt x="1237" y="3424"/>
                  </a:cubicBezTo>
                  <a:cubicBezTo>
                    <a:pt x="1262" y="3423"/>
                    <a:pt x="1284" y="3405"/>
                    <a:pt x="1290" y="3380"/>
                  </a:cubicBezTo>
                  <a:cubicBezTo>
                    <a:pt x="1305" y="3366"/>
                    <a:pt x="1320" y="3351"/>
                    <a:pt x="1333" y="3338"/>
                  </a:cubicBezTo>
                  <a:cubicBezTo>
                    <a:pt x="1383" y="3285"/>
                    <a:pt x="1367" y="3248"/>
                    <a:pt x="1330" y="3217"/>
                  </a:cubicBezTo>
                  <a:cubicBezTo>
                    <a:pt x="1329" y="3194"/>
                    <a:pt x="1309" y="3175"/>
                    <a:pt x="1286" y="3175"/>
                  </a:cubicBezTo>
                  <a:cubicBezTo>
                    <a:pt x="1282" y="3175"/>
                    <a:pt x="1278" y="3175"/>
                    <a:pt x="1274" y="3177"/>
                  </a:cubicBezTo>
                  <a:cubicBezTo>
                    <a:pt x="1274" y="3177"/>
                    <a:pt x="1272" y="3177"/>
                    <a:pt x="1272" y="3178"/>
                  </a:cubicBezTo>
                  <a:cubicBezTo>
                    <a:pt x="1172" y="3100"/>
                    <a:pt x="1079" y="2985"/>
                    <a:pt x="994" y="2854"/>
                  </a:cubicBezTo>
                  <a:cubicBezTo>
                    <a:pt x="1137" y="2738"/>
                    <a:pt x="1330" y="2712"/>
                    <a:pt x="1520" y="2700"/>
                  </a:cubicBezTo>
                  <a:cubicBezTo>
                    <a:pt x="1676" y="2700"/>
                    <a:pt x="1789" y="2710"/>
                    <a:pt x="1913" y="2787"/>
                  </a:cubicBezTo>
                  <a:cubicBezTo>
                    <a:pt x="2026" y="2858"/>
                    <a:pt x="2109" y="2913"/>
                    <a:pt x="2169" y="3021"/>
                  </a:cubicBezTo>
                  <a:cubicBezTo>
                    <a:pt x="2263" y="3161"/>
                    <a:pt x="2297" y="3317"/>
                    <a:pt x="2336" y="3490"/>
                  </a:cubicBezTo>
                  <a:cubicBezTo>
                    <a:pt x="2258" y="3504"/>
                    <a:pt x="2179" y="3512"/>
                    <a:pt x="2099" y="3512"/>
                  </a:cubicBezTo>
                  <a:cubicBezTo>
                    <a:pt x="2092" y="3513"/>
                    <a:pt x="2084" y="3513"/>
                    <a:pt x="2076" y="3513"/>
                  </a:cubicBezTo>
                  <a:cubicBezTo>
                    <a:pt x="2056" y="3513"/>
                    <a:pt x="2036" y="3511"/>
                    <a:pt x="2017" y="3511"/>
                  </a:cubicBezTo>
                  <a:cubicBezTo>
                    <a:pt x="2002" y="3511"/>
                    <a:pt x="1988" y="3512"/>
                    <a:pt x="1975" y="3516"/>
                  </a:cubicBezTo>
                  <a:cubicBezTo>
                    <a:pt x="1936" y="3528"/>
                    <a:pt x="1927" y="3584"/>
                    <a:pt x="1955" y="3610"/>
                  </a:cubicBezTo>
                  <a:cubicBezTo>
                    <a:pt x="1923" y="3633"/>
                    <a:pt x="1923" y="3689"/>
                    <a:pt x="1960" y="3708"/>
                  </a:cubicBezTo>
                  <a:cubicBezTo>
                    <a:pt x="1982" y="3715"/>
                    <a:pt x="2004" y="3718"/>
                    <a:pt x="2027" y="3718"/>
                  </a:cubicBezTo>
                  <a:cubicBezTo>
                    <a:pt x="2078" y="3718"/>
                    <a:pt x="2130" y="3706"/>
                    <a:pt x="2179" y="3703"/>
                  </a:cubicBezTo>
                  <a:cubicBezTo>
                    <a:pt x="2292" y="3691"/>
                    <a:pt x="2406" y="3668"/>
                    <a:pt x="2511" y="3623"/>
                  </a:cubicBezTo>
                  <a:cubicBezTo>
                    <a:pt x="2705" y="3543"/>
                    <a:pt x="2884" y="3429"/>
                    <a:pt x="3044" y="3294"/>
                  </a:cubicBezTo>
                  <a:cubicBezTo>
                    <a:pt x="3154" y="3197"/>
                    <a:pt x="3263" y="3090"/>
                    <a:pt x="3337" y="2961"/>
                  </a:cubicBezTo>
                  <a:lnTo>
                    <a:pt x="3337" y="2961"/>
                  </a:lnTo>
                  <a:cubicBezTo>
                    <a:pt x="3232" y="3108"/>
                    <a:pt x="3093" y="3209"/>
                    <a:pt x="2949" y="3306"/>
                  </a:cubicBezTo>
                  <a:cubicBezTo>
                    <a:pt x="2905" y="3336"/>
                    <a:pt x="2858" y="3361"/>
                    <a:pt x="2812" y="3386"/>
                  </a:cubicBezTo>
                  <a:cubicBezTo>
                    <a:pt x="2969" y="3284"/>
                    <a:pt x="3112" y="3156"/>
                    <a:pt x="3235" y="3018"/>
                  </a:cubicBezTo>
                  <a:lnTo>
                    <a:pt x="3235" y="3018"/>
                  </a:lnTo>
                  <a:cubicBezTo>
                    <a:pt x="2975" y="3257"/>
                    <a:pt x="2683" y="3415"/>
                    <a:pt x="2391" y="3480"/>
                  </a:cubicBezTo>
                  <a:lnTo>
                    <a:pt x="2391" y="3477"/>
                  </a:lnTo>
                  <a:cubicBezTo>
                    <a:pt x="2385" y="3431"/>
                    <a:pt x="2361" y="3311"/>
                    <a:pt x="2336" y="3242"/>
                  </a:cubicBezTo>
                  <a:cubicBezTo>
                    <a:pt x="2297" y="3115"/>
                    <a:pt x="2236" y="2994"/>
                    <a:pt x="2151" y="2893"/>
                  </a:cubicBezTo>
                  <a:cubicBezTo>
                    <a:pt x="2092" y="2831"/>
                    <a:pt x="2021" y="2784"/>
                    <a:pt x="1949" y="2738"/>
                  </a:cubicBezTo>
                  <a:cubicBezTo>
                    <a:pt x="1834" y="2666"/>
                    <a:pt x="1700" y="2641"/>
                    <a:pt x="1566" y="2641"/>
                  </a:cubicBezTo>
                  <a:cubicBezTo>
                    <a:pt x="1493" y="2641"/>
                    <a:pt x="1420" y="2648"/>
                    <a:pt x="1350" y="2659"/>
                  </a:cubicBezTo>
                  <a:cubicBezTo>
                    <a:pt x="1240" y="2676"/>
                    <a:pt x="1128" y="2698"/>
                    <a:pt x="1034" y="2758"/>
                  </a:cubicBezTo>
                  <a:cubicBezTo>
                    <a:pt x="1011" y="2771"/>
                    <a:pt x="987" y="2788"/>
                    <a:pt x="966" y="2805"/>
                  </a:cubicBezTo>
                  <a:cubicBezTo>
                    <a:pt x="888" y="2677"/>
                    <a:pt x="817" y="2538"/>
                    <a:pt x="754" y="2404"/>
                  </a:cubicBezTo>
                  <a:cubicBezTo>
                    <a:pt x="541" y="1955"/>
                    <a:pt x="358" y="1441"/>
                    <a:pt x="264" y="892"/>
                  </a:cubicBezTo>
                  <a:lnTo>
                    <a:pt x="264" y="892"/>
                  </a:lnTo>
                  <a:cubicBezTo>
                    <a:pt x="291" y="1371"/>
                    <a:pt x="413" y="1839"/>
                    <a:pt x="595" y="2281"/>
                  </a:cubicBezTo>
                  <a:cubicBezTo>
                    <a:pt x="666" y="2458"/>
                    <a:pt x="740" y="2641"/>
                    <a:pt x="835" y="2811"/>
                  </a:cubicBezTo>
                  <a:cubicBezTo>
                    <a:pt x="680" y="2568"/>
                    <a:pt x="573" y="2307"/>
                    <a:pt x="477" y="2032"/>
                  </a:cubicBezTo>
                  <a:cubicBezTo>
                    <a:pt x="299" y="1489"/>
                    <a:pt x="187" y="954"/>
                    <a:pt x="162" y="395"/>
                  </a:cubicBezTo>
                  <a:lnTo>
                    <a:pt x="162" y="395"/>
                  </a:lnTo>
                  <a:cubicBezTo>
                    <a:pt x="120" y="1003"/>
                    <a:pt x="223" y="1613"/>
                    <a:pt x="420" y="2188"/>
                  </a:cubicBezTo>
                  <a:cubicBezTo>
                    <a:pt x="445" y="2259"/>
                    <a:pt x="470" y="2329"/>
                    <a:pt x="498" y="2399"/>
                  </a:cubicBezTo>
                  <a:cubicBezTo>
                    <a:pt x="338" y="2039"/>
                    <a:pt x="235" y="1658"/>
                    <a:pt x="167" y="1246"/>
                  </a:cubicBezTo>
                  <a:cubicBezTo>
                    <a:pt x="114" y="879"/>
                    <a:pt x="62" y="429"/>
                    <a:pt x="1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59"/>
            <p:cNvSpPr/>
            <p:nvPr/>
          </p:nvSpPr>
          <p:spPr>
            <a:xfrm>
              <a:off x="6243475" y="3553575"/>
              <a:ext cx="5675" cy="21075"/>
            </a:xfrm>
            <a:custGeom>
              <a:rect b="b" l="l" r="r" t="t"/>
              <a:pathLst>
                <a:path extrusionOk="0" h="843" w="227">
                  <a:moveTo>
                    <a:pt x="138" y="1"/>
                  </a:moveTo>
                  <a:cubicBezTo>
                    <a:pt x="117" y="160"/>
                    <a:pt x="96" y="320"/>
                    <a:pt x="95" y="481"/>
                  </a:cubicBezTo>
                  <a:cubicBezTo>
                    <a:pt x="77" y="341"/>
                    <a:pt x="70" y="201"/>
                    <a:pt x="72" y="8"/>
                  </a:cubicBezTo>
                  <a:lnTo>
                    <a:pt x="72" y="8"/>
                  </a:lnTo>
                  <a:cubicBezTo>
                    <a:pt x="23" y="223"/>
                    <a:pt x="1" y="440"/>
                    <a:pt x="26" y="665"/>
                  </a:cubicBezTo>
                  <a:cubicBezTo>
                    <a:pt x="39" y="721"/>
                    <a:pt x="32" y="790"/>
                    <a:pt x="72" y="832"/>
                  </a:cubicBezTo>
                  <a:cubicBezTo>
                    <a:pt x="80" y="839"/>
                    <a:pt x="90" y="842"/>
                    <a:pt x="100" y="842"/>
                  </a:cubicBezTo>
                  <a:cubicBezTo>
                    <a:pt x="117" y="842"/>
                    <a:pt x="134" y="834"/>
                    <a:pt x="143" y="820"/>
                  </a:cubicBezTo>
                  <a:cubicBezTo>
                    <a:pt x="149" y="823"/>
                    <a:pt x="156" y="824"/>
                    <a:pt x="163" y="824"/>
                  </a:cubicBezTo>
                  <a:cubicBezTo>
                    <a:pt x="194" y="824"/>
                    <a:pt x="227" y="795"/>
                    <a:pt x="212" y="754"/>
                  </a:cubicBezTo>
                  <a:cubicBezTo>
                    <a:pt x="173" y="527"/>
                    <a:pt x="143" y="284"/>
                    <a:pt x="1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59"/>
            <p:cNvSpPr/>
            <p:nvPr/>
          </p:nvSpPr>
          <p:spPr>
            <a:xfrm>
              <a:off x="6364325" y="3632750"/>
              <a:ext cx="8225" cy="60200"/>
            </a:xfrm>
            <a:custGeom>
              <a:rect b="b" l="l" r="r" t="t"/>
              <a:pathLst>
                <a:path extrusionOk="0" h="2408" w="329">
                  <a:moveTo>
                    <a:pt x="189" y="1"/>
                  </a:moveTo>
                  <a:cubicBezTo>
                    <a:pt x="117" y="409"/>
                    <a:pt x="77" y="830"/>
                    <a:pt x="88" y="1247"/>
                  </a:cubicBezTo>
                  <a:cubicBezTo>
                    <a:pt x="68" y="900"/>
                    <a:pt x="68" y="521"/>
                    <a:pt x="102" y="181"/>
                  </a:cubicBezTo>
                  <a:lnTo>
                    <a:pt x="102" y="181"/>
                  </a:lnTo>
                  <a:cubicBezTo>
                    <a:pt x="38" y="496"/>
                    <a:pt x="19" y="818"/>
                    <a:pt x="14" y="1139"/>
                  </a:cubicBezTo>
                  <a:cubicBezTo>
                    <a:pt x="1" y="1482"/>
                    <a:pt x="35" y="1822"/>
                    <a:pt x="122" y="2153"/>
                  </a:cubicBezTo>
                  <a:cubicBezTo>
                    <a:pt x="138" y="2214"/>
                    <a:pt x="151" y="2275"/>
                    <a:pt x="174" y="2332"/>
                  </a:cubicBezTo>
                  <a:cubicBezTo>
                    <a:pt x="179" y="2353"/>
                    <a:pt x="199" y="2403"/>
                    <a:pt x="258" y="2406"/>
                  </a:cubicBezTo>
                  <a:cubicBezTo>
                    <a:pt x="266" y="2406"/>
                    <a:pt x="271" y="2408"/>
                    <a:pt x="277" y="2408"/>
                  </a:cubicBezTo>
                  <a:cubicBezTo>
                    <a:pt x="282" y="2408"/>
                    <a:pt x="289" y="2406"/>
                    <a:pt x="300" y="2401"/>
                  </a:cubicBezTo>
                  <a:cubicBezTo>
                    <a:pt x="321" y="2393"/>
                    <a:pt x="328" y="2365"/>
                    <a:pt x="316" y="2347"/>
                  </a:cubicBezTo>
                  <a:cubicBezTo>
                    <a:pt x="295" y="2322"/>
                    <a:pt x="300" y="2332"/>
                    <a:pt x="279" y="2319"/>
                  </a:cubicBezTo>
                  <a:cubicBezTo>
                    <a:pt x="279" y="2318"/>
                    <a:pt x="278" y="2316"/>
                    <a:pt x="278" y="2314"/>
                  </a:cubicBezTo>
                  <a:cubicBezTo>
                    <a:pt x="278" y="2313"/>
                    <a:pt x="277" y="2311"/>
                    <a:pt x="277" y="2309"/>
                  </a:cubicBezTo>
                  <a:cubicBezTo>
                    <a:pt x="292" y="2308"/>
                    <a:pt x="308" y="2300"/>
                    <a:pt x="315" y="2286"/>
                  </a:cubicBezTo>
                  <a:cubicBezTo>
                    <a:pt x="328" y="2265"/>
                    <a:pt x="318" y="2244"/>
                    <a:pt x="311" y="2223"/>
                  </a:cubicBezTo>
                  <a:cubicBezTo>
                    <a:pt x="109" y="1510"/>
                    <a:pt x="133" y="756"/>
                    <a:pt x="1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59"/>
            <p:cNvSpPr/>
            <p:nvPr/>
          </p:nvSpPr>
          <p:spPr>
            <a:xfrm>
              <a:off x="6599800" y="3644825"/>
              <a:ext cx="19550" cy="113575"/>
            </a:xfrm>
            <a:custGeom>
              <a:rect b="b" l="l" r="r" t="t"/>
              <a:pathLst>
                <a:path extrusionOk="0" h="4543" w="782">
                  <a:moveTo>
                    <a:pt x="642" y="3343"/>
                  </a:moveTo>
                  <a:lnTo>
                    <a:pt x="642" y="3343"/>
                  </a:lnTo>
                  <a:cubicBezTo>
                    <a:pt x="634" y="3430"/>
                    <a:pt x="626" y="3518"/>
                    <a:pt x="613" y="3605"/>
                  </a:cubicBezTo>
                  <a:cubicBezTo>
                    <a:pt x="587" y="3820"/>
                    <a:pt x="564" y="4078"/>
                    <a:pt x="510" y="4289"/>
                  </a:cubicBezTo>
                  <a:cubicBezTo>
                    <a:pt x="529" y="4168"/>
                    <a:pt x="546" y="4049"/>
                    <a:pt x="565" y="3931"/>
                  </a:cubicBezTo>
                  <a:cubicBezTo>
                    <a:pt x="595" y="3735"/>
                    <a:pt x="621" y="3539"/>
                    <a:pt x="642" y="3343"/>
                  </a:cubicBezTo>
                  <a:close/>
                  <a:moveTo>
                    <a:pt x="1" y="1"/>
                  </a:moveTo>
                  <a:lnTo>
                    <a:pt x="1" y="1"/>
                  </a:lnTo>
                  <a:cubicBezTo>
                    <a:pt x="199" y="361"/>
                    <a:pt x="297" y="777"/>
                    <a:pt x="380" y="1182"/>
                  </a:cubicBezTo>
                  <a:cubicBezTo>
                    <a:pt x="544" y="1974"/>
                    <a:pt x="477" y="2854"/>
                    <a:pt x="373" y="3693"/>
                  </a:cubicBezTo>
                  <a:cubicBezTo>
                    <a:pt x="351" y="3880"/>
                    <a:pt x="334" y="4069"/>
                    <a:pt x="323" y="4256"/>
                  </a:cubicBezTo>
                  <a:cubicBezTo>
                    <a:pt x="319" y="4316"/>
                    <a:pt x="317" y="4375"/>
                    <a:pt x="314" y="4435"/>
                  </a:cubicBezTo>
                  <a:cubicBezTo>
                    <a:pt x="314" y="4451"/>
                    <a:pt x="320" y="4466"/>
                    <a:pt x="330" y="4476"/>
                  </a:cubicBezTo>
                  <a:cubicBezTo>
                    <a:pt x="343" y="4488"/>
                    <a:pt x="358" y="4493"/>
                    <a:pt x="373" y="4493"/>
                  </a:cubicBezTo>
                  <a:cubicBezTo>
                    <a:pt x="377" y="4498"/>
                    <a:pt x="381" y="4503"/>
                    <a:pt x="387" y="4508"/>
                  </a:cubicBezTo>
                  <a:cubicBezTo>
                    <a:pt x="397" y="4516"/>
                    <a:pt x="409" y="4520"/>
                    <a:pt x="421" y="4520"/>
                  </a:cubicBezTo>
                  <a:cubicBezTo>
                    <a:pt x="432" y="4520"/>
                    <a:pt x="443" y="4517"/>
                    <a:pt x="453" y="4511"/>
                  </a:cubicBezTo>
                  <a:cubicBezTo>
                    <a:pt x="463" y="4530"/>
                    <a:pt x="483" y="4543"/>
                    <a:pt x="505" y="4543"/>
                  </a:cubicBezTo>
                  <a:cubicBezTo>
                    <a:pt x="515" y="4543"/>
                    <a:pt x="525" y="4540"/>
                    <a:pt x="535" y="4533"/>
                  </a:cubicBezTo>
                  <a:cubicBezTo>
                    <a:pt x="551" y="4523"/>
                    <a:pt x="562" y="4508"/>
                    <a:pt x="569" y="4492"/>
                  </a:cubicBezTo>
                  <a:cubicBezTo>
                    <a:pt x="601" y="4418"/>
                    <a:pt x="617" y="4336"/>
                    <a:pt x="634" y="4256"/>
                  </a:cubicBezTo>
                  <a:cubicBezTo>
                    <a:pt x="673" y="4058"/>
                    <a:pt x="699" y="3857"/>
                    <a:pt x="719" y="3657"/>
                  </a:cubicBezTo>
                  <a:cubicBezTo>
                    <a:pt x="757" y="3331"/>
                    <a:pt x="781" y="3003"/>
                    <a:pt x="772" y="2674"/>
                  </a:cubicBezTo>
                  <a:cubicBezTo>
                    <a:pt x="767" y="2292"/>
                    <a:pt x="719" y="1913"/>
                    <a:pt x="688" y="1532"/>
                  </a:cubicBezTo>
                  <a:cubicBezTo>
                    <a:pt x="683" y="1678"/>
                    <a:pt x="682" y="1822"/>
                    <a:pt x="680" y="1968"/>
                  </a:cubicBezTo>
                  <a:cubicBezTo>
                    <a:pt x="672" y="1833"/>
                    <a:pt x="660" y="1696"/>
                    <a:pt x="642" y="1561"/>
                  </a:cubicBezTo>
                  <a:cubicBezTo>
                    <a:pt x="582" y="1072"/>
                    <a:pt x="466" y="575"/>
                    <a:pt x="180" y="166"/>
                  </a:cubicBezTo>
                  <a:lnTo>
                    <a:pt x="180" y="166"/>
                  </a:lnTo>
                  <a:cubicBezTo>
                    <a:pt x="600" y="996"/>
                    <a:pt x="638" y="2023"/>
                    <a:pt x="565" y="2940"/>
                  </a:cubicBezTo>
                  <a:cubicBezTo>
                    <a:pt x="600" y="2467"/>
                    <a:pt x="606" y="1994"/>
                    <a:pt x="539" y="1525"/>
                  </a:cubicBezTo>
                  <a:cubicBezTo>
                    <a:pt x="471" y="987"/>
                    <a:pt x="327" y="44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59"/>
            <p:cNvSpPr/>
            <p:nvPr/>
          </p:nvSpPr>
          <p:spPr>
            <a:xfrm>
              <a:off x="6474500" y="3474050"/>
              <a:ext cx="21975" cy="9825"/>
            </a:xfrm>
            <a:custGeom>
              <a:rect b="b" l="l" r="r" t="t"/>
              <a:pathLst>
                <a:path extrusionOk="0" h="393" w="879">
                  <a:moveTo>
                    <a:pt x="203" y="1"/>
                  </a:moveTo>
                  <a:cubicBezTo>
                    <a:pt x="197" y="1"/>
                    <a:pt x="192" y="1"/>
                    <a:pt x="187" y="1"/>
                  </a:cubicBezTo>
                  <a:cubicBezTo>
                    <a:pt x="129" y="6"/>
                    <a:pt x="63" y="11"/>
                    <a:pt x="18" y="49"/>
                  </a:cubicBezTo>
                  <a:cubicBezTo>
                    <a:pt x="1" y="69"/>
                    <a:pt x="20" y="97"/>
                    <a:pt x="43" y="97"/>
                  </a:cubicBezTo>
                  <a:cubicBezTo>
                    <a:pt x="47" y="97"/>
                    <a:pt x="52" y="95"/>
                    <a:pt x="57" y="92"/>
                  </a:cubicBezTo>
                  <a:cubicBezTo>
                    <a:pt x="101" y="68"/>
                    <a:pt x="154" y="58"/>
                    <a:pt x="212" y="58"/>
                  </a:cubicBezTo>
                  <a:cubicBezTo>
                    <a:pt x="274" y="58"/>
                    <a:pt x="341" y="70"/>
                    <a:pt x="404" y="87"/>
                  </a:cubicBezTo>
                  <a:cubicBezTo>
                    <a:pt x="553" y="128"/>
                    <a:pt x="671" y="194"/>
                    <a:pt x="775" y="319"/>
                  </a:cubicBezTo>
                  <a:cubicBezTo>
                    <a:pt x="789" y="334"/>
                    <a:pt x="797" y="348"/>
                    <a:pt x="816" y="379"/>
                  </a:cubicBezTo>
                  <a:cubicBezTo>
                    <a:pt x="820" y="385"/>
                    <a:pt x="826" y="390"/>
                    <a:pt x="835" y="391"/>
                  </a:cubicBezTo>
                  <a:cubicBezTo>
                    <a:pt x="837" y="392"/>
                    <a:pt x="840" y="392"/>
                    <a:pt x="842" y="392"/>
                  </a:cubicBezTo>
                  <a:cubicBezTo>
                    <a:pt x="865" y="392"/>
                    <a:pt x="878" y="359"/>
                    <a:pt x="860" y="340"/>
                  </a:cubicBezTo>
                  <a:cubicBezTo>
                    <a:pt x="723" y="121"/>
                    <a:pt x="457" y="1"/>
                    <a:pt x="2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59"/>
            <p:cNvSpPr/>
            <p:nvPr/>
          </p:nvSpPr>
          <p:spPr>
            <a:xfrm>
              <a:off x="6492425" y="3493975"/>
              <a:ext cx="6550" cy="12550"/>
            </a:xfrm>
            <a:custGeom>
              <a:rect b="b" l="l" r="r" t="t"/>
              <a:pathLst>
                <a:path extrusionOk="0" h="502" w="262">
                  <a:moveTo>
                    <a:pt x="229" y="0"/>
                  </a:moveTo>
                  <a:cubicBezTo>
                    <a:pt x="205" y="0"/>
                    <a:pt x="199" y="40"/>
                    <a:pt x="193" y="64"/>
                  </a:cubicBezTo>
                  <a:cubicBezTo>
                    <a:pt x="181" y="108"/>
                    <a:pt x="167" y="150"/>
                    <a:pt x="153" y="191"/>
                  </a:cubicBezTo>
                  <a:cubicBezTo>
                    <a:pt x="123" y="268"/>
                    <a:pt x="97" y="333"/>
                    <a:pt x="42" y="412"/>
                  </a:cubicBezTo>
                  <a:cubicBezTo>
                    <a:pt x="35" y="428"/>
                    <a:pt x="8" y="442"/>
                    <a:pt x="1" y="473"/>
                  </a:cubicBezTo>
                  <a:cubicBezTo>
                    <a:pt x="1" y="490"/>
                    <a:pt x="16" y="502"/>
                    <a:pt x="32" y="502"/>
                  </a:cubicBezTo>
                  <a:cubicBezTo>
                    <a:pt x="39" y="502"/>
                    <a:pt x="46" y="499"/>
                    <a:pt x="52" y="493"/>
                  </a:cubicBezTo>
                  <a:cubicBezTo>
                    <a:pt x="142" y="393"/>
                    <a:pt x="190" y="264"/>
                    <a:pt x="232" y="141"/>
                  </a:cubicBezTo>
                  <a:cubicBezTo>
                    <a:pt x="242" y="108"/>
                    <a:pt x="252" y="74"/>
                    <a:pt x="261" y="40"/>
                  </a:cubicBezTo>
                  <a:cubicBezTo>
                    <a:pt x="262" y="27"/>
                    <a:pt x="258" y="14"/>
                    <a:pt x="248" y="7"/>
                  </a:cubicBezTo>
                  <a:cubicBezTo>
                    <a:pt x="241" y="2"/>
                    <a:pt x="234" y="0"/>
                    <a:pt x="2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59"/>
            <p:cNvSpPr/>
            <p:nvPr/>
          </p:nvSpPr>
          <p:spPr>
            <a:xfrm>
              <a:off x="6460675" y="3482750"/>
              <a:ext cx="6700" cy="17600"/>
            </a:xfrm>
            <a:custGeom>
              <a:rect b="b" l="l" r="r" t="t"/>
              <a:pathLst>
                <a:path extrusionOk="0" h="704" w="268">
                  <a:moveTo>
                    <a:pt x="235" y="1"/>
                  </a:moveTo>
                  <a:cubicBezTo>
                    <a:pt x="229" y="1"/>
                    <a:pt x="224" y="3"/>
                    <a:pt x="219" y="8"/>
                  </a:cubicBezTo>
                  <a:cubicBezTo>
                    <a:pt x="56" y="161"/>
                    <a:pt x="0" y="483"/>
                    <a:pt x="90" y="686"/>
                  </a:cubicBezTo>
                  <a:cubicBezTo>
                    <a:pt x="95" y="698"/>
                    <a:pt x="105" y="703"/>
                    <a:pt x="116" y="703"/>
                  </a:cubicBezTo>
                  <a:cubicBezTo>
                    <a:pt x="129" y="703"/>
                    <a:pt x="142" y="695"/>
                    <a:pt x="146" y="682"/>
                  </a:cubicBezTo>
                  <a:cubicBezTo>
                    <a:pt x="149" y="657"/>
                    <a:pt x="135" y="650"/>
                    <a:pt x="135" y="641"/>
                  </a:cubicBezTo>
                  <a:cubicBezTo>
                    <a:pt x="84" y="485"/>
                    <a:pt x="82" y="319"/>
                    <a:pt x="158" y="167"/>
                  </a:cubicBezTo>
                  <a:cubicBezTo>
                    <a:pt x="190" y="113"/>
                    <a:pt x="208" y="77"/>
                    <a:pt x="252" y="41"/>
                  </a:cubicBezTo>
                  <a:cubicBezTo>
                    <a:pt x="268" y="24"/>
                    <a:pt x="252" y="1"/>
                    <a:pt x="2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59"/>
            <p:cNvSpPr/>
            <p:nvPr/>
          </p:nvSpPr>
          <p:spPr>
            <a:xfrm>
              <a:off x="6610225" y="3476325"/>
              <a:ext cx="26250" cy="9425"/>
            </a:xfrm>
            <a:custGeom>
              <a:rect b="b" l="l" r="r" t="t"/>
              <a:pathLst>
                <a:path extrusionOk="0" h="377" w="1050">
                  <a:moveTo>
                    <a:pt x="579" y="0"/>
                  </a:moveTo>
                  <a:cubicBezTo>
                    <a:pt x="531" y="0"/>
                    <a:pt x="484" y="5"/>
                    <a:pt x="437" y="16"/>
                  </a:cubicBezTo>
                  <a:cubicBezTo>
                    <a:pt x="296" y="41"/>
                    <a:pt x="183" y="90"/>
                    <a:pt x="87" y="208"/>
                  </a:cubicBezTo>
                  <a:cubicBezTo>
                    <a:pt x="52" y="253"/>
                    <a:pt x="11" y="300"/>
                    <a:pt x="1" y="357"/>
                  </a:cubicBezTo>
                  <a:cubicBezTo>
                    <a:pt x="2" y="370"/>
                    <a:pt x="13" y="376"/>
                    <a:pt x="24" y="376"/>
                  </a:cubicBezTo>
                  <a:cubicBezTo>
                    <a:pt x="34" y="376"/>
                    <a:pt x="44" y="371"/>
                    <a:pt x="47" y="360"/>
                  </a:cubicBezTo>
                  <a:cubicBezTo>
                    <a:pt x="77" y="283"/>
                    <a:pt x="157" y="191"/>
                    <a:pt x="234" y="140"/>
                  </a:cubicBezTo>
                  <a:cubicBezTo>
                    <a:pt x="337" y="83"/>
                    <a:pt x="448" y="68"/>
                    <a:pt x="555" y="59"/>
                  </a:cubicBezTo>
                  <a:cubicBezTo>
                    <a:pt x="566" y="58"/>
                    <a:pt x="578" y="58"/>
                    <a:pt x="590" y="58"/>
                  </a:cubicBezTo>
                  <a:cubicBezTo>
                    <a:pt x="749" y="58"/>
                    <a:pt x="907" y="141"/>
                    <a:pt x="988" y="253"/>
                  </a:cubicBezTo>
                  <a:cubicBezTo>
                    <a:pt x="995" y="267"/>
                    <a:pt x="1009" y="275"/>
                    <a:pt x="1022" y="275"/>
                  </a:cubicBezTo>
                  <a:cubicBezTo>
                    <a:pt x="1036" y="275"/>
                    <a:pt x="1049" y="266"/>
                    <a:pt x="1049" y="247"/>
                  </a:cubicBezTo>
                  <a:cubicBezTo>
                    <a:pt x="1039" y="205"/>
                    <a:pt x="1000" y="175"/>
                    <a:pt x="972" y="147"/>
                  </a:cubicBezTo>
                  <a:cubicBezTo>
                    <a:pt x="864" y="48"/>
                    <a:pt x="722" y="0"/>
                    <a:pt x="5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59"/>
            <p:cNvSpPr/>
            <p:nvPr/>
          </p:nvSpPr>
          <p:spPr>
            <a:xfrm>
              <a:off x="6614500" y="3505925"/>
              <a:ext cx="15900" cy="4450"/>
            </a:xfrm>
            <a:custGeom>
              <a:rect b="b" l="l" r="r" t="t"/>
              <a:pathLst>
                <a:path extrusionOk="0" h="178" w="636">
                  <a:moveTo>
                    <a:pt x="40" y="0"/>
                  </a:moveTo>
                  <a:cubicBezTo>
                    <a:pt x="17" y="0"/>
                    <a:pt x="1" y="32"/>
                    <a:pt x="19" y="51"/>
                  </a:cubicBezTo>
                  <a:cubicBezTo>
                    <a:pt x="95" y="125"/>
                    <a:pt x="205" y="171"/>
                    <a:pt x="312" y="178"/>
                  </a:cubicBezTo>
                  <a:cubicBezTo>
                    <a:pt x="416" y="178"/>
                    <a:pt x="533" y="139"/>
                    <a:pt x="621" y="83"/>
                  </a:cubicBezTo>
                  <a:cubicBezTo>
                    <a:pt x="635" y="65"/>
                    <a:pt x="620" y="36"/>
                    <a:pt x="596" y="36"/>
                  </a:cubicBezTo>
                  <a:cubicBezTo>
                    <a:pt x="573" y="39"/>
                    <a:pt x="555" y="56"/>
                    <a:pt x="533" y="64"/>
                  </a:cubicBezTo>
                  <a:cubicBezTo>
                    <a:pt x="491" y="83"/>
                    <a:pt x="384" y="119"/>
                    <a:pt x="331" y="119"/>
                  </a:cubicBezTo>
                  <a:cubicBezTo>
                    <a:pt x="331" y="119"/>
                    <a:pt x="330" y="119"/>
                    <a:pt x="329" y="119"/>
                  </a:cubicBezTo>
                  <a:cubicBezTo>
                    <a:pt x="325" y="120"/>
                    <a:pt x="321" y="120"/>
                    <a:pt x="317" y="120"/>
                  </a:cubicBezTo>
                  <a:cubicBezTo>
                    <a:pt x="269" y="120"/>
                    <a:pt x="200" y="95"/>
                    <a:pt x="169" y="82"/>
                  </a:cubicBezTo>
                  <a:cubicBezTo>
                    <a:pt x="112" y="56"/>
                    <a:pt x="92" y="38"/>
                    <a:pt x="51" y="3"/>
                  </a:cubicBezTo>
                  <a:cubicBezTo>
                    <a:pt x="47" y="1"/>
                    <a:pt x="43" y="0"/>
                    <a:pt x="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59"/>
            <p:cNvSpPr/>
            <p:nvPr/>
          </p:nvSpPr>
          <p:spPr>
            <a:xfrm>
              <a:off x="6341175" y="3430575"/>
              <a:ext cx="11975" cy="16300"/>
            </a:xfrm>
            <a:custGeom>
              <a:rect b="b" l="l" r="r" t="t"/>
              <a:pathLst>
                <a:path extrusionOk="0" h="652" w="479">
                  <a:moveTo>
                    <a:pt x="32" y="0"/>
                  </a:moveTo>
                  <a:cubicBezTo>
                    <a:pt x="16" y="0"/>
                    <a:pt x="0" y="11"/>
                    <a:pt x="1" y="29"/>
                  </a:cubicBezTo>
                  <a:cubicBezTo>
                    <a:pt x="2" y="183"/>
                    <a:pt x="60" y="332"/>
                    <a:pt x="158" y="448"/>
                  </a:cubicBezTo>
                  <a:cubicBezTo>
                    <a:pt x="236" y="534"/>
                    <a:pt x="333" y="607"/>
                    <a:pt x="439" y="651"/>
                  </a:cubicBezTo>
                  <a:cubicBezTo>
                    <a:pt x="440" y="651"/>
                    <a:pt x="442" y="652"/>
                    <a:pt x="443" y="652"/>
                  </a:cubicBezTo>
                  <a:cubicBezTo>
                    <a:pt x="464" y="652"/>
                    <a:pt x="479" y="625"/>
                    <a:pt x="467" y="607"/>
                  </a:cubicBezTo>
                  <a:cubicBezTo>
                    <a:pt x="453" y="589"/>
                    <a:pt x="426" y="585"/>
                    <a:pt x="408" y="572"/>
                  </a:cubicBezTo>
                  <a:cubicBezTo>
                    <a:pt x="238" y="478"/>
                    <a:pt x="116" y="343"/>
                    <a:pt x="75" y="154"/>
                  </a:cubicBezTo>
                  <a:cubicBezTo>
                    <a:pt x="63" y="106"/>
                    <a:pt x="66" y="77"/>
                    <a:pt x="58" y="18"/>
                  </a:cubicBezTo>
                  <a:cubicBezTo>
                    <a:pt x="53" y="6"/>
                    <a:pt x="43" y="0"/>
                    <a:pt x="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59"/>
            <p:cNvSpPr/>
            <p:nvPr/>
          </p:nvSpPr>
          <p:spPr>
            <a:xfrm>
              <a:off x="6365325" y="3404700"/>
              <a:ext cx="17800" cy="20450"/>
            </a:xfrm>
            <a:custGeom>
              <a:rect b="b" l="l" r="r" t="t"/>
              <a:pathLst>
                <a:path extrusionOk="0" h="818" w="712">
                  <a:moveTo>
                    <a:pt x="40" y="0"/>
                  </a:moveTo>
                  <a:cubicBezTo>
                    <a:pt x="35" y="0"/>
                    <a:pt x="30" y="1"/>
                    <a:pt x="26" y="3"/>
                  </a:cubicBezTo>
                  <a:cubicBezTo>
                    <a:pt x="6" y="10"/>
                    <a:pt x="1" y="38"/>
                    <a:pt x="16" y="51"/>
                  </a:cubicBezTo>
                  <a:cubicBezTo>
                    <a:pt x="30" y="60"/>
                    <a:pt x="39" y="61"/>
                    <a:pt x="47" y="61"/>
                  </a:cubicBezTo>
                  <a:cubicBezTo>
                    <a:pt x="50" y="61"/>
                    <a:pt x="53" y="61"/>
                    <a:pt x="56" y="61"/>
                  </a:cubicBezTo>
                  <a:cubicBezTo>
                    <a:pt x="62" y="61"/>
                    <a:pt x="67" y="62"/>
                    <a:pt x="74" y="64"/>
                  </a:cubicBezTo>
                  <a:cubicBezTo>
                    <a:pt x="155" y="81"/>
                    <a:pt x="223" y="126"/>
                    <a:pt x="301" y="184"/>
                  </a:cubicBezTo>
                  <a:cubicBezTo>
                    <a:pt x="420" y="265"/>
                    <a:pt x="548" y="411"/>
                    <a:pt x="593" y="549"/>
                  </a:cubicBezTo>
                  <a:cubicBezTo>
                    <a:pt x="621" y="635"/>
                    <a:pt x="627" y="686"/>
                    <a:pt x="621" y="777"/>
                  </a:cubicBezTo>
                  <a:cubicBezTo>
                    <a:pt x="613" y="802"/>
                    <a:pt x="632" y="818"/>
                    <a:pt x="650" y="818"/>
                  </a:cubicBezTo>
                  <a:cubicBezTo>
                    <a:pt x="664" y="818"/>
                    <a:pt x="678" y="809"/>
                    <a:pt x="679" y="789"/>
                  </a:cubicBezTo>
                  <a:cubicBezTo>
                    <a:pt x="711" y="517"/>
                    <a:pt x="532" y="271"/>
                    <a:pt x="319" y="125"/>
                  </a:cubicBezTo>
                  <a:cubicBezTo>
                    <a:pt x="244" y="69"/>
                    <a:pt x="162" y="17"/>
                    <a:pt x="68" y="3"/>
                  </a:cubicBezTo>
                  <a:cubicBezTo>
                    <a:pt x="59" y="3"/>
                    <a:pt x="49" y="0"/>
                    <a:pt x="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59"/>
            <p:cNvSpPr/>
            <p:nvPr/>
          </p:nvSpPr>
          <p:spPr>
            <a:xfrm>
              <a:off x="6286325" y="3284350"/>
              <a:ext cx="34850" cy="11375"/>
            </a:xfrm>
            <a:custGeom>
              <a:rect b="b" l="l" r="r" t="t"/>
              <a:pathLst>
                <a:path extrusionOk="0" h="455" w="1394">
                  <a:moveTo>
                    <a:pt x="1354" y="0"/>
                  </a:moveTo>
                  <a:cubicBezTo>
                    <a:pt x="1332" y="0"/>
                    <a:pt x="1314" y="37"/>
                    <a:pt x="1301" y="54"/>
                  </a:cubicBezTo>
                  <a:cubicBezTo>
                    <a:pt x="1287" y="74"/>
                    <a:pt x="1239" y="128"/>
                    <a:pt x="1203" y="161"/>
                  </a:cubicBezTo>
                  <a:cubicBezTo>
                    <a:pt x="1090" y="263"/>
                    <a:pt x="948" y="344"/>
                    <a:pt x="793" y="384"/>
                  </a:cubicBezTo>
                  <a:cubicBezTo>
                    <a:pt x="730" y="397"/>
                    <a:pt x="664" y="404"/>
                    <a:pt x="598" y="404"/>
                  </a:cubicBezTo>
                  <a:cubicBezTo>
                    <a:pt x="458" y="404"/>
                    <a:pt x="318" y="373"/>
                    <a:pt x="199" y="300"/>
                  </a:cubicBezTo>
                  <a:cubicBezTo>
                    <a:pt x="140" y="265"/>
                    <a:pt x="107" y="235"/>
                    <a:pt x="56" y="182"/>
                  </a:cubicBezTo>
                  <a:cubicBezTo>
                    <a:pt x="51" y="177"/>
                    <a:pt x="45" y="174"/>
                    <a:pt x="39" y="174"/>
                  </a:cubicBezTo>
                  <a:cubicBezTo>
                    <a:pt x="20" y="174"/>
                    <a:pt x="1" y="200"/>
                    <a:pt x="20" y="218"/>
                  </a:cubicBezTo>
                  <a:cubicBezTo>
                    <a:pt x="168" y="385"/>
                    <a:pt x="386" y="455"/>
                    <a:pt x="604" y="455"/>
                  </a:cubicBezTo>
                  <a:cubicBezTo>
                    <a:pt x="667" y="455"/>
                    <a:pt x="731" y="449"/>
                    <a:pt x="792" y="438"/>
                  </a:cubicBezTo>
                  <a:cubicBezTo>
                    <a:pt x="956" y="404"/>
                    <a:pt x="1110" y="322"/>
                    <a:pt x="1235" y="210"/>
                  </a:cubicBezTo>
                  <a:cubicBezTo>
                    <a:pt x="1282" y="168"/>
                    <a:pt x="1325" y="120"/>
                    <a:pt x="1363" y="69"/>
                  </a:cubicBezTo>
                  <a:cubicBezTo>
                    <a:pt x="1374" y="53"/>
                    <a:pt x="1394" y="30"/>
                    <a:pt x="1376" y="12"/>
                  </a:cubicBezTo>
                  <a:cubicBezTo>
                    <a:pt x="1368" y="4"/>
                    <a:pt x="1361" y="0"/>
                    <a:pt x="13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59"/>
            <p:cNvSpPr/>
            <p:nvPr/>
          </p:nvSpPr>
          <p:spPr>
            <a:xfrm>
              <a:off x="6272950" y="3268950"/>
              <a:ext cx="4900" cy="11875"/>
            </a:xfrm>
            <a:custGeom>
              <a:rect b="b" l="l" r="r" t="t"/>
              <a:pathLst>
                <a:path extrusionOk="0" h="475" w="196">
                  <a:moveTo>
                    <a:pt x="30" y="1"/>
                  </a:moveTo>
                  <a:cubicBezTo>
                    <a:pt x="15" y="1"/>
                    <a:pt x="1" y="13"/>
                    <a:pt x="3" y="38"/>
                  </a:cubicBezTo>
                  <a:cubicBezTo>
                    <a:pt x="11" y="146"/>
                    <a:pt x="39" y="253"/>
                    <a:pt x="81" y="354"/>
                  </a:cubicBezTo>
                  <a:cubicBezTo>
                    <a:pt x="97" y="389"/>
                    <a:pt x="113" y="424"/>
                    <a:pt x="133" y="459"/>
                  </a:cubicBezTo>
                  <a:cubicBezTo>
                    <a:pt x="137" y="465"/>
                    <a:pt x="143" y="471"/>
                    <a:pt x="150" y="474"/>
                  </a:cubicBezTo>
                  <a:cubicBezTo>
                    <a:pt x="153" y="474"/>
                    <a:pt x="155" y="475"/>
                    <a:pt x="157" y="475"/>
                  </a:cubicBezTo>
                  <a:cubicBezTo>
                    <a:pt x="179" y="475"/>
                    <a:pt x="195" y="450"/>
                    <a:pt x="183" y="429"/>
                  </a:cubicBezTo>
                  <a:cubicBezTo>
                    <a:pt x="118" y="315"/>
                    <a:pt x="72" y="166"/>
                    <a:pt x="62" y="46"/>
                  </a:cubicBezTo>
                  <a:cubicBezTo>
                    <a:pt x="65" y="17"/>
                    <a:pt x="47" y="1"/>
                    <a:pt x="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59"/>
            <p:cNvSpPr/>
            <p:nvPr/>
          </p:nvSpPr>
          <p:spPr>
            <a:xfrm>
              <a:off x="6342400" y="3080700"/>
              <a:ext cx="14850" cy="16600"/>
            </a:xfrm>
            <a:custGeom>
              <a:rect b="b" l="l" r="r" t="t"/>
              <a:pathLst>
                <a:path extrusionOk="0" h="664" w="594">
                  <a:moveTo>
                    <a:pt x="28" y="0"/>
                  </a:moveTo>
                  <a:cubicBezTo>
                    <a:pt x="14" y="0"/>
                    <a:pt x="1" y="9"/>
                    <a:pt x="1" y="26"/>
                  </a:cubicBezTo>
                  <a:cubicBezTo>
                    <a:pt x="4" y="301"/>
                    <a:pt x="276" y="606"/>
                    <a:pt x="543" y="661"/>
                  </a:cubicBezTo>
                  <a:cubicBezTo>
                    <a:pt x="547" y="663"/>
                    <a:pt x="551" y="663"/>
                    <a:pt x="555" y="663"/>
                  </a:cubicBezTo>
                  <a:cubicBezTo>
                    <a:pt x="576" y="663"/>
                    <a:pt x="594" y="641"/>
                    <a:pt x="582" y="619"/>
                  </a:cubicBezTo>
                  <a:cubicBezTo>
                    <a:pt x="570" y="599"/>
                    <a:pt x="543" y="602"/>
                    <a:pt x="523" y="596"/>
                  </a:cubicBezTo>
                  <a:cubicBezTo>
                    <a:pt x="341" y="548"/>
                    <a:pt x="167" y="364"/>
                    <a:pt x="96" y="201"/>
                  </a:cubicBezTo>
                  <a:cubicBezTo>
                    <a:pt x="69" y="137"/>
                    <a:pt x="54" y="79"/>
                    <a:pt x="55" y="26"/>
                  </a:cubicBezTo>
                  <a:cubicBezTo>
                    <a:pt x="55" y="9"/>
                    <a:pt x="42" y="0"/>
                    <a:pt x="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59"/>
            <p:cNvSpPr/>
            <p:nvPr/>
          </p:nvSpPr>
          <p:spPr>
            <a:xfrm>
              <a:off x="6341300" y="3053325"/>
              <a:ext cx="12575" cy="18725"/>
            </a:xfrm>
            <a:custGeom>
              <a:rect b="b" l="l" r="r" t="t"/>
              <a:pathLst>
                <a:path extrusionOk="0" h="749" w="503">
                  <a:moveTo>
                    <a:pt x="467" y="1"/>
                  </a:moveTo>
                  <a:cubicBezTo>
                    <a:pt x="458" y="1"/>
                    <a:pt x="450" y="4"/>
                    <a:pt x="443" y="10"/>
                  </a:cubicBezTo>
                  <a:cubicBezTo>
                    <a:pt x="281" y="105"/>
                    <a:pt x="160" y="258"/>
                    <a:pt x="81" y="426"/>
                  </a:cubicBezTo>
                  <a:cubicBezTo>
                    <a:pt x="49" y="499"/>
                    <a:pt x="14" y="573"/>
                    <a:pt x="6" y="651"/>
                  </a:cubicBezTo>
                  <a:cubicBezTo>
                    <a:pt x="6" y="681"/>
                    <a:pt x="0" y="716"/>
                    <a:pt x="16" y="741"/>
                  </a:cubicBezTo>
                  <a:cubicBezTo>
                    <a:pt x="22" y="746"/>
                    <a:pt x="29" y="748"/>
                    <a:pt x="37" y="748"/>
                  </a:cubicBezTo>
                  <a:cubicBezTo>
                    <a:pt x="52" y="748"/>
                    <a:pt x="68" y="737"/>
                    <a:pt x="67" y="719"/>
                  </a:cubicBezTo>
                  <a:cubicBezTo>
                    <a:pt x="52" y="628"/>
                    <a:pt x="93" y="544"/>
                    <a:pt x="125" y="469"/>
                  </a:cubicBezTo>
                  <a:cubicBezTo>
                    <a:pt x="201" y="300"/>
                    <a:pt x="309" y="165"/>
                    <a:pt x="448" y="74"/>
                  </a:cubicBezTo>
                  <a:cubicBezTo>
                    <a:pt x="463" y="62"/>
                    <a:pt x="490" y="58"/>
                    <a:pt x="497" y="36"/>
                  </a:cubicBezTo>
                  <a:cubicBezTo>
                    <a:pt x="502" y="15"/>
                    <a:pt x="485" y="1"/>
                    <a:pt x="4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59"/>
            <p:cNvSpPr/>
            <p:nvPr/>
          </p:nvSpPr>
          <p:spPr>
            <a:xfrm>
              <a:off x="6638425" y="2996575"/>
              <a:ext cx="3050" cy="11400"/>
            </a:xfrm>
            <a:custGeom>
              <a:rect b="b" l="l" r="r" t="t"/>
              <a:pathLst>
                <a:path extrusionOk="0" h="456" w="122">
                  <a:moveTo>
                    <a:pt x="68" y="1"/>
                  </a:moveTo>
                  <a:cubicBezTo>
                    <a:pt x="56" y="1"/>
                    <a:pt x="43" y="8"/>
                    <a:pt x="40" y="22"/>
                  </a:cubicBezTo>
                  <a:cubicBezTo>
                    <a:pt x="35" y="45"/>
                    <a:pt x="50" y="64"/>
                    <a:pt x="52" y="87"/>
                  </a:cubicBezTo>
                  <a:cubicBezTo>
                    <a:pt x="67" y="161"/>
                    <a:pt x="61" y="251"/>
                    <a:pt x="38" y="336"/>
                  </a:cubicBezTo>
                  <a:cubicBezTo>
                    <a:pt x="26" y="380"/>
                    <a:pt x="19" y="384"/>
                    <a:pt x="5" y="423"/>
                  </a:cubicBezTo>
                  <a:cubicBezTo>
                    <a:pt x="1" y="442"/>
                    <a:pt x="18" y="456"/>
                    <a:pt x="35" y="456"/>
                  </a:cubicBezTo>
                  <a:cubicBezTo>
                    <a:pt x="45" y="456"/>
                    <a:pt x="54" y="452"/>
                    <a:pt x="59" y="442"/>
                  </a:cubicBezTo>
                  <a:cubicBezTo>
                    <a:pt x="95" y="374"/>
                    <a:pt x="111" y="295"/>
                    <a:pt x="117" y="220"/>
                  </a:cubicBezTo>
                  <a:cubicBezTo>
                    <a:pt x="122" y="150"/>
                    <a:pt x="119" y="75"/>
                    <a:pt x="91" y="12"/>
                  </a:cubicBezTo>
                  <a:cubicBezTo>
                    <a:pt x="86" y="4"/>
                    <a:pt x="77" y="1"/>
                    <a:pt x="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59"/>
            <p:cNvSpPr/>
            <p:nvPr/>
          </p:nvSpPr>
          <p:spPr>
            <a:xfrm>
              <a:off x="6614750" y="2985650"/>
              <a:ext cx="12925" cy="4150"/>
            </a:xfrm>
            <a:custGeom>
              <a:rect b="b" l="l" r="r" t="t"/>
              <a:pathLst>
                <a:path extrusionOk="0" h="166" w="517">
                  <a:moveTo>
                    <a:pt x="363" y="1"/>
                  </a:moveTo>
                  <a:cubicBezTo>
                    <a:pt x="298" y="1"/>
                    <a:pt x="233" y="15"/>
                    <a:pt x="172" y="35"/>
                  </a:cubicBezTo>
                  <a:cubicBezTo>
                    <a:pt x="121" y="54"/>
                    <a:pt x="67" y="72"/>
                    <a:pt x="28" y="109"/>
                  </a:cubicBezTo>
                  <a:cubicBezTo>
                    <a:pt x="0" y="131"/>
                    <a:pt x="17" y="166"/>
                    <a:pt x="42" y="166"/>
                  </a:cubicBezTo>
                  <a:cubicBezTo>
                    <a:pt x="49" y="166"/>
                    <a:pt x="56" y="163"/>
                    <a:pt x="64" y="157"/>
                  </a:cubicBezTo>
                  <a:cubicBezTo>
                    <a:pt x="87" y="128"/>
                    <a:pt x="139" y="111"/>
                    <a:pt x="175" y="95"/>
                  </a:cubicBezTo>
                  <a:cubicBezTo>
                    <a:pt x="247" y="72"/>
                    <a:pt x="296" y="60"/>
                    <a:pt x="361" y="60"/>
                  </a:cubicBezTo>
                  <a:cubicBezTo>
                    <a:pt x="375" y="60"/>
                    <a:pt x="390" y="60"/>
                    <a:pt x="406" y="61"/>
                  </a:cubicBezTo>
                  <a:cubicBezTo>
                    <a:pt x="415" y="62"/>
                    <a:pt x="422" y="62"/>
                    <a:pt x="447" y="70"/>
                  </a:cubicBezTo>
                  <a:cubicBezTo>
                    <a:pt x="456" y="72"/>
                    <a:pt x="465" y="76"/>
                    <a:pt x="474" y="76"/>
                  </a:cubicBezTo>
                  <a:cubicBezTo>
                    <a:pt x="475" y="76"/>
                    <a:pt x="476" y="76"/>
                    <a:pt x="477" y="76"/>
                  </a:cubicBezTo>
                  <a:cubicBezTo>
                    <a:pt x="517" y="68"/>
                    <a:pt x="505" y="18"/>
                    <a:pt x="467" y="14"/>
                  </a:cubicBezTo>
                  <a:cubicBezTo>
                    <a:pt x="433" y="5"/>
                    <a:pt x="398" y="1"/>
                    <a:pt x="3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59"/>
            <p:cNvSpPr/>
            <p:nvPr/>
          </p:nvSpPr>
          <p:spPr>
            <a:xfrm>
              <a:off x="6604825" y="2993225"/>
              <a:ext cx="3025" cy="11175"/>
            </a:xfrm>
            <a:custGeom>
              <a:rect b="b" l="l" r="r" t="t"/>
              <a:pathLst>
                <a:path extrusionOk="0" h="447" w="121">
                  <a:moveTo>
                    <a:pt x="86" y="1"/>
                  </a:moveTo>
                  <a:cubicBezTo>
                    <a:pt x="77" y="1"/>
                    <a:pt x="67" y="5"/>
                    <a:pt x="62" y="15"/>
                  </a:cubicBezTo>
                  <a:cubicBezTo>
                    <a:pt x="5" y="115"/>
                    <a:pt x="0" y="239"/>
                    <a:pt x="26" y="351"/>
                  </a:cubicBezTo>
                  <a:cubicBezTo>
                    <a:pt x="31" y="372"/>
                    <a:pt x="40" y="394"/>
                    <a:pt x="49" y="416"/>
                  </a:cubicBezTo>
                  <a:cubicBezTo>
                    <a:pt x="54" y="428"/>
                    <a:pt x="59" y="442"/>
                    <a:pt x="73" y="445"/>
                  </a:cubicBezTo>
                  <a:cubicBezTo>
                    <a:pt x="75" y="446"/>
                    <a:pt x="78" y="446"/>
                    <a:pt x="81" y="446"/>
                  </a:cubicBezTo>
                  <a:cubicBezTo>
                    <a:pt x="96" y="446"/>
                    <a:pt x="111" y="434"/>
                    <a:pt x="111" y="418"/>
                  </a:cubicBezTo>
                  <a:cubicBezTo>
                    <a:pt x="103" y="389"/>
                    <a:pt x="100" y="396"/>
                    <a:pt x="91" y="365"/>
                  </a:cubicBezTo>
                  <a:cubicBezTo>
                    <a:pt x="62" y="273"/>
                    <a:pt x="61" y="196"/>
                    <a:pt x="85" y="111"/>
                  </a:cubicBezTo>
                  <a:cubicBezTo>
                    <a:pt x="95" y="73"/>
                    <a:pt x="101" y="73"/>
                    <a:pt x="117" y="33"/>
                  </a:cubicBezTo>
                  <a:cubicBezTo>
                    <a:pt x="121" y="14"/>
                    <a:pt x="103" y="1"/>
                    <a:pt x="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59"/>
            <p:cNvSpPr/>
            <p:nvPr/>
          </p:nvSpPr>
          <p:spPr>
            <a:xfrm>
              <a:off x="6459650" y="2994850"/>
              <a:ext cx="7100" cy="19925"/>
            </a:xfrm>
            <a:custGeom>
              <a:rect b="b" l="l" r="r" t="t"/>
              <a:pathLst>
                <a:path extrusionOk="0" h="797" w="284">
                  <a:moveTo>
                    <a:pt x="108" y="1"/>
                  </a:moveTo>
                  <a:cubicBezTo>
                    <a:pt x="96" y="1"/>
                    <a:pt x="84" y="7"/>
                    <a:pt x="82" y="21"/>
                  </a:cubicBezTo>
                  <a:cubicBezTo>
                    <a:pt x="0" y="278"/>
                    <a:pt x="24" y="593"/>
                    <a:pt x="229" y="788"/>
                  </a:cubicBezTo>
                  <a:cubicBezTo>
                    <a:pt x="235" y="794"/>
                    <a:pt x="242" y="797"/>
                    <a:pt x="249" y="797"/>
                  </a:cubicBezTo>
                  <a:cubicBezTo>
                    <a:pt x="267" y="797"/>
                    <a:pt x="284" y="780"/>
                    <a:pt x="277" y="759"/>
                  </a:cubicBezTo>
                  <a:cubicBezTo>
                    <a:pt x="271" y="742"/>
                    <a:pt x="251" y="734"/>
                    <a:pt x="241" y="719"/>
                  </a:cubicBezTo>
                  <a:cubicBezTo>
                    <a:pt x="132" y="589"/>
                    <a:pt x="71" y="405"/>
                    <a:pt x="96" y="213"/>
                  </a:cubicBezTo>
                  <a:cubicBezTo>
                    <a:pt x="97" y="173"/>
                    <a:pt x="122" y="85"/>
                    <a:pt x="136" y="24"/>
                  </a:cubicBezTo>
                  <a:cubicBezTo>
                    <a:pt x="134" y="9"/>
                    <a:pt x="121" y="1"/>
                    <a:pt x="1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59"/>
            <p:cNvSpPr/>
            <p:nvPr/>
          </p:nvSpPr>
          <p:spPr>
            <a:xfrm>
              <a:off x="6474950" y="3013875"/>
              <a:ext cx="24700" cy="12400"/>
            </a:xfrm>
            <a:custGeom>
              <a:rect b="b" l="l" r="r" t="t"/>
              <a:pathLst>
                <a:path extrusionOk="0" h="496" w="988">
                  <a:moveTo>
                    <a:pt x="956" y="0"/>
                  </a:moveTo>
                  <a:cubicBezTo>
                    <a:pt x="935" y="0"/>
                    <a:pt x="924" y="29"/>
                    <a:pt x="915" y="49"/>
                  </a:cubicBezTo>
                  <a:cubicBezTo>
                    <a:pt x="899" y="82"/>
                    <a:pt x="878" y="113"/>
                    <a:pt x="855" y="142"/>
                  </a:cubicBezTo>
                  <a:cubicBezTo>
                    <a:pt x="738" y="294"/>
                    <a:pt x="532" y="438"/>
                    <a:pt x="328" y="438"/>
                  </a:cubicBezTo>
                  <a:cubicBezTo>
                    <a:pt x="279" y="438"/>
                    <a:pt x="231" y="430"/>
                    <a:pt x="183" y="411"/>
                  </a:cubicBezTo>
                  <a:cubicBezTo>
                    <a:pt x="152" y="404"/>
                    <a:pt x="93" y="359"/>
                    <a:pt x="45" y="336"/>
                  </a:cubicBezTo>
                  <a:cubicBezTo>
                    <a:pt x="43" y="336"/>
                    <a:pt x="41" y="335"/>
                    <a:pt x="39" y="335"/>
                  </a:cubicBezTo>
                  <a:cubicBezTo>
                    <a:pt x="12" y="335"/>
                    <a:pt x="1" y="376"/>
                    <a:pt x="26" y="390"/>
                  </a:cubicBezTo>
                  <a:cubicBezTo>
                    <a:pt x="118" y="464"/>
                    <a:pt x="221" y="496"/>
                    <a:pt x="325" y="496"/>
                  </a:cubicBezTo>
                  <a:cubicBezTo>
                    <a:pt x="560" y="496"/>
                    <a:pt x="799" y="333"/>
                    <a:pt x="931" y="136"/>
                  </a:cubicBezTo>
                  <a:cubicBezTo>
                    <a:pt x="950" y="106"/>
                    <a:pt x="970" y="76"/>
                    <a:pt x="982" y="43"/>
                  </a:cubicBezTo>
                  <a:cubicBezTo>
                    <a:pt x="983" y="40"/>
                    <a:pt x="984" y="39"/>
                    <a:pt x="984" y="39"/>
                  </a:cubicBezTo>
                  <a:lnTo>
                    <a:pt x="984" y="39"/>
                  </a:lnTo>
                  <a:cubicBezTo>
                    <a:pt x="984" y="39"/>
                    <a:pt x="984" y="39"/>
                    <a:pt x="983" y="40"/>
                  </a:cubicBezTo>
                  <a:lnTo>
                    <a:pt x="983" y="40"/>
                  </a:lnTo>
                  <a:cubicBezTo>
                    <a:pt x="987" y="27"/>
                    <a:pt x="982" y="12"/>
                    <a:pt x="971" y="4"/>
                  </a:cubicBezTo>
                  <a:cubicBezTo>
                    <a:pt x="966" y="2"/>
                    <a:pt x="961" y="0"/>
                    <a:pt x="9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59"/>
            <p:cNvSpPr/>
            <p:nvPr/>
          </p:nvSpPr>
          <p:spPr>
            <a:xfrm>
              <a:off x="6464275" y="2982550"/>
              <a:ext cx="22850" cy="5575"/>
            </a:xfrm>
            <a:custGeom>
              <a:rect b="b" l="l" r="r" t="t"/>
              <a:pathLst>
                <a:path extrusionOk="0" h="223" w="914">
                  <a:moveTo>
                    <a:pt x="549" y="1"/>
                  </a:moveTo>
                  <a:cubicBezTo>
                    <a:pt x="413" y="1"/>
                    <a:pt x="274" y="34"/>
                    <a:pt x="153" y="87"/>
                  </a:cubicBezTo>
                  <a:cubicBezTo>
                    <a:pt x="103" y="113"/>
                    <a:pt x="48" y="140"/>
                    <a:pt x="10" y="184"/>
                  </a:cubicBezTo>
                  <a:cubicBezTo>
                    <a:pt x="1" y="203"/>
                    <a:pt x="18" y="222"/>
                    <a:pt x="37" y="222"/>
                  </a:cubicBezTo>
                  <a:cubicBezTo>
                    <a:pt x="43" y="222"/>
                    <a:pt x="50" y="220"/>
                    <a:pt x="55" y="214"/>
                  </a:cubicBezTo>
                  <a:cubicBezTo>
                    <a:pt x="173" y="113"/>
                    <a:pt x="374" y="62"/>
                    <a:pt x="554" y="62"/>
                  </a:cubicBezTo>
                  <a:cubicBezTo>
                    <a:pt x="657" y="62"/>
                    <a:pt x="752" y="78"/>
                    <a:pt x="821" y="112"/>
                  </a:cubicBezTo>
                  <a:cubicBezTo>
                    <a:pt x="842" y="118"/>
                    <a:pt x="857" y="135"/>
                    <a:pt x="878" y="140"/>
                  </a:cubicBezTo>
                  <a:cubicBezTo>
                    <a:pt x="880" y="140"/>
                    <a:pt x="881" y="141"/>
                    <a:pt x="883" y="141"/>
                  </a:cubicBezTo>
                  <a:cubicBezTo>
                    <a:pt x="899" y="141"/>
                    <a:pt x="914" y="122"/>
                    <a:pt x="909" y="106"/>
                  </a:cubicBezTo>
                  <a:cubicBezTo>
                    <a:pt x="904" y="89"/>
                    <a:pt x="885" y="83"/>
                    <a:pt x="873" y="75"/>
                  </a:cubicBezTo>
                  <a:cubicBezTo>
                    <a:pt x="774" y="23"/>
                    <a:pt x="662" y="1"/>
                    <a:pt x="5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59"/>
            <p:cNvSpPr/>
            <p:nvPr/>
          </p:nvSpPr>
          <p:spPr>
            <a:xfrm>
              <a:off x="6493250" y="2988300"/>
              <a:ext cx="9900" cy="16400"/>
            </a:xfrm>
            <a:custGeom>
              <a:rect b="b" l="l" r="r" t="t"/>
              <a:pathLst>
                <a:path extrusionOk="0" h="656" w="396">
                  <a:moveTo>
                    <a:pt x="41" y="0"/>
                  </a:moveTo>
                  <a:cubicBezTo>
                    <a:pt x="17" y="0"/>
                    <a:pt x="0" y="33"/>
                    <a:pt x="20" y="51"/>
                  </a:cubicBezTo>
                  <a:cubicBezTo>
                    <a:pt x="101" y="155"/>
                    <a:pt x="177" y="235"/>
                    <a:pt x="240" y="336"/>
                  </a:cubicBezTo>
                  <a:cubicBezTo>
                    <a:pt x="287" y="417"/>
                    <a:pt x="326" y="522"/>
                    <a:pt x="333" y="597"/>
                  </a:cubicBezTo>
                  <a:cubicBezTo>
                    <a:pt x="337" y="613"/>
                    <a:pt x="331" y="634"/>
                    <a:pt x="344" y="646"/>
                  </a:cubicBezTo>
                  <a:cubicBezTo>
                    <a:pt x="350" y="652"/>
                    <a:pt x="357" y="655"/>
                    <a:pt x="364" y="655"/>
                  </a:cubicBezTo>
                  <a:cubicBezTo>
                    <a:pt x="380" y="655"/>
                    <a:pt x="395" y="643"/>
                    <a:pt x="395" y="626"/>
                  </a:cubicBezTo>
                  <a:cubicBezTo>
                    <a:pt x="389" y="512"/>
                    <a:pt x="347" y="402"/>
                    <a:pt x="291" y="305"/>
                  </a:cubicBezTo>
                  <a:cubicBezTo>
                    <a:pt x="223" y="203"/>
                    <a:pt x="135" y="92"/>
                    <a:pt x="53" y="3"/>
                  </a:cubicBezTo>
                  <a:cubicBezTo>
                    <a:pt x="49" y="1"/>
                    <a:pt x="45" y="0"/>
                    <a:pt x="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59"/>
            <p:cNvSpPr/>
            <p:nvPr/>
          </p:nvSpPr>
          <p:spPr>
            <a:xfrm>
              <a:off x="6358825" y="3608200"/>
              <a:ext cx="18550" cy="16575"/>
            </a:xfrm>
            <a:custGeom>
              <a:rect b="b" l="l" r="r" t="t"/>
              <a:pathLst>
                <a:path extrusionOk="0" h="663" w="742">
                  <a:moveTo>
                    <a:pt x="399" y="0"/>
                  </a:moveTo>
                  <a:cubicBezTo>
                    <a:pt x="331" y="0"/>
                    <a:pt x="263" y="17"/>
                    <a:pt x="204" y="49"/>
                  </a:cubicBezTo>
                  <a:cubicBezTo>
                    <a:pt x="64" y="132"/>
                    <a:pt x="0" y="339"/>
                    <a:pt x="28" y="471"/>
                  </a:cubicBezTo>
                  <a:cubicBezTo>
                    <a:pt x="36" y="529"/>
                    <a:pt x="60" y="584"/>
                    <a:pt x="92" y="633"/>
                  </a:cubicBezTo>
                  <a:lnTo>
                    <a:pt x="100" y="644"/>
                  </a:lnTo>
                  <a:cubicBezTo>
                    <a:pt x="100" y="647"/>
                    <a:pt x="105" y="653"/>
                    <a:pt x="110" y="658"/>
                  </a:cubicBezTo>
                  <a:cubicBezTo>
                    <a:pt x="113" y="662"/>
                    <a:pt x="118" y="663"/>
                    <a:pt x="122" y="663"/>
                  </a:cubicBezTo>
                  <a:cubicBezTo>
                    <a:pt x="136" y="663"/>
                    <a:pt x="147" y="647"/>
                    <a:pt x="139" y="633"/>
                  </a:cubicBezTo>
                  <a:cubicBezTo>
                    <a:pt x="126" y="607"/>
                    <a:pt x="100" y="564"/>
                    <a:pt x="88" y="519"/>
                  </a:cubicBezTo>
                  <a:cubicBezTo>
                    <a:pt x="71" y="455"/>
                    <a:pt x="70" y="396"/>
                    <a:pt x="81" y="342"/>
                  </a:cubicBezTo>
                  <a:cubicBezTo>
                    <a:pt x="105" y="246"/>
                    <a:pt x="132" y="184"/>
                    <a:pt x="211" y="112"/>
                  </a:cubicBezTo>
                  <a:cubicBezTo>
                    <a:pt x="227" y="97"/>
                    <a:pt x="320" y="62"/>
                    <a:pt x="354" y="62"/>
                  </a:cubicBezTo>
                  <a:cubicBezTo>
                    <a:pt x="355" y="62"/>
                    <a:pt x="355" y="62"/>
                    <a:pt x="356" y="62"/>
                  </a:cubicBezTo>
                  <a:cubicBezTo>
                    <a:pt x="368" y="61"/>
                    <a:pt x="381" y="60"/>
                    <a:pt x="394" y="60"/>
                  </a:cubicBezTo>
                  <a:cubicBezTo>
                    <a:pt x="515" y="60"/>
                    <a:pt x="614" y="114"/>
                    <a:pt x="646" y="205"/>
                  </a:cubicBezTo>
                  <a:cubicBezTo>
                    <a:pt x="674" y="278"/>
                    <a:pt x="685" y="324"/>
                    <a:pt x="677" y="397"/>
                  </a:cubicBezTo>
                  <a:cubicBezTo>
                    <a:pt x="677" y="397"/>
                    <a:pt x="677" y="397"/>
                    <a:pt x="677" y="397"/>
                  </a:cubicBezTo>
                  <a:lnTo>
                    <a:pt x="677" y="397"/>
                  </a:lnTo>
                  <a:cubicBezTo>
                    <a:pt x="680" y="397"/>
                    <a:pt x="657" y="499"/>
                    <a:pt x="657" y="518"/>
                  </a:cubicBezTo>
                  <a:cubicBezTo>
                    <a:pt x="658" y="529"/>
                    <a:pt x="667" y="535"/>
                    <a:pt x="677" y="535"/>
                  </a:cubicBezTo>
                  <a:cubicBezTo>
                    <a:pt x="686" y="535"/>
                    <a:pt x="694" y="530"/>
                    <a:pt x="695" y="519"/>
                  </a:cubicBezTo>
                  <a:cubicBezTo>
                    <a:pt x="721" y="436"/>
                    <a:pt x="742" y="330"/>
                    <a:pt x="723" y="268"/>
                  </a:cubicBezTo>
                  <a:cubicBezTo>
                    <a:pt x="708" y="195"/>
                    <a:pt x="682" y="121"/>
                    <a:pt x="622" y="71"/>
                  </a:cubicBezTo>
                  <a:cubicBezTo>
                    <a:pt x="559" y="23"/>
                    <a:pt x="479" y="0"/>
                    <a:pt x="3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59"/>
            <p:cNvSpPr/>
            <p:nvPr/>
          </p:nvSpPr>
          <p:spPr>
            <a:xfrm>
              <a:off x="6345725" y="3618175"/>
              <a:ext cx="17375" cy="22475"/>
            </a:xfrm>
            <a:custGeom>
              <a:rect b="b" l="l" r="r" t="t"/>
              <a:pathLst>
                <a:path extrusionOk="0" h="899" w="695">
                  <a:moveTo>
                    <a:pt x="146" y="0"/>
                  </a:moveTo>
                  <a:cubicBezTo>
                    <a:pt x="139" y="0"/>
                    <a:pt x="132" y="3"/>
                    <a:pt x="128" y="11"/>
                  </a:cubicBezTo>
                  <a:cubicBezTo>
                    <a:pt x="0" y="345"/>
                    <a:pt x="257" y="810"/>
                    <a:pt x="605" y="891"/>
                  </a:cubicBezTo>
                  <a:cubicBezTo>
                    <a:pt x="622" y="894"/>
                    <a:pt x="642" y="899"/>
                    <a:pt x="661" y="899"/>
                  </a:cubicBezTo>
                  <a:cubicBezTo>
                    <a:pt x="684" y="898"/>
                    <a:pt x="694" y="866"/>
                    <a:pt x="678" y="849"/>
                  </a:cubicBezTo>
                  <a:cubicBezTo>
                    <a:pt x="652" y="832"/>
                    <a:pt x="617" y="837"/>
                    <a:pt x="589" y="826"/>
                  </a:cubicBezTo>
                  <a:cubicBezTo>
                    <a:pt x="472" y="788"/>
                    <a:pt x="409" y="738"/>
                    <a:pt x="319" y="639"/>
                  </a:cubicBezTo>
                  <a:cubicBezTo>
                    <a:pt x="200" y="511"/>
                    <a:pt x="138" y="347"/>
                    <a:pt x="143" y="161"/>
                  </a:cubicBezTo>
                  <a:cubicBezTo>
                    <a:pt x="144" y="115"/>
                    <a:pt x="154" y="67"/>
                    <a:pt x="169" y="36"/>
                  </a:cubicBezTo>
                  <a:cubicBezTo>
                    <a:pt x="180" y="18"/>
                    <a:pt x="163" y="0"/>
                    <a:pt x="1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59"/>
            <p:cNvSpPr/>
            <p:nvPr/>
          </p:nvSpPr>
          <p:spPr>
            <a:xfrm>
              <a:off x="6369975" y="3614750"/>
              <a:ext cx="18075" cy="25625"/>
            </a:xfrm>
            <a:custGeom>
              <a:rect b="b" l="l" r="r" t="t"/>
              <a:pathLst>
                <a:path extrusionOk="0" h="1025" w="723">
                  <a:moveTo>
                    <a:pt x="633" y="0"/>
                  </a:moveTo>
                  <a:cubicBezTo>
                    <a:pt x="622" y="0"/>
                    <a:pt x="611" y="5"/>
                    <a:pt x="606" y="14"/>
                  </a:cubicBezTo>
                  <a:cubicBezTo>
                    <a:pt x="598" y="52"/>
                    <a:pt x="618" y="86"/>
                    <a:pt x="615" y="113"/>
                  </a:cubicBezTo>
                  <a:cubicBezTo>
                    <a:pt x="642" y="439"/>
                    <a:pt x="434" y="822"/>
                    <a:pt x="160" y="941"/>
                  </a:cubicBezTo>
                  <a:cubicBezTo>
                    <a:pt x="105" y="962"/>
                    <a:pt x="74" y="962"/>
                    <a:pt x="29" y="968"/>
                  </a:cubicBezTo>
                  <a:cubicBezTo>
                    <a:pt x="1" y="978"/>
                    <a:pt x="10" y="1025"/>
                    <a:pt x="40" y="1025"/>
                  </a:cubicBezTo>
                  <a:cubicBezTo>
                    <a:pt x="41" y="1025"/>
                    <a:pt x="41" y="1024"/>
                    <a:pt x="41" y="1024"/>
                  </a:cubicBezTo>
                  <a:cubicBezTo>
                    <a:pt x="434" y="1004"/>
                    <a:pt x="722" y="446"/>
                    <a:pt x="672" y="90"/>
                  </a:cubicBezTo>
                  <a:cubicBezTo>
                    <a:pt x="667" y="65"/>
                    <a:pt x="668" y="35"/>
                    <a:pt x="655" y="11"/>
                  </a:cubicBezTo>
                  <a:cubicBezTo>
                    <a:pt x="650" y="4"/>
                    <a:pt x="642" y="0"/>
                    <a:pt x="6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59"/>
            <p:cNvSpPr/>
            <p:nvPr/>
          </p:nvSpPr>
          <p:spPr>
            <a:xfrm>
              <a:off x="6350600" y="3605100"/>
              <a:ext cx="5925" cy="5700"/>
            </a:xfrm>
            <a:custGeom>
              <a:rect b="b" l="l" r="r" t="t"/>
              <a:pathLst>
                <a:path extrusionOk="0" h="228" w="237">
                  <a:moveTo>
                    <a:pt x="200" y="0"/>
                  </a:moveTo>
                  <a:cubicBezTo>
                    <a:pt x="191" y="0"/>
                    <a:pt x="194" y="2"/>
                    <a:pt x="179" y="8"/>
                  </a:cubicBezTo>
                  <a:cubicBezTo>
                    <a:pt x="122" y="35"/>
                    <a:pt x="76" y="80"/>
                    <a:pt x="40" y="132"/>
                  </a:cubicBezTo>
                  <a:cubicBezTo>
                    <a:pt x="28" y="153"/>
                    <a:pt x="10" y="174"/>
                    <a:pt x="4" y="198"/>
                  </a:cubicBezTo>
                  <a:cubicBezTo>
                    <a:pt x="1" y="215"/>
                    <a:pt x="16" y="228"/>
                    <a:pt x="31" y="228"/>
                  </a:cubicBezTo>
                  <a:cubicBezTo>
                    <a:pt x="39" y="228"/>
                    <a:pt x="47" y="224"/>
                    <a:pt x="51" y="215"/>
                  </a:cubicBezTo>
                  <a:cubicBezTo>
                    <a:pt x="86" y="152"/>
                    <a:pt x="127" y="108"/>
                    <a:pt x="180" y="75"/>
                  </a:cubicBezTo>
                  <a:cubicBezTo>
                    <a:pt x="201" y="61"/>
                    <a:pt x="219" y="51"/>
                    <a:pt x="224" y="45"/>
                  </a:cubicBezTo>
                  <a:cubicBezTo>
                    <a:pt x="237" y="29"/>
                    <a:pt x="228" y="5"/>
                    <a:pt x="210" y="1"/>
                  </a:cubicBezTo>
                  <a:cubicBezTo>
                    <a:pt x="205" y="0"/>
                    <a:pt x="202" y="0"/>
                    <a:pt x="2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59"/>
            <p:cNvSpPr/>
            <p:nvPr/>
          </p:nvSpPr>
          <p:spPr>
            <a:xfrm>
              <a:off x="6467850" y="3626900"/>
              <a:ext cx="17125" cy="22550"/>
            </a:xfrm>
            <a:custGeom>
              <a:rect b="b" l="l" r="r" t="t"/>
              <a:pathLst>
                <a:path extrusionOk="0" h="902" w="685">
                  <a:moveTo>
                    <a:pt x="79" y="0"/>
                  </a:moveTo>
                  <a:cubicBezTo>
                    <a:pt x="71" y="0"/>
                    <a:pt x="62" y="4"/>
                    <a:pt x="57" y="13"/>
                  </a:cubicBezTo>
                  <a:cubicBezTo>
                    <a:pt x="1" y="116"/>
                    <a:pt x="4" y="239"/>
                    <a:pt x="25" y="352"/>
                  </a:cubicBezTo>
                  <a:cubicBezTo>
                    <a:pt x="74" y="589"/>
                    <a:pt x="263" y="781"/>
                    <a:pt x="485" y="869"/>
                  </a:cubicBezTo>
                  <a:cubicBezTo>
                    <a:pt x="530" y="888"/>
                    <a:pt x="578" y="897"/>
                    <a:pt x="628" y="900"/>
                  </a:cubicBezTo>
                  <a:cubicBezTo>
                    <a:pt x="633" y="901"/>
                    <a:pt x="639" y="901"/>
                    <a:pt x="644" y="901"/>
                  </a:cubicBezTo>
                  <a:cubicBezTo>
                    <a:pt x="664" y="901"/>
                    <a:pt x="685" y="895"/>
                    <a:pt x="685" y="872"/>
                  </a:cubicBezTo>
                  <a:cubicBezTo>
                    <a:pt x="684" y="850"/>
                    <a:pt x="665" y="841"/>
                    <a:pt x="647" y="841"/>
                  </a:cubicBezTo>
                  <a:cubicBezTo>
                    <a:pt x="644" y="841"/>
                    <a:pt x="642" y="841"/>
                    <a:pt x="639" y="841"/>
                  </a:cubicBezTo>
                  <a:cubicBezTo>
                    <a:pt x="639" y="841"/>
                    <a:pt x="638" y="841"/>
                    <a:pt x="637" y="841"/>
                  </a:cubicBezTo>
                  <a:cubicBezTo>
                    <a:pt x="629" y="841"/>
                    <a:pt x="599" y="837"/>
                    <a:pt x="598" y="837"/>
                  </a:cubicBezTo>
                  <a:cubicBezTo>
                    <a:pt x="598" y="837"/>
                    <a:pt x="599" y="838"/>
                    <a:pt x="603" y="838"/>
                  </a:cubicBezTo>
                  <a:cubicBezTo>
                    <a:pt x="579" y="838"/>
                    <a:pt x="495" y="811"/>
                    <a:pt x="498" y="811"/>
                  </a:cubicBezTo>
                  <a:cubicBezTo>
                    <a:pt x="498" y="811"/>
                    <a:pt x="498" y="811"/>
                    <a:pt x="498" y="811"/>
                  </a:cubicBezTo>
                  <a:cubicBezTo>
                    <a:pt x="219" y="696"/>
                    <a:pt x="40" y="420"/>
                    <a:pt x="69" y="153"/>
                  </a:cubicBezTo>
                  <a:cubicBezTo>
                    <a:pt x="78" y="99"/>
                    <a:pt x="88" y="75"/>
                    <a:pt x="108" y="31"/>
                  </a:cubicBezTo>
                  <a:cubicBezTo>
                    <a:pt x="111" y="13"/>
                    <a:pt x="95" y="0"/>
                    <a:pt x="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59"/>
            <p:cNvSpPr/>
            <p:nvPr/>
          </p:nvSpPr>
          <p:spPr>
            <a:xfrm>
              <a:off x="6488800" y="3625400"/>
              <a:ext cx="17825" cy="23625"/>
            </a:xfrm>
            <a:custGeom>
              <a:rect b="b" l="l" r="r" t="t"/>
              <a:pathLst>
                <a:path extrusionOk="0" h="945" w="713">
                  <a:moveTo>
                    <a:pt x="676" y="1"/>
                  </a:moveTo>
                  <a:cubicBezTo>
                    <a:pt x="666" y="1"/>
                    <a:pt x="655" y="6"/>
                    <a:pt x="650" y="16"/>
                  </a:cubicBezTo>
                  <a:cubicBezTo>
                    <a:pt x="641" y="38"/>
                    <a:pt x="650" y="66"/>
                    <a:pt x="646" y="90"/>
                  </a:cubicBezTo>
                  <a:cubicBezTo>
                    <a:pt x="628" y="423"/>
                    <a:pt x="446" y="809"/>
                    <a:pt x="101" y="881"/>
                  </a:cubicBezTo>
                  <a:cubicBezTo>
                    <a:pt x="84" y="886"/>
                    <a:pt x="63" y="881"/>
                    <a:pt x="29" y="888"/>
                  </a:cubicBezTo>
                  <a:cubicBezTo>
                    <a:pt x="1" y="898"/>
                    <a:pt x="10" y="945"/>
                    <a:pt x="39" y="945"/>
                  </a:cubicBezTo>
                  <a:cubicBezTo>
                    <a:pt x="40" y="945"/>
                    <a:pt x="41" y="945"/>
                    <a:pt x="41" y="945"/>
                  </a:cubicBezTo>
                  <a:cubicBezTo>
                    <a:pt x="458" y="924"/>
                    <a:pt x="685" y="469"/>
                    <a:pt x="703" y="95"/>
                  </a:cubicBezTo>
                  <a:cubicBezTo>
                    <a:pt x="702" y="67"/>
                    <a:pt x="713" y="33"/>
                    <a:pt x="696" y="9"/>
                  </a:cubicBezTo>
                  <a:cubicBezTo>
                    <a:pt x="691" y="3"/>
                    <a:pt x="684" y="1"/>
                    <a:pt x="6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59"/>
            <p:cNvSpPr/>
            <p:nvPr/>
          </p:nvSpPr>
          <p:spPr>
            <a:xfrm>
              <a:off x="6608175" y="3631725"/>
              <a:ext cx="10250" cy="18625"/>
            </a:xfrm>
            <a:custGeom>
              <a:rect b="b" l="l" r="r" t="t"/>
              <a:pathLst>
                <a:path extrusionOk="0" h="745" w="410">
                  <a:moveTo>
                    <a:pt x="378" y="0"/>
                  </a:moveTo>
                  <a:cubicBezTo>
                    <a:pt x="371" y="0"/>
                    <a:pt x="364" y="3"/>
                    <a:pt x="359" y="9"/>
                  </a:cubicBezTo>
                  <a:cubicBezTo>
                    <a:pt x="344" y="24"/>
                    <a:pt x="353" y="47"/>
                    <a:pt x="349" y="65"/>
                  </a:cubicBezTo>
                  <a:cubicBezTo>
                    <a:pt x="337" y="247"/>
                    <a:pt x="253" y="472"/>
                    <a:pt x="136" y="607"/>
                  </a:cubicBezTo>
                  <a:cubicBezTo>
                    <a:pt x="91" y="655"/>
                    <a:pt x="64" y="674"/>
                    <a:pt x="24" y="692"/>
                  </a:cubicBezTo>
                  <a:cubicBezTo>
                    <a:pt x="1" y="708"/>
                    <a:pt x="16" y="744"/>
                    <a:pt x="41" y="744"/>
                  </a:cubicBezTo>
                  <a:cubicBezTo>
                    <a:pt x="44" y="744"/>
                    <a:pt x="47" y="744"/>
                    <a:pt x="50" y="743"/>
                  </a:cubicBezTo>
                  <a:cubicBezTo>
                    <a:pt x="271" y="648"/>
                    <a:pt x="409" y="256"/>
                    <a:pt x="409" y="29"/>
                  </a:cubicBezTo>
                  <a:cubicBezTo>
                    <a:pt x="410" y="12"/>
                    <a:pt x="394" y="0"/>
                    <a:pt x="3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59"/>
            <p:cNvSpPr/>
            <p:nvPr/>
          </p:nvSpPr>
          <p:spPr>
            <a:xfrm>
              <a:off x="6684700" y="3578875"/>
              <a:ext cx="20925" cy="5300"/>
            </a:xfrm>
            <a:custGeom>
              <a:rect b="b" l="l" r="r" t="t"/>
              <a:pathLst>
                <a:path extrusionOk="0" h="212" w="837">
                  <a:moveTo>
                    <a:pt x="40" y="0"/>
                  </a:moveTo>
                  <a:cubicBezTo>
                    <a:pt x="17" y="0"/>
                    <a:pt x="0" y="33"/>
                    <a:pt x="21" y="51"/>
                  </a:cubicBezTo>
                  <a:cubicBezTo>
                    <a:pt x="108" y="136"/>
                    <a:pt x="225" y="178"/>
                    <a:pt x="343" y="197"/>
                  </a:cubicBezTo>
                  <a:cubicBezTo>
                    <a:pt x="389" y="207"/>
                    <a:pt x="437" y="212"/>
                    <a:pt x="485" y="212"/>
                  </a:cubicBezTo>
                  <a:cubicBezTo>
                    <a:pt x="601" y="212"/>
                    <a:pt x="717" y="182"/>
                    <a:pt x="812" y="115"/>
                  </a:cubicBezTo>
                  <a:cubicBezTo>
                    <a:pt x="836" y="100"/>
                    <a:pt x="825" y="59"/>
                    <a:pt x="796" y="59"/>
                  </a:cubicBezTo>
                  <a:cubicBezTo>
                    <a:pt x="778" y="60"/>
                    <a:pt x="764" y="78"/>
                    <a:pt x="748" y="86"/>
                  </a:cubicBezTo>
                  <a:cubicBezTo>
                    <a:pt x="669" y="133"/>
                    <a:pt x="576" y="153"/>
                    <a:pt x="481" y="153"/>
                  </a:cubicBezTo>
                  <a:cubicBezTo>
                    <a:pt x="374" y="153"/>
                    <a:pt x="266" y="128"/>
                    <a:pt x="175" y="89"/>
                  </a:cubicBezTo>
                  <a:cubicBezTo>
                    <a:pt x="116" y="60"/>
                    <a:pt x="96" y="37"/>
                    <a:pt x="53" y="3"/>
                  </a:cubicBezTo>
                  <a:cubicBezTo>
                    <a:pt x="48" y="1"/>
                    <a:pt x="44" y="0"/>
                    <a:pt x="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59"/>
            <p:cNvSpPr/>
            <p:nvPr/>
          </p:nvSpPr>
          <p:spPr>
            <a:xfrm>
              <a:off x="6205000" y="3412025"/>
              <a:ext cx="13625" cy="5150"/>
            </a:xfrm>
            <a:custGeom>
              <a:rect b="b" l="l" r="r" t="t"/>
              <a:pathLst>
                <a:path extrusionOk="0" h="206" w="545">
                  <a:moveTo>
                    <a:pt x="265" y="0"/>
                  </a:moveTo>
                  <a:cubicBezTo>
                    <a:pt x="251" y="0"/>
                    <a:pt x="237" y="1"/>
                    <a:pt x="224" y="3"/>
                  </a:cubicBezTo>
                  <a:cubicBezTo>
                    <a:pt x="208" y="5"/>
                    <a:pt x="189" y="5"/>
                    <a:pt x="175" y="15"/>
                  </a:cubicBezTo>
                  <a:cubicBezTo>
                    <a:pt x="160" y="26"/>
                    <a:pt x="162" y="44"/>
                    <a:pt x="170" y="56"/>
                  </a:cubicBezTo>
                  <a:cubicBezTo>
                    <a:pt x="169" y="59"/>
                    <a:pt x="167" y="59"/>
                    <a:pt x="165" y="60"/>
                  </a:cubicBezTo>
                  <a:cubicBezTo>
                    <a:pt x="118" y="81"/>
                    <a:pt x="51" y="123"/>
                    <a:pt x="8" y="174"/>
                  </a:cubicBezTo>
                  <a:cubicBezTo>
                    <a:pt x="1" y="190"/>
                    <a:pt x="15" y="205"/>
                    <a:pt x="30" y="205"/>
                  </a:cubicBezTo>
                  <a:cubicBezTo>
                    <a:pt x="36" y="205"/>
                    <a:pt x="41" y="203"/>
                    <a:pt x="45" y="199"/>
                  </a:cubicBezTo>
                  <a:cubicBezTo>
                    <a:pt x="77" y="167"/>
                    <a:pt x="209" y="96"/>
                    <a:pt x="250" y="91"/>
                  </a:cubicBezTo>
                  <a:cubicBezTo>
                    <a:pt x="263" y="90"/>
                    <a:pt x="274" y="90"/>
                    <a:pt x="283" y="90"/>
                  </a:cubicBezTo>
                  <a:cubicBezTo>
                    <a:pt x="317" y="90"/>
                    <a:pt x="339" y="97"/>
                    <a:pt x="380" y="111"/>
                  </a:cubicBezTo>
                  <a:cubicBezTo>
                    <a:pt x="399" y="117"/>
                    <a:pt x="455" y="157"/>
                    <a:pt x="484" y="198"/>
                  </a:cubicBezTo>
                  <a:cubicBezTo>
                    <a:pt x="490" y="203"/>
                    <a:pt x="496" y="205"/>
                    <a:pt x="502" y="205"/>
                  </a:cubicBezTo>
                  <a:cubicBezTo>
                    <a:pt x="524" y="205"/>
                    <a:pt x="544" y="177"/>
                    <a:pt x="524" y="157"/>
                  </a:cubicBezTo>
                  <a:cubicBezTo>
                    <a:pt x="513" y="138"/>
                    <a:pt x="494" y="118"/>
                    <a:pt x="473" y="102"/>
                  </a:cubicBezTo>
                  <a:cubicBezTo>
                    <a:pt x="509" y="84"/>
                    <a:pt x="486" y="48"/>
                    <a:pt x="452" y="41"/>
                  </a:cubicBezTo>
                  <a:cubicBezTo>
                    <a:pt x="393" y="18"/>
                    <a:pt x="329" y="0"/>
                    <a:pt x="2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59"/>
            <p:cNvSpPr/>
            <p:nvPr/>
          </p:nvSpPr>
          <p:spPr>
            <a:xfrm>
              <a:off x="6187925" y="3404525"/>
              <a:ext cx="23150" cy="43775"/>
            </a:xfrm>
            <a:custGeom>
              <a:rect b="b" l="l" r="r" t="t"/>
              <a:pathLst>
                <a:path extrusionOk="0" h="1751" w="926">
                  <a:moveTo>
                    <a:pt x="831" y="1"/>
                  </a:moveTo>
                  <a:cubicBezTo>
                    <a:pt x="777" y="1"/>
                    <a:pt x="722" y="13"/>
                    <a:pt x="672" y="31"/>
                  </a:cubicBezTo>
                  <a:cubicBezTo>
                    <a:pt x="518" y="82"/>
                    <a:pt x="383" y="176"/>
                    <a:pt x="283" y="303"/>
                  </a:cubicBezTo>
                  <a:cubicBezTo>
                    <a:pt x="105" y="514"/>
                    <a:pt x="55" y="814"/>
                    <a:pt x="114" y="1078"/>
                  </a:cubicBezTo>
                  <a:cubicBezTo>
                    <a:pt x="156" y="1248"/>
                    <a:pt x="252" y="1405"/>
                    <a:pt x="376" y="1526"/>
                  </a:cubicBezTo>
                  <a:cubicBezTo>
                    <a:pt x="465" y="1612"/>
                    <a:pt x="564" y="1690"/>
                    <a:pt x="678" y="1736"/>
                  </a:cubicBezTo>
                  <a:cubicBezTo>
                    <a:pt x="693" y="1740"/>
                    <a:pt x="711" y="1751"/>
                    <a:pt x="727" y="1751"/>
                  </a:cubicBezTo>
                  <a:cubicBezTo>
                    <a:pt x="735" y="1751"/>
                    <a:pt x="743" y="1748"/>
                    <a:pt x="749" y="1740"/>
                  </a:cubicBezTo>
                  <a:cubicBezTo>
                    <a:pt x="769" y="1712"/>
                    <a:pt x="742" y="1691"/>
                    <a:pt x="716" y="1688"/>
                  </a:cubicBezTo>
                  <a:cubicBezTo>
                    <a:pt x="681" y="1675"/>
                    <a:pt x="682" y="1676"/>
                    <a:pt x="652" y="1660"/>
                  </a:cubicBezTo>
                  <a:cubicBezTo>
                    <a:pt x="565" y="1614"/>
                    <a:pt x="511" y="1572"/>
                    <a:pt x="444" y="1511"/>
                  </a:cubicBezTo>
                  <a:cubicBezTo>
                    <a:pt x="0" y="1120"/>
                    <a:pt x="58" y="394"/>
                    <a:pt x="592" y="124"/>
                  </a:cubicBezTo>
                  <a:cubicBezTo>
                    <a:pt x="645" y="98"/>
                    <a:pt x="757" y="57"/>
                    <a:pt x="820" y="57"/>
                  </a:cubicBezTo>
                  <a:cubicBezTo>
                    <a:pt x="825" y="56"/>
                    <a:pt x="829" y="56"/>
                    <a:pt x="833" y="56"/>
                  </a:cubicBezTo>
                  <a:cubicBezTo>
                    <a:pt x="853" y="56"/>
                    <a:pt x="867" y="62"/>
                    <a:pt x="883" y="62"/>
                  </a:cubicBezTo>
                  <a:cubicBezTo>
                    <a:pt x="889" y="62"/>
                    <a:pt x="895" y="61"/>
                    <a:pt x="902" y="59"/>
                  </a:cubicBezTo>
                  <a:cubicBezTo>
                    <a:pt x="925" y="51"/>
                    <a:pt x="920" y="15"/>
                    <a:pt x="896" y="7"/>
                  </a:cubicBezTo>
                  <a:cubicBezTo>
                    <a:pt x="875" y="3"/>
                    <a:pt x="853" y="1"/>
                    <a:pt x="8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59"/>
            <p:cNvSpPr/>
            <p:nvPr/>
          </p:nvSpPr>
          <p:spPr>
            <a:xfrm>
              <a:off x="6216075" y="3406125"/>
              <a:ext cx="19375" cy="41250"/>
            </a:xfrm>
            <a:custGeom>
              <a:rect b="b" l="l" r="r" t="t"/>
              <a:pathLst>
                <a:path extrusionOk="0" h="1650" w="775">
                  <a:moveTo>
                    <a:pt x="364" y="1"/>
                  </a:moveTo>
                  <a:cubicBezTo>
                    <a:pt x="359" y="1"/>
                    <a:pt x="353" y="3"/>
                    <a:pt x="347" y="7"/>
                  </a:cubicBezTo>
                  <a:cubicBezTo>
                    <a:pt x="335" y="14"/>
                    <a:pt x="333" y="33"/>
                    <a:pt x="339" y="45"/>
                  </a:cubicBezTo>
                  <a:cubicBezTo>
                    <a:pt x="340" y="49"/>
                    <a:pt x="363" y="66"/>
                    <a:pt x="369" y="70"/>
                  </a:cubicBezTo>
                  <a:cubicBezTo>
                    <a:pt x="390" y="88"/>
                    <a:pt x="412" y="106"/>
                    <a:pt x="432" y="126"/>
                  </a:cubicBezTo>
                  <a:cubicBezTo>
                    <a:pt x="484" y="177"/>
                    <a:pt x="509" y="214"/>
                    <a:pt x="546" y="283"/>
                  </a:cubicBezTo>
                  <a:cubicBezTo>
                    <a:pt x="767" y="703"/>
                    <a:pt x="657" y="1322"/>
                    <a:pt x="209" y="1545"/>
                  </a:cubicBezTo>
                  <a:cubicBezTo>
                    <a:pt x="170" y="1563"/>
                    <a:pt x="103" y="1588"/>
                    <a:pt x="64" y="1589"/>
                  </a:cubicBezTo>
                  <a:cubicBezTo>
                    <a:pt x="48" y="1591"/>
                    <a:pt x="30" y="1586"/>
                    <a:pt x="18" y="1599"/>
                  </a:cubicBezTo>
                  <a:cubicBezTo>
                    <a:pt x="0" y="1616"/>
                    <a:pt x="13" y="1650"/>
                    <a:pt x="38" y="1650"/>
                  </a:cubicBezTo>
                  <a:cubicBezTo>
                    <a:pt x="38" y="1650"/>
                    <a:pt x="39" y="1650"/>
                    <a:pt x="39" y="1650"/>
                  </a:cubicBezTo>
                  <a:cubicBezTo>
                    <a:pt x="233" y="1642"/>
                    <a:pt x="400" y="1509"/>
                    <a:pt x="518" y="1362"/>
                  </a:cubicBezTo>
                  <a:cubicBezTo>
                    <a:pt x="759" y="1050"/>
                    <a:pt x="774" y="600"/>
                    <a:pt x="597" y="255"/>
                  </a:cubicBezTo>
                  <a:cubicBezTo>
                    <a:pt x="555" y="171"/>
                    <a:pt x="494" y="94"/>
                    <a:pt x="420" y="35"/>
                  </a:cubicBezTo>
                  <a:cubicBezTo>
                    <a:pt x="403" y="24"/>
                    <a:pt x="385" y="1"/>
                    <a:pt x="3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59"/>
            <p:cNvSpPr/>
            <p:nvPr/>
          </p:nvSpPr>
          <p:spPr>
            <a:xfrm>
              <a:off x="6432425" y="3725125"/>
              <a:ext cx="49200" cy="65525"/>
            </a:xfrm>
            <a:custGeom>
              <a:rect b="b" l="l" r="r" t="t"/>
              <a:pathLst>
                <a:path extrusionOk="0" h="2621" w="1968">
                  <a:moveTo>
                    <a:pt x="372" y="2135"/>
                  </a:moveTo>
                  <a:cubicBezTo>
                    <a:pt x="434" y="2194"/>
                    <a:pt x="470" y="2223"/>
                    <a:pt x="464" y="2264"/>
                  </a:cubicBezTo>
                  <a:cubicBezTo>
                    <a:pt x="465" y="2290"/>
                    <a:pt x="419" y="2375"/>
                    <a:pt x="388" y="2407"/>
                  </a:cubicBezTo>
                  <a:cubicBezTo>
                    <a:pt x="352" y="2453"/>
                    <a:pt x="269" y="2532"/>
                    <a:pt x="266" y="2532"/>
                  </a:cubicBezTo>
                  <a:cubicBezTo>
                    <a:pt x="266" y="2532"/>
                    <a:pt x="266" y="2532"/>
                    <a:pt x="266" y="2532"/>
                  </a:cubicBezTo>
                  <a:lnTo>
                    <a:pt x="266" y="2532"/>
                  </a:lnTo>
                  <a:cubicBezTo>
                    <a:pt x="262" y="2535"/>
                    <a:pt x="252" y="2536"/>
                    <a:pt x="248" y="2537"/>
                  </a:cubicBezTo>
                  <a:lnTo>
                    <a:pt x="232" y="2537"/>
                  </a:lnTo>
                  <a:cubicBezTo>
                    <a:pt x="208" y="2531"/>
                    <a:pt x="211" y="2531"/>
                    <a:pt x="206" y="2529"/>
                  </a:cubicBezTo>
                  <a:cubicBezTo>
                    <a:pt x="200" y="2526"/>
                    <a:pt x="182" y="2517"/>
                    <a:pt x="177" y="2512"/>
                  </a:cubicBezTo>
                  <a:cubicBezTo>
                    <a:pt x="174" y="2510"/>
                    <a:pt x="109" y="2462"/>
                    <a:pt x="96" y="2436"/>
                  </a:cubicBezTo>
                  <a:cubicBezTo>
                    <a:pt x="88" y="2421"/>
                    <a:pt x="83" y="2412"/>
                    <a:pt x="130" y="2346"/>
                  </a:cubicBezTo>
                  <a:cubicBezTo>
                    <a:pt x="176" y="2285"/>
                    <a:pt x="279" y="2181"/>
                    <a:pt x="357" y="2140"/>
                  </a:cubicBezTo>
                  <a:cubicBezTo>
                    <a:pt x="362" y="2139"/>
                    <a:pt x="367" y="2136"/>
                    <a:pt x="372" y="2135"/>
                  </a:cubicBezTo>
                  <a:close/>
                  <a:moveTo>
                    <a:pt x="1621" y="1"/>
                  </a:moveTo>
                  <a:cubicBezTo>
                    <a:pt x="1543" y="1"/>
                    <a:pt x="1465" y="6"/>
                    <a:pt x="1387" y="18"/>
                  </a:cubicBezTo>
                  <a:cubicBezTo>
                    <a:pt x="1265" y="39"/>
                    <a:pt x="1145" y="80"/>
                    <a:pt x="1034" y="135"/>
                  </a:cubicBezTo>
                  <a:cubicBezTo>
                    <a:pt x="759" y="276"/>
                    <a:pt x="544" y="519"/>
                    <a:pt x="401" y="790"/>
                  </a:cubicBezTo>
                  <a:cubicBezTo>
                    <a:pt x="299" y="995"/>
                    <a:pt x="257" y="1222"/>
                    <a:pt x="232" y="1449"/>
                  </a:cubicBezTo>
                  <a:cubicBezTo>
                    <a:pt x="216" y="1619"/>
                    <a:pt x="217" y="1791"/>
                    <a:pt x="247" y="1960"/>
                  </a:cubicBezTo>
                  <a:cubicBezTo>
                    <a:pt x="254" y="2002"/>
                    <a:pt x="263" y="2043"/>
                    <a:pt x="277" y="2084"/>
                  </a:cubicBezTo>
                  <a:cubicBezTo>
                    <a:pt x="197" y="2145"/>
                    <a:pt x="127" y="2215"/>
                    <a:pt x="63" y="2290"/>
                  </a:cubicBezTo>
                  <a:cubicBezTo>
                    <a:pt x="32" y="2330"/>
                    <a:pt x="1" y="2376"/>
                    <a:pt x="2" y="2429"/>
                  </a:cubicBezTo>
                  <a:cubicBezTo>
                    <a:pt x="11" y="2524"/>
                    <a:pt x="139" y="2599"/>
                    <a:pt x="187" y="2613"/>
                  </a:cubicBezTo>
                  <a:cubicBezTo>
                    <a:pt x="202" y="2618"/>
                    <a:pt x="217" y="2621"/>
                    <a:pt x="232" y="2621"/>
                  </a:cubicBezTo>
                  <a:cubicBezTo>
                    <a:pt x="275" y="2621"/>
                    <a:pt x="316" y="2601"/>
                    <a:pt x="346" y="2567"/>
                  </a:cubicBezTo>
                  <a:cubicBezTo>
                    <a:pt x="421" y="2486"/>
                    <a:pt x="503" y="2401"/>
                    <a:pt x="535" y="2293"/>
                  </a:cubicBezTo>
                  <a:cubicBezTo>
                    <a:pt x="553" y="2207"/>
                    <a:pt x="510" y="2164"/>
                    <a:pt x="463" y="2114"/>
                  </a:cubicBezTo>
                  <a:cubicBezTo>
                    <a:pt x="455" y="2108"/>
                    <a:pt x="449" y="2100"/>
                    <a:pt x="441" y="2093"/>
                  </a:cubicBezTo>
                  <a:cubicBezTo>
                    <a:pt x="325" y="1584"/>
                    <a:pt x="452" y="998"/>
                    <a:pt x="778" y="609"/>
                  </a:cubicBezTo>
                  <a:cubicBezTo>
                    <a:pt x="946" y="419"/>
                    <a:pt x="1126" y="282"/>
                    <a:pt x="1364" y="225"/>
                  </a:cubicBezTo>
                  <a:cubicBezTo>
                    <a:pt x="1450" y="202"/>
                    <a:pt x="1543" y="192"/>
                    <a:pt x="1632" y="192"/>
                  </a:cubicBezTo>
                  <a:cubicBezTo>
                    <a:pt x="1690" y="192"/>
                    <a:pt x="1747" y="196"/>
                    <a:pt x="1799" y="205"/>
                  </a:cubicBezTo>
                  <a:cubicBezTo>
                    <a:pt x="1827" y="209"/>
                    <a:pt x="1852" y="215"/>
                    <a:pt x="1878" y="222"/>
                  </a:cubicBezTo>
                  <a:cubicBezTo>
                    <a:pt x="1884" y="203"/>
                    <a:pt x="1889" y="183"/>
                    <a:pt x="1895" y="163"/>
                  </a:cubicBezTo>
                  <a:cubicBezTo>
                    <a:pt x="1879" y="160"/>
                    <a:pt x="1864" y="157"/>
                    <a:pt x="1849" y="153"/>
                  </a:cubicBezTo>
                  <a:cubicBezTo>
                    <a:pt x="1777" y="139"/>
                    <a:pt x="1704" y="132"/>
                    <a:pt x="1631" y="132"/>
                  </a:cubicBezTo>
                  <a:cubicBezTo>
                    <a:pt x="1595" y="132"/>
                    <a:pt x="1559" y="133"/>
                    <a:pt x="1523" y="137"/>
                  </a:cubicBezTo>
                  <a:cubicBezTo>
                    <a:pt x="764" y="210"/>
                    <a:pt x="339" y="1042"/>
                    <a:pt x="362" y="1723"/>
                  </a:cubicBezTo>
                  <a:cubicBezTo>
                    <a:pt x="365" y="1832"/>
                    <a:pt x="372" y="1942"/>
                    <a:pt x="395" y="2050"/>
                  </a:cubicBezTo>
                  <a:cubicBezTo>
                    <a:pt x="390" y="2047"/>
                    <a:pt x="383" y="2045"/>
                    <a:pt x="376" y="2045"/>
                  </a:cubicBezTo>
                  <a:cubicBezTo>
                    <a:pt x="357" y="2045"/>
                    <a:pt x="339" y="2050"/>
                    <a:pt x="323" y="2057"/>
                  </a:cubicBezTo>
                  <a:cubicBezTo>
                    <a:pt x="323" y="2056"/>
                    <a:pt x="323" y="2055"/>
                    <a:pt x="321" y="2053"/>
                  </a:cubicBezTo>
                  <a:cubicBezTo>
                    <a:pt x="313" y="2012"/>
                    <a:pt x="303" y="1971"/>
                    <a:pt x="298" y="1930"/>
                  </a:cubicBezTo>
                  <a:cubicBezTo>
                    <a:pt x="280" y="1814"/>
                    <a:pt x="274" y="1634"/>
                    <a:pt x="287" y="1492"/>
                  </a:cubicBezTo>
                  <a:cubicBezTo>
                    <a:pt x="303" y="1276"/>
                    <a:pt x="349" y="1021"/>
                    <a:pt x="441" y="828"/>
                  </a:cubicBezTo>
                  <a:cubicBezTo>
                    <a:pt x="629" y="457"/>
                    <a:pt x="939" y="169"/>
                    <a:pt x="1344" y="75"/>
                  </a:cubicBezTo>
                  <a:cubicBezTo>
                    <a:pt x="1429" y="56"/>
                    <a:pt x="1522" y="49"/>
                    <a:pt x="1619" y="49"/>
                  </a:cubicBezTo>
                  <a:cubicBezTo>
                    <a:pt x="1659" y="49"/>
                    <a:pt x="1700" y="50"/>
                    <a:pt x="1741" y="52"/>
                  </a:cubicBezTo>
                  <a:cubicBezTo>
                    <a:pt x="1807" y="54"/>
                    <a:pt x="1872" y="63"/>
                    <a:pt x="1938" y="66"/>
                  </a:cubicBezTo>
                  <a:cubicBezTo>
                    <a:pt x="1947" y="52"/>
                    <a:pt x="1957" y="38"/>
                    <a:pt x="1968" y="24"/>
                  </a:cubicBezTo>
                  <a:cubicBezTo>
                    <a:pt x="1853" y="12"/>
                    <a:pt x="1737" y="1"/>
                    <a:pt x="16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59"/>
            <p:cNvSpPr/>
            <p:nvPr/>
          </p:nvSpPr>
          <p:spPr>
            <a:xfrm>
              <a:off x="6460825" y="3734100"/>
              <a:ext cx="33525" cy="81075"/>
            </a:xfrm>
            <a:custGeom>
              <a:rect b="b" l="l" r="r" t="t"/>
              <a:pathLst>
                <a:path extrusionOk="0" h="3243" w="1341">
                  <a:moveTo>
                    <a:pt x="1126" y="2641"/>
                  </a:moveTo>
                  <a:cubicBezTo>
                    <a:pt x="1125" y="2641"/>
                    <a:pt x="1123" y="2642"/>
                    <a:pt x="1121" y="2642"/>
                  </a:cubicBezTo>
                  <a:lnTo>
                    <a:pt x="1121" y="2642"/>
                  </a:lnTo>
                  <a:cubicBezTo>
                    <a:pt x="1123" y="2641"/>
                    <a:pt x="1125" y="2641"/>
                    <a:pt x="1126" y="2641"/>
                  </a:cubicBezTo>
                  <a:close/>
                  <a:moveTo>
                    <a:pt x="1121" y="2642"/>
                  </a:moveTo>
                  <a:lnTo>
                    <a:pt x="1121" y="2642"/>
                  </a:lnTo>
                  <a:cubicBezTo>
                    <a:pt x="1169" y="2647"/>
                    <a:pt x="1159" y="2642"/>
                    <a:pt x="1181" y="2661"/>
                  </a:cubicBezTo>
                  <a:cubicBezTo>
                    <a:pt x="1233" y="2732"/>
                    <a:pt x="1255" y="3022"/>
                    <a:pt x="1242" y="3144"/>
                  </a:cubicBezTo>
                  <a:lnTo>
                    <a:pt x="1239" y="3145"/>
                  </a:lnTo>
                  <a:cubicBezTo>
                    <a:pt x="1232" y="3148"/>
                    <a:pt x="1226" y="3149"/>
                    <a:pt x="1218" y="3150"/>
                  </a:cubicBezTo>
                  <a:lnTo>
                    <a:pt x="1209" y="3150"/>
                  </a:lnTo>
                  <a:cubicBezTo>
                    <a:pt x="1206" y="3151"/>
                    <a:pt x="1201" y="3151"/>
                    <a:pt x="1196" y="3151"/>
                  </a:cubicBezTo>
                  <a:cubicBezTo>
                    <a:pt x="1166" y="3151"/>
                    <a:pt x="1105" y="3145"/>
                    <a:pt x="1114" y="3145"/>
                  </a:cubicBezTo>
                  <a:cubicBezTo>
                    <a:pt x="1100" y="3143"/>
                    <a:pt x="1008" y="3130"/>
                    <a:pt x="955" y="3113"/>
                  </a:cubicBezTo>
                  <a:cubicBezTo>
                    <a:pt x="934" y="3100"/>
                    <a:pt x="941" y="3104"/>
                    <a:pt x="933" y="3097"/>
                  </a:cubicBezTo>
                  <a:cubicBezTo>
                    <a:pt x="914" y="3078"/>
                    <a:pt x="910" y="3063"/>
                    <a:pt x="917" y="2991"/>
                  </a:cubicBezTo>
                  <a:cubicBezTo>
                    <a:pt x="923" y="2922"/>
                    <a:pt x="960" y="2780"/>
                    <a:pt x="1000" y="2716"/>
                  </a:cubicBezTo>
                  <a:cubicBezTo>
                    <a:pt x="1002" y="2707"/>
                    <a:pt x="1014" y="2692"/>
                    <a:pt x="1013" y="2692"/>
                  </a:cubicBezTo>
                  <a:lnTo>
                    <a:pt x="1013" y="2692"/>
                  </a:lnTo>
                  <a:cubicBezTo>
                    <a:pt x="1013" y="2692"/>
                    <a:pt x="1013" y="2692"/>
                    <a:pt x="1013" y="2692"/>
                  </a:cubicBezTo>
                  <a:lnTo>
                    <a:pt x="1013" y="2692"/>
                  </a:lnTo>
                  <a:cubicBezTo>
                    <a:pt x="1015" y="2691"/>
                    <a:pt x="1016" y="2688"/>
                    <a:pt x="1017" y="2687"/>
                  </a:cubicBezTo>
                  <a:lnTo>
                    <a:pt x="1026" y="2678"/>
                  </a:lnTo>
                  <a:cubicBezTo>
                    <a:pt x="1067" y="2649"/>
                    <a:pt x="1053" y="2665"/>
                    <a:pt x="1085" y="2646"/>
                  </a:cubicBezTo>
                  <a:cubicBezTo>
                    <a:pt x="1094" y="2645"/>
                    <a:pt x="1105" y="2645"/>
                    <a:pt x="1121" y="2642"/>
                  </a:cubicBezTo>
                  <a:close/>
                  <a:moveTo>
                    <a:pt x="693" y="0"/>
                  </a:moveTo>
                  <a:cubicBezTo>
                    <a:pt x="689" y="0"/>
                    <a:pt x="684" y="1"/>
                    <a:pt x="680" y="4"/>
                  </a:cubicBezTo>
                  <a:cubicBezTo>
                    <a:pt x="356" y="193"/>
                    <a:pt x="119" y="535"/>
                    <a:pt x="67" y="906"/>
                  </a:cubicBezTo>
                  <a:cubicBezTo>
                    <a:pt x="38" y="1118"/>
                    <a:pt x="67" y="1334"/>
                    <a:pt x="115" y="1540"/>
                  </a:cubicBezTo>
                  <a:cubicBezTo>
                    <a:pt x="166" y="1780"/>
                    <a:pt x="286" y="2000"/>
                    <a:pt x="431" y="2194"/>
                  </a:cubicBezTo>
                  <a:cubicBezTo>
                    <a:pt x="563" y="2366"/>
                    <a:pt x="715" y="2521"/>
                    <a:pt x="892" y="2646"/>
                  </a:cubicBezTo>
                  <a:cubicBezTo>
                    <a:pt x="903" y="2651"/>
                    <a:pt x="910" y="2656"/>
                    <a:pt x="917" y="2660"/>
                  </a:cubicBezTo>
                  <a:cubicBezTo>
                    <a:pt x="866" y="2764"/>
                    <a:pt x="835" y="2879"/>
                    <a:pt x="824" y="2994"/>
                  </a:cubicBezTo>
                  <a:cubicBezTo>
                    <a:pt x="801" y="3177"/>
                    <a:pt x="922" y="3220"/>
                    <a:pt x="1079" y="3237"/>
                  </a:cubicBezTo>
                  <a:cubicBezTo>
                    <a:pt x="1102" y="3239"/>
                    <a:pt x="1135" y="3243"/>
                    <a:pt x="1169" y="3243"/>
                  </a:cubicBezTo>
                  <a:cubicBezTo>
                    <a:pt x="1238" y="3243"/>
                    <a:pt x="1312" y="3228"/>
                    <a:pt x="1326" y="3157"/>
                  </a:cubicBezTo>
                  <a:cubicBezTo>
                    <a:pt x="1340" y="3033"/>
                    <a:pt x="1320" y="2908"/>
                    <a:pt x="1300" y="2786"/>
                  </a:cubicBezTo>
                  <a:cubicBezTo>
                    <a:pt x="1290" y="2716"/>
                    <a:pt x="1272" y="2639"/>
                    <a:pt x="1214" y="2593"/>
                  </a:cubicBezTo>
                  <a:cubicBezTo>
                    <a:pt x="1202" y="2581"/>
                    <a:pt x="1141" y="2568"/>
                    <a:pt x="1125" y="2568"/>
                  </a:cubicBezTo>
                  <a:cubicBezTo>
                    <a:pt x="1123" y="2568"/>
                    <a:pt x="1121" y="2568"/>
                    <a:pt x="1121" y="2569"/>
                  </a:cubicBezTo>
                  <a:cubicBezTo>
                    <a:pt x="1108" y="2565"/>
                    <a:pt x="1095" y="2564"/>
                    <a:pt x="1081" y="2564"/>
                  </a:cubicBezTo>
                  <a:cubicBezTo>
                    <a:pt x="1067" y="2564"/>
                    <a:pt x="1054" y="2565"/>
                    <a:pt x="1041" y="2567"/>
                  </a:cubicBezTo>
                  <a:cubicBezTo>
                    <a:pt x="744" y="2379"/>
                    <a:pt x="549" y="2101"/>
                    <a:pt x="395" y="1784"/>
                  </a:cubicBezTo>
                  <a:cubicBezTo>
                    <a:pt x="209" y="1390"/>
                    <a:pt x="163" y="908"/>
                    <a:pt x="430" y="524"/>
                  </a:cubicBezTo>
                  <a:cubicBezTo>
                    <a:pt x="500" y="422"/>
                    <a:pt x="603" y="330"/>
                    <a:pt x="712" y="262"/>
                  </a:cubicBezTo>
                  <a:cubicBezTo>
                    <a:pt x="745" y="237"/>
                    <a:pt x="790" y="224"/>
                    <a:pt x="815" y="208"/>
                  </a:cubicBezTo>
                  <a:cubicBezTo>
                    <a:pt x="805" y="193"/>
                    <a:pt x="795" y="175"/>
                    <a:pt x="786" y="158"/>
                  </a:cubicBezTo>
                  <a:cubicBezTo>
                    <a:pt x="729" y="182"/>
                    <a:pt x="675" y="214"/>
                    <a:pt x="625" y="250"/>
                  </a:cubicBezTo>
                  <a:cubicBezTo>
                    <a:pt x="553" y="302"/>
                    <a:pt x="487" y="363"/>
                    <a:pt x="430" y="428"/>
                  </a:cubicBezTo>
                  <a:cubicBezTo>
                    <a:pt x="1" y="965"/>
                    <a:pt x="203" y="1656"/>
                    <a:pt x="572" y="2166"/>
                  </a:cubicBezTo>
                  <a:cubicBezTo>
                    <a:pt x="651" y="2275"/>
                    <a:pt x="744" y="2374"/>
                    <a:pt x="845" y="2466"/>
                  </a:cubicBezTo>
                  <a:cubicBezTo>
                    <a:pt x="893" y="2508"/>
                    <a:pt x="944" y="2547"/>
                    <a:pt x="997" y="2583"/>
                  </a:cubicBezTo>
                  <a:cubicBezTo>
                    <a:pt x="986" y="2588"/>
                    <a:pt x="967" y="2597"/>
                    <a:pt x="949" y="2614"/>
                  </a:cubicBezTo>
                  <a:cubicBezTo>
                    <a:pt x="940" y="2606"/>
                    <a:pt x="894" y="2572"/>
                    <a:pt x="869" y="2553"/>
                  </a:cubicBezTo>
                  <a:cubicBezTo>
                    <a:pt x="764" y="2472"/>
                    <a:pt x="613" y="2326"/>
                    <a:pt x="512" y="2199"/>
                  </a:cubicBezTo>
                  <a:cubicBezTo>
                    <a:pt x="335" y="1981"/>
                    <a:pt x="191" y="1693"/>
                    <a:pt x="142" y="1390"/>
                  </a:cubicBezTo>
                  <a:cubicBezTo>
                    <a:pt x="76" y="1074"/>
                    <a:pt x="100" y="735"/>
                    <a:pt x="284" y="455"/>
                  </a:cubicBezTo>
                  <a:cubicBezTo>
                    <a:pt x="357" y="347"/>
                    <a:pt x="439" y="244"/>
                    <a:pt x="549" y="153"/>
                  </a:cubicBezTo>
                  <a:cubicBezTo>
                    <a:pt x="582" y="123"/>
                    <a:pt x="662" y="79"/>
                    <a:pt x="713" y="41"/>
                  </a:cubicBezTo>
                  <a:cubicBezTo>
                    <a:pt x="728" y="25"/>
                    <a:pt x="712" y="0"/>
                    <a:pt x="6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59"/>
            <p:cNvSpPr/>
            <p:nvPr/>
          </p:nvSpPr>
          <p:spPr>
            <a:xfrm>
              <a:off x="6479575" y="3741175"/>
              <a:ext cx="68450" cy="49825"/>
            </a:xfrm>
            <a:custGeom>
              <a:rect b="b" l="l" r="r" t="t"/>
              <a:pathLst>
                <a:path extrusionOk="0" h="1993" w="2738">
                  <a:moveTo>
                    <a:pt x="2282" y="1420"/>
                  </a:moveTo>
                  <a:cubicBezTo>
                    <a:pt x="2350" y="1420"/>
                    <a:pt x="2551" y="1589"/>
                    <a:pt x="2623" y="1667"/>
                  </a:cubicBezTo>
                  <a:lnTo>
                    <a:pt x="2626" y="1671"/>
                  </a:lnTo>
                  <a:cubicBezTo>
                    <a:pt x="2628" y="1673"/>
                    <a:pt x="2630" y="1677"/>
                    <a:pt x="2632" y="1679"/>
                  </a:cubicBezTo>
                  <a:cubicBezTo>
                    <a:pt x="2632" y="1681"/>
                    <a:pt x="2634" y="1682"/>
                    <a:pt x="2634" y="1683"/>
                  </a:cubicBezTo>
                  <a:lnTo>
                    <a:pt x="2632" y="1686"/>
                  </a:lnTo>
                  <a:cubicBezTo>
                    <a:pt x="2606" y="1760"/>
                    <a:pt x="2443" y="1883"/>
                    <a:pt x="2388" y="1905"/>
                  </a:cubicBezTo>
                  <a:cubicBezTo>
                    <a:pt x="2387" y="1900"/>
                    <a:pt x="2384" y="1897"/>
                    <a:pt x="2381" y="1894"/>
                  </a:cubicBezTo>
                  <a:cubicBezTo>
                    <a:pt x="2201" y="1698"/>
                    <a:pt x="2106" y="1570"/>
                    <a:pt x="2265" y="1426"/>
                  </a:cubicBezTo>
                  <a:cubicBezTo>
                    <a:pt x="2269" y="1422"/>
                    <a:pt x="2274" y="1420"/>
                    <a:pt x="2282" y="1420"/>
                  </a:cubicBezTo>
                  <a:close/>
                  <a:moveTo>
                    <a:pt x="130" y="0"/>
                  </a:moveTo>
                  <a:cubicBezTo>
                    <a:pt x="15" y="206"/>
                    <a:pt x="0" y="464"/>
                    <a:pt x="65" y="689"/>
                  </a:cubicBezTo>
                  <a:cubicBezTo>
                    <a:pt x="238" y="1243"/>
                    <a:pt x="818" y="1591"/>
                    <a:pt x="1364" y="1689"/>
                  </a:cubicBezTo>
                  <a:cubicBezTo>
                    <a:pt x="1473" y="1707"/>
                    <a:pt x="1583" y="1718"/>
                    <a:pt x="1694" y="1718"/>
                  </a:cubicBezTo>
                  <a:cubicBezTo>
                    <a:pt x="1803" y="1718"/>
                    <a:pt x="1911" y="1707"/>
                    <a:pt x="2018" y="1682"/>
                  </a:cubicBezTo>
                  <a:cubicBezTo>
                    <a:pt x="2050" y="1674"/>
                    <a:pt x="2084" y="1667"/>
                    <a:pt x="2115" y="1655"/>
                  </a:cubicBezTo>
                  <a:cubicBezTo>
                    <a:pt x="2116" y="1657"/>
                    <a:pt x="2116" y="1658"/>
                    <a:pt x="2117" y="1661"/>
                  </a:cubicBezTo>
                  <a:cubicBezTo>
                    <a:pt x="2138" y="1723"/>
                    <a:pt x="2183" y="1772"/>
                    <a:pt x="2224" y="1821"/>
                  </a:cubicBezTo>
                  <a:cubicBezTo>
                    <a:pt x="2235" y="1836"/>
                    <a:pt x="2260" y="1864"/>
                    <a:pt x="2287" y="1895"/>
                  </a:cubicBezTo>
                  <a:cubicBezTo>
                    <a:pt x="2282" y="1908"/>
                    <a:pt x="2284" y="1919"/>
                    <a:pt x="2292" y="1929"/>
                  </a:cubicBezTo>
                  <a:cubicBezTo>
                    <a:pt x="2291" y="1928"/>
                    <a:pt x="2291" y="1927"/>
                    <a:pt x="2291" y="1927"/>
                  </a:cubicBezTo>
                  <a:lnTo>
                    <a:pt x="2291" y="1927"/>
                  </a:lnTo>
                  <a:cubicBezTo>
                    <a:pt x="2291" y="1927"/>
                    <a:pt x="2295" y="1932"/>
                    <a:pt x="2296" y="1935"/>
                  </a:cubicBezTo>
                  <a:cubicBezTo>
                    <a:pt x="2300" y="1941"/>
                    <a:pt x="2304" y="1946"/>
                    <a:pt x="2309" y="1951"/>
                  </a:cubicBezTo>
                  <a:cubicBezTo>
                    <a:pt x="2314" y="1957"/>
                    <a:pt x="2321" y="1961"/>
                    <a:pt x="2327" y="1966"/>
                  </a:cubicBezTo>
                  <a:cubicBezTo>
                    <a:pt x="2328" y="1967"/>
                    <a:pt x="2330" y="1970"/>
                    <a:pt x="2335" y="1975"/>
                  </a:cubicBezTo>
                  <a:cubicBezTo>
                    <a:pt x="2350" y="1988"/>
                    <a:pt x="2366" y="1993"/>
                    <a:pt x="2384" y="1993"/>
                  </a:cubicBezTo>
                  <a:cubicBezTo>
                    <a:pt x="2420" y="1993"/>
                    <a:pt x="2460" y="1970"/>
                    <a:pt x="2490" y="1954"/>
                  </a:cubicBezTo>
                  <a:cubicBezTo>
                    <a:pt x="2593" y="1887"/>
                    <a:pt x="2650" y="1837"/>
                    <a:pt x="2701" y="1738"/>
                  </a:cubicBezTo>
                  <a:cubicBezTo>
                    <a:pt x="2738" y="1658"/>
                    <a:pt x="2692" y="1616"/>
                    <a:pt x="2649" y="1574"/>
                  </a:cubicBezTo>
                  <a:cubicBezTo>
                    <a:pt x="2556" y="1493"/>
                    <a:pt x="2462" y="1405"/>
                    <a:pt x="2348" y="1354"/>
                  </a:cubicBezTo>
                  <a:cubicBezTo>
                    <a:pt x="2326" y="1344"/>
                    <a:pt x="2305" y="1339"/>
                    <a:pt x="2285" y="1339"/>
                  </a:cubicBezTo>
                  <a:cubicBezTo>
                    <a:pt x="2232" y="1339"/>
                    <a:pt x="2191" y="1374"/>
                    <a:pt x="2156" y="1426"/>
                  </a:cubicBezTo>
                  <a:cubicBezTo>
                    <a:pt x="2140" y="1447"/>
                    <a:pt x="2127" y="1472"/>
                    <a:pt x="2117" y="1498"/>
                  </a:cubicBezTo>
                  <a:cubicBezTo>
                    <a:pt x="1990" y="1534"/>
                    <a:pt x="1858" y="1550"/>
                    <a:pt x="1725" y="1550"/>
                  </a:cubicBezTo>
                  <a:cubicBezTo>
                    <a:pt x="1331" y="1550"/>
                    <a:pt x="931" y="1401"/>
                    <a:pt x="637" y="1166"/>
                  </a:cubicBezTo>
                  <a:cubicBezTo>
                    <a:pt x="459" y="1037"/>
                    <a:pt x="247" y="785"/>
                    <a:pt x="223" y="580"/>
                  </a:cubicBezTo>
                  <a:cubicBezTo>
                    <a:pt x="208" y="440"/>
                    <a:pt x="222" y="332"/>
                    <a:pt x="273" y="201"/>
                  </a:cubicBezTo>
                  <a:cubicBezTo>
                    <a:pt x="276" y="196"/>
                    <a:pt x="280" y="188"/>
                    <a:pt x="282" y="184"/>
                  </a:cubicBezTo>
                  <a:cubicBezTo>
                    <a:pt x="294" y="158"/>
                    <a:pt x="307" y="132"/>
                    <a:pt x="321" y="107"/>
                  </a:cubicBezTo>
                  <a:cubicBezTo>
                    <a:pt x="323" y="103"/>
                    <a:pt x="326" y="98"/>
                    <a:pt x="329" y="95"/>
                  </a:cubicBezTo>
                  <a:cubicBezTo>
                    <a:pt x="308" y="91"/>
                    <a:pt x="289" y="87"/>
                    <a:pt x="269" y="80"/>
                  </a:cubicBezTo>
                  <a:cubicBezTo>
                    <a:pt x="243" y="126"/>
                    <a:pt x="220" y="174"/>
                    <a:pt x="201" y="225"/>
                  </a:cubicBezTo>
                  <a:cubicBezTo>
                    <a:pt x="174" y="301"/>
                    <a:pt x="163" y="381"/>
                    <a:pt x="158" y="462"/>
                  </a:cubicBezTo>
                  <a:cubicBezTo>
                    <a:pt x="149" y="600"/>
                    <a:pt x="192" y="734"/>
                    <a:pt x="266" y="849"/>
                  </a:cubicBezTo>
                  <a:cubicBezTo>
                    <a:pt x="370" y="1028"/>
                    <a:pt x="511" y="1148"/>
                    <a:pt x="673" y="1257"/>
                  </a:cubicBezTo>
                  <a:cubicBezTo>
                    <a:pt x="982" y="1477"/>
                    <a:pt x="1362" y="1591"/>
                    <a:pt x="1742" y="1591"/>
                  </a:cubicBezTo>
                  <a:cubicBezTo>
                    <a:pt x="1756" y="1591"/>
                    <a:pt x="1771" y="1591"/>
                    <a:pt x="1786" y="1590"/>
                  </a:cubicBezTo>
                  <a:cubicBezTo>
                    <a:pt x="1893" y="1585"/>
                    <a:pt x="2001" y="1573"/>
                    <a:pt x="2104" y="1544"/>
                  </a:cubicBezTo>
                  <a:lnTo>
                    <a:pt x="2104" y="1544"/>
                  </a:lnTo>
                  <a:cubicBezTo>
                    <a:pt x="2100" y="1564"/>
                    <a:pt x="2099" y="1584"/>
                    <a:pt x="2101" y="1605"/>
                  </a:cubicBezTo>
                  <a:cubicBezTo>
                    <a:pt x="2099" y="1606"/>
                    <a:pt x="2095" y="1606"/>
                    <a:pt x="2092" y="1607"/>
                  </a:cubicBezTo>
                  <a:cubicBezTo>
                    <a:pt x="2053" y="1619"/>
                    <a:pt x="2013" y="1630"/>
                    <a:pt x="1971" y="1637"/>
                  </a:cubicBezTo>
                  <a:cubicBezTo>
                    <a:pt x="1899" y="1651"/>
                    <a:pt x="1806" y="1659"/>
                    <a:pt x="1708" y="1659"/>
                  </a:cubicBezTo>
                  <a:cubicBezTo>
                    <a:pt x="1625" y="1659"/>
                    <a:pt x="1538" y="1653"/>
                    <a:pt x="1458" y="1643"/>
                  </a:cubicBezTo>
                  <a:cubicBezTo>
                    <a:pt x="848" y="1568"/>
                    <a:pt x="87" y="1112"/>
                    <a:pt x="81" y="436"/>
                  </a:cubicBezTo>
                  <a:cubicBezTo>
                    <a:pt x="83" y="313"/>
                    <a:pt x="94" y="224"/>
                    <a:pt x="138" y="105"/>
                  </a:cubicBezTo>
                  <a:cubicBezTo>
                    <a:pt x="143" y="85"/>
                    <a:pt x="158" y="60"/>
                    <a:pt x="173" y="33"/>
                  </a:cubicBezTo>
                  <a:cubicBezTo>
                    <a:pt x="161" y="25"/>
                    <a:pt x="149" y="16"/>
                    <a:pt x="138" y="8"/>
                  </a:cubicBezTo>
                  <a:cubicBezTo>
                    <a:pt x="135" y="4"/>
                    <a:pt x="133" y="3"/>
                    <a:pt x="1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59"/>
            <p:cNvSpPr/>
            <p:nvPr/>
          </p:nvSpPr>
          <p:spPr>
            <a:xfrm>
              <a:off x="6563225" y="3738475"/>
              <a:ext cx="125" cy="25"/>
            </a:xfrm>
            <a:custGeom>
              <a:rect b="b" l="l" r="r" t="t"/>
              <a:pathLst>
                <a:path extrusionOk="0" h="1" w="5">
                  <a:moveTo>
                    <a:pt x="0" y="0"/>
                  </a:moveTo>
                  <a:lnTo>
                    <a:pt x="4" y="0"/>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59"/>
            <p:cNvSpPr/>
            <p:nvPr/>
          </p:nvSpPr>
          <p:spPr>
            <a:xfrm>
              <a:off x="6490650" y="3726900"/>
              <a:ext cx="79925" cy="33275"/>
            </a:xfrm>
            <a:custGeom>
              <a:rect b="b" l="l" r="r" t="t"/>
              <a:pathLst>
                <a:path extrusionOk="0" h="1331" w="3197">
                  <a:moveTo>
                    <a:pt x="3064" y="164"/>
                  </a:moveTo>
                  <a:lnTo>
                    <a:pt x="3064" y="164"/>
                  </a:lnTo>
                  <a:cubicBezTo>
                    <a:pt x="3064" y="164"/>
                    <a:pt x="3065" y="168"/>
                    <a:pt x="3066" y="173"/>
                  </a:cubicBezTo>
                  <a:lnTo>
                    <a:pt x="3066" y="173"/>
                  </a:lnTo>
                  <a:cubicBezTo>
                    <a:pt x="3065" y="167"/>
                    <a:pt x="3064" y="164"/>
                    <a:pt x="3064" y="164"/>
                  </a:cubicBezTo>
                  <a:close/>
                  <a:moveTo>
                    <a:pt x="2989" y="81"/>
                  </a:moveTo>
                  <a:cubicBezTo>
                    <a:pt x="2991" y="81"/>
                    <a:pt x="2993" y="81"/>
                    <a:pt x="2994" y="81"/>
                  </a:cubicBezTo>
                  <a:cubicBezTo>
                    <a:pt x="3027" y="89"/>
                    <a:pt x="3018" y="85"/>
                    <a:pt x="3033" y="96"/>
                  </a:cubicBezTo>
                  <a:lnTo>
                    <a:pt x="3036" y="98"/>
                  </a:lnTo>
                  <a:cubicBezTo>
                    <a:pt x="3037" y="100"/>
                    <a:pt x="3038" y="102"/>
                    <a:pt x="3041" y="107"/>
                  </a:cubicBezTo>
                  <a:cubicBezTo>
                    <a:pt x="3057" y="136"/>
                    <a:pt x="3054" y="131"/>
                    <a:pt x="3066" y="175"/>
                  </a:cubicBezTo>
                  <a:lnTo>
                    <a:pt x="3066" y="175"/>
                  </a:lnTo>
                  <a:cubicBezTo>
                    <a:pt x="3067" y="181"/>
                    <a:pt x="3068" y="188"/>
                    <a:pt x="3068" y="193"/>
                  </a:cubicBezTo>
                  <a:cubicBezTo>
                    <a:pt x="3079" y="298"/>
                    <a:pt x="3069" y="406"/>
                    <a:pt x="3046" y="460"/>
                  </a:cubicBezTo>
                  <a:cubicBezTo>
                    <a:pt x="3045" y="460"/>
                    <a:pt x="3045" y="461"/>
                    <a:pt x="3043" y="461"/>
                  </a:cubicBezTo>
                  <a:cubicBezTo>
                    <a:pt x="3040" y="462"/>
                    <a:pt x="3035" y="463"/>
                    <a:pt x="3031" y="465"/>
                  </a:cubicBezTo>
                  <a:cubicBezTo>
                    <a:pt x="3025" y="467"/>
                    <a:pt x="3003" y="469"/>
                    <a:pt x="2977" y="469"/>
                  </a:cubicBezTo>
                  <a:cubicBezTo>
                    <a:pt x="2963" y="469"/>
                    <a:pt x="2948" y="468"/>
                    <a:pt x="2934" y="467"/>
                  </a:cubicBezTo>
                  <a:cubicBezTo>
                    <a:pt x="2929" y="467"/>
                    <a:pt x="2914" y="465"/>
                    <a:pt x="2907" y="465"/>
                  </a:cubicBezTo>
                  <a:lnTo>
                    <a:pt x="2912" y="465"/>
                  </a:lnTo>
                  <a:cubicBezTo>
                    <a:pt x="2911" y="465"/>
                    <a:pt x="2908" y="465"/>
                    <a:pt x="2903" y="463"/>
                  </a:cubicBezTo>
                  <a:cubicBezTo>
                    <a:pt x="2894" y="462"/>
                    <a:pt x="2879" y="458"/>
                    <a:pt x="2858" y="453"/>
                  </a:cubicBezTo>
                  <a:cubicBezTo>
                    <a:pt x="2842" y="452"/>
                    <a:pt x="2786" y="430"/>
                    <a:pt x="2778" y="426"/>
                  </a:cubicBezTo>
                  <a:cubicBezTo>
                    <a:pt x="2743" y="411"/>
                    <a:pt x="2708" y="394"/>
                    <a:pt x="2678" y="371"/>
                  </a:cubicBezTo>
                  <a:lnTo>
                    <a:pt x="2670" y="363"/>
                  </a:lnTo>
                  <a:cubicBezTo>
                    <a:pt x="2656" y="339"/>
                    <a:pt x="2664" y="357"/>
                    <a:pt x="2654" y="321"/>
                  </a:cubicBezTo>
                  <a:cubicBezTo>
                    <a:pt x="2651" y="307"/>
                    <a:pt x="2642" y="295"/>
                    <a:pt x="2631" y="290"/>
                  </a:cubicBezTo>
                  <a:cubicBezTo>
                    <a:pt x="2625" y="247"/>
                    <a:pt x="2624" y="219"/>
                    <a:pt x="2650" y="199"/>
                  </a:cubicBezTo>
                  <a:lnTo>
                    <a:pt x="2651" y="198"/>
                  </a:lnTo>
                  <a:cubicBezTo>
                    <a:pt x="2657" y="193"/>
                    <a:pt x="2659" y="192"/>
                    <a:pt x="2657" y="192"/>
                  </a:cubicBezTo>
                  <a:cubicBezTo>
                    <a:pt x="2666" y="188"/>
                    <a:pt x="2676" y="182"/>
                    <a:pt x="2685" y="177"/>
                  </a:cubicBezTo>
                  <a:cubicBezTo>
                    <a:pt x="2712" y="157"/>
                    <a:pt x="2945" y="81"/>
                    <a:pt x="2989" y="81"/>
                  </a:cubicBezTo>
                  <a:close/>
                  <a:moveTo>
                    <a:pt x="2978" y="0"/>
                  </a:moveTo>
                  <a:cubicBezTo>
                    <a:pt x="2942" y="0"/>
                    <a:pt x="2899" y="8"/>
                    <a:pt x="2850" y="25"/>
                  </a:cubicBezTo>
                  <a:cubicBezTo>
                    <a:pt x="2726" y="61"/>
                    <a:pt x="2614" y="98"/>
                    <a:pt x="2570" y="167"/>
                  </a:cubicBezTo>
                  <a:cubicBezTo>
                    <a:pt x="2548" y="195"/>
                    <a:pt x="2544" y="246"/>
                    <a:pt x="2552" y="305"/>
                  </a:cubicBezTo>
                  <a:cubicBezTo>
                    <a:pt x="2553" y="310"/>
                    <a:pt x="2553" y="317"/>
                    <a:pt x="2554" y="322"/>
                  </a:cubicBezTo>
                  <a:cubicBezTo>
                    <a:pt x="2245" y="764"/>
                    <a:pt x="1618" y="1134"/>
                    <a:pt x="1073" y="1134"/>
                  </a:cubicBezTo>
                  <a:cubicBezTo>
                    <a:pt x="854" y="1134"/>
                    <a:pt x="649" y="1074"/>
                    <a:pt x="482" y="936"/>
                  </a:cubicBezTo>
                  <a:cubicBezTo>
                    <a:pt x="383" y="850"/>
                    <a:pt x="304" y="770"/>
                    <a:pt x="243" y="669"/>
                  </a:cubicBezTo>
                  <a:cubicBezTo>
                    <a:pt x="224" y="632"/>
                    <a:pt x="209" y="603"/>
                    <a:pt x="199" y="575"/>
                  </a:cubicBezTo>
                  <a:cubicBezTo>
                    <a:pt x="184" y="590"/>
                    <a:pt x="169" y="602"/>
                    <a:pt x="153" y="614"/>
                  </a:cubicBezTo>
                  <a:cubicBezTo>
                    <a:pt x="168" y="652"/>
                    <a:pt x="187" y="688"/>
                    <a:pt x="208" y="722"/>
                  </a:cubicBezTo>
                  <a:cubicBezTo>
                    <a:pt x="251" y="792"/>
                    <a:pt x="308" y="854"/>
                    <a:pt x="366" y="911"/>
                  </a:cubicBezTo>
                  <a:cubicBezTo>
                    <a:pt x="563" y="1112"/>
                    <a:pt x="806" y="1192"/>
                    <a:pt x="1058" y="1192"/>
                  </a:cubicBezTo>
                  <a:cubicBezTo>
                    <a:pt x="1453" y="1192"/>
                    <a:pt x="1872" y="996"/>
                    <a:pt x="2177" y="762"/>
                  </a:cubicBezTo>
                  <a:cubicBezTo>
                    <a:pt x="2276" y="689"/>
                    <a:pt x="2367" y="605"/>
                    <a:pt x="2449" y="515"/>
                  </a:cubicBezTo>
                  <a:cubicBezTo>
                    <a:pt x="2489" y="469"/>
                    <a:pt x="2531" y="425"/>
                    <a:pt x="2566" y="376"/>
                  </a:cubicBezTo>
                  <a:cubicBezTo>
                    <a:pt x="2567" y="378"/>
                    <a:pt x="2567" y="380"/>
                    <a:pt x="2569" y="381"/>
                  </a:cubicBezTo>
                  <a:cubicBezTo>
                    <a:pt x="2574" y="405"/>
                    <a:pt x="2588" y="426"/>
                    <a:pt x="2610" y="444"/>
                  </a:cubicBezTo>
                  <a:cubicBezTo>
                    <a:pt x="2607" y="448"/>
                    <a:pt x="2604" y="452"/>
                    <a:pt x="2600" y="456"/>
                  </a:cubicBezTo>
                  <a:cubicBezTo>
                    <a:pt x="2570" y="493"/>
                    <a:pt x="2538" y="530"/>
                    <a:pt x="2504" y="565"/>
                  </a:cubicBezTo>
                  <a:cubicBezTo>
                    <a:pt x="2362" y="716"/>
                    <a:pt x="2223" y="830"/>
                    <a:pt x="2058" y="937"/>
                  </a:cubicBezTo>
                  <a:cubicBezTo>
                    <a:pt x="1755" y="1143"/>
                    <a:pt x="1412" y="1271"/>
                    <a:pt x="1081" y="1271"/>
                  </a:cubicBezTo>
                  <a:cubicBezTo>
                    <a:pt x="794" y="1271"/>
                    <a:pt x="516" y="1175"/>
                    <a:pt x="280" y="952"/>
                  </a:cubicBezTo>
                  <a:cubicBezTo>
                    <a:pt x="200" y="873"/>
                    <a:pt x="137" y="804"/>
                    <a:pt x="85" y="716"/>
                  </a:cubicBezTo>
                  <a:cubicBezTo>
                    <a:pt x="72" y="696"/>
                    <a:pt x="61" y="678"/>
                    <a:pt x="51" y="659"/>
                  </a:cubicBezTo>
                  <a:cubicBezTo>
                    <a:pt x="34" y="663"/>
                    <a:pt x="18" y="665"/>
                    <a:pt x="0" y="668"/>
                  </a:cubicBezTo>
                  <a:cubicBezTo>
                    <a:pt x="177" y="998"/>
                    <a:pt x="504" y="1243"/>
                    <a:pt x="872" y="1311"/>
                  </a:cubicBezTo>
                  <a:cubicBezTo>
                    <a:pt x="946" y="1324"/>
                    <a:pt x="1019" y="1331"/>
                    <a:pt x="1092" y="1331"/>
                  </a:cubicBezTo>
                  <a:cubicBezTo>
                    <a:pt x="1447" y="1331"/>
                    <a:pt x="1794" y="1182"/>
                    <a:pt x="2088" y="987"/>
                  </a:cubicBezTo>
                  <a:cubicBezTo>
                    <a:pt x="2276" y="865"/>
                    <a:pt x="2450" y="719"/>
                    <a:pt x="2598" y="549"/>
                  </a:cubicBezTo>
                  <a:cubicBezTo>
                    <a:pt x="2619" y="525"/>
                    <a:pt x="2638" y="500"/>
                    <a:pt x="2656" y="475"/>
                  </a:cubicBezTo>
                  <a:cubicBezTo>
                    <a:pt x="2722" y="511"/>
                    <a:pt x="2812" y="535"/>
                    <a:pt x="2892" y="547"/>
                  </a:cubicBezTo>
                  <a:cubicBezTo>
                    <a:pt x="2906" y="548"/>
                    <a:pt x="2942" y="554"/>
                    <a:pt x="2981" y="554"/>
                  </a:cubicBezTo>
                  <a:cubicBezTo>
                    <a:pt x="3046" y="554"/>
                    <a:pt x="3122" y="539"/>
                    <a:pt x="3134" y="466"/>
                  </a:cubicBezTo>
                  <a:cubicBezTo>
                    <a:pt x="3184" y="276"/>
                    <a:pt x="3197" y="0"/>
                    <a:pt x="29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59"/>
            <p:cNvSpPr/>
            <p:nvPr/>
          </p:nvSpPr>
          <p:spPr>
            <a:xfrm>
              <a:off x="6536775" y="3685600"/>
              <a:ext cx="250" cy="125"/>
            </a:xfrm>
            <a:custGeom>
              <a:rect b="b" l="l" r="r" t="t"/>
              <a:pathLst>
                <a:path extrusionOk="0" h="5" w="10">
                  <a:moveTo>
                    <a:pt x="1" y="1"/>
                  </a:moveTo>
                  <a:cubicBezTo>
                    <a:pt x="3" y="2"/>
                    <a:pt x="6" y="3"/>
                    <a:pt x="8" y="3"/>
                  </a:cubicBezTo>
                  <a:lnTo>
                    <a:pt x="8" y="3"/>
                  </a:lnTo>
                  <a:cubicBezTo>
                    <a:pt x="6" y="2"/>
                    <a:pt x="3" y="2"/>
                    <a:pt x="1" y="1"/>
                  </a:cubicBezTo>
                  <a:close/>
                  <a:moveTo>
                    <a:pt x="8" y="3"/>
                  </a:moveTo>
                  <a:lnTo>
                    <a:pt x="8" y="3"/>
                  </a:lnTo>
                  <a:cubicBezTo>
                    <a:pt x="8" y="4"/>
                    <a:pt x="9" y="4"/>
                    <a:pt x="9" y="4"/>
                  </a:cubicBezTo>
                  <a:cubicBezTo>
                    <a:pt x="10" y="4"/>
                    <a:pt x="9" y="4"/>
                    <a:pt x="8" y="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59"/>
            <p:cNvSpPr/>
            <p:nvPr/>
          </p:nvSpPr>
          <p:spPr>
            <a:xfrm>
              <a:off x="6497725" y="3670575"/>
              <a:ext cx="52400" cy="68900"/>
            </a:xfrm>
            <a:custGeom>
              <a:rect b="b" l="l" r="r" t="t"/>
              <a:pathLst>
                <a:path extrusionOk="0" h="2756" w="2096">
                  <a:moveTo>
                    <a:pt x="1776" y="87"/>
                  </a:moveTo>
                  <a:cubicBezTo>
                    <a:pt x="1778" y="87"/>
                    <a:pt x="1781" y="88"/>
                    <a:pt x="1783" y="89"/>
                  </a:cubicBezTo>
                  <a:cubicBezTo>
                    <a:pt x="1787" y="90"/>
                    <a:pt x="1787" y="90"/>
                    <a:pt x="1786" y="90"/>
                  </a:cubicBezTo>
                  <a:cubicBezTo>
                    <a:pt x="1793" y="94"/>
                    <a:pt x="1800" y="98"/>
                    <a:pt x="1807" y="102"/>
                  </a:cubicBezTo>
                  <a:cubicBezTo>
                    <a:pt x="1850" y="125"/>
                    <a:pt x="1936" y="233"/>
                    <a:pt x="1947" y="270"/>
                  </a:cubicBezTo>
                  <a:cubicBezTo>
                    <a:pt x="1961" y="309"/>
                    <a:pt x="1959" y="304"/>
                    <a:pt x="1956" y="324"/>
                  </a:cubicBezTo>
                  <a:cubicBezTo>
                    <a:pt x="1956" y="325"/>
                    <a:pt x="1955" y="326"/>
                    <a:pt x="1955" y="326"/>
                  </a:cubicBezTo>
                  <a:cubicBezTo>
                    <a:pt x="1937" y="358"/>
                    <a:pt x="1894" y="399"/>
                    <a:pt x="1847" y="439"/>
                  </a:cubicBezTo>
                  <a:cubicBezTo>
                    <a:pt x="1779" y="493"/>
                    <a:pt x="1631" y="605"/>
                    <a:pt x="1577" y="605"/>
                  </a:cubicBezTo>
                  <a:cubicBezTo>
                    <a:pt x="1571" y="605"/>
                    <a:pt x="1566" y="603"/>
                    <a:pt x="1563" y="600"/>
                  </a:cubicBezTo>
                  <a:cubicBezTo>
                    <a:pt x="1556" y="598"/>
                    <a:pt x="1550" y="598"/>
                    <a:pt x="1545" y="598"/>
                  </a:cubicBezTo>
                  <a:cubicBezTo>
                    <a:pt x="1508" y="572"/>
                    <a:pt x="1498" y="558"/>
                    <a:pt x="1492" y="546"/>
                  </a:cubicBezTo>
                  <a:cubicBezTo>
                    <a:pt x="1470" y="492"/>
                    <a:pt x="1543" y="384"/>
                    <a:pt x="1612" y="284"/>
                  </a:cubicBezTo>
                  <a:cubicBezTo>
                    <a:pt x="1666" y="212"/>
                    <a:pt x="1703" y="160"/>
                    <a:pt x="1775" y="87"/>
                  </a:cubicBezTo>
                  <a:close/>
                  <a:moveTo>
                    <a:pt x="1778" y="1"/>
                  </a:moveTo>
                  <a:cubicBezTo>
                    <a:pt x="1745" y="1"/>
                    <a:pt x="1715" y="17"/>
                    <a:pt x="1687" y="54"/>
                  </a:cubicBezTo>
                  <a:cubicBezTo>
                    <a:pt x="1595" y="159"/>
                    <a:pt x="1509" y="270"/>
                    <a:pt x="1446" y="396"/>
                  </a:cubicBezTo>
                  <a:cubicBezTo>
                    <a:pt x="1423" y="440"/>
                    <a:pt x="1404" y="491"/>
                    <a:pt x="1411" y="542"/>
                  </a:cubicBezTo>
                  <a:cubicBezTo>
                    <a:pt x="1413" y="562"/>
                    <a:pt x="1420" y="581"/>
                    <a:pt x="1431" y="598"/>
                  </a:cubicBezTo>
                  <a:cubicBezTo>
                    <a:pt x="1440" y="609"/>
                    <a:pt x="1445" y="614"/>
                    <a:pt x="1447" y="619"/>
                  </a:cubicBezTo>
                  <a:cubicBezTo>
                    <a:pt x="1593" y="1086"/>
                    <a:pt x="1444" y="1633"/>
                    <a:pt x="1173" y="2037"/>
                  </a:cubicBezTo>
                  <a:cubicBezTo>
                    <a:pt x="1006" y="2297"/>
                    <a:pt x="802" y="2538"/>
                    <a:pt x="489" y="2592"/>
                  </a:cubicBezTo>
                  <a:cubicBezTo>
                    <a:pt x="454" y="2598"/>
                    <a:pt x="415" y="2601"/>
                    <a:pt x="374" y="2601"/>
                  </a:cubicBezTo>
                  <a:cubicBezTo>
                    <a:pt x="300" y="2601"/>
                    <a:pt x="221" y="2591"/>
                    <a:pt x="150" y="2572"/>
                  </a:cubicBezTo>
                  <a:cubicBezTo>
                    <a:pt x="119" y="2565"/>
                    <a:pt x="90" y="2556"/>
                    <a:pt x="61" y="2545"/>
                  </a:cubicBezTo>
                  <a:cubicBezTo>
                    <a:pt x="59" y="2544"/>
                    <a:pt x="57" y="2544"/>
                    <a:pt x="55" y="2544"/>
                  </a:cubicBezTo>
                  <a:cubicBezTo>
                    <a:pt x="52" y="2564"/>
                    <a:pt x="49" y="2582"/>
                    <a:pt x="44" y="2602"/>
                  </a:cubicBezTo>
                  <a:cubicBezTo>
                    <a:pt x="47" y="2603"/>
                    <a:pt x="51" y="2605"/>
                    <a:pt x="54" y="2606"/>
                  </a:cubicBezTo>
                  <a:cubicBezTo>
                    <a:pt x="78" y="2615"/>
                    <a:pt x="102" y="2622"/>
                    <a:pt x="128" y="2629"/>
                  </a:cubicBezTo>
                  <a:cubicBezTo>
                    <a:pt x="207" y="2649"/>
                    <a:pt x="289" y="2661"/>
                    <a:pt x="371" y="2661"/>
                  </a:cubicBezTo>
                  <a:cubicBezTo>
                    <a:pt x="406" y="2661"/>
                    <a:pt x="440" y="2659"/>
                    <a:pt x="474" y="2654"/>
                  </a:cubicBezTo>
                  <a:cubicBezTo>
                    <a:pt x="813" y="2612"/>
                    <a:pt x="1054" y="2339"/>
                    <a:pt x="1224" y="2065"/>
                  </a:cubicBezTo>
                  <a:cubicBezTo>
                    <a:pt x="1441" y="1734"/>
                    <a:pt x="1561" y="1338"/>
                    <a:pt x="1552" y="942"/>
                  </a:cubicBezTo>
                  <a:cubicBezTo>
                    <a:pt x="1548" y="855"/>
                    <a:pt x="1540" y="769"/>
                    <a:pt x="1521" y="684"/>
                  </a:cubicBezTo>
                  <a:lnTo>
                    <a:pt x="1521" y="684"/>
                  </a:lnTo>
                  <a:cubicBezTo>
                    <a:pt x="1521" y="684"/>
                    <a:pt x="1522" y="684"/>
                    <a:pt x="1522" y="685"/>
                  </a:cubicBezTo>
                  <a:cubicBezTo>
                    <a:pt x="1539" y="700"/>
                    <a:pt x="1563" y="703"/>
                    <a:pt x="1585" y="703"/>
                  </a:cubicBezTo>
                  <a:cubicBezTo>
                    <a:pt x="1586" y="706"/>
                    <a:pt x="1586" y="710"/>
                    <a:pt x="1586" y="712"/>
                  </a:cubicBezTo>
                  <a:cubicBezTo>
                    <a:pt x="1596" y="767"/>
                    <a:pt x="1600" y="783"/>
                    <a:pt x="1604" y="831"/>
                  </a:cubicBezTo>
                  <a:cubicBezTo>
                    <a:pt x="1617" y="1006"/>
                    <a:pt x="1602" y="1179"/>
                    <a:pt x="1575" y="1331"/>
                  </a:cubicBezTo>
                  <a:cubicBezTo>
                    <a:pt x="1463" y="1966"/>
                    <a:pt x="1149" y="2643"/>
                    <a:pt x="461" y="2711"/>
                  </a:cubicBezTo>
                  <a:cubicBezTo>
                    <a:pt x="433" y="2713"/>
                    <a:pt x="405" y="2714"/>
                    <a:pt x="378" y="2714"/>
                  </a:cubicBezTo>
                  <a:cubicBezTo>
                    <a:pt x="289" y="2714"/>
                    <a:pt x="203" y="2704"/>
                    <a:pt x="126" y="2690"/>
                  </a:cubicBezTo>
                  <a:cubicBezTo>
                    <a:pt x="97" y="2687"/>
                    <a:pt x="47" y="2677"/>
                    <a:pt x="20" y="2673"/>
                  </a:cubicBezTo>
                  <a:cubicBezTo>
                    <a:pt x="14" y="2688"/>
                    <a:pt x="8" y="2703"/>
                    <a:pt x="0" y="2716"/>
                  </a:cubicBezTo>
                  <a:cubicBezTo>
                    <a:pt x="114" y="2734"/>
                    <a:pt x="248" y="2755"/>
                    <a:pt x="382" y="2755"/>
                  </a:cubicBezTo>
                  <a:cubicBezTo>
                    <a:pt x="462" y="2755"/>
                    <a:pt x="541" y="2748"/>
                    <a:pt x="616" y="2727"/>
                  </a:cubicBezTo>
                  <a:cubicBezTo>
                    <a:pt x="1171" y="2591"/>
                    <a:pt x="1455" y="2080"/>
                    <a:pt x="1584" y="1562"/>
                  </a:cubicBezTo>
                  <a:cubicBezTo>
                    <a:pt x="1648" y="1315"/>
                    <a:pt x="1688" y="1007"/>
                    <a:pt x="1652" y="780"/>
                  </a:cubicBezTo>
                  <a:cubicBezTo>
                    <a:pt x="1648" y="751"/>
                    <a:pt x="1643" y="722"/>
                    <a:pt x="1637" y="695"/>
                  </a:cubicBezTo>
                  <a:cubicBezTo>
                    <a:pt x="1702" y="670"/>
                    <a:pt x="1755" y="619"/>
                    <a:pt x="1812" y="581"/>
                  </a:cubicBezTo>
                  <a:cubicBezTo>
                    <a:pt x="1887" y="522"/>
                    <a:pt x="1966" y="466"/>
                    <a:pt x="2022" y="387"/>
                  </a:cubicBezTo>
                  <a:cubicBezTo>
                    <a:pt x="2095" y="273"/>
                    <a:pt x="1971" y="128"/>
                    <a:pt x="1890" y="54"/>
                  </a:cubicBezTo>
                  <a:cubicBezTo>
                    <a:pt x="1852" y="21"/>
                    <a:pt x="1814" y="1"/>
                    <a:pt x="17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59"/>
            <p:cNvSpPr/>
            <p:nvPr/>
          </p:nvSpPr>
          <p:spPr>
            <a:xfrm>
              <a:off x="6536725" y="3685550"/>
              <a:ext cx="75" cy="75"/>
            </a:xfrm>
            <a:custGeom>
              <a:rect b="b" l="l" r="r" t="t"/>
              <a:pathLst>
                <a:path extrusionOk="0" h="3" w="3">
                  <a:moveTo>
                    <a:pt x="1" y="1"/>
                  </a:moveTo>
                  <a:lnTo>
                    <a:pt x="3" y="3"/>
                  </a:lnTo>
                  <a:cubicBezTo>
                    <a:pt x="3" y="1"/>
                    <a:pt x="3"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59"/>
            <p:cNvSpPr/>
            <p:nvPr/>
          </p:nvSpPr>
          <p:spPr>
            <a:xfrm>
              <a:off x="6533000" y="3684250"/>
              <a:ext cx="25" cy="50"/>
            </a:xfrm>
            <a:custGeom>
              <a:rect b="b" l="l" r="r" t="t"/>
              <a:pathLst>
                <a:path extrusionOk="0" h="2" w="1">
                  <a:moveTo>
                    <a:pt x="0" y="1"/>
                  </a:move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59"/>
            <p:cNvSpPr/>
            <p:nvPr/>
          </p:nvSpPr>
          <p:spPr>
            <a:xfrm>
              <a:off x="6532975" y="3684100"/>
              <a:ext cx="25" cy="75"/>
            </a:xfrm>
            <a:custGeom>
              <a:rect b="b" l="l" r="r" t="t"/>
              <a:pathLst>
                <a:path extrusionOk="0" h="3" w="1">
                  <a:moveTo>
                    <a:pt x="0" y="2"/>
                  </a:moveTo>
                  <a:cubicBezTo>
                    <a:pt x="0" y="1"/>
                    <a:pt x="0" y="1"/>
                    <a:pt x="0" y="2"/>
                  </a:cubicBez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59"/>
            <p:cNvSpPr/>
            <p:nvPr/>
          </p:nvSpPr>
          <p:spPr>
            <a:xfrm>
              <a:off x="6532975" y="3684150"/>
              <a:ext cx="25" cy="125"/>
            </a:xfrm>
            <a:custGeom>
              <a:rect b="b" l="l" r="r" t="t"/>
              <a:pathLst>
                <a:path extrusionOk="0" h="5" w="1">
                  <a:moveTo>
                    <a:pt x="0" y="0"/>
                  </a:moveTo>
                  <a:lnTo>
                    <a:pt x="0" y="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59"/>
            <p:cNvSpPr/>
            <p:nvPr/>
          </p:nvSpPr>
          <p:spPr>
            <a:xfrm>
              <a:off x="6482525" y="3652950"/>
              <a:ext cx="37250" cy="79525"/>
            </a:xfrm>
            <a:custGeom>
              <a:rect b="b" l="l" r="r" t="t"/>
              <a:pathLst>
                <a:path extrusionOk="0" h="3181" w="1490">
                  <a:moveTo>
                    <a:pt x="247" y="93"/>
                  </a:moveTo>
                  <a:cubicBezTo>
                    <a:pt x="342" y="93"/>
                    <a:pt x="359" y="127"/>
                    <a:pt x="364" y="236"/>
                  </a:cubicBezTo>
                  <a:cubicBezTo>
                    <a:pt x="366" y="332"/>
                    <a:pt x="346" y="462"/>
                    <a:pt x="319" y="491"/>
                  </a:cubicBezTo>
                  <a:cubicBezTo>
                    <a:pt x="317" y="493"/>
                    <a:pt x="317" y="494"/>
                    <a:pt x="315" y="495"/>
                  </a:cubicBezTo>
                  <a:cubicBezTo>
                    <a:pt x="309" y="500"/>
                    <a:pt x="302" y="504"/>
                    <a:pt x="299" y="504"/>
                  </a:cubicBezTo>
                  <a:cubicBezTo>
                    <a:pt x="299" y="504"/>
                    <a:pt x="298" y="504"/>
                    <a:pt x="298" y="505"/>
                  </a:cubicBezTo>
                  <a:cubicBezTo>
                    <a:pt x="300" y="504"/>
                    <a:pt x="301" y="504"/>
                    <a:pt x="301" y="504"/>
                  </a:cubicBezTo>
                  <a:lnTo>
                    <a:pt x="301" y="504"/>
                  </a:lnTo>
                  <a:cubicBezTo>
                    <a:pt x="301" y="504"/>
                    <a:pt x="300" y="504"/>
                    <a:pt x="298" y="505"/>
                  </a:cubicBezTo>
                  <a:cubicBezTo>
                    <a:pt x="287" y="506"/>
                    <a:pt x="277" y="511"/>
                    <a:pt x="271" y="519"/>
                  </a:cubicBezTo>
                  <a:cubicBezTo>
                    <a:pt x="268" y="519"/>
                    <a:pt x="265" y="519"/>
                    <a:pt x="263" y="519"/>
                  </a:cubicBezTo>
                  <a:cubicBezTo>
                    <a:pt x="230" y="519"/>
                    <a:pt x="203" y="513"/>
                    <a:pt x="196" y="507"/>
                  </a:cubicBezTo>
                  <a:cubicBezTo>
                    <a:pt x="144" y="468"/>
                    <a:pt x="82" y="182"/>
                    <a:pt x="85" y="144"/>
                  </a:cubicBezTo>
                  <a:cubicBezTo>
                    <a:pt x="83" y="114"/>
                    <a:pt x="122" y="108"/>
                    <a:pt x="171" y="98"/>
                  </a:cubicBezTo>
                  <a:cubicBezTo>
                    <a:pt x="201" y="95"/>
                    <a:pt x="226" y="93"/>
                    <a:pt x="247" y="93"/>
                  </a:cubicBezTo>
                  <a:close/>
                  <a:moveTo>
                    <a:pt x="244" y="0"/>
                  </a:moveTo>
                  <a:cubicBezTo>
                    <a:pt x="203" y="0"/>
                    <a:pt x="162" y="7"/>
                    <a:pt x="123" y="16"/>
                  </a:cubicBezTo>
                  <a:cubicBezTo>
                    <a:pt x="92" y="23"/>
                    <a:pt x="59" y="33"/>
                    <a:pt x="35" y="57"/>
                  </a:cubicBezTo>
                  <a:cubicBezTo>
                    <a:pt x="14" y="78"/>
                    <a:pt x="4" y="109"/>
                    <a:pt x="1" y="139"/>
                  </a:cubicBezTo>
                  <a:cubicBezTo>
                    <a:pt x="8" y="238"/>
                    <a:pt x="36" y="336"/>
                    <a:pt x="68" y="430"/>
                  </a:cubicBezTo>
                  <a:cubicBezTo>
                    <a:pt x="91" y="489"/>
                    <a:pt x="117" y="562"/>
                    <a:pt x="182" y="583"/>
                  </a:cubicBezTo>
                  <a:cubicBezTo>
                    <a:pt x="195" y="587"/>
                    <a:pt x="216" y="590"/>
                    <a:pt x="243" y="590"/>
                  </a:cubicBezTo>
                  <a:cubicBezTo>
                    <a:pt x="256" y="590"/>
                    <a:pt x="270" y="589"/>
                    <a:pt x="285" y="588"/>
                  </a:cubicBezTo>
                  <a:cubicBezTo>
                    <a:pt x="554" y="669"/>
                    <a:pt x="747" y="910"/>
                    <a:pt x="897" y="1126"/>
                  </a:cubicBezTo>
                  <a:cubicBezTo>
                    <a:pt x="1051" y="1353"/>
                    <a:pt x="1169" y="1623"/>
                    <a:pt x="1195" y="1871"/>
                  </a:cubicBezTo>
                  <a:cubicBezTo>
                    <a:pt x="1219" y="2166"/>
                    <a:pt x="1170" y="2438"/>
                    <a:pt x="1000" y="2680"/>
                  </a:cubicBezTo>
                  <a:cubicBezTo>
                    <a:pt x="923" y="2783"/>
                    <a:pt x="809" y="2891"/>
                    <a:pt x="687" y="2961"/>
                  </a:cubicBezTo>
                  <a:cubicBezTo>
                    <a:pt x="668" y="2971"/>
                    <a:pt x="651" y="2979"/>
                    <a:pt x="635" y="2988"/>
                  </a:cubicBezTo>
                  <a:cubicBezTo>
                    <a:pt x="643" y="3005"/>
                    <a:pt x="650" y="3024"/>
                    <a:pt x="655" y="3043"/>
                  </a:cubicBezTo>
                  <a:cubicBezTo>
                    <a:pt x="681" y="3030"/>
                    <a:pt x="709" y="3015"/>
                    <a:pt x="735" y="3000"/>
                  </a:cubicBezTo>
                  <a:cubicBezTo>
                    <a:pt x="809" y="2956"/>
                    <a:pt x="879" y="2899"/>
                    <a:pt x="941" y="2837"/>
                  </a:cubicBezTo>
                  <a:cubicBezTo>
                    <a:pt x="1204" y="2578"/>
                    <a:pt x="1282" y="2211"/>
                    <a:pt x="1247" y="1864"/>
                  </a:cubicBezTo>
                  <a:cubicBezTo>
                    <a:pt x="1204" y="1525"/>
                    <a:pt x="1032" y="1217"/>
                    <a:pt x="820" y="955"/>
                  </a:cubicBezTo>
                  <a:cubicBezTo>
                    <a:pt x="712" y="817"/>
                    <a:pt x="584" y="693"/>
                    <a:pt x="431" y="609"/>
                  </a:cubicBezTo>
                  <a:cubicBezTo>
                    <a:pt x="407" y="595"/>
                    <a:pt x="382" y="584"/>
                    <a:pt x="357" y="573"/>
                  </a:cubicBezTo>
                  <a:lnTo>
                    <a:pt x="361" y="569"/>
                  </a:lnTo>
                  <a:cubicBezTo>
                    <a:pt x="381" y="557"/>
                    <a:pt x="396" y="541"/>
                    <a:pt x="406" y="522"/>
                  </a:cubicBezTo>
                  <a:cubicBezTo>
                    <a:pt x="409" y="541"/>
                    <a:pt x="437" y="552"/>
                    <a:pt x="456" y="562"/>
                  </a:cubicBezTo>
                  <a:cubicBezTo>
                    <a:pt x="499" y="588"/>
                    <a:pt x="541" y="618"/>
                    <a:pt x="585" y="649"/>
                  </a:cubicBezTo>
                  <a:cubicBezTo>
                    <a:pt x="711" y="735"/>
                    <a:pt x="890" y="920"/>
                    <a:pt x="979" y="1040"/>
                  </a:cubicBezTo>
                  <a:cubicBezTo>
                    <a:pt x="1387" y="1557"/>
                    <a:pt x="1490" y="2405"/>
                    <a:pt x="1022" y="2885"/>
                  </a:cubicBezTo>
                  <a:cubicBezTo>
                    <a:pt x="930" y="2977"/>
                    <a:pt x="847" y="3038"/>
                    <a:pt x="727" y="3100"/>
                  </a:cubicBezTo>
                  <a:cubicBezTo>
                    <a:pt x="709" y="3110"/>
                    <a:pt x="693" y="3116"/>
                    <a:pt x="669" y="3123"/>
                  </a:cubicBezTo>
                  <a:cubicBezTo>
                    <a:pt x="670" y="3142"/>
                    <a:pt x="670" y="3162"/>
                    <a:pt x="669" y="3180"/>
                  </a:cubicBezTo>
                  <a:cubicBezTo>
                    <a:pt x="755" y="3157"/>
                    <a:pt x="830" y="3108"/>
                    <a:pt x="902" y="3057"/>
                  </a:cubicBezTo>
                  <a:cubicBezTo>
                    <a:pt x="1045" y="2956"/>
                    <a:pt x="1168" y="2823"/>
                    <a:pt x="1244" y="2664"/>
                  </a:cubicBezTo>
                  <a:cubicBezTo>
                    <a:pt x="1376" y="2405"/>
                    <a:pt x="1415" y="2101"/>
                    <a:pt x="1363" y="1813"/>
                  </a:cubicBezTo>
                  <a:cubicBezTo>
                    <a:pt x="1319" y="1513"/>
                    <a:pt x="1200" y="1221"/>
                    <a:pt x="1008" y="988"/>
                  </a:cubicBezTo>
                  <a:cubicBezTo>
                    <a:pt x="881" y="824"/>
                    <a:pt x="732" y="680"/>
                    <a:pt x="560" y="568"/>
                  </a:cubicBezTo>
                  <a:cubicBezTo>
                    <a:pt x="536" y="552"/>
                    <a:pt x="514" y="538"/>
                    <a:pt x="489" y="524"/>
                  </a:cubicBezTo>
                  <a:cubicBezTo>
                    <a:pt x="467" y="508"/>
                    <a:pt x="444" y="491"/>
                    <a:pt x="425" y="480"/>
                  </a:cubicBezTo>
                  <a:cubicBezTo>
                    <a:pt x="438" y="433"/>
                    <a:pt x="444" y="377"/>
                    <a:pt x="452" y="332"/>
                  </a:cubicBezTo>
                  <a:cubicBezTo>
                    <a:pt x="458" y="226"/>
                    <a:pt x="468" y="73"/>
                    <a:pt x="353" y="22"/>
                  </a:cubicBezTo>
                  <a:cubicBezTo>
                    <a:pt x="318" y="6"/>
                    <a:pt x="281" y="0"/>
                    <a:pt x="2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59"/>
            <p:cNvSpPr/>
            <p:nvPr/>
          </p:nvSpPr>
          <p:spPr>
            <a:xfrm>
              <a:off x="6432975" y="3679675"/>
              <a:ext cx="64825" cy="44925"/>
            </a:xfrm>
            <a:custGeom>
              <a:rect b="b" l="l" r="r" t="t"/>
              <a:pathLst>
                <a:path extrusionOk="0" h="1797" w="2593">
                  <a:moveTo>
                    <a:pt x="165" y="86"/>
                  </a:moveTo>
                  <a:cubicBezTo>
                    <a:pt x="192" y="91"/>
                    <a:pt x="211" y="104"/>
                    <a:pt x="252" y="132"/>
                  </a:cubicBezTo>
                  <a:cubicBezTo>
                    <a:pt x="279" y="156"/>
                    <a:pt x="400" y="261"/>
                    <a:pt x="426" y="315"/>
                  </a:cubicBezTo>
                  <a:cubicBezTo>
                    <a:pt x="426" y="317"/>
                    <a:pt x="428" y="323"/>
                    <a:pt x="429" y="329"/>
                  </a:cubicBezTo>
                  <a:cubicBezTo>
                    <a:pt x="419" y="334"/>
                    <a:pt x="410" y="341"/>
                    <a:pt x="405" y="351"/>
                  </a:cubicBezTo>
                  <a:cubicBezTo>
                    <a:pt x="392" y="381"/>
                    <a:pt x="379" y="395"/>
                    <a:pt x="371" y="419"/>
                  </a:cubicBezTo>
                  <a:lnTo>
                    <a:pt x="371" y="419"/>
                  </a:lnTo>
                  <a:cubicBezTo>
                    <a:pt x="371" y="419"/>
                    <a:pt x="371" y="419"/>
                    <a:pt x="371" y="419"/>
                  </a:cubicBezTo>
                  <a:lnTo>
                    <a:pt x="371" y="419"/>
                  </a:lnTo>
                  <a:cubicBezTo>
                    <a:pt x="370" y="419"/>
                    <a:pt x="369" y="420"/>
                    <a:pt x="366" y="425"/>
                  </a:cubicBezTo>
                  <a:cubicBezTo>
                    <a:pt x="365" y="426"/>
                    <a:pt x="364" y="428"/>
                    <a:pt x="364" y="429"/>
                  </a:cubicBezTo>
                  <a:cubicBezTo>
                    <a:pt x="360" y="434"/>
                    <a:pt x="358" y="435"/>
                    <a:pt x="358" y="436"/>
                  </a:cubicBezTo>
                  <a:cubicBezTo>
                    <a:pt x="356" y="436"/>
                    <a:pt x="356" y="437"/>
                    <a:pt x="355" y="437"/>
                  </a:cubicBezTo>
                  <a:cubicBezTo>
                    <a:pt x="349" y="437"/>
                    <a:pt x="338" y="437"/>
                    <a:pt x="333" y="436"/>
                  </a:cubicBezTo>
                  <a:cubicBezTo>
                    <a:pt x="333" y="436"/>
                    <a:pt x="333" y="436"/>
                    <a:pt x="333" y="436"/>
                  </a:cubicBezTo>
                  <a:cubicBezTo>
                    <a:pt x="310" y="436"/>
                    <a:pt x="152" y="344"/>
                    <a:pt x="117" y="306"/>
                  </a:cubicBezTo>
                  <a:lnTo>
                    <a:pt x="106" y="296"/>
                  </a:lnTo>
                  <a:cubicBezTo>
                    <a:pt x="101" y="285"/>
                    <a:pt x="103" y="296"/>
                    <a:pt x="96" y="266"/>
                  </a:cubicBezTo>
                  <a:cubicBezTo>
                    <a:pt x="93" y="259"/>
                    <a:pt x="95" y="210"/>
                    <a:pt x="118" y="157"/>
                  </a:cubicBezTo>
                  <a:cubicBezTo>
                    <a:pt x="124" y="145"/>
                    <a:pt x="142" y="111"/>
                    <a:pt x="149" y="104"/>
                  </a:cubicBezTo>
                  <a:cubicBezTo>
                    <a:pt x="150" y="102"/>
                    <a:pt x="151" y="101"/>
                    <a:pt x="151" y="100"/>
                  </a:cubicBezTo>
                  <a:cubicBezTo>
                    <a:pt x="153" y="97"/>
                    <a:pt x="154" y="96"/>
                    <a:pt x="156" y="94"/>
                  </a:cubicBezTo>
                  <a:cubicBezTo>
                    <a:pt x="159" y="91"/>
                    <a:pt x="162" y="89"/>
                    <a:pt x="163" y="86"/>
                  </a:cubicBezTo>
                  <a:close/>
                  <a:moveTo>
                    <a:pt x="164" y="1"/>
                  </a:moveTo>
                  <a:cubicBezTo>
                    <a:pt x="156" y="1"/>
                    <a:pt x="148" y="1"/>
                    <a:pt x="139" y="3"/>
                  </a:cubicBezTo>
                  <a:cubicBezTo>
                    <a:pt x="48" y="38"/>
                    <a:pt x="10" y="148"/>
                    <a:pt x="1" y="240"/>
                  </a:cubicBezTo>
                  <a:cubicBezTo>
                    <a:pt x="0" y="272"/>
                    <a:pt x="9" y="305"/>
                    <a:pt x="24" y="333"/>
                  </a:cubicBezTo>
                  <a:cubicBezTo>
                    <a:pt x="35" y="353"/>
                    <a:pt x="53" y="370"/>
                    <a:pt x="72" y="383"/>
                  </a:cubicBezTo>
                  <a:cubicBezTo>
                    <a:pt x="71" y="382"/>
                    <a:pt x="70" y="382"/>
                    <a:pt x="70" y="380"/>
                  </a:cubicBezTo>
                  <a:lnTo>
                    <a:pt x="70" y="380"/>
                  </a:lnTo>
                  <a:cubicBezTo>
                    <a:pt x="124" y="420"/>
                    <a:pt x="180" y="457"/>
                    <a:pt x="241" y="488"/>
                  </a:cubicBezTo>
                  <a:cubicBezTo>
                    <a:pt x="272" y="504"/>
                    <a:pt x="310" y="519"/>
                    <a:pt x="347" y="519"/>
                  </a:cubicBezTo>
                  <a:cubicBezTo>
                    <a:pt x="368" y="519"/>
                    <a:pt x="389" y="514"/>
                    <a:pt x="407" y="498"/>
                  </a:cubicBezTo>
                  <a:cubicBezTo>
                    <a:pt x="417" y="489"/>
                    <a:pt x="427" y="479"/>
                    <a:pt x="436" y="469"/>
                  </a:cubicBezTo>
                  <a:cubicBezTo>
                    <a:pt x="436" y="469"/>
                    <a:pt x="437" y="469"/>
                    <a:pt x="437" y="468"/>
                  </a:cubicBezTo>
                  <a:cubicBezTo>
                    <a:pt x="462" y="435"/>
                    <a:pt x="479" y="432"/>
                    <a:pt x="495" y="389"/>
                  </a:cubicBezTo>
                  <a:cubicBezTo>
                    <a:pt x="500" y="386"/>
                    <a:pt x="504" y="384"/>
                    <a:pt x="508" y="380"/>
                  </a:cubicBezTo>
                  <a:cubicBezTo>
                    <a:pt x="668" y="329"/>
                    <a:pt x="833" y="303"/>
                    <a:pt x="997" y="303"/>
                  </a:cubicBezTo>
                  <a:cubicBezTo>
                    <a:pt x="1261" y="303"/>
                    <a:pt x="1522" y="369"/>
                    <a:pt x="1751" y="503"/>
                  </a:cubicBezTo>
                  <a:cubicBezTo>
                    <a:pt x="2045" y="673"/>
                    <a:pt x="2291" y="916"/>
                    <a:pt x="2367" y="1247"/>
                  </a:cubicBezTo>
                  <a:cubicBezTo>
                    <a:pt x="2397" y="1377"/>
                    <a:pt x="2402" y="1503"/>
                    <a:pt x="2367" y="1633"/>
                  </a:cubicBezTo>
                  <a:cubicBezTo>
                    <a:pt x="2361" y="1660"/>
                    <a:pt x="2352" y="1687"/>
                    <a:pt x="2343" y="1714"/>
                  </a:cubicBezTo>
                  <a:cubicBezTo>
                    <a:pt x="2363" y="1716"/>
                    <a:pt x="2382" y="1719"/>
                    <a:pt x="2402" y="1724"/>
                  </a:cubicBezTo>
                  <a:cubicBezTo>
                    <a:pt x="2415" y="1681"/>
                    <a:pt x="2429" y="1636"/>
                    <a:pt x="2438" y="1592"/>
                  </a:cubicBezTo>
                  <a:cubicBezTo>
                    <a:pt x="2454" y="1507"/>
                    <a:pt x="2453" y="1419"/>
                    <a:pt x="2443" y="1333"/>
                  </a:cubicBezTo>
                  <a:cubicBezTo>
                    <a:pt x="2402" y="958"/>
                    <a:pt x="2125" y="665"/>
                    <a:pt x="1813" y="481"/>
                  </a:cubicBezTo>
                  <a:cubicBezTo>
                    <a:pt x="1668" y="396"/>
                    <a:pt x="1511" y="329"/>
                    <a:pt x="1346" y="293"/>
                  </a:cubicBezTo>
                  <a:cubicBezTo>
                    <a:pt x="1243" y="271"/>
                    <a:pt x="1138" y="261"/>
                    <a:pt x="1032" y="261"/>
                  </a:cubicBezTo>
                  <a:cubicBezTo>
                    <a:pt x="958" y="261"/>
                    <a:pt x="884" y="266"/>
                    <a:pt x="811" y="275"/>
                  </a:cubicBezTo>
                  <a:cubicBezTo>
                    <a:pt x="713" y="287"/>
                    <a:pt x="616" y="304"/>
                    <a:pt x="522" y="336"/>
                  </a:cubicBezTo>
                  <a:cubicBezTo>
                    <a:pt x="522" y="318"/>
                    <a:pt x="516" y="302"/>
                    <a:pt x="510" y="286"/>
                  </a:cubicBezTo>
                  <a:cubicBezTo>
                    <a:pt x="525" y="281"/>
                    <a:pt x="542" y="267"/>
                    <a:pt x="557" y="264"/>
                  </a:cubicBezTo>
                  <a:cubicBezTo>
                    <a:pt x="597" y="245"/>
                    <a:pt x="669" y="219"/>
                    <a:pt x="726" y="204"/>
                  </a:cubicBezTo>
                  <a:cubicBezTo>
                    <a:pt x="804" y="184"/>
                    <a:pt x="907" y="176"/>
                    <a:pt x="1012" y="176"/>
                  </a:cubicBezTo>
                  <a:cubicBezTo>
                    <a:pt x="1064" y="176"/>
                    <a:pt x="1117" y="178"/>
                    <a:pt x="1168" y="181"/>
                  </a:cubicBezTo>
                  <a:cubicBezTo>
                    <a:pt x="1373" y="194"/>
                    <a:pt x="1590" y="239"/>
                    <a:pt x="1766" y="329"/>
                  </a:cubicBezTo>
                  <a:cubicBezTo>
                    <a:pt x="2161" y="529"/>
                    <a:pt x="2488" y="902"/>
                    <a:pt x="2526" y="1332"/>
                  </a:cubicBezTo>
                  <a:cubicBezTo>
                    <a:pt x="2540" y="1480"/>
                    <a:pt x="2524" y="1600"/>
                    <a:pt x="2496" y="1737"/>
                  </a:cubicBezTo>
                  <a:lnTo>
                    <a:pt x="2487" y="1764"/>
                  </a:lnTo>
                  <a:cubicBezTo>
                    <a:pt x="2503" y="1773"/>
                    <a:pt x="2517" y="1785"/>
                    <a:pt x="2531" y="1796"/>
                  </a:cubicBezTo>
                  <a:cubicBezTo>
                    <a:pt x="2582" y="1636"/>
                    <a:pt x="2592" y="1463"/>
                    <a:pt x="2571" y="1299"/>
                  </a:cubicBezTo>
                  <a:cubicBezTo>
                    <a:pt x="2516" y="864"/>
                    <a:pt x="2202" y="507"/>
                    <a:pt x="1828" y="300"/>
                  </a:cubicBezTo>
                  <a:cubicBezTo>
                    <a:pt x="1621" y="189"/>
                    <a:pt x="1363" y="137"/>
                    <a:pt x="1108" y="127"/>
                  </a:cubicBezTo>
                  <a:cubicBezTo>
                    <a:pt x="1082" y="126"/>
                    <a:pt x="1056" y="125"/>
                    <a:pt x="1030" y="125"/>
                  </a:cubicBezTo>
                  <a:cubicBezTo>
                    <a:pt x="870" y="125"/>
                    <a:pt x="710" y="144"/>
                    <a:pt x="563" y="212"/>
                  </a:cubicBezTo>
                  <a:cubicBezTo>
                    <a:pt x="546" y="223"/>
                    <a:pt x="506" y="231"/>
                    <a:pt x="487" y="248"/>
                  </a:cubicBezTo>
                  <a:cubicBezTo>
                    <a:pt x="441" y="183"/>
                    <a:pt x="381" y="131"/>
                    <a:pt x="323" y="79"/>
                  </a:cubicBezTo>
                  <a:cubicBezTo>
                    <a:pt x="277" y="44"/>
                    <a:pt x="224" y="1"/>
                    <a:pt x="1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59"/>
            <p:cNvSpPr/>
            <p:nvPr/>
          </p:nvSpPr>
          <p:spPr>
            <a:xfrm>
              <a:off x="6410950" y="3706725"/>
              <a:ext cx="76525" cy="32250"/>
            </a:xfrm>
            <a:custGeom>
              <a:rect b="b" l="l" r="r" t="t"/>
              <a:pathLst>
                <a:path extrusionOk="0" h="1290" w="3061">
                  <a:moveTo>
                    <a:pt x="192" y="954"/>
                  </a:moveTo>
                  <a:cubicBezTo>
                    <a:pt x="275" y="954"/>
                    <a:pt x="407" y="987"/>
                    <a:pt x="445" y="1009"/>
                  </a:cubicBezTo>
                  <a:cubicBezTo>
                    <a:pt x="447" y="1012"/>
                    <a:pt x="448" y="1013"/>
                    <a:pt x="449" y="1016"/>
                  </a:cubicBezTo>
                  <a:cubicBezTo>
                    <a:pt x="447" y="1088"/>
                    <a:pt x="453" y="1120"/>
                    <a:pt x="422" y="1145"/>
                  </a:cubicBezTo>
                  <a:cubicBezTo>
                    <a:pt x="400" y="1171"/>
                    <a:pt x="220" y="1205"/>
                    <a:pt x="153" y="1205"/>
                  </a:cubicBezTo>
                  <a:cubicBezTo>
                    <a:pt x="140" y="1205"/>
                    <a:pt x="131" y="1204"/>
                    <a:pt x="128" y="1201"/>
                  </a:cubicBezTo>
                  <a:cubicBezTo>
                    <a:pt x="119" y="1188"/>
                    <a:pt x="117" y="1193"/>
                    <a:pt x="103" y="1129"/>
                  </a:cubicBezTo>
                  <a:cubicBezTo>
                    <a:pt x="103" y="1126"/>
                    <a:pt x="102" y="1125"/>
                    <a:pt x="102" y="1123"/>
                  </a:cubicBezTo>
                  <a:cubicBezTo>
                    <a:pt x="97" y="1084"/>
                    <a:pt x="98" y="1046"/>
                    <a:pt x="102" y="1007"/>
                  </a:cubicBezTo>
                  <a:cubicBezTo>
                    <a:pt x="102" y="1002"/>
                    <a:pt x="103" y="1000"/>
                    <a:pt x="103" y="999"/>
                  </a:cubicBezTo>
                  <a:cubicBezTo>
                    <a:pt x="103" y="997"/>
                    <a:pt x="104" y="990"/>
                    <a:pt x="105" y="985"/>
                  </a:cubicBezTo>
                  <a:cubicBezTo>
                    <a:pt x="105" y="985"/>
                    <a:pt x="105" y="983"/>
                    <a:pt x="107" y="983"/>
                  </a:cubicBezTo>
                  <a:lnTo>
                    <a:pt x="108" y="982"/>
                  </a:lnTo>
                  <a:cubicBezTo>
                    <a:pt x="125" y="964"/>
                    <a:pt x="153" y="954"/>
                    <a:pt x="192" y="954"/>
                  </a:cubicBezTo>
                  <a:close/>
                  <a:moveTo>
                    <a:pt x="2046" y="1"/>
                  </a:moveTo>
                  <a:cubicBezTo>
                    <a:pt x="1684" y="1"/>
                    <a:pt x="1334" y="153"/>
                    <a:pt x="1035" y="346"/>
                  </a:cubicBezTo>
                  <a:cubicBezTo>
                    <a:pt x="844" y="472"/>
                    <a:pt x="664" y="620"/>
                    <a:pt x="524" y="802"/>
                  </a:cubicBezTo>
                  <a:cubicBezTo>
                    <a:pt x="500" y="835"/>
                    <a:pt x="473" y="867"/>
                    <a:pt x="455" y="902"/>
                  </a:cubicBezTo>
                  <a:cubicBezTo>
                    <a:pt x="449" y="899"/>
                    <a:pt x="444" y="897"/>
                    <a:pt x="438" y="896"/>
                  </a:cubicBezTo>
                  <a:cubicBezTo>
                    <a:pt x="366" y="880"/>
                    <a:pt x="291" y="862"/>
                    <a:pt x="216" y="862"/>
                  </a:cubicBezTo>
                  <a:cubicBezTo>
                    <a:pt x="185" y="862"/>
                    <a:pt x="154" y="865"/>
                    <a:pt x="123" y="873"/>
                  </a:cubicBezTo>
                  <a:cubicBezTo>
                    <a:pt x="88" y="883"/>
                    <a:pt x="56" y="903"/>
                    <a:pt x="35" y="932"/>
                  </a:cubicBezTo>
                  <a:cubicBezTo>
                    <a:pt x="27" y="943"/>
                    <a:pt x="21" y="956"/>
                    <a:pt x="19" y="969"/>
                  </a:cubicBezTo>
                  <a:cubicBezTo>
                    <a:pt x="18" y="973"/>
                    <a:pt x="17" y="974"/>
                    <a:pt x="17" y="974"/>
                  </a:cubicBezTo>
                  <a:cubicBezTo>
                    <a:pt x="18" y="974"/>
                    <a:pt x="19" y="973"/>
                    <a:pt x="20" y="971"/>
                  </a:cubicBezTo>
                  <a:lnTo>
                    <a:pt x="20" y="971"/>
                  </a:lnTo>
                  <a:cubicBezTo>
                    <a:pt x="1" y="1041"/>
                    <a:pt x="5" y="1118"/>
                    <a:pt x="25" y="1186"/>
                  </a:cubicBezTo>
                  <a:cubicBezTo>
                    <a:pt x="35" y="1213"/>
                    <a:pt x="46" y="1239"/>
                    <a:pt x="68" y="1259"/>
                  </a:cubicBezTo>
                  <a:cubicBezTo>
                    <a:pt x="91" y="1280"/>
                    <a:pt x="122" y="1289"/>
                    <a:pt x="153" y="1289"/>
                  </a:cubicBezTo>
                  <a:cubicBezTo>
                    <a:pt x="157" y="1289"/>
                    <a:pt x="160" y="1289"/>
                    <a:pt x="163" y="1289"/>
                  </a:cubicBezTo>
                  <a:cubicBezTo>
                    <a:pt x="263" y="1277"/>
                    <a:pt x="370" y="1273"/>
                    <a:pt x="460" y="1226"/>
                  </a:cubicBezTo>
                  <a:cubicBezTo>
                    <a:pt x="499" y="1202"/>
                    <a:pt x="526" y="1165"/>
                    <a:pt x="532" y="1120"/>
                  </a:cubicBezTo>
                  <a:cubicBezTo>
                    <a:pt x="537" y="1084"/>
                    <a:pt x="540" y="1067"/>
                    <a:pt x="546" y="1033"/>
                  </a:cubicBezTo>
                  <a:cubicBezTo>
                    <a:pt x="881" y="609"/>
                    <a:pt x="1472" y="233"/>
                    <a:pt x="2020" y="233"/>
                  </a:cubicBezTo>
                  <a:cubicBezTo>
                    <a:pt x="2211" y="233"/>
                    <a:pt x="2396" y="279"/>
                    <a:pt x="2564" y="384"/>
                  </a:cubicBezTo>
                  <a:cubicBezTo>
                    <a:pt x="2658" y="441"/>
                    <a:pt x="2773" y="554"/>
                    <a:pt x="2833" y="635"/>
                  </a:cubicBezTo>
                  <a:cubicBezTo>
                    <a:pt x="2852" y="657"/>
                    <a:pt x="2868" y="683"/>
                    <a:pt x="2884" y="708"/>
                  </a:cubicBezTo>
                  <a:cubicBezTo>
                    <a:pt x="2902" y="696"/>
                    <a:pt x="2918" y="685"/>
                    <a:pt x="2936" y="676"/>
                  </a:cubicBezTo>
                  <a:cubicBezTo>
                    <a:pt x="2920" y="654"/>
                    <a:pt x="2902" y="632"/>
                    <a:pt x="2894" y="618"/>
                  </a:cubicBezTo>
                  <a:cubicBezTo>
                    <a:pt x="2831" y="536"/>
                    <a:pt x="2761" y="457"/>
                    <a:pt x="2677" y="395"/>
                  </a:cubicBezTo>
                  <a:cubicBezTo>
                    <a:pt x="2482" y="241"/>
                    <a:pt x="2259" y="177"/>
                    <a:pt x="2031" y="177"/>
                  </a:cubicBezTo>
                  <a:cubicBezTo>
                    <a:pt x="1606" y="177"/>
                    <a:pt x="1163" y="398"/>
                    <a:pt x="846" y="670"/>
                  </a:cubicBezTo>
                  <a:cubicBezTo>
                    <a:pt x="738" y="763"/>
                    <a:pt x="634" y="861"/>
                    <a:pt x="542" y="972"/>
                  </a:cubicBezTo>
                  <a:cubicBezTo>
                    <a:pt x="541" y="969"/>
                    <a:pt x="541" y="968"/>
                    <a:pt x="540" y="966"/>
                  </a:cubicBezTo>
                  <a:cubicBezTo>
                    <a:pt x="538" y="961"/>
                    <a:pt x="534" y="958"/>
                    <a:pt x="530" y="954"/>
                  </a:cubicBezTo>
                  <a:cubicBezTo>
                    <a:pt x="524" y="943"/>
                    <a:pt x="512" y="933"/>
                    <a:pt x="500" y="925"/>
                  </a:cubicBezTo>
                  <a:cubicBezTo>
                    <a:pt x="511" y="912"/>
                    <a:pt x="521" y="892"/>
                    <a:pt x="530" y="883"/>
                  </a:cubicBezTo>
                  <a:cubicBezTo>
                    <a:pt x="560" y="842"/>
                    <a:pt x="583" y="814"/>
                    <a:pt x="623" y="768"/>
                  </a:cubicBezTo>
                  <a:cubicBezTo>
                    <a:pt x="750" y="626"/>
                    <a:pt x="881" y="523"/>
                    <a:pt x="1025" y="421"/>
                  </a:cubicBezTo>
                  <a:cubicBezTo>
                    <a:pt x="1334" y="205"/>
                    <a:pt x="1691" y="58"/>
                    <a:pt x="2036" y="58"/>
                  </a:cubicBezTo>
                  <a:cubicBezTo>
                    <a:pt x="2295" y="58"/>
                    <a:pt x="2547" y="141"/>
                    <a:pt x="2765" y="341"/>
                  </a:cubicBezTo>
                  <a:cubicBezTo>
                    <a:pt x="2854" y="430"/>
                    <a:pt x="2914" y="507"/>
                    <a:pt x="2981" y="611"/>
                  </a:cubicBezTo>
                  <a:cubicBezTo>
                    <a:pt x="2990" y="627"/>
                    <a:pt x="3001" y="641"/>
                    <a:pt x="3009" y="655"/>
                  </a:cubicBezTo>
                  <a:cubicBezTo>
                    <a:pt x="3026" y="652"/>
                    <a:pt x="3043" y="651"/>
                    <a:pt x="3060" y="651"/>
                  </a:cubicBezTo>
                  <a:cubicBezTo>
                    <a:pt x="2864" y="292"/>
                    <a:pt x="2554" y="50"/>
                    <a:pt x="2133" y="4"/>
                  </a:cubicBezTo>
                  <a:cubicBezTo>
                    <a:pt x="2104" y="2"/>
                    <a:pt x="2075" y="1"/>
                    <a:pt x="20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59"/>
            <p:cNvSpPr/>
            <p:nvPr/>
          </p:nvSpPr>
          <p:spPr>
            <a:xfrm>
              <a:off x="6412200" y="3730600"/>
              <a:ext cx="9175" cy="2875"/>
            </a:xfrm>
            <a:custGeom>
              <a:rect b="b" l="l" r="r" t="t"/>
              <a:pathLst>
                <a:path extrusionOk="0" h="115" w="367">
                  <a:moveTo>
                    <a:pt x="121" y="0"/>
                  </a:moveTo>
                  <a:cubicBezTo>
                    <a:pt x="96" y="0"/>
                    <a:pt x="71" y="2"/>
                    <a:pt x="46" y="6"/>
                  </a:cubicBezTo>
                  <a:cubicBezTo>
                    <a:pt x="2" y="11"/>
                    <a:pt x="0" y="51"/>
                    <a:pt x="22" y="67"/>
                  </a:cubicBezTo>
                  <a:cubicBezTo>
                    <a:pt x="18" y="71"/>
                    <a:pt x="16" y="75"/>
                    <a:pt x="15" y="80"/>
                  </a:cubicBezTo>
                  <a:cubicBezTo>
                    <a:pt x="9" y="96"/>
                    <a:pt x="21" y="115"/>
                    <a:pt x="39" y="115"/>
                  </a:cubicBezTo>
                  <a:cubicBezTo>
                    <a:pt x="40" y="115"/>
                    <a:pt x="40" y="114"/>
                    <a:pt x="41" y="114"/>
                  </a:cubicBezTo>
                  <a:cubicBezTo>
                    <a:pt x="140" y="107"/>
                    <a:pt x="239" y="99"/>
                    <a:pt x="338" y="89"/>
                  </a:cubicBezTo>
                  <a:cubicBezTo>
                    <a:pt x="272" y="71"/>
                    <a:pt x="202" y="58"/>
                    <a:pt x="134" y="55"/>
                  </a:cubicBezTo>
                  <a:cubicBezTo>
                    <a:pt x="168" y="49"/>
                    <a:pt x="201" y="45"/>
                    <a:pt x="235" y="45"/>
                  </a:cubicBezTo>
                  <a:cubicBezTo>
                    <a:pt x="275" y="45"/>
                    <a:pt x="317" y="50"/>
                    <a:pt x="367" y="62"/>
                  </a:cubicBezTo>
                  <a:cubicBezTo>
                    <a:pt x="291" y="22"/>
                    <a:pt x="206" y="0"/>
                    <a:pt x="1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59"/>
            <p:cNvSpPr/>
            <p:nvPr/>
          </p:nvSpPr>
          <p:spPr>
            <a:xfrm>
              <a:off x="6412350" y="3733425"/>
              <a:ext cx="8500" cy="1600"/>
            </a:xfrm>
            <a:custGeom>
              <a:rect b="b" l="l" r="r" t="t"/>
              <a:pathLst>
                <a:path extrusionOk="0" h="64" w="340">
                  <a:moveTo>
                    <a:pt x="100" y="1"/>
                  </a:moveTo>
                  <a:cubicBezTo>
                    <a:pt x="77" y="1"/>
                    <a:pt x="53" y="2"/>
                    <a:pt x="30" y="6"/>
                  </a:cubicBezTo>
                  <a:cubicBezTo>
                    <a:pt x="0" y="16"/>
                    <a:pt x="10" y="63"/>
                    <a:pt x="42" y="63"/>
                  </a:cubicBezTo>
                  <a:cubicBezTo>
                    <a:pt x="140" y="56"/>
                    <a:pt x="241" y="47"/>
                    <a:pt x="339" y="26"/>
                  </a:cubicBezTo>
                  <a:cubicBezTo>
                    <a:pt x="265" y="18"/>
                    <a:pt x="182" y="1"/>
                    <a:pt x="1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59"/>
            <p:cNvSpPr/>
            <p:nvPr/>
          </p:nvSpPr>
          <p:spPr>
            <a:xfrm>
              <a:off x="6412150" y="3734900"/>
              <a:ext cx="8325" cy="1775"/>
            </a:xfrm>
            <a:custGeom>
              <a:rect b="b" l="l" r="r" t="t"/>
              <a:pathLst>
                <a:path extrusionOk="0" h="71" w="333">
                  <a:moveTo>
                    <a:pt x="83" y="1"/>
                  </a:moveTo>
                  <a:cubicBezTo>
                    <a:pt x="65" y="1"/>
                    <a:pt x="47" y="4"/>
                    <a:pt x="29" y="6"/>
                  </a:cubicBezTo>
                  <a:cubicBezTo>
                    <a:pt x="38" y="8"/>
                    <a:pt x="45" y="9"/>
                    <a:pt x="55" y="11"/>
                  </a:cubicBezTo>
                  <a:cubicBezTo>
                    <a:pt x="44" y="11"/>
                    <a:pt x="34" y="12"/>
                    <a:pt x="24" y="12"/>
                  </a:cubicBezTo>
                  <a:cubicBezTo>
                    <a:pt x="7" y="18"/>
                    <a:pt x="0" y="40"/>
                    <a:pt x="9" y="55"/>
                  </a:cubicBezTo>
                  <a:cubicBezTo>
                    <a:pt x="18" y="68"/>
                    <a:pt x="33" y="70"/>
                    <a:pt x="48" y="70"/>
                  </a:cubicBezTo>
                  <a:cubicBezTo>
                    <a:pt x="146" y="70"/>
                    <a:pt x="240" y="35"/>
                    <a:pt x="333" y="6"/>
                  </a:cubicBezTo>
                  <a:cubicBezTo>
                    <a:pt x="260" y="6"/>
                    <a:pt x="184" y="8"/>
                    <a:pt x="111" y="9"/>
                  </a:cubicBezTo>
                  <a:cubicBezTo>
                    <a:pt x="111" y="8"/>
                    <a:pt x="110" y="6"/>
                    <a:pt x="107" y="3"/>
                  </a:cubicBezTo>
                  <a:cubicBezTo>
                    <a:pt x="99" y="2"/>
                    <a:pt x="91" y="1"/>
                    <a:pt x="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59"/>
            <p:cNvSpPr/>
            <p:nvPr/>
          </p:nvSpPr>
          <p:spPr>
            <a:xfrm>
              <a:off x="6433300" y="3680925"/>
              <a:ext cx="9725" cy="8675"/>
            </a:xfrm>
            <a:custGeom>
              <a:rect b="b" l="l" r="r" t="t"/>
              <a:pathLst>
                <a:path extrusionOk="0" h="347" w="389">
                  <a:moveTo>
                    <a:pt x="135" y="1"/>
                  </a:moveTo>
                  <a:cubicBezTo>
                    <a:pt x="115" y="1"/>
                    <a:pt x="100" y="21"/>
                    <a:pt x="103" y="40"/>
                  </a:cubicBezTo>
                  <a:cubicBezTo>
                    <a:pt x="87" y="42"/>
                    <a:pt x="74" y="56"/>
                    <a:pt x="74" y="73"/>
                  </a:cubicBezTo>
                  <a:cubicBezTo>
                    <a:pt x="56" y="76"/>
                    <a:pt x="46" y="93"/>
                    <a:pt x="47" y="111"/>
                  </a:cubicBezTo>
                  <a:cubicBezTo>
                    <a:pt x="37" y="112"/>
                    <a:pt x="26" y="117"/>
                    <a:pt x="21" y="127"/>
                  </a:cubicBezTo>
                  <a:cubicBezTo>
                    <a:pt x="1" y="169"/>
                    <a:pt x="59" y="191"/>
                    <a:pt x="84" y="215"/>
                  </a:cubicBezTo>
                  <a:cubicBezTo>
                    <a:pt x="156" y="271"/>
                    <a:pt x="236" y="319"/>
                    <a:pt x="325" y="347"/>
                  </a:cubicBezTo>
                  <a:cubicBezTo>
                    <a:pt x="275" y="308"/>
                    <a:pt x="229" y="266"/>
                    <a:pt x="185" y="222"/>
                  </a:cubicBezTo>
                  <a:lnTo>
                    <a:pt x="185" y="222"/>
                  </a:lnTo>
                  <a:cubicBezTo>
                    <a:pt x="238" y="257"/>
                    <a:pt x="291" y="289"/>
                    <a:pt x="347" y="320"/>
                  </a:cubicBezTo>
                  <a:cubicBezTo>
                    <a:pt x="305" y="272"/>
                    <a:pt x="262" y="227"/>
                    <a:pt x="217" y="184"/>
                  </a:cubicBezTo>
                  <a:lnTo>
                    <a:pt x="217" y="184"/>
                  </a:lnTo>
                  <a:cubicBezTo>
                    <a:pt x="269" y="220"/>
                    <a:pt x="317" y="257"/>
                    <a:pt x="366" y="302"/>
                  </a:cubicBezTo>
                  <a:cubicBezTo>
                    <a:pt x="335" y="252"/>
                    <a:pt x="301" y="204"/>
                    <a:pt x="263" y="162"/>
                  </a:cubicBezTo>
                  <a:lnTo>
                    <a:pt x="263" y="162"/>
                  </a:lnTo>
                  <a:cubicBezTo>
                    <a:pt x="307" y="194"/>
                    <a:pt x="343" y="221"/>
                    <a:pt x="389" y="270"/>
                  </a:cubicBezTo>
                  <a:cubicBezTo>
                    <a:pt x="356" y="203"/>
                    <a:pt x="307" y="144"/>
                    <a:pt x="257" y="90"/>
                  </a:cubicBezTo>
                  <a:cubicBezTo>
                    <a:pt x="223" y="56"/>
                    <a:pt x="188" y="20"/>
                    <a:pt x="145" y="3"/>
                  </a:cubicBezTo>
                  <a:cubicBezTo>
                    <a:pt x="141" y="1"/>
                    <a:pt x="138" y="1"/>
                    <a:pt x="1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59"/>
            <p:cNvSpPr/>
            <p:nvPr/>
          </p:nvSpPr>
          <p:spPr>
            <a:xfrm>
              <a:off x="6486150" y="3653600"/>
              <a:ext cx="5625" cy="11325"/>
            </a:xfrm>
            <a:custGeom>
              <a:rect b="b" l="l" r="r" t="t"/>
              <a:pathLst>
                <a:path extrusionOk="0" h="453" w="225">
                  <a:moveTo>
                    <a:pt x="100" y="1"/>
                  </a:moveTo>
                  <a:cubicBezTo>
                    <a:pt x="86" y="1"/>
                    <a:pt x="71" y="7"/>
                    <a:pt x="65" y="20"/>
                  </a:cubicBezTo>
                  <a:cubicBezTo>
                    <a:pt x="62" y="27"/>
                    <a:pt x="61" y="33"/>
                    <a:pt x="61" y="40"/>
                  </a:cubicBezTo>
                  <a:cubicBezTo>
                    <a:pt x="57" y="37"/>
                    <a:pt x="54" y="36"/>
                    <a:pt x="49" y="35"/>
                  </a:cubicBezTo>
                  <a:cubicBezTo>
                    <a:pt x="46" y="34"/>
                    <a:pt x="42" y="33"/>
                    <a:pt x="39" y="33"/>
                  </a:cubicBezTo>
                  <a:cubicBezTo>
                    <a:pt x="19" y="33"/>
                    <a:pt x="0" y="50"/>
                    <a:pt x="2" y="70"/>
                  </a:cubicBezTo>
                  <a:cubicBezTo>
                    <a:pt x="8" y="136"/>
                    <a:pt x="50" y="329"/>
                    <a:pt x="77" y="453"/>
                  </a:cubicBezTo>
                  <a:cubicBezTo>
                    <a:pt x="87" y="376"/>
                    <a:pt x="91" y="297"/>
                    <a:pt x="89" y="220"/>
                  </a:cubicBezTo>
                  <a:lnTo>
                    <a:pt x="89" y="220"/>
                  </a:lnTo>
                  <a:cubicBezTo>
                    <a:pt x="101" y="295"/>
                    <a:pt x="111" y="355"/>
                    <a:pt x="113" y="452"/>
                  </a:cubicBezTo>
                  <a:cubicBezTo>
                    <a:pt x="138" y="376"/>
                    <a:pt x="148" y="295"/>
                    <a:pt x="151" y="215"/>
                  </a:cubicBezTo>
                  <a:cubicBezTo>
                    <a:pt x="158" y="283"/>
                    <a:pt x="163" y="357"/>
                    <a:pt x="153" y="444"/>
                  </a:cubicBezTo>
                  <a:cubicBezTo>
                    <a:pt x="208" y="326"/>
                    <a:pt x="224" y="187"/>
                    <a:pt x="203" y="62"/>
                  </a:cubicBezTo>
                  <a:cubicBezTo>
                    <a:pt x="198" y="39"/>
                    <a:pt x="182" y="30"/>
                    <a:pt x="167" y="30"/>
                  </a:cubicBezTo>
                  <a:cubicBezTo>
                    <a:pt x="157" y="30"/>
                    <a:pt x="147" y="33"/>
                    <a:pt x="140" y="40"/>
                  </a:cubicBezTo>
                  <a:cubicBezTo>
                    <a:pt x="138" y="32"/>
                    <a:pt x="135" y="24"/>
                    <a:pt x="132" y="16"/>
                  </a:cubicBezTo>
                  <a:cubicBezTo>
                    <a:pt x="124" y="6"/>
                    <a:pt x="112" y="1"/>
                    <a:pt x="1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59"/>
            <p:cNvSpPr/>
            <p:nvPr/>
          </p:nvSpPr>
          <p:spPr>
            <a:xfrm>
              <a:off x="6483100" y="3654750"/>
              <a:ext cx="3925" cy="8875"/>
            </a:xfrm>
            <a:custGeom>
              <a:rect b="b" l="l" r="r" t="t"/>
              <a:pathLst>
                <a:path extrusionOk="0" h="355" w="157">
                  <a:moveTo>
                    <a:pt x="84" y="1"/>
                  </a:moveTo>
                  <a:cubicBezTo>
                    <a:pt x="1" y="1"/>
                    <a:pt x="143" y="312"/>
                    <a:pt x="157" y="354"/>
                  </a:cubicBezTo>
                  <a:cubicBezTo>
                    <a:pt x="152" y="263"/>
                    <a:pt x="141" y="162"/>
                    <a:pt x="131" y="94"/>
                  </a:cubicBezTo>
                  <a:cubicBezTo>
                    <a:pt x="124" y="66"/>
                    <a:pt x="131" y="25"/>
                    <a:pt x="104" y="5"/>
                  </a:cubicBezTo>
                  <a:cubicBezTo>
                    <a:pt x="97" y="2"/>
                    <a:pt x="90" y="1"/>
                    <a:pt x="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59"/>
            <p:cNvSpPr/>
            <p:nvPr/>
          </p:nvSpPr>
          <p:spPr>
            <a:xfrm>
              <a:off x="6485325" y="3639325"/>
              <a:ext cx="4150" cy="12275"/>
            </a:xfrm>
            <a:custGeom>
              <a:rect b="b" l="l" r="r" t="t"/>
              <a:pathLst>
                <a:path extrusionOk="0" h="491" w="166">
                  <a:moveTo>
                    <a:pt x="56" y="1"/>
                  </a:moveTo>
                  <a:cubicBezTo>
                    <a:pt x="39" y="1"/>
                    <a:pt x="22" y="11"/>
                    <a:pt x="17" y="29"/>
                  </a:cubicBezTo>
                  <a:cubicBezTo>
                    <a:pt x="1" y="91"/>
                    <a:pt x="13" y="194"/>
                    <a:pt x="21" y="235"/>
                  </a:cubicBezTo>
                  <a:cubicBezTo>
                    <a:pt x="28" y="290"/>
                    <a:pt x="41" y="390"/>
                    <a:pt x="60" y="458"/>
                  </a:cubicBezTo>
                  <a:cubicBezTo>
                    <a:pt x="58" y="365"/>
                    <a:pt x="64" y="266"/>
                    <a:pt x="74" y="182"/>
                  </a:cubicBezTo>
                  <a:cubicBezTo>
                    <a:pt x="74" y="287"/>
                    <a:pt x="93" y="390"/>
                    <a:pt x="108" y="490"/>
                  </a:cubicBezTo>
                  <a:cubicBezTo>
                    <a:pt x="121" y="341"/>
                    <a:pt x="139" y="228"/>
                    <a:pt x="161" y="84"/>
                  </a:cubicBezTo>
                  <a:cubicBezTo>
                    <a:pt x="166" y="61"/>
                    <a:pt x="146" y="37"/>
                    <a:pt x="123" y="37"/>
                  </a:cubicBezTo>
                  <a:cubicBezTo>
                    <a:pt x="117" y="37"/>
                    <a:pt x="111" y="38"/>
                    <a:pt x="105" y="41"/>
                  </a:cubicBezTo>
                  <a:cubicBezTo>
                    <a:pt x="100" y="46"/>
                    <a:pt x="95" y="51"/>
                    <a:pt x="93" y="56"/>
                  </a:cubicBezTo>
                  <a:cubicBezTo>
                    <a:pt x="95" y="40"/>
                    <a:pt x="95" y="24"/>
                    <a:pt x="82" y="12"/>
                  </a:cubicBezTo>
                  <a:cubicBezTo>
                    <a:pt x="75" y="4"/>
                    <a:pt x="66" y="1"/>
                    <a:pt x="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59"/>
            <p:cNvSpPr/>
            <p:nvPr/>
          </p:nvSpPr>
          <p:spPr>
            <a:xfrm>
              <a:off x="6536175" y="3671875"/>
              <a:ext cx="11275" cy="13250"/>
            </a:xfrm>
            <a:custGeom>
              <a:rect b="b" l="l" r="r" t="t"/>
              <a:pathLst>
                <a:path extrusionOk="0" h="530" w="451">
                  <a:moveTo>
                    <a:pt x="296" y="1"/>
                  </a:moveTo>
                  <a:cubicBezTo>
                    <a:pt x="204" y="1"/>
                    <a:pt x="30" y="381"/>
                    <a:pt x="1" y="450"/>
                  </a:cubicBezTo>
                  <a:cubicBezTo>
                    <a:pt x="58" y="378"/>
                    <a:pt x="118" y="309"/>
                    <a:pt x="180" y="242"/>
                  </a:cubicBezTo>
                  <a:lnTo>
                    <a:pt x="180" y="242"/>
                  </a:lnTo>
                  <a:cubicBezTo>
                    <a:pt x="124" y="315"/>
                    <a:pt x="72" y="391"/>
                    <a:pt x="27" y="471"/>
                  </a:cubicBezTo>
                  <a:cubicBezTo>
                    <a:pt x="74" y="428"/>
                    <a:pt x="123" y="386"/>
                    <a:pt x="171" y="343"/>
                  </a:cubicBezTo>
                  <a:lnTo>
                    <a:pt x="171" y="343"/>
                  </a:lnTo>
                  <a:cubicBezTo>
                    <a:pt x="128" y="393"/>
                    <a:pt x="84" y="444"/>
                    <a:pt x="40" y="494"/>
                  </a:cubicBezTo>
                  <a:cubicBezTo>
                    <a:pt x="102" y="455"/>
                    <a:pt x="165" y="416"/>
                    <a:pt x="225" y="372"/>
                  </a:cubicBezTo>
                  <a:lnTo>
                    <a:pt x="225" y="372"/>
                  </a:lnTo>
                  <a:cubicBezTo>
                    <a:pt x="174" y="427"/>
                    <a:pt x="120" y="480"/>
                    <a:pt x="63" y="529"/>
                  </a:cubicBezTo>
                  <a:cubicBezTo>
                    <a:pt x="186" y="478"/>
                    <a:pt x="301" y="404"/>
                    <a:pt x="395" y="309"/>
                  </a:cubicBezTo>
                  <a:cubicBezTo>
                    <a:pt x="416" y="285"/>
                    <a:pt x="448" y="264"/>
                    <a:pt x="439" y="232"/>
                  </a:cubicBezTo>
                  <a:cubicBezTo>
                    <a:pt x="434" y="218"/>
                    <a:pt x="426" y="208"/>
                    <a:pt x="414" y="205"/>
                  </a:cubicBezTo>
                  <a:cubicBezTo>
                    <a:pt x="421" y="198"/>
                    <a:pt x="426" y="192"/>
                    <a:pt x="432" y="185"/>
                  </a:cubicBezTo>
                  <a:cubicBezTo>
                    <a:pt x="451" y="155"/>
                    <a:pt x="425" y="117"/>
                    <a:pt x="393" y="117"/>
                  </a:cubicBezTo>
                  <a:cubicBezTo>
                    <a:pt x="389" y="117"/>
                    <a:pt x="385" y="117"/>
                    <a:pt x="381" y="118"/>
                  </a:cubicBezTo>
                  <a:cubicBezTo>
                    <a:pt x="380" y="118"/>
                    <a:pt x="380" y="118"/>
                    <a:pt x="380" y="119"/>
                  </a:cubicBezTo>
                  <a:cubicBezTo>
                    <a:pt x="376" y="97"/>
                    <a:pt x="357" y="81"/>
                    <a:pt x="335" y="81"/>
                  </a:cubicBezTo>
                  <a:cubicBezTo>
                    <a:pt x="331" y="81"/>
                    <a:pt x="328" y="82"/>
                    <a:pt x="324" y="82"/>
                  </a:cubicBezTo>
                  <a:cubicBezTo>
                    <a:pt x="326" y="79"/>
                    <a:pt x="328" y="77"/>
                    <a:pt x="330" y="74"/>
                  </a:cubicBezTo>
                  <a:cubicBezTo>
                    <a:pt x="349" y="52"/>
                    <a:pt x="337" y="13"/>
                    <a:pt x="310" y="4"/>
                  </a:cubicBezTo>
                  <a:cubicBezTo>
                    <a:pt x="305" y="2"/>
                    <a:pt x="301" y="1"/>
                    <a:pt x="2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59"/>
            <p:cNvSpPr/>
            <p:nvPr/>
          </p:nvSpPr>
          <p:spPr>
            <a:xfrm>
              <a:off x="6557750" y="3733750"/>
              <a:ext cx="11425" cy="5250"/>
            </a:xfrm>
            <a:custGeom>
              <a:rect b="b" l="l" r="r" t="t"/>
              <a:pathLst>
                <a:path extrusionOk="0" h="210" w="457">
                  <a:moveTo>
                    <a:pt x="292" y="1"/>
                  </a:moveTo>
                  <a:cubicBezTo>
                    <a:pt x="195" y="1"/>
                    <a:pt x="97" y="10"/>
                    <a:pt x="1" y="12"/>
                  </a:cubicBezTo>
                  <a:cubicBezTo>
                    <a:pt x="98" y="43"/>
                    <a:pt x="201" y="65"/>
                    <a:pt x="304" y="75"/>
                  </a:cubicBezTo>
                  <a:cubicBezTo>
                    <a:pt x="204" y="71"/>
                    <a:pt x="104" y="64"/>
                    <a:pt x="7" y="50"/>
                  </a:cubicBezTo>
                  <a:lnTo>
                    <a:pt x="7" y="50"/>
                  </a:lnTo>
                  <a:cubicBezTo>
                    <a:pt x="64" y="82"/>
                    <a:pt x="126" y="105"/>
                    <a:pt x="188" y="121"/>
                  </a:cubicBezTo>
                  <a:cubicBezTo>
                    <a:pt x="130" y="111"/>
                    <a:pt x="69" y="95"/>
                    <a:pt x="6" y="76"/>
                  </a:cubicBezTo>
                  <a:lnTo>
                    <a:pt x="6" y="76"/>
                  </a:lnTo>
                  <a:cubicBezTo>
                    <a:pt x="104" y="148"/>
                    <a:pt x="218" y="204"/>
                    <a:pt x="341" y="209"/>
                  </a:cubicBezTo>
                  <a:cubicBezTo>
                    <a:pt x="347" y="209"/>
                    <a:pt x="354" y="209"/>
                    <a:pt x="361" y="209"/>
                  </a:cubicBezTo>
                  <a:cubicBezTo>
                    <a:pt x="380" y="209"/>
                    <a:pt x="399" y="206"/>
                    <a:pt x="410" y="188"/>
                  </a:cubicBezTo>
                  <a:cubicBezTo>
                    <a:pt x="419" y="174"/>
                    <a:pt x="416" y="159"/>
                    <a:pt x="409" y="148"/>
                  </a:cubicBezTo>
                  <a:cubicBezTo>
                    <a:pt x="440" y="138"/>
                    <a:pt x="434" y="94"/>
                    <a:pt x="409" y="81"/>
                  </a:cubicBezTo>
                  <a:cubicBezTo>
                    <a:pt x="444" y="78"/>
                    <a:pt x="456" y="26"/>
                    <a:pt x="423" y="8"/>
                  </a:cubicBezTo>
                  <a:cubicBezTo>
                    <a:pt x="380" y="2"/>
                    <a:pt x="336" y="1"/>
                    <a:pt x="2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59"/>
            <p:cNvSpPr/>
            <p:nvPr/>
          </p:nvSpPr>
          <p:spPr>
            <a:xfrm>
              <a:off x="6557925" y="3729775"/>
              <a:ext cx="11725" cy="3975"/>
            </a:xfrm>
            <a:custGeom>
              <a:rect b="b" l="l" r="r" t="t"/>
              <a:pathLst>
                <a:path extrusionOk="0" h="159" w="469">
                  <a:moveTo>
                    <a:pt x="404" y="1"/>
                  </a:moveTo>
                  <a:cubicBezTo>
                    <a:pt x="380" y="1"/>
                    <a:pt x="354" y="8"/>
                    <a:pt x="331" y="10"/>
                  </a:cubicBezTo>
                  <a:cubicBezTo>
                    <a:pt x="216" y="26"/>
                    <a:pt x="104" y="62"/>
                    <a:pt x="0" y="108"/>
                  </a:cubicBezTo>
                  <a:cubicBezTo>
                    <a:pt x="68" y="101"/>
                    <a:pt x="138" y="99"/>
                    <a:pt x="206" y="96"/>
                  </a:cubicBezTo>
                  <a:lnTo>
                    <a:pt x="206" y="96"/>
                  </a:lnTo>
                  <a:cubicBezTo>
                    <a:pt x="141" y="105"/>
                    <a:pt x="77" y="121"/>
                    <a:pt x="21" y="137"/>
                  </a:cubicBezTo>
                  <a:cubicBezTo>
                    <a:pt x="129" y="137"/>
                    <a:pt x="238" y="159"/>
                    <a:pt x="347" y="159"/>
                  </a:cubicBezTo>
                  <a:cubicBezTo>
                    <a:pt x="369" y="159"/>
                    <a:pt x="390" y="158"/>
                    <a:pt x="412" y="156"/>
                  </a:cubicBezTo>
                  <a:cubicBezTo>
                    <a:pt x="440" y="145"/>
                    <a:pt x="442" y="104"/>
                    <a:pt x="416" y="90"/>
                  </a:cubicBezTo>
                  <a:cubicBezTo>
                    <a:pt x="399" y="88"/>
                    <a:pt x="381" y="86"/>
                    <a:pt x="365" y="86"/>
                  </a:cubicBezTo>
                  <a:cubicBezTo>
                    <a:pt x="386" y="85"/>
                    <a:pt x="408" y="83"/>
                    <a:pt x="430" y="79"/>
                  </a:cubicBezTo>
                  <a:cubicBezTo>
                    <a:pt x="462" y="72"/>
                    <a:pt x="469" y="24"/>
                    <a:pt x="439" y="7"/>
                  </a:cubicBezTo>
                  <a:cubicBezTo>
                    <a:pt x="428" y="3"/>
                    <a:pt x="416" y="1"/>
                    <a:pt x="4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59"/>
            <p:cNvSpPr/>
            <p:nvPr/>
          </p:nvSpPr>
          <p:spPr>
            <a:xfrm>
              <a:off x="6559075" y="3727950"/>
              <a:ext cx="8900" cy="3325"/>
            </a:xfrm>
            <a:custGeom>
              <a:rect b="b" l="l" r="r" t="t"/>
              <a:pathLst>
                <a:path extrusionOk="0" h="133" w="356">
                  <a:moveTo>
                    <a:pt x="316" y="1"/>
                  </a:moveTo>
                  <a:cubicBezTo>
                    <a:pt x="294" y="1"/>
                    <a:pt x="271" y="14"/>
                    <a:pt x="249" y="19"/>
                  </a:cubicBezTo>
                  <a:cubicBezTo>
                    <a:pt x="161" y="47"/>
                    <a:pt x="82" y="91"/>
                    <a:pt x="0" y="133"/>
                  </a:cubicBezTo>
                  <a:cubicBezTo>
                    <a:pt x="114" y="114"/>
                    <a:pt x="229" y="94"/>
                    <a:pt x="339" y="56"/>
                  </a:cubicBezTo>
                  <a:cubicBezTo>
                    <a:pt x="356" y="44"/>
                    <a:pt x="353" y="14"/>
                    <a:pt x="335" y="4"/>
                  </a:cubicBezTo>
                  <a:cubicBezTo>
                    <a:pt x="329" y="2"/>
                    <a:pt x="323" y="1"/>
                    <a:pt x="3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59"/>
            <p:cNvSpPr/>
            <p:nvPr/>
          </p:nvSpPr>
          <p:spPr>
            <a:xfrm>
              <a:off x="6534600" y="3777450"/>
              <a:ext cx="11400" cy="11700"/>
            </a:xfrm>
            <a:custGeom>
              <a:rect b="b" l="l" r="r" t="t"/>
              <a:pathLst>
                <a:path extrusionOk="0" h="468" w="456">
                  <a:moveTo>
                    <a:pt x="88" y="0"/>
                  </a:moveTo>
                  <a:cubicBezTo>
                    <a:pt x="150" y="82"/>
                    <a:pt x="214" y="164"/>
                    <a:pt x="285" y="240"/>
                  </a:cubicBezTo>
                  <a:cubicBezTo>
                    <a:pt x="211" y="174"/>
                    <a:pt x="135" y="107"/>
                    <a:pt x="67" y="34"/>
                  </a:cubicBezTo>
                  <a:lnTo>
                    <a:pt x="67" y="34"/>
                  </a:lnTo>
                  <a:cubicBezTo>
                    <a:pt x="110" y="138"/>
                    <a:pt x="177" y="231"/>
                    <a:pt x="252" y="314"/>
                  </a:cubicBezTo>
                  <a:cubicBezTo>
                    <a:pt x="173" y="247"/>
                    <a:pt x="96" y="175"/>
                    <a:pt x="34" y="91"/>
                  </a:cubicBezTo>
                  <a:lnTo>
                    <a:pt x="34" y="91"/>
                  </a:lnTo>
                  <a:cubicBezTo>
                    <a:pt x="58" y="165"/>
                    <a:pt x="96" y="237"/>
                    <a:pt x="144" y="302"/>
                  </a:cubicBezTo>
                  <a:cubicBezTo>
                    <a:pt x="86" y="245"/>
                    <a:pt x="42" y="187"/>
                    <a:pt x="0" y="113"/>
                  </a:cubicBezTo>
                  <a:lnTo>
                    <a:pt x="0" y="113"/>
                  </a:lnTo>
                  <a:cubicBezTo>
                    <a:pt x="23" y="251"/>
                    <a:pt x="100" y="380"/>
                    <a:pt x="212" y="464"/>
                  </a:cubicBezTo>
                  <a:cubicBezTo>
                    <a:pt x="217" y="466"/>
                    <a:pt x="222" y="467"/>
                    <a:pt x="226" y="467"/>
                  </a:cubicBezTo>
                  <a:cubicBezTo>
                    <a:pt x="246" y="467"/>
                    <a:pt x="266" y="450"/>
                    <a:pt x="266" y="430"/>
                  </a:cubicBezTo>
                  <a:cubicBezTo>
                    <a:pt x="269" y="433"/>
                    <a:pt x="271" y="434"/>
                    <a:pt x="273" y="437"/>
                  </a:cubicBezTo>
                  <a:cubicBezTo>
                    <a:pt x="279" y="439"/>
                    <a:pt x="284" y="440"/>
                    <a:pt x="289" y="440"/>
                  </a:cubicBezTo>
                  <a:cubicBezTo>
                    <a:pt x="318" y="440"/>
                    <a:pt x="333" y="412"/>
                    <a:pt x="325" y="387"/>
                  </a:cubicBezTo>
                  <a:lnTo>
                    <a:pt x="325" y="387"/>
                  </a:lnTo>
                  <a:cubicBezTo>
                    <a:pt x="333" y="391"/>
                    <a:pt x="341" y="394"/>
                    <a:pt x="350" y="396"/>
                  </a:cubicBezTo>
                  <a:cubicBezTo>
                    <a:pt x="351" y="396"/>
                    <a:pt x="351" y="396"/>
                    <a:pt x="351" y="396"/>
                  </a:cubicBezTo>
                  <a:cubicBezTo>
                    <a:pt x="384" y="396"/>
                    <a:pt x="402" y="355"/>
                    <a:pt x="384" y="330"/>
                  </a:cubicBezTo>
                  <a:lnTo>
                    <a:pt x="384" y="330"/>
                  </a:lnTo>
                  <a:cubicBezTo>
                    <a:pt x="388" y="331"/>
                    <a:pt x="391" y="332"/>
                    <a:pt x="394" y="332"/>
                  </a:cubicBezTo>
                  <a:cubicBezTo>
                    <a:pt x="399" y="332"/>
                    <a:pt x="403" y="330"/>
                    <a:pt x="409" y="327"/>
                  </a:cubicBezTo>
                  <a:cubicBezTo>
                    <a:pt x="439" y="310"/>
                    <a:pt x="439" y="290"/>
                    <a:pt x="425" y="269"/>
                  </a:cubicBezTo>
                  <a:cubicBezTo>
                    <a:pt x="442" y="266"/>
                    <a:pt x="455" y="249"/>
                    <a:pt x="450" y="231"/>
                  </a:cubicBezTo>
                  <a:cubicBezTo>
                    <a:pt x="377" y="129"/>
                    <a:pt x="254" y="78"/>
                    <a:pt x="156" y="6"/>
                  </a:cubicBezTo>
                  <a:lnTo>
                    <a:pt x="156" y="6"/>
                  </a:lnTo>
                  <a:cubicBezTo>
                    <a:pt x="194" y="55"/>
                    <a:pt x="240" y="97"/>
                    <a:pt x="281" y="143"/>
                  </a:cubicBezTo>
                  <a:cubicBezTo>
                    <a:pt x="218" y="92"/>
                    <a:pt x="155" y="45"/>
                    <a:pt x="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59"/>
            <p:cNvSpPr/>
            <p:nvPr/>
          </p:nvSpPr>
          <p:spPr>
            <a:xfrm>
              <a:off x="6483225" y="3801225"/>
              <a:ext cx="9800" cy="13700"/>
            </a:xfrm>
            <a:custGeom>
              <a:rect b="b" l="l" r="r" t="t"/>
              <a:pathLst>
                <a:path extrusionOk="0" h="548" w="392">
                  <a:moveTo>
                    <a:pt x="214" y="1"/>
                  </a:moveTo>
                  <a:lnTo>
                    <a:pt x="214" y="1"/>
                  </a:lnTo>
                  <a:cubicBezTo>
                    <a:pt x="147" y="119"/>
                    <a:pt x="107" y="255"/>
                    <a:pt x="107" y="392"/>
                  </a:cubicBezTo>
                  <a:lnTo>
                    <a:pt x="107" y="374"/>
                  </a:lnTo>
                  <a:cubicBezTo>
                    <a:pt x="106" y="239"/>
                    <a:pt x="119" y="136"/>
                    <a:pt x="165" y="3"/>
                  </a:cubicBezTo>
                  <a:lnTo>
                    <a:pt x="165" y="3"/>
                  </a:lnTo>
                  <a:cubicBezTo>
                    <a:pt x="59" y="134"/>
                    <a:pt x="1" y="314"/>
                    <a:pt x="22" y="481"/>
                  </a:cubicBezTo>
                  <a:cubicBezTo>
                    <a:pt x="29" y="499"/>
                    <a:pt x="47" y="509"/>
                    <a:pt x="65" y="509"/>
                  </a:cubicBezTo>
                  <a:cubicBezTo>
                    <a:pt x="81" y="509"/>
                    <a:pt x="97" y="501"/>
                    <a:pt x="105" y="486"/>
                  </a:cubicBezTo>
                  <a:cubicBezTo>
                    <a:pt x="109" y="479"/>
                    <a:pt x="110" y="470"/>
                    <a:pt x="110" y="460"/>
                  </a:cubicBezTo>
                  <a:cubicBezTo>
                    <a:pt x="110" y="464"/>
                    <a:pt x="110" y="466"/>
                    <a:pt x="111" y="471"/>
                  </a:cubicBezTo>
                  <a:cubicBezTo>
                    <a:pt x="116" y="492"/>
                    <a:pt x="136" y="504"/>
                    <a:pt x="156" y="504"/>
                  </a:cubicBezTo>
                  <a:cubicBezTo>
                    <a:pt x="171" y="504"/>
                    <a:pt x="186" y="497"/>
                    <a:pt x="194" y="482"/>
                  </a:cubicBezTo>
                  <a:cubicBezTo>
                    <a:pt x="197" y="477"/>
                    <a:pt x="198" y="472"/>
                    <a:pt x="198" y="469"/>
                  </a:cubicBezTo>
                  <a:cubicBezTo>
                    <a:pt x="199" y="491"/>
                    <a:pt x="204" y="515"/>
                    <a:pt x="217" y="533"/>
                  </a:cubicBezTo>
                  <a:cubicBezTo>
                    <a:pt x="226" y="543"/>
                    <a:pt x="237" y="547"/>
                    <a:pt x="249" y="547"/>
                  </a:cubicBezTo>
                  <a:cubicBezTo>
                    <a:pt x="268" y="547"/>
                    <a:pt x="288" y="536"/>
                    <a:pt x="295" y="517"/>
                  </a:cubicBezTo>
                  <a:cubicBezTo>
                    <a:pt x="303" y="528"/>
                    <a:pt x="317" y="534"/>
                    <a:pt x="330" y="534"/>
                  </a:cubicBezTo>
                  <a:cubicBezTo>
                    <a:pt x="334" y="534"/>
                    <a:pt x="339" y="534"/>
                    <a:pt x="342" y="532"/>
                  </a:cubicBezTo>
                  <a:cubicBezTo>
                    <a:pt x="392" y="517"/>
                    <a:pt x="373" y="456"/>
                    <a:pt x="374" y="419"/>
                  </a:cubicBezTo>
                  <a:cubicBezTo>
                    <a:pt x="368" y="284"/>
                    <a:pt x="340" y="151"/>
                    <a:pt x="301" y="22"/>
                  </a:cubicBezTo>
                  <a:cubicBezTo>
                    <a:pt x="297" y="144"/>
                    <a:pt x="287" y="269"/>
                    <a:pt x="286" y="391"/>
                  </a:cubicBezTo>
                  <a:cubicBezTo>
                    <a:pt x="273" y="265"/>
                    <a:pt x="263" y="140"/>
                    <a:pt x="258" y="13"/>
                  </a:cubicBezTo>
                  <a:cubicBezTo>
                    <a:pt x="220" y="130"/>
                    <a:pt x="202" y="250"/>
                    <a:pt x="198" y="373"/>
                  </a:cubicBezTo>
                  <a:cubicBezTo>
                    <a:pt x="199" y="394"/>
                    <a:pt x="198" y="418"/>
                    <a:pt x="198" y="441"/>
                  </a:cubicBezTo>
                  <a:cubicBezTo>
                    <a:pt x="197" y="438"/>
                    <a:pt x="196" y="430"/>
                    <a:pt x="196" y="422"/>
                  </a:cubicBezTo>
                  <a:cubicBezTo>
                    <a:pt x="187" y="276"/>
                    <a:pt x="189" y="130"/>
                    <a:pt x="2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59"/>
            <p:cNvSpPr/>
            <p:nvPr/>
          </p:nvSpPr>
          <p:spPr>
            <a:xfrm>
              <a:off x="6433750" y="3779275"/>
              <a:ext cx="9850" cy="9975"/>
            </a:xfrm>
            <a:custGeom>
              <a:rect b="b" l="l" r="r" t="t"/>
              <a:pathLst>
                <a:path extrusionOk="0" h="399" w="394">
                  <a:moveTo>
                    <a:pt x="305" y="1"/>
                  </a:moveTo>
                  <a:cubicBezTo>
                    <a:pt x="180" y="59"/>
                    <a:pt x="75" y="159"/>
                    <a:pt x="11" y="282"/>
                  </a:cubicBezTo>
                  <a:cubicBezTo>
                    <a:pt x="1" y="315"/>
                    <a:pt x="23" y="335"/>
                    <a:pt x="47" y="335"/>
                  </a:cubicBezTo>
                  <a:cubicBezTo>
                    <a:pt x="50" y="335"/>
                    <a:pt x="54" y="335"/>
                    <a:pt x="57" y="334"/>
                  </a:cubicBezTo>
                  <a:lnTo>
                    <a:pt x="57" y="334"/>
                  </a:lnTo>
                  <a:cubicBezTo>
                    <a:pt x="52" y="357"/>
                    <a:pt x="73" y="378"/>
                    <a:pt x="95" y="378"/>
                  </a:cubicBezTo>
                  <a:cubicBezTo>
                    <a:pt x="99" y="378"/>
                    <a:pt x="102" y="378"/>
                    <a:pt x="106" y="376"/>
                  </a:cubicBezTo>
                  <a:cubicBezTo>
                    <a:pt x="109" y="375"/>
                    <a:pt x="113" y="372"/>
                    <a:pt x="118" y="370"/>
                  </a:cubicBezTo>
                  <a:cubicBezTo>
                    <a:pt x="120" y="383"/>
                    <a:pt x="132" y="395"/>
                    <a:pt x="144" y="397"/>
                  </a:cubicBezTo>
                  <a:cubicBezTo>
                    <a:pt x="148" y="398"/>
                    <a:pt x="151" y="399"/>
                    <a:pt x="155" y="399"/>
                  </a:cubicBezTo>
                  <a:cubicBezTo>
                    <a:pt x="168" y="399"/>
                    <a:pt x="181" y="392"/>
                    <a:pt x="187" y="381"/>
                  </a:cubicBezTo>
                  <a:cubicBezTo>
                    <a:pt x="190" y="377"/>
                    <a:pt x="191" y="374"/>
                    <a:pt x="194" y="371"/>
                  </a:cubicBezTo>
                  <a:cubicBezTo>
                    <a:pt x="199" y="375"/>
                    <a:pt x="206" y="379"/>
                    <a:pt x="221" y="379"/>
                  </a:cubicBezTo>
                  <a:cubicBezTo>
                    <a:pt x="292" y="313"/>
                    <a:pt x="334" y="212"/>
                    <a:pt x="386" y="129"/>
                  </a:cubicBezTo>
                  <a:lnTo>
                    <a:pt x="386" y="129"/>
                  </a:lnTo>
                  <a:cubicBezTo>
                    <a:pt x="373" y="140"/>
                    <a:pt x="327" y="180"/>
                    <a:pt x="281" y="226"/>
                  </a:cubicBezTo>
                  <a:cubicBezTo>
                    <a:pt x="314" y="170"/>
                    <a:pt x="349" y="117"/>
                    <a:pt x="394" y="71"/>
                  </a:cubicBezTo>
                  <a:lnTo>
                    <a:pt x="394" y="71"/>
                  </a:lnTo>
                  <a:cubicBezTo>
                    <a:pt x="314" y="112"/>
                    <a:pt x="251" y="176"/>
                    <a:pt x="196" y="243"/>
                  </a:cubicBezTo>
                  <a:cubicBezTo>
                    <a:pt x="195" y="245"/>
                    <a:pt x="192" y="247"/>
                    <a:pt x="191" y="249"/>
                  </a:cubicBezTo>
                  <a:lnTo>
                    <a:pt x="191" y="249"/>
                  </a:lnTo>
                  <a:cubicBezTo>
                    <a:pt x="202" y="230"/>
                    <a:pt x="212" y="210"/>
                    <a:pt x="225" y="191"/>
                  </a:cubicBezTo>
                  <a:cubicBezTo>
                    <a:pt x="263" y="126"/>
                    <a:pt x="294" y="85"/>
                    <a:pt x="341" y="30"/>
                  </a:cubicBezTo>
                  <a:lnTo>
                    <a:pt x="341" y="30"/>
                  </a:lnTo>
                  <a:cubicBezTo>
                    <a:pt x="277" y="66"/>
                    <a:pt x="217" y="114"/>
                    <a:pt x="168" y="169"/>
                  </a:cubicBezTo>
                  <a:cubicBezTo>
                    <a:pt x="207" y="109"/>
                    <a:pt x="251" y="55"/>
                    <a:pt x="3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59"/>
            <p:cNvSpPr/>
            <p:nvPr/>
          </p:nvSpPr>
          <p:spPr>
            <a:xfrm>
              <a:off x="6440225" y="3727925"/>
              <a:ext cx="31625" cy="41400"/>
            </a:xfrm>
            <a:custGeom>
              <a:rect b="b" l="l" r="r" t="t"/>
              <a:pathLst>
                <a:path extrusionOk="0" h="1656" w="1265">
                  <a:moveTo>
                    <a:pt x="1235" y="1"/>
                  </a:moveTo>
                  <a:cubicBezTo>
                    <a:pt x="1140" y="1"/>
                    <a:pt x="987" y="30"/>
                    <a:pt x="887" y="75"/>
                  </a:cubicBezTo>
                  <a:cubicBezTo>
                    <a:pt x="531" y="240"/>
                    <a:pt x="258" y="569"/>
                    <a:pt x="109" y="927"/>
                  </a:cubicBezTo>
                  <a:cubicBezTo>
                    <a:pt x="9" y="1156"/>
                    <a:pt x="1" y="1411"/>
                    <a:pt x="24" y="1656"/>
                  </a:cubicBezTo>
                  <a:cubicBezTo>
                    <a:pt x="19" y="1048"/>
                    <a:pt x="318" y="492"/>
                    <a:pt x="810" y="170"/>
                  </a:cubicBezTo>
                  <a:cubicBezTo>
                    <a:pt x="950" y="79"/>
                    <a:pt x="1094" y="25"/>
                    <a:pt x="1264" y="2"/>
                  </a:cubicBezTo>
                  <a:cubicBezTo>
                    <a:pt x="1255" y="1"/>
                    <a:pt x="1246" y="1"/>
                    <a:pt x="12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59"/>
            <p:cNvSpPr/>
            <p:nvPr/>
          </p:nvSpPr>
          <p:spPr>
            <a:xfrm>
              <a:off x="6441700" y="3728725"/>
              <a:ext cx="21250" cy="23525"/>
            </a:xfrm>
            <a:custGeom>
              <a:rect b="b" l="l" r="r" t="t"/>
              <a:pathLst>
                <a:path extrusionOk="0" h="941" w="850">
                  <a:moveTo>
                    <a:pt x="850" y="1"/>
                  </a:moveTo>
                  <a:cubicBezTo>
                    <a:pt x="809" y="12"/>
                    <a:pt x="769" y="28"/>
                    <a:pt x="731" y="44"/>
                  </a:cubicBezTo>
                  <a:cubicBezTo>
                    <a:pt x="359" y="205"/>
                    <a:pt x="94" y="557"/>
                    <a:pt x="0" y="940"/>
                  </a:cubicBezTo>
                  <a:cubicBezTo>
                    <a:pt x="79" y="734"/>
                    <a:pt x="197" y="559"/>
                    <a:pt x="340" y="403"/>
                  </a:cubicBezTo>
                  <a:cubicBezTo>
                    <a:pt x="467" y="260"/>
                    <a:pt x="593" y="143"/>
                    <a:pt x="753" y="52"/>
                  </a:cubicBezTo>
                  <a:cubicBezTo>
                    <a:pt x="784" y="34"/>
                    <a:pt x="819" y="16"/>
                    <a:pt x="8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59"/>
            <p:cNvSpPr/>
            <p:nvPr/>
          </p:nvSpPr>
          <p:spPr>
            <a:xfrm>
              <a:off x="6430875" y="3708400"/>
              <a:ext cx="49400" cy="15525"/>
            </a:xfrm>
            <a:custGeom>
              <a:rect b="b" l="l" r="r" t="t"/>
              <a:pathLst>
                <a:path extrusionOk="0" h="621" w="1976">
                  <a:moveTo>
                    <a:pt x="1238" y="1"/>
                  </a:moveTo>
                  <a:cubicBezTo>
                    <a:pt x="1100" y="1"/>
                    <a:pt x="961" y="30"/>
                    <a:pt x="830" y="65"/>
                  </a:cubicBezTo>
                  <a:cubicBezTo>
                    <a:pt x="685" y="108"/>
                    <a:pt x="540" y="162"/>
                    <a:pt x="411" y="240"/>
                  </a:cubicBezTo>
                  <a:cubicBezTo>
                    <a:pt x="258" y="333"/>
                    <a:pt x="123" y="455"/>
                    <a:pt x="1" y="583"/>
                  </a:cubicBezTo>
                  <a:cubicBezTo>
                    <a:pt x="197" y="413"/>
                    <a:pt x="409" y="280"/>
                    <a:pt x="642" y="188"/>
                  </a:cubicBezTo>
                  <a:lnTo>
                    <a:pt x="642" y="188"/>
                  </a:lnTo>
                  <a:cubicBezTo>
                    <a:pt x="578" y="215"/>
                    <a:pt x="516" y="245"/>
                    <a:pt x="458" y="279"/>
                  </a:cubicBezTo>
                  <a:cubicBezTo>
                    <a:pt x="298" y="377"/>
                    <a:pt x="149" y="491"/>
                    <a:pt x="12" y="620"/>
                  </a:cubicBezTo>
                  <a:cubicBezTo>
                    <a:pt x="19" y="615"/>
                    <a:pt x="27" y="610"/>
                    <a:pt x="33" y="605"/>
                  </a:cubicBezTo>
                  <a:cubicBezTo>
                    <a:pt x="311" y="400"/>
                    <a:pt x="600" y="239"/>
                    <a:pt x="924" y="157"/>
                  </a:cubicBezTo>
                  <a:cubicBezTo>
                    <a:pt x="1030" y="130"/>
                    <a:pt x="1153" y="114"/>
                    <a:pt x="1278" y="114"/>
                  </a:cubicBezTo>
                  <a:cubicBezTo>
                    <a:pt x="1533" y="114"/>
                    <a:pt x="1802" y="180"/>
                    <a:pt x="1975" y="353"/>
                  </a:cubicBezTo>
                  <a:cubicBezTo>
                    <a:pt x="1791" y="141"/>
                    <a:pt x="1533" y="57"/>
                    <a:pt x="1263" y="57"/>
                  </a:cubicBezTo>
                  <a:cubicBezTo>
                    <a:pt x="1207" y="57"/>
                    <a:pt x="1150" y="60"/>
                    <a:pt x="1094" y="67"/>
                  </a:cubicBezTo>
                  <a:cubicBezTo>
                    <a:pt x="1171" y="54"/>
                    <a:pt x="1246" y="44"/>
                    <a:pt x="1322" y="44"/>
                  </a:cubicBezTo>
                  <a:cubicBezTo>
                    <a:pt x="1379" y="44"/>
                    <a:pt x="1435" y="50"/>
                    <a:pt x="1493" y="63"/>
                  </a:cubicBezTo>
                  <a:cubicBezTo>
                    <a:pt x="1546" y="76"/>
                    <a:pt x="1598" y="96"/>
                    <a:pt x="1648" y="116"/>
                  </a:cubicBezTo>
                  <a:cubicBezTo>
                    <a:pt x="1603" y="91"/>
                    <a:pt x="1561" y="68"/>
                    <a:pt x="1515" y="49"/>
                  </a:cubicBezTo>
                  <a:cubicBezTo>
                    <a:pt x="1426" y="14"/>
                    <a:pt x="1332" y="1"/>
                    <a:pt x="12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59"/>
            <p:cNvSpPr/>
            <p:nvPr/>
          </p:nvSpPr>
          <p:spPr>
            <a:xfrm>
              <a:off x="6448300" y="3685100"/>
              <a:ext cx="46150" cy="26700"/>
            </a:xfrm>
            <a:custGeom>
              <a:rect b="b" l="l" r="r" t="t"/>
              <a:pathLst>
                <a:path extrusionOk="0" h="1068" w="1846">
                  <a:moveTo>
                    <a:pt x="459" y="1"/>
                  </a:moveTo>
                  <a:cubicBezTo>
                    <a:pt x="303" y="1"/>
                    <a:pt x="147" y="25"/>
                    <a:pt x="0" y="73"/>
                  </a:cubicBezTo>
                  <a:cubicBezTo>
                    <a:pt x="105" y="49"/>
                    <a:pt x="221" y="39"/>
                    <a:pt x="332" y="39"/>
                  </a:cubicBezTo>
                  <a:cubicBezTo>
                    <a:pt x="457" y="39"/>
                    <a:pt x="575" y="51"/>
                    <a:pt x="662" y="67"/>
                  </a:cubicBezTo>
                  <a:cubicBezTo>
                    <a:pt x="1043" y="126"/>
                    <a:pt x="1388" y="330"/>
                    <a:pt x="1605" y="615"/>
                  </a:cubicBezTo>
                  <a:cubicBezTo>
                    <a:pt x="1700" y="748"/>
                    <a:pt x="1789" y="888"/>
                    <a:pt x="1837" y="1043"/>
                  </a:cubicBezTo>
                  <a:cubicBezTo>
                    <a:pt x="1839" y="1050"/>
                    <a:pt x="1844" y="1068"/>
                    <a:pt x="1845" y="1068"/>
                  </a:cubicBezTo>
                  <a:cubicBezTo>
                    <a:pt x="1845" y="1068"/>
                    <a:pt x="1845" y="1065"/>
                    <a:pt x="1843" y="1057"/>
                  </a:cubicBezTo>
                  <a:cubicBezTo>
                    <a:pt x="1821" y="910"/>
                    <a:pt x="1760" y="774"/>
                    <a:pt x="1686" y="646"/>
                  </a:cubicBezTo>
                  <a:cubicBezTo>
                    <a:pt x="1431" y="229"/>
                    <a:pt x="942" y="1"/>
                    <a:pt x="4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59"/>
            <p:cNvSpPr/>
            <p:nvPr/>
          </p:nvSpPr>
          <p:spPr>
            <a:xfrm>
              <a:off x="6464150" y="3685125"/>
              <a:ext cx="29675" cy="21700"/>
            </a:xfrm>
            <a:custGeom>
              <a:rect b="b" l="l" r="r" t="t"/>
              <a:pathLst>
                <a:path extrusionOk="0" h="868" w="1187">
                  <a:moveTo>
                    <a:pt x="0" y="0"/>
                  </a:moveTo>
                  <a:cubicBezTo>
                    <a:pt x="54" y="6"/>
                    <a:pt x="105" y="13"/>
                    <a:pt x="158" y="23"/>
                  </a:cubicBezTo>
                  <a:cubicBezTo>
                    <a:pt x="607" y="120"/>
                    <a:pt x="1003" y="439"/>
                    <a:pt x="1187" y="868"/>
                  </a:cubicBezTo>
                  <a:cubicBezTo>
                    <a:pt x="1129" y="675"/>
                    <a:pt x="1027" y="496"/>
                    <a:pt x="879" y="357"/>
                  </a:cubicBezTo>
                  <a:cubicBezTo>
                    <a:pt x="675" y="169"/>
                    <a:pt x="413" y="35"/>
                    <a:pt x="134" y="7"/>
                  </a:cubicBezTo>
                  <a:cubicBezTo>
                    <a:pt x="91" y="2"/>
                    <a:pt x="4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59"/>
            <p:cNvSpPr/>
            <p:nvPr/>
          </p:nvSpPr>
          <p:spPr>
            <a:xfrm>
              <a:off x="6499375" y="3672000"/>
              <a:ext cx="17425" cy="50475"/>
            </a:xfrm>
            <a:custGeom>
              <a:rect b="b" l="l" r="r" t="t"/>
              <a:pathLst>
                <a:path extrusionOk="0" h="2019" w="697">
                  <a:moveTo>
                    <a:pt x="0" y="0"/>
                  </a:moveTo>
                  <a:cubicBezTo>
                    <a:pt x="412" y="416"/>
                    <a:pt x="648" y="1020"/>
                    <a:pt x="536" y="1576"/>
                  </a:cubicBezTo>
                  <a:cubicBezTo>
                    <a:pt x="500" y="1731"/>
                    <a:pt x="448" y="1868"/>
                    <a:pt x="364" y="2002"/>
                  </a:cubicBezTo>
                  <a:cubicBezTo>
                    <a:pt x="361" y="2007"/>
                    <a:pt x="352" y="2018"/>
                    <a:pt x="353" y="2018"/>
                  </a:cubicBezTo>
                  <a:cubicBezTo>
                    <a:pt x="353" y="2018"/>
                    <a:pt x="354" y="2017"/>
                    <a:pt x="357" y="2015"/>
                  </a:cubicBezTo>
                  <a:cubicBezTo>
                    <a:pt x="437" y="1922"/>
                    <a:pt x="500" y="1818"/>
                    <a:pt x="544" y="1704"/>
                  </a:cubicBezTo>
                  <a:cubicBezTo>
                    <a:pt x="563" y="1657"/>
                    <a:pt x="577" y="1609"/>
                    <a:pt x="588" y="1560"/>
                  </a:cubicBezTo>
                  <a:lnTo>
                    <a:pt x="588" y="1560"/>
                  </a:lnTo>
                  <a:cubicBezTo>
                    <a:pt x="570" y="1670"/>
                    <a:pt x="536" y="1781"/>
                    <a:pt x="479" y="1879"/>
                  </a:cubicBezTo>
                  <a:cubicBezTo>
                    <a:pt x="673" y="1614"/>
                    <a:pt x="696" y="1248"/>
                    <a:pt x="602" y="939"/>
                  </a:cubicBezTo>
                  <a:cubicBezTo>
                    <a:pt x="593" y="919"/>
                    <a:pt x="583" y="893"/>
                    <a:pt x="576" y="876"/>
                  </a:cubicBezTo>
                  <a:lnTo>
                    <a:pt x="576" y="876"/>
                  </a:lnTo>
                  <a:cubicBezTo>
                    <a:pt x="586" y="911"/>
                    <a:pt x="593" y="945"/>
                    <a:pt x="601" y="981"/>
                  </a:cubicBezTo>
                  <a:cubicBezTo>
                    <a:pt x="609" y="1040"/>
                    <a:pt x="613" y="1104"/>
                    <a:pt x="614" y="1169"/>
                  </a:cubicBezTo>
                  <a:cubicBezTo>
                    <a:pt x="608" y="1083"/>
                    <a:pt x="593" y="998"/>
                    <a:pt x="575" y="914"/>
                  </a:cubicBezTo>
                  <a:cubicBezTo>
                    <a:pt x="489" y="556"/>
                    <a:pt x="280" y="236"/>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59"/>
            <p:cNvSpPr/>
            <p:nvPr/>
          </p:nvSpPr>
          <p:spPr>
            <a:xfrm>
              <a:off x="6514375" y="3691200"/>
              <a:ext cx="23325" cy="44775"/>
            </a:xfrm>
            <a:custGeom>
              <a:rect b="b" l="l" r="r" t="t"/>
              <a:pathLst>
                <a:path extrusionOk="0" h="1791" w="933">
                  <a:moveTo>
                    <a:pt x="909" y="0"/>
                  </a:moveTo>
                  <a:lnTo>
                    <a:pt x="909" y="0"/>
                  </a:lnTo>
                  <a:cubicBezTo>
                    <a:pt x="888" y="634"/>
                    <a:pt x="654" y="1297"/>
                    <a:pt x="161" y="1695"/>
                  </a:cubicBezTo>
                  <a:cubicBezTo>
                    <a:pt x="114" y="1732"/>
                    <a:pt x="48" y="1768"/>
                    <a:pt x="1" y="1790"/>
                  </a:cubicBezTo>
                  <a:cubicBezTo>
                    <a:pt x="43" y="1776"/>
                    <a:pt x="83" y="1759"/>
                    <a:pt x="122" y="1739"/>
                  </a:cubicBezTo>
                  <a:cubicBezTo>
                    <a:pt x="409" y="1581"/>
                    <a:pt x="596" y="1292"/>
                    <a:pt x="727" y="998"/>
                  </a:cubicBezTo>
                  <a:cubicBezTo>
                    <a:pt x="867" y="686"/>
                    <a:pt x="933" y="341"/>
                    <a:pt x="9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59"/>
            <p:cNvSpPr/>
            <p:nvPr/>
          </p:nvSpPr>
          <p:spPr>
            <a:xfrm>
              <a:off x="6518900" y="3713575"/>
              <a:ext cx="15100" cy="20925"/>
            </a:xfrm>
            <a:custGeom>
              <a:rect b="b" l="l" r="r" t="t"/>
              <a:pathLst>
                <a:path extrusionOk="0" h="837" w="604">
                  <a:moveTo>
                    <a:pt x="603" y="0"/>
                  </a:moveTo>
                  <a:cubicBezTo>
                    <a:pt x="584" y="37"/>
                    <a:pt x="566" y="77"/>
                    <a:pt x="547" y="115"/>
                  </a:cubicBezTo>
                  <a:cubicBezTo>
                    <a:pt x="404" y="393"/>
                    <a:pt x="257" y="658"/>
                    <a:pt x="1" y="837"/>
                  </a:cubicBezTo>
                  <a:cubicBezTo>
                    <a:pt x="318" y="670"/>
                    <a:pt x="472" y="402"/>
                    <a:pt x="580" y="71"/>
                  </a:cubicBezTo>
                  <a:cubicBezTo>
                    <a:pt x="588" y="48"/>
                    <a:pt x="595" y="23"/>
                    <a:pt x="6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59"/>
            <p:cNvSpPr/>
            <p:nvPr/>
          </p:nvSpPr>
          <p:spPr>
            <a:xfrm>
              <a:off x="6496625" y="3738925"/>
              <a:ext cx="56800" cy="19650"/>
            </a:xfrm>
            <a:custGeom>
              <a:rect b="b" l="l" r="r" t="t"/>
              <a:pathLst>
                <a:path extrusionOk="0" h="786" w="2272">
                  <a:moveTo>
                    <a:pt x="2272" y="1"/>
                  </a:moveTo>
                  <a:lnTo>
                    <a:pt x="2272" y="1"/>
                  </a:lnTo>
                  <a:cubicBezTo>
                    <a:pt x="2103" y="198"/>
                    <a:pt x="1902" y="340"/>
                    <a:pt x="1675" y="461"/>
                  </a:cubicBezTo>
                  <a:cubicBezTo>
                    <a:pt x="1416" y="607"/>
                    <a:pt x="1125" y="707"/>
                    <a:pt x="832" y="707"/>
                  </a:cubicBezTo>
                  <a:cubicBezTo>
                    <a:pt x="775" y="707"/>
                    <a:pt x="717" y="703"/>
                    <a:pt x="659" y="695"/>
                  </a:cubicBezTo>
                  <a:cubicBezTo>
                    <a:pt x="599" y="683"/>
                    <a:pt x="541" y="670"/>
                    <a:pt x="484" y="654"/>
                  </a:cubicBezTo>
                  <a:cubicBezTo>
                    <a:pt x="304" y="577"/>
                    <a:pt x="145" y="454"/>
                    <a:pt x="0" y="316"/>
                  </a:cubicBezTo>
                  <a:lnTo>
                    <a:pt x="0" y="316"/>
                  </a:lnTo>
                  <a:cubicBezTo>
                    <a:pt x="53" y="393"/>
                    <a:pt x="116" y="466"/>
                    <a:pt x="188" y="528"/>
                  </a:cubicBezTo>
                  <a:cubicBezTo>
                    <a:pt x="142" y="499"/>
                    <a:pt x="98" y="467"/>
                    <a:pt x="55" y="434"/>
                  </a:cubicBezTo>
                  <a:lnTo>
                    <a:pt x="55" y="434"/>
                  </a:lnTo>
                  <a:cubicBezTo>
                    <a:pt x="181" y="582"/>
                    <a:pt x="367" y="706"/>
                    <a:pt x="554" y="732"/>
                  </a:cubicBezTo>
                  <a:cubicBezTo>
                    <a:pt x="661" y="769"/>
                    <a:pt x="775" y="786"/>
                    <a:pt x="889" y="786"/>
                  </a:cubicBezTo>
                  <a:cubicBezTo>
                    <a:pt x="1084" y="786"/>
                    <a:pt x="1281" y="736"/>
                    <a:pt x="1452" y="652"/>
                  </a:cubicBezTo>
                  <a:cubicBezTo>
                    <a:pt x="1474" y="640"/>
                    <a:pt x="1495" y="626"/>
                    <a:pt x="1516" y="614"/>
                  </a:cubicBezTo>
                  <a:lnTo>
                    <a:pt x="1516" y="614"/>
                  </a:lnTo>
                  <a:cubicBezTo>
                    <a:pt x="1478" y="631"/>
                    <a:pt x="1444" y="649"/>
                    <a:pt x="1404" y="661"/>
                  </a:cubicBezTo>
                  <a:cubicBezTo>
                    <a:pt x="1361" y="672"/>
                    <a:pt x="1318" y="685"/>
                    <a:pt x="1274" y="695"/>
                  </a:cubicBezTo>
                  <a:cubicBezTo>
                    <a:pt x="1414" y="650"/>
                    <a:pt x="1551" y="585"/>
                    <a:pt x="1676" y="515"/>
                  </a:cubicBezTo>
                  <a:cubicBezTo>
                    <a:pt x="1909" y="387"/>
                    <a:pt x="2117" y="219"/>
                    <a:pt x="22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59"/>
            <p:cNvSpPr/>
            <p:nvPr/>
          </p:nvSpPr>
          <p:spPr>
            <a:xfrm>
              <a:off x="6482125" y="3753225"/>
              <a:ext cx="44200" cy="27900"/>
            </a:xfrm>
            <a:custGeom>
              <a:rect b="b" l="l" r="r" t="t"/>
              <a:pathLst>
                <a:path extrusionOk="0" h="1116" w="1768">
                  <a:moveTo>
                    <a:pt x="26" y="0"/>
                  </a:moveTo>
                  <a:lnTo>
                    <a:pt x="26" y="0"/>
                  </a:lnTo>
                  <a:cubicBezTo>
                    <a:pt x="0" y="561"/>
                    <a:pt x="686" y="985"/>
                    <a:pt x="1171" y="1087"/>
                  </a:cubicBezTo>
                  <a:cubicBezTo>
                    <a:pt x="1255" y="1107"/>
                    <a:pt x="1373" y="1115"/>
                    <a:pt x="1485" y="1115"/>
                  </a:cubicBezTo>
                  <a:cubicBezTo>
                    <a:pt x="1603" y="1115"/>
                    <a:pt x="1713" y="1106"/>
                    <a:pt x="1767" y="1094"/>
                  </a:cubicBezTo>
                  <a:lnTo>
                    <a:pt x="1767" y="1094"/>
                  </a:lnTo>
                  <a:cubicBezTo>
                    <a:pt x="1734" y="1096"/>
                    <a:pt x="1700" y="1096"/>
                    <a:pt x="1667" y="1096"/>
                  </a:cubicBezTo>
                  <a:cubicBezTo>
                    <a:pt x="1383" y="1096"/>
                    <a:pt x="1093" y="1039"/>
                    <a:pt x="854" y="932"/>
                  </a:cubicBezTo>
                  <a:cubicBezTo>
                    <a:pt x="467" y="751"/>
                    <a:pt x="56" y="460"/>
                    <a:pt x="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59"/>
            <p:cNvSpPr/>
            <p:nvPr/>
          </p:nvSpPr>
          <p:spPr>
            <a:xfrm>
              <a:off x="6505425" y="3779075"/>
              <a:ext cx="20650" cy="3150"/>
            </a:xfrm>
            <a:custGeom>
              <a:rect b="b" l="l" r="r" t="t"/>
              <a:pathLst>
                <a:path extrusionOk="0" h="126" w="826">
                  <a:moveTo>
                    <a:pt x="0" y="0"/>
                  </a:moveTo>
                  <a:lnTo>
                    <a:pt x="51" y="23"/>
                  </a:lnTo>
                  <a:cubicBezTo>
                    <a:pt x="207" y="92"/>
                    <a:pt x="375" y="126"/>
                    <a:pt x="544" y="126"/>
                  </a:cubicBezTo>
                  <a:cubicBezTo>
                    <a:pt x="638" y="126"/>
                    <a:pt x="733" y="115"/>
                    <a:pt x="825" y="94"/>
                  </a:cubicBezTo>
                  <a:lnTo>
                    <a:pt x="825" y="94"/>
                  </a:lnTo>
                  <a:cubicBezTo>
                    <a:pt x="764" y="98"/>
                    <a:pt x="705" y="101"/>
                    <a:pt x="647" y="101"/>
                  </a:cubicBezTo>
                  <a:cubicBezTo>
                    <a:pt x="445" y="101"/>
                    <a:pt x="256" y="74"/>
                    <a:pt x="57" y="18"/>
                  </a:cubicBezTo>
                  <a:cubicBezTo>
                    <a:pt x="37" y="13"/>
                    <a:pt x="17" y="6"/>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59"/>
            <p:cNvSpPr/>
            <p:nvPr/>
          </p:nvSpPr>
          <p:spPr>
            <a:xfrm>
              <a:off x="6460975" y="3739675"/>
              <a:ext cx="19075" cy="55150"/>
            </a:xfrm>
            <a:custGeom>
              <a:rect b="b" l="l" r="r" t="t"/>
              <a:pathLst>
                <a:path extrusionOk="0" h="2206" w="763">
                  <a:moveTo>
                    <a:pt x="588" y="1"/>
                  </a:moveTo>
                  <a:lnTo>
                    <a:pt x="588" y="1"/>
                  </a:lnTo>
                  <a:cubicBezTo>
                    <a:pt x="468" y="85"/>
                    <a:pt x="355" y="186"/>
                    <a:pt x="280" y="315"/>
                  </a:cubicBezTo>
                  <a:cubicBezTo>
                    <a:pt x="18" y="753"/>
                    <a:pt x="120" y="1272"/>
                    <a:pt x="345" y="1685"/>
                  </a:cubicBezTo>
                  <a:cubicBezTo>
                    <a:pt x="449" y="1885"/>
                    <a:pt x="603" y="2050"/>
                    <a:pt x="763" y="2206"/>
                  </a:cubicBezTo>
                  <a:cubicBezTo>
                    <a:pt x="309" y="1695"/>
                    <a:pt x="1" y="1022"/>
                    <a:pt x="294" y="397"/>
                  </a:cubicBezTo>
                  <a:cubicBezTo>
                    <a:pt x="361" y="234"/>
                    <a:pt x="468" y="115"/>
                    <a:pt x="5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59"/>
            <p:cNvSpPr/>
            <p:nvPr/>
          </p:nvSpPr>
          <p:spPr>
            <a:xfrm>
              <a:off x="6477350" y="3721300"/>
              <a:ext cx="22975" cy="23500"/>
            </a:xfrm>
            <a:custGeom>
              <a:rect b="b" l="l" r="r" t="t"/>
              <a:pathLst>
                <a:path extrusionOk="0" h="940" w="919">
                  <a:moveTo>
                    <a:pt x="545" y="65"/>
                  </a:moveTo>
                  <a:cubicBezTo>
                    <a:pt x="591" y="65"/>
                    <a:pt x="635" y="73"/>
                    <a:pt x="674" y="90"/>
                  </a:cubicBezTo>
                  <a:cubicBezTo>
                    <a:pt x="838" y="171"/>
                    <a:pt x="876" y="389"/>
                    <a:pt x="836" y="569"/>
                  </a:cubicBezTo>
                  <a:cubicBezTo>
                    <a:pt x="808" y="684"/>
                    <a:pt x="701" y="811"/>
                    <a:pt x="612" y="847"/>
                  </a:cubicBezTo>
                  <a:cubicBezTo>
                    <a:pt x="568" y="866"/>
                    <a:pt x="521" y="874"/>
                    <a:pt x="475" y="874"/>
                  </a:cubicBezTo>
                  <a:cubicBezTo>
                    <a:pt x="384" y="874"/>
                    <a:pt x="296" y="841"/>
                    <a:pt x="233" y="788"/>
                  </a:cubicBezTo>
                  <a:cubicBezTo>
                    <a:pt x="167" y="723"/>
                    <a:pt x="140" y="671"/>
                    <a:pt x="114" y="591"/>
                  </a:cubicBezTo>
                  <a:cubicBezTo>
                    <a:pt x="94" y="530"/>
                    <a:pt x="89" y="509"/>
                    <a:pt x="90" y="445"/>
                  </a:cubicBezTo>
                  <a:cubicBezTo>
                    <a:pt x="94" y="392"/>
                    <a:pt x="118" y="326"/>
                    <a:pt x="152" y="262"/>
                  </a:cubicBezTo>
                  <a:cubicBezTo>
                    <a:pt x="240" y="142"/>
                    <a:pt x="402" y="65"/>
                    <a:pt x="545" y="65"/>
                  </a:cubicBezTo>
                  <a:close/>
                  <a:moveTo>
                    <a:pt x="541" y="0"/>
                  </a:moveTo>
                  <a:cubicBezTo>
                    <a:pt x="415" y="0"/>
                    <a:pt x="287" y="46"/>
                    <a:pt x="189" y="128"/>
                  </a:cubicBezTo>
                  <a:cubicBezTo>
                    <a:pt x="163" y="130"/>
                    <a:pt x="132" y="180"/>
                    <a:pt x="115" y="203"/>
                  </a:cubicBezTo>
                  <a:cubicBezTo>
                    <a:pt x="96" y="228"/>
                    <a:pt x="81" y="254"/>
                    <a:pt x="67" y="282"/>
                  </a:cubicBezTo>
                  <a:cubicBezTo>
                    <a:pt x="20" y="372"/>
                    <a:pt x="1" y="480"/>
                    <a:pt x="25" y="581"/>
                  </a:cubicBezTo>
                  <a:cubicBezTo>
                    <a:pt x="41" y="645"/>
                    <a:pt x="60" y="682"/>
                    <a:pt x="86" y="730"/>
                  </a:cubicBezTo>
                  <a:cubicBezTo>
                    <a:pt x="95" y="740"/>
                    <a:pt x="98" y="756"/>
                    <a:pt x="113" y="767"/>
                  </a:cubicBezTo>
                  <a:lnTo>
                    <a:pt x="113" y="767"/>
                  </a:lnTo>
                  <a:cubicBezTo>
                    <a:pt x="111" y="769"/>
                    <a:pt x="131" y="790"/>
                    <a:pt x="139" y="793"/>
                  </a:cubicBezTo>
                  <a:cubicBezTo>
                    <a:pt x="142" y="794"/>
                    <a:pt x="145" y="795"/>
                    <a:pt x="148" y="795"/>
                  </a:cubicBezTo>
                  <a:cubicBezTo>
                    <a:pt x="150" y="795"/>
                    <a:pt x="152" y="795"/>
                    <a:pt x="154" y="794"/>
                  </a:cubicBezTo>
                  <a:cubicBezTo>
                    <a:pt x="172" y="816"/>
                    <a:pt x="191" y="836"/>
                    <a:pt x="214" y="854"/>
                  </a:cubicBezTo>
                  <a:cubicBezTo>
                    <a:pt x="289" y="910"/>
                    <a:pt x="382" y="940"/>
                    <a:pt x="474" y="940"/>
                  </a:cubicBezTo>
                  <a:cubicBezTo>
                    <a:pt x="519" y="940"/>
                    <a:pt x="563" y="933"/>
                    <a:pt x="605" y="918"/>
                  </a:cubicBezTo>
                  <a:cubicBezTo>
                    <a:pt x="715" y="885"/>
                    <a:pt x="799" y="788"/>
                    <a:pt x="857" y="687"/>
                  </a:cubicBezTo>
                  <a:cubicBezTo>
                    <a:pt x="908" y="591"/>
                    <a:pt x="918" y="478"/>
                    <a:pt x="910" y="368"/>
                  </a:cubicBezTo>
                  <a:cubicBezTo>
                    <a:pt x="896" y="213"/>
                    <a:pt x="801" y="52"/>
                    <a:pt x="653" y="13"/>
                  </a:cubicBezTo>
                  <a:cubicBezTo>
                    <a:pt x="616" y="4"/>
                    <a:pt x="579" y="0"/>
                    <a:pt x="5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59"/>
            <p:cNvSpPr/>
            <p:nvPr/>
          </p:nvSpPr>
          <p:spPr>
            <a:xfrm>
              <a:off x="6482000" y="3725850"/>
              <a:ext cx="14025" cy="14550"/>
            </a:xfrm>
            <a:custGeom>
              <a:rect b="b" l="l" r="r" t="t"/>
              <a:pathLst>
                <a:path extrusionOk="0" h="582" w="561">
                  <a:moveTo>
                    <a:pt x="345" y="66"/>
                  </a:moveTo>
                  <a:cubicBezTo>
                    <a:pt x="399" y="66"/>
                    <a:pt x="446" y="93"/>
                    <a:pt x="473" y="157"/>
                  </a:cubicBezTo>
                  <a:cubicBezTo>
                    <a:pt x="500" y="241"/>
                    <a:pt x="490" y="363"/>
                    <a:pt x="457" y="422"/>
                  </a:cubicBezTo>
                  <a:cubicBezTo>
                    <a:pt x="421" y="481"/>
                    <a:pt x="358" y="520"/>
                    <a:pt x="292" y="520"/>
                  </a:cubicBezTo>
                  <a:cubicBezTo>
                    <a:pt x="265" y="520"/>
                    <a:pt x="237" y="514"/>
                    <a:pt x="210" y="499"/>
                  </a:cubicBezTo>
                  <a:cubicBezTo>
                    <a:pt x="176" y="482"/>
                    <a:pt x="149" y="459"/>
                    <a:pt x="130" y="433"/>
                  </a:cubicBezTo>
                  <a:cubicBezTo>
                    <a:pt x="125" y="420"/>
                    <a:pt x="116" y="407"/>
                    <a:pt x="112" y="395"/>
                  </a:cubicBezTo>
                  <a:cubicBezTo>
                    <a:pt x="92" y="329"/>
                    <a:pt x="94" y="286"/>
                    <a:pt x="111" y="235"/>
                  </a:cubicBezTo>
                  <a:cubicBezTo>
                    <a:pt x="122" y="211"/>
                    <a:pt x="132" y="185"/>
                    <a:pt x="159" y="154"/>
                  </a:cubicBezTo>
                  <a:cubicBezTo>
                    <a:pt x="215" y="101"/>
                    <a:pt x="284" y="66"/>
                    <a:pt x="345" y="66"/>
                  </a:cubicBezTo>
                  <a:close/>
                  <a:moveTo>
                    <a:pt x="347" y="1"/>
                  </a:moveTo>
                  <a:cubicBezTo>
                    <a:pt x="279" y="1"/>
                    <a:pt x="207" y="31"/>
                    <a:pt x="154" y="75"/>
                  </a:cubicBezTo>
                  <a:cubicBezTo>
                    <a:pt x="50" y="144"/>
                    <a:pt x="0" y="260"/>
                    <a:pt x="47" y="391"/>
                  </a:cubicBezTo>
                  <a:cubicBezTo>
                    <a:pt x="88" y="502"/>
                    <a:pt x="192" y="581"/>
                    <a:pt x="302" y="581"/>
                  </a:cubicBezTo>
                  <a:cubicBezTo>
                    <a:pt x="358" y="581"/>
                    <a:pt x="416" y="561"/>
                    <a:pt x="468" y="514"/>
                  </a:cubicBezTo>
                  <a:cubicBezTo>
                    <a:pt x="525" y="466"/>
                    <a:pt x="550" y="394"/>
                    <a:pt x="554" y="322"/>
                  </a:cubicBezTo>
                  <a:cubicBezTo>
                    <a:pt x="560" y="258"/>
                    <a:pt x="559" y="191"/>
                    <a:pt x="536" y="131"/>
                  </a:cubicBezTo>
                  <a:cubicBezTo>
                    <a:pt x="495" y="37"/>
                    <a:pt x="423" y="1"/>
                    <a:pt x="3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59"/>
            <p:cNvSpPr/>
            <p:nvPr/>
          </p:nvSpPr>
          <p:spPr>
            <a:xfrm>
              <a:off x="6479750" y="3725925"/>
              <a:ext cx="7450" cy="14825"/>
            </a:xfrm>
            <a:custGeom>
              <a:rect b="b" l="l" r="r" t="t"/>
              <a:pathLst>
                <a:path extrusionOk="0" h="593" w="298">
                  <a:moveTo>
                    <a:pt x="290" y="1"/>
                  </a:moveTo>
                  <a:cubicBezTo>
                    <a:pt x="220" y="16"/>
                    <a:pt x="168" y="54"/>
                    <a:pt x="134" y="105"/>
                  </a:cubicBezTo>
                  <a:cubicBezTo>
                    <a:pt x="147" y="78"/>
                    <a:pt x="163" y="51"/>
                    <a:pt x="179" y="28"/>
                  </a:cubicBezTo>
                  <a:lnTo>
                    <a:pt x="179" y="28"/>
                  </a:lnTo>
                  <a:cubicBezTo>
                    <a:pt x="163" y="43"/>
                    <a:pt x="148" y="58"/>
                    <a:pt x="135" y="75"/>
                  </a:cubicBezTo>
                  <a:cubicBezTo>
                    <a:pt x="0" y="250"/>
                    <a:pt x="42" y="460"/>
                    <a:pt x="228" y="576"/>
                  </a:cubicBezTo>
                  <a:cubicBezTo>
                    <a:pt x="176" y="531"/>
                    <a:pt x="138" y="479"/>
                    <a:pt x="117" y="422"/>
                  </a:cubicBezTo>
                  <a:lnTo>
                    <a:pt x="117" y="422"/>
                  </a:lnTo>
                  <a:cubicBezTo>
                    <a:pt x="134" y="454"/>
                    <a:pt x="155" y="484"/>
                    <a:pt x="183" y="509"/>
                  </a:cubicBezTo>
                  <a:cubicBezTo>
                    <a:pt x="215" y="543"/>
                    <a:pt x="255" y="571"/>
                    <a:pt x="297" y="593"/>
                  </a:cubicBezTo>
                  <a:cubicBezTo>
                    <a:pt x="295" y="590"/>
                    <a:pt x="291" y="588"/>
                    <a:pt x="289" y="585"/>
                  </a:cubicBezTo>
                  <a:cubicBezTo>
                    <a:pt x="229" y="540"/>
                    <a:pt x="171" y="456"/>
                    <a:pt x="150" y="407"/>
                  </a:cubicBezTo>
                  <a:cubicBezTo>
                    <a:pt x="93" y="274"/>
                    <a:pt x="124" y="70"/>
                    <a:pt x="2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59"/>
            <p:cNvSpPr/>
            <p:nvPr/>
          </p:nvSpPr>
          <p:spPr>
            <a:xfrm>
              <a:off x="6479550" y="3727375"/>
              <a:ext cx="4725" cy="13350"/>
            </a:xfrm>
            <a:custGeom>
              <a:rect b="b" l="l" r="r" t="t"/>
              <a:pathLst>
                <a:path extrusionOk="0" h="534" w="189">
                  <a:moveTo>
                    <a:pt x="128" y="0"/>
                  </a:moveTo>
                  <a:cubicBezTo>
                    <a:pt x="82" y="47"/>
                    <a:pt x="51" y="102"/>
                    <a:pt x="36" y="160"/>
                  </a:cubicBezTo>
                  <a:cubicBezTo>
                    <a:pt x="40" y="128"/>
                    <a:pt x="47" y="97"/>
                    <a:pt x="57" y="65"/>
                  </a:cubicBezTo>
                  <a:lnTo>
                    <a:pt x="57" y="65"/>
                  </a:lnTo>
                  <a:cubicBezTo>
                    <a:pt x="16" y="138"/>
                    <a:pt x="0" y="227"/>
                    <a:pt x="16" y="309"/>
                  </a:cubicBezTo>
                  <a:cubicBezTo>
                    <a:pt x="27" y="369"/>
                    <a:pt x="58" y="423"/>
                    <a:pt x="94" y="470"/>
                  </a:cubicBezTo>
                  <a:cubicBezTo>
                    <a:pt x="99" y="477"/>
                    <a:pt x="101" y="479"/>
                    <a:pt x="102" y="479"/>
                  </a:cubicBezTo>
                  <a:cubicBezTo>
                    <a:pt x="103" y="479"/>
                    <a:pt x="93" y="464"/>
                    <a:pt x="92" y="458"/>
                  </a:cubicBezTo>
                  <a:cubicBezTo>
                    <a:pt x="87" y="446"/>
                    <a:pt x="82" y="433"/>
                    <a:pt x="79" y="429"/>
                  </a:cubicBezTo>
                  <a:cubicBezTo>
                    <a:pt x="75" y="421"/>
                    <a:pt x="72" y="411"/>
                    <a:pt x="68" y="402"/>
                  </a:cubicBezTo>
                  <a:lnTo>
                    <a:pt x="68" y="402"/>
                  </a:lnTo>
                  <a:cubicBezTo>
                    <a:pt x="88" y="438"/>
                    <a:pt x="113" y="470"/>
                    <a:pt x="144" y="499"/>
                  </a:cubicBezTo>
                  <a:cubicBezTo>
                    <a:pt x="159" y="511"/>
                    <a:pt x="175" y="525"/>
                    <a:pt x="189" y="534"/>
                  </a:cubicBezTo>
                  <a:cubicBezTo>
                    <a:pt x="168" y="509"/>
                    <a:pt x="149" y="488"/>
                    <a:pt x="132" y="460"/>
                  </a:cubicBezTo>
                  <a:cubicBezTo>
                    <a:pt x="83" y="379"/>
                    <a:pt x="60" y="313"/>
                    <a:pt x="62" y="223"/>
                  </a:cubicBezTo>
                  <a:cubicBezTo>
                    <a:pt x="62" y="143"/>
                    <a:pt x="79" y="70"/>
                    <a:pt x="1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59"/>
            <p:cNvSpPr/>
            <p:nvPr/>
          </p:nvSpPr>
          <p:spPr>
            <a:xfrm>
              <a:off x="6487750" y="3735425"/>
              <a:ext cx="8250" cy="5825"/>
            </a:xfrm>
            <a:custGeom>
              <a:rect b="b" l="l" r="r" t="t"/>
              <a:pathLst>
                <a:path extrusionOk="0" h="233" w="330">
                  <a:moveTo>
                    <a:pt x="329" y="0"/>
                  </a:moveTo>
                  <a:lnTo>
                    <a:pt x="329" y="0"/>
                  </a:lnTo>
                  <a:cubicBezTo>
                    <a:pt x="329" y="0"/>
                    <a:pt x="329" y="0"/>
                    <a:pt x="329" y="1"/>
                  </a:cubicBezTo>
                  <a:cubicBezTo>
                    <a:pt x="321" y="26"/>
                    <a:pt x="312" y="48"/>
                    <a:pt x="296" y="73"/>
                  </a:cubicBezTo>
                  <a:cubicBezTo>
                    <a:pt x="242" y="147"/>
                    <a:pt x="155" y="218"/>
                    <a:pt x="58" y="218"/>
                  </a:cubicBezTo>
                  <a:cubicBezTo>
                    <a:pt x="39" y="218"/>
                    <a:pt x="20" y="215"/>
                    <a:pt x="1" y="210"/>
                  </a:cubicBezTo>
                  <a:lnTo>
                    <a:pt x="1" y="210"/>
                  </a:lnTo>
                  <a:cubicBezTo>
                    <a:pt x="29" y="225"/>
                    <a:pt x="59" y="232"/>
                    <a:pt x="88" y="232"/>
                  </a:cubicBezTo>
                  <a:cubicBezTo>
                    <a:pt x="200" y="232"/>
                    <a:pt x="310" y="134"/>
                    <a:pt x="326" y="23"/>
                  </a:cubicBezTo>
                  <a:cubicBezTo>
                    <a:pt x="327" y="18"/>
                    <a:pt x="330" y="0"/>
                    <a:pt x="3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59"/>
            <p:cNvSpPr/>
            <p:nvPr/>
          </p:nvSpPr>
          <p:spPr>
            <a:xfrm>
              <a:off x="6486725" y="3734275"/>
              <a:ext cx="10500" cy="8375"/>
            </a:xfrm>
            <a:custGeom>
              <a:rect b="b" l="l" r="r" t="t"/>
              <a:pathLst>
                <a:path extrusionOk="0" h="335" w="420">
                  <a:moveTo>
                    <a:pt x="417" y="0"/>
                  </a:moveTo>
                  <a:cubicBezTo>
                    <a:pt x="401" y="42"/>
                    <a:pt x="391" y="73"/>
                    <a:pt x="368" y="111"/>
                  </a:cubicBezTo>
                  <a:cubicBezTo>
                    <a:pt x="313" y="207"/>
                    <a:pt x="220" y="296"/>
                    <a:pt x="102" y="296"/>
                  </a:cubicBezTo>
                  <a:cubicBezTo>
                    <a:pt x="87" y="296"/>
                    <a:pt x="72" y="295"/>
                    <a:pt x="57" y="292"/>
                  </a:cubicBezTo>
                  <a:lnTo>
                    <a:pt x="57" y="292"/>
                  </a:lnTo>
                  <a:cubicBezTo>
                    <a:pt x="84" y="303"/>
                    <a:pt x="110" y="308"/>
                    <a:pt x="136" y="308"/>
                  </a:cubicBezTo>
                  <a:cubicBezTo>
                    <a:pt x="141" y="308"/>
                    <a:pt x="146" y="308"/>
                    <a:pt x="151" y="307"/>
                  </a:cubicBezTo>
                  <a:lnTo>
                    <a:pt x="151" y="307"/>
                  </a:lnTo>
                  <a:cubicBezTo>
                    <a:pt x="127" y="312"/>
                    <a:pt x="102" y="316"/>
                    <a:pt x="77" y="316"/>
                  </a:cubicBezTo>
                  <a:cubicBezTo>
                    <a:pt x="52" y="316"/>
                    <a:pt x="26" y="312"/>
                    <a:pt x="1" y="302"/>
                  </a:cubicBezTo>
                  <a:lnTo>
                    <a:pt x="1" y="302"/>
                  </a:lnTo>
                  <a:cubicBezTo>
                    <a:pt x="39" y="324"/>
                    <a:pt x="82" y="334"/>
                    <a:pt x="126" y="334"/>
                  </a:cubicBezTo>
                  <a:cubicBezTo>
                    <a:pt x="181" y="334"/>
                    <a:pt x="237" y="318"/>
                    <a:pt x="283" y="289"/>
                  </a:cubicBezTo>
                  <a:cubicBezTo>
                    <a:pt x="342" y="250"/>
                    <a:pt x="383" y="184"/>
                    <a:pt x="406" y="116"/>
                  </a:cubicBezTo>
                  <a:cubicBezTo>
                    <a:pt x="409" y="101"/>
                    <a:pt x="420" y="69"/>
                    <a:pt x="420" y="65"/>
                  </a:cubicBezTo>
                  <a:lnTo>
                    <a:pt x="420" y="65"/>
                  </a:lnTo>
                  <a:cubicBezTo>
                    <a:pt x="409" y="86"/>
                    <a:pt x="398" y="110"/>
                    <a:pt x="386" y="130"/>
                  </a:cubicBezTo>
                  <a:cubicBezTo>
                    <a:pt x="394" y="111"/>
                    <a:pt x="400" y="90"/>
                    <a:pt x="404" y="69"/>
                  </a:cubicBezTo>
                  <a:cubicBezTo>
                    <a:pt x="409" y="47"/>
                    <a:pt x="414" y="22"/>
                    <a:pt x="4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59"/>
            <p:cNvSpPr/>
            <p:nvPr/>
          </p:nvSpPr>
          <p:spPr>
            <a:xfrm>
              <a:off x="6487400" y="3724500"/>
              <a:ext cx="11375" cy="9350"/>
            </a:xfrm>
            <a:custGeom>
              <a:rect b="b" l="l" r="r" t="t"/>
              <a:pathLst>
                <a:path extrusionOk="0" h="374" w="455">
                  <a:moveTo>
                    <a:pt x="150" y="0"/>
                  </a:moveTo>
                  <a:cubicBezTo>
                    <a:pt x="175" y="7"/>
                    <a:pt x="195" y="15"/>
                    <a:pt x="217" y="27"/>
                  </a:cubicBezTo>
                  <a:lnTo>
                    <a:pt x="217" y="27"/>
                  </a:lnTo>
                  <a:cubicBezTo>
                    <a:pt x="212" y="24"/>
                    <a:pt x="206" y="22"/>
                    <a:pt x="200" y="20"/>
                  </a:cubicBezTo>
                  <a:cubicBezTo>
                    <a:pt x="173" y="10"/>
                    <a:pt x="144" y="7"/>
                    <a:pt x="116" y="7"/>
                  </a:cubicBezTo>
                  <a:cubicBezTo>
                    <a:pt x="77" y="7"/>
                    <a:pt x="38" y="14"/>
                    <a:pt x="0" y="24"/>
                  </a:cubicBezTo>
                  <a:cubicBezTo>
                    <a:pt x="23" y="22"/>
                    <a:pt x="43" y="21"/>
                    <a:pt x="63" y="21"/>
                  </a:cubicBezTo>
                  <a:cubicBezTo>
                    <a:pt x="108" y="21"/>
                    <a:pt x="148" y="27"/>
                    <a:pt x="194" y="45"/>
                  </a:cubicBezTo>
                  <a:cubicBezTo>
                    <a:pt x="199" y="48"/>
                    <a:pt x="205" y="50"/>
                    <a:pt x="211" y="55"/>
                  </a:cubicBezTo>
                  <a:cubicBezTo>
                    <a:pt x="183" y="42"/>
                    <a:pt x="152" y="35"/>
                    <a:pt x="118" y="35"/>
                  </a:cubicBezTo>
                  <a:cubicBezTo>
                    <a:pt x="110" y="35"/>
                    <a:pt x="102" y="35"/>
                    <a:pt x="94" y="36"/>
                  </a:cubicBezTo>
                  <a:cubicBezTo>
                    <a:pt x="88" y="36"/>
                    <a:pt x="62" y="39"/>
                    <a:pt x="70" y="39"/>
                  </a:cubicBezTo>
                  <a:cubicBezTo>
                    <a:pt x="96" y="39"/>
                    <a:pt x="119" y="44"/>
                    <a:pt x="145" y="53"/>
                  </a:cubicBezTo>
                  <a:cubicBezTo>
                    <a:pt x="283" y="97"/>
                    <a:pt x="357" y="225"/>
                    <a:pt x="357" y="374"/>
                  </a:cubicBezTo>
                  <a:cubicBezTo>
                    <a:pt x="377" y="289"/>
                    <a:pt x="359" y="203"/>
                    <a:pt x="313" y="139"/>
                  </a:cubicBezTo>
                  <a:lnTo>
                    <a:pt x="313" y="139"/>
                  </a:lnTo>
                  <a:cubicBezTo>
                    <a:pt x="340" y="169"/>
                    <a:pt x="364" y="206"/>
                    <a:pt x="376" y="240"/>
                  </a:cubicBezTo>
                  <a:cubicBezTo>
                    <a:pt x="391" y="274"/>
                    <a:pt x="395" y="307"/>
                    <a:pt x="396" y="342"/>
                  </a:cubicBezTo>
                  <a:cubicBezTo>
                    <a:pt x="398" y="326"/>
                    <a:pt x="401" y="311"/>
                    <a:pt x="401" y="296"/>
                  </a:cubicBezTo>
                  <a:cubicBezTo>
                    <a:pt x="402" y="205"/>
                    <a:pt x="355" y="119"/>
                    <a:pt x="283" y="65"/>
                  </a:cubicBezTo>
                  <a:lnTo>
                    <a:pt x="283" y="65"/>
                  </a:lnTo>
                  <a:cubicBezTo>
                    <a:pt x="321" y="90"/>
                    <a:pt x="346" y="119"/>
                    <a:pt x="369" y="161"/>
                  </a:cubicBezTo>
                  <a:cubicBezTo>
                    <a:pt x="405" y="225"/>
                    <a:pt x="424" y="295"/>
                    <a:pt x="423" y="373"/>
                  </a:cubicBezTo>
                  <a:cubicBezTo>
                    <a:pt x="455" y="193"/>
                    <a:pt x="375" y="32"/>
                    <a:pt x="184" y="3"/>
                  </a:cubicBezTo>
                  <a:cubicBezTo>
                    <a:pt x="173" y="1"/>
                    <a:pt x="158" y="0"/>
                    <a:pt x="1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59"/>
            <p:cNvSpPr/>
            <p:nvPr/>
          </p:nvSpPr>
          <p:spPr>
            <a:xfrm>
              <a:off x="6486875" y="3723525"/>
              <a:ext cx="10725" cy="4350"/>
            </a:xfrm>
            <a:custGeom>
              <a:rect b="b" l="l" r="r" t="t"/>
              <a:pathLst>
                <a:path extrusionOk="0" h="174" w="429">
                  <a:moveTo>
                    <a:pt x="163" y="1"/>
                  </a:moveTo>
                  <a:cubicBezTo>
                    <a:pt x="108" y="1"/>
                    <a:pt x="52" y="13"/>
                    <a:pt x="1" y="36"/>
                  </a:cubicBezTo>
                  <a:cubicBezTo>
                    <a:pt x="39" y="28"/>
                    <a:pt x="78" y="24"/>
                    <a:pt x="117" y="24"/>
                  </a:cubicBezTo>
                  <a:cubicBezTo>
                    <a:pt x="218" y="24"/>
                    <a:pt x="316" y="53"/>
                    <a:pt x="383" y="118"/>
                  </a:cubicBezTo>
                  <a:cubicBezTo>
                    <a:pt x="401" y="135"/>
                    <a:pt x="415" y="154"/>
                    <a:pt x="428" y="174"/>
                  </a:cubicBezTo>
                  <a:cubicBezTo>
                    <a:pt x="426" y="168"/>
                    <a:pt x="422" y="161"/>
                    <a:pt x="419" y="153"/>
                  </a:cubicBezTo>
                  <a:cubicBezTo>
                    <a:pt x="369" y="46"/>
                    <a:pt x="269" y="1"/>
                    <a:pt x="1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59"/>
            <p:cNvSpPr/>
            <p:nvPr/>
          </p:nvSpPr>
          <p:spPr>
            <a:xfrm>
              <a:off x="6445325" y="3831000"/>
              <a:ext cx="88825" cy="250400"/>
            </a:xfrm>
            <a:custGeom>
              <a:rect b="b" l="l" r="r" t="t"/>
              <a:pathLst>
                <a:path extrusionOk="0" h="10016" w="3553">
                  <a:moveTo>
                    <a:pt x="1693" y="73"/>
                  </a:moveTo>
                  <a:lnTo>
                    <a:pt x="1693" y="73"/>
                  </a:lnTo>
                  <a:cubicBezTo>
                    <a:pt x="1679" y="426"/>
                    <a:pt x="1678" y="777"/>
                    <a:pt x="1681" y="1129"/>
                  </a:cubicBezTo>
                  <a:cubicBezTo>
                    <a:pt x="1684" y="1797"/>
                    <a:pt x="1702" y="2462"/>
                    <a:pt x="1728" y="3127"/>
                  </a:cubicBezTo>
                  <a:cubicBezTo>
                    <a:pt x="1746" y="3836"/>
                    <a:pt x="1773" y="4545"/>
                    <a:pt x="1833" y="5252"/>
                  </a:cubicBezTo>
                  <a:cubicBezTo>
                    <a:pt x="1889" y="5980"/>
                    <a:pt x="1993" y="6705"/>
                    <a:pt x="2077" y="7431"/>
                  </a:cubicBezTo>
                  <a:cubicBezTo>
                    <a:pt x="2101" y="7652"/>
                    <a:pt x="2117" y="7875"/>
                    <a:pt x="2133" y="8098"/>
                  </a:cubicBezTo>
                  <a:cubicBezTo>
                    <a:pt x="2033" y="7502"/>
                    <a:pt x="1939" y="6907"/>
                    <a:pt x="1873" y="6316"/>
                  </a:cubicBezTo>
                  <a:cubicBezTo>
                    <a:pt x="1788" y="5537"/>
                    <a:pt x="1760" y="4754"/>
                    <a:pt x="1708" y="3975"/>
                  </a:cubicBezTo>
                  <a:cubicBezTo>
                    <a:pt x="1653" y="3028"/>
                    <a:pt x="1616" y="2080"/>
                    <a:pt x="1641" y="1131"/>
                  </a:cubicBezTo>
                  <a:cubicBezTo>
                    <a:pt x="1650" y="818"/>
                    <a:pt x="1673" y="506"/>
                    <a:pt x="1683" y="194"/>
                  </a:cubicBezTo>
                  <a:cubicBezTo>
                    <a:pt x="1684" y="154"/>
                    <a:pt x="1683" y="115"/>
                    <a:pt x="1683" y="76"/>
                  </a:cubicBezTo>
                  <a:cubicBezTo>
                    <a:pt x="1686" y="74"/>
                    <a:pt x="1689" y="74"/>
                    <a:pt x="1693" y="73"/>
                  </a:cubicBezTo>
                  <a:close/>
                  <a:moveTo>
                    <a:pt x="1775" y="827"/>
                  </a:moveTo>
                  <a:cubicBezTo>
                    <a:pt x="1829" y="903"/>
                    <a:pt x="1891" y="972"/>
                    <a:pt x="1955" y="1040"/>
                  </a:cubicBezTo>
                  <a:cubicBezTo>
                    <a:pt x="1989" y="1076"/>
                    <a:pt x="2023" y="1112"/>
                    <a:pt x="2058" y="1148"/>
                  </a:cubicBezTo>
                  <a:cubicBezTo>
                    <a:pt x="2063" y="1153"/>
                    <a:pt x="2066" y="1158"/>
                    <a:pt x="2072" y="1162"/>
                  </a:cubicBezTo>
                  <a:cubicBezTo>
                    <a:pt x="2084" y="1174"/>
                    <a:pt x="2095" y="1188"/>
                    <a:pt x="2108" y="1201"/>
                  </a:cubicBezTo>
                  <a:cubicBezTo>
                    <a:pt x="2152" y="1251"/>
                    <a:pt x="2197" y="1302"/>
                    <a:pt x="2238" y="1353"/>
                  </a:cubicBezTo>
                  <a:cubicBezTo>
                    <a:pt x="2250" y="1365"/>
                    <a:pt x="2260" y="1379"/>
                    <a:pt x="2270" y="1392"/>
                  </a:cubicBezTo>
                  <a:cubicBezTo>
                    <a:pt x="2303" y="1433"/>
                    <a:pt x="2334" y="1471"/>
                    <a:pt x="2359" y="1504"/>
                  </a:cubicBezTo>
                  <a:cubicBezTo>
                    <a:pt x="2369" y="1517"/>
                    <a:pt x="2378" y="1531"/>
                    <a:pt x="2389" y="1545"/>
                  </a:cubicBezTo>
                  <a:cubicBezTo>
                    <a:pt x="2399" y="1559"/>
                    <a:pt x="2408" y="1571"/>
                    <a:pt x="2417" y="1584"/>
                  </a:cubicBezTo>
                  <a:cubicBezTo>
                    <a:pt x="2457" y="1641"/>
                    <a:pt x="2494" y="1699"/>
                    <a:pt x="2532" y="1757"/>
                  </a:cubicBezTo>
                  <a:cubicBezTo>
                    <a:pt x="2534" y="1763"/>
                    <a:pt x="2537" y="1767"/>
                    <a:pt x="2539" y="1771"/>
                  </a:cubicBezTo>
                  <a:cubicBezTo>
                    <a:pt x="2575" y="1828"/>
                    <a:pt x="2609" y="1883"/>
                    <a:pt x="2644" y="1940"/>
                  </a:cubicBezTo>
                  <a:lnTo>
                    <a:pt x="2644" y="1940"/>
                  </a:lnTo>
                  <a:cubicBezTo>
                    <a:pt x="2643" y="1940"/>
                    <a:pt x="2643" y="1940"/>
                    <a:pt x="2642" y="1940"/>
                  </a:cubicBezTo>
                  <a:lnTo>
                    <a:pt x="2642" y="1940"/>
                  </a:lnTo>
                  <a:cubicBezTo>
                    <a:pt x="2643" y="1940"/>
                    <a:pt x="2643" y="1940"/>
                    <a:pt x="2644" y="1941"/>
                  </a:cubicBezTo>
                  <a:lnTo>
                    <a:pt x="2644" y="1941"/>
                  </a:lnTo>
                  <a:cubicBezTo>
                    <a:pt x="2644" y="1941"/>
                    <a:pt x="2645" y="1942"/>
                    <a:pt x="2645" y="1943"/>
                  </a:cubicBezTo>
                  <a:cubicBezTo>
                    <a:pt x="2646" y="1946"/>
                    <a:pt x="2647" y="1947"/>
                    <a:pt x="2648" y="1950"/>
                  </a:cubicBezTo>
                  <a:cubicBezTo>
                    <a:pt x="2681" y="2004"/>
                    <a:pt x="2713" y="2056"/>
                    <a:pt x="2745" y="2110"/>
                  </a:cubicBezTo>
                  <a:cubicBezTo>
                    <a:pt x="2817" y="2231"/>
                    <a:pt x="2884" y="2350"/>
                    <a:pt x="2945" y="2470"/>
                  </a:cubicBezTo>
                  <a:cubicBezTo>
                    <a:pt x="2946" y="2471"/>
                    <a:pt x="2946" y="2472"/>
                    <a:pt x="2946" y="2473"/>
                  </a:cubicBezTo>
                  <a:cubicBezTo>
                    <a:pt x="2976" y="2532"/>
                    <a:pt x="3004" y="2591"/>
                    <a:pt x="3029" y="2648"/>
                  </a:cubicBezTo>
                  <a:cubicBezTo>
                    <a:pt x="3034" y="2661"/>
                    <a:pt x="3041" y="2671"/>
                    <a:pt x="3045" y="2682"/>
                  </a:cubicBezTo>
                  <a:cubicBezTo>
                    <a:pt x="3099" y="2806"/>
                    <a:pt x="3145" y="2931"/>
                    <a:pt x="3182" y="3067"/>
                  </a:cubicBezTo>
                  <a:cubicBezTo>
                    <a:pt x="3217" y="3218"/>
                    <a:pt x="3249" y="3353"/>
                    <a:pt x="3250" y="3485"/>
                  </a:cubicBezTo>
                  <a:cubicBezTo>
                    <a:pt x="3246" y="3507"/>
                    <a:pt x="3250" y="3502"/>
                    <a:pt x="3240" y="3520"/>
                  </a:cubicBezTo>
                  <a:cubicBezTo>
                    <a:pt x="3044" y="3484"/>
                    <a:pt x="2630" y="3430"/>
                    <a:pt x="2357" y="3399"/>
                  </a:cubicBezTo>
                  <a:cubicBezTo>
                    <a:pt x="2354" y="3399"/>
                    <a:pt x="2352" y="3399"/>
                    <a:pt x="2348" y="3398"/>
                  </a:cubicBezTo>
                  <a:lnTo>
                    <a:pt x="2311" y="3398"/>
                  </a:lnTo>
                  <a:cubicBezTo>
                    <a:pt x="2303" y="3396"/>
                    <a:pt x="2295" y="3394"/>
                    <a:pt x="2287" y="3392"/>
                  </a:cubicBezTo>
                  <a:lnTo>
                    <a:pt x="2311" y="3392"/>
                  </a:lnTo>
                  <a:cubicBezTo>
                    <a:pt x="2292" y="3387"/>
                    <a:pt x="2271" y="3382"/>
                    <a:pt x="2252" y="3382"/>
                  </a:cubicBezTo>
                  <a:cubicBezTo>
                    <a:pt x="2240" y="3382"/>
                    <a:pt x="2228" y="3384"/>
                    <a:pt x="2218" y="3392"/>
                  </a:cubicBezTo>
                  <a:lnTo>
                    <a:pt x="2228" y="3392"/>
                  </a:lnTo>
                  <a:cubicBezTo>
                    <a:pt x="2225" y="3393"/>
                    <a:pt x="2221" y="3395"/>
                    <a:pt x="2218" y="3398"/>
                  </a:cubicBezTo>
                  <a:lnTo>
                    <a:pt x="2217" y="3398"/>
                  </a:lnTo>
                  <a:cubicBezTo>
                    <a:pt x="2204" y="3405"/>
                    <a:pt x="2201" y="3420"/>
                    <a:pt x="2210" y="3443"/>
                  </a:cubicBezTo>
                  <a:cubicBezTo>
                    <a:pt x="2218" y="3455"/>
                    <a:pt x="2228" y="3460"/>
                    <a:pt x="2240" y="3465"/>
                  </a:cubicBezTo>
                  <a:lnTo>
                    <a:pt x="2243" y="3465"/>
                  </a:lnTo>
                  <a:cubicBezTo>
                    <a:pt x="2250" y="3467"/>
                    <a:pt x="2256" y="3470"/>
                    <a:pt x="2263" y="3471"/>
                  </a:cubicBezTo>
                  <a:cubicBezTo>
                    <a:pt x="2315" y="3488"/>
                    <a:pt x="2366" y="3503"/>
                    <a:pt x="2416" y="3521"/>
                  </a:cubicBezTo>
                  <a:lnTo>
                    <a:pt x="2508" y="3557"/>
                  </a:lnTo>
                  <a:lnTo>
                    <a:pt x="2510" y="3557"/>
                  </a:lnTo>
                  <a:cubicBezTo>
                    <a:pt x="2730" y="3640"/>
                    <a:pt x="2924" y="3719"/>
                    <a:pt x="3139" y="3843"/>
                  </a:cubicBezTo>
                  <a:cubicBezTo>
                    <a:pt x="3264" y="3918"/>
                    <a:pt x="3403" y="4028"/>
                    <a:pt x="3432" y="4128"/>
                  </a:cubicBezTo>
                  <a:cubicBezTo>
                    <a:pt x="3454" y="4372"/>
                    <a:pt x="3476" y="4748"/>
                    <a:pt x="3461" y="5041"/>
                  </a:cubicBezTo>
                  <a:cubicBezTo>
                    <a:pt x="3435" y="5462"/>
                    <a:pt x="3420" y="5906"/>
                    <a:pt x="3394" y="6335"/>
                  </a:cubicBezTo>
                  <a:lnTo>
                    <a:pt x="3394" y="6342"/>
                  </a:lnTo>
                  <a:cubicBezTo>
                    <a:pt x="3378" y="6600"/>
                    <a:pt x="3360" y="6850"/>
                    <a:pt x="3330" y="7089"/>
                  </a:cubicBezTo>
                  <a:cubicBezTo>
                    <a:pt x="3316" y="7183"/>
                    <a:pt x="3295" y="7308"/>
                    <a:pt x="3269" y="7384"/>
                  </a:cubicBezTo>
                  <a:cubicBezTo>
                    <a:pt x="3212" y="7295"/>
                    <a:pt x="3046" y="7053"/>
                    <a:pt x="2941" y="6931"/>
                  </a:cubicBezTo>
                  <a:cubicBezTo>
                    <a:pt x="2898" y="6881"/>
                    <a:pt x="2851" y="6832"/>
                    <a:pt x="2802" y="6785"/>
                  </a:cubicBezTo>
                  <a:cubicBezTo>
                    <a:pt x="2790" y="6773"/>
                    <a:pt x="2775" y="6757"/>
                    <a:pt x="2759" y="6747"/>
                  </a:cubicBezTo>
                  <a:cubicBezTo>
                    <a:pt x="2748" y="6740"/>
                    <a:pt x="2736" y="6736"/>
                    <a:pt x="2726" y="6736"/>
                  </a:cubicBezTo>
                  <a:cubicBezTo>
                    <a:pt x="2725" y="6736"/>
                    <a:pt x="2724" y="6737"/>
                    <a:pt x="2722" y="6737"/>
                  </a:cubicBezTo>
                  <a:cubicBezTo>
                    <a:pt x="2711" y="6737"/>
                    <a:pt x="2702" y="6744"/>
                    <a:pt x="2693" y="6756"/>
                  </a:cubicBezTo>
                  <a:cubicBezTo>
                    <a:pt x="2681" y="6775"/>
                    <a:pt x="2686" y="6797"/>
                    <a:pt x="2694" y="6817"/>
                  </a:cubicBezTo>
                  <a:cubicBezTo>
                    <a:pt x="2722" y="6888"/>
                    <a:pt x="2735" y="6914"/>
                    <a:pt x="2764" y="6984"/>
                  </a:cubicBezTo>
                  <a:cubicBezTo>
                    <a:pt x="2811" y="7105"/>
                    <a:pt x="2856" y="7228"/>
                    <a:pt x="2898" y="7351"/>
                  </a:cubicBezTo>
                  <a:cubicBezTo>
                    <a:pt x="2898" y="7352"/>
                    <a:pt x="2899" y="7352"/>
                    <a:pt x="2899" y="7354"/>
                  </a:cubicBezTo>
                  <a:lnTo>
                    <a:pt x="2899" y="7355"/>
                  </a:lnTo>
                  <a:cubicBezTo>
                    <a:pt x="2913" y="7400"/>
                    <a:pt x="2928" y="7446"/>
                    <a:pt x="2943" y="7493"/>
                  </a:cubicBezTo>
                  <a:cubicBezTo>
                    <a:pt x="3031" y="7776"/>
                    <a:pt x="3078" y="8088"/>
                    <a:pt x="3046" y="8350"/>
                  </a:cubicBezTo>
                  <a:cubicBezTo>
                    <a:pt x="2997" y="8569"/>
                    <a:pt x="2915" y="8776"/>
                    <a:pt x="2837" y="8986"/>
                  </a:cubicBezTo>
                  <a:cubicBezTo>
                    <a:pt x="2754" y="9200"/>
                    <a:pt x="2665" y="9450"/>
                    <a:pt x="2588" y="9631"/>
                  </a:cubicBezTo>
                  <a:cubicBezTo>
                    <a:pt x="2559" y="9691"/>
                    <a:pt x="2533" y="9753"/>
                    <a:pt x="2498" y="9810"/>
                  </a:cubicBezTo>
                  <a:cubicBezTo>
                    <a:pt x="2494" y="9795"/>
                    <a:pt x="2490" y="9780"/>
                    <a:pt x="2486" y="9767"/>
                  </a:cubicBezTo>
                  <a:cubicBezTo>
                    <a:pt x="2471" y="9713"/>
                    <a:pt x="2456" y="9660"/>
                    <a:pt x="2440" y="9607"/>
                  </a:cubicBezTo>
                  <a:cubicBezTo>
                    <a:pt x="2440" y="9604"/>
                    <a:pt x="2439" y="9603"/>
                    <a:pt x="2439" y="9600"/>
                  </a:cubicBezTo>
                  <a:cubicBezTo>
                    <a:pt x="2397" y="9449"/>
                    <a:pt x="2356" y="9298"/>
                    <a:pt x="2321" y="9144"/>
                  </a:cubicBezTo>
                  <a:cubicBezTo>
                    <a:pt x="2311" y="9103"/>
                    <a:pt x="2302" y="9061"/>
                    <a:pt x="2287" y="9021"/>
                  </a:cubicBezTo>
                  <a:cubicBezTo>
                    <a:pt x="2280" y="9002"/>
                    <a:pt x="2266" y="8979"/>
                    <a:pt x="2245" y="8979"/>
                  </a:cubicBezTo>
                  <a:cubicBezTo>
                    <a:pt x="2243" y="8979"/>
                    <a:pt x="2241" y="8979"/>
                    <a:pt x="2238" y="8980"/>
                  </a:cubicBezTo>
                  <a:cubicBezTo>
                    <a:pt x="2194" y="8994"/>
                    <a:pt x="2204" y="9030"/>
                    <a:pt x="2201" y="9069"/>
                  </a:cubicBezTo>
                  <a:cubicBezTo>
                    <a:pt x="2201" y="9175"/>
                    <a:pt x="2202" y="9279"/>
                    <a:pt x="2198" y="9385"/>
                  </a:cubicBezTo>
                  <a:cubicBezTo>
                    <a:pt x="2196" y="9469"/>
                    <a:pt x="2192" y="9551"/>
                    <a:pt x="2187" y="9635"/>
                  </a:cubicBezTo>
                  <a:lnTo>
                    <a:pt x="2187" y="9636"/>
                  </a:lnTo>
                  <a:lnTo>
                    <a:pt x="2187" y="9638"/>
                  </a:lnTo>
                  <a:cubicBezTo>
                    <a:pt x="2183" y="9690"/>
                    <a:pt x="2179" y="9744"/>
                    <a:pt x="2173" y="9797"/>
                  </a:cubicBezTo>
                  <a:cubicBezTo>
                    <a:pt x="2168" y="9854"/>
                    <a:pt x="2152" y="9921"/>
                    <a:pt x="2130" y="9947"/>
                  </a:cubicBezTo>
                  <a:cubicBezTo>
                    <a:pt x="2125" y="9942"/>
                    <a:pt x="2120" y="9936"/>
                    <a:pt x="2115" y="9932"/>
                  </a:cubicBezTo>
                  <a:cubicBezTo>
                    <a:pt x="2085" y="9903"/>
                    <a:pt x="2038" y="9826"/>
                    <a:pt x="1996" y="9770"/>
                  </a:cubicBezTo>
                  <a:cubicBezTo>
                    <a:pt x="1761" y="9429"/>
                    <a:pt x="1600" y="9047"/>
                    <a:pt x="1431" y="8670"/>
                  </a:cubicBezTo>
                  <a:cubicBezTo>
                    <a:pt x="1328" y="8434"/>
                    <a:pt x="1192" y="8207"/>
                    <a:pt x="1099" y="7971"/>
                  </a:cubicBezTo>
                  <a:cubicBezTo>
                    <a:pt x="1041" y="7811"/>
                    <a:pt x="989" y="7641"/>
                    <a:pt x="1012" y="7468"/>
                  </a:cubicBezTo>
                  <a:cubicBezTo>
                    <a:pt x="1036" y="7323"/>
                    <a:pt x="1131" y="7125"/>
                    <a:pt x="1204" y="6963"/>
                  </a:cubicBezTo>
                  <a:cubicBezTo>
                    <a:pt x="1262" y="6838"/>
                    <a:pt x="1326" y="6713"/>
                    <a:pt x="1381" y="6585"/>
                  </a:cubicBezTo>
                  <a:cubicBezTo>
                    <a:pt x="1389" y="6556"/>
                    <a:pt x="1425" y="6498"/>
                    <a:pt x="1409" y="6469"/>
                  </a:cubicBezTo>
                  <a:cubicBezTo>
                    <a:pt x="1405" y="6462"/>
                    <a:pt x="1397" y="6457"/>
                    <a:pt x="1387" y="6453"/>
                  </a:cubicBezTo>
                  <a:cubicBezTo>
                    <a:pt x="1385" y="6453"/>
                    <a:pt x="1383" y="6453"/>
                    <a:pt x="1382" y="6453"/>
                  </a:cubicBezTo>
                  <a:cubicBezTo>
                    <a:pt x="1377" y="6453"/>
                    <a:pt x="1372" y="6454"/>
                    <a:pt x="1367" y="6458"/>
                  </a:cubicBezTo>
                  <a:cubicBezTo>
                    <a:pt x="1361" y="6462"/>
                    <a:pt x="1356" y="6466"/>
                    <a:pt x="1353" y="6469"/>
                  </a:cubicBezTo>
                  <a:cubicBezTo>
                    <a:pt x="1310" y="6514"/>
                    <a:pt x="1277" y="6567"/>
                    <a:pt x="1241" y="6618"/>
                  </a:cubicBezTo>
                  <a:cubicBezTo>
                    <a:pt x="1112" y="6809"/>
                    <a:pt x="987" y="7002"/>
                    <a:pt x="844" y="7182"/>
                  </a:cubicBezTo>
                  <a:cubicBezTo>
                    <a:pt x="794" y="7251"/>
                    <a:pt x="701" y="7363"/>
                    <a:pt x="647" y="7418"/>
                  </a:cubicBezTo>
                  <a:cubicBezTo>
                    <a:pt x="612" y="7199"/>
                    <a:pt x="572" y="6916"/>
                    <a:pt x="531" y="6665"/>
                  </a:cubicBezTo>
                  <a:lnTo>
                    <a:pt x="527" y="6642"/>
                  </a:lnTo>
                  <a:cubicBezTo>
                    <a:pt x="521" y="6603"/>
                    <a:pt x="514" y="6566"/>
                    <a:pt x="508" y="6530"/>
                  </a:cubicBezTo>
                  <a:cubicBezTo>
                    <a:pt x="416" y="5992"/>
                    <a:pt x="190" y="5472"/>
                    <a:pt x="258" y="4922"/>
                  </a:cubicBezTo>
                  <a:cubicBezTo>
                    <a:pt x="285" y="4829"/>
                    <a:pt x="339" y="4747"/>
                    <a:pt x="391" y="4667"/>
                  </a:cubicBezTo>
                  <a:cubicBezTo>
                    <a:pt x="489" y="4483"/>
                    <a:pt x="672" y="4241"/>
                    <a:pt x="820" y="4046"/>
                  </a:cubicBezTo>
                  <a:cubicBezTo>
                    <a:pt x="823" y="4042"/>
                    <a:pt x="827" y="4037"/>
                    <a:pt x="830" y="4033"/>
                  </a:cubicBezTo>
                  <a:cubicBezTo>
                    <a:pt x="840" y="4021"/>
                    <a:pt x="849" y="4008"/>
                    <a:pt x="859" y="3995"/>
                  </a:cubicBezTo>
                  <a:cubicBezTo>
                    <a:pt x="930" y="3904"/>
                    <a:pt x="1009" y="3820"/>
                    <a:pt x="1084" y="3733"/>
                  </a:cubicBezTo>
                  <a:cubicBezTo>
                    <a:pt x="1098" y="3704"/>
                    <a:pt x="1146" y="3676"/>
                    <a:pt x="1143" y="3641"/>
                  </a:cubicBezTo>
                  <a:cubicBezTo>
                    <a:pt x="1143" y="3637"/>
                    <a:pt x="1142" y="3632"/>
                    <a:pt x="1141" y="3629"/>
                  </a:cubicBezTo>
                  <a:cubicBezTo>
                    <a:pt x="1135" y="3619"/>
                    <a:pt x="1125" y="3613"/>
                    <a:pt x="1114" y="3613"/>
                  </a:cubicBezTo>
                  <a:cubicBezTo>
                    <a:pt x="1112" y="3613"/>
                    <a:pt x="1109" y="3613"/>
                    <a:pt x="1106" y="3614"/>
                  </a:cubicBezTo>
                  <a:cubicBezTo>
                    <a:pt x="854" y="3806"/>
                    <a:pt x="639" y="4043"/>
                    <a:pt x="404" y="4253"/>
                  </a:cubicBezTo>
                  <a:cubicBezTo>
                    <a:pt x="299" y="4347"/>
                    <a:pt x="199" y="4450"/>
                    <a:pt x="83" y="4527"/>
                  </a:cubicBezTo>
                  <a:cubicBezTo>
                    <a:pt x="83" y="4518"/>
                    <a:pt x="82" y="4510"/>
                    <a:pt x="82" y="4501"/>
                  </a:cubicBezTo>
                  <a:lnTo>
                    <a:pt x="82" y="4501"/>
                  </a:lnTo>
                  <a:cubicBezTo>
                    <a:pt x="104" y="3763"/>
                    <a:pt x="149" y="3005"/>
                    <a:pt x="451" y="2354"/>
                  </a:cubicBezTo>
                  <a:cubicBezTo>
                    <a:pt x="670" y="1925"/>
                    <a:pt x="948" y="1544"/>
                    <a:pt x="1272" y="1196"/>
                  </a:cubicBezTo>
                  <a:lnTo>
                    <a:pt x="1275" y="1195"/>
                  </a:lnTo>
                  <a:cubicBezTo>
                    <a:pt x="1297" y="1169"/>
                    <a:pt x="1321" y="1145"/>
                    <a:pt x="1344" y="1121"/>
                  </a:cubicBezTo>
                  <a:cubicBezTo>
                    <a:pt x="1427" y="1028"/>
                    <a:pt x="1514" y="939"/>
                    <a:pt x="1589" y="839"/>
                  </a:cubicBezTo>
                  <a:lnTo>
                    <a:pt x="1589" y="839"/>
                  </a:lnTo>
                  <a:cubicBezTo>
                    <a:pt x="1586" y="927"/>
                    <a:pt x="1583" y="1016"/>
                    <a:pt x="1580" y="1103"/>
                  </a:cubicBezTo>
                  <a:cubicBezTo>
                    <a:pt x="1573" y="1526"/>
                    <a:pt x="1574" y="1950"/>
                    <a:pt x="1584" y="2373"/>
                  </a:cubicBezTo>
                  <a:cubicBezTo>
                    <a:pt x="1601" y="3103"/>
                    <a:pt x="1642" y="3831"/>
                    <a:pt x="1689" y="4561"/>
                  </a:cubicBezTo>
                  <a:cubicBezTo>
                    <a:pt x="1724" y="5173"/>
                    <a:pt x="1755" y="5786"/>
                    <a:pt x="1823" y="6395"/>
                  </a:cubicBezTo>
                  <a:cubicBezTo>
                    <a:pt x="1924" y="7208"/>
                    <a:pt x="2052" y="8018"/>
                    <a:pt x="2199" y="8824"/>
                  </a:cubicBezTo>
                  <a:cubicBezTo>
                    <a:pt x="2202" y="8839"/>
                    <a:pt x="2216" y="8849"/>
                    <a:pt x="2231" y="8849"/>
                  </a:cubicBezTo>
                  <a:cubicBezTo>
                    <a:pt x="2238" y="8849"/>
                    <a:pt x="2245" y="8846"/>
                    <a:pt x="2251" y="8841"/>
                  </a:cubicBezTo>
                  <a:cubicBezTo>
                    <a:pt x="2260" y="8831"/>
                    <a:pt x="2261" y="8820"/>
                    <a:pt x="2260" y="8809"/>
                  </a:cubicBezTo>
                  <a:cubicBezTo>
                    <a:pt x="2258" y="8771"/>
                    <a:pt x="2254" y="8735"/>
                    <a:pt x="2249" y="8698"/>
                  </a:cubicBezTo>
                  <a:cubicBezTo>
                    <a:pt x="2194" y="8275"/>
                    <a:pt x="2180" y="7847"/>
                    <a:pt x="2132" y="7421"/>
                  </a:cubicBezTo>
                  <a:cubicBezTo>
                    <a:pt x="2050" y="6693"/>
                    <a:pt x="1950" y="5966"/>
                    <a:pt x="1895" y="5235"/>
                  </a:cubicBezTo>
                  <a:cubicBezTo>
                    <a:pt x="1797" y="3903"/>
                    <a:pt x="1782" y="2566"/>
                    <a:pt x="1773" y="1231"/>
                  </a:cubicBezTo>
                  <a:cubicBezTo>
                    <a:pt x="1773" y="1096"/>
                    <a:pt x="1773" y="961"/>
                    <a:pt x="1775" y="827"/>
                  </a:cubicBezTo>
                  <a:close/>
                  <a:moveTo>
                    <a:pt x="1609" y="0"/>
                  </a:moveTo>
                  <a:cubicBezTo>
                    <a:pt x="1600" y="8"/>
                    <a:pt x="1595" y="18"/>
                    <a:pt x="1595" y="32"/>
                  </a:cubicBezTo>
                  <a:cubicBezTo>
                    <a:pt x="1602" y="257"/>
                    <a:pt x="1599" y="480"/>
                    <a:pt x="1594" y="706"/>
                  </a:cubicBezTo>
                  <a:cubicBezTo>
                    <a:pt x="1586" y="708"/>
                    <a:pt x="1579" y="713"/>
                    <a:pt x="1576" y="720"/>
                  </a:cubicBezTo>
                  <a:cubicBezTo>
                    <a:pt x="1446" y="960"/>
                    <a:pt x="1228" y="1135"/>
                    <a:pt x="1054" y="1343"/>
                  </a:cubicBezTo>
                  <a:cubicBezTo>
                    <a:pt x="1054" y="1343"/>
                    <a:pt x="1054" y="1344"/>
                    <a:pt x="1053" y="1344"/>
                  </a:cubicBezTo>
                  <a:cubicBezTo>
                    <a:pt x="796" y="1653"/>
                    <a:pt x="560" y="1987"/>
                    <a:pt x="379" y="2345"/>
                  </a:cubicBezTo>
                  <a:cubicBezTo>
                    <a:pt x="123" y="2905"/>
                    <a:pt x="37" y="3524"/>
                    <a:pt x="8" y="4132"/>
                  </a:cubicBezTo>
                  <a:cubicBezTo>
                    <a:pt x="3" y="4256"/>
                    <a:pt x="1" y="4381"/>
                    <a:pt x="10" y="4505"/>
                  </a:cubicBezTo>
                  <a:cubicBezTo>
                    <a:pt x="9" y="4502"/>
                    <a:pt x="9" y="4501"/>
                    <a:pt x="8" y="4501"/>
                  </a:cubicBezTo>
                  <a:lnTo>
                    <a:pt x="8" y="4501"/>
                  </a:lnTo>
                  <a:cubicBezTo>
                    <a:pt x="7" y="4501"/>
                    <a:pt x="13" y="4550"/>
                    <a:pt x="14" y="4559"/>
                  </a:cubicBezTo>
                  <a:cubicBezTo>
                    <a:pt x="19" y="4585"/>
                    <a:pt x="42" y="4605"/>
                    <a:pt x="68" y="4605"/>
                  </a:cubicBezTo>
                  <a:cubicBezTo>
                    <a:pt x="73" y="4605"/>
                    <a:pt x="78" y="4605"/>
                    <a:pt x="83" y="4603"/>
                  </a:cubicBezTo>
                  <a:cubicBezTo>
                    <a:pt x="133" y="4582"/>
                    <a:pt x="173" y="4539"/>
                    <a:pt x="214" y="4505"/>
                  </a:cubicBezTo>
                  <a:cubicBezTo>
                    <a:pt x="416" y="4321"/>
                    <a:pt x="612" y="4131"/>
                    <a:pt x="814" y="3946"/>
                  </a:cubicBezTo>
                  <a:lnTo>
                    <a:pt x="814" y="3946"/>
                  </a:lnTo>
                  <a:cubicBezTo>
                    <a:pt x="809" y="3954"/>
                    <a:pt x="803" y="3960"/>
                    <a:pt x="798" y="3967"/>
                  </a:cubicBezTo>
                  <a:cubicBezTo>
                    <a:pt x="778" y="3992"/>
                    <a:pt x="761" y="4017"/>
                    <a:pt x="741" y="4042"/>
                  </a:cubicBezTo>
                  <a:lnTo>
                    <a:pt x="741" y="4043"/>
                  </a:lnTo>
                  <a:cubicBezTo>
                    <a:pt x="655" y="4153"/>
                    <a:pt x="571" y="4264"/>
                    <a:pt x="488" y="4377"/>
                  </a:cubicBezTo>
                  <a:cubicBezTo>
                    <a:pt x="359" y="4547"/>
                    <a:pt x="255" y="4687"/>
                    <a:pt x="207" y="4905"/>
                  </a:cubicBezTo>
                  <a:cubicBezTo>
                    <a:pt x="202" y="4928"/>
                    <a:pt x="200" y="4951"/>
                    <a:pt x="198" y="4976"/>
                  </a:cubicBezTo>
                  <a:cubicBezTo>
                    <a:pt x="158" y="5350"/>
                    <a:pt x="255" y="5725"/>
                    <a:pt x="338" y="6087"/>
                  </a:cubicBezTo>
                  <a:cubicBezTo>
                    <a:pt x="371" y="6220"/>
                    <a:pt x="400" y="6354"/>
                    <a:pt x="426" y="6488"/>
                  </a:cubicBezTo>
                  <a:cubicBezTo>
                    <a:pt x="426" y="6489"/>
                    <a:pt x="426" y="6491"/>
                    <a:pt x="427" y="6493"/>
                  </a:cubicBezTo>
                  <a:cubicBezTo>
                    <a:pt x="442" y="6576"/>
                    <a:pt x="457" y="6659"/>
                    <a:pt x="471" y="6745"/>
                  </a:cubicBezTo>
                  <a:cubicBezTo>
                    <a:pt x="473" y="6758"/>
                    <a:pt x="476" y="6773"/>
                    <a:pt x="477" y="6787"/>
                  </a:cubicBezTo>
                  <a:cubicBezTo>
                    <a:pt x="508" y="6983"/>
                    <a:pt x="535" y="7178"/>
                    <a:pt x="564" y="7374"/>
                  </a:cubicBezTo>
                  <a:cubicBezTo>
                    <a:pt x="570" y="7478"/>
                    <a:pt x="594" y="7516"/>
                    <a:pt x="628" y="7516"/>
                  </a:cubicBezTo>
                  <a:cubicBezTo>
                    <a:pt x="714" y="7516"/>
                    <a:pt x="861" y="7265"/>
                    <a:pt x="919" y="7193"/>
                  </a:cubicBezTo>
                  <a:cubicBezTo>
                    <a:pt x="986" y="7096"/>
                    <a:pt x="1050" y="6998"/>
                    <a:pt x="1116" y="6901"/>
                  </a:cubicBezTo>
                  <a:cubicBezTo>
                    <a:pt x="1116" y="6901"/>
                    <a:pt x="1116" y="6900"/>
                    <a:pt x="1117" y="6900"/>
                  </a:cubicBezTo>
                  <a:cubicBezTo>
                    <a:pt x="1172" y="6819"/>
                    <a:pt x="1225" y="6738"/>
                    <a:pt x="1282" y="6659"/>
                  </a:cubicBezTo>
                  <a:lnTo>
                    <a:pt x="1282" y="6659"/>
                  </a:lnTo>
                  <a:cubicBezTo>
                    <a:pt x="1277" y="6669"/>
                    <a:pt x="1272" y="6678"/>
                    <a:pt x="1267" y="6688"/>
                  </a:cubicBezTo>
                  <a:cubicBezTo>
                    <a:pt x="1184" y="6855"/>
                    <a:pt x="1103" y="7024"/>
                    <a:pt x="1017" y="7190"/>
                  </a:cubicBezTo>
                  <a:cubicBezTo>
                    <a:pt x="991" y="7246"/>
                    <a:pt x="955" y="7301"/>
                    <a:pt x="941" y="7361"/>
                  </a:cubicBezTo>
                  <a:cubicBezTo>
                    <a:pt x="936" y="7392"/>
                    <a:pt x="932" y="7423"/>
                    <a:pt x="932" y="7453"/>
                  </a:cubicBezTo>
                  <a:cubicBezTo>
                    <a:pt x="932" y="7499"/>
                    <a:pt x="936" y="7545"/>
                    <a:pt x="943" y="7589"/>
                  </a:cubicBezTo>
                  <a:cubicBezTo>
                    <a:pt x="1036" y="8079"/>
                    <a:pt x="1255" y="8481"/>
                    <a:pt x="1442" y="8919"/>
                  </a:cubicBezTo>
                  <a:cubicBezTo>
                    <a:pt x="1576" y="9248"/>
                    <a:pt x="1776" y="9618"/>
                    <a:pt x="1973" y="9866"/>
                  </a:cubicBezTo>
                  <a:cubicBezTo>
                    <a:pt x="2045" y="9973"/>
                    <a:pt x="2099" y="10016"/>
                    <a:pt x="2140" y="10016"/>
                  </a:cubicBezTo>
                  <a:cubicBezTo>
                    <a:pt x="2163" y="10016"/>
                    <a:pt x="2182" y="10001"/>
                    <a:pt x="2197" y="9977"/>
                  </a:cubicBezTo>
                  <a:cubicBezTo>
                    <a:pt x="2266" y="9860"/>
                    <a:pt x="2258" y="9522"/>
                    <a:pt x="2265" y="9398"/>
                  </a:cubicBezTo>
                  <a:cubicBezTo>
                    <a:pt x="2268" y="9333"/>
                    <a:pt x="2268" y="9250"/>
                    <a:pt x="2269" y="9176"/>
                  </a:cubicBezTo>
                  <a:cubicBezTo>
                    <a:pt x="2320" y="9367"/>
                    <a:pt x="2364" y="9558"/>
                    <a:pt x="2412" y="9749"/>
                  </a:cubicBezTo>
                  <a:cubicBezTo>
                    <a:pt x="2428" y="9834"/>
                    <a:pt x="2455" y="9914"/>
                    <a:pt x="2496" y="9914"/>
                  </a:cubicBezTo>
                  <a:cubicBezTo>
                    <a:pt x="2500" y="9914"/>
                    <a:pt x="2504" y="9913"/>
                    <a:pt x="2508" y="9912"/>
                  </a:cubicBezTo>
                  <a:cubicBezTo>
                    <a:pt x="2532" y="9902"/>
                    <a:pt x="2559" y="9870"/>
                    <a:pt x="2593" y="9804"/>
                  </a:cubicBezTo>
                  <a:cubicBezTo>
                    <a:pt x="2702" y="9590"/>
                    <a:pt x="2776" y="9363"/>
                    <a:pt x="2863" y="9140"/>
                  </a:cubicBezTo>
                  <a:cubicBezTo>
                    <a:pt x="2954" y="8894"/>
                    <a:pt x="3057" y="8650"/>
                    <a:pt x="3118" y="8394"/>
                  </a:cubicBezTo>
                  <a:cubicBezTo>
                    <a:pt x="3162" y="8127"/>
                    <a:pt x="3124" y="7845"/>
                    <a:pt x="3052" y="7581"/>
                  </a:cubicBezTo>
                  <a:cubicBezTo>
                    <a:pt x="3051" y="7577"/>
                    <a:pt x="3051" y="7575"/>
                    <a:pt x="3049" y="7572"/>
                  </a:cubicBezTo>
                  <a:cubicBezTo>
                    <a:pt x="3031" y="7504"/>
                    <a:pt x="3011" y="7437"/>
                    <a:pt x="2989" y="7371"/>
                  </a:cubicBezTo>
                  <a:cubicBezTo>
                    <a:pt x="2939" y="7216"/>
                    <a:pt x="2867" y="7030"/>
                    <a:pt x="2806" y="6884"/>
                  </a:cubicBezTo>
                  <a:lnTo>
                    <a:pt x="2806" y="6884"/>
                  </a:lnTo>
                  <a:cubicBezTo>
                    <a:pt x="2894" y="6974"/>
                    <a:pt x="2967" y="7064"/>
                    <a:pt x="3033" y="7160"/>
                  </a:cubicBezTo>
                  <a:cubicBezTo>
                    <a:pt x="3108" y="7258"/>
                    <a:pt x="3167" y="7370"/>
                    <a:pt x="3248" y="7463"/>
                  </a:cubicBezTo>
                  <a:cubicBezTo>
                    <a:pt x="3249" y="7464"/>
                    <a:pt x="3249" y="7464"/>
                    <a:pt x="3250" y="7464"/>
                  </a:cubicBezTo>
                  <a:cubicBezTo>
                    <a:pt x="3263" y="7472"/>
                    <a:pt x="3274" y="7475"/>
                    <a:pt x="3284" y="7475"/>
                  </a:cubicBezTo>
                  <a:cubicBezTo>
                    <a:pt x="3299" y="7475"/>
                    <a:pt x="3311" y="7467"/>
                    <a:pt x="3321" y="7452"/>
                  </a:cubicBezTo>
                  <a:cubicBezTo>
                    <a:pt x="3346" y="7419"/>
                    <a:pt x="3357" y="7355"/>
                    <a:pt x="3363" y="7322"/>
                  </a:cubicBezTo>
                  <a:cubicBezTo>
                    <a:pt x="3387" y="7219"/>
                    <a:pt x="3403" y="7116"/>
                    <a:pt x="3417" y="7011"/>
                  </a:cubicBezTo>
                  <a:cubicBezTo>
                    <a:pt x="3438" y="6813"/>
                    <a:pt x="3454" y="6616"/>
                    <a:pt x="3466" y="6417"/>
                  </a:cubicBezTo>
                  <a:cubicBezTo>
                    <a:pt x="3466" y="6415"/>
                    <a:pt x="3466" y="6412"/>
                    <a:pt x="3468" y="6410"/>
                  </a:cubicBezTo>
                  <a:cubicBezTo>
                    <a:pt x="3494" y="6010"/>
                    <a:pt x="3506" y="5608"/>
                    <a:pt x="3535" y="5208"/>
                  </a:cubicBezTo>
                  <a:cubicBezTo>
                    <a:pt x="3553" y="4898"/>
                    <a:pt x="3549" y="4587"/>
                    <a:pt x="3527" y="4277"/>
                  </a:cubicBezTo>
                  <a:cubicBezTo>
                    <a:pt x="3517" y="4205"/>
                    <a:pt x="3526" y="4126"/>
                    <a:pt x="3499" y="4057"/>
                  </a:cubicBezTo>
                  <a:cubicBezTo>
                    <a:pt x="3466" y="4002"/>
                    <a:pt x="3425" y="3955"/>
                    <a:pt x="3377" y="3913"/>
                  </a:cubicBezTo>
                  <a:cubicBezTo>
                    <a:pt x="3377" y="3912"/>
                    <a:pt x="3376" y="3912"/>
                    <a:pt x="3376" y="3912"/>
                  </a:cubicBezTo>
                  <a:cubicBezTo>
                    <a:pt x="3324" y="3863"/>
                    <a:pt x="3263" y="3822"/>
                    <a:pt x="3203" y="3785"/>
                  </a:cubicBezTo>
                  <a:cubicBezTo>
                    <a:pt x="3033" y="3687"/>
                    <a:pt x="2853" y="3610"/>
                    <a:pt x="2671" y="3541"/>
                  </a:cubicBezTo>
                  <a:lnTo>
                    <a:pt x="2670" y="3541"/>
                  </a:lnTo>
                  <a:cubicBezTo>
                    <a:pt x="2621" y="3521"/>
                    <a:pt x="2573" y="3503"/>
                    <a:pt x="2524" y="3486"/>
                  </a:cubicBezTo>
                  <a:lnTo>
                    <a:pt x="2524" y="3486"/>
                  </a:lnTo>
                  <a:cubicBezTo>
                    <a:pt x="2713" y="3512"/>
                    <a:pt x="2934" y="3539"/>
                    <a:pt x="3118" y="3572"/>
                  </a:cubicBezTo>
                  <a:cubicBezTo>
                    <a:pt x="3159" y="3576"/>
                    <a:pt x="3202" y="3592"/>
                    <a:pt x="3244" y="3592"/>
                  </a:cubicBezTo>
                  <a:cubicBezTo>
                    <a:pt x="3251" y="3592"/>
                    <a:pt x="3258" y="3592"/>
                    <a:pt x="3265" y="3590"/>
                  </a:cubicBezTo>
                  <a:cubicBezTo>
                    <a:pt x="3332" y="3567"/>
                    <a:pt x="3331" y="3475"/>
                    <a:pt x="3326" y="3415"/>
                  </a:cubicBezTo>
                  <a:cubicBezTo>
                    <a:pt x="3306" y="3252"/>
                    <a:pt x="3275" y="3090"/>
                    <a:pt x="3228" y="2933"/>
                  </a:cubicBezTo>
                  <a:cubicBezTo>
                    <a:pt x="3202" y="2852"/>
                    <a:pt x="3175" y="2772"/>
                    <a:pt x="3142" y="2692"/>
                  </a:cubicBezTo>
                  <a:cubicBezTo>
                    <a:pt x="3140" y="2684"/>
                    <a:pt x="3136" y="2678"/>
                    <a:pt x="3133" y="2670"/>
                  </a:cubicBezTo>
                  <a:cubicBezTo>
                    <a:pt x="3038" y="2433"/>
                    <a:pt x="2918" y="2206"/>
                    <a:pt x="2789" y="1987"/>
                  </a:cubicBezTo>
                  <a:cubicBezTo>
                    <a:pt x="2675" y="1791"/>
                    <a:pt x="2560" y="1593"/>
                    <a:pt x="2423" y="1412"/>
                  </a:cubicBezTo>
                  <a:cubicBezTo>
                    <a:pt x="2341" y="1307"/>
                    <a:pt x="2258" y="1205"/>
                    <a:pt x="2167" y="1108"/>
                  </a:cubicBezTo>
                  <a:cubicBezTo>
                    <a:pt x="2160" y="1098"/>
                    <a:pt x="2152" y="1091"/>
                    <a:pt x="2143" y="1082"/>
                  </a:cubicBezTo>
                  <a:cubicBezTo>
                    <a:pt x="2013" y="944"/>
                    <a:pt x="1842" y="777"/>
                    <a:pt x="1798" y="665"/>
                  </a:cubicBezTo>
                  <a:cubicBezTo>
                    <a:pt x="1794" y="651"/>
                    <a:pt x="1786" y="643"/>
                    <a:pt x="1776" y="636"/>
                  </a:cubicBezTo>
                  <a:cubicBezTo>
                    <a:pt x="1779" y="433"/>
                    <a:pt x="1782" y="228"/>
                    <a:pt x="1791" y="25"/>
                  </a:cubicBezTo>
                  <a:cubicBezTo>
                    <a:pt x="1793" y="18"/>
                    <a:pt x="1791" y="12"/>
                    <a:pt x="1790" y="6"/>
                  </a:cubicBezTo>
                  <a:cubicBezTo>
                    <a:pt x="1769" y="17"/>
                    <a:pt x="1744" y="23"/>
                    <a:pt x="1719" y="23"/>
                  </a:cubicBezTo>
                  <a:cubicBezTo>
                    <a:pt x="1702" y="23"/>
                    <a:pt x="1687" y="21"/>
                    <a:pt x="1672" y="16"/>
                  </a:cubicBezTo>
                  <a:cubicBezTo>
                    <a:pt x="1653" y="12"/>
                    <a:pt x="1636" y="8"/>
                    <a:pt x="1617" y="3"/>
                  </a:cubicBezTo>
                  <a:cubicBezTo>
                    <a:pt x="1615" y="1"/>
                    <a:pt x="1611" y="1"/>
                    <a:pt x="16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59"/>
            <p:cNvSpPr/>
            <p:nvPr/>
          </p:nvSpPr>
          <p:spPr>
            <a:xfrm>
              <a:off x="6643675" y="3872600"/>
              <a:ext cx="50" cy="25"/>
            </a:xfrm>
            <a:custGeom>
              <a:rect b="b" l="l" r="r" t="t"/>
              <a:pathLst>
                <a:path extrusionOk="0" h="1" w="2">
                  <a:moveTo>
                    <a:pt x="2" y="1"/>
                  </a:moveTo>
                  <a:lnTo>
                    <a:pt x="0" y="1"/>
                  </a:lnTo>
                  <a:lnTo>
                    <a:pt x="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59"/>
            <p:cNvSpPr/>
            <p:nvPr/>
          </p:nvSpPr>
          <p:spPr>
            <a:xfrm>
              <a:off x="6581325" y="3769325"/>
              <a:ext cx="79825" cy="179900"/>
            </a:xfrm>
            <a:custGeom>
              <a:rect b="b" l="l" r="r" t="t"/>
              <a:pathLst>
                <a:path extrusionOk="0" h="7196" w="3193">
                  <a:moveTo>
                    <a:pt x="1246" y="118"/>
                  </a:moveTo>
                  <a:lnTo>
                    <a:pt x="1246" y="118"/>
                  </a:lnTo>
                  <a:cubicBezTo>
                    <a:pt x="1248" y="189"/>
                    <a:pt x="1244" y="335"/>
                    <a:pt x="1243" y="427"/>
                  </a:cubicBezTo>
                  <a:cubicBezTo>
                    <a:pt x="1233" y="1078"/>
                    <a:pt x="1177" y="1729"/>
                    <a:pt x="1193" y="2381"/>
                  </a:cubicBezTo>
                  <a:cubicBezTo>
                    <a:pt x="1228" y="3670"/>
                    <a:pt x="1368" y="4933"/>
                    <a:pt x="1561" y="6194"/>
                  </a:cubicBezTo>
                  <a:cubicBezTo>
                    <a:pt x="1561" y="6197"/>
                    <a:pt x="1562" y="6199"/>
                    <a:pt x="1562" y="6201"/>
                  </a:cubicBezTo>
                  <a:lnTo>
                    <a:pt x="1560" y="6201"/>
                  </a:lnTo>
                  <a:cubicBezTo>
                    <a:pt x="1541" y="6119"/>
                    <a:pt x="1521" y="6039"/>
                    <a:pt x="1505" y="5958"/>
                  </a:cubicBezTo>
                  <a:cubicBezTo>
                    <a:pt x="1399" y="5426"/>
                    <a:pt x="1331" y="4917"/>
                    <a:pt x="1275" y="4384"/>
                  </a:cubicBezTo>
                  <a:cubicBezTo>
                    <a:pt x="1174" y="3267"/>
                    <a:pt x="1118" y="2144"/>
                    <a:pt x="1139" y="1026"/>
                  </a:cubicBezTo>
                  <a:cubicBezTo>
                    <a:pt x="1148" y="780"/>
                    <a:pt x="1169" y="535"/>
                    <a:pt x="1197" y="290"/>
                  </a:cubicBezTo>
                  <a:cubicBezTo>
                    <a:pt x="1201" y="252"/>
                    <a:pt x="1208" y="210"/>
                    <a:pt x="1215" y="159"/>
                  </a:cubicBezTo>
                  <a:cubicBezTo>
                    <a:pt x="1216" y="145"/>
                    <a:pt x="1221" y="134"/>
                    <a:pt x="1221" y="120"/>
                  </a:cubicBezTo>
                  <a:cubicBezTo>
                    <a:pt x="1224" y="122"/>
                    <a:pt x="1227" y="122"/>
                    <a:pt x="1230" y="122"/>
                  </a:cubicBezTo>
                  <a:cubicBezTo>
                    <a:pt x="1235" y="122"/>
                    <a:pt x="1241" y="121"/>
                    <a:pt x="1246" y="118"/>
                  </a:cubicBezTo>
                  <a:close/>
                  <a:moveTo>
                    <a:pt x="1098" y="688"/>
                  </a:moveTo>
                  <a:lnTo>
                    <a:pt x="1098" y="688"/>
                  </a:lnTo>
                  <a:cubicBezTo>
                    <a:pt x="1055" y="1339"/>
                    <a:pt x="1079" y="2004"/>
                    <a:pt x="1104" y="2654"/>
                  </a:cubicBezTo>
                  <a:cubicBezTo>
                    <a:pt x="1152" y="3710"/>
                    <a:pt x="1227" y="4768"/>
                    <a:pt x="1414" y="5810"/>
                  </a:cubicBezTo>
                  <a:cubicBezTo>
                    <a:pt x="1454" y="6020"/>
                    <a:pt x="1496" y="6233"/>
                    <a:pt x="1558" y="6437"/>
                  </a:cubicBezTo>
                  <a:lnTo>
                    <a:pt x="1558" y="6439"/>
                  </a:lnTo>
                  <a:cubicBezTo>
                    <a:pt x="1553" y="6602"/>
                    <a:pt x="1573" y="6866"/>
                    <a:pt x="1560" y="6968"/>
                  </a:cubicBezTo>
                  <a:lnTo>
                    <a:pt x="1541" y="6952"/>
                  </a:lnTo>
                  <a:cubicBezTo>
                    <a:pt x="1481" y="6905"/>
                    <a:pt x="1419" y="6845"/>
                    <a:pt x="1360" y="6788"/>
                  </a:cubicBezTo>
                  <a:lnTo>
                    <a:pt x="1355" y="6784"/>
                  </a:lnTo>
                  <a:cubicBezTo>
                    <a:pt x="1331" y="6761"/>
                    <a:pt x="1306" y="6736"/>
                    <a:pt x="1283" y="6713"/>
                  </a:cubicBezTo>
                  <a:cubicBezTo>
                    <a:pt x="1150" y="6578"/>
                    <a:pt x="1016" y="6427"/>
                    <a:pt x="919" y="6268"/>
                  </a:cubicBezTo>
                  <a:lnTo>
                    <a:pt x="919" y="6267"/>
                  </a:lnTo>
                  <a:cubicBezTo>
                    <a:pt x="807" y="6077"/>
                    <a:pt x="746" y="5874"/>
                    <a:pt x="801" y="5666"/>
                  </a:cubicBezTo>
                  <a:cubicBezTo>
                    <a:pt x="863" y="5467"/>
                    <a:pt x="980" y="5284"/>
                    <a:pt x="1020" y="5079"/>
                  </a:cubicBezTo>
                  <a:cubicBezTo>
                    <a:pt x="1021" y="5059"/>
                    <a:pt x="1002" y="5039"/>
                    <a:pt x="982" y="5039"/>
                  </a:cubicBezTo>
                  <a:cubicBezTo>
                    <a:pt x="978" y="5039"/>
                    <a:pt x="974" y="5040"/>
                    <a:pt x="970" y="5041"/>
                  </a:cubicBezTo>
                  <a:cubicBezTo>
                    <a:pt x="928" y="5061"/>
                    <a:pt x="917" y="5112"/>
                    <a:pt x="893" y="5149"/>
                  </a:cubicBezTo>
                  <a:lnTo>
                    <a:pt x="882" y="5169"/>
                  </a:lnTo>
                  <a:cubicBezTo>
                    <a:pt x="882" y="5169"/>
                    <a:pt x="882" y="5170"/>
                    <a:pt x="880" y="5170"/>
                  </a:cubicBezTo>
                  <a:cubicBezTo>
                    <a:pt x="851" y="5223"/>
                    <a:pt x="820" y="5278"/>
                    <a:pt x="788" y="5330"/>
                  </a:cubicBezTo>
                  <a:cubicBezTo>
                    <a:pt x="786" y="5331"/>
                    <a:pt x="786" y="5331"/>
                    <a:pt x="786" y="5334"/>
                  </a:cubicBezTo>
                  <a:cubicBezTo>
                    <a:pt x="740" y="5409"/>
                    <a:pt x="692" y="5484"/>
                    <a:pt x="645" y="5558"/>
                  </a:cubicBezTo>
                  <a:cubicBezTo>
                    <a:pt x="603" y="5630"/>
                    <a:pt x="511" y="5748"/>
                    <a:pt x="476" y="5766"/>
                  </a:cubicBezTo>
                  <a:cubicBezTo>
                    <a:pt x="475" y="5764"/>
                    <a:pt x="475" y="5763"/>
                    <a:pt x="474" y="5761"/>
                  </a:cubicBezTo>
                  <a:lnTo>
                    <a:pt x="474" y="5763"/>
                  </a:lnTo>
                  <a:cubicBezTo>
                    <a:pt x="471" y="5757"/>
                    <a:pt x="466" y="5742"/>
                    <a:pt x="465" y="5737"/>
                  </a:cubicBezTo>
                  <a:cubicBezTo>
                    <a:pt x="278" y="5082"/>
                    <a:pt x="24" y="4159"/>
                    <a:pt x="193" y="3528"/>
                  </a:cubicBezTo>
                  <a:cubicBezTo>
                    <a:pt x="265" y="3368"/>
                    <a:pt x="352" y="3209"/>
                    <a:pt x="444" y="3054"/>
                  </a:cubicBezTo>
                  <a:cubicBezTo>
                    <a:pt x="444" y="3053"/>
                    <a:pt x="445" y="3053"/>
                    <a:pt x="445" y="3052"/>
                  </a:cubicBezTo>
                  <a:cubicBezTo>
                    <a:pt x="469" y="3012"/>
                    <a:pt x="491" y="2973"/>
                    <a:pt x="515" y="2935"/>
                  </a:cubicBezTo>
                  <a:cubicBezTo>
                    <a:pt x="515" y="2934"/>
                    <a:pt x="516" y="2934"/>
                    <a:pt x="516" y="2932"/>
                  </a:cubicBezTo>
                  <a:lnTo>
                    <a:pt x="536" y="2901"/>
                  </a:lnTo>
                  <a:cubicBezTo>
                    <a:pt x="601" y="2790"/>
                    <a:pt x="681" y="2685"/>
                    <a:pt x="734" y="2568"/>
                  </a:cubicBezTo>
                  <a:cubicBezTo>
                    <a:pt x="742" y="2542"/>
                    <a:pt x="722" y="2523"/>
                    <a:pt x="700" y="2523"/>
                  </a:cubicBezTo>
                  <a:cubicBezTo>
                    <a:pt x="693" y="2523"/>
                    <a:pt x="686" y="2524"/>
                    <a:pt x="680" y="2528"/>
                  </a:cubicBezTo>
                  <a:cubicBezTo>
                    <a:pt x="677" y="2529"/>
                    <a:pt x="675" y="2532"/>
                    <a:pt x="672" y="2534"/>
                  </a:cubicBezTo>
                  <a:cubicBezTo>
                    <a:pt x="558" y="2652"/>
                    <a:pt x="453" y="2776"/>
                    <a:pt x="357" y="2906"/>
                  </a:cubicBezTo>
                  <a:lnTo>
                    <a:pt x="352" y="2910"/>
                  </a:lnTo>
                  <a:cubicBezTo>
                    <a:pt x="278" y="3009"/>
                    <a:pt x="208" y="3113"/>
                    <a:pt x="142" y="3219"/>
                  </a:cubicBezTo>
                  <a:cubicBezTo>
                    <a:pt x="141" y="3220"/>
                    <a:pt x="141" y="3222"/>
                    <a:pt x="140" y="3223"/>
                  </a:cubicBezTo>
                  <a:cubicBezTo>
                    <a:pt x="120" y="3256"/>
                    <a:pt x="99" y="3290"/>
                    <a:pt x="79" y="3322"/>
                  </a:cubicBezTo>
                  <a:cubicBezTo>
                    <a:pt x="79" y="3317"/>
                    <a:pt x="79" y="3312"/>
                    <a:pt x="81" y="3308"/>
                  </a:cubicBezTo>
                  <a:cubicBezTo>
                    <a:pt x="106" y="2886"/>
                    <a:pt x="145" y="2486"/>
                    <a:pt x="275" y="2083"/>
                  </a:cubicBezTo>
                  <a:cubicBezTo>
                    <a:pt x="280" y="2070"/>
                    <a:pt x="285" y="2054"/>
                    <a:pt x="290" y="2040"/>
                  </a:cubicBezTo>
                  <a:cubicBezTo>
                    <a:pt x="291" y="2040"/>
                    <a:pt x="291" y="2040"/>
                    <a:pt x="290" y="2039"/>
                  </a:cubicBezTo>
                  <a:cubicBezTo>
                    <a:pt x="302" y="2002"/>
                    <a:pt x="315" y="1964"/>
                    <a:pt x="331" y="1927"/>
                  </a:cubicBezTo>
                  <a:cubicBezTo>
                    <a:pt x="431" y="1654"/>
                    <a:pt x="588" y="1388"/>
                    <a:pt x="763" y="1139"/>
                  </a:cubicBezTo>
                  <a:cubicBezTo>
                    <a:pt x="826" y="1048"/>
                    <a:pt x="892" y="960"/>
                    <a:pt x="957" y="873"/>
                  </a:cubicBezTo>
                  <a:cubicBezTo>
                    <a:pt x="1005" y="811"/>
                    <a:pt x="1053" y="752"/>
                    <a:pt x="1098" y="688"/>
                  </a:cubicBezTo>
                  <a:close/>
                  <a:moveTo>
                    <a:pt x="1328" y="488"/>
                  </a:moveTo>
                  <a:cubicBezTo>
                    <a:pt x="1350" y="507"/>
                    <a:pt x="1371" y="526"/>
                    <a:pt x="1393" y="546"/>
                  </a:cubicBezTo>
                  <a:cubicBezTo>
                    <a:pt x="1526" y="661"/>
                    <a:pt x="1662" y="776"/>
                    <a:pt x="1793" y="896"/>
                  </a:cubicBezTo>
                  <a:cubicBezTo>
                    <a:pt x="1841" y="938"/>
                    <a:pt x="1888" y="983"/>
                    <a:pt x="1934" y="1030"/>
                  </a:cubicBezTo>
                  <a:lnTo>
                    <a:pt x="1935" y="1031"/>
                  </a:lnTo>
                  <a:cubicBezTo>
                    <a:pt x="2089" y="1180"/>
                    <a:pt x="2236" y="1340"/>
                    <a:pt x="2358" y="1509"/>
                  </a:cubicBezTo>
                  <a:cubicBezTo>
                    <a:pt x="2373" y="1529"/>
                    <a:pt x="2387" y="1550"/>
                    <a:pt x="2402" y="1571"/>
                  </a:cubicBezTo>
                  <a:cubicBezTo>
                    <a:pt x="2478" y="1684"/>
                    <a:pt x="2542" y="1798"/>
                    <a:pt x="2589" y="1915"/>
                  </a:cubicBezTo>
                  <a:cubicBezTo>
                    <a:pt x="2681" y="2188"/>
                    <a:pt x="2810" y="2564"/>
                    <a:pt x="2850" y="2795"/>
                  </a:cubicBezTo>
                  <a:cubicBezTo>
                    <a:pt x="2838" y="2787"/>
                    <a:pt x="2828" y="2775"/>
                    <a:pt x="2810" y="2761"/>
                  </a:cubicBezTo>
                  <a:cubicBezTo>
                    <a:pt x="2635" y="2612"/>
                    <a:pt x="2449" y="2478"/>
                    <a:pt x="2264" y="2343"/>
                  </a:cubicBezTo>
                  <a:lnTo>
                    <a:pt x="2217" y="2292"/>
                  </a:lnTo>
                  <a:cubicBezTo>
                    <a:pt x="2214" y="2290"/>
                    <a:pt x="2209" y="2289"/>
                    <a:pt x="2205" y="2289"/>
                  </a:cubicBezTo>
                  <a:cubicBezTo>
                    <a:pt x="2202" y="2289"/>
                    <a:pt x="2198" y="2290"/>
                    <a:pt x="2195" y="2291"/>
                  </a:cubicBezTo>
                  <a:lnTo>
                    <a:pt x="2193" y="2290"/>
                  </a:lnTo>
                  <a:cubicBezTo>
                    <a:pt x="2186" y="2287"/>
                    <a:pt x="2180" y="2285"/>
                    <a:pt x="2174" y="2285"/>
                  </a:cubicBezTo>
                  <a:cubicBezTo>
                    <a:pt x="2141" y="2285"/>
                    <a:pt x="2119" y="2335"/>
                    <a:pt x="2155" y="2355"/>
                  </a:cubicBezTo>
                  <a:cubicBezTo>
                    <a:pt x="2179" y="2373"/>
                    <a:pt x="2205" y="2390"/>
                    <a:pt x="2231" y="2409"/>
                  </a:cubicBezTo>
                  <a:cubicBezTo>
                    <a:pt x="2238" y="2417"/>
                    <a:pt x="2244" y="2425"/>
                    <a:pt x="2252" y="2432"/>
                  </a:cubicBezTo>
                  <a:cubicBezTo>
                    <a:pt x="2267" y="2450"/>
                    <a:pt x="2280" y="2465"/>
                    <a:pt x="2296" y="2482"/>
                  </a:cubicBezTo>
                  <a:cubicBezTo>
                    <a:pt x="2356" y="2550"/>
                    <a:pt x="2418" y="2617"/>
                    <a:pt x="2481" y="2683"/>
                  </a:cubicBezTo>
                  <a:lnTo>
                    <a:pt x="2483" y="2684"/>
                  </a:lnTo>
                  <a:cubicBezTo>
                    <a:pt x="2505" y="2707"/>
                    <a:pt x="2526" y="2729"/>
                    <a:pt x="2550" y="2752"/>
                  </a:cubicBezTo>
                  <a:cubicBezTo>
                    <a:pt x="2663" y="2868"/>
                    <a:pt x="2749" y="2968"/>
                    <a:pt x="2825" y="3110"/>
                  </a:cubicBezTo>
                  <a:cubicBezTo>
                    <a:pt x="2892" y="3231"/>
                    <a:pt x="2921" y="3271"/>
                    <a:pt x="2953" y="3411"/>
                  </a:cubicBezTo>
                  <a:cubicBezTo>
                    <a:pt x="2960" y="3547"/>
                    <a:pt x="2993" y="3809"/>
                    <a:pt x="3008" y="3988"/>
                  </a:cubicBezTo>
                  <a:cubicBezTo>
                    <a:pt x="3023" y="4147"/>
                    <a:pt x="3035" y="4378"/>
                    <a:pt x="2999" y="4479"/>
                  </a:cubicBezTo>
                  <a:cubicBezTo>
                    <a:pt x="2973" y="4450"/>
                    <a:pt x="2948" y="4422"/>
                    <a:pt x="2921" y="4394"/>
                  </a:cubicBezTo>
                  <a:cubicBezTo>
                    <a:pt x="2804" y="4280"/>
                    <a:pt x="2689" y="4165"/>
                    <a:pt x="2555" y="4070"/>
                  </a:cubicBezTo>
                  <a:cubicBezTo>
                    <a:pt x="2554" y="4069"/>
                    <a:pt x="2551" y="4068"/>
                    <a:pt x="2550" y="4067"/>
                  </a:cubicBezTo>
                  <a:cubicBezTo>
                    <a:pt x="2542" y="4062"/>
                    <a:pt x="2536" y="4058"/>
                    <a:pt x="2528" y="4057"/>
                  </a:cubicBezTo>
                  <a:cubicBezTo>
                    <a:pt x="2521" y="4054"/>
                    <a:pt x="2514" y="4053"/>
                    <a:pt x="2507" y="4053"/>
                  </a:cubicBezTo>
                  <a:cubicBezTo>
                    <a:pt x="2468" y="4053"/>
                    <a:pt x="2437" y="4086"/>
                    <a:pt x="2456" y="4135"/>
                  </a:cubicBezTo>
                  <a:cubicBezTo>
                    <a:pt x="2552" y="4326"/>
                    <a:pt x="2670" y="4568"/>
                    <a:pt x="2750" y="4798"/>
                  </a:cubicBezTo>
                  <a:cubicBezTo>
                    <a:pt x="2810" y="4986"/>
                    <a:pt x="2869" y="5165"/>
                    <a:pt x="2868" y="5341"/>
                  </a:cubicBezTo>
                  <a:cubicBezTo>
                    <a:pt x="2823" y="5475"/>
                    <a:pt x="2746" y="5743"/>
                    <a:pt x="2678" y="5918"/>
                  </a:cubicBezTo>
                  <a:cubicBezTo>
                    <a:pt x="2653" y="5987"/>
                    <a:pt x="2624" y="6060"/>
                    <a:pt x="2593" y="6132"/>
                  </a:cubicBezTo>
                  <a:cubicBezTo>
                    <a:pt x="2592" y="6135"/>
                    <a:pt x="2591" y="6139"/>
                    <a:pt x="2588" y="6143"/>
                  </a:cubicBezTo>
                  <a:cubicBezTo>
                    <a:pt x="2480" y="6394"/>
                    <a:pt x="2335" y="6652"/>
                    <a:pt x="2179" y="6843"/>
                  </a:cubicBezTo>
                  <a:lnTo>
                    <a:pt x="2175" y="6847"/>
                  </a:lnTo>
                  <a:cubicBezTo>
                    <a:pt x="2175" y="6848"/>
                    <a:pt x="2175" y="6848"/>
                    <a:pt x="2175" y="6848"/>
                  </a:cubicBezTo>
                  <a:lnTo>
                    <a:pt x="2175" y="6848"/>
                  </a:lnTo>
                  <a:cubicBezTo>
                    <a:pt x="2174" y="6848"/>
                    <a:pt x="2174" y="6848"/>
                    <a:pt x="2174" y="6847"/>
                  </a:cubicBezTo>
                  <a:cubicBezTo>
                    <a:pt x="2171" y="6849"/>
                    <a:pt x="2169" y="6853"/>
                    <a:pt x="2168" y="6855"/>
                  </a:cubicBezTo>
                  <a:cubicBezTo>
                    <a:pt x="2168" y="6855"/>
                    <a:pt x="2168" y="6855"/>
                    <a:pt x="2168" y="6855"/>
                  </a:cubicBezTo>
                  <a:lnTo>
                    <a:pt x="2168" y="6855"/>
                  </a:lnTo>
                  <a:cubicBezTo>
                    <a:pt x="2129" y="6901"/>
                    <a:pt x="2087" y="6951"/>
                    <a:pt x="2046" y="6993"/>
                  </a:cubicBezTo>
                  <a:lnTo>
                    <a:pt x="2046" y="6993"/>
                  </a:lnTo>
                  <a:lnTo>
                    <a:pt x="2046" y="6993"/>
                  </a:lnTo>
                  <a:cubicBezTo>
                    <a:pt x="2046" y="6993"/>
                    <a:pt x="2046" y="6993"/>
                    <a:pt x="2045" y="6993"/>
                  </a:cubicBezTo>
                  <a:lnTo>
                    <a:pt x="2029" y="7009"/>
                  </a:lnTo>
                  <a:cubicBezTo>
                    <a:pt x="2029" y="7009"/>
                    <a:pt x="2029" y="7010"/>
                    <a:pt x="2029" y="7010"/>
                  </a:cubicBezTo>
                  <a:lnTo>
                    <a:pt x="2029" y="7010"/>
                  </a:lnTo>
                  <a:cubicBezTo>
                    <a:pt x="1994" y="7045"/>
                    <a:pt x="1958" y="7075"/>
                    <a:pt x="1923" y="7096"/>
                  </a:cubicBezTo>
                  <a:cubicBezTo>
                    <a:pt x="1912" y="7102"/>
                    <a:pt x="1899" y="7107"/>
                    <a:pt x="1889" y="7111"/>
                  </a:cubicBezTo>
                  <a:cubicBezTo>
                    <a:pt x="1879" y="7115"/>
                    <a:pt x="1868" y="7117"/>
                    <a:pt x="1857" y="7121"/>
                  </a:cubicBezTo>
                  <a:cubicBezTo>
                    <a:pt x="1855" y="7121"/>
                    <a:pt x="1853" y="7122"/>
                    <a:pt x="1851" y="7122"/>
                  </a:cubicBezTo>
                  <a:lnTo>
                    <a:pt x="1850" y="7122"/>
                  </a:lnTo>
                  <a:cubicBezTo>
                    <a:pt x="1839" y="7098"/>
                    <a:pt x="1831" y="7072"/>
                    <a:pt x="1824" y="7048"/>
                  </a:cubicBezTo>
                  <a:cubicBezTo>
                    <a:pt x="1770" y="6878"/>
                    <a:pt x="1716" y="6709"/>
                    <a:pt x="1668" y="6536"/>
                  </a:cubicBezTo>
                  <a:cubicBezTo>
                    <a:pt x="1662" y="6449"/>
                    <a:pt x="1645" y="6363"/>
                    <a:pt x="1634" y="6278"/>
                  </a:cubicBezTo>
                  <a:cubicBezTo>
                    <a:pt x="1433" y="4964"/>
                    <a:pt x="1290" y="3637"/>
                    <a:pt x="1263" y="2295"/>
                  </a:cubicBezTo>
                  <a:cubicBezTo>
                    <a:pt x="1259" y="1691"/>
                    <a:pt x="1302" y="1091"/>
                    <a:pt x="1328" y="488"/>
                  </a:cubicBezTo>
                  <a:close/>
                  <a:moveTo>
                    <a:pt x="1270" y="0"/>
                  </a:moveTo>
                  <a:cubicBezTo>
                    <a:pt x="1263" y="0"/>
                    <a:pt x="1255" y="1"/>
                    <a:pt x="1246" y="4"/>
                  </a:cubicBezTo>
                  <a:cubicBezTo>
                    <a:pt x="1215" y="14"/>
                    <a:pt x="1181" y="46"/>
                    <a:pt x="1185" y="77"/>
                  </a:cubicBezTo>
                  <a:cubicBezTo>
                    <a:pt x="1171" y="78"/>
                    <a:pt x="1160" y="86"/>
                    <a:pt x="1156" y="100"/>
                  </a:cubicBezTo>
                  <a:cubicBezTo>
                    <a:pt x="1134" y="254"/>
                    <a:pt x="1118" y="411"/>
                    <a:pt x="1104" y="566"/>
                  </a:cubicBezTo>
                  <a:cubicBezTo>
                    <a:pt x="1095" y="568"/>
                    <a:pt x="1087" y="573"/>
                    <a:pt x="1083" y="582"/>
                  </a:cubicBezTo>
                  <a:cubicBezTo>
                    <a:pt x="918" y="831"/>
                    <a:pt x="729" y="1067"/>
                    <a:pt x="569" y="1320"/>
                  </a:cubicBezTo>
                  <a:lnTo>
                    <a:pt x="569" y="1322"/>
                  </a:lnTo>
                  <a:cubicBezTo>
                    <a:pt x="546" y="1358"/>
                    <a:pt x="523" y="1394"/>
                    <a:pt x="502" y="1431"/>
                  </a:cubicBezTo>
                  <a:cubicBezTo>
                    <a:pt x="362" y="1668"/>
                    <a:pt x="253" y="1923"/>
                    <a:pt x="175" y="2187"/>
                  </a:cubicBezTo>
                  <a:cubicBezTo>
                    <a:pt x="171" y="2200"/>
                    <a:pt x="167" y="2211"/>
                    <a:pt x="163" y="2224"/>
                  </a:cubicBezTo>
                  <a:cubicBezTo>
                    <a:pt x="137" y="2314"/>
                    <a:pt x="117" y="2404"/>
                    <a:pt x="98" y="2494"/>
                  </a:cubicBezTo>
                  <a:cubicBezTo>
                    <a:pt x="49" y="2759"/>
                    <a:pt x="24" y="3027"/>
                    <a:pt x="6" y="3294"/>
                  </a:cubicBezTo>
                  <a:cubicBezTo>
                    <a:pt x="6" y="3334"/>
                    <a:pt x="0" y="3375"/>
                    <a:pt x="2" y="3415"/>
                  </a:cubicBezTo>
                  <a:cubicBezTo>
                    <a:pt x="3" y="3430"/>
                    <a:pt x="6" y="3447"/>
                    <a:pt x="11" y="3462"/>
                  </a:cubicBezTo>
                  <a:cubicBezTo>
                    <a:pt x="20" y="3476"/>
                    <a:pt x="29" y="3481"/>
                    <a:pt x="39" y="3481"/>
                  </a:cubicBezTo>
                  <a:cubicBezTo>
                    <a:pt x="64" y="3481"/>
                    <a:pt x="88" y="3443"/>
                    <a:pt x="100" y="3420"/>
                  </a:cubicBezTo>
                  <a:cubicBezTo>
                    <a:pt x="116" y="3392"/>
                    <a:pt x="132" y="3363"/>
                    <a:pt x="147" y="3336"/>
                  </a:cubicBezTo>
                  <a:cubicBezTo>
                    <a:pt x="265" y="3135"/>
                    <a:pt x="395" y="2950"/>
                    <a:pt x="541" y="2776"/>
                  </a:cubicBezTo>
                  <a:lnTo>
                    <a:pt x="541" y="2776"/>
                  </a:lnTo>
                  <a:cubicBezTo>
                    <a:pt x="441" y="2936"/>
                    <a:pt x="333" y="3095"/>
                    <a:pt x="243" y="3259"/>
                  </a:cubicBezTo>
                  <a:cubicBezTo>
                    <a:pt x="225" y="3289"/>
                    <a:pt x="208" y="3320"/>
                    <a:pt x="194" y="3351"/>
                  </a:cubicBezTo>
                  <a:cubicBezTo>
                    <a:pt x="178" y="3384"/>
                    <a:pt x="165" y="3418"/>
                    <a:pt x="153" y="3452"/>
                  </a:cubicBezTo>
                  <a:cubicBezTo>
                    <a:pt x="75" y="3670"/>
                    <a:pt x="67" y="3909"/>
                    <a:pt x="79" y="4141"/>
                  </a:cubicBezTo>
                  <a:cubicBezTo>
                    <a:pt x="93" y="4558"/>
                    <a:pt x="153" y="4916"/>
                    <a:pt x="260" y="5318"/>
                  </a:cubicBezTo>
                  <a:cubicBezTo>
                    <a:pt x="352" y="5638"/>
                    <a:pt x="389" y="5839"/>
                    <a:pt x="471" y="5839"/>
                  </a:cubicBezTo>
                  <a:cubicBezTo>
                    <a:pt x="518" y="5839"/>
                    <a:pt x="580" y="5774"/>
                    <a:pt x="675" y="5627"/>
                  </a:cubicBezTo>
                  <a:cubicBezTo>
                    <a:pt x="675" y="5625"/>
                    <a:pt x="675" y="5625"/>
                    <a:pt x="676" y="5625"/>
                  </a:cubicBezTo>
                  <a:cubicBezTo>
                    <a:pt x="691" y="5599"/>
                    <a:pt x="709" y="5572"/>
                    <a:pt x="728" y="5542"/>
                  </a:cubicBezTo>
                  <a:cubicBezTo>
                    <a:pt x="728" y="5541"/>
                    <a:pt x="729" y="5541"/>
                    <a:pt x="729" y="5539"/>
                  </a:cubicBezTo>
                  <a:cubicBezTo>
                    <a:pt x="747" y="5511"/>
                    <a:pt x="765" y="5480"/>
                    <a:pt x="785" y="5447"/>
                  </a:cubicBezTo>
                  <a:cubicBezTo>
                    <a:pt x="803" y="5417"/>
                    <a:pt x="821" y="5386"/>
                    <a:pt x="840" y="5355"/>
                  </a:cubicBezTo>
                  <a:lnTo>
                    <a:pt x="840" y="5355"/>
                  </a:lnTo>
                  <a:cubicBezTo>
                    <a:pt x="799" y="5449"/>
                    <a:pt x="752" y="5561"/>
                    <a:pt x="723" y="5646"/>
                  </a:cubicBezTo>
                  <a:cubicBezTo>
                    <a:pt x="703" y="5727"/>
                    <a:pt x="697" y="5808"/>
                    <a:pt x="706" y="5887"/>
                  </a:cubicBezTo>
                  <a:cubicBezTo>
                    <a:pt x="706" y="5893"/>
                    <a:pt x="707" y="5900"/>
                    <a:pt x="708" y="5906"/>
                  </a:cubicBezTo>
                  <a:cubicBezTo>
                    <a:pt x="757" y="6303"/>
                    <a:pt x="1120" y="6667"/>
                    <a:pt x="1403" y="6928"/>
                  </a:cubicBezTo>
                  <a:cubicBezTo>
                    <a:pt x="1449" y="6964"/>
                    <a:pt x="1488" y="7014"/>
                    <a:pt x="1543" y="7038"/>
                  </a:cubicBezTo>
                  <a:cubicBezTo>
                    <a:pt x="1545" y="7039"/>
                    <a:pt x="1547" y="7039"/>
                    <a:pt x="1548" y="7040"/>
                  </a:cubicBezTo>
                  <a:cubicBezTo>
                    <a:pt x="1554" y="7041"/>
                    <a:pt x="1559" y="7041"/>
                    <a:pt x="1564" y="7041"/>
                  </a:cubicBezTo>
                  <a:cubicBezTo>
                    <a:pt x="1640" y="7041"/>
                    <a:pt x="1637" y="6932"/>
                    <a:pt x="1635" y="6873"/>
                  </a:cubicBezTo>
                  <a:cubicBezTo>
                    <a:pt x="1632" y="6806"/>
                    <a:pt x="1630" y="6740"/>
                    <a:pt x="1629" y="6673"/>
                  </a:cubicBezTo>
                  <a:lnTo>
                    <a:pt x="1629" y="6673"/>
                  </a:lnTo>
                  <a:cubicBezTo>
                    <a:pt x="1663" y="6792"/>
                    <a:pt x="1700" y="6910"/>
                    <a:pt x="1737" y="7028"/>
                  </a:cubicBezTo>
                  <a:cubicBezTo>
                    <a:pt x="1759" y="7084"/>
                    <a:pt x="1759" y="7169"/>
                    <a:pt x="1823" y="7194"/>
                  </a:cubicBezTo>
                  <a:cubicBezTo>
                    <a:pt x="1829" y="7195"/>
                    <a:pt x="1835" y="7196"/>
                    <a:pt x="1842" y="7196"/>
                  </a:cubicBezTo>
                  <a:cubicBezTo>
                    <a:pt x="1877" y="7196"/>
                    <a:pt x="1913" y="7184"/>
                    <a:pt x="1949" y="7164"/>
                  </a:cubicBezTo>
                  <a:cubicBezTo>
                    <a:pt x="1989" y="7143"/>
                    <a:pt x="2027" y="7112"/>
                    <a:pt x="2066" y="7076"/>
                  </a:cubicBezTo>
                  <a:lnTo>
                    <a:pt x="2066" y="7076"/>
                  </a:lnTo>
                  <a:cubicBezTo>
                    <a:pt x="2066" y="7077"/>
                    <a:pt x="2067" y="7077"/>
                    <a:pt x="2067" y="7078"/>
                  </a:cubicBezTo>
                  <a:cubicBezTo>
                    <a:pt x="2071" y="7075"/>
                    <a:pt x="2075" y="7071"/>
                    <a:pt x="2080" y="7067"/>
                  </a:cubicBezTo>
                  <a:cubicBezTo>
                    <a:pt x="2080" y="7066"/>
                    <a:pt x="2080" y="7065"/>
                    <a:pt x="2079" y="7064"/>
                  </a:cubicBezTo>
                  <a:lnTo>
                    <a:pt x="2079" y="7064"/>
                  </a:lnTo>
                  <a:cubicBezTo>
                    <a:pt x="2124" y="7022"/>
                    <a:pt x="2167" y="6973"/>
                    <a:pt x="2206" y="6923"/>
                  </a:cubicBezTo>
                  <a:lnTo>
                    <a:pt x="2206" y="6923"/>
                  </a:lnTo>
                  <a:cubicBezTo>
                    <a:pt x="2206" y="6923"/>
                    <a:pt x="2207" y="6924"/>
                    <a:pt x="2207" y="6925"/>
                  </a:cubicBezTo>
                  <a:cubicBezTo>
                    <a:pt x="2209" y="6923"/>
                    <a:pt x="2210" y="6920"/>
                    <a:pt x="2211" y="6919"/>
                  </a:cubicBezTo>
                  <a:cubicBezTo>
                    <a:pt x="2211" y="6919"/>
                    <a:pt x="2211" y="6918"/>
                    <a:pt x="2210" y="6918"/>
                  </a:cubicBezTo>
                  <a:lnTo>
                    <a:pt x="2210" y="6918"/>
                  </a:lnTo>
                  <a:cubicBezTo>
                    <a:pt x="2211" y="6917"/>
                    <a:pt x="2211" y="6917"/>
                    <a:pt x="2211" y="6916"/>
                  </a:cubicBezTo>
                  <a:cubicBezTo>
                    <a:pt x="2272" y="6842"/>
                    <a:pt x="2324" y="6767"/>
                    <a:pt x="2360" y="6719"/>
                  </a:cubicBezTo>
                  <a:cubicBezTo>
                    <a:pt x="2467" y="6560"/>
                    <a:pt x="2557" y="6391"/>
                    <a:pt x="2638" y="6219"/>
                  </a:cubicBezTo>
                  <a:cubicBezTo>
                    <a:pt x="2639" y="6215"/>
                    <a:pt x="2642" y="6211"/>
                    <a:pt x="2643" y="6209"/>
                  </a:cubicBezTo>
                  <a:cubicBezTo>
                    <a:pt x="2724" y="6031"/>
                    <a:pt x="2793" y="5848"/>
                    <a:pt x="2855" y="5663"/>
                  </a:cubicBezTo>
                  <a:cubicBezTo>
                    <a:pt x="2882" y="5586"/>
                    <a:pt x="2904" y="5505"/>
                    <a:pt x="2928" y="5428"/>
                  </a:cubicBezTo>
                  <a:cubicBezTo>
                    <a:pt x="2948" y="5372"/>
                    <a:pt x="2964" y="5359"/>
                    <a:pt x="2958" y="5287"/>
                  </a:cubicBezTo>
                  <a:cubicBezTo>
                    <a:pt x="2952" y="5242"/>
                    <a:pt x="2942" y="5194"/>
                    <a:pt x="2931" y="5146"/>
                  </a:cubicBezTo>
                  <a:cubicBezTo>
                    <a:pt x="2928" y="5134"/>
                    <a:pt x="2925" y="5122"/>
                    <a:pt x="2922" y="5109"/>
                  </a:cubicBezTo>
                  <a:cubicBezTo>
                    <a:pt x="2835" y="4773"/>
                    <a:pt x="2649" y="4388"/>
                    <a:pt x="2551" y="4167"/>
                  </a:cubicBezTo>
                  <a:lnTo>
                    <a:pt x="2551" y="4167"/>
                  </a:lnTo>
                  <a:cubicBezTo>
                    <a:pt x="2562" y="4176"/>
                    <a:pt x="2573" y="4185"/>
                    <a:pt x="2595" y="4203"/>
                  </a:cubicBezTo>
                  <a:cubicBezTo>
                    <a:pt x="2602" y="4209"/>
                    <a:pt x="2609" y="4214"/>
                    <a:pt x="2616" y="4221"/>
                  </a:cubicBezTo>
                  <a:cubicBezTo>
                    <a:pt x="2725" y="4317"/>
                    <a:pt x="2830" y="4418"/>
                    <a:pt x="2933" y="4520"/>
                  </a:cubicBezTo>
                  <a:cubicBezTo>
                    <a:pt x="2946" y="4530"/>
                    <a:pt x="2957" y="4543"/>
                    <a:pt x="2971" y="4552"/>
                  </a:cubicBezTo>
                  <a:cubicBezTo>
                    <a:pt x="2980" y="4557"/>
                    <a:pt x="2988" y="4561"/>
                    <a:pt x="2999" y="4561"/>
                  </a:cubicBezTo>
                  <a:cubicBezTo>
                    <a:pt x="3000" y="4561"/>
                    <a:pt x="3001" y="4561"/>
                    <a:pt x="3002" y="4561"/>
                  </a:cubicBezTo>
                  <a:cubicBezTo>
                    <a:pt x="3192" y="4561"/>
                    <a:pt x="3040" y="3673"/>
                    <a:pt x="3049" y="3516"/>
                  </a:cubicBezTo>
                  <a:cubicBezTo>
                    <a:pt x="3045" y="3378"/>
                    <a:pt x="3009" y="3280"/>
                    <a:pt x="2947" y="3177"/>
                  </a:cubicBezTo>
                  <a:cubicBezTo>
                    <a:pt x="2907" y="3112"/>
                    <a:pt x="2871" y="3050"/>
                    <a:pt x="2832" y="2992"/>
                  </a:cubicBezTo>
                  <a:lnTo>
                    <a:pt x="2832" y="2991"/>
                  </a:lnTo>
                  <a:cubicBezTo>
                    <a:pt x="2782" y="2914"/>
                    <a:pt x="2729" y="2842"/>
                    <a:pt x="2663" y="2769"/>
                  </a:cubicBezTo>
                  <a:cubicBezTo>
                    <a:pt x="2639" y="2744"/>
                    <a:pt x="2614" y="2719"/>
                    <a:pt x="2591" y="2693"/>
                  </a:cubicBezTo>
                  <a:cubicBezTo>
                    <a:pt x="2561" y="2662"/>
                    <a:pt x="2532" y="2630"/>
                    <a:pt x="2503" y="2599"/>
                  </a:cubicBezTo>
                  <a:lnTo>
                    <a:pt x="2503" y="2599"/>
                  </a:lnTo>
                  <a:cubicBezTo>
                    <a:pt x="2549" y="2633"/>
                    <a:pt x="2591" y="2666"/>
                    <a:pt x="2626" y="2693"/>
                  </a:cubicBezTo>
                  <a:cubicBezTo>
                    <a:pt x="2667" y="2725"/>
                    <a:pt x="2706" y="2759"/>
                    <a:pt x="2746" y="2791"/>
                  </a:cubicBezTo>
                  <a:cubicBezTo>
                    <a:pt x="2767" y="2808"/>
                    <a:pt x="2791" y="2828"/>
                    <a:pt x="2814" y="2846"/>
                  </a:cubicBezTo>
                  <a:cubicBezTo>
                    <a:pt x="2827" y="2858"/>
                    <a:pt x="2846" y="2866"/>
                    <a:pt x="2865" y="2866"/>
                  </a:cubicBezTo>
                  <a:cubicBezTo>
                    <a:pt x="2868" y="2866"/>
                    <a:pt x="2871" y="2865"/>
                    <a:pt x="2873" y="2865"/>
                  </a:cubicBezTo>
                  <a:cubicBezTo>
                    <a:pt x="2894" y="2864"/>
                    <a:pt x="2912" y="2853"/>
                    <a:pt x="2915" y="2827"/>
                  </a:cubicBezTo>
                  <a:cubicBezTo>
                    <a:pt x="2921" y="2760"/>
                    <a:pt x="2897" y="2693"/>
                    <a:pt x="2882" y="2628"/>
                  </a:cubicBezTo>
                  <a:cubicBezTo>
                    <a:pt x="2844" y="2484"/>
                    <a:pt x="2801" y="2342"/>
                    <a:pt x="2758" y="2199"/>
                  </a:cubicBezTo>
                  <a:cubicBezTo>
                    <a:pt x="2711" y="2046"/>
                    <a:pt x="2670" y="1892"/>
                    <a:pt x="2602" y="1750"/>
                  </a:cubicBezTo>
                  <a:cubicBezTo>
                    <a:pt x="2597" y="1741"/>
                    <a:pt x="2593" y="1734"/>
                    <a:pt x="2588" y="1726"/>
                  </a:cubicBezTo>
                  <a:cubicBezTo>
                    <a:pt x="2583" y="1717"/>
                    <a:pt x="2578" y="1708"/>
                    <a:pt x="2573" y="1698"/>
                  </a:cubicBezTo>
                  <a:cubicBezTo>
                    <a:pt x="2505" y="1575"/>
                    <a:pt x="2420" y="1458"/>
                    <a:pt x="2333" y="1346"/>
                  </a:cubicBezTo>
                  <a:cubicBezTo>
                    <a:pt x="2304" y="1308"/>
                    <a:pt x="2274" y="1271"/>
                    <a:pt x="2243" y="1233"/>
                  </a:cubicBezTo>
                  <a:cubicBezTo>
                    <a:pt x="2017" y="962"/>
                    <a:pt x="1717" y="704"/>
                    <a:pt x="1437" y="463"/>
                  </a:cubicBezTo>
                  <a:cubicBezTo>
                    <a:pt x="1401" y="432"/>
                    <a:pt x="1366" y="401"/>
                    <a:pt x="1331" y="370"/>
                  </a:cubicBezTo>
                  <a:cubicBezTo>
                    <a:pt x="1331" y="370"/>
                    <a:pt x="1330" y="370"/>
                    <a:pt x="1330" y="368"/>
                  </a:cubicBezTo>
                  <a:cubicBezTo>
                    <a:pt x="1332" y="288"/>
                    <a:pt x="1334" y="210"/>
                    <a:pt x="1334" y="130"/>
                  </a:cubicBezTo>
                  <a:cubicBezTo>
                    <a:pt x="1338" y="78"/>
                    <a:pt x="1328" y="0"/>
                    <a:pt x="12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59"/>
            <p:cNvSpPr/>
            <p:nvPr/>
          </p:nvSpPr>
          <p:spPr>
            <a:xfrm>
              <a:off x="6335525" y="3706950"/>
              <a:ext cx="80825" cy="296675"/>
            </a:xfrm>
            <a:custGeom>
              <a:rect b="b" l="l" r="r" t="t"/>
              <a:pathLst>
                <a:path extrusionOk="0" h="11867" w="3233">
                  <a:moveTo>
                    <a:pt x="1445" y="65"/>
                  </a:moveTo>
                  <a:cubicBezTo>
                    <a:pt x="1450" y="69"/>
                    <a:pt x="1455" y="72"/>
                    <a:pt x="1462" y="74"/>
                  </a:cubicBezTo>
                  <a:cubicBezTo>
                    <a:pt x="1466" y="75"/>
                    <a:pt x="1476" y="76"/>
                    <a:pt x="1489" y="76"/>
                  </a:cubicBezTo>
                  <a:cubicBezTo>
                    <a:pt x="1497" y="76"/>
                    <a:pt x="1507" y="75"/>
                    <a:pt x="1515" y="75"/>
                  </a:cubicBezTo>
                  <a:lnTo>
                    <a:pt x="1517" y="75"/>
                  </a:lnTo>
                  <a:cubicBezTo>
                    <a:pt x="1518" y="77"/>
                    <a:pt x="1520" y="80"/>
                    <a:pt x="1522" y="84"/>
                  </a:cubicBezTo>
                  <a:cubicBezTo>
                    <a:pt x="1523" y="87"/>
                    <a:pt x="1526" y="95"/>
                    <a:pt x="1529" y="106"/>
                  </a:cubicBezTo>
                  <a:cubicBezTo>
                    <a:pt x="1524" y="116"/>
                    <a:pt x="1522" y="126"/>
                    <a:pt x="1526" y="137"/>
                  </a:cubicBezTo>
                  <a:lnTo>
                    <a:pt x="1545" y="267"/>
                  </a:lnTo>
                  <a:cubicBezTo>
                    <a:pt x="1579" y="491"/>
                    <a:pt x="1605" y="709"/>
                    <a:pt x="1629" y="957"/>
                  </a:cubicBezTo>
                  <a:cubicBezTo>
                    <a:pt x="1691" y="1678"/>
                    <a:pt x="1709" y="2401"/>
                    <a:pt x="1750" y="3122"/>
                  </a:cubicBezTo>
                  <a:cubicBezTo>
                    <a:pt x="1806" y="4445"/>
                    <a:pt x="1833" y="5774"/>
                    <a:pt x="1764" y="7097"/>
                  </a:cubicBezTo>
                  <a:cubicBezTo>
                    <a:pt x="1708" y="8025"/>
                    <a:pt x="1601" y="8949"/>
                    <a:pt x="1484" y="9871"/>
                  </a:cubicBezTo>
                  <a:cubicBezTo>
                    <a:pt x="1536" y="9297"/>
                    <a:pt x="1564" y="8719"/>
                    <a:pt x="1600" y="8144"/>
                  </a:cubicBezTo>
                  <a:cubicBezTo>
                    <a:pt x="1675" y="6948"/>
                    <a:pt x="1714" y="5750"/>
                    <a:pt x="1704" y="4552"/>
                  </a:cubicBezTo>
                  <a:cubicBezTo>
                    <a:pt x="1694" y="3469"/>
                    <a:pt x="1596" y="2391"/>
                    <a:pt x="1514" y="1312"/>
                  </a:cubicBezTo>
                  <a:cubicBezTo>
                    <a:pt x="1482" y="971"/>
                    <a:pt x="1438" y="632"/>
                    <a:pt x="1430" y="290"/>
                  </a:cubicBezTo>
                  <a:cubicBezTo>
                    <a:pt x="1425" y="228"/>
                    <a:pt x="1424" y="163"/>
                    <a:pt x="1429" y="100"/>
                  </a:cubicBezTo>
                  <a:cubicBezTo>
                    <a:pt x="1429" y="95"/>
                    <a:pt x="1429" y="91"/>
                    <a:pt x="1430" y="89"/>
                  </a:cubicBezTo>
                  <a:lnTo>
                    <a:pt x="1434" y="77"/>
                  </a:lnTo>
                  <a:cubicBezTo>
                    <a:pt x="1435" y="75"/>
                    <a:pt x="1436" y="72"/>
                    <a:pt x="1437" y="71"/>
                  </a:cubicBezTo>
                  <a:cubicBezTo>
                    <a:pt x="1440" y="69"/>
                    <a:pt x="1442" y="66"/>
                    <a:pt x="1445" y="65"/>
                  </a:cubicBezTo>
                  <a:close/>
                  <a:moveTo>
                    <a:pt x="2066" y="10847"/>
                  </a:moveTo>
                  <a:lnTo>
                    <a:pt x="2066" y="10847"/>
                  </a:lnTo>
                  <a:cubicBezTo>
                    <a:pt x="2066" y="10847"/>
                    <a:pt x="2067" y="10847"/>
                    <a:pt x="2066" y="10848"/>
                  </a:cubicBezTo>
                  <a:lnTo>
                    <a:pt x="2066" y="10848"/>
                  </a:lnTo>
                  <a:lnTo>
                    <a:pt x="2066" y="10847"/>
                  </a:lnTo>
                  <a:close/>
                  <a:moveTo>
                    <a:pt x="1685" y="612"/>
                  </a:moveTo>
                  <a:lnTo>
                    <a:pt x="1685" y="612"/>
                  </a:lnTo>
                  <a:cubicBezTo>
                    <a:pt x="1739" y="669"/>
                    <a:pt x="1806" y="728"/>
                    <a:pt x="1862" y="787"/>
                  </a:cubicBezTo>
                  <a:cubicBezTo>
                    <a:pt x="1876" y="802"/>
                    <a:pt x="1889" y="816"/>
                    <a:pt x="1903" y="829"/>
                  </a:cubicBezTo>
                  <a:cubicBezTo>
                    <a:pt x="1903" y="831"/>
                    <a:pt x="1903" y="831"/>
                    <a:pt x="1905" y="831"/>
                  </a:cubicBezTo>
                  <a:cubicBezTo>
                    <a:pt x="2080" y="1008"/>
                    <a:pt x="2243" y="1181"/>
                    <a:pt x="2372" y="1382"/>
                  </a:cubicBezTo>
                  <a:cubicBezTo>
                    <a:pt x="2625" y="1758"/>
                    <a:pt x="2748" y="2175"/>
                    <a:pt x="2812" y="2629"/>
                  </a:cubicBezTo>
                  <a:cubicBezTo>
                    <a:pt x="2847" y="2852"/>
                    <a:pt x="2869" y="3093"/>
                    <a:pt x="2888" y="3338"/>
                  </a:cubicBezTo>
                  <a:cubicBezTo>
                    <a:pt x="2889" y="3352"/>
                    <a:pt x="2890" y="3365"/>
                    <a:pt x="2890" y="3380"/>
                  </a:cubicBezTo>
                  <a:cubicBezTo>
                    <a:pt x="2900" y="3511"/>
                    <a:pt x="2910" y="3645"/>
                    <a:pt x="2919" y="3779"/>
                  </a:cubicBezTo>
                  <a:lnTo>
                    <a:pt x="2919" y="3783"/>
                  </a:lnTo>
                  <a:cubicBezTo>
                    <a:pt x="2926" y="3908"/>
                    <a:pt x="2934" y="4031"/>
                    <a:pt x="2944" y="4153"/>
                  </a:cubicBezTo>
                  <a:cubicBezTo>
                    <a:pt x="2961" y="4443"/>
                    <a:pt x="2971" y="4737"/>
                    <a:pt x="2985" y="5028"/>
                  </a:cubicBezTo>
                  <a:cubicBezTo>
                    <a:pt x="2987" y="5105"/>
                    <a:pt x="2995" y="5223"/>
                    <a:pt x="3000" y="5271"/>
                  </a:cubicBezTo>
                  <a:cubicBezTo>
                    <a:pt x="2935" y="5225"/>
                    <a:pt x="2872" y="5178"/>
                    <a:pt x="2807" y="5131"/>
                  </a:cubicBezTo>
                  <a:cubicBezTo>
                    <a:pt x="2575" y="4963"/>
                    <a:pt x="2383" y="4803"/>
                    <a:pt x="2158" y="4632"/>
                  </a:cubicBezTo>
                  <a:cubicBezTo>
                    <a:pt x="2149" y="4625"/>
                    <a:pt x="2138" y="4622"/>
                    <a:pt x="2127" y="4622"/>
                  </a:cubicBezTo>
                  <a:cubicBezTo>
                    <a:pt x="2113" y="4622"/>
                    <a:pt x="2099" y="4628"/>
                    <a:pt x="2095" y="4644"/>
                  </a:cubicBezTo>
                  <a:cubicBezTo>
                    <a:pt x="2091" y="4655"/>
                    <a:pt x="2094" y="4665"/>
                    <a:pt x="2099" y="4674"/>
                  </a:cubicBezTo>
                  <a:lnTo>
                    <a:pt x="2099" y="4675"/>
                  </a:lnTo>
                  <a:cubicBezTo>
                    <a:pt x="2100" y="4677"/>
                    <a:pt x="2101" y="4679"/>
                    <a:pt x="2101" y="4680"/>
                  </a:cubicBezTo>
                  <a:cubicBezTo>
                    <a:pt x="2137" y="4732"/>
                    <a:pt x="2179" y="4778"/>
                    <a:pt x="2221" y="4827"/>
                  </a:cubicBezTo>
                  <a:cubicBezTo>
                    <a:pt x="2310" y="4925"/>
                    <a:pt x="2401" y="5023"/>
                    <a:pt x="2496" y="5120"/>
                  </a:cubicBezTo>
                  <a:lnTo>
                    <a:pt x="2497" y="5121"/>
                  </a:lnTo>
                  <a:cubicBezTo>
                    <a:pt x="2569" y="5195"/>
                    <a:pt x="2645" y="5270"/>
                    <a:pt x="2719" y="5344"/>
                  </a:cubicBezTo>
                  <a:cubicBezTo>
                    <a:pt x="2838" y="5461"/>
                    <a:pt x="2992" y="5594"/>
                    <a:pt x="3070" y="5704"/>
                  </a:cubicBezTo>
                  <a:cubicBezTo>
                    <a:pt x="3094" y="5725"/>
                    <a:pt x="3101" y="5803"/>
                    <a:pt x="3104" y="5818"/>
                  </a:cubicBezTo>
                  <a:cubicBezTo>
                    <a:pt x="3117" y="5898"/>
                    <a:pt x="3132" y="6049"/>
                    <a:pt x="3135" y="6140"/>
                  </a:cubicBezTo>
                  <a:cubicBezTo>
                    <a:pt x="3098" y="6099"/>
                    <a:pt x="3060" y="6058"/>
                    <a:pt x="3023" y="6018"/>
                  </a:cubicBezTo>
                  <a:cubicBezTo>
                    <a:pt x="2764" y="5746"/>
                    <a:pt x="2523" y="5455"/>
                    <a:pt x="2250" y="5195"/>
                  </a:cubicBezTo>
                  <a:cubicBezTo>
                    <a:pt x="2238" y="5182"/>
                    <a:pt x="2217" y="5171"/>
                    <a:pt x="2199" y="5171"/>
                  </a:cubicBezTo>
                  <a:cubicBezTo>
                    <a:pt x="2184" y="5171"/>
                    <a:pt x="2172" y="5178"/>
                    <a:pt x="2168" y="5199"/>
                  </a:cubicBezTo>
                  <a:cubicBezTo>
                    <a:pt x="2168" y="5208"/>
                    <a:pt x="2169" y="5214"/>
                    <a:pt x="2172" y="5220"/>
                  </a:cubicBezTo>
                  <a:cubicBezTo>
                    <a:pt x="2182" y="5247"/>
                    <a:pt x="2203" y="5269"/>
                    <a:pt x="2214" y="5293"/>
                  </a:cubicBezTo>
                  <a:cubicBezTo>
                    <a:pt x="2258" y="5360"/>
                    <a:pt x="2299" y="5427"/>
                    <a:pt x="2340" y="5494"/>
                  </a:cubicBezTo>
                  <a:lnTo>
                    <a:pt x="2341" y="5496"/>
                  </a:lnTo>
                  <a:cubicBezTo>
                    <a:pt x="2492" y="5739"/>
                    <a:pt x="2641" y="5983"/>
                    <a:pt x="2800" y="6222"/>
                  </a:cubicBezTo>
                  <a:cubicBezTo>
                    <a:pt x="2895" y="6371"/>
                    <a:pt x="3002" y="6508"/>
                    <a:pt x="3069" y="6636"/>
                  </a:cubicBezTo>
                  <a:cubicBezTo>
                    <a:pt x="3070" y="6640"/>
                    <a:pt x="3073" y="6646"/>
                    <a:pt x="3075" y="6651"/>
                  </a:cubicBezTo>
                  <a:lnTo>
                    <a:pt x="3082" y="6662"/>
                  </a:lnTo>
                  <a:cubicBezTo>
                    <a:pt x="3083" y="6665"/>
                    <a:pt x="3083" y="6667"/>
                    <a:pt x="3084" y="6670"/>
                  </a:cubicBezTo>
                  <a:cubicBezTo>
                    <a:pt x="3084" y="6676"/>
                    <a:pt x="3086" y="6691"/>
                    <a:pt x="3086" y="6697"/>
                  </a:cubicBezTo>
                  <a:cubicBezTo>
                    <a:pt x="3088" y="6704"/>
                    <a:pt x="3088" y="6709"/>
                    <a:pt x="3088" y="6714"/>
                  </a:cubicBezTo>
                  <a:cubicBezTo>
                    <a:pt x="3089" y="6752"/>
                    <a:pt x="3090" y="6788"/>
                    <a:pt x="3090" y="6825"/>
                  </a:cubicBezTo>
                  <a:cubicBezTo>
                    <a:pt x="3090" y="6976"/>
                    <a:pt x="3081" y="7125"/>
                    <a:pt x="3070" y="7275"/>
                  </a:cubicBezTo>
                  <a:cubicBezTo>
                    <a:pt x="3045" y="7669"/>
                    <a:pt x="2996" y="8007"/>
                    <a:pt x="2916" y="8393"/>
                  </a:cubicBezTo>
                  <a:cubicBezTo>
                    <a:pt x="2872" y="8629"/>
                    <a:pt x="2808" y="8939"/>
                    <a:pt x="2735" y="9129"/>
                  </a:cubicBezTo>
                  <a:cubicBezTo>
                    <a:pt x="2730" y="9138"/>
                    <a:pt x="2728" y="9145"/>
                    <a:pt x="2725" y="9150"/>
                  </a:cubicBezTo>
                  <a:cubicBezTo>
                    <a:pt x="2627" y="8973"/>
                    <a:pt x="2420" y="8673"/>
                    <a:pt x="2265" y="8483"/>
                  </a:cubicBezTo>
                  <a:cubicBezTo>
                    <a:pt x="2229" y="8443"/>
                    <a:pt x="2202" y="8395"/>
                    <a:pt x="2163" y="8359"/>
                  </a:cubicBezTo>
                  <a:cubicBezTo>
                    <a:pt x="2157" y="8352"/>
                    <a:pt x="2151" y="8347"/>
                    <a:pt x="2143" y="8343"/>
                  </a:cubicBezTo>
                  <a:cubicBezTo>
                    <a:pt x="2141" y="8341"/>
                    <a:pt x="2138" y="8341"/>
                    <a:pt x="2137" y="8340"/>
                  </a:cubicBezTo>
                  <a:cubicBezTo>
                    <a:pt x="2135" y="8340"/>
                    <a:pt x="2133" y="8340"/>
                    <a:pt x="2131" y="8340"/>
                  </a:cubicBezTo>
                  <a:cubicBezTo>
                    <a:pt x="2108" y="8340"/>
                    <a:pt x="2091" y="8363"/>
                    <a:pt x="2097" y="8388"/>
                  </a:cubicBezTo>
                  <a:cubicBezTo>
                    <a:pt x="2202" y="8650"/>
                    <a:pt x="2329" y="8905"/>
                    <a:pt x="2444" y="9163"/>
                  </a:cubicBezTo>
                  <a:cubicBezTo>
                    <a:pt x="2535" y="9384"/>
                    <a:pt x="2631" y="9517"/>
                    <a:pt x="2607" y="9732"/>
                  </a:cubicBezTo>
                  <a:cubicBezTo>
                    <a:pt x="2588" y="9930"/>
                    <a:pt x="2444" y="10240"/>
                    <a:pt x="2255" y="10556"/>
                  </a:cubicBezTo>
                  <a:cubicBezTo>
                    <a:pt x="2250" y="10564"/>
                    <a:pt x="2245" y="10570"/>
                    <a:pt x="2240" y="10578"/>
                  </a:cubicBezTo>
                  <a:cubicBezTo>
                    <a:pt x="2185" y="10668"/>
                    <a:pt x="2127" y="10758"/>
                    <a:pt x="2066" y="10847"/>
                  </a:cubicBezTo>
                  <a:lnTo>
                    <a:pt x="2066" y="10847"/>
                  </a:lnTo>
                  <a:lnTo>
                    <a:pt x="2066" y="10847"/>
                  </a:lnTo>
                  <a:cubicBezTo>
                    <a:pt x="2065" y="10848"/>
                    <a:pt x="2064" y="10849"/>
                    <a:pt x="2064" y="10851"/>
                  </a:cubicBezTo>
                  <a:cubicBezTo>
                    <a:pt x="2033" y="10895"/>
                    <a:pt x="2001" y="10941"/>
                    <a:pt x="1970" y="10985"/>
                  </a:cubicBezTo>
                  <a:cubicBezTo>
                    <a:pt x="1955" y="11006"/>
                    <a:pt x="1940" y="11027"/>
                    <a:pt x="1925" y="11048"/>
                  </a:cubicBezTo>
                  <a:cubicBezTo>
                    <a:pt x="1890" y="11095"/>
                    <a:pt x="1855" y="11140"/>
                    <a:pt x="1819" y="11184"/>
                  </a:cubicBezTo>
                  <a:cubicBezTo>
                    <a:pt x="1808" y="11198"/>
                    <a:pt x="1796" y="11214"/>
                    <a:pt x="1785" y="11228"/>
                  </a:cubicBezTo>
                  <a:cubicBezTo>
                    <a:pt x="1754" y="11266"/>
                    <a:pt x="1723" y="11302"/>
                    <a:pt x="1692" y="11337"/>
                  </a:cubicBezTo>
                  <a:cubicBezTo>
                    <a:pt x="1677" y="11356"/>
                    <a:pt x="1661" y="11372"/>
                    <a:pt x="1646" y="11389"/>
                  </a:cubicBezTo>
                  <a:cubicBezTo>
                    <a:pt x="1622" y="11414"/>
                    <a:pt x="1599" y="11440"/>
                    <a:pt x="1576" y="11462"/>
                  </a:cubicBezTo>
                  <a:lnTo>
                    <a:pt x="1534" y="11505"/>
                  </a:lnTo>
                  <a:cubicBezTo>
                    <a:pt x="1519" y="11517"/>
                    <a:pt x="1507" y="11529"/>
                    <a:pt x="1494" y="11541"/>
                  </a:cubicBezTo>
                  <a:cubicBezTo>
                    <a:pt x="1481" y="11547"/>
                    <a:pt x="1469" y="11554"/>
                    <a:pt x="1459" y="11562"/>
                  </a:cubicBezTo>
                  <a:cubicBezTo>
                    <a:pt x="1446" y="11569"/>
                    <a:pt x="1436" y="11574"/>
                    <a:pt x="1423" y="11577"/>
                  </a:cubicBezTo>
                  <a:cubicBezTo>
                    <a:pt x="1419" y="11479"/>
                    <a:pt x="1430" y="11199"/>
                    <a:pt x="1433" y="11033"/>
                  </a:cubicBezTo>
                  <a:cubicBezTo>
                    <a:pt x="1437" y="10888"/>
                    <a:pt x="1442" y="10741"/>
                    <a:pt x="1461" y="10597"/>
                  </a:cubicBezTo>
                  <a:cubicBezTo>
                    <a:pt x="1461" y="10559"/>
                    <a:pt x="1482" y="10509"/>
                    <a:pt x="1472" y="10461"/>
                  </a:cubicBezTo>
                  <a:lnTo>
                    <a:pt x="1471" y="10460"/>
                  </a:lnTo>
                  <a:cubicBezTo>
                    <a:pt x="1489" y="10317"/>
                    <a:pt x="1505" y="10172"/>
                    <a:pt x="1523" y="10029"/>
                  </a:cubicBezTo>
                  <a:cubicBezTo>
                    <a:pt x="1571" y="9667"/>
                    <a:pt x="1616" y="9303"/>
                    <a:pt x="1653" y="8939"/>
                  </a:cubicBezTo>
                  <a:cubicBezTo>
                    <a:pt x="1745" y="8154"/>
                    <a:pt x="1826" y="7366"/>
                    <a:pt x="1858" y="6577"/>
                  </a:cubicBezTo>
                  <a:cubicBezTo>
                    <a:pt x="1908" y="5208"/>
                    <a:pt x="1880" y="3836"/>
                    <a:pt x="1808" y="2466"/>
                  </a:cubicBezTo>
                  <a:cubicBezTo>
                    <a:pt x="1778" y="1914"/>
                    <a:pt x="1767" y="1361"/>
                    <a:pt x="1709" y="811"/>
                  </a:cubicBezTo>
                  <a:cubicBezTo>
                    <a:pt x="1703" y="744"/>
                    <a:pt x="1694" y="678"/>
                    <a:pt x="1685" y="612"/>
                  </a:cubicBezTo>
                  <a:close/>
                  <a:moveTo>
                    <a:pt x="1343" y="631"/>
                  </a:moveTo>
                  <a:cubicBezTo>
                    <a:pt x="1361" y="862"/>
                    <a:pt x="1390" y="1089"/>
                    <a:pt x="1411" y="1320"/>
                  </a:cubicBezTo>
                  <a:cubicBezTo>
                    <a:pt x="1463" y="1975"/>
                    <a:pt x="1524" y="2630"/>
                    <a:pt x="1562" y="3288"/>
                  </a:cubicBezTo>
                  <a:cubicBezTo>
                    <a:pt x="1615" y="4158"/>
                    <a:pt x="1612" y="5030"/>
                    <a:pt x="1605" y="5904"/>
                  </a:cubicBezTo>
                  <a:cubicBezTo>
                    <a:pt x="1589" y="7136"/>
                    <a:pt x="1526" y="8369"/>
                    <a:pt x="1442" y="9598"/>
                  </a:cubicBezTo>
                  <a:cubicBezTo>
                    <a:pt x="1415" y="9915"/>
                    <a:pt x="1382" y="10231"/>
                    <a:pt x="1347" y="10548"/>
                  </a:cubicBezTo>
                  <a:cubicBezTo>
                    <a:pt x="1343" y="10594"/>
                    <a:pt x="1333" y="10645"/>
                    <a:pt x="1324" y="10702"/>
                  </a:cubicBezTo>
                  <a:cubicBezTo>
                    <a:pt x="1323" y="10704"/>
                    <a:pt x="1322" y="10706"/>
                    <a:pt x="1322" y="10710"/>
                  </a:cubicBezTo>
                  <a:cubicBezTo>
                    <a:pt x="1311" y="10780"/>
                    <a:pt x="1302" y="10851"/>
                    <a:pt x="1293" y="10921"/>
                  </a:cubicBezTo>
                  <a:cubicBezTo>
                    <a:pt x="1255" y="11203"/>
                    <a:pt x="1228" y="11493"/>
                    <a:pt x="1178" y="11726"/>
                  </a:cubicBezTo>
                  <a:cubicBezTo>
                    <a:pt x="1172" y="11738"/>
                    <a:pt x="1169" y="11747"/>
                    <a:pt x="1167" y="11753"/>
                  </a:cubicBezTo>
                  <a:cubicBezTo>
                    <a:pt x="1153" y="11726"/>
                    <a:pt x="1135" y="11697"/>
                    <a:pt x="1116" y="11663"/>
                  </a:cubicBezTo>
                  <a:cubicBezTo>
                    <a:pt x="1067" y="11580"/>
                    <a:pt x="1010" y="11480"/>
                    <a:pt x="952" y="11379"/>
                  </a:cubicBezTo>
                  <a:cubicBezTo>
                    <a:pt x="947" y="11372"/>
                    <a:pt x="943" y="11364"/>
                    <a:pt x="937" y="11356"/>
                  </a:cubicBezTo>
                  <a:cubicBezTo>
                    <a:pt x="887" y="11271"/>
                    <a:pt x="839" y="11189"/>
                    <a:pt x="796" y="11120"/>
                  </a:cubicBezTo>
                  <a:cubicBezTo>
                    <a:pt x="790" y="11110"/>
                    <a:pt x="783" y="11099"/>
                    <a:pt x="778" y="11089"/>
                  </a:cubicBezTo>
                  <a:cubicBezTo>
                    <a:pt x="776" y="11085"/>
                    <a:pt x="773" y="11080"/>
                    <a:pt x="771" y="11076"/>
                  </a:cubicBezTo>
                  <a:cubicBezTo>
                    <a:pt x="638" y="10854"/>
                    <a:pt x="514" y="10635"/>
                    <a:pt x="437" y="10405"/>
                  </a:cubicBezTo>
                  <a:cubicBezTo>
                    <a:pt x="428" y="10370"/>
                    <a:pt x="421" y="10336"/>
                    <a:pt x="412" y="10303"/>
                  </a:cubicBezTo>
                  <a:cubicBezTo>
                    <a:pt x="405" y="10270"/>
                    <a:pt x="397" y="10238"/>
                    <a:pt x="391" y="10205"/>
                  </a:cubicBezTo>
                  <a:cubicBezTo>
                    <a:pt x="341" y="9963"/>
                    <a:pt x="324" y="9762"/>
                    <a:pt x="298" y="9494"/>
                  </a:cubicBezTo>
                  <a:cubicBezTo>
                    <a:pt x="279" y="9229"/>
                    <a:pt x="259" y="8948"/>
                    <a:pt x="308" y="8721"/>
                  </a:cubicBezTo>
                  <a:cubicBezTo>
                    <a:pt x="391" y="8407"/>
                    <a:pt x="500" y="8201"/>
                    <a:pt x="659" y="7907"/>
                  </a:cubicBezTo>
                  <a:cubicBezTo>
                    <a:pt x="740" y="7762"/>
                    <a:pt x="838" y="7626"/>
                    <a:pt x="916" y="7480"/>
                  </a:cubicBezTo>
                  <a:cubicBezTo>
                    <a:pt x="922" y="7461"/>
                    <a:pt x="911" y="7437"/>
                    <a:pt x="891" y="7433"/>
                  </a:cubicBezTo>
                  <a:cubicBezTo>
                    <a:pt x="889" y="7432"/>
                    <a:pt x="886" y="7432"/>
                    <a:pt x="884" y="7432"/>
                  </a:cubicBezTo>
                  <a:cubicBezTo>
                    <a:pt x="879" y="7432"/>
                    <a:pt x="875" y="7433"/>
                    <a:pt x="871" y="7434"/>
                  </a:cubicBezTo>
                  <a:cubicBezTo>
                    <a:pt x="855" y="7440"/>
                    <a:pt x="843" y="7458"/>
                    <a:pt x="829" y="7469"/>
                  </a:cubicBezTo>
                  <a:cubicBezTo>
                    <a:pt x="560" y="7760"/>
                    <a:pt x="308" y="8073"/>
                    <a:pt x="96" y="8407"/>
                  </a:cubicBezTo>
                  <a:cubicBezTo>
                    <a:pt x="94" y="8375"/>
                    <a:pt x="92" y="8335"/>
                    <a:pt x="91" y="8295"/>
                  </a:cubicBezTo>
                  <a:cubicBezTo>
                    <a:pt x="104" y="8289"/>
                    <a:pt x="115" y="8273"/>
                    <a:pt x="115" y="8258"/>
                  </a:cubicBezTo>
                  <a:cubicBezTo>
                    <a:pt x="114" y="8189"/>
                    <a:pt x="113" y="8120"/>
                    <a:pt x="113" y="8051"/>
                  </a:cubicBezTo>
                  <a:cubicBezTo>
                    <a:pt x="112" y="7815"/>
                    <a:pt x="117" y="7578"/>
                    <a:pt x="128" y="7342"/>
                  </a:cubicBezTo>
                  <a:cubicBezTo>
                    <a:pt x="153" y="7056"/>
                    <a:pt x="150" y="6832"/>
                    <a:pt x="218" y="6596"/>
                  </a:cubicBezTo>
                  <a:cubicBezTo>
                    <a:pt x="407" y="6179"/>
                    <a:pt x="787" y="5615"/>
                    <a:pt x="1069" y="5153"/>
                  </a:cubicBezTo>
                  <a:cubicBezTo>
                    <a:pt x="1092" y="5115"/>
                    <a:pt x="1190" y="4969"/>
                    <a:pt x="1133" y="4941"/>
                  </a:cubicBezTo>
                  <a:cubicBezTo>
                    <a:pt x="1133" y="4941"/>
                    <a:pt x="1132" y="4940"/>
                    <a:pt x="1132" y="4940"/>
                  </a:cubicBezTo>
                  <a:lnTo>
                    <a:pt x="1132" y="4940"/>
                  </a:lnTo>
                  <a:cubicBezTo>
                    <a:pt x="1132" y="4940"/>
                    <a:pt x="1132" y="4940"/>
                    <a:pt x="1132" y="4940"/>
                  </a:cubicBezTo>
                  <a:cubicBezTo>
                    <a:pt x="1125" y="4936"/>
                    <a:pt x="1117" y="4934"/>
                    <a:pt x="1106" y="4934"/>
                  </a:cubicBezTo>
                  <a:cubicBezTo>
                    <a:pt x="1102" y="4934"/>
                    <a:pt x="1098" y="4934"/>
                    <a:pt x="1094" y="4935"/>
                  </a:cubicBezTo>
                  <a:cubicBezTo>
                    <a:pt x="1074" y="4942"/>
                    <a:pt x="1059" y="4956"/>
                    <a:pt x="1045" y="4973"/>
                  </a:cubicBezTo>
                  <a:cubicBezTo>
                    <a:pt x="1045" y="4974"/>
                    <a:pt x="1044" y="4974"/>
                    <a:pt x="1044" y="4976"/>
                  </a:cubicBezTo>
                  <a:cubicBezTo>
                    <a:pt x="1038" y="4984"/>
                    <a:pt x="1033" y="4992"/>
                    <a:pt x="1027" y="5000"/>
                  </a:cubicBezTo>
                  <a:lnTo>
                    <a:pt x="1027" y="5000"/>
                  </a:lnTo>
                  <a:cubicBezTo>
                    <a:pt x="1023" y="5005"/>
                    <a:pt x="1018" y="5010"/>
                    <a:pt x="1014" y="5015"/>
                  </a:cubicBezTo>
                  <a:cubicBezTo>
                    <a:pt x="990" y="5044"/>
                    <a:pt x="922" y="5133"/>
                    <a:pt x="879" y="5188"/>
                  </a:cubicBezTo>
                  <a:cubicBezTo>
                    <a:pt x="725" y="5380"/>
                    <a:pt x="565" y="5584"/>
                    <a:pt x="396" y="5761"/>
                  </a:cubicBezTo>
                  <a:cubicBezTo>
                    <a:pt x="494" y="5584"/>
                    <a:pt x="601" y="5414"/>
                    <a:pt x="712" y="5246"/>
                  </a:cubicBezTo>
                  <a:cubicBezTo>
                    <a:pt x="712" y="5245"/>
                    <a:pt x="714" y="5244"/>
                    <a:pt x="715" y="5244"/>
                  </a:cubicBezTo>
                  <a:cubicBezTo>
                    <a:pt x="877" y="5002"/>
                    <a:pt x="1049" y="4766"/>
                    <a:pt x="1209" y="4524"/>
                  </a:cubicBezTo>
                  <a:cubicBezTo>
                    <a:pt x="1221" y="4503"/>
                    <a:pt x="1239" y="4482"/>
                    <a:pt x="1239" y="4456"/>
                  </a:cubicBezTo>
                  <a:cubicBezTo>
                    <a:pt x="1239" y="4453"/>
                    <a:pt x="1239" y="4451"/>
                    <a:pt x="1237" y="4448"/>
                  </a:cubicBezTo>
                  <a:cubicBezTo>
                    <a:pt x="1233" y="4430"/>
                    <a:pt x="1218" y="4422"/>
                    <a:pt x="1202" y="4422"/>
                  </a:cubicBezTo>
                  <a:cubicBezTo>
                    <a:pt x="1192" y="4422"/>
                    <a:pt x="1182" y="4425"/>
                    <a:pt x="1174" y="4432"/>
                  </a:cubicBezTo>
                  <a:cubicBezTo>
                    <a:pt x="994" y="4600"/>
                    <a:pt x="829" y="4783"/>
                    <a:pt x="659" y="4962"/>
                  </a:cubicBezTo>
                  <a:cubicBezTo>
                    <a:pt x="485" y="5149"/>
                    <a:pt x="329" y="5352"/>
                    <a:pt x="156" y="5538"/>
                  </a:cubicBezTo>
                  <a:cubicBezTo>
                    <a:pt x="142" y="4996"/>
                    <a:pt x="196" y="4154"/>
                    <a:pt x="228" y="3517"/>
                  </a:cubicBezTo>
                  <a:cubicBezTo>
                    <a:pt x="231" y="3475"/>
                    <a:pt x="233" y="3433"/>
                    <a:pt x="236" y="3391"/>
                  </a:cubicBezTo>
                  <a:cubicBezTo>
                    <a:pt x="236" y="3387"/>
                    <a:pt x="236" y="3383"/>
                    <a:pt x="237" y="3380"/>
                  </a:cubicBezTo>
                  <a:cubicBezTo>
                    <a:pt x="287" y="2638"/>
                    <a:pt x="360" y="1855"/>
                    <a:pt x="763" y="1241"/>
                  </a:cubicBezTo>
                  <a:cubicBezTo>
                    <a:pt x="763" y="1240"/>
                    <a:pt x="766" y="1240"/>
                    <a:pt x="766" y="1239"/>
                  </a:cubicBezTo>
                  <a:cubicBezTo>
                    <a:pt x="845" y="1119"/>
                    <a:pt x="936" y="1006"/>
                    <a:pt x="1044" y="900"/>
                  </a:cubicBezTo>
                  <a:cubicBezTo>
                    <a:pt x="1136" y="795"/>
                    <a:pt x="1244" y="720"/>
                    <a:pt x="1343" y="631"/>
                  </a:cubicBezTo>
                  <a:close/>
                  <a:moveTo>
                    <a:pt x="1355" y="1"/>
                  </a:moveTo>
                  <a:cubicBezTo>
                    <a:pt x="1334" y="30"/>
                    <a:pt x="1323" y="65"/>
                    <a:pt x="1323" y="99"/>
                  </a:cubicBezTo>
                  <a:cubicBezTo>
                    <a:pt x="1317" y="176"/>
                    <a:pt x="1320" y="252"/>
                    <a:pt x="1323" y="329"/>
                  </a:cubicBezTo>
                  <a:cubicBezTo>
                    <a:pt x="1325" y="394"/>
                    <a:pt x="1329" y="457"/>
                    <a:pt x="1333" y="521"/>
                  </a:cubicBezTo>
                  <a:cubicBezTo>
                    <a:pt x="1029" y="786"/>
                    <a:pt x="757" y="1082"/>
                    <a:pt x="572" y="1451"/>
                  </a:cubicBezTo>
                  <a:cubicBezTo>
                    <a:pt x="557" y="1481"/>
                    <a:pt x="544" y="1508"/>
                    <a:pt x="531" y="1538"/>
                  </a:cubicBezTo>
                  <a:cubicBezTo>
                    <a:pt x="259" y="2141"/>
                    <a:pt x="215" y="2812"/>
                    <a:pt x="165" y="3468"/>
                  </a:cubicBezTo>
                  <a:cubicBezTo>
                    <a:pt x="165" y="3474"/>
                    <a:pt x="164" y="3482"/>
                    <a:pt x="164" y="3489"/>
                  </a:cubicBezTo>
                  <a:cubicBezTo>
                    <a:pt x="160" y="3540"/>
                    <a:pt x="156" y="3593"/>
                    <a:pt x="153" y="3644"/>
                  </a:cubicBezTo>
                  <a:cubicBezTo>
                    <a:pt x="123" y="4150"/>
                    <a:pt x="86" y="4656"/>
                    <a:pt x="83" y="5163"/>
                  </a:cubicBezTo>
                  <a:cubicBezTo>
                    <a:pt x="82" y="5271"/>
                    <a:pt x="78" y="5381"/>
                    <a:pt x="78" y="5489"/>
                  </a:cubicBezTo>
                  <a:cubicBezTo>
                    <a:pt x="81" y="5530"/>
                    <a:pt x="72" y="5575"/>
                    <a:pt x="92" y="5612"/>
                  </a:cubicBezTo>
                  <a:cubicBezTo>
                    <a:pt x="105" y="5630"/>
                    <a:pt x="119" y="5638"/>
                    <a:pt x="134" y="5638"/>
                  </a:cubicBezTo>
                  <a:cubicBezTo>
                    <a:pt x="141" y="5638"/>
                    <a:pt x="150" y="5636"/>
                    <a:pt x="158" y="5632"/>
                  </a:cubicBezTo>
                  <a:cubicBezTo>
                    <a:pt x="220" y="5603"/>
                    <a:pt x="290" y="5476"/>
                    <a:pt x="324" y="5445"/>
                  </a:cubicBezTo>
                  <a:cubicBezTo>
                    <a:pt x="388" y="5366"/>
                    <a:pt x="452" y="5289"/>
                    <a:pt x="518" y="5212"/>
                  </a:cubicBezTo>
                  <a:cubicBezTo>
                    <a:pt x="588" y="5129"/>
                    <a:pt x="659" y="5050"/>
                    <a:pt x="733" y="4970"/>
                  </a:cubicBezTo>
                  <a:cubicBezTo>
                    <a:pt x="833" y="4864"/>
                    <a:pt x="948" y="4741"/>
                    <a:pt x="1056" y="4632"/>
                  </a:cubicBezTo>
                  <a:lnTo>
                    <a:pt x="1056" y="4632"/>
                  </a:lnTo>
                  <a:cubicBezTo>
                    <a:pt x="1003" y="4709"/>
                    <a:pt x="951" y="4786"/>
                    <a:pt x="896" y="4864"/>
                  </a:cubicBezTo>
                  <a:lnTo>
                    <a:pt x="895" y="4865"/>
                  </a:lnTo>
                  <a:cubicBezTo>
                    <a:pt x="669" y="5189"/>
                    <a:pt x="436" y="5511"/>
                    <a:pt x="257" y="5865"/>
                  </a:cubicBezTo>
                  <a:cubicBezTo>
                    <a:pt x="253" y="5873"/>
                    <a:pt x="252" y="5879"/>
                    <a:pt x="252" y="5885"/>
                  </a:cubicBezTo>
                  <a:cubicBezTo>
                    <a:pt x="252" y="5907"/>
                    <a:pt x="269" y="5924"/>
                    <a:pt x="290" y="5924"/>
                  </a:cubicBezTo>
                  <a:cubicBezTo>
                    <a:pt x="299" y="5924"/>
                    <a:pt x="308" y="5921"/>
                    <a:pt x="318" y="5914"/>
                  </a:cubicBezTo>
                  <a:cubicBezTo>
                    <a:pt x="417" y="5844"/>
                    <a:pt x="493" y="5741"/>
                    <a:pt x="577" y="5653"/>
                  </a:cubicBezTo>
                  <a:cubicBezTo>
                    <a:pt x="604" y="5623"/>
                    <a:pt x="630" y="5594"/>
                    <a:pt x="655" y="5563"/>
                  </a:cubicBezTo>
                  <a:cubicBezTo>
                    <a:pt x="663" y="5554"/>
                    <a:pt x="670" y="5545"/>
                    <a:pt x="678" y="5536"/>
                  </a:cubicBezTo>
                  <a:lnTo>
                    <a:pt x="678" y="5536"/>
                  </a:lnTo>
                  <a:cubicBezTo>
                    <a:pt x="671" y="5547"/>
                    <a:pt x="664" y="5558"/>
                    <a:pt x="657" y="5569"/>
                  </a:cubicBezTo>
                  <a:cubicBezTo>
                    <a:pt x="669" y="5555"/>
                    <a:pt x="680" y="5540"/>
                    <a:pt x="692" y="5528"/>
                  </a:cubicBezTo>
                  <a:lnTo>
                    <a:pt x="694" y="5525"/>
                  </a:lnTo>
                  <a:cubicBezTo>
                    <a:pt x="706" y="5508"/>
                    <a:pt x="718" y="5491"/>
                    <a:pt x="729" y="5475"/>
                  </a:cubicBezTo>
                  <a:lnTo>
                    <a:pt x="729" y="5475"/>
                  </a:lnTo>
                  <a:cubicBezTo>
                    <a:pt x="811" y="5374"/>
                    <a:pt x="891" y="5273"/>
                    <a:pt x="971" y="5174"/>
                  </a:cubicBezTo>
                  <a:lnTo>
                    <a:pt x="971" y="5174"/>
                  </a:lnTo>
                  <a:cubicBezTo>
                    <a:pt x="944" y="5219"/>
                    <a:pt x="915" y="5264"/>
                    <a:pt x="887" y="5305"/>
                  </a:cubicBezTo>
                  <a:cubicBezTo>
                    <a:pt x="700" y="5597"/>
                    <a:pt x="511" y="5889"/>
                    <a:pt x="334" y="6187"/>
                  </a:cubicBezTo>
                  <a:cubicBezTo>
                    <a:pt x="247" y="6347"/>
                    <a:pt x="127" y="6497"/>
                    <a:pt x="99" y="6681"/>
                  </a:cubicBezTo>
                  <a:cubicBezTo>
                    <a:pt x="55" y="7053"/>
                    <a:pt x="34" y="7429"/>
                    <a:pt x="27" y="7804"/>
                  </a:cubicBezTo>
                  <a:cubicBezTo>
                    <a:pt x="14" y="8010"/>
                    <a:pt x="0" y="8216"/>
                    <a:pt x="12" y="8421"/>
                  </a:cubicBezTo>
                  <a:cubicBezTo>
                    <a:pt x="16" y="8452"/>
                    <a:pt x="14" y="8485"/>
                    <a:pt x="27" y="8513"/>
                  </a:cubicBezTo>
                  <a:cubicBezTo>
                    <a:pt x="38" y="8529"/>
                    <a:pt x="51" y="8536"/>
                    <a:pt x="64" y="8536"/>
                  </a:cubicBezTo>
                  <a:cubicBezTo>
                    <a:pt x="90" y="8536"/>
                    <a:pt x="116" y="8508"/>
                    <a:pt x="130" y="8482"/>
                  </a:cubicBezTo>
                  <a:cubicBezTo>
                    <a:pt x="257" y="8278"/>
                    <a:pt x="390" y="8088"/>
                    <a:pt x="531" y="7908"/>
                  </a:cubicBezTo>
                  <a:cubicBezTo>
                    <a:pt x="576" y="7851"/>
                    <a:pt x="621" y="7796"/>
                    <a:pt x="668" y="7739"/>
                  </a:cubicBezTo>
                  <a:lnTo>
                    <a:pt x="668" y="7739"/>
                  </a:lnTo>
                  <a:cubicBezTo>
                    <a:pt x="644" y="7777"/>
                    <a:pt x="622" y="7813"/>
                    <a:pt x="602" y="7846"/>
                  </a:cubicBezTo>
                  <a:cubicBezTo>
                    <a:pt x="515" y="7995"/>
                    <a:pt x="438" y="8149"/>
                    <a:pt x="364" y="8302"/>
                  </a:cubicBezTo>
                  <a:cubicBezTo>
                    <a:pt x="360" y="8309"/>
                    <a:pt x="357" y="8318"/>
                    <a:pt x="354" y="8324"/>
                  </a:cubicBezTo>
                  <a:lnTo>
                    <a:pt x="354" y="8325"/>
                  </a:lnTo>
                  <a:cubicBezTo>
                    <a:pt x="303" y="8433"/>
                    <a:pt x="268" y="8503"/>
                    <a:pt x="242" y="8629"/>
                  </a:cubicBezTo>
                  <a:cubicBezTo>
                    <a:pt x="201" y="8859"/>
                    <a:pt x="215" y="9093"/>
                    <a:pt x="221" y="9325"/>
                  </a:cubicBezTo>
                  <a:cubicBezTo>
                    <a:pt x="227" y="9528"/>
                    <a:pt x="235" y="9729"/>
                    <a:pt x="256" y="9929"/>
                  </a:cubicBezTo>
                  <a:cubicBezTo>
                    <a:pt x="256" y="9935"/>
                    <a:pt x="257" y="9940"/>
                    <a:pt x="257" y="9945"/>
                  </a:cubicBezTo>
                  <a:cubicBezTo>
                    <a:pt x="262" y="9994"/>
                    <a:pt x="268" y="10046"/>
                    <a:pt x="274" y="10096"/>
                  </a:cubicBezTo>
                  <a:cubicBezTo>
                    <a:pt x="289" y="10185"/>
                    <a:pt x="310" y="10265"/>
                    <a:pt x="335" y="10341"/>
                  </a:cubicBezTo>
                  <a:cubicBezTo>
                    <a:pt x="345" y="10372"/>
                    <a:pt x="356" y="10401"/>
                    <a:pt x="369" y="10432"/>
                  </a:cubicBezTo>
                  <a:cubicBezTo>
                    <a:pt x="400" y="10513"/>
                    <a:pt x="437" y="10592"/>
                    <a:pt x="477" y="10676"/>
                  </a:cubicBezTo>
                  <a:cubicBezTo>
                    <a:pt x="560" y="10844"/>
                    <a:pt x="649" y="11008"/>
                    <a:pt x="741" y="11171"/>
                  </a:cubicBezTo>
                  <a:cubicBezTo>
                    <a:pt x="743" y="11175"/>
                    <a:pt x="746" y="11179"/>
                    <a:pt x="747" y="11184"/>
                  </a:cubicBezTo>
                  <a:cubicBezTo>
                    <a:pt x="802" y="11280"/>
                    <a:pt x="855" y="11374"/>
                    <a:pt x="907" y="11470"/>
                  </a:cubicBezTo>
                  <a:cubicBezTo>
                    <a:pt x="913" y="11480"/>
                    <a:pt x="918" y="11491"/>
                    <a:pt x="923" y="11501"/>
                  </a:cubicBezTo>
                  <a:lnTo>
                    <a:pt x="923" y="11502"/>
                  </a:lnTo>
                  <a:cubicBezTo>
                    <a:pt x="948" y="11546"/>
                    <a:pt x="971" y="11589"/>
                    <a:pt x="995" y="11635"/>
                  </a:cubicBezTo>
                  <a:cubicBezTo>
                    <a:pt x="1026" y="11692"/>
                    <a:pt x="1059" y="11749"/>
                    <a:pt x="1091" y="11806"/>
                  </a:cubicBezTo>
                  <a:cubicBezTo>
                    <a:pt x="1092" y="11809"/>
                    <a:pt x="1093" y="11811"/>
                    <a:pt x="1095" y="11812"/>
                  </a:cubicBezTo>
                  <a:cubicBezTo>
                    <a:pt x="1111" y="11838"/>
                    <a:pt x="1131" y="11863"/>
                    <a:pt x="1163" y="11867"/>
                  </a:cubicBezTo>
                  <a:cubicBezTo>
                    <a:pt x="1164" y="11867"/>
                    <a:pt x="1165" y="11867"/>
                    <a:pt x="1166" y="11867"/>
                  </a:cubicBezTo>
                  <a:cubicBezTo>
                    <a:pt x="1217" y="11867"/>
                    <a:pt x="1231" y="11806"/>
                    <a:pt x="1240" y="11765"/>
                  </a:cubicBezTo>
                  <a:cubicBezTo>
                    <a:pt x="1241" y="11760"/>
                    <a:pt x="1242" y="11752"/>
                    <a:pt x="1244" y="11745"/>
                  </a:cubicBezTo>
                  <a:cubicBezTo>
                    <a:pt x="1262" y="11663"/>
                    <a:pt x="1270" y="11608"/>
                    <a:pt x="1284" y="11513"/>
                  </a:cubicBezTo>
                  <a:cubicBezTo>
                    <a:pt x="1306" y="11353"/>
                    <a:pt x="1324" y="11218"/>
                    <a:pt x="1343" y="11079"/>
                  </a:cubicBezTo>
                  <a:lnTo>
                    <a:pt x="1343" y="11079"/>
                  </a:lnTo>
                  <a:cubicBezTo>
                    <a:pt x="1338" y="11204"/>
                    <a:pt x="1337" y="11332"/>
                    <a:pt x="1337" y="11460"/>
                  </a:cubicBezTo>
                  <a:cubicBezTo>
                    <a:pt x="1329" y="11601"/>
                    <a:pt x="1360" y="11653"/>
                    <a:pt x="1410" y="11653"/>
                  </a:cubicBezTo>
                  <a:cubicBezTo>
                    <a:pt x="1424" y="11653"/>
                    <a:pt x="1440" y="11649"/>
                    <a:pt x="1458" y="11641"/>
                  </a:cubicBezTo>
                  <a:cubicBezTo>
                    <a:pt x="1486" y="11629"/>
                    <a:pt x="1517" y="11608"/>
                    <a:pt x="1549" y="11580"/>
                  </a:cubicBezTo>
                  <a:cubicBezTo>
                    <a:pt x="1564" y="11569"/>
                    <a:pt x="1577" y="11557"/>
                    <a:pt x="1590" y="11543"/>
                  </a:cubicBezTo>
                  <a:cubicBezTo>
                    <a:pt x="1617" y="11517"/>
                    <a:pt x="1646" y="11488"/>
                    <a:pt x="1673" y="11460"/>
                  </a:cubicBezTo>
                  <a:cubicBezTo>
                    <a:pt x="1685" y="11445"/>
                    <a:pt x="1700" y="11430"/>
                    <a:pt x="1713" y="11415"/>
                  </a:cubicBezTo>
                  <a:cubicBezTo>
                    <a:pt x="1750" y="11373"/>
                    <a:pt x="1785" y="11331"/>
                    <a:pt x="1813" y="11296"/>
                  </a:cubicBezTo>
                  <a:cubicBezTo>
                    <a:pt x="1823" y="11284"/>
                    <a:pt x="1833" y="11270"/>
                    <a:pt x="1843" y="11260"/>
                  </a:cubicBezTo>
                  <a:cubicBezTo>
                    <a:pt x="1850" y="11251"/>
                    <a:pt x="1857" y="11243"/>
                    <a:pt x="1862" y="11235"/>
                  </a:cubicBezTo>
                  <a:cubicBezTo>
                    <a:pt x="1893" y="11196"/>
                    <a:pt x="1925" y="11156"/>
                    <a:pt x="1956" y="11115"/>
                  </a:cubicBezTo>
                  <a:cubicBezTo>
                    <a:pt x="1970" y="11098"/>
                    <a:pt x="1983" y="11080"/>
                    <a:pt x="1996" y="11062"/>
                  </a:cubicBezTo>
                  <a:cubicBezTo>
                    <a:pt x="2094" y="10930"/>
                    <a:pt x="2189" y="10794"/>
                    <a:pt x="2279" y="10653"/>
                  </a:cubicBezTo>
                  <a:cubicBezTo>
                    <a:pt x="2282" y="10648"/>
                    <a:pt x="2287" y="10642"/>
                    <a:pt x="2290" y="10637"/>
                  </a:cubicBezTo>
                  <a:cubicBezTo>
                    <a:pt x="2300" y="10621"/>
                    <a:pt x="2310" y="10605"/>
                    <a:pt x="2321" y="10588"/>
                  </a:cubicBezTo>
                  <a:cubicBezTo>
                    <a:pt x="2476" y="10339"/>
                    <a:pt x="2636" y="10081"/>
                    <a:pt x="2682" y="9786"/>
                  </a:cubicBezTo>
                  <a:cubicBezTo>
                    <a:pt x="2691" y="9714"/>
                    <a:pt x="2707" y="9641"/>
                    <a:pt x="2693" y="9569"/>
                  </a:cubicBezTo>
                  <a:cubicBezTo>
                    <a:pt x="2679" y="9494"/>
                    <a:pt x="2643" y="9433"/>
                    <a:pt x="2635" y="9409"/>
                  </a:cubicBezTo>
                  <a:cubicBezTo>
                    <a:pt x="2511" y="9136"/>
                    <a:pt x="2374" y="8869"/>
                    <a:pt x="2252" y="8594"/>
                  </a:cubicBezTo>
                  <a:cubicBezTo>
                    <a:pt x="2244" y="8578"/>
                    <a:pt x="2236" y="8558"/>
                    <a:pt x="2228" y="8537"/>
                  </a:cubicBezTo>
                  <a:lnTo>
                    <a:pt x="2228" y="8537"/>
                  </a:lnTo>
                  <a:cubicBezTo>
                    <a:pt x="2275" y="8603"/>
                    <a:pt x="2323" y="8669"/>
                    <a:pt x="2369" y="8735"/>
                  </a:cubicBezTo>
                  <a:cubicBezTo>
                    <a:pt x="2375" y="8743"/>
                    <a:pt x="2382" y="8751"/>
                    <a:pt x="2388" y="8761"/>
                  </a:cubicBezTo>
                  <a:cubicBezTo>
                    <a:pt x="2389" y="8762"/>
                    <a:pt x="2389" y="8763"/>
                    <a:pt x="2390" y="8763"/>
                  </a:cubicBezTo>
                  <a:cubicBezTo>
                    <a:pt x="2447" y="8846"/>
                    <a:pt x="2506" y="8931"/>
                    <a:pt x="2559" y="9018"/>
                  </a:cubicBezTo>
                  <a:cubicBezTo>
                    <a:pt x="2559" y="9019"/>
                    <a:pt x="2561" y="9019"/>
                    <a:pt x="2561" y="9020"/>
                  </a:cubicBezTo>
                  <a:cubicBezTo>
                    <a:pt x="2566" y="9028"/>
                    <a:pt x="2571" y="9035"/>
                    <a:pt x="2575" y="9044"/>
                  </a:cubicBezTo>
                  <a:lnTo>
                    <a:pt x="2656" y="9175"/>
                  </a:lnTo>
                  <a:cubicBezTo>
                    <a:pt x="2671" y="9196"/>
                    <a:pt x="2686" y="9221"/>
                    <a:pt x="2712" y="9229"/>
                  </a:cubicBezTo>
                  <a:cubicBezTo>
                    <a:pt x="2714" y="9230"/>
                    <a:pt x="2717" y="9230"/>
                    <a:pt x="2719" y="9230"/>
                  </a:cubicBezTo>
                  <a:cubicBezTo>
                    <a:pt x="2722" y="9230"/>
                    <a:pt x="2724" y="9231"/>
                    <a:pt x="2726" y="9231"/>
                  </a:cubicBezTo>
                  <a:cubicBezTo>
                    <a:pt x="2773" y="9231"/>
                    <a:pt x="2792" y="9173"/>
                    <a:pt x="2810" y="9136"/>
                  </a:cubicBezTo>
                  <a:cubicBezTo>
                    <a:pt x="2843" y="9049"/>
                    <a:pt x="2866" y="8958"/>
                    <a:pt x="2890" y="8869"/>
                  </a:cubicBezTo>
                  <a:cubicBezTo>
                    <a:pt x="3054" y="8176"/>
                    <a:pt x="3165" y="7469"/>
                    <a:pt x="3182" y="6755"/>
                  </a:cubicBezTo>
                  <a:cubicBezTo>
                    <a:pt x="3180" y="6723"/>
                    <a:pt x="3188" y="6688"/>
                    <a:pt x="3177" y="6658"/>
                  </a:cubicBezTo>
                  <a:cubicBezTo>
                    <a:pt x="3176" y="6654"/>
                    <a:pt x="3175" y="6650"/>
                    <a:pt x="3172" y="6647"/>
                  </a:cubicBezTo>
                  <a:cubicBezTo>
                    <a:pt x="3172" y="6640"/>
                    <a:pt x="3171" y="6632"/>
                    <a:pt x="3168" y="6625"/>
                  </a:cubicBezTo>
                  <a:cubicBezTo>
                    <a:pt x="3161" y="6598"/>
                    <a:pt x="3141" y="6575"/>
                    <a:pt x="3126" y="6554"/>
                  </a:cubicBezTo>
                  <a:lnTo>
                    <a:pt x="3122" y="6549"/>
                  </a:lnTo>
                  <a:cubicBezTo>
                    <a:pt x="3117" y="6543"/>
                    <a:pt x="3114" y="6537"/>
                    <a:pt x="3108" y="6531"/>
                  </a:cubicBezTo>
                  <a:cubicBezTo>
                    <a:pt x="2928" y="6302"/>
                    <a:pt x="2744" y="6022"/>
                    <a:pt x="2565" y="5736"/>
                  </a:cubicBezTo>
                  <a:cubicBezTo>
                    <a:pt x="2565" y="5736"/>
                    <a:pt x="2565" y="5735"/>
                    <a:pt x="2564" y="5735"/>
                  </a:cubicBezTo>
                  <a:cubicBezTo>
                    <a:pt x="2518" y="5664"/>
                    <a:pt x="2475" y="5592"/>
                    <a:pt x="2431" y="5522"/>
                  </a:cubicBezTo>
                  <a:lnTo>
                    <a:pt x="2430" y="5520"/>
                  </a:lnTo>
                  <a:cubicBezTo>
                    <a:pt x="2394" y="5462"/>
                    <a:pt x="2359" y="5405"/>
                    <a:pt x="2324" y="5349"/>
                  </a:cubicBezTo>
                  <a:lnTo>
                    <a:pt x="2324" y="5349"/>
                  </a:lnTo>
                  <a:cubicBezTo>
                    <a:pt x="2574" y="5604"/>
                    <a:pt x="2801" y="5879"/>
                    <a:pt x="3045" y="6141"/>
                  </a:cubicBezTo>
                  <a:cubicBezTo>
                    <a:pt x="3054" y="6155"/>
                    <a:pt x="3061" y="6162"/>
                    <a:pt x="3066" y="6168"/>
                  </a:cubicBezTo>
                  <a:cubicBezTo>
                    <a:pt x="3082" y="6187"/>
                    <a:pt x="3097" y="6204"/>
                    <a:pt x="3114" y="6222"/>
                  </a:cubicBezTo>
                  <a:cubicBezTo>
                    <a:pt x="3122" y="6232"/>
                    <a:pt x="3135" y="6240"/>
                    <a:pt x="3148" y="6244"/>
                  </a:cubicBezTo>
                  <a:cubicBezTo>
                    <a:pt x="3152" y="6245"/>
                    <a:pt x="3156" y="6245"/>
                    <a:pt x="3159" y="6245"/>
                  </a:cubicBezTo>
                  <a:cubicBezTo>
                    <a:pt x="3164" y="6245"/>
                    <a:pt x="3169" y="6244"/>
                    <a:pt x="3173" y="6243"/>
                  </a:cubicBezTo>
                  <a:cubicBezTo>
                    <a:pt x="3233" y="6212"/>
                    <a:pt x="3202" y="6129"/>
                    <a:pt x="3202" y="6075"/>
                  </a:cubicBezTo>
                  <a:cubicBezTo>
                    <a:pt x="3191" y="5944"/>
                    <a:pt x="3177" y="5838"/>
                    <a:pt x="3166" y="5751"/>
                  </a:cubicBezTo>
                  <a:cubicBezTo>
                    <a:pt x="3165" y="5745"/>
                    <a:pt x="3165" y="5739"/>
                    <a:pt x="3163" y="5733"/>
                  </a:cubicBezTo>
                  <a:cubicBezTo>
                    <a:pt x="3148" y="5664"/>
                    <a:pt x="3093" y="5614"/>
                    <a:pt x="3048" y="5564"/>
                  </a:cubicBezTo>
                  <a:cubicBezTo>
                    <a:pt x="2944" y="5457"/>
                    <a:pt x="2831" y="5359"/>
                    <a:pt x="2724" y="5255"/>
                  </a:cubicBezTo>
                  <a:cubicBezTo>
                    <a:pt x="2630" y="5159"/>
                    <a:pt x="2527" y="5059"/>
                    <a:pt x="2430" y="4956"/>
                  </a:cubicBezTo>
                  <a:cubicBezTo>
                    <a:pt x="2393" y="4917"/>
                    <a:pt x="2357" y="4879"/>
                    <a:pt x="2322" y="4840"/>
                  </a:cubicBezTo>
                  <a:lnTo>
                    <a:pt x="2322" y="4840"/>
                  </a:lnTo>
                  <a:cubicBezTo>
                    <a:pt x="2383" y="4889"/>
                    <a:pt x="2445" y="4938"/>
                    <a:pt x="2508" y="4988"/>
                  </a:cubicBezTo>
                  <a:cubicBezTo>
                    <a:pt x="2699" y="5138"/>
                    <a:pt x="2887" y="5283"/>
                    <a:pt x="3033" y="5390"/>
                  </a:cubicBezTo>
                  <a:cubicBezTo>
                    <a:pt x="3040" y="5396"/>
                    <a:pt x="3048" y="5399"/>
                    <a:pt x="3056" y="5399"/>
                  </a:cubicBezTo>
                  <a:cubicBezTo>
                    <a:pt x="3065" y="5399"/>
                    <a:pt x="3074" y="5395"/>
                    <a:pt x="3081" y="5389"/>
                  </a:cubicBezTo>
                  <a:cubicBezTo>
                    <a:pt x="3091" y="5380"/>
                    <a:pt x="3098" y="5365"/>
                    <a:pt x="3094" y="5350"/>
                  </a:cubicBezTo>
                  <a:lnTo>
                    <a:pt x="3090" y="5342"/>
                  </a:lnTo>
                  <a:cubicBezTo>
                    <a:pt x="3093" y="5336"/>
                    <a:pt x="3095" y="5329"/>
                    <a:pt x="3094" y="5322"/>
                  </a:cubicBezTo>
                  <a:cubicBezTo>
                    <a:pt x="3093" y="5250"/>
                    <a:pt x="3086" y="5177"/>
                    <a:pt x="3083" y="5105"/>
                  </a:cubicBezTo>
                  <a:cubicBezTo>
                    <a:pt x="3074" y="4879"/>
                    <a:pt x="3070" y="4654"/>
                    <a:pt x="3049" y="4428"/>
                  </a:cubicBezTo>
                  <a:cubicBezTo>
                    <a:pt x="3022" y="4114"/>
                    <a:pt x="2998" y="3776"/>
                    <a:pt x="2972" y="3450"/>
                  </a:cubicBezTo>
                  <a:cubicBezTo>
                    <a:pt x="2971" y="3436"/>
                    <a:pt x="2970" y="3423"/>
                    <a:pt x="2970" y="3410"/>
                  </a:cubicBezTo>
                  <a:cubicBezTo>
                    <a:pt x="2954" y="3210"/>
                    <a:pt x="2935" y="3014"/>
                    <a:pt x="2915" y="2834"/>
                  </a:cubicBezTo>
                  <a:cubicBezTo>
                    <a:pt x="2872" y="2511"/>
                    <a:pt x="2818" y="2187"/>
                    <a:pt x="2700" y="1882"/>
                  </a:cubicBezTo>
                  <a:cubicBezTo>
                    <a:pt x="2614" y="1647"/>
                    <a:pt x="2483" y="1429"/>
                    <a:pt x="2337" y="1227"/>
                  </a:cubicBezTo>
                  <a:cubicBezTo>
                    <a:pt x="2295" y="1172"/>
                    <a:pt x="2250" y="1117"/>
                    <a:pt x="2204" y="1065"/>
                  </a:cubicBezTo>
                  <a:cubicBezTo>
                    <a:pt x="2055" y="887"/>
                    <a:pt x="1895" y="718"/>
                    <a:pt x="1737" y="550"/>
                  </a:cubicBezTo>
                  <a:cubicBezTo>
                    <a:pt x="1699" y="508"/>
                    <a:pt x="1723" y="528"/>
                    <a:pt x="1678" y="468"/>
                  </a:cubicBezTo>
                  <a:cubicBezTo>
                    <a:pt x="1674" y="465"/>
                    <a:pt x="1669" y="462"/>
                    <a:pt x="1665" y="461"/>
                  </a:cubicBezTo>
                  <a:cubicBezTo>
                    <a:pt x="1659" y="370"/>
                    <a:pt x="1653" y="283"/>
                    <a:pt x="1647" y="233"/>
                  </a:cubicBezTo>
                  <a:cubicBezTo>
                    <a:pt x="1633" y="154"/>
                    <a:pt x="1629" y="66"/>
                    <a:pt x="1579" y="2"/>
                  </a:cubicBezTo>
                  <a:cubicBezTo>
                    <a:pt x="1566" y="8"/>
                    <a:pt x="1553" y="13"/>
                    <a:pt x="1539" y="18"/>
                  </a:cubicBezTo>
                  <a:cubicBezTo>
                    <a:pt x="1516" y="26"/>
                    <a:pt x="1493" y="29"/>
                    <a:pt x="1470" y="29"/>
                  </a:cubicBezTo>
                  <a:cubicBezTo>
                    <a:pt x="1447" y="29"/>
                    <a:pt x="1425" y="26"/>
                    <a:pt x="1404" y="21"/>
                  </a:cubicBezTo>
                  <a:cubicBezTo>
                    <a:pt x="1394" y="19"/>
                    <a:pt x="1384" y="15"/>
                    <a:pt x="1374" y="10"/>
                  </a:cubicBezTo>
                  <a:cubicBezTo>
                    <a:pt x="1368" y="8"/>
                    <a:pt x="1361" y="5"/>
                    <a:pt x="13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59"/>
            <p:cNvSpPr/>
            <p:nvPr/>
          </p:nvSpPr>
          <p:spPr>
            <a:xfrm>
              <a:off x="6215750" y="3587500"/>
              <a:ext cx="59775" cy="208625"/>
            </a:xfrm>
            <a:custGeom>
              <a:rect b="b" l="l" r="r" t="t"/>
              <a:pathLst>
                <a:path extrusionOk="0" h="8345" w="2391">
                  <a:moveTo>
                    <a:pt x="1356" y="31"/>
                  </a:moveTo>
                  <a:cubicBezTo>
                    <a:pt x="1356" y="31"/>
                    <a:pt x="1355" y="31"/>
                    <a:pt x="1355" y="31"/>
                  </a:cubicBezTo>
                  <a:lnTo>
                    <a:pt x="1355" y="31"/>
                  </a:lnTo>
                  <a:cubicBezTo>
                    <a:pt x="1355" y="31"/>
                    <a:pt x="1356" y="31"/>
                    <a:pt x="1356" y="31"/>
                  </a:cubicBezTo>
                  <a:close/>
                  <a:moveTo>
                    <a:pt x="2102" y="2136"/>
                  </a:moveTo>
                  <a:cubicBezTo>
                    <a:pt x="2102" y="2136"/>
                    <a:pt x="2103" y="2136"/>
                    <a:pt x="2103" y="2137"/>
                  </a:cubicBezTo>
                  <a:lnTo>
                    <a:pt x="2103" y="2137"/>
                  </a:lnTo>
                  <a:cubicBezTo>
                    <a:pt x="2103" y="2137"/>
                    <a:pt x="2103" y="2136"/>
                    <a:pt x="2102" y="2136"/>
                  </a:cubicBezTo>
                  <a:close/>
                  <a:moveTo>
                    <a:pt x="2106" y="2140"/>
                  </a:moveTo>
                  <a:cubicBezTo>
                    <a:pt x="2108" y="2142"/>
                    <a:pt x="2109" y="2144"/>
                    <a:pt x="2111" y="2145"/>
                  </a:cubicBezTo>
                  <a:lnTo>
                    <a:pt x="2108" y="2143"/>
                  </a:lnTo>
                  <a:lnTo>
                    <a:pt x="2108" y="2143"/>
                  </a:lnTo>
                  <a:cubicBezTo>
                    <a:pt x="2107" y="2142"/>
                    <a:pt x="2107" y="2141"/>
                    <a:pt x="2106" y="2140"/>
                  </a:cubicBezTo>
                  <a:close/>
                  <a:moveTo>
                    <a:pt x="1306" y="66"/>
                  </a:moveTo>
                  <a:cubicBezTo>
                    <a:pt x="1309" y="66"/>
                    <a:pt x="1310" y="67"/>
                    <a:pt x="1314" y="67"/>
                  </a:cubicBezTo>
                  <a:cubicBezTo>
                    <a:pt x="1327" y="69"/>
                    <a:pt x="1339" y="86"/>
                    <a:pt x="1344" y="134"/>
                  </a:cubicBezTo>
                  <a:cubicBezTo>
                    <a:pt x="1350" y="189"/>
                    <a:pt x="1355" y="244"/>
                    <a:pt x="1360" y="302"/>
                  </a:cubicBezTo>
                  <a:cubicBezTo>
                    <a:pt x="1351" y="312"/>
                    <a:pt x="1345" y="327"/>
                    <a:pt x="1351" y="343"/>
                  </a:cubicBezTo>
                  <a:cubicBezTo>
                    <a:pt x="1356" y="351"/>
                    <a:pt x="1360" y="358"/>
                    <a:pt x="1365" y="365"/>
                  </a:cubicBezTo>
                  <a:cubicBezTo>
                    <a:pt x="1401" y="830"/>
                    <a:pt x="1414" y="1377"/>
                    <a:pt x="1444" y="1853"/>
                  </a:cubicBezTo>
                  <a:cubicBezTo>
                    <a:pt x="1527" y="3390"/>
                    <a:pt x="1543" y="4935"/>
                    <a:pt x="1440" y="6472"/>
                  </a:cubicBezTo>
                  <a:cubicBezTo>
                    <a:pt x="1423" y="6687"/>
                    <a:pt x="1408" y="6906"/>
                    <a:pt x="1386" y="7120"/>
                  </a:cubicBezTo>
                  <a:cubicBezTo>
                    <a:pt x="1436" y="5682"/>
                    <a:pt x="1360" y="4242"/>
                    <a:pt x="1338" y="2806"/>
                  </a:cubicBezTo>
                  <a:cubicBezTo>
                    <a:pt x="1319" y="2130"/>
                    <a:pt x="1309" y="1454"/>
                    <a:pt x="1278" y="778"/>
                  </a:cubicBezTo>
                  <a:cubicBezTo>
                    <a:pt x="1268" y="627"/>
                    <a:pt x="1258" y="477"/>
                    <a:pt x="1246" y="327"/>
                  </a:cubicBezTo>
                  <a:cubicBezTo>
                    <a:pt x="1251" y="319"/>
                    <a:pt x="1253" y="312"/>
                    <a:pt x="1253" y="304"/>
                  </a:cubicBezTo>
                  <a:cubicBezTo>
                    <a:pt x="1253" y="294"/>
                    <a:pt x="1248" y="285"/>
                    <a:pt x="1241" y="277"/>
                  </a:cubicBezTo>
                  <a:cubicBezTo>
                    <a:pt x="1238" y="240"/>
                    <a:pt x="1234" y="203"/>
                    <a:pt x="1232" y="165"/>
                  </a:cubicBezTo>
                  <a:cubicBezTo>
                    <a:pt x="1247" y="157"/>
                    <a:pt x="1258" y="138"/>
                    <a:pt x="1259" y="121"/>
                  </a:cubicBezTo>
                  <a:lnTo>
                    <a:pt x="1263" y="108"/>
                  </a:lnTo>
                  <a:cubicBezTo>
                    <a:pt x="1264" y="105"/>
                    <a:pt x="1267" y="102"/>
                    <a:pt x="1268" y="98"/>
                  </a:cubicBezTo>
                  <a:lnTo>
                    <a:pt x="1280" y="80"/>
                  </a:lnTo>
                  <a:lnTo>
                    <a:pt x="1284" y="75"/>
                  </a:lnTo>
                  <a:lnTo>
                    <a:pt x="1285" y="74"/>
                  </a:lnTo>
                  <a:lnTo>
                    <a:pt x="1289" y="70"/>
                  </a:lnTo>
                  <a:lnTo>
                    <a:pt x="1290" y="69"/>
                  </a:lnTo>
                  <a:lnTo>
                    <a:pt x="1291" y="67"/>
                  </a:lnTo>
                  <a:cubicBezTo>
                    <a:pt x="1293" y="66"/>
                    <a:pt x="1294" y="66"/>
                    <a:pt x="1296" y="66"/>
                  </a:cubicBezTo>
                  <a:close/>
                  <a:moveTo>
                    <a:pt x="1186" y="399"/>
                  </a:moveTo>
                  <a:cubicBezTo>
                    <a:pt x="1241" y="1054"/>
                    <a:pt x="1253" y="1711"/>
                    <a:pt x="1270" y="2367"/>
                  </a:cubicBezTo>
                  <a:cubicBezTo>
                    <a:pt x="1298" y="3480"/>
                    <a:pt x="1315" y="4592"/>
                    <a:pt x="1335" y="5707"/>
                  </a:cubicBezTo>
                  <a:cubicBezTo>
                    <a:pt x="1354" y="6289"/>
                    <a:pt x="1315" y="6876"/>
                    <a:pt x="1307" y="7459"/>
                  </a:cubicBezTo>
                  <a:cubicBezTo>
                    <a:pt x="1301" y="7462"/>
                    <a:pt x="1298" y="7465"/>
                    <a:pt x="1294" y="7469"/>
                  </a:cubicBezTo>
                  <a:cubicBezTo>
                    <a:pt x="1274" y="7491"/>
                    <a:pt x="1275" y="7525"/>
                    <a:pt x="1266" y="7553"/>
                  </a:cubicBezTo>
                  <a:cubicBezTo>
                    <a:pt x="1252" y="7614"/>
                    <a:pt x="1230" y="7686"/>
                    <a:pt x="1207" y="7757"/>
                  </a:cubicBezTo>
                  <a:lnTo>
                    <a:pt x="1207" y="7758"/>
                  </a:lnTo>
                  <a:lnTo>
                    <a:pt x="1207" y="7759"/>
                  </a:lnTo>
                  <a:cubicBezTo>
                    <a:pt x="1172" y="7866"/>
                    <a:pt x="1135" y="7969"/>
                    <a:pt x="1106" y="8022"/>
                  </a:cubicBezTo>
                  <a:cubicBezTo>
                    <a:pt x="1103" y="8020"/>
                    <a:pt x="1097" y="8005"/>
                    <a:pt x="1093" y="7996"/>
                  </a:cubicBezTo>
                  <a:cubicBezTo>
                    <a:pt x="1030" y="7838"/>
                    <a:pt x="967" y="7680"/>
                    <a:pt x="906" y="7520"/>
                  </a:cubicBezTo>
                  <a:cubicBezTo>
                    <a:pt x="904" y="7517"/>
                    <a:pt x="903" y="7516"/>
                    <a:pt x="903" y="7514"/>
                  </a:cubicBezTo>
                  <a:cubicBezTo>
                    <a:pt x="771" y="7176"/>
                    <a:pt x="644" y="6837"/>
                    <a:pt x="528" y="6494"/>
                  </a:cubicBezTo>
                  <a:cubicBezTo>
                    <a:pt x="440" y="6232"/>
                    <a:pt x="365" y="5986"/>
                    <a:pt x="323" y="5738"/>
                  </a:cubicBezTo>
                  <a:lnTo>
                    <a:pt x="323" y="5738"/>
                  </a:lnTo>
                  <a:cubicBezTo>
                    <a:pt x="323" y="5737"/>
                    <a:pt x="324" y="5736"/>
                    <a:pt x="324" y="5735"/>
                  </a:cubicBezTo>
                  <a:lnTo>
                    <a:pt x="324" y="5735"/>
                  </a:lnTo>
                  <a:cubicBezTo>
                    <a:pt x="324" y="5736"/>
                    <a:pt x="323" y="5737"/>
                    <a:pt x="323" y="5738"/>
                  </a:cubicBezTo>
                  <a:lnTo>
                    <a:pt x="323" y="5738"/>
                  </a:lnTo>
                  <a:cubicBezTo>
                    <a:pt x="323" y="5738"/>
                    <a:pt x="323" y="5738"/>
                    <a:pt x="323" y="5737"/>
                  </a:cubicBezTo>
                  <a:lnTo>
                    <a:pt x="323" y="5735"/>
                  </a:lnTo>
                  <a:cubicBezTo>
                    <a:pt x="297" y="5586"/>
                    <a:pt x="285" y="5437"/>
                    <a:pt x="289" y="5280"/>
                  </a:cubicBezTo>
                  <a:cubicBezTo>
                    <a:pt x="296" y="5151"/>
                    <a:pt x="327" y="5037"/>
                    <a:pt x="371" y="4927"/>
                  </a:cubicBezTo>
                  <a:cubicBezTo>
                    <a:pt x="372" y="4924"/>
                    <a:pt x="373" y="4921"/>
                    <a:pt x="374" y="4919"/>
                  </a:cubicBezTo>
                  <a:cubicBezTo>
                    <a:pt x="391" y="4880"/>
                    <a:pt x="407" y="4843"/>
                    <a:pt x="426" y="4805"/>
                  </a:cubicBezTo>
                  <a:cubicBezTo>
                    <a:pt x="429" y="4797"/>
                    <a:pt x="433" y="4792"/>
                    <a:pt x="436" y="4785"/>
                  </a:cubicBezTo>
                  <a:cubicBezTo>
                    <a:pt x="440" y="4776"/>
                    <a:pt x="445" y="4766"/>
                    <a:pt x="451" y="4757"/>
                  </a:cubicBezTo>
                  <a:cubicBezTo>
                    <a:pt x="479" y="4699"/>
                    <a:pt x="506" y="4641"/>
                    <a:pt x="536" y="4582"/>
                  </a:cubicBezTo>
                  <a:cubicBezTo>
                    <a:pt x="544" y="4564"/>
                    <a:pt x="553" y="4546"/>
                    <a:pt x="563" y="4528"/>
                  </a:cubicBezTo>
                  <a:cubicBezTo>
                    <a:pt x="564" y="4524"/>
                    <a:pt x="567" y="4520"/>
                    <a:pt x="569" y="4515"/>
                  </a:cubicBezTo>
                  <a:cubicBezTo>
                    <a:pt x="622" y="4406"/>
                    <a:pt x="676" y="4296"/>
                    <a:pt x="729" y="4185"/>
                  </a:cubicBezTo>
                  <a:cubicBezTo>
                    <a:pt x="794" y="4055"/>
                    <a:pt x="863" y="3910"/>
                    <a:pt x="917" y="3781"/>
                  </a:cubicBezTo>
                  <a:cubicBezTo>
                    <a:pt x="930" y="3731"/>
                    <a:pt x="1021" y="3591"/>
                    <a:pt x="938" y="3578"/>
                  </a:cubicBezTo>
                  <a:lnTo>
                    <a:pt x="928" y="3578"/>
                  </a:lnTo>
                  <a:cubicBezTo>
                    <a:pt x="903" y="3582"/>
                    <a:pt x="884" y="3604"/>
                    <a:pt x="868" y="3623"/>
                  </a:cubicBezTo>
                  <a:cubicBezTo>
                    <a:pt x="809" y="3695"/>
                    <a:pt x="757" y="3774"/>
                    <a:pt x="704" y="3851"/>
                  </a:cubicBezTo>
                  <a:cubicBezTo>
                    <a:pt x="546" y="4081"/>
                    <a:pt x="398" y="4319"/>
                    <a:pt x="230" y="4512"/>
                  </a:cubicBezTo>
                  <a:lnTo>
                    <a:pt x="229" y="4513"/>
                  </a:lnTo>
                  <a:cubicBezTo>
                    <a:pt x="219" y="4360"/>
                    <a:pt x="223" y="4206"/>
                    <a:pt x="251" y="4085"/>
                  </a:cubicBezTo>
                  <a:cubicBezTo>
                    <a:pt x="269" y="3989"/>
                    <a:pt x="326" y="3922"/>
                    <a:pt x="387" y="3824"/>
                  </a:cubicBezTo>
                  <a:cubicBezTo>
                    <a:pt x="496" y="3658"/>
                    <a:pt x="610" y="3494"/>
                    <a:pt x="727" y="3332"/>
                  </a:cubicBezTo>
                  <a:cubicBezTo>
                    <a:pt x="727" y="3332"/>
                    <a:pt x="727" y="3331"/>
                    <a:pt x="728" y="3331"/>
                  </a:cubicBezTo>
                  <a:cubicBezTo>
                    <a:pt x="758" y="3287"/>
                    <a:pt x="790" y="3242"/>
                    <a:pt x="822" y="3199"/>
                  </a:cubicBezTo>
                  <a:cubicBezTo>
                    <a:pt x="898" y="3084"/>
                    <a:pt x="1020" y="2960"/>
                    <a:pt x="1075" y="2842"/>
                  </a:cubicBezTo>
                  <a:cubicBezTo>
                    <a:pt x="1080" y="2818"/>
                    <a:pt x="1059" y="2799"/>
                    <a:pt x="1037" y="2799"/>
                  </a:cubicBezTo>
                  <a:cubicBezTo>
                    <a:pt x="1031" y="2799"/>
                    <a:pt x="1024" y="2801"/>
                    <a:pt x="1018" y="2804"/>
                  </a:cubicBezTo>
                  <a:cubicBezTo>
                    <a:pt x="990" y="2821"/>
                    <a:pt x="970" y="2847"/>
                    <a:pt x="946" y="2870"/>
                  </a:cubicBezTo>
                  <a:cubicBezTo>
                    <a:pt x="774" y="3044"/>
                    <a:pt x="604" y="3217"/>
                    <a:pt x="426" y="3385"/>
                  </a:cubicBezTo>
                  <a:cubicBezTo>
                    <a:pt x="389" y="3420"/>
                    <a:pt x="351" y="3454"/>
                    <a:pt x="312" y="3485"/>
                  </a:cubicBezTo>
                  <a:cubicBezTo>
                    <a:pt x="312" y="3485"/>
                    <a:pt x="312" y="3486"/>
                    <a:pt x="311" y="3486"/>
                  </a:cubicBezTo>
                  <a:lnTo>
                    <a:pt x="307" y="3489"/>
                  </a:lnTo>
                  <a:cubicBezTo>
                    <a:pt x="246" y="3538"/>
                    <a:pt x="183" y="3577"/>
                    <a:pt x="131" y="3581"/>
                  </a:cubicBezTo>
                  <a:cubicBezTo>
                    <a:pt x="131" y="3580"/>
                    <a:pt x="130" y="3578"/>
                    <a:pt x="130" y="3577"/>
                  </a:cubicBezTo>
                  <a:cubicBezTo>
                    <a:pt x="131" y="3487"/>
                    <a:pt x="141" y="3398"/>
                    <a:pt x="145" y="3308"/>
                  </a:cubicBezTo>
                  <a:cubicBezTo>
                    <a:pt x="194" y="2699"/>
                    <a:pt x="270" y="2102"/>
                    <a:pt x="519" y="1523"/>
                  </a:cubicBezTo>
                  <a:cubicBezTo>
                    <a:pt x="590" y="1364"/>
                    <a:pt x="672" y="1192"/>
                    <a:pt x="766" y="1022"/>
                  </a:cubicBezTo>
                  <a:cubicBezTo>
                    <a:pt x="861" y="849"/>
                    <a:pt x="967" y="679"/>
                    <a:pt x="1080" y="529"/>
                  </a:cubicBezTo>
                  <a:cubicBezTo>
                    <a:pt x="1108" y="497"/>
                    <a:pt x="1146" y="446"/>
                    <a:pt x="1186" y="399"/>
                  </a:cubicBezTo>
                  <a:close/>
                  <a:moveTo>
                    <a:pt x="1465" y="497"/>
                  </a:moveTo>
                  <a:lnTo>
                    <a:pt x="1465" y="497"/>
                  </a:lnTo>
                  <a:cubicBezTo>
                    <a:pt x="1509" y="553"/>
                    <a:pt x="1556" y="615"/>
                    <a:pt x="1598" y="684"/>
                  </a:cubicBezTo>
                  <a:cubicBezTo>
                    <a:pt x="1653" y="777"/>
                    <a:pt x="1697" y="863"/>
                    <a:pt x="1736" y="951"/>
                  </a:cubicBezTo>
                  <a:cubicBezTo>
                    <a:pt x="1795" y="1083"/>
                    <a:pt x="1842" y="1212"/>
                    <a:pt x="1897" y="1364"/>
                  </a:cubicBezTo>
                  <a:cubicBezTo>
                    <a:pt x="1954" y="1511"/>
                    <a:pt x="2000" y="1665"/>
                    <a:pt x="2039" y="1825"/>
                  </a:cubicBezTo>
                  <a:cubicBezTo>
                    <a:pt x="2041" y="1835"/>
                    <a:pt x="2044" y="1845"/>
                    <a:pt x="2045" y="1853"/>
                  </a:cubicBezTo>
                  <a:cubicBezTo>
                    <a:pt x="2065" y="1946"/>
                    <a:pt x="2084" y="2038"/>
                    <a:pt x="2101" y="2133"/>
                  </a:cubicBezTo>
                  <a:lnTo>
                    <a:pt x="2101" y="2134"/>
                  </a:lnTo>
                  <a:cubicBezTo>
                    <a:pt x="2153" y="2428"/>
                    <a:pt x="2184" y="2727"/>
                    <a:pt x="2215" y="3006"/>
                  </a:cubicBezTo>
                  <a:cubicBezTo>
                    <a:pt x="2217" y="3065"/>
                    <a:pt x="2226" y="3140"/>
                    <a:pt x="2222" y="3190"/>
                  </a:cubicBezTo>
                  <a:cubicBezTo>
                    <a:pt x="2140" y="3133"/>
                    <a:pt x="2006" y="3017"/>
                    <a:pt x="1880" y="2933"/>
                  </a:cubicBezTo>
                  <a:cubicBezTo>
                    <a:pt x="1856" y="2918"/>
                    <a:pt x="1835" y="2901"/>
                    <a:pt x="1810" y="2890"/>
                  </a:cubicBezTo>
                  <a:cubicBezTo>
                    <a:pt x="1805" y="2887"/>
                    <a:pt x="1800" y="2886"/>
                    <a:pt x="1795" y="2883"/>
                  </a:cubicBezTo>
                  <a:cubicBezTo>
                    <a:pt x="1790" y="2882"/>
                    <a:pt x="1786" y="2881"/>
                    <a:pt x="1783" y="2881"/>
                  </a:cubicBezTo>
                  <a:cubicBezTo>
                    <a:pt x="1757" y="2881"/>
                    <a:pt x="1738" y="2901"/>
                    <a:pt x="1737" y="2924"/>
                  </a:cubicBezTo>
                  <a:cubicBezTo>
                    <a:pt x="1737" y="2933"/>
                    <a:pt x="1739" y="2942"/>
                    <a:pt x="1746" y="2952"/>
                  </a:cubicBezTo>
                  <a:cubicBezTo>
                    <a:pt x="1748" y="2959"/>
                    <a:pt x="1772" y="2991"/>
                    <a:pt x="1772" y="2991"/>
                  </a:cubicBezTo>
                  <a:cubicBezTo>
                    <a:pt x="1907" y="3189"/>
                    <a:pt x="2034" y="3390"/>
                    <a:pt x="2154" y="3598"/>
                  </a:cubicBezTo>
                  <a:cubicBezTo>
                    <a:pt x="2248" y="3753"/>
                    <a:pt x="2301" y="3870"/>
                    <a:pt x="2296" y="4029"/>
                  </a:cubicBezTo>
                  <a:cubicBezTo>
                    <a:pt x="2299" y="4309"/>
                    <a:pt x="2308" y="4585"/>
                    <a:pt x="2291" y="4858"/>
                  </a:cubicBezTo>
                  <a:cubicBezTo>
                    <a:pt x="2291" y="4875"/>
                    <a:pt x="2284" y="4905"/>
                    <a:pt x="2275" y="4948"/>
                  </a:cubicBezTo>
                  <a:lnTo>
                    <a:pt x="2275" y="4952"/>
                  </a:lnTo>
                  <a:cubicBezTo>
                    <a:pt x="2149" y="4796"/>
                    <a:pt x="2024" y="4638"/>
                    <a:pt x="1890" y="4488"/>
                  </a:cubicBezTo>
                  <a:cubicBezTo>
                    <a:pt x="1864" y="4460"/>
                    <a:pt x="1839" y="4426"/>
                    <a:pt x="1803" y="4407"/>
                  </a:cubicBezTo>
                  <a:cubicBezTo>
                    <a:pt x="1802" y="4406"/>
                    <a:pt x="1799" y="4405"/>
                    <a:pt x="1797" y="4404"/>
                  </a:cubicBezTo>
                  <a:cubicBezTo>
                    <a:pt x="1791" y="4401"/>
                    <a:pt x="1785" y="4400"/>
                    <a:pt x="1779" y="4400"/>
                  </a:cubicBezTo>
                  <a:cubicBezTo>
                    <a:pt x="1753" y="4400"/>
                    <a:pt x="1731" y="4426"/>
                    <a:pt x="1737" y="4453"/>
                  </a:cubicBezTo>
                  <a:cubicBezTo>
                    <a:pt x="1831" y="4682"/>
                    <a:pt x="1974" y="4890"/>
                    <a:pt x="2092" y="5106"/>
                  </a:cubicBezTo>
                  <a:cubicBezTo>
                    <a:pt x="2099" y="5120"/>
                    <a:pt x="2107" y="5131"/>
                    <a:pt x="2113" y="5143"/>
                  </a:cubicBezTo>
                  <a:cubicBezTo>
                    <a:pt x="2113" y="5145"/>
                    <a:pt x="2114" y="5146"/>
                    <a:pt x="2116" y="5147"/>
                  </a:cubicBezTo>
                  <a:cubicBezTo>
                    <a:pt x="2180" y="5262"/>
                    <a:pt x="2238" y="5377"/>
                    <a:pt x="2253" y="5439"/>
                  </a:cubicBezTo>
                  <a:cubicBezTo>
                    <a:pt x="2248" y="5521"/>
                    <a:pt x="2240" y="5598"/>
                    <a:pt x="2231" y="5676"/>
                  </a:cubicBezTo>
                  <a:cubicBezTo>
                    <a:pt x="2231" y="5678"/>
                    <a:pt x="2231" y="5681"/>
                    <a:pt x="2230" y="5683"/>
                  </a:cubicBezTo>
                  <a:cubicBezTo>
                    <a:pt x="2219" y="5782"/>
                    <a:pt x="2204" y="5883"/>
                    <a:pt x="2188" y="5993"/>
                  </a:cubicBezTo>
                  <a:cubicBezTo>
                    <a:pt x="2186" y="6002"/>
                    <a:pt x="2185" y="6012"/>
                    <a:pt x="2184" y="6022"/>
                  </a:cubicBezTo>
                  <a:cubicBezTo>
                    <a:pt x="2173" y="6082"/>
                    <a:pt x="2164" y="6146"/>
                    <a:pt x="2153" y="6214"/>
                  </a:cubicBezTo>
                  <a:cubicBezTo>
                    <a:pt x="2112" y="6449"/>
                    <a:pt x="2069" y="6685"/>
                    <a:pt x="2020" y="6918"/>
                  </a:cubicBezTo>
                  <a:cubicBezTo>
                    <a:pt x="2018" y="6925"/>
                    <a:pt x="2016" y="6934"/>
                    <a:pt x="2015" y="6942"/>
                  </a:cubicBezTo>
                  <a:cubicBezTo>
                    <a:pt x="1992" y="7053"/>
                    <a:pt x="1966" y="7162"/>
                    <a:pt x="1937" y="7272"/>
                  </a:cubicBezTo>
                  <a:lnTo>
                    <a:pt x="1921" y="7330"/>
                  </a:lnTo>
                  <a:cubicBezTo>
                    <a:pt x="1890" y="7442"/>
                    <a:pt x="1856" y="7552"/>
                    <a:pt x="1818" y="7661"/>
                  </a:cubicBezTo>
                  <a:lnTo>
                    <a:pt x="1814" y="7674"/>
                  </a:lnTo>
                  <a:cubicBezTo>
                    <a:pt x="1808" y="7694"/>
                    <a:pt x="1800" y="7713"/>
                    <a:pt x="1792" y="7733"/>
                  </a:cubicBezTo>
                  <a:cubicBezTo>
                    <a:pt x="1766" y="7798"/>
                    <a:pt x="1730" y="7875"/>
                    <a:pt x="1685" y="7953"/>
                  </a:cubicBezTo>
                  <a:cubicBezTo>
                    <a:pt x="1668" y="7988"/>
                    <a:pt x="1647" y="8021"/>
                    <a:pt x="1625" y="8052"/>
                  </a:cubicBezTo>
                  <a:cubicBezTo>
                    <a:pt x="1575" y="8129"/>
                    <a:pt x="1520" y="8196"/>
                    <a:pt x="1464" y="8235"/>
                  </a:cubicBezTo>
                  <a:cubicBezTo>
                    <a:pt x="1452" y="8243"/>
                    <a:pt x="1438" y="8251"/>
                    <a:pt x="1426" y="8257"/>
                  </a:cubicBezTo>
                  <a:cubicBezTo>
                    <a:pt x="1419" y="8055"/>
                    <a:pt x="1411" y="7738"/>
                    <a:pt x="1411" y="7494"/>
                  </a:cubicBezTo>
                  <a:cubicBezTo>
                    <a:pt x="1411" y="7476"/>
                    <a:pt x="1411" y="7452"/>
                    <a:pt x="1412" y="7423"/>
                  </a:cubicBezTo>
                  <a:cubicBezTo>
                    <a:pt x="1450" y="7169"/>
                    <a:pt x="1470" y="6897"/>
                    <a:pt x="1494" y="6629"/>
                  </a:cubicBezTo>
                  <a:cubicBezTo>
                    <a:pt x="1648" y="4587"/>
                    <a:pt x="1567" y="2540"/>
                    <a:pt x="1465" y="497"/>
                  </a:cubicBezTo>
                  <a:close/>
                  <a:moveTo>
                    <a:pt x="1216" y="0"/>
                  </a:moveTo>
                  <a:cubicBezTo>
                    <a:pt x="1183" y="38"/>
                    <a:pt x="1151" y="107"/>
                    <a:pt x="1169" y="143"/>
                  </a:cubicBezTo>
                  <a:cubicBezTo>
                    <a:pt x="1166" y="149"/>
                    <a:pt x="1164" y="154"/>
                    <a:pt x="1164" y="159"/>
                  </a:cubicBezTo>
                  <a:cubicBezTo>
                    <a:pt x="1169" y="203"/>
                    <a:pt x="1171" y="246"/>
                    <a:pt x="1177" y="290"/>
                  </a:cubicBezTo>
                  <a:cubicBezTo>
                    <a:pt x="936" y="593"/>
                    <a:pt x="732" y="926"/>
                    <a:pt x="565" y="1276"/>
                  </a:cubicBezTo>
                  <a:cubicBezTo>
                    <a:pt x="495" y="1426"/>
                    <a:pt x="430" y="1579"/>
                    <a:pt x="372" y="1733"/>
                  </a:cubicBezTo>
                  <a:cubicBezTo>
                    <a:pt x="229" y="2112"/>
                    <a:pt x="159" y="2511"/>
                    <a:pt x="105" y="2911"/>
                  </a:cubicBezTo>
                  <a:cubicBezTo>
                    <a:pt x="83" y="3061"/>
                    <a:pt x="58" y="3286"/>
                    <a:pt x="48" y="3395"/>
                  </a:cubicBezTo>
                  <a:cubicBezTo>
                    <a:pt x="49" y="3480"/>
                    <a:pt x="1" y="3653"/>
                    <a:pt x="129" y="3659"/>
                  </a:cubicBezTo>
                  <a:lnTo>
                    <a:pt x="130" y="3659"/>
                  </a:lnTo>
                  <a:cubicBezTo>
                    <a:pt x="259" y="3639"/>
                    <a:pt x="358" y="3541"/>
                    <a:pt x="450" y="3456"/>
                  </a:cubicBezTo>
                  <a:cubicBezTo>
                    <a:pt x="577" y="3331"/>
                    <a:pt x="701" y="3202"/>
                    <a:pt x="826" y="3075"/>
                  </a:cubicBezTo>
                  <a:lnTo>
                    <a:pt x="826" y="3075"/>
                  </a:lnTo>
                  <a:cubicBezTo>
                    <a:pt x="691" y="3263"/>
                    <a:pt x="541" y="3469"/>
                    <a:pt x="410" y="3652"/>
                  </a:cubicBezTo>
                  <a:cubicBezTo>
                    <a:pt x="323" y="3787"/>
                    <a:pt x="194" y="3906"/>
                    <a:pt x="165" y="4071"/>
                  </a:cubicBezTo>
                  <a:cubicBezTo>
                    <a:pt x="157" y="4116"/>
                    <a:pt x="152" y="4163"/>
                    <a:pt x="150" y="4209"/>
                  </a:cubicBezTo>
                  <a:cubicBezTo>
                    <a:pt x="145" y="4287"/>
                    <a:pt x="147" y="4368"/>
                    <a:pt x="150" y="4447"/>
                  </a:cubicBezTo>
                  <a:cubicBezTo>
                    <a:pt x="153" y="4488"/>
                    <a:pt x="148" y="4535"/>
                    <a:pt x="166" y="4574"/>
                  </a:cubicBezTo>
                  <a:cubicBezTo>
                    <a:pt x="179" y="4592"/>
                    <a:pt x="194" y="4599"/>
                    <a:pt x="209" y="4599"/>
                  </a:cubicBezTo>
                  <a:cubicBezTo>
                    <a:pt x="248" y="4599"/>
                    <a:pt x="290" y="4551"/>
                    <a:pt x="313" y="4520"/>
                  </a:cubicBezTo>
                  <a:cubicBezTo>
                    <a:pt x="358" y="4466"/>
                    <a:pt x="402" y="4409"/>
                    <a:pt x="443" y="4352"/>
                  </a:cubicBezTo>
                  <a:lnTo>
                    <a:pt x="444" y="4350"/>
                  </a:lnTo>
                  <a:cubicBezTo>
                    <a:pt x="496" y="4281"/>
                    <a:pt x="544" y="4210"/>
                    <a:pt x="594" y="4139"/>
                  </a:cubicBezTo>
                  <a:cubicBezTo>
                    <a:pt x="595" y="4138"/>
                    <a:pt x="595" y="4136"/>
                    <a:pt x="596" y="4134"/>
                  </a:cubicBezTo>
                  <a:cubicBezTo>
                    <a:pt x="671" y="4024"/>
                    <a:pt x="743" y="3913"/>
                    <a:pt x="817" y="3803"/>
                  </a:cubicBezTo>
                  <a:cubicBezTo>
                    <a:pt x="825" y="3792"/>
                    <a:pt x="833" y="3782"/>
                    <a:pt x="841" y="3770"/>
                  </a:cubicBezTo>
                  <a:lnTo>
                    <a:pt x="841" y="3770"/>
                  </a:lnTo>
                  <a:cubicBezTo>
                    <a:pt x="745" y="3998"/>
                    <a:pt x="604" y="4266"/>
                    <a:pt x="487" y="4492"/>
                  </a:cubicBezTo>
                  <a:cubicBezTo>
                    <a:pt x="476" y="4512"/>
                    <a:pt x="466" y="4529"/>
                    <a:pt x="456" y="4549"/>
                  </a:cubicBezTo>
                  <a:cubicBezTo>
                    <a:pt x="374" y="4695"/>
                    <a:pt x="292" y="4842"/>
                    <a:pt x="260" y="5007"/>
                  </a:cubicBezTo>
                  <a:cubicBezTo>
                    <a:pt x="238" y="5094"/>
                    <a:pt x="227" y="5184"/>
                    <a:pt x="223" y="5280"/>
                  </a:cubicBezTo>
                  <a:cubicBezTo>
                    <a:pt x="213" y="5529"/>
                    <a:pt x="256" y="5800"/>
                    <a:pt x="311" y="6047"/>
                  </a:cubicBezTo>
                  <a:cubicBezTo>
                    <a:pt x="384" y="6367"/>
                    <a:pt x="487" y="6678"/>
                    <a:pt x="600" y="6985"/>
                  </a:cubicBezTo>
                  <a:cubicBezTo>
                    <a:pt x="601" y="6987"/>
                    <a:pt x="601" y="6990"/>
                    <a:pt x="603" y="6991"/>
                  </a:cubicBezTo>
                  <a:cubicBezTo>
                    <a:pt x="687" y="7221"/>
                    <a:pt x="778" y="7449"/>
                    <a:pt x="864" y="7679"/>
                  </a:cubicBezTo>
                  <a:lnTo>
                    <a:pt x="868" y="7686"/>
                  </a:lnTo>
                  <a:cubicBezTo>
                    <a:pt x="869" y="7690"/>
                    <a:pt x="871" y="7692"/>
                    <a:pt x="872" y="7696"/>
                  </a:cubicBezTo>
                  <a:cubicBezTo>
                    <a:pt x="927" y="7829"/>
                    <a:pt x="969" y="7969"/>
                    <a:pt x="1038" y="8096"/>
                  </a:cubicBezTo>
                  <a:cubicBezTo>
                    <a:pt x="1062" y="8125"/>
                    <a:pt x="1084" y="8137"/>
                    <a:pt x="1105" y="8137"/>
                  </a:cubicBezTo>
                  <a:cubicBezTo>
                    <a:pt x="1135" y="8137"/>
                    <a:pt x="1162" y="8111"/>
                    <a:pt x="1186" y="8072"/>
                  </a:cubicBezTo>
                  <a:cubicBezTo>
                    <a:pt x="1234" y="7993"/>
                    <a:pt x="1268" y="7865"/>
                    <a:pt x="1286" y="7818"/>
                  </a:cubicBezTo>
                  <a:cubicBezTo>
                    <a:pt x="1300" y="7774"/>
                    <a:pt x="1312" y="7732"/>
                    <a:pt x="1325" y="7690"/>
                  </a:cubicBezTo>
                  <a:cubicBezTo>
                    <a:pt x="1325" y="7802"/>
                    <a:pt x="1327" y="7919"/>
                    <a:pt x="1330" y="8040"/>
                  </a:cubicBezTo>
                  <a:cubicBezTo>
                    <a:pt x="1342" y="8131"/>
                    <a:pt x="1293" y="8345"/>
                    <a:pt x="1415" y="8345"/>
                  </a:cubicBezTo>
                  <a:cubicBezTo>
                    <a:pt x="1419" y="8345"/>
                    <a:pt x="1424" y="8345"/>
                    <a:pt x="1429" y="8344"/>
                  </a:cubicBezTo>
                  <a:cubicBezTo>
                    <a:pt x="1442" y="8340"/>
                    <a:pt x="1454" y="8335"/>
                    <a:pt x="1465" y="8330"/>
                  </a:cubicBezTo>
                  <a:cubicBezTo>
                    <a:pt x="1537" y="8295"/>
                    <a:pt x="1590" y="8231"/>
                    <a:pt x="1638" y="8165"/>
                  </a:cubicBezTo>
                  <a:cubicBezTo>
                    <a:pt x="1657" y="8138"/>
                    <a:pt x="1675" y="8109"/>
                    <a:pt x="1693" y="8083"/>
                  </a:cubicBezTo>
                  <a:cubicBezTo>
                    <a:pt x="1696" y="8080"/>
                    <a:pt x="1697" y="8077"/>
                    <a:pt x="1700" y="8073"/>
                  </a:cubicBezTo>
                  <a:cubicBezTo>
                    <a:pt x="1756" y="7988"/>
                    <a:pt x="1803" y="7897"/>
                    <a:pt x="1844" y="7804"/>
                  </a:cubicBezTo>
                  <a:cubicBezTo>
                    <a:pt x="1844" y="7803"/>
                    <a:pt x="1845" y="7800"/>
                    <a:pt x="1846" y="7799"/>
                  </a:cubicBezTo>
                  <a:cubicBezTo>
                    <a:pt x="1892" y="7694"/>
                    <a:pt x="1929" y="7583"/>
                    <a:pt x="1963" y="7473"/>
                  </a:cubicBezTo>
                  <a:cubicBezTo>
                    <a:pt x="1969" y="7455"/>
                    <a:pt x="1974" y="7439"/>
                    <a:pt x="1978" y="7422"/>
                  </a:cubicBezTo>
                  <a:cubicBezTo>
                    <a:pt x="2010" y="7306"/>
                    <a:pt x="2038" y="7191"/>
                    <a:pt x="2065" y="7073"/>
                  </a:cubicBezTo>
                  <a:cubicBezTo>
                    <a:pt x="2065" y="7073"/>
                    <a:pt x="2065" y="7073"/>
                    <a:pt x="2065" y="7073"/>
                  </a:cubicBezTo>
                  <a:lnTo>
                    <a:pt x="2065" y="7073"/>
                  </a:lnTo>
                  <a:cubicBezTo>
                    <a:pt x="2066" y="7075"/>
                    <a:pt x="2067" y="7076"/>
                    <a:pt x="2067" y="7078"/>
                  </a:cubicBezTo>
                  <a:cubicBezTo>
                    <a:pt x="2067" y="7077"/>
                    <a:pt x="2068" y="7074"/>
                    <a:pt x="2068" y="7073"/>
                  </a:cubicBezTo>
                  <a:cubicBezTo>
                    <a:pt x="2068" y="7071"/>
                    <a:pt x="2067" y="7069"/>
                    <a:pt x="2067" y="7067"/>
                  </a:cubicBezTo>
                  <a:lnTo>
                    <a:pt x="2067" y="7067"/>
                  </a:lnTo>
                  <a:cubicBezTo>
                    <a:pt x="2087" y="6979"/>
                    <a:pt x="2107" y="6891"/>
                    <a:pt x="2127" y="6803"/>
                  </a:cubicBezTo>
                  <a:cubicBezTo>
                    <a:pt x="2170" y="6593"/>
                    <a:pt x="2215" y="6382"/>
                    <a:pt x="2252" y="6171"/>
                  </a:cubicBezTo>
                  <a:cubicBezTo>
                    <a:pt x="2253" y="6162"/>
                    <a:pt x="2256" y="6152"/>
                    <a:pt x="2257" y="6142"/>
                  </a:cubicBezTo>
                  <a:cubicBezTo>
                    <a:pt x="2287" y="5979"/>
                    <a:pt x="2313" y="5816"/>
                    <a:pt x="2333" y="5651"/>
                  </a:cubicBezTo>
                  <a:cubicBezTo>
                    <a:pt x="2336" y="5595"/>
                    <a:pt x="2343" y="5540"/>
                    <a:pt x="2344" y="5485"/>
                  </a:cubicBezTo>
                  <a:cubicBezTo>
                    <a:pt x="2345" y="5457"/>
                    <a:pt x="2344" y="5431"/>
                    <a:pt x="2341" y="5404"/>
                  </a:cubicBezTo>
                  <a:cubicBezTo>
                    <a:pt x="2290" y="5280"/>
                    <a:pt x="2225" y="5209"/>
                    <a:pt x="2159" y="5085"/>
                  </a:cubicBezTo>
                  <a:cubicBezTo>
                    <a:pt x="2066" y="4926"/>
                    <a:pt x="1950" y="4726"/>
                    <a:pt x="1866" y="4566"/>
                  </a:cubicBezTo>
                  <a:lnTo>
                    <a:pt x="1866" y="4566"/>
                  </a:lnTo>
                  <a:cubicBezTo>
                    <a:pt x="1984" y="4695"/>
                    <a:pt x="2081" y="4832"/>
                    <a:pt x="2194" y="4970"/>
                  </a:cubicBezTo>
                  <a:cubicBezTo>
                    <a:pt x="2230" y="5023"/>
                    <a:pt x="2258" y="5046"/>
                    <a:pt x="2283" y="5046"/>
                  </a:cubicBezTo>
                  <a:cubicBezTo>
                    <a:pt x="2285" y="5046"/>
                    <a:pt x="2287" y="5046"/>
                    <a:pt x="2289" y="5045"/>
                  </a:cubicBezTo>
                  <a:cubicBezTo>
                    <a:pt x="2346" y="5038"/>
                    <a:pt x="2367" y="4893"/>
                    <a:pt x="2372" y="4788"/>
                  </a:cubicBezTo>
                  <a:cubicBezTo>
                    <a:pt x="2383" y="4603"/>
                    <a:pt x="2380" y="4416"/>
                    <a:pt x="2382" y="4231"/>
                  </a:cubicBezTo>
                  <a:cubicBezTo>
                    <a:pt x="2380" y="4129"/>
                    <a:pt x="2391" y="4020"/>
                    <a:pt x="2371" y="3912"/>
                  </a:cubicBezTo>
                  <a:cubicBezTo>
                    <a:pt x="2337" y="3752"/>
                    <a:pt x="2248" y="3631"/>
                    <a:pt x="2159" y="3479"/>
                  </a:cubicBezTo>
                  <a:cubicBezTo>
                    <a:pt x="2134" y="3439"/>
                    <a:pt x="2109" y="3397"/>
                    <a:pt x="2083" y="3353"/>
                  </a:cubicBezTo>
                  <a:cubicBezTo>
                    <a:pt x="2083" y="3351"/>
                    <a:pt x="2082" y="3351"/>
                    <a:pt x="2082" y="3350"/>
                  </a:cubicBezTo>
                  <a:cubicBezTo>
                    <a:pt x="2019" y="3247"/>
                    <a:pt x="1952" y="3137"/>
                    <a:pt x="1894" y="3041"/>
                  </a:cubicBezTo>
                  <a:lnTo>
                    <a:pt x="1894" y="3041"/>
                  </a:lnTo>
                  <a:cubicBezTo>
                    <a:pt x="1902" y="3048"/>
                    <a:pt x="1910" y="3053"/>
                    <a:pt x="1918" y="3058"/>
                  </a:cubicBezTo>
                  <a:cubicBezTo>
                    <a:pt x="2016" y="3132"/>
                    <a:pt x="2080" y="3180"/>
                    <a:pt x="2164" y="3246"/>
                  </a:cubicBezTo>
                  <a:cubicBezTo>
                    <a:pt x="2179" y="3258"/>
                    <a:pt x="2196" y="3272"/>
                    <a:pt x="2215" y="3281"/>
                  </a:cubicBezTo>
                  <a:cubicBezTo>
                    <a:pt x="2225" y="3286"/>
                    <a:pt x="2236" y="3289"/>
                    <a:pt x="2247" y="3289"/>
                  </a:cubicBezTo>
                  <a:cubicBezTo>
                    <a:pt x="2263" y="3289"/>
                    <a:pt x="2277" y="3282"/>
                    <a:pt x="2288" y="3264"/>
                  </a:cubicBezTo>
                  <a:cubicBezTo>
                    <a:pt x="2322" y="3183"/>
                    <a:pt x="2297" y="3091"/>
                    <a:pt x="2296" y="3004"/>
                  </a:cubicBezTo>
                  <a:cubicBezTo>
                    <a:pt x="2279" y="2800"/>
                    <a:pt x="2253" y="2596"/>
                    <a:pt x="2226" y="2393"/>
                  </a:cubicBezTo>
                  <a:cubicBezTo>
                    <a:pt x="2181" y="2068"/>
                    <a:pt x="2140" y="1740"/>
                    <a:pt x="2037" y="1428"/>
                  </a:cubicBezTo>
                  <a:cubicBezTo>
                    <a:pt x="2009" y="1347"/>
                    <a:pt x="1979" y="1268"/>
                    <a:pt x="1947" y="1188"/>
                  </a:cubicBezTo>
                  <a:cubicBezTo>
                    <a:pt x="1824" y="880"/>
                    <a:pt x="1674" y="583"/>
                    <a:pt x="1458" y="331"/>
                  </a:cubicBezTo>
                  <a:cubicBezTo>
                    <a:pt x="1454" y="262"/>
                    <a:pt x="1452" y="195"/>
                    <a:pt x="1447" y="127"/>
                  </a:cubicBezTo>
                  <a:cubicBezTo>
                    <a:pt x="1444" y="90"/>
                    <a:pt x="1438" y="53"/>
                    <a:pt x="1418" y="22"/>
                  </a:cubicBezTo>
                  <a:cubicBezTo>
                    <a:pt x="1396" y="28"/>
                    <a:pt x="1373" y="31"/>
                    <a:pt x="1349" y="33"/>
                  </a:cubicBezTo>
                  <a:lnTo>
                    <a:pt x="1349" y="33"/>
                  </a:lnTo>
                  <a:cubicBezTo>
                    <a:pt x="1351" y="33"/>
                    <a:pt x="1353" y="32"/>
                    <a:pt x="1355" y="31"/>
                  </a:cubicBezTo>
                  <a:lnTo>
                    <a:pt x="1355" y="31"/>
                  </a:lnTo>
                  <a:cubicBezTo>
                    <a:pt x="1346" y="32"/>
                    <a:pt x="1337" y="33"/>
                    <a:pt x="1328" y="33"/>
                  </a:cubicBezTo>
                  <a:cubicBezTo>
                    <a:pt x="1291" y="33"/>
                    <a:pt x="1255" y="24"/>
                    <a:pt x="1221" y="4"/>
                  </a:cubicBezTo>
                  <a:cubicBezTo>
                    <a:pt x="1220" y="3"/>
                    <a:pt x="1217" y="2"/>
                    <a:pt x="12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59"/>
            <p:cNvSpPr/>
            <p:nvPr/>
          </p:nvSpPr>
          <p:spPr>
            <a:xfrm>
              <a:off x="6247975" y="3589150"/>
              <a:ext cx="250" cy="125"/>
            </a:xfrm>
            <a:custGeom>
              <a:rect b="b" l="l" r="r" t="t"/>
              <a:pathLst>
                <a:path extrusionOk="0" h="5" w="10">
                  <a:moveTo>
                    <a:pt x="9" y="0"/>
                  </a:moveTo>
                  <a:cubicBezTo>
                    <a:pt x="7" y="0"/>
                    <a:pt x="5" y="1"/>
                    <a:pt x="3" y="3"/>
                  </a:cubicBezTo>
                  <a:lnTo>
                    <a:pt x="3" y="3"/>
                  </a:lnTo>
                  <a:cubicBezTo>
                    <a:pt x="3" y="3"/>
                    <a:pt x="3" y="3"/>
                    <a:pt x="3" y="3"/>
                  </a:cubicBezTo>
                  <a:cubicBezTo>
                    <a:pt x="3" y="3"/>
                    <a:pt x="3" y="3"/>
                    <a:pt x="3" y="3"/>
                  </a:cubicBezTo>
                  <a:lnTo>
                    <a:pt x="3" y="3"/>
                  </a:lnTo>
                  <a:cubicBezTo>
                    <a:pt x="2" y="3"/>
                    <a:pt x="1" y="4"/>
                    <a:pt x="1" y="4"/>
                  </a:cubicBezTo>
                  <a:cubicBezTo>
                    <a:pt x="3" y="4"/>
                    <a:pt x="5" y="3"/>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59"/>
            <p:cNvSpPr/>
            <p:nvPr/>
          </p:nvSpPr>
          <p:spPr>
            <a:xfrm>
              <a:off x="6686825" y="3620250"/>
              <a:ext cx="78425" cy="178475"/>
            </a:xfrm>
            <a:custGeom>
              <a:rect b="b" l="l" r="r" t="t"/>
              <a:pathLst>
                <a:path extrusionOk="0" h="7139" w="3137">
                  <a:moveTo>
                    <a:pt x="991" y="664"/>
                  </a:moveTo>
                  <a:lnTo>
                    <a:pt x="991" y="664"/>
                  </a:lnTo>
                  <a:cubicBezTo>
                    <a:pt x="976" y="1180"/>
                    <a:pt x="991" y="1699"/>
                    <a:pt x="1022" y="2214"/>
                  </a:cubicBezTo>
                  <a:cubicBezTo>
                    <a:pt x="1043" y="2640"/>
                    <a:pt x="1084" y="3066"/>
                    <a:pt x="1149" y="3488"/>
                  </a:cubicBezTo>
                  <a:cubicBezTo>
                    <a:pt x="1127" y="3488"/>
                    <a:pt x="1122" y="3504"/>
                    <a:pt x="1101" y="3520"/>
                  </a:cubicBezTo>
                  <a:cubicBezTo>
                    <a:pt x="1028" y="3601"/>
                    <a:pt x="956" y="3683"/>
                    <a:pt x="885" y="3766"/>
                  </a:cubicBezTo>
                  <a:cubicBezTo>
                    <a:pt x="737" y="3940"/>
                    <a:pt x="592" y="4122"/>
                    <a:pt x="436" y="4299"/>
                  </a:cubicBezTo>
                  <a:cubicBezTo>
                    <a:pt x="392" y="4348"/>
                    <a:pt x="327" y="4419"/>
                    <a:pt x="284" y="4453"/>
                  </a:cubicBezTo>
                  <a:cubicBezTo>
                    <a:pt x="268" y="4412"/>
                    <a:pt x="257" y="4336"/>
                    <a:pt x="245" y="4281"/>
                  </a:cubicBezTo>
                  <a:cubicBezTo>
                    <a:pt x="238" y="4248"/>
                    <a:pt x="232" y="4213"/>
                    <a:pt x="227" y="4180"/>
                  </a:cubicBezTo>
                  <a:lnTo>
                    <a:pt x="227" y="4177"/>
                  </a:lnTo>
                  <a:cubicBezTo>
                    <a:pt x="195" y="3987"/>
                    <a:pt x="164" y="3795"/>
                    <a:pt x="138" y="3602"/>
                  </a:cubicBezTo>
                  <a:cubicBezTo>
                    <a:pt x="137" y="3596"/>
                    <a:pt x="137" y="3590"/>
                    <a:pt x="135" y="3585"/>
                  </a:cubicBezTo>
                  <a:cubicBezTo>
                    <a:pt x="117" y="3442"/>
                    <a:pt x="101" y="3300"/>
                    <a:pt x="91" y="3157"/>
                  </a:cubicBezTo>
                  <a:cubicBezTo>
                    <a:pt x="90" y="3147"/>
                    <a:pt x="90" y="3138"/>
                    <a:pt x="88" y="3130"/>
                  </a:cubicBezTo>
                  <a:cubicBezTo>
                    <a:pt x="76" y="2969"/>
                    <a:pt x="72" y="2810"/>
                    <a:pt x="75" y="2651"/>
                  </a:cubicBezTo>
                  <a:lnTo>
                    <a:pt x="75" y="2651"/>
                  </a:lnTo>
                  <a:cubicBezTo>
                    <a:pt x="75" y="2651"/>
                    <a:pt x="75" y="2651"/>
                    <a:pt x="75" y="2651"/>
                  </a:cubicBezTo>
                  <a:lnTo>
                    <a:pt x="75" y="2648"/>
                  </a:lnTo>
                  <a:lnTo>
                    <a:pt x="75" y="2648"/>
                  </a:lnTo>
                  <a:cubicBezTo>
                    <a:pt x="75" y="2648"/>
                    <a:pt x="75" y="2648"/>
                    <a:pt x="75" y="2648"/>
                  </a:cubicBezTo>
                  <a:lnTo>
                    <a:pt x="75" y="2628"/>
                  </a:lnTo>
                  <a:cubicBezTo>
                    <a:pt x="77" y="2544"/>
                    <a:pt x="82" y="2458"/>
                    <a:pt x="90" y="2372"/>
                  </a:cubicBezTo>
                  <a:lnTo>
                    <a:pt x="90" y="2372"/>
                  </a:lnTo>
                  <a:cubicBezTo>
                    <a:pt x="90" y="2372"/>
                    <a:pt x="91" y="2371"/>
                    <a:pt x="91" y="2371"/>
                  </a:cubicBezTo>
                  <a:cubicBezTo>
                    <a:pt x="91" y="2366"/>
                    <a:pt x="92" y="2361"/>
                    <a:pt x="92" y="2355"/>
                  </a:cubicBezTo>
                  <a:lnTo>
                    <a:pt x="92" y="2355"/>
                  </a:lnTo>
                  <a:cubicBezTo>
                    <a:pt x="92" y="2356"/>
                    <a:pt x="91" y="2356"/>
                    <a:pt x="91" y="2357"/>
                  </a:cubicBezTo>
                  <a:lnTo>
                    <a:pt x="91" y="2357"/>
                  </a:lnTo>
                  <a:cubicBezTo>
                    <a:pt x="91" y="2356"/>
                    <a:pt x="91" y="2355"/>
                    <a:pt x="91" y="2354"/>
                  </a:cubicBezTo>
                  <a:cubicBezTo>
                    <a:pt x="99" y="2268"/>
                    <a:pt x="111" y="2183"/>
                    <a:pt x="127" y="2098"/>
                  </a:cubicBezTo>
                  <a:lnTo>
                    <a:pt x="127" y="2098"/>
                  </a:lnTo>
                  <a:cubicBezTo>
                    <a:pt x="127" y="2098"/>
                    <a:pt x="128" y="2097"/>
                    <a:pt x="128" y="2097"/>
                  </a:cubicBezTo>
                  <a:cubicBezTo>
                    <a:pt x="129" y="2091"/>
                    <a:pt x="131" y="2085"/>
                    <a:pt x="132" y="2076"/>
                  </a:cubicBezTo>
                  <a:lnTo>
                    <a:pt x="132" y="2076"/>
                  </a:lnTo>
                  <a:cubicBezTo>
                    <a:pt x="132" y="2077"/>
                    <a:pt x="131" y="2078"/>
                    <a:pt x="130" y="2079"/>
                  </a:cubicBezTo>
                  <a:lnTo>
                    <a:pt x="130" y="2079"/>
                  </a:lnTo>
                  <a:cubicBezTo>
                    <a:pt x="130" y="2077"/>
                    <a:pt x="131" y="2075"/>
                    <a:pt x="131" y="2073"/>
                  </a:cubicBezTo>
                  <a:cubicBezTo>
                    <a:pt x="145" y="1999"/>
                    <a:pt x="162" y="1924"/>
                    <a:pt x="181" y="1850"/>
                  </a:cubicBezTo>
                  <a:cubicBezTo>
                    <a:pt x="245" y="1612"/>
                    <a:pt x="355" y="1375"/>
                    <a:pt x="493" y="1174"/>
                  </a:cubicBezTo>
                  <a:cubicBezTo>
                    <a:pt x="528" y="1123"/>
                    <a:pt x="564" y="1072"/>
                    <a:pt x="602" y="1026"/>
                  </a:cubicBezTo>
                  <a:cubicBezTo>
                    <a:pt x="713" y="881"/>
                    <a:pt x="886" y="737"/>
                    <a:pt x="988" y="666"/>
                  </a:cubicBezTo>
                  <a:lnTo>
                    <a:pt x="991" y="664"/>
                  </a:lnTo>
                  <a:close/>
                  <a:moveTo>
                    <a:pt x="1229" y="675"/>
                  </a:moveTo>
                  <a:cubicBezTo>
                    <a:pt x="1509" y="797"/>
                    <a:pt x="1780" y="1022"/>
                    <a:pt x="2004" y="1273"/>
                  </a:cubicBezTo>
                  <a:cubicBezTo>
                    <a:pt x="2117" y="1395"/>
                    <a:pt x="2217" y="1524"/>
                    <a:pt x="2301" y="1664"/>
                  </a:cubicBezTo>
                  <a:cubicBezTo>
                    <a:pt x="2485" y="1964"/>
                    <a:pt x="2606" y="2304"/>
                    <a:pt x="2670" y="2664"/>
                  </a:cubicBezTo>
                  <a:cubicBezTo>
                    <a:pt x="2745" y="3071"/>
                    <a:pt x="2773" y="3395"/>
                    <a:pt x="2819" y="3827"/>
                  </a:cubicBezTo>
                  <a:cubicBezTo>
                    <a:pt x="2851" y="4063"/>
                    <a:pt x="2859" y="4260"/>
                    <a:pt x="2922" y="4490"/>
                  </a:cubicBezTo>
                  <a:cubicBezTo>
                    <a:pt x="2588" y="4377"/>
                    <a:pt x="2243" y="4299"/>
                    <a:pt x="1897" y="4233"/>
                  </a:cubicBezTo>
                  <a:lnTo>
                    <a:pt x="1746" y="4206"/>
                  </a:lnTo>
                  <a:cubicBezTo>
                    <a:pt x="1681" y="4197"/>
                    <a:pt x="1611" y="4163"/>
                    <a:pt x="1545" y="4163"/>
                  </a:cubicBezTo>
                  <a:cubicBezTo>
                    <a:pt x="1543" y="4163"/>
                    <a:pt x="1541" y="4163"/>
                    <a:pt x="1539" y="4163"/>
                  </a:cubicBezTo>
                  <a:cubicBezTo>
                    <a:pt x="1509" y="4038"/>
                    <a:pt x="1482" y="3913"/>
                    <a:pt x="1460" y="3786"/>
                  </a:cubicBezTo>
                  <a:cubicBezTo>
                    <a:pt x="1358" y="3250"/>
                    <a:pt x="1276" y="2757"/>
                    <a:pt x="1252" y="2218"/>
                  </a:cubicBezTo>
                  <a:cubicBezTo>
                    <a:pt x="1233" y="1722"/>
                    <a:pt x="1219" y="1171"/>
                    <a:pt x="1229" y="675"/>
                  </a:cubicBezTo>
                  <a:close/>
                  <a:moveTo>
                    <a:pt x="1144" y="126"/>
                  </a:moveTo>
                  <a:cubicBezTo>
                    <a:pt x="1144" y="130"/>
                    <a:pt x="1144" y="133"/>
                    <a:pt x="1148" y="148"/>
                  </a:cubicBezTo>
                  <a:cubicBezTo>
                    <a:pt x="1163" y="1017"/>
                    <a:pt x="1127" y="1891"/>
                    <a:pt x="1225" y="2757"/>
                  </a:cubicBezTo>
                  <a:cubicBezTo>
                    <a:pt x="1303" y="3375"/>
                    <a:pt x="1411" y="3992"/>
                    <a:pt x="1578" y="4594"/>
                  </a:cubicBezTo>
                  <a:cubicBezTo>
                    <a:pt x="1749" y="5167"/>
                    <a:pt x="1967" y="5726"/>
                    <a:pt x="2188" y="6283"/>
                  </a:cubicBezTo>
                  <a:cubicBezTo>
                    <a:pt x="2209" y="6335"/>
                    <a:pt x="2239" y="6412"/>
                    <a:pt x="2263" y="6475"/>
                  </a:cubicBezTo>
                  <a:cubicBezTo>
                    <a:pt x="2261" y="6475"/>
                    <a:pt x="2261" y="6475"/>
                    <a:pt x="2260" y="6477"/>
                  </a:cubicBezTo>
                  <a:cubicBezTo>
                    <a:pt x="1769" y="5798"/>
                    <a:pt x="1410" y="4583"/>
                    <a:pt x="1262" y="3766"/>
                  </a:cubicBezTo>
                  <a:cubicBezTo>
                    <a:pt x="1104" y="2901"/>
                    <a:pt x="1051" y="2012"/>
                    <a:pt x="1046" y="1118"/>
                  </a:cubicBezTo>
                  <a:cubicBezTo>
                    <a:pt x="1048" y="886"/>
                    <a:pt x="1054" y="653"/>
                    <a:pt x="1068" y="421"/>
                  </a:cubicBezTo>
                  <a:cubicBezTo>
                    <a:pt x="1072" y="360"/>
                    <a:pt x="1076" y="299"/>
                    <a:pt x="1081" y="237"/>
                  </a:cubicBezTo>
                  <a:cubicBezTo>
                    <a:pt x="1092" y="229"/>
                    <a:pt x="1102" y="202"/>
                    <a:pt x="1101" y="202"/>
                  </a:cubicBezTo>
                  <a:lnTo>
                    <a:pt x="1101" y="202"/>
                  </a:lnTo>
                  <a:cubicBezTo>
                    <a:pt x="1101" y="202"/>
                    <a:pt x="1101" y="202"/>
                    <a:pt x="1101" y="202"/>
                  </a:cubicBezTo>
                  <a:cubicBezTo>
                    <a:pt x="1113" y="176"/>
                    <a:pt x="1104" y="190"/>
                    <a:pt x="1125" y="152"/>
                  </a:cubicBezTo>
                  <a:cubicBezTo>
                    <a:pt x="1128" y="145"/>
                    <a:pt x="1133" y="139"/>
                    <a:pt x="1137" y="134"/>
                  </a:cubicBezTo>
                  <a:cubicBezTo>
                    <a:pt x="1141" y="131"/>
                    <a:pt x="1142" y="129"/>
                    <a:pt x="1144" y="126"/>
                  </a:cubicBezTo>
                  <a:close/>
                  <a:moveTo>
                    <a:pt x="1564" y="4276"/>
                  </a:moveTo>
                  <a:cubicBezTo>
                    <a:pt x="1569" y="4279"/>
                    <a:pt x="1574" y="4281"/>
                    <a:pt x="1578" y="4283"/>
                  </a:cubicBezTo>
                  <a:cubicBezTo>
                    <a:pt x="1656" y="4322"/>
                    <a:pt x="1687" y="4336"/>
                    <a:pt x="1766" y="4369"/>
                  </a:cubicBezTo>
                  <a:cubicBezTo>
                    <a:pt x="1832" y="4400"/>
                    <a:pt x="1939" y="4443"/>
                    <a:pt x="2054" y="4487"/>
                  </a:cubicBezTo>
                  <a:cubicBezTo>
                    <a:pt x="2179" y="4537"/>
                    <a:pt x="2317" y="4589"/>
                    <a:pt x="2433" y="4635"/>
                  </a:cubicBezTo>
                  <a:cubicBezTo>
                    <a:pt x="2604" y="4702"/>
                    <a:pt x="2910" y="4851"/>
                    <a:pt x="3025" y="4922"/>
                  </a:cubicBezTo>
                  <a:cubicBezTo>
                    <a:pt x="3026" y="4924"/>
                    <a:pt x="3027" y="4925"/>
                    <a:pt x="3028" y="4927"/>
                  </a:cubicBezTo>
                  <a:cubicBezTo>
                    <a:pt x="3028" y="4928"/>
                    <a:pt x="3030" y="4929"/>
                    <a:pt x="3030" y="4930"/>
                  </a:cubicBezTo>
                  <a:lnTo>
                    <a:pt x="3030" y="4934"/>
                  </a:lnTo>
                  <a:cubicBezTo>
                    <a:pt x="3032" y="4937"/>
                    <a:pt x="3032" y="4937"/>
                    <a:pt x="3032" y="4938"/>
                  </a:cubicBezTo>
                  <a:cubicBezTo>
                    <a:pt x="3031" y="4986"/>
                    <a:pt x="3028" y="5032"/>
                    <a:pt x="3028" y="5078"/>
                  </a:cubicBezTo>
                  <a:cubicBezTo>
                    <a:pt x="3020" y="5609"/>
                    <a:pt x="2974" y="6092"/>
                    <a:pt x="2873" y="6597"/>
                  </a:cubicBezTo>
                  <a:cubicBezTo>
                    <a:pt x="2865" y="6642"/>
                    <a:pt x="2856" y="6693"/>
                    <a:pt x="2846" y="6745"/>
                  </a:cubicBezTo>
                  <a:cubicBezTo>
                    <a:pt x="2845" y="6748"/>
                    <a:pt x="2845" y="6751"/>
                    <a:pt x="2843" y="6755"/>
                  </a:cubicBezTo>
                  <a:cubicBezTo>
                    <a:pt x="2827" y="6834"/>
                    <a:pt x="2809" y="6912"/>
                    <a:pt x="2788" y="6958"/>
                  </a:cubicBezTo>
                  <a:cubicBezTo>
                    <a:pt x="2788" y="6961"/>
                    <a:pt x="2786" y="6963"/>
                    <a:pt x="2784" y="6965"/>
                  </a:cubicBezTo>
                  <a:cubicBezTo>
                    <a:pt x="2687" y="6874"/>
                    <a:pt x="2594" y="6782"/>
                    <a:pt x="2501" y="6686"/>
                  </a:cubicBezTo>
                  <a:cubicBezTo>
                    <a:pt x="2455" y="6640"/>
                    <a:pt x="2409" y="6593"/>
                    <a:pt x="2363" y="6546"/>
                  </a:cubicBezTo>
                  <a:cubicBezTo>
                    <a:pt x="2357" y="6541"/>
                    <a:pt x="2351" y="6535"/>
                    <a:pt x="2343" y="6526"/>
                  </a:cubicBezTo>
                  <a:cubicBezTo>
                    <a:pt x="2330" y="6485"/>
                    <a:pt x="2311" y="6446"/>
                    <a:pt x="2296" y="6404"/>
                  </a:cubicBezTo>
                  <a:cubicBezTo>
                    <a:pt x="2021" y="5708"/>
                    <a:pt x="1745" y="5005"/>
                    <a:pt x="1564" y="4276"/>
                  </a:cubicBezTo>
                  <a:close/>
                  <a:moveTo>
                    <a:pt x="1169" y="3613"/>
                  </a:moveTo>
                  <a:cubicBezTo>
                    <a:pt x="1274" y="4240"/>
                    <a:pt x="1432" y="4857"/>
                    <a:pt x="1663" y="5450"/>
                  </a:cubicBezTo>
                  <a:cubicBezTo>
                    <a:pt x="1750" y="5676"/>
                    <a:pt x="1851" y="5894"/>
                    <a:pt x="1960" y="6109"/>
                  </a:cubicBezTo>
                  <a:cubicBezTo>
                    <a:pt x="2043" y="6266"/>
                    <a:pt x="2127" y="6423"/>
                    <a:pt x="2242" y="6557"/>
                  </a:cubicBezTo>
                  <a:cubicBezTo>
                    <a:pt x="2233" y="6576"/>
                    <a:pt x="2234" y="6598"/>
                    <a:pt x="2254" y="6617"/>
                  </a:cubicBezTo>
                  <a:cubicBezTo>
                    <a:pt x="2336" y="6751"/>
                    <a:pt x="2445" y="6863"/>
                    <a:pt x="2510" y="7008"/>
                  </a:cubicBezTo>
                  <a:cubicBezTo>
                    <a:pt x="2512" y="7015"/>
                    <a:pt x="2513" y="7021"/>
                    <a:pt x="2515" y="7025"/>
                  </a:cubicBezTo>
                  <a:cubicBezTo>
                    <a:pt x="2517" y="7031"/>
                    <a:pt x="2518" y="7035"/>
                    <a:pt x="2520" y="7039"/>
                  </a:cubicBezTo>
                  <a:cubicBezTo>
                    <a:pt x="2457" y="7012"/>
                    <a:pt x="2388" y="6984"/>
                    <a:pt x="2312" y="6954"/>
                  </a:cubicBezTo>
                  <a:cubicBezTo>
                    <a:pt x="2309" y="6953"/>
                    <a:pt x="2306" y="6952"/>
                    <a:pt x="2302" y="6951"/>
                  </a:cubicBezTo>
                  <a:cubicBezTo>
                    <a:pt x="2107" y="6871"/>
                    <a:pt x="1882" y="6779"/>
                    <a:pt x="1687" y="6645"/>
                  </a:cubicBezTo>
                  <a:cubicBezTo>
                    <a:pt x="1679" y="6640"/>
                    <a:pt x="1673" y="6634"/>
                    <a:pt x="1666" y="6630"/>
                  </a:cubicBezTo>
                  <a:cubicBezTo>
                    <a:pt x="1259" y="6365"/>
                    <a:pt x="651" y="5763"/>
                    <a:pt x="555" y="5284"/>
                  </a:cubicBezTo>
                  <a:cubicBezTo>
                    <a:pt x="546" y="5232"/>
                    <a:pt x="544" y="5219"/>
                    <a:pt x="574" y="5116"/>
                  </a:cubicBezTo>
                  <a:cubicBezTo>
                    <a:pt x="602" y="4991"/>
                    <a:pt x="641" y="4850"/>
                    <a:pt x="685" y="4704"/>
                  </a:cubicBezTo>
                  <a:cubicBezTo>
                    <a:pt x="685" y="4703"/>
                    <a:pt x="685" y="4703"/>
                    <a:pt x="687" y="4702"/>
                  </a:cubicBezTo>
                  <a:cubicBezTo>
                    <a:pt x="750" y="4507"/>
                    <a:pt x="824" y="4308"/>
                    <a:pt x="906" y="4137"/>
                  </a:cubicBezTo>
                  <a:cubicBezTo>
                    <a:pt x="987" y="3955"/>
                    <a:pt x="1086" y="3786"/>
                    <a:pt x="1169" y="3613"/>
                  </a:cubicBezTo>
                  <a:close/>
                  <a:moveTo>
                    <a:pt x="1152" y="0"/>
                  </a:moveTo>
                  <a:cubicBezTo>
                    <a:pt x="1137" y="0"/>
                    <a:pt x="1122" y="4"/>
                    <a:pt x="1109" y="13"/>
                  </a:cubicBezTo>
                  <a:cubicBezTo>
                    <a:pt x="1049" y="48"/>
                    <a:pt x="1009" y="167"/>
                    <a:pt x="1009" y="188"/>
                  </a:cubicBezTo>
                  <a:cubicBezTo>
                    <a:pt x="1004" y="202"/>
                    <a:pt x="1008" y="216"/>
                    <a:pt x="1015" y="228"/>
                  </a:cubicBezTo>
                  <a:cubicBezTo>
                    <a:pt x="1008" y="341"/>
                    <a:pt x="1003" y="455"/>
                    <a:pt x="998" y="569"/>
                  </a:cubicBezTo>
                  <a:cubicBezTo>
                    <a:pt x="988" y="569"/>
                    <a:pt x="978" y="572"/>
                    <a:pt x="969" y="581"/>
                  </a:cubicBezTo>
                  <a:cubicBezTo>
                    <a:pt x="686" y="799"/>
                    <a:pt x="477" y="1053"/>
                    <a:pt x="328" y="1333"/>
                  </a:cubicBezTo>
                  <a:cubicBezTo>
                    <a:pt x="191" y="1586"/>
                    <a:pt x="103" y="1861"/>
                    <a:pt x="53" y="2153"/>
                  </a:cubicBezTo>
                  <a:lnTo>
                    <a:pt x="53" y="2153"/>
                  </a:lnTo>
                  <a:cubicBezTo>
                    <a:pt x="52" y="2154"/>
                    <a:pt x="50" y="2155"/>
                    <a:pt x="49" y="2157"/>
                  </a:cubicBezTo>
                  <a:lnTo>
                    <a:pt x="47" y="2165"/>
                  </a:lnTo>
                  <a:cubicBezTo>
                    <a:pt x="48" y="2164"/>
                    <a:pt x="50" y="2162"/>
                    <a:pt x="52" y="2161"/>
                  </a:cubicBezTo>
                  <a:lnTo>
                    <a:pt x="52" y="2161"/>
                  </a:lnTo>
                  <a:lnTo>
                    <a:pt x="51" y="2168"/>
                  </a:lnTo>
                  <a:cubicBezTo>
                    <a:pt x="37" y="2254"/>
                    <a:pt x="26" y="2340"/>
                    <a:pt x="18" y="2429"/>
                  </a:cubicBezTo>
                  <a:lnTo>
                    <a:pt x="18" y="2429"/>
                  </a:lnTo>
                  <a:cubicBezTo>
                    <a:pt x="16" y="2430"/>
                    <a:pt x="15" y="2432"/>
                    <a:pt x="14" y="2433"/>
                  </a:cubicBezTo>
                  <a:lnTo>
                    <a:pt x="14" y="2440"/>
                  </a:lnTo>
                  <a:cubicBezTo>
                    <a:pt x="15" y="2439"/>
                    <a:pt x="16" y="2438"/>
                    <a:pt x="17" y="2437"/>
                  </a:cubicBezTo>
                  <a:lnTo>
                    <a:pt x="17" y="2437"/>
                  </a:lnTo>
                  <a:lnTo>
                    <a:pt x="17" y="2443"/>
                  </a:lnTo>
                  <a:cubicBezTo>
                    <a:pt x="10" y="2528"/>
                    <a:pt x="6" y="2615"/>
                    <a:pt x="5" y="2702"/>
                  </a:cubicBezTo>
                  <a:lnTo>
                    <a:pt x="5" y="2702"/>
                  </a:lnTo>
                  <a:cubicBezTo>
                    <a:pt x="3" y="2703"/>
                    <a:pt x="2" y="2704"/>
                    <a:pt x="0" y="2706"/>
                  </a:cubicBezTo>
                  <a:lnTo>
                    <a:pt x="0" y="2715"/>
                  </a:lnTo>
                  <a:cubicBezTo>
                    <a:pt x="2" y="2714"/>
                    <a:pt x="3" y="2712"/>
                    <a:pt x="5" y="2711"/>
                  </a:cubicBezTo>
                  <a:lnTo>
                    <a:pt x="5" y="2711"/>
                  </a:lnTo>
                  <a:lnTo>
                    <a:pt x="5" y="2718"/>
                  </a:lnTo>
                  <a:cubicBezTo>
                    <a:pt x="4" y="2764"/>
                    <a:pt x="4" y="2811"/>
                    <a:pt x="5" y="2857"/>
                  </a:cubicBezTo>
                  <a:cubicBezTo>
                    <a:pt x="7" y="2973"/>
                    <a:pt x="12" y="3087"/>
                    <a:pt x="21" y="3200"/>
                  </a:cubicBezTo>
                  <a:cubicBezTo>
                    <a:pt x="21" y="3207"/>
                    <a:pt x="22" y="3213"/>
                    <a:pt x="22" y="3219"/>
                  </a:cubicBezTo>
                  <a:cubicBezTo>
                    <a:pt x="34" y="3368"/>
                    <a:pt x="50" y="3513"/>
                    <a:pt x="68" y="3658"/>
                  </a:cubicBezTo>
                  <a:cubicBezTo>
                    <a:pt x="68" y="3661"/>
                    <a:pt x="71" y="3662"/>
                    <a:pt x="71" y="3665"/>
                  </a:cubicBezTo>
                  <a:cubicBezTo>
                    <a:pt x="103" y="3914"/>
                    <a:pt x="146" y="4161"/>
                    <a:pt x="191" y="4418"/>
                  </a:cubicBezTo>
                  <a:cubicBezTo>
                    <a:pt x="194" y="4434"/>
                    <a:pt x="196" y="4448"/>
                    <a:pt x="200" y="4460"/>
                  </a:cubicBezTo>
                  <a:lnTo>
                    <a:pt x="200" y="4464"/>
                  </a:lnTo>
                  <a:cubicBezTo>
                    <a:pt x="217" y="4527"/>
                    <a:pt x="242" y="4553"/>
                    <a:pt x="273" y="4553"/>
                  </a:cubicBezTo>
                  <a:cubicBezTo>
                    <a:pt x="313" y="4553"/>
                    <a:pt x="363" y="4508"/>
                    <a:pt x="416" y="4441"/>
                  </a:cubicBezTo>
                  <a:cubicBezTo>
                    <a:pt x="442" y="4410"/>
                    <a:pt x="468" y="4379"/>
                    <a:pt x="493" y="4350"/>
                  </a:cubicBezTo>
                  <a:lnTo>
                    <a:pt x="495" y="4347"/>
                  </a:lnTo>
                  <a:cubicBezTo>
                    <a:pt x="617" y="4201"/>
                    <a:pt x="720" y="4062"/>
                    <a:pt x="851" y="3914"/>
                  </a:cubicBezTo>
                  <a:cubicBezTo>
                    <a:pt x="906" y="3849"/>
                    <a:pt x="983" y="3771"/>
                    <a:pt x="1052" y="3702"/>
                  </a:cubicBezTo>
                  <a:lnTo>
                    <a:pt x="1052" y="3702"/>
                  </a:lnTo>
                  <a:cubicBezTo>
                    <a:pt x="1006" y="3806"/>
                    <a:pt x="949" y="3914"/>
                    <a:pt x="887" y="4043"/>
                  </a:cubicBezTo>
                  <a:cubicBezTo>
                    <a:pt x="782" y="4263"/>
                    <a:pt x="700" y="4490"/>
                    <a:pt x="612" y="4716"/>
                  </a:cubicBezTo>
                  <a:cubicBezTo>
                    <a:pt x="531" y="4935"/>
                    <a:pt x="427" y="5114"/>
                    <a:pt x="477" y="5283"/>
                  </a:cubicBezTo>
                  <a:cubicBezTo>
                    <a:pt x="482" y="5306"/>
                    <a:pt x="490" y="5330"/>
                    <a:pt x="496" y="5352"/>
                  </a:cubicBezTo>
                  <a:cubicBezTo>
                    <a:pt x="571" y="5597"/>
                    <a:pt x="727" y="5813"/>
                    <a:pt x="884" y="6010"/>
                  </a:cubicBezTo>
                  <a:cubicBezTo>
                    <a:pt x="1014" y="6171"/>
                    <a:pt x="1157" y="6320"/>
                    <a:pt x="1311" y="6456"/>
                  </a:cubicBezTo>
                  <a:cubicBezTo>
                    <a:pt x="1311" y="6456"/>
                    <a:pt x="1312" y="6457"/>
                    <a:pt x="1314" y="6457"/>
                  </a:cubicBezTo>
                  <a:cubicBezTo>
                    <a:pt x="1437" y="6565"/>
                    <a:pt x="1569" y="6664"/>
                    <a:pt x="1706" y="6753"/>
                  </a:cubicBezTo>
                  <a:cubicBezTo>
                    <a:pt x="1708" y="6755"/>
                    <a:pt x="1709" y="6755"/>
                    <a:pt x="1710" y="6756"/>
                  </a:cubicBezTo>
                  <a:cubicBezTo>
                    <a:pt x="1756" y="6786"/>
                    <a:pt x="1803" y="6814"/>
                    <a:pt x="1850" y="6842"/>
                  </a:cubicBezTo>
                  <a:cubicBezTo>
                    <a:pt x="1982" y="6917"/>
                    <a:pt x="2118" y="6981"/>
                    <a:pt x="2257" y="7039"/>
                  </a:cubicBezTo>
                  <a:cubicBezTo>
                    <a:pt x="2298" y="7055"/>
                    <a:pt x="2343" y="7076"/>
                    <a:pt x="2396" y="7096"/>
                  </a:cubicBezTo>
                  <a:cubicBezTo>
                    <a:pt x="2398" y="7097"/>
                    <a:pt x="2400" y="7097"/>
                    <a:pt x="2401" y="7097"/>
                  </a:cubicBezTo>
                  <a:cubicBezTo>
                    <a:pt x="2439" y="7110"/>
                    <a:pt x="2477" y="7123"/>
                    <a:pt x="2522" y="7132"/>
                  </a:cubicBezTo>
                  <a:cubicBezTo>
                    <a:pt x="2518" y="7132"/>
                    <a:pt x="2514" y="7131"/>
                    <a:pt x="2513" y="7131"/>
                  </a:cubicBezTo>
                  <a:cubicBezTo>
                    <a:pt x="2513" y="7131"/>
                    <a:pt x="2514" y="7131"/>
                    <a:pt x="2516" y="7132"/>
                  </a:cubicBezTo>
                  <a:cubicBezTo>
                    <a:pt x="2530" y="7135"/>
                    <a:pt x="2544" y="7139"/>
                    <a:pt x="2558" y="7139"/>
                  </a:cubicBezTo>
                  <a:cubicBezTo>
                    <a:pt x="2571" y="7139"/>
                    <a:pt x="2584" y="7136"/>
                    <a:pt x="2594" y="7126"/>
                  </a:cubicBezTo>
                  <a:cubicBezTo>
                    <a:pt x="2597" y="7122"/>
                    <a:pt x="2600" y="7118"/>
                    <a:pt x="2602" y="7113"/>
                  </a:cubicBezTo>
                  <a:cubicBezTo>
                    <a:pt x="2617" y="7090"/>
                    <a:pt x="2609" y="7055"/>
                    <a:pt x="2597" y="7029"/>
                  </a:cubicBezTo>
                  <a:cubicBezTo>
                    <a:pt x="2564" y="6946"/>
                    <a:pt x="2506" y="6840"/>
                    <a:pt x="2441" y="6736"/>
                  </a:cubicBezTo>
                  <a:lnTo>
                    <a:pt x="2441" y="6736"/>
                  </a:lnTo>
                  <a:cubicBezTo>
                    <a:pt x="2518" y="6809"/>
                    <a:pt x="2595" y="6884"/>
                    <a:pt x="2672" y="6957"/>
                  </a:cubicBezTo>
                  <a:cubicBezTo>
                    <a:pt x="2727" y="7016"/>
                    <a:pt x="2766" y="7050"/>
                    <a:pt x="2799" y="7050"/>
                  </a:cubicBezTo>
                  <a:cubicBezTo>
                    <a:pt x="2801" y="7050"/>
                    <a:pt x="2804" y="7050"/>
                    <a:pt x="2806" y="7049"/>
                  </a:cubicBezTo>
                  <a:cubicBezTo>
                    <a:pt x="2837" y="7044"/>
                    <a:pt x="2861" y="7004"/>
                    <a:pt x="2887" y="6918"/>
                  </a:cubicBezTo>
                  <a:cubicBezTo>
                    <a:pt x="2895" y="6880"/>
                    <a:pt x="2905" y="6842"/>
                    <a:pt x="2914" y="6803"/>
                  </a:cubicBezTo>
                  <a:cubicBezTo>
                    <a:pt x="2914" y="6802"/>
                    <a:pt x="2914" y="6801"/>
                    <a:pt x="2915" y="6799"/>
                  </a:cubicBezTo>
                  <a:cubicBezTo>
                    <a:pt x="3039" y="6248"/>
                    <a:pt x="3099" y="5687"/>
                    <a:pt x="3126" y="5124"/>
                  </a:cubicBezTo>
                  <a:cubicBezTo>
                    <a:pt x="3124" y="5040"/>
                    <a:pt x="3136" y="4937"/>
                    <a:pt x="3099" y="4892"/>
                  </a:cubicBezTo>
                  <a:cubicBezTo>
                    <a:pt x="3072" y="4862"/>
                    <a:pt x="3032" y="4850"/>
                    <a:pt x="2999" y="4830"/>
                  </a:cubicBezTo>
                  <a:cubicBezTo>
                    <a:pt x="2907" y="4784"/>
                    <a:pt x="2815" y="4734"/>
                    <a:pt x="2722" y="4691"/>
                  </a:cubicBezTo>
                  <a:cubicBezTo>
                    <a:pt x="2701" y="4681"/>
                    <a:pt x="2678" y="4671"/>
                    <a:pt x="2655" y="4660"/>
                  </a:cubicBezTo>
                  <a:cubicBezTo>
                    <a:pt x="2385" y="4537"/>
                    <a:pt x="2093" y="4438"/>
                    <a:pt x="1846" y="4324"/>
                  </a:cubicBezTo>
                  <a:cubicBezTo>
                    <a:pt x="1821" y="4312"/>
                    <a:pt x="1795" y="4300"/>
                    <a:pt x="1770" y="4288"/>
                  </a:cubicBezTo>
                  <a:lnTo>
                    <a:pt x="1770" y="4288"/>
                  </a:lnTo>
                  <a:cubicBezTo>
                    <a:pt x="1907" y="4310"/>
                    <a:pt x="2070" y="4341"/>
                    <a:pt x="2238" y="4377"/>
                  </a:cubicBezTo>
                  <a:cubicBezTo>
                    <a:pt x="2239" y="4377"/>
                    <a:pt x="2239" y="4378"/>
                    <a:pt x="2240" y="4378"/>
                  </a:cubicBezTo>
                  <a:lnTo>
                    <a:pt x="2241" y="4378"/>
                  </a:lnTo>
                  <a:cubicBezTo>
                    <a:pt x="2241" y="4379"/>
                    <a:pt x="2242" y="4379"/>
                    <a:pt x="2242" y="4379"/>
                  </a:cubicBezTo>
                  <a:cubicBezTo>
                    <a:pt x="2243" y="4379"/>
                    <a:pt x="2243" y="4379"/>
                    <a:pt x="2243" y="4378"/>
                  </a:cubicBezTo>
                  <a:cubicBezTo>
                    <a:pt x="2341" y="4400"/>
                    <a:pt x="2441" y="4424"/>
                    <a:pt x="2535" y="4450"/>
                  </a:cubicBezTo>
                  <a:cubicBezTo>
                    <a:pt x="2699" y="4494"/>
                    <a:pt x="2851" y="4543"/>
                    <a:pt x="2965" y="4594"/>
                  </a:cubicBezTo>
                  <a:cubicBezTo>
                    <a:pt x="2975" y="4600"/>
                    <a:pt x="2984" y="4603"/>
                    <a:pt x="2992" y="4603"/>
                  </a:cubicBezTo>
                  <a:cubicBezTo>
                    <a:pt x="3026" y="4603"/>
                    <a:pt x="3047" y="4561"/>
                    <a:pt x="3027" y="4536"/>
                  </a:cubicBezTo>
                  <a:cubicBezTo>
                    <a:pt x="3027" y="4534"/>
                    <a:pt x="3028" y="4534"/>
                    <a:pt x="3028" y="4533"/>
                  </a:cubicBezTo>
                  <a:cubicBezTo>
                    <a:pt x="3024" y="4446"/>
                    <a:pt x="2990" y="4363"/>
                    <a:pt x="2980" y="4276"/>
                  </a:cubicBezTo>
                  <a:cubicBezTo>
                    <a:pt x="2945" y="4079"/>
                    <a:pt x="2929" y="3920"/>
                    <a:pt x="2904" y="3677"/>
                  </a:cubicBezTo>
                  <a:cubicBezTo>
                    <a:pt x="2826" y="2982"/>
                    <a:pt x="2749" y="2375"/>
                    <a:pt x="2467" y="1824"/>
                  </a:cubicBezTo>
                  <a:lnTo>
                    <a:pt x="2467" y="1823"/>
                  </a:lnTo>
                  <a:cubicBezTo>
                    <a:pt x="2327" y="1549"/>
                    <a:pt x="2136" y="1289"/>
                    <a:pt x="1871" y="1039"/>
                  </a:cubicBezTo>
                  <a:cubicBezTo>
                    <a:pt x="1670" y="855"/>
                    <a:pt x="1482" y="691"/>
                    <a:pt x="1235" y="577"/>
                  </a:cubicBezTo>
                  <a:cubicBezTo>
                    <a:pt x="1237" y="474"/>
                    <a:pt x="1242" y="372"/>
                    <a:pt x="1248" y="275"/>
                  </a:cubicBezTo>
                  <a:cubicBezTo>
                    <a:pt x="1252" y="185"/>
                    <a:pt x="1270" y="148"/>
                    <a:pt x="1247" y="73"/>
                  </a:cubicBezTo>
                  <a:cubicBezTo>
                    <a:pt x="1235" y="31"/>
                    <a:pt x="1194" y="0"/>
                    <a:pt x="11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59"/>
            <p:cNvSpPr/>
            <p:nvPr/>
          </p:nvSpPr>
          <p:spPr>
            <a:xfrm>
              <a:off x="6215725" y="3602725"/>
              <a:ext cx="30650" cy="76375"/>
            </a:xfrm>
            <a:custGeom>
              <a:rect b="b" l="l" r="r" t="t"/>
              <a:pathLst>
                <a:path extrusionOk="0" h="3055" w="1226">
                  <a:moveTo>
                    <a:pt x="1165" y="1"/>
                  </a:moveTo>
                  <a:lnTo>
                    <a:pt x="1165" y="1"/>
                  </a:lnTo>
                  <a:cubicBezTo>
                    <a:pt x="1015" y="118"/>
                    <a:pt x="888" y="262"/>
                    <a:pt x="768" y="410"/>
                  </a:cubicBezTo>
                  <a:cubicBezTo>
                    <a:pt x="757" y="423"/>
                    <a:pt x="747" y="434"/>
                    <a:pt x="737" y="448"/>
                  </a:cubicBezTo>
                  <a:cubicBezTo>
                    <a:pt x="678" y="521"/>
                    <a:pt x="621" y="595"/>
                    <a:pt x="567" y="671"/>
                  </a:cubicBezTo>
                  <a:cubicBezTo>
                    <a:pt x="496" y="821"/>
                    <a:pt x="431" y="974"/>
                    <a:pt x="373" y="1129"/>
                  </a:cubicBezTo>
                  <a:cubicBezTo>
                    <a:pt x="230" y="1507"/>
                    <a:pt x="160" y="1906"/>
                    <a:pt x="106" y="2305"/>
                  </a:cubicBezTo>
                  <a:cubicBezTo>
                    <a:pt x="84" y="2456"/>
                    <a:pt x="59" y="2680"/>
                    <a:pt x="49" y="2789"/>
                  </a:cubicBezTo>
                  <a:cubicBezTo>
                    <a:pt x="49" y="2875"/>
                    <a:pt x="0" y="3048"/>
                    <a:pt x="130" y="3054"/>
                  </a:cubicBezTo>
                  <a:cubicBezTo>
                    <a:pt x="192" y="2998"/>
                    <a:pt x="251" y="2938"/>
                    <a:pt x="307" y="2878"/>
                  </a:cubicBezTo>
                  <a:lnTo>
                    <a:pt x="310" y="2875"/>
                  </a:lnTo>
                  <a:cubicBezTo>
                    <a:pt x="312" y="2875"/>
                    <a:pt x="312" y="2874"/>
                    <a:pt x="312" y="2874"/>
                  </a:cubicBezTo>
                  <a:cubicBezTo>
                    <a:pt x="662" y="2504"/>
                    <a:pt x="945" y="2073"/>
                    <a:pt x="1226" y="1651"/>
                  </a:cubicBezTo>
                  <a:lnTo>
                    <a:pt x="1226" y="1651"/>
                  </a:lnTo>
                  <a:cubicBezTo>
                    <a:pt x="975" y="1910"/>
                    <a:pt x="718" y="2164"/>
                    <a:pt x="466" y="2417"/>
                  </a:cubicBezTo>
                  <a:cubicBezTo>
                    <a:pt x="557" y="2302"/>
                    <a:pt x="649" y="2184"/>
                    <a:pt x="755" y="2042"/>
                  </a:cubicBezTo>
                  <a:cubicBezTo>
                    <a:pt x="896" y="1856"/>
                    <a:pt x="1020" y="1660"/>
                    <a:pt x="1167" y="1487"/>
                  </a:cubicBezTo>
                  <a:lnTo>
                    <a:pt x="1167" y="1487"/>
                  </a:lnTo>
                  <a:cubicBezTo>
                    <a:pt x="987" y="1639"/>
                    <a:pt x="837" y="1822"/>
                    <a:pt x="667" y="1985"/>
                  </a:cubicBezTo>
                  <a:cubicBezTo>
                    <a:pt x="631" y="2018"/>
                    <a:pt x="596" y="2051"/>
                    <a:pt x="562" y="2085"/>
                  </a:cubicBezTo>
                  <a:cubicBezTo>
                    <a:pt x="740" y="1854"/>
                    <a:pt x="924" y="1610"/>
                    <a:pt x="1100" y="1318"/>
                  </a:cubicBezTo>
                  <a:lnTo>
                    <a:pt x="1100" y="1318"/>
                  </a:lnTo>
                  <a:cubicBezTo>
                    <a:pt x="965" y="1480"/>
                    <a:pt x="817" y="1628"/>
                    <a:pt x="668" y="1774"/>
                  </a:cubicBezTo>
                  <a:cubicBezTo>
                    <a:pt x="815" y="1555"/>
                    <a:pt x="965" y="1337"/>
                    <a:pt x="1128" y="1131"/>
                  </a:cubicBezTo>
                  <a:lnTo>
                    <a:pt x="1128" y="1131"/>
                  </a:lnTo>
                  <a:cubicBezTo>
                    <a:pt x="986" y="1258"/>
                    <a:pt x="848" y="1392"/>
                    <a:pt x="714" y="1530"/>
                  </a:cubicBezTo>
                  <a:cubicBezTo>
                    <a:pt x="861" y="1306"/>
                    <a:pt x="1011" y="1087"/>
                    <a:pt x="1175" y="882"/>
                  </a:cubicBezTo>
                  <a:lnTo>
                    <a:pt x="1175" y="882"/>
                  </a:lnTo>
                  <a:cubicBezTo>
                    <a:pt x="954" y="1078"/>
                    <a:pt x="748" y="1289"/>
                    <a:pt x="557" y="1514"/>
                  </a:cubicBezTo>
                  <a:cubicBezTo>
                    <a:pt x="735" y="1233"/>
                    <a:pt x="914" y="950"/>
                    <a:pt x="1115" y="685"/>
                  </a:cubicBezTo>
                  <a:lnTo>
                    <a:pt x="1115" y="685"/>
                  </a:lnTo>
                  <a:cubicBezTo>
                    <a:pt x="961" y="829"/>
                    <a:pt x="815" y="980"/>
                    <a:pt x="675" y="1136"/>
                  </a:cubicBezTo>
                  <a:cubicBezTo>
                    <a:pt x="826" y="906"/>
                    <a:pt x="985" y="686"/>
                    <a:pt x="1178" y="489"/>
                  </a:cubicBezTo>
                  <a:lnTo>
                    <a:pt x="1178" y="489"/>
                  </a:lnTo>
                  <a:cubicBezTo>
                    <a:pt x="1013" y="618"/>
                    <a:pt x="866" y="755"/>
                    <a:pt x="729" y="899"/>
                  </a:cubicBezTo>
                  <a:cubicBezTo>
                    <a:pt x="858" y="696"/>
                    <a:pt x="991" y="494"/>
                    <a:pt x="1129" y="295"/>
                  </a:cubicBezTo>
                  <a:lnTo>
                    <a:pt x="1129" y="295"/>
                  </a:lnTo>
                  <a:cubicBezTo>
                    <a:pt x="1012" y="413"/>
                    <a:pt x="897" y="532"/>
                    <a:pt x="785" y="655"/>
                  </a:cubicBezTo>
                  <a:cubicBezTo>
                    <a:pt x="902" y="470"/>
                    <a:pt x="1021" y="289"/>
                    <a:pt x="1147" y="113"/>
                  </a:cubicBezTo>
                  <a:lnTo>
                    <a:pt x="1147" y="113"/>
                  </a:lnTo>
                  <a:cubicBezTo>
                    <a:pt x="1054" y="202"/>
                    <a:pt x="965" y="291"/>
                    <a:pt x="878" y="386"/>
                  </a:cubicBezTo>
                  <a:cubicBezTo>
                    <a:pt x="966" y="249"/>
                    <a:pt x="1056" y="118"/>
                    <a:pt x="11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59"/>
            <p:cNvSpPr/>
            <p:nvPr/>
          </p:nvSpPr>
          <p:spPr>
            <a:xfrm>
              <a:off x="6221075" y="3674700"/>
              <a:ext cx="25600" cy="105175"/>
            </a:xfrm>
            <a:custGeom>
              <a:rect b="b" l="l" r="r" t="t"/>
              <a:pathLst>
                <a:path extrusionOk="0" h="4207" w="1024">
                  <a:moveTo>
                    <a:pt x="932" y="0"/>
                  </a:moveTo>
                  <a:lnTo>
                    <a:pt x="932" y="0"/>
                  </a:lnTo>
                  <a:cubicBezTo>
                    <a:pt x="829" y="172"/>
                    <a:pt x="727" y="343"/>
                    <a:pt x="628" y="518"/>
                  </a:cubicBezTo>
                  <a:cubicBezTo>
                    <a:pt x="533" y="686"/>
                    <a:pt x="440" y="856"/>
                    <a:pt x="354" y="1027"/>
                  </a:cubicBezTo>
                  <a:cubicBezTo>
                    <a:pt x="351" y="1032"/>
                    <a:pt x="349" y="1036"/>
                    <a:pt x="348" y="1040"/>
                  </a:cubicBezTo>
                  <a:cubicBezTo>
                    <a:pt x="337" y="1059"/>
                    <a:pt x="328" y="1078"/>
                    <a:pt x="319" y="1095"/>
                  </a:cubicBezTo>
                  <a:cubicBezTo>
                    <a:pt x="286" y="1162"/>
                    <a:pt x="253" y="1230"/>
                    <a:pt x="222" y="1298"/>
                  </a:cubicBezTo>
                  <a:cubicBezTo>
                    <a:pt x="219" y="1305"/>
                    <a:pt x="215" y="1310"/>
                    <a:pt x="212" y="1318"/>
                  </a:cubicBezTo>
                  <a:cubicBezTo>
                    <a:pt x="194" y="1356"/>
                    <a:pt x="178" y="1393"/>
                    <a:pt x="160" y="1432"/>
                  </a:cubicBezTo>
                  <a:cubicBezTo>
                    <a:pt x="159" y="1434"/>
                    <a:pt x="158" y="1437"/>
                    <a:pt x="157" y="1440"/>
                  </a:cubicBezTo>
                  <a:cubicBezTo>
                    <a:pt x="108" y="1551"/>
                    <a:pt x="60" y="1665"/>
                    <a:pt x="18" y="1778"/>
                  </a:cubicBezTo>
                  <a:cubicBezTo>
                    <a:pt x="15" y="1786"/>
                    <a:pt x="13" y="1792"/>
                    <a:pt x="10" y="1799"/>
                  </a:cubicBezTo>
                  <a:cubicBezTo>
                    <a:pt x="1" y="2051"/>
                    <a:pt x="44" y="2319"/>
                    <a:pt x="98" y="2567"/>
                  </a:cubicBezTo>
                  <a:cubicBezTo>
                    <a:pt x="171" y="2886"/>
                    <a:pt x="274" y="3197"/>
                    <a:pt x="387" y="3504"/>
                  </a:cubicBezTo>
                  <a:cubicBezTo>
                    <a:pt x="392" y="3478"/>
                    <a:pt x="399" y="3452"/>
                    <a:pt x="405" y="3427"/>
                  </a:cubicBezTo>
                  <a:lnTo>
                    <a:pt x="405" y="3427"/>
                  </a:lnTo>
                  <a:cubicBezTo>
                    <a:pt x="400" y="3454"/>
                    <a:pt x="395" y="3482"/>
                    <a:pt x="390" y="3511"/>
                  </a:cubicBezTo>
                  <a:cubicBezTo>
                    <a:pt x="474" y="3741"/>
                    <a:pt x="564" y="3969"/>
                    <a:pt x="652" y="4198"/>
                  </a:cubicBezTo>
                  <a:lnTo>
                    <a:pt x="655" y="4206"/>
                  </a:lnTo>
                  <a:cubicBezTo>
                    <a:pt x="667" y="4146"/>
                    <a:pt x="676" y="4086"/>
                    <a:pt x="689" y="4026"/>
                  </a:cubicBezTo>
                  <a:cubicBezTo>
                    <a:pt x="803" y="3398"/>
                    <a:pt x="892" y="2749"/>
                    <a:pt x="938" y="2110"/>
                  </a:cubicBezTo>
                  <a:lnTo>
                    <a:pt x="938" y="2110"/>
                  </a:lnTo>
                  <a:cubicBezTo>
                    <a:pt x="855" y="2456"/>
                    <a:pt x="761" y="2800"/>
                    <a:pt x="670" y="3145"/>
                  </a:cubicBezTo>
                  <a:cubicBezTo>
                    <a:pt x="777" y="2613"/>
                    <a:pt x="876" y="2077"/>
                    <a:pt x="972" y="1544"/>
                  </a:cubicBezTo>
                  <a:lnTo>
                    <a:pt x="972" y="1544"/>
                  </a:lnTo>
                  <a:cubicBezTo>
                    <a:pt x="852" y="1892"/>
                    <a:pt x="724" y="2239"/>
                    <a:pt x="616" y="2591"/>
                  </a:cubicBezTo>
                  <a:cubicBezTo>
                    <a:pt x="729" y="2138"/>
                    <a:pt x="842" y="1685"/>
                    <a:pt x="950" y="1232"/>
                  </a:cubicBezTo>
                  <a:lnTo>
                    <a:pt x="950" y="1232"/>
                  </a:lnTo>
                  <a:cubicBezTo>
                    <a:pt x="832" y="1490"/>
                    <a:pt x="716" y="1753"/>
                    <a:pt x="611" y="2018"/>
                  </a:cubicBezTo>
                  <a:cubicBezTo>
                    <a:pt x="746" y="1597"/>
                    <a:pt x="880" y="1174"/>
                    <a:pt x="1005" y="751"/>
                  </a:cubicBezTo>
                  <a:lnTo>
                    <a:pt x="1005" y="751"/>
                  </a:lnTo>
                  <a:cubicBezTo>
                    <a:pt x="845" y="1061"/>
                    <a:pt x="688" y="1375"/>
                    <a:pt x="541" y="1694"/>
                  </a:cubicBezTo>
                  <a:cubicBezTo>
                    <a:pt x="701" y="1220"/>
                    <a:pt x="854" y="743"/>
                    <a:pt x="1023" y="272"/>
                  </a:cubicBezTo>
                  <a:lnTo>
                    <a:pt x="1023" y="272"/>
                  </a:lnTo>
                  <a:cubicBezTo>
                    <a:pt x="676" y="869"/>
                    <a:pt x="369" y="1493"/>
                    <a:pt x="145" y="2146"/>
                  </a:cubicBezTo>
                  <a:cubicBezTo>
                    <a:pt x="134" y="2180"/>
                    <a:pt x="122" y="2214"/>
                    <a:pt x="110" y="2249"/>
                  </a:cubicBezTo>
                  <a:lnTo>
                    <a:pt x="110" y="2247"/>
                  </a:lnTo>
                  <a:cubicBezTo>
                    <a:pt x="154" y="2109"/>
                    <a:pt x="199" y="1972"/>
                    <a:pt x="247" y="1834"/>
                  </a:cubicBezTo>
                  <a:cubicBezTo>
                    <a:pt x="480" y="1225"/>
                    <a:pt x="712" y="615"/>
                    <a:pt x="9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59"/>
            <p:cNvSpPr/>
            <p:nvPr/>
          </p:nvSpPr>
          <p:spPr>
            <a:xfrm>
              <a:off x="6237600" y="3737775"/>
              <a:ext cx="9250" cy="53375"/>
            </a:xfrm>
            <a:custGeom>
              <a:rect b="b" l="l" r="r" t="t"/>
              <a:pathLst>
                <a:path extrusionOk="0" h="2135" w="370">
                  <a:moveTo>
                    <a:pt x="370" y="0"/>
                  </a:moveTo>
                  <a:lnTo>
                    <a:pt x="370" y="0"/>
                  </a:lnTo>
                  <a:cubicBezTo>
                    <a:pt x="244" y="474"/>
                    <a:pt x="120" y="1024"/>
                    <a:pt x="33" y="1508"/>
                  </a:cubicBezTo>
                  <a:cubicBezTo>
                    <a:pt x="21" y="1571"/>
                    <a:pt x="11" y="1633"/>
                    <a:pt x="1" y="1693"/>
                  </a:cubicBezTo>
                  <a:cubicBezTo>
                    <a:pt x="55" y="1825"/>
                    <a:pt x="99" y="1966"/>
                    <a:pt x="167" y="2092"/>
                  </a:cubicBezTo>
                  <a:cubicBezTo>
                    <a:pt x="190" y="2122"/>
                    <a:pt x="213" y="2134"/>
                    <a:pt x="233" y="2134"/>
                  </a:cubicBezTo>
                  <a:cubicBezTo>
                    <a:pt x="264" y="2134"/>
                    <a:pt x="291" y="2107"/>
                    <a:pt x="315" y="2069"/>
                  </a:cubicBezTo>
                  <a:cubicBezTo>
                    <a:pt x="322" y="1963"/>
                    <a:pt x="330" y="1856"/>
                    <a:pt x="336" y="1748"/>
                  </a:cubicBezTo>
                  <a:lnTo>
                    <a:pt x="336" y="1747"/>
                  </a:lnTo>
                  <a:lnTo>
                    <a:pt x="336" y="1746"/>
                  </a:lnTo>
                  <a:cubicBezTo>
                    <a:pt x="352" y="1413"/>
                    <a:pt x="357" y="1077"/>
                    <a:pt x="349" y="764"/>
                  </a:cubicBezTo>
                  <a:lnTo>
                    <a:pt x="349" y="764"/>
                  </a:lnTo>
                  <a:cubicBezTo>
                    <a:pt x="321" y="954"/>
                    <a:pt x="287" y="1144"/>
                    <a:pt x="255" y="1334"/>
                  </a:cubicBezTo>
                  <a:cubicBezTo>
                    <a:pt x="302" y="890"/>
                    <a:pt x="327" y="444"/>
                    <a:pt x="3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59"/>
            <p:cNvSpPr/>
            <p:nvPr/>
          </p:nvSpPr>
          <p:spPr>
            <a:xfrm>
              <a:off x="6253875" y="3604650"/>
              <a:ext cx="19925" cy="65125"/>
            </a:xfrm>
            <a:custGeom>
              <a:rect b="b" l="l" r="r" t="t"/>
              <a:pathLst>
                <a:path extrusionOk="0" h="2605" w="797">
                  <a:moveTo>
                    <a:pt x="582" y="1449"/>
                  </a:moveTo>
                  <a:lnTo>
                    <a:pt x="582" y="1449"/>
                  </a:lnTo>
                  <a:cubicBezTo>
                    <a:pt x="582" y="1450"/>
                    <a:pt x="583" y="1451"/>
                    <a:pt x="584" y="1452"/>
                  </a:cubicBezTo>
                  <a:lnTo>
                    <a:pt x="584" y="1452"/>
                  </a:lnTo>
                  <a:cubicBezTo>
                    <a:pt x="583" y="1451"/>
                    <a:pt x="582" y="1450"/>
                    <a:pt x="582" y="1449"/>
                  </a:cubicBezTo>
                  <a:close/>
                  <a:moveTo>
                    <a:pt x="1" y="0"/>
                  </a:moveTo>
                  <a:lnTo>
                    <a:pt x="1" y="0"/>
                  </a:lnTo>
                  <a:cubicBezTo>
                    <a:pt x="87" y="172"/>
                    <a:pt x="182" y="338"/>
                    <a:pt x="284" y="502"/>
                  </a:cubicBezTo>
                  <a:cubicBezTo>
                    <a:pt x="195" y="398"/>
                    <a:pt x="107" y="295"/>
                    <a:pt x="17" y="192"/>
                  </a:cubicBezTo>
                  <a:lnTo>
                    <a:pt x="17" y="192"/>
                  </a:lnTo>
                  <a:cubicBezTo>
                    <a:pt x="129" y="397"/>
                    <a:pt x="251" y="595"/>
                    <a:pt x="378" y="791"/>
                  </a:cubicBezTo>
                  <a:cubicBezTo>
                    <a:pt x="264" y="665"/>
                    <a:pt x="154" y="539"/>
                    <a:pt x="55" y="407"/>
                  </a:cubicBezTo>
                  <a:lnTo>
                    <a:pt x="55" y="407"/>
                  </a:lnTo>
                  <a:cubicBezTo>
                    <a:pt x="189" y="662"/>
                    <a:pt x="346" y="904"/>
                    <a:pt x="519" y="1138"/>
                  </a:cubicBezTo>
                  <a:cubicBezTo>
                    <a:pt x="547" y="1176"/>
                    <a:pt x="575" y="1213"/>
                    <a:pt x="603" y="1251"/>
                  </a:cubicBezTo>
                  <a:cubicBezTo>
                    <a:pt x="576" y="1224"/>
                    <a:pt x="551" y="1196"/>
                    <a:pt x="525" y="1167"/>
                  </a:cubicBezTo>
                  <a:cubicBezTo>
                    <a:pt x="357" y="987"/>
                    <a:pt x="201" y="800"/>
                    <a:pt x="66" y="600"/>
                  </a:cubicBezTo>
                  <a:lnTo>
                    <a:pt x="66" y="600"/>
                  </a:lnTo>
                  <a:cubicBezTo>
                    <a:pt x="199" y="904"/>
                    <a:pt x="376" y="1186"/>
                    <a:pt x="580" y="1448"/>
                  </a:cubicBezTo>
                  <a:lnTo>
                    <a:pt x="580" y="1448"/>
                  </a:lnTo>
                  <a:cubicBezTo>
                    <a:pt x="386" y="1240"/>
                    <a:pt x="220" y="1057"/>
                    <a:pt x="89" y="800"/>
                  </a:cubicBezTo>
                  <a:lnTo>
                    <a:pt x="89" y="800"/>
                  </a:lnTo>
                  <a:cubicBezTo>
                    <a:pt x="165" y="1048"/>
                    <a:pt x="293" y="1275"/>
                    <a:pt x="441" y="1488"/>
                  </a:cubicBezTo>
                  <a:cubicBezTo>
                    <a:pt x="390" y="1432"/>
                    <a:pt x="340" y="1373"/>
                    <a:pt x="293" y="1313"/>
                  </a:cubicBezTo>
                  <a:cubicBezTo>
                    <a:pt x="228" y="1229"/>
                    <a:pt x="146" y="1133"/>
                    <a:pt x="102" y="1016"/>
                  </a:cubicBezTo>
                  <a:lnTo>
                    <a:pt x="102" y="1016"/>
                  </a:lnTo>
                  <a:cubicBezTo>
                    <a:pt x="187" y="1309"/>
                    <a:pt x="375" y="1609"/>
                    <a:pt x="597" y="1885"/>
                  </a:cubicBezTo>
                  <a:cubicBezTo>
                    <a:pt x="586" y="1872"/>
                    <a:pt x="575" y="1861"/>
                    <a:pt x="563" y="1850"/>
                  </a:cubicBezTo>
                  <a:cubicBezTo>
                    <a:pt x="458" y="1736"/>
                    <a:pt x="357" y="1619"/>
                    <a:pt x="292" y="1531"/>
                  </a:cubicBezTo>
                  <a:cubicBezTo>
                    <a:pt x="216" y="1433"/>
                    <a:pt x="140" y="1329"/>
                    <a:pt x="94" y="1211"/>
                  </a:cubicBezTo>
                  <a:lnTo>
                    <a:pt x="94" y="1211"/>
                  </a:lnTo>
                  <a:cubicBezTo>
                    <a:pt x="127" y="1366"/>
                    <a:pt x="203" y="1507"/>
                    <a:pt x="278" y="1645"/>
                  </a:cubicBezTo>
                  <a:cubicBezTo>
                    <a:pt x="357" y="1783"/>
                    <a:pt x="444" y="1918"/>
                    <a:pt x="542" y="2042"/>
                  </a:cubicBezTo>
                  <a:cubicBezTo>
                    <a:pt x="376" y="1866"/>
                    <a:pt x="221" y="1682"/>
                    <a:pt x="89" y="1484"/>
                  </a:cubicBezTo>
                  <a:lnTo>
                    <a:pt x="89" y="1484"/>
                  </a:lnTo>
                  <a:cubicBezTo>
                    <a:pt x="190" y="1715"/>
                    <a:pt x="315" y="1933"/>
                    <a:pt x="458" y="2138"/>
                  </a:cubicBezTo>
                  <a:cubicBezTo>
                    <a:pt x="324" y="2009"/>
                    <a:pt x="198" y="1872"/>
                    <a:pt x="92" y="1727"/>
                  </a:cubicBezTo>
                  <a:lnTo>
                    <a:pt x="92" y="1727"/>
                  </a:lnTo>
                  <a:cubicBezTo>
                    <a:pt x="162" y="1882"/>
                    <a:pt x="248" y="2029"/>
                    <a:pt x="345" y="2168"/>
                  </a:cubicBezTo>
                  <a:cubicBezTo>
                    <a:pt x="267" y="2111"/>
                    <a:pt x="190" y="2053"/>
                    <a:pt x="111" y="1993"/>
                  </a:cubicBezTo>
                  <a:lnTo>
                    <a:pt x="111" y="1993"/>
                  </a:lnTo>
                  <a:cubicBezTo>
                    <a:pt x="167" y="2067"/>
                    <a:pt x="226" y="2139"/>
                    <a:pt x="288" y="2208"/>
                  </a:cubicBezTo>
                  <a:cubicBezTo>
                    <a:pt x="411" y="2349"/>
                    <a:pt x="544" y="2479"/>
                    <a:pt x="690" y="2596"/>
                  </a:cubicBezTo>
                  <a:cubicBezTo>
                    <a:pt x="701" y="2601"/>
                    <a:pt x="712" y="2605"/>
                    <a:pt x="723" y="2605"/>
                  </a:cubicBezTo>
                  <a:cubicBezTo>
                    <a:pt x="738" y="2605"/>
                    <a:pt x="753" y="2598"/>
                    <a:pt x="763" y="2580"/>
                  </a:cubicBezTo>
                  <a:cubicBezTo>
                    <a:pt x="797" y="2498"/>
                    <a:pt x="772" y="2406"/>
                    <a:pt x="776" y="2317"/>
                  </a:cubicBezTo>
                  <a:cubicBezTo>
                    <a:pt x="759" y="2112"/>
                    <a:pt x="733" y="1908"/>
                    <a:pt x="706" y="1706"/>
                  </a:cubicBezTo>
                  <a:cubicBezTo>
                    <a:pt x="661" y="1380"/>
                    <a:pt x="620" y="1053"/>
                    <a:pt x="517" y="740"/>
                  </a:cubicBezTo>
                  <a:cubicBezTo>
                    <a:pt x="489" y="660"/>
                    <a:pt x="459" y="579"/>
                    <a:pt x="427" y="501"/>
                  </a:cubicBezTo>
                  <a:cubicBezTo>
                    <a:pt x="356" y="422"/>
                    <a:pt x="285" y="343"/>
                    <a:pt x="216" y="264"/>
                  </a:cubicBezTo>
                  <a:cubicBezTo>
                    <a:pt x="141" y="177"/>
                    <a:pt x="68" y="9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59"/>
            <p:cNvSpPr/>
            <p:nvPr/>
          </p:nvSpPr>
          <p:spPr>
            <a:xfrm>
              <a:off x="6257425" y="3700625"/>
              <a:ext cx="17025" cy="40625"/>
            </a:xfrm>
            <a:custGeom>
              <a:rect b="b" l="l" r="r" t="t"/>
              <a:pathLst>
                <a:path extrusionOk="0" h="1625" w="681">
                  <a:moveTo>
                    <a:pt x="11" y="0"/>
                  </a:moveTo>
                  <a:lnTo>
                    <a:pt x="11" y="0"/>
                  </a:lnTo>
                  <a:cubicBezTo>
                    <a:pt x="181" y="391"/>
                    <a:pt x="364" y="776"/>
                    <a:pt x="564" y="1152"/>
                  </a:cubicBezTo>
                  <a:cubicBezTo>
                    <a:pt x="581" y="1184"/>
                    <a:pt x="599" y="1216"/>
                    <a:pt x="616" y="1249"/>
                  </a:cubicBezTo>
                  <a:cubicBezTo>
                    <a:pt x="598" y="1219"/>
                    <a:pt x="581" y="1189"/>
                    <a:pt x="563" y="1159"/>
                  </a:cubicBezTo>
                  <a:cubicBezTo>
                    <a:pt x="381" y="850"/>
                    <a:pt x="191" y="546"/>
                    <a:pt x="1" y="242"/>
                  </a:cubicBezTo>
                  <a:lnTo>
                    <a:pt x="1" y="242"/>
                  </a:lnTo>
                  <a:cubicBezTo>
                    <a:pt x="167" y="654"/>
                    <a:pt x="337" y="1065"/>
                    <a:pt x="521" y="1470"/>
                  </a:cubicBezTo>
                  <a:cubicBezTo>
                    <a:pt x="545" y="1521"/>
                    <a:pt x="568" y="1573"/>
                    <a:pt x="593" y="1624"/>
                  </a:cubicBezTo>
                  <a:cubicBezTo>
                    <a:pt x="621" y="1461"/>
                    <a:pt x="647" y="1297"/>
                    <a:pt x="668" y="1132"/>
                  </a:cubicBezTo>
                  <a:cubicBezTo>
                    <a:pt x="672" y="1077"/>
                    <a:pt x="678" y="1021"/>
                    <a:pt x="681" y="966"/>
                  </a:cubicBezTo>
                  <a:cubicBezTo>
                    <a:pt x="604" y="850"/>
                    <a:pt x="527" y="736"/>
                    <a:pt x="447" y="623"/>
                  </a:cubicBezTo>
                  <a:cubicBezTo>
                    <a:pt x="446" y="622"/>
                    <a:pt x="445" y="621"/>
                    <a:pt x="445" y="620"/>
                  </a:cubicBezTo>
                  <a:cubicBezTo>
                    <a:pt x="302" y="412"/>
                    <a:pt x="155" y="206"/>
                    <a:pt x="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59"/>
            <p:cNvSpPr/>
            <p:nvPr/>
          </p:nvSpPr>
          <p:spPr>
            <a:xfrm>
              <a:off x="6256775" y="3738700"/>
              <a:ext cx="10675" cy="34500"/>
            </a:xfrm>
            <a:custGeom>
              <a:rect b="b" l="l" r="r" t="t"/>
              <a:pathLst>
                <a:path extrusionOk="0" h="1380" w="427">
                  <a:moveTo>
                    <a:pt x="0" y="0"/>
                  </a:moveTo>
                  <a:lnTo>
                    <a:pt x="0" y="0"/>
                  </a:lnTo>
                  <a:cubicBezTo>
                    <a:pt x="87" y="411"/>
                    <a:pt x="183" y="820"/>
                    <a:pt x="296" y="1225"/>
                  </a:cubicBezTo>
                  <a:cubicBezTo>
                    <a:pt x="310" y="1276"/>
                    <a:pt x="325" y="1328"/>
                    <a:pt x="339" y="1379"/>
                  </a:cubicBezTo>
                  <a:cubicBezTo>
                    <a:pt x="373" y="1263"/>
                    <a:pt x="400" y="1148"/>
                    <a:pt x="426" y="1030"/>
                  </a:cubicBezTo>
                  <a:cubicBezTo>
                    <a:pt x="410" y="985"/>
                    <a:pt x="392" y="941"/>
                    <a:pt x="374" y="895"/>
                  </a:cubicBezTo>
                  <a:cubicBezTo>
                    <a:pt x="254" y="594"/>
                    <a:pt x="127" y="294"/>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59"/>
            <p:cNvSpPr/>
            <p:nvPr/>
          </p:nvSpPr>
          <p:spPr>
            <a:xfrm>
              <a:off x="6257425" y="3714400"/>
              <a:ext cx="14700" cy="49975"/>
            </a:xfrm>
            <a:custGeom>
              <a:rect b="b" l="l" r="r" t="t"/>
              <a:pathLst>
                <a:path extrusionOk="0" h="1999" w="588">
                  <a:moveTo>
                    <a:pt x="23" y="0"/>
                  </a:moveTo>
                  <a:cubicBezTo>
                    <a:pt x="136" y="358"/>
                    <a:pt x="251" y="728"/>
                    <a:pt x="373" y="1079"/>
                  </a:cubicBezTo>
                  <a:cubicBezTo>
                    <a:pt x="259" y="817"/>
                    <a:pt x="137" y="558"/>
                    <a:pt x="1" y="303"/>
                  </a:cubicBezTo>
                  <a:lnTo>
                    <a:pt x="1" y="303"/>
                  </a:lnTo>
                  <a:cubicBezTo>
                    <a:pt x="95" y="589"/>
                    <a:pt x="171" y="880"/>
                    <a:pt x="250" y="1169"/>
                  </a:cubicBezTo>
                  <a:cubicBezTo>
                    <a:pt x="178" y="1010"/>
                    <a:pt x="105" y="853"/>
                    <a:pt x="42" y="694"/>
                  </a:cubicBezTo>
                  <a:lnTo>
                    <a:pt x="42" y="694"/>
                  </a:lnTo>
                  <a:cubicBezTo>
                    <a:pt x="130" y="1082"/>
                    <a:pt x="235" y="1465"/>
                    <a:pt x="353" y="1844"/>
                  </a:cubicBezTo>
                  <a:cubicBezTo>
                    <a:pt x="368" y="1895"/>
                    <a:pt x="385" y="1947"/>
                    <a:pt x="402" y="1998"/>
                  </a:cubicBezTo>
                  <a:cubicBezTo>
                    <a:pt x="421" y="1910"/>
                    <a:pt x="442" y="1821"/>
                    <a:pt x="462" y="1734"/>
                  </a:cubicBezTo>
                  <a:cubicBezTo>
                    <a:pt x="506" y="1523"/>
                    <a:pt x="550" y="1312"/>
                    <a:pt x="588" y="1101"/>
                  </a:cubicBezTo>
                  <a:cubicBezTo>
                    <a:pt x="564" y="1050"/>
                    <a:pt x="541" y="998"/>
                    <a:pt x="516" y="948"/>
                  </a:cubicBezTo>
                  <a:cubicBezTo>
                    <a:pt x="364" y="629"/>
                    <a:pt x="189" y="286"/>
                    <a:pt x="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59"/>
            <p:cNvSpPr/>
            <p:nvPr/>
          </p:nvSpPr>
          <p:spPr>
            <a:xfrm>
              <a:off x="6255800" y="3747050"/>
              <a:ext cx="9125" cy="35600"/>
            </a:xfrm>
            <a:custGeom>
              <a:rect b="b" l="l" r="r" t="t"/>
              <a:pathLst>
                <a:path extrusionOk="0" h="1424" w="365">
                  <a:moveTo>
                    <a:pt x="1" y="0"/>
                  </a:moveTo>
                  <a:lnTo>
                    <a:pt x="1" y="0"/>
                  </a:lnTo>
                  <a:cubicBezTo>
                    <a:pt x="69" y="427"/>
                    <a:pt x="129" y="857"/>
                    <a:pt x="216" y="1281"/>
                  </a:cubicBezTo>
                  <a:lnTo>
                    <a:pt x="247" y="1423"/>
                  </a:lnTo>
                  <a:cubicBezTo>
                    <a:pt x="293" y="1317"/>
                    <a:pt x="331" y="1207"/>
                    <a:pt x="364" y="1096"/>
                  </a:cubicBezTo>
                  <a:cubicBezTo>
                    <a:pt x="349" y="1046"/>
                    <a:pt x="335" y="998"/>
                    <a:pt x="319" y="949"/>
                  </a:cubicBezTo>
                  <a:cubicBezTo>
                    <a:pt x="221" y="630"/>
                    <a:pt x="115" y="313"/>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59"/>
            <p:cNvSpPr/>
            <p:nvPr/>
          </p:nvSpPr>
          <p:spPr>
            <a:xfrm>
              <a:off x="6255900" y="3755925"/>
              <a:ext cx="6000" cy="33600"/>
            </a:xfrm>
            <a:custGeom>
              <a:rect b="b" l="l" r="r" t="t"/>
              <a:pathLst>
                <a:path extrusionOk="0" h="1344" w="240">
                  <a:moveTo>
                    <a:pt x="12" y="0"/>
                  </a:moveTo>
                  <a:lnTo>
                    <a:pt x="12" y="0"/>
                  </a:lnTo>
                  <a:cubicBezTo>
                    <a:pt x="0" y="407"/>
                    <a:pt x="28" y="813"/>
                    <a:pt x="79" y="1217"/>
                  </a:cubicBezTo>
                  <a:cubicBezTo>
                    <a:pt x="84" y="1258"/>
                    <a:pt x="90" y="1300"/>
                    <a:pt x="96" y="1343"/>
                  </a:cubicBezTo>
                  <a:cubicBezTo>
                    <a:pt x="152" y="1257"/>
                    <a:pt x="199" y="1166"/>
                    <a:pt x="240" y="1074"/>
                  </a:cubicBezTo>
                  <a:cubicBezTo>
                    <a:pt x="230" y="1029"/>
                    <a:pt x="218" y="983"/>
                    <a:pt x="208" y="938"/>
                  </a:cubicBezTo>
                  <a:cubicBezTo>
                    <a:pt x="134" y="628"/>
                    <a:pt x="59" y="316"/>
                    <a:pt x="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59"/>
            <p:cNvSpPr/>
            <p:nvPr/>
          </p:nvSpPr>
          <p:spPr>
            <a:xfrm>
              <a:off x="6252050" y="3763825"/>
              <a:ext cx="4725" cy="32075"/>
            </a:xfrm>
            <a:custGeom>
              <a:rect b="b" l="l" r="r" t="t"/>
              <a:pathLst>
                <a:path extrusionOk="0" h="1283" w="189">
                  <a:moveTo>
                    <a:pt x="80" y="1"/>
                  </a:moveTo>
                  <a:cubicBezTo>
                    <a:pt x="25" y="389"/>
                    <a:pt x="1" y="787"/>
                    <a:pt x="12" y="1183"/>
                  </a:cubicBezTo>
                  <a:lnTo>
                    <a:pt x="16" y="1283"/>
                  </a:lnTo>
                  <a:cubicBezTo>
                    <a:pt x="88" y="1249"/>
                    <a:pt x="141" y="1185"/>
                    <a:pt x="188" y="1118"/>
                  </a:cubicBezTo>
                  <a:cubicBezTo>
                    <a:pt x="183" y="1080"/>
                    <a:pt x="178" y="1040"/>
                    <a:pt x="173" y="999"/>
                  </a:cubicBezTo>
                  <a:cubicBezTo>
                    <a:pt x="132" y="679"/>
                    <a:pt x="94" y="353"/>
                    <a:pt x="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59"/>
            <p:cNvSpPr/>
            <p:nvPr/>
          </p:nvSpPr>
          <p:spPr>
            <a:xfrm>
              <a:off x="6383475" y="3774250"/>
              <a:ext cx="29650" cy="67425"/>
            </a:xfrm>
            <a:custGeom>
              <a:rect b="b" l="l" r="r" t="t"/>
              <a:pathLst>
                <a:path extrusionOk="0" h="2697" w="1186">
                  <a:moveTo>
                    <a:pt x="45" y="1"/>
                  </a:moveTo>
                  <a:cubicBezTo>
                    <a:pt x="265" y="209"/>
                    <a:pt x="472" y="425"/>
                    <a:pt x="688" y="633"/>
                  </a:cubicBezTo>
                  <a:cubicBezTo>
                    <a:pt x="472" y="467"/>
                    <a:pt x="250" y="307"/>
                    <a:pt x="27" y="149"/>
                  </a:cubicBezTo>
                  <a:lnTo>
                    <a:pt x="27" y="149"/>
                  </a:lnTo>
                  <a:cubicBezTo>
                    <a:pt x="343" y="472"/>
                    <a:pt x="667" y="786"/>
                    <a:pt x="1006" y="1087"/>
                  </a:cubicBezTo>
                  <a:lnTo>
                    <a:pt x="1048" y="1126"/>
                  </a:lnTo>
                  <a:lnTo>
                    <a:pt x="1048" y="1126"/>
                  </a:lnTo>
                  <a:lnTo>
                    <a:pt x="1006" y="1091"/>
                  </a:lnTo>
                  <a:cubicBezTo>
                    <a:pt x="693" y="834"/>
                    <a:pt x="368" y="595"/>
                    <a:pt x="40" y="356"/>
                  </a:cubicBezTo>
                  <a:lnTo>
                    <a:pt x="40" y="356"/>
                  </a:lnTo>
                  <a:cubicBezTo>
                    <a:pt x="237" y="569"/>
                    <a:pt x="437" y="776"/>
                    <a:pt x="643" y="978"/>
                  </a:cubicBezTo>
                  <a:cubicBezTo>
                    <a:pt x="447" y="830"/>
                    <a:pt x="249" y="685"/>
                    <a:pt x="52" y="536"/>
                  </a:cubicBezTo>
                  <a:lnTo>
                    <a:pt x="52" y="536"/>
                  </a:lnTo>
                  <a:cubicBezTo>
                    <a:pt x="253" y="747"/>
                    <a:pt x="455" y="956"/>
                    <a:pt x="663" y="1159"/>
                  </a:cubicBezTo>
                  <a:cubicBezTo>
                    <a:pt x="482" y="1025"/>
                    <a:pt x="300" y="895"/>
                    <a:pt x="115" y="765"/>
                  </a:cubicBezTo>
                  <a:lnTo>
                    <a:pt x="115" y="765"/>
                  </a:lnTo>
                  <a:cubicBezTo>
                    <a:pt x="288" y="945"/>
                    <a:pt x="462" y="1121"/>
                    <a:pt x="643" y="1293"/>
                  </a:cubicBezTo>
                  <a:cubicBezTo>
                    <a:pt x="480" y="1179"/>
                    <a:pt x="310" y="1065"/>
                    <a:pt x="132" y="948"/>
                  </a:cubicBezTo>
                  <a:lnTo>
                    <a:pt x="132" y="948"/>
                  </a:lnTo>
                  <a:cubicBezTo>
                    <a:pt x="341" y="1156"/>
                    <a:pt x="554" y="1358"/>
                    <a:pt x="773" y="1554"/>
                  </a:cubicBezTo>
                  <a:cubicBezTo>
                    <a:pt x="554" y="1401"/>
                    <a:pt x="327" y="1250"/>
                    <a:pt x="94" y="1089"/>
                  </a:cubicBezTo>
                  <a:lnTo>
                    <a:pt x="94" y="1089"/>
                  </a:lnTo>
                  <a:cubicBezTo>
                    <a:pt x="285" y="1290"/>
                    <a:pt x="506" y="1494"/>
                    <a:pt x="729" y="1689"/>
                  </a:cubicBezTo>
                  <a:cubicBezTo>
                    <a:pt x="525" y="1555"/>
                    <a:pt x="321" y="1420"/>
                    <a:pt x="129" y="1270"/>
                  </a:cubicBezTo>
                  <a:lnTo>
                    <a:pt x="129" y="1270"/>
                  </a:lnTo>
                  <a:cubicBezTo>
                    <a:pt x="284" y="1439"/>
                    <a:pt x="441" y="1595"/>
                    <a:pt x="602" y="1741"/>
                  </a:cubicBezTo>
                  <a:cubicBezTo>
                    <a:pt x="425" y="1625"/>
                    <a:pt x="248" y="1509"/>
                    <a:pt x="70" y="1395"/>
                  </a:cubicBezTo>
                  <a:lnTo>
                    <a:pt x="70" y="1395"/>
                  </a:lnTo>
                  <a:cubicBezTo>
                    <a:pt x="304" y="1604"/>
                    <a:pt x="532" y="1807"/>
                    <a:pt x="762" y="2004"/>
                  </a:cubicBezTo>
                  <a:cubicBezTo>
                    <a:pt x="549" y="1868"/>
                    <a:pt x="337" y="1733"/>
                    <a:pt x="149" y="1604"/>
                  </a:cubicBezTo>
                  <a:lnTo>
                    <a:pt x="149" y="1604"/>
                  </a:lnTo>
                  <a:cubicBezTo>
                    <a:pt x="357" y="1810"/>
                    <a:pt x="575" y="2009"/>
                    <a:pt x="800" y="2199"/>
                  </a:cubicBezTo>
                  <a:cubicBezTo>
                    <a:pt x="742" y="2162"/>
                    <a:pt x="686" y="2125"/>
                    <a:pt x="628" y="2089"/>
                  </a:cubicBezTo>
                  <a:cubicBezTo>
                    <a:pt x="441" y="1968"/>
                    <a:pt x="242" y="1864"/>
                    <a:pt x="63" y="1731"/>
                  </a:cubicBezTo>
                  <a:lnTo>
                    <a:pt x="63" y="1731"/>
                  </a:lnTo>
                  <a:cubicBezTo>
                    <a:pt x="142" y="1817"/>
                    <a:pt x="227" y="1898"/>
                    <a:pt x="315" y="1976"/>
                  </a:cubicBezTo>
                  <a:cubicBezTo>
                    <a:pt x="203" y="1899"/>
                    <a:pt x="83" y="1816"/>
                    <a:pt x="1" y="1743"/>
                  </a:cubicBezTo>
                  <a:lnTo>
                    <a:pt x="1" y="1743"/>
                  </a:lnTo>
                  <a:cubicBezTo>
                    <a:pt x="57" y="1826"/>
                    <a:pt x="116" y="1908"/>
                    <a:pt x="185" y="1985"/>
                  </a:cubicBezTo>
                  <a:lnTo>
                    <a:pt x="185" y="1986"/>
                  </a:lnTo>
                  <a:cubicBezTo>
                    <a:pt x="280" y="2095"/>
                    <a:pt x="389" y="2193"/>
                    <a:pt x="514" y="2265"/>
                  </a:cubicBezTo>
                  <a:cubicBezTo>
                    <a:pt x="528" y="2271"/>
                    <a:pt x="542" y="2280"/>
                    <a:pt x="554" y="2286"/>
                  </a:cubicBezTo>
                  <a:cubicBezTo>
                    <a:pt x="571" y="2291"/>
                    <a:pt x="569" y="2297"/>
                    <a:pt x="583" y="2297"/>
                  </a:cubicBezTo>
                  <a:cubicBezTo>
                    <a:pt x="585" y="2297"/>
                    <a:pt x="589" y="2297"/>
                    <a:pt x="593" y="2296"/>
                  </a:cubicBezTo>
                  <a:cubicBezTo>
                    <a:pt x="595" y="2296"/>
                    <a:pt x="599" y="2295"/>
                    <a:pt x="604" y="2295"/>
                  </a:cubicBezTo>
                  <a:cubicBezTo>
                    <a:pt x="621" y="2291"/>
                    <a:pt x="634" y="2277"/>
                    <a:pt x="640" y="2261"/>
                  </a:cubicBezTo>
                  <a:cubicBezTo>
                    <a:pt x="811" y="2411"/>
                    <a:pt x="985" y="2558"/>
                    <a:pt x="1165" y="2697"/>
                  </a:cubicBezTo>
                  <a:cubicBezTo>
                    <a:pt x="1176" y="2688"/>
                    <a:pt x="1182" y="2673"/>
                    <a:pt x="1177" y="2658"/>
                  </a:cubicBezTo>
                  <a:cubicBezTo>
                    <a:pt x="1176" y="2656"/>
                    <a:pt x="1175" y="2653"/>
                    <a:pt x="1180" y="2647"/>
                  </a:cubicBezTo>
                  <a:cubicBezTo>
                    <a:pt x="1182" y="2641"/>
                    <a:pt x="1185" y="2635"/>
                    <a:pt x="1183" y="2627"/>
                  </a:cubicBezTo>
                  <a:cubicBezTo>
                    <a:pt x="1182" y="2555"/>
                    <a:pt x="1176" y="2482"/>
                    <a:pt x="1172" y="2409"/>
                  </a:cubicBezTo>
                  <a:cubicBezTo>
                    <a:pt x="1165" y="2184"/>
                    <a:pt x="1161" y="1959"/>
                    <a:pt x="1139" y="1734"/>
                  </a:cubicBezTo>
                  <a:cubicBezTo>
                    <a:pt x="1110" y="1420"/>
                    <a:pt x="1088" y="1080"/>
                    <a:pt x="1063" y="756"/>
                  </a:cubicBezTo>
                  <a:lnTo>
                    <a:pt x="977" y="686"/>
                  </a:lnTo>
                  <a:cubicBezTo>
                    <a:pt x="681" y="441"/>
                    <a:pt x="368" y="214"/>
                    <a:pt x="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59"/>
            <p:cNvSpPr/>
            <p:nvPr/>
          </p:nvSpPr>
          <p:spPr>
            <a:xfrm>
              <a:off x="6379750" y="3725175"/>
              <a:ext cx="30100" cy="67050"/>
            </a:xfrm>
            <a:custGeom>
              <a:rect b="b" l="l" r="r" t="t"/>
              <a:pathLst>
                <a:path extrusionOk="0" h="2682" w="1204">
                  <a:moveTo>
                    <a:pt x="1" y="1"/>
                  </a:moveTo>
                  <a:cubicBezTo>
                    <a:pt x="124" y="154"/>
                    <a:pt x="259" y="297"/>
                    <a:pt x="398" y="436"/>
                  </a:cubicBezTo>
                  <a:cubicBezTo>
                    <a:pt x="290" y="354"/>
                    <a:pt x="183" y="272"/>
                    <a:pt x="78" y="189"/>
                  </a:cubicBezTo>
                  <a:lnTo>
                    <a:pt x="78" y="189"/>
                  </a:lnTo>
                  <a:cubicBezTo>
                    <a:pt x="233" y="371"/>
                    <a:pt x="394" y="548"/>
                    <a:pt x="563" y="721"/>
                  </a:cubicBezTo>
                  <a:cubicBezTo>
                    <a:pt x="380" y="582"/>
                    <a:pt x="194" y="449"/>
                    <a:pt x="9" y="314"/>
                  </a:cubicBezTo>
                  <a:lnTo>
                    <a:pt x="9" y="314"/>
                  </a:lnTo>
                  <a:cubicBezTo>
                    <a:pt x="177" y="495"/>
                    <a:pt x="347" y="673"/>
                    <a:pt x="522" y="846"/>
                  </a:cubicBezTo>
                  <a:cubicBezTo>
                    <a:pt x="365" y="734"/>
                    <a:pt x="206" y="628"/>
                    <a:pt x="43" y="524"/>
                  </a:cubicBezTo>
                  <a:lnTo>
                    <a:pt x="43" y="524"/>
                  </a:lnTo>
                  <a:cubicBezTo>
                    <a:pt x="188" y="669"/>
                    <a:pt x="347" y="828"/>
                    <a:pt x="508" y="982"/>
                  </a:cubicBezTo>
                  <a:cubicBezTo>
                    <a:pt x="372" y="880"/>
                    <a:pt x="232" y="783"/>
                    <a:pt x="89" y="691"/>
                  </a:cubicBezTo>
                  <a:lnTo>
                    <a:pt x="89" y="691"/>
                  </a:lnTo>
                  <a:cubicBezTo>
                    <a:pt x="328" y="907"/>
                    <a:pt x="546" y="1148"/>
                    <a:pt x="780" y="1371"/>
                  </a:cubicBezTo>
                  <a:cubicBezTo>
                    <a:pt x="536" y="1172"/>
                    <a:pt x="279" y="992"/>
                    <a:pt x="18" y="819"/>
                  </a:cubicBezTo>
                  <a:lnTo>
                    <a:pt x="18" y="819"/>
                  </a:lnTo>
                  <a:cubicBezTo>
                    <a:pt x="191" y="989"/>
                    <a:pt x="365" y="1159"/>
                    <a:pt x="540" y="1328"/>
                  </a:cubicBezTo>
                  <a:cubicBezTo>
                    <a:pt x="390" y="1212"/>
                    <a:pt x="246" y="1111"/>
                    <a:pt x="105" y="982"/>
                  </a:cubicBezTo>
                  <a:lnTo>
                    <a:pt x="105" y="982"/>
                  </a:lnTo>
                  <a:cubicBezTo>
                    <a:pt x="269" y="1174"/>
                    <a:pt x="440" y="1360"/>
                    <a:pt x="617" y="1540"/>
                  </a:cubicBezTo>
                  <a:cubicBezTo>
                    <a:pt x="463" y="1427"/>
                    <a:pt x="304" y="1314"/>
                    <a:pt x="139" y="1193"/>
                  </a:cubicBezTo>
                  <a:lnTo>
                    <a:pt x="139" y="1193"/>
                  </a:lnTo>
                  <a:cubicBezTo>
                    <a:pt x="370" y="1431"/>
                    <a:pt x="608" y="1665"/>
                    <a:pt x="855" y="1889"/>
                  </a:cubicBezTo>
                  <a:cubicBezTo>
                    <a:pt x="636" y="1741"/>
                    <a:pt x="407" y="1595"/>
                    <a:pt x="168" y="1432"/>
                  </a:cubicBezTo>
                  <a:lnTo>
                    <a:pt x="168" y="1432"/>
                  </a:lnTo>
                  <a:cubicBezTo>
                    <a:pt x="368" y="1632"/>
                    <a:pt x="577" y="1824"/>
                    <a:pt x="781" y="2000"/>
                  </a:cubicBezTo>
                  <a:cubicBezTo>
                    <a:pt x="585" y="1852"/>
                    <a:pt x="387" y="1706"/>
                    <a:pt x="188" y="1560"/>
                  </a:cubicBezTo>
                  <a:lnTo>
                    <a:pt x="188" y="1560"/>
                  </a:lnTo>
                  <a:cubicBezTo>
                    <a:pt x="460" y="1838"/>
                    <a:pt x="739" y="2108"/>
                    <a:pt x="1026" y="2370"/>
                  </a:cubicBezTo>
                  <a:cubicBezTo>
                    <a:pt x="770" y="2180"/>
                    <a:pt x="510" y="1995"/>
                    <a:pt x="253" y="1806"/>
                  </a:cubicBezTo>
                  <a:lnTo>
                    <a:pt x="253" y="1806"/>
                  </a:lnTo>
                  <a:cubicBezTo>
                    <a:pt x="516" y="2081"/>
                    <a:pt x="816" y="2354"/>
                    <a:pt x="1119" y="2610"/>
                  </a:cubicBezTo>
                  <a:cubicBezTo>
                    <a:pt x="1147" y="2633"/>
                    <a:pt x="1176" y="2658"/>
                    <a:pt x="1203" y="2681"/>
                  </a:cubicBezTo>
                  <a:cubicBezTo>
                    <a:pt x="1187" y="2481"/>
                    <a:pt x="1169" y="2285"/>
                    <a:pt x="1150" y="2106"/>
                  </a:cubicBezTo>
                  <a:cubicBezTo>
                    <a:pt x="1107" y="1782"/>
                    <a:pt x="1052" y="1459"/>
                    <a:pt x="935" y="1154"/>
                  </a:cubicBezTo>
                  <a:cubicBezTo>
                    <a:pt x="849" y="918"/>
                    <a:pt x="718" y="701"/>
                    <a:pt x="572" y="499"/>
                  </a:cubicBezTo>
                  <a:cubicBezTo>
                    <a:pt x="529" y="444"/>
                    <a:pt x="485" y="390"/>
                    <a:pt x="439" y="337"/>
                  </a:cubicBezTo>
                  <a:cubicBezTo>
                    <a:pt x="340" y="257"/>
                    <a:pt x="237" y="179"/>
                    <a:pt x="136" y="103"/>
                  </a:cubicBezTo>
                  <a:cubicBezTo>
                    <a:pt x="134" y="103"/>
                    <a:pt x="134" y="103"/>
                    <a:pt x="134" y="102"/>
                  </a:cubicBezTo>
                  <a:cubicBezTo>
                    <a:pt x="89" y="69"/>
                    <a:pt x="44" y="35"/>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59"/>
            <p:cNvSpPr/>
            <p:nvPr/>
          </p:nvSpPr>
          <p:spPr>
            <a:xfrm>
              <a:off x="6490300" y="3855825"/>
              <a:ext cx="33300" cy="41975"/>
            </a:xfrm>
            <a:custGeom>
              <a:rect b="b" l="l" r="r" t="t"/>
              <a:pathLst>
                <a:path extrusionOk="0" h="1679" w="1332">
                  <a:moveTo>
                    <a:pt x="27" y="0"/>
                  </a:moveTo>
                  <a:lnTo>
                    <a:pt x="27" y="0"/>
                  </a:lnTo>
                  <a:cubicBezTo>
                    <a:pt x="102" y="54"/>
                    <a:pt x="179" y="104"/>
                    <a:pt x="258" y="152"/>
                  </a:cubicBezTo>
                  <a:cubicBezTo>
                    <a:pt x="311" y="185"/>
                    <a:pt x="364" y="216"/>
                    <a:pt x="420" y="246"/>
                  </a:cubicBezTo>
                  <a:cubicBezTo>
                    <a:pt x="382" y="232"/>
                    <a:pt x="346" y="219"/>
                    <a:pt x="307" y="206"/>
                  </a:cubicBezTo>
                  <a:cubicBezTo>
                    <a:pt x="205" y="171"/>
                    <a:pt x="104" y="136"/>
                    <a:pt x="1" y="104"/>
                  </a:cubicBezTo>
                  <a:lnTo>
                    <a:pt x="1" y="104"/>
                  </a:lnTo>
                  <a:cubicBezTo>
                    <a:pt x="145" y="191"/>
                    <a:pt x="290" y="274"/>
                    <a:pt x="436" y="356"/>
                  </a:cubicBezTo>
                  <a:lnTo>
                    <a:pt x="588" y="437"/>
                  </a:lnTo>
                  <a:cubicBezTo>
                    <a:pt x="548" y="422"/>
                    <a:pt x="508" y="408"/>
                    <a:pt x="469" y="396"/>
                  </a:cubicBezTo>
                  <a:cubicBezTo>
                    <a:pt x="369" y="361"/>
                    <a:pt x="266" y="327"/>
                    <a:pt x="158" y="294"/>
                  </a:cubicBezTo>
                  <a:lnTo>
                    <a:pt x="158" y="294"/>
                  </a:lnTo>
                  <a:cubicBezTo>
                    <a:pt x="300" y="380"/>
                    <a:pt x="444" y="465"/>
                    <a:pt x="588" y="548"/>
                  </a:cubicBezTo>
                  <a:cubicBezTo>
                    <a:pt x="629" y="572"/>
                    <a:pt x="668" y="594"/>
                    <a:pt x="709" y="618"/>
                  </a:cubicBezTo>
                  <a:cubicBezTo>
                    <a:pt x="678" y="608"/>
                    <a:pt x="646" y="598"/>
                    <a:pt x="616" y="587"/>
                  </a:cubicBezTo>
                  <a:cubicBezTo>
                    <a:pt x="439" y="530"/>
                    <a:pt x="259" y="479"/>
                    <a:pt x="76" y="439"/>
                  </a:cubicBezTo>
                  <a:lnTo>
                    <a:pt x="76" y="439"/>
                  </a:lnTo>
                  <a:cubicBezTo>
                    <a:pt x="297" y="538"/>
                    <a:pt x="514" y="650"/>
                    <a:pt x="730" y="759"/>
                  </a:cubicBezTo>
                  <a:cubicBezTo>
                    <a:pt x="747" y="768"/>
                    <a:pt x="765" y="777"/>
                    <a:pt x="781" y="785"/>
                  </a:cubicBezTo>
                  <a:cubicBezTo>
                    <a:pt x="768" y="782"/>
                    <a:pt x="753" y="777"/>
                    <a:pt x="738" y="773"/>
                  </a:cubicBezTo>
                  <a:cubicBezTo>
                    <a:pt x="529" y="710"/>
                    <a:pt x="320" y="653"/>
                    <a:pt x="109" y="599"/>
                  </a:cubicBezTo>
                  <a:lnTo>
                    <a:pt x="109" y="599"/>
                  </a:lnTo>
                  <a:cubicBezTo>
                    <a:pt x="349" y="718"/>
                    <a:pt x="599" y="834"/>
                    <a:pt x="843" y="945"/>
                  </a:cubicBezTo>
                  <a:cubicBezTo>
                    <a:pt x="853" y="949"/>
                    <a:pt x="863" y="954"/>
                    <a:pt x="873" y="958"/>
                  </a:cubicBezTo>
                  <a:cubicBezTo>
                    <a:pt x="864" y="955"/>
                    <a:pt x="857" y="953"/>
                    <a:pt x="847" y="950"/>
                  </a:cubicBezTo>
                  <a:cubicBezTo>
                    <a:pt x="585" y="876"/>
                    <a:pt x="317" y="819"/>
                    <a:pt x="45" y="787"/>
                  </a:cubicBezTo>
                  <a:lnTo>
                    <a:pt x="45" y="787"/>
                  </a:lnTo>
                  <a:cubicBezTo>
                    <a:pt x="310" y="881"/>
                    <a:pt x="522" y="963"/>
                    <a:pt x="716" y="1041"/>
                  </a:cubicBezTo>
                  <a:cubicBezTo>
                    <a:pt x="706" y="1040"/>
                    <a:pt x="697" y="1037"/>
                    <a:pt x="687" y="1035"/>
                  </a:cubicBezTo>
                  <a:cubicBezTo>
                    <a:pt x="475" y="989"/>
                    <a:pt x="259" y="962"/>
                    <a:pt x="49" y="903"/>
                  </a:cubicBezTo>
                  <a:lnTo>
                    <a:pt x="49" y="903"/>
                  </a:lnTo>
                  <a:cubicBezTo>
                    <a:pt x="276" y="1021"/>
                    <a:pt x="522" y="1096"/>
                    <a:pt x="758" y="1191"/>
                  </a:cubicBezTo>
                  <a:cubicBezTo>
                    <a:pt x="823" y="1215"/>
                    <a:pt x="887" y="1241"/>
                    <a:pt x="953" y="1267"/>
                  </a:cubicBezTo>
                  <a:cubicBezTo>
                    <a:pt x="867" y="1250"/>
                    <a:pt x="779" y="1237"/>
                    <a:pt x="692" y="1227"/>
                  </a:cubicBezTo>
                  <a:cubicBezTo>
                    <a:pt x="506" y="1202"/>
                    <a:pt x="316" y="1201"/>
                    <a:pt x="136" y="1176"/>
                  </a:cubicBezTo>
                  <a:lnTo>
                    <a:pt x="136" y="1176"/>
                  </a:lnTo>
                  <a:cubicBezTo>
                    <a:pt x="358" y="1254"/>
                    <a:pt x="591" y="1298"/>
                    <a:pt x="816" y="1369"/>
                  </a:cubicBezTo>
                  <a:cubicBezTo>
                    <a:pt x="924" y="1403"/>
                    <a:pt x="1034" y="1438"/>
                    <a:pt x="1142" y="1473"/>
                  </a:cubicBezTo>
                  <a:cubicBezTo>
                    <a:pt x="1150" y="1475"/>
                    <a:pt x="1156" y="1478"/>
                    <a:pt x="1164" y="1480"/>
                  </a:cubicBezTo>
                  <a:cubicBezTo>
                    <a:pt x="1157" y="1479"/>
                    <a:pt x="1150" y="1478"/>
                    <a:pt x="1144" y="1477"/>
                  </a:cubicBezTo>
                  <a:cubicBezTo>
                    <a:pt x="816" y="1421"/>
                    <a:pt x="486" y="1382"/>
                    <a:pt x="155" y="1365"/>
                  </a:cubicBezTo>
                  <a:lnTo>
                    <a:pt x="155" y="1365"/>
                  </a:lnTo>
                  <a:cubicBezTo>
                    <a:pt x="513" y="1456"/>
                    <a:pt x="869" y="1556"/>
                    <a:pt x="1227" y="1652"/>
                  </a:cubicBezTo>
                  <a:lnTo>
                    <a:pt x="1331" y="1679"/>
                  </a:lnTo>
                  <a:cubicBezTo>
                    <a:pt x="1237" y="1442"/>
                    <a:pt x="1116" y="1215"/>
                    <a:pt x="987" y="995"/>
                  </a:cubicBezTo>
                  <a:cubicBezTo>
                    <a:pt x="873" y="799"/>
                    <a:pt x="760" y="602"/>
                    <a:pt x="621" y="421"/>
                  </a:cubicBezTo>
                  <a:cubicBezTo>
                    <a:pt x="539" y="315"/>
                    <a:pt x="456" y="213"/>
                    <a:pt x="366" y="116"/>
                  </a:cubicBezTo>
                  <a:cubicBezTo>
                    <a:pt x="296" y="92"/>
                    <a:pt x="225" y="68"/>
                    <a:pt x="155" y="43"/>
                  </a:cubicBezTo>
                  <a:cubicBezTo>
                    <a:pt x="112" y="30"/>
                    <a:pt x="70" y="15"/>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59"/>
            <p:cNvSpPr/>
            <p:nvPr/>
          </p:nvSpPr>
          <p:spPr>
            <a:xfrm>
              <a:off x="6492325" y="3895900"/>
              <a:ext cx="36300" cy="24900"/>
            </a:xfrm>
            <a:custGeom>
              <a:rect b="b" l="l" r="r" t="t"/>
              <a:pathLst>
                <a:path extrusionOk="0" h="996" w="1452">
                  <a:moveTo>
                    <a:pt x="216" y="1"/>
                  </a:moveTo>
                  <a:cubicBezTo>
                    <a:pt x="155" y="1"/>
                    <a:pt x="93" y="2"/>
                    <a:pt x="31" y="5"/>
                  </a:cubicBezTo>
                  <a:cubicBezTo>
                    <a:pt x="417" y="68"/>
                    <a:pt x="794" y="165"/>
                    <a:pt x="1173" y="263"/>
                  </a:cubicBezTo>
                  <a:cubicBezTo>
                    <a:pt x="1154" y="261"/>
                    <a:pt x="1136" y="257"/>
                    <a:pt x="1116" y="255"/>
                  </a:cubicBezTo>
                  <a:cubicBezTo>
                    <a:pt x="848" y="212"/>
                    <a:pt x="576" y="205"/>
                    <a:pt x="305" y="205"/>
                  </a:cubicBezTo>
                  <a:cubicBezTo>
                    <a:pt x="203" y="205"/>
                    <a:pt x="101" y="206"/>
                    <a:pt x="0" y="207"/>
                  </a:cubicBezTo>
                  <a:cubicBezTo>
                    <a:pt x="323" y="260"/>
                    <a:pt x="644" y="323"/>
                    <a:pt x="963" y="389"/>
                  </a:cubicBezTo>
                  <a:cubicBezTo>
                    <a:pt x="890" y="384"/>
                    <a:pt x="817" y="379"/>
                    <a:pt x="743" y="375"/>
                  </a:cubicBezTo>
                  <a:cubicBezTo>
                    <a:pt x="571" y="367"/>
                    <a:pt x="399" y="360"/>
                    <a:pt x="226" y="360"/>
                  </a:cubicBezTo>
                  <a:cubicBezTo>
                    <a:pt x="214" y="360"/>
                    <a:pt x="202" y="360"/>
                    <a:pt x="191" y="360"/>
                  </a:cubicBezTo>
                  <a:cubicBezTo>
                    <a:pt x="174" y="361"/>
                    <a:pt x="155" y="359"/>
                    <a:pt x="139" y="365"/>
                  </a:cubicBezTo>
                  <a:lnTo>
                    <a:pt x="139" y="366"/>
                  </a:lnTo>
                  <a:cubicBezTo>
                    <a:pt x="428" y="401"/>
                    <a:pt x="720" y="484"/>
                    <a:pt x="1010" y="531"/>
                  </a:cubicBezTo>
                  <a:cubicBezTo>
                    <a:pt x="1035" y="535"/>
                    <a:pt x="1059" y="540"/>
                    <a:pt x="1082" y="544"/>
                  </a:cubicBezTo>
                  <a:cubicBezTo>
                    <a:pt x="898" y="529"/>
                    <a:pt x="714" y="522"/>
                    <a:pt x="529" y="522"/>
                  </a:cubicBezTo>
                  <a:cubicBezTo>
                    <a:pt x="376" y="522"/>
                    <a:pt x="222" y="527"/>
                    <a:pt x="68" y="534"/>
                  </a:cubicBezTo>
                  <a:cubicBezTo>
                    <a:pt x="350" y="574"/>
                    <a:pt x="631" y="622"/>
                    <a:pt x="910" y="674"/>
                  </a:cubicBezTo>
                  <a:cubicBezTo>
                    <a:pt x="748" y="665"/>
                    <a:pt x="586" y="661"/>
                    <a:pt x="425" y="661"/>
                  </a:cubicBezTo>
                  <a:cubicBezTo>
                    <a:pt x="294" y="661"/>
                    <a:pt x="164" y="664"/>
                    <a:pt x="34" y="669"/>
                  </a:cubicBezTo>
                  <a:cubicBezTo>
                    <a:pt x="287" y="710"/>
                    <a:pt x="539" y="758"/>
                    <a:pt x="791" y="803"/>
                  </a:cubicBezTo>
                  <a:cubicBezTo>
                    <a:pt x="753" y="802"/>
                    <a:pt x="717" y="802"/>
                    <a:pt x="681" y="801"/>
                  </a:cubicBezTo>
                  <a:cubicBezTo>
                    <a:pt x="611" y="798"/>
                    <a:pt x="540" y="797"/>
                    <a:pt x="469" y="797"/>
                  </a:cubicBezTo>
                  <a:lnTo>
                    <a:pt x="338" y="797"/>
                  </a:lnTo>
                  <a:cubicBezTo>
                    <a:pt x="234" y="797"/>
                    <a:pt x="128" y="793"/>
                    <a:pt x="25" y="780"/>
                  </a:cubicBezTo>
                  <a:lnTo>
                    <a:pt x="25" y="780"/>
                  </a:lnTo>
                  <a:cubicBezTo>
                    <a:pt x="133" y="823"/>
                    <a:pt x="247" y="843"/>
                    <a:pt x="363" y="865"/>
                  </a:cubicBezTo>
                  <a:lnTo>
                    <a:pt x="364" y="865"/>
                  </a:lnTo>
                  <a:cubicBezTo>
                    <a:pt x="394" y="870"/>
                    <a:pt x="423" y="876"/>
                    <a:pt x="454" y="883"/>
                  </a:cubicBezTo>
                  <a:cubicBezTo>
                    <a:pt x="480" y="886"/>
                    <a:pt x="505" y="892"/>
                    <a:pt x="530" y="897"/>
                  </a:cubicBezTo>
                  <a:cubicBezTo>
                    <a:pt x="564" y="902"/>
                    <a:pt x="597" y="909"/>
                    <a:pt x="631" y="915"/>
                  </a:cubicBezTo>
                  <a:cubicBezTo>
                    <a:pt x="684" y="925"/>
                    <a:pt x="736" y="935"/>
                    <a:pt x="790" y="945"/>
                  </a:cubicBezTo>
                  <a:cubicBezTo>
                    <a:pt x="741" y="927"/>
                    <a:pt x="693" y="908"/>
                    <a:pt x="644" y="890"/>
                  </a:cubicBezTo>
                  <a:lnTo>
                    <a:pt x="644" y="890"/>
                  </a:lnTo>
                  <a:cubicBezTo>
                    <a:pt x="833" y="916"/>
                    <a:pt x="1054" y="943"/>
                    <a:pt x="1238" y="976"/>
                  </a:cubicBezTo>
                  <a:cubicBezTo>
                    <a:pt x="1279" y="980"/>
                    <a:pt x="1322" y="996"/>
                    <a:pt x="1364" y="996"/>
                  </a:cubicBezTo>
                  <a:cubicBezTo>
                    <a:pt x="1371" y="996"/>
                    <a:pt x="1378" y="996"/>
                    <a:pt x="1385" y="994"/>
                  </a:cubicBezTo>
                  <a:cubicBezTo>
                    <a:pt x="1451" y="971"/>
                    <a:pt x="1450" y="879"/>
                    <a:pt x="1451" y="821"/>
                  </a:cubicBezTo>
                  <a:cubicBezTo>
                    <a:pt x="1433" y="658"/>
                    <a:pt x="1402" y="495"/>
                    <a:pt x="1353" y="338"/>
                  </a:cubicBezTo>
                  <a:cubicBezTo>
                    <a:pt x="1328" y="257"/>
                    <a:pt x="1299" y="176"/>
                    <a:pt x="1267" y="97"/>
                  </a:cubicBezTo>
                  <a:cubicBezTo>
                    <a:pt x="1235" y="92"/>
                    <a:pt x="1201" y="87"/>
                    <a:pt x="1169" y="82"/>
                  </a:cubicBezTo>
                  <a:cubicBezTo>
                    <a:pt x="853" y="35"/>
                    <a:pt x="535" y="1"/>
                    <a:pt x="2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59"/>
            <p:cNvSpPr/>
            <p:nvPr/>
          </p:nvSpPr>
          <p:spPr>
            <a:xfrm>
              <a:off x="6615075" y="3791750"/>
              <a:ext cx="39300" cy="49325"/>
            </a:xfrm>
            <a:custGeom>
              <a:rect b="b" l="l" r="r" t="t"/>
              <a:pathLst>
                <a:path extrusionOk="0" h="1973" w="1572">
                  <a:moveTo>
                    <a:pt x="121" y="1"/>
                  </a:moveTo>
                  <a:lnTo>
                    <a:pt x="121" y="1"/>
                  </a:lnTo>
                  <a:cubicBezTo>
                    <a:pt x="342" y="206"/>
                    <a:pt x="557" y="417"/>
                    <a:pt x="773" y="628"/>
                  </a:cubicBezTo>
                  <a:cubicBezTo>
                    <a:pt x="558" y="476"/>
                    <a:pt x="337" y="332"/>
                    <a:pt x="115" y="193"/>
                  </a:cubicBezTo>
                  <a:lnTo>
                    <a:pt x="115" y="193"/>
                  </a:lnTo>
                  <a:cubicBezTo>
                    <a:pt x="357" y="422"/>
                    <a:pt x="602" y="648"/>
                    <a:pt x="849" y="870"/>
                  </a:cubicBezTo>
                  <a:cubicBezTo>
                    <a:pt x="603" y="702"/>
                    <a:pt x="346" y="551"/>
                    <a:pt x="89" y="402"/>
                  </a:cubicBezTo>
                  <a:lnTo>
                    <a:pt x="89" y="402"/>
                  </a:lnTo>
                  <a:cubicBezTo>
                    <a:pt x="423" y="685"/>
                    <a:pt x="760" y="963"/>
                    <a:pt x="1083" y="1259"/>
                  </a:cubicBezTo>
                  <a:cubicBezTo>
                    <a:pt x="1102" y="1277"/>
                    <a:pt x="1123" y="1293"/>
                    <a:pt x="1141" y="1311"/>
                  </a:cubicBezTo>
                  <a:cubicBezTo>
                    <a:pt x="776" y="1066"/>
                    <a:pt x="410" y="823"/>
                    <a:pt x="48" y="573"/>
                  </a:cubicBezTo>
                  <a:lnTo>
                    <a:pt x="48" y="573"/>
                  </a:lnTo>
                  <a:cubicBezTo>
                    <a:pt x="415" y="905"/>
                    <a:pt x="789" y="1235"/>
                    <a:pt x="1187" y="1530"/>
                  </a:cubicBezTo>
                  <a:cubicBezTo>
                    <a:pt x="1120" y="1488"/>
                    <a:pt x="1053" y="1446"/>
                    <a:pt x="986" y="1405"/>
                  </a:cubicBezTo>
                  <a:cubicBezTo>
                    <a:pt x="657" y="1195"/>
                    <a:pt x="332" y="981"/>
                    <a:pt x="0" y="776"/>
                  </a:cubicBezTo>
                  <a:lnTo>
                    <a:pt x="0" y="776"/>
                  </a:lnTo>
                  <a:cubicBezTo>
                    <a:pt x="309" y="1050"/>
                    <a:pt x="619" y="1326"/>
                    <a:pt x="944" y="1582"/>
                  </a:cubicBezTo>
                  <a:cubicBezTo>
                    <a:pt x="1000" y="1627"/>
                    <a:pt x="1057" y="1671"/>
                    <a:pt x="1115" y="1715"/>
                  </a:cubicBezTo>
                  <a:cubicBezTo>
                    <a:pt x="1156" y="1743"/>
                    <a:pt x="1199" y="1771"/>
                    <a:pt x="1241" y="1798"/>
                  </a:cubicBezTo>
                  <a:cubicBezTo>
                    <a:pt x="1293" y="1832"/>
                    <a:pt x="1344" y="1864"/>
                    <a:pt x="1397" y="1896"/>
                  </a:cubicBezTo>
                  <a:cubicBezTo>
                    <a:pt x="1439" y="1922"/>
                    <a:pt x="1482" y="1947"/>
                    <a:pt x="1524" y="1972"/>
                  </a:cubicBezTo>
                  <a:cubicBezTo>
                    <a:pt x="1544" y="1970"/>
                    <a:pt x="1562" y="1958"/>
                    <a:pt x="1566" y="1934"/>
                  </a:cubicBezTo>
                  <a:cubicBezTo>
                    <a:pt x="1572" y="1867"/>
                    <a:pt x="1547" y="1800"/>
                    <a:pt x="1533" y="1735"/>
                  </a:cubicBezTo>
                  <a:cubicBezTo>
                    <a:pt x="1496" y="1591"/>
                    <a:pt x="1452" y="1448"/>
                    <a:pt x="1409" y="1305"/>
                  </a:cubicBezTo>
                  <a:cubicBezTo>
                    <a:pt x="1362" y="1153"/>
                    <a:pt x="1321" y="999"/>
                    <a:pt x="1253" y="856"/>
                  </a:cubicBezTo>
                  <a:cubicBezTo>
                    <a:pt x="1248" y="849"/>
                    <a:pt x="1243" y="840"/>
                    <a:pt x="1240" y="833"/>
                  </a:cubicBezTo>
                  <a:cubicBezTo>
                    <a:pt x="1187" y="787"/>
                    <a:pt x="1134" y="741"/>
                    <a:pt x="1082" y="697"/>
                  </a:cubicBezTo>
                  <a:cubicBezTo>
                    <a:pt x="1071" y="687"/>
                    <a:pt x="1060" y="680"/>
                    <a:pt x="1049" y="670"/>
                  </a:cubicBezTo>
                  <a:cubicBezTo>
                    <a:pt x="757" y="424"/>
                    <a:pt x="440" y="210"/>
                    <a:pt x="1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59"/>
            <p:cNvSpPr/>
            <p:nvPr/>
          </p:nvSpPr>
          <p:spPr>
            <a:xfrm>
              <a:off x="6616500" y="3786725"/>
              <a:ext cx="29200" cy="25150"/>
            </a:xfrm>
            <a:custGeom>
              <a:rect b="b" l="l" r="r" t="t"/>
              <a:pathLst>
                <a:path extrusionOk="0" h="1006" w="1168">
                  <a:moveTo>
                    <a:pt x="1" y="0"/>
                  </a:moveTo>
                  <a:cubicBezTo>
                    <a:pt x="320" y="266"/>
                    <a:pt x="637" y="535"/>
                    <a:pt x="948" y="810"/>
                  </a:cubicBezTo>
                  <a:cubicBezTo>
                    <a:pt x="1022" y="874"/>
                    <a:pt x="1096" y="940"/>
                    <a:pt x="1168" y="1005"/>
                  </a:cubicBezTo>
                  <a:cubicBezTo>
                    <a:pt x="1099" y="881"/>
                    <a:pt x="1014" y="766"/>
                    <a:pt x="928" y="655"/>
                  </a:cubicBezTo>
                  <a:cubicBezTo>
                    <a:pt x="901" y="617"/>
                    <a:pt x="870" y="580"/>
                    <a:pt x="839" y="542"/>
                  </a:cubicBezTo>
                  <a:cubicBezTo>
                    <a:pt x="736" y="470"/>
                    <a:pt x="632" y="401"/>
                    <a:pt x="527" y="333"/>
                  </a:cubicBezTo>
                  <a:lnTo>
                    <a:pt x="526" y="331"/>
                  </a:lnTo>
                  <a:cubicBezTo>
                    <a:pt x="352" y="217"/>
                    <a:pt x="176" y="10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59"/>
            <p:cNvSpPr/>
            <p:nvPr/>
          </p:nvSpPr>
          <p:spPr>
            <a:xfrm>
              <a:off x="6719575" y="3641150"/>
              <a:ext cx="42300" cy="91625"/>
            </a:xfrm>
            <a:custGeom>
              <a:rect b="b" l="l" r="r" t="t"/>
              <a:pathLst>
                <a:path extrusionOk="0" h="3665" w="1692">
                  <a:moveTo>
                    <a:pt x="1422" y="2705"/>
                  </a:moveTo>
                  <a:lnTo>
                    <a:pt x="1422" y="2705"/>
                  </a:lnTo>
                  <a:cubicBezTo>
                    <a:pt x="1423" y="2706"/>
                    <a:pt x="1424" y="2706"/>
                    <a:pt x="1425" y="2707"/>
                  </a:cubicBezTo>
                  <a:cubicBezTo>
                    <a:pt x="1424" y="2706"/>
                    <a:pt x="1423" y="2706"/>
                    <a:pt x="1422" y="2705"/>
                  </a:cubicBezTo>
                  <a:close/>
                  <a:moveTo>
                    <a:pt x="0" y="0"/>
                  </a:moveTo>
                  <a:cubicBezTo>
                    <a:pt x="263" y="275"/>
                    <a:pt x="512" y="560"/>
                    <a:pt x="765" y="843"/>
                  </a:cubicBezTo>
                  <a:cubicBezTo>
                    <a:pt x="539" y="646"/>
                    <a:pt x="311" y="453"/>
                    <a:pt x="81" y="260"/>
                  </a:cubicBezTo>
                  <a:lnTo>
                    <a:pt x="81" y="260"/>
                  </a:lnTo>
                  <a:cubicBezTo>
                    <a:pt x="384" y="627"/>
                    <a:pt x="696" y="986"/>
                    <a:pt x="1022" y="1329"/>
                  </a:cubicBezTo>
                  <a:cubicBezTo>
                    <a:pt x="718" y="1089"/>
                    <a:pt x="412" y="849"/>
                    <a:pt x="119" y="596"/>
                  </a:cubicBezTo>
                  <a:lnTo>
                    <a:pt x="119" y="596"/>
                  </a:lnTo>
                  <a:cubicBezTo>
                    <a:pt x="347" y="881"/>
                    <a:pt x="598" y="1149"/>
                    <a:pt x="858" y="1405"/>
                  </a:cubicBezTo>
                  <a:cubicBezTo>
                    <a:pt x="629" y="1226"/>
                    <a:pt x="381" y="1033"/>
                    <a:pt x="115" y="819"/>
                  </a:cubicBezTo>
                  <a:lnTo>
                    <a:pt x="115" y="819"/>
                  </a:lnTo>
                  <a:cubicBezTo>
                    <a:pt x="423" y="1167"/>
                    <a:pt x="740" y="1511"/>
                    <a:pt x="1084" y="1823"/>
                  </a:cubicBezTo>
                  <a:cubicBezTo>
                    <a:pt x="728" y="1573"/>
                    <a:pt x="388" y="1313"/>
                    <a:pt x="74" y="1037"/>
                  </a:cubicBezTo>
                  <a:lnTo>
                    <a:pt x="74" y="1037"/>
                  </a:lnTo>
                  <a:cubicBezTo>
                    <a:pt x="356" y="1377"/>
                    <a:pt x="657" y="1700"/>
                    <a:pt x="994" y="1986"/>
                  </a:cubicBezTo>
                  <a:cubicBezTo>
                    <a:pt x="887" y="1913"/>
                    <a:pt x="790" y="1843"/>
                    <a:pt x="717" y="1786"/>
                  </a:cubicBezTo>
                  <a:cubicBezTo>
                    <a:pt x="515" y="1630"/>
                    <a:pt x="325" y="1488"/>
                    <a:pt x="145" y="1281"/>
                  </a:cubicBezTo>
                  <a:lnTo>
                    <a:pt x="145" y="1281"/>
                  </a:lnTo>
                  <a:cubicBezTo>
                    <a:pt x="418" y="1693"/>
                    <a:pt x="776" y="2048"/>
                    <a:pt x="1181" y="2336"/>
                  </a:cubicBezTo>
                  <a:cubicBezTo>
                    <a:pt x="781" y="2099"/>
                    <a:pt x="421" y="1849"/>
                    <a:pt x="110" y="1480"/>
                  </a:cubicBezTo>
                  <a:lnTo>
                    <a:pt x="110" y="1480"/>
                  </a:lnTo>
                  <a:cubicBezTo>
                    <a:pt x="412" y="2011"/>
                    <a:pt x="889" y="2398"/>
                    <a:pt x="1412" y="2699"/>
                  </a:cubicBezTo>
                  <a:lnTo>
                    <a:pt x="1412" y="2699"/>
                  </a:lnTo>
                  <a:cubicBezTo>
                    <a:pt x="921" y="2458"/>
                    <a:pt x="489" y="2190"/>
                    <a:pt x="114" y="1812"/>
                  </a:cubicBezTo>
                  <a:lnTo>
                    <a:pt x="114" y="1812"/>
                  </a:lnTo>
                  <a:cubicBezTo>
                    <a:pt x="378" y="2199"/>
                    <a:pt x="704" y="2497"/>
                    <a:pt x="1071" y="2732"/>
                  </a:cubicBezTo>
                  <a:cubicBezTo>
                    <a:pt x="709" y="2548"/>
                    <a:pt x="388" y="2335"/>
                    <a:pt x="111" y="2037"/>
                  </a:cubicBezTo>
                  <a:lnTo>
                    <a:pt x="111" y="2037"/>
                  </a:lnTo>
                  <a:cubicBezTo>
                    <a:pt x="270" y="2291"/>
                    <a:pt x="467" y="2502"/>
                    <a:pt x="688" y="2680"/>
                  </a:cubicBezTo>
                  <a:cubicBezTo>
                    <a:pt x="490" y="2565"/>
                    <a:pt x="297" y="2426"/>
                    <a:pt x="115" y="2244"/>
                  </a:cubicBezTo>
                  <a:lnTo>
                    <a:pt x="115" y="2244"/>
                  </a:lnTo>
                  <a:cubicBezTo>
                    <a:pt x="341" y="2558"/>
                    <a:pt x="634" y="2837"/>
                    <a:pt x="977" y="3021"/>
                  </a:cubicBezTo>
                  <a:cubicBezTo>
                    <a:pt x="995" y="3031"/>
                    <a:pt x="1015" y="3041"/>
                    <a:pt x="1033" y="3051"/>
                  </a:cubicBezTo>
                  <a:cubicBezTo>
                    <a:pt x="980" y="3030"/>
                    <a:pt x="927" y="3010"/>
                    <a:pt x="874" y="2987"/>
                  </a:cubicBezTo>
                  <a:cubicBezTo>
                    <a:pt x="696" y="2914"/>
                    <a:pt x="379" y="2713"/>
                    <a:pt x="182" y="2552"/>
                  </a:cubicBezTo>
                  <a:lnTo>
                    <a:pt x="182" y="2552"/>
                  </a:lnTo>
                  <a:cubicBezTo>
                    <a:pt x="390" y="2806"/>
                    <a:pt x="611" y="2992"/>
                    <a:pt x="847" y="3131"/>
                  </a:cubicBezTo>
                  <a:cubicBezTo>
                    <a:pt x="609" y="3042"/>
                    <a:pt x="389" y="2928"/>
                    <a:pt x="179" y="2749"/>
                  </a:cubicBezTo>
                  <a:lnTo>
                    <a:pt x="179" y="2749"/>
                  </a:lnTo>
                  <a:cubicBezTo>
                    <a:pt x="352" y="2963"/>
                    <a:pt x="565" y="3126"/>
                    <a:pt x="801" y="3258"/>
                  </a:cubicBezTo>
                  <a:cubicBezTo>
                    <a:pt x="724" y="3232"/>
                    <a:pt x="651" y="3205"/>
                    <a:pt x="582" y="3174"/>
                  </a:cubicBezTo>
                  <a:cubicBezTo>
                    <a:pt x="455" y="3114"/>
                    <a:pt x="302" y="3068"/>
                    <a:pt x="181" y="2960"/>
                  </a:cubicBezTo>
                  <a:lnTo>
                    <a:pt x="181" y="2960"/>
                  </a:lnTo>
                  <a:cubicBezTo>
                    <a:pt x="268" y="3080"/>
                    <a:pt x="407" y="3155"/>
                    <a:pt x="528" y="3238"/>
                  </a:cubicBezTo>
                  <a:cubicBezTo>
                    <a:pt x="557" y="3258"/>
                    <a:pt x="584" y="3275"/>
                    <a:pt x="614" y="3293"/>
                  </a:cubicBezTo>
                  <a:cubicBezTo>
                    <a:pt x="474" y="3242"/>
                    <a:pt x="337" y="3177"/>
                    <a:pt x="213" y="3093"/>
                  </a:cubicBezTo>
                  <a:lnTo>
                    <a:pt x="213" y="3093"/>
                  </a:lnTo>
                  <a:cubicBezTo>
                    <a:pt x="502" y="3425"/>
                    <a:pt x="946" y="3572"/>
                    <a:pt x="1372" y="3630"/>
                  </a:cubicBezTo>
                  <a:cubicBezTo>
                    <a:pt x="1478" y="3645"/>
                    <a:pt x="1584" y="3656"/>
                    <a:pt x="1691" y="3665"/>
                  </a:cubicBezTo>
                  <a:cubicBezTo>
                    <a:pt x="1651" y="3475"/>
                    <a:pt x="1615" y="3278"/>
                    <a:pt x="1579" y="3082"/>
                  </a:cubicBezTo>
                  <a:cubicBezTo>
                    <a:pt x="1509" y="2692"/>
                    <a:pt x="1444" y="2301"/>
                    <a:pt x="1380" y="1911"/>
                  </a:cubicBezTo>
                  <a:cubicBezTo>
                    <a:pt x="1350" y="1724"/>
                    <a:pt x="1319" y="1538"/>
                    <a:pt x="1286" y="1352"/>
                  </a:cubicBezTo>
                  <a:cubicBezTo>
                    <a:pt x="1221" y="1239"/>
                    <a:pt x="1180" y="1113"/>
                    <a:pt x="1155" y="984"/>
                  </a:cubicBezTo>
                  <a:cubicBezTo>
                    <a:pt x="790" y="628"/>
                    <a:pt x="404" y="296"/>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59"/>
            <p:cNvSpPr/>
            <p:nvPr/>
          </p:nvSpPr>
          <p:spPr>
            <a:xfrm>
              <a:off x="6686875" y="3662825"/>
              <a:ext cx="20325" cy="25075"/>
            </a:xfrm>
            <a:custGeom>
              <a:rect b="b" l="l" r="r" t="t"/>
              <a:pathLst>
                <a:path extrusionOk="0" h="1003" w="813">
                  <a:moveTo>
                    <a:pt x="812" y="1"/>
                  </a:moveTo>
                  <a:cubicBezTo>
                    <a:pt x="578" y="229"/>
                    <a:pt x="335" y="450"/>
                    <a:pt x="90" y="668"/>
                  </a:cubicBezTo>
                  <a:cubicBezTo>
                    <a:pt x="64" y="692"/>
                    <a:pt x="39" y="713"/>
                    <a:pt x="13" y="736"/>
                  </a:cubicBezTo>
                  <a:cubicBezTo>
                    <a:pt x="6" y="824"/>
                    <a:pt x="2" y="913"/>
                    <a:pt x="1" y="1003"/>
                  </a:cubicBezTo>
                  <a:cubicBezTo>
                    <a:pt x="24" y="979"/>
                    <a:pt x="49" y="954"/>
                    <a:pt x="74" y="928"/>
                  </a:cubicBezTo>
                  <a:cubicBezTo>
                    <a:pt x="348" y="642"/>
                    <a:pt x="591" y="328"/>
                    <a:pt x="8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59"/>
            <p:cNvSpPr/>
            <p:nvPr/>
          </p:nvSpPr>
          <p:spPr>
            <a:xfrm>
              <a:off x="6687150" y="3656175"/>
              <a:ext cx="21050" cy="24900"/>
            </a:xfrm>
            <a:custGeom>
              <a:rect b="b" l="l" r="r" t="t"/>
              <a:pathLst>
                <a:path extrusionOk="0" h="996" w="842">
                  <a:moveTo>
                    <a:pt x="841" y="1"/>
                  </a:moveTo>
                  <a:cubicBezTo>
                    <a:pt x="614" y="236"/>
                    <a:pt x="363" y="447"/>
                    <a:pt x="115" y="659"/>
                  </a:cubicBezTo>
                  <a:cubicBezTo>
                    <a:pt x="88" y="681"/>
                    <a:pt x="62" y="704"/>
                    <a:pt x="34" y="727"/>
                  </a:cubicBezTo>
                  <a:cubicBezTo>
                    <a:pt x="18" y="815"/>
                    <a:pt x="8" y="905"/>
                    <a:pt x="1" y="996"/>
                  </a:cubicBezTo>
                  <a:cubicBezTo>
                    <a:pt x="28" y="970"/>
                    <a:pt x="53" y="944"/>
                    <a:pt x="79" y="918"/>
                  </a:cubicBezTo>
                  <a:cubicBezTo>
                    <a:pt x="360" y="635"/>
                    <a:pt x="618" y="331"/>
                    <a:pt x="8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59"/>
            <p:cNvSpPr/>
            <p:nvPr/>
          </p:nvSpPr>
          <p:spPr>
            <a:xfrm>
              <a:off x="6688025" y="3640550"/>
              <a:ext cx="20800" cy="33575"/>
            </a:xfrm>
            <a:custGeom>
              <a:rect b="b" l="l" r="r" t="t"/>
              <a:pathLst>
                <a:path extrusionOk="0" h="1343" w="832">
                  <a:moveTo>
                    <a:pt x="832" y="1"/>
                  </a:moveTo>
                  <a:lnTo>
                    <a:pt x="832" y="1"/>
                  </a:lnTo>
                  <a:cubicBezTo>
                    <a:pt x="704" y="122"/>
                    <a:pt x="576" y="243"/>
                    <a:pt x="446" y="362"/>
                  </a:cubicBezTo>
                  <a:lnTo>
                    <a:pt x="276" y="517"/>
                  </a:lnTo>
                  <a:cubicBezTo>
                    <a:pt x="137" y="773"/>
                    <a:pt x="49" y="1051"/>
                    <a:pt x="1" y="1343"/>
                  </a:cubicBezTo>
                  <a:cubicBezTo>
                    <a:pt x="29" y="1317"/>
                    <a:pt x="58" y="1290"/>
                    <a:pt x="84" y="1263"/>
                  </a:cubicBezTo>
                  <a:cubicBezTo>
                    <a:pt x="351" y="1000"/>
                    <a:pt x="588" y="708"/>
                    <a:pt x="798" y="397"/>
                  </a:cubicBezTo>
                  <a:lnTo>
                    <a:pt x="798" y="397"/>
                  </a:lnTo>
                  <a:cubicBezTo>
                    <a:pt x="663" y="528"/>
                    <a:pt x="524" y="653"/>
                    <a:pt x="384" y="776"/>
                  </a:cubicBezTo>
                  <a:cubicBezTo>
                    <a:pt x="551" y="569"/>
                    <a:pt x="703" y="349"/>
                    <a:pt x="827" y="112"/>
                  </a:cubicBezTo>
                  <a:lnTo>
                    <a:pt x="827" y="112"/>
                  </a:lnTo>
                  <a:cubicBezTo>
                    <a:pt x="703" y="265"/>
                    <a:pt x="564" y="410"/>
                    <a:pt x="421" y="549"/>
                  </a:cubicBezTo>
                  <a:cubicBezTo>
                    <a:pt x="565" y="369"/>
                    <a:pt x="702" y="187"/>
                    <a:pt x="8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59"/>
            <p:cNvSpPr/>
            <p:nvPr/>
          </p:nvSpPr>
          <p:spPr>
            <a:xfrm>
              <a:off x="6686800" y="3667450"/>
              <a:ext cx="22150" cy="32725"/>
            </a:xfrm>
            <a:custGeom>
              <a:rect b="b" l="l" r="r" t="t"/>
              <a:pathLst>
                <a:path extrusionOk="0" h="1309" w="886">
                  <a:moveTo>
                    <a:pt x="885" y="1"/>
                  </a:moveTo>
                  <a:cubicBezTo>
                    <a:pt x="681" y="235"/>
                    <a:pt x="440" y="433"/>
                    <a:pt x="212" y="641"/>
                  </a:cubicBezTo>
                  <a:cubicBezTo>
                    <a:pt x="166" y="682"/>
                    <a:pt x="120" y="722"/>
                    <a:pt x="75" y="761"/>
                  </a:cubicBezTo>
                  <a:cubicBezTo>
                    <a:pt x="51" y="782"/>
                    <a:pt x="26" y="803"/>
                    <a:pt x="1" y="826"/>
                  </a:cubicBezTo>
                  <a:cubicBezTo>
                    <a:pt x="0" y="872"/>
                    <a:pt x="0" y="918"/>
                    <a:pt x="1" y="965"/>
                  </a:cubicBezTo>
                  <a:cubicBezTo>
                    <a:pt x="5" y="1082"/>
                    <a:pt x="10" y="1197"/>
                    <a:pt x="19" y="1309"/>
                  </a:cubicBezTo>
                  <a:cubicBezTo>
                    <a:pt x="42" y="1288"/>
                    <a:pt x="65" y="1266"/>
                    <a:pt x="89" y="1244"/>
                  </a:cubicBezTo>
                  <a:lnTo>
                    <a:pt x="93" y="1240"/>
                  </a:lnTo>
                  <a:cubicBezTo>
                    <a:pt x="401" y="960"/>
                    <a:pt x="647" y="620"/>
                    <a:pt x="870" y="271"/>
                  </a:cubicBezTo>
                  <a:lnTo>
                    <a:pt x="870" y="271"/>
                  </a:lnTo>
                  <a:cubicBezTo>
                    <a:pt x="632" y="524"/>
                    <a:pt x="377" y="763"/>
                    <a:pt x="113" y="986"/>
                  </a:cubicBezTo>
                  <a:cubicBezTo>
                    <a:pt x="404" y="686"/>
                    <a:pt x="670" y="361"/>
                    <a:pt x="8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59"/>
            <p:cNvSpPr/>
            <p:nvPr/>
          </p:nvSpPr>
          <p:spPr>
            <a:xfrm>
              <a:off x="6687300" y="3680675"/>
              <a:ext cx="22675" cy="31000"/>
            </a:xfrm>
            <a:custGeom>
              <a:rect b="b" l="l" r="r" t="t"/>
              <a:pathLst>
                <a:path extrusionOk="0" h="1240" w="907">
                  <a:moveTo>
                    <a:pt x="906" y="0"/>
                  </a:moveTo>
                  <a:lnTo>
                    <a:pt x="906" y="0"/>
                  </a:lnTo>
                  <a:cubicBezTo>
                    <a:pt x="651" y="275"/>
                    <a:pt x="361" y="510"/>
                    <a:pt x="71" y="744"/>
                  </a:cubicBezTo>
                  <a:cubicBezTo>
                    <a:pt x="47" y="761"/>
                    <a:pt x="23" y="781"/>
                    <a:pt x="0" y="800"/>
                  </a:cubicBezTo>
                  <a:cubicBezTo>
                    <a:pt x="10" y="948"/>
                    <a:pt x="27" y="1094"/>
                    <a:pt x="46" y="1239"/>
                  </a:cubicBezTo>
                  <a:cubicBezTo>
                    <a:pt x="71" y="1217"/>
                    <a:pt x="94" y="1194"/>
                    <a:pt x="114" y="1173"/>
                  </a:cubicBezTo>
                  <a:lnTo>
                    <a:pt x="115" y="1172"/>
                  </a:lnTo>
                  <a:cubicBezTo>
                    <a:pt x="403" y="892"/>
                    <a:pt x="656" y="576"/>
                    <a:pt x="836" y="215"/>
                  </a:cubicBezTo>
                  <a:lnTo>
                    <a:pt x="836" y="215"/>
                  </a:lnTo>
                  <a:cubicBezTo>
                    <a:pt x="632" y="473"/>
                    <a:pt x="391" y="694"/>
                    <a:pt x="140" y="906"/>
                  </a:cubicBezTo>
                  <a:cubicBezTo>
                    <a:pt x="429" y="635"/>
                    <a:pt x="690" y="333"/>
                    <a:pt x="9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59"/>
            <p:cNvSpPr/>
            <p:nvPr/>
          </p:nvSpPr>
          <p:spPr>
            <a:xfrm>
              <a:off x="6688475" y="3690525"/>
              <a:ext cx="24050" cy="43550"/>
            </a:xfrm>
            <a:custGeom>
              <a:rect b="b" l="l" r="r" t="t"/>
              <a:pathLst>
                <a:path extrusionOk="0" h="1742" w="962">
                  <a:moveTo>
                    <a:pt x="848" y="1"/>
                  </a:moveTo>
                  <a:cubicBezTo>
                    <a:pt x="757" y="152"/>
                    <a:pt x="624" y="276"/>
                    <a:pt x="503" y="403"/>
                  </a:cubicBezTo>
                  <a:cubicBezTo>
                    <a:pt x="366" y="541"/>
                    <a:pt x="221" y="671"/>
                    <a:pt x="71" y="795"/>
                  </a:cubicBezTo>
                  <a:cubicBezTo>
                    <a:pt x="48" y="814"/>
                    <a:pt x="24" y="834"/>
                    <a:pt x="0" y="852"/>
                  </a:cubicBezTo>
                  <a:cubicBezTo>
                    <a:pt x="34" y="1102"/>
                    <a:pt x="77" y="1349"/>
                    <a:pt x="122" y="1606"/>
                  </a:cubicBezTo>
                  <a:cubicBezTo>
                    <a:pt x="124" y="1622"/>
                    <a:pt x="127" y="1635"/>
                    <a:pt x="130" y="1648"/>
                  </a:cubicBezTo>
                  <a:lnTo>
                    <a:pt x="150" y="1629"/>
                  </a:lnTo>
                  <a:lnTo>
                    <a:pt x="150" y="1629"/>
                  </a:lnTo>
                  <a:cubicBezTo>
                    <a:pt x="144" y="1637"/>
                    <a:pt x="137" y="1643"/>
                    <a:pt x="130" y="1650"/>
                  </a:cubicBezTo>
                  <a:cubicBezTo>
                    <a:pt x="147" y="1715"/>
                    <a:pt x="172" y="1741"/>
                    <a:pt x="203" y="1741"/>
                  </a:cubicBezTo>
                  <a:cubicBezTo>
                    <a:pt x="243" y="1741"/>
                    <a:pt x="293" y="1695"/>
                    <a:pt x="345" y="1629"/>
                  </a:cubicBezTo>
                  <a:cubicBezTo>
                    <a:pt x="372" y="1598"/>
                    <a:pt x="398" y="1567"/>
                    <a:pt x="423" y="1537"/>
                  </a:cubicBezTo>
                  <a:cubicBezTo>
                    <a:pt x="424" y="1536"/>
                    <a:pt x="426" y="1536"/>
                    <a:pt x="426" y="1535"/>
                  </a:cubicBezTo>
                  <a:cubicBezTo>
                    <a:pt x="561" y="1345"/>
                    <a:pt x="688" y="1150"/>
                    <a:pt x="818" y="957"/>
                  </a:cubicBezTo>
                  <a:lnTo>
                    <a:pt x="819" y="955"/>
                  </a:lnTo>
                  <a:cubicBezTo>
                    <a:pt x="865" y="886"/>
                    <a:pt x="913" y="818"/>
                    <a:pt x="961" y="748"/>
                  </a:cubicBezTo>
                  <a:lnTo>
                    <a:pt x="961" y="748"/>
                  </a:lnTo>
                  <a:cubicBezTo>
                    <a:pt x="793" y="918"/>
                    <a:pt x="635" y="1097"/>
                    <a:pt x="472" y="1277"/>
                  </a:cubicBezTo>
                  <a:cubicBezTo>
                    <a:pt x="653" y="1056"/>
                    <a:pt x="812" y="818"/>
                    <a:pt x="956" y="571"/>
                  </a:cubicBezTo>
                  <a:lnTo>
                    <a:pt x="956" y="571"/>
                  </a:lnTo>
                  <a:cubicBezTo>
                    <a:pt x="710" y="857"/>
                    <a:pt x="442" y="1124"/>
                    <a:pt x="158" y="1372"/>
                  </a:cubicBezTo>
                  <a:cubicBezTo>
                    <a:pt x="148" y="1383"/>
                    <a:pt x="137" y="1392"/>
                    <a:pt x="125" y="1401"/>
                  </a:cubicBezTo>
                  <a:lnTo>
                    <a:pt x="158" y="1370"/>
                  </a:lnTo>
                  <a:cubicBezTo>
                    <a:pt x="243" y="1289"/>
                    <a:pt x="329" y="1205"/>
                    <a:pt x="412" y="1120"/>
                  </a:cubicBezTo>
                  <a:cubicBezTo>
                    <a:pt x="622" y="901"/>
                    <a:pt x="804" y="655"/>
                    <a:pt x="949" y="388"/>
                  </a:cubicBezTo>
                  <a:lnTo>
                    <a:pt x="949" y="388"/>
                  </a:lnTo>
                  <a:cubicBezTo>
                    <a:pt x="745" y="664"/>
                    <a:pt x="488" y="897"/>
                    <a:pt x="215" y="1104"/>
                  </a:cubicBezTo>
                  <a:cubicBezTo>
                    <a:pt x="210" y="1107"/>
                    <a:pt x="206" y="1110"/>
                    <a:pt x="202" y="1113"/>
                  </a:cubicBezTo>
                  <a:cubicBezTo>
                    <a:pt x="489" y="825"/>
                    <a:pt x="751" y="484"/>
                    <a:pt x="859" y="224"/>
                  </a:cubicBezTo>
                  <a:lnTo>
                    <a:pt x="859" y="224"/>
                  </a:lnTo>
                  <a:cubicBezTo>
                    <a:pt x="721" y="419"/>
                    <a:pt x="546" y="587"/>
                    <a:pt x="362" y="744"/>
                  </a:cubicBezTo>
                  <a:cubicBezTo>
                    <a:pt x="419" y="679"/>
                    <a:pt x="474" y="609"/>
                    <a:pt x="527" y="537"/>
                  </a:cubicBezTo>
                  <a:cubicBezTo>
                    <a:pt x="647" y="367"/>
                    <a:pt x="777" y="196"/>
                    <a:pt x="8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59"/>
            <p:cNvSpPr/>
            <p:nvPr/>
          </p:nvSpPr>
          <p:spPr>
            <a:xfrm>
              <a:off x="6585725" y="3792625"/>
              <a:ext cx="20175" cy="31475"/>
            </a:xfrm>
            <a:custGeom>
              <a:rect b="b" l="l" r="r" t="t"/>
              <a:pathLst>
                <a:path extrusionOk="0" h="1259" w="807">
                  <a:moveTo>
                    <a:pt x="807" y="1"/>
                  </a:moveTo>
                  <a:cubicBezTo>
                    <a:pt x="734" y="71"/>
                    <a:pt x="659" y="140"/>
                    <a:pt x="586" y="210"/>
                  </a:cubicBezTo>
                  <a:cubicBezTo>
                    <a:pt x="521" y="270"/>
                    <a:pt x="458" y="331"/>
                    <a:pt x="394" y="392"/>
                  </a:cubicBezTo>
                  <a:lnTo>
                    <a:pt x="394" y="393"/>
                  </a:lnTo>
                  <a:cubicBezTo>
                    <a:pt x="371" y="429"/>
                    <a:pt x="349" y="465"/>
                    <a:pt x="327" y="504"/>
                  </a:cubicBezTo>
                  <a:cubicBezTo>
                    <a:pt x="188" y="740"/>
                    <a:pt x="79" y="995"/>
                    <a:pt x="0" y="1258"/>
                  </a:cubicBezTo>
                  <a:cubicBezTo>
                    <a:pt x="16" y="1237"/>
                    <a:pt x="32" y="1215"/>
                    <a:pt x="49" y="1195"/>
                  </a:cubicBezTo>
                  <a:cubicBezTo>
                    <a:pt x="71" y="1166"/>
                    <a:pt x="93" y="1139"/>
                    <a:pt x="114" y="1111"/>
                  </a:cubicBezTo>
                  <a:lnTo>
                    <a:pt x="114" y="1109"/>
                  </a:lnTo>
                  <a:cubicBezTo>
                    <a:pt x="345" y="805"/>
                    <a:pt x="550" y="483"/>
                    <a:pt x="768" y="169"/>
                  </a:cubicBezTo>
                  <a:lnTo>
                    <a:pt x="768" y="169"/>
                  </a:lnTo>
                  <a:cubicBezTo>
                    <a:pt x="617" y="323"/>
                    <a:pt x="469" y="480"/>
                    <a:pt x="324" y="638"/>
                  </a:cubicBezTo>
                  <a:cubicBezTo>
                    <a:pt x="485" y="426"/>
                    <a:pt x="641" y="222"/>
                    <a:pt x="8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59"/>
            <p:cNvSpPr/>
            <p:nvPr/>
          </p:nvSpPr>
          <p:spPr>
            <a:xfrm>
              <a:off x="6570525" y="3864350"/>
              <a:ext cx="25" cy="25"/>
            </a:xfrm>
            <a:custGeom>
              <a:rect b="b" l="l" r="r" t="t"/>
              <a:pathLst>
                <a:path extrusionOk="0" h="1" w="1">
                  <a:moveTo>
                    <a:pt x="1" y="0"/>
                  </a:move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59"/>
            <p:cNvSpPr/>
            <p:nvPr/>
          </p:nvSpPr>
          <p:spPr>
            <a:xfrm>
              <a:off x="6581325" y="3801400"/>
              <a:ext cx="24300" cy="53350"/>
            </a:xfrm>
            <a:custGeom>
              <a:rect b="b" l="l" r="r" t="t"/>
              <a:pathLst>
                <a:path extrusionOk="0" h="2134" w="972">
                  <a:moveTo>
                    <a:pt x="971" y="0"/>
                  </a:moveTo>
                  <a:cubicBezTo>
                    <a:pt x="723" y="268"/>
                    <a:pt x="487" y="535"/>
                    <a:pt x="274" y="803"/>
                  </a:cubicBezTo>
                  <a:cubicBezTo>
                    <a:pt x="237" y="850"/>
                    <a:pt x="199" y="897"/>
                    <a:pt x="163" y="943"/>
                  </a:cubicBezTo>
                  <a:cubicBezTo>
                    <a:pt x="137" y="1034"/>
                    <a:pt x="116" y="1123"/>
                    <a:pt x="98" y="1214"/>
                  </a:cubicBezTo>
                  <a:cubicBezTo>
                    <a:pt x="49" y="1478"/>
                    <a:pt x="24" y="1746"/>
                    <a:pt x="6" y="2013"/>
                  </a:cubicBezTo>
                  <a:cubicBezTo>
                    <a:pt x="6" y="2054"/>
                    <a:pt x="0" y="2095"/>
                    <a:pt x="2" y="2134"/>
                  </a:cubicBezTo>
                  <a:cubicBezTo>
                    <a:pt x="28" y="2100"/>
                    <a:pt x="54" y="2064"/>
                    <a:pt x="79" y="2028"/>
                  </a:cubicBezTo>
                  <a:cubicBezTo>
                    <a:pt x="100" y="1999"/>
                    <a:pt x="120" y="1971"/>
                    <a:pt x="140" y="1942"/>
                  </a:cubicBezTo>
                  <a:cubicBezTo>
                    <a:pt x="141" y="1941"/>
                    <a:pt x="141" y="1940"/>
                    <a:pt x="142" y="1938"/>
                  </a:cubicBezTo>
                  <a:cubicBezTo>
                    <a:pt x="213" y="1837"/>
                    <a:pt x="283" y="1734"/>
                    <a:pt x="352" y="1629"/>
                  </a:cubicBezTo>
                  <a:lnTo>
                    <a:pt x="357" y="1626"/>
                  </a:lnTo>
                  <a:cubicBezTo>
                    <a:pt x="529" y="1365"/>
                    <a:pt x="700" y="1097"/>
                    <a:pt x="872" y="828"/>
                  </a:cubicBezTo>
                  <a:lnTo>
                    <a:pt x="872" y="828"/>
                  </a:lnTo>
                  <a:cubicBezTo>
                    <a:pt x="714" y="990"/>
                    <a:pt x="561" y="1157"/>
                    <a:pt x="412" y="1327"/>
                  </a:cubicBezTo>
                  <a:cubicBezTo>
                    <a:pt x="585" y="1062"/>
                    <a:pt x="754" y="794"/>
                    <a:pt x="917" y="524"/>
                  </a:cubicBezTo>
                  <a:lnTo>
                    <a:pt x="917" y="524"/>
                  </a:lnTo>
                  <a:cubicBezTo>
                    <a:pt x="733" y="725"/>
                    <a:pt x="551" y="926"/>
                    <a:pt x="374" y="1132"/>
                  </a:cubicBezTo>
                  <a:cubicBezTo>
                    <a:pt x="565" y="844"/>
                    <a:pt x="748" y="550"/>
                    <a:pt x="938" y="262"/>
                  </a:cubicBezTo>
                  <a:lnTo>
                    <a:pt x="938" y="262"/>
                  </a:lnTo>
                  <a:cubicBezTo>
                    <a:pt x="776" y="431"/>
                    <a:pt x="618" y="603"/>
                    <a:pt x="462" y="780"/>
                  </a:cubicBezTo>
                  <a:cubicBezTo>
                    <a:pt x="634" y="522"/>
                    <a:pt x="803" y="262"/>
                    <a:pt x="9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59"/>
            <p:cNvSpPr/>
            <p:nvPr/>
          </p:nvSpPr>
          <p:spPr>
            <a:xfrm>
              <a:off x="6584425" y="3824400"/>
              <a:ext cx="21675" cy="28750"/>
            </a:xfrm>
            <a:custGeom>
              <a:rect b="b" l="l" r="r" t="t"/>
              <a:pathLst>
                <a:path extrusionOk="0" h="1150" w="867">
                  <a:moveTo>
                    <a:pt x="867" y="1"/>
                  </a:moveTo>
                  <a:lnTo>
                    <a:pt x="867" y="1"/>
                  </a:lnTo>
                  <a:cubicBezTo>
                    <a:pt x="593" y="273"/>
                    <a:pt x="332" y="563"/>
                    <a:pt x="123" y="889"/>
                  </a:cubicBezTo>
                  <a:cubicBezTo>
                    <a:pt x="85" y="954"/>
                    <a:pt x="34" y="1015"/>
                    <a:pt x="8" y="1086"/>
                  </a:cubicBezTo>
                  <a:cubicBezTo>
                    <a:pt x="1" y="1124"/>
                    <a:pt x="34" y="1150"/>
                    <a:pt x="66" y="1150"/>
                  </a:cubicBezTo>
                  <a:cubicBezTo>
                    <a:pt x="85" y="1150"/>
                    <a:pt x="104" y="1141"/>
                    <a:pt x="115" y="1121"/>
                  </a:cubicBezTo>
                  <a:cubicBezTo>
                    <a:pt x="321" y="876"/>
                    <a:pt x="639" y="406"/>
                    <a:pt x="8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59"/>
            <p:cNvSpPr/>
            <p:nvPr/>
          </p:nvSpPr>
          <p:spPr>
            <a:xfrm>
              <a:off x="6598225" y="3885100"/>
              <a:ext cx="21725" cy="60225"/>
            </a:xfrm>
            <a:custGeom>
              <a:rect b="b" l="l" r="r" t="t"/>
              <a:pathLst>
                <a:path extrusionOk="0" h="2409" w="869">
                  <a:moveTo>
                    <a:pt x="491" y="0"/>
                  </a:moveTo>
                  <a:lnTo>
                    <a:pt x="491" y="0"/>
                  </a:lnTo>
                  <a:cubicBezTo>
                    <a:pt x="419" y="123"/>
                    <a:pt x="329" y="273"/>
                    <a:pt x="253" y="413"/>
                  </a:cubicBezTo>
                  <a:cubicBezTo>
                    <a:pt x="194" y="520"/>
                    <a:pt x="143" y="622"/>
                    <a:pt x="112" y="700"/>
                  </a:cubicBezTo>
                  <a:cubicBezTo>
                    <a:pt x="110" y="701"/>
                    <a:pt x="110" y="701"/>
                    <a:pt x="110" y="704"/>
                  </a:cubicBezTo>
                  <a:cubicBezTo>
                    <a:pt x="107" y="711"/>
                    <a:pt x="104" y="718"/>
                    <a:pt x="102" y="725"/>
                  </a:cubicBezTo>
                  <a:cubicBezTo>
                    <a:pt x="62" y="821"/>
                    <a:pt x="32" y="902"/>
                    <a:pt x="1" y="996"/>
                  </a:cubicBezTo>
                  <a:cubicBezTo>
                    <a:pt x="17" y="970"/>
                    <a:pt x="36" y="942"/>
                    <a:pt x="53" y="912"/>
                  </a:cubicBezTo>
                  <a:cubicBezTo>
                    <a:pt x="53" y="911"/>
                    <a:pt x="55" y="911"/>
                    <a:pt x="55" y="910"/>
                  </a:cubicBezTo>
                  <a:cubicBezTo>
                    <a:pt x="72" y="881"/>
                    <a:pt x="91" y="850"/>
                    <a:pt x="110" y="817"/>
                  </a:cubicBezTo>
                  <a:cubicBezTo>
                    <a:pt x="129" y="787"/>
                    <a:pt x="146" y="756"/>
                    <a:pt x="165" y="725"/>
                  </a:cubicBezTo>
                  <a:lnTo>
                    <a:pt x="165" y="725"/>
                  </a:lnTo>
                  <a:cubicBezTo>
                    <a:pt x="124" y="819"/>
                    <a:pt x="78" y="931"/>
                    <a:pt x="48" y="1016"/>
                  </a:cubicBezTo>
                  <a:cubicBezTo>
                    <a:pt x="28" y="1097"/>
                    <a:pt x="22" y="1178"/>
                    <a:pt x="31" y="1257"/>
                  </a:cubicBezTo>
                  <a:cubicBezTo>
                    <a:pt x="33" y="1256"/>
                    <a:pt x="35" y="1255"/>
                    <a:pt x="36" y="1253"/>
                  </a:cubicBezTo>
                  <a:cubicBezTo>
                    <a:pt x="47" y="1230"/>
                    <a:pt x="58" y="1208"/>
                    <a:pt x="71" y="1184"/>
                  </a:cubicBezTo>
                  <a:lnTo>
                    <a:pt x="71" y="1184"/>
                  </a:lnTo>
                  <a:cubicBezTo>
                    <a:pt x="57" y="1215"/>
                    <a:pt x="46" y="1246"/>
                    <a:pt x="33" y="1277"/>
                  </a:cubicBezTo>
                  <a:cubicBezTo>
                    <a:pt x="82" y="1674"/>
                    <a:pt x="445" y="2038"/>
                    <a:pt x="728" y="2300"/>
                  </a:cubicBezTo>
                  <a:cubicBezTo>
                    <a:pt x="774" y="2336"/>
                    <a:pt x="813" y="2386"/>
                    <a:pt x="869" y="2409"/>
                  </a:cubicBezTo>
                  <a:cubicBezTo>
                    <a:pt x="867" y="2379"/>
                    <a:pt x="866" y="2350"/>
                    <a:pt x="864" y="2326"/>
                  </a:cubicBezTo>
                  <a:cubicBezTo>
                    <a:pt x="856" y="2167"/>
                    <a:pt x="846" y="2010"/>
                    <a:pt x="836" y="1853"/>
                  </a:cubicBezTo>
                  <a:cubicBezTo>
                    <a:pt x="817" y="1985"/>
                    <a:pt x="798" y="2115"/>
                    <a:pt x="781" y="2248"/>
                  </a:cubicBezTo>
                  <a:cubicBezTo>
                    <a:pt x="774" y="2055"/>
                    <a:pt x="766" y="1861"/>
                    <a:pt x="757" y="1667"/>
                  </a:cubicBezTo>
                  <a:cubicBezTo>
                    <a:pt x="728" y="1831"/>
                    <a:pt x="702" y="1996"/>
                    <a:pt x="680" y="2161"/>
                  </a:cubicBezTo>
                  <a:cubicBezTo>
                    <a:pt x="678" y="2172"/>
                    <a:pt x="676" y="2183"/>
                    <a:pt x="675" y="2196"/>
                  </a:cubicBezTo>
                  <a:cubicBezTo>
                    <a:pt x="676" y="2181"/>
                    <a:pt x="676" y="2168"/>
                    <a:pt x="676" y="2156"/>
                  </a:cubicBezTo>
                  <a:cubicBezTo>
                    <a:pt x="682" y="1911"/>
                    <a:pt x="685" y="1666"/>
                    <a:pt x="687" y="1421"/>
                  </a:cubicBezTo>
                  <a:lnTo>
                    <a:pt x="687" y="1421"/>
                  </a:lnTo>
                  <a:cubicBezTo>
                    <a:pt x="642" y="1614"/>
                    <a:pt x="606" y="1796"/>
                    <a:pt x="578" y="1975"/>
                  </a:cubicBezTo>
                  <a:cubicBezTo>
                    <a:pt x="594" y="1725"/>
                    <a:pt x="606" y="1476"/>
                    <a:pt x="637" y="1228"/>
                  </a:cubicBezTo>
                  <a:lnTo>
                    <a:pt x="637" y="1228"/>
                  </a:lnTo>
                  <a:cubicBezTo>
                    <a:pt x="575" y="1411"/>
                    <a:pt x="524" y="1597"/>
                    <a:pt x="480" y="1785"/>
                  </a:cubicBezTo>
                  <a:cubicBezTo>
                    <a:pt x="512" y="1528"/>
                    <a:pt x="541" y="1277"/>
                    <a:pt x="586" y="1023"/>
                  </a:cubicBezTo>
                  <a:lnTo>
                    <a:pt x="586" y="1023"/>
                  </a:lnTo>
                  <a:cubicBezTo>
                    <a:pt x="526" y="1183"/>
                    <a:pt x="470" y="1347"/>
                    <a:pt x="422" y="1512"/>
                  </a:cubicBezTo>
                  <a:cubicBezTo>
                    <a:pt x="465" y="1260"/>
                    <a:pt x="505" y="1007"/>
                    <a:pt x="546" y="753"/>
                  </a:cubicBezTo>
                  <a:lnTo>
                    <a:pt x="546" y="753"/>
                  </a:lnTo>
                  <a:cubicBezTo>
                    <a:pt x="437" y="1044"/>
                    <a:pt x="331" y="1338"/>
                    <a:pt x="242" y="1637"/>
                  </a:cubicBezTo>
                  <a:cubicBezTo>
                    <a:pt x="242" y="1641"/>
                    <a:pt x="241" y="1643"/>
                    <a:pt x="239" y="1647"/>
                  </a:cubicBezTo>
                  <a:cubicBezTo>
                    <a:pt x="241" y="1643"/>
                    <a:pt x="241" y="1639"/>
                    <a:pt x="242" y="1636"/>
                  </a:cubicBezTo>
                  <a:cubicBezTo>
                    <a:pt x="328" y="1280"/>
                    <a:pt x="407" y="924"/>
                    <a:pt x="486" y="567"/>
                  </a:cubicBezTo>
                  <a:lnTo>
                    <a:pt x="486" y="567"/>
                  </a:lnTo>
                  <a:cubicBezTo>
                    <a:pt x="416" y="734"/>
                    <a:pt x="344" y="902"/>
                    <a:pt x="275" y="1072"/>
                  </a:cubicBezTo>
                  <a:cubicBezTo>
                    <a:pt x="350" y="810"/>
                    <a:pt x="422" y="546"/>
                    <a:pt x="504" y="287"/>
                  </a:cubicBezTo>
                  <a:lnTo>
                    <a:pt x="504" y="287"/>
                  </a:lnTo>
                  <a:cubicBezTo>
                    <a:pt x="400" y="477"/>
                    <a:pt x="300" y="671"/>
                    <a:pt x="208" y="868"/>
                  </a:cubicBezTo>
                  <a:cubicBezTo>
                    <a:pt x="315" y="598"/>
                    <a:pt x="411" y="295"/>
                    <a:pt x="4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59"/>
            <p:cNvSpPr/>
            <p:nvPr/>
          </p:nvSpPr>
          <p:spPr>
            <a:xfrm>
              <a:off x="6615500" y="3837600"/>
              <a:ext cx="39950" cy="86975"/>
            </a:xfrm>
            <a:custGeom>
              <a:rect b="b" l="l" r="r" t="t"/>
              <a:pathLst>
                <a:path extrusionOk="0" h="3479" w="1598">
                  <a:moveTo>
                    <a:pt x="1" y="0"/>
                  </a:moveTo>
                  <a:lnTo>
                    <a:pt x="1" y="0"/>
                  </a:lnTo>
                  <a:cubicBezTo>
                    <a:pt x="314" y="385"/>
                    <a:pt x="583" y="698"/>
                    <a:pt x="850" y="1117"/>
                  </a:cubicBezTo>
                  <a:cubicBezTo>
                    <a:pt x="927" y="1244"/>
                    <a:pt x="976" y="1334"/>
                    <a:pt x="1029" y="1439"/>
                  </a:cubicBezTo>
                  <a:cubicBezTo>
                    <a:pt x="732" y="1018"/>
                    <a:pt x="402" y="603"/>
                    <a:pt x="9" y="178"/>
                  </a:cubicBezTo>
                  <a:lnTo>
                    <a:pt x="9" y="178"/>
                  </a:lnTo>
                  <a:cubicBezTo>
                    <a:pt x="309" y="590"/>
                    <a:pt x="535" y="981"/>
                    <a:pt x="773" y="1392"/>
                  </a:cubicBezTo>
                  <a:cubicBezTo>
                    <a:pt x="550" y="1073"/>
                    <a:pt x="310" y="766"/>
                    <a:pt x="51" y="476"/>
                  </a:cubicBezTo>
                  <a:lnTo>
                    <a:pt x="51" y="476"/>
                  </a:lnTo>
                  <a:cubicBezTo>
                    <a:pt x="292" y="832"/>
                    <a:pt x="514" y="1202"/>
                    <a:pt x="726" y="1575"/>
                  </a:cubicBezTo>
                  <a:cubicBezTo>
                    <a:pt x="704" y="1544"/>
                    <a:pt x="684" y="1513"/>
                    <a:pt x="662" y="1482"/>
                  </a:cubicBezTo>
                  <a:cubicBezTo>
                    <a:pt x="485" y="1228"/>
                    <a:pt x="281" y="993"/>
                    <a:pt x="91" y="749"/>
                  </a:cubicBezTo>
                  <a:lnTo>
                    <a:pt x="91" y="749"/>
                  </a:lnTo>
                  <a:cubicBezTo>
                    <a:pt x="209" y="963"/>
                    <a:pt x="346" y="1167"/>
                    <a:pt x="464" y="1382"/>
                  </a:cubicBezTo>
                  <a:cubicBezTo>
                    <a:pt x="623" y="1661"/>
                    <a:pt x="767" y="1947"/>
                    <a:pt x="920" y="2229"/>
                  </a:cubicBezTo>
                  <a:cubicBezTo>
                    <a:pt x="967" y="2314"/>
                    <a:pt x="1015" y="2400"/>
                    <a:pt x="1065" y="2485"/>
                  </a:cubicBezTo>
                  <a:cubicBezTo>
                    <a:pt x="1022" y="2415"/>
                    <a:pt x="978" y="2345"/>
                    <a:pt x="933" y="2275"/>
                  </a:cubicBezTo>
                  <a:cubicBezTo>
                    <a:pt x="681" y="1879"/>
                    <a:pt x="401" y="1501"/>
                    <a:pt x="145" y="1105"/>
                  </a:cubicBezTo>
                  <a:lnTo>
                    <a:pt x="145" y="1105"/>
                  </a:lnTo>
                  <a:cubicBezTo>
                    <a:pt x="346" y="1524"/>
                    <a:pt x="564" y="1936"/>
                    <a:pt x="792" y="2343"/>
                  </a:cubicBezTo>
                  <a:cubicBezTo>
                    <a:pt x="606" y="2069"/>
                    <a:pt x="421" y="1796"/>
                    <a:pt x="240" y="1518"/>
                  </a:cubicBezTo>
                  <a:lnTo>
                    <a:pt x="240" y="1518"/>
                  </a:lnTo>
                  <a:cubicBezTo>
                    <a:pt x="530" y="2163"/>
                    <a:pt x="854" y="2795"/>
                    <a:pt x="1224" y="3398"/>
                  </a:cubicBezTo>
                  <a:lnTo>
                    <a:pt x="1275" y="3479"/>
                  </a:lnTo>
                  <a:cubicBezTo>
                    <a:pt x="1355" y="3301"/>
                    <a:pt x="1425" y="3118"/>
                    <a:pt x="1487" y="2933"/>
                  </a:cubicBezTo>
                  <a:cubicBezTo>
                    <a:pt x="1515" y="2856"/>
                    <a:pt x="1535" y="2776"/>
                    <a:pt x="1560" y="2698"/>
                  </a:cubicBezTo>
                  <a:cubicBezTo>
                    <a:pt x="1581" y="2644"/>
                    <a:pt x="1597" y="2629"/>
                    <a:pt x="1589" y="2556"/>
                  </a:cubicBezTo>
                  <a:cubicBezTo>
                    <a:pt x="1582" y="2511"/>
                    <a:pt x="1573" y="2463"/>
                    <a:pt x="1561" y="2415"/>
                  </a:cubicBezTo>
                  <a:cubicBezTo>
                    <a:pt x="1545" y="2381"/>
                    <a:pt x="1528" y="2345"/>
                    <a:pt x="1512" y="2309"/>
                  </a:cubicBezTo>
                  <a:lnTo>
                    <a:pt x="1512" y="2309"/>
                  </a:lnTo>
                  <a:cubicBezTo>
                    <a:pt x="1525" y="2332"/>
                    <a:pt x="1538" y="2355"/>
                    <a:pt x="1553" y="2378"/>
                  </a:cubicBezTo>
                  <a:cubicBezTo>
                    <a:pt x="1466" y="2042"/>
                    <a:pt x="1279" y="1658"/>
                    <a:pt x="1181" y="1436"/>
                  </a:cubicBezTo>
                  <a:lnTo>
                    <a:pt x="1181" y="1436"/>
                  </a:lnTo>
                  <a:cubicBezTo>
                    <a:pt x="1193" y="1445"/>
                    <a:pt x="1204" y="1454"/>
                    <a:pt x="1225" y="1472"/>
                  </a:cubicBezTo>
                  <a:cubicBezTo>
                    <a:pt x="1231" y="1477"/>
                    <a:pt x="1240" y="1483"/>
                    <a:pt x="1246" y="1490"/>
                  </a:cubicBezTo>
                  <a:cubicBezTo>
                    <a:pt x="1215" y="1428"/>
                    <a:pt x="1186" y="1374"/>
                    <a:pt x="1158" y="1322"/>
                  </a:cubicBezTo>
                  <a:cubicBezTo>
                    <a:pt x="1144" y="1296"/>
                    <a:pt x="1129" y="1269"/>
                    <a:pt x="1112" y="1241"/>
                  </a:cubicBezTo>
                  <a:lnTo>
                    <a:pt x="1112" y="1240"/>
                  </a:lnTo>
                  <a:cubicBezTo>
                    <a:pt x="1088" y="1203"/>
                    <a:pt x="1065" y="1166"/>
                    <a:pt x="1035" y="1125"/>
                  </a:cubicBezTo>
                  <a:cubicBezTo>
                    <a:pt x="881" y="903"/>
                    <a:pt x="706" y="699"/>
                    <a:pt x="520" y="505"/>
                  </a:cubicBezTo>
                  <a:cubicBezTo>
                    <a:pt x="519" y="504"/>
                    <a:pt x="519" y="503"/>
                    <a:pt x="517" y="502"/>
                  </a:cubicBezTo>
                  <a:cubicBezTo>
                    <a:pt x="351" y="329"/>
                    <a:pt x="177" y="163"/>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59"/>
            <p:cNvSpPr/>
            <p:nvPr/>
          </p:nvSpPr>
          <p:spPr>
            <a:xfrm>
              <a:off x="6650775" y="3975050"/>
              <a:ext cx="100" cy="100"/>
            </a:xfrm>
            <a:custGeom>
              <a:rect b="b" l="l" r="r" t="t"/>
              <a:pathLst>
                <a:path extrusionOk="0" h="4" w="4">
                  <a:moveTo>
                    <a:pt x="4" y="4"/>
                  </a:moveTo>
                  <a:lnTo>
                    <a:pt x="1" y="0"/>
                  </a:lnTo>
                  <a:lnTo>
                    <a:pt x="4" y="4"/>
                  </a:lnTo>
                  <a:cubicBezTo>
                    <a:pt x="3" y="4"/>
                    <a:pt x="4" y="4"/>
                    <a:pt x="4" y="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59"/>
            <p:cNvSpPr/>
            <p:nvPr/>
          </p:nvSpPr>
          <p:spPr>
            <a:xfrm>
              <a:off x="6623550" y="3926800"/>
              <a:ext cx="9450" cy="21700"/>
            </a:xfrm>
            <a:custGeom>
              <a:rect b="b" l="l" r="r" t="t"/>
              <a:pathLst>
                <a:path extrusionOk="0" h="868" w="378">
                  <a:moveTo>
                    <a:pt x="0" y="1"/>
                  </a:moveTo>
                  <a:cubicBezTo>
                    <a:pt x="57" y="279"/>
                    <a:pt x="137" y="544"/>
                    <a:pt x="233" y="797"/>
                  </a:cubicBezTo>
                  <a:cubicBezTo>
                    <a:pt x="242" y="819"/>
                    <a:pt x="250" y="844"/>
                    <a:pt x="260" y="868"/>
                  </a:cubicBezTo>
                  <a:cubicBezTo>
                    <a:pt x="299" y="847"/>
                    <a:pt x="338" y="816"/>
                    <a:pt x="377" y="780"/>
                  </a:cubicBezTo>
                  <a:cubicBezTo>
                    <a:pt x="364" y="756"/>
                    <a:pt x="351" y="734"/>
                    <a:pt x="340" y="710"/>
                  </a:cubicBezTo>
                  <a:cubicBezTo>
                    <a:pt x="212" y="477"/>
                    <a:pt x="93" y="243"/>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59"/>
            <p:cNvSpPr/>
            <p:nvPr/>
          </p:nvSpPr>
          <p:spPr>
            <a:xfrm>
              <a:off x="6622775" y="3915675"/>
              <a:ext cx="13750" cy="30325"/>
            </a:xfrm>
            <a:custGeom>
              <a:rect b="b" l="l" r="r" t="t"/>
              <a:pathLst>
                <a:path extrusionOk="0" h="1213" w="550">
                  <a:moveTo>
                    <a:pt x="0" y="1"/>
                  </a:moveTo>
                  <a:lnTo>
                    <a:pt x="0" y="1"/>
                  </a:lnTo>
                  <a:cubicBezTo>
                    <a:pt x="105" y="413"/>
                    <a:pt x="228" y="780"/>
                    <a:pt x="387" y="1140"/>
                  </a:cubicBezTo>
                  <a:cubicBezTo>
                    <a:pt x="399" y="1164"/>
                    <a:pt x="409" y="1189"/>
                    <a:pt x="420" y="1213"/>
                  </a:cubicBezTo>
                  <a:cubicBezTo>
                    <a:pt x="466" y="1169"/>
                    <a:pt x="510" y="1119"/>
                    <a:pt x="549" y="1071"/>
                  </a:cubicBezTo>
                  <a:cubicBezTo>
                    <a:pt x="536" y="1047"/>
                    <a:pt x="522" y="1024"/>
                    <a:pt x="510" y="1002"/>
                  </a:cubicBezTo>
                  <a:cubicBezTo>
                    <a:pt x="325" y="676"/>
                    <a:pt x="146" y="346"/>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59"/>
            <p:cNvSpPr/>
            <p:nvPr/>
          </p:nvSpPr>
          <p:spPr>
            <a:xfrm>
              <a:off x="6620100" y="3882025"/>
              <a:ext cx="27150" cy="60300"/>
            </a:xfrm>
            <a:custGeom>
              <a:rect b="b" l="l" r="r" t="t"/>
              <a:pathLst>
                <a:path extrusionOk="0" h="2412" w="1086">
                  <a:moveTo>
                    <a:pt x="9" y="1"/>
                  </a:moveTo>
                  <a:cubicBezTo>
                    <a:pt x="124" y="291"/>
                    <a:pt x="248" y="575"/>
                    <a:pt x="382" y="855"/>
                  </a:cubicBezTo>
                  <a:cubicBezTo>
                    <a:pt x="253" y="655"/>
                    <a:pt x="126" y="455"/>
                    <a:pt x="0" y="252"/>
                  </a:cubicBezTo>
                  <a:lnTo>
                    <a:pt x="0" y="252"/>
                  </a:lnTo>
                  <a:cubicBezTo>
                    <a:pt x="136" y="612"/>
                    <a:pt x="290" y="967"/>
                    <a:pt x="463" y="1312"/>
                  </a:cubicBezTo>
                  <a:cubicBezTo>
                    <a:pt x="318" y="1072"/>
                    <a:pt x="175" y="833"/>
                    <a:pt x="33" y="592"/>
                  </a:cubicBezTo>
                  <a:lnTo>
                    <a:pt x="33" y="592"/>
                  </a:lnTo>
                  <a:cubicBezTo>
                    <a:pt x="217" y="1064"/>
                    <a:pt x="401" y="1537"/>
                    <a:pt x="632" y="1988"/>
                  </a:cubicBezTo>
                  <a:cubicBezTo>
                    <a:pt x="444" y="1682"/>
                    <a:pt x="259" y="1373"/>
                    <a:pt x="99" y="1051"/>
                  </a:cubicBezTo>
                  <a:lnTo>
                    <a:pt x="99" y="1051"/>
                  </a:lnTo>
                  <a:cubicBezTo>
                    <a:pt x="238" y="1494"/>
                    <a:pt x="416" y="1924"/>
                    <a:pt x="623" y="2338"/>
                  </a:cubicBezTo>
                  <a:cubicBezTo>
                    <a:pt x="635" y="2363"/>
                    <a:pt x="646" y="2387"/>
                    <a:pt x="659" y="2411"/>
                  </a:cubicBezTo>
                  <a:cubicBezTo>
                    <a:pt x="720" y="2335"/>
                    <a:pt x="771" y="2261"/>
                    <a:pt x="808" y="2213"/>
                  </a:cubicBezTo>
                  <a:cubicBezTo>
                    <a:pt x="914" y="2054"/>
                    <a:pt x="1005" y="1887"/>
                    <a:pt x="1086" y="1713"/>
                  </a:cubicBezTo>
                  <a:cubicBezTo>
                    <a:pt x="1068" y="1686"/>
                    <a:pt x="1053" y="1660"/>
                    <a:pt x="1036" y="1633"/>
                  </a:cubicBezTo>
                  <a:cubicBezTo>
                    <a:pt x="694" y="1089"/>
                    <a:pt x="345" y="550"/>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59"/>
            <p:cNvSpPr/>
            <p:nvPr/>
          </p:nvSpPr>
          <p:spPr>
            <a:xfrm>
              <a:off x="6432150" y="3930925"/>
              <a:ext cx="25" cy="25"/>
            </a:xfrm>
            <a:custGeom>
              <a:rect b="b" l="l" r="r" t="t"/>
              <a:pathLst>
                <a:path extrusionOk="0" h="1" w="1">
                  <a:moveTo>
                    <a:pt x="0" y="0"/>
                  </a:move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59"/>
            <p:cNvSpPr/>
            <p:nvPr/>
          </p:nvSpPr>
          <p:spPr>
            <a:xfrm>
              <a:off x="6445275" y="3856575"/>
              <a:ext cx="39000" cy="89600"/>
            </a:xfrm>
            <a:custGeom>
              <a:rect b="b" l="l" r="r" t="t"/>
              <a:pathLst>
                <a:path extrusionOk="0" h="3584" w="1560">
                  <a:moveTo>
                    <a:pt x="1560" y="0"/>
                  </a:moveTo>
                  <a:lnTo>
                    <a:pt x="1560" y="0"/>
                  </a:lnTo>
                  <a:cubicBezTo>
                    <a:pt x="1462" y="52"/>
                    <a:pt x="1366" y="109"/>
                    <a:pt x="1273" y="170"/>
                  </a:cubicBezTo>
                  <a:lnTo>
                    <a:pt x="1272" y="171"/>
                  </a:lnTo>
                  <a:cubicBezTo>
                    <a:pt x="1196" y="219"/>
                    <a:pt x="1123" y="270"/>
                    <a:pt x="1051" y="322"/>
                  </a:cubicBezTo>
                  <a:cubicBezTo>
                    <a:pt x="794" y="631"/>
                    <a:pt x="558" y="965"/>
                    <a:pt x="376" y="1324"/>
                  </a:cubicBezTo>
                  <a:cubicBezTo>
                    <a:pt x="121" y="1883"/>
                    <a:pt x="36" y="2503"/>
                    <a:pt x="6" y="3111"/>
                  </a:cubicBezTo>
                  <a:cubicBezTo>
                    <a:pt x="2" y="3235"/>
                    <a:pt x="1" y="3359"/>
                    <a:pt x="8" y="3483"/>
                  </a:cubicBezTo>
                  <a:cubicBezTo>
                    <a:pt x="7" y="3480"/>
                    <a:pt x="7" y="3479"/>
                    <a:pt x="6" y="3479"/>
                  </a:cubicBezTo>
                  <a:lnTo>
                    <a:pt x="6" y="3479"/>
                  </a:lnTo>
                  <a:cubicBezTo>
                    <a:pt x="5" y="3479"/>
                    <a:pt x="11" y="3529"/>
                    <a:pt x="12" y="3538"/>
                  </a:cubicBezTo>
                  <a:cubicBezTo>
                    <a:pt x="16" y="3563"/>
                    <a:pt x="39" y="3583"/>
                    <a:pt x="66" y="3583"/>
                  </a:cubicBezTo>
                  <a:cubicBezTo>
                    <a:pt x="71" y="3583"/>
                    <a:pt x="76" y="3583"/>
                    <a:pt x="82" y="3581"/>
                  </a:cubicBezTo>
                  <a:cubicBezTo>
                    <a:pt x="131" y="3560"/>
                    <a:pt x="170" y="3518"/>
                    <a:pt x="212" y="3483"/>
                  </a:cubicBezTo>
                  <a:cubicBezTo>
                    <a:pt x="414" y="3299"/>
                    <a:pt x="612" y="3110"/>
                    <a:pt x="813" y="2925"/>
                  </a:cubicBezTo>
                  <a:lnTo>
                    <a:pt x="813" y="2925"/>
                  </a:lnTo>
                  <a:cubicBezTo>
                    <a:pt x="808" y="2932"/>
                    <a:pt x="801" y="2938"/>
                    <a:pt x="796" y="2946"/>
                  </a:cubicBezTo>
                  <a:cubicBezTo>
                    <a:pt x="777" y="2971"/>
                    <a:pt x="758" y="2995"/>
                    <a:pt x="739" y="3020"/>
                  </a:cubicBezTo>
                  <a:cubicBezTo>
                    <a:pt x="878" y="2889"/>
                    <a:pt x="1014" y="2753"/>
                    <a:pt x="1145" y="2614"/>
                  </a:cubicBezTo>
                  <a:cubicBezTo>
                    <a:pt x="1279" y="2474"/>
                    <a:pt x="1408" y="2330"/>
                    <a:pt x="1535" y="2181"/>
                  </a:cubicBezTo>
                  <a:lnTo>
                    <a:pt x="1535" y="2181"/>
                  </a:lnTo>
                  <a:cubicBezTo>
                    <a:pt x="1254" y="2405"/>
                    <a:pt x="965" y="2626"/>
                    <a:pt x="692" y="2868"/>
                  </a:cubicBezTo>
                  <a:cubicBezTo>
                    <a:pt x="919" y="2619"/>
                    <a:pt x="1155" y="2376"/>
                    <a:pt x="1395" y="2140"/>
                  </a:cubicBezTo>
                  <a:lnTo>
                    <a:pt x="1395" y="2140"/>
                  </a:lnTo>
                  <a:cubicBezTo>
                    <a:pt x="1228" y="2259"/>
                    <a:pt x="1063" y="2379"/>
                    <a:pt x="902" y="2503"/>
                  </a:cubicBezTo>
                  <a:cubicBezTo>
                    <a:pt x="1109" y="2282"/>
                    <a:pt x="1325" y="2070"/>
                    <a:pt x="1555" y="1875"/>
                  </a:cubicBezTo>
                  <a:lnTo>
                    <a:pt x="1555" y="1875"/>
                  </a:lnTo>
                  <a:cubicBezTo>
                    <a:pt x="1298" y="2036"/>
                    <a:pt x="1052" y="2216"/>
                    <a:pt x="819" y="2412"/>
                  </a:cubicBezTo>
                  <a:cubicBezTo>
                    <a:pt x="1014" y="2206"/>
                    <a:pt x="1213" y="2004"/>
                    <a:pt x="1426" y="1815"/>
                  </a:cubicBezTo>
                  <a:lnTo>
                    <a:pt x="1426" y="1815"/>
                  </a:lnTo>
                  <a:cubicBezTo>
                    <a:pt x="1079" y="2031"/>
                    <a:pt x="753" y="2279"/>
                    <a:pt x="453" y="2556"/>
                  </a:cubicBezTo>
                  <a:cubicBezTo>
                    <a:pt x="487" y="2516"/>
                    <a:pt x="522" y="2479"/>
                    <a:pt x="557" y="2439"/>
                  </a:cubicBezTo>
                  <a:cubicBezTo>
                    <a:pt x="830" y="2133"/>
                    <a:pt x="1123" y="1831"/>
                    <a:pt x="1458" y="1612"/>
                  </a:cubicBezTo>
                  <a:lnTo>
                    <a:pt x="1458" y="1612"/>
                  </a:lnTo>
                  <a:cubicBezTo>
                    <a:pt x="1171" y="1737"/>
                    <a:pt x="912" y="1906"/>
                    <a:pt x="671" y="2102"/>
                  </a:cubicBezTo>
                  <a:cubicBezTo>
                    <a:pt x="909" y="1861"/>
                    <a:pt x="1154" y="1624"/>
                    <a:pt x="1410" y="1402"/>
                  </a:cubicBezTo>
                  <a:lnTo>
                    <a:pt x="1410" y="1402"/>
                  </a:lnTo>
                  <a:cubicBezTo>
                    <a:pt x="1189" y="1529"/>
                    <a:pt x="955" y="1682"/>
                    <a:pt x="733" y="1850"/>
                  </a:cubicBezTo>
                  <a:cubicBezTo>
                    <a:pt x="959" y="1617"/>
                    <a:pt x="1187" y="1386"/>
                    <a:pt x="1433" y="1174"/>
                  </a:cubicBezTo>
                  <a:lnTo>
                    <a:pt x="1433" y="1174"/>
                  </a:lnTo>
                  <a:cubicBezTo>
                    <a:pt x="1161" y="1337"/>
                    <a:pt x="919" y="1506"/>
                    <a:pt x="687" y="1696"/>
                  </a:cubicBezTo>
                  <a:cubicBezTo>
                    <a:pt x="743" y="1641"/>
                    <a:pt x="800" y="1586"/>
                    <a:pt x="856" y="1530"/>
                  </a:cubicBezTo>
                  <a:cubicBezTo>
                    <a:pt x="1066" y="1344"/>
                    <a:pt x="1253" y="1123"/>
                    <a:pt x="1498" y="994"/>
                  </a:cubicBezTo>
                  <a:lnTo>
                    <a:pt x="1498" y="994"/>
                  </a:lnTo>
                  <a:cubicBezTo>
                    <a:pt x="1278" y="1067"/>
                    <a:pt x="1092" y="1218"/>
                    <a:pt x="904" y="1351"/>
                  </a:cubicBezTo>
                  <a:cubicBezTo>
                    <a:pt x="823" y="1412"/>
                    <a:pt x="743" y="1473"/>
                    <a:pt x="666" y="1536"/>
                  </a:cubicBezTo>
                  <a:lnTo>
                    <a:pt x="871" y="1342"/>
                  </a:lnTo>
                  <a:cubicBezTo>
                    <a:pt x="1066" y="1164"/>
                    <a:pt x="1252" y="976"/>
                    <a:pt x="1470" y="840"/>
                  </a:cubicBezTo>
                  <a:lnTo>
                    <a:pt x="1470" y="840"/>
                  </a:lnTo>
                  <a:cubicBezTo>
                    <a:pt x="1271" y="924"/>
                    <a:pt x="1088" y="1047"/>
                    <a:pt x="909" y="1169"/>
                  </a:cubicBezTo>
                  <a:cubicBezTo>
                    <a:pt x="823" y="1228"/>
                    <a:pt x="738" y="1288"/>
                    <a:pt x="654" y="1351"/>
                  </a:cubicBezTo>
                  <a:cubicBezTo>
                    <a:pt x="666" y="1340"/>
                    <a:pt x="677" y="1329"/>
                    <a:pt x="691" y="1316"/>
                  </a:cubicBezTo>
                  <a:cubicBezTo>
                    <a:pt x="942" y="1078"/>
                    <a:pt x="1187" y="820"/>
                    <a:pt x="1460" y="616"/>
                  </a:cubicBezTo>
                  <a:lnTo>
                    <a:pt x="1460" y="616"/>
                  </a:lnTo>
                  <a:cubicBezTo>
                    <a:pt x="1264" y="719"/>
                    <a:pt x="1077" y="836"/>
                    <a:pt x="896" y="965"/>
                  </a:cubicBezTo>
                  <a:cubicBezTo>
                    <a:pt x="1079" y="791"/>
                    <a:pt x="1257" y="608"/>
                    <a:pt x="1457" y="456"/>
                  </a:cubicBezTo>
                  <a:lnTo>
                    <a:pt x="1457" y="456"/>
                  </a:lnTo>
                  <a:cubicBezTo>
                    <a:pt x="1290" y="539"/>
                    <a:pt x="1134" y="642"/>
                    <a:pt x="983" y="750"/>
                  </a:cubicBezTo>
                  <a:cubicBezTo>
                    <a:pt x="1144" y="595"/>
                    <a:pt x="1304" y="443"/>
                    <a:pt x="1470" y="294"/>
                  </a:cubicBezTo>
                  <a:lnTo>
                    <a:pt x="1470" y="294"/>
                  </a:lnTo>
                  <a:cubicBezTo>
                    <a:pt x="1288" y="403"/>
                    <a:pt x="1113" y="522"/>
                    <a:pt x="942" y="650"/>
                  </a:cubicBezTo>
                  <a:cubicBezTo>
                    <a:pt x="1119" y="482"/>
                    <a:pt x="1295" y="314"/>
                    <a:pt x="1475" y="147"/>
                  </a:cubicBezTo>
                  <a:lnTo>
                    <a:pt x="1475" y="147"/>
                  </a:lnTo>
                  <a:cubicBezTo>
                    <a:pt x="1386" y="197"/>
                    <a:pt x="1298" y="250"/>
                    <a:pt x="1211" y="306"/>
                  </a:cubicBezTo>
                  <a:cubicBezTo>
                    <a:pt x="1326" y="203"/>
                    <a:pt x="1441" y="100"/>
                    <a:pt x="15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59"/>
            <p:cNvSpPr/>
            <p:nvPr/>
          </p:nvSpPr>
          <p:spPr>
            <a:xfrm>
              <a:off x="6337325" y="3760700"/>
              <a:ext cx="37100" cy="87375"/>
            </a:xfrm>
            <a:custGeom>
              <a:rect b="b" l="l" r="r" t="t"/>
              <a:pathLst>
                <a:path extrusionOk="0" h="3495" w="1484">
                  <a:moveTo>
                    <a:pt x="1235" y="1"/>
                  </a:moveTo>
                  <a:lnTo>
                    <a:pt x="1235" y="1"/>
                  </a:lnTo>
                  <a:cubicBezTo>
                    <a:pt x="837" y="378"/>
                    <a:pt x="477" y="795"/>
                    <a:pt x="162" y="1243"/>
                  </a:cubicBezTo>
                  <a:cubicBezTo>
                    <a:pt x="137" y="1277"/>
                    <a:pt x="114" y="1310"/>
                    <a:pt x="91" y="1345"/>
                  </a:cubicBezTo>
                  <a:cubicBezTo>
                    <a:pt x="87" y="1396"/>
                    <a:pt x="83" y="1449"/>
                    <a:pt x="80" y="1500"/>
                  </a:cubicBezTo>
                  <a:cubicBezTo>
                    <a:pt x="50" y="2007"/>
                    <a:pt x="13" y="2513"/>
                    <a:pt x="10" y="3019"/>
                  </a:cubicBezTo>
                  <a:cubicBezTo>
                    <a:pt x="9" y="3128"/>
                    <a:pt x="5" y="3238"/>
                    <a:pt x="5" y="3346"/>
                  </a:cubicBezTo>
                  <a:cubicBezTo>
                    <a:pt x="8" y="3387"/>
                    <a:pt x="0" y="3430"/>
                    <a:pt x="19" y="3470"/>
                  </a:cubicBezTo>
                  <a:cubicBezTo>
                    <a:pt x="32" y="3487"/>
                    <a:pt x="46" y="3495"/>
                    <a:pt x="60" y="3495"/>
                  </a:cubicBezTo>
                  <a:cubicBezTo>
                    <a:pt x="68" y="3495"/>
                    <a:pt x="77" y="3492"/>
                    <a:pt x="85" y="3488"/>
                  </a:cubicBezTo>
                  <a:cubicBezTo>
                    <a:pt x="211" y="3316"/>
                    <a:pt x="338" y="3145"/>
                    <a:pt x="420" y="3039"/>
                  </a:cubicBezTo>
                  <a:cubicBezTo>
                    <a:pt x="425" y="3052"/>
                    <a:pt x="433" y="3061"/>
                    <a:pt x="445" y="3069"/>
                  </a:cubicBezTo>
                  <a:cubicBezTo>
                    <a:pt x="456" y="3075"/>
                    <a:pt x="467" y="3079"/>
                    <a:pt x="479" y="3079"/>
                  </a:cubicBezTo>
                  <a:cubicBezTo>
                    <a:pt x="494" y="3079"/>
                    <a:pt x="509" y="3074"/>
                    <a:pt x="520" y="3061"/>
                  </a:cubicBezTo>
                  <a:cubicBezTo>
                    <a:pt x="627" y="2946"/>
                    <a:pt x="726" y="2833"/>
                    <a:pt x="823" y="2721"/>
                  </a:cubicBezTo>
                  <a:lnTo>
                    <a:pt x="824" y="2720"/>
                  </a:lnTo>
                  <a:cubicBezTo>
                    <a:pt x="942" y="2582"/>
                    <a:pt x="1054" y="2446"/>
                    <a:pt x="1164" y="2304"/>
                  </a:cubicBezTo>
                  <a:cubicBezTo>
                    <a:pt x="1271" y="2169"/>
                    <a:pt x="1377" y="2030"/>
                    <a:pt x="1483" y="1884"/>
                  </a:cubicBezTo>
                  <a:lnTo>
                    <a:pt x="1483" y="1884"/>
                  </a:lnTo>
                  <a:cubicBezTo>
                    <a:pt x="1332" y="2014"/>
                    <a:pt x="1179" y="2147"/>
                    <a:pt x="1030" y="2288"/>
                  </a:cubicBezTo>
                  <a:cubicBezTo>
                    <a:pt x="955" y="2366"/>
                    <a:pt x="880" y="2447"/>
                    <a:pt x="808" y="2528"/>
                  </a:cubicBezTo>
                  <a:cubicBezTo>
                    <a:pt x="996" y="2285"/>
                    <a:pt x="1179" y="2051"/>
                    <a:pt x="1419" y="1771"/>
                  </a:cubicBezTo>
                  <a:lnTo>
                    <a:pt x="1419" y="1771"/>
                  </a:lnTo>
                  <a:cubicBezTo>
                    <a:pt x="1174" y="1979"/>
                    <a:pt x="947" y="2203"/>
                    <a:pt x="723" y="2431"/>
                  </a:cubicBezTo>
                  <a:cubicBezTo>
                    <a:pt x="941" y="2136"/>
                    <a:pt x="1159" y="1843"/>
                    <a:pt x="1389" y="1565"/>
                  </a:cubicBezTo>
                  <a:lnTo>
                    <a:pt x="1389" y="1565"/>
                  </a:lnTo>
                  <a:cubicBezTo>
                    <a:pt x="1106" y="1818"/>
                    <a:pt x="839" y="2090"/>
                    <a:pt x="587" y="2374"/>
                  </a:cubicBezTo>
                  <a:cubicBezTo>
                    <a:pt x="865" y="2002"/>
                    <a:pt x="1106" y="1665"/>
                    <a:pt x="1408" y="1318"/>
                  </a:cubicBezTo>
                  <a:lnTo>
                    <a:pt x="1408" y="1318"/>
                  </a:lnTo>
                  <a:cubicBezTo>
                    <a:pt x="1075" y="1596"/>
                    <a:pt x="768" y="1905"/>
                    <a:pt x="479" y="2230"/>
                  </a:cubicBezTo>
                  <a:cubicBezTo>
                    <a:pt x="754" y="1880"/>
                    <a:pt x="1010" y="1528"/>
                    <a:pt x="1374" y="1109"/>
                  </a:cubicBezTo>
                  <a:lnTo>
                    <a:pt x="1374" y="1109"/>
                  </a:lnTo>
                  <a:cubicBezTo>
                    <a:pt x="1161" y="1283"/>
                    <a:pt x="957" y="1470"/>
                    <a:pt x="763" y="1664"/>
                  </a:cubicBezTo>
                  <a:cubicBezTo>
                    <a:pt x="952" y="1408"/>
                    <a:pt x="1136" y="1161"/>
                    <a:pt x="1337" y="922"/>
                  </a:cubicBezTo>
                  <a:lnTo>
                    <a:pt x="1337" y="922"/>
                  </a:lnTo>
                  <a:cubicBezTo>
                    <a:pt x="1136" y="1089"/>
                    <a:pt x="945" y="1266"/>
                    <a:pt x="760" y="1451"/>
                  </a:cubicBezTo>
                  <a:cubicBezTo>
                    <a:pt x="807" y="1384"/>
                    <a:pt x="852" y="1318"/>
                    <a:pt x="895" y="1253"/>
                  </a:cubicBezTo>
                  <a:cubicBezTo>
                    <a:pt x="1022" y="1071"/>
                    <a:pt x="1147" y="890"/>
                    <a:pt x="1275" y="710"/>
                  </a:cubicBezTo>
                  <a:cubicBezTo>
                    <a:pt x="1282" y="700"/>
                    <a:pt x="1290" y="691"/>
                    <a:pt x="1292" y="681"/>
                  </a:cubicBezTo>
                  <a:lnTo>
                    <a:pt x="1291" y="679"/>
                  </a:lnTo>
                  <a:cubicBezTo>
                    <a:pt x="1290" y="678"/>
                    <a:pt x="1290" y="678"/>
                    <a:pt x="1290" y="678"/>
                  </a:cubicBezTo>
                  <a:cubicBezTo>
                    <a:pt x="1289" y="678"/>
                    <a:pt x="1287" y="679"/>
                    <a:pt x="1287" y="679"/>
                  </a:cubicBezTo>
                  <a:cubicBezTo>
                    <a:pt x="1290" y="697"/>
                    <a:pt x="1262" y="711"/>
                    <a:pt x="1251" y="726"/>
                  </a:cubicBezTo>
                  <a:cubicBezTo>
                    <a:pt x="1149" y="828"/>
                    <a:pt x="1049" y="931"/>
                    <a:pt x="952" y="1035"/>
                  </a:cubicBezTo>
                  <a:cubicBezTo>
                    <a:pt x="859" y="1134"/>
                    <a:pt x="770" y="1235"/>
                    <a:pt x="680" y="1335"/>
                  </a:cubicBezTo>
                  <a:cubicBezTo>
                    <a:pt x="883" y="1044"/>
                    <a:pt x="1082" y="749"/>
                    <a:pt x="1298" y="476"/>
                  </a:cubicBezTo>
                  <a:lnTo>
                    <a:pt x="1298" y="476"/>
                  </a:lnTo>
                  <a:cubicBezTo>
                    <a:pt x="1120" y="639"/>
                    <a:pt x="948" y="810"/>
                    <a:pt x="783" y="989"/>
                  </a:cubicBezTo>
                  <a:cubicBezTo>
                    <a:pt x="955" y="737"/>
                    <a:pt x="1128" y="488"/>
                    <a:pt x="1312" y="254"/>
                  </a:cubicBezTo>
                  <a:lnTo>
                    <a:pt x="1312" y="254"/>
                  </a:lnTo>
                  <a:cubicBezTo>
                    <a:pt x="1009" y="526"/>
                    <a:pt x="729" y="824"/>
                    <a:pt x="469" y="1138"/>
                  </a:cubicBezTo>
                  <a:cubicBezTo>
                    <a:pt x="719" y="756"/>
                    <a:pt x="967" y="372"/>
                    <a:pt x="12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59"/>
            <p:cNvSpPr/>
            <p:nvPr/>
          </p:nvSpPr>
          <p:spPr>
            <a:xfrm>
              <a:off x="6339725" y="3725725"/>
              <a:ext cx="29875" cy="68000"/>
            </a:xfrm>
            <a:custGeom>
              <a:rect b="b" l="l" r="r" t="t"/>
              <a:pathLst>
                <a:path extrusionOk="0" h="2720" w="1195">
                  <a:moveTo>
                    <a:pt x="1104" y="0"/>
                  </a:moveTo>
                  <a:lnTo>
                    <a:pt x="1104" y="0"/>
                  </a:lnTo>
                  <a:cubicBezTo>
                    <a:pt x="911" y="134"/>
                    <a:pt x="748" y="305"/>
                    <a:pt x="599" y="488"/>
                  </a:cubicBezTo>
                  <a:cubicBezTo>
                    <a:pt x="599" y="489"/>
                    <a:pt x="598" y="489"/>
                    <a:pt x="598" y="490"/>
                  </a:cubicBezTo>
                  <a:cubicBezTo>
                    <a:pt x="546" y="551"/>
                    <a:pt x="497" y="615"/>
                    <a:pt x="449" y="678"/>
                  </a:cubicBezTo>
                  <a:cubicBezTo>
                    <a:pt x="421" y="715"/>
                    <a:pt x="393" y="752"/>
                    <a:pt x="366" y="790"/>
                  </a:cubicBezTo>
                  <a:cubicBezTo>
                    <a:pt x="94" y="1393"/>
                    <a:pt x="48" y="2065"/>
                    <a:pt x="0" y="2719"/>
                  </a:cubicBezTo>
                  <a:cubicBezTo>
                    <a:pt x="23" y="2690"/>
                    <a:pt x="47" y="2661"/>
                    <a:pt x="69" y="2629"/>
                  </a:cubicBezTo>
                  <a:cubicBezTo>
                    <a:pt x="135" y="2542"/>
                    <a:pt x="205" y="2448"/>
                    <a:pt x="279" y="2341"/>
                  </a:cubicBezTo>
                  <a:cubicBezTo>
                    <a:pt x="564" y="1926"/>
                    <a:pt x="845" y="1525"/>
                    <a:pt x="1142" y="1151"/>
                  </a:cubicBezTo>
                  <a:lnTo>
                    <a:pt x="1142" y="1151"/>
                  </a:lnTo>
                  <a:cubicBezTo>
                    <a:pt x="877" y="1384"/>
                    <a:pt x="620" y="1630"/>
                    <a:pt x="387" y="1894"/>
                  </a:cubicBezTo>
                  <a:cubicBezTo>
                    <a:pt x="619" y="1547"/>
                    <a:pt x="855" y="1199"/>
                    <a:pt x="1111" y="884"/>
                  </a:cubicBezTo>
                  <a:lnTo>
                    <a:pt x="1111" y="884"/>
                  </a:lnTo>
                  <a:cubicBezTo>
                    <a:pt x="933" y="1035"/>
                    <a:pt x="763" y="1198"/>
                    <a:pt x="604" y="1369"/>
                  </a:cubicBezTo>
                  <a:cubicBezTo>
                    <a:pt x="780" y="1133"/>
                    <a:pt x="959" y="912"/>
                    <a:pt x="1178" y="679"/>
                  </a:cubicBezTo>
                  <a:lnTo>
                    <a:pt x="1178" y="679"/>
                  </a:lnTo>
                  <a:cubicBezTo>
                    <a:pt x="1016" y="797"/>
                    <a:pt x="861" y="924"/>
                    <a:pt x="720" y="1059"/>
                  </a:cubicBezTo>
                  <a:cubicBezTo>
                    <a:pt x="869" y="859"/>
                    <a:pt x="1021" y="667"/>
                    <a:pt x="1195" y="471"/>
                  </a:cubicBezTo>
                  <a:lnTo>
                    <a:pt x="1195" y="471"/>
                  </a:lnTo>
                  <a:cubicBezTo>
                    <a:pt x="1027" y="606"/>
                    <a:pt x="867" y="751"/>
                    <a:pt x="715" y="902"/>
                  </a:cubicBezTo>
                  <a:cubicBezTo>
                    <a:pt x="850" y="700"/>
                    <a:pt x="985" y="505"/>
                    <a:pt x="1147" y="330"/>
                  </a:cubicBezTo>
                  <a:lnTo>
                    <a:pt x="1147" y="330"/>
                  </a:lnTo>
                  <a:cubicBezTo>
                    <a:pt x="963" y="468"/>
                    <a:pt x="798" y="628"/>
                    <a:pt x="646" y="799"/>
                  </a:cubicBezTo>
                  <a:cubicBezTo>
                    <a:pt x="790" y="584"/>
                    <a:pt x="937" y="371"/>
                    <a:pt x="1103" y="183"/>
                  </a:cubicBezTo>
                  <a:lnTo>
                    <a:pt x="1103" y="183"/>
                  </a:lnTo>
                  <a:cubicBezTo>
                    <a:pt x="921" y="330"/>
                    <a:pt x="753" y="497"/>
                    <a:pt x="596" y="672"/>
                  </a:cubicBezTo>
                  <a:cubicBezTo>
                    <a:pt x="751" y="429"/>
                    <a:pt x="901" y="200"/>
                    <a:pt x="11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59"/>
            <p:cNvSpPr/>
            <p:nvPr/>
          </p:nvSpPr>
          <p:spPr>
            <a:xfrm>
              <a:off x="6340650" y="3875225"/>
              <a:ext cx="31400" cy="90450"/>
            </a:xfrm>
            <a:custGeom>
              <a:rect b="b" l="l" r="r" t="t"/>
              <a:pathLst>
                <a:path extrusionOk="0" h="3618" w="1256">
                  <a:moveTo>
                    <a:pt x="1256" y="1"/>
                  </a:moveTo>
                  <a:lnTo>
                    <a:pt x="1256" y="1"/>
                  </a:lnTo>
                  <a:cubicBezTo>
                    <a:pt x="1075" y="205"/>
                    <a:pt x="896" y="413"/>
                    <a:pt x="725" y="626"/>
                  </a:cubicBezTo>
                  <a:cubicBezTo>
                    <a:pt x="726" y="627"/>
                    <a:pt x="726" y="627"/>
                    <a:pt x="725" y="627"/>
                  </a:cubicBezTo>
                  <a:cubicBezTo>
                    <a:pt x="706" y="653"/>
                    <a:pt x="685" y="678"/>
                    <a:pt x="665" y="704"/>
                  </a:cubicBezTo>
                  <a:cubicBezTo>
                    <a:pt x="583" y="809"/>
                    <a:pt x="505" y="913"/>
                    <a:pt x="431" y="1021"/>
                  </a:cubicBezTo>
                  <a:cubicBezTo>
                    <a:pt x="396" y="1075"/>
                    <a:pt x="362" y="1129"/>
                    <a:pt x="329" y="1185"/>
                  </a:cubicBezTo>
                  <a:cubicBezTo>
                    <a:pt x="372" y="1126"/>
                    <a:pt x="418" y="1072"/>
                    <a:pt x="465" y="1016"/>
                  </a:cubicBezTo>
                  <a:lnTo>
                    <a:pt x="465" y="1016"/>
                  </a:lnTo>
                  <a:cubicBezTo>
                    <a:pt x="441" y="1053"/>
                    <a:pt x="418" y="1090"/>
                    <a:pt x="400" y="1123"/>
                  </a:cubicBezTo>
                  <a:cubicBezTo>
                    <a:pt x="313" y="1271"/>
                    <a:pt x="236" y="1424"/>
                    <a:pt x="161" y="1578"/>
                  </a:cubicBezTo>
                  <a:cubicBezTo>
                    <a:pt x="158" y="1587"/>
                    <a:pt x="155" y="1593"/>
                    <a:pt x="151" y="1600"/>
                  </a:cubicBezTo>
                  <a:lnTo>
                    <a:pt x="151" y="1602"/>
                  </a:lnTo>
                  <a:cubicBezTo>
                    <a:pt x="102" y="1710"/>
                    <a:pt x="66" y="1780"/>
                    <a:pt x="40" y="1906"/>
                  </a:cubicBezTo>
                  <a:cubicBezTo>
                    <a:pt x="0" y="2135"/>
                    <a:pt x="12" y="2370"/>
                    <a:pt x="19" y="2602"/>
                  </a:cubicBezTo>
                  <a:cubicBezTo>
                    <a:pt x="25" y="2804"/>
                    <a:pt x="32" y="3005"/>
                    <a:pt x="53" y="3206"/>
                  </a:cubicBezTo>
                  <a:cubicBezTo>
                    <a:pt x="66" y="3175"/>
                    <a:pt x="79" y="3143"/>
                    <a:pt x="93" y="3112"/>
                  </a:cubicBezTo>
                  <a:lnTo>
                    <a:pt x="93" y="3112"/>
                  </a:lnTo>
                  <a:cubicBezTo>
                    <a:pt x="81" y="3148"/>
                    <a:pt x="67" y="3184"/>
                    <a:pt x="55" y="3221"/>
                  </a:cubicBezTo>
                  <a:cubicBezTo>
                    <a:pt x="58" y="3273"/>
                    <a:pt x="65" y="3323"/>
                    <a:pt x="72" y="3373"/>
                  </a:cubicBezTo>
                  <a:cubicBezTo>
                    <a:pt x="88" y="3462"/>
                    <a:pt x="108" y="3541"/>
                    <a:pt x="133" y="3618"/>
                  </a:cubicBezTo>
                  <a:cubicBezTo>
                    <a:pt x="150" y="3569"/>
                    <a:pt x="168" y="3521"/>
                    <a:pt x="185" y="3473"/>
                  </a:cubicBezTo>
                  <a:cubicBezTo>
                    <a:pt x="282" y="3205"/>
                    <a:pt x="381" y="2936"/>
                    <a:pt x="483" y="2668"/>
                  </a:cubicBezTo>
                  <a:cubicBezTo>
                    <a:pt x="648" y="2218"/>
                    <a:pt x="799" y="1755"/>
                    <a:pt x="993" y="1327"/>
                  </a:cubicBezTo>
                  <a:lnTo>
                    <a:pt x="993" y="1327"/>
                  </a:lnTo>
                  <a:cubicBezTo>
                    <a:pt x="810" y="1599"/>
                    <a:pt x="645" y="1883"/>
                    <a:pt x="499" y="2177"/>
                  </a:cubicBezTo>
                  <a:cubicBezTo>
                    <a:pt x="676" y="1770"/>
                    <a:pt x="863" y="1357"/>
                    <a:pt x="1043" y="987"/>
                  </a:cubicBezTo>
                  <a:lnTo>
                    <a:pt x="1043" y="987"/>
                  </a:lnTo>
                  <a:cubicBezTo>
                    <a:pt x="851" y="1242"/>
                    <a:pt x="673" y="1505"/>
                    <a:pt x="508" y="1778"/>
                  </a:cubicBezTo>
                  <a:cubicBezTo>
                    <a:pt x="711" y="1401"/>
                    <a:pt x="922" y="1029"/>
                    <a:pt x="1127" y="653"/>
                  </a:cubicBezTo>
                  <a:lnTo>
                    <a:pt x="1127" y="653"/>
                  </a:lnTo>
                  <a:cubicBezTo>
                    <a:pt x="982" y="840"/>
                    <a:pt x="834" y="1025"/>
                    <a:pt x="690" y="1213"/>
                  </a:cubicBezTo>
                  <a:cubicBezTo>
                    <a:pt x="851" y="928"/>
                    <a:pt x="1008" y="640"/>
                    <a:pt x="1184" y="362"/>
                  </a:cubicBezTo>
                  <a:lnTo>
                    <a:pt x="1184" y="362"/>
                  </a:lnTo>
                  <a:cubicBezTo>
                    <a:pt x="944" y="631"/>
                    <a:pt x="712" y="909"/>
                    <a:pt x="498" y="1202"/>
                  </a:cubicBezTo>
                  <a:cubicBezTo>
                    <a:pt x="752" y="802"/>
                    <a:pt x="1007" y="403"/>
                    <a:pt x="12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59"/>
            <p:cNvSpPr/>
            <p:nvPr/>
          </p:nvSpPr>
          <p:spPr>
            <a:xfrm>
              <a:off x="6344775" y="3910500"/>
              <a:ext cx="25500" cy="75875"/>
            </a:xfrm>
            <a:custGeom>
              <a:rect b="b" l="l" r="r" t="t"/>
              <a:pathLst>
                <a:path extrusionOk="0" h="3035" w="1020">
                  <a:moveTo>
                    <a:pt x="952" y="1"/>
                  </a:moveTo>
                  <a:lnTo>
                    <a:pt x="952" y="1"/>
                  </a:lnTo>
                  <a:cubicBezTo>
                    <a:pt x="591" y="634"/>
                    <a:pt x="298" y="1306"/>
                    <a:pt x="87" y="2005"/>
                  </a:cubicBezTo>
                  <a:lnTo>
                    <a:pt x="40" y="2159"/>
                  </a:lnTo>
                  <a:cubicBezTo>
                    <a:pt x="27" y="2204"/>
                    <a:pt x="14" y="2251"/>
                    <a:pt x="0" y="2295"/>
                  </a:cubicBezTo>
                  <a:cubicBezTo>
                    <a:pt x="32" y="2375"/>
                    <a:pt x="68" y="2455"/>
                    <a:pt x="108" y="2539"/>
                  </a:cubicBezTo>
                  <a:cubicBezTo>
                    <a:pt x="191" y="2707"/>
                    <a:pt x="281" y="2871"/>
                    <a:pt x="372" y="3035"/>
                  </a:cubicBezTo>
                  <a:cubicBezTo>
                    <a:pt x="380" y="3001"/>
                    <a:pt x="389" y="2967"/>
                    <a:pt x="398" y="2933"/>
                  </a:cubicBezTo>
                  <a:cubicBezTo>
                    <a:pt x="411" y="2882"/>
                    <a:pt x="423" y="2833"/>
                    <a:pt x="438" y="2782"/>
                  </a:cubicBezTo>
                  <a:cubicBezTo>
                    <a:pt x="631" y="2119"/>
                    <a:pt x="796" y="1450"/>
                    <a:pt x="983" y="786"/>
                  </a:cubicBezTo>
                  <a:lnTo>
                    <a:pt x="983" y="786"/>
                  </a:lnTo>
                  <a:cubicBezTo>
                    <a:pt x="871" y="1022"/>
                    <a:pt x="762" y="1259"/>
                    <a:pt x="660" y="1499"/>
                  </a:cubicBezTo>
                  <a:cubicBezTo>
                    <a:pt x="778" y="1100"/>
                    <a:pt x="896" y="704"/>
                    <a:pt x="1020" y="310"/>
                  </a:cubicBezTo>
                  <a:lnTo>
                    <a:pt x="1020" y="310"/>
                  </a:lnTo>
                  <a:cubicBezTo>
                    <a:pt x="826" y="678"/>
                    <a:pt x="646" y="1056"/>
                    <a:pt x="489" y="1442"/>
                  </a:cubicBezTo>
                  <a:cubicBezTo>
                    <a:pt x="639" y="959"/>
                    <a:pt x="779" y="475"/>
                    <a:pt x="9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59"/>
            <p:cNvSpPr/>
            <p:nvPr/>
          </p:nvSpPr>
          <p:spPr>
            <a:xfrm>
              <a:off x="6354275" y="3944550"/>
              <a:ext cx="14175" cy="49325"/>
            </a:xfrm>
            <a:custGeom>
              <a:rect b="b" l="l" r="r" t="t"/>
              <a:pathLst>
                <a:path extrusionOk="0" h="1973" w="567">
                  <a:moveTo>
                    <a:pt x="566" y="0"/>
                  </a:moveTo>
                  <a:lnTo>
                    <a:pt x="566" y="0"/>
                  </a:lnTo>
                  <a:cubicBezTo>
                    <a:pt x="368" y="521"/>
                    <a:pt x="172" y="1045"/>
                    <a:pt x="27" y="1585"/>
                  </a:cubicBezTo>
                  <a:cubicBezTo>
                    <a:pt x="18" y="1619"/>
                    <a:pt x="9" y="1653"/>
                    <a:pt x="0" y="1687"/>
                  </a:cubicBezTo>
                  <a:cubicBezTo>
                    <a:pt x="54" y="1782"/>
                    <a:pt x="107" y="1877"/>
                    <a:pt x="160" y="1972"/>
                  </a:cubicBezTo>
                  <a:cubicBezTo>
                    <a:pt x="169" y="1932"/>
                    <a:pt x="177" y="1893"/>
                    <a:pt x="186" y="1852"/>
                  </a:cubicBezTo>
                  <a:cubicBezTo>
                    <a:pt x="226" y="1677"/>
                    <a:pt x="265" y="1502"/>
                    <a:pt x="303" y="1326"/>
                  </a:cubicBezTo>
                  <a:cubicBezTo>
                    <a:pt x="398" y="886"/>
                    <a:pt x="475" y="442"/>
                    <a:pt x="5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59"/>
            <p:cNvSpPr/>
            <p:nvPr/>
          </p:nvSpPr>
          <p:spPr>
            <a:xfrm>
              <a:off x="6358675" y="3959375"/>
              <a:ext cx="8675" cy="43025"/>
            </a:xfrm>
            <a:custGeom>
              <a:rect b="b" l="l" r="r" t="t"/>
              <a:pathLst>
                <a:path extrusionOk="0" h="1721" w="347">
                  <a:moveTo>
                    <a:pt x="346" y="0"/>
                  </a:moveTo>
                  <a:lnTo>
                    <a:pt x="346" y="0"/>
                  </a:lnTo>
                  <a:cubicBezTo>
                    <a:pt x="222" y="421"/>
                    <a:pt x="108" y="849"/>
                    <a:pt x="25" y="1281"/>
                  </a:cubicBezTo>
                  <a:cubicBezTo>
                    <a:pt x="16" y="1324"/>
                    <a:pt x="8" y="1367"/>
                    <a:pt x="0" y="1409"/>
                  </a:cubicBezTo>
                  <a:lnTo>
                    <a:pt x="0" y="1410"/>
                  </a:lnTo>
                  <a:cubicBezTo>
                    <a:pt x="25" y="1454"/>
                    <a:pt x="50" y="1498"/>
                    <a:pt x="72" y="1543"/>
                  </a:cubicBezTo>
                  <a:cubicBezTo>
                    <a:pt x="103" y="1601"/>
                    <a:pt x="134" y="1657"/>
                    <a:pt x="168" y="1714"/>
                  </a:cubicBezTo>
                  <a:cubicBezTo>
                    <a:pt x="169" y="1715"/>
                    <a:pt x="170" y="1718"/>
                    <a:pt x="171" y="1720"/>
                  </a:cubicBezTo>
                  <a:cubicBezTo>
                    <a:pt x="176" y="1669"/>
                    <a:pt x="183" y="1616"/>
                    <a:pt x="189" y="1565"/>
                  </a:cubicBezTo>
                  <a:cubicBezTo>
                    <a:pt x="242" y="1043"/>
                    <a:pt x="292" y="522"/>
                    <a:pt x="3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59"/>
            <p:cNvSpPr/>
            <p:nvPr/>
          </p:nvSpPr>
          <p:spPr>
            <a:xfrm>
              <a:off x="6380425" y="3901150"/>
              <a:ext cx="22800" cy="71900"/>
            </a:xfrm>
            <a:custGeom>
              <a:rect b="b" l="l" r="r" t="t"/>
              <a:pathLst>
                <a:path extrusionOk="0" h="2876" w="912">
                  <a:moveTo>
                    <a:pt x="0" y="1"/>
                  </a:moveTo>
                  <a:cubicBezTo>
                    <a:pt x="54" y="191"/>
                    <a:pt x="188" y="492"/>
                    <a:pt x="237" y="615"/>
                  </a:cubicBezTo>
                  <a:cubicBezTo>
                    <a:pt x="254" y="656"/>
                    <a:pt x="273" y="703"/>
                    <a:pt x="296" y="757"/>
                  </a:cubicBezTo>
                  <a:cubicBezTo>
                    <a:pt x="226" y="638"/>
                    <a:pt x="156" y="518"/>
                    <a:pt x="89" y="397"/>
                  </a:cubicBezTo>
                  <a:lnTo>
                    <a:pt x="89" y="397"/>
                  </a:lnTo>
                  <a:cubicBezTo>
                    <a:pt x="210" y="753"/>
                    <a:pt x="353" y="1100"/>
                    <a:pt x="511" y="1439"/>
                  </a:cubicBezTo>
                  <a:cubicBezTo>
                    <a:pt x="366" y="1187"/>
                    <a:pt x="217" y="939"/>
                    <a:pt x="64" y="691"/>
                  </a:cubicBezTo>
                  <a:lnTo>
                    <a:pt x="64" y="691"/>
                  </a:lnTo>
                  <a:cubicBezTo>
                    <a:pt x="249" y="1145"/>
                    <a:pt x="418" y="1606"/>
                    <a:pt x="628" y="2050"/>
                  </a:cubicBezTo>
                  <a:cubicBezTo>
                    <a:pt x="658" y="2114"/>
                    <a:pt x="690" y="2179"/>
                    <a:pt x="722" y="2242"/>
                  </a:cubicBezTo>
                  <a:cubicBezTo>
                    <a:pt x="504" y="1833"/>
                    <a:pt x="272" y="1429"/>
                    <a:pt x="41" y="1027"/>
                  </a:cubicBezTo>
                  <a:lnTo>
                    <a:pt x="41" y="1027"/>
                  </a:lnTo>
                  <a:cubicBezTo>
                    <a:pt x="176" y="1419"/>
                    <a:pt x="314" y="1790"/>
                    <a:pt x="463" y="2143"/>
                  </a:cubicBezTo>
                  <a:cubicBezTo>
                    <a:pt x="313" y="1884"/>
                    <a:pt x="156" y="1630"/>
                    <a:pt x="2" y="1373"/>
                  </a:cubicBezTo>
                  <a:lnTo>
                    <a:pt x="2" y="1373"/>
                  </a:lnTo>
                  <a:cubicBezTo>
                    <a:pt x="116" y="1666"/>
                    <a:pt x="228" y="1947"/>
                    <a:pt x="342" y="2222"/>
                  </a:cubicBezTo>
                  <a:cubicBezTo>
                    <a:pt x="238" y="2051"/>
                    <a:pt x="129" y="1885"/>
                    <a:pt x="18" y="1735"/>
                  </a:cubicBezTo>
                  <a:lnTo>
                    <a:pt x="18" y="1735"/>
                  </a:lnTo>
                  <a:cubicBezTo>
                    <a:pt x="176" y="2073"/>
                    <a:pt x="313" y="2431"/>
                    <a:pt x="459" y="2789"/>
                  </a:cubicBezTo>
                  <a:cubicBezTo>
                    <a:pt x="470" y="2817"/>
                    <a:pt x="481" y="2847"/>
                    <a:pt x="495" y="2875"/>
                  </a:cubicBezTo>
                  <a:cubicBezTo>
                    <a:pt x="505" y="2859"/>
                    <a:pt x="515" y="2843"/>
                    <a:pt x="526" y="2827"/>
                  </a:cubicBezTo>
                  <a:cubicBezTo>
                    <a:pt x="681" y="2578"/>
                    <a:pt x="842" y="2318"/>
                    <a:pt x="887" y="2024"/>
                  </a:cubicBezTo>
                  <a:cubicBezTo>
                    <a:pt x="896" y="1952"/>
                    <a:pt x="912" y="1879"/>
                    <a:pt x="893" y="1809"/>
                  </a:cubicBezTo>
                  <a:cubicBezTo>
                    <a:pt x="880" y="1733"/>
                    <a:pt x="844" y="1674"/>
                    <a:pt x="835" y="1650"/>
                  </a:cubicBezTo>
                  <a:cubicBezTo>
                    <a:pt x="711" y="1376"/>
                    <a:pt x="574" y="1109"/>
                    <a:pt x="452" y="835"/>
                  </a:cubicBezTo>
                  <a:cubicBezTo>
                    <a:pt x="444" y="820"/>
                    <a:pt x="437" y="799"/>
                    <a:pt x="428" y="778"/>
                  </a:cubicBezTo>
                  <a:lnTo>
                    <a:pt x="428" y="778"/>
                  </a:lnTo>
                  <a:cubicBezTo>
                    <a:pt x="475" y="844"/>
                    <a:pt x="523" y="908"/>
                    <a:pt x="569" y="975"/>
                  </a:cubicBezTo>
                  <a:cubicBezTo>
                    <a:pt x="568" y="973"/>
                    <a:pt x="567" y="969"/>
                    <a:pt x="566" y="966"/>
                  </a:cubicBezTo>
                  <a:cubicBezTo>
                    <a:pt x="566" y="965"/>
                    <a:pt x="564" y="965"/>
                    <a:pt x="564" y="964"/>
                  </a:cubicBezTo>
                  <a:cubicBezTo>
                    <a:pt x="526" y="887"/>
                    <a:pt x="486" y="811"/>
                    <a:pt x="447" y="738"/>
                  </a:cubicBezTo>
                  <a:cubicBezTo>
                    <a:pt x="422" y="688"/>
                    <a:pt x="393" y="640"/>
                    <a:pt x="365" y="593"/>
                  </a:cubicBezTo>
                  <a:cubicBezTo>
                    <a:pt x="337" y="547"/>
                    <a:pt x="309" y="501"/>
                    <a:pt x="279" y="455"/>
                  </a:cubicBezTo>
                  <a:cubicBezTo>
                    <a:pt x="185" y="305"/>
                    <a:pt x="85" y="156"/>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59"/>
            <p:cNvSpPr/>
            <p:nvPr/>
          </p:nvSpPr>
          <p:spPr>
            <a:xfrm>
              <a:off x="6377625" y="3946575"/>
              <a:ext cx="14900" cy="37075"/>
            </a:xfrm>
            <a:custGeom>
              <a:rect b="b" l="l" r="r" t="t"/>
              <a:pathLst>
                <a:path extrusionOk="0" h="1483" w="596">
                  <a:moveTo>
                    <a:pt x="44" y="0"/>
                  </a:moveTo>
                  <a:lnTo>
                    <a:pt x="44" y="0"/>
                  </a:lnTo>
                  <a:cubicBezTo>
                    <a:pt x="122" y="229"/>
                    <a:pt x="195" y="459"/>
                    <a:pt x="272" y="687"/>
                  </a:cubicBezTo>
                  <a:cubicBezTo>
                    <a:pt x="203" y="553"/>
                    <a:pt x="132" y="423"/>
                    <a:pt x="61" y="290"/>
                  </a:cubicBezTo>
                  <a:lnTo>
                    <a:pt x="61" y="290"/>
                  </a:lnTo>
                  <a:cubicBezTo>
                    <a:pt x="162" y="615"/>
                    <a:pt x="268" y="942"/>
                    <a:pt x="383" y="1263"/>
                  </a:cubicBezTo>
                  <a:lnTo>
                    <a:pt x="395" y="1298"/>
                  </a:lnTo>
                  <a:cubicBezTo>
                    <a:pt x="390" y="1288"/>
                    <a:pt x="385" y="1277"/>
                    <a:pt x="380" y="1267"/>
                  </a:cubicBezTo>
                  <a:cubicBezTo>
                    <a:pt x="261" y="1015"/>
                    <a:pt x="133" y="765"/>
                    <a:pt x="0" y="520"/>
                  </a:cubicBezTo>
                  <a:lnTo>
                    <a:pt x="0" y="520"/>
                  </a:lnTo>
                  <a:cubicBezTo>
                    <a:pt x="106" y="810"/>
                    <a:pt x="194" y="1104"/>
                    <a:pt x="286" y="1400"/>
                  </a:cubicBezTo>
                  <a:cubicBezTo>
                    <a:pt x="294" y="1427"/>
                    <a:pt x="303" y="1455"/>
                    <a:pt x="312" y="1482"/>
                  </a:cubicBezTo>
                  <a:cubicBezTo>
                    <a:pt x="410" y="1351"/>
                    <a:pt x="505" y="1215"/>
                    <a:pt x="595" y="1074"/>
                  </a:cubicBezTo>
                  <a:cubicBezTo>
                    <a:pt x="584" y="1047"/>
                    <a:pt x="571" y="1020"/>
                    <a:pt x="555" y="995"/>
                  </a:cubicBezTo>
                  <a:cubicBezTo>
                    <a:pt x="396" y="665"/>
                    <a:pt x="225" y="334"/>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59"/>
            <p:cNvSpPr/>
            <p:nvPr/>
          </p:nvSpPr>
          <p:spPr>
            <a:xfrm>
              <a:off x="6375200" y="3965000"/>
              <a:ext cx="9225" cy="23600"/>
            </a:xfrm>
            <a:custGeom>
              <a:rect b="b" l="l" r="r" t="t"/>
              <a:pathLst>
                <a:path extrusionOk="0" h="944" w="369">
                  <a:moveTo>
                    <a:pt x="0" y="1"/>
                  </a:moveTo>
                  <a:lnTo>
                    <a:pt x="0" y="1"/>
                  </a:lnTo>
                  <a:cubicBezTo>
                    <a:pt x="78" y="288"/>
                    <a:pt x="149" y="577"/>
                    <a:pt x="232" y="864"/>
                  </a:cubicBezTo>
                  <a:cubicBezTo>
                    <a:pt x="240" y="891"/>
                    <a:pt x="247" y="916"/>
                    <a:pt x="256" y="943"/>
                  </a:cubicBezTo>
                  <a:cubicBezTo>
                    <a:pt x="262" y="933"/>
                    <a:pt x="270" y="926"/>
                    <a:pt x="275" y="918"/>
                  </a:cubicBezTo>
                  <a:cubicBezTo>
                    <a:pt x="307" y="879"/>
                    <a:pt x="338" y="838"/>
                    <a:pt x="369" y="798"/>
                  </a:cubicBezTo>
                  <a:cubicBezTo>
                    <a:pt x="360" y="773"/>
                    <a:pt x="348" y="748"/>
                    <a:pt x="338" y="727"/>
                  </a:cubicBezTo>
                  <a:cubicBezTo>
                    <a:pt x="230" y="483"/>
                    <a:pt x="117" y="242"/>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59"/>
            <p:cNvSpPr/>
            <p:nvPr/>
          </p:nvSpPr>
          <p:spPr>
            <a:xfrm>
              <a:off x="6373700" y="3970775"/>
              <a:ext cx="7175" cy="21675"/>
            </a:xfrm>
            <a:custGeom>
              <a:rect b="b" l="l" r="r" t="t"/>
              <a:pathLst>
                <a:path extrusionOk="0" h="867" w="287">
                  <a:moveTo>
                    <a:pt x="1" y="0"/>
                  </a:moveTo>
                  <a:lnTo>
                    <a:pt x="1" y="0"/>
                  </a:lnTo>
                  <a:cubicBezTo>
                    <a:pt x="43" y="264"/>
                    <a:pt x="98" y="526"/>
                    <a:pt x="165" y="784"/>
                  </a:cubicBezTo>
                  <a:cubicBezTo>
                    <a:pt x="173" y="813"/>
                    <a:pt x="179" y="840"/>
                    <a:pt x="187" y="867"/>
                  </a:cubicBezTo>
                  <a:cubicBezTo>
                    <a:pt x="224" y="823"/>
                    <a:pt x="259" y="782"/>
                    <a:pt x="287" y="747"/>
                  </a:cubicBezTo>
                  <a:cubicBezTo>
                    <a:pt x="278" y="722"/>
                    <a:pt x="267" y="698"/>
                    <a:pt x="258" y="675"/>
                  </a:cubicBezTo>
                  <a:cubicBezTo>
                    <a:pt x="166" y="453"/>
                    <a:pt x="76" y="22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59"/>
            <p:cNvSpPr/>
            <p:nvPr/>
          </p:nvSpPr>
          <p:spPr>
            <a:xfrm>
              <a:off x="6372925" y="3981750"/>
              <a:ext cx="4450" cy="13900"/>
            </a:xfrm>
            <a:custGeom>
              <a:rect b="b" l="l" r="r" t="t"/>
              <a:pathLst>
                <a:path extrusionOk="0" h="556" w="178">
                  <a:moveTo>
                    <a:pt x="1" y="0"/>
                  </a:moveTo>
                  <a:cubicBezTo>
                    <a:pt x="18" y="159"/>
                    <a:pt x="47" y="315"/>
                    <a:pt x="79" y="472"/>
                  </a:cubicBezTo>
                  <a:cubicBezTo>
                    <a:pt x="84" y="499"/>
                    <a:pt x="89" y="526"/>
                    <a:pt x="95" y="555"/>
                  </a:cubicBezTo>
                  <a:cubicBezTo>
                    <a:pt x="123" y="530"/>
                    <a:pt x="151" y="501"/>
                    <a:pt x="178" y="472"/>
                  </a:cubicBezTo>
                  <a:cubicBezTo>
                    <a:pt x="170" y="447"/>
                    <a:pt x="159" y="421"/>
                    <a:pt x="150" y="397"/>
                  </a:cubicBezTo>
                  <a:cubicBezTo>
                    <a:pt x="99" y="266"/>
                    <a:pt x="47" y="134"/>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59"/>
            <p:cNvSpPr/>
            <p:nvPr/>
          </p:nvSpPr>
          <p:spPr>
            <a:xfrm>
              <a:off x="6371925" y="3986600"/>
              <a:ext cx="2375" cy="11500"/>
            </a:xfrm>
            <a:custGeom>
              <a:rect b="b" l="l" r="r" t="t"/>
              <a:pathLst>
                <a:path extrusionOk="0" h="460" w="95">
                  <a:moveTo>
                    <a:pt x="12" y="1"/>
                  </a:moveTo>
                  <a:cubicBezTo>
                    <a:pt x="4" y="131"/>
                    <a:pt x="1" y="255"/>
                    <a:pt x="2" y="377"/>
                  </a:cubicBezTo>
                  <a:cubicBezTo>
                    <a:pt x="2" y="403"/>
                    <a:pt x="2" y="432"/>
                    <a:pt x="4" y="459"/>
                  </a:cubicBezTo>
                  <a:cubicBezTo>
                    <a:pt x="31" y="446"/>
                    <a:pt x="62" y="425"/>
                    <a:pt x="94" y="398"/>
                  </a:cubicBezTo>
                  <a:cubicBezTo>
                    <a:pt x="88" y="373"/>
                    <a:pt x="82" y="346"/>
                    <a:pt x="77" y="320"/>
                  </a:cubicBezTo>
                  <a:cubicBezTo>
                    <a:pt x="52" y="214"/>
                    <a:pt x="29" y="108"/>
                    <a:pt x="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59"/>
            <p:cNvSpPr/>
            <p:nvPr/>
          </p:nvSpPr>
          <p:spPr>
            <a:xfrm>
              <a:off x="6468550" y="3979275"/>
              <a:ext cx="31700" cy="102200"/>
            </a:xfrm>
            <a:custGeom>
              <a:rect b="b" l="l" r="r" t="t"/>
              <a:pathLst>
                <a:path extrusionOk="0" h="4088" w="1268">
                  <a:moveTo>
                    <a:pt x="813" y="0"/>
                  </a:moveTo>
                  <a:lnTo>
                    <a:pt x="813" y="0"/>
                  </a:lnTo>
                  <a:cubicBezTo>
                    <a:pt x="805" y="15"/>
                    <a:pt x="795" y="28"/>
                    <a:pt x="785" y="43"/>
                  </a:cubicBezTo>
                  <a:cubicBezTo>
                    <a:pt x="790" y="30"/>
                    <a:pt x="797" y="16"/>
                    <a:pt x="803" y="2"/>
                  </a:cubicBezTo>
                  <a:lnTo>
                    <a:pt x="803" y="2"/>
                  </a:lnTo>
                  <a:cubicBezTo>
                    <a:pt x="723" y="118"/>
                    <a:pt x="640" y="233"/>
                    <a:pt x="559" y="349"/>
                  </a:cubicBezTo>
                  <a:lnTo>
                    <a:pt x="559" y="350"/>
                  </a:lnTo>
                  <a:cubicBezTo>
                    <a:pt x="517" y="408"/>
                    <a:pt x="477" y="466"/>
                    <a:pt x="440" y="526"/>
                  </a:cubicBezTo>
                  <a:cubicBezTo>
                    <a:pt x="360" y="649"/>
                    <a:pt x="286" y="777"/>
                    <a:pt x="223" y="911"/>
                  </a:cubicBezTo>
                  <a:cubicBezTo>
                    <a:pt x="210" y="931"/>
                    <a:pt x="197" y="952"/>
                    <a:pt x="185" y="972"/>
                  </a:cubicBezTo>
                  <a:cubicBezTo>
                    <a:pt x="239" y="891"/>
                    <a:pt x="293" y="811"/>
                    <a:pt x="350" y="732"/>
                  </a:cubicBezTo>
                  <a:lnTo>
                    <a:pt x="350" y="732"/>
                  </a:lnTo>
                  <a:cubicBezTo>
                    <a:pt x="344" y="741"/>
                    <a:pt x="341" y="749"/>
                    <a:pt x="336" y="759"/>
                  </a:cubicBezTo>
                  <a:cubicBezTo>
                    <a:pt x="252" y="927"/>
                    <a:pt x="171" y="1096"/>
                    <a:pt x="85" y="1262"/>
                  </a:cubicBezTo>
                  <a:cubicBezTo>
                    <a:pt x="59" y="1319"/>
                    <a:pt x="23" y="1372"/>
                    <a:pt x="9" y="1433"/>
                  </a:cubicBezTo>
                  <a:cubicBezTo>
                    <a:pt x="4" y="1464"/>
                    <a:pt x="1" y="1495"/>
                    <a:pt x="1" y="1526"/>
                  </a:cubicBezTo>
                  <a:cubicBezTo>
                    <a:pt x="1" y="1571"/>
                    <a:pt x="4" y="1616"/>
                    <a:pt x="12" y="1660"/>
                  </a:cubicBezTo>
                  <a:cubicBezTo>
                    <a:pt x="105" y="2150"/>
                    <a:pt x="323" y="2553"/>
                    <a:pt x="511" y="2991"/>
                  </a:cubicBezTo>
                  <a:cubicBezTo>
                    <a:pt x="645" y="3318"/>
                    <a:pt x="844" y="3688"/>
                    <a:pt x="1042" y="3938"/>
                  </a:cubicBezTo>
                  <a:cubicBezTo>
                    <a:pt x="1114" y="4045"/>
                    <a:pt x="1167" y="4088"/>
                    <a:pt x="1207" y="4088"/>
                  </a:cubicBezTo>
                  <a:cubicBezTo>
                    <a:pt x="1231" y="4088"/>
                    <a:pt x="1250" y="4073"/>
                    <a:pt x="1265" y="4048"/>
                  </a:cubicBezTo>
                  <a:cubicBezTo>
                    <a:pt x="1267" y="3931"/>
                    <a:pt x="1263" y="3817"/>
                    <a:pt x="1256" y="3704"/>
                  </a:cubicBezTo>
                  <a:lnTo>
                    <a:pt x="1256" y="3703"/>
                  </a:lnTo>
                  <a:lnTo>
                    <a:pt x="1256" y="3702"/>
                  </a:lnTo>
                  <a:cubicBezTo>
                    <a:pt x="1249" y="3437"/>
                    <a:pt x="1232" y="3172"/>
                    <a:pt x="1234" y="2909"/>
                  </a:cubicBezTo>
                  <a:lnTo>
                    <a:pt x="1234" y="2909"/>
                  </a:lnTo>
                  <a:cubicBezTo>
                    <a:pt x="1169" y="3228"/>
                    <a:pt x="1133" y="3552"/>
                    <a:pt x="1106" y="3877"/>
                  </a:cubicBezTo>
                  <a:cubicBezTo>
                    <a:pt x="1120" y="3467"/>
                    <a:pt x="1115" y="3056"/>
                    <a:pt x="1115" y="2647"/>
                  </a:cubicBezTo>
                  <a:lnTo>
                    <a:pt x="1115" y="2647"/>
                  </a:lnTo>
                  <a:cubicBezTo>
                    <a:pt x="1082" y="2847"/>
                    <a:pt x="1048" y="3033"/>
                    <a:pt x="1018" y="3215"/>
                  </a:cubicBezTo>
                  <a:cubicBezTo>
                    <a:pt x="1024" y="2976"/>
                    <a:pt x="1029" y="2735"/>
                    <a:pt x="1053" y="2495"/>
                  </a:cubicBezTo>
                  <a:lnTo>
                    <a:pt x="1053" y="2495"/>
                  </a:lnTo>
                  <a:cubicBezTo>
                    <a:pt x="1021" y="2616"/>
                    <a:pt x="992" y="2737"/>
                    <a:pt x="965" y="2858"/>
                  </a:cubicBezTo>
                  <a:cubicBezTo>
                    <a:pt x="981" y="2685"/>
                    <a:pt x="997" y="2514"/>
                    <a:pt x="1017" y="2342"/>
                  </a:cubicBezTo>
                  <a:lnTo>
                    <a:pt x="1017" y="2342"/>
                  </a:lnTo>
                  <a:cubicBezTo>
                    <a:pt x="959" y="2515"/>
                    <a:pt x="904" y="2708"/>
                    <a:pt x="853" y="2901"/>
                  </a:cubicBezTo>
                  <a:cubicBezTo>
                    <a:pt x="884" y="2652"/>
                    <a:pt x="918" y="2395"/>
                    <a:pt x="975" y="2070"/>
                  </a:cubicBezTo>
                  <a:lnTo>
                    <a:pt x="975" y="2070"/>
                  </a:lnTo>
                  <a:cubicBezTo>
                    <a:pt x="906" y="2256"/>
                    <a:pt x="836" y="2467"/>
                    <a:pt x="771" y="2684"/>
                  </a:cubicBezTo>
                  <a:cubicBezTo>
                    <a:pt x="817" y="2416"/>
                    <a:pt x="864" y="2150"/>
                    <a:pt x="909" y="1882"/>
                  </a:cubicBezTo>
                  <a:lnTo>
                    <a:pt x="909" y="1882"/>
                  </a:lnTo>
                  <a:cubicBezTo>
                    <a:pt x="852" y="2052"/>
                    <a:pt x="791" y="2222"/>
                    <a:pt x="734" y="2392"/>
                  </a:cubicBezTo>
                  <a:cubicBezTo>
                    <a:pt x="786" y="2118"/>
                    <a:pt x="838" y="1844"/>
                    <a:pt x="895" y="1571"/>
                  </a:cubicBezTo>
                  <a:lnTo>
                    <a:pt x="895" y="1571"/>
                  </a:lnTo>
                  <a:cubicBezTo>
                    <a:pt x="823" y="1748"/>
                    <a:pt x="753" y="1928"/>
                    <a:pt x="686" y="2108"/>
                  </a:cubicBezTo>
                  <a:cubicBezTo>
                    <a:pt x="748" y="1846"/>
                    <a:pt x="811" y="1583"/>
                    <a:pt x="880" y="1324"/>
                  </a:cubicBezTo>
                  <a:lnTo>
                    <a:pt x="880" y="1324"/>
                  </a:lnTo>
                  <a:cubicBezTo>
                    <a:pt x="760" y="1596"/>
                    <a:pt x="641" y="1865"/>
                    <a:pt x="535" y="2143"/>
                  </a:cubicBezTo>
                  <a:cubicBezTo>
                    <a:pt x="628" y="1781"/>
                    <a:pt x="720" y="1417"/>
                    <a:pt x="837" y="1060"/>
                  </a:cubicBezTo>
                  <a:lnTo>
                    <a:pt x="837" y="1060"/>
                  </a:lnTo>
                  <a:cubicBezTo>
                    <a:pt x="689" y="1335"/>
                    <a:pt x="558" y="1618"/>
                    <a:pt x="441" y="1908"/>
                  </a:cubicBezTo>
                  <a:cubicBezTo>
                    <a:pt x="563" y="1534"/>
                    <a:pt x="672" y="1144"/>
                    <a:pt x="837" y="795"/>
                  </a:cubicBezTo>
                  <a:lnTo>
                    <a:pt x="837" y="795"/>
                  </a:lnTo>
                  <a:cubicBezTo>
                    <a:pt x="669" y="1045"/>
                    <a:pt x="525" y="1307"/>
                    <a:pt x="398" y="1578"/>
                  </a:cubicBezTo>
                  <a:cubicBezTo>
                    <a:pt x="522" y="1235"/>
                    <a:pt x="640" y="887"/>
                    <a:pt x="767" y="545"/>
                  </a:cubicBezTo>
                  <a:lnTo>
                    <a:pt x="767" y="545"/>
                  </a:lnTo>
                  <a:cubicBezTo>
                    <a:pt x="625" y="797"/>
                    <a:pt x="482" y="1051"/>
                    <a:pt x="352" y="1309"/>
                  </a:cubicBezTo>
                  <a:cubicBezTo>
                    <a:pt x="489" y="962"/>
                    <a:pt x="620" y="613"/>
                    <a:pt x="761" y="267"/>
                  </a:cubicBezTo>
                  <a:lnTo>
                    <a:pt x="761" y="267"/>
                  </a:lnTo>
                  <a:cubicBezTo>
                    <a:pt x="679" y="397"/>
                    <a:pt x="599" y="528"/>
                    <a:pt x="520" y="659"/>
                  </a:cubicBezTo>
                  <a:cubicBezTo>
                    <a:pt x="622" y="440"/>
                    <a:pt x="719" y="221"/>
                    <a:pt x="8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59"/>
            <p:cNvSpPr/>
            <p:nvPr/>
          </p:nvSpPr>
          <p:spPr>
            <a:xfrm>
              <a:off x="6496200" y="3978500"/>
              <a:ext cx="30125" cy="100325"/>
            </a:xfrm>
            <a:custGeom>
              <a:rect b="b" l="l" r="r" t="t"/>
              <a:pathLst>
                <a:path extrusionOk="0" h="4013" w="1205">
                  <a:moveTo>
                    <a:pt x="1" y="0"/>
                  </a:moveTo>
                  <a:lnTo>
                    <a:pt x="1" y="0"/>
                  </a:lnTo>
                  <a:cubicBezTo>
                    <a:pt x="255" y="413"/>
                    <a:pt x="481" y="844"/>
                    <a:pt x="737" y="1256"/>
                  </a:cubicBezTo>
                  <a:cubicBezTo>
                    <a:pt x="760" y="1293"/>
                    <a:pt x="783" y="1330"/>
                    <a:pt x="806" y="1365"/>
                  </a:cubicBezTo>
                  <a:lnTo>
                    <a:pt x="806" y="1365"/>
                  </a:lnTo>
                  <a:cubicBezTo>
                    <a:pt x="573" y="1015"/>
                    <a:pt x="335" y="669"/>
                    <a:pt x="83" y="332"/>
                  </a:cubicBezTo>
                  <a:lnTo>
                    <a:pt x="83" y="332"/>
                  </a:lnTo>
                  <a:cubicBezTo>
                    <a:pt x="224" y="581"/>
                    <a:pt x="353" y="836"/>
                    <a:pt x="481" y="1091"/>
                  </a:cubicBezTo>
                  <a:cubicBezTo>
                    <a:pt x="379" y="933"/>
                    <a:pt x="277" y="778"/>
                    <a:pt x="176" y="619"/>
                  </a:cubicBezTo>
                  <a:lnTo>
                    <a:pt x="176" y="619"/>
                  </a:lnTo>
                  <a:cubicBezTo>
                    <a:pt x="310" y="932"/>
                    <a:pt x="445" y="1251"/>
                    <a:pt x="597" y="1563"/>
                  </a:cubicBezTo>
                  <a:cubicBezTo>
                    <a:pt x="581" y="1539"/>
                    <a:pt x="566" y="1515"/>
                    <a:pt x="550" y="1491"/>
                  </a:cubicBezTo>
                  <a:cubicBezTo>
                    <a:pt x="461" y="1351"/>
                    <a:pt x="370" y="1210"/>
                    <a:pt x="282" y="1067"/>
                  </a:cubicBezTo>
                  <a:cubicBezTo>
                    <a:pt x="235" y="985"/>
                    <a:pt x="167" y="904"/>
                    <a:pt x="158" y="807"/>
                  </a:cubicBezTo>
                  <a:lnTo>
                    <a:pt x="158" y="807"/>
                  </a:lnTo>
                  <a:cubicBezTo>
                    <a:pt x="148" y="877"/>
                    <a:pt x="179" y="945"/>
                    <a:pt x="200" y="1010"/>
                  </a:cubicBezTo>
                  <a:cubicBezTo>
                    <a:pt x="243" y="1124"/>
                    <a:pt x="291" y="1237"/>
                    <a:pt x="338" y="1350"/>
                  </a:cubicBezTo>
                  <a:cubicBezTo>
                    <a:pt x="374" y="1434"/>
                    <a:pt x="411" y="1519"/>
                    <a:pt x="451" y="1603"/>
                  </a:cubicBezTo>
                  <a:cubicBezTo>
                    <a:pt x="351" y="1459"/>
                    <a:pt x="252" y="1316"/>
                    <a:pt x="152" y="1173"/>
                  </a:cubicBezTo>
                  <a:lnTo>
                    <a:pt x="152" y="1173"/>
                  </a:lnTo>
                  <a:cubicBezTo>
                    <a:pt x="271" y="1431"/>
                    <a:pt x="390" y="1689"/>
                    <a:pt x="512" y="1946"/>
                  </a:cubicBezTo>
                  <a:cubicBezTo>
                    <a:pt x="404" y="1789"/>
                    <a:pt x="294" y="1635"/>
                    <a:pt x="183" y="1483"/>
                  </a:cubicBezTo>
                  <a:lnTo>
                    <a:pt x="183" y="1483"/>
                  </a:lnTo>
                  <a:cubicBezTo>
                    <a:pt x="332" y="1784"/>
                    <a:pt x="471" y="2092"/>
                    <a:pt x="621" y="2394"/>
                  </a:cubicBezTo>
                  <a:cubicBezTo>
                    <a:pt x="490" y="2184"/>
                    <a:pt x="356" y="1977"/>
                    <a:pt x="219" y="1772"/>
                  </a:cubicBezTo>
                  <a:lnTo>
                    <a:pt x="219" y="1772"/>
                  </a:lnTo>
                  <a:cubicBezTo>
                    <a:pt x="361" y="2107"/>
                    <a:pt x="504" y="2446"/>
                    <a:pt x="657" y="2781"/>
                  </a:cubicBezTo>
                  <a:cubicBezTo>
                    <a:pt x="513" y="2540"/>
                    <a:pt x="366" y="2301"/>
                    <a:pt x="231" y="2056"/>
                  </a:cubicBezTo>
                  <a:lnTo>
                    <a:pt x="231" y="2056"/>
                  </a:lnTo>
                  <a:cubicBezTo>
                    <a:pt x="359" y="2389"/>
                    <a:pt x="473" y="2684"/>
                    <a:pt x="596" y="2974"/>
                  </a:cubicBezTo>
                  <a:cubicBezTo>
                    <a:pt x="488" y="2775"/>
                    <a:pt x="375" y="2575"/>
                    <a:pt x="272" y="2390"/>
                  </a:cubicBezTo>
                  <a:lnTo>
                    <a:pt x="272" y="2390"/>
                  </a:lnTo>
                  <a:cubicBezTo>
                    <a:pt x="349" y="2648"/>
                    <a:pt x="448" y="2899"/>
                    <a:pt x="536" y="3154"/>
                  </a:cubicBezTo>
                  <a:cubicBezTo>
                    <a:pt x="570" y="3250"/>
                    <a:pt x="601" y="3333"/>
                    <a:pt x="629" y="3410"/>
                  </a:cubicBezTo>
                  <a:cubicBezTo>
                    <a:pt x="512" y="3172"/>
                    <a:pt x="391" y="2926"/>
                    <a:pt x="286" y="2679"/>
                  </a:cubicBezTo>
                  <a:lnTo>
                    <a:pt x="286" y="2679"/>
                  </a:lnTo>
                  <a:cubicBezTo>
                    <a:pt x="350" y="2945"/>
                    <a:pt x="432" y="3236"/>
                    <a:pt x="523" y="3511"/>
                  </a:cubicBezTo>
                  <a:cubicBezTo>
                    <a:pt x="433" y="3312"/>
                    <a:pt x="345" y="3117"/>
                    <a:pt x="265" y="2921"/>
                  </a:cubicBezTo>
                  <a:lnTo>
                    <a:pt x="265" y="2921"/>
                  </a:lnTo>
                  <a:cubicBezTo>
                    <a:pt x="296" y="3056"/>
                    <a:pt x="328" y="3193"/>
                    <a:pt x="361" y="3329"/>
                  </a:cubicBezTo>
                  <a:cubicBezTo>
                    <a:pt x="343" y="3286"/>
                    <a:pt x="325" y="3241"/>
                    <a:pt x="307" y="3199"/>
                  </a:cubicBezTo>
                  <a:lnTo>
                    <a:pt x="307" y="3199"/>
                  </a:lnTo>
                  <a:cubicBezTo>
                    <a:pt x="343" y="3354"/>
                    <a:pt x="373" y="3527"/>
                    <a:pt x="405" y="3699"/>
                  </a:cubicBezTo>
                  <a:cubicBezTo>
                    <a:pt x="405" y="3702"/>
                    <a:pt x="406" y="3703"/>
                    <a:pt x="406" y="3705"/>
                  </a:cubicBezTo>
                  <a:cubicBezTo>
                    <a:pt x="426" y="3810"/>
                    <a:pt x="446" y="3913"/>
                    <a:pt x="469" y="4013"/>
                  </a:cubicBezTo>
                  <a:cubicBezTo>
                    <a:pt x="493" y="4003"/>
                    <a:pt x="520" y="3971"/>
                    <a:pt x="554" y="3905"/>
                  </a:cubicBezTo>
                  <a:cubicBezTo>
                    <a:pt x="663" y="3692"/>
                    <a:pt x="737" y="3465"/>
                    <a:pt x="823" y="3241"/>
                  </a:cubicBezTo>
                  <a:cubicBezTo>
                    <a:pt x="915" y="2996"/>
                    <a:pt x="1017" y="2751"/>
                    <a:pt x="1079" y="2495"/>
                  </a:cubicBezTo>
                  <a:cubicBezTo>
                    <a:pt x="1123" y="2229"/>
                    <a:pt x="1084" y="1947"/>
                    <a:pt x="1013" y="1683"/>
                  </a:cubicBezTo>
                  <a:cubicBezTo>
                    <a:pt x="977" y="1627"/>
                    <a:pt x="941" y="1570"/>
                    <a:pt x="904" y="1514"/>
                  </a:cubicBezTo>
                  <a:lnTo>
                    <a:pt x="904" y="1514"/>
                  </a:lnTo>
                  <a:cubicBezTo>
                    <a:pt x="940" y="1568"/>
                    <a:pt x="974" y="1621"/>
                    <a:pt x="1011" y="1673"/>
                  </a:cubicBezTo>
                  <a:cubicBezTo>
                    <a:pt x="992" y="1604"/>
                    <a:pt x="972" y="1537"/>
                    <a:pt x="950" y="1472"/>
                  </a:cubicBezTo>
                  <a:cubicBezTo>
                    <a:pt x="900" y="1318"/>
                    <a:pt x="828" y="1132"/>
                    <a:pt x="767" y="984"/>
                  </a:cubicBezTo>
                  <a:lnTo>
                    <a:pt x="767" y="984"/>
                  </a:lnTo>
                  <a:cubicBezTo>
                    <a:pt x="854" y="1074"/>
                    <a:pt x="926" y="1164"/>
                    <a:pt x="995" y="1261"/>
                  </a:cubicBezTo>
                  <a:cubicBezTo>
                    <a:pt x="1070" y="1360"/>
                    <a:pt x="1128" y="1470"/>
                    <a:pt x="1202" y="1565"/>
                  </a:cubicBezTo>
                  <a:cubicBezTo>
                    <a:pt x="1203" y="1565"/>
                    <a:pt x="1203" y="1566"/>
                    <a:pt x="1204" y="1566"/>
                  </a:cubicBezTo>
                  <a:cubicBezTo>
                    <a:pt x="1128" y="1446"/>
                    <a:pt x="1051" y="1334"/>
                    <a:pt x="972" y="1226"/>
                  </a:cubicBezTo>
                  <a:cubicBezTo>
                    <a:pt x="942" y="1179"/>
                    <a:pt x="910" y="1132"/>
                    <a:pt x="879" y="1084"/>
                  </a:cubicBezTo>
                  <a:lnTo>
                    <a:pt x="879" y="1083"/>
                  </a:lnTo>
                  <a:cubicBezTo>
                    <a:pt x="879" y="1082"/>
                    <a:pt x="878" y="1082"/>
                    <a:pt x="878" y="1080"/>
                  </a:cubicBezTo>
                  <a:cubicBezTo>
                    <a:pt x="826" y="1001"/>
                    <a:pt x="772" y="923"/>
                    <a:pt x="718" y="846"/>
                  </a:cubicBezTo>
                  <a:cubicBezTo>
                    <a:pt x="607" y="687"/>
                    <a:pt x="493" y="533"/>
                    <a:pt x="370" y="382"/>
                  </a:cubicBezTo>
                  <a:lnTo>
                    <a:pt x="370" y="382"/>
                  </a:lnTo>
                  <a:cubicBezTo>
                    <a:pt x="402" y="436"/>
                    <a:pt x="435" y="493"/>
                    <a:pt x="466" y="548"/>
                  </a:cubicBezTo>
                  <a:cubicBezTo>
                    <a:pt x="443" y="518"/>
                    <a:pt x="421" y="490"/>
                    <a:pt x="397" y="460"/>
                  </a:cubicBezTo>
                  <a:cubicBezTo>
                    <a:pt x="396" y="459"/>
                    <a:pt x="396" y="458"/>
                    <a:pt x="395" y="456"/>
                  </a:cubicBezTo>
                  <a:cubicBezTo>
                    <a:pt x="271" y="299"/>
                    <a:pt x="143" y="145"/>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59"/>
            <p:cNvSpPr/>
            <p:nvPr/>
          </p:nvSpPr>
          <p:spPr>
            <a:xfrm>
              <a:off x="6341800" y="3816400"/>
              <a:ext cx="29275" cy="38800"/>
            </a:xfrm>
            <a:custGeom>
              <a:rect b="b" l="l" r="r" t="t"/>
              <a:pathLst>
                <a:path extrusionOk="0" h="1552" w="1171">
                  <a:moveTo>
                    <a:pt x="1171" y="1"/>
                  </a:moveTo>
                  <a:lnTo>
                    <a:pt x="1171" y="1"/>
                  </a:lnTo>
                  <a:cubicBezTo>
                    <a:pt x="944" y="294"/>
                    <a:pt x="695" y="572"/>
                    <a:pt x="462" y="863"/>
                  </a:cubicBezTo>
                  <a:cubicBezTo>
                    <a:pt x="460" y="863"/>
                    <a:pt x="459" y="864"/>
                    <a:pt x="459" y="866"/>
                  </a:cubicBezTo>
                  <a:cubicBezTo>
                    <a:pt x="344" y="1010"/>
                    <a:pt x="231" y="1159"/>
                    <a:pt x="128" y="1314"/>
                  </a:cubicBezTo>
                  <a:cubicBezTo>
                    <a:pt x="84" y="1378"/>
                    <a:pt x="42" y="1444"/>
                    <a:pt x="1" y="1512"/>
                  </a:cubicBezTo>
                  <a:cubicBezTo>
                    <a:pt x="1" y="1534"/>
                    <a:pt x="18" y="1551"/>
                    <a:pt x="40" y="1551"/>
                  </a:cubicBezTo>
                  <a:cubicBezTo>
                    <a:pt x="49" y="1551"/>
                    <a:pt x="58" y="1548"/>
                    <a:pt x="68" y="1542"/>
                  </a:cubicBezTo>
                  <a:cubicBezTo>
                    <a:pt x="168" y="1473"/>
                    <a:pt x="243" y="1370"/>
                    <a:pt x="328" y="1283"/>
                  </a:cubicBezTo>
                  <a:cubicBezTo>
                    <a:pt x="355" y="1253"/>
                    <a:pt x="381" y="1222"/>
                    <a:pt x="406" y="1191"/>
                  </a:cubicBezTo>
                  <a:cubicBezTo>
                    <a:pt x="429" y="1154"/>
                    <a:pt x="454" y="1115"/>
                    <a:pt x="477" y="1078"/>
                  </a:cubicBezTo>
                  <a:cubicBezTo>
                    <a:pt x="515" y="1018"/>
                    <a:pt x="552" y="960"/>
                    <a:pt x="591" y="903"/>
                  </a:cubicBezTo>
                  <a:cubicBezTo>
                    <a:pt x="611" y="871"/>
                    <a:pt x="632" y="840"/>
                    <a:pt x="653" y="809"/>
                  </a:cubicBezTo>
                  <a:cubicBezTo>
                    <a:pt x="699" y="738"/>
                    <a:pt x="746" y="668"/>
                    <a:pt x="793" y="598"/>
                  </a:cubicBezTo>
                  <a:cubicBezTo>
                    <a:pt x="793" y="596"/>
                    <a:pt x="794" y="596"/>
                    <a:pt x="794" y="595"/>
                  </a:cubicBezTo>
                  <a:cubicBezTo>
                    <a:pt x="925" y="400"/>
                    <a:pt x="1054" y="203"/>
                    <a:pt x="11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59"/>
            <p:cNvSpPr/>
            <p:nvPr/>
          </p:nvSpPr>
          <p:spPr>
            <a:xfrm>
              <a:off x="6335600" y="3822275"/>
              <a:ext cx="35300" cy="98275"/>
            </a:xfrm>
            <a:custGeom>
              <a:rect b="b" l="l" r="r" t="t"/>
              <a:pathLst>
                <a:path extrusionOk="0" h="3931" w="1412">
                  <a:moveTo>
                    <a:pt x="1411" y="0"/>
                  </a:moveTo>
                  <a:cubicBezTo>
                    <a:pt x="1314" y="106"/>
                    <a:pt x="1221" y="216"/>
                    <a:pt x="1130" y="328"/>
                  </a:cubicBezTo>
                  <a:cubicBezTo>
                    <a:pt x="1096" y="370"/>
                    <a:pt x="1062" y="411"/>
                    <a:pt x="1030" y="453"/>
                  </a:cubicBezTo>
                  <a:cubicBezTo>
                    <a:pt x="1020" y="467"/>
                    <a:pt x="1011" y="478"/>
                    <a:pt x="1001" y="491"/>
                  </a:cubicBezTo>
                  <a:cubicBezTo>
                    <a:pt x="978" y="521"/>
                    <a:pt x="954" y="551"/>
                    <a:pt x="932" y="582"/>
                  </a:cubicBezTo>
                  <a:cubicBezTo>
                    <a:pt x="921" y="597"/>
                    <a:pt x="909" y="612"/>
                    <a:pt x="897" y="628"/>
                  </a:cubicBezTo>
                  <a:cubicBezTo>
                    <a:pt x="896" y="629"/>
                    <a:pt x="895" y="630"/>
                    <a:pt x="893" y="633"/>
                  </a:cubicBezTo>
                  <a:cubicBezTo>
                    <a:pt x="882" y="647"/>
                    <a:pt x="872" y="663"/>
                    <a:pt x="860" y="676"/>
                  </a:cubicBezTo>
                  <a:cubicBezTo>
                    <a:pt x="804" y="755"/>
                    <a:pt x="747" y="833"/>
                    <a:pt x="692" y="913"/>
                  </a:cubicBezTo>
                  <a:cubicBezTo>
                    <a:pt x="787" y="800"/>
                    <a:pt x="878" y="683"/>
                    <a:pt x="971" y="568"/>
                  </a:cubicBezTo>
                  <a:lnTo>
                    <a:pt x="971" y="568"/>
                  </a:lnTo>
                  <a:cubicBezTo>
                    <a:pt x="943" y="612"/>
                    <a:pt x="913" y="658"/>
                    <a:pt x="887" y="700"/>
                  </a:cubicBezTo>
                  <a:cubicBezTo>
                    <a:pt x="700" y="992"/>
                    <a:pt x="511" y="1282"/>
                    <a:pt x="334" y="1581"/>
                  </a:cubicBezTo>
                  <a:cubicBezTo>
                    <a:pt x="248" y="1741"/>
                    <a:pt x="126" y="1891"/>
                    <a:pt x="99" y="2075"/>
                  </a:cubicBezTo>
                  <a:cubicBezTo>
                    <a:pt x="53" y="2447"/>
                    <a:pt x="33" y="2823"/>
                    <a:pt x="27" y="3198"/>
                  </a:cubicBezTo>
                  <a:cubicBezTo>
                    <a:pt x="13" y="3403"/>
                    <a:pt x="0" y="3609"/>
                    <a:pt x="12" y="3815"/>
                  </a:cubicBezTo>
                  <a:cubicBezTo>
                    <a:pt x="16" y="3846"/>
                    <a:pt x="13" y="3879"/>
                    <a:pt x="27" y="3908"/>
                  </a:cubicBezTo>
                  <a:cubicBezTo>
                    <a:pt x="39" y="3924"/>
                    <a:pt x="51" y="3930"/>
                    <a:pt x="64" y="3930"/>
                  </a:cubicBezTo>
                  <a:cubicBezTo>
                    <a:pt x="90" y="3930"/>
                    <a:pt x="116" y="3902"/>
                    <a:pt x="130" y="3877"/>
                  </a:cubicBezTo>
                  <a:cubicBezTo>
                    <a:pt x="255" y="3672"/>
                    <a:pt x="388" y="3484"/>
                    <a:pt x="531" y="3302"/>
                  </a:cubicBezTo>
                  <a:cubicBezTo>
                    <a:pt x="574" y="3244"/>
                    <a:pt x="620" y="3189"/>
                    <a:pt x="667" y="3134"/>
                  </a:cubicBezTo>
                  <a:lnTo>
                    <a:pt x="667" y="3134"/>
                  </a:lnTo>
                  <a:cubicBezTo>
                    <a:pt x="643" y="3171"/>
                    <a:pt x="620" y="3208"/>
                    <a:pt x="602" y="3240"/>
                  </a:cubicBezTo>
                  <a:cubicBezTo>
                    <a:pt x="515" y="3389"/>
                    <a:pt x="438" y="3542"/>
                    <a:pt x="363" y="3696"/>
                  </a:cubicBezTo>
                  <a:cubicBezTo>
                    <a:pt x="360" y="3704"/>
                    <a:pt x="357" y="3711"/>
                    <a:pt x="353" y="3718"/>
                  </a:cubicBezTo>
                  <a:cubicBezTo>
                    <a:pt x="397" y="3650"/>
                    <a:pt x="440" y="3583"/>
                    <a:pt x="483" y="3515"/>
                  </a:cubicBezTo>
                  <a:cubicBezTo>
                    <a:pt x="626" y="3287"/>
                    <a:pt x="759" y="3054"/>
                    <a:pt x="887" y="2818"/>
                  </a:cubicBezTo>
                  <a:cubicBezTo>
                    <a:pt x="902" y="2794"/>
                    <a:pt x="914" y="2769"/>
                    <a:pt x="927" y="2744"/>
                  </a:cubicBezTo>
                  <a:lnTo>
                    <a:pt x="927" y="2743"/>
                  </a:lnTo>
                  <a:cubicBezTo>
                    <a:pt x="1029" y="2554"/>
                    <a:pt x="1123" y="2363"/>
                    <a:pt x="1213" y="2169"/>
                  </a:cubicBezTo>
                  <a:lnTo>
                    <a:pt x="1213" y="2169"/>
                  </a:lnTo>
                  <a:cubicBezTo>
                    <a:pt x="1031" y="2424"/>
                    <a:pt x="842" y="2672"/>
                    <a:pt x="656" y="2923"/>
                  </a:cubicBezTo>
                  <a:cubicBezTo>
                    <a:pt x="840" y="2617"/>
                    <a:pt x="1015" y="2307"/>
                    <a:pt x="1176" y="1991"/>
                  </a:cubicBezTo>
                  <a:lnTo>
                    <a:pt x="1176" y="1991"/>
                  </a:lnTo>
                  <a:cubicBezTo>
                    <a:pt x="1093" y="2097"/>
                    <a:pt x="1009" y="2204"/>
                    <a:pt x="922" y="2311"/>
                  </a:cubicBezTo>
                  <a:cubicBezTo>
                    <a:pt x="1036" y="2087"/>
                    <a:pt x="1145" y="1860"/>
                    <a:pt x="1240" y="1632"/>
                  </a:cubicBezTo>
                  <a:lnTo>
                    <a:pt x="1240" y="1632"/>
                  </a:lnTo>
                  <a:cubicBezTo>
                    <a:pt x="1012" y="1960"/>
                    <a:pt x="780" y="2282"/>
                    <a:pt x="551" y="2609"/>
                  </a:cubicBezTo>
                  <a:cubicBezTo>
                    <a:pt x="811" y="2164"/>
                    <a:pt x="1056" y="1713"/>
                    <a:pt x="1274" y="1245"/>
                  </a:cubicBezTo>
                  <a:lnTo>
                    <a:pt x="1274" y="1245"/>
                  </a:lnTo>
                  <a:cubicBezTo>
                    <a:pt x="1055" y="1555"/>
                    <a:pt x="828" y="1863"/>
                    <a:pt x="608" y="2173"/>
                  </a:cubicBezTo>
                  <a:cubicBezTo>
                    <a:pt x="830" y="1777"/>
                    <a:pt x="1030" y="1369"/>
                    <a:pt x="1233" y="962"/>
                  </a:cubicBezTo>
                  <a:lnTo>
                    <a:pt x="1233" y="962"/>
                  </a:lnTo>
                  <a:cubicBezTo>
                    <a:pt x="1061" y="1209"/>
                    <a:pt x="886" y="1457"/>
                    <a:pt x="713" y="1704"/>
                  </a:cubicBezTo>
                  <a:cubicBezTo>
                    <a:pt x="918" y="1336"/>
                    <a:pt x="1115" y="962"/>
                    <a:pt x="1308" y="586"/>
                  </a:cubicBezTo>
                  <a:lnTo>
                    <a:pt x="1308" y="586"/>
                  </a:lnTo>
                  <a:cubicBezTo>
                    <a:pt x="1128" y="838"/>
                    <a:pt x="947" y="1089"/>
                    <a:pt x="769" y="1342"/>
                  </a:cubicBezTo>
                  <a:cubicBezTo>
                    <a:pt x="978" y="963"/>
                    <a:pt x="1189" y="584"/>
                    <a:pt x="1395" y="204"/>
                  </a:cubicBezTo>
                  <a:lnTo>
                    <a:pt x="1395" y="204"/>
                  </a:lnTo>
                  <a:cubicBezTo>
                    <a:pt x="1231" y="415"/>
                    <a:pt x="1074" y="631"/>
                    <a:pt x="924" y="851"/>
                  </a:cubicBezTo>
                  <a:cubicBezTo>
                    <a:pt x="1081" y="565"/>
                    <a:pt x="1236" y="277"/>
                    <a:pt x="14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59"/>
            <p:cNvSpPr/>
            <p:nvPr/>
          </p:nvSpPr>
          <p:spPr>
            <a:xfrm>
              <a:off x="6384050" y="3822175"/>
              <a:ext cx="32300" cy="40925"/>
            </a:xfrm>
            <a:custGeom>
              <a:rect b="b" l="l" r="r" t="t"/>
              <a:pathLst>
                <a:path extrusionOk="0" h="1637" w="1292">
                  <a:moveTo>
                    <a:pt x="9" y="0"/>
                  </a:moveTo>
                  <a:lnTo>
                    <a:pt x="9" y="0"/>
                  </a:lnTo>
                  <a:cubicBezTo>
                    <a:pt x="157" y="190"/>
                    <a:pt x="314" y="373"/>
                    <a:pt x="474" y="550"/>
                  </a:cubicBezTo>
                  <a:cubicBezTo>
                    <a:pt x="337" y="435"/>
                    <a:pt x="199" y="321"/>
                    <a:pt x="59" y="208"/>
                  </a:cubicBezTo>
                  <a:lnTo>
                    <a:pt x="59" y="208"/>
                  </a:lnTo>
                  <a:cubicBezTo>
                    <a:pt x="232" y="414"/>
                    <a:pt x="407" y="620"/>
                    <a:pt x="588" y="819"/>
                  </a:cubicBezTo>
                  <a:cubicBezTo>
                    <a:pt x="391" y="650"/>
                    <a:pt x="193" y="481"/>
                    <a:pt x="1" y="306"/>
                  </a:cubicBezTo>
                  <a:lnTo>
                    <a:pt x="1" y="306"/>
                  </a:lnTo>
                  <a:cubicBezTo>
                    <a:pt x="76" y="409"/>
                    <a:pt x="153" y="512"/>
                    <a:pt x="232" y="611"/>
                  </a:cubicBezTo>
                  <a:cubicBezTo>
                    <a:pt x="317" y="716"/>
                    <a:pt x="402" y="818"/>
                    <a:pt x="492" y="919"/>
                  </a:cubicBezTo>
                  <a:lnTo>
                    <a:pt x="493" y="920"/>
                  </a:lnTo>
                  <a:cubicBezTo>
                    <a:pt x="693" y="1145"/>
                    <a:pt x="903" y="1359"/>
                    <a:pt x="1126" y="1561"/>
                  </a:cubicBezTo>
                  <a:cubicBezTo>
                    <a:pt x="1153" y="1585"/>
                    <a:pt x="1182" y="1610"/>
                    <a:pt x="1209" y="1635"/>
                  </a:cubicBezTo>
                  <a:cubicBezTo>
                    <a:pt x="1213" y="1636"/>
                    <a:pt x="1216" y="1636"/>
                    <a:pt x="1220" y="1636"/>
                  </a:cubicBezTo>
                  <a:cubicBezTo>
                    <a:pt x="1225" y="1636"/>
                    <a:pt x="1229" y="1635"/>
                    <a:pt x="1234" y="1634"/>
                  </a:cubicBezTo>
                  <a:cubicBezTo>
                    <a:pt x="1292" y="1603"/>
                    <a:pt x="1262" y="1520"/>
                    <a:pt x="1264" y="1466"/>
                  </a:cubicBezTo>
                  <a:cubicBezTo>
                    <a:pt x="1252" y="1333"/>
                    <a:pt x="1239" y="1229"/>
                    <a:pt x="1228" y="1142"/>
                  </a:cubicBezTo>
                  <a:cubicBezTo>
                    <a:pt x="1080" y="994"/>
                    <a:pt x="929" y="849"/>
                    <a:pt x="775" y="708"/>
                  </a:cubicBezTo>
                  <a:cubicBezTo>
                    <a:pt x="704" y="641"/>
                    <a:pt x="632" y="575"/>
                    <a:pt x="560" y="510"/>
                  </a:cubicBezTo>
                  <a:lnTo>
                    <a:pt x="559" y="509"/>
                  </a:lnTo>
                  <a:cubicBezTo>
                    <a:pt x="371" y="342"/>
                    <a:pt x="184" y="178"/>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59"/>
            <p:cNvSpPr/>
            <p:nvPr/>
          </p:nvSpPr>
          <p:spPr>
            <a:xfrm>
              <a:off x="6432150" y="3930925"/>
              <a:ext cx="25" cy="25"/>
            </a:xfrm>
            <a:custGeom>
              <a:rect b="b" l="l" r="r" t="t"/>
              <a:pathLst>
                <a:path extrusionOk="0" h="1" w="1">
                  <a:moveTo>
                    <a:pt x="0" y="0"/>
                  </a:move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59"/>
            <p:cNvSpPr/>
            <p:nvPr/>
          </p:nvSpPr>
          <p:spPr>
            <a:xfrm>
              <a:off x="6382300" y="3833875"/>
              <a:ext cx="32975" cy="104025"/>
            </a:xfrm>
            <a:custGeom>
              <a:rect b="b" l="l" r="r" t="t"/>
              <a:pathLst>
                <a:path extrusionOk="0" h="4161" w="1319">
                  <a:moveTo>
                    <a:pt x="100" y="1"/>
                  </a:moveTo>
                  <a:lnTo>
                    <a:pt x="100" y="1"/>
                  </a:lnTo>
                  <a:cubicBezTo>
                    <a:pt x="229" y="226"/>
                    <a:pt x="366" y="447"/>
                    <a:pt x="510" y="662"/>
                  </a:cubicBezTo>
                  <a:cubicBezTo>
                    <a:pt x="394" y="529"/>
                    <a:pt x="277" y="400"/>
                    <a:pt x="160" y="277"/>
                  </a:cubicBezTo>
                  <a:lnTo>
                    <a:pt x="160" y="277"/>
                  </a:lnTo>
                  <a:cubicBezTo>
                    <a:pt x="351" y="597"/>
                    <a:pt x="546" y="915"/>
                    <a:pt x="753" y="1225"/>
                  </a:cubicBezTo>
                  <a:cubicBezTo>
                    <a:pt x="580" y="1015"/>
                    <a:pt x="402" y="812"/>
                    <a:pt x="218" y="616"/>
                  </a:cubicBezTo>
                  <a:lnTo>
                    <a:pt x="218" y="616"/>
                  </a:lnTo>
                  <a:cubicBezTo>
                    <a:pt x="430" y="968"/>
                    <a:pt x="671" y="1374"/>
                    <a:pt x="908" y="1738"/>
                  </a:cubicBezTo>
                  <a:cubicBezTo>
                    <a:pt x="905" y="1735"/>
                    <a:pt x="903" y="1731"/>
                    <a:pt x="900" y="1729"/>
                  </a:cubicBezTo>
                  <a:cubicBezTo>
                    <a:pt x="667" y="1425"/>
                    <a:pt x="412" y="1142"/>
                    <a:pt x="202" y="848"/>
                  </a:cubicBezTo>
                  <a:lnTo>
                    <a:pt x="202" y="848"/>
                  </a:lnTo>
                  <a:cubicBezTo>
                    <a:pt x="418" y="1285"/>
                    <a:pt x="672" y="1702"/>
                    <a:pt x="939" y="2109"/>
                  </a:cubicBezTo>
                  <a:cubicBezTo>
                    <a:pt x="685" y="1776"/>
                    <a:pt x="418" y="1455"/>
                    <a:pt x="160" y="1125"/>
                  </a:cubicBezTo>
                  <a:lnTo>
                    <a:pt x="160" y="1125"/>
                  </a:lnTo>
                  <a:cubicBezTo>
                    <a:pt x="323" y="1442"/>
                    <a:pt x="500" y="1752"/>
                    <a:pt x="686" y="2055"/>
                  </a:cubicBezTo>
                  <a:cubicBezTo>
                    <a:pt x="507" y="1823"/>
                    <a:pt x="327" y="1597"/>
                    <a:pt x="145" y="1350"/>
                  </a:cubicBezTo>
                  <a:lnTo>
                    <a:pt x="145" y="1350"/>
                  </a:lnTo>
                  <a:cubicBezTo>
                    <a:pt x="327" y="1739"/>
                    <a:pt x="534" y="2117"/>
                    <a:pt x="760" y="2486"/>
                  </a:cubicBezTo>
                  <a:cubicBezTo>
                    <a:pt x="541" y="2202"/>
                    <a:pt x="323" y="1929"/>
                    <a:pt x="93" y="1633"/>
                  </a:cubicBezTo>
                  <a:lnTo>
                    <a:pt x="93" y="1633"/>
                  </a:lnTo>
                  <a:cubicBezTo>
                    <a:pt x="214" y="1887"/>
                    <a:pt x="346" y="2135"/>
                    <a:pt x="485" y="2377"/>
                  </a:cubicBezTo>
                  <a:cubicBezTo>
                    <a:pt x="354" y="2209"/>
                    <a:pt x="222" y="2042"/>
                    <a:pt x="81" y="1864"/>
                  </a:cubicBezTo>
                  <a:lnTo>
                    <a:pt x="81" y="1864"/>
                  </a:lnTo>
                  <a:cubicBezTo>
                    <a:pt x="225" y="2133"/>
                    <a:pt x="371" y="2402"/>
                    <a:pt x="523" y="2666"/>
                  </a:cubicBezTo>
                  <a:cubicBezTo>
                    <a:pt x="371" y="2461"/>
                    <a:pt x="215" y="2260"/>
                    <a:pt x="50" y="2066"/>
                  </a:cubicBezTo>
                  <a:lnTo>
                    <a:pt x="50" y="2066"/>
                  </a:lnTo>
                  <a:cubicBezTo>
                    <a:pt x="210" y="2357"/>
                    <a:pt x="359" y="2652"/>
                    <a:pt x="517" y="2941"/>
                  </a:cubicBezTo>
                  <a:cubicBezTo>
                    <a:pt x="361" y="2748"/>
                    <a:pt x="201" y="2553"/>
                    <a:pt x="35" y="2347"/>
                  </a:cubicBezTo>
                  <a:lnTo>
                    <a:pt x="35" y="2347"/>
                  </a:lnTo>
                  <a:cubicBezTo>
                    <a:pt x="167" y="2595"/>
                    <a:pt x="302" y="2843"/>
                    <a:pt x="446" y="3087"/>
                  </a:cubicBezTo>
                  <a:cubicBezTo>
                    <a:pt x="321" y="2923"/>
                    <a:pt x="188" y="2748"/>
                    <a:pt x="31" y="2529"/>
                  </a:cubicBezTo>
                  <a:lnTo>
                    <a:pt x="31" y="2529"/>
                  </a:lnTo>
                  <a:cubicBezTo>
                    <a:pt x="157" y="2792"/>
                    <a:pt x="292" y="3049"/>
                    <a:pt x="439" y="3300"/>
                  </a:cubicBezTo>
                  <a:cubicBezTo>
                    <a:pt x="420" y="3275"/>
                    <a:pt x="399" y="3249"/>
                    <a:pt x="382" y="3224"/>
                  </a:cubicBezTo>
                  <a:cubicBezTo>
                    <a:pt x="250" y="3050"/>
                    <a:pt x="134" y="2866"/>
                    <a:pt x="1" y="2693"/>
                  </a:cubicBezTo>
                  <a:lnTo>
                    <a:pt x="1" y="2693"/>
                  </a:lnTo>
                  <a:cubicBezTo>
                    <a:pt x="74" y="2841"/>
                    <a:pt x="136" y="2996"/>
                    <a:pt x="208" y="3145"/>
                  </a:cubicBezTo>
                  <a:cubicBezTo>
                    <a:pt x="227" y="3185"/>
                    <a:pt x="246" y="3224"/>
                    <a:pt x="266" y="3264"/>
                  </a:cubicBezTo>
                  <a:cubicBezTo>
                    <a:pt x="268" y="3268"/>
                    <a:pt x="269" y="3273"/>
                    <a:pt x="271" y="3276"/>
                  </a:cubicBezTo>
                  <a:cubicBezTo>
                    <a:pt x="340" y="3404"/>
                    <a:pt x="415" y="3530"/>
                    <a:pt x="492" y="3654"/>
                  </a:cubicBezTo>
                  <a:cubicBezTo>
                    <a:pt x="493" y="3655"/>
                    <a:pt x="495" y="3656"/>
                    <a:pt x="495" y="3657"/>
                  </a:cubicBezTo>
                  <a:cubicBezTo>
                    <a:pt x="502" y="3669"/>
                    <a:pt x="508" y="3680"/>
                    <a:pt x="517" y="3692"/>
                  </a:cubicBezTo>
                  <a:cubicBezTo>
                    <a:pt x="518" y="3692"/>
                    <a:pt x="518" y="3693"/>
                    <a:pt x="519" y="3695"/>
                  </a:cubicBezTo>
                  <a:cubicBezTo>
                    <a:pt x="558" y="3754"/>
                    <a:pt x="596" y="3813"/>
                    <a:pt x="635" y="3871"/>
                  </a:cubicBezTo>
                  <a:cubicBezTo>
                    <a:pt x="654" y="3898"/>
                    <a:pt x="672" y="3923"/>
                    <a:pt x="691" y="3949"/>
                  </a:cubicBezTo>
                  <a:cubicBezTo>
                    <a:pt x="691" y="3951"/>
                    <a:pt x="691" y="3951"/>
                    <a:pt x="692" y="3952"/>
                  </a:cubicBezTo>
                  <a:cubicBezTo>
                    <a:pt x="744" y="4026"/>
                    <a:pt x="792" y="4095"/>
                    <a:pt x="842" y="4159"/>
                  </a:cubicBezTo>
                  <a:cubicBezTo>
                    <a:pt x="844" y="4159"/>
                    <a:pt x="847" y="4160"/>
                    <a:pt x="850" y="4160"/>
                  </a:cubicBezTo>
                  <a:cubicBezTo>
                    <a:pt x="853" y="4161"/>
                    <a:pt x="856" y="4161"/>
                    <a:pt x="859" y="4161"/>
                  </a:cubicBezTo>
                  <a:cubicBezTo>
                    <a:pt x="906" y="4161"/>
                    <a:pt x="924" y="4104"/>
                    <a:pt x="940" y="4067"/>
                  </a:cubicBezTo>
                  <a:cubicBezTo>
                    <a:pt x="974" y="3979"/>
                    <a:pt x="996" y="3889"/>
                    <a:pt x="1021" y="3799"/>
                  </a:cubicBezTo>
                  <a:cubicBezTo>
                    <a:pt x="1185" y="3107"/>
                    <a:pt x="1295" y="2399"/>
                    <a:pt x="1312" y="1687"/>
                  </a:cubicBezTo>
                  <a:cubicBezTo>
                    <a:pt x="1309" y="1655"/>
                    <a:pt x="1319" y="1620"/>
                    <a:pt x="1307" y="1589"/>
                  </a:cubicBezTo>
                  <a:cubicBezTo>
                    <a:pt x="1306" y="1585"/>
                    <a:pt x="1304" y="1581"/>
                    <a:pt x="1304" y="1576"/>
                  </a:cubicBezTo>
                  <a:cubicBezTo>
                    <a:pt x="1303" y="1569"/>
                    <a:pt x="1303" y="1561"/>
                    <a:pt x="1300" y="1554"/>
                  </a:cubicBezTo>
                  <a:cubicBezTo>
                    <a:pt x="1294" y="1527"/>
                    <a:pt x="1274" y="1504"/>
                    <a:pt x="1258" y="1483"/>
                  </a:cubicBezTo>
                  <a:lnTo>
                    <a:pt x="1254" y="1479"/>
                  </a:lnTo>
                  <a:cubicBezTo>
                    <a:pt x="1249" y="1472"/>
                    <a:pt x="1245" y="1466"/>
                    <a:pt x="1239" y="1460"/>
                  </a:cubicBezTo>
                  <a:cubicBezTo>
                    <a:pt x="1059" y="1231"/>
                    <a:pt x="876" y="951"/>
                    <a:pt x="697" y="665"/>
                  </a:cubicBezTo>
                  <a:lnTo>
                    <a:pt x="696" y="664"/>
                  </a:lnTo>
                  <a:cubicBezTo>
                    <a:pt x="621" y="583"/>
                    <a:pt x="546" y="500"/>
                    <a:pt x="471" y="418"/>
                  </a:cubicBezTo>
                  <a:lnTo>
                    <a:pt x="470" y="417"/>
                  </a:lnTo>
                  <a:cubicBezTo>
                    <a:pt x="346" y="279"/>
                    <a:pt x="222" y="142"/>
                    <a:pt x="1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59"/>
            <p:cNvSpPr/>
            <p:nvPr/>
          </p:nvSpPr>
          <p:spPr>
            <a:xfrm>
              <a:off x="6219375" y="3656475"/>
              <a:ext cx="26525" cy="46100"/>
            </a:xfrm>
            <a:custGeom>
              <a:rect b="b" l="l" r="r" t="t"/>
              <a:pathLst>
                <a:path extrusionOk="0" h="1844" w="1061">
                  <a:moveTo>
                    <a:pt x="1060" y="0"/>
                  </a:moveTo>
                  <a:lnTo>
                    <a:pt x="1060" y="0"/>
                  </a:lnTo>
                  <a:cubicBezTo>
                    <a:pt x="898" y="189"/>
                    <a:pt x="736" y="375"/>
                    <a:pt x="582" y="570"/>
                  </a:cubicBezTo>
                  <a:cubicBezTo>
                    <a:pt x="581" y="570"/>
                    <a:pt x="581" y="571"/>
                    <a:pt x="581" y="571"/>
                  </a:cubicBezTo>
                  <a:cubicBezTo>
                    <a:pt x="432" y="756"/>
                    <a:pt x="293" y="948"/>
                    <a:pt x="171" y="1152"/>
                  </a:cubicBezTo>
                  <a:cubicBezTo>
                    <a:pt x="118" y="1240"/>
                    <a:pt x="58" y="1347"/>
                    <a:pt x="5" y="1454"/>
                  </a:cubicBezTo>
                  <a:cubicBezTo>
                    <a:pt x="1" y="1534"/>
                    <a:pt x="2" y="1612"/>
                    <a:pt x="5" y="1692"/>
                  </a:cubicBezTo>
                  <a:cubicBezTo>
                    <a:pt x="7" y="1733"/>
                    <a:pt x="4" y="1779"/>
                    <a:pt x="21" y="1818"/>
                  </a:cubicBezTo>
                  <a:cubicBezTo>
                    <a:pt x="34" y="1836"/>
                    <a:pt x="49" y="1844"/>
                    <a:pt x="64" y="1844"/>
                  </a:cubicBezTo>
                  <a:cubicBezTo>
                    <a:pt x="103" y="1844"/>
                    <a:pt x="145" y="1796"/>
                    <a:pt x="169" y="1765"/>
                  </a:cubicBezTo>
                  <a:cubicBezTo>
                    <a:pt x="213" y="1710"/>
                    <a:pt x="257" y="1653"/>
                    <a:pt x="298" y="1596"/>
                  </a:cubicBezTo>
                  <a:lnTo>
                    <a:pt x="299" y="1595"/>
                  </a:lnTo>
                  <a:cubicBezTo>
                    <a:pt x="460" y="1337"/>
                    <a:pt x="619" y="1075"/>
                    <a:pt x="783" y="818"/>
                  </a:cubicBezTo>
                  <a:cubicBezTo>
                    <a:pt x="857" y="701"/>
                    <a:pt x="933" y="586"/>
                    <a:pt x="1010" y="473"/>
                  </a:cubicBezTo>
                  <a:lnTo>
                    <a:pt x="1010" y="473"/>
                  </a:lnTo>
                  <a:cubicBezTo>
                    <a:pt x="934" y="553"/>
                    <a:pt x="858" y="632"/>
                    <a:pt x="783" y="714"/>
                  </a:cubicBezTo>
                  <a:cubicBezTo>
                    <a:pt x="854" y="601"/>
                    <a:pt x="923" y="487"/>
                    <a:pt x="992" y="373"/>
                  </a:cubicBezTo>
                  <a:lnTo>
                    <a:pt x="992" y="373"/>
                  </a:lnTo>
                  <a:cubicBezTo>
                    <a:pt x="893" y="494"/>
                    <a:pt x="790" y="613"/>
                    <a:pt x="689" y="731"/>
                  </a:cubicBezTo>
                  <a:cubicBezTo>
                    <a:pt x="807" y="538"/>
                    <a:pt x="928" y="344"/>
                    <a:pt x="1054" y="155"/>
                  </a:cubicBezTo>
                  <a:lnTo>
                    <a:pt x="1054" y="155"/>
                  </a:lnTo>
                  <a:cubicBezTo>
                    <a:pt x="928" y="293"/>
                    <a:pt x="808" y="437"/>
                    <a:pt x="692" y="583"/>
                  </a:cubicBezTo>
                  <a:cubicBezTo>
                    <a:pt x="815" y="389"/>
                    <a:pt x="941" y="197"/>
                    <a:pt x="10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59"/>
            <p:cNvSpPr/>
            <p:nvPr/>
          </p:nvSpPr>
          <p:spPr>
            <a:xfrm>
              <a:off x="6226100" y="3670725"/>
              <a:ext cx="17725" cy="31350"/>
            </a:xfrm>
            <a:custGeom>
              <a:rect b="b" l="l" r="r" t="t"/>
              <a:pathLst>
                <a:path extrusionOk="0" h="1254" w="709">
                  <a:moveTo>
                    <a:pt x="708" y="1"/>
                  </a:moveTo>
                  <a:cubicBezTo>
                    <a:pt x="441" y="321"/>
                    <a:pt x="152" y="817"/>
                    <a:pt x="36" y="1137"/>
                  </a:cubicBezTo>
                  <a:cubicBezTo>
                    <a:pt x="1" y="1199"/>
                    <a:pt x="54" y="1253"/>
                    <a:pt x="107" y="1253"/>
                  </a:cubicBezTo>
                  <a:cubicBezTo>
                    <a:pt x="132" y="1253"/>
                    <a:pt x="158" y="1241"/>
                    <a:pt x="174" y="1210"/>
                  </a:cubicBezTo>
                  <a:cubicBezTo>
                    <a:pt x="386" y="820"/>
                    <a:pt x="538" y="393"/>
                    <a:pt x="7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59"/>
            <p:cNvSpPr/>
            <p:nvPr/>
          </p:nvSpPr>
          <p:spPr>
            <a:xfrm>
              <a:off x="6256000" y="3656925"/>
              <a:ext cx="19525" cy="56900"/>
            </a:xfrm>
            <a:custGeom>
              <a:rect b="b" l="l" r="r" t="t"/>
              <a:pathLst>
                <a:path extrusionOk="0" h="2276" w="781">
                  <a:moveTo>
                    <a:pt x="0" y="1"/>
                  </a:moveTo>
                  <a:lnTo>
                    <a:pt x="0" y="1"/>
                  </a:lnTo>
                  <a:cubicBezTo>
                    <a:pt x="97" y="189"/>
                    <a:pt x="203" y="388"/>
                    <a:pt x="312" y="578"/>
                  </a:cubicBezTo>
                  <a:cubicBezTo>
                    <a:pt x="225" y="464"/>
                    <a:pt x="137" y="348"/>
                    <a:pt x="54" y="228"/>
                  </a:cubicBezTo>
                  <a:lnTo>
                    <a:pt x="54" y="228"/>
                  </a:lnTo>
                  <a:cubicBezTo>
                    <a:pt x="128" y="394"/>
                    <a:pt x="217" y="569"/>
                    <a:pt x="313" y="743"/>
                  </a:cubicBezTo>
                  <a:cubicBezTo>
                    <a:pt x="238" y="645"/>
                    <a:pt x="159" y="544"/>
                    <a:pt x="82" y="447"/>
                  </a:cubicBezTo>
                  <a:lnTo>
                    <a:pt x="82" y="447"/>
                  </a:lnTo>
                  <a:cubicBezTo>
                    <a:pt x="195" y="658"/>
                    <a:pt x="303" y="873"/>
                    <a:pt x="419" y="1084"/>
                  </a:cubicBezTo>
                  <a:cubicBezTo>
                    <a:pt x="300" y="935"/>
                    <a:pt x="183" y="781"/>
                    <a:pt x="78" y="627"/>
                  </a:cubicBezTo>
                  <a:lnTo>
                    <a:pt x="78" y="627"/>
                  </a:lnTo>
                  <a:cubicBezTo>
                    <a:pt x="168" y="827"/>
                    <a:pt x="271" y="1025"/>
                    <a:pt x="380" y="1216"/>
                  </a:cubicBezTo>
                  <a:cubicBezTo>
                    <a:pt x="287" y="1104"/>
                    <a:pt x="200" y="989"/>
                    <a:pt x="121" y="869"/>
                  </a:cubicBezTo>
                  <a:lnTo>
                    <a:pt x="121" y="869"/>
                  </a:lnTo>
                  <a:cubicBezTo>
                    <a:pt x="238" y="1120"/>
                    <a:pt x="369" y="1356"/>
                    <a:pt x="508" y="1572"/>
                  </a:cubicBezTo>
                  <a:cubicBezTo>
                    <a:pt x="365" y="1424"/>
                    <a:pt x="225" y="1278"/>
                    <a:pt x="102" y="1140"/>
                  </a:cubicBezTo>
                  <a:lnTo>
                    <a:pt x="102" y="1140"/>
                  </a:lnTo>
                  <a:cubicBezTo>
                    <a:pt x="199" y="1290"/>
                    <a:pt x="297" y="1442"/>
                    <a:pt x="396" y="1592"/>
                  </a:cubicBezTo>
                  <a:cubicBezTo>
                    <a:pt x="271" y="1462"/>
                    <a:pt x="149" y="1330"/>
                    <a:pt x="39" y="1195"/>
                  </a:cubicBezTo>
                  <a:lnTo>
                    <a:pt x="39" y="1195"/>
                  </a:lnTo>
                  <a:cubicBezTo>
                    <a:pt x="133" y="1377"/>
                    <a:pt x="248" y="1545"/>
                    <a:pt x="364" y="1713"/>
                  </a:cubicBezTo>
                  <a:cubicBezTo>
                    <a:pt x="241" y="1592"/>
                    <a:pt x="122" y="1467"/>
                    <a:pt x="2" y="1342"/>
                  </a:cubicBezTo>
                  <a:lnTo>
                    <a:pt x="2" y="1342"/>
                  </a:lnTo>
                  <a:cubicBezTo>
                    <a:pt x="65" y="1437"/>
                    <a:pt x="128" y="1533"/>
                    <a:pt x="192" y="1629"/>
                  </a:cubicBezTo>
                  <a:cubicBezTo>
                    <a:pt x="341" y="1854"/>
                    <a:pt x="496" y="2077"/>
                    <a:pt x="681" y="2276"/>
                  </a:cubicBezTo>
                  <a:cubicBezTo>
                    <a:pt x="740" y="2268"/>
                    <a:pt x="759" y="2123"/>
                    <a:pt x="764" y="2018"/>
                  </a:cubicBezTo>
                  <a:cubicBezTo>
                    <a:pt x="775" y="1833"/>
                    <a:pt x="772" y="1645"/>
                    <a:pt x="774" y="1460"/>
                  </a:cubicBezTo>
                  <a:cubicBezTo>
                    <a:pt x="770" y="1352"/>
                    <a:pt x="781" y="1243"/>
                    <a:pt x="760" y="1133"/>
                  </a:cubicBezTo>
                  <a:cubicBezTo>
                    <a:pt x="725" y="973"/>
                    <a:pt x="637" y="851"/>
                    <a:pt x="548" y="700"/>
                  </a:cubicBezTo>
                  <a:cubicBezTo>
                    <a:pt x="524" y="661"/>
                    <a:pt x="498" y="618"/>
                    <a:pt x="472" y="573"/>
                  </a:cubicBezTo>
                  <a:cubicBezTo>
                    <a:pt x="472" y="572"/>
                    <a:pt x="471" y="572"/>
                    <a:pt x="471" y="571"/>
                  </a:cubicBezTo>
                  <a:cubicBezTo>
                    <a:pt x="356" y="430"/>
                    <a:pt x="244" y="290"/>
                    <a:pt x="128" y="151"/>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59"/>
            <p:cNvSpPr/>
            <p:nvPr/>
          </p:nvSpPr>
          <p:spPr>
            <a:xfrm>
              <a:off x="6583050" y="3827800"/>
              <a:ext cx="25100" cy="87500"/>
            </a:xfrm>
            <a:custGeom>
              <a:rect b="b" l="l" r="r" t="t"/>
              <a:pathLst>
                <a:path extrusionOk="0" h="3500" w="1004">
                  <a:moveTo>
                    <a:pt x="938" y="1"/>
                  </a:moveTo>
                  <a:lnTo>
                    <a:pt x="938" y="1"/>
                  </a:lnTo>
                  <a:cubicBezTo>
                    <a:pt x="801" y="162"/>
                    <a:pt x="670" y="315"/>
                    <a:pt x="546" y="469"/>
                  </a:cubicBezTo>
                  <a:lnTo>
                    <a:pt x="545" y="471"/>
                  </a:lnTo>
                  <a:cubicBezTo>
                    <a:pt x="513" y="511"/>
                    <a:pt x="480" y="552"/>
                    <a:pt x="448" y="593"/>
                  </a:cubicBezTo>
                  <a:cubicBezTo>
                    <a:pt x="448" y="595"/>
                    <a:pt x="447" y="595"/>
                    <a:pt x="447" y="596"/>
                  </a:cubicBezTo>
                  <a:cubicBezTo>
                    <a:pt x="348" y="725"/>
                    <a:pt x="254" y="856"/>
                    <a:pt x="161" y="997"/>
                  </a:cubicBezTo>
                  <a:lnTo>
                    <a:pt x="160" y="998"/>
                  </a:lnTo>
                  <a:cubicBezTo>
                    <a:pt x="135" y="1036"/>
                    <a:pt x="111" y="1074"/>
                    <a:pt x="87" y="1113"/>
                  </a:cubicBezTo>
                  <a:cubicBezTo>
                    <a:pt x="9" y="1332"/>
                    <a:pt x="0" y="1571"/>
                    <a:pt x="14" y="1802"/>
                  </a:cubicBezTo>
                  <a:cubicBezTo>
                    <a:pt x="26" y="2219"/>
                    <a:pt x="87" y="2577"/>
                    <a:pt x="194" y="2979"/>
                  </a:cubicBezTo>
                  <a:cubicBezTo>
                    <a:pt x="286" y="3298"/>
                    <a:pt x="322" y="3500"/>
                    <a:pt x="404" y="3500"/>
                  </a:cubicBezTo>
                  <a:cubicBezTo>
                    <a:pt x="451" y="3500"/>
                    <a:pt x="513" y="3434"/>
                    <a:pt x="608" y="3288"/>
                  </a:cubicBezTo>
                  <a:lnTo>
                    <a:pt x="609" y="3286"/>
                  </a:lnTo>
                  <a:cubicBezTo>
                    <a:pt x="626" y="3260"/>
                    <a:pt x="644" y="3233"/>
                    <a:pt x="662" y="3203"/>
                  </a:cubicBezTo>
                  <a:cubicBezTo>
                    <a:pt x="662" y="3202"/>
                    <a:pt x="663" y="3202"/>
                    <a:pt x="663" y="3200"/>
                  </a:cubicBezTo>
                  <a:cubicBezTo>
                    <a:pt x="678" y="3166"/>
                    <a:pt x="691" y="3131"/>
                    <a:pt x="706" y="3097"/>
                  </a:cubicBezTo>
                  <a:cubicBezTo>
                    <a:pt x="741" y="3008"/>
                    <a:pt x="777" y="2920"/>
                    <a:pt x="812" y="2832"/>
                  </a:cubicBezTo>
                  <a:cubicBezTo>
                    <a:pt x="813" y="2832"/>
                    <a:pt x="813" y="2831"/>
                    <a:pt x="813" y="2831"/>
                  </a:cubicBezTo>
                  <a:cubicBezTo>
                    <a:pt x="828" y="2790"/>
                    <a:pt x="845" y="2747"/>
                    <a:pt x="860" y="2706"/>
                  </a:cubicBezTo>
                  <a:cubicBezTo>
                    <a:pt x="911" y="2573"/>
                    <a:pt x="957" y="2439"/>
                    <a:pt x="994" y="2301"/>
                  </a:cubicBezTo>
                  <a:lnTo>
                    <a:pt x="994" y="2301"/>
                  </a:lnTo>
                  <a:cubicBezTo>
                    <a:pt x="912" y="2461"/>
                    <a:pt x="819" y="2616"/>
                    <a:pt x="725" y="2770"/>
                  </a:cubicBezTo>
                  <a:cubicBezTo>
                    <a:pt x="814" y="2544"/>
                    <a:pt x="902" y="2315"/>
                    <a:pt x="1003" y="2073"/>
                  </a:cubicBezTo>
                  <a:lnTo>
                    <a:pt x="1003" y="2073"/>
                  </a:lnTo>
                  <a:cubicBezTo>
                    <a:pt x="881" y="2251"/>
                    <a:pt x="758" y="2449"/>
                    <a:pt x="643" y="2651"/>
                  </a:cubicBezTo>
                  <a:cubicBezTo>
                    <a:pt x="746" y="2384"/>
                    <a:pt x="847" y="2119"/>
                    <a:pt x="967" y="1868"/>
                  </a:cubicBezTo>
                  <a:lnTo>
                    <a:pt x="967" y="1868"/>
                  </a:lnTo>
                  <a:cubicBezTo>
                    <a:pt x="865" y="2009"/>
                    <a:pt x="772" y="2155"/>
                    <a:pt x="681" y="2302"/>
                  </a:cubicBezTo>
                  <a:cubicBezTo>
                    <a:pt x="766" y="2081"/>
                    <a:pt x="849" y="1858"/>
                    <a:pt x="934" y="1635"/>
                  </a:cubicBezTo>
                  <a:lnTo>
                    <a:pt x="934" y="1635"/>
                  </a:lnTo>
                  <a:cubicBezTo>
                    <a:pt x="817" y="1834"/>
                    <a:pt x="702" y="2035"/>
                    <a:pt x="591" y="2240"/>
                  </a:cubicBezTo>
                  <a:cubicBezTo>
                    <a:pt x="708" y="1960"/>
                    <a:pt x="823" y="1689"/>
                    <a:pt x="931" y="1393"/>
                  </a:cubicBezTo>
                  <a:lnTo>
                    <a:pt x="931" y="1393"/>
                  </a:lnTo>
                  <a:cubicBezTo>
                    <a:pt x="818" y="1589"/>
                    <a:pt x="699" y="1781"/>
                    <a:pt x="585" y="1976"/>
                  </a:cubicBezTo>
                  <a:cubicBezTo>
                    <a:pt x="693" y="1705"/>
                    <a:pt x="803" y="1435"/>
                    <a:pt x="920" y="1177"/>
                  </a:cubicBezTo>
                  <a:lnTo>
                    <a:pt x="920" y="1177"/>
                  </a:lnTo>
                  <a:cubicBezTo>
                    <a:pt x="807" y="1343"/>
                    <a:pt x="698" y="1512"/>
                    <a:pt x="596" y="1682"/>
                  </a:cubicBezTo>
                  <a:cubicBezTo>
                    <a:pt x="696" y="1446"/>
                    <a:pt x="803" y="1199"/>
                    <a:pt x="944" y="895"/>
                  </a:cubicBezTo>
                  <a:lnTo>
                    <a:pt x="944" y="895"/>
                  </a:lnTo>
                  <a:cubicBezTo>
                    <a:pt x="789" y="1111"/>
                    <a:pt x="643" y="1332"/>
                    <a:pt x="505" y="1560"/>
                  </a:cubicBezTo>
                  <a:cubicBezTo>
                    <a:pt x="642" y="1267"/>
                    <a:pt x="779" y="976"/>
                    <a:pt x="926" y="689"/>
                  </a:cubicBezTo>
                  <a:lnTo>
                    <a:pt x="926" y="689"/>
                  </a:lnTo>
                  <a:cubicBezTo>
                    <a:pt x="762" y="914"/>
                    <a:pt x="604" y="1144"/>
                    <a:pt x="454" y="1380"/>
                  </a:cubicBezTo>
                  <a:cubicBezTo>
                    <a:pt x="605" y="1060"/>
                    <a:pt x="754" y="740"/>
                    <a:pt x="932" y="435"/>
                  </a:cubicBezTo>
                  <a:lnTo>
                    <a:pt x="932" y="435"/>
                  </a:lnTo>
                  <a:cubicBezTo>
                    <a:pt x="794" y="600"/>
                    <a:pt x="664" y="772"/>
                    <a:pt x="541" y="950"/>
                  </a:cubicBezTo>
                  <a:cubicBezTo>
                    <a:pt x="675" y="690"/>
                    <a:pt x="810" y="433"/>
                    <a:pt x="944" y="185"/>
                  </a:cubicBezTo>
                  <a:lnTo>
                    <a:pt x="944" y="185"/>
                  </a:lnTo>
                  <a:cubicBezTo>
                    <a:pt x="805" y="359"/>
                    <a:pt x="669" y="536"/>
                    <a:pt x="537" y="717"/>
                  </a:cubicBezTo>
                  <a:cubicBezTo>
                    <a:pt x="669" y="478"/>
                    <a:pt x="803" y="238"/>
                    <a:pt x="9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59"/>
            <p:cNvSpPr/>
            <p:nvPr/>
          </p:nvSpPr>
          <p:spPr>
            <a:xfrm>
              <a:off x="6614175" y="3815300"/>
              <a:ext cx="46975" cy="68125"/>
            </a:xfrm>
            <a:custGeom>
              <a:rect b="b" l="l" r="r" t="t"/>
              <a:pathLst>
                <a:path extrusionOk="0" h="2725" w="1879">
                  <a:moveTo>
                    <a:pt x="124" y="0"/>
                  </a:moveTo>
                  <a:cubicBezTo>
                    <a:pt x="396" y="278"/>
                    <a:pt x="661" y="562"/>
                    <a:pt x="932" y="841"/>
                  </a:cubicBezTo>
                  <a:cubicBezTo>
                    <a:pt x="679" y="632"/>
                    <a:pt x="418" y="428"/>
                    <a:pt x="151" y="236"/>
                  </a:cubicBezTo>
                  <a:cubicBezTo>
                    <a:pt x="123" y="215"/>
                    <a:pt x="100" y="195"/>
                    <a:pt x="72" y="175"/>
                  </a:cubicBezTo>
                  <a:cubicBezTo>
                    <a:pt x="71" y="175"/>
                    <a:pt x="68" y="175"/>
                    <a:pt x="68" y="176"/>
                  </a:cubicBezTo>
                  <a:cubicBezTo>
                    <a:pt x="67" y="178"/>
                    <a:pt x="71" y="180"/>
                    <a:pt x="72" y="184"/>
                  </a:cubicBezTo>
                  <a:cubicBezTo>
                    <a:pt x="76" y="189"/>
                    <a:pt x="80" y="195"/>
                    <a:pt x="84" y="200"/>
                  </a:cubicBezTo>
                  <a:cubicBezTo>
                    <a:pt x="219" y="328"/>
                    <a:pt x="372" y="483"/>
                    <a:pt x="536" y="649"/>
                  </a:cubicBezTo>
                  <a:cubicBezTo>
                    <a:pt x="362" y="505"/>
                    <a:pt x="187" y="362"/>
                    <a:pt x="10" y="222"/>
                  </a:cubicBezTo>
                  <a:lnTo>
                    <a:pt x="10" y="222"/>
                  </a:lnTo>
                  <a:cubicBezTo>
                    <a:pt x="228" y="453"/>
                    <a:pt x="443" y="690"/>
                    <a:pt x="661" y="923"/>
                  </a:cubicBezTo>
                  <a:cubicBezTo>
                    <a:pt x="438" y="750"/>
                    <a:pt x="213" y="588"/>
                    <a:pt x="0" y="400"/>
                  </a:cubicBezTo>
                  <a:lnTo>
                    <a:pt x="0" y="400"/>
                  </a:lnTo>
                  <a:cubicBezTo>
                    <a:pt x="219" y="654"/>
                    <a:pt x="466" y="884"/>
                    <a:pt x="710" y="1116"/>
                  </a:cubicBezTo>
                  <a:cubicBezTo>
                    <a:pt x="483" y="917"/>
                    <a:pt x="254" y="721"/>
                    <a:pt x="32" y="516"/>
                  </a:cubicBezTo>
                  <a:lnTo>
                    <a:pt x="32" y="516"/>
                  </a:lnTo>
                  <a:cubicBezTo>
                    <a:pt x="286" y="833"/>
                    <a:pt x="548" y="1144"/>
                    <a:pt x="819" y="1447"/>
                  </a:cubicBezTo>
                  <a:cubicBezTo>
                    <a:pt x="749" y="1375"/>
                    <a:pt x="679" y="1303"/>
                    <a:pt x="607" y="1234"/>
                  </a:cubicBezTo>
                  <a:cubicBezTo>
                    <a:pt x="429" y="1059"/>
                    <a:pt x="234" y="901"/>
                    <a:pt x="54" y="729"/>
                  </a:cubicBezTo>
                  <a:lnTo>
                    <a:pt x="54" y="729"/>
                  </a:lnTo>
                  <a:cubicBezTo>
                    <a:pt x="191" y="916"/>
                    <a:pt x="370" y="1124"/>
                    <a:pt x="461" y="1249"/>
                  </a:cubicBezTo>
                  <a:cubicBezTo>
                    <a:pt x="501" y="1301"/>
                    <a:pt x="537" y="1349"/>
                    <a:pt x="572" y="1396"/>
                  </a:cubicBezTo>
                  <a:cubicBezTo>
                    <a:pt x="753" y="1642"/>
                    <a:pt x="896" y="1840"/>
                    <a:pt x="1117" y="2082"/>
                  </a:cubicBezTo>
                  <a:cubicBezTo>
                    <a:pt x="1132" y="2100"/>
                    <a:pt x="1149" y="2117"/>
                    <a:pt x="1164" y="2133"/>
                  </a:cubicBezTo>
                  <a:lnTo>
                    <a:pt x="1166" y="2136"/>
                  </a:lnTo>
                  <a:cubicBezTo>
                    <a:pt x="1190" y="2167"/>
                    <a:pt x="1214" y="2199"/>
                    <a:pt x="1240" y="2231"/>
                  </a:cubicBezTo>
                  <a:cubicBezTo>
                    <a:pt x="1374" y="2401"/>
                    <a:pt x="1518" y="2571"/>
                    <a:pt x="1655" y="2715"/>
                  </a:cubicBezTo>
                  <a:cubicBezTo>
                    <a:pt x="1664" y="2720"/>
                    <a:pt x="1674" y="2724"/>
                    <a:pt x="1684" y="2724"/>
                  </a:cubicBezTo>
                  <a:cubicBezTo>
                    <a:pt x="1685" y="2724"/>
                    <a:pt x="1685" y="2724"/>
                    <a:pt x="1686" y="2724"/>
                  </a:cubicBezTo>
                  <a:cubicBezTo>
                    <a:pt x="1879" y="2724"/>
                    <a:pt x="1726" y="1834"/>
                    <a:pt x="1736" y="1679"/>
                  </a:cubicBezTo>
                  <a:cubicBezTo>
                    <a:pt x="1732" y="1540"/>
                    <a:pt x="1696" y="1442"/>
                    <a:pt x="1634" y="1340"/>
                  </a:cubicBezTo>
                  <a:cubicBezTo>
                    <a:pt x="1595" y="1276"/>
                    <a:pt x="1559" y="1214"/>
                    <a:pt x="1519" y="1155"/>
                  </a:cubicBezTo>
                  <a:lnTo>
                    <a:pt x="1519" y="1154"/>
                  </a:lnTo>
                  <a:cubicBezTo>
                    <a:pt x="1403" y="1049"/>
                    <a:pt x="1287" y="946"/>
                    <a:pt x="1168" y="844"/>
                  </a:cubicBezTo>
                  <a:lnTo>
                    <a:pt x="1166" y="843"/>
                  </a:lnTo>
                  <a:cubicBezTo>
                    <a:pt x="828" y="551"/>
                    <a:pt x="478" y="272"/>
                    <a:pt x="1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59"/>
            <p:cNvSpPr/>
            <p:nvPr/>
          </p:nvSpPr>
          <p:spPr>
            <a:xfrm>
              <a:off x="6449275" y="3913725"/>
              <a:ext cx="37950" cy="105250"/>
            </a:xfrm>
            <a:custGeom>
              <a:rect b="b" l="l" r="r" t="t"/>
              <a:pathLst>
                <a:path extrusionOk="0" h="4210" w="1518">
                  <a:moveTo>
                    <a:pt x="1362" y="0"/>
                  </a:moveTo>
                  <a:lnTo>
                    <a:pt x="1362" y="0"/>
                  </a:lnTo>
                  <a:cubicBezTo>
                    <a:pt x="1123" y="229"/>
                    <a:pt x="888" y="466"/>
                    <a:pt x="676" y="721"/>
                  </a:cubicBezTo>
                  <a:cubicBezTo>
                    <a:pt x="672" y="724"/>
                    <a:pt x="670" y="728"/>
                    <a:pt x="666" y="733"/>
                  </a:cubicBezTo>
                  <a:cubicBezTo>
                    <a:pt x="520" y="908"/>
                    <a:pt x="383" y="1090"/>
                    <a:pt x="260" y="1284"/>
                  </a:cubicBezTo>
                  <a:cubicBezTo>
                    <a:pt x="177" y="1411"/>
                    <a:pt x="104" y="1541"/>
                    <a:pt x="39" y="1667"/>
                  </a:cubicBezTo>
                  <a:cubicBezTo>
                    <a:pt x="0" y="2040"/>
                    <a:pt x="96" y="2415"/>
                    <a:pt x="180" y="2778"/>
                  </a:cubicBezTo>
                  <a:cubicBezTo>
                    <a:pt x="213" y="2911"/>
                    <a:pt x="242" y="3045"/>
                    <a:pt x="268" y="3179"/>
                  </a:cubicBezTo>
                  <a:lnTo>
                    <a:pt x="283" y="3153"/>
                  </a:lnTo>
                  <a:lnTo>
                    <a:pt x="268" y="3185"/>
                  </a:lnTo>
                  <a:cubicBezTo>
                    <a:pt x="283" y="3268"/>
                    <a:pt x="297" y="3352"/>
                    <a:pt x="311" y="3437"/>
                  </a:cubicBezTo>
                  <a:cubicBezTo>
                    <a:pt x="314" y="3432"/>
                    <a:pt x="317" y="3426"/>
                    <a:pt x="321" y="3419"/>
                  </a:cubicBezTo>
                  <a:lnTo>
                    <a:pt x="372" y="3330"/>
                  </a:lnTo>
                  <a:lnTo>
                    <a:pt x="456" y="3179"/>
                  </a:lnTo>
                  <a:lnTo>
                    <a:pt x="456" y="3179"/>
                  </a:lnTo>
                  <a:cubicBezTo>
                    <a:pt x="429" y="3237"/>
                    <a:pt x="402" y="3296"/>
                    <a:pt x="376" y="3354"/>
                  </a:cubicBezTo>
                  <a:cubicBezTo>
                    <a:pt x="356" y="3395"/>
                    <a:pt x="336" y="3437"/>
                    <a:pt x="317" y="3479"/>
                  </a:cubicBezTo>
                  <a:cubicBezTo>
                    <a:pt x="348" y="3674"/>
                    <a:pt x="376" y="3870"/>
                    <a:pt x="404" y="4066"/>
                  </a:cubicBezTo>
                  <a:cubicBezTo>
                    <a:pt x="410" y="4171"/>
                    <a:pt x="434" y="4210"/>
                    <a:pt x="468" y="4210"/>
                  </a:cubicBezTo>
                  <a:cubicBezTo>
                    <a:pt x="554" y="4210"/>
                    <a:pt x="701" y="3957"/>
                    <a:pt x="759" y="3885"/>
                  </a:cubicBezTo>
                  <a:cubicBezTo>
                    <a:pt x="826" y="3788"/>
                    <a:pt x="891" y="3690"/>
                    <a:pt x="956" y="3594"/>
                  </a:cubicBezTo>
                  <a:lnTo>
                    <a:pt x="958" y="3592"/>
                  </a:lnTo>
                  <a:cubicBezTo>
                    <a:pt x="1011" y="3512"/>
                    <a:pt x="1066" y="3432"/>
                    <a:pt x="1123" y="3352"/>
                  </a:cubicBezTo>
                  <a:lnTo>
                    <a:pt x="1123" y="3352"/>
                  </a:lnTo>
                  <a:cubicBezTo>
                    <a:pt x="1118" y="3361"/>
                    <a:pt x="1113" y="3370"/>
                    <a:pt x="1108" y="3380"/>
                  </a:cubicBezTo>
                  <a:cubicBezTo>
                    <a:pt x="1025" y="3548"/>
                    <a:pt x="943" y="3716"/>
                    <a:pt x="857" y="3883"/>
                  </a:cubicBezTo>
                  <a:cubicBezTo>
                    <a:pt x="831" y="3939"/>
                    <a:pt x="795" y="3993"/>
                    <a:pt x="781" y="4054"/>
                  </a:cubicBezTo>
                  <a:cubicBezTo>
                    <a:pt x="777" y="4085"/>
                    <a:pt x="773" y="4116"/>
                    <a:pt x="773" y="4146"/>
                  </a:cubicBezTo>
                  <a:cubicBezTo>
                    <a:pt x="825" y="4054"/>
                    <a:pt x="877" y="3960"/>
                    <a:pt x="927" y="3864"/>
                  </a:cubicBezTo>
                  <a:cubicBezTo>
                    <a:pt x="1052" y="3637"/>
                    <a:pt x="1156" y="3397"/>
                    <a:pt x="1253" y="3157"/>
                  </a:cubicBezTo>
                  <a:cubicBezTo>
                    <a:pt x="1279" y="3093"/>
                    <a:pt x="1304" y="3031"/>
                    <a:pt x="1330" y="2969"/>
                  </a:cubicBezTo>
                  <a:lnTo>
                    <a:pt x="1330" y="2968"/>
                  </a:lnTo>
                  <a:cubicBezTo>
                    <a:pt x="1382" y="2839"/>
                    <a:pt x="1434" y="2709"/>
                    <a:pt x="1489" y="2581"/>
                  </a:cubicBezTo>
                  <a:lnTo>
                    <a:pt x="1489" y="2581"/>
                  </a:lnTo>
                  <a:cubicBezTo>
                    <a:pt x="1385" y="2726"/>
                    <a:pt x="1293" y="2881"/>
                    <a:pt x="1200" y="3034"/>
                  </a:cubicBezTo>
                  <a:cubicBezTo>
                    <a:pt x="1290" y="2818"/>
                    <a:pt x="1379" y="2599"/>
                    <a:pt x="1468" y="2374"/>
                  </a:cubicBezTo>
                  <a:lnTo>
                    <a:pt x="1468" y="2374"/>
                  </a:lnTo>
                  <a:lnTo>
                    <a:pt x="1232" y="2748"/>
                  </a:lnTo>
                  <a:cubicBezTo>
                    <a:pt x="1331" y="2506"/>
                    <a:pt x="1424" y="2259"/>
                    <a:pt x="1517" y="1999"/>
                  </a:cubicBezTo>
                  <a:lnTo>
                    <a:pt x="1517" y="1999"/>
                  </a:lnTo>
                  <a:cubicBezTo>
                    <a:pt x="1326" y="2351"/>
                    <a:pt x="1120" y="2696"/>
                    <a:pt x="919" y="3046"/>
                  </a:cubicBezTo>
                  <a:cubicBezTo>
                    <a:pt x="1100" y="2630"/>
                    <a:pt x="1264" y="2206"/>
                    <a:pt x="1443" y="1804"/>
                  </a:cubicBezTo>
                  <a:lnTo>
                    <a:pt x="1443" y="1804"/>
                  </a:lnTo>
                  <a:cubicBezTo>
                    <a:pt x="1305" y="2001"/>
                    <a:pt x="1175" y="2206"/>
                    <a:pt x="1052" y="2413"/>
                  </a:cubicBezTo>
                  <a:cubicBezTo>
                    <a:pt x="1192" y="2104"/>
                    <a:pt x="1327" y="1795"/>
                    <a:pt x="1459" y="1485"/>
                  </a:cubicBezTo>
                  <a:lnTo>
                    <a:pt x="1459" y="1485"/>
                  </a:lnTo>
                  <a:cubicBezTo>
                    <a:pt x="1247" y="1799"/>
                    <a:pt x="1038" y="2115"/>
                    <a:pt x="846" y="2441"/>
                  </a:cubicBezTo>
                  <a:cubicBezTo>
                    <a:pt x="1030" y="2071"/>
                    <a:pt x="1216" y="1702"/>
                    <a:pt x="1365" y="1315"/>
                  </a:cubicBezTo>
                  <a:lnTo>
                    <a:pt x="1365" y="1315"/>
                  </a:lnTo>
                  <a:cubicBezTo>
                    <a:pt x="1164" y="1651"/>
                    <a:pt x="950" y="1980"/>
                    <a:pt x="747" y="2314"/>
                  </a:cubicBezTo>
                  <a:cubicBezTo>
                    <a:pt x="961" y="1907"/>
                    <a:pt x="1161" y="1489"/>
                    <a:pt x="1332" y="1061"/>
                  </a:cubicBezTo>
                  <a:lnTo>
                    <a:pt x="1332" y="1061"/>
                  </a:lnTo>
                  <a:cubicBezTo>
                    <a:pt x="1115" y="1427"/>
                    <a:pt x="883" y="1783"/>
                    <a:pt x="660" y="2145"/>
                  </a:cubicBezTo>
                  <a:cubicBezTo>
                    <a:pt x="881" y="1728"/>
                    <a:pt x="1095" y="1309"/>
                    <a:pt x="1301" y="886"/>
                  </a:cubicBezTo>
                  <a:lnTo>
                    <a:pt x="1301" y="886"/>
                  </a:lnTo>
                  <a:cubicBezTo>
                    <a:pt x="1162" y="1079"/>
                    <a:pt x="1026" y="1274"/>
                    <a:pt x="893" y="1473"/>
                  </a:cubicBezTo>
                  <a:cubicBezTo>
                    <a:pt x="1049" y="1171"/>
                    <a:pt x="1197" y="866"/>
                    <a:pt x="1383" y="582"/>
                  </a:cubicBezTo>
                  <a:lnTo>
                    <a:pt x="1383" y="582"/>
                  </a:lnTo>
                  <a:cubicBezTo>
                    <a:pt x="1160" y="826"/>
                    <a:pt x="980" y="1104"/>
                    <a:pt x="793" y="1377"/>
                  </a:cubicBezTo>
                  <a:cubicBezTo>
                    <a:pt x="742" y="1453"/>
                    <a:pt x="691" y="1531"/>
                    <a:pt x="642" y="1608"/>
                  </a:cubicBezTo>
                  <a:cubicBezTo>
                    <a:pt x="860" y="1233"/>
                    <a:pt x="1054" y="837"/>
                    <a:pt x="1299" y="480"/>
                  </a:cubicBezTo>
                  <a:lnTo>
                    <a:pt x="1299" y="480"/>
                  </a:lnTo>
                  <a:cubicBezTo>
                    <a:pt x="1126" y="649"/>
                    <a:pt x="986" y="847"/>
                    <a:pt x="835" y="1035"/>
                  </a:cubicBezTo>
                  <a:cubicBezTo>
                    <a:pt x="799" y="1083"/>
                    <a:pt x="757" y="1138"/>
                    <a:pt x="712" y="1198"/>
                  </a:cubicBezTo>
                  <a:cubicBezTo>
                    <a:pt x="906" y="871"/>
                    <a:pt x="1103" y="544"/>
                    <a:pt x="1301" y="219"/>
                  </a:cubicBezTo>
                  <a:lnTo>
                    <a:pt x="1301" y="219"/>
                  </a:lnTo>
                  <a:cubicBezTo>
                    <a:pt x="1155" y="389"/>
                    <a:pt x="1009" y="557"/>
                    <a:pt x="867" y="729"/>
                  </a:cubicBezTo>
                  <a:cubicBezTo>
                    <a:pt x="1028" y="484"/>
                    <a:pt x="1195" y="240"/>
                    <a:pt x="13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59"/>
            <p:cNvSpPr/>
            <p:nvPr/>
          </p:nvSpPr>
          <p:spPr>
            <a:xfrm>
              <a:off x="6494200" y="3956375"/>
              <a:ext cx="37750" cy="60950"/>
            </a:xfrm>
            <a:custGeom>
              <a:rect b="b" l="l" r="r" t="t"/>
              <a:pathLst>
                <a:path extrusionOk="0" h="2438" w="1510">
                  <a:moveTo>
                    <a:pt x="27" y="1"/>
                  </a:moveTo>
                  <a:cubicBezTo>
                    <a:pt x="339" y="367"/>
                    <a:pt x="640" y="743"/>
                    <a:pt x="954" y="1108"/>
                  </a:cubicBezTo>
                  <a:cubicBezTo>
                    <a:pt x="646" y="805"/>
                    <a:pt x="327" y="515"/>
                    <a:pt x="4" y="228"/>
                  </a:cubicBezTo>
                  <a:lnTo>
                    <a:pt x="4" y="228"/>
                  </a:lnTo>
                  <a:cubicBezTo>
                    <a:pt x="285" y="596"/>
                    <a:pt x="584" y="963"/>
                    <a:pt x="896" y="1320"/>
                  </a:cubicBezTo>
                  <a:cubicBezTo>
                    <a:pt x="608" y="1032"/>
                    <a:pt x="305" y="756"/>
                    <a:pt x="0" y="484"/>
                  </a:cubicBezTo>
                  <a:lnTo>
                    <a:pt x="0" y="484"/>
                  </a:lnTo>
                  <a:cubicBezTo>
                    <a:pt x="222" y="779"/>
                    <a:pt x="449" y="1071"/>
                    <a:pt x="682" y="1358"/>
                  </a:cubicBezTo>
                  <a:cubicBezTo>
                    <a:pt x="468" y="1139"/>
                    <a:pt x="253" y="929"/>
                    <a:pt x="48" y="742"/>
                  </a:cubicBezTo>
                  <a:lnTo>
                    <a:pt x="48" y="742"/>
                  </a:lnTo>
                  <a:cubicBezTo>
                    <a:pt x="190" y="944"/>
                    <a:pt x="334" y="1144"/>
                    <a:pt x="481" y="1341"/>
                  </a:cubicBezTo>
                  <a:cubicBezTo>
                    <a:pt x="483" y="1343"/>
                    <a:pt x="483" y="1344"/>
                    <a:pt x="484" y="1345"/>
                  </a:cubicBezTo>
                  <a:cubicBezTo>
                    <a:pt x="578" y="1471"/>
                    <a:pt x="674" y="1596"/>
                    <a:pt x="770" y="1720"/>
                  </a:cubicBezTo>
                  <a:cubicBezTo>
                    <a:pt x="834" y="1802"/>
                    <a:pt x="898" y="1883"/>
                    <a:pt x="965" y="1964"/>
                  </a:cubicBezTo>
                  <a:cubicBezTo>
                    <a:pt x="965" y="1966"/>
                    <a:pt x="966" y="1967"/>
                    <a:pt x="966" y="1967"/>
                  </a:cubicBezTo>
                  <a:cubicBezTo>
                    <a:pt x="1097" y="2126"/>
                    <a:pt x="1228" y="2283"/>
                    <a:pt x="1365" y="2437"/>
                  </a:cubicBezTo>
                  <a:cubicBezTo>
                    <a:pt x="1388" y="2403"/>
                    <a:pt x="1400" y="2340"/>
                    <a:pt x="1407" y="2307"/>
                  </a:cubicBezTo>
                  <a:cubicBezTo>
                    <a:pt x="1430" y="2204"/>
                    <a:pt x="1447" y="2101"/>
                    <a:pt x="1460" y="1997"/>
                  </a:cubicBezTo>
                  <a:cubicBezTo>
                    <a:pt x="1482" y="1799"/>
                    <a:pt x="1498" y="1601"/>
                    <a:pt x="1510" y="1402"/>
                  </a:cubicBezTo>
                  <a:cubicBezTo>
                    <a:pt x="1487" y="1379"/>
                    <a:pt x="1464" y="1353"/>
                    <a:pt x="1441" y="1324"/>
                  </a:cubicBezTo>
                  <a:cubicBezTo>
                    <a:pt x="999" y="848"/>
                    <a:pt x="521" y="381"/>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59"/>
            <p:cNvSpPr/>
            <p:nvPr/>
          </p:nvSpPr>
          <p:spPr>
            <a:xfrm>
              <a:off x="6491950" y="3917200"/>
              <a:ext cx="42200" cy="74075"/>
            </a:xfrm>
            <a:custGeom>
              <a:rect b="b" l="l" r="r" t="t"/>
              <a:pathLst>
                <a:path extrusionOk="0" h="2963" w="1688">
                  <a:moveTo>
                    <a:pt x="469" y="0"/>
                  </a:moveTo>
                  <a:lnTo>
                    <a:pt x="469" y="0"/>
                  </a:lnTo>
                  <a:cubicBezTo>
                    <a:pt x="497" y="16"/>
                    <a:pt x="521" y="29"/>
                    <a:pt x="546" y="45"/>
                  </a:cubicBezTo>
                  <a:cubicBezTo>
                    <a:pt x="580" y="64"/>
                    <a:pt x="613" y="85"/>
                    <a:pt x="646" y="104"/>
                  </a:cubicBezTo>
                  <a:lnTo>
                    <a:pt x="647" y="104"/>
                  </a:lnTo>
                  <a:cubicBezTo>
                    <a:pt x="673" y="119"/>
                    <a:pt x="698" y="134"/>
                    <a:pt x="724" y="150"/>
                  </a:cubicBezTo>
                  <a:cubicBezTo>
                    <a:pt x="606" y="103"/>
                    <a:pt x="487" y="64"/>
                    <a:pt x="361" y="37"/>
                  </a:cubicBezTo>
                  <a:lnTo>
                    <a:pt x="361" y="37"/>
                  </a:lnTo>
                  <a:cubicBezTo>
                    <a:pt x="649" y="168"/>
                    <a:pt x="891" y="333"/>
                    <a:pt x="1120" y="521"/>
                  </a:cubicBezTo>
                  <a:cubicBezTo>
                    <a:pt x="833" y="322"/>
                    <a:pt x="523" y="155"/>
                    <a:pt x="196" y="38"/>
                  </a:cubicBezTo>
                  <a:lnTo>
                    <a:pt x="196" y="38"/>
                  </a:lnTo>
                  <a:cubicBezTo>
                    <a:pt x="446" y="186"/>
                    <a:pt x="675" y="361"/>
                    <a:pt x="896" y="549"/>
                  </a:cubicBezTo>
                  <a:cubicBezTo>
                    <a:pt x="626" y="351"/>
                    <a:pt x="338" y="179"/>
                    <a:pt x="1" y="26"/>
                  </a:cubicBezTo>
                  <a:lnTo>
                    <a:pt x="1" y="26"/>
                  </a:lnTo>
                  <a:cubicBezTo>
                    <a:pt x="229" y="192"/>
                    <a:pt x="391" y="310"/>
                    <a:pt x="598" y="493"/>
                  </a:cubicBezTo>
                  <a:cubicBezTo>
                    <a:pt x="605" y="498"/>
                    <a:pt x="610" y="505"/>
                    <a:pt x="616" y="510"/>
                  </a:cubicBezTo>
                  <a:cubicBezTo>
                    <a:pt x="437" y="381"/>
                    <a:pt x="252" y="260"/>
                    <a:pt x="61" y="150"/>
                  </a:cubicBezTo>
                  <a:lnTo>
                    <a:pt x="61" y="150"/>
                  </a:lnTo>
                  <a:cubicBezTo>
                    <a:pt x="508" y="552"/>
                    <a:pt x="924" y="986"/>
                    <a:pt x="1340" y="1419"/>
                  </a:cubicBezTo>
                  <a:cubicBezTo>
                    <a:pt x="1281" y="1361"/>
                    <a:pt x="1222" y="1301"/>
                    <a:pt x="1160" y="1243"/>
                  </a:cubicBezTo>
                  <a:cubicBezTo>
                    <a:pt x="815" y="919"/>
                    <a:pt x="442" y="624"/>
                    <a:pt x="74" y="326"/>
                  </a:cubicBezTo>
                  <a:lnTo>
                    <a:pt x="74" y="326"/>
                  </a:lnTo>
                  <a:cubicBezTo>
                    <a:pt x="333" y="639"/>
                    <a:pt x="602" y="943"/>
                    <a:pt x="879" y="1239"/>
                  </a:cubicBezTo>
                  <a:cubicBezTo>
                    <a:pt x="614" y="992"/>
                    <a:pt x="343" y="750"/>
                    <a:pt x="66" y="515"/>
                  </a:cubicBezTo>
                  <a:lnTo>
                    <a:pt x="66" y="515"/>
                  </a:lnTo>
                  <a:cubicBezTo>
                    <a:pt x="288" y="801"/>
                    <a:pt x="520" y="1079"/>
                    <a:pt x="759" y="1350"/>
                  </a:cubicBezTo>
                  <a:cubicBezTo>
                    <a:pt x="525" y="1150"/>
                    <a:pt x="287" y="956"/>
                    <a:pt x="46" y="778"/>
                  </a:cubicBezTo>
                  <a:lnTo>
                    <a:pt x="46" y="778"/>
                  </a:lnTo>
                  <a:cubicBezTo>
                    <a:pt x="328" y="1083"/>
                    <a:pt x="609" y="1407"/>
                    <a:pt x="900" y="1723"/>
                  </a:cubicBezTo>
                  <a:cubicBezTo>
                    <a:pt x="643" y="1485"/>
                    <a:pt x="380" y="1257"/>
                    <a:pt x="105" y="1041"/>
                  </a:cubicBezTo>
                  <a:lnTo>
                    <a:pt x="105" y="1041"/>
                  </a:lnTo>
                  <a:cubicBezTo>
                    <a:pt x="317" y="1294"/>
                    <a:pt x="528" y="1547"/>
                    <a:pt x="743" y="1797"/>
                  </a:cubicBezTo>
                  <a:cubicBezTo>
                    <a:pt x="525" y="1604"/>
                    <a:pt x="303" y="1416"/>
                    <a:pt x="77" y="1233"/>
                  </a:cubicBezTo>
                  <a:lnTo>
                    <a:pt x="77" y="1233"/>
                  </a:lnTo>
                  <a:cubicBezTo>
                    <a:pt x="537" y="1806"/>
                    <a:pt x="1026" y="2355"/>
                    <a:pt x="1531" y="2887"/>
                  </a:cubicBezTo>
                  <a:cubicBezTo>
                    <a:pt x="1554" y="2912"/>
                    <a:pt x="1577" y="2937"/>
                    <a:pt x="1601" y="2962"/>
                  </a:cubicBezTo>
                  <a:cubicBezTo>
                    <a:pt x="1627" y="2562"/>
                    <a:pt x="1640" y="2161"/>
                    <a:pt x="1668" y="1761"/>
                  </a:cubicBezTo>
                  <a:cubicBezTo>
                    <a:pt x="1688" y="1450"/>
                    <a:pt x="1684" y="1139"/>
                    <a:pt x="1664" y="829"/>
                  </a:cubicBezTo>
                  <a:cubicBezTo>
                    <a:pt x="1656" y="755"/>
                    <a:pt x="1663" y="678"/>
                    <a:pt x="1636" y="609"/>
                  </a:cubicBezTo>
                  <a:cubicBezTo>
                    <a:pt x="1604" y="554"/>
                    <a:pt x="1563" y="506"/>
                    <a:pt x="1514" y="465"/>
                  </a:cubicBezTo>
                  <a:cubicBezTo>
                    <a:pt x="1514" y="464"/>
                    <a:pt x="1513" y="464"/>
                    <a:pt x="1513" y="464"/>
                  </a:cubicBezTo>
                  <a:cubicBezTo>
                    <a:pt x="1240" y="302"/>
                    <a:pt x="946" y="173"/>
                    <a:pt x="647" y="63"/>
                  </a:cubicBezTo>
                  <a:lnTo>
                    <a:pt x="646" y="63"/>
                  </a:lnTo>
                  <a:cubicBezTo>
                    <a:pt x="588" y="42"/>
                    <a:pt x="529" y="21"/>
                    <a:pt x="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59"/>
            <p:cNvSpPr/>
            <p:nvPr/>
          </p:nvSpPr>
          <p:spPr>
            <a:xfrm>
              <a:off x="6699100" y="3713775"/>
              <a:ext cx="47525" cy="83850"/>
            </a:xfrm>
            <a:custGeom>
              <a:rect b="b" l="l" r="r" t="t"/>
              <a:pathLst>
                <a:path extrusionOk="0" h="3354" w="1901">
                  <a:moveTo>
                    <a:pt x="651" y="1"/>
                  </a:moveTo>
                  <a:cubicBezTo>
                    <a:pt x="449" y="376"/>
                    <a:pt x="302" y="679"/>
                    <a:pt x="194" y="961"/>
                  </a:cubicBezTo>
                  <a:cubicBezTo>
                    <a:pt x="193" y="962"/>
                    <a:pt x="193" y="962"/>
                    <a:pt x="193" y="963"/>
                  </a:cubicBezTo>
                  <a:cubicBezTo>
                    <a:pt x="110" y="1184"/>
                    <a:pt x="48" y="1392"/>
                    <a:pt x="1" y="1609"/>
                  </a:cubicBezTo>
                  <a:cubicBezTo>
                    <a:pt x="75" y="1853"/>
                    <a:pt x="229" y="2069"/>
                    <a:pt x="388" y="2267"/>
                  </a:cubicBezTo>
                  <a:cubicBezTo>
                    <a:pt x="518" y="2426"/>
                    <a:pt x="661" y="2577"/>
                    <a:pt x="815" y="2712"/>
                  </a:cubicBezTo>
                  <a:cubicBezTo>
                    <a:pt x="816" y="2702"/>
                    <a:pt x="816" y="2692"/>
                    <a:pt x="816" y="2680"/>
                  </a:cubicBezTo>
                  <a:cubicBezTo>
                    <a:pt x="816" y="2692"/>
                    <a:pt x="817" y="2703"/>
                    <a:pt x="817" y="2715"/>
                  </a:cubicBezTo>
                  <a:cubicBezTo>
                    <a:pt x="941" y="2823"/>
                    <a:pt x="1073" y="2922"/>
                    <a:pt x="1210" y="3011"/>
                  </a:cubicBezTo>
                  <a:cubicBezTo>
                    <a:pt x="1206" y="2975"/>
                    <a:pt x="1200" y="2940"/>
                    <a:pt x="1195" y="2904"/>
                  </a:cubicBezTo>
                  <a:lnTo>
                    <a:pt x="1195" y="2904"/>
                  </a:lnTo>
                  <a:cubicBezTo>
                    <a:pt x="1202" y="2942"/>
                    <a:pt x="1208" y="2978"/>
                    <a:pt x="1214" y="3014"/>
                  </a:cubicBezTo>
                  <a:cubicBezTo>
                    <a:pt x="1259" y="3045"/>
                    <a:pt x="1307" y="3073"/>
                    <a:pt x="1355" y="3099"/>
                  </a:cubicBezTo>
                  <a:cubicBezTo>
                    <a:pt x="1486" y="3175"/>
                    <a:pt x="1622" y="3237"/>
                    <a:pt x="1762" y="3297"/>
                  </a:cubicBezTo>
                  <a:cubicBezTo>
                    <a:pt x="1803" y="3314"/>
                    <a:pt x="1849" y="3334"/>
                    <a:pt x="1901" y="3354"/>
                  </a:cubicBezTo>
                  <a:cubicBezTo>
                    <a:pt x="1870" y="3305"/>
                    <a:pt x="1840" y="3258"/>
                    <a:pt x="1810" y="3206"/>
                  </a:cubicBezTo>
                  <a:cubicBezTo>
                    <a:pt x="1609" y="2867"/>
                    <a:pt x="1461" y="2498"/>
                    <a:pt x="1296" y="2141"/>
                  </a:cubicBezTo>
                  <a:lnTo>
                    <a:pt x="1296" y="2141"/>
                  </a:lnTo>
                  <a:cubicBezTo>
                    <a:pt x="1347" y="2351"/>
                    <a:pt x="1394" y="2563"/>
                    <a:pt x="1454" y="2771"/>
                  </a:cubicBezTo>
                  <a:cubicBezTo>
                    <a:pt x="1352" y="2481"/>
                    <a:pt x="1258" y="2188"/>
                    <a:pt x="1172" y="1893"/>
                  </a:cubicBezTo>
                  <a:lnTo>
                    <a:pt x="1172" y="1893"/>
                  </a:lnTo>
                  <a:cubicBezTo>
                    <a:pt x="1188" y="2038"/>
                    <a:pt x="1206" y="2183"/>
                    <a:pt x="1226" y="2328"/>
                  </a:cubicBezTo>
                  <a:cubicBezTo>
                    <a:pt x="1176" y="2127"/>
                    <a:pt x="1130" y="1925"/>
                    <a:pt x="1092" y="1722"/>
                  </a:cubicBezTo>
                  <a:lnTo>
                    <a:pt x="1092" y="1722"/>
                  </a:lnTo>
                  <a:cubicBezTo>
                    <a:pt x="1099" y="2052"/>
                    <a:pt x="1120" y="2382"/>
                    <a:pt x="1165" y="2707"/>
                  </a:cubicBezTo>
                  <a:cubicBezTo>
                    <a:pt x="1108" y="2325"/>
                    <a:pt x="1052" y="1962"/>
                    <a:pt x="1031" y="1551"/>
                  </a:cubicBezTo>
                  <a:cubicBezTo>
                    <a:pt x="1006" y="1801"/>
                    <a:pt x="989" y="2050"/>
                    <a:pt x="986" y="2301"/>
                  </a:cubicBezTo>
                  <a:cubicBezTo>
                    <a:pt x="949" y="1935"/>
                    <a:pt x="913" y="1566"/>
                    <a:pt x="953" y="1199"/>
                  </a:cubicBezTo>
                  <a:lnTo>
                    <a:pt x="953" y="1199"/>
                  </a:lnTo>
                  <a:cubicBezTo>
                    <a:pt x="878" y="1439"/>
                    <a:pt x="848" y="1692"/>
                    <a:pt x="832" y="1941"/>
                  </a:cubicBezTo>
                  <a:lnTo>
                    <a:pt x="820" y="2134"/>
                  </a:lnTo>
                  <a:cubicBezTo>
                    <a:pt x="821" y="1734"/>
                    <a:pt x="826" y="1333"/>
                    <a:pt x="833" y="933"/>
                  </a:cubicBezTo>
                  <a:lnTo>
                    <a:pt x="833" y="933"/>
                  </a:lnTo>
                  <a:cubicBezTo>
                    <a:pt x="768" y="1247"/>
                    <a:pt x="704" y="1561"/>
                    <a:pt x="663" y="1879"/>
                  </a:cubicBezTo>
                  <a:cubicBezTo>
                    <a:pt x="692" y="1444"/>
                    <a:pt x="717" y="1002"/>
                    <a:pt x="783" y="581"/>
                  </a:cubicBezTo>
                  <a:lnTo>
                    <a:pt x="783" y="581"/>
                  </a:lnTo>
                  <a:cubicBezTo>
                    <a:pt x="691" y="834"/>
                    <a:pt x="617" y="1092"/>
                    <a:pt x="559" y="1354"/>
                  </a:cubicBezTo>
                  <a:cubicBezTo>
                    <a:pt x="584" y="1157"/>
                    <a:pt x="606" y="972"/>
                    <a:pt x="631" y="806"/>
                  </a:cubicBezTo>
                  <a:cubicBezTo>
                    <a:pt x="657" y="644"/>
                    <a:pt x="672" y="479"/>
                    <a:pt x="720" y="324"/>
                  </a:cubicBezTo>
                  <a:lnTo>
                    <a:pt x="720" y="324"/>
                  </a:lnTo>
                  <a:cubicBezTo>
                    <a:pt x="617" y="530"/>
                    <a:pt x="555" y="755"/>
                    <a:pt x="490" y="976"/>
                  </a:cubicBezTo>
                  <a:cubicBezTo>
                    <a:pt x="541" y="708"/>
                    <a:pt x="598" y="431"/>
                    <a:pt x="656" y="140"/>
                  </a:cubicBezTo>
                  <a:lnTo>
                    <a:pt x="656" y="140"/>
                  </a:lnTo>
                  <a:cubicBezTo>
                    <a:pt x="586" y="315"/>
                    <a:pt x="517" y="490"/>
                    <a:pt x="451" y="668"/>
                  </a:cubicBezTo>
                  <a:cubicBezTo>
                    <a:pt x="514" y="445"/>
                    <a:pt x="583" y="222"/>
                    <a:pt x="6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59"/>
            <p:cNvSpPr/>
            <p:nvPr/>
          </p:nvSpPr>
          <p:spPr>
            <a:xfrm>
              <a:off x="6739100" y="3780300"/>
              <a:ext cx="12675" cy="18425"/>
            </a:xfrm>
            <a:custGeom>
              <a:rect b="b" l="l" r="r" t="t"/>
              <a:pathLst>
                <a:path extrusionOk="0" h="737" w="507">
                  <a:moveTo>
                    <a:pt x="0" y="1"/>
                  </a:moveTo>
                  <a:lnTo>
                    <a:pt x="0" y="1"/>
                  </a:lnTo>
                  <a:cubicBezTo>
                    <a:pt x="48" y="195"/>
                    <a:pt x="124" y="380"/>
                    <a:pt x="220" y="554"/>
                  </a:cubicBezTo>
                  <a:cubicBezTo>
                    <a:pt x="247" y="601"/>
                    <a:pt x="276" y="648"/>
                    <a:pt x="306" y="695"/>
                  </a:cubicBezTo>
                  <a:cubicBezTo>
                    <a:pt x="342" y="709"/>
                    <a:pt x="381" y="720"/>
                    <a:pt x="422" y="729"/>
                  </a:cubicBezTo>
                  <a:lnTo>
                    <a:pt x="422" y="729"/>
                  </a:lnTo>
                  <a:cubicBezTo>
                    <a:pt x="420" y="729"/>
                    <a:pt x="418" y="729"/>
                    <a:pt x="417" y="729"/>
                  </a:cubicBezTo>
                  <a:cubicBezTo>
                    <a:pt x="417" y="730"/>
                    <a:pt x="419" y="730"/>
                    <a:pt x="420" y="730"/>
                  </a:cubicBezTo>
                  <a:cubicBezTo>
                    <a:pt x="434" y="733"/>
                    <a:pt x="448" y="737"/>
                    <a:pt x="462" y="737"/>
                  </a:cubicBezTo>
                  <a:cubicBezTo>
                    <a:pt x="475" y="737"/>
                    <a:pt x="488" y="734"/>
                    <a:pt x="497" y="724"/>
                  </a:cubicBezTo>
                  <a:cubicBezTo>
                    <a:pt x="502" y="720"/>
                    <a:pt x="504" y="715"/>
                    <a:pt x="507" y="711"/>
                  </a:cubicBezTo>
                  <a:cubicBezTo>
                    <a:pt x="487" y="690"/>
                    <a:pt x="468" y="669"/>
                    <a:pt x="447" y="648"/>
                  </a:cubicBezTo>
                  <a:cubicBezTo>
                    <a:pt x="440" y="640"/>
                    <a:pt x="432" y="633"/>
                    <a:pt x="424" y="624"/>
                  </a:cubicBezTo>
                  <a:cubicBezTo>
                    <a:pt x="249" y="432"/>
                    <a:pt x="121" y="24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59"/>
            <p:cNvSpPr/>
            <p:nvPr/>
          </p:nvSpPr>
          <p:spPr>
            <a:xfrm>
              <a:off x="6742875" y="3773075"/>
              <a:ext cx="16700" cy="23425"/>
            </a:xfrm>
            <a:custGeom>
              <a:rect b="b" l="l" r="r" t="t"/>
              <a:pathLst>
                <a:path extrusionOk="0" h="937" w="668">
                  <a:moveTo>
                    <a:pt x="0" y="0"/>
                  </a:moveTo>
                  <a:lnTo>
                    <a:pt x="0" y="0"/>
                  </a:lnTo>
                  <a:cubicBezTo>
                    <a:pt x="54" y="137"/>
                    <a:pt x="124" y="266"/>
                    <a:pt x="203" y="388"/>
                  </a:cubicBezTo>
                  <a:cubicBezTo>
                    <a:pt x="156" y="331"/>
                    <a:pt x="114" y="274"/>
                    <a:pt x="80" y="222"/>
                  </a:cubicBezTo>
                  <a:lnTo>
                    <a:pt x="80" y="222"/>
                  </a:lnTo>
                  <a:cubicBezTo>
                    <a:pt x="129" y="344"/>
                    <a:pt x="191" y="463"/>
                    <a:pt x="261" y="573"/>
                  </a:cubicBezTo>
                  <a:cubicBezTo>
                    <a:pt x="345" y="706"/>
                    <a:pt x="445" y="829"/>
                    <a:pt x="560" y="936"/>
                  </a:cubicBezTo>
                  <a:cubicBezTo>
                    <a:pt x="591" y="931"/>
                    <a:pt x="615" y="891"/>
                    <a:pt x="641" y="805"/>
                  </a:cubicBezTo>
                  <a:cubicBezTo>
                    <a:pt x="651" y="767"/>
                    <a:pt x="660" y="729"/>
                    <a:pt x="668" y="690"/>
                  </a:cubicBezTo>
                  <a:lnTo>
                    <a:pt x="603" y="640"/>
                  </a:lnTo>
                  <a:cubicBezTo>
                    <a:pt x="393" y="475"/>
                    <a:pt x="166" y="274"/>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59"/>
            <p:cNvSpPr/>
            <p:nvPr/>
          </p:nvSpPr>
          <p:spPr>
            <a:xfrm>
              <a:off x="6727850" y="3729825"/>
              <a:ext cx="37400" cy="60425"/>
            </a:xfrm>
            <a:custGeom>
              <a:rect b="b" l="l" r="r" t="t"/>
              <a:pathLst>
                <a:path extrusionOk="0" h="2417" w="1496">
                  <a:moveTo>
                    <a:pt x="0" y="0"/>
                  </a:moveTo>
                  <a:lnTo>
                    <a:pt x="0" y="0"/>
                  </a:lnTo>
                  <a:cubicBezTo>
                    <a:pt x="238" y="108"/>
                    <a:pt x="502" y="235"/>
                    <a:pt x="764" y="361"/>
                  </a:cubicBezTo>
                  <a:cubicBezTo>
                    <a:pt x="537" y="281"/>
                    <a:pt x="309" y="207"/>
                    <a:pt x="77" y="140"/>
                  </a:cubicBezTo>
                  <a:lnTo>
                    <a:pt x="77" y="140"/>
                  </a:lnTo>
                  <a:cubicBezTo>
                    <a:pt x="290" y="252"/>
                    <a:pt x="503" y="365"/>
                    <a:pt x="715" y="479"/>
                  </a:cubicBezTo>
                  <a:cubicBezTo>
                    <a:pt x="514" y="400"/>
                    <a:pt x="313" y="328"/>
                    <a:pt x="108" y="261"/>
                  </a:cubicBezTo>
                  <a:lnTo>
                    <a:pt x="108" y="261"/>
                  </a:lnTo>
                  <a:cubicBezTo>
                    <a:pt x="409" y="415"/>
                    <a:pt x="699" y="592"/>
                    <a:pt x="989" y="767"/>
                  </a:cubicBezTo>
                  <a:cubicBezTo>
                    <a:pt x="715" y="634"/>
                    <a:pt x="440" y="504"/>
                    <a:pt x="177" y="350"/>
                  </a:cubicBezTo>
                  <a:lnTo>
                    <a:pt x="177" y="350"/>
                  </a:lnTo>
                  <a:cubicBezTo>
                    <a:pt x="392" y="536"/>
                    <a:pt x="627" y="700"/>
                    <a:pt x="865" y="861"/>
                  </a:cubicBezTo>
                  <a:cubicBezTo>
                    <a:pt x="654" y="750"/>
                    <a:pt x="442" y="642"/>
                    <a:pt x="231" y="530"/>
                  </a:cubicBezTo>
                  <a:lnTo>
                    <a:pt x="231" y="530"/>
                  </a:lnTo>
                  <a:cubicBezTo>
                    <a:pt x="402" y="659"/>
                    <a:pt x="574" y="792"/>
                    <a:pt x="748" y="921"/>
                  </a:cubicBezTo>
                  <a:cubicBezTo>
                    <a:pt x="597" y="841"/>
                    <a:pt x="446" y="761"/>
                    <a:pt x="304" y="670"/>
                  </a:cubicBezTo>
                  <a:lnTo>
                    <a:pt x="304" y="670"/>
                  </a:lnTo>
                  <a:cubicBezTo>
                    <a:pt x="526" y="859"/>
                    <a:pt x="757" y="1039"/>
                    <a:pt x="992" y="1213"/>
                  </a:cubicBezTo>
                  <a:cubicBezTo>
                    <a:pt x="763" y="1067"/>
                    <a:pt x="532" y="923"/>
                    <a:pt x="317" y="774"/>
                  </a:cubicBezTo>
                  <a:lnTo>
                    <a:pt x="317" y="774"/>
                  </a:lnTo>
                  <a:cubicBezTo>
                    <a:pt x="515" y="969"/>
                    <a:pt x="712" y="1152"/>
                    <a:pt x="907" y="1319"/>
                  </a:cubicBezTo>
                  <a:cubicBezTo>
                    <a:pt x="715" y="1182"/>
                    <a:pt x="517" y="1041"/>
                    <a:pt x="317" y="897"/>
                  </a:cubicBezTo>
                  <a:lnTo>
                    <a:pt x="317" y="897"/>
                  </a:lnTo>
                  <a:cubicBezTo>
                    <a:pt x="538" y="1122"/>
                    <a:pt x="758" y="1347"/>
                    <a:pt x="991" y="1558"/>
                  </a:cubicBezTo>
                  <a:cubicBezTo>
                    <a:pt x="790" y="1402"/>
                    <a:pt x="561" y="1220"/>
                    <a:pt x="363" y="1038"/>
                  </a:cubicBezTo>
                  <a:lnTo>
                    <a:pt x="363" y="1038"/>
                  </a:lnTo>
                  <a:cubicBezTo>
                    <a:pt x="525" y="1234"/>
                    <a:pt x="692" y="1425"/>
                    <a:pt x="869" y="1608"/>
                  </a:cubicBezTo>
                  <a:cubicBezTo>
                    <a:pt x="731" y="1499"/>
                    <a:pt x="541" y="1344"/>
                    <a:pt x="416" y="1210"/>
                  </a:cubicBezTo>
                  <a:lnTo>
                    <a:pt x="416" y="1210"/>
                  </a:lnTo>
                  <a:cubicBezTo>
                    <a:pt x="597" y="1466"/>
                    <a:pt x="802" y="1703"/>
                    <a:pt x="1026" y="1921"/>
                  </a:cubicBezTo>
                  <a:cubicBezTo>
                    <a:pt x="839" y="1777"/>
                    <a:pt x="663" y="1623"/>
                    <a:pt x="494" y="1430"/>
                  </a:cubicBezTo>
                  <a:lnTo>
                    <a:pt x="494" y="1430"/>
                  </a:lnTo>
                  <a:cubicBezTo>
                    <a:pt x="587" y="1579"/>
                    <a:pt x="692" y="1719"/>
                    <a:pt x="807" y="1852"/>
                  </a:cubicBezTo>
                  <a:cubicBezTo>
                    <a:pt x="723" y="1776"/>
                    <a:pt x="640" y="1693"/>
                    <a:pt x="555" y="1601"/>
                  </a:cubicBezTo>
                  <a:lnTo>
                    <a:pt x="555" y="1601"/>
                  </a:lnTo>
                  <a:cubicBezTo>
                    <a:pt x="717" y="1868"/>
                    <a:pt x="959" y="2133"/>
                    <a:pt x="1205" y="2360"/>
                  </a:cubicBezTo>
                  <a:cubicBezTo>
                    <a:pt x="1227" y="2378"/>
                    <a:pt x="1248" y="2399"/>
                    <a:pt x="1269" y="2416"/>
                  </a:cubicBezTo>
                  <a:cubicBezTo>
                    <a:pt x="1392" y="1865"/>
                    <a:pt x="1453" y="1304"/>
                    <a:pt x="1480" y="741"/>
                  </a:cubicBezTo>
                  <a:cubicBezTo>
                    <a:pt x="1483" y="657"/>
                    <a:pt x="1495" y="554"/>
                    <a:pt x="1458" y="510"/>
                  </a:cubicBezTo>
                  <a:cubicBezTo>
                    <a:pt x="1431" y="480"/>
                    <a:pt x="1391" y="468"/>
                    <a:pt x="1358" y="448"/>
                  </a:cubicBezTo>
                  <a:cubicBezTo>
                    <a:pt x="1267" y="402"/>
                    <a:pt x="1175" y="353"/>
                    <a:pt x="1081" y="309"/>
                  </a:cubicBezTo>
                  <a:cubicBezTo>
                    <a:pt x="862" y="232"/>
                    <a:pt x="641" y="168"/>
                    <a:pt x="417" y="107"/>
                  </a:cubicBezTo>
                  <a:cubicBezTo>
                    <a:pt x="278" y="70"/>
                    <a:pt x="139" y="35"/>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59"/>
            <p:cNvSpPr/>
            <p:nvPr/>
          </p:nvSpPr>
          <p:spPr>
            <a:xfrm>
              <a:off x="5978350" y="3155375"/>
              <a:ext cx="191775" cy="36475"/>
            </a:xfrm>
            <a:custGeom>
              <a:rect b="b" l="l" r="r" t="t"/>
              <a:pathLst>
                <a:path extrusionOk="0" h="1459" w="7671">
                  <a:moveTo>
                    <a:pt x="0" y="0"/>
                  </a:moveTo>
                  <a:lnTo>
                    <a:pt x="0" y="0"/>
                  </a:lnTo>
                  <a:cubicBezTo>
                    <a:pt x="60" y="17"/>
                    <a:pt x="120" y="32"/>
                    <a:pt x="181" y="49"/>
                  </a:cubicBezTo>
                  <a:cubicBezTo>
                    <a:pt x="1006" y="266"/>
                    <a:pt x="1815" y="537"/>
                    <a:pt x="2647" y="728"/>
                  </a:cubicBezTo>
                  <a:cubicBezTo>
                    <a:pt x="4298" y="1103"/>
                    <a:pt x="5980" y="1353"/>
                    <a:pt x="7671" y="1459"/>
                  </a:cubicBezTo>
                  <a:cubicBezTo>
                    <a:pt x="6978" y="1234"/>
                    <a:pt x="6291" y="994"/>
                    <a:pt x="5587" y="812"/>
                  </a:cubicBezTo>
                  <a:cubicBezTo>
                    <a:pt x="4749" y="599"/>
                    <a:pt x="3898" y="435"/>
                    <a:pt x="3046" y="292"/>
                  </a:cubicBezTo>
                  <a:cubicBezTo>
                    <a:pt x="2156" y="160"/>
                    <a:pt x="1258" y="127"/>
                    <a:pt x="364" y="37"/>
                  </a:cubicBezTo>
                  <a:cubicBezTo>
                    <a:pt x="243" y="26"/>
                    <a:pt x="122" y="1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59"/>
            <p:cNvSpPr/>
            <p:nvPr/>
          </p:nvSpPr>
          <p:spPr>
            <a:xfrm>
              <a:off x="6078825" y="2988700"/>
              <a:ext cx="133600" cy="82400"/>
            </a:xfrm>
            <a:custGeom>
              <a:rect b="b" l="l" r="r" t="t"/>
              <a:pathLst>
                <a:path extrusionOk="0" h="3296" w="5344">
                  <a:moveTo>
                    <a:pt x="1" y="0"/>
                  </a:moveTo>
                  <a:lnTo>
                    <a:pt x="1" y="0"/>
                  </a:lnTo>
                  <a:cubicBezTo>
                    <a:pt x="77" y="54"/>
                    <a:pt x="154" y="109"/>
                    <a:pt x="230" y="165"/>
                  </a:cubicBezTo>
                  <a:cubicBezTo>
                    <a:pt x="1009" y="733"/>
                    <a:pt x="1533" y="1186"/>
                    <a:pt x="2424" y="1770"/>
                  </a:cubicBezTo>
                  <a:cubicBezTo>
                    <a:pt x="3345" y="2373"/>
                    <a:pt x="4339" y="2852"/>
                    <a:pt x="5344" y="3296"/>
                  </a:cubicBezTo>
                  <a:cubicBezTo>
                    <a:pt x="4457" y="2592"/>
                    <a:pt x="3580" y="1869"/>
                    <a:pt x="2615" y="1278"/>
                  </a:cubicBezTo>
                  <a:cubicBezTo>
                    <a:pt x="1796" y="780"/>
                    <a:pt x="973" y="457"/>
                    <a:pt x="133" y="62"/>
                  </a:cubicBez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59"/>
            <p:cNvSpPr/>
            <p:nvPr/>
          </p:nvSpPr>
          <p:spPr>
            <a:xfrm>
              <a:off x="6152025" y="2902850"/>
              <a:ext cx="107275" cy="108125"/>
            </a:xfrm>
            <a:custGeom>
              <a:rect b="b" l="l" r="r" t="t"/>
              <a:pathLst>
                <a:path extrusionOk="0" h="4325" w="4291">
                  <a:moveTo>
                    <a:pt x="1" y="1"/>
                  </a:moveTo>
                  <a:cubicBezTo>
                    <a:pt x="68" y="77"/>
                    <a:pt x="135" y="154"/>
                    <a:pt x="200" y="232"/>
                  </a:cubicBezTo>
                  <a:cubicBezTo>
                    <a:pt x="463" y="542"/>
                    <a:pt x="610" y="756"/>
                    <a:pt x="877" y="1071"/>
                  </a:cubicBezTo>
                  <a:cubicBezTo>
                    <a:pt x="1208" y="1454"/>
                    <a:pt x="1553" y="1825"/>
                    <a:pt x="1897" y="2195"/>
                  </a:cubicBezTo>
                  <a:cubicBezTo>
                    <a:pt x="2391" y="2722"/>
                    <a:pt x="2914" y="3223"/>
                    <a:pt x="3464" y="3689"/>
                  </a:cubicBezTo>
                  <a:cubicBezTo>
                    <a:pt x="3741" y="3923"/>
                    <a:pt x="3988" y="4130"/>
                    <a:pt x="4291" y="4325"/>
                  </a:cubicBezTo>
                  <a:cubicBezTo>
                    <a:pt x="4052" y="4051"/>
                    <a:pt x="3869" y="3785"/>
                    <a:pt x="3637" y="3482"/>
                  </a:cubicBezTo>
                  <a:cubicBezTo>
                    <a:pt x="3220" y="2936"/>
                    <a:pt x="2798" y="2391"/>
                    <a:pt x="2323" y="1894"/>
                  </a:cubicBezTo>
                  <a:cubicBezTo>
                    <a:pt x="1629" y="1181"/>
                    <a:pt x="883" y="660"/>
                    <a:pt x="216" y="169"/>
                  </a:cubicBezTo>
                  <a:cubicBezTo>
                    <a:pt x="144" y="113"/>
                    <a:pt x="73" y="5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59"/>
            <p:cNvSpPr/>
            <p:nvPr/>
          </p:nvSpPr>
          <p:spPr>
            <a:xfrm>
              <a:off x="6015675" y="3096750"/>
              <a:ext cx="167125" cy="54450"/>
            </a:xfrm>
            <a:custGeom>
              <a:rect b="b" l="l" r="r" t="t"/>
              <a:pathLst>
                <a:path extrusionOk="0" h="2178" w="6685">
                  <a:moveTo>
                    <a:pt x="1" y="0"/>
                  </a:moveTo>
                  <a:lnTo>
                    <a:pt x="1" y="0"/>
                  </a:lnTo>
                  <a:cubicBezTo>
                    <a:pt x="629" y="250"/>
                    <a:pt x="1258" y="497"/>
                    <a:pt x="1898" y="715"/>
                  </a:cubicBezTo>
                  <a:cubicBezTo>
                    <a:pt x="2329" y="864"/>
                    <a:pt x="2769" y="991"/>
                    <a:pt x="3201" y="1138"/>
                  </a:cubicBezTo>
                  <a:cubicBezTo>
                    <a:pt x="4347" y="1537"/>
                    <a:pt x="5500" y="1913"/>
                    <a:pt x="6684" y="2178"/>
                  </a:cubicBezTo>
                  <a:cubicBezTo>
                    <a:pt x="5629" y="1703"/>
                    <a:pt x="4540" y="1311"/>
                    <a:pt x="3438" y="963"/>
                  </a:cubicBezTo>
                  <a:cubicBezTo>
                    <a:pt x="2305" y="596"/>
                    <a:pt x="1162" y="26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59"/>
            <p:cNvSpPr/>
            <p:nvPr/>
          </p:nvSpPr>
          <p:spPr>
            <a:xfrm>
              <a:off x="6177700" y="2834275"/>
              <a:ext cx="121500" cy="145725"/>
            </a:xfrm>
            <a:custGeom>
              <a:rect b="b" l="l" r="r" t="t"/>
              <a:pathLst>
                <a:path extrusionOk="0" h="5829" w="4860">
                  <a:moveTo>
                    <a:pt x="0" y="0"/>
                  </a:moveTo>
                  <a:lnTo>
                    <a:pt x="0" y="0"/>
                  </a:lnTo>
                  <a:cubicBezTo>
                    <a:pt x="29" y="36"/>
                    <a:pt x="57" y="71"/>
                    <a:pt x="86" y="107"/>
                  </a:cubicBezTo>
                  <a:cubicBezTo>
                    <a:pt x="709" y="896"/>
                    <a:pt x="1069" y="1432"/>
                    <a:pt x="1700" y="2172"/>
                  </a:cubicBezTo>
                  <a:cubicBezTo>
                    <a:pt x="2746" y="3397"/>
                    <a:pt x="3774" y="4638"/>
                    <a:pt x="4859" y="5828"/>
                  </a:cubicBezTo>
                  <a:cubicBezTo>
                    <a:pt x="4155" y="4629"/>
                    <a:pt x="3526" y="3821"/>
                    <a:pt x="2667" y="2821"/>
                  </a:cubicBezTo>
                  <a:cubicBezTo>
                    <a:pt x="1920" y="1945"/>
                    <a:pt x="1141" y="1095"/>
                    <a:pt x="306" y="302"/>
                  </a:cubicBez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59"/>
            <p:cNvSpPr/>
            <p:nvPr/>
          </p:nvSpPr>
          <p:spPr>
            <a:xfrm>
              <a:off x="6067450" y="2920100"/>
              <a:ext cx="161975" cy="124400"/>
            </a:xfrm>
            <a:custGeom>
              <a:rect b="b" l="l" r="r" t="t"/>
              <a:pathLst>
                <a:path extrusionOk="0" h="4976" w="6479">
                  <a:moveTo>
                    <a:pt x="1" y="1"/>
                  </a:moveTo>
                  <a:lnTo>
                    <a:pt x="1" y="1"/>
                  </a:lnTo>
                  <a:cubicBezTo>
                    <a:pt x="90" y="68"/>
                    <a:pt x="180" y="136"/>
                    <a:pt x="269" y="203"/>
                  </a:cubicBezTo>
                  <a:cubicBezTo>
                    <a:pt x="1220" y="931"/>
                    <a:pt x="1939" y="1492"/>
                    <a:pt x="2699" y="2087"/>
                  </a:cubicBezTo>
                  <a:cubicBezTo>
                    <a:pt x="3314" y="2575"/>
                    <a:pt x="3919" y="3078"/>
                    <a:pt x="4542" y="3557"/>
                  </a:cubicBezTo>
                  <a:cubicBezTo>
                    <a:pt x="4982" y="3891"/>
                    <a:pt x="5435" y="4207"/>
                    <a:pt x="5886" y="4528"/>
                  </a:cubicBezTo>
                  <a:cubicBezTo>
                    <a:pt x="6086" y="4677"/>
                    <a:pt x="6300" y="4809"/>
                    <a:pt x="6478" y="4976"/>
                  </a:cubicBezTo>
                  <a:cubicBezTo>
                    <a:pt x="6272" y="4695"/>
                    <a:pt x="6015" y="4452"/>
                    <a:pt x="5773" y="4200"/>
                  </a:cubicBezTo>
                  <a:cubicBezTo>
                    <a:pt x="5130" y="3544"/>
                    <a:pt x="4394" y="2995"/>
                    <a:pt x="3668" y="2436"/>
                  </a:cubicBezTo>
                  <a:cubicBezTo>
                    <a:pt x="3256" y="2123"/>
                    <a:pt x="2524" y="1575"/>
                    <a:pt x="1969" y="1199"/>
                  </a:cubicBezTo>
                  <a:cubicBezTo>
                    <a:pt x="1441" y="848"/>
                    <a:pt x="896" y="529"/>
                    <a:pt x="350" y="206"/>
                  </a:cubicBezTo>
                  <a:cubicBezTo>
                    <a:pt x="233" y="138"/>
                    <a:pt x="118" y="6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59"/>
            <p:cNvSpPr/>
            <p:nvPr/>
          </p:nvSpPr>
          <p:spPr>
            <a:xfrm>
              <a:off x="6030750" y="3041025"/>
              <a:ext cx="157875" cy="76075"/>
            </a:xfrm>
            <a:custGeom>
              <a:rect b="b" l="l" r="r" t="t"/>
              <a:pathLst>
                <a:path extrusionOk="0" h="3043" w="6315">
                  <a:moveTo>
                    <a:pt x="0" y="1"/>
                  </a:moveTo>
                  <a:lnTo>
                    <a:pt x="0" y="1"/>
                  </a:lnTo>
                  <a:cubicBezTo>
                    <a:pt x="62" y="31"/>
                    <a:pt x="122" y="62"/>
                    <a:pt x="183" y="91"/>
                  </a:cubicBezTo>
                  <a:cubicBezTo>
                    <a:pt x="806" y="396"/>
                    <a:pt x="1418" y="727"/>
                    <a:pt x="2032" y="1050"/>
                  </a:cubicBezTo>
                  <a:cubicBezTo>
                    <a:pt x="2692" y="1390"/>
                    <a:pt x="3359" y="1720"/>
                    <a:pt x="4023" y="2054"/>
                  </a:cubicBezTo>
                  <a:cubicBezTo>
                    <a:pt x="4818" y="2435"/>
                    <a:pt x="5516" y="2718"/>
                    <a:pt x="6314" y="3043"/>
                  </a:cubicBezTo>
                  <a:cubicBezTo>
                    <a:pt x="5798" y="2693"/>
                    <a:pt x="5279" y="2344"/>
                    <a:pt x="4733" y="2041"/>
                  </a:cubicBezTo>
                  <a:cubicBezTo>
                    <a:pt x="4126" y="1703"/>
                    <a:pt x="3498" y="1403"/>
                    <a:pt x="2880" y="1086"/>
                  </a:cubicBezTo>
                  <a:cubicBezTo>
                    <a:pt x="2047" y="643"/>
                    <a:pt x="1210" y="409"/>
                    <a:pt x="253" y="86"/>
                  </a:cubicBezTo>
                  <a:cubicBezTo>
                    <a:pt x="168" y="57"/>
                    <a:pt x="85" y="3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59"/>
            <p:cNvSpPr/>
            <p:nvPr/>
          </p:nvSpPr>
          <p:spPr>
            <a:xfrm>
              <a:off x="6030775" y="3208575"/>
              <a:ext cx="139225" cy="14100"/>
            </a:xfrm>
            <a:custGeom>
              <a:rect b="b" l="l" r="r" t="t"/>
              <a:pathLst>
                <a:path extrusionOk="0" h="564" w="5569">
                  <a:moveTo>
                    <a:pt x="1651" y="0"/>
                  </a:moveTo>
                  <a:cubicBezTo>
                    <a:pt x="1188" y="0"/>
                    <a:pt x="724" y="24"/>
                    <a:pt x="261" y="27"/>
                  </a:cubicBezTo>
                  <a:lnTo>
                    <a:pt x="0" y="27"/>
                  </a:lnTo>
                  <a:cubicBezTo>
                    <a:pt x="58" y="33"/>
                    <a:pt x="114" y="41"/>
                    <a:pt x="172" y="48"/>
                  </a:cubicBezTo>
                  <a:cubicBezTo>
                    <a:pt x="675" y="110"/>
                    <a:pt x="1171" y="206"/>
                    <a:pt x="1674" y="277"/>
                  </a:cubicBezTo>
                  <a:cubicBezTo>
                    <a:pt x="2098" y="334"/>
                    <a:pt x="3074" y="466"/>
                    <a:pt x="3760" y="510"/>
                  </a:cubicBezTo>
                  <a:cubicBezTo>
                    <a:pt x="4363" y="563"/>
                    <a:pt x="4966" y="529"/>
                    <a:pt x="5568" y="556"/>
                  </a:cubicBezTo>
                  <a:cubicBezTo>
                    <a:pt x="5197" y="450"/>
                    <a:pt x="4816" y="390"/>
                    <a:pt x="4438" y="319"/>
                  </a:cubicBezTo>
                  <a:cubicBezTo>
                    <a:pt x="3750" y="185"/>
                    <a:pt x="3058" y="83"/>
                    <a:pt x="2359" y="25"/>
                  </a:cubicBezTo>
                  <a:cubicBezTo>
                    <a:pt x="2123" y="6"/>
                    <a:pt x="1887" y="0"/>
                    <a:pt x="16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59"/>
            <p:cNvSpPr/>
            <p:nvPr/>
          </p:nvSpPr>
          <p:spPr>
            <a:xfrm>
              <a:off x="5944300" y="3243775"/>
              <a:ext cx="221050" cy="10175"/>
            </a:xfrm>
            <a:custGeom>
              <a:rect b="b" l="l" r="r" t="t"/>
              <a:pathLst>
                <a:path extrusionOk="0" h="407" w="8842">
                  <a:moveTo>
                    <a:pt x="6144" y="0"/>
                  </a:moveTo>
                  <a:cubicBezTo>
                    <a:pt x="5353" y="0"/>
                    <a:pt x="4562" y="37"/>
                    <a:pt x="3771" y="82"/>
                  </a:cubicBezTo>
                  <a:cubicBezTo>
                    <a:pt x="3231" y="113"/>
                    <a:pt x="2689" y="117"/>
                    <a:pt x="2147" y="145"/>
                  </a:cubicBezTo>
                  <a:cubicBezTo>
                    <a:pt x="1566" y="176"/>
                    <a:pt x="988" y="238"/>
                    <a:pt x="411" y="318"/>
                  </a:cubicBezTo>
                  <a:cubicBezTo>
                    <a:pt x="274" y="336"/>
                    <a:pt x="138" y="354"/>
                    <a:pt x="1" y="371"/>
                  </a:cubicBezTo>
                  <a:cubicBezTo>
                    <a:pt x="72" y="371"/>
                    <a:pt x="144" y="372"/>
                    <a:pt x="215" y="372"/>
                  </a:cubicBezTo>
                  <a:cubicBezTo>
                    <a:pt x="787" y="382"/>
                    <a:pt x="1361" y="407"/>
                    <a:pt x="1934" y="407"/>
                  </a:cubicBezTo>
                  <a:cubicBezTo>
                    <a:pt x="2078" y="407"/>
                    <a:pt x="2223" y="405"/>
                    <a:pt x="2368" y="401"/>
                  </a:cubicBezTo>
                  <a:cubicBezTo>
                    <a:pt x="3268" y="387"/>
                    <a:pt x="4165" y="320"/>
                    <a:pt x="5063" y="282"/>
                  </a:cubicBezTo>
                  <a:cubicBezTo>
                    <a:pt x="5423" y="266"/>
                    <a:pt x="5783" y="265"/>
                    <a:pt x="6144" y="265"/>
                  </a:cubicBezTo>
                  <a:cubicBezTo>
                    <a:pt x="6189" y="265"/>
                    <a:pt x="6234" y="265"/>
                    <a:pt x="6279" y="265"/>
                  </a:cubicBezTo>
                  <a:cubicBezTo>
                    <a:pt x="6414" y="265"/>
                    <a:pt x="6549" y="264"/>
                    <a:pt x="6685" y="263"/>
                  </a:cubicBezTo>
                  <a:cubicBezTo>
                    <a:pt x="7403" y="246"/>
                    <a:pt x="8124" y="224"/>
                    <a:pt x="8841" y="174"/>
                  </a:cubicBezTo>
                  <a:cubicBezTo>
                    <a:pt x="8265" y="113"/>
                    <a:pt x="7692" y="39"/>
                    <a:pt x="7112" y="20"/>
                  </a:cubicBezTo>
                  <a:cubicBezTo>
                    <a:pt x="6790" y="6"/>
                    <a:pt x="6467" y="0"/>
                    <a:pt x="61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59"/>
            <p:cNvSpPr/>
            <p:nvPr/>
          </p:nvSpPr>
          <p:spPr>
            <a:xfrm>
              <a:off x="6250375" y="2844575"/>
              <a:ext cx="71325" cy="115425"/>
            </a:xfrm>
            <a:custGeom>
              <a:rect b="b" l="l" r="r" t="t"/>
              <a:pathLst>
                <a:path extrusionOk="0" h="4617" w="2853">
                  <a:moveTo>
                    <a:pt x="1" y="0"/>
                  </a:moveTo>
                  <a:cubicBezTo>
                    <a:pt x="42" y="75"/>
                    <a:pt x="94" y="175"/>
                    <a:pt x="130" y="240"/>
                  </a:cubicBezTo>
                  <a:cubicBezTo>
                    <a:pt x="595" y="1142"/>
                    <a:pt x="1061" y="2047"/>
                    <a:pt x="1597" y="2911"/>
                  </a:cubicBezTo>
                  <a:cubicBezTo>
                    <a:pt x="1975" y="3509"/>
                    <a:pt x="2405" y="4070"/>
                    <a:pt x="2852" y="4617"/>
                  </a:cubicBezTo>
                  <a:cubicBezTo>
                    <a:pt x="2343" y="3627"/>
                    <a:pt x="1851" y="2623"/>
                    <a:pt x="1249" y="1684"/>
                  </a:cubicBezTo>
                  <a:cubicBezTo>
                    <a:pt x="862" y="1085"/>
                    <a:pt x="476" y="652"/>
                    <a:pt x="74" y="100"/>
                  </a:cubicBezTo>
                  <a:cubicBezTo>
                    <a:pt x="49" y="66"/>
                    <a:pt x="25" y="3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59"/>
            <p:cNvSpPr/>
            <p:nvPr/>
          </p:nvSpPr>
          <p:spPr>
            <a:xfrm>
              <a:off x="6293225" y="2813275"/>
              <a:ext cx="63425" cy="124200"/>
            </a:xfrm>
            <a:custGeom>
              <a:rect b="b" l="l" r="r" t="t"/>
              <a:pathLst>
                <a:path extrusionOk="0" h="4968" w="2537">
                  <a:moveTo>
                    <a:pt x="0" y="1"/>
                  </a:moveTo>
                  <a:lnTo>
                    <a:pt x="0" y="1"/>
                  </a:lnTo>
                  <a:cubicBezTo>
                    <a:pt x="34" y="76"/>
                    <a:pt x="69" y="150"/>
                    <a:pt x="103" y="226"/>
                  </a:cubicBezTo>
                  <a:cubicBezTo>
                    <a:pt x="383" y="839"/>
                    <a:pt x="542" y="1256"/>
                    <a:pt x="811" y="1849"/>
                  </a:cubicBezTo>
                  <a:cubicBezTo>
                    <a:pt x="1311" y="2929"/>
                    <a:pt x="1861" y="3988"/>
                    <a:pt x="2537" y="4968"/>
                  </a:cubicBezTo>
                  <a:cubicBezTo>
                    <a:pt x="2329" y="4442"/>
                    <a:pt x="2137" y="3908"/>
                    <a:pt x="1912" y="3391"/>
                  </a:cubicBezTo>
                  <a:cubicBezTo>
                    <a:pt x="1720" y="2940"/>
                    <a:pt x="1500" y="2501"/>
                    <a:pt x="1274" y="2066"/>
                  </a:cubicBezTo>
                  <a:cubicBezTo>
                    <a:pt x="923" y="1385"/>
                    <a:pt x="481" y="758"/>
                    <a:pt x="72" y="113"/>
                  </a:cubicBezTo>
                  <a:cubicBezTo>
                    <a:pt x="48" y="76"/>
                    <a:pt x="24" y="3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59"/>
            <p:cNvSpPr/>
            <p:nvPr/>
          </p:nvSpPr>
          <p:spPr>
            <a:xfrm>
              <a:off x="6325600" y="2759000"/>
              <a:ext cx="64075" cy="162525"/>
            </a:xfrm>
            <a:custGeom>
              <a:rect b="b" l="l" r="r" t="t"/>
              <a:pathLst>
                <a:path extrusionOk="0" h="6501" w="2563">
                  <a:moveTo>
                    <a:pt x="1" y="1"/>
                  </a:moveTo>
                  <a:cubicBezTo>
                    <a:pt x="19" y="52"/>
                    <a:pt x="37" y="105"/>
                    <a:pt x="55" y="156"/>
                  </a:cubicBezTo>
                  <a:cubicBezTo>
                    <a:pt x="235" y="658"/>
                    <a:pt x="377" y="1172"/>
                    <a:pt x="560" y="1671"/>
                  </a:cubicBezTo>
                  <a:cubicBezTo>
                    <a:pt x="758" y="2215"/>
                    <a:pt x="992" y="2743"/>
                    <a:pt x="1201" y="3282"/>
                  </a:cubicBezTo>
                  <a:cubicBezTo>
                    <a:pt x="1478" y="3999"/>
                    <a:pt x="1741" y="4720"/>
                    <a:pt x="2054" y="5423"/>
                  </a:cubicBezTo>
                  <a:cubicBezTo>
                    <a:pt x="2217" y="5785"/>
                    <a:pt x="2365" y="6154"/>
                    <a:pt x="2562" y="6500"/>
                  </a:cubicBezTo>
                  <a:cubicBezTo>
                    <a:pt x="2372" y="5900"/>
                    <a:pt x="2241" y="5281"/>
                    <a:pt x="2044" y="4683"/>
                  </a:cubicBezTo>
                  <a:cubicBezTo>
                    <a:pt x="1777" y="3847"/>
                    <a:pt x="1459" y="3029"/>
                    <a:pt x="1134" y="2215"/>
                  </a:cubicBezTo>
                  <a:cubicBezTo>
                    <a:pt x="844" y="1494"/>
                    <a:pt x="433" y="833"/>
                    <a:pt x="77" y="146"/>
                  </a:cubicBezTo>
                  <a:cubicBezTo>
                    <a:pt x="51" y="97"/>
                    <a:pt x="27" y="49"/>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59"/>
            <p:cNvSpPr/>
            <p:nvPr/>
          </p:nvSpPr>
          <p:spPr>
            <a:xfrm>
              <a:off x="6380400" y="2784000"/>
              <a:ext cx="35950" cy="138425"/>
            </a:xfrm>
            <a:custGeom>
              <a:rect b="b" l="l" r="r" t="t"/>
              <a:pathLst>
                <a:path extrusionOk="0" h="5537" w="1438">
                  <a:moveTo>
                    <a:pt x="0" y="1"/>
                  </a:moveTo>
                  <a:cubicBezTo>
                    <a:pt x="36" y="180"/>
                    <a:pt x="70" y="358"/>
                    <a:pt x="104" y="539"/>
                  </a:cubicBezTo>
                  <a:cubicBezTo>
                    <a:pt x="214" y="1138"/>
                    <a:pt x="320" y="1737"/>
                    <a:pt x="481" y="2324"/>
                  </a:cubicBezTo>
                  <a:cubicBezTo>
                    <a:pt x="620" y="2818"/>
                    <a:pt x="738" y="3316"/>
                    <a:pt x="889" y="3805"/>
                  </a:cubicBezTo>
                  <a:cubicBezTo>
                    <a:pt x="1068" y="4383"/>
                    <a:pt x="1264" y="4956"/>
                    <a:pt x="1438" y="5536"/>
                  </a:cubicBezTo>
                  <a:cubicBezTo>
                    <a:pt x="1309" y="4328"/>
                    <a:pt x="1056" y="3134"/>
                    <a:pt x="714" y="1969"/>
                  </a:cubicBezTo>
                  <a:cubicBezTo>
                    <a:pt x="519" y="1323"/>
                    <a:pt x="250" y="703"/>
                    <a:pt x="25" y="68"/>
                  </a:cubicBezTo>
                  <a:cubicBezTo>
                    <a:pt x="17" y="46"/>
                    <a:pt x="8" y="2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59"/>
            <p:cNvSpPr/>
            <p:nvPr/>
          </p:nvSpPr>
          <p:spPr>
            <a:xfrm>
              <a:off x="6419075" y="2790550"/>
              <a:ext cx="24675" cy="126275"/>
            </a:xfrm>
            <a:custGeom>
              <a:rect b="b" l="l" r="r" t="t"/>
              <a:pathLst>
                <a:path extrusionOk="0" h="5051" w="987">
                  <a:moveTo>
                    <a:pt x="0" y="1"/>
                  </a:moveTo>
                  <a:lnTo>
                    <a:pt x="0" y="1"/>
                  </a:lnTo>
                  <a:cubicBezTo>
                    <a:pt x="5" y="35"/>
                    <a:pt x="10" y="71"/>
                    <a:pt x="16" y="106"/>
                  </a:cubicBezTo>
                  <a:cubicBezTo>
                    <a:pt x="143" y="950"/>
                    <a:pt x="197" y="1557"/>
                    <a:pt x="358" y="2406"/>
                  </a:cubicBezTo>
                  <a:cubicBezTo>
                    <a:pt x="526" y="3297"/>
                    <a:pt x="776" y="4169"/>
                    <a:pt x="987" y="5051"/>
                  </a:cubicBezTo>
                  <a:cubicBezTo>
                    <a:pt x="943" y="4172"/>
                    <a:pt x="858" y="3291"/>
                    <a:pt x="682" y="2427"/>
                  </a:cubicBezTo>
                  <a:cubicBezTo>
                    <a:pt x="533" y="1684"/>
                    <a:pt x="289" y="965"/>
                    <a:pt x="72" y="240"/>
                  </a:cubicBezTo>
                  <a:cubicBezTo>
                    <a:pt x="49" y="161"/>
                    <a:pt x="25" y="8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59"/>
            <p:cNvSpPr/>
            <p:nvPr/>
          </p:nvSpPr>
          <p:spPr>
            <a:xfrm>
              <a:off x="6450450" y="2737675"/>
              <a:ext cx="22375" cy="174000"/>
            </a:xfrm>
            <a:custGeom>
              <a:rect b="b" l="l" r="r" t="t"/>
              <a:pathLst>
                <a:path extrusionOk="0" h="6960" w="895">
                  <a:moveTo>
                    <a:pt x="1" y="0"/>
                  </a:moveTo>
                  <a:lnTo>
                    <a:pt x="1" y="0"/>
                  </a:lnTo>
                  <a:cubicBezTo>
                    <a:pt x="14" y="95"/>
                    <a:pt x="26" y="192"/>
                    <a:pt x="36" y="289"/>
                  </a:cubicBezTo>
                  <a:cubicBezTo>
                    <a:pt x="86" y="778"/>
                    <a:pt x="92" y="1269"/>
                    <a:pt x="141" y="1758"/>
                  </a:cubicBezTo>
                  <a:cubicBezTo>
                    <a:pt x="186" y="2299"/>
                    <a:pt x="269" y="2834"/>
                    <a:pt x="350" y="3372"/>
                  </a:cubicBezTo>
                  <a:cubicBezTo>
                    <a:pt x="442" y="3983"/>
                    <a:pt x="528" y="4731"/>
                    <a:pt x="608" y="5263"/>
                  </a:cubicBezTo>
                  <a:cubicBezTo>
                    <a:pt x="653" y="5659"/>
                    <a:pt x="772" y="6346"/>
                    <a:pt x="834" y="6960"/>
                  </a:cubicBezTo>
                  <a:cubicBezTo>
                    <a:pt x="894" y="6353"/>
                    <a:pt x="889" y="5742"/>
                    <a:pt x="869" y="5134"/>
                  </a:cubicBezTo>
                  <a:cubicBezTo>
                    <a:pt x="835" y="4487"/>
                    <a:pt x="746" y="3847"/>
                    <a:pt x="663" y="3207"/>
                  </a:cubicBezTo>
                  <a:cubicBezTo>
                    <a:pt x="575" y="2531"/>
                    <a:pt x="486" y="1854"/>
                    <a:pt x="334" y="1189"/>
                  </a:cubicBezTo>
                  <a:cubicBezTo>
                    <a:pt x="267" y="895"/>
                    <a:pt x="171" y="610"/>
                    <a:pt x="91" y="321"/>
                  </a:cubicBezTo>
                  <a:cubicBezTo>
                    <a:pt x="60" y="213"/>
                    <a:pt x="30" y="107"/>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59"/>
            <p:cNvSpPr/>
            <p:nvPr/>
          </p:nvSpPr>
          <p:spPr>
            <a:xfrm>
              <a:off x="6493475" y="2697050"/>
              <a:ext cx="11475" cy="212375"/>
            </a:xfrm>
            <a:custGeom>
              <a:rect b="b" l="l" r="r" t="t"/>
              <a:pathLst>
                <a:path extrusionOk="0" h="8495" w="459">
                  <a:moveTo>
                    <a:pt x="206" y="0"/>
                  </a:moveTo>
                  <a:cubicBezTo>
                    <a:pt x="196" y="137"/>
                    <a:pt x="186" y="275"/>
                    <a:pt x="174" y="411"/>
                  </a:cubicBezTo>
                  <a:cubicBezTo>
                    <a:pt x="24" y="1787"/>
                    <a:pt x="119" y="3171"/>
                    <a:pt x="104" y="4551"/>
                  </a:cubicBezTo>
                  <a:cubicBezTo>
                    <a:pt x="101" y="5865"/>
                    <a:pt x="0" y="7182"/>
                    <a:pt x="133" y="8494"/>
                  </a:cubicBezTo>
                  <a:cubicBezTo>
                    <a:pt x="241" y="7774"/>
                    <a:pt x="351" y="7052"/>
                    <a:pt x="412" y="6326"/>
                  </a:cubicBezTo>
                  <a:cubicBezTo>
                    <a:pt x="457" y="5600"/>
                    <a:pt x="457" y="4871"/>
                    <a:pt x="459" y="4144"/>
                  </a:cubicBezTo>
                  <a:cubicBezTo>
                    <a:pt x="457" y="3520"/>
                    <a:pt x="452" y="2896"/>
                    <a:pt x="432" y="2271"/>
                  </a:cubicBezTo>
                  <a:cubicBezTo>
                    <a:pt x="405" y="1631"/>
                    <a:pt x="331" y="1008"/>
                    <a:pt x="251" y="402"/>
                  </a:cubicBezTo>
                  <a:cubicBezTo>
                    <a:pt x="235" y="268"/>
                    <a:pt x="220" y="134"/>
                    <a:pt x="20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59"/>
            <p:cNvSpPr/>
            <p:nvPr/>
          </p:nvSpPr>
          <p:spPr>
            <a:xfrm>
              <a:off x="6826925" y="3155375"/>
              <a:ext cx="191800" cy="36475"/>
            </a:xfrm>
            <a:custGeom>
              <a:rect b="b" l="l" r="r" t="t"/>
              <a:pathLst>
                <a:path extrusionOk="0" h="1459" w="7672">
                  <a:moveTo>
                    <a:pt x="7671" y="0"/>
                  </a:moveTo>
                  <a:lnTo>
                    <a:pt x="7671" y="0"/>
                  </a:lnTo>
                  <a:cubicBezTo>
                    <a:pt x="7550" y="13"/>
                    <a:pt x="7428" y="26"/>
                    <a:pt x="7308" y="37"/>
                  </a:cubicBezTo>
                  <a:cubicBezTo>
                    <a:pt x="6414" y="127"/>
                    <a:pt x="5516" y="160"/>
                    <a:pt x="4626" y="292"/>
                  </a:cubicBezTo>
                  <a:cubicBezTo>
                    <a:pt x="3773" y="435"/>
                    <a:pt x="2923" y="599"/>
                    <a:pt x="2084" y="812"/>
                  </a:cubicBezTo>
                  <a:cubicBezTo>
                    <a:pt x="1381" y="994"/>
                    <a:pt x="693" y="1234"/>
                    <a:pt x="1" y="1459"/>
                  </a:cubicBezTo>
                  <a:cubicBezTo>
                    <a:pt x="1692" y="1353"/>
                    <a:pt x="3372" y="1103"/>
                    <a:pt x="5024" y="728"/>
                  </a:cubicBezTo>
                  <a:cubicBezTo>
                    <a:pt x="5857" y="537"/>
                    <a:pt x="6666" y="266"/>
                    <a:pt x="7491" y="49"/>
                  </a:cubicBezTo>
                  <a:cubicBezTo>
                    <a:pt x="7552" y="32"/>
                    <a:pt x="7611" y="17"/>
                    <a:pt x="76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59"/>
            <p:cNvSpPr/>
            <p:nvPr/>
          </p:nvSpPr>
          <p:spPr>
            <a:xfrm>
              <a:off x="6784625" y="2988700"/>
              <a:ext cx="133600" cy="82400"/>
            </a:xfrm>
            <a:custGeom>
              <a:rect b="b" l="l" r="r" t="t"/>
              <a:pathLst>
                <a:path extrusionOk="0" h="3296" w="5344">
                  <a:moveTo>
                    <a:pt x="5344" y="0"/>
                  </a:moveTo>
                  <a:lnTo>
                    <a:pt x="5212" y="62"/>
                  </a:lnTo>
                  <a:cubicBezTo>
                    <a:pt x="4371" y="457"/>
                    <a:pt x="3549" y="780"/>
                    <a:pt x="2730" y="1278"/>
                  </a:cubicBezTo>
                  <a:cubicBezTo>
                    <a:pt x="1765" y="1869"/>
                    <a:pt x="888" y="2592"/>
                    <a:pt x="1" y="3296"/>
                  </a:cubicBezTo>
                  <a:cubicBezTo>
                    <a:pt x="1006" y="2852"/>
                    <a:pt x="2000" y="2373"/>
                    <a:pt x="2920" y="1770"/>
                  </a:cubicBezTo>
                  <a:cubicBezTo>
                    <a:pt x="3811" y="1186"/>
                    <a:pt x="4335" y="733"/>
                    <a:pt x="5114" y="165"/>
                  </a:cubicBezTo>
                  <a:cubicBezTo>
                    <a:pt x="5190" y="109"/>
                    <a:pt x="5267" y="54"/>
                    <a:pt x="53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59"/>
            <p:cNvSpPr/>
            <p:nvPr/>
          </p:nvSpPr>
          <p:spPr>
            <a:xfrm>
              <a:off x="6737750" y="2902850"/>
              <a:ext cx="107275" cy="108125"/>
            </a:xfrm>
            <a:custGeom>
              <a:rect b="b" l="l" r="r" t="t"/>
              <a:pathLst>
                <a:path extrusionOk="0" h="4325" w="4291">
                  <a:moveTo>
                    <a:pt x="4291" y="1"/>
                  </a:moveTo>
                  <a:lnTo>
                    <a:pt x="4291" y="1"/>
                  </a:lnTo>
                  <a:cubicBezTo>
                    <a:pt x="4219" y="57"/>
                    <a:pt x="4148" y="113"/>
                    <a:pt x="4076" y="169"/>
                  </a:cubicBezTo>
                  <a:cubicBezTo>
                    <a:pt x="3408" y="660"/>
                    <a:pt x="2663" y="1181"/>
                    <a:pt x="1969" y="1894"/>
                  </a:cubicBezTo>
                  <a:cubicBezTo>
                    <a:pt x="1494" y="2391"/>
                    <a:pt x="1072" y="2936"/>
                    <a:pt x="654" y="3482"/>
                  </a:cubicBezTo>
                  <a:cubicBezTo>
                    <a:pt x="423" y="3785"/>
                    <a:pt x="239" y="4051"/>
                    <a:pt x="1" y="4325"/>
                  </a:cubicBezTo>
                  <a:cubicBezTo>
                    <a:pt x="303" y="4130"/>
                    <a:pt x="550" y="3923"/>
                    <a:pt x="826" y="3689"/>
                  </a:cubicBezTo>
                  <a:cubicBezTo>
                    <a:pt x="1377" y="3223"/>
                    <a:pt x="1901" y="2722"/>
                    <a:pt x="2395" y="2195"/>
                  </a:cubicBezTo>
                  <a:cubicBezTo>
                    <a:pt x="2739" y="1825"/>
                    <a:pt x="3084" y="1454"/>
                    <a:pt x="3414" y="1071"/>
                  </a:cubicBezTo>
                  <a:cubicBezTo>
                    <a:pt x="3680" y="756"/>
                    <a:pt x="3828" y="542"/>
                    <a:pt x="4091" y="232"/>
                  </a:cubicBezTo>
                  <a:cubicBezTo>
                    <a:pt x="4157" y="154"/>
                    <a:pt x="4224" y="77"/>
                    <a:pt x="42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59"/>
            <p:cNvSpPr/>
            <p:nvPr/>
          </p:nvSpPr>
          <p:spPr>
            <a:xfrm>
              <a:off x="6814250" y="3096750"/>
              <a:ext cx="167100" cy="54450"/>
            </a:xfrm>
            <a:custGeom>
              <a:rect b="b" l="l" r="r" t="t"/>
              <a:pathLst>
                <a:path extrusionOk="0" h="2178" w="6684">
                  <a:moveTo>
                    <a:pt x="6684" y="0"/>
                  </a:moveTo>
                  <a:cubicBezTo>
                    <a:pt x="5521" y="261"/>
                    <a:pt x="4378" y="596"/>
                    <a:pt x="3245" y="963"/>
                  </a:cubicBezTo>
                  <a:cubicBezTo>
                    <a:pt x="2143" y="1311"/>
                    <a:pt x="1056" y="1703"/>
                    <a:pt x="0" y="2178"/>
                  </a:cubicBezTo>
                  <a:cubicBezTo>
                    <a:pt x="1184" y="1913"/>
                    <a:pt x="2338" y="1537"/>
                    <a:pt x="3482" y="1138"/>
                  </a:cubicBezTo>
                  <a:cubicBezTo>
                    <a:pt x="3915" y="991"/>
                    <a:pt x="4355" y="864"/>
                    <a:pt x="4787" y="715"/>
                  </a:cubicBezTo>
                  <a:cubicBezTo>
                    <a:pt x="5426" y="497"/>
                    <a:pt x="6056" y="250"/>
                    <a:pt x="66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59"/>
            <p:cNvSpPr/>
            <p:nvPr/>
          </p:nvSpPr>
          <p:spPr>
            <a:xfrm>
              <a:off x="6697850" y="2834275"/>
              <a:ext cx="121450" cy="145725"/>
            </a:xfrm>
            <a:custGeom>
              <a:rect b="b" l="l" r="r" t="t"/>
              <a:pathLst>
                <a:path extrusionOk="0" h="5829" w="4858">
                  <a:moveTo>
                    <a:pt x="4858" y="0"/>
                  </a:moveTo>
                  <a:lnTo>
                    <a:pt x="4553" y="302"/>
                  </a:lnTo>
                  <a:cubicBezTo>
                    <a:pt x="3718" y="1095"/>
                    <a:pt x="2939" y="1945"/>
                    <a:pt x="2193" y="2821"/>
                  </a:cubicBezTo>
                  <a:cubicBezTo>
                    <a:pt x="1334" y="3821"/>
                    <a:pt x="705" y="4629"/>
                    <a:pt x="0" y="5828"/>
                  </a:cubicBezTo>
                  <a:cubicBezTo>
                    <a:pt x="1086" y="4638"/>
                    <a:pt x="2112" y="3397"/>
                    <a:pt x="3159" y="2172"/>
                  </a:cubicBezTo>
                  <a:cubicBezTo>
                    <a:pt x="3790" y="1432"/>
                    <a:pt x="4151" y="896"/>
                    <a:pt x="4774" y="107"/>
                  </a:cubicBezTo>
                  <a:cubicBezTo>
                    <a:pt x="4801" y="71"/>
                    <a:pt x="4830" y="36"/>
                    <a:pt x="4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59"/>
            <p:cNvSpPr/>
            <p:nvPr/>
          </p:nvSpPr>
          <p:spPr>
            <a:xfrm>
              <a:off x="6767625" y="2920100"/>
              <a:ext cx="161950" cy="124400"/>
            </a:xfrm>
            <a:custGeom>
              <a:rect b="b" l="l" r="r" t="t"/>
              <a:pathLst>
                <a:path extrusionOk="0" h="4976" w="6478">
                  <a:moveTo>
                    <a:pt x="6478" y="1"/>
                  </a:moveTo>
                  <a:cubicBezTo>
                    <a:pt x="6360" y="68"/>
                    <a:pt x="6245" y="138"/>
                    <a:pt x="6129" y="206"/>
                  </a:cubicBezTo>
                  <a:cubicBezTo>
                    <a:pt x="5583" y="529"/>
                    <a:pt x="5037" y="848"/>
                    <a:pt x="4510" y="1199"/>
                  </a:cubicBezTo>
                  <a:cubicBezTo>
                    <a:pt x="3955" y="1575"/>
                    <a:pt x="3222" y="2123"/>
                    <a:pt x="2811" y="2436"/>
                  </a:cubicBezTo>
                  <a:cubicBezTo>
                    <a:pt x="2085" y="2995"/>
                    <a:pt x="1348" y="3544"/>
                    <a:pt x="706" y="4200"/>
                  </a:cubicBezTo>
                  <a:cubicBezTo>
                    <a:pt x="464" y="4452"/>
                    <a:pt x="207" y="4695"/>
                    <a:pt x="0" y="4976"/>
                  </a:cubicBezTo>
                  <a:cubicBezTo>
                    <a:pt x="177" y="4809"/>
                    <a:pt x="392" y="4677"/>
                    <a:pt x="592" y="4528"/>
                  </a:cubicBezTo>
                  <a:cubicBezTo>
                    <a:pt x="1042" y="4207"/>
                    <a:pt x="1495" y="3891"/>
                    <a:pt x="1936" y="3557"/>
                  </a:cubicBezTo>
                  <a:cubicBezTo>
                    <a:pt x="2559" y="3078"/>
                    <a:pt x="3164" y="2575"/>
                    <a:pt x="3780" y="2087"/>
                  </a:cubicBezTo>
                  <a:cubicBezTo>
                    <a:pt x="4539" y="1492"/>
                    <a:pt x="5258" y="931"/>
                    <a:pt x="6209" y="203"/>
                  </a:cubicBezTo>
                  <a:cubicBezTo>
                    <a:pt x="6299" y="136"/>
                    <a:pt x="6387" y="68"/>
                    <a:pt x="64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59"/>
            <p:cNvSpPr/>
            <p:nvPr/>
          </p:nvSpPr>
          <p:spPr>
            <a:xfrm>
              <a:off x="6808425" y="3041025"/>
              <a:ext cx="157900" cy="76075"/>
            </a:xfrm>
            <a:custGeom>
              <a:rect b="b" l="l" r="r" t="t"/>
              <a:pathLst>
                <a:path extrusionOk="0" h="3043" w="6316">
                  <a:moveTo>
                    <a:pt x="6315" y="1"/>
                  </a:moveTo>
                  <a:lnTo>
                    <a:pt x="6315" y="1"/>
                  </a:lnTo>
                  <a:cubicBezTo>
                    <a:pt x="6231" y="30"/>
                    <a:pt x="6148" y="57"/>
                    <a:pt x="6062" y="86"/>
                  </a:cubicBezTo>
                  <a:cubicBezTo>
                    <a:pt x="5105" y="409"/>
                    <a:pt x="4268" y="643"/>
                    <a:pt x="3436" y="1086"/>
                  </a:cubicBezTo>
                  <a:cubicBezTo>
                    <a:pt x="2817" y="1403"/>
                    <a:pt x="2190" y="1703"/>
                    <a:pt x="1582" y="2041"/>
                  </a:cubicBezTo>
                  <a:cubicBezTo>
                    <a:pt x="1036" y="2344"/>
                    <a:pt x="517" y="2693"/>
                    <a:pt x="0" y="3043"/>
                  </a:cubicBezTo>
                  <a:cubicBezTo>
                    <a:pt x="800" y="2718"/>
                    <a:pt x="1497" y="2435"/>
                    <a:pt x="2293" y="2054"/>
                  </a:cubicBezTo>
                  <a:cubicBezTo>
                    <a:pt x="2956" y="1720"/>
                    <a:pt x="3622" y="1390"/>
                    <a:pt x="4282" y="1050"/>
                  </a:cubicBezTo>
                  <a:cubicBezTo>
                    <a:pt x="4897" y="727"/>
                    <a:pt x="5508" y="396"/>
                    <a:pt x="6131" y="91"/>
                  </a:cubicBezTo>
                  <a:cubicBezTo>
                    <a:pt x="6194" y="62"/>
                    <a:pt x="6254" y="31"/>
                    <a:pt x="6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59"/>
            <p:cNvSpPr/>
            <p:nvPr/>
          </p:nvSpPr>
          <p:spPr>
            <a:xfrm>
              <a:off x="6827000" y="3208575"/>
              <a:ext cx="139275" cy="14100"/>
            </a:xfrm>
            <a:custGeom>
              <a:rect b="b" l="l" r="r" t="t"/>
              <a:pathLst>
                <a:path extrusionOk="0" h="564" w="5571">
                  <a:moveTo>
                    <a:pt x="3918" y="0"/>
                  </a:moveTo>
                  <a:cubicBezTo>
                    <a:pt x="3682" y="0"/>
                    <a:pt x="3447" y="6"/>
                    <a:pt x="3211" y="25"/>
                  </a:cubicBezTo>
                  <a:cubicBezTo>
                    <a:pt x="2513" y="83"/>
                    <a:pt x="1821" y="185"/>
                    <a:pt x="1133" y="319"/>
                  </a:cubicBezTo>
                  <a:cubicBezTo>
                    <a:pt x="755" y="390"/>
                    <a:pt x="374" y="450"/>
                    <a:pt x="1" y="556"/>
                  </a:cubicBezTo>
                  <a:cubicBezTo>
                    <a:pt x="603" y="529"/>
                    <a:pt x="1208" y="563"/>
                    <a:pt x="1810" y="510"/>
                  </a:cubicBezTo>
                  <a:cubicBezTo>
                    <a:pt x="2496" y="466"/>
                    <a:pt x="3472" y="334"/>
                    <a:pt x="3897" y="277"/>
                  </a:cubicBezTo>
                  <a:cubicBezTo>
                    <a:pt x="4398" y="206"/>
                    <a:pt x="4896" y="110"/>
                    <a:pt x="5397" y="48"/>
                  </a:cubicBezTo>
                  <a:cubicBezTo>
                    <a:pt x="5456" y="41"/>
                    <a:pt x="5513" y="33"/>
                    <a:pt x="5570" y="27"/>
                  </a:cubicBezTo>
                  <a:lnTo>
                    <a:pt x="5309" y="27"/>
                  </a:lnTo>
                  <a:cubicBezTo>
                    <a:pt x="4845" y="24"/>
                    <a:pt x="4382" y="0"/>
                    <a:pt x="39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59"/>
            <p:cNvSpPr/>
            <p:nvPr/>
          </p:nvSpPr>
          <p:spPr>
            <a:xfrm>
              <a:off x="6831675" y="3243775"/>
              <a:ext cx="221025" cy="10175"/>
            </a:xfrm>
            <a:custGeom>
              <a:rect b="b" l="l" r="r" t="t"/>
              <a:pathLst>
                <a:path extrusionOk="0" h="407" w="8841">
                  <a:moveTo>
                    <a:pt x="2698" y="0"/>
                  </a:moveTo>
                  <a:cubicBezTo>
                    <a:pt x="2375" y="0"/>
                    <a:pt x="2052" y="6"/>
                    <a:pt x="1729" y="20"/>
                  </a:cubicBezTo>
                  <a:cubicBezTo>
                    <a:pt x="1152" y="39"/>
                    <a:pt x="576" y="113"/>
                    <a:pt x="0" y="174"/>
                  </a:cubicBezTo>
                  <a:cubicBezTo>
                    <a:pt x="718" y="224"/>
                    <a:pt x="1439" y="246"/>
                    <a:pt x="2157" y="263"/>
                  </a:cubicBezTo>
                  <a:cubicBezTo>
                    <a:pt x="2292" y="264"/>
                    <a:pt x="2427" y="265"/>
                    <a:pt x="2562" y="265"/>
                  </a:cubicBezTo>
                  <a:cubicBezTo>
                    <a:pt x="2607" y="265"/>
                    <a:pt x="2652" y="265"/>
                    <a:pt x="2697" y="265"/>
                  </a:cubicBezTo>
                  <a:cubicBezTo>
                    <a:pt x="3058" y="265"/>
                    <a:pt x="3418" y="266"/>
                    <a:pt x="3779" y="282"/>
                  </a:cubicBezTo>
                  <a:cubicBezTo>
                    <a:pt x="4678" y="320"/>
                    <a:pt x="5575" y="387"/>
                    <a:pt x="6475" y="401"/>
                  </a:cubicBezTo>
                  <a:cubicBezTo>
                    <a:pt x="6619" y="405"/>
                    <a:pt x="6764" y="407"/>
                    <a:pt x="6909" y="407"/>
                  </a:cubicBezTo>
                  <a:cubicBezTo>
                    <a:pt x="7481" y="407"/>
                    <a:pt x="8054" y="382"/>
                    <a:pt x="8627" y="372"/>
                  </a:cubicBezTo>
                  <a:cubicBezTo>
                    <a:pt x="8697" y="372"/>
                    <a:pt x="8770" y="371"/>
                    <a:pt x="8840" y="371"/>
                  </a:cubicBezTo>
                  <a:cubicBezTo>
                    <a:pt x="8705" y="354"/>
                    <a:pt x="8568" y="336"/>
                    <a:pt x="8432" y="318"/>
                  </a:cubicBezTo>
                  <a:cubicBezTo>
                    <a:pt x="7855" y="238"/>
                    <a:pt x="7275" y="176"/>
                    <a:pt x="6695" y="145"/>
                  </a:cubicBezTo>
                  <a:cubicBezTo>
                    <a:pt x="6153" y="117"/>
                    <a:pt x="5611" y="113"/>
                    <a:pt x="5070" y="82"/>
                  </a:cubicBezTo>
                  <a:cubicBezTo>
                    <a:pt x="4280" y="37"/>
                    <a:pt x="3489" y="0"/>
                    <a:pt x="26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59"/>
            <p:cNvSpPr/>
            <p:nvPr/>
          </p:nvSpPr>
          <p:spPr>
            <a:xfrm>
              <a:off x="6675350" y="2844575"/>
              <a:ext cx="71300" cy="115425"/>
            </a:xfrm>
            <a:custGeom>
              <a:rect b="b" l="l" r="r" t="t"/>
              <a:pathLst>
                <a:path extrusionOk="0" h="4617" w="2852">
                  <a:moveTo>
                    <a:pt x="2852" y="0"/>
                  </a:moveTo>
                  <a:lnTo>
                    <a:pt x="2852" y="0"/>
                  </a:lnTo>
                  <a:cubicBezTo>
                    <a:pt x="2827" y="33"/>
                    <a:pt x="2802" y="66"/>
                    <a:pt x="2779" y="100"/>
                  </a:cubicBezTo>
                  <a:cubicBezTo>
                    <a:pt x="2375" y="652"/>
                    <a:pt x="1991" y="1085"/>
                    <a:pt x="1603" y="1684"/>
                  </a:cubicBezTo>
                  <a:cubicBezTo>
                    <a:pt x="1000" y="2623"/>
                    <a:pt x="511" y="3627"/>
                    <a:pt x="0" y="4617"/>
                  </a:cubicBezTo>
                  <a:cubicBezTo>
                    <a:pt x="447" y="4070"/>
                    <a:pt x="877" y="3509"/>
                    <a:pt x="1256" y="2911"/>
                  </a:cubicBezTo>
                  <a:cubicBezTo>
                    <a:pt x="1791" y="2047"/>
                    <a:pt x="2257" y="1142"/>
                    <a:pt x="2722" y="240"/>
                  </a:cubicBezTo>
                  <a:cubicBezTo>
                    <a:pt x="2757" y="175"/>
                    <a:pt x="2811" y="75"/>
                    <a:pt x="28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59"/>
            <p:cNvSpPr/>
            <p:nvPr/>
          </p:nvSpPr>
          <p:spPr>
            <a:xfrm>
              <a:off x="6640400" y="2813275"/>
              <a:ext cx="63450" cy="124200"/>
            </a:xfrm>
            <a:custGeom>
              <a:rect b="b" l="l" r="r" t="t"/>
              <a:pathLst>
                <a:path extrusionOk="0" h="4968" w="2538">
                  <a:moveTo>
                    <a:pt x="2537" y="1"/>
                  </a:moveTo>
                  <a:lnTo>
                    <a:pt x="2537" y="1"/>
                  </a:lnTo>
                  <a:cubicBezTo>
                    <a:pt x="2513" y="39"/>
                    <a:pt x="2490" y="76"/>
                    <a:pt x="2465" y="113"/>
                  </a:cubicBezTo>
                  <a:cubicBezTo>
                    <a:pt x="2056" y="758"/>
                    <a:pt x="1614" y="1385"/>
                    <a:pt x="1263" y="2066"/>
                  </a:cubicBezTo>
                  <a:cubicBezTo>
                    <a:pt x="1038" y="2501"/>
                    <a:pt x="817" y="2940"/>
                    <a:pt x="626" y="3391"/>
                  </a:cubicBezTo>
                  <a:cubicBezTo>
                    <a:pt x="400" y="3908"/>
                    <a:pt x="209" y="4442"/>
                    <a:pt x="1" y="4968"/>
                  </a:cubicBezTo>
                  <a:cubicBezTo>
                    <a:pt x="676" y="3988"/>
                    <a:pt x="1226" y="2929"/>
                    <a:pt x="1727" y="1849"/>
                  </a:cubicBezTo>
                  <a:cubicBezTo>
                    <a:pt x="1995" y="1256"/>
                    <a:pt x="2154" y="839"/>
                    <a:pt x="2434" y="226"/>
                  </a:cubicBezTo>
                  <a:cubicBezTo>
                    <a:pt x="2468" y="150"/>
                    <a:pt x="2503" y="76"/>
                    <a:pt x="2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59"/>
            <p:cNvSpPr/>
            <p:nvPr/>
          </p:nvSpPr>
          <p:spPr>
            <a:xfrm>
              <a:off x="6607400" y="2759000"/>
              <a:ext cx="64050" cy="162525"/>
            </a:xfrm>
            <a:custGeom>
              <a:rect b="b" l="l" r="r" t="t"/>
              <a:pathLst>
                <a:path extrusionOk="0" h="6501" w="2562">
                  <a:moveTo>
                    <a:pt x="2562" y="1"/>
                  </a:moveTo>
                  <a:lnTo>
                    <a:pt x="2562" y="1"/>
                  </a:lnTo>
                  <a:cubicBezTo>
                    <a:pt x="2536" y="49"/>
                    <a:pt x="2511" y="97"/>
                    <a:pt x="2485" y="146"/>
                  </a:cubicBezTo>
                  <a:cubicBezTo>
                    <a:pt x="2129" y="833"/>
                    <a:pt x="1718" y="1494"/>
                    <a:pt x="1429" y="2215"/>
                  </a:cubicBezTo>
                  <a:cubicBezTo>
                    <a:pt x="1102" y="3029"/>
                    <a:pt x="785" y="3847"/>
                    <a:pt x="518" y="4683"/>
                  </a:cubicBezTo>
                  <a:cubicBezTo>
                    <a:pt x="322" y="5281"/>
                    <a:pt x="191" y="5900"/>
                    <a:pt x="0" y="6500"/>
                  </a:cubicBezTo>
                  <a:cubicBezTo>
                    <a:pt x="196" y="6154"/>
                    <a:pt x="345" y="5785"/>
                    <a:pt x="508" y="5423"/>
                  </a:cubicBezTo>
                  <a:cubicBezTo>
                    <a:pt x="821" y="4720"/>
                    <a:pt x="1085" y="3999"/>
                    <a:pt x="1362" y="3282"/>
                  </a:cubicBezTo>
                  <a:cubicBezTo>
                    <a:pt x="1571" y="2743"/>
                    <a:pt x="1805" y="2215"/>
                    <a:pt x="2002" y="1671"/>
                  </a:cubicBezTo>
                  <a:cubicBezTo>
                    <a:pt x="2186" y="1172"/>
                    <a:pt x="2328" y="658"/>
                    <a:pt x="2507" y="156"/>
                  </a:cubicBezTo>
                  <a:cubicBezTo>
                    <a:pt x="2526" y="105"/>
                    <a:pt x="2543" y="52"/>
                    <a:pt x="25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59"/>
            <p:cNvSpPr/>
            <p:nvPr/>
          </p:nvSpPr>
          <p:spPr>
            <a:xfrm>
              <a:off x="6580700" y="2784000"/>
              <a:ext cx="35975" cy="138425"/>
            </a:xfrm>
            <a:custGeom>
              <a:rect b="b" l="l" r="r" t="t"/>
              <a:pathLst>
                <a:path extrusionOk="0" h="5537" w="1439">
                  <a:moveTo>
                    <a:pt x="1438" y="1"/>
                  </a:moveTo>
                  <a:cubicBezTo>
                    <a:pt x="1431" y="24"/>
                    <a:pt x="1422" y="46"/>
                    <a:pt x="1413" y="68"/>
                  </a:cubicBezTo>
                  <a:cubicBezTo>
                    <a:pt x="1189" y="703"/>
                    <a:pt x="919" y="1323"/>
                    <a:pt x="723" y="1969"/>
                  </a:cubicBezTo>
                  <a:cubicBezTo>
                    <a:pt x="383" y="3134"/>
                    <a:pt x="128" y="4328"/>
                    <a:pt x="0" y="5536"/>
                  </a:cubicBezTo>
                  <a:cubicBezTo>
                    <a:pt x="175" y="4956"/>
                    <a:pt x="370" y="4383"/>
                    <a:pt x="548" y="3805"/>
                  </a:cubicBezTo>
                  <a:cubicBezTo>
                    <a:pt x="701" y="3316"/>
                    <a:pt x="818" y="2818"/>
                    <a:pt x="957" y="2324"/>
                  </a:cubicBezTo>
                  <a:cubicBezTo>
                    <a:pt x="1119" y="1737"/>
                    <a:pt x="1225" y="1138"/>
                    <a:pt x="1334" y="539"/>
                  </a:cubicBezTo>
                  <a:cubicBezTo>
                    <a:pt x="1367" y="358"/>
                    <a:pt x="1402" y="180"/>
                    <a:pt x="14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59"/>
            <p:cNvSpPr/>
            <p:nvPr/>
          </p:nvSpPr>
          <p:spPr>
            <a:xfrm>
              <a:off x="6553300" y="2790550"/>
              <a:ext cx="24700" cy="126275"/>
            </a:xfrm>
            <a:custGeom>
              <a:rect b="b" l="l" r="r" t="t"/>
              <a:pathLst>
                <a:path extrusionOk="0" h="5051" w="988">
                  <a:moveTo>
                    <a:pt x="987" y="1"/>
                  </a:moveTo>
                  <a:cubicBezTo>
                    <a:pt x="963" y="80"/>
                    <a:pt x="939" y="161"/>
                    <a:pt x="915" y="240"/>
                  </a:cubicBezTo>
                  <a:cubicBezTo>
                    <a:pt x="699" y="965"/>
                    <a:pt x="455" y="1684"/>
                    <a:pt x="306" y="2427"/>
                  </a:cubicBezTo>
                  <a:cubicBezTo>
                    <a:pt x="128" y="3291"/>
                    <a:pt x="43" y="4172"/>
                    <a:pt x="1" y="5051"/>
                  </a:cubicBezTo>
                  <a:cubicBezTo>
                    <a:pt x="212" y="4169"/>
                    <a:pt x="460" y="3297"/>
                    <a:pt x="630" y="2406"/>
                  </a:cubicBezTo>
                  <a:cubicBezTo>
                    <a:pt x="790" y="1557"/>
                    <a:pt x="844" y="950"/>
                    <a:pt x="972" y="106"/>
                  </a:cubicBezTo>
                  <a:cubicBezTo>
                    <a:pt x="977" y="71"/>
                    <a:pt x="982" y="35"/>
                    <a:pt x="9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59"/>
            <p:cNvSpPr/>
            <p:nvPr/>
          </p:nvSpPr>
          <p:spPr>
            <a:xfrm>
              <a:off x="6524250" y="2737675"/>
              <a:ext cx="22350" cy="174000"/>
            </a:xfrm>
            <a:custGeom>
              <a:rect b="b" l="l" r="r" t="t"/>
              <a:pathLst>
                <a:path extrusionOk="0" h="6960" w="894">
                  <a:moveTo>
                    <a:pt x="894" y="0"/>
                  </a:moveTo>
                  <a:lnTo>
                    <a:pt x="894" y="0"/>
                  </a:lnTo>
                  <a:cubicBezTo>
                    <a:pt x="864" y="107"/>
                    <a:pt x="834" y="213"/>
                    <a:pt x="803" y="321"/>
                  </a:cubicBezTo>
                  <a:cubicBezTo>
                    <a:pt x="722" y="610"/>
                    <a:pt x="627" y="895"/>
                    <a:pt x="560" y="1189"/>
                  </a:cubicBezTo>
                  <a:cubicBezTo>
                    <a:pt x="408" y="1854"/>
                    <a:pt x="319" y="2531"/>
                    <a:pt x="232" y="3207"/>
                  </a:cubicBezTo>
                  <a:cubicBezTo>
                    <a:pt x="148" y="3847"/>
                    <a:pt x="60" y="4487"/>
                    <a:pt x="26" y="5134"/>
                  </a:cubicBezTo>
                  <a:cubicBezTo>
                    <a:pt x="4" y="5742"/>
                    <a:pt x="0" y="6353"/>
                    <a:pt x="61" y="6960"/>
                  </a:cubicBezTo>
                  <a:cubicBezTo>
                    <a:pt x="123" y="6346"/>
                    <a:pt x="241" y="5659"/>
                    <a:pt x="286" y="5263"/>
                  </a:cubicBezTo>
                  <a:cubicBezTo>
                    <a:pt x="366" y="4731"/>
                    <a:pt x="452" y="3983"/>
                    <a:pt x="545" y="3372"/>
                  </a:cubicBezTo>
                  <a:cubicBezTo>
                    <a:pt x="625" y="2834"/>
                    <a:pt x="709" y="2299"/>
                    <a:pt x="754" y="1758"/>
                  </a:cubicBezTo>
                  <a:cubicBezTo>
                    <a:pt x="802" y="1269"/>
                    <a:pt x="808" y="778"/>
                    <a:pt x="859" y="289"/>
                  </a:cubicBezTo>
                  <a:cubicBezTo>
                    <a:pt x="868" y="192"/>
                    <a:pt x="881" y="95"/>
                    <a:pt x="8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59"/>
            <p:cNvSpPr/>
            <p:nvPr/>
          </p:nvSpPr>
          <p:spPr>
            <a:xfrm>
              <a:off x="5978350" y="3305375"/>
              <a:ext cx="191775" cy="36475"/>
            </a:xfrm>
            <a:custGeom>
              <a:rect b="b" l="l" r="r" t="t"/>
              <a:pathLst>
                <a:path extrusionOk="0" h="1459" w="7671">
                  <a:moveTo>
                    <a:pt x="7671" y="0"/>
                  </a:moveTo>
                  <a:cubicBezTo>
                    <a:pt x="5980" y="105"/>
                    <a:pt x="4298" y="356"/>
                    <a:pt x="2647" y="729"/>
                  </a:cubicBezTo>
                  <a:cubicBezTo>
                    <a:pt x="1815" y="922"/>
                    <a:pt x="1006" y="1192"/>
                    <a:pt x="181" y="1409"/>
                  </a:cubicBezTo>
                  <a:cubicBezTo>
                    <a:pt x="120" y="1427"/>
                    <a:pt x="60" y="1442"/>
                    <a:pt x="0" y="1458"/>
                  </a:cubicBezTo>
                  <a:cubicBezTo>
                    <a:pt x="122" y="1445"/>
                    <a:pt x="243" y="1433"/>
                    <a:pt x="364" y="1421"/>
                  </a:cubicBezTo>
                  <a:cubicBezTo>
                    <a:pt x="1258" y="1331"/>
                    <a:pt x="2156" y="1299"/>
                    <a:pt x="3046" y="1166"/>
                  </a:cubicBezTo>
                  <a:cubicBezTo>
                    <a:pt x="3898" y="1023"/>
                    <a:pt x="4749" y="860"/>
                    <a:pt x="5587" y="646"/>
                  </a:cubicBezTo>
                  <a:cubicBezTo>
                    <a:pt x="6291" y="465"/>
                    <a:pt x="6978" y="224"/>
                    <a:pt x="76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59"/>
            <p:cNvSpPr/>
            <p:nvPr/>
          </p:nvSpPr>
          <p:spPr>
            <a:xfrm>
              <a:off x="6078825" y="3426125"/>
              <a:ext cx="133600" cy="82400"/>
            </a:xfrm>
            <a:custGeom>
              <a:rect b="b" l="l" r="r" t="t"/>
              <a:pathLst>
                <a:path extrusionOk="0" h="3296" w="5344">
                  <a:moveTo>
                    <a:pt x="5344" y="0"/>
                  </a:moveTo>
                  <a:lnTo>
                    <a:pt x="5344" y="0"/>
                  </a:lnTo>
                  <a:cubicBezTo>
                    <a:pt x="4339" y="444"/>
                    <a:pt x="3345" y="923"/>
                    <a:pt x="2424" y="1525"/>
                  </a:cubicBezTo>
                  <a:cubicBezTo>
                    <a:pt x="1533" y="2110"/>
                    <a:pt x="1009" y="2561"/>
                    <a:pt x="230" y="3131"/>
                  </a:cubicBezTo>
                  <a:cubicBezTo>
                    <a:pt x="154" y="3185"/>
                    <a:pt x="77" y="3241"/>
                    <a:pt x="1" y="3296"/>
                  </a:cubicBezTo>
                  <a:lnTo>
                    <a:pt x="133" y="3234"/>
                  </a:lnTo>
                  <a:cubicBezTo>
                    <a:pt x="973" y="2838"/>
                    <a:pt x="1796" y="2515"/>
                    <a:pt x="2615" y="2018"/>
                  </a:cubicBezTo>
                  <a:cubicBezTo>
                    <a:pt x="3580" y="1427"/>
                    <a:pt x="4457" y="705"/>
                    <a:pt x="53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59"/>
            <p:cNvSpPr/>
            <p:nvPr/>
          </p:nvSpPr>
          <p:spPr>
            <a:xfrm>
              <a:off x="6233300" y="3486200"/>
              <a:ext cx="26100" cy="27525"/>
            </a:xfrm>
            <a:custGeom>
              <a:rect b="b" l="l" r="r" t="t"/>
              <a:pathLst>
                <a:path extrusionOk="0" h="1101" w="1044">
                  <a:moveTo>
                    <a:pt x="1043" y="1"/>
                  </a:moveTo>
                  <a:lnTo>
                    <a:pt x="1043" y="1"/>
                  </a:lnTo>
                  <a:cubicBezTo>
                    <a:pt x="740" y="194"/>
                    <a:pt x="492" y="402"/>
                    <a:pt x="216" y="636"/>
                  </a:cubicBezTo>
                  <a:cubicBezTo>
                    <a:pt x="144" y="697"/>
                    <a:pt x="72" y="759"/>
                    <a:pt x="1" y="821"/>
                  </a:cubicBezTo>
                  <a:cubicBezTo>
                    <a:pt x="61" y="917"/>
                    <a:pt x="123" y="1010"/>
                    <a:pt x="189" y="1101"/>
                  </a:cubicBezTo>
                  <a:cubicBezTo>
                    <a:pt x="255" y="1016"/>
                    <a:pt x="320" y="930"/>
                    <a:pt x="386" y="845"/>
                  </a:cubicBezTo>
                  <a:cubicBezTo>
                    <a:pt x="618" y="541"/>
                    <a:pt x="801" y="277"/>
                    <a:pt x="10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59"/>
            <p:cNvSpPr/>
            <p:nvPr/>
          </p:nvSpPr>
          <p:spPr>
            <a:xfrm>
              <a:off x="6152050" y="3521950"/>
              <a:ext cx="71225" cy="72350"/>
            </a:xfrm>
            <a:custGeom>
              <a:rect b="b" l="l" r="r" t="t"/>
              <a:pathLst>
                <a:path extrusionOk="0" h="2894" w="2849">
                  <a:moveTo>
                    <a:pt x="2587" y="0"/>
                  </a:moveTo>
                  <a:cubicBezTo>
                    <a:pt x="2352" y="227"/>
                    <a:pt x="2121" y="461"/>
                    <a:pt x="1897" y="698"/>
                  </a:cubicBezTo>
                  <a:cubicBezTo>
                    <a:pt x="1552" y="1069"/>
                    <a:pt x="1209" y="1441"/>
                    <a:pt x="877" y="1823"/>
                  </a:cubicBezTo>
                  <a:cubicBezTo>
                    <a:pt x="611" y="2139"/>
                    <a:pt x="463" y="2351"/>
                    <a:pt x="200" y="2661"/>
                  </a:cubicBezTo>
                  <a:cubicBezTo>
                    <a:pt x="135" y="2739"/>
                    <a:pt x="68" y="2816"/>
                    <a:pt x="1" y="2893"/>
                  </a:cubicBezTo>
                  <a:lnTo>
                    <a:pt x="1" y="2893"/>
                  </a:lnTo>
                  <a:cubicBezTo>
                    <a:pt x="72" y="2837"/>
                    <a:pt x="144" y="2781"/>
                    <a:pt x="216" y="2726"/>
                  </a:cubicBezTo>
                  <a:cubicBezTo>
                    <a:pt x="882" y="2234"/>
                    <a:pt x="1629" y="1713"/>
                    <a:pt x="2323" y="1001"/>
                  </a:cubicBezTo>
                  <a:cubicBezTo>
                    <a:pt x="2504" y="811"/>
                    <a:pt x="2678" y="612"/>
                    <a:pt x="2848" y="410"/>
                  </a:cubicBezTo>
                  <a:cubicBezTo>
                    <a:pt x="2811" y="361"/>
                    <a:pt x="2777" y="311"/>
                    <a:pt x="2748" y="266"/>
                  </a:cubicBezTo>
                  <a:cubicBezTo>
                    <a:pt x="2690" y="179"/>
                    <a:pt x="2637" y="92"/>
                    <a:pt x="25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59"/>
            <p:cNvSpPr/>
            <p:nvPr/>
          </p:nvSpPr>
          <p:spPr>
            <a:xfrm>
              <a:off x="6015675" y="3346025"/>
              <a:ext cx="167125" cy="54425"/>
            </a:xfrm>
            <a:custGeom>
              <a:rect b="b" l="l" r="r" t="t"/>
              <a:pathLst>
                <a:path extrusionOk="0" h="2177" w="6685">
                  <a:moveTo>
                    <a:pt x="6684" y="0"/>
                  </a:moveTo>
                  <a:lnTo>
                    <a:pt x="6684" y="0"/>
                  </a:lnTo>
                  <a:cubicBezTo>
                    <a:pt x="5500" y="265"/>
                    <a:pt x="4347" y="641"/>
                    <a:pt x="3201" y="1038"/>
                  </a:cubicBezTo>
                  <a:cubicBezTo>
                    <a:pt x="2769" y="1187"/>
                    <a:pt x="2329" y="1313"/>
                    <a:pt x="1898" y="1463"/>
                  </a:cubicBezTo>
                  <a:cubicBezTo>
                    <a:pt x="1258" y="1681"/>
                    <a:pt x="629" y="1928"/>
                    <a:pt x="1" y="2176"/>
                  </a:cubicBezTo>
                  <a:cubicBezTo>
                    <a:pt x="1162" y="1917"/>
                    <a:pt x="2305" y="1582"/>
                    <a:pt x="3438" y="1213"/>
                  </a:cubicBezTo>
                  <a:cubicBezTo>
                    <a:pt x="4540" y="866"/>
                    <a:pt x="5629" y="475"/>
                    <a:pt x="66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59"/>
            <p:cNvSpPr/>
            <p:nvPr/>
          </p:nvSpPr>
          <p:spPr>
            <a:xfrm>
              <a:off x="6253200" y="3539550"/>
              <a:ext cx="32075" cy="34925"/>
            </a:xfrm>
            <a:custGeom>
              <a:rect b="b" l="l" r="r" t="t"/>
              <a:pathLst>
                <a:path extrusionOk="0" h="1397" w="1283">
                  <a:moveTo>
                    <a:pt x="1282" y="1"/>
                  </a:moveTo>
                  <a:cubicBezTo>
                    <a:pt x="1135" y="104"/>
                    <a:pt x="978" y="192"/>
                    <a:pt x="813" y="264"/>
                  </a:cubicBezTo>
                  <a:cubicBezTo>
                    <a:pt x="541" y="578"/>
                    <a:pt x="270" y="894"/>
                    <a:pt x="1" y="1211"/>
                  </a:cubicBezTo>
                  <a:cubicBezTo>
                    <a:pt x="58" y="1226"/>
                    <a:pt x="106" y="1252"/>
                    <a:pt x="149" y="1291"/>
                  </a:cubicBezTo>
                  <a:cubicBezTo>
                    <a:pt x="170" y="1306"/>
                    <a:pt x="183" y="1315"/>
                    <a:pt x="199" y="1330"/>
                  </a:cubicBezTo>
                  <a:lnTo>
                    <a:pt x="249" y="1396"/>
                  </a:lnTo>
                  <a:cubicBezTo>
                    <a:pt x="618" y="942"/>
                    <a:pt x="950" y="498"/>
                    <a:pt x="12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59"/>
            <p:cNvSpPr/>
            <p:nvPr/>
          </p:nvSpPr>
          <p:spPr>
            <a:xfrm>
              <a:off x="6177750" y="3587250"/>
              <a:ext cx="65150" cy="75675"/>
            </a:xfrm>
            <a:custGeom>
              <a:rect b="b" l="l" r="r" t="t"/>
              <a:pathLst>
                <a:path extrusionOk="0" h="3027" w="2606">
                  <a:moveTo>
                    <a:pt x="2426" y="1"/>
                  </a:moveTo>
                  <a:cubicBezTo>
                    <a:pt x="2184" y="285"/>
                    <a:pt x="1942" y="570"/>
                    <a:pt x="1700" y="856"/>
                  </a:cubicBezTo>
                  <a:cubicBezTo>
                    <a:pt x="1067" y="1595"/>
                    <a:pt x="708" y="2131"/>
                    <a:pt x="85" y="2921"/>
                  </a:cubicBezTo>
                  <a:cubicBezTo>
                    <a:pt x="57" y="2956"/>
                    <a:pt x="28" y="2991"/>
                    <a:pt x="0" y="3027"/>
                  </a:cubicBezTo>
                  <a:lnTo>
                    <a:pt x="305" y="2726"/>
                  </a:lnTo>
                  <a:cubicBezTo>
                    <a:pt x="1110" y="1963"/>
                    <a:pt x="1861" y="1146"/>
                    <a:pt x="2582" y="304"/>
                  </a:cubicBezTo>
                  <a:cubicBezTo>
                    <a:pt x="2582" y="293"/>
                    <a:pt x="2582" y="282"/>
                    <a:pt x="2583" y="272"/>
                  </a:cubicBezTo>
                  <a:cubicBezTo>
                    <a:pt x="2587" y="230"/>
                    <a:pt x="2594" y="194"/>
                    <a:pt x="2604" y="156"/>
                  </a:cubicBezTo>
                  <a:cubicBezTo>
                    <a:pt x="2604" y="153"/>
                    <a:pt x="2606" y="152"/>
                    <a:pt x="2606" y="150"/>
                  </a:cubicBezTo>
                  <a:cubicBezTo>
                    <a:pt x="2603" y="148"/>
                    <a:pt x="2599" y="147"/>
                    <a:pt x="2597" y="146"/>
                  </a:cubicBezTo>
                  <a:cubicBezTo>
                    <a:pt x="2592" y="143"/>
                    <a:pt x="2587" y="141"/>
                    <a:pt x="2583" y="138"/>
                  </a:cubicBezTo>
                  <a:cubicBezTo>
                    <a:pt x="2581" y="137"/>
                    <a:pt x="2578" y="136"/>
                    <a:pt x="2576" y="133"/>
                  </a:cubicBezTo>
                  <a:cubicBezTo>
                    <a:pt x="2571" y="131"/>
                    <a:pt x="2566" y="128"/>
                    <a:pt x="2562" y="125"/>
                  </a:cubicBezTo>
                  <a:cubicBezTo>
                    <a:pt x="2530" y="105"/>
                    <a:pt x="2499" y="81"/>
                    <a:pt x="2470" y="55"/>
                  </a:cubicBezTo>
                  <a:cubicBezTo>
                    <a:pt x="2454" y="38"/>
                    <a:pt x="2438" y="19"/>
                    <a:pt x="24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59"/>
            <p:cNvSpPr/>
            <p:nvPr/>
          </p:nvSpPr>
          <p:spPr>
            <a:xfrm>
              <a:off x="6221850" y="3452675"/>
              <a:ext cx="7600" cy="9000"/>
            </a:xfrm>
            <a:custGeom>
              <a:rect b="b" l="l" r="r" t="t"/>
              <a:pathLst>
                <a:path extrusionOk="0" h="360" w="304">
                  <a:moveTo>
                    <a:pt x="303" y="1"/>
                  </a:moveTo>
                  <a:lnTo>
                    <a:pt x="303" y="1"/>
                  </a:lnTo>
                  <a:cubicBezTo>
                    <a:pt x="214" y="85"/>
                    <a:pt x="116" y="160"/>
                    <a:pt x="14" y="233"/>
                  </a:cubicBezTo>
                  <a:cubicBezTo>
                    <a:pt x="9" y="276"/>
                    <a:pt x="5" y="318"/>
                    <a:pt x="1" y="359"/>
                  </a:cubicBezTo>
                  <a:cubicBezTo>
                    <a:pt x="108" y="245"/>
                    <a:pt x="211" y="128"/>
                    <a:pt x="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59"/>
            <p:cNvSpPr/>
            <p:nvPr/>
          </p:nvSpPr>
          <p:spPr>
            <a:xfrm>
              <a:off x="6067475" y="3472600"/>
              <a:ext cx="136125" cy="104525"/>
            </a:xfrm>
            <a:custGeom>
              <a:rect b="b" l="l" r="r" t="t"/>
              <a:pathLst>
                <a:path extrusionOk="0" h="4181" w="5445">
                  <a:moveTo>
                    <a:pt x="5397" y="0"/>
                  </a:moveTo>
                  <a:cubicBezTo>
                    <a:pt x="5110" y="205"/>
                    <a:pt x="4823" y="411"/>
                    <a:pt x="4542" y="624"/>
                  </a:cubicBezTo>
                  <a:cubicBezTo>
                    <a:pt x="3919" y="1103"/>
                    <a:pt x="3314" y="1606"/>
                    <a:pt x="2699" y="2093"/>
                  </a:cubicBezTo>
                  <a:cubicBezTo>
                    <a:pt x="1939" y="2688"/>
                    <a:pt x="1220" y="3249"/>
                    <a:pt x="269" y="3977"/>
                  </a:cubicBezTo>
                  <a:cubicBezTo>
                    <a:pt x="180" y="4046"/>
                    <a:pt x="90" y="4113"/>
                    <a:pt x="1" y="4180"/>
                  </a:cubicBezTo>
                  <a:cubicBezTo>
                    <a:pt x="118" y="4111"/>
                    <a:pt x="233" y="4043"/>
                    <a:pt x="350" y="3975"/>
                  </a:cubicBezTo>
                  <a:cubicBezTo>
                    <a:pt x="894" y="3653"/>
                    <a:pt x="1441" y="3333"/>
                    <a:pt x="1969" y="2981"/>
                  </a:cubicBezTo>
                  <a:cubicBezTo>
                    <a:pt x="2524" y="2605"/>
                    <a:pt x="3256" y="2057"/>
                    <a:pt x="3668" y="1745"/>
                  </a:cubicBezTo>
                  <a:cubicBezTo>
                    <a:pt x="4273" y="1278"/>
                    <a:pt x="4884" y="819"/>
                    <a:pt x="5444" y="299"/>
                  </a:cubicBezTo>
                  <a:cubicBezTo>
                    <a:pt x="5428" y="200"/>
                    <a:pt x="5412" y="99"/>
                    <a:pt x="53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59"/>
            <p:cNvSpPr/>
            <p:nvPr/>
          </p:nvSpPr>
          <p:spPr>
            <a:xfrm>
              <a:off x="6030750" y="3380125"/>
              <a:ext cx="157875" cy="76050"/>
            </a:xfrm>
            <a:custGeom>
              <a:rect b="b" l="l" r="r" t="t"/>
              <a:pathLst>
                <a:path extrusionOk="0" h="3042" w="6315">
                  <a:moveTo>
                    <a:pt x="6314" y="1"/>
                  </a:moveTo>
                  <a:lnTo>
                    <a:pt x="6314" y="1"/>
                  </a:lnTo>
                  <a:cubicBezTo>
                    <a:pt x="5516" y="326"/>
                    <a:pt x="4818" y="608"/>
                    <a:pt x="4023" y="990"/>
                  </a:cubicBezTo>
                  <a:cubicBezTo>
                    <a:pt x="3359" y="1324"/>
                    <a:pt x="2692" y="1654"/>
                    <a:pt x="2032" y="1994"/>
                  </a:cubicBezTo>
                  <a:cubicBezTo>
                    <a:pt x="1418" y="2316"/>
                    <a:pt x="806" y="2648"/>
                    <a:pt x="183" y="2952"/>
                  </a:cubicBezTo>
                  <a:cubicBezTo>
                    <a:pt x="122" y="2982"/>
                    <a:pt x="62" y="3013"/>
                    <a:pt x="0" y="3042"/>
                  </a:cubicBezTo>
                  <a:cubicBezTo>
                    <a:pt x="85" y="3014"/>
                    <a:pt x="168" y="2985"/>
                    <a:pt x="253" y="2958"/>
                  </a:cubicBezTo>
                  <a:cubicBezTo>
                    <a:pt x="1210" y="2635"/>
                    <a:pt x="2047" y="2399"/>
                    <a:pt x="2880" y="1958"/>
                  </a:cubicBezTo>
                  <a:cubicBezTo>
                    <a:pt x="3498" y="1640"/>
                    <a:pt x="4126" y="1341"/>
                    <a:pt x="4733" y="1003"/>
                  </a:cubicBezTo>
                  <a:cubicBezTo>
                    <a:pt x="5279" y="698"/>
                    <a:pt x="5798" y="351"/>
                    <a:pt x="63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59"/>
            <p:cNvSpPr/>
            <p:nvPr/>
          </p:nvSpPr>
          <p:spPr>
            <a:xfrm>
              <a:off x="6030775" y="3274525"/>
              <a:ext cx="139225" cy="14125"/>
            </a:xfrm>
            <a:custGeom>
              <a:rect b="b" l="l" r="r" t="t"/>
              <a:pathLst>
                <a:path extrusionOk="0" h="565" w="5569">
                  <a:moveTo>
                    <a:pt x="5568" y="9"/>
                  </a:moveTo>
                  <a:lnTo>
                    <a:pt x="5568" y="9"/>
                  </a:lnTo>
                  <a:cubicBezTo>
                    <a:pt x="4966" y="35"/>
                    <a:pt x="4363" y="0"/>
                    <a:pt x="3760" y="55"/>
                  </a:cubicBezTo>
                  <a:cubicBezTo>
                    <a:pt x="3074" y="98"/>
                    <a:pt x="2098" y="231"/>
                    <a:pt x="1674" y="288"/>
                  </a:cubicBezTo>
                  <a:cubicBezTo>
                    <a:pt x="1171" y="359"/>
                    <a:pt x="675" y="454"/>
                    <a:pt x="172" y="515"/>
                  </a:cubicBezTo>
                  <a:cubicBezTo>
                    <a:pt x="114" y="524"/>
                    <a:pt x="58" y="531"/>
                    <a:pt x="0" y="537"/>
                  </a:cubicBezTo>
                  <a:lnTo>
                    <a:pt x="261" y="537"/>
                  </a:lnTo>
                  <a:cubicBezTo>
                    <a:pt x="727" y="540"/>
                    <a:pt x="1193" y="564"/>
                    <a:pt x="1660" y="564"/>
                  </a:cubicBezTo>
                  <a:cubicBezTo>
                    <a:pt x="1893" y="564"/>
                    <a:pt x="2126" y="558"/>
                    <a:pt x="2359" y="540"/>
                  </a:cubicBezTo>
                  <a:cubicBezTo>
                    <a:pt x="3058" y="480"/>
                    <a:pt x="3750" y="379"/>
                    <a:pt x="4438" y="246"/>
                  </a:cubicBezTo>
                  <a:cubicBezTo>
                    <a:pt x="4816" y="175"/>
                    <a:pt x="5197" y="116"/>
                    <a:pt x="5568" y="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59"/>
            <p:cNvSpPr/>
            <p:nvPr/>
          </p:nvSpPr>
          <p:spPr>
            <a:xfrm>
              <a:off x="6268450" y="3567200"/>
              <a:ext cx="33825" cy="60250"/>
            </a:xfrm>
            <a:custGeom>
              <a:rect b="b" l="l" r="r" t="t"/>
              <a:pathLst>
                <a:path extrusionOk="0" h="2410" w="1353">
                  <a:moveTo>
                    <a:pt x="1214" y="1"/>
                  </a:moveTo>
                  <a:cubicBezTo>
                    <a:pt x="1097" y="167"/>
                    <a:pt x="984" y="335"/>
                    <a:pt x="875" y="506"/>
                  </a:cubicBezTo>
                  <a:cubicBezTo>
                    <a:pt x="565" y="1007"/>
                    <a:pt x="278" y="1522"/>
                    <a:pt x="1" y="2042"/>
                  </a:cubicBezTo>
                  <a:cubicBezTo>
                    <a:pt x="14" y="2163"/>
                    <a:pt x="32" y="2286"/>
                    <a:pt x="49" y="2410"/>
                  </a:cubicBezTo>
                  <a:cubicBezTo>
                    <a:pt x="209" y="2199"/>
                    <a:pt x="368" y="1980"/>
                    <a:pt x="528" y="1733"/>
                  </a:cubicBezTo>
                  <a:cubicBezTo>
                    <a:pt x="824" y="1272"/>
                    <a:pt x="1094" y="792"/>
                    <a:pt x="1353" y="307"/>
                  </a:cubicBezTo>
                  <a:cubicBezTo>
                    <a:pt x="1302" y="207"/>
                    <a:pt x="1256" y="104"/>
                    <a:pt x="12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59"/>
            <p:cNvSpPr/>
            <p:nvPr/>
          </p:nvSpPr>
          <p:spPr>
            <a:xfrm>
              <a:off x="6311375" y="3537200"/>
              <a:ext cx="10325" cy="17300"/>
            </a:xfrm>
            <a:custGeom>
              <a:rect b="b" l="l" r="r" t="t"/>
              <a:pathLst>
                <a:path extrusionOk="0" h="692" w="413">
                  <a:moveTo>
                    <a:pt x="412" y="1"/>
                  </a:moveTo>
                  <a:cubicBezTo>
                    <a:pt x="273" y="172"/>
                    <a:pt x="135" y="345"/>
                    <a:pt x="0" y="518"/>
                  </a:cubicBezTo>
                  <a:cubicBezTo>
                    <a:pt x="18" y="577"/>
                    <a:pt x="37" y="634"/>
                    <a:pt x="58" y="692"/>
                  </a:cubicBezTo>
                  <a:cubicBezTo>
                    <a:pt x="176" y="461"/>
                    <a:pt x="294" y="232"/>
                    <a:pt x="4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59"/>
            <p:cNvSpPr/>
            <p:nvPr/>
          </p:nvSpPr>
          <p:spPr>
            <a:xfrm>
              <a:off x="6336850" y="3581550"/>
              <a:ext cx="8525" cy="14925"/>
            </a:xfrm>
            <a:custGeom>
              <a:rect b="b" l="l" r="r" t="t"/>
              <a:pathLst>
                <a:path extrusionOk="0" h="597" w="341">
                  <a:moveTo>
                    <a:pt x="236" y="0"/>
                  </a:moveTo>
                  <a:cubicBezTo>
                    <a:pt x="156" y="134"/>
                    <a:pt x="76" y="269"/>
                    <a:pt x="1" y="406"/>
                  </a:cubicBezTo>
                  <a:cubicBezTo>
                    <a:pt x="48" y="451"/>
                    <a:pt x="96" y="495"/>
                    <a:pt x="146" y="539"/>
                  </a:cubicBezTo>
                  <a:cubicBezTo>
                    <a:pt x="168" y="557"/>
                    <a:pt x="191" y="577"/>
                    <a:pt x="213" y="597"/>
                  </a:cubicBezTo>
                  <a:cubicBezTo>
                    <a:pt x="256" y="494"/>
                    <a:pt x="300" y="391"/>
                    <a:pt x="341" y="288"/>
                  </a:cubicBezTo>
                  <a:cubicBezTo>
                    <a:pt x="303" y="194"/>
                    <a:pt x="267" y="97"/>
                    <a:pt x="2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59"/>
            <p:cNvSpPr/>
            <p:nvPr/>
          </p:nvSpPr>
          <p:spPr>
            <a:xfrm>
              <a:off x="6293225" y="3609950"/>
              <a:ext cx="40175" cy="74000"/>
            </a:xfrm>
            <a:custGeom>
              <a:rect b="b" l="l" r="r" t="t"/>
              <a:pathLst>
                <a:path extrusionOk="0" h="2960" w="1607">
                  <a:moveTo>
                    <a:pt x="1352" y="0"/>
                  </a:moveTo>
                  <a:cubicBezTo>
                    <a:pt x="1164" y="367"/>
                    <a:pt x="985" y="739"/>
                    <a:pt x="811" y="1112"/>
                  </a:cubicBezTo>
                  <a:cubicBezTo>
                    <a:pt x="542" y="1706"/>
                    <a:pt x="384" y="2123"/>
                    <a:pt x="103" y="2734"/>
                  </a:cubicBezTo>
                  <a:cubicBezTo>
                    <a:pt x="68" y="2809"/>
                    <a:pt x="34" y="2884"/>
                    <a:pt x="0" y="2960"/>
                  </a:cubicBezTo>
                  <a:cubicBezTo>
                    <a:pt x="24" y="2922"/>
                    <a:pt x="48" y="2885"/>
                    <a:pt x="72" y="2848"/>
                  </a:cubicBezTo>
                  <a:cubicBezTo>
                    <a:pt x="481" y="2202"/>
                    <a:pt x="923" y="1575"/>
                    <a:pt x="1274" y="894"/>
                  </a:cubicBezTo>
                  <a:cubicBezTo>
                    <a:pt x="1388" y="676"/>
                    <a:pt x="1500" y="455"/>
                    <a:pt x="1607" y="234"/>
                  </a:cubicBezTo>
                  <a:cubicBezTo>
                    <a:pt x="1514" y="156"/>
                    <a:pt x="1429" y="74"/>
                    <a:pt x="13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59"/>
            <p:cNvSpPr/>
            <p:nvPr/>
          </p:nvSpPr>
          <p:spPr>
            <a:xfrm>
              <a:off x="6377925" y="3575700"/>
              <a:ext cx="11750" cy="27675"/>
            </a:xfrm>
            <a:custGeom>
              <a:rect b="b" l="l" r="r" t="t"/>
              <a:pathLst>
                <a:path extrusionOk="0" h="1107" w="470">
                  <a:moveTo>
                    <a:pt x="469" y="1"/>
                  </a:moveTo>
                  <a:cubicBezTo>
                    <a:pt x="289" y="318"/>
                    <a:pt x="147" y="657"/>
                    <a:pt x="0" y="991"/>
                  </a:cubicBezTo>
                  <a:cubicBezTo>
                    <a:pt x="62" y="1017"/>
                    <a:pt x="116" y="1057"/>
                    <a:pt x="160" y="1107"/>
                  </a:cubicBezTo>
                  <a:cubicBezTo>
                    <a:pt x="259" y="737"/>
                    <a:pt x="353" y="365"/>
                    <a:pt x="4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59"/>
            <p:cNvSpPr/>
            <p:nvPr/>
          </p:nvSpPr>
          <p:spPr>
            <a:xfrm>
              <a:off x="6325650" y="3650775"/>
              <a:ext cx="33975" cy="87425"/>
            </a:xfrm>
            <a:custGeom>
              <a:rect b="b" l="l" r="r" t="t"/>
              <a:pathLst>
                <a:path extrusionOk="0" h="3497" w="1359">
                  <a:moveTo>
                    <a:pt x="1283" y="1"/>
                  </a:moveTo>
                  <a:cubicBezTo>
                    <a:pt x="1255" y="73"/>
                    <a:pt x="1227" y="144"/>
                    <a:pt x="1201" y="216"/>
                  </a:cubicBezTo>
                  <a:cubicBezTo>
                    <a:pt x="992" y="753"/>
                    <a:pt x="758" y="1283"/>
                    <a:pt x="559" y="1826"/>
                  </a:cubicBezTo>
                  <a:cubicBezTo>
                    <a:pt x="377" y="2327"/>
                    <a:pt x="234" y="2841"/>
                    <a:pt x="54" y="3341"/>
                  </a:cubicBezTo>
                  <a:cubicBezTo>
                    <a:pt x="37" y="3393"/>
                    <a:pt x="18" y="3445"/>
                    <a:pt x="1" y="3497"/>
                  </a:cubicBezTo>
                  <a:cubicBezTo>
                    <a:pt x="25" y="3448"/>
                    <a:pt x="50" y="3399"/>
                    <a:pt x="76" y="3352"/>
                  </a:cubicBezTo>
                  <a:cubicBezTo>
                    <a:pt x="433" y="2664"/>
                    <a:pt x="843" y="2004"/>
                    <a:pt x="1134" y="1283"/>
                  </a:cubicBezTo>
                  <a:cubicBezTo>
                    <a:pt x="1209" y="1093"/>
                    <a:pt x="1284" y="905"/>
                    <a:pt x="1358" y="714"/>
                  </a:cubicBezTo>
                  <a:cubicBezTo>
                    <a:pt x="1343" y="678"/>
                    <a:pt x="1332" y="639"/>
                    <a:pt x="1329" y="599"/>
                  </a:cubicBezTo>
                  <a:cubicBezTo>
                    <a:pt x="1305" y="402"/>
                    <a:pt x="1288" y="201"/>
                    <a:pt x="12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59"/>
            <p:cNvSpPr/>
            <p:nvPr/>
          </p:nvSpPr>
          <p:spPr>
            <a:xfrm>
              <a:off x="6384050" y="3600850"/>
              <a:ext cx="28775" cy="96550"/>
            </a:xfrm>
            <a:custGeom>
              <a:rect b="b" l="l" r="r" t="t"/>
              <a:pathLst>
                <a:path extrusionOk="0" h="3862" w="1151">
                  <a:moveTo>
                    <a:pt x="1151" y="1"/>
                  </a:moveTo>
                  <a:lnTo>
                    <a:pt x="1151" y="1"/>
                  </a:lnTo>
                  <a:cubicBezTo>
                    <a:pt x="1091" y="67"/>
                    <a:pt x="1029" y="129"/>
                    <a:pt x="962" y="186"/>
                  </a:cubicBezTo>
                  <a:cubicBezTo>
                    <a:pt x="937" y="209"/>
                    <a:pt x="911" y="226"/>
                    <a:pt x="884" y="245"/>
                  </a:cubicBezTo>
                  <a:cubicBezTo>
                    <a:pt x="837" y="392"/>
                    <a:pt x="788" y="540"/>
                    <a:pt x="744" y="690"/>
                  </a:cubicBezTo>
                  <a:cubicBezTo>
                    <a:pt x="592" y="1179"/>
                    <a:pt x="474" y="1677"/>
                    <a:pt x="335" y="2171"/>
                  </a:cubicBezTo>
                  <a:cubicBezTo>
                    <a:pt x="194" y="2681"/>
                    <a:pt x="95" y="3201"/>
                    <a:pt x="1" y="3722"/>
                  </a:cubicBezTo>
                  <a:cubicBezTo>
                    <a:pt x="39" y="3763"/>
                    <a:pt x="68" y="3810"/>
                    <a:pt x="88" y="3862"/>
                  </a:cubicBezTo>
                  <a:cubicBezTo>
                    <a:pt x="258" y="3419"/>
                    <a:pt x="431" y="2979"/>
                    <a:pt x="569" y="2526"/>
                  </a:cubicBezTo>
                  <a:cubicBezTo>
                    <a:pt x="812" y="1697"/>
                    <a:pt x="1010" y="853"/>
                    <a:pt x="11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59"/>
            <p:cNvSpPr/>
            <p:nvPr/>
          </p:nvSpPr>
          <p:spPr>
            <a:xfrm>
              <a:off x="6419125" y="3597125"/>
              <a:ext cx="23275" cy="109550"/>
            </a:xfrm>
            <a:custGeom>
              <a:rect b="b" l="l" r="r" t="t"/>
              <a:pathLst>
                <a:path extrusionOk="0" h="4382" w="931">
                  <a:moveTo>
                    <a:pt x="820" y="0"/>
                  </a:moveTo>
                  <a:cubicBezTo>
                    <a:pt x="653" y="656"/>
                    <a:pt x="482" y="1311"/>
                    <a:pt x="357" y="1976"/>
                  </a:cubicBezTo>
                  <a:cubicBezTo>
                    <a:pt x="195" y="2825"/>
                    <a:pt x="141" y="3432"/>
                    <a:pt x="15" y="4276"/>
                  </a:cubicBezTo>
                  <a:cubicBezTo>
                    <a:pt x="9" y="4310"/>
                    <a:pt x="4" y="4346"/>
                    <a:pt x="0" y="4381"/>
                  </a:cubicBezTo>
                  <a:cubicBezTo>
                    <a:pt x="24" y="4302"/>
                    <a:pt x="48" y="4221"/>
                    <a:pt x="72" y="4140"/>
                  </a:cubicBezTo>
                  <a:cubicBezTo>
                    <a:pt x="289" y="3416"/>
                    <a:pt x="532" y="2698"/>
                    <a:pt x="681" y="1955"/>
                  </a:cubicBezTo>
                  <a:cubicBezTo>
                    <a:pt x="800" y="1368"/>
                    <a:pt x="879" y="772"/>
                    <a:pt x="930" y="174"/>
                  </a:cubicBezTo>
                  <a:cubicBezTo>
                    <a:pt x="890" y="118"/>
                    <a:pt x="855" y="60"/>
                    <a:pt x="8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59"/>
            <p:cNvSpPr/>
            <p:nvPr/>
          </p:nvSpPr>
          <p:spPr>
            <a:xfrm>
              <a:off x="6469100" y="3585600"/>
              <a:ext cx="3400" cy="22175"/>
            </a:xfrm>
            <a:custGeom>
              <a:rect b="b" l="l" r="r" t="t"/>
              <a:pathLst>
                <a:path extrusionOk="0" h="887" w="136">
                  <a:moveTo>
                    <a:pt x="90" y="0"/>
                  </a:moveTo>
                  <a:cubicBezTo>
                    <a:pt x="66" y="237"/>
                    <a:pt x="33" y="484"/>
                    <a:pt x="0" y="721"/>
                  </a:cubicBezTo>
                  <a:cubicBezTo>
                    <a:pt x="43" y="778"/>
                    <a:pt x="89" y="832"/>
                    <a:pt x="135" y="887"/>
                  </a:cubicBezTo>
                  <a:cubicBezTo>
                    <a:pt x="131" y="590"/>
                    <a:pt x="119" y="295"/>
                    <a:pt x="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59"/>
            <p:cNvSpPr/>
            <p:nvPr/>
          </p:nvSpPr>
          <p:spPr>
            <a:xfrm>
              <a:off x="6461600" y="3635425"/>
              <a:ext cx="9575" cy="22925"/>
            </a:xfrm>
            <a:custGeom>
              <a:rect b="b" l="l" r="r" t="t"/>
              <a:pathLst>
                <a:path extrusionOk="0" h="917" w="383">
                  <a:moveTo>
                    <a:pt x="121" y="1"/>
                  </a:moveTo>
                  <a:cubicBezTo>
                    <a:pt x="83" y="284"/>
                    <a:pt x="43" y="602"/>
                    <a:pt x="0" y="916"/>
                  </a:cubicBezTo>
                  <a:cubicBezTo>
                    <a:pt x="111" y="863"/>
                    <a:pt x="223" y="818"/>
                    <a:pt x="338" y="779"/>
                  </a:cubicBezTo>
                  <a:cubicBezTo>
                    <a:pt x="354" y="640"/>
                    <a:pt x="369" y="501"/>
                    <a:pt x="383" y="362"/>
                  </a:cubicBezTo>
                  <a:cubicBezTo>
                    <a:pt x="362" y="346"/>
                    <a:pt x="342" y="327"/>
                    <a:pt x="323" y="309"/>
                  </a:cubicBezTo>
                  <a:cubicBezTo>
                    <a:pt x="246" y="231"/>
                    <a:pt x="173" y="121"/>
                    <a:pt x="1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59"/>
            <p:cNvSpPr/>
            <p:nvPr/>
          </p:nvSpPr>
          <p:spPr>
            <a:xfrm>
              <a:off x="6495450" y="3587825"/>
              <a:ext cx="4675" cy="22400"/>
            </a:xfrm>
            <a:custGeom>
              <a:rect b="b" l="l" r="r" t="t"/>
              <a:pathLst>
                <a:path extrusionOk="0" h="896" w="187">
                  <a:moveTo>
                    <a:pt x="54" y="1"/>
                  </a:moveTo>
                  <a:cubicBezTo>
                    <a:pt x="27" y="264"/>
                    <a:pt x="11" y="528"/>
                    <a:pt x="1" y="793"/>
                  </a:cubicBezTo>
                  <a:cubicBezTo>
                    <a:pt x="66" y="817"/>
                    <a:pt x="128" y="853"/>
                    <a:pt x="186" y="896"/>
                  </a:cubicBezTo>
                  <a:cubicBezTo>
                    <a:pt x="145" y="597"/>
                    <a:pt x="100" y="298"/>
                    <a:pt x="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59"/>
            <p:cNvSpPr/>
            <p:nvPr/>
          </p:nvSpPr>
          <p:spPr>
            <a:xfrm>
              <a:off x="6495375" y="3642125"/>
              <a:ext cx="8925" cy="10250"/>
            </a:xfrm>
            <a:custGeom>
              <a:rect b="b" l="l" r="r" t="t"/>
              <a:pathLst>
                <a:path extrusionOk="0" h="410" w="357">
                  <a:moveTo>
                    <a:pt x="337" y="1"/>
                  </a:moveTo>
                  <a:cubicBezTo>
                    <a:pt x="264" y="87"/>
                    <a:pt x="173" y="160"/>
                    <a:pt x="67" y="213"/>
                  </a:cubicBezTo>
                  <a:cubicBezTo>
                    <a:pt x="45" y="223"/>
                    <a:pt x="22" y="233"/>
                    <a:pt x="1" y="243"/>
                  </a:cubicBezTo>
                  <a:cubicBezTo>
                    <a:pt x="2" y="286"/>
                    <a:pt x="3" y="330"/>
                    <a:pt x="3" y="374"/>
                  </a:cubicBezTo>
                  <a:cubicBezTo>
                    <a:pt x="123" y="381"/>
                    <a:pt x="241" y="392"/>
                    <a:pt x="357" y="409"/>
                  </a:cubicBezTo>
                  <a:cubicBezTo>
                    <a:pt x="352" y="273"/>
                    <a:pt x="346" y="136"/>
                    <a:pt x="3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59"/>
            <p:cNvSpPr/>
            <p:nvPr/>
          </p:nvSpPr>
          <p:spPr>
            <a:xfrm>
              <a:off x="6826925" y="3305375"/>
              <a:ext cx="191800" cy="36475"/>
            </a:xfrm>
            <a:custGeom>
              <a:rect b="b" l="l" r="r" t="t"/>
              <a:pathLst>
                <a:path extrusionOk="0" h="1459" w="7672">
                  <a:moveTo>
                    <a:pt x="1" y="0"/>
                  </a:moveTo>
                  <a:lnTo>
                    <a:pt x="1" y="0"/>
                  </a:lnTo>
                  <a:cubicBezTo>
                    <a:pt x="693" y="224"/>
                    <a:pt x="1381" y="465"/>
                    <a:pt x="2084" y="646"/>
                  </a:cubicBezTo>
                  <a:cubicBezTo>
                    <a:pt x="2923" y="860"/>
                    <a:pt x="3773" y="1023"/>
                    <a:pt x="4626" y="1166"/>
                  </a:cubicBezTo>
                  <a:cubicBezTo>
                    <a:pt x="5516" y="1299"/>
                    <a:pt x="6414" y="1331"/>
                    <a:pt x="7308" y="1421"/>
                  </a:cubicBezTo>
                  <a:cubicBezTo>
                    <a:pt x="7428" y="1433"/>
                    <a:pt x="7550" y="1445"/>
                    <a:pt x="7671" y="1458"/>
                  </a:cubicBezTo>
                  <a:cubicBezTo>
                    <a:pt x="7611" y="1442"/>
                    <a:pt x="7552" y="1427"/>
                    <a:pt x="7491" y="1409"/>
                  </a:cubicBezTo>
                  <a:cubicBezTo>
                    <a:pt x="6666" y="1192"/>
                    <a:pt x="5857" y="922"/>
                    <a:pt x="5024" y="729"/>
                  </a:cubicBezTo>
                  <a:cubicBezTo>
                    <a:pt x="3372" y="356"/>
                    <a:pt x="1692" y="10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59"/>
            <p:cNvSpPr/>
            <p:nvPr/>
          </p:nvSpPr>
          <p:spPr>
            <a:xfrm>
              <a:off x="6784625" y="3426125"/>
              <a:ext cx="133600" cy="82400"/>
            </a:xfrm>
            <a:custGeom>
              <a:rect b="b" l="l" r="r" t="t"/>
              <a:pathLst>
                <a:path extrusionOk="0" h="3296" w="5344">
                  <a:moveTo>
                    <a:pt x="1" y="0"/>
                  </a:moveTo>
                  <a:lnTo>
                    <a:pt x="1" y="0"/>
                  </a:lnTo>
                  <a:cubicBezTo>
                    <a:pt x="888" y="705"/>
                    <a:pt x="1765" y="1427"/>
                    <a:pt x="2730" y="2018"/>
                  </a:cubicBezTo>
                  <a:cubicBezTo>
                    <a:pt x="3549" y="2515"/>
                    <a:pt x="4371" y="2838"/>
                    <a:pt x="5212" y="3234"/>
                  </a:cubicBezTo>
                  <a:lnTo>
                    <a:pt x="5344" y="3296"/>
                  </a:lnTo>
                  <a:cubicBezTo>
                    <a:pt x="5267" y="3241"/>
                    <a:pt x="5190" y="3185"/>
                    <a:pt x="5114" y="3131"/>
                  </a:cubicBezTo>
                  <a:cubicBezTo>
                    <a:pt x="4335" y="2561"/>
                    <a:pt x="3811" y="2110"/>
                    <a:pt x="2920" y="1525"/>
                  </a:cubicBezTo>
                  <a:cubicBezTo>
                    <a:pt x="2000" y="923"/>
                    <a:pt x="1006" y="44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59"/>
            <p:cNvSpPr/>
            <p:nvPr/>
          </p:nvSpPr>
          <p:spPr>
            <a:xfrm>
              <a:off x="6737750" y="3486225"/>
              <a:ext cx="107275" cy="108150"/>
            </a:xfrm>
            <a:custGeom>
              <a:rect b="b" l="l" r="r" t="t"/>
              <a:pathLst>
                <a:path extrusionOk="0" h="4326" w="4291">
                  <a:moveTo>
                    <a:pt x="1" y="1"/>
                  </a:moveTo>
                  <a:cubicBezTo>
                    <a:pt x="239" y="276"/>
                    <a:pt x="423" y="540"/>
                    <a:pt x="654" y="844"/>
                  </a:cubicBezTo>
                  <a:cubicBezTo>
                    <a:pt x="1072" y="1390"/>
                    <a:pt x="1494" y="1934"/>
                    <a:pt x="1969" y="2432"/>
                  </a:cubicBezTo>
                  <a:cubicBezTo>
                    <a:pt x="2663" y="3144"/>
                    <a:pt x="3408" y="3665"/>
                    <a:pt x="4076" y="4157"/>
                  </a:cubicBezTo>
                  <a:cubicBezTo>
                    <a:pt x="4148" y="4213"/>
                    <a:pt x="4219" y="4269"/>
                    <a:pt x="4291" y="4325"/>
                  </a:cubicBezTo>
                  <a:cubicBezTo>
                    <a:pt x="4224" y="4249"/>
                    <a:pt x="4157" y="4172"/>
                    <a:pt x="4091" y="4093"/>
                  </a:cubicBezTo>
                  <a:cubicBezTo>
                    <a:pt x="3828" y="3782"/>
                    <a:pt x="3680" y="3570"/>
                    <a:pt x="3414" y="3255"/>
                  </a:cubicBezTo>
                  <a:cubicBezTo>
                    <a:pt x="3084" y="2871"/>
                    <a:pt x="2739" y="2500"/>
                    <a:pt x="2395" y="2130"/>
                  </a:cubicBezTo>
                  <a:cubicBezTo>
                    <a:pt x="1901" y="1603"/>
                    <a:pt x="1377" y="1103"/>
                    <a:pt x="826" y="636"/>
                  </a:cubicBezTo>
                  <a:cubicBezTo>
                    <a:pt x="550" y="402"/>
                    <a:pt x="303" y="19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59"/>
            <p:cNvSpPr/>
            <p:nvPr/>
          </p:nvSpPr>
          <p:spPr>
            <a:xfrm>
              <a:off x="6814250" y="3346025"/>
              <a:ext cx="167100" cy="54425"/>
            </a:xfrm>
            <a:custGeom>
              <a:rect b="b" l="l" r="r" t="t"/>
              <a:pathLst>
                <a:path extrusionOk="0" h="2177" w="6684">
                  <a:moveTo>
                    <a:pt x="0" y="0"/>
                  </a:moveTo>
                  <a:cubicBezTo>
                    <a:pt x="1056" y="475"/>
                    <a:pt x="2143" y="866"/>
                    <a:pt x="3245" y="1213"/>
                  </a:cubicBezTo>
                  <a:cubicBezTo>
                    <a:pt x="4378" y="1582"/>
                    <a:pt x="5521" y="1917"/>
                    <a:pt x="6684" y="2176"/>
                  </a:cubicBezTo>
                  <a:cubicBezTo>
                    <a:pt x="6056" y="1928"/>
                    <a:pt x="5426" y="1681"/>
                    <a:pt x="4787" y="1463"/>
                  </a:cubicBezTo>
                  <a:cubicBezTo>
                    <a:pt x="4355" y="1313"/>
                    <a:pt x="3915" y="1187"/>
                    <a:pt x="3482" y="1038"/>
                  </a:cubicBezTo>
                  <a:cubicBezTo>
                    <a:pt x="2338" y="641"/>
                    <a:pt x="1184" y="26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59"/>
            <p:cNvSpPr/>
            <p:nvPr/>
          </p:nvSpPr>
          <p:spPr>
            <a:xfrm>
              <a:off x="6697850" y="3517250"/>
              <a:ext cx="5450" cy="7800"/>
            </a:xfrm>
            <a:custGeom>
              <a:rect b="b" l="l" r="r" t="t"/>
              <a:pathLst>
                <a:path extrusionOk="0" h="312" w="218">
                  <a:moveTo>
                    <a:pt x="0" y="1"/>
                  </a:moveTo>
                  <a:lnTo>
                    <a:pt x="0" y="1"/>
                  </a:lnTo>
                  <a:cubicBezTo>
                    <a:pt x="63" y="107"/>
                    <a:pt x="125" y="212"/>
                    <a:pt x="188" y="312"/>
                  </a:cubicBezTo>
                  <a:cubicBezTo>
                    <a:pt x="198" y="287"/>
                    <a:pt x="207" y="264"/>
                    <a:pt x="218" y="242"/>
                  </a:cubicBezTo>
                  <a:cubicBezTo>
                    <a:pt x="145" y="161"/>
                    <a:pt x="73" y="8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59"/>
            <p:cNvSpPr/>
            <p:nvPr/>
          </p:nvSpPr>
          <p:spPr>
            <a:xfrm>
              <a:off x="6713700" y="3535575"/>
              <a:ext cx="105675" cy="127350"/>
            </a:xfrm>
            <a:custGeom>
              <a:rect b="b" l="l" r="r" t="t"/>
              <a:pathLst>
                <a:path extrusionOk="0" h="5094" w="4227">
                  <a:moveTo>
                    <a:pt x="22" y="0"/>
                  </a:moveTo>
                  <a:cubicBezTo>
                    <a:pt x="16" y="18"/>
                    <a:pt x="7" y="35"/>
                    <a:pt x="1" y="53"/>
                  </a:cubicBezTo>
                  <a:cubicBezTo>
                    <a:pt x="189" y="248"/>
                    <a:pt x="315" y="489"/>
                    <a:pt x="342" y="756"/>
                  </a:cubicBezTo>
                  <a:cubicBezTo>
                    <a:pt x="714" y="1266"/>
                    <a:pt x="1104" y="1744"/>
                    <a:pt x="1560" y="2274"/>
                  </a:cubicBezTo>
                  <a:cubicBezTo>
                    <a:pt x="2306" y="3150"/>
                    <a:pt x="3085" y="4000"/>
                    <a:pt x="3920" y="4793"/>
                  </a:cubicBezTo>
                  <a:lnTo>
                    <a:pt x="4226" y="5094"/>
                  </a:lnTo>
                  <a:cubicBezTo>
                    <a:pt x="4197" y="5058"/>
                    <a:pt x="4169" y="5024"/>
                    <a:pt x="4141" y="4988"/>
                  </a:cubicBezTo>
                  <a:cubicBezTo>
                    <a:pt x="3518" y="4198"/>
                    <a:pt x="3157" y="3662"/>
                    <a:pt x="2527" y="2923"/>
                  </a:cubicBezTo>
                  <a:cubicBezTo>
                    <a:pt x="1694" y="1946"/>
                    <a:pt x="871" y="962"/>
                    <a:pt x="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59"/>
            <p:cNvSpPr/>
            <p:nvPr/>
          </p:nvSpPr>
          <p:spPr>
            <a:xfrm>
              <a:off x="6767625" y="3452675"/>
              <a:ext cx="161950" cy="124450"/>
            </a:xfrm>
            <a:custGeom>
              <a:rect b="b" l="l" r="r" t="t"/>
              <a:pathLst>
                <a:path extrusionOk="0" h="4978" w="6478">
                  <a:moveTo>
                    <a:pt x="0" y="1"/>
                  </a:moveTo>
                  <a:lnTo>
                    <a:pt x="0" y="1"/>
                  </a:lnTo>
                  <a:cubicBezTo>
                    <a:pt x="207" y="283"/>
                    <a:pt x="464" y="526"/>
                    <a:pt x="706" y="777"/>
                  </a:cubicBezTo>
                  <a:cubicBezTo>
                    <a:pt x="1348" y="1432"/>
                    <a:pt x="2085" y="1982"/>
                    <a:pt x="2811" y="2542"/>
                  </a:cubicBezTo>
                  <a:cubicBezTo>
                    <a:pt x="3222" y="2854"/>
                    <a:pt x="3955" y="3403"/>
                    <a:pt x="4510" y="3778"/>
                  </a:cubicBezTo>
                  <a:cubicBezTo>
                    <a:pt x="5037" y="4130"/>
                    <a:pt x="5583" y="4449"/>
                    <a:pt x="6129" y="4772"/>
                  </a:cubicBezTo>
                  <a:cubicBezTo>
                    <a:pt x="6245" y="4840"/>
                    <a:pt x="6360" y="4910"/>
                    <a:pt x="6478" y="4977"/>
                  </a:cubicBezTo>
                  <a:cubicBezTo>
                    <a:pt x="6387" y="4910"/>
                    <a:pt x="6299" y="4841"/>
                    <a:pt x="6209" y="4774"/>
                  </a:cubicBezTo>
                  <a:cubicBezTo>
                    <a:pt x="5258" y="4047"/>
                    <a:pt x="4539" y="3486"/>
                    <a:pt x="3780" y="2890"/>
                  </a:cubicBezTo>
                  <a:cubicBezTo>
                    <a:pt x="3164" y="2403"/>
                    <a:pt x="2559" y="1900"/>
                    <a:pt x="1936" y="1421"/>
                  </a:cubicBezTo>
                  <a:cubicBezTo>
                    <a:pt x="1495" y="1086"/>
                    <a:pt x="1042" y="771"/>
                    <a:pt x="592" y="449"/>
                  </a:cubicBezTo>
                  <a:cubicBezTo>
                    <a:pt x="392" y="300"/>
                    <a:pt x="177" y="16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59"/>
            <p:cNvSpPr/>
            <p:nvPr/>
          </p:nvSpPr>
          <p:spPr>
            <a:xfrm>
              <a:off x="6808425" y="3380125"/>
              <a:ext cx="157900" cy="76050"/>
            </a:xfrm>
            <a:custGeom>
              <a:rect b="b" l="l" r="r" t="t"/>
              <a:pathLst>
                <a:path extrusionOk="0" h="3042" w="6316">
                  <a:moveTo>
                    <a:pt x="0" y="1"/>
                  </a:moveTo>
                  <a:lnTo>
                    <a:pt x="0" y="1"/>
                  </a:lnTo>
                  <a:cubicBezTo>
                    <a:pt x="517" y="351"/>
                    <a:pt x="1036" y="698"/>
                    <a:pt x="1582" y="1003"/>
                  </a:cubicBezTo>
                  <a:cubicBezTo>
                    <a:pt x="2190" y="1341"/>
                    <a:pt x="2817" y="1640"/>
                    <a:pt x="3436" y="1958"/>
                  </a:cubicBezTo>
                  <a:cubicBezTo>
                    <a:pt x="4268" y="2399"/>
                    <a:pt x="5105" y="2635"/>
                    <a:pt x="6062" y="2958"/>
                  </a:cubicBezTo>
                  <a:cubicBezTo>
                    <a:pt x="6148" y="2985"/>
                    <a:pt x="6231" y="3014"/>
                    <a:pt x="6315" y="3042"/>
                  </a:cubicBezTo>
                  <a:cubicBezTo>
                    <a:pt x="6254" y="3013"/>
                    <a:pt x="6194" y="2982"/>
                    <a:pt x="6131" y="2952"/>
                  </a:cubicBezTo>
                  <a:cubicBezTo>
                    <a:pt x="5508" y="2648"/>
                    <a:pt x="4897" y="2316"/>
                    <a:pt x="4282" y="1994"/>
                  </a:cubicBezTo>
                  <a:cubicBezTo>
                    <a:pt x="3622" y="1654"/>
                    <a:pt x="2956" y="1324"/>
                    <a:pt x="2293" y="990"/>
                  </a:cubicBezTo>
                  <a:cubicBezTo>
                    <a:pt x="1497" y="608"/>
                    <a:pt x="800" y="32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59"/>
            <p:cNvSpPr/>
            <p:nvPr/>
          </p:nvSpPr>
          <p:spPr>
            <a:xfrm>
              <a:off x="6827000" y="3274525"/>
              <a:ext cx="139275" cy="14125"/>
            </a:xfrm>
            <a:custGeom>
              <a:rect b="b" l="l" r="r" t="t"/>
              <a:pathLst>
                <a:path extrusionOk="0" h="565" w="5571">
                  <a:moveTo>
                    <a:pt x="1" y="9"/>
                  </a:moveTo>
                  <a:lnTo>
                    <a:pt x="1" y="9"/>
                  </a:lnTo>
                  <a:cubicBezTo>
                    <a:pt x="374" y="116"/>
                    <a:pt x="755" y="175"/>
                    <a:pt x="1133" y="246"/>
                  </a:cubicBezTo>
                  <a:cubicBezTo>
                    <a:pt x="1821" y="379"/>
                    <a:pt x="2513" y="480"/>
                    <a:pt x="3211" y="540"/>
                  </a:cubicBezTo>
                  <a:cubicBezTo>
                    <a:pt x="3444" y="558"/>
                    <a:pt x="3677" y="564"/>
                    <a:pt x="3910" y="564"/>
                  </a:cubicBezTo>
                  <a:cubicBezTo>
                    <a:pt x="4376" y="564"/>
                    <a:pt x="4843" y="540"/>
                    <a:pt x="5309" y="537"/>
                  </a:cubicBezTo>
                  <a:lnTo>
                    <a:pt x="5570" y="537"/>
                  </a:lnTo>
                  <a:cubicBezTo>
                    <a:pt x="5513" y="531"/>
                    <a:pt x="5456" y="524"/>
                    <a:pt x="5397" y="515"/>
                  </a:cubicBezTo>
                  <a:cubicBezTo>
                    <a:pt x="4896" y="454"/>
                    <a:pt x="4398" y="359"/>
                    <a:pt x="3897" y="288"/>
                  </a:cubicBezTo>
                  <a:cubicBezTo>
                    <a:pt x="3472" y="231"/>
                    <a:pt x="2496" y="98"/>
                    <a:pt x="1810" y="55"/>
                  </a:cubicBezTo>
                  <a:cubicBezTo>
                    <a:pt x="1208" y="0"/>
                    <a:pt x="603" y="35"/>
                    <a:pt x="1" y="9"/>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59"/>
            <p:cNvSpPr/>
            <p:nvPr/>
          </p:nvSpPr>
          <p:spPr>
            <a:xfrm>
              <a:off x="6723525" y="3611900"/>
              <a:ext cx="23125" cy="40700"/>
            </a:xfrm>
            <a:custGeom>
              <a:rect b="b" l="l" r="r" t="t"/>
              <a:pathLst>
                <a:path extrusionOk="0" h="1628" w="925">
                  <a:moveTo>
                    <a:pt x="66" y="1"/>
                  </a:moveTo>
                  <a:cubicBezTo>
                    <a:pt x="62" y="79"/>
                    <a:pt x="51" y="156"/>
                    <a:pt x="31" y="227"/>
                  </a:cubicBezTo>
                  <a:cubicBezTo>
                    <a:pt x="31" y="241"/>
                    <a:pt x="33" y="256"/>
                    <a:pt x="34" y="269"/>
                  </a:cubicBezTo>
                  <a:cubicBezTo>
                    <a:pt x="38" y="323"/>
                    <a:pt x="25" y="370"/>
                    <a:pt x="0" y="412"/>
                  </a:cubicBezTo>
                  <a:cubicBezTo>
                    <a:pt x="280" y="793"/>
                    <a:pt x="561" y="1131"/>
                    <a:pt x="852" y="1529"/>
                  </a:cubicBezTo>
                  <a:cubicBezTo>
                    <a:pt x="875" y="1562"/>
                    <a:pt x="900" y="1596"/>
                    <a:pt x="925" y="1628"/>
                  </a:cubicBezTo>
                  <a:cubicBezTo>
                    <a:pt x="884" y="1554"/>
                    <a:pt x="831" y="1454"/>
                    <a:pt x="795" y="1390"/>
                  </a:cubicBezTo>
                  <a:cubicBezTo>
                    <a:pt x="555" y="925"/>
                    <a:pt x="314" y="460"/>
                    <a:pt x="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59"/>
            <p:cNvSpPr/>
            <p:nvPr/>
          </p:nvSpPr>
          <p:spPr>
            <a:xfrm>
              <a:off x="6701150" y="3585900"/>
              <a:ext cx="4575" cy="8600"/>
            </a:xfrm>
            <a:custGeom>
              <a:rect b="b" l="l" r="r" t="t"/>
              <a:pathLst>
                <a:path extrusionOk="0" h="344" w="183">
                  <a:moveTo>
                    <a:pt x="127" y="0"/>
                  </a:moveTo>
                  <a:cubicBezTo>
                    <a:pt x="86" y="11"/>
                    <a:pt x="43" y="20"/>
                    <a:pt x="0" y="25"/>
                  </a:cubicBezTo>
                  <a:cubicBezTo>
                    <a:pt x="60" y="131"/>
                    <a:pt x="121" y="237"/>
                    <a:pt x="182" y="343"/>
                  </a:cubicBezTo>
                  <a:cubicBezTo>
                    <a:pt x="168" y="228"/>
                    <a:pt x="150" y="114"/>
                    <a:pt x="1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59"/>
            <p:cNvSpPr/>
            <p:nvPr/>
          </p:nvSpPr>
          <p:spPr>
            <a:xfrm>
              <a:off x="6660400" y="3603775"/>
              <a:ext cx="31150" cy="57725"/>
            </a:xfrm>
            <a:custGeom>
              <a:rect b="b" l="l" r="r" t="t"/>
              <a:pathLst>
                <a:path extrusionOk="0" h="2309" w="1246">
                  <a:moveTo>
                    <a:pt x="254" y="0"/>
                  </a:moveTo>
                  <a:cubicBezTo>
                    <a:pt x="172" y="70"/>
                    <a:pt x="87" y="141"/>
                    <a:pt x="1" y="208"/>
                  </a:cubicBezTo>
                  <a:cubicBezTo>
                    <a:pt x="148" y="522"/>
                    <a:pt x="304" y="833"/>
                    <a:pt x="463" y="1142"/>
                  </a:cubicBezTo>
                  <a:cubicBezTo>
                    <a:pt x="671" y="1545"/>
                    <a:pt x="911" y="1930"/>
                    <a:pt x="1157" y="2309"/>
                  </a:cubicBezTo>
                  <a:cubicBezTo>
                    <a:pt x="1183" y="2236"/>
                    <a:pt x="1212" y="2165"/>
                    <a:pt x="1246" y="2096"/>
                  </a:cubicBezTo>
                  <a:cubicBezTo>
                    <a:pt x="1148" y="1864"/>
                    <a:pt x="1047" y="1629"/>
                    <a:pt x="926" y="1359"/>
                  </a:cubicBezTo>
                  <a:cubicBezTo>
                    <a:pt x="712" y="901"/>
                    <a:pt x="490" y="447"/>
                    <a:pt x="2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59"/>
            <p:cNvSpPr/>
            <p:nvPr/>
          </p:nvSpPr>
          <p:spPr>
            <a:xfrm>
              <a:off x="6640350" y="3559800"/>
              <a:ext cx="18300" cy="34000"/>
            </a:xfrm>
            <a:custGeom>
              <a:rect b="b" l="l" r="r" t="t"/>
              <a:pathLst>
                <a:path extrusionOk="0" h="1360" w="732">
                  <a:moveTo>
                    <a:pt x="1" y="0"/>
                  </a:moveTo>
                  <a:lnTo>
                    <a:pt x="1" y="0"/>
                  </a:lnTo>
                  <a:cubicBezTo>
                    <a:pt x="181" y="452"/>
                    <a:pt x="349" y="909"/>
                    <a:pt x="535" y="1360"/>
                  </a:cubicBezTo>
                  <a:cubicBezTo>
                    <a:pt x="591" y="1308"/>
                    <a:pt x="644" y="1257"/>
                    <a:pt x="698" y="1204"/>
                  </a:cubicBezTo>
                  <a:lnTo>
                    <a:pt x="732" y="1169"/>
                  </a:lnTo>
                  <a:cubicBezTo>
                    <a:pt x="504" y="770"/>
                    <a:pt x="262" y="38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59"/>
            <p:cNvSpPr/>
            <p:nvPr/>
          </p:nvSpPr>
          <p:spPr>
            <a:xfrm>
              <a:off x="6623500" y="3627825"/>
              <a:ext cx="47900" cy="110400"/>
            </a:xfrm>
            <a:custGeom>
              <a:rect b="b" l="l" r="r" t="t"/>
              <a:pathLst>
                <a:path extrusionOk="0" h="4416" w="1916">
                  <a:moveTo>
                    <a:pt x="280" y="1"/>
                  </a:moveTo>
                  <a:cubicBezTo>
                    <a:pt x="188" y="43"/>
                    <a:pt x="94" y="83"/>
                    <a:pt x="0" y="120"/>
                  </a:cubicBezTo>
                  <a:cubicBezTo>
                    <a:pt x="239" y="822"/>
                    <a:pt x="508" y="1514"/>
                    <a:pt x="783" y="2202"/>
                  </a:cubicBezTo>
                  <a:cubicBezTo>
                    <a:pt x="1073" y="2923"/>
                    <a:pt x="1483" y="3584"/>
                    <a:pt x="1840" y="4271"/>
                  </a:cubicBezTo>
                  <a:cubicBezTo>
                    <a:pt x="1866" y="4320"/>
                    <a:pt x="1890" y="4368"/>
                    <a:pt x="1916" y="4416"/>
                  </a:cubicBezTo>
                  <a:cubicBezTo>
                    <a:pt x="1898" y="4364"/>
                    <a:pt x="1880" y="4312"/>
                    <a:pt x="1862" y="4260"/>
                  </a:cubicBezTo>
                  <a:cubicBezTo>
                    <a:pt x="1683" y="3759"/>
                    <a:pt x="1540" y="3245"/>
                    <a:pt x="1357" y="2744"/>
                  </a:cubicBezTo>
                  <a:cubicBezTo>
                    <a:pt x="1159" y="2201"/>
                    <a:pt x="926" y="1671"/>
                    <a:pt x="716" y="1134"/>
                  </a:cubicBezTo>
                  <a:cubicBezTo>
                    <a:pt x="571" y="757"/>
                    <a:pt x="427" y="378"/>
                    <a:pt x="2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59"/>
            <p:cNvSpPr/>
            <p:nvPr/>
          </p:nvSpPr>
          <p:spPr>
            <a:xfrm>
              <a:off x="6607400" y="3575725"/>
              <a:ext cx="17650" cy="41725"/>
            </a:xfrm>
            <a:custGeom>
              <a:rect b="b" l="l" r="r" t="t"/>
              <a:pathLst>
                <a:path extrusionOk="0" h="1669" w="706">
                  <a:moveTo>
                    <a:pt x="0" y="1"/>
                  </a:moveTo>
                  <a:lnTo>
                    <a:pt x="0" y="1"/>
                  </a:lnTo>
                  <a:cubicBezTo>
                    <a:pt x="174" y="552"/>
                    <a:pt x="299" y="1117"/>
                    <a:pt x="471" y="1669"/>
                  </a:cubicBezTo>
                  <a:cubicBezTo>
                    <a:pt x="550" y="1627"/>
                    <a:pt x="629" y="1584"/>
                    <a:pt x="706" y="1541"/>
                  </a:cubicBezTo>
                  <a:cubicBezTo>
                    <a:pt x="642" y="1386"/>
                    <a:pt x="576" y="1231"/>
                    <a:pt x="508" y="1078"/>
                  </a:cubicBezTo>
                  <a:cubicBezTo>
                    <a:pt x="345" y="716"/>
                    <a:pt x="196" y="34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59"/>
            <p:cNvSpPr/>
            <p:nvPr/>
          </p:nvSpPr>
          <p:spPr>
            <a:xfrm>
              <a:off x="6580700" y="3574800"/>
              <a:ext cx="12000" cy="41025"/>
            </a:xfrm>
            <a:custGeom>
              <a:rect b="b" l="l" r="r" t="t"/>
              <a:pathLst>
                <a:path extrusionOk="0" h="1641" w="480">
                  <a:moveTo>
                    <a:pt x="0" y="1"/>
                  </a:moveTo>
                  <a:lnTo>
                    <a:pt x="0" y="1"/>
                  </a:lnTo>
                  <a:cubicBezTo>
                    <a:pt x="58" y="550"/>
                    <a:pt x="144" y="1097"/>
                    <a:pt x="250" y="1640"/>
                  </a:cubicBezTo>
                  <a:cubicBezTo>
                    <a:pt x="316" y="1581"/>
                    <a:pt x="396" y="1536"/>
                    <a:pt x="479" y="1511"/>
                  </a:cubicBezTo>
                  <a:cubicBezTo>
                    <a:pt x="320" y="1009"/>
                    <a:pt x="152" y="50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59"/>
            <p:cNvSpPr/>
            <p:nvPr/>
          </p:nvSpPr>
          <p:spPr>
            <a:xfrm>
              <a:off x="6596525" y="3655925"/>
              <a:ext cx="8900" cy="27300"/>
            </a:xfrm>
            <a:custGeom>
              <a:rect b="b" l="l" r="r" t="t"/>
              <a:pathLst>
                <a:path extrusionOk="0" h="1092" w="356">
                  <a:moveTo>
                    <a:pt x="73" y="1"/>
                  </a:moveTo>
                  <a:cubicBezTo>
                    <a:pt x="54" y="3"/>
                    <a:pt x="37" y="4"/>
                    <a:pt x="19" y="4"/>
                  </a:cubicBezTo>
                  <a:cubicBezTo>
                    <a:pt x="13" y="4"/>
                    <a:pt x="7" y="4"/>
                    <a:pt x="1" y="4"/>
                  </a:cubicBezTo>
                  <a:lnTo>
                    <a:pt x="1" y="4"/>
                  </a:lnTo>
                  <a:cubicBezTo>
                    <a:pt x="31" y="110"/>
                    <a:pt x="60" y="217"/>
                    <a:pt x="90" y="323"/>
                  </a:cubicBezTo>
                  <a:cubicBezTo>
                    <a:pt x="170" y="582"/>
                    <a:pt x="259" y="838"/>
                    <a:pt x="355" y="1091"/>
                  </a:cubicBezTo>
                  <a:cubicBezTo>
                    <a:pt x="350" y="1024"/>
                    <a:pt x="343" y="957"/>
                    <a:pt x="335" y="889"/>
                  </a:cubicBezTo>
                  <a:cubicBezTo>
                    <a:pt x="307" y="694"/>
                    <a:pt x="266" y="498"/>
                    <a:pt x="211" y="304"/>
                  </a:cubicBezTo>
                  <a:cubicBezTo>
                    <a:pt x="185" y="238"/>
                    <a:pt x="156" y="174"/>
                    <a:pt x="125" y="110"/>
                  </a:cubicBezTo>
                  <a:cubicBezTo>
                    <a:pt x="108" y="74"/>
                    <a:pt x="90" y="37"/>
                    <a:pt x="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59"/>
            <p:cNvSpPr/>
            <p:nvPr/>
          </p:nvSpPr>
          <p:spPr>
            <a:xfrm>
              <a:off x="6556225" y="3616400"/>
              <a:ext cx="21725" cy="90275"/>
            </a:xfrm>
            <a:custGeom>
              <a:rect b="b" l="l" r="r" t="t"/>
              <a:pathLst>
                <a:path extrusionOk="0" h="3611" w="869">
                  <a:moveTo>
                    <a:pt x="0" y="1"/>
                  </a:moveTo>
                  <a:lnTo>
                    <a:pt x="0" y="1"/>
                  </a:lnTo>
                  <a:cubicBezTo>
                    <a:pt x="47" y="397"/>
                    <a:pt x="108" y="793"/>
                    <a:pt x="188" y="1184"/>
                  </a:cubicBezTo>
                  <a:cubicBezTo>
                    <a:pt x="337" y="1927"/>
                    <a:pt x="580" y="2645"/>
                    <a:pt x="796" y="3369"/>
                  </a:cubicBezTo>
                  <a:cubicBezTo>
                    <a:pt x="821" y="3450"/>
                    <a:pt x="845" y="3531"/>
                    <a:pt x="868" y="3610"/>
                  </a:cubicBezTo>
                  <a:cubicBezTo>
                    <a:pt x="863" y="3575"/>
                    <a:pt x="858" y="3539"/>
                    <a:pt x="853" y="3505"/>
                  </a:cubicBezTo>
                  <a:cubicBezTo>
                    <a:pt x="727" y="2661"/>
                    <a:pt x="673" y="2053"/>
                    <a:pt x="512" y="1205"/>
                  </a:cubicBezTo>
                  <a:cubicBezTo>
                    <a:pt x="450" y="879"/>
                    <a:pt x="377" y="555"/>
                    <a:pt x="299" y="231"/>
                  </a:cubicBezTo>
                  <a:cubicBezTo>
                    <a:pt x="263" y="206"/>
                    <a:pt x="225" y="180"/>
                    <a:pt x="191" y="153"/>
                  </a:cubicBezTo>
                  <a:cubicBezTo>
                    <a:pt x="125" y="104"/>
                    <a:pt x="62" y="5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59"/>
            <p:cNvSpPr/>
            <p:nvPr/>
          </p:nvSpPr>
          <p:spPr>
            <a:xfrm>
              <a:off x="6553275" y="3580375"/>
              <a:ext cx="3650" cy="14800"/>
            </a:xfrm>
            <a:custGeom>
              <a:rect b="b" l="l" r="r" t="t"/>
              <a:pathLst>
                <a:path extrusionOk="0" h="592" w="146">
                  <a:moveTo>
                    <a:pt x="1" y="1"/>
                  </a:moveTo>
                  <a:cubicBezTo>
                    <a:pt x="8" y="154"/>
                    <a:pt x="17" y="307"/>
                    <a:pt x="27" y="459"/>
                  </a:cubicBezTo>
                  <a:cubicBezTo>
                    <a:pt x="67" y="504"/>
                    <a:pt x="106" y="547"/>
                    <a:pt x="146" y="591"/>
                  </a:cubicBezTo>
                  <a:cubicBezTo>
                    <a:pt x="95" y="394"/>
                    <a:pt x="47" y="199"/>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59"/>
            <p:cNvSpPr/>
            <p:nvPr/>
          </p:nvSpPr>
          <p:spPr>
            <a:xfrm>
              <a:off x="6524475" y="3608550"/>
              <a:ext cx="11600" cy="54725"/>
            </a:xfrm>
            <a:custGeom>
              <a:rect b="b" l="l" r="r" t="t"/>
              <a:pathLst>
                <a:path extrusionOk="0" h="2189" w="464">
                  <a:moveTo>
                    <a:pt x="166" y="1"/>
                  </a:moveTo>
                  <a:cubicBezTo>
                    <a:pt x="114" y="42"/>
                    <a:pt x="58" y="82"/>
                    <a:pt x="1" y="118"/>
                  </a:cubicBezTo>
                  <a:cubicBezTo>
                    <a:pt x="0" y="381"/>
                    <a:pt x="6" y="643"/>
                    <a:pt x="16" y="906"/>
                  </a:cubicBezTo>
                  <a:cubicBezTo>
                    <a:pt x="35" y="1278"/>
                    <a:pt x="73" y="1648"/>
                    <a:pt x="118" y="2019"/>
                  </a:cubicBezTo>
                  <a:cubicBezTo>
                    <a:pt x="216" y="2051"/>
                    <a:pt x="310" y="2094"/>
                    <a:pt x="405" y="2151"/>
                  </a:cubicBezTo>
                  <a:cubicBezTo>
                    <a:pt x="424" y="2162"/>
                    <a:pt x="444" y="2175"/>
                    <a:pt x="464" y="2188"/>
                  </a:cubicBezTo>
                  <a:cubicBezTo>
                    <a:pt x="397" y="1695"/>
                    <a:pt x="334" y="1176"/>
                    <a:pt x="274" y="778"/>
                  </a:cubicBezTo>
                  <a:cubicBezTo>
                    <a:pt x="253" y="578"/>
                    <a:pt x="210" y="303"/>
                    <a:pt x="1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59"/>
            <p:cNvSpPr/>
            <p:nvPr/>
          </p:nvSpPr>
          <p:spPr>
            <a:xfrm>
              <a:off x="6128600" y="2972100"/>
              <a:ext cx="124950" cy="485700"/>
            </a:xfrm>
            <a:custGeom>
              <a:rect b="b" l="l" r="r" t="t"/>
              <a:pathLst>
                <a:path extrusionOk="0" h="19428" w="4998">
                  <a:moveTo>
                    <a:pt x="4997" y="1"/>
                  </a:moveTo>
                  <a:cubicBezTo>
                    <a:pt x="4441" y="349"/>
                    <a:pt x="3959" y="800"/>
                    <a:pt x="3518" y="1281"/>
                  </a:cubicBezTo>
                  <a:cubicBezTo>
                    <a:pt x="3226" y="1603"/>
                    <a:pt x="2941" y="1933"/>
                    <a:pt x="2683" y="2285"/>
                  </a:cubicBezTo>
                  <a:cubicBezTo>
                    <a:pt x="1880" y="3323"/>
                    <a:pt x="1269" y="4501"/>
                    <a:pt x="851" y="5746"/>
                  </a:cubicBezTo>
                  <a:cubicBezTo>
                    <a:pt x="235" y="7431"/>
                    <a:pt x="1" y="9235"/>
                    <a:pt x="12" y="11024"/>
                  </a:cubicBezTo>
                  <a:cubicBezTo>
                    <a:pt x="18" y="11674"/>
                    <a:pt x="70" y="12324"/>
                    <a:pt x="150" y="12970"/>
                  </a:cubicBezTo>
                  <a:cubicBezTo>
                    <a:pt x="228" y="13648"/>
                    <a:pt x="367" y="14320"/>
                    <a:pt x="574" y="14971"/>
                  </a:cubicBezTo>
                  <a:cubicBezTo>
                    <a:pt x="790" y="15670"/>
                    <a:pt x="1068" y="16349"/>
                    <a:pt x="1381" y="17010"/>
                  </a:cubicBezTo>
                  <a:cubicBezTo>
                    <a:pt x="1637" y="17534"/>
                    <a:pt x="1901" y="18058"/>
                    <a:pt x="2251" y="18526"/>
                  </a:cubicBezTo>
                  <a:cubicBezTo>
                    <a:pt x="2469" y="18827"/>
                    <a:pt x="2712" y="19113"/>
                    <a:pt x="2972" y="19383"/>
                  </a:cubicBezTo>
                  <a:cubicBezTo>
                    <a:pt x="2985" y="19398"/>
                    <a:pt x="2999" y="19412"/>
                    <a:pt x="3015" y="19428"/>
                  </a:cubicBezTo>
                  <a:cubicBezTo>
                    <a:pt x="2958" y="19335"/>
                    <a:pt x="2902" y="19244"/>
                    <a:pt x="2847" y="19151"/>
                  </a:cubicBezTo>
                  <a:cubicBezTo>
                    <a:pt x="2656" y="18842"/>
                    <a:pt x="2473" y="18528"/>
                    <a:pt x="2293" y="18213"/>
                  </a:cubicBezTo>
                  <a:cubicBezTo>
                    <a:pt x="1514" y="16876"/>
                    <a:pt x="936" y="15580"/>
                    <a:pt x="573" y="14063"/>
                  </a:cubicBezTo>
                  <a:cubicBezTo>
                    <a:pt x="296" y="12767"/>
                    <a:pt x="212" y="11432"/>
                    <a:pt x="264" y="10045"/>
                  </a:cubicBezTo>
                  <a:cubicBezTo>
                    <a:pt x="327" y="8553"/>
                    <a:pt x="574" y="7136"/>
                    <a:pt x="1096" y="5686"/>
                  </a:cubicBezTo>
                  <a:cubicBezTo>
                    <a:pt x="1373" y="4871"/>
                    <a:pt x="1695" y="4159"/>
                    <a:pt x="2153" y="3393"/>
                  </a:cubicBezTo>
                  <a:cubicBezTo>
                    <a:pt x="2661" y="2564"/>
                    <a:pt x="3198" y="1901"/>
                    <a:pt x="3849" y="1188"/>
                  </a:cubicBezTo>
                  <a:cubicBezTo>
                    <a:pt x="4220" y="782"/>
                    <a:pt x="4574" y="354"/>
                    <a:pt x="49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59"/>
            <p:cNvSpPr/>
            <p:nvPr/>
          </p:nvSpPr>
          <p:spPr>
            <a:xfrm>
              <a:off x="6260950" y="2873375"/>
              <a:ext cx="468575" cy="91500"/>
            </a:xfrm>
            <a:custGeom>
              <a:rect b="b" l="l" r="r" t="t"/>
              <a:pathLst>
                <a:path extrusionOk="0" h="3660" w="18743">
                  <a:moveTo>
                    <a:pt x="9699" y="1"/>
                  </a:moveTo>
                  <a:cubicBezTo>
                    <a:pt x="9221" y="1"/>
                    <a:pt x="8745" y="33"/>
                    <a:pt x="8269" y="73"/>
                  </a:cubicBezTo>
                  <a:cubicBezTo>
                    <a:pt x="7197" y="168"/>
                    <a:pt x="6134" y="372"/>
                    <a:pt x="5107" y="696"/>
                  </a:cubicBezTo>
                  <a:cubicBezTo>
                    <a:pt x="4438" y="910"/>
                    <a:pt x="3789" y="1180"/>
                    <a:pt x="3155" y="1482"/>
                  </a:cubicBezTo>
                  <a:cubicBezTo>
                    <a:pt x="2010" y="2056"/>
                    <a:pt x="896" y="2734"/>
                    <a:pt x="1" y="3660"/>
                  </a:cubicBezTo>
                  <a:cubicBezTo>
                    <a:pt x="449" y="3321"/>
                    <a:pt x="928" y="3026"/>
                    <a:pt x="1402" y="2723"/>
                  </a:cubicBezTo>
                  <a:cubicBezTo>
                    <a:pt x="2271" y="2162"/>
                    <a:pt x="3269" y="1624"/>
                    <a:pt x="4149" y="1286"/>
                  </a:cubicBezTo>
                  <a:cubicBezTo>
                    <a:pt x="5347" y="792"/>
                    <a:pt x="6726" y="475"/>
                    <a:pt x="7910" y="344"/>
                  </a:cubicBezTo>
                  <a:cubicBezTo>
                    <a:pt x="8509" y="279"/>
                    <a:pt x="9110" y="238"/>
                    <a:pt x="9712" y="238"/>
                  </a:cubicBezTo>
                  <a:cubicBezTo>
                    <a:pt x="10034" y="238"/>
                    <a:pt x="10357" y="250"/>
                    <a:pt x="10679" y="277"/>
                  </a:cubicBezTo>
                  <a:cubicBezTo>
                    <a:pt x="11510" y="349"/>
                    <a:pt x="12226" y="457"/>
                    <a:pt x="13074" y="644"/>
                  </a:cubicBezTo>
                  <a:cubicBezTo>
                    <a:pt x="13758" y="788"/>
                    <a:pt x="14433" y="973"/>
                    <a:pt x="15089" y="1212"/>
                  </a:cubicBezTo>
                  <a:cubicBezTo>
                    <a:pt x="15583" y="1404"/>
                    <a:pt x="16144" y="1682"/>
                    <a:pt x="16672" y="1992"/>
                  </a:cubicBezTo>
                  <a:cubicBezTo>
                    <a:pt x="17025" y="2207"/>
                    <a:pt x="17360" y="2453"/>
                    <a:pt x="17700" y="2689"/>
                  </a:cubicBezTo>
                  <a:cubicBezTo>
                    <a:pt x="18045" y="2936"/>
                    <a:pt x="18394" y="3177"/>
                    <a:pt x="18743" y="3419"/>
                  </a:cubicBezTo>
                  <a:cubicBezTo>
                    <a:pt x="18480" y="3142"/>
                    <a:pt x="18212" y="2874"/>
                    <a:pt x="17925" y="2622"/>
                  </a:cubicBezTo>
                  <a:cubicBezTo>
                    <a:pt x="17113" y="1899"/>
                    <a:pt x="16136" y="1379"/>
                    <a:pt x="15130" y="978"/>
                  </a:cubicBezTo>
                  <a:cubicBezTo>
                    <a:pt x="14192" y="638"/>
                    <a:pt x="13215" y="417"/>
                    <a:pt x="12234" y="237"/>
                  </a:cubicBezTo>
                  <a:cubicBezTo>
                    <a:pt x="11507" y="118"/>
                    <a:pt x="10773" y="26"/>
                    <a:pt x="10036" y="7"/>
                  </a:cubicBezTo>
                  <a:cubicBezTo>
                    <a:pt x="9923" y="3"/>
                    <a:pt x="9811" y="1"/>
                    <a:pt x="96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59"/>
            <p:cNvSpPr/>
            <p:nvPr/>
          </p:nvSpPr>
          <p:spPr>
            <a:xfrm>
              <a:off x="6738025" y="2966200"/>
              <a:ext cx="127325" cy="338975"/>
            </a:xfrm>
            <a:custGeom>
              <a:rect b="b" l="l" r="r" t="t"/>
              <a:pathLst>
                <a:path extrusionOk="0" h="13559" w="5093">
                  <a:moveTo>
                    <a:pt x="1" y="0"/>
                  </a:moveTo>
                  <a:cubicBezTo>
                    <a:pt x="571" y="613"/>
                    <a:pt x="1157" y="1282"/>
                    <a:pt x="1616" y="1899"/>
                  </a:cubicBezTo>
                  <a:cubicBezTo>
                    <a:pt x="2395" y="2944"/>
                    <a:pt x="3146" y="4223"/>
                    <a:pt x="3604" y="5341"/>
                  </a:cubicBezTo>
                  <a:cubicBezTo>
                    <a:pt x="3867" y="6008"/>
                    <a:pt x="4100" y="6688"/>
                    <a:pt x="4280" y="7380"/>
                  </a:cubicBezTo>
                  <a:cubicBezTo>
                    <a:pt x="4571" y="8567"/>
                    <a:pt x="4712" y="9633"/>
                    <a:pt x="4803" y="10823"/>
                  </a:cubicBezTo>
                  <a:cubicBezTo>
                    <a:pt x="4870" y="11715"/>
                    <a:pt x="4858" y="12611"/>
                    <a:pt x="4834" y="13504"/>
                  </a:cubicBezTo>
                  <a:cubicBezTo>
                    <a:pt x="4832" y="13522"/>
                    <a:pt x="4832" y="13540"/>
                    <a:pt x="4831" y="13559"/>
                  </a:cubicBezTo>
                  <a:cubicBezTo>
                    <a:pt x="4834" y="13546"/>
                    <a:pt x="4837" y="13531"/>
                    <a:pt x="4840" y="13517"/>
                  </a:cubicBezTo>
                  <a:cubicBezTo>
                    <a:pt x="4913" y="13157"/>
                    <a:pt x="4997" y="12800"/>
                    <a:pt x="5040" y="12435"/>
                  </a:cubicBezTo>
                  <a:cubicBezTo>
                    <a:pt x="5092" y="12012"/>
                    <a:pt x="5084" y="11586"/>
                    <a:pt x="5061" y="11162"/>
                  </a:cubicBezTo>
                  <a:cubicBezTo>
                    <a:pt x="4981" y="9901"/>
                    <a:pt x="4829" y="8641"/>
                    <a:pt x="4520" y="7416"/>
                  </a:cubicBezTo>
                  <a:cubicBezTo>
                    <a:pt x="4324" y="6656"/>
                    <a:pt x="4059" y="5911"/>
                    <a:pt x="3763" y="5185"/>
                  </a:cubicBezTo>
                  <a:cubicBezTo>
                    <a:pt x="3505" y="4588"/>
                    <a:pt x="3200" y="4011"/>
                    <a:pt x="2874" y="3449"/>
                  </a:cubicBezTo>
                  <a:cubicBezTo>
                    <a:pt x="2394" y="2653"/>
                    <a:pt x="1868" y="1880"/>
                    <a:pt x="1262" y="1173"/>
                  </a:cubicBezTo>
                  <a:cubicBezTo>
                    <a:pt x="884" y="740"/>
                    <a:pt x="447" y="36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59"/>
            <p:cNvSpPr/>
            <p:nvPr/>
          </p:nvSpPr>
          <p:spPr>
            <a:xfrm>
              <a:off x="6742250" y="3311650"/>
              <a:ext cx="114825" cy="200975"/>
            </a:xfrm>
            <a:custGeom>
              <a:rect b="b" l="l" r="r" t="t"/>
              <a:pathLst>
                <a:path extrusionOk="0" h="8039" w="4593">
                  <a:moveTo>
                    <a:pt x="4593" y="1"/>
                  </a:moveTo>
                  <a:cubicBezTo>
                    <a:pt x="4424" y="490"/>
                    <a:pt x="4235" y="972"/>
                    <a:pt x="4047" y="1453"/>
                  </a:cubicBezTo>
                  <a:cubicBezTo>
                    <a:pt x="3846" y="1965"/>
                    <a:pt x="3697" y="2349"/>
                    <a:pt x="3460" y="2843"/>
                  </a:cubicBezTo>
                  <a:cubicBezTo>
                    <a:pt x="2725" y="4374"/>
                    <a:pt x="1790" y="5834"/>
                    <a:pt x="769" y="7086"/>
                  </a:cubicBezTo>
                  <a:cubicBezTo>
                    <a:pt x="530" y="7393"/>
                    <a:pt x="284" y="7695"/>
                    <a:pt x="36" y="7995"/>
                  </a:cubicBezTo>
                  <a:lnTo>
                    <a:pt x="1" y="8038"/>
                  </a:lnTo>
                  <a:cubicBezTo>
                    <a:pt x="11" y="8030"/>
                    <a:pt x="21" y="8021"/>
                    <a:pt x="33" y="8014"/>
                  </a:cubicBezTo>
                  <a:cubicBezTo>
                    <a:pt x="280" y="7819"/>
                    <a:pt x="517" y="7613"/>
                    <a:pt x="741" y="7393"/>
                  </a:cubicBezTo>
                  <a:cubicBezTo>
                    <a:pt x="1144" y="7003"/>
                    <a:pt x="1490" y="6560"/>
                    <a:pt x="1814" y="6102"/>
                  </a:cubicBezTo>
                  <a:cubicBezTo>
                    <a:pt x="2179" y="5588"/>
                    <a:pt x="2516" y="5057"/>
                    <a:pt x="2833" y="4511"/>
                  </a:cubicBezTo>
                  <a:cubicBezTo>
                    <a:pt x="3663" y="3079"/>
                    <a:pt x="4318" y="1661"/>
                    <a:pt x="45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59"/>
            <p:cNvSpPr/>
            <p:nvPr/>
          </p:nvSpPr>
          <p:spPr>
            <a:xfrm>
              <a:off x="6013850" y="4261025"/>
              <a:ext cx="56525" cy="57600"/>
            </a:xfrm>
            <a:custGeom>
              <a:rect b="b" l="l" r="r" t="t"/>
              <a:pathLst>
                <a:path extrusionOk="0" h="2304" w="2261">
                  <a:moveTo>
                    <a:pt x="2168" y="0"/>
                  </a:moveTo>
                  <a:cubicBezTo>
                    <a:pt x="2155" y="0"/>
                    <a:pt x="2142" y="4"/>
                    <a:pt x="2130" y="11"/>
                  </a:cubicBezTo>
                  <a:cubicBezTo>
                    <a:pt x="1922" y="101"/>
                    <a:pt x="1676" y="150"/>
                    <a:pt x="1398" y="150"/>
                  </a:cubicBezTo>
                  <a:cubicBezTo>
                    <a:pt x="1285" y="150"/>
                    <a:pt x="1168" y="142"/>
                    <a:pt x="1045" y="126"/>
                  </a:cubicBezTo>
                  <a:cubicBezTo>
                    <a:pt x="1045" y="126"/>
                    <a:pt x="960" y="114"/>
                    <a:pt x="942" y="110"/>
                  </a:cubicBezTo>
                  <a:cubicBezTo>
                    <a:pt x="866" y="101"/>
                    <a:pt x="793" y="81"/>
                    <a:pt x="718" y="81"/>
                  </a:cubicBezTo>
                  <a:cubicBezTo>
                    <a:pt x="716" y="81"/>
                    <a:pt x="714" y="81"/>
                    <a:pt x="712" y="81"/>
                  </a:cubicBezTo>
                  <a:cubicBezTo>
                    <a:pt x="595" y="84"/>
                    <a:pt x="554" y="185"/>
                    <a:pt x="559" y="290"/>
                  </a:cubicBezTo>
                  <a:cubicBezTo>
                    <a:pt x="578" y="714"/>
                    <a:pt x="573" y="1027"/>
                    <a:pt x="455" y="1410"/>
                  </a:cubicBezTo>
                  <a:cubicBezTo>
                    <a:pt x="405" y="1599"/>
                    <a:pt x="231" y="1899"/>
                    <a:pt x="136" y="2012"/>
                  </a:cubicBezTo>
                  <a:cubicBezTo>
                    <a:pt x="71" y="2109"/>
                    <a:pt x="13" y="2132"/>
                    <a:pt x="3" y="2212"/>
                  </a:cubicBezTo>
                  <a:cubicBezTo>
                    <a:pt x="0" y="2266"/>
                    <a:pt x="50" y="2304"/>
                    <a:pt x="98" y="2304"/>
                  </a:cubicBezTo>
                  <a:cubicBezTo>
                    <a:pt x="120" y="2304"/>
                    <a:pt x="142" y="2296"/>
                    <a:pt x="159" y="2278"/>
                  </a:cubicBezTo>
                  <a:cubicBezTo>
                    <a:pt x="676" y="1727"/>
                    <a:pt x="797" y="1004"/>
                    <a:pt x="745" y="276"/>
                  </a:cubicBezTo>
                  <a:lnTo>
                    <a:pt x="745" y="271"/>
                  </a:lnTo>
                  <a:cubicBezTo>
                    <a:pt x="904" y="290"/>
                    <a:pt x="1140" y="320"/>
                    <a:pt x="1386" y="320"/>
                  </a:cubicBezTo>
                  <a:cubicBezTo>
                    <a:pt x="1553" y="320"/>
                    <a:pt x="1726" y="306"/>
                    <a:pt x="1882" y="265"/>
                  </a:cubicBezTo>
                  <a:cubicBezTo>
                    <a:pt x="1979" y="240"/>
                    <a:pt x="2074" y="210"/>
                    <a:pt x="2165" y="168"/>
                  </a:cubicBezTo>
                  <a:cubicBezTo>
                    <a:pt x="2197" y="153"/>
                    <a:pt x="2236" y="139"/>
                    <a:pt x="2245" y="100"/>
                  </a:cubicBezTo>
                  <a:cubicBezTo>
                    <a:pt x="2261" y="48"/>
                    <a:pt x="2216" y="0"/>
                    <a:pt x="2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59"/>
            <p:cNvSpPr/>
            <p:nvPr/>
          </p:nvSpPr>
          <p:spPr>
            <a:xfrm>
              <a:off x="6074475" y="4207625"/>
              <a:ext cx="250" cy="275"/>
            </a:xfrm>
            <a:custGeom>
              <a:rect b="b" l="l" r="r" t="t"/>
              <a:pathLst>
                <a:path extrusionOk="0" h="11" w="10">
                  <a:moveTo>
                    <a:pt x="1" y="0"/>
                  </a:moveTo>
                  <a:cubicBezTo>
                    <a:pt x="1" y="0"/>
                    <a:pt x="2" y="2"/>
                    <a:pt x="6" y="7"/>
                  </a:cubicBezTo>
                  <a:cubicBezTo>
                    <a:pt x="6" y="7"/>
                    <a:pt x="6" y="7"/>
                    <a:pt x="7" y="7"/>
                  </a:cubicBezTo>
                  <a:lnTo>
                    <a:pt x="7" y="7"/>
                  </a:lnTo>
                  <a:cubicBezTo>
                    <a:pt x="3" y="3"/>
                    <a:pt x="1" y="0"/>
                    <a:pt x="1" y="0"/>
                  </a:cubicBezTo>
                  <a:close/>
                  <a:moveTo>
                    <a:pt x="7" y="7"/>
                  </a:moveTo>
                  <a:cubicBezTo>
                    <a:pt x="7" y="8"/>
                    <a:pt x="8" y="9"/>
                    <a:pt x="9" y="10"/>
                  </a:cubicBezTo>
                  <a:cubicBezTo>
                    <a:pt x="8" y="8"/>
                    <a:pt x="8" y="7"/>
                    <a:pt x="7" y="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59"/>
            <p:cNvSpPr/>
            <p:nvPr/>
          </p:nvSpPr>
          <p:spPr>
            <a:xfrm>
              <a:off x="6045425" y="4058425"/>
              <a:ext cx="100" cy="100"/>
            </a:xfrm>
            <a:custGeom>
              <a:rect b="b" l="l" r="r" t="t"/>
              <a:pathLst>
                <a:path extrusionOk="0" h="4" w="4">
                  <a:moveTo>
                    <a:pt x="3" y="0"/>
                  </a:moveTo>
                  <a:lnTo>
                    <a:pt x="0" y="3"/>
                  </a:lnTo>
                  <a:cubicBezTo>
                    <a:pt x="1" y="3"/>
                    <a:pt x="1" y="2"/>
                    <a:pt x="2" y="2"/>
                  </a:cubicBezTo>
                  <a:cubicBezTo>
                    <a:pt x="2" y="2"/>
                    <a:pt x="3" y="1"/>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59"/>
            <p:cNvSpPr/>
            <p:nvPr/>
          </p:nvSpPr>
          <p:spPr>
            <a:xfrm>
              <a:off x="5978950" y="3920650"/>
              <a:ext cx="109200" cy="327500"/>
            </a:xfrm>
            <a:custGeom>
              <a:rect b="b" l="l" r="r" t="t"/>
              <a:pathLst>
                <a:path extrusionOk="0" h="13100" w="4368">
                  <a:moveTo>
                    <a:pt x="240" y="216"/>
                  </a:moveTo>
                  <a:lnTo>
                    <a:pt x="240" y="216"/>
                  </a:lnTo>
                  <a:cubicBezTo>
                    <a:pt x="274" y="236"/>
                    <a:pt x="318" y="270"/>
                    <a:pt x="366" y="318"/>
                  </a:cubicBezTo>
                  <a:cubicBezTo>
                    <a:pt x="649" y="584"/>
                    <a:pt x="832" y="1008"/>
                    <a:pt x="855" y="1355"/>
                  </a:cubicBezTo>
                  <a:cubicBezTo>
                    <a:pt x="870" y="1719"/>
                    <a:pt x="806" y="2085"/>
                    <a:pt x="858" y="2449"/>
                  </a:cubicBezTo>
                  <a:cubicBezTo>
                    <a:pt x="886" y="2711"/>
                    <a:pt x="982" y="2969"/>
                    <a:pt x="1129" y="3191"/>
                  </a:cubicBezTo>
                  <a:cubicBezTo>
                    <a:pt x="860" y="3009"/>
                    <a:pt x="580" y="2758"/>
                    <a:pt x="425" y="2541"/>
                  </a:cubicBezTo>
                  <a:cubicBezTo>
                    <a:pt x="265" y="2295"/>
                    <a:pt x="210" y="2069"/>
                    <a:pt x="199" y="1791"/>
                  </a:cubicBezTo>
                  <a:cubicBezTo>
                    <a:pt x="171" y="1419"/>
                    <a:pt x="261" y="1053"/>
                    <a:pt x="267" y="682"/>
                  </a:cubicBezTo>
                  <a:cubicBezTo>
                    <a:pt x="272" y="526"/>
                    <a:pt x="266" y="370"/>
                    <a:pt x="240" y="216"/>
                  </a:cubicBezTo>
                  <a:close/>
                  <a:moveTo>
                    <a:pt x="1651" y="4393"/>
                  </a:moveTo>
                  <a:cubicBezTo>
                    <a:pt x="1671" y="4395"/>
                    <a:pt x="1657" y="4390"/>
                    <a:pt x="1719" y="4406"/>
                  </a:cubicBezTo>
                  <a:cubicBezTo>
                    <a:pt x="1797" y="4424"/>
                    <a:pt x="1872" y="4555"/>
                    <a:pt x="1907" y="4777"/>
                  </a:cubicBezTo>
                  <a:cubicBezTo>
                    <a:pt x="1944" y="5074"/>
                    <a:pt x="2027" y="5385"/>
                    <a:pt x="2253" y="5598"/>
                  </a:cubicBezTo>
                  <a:cubicBezTo>
                    <a:pt x="2286" y="5628"/>
                    <a:pt x="2325" y="5657"/>
                    <a:pt x="2367" y="5679"/>
                  </a:cubicBezTo>
                  <a:cubicBezTo>
                    <a:pt x="2330" y="5686"/>
                    <a:pt x="2293" y="5689"/>
                    <a:pt x="2255" y="5689"/>
                  </a:cubicBezTo>
                  <a:cubicBezTo>
                    <a:pt x="2155" y="5689"/>
                    <a:pt x="2054" y="5666"/>
                    <a:pt x="1957" y="5619"/>
                  </a:cubicBezTo>
                  <a:cubicBezTo>
                    <a:pt x="1620" y="5457"/>
                    <a:pt x="1461" y="5208"/>
                    <a:pt x="1439" y="4891"/>
                  </a:cubicBezTo>
                  <a:lnTo>
                    <a:pt x="1439" y="4891"/>
                  </a:lnTo>
                  <a:cubicBezTo>
                    <a:pt x="1441" y="4905"/>
                    <a:pt x="1441" y="4911"/>
                    <a:pt x="1442" y="4911"/>
                  </a:cubicBezTo>
                  <a:cubicBezTo>
                    <a:pt x="1442" y="4911"/>
                    <a:pt x="1440" y="4884"/>
                    <a:pt x="1440" y="4870"/>
                  </a:cubicBezTo>
                  <a:cubicBezTo>
                    <a:pt x="1437" y="4818"/>
                    <a:pt x="1439" y="4766"/>
                    <a:pt x="1441" y="4714"/>
                  </a:cubicBezTo>
                  <a:cubicBezTo>
                    <a:pt x="1441" y="4704"/>
                    <a:pt x="1442" y="4694"/>
                    <a:pt x="1442" y="4685"/>
                  </a:cubicBezTo>
                  <a:cubicBezTo>
                    <a:pt x="1450" y="4645"/>
                    <a:pt x="1459" y="4604"/>
                    <a:pt x="1475" y="4566"/>
                  </a:cubicBezTo>
                  <a:cubicBezTo>
                    <a:pt x="1490" y="4529"/>
                    <a:pt x="1483" y="4536"/>
                    <a:pt x="1522" y="4474"/>
                  </a:cubicBezTo>
                  <a:cubicBezTo>
                    <a:pt x="1580" y="4410"/>
                    <a:pt x="1593" y="4412"/>
                    <a:pt x="1617" y="4401"/>
                  </a:cubicBezTo>
                  <a:cubicBezTo>
                    <a:pt x="1629" y="4397"/>
                    <a:pt x="1641" y="4395"/>
                    <a:pt x="1651" y="4393"/>
                  </a:cubicBezTo>
                  <a:close/>
                  <a:moveTo>
                    <a:pt x="2363" y="6004"/>
                  </a:moveTo>
                  <a:cubicBezTo>
                    <a:pt x="2534" y="6004"/>
                    <a:pt x="2709" y="6036"/>
                    <a:pt x="2889" y="6100"/>
                  </a:cubicBezTo>
                  <a:cubicBezTo>
                    <a:pt x="3072" y="6166"/>
                    <a:pt x="3292" y="6310"/>
                    <a:pt x="3464" y="6475"/>
                  </a:cubicBezTo>
                  <a:cubicBezTo>
                    <a:pt x="3625" y="6628"/>
                    <a:pt x="3696" y="6702"/>
                    <a:pt x="3793" y="6893"/>
                  </a:cubicBezTo>
                  <a:cubicBezTo>
                    <a:pt x="3908" y="7102"/>
                    <a:pt x="3986" y="7543"/>
                    <a:pt x="3954" y="7743"/>
                  </a:cubicBezTo>
                  <a:cubicBezTo>
                    <a:pt x="3907" y="8015"/>
                    <a:pt x="3728" y="8181"/>
                    <a:pt x="3581" y="8195"/>
                  </a:cubicBezTo>
                  <a:cubicBezTo>
                    <a:pt x="2894" y="8187"/>
                    <a:pt x="2875" y="7085"/>
                    <a:pt x="2345" y="6506"/>
                  </a:cubicBezTo>
                  <a:cubicBezTo>
                    <a:pt x="2205" y="6345"/>
                    <a:pt x="2015" y="6199"/>
                    <a:pt x="1793" y="6199"/>
                  </a:cubicBezTo>
                  <a:cubicBezTo>
                    <a:pt x="1787" y="6199"/>
                    <a:pt x="1782" y="6199"/>
                    <a:pt x="1777" y="6199"/>
                  </a:cubicBezTo>
                  <a:cubicBezTo>
                    <a:pt x="1755" y="6199"/>
                    <a:pt x="1734" y="6201"/>
                    <a:pt x="1714" y="6203"/>
                  </a:cubicBezTo>
                  <a:cubicBezTo>
                    <a:pt x="1818" y="6134"/>
                    <a:pt x="1931" y="6078"/>
                    <a:pt x="2053" y="6039"/>
                  </a:cubicBezTo>
                  <a:cubicBezTo>
                    <a:pt x="2155" y="6016"/>
                    <a:pt x="2258" y="6004"/>
                    <a:pt x="2363" y="6004"/>
                  </a:cubicBezTo>
                  <a:close/>
                  <a:moveTo>
                    <a:pt x="1027" y="7751"/>
                  </a:moveTo>
                  <a:lnTo>
                    <a:pt x="1027" y="7751"/>
                  </a:lnTo>
                  <a:cubicBezTo>
                    <a:pt x="1117" y="7996"/>
                    <a:pt x="1280" y="8230"/>
                    <a:pt x="1467" y="8411"/>
                  </a:cubicBezTo>
                  <a:cubicBezTo>
                    <a:pt x="1835" y="8762"/>
                    <a:pt x="2317" y="8953"/>
                    <a:pt x="2727" y="9246"/>
                  </a:cubicBezTo>
                  <a:cubicBezTo>
                    <a:pt x="2930" y="9390"/>
                    <a:pt x="3185" y="9648"/>
                    <a:pt x="3350" y="9895"/>
                  </a:cubicBezTo>
                  <a:cubicBezTo>
                    <a:pt x="3167" y="9849"/>
                    <a:pt x="2979" y="9822"/>
                    <a:pt x="2795" y="9779"/>
                  </a:cubicBezTo>
                  <a:cubicBezTo>
                    <a:pt x="2445" y="9700"/>
                    <a:pt x="2218" y="9616"/>
                    <a:pt x="1920" y="9447"/>
                  </a:cubicBezTo>
                  <a:cubicBezTo>
                    <a:pt x="1702" y="9325"/>
                    <a:pt x="1564" y="9161"/>
                    <a:pt x="1425" y="8968"/>
                  </a:cubicBezTo>
                  <a:cubicBezTo>
                    <a:pt x="1233" y="8699"/>
                    <a:pt x="1164" y="8489"/>
                    <a:pt x="1087" y="8167"/>
                  </a:cubicBezTo>
                  <a:cubicBezTo>
                    <a:pt x="1048" y="7969"/>
                    <a:pt x="1047" y="7902"/>
                    <a:pt x="1030" y="7784"/>
                  </a:cubicBezTo>
                  <a:lnTo>
                    <a:pt x="1030" y="7780"/>
                  </a:lnTo>
                  <a:cubicBezTo>
                    <a:pt x="1029" y="7769"/>
                    <a:pt x="1028" y="7761"/>
                    <a:pt x="1027" y="7751"/>
                  </a:cubicBezTo>
                  <a:close/>
                  <a:moveTo>
                    <a:pt x="1221" y="9256"/>
                  </a:moveTo>
                  <a:cubicBezTo>
                    <a:pt x="1291" y="9368"/>
                    <a:pt x="1368" y="9476"/>
                    <a:pt x="1450" y="9580"/>
                  </a:cubicBezTo>
                  <a:cubicBezTo>
                    <a:pt x="1549" y="9759"/>
                    <a:pt x="1648" y="9935"/>
                    <a:pt x="1699" y="10059"/>
                  </a:cubicBezTo>
                  <a:cubicBezTo>
                    <a:pt x="1828" y="10414"/>
                    <a:pt x="1877" y="10693"/>
                    <a:pt x="1790" y="10996"/>
                  </a:cubicBezTo>
                  <a:cubicBezTo>
                    <a:pt x="1758" y="11100"/>
                    <a:pt x="1733" y="11155"/>
                    <a:pt x="1650" y="11274"/>
                  </a:cubicBezTo>
                  <a:cubicBezTo>
                    <a:pt x="1544" y="11397"/>
                    <a:pt x="1431" y="11459"/>
                    <a:pt x="1385" y="11467"/>
                  </a:cubicBezTo>
                  <a:cubicBezTo>
                    <a:pt x="1377" y="11431"/>
                    <a:pt x="1384" y="11371"/>
                    <a:pt x="1389" y="11297"/>
                  </a:cubicBezTo>
                  <a:cubicBezTo>
                    <a:pt x="1409" y="11078"/>
                    <a:pt x="1421" y="10859"/>
                    <a:pt x="1419" y="10640"/>
                  </a:cubicBezTo>
                  <a:cubicBezTo>
                    <a:pt x="1417" y="10295"/>
                    <a:pt x="1389" y="9948"/>
                    <a:pt x="1308" y="9612"/>
                  </a:cubicBezTo>
                  <a:cubicBezTo>
                    <a:pt x="1282" y="9492"/>
                    <a:pt x="1252" y="9374"/>
                    <a:pt x="1221" y="9256"/>
                  </a:cubicBezTo>
                  <a:close/>
                  <a:moveTo>
                    <a:pt x="2764" y="11909"/>
                  </a:moveTo>
                  <a:cubicBezTo>
                    <a:pt x="2777" y="11909"/>
                    <a:pt x="2791" y="11910"/>
                    <a:pt x="2805" y="11913"/>
                  </a:cubicBezTo>
                  <a:cubicBezTo>
                    <a:pt x="2882" y="11923"/>
                    <a:pt x="3094" y="12009"/>
                    <a:pt x="3246" y="12093"/>
                  </a:cubicBezTo>
                  <a:cubicBezTo>
                    <a:pt x="3406" y="12164"/>
                    <a:pt x="3568" y="12253"/>
                    <a:pt x="3747" y="12253"/>
                  </a:cubicBezTo>
                  <a:cubicBezTo>
                    <a:pt x="3965" y="12252"/>
                    <a:pt x="4107" y="12109"/>
                    <a:pt x="4148" y="11932"/>
                  </a:cubicBezTo>
                  <a:cubicBezTo>
                    <a:pt x="4150" y="11940"/>
                    <a:pt x="4154" y="11950"/>
                    <a:pt x="4158" y="11959"/>
                  </a:cubicBezTo>
                  <a:cubicBezTo>
                    <a:pt x="4197" y="12117"/>
                    <a:pt x="4180" y="12411"/>
                    <a:pt x="4103" y="12546"/>
                  </a:cubicBezTo>
                  <a:cubicBezTo>
                    <a:pt x="4026" y="12685"/>
                    <a:pt x="3825" y="12856"/>
                    <a:pt x="3702" y="12892"/>
                  </a:cubicBezTo>
                  <a:cubicBezTo>
                    <a:pt x="3651" y="12913"/>
                    <a:pt x="3594" y="12920"/>
                    <a:pt x="3537" y="12920"/>
                  </a:cubicBezTo>
                  <a:cubicBezTo>
                    <a:pt x="3457" y="12920"/>
                    <a:pt x="3378" y="12907"/>
                    <a:pt x="3313" y="12897"/>
                  </a:cubicBezTo>
                  <a:cubicBezTo>
                    <a:pt x="3126" y="12868"/>
                    <a:pt x="3007" y="12778"/>
                    <a:pt x="2886" y="12677"/>
                  </a:cubicBezTo>
                  <a:cubicBezTo>
                    <a:pt x="2836" y="12633"/>
                    <a:pt x="2801" y="12602"/>
                    <a:pt x="2767" y="12566"/>
                  </a:cubicBezTo>
                  <a:cubicBezTo>
                    <a:pt x="2660" y="12427"/>
                    <a:pt x="2579" y="12280"/>
                    <a:pt x="2558" y="12138"/>
                  </a:cubicBezTo>
                  <a:cubicBezTo>
                    <a:pt x="2558" y="12015"/>
                    <a:pt x="2633" y="11909"/>
                    <a:pt x="2764" y="11909"/>
                  </a:cubicBezTo>
                  <a:close/>
                  <a:moveTo>
                    <a:pt x="174" y="0"/>
                  </a:moveTo>
                  <a:cubicBezTo>
                    <a:pt x="83" y="0"/>
                    <a:pt x="13" y="56"/>
                    <a:pt x="53" y="197"/>
                  </a:cubicBezTo>
                  <a:cubicBezTo>
                    <a:pt x="139" y="559"/>
                    <a:pt x="39" y="1091"/>
                    <a:pt x="13" y="1536"/>
                  </a:cubicBezTo>
                  <a:cubicBezTo>
                    <a:pt x="0" y="1923"/>
                    <a:pt x="51" y="2332"/>
                    <a:pt x="283" y="2655"/>
                  </a:cubicBezTo>
                  <a:cubicBezTo>
                    <a:pt x="709" y="3237"/>
                    <a:pt x="1373" y="3546"/>
                    <a:pt x="1988" y="3881"/>
                  </a:cubicBezTo>
                  <a:cubicBezTo>
                    <a:pt x="2234" y="4026"/>
                    <a:pt x="2408" y="4131"/>
                    <a:pt x="2581" y="4312"/>
                  </a:cubicBezTo>
                  <a:cubicBezTo>
                    <a:pt x="2687" y="4423"/>
                    <a:pt x="2815" y="4647"/>
                    <a:pt x="2858" y="4800"/>
                  </a:cubicBezTo>
                  <a:cubicBezTo>
                    <a:pt x="2912" y="5032"/>
                    <a:pt x="2897" y="5247"/>
                    <a:pt x="2760" y="5427"/>
                  </a:cubicBezTo>
                  <a:cubicBezTo>
                    <a:pt x="2722" y="5439"/>
                    <a:pt x="2693" y="5486"/>
                    <a:pt x="2668" y="5509"/>
                  </a:cubicBezTo>
                  <a:cubicBezTo>
                    <a:pt x="2671" y="5508"/>
                    <a:pt x="2672" y="5507"/>
                    <a:pt x="2672" y="5507"/>
                  </a:cubicBezTo>
                  <a:lnTo>
                    <a:pt x="2672" y="5507"/>
                  </a:lnTo>
                  <a:cubicBezTo>
                    <a:pt x="2672" y="5507"/>
                    <a:pt x="2670" y="5509"/>
                    <a:pt x="2666" y="5512"/>
                  </a:cubicBezTo>
                  <a:cubicBezTo>
                    <a:pt x="2665" y="5513"/>
                    <a:pt x="2663" y="5514"/>
                    <a:pt x="2662" y="5515"/>
                  </a:cubicBezTo>
                  <a:lnTo>
                    <a:pt x="2662" y="5515"/>
                  </a:lnTo>
                  <a:cubicBezTo>
                    <a:pt x="2663" y="5515"/>
                    <a:pt x="2663" y="5514"/>
                    <a:pt x="2663" y="5513"/>
                  </a:cubicBezTo>
                  <a:lnTo>
                    <a:pt x="2663" y="5513"/>
                  </a:lnTo>
                  <a:cubicBezTo>
                    <a:pt x="2661" y="5514"/>
                    <a:pt x="2660" y="5516"/>
                    <a:pt x="2656" y="5518"/>
                  </a:cubicBezTo>
                  <a:cubicBezTo>
                    <a:pt x="2645" y="5526"/>
                    <a:pt x="2633" y="5533"/>
                    <a:pt x="2620" y="5538"/>
                  </a:cubicBezTo>
                  <a:cubicBezTo>
                    <a:pt x="2611" y="5540"/>
                    <a:pt x="2600" y="5543"/>
                    <a:pt x="2590" y="5544"/>
                  </a:cubicBezTo>
                  <a:cubicBezTo>
                    <a:pt x="2587" y="5544"/>
                    <a:pt x="2583" y="5544"/>
                    <a:pt x="2579" y="5544"/>
                  </a:cubicBezTo>
                  <a:cubicBezTo>
                    <a:pt x="2570" y="5544"/>
                    <a:pt x="2558" y="5544"/>
                    <a:pt x="2551" y="5543"/>
                  </a:cubicBezTo>
                  <a:cubicBezTo>
                    <a:pt x="2542" y="5542"/>
                    <a:pt x="2531" y="5540"/>
                    <a:pt x="2522" y="5538"/>
                  </a:cubicBezTo>
                  <a:cubicBezTo>
                    <a:pt x="2350" y="5486"/>
                    <a:pt x="2209" y="5272"/>
                    <a:pt x="2142" y="5007"/>
                  </a:cubicBezTo>
                  <a:cubicBezTo>
                    <a:pt x="2091" y="4787"/>
                    <a:pt x="2094" y="4544"/>
                    <a:pt x="1956" y="4354"/>
                  </a:cubicBezTo>
                  <a:cubicBezTo>
                    <a:pt x="1890" y="4261"/>
                    <a:pt x="1775" y="4204"/>
                    <a:pt x="1662" y="4204"/>
                  </a:cubicBezTo>
                  <a:cubicBezTo>
                    <a:pt x="1644" y="4204"/>
                    <a:pt x="1627" y="4206"/>
                    <a:pt x="1610" y="4208"/>
                  </a:cubicBezTo>
                  <a:cubicBezTo>
                    <a:pt x="1429" y="4245"/>
                    <a:pt x="1311" y="4419"/>
                    <a:pt x="1281" y="4591"/>
                  </a:cubicBezTo>
                  <a:cubicBezTo>
                    <a:pt x="1272" y="4687"/>
                    <a:pt x="1272" y="4687"/>
                    <a:pt x="1278" y="4728"/>
                  </a:cubicBezTo>
                  <a:cubicBezTo>
                    <a:pt x="1258" y="4917"/>
                    <a:pt x="1267" y="5107"/>
                    <a:pt x="1360" y="5297"/>
                  </a:cubicBezTo>
                  <a:cubicBezTo>
                    <a:pt x="1458" y="5461"/>
                    <a:pt x="1515" y="5542"/>
                    <a:pt x="1683" y="5669"/>
                  </a:cubicBezTo>
                  <a:cubicBezTo>
                    <a:pt x="1793" y="5746"/>
                    <a:pt x="1920" y="5808"/>
                    <a:pt x="2053" y="5844"/>
                  </a:cubicBezTo>
                  <a:cubicBezTo>
                    <a:pt x="2050" y="5844"/>
                    <a:pt x="2049" y="5844"/>
                    <a:pt x="2048" y="5846"/>
                  </a:cubicBezTo>
                  <a:cubicBezTo>
                    <a:pt x="1836" y="5903"/>
                    <a:pt x="1635" y="6011"/>
                    <a:pt x="1467" y="6152"/>
                  </a:cubicBezTo>
                  <a:cubicBezTo>
                    <a:pt x="1246" y="6342"/>
                    <a:pt x="1092" y="6589"/>
                    <a:pt x="988" y="6858"/>
                  </a:cubicBezTo>
                  <a:cubicBezTo>
                    <a:pt x="869" y="7139"/>
                    <a:pt x="789" y="7440"/>
                    <a:pt x="781" y="7746"/>
                  </a:cubicBezTo>
                  <a:cubicBezTo>
                    <a:pt x="778" y="7983"/>
                    <a:pt x="808" y="8209"/>
                    <a:pt x="865" y="8427"/>
                  </a:cubicBezTo>
                  <a:lnTo>
                    <a:pt x="865" y="8432"/>
                  </a:lnTo>
                  <a:cubicBezTo>
                    <a:pt x="1074" y="9157"/>
                    <a:pt x="1285" y="9850"/>
                    <a:pt x="1278" y="10573"/>
                  </a:cubicBezTo>
                  <a:cubicBezTo>
                    <a:pt x="1283" y="10820"/>
                    <a:pt x="1269" y="11065"/>
                    <a:pt x="1245" y="11310"/>
                  </a:cubicBezTo>
                  <a:cubicBezTo>
                    <a:pt x="1236" y="11406"/>
                    <a:pt x="1200" y="11526"/>
                    <a:pt x="1280" y="11604"/>
                  </a:cubicBezTo>
                  <a:cubicBezTo>
                    <a:pt x="1316" y="11632"/>
                    <a:pt x="1355" y="11643"/>
                    <a:pt x="1394" y="11643"/>
                  </a:cubicBezTo>
                  <a:cubicBezTo>
                    <a:pt x="1496" y="11643"/>
                    <a:pt x="1603" y="11566"/>
                    <a:pt x="1678" y="11504"/>
                  </a:cubicBezTo>
                  <a:cubicBezTo>
                    <a:pt x="1785" y="11424"/>
                    <a:pt x="1862" y="11310"/>
                    <a:pt x="1918" y="11190"/>
                  </a:cubicBezTo>
                  <a:cubicBezTo>
                    <a:pt x="2083" y="10833"/>
                    <a:pt x="2039" y="10422"/>
                    <a:pt x="1899" y="10062"/>
                  </a:cubicBezTo>
                  <a:lnTo>
                    <a:pt x="1899" y="10062"/>
                  </a:lnTo>
                  <a:cubicBezTo>
                    <a:pt x="2073" y="10226"/>
                    <a:pt x="2259" y="10378"/>
                    <a:pt x="2449" y="10517"/>
                  </a:cubicBezTo>
                  <a:cubicBezTo>
                    <a:pt x="2852" y="10828"/>
                    <a:pt x="3367" y="11060"/>
                    <a:pt x="3716" y="11351"/>
                  </a:cubicBezTo>
                  <a:cubicBezTo>
                    <a:pt x="3754" y="11395"/>
                    <a:pt x="3808" y="11441"/>
                    <a:pt x="3835" y="11483"/>
                  </a:cubicBezTo>
                  <a:cubicBezTo>
                    <a:pt x="3835" y="11483"/>
                    <a:pt x="3835" y="11484"/>
                    <a:pt x="3835" y="11484"/>
                  </a:cubicBezTo>
                  <a:lnTo>
                    <a:pt x="3835" y="11484"/>
                  </a:lnTo>
                  <a:lnTo>
                    <a:pt x="3832" y="11481"/>
                  </a:lnTo>
                  <a:lnTo>
                    <a:pt x="3832" y="11481"/>
                  </a:lnTo>
                  <a:cubicBezTo>
                    <a:pt x="3884" y="11552"/>
                    <a:pt x="3938" y="11647"/>
                    <a:pt x="3948" y="11674"/>
                  </a:cubicBezTo>
                  <a:cubicBezTo>
                    <a:pt x="4047" y="11899"/>
                    <a:pt x="3903" y="12055"/>
                    <a:pt x="3781" y="12059"/>
                  </a:cubicBezTo>
                  <a:cubicBezTo>
                    <a:pt x="3773" y="12059"/>
                    <a:pt x="3765" y="12059"/>
                    <a:pt x="3757" y="12059"/>
                  </a:cubicBezTo>
                  <a:cubicBezTo>
                    <a:pt x="3514" y="12059"/>
                    <a:pt x="3287" y="11864"/>
                    <a:pt x="2977" y="11760"/>
                  </a:cubicBezTo>
                  <a:cubicBezTo>
                    <a:pt x="2907" y="11736"/>
                    <a:pt x="2832" y="11717"/>
                    <a:pt x="2757" y="11717"/>
                  </a:cubicBezTo>
                  <a:cubicBezTo>
                    <a:pt x="2702" y="11717"/>
                    <a:pt x="2647" y="11728"/>
                    <a:pt x="2596" y="11754"/>
                  </a:cubicBezTo>
                  <a:cubicBezTo>
                    <a:pt x="2409" y="11853"/>
                    <a:pt x="2328" y="12090"/>
                    <a:pt x="2408" y="12285"/>
                  </a:cubicBezTo>
                  <a:cubicBezTo>
                    <a:pt x="2444" y="12397"/>
                    <a:pt x="2562" y="12619"/>
                    <a:pt x="2697" y="12754"/>
                  </a:cubicBezTo>
                  <a:cubicBezTo>
                    <a:pt x="2755" y="12820"/>
                    <a:pt x="2836" y="12876"/>
                    <a:pt x="2904" y="12929"/>
                  </a:cubicBezTo>
                  <a:cubicBezTo>
                    <a:pt x="2904" y="12930"/>
                    <a:pt x="2908" y="12933"/>
                    <a:pt x="2916" y="12938"/>
                  </a:cubicBezTo>
                  <a:cubicBezTo>
                    <a:pt x="2944" y="12959"/>
                    <a:pt x="2968" y="12991"/>
                    <a:pt x="3004" y="12991"/>
                  </a:cubicBezTo>
                  <a:cubicBezTo>
                    <a:pt x="3005" y="12991"/>
                    <a:pt x="3006" y="12991"/>
                    <a:pt x="3006" y="12991"/>
                  </a:cubicBezTo>
                  <a:cubicBezTo>
                    <a:pt x="3012" y="12991"/>
                    <a:pt x="3019" y="12990"/>
                    <a:pt x="3024" y="12989"/>
                  </a:cubicBezTo>
                  <a:cubicBezTo>
                    <a:pt x="3026" y="12989"/>
                    <a:pt x="3026" y="12990"/>
                    <a:pt x="3027" y="12990"/>
                  </a:cubicBezTo>
                  <a:cubicBezTo>
                    <a:pt x="3135" y="13048"/>
                    <a:pt x="3257" y="13072"/>
                    <a:pt x="3378" y="13088"/>
                  </a:cubicBezTo>
                  <a:cubicBezTo>
                    <a:pt x="3431" y="13094"/>
                    <a:pt x="3484" y="13099"/>
                    <a:pt x="3537" y="13099"/>
                  </a:cubicBezTo>
                  <a:cubicBezTo>
                    <a:pt x="3612" y="13099"/>
                    <a:pt x="3687" y="13090"/>
                    <a:pt x="3759" y="13064"/>
                  </a:cubicBezTo>
                  <a:cubicBezTo>
                    <a:pt x="3971" y="12989"/>
                    <a:pt x="4146" y="12821"/>
                    <a:pt x="4267" y="12633"/>
                  </a:cubicBezTo>
                  <a:cubicBezTo>
                    <a:pt x="4342" y="12487"/>
                    <a:pt x="4368" y="12319"/>
                    <a:pt x="4368" y="12157"/>
                  </a:cubicBezTo>
                  <a:cubicBezTo>
                    <a:pt x="4363" y="12051"/>
                    <a:pt x="4355" y="11932"/>
                    <a:pt x="4313" y="11825"/>
                  </a:cubicBezTo>
                  <a:cubicBezTo>
                    <a:pt x="4249" y="11667"/>
                    <a:pt x="4139" y="11537"/>
                    <a:pt x="4031" y="11409"/>
                  </a:cubicBezTo>
                  <a:cubicBezTo>
                    <a:pt x="3676" y="11006"/>
                    <a:pt x="3162" y="10802"/>
                    <a:pt x="2732" y="10497"/>
                  </a:cubicBezTo>
                  <a:cubicBezTo>
                    <a:pt x="2295" y="10195"/>
                    <a:pt x="1865" y="9828"/>
                    <a:pt x="1540" y="9395"/>
                  </a:cubicBezTo>
                  <a:lnTo>
                    <a:pt x="1540" y="9395"/>
                  </a:lnTo>
                  <a:cubicBezTo>
                    <a:pt x="1545" y="9400"/>
                    <a:pt x="1550" y="9406"/>
                    <a:pt x="1556" y="9411"/>
                  </a:cubicBezTo>
                  <a:cubicBezTo>
                    <a:pt x="1735" y="9581"/>
                    <a:pt x="1961" y="9692"/>
                    <a:pt x="2186" y="9787"/>
                  </a:cubicBezTo>
                  <a:cubicBezTo>
                    <a:pt x="2513" y="9931"/>
                    <a:pt x="2867" y="9982"/>
                    <a:pt x="3214" y="10055"/>
                  </a:cubicBezTo>
                  <a:cubicBezTo>
                    <a:pt x="3314" y="10070"/>
                    <a:pt x="3408" y="10110"/>
                    <a:pt x="3507" y="10125"/>
                  </a:cubicBezTo>
                  <a:cubicBezTo>
                    <a:pt x="3508" y="10125"/>
                    <a:pt x="3509" y="10125"/>
                    <a:pt x="3509" y="10125"/>
                  </a:cubicBezTo>
                  <a:cubicBezTo>
                    <a:pt x="3594" y="10125"/>
                    <a:pt x="3635" y="10031"/>
                    <a:pt x="3590" y="9962"/>
                  </a:cubicBezTo>
                  <a:cubicBezTo>
                    <a:pt x="3353" y="9527"/>
                    <a:pt x="2987" y="9172"/>
                    <a:pt x="2560" y="8921"/>
                  </a:cubicBezTo>
                  <a:cubicBezTo>
                    <a:pt x="2038" y="8617"/>
                    <a:pt x="1555" y="8382"/>
                    <a:pt x="1291" y="7896"/>
                  </a:cubicBezTo>
                  <a:cubicBezTo>
                    <a:pt x="1148" y="7664"/>
                    <a:pt x="1103" y="7443"/>
                    <a:pt x="1103" y="7242"/>
                  </a:cubicBezTo>
                  <a:cubicBezTo>
                    <a:pt x="1105" y="7226"/>
                    <a:pt x="1105" y="7212"/>
                    <a:pt x="1105" y="7202"/>
                  </a:cubicBezTo>
                  <a:cubicBezTo>
                    <a:pt x="1134" y="7107"/>
                    <a:pt x="1167" y="7009"/>
                    <a:pt x="1187" y="6969"/>
                  </a:cubicBezTo>
                  <a:cubicBezTo>
                    <a:pt x="1329" y="6675"/>
                    <a:pt x="1524" y="6380"/>
                    <a:pt x="1786" y="6380"/>
                  </a:cubicBezTo>
                  <a:cubicBezTo>
                    <a:pt x="1833" y="6380"/>
                    <a:pt x="1881" y="6389"/>
                    <a:pt x="1932" y="6409"/>
                  </a:cubicBezTo>
                  <a:cubicBezTo>
                    <a:pt x="2249" y="6533"/>
                    <a:pt x="2521" y="7090"/>
                    <a:pt x="2673" y="7487"/>
                  </a:cubicBezTo>
                  <a:cubicBezTo>
                    <a:pt x="2779" y="7736"/>
                    <a:pt x="2887" y="7993"/>
                    <a:pt x="3082" y="8182"/>
                  </a:cubicBezTo>
                  <a:cubicBezTo>
                    <a:pt x="3219" y="8299"/>
                    <a:pt x="3390" y="8376"/>
                    <a:pt x="3556" y="8376"/>
                  </a:cubicBezTo>
                  <a:cubicBezTo>
                    <a:pt x="3684" y="8376"/>
                    <a:pt x="3810" y="8330"/>
                    <a:pt x="3917" y="8221"/>
                  </a:cubicBezTo>
                  <a:cubicBezTo>
                    <a:pt x="4218" y="7922"/>
                    <a:pt x="4171" y="7458"/>
                    <a:pt x="4067" y="7084"/>
                  </a:cubicBezTo>
                  <a:cubicBezTo>
                    <a:pt x="3964" y="6677"/>
                    <a:pt x="3666" y="6363"/>
                    <a:pt x="3333" y="6125"/>
                  </a:cubicBezTo>
                  <a:cubicBezTo>
                    <a:pt x="3099" y="5956"/>
                    <a:pt x="2820" y="5854"/>
                    <a:pt x="2532" y="5825"/>
                  </a:cubicBezTo>
                  <a:cubicBezTo>
                    <a:pt x="2732" y="5745"/>
                    <a:pt x="2902" y="5588"/>
                    <a:pt x="2996" y="5395"/>
                  </a:cubicBezTo>
                  <a:cubicBezTo>
                    <a:pt x="3058" y="5260"/>
                    <a:pt x="3072" y="5107"/>
                    <a:pt x="3069" y="4961"/>
                  </a:cubicBezTo>
                  <a:cubicBezTo>
                    <a:pt x="3048" y="4649"/>
                    <a:pt x="2879" y="4356"/>
                    <a:pt x="2666" y="4134"/>
                  </a:cubicBezTo>
                  <a:cubicBezTo>
                    <a:pt x="2390" y="3882"/>
                    <a:pt x="2064" y="3706"/>
                    <a:pt x="1735" y="3532"/>
                  </a:cubicBezTo>
                  <a:cubicBezTo>
                    <a:pt x="1663" y="3469"/>
                    <a:pt x="1561" y="3403"/>
                    <a:pt x="1468" y="3300"/>
                  </a:cubicBezTo>
                  <a:cubicBezTo>
                    <a:pt x="964" y="2798"/>
                    <a:pt x="1018" y="2234"/>
                    <a:pt x="1051" y="1472"/>
                  </a:cubicBezTo>
                  <a:cubicBezTo>
                    <a:pt x="1051" y="1162"/>
                    <a:pt x="966" y="849"/>
                    <a:pt x="810" y="580"/>
                  </a:cubicBezTo>
                  <a:cubicBezTo>
                    <a:pt x="690" y="384"/>
                    <a:pt x="547" y="197"/>
                    <a:pt x="359" y="64"/>
                  </a:cubicBezTo>
                  <a:cubicBezTo>
                    <a:pt x="304" y="24"/>
                    <a:pt x="234" y="0"/>
                    <a:pt x="1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59"/>
            <p:cNvSpPr/>
            <p:nvPr/>
          </p:nvSpPr>
          <p:spPr>
            <a:xfrm>
              <a:off x="5970800" y="4048650"/>
              <a:ext cx="35775" cy="36625"/>
            </a:xfrm>
            <a:custGeom>
              <a:rect b="b" l="l" r="r" t="t"/>
              <a:pathLst>
                <a:path extrusionOk="0" h="1465" w="1431">
                  <a:moveTo>
                    <a:pt x="887" y="233"/>
                  </a:moveTo>
                  <a:cubicBezTo>
                    <a:pt x="911" y="337"/>
                    <a:pt x="979" y="495"/>
                    <a:pt x="1119" y="620"/>
                  </a:cubicBezTo>
                  <a:cubicBezTo>
                    <a:pt x="1137" y="635"/>
                    <a:pt x="1152" y="650"/>
                    <a:pt x="1171" y="656"/>
                  </a:cubicBezTo>
                  <a:cubicBezTo>
                    <a:pt x="1162" y="660"/>
                    <a:pt x="1225" y="699"/>
                    <a:pt x="1266" y="727"/>
                  </a:cubicBezTo>
                  <a:cubicBezTo>
                    <a:pt x="1142" y="805"/>
                    <a:pt x="998" y="921"/>
                    <a:pt x="949" y="999"/>
                  </a:cubicBezTo>
                  <a:cubicBezTo>
                    <a:pt x="908" y="1056"/>
                    <a:pt x="871" y="1122"/>
                    <a:pt x="848" y="1190"/>
                  </a:cubicBezTo>
                  <a:cubicBezTo>
                    <a:pt x="759" y="1041"/>
                    <a:pt x="656" y="902"/>
                    <a:pt x="524" y="789"/>
                  </a:cubicBezTo>
                  <a:cubicBezTo>
                    <a:pt x="519" y="780"/>
                    <a:pt x="411" y="691"/>
                    <a:pt x="339" y="652"/>
                  </a:cubicBezTo>
                  <a:cubicBezTo>
                    <a:pt x="470" y="598"/>
                    <a:pt x="599" y="520"/>
                    <a:pt x="730" y="403"/>
                  </a:cubicBezTo>
                  <a:cubicBezTo>
                    <a:pt x="798" y="345"/>
                    <a:pt x="848" y="286"/>
                    <a:pt x="887" y="233"/>
                  </a:cubicBezTo>
                  <a:close/>
                  <a:moveTo>
                    <a:pt x="921" y="1"/>
                  </a:moveTo>
                  <a:cubicBezTo>
                    <a:pt x="909" y="1"/>
                    <a:pt x="897" y="4"/>
                    <a:pt x="886" y="11"/>
                  </a:cubicBezTo>
                  <a:cubicBezTo>
                    <a:pt x="818" y="65"/>
                    <a:pt x="851" y="38"/>
                    <a:pt x="800" y="100"/>
                  </a:cubicBezTo>
                  <a:cubicBezTo>
                    <a:pt x="769" y="142"/>
                    <a:pt x="692" y="233"/>
                    <a:pt x="613" y="305"/>
                  </a:cubicBezTo>
                  <a:cubicBezTo>
                    <a:pt x="537" y="373"/>
                    <a:pt x="537" y="368"/>
                    <a:pt x="509" y="391"/>
                  </a:cubicBezTo>
                  <a:cubicBezTo>
                    <a:pt x="393" y="477"/>
                    <a:pt x="281" y="512"/>
                    <a:pt x="197" y="535"/>
                  </a:cubicBezTo>
                  <a:cubicBezTo>
                    <a:pt x="147" y="553"/>
                    <a:pt x="89" y="556"/>
                    <a:pt x="46" y="588"/>
                  </a:cubicBezTo>
                  <a:cubicBezTo>
                    <a:pt x="1" y="631"/>
                    <a:pt x="26" y="707"/>
                    <a:pt x="85" y="722"/>
                  </a:cubicBezTo>
                  <a:lnTo>
                    <a:pt x="87" y="722"/>
                  </a:lnTo>
                  <a:cubicBezTo>
                    <a:pt x="150" y="753"/>
                    <a:pt x="185" y="746"/>
                    <a:pt x="345" y="856"/>
                  </a:cubicBezTo>
                  <a:cubicBezTo>
                    <a:pt x="385" y="876"/>
                    <a:pt x="561" y="1052"/>
                    <a:pt x="612" y="1129"/>
                  </a:cubicBezTo>
                  <a:cubicBezTo>
                    <a:pt x="669" y="1207"/>
                    <a:pt x="711" y="1293"/>
                    <a:pt x="757" y="1378"/>
                  </a:cubicBezTo>
                  <a:cubicBezTo>
                    <a:pt x="774" y="1412"/>
                    <a:pt x="797" y="1449"/>
                    <a:pt x="836" y="1460"/>
                  </a:cubicBezTo>
                  <a:cubicBezTo>
                    <a:pt x="846" y="1463"/>
                    <a:pt x="855" y="1464"/>
                    <a:pt x="864" y="1464"/>
                  </a:cubicBezTo>
                  <a:cubicBezTo>
                    <a:pt x="933" y="1464"/>
                    <a:pt x="968" y="1383"/>
                    <a:pt x="963" y="1316"/>
                  </a:cubicBezTo>
                  <a:lnTo>
                    <a:pt x="963" y="1315"/>
                  </a:lnTo>
                  <a:cubicBezTo>
                    <a:pt x="964" y="1303"/>
                    <a:pt x="964" y="1290"/>
                    <a:pt x="964" y="1280"/>
                  </a:cubicBezTo>
                  <a:cubicBezTo>
                    <a:pt x="965" y="1265"/>
                    <a:pt x="963" y="1253"/>
                    <a:pt x="957" y="1242"/>
                  </a:cubicBezTo>
                  <a:cubicBezTo>
                    <a:pt x="1004" y="1080"/>
                    <a:pt x="1113" y="976"/>
                    <a:pt x="1248" y="884"/>
                  </a:cubicBezTo>
                  <a:cubicBezTo>
                    <a:pt x="1304" y="833"/>
                    <a:pt x="1430" y="816"/>
                    <a:pt x="1422" y="723"/>
                  </a:cubicBezTo>
                  <a:cubicBezTo>
                    <a:pt x="1404" y="657"/>
                    <a:pt x="1389" y="662"/>
                    <a:pt x="1338" y="609"/>
                  </a:cubicBezTo>
                  <a:cubicBezTo>
                    <a:pt x="1318" y="594"/>
                    <a:pt x="1266" y="535"/>
                    <a:pt x="1260" y="535"/>
                  </a:cubicBezTo>
                  <a:cubicBezTo>
                    <a:pt x="1260" y="535"/>
                    <a:pt x="1260" y="535"/>
                    <a:pt x="1260" y="535"/>
                  </a:cubicBezTo>
                  <a:cubicBezTo>
                    <a:pt x="1240" y="505"/>
                    <a:pt x="1207" y="484"/>
                    <a:pt x="1188" y="454"/>
                  </a:cubicBezTo>
                  <a:cubicBezTo>
                    <a:pt x="1186" y="453"/>
                    <a:pt x="1185" y="451"/>
                    <a:pt x="1184" y="449"/>
                  </a:cubicBezTo>
                  <a:lnTo>
                    <a:pt x="1173" y="433"/>
                  </a:lnTo>
                  <a:cubicBezTo>
                    <a:pt x="1173" y="432"/>
                    <a:pt x="1096" y="327"/>
                    <a:pt x="1083" y="300"/>
                  </a:cubicBezTo>
                  <a:cubicBezTo>
                    <a:pt x="1082" y="300"/>
                    <a:pt x="1082" y="299"/>
                    <a:pt x="1081" y="298"/>
                  </a:cubicBezTo>
                  <a:lnTo>
                    <a:pt x="1081" y="298"/>
                  </a:lnTo>
                  <a:cubicBezTo>
                    <a:pt x="1076" y="289"/>
                    <a:pt x="1071" y="282"/>
                    <a:pt x="1067" y="274"/>
                  </a:cubicBezTo>
                  <a:cubicBezTo>
                    <a:pt x="1016" y="186"/>
                    <a:pt x="1052" y="235"/>
                    <a:pt x="1019" y="176"/>
                  </a:cubicBezTo>
                  <a:lnTo>
                    <a:pt x="1019" y="176"/>
                  </a:lnTo>
                  <a:lnTo>
                    <a:pt x="1020" y="177"/>
                  </a:lnTo>
                  <a:cubicBezTo>
                    <a:pt x="999" y="119"/>
                    <a:pt x="999" y="111"/>
                    <a:pt x="990" y="77"/>
                  </a:cubicBezTo>
                  <a:lnTo>
                    <a:pt x="990" y="75"/>
                  </a:lnTo>
                  <a:cubicBezTo>
                    <a:pt x="993" y="34"/>
                    <a:pt x="958" y="1"/>
                    <a:pt x="9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59"/>
            <p:cNvSpPr/>
            <p:nvPr/>
          </p:nvSpPr>
          <p:spPr>
            <a:xfrm>
              <a:off x="6103350" y="4162350"/>
              <a:ext cx="200" cy="50"/>
            </a:xfrm>
            <a:custGeom>
              <a:rect b="b" l="l" r="r" t="t"/>
              <a:pathLst>
                <a:path extrusionOk="0" h="2" w="8">
                  <a:moveTo>
                    <a:pt x="0" y="1"/>
                  </a:moveTo>
                  <a:cubicBezTo>
                    <a:pt x="1" y="1"/>
                    <a:pt x="2" y="1"/>
                    <a:pt x="2" y="1"/>
                  </a:cubicBezTo>
                  <a:lnTo>
                    <a:pt x="2" y="1"/>
                  </a:lnTo>
                  <a:cubicBezTo>
                    <a:pt x="2" y="1"/>
                    <a:pt x="2" y="1"/>
                    <a:pt x="2" y="1"/>
                  </a:cubicBezTo>
                  <a:close/>
                  <a:moveTo>
                    <a:pt x="2" y="1"/>
                  </a:moveTo>
                  <a:cubicBezTo>
                    <a:pt x="3" y="2"/>
                    <a:pt x="6" y="2"/>
                    <a:pt x="7" y="2"/>
                  </a:cubicBezTo>
                  <a:cubicBezTo>
                    <a:pt x="6" y="1"/>
                    <a:pt x="4" y="1"/>
                    <a:pt x="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59"/>
            <p:cNvSpPr/>
            <p:nvPr/>
          </p:nvSpPr>
          <p:spPr>
            <a:xfrm>
              <a:off x="6057000" y="4137125"/>
              <a:ext cx="49100" cy="28000"/>
            </a:xfrm>
            <a:custGeom>
              <a:rect b="b" l="l" r="r" t="t"/>
              <a:pathLst>
                <a:path extrusionOk="0" h="1120" w="1964">
                  <a:moveTo>
                    <a:pt x="606" y="787"/>
                  </a:moveTo>
                  <a:cubicBezTo>
                    <a:pt x="607" y="792"/>
                    <a:pt x="609" y="798"/>
                    <a:pt x="610" y="803"/>
                  </a:cubicBezTo>
                  <a:lnTo>
                    <a:pt x="610" y="803"/>
                  </a:lnTo>
                  <a:cubicBezTo>
                    <a:pt x="609" y="798"/>
                    <a:pt x="607" y="792"/>
                    <a:pt x="606" y="787"/>
                  </a:cubicBezTo>
                  <a:close/>
                  <a:moveTo>
                    <a:pt x="1231" y="201"/>
                  </a:moveTo>
                  <a:cubicBezTo>
                    <a:pt x="1267" y="295"/>
                    <a:pt x="1375" y="530"/>
                    <a:pt x="1480" y="652"/>
                  </a:cubicBezTo>
                  <a:cubicBezTo>
                    <a:pt x="1542" y="730"/>
                    <a:pt x="1584" y="781"/>
                    <a:pt x="1629" y="823"/>
                  </a:cubicBezTo>
                  <a:cubicBezTo>
                    <a:pt x="1559" y="814"/>
                    <a:pt x="1495" y="807"/>
                    <a:pt x="1469" y="805"/>
                  </a:cubicBezTo>
                  <a:cubicBezTo>
                    <a:pt x="1436" y="802"/>
                    <a:pt x="1403" y="801"/>
                    <a:pt x="1370" y="801"/>
                  </a:cubicBezTo>
                  <a:cubicBezTo>
                    <a:pt x="1262" y="801"/>
                    <a:pt x="1153" y="815"/>
                    <a:pt x="1048" y="841"/>
                  </a:cubicBezTo>
                  <a:cubicBezTo>
                    <a:pt x="976" y="859"/>
                    <a:pt x="893" y="899"/>
                    <a:pt x="840" y="925"/>
                  </a:cubicBezTo>
                  <a:cubicBezTo>
                    <a:pt x="774" y="778"/>
                    <a:pt x="660" y="596"/>
                    <a:pt x="488" y="412"/>
                  </a:cubicBezTo>
                  <a:cubicBezTo>
                    <a:pt x="466" y="391"/>
                    <a:pt x="449" y="372"/>
                    <a:pt x="429" y="357"/>
                  </a:cubicBezTo>
                  <a:lnTo>
                    <a:pt x="429" y="357"/>
                  </a:lnTo>
                  <a:cubicBezTo>
                    <a:pt x="470" y="360"/>
                    <a:pt x="506" y="361"/>
                    <a:pt x="540" y="361"/>
                  </a:cubicBezTo>
                  <a:cubicBezTo>
                    <a:pt x="637" y="361"/>
                    <a:pt x="709" y="349"/>
                    <a:pt x="799" y="335"/>
                  </a:cubicBezTo>
                  <a:cubicBezTo>
                    <a:pt x="950" y="315"/>
                    <a:pt x="1088" y="251"/>
                    <a:pt x="1231" y="201"/>
                  </a:cubicBezTo>
                  <a:close/>
                  <a:moveTo>
                    <a:pt x="1260" y="1"/>
                  </a:moveTo>
                  <a:cubicBezTo>
                    <a:pt x="1238" y="1"/>
                    <a:pt x="1215" y="6"/>
                    <a:pt x="1194" y="14"/>
                  </a:cubicBezTo>
                  <a:cubicBezTo>
                    <a:pt x="1117" y="39"/>
                    <a:pt x="1043" y="76"/>
                    <a:pt x="965" y="102"/>
                  </a:cubicBezTo>
                  <a:cubicBezTo>
                    <a:pt x="802" y="155"/>
                    <a:pt x="675" y="179"/>
                    <a:pt x="554" y="187"/>
                  </a:cubicBezTo>
                  <a:cubicBezTo>
                    <a:pt x="524" y="188"/>
                    <a:pt x="499" y="188"/>
                    <a:pt x="477" y="188"/>
                  </a:cubicBezTo>
                  <a:cubicBezTo>
                    <a:pt x="382" y="188"/>
                    <a:pt x="335" y="179"/>
                    <a:pt x="218" y="153"/>
                  </a:cubicBezTo>
                  <a:cubicBezTo>
                    <a:pt x="187" y="146"/>
                    <a:pt x="151" y="131"/>
                    <a:pt x="118" y="131"/>
                  </a:cubicBezTo>
                  <a:cubicBezTo>
                    <a:pt x="94" y="131"/>
                    <a:pt x="71" y="139"/>
                    <a:pt x="54" y="164"/>
                  </a:cubicBezTo>
                  <a:cubicBezTo>
                    <a:pt x="1" y="237"/>
                    <a:pt x="73" y="304"/>
                    <a:pt x="147" y="310"/>
                  </a:cubicBezTo>
                  <a:cubicBezTo>
                    <a:pt x="150" y="312"/>
                    <a:pt x="152" y="312"/>
                    <a:pt x="155" y="312"/>
                  </a:cubicBezTo>
                  <a:cubicBezTo>
                    <a:pt x="249" y="381"/>
                    <a:pt x="313" y="428"/>
                    <a:pt x="426" y="551"/>
                  </a:cubicBezTo>
                  <a:cubicBezTo>
                    <a:pt x="502" y="643"/>
                    <a:pt x="537" y="681"/>
                    <a:pt x="604" y="801"/>
                  </a:cubicBezTo>
                  <a:cubicBezTo>
                    <a:pt x="612" y="816"/>
                    <a:pt x="615" y="821"/>
                    <a:pt x="615" y="821"/>
                  </a:cubicBezTo>
                  <a:cubicBezTo>
                    <a:pt x="616" y="821"/>
                    <a:pt x="615" y="818"/>
                    <a:pt x="614" y="814"/>
                  </a:cubicBezTo>
                  <a:lnTo>
                    <a:pt x="614" y="814"/>
                  </a:lnTo>
                  <a:cubicBezTo>
                    <a:pt x="631" y="868"/>
                    <a:pt x="665" y="922"/>
                    <a:pt x="673" y="952"/>
                  </a:cubicBezTo>
                  <a:lnTo>
                    <a:pt x="673" y="952"/>
                  </a:lnTo>
                  <a:cubicBezTo>
                    <a:pt x="670" y="944"/>
                    <a:pt x="668" y="939"/>
                    <a:pt x="668" y="939"/>
                  </a:cubicBezTo>
                  <a:lnTo>
                    <a:pt x="668" y="939"/>
                  </a:lnTo>
                  <a:cubicBezTo>
                    <a:pt x="668" y="939"/>
                    <a:pt x="670" y="943"/>
                    <a:pt x="674" y="954"/>
                  </a:cubicBezTo>
                  <a:cubicBezTo>
                    <a:pt x="674" y="953"/>
                    <a:pt x="674" y="952"/>
                    <a:pt x="673" y="952"/>
                  </a:cubicBezTo>
                  <a:lnTo>
                    <a:pt x="673" y="952"/>
                  </a:lnTo>
                  <a:cubicBezTo>
                    <a:pt x="678" y="964"/>
                    <a:pt x="686" y="981"/>
                    <a:pt x="688" y="989"/>
                  </a:cubicBezTo>
                  <a:cubicBezTo>
                    <a:pt x="686" y="983"/>
                    <a:pt x="685" y="981"/>
                    <a:pt x="685" y="981"/>
                  </a:cubicBezTo>
                  <a:lnTo>
                    <a:pt x="685" y="981"/>
                  </a:lnTo>
                  <a:cubicBezTo>
                    <a:pt x="683" y="981"/>
                    <a:pt x="713" y="1072"/>
                    <a:pt x="734" y="1088"/>
                  </a:cubicBezTo>
                  <a:cubicBezTo>
                    <a:pt x="757" y="1110"/>
                    <a:pt x="786" y="1120"/>
                    <a:pt x="816" y="1120"/>
                  </a:cubicBezTo>
                  <a:cubicBezTo>
                    <a:pt x="832" y="1120"/>
                    <a:pt x="848" y="1117"/>
                    <a:pt x="864" y="1113"/>
                  </a:cubicBezTo>
                  <a:cubicBezTo>
                    <a:pt x="955" y="1076"/>
                    <a:pt x="939" y="1080"/>
                    <a:pt x="1012" y="1047"/>
                  </a:cubicBezTo>
                  <a:cubicBezTo>
                    <a:pt x="1029" y="1040"/>
                    <a:pt x="1129" y="1007"/>
                    <a:pt x="1152" y="1004"/>
                  </a:cubicBezTo>
                  <a:cubicBezTo>
                    <a:pt x="1234" y="985"/>
                    <a:pt x="1259" y="984"/>
                    <a:pt x="1301" y="979"/>
                  </a:cubicBezTo>
                  <a:lnTo>
                    <a:pt x="1306" y="979"/>
                  </a:lnTo>
                  <a:cubicBezTo>
                    <a:pt x="1358" y="973"/>
                    <a:pt x="1408" y="971"/>
                    <a:pt x="1457" y="971"/>
                  </a:cubicBezTo>
                  <a:cubicBezTo>
                    <a:pt x="1618" y="971"/>
                    <a:pt x="1758" y="996"/>
                    <a:pt x="1857" y="1011"/>
                  </a:cubicBezTo>
                  <a:cubicBezTo>
                    <a:pt x="1862" y="1011"/>
                    <a:pt x="1869" y="1012"/>
                    <a:pt x="1875" y="1012"/>
                  </a:cubicBezTo>
                  <a:cubicBezTo>
                    <a:pt x="1883" y="1012"/>
                    <a:pt x="1890" y="1011"/>
                    <a:pt x="1893" y="1010"/>
                  </a:cubicBezTo>
                  <a:cubicBezTo>
                    <a:pt x="1938" y="997"/>
                    <a:pt x="1963" y="944"/>
                    <a:pt x="1944" y="901"/>
                  </a:cubicBezTo>
                  <a:cubicBezTo>
                    <a:pt x="1868" y="794"/>
                    <a:pt x="1825" y="787"/>
                    <a:pt x="1757" y="705"/>
                  </a:cubicBezTo>
                  <a:cubicBezTo>
                    <a:pt x="1712" y="644"/>
                    <a:pt x="1628" y="566"/>
                    <a:pt x="1516" y="372"/>
                  </a:cubicBezTo>
                  <a:cubicBezTo>
                    <a:pt x="1430" y="235"/>
                    <a:pt x="1444" y="176"/>
                    <a:pt x="1352" y="37"/>
                  </a:cubicBezTo>
                  <a:cubicBezTo>
                    <a:pt x="1327" y="12"/>
                    <a:pt x="1294" y="1"/>
                    <a:pt x="12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59"/>
            <p:cNvSpPr/>
            <p:nvPr/>
          </p:nvSpPr>
          <p:spPr>
            <a:xfrm>
              <a:off x="6103125" y="4162325"/>
              <a:ext cx="250" cy="50"/>
            </a:xfrm>
            <a:custGeom>
              <a:rect b="b" l="l" r="r" t="t"/>
              <a:pathLst>
                <a:path extrusionOk="0" h="2" w="10">
                  <a:moveTo>
                    <a:pt x="1" y="1"/>
                  </a:moveTo>
                  <a:cubicBezTo>
                    <a:pt x="1" y="1"/>
                    <a:pt x="3" y="1"/>
                    <a:pt x="9" y="2"/>
                  </a:cubicBezTo>
                  <a:cubicBezTo>
                    <a:pt x="5" y="1"/>
                    <a:pt x="2"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59"/>
            <p:cNvSpPr/>
            <p:nvPr/>
          </p:nvSpPr>
          <p:spPr>
            <a:xfrm>
              <a:off x="6012900" y="4262225"/>
              <a:ext cx="58950" cy="56175"/>
            </a:xfrm>
            <a:custGeom>
              <a:rect b="b" l="l" r="r" t="t"/>
              <a:pathLst>
                <a:path extrusionOk="0" h="2247" w="2358">
                  <a:moveTo>
                    <a:pt x="2257" y="0"/>
                  </a:moveTo>
                  <a:cubicBezTo>
                    <a:pt x="2250" y="0"/>
                    <a:pt x="2243" y="1"/>
                    <a:pt x="2236" y="3"/>
                  </a:cubicBezTo>
                  <a:cubicBezTo>
                    <a:pt x="2196" y="13"/>
                    <a:pt x="2183" y="52"/>
                    <a:pt x="2168" y="84"/>
                  </a:cubicBezTo>
                  <a:cubicBezTo>
                    <a:pt x="2126" y="175"/>
                    <a:pt x="2096" y="270"/>
                    <a:pt x="2071" y="367"/>
                  </a:cubicBezTo>
                  <a:cubicBezTo>
                    <a:pt x="1967" y="753"/>
                    <a:pt x="2031" y="1237"/>
                    <a:pt x="2064" y="1504"/>
                  </a:cubicBezTo>
                  <a:lnTo>
                    <a:pt x="2059" y="1504"/>
                  </a:lnTo>
                  <a:cubicBezTo>
                    <a:pt x="1959" y="1497"/>
                    <a:pt x="1859" y="1493"/>
                    <a:pt x="1759" y="1493"/>
                  </a:cubicBezTo>
                  <a:cubicBezTo>
                    <a:pt x="1135" y="1493"/>
                    <a:pt x="532" y="1644"/>
                    <a:pt x="57" y="2089"/>
                  </a:cubicBezTo>
                  <a:cubicBezTo>
                    <a:pt x="0" y="2143"/>
                    <a:pt x="43" y="2246"/>
                    <a:pt x="120" y="2246"/>
                  </a:cubicBezTo>
                  <a:cubicBezTo>
                    <a:pt x="121" y="2246"/>
                    <a:pt x="122" y="2246"/>
                    <a:pt x="123" y="2246"/>
                  </a:cubicBezTo>
                  <a:cubicBezTo>
                    <a:pt x="202" y="2236"/>
                    <a:pt x="226" y="2178"/>
                    <a:pt x="323" y="2112"/>
                  </a:cubicBezTo>
                  <a:cubicBezTo>
                    <a:pt x="435" y="2017"/>
                    <a:pt x="736" y="1844"/>
                    <a:pt x="924" y="1794"/>
                  </a:cubicBezTo>
                  <a:cubicBezTo>
                    <a:pt x="1206" y="1708"/>
                    <a:pt x="1449" y="1682"/>
                    <a:pt x="1725" y="1682"/>
                  </a:cubicBezTo>
                  <a:cubicBezTo>
                    <a:pt x="1826" y="1682"/>
                    <a:pt x="1931" y="1685"/>
                    <a:pt x="2045" y="1690"/>
                  </a:cubicBezTo>
                  <a:cubicBezTo>
                    <a:pt x="2050" y="1691"/>
                    <a:pt x="2056" y="1691"/>
                    <a:pt x="2062" y="1691"/>
                  </a:cubicBezTo>
                  <a:cubicBezTo>
                    <a:pt x="2160" y="1691"/>
                    <a:pt x="2251" y="1648"/>
                    <a:pt x="2254" y="1537"/>
                  </a:cubicBezTo>
                  <a:cubicBezTo>
                    <a:pt x="2255" y="1460"/>
                    <a:pt x="2234" y="1384"/>
                    <a:pt x="2225" y="1307"/>
                  </a:cubicBezTo>
                  <a:cubicBezTo>
                    <a:pt x="2221" y="1289"/>
                    <a:pt x="2209" y="1204"/>
                    <a:pt x="2209" y="1204"/>
                  </a:cubicBezTo>
                  <a:cubicBezTo>
                    <a:pt x="2151" y="777"/>
                    <a:pt x="2198" y="411"/>
                    <a:pt x="2324" y="119"/>
                  </a:cubicBezTo>
                  <a:cubicBezTo>
                    <a:pt x="2358" y="67"/>
                    <a:pt x="2313" y="0"/>
                    <a:pt x="22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59"/>
            <p:cNvSpPr/>
            <p:nvPr/>
          </p:nvSpPr>
          <p:spPr>
            <a:xfrm>
              <a:off x="6124450" y="4257575"/>
              <a:ext cx="275" cy="225"/>
            </a:xfrm>
            <a:custGeom>
              <a:rect b="b" l="l" r="r" t="t"/>
              <a:pathLst>
                <a:path extrusionOk="0" h="9" w="11">
                  <a:moveTo>
                    <a:pt x="1" y="1"/>
                  </a:moveTo>
                  <a:lnTo>
                    <a:pt x="1" y="1"/>
                  </a:lnTo>
                  <a:cubicBezTo>
                    <a:pt x="2" y="2"/>
                    <a:pt x="2" y="3"/>
                    <a:pt x="3" y="3"/>
                  </a:cubicBezTo>
                  <a:cubicBezTo>
                    <a:pt x="5" y="5"/>
                    <a:pt x="6" y="6"/>
                    <a:pt x="8" y="7"/>
                  </a:cubicBezTo>
                  <a:lnTo>
                    <a:pt x="8" y="7"/>
                  </a:lnTo>
                  <a:cubicBezTo>
                    <a:pt x="6" y="5"/>
                    <a:pt x="3" y="3"/>
                    <a:pt x="1" y="1"/>
                  </a:cubicBezTo>
                  <a:close/>
                  <a:moveTo>
                    <a:pt x="8" y="7"/>
                  </a:moveTo>
                  <a:cubicBezTo>
                    <a:pt x="9" y="8"/>
                    <a:pt x="10" y="9"/>
                    <a:pt x="10" y="9"/>
                  </a:cubicBezTo>
                  <a:cubicBezTo>
                    <a:pt x="10" y="9"/>
                    <a:pt x="9" y="8"/>
                    <a:pt x="8" y="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59"/>
            <p:cNvSpPr/>
            <p:nvPr/>
          </p:nvSpPr>
          <p:spPr>
            <a:xfrm>
              <a:off x="6273775" y="4286775"/>
              <a:ext cx="100" cy="100"/>
            </a:xfrm>
            <a:custGeom>
              <a:rect b="b" l="l" r="r" t="t"/>
              <a:pathLst>
                <a:path extrusionOk="0" h="4" w="4">
                  <a:moveTo>
                    <a:pt x="4" y="1"/>
                  </a:moveTo>
                  <a:cubicBezTo>
                    <a:pt x="3" y="2"/>
                    <a:pt x="3" y="2"/>
                    <a:pt x="2" y="2"/>
                  </a:cubicBezTo>
                  <a:cubicBezTo>
                    <a:pt x="2" y="3"/>
                    <a:pt x="1" y="3"/>
                    <a:pt x="1" y="4"/>
                  </a:cubicBezTo>
                  <a:lnTo>
                    <a:pt x="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59"/>
            <p:cNvSpPr/>
            <p:nvPr/>
          </p:nvSpPr>
          <p:spPr>
            <a:xfrm>
              <a:off x="6083950" y="4244175"/>
              <a:ext cx="328625" cy="108925"/>
            </a:xfrm>
            <a:custGeom>
              <a:rect b="b" l="l" r="r" t="t"/>
              <a:pathLst>
                <a:path extrusionOk="0" h="4357" w="13145">
                  <a:moveTo>
                    <a:pt x="948" y="190"/>
                  </a:moveTo>
                  <a:cubicBezTo>
                    <a:pt x="1024" y="190"/>
                    <a:pt x="1095" y="197"/>
                    <a:pt x="1150" y="210"/>
                  </a:cubicBezTo>
                  <a:cubicBezTo>
                    <a:pt x="1159" y="214"/>
                    <a:pt x="1169" y="218"/>
                    <a:pt x="1177" y="220"/>
                  </a:cubicBezTo>
                  <a:cubicBezTo>
                    <a:pt x="1000" y="261"/>
                    <a:pt x="857" y="403"/>
                    <a:pt x="856" y="621"/>
                  </a:cubicBezTo>
                  <a:cubicBezTo>
                    <a:pt x="856" y="800"/>
                    <a:pt x="945" y="963"/>
                    <a:pt x="1016" y="1123"/>
                  </a:cubicBezTo>
                  <a:cubicBezTo>
                    <a:pt x="1100" y="1274"/>
                    <a:pt x="1186" y="1486"/>
                    <a:pt x="1196" y="1563"/>
                  </a:cubicBezTo>
                  <a:cubicBezTo>
                    <a:pt x="1221" y="1720"/>
                    <a:pt x="1107" y="1810"/>
                    <a:pt x="971" y="1810"/>
                  </a:cubicBezTo>
                  <a:cubicBezTo>
                    <a:pt x="829" y="1789"/>
                    <a:pt x="680" y="1708"/>
                    <a:pt x="542" y="1602"/>
                  </a:cubicBezTo>
                  <a:cubicBezTo>
                    <a:pt x="507" y="1567"/>
                    <a:pt x="476" y="1532"/>
                    <a:pt x="432" y="1483"/>
                  </a:cubicBezTo>
                  <a:cubicBezTo>
                    <a:pt x="331" y="1361"/>
                    <a:pt x="240" y="1242"/>
                    <a:pt x="212" y="1056"/>
                  </a:cubicBezTo>
                  <a:cubicBezTo>
                    <a:pt x="195" y="944"/>
                    <a:pt x="167" y="788"/>
                    <a:pt x="217" y="666"/>
                  </a:cubicBezTo>
                  <a:cubicBezTo>
                    <a:pt x="253" y="543"/>
                    <a:pt x="424" y="342"/>
                    <a:pt x="563" y="265"/>
                  </a:cubicBezTo>
                  <a:cubicBezTo>
                    <a:pt x="651" y="215"/>
                    <a:pt x="806" y="190"/>
                    <a:pt x="948" y="190"/>
                  </a:cubicBezTo>
                  <a:close/>
                  <a:moveTo>
                    <a:pt x="5474" y="407"/>
                  </a:moveTo>
                  <a:cubicBezTo>
                    <a:pt x="5697" y="407"/>
                    <a:pt x="6040" y="477"/>
                    <a:pt x="6216" y="575"/>
                  </a:cubicBezTo>
                  <a:cubicBezTo>
                    <a:pt x="6407" y="672"/>
                    <a:pt x="6482" y="743"/>
                    <a:pt x="6634" y="904"/>
                  </a:cubicBezTo>
                  <a:cubicBezTo>
                    <a:pt x="6799" y="1077"/>
                    <a:pt x="6943" y="1296"/>
                    <a:pt x="7009" y="1479"/>
                  </a:cubicBezTo>
                  <a:cubicBezTo>
                    <a:pt x="7113" y="1770"/>
                    <a:pt x="7132" y="2046"/>
                    <a:pt x="7070" y="2315"/>
                  </a:cubicBezTo>
                  <a:cubicBezTo>
                    <a:pt x="7030" y="2437"/>
                    <a:pt x="6976" y="2549"/>
                    <a:pt x="6906" y="2654"/>
                  </a:cubicBezTo>
                  <a:cubicBezTo>
                    <a:pt x="6909" y="2634"/>
                    <a:pt x="6910" y="2613"/>
                    <a:pt x="6910" y="2591"/>
                  </a:cubicBezTo>
                  <a:cubicBezTo>
                    <a:pt x="6917" y="2362"/>
                    <a:pt x="6768" y="2166"/>
                    <a:pt x="6603" y="2024"/>
                  </a:cubicBezTo>
                  <a:cubicBezTo>
                    <a:pt x="6024" y="1494"/>
                    <a:pt x="4922" y="1474"/>
                    <a:pt x="4914" y="788"/>
                  </a:cubicBezTo>
                  <a:cubicBezTo>
                    <a:pt x="4928" y="640"/>
                    <a:pt x="5094" y="461"/>
                    <a:pt x="5366" y="414"/>
                  </a:cubicBezTo>
                  <a:cubicBezTo>
                    <a:pt x="5397" y="409"/>
                    <a:pt x="5433" y="407"/>
                    <a:pt x="5474" y="407"/>
                  </a:cubicBezTo>
                  <a:close/>
                  <a:moveTo>
                    <a:pt x="7430" y="2000"/>
                  </a:moveTo>
                  <a:lnTo>
                    <a:pt x="7430" y="2000"/>
                  </a:lnTo>
                  <a:cubicBezTo>
                    <a:pt x="7452" y="2041"/>
                    <a:pt x="7480" y="2080"/>
                    <a:pt x="7511" y="2114"/>
                  </a:cubicBezTo>
                  <a:cubicBezTo>
                    <a:pt x="7724" y="2340"/>
                    <a:pt x="8035" y="2423"/>
                    <a:pt x="8332" y="2460"/>
                  </a:cubicBezTo>
                  <a:cubicBezTo>
                    <a:pt x="8554" y="2495"/>
                    <a:pt x="8684" y="2569"/>
                    <a:pt x="8703" y="2648"/>
                  </a:cubicBezTo>
                  <a:cubicBezTo>
                    <a:pt x="8719" y="2710"/>
                    <a:pt x="8714" y="2695"/>
                    <a:pt x="8716" y="2716"/>
                  </a:cubicBezTo>
                  <a:cubicBezTo>
                    <a:pt x="8714" y="2726"/>
                    <a:pt x="8712" y="2738"/>
                    <a:pt x="8708" y="2749"/>
                  </a:cubicBezTo>
                  <a:cubicBezTo>
                    <a:pt x="8697" y="2774"/>
                    <a:pt x="8699" y="2787"/>
                    <a:pt x="8635" y="2845"/>
                  </a:cubicBezTo>
                  <a:cubicBezTo>
                    <a:pt x="8573" y="2883"/>
                    <a:pt x="8580" y="2877"/>
                    <a:pt x="8543" y="2892"/>
                  </a:cubicBezTo>
                  <a:cubicBezTo>
                    <a:pt x="8505" y="2908"/>
                    <a:pt x="8464" y="2917"/>
                    <a:pt x="8424" y="2924"/>
                  </a:cubicBezTo>
                  <a:cubicBezTo>
                    <a:pt x="8415" y="2924"/>
                    <a:pt x="8405" y="2926"/>
                    <a:pt x="8395" y="2926"/>
                  </a:cubicBezTo>
                  <a:cubicBezTo>
                    <a:pt x="8362" y="2927"/>
                    <a:pt x="8329" y="2929"/>
                    <a:pt x="8296" y="2929"/>
                  </a:cubicBezTo>
                  <a:cubicBezTo>
                    <a:pt x="8277" y="2929"/>
                    <a:pt x="8258" y="2928"/>
                    <a:pt x="8238" y="2927"/>
                  </a:cubicBezTo>
                  <a:cubicBezTo>
                    <a:pt x="8226" y="2927"/>
                    <a:pt x="8203" y="2925"/>
                    <a:pt x="8199" y="2925"/>
                  </a:cubicBezTo>
                  <a:cubicBezTo>
                    <a:pt x="8196" y="2925"/>
                    <a:pt x="8200" y="2926"/>
                    <a:pt x="8218" y="2928"/>
                  </a:cubicBezTo>
                  <a:cubicBezTo>
                    <a:pt x="7901" y="2906"/>
                    <a:pt x="7651" y="2747"/>
                    <a:pt x="7491" y="2410"/>
                  </a:cubicBezTo>
                  <a:cubicBezTo>
                    <a:pt x="7426" y="2276"/>
                    <a:pt x="7405" y="2134"/>
                    <a:pt x="7430" y="2000"/>
                  </a:cubicBezTo>
                  <a:close/>
                  <a:moveTo>
                    <a:pt x="2421" y="2534"/>
                  </a:moveTo>
                  <a:cubicBezTo>
                    <a:pt x="2616" y="2534"/>
                    <a:pt x="2817" y="2584"/>
                    <a:pt x="3050" y="2669"/>
                  </a:cubicBezTo>
                  <a:cubicBezTo>
                    <a:pt x="3174" y="2720"/>
                    <a:pt x="3351" y="2819"/>
                    <a:pt x="3529" y="2918"/>
                  </a:cubicBezTo>
                  <a:cubicBezTo>
                    <a:pt x="3634" y="3000"/>
                    <a:pt x="3742" y="3076"/>
                    <a:pt x="3853" y="3147"/>
                  </a:cubicBezTo>
                  <a:cubicBezTo>
                    <a:pt x="3735" y="3116"/>
                    <a:pt x="3617" y="3086"/>
                    <a:pt x="3497" y="3060"/>
                  </a:cubicBezTo>
                  <a:cubicBezTo>
                    <a:pt x="3161" y="2979"/>
                    <a:pt x="2815" y="2951"/>
                    <a:pt x="2470" y="2949"/>
                  </a:cubicBezTo>
                  <a:cubicBezTo>
                    <a:pt x="2454" y="2949"/>
                    <a:pt x="2438" y="2949"/>
                    <a:pt x="2422" y="2949"/>
                  </a:cubicBezTo>
                  <a:cubicBezTo>
                    <a:pt x="2218" y="2949"/>
                    <a:pt x="2015" y="2961"/>
                    <a:pt x="1812" y="2979"/>
                  </a:cubicBezTo>
                  <a:cubicBezTo>
                    <a:pt x="1763" y="2982"/>
                    <a:pt x="1720" y="2987"/>
                    <a:pt x="1685" y="2987"/>
                  </a:cubicBezTo>
                  <a:cubicBezTo>
                    <a:pt x="1669" y="2987"/>
                    <a:pt x="1654" y="2986"/>
                    <a:pt x="1642" y="2983"/>
                  </a:cubicBezTo>
                  <a:cubicBezTo>
                    <a:pt x="1650" y="2937"/>
                    <a:pt x="1713" y="2824"/>
                    <a:pt x="1835" y="2719"/>
                  </a:cubicBezTo>
                  <a:cubicBezTo>
                    <a:pt x="1955" y="2635"/>
                    <a:pt x="2009" y="2611"/>
                    <a:pt x="2113" y="2578"/>
                  </a:cubicBezTo>
                  <a:cubicBezTo>
                    <a:pt x="2217" y="2548"/>
                    <a:pt x="2318" y="2534"/>
                    <a:pt x="2421" y="2534"/>
                  </a:cubicBezTo>
                  <a:close/>
                  <a:moveTo>
                    <a:pt x="3213" y="1018"/>
                  </a:moveTo>
                  <a:lnTo>
                    <a:pt x="3213" y="1018"/>
                  </a:lnTo>
                  <a:cubicBezTo>
                    <a:pt x="3460" y="1183"/>
                    <a:pt x="3717" y="1438"/>
                    <a:pt x="3862" y="1641"/>
                  </a:cubicBezTo>
                  <a:cubicBezTo>
                    <a:pt x="4155" y="2051"/>
                    <a:pt x="4346" y="2534"/>
                    <a:pt x="4697" y="2901"/>
                  </a:cubicBezTo>
                  <a:cubicBezTo>
                    <a:pt x="4880" y="3088"/>
                    <a:pt x="5112" y="3249"/>
                    <a:pt x="5357" y="3342"/>
                  </a:cubicBezTo>
                  <a:cubicBezTo>
                    <a:pt x="5347" y="3340"/>
                    <a:pt x="5337" y="3339"/>
                    <a:pt x="5328" y="3338"/>
                  </a:cubicBezTo>
                  <a:lnTo>
                    <a:pt x="5324" y="3338"/>
                  </a:lnTo>
                  <a:cubicBezTo>
                    <a:pt x="5206" y="3322"/>
                    <a:pt x="5139" y="3320"/>
                    <a:pt x="4940" y="3281"/>
                  </a:cubicBezTo>
                  <a:cubicBezTo>
                    <a:pt x="4619" y="3204"/>
                    <a:pt x="4408" y="3136"/>
                    <a:pt x="4140" y="2943"/>
                  </a:cubicBezTo>
                  <a:cubicBezTo>
                    <a:pt x="3946" y="2804"/>
                    <a:pt x="3783" y="2666"/>
                    <a:pt x="3661" y="2448"/>
                  </a:cubicBezTo>
                  <a:cubicBezTo>
                    <a:pt x="3492" y="2150"/>
                    <a:pt x="3406" y="1923"/>
                    <a:pt x="3328" y="1573"/>
                  </a:cubicBezTo>
                  <a:cubicBezTo>
                    <a:pt x="3286" y="1389"/>
                    <a:pt x="3259" y="1201"/>
                    <a:pt x="3213" y="1018"/>
                  </a:cubicBezTo>
                  <a:close/>
                  <a:moveTo>
                    <a:pt x="9917" y="3237"/>
                  </a:moveTo>
                  <a:cubicBezTo>
                    <a:pt x="10139" y="3385"/>
                    <a:pt x="10397" y="3481"/>
                    <a:pt x="10659" y="3509"/>
                  </a:cubicBezTo>
                  <a:cubicBezTo>
                    <a:pt x="10767" y="3524"/>
                    <a:pt x="10876" y="3529"/>
                    <a:pt x="10985" y="3529"/>
                  </a:cubicBezTo>
                  <a:cubicBezTo>
                    <a:pt x="11200" y="3529"/>
                    <a:pt x="11415" y="3510"/>
                    <a:pt x="11629" y="3510"/>
                  </a:cubicBezTo>
                  <a:cubicBezTo>
                    <a:pt x="11670" y="3510"/>
                    <a:pt x="11711" y="3510"/>
                    <a:pt x="11752" y="3512"/>
                  </a:cubicBezTo>
                  <a:cubicBezTo>
                    <a:pt x="12100" y="3535"/>
                    <a:pt x="12524" y="3718"/>
                    <a:pt x="12790" y="4001"/>
                  </a:cubicBezTo>
                  <a:cubicBezTo>
                    <a:pt x="12838" y="4048"/>
                    <a:pt x="12872" y="4092"/>
                    <a:pt x="12892" y="4127"/>
                  </a:cubicBezTo>
                  <a:cubicBezTo>
                    <a:pt x="12770" y="4107"/>
                    <a:pt x="12647" y="4098"/>
                    <a:pt x="12524" y="4098"/>
                  </a:cubicBezTo>
                  <a:cubicBezTo>
                    <a:pt x="12491" y="4098"/>
                    <a:pt x="12459" y="4099"/>
                    <a:pt x="12426" y="4100"/>
                  </a:cubicBezTo>
                  <a:cubicBezTo>
                    <a:pt x="12104" y="4106"/>
                    <a:pt x="11784" y="4173"/>
                    <a:pt x="11462" y="4173"/>
                  </a:cubicBezTo>
                  <a:cubicBezTo>
                    <a:pt x="11414" y="4173"/>
                    <a:pt x="11365" y="4172"/>
                    <a:pt x="11317" y="4168"/>
                  </a:cubicBezTo>
                  <a:cubicBezTo>
                    <a:pt x="11039" y="4157"/>
                    <a:pt x="10813" y="4102"/>
                    <a:pt x="10567" y="3942"/>
                  </a:cubicBezTo>
                  <a:cubicBezTo>
                    <a:pt x="10350" y="3787"/>
                    <a:pt x="10099" y="3508"/>
                    <a:pt x="9917" y="3237"/>
                  </a:cubicBezTo>
                  <a:close/>
                  <a:moveTo>
                    <a:pt x="952" y="0"/>
                  </a:moveTo>
                  <a:cubicBezTo>
                    <a:pt x="790" y="0"/>
                    <a:pt x="621" y="26"/>
                    <a:pt x="476" y="101"/>
                  </a:cubicBezTo>
                  <a:cubicBezTo>
                    <a:pt x="288" y="222"/>
                    <a:pt x="120" y="397"/>
                    <a:pt x="44" y="609"/>
                  </a:cubicBezTo>
                  <a:cubicBezTo>
                    <a:pt x="1" y="732"/>
                    <a:pt x="5" y="863"/>
                    <a:pt x="21" y="990"/>
                  </a:cubicBezTo>
                  <a:cubicBezTo>
                    <a:pt x="37" y="1111"/>
                    <a:pt x="59" y="1233"/>
                    <a:pt x="119" y="1341"/>
                  </a:cubicBezTo>
                  <a:cubicBezTo>
                    <a:pt x="119" y="1342"/>
                    <a:pt x="120" y="1342"/>
                    <a:pt x="120" y="1344"/>
                  </a:cubicBezTo>
                  <a:cubicBezTo>
                    <a:pt x="119" y="1349"/>
                    <a:pt x="118" y="1356"/>
                    <a:pt x="118" y="1362"/>
                  </a:cubicBezTo>
                  <a:cubicBezTo>
                    <a:pt x="116" y="1399"/>
                    <a:pt x="150" y="1424"/>
                    <a:pt x="171" y="1452"/>
                  </a:cubicBezTo>
                  <a:cubicBezTo>
                    <a:pt x="176" y="1460"/>
                    <a:pt x="178" y="1464"/>
                    <a:pt x="180" y="1464"/>
                  </a:cubicBezTo>
                  <a:cubicBezTo>
                    <a:pt x="232" y="1532"/>
                    <a:pt x="289" y="1613"/>
                    <a:pt x="355" y="1671"/>
                  </a:cubicBezTo>
                  <a:cubicBezTo>
                    <a:pt x="490" y="1806"/>
                    <a:pt x="712" y="1924"/>
                    <a:pt x="824" y="1960"/>
                  </a:cubicBezTo>
                  <a:cubicBezTo>
                    <a:pt x="875" y="1981"/>
                    <a:pt x="928" y="1991"/>
                    <a:pt x="981" y="1991"/>
                  </a:cubicBezTo>
                  <a:cubicBezTo>
                    <a:pt x="1133" y="1991"/>
                    <a:pt x="1282" y="1910"/>
                    <a:pt x="1355" y="1772"/>
                  </a:cubicBezTo>
                  <a:cubicBezTo>
                    <a:pt x="1417" y="1651"/>
                    <a:pt x="1390" y="1512"/>
                    <a:pt x="1349" y="1391"/>
                  </a:cubicBezTo>
                  <a:cubicBezTo>
                    <a:pt x="1242" y="1071"/>
                    <a:pt x="1037" y="840"/>
                    <a:pt x="1050" y="587"/>
                  </a:cubicBezTo>
                  <a:cubicBezTo>
                    <a:pt x="1053" y="493"/>
                    <a:pt x="1145" y="387"/>
                    <a:pt x="1290" y="387"/>
                  </a:cubicBezTo>
                  <a:cubicBezTo>
                    <a:pt x="1333" y="387"/>
                    <a:pt x="1382" y="396"/>
                    <a:pt x="1434" y="419"/>
                  </a:cubicBezTo>
                  <a:cubicBezTo>
                    <a:pt x="1462" y="430"/>
                    <a:pt x="1557" y="484"/>
                    <a:pt x="1628" y="536"/>
                  </a:cubicBezTo>
                  <a:lnTo>
                    <a:pt x="1625" y="533"/>
                  </a:lnTo>
                  <a:lnTo>
                    <a:pt x="1625" y="533"/>
                  </a:lnTo>
                  <a:cubicBezTo>
                    <a:pt x="1668" y="560"/>
                    <a:pt x="1714" y="614"/>
                    <a:pt x="1758" y="652"/>
                  </a:cubicBezTo>
                  <a:cubicBezTo>
                    <a:pt x="2049" y="1001"/>
                    <a:pt x="2281" y="1516"/>
                    <a:pt x="2592" y="1919"/>
                  </a:cubicBezTo>
                  <a:cubicBezTo>
                    <a:pt x="2731" y="2109"/>
                    <a:pt x="2883" y="2295"/>
                    <a:pt x="3046" y="2469"/>
                  </a:cubicBezTo>
                  <a:cubicBezTo>
                    <a:pt x="2848" y="2392"/>
                    <a:pt x="2635" y="2344"/>
                    <a:pt x="2424" y="2344"/>
                  </a:cubicBezTo>
                  <a:cubicBezTo>
                    <a:pt x="2251" y="2344"/>
                    <a:pt x="2079" y="2376"/>
                    <a:pt x="1918" y="2451"/>
                  </a:cubicBezTo>
                  <a:cubicBezTo>
                    <a:pt x="1799" y="2506"/>
                    <a:pt x="1685" y="2583"/>
                    <a:pt x="1604" y="2690"/>
                  </a:cubicBezTo>
                  <a:cubicBezTo>
                    <a:pt x="1519" y="2794"/>
                    <a:pt x="1403" y="2959"/>
                    <a:pt x="1505" y="3088"/>
                  </a:cubicBezTo>
                  <a:cubicBezTo>
                    <a:pt x="1544" y="3128"/>
                    <a:pt x="1593" y="3139"/>
                    <a:pt x="1644" y="3139"/>
                  </a:cubicBezTo>
                  <a:cubicBezTo>
                    <a:pt x="1696" y="3139"/>
                    <a:pt x="1750" y="3127"/>
                    <a:pt x="1799" y="3123"/>
                  </a:cubicBezTo>
                  <a:cubicBezTo>
                    <a:pt x="2012" y="3103"/>
                    <a:pt x="2225" y="3089"/>
                    <a:pt x="2440" y="3089"/>
                  </a:cubicBezTo>
                  <a:cubicBezTo>
                    <a:pt x="2472" y="3089"/>
                    <a:pt x="2504" y="3089"/>
                    <a:pt x="2536" y="3090"/>
                  </a:cubicBezTo>
                  <a:cubicBezTo>
                    <a:pt x="2548" y="3090"/>
                    <a:pt x="2560" y="3090"/>
                    <a:pt x="2572" y="3090"/>
                  </a:cubicBezTo>
                  <a:cubicBezTo>
                    <a:pt x="3282" y="3090"/>
                    <a:pt x="3964" y="3297"/>
                    <a:pt x="4677" y="3503"/>
                  </a:cubicBezTo>
                  <a:lnTo>
                    <a:pt x="4682" y="3503"/>
                  </a:lnTo>
                  <a:cubicBezTo>
                    <a:pt x="4890" y="3557"/>
                    <a:pt x="5106" y="3587"/>
                    <a:pt x="5331" y="3587"/>
                  </a:cubicBezTo>
                  <a:cubicBezTo>
                    <a:pt x="5342" y="3587"/>
                    <a:pt x="5352" y="3587"/>
                    <a:pt x="5363" y="3587"/>
                  </a:cubicBezTo>
                  <a:cubicBezTo>
                    <a:pt x="5669" y="3579"/>
                    <a:pt x="5970" y="3499"/>
                    <a:pt x="6251" y="3380"/>
                  </a:cubicBezTo>
                  <a:cubicBezTo>
                    <a:pt x="6520" y="3276"/>
                    <a:pt x="6767" y="3122"/>
                    <a:pt x="6957" y="2901"/>
                  </a:cubicBezTo>
                  <a:cubicBezTo>
                    <a:pt x="7098" y="2733"/>
                    <a:pt x="7206" y="2532"/>
                    <a:pt x="7263" y="2320"/>
                  </a:cubicBezTo>
                  <a:cubicBezTo>
                    <a:pt x="7265" y="2319"/>
                    <a:pt x="7265" y="2317"/>
                    <a:pt x="7265" y="2315"/>
                  </a:cubicBezTo>
                  <a:cubicBezTo>
                    <a:pt x="7301" y="2448"/>
                    <a:pt x="7363" y="2575"/>
                    <a:pt x="7440" y="2685"/>
                  </a:cubicBezTo>
                  <a:cubicBezTo>
                    <a:pt x="7567" y="2853"/>
                    <a:pt x="7648" y="2910"/>
                    <a:pt x="7812" y="3007"/>
                  </a:cubicBezTo>
                  <a:cubicBezTo>
                    <a:pt x="7949" y="3075"/>
                    <a:pt x="8087" y="3099"/>
                    <a:pt x="8224" y="3099"/>
                  </a:cubicBezTo>
                  <a:cubicBezTo>
                    <a:pt x="8277" y="3099"/>
                    <a:pt x="8329" y="3096"/>
                    <a:pt x="8381" y="3090"/>
                  </a:cubicBezTo>
                  <a:cubicBezTo>
                    <a:pt x="8399" y="3093"/>
                    <a:pt x="8409" y="3094"/>
                    <a:pt x="8424" y="3094"/>
                  </a:cubicBezTo>
                  <a:cubicBezTo>
                    <a:pt x="8441" y="3094"/>
                    <a:pt x="8465" y="3092"/>
                    <a:pt x="8518" y="3087"/>
                  </a:cubicBezTo>
                  <a:cubicBezTo>
                    <a:pt x="8690" y="3057"/>
                    <a:pt x="8864" y="2938"/>
                    <a:pt x="8901" y="2758"/>
                  </a:cubicBezTo>
                  <a:cubicBezTo>
                    <a:pt x="8921" y="2630"/>
                    <a:pt x="8863" y="2488"/>
                    <a:pt x="8755" y="2412"/>
                  </a:cubicBezTo>
                  <a:cubicBezTo>
                    <a:pt x="8565" y="2274"/>
                    <a:pt x="8322" y="2277"/>
                    <a:pt x="8101" y="2226"/>
                  </a:cubicBezTo>
                  <a:cubicBezTo>
                    <a:pt x="7837" y="2159"/>
                    <a:pt x="7623" y="2019"/>
                    <a:pt x="7571" y="1846"/>
                  </a:cubicBezTo>
                  <a:cubicBezTo>
                    <a:pt x="7569" y="1837"/>
                    <a:pt x="7567" y="1826"/>
                    <a:pt x="7566" y="1818"/>
                  </a:cubicBezTo>
                  <a:cubicBezTo>
                    <a:pt x="7565" y="1808"/>
                    <a:pt x="7564" y="1788"/>
                    <a:pt x="7565" y="1778"/>
                  </a:cubicBezTo>
                  <a:cubicBezTo>
                    <a:pt x="7566" y="1768"/>
                    <a:pt x="7569" y="1757"/>
                    <a:pt x="7571" y="1748"/>
                  </a:cubicBezTo>
                  <a:cubicBezTo>
                    <a:pt x="7576" y="1736"/>
                    <a:pt x="7582" y="1723"/>
                    <a:pt x="7591" y="1712"/>
                  </a:cubicBezTo>
                  <a:cubicBezTo>
                    <a:pt x="7593" y="1708"/>
                    <a:pt x="7595" y="1707"/>
                    <a:pt x="7596" y="1705"/>
                  </a:cubicBezTo>
                  <a:lnTo>
                    <a:pt x="7596" y="1705"/>
                  </a:lnTo>
                  <a:cubicBezTo>
                    <a:pt x="7595" y="1705"/>
                    <a:pt x="7594" y="1705"/>
                    <a:pt x="7594" y="1706"/>
                  </a:cubicBezTo>
                  <a:lnTo>
                    <a:pt x="7594" y="1706"/>
                  </a:lnTo>
                  <a:cubicBezTo>
                    <a:pt x="7595" y="1704"/>
                    <a:pt x="7596" y="1703"/>
                    <a:pt x="7597" y="1702"/>
                  </a:cubicBezTo>
                  <a:cubicBezTo>
                    <a:pt x="7600" y="1698"/>
                    <a:pt x="7601" y="1696"/>
                    <a:pt x="7602" y="1696"/>
                  </a:cubicBezTo>
                  <a:lnTo>
                    <a:pt x="7602" y="1696"/>
                  </a:lnTo>
                  <a:cubicBezTo>
                    <a:pt x="7602" y="1696"/>
                    <a:pt x="7601" y="1697"/>
                    <a:pt x="7600" y="1700"/>
                  </a:cubicBezTo>
                  <a:cubicBezTo>
                    <a:pt x="7623" y="1675"/>
                    <a:pt x="7670" y="1646"/>
                    <a:pt x="7682" y="1608"/>
                  </a:cubicBezTo>
                  <a:cubicBezTo>
                    <a:pt x="7799" y="1518"/>
                    <a:pt x="7932" y="1481"/>
                    <a:pt x="8075" y="1481"/>
                  </a:cubicBezTo>
                  <a:cubicBezTo>
                    <a:pt x="8150" y="1481"/>
                    <a:pt x="8228" y="1491"/>
                    <a:pt x="8308" y="1510"/>
                  </a:cubicBezTo>
                  <a:cubicBezTo>
                    <a:pt x="8462" y="1553"/>
                    <a:pt x="8686" y="1681"/>
                    <a:pt x="8797" y="1787"/>
                  </a:cubicBezTo>
                  <a:cubicBezTo>
                    <a:pt x="8978" y="1960"/>
                    <a:pt x="9083" y="2134"/>
                    <a:pt x="9228" y="2380"/>
                  </a:cubicBezTo>
                  <a:cubicBezTo>
                    <a:pt x="9563" y="2995"/>
                    <a:pt x="9872" y="3659"/>
                    <a:pt x="10454" y="4085"/>
                  </a:cubicBezTo>
                  <a:cubicBezTo>
                    <a:pt x="10746" y="4295"/>
                    <a:pt x="11108" y="4357"/>
                    <a:pt x="11461" y="4357"/>
                  </a:cubicBezTo>
                  <a:cubicBezTo>
                    <a:pt x="11498" y="4357"/>
                    <a:pt x="11536" y="4356"/>
                    <a:pt x="11573" y="4355"/>
                  </a:cubicBezTo>
                  <a:cubicBezTo>
                    <a:pt x="11888" y="4336"/>
                    <a:pt x="12247" y="4280"/>
                    <a:pt x="12558" y="4280"/>
                  </a:cubicBezTo>
                  <a:cubicBezTo>
                    <a:pt x="12686" y="4280"/>
                    <a:pt x="12806" y="4290"/>
                    <a:pt x="12912" y="4315"/>
                  </a:cubicBezTo>
                  <a:cubicBezTo>
                    <a:pt x="12939" y="4323"/>
                    <a:pt x="12964" y="4327"/>
                    <a:pt x="12985" y="4327"/>
                  </a:cubicBezTo>
                  <a:cubicBezTo>
                    <a:pt x="13144" y="4327"/>
                    <a:pt x="13134" y="4131"/>
                    <a:pt x="13045" y="4008"/>
                  </a:cubicBezTo>
                  <a:cubicBezTo>
                    <a:pt x="12913" y="3821"/>
                    <a:pt x="12724" y="3678"/>
                    <a:pt x="12529" y="3558"/>
                  </a:cubicBezTo>
                  <a:cubicBezTo>
                    <a:pt x="12260" y="3402"/>
                    <a:pt x="11947" y="3317"/>
                    <a:pt x="11637" y="3317"/>
                  </a:cubicBezTo>
                  <a:cubicBezTo>
                    <a:pt x="11426" y="3327"/>
                    <a:pt x="11230" y="3337"/>
                    <a:pt x="11046" y="3337"/>
                  </a:cubicBezTo>
                  <a:cubicBezTo>
                    <a:pt x="10567" y="3337"/>
                    <a:pt x="10172" y="3264"/>
                    <a:pt x="9809" y="2900"/>
                  </a:cubicBezTo>
                  <a:cubicBezTo>
                    <a:pt x="9706" y="2807"/>
                    <a:pt x="9640" y="2705"/>
                    <a:pt x="9577" y="2633"/>
                  </a:cubicBezTo>
                  <a:cubicBezTo>
                    <a:pt x="9403" y="2304"/>
                    <a:pt x="9227" y="1978"/>
                    <a:pt x="8975" y="1702"/>
                  </a:cubicBezTo>
                  <a:cubicBezTo>
                    <a:pt x="8753" y="1488"/>
                    <a:pt x="8460" y="1320"/>
                    <a:pt x="8148" y="1299"/>
                  </a:cubicBezTo>
                  <a:cubicBezTo>
                    <a:pt x="8136" y="1299"/>
                    <a:pt x="8124" y="1299"/>
                    <a:pt x="8112" y="1299"/>
                  </a:cubicBezTo>
                  <a:cubicBezTo>
                    <a:pt x="7977" y="1299"/>
                    <a:pt x="7838" y="1315"/>
                    <a:pt x="7714" y="1372"/>
                  </a:cubicBezTo>
                  <a:cubicBezTo>
                    <a:pt x="7521" y="1466"/>
                    <a:pt x="7364" y="1636"/>
                    <a:pt x="7284" y="1836"/>
                  </a:cubicBezTo>
                  <a:cubicBezTo>
                    <a:pt x="7255" y="1548"/>
                    <a:pt x="7153" y="1269"/>
                    <a:pt x="6984" y="1035"/>
                  </a:cubicBezTo>
                  <a:cubicBezTo>
                    <a:pt x="6746" y="702"/>
                    <a:pt x="6432" y="404"/>
                    <a:pt x="6025" y="301"/>
                  </a:cubicBezTo>
                  <a:cubicBezTo>
                    <a:pt x="5863" y="256"/>
                    <a:pt x="5684" y="222"/>
                    <a:pt x="5509" y="222"/>
                  </a:cubicBezTo>
                  <a:cubicBezTo>
                    <a:pt x="5280" y="222"/>
                    <a:pt x="5058" y="280"/>
                    <a:pt x="4888" y="451"/>
                  </a:cubicBezTo>
                  <a:cubicBezTo>
                    <a:pt x="4637" y="695"/>
                    <a:pt x="4720" y="1043"/>
                    <a:pt x="4925" y="1286"/>
                  </a:cubicBezTo>
                  <a:cubicBezTo>
                    <a:pt x="5116" y="1481"/>
                    <a:pt x="5373" y="1589"/>
                    <a:pt x="5621" y="1695"/>
                  </a:cubicBezTo>
                  <a:cubicBezTo>
                    <a:pt x="6019" y="1847"/>
                    <a:pt x="6576" y="2119"/>
                    <a:pt x="6700" y="2436"/>
                  </a:cubicBezTo>
                  <a:cubicBezTo>
                    <a:pt x="6834" y="2774"/>
                    <a:pt x="6486" y="3014"/>
                    <a:pt x="6140" y="3181"/>
                  </a:cubicBezTo>
                  <a:cubicBezTo>
                    <a:pt x="6099" y="3201"/>
                    <a:pt x="6002" y="3234"/>
                    <a:pt x="5907" y="3263"/>
                  </a:cubicBezTo>
                  <a:cubicBezTo>
                    <a:pt x="5897" y="3263"/>
                    <a:pt x="5883" y="3263"/>
                    <a:pt x="5867" y="3265"/>
                  </a:cubicBezTo>
                  <a:cubicBezTo>
                    <a:pt x="5666" y="3265"/>
                    <a:pt x="5445" y="3220"/>
                    <a:pt x="5213" y="3076"/>
                  </a:cubicBezTo>
                  <a:cubicBezTo>
                    <a:pt x="4727" y="2813"/>
                    <a:pt x="4492" y="2330"/>
                    <a:pt x="4188" y="1808"/>
                  </a:cubicBezTo>
                  <a:cubicBezTo>
                    <a:pt x="3938" y="1381"/>
                    <a:pt x="3582" y="1015"/>
                    <a:pt x="3147" y="778"/>
                  </a:cubicBezTo>
                  <a:cubicBezTo>
                    <a:pt x="3128" y="765"/>
                    <a:pt x="3107" y="759"/>
                    <a:pt x="3086" y="759"/>
                  </a:cubicBezTo>
                  <a:cubicBezTo>
                    <a:pt x="3032" y="759"/>
                    <a:pt x="2983" y="799"/>
                    <a:pt x="2985" y="861"/>
                  </a:cubicBezTo>
                  <a:cubicBezTo>
                    <a:pt x="2999" y="960"/>
                    <a:pt x="3039" y="1054"/>
                    <a:pt x="3054" y="1154"/>
                  </a:cubicBezTo>
                  <a:cubicBezTo>
                    <a:pt x="3127" y="1501"/>
                    <a:pt x="3178" y="1855"/>
                    <a:pt x="3322" y="2182"/>
                  </a:cubicBezTo>
                  <a:cubicBezTo>
                    <a:pt x="3418" y="2407"/>
                    <a:pt x="3528" y="2633"/>
                    <a:pt x="3698" y="2812"/>
                  </a:cubicBezTo>
                  <a:cubicBezTo>
                    <a:pt x="3703" y="2818"/>
                    <a:pt x="3709" y="2823"/>
                    <a:pt x="3714" y="2828"/>
                  </a:cubicBezTo>
                  <a:cubicBezTo>
                    <a:pt x="3281" y="2502"/>
                    <a:pt x="2914" y="2073"/>
                    <a:pt x="2612" y="1636"/>
                  </a:cubicBezTo>
                  <a:cubicBezTo>
                    <a:pt x="2307" y="1206"/>
                    <a:pt x="2103" y="692"/>
                    <a:pt x="1700" y="337"/>
                  </a:cubicBezTo>
                  <a:cubicBezTo>
                    <a:pt x="1572" y="229"/>
                    <a:pt x="1442" y="119"/>
                    <a:pt x="1284" y="55"/>
                  </a:cubicBezTo>
                  <a:cubicBezTo>
                    <a:pt x="1178" y="13"/>
                    <a:pt x="1059" y="3"/>
                    <a:pt x="9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59"/>
            <p:cNvSpPr/>
            <p:nvPr/>
          </p:nvSpPr>
          <p:spPr>
            <a:xfrm>
              <a:off x="6246550" y="4325925"/>
              <a:ext cx="37550" cy="35025"/>
            </a:xfrm>
            <a:custGeom>
              <a:rect b="b" l="l" r="r" t="t"/>
              <a:pathLst>
                <a:path extrusionOk="0" h="1401" w="1502">
                  <a:moveTo>
                    <a:pt x="758" y="157"/>
                  </a:moveTo>
                  <a:cubicBezTo>
                    <a:pt x="783" y="195"/>
                    <a:pt x="820" y="253"/>
                    <a:pt x="828" y="253"/>
                  </a:cubicBezTo>
                  <a:cubicBezTo>
                    <a:pt x="829" y="253"/>
                    <a:pt x="829" y="253"/>
                    <a:pt x="829" y="252"/>
                  </a:cubicBezTo>
                  <a:cubicBezTo>
                    <a:pt x="835" y="271"/>
                    <a:pt x="850" y="286"/>
                    <a:pt x="865" y="304"/>
                  </a:cubicBezTo>
                  <a:cubicBezTo>
                    <a:pt x="990" y="444"/>
                    <a:pt x="1147" y="512"/>
                    <a:pt x="1251" y="536"/>
                  </a:cubicBezTo>
                  <a:cubicBezTo>
                    <a:pt x="1199" y="575"/>
                    <a:pt x="1140" y="625"/>
                    <a:pt x="1082" y="693"/>
                  </a:cubicBezTo>
                  <a:cubicBezTo>
                    <a:pt x="965" y="824"/>
                    <a:pt x="887" y="953"/>
                    <a:pt x="833" y="1083"/>
                  </a:cubicBezTo>
                  <a:cubicBezTo>
                    <a:pt x="794" y="1012"/>
                    <a:pt x="705" y="904"/>
                    <a:pt x="696" y="899"/>
                  </a:cubicBezTo>
                  <a:cubicBezTo>
                    <a:pt x="583" y="767"/>
                    <a:pt x="444" y="664"/>
                    <a:pt x="295" y="575"/>
                  </a:cubicBezTo>
                  <a:cubicBezTo>
                    <a:pt x="364" y="552"/>
                    <a:pt x="429" y="515"/>
                    <a:pt x="487" y="474"/>
                  </a:cubicBezTo>
                  <a:cubicBezTo>
                    <a:pt x="563" y="427"/>
                    <a:pt x="680" y="283"/>
                    <a:pt x="758" y="157"/>
                  </a:cubicBezTo>
                  <a:close/>
                  <a:moveTo>
                    <a:pt x="753" y="1"/>
                  </a:moveTo>
                  <a:cubicBezTo>
                    <a:pt x="665" y="1"/>
                    <a:pt x="648" y="120"/>
                    <a:pt x="599" y="175"/>
                  </a:cubicBezTo>
                  <a:cubicBezTo>
                    <a:pt x="507" y="310"/>
                    <a:pt x="403" y="419"/>
                    <a:pt x="242" y="466"/>
                  </a:cubicBezTo>
                  <a:cubicBezTo>
                    <a:pt x="233" y="461"/>
                    <a:pt x="222" y="459"/>
                    <a:pt x="210" y="459"/>
                  </a:cubicBezTo>
                  <a:cubicBezTo>
                    <a:pt x="208" y="459"/>
                    <a:pt x="205" y="459"/>
                    <a:pt x="203" y="459"/>
                  </a:cubicBezTo>
                  <a:cubicBezTo>
                    <a:pt x="193" y="459"/>
                    <a:pt x="180" y="459"/>
                    <a:pt x="169" y="460"/>
                  </a:cubicBezTo>
                  <a:lnTo>
                    <a:pt x="167" y="460"/>
                  </a:lnTo>
                  <a:cubicBezTo>
                    <a:pt x="163" y="460"/>
                    <a:pt x="158" y="460"/>
                    <a:pt x="153" y="460"/>
                  </a:cubicBezTo>
                  <a:cubicBezTo>
                    <a:pt x="82" y="460"/>
                    <a:pt x="1" y="505"/>
                    <a:pt x="23" y="587"/>
                  </a:cubicBezTo>
                  <a:cubicBezTo>
                    <a:pt x="35" y="626"/>
                    <a:pt x="72" y="649"/>
                    <a:pt x="105" y="666"/>
                  </a:cubicBezTo>
                  <a:cubicBezTo>
                    <a:pt x="191" y="712"/>
                    <a:pt x="277" y="754"/>
                    <a:pt x="354" y="811"/>
                  </a:cubicBezTo>
                  <a:cubicBezTo>
                    <a:pt x="432" y="862"/>
                    <a:pt x="608" y="1038"/>
                    <a:pt x="628" y="1078"/>
                  </a:cubicBezTo>
                  <a:cubicBezTo>
                    <a:pt x="738" y="1238"/>
                    <a:pt x="731" y="1273"/>
                    <a:pt x="762" y="1336"/>
                  </a:cubicBezTo>
                  <a:lnTo>
                    <a:pt x="762" y="1337"/>
                  </a:lnTo>
                  <a:cubicBezTo>
                    <a:pt x="772" y="1376"/>
                    <a:pt x="807" y="1400"/>
                    <a:pt x="842" y="1400"/>
                  </a:cubicBezTo>
                  <a:cubicBezTo>
                    <a:pt x="861" y="1400"/>
                    <a:pt x="881" y="1393"/>
                    <a:pt x="896" y="1377"/>
                  </a:cubicBezTo>
                  <a:cubicBezTo>
                    <a:pt x="928" y="1334"/>
                    <a:pt x="931" y="1275"/>
                    <a:pt x="949" y="1226"/>
                  </a:cubicBezTo>
                  <a:cubicBezTo>
                    <a:pt x="972" y="1141"/>
                    <a:pt x="1006" y="1030"/>
                    <a:pt x="1093" y="914"/>
                  </a:cubicBezTo>
                  <a:cubicBezTo>
                    <a:pt x="1114" y="886"/>
                    <a:pt x="1111" y="886"/>
                    <a:pt x="1179" y="810"/>
                  </a:cubicBezTo>
                  <a:cubicBezTo>
                    <a:pt x="1250" y="731"/>
                    <a:pt x="1341" y="654"/>
                    <a:pt x="1384" y="623"/>
                  </a:cubicBezTo>
                  <a:cubicBezTo>
                    <a:pt x="1446" y="572"/>
                    <a:pt x="1418" y="605"/>
                    <a:pt x="1473" y="537"/>
                  </a:cubicBezTo>
                  <a:cubicBezTo>
                    <a:pt x="1502" y="490"/>
                    <a:pt x="1465" y="433"/>
                    <a:pt x="1412" y="433"/>
                  </a:cubicBezTo>
                  <a:cubicBezTo>
                    <a:pt x="1411" y="433"/>
                    <a:pt x="1409" y="433"/>
                    <a:pt x="1408" y="433"/>
                  </a:cubicBezTo>
                  <a:lnTo>
                    <a:pt x="1407" y="433"/>
                  </a:lnTo>
                  <a:cubicBezTo>
                    <a:pt x="1373" y="424"/>
                    <a:pt x="1365" y="424"/>
                    <a:pt x="1307" y="403"/>
                  </a:cubicBezTo>
                  <a:lnTo>
                    <a:pt x="1307" y="403"/>
                  </a:lnTo>
                  <a:lnTo>
                    <a:pt x="1308" y="404"/>
                  </a:lnTo>
                  <a:cubicBezTo>
                    <a:pt x="1249" y="371"/>
                    <a:pt x="1298" y="407"/>
                    <a:pt x="1210" y="356"/>
                  </a:cubicBezTo>
                  <a:cubicBezTo>
                    <a:pt x="1203" y="352"/>
                    <a:pt x="1197" y="348"/>
                    <a:pt x="1190" y="344"/>
                  </a:cubicBezTo>
                  <a:lnTo>
                    <a:pt x="1190" y="344"/>
                  </a:lnTo>
                  <a:cubicBezTo>
                    <a:pt x="1188" y="342"/>
                    <a:pt x="1186" y="341"/>
                    <a:pt x="1183" y="339"/>
                  </a:cubicBezTo>
                  <a:cubicBezTo>
                    <a:pt x="1157" y="327"/>
                    <a:pt x="1052" y="250"/>
                    <a:pt x="1051" y="250"/>
                  </a:cubicBezTo>
                  <a:lnTo>
                    <a:pt x="1035" y="239"/>
                  </a:lnTo>
                  <a:cubicBezTo>
                    <a:pt x="1033" y="238"/>
                    <a:pt x="1031" y="237"/>
                    <a:pt x="1030" y="235"/>
                  </a:cubicBezTo>
                  <a:cubicBezTo>
                    <a:pt x="1000" y="216"/>
                    <a:pt x="979" y="183"/>
                    <a:pt x="949" y="163"/>
                  </a:cubicBezTo>
                  <a:cubicBezTo>
                    <a:pt x="952" y="159"/>
                    <a:pt x="890" y="105"/>
                    <a:pt x="875" y="85"/>
                  </a:cubicBezTo>
                  <a:cubicBezTo>
                    <a:pt x="823" y="34"/>
                    <a:pt x="827" y="19"/>
                    <a:pt x="761" y="1"/>
                  </a:cubicBezTo>
                  <a:cubicBezTo>
                    <a:pt x="758" y="1"/>
                    <a:pt x="755" y="1"/>
                    <a:pt x="7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59"/>
            <p:cNvSpPr/>
            <p:nvPr/>
          </p:nvSpPr>
          <p:spPr>
            <a:xfrm>
              <a:off x="6169925" y="4228750"/>
              <a:ext cx="50" cy="200"/>
            </a:xfrm>
            <a:custGeom>
              <a:rect b="b" l="l" r="r" t="t"/>
              <a:pathLst>
                <a:path extrusionOk="0" h="8" w="2">
                  <a:moveTo>
                    <a:pt x="0" y="1"/>
                  </a:moveTo>
                  <a:cubicBezTo>
                    <a:pt x="0" y="5"/>
                    <a:pt x="0" y="6"/>
                    <a:pt x="1" y="8"/>
                  </a:cubicBezTo>
                  <a:lnTo>
                    <a:pt x="1" y="6"/>
                  </a:lnTo>
                  <a:cubicBezTo>
                    <a:pt x="0" y="4"/>
                    <a:pt x="0" y="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59"/>
            <p:cNvSpPr/>
            <p:nvPr/>
          </p:nvSpPr>
          <p:spPr>
            <a:xfrm>
              <a:off x="6167025" y="4226525"/>
              <a:ext cx="28325" cy="47925"/>
            </a:xfrm>
            <a:custGeom>
              <a:rect b="b" l="l" r="r" t="t"/>
              <a:pathLst>
                <a:path extrusionOk="0" h="1917" w="1133">
                  <a:moveTo>
                    <a:pt x="171" y="1278"/>
                  </a:moveTo>
                  <a:lnTo>
                    <a:pt x="171" y="1278"/>
                  </a:lnTo>
                  <a:cubicBezTo>
                    <a:pt x="182" y="1282"/>
                    <a:pt x="186" y="1284"/>
                    <a:pt x="187" y="1284"/>
                  </a:cubicBezTo>
                  <a:cubicBezTo>
                    <a:pt x="187" y="1284"/>
                    <a:pt x="183" y="1282"/>
                    <a:pt x="176" y="1279"/>
                  </a:cubicBezTo>
                  <a:lnTo>
                    <a:pt x="176" y="1279"/>
                  </a:lnTo>
                  <a:cubicBezTo>
                    <a:pt x="174" y="1279"/>
                    <a:pt x="173" y="1278"/>
                    <a:pt x="171" y="1278"/>
                  </a:cubicBezTo>
                  <a:close/>
                  <a:moveTo>
                    <a:pt x="303" y="323"/>
                  </a:moveTo>
                  <a:lnTo>
                    <a:pt x="303" y="323"/>
                  </a:lnTo>
                  <a:cubicBezTo>
                    <a:pt x="345" y="368"/>
                    <a:pt x="395" y="410"/>
                    <a:pt x="474" y="472"/>
                  </a:cubicBezTo>
                  <a:cubicBezTo>
                    <a:pt x="596" y="578"/>
                    <a:pt x="831" y="686"/>
                    <a:pt x="925" y="722"/>
                  </a:cubicBezTo>
                  <a:cubicBezTo>
                    <a:pt x="875" y="864"/>
                    <a:pt x="811" y="1002"/>
                    <a:pt x="791" y="1154"/>
                  </a:cubicBezTo>
                  <a:cubicBezTo>
                    <a:pt x="772" y="1274"/>
                    <a:pt x="756" y="1361"/>
                    <a:pt x="769" y="1523"/>
                  </a:cubicBezTo>
                  <a:cubicBezTo>
                    <a:pt x="753" y="1504"/>
                    <a:pt x="735" y="1486"/>
                    <a:pt x="714" y="1464"/>
                  </a:cubicBezTo>
                  <a:cubicBezTo>
                    <a:pt x="530" y="1293"/>
                    <a:pt x="348" y="1178"/>
                    <a:pt x="201" y="1113"/>
                  </a:cubicBezTo>
                  <a:cubicBezTo>
                    <a:pt x="227" y="1059"/>
                    <a:pt x="267" y="976"/>
                    <a:pt x="285" y="904"/>
                  </a:cubicBezTo>
                  <a:cubicBezTo>
                    <a:pt x="319" y="768"/>
                    <a:pt x="333" y="624"/>
                    <a:pt x="321" y="483"/>
                  </a:cubicBezTo>
                  <a:cubicBezTo>
                    <a:pt x="321" y="456"/>
                    <a:pt x="313" y="392"/>
                    <a:pt x="303" y="323"/>
                  </a:cubicBezTo>
                  <a:close/>
                  <a:moveTo>
                    <a:pt x="194" y="1"/>
                  </a:moveTo>
                  <a:cubicBezTo>
                    <a:pt x="160" y="1"/>
                    <a:pt x="126" y="24"/>
                    <a:pt x="116" y="59"/>
                  </a:cubicBezTo>
                  <a:cubicBezTo>
                    <a:pt x="113" y="65"/>
                    <a:pt x="113" y="83"/>
                    <a:pt x="114" y="95"/>
                  </a:cubicBezTo>
                  <a:cubicBezTo>
                    <a:pt x="134" y="223"/>
                    <a:pt x="171" y="423"/>
                    <a:pt x="147" y="646"/>
                  </a:cubicBezTo>
                  <a:lnTo>
                    <a:pt x="147" y="651"/>
                  </a:lnTo>
                  <a:cubicBezTo>
                    <a:pt x="142" y="693"/>
                    <a:pt x="140" y="718"/>
                    <a:pt x="122" y="800"/>
                  </a:cubicBezTo>
                  <a:cubicBezTo>
                    <a:pt x="118" y="823"/>
                    <a:pt x="86" y="923"/>
                    <a:pt x="78" y="940"/>
                  </a:cubicBezTo>
                  <a:cubicBezTo>
                    <a:pt x="46" y="1013"/>
                    <a:pt x="49" y="997"/>
                    <a:pt x="13" y="1088"/>
                  </a:cubicBezTo>
                  <a:cubicBezTo>
                    <a:pt x="0" y="1134"/>
                    <a:pt x="4" y="1183"/>
                    <a:pt x="37" y="1218"/>
                  </a:cubicBezTo>
                  <a:cubicBezTo>
                    <a:pt x="53" y="1239"/>
                    <a:pt x="139" y="1267"/>
                    <a:pt x="145" y="1267"/>
                  </a:cubicBezTo>
                  <a:cubicBezTo>
                    <a:pt x="146" y="1267"/>
                    <a:pt x="144" y="1266"/>
                    <a:pt x="137" y="1263"/>
                  </a:cubicBezTo>
                  <a:lnTo>
                    <a:pt x="137" y="1263"/>
                  </a:lnTo>
                  <a:cubicBezTo>
                    <a:pt x="145" y="1267"/>
                    <a:pt x="164" y="1274"/>
                    <a:pt x="176" y="1279"/>
                  </a:cubicBezTo>
                  <a:lnTo>
                    <a:pt x="176" y="1279"/>
                  </a:lnTo>
                  <a:cubicBezTo>
                    <a:pt x="212" y="1290"/>
                    <a:pt x="277" y="1333"/>
                    <a:pt x="339" y="1346"/>
                  </a:cubicBezTo>
                  <a:cubicBezTo>
                    <a:pt x="324" y="1343"/>
                    <a:pt x="307" y="1337"/>
                    <a:pt x="305" y="1337"/>
                  </a:cubicBezTo>
                  <a:cubicBezTo>
                    <a:pt x="303" y="1337"/>
                    <a:pt x="308" y="1339"/>
                    <a:pt x="324" y="1348"/>
                  </a:cubicBezTo>
                  <a:cubicBezTo>
                    <a:pt x="445" y="1415"/>
                    <a:pt x="483" y="1450"/>
                    <a:pt x="575" y="1526"/>
                  </a:cubicBezTo>
                  <a:cubicBezTo>
                    <a:pt x="698" y="1639"/>
                    <a:pt x="745" y="1703"/>
                    <a:pt x="814" y="1798"/>
                  </a:cubicBezTo>
                  <a:cubicBezTo>
                    <a:pt x="814" y="1800"/>
                    <a:pt x="814" y="1803"/>
                    <a:pt x="815" y="1805"/>
                  </a:cubicBezTo>
                  <a:cubicBezTo>
                    <a:pt x="820" y="1862"/>
                    <a:pt x="860" y="1917"/>
                    <a:pt x="910" y="1917"/>
                  </a:cubicBezTo>
                  <a:cubicBezTo>
                    <a:pt x="927" y="1917"/>
                    <a:pt x="944" y="1911"/>
                    <a:pt x="962" y="1898"/>
                  </a:cubicBezTo>
                  <a:cubicBezTo>
                    <a:pt x="1020" y="1858"/>
                    <a:pt x="986" y="1789"/>
                    <a:pt x="973" y="1734"/>
                  </a:cubicBezTo>
                  <a:cubicBezTo>
                    <a:pt x="941" y="1590"/>
                    <a:pt x="933" y="1552"/>
                    <a:pt x="939" y="1398"/>
                  </a:cubicBezTo>
                  <a:cubicBezTo>
                    <a:pt x="946" y="1278"/>
                    <a:pt x="971" y="1150"/>
                    <a:pt x="1024" y="986"/>
                  </a:cubicBezTo>
                  <a:cubicBezTo>
                    <a:pt x="1049" y="909"/>
                    <a:pt x="1087" y="835"/>
                    <a:pt x="1112" y="758"/>
                  </a:cubicBezTo>
                  <a:cubicBezTo>
                    <a:pt x="1133" y="704"/>
                    <a:pt x="1131" y="641"/>
                    <a:pt x="1088" y="600"/>
                  </a:cubicBezTo>
                  <a:cubicBezTo>
                    <a:pt x="950" y="508"/>
                    <a:pt x="891" y="522"/>
                    <a:pt x="753" y="436"/>
                  </a:cubicBezTo>
                  <a:cubicBezTo>
                    <a:pt x="560" y="325"/>
                    <a:pt x="482" y="240"/>
                    <a:pt x="421" y="195"/>
                  </a:cubicBezTo>
                  <a:cubicBezTo>
                    <a:pt x="339" y="127"/>
                    <a:pt x="332" y="84"/>
                    <a:pt x="225" y="8"/>
                  </a:cubicBezTo>
                  <a:cubicBezTo>
                    <a:pt x="215" y="3"/>
                    <a:pt x="204" y="1"/>
                    <a:pt x="1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59"/>
            <p:cNvSpPr/>
            <p:nvPr/>
          </p:nvSpPr>
          <p:spPr>
            <a:xfrm>
              <a:off x="6169950" y="4228925"/>
              <a:ext cx="25" cy="225"/>
            </a:xfrm>
            <a:custGeom>
              <a:rect b="b" l="l" r="r" t="t"/>
              <a:pathLst>
                <a:path extrusionOk="0" h="9" w="1">
                  <a:moveTo>
                    <a:pt x="0" y="1"/>
                  </a:moveTo>
                  <a:cubicBezTo>
                    <a:pt x="0" y="6"/>
                    <a:pt x="1" y="9"/>
                    <a:pt x="1" y="9"/>
                  </a:cubicBezTo>
                  <a:cubicBezTo>
                    <a:pt x="1" y="9"/>
                    <a:pt x="1" y="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59"/>
            <p:cNvSpPr/>
            <p:nvPr/>
          </p:nvSpPr>
          <p:spPr>
            <a:xfrm>
              <a:off x="5990600" y="3933625"/>
              <a:ext cx="17950" cy="67075"/>
            </a:xfrm>
            <a:custGeom>
              <a:rect b="b" l="l" r="r" t="t"/>
              <a:pathLst>
                <a:path extrusionOk="0" h="2683" w="718">
                  <a:moveTo>
                    <a:pt x="1" y="0"/>
                  </a:moveTo>
                  <a:lnTo>
                    <a:pt x="1" y="0"/>
                  </a:lnTo>
                  <a:cubicBezTo>
                    <a:pt x="203" y="292"/>
                    <a:pt x="244" y="606"/>
                    <a:pt x="214" y="953"/>
                  </a:cubicBezTo>
                  <a:cubicBezTo>
                    <a:pt x="195" y="1274"/>
                    <a:pt x="185" y="1601"/>
                    <a:pt x="244" y="1918"/>
                  </a:cubicBezTo>
                  <a:cubicBezTo>
                    <a:pt x="284" y="2116"/>
                    <a:pt x="345" y="2314"/>
                    <a:pt x="450" y="2486"/>
                  </a:cubicBezTo>
                  <a:cubicBezTo>
                    <a:pt x="497" y="2551"/>
                    <a:pt x="543" y="2631"/>
                    <a:pt x="608" y="2677"/>
                  </a:cubicBezTo>
                  <a:cubicBezTo>
                    <a:pt x="618" y="2681"/>
                    <a:pt x="627" y="2682"/>
                    <a:pt x="635" y="2682"/>
                  </a:cubicBezTo>
                  <a:cubicBezTo>
                    <a:pt x="693" y="2682"/>
                    <a:pt x="717" y="2602"/>
                    <a:pt x="662" y="2560"/>
                  </a:cubicBezTo>
                  <a:cubicBezTo>
                    <a:pt x="518" y="2402"/>
                    <a:pt x="442" y="2218"/>
                    <a:pt x="382" y="1967"/>
                  </a:cubicBezTo>
                  <a:cubicBezTo>
                    <a:pt x="224" y="1347"/>
                    <a:pt x="504" y="57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59"/>
            <p:cNvSpPr/>
            <p:nvPr/>
          </p:nvSpPr>
          <p:spPr>
            <a:xfrm>
              <a:off x="5984200" y="3935425"/>
              <a:ext cx="19475" cy="66175"/>
            </a:xfrm>
            <a:custGeom>
              <a:rect b="b" l="l" r="r" t="t"/>
              <a:pathLst>
                <a:path extrusionOk="0" h="2647" w="779">
                  <a:moveTo>
                    <a:pt x="183" y="0"/>
                  </a:moveTo>
                  <a:lnTo>
                    <a:pt x="183" y="0"/>
                  </a:lnTo>
                  <a:cubicBezTo>
                    <a:pt x="366" y="335"/>
                    <a:pt x="262" y="668"/>
                    <a:pt x="230" y="1015"/>
                  </a:cubicBezTo>
                  <a:cubicBezTo>
                    <a:pt x="206" y="1340"/>
                    <a:pt x="215" y="1693"/>
                    <a:pt x="309" y="2012"/>
                  </a:cubicBezTo>
                  <a:cubicBezTo>
                    <a:pt x="164" y="1701"/>
                    <a:pt x="125" y="1378"/>
                    <a:pt x="140" y="1003"/>
                  </a:cubicBezTo>
                  <a:cubicBezTo>
                    <a:pt x="143" y="737"/>
                    <a:pt x="197" y="469"/>
                    <a:pt x="149" y="206"/>
                  </a:cubicBezTo>
                  <a:lnTo>
                    <a:pt x="149" y="206"/>
                  </a:lnTo>
                  <a:cubicBezTo>
                    <a:pt x="166" y="525"/>
                    <a:pt x="36" y="827"/>
                    <a:pt x="22" y="1150"/>
                  </a:cubicBezTo>
                  <a:cubicBezTo>
                    <a:pt x="0" y="1557"/>
                    <a:pt x="104" y="2085"/>
                    <a:pt x="420" y="2364"/>
                  </a:cubicBezTo>
                  <a:cubicBezTo>
                    <a:pt x="426" y="2367"/>
                    <a:pt x="432" y="2368"/>
                    <a:pt x="438" y="2368"/>
                  </a:cubicBezTo>
                  <a:cubicBezTo>
                    <a:pt x="446" y="2368"/>
                    <a:pt x="454" y="2366"/>
                    <a:pt x="462" y="2362"/>
                  </a:cubicBezTo>
                  <a:cubicBezTo>
                    <a:pt x="514" y="2449"/>
                    <a:pt x="576" y="2532"/>
                    <a:pt x="650" y="2606"/>
                  </a:cubicBezTo>
                  <a:cubicBezTo>
                    <a:pt x="668" y="2625"/>
                    <a:pt x="687" y="2646"/>
                    <a:pt x="714" y="2646"/>
                  </a:cubicBezTo>
                  <a:cubicBezTo>
                    <a:pt x="715" y="2646"/>
                    <a:pt x="715" y="2646"/>
                    <a:pt x="716" y="2646"/>
                  </a:cubicBezTo>
                  <a:cubicBezTo>
                    <a:pt x="716" y="2646"/>
                    <a:pt x="717" y="2646"/>
                    <a:pt x="718" y="2646"/>
                  </a:cubicBezTo>
                  <a:cubicBezTo>
                    <a:pt x="751" y="2646"/>
                    <a:pt x="779" y="2616"/>
                    <a:pt x="779" y="2583"/>
                  </a:cubicBezTo>
                  <a:cubicBezTo>
                    <a:pt x="777" y="2534"/>
                    <a:pt x="722" y="2508"/>
                    <a:pt x="695" y="2471"/>
                  </a:cubicBezTo>
                  <a:cubicBezTo>
                    <a:pt x="375" y="2116"/>
                    <a:pt x="326" y="1574"/>
                    <a:pt x="348" y="1048"/>
                  </a:cubicBezTo>
                  <a:cubicBezTo>
                    <a:pt x="350" y="894"/>
                    <a:pt x="372" y="742"/>
                    <a:pt x="366" y="589"/>
                  </a:cubicBezTo>
                  <a:cubicBezTo>
                    <a:pt x="353" y="407"/>
                    <a:pt x="303" y="177"/>
                    <a:pt x="1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59"/>
            <p:cNvSpPr/>
            <p:nvPr/>
          </p:nvSpPr>
          <p:spPr>
            <a:xfrm>
              <a:off x="6015175" y="4032400"/>
              <a:ext cx="24175" cy="34150"/>
            </a:xfrm>
            <a:custGeom>
              <a:rect b="b" l="l" r="r" t="t"/>
              <a:pathLst>
                <a:path extrusionOk="0" h="1366" w="967">
                  <a:moveTo>
                    <a:pt x="183" y="1"/>
                  </a:moveTo>
                  <a:lnTo>
                    <a:pt x="183" y="1"/>
                  </a:lnTo>
                  <a:cubicBezTo>
                    <a:pt x="121" y="174"/>
                    <a:pt x="156" y="367"/>
                    <a:pt x="208" y="538"/>
                  </a:cubicBezTo>
                  <a:cubicBezTo>
                    <a:pt x="286" y="785"/>
                    <a:pt x="433" y="1027"/>
                    <a:pt x="640" y="1182"/>
                  </a:cubicBezTo>
                  <a:cubicBezTo>
                    <a:pt x="342" y="1047"/>
                    <a:pt x="32" y="490"/>
                    <a:pt x="93" y="122"/>
                  </a:cubicBezTo>
                  <a:lnTo>
                    <a:pt x="93" y="122"/>
                  </a:lnTo>
                  <a:cubicBezTo>
                    <a:pt x="0" y="455"/>
                    <a:pt x="126" y="818"/>
                    <a:pt x="327" y="1087"/>
                  </a:cubicBezTo>
                  <a:cubicBezTo>
                    <a:pt x="404" y="1186"/>
                    <a:pt x="506" y="1262"/>
                    <a:pt x="620" y="1314"/>
                  </a:cubicBezTo>
                  <a:cubicBezTo>
                    <a:pt x="667" y="1330"/>
                    <a:pt x="714" y="1365"/>
                    <a:pt x="765" y="1365"/>
                  </a:cubicBezTo>
                  <a:cubicBezTo>
                    <a:pt x="766" y="1365"/>
                    <a:pt x="767" y="1365"/>
                    <a:pt x="767" y="1365"/>
                  </a:cubicBezTo>
                  <a:cubicBezTo>
                    <a:pt x="804" y="1362"/>
                    <a:pt x="827" y="1322"/>
                    <a:pt x="820" y="1289"/>
                  </a:cubicBezTo>
                  <a:lnTo>
                    <a:pt x="820" y="1289"/>
                  </a:lnTo>
                  <a:cubicBezTo>
                    <a:pt x="836" y="1296"/>
                    <a:pt x="853" y="1304"/>
                    <a:pt x="871" y="1310"/>
                  </a:cubicBezTo>
                  <a:cubicBezTo>
                    <a:pt x="877" y="1311"/>
                    <a:pt x="882" y="1312"/>
                    <a:pt x="887" y="1312"/>
                  </a:cubicBezTo>
                  <a:cubicBezTo>
                    <a:pt x="931" y="1312"/>
                    <a:pt x="966" y="1259"/>
                    <a:pt x="940" y="1217"/>
                  </a:cubicBezTo>
                  <a:cubicBezTo>
                    <a:pt x="930" y="1199"/>
                    <a:pt x="912" y="1190"/>
                    <a:pt x="894" y="1185"/>
                  </a:cubicBezTo>
                  <a:cubicBezTo>
                    <a:pt x="862" y="1172"/>
                    <a:pt x="875" y="1178"/>
                    <a:pt x="825" y="1154"/>
                  </a:cubicBezTo>
                  <a:cubicBezTo>
                    <a:pt x="575" y="1016"/>
                    <a:pt x="378" y="742"/>
                    <a:pt x="268" y="482"/>
                  </a:cubicBezTo>
                  <a:cubicBezTo>
                    <a:pt x="204" y="323"/>
                    <a:pt x="147" y="166"/>
                    <a:pt x="1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59"/>
            <p:cNvSpPr/>
            <p:nvPr/>
          </p:nvSpPr>
          <p:spPr>
            <a:xfrm>
              <a:off x="6020725" y="4032850"/>
              <a:ext cx="17325" cy="28325"/>
            </a:xfrm>
            <a:custGeom>
              <a:rect b="b" l="l" r="r" t="t"/>
              <a:pathLst>
                <a:path extrusionOk="0" h="1133" w="693">
                  <a:moveTo>
                    <a:pt x="46" y="0"/>
                  </a:moveTo>
                  <a:cubicBezTo>
                    <a:pt x="0" y="302"/>
                    <a:pt x="147" y="594"/>
                    <a:pt x="317" y="834"/>
                  </a:cubicBezTo>
                  <a:cubicBezTo>
                    <a:pt x="383" y="926"/>
                    <a:pt x="458" y="1011"/>
                    <a:pt x="542" y="1085"/>
                  </a:cubicBezTo>
                  <a:cubicBezTo>
                    <a:pt x="566" y="1103"/>
                    <a:pt x="586" y="1132"/>
                    <a:pt x="619" y="1132"/>
                  </a:cubicBezTo>
                  <a:cubicBezTo>
                    <a:pt x="620" y="1132"/>
                    <a:pt x="620" y="1132"/>
                    <a:pt x="621" y="1132"/>
                  </a:cubicBezTo>
                  <a:cubicBezTo>
                    <a:pt x="662" y="1132"/>
                    <a:pt x="692" y="1091"/>
                    <a:pt x="681" y="1052"/>
                  </a:cubicBezTo>
                  <a:cubicBezTo>
                    <a:pt x="675" y="1026"/>
                    <a:pt x="649" y="1013"/>
                    <a:pt x="631" y="995"/>
                  </a:cubicBezTo>
                  <a:cubicBezTo>
                    <a:pt x="598" y="967"/>
                    <a:pt x="566" y="938"/>
                    <a:pt x="535" y="908"/>
                  </a:cubicBezTo>
                  <a:cubicBezTo>
                    <a:pt x="303" y="666"/>
                    <a:pt x="54" y="351"/>
                    <a:pt x="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59"/>
            <p:cNvSpPr/>
            <p:nvPr/>
          </p:nvSpPr>
          <p:spPr>
            <a:xfrm>
              <a:off x="6023600" y="4035150"/>
              <a:ext cx="7025" cy="12550"/>
            </a:xfrm>
            <a:custGeom>
              <a:rect b="b" l="l" r="r" t="t"/>
              <a:pathLst>
                <a:path extrusionOk="0" h="502" w="281">
                  <a:moveTo>
                    <a:pt x="1" y="0"/>
                  </a:moveTo>
                  <a:lnTo>
                    <a:pt x="1" y="0"/>
                  </a:lnTo>
                  <a:cubicBezTo>
                    <a:pt x="20" y="176"/>
                    <a:pt x="103" y="340"/>
                    <a:pt x="205" y="483"/>
                  </a:cubicBezTo>
                  <a:cubicBezTo>
                    <a:pt x="212" y="495"/>
                    <a:pt x="224" y="501"/>
                    <a:pt x="237" y="501"/>
                  </a:cubicBezTo>
                  <a:cubicBezTo>
                    <a:pt x="254" y="501"/>
                    <a:pt x="271" y="492"/>
                    <a:pt x="276" y="474"/>
                  </a:cubicBezTo>
                  <a:cubicBezTo>
                    <a:pt x="281" y="433"/>
                    <a:pt x="237" y="404"/>
                    <a:pt x="219" y="372"/>
                  </a:cubicBezTo>
                  <a:cubicBezTo>
                    <a:pt x="133" y="257"/>
                    <a:pt x="50" y="13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59"/>
            <p:cNvSpPr/>
            <p:nvPr/>
          </p:nvSpPr>
          <p:spPr>
            <a:xfrm>
              <a:off x="6029900" y="4074575"/>
              <a:ext cx="43500" cy="53700"/>
            </a:xfrm>
            <a:custGeom>
              <a:rect b="b" l="l" r="r" t="t"/>
              <a:pathLst>
                <a:path extrusionOk="0" h="2148" w="1740">
                  <a:moveTo>
                    <a:pt x="20" y="1"/>
                  </a:moveTo>
                  <a:cubicBezTo>
                    <a:pt x="13" y="1"/>
                    <a:pt x="7" y="1"/>
                    <a:pt x="0" y="1"/>
                  </a:cubicBezTo>
                  <a:cubicBezTo>
                    <a:pt x="331" y="49"/>
                    <a:pt x="595" y="222"/>
                    <a:pt x="827" y="421"/>
                  </a:cubicBezTo>
                  <a:cubicBezTo>
                    <a:pt x="1216" y="745"/>
                    <a:pt x="1438" y="1118"/>
                    <a:pt x="1553" y="1606"/>
                  </a:cubicBezTo>
                  <a:cubicBezTo>
                    <a:pt x="1587" y="1770"/>
                    <a:pt x="1608" y="1863"/>
                    <a:pt x="1612" y="2009"/>
                  </a:cubicBezTo>
                  <a:cubicBezTo>
                    <a:pt x="1615" y="2055"/>
                    <a:pt x="1591" y="2121"/>
                    <a:pt x="1647" y="2142"/>
                  </a:cubicBezTo>
                  <a:cubicBezTo>
                    <a:pt x="1654" y="2146"/>
                    <a:pt x="1662" y="2148"/>
                    <a:pt x="1670" y="2148"/>
                  </a:cubicBezTo>
                  <a:cubicBezTo>
                    <a:pt x="1692" y="2148"/>
                    <a:pt x="1714" y="2135"/>
                    <a:pt x="1725" y="2116"/>
                  </a:cubicBezTo>
                  <a:cubicBezTo>
                    <a:pt x="1740" y="2089"/>
                    <a:pt x="1734" y="2055"/>
                    <a:pt x="1736" y="2025"/>
                  </a:cubicBezTo>
                  <a:cubicBezTo>
                    <a:pt x="1737" y="1924"/>
                    <a:pt x="1721" y="1822"/>
                    <a:pt x="1705" y="1723"/>
                  </a:cubicBezTo>
                  <a:cubicBezTo>
                    <a:pt x="1616" y="1205"/>
                    <a:pt x="1368" y="696"/>
                    <a:pt x="948" y="369"/>
                  </a:cubicBezTo>
                  <a:cubicBezTo>
                    <a:pt x="685" y="156"/>
                    <a:pt x="364" y="1"/>
                    <a:pt x="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59"/>
            <p:cNvSpPr/>
            <p:nvPr/>
          </p:nvSpPr>
          <p:spPr>
            <a:xfrm>
              <a:off x="6038725" y="4074200"/>
              <a:ext cx="38400" cy="51225"/>
            </a:xfrm>
            <a:custGeom>
              <a:rect b="b" l="l" r="r" t="t"/>
              <a:pathLst>
                <a:path extrusionOk="0" h="2049" w="1536">
                  <a:moveTo>
                    <a:pt x="0" y="0"/>
                  </a:moveTo>
                  <a:lnTo>
                    <a:pt x="0" y="0"/>
                  </a:lnTo>
                  <a:cubicBezTo>
                    <a:pt x="670" y="154"/>
                    <a:pt x="1237" y="899"/>
                    <a:pt x="1372" y="1513"/>
                  </a:cubicBezTo>
                  <a:cubicBezTo>
                    <a:pt x="1402" y="1640"/>
                    <a:pt x="1406" y="1722"/>
                    <a:pt x="1409" y="1874"/>
                  </a:cubicBezTo>
                  <a:cubicBezTo>
                    <a:pt x="1417" y="1929"/>
                    <a:pt x="1382" y="2018"/>
                    <a:pt x="1445" y="2045"/>
                  </a:cubicBezTo>
                  <a:cubicBezTo>
                    <a:pt x="1456" y="2048"/>
                    <a:pt x="1465" y="2049"/>
                    <a:pt x="1474" y="2049"/>
                  </a:cubicBezTo>
                  <a:cubicBezTo>
                    <a:pt x="1528" y="2049"/>
                    <a:pt x="1533" y="1991"/>
                    <a:pt x="1533" y="1954"/>
                  </a:cubicBezTo>
                  <a:cubicBezTo>
                    <a:pt x="1536" y="1861"/>
                    <a:pt x="1533" y="1769"/>
                    <a:pt x="1525" y="1674"/>
                  </a:cubicBezTo>
                  <a:cubicBezTo>
                    <a:pt x="1435" y="891"/>
                    <a:pt x="815" y="8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59"/>
            <p:cNvSpPr/>
            <p:nvPr/>
          </p:nvSpPr>
          <p:spPr>
            <a:xfrm>
              <a:off x="6048225" y="4075175"/>
              <a:ext cx="33450" cy="44175"/>
            </a:xfrm>
            <a:custGeom>
              <a:rect b="b" l="l" r="r" t="t"/>
              <a:pathLst>
                <a:path extrusionOk="0" h="1767" w="1338">
                  <a:moveTo>
                    <a:pt x="0" y="0"/>
                  </a:moveTo>
                  <a:lnTo>
                    <a:pt x="0" y="0"/>
                  </a:lnTo>
                  <a:cubicBezTo>
                    <a:pt x="409" y="115"/>
                    <a:pt x="706" y="433"/>
                    <a:pt x="920" y="741"/>
                  </a:cubicBezTo>
                  <a:cubicBezTo>
                    <a:pt x="1064" y="924"/>
                    <a:pt x="1158" y="1197"/>
                    <a:pt x="1176" y="1374"/>
                  </a:cubicBezTo>
                  <a:cubicBezTo>
                    <a:pt x="1187" y="1457"/>
                    <a:pt x="1187" y="1540"/>
                    <a:pt x="1182" y="1622"/>
                  </a:cubicBezTo>
                  <a:cubicBezTo>
                    <a:pt x="1184" y="1668"/>
                    <a:pt x="1157" y="1741"/>
                    <a:pt x="1211" y="1763"/>
                  </a:cubicBezTo>
                  <a:cubicBezTo>
                    <a:pt x="1220" y="1765"/>
                    <a:pt x="1228" y="1767"/>
                    <a:pt x="1235" y="1767"/>
                  </a:cubicBezTo>
                  <a:cubicBezTo>
                    <a:pt x="1275" y="1767"/>
                    <a:pt x="1286" y="1727"/>
                    <a:pt x="1290" y="1700"/>
                  </a:cubicBezTo>
                  <a:cubicBezTo>
                    <a:pt x="1291" y="1696"/>
                    <a:pt x="1292" y="1686"/>
                    <a:pt x="1294" y="1680"/>
                  </a:cubicBezTo>
                  <a:cubicBezTo>
                    <a:pt x="1302" y="1642"/>
                    <a:pt x="1301" y="1632"/>
                    <a:pt x="1309" y="1567"/>
                  </a:cubicBezTo>
                  <a:cubicBezTo>
                    <a:pt x="1337" y="839"/>
                    <a:pt x="717" y="11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59"/>
            <p:cNvSpPr/>
            <p:nvPr/>
          </p:nvSpPr>
          <p:spPr>
            <a:xfrm>
              <a:off x="6036775" y="4079025"/>
              <a:ext cx="33075" cy="49375"/>
            </a:xfrm>
            <a:custGeom>
              <a:rect b="b" l="l" r="r" t="t"/>
              <a:pathLst>
                <a:path extrusionOk="0" h="1975" w="1323">
                  <a:moveTo>
                    <a:pt x="0" y="1"/>
                  </a:moveTo>
                  <a:lnTo>
                    <a:pt x="0" y="1"/>
                  </a:lnTo>
                  <a:cubicBezTo>
                    <a:pt x="620" y="358"/>
                    <a:pt x="1095" y="1140"/>
                    <a:pt x="1182" y="1784"/>
                  </a:cubicBezTo>
                  <a:cubicBezTo>
                    <a:pt x="1186" y="1816"/>
                    <a:pt x="1190" y="1848"/>
                    <a:pt x="1190" y="1880"/>
                  </a:cubicBezTo>
                  <a:cubicBezTo>
                    <a:pt x="1190" y="1906"/>
                    <a:pt x="1186" y="1936"/>
                    <a:pt x="1208" y="1955"/>
                  </a:cubicBezTo>
                  <a:cubicBezTo>
                    <a:pt x="1221" y="1968"/>
                    <a:pt x="1237" y="1974"/>
                    <a:pt x="1251" y="1974"/>
                  </a:cubicBezTo>
                  <a:cubicBezTo>
                    <a:pt x="1289" y="1974"/>
                    <a:pt x="1323" y="1936"/>
                    <a:pt x="1315" y="1891"/>
                  </a:cubicBezTo>
                  <a:cubicBezTo>
                    <a:pt x="1290" y="1444"/>
                    <a:pt x="1102" y="1015"/>
                    <a:pt x="842" y="656"/>
                  </a:cubicBezTo>
                  <a:cubicBezTo>
                    <a:pt x="618" y="368"/>
                    <a:pt x="333" y="15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59"/>
            <p:cNvSpPr/>
            <p:nvPr/>
          </p:nvSpPr>
          <p:spPr>
            <a:xfrm>
              <a:off x="6041250" y="4085650"/>
              <a:ext cx="24850" cy="42925"/>
            </a:xfrm>
            <a:custGeom>
              <a:rect b="b" l="l" r="r" t="t"/>
              <a:pathLst>
                <a:path extrusionOk="0" h="1717" w="994">
                  <a:moveTo>
                    <a:pt x="0" y="1"/>
                  </a:moveTo>
                  <a:lnTo>
                    <a:pt x="0" y="1"/>
                  </a:lnTo>
                  <a:cubicBezTo>
                    <a:pt x="208" y="210"/>
                    <a:pt x="361" y="452"/>
                    <a:pt x="513" y="709"/>
                  </a:cubicBezTo>
                  <a:cubicBezTo>
                    <a:pt x="674" y="1004"/>
                    <a:pt x="788" y="1250"/>
                    <a:pt x="845" y="1580"/>
                  </a:cubicBezTo>
                  <a:cubicBezTo>
                    <a:pt x="844" y="1578"/>
                    <a:pt x="843" y="1575"/>
                    <a:pt x="842" y="1571"/>
                  </a:cubicBezTo>
                  <a:cubicBezTo>
                    <a:pt x="812" y="1497"/>
                    <a:pt x="781" y="1424"/>
                    <a:pt x="747" y="1350"/>
                  </a:cubicBezTo>
                  <a:cubicBezTo>
                    <a:pt x="620" y="1072"/>
                    <a:pt x="486" y="795"/>
                    <a:pt x="316" y="539"/>
                  </a:cubicBezTo>
                  <a:lnTo>
                    <a:pt x="316" y="539"/>
                  </a:lnTo>
                  <a:cubicBezTo>
                    <a:pt x="473" y="883"/>
                    <a:pt x="585" y="1262"/>
                    <a:pt x="728" y="1622"/>
                  </a:cubicBezTo>
                  <a:cubicBezTo>
                    <a:pt x="730" y="1635"/>
                    <a:pt x="750" y="1677"/>
                    <a:pt x="790" y="1677"/>
                  </a:cubicBezTo>
                  <a:cubicBezTo>
                    <a:pt x="800" y="1677"/>
                    <a:pt x="811" y="1674"/>
                    <a:pt x="823" y="1668"/>
                  </a:cubicBezTo>
                  <a:cubicBezTo>
                    <a:pt x="843" y="1658"/>
                    <a:pt x="852" y="1639"/>
                    <a:pt x="853" y="1621"/>
                  </a:cubicBezTo>
                  <a:cubicBezTo>
                    <a:pt x="853" y="1623"/>
                    <a:pt x="854" y="1624"/>
                    <a:pt x="854" y="1627"/>
                  </a:cubicBezTo>
                  <a:cubicBezTo>
                    <a:pt x="865" y="1674"/>
                    <a:pt x="847" y="1656"/>
                    <a:pt x="878" y="1699"/>
                  </a:cubicBezTo>
                  <a:cubicBezTo>
                    <a:pt x="889" y="1711"/>
                    <a:pt x="905" y="1717"/>
                    <a:pt x="920" y="1717"/>
                  </a:cubicBezTo>
                  <a:cubicBezTo>
                    <a:pt x="942" y="1717"/>
                    <a:pt x="964" y="1706"/>
                    <a:pt x="975" y="1685"/>
                  </a:cubicBezTo>
                  <a:cubicBezTo>
                    <a:pt x="993" y="1645"/>
                    <a:pt x="970" y="1595"/>
                    <a:pt x="966" y="1548"/>
                  </a:cubicBezTo>
                  <a:cubicBezTo>
                    <a:pt x="946" y="1434"/>
                    <a:pt x="920" y="1321"/>
                    <a:pt x="883" y="1211"/>
                  </a:cubicBezTo>
                  <a:cubicBezTo>
                    <a:pt x="718" y="732"/>
                    <a:pt x="389" y="32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59"/>
            <p:cNvSpPr/>
            <p:nvPr/>
          </p:nvSpPr>
          <p:spPr>
            <a:xfrm>
              <a:off x="6002425" y="4112650"/>
              <a:ext cx="50600" cy="49675"/>
            </a:xfrm>
            <a:custGeom>
              <a:rect b="b" l="l" r="r" t="t"/>
              <a:pathLst>
                <a:path extrusionOk="0" h="1987" w="2024">
                  <a:moveTo>
                    <a:pt x="74" y="0"/>
                  </a:moveTo>
                  <a:cubicBezTo>
                    <a:pt x="29" y="0"/>
                    <a:pt x="1" y="53"/>
                    <a:pt x="21" y="103"/>
                  </a:cubicBezTo>
                  <a:cubicBezTo>
                    <a:pt x="52" y="259"/>
                    <a:pt x="95" y="403"/>
                    <a:pt x="148" y="533"/>
                  </a:cubicBezTo>
                  <a:cubicBezTo>
                    <a:pt x="145" y="533"/>
                    <a:pt x="143" y="533"/>
                    <a:pt x="140" y="533"/>
                  </a:cubicBezTo>
                  <a:cubicBezTo>
                    <a:pt x="105" y="533"/>
                    <a:pt x="69" y="566"/>
                    <a:pt x="82" y="607"/>
                  </a:cubicBezTo>
                  <a:cubicBezTo>
                    <a:pt x="203" y="1074"/>
                    <a:pt x="552" y="1467"/>
                    <a:pt x="967" y="1701"/>
                  </a:cubicBezTo>
                  <a:cubicBezTo>
                    <a:pt x="1237" y="1856"/>
                    <a:pt x="1543" y="1915"/>
                    <a:pt x="1842" y="1983"/>
                  </a:cubicBezTo>
                  <a:cubicBezTo>
                    <a:pt x="1206" y="1772"/>
                    <a:pt x="557" y="1396"/>
                    <a:pt x="287" y="810"/>
                  </a:cubicBezTo>
                  <a:lnTo>
                    <a:pt x="287" y="810"/>
                  </a:lnTo>
                  <a:cubicBezTo>
                    <a:pt x="512" y="1181"/>
                    <a:pt x="851" y="1449"/>
                    <a:pt x="1299" y="1679"/>
                  </a:cubicBezTo>
                  <a:cubicBezTo>
                    <a:pt x="1535" y="1798"/>
                    <a:pt x="1793" y="1868"/>
                    <a:pt x="2024" y="1986"/>
                  </a:cubicBezTo>
                  <a:cubicBezTo>
                    <a:pt x="1792" y="1833"/>
                    <a:pt x="1532" y="1727"/>
                    <a:pt x="1298" y="1578"/>
                  </a:cubicBezTo>
                  <a:cubicBezTo>
                    <a:pt x="963" y="1364"/>
                    <a:pt x="690" y="1154"/>
                    <a:pt x="490" y="891"/>
                  </a:cubicBezTo>
                  <a:lnTo>
                    <a:pt x="490" y="891"/>
                  </a:lnTo>
                  <a:cubicBezTo>
                    <a:pt x="639" y="1055"/>
                    <a:pt x="811" y="1200"/>
                    <a:pt x="994" y="1322"/>
                  </a:cubicBezTo>
                  <a:cubicBezTo>
                    <a:pt x="1267" y="1506"/>
                    <a:pt x="1578" y="1622"/>
                    <a:pt x="1866" y="1778"/>
                  </a:cubicBezTo>
                  <a:cubicBezTo>
                    <a:pt x="1219" y="1313"/>
                    <a:pt x="574" y="1016"/>
                    <a:pt x="243" y="289"/>
                  </a:cubicBezTo>
                  <a:cubicBezTo>
                    <a:pt x="235" y="258"/>
                    <a:pt x="208" y="242"/>
                    <a:pt x="183" y="241"/>
                  </a:cubicBezTo>
                  <a:cubicBezTo>
                    <a:pt x="175" y="211"/>
                    <a:pt x="167" y="181"/>
                    <a:pt x="161" y="150"/>
                  </a:cubicBezTo>
                  <a:cubicBezTo>
                    <a:pt x="142" y="104"/>
                    <a:pt x="152" y="38"/>
                    <a:pt x="107" y="9"/>
                  </a:cubicBezTo>
                  <a:cubicBezTo>
                    <a:pt x="96" y="3"/>
                    <a:pt x="85" y="0"/>
                    <a:pt x="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59"/>
            <p:cNvSpPr/>
            <p:nvPr/>
          </p:nvSpPr>
          <p:spPr>
            <a:xfrm>
              <a:off x="6012350" y="4159750"/>
              <a:ext cx="11500" cy="49125"/>
            </a:xfrm>
            <a:custGeom>
              <a:rect b="b" l="l" r="r" t="t"/>
              <a:pathLst>
                <a:path extrusionOk="0" h="1965" w="460">
                  <a:moveTo>
                    <a:pt x="13" y="1"/>
                  </a:moveTo>
                  <a:lnTo>
                    <a:pt x="13" y="1"/>
                  </a:lnTo>
                  <a:cubicBezTo>
                    <a:pt x="125" y="319"/>
                    <a:pt x="142" y="589"/>
                    <a:pt x="149" y="922"/>
                  </a:cubicBezTo>
                  <a:cubicBezTo>
                    <a:pt x="150" y="1251"/>
                    <a:pt x="136" y="1499"/>
                    <a:pt x="36" y="1805"/>
                  </a:cubicBezTo>
                  <a:cubicBezTo>
                    <a:pt x="20" y="1867"/>
                    <a:pt x="1" y="1856"/>
                    <a:pt x="5" y="1916"/>
                  </a:cubicBezTo>
                  <a:cubicBezTo>
                    <a:pt x="12" y="1944"/>
                    <a:pt x="39" y="1961"/>
                    <a:pt x="67" y="1961"/>
                  </a:cubicBezTo>
                  <a:cubicBezTo>
                    <a:pt x="77" y="1961"/>
                    <a:pt x="88" y="1959"/>
                    <a:pt x="98" y="1953"/>
                  </a:cubicBezTo>
                  <a:cubicBezTo>
                    <a:pt x="108" y="1946"/>
                    <a:pt x="115" y="1936"/>
                    <a:pt x="121" y="1923"/>
                  </a:cubicBezTo>
                  <a:cubicBezTo>
                    <a:pt x="130" y="1950"/>
                    <a:pt x="155" y="1964"/>
                    <a:pt x="181" y="1964"/>
                  </a:cubicBezTo>
                  <a:cubicBezTo>
                    <a:pt x="202" y="1964"/>
                    <a:pt x="223" y="1954"/>
                    <a:pt x="235" y="1934"/>
                  </a:cubicBezTo>
                  <a:cubicBezTo>
                    <a:pt x="417" y="1639"/>
                    <a:pt x="459" y="1276"/>
                    <a:pt x="422" y="935"/>
                  </a:cubicBezTo>
                  <a:cubicBezTo>
                    <a:pt x="384" y="711"/>
                    <a:pt x="314" y="491"/>
                    <a:pt x="216" y="286"/>
                  </a:cubicBezTo>
                  <a:lnTo>
                    <a:pt x="216" y="286"/>
                  </a:lnTo>
                  <a:cubicBezTo>
                    <a:pt x="264" y="411"/>
                    <a:pt x="289" y="559"/>
                    <a:pt x="305" y="679"/>
                  </a:cubicBezTo>
                  <a:cubicBezTo>
                    <a:pt x="326" y="825"/>
                    <a:pt x="340" y="1021"/>
                    <a:pt x="320" y="1187"/>
                  </a:cubicBezTo>
                  <a:cubicBezTo>
                    <a:pt x="302" y="1385"/>
                    <a:pt x="271" y="1588"/>
                    <a:pt x="176" y="1781"/>
                  </a:cubicBezTo>
                  <a:lnTo>
                    <a:pt x="176" y="1781"/>
                  </a:lnTo>
                  <a:cubicBezTo>
                    <a:pt x="176" y="1780"/>
                    <a:pt x="177" y="1779"/>
                    <a:pt x="177" y="1778"/>
                  </a:cubicBezTo>
                  <a:cubicBezTo>
                    <a:pt x="211" y="1664"/>
                    <a:pt x="235" y="1547"/>
                    <a:pt x="249" y="1429"/>
                  </a:cubicBezTo>
                  <a:cubicBezTo>
                    <a:pt x="314" y="944"/>
                    <a:pt x="235" y="438"/>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59"/>
            <p:cNvSpPr/>
            <p:nvPr/>
          </p:nvSpPr>
          <p:spPr>
            <a:xfrm>
              <a:off x="6042150" y="4232650"/>
              <a:ext cx="40025" cy="15900"/>
            </a:xfrm>
            <a:custGeom>
              <a:rect b="b" l="l" r="r" t="t"/>
              <a:pathLst>
                <a:path extrusionOk="0" h="636" w="1601">
                  <a:moveTo>
                    <a:pt x="60" y="1"/>
                  </a:moveTo>
                  <a:cubicBezTo>
                    <a:pt x="23" y="1"/>
                    <a:pt x="1" y="52"/>
                    <a:pt x="29" y="78"/>
                  </a:cubicBezTo>
                  <a:cubicBezTo>
                    <a:pt x="90" y="145"/>
                    <a:pt x="167" y="211"/>
                    <a:pt x="256" y="267"/>
                  </a:cubicBezTo>
                  <a:cubicBezTo>
                    <a:pt x="253" y="269"/>
                    <a:pt x="251" y="272"/>
                    <a:pt x="247" y="276"/>
                  </a:cubicBezTo>
                  <a:cubicBezTo>
                    <a:pt x="234" y="313"/>
                    <a:pt x="247" y="319"/>
                    <a:pt x="261" y="336"/>
                  </a:cubicBezTo>
                  <a:cubicBezTo>
                    <a:pt x="284" y="366"/>
                    <a:pt x="306" y="396"/>
                    <a:pt x="332" y="425"/>
                  </a:cubicBezTo>
                  <a:cubicBezTo>
                    <a:pt x="487" y="569"/>
                    <a:pt x="704" y="636"/>
                    <a:pt x="917" y="636"/>
                  </a:cubicBezTo>
                  <a:cubicBezTo>
                    <a:pt x="983" y="636"/>
                    <a:pt x="1048" y="629"/>
                    <a:pt x="1110" y="617"/>
                  </a:cubicBezTo>
                  <a:cubicBezTo>
                    <a:pt x="1306" y="577"/>
                    <a:pt x="1463" y="452"/>
                    <a:pt x="1601" y="315"/>
                  </a:cubicBezTo>
                  <a:lnTo>
                    <a:pt x="1601" y="315"/>
                  </a:lnTo>
                  <a:cubicBezTo>
                    <a:pt x="1473" y="418"/>
                    <a:pt x="1339" y="503"/>
                    <a:pt x="1185" y="534"/>
                  </a:cubicBezTo>
                  <a:cubicBezTo>
                    <a:pt x="1140" y="544"/>
                    <a:pt x="1091" y="548"/>
                    <a:pt x="1041" y="548"/>
                  </a:cubicBezTo>
                  <a:cubicBezTo>
                    <a:pt x="875" y="548"/>
                    <a:pt x="694" y="501"/>
                    <a:pt x="570" y="437"/>
                  </a:cubicBezTo>
                  <a:cubicBezTo>
                    <a:pt x="519" y="411"/>
                    <a:pt x="478" y="384"/>
                    <a:pt x="443" y="360"/>
                  </a:cubicBezTo>
                  <a:lnTo>
                    <a:pt x="443" y="360"/>
                  </a:lnTo>
                  <a:cubicBezTo>
                    <a:pt x="525" y="391"/>
                    <a:pt x="611" y="412"/>
                    <a:pt x="700" y="417"/>
                  </a:cubicBezTo>
                  <a:cubicBezTo>
                    <a:pt x="715" y="418"/>
                    <a:pt x="730" y="418"/>
                    <a:pt x="745" y="418"/>
                  </a:cubicBezTo>
                  <a:cubicBezTo>
                    <a:pt x="902" y="418"/>
                    <a:pt x="1063" y="392"/>
                    <a:pt x="1203" y="319"/>
                  </a:cubicBezTo>
                  <a:lnTo>
                    <a:pt x="1203" y="319"/>
                  </a:lnTo>
                  <a:cubicBezTo>
                    <a:pt x="1119" y="350"/>
                    <a:pt x="1021" y="361"/>
                    <a:pt x="926" y="361"/>
                  </a:cubicBezTo>
                  <a:cubicBezTo>
                    <a:pt x="863" y="361"/>
                    <a:pt x="801" y="356"/>
                    <a:pt x="745" y="349"/>
                  </a:cubicBezTo>
                  <a:cubicBezTo>
                    <a:pt x="584" y="336"/>
                    <a:pt x="360" y="211"/>
                    <a:pt x="184" y="81"/>
                  </a:cubicBezTo>
                  <a:cubicBezTo>
                    <a:pt x="137" y="47"/>
                    <a:pt x="124" y="39"/>
                    <a:pt x="95" y="15"/>
                  </a:cubicBezTo>
                  <a:cubicBezTo>
                    <a:pt x="91" y="12"/>
                    <a:pt x="89" y="10"/>
                    <a:pt x="87" y="9"/>
                  </a:cubicBezTo>
                  <a:lnTo>
                    <a:pt x="87" y="9"/>
                  </a:lnTo>
                  <a:cubicBezTo>
                    <a:pt x="80" y="4"/>
                    <a:pt x="70" y="1"/>
                    <a:pt x="61" y="1"/>
                  </a:cubicBezTo>
                  <a:cubicBezTo>
                    <a:pt x="61" y="1"/>
                    <a:pt x="60" y="1"/>
                    <a:pt x="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59"/>
            <p:cNvSpPr/>
            <p:nvPr/>
          </p:nvSpPr>
          <p:spPr>
            <a:xfrm>
              <a:off x="6042475" y="4219475"/>
              <a:ext cx="36700" cy="17575"/>
            </a:xfrm>
            <a:custGeom>
              <a:rect b="b" l="l" r="r" t="t"/>
              <a:pathLst>
                <a:path extrusionOk="0" h="703" w="1468">
                  <a:moveTo>
                    <a:pt x="73" y="1"/>
                  </a:moveTo>
                  <a:cubicBezTo>
                    <a:pt x="46" y="1"/>
                    <a:pt x="19" y="19"/>
                    <a:pt x="12" y="47"/>
                  </a:cubicBezTo>
                  <a:cubicBezTo>
                    <a:pt x="1" y="86"/>
                    <a:pt x="34" y="115"/>
                    <a:pt x="54" y="143"/>
                  </a:cubicBezTo>
                  <a:cubicBezTo>
                    <a:pt x="84" y="183"/>
                    <a:pt x="116" y="220"/>
                    <a:pt x="151" y="256"/>
                  </a:cubicBezTo>
                  <a:cubicBezTo>
                    <a:pt x="392" y="488"/>
                    <a:pt x="702" y="703"/>
                    <a:pt x="1045" y="703"/>
                  </a:cubicBezTo>
                  <a:cubicBezTo>
                    <a:pt x="1075" y="703"/>
                    <a:pt x="1105" y="701"/>
                    <a:pt x="1136" y="698"/>
                  </a:cubicBezTo>
                  <a:cubicBezTo>
                    <a:pt x="1252" y="684"/>
                    <a:pt x="1387" y="668"/>
                    <a:pt x="1467" y="575"/>
                  </a:cubicBezTo>
                  <a:lnTo>
                    <a:pt x="1467" y="575"/>
                  </a:lnTo>
                  <a:cubicBezTo>
                    <a:pt x="1402" y="635"/>
                    <a:pt x="1316" y="643"/>
                    <a:pt x="1241" y="650"/>
                  </a:cubicBezTo>
                  <a:cubicBezTo>
                    <a:pt x="1223" y="650"/>
                    <a:pt x="1205" y="651"/>
                    <a:pt x="1187" y="651"/>
                  </a:cubicBezTo>
                  <a:cubicBezTo>
                    <a:pt x="1019" y="651"/>
                    <a:pt x="873" y="611"/>
                    <a:pt x="734" y="538"/>
                  </a:cubicBezTo>
                  <a:cubicBezTo>
                    <a:pt x="528" y="419"/>
                    <a:pt x="398" y="322"/>
                    <a:pt x="234" y="162"/>
                  </a:cubicBezTo>
                  <a:cubicBezTo>
                    <a:pt x="182" y="106"/>
                    <a:pt x="165" y="84"/>
                    <a:pt x="136" y="44"/>
                  </a:cubicBezTo>
                  <a:cubicBezTo>
                    <a:pt x="124" y="26"/>
                    <a:pt x="111" y="8"/>
                    <a:pt x="89" y="3"/>
                  </a:cubicBezTo>
                  <a:cubicBezTo>
                    <a:pt x="84" y="1"/>
                    <a:pt x="79" y="1"/>
                    <a:pt x="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59"/>
            <p:cNvSpPr/>
            <p:nvPr/>
          </p:nvSpPr>
          <p:spPr>
            <a:xfrm>
              <a:off x="6045125" y="4216025"/>
              <a:ext cx="30875" cy="18050"/>
            </a:xfrm>
            <a:custGeom>
              <a:rect b="b" l="l" r="r" t="t"/>
              <a:pathLst>
                <a:path extrusionOk="0" h="722" w="1235">
                  <a:moveTo>
                    <a:pt x="65" y="0"/>
                  </a:moveTo>
                  <a:cubicBezTo>
                    <a:pt x="32" y="0"/>
                    <a:pt x="0" y="29"/>
                    <a:pt x="2" y="64"/>
                  </a:cubicBezTo>
                  <a:cubicBezTo>
                    <a:pt x="7" y="114"/>
                    <a:pt x="56" y="145"/>
                    <a:pt x="85" y="185"/>
                  </a:cubicBezTo>
                  <a:cubicBezTo>
                    <a:pt x="178" y="291"/>
                    <a:pt x="286" y="383"/>
                    <a:pt x="399" y="466"/>
                  </a:cubicBezTo>
                  <a:cubicBezTo>
                    <a:pt x="506" y="543"/>
                    <a:pt x="620" y="616"/>
                    <a:pt x="745" y="660"/>
                  </a:cubicBezTo>
                  <a:cubicBezTo>
                    <a:pt x="871" y="700"/>
                    <a:pt x="1002" y="722"/>
                    <a:pt x="1133" y="722"/>
                  </a:cubicBezTo>
                  <a:cubicBezTo>
                    <a:pt x="1167" y="722"/>
                    <a:pt x="1201" y="720"/>
                    <a:pt x="1235" y="718"/>
                  </a:cubicBezTo>
                  <a:cubicBezTo>
                    <a:pt x="800" y="704"/>
                    <a:pt x="510" y="443"/>
                    <a:pt x="213" y="138"/>
                  </a:cubicBezTo>
                  <a:cubicBezTo>
                    <a:pt x="169" y="98"/>
                    <a:pt x="138" y="38"/>
                    <a:pt x="89" y="6"/>
                  </a:cubicBezTo>
                  <a:cubicBezTo>
                    <a:pt x="82" y="2"/>
                    <a:pt x="73" y="0"/>
                    <a:pt x="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59"/>
            <p:cNvSpPr/>
            <p:nvPr/>
          </p:nvSpPr>
          <p:spPr>
            <a:xfrm>
              <a:off x="6048600" y="4214950"/>
              <a:ext cx="27375" cy="16225"/>
            </a:xfrm>
            <a:custGeom>
              <a:rect b="b" l="l" r="r" t="t"/>
              <a:pathLst>
                <a:path extrusionOk="0" h="649" w="1095">
                  <a:moveTo>
                    <a:pt x="64" y="1"/>
                  </a:moveTo>
                  <a:cubicBezTo>
                    <a:pt x="32" y="1"/>
                    <a:pt x="0" y="30"/>
                    <a:pt x="2" y="63"/>
                  </a:cubicBezTo>
                  <a:cubicBezTo>
                    <a:pt x="2" y="86"/>
                    <a:pt x="14" y="103"/>
                    <a:pt x="30" y="118"/>
                  </a:cubicBezTo>
                  <a:cubicBezTo>
                    <a:pt x="125" y="217"/>
                    <a:pt x="225" y="308"/>
                    <a:pt x="337" y="390"/>
                  </a:cubicBezTo>
                  <a:cubicBezTo>
                    <a:pt x="536" y="525"/>
                    <a:pt x="739" y="648"/>
                    <a:pt x="973" y="648"/>
                  </a:cubicBezTo>
                  <a:cubicBezTo>
                    <a:pt x="1012" y="648"/>
                    <a:pt x="1053" y="645"/>
                    <a:pt x="1095" y="637"/>
                  </a:cubicBezTo>
                  <a:lnTo>
                    <a:pt x="1095" y="637"/>
                  </a:lnTo>
                  <a:cubicBezTo>
                    <a:pt x="1081" y="638"/>
                    <a:pt x="1068" y="638"/>
                    <a:pt x="1054" y="638"/>
                  </a:cubicBezTo>
                  <a:cubicBezTo>
                    <a:pt x="898" y="638"/>
                    <a:pt x="758" y="573"/>
                    <a:pt x="631" y="481"/>
                  </a:cubicBezTo>
                  <a:cubicBezTo>
                    <a:pt x="478" y="377"/>
                    <a:pt x="362" y="281"/>
                    <a:pt x="221" y="136"/>
                  </a:cubicBezTo>
                  <a:cubicBezTo>
                    <a:pt x="175" y="95"/>
                    <a:pt x="139" y="40"/>
                    <a:pt x="87" y="7"/>
                  </a:cubicBezTo>
                  <a:cubicBezTo>
                    <a:pt x="80" y="3"/>
                    <a:pt x="72" y="1"/>
                    <a:pt x="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59"/>
            <p:cNvSpPr/>
            <p:nvPr/>
          </p:nvSpPr>
          <p:spPr>
            <a:xfrm>
              <a:off x="6039175" y="4220450"/>
              <a:ext cx="36475" cy="19500"/>
            </a:xfrm>
            <a:custGeom>
              <a:rect b="b" l="l" r="r" t="t"/>
              <a:pathLst>
                <a:path extrusionOk="0" h="780" w="1459">
                  <a:moveTo>
                    <a:pt x="63" y="1"/>
                  </a:moveTo>
                  <a:cubicBezTo>
                    <a:pt x="31" y="1"/>
                    <a:pt x="1" y="29"/>
                    <a:pt x="1" y="62"/>
                  </a:cubicBezTo>
                  <a:cubicBezTo>
                    <a:pt x="16" y="131"/>
                    <a:pt x="71" y="187"/>
                    <a:pt x="105" y="247"/>
                  </a:cubicBezTo>
                  <a:cubicBezTo>
                    <a:pt x="237" y="436"/>
                    <a:pt x="407" y="615"/>
                    <a:pt x="622" y="705"/>
                  </a:cubicBezTo>
                  <a:cubicBezTo>
                    <a:pt x="743" y="756"/>
                    <a:pt x="874" y="779"/>
                    <a:pt x="1004" y="779"/>
                  </a:cubicBezTo>
                  <a:cubicBezTo>
                    <a:pt x="1160" y="779"/>
                    <a:pt x="1316" y="746"/>
                    <a:pt x="1458" y="684"/>
                  </a:cubicBezTo>
                  <a:lnTo>
                    <a:pt x="1458" y="684"/>
                  </a:lnTo>
                  <a:cubicBezTo>
                    <a:pt x="1357" y="712"/>
                    <a:pt x="1255" y="725"/>
                    <a:pt x="1156" y="725"/>
                  </a:cubicBezTo>
                  <a:cubicBezTo>
                    <a:pt x="873" y="725"/>
                    <a:pt x="608" y="618"/>
                    <a:pt x="427" y="430"/>
                  </a:cubicBezTo>
                  <a:cubicBezTo>
                    <a:pt x="313" y="318"/>
                    <a:pt x="258" y="255"/>
                    <a:pt x="179" y="131"/>
                  </a:cubicBezTo>
                  <a:cubicBezTo>
                    <a:pt x="147" y="90"/>
                    <a:pt x="130" y="20"/>
                    <a:pt x="79" y="3"/>
                  </a:cubicBezTo>
                  <a:cubicBezTo>
                    <a:pt x="74" y="1"/>
                    <a:pt x="69" y="1"/>
                    <a:pt x="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59"/>
            <p:cNvSpPr/>
            <p:nvPr/>
          </p:nvSpPr>
          <p:spPr>
            <a:xfrm>
              <a:off x="6064850" y="4143250"/>
              <a:ext cx="28225" cy="12300"/>
            </a:xfrm>
            <a:custGeom>
              <a:rect b="b" l="l" r="r" t="t"/>
              <a:pathLst>
                <a:path extrusionOk="0" h="492" w="1129">
                  <a:moveTo>
                    <a:pt x="321" y="0"/>
                  </a:moveTo>
                  <a:cubicBezTo>
                    <a:pt x="290" y="0"/>
                    <a:pt x="263" y="30"/>
                    <a:pt x="266" y="60"/>
                  </a:cubicBezTo>
                  <a:cubicBezTo>
                    <a:pt x="182" y="32"/>
                    <a:pt x="111" y="14"/>
                    <a:pt x="66" y="11"/>
                  </a:cubicBezTo>
                  <a:cubicBezTo>
                    <a:pt x="9" y="14"/>
                    <a:pt x="1" y="94"/>
                    <a:pt x="44" y="119"/>
                  </a:cubicBezTo>
                  <a:cubicBezTo>
                    <a:pt x="44" y="119"/>
                    <a:pt x="45" y="119"/>
                    <a:pt x="45" y="120"/>
                  </a:cubicBezTo>
                  <a:cubicBezTo>
                    <a:pt x="52" y="124"/>
                    <a:pt x="66" y="129"/>
                    <a:pt x="66" y="129"/>
                  </a:cubicBezTo>
                  <a:cubicBezTo>
                    <a:pt x="66" y="129"/>
                    <a:pt x="63" y="128"/>
                    <a:pt x="54" y="124"/>
                  </a:cubicBezTo>
                  <a:lnTo>
                    <a:pt x="54" y="124"/>
                  </a:lnTo>
                  <a:cubicBezTo>
                    <a:pt x="64" y="126"/>
                    <a:pt x="75" y="130"/>
                    <a:pt x="85" y="132"/>
                  </a:cubicBezTo>
                  <a:cubicBezTo>
                    <a:pt x="71" y="153"/>
                    <a:pt x="73" y="183"/>
                    <a:pt x="90" y="201"/>
                  </a:cubicBezTo>
                  <a:cubicBezTo>
                    <a:pt x="96" y="217"/>
                    <a:pt x="178" y="240"/>
                    <a:pt x="291" y="276"/>
                  </a:cubicBezTo>
                  <a:cubicBezTo>
                    <a:pt x="529" y="359"/>
                    <a:pt x="774" y="418"/>
                    <a:pt x="1013" y="492"/>
                  </a:cubicBezTo>
                  <a:cubicBezTo>
                    <a:pt x="865" y="417"/>
                    <a:pt x="714" y="343"/>
                    <a:pt x="562" y="275"/>
                  </a:cubicBezTo>
                  <a:lnTo>
                    <a:pt x="562" y="275"/>
                  </a:lnTo>
                  <a:cubicBezTo>
                    <a:pt x="756" y="333"/>
                    <a:pt x="948" y="399"/>
                    <a:pt x="1128" y="482"/>
                  </a:cubicBezTo>
                  <a:cubicBezTo>
                    <a:pt x="983" y="383"/>
                    <a:pt x="768" y="269"/>
                    <a:pt x="564" y="179"/>
                  </a:cubicBezTo>
                  <a:lnTo>
                    <a:pt x="564" y="179"/>
                  </a:lnTo>
                  <a:cubicBezTo>
                    <a:pt x="744" y="235"/>
                    <a:pt x="908" y="302"/>
                    <a:pt x="1083" y="381"/>
                  </a:cubicBezTo>
                  <a:cubicBezTo>
                    <a:pt x="858" y="213"/>
                    <a:pt x="610" y="76"/>
                    <a:pt x="337" y="3"/>
                  </a:cubicBezTo>
                  <a:cubicBezTo>
                    <a:pt x="332" y="1"/>
                    <a:pt x="326" y="0"/>
                    <a:pt x="3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59"/>
            <p:cNvSpPr/>
            <p:nvPr/>
          </p:nvSpPr>
          <p:spPr>
            <a:xfrm>
              <a:off x="6069000" y="4149875"/>
              <a:ext cx="17400" cy="6100"/>
            </a:xfrm>
            <a:custGeom>
              <a:rect b="b" l="l" r="r" t="t"/>
              <a:pathLst>
                <a:path extrusionOk="0" h="244" w="696">
                  <a:moveTo>
                    <a:pt x="54" y="1"/>
                  </a:moveTo>
                  <a:cubicBezTo>
                    <a:pt x="53" y="1"/>
                    <a:pt x="51" y="1"/>
                    <a:pt x="49" y="1"/>
                  </a:cubicBezTo>
                  <a:cubicBezTo>
                    <a:pt x="18" y="3"/>
                    <a:pt x="0" y="42"/>
                    <a:pt x="16" y="68"/>
                  </a:cubicBezTo>
                  <a:cubicBezTo>
                    <a:pt x="41" y="97"/>
                    <a:pt x="35" y="86"/>
                    <a:pt x="75" y="99"/>
                  </a:cubicBezTo>
                  <a:cubicBezTo>
                    <a:pt x="280" y="159"/>
                    <a:pt x="489" y="197"/>
                    <a:pt x="696" y="243"/>
                  </a:cubicBezTo>
                  <a:cubicBezTo>
                    <a:pt x="506" y="159"/>
                    <a:pt x="314" y="78"/>
                    <a:pt x="114" y="15"/>
                  </a:cubicBezTo>
                  <a:cubicBezTo>
                    <a:pt x="95" y="11"/>
                    <a:pt x="75" y="1"/>
                    <a:pt x="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59"/>
            <p:cNvSpPr/>
            <p:nvPr/>
          </p:nvSpPr>
          <p:spPr>
            <a:xfrm>
              <a:off x="6070250" y="4152600"/>
              <a:ext cx="12050" cy="3950"/>
            </a:xfrm>
            <a:custGeom>
              <a:rect b="b" l="l" r="r" t="t"/>
              <a:pathLst>
                <a:path extrusionOk="0" h="158" w="482">
                  <a:moveTo>
                    <a:pt x="39" y="0"/>
                  </a:moveTo>
                  <a:cubicBezTo>
                    <a:pt x="4" y="3"/>
                    <a:pt x="1" y="56"/>
                    <a:pt x="35" y="65"/>
                  </a:cubicBezTo>
                  <a:cubicBezTo>
                    <a:pt x="179" y="116"/>
                    <a:pt x="331" y="137"/>
                    <a:pt x="482" y="158"/>
                  </a:cubicBezTo>
                  <a:cubicBezTo>
                    <a:pt x="334" y="107"/>
                    <a:pt x="189" y="36"/>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59"/>
            <p:cNvSpPr/>
            <p:nvPr/>
          </p:nvSpPr>
          <p:spPr>
            <a:xfrm>
              <a:off x="6071325" y="4155150"/>
              <a:ext cx="8825" cy="1975"/>
            </a:xfrm>
            <a:custGeom>
              <a:rect b="b" l="l" r="r" t="t"/>
              <a:pathLst>
                <a:path extrusionOk="0" h="79" w="353">
                  <a:moveTo>
                    <a:pt x="26" y="1"/>
                  </a:moveTo>
                  <a:cubicBezTo>
                    <a:pt x="12" y="1"/>
                    <a:pt x="0" y="11"/>
                    <a:pt x="0" y="25"/>
                  </a:cubicBezTo>
                  <a:cubicBezTo>
                    <a:pt x="1" y="56"/>
                    <a:pt x="42" y="52"/>
                    <a:pt x="64" y="58"/>
                  </a:cubicBezTo>
                  <a:cubicBezTo>
                    <a:pt x="128" y="70"/>
                    <a:pt x="193" y="78"/>
                    <a:pt x="257" y="78"/>
                  </a:cubicBezTo>
                  <a:cubicBezTo>
                    <a:pt x="289" y="78"/>
                    <a:pt x="321" y="76"/>
                    <a:pt x="352" y="71"/>
                  </a:cubicBezTo>
                  <a:cubicBezTo>
                    <a:pt x="244" y="58"/>
                    <a:pt x="139" y="21"/>
                    <a:pt x="31" y="1"/>
                  </a:cubicBezTo>
                  <a:cubicBezTo>
                    <a:pt x="29" y="1"/>
                    <a:pt x="28" y="1"/>
                    <a:pt x="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59"/>
            <p:cNvSpPr/>
            <p:nvPr/>
          </p:nvSpPr>
          <p:spPr>
            <a:xfrm>
              <a:off x="6075400" y="4157675"/>
              <a:ext cx="3700" cy="525"/>
            </a:xfrm>
            <a:custGeom>
              <a:rect b="b" l="l" r="r" t="t"/>
              <a:pathLst>
                <a:path extrusionOk="0" h="21" w="148">
                  <a:moveTo>
                    <a:pt x="34" y="1"/>
                  </a:moveTo>
                  <a:cubicBezTo>
                    <a:pt x="28" y="1"/>
                    <a:pt x="22" y="1"/>
                    <a:pt x="16" y="1"/>
                  </a:cubicBezTo>
                  <a:cubicBezTo>
                    <a:pt x="1" y="16"/>
                    <a:pt x="17" y="20"/>
                    <a:pt x="43" y="20"/>
                  </a:cubicBezTo>
                  <a:cubicBezTo>
                    <a:pt x="81" y="20"/>
                    <a:pt x="140" y="10"/>
                    <a:pt x="147" y="6"/>
                  </a:cubicBezTo>
                  <a:lnTo>
                    <a:pt x="147" y="6"/>
                  </a:lnTo>
                  <a:cubicBezTo>
                    <a:pt x="143" y="6"/>
                    <a:pt x="139" y="7"/>
                    <a:pt x="135" y="7"/>
                  </a:cubicBezTo>
                  <a:cubicBezTo>
                    <a:pt x="101" y="7"/>
                    <a:pt x="67" y="1"/>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59"/>
            <p:cNvSpPr/>
            <p:nvPr/>
          </p:nvSpPr>
          <p:spPr>
            <a:xfrm>
              <a:off x="6074650" y="4141750"/>
              <a:ext cx="15400" cy="7750"/>
            </a:xfrm>
            <a:custGeom>
              <a:rect b="b" l="l" r="r" t="t"/>
              <a:pathLst>
                <a:path extrusionOk="0" h="310" w="616">
                  <a:moveTo>
                    <a:pt x="53" y="0"/>
                  </a:moveTo>
                  <a:cubicBezTo>
                    <a:pt x="25" y="0"/>
                    <a:pt x="1" y="35"/>
                    <a:pt x="17" y="61"/>
                  </a:cubicBezTo>
                  <a:cubicBezTo>
                    <a:pt x="39" y="87"/>
                    <a:pt x="43" y="77"/>
                    <a:pt x="82" y="96"/>
                  </a:cubicBezTo>
                  <a:cubicBezTo>
                    <a:pt x="276" y="160"/>
                    <a:pt x="439" y="221"/>
                    <a:pt x="616" y="310"/>
                  </a:cubicBezTo>
                  <a:cubicBezTo>
                    <a:pt x="454" y="174"/>
                    <a:pt x="268" y="61"/>
                    <a:pt x="64" y="2"/>
                  </a:cubicBezTo>
                  <a:cubicBezTo>
                    <a:pt x="60" y="1"/>
                    <a:pt x="57" y="0"/>
                    <a:pt x="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59"/>
            <p:cNvSpPr/>
            <p:nvPr/>
          </p:nvSpPr>
          <p:spPr>
            <a:xfrm>
              <a:off x="6078775" y="4141075"/>
              <a:ext cx="10250" cy="5200"/>
            </a:xfrm>
            <a:custGeom>
              <a:rect b="b" l="l" r="r" t="t"/>
              <a:pathLst>
                <a:path extrusionOk="0" h="208" w="410">
                  <a:moveTo>
                    <a:pt x="37" y="0"/>
                  </a:moveTo>
                  <a:cubicBezTo>
                    <a:pt x="0" y="0"/>
                    <a:pt x="3" y="50"/>
                    <a:pt x="27" y="54"/>
                  </a:cubicBezTo>
                  <a:cubicBezTo>
                    <a:pt x="142" y="105"/>
                    <a:pt x="286" y="163"/>
                    <a:pt x="410" y="208"/>
                  </a:cubicBezTo>
                  <a:cubicBezTo>
                    <a:pt x="294" y="129"/>
                    <a:pt x="178" y="46"/>
                    <a:pt x="44" y="1"/>
                  </a:cubicBezTo>
                  <a:cubicBezTo>
                    <a:pt x="42" y="1"/>
                    <a:pt x="39" y="0"/>
                    <a:pt x="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59"/>
            <p:cNvSpPr/>
            <p:nvPr/>
          </p:nvSpPr>
          <p:spPr>
            <a:xfrm>
              <a:off x="6083925" y="4141825"/>
              <a:ext cx="4300" cy="2175"/>
            </a:xfrm>
            <a:custGeom>
              <a:rect b="b" l="l" r="r" t="t"/>
              <a:pathLst>
                <a:path extrusionOk="0" h="87" w="172">
                  <a:moveTo>
                    <a:pt x="16" y="1"/>
                  </a:moveTo>
                  <a:cubicBezTo>
                    <a:pt x="5" y="1"/>
                    <a:pt x="1" y="7"/>
                    <a:pt x="7" y="23"/>
                  </a:cubicBezTo>
                  <a:cubicBezTo>
                    <a:pt x="62" y="47"/>
                    <a:pt x="117" y="64"/>
                    <a:pt x="172" y="86"/>
                  </a:cubicBezTo>
                  <a:cubicBezTo>
                    <a:pt x="159" y="74"/>
                    <a:pt x="52" y="1"/>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59"/>
            <p:cNvSpPr/>
            <p:nvPr/>
          </p:nvSpPr>
          <p:spPr>
            <a:xfrm>
              <a:off x="5981000" y="4064650"/>
              <a:ext cx="22300" cy="6550"/>
            </a:xfrm>
            <a:custGeom>
              <a:rect b="b" l="l" r="r" t="t"/>
              <a:pathLst>
                <a:path extrusionOk="0" h="262" w="892">
                  <a:moveTo>
                    <a:pt x="743" y="1"/>
                  </a:moveTo>
                  <a:cubicBezTo>
                    <a:pt x="657" y="1"/>
                    <a:pt x="569" y="14"/>
                    <a:pt x="485" y="14"/>
                  </a:cubicBezTo>
                  <a:cubicBezTo>
                    <a:pt x="481" y="14"/>
                    <a:pt x="476" y="14"/>
                    <a:pt x="472" y="14"/>
                  </a:cubicBezTo>
                  <a:cubicBezTo>
                    <a:pt x="420" y="15"/>
                    <a:pt x="367" y="15"/>
                    <a:pt x="315" y="15"/>
                  </a:cubicBezTo>
                  <a:cubicBezTo>
                    <a:pt x="307" y="15"/>
                    <a:pt x="298" y="15"/>
                    <a:pt x="290" y="15"/>
                  </a:cubicBezTo>
                  <a:cubicBezTo>
                    <a:pt x="194" y="15"/>
                    <a:pt x="97" y="16"/>
                    <a:pt x="0" y="26"/>
                  </a:cubicBezTo>
                  <a:cubicBezTo>
                    <a:pt x="168" y="47"/>
                    <a:pt x="342" y="82"/>
                    <a:pt x="517" y="98"/>
                  </a:cubicBezTo>
                  <a:cubicBezTo>
                    <a:pt x="447" y="98"/>
                    <a:pt x="378" y="96"/>
                    <a:pt x="308" y="92"/>
                  </a:cubicBezTo>
                  <a:cubicBezTo>
                    <a:pt x="235" y="84"/>
                    <a:pt x="168" y="86"/>
                    <a:pt x="98" y="63"/>
                  </a:cubicBezTo>
                  <a:lnTo>
                    <a:pt x="98" y="63"/>
                  </a:lnTo>
                  <a:cubicBezTo>
                    <a:pt x="181" y="109"/>
                    <a:pt x="276" y="129"/>
                    <a:pt x="368" y="150"/>
                  </a:cubicBezTo>
                  <a:cubicBezTo>
                    <a:pt x="447" y="165"/>
                    <a:pt x="529" y="178"/>
                    <a:pt x="610" y="184"/>
                  </a:cubicBezTo>
                  <a:cubicBezTo>
                    <a:pt x="589" y="184"/>
                    <a:pt x="567" y="185"/>
                    <a:pt x="544" y="185"/>
                  </a:cubicBezTo>
                  <a:cubicBezTo>
                    <a:pt x="419" y="185"/>
                    <a:pt x="274" y="172"/>
                    <a:pt x="169" y="138"/>
                  </a:cubicBezTo>
                  <a:lnTo>
                    <a:pt x="169" y="138"/>
                  </a:lnTo>
                  <a:cubicBezTo>
                    <a:pt x="317" y="220"/>
                    <a:pt x="492" y="262"/>
                    <a:pt x="663" y="262"/>
                  </a:cubicBezTo>
                  <a:cubicBezTo>
                    <a:pt x="678" y="262"/>
                    <a:pt x="694" y="262"/>
                    <a:pt x="709" y="261"/>
                  </a:cubicBezTo>
                  <a:cubicBezTo>
                    <a:pt x="741" y="254"/>
                    <a:pt x="784" y="262"/>
                    <a:pt x="804" y="231"/>
                  </a:cubicBezTo>
                  <a:cubicBezTo>
                    <a:pt x="813" y="216"/>
                    <a:pt x="810" y="196"/>
                    <a:pt x="801" y="184"/>
                  </a:cubicBezTo>
                  <a:cubicBezTo>
                    <a:pt x="823" y="182"/>
                    <a:pt x="847" y="175"/>
                    <a:pt x="855" y="151"/>
                  </a:cubicBezTo>
                  <a:cubicBezTo>
                    <a:pt x="863" y="135"/>
                    <a:pt x="859" y="118"/>
                    <a:pt x="850" y="103"/>
                  </a:cubicBezTo>
                  <a:cubicBezTo>
                    <a:pt x="889" y="91"/>
                    <a:pt x="891" y="31"/>
                    <a:pt x="855" y="11"/>
                  </a:cubicBezTo>
                  <a:cubicBezTo>
                    <a:pt x="818" y="3"/>
                    <a:pt x="781" y="1"/>
                    <a:pt x="7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59"/>
            <p:cNvSpPr/>
            <p:nvPr/>
          </p:nvSpPr>
          <p:spPr>
            <a:xfrm>
              <a:off x="5986425" y="4069475"/>
              <a:ext cx="12475" cy="3800"/>
            </a:xfrm>
            <a:custGeom>
              <a:rect b="b" l="l" r="r" t="t"/>
              <a:pathLst>
                <a:path extrusionOk="0" h="152" w="499">
                  <a:moveTo>
                    <a:pt x="1" y="1"/>
                  </a:moveTo>
                  <a:lnTo>
                    <a:pt x="1" y="1"/>
                  </a:lnTo>
                  <a:cubicBezTo>
                    <a:pt x="125" y="89"/>
                    <a:pt x="281" y="142"/>
                    <a:pt x="432" y="151"/>
                  </a:cubicBezTo>
                  <a:cubicBezTo>
                    <a:pt x="435" y="151"/>
                    <a:pt x="439" y="151"/>
                    <a:pt x="442" y="151"/>
                  </a:cubicBezTo>
                  <a:cubicBezTo>
                    <a:pt x="451" y="151"/>
                    <a:pt x="460" y="151"/>
                    <a:pt x="468" y="147"/>
                  </a:cubicBezTo>
                  <a:cubicBezTo>
                    <a:pt x="492" y="140"/>
                    <a:pt x="498" y="107"/>
                    <a:pt x="481" y="92"/>
                  </a:cubicBezTo>
                  <a:cubicBezTo>
                    <a:pt x="469" y="82"/>
                    <a:pt x="454" y="80"/>
                    <a:pt x="439" y="80"/>
                  </a:cubicBezTo>
                  <a:cubicBezTo>
                    <a:pt x="429" y="80"/>
                    <a:pt x="419" y="81"/>
                    <a:pt x="410" y="81"/>
                  </a:cubicBezTo>
                  <a:cubicBezTo>
                    <a:pt x="405" y="81"/>
                    <a:pt x="399" y="81"/>
                    <a:pt x="394" y="80"/>
                  </a:cubicBezTo>
                  <a:cubicBezTo>
                    <a:pt x="313" y="76"/>
                    <a:pt x="306" y="74"/>
                    <a:pt x="231" y="63"/>
                  </a:cubicBezTo>
                  <a:cubicBezTo>
                    <a:pt x="154" y="47"/>
                    <a:pt x="74" y="3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59"/>
            <p:cNvSpPr/>
            <p:nvPr/>
          </p:nvSpPr>
          <p:spPr>
            <a:xfrm>
              <a:off x="5988725" y="4071850"/>
              <a:ext cx="8825" cy="3150"/>
            </a:xfrm>
            <a:custGeom>
              <a:rect b="b" l="l" r="r" t="t"/>
              <a:pathLst>
                <a:path extrusionOk="0" h="126" w="353">
                  <a:moveTo>
                    <a:pt x="0" y="1"/>
                  </a:moveTo>
                  <a:cubicBezTo>
                    <a:pt x="88" y="74"/>
                    <a:pt x="200" y="115"/>
                    <a:pt x="312" y="125"/>
                  </a:cubicBezTo>
                  <a:cubicBezTo>
                    <a:pt x="344" y="123"/>
                    <a:pt x="353" y="77"/>
                    <a:pt x="287" y="73"/>
                  </a:cubicBezTo>
                  <a:cubicBezTo>
                    <a:pt x="189" y="57"/>
                    <a:pt x="87" y="4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59"/>
            <p:cNvSpPr/>
            <p:nvPr/>
          </p:nvSpPr>
          <p:spPr>
            <a:xfrm>
              <a:off x="5989475" y="4073275"/>
              <a:ext cx="6800" cy="3625"/>
            </a:xfrm>
            <a:custGeom>
              <a:rect b="b" l="l" r="r" t="t"/>
              <a:pathLst>
                <a:path extrusionOk="0" h="145" w="272">
                  <a:moveTo>
                    <a:pt x="0" y="0"/>
                  </a:moveTo>
                  <a:lnTo>
                    <a:pt x="0" y="0"/>
                  </a:lnTo>
                  <a:cubicBezTo>
                    <a:pt x="62" y="71"/>
                    <a:pt x="150" y="124"/>
                    <a:pt x="240" y="144"/>
                  </a:cubicBezTo>
                  <a:cubicBezTo>
                    <a:pt x="271" y="135"/>
                    <a:pt x="259" y="103"/>
                    <a:pt x="231" y="99"/>
                  </a:cubicBezTo>
                  <a:cubicBezTo>
                    <a:pt x="145" y="70"/>
                    <a:pt x="73" y="5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59"/>
            <p:cNvSpPr/>
            <p:nvPr/>
          </p:nvSpPr>
          <p:spPr>
            <a:xfrm>
              <a:off x="5991025" y="4075475"/>
              <a:ext cx="2950" cy="2075"/>
            </a:xfrm>
            <a:custGeom>
              <a:rect b="b" l="l" r="r" t="t"/>
              <a:pathLst>
                <a:path extrusionOk="0" h="83" w="118">
                  <a:moveTo>
                    <a:pt x="0" y="1"/>
                  </a:moveTo>
                  <a:cubicBezTo>
                    <a:pt x="26" y="35"/>
                    <a:pt x="62" y="60"/>
                    <a:pt x="98" y="81"/>
                  </a:cubicBezTo>
                  <a:cubicBezTo>
                    <a:pt x="100" y="82"/>
                    <a:pt x="102" y="83"/>
                    <a:pt x="104" y="83"/>
                  </a:cubicBezTo>
                  <a:cubicBezTo>
                    <a:pt x="106" y="83"/>
                    <a:pt x="108" y="82"/>
                    <a:pt x="109" y="80"/>
                  </a:cubicBezTo>
                  <a:cubicBezTo>
                    <a:pt x="117" y="76"/>
                    <a:pt x="116" y="66"/>
                    <a:pt x="109" y="63"/>
                  </a:cubicBezTo>
                  <a:cubicBezTo>
                    <a:pt x="73" y="42"/>
                    <a:pt x="34" y="2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59"/>
            <p:cNvSpPr/>
            <p:nvPr/>
          </p:nvSpPr>
          <p:spPr>
            <a:xfrm>
              <a:off x="5982925" y="4062150"/>
              <a:ext cx="18750" cy="2500"/>
            </a:xfrm>
            <a:custGeom>
              <a:rect b="b" l="l" r="r" t="t"/>
              <a:pathLst>
                <a:path extrusionOk="0" h="100" w="750">
                  <a:moveTo>
                    <a:pt x="550" y="0"/>
                  </a:moveTo>
                  <a:cubicBezTo>
                    <a:pt x="365" y="0"/>
                    <a:pt x="182" y="47"/>
                    <a:pt x="1" y="85"/>
                  </a:cubicBezTo>
                  <a:cubicBezTo>
                    <a:pt x="105" y="85"/>
                    <a:pt x="209" y="83"/>
                    <a:pt x="312" y="83"/>
                  </a:cubicBezTo>
                  <a:cubicBezTo>
                    <a:pt x="437" y="83"/>
                    <a:pt x="561" y="86"/>
                    <a:pt x="685" y="99"/>
                  </a:cubicBezTo>
                  <a:cubicBezTo>
                    <a:pt x="685" y="99"/>
                    <a:pt x="685" y="99"/>
                    <a:pt x="686" y="99"/>
                  </a:cubicBezTo>
                  <a:cubicBezTo>
                    <a:pt x="727" y="99"/>
                    <a:pt x="749" y="46"/>
                    <a:pt x="720" y="18"/>
                  </a:cubicBezTo>
                  <a:cubicBezTo>
                    <a:pt x="703" y="4"/>
                    <a:pt x="683" y="2"/>
                    <a:pt x="661" y="2"/>
                  </a:cubicBezTo>
                  <a:cubicBezTo>
                    <a:pt x="649" y="2"/>
                    <a:pt x="637" y="3"/>
                    <a:pt x="625" y="3"/>
                  </a:cubicBezTo>
                  <a:cubicBezTo>
                    <a:pt x="618" y="3"/>
                    <a:pt x="610" y="2"/>
                    <a:pt x="603" y="1"/>
                  </a:cubicBezTo>
                  <a:cubicBezTo>
                    <a:pt x="586" y="1"/>
                    <a:pt x="568" y="0"/>
                    <a:pt x="5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59"/>
            <p:cNvSpPr/>
            <p:nvPr/>
          </p:nvSpPr>
          <p:spPr>
            <a:xfrm>
              <a:off x="5985175" y="4059700"/>
              <a:ext cx="14625" cy="3250"/>
            </a:xfrm>
            <a:custGeom>
              <a:rect b="b" l="l" r="r" t="t"/>
              <a:pathLst>
                <a:path extrusionOk="0" h="130" w="585">
                  <a:moveTo>
                    <a:pt x="470" y="0"/>
                  </a:moveTo>
                  <a:cubicBezTo>
                    <a:pt x="308" y="0"/>
                    <a:pt x="146" y="61"/>
                    <a:pt x="0" y="129"/>
                  </a:cubicBezTo>
                  <a:cubicBezTo>
                    <a:pt x="131" y="105"/>
                    <a:pt x="206" y="90"/>
                    <a:pt x="325" y="83"/>
                  </a:cubicBezTo>
                  <a:cubicBezTo>
                    <a:pt x="359" y="79"/>
                    <a:pt x="393" y="78"/>
                    <a:pt x="427" y="78"/>
                  </a:cubicBezTo>
                  <a:cubicBezTo>
                    <a:pt x="462" y="78"/>
                    <a:pt x="496" y="79"/>
                    <a:pt x="531" y="79"/>
                  </a:cubicBezTo>
                  <a:cubicBezTo>
                    <a:pt x="570" y="79"/>
                    <a:pt x="584" y="23"/>
                    <a:pt x="551" y="6"/>
                  </a:cubicBezTo>
                  <a:cubicBezTo>
                    <a:pt x="524" y="2"/>
                    <a:pt x="497" y="0"/>
                    <a:pt x="4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59"/>
            <p:cNvSpPr/>
            <p:nvPr/>
          </p:nvSpPr>
          <p:spPr>
            <a:xfrm>
              <a:off x="5987400" y="4057825"/>
              <a:ext cx="9575" cy="3125"/>
            </a:xfrm>
            <a:custGeom>
              <a:rect b="b" l="l" r="r" t="t"/>
              <a:pathLst>
                <a:path extrusionOk="0" h="125" w="383">
                  <a:moveTo>
                    <a:pt x="299" y="65"/>
                  </a:moveTo>
                  <a:cubicBezTo>
                    <a:pt x="298" y="65"/>
                    <a:pt x="297" y="65"/>
                    <a:pt x="296" y="65"/>
                  </a:cubicBezTo>
                  <a:cubicBezTo>
                    <a:pt x="297" y="65"/>
                    <a:pt x="298" y="65"/>
                    <a:pt x="299" y="65"/>
                  </a:cubicBezTo>
                  <a:close/>
                  <a:moveTo>
                    <a:pt x="346" y="0"/>
                  </a:moveTo>
                  <a:cubicBezTo>
                    <a:pt x="325" y="0"/>
                    <a:pt x="299" y="11"/>
                    <a:pt x="273" y="15"/>
                  </a:cubicBezTo>
                  <a:cubicBezTo>
                    <a:pt x="176" y="37"/>
                    <a:pt x="90" y="89"/>
                    <a:pt x="1" y="125"/>
                  </a:cubicBezTo>
                  <a:cubicBezTo>
                    <a:pt x="73" y="119"/>
                    <a:pt x="144" y="93"/>
                    <a:pt x="216" y="81"/>
                  </a:cubicBezTo>
                  <a:cubicBezTo>
                    <a:pt x="269" y="70"/>
                    <a:pt x="287" y="66"/>
                    <a:pt x="293" y="65"/>
                  </a:cubicBezTo>
                  <a:cubicBezTo>
                    <a:pt x="295" y="65"/>
                    <a:pt x="300" y="63"/>
                    <a:pt x="304" y="63"/>
                  </a:cubicBezTo>
                  <a:cubicBezTo>
                    <a:pt x="305" y="63"/>
                    <a:pt x="304" y="63"/>
                    <a:pt x="299" y="65"/>
                  </a:cubicBezTo>
                  <a:lnTo>
                    <a:pt x="299" y="65"/>
                  </a:lnTo>
                  <a:cubicBezTo>
                    <a:pt x="322" y="58"/>
                    <a:pt x="340" y="65"/>
                    <a:pt x="372" y="51"/>
                  </a:cubicBezTo>
                  <a:cubicBezTo>
                    <a:pt x="381" y="45"/>
                    <a:pt x="383" y="26"/>
                    <a:pt x="377" y="15"/>
                  </a:cubicBezTo>
                  <a:cubicBezTo>
                    <a:pt x="369" y="4"/>
                    <a:pt x="358" y="0"/>
                    <a:pt x="3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59"/>
            <p:cNvSpPr/>
            <p:nvPr/>
          </p:nvSpPr>
          <p:spPr>
            <a:xfrm>
              <a:off x="5989575" y="4056400"/>
              <a:ext cx="6525" cy="2575"/>
            </a:xfrm>
            <a:custGeom>
              <a:rect b="b" l="l" r="r" t="t"/>
              <a:pathLst>
                <a:path extrusionOk="0" h="103" w="261">
                  <a:moveTo>
                    <a:pt x="233" y="1"/>
                  </a:moveTo>
                  <a:cubicBezTo>
                    <a:pt x="231" y="1"/>
                    <a:pt x="229" y="1"/>
                    <a:pt x="227" y="2"/>
                  </a:cubicBezTo>
                  <a:cubicBezTo>
                    <a:pt x="145" y="16"/>
                    <a:pt x="71" y="60"/>
                    <a:pt x="0" y="103"/>
                  </a:cubicBezTo>
                  <a:cubicBezTo>
                    <a:pt x="81" y="78"/>
                    <a:pt x="162" y="54"/>
                    <a:pt x="243" y="37"/>
                  </a:cubicBezTo>
                  <a:cubicBezTo>
                    <a:pt x="260" y="26"/>
                    <a:pt x="250" y="1"/>
                    <a:pt x="2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59"/>
            <p:cNvSpPr/>
            <p:nvPr/>
          </p:nvSpPr>
          <p:spPr>
            <a:xfrm>
              <a:off x="5991625" y="4055650"/>
              <a:ext cx="2525" cy="1275"/>
            </a:xfrm>
            <a:custGeom>
              <a:rect b="b" l="l" r="r" t="t"/>
              <a:pathLst>
                <a:path extrusionOk="0" h="51" w="101">
                  <a:moveTo>
                    <a:pt x="89" y="1"/>
                  </a:moveTo>
                  <a:cubicBezTo>
                    <a:pt x="88" y="1"/>
                    <a:pt x="88" y="1"/>
                    <a:pt x="87" y="1"/>
                  </a:cubicBezTo>
                  <a:cubicBezTo>
                    <a:pt x="56" y="13"/>
                    <a:pt x="28" y="31"/>
                    <a:pt x="1" y="50"/>
                  </a:cubicBezTo>
                  <a:cubicBezTo>
                    <a:pt x="30" y="39"/>
                    <a:pt x="63" y="28"/>
                    <a:pt x="93" y="15"/>
                  </a:cubicBezTo>
                  <a:cubicBezTo>
                    <a:pt x="100" y="11"/>
                    <a:pt x="95" y="1"/>
                    <a:pt x="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59"/>
            <p:cNvSpPr/>
            <p:nvPr/>
          </p:nvSpPr>
          <p:spPr>
            <a:xfrm>
              <a:off x="6331650" y="4323975"/>
              <a:ext cx="67400" cy="17325"/>
            </a:xfrm>
            <a:custGeom>
              <a:rect b="b" l="l" r="r" t="t"/>
              <a:pathLst>
                <a:path extrusionOk="0" h="693" w="2696">
                  <a:moveTo>
                    <a:pt x="77" y="0"/>
                  </a:moveTo>
                  <a:cubicBezTo>
                    <a:pt x="36" y="0"/>
                    <a:pt x="0" y="35"/>
                    <a:pt x="19" y="85"/>
                  </a:cubicBezTo>
                  <a:cubicBezTo>
                    <a:pt x="66" y="150"/>
                    <a:pt x="145" y="197"/>
                    <a:pt x="210" y="244"/>
                  </a:cubicBezTo>
                  <a:cubicBezTo>
                    <a:pt x="382" y="349"/>
                    <a:pt x="581" y="410"/>
                    <a:pt x="778" y="450"/>
                  </a:cubicBezTo>
                  <a:cubicBezTo>
                    <a:pt x="958" y="483"/>
                    <a:pt x="1141" y="494"/>
                    <a:pt x="1324" y="494"/>
                  </a:cubicBezTo>
                  <a:cubicBezTo>
                    <a:pt x="1464" y="494"/>
                    <a:pt x="1604" y="488"/>
                    <a:pt x="1743" y="480"/>
                  </a:cubicBezTo>
                  <a:cubicBezTo>
                    <a:pt x="1809" y="474"/>
                    <a:pt x="1874" y="471"/>
                    <a:pt x="1937" y="471"/>
                  </a:cubicBezTo>
                  <a:cubicBezTo>
                    <a:pt x="2209" y="471"/>
                    <a:pt x="2460" y="528"/>
                    <a:pt x="2696" y="693"/>
                  </a:cubicBezTo>
                  <a:cubicBezTo>
                    <a:pt x="2123" y="189"/>
                    <a:pt x="1349" y="469"/>
                    <a:pt x="729" y="312"/>
                  </a:cubicBezTo>
                  <a:cubicBezTo>
                    <a:pt x="479" y="251"/>
                    <a:pt x="294" y="176"/>
                    <a:pt x="137" y="32"/>
                  </a:cubicBezTo>
                  <a:cubicBezTo>
                    <a:pt x="120" y="10"/>
                    <a:pt x="98" y="0"/>
                    <a:pt x="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59"/>
            <p:cNvSpPr/>
            <p:nvPr/>
          </p:nvSpPr>
          <p:spPr>
            <a:xfrm>
              <a:off x="6331100" y="4328200"/>
              <a:ext cx="66175" cy="19050"/>
            </a:xfrm>
            <a:custGeom>
              <a:rect b="b" l="l" r="r" t="t"/>
              <a:pathLst>
                <a:path extrusionOk="0" h="762" w="2647">
                  <a:moveTo>
                    <a:pt x="64" y="1"/>
                  </a:moveTo>
                  <a:cubicBezTo>
                    <a:pt x="31" y="1"/>
                    <a:pt x="0" y="31"/>
                    <a:pt x="1" y="65"/>
                  </a:cubicBezTo>
                  <a:cubicBezTo>
                    <a:pt x="0" y="92"/>
                    <a:pt x="22" y="112"/>
                    <a:pt x="41" y="129"/>
                  </a:cubicBezTo>
                  <a:cubicBezTo>
                    <a:pt x="116" y="205"/>
                    <a:pt x="198" y="266"/>
                    <a:pt x="285" y="319"/>
                  </a:cubicBezTo>
                  <a:cubicBezTo>
                    <a:pt x="278" y="332"/>
                    <a:pt x="277" y="348"/>
                    <a:pt x="283" y="360"/>
                  </a:cubicBezTo>
                  <a:cubicBezTo>
                    <a:pt x="539" y="650"/>
                    <a:pt x="1004" y="761"/>
                    <a:pt x="1393" y="761"/>
                  </a:cubicBezTo>
                  <a:cubicBezTo>
                    <a:pt x="1429" y="761"/>
                    <a:pt x="1464" y="761"/>
                    <a:pt x="1498" y="759"/>
                  </a:cubicBezTo>
                  <a:cubicBezTo>
                    <a:pt x="1801" y="745"/>
                    <a:pt x="2087" y="630"/>
                    <a:pt x="2384" y="630"/>
                  </a:cubicBezTo>
                  <a:cubicBezTo>
                    <a:pt x="2403" y="630"/>
                    <a:pt x="2422" y="630"/>
                    <a:pt x="2441" y="631"/>
                  </a:cubicBezTo>
                  <a:cubicBezTo>
                    <a:pt x="2361" y="617"/>
                    <a:pt x="2281" y="612"/>
                    <a:pt x="2200" y="612"/>
                  </a:cubicBezTo>
                  <a:cubicBezTo>
                    <a:pt x="2016" y="612"/>
                    <a:pt x="1830" y="638"/>
                    <a:pt x="1645" y="640"/>
                  </a:cubicBezTo>
                  <a:cubicBezTo>
                    <a:pt x="1595" y="642"/>
                    <a:pt x="1546" y="643"/>
                    <a:pt x="1497" y="643"/>
                  </a:cubicBezTo>
                  <a:cubicBezTo>
                    <a:pt x="1183" y="643"/>
                    <a:pt x="904" y="597"/>
                    <a:pt x="636" y="471"/>
                  </a:cubicBezTo>
                  <a:lnTo>
                    <a:pt x="636" y="471"/>
                  </a:lnTo>
                  <a:cubicBezTo>
                    <a:pt x="861" y="538"/>
                    <a:pt x="1104" y="562"/>
                    <a:pt x="1342" y="562"/>
                  </a:cubicBezTo>
                  <a:cubicBezTo>
                    <a:pt x="1440" y="562"/>
                    <a:pt x="1537" y="558"/>
                    <a:pt x="1632" y="551"/>
                  </a:cubicBezTo>
                  <a:cubicBezTo>
                    <a:pt x="1827" y="533"/>
                    <a:pt x="2017" y="492"/>
                    <a:pt x="2206" y="492"/>
                  </a:cubicBezTo>
                  <a:cubicBezTo>
                    <a:pt x="2353" y="492"/>
                    <a:pt x="2500" y="517"/>
                    <a:pt x="2647" y="597"/>
                  </a:cubicBezTo>
                  <a:cubicBezTo>
                    <a:pt x="2471" y="478"/>
                    <a:pt x="2240" y="427"/>
                    <a:pt x="2059" y="415"/>
                  </a:cubicBezTo>
                  <a:cubicBezTo>
                    <a:pt x="2040" y="414"/>
                    <a:pt x="2021" y="414"/>
                    <a:pt x="2002" y="414"/>
                  </a:cubicBezTo>
                  <a:cubicBezTo>
                    <a:pt x="1868" y="414"/>
                    <a:pt x="1734" y="430"/>
                    <a:pt x="1601" y="432"/>
                  </a:cubicBezTo>
                  <a:cubicBezTo>
                    <a:pt x="1531" y="435"/>
                    <a:pt x="1460" y="437"/>
                    <a:pt x="1390" y="437"/>
                  </a:cubicBezTo>
                  <a:cubicBezTo>
                    <a:pt x="933" y="437"/>
                    <a:pt x="484" y="363"/>
                    <a:pt x="176" y="85"/>
                  </a:cubicBezTo>
                  <a:cubicBezTo>
                    <a:pt x="138" y="58"/>
                    <a:pt x="113" y="4"/>
                    <a:pt x="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59"/>
            <p:cNvSpPr/>
            <p:nvPr/>
          </p:nvSpPr>
          <p:spPr>
            <a:xfrm>
              <a:off x="6266100" y="4293000"/>
              <a:ext cx="34175" cy="22200"/>
            </a:xfrm>
            <a:custGeom>
              <a:rect b="b" l="l" r="r" t="t"/>
              <a:pathLst>
                <a:path extrusionOk="0" h="888" w="1367">
                  <a:moveTo>
                    <a:pt x="120" y="0"/>
                  </a:moveTo>
                  <a:cubicBezTo>
                    <a:pt x="81" y="0"/>
                    <a:pt x="45" y="38"/>
                    <a:pt x="58" y="78"/>
                  </a:cubicBezTo>
                  <a:cubicBezTo>
                    <a:pt x="64" y="97"/>
                    <a:pt x="71" y="113"/>
                    <a:pt x="78" y="130"/>
                  </a:cubicBezTo>
                  <a:cubicBezTo>
                    <a:pt x="74" y="129"/>
                    <a:pt x="70" y="128"/>
                    <a:pt x="66" y="128"/>
                  </a:cubicBezTo>
                  <a:cubicBezTo>
                    <a:pt x="36" y="128"/>
                    <a:pt x="5" y="150"/>
                    <a:pt x="2" y="182"/>
                  </a:cubicBezTo>
                  <a:cubicBezTo>
                    <a:pt x="1" y="234"/>
                    <a:pt x="37" y="282"/>
                    <a:pt x="53" y="329"/>
                  </a:cubicBezTo>
                  <a:cubicBezTo>
                    <a:pt x="105" y="444"/>
                    <a:pt x="181" y="546"/>
                    <a:pt x="280" y="623"/>
                  </a:cubicBezTo>
                  <a:cubicBezTo>
                    <a:pt x="488" y="778"/>
                    <a:pt x="751" y="888"/>
                    <a:pt x="1013" y="888"/>
                  </a:cubicBezTo>
                  <a:cubicBezTo>
                    <a:pt x="1091" y="888"/>
                    <a:pt x="1169" y="878"/>
                    <a:pt x="1245" y="857"/>
                  </a:cubicBezTo>
                  <a:lnTo>
                    <a:pt x="1245" y="857"/>
                  </a:lnTo>
                  <a:cubicBezTo>
                    <a:pt x="1213" y="862"/>
                    <a:pt x="1180" y="864"/>
                    <a:pt x="1147" y="864"/>
                  </a:cubicBezTo>
                  <a:cubicBezTo>
                    <a:pt x="785" y="864"/>
                    <a:pt x="309" y="582"/>
                    <a:pt x="185" y="310"/>
                  </a:cubicBezTo>
                  <a:lnTo>
                    <a:pt x="185" y="310"/>
                  </a:lnTo>
                  <a:cubicBezTo>
                    <a:pt x="341" y="517"/>
                    <a:pt x="583" y="663"/>
                    <a:pt x="829" y="741"/>
                  </a:cubicBezTo>
                  <a:cubicBezTo>
                    <a:pt x="935" y="774"/>
                    <a:pt x="1050" y="800"/>
                    <a:pt x="1163" y="800"/>
                  </a:cubicBezTo>
                  <a:cubicBezTo>
                    <a:pt x="1232" y="800"/>
                    <a:pt x="1301" y="790"/>
                    <a:pt x="1366" y="766"/>
                  </a:cubicBezTo>
                  <a:lnTo>
                    <a:pt x="1366" y="766"/>
                  </a:lnTo>
                  <a:cubicBezTo>
                    <a:pt x="1331" y="774"/>
                    <a:pt x="1296" y="777"/>
                    <a:pt x="1261" y="777"/>
                  </a:cubicBezTo>
                  <a:cubicBezTo>
                    <a:pt x="1134" y="777"/>
                    <a:pt x="1010" y="732"/>
                    <a:pt x="886" y="682"/>
                  </a:cubicBezTo>
                  <a:cubicBezTo>
                    <a:pt x="625" y="571"/>
                    <a:pt x="351" y="375"/>
                    <a:pt x="213" y="125"/>
                  </a:cubicBezTo>
                  <a:cubicBezTo>
                    <a:pt x="189" y="74"/>
                    <a:pt x="196" y="87"/>
                    <a:pt x="182" y="56"/>
                  </a:cubicBezTo>
                  <a:cubicBezTo>
                    <a:pt x="177" y="37"/>
                    <a:pt x="169" y="19"/>
                    <a:pt x="150" y="9"/>
                  </a:cubicBezTo>
                  <a:cubicBezTo>
                    <a:pt x="140" y="3"/>
                    <a:pt x="130" y="0"/>
                    <a:pt x="1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59"/>
            <p:cNvSpPr/>
            <p:nvPr/>
          </p:nvSpPr>
          <p:spPr>
            <a:xfrm>
              <a:off x="6271525" y="4294075"/>
              <a:ext cx="28300" cy="16150"/>
            </a:xfrm>
            <a:custGeom>
              <a:rect b="b" l="l" r="r" t="t"/>
              <a:pathLst>
                <a:path extrusionOk="0" h="646" w="1132">
                  <a:moveTo>
                    <a:pt x="65" y="0"/>
                  </a:moveTo>
                  <a:cubicBezTo>
                    <a:pt x="31" y="0"/>
                    <a:pt x="0" y="28"/>
                    <a:pt x="0" y="64"/>
                  </a:cubicBezTo>
                  <a:cubicBezTo>
                    <a:pt x="0" y="97"/>
                    <a:pt x="29" y="118"/>
                    <a:pt x="48" y="141"/>
                  </a:cubicBezTo>
                  <a:cubicBezTo>
                    <a:pt x="122" y="226"/>
                    <a:pt x="206" y="300"/>
                    <a:pt x="299" y="366"/>
                  </a:cubicBezTo>
                  <a:cubicBezTo>
                    <a:pt x="509" y="515"/>
                    <a:pt x="758" y="646"/>
                    <a:pt x="1020" y="646"/>
                  </a:cubicBezTo>
                  <a:cubicBezTo>
                    <a:pt x="1057" y="646"/>
                    <a:pt x="1094" y="643"/>
                    <a:pt x="1132" y="638"/>
                  </a:cubicBezTo>
                  <a:cubicBezTo>
                    <a:pt x="782" y="628"/>
                    <a:pt x="467" y="380"/>
                    <a:pt x="225" y="148"/>
                  </a:cubicBezTo>
                  <a:cubicBezTo>
                    <a:pt x="195" y="118"/>
                    <a:pt x="165" y="86"/>
                    <a:pt x="137" y="52"/>
                  </a:cubicBezTo>
                  <a:cubicBezTo>
                    <a:pt x="120" y="34"/>
                    <a:pt x="106" y="8"/>
                    <a:pt x="80" y="2"/>
                  </a:cubicBezTo>
                  <a:cubicBezTo>
                    <a:pt x="75" y="1"/>
                    <a:pt x="70" y="0"/>
                    <a:pt x="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59"/>
            <p:cNvSpPr/>
            <p:nvPr/>
          </p:nvSpPr>
          <p:spPr>
            <a:xfrm>
              <a:off x="6284775" y="4301400"/>
              <a:ext cx="12800" cy="6900"/>
            </a:xfrm>
            <a:custGeom>
              <a:rect b="b" l="l" r="r" t="t"/>
              <a:pathLst>
                <a:path extrusionOk="0" h="276" w="512">
                  <a:moveTo>
                    <a:pt x="44" y="0"/>
                  </a:moveTo>
                  <a:cubicBezTo>
                    <a:pt x="42" y="0"/>
                    <a:pt x="40" y="0"/>
                    <a:pt x="38" y="1"/>
                  </a:cubicBezTo>
                  <a:cubicBezTo>
                    <a:pt x="6" y="10"/>
                    <a:pt x="1" y="56"/>
                    <a:pt x="29" y="72"/>
                  </a:cubicBezTo>
                  <a:cubicBezTo>
                    <a:pt x="171" y="174"/>
                    <a:pt x="335" y="256"/>
                    <a:pt x="511" y="276"/>
                  </a:cubicBezTo>
                  <a:cubicBezTo>
                    <a:pt x="381" y="226"/>
                    <a:pt x="256" y="144"/>
                    <a:pt x="140" y="57"/>
                  </a:cubicBezTo>
                  <a:cubicBezTo>
                    <a:pt x="108" y="41"/>
                    <a:pt x="81" y="0"/>
                    <a:pt x="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59"/>
            <p:cNvSpPr/>
            <p:nvPr/>
          </p:nvSpPr>
          <p:spPr>
            <a:xfrm>
              <a:off x="6204225" y="4258500"/>
              <a:ext cx="54050" cy="43525"/>
            </a:xfrm>
            <a:custGeom>
              <a:rect b="b" l="l" r="r" t="t"/>
              <a:pathLst>
                <a:path extrusionOk="0" h="1741" w="2162">
                  <a:moveTo>
                    <a:pt x="140" y="3"/>
                  </a:moveTo>
                  <a:cubicBezTo>
                    <a:pt x="137" y="3"/>
                    <a:pt x="134" y="3"/>
                    <a:pt x="131" y="3"/>
                  </a:cubicBezTo>
                  <a:cubicBezTo>
                    <a:pt x="101" y="6"/>
                    <a:pt x="67" y="1"/>
                    <a:pt x="40" y="15"/>
                  </a:cubicBezTo>
                  <a:cubicBezTo>
                    <a:pt x="15" y="31"/>
                    <a:pt x="0" y="67"/>
                    <a:pt x="15" y="94"/>
                  </a:cubicBezTo>
                  <a:cubicBezTo>
                    <a:pt x="26" y="125"/>
                    <a:pt x="52" y="131"/>
                    <a:pt x="81" y="131"/>
                  </a:cubicBezTo>
                  <a:cubicBezTo>
                    <a:pt x="100" y="131"/>
                    <a:pt x="120" y="128"/>
                    <a:pt x="138" y="128"/>
                  </a:cubicBezTo>
                  <a:cubicBezTo>
                    <a:pt x="141" y="128"/>
                    <a:pt x="144" y="128"/>
                    <a:pt x="147" y="129"/>
                  </a:cubicBezTo>
                  <a:cubicBezTo>
                    <a:pt x="294" y="133"/>
                    <a:pt x="386" y="152"/>
                    <a:pt x="550" y="187"/>
                  </a:cubicBezTo>
                  <a:cubicBezTo>
                    <a:pt x="1038" y="303"/>
                    <a:pt x="1411" y="524"/>
                    <a:pt x="1735" y="913"/>
                  </a:cubicBezTo>
                  <a:cubicBezTo>
                    <a:pt x="1934" y="1145"/>
                    <a:pt x="2107" y="1410"/>
                    <a:pt x="2156" y="1740"/>
                  </a:cubicBezTo>
                  <a:cubicBezTo>
                    <a:pt x="2162" y="1388"/>
                    <a:pt x="2005" y="1061"/>
                    <a:pt x="1787" y="793"/>
                  </a:cubicBezTo>
                  <a:cubicBezTo>
                    <a:pt x="1460" y="373"/>
                    <a:pt x="952" y="125"/>
                    <a:pt x="435" y="36"/>
                  </a:cubicBezTo>
                  <a:cubicBezTo>
                    <a:pt x="337" y="20"/>
                    <a:pt x="240" y="3"/>
                    <a:pt x="140" y="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59"/>
            <p:cNvSpPr/>
            <p:nvPr/>
          </p:nvSpPr>
          <p:spPr>
            <a:xfrm>
              <a:off x="6206800" y="4254825"/>
              <a:ext cx="51700" cy="38375"/>
            </a:xfrm>
            <a:custGeom>
              <a:rect b="b" l="l" r="r" t="t"/>
              <a:pathLst>
                <a:path extrusionOk="0" h="1535" w="2068">
                  <a:moveTo>
                    <a:pt x="188" y="0"/>
                  </a:moveTo>
                  <a:cubicBezTo>
                    <a:pt x="163" y="0"/>
                    <a:pt x="138" y="1"/>
                    <a:pt x="113" y="2"/>
                  </a:cubicBezTo>
                  <a:cubicBezTo>
                    <a:pt x="71" y="2"/>
                    <a:pt x="0" y="8"/>
                    <a:pt x="23" y="89"/>
                  </a:cubicBezTo>
                  <a:cubicBezTo>
                    <a:pt x="36" y="121"/>
                    <a:pt x="66" y="128"/>
                    <a:pt x="98" y="128"/>
                  </a:cubicBezTo>
                  <a:cubicBezTo>
                    <a:pt x="123" y="128"/>
                    <a:pt x="149" y="124"/>
                    <a:pt x="173" y="124"/>
                  </a:cubicBezTo>
                  <a:cubicBezTo>
                    <a:pt x="180" y="124"/>
                    <a:pt x="187" y="124"/>
                    <a:pt x="194" y="125"/>
                  </a:cubicBezTo>
                  <a:cubicBezTo>
                    <a:pt x="345" y="128"/>
                    <a:pt x="428" y="133"/>
                    <a:pt x="554" y="162"/>
                  </a:cubicBezTo>
                  <a:cubicBezTo>
                    <a:pt x="1168" y="297"/>
                    <a:pt x="1914" y="865"/>
                    <a:pt x="2067" y="1534"/>
                  </a:cubicBezTo>
                  <a:cubicBezTo>
                    <a:pt x="1979" y="720"/>
                    <a:pt x="1174" y="100"/>
                    <a:pt x="394" y="10"/>
                  </a:cubicBezTo>
                  <a:cubicBezTo>
                    <a:pt x="326" y="4"/>
                    <a:pt x="257" y="0"/>
                    <a:pt x="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59"/>
            <p:cNvSpPr/>
            <p:nvPr/>
          </p:nvSpPr>
          <p:spPr>
            <a:xfrm>
              <a:off x="6212975" y="4250925"/>
              <a:ext cx="44525" cy="32750"/>
            </a:xfrm>
            <a:custGeom>
              <a:rect b="b" l="l" r="r" t="t"/>
              <a:pathLst>
                <a:path extrusionOk="0" h="1310" w="1781">
                  <a:moveTo>
                    <a:pt x="262" y="0"/>
                  </a:moveTo>
                  <a:cubicBezTo>
                    <a:pt x="246" y="0"/>
                    <a:pt x="230" y="1"/>
                    <a:pt x="215" y="1"/>
                  </a:cubicBezTo>
                  <a:cubicBezTo>
                    <a:pt x="150" y="9"/>
                    <a:pt x="139" y="8"/>
                    <a:pt x="101" y="17"/>
                  </a:cubicBezTo>
                  <a:cubicBezTo>
                    <a:pt x="95" y="19"/>
                    <a:pt x="86" y="20"/>
                    <a:pt x="82" y="21"/>
                  </a:cubicBezTo>
                  <a:cubicBezTo>
                    <a:pt x="50" y="25"/>
                    <a:pt x="0" y="39"/>
                    <a:pt x="19" y="99"/>
                  </a:cubicBezTo>
                  <a:cubicBezTo>
                    <a:pt x="29" y="127"/>
                    <a:pt x="54" y="134"/>
                    <a:pt x="82" y="134"/>
                  </a:cubicBezTo>
                  <a:cubicBezTo>
                    <a:pt x="106" y="134"/>
                    <a:pt x="132" y="129"/>
                    <a:pt x="154" y="129"/>
                  </a:cubicBezTo>
                  <a:cubicBezTo>
                    <a:pt x="155" y="129"/>
                    <a:pt x="157" y="129"/>
                    <a:pt x="159" y="129"/>
                  </a:cubicBezTo>
                  <a:cubicBezTo>
                    <a:pt x="193" y="127"/>
                    <a:pt x="227" y="126"/>
                    <a:pt x="262" y="126"/>
                  </a:cubicBezTo>
                  <a:cubicBezTo>
                    <a:pt x="310" y="126"/>
                    <a:pt x="359" y="128"/>
                    <a:pt x="407" y="134"/>
                  </a:cubicBezTo>
                  <a:cubicBezTo>
                    <a:pt x="584" y="153"/>
                    <a:pt x="857" y="246"/>
                    <a:pt x="1040" y="390"/>
                  </a:cubicBezTo>
                  <a:cubicBezTo>
                    <a:pt x="1348" y="604"/>
                    <a:pt x="1667" y="901"/>
                    <a:pt x="1781" y="1309"/>
                  </a:cubicBezTo>
                  <a:cubicBezTo>
                    <a:pt x="1675" y="609"/>
                    <a:pt x="974" y="0"/>
                    <a:pt x="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59"/>
            <p:cNvSpPr/>
            <p:nvPr/>
          </p:nvSpPr>
          <p:spPr>
            <a:xfrm>
              <a:off x="6203700" y="4262225"/>
              <a:ext cx="49950" cy="32900"/>
            </a:xfrm>
            <a:custGeom>
              <a:rect b="b" l="l" r="r" t="t"/>
              <a:pathLst>
                <a:path extrusionOk="0" h="1316" w="1998">
                  <a:moveTo>
                    <a:pt x="95" y="0"/>
                  </a:moveTo>
                  <a:cubicBezTo>
                    <a:pt x="39" y="0"/>
                    <a:pt x="1" y="64"/>
                    <a:pt x="44" y="108"/>
                  </a:cubicBezTo>
                  <a:cubicBezTo>
                    <a:pt x="57" y="124"/>
                    <a:pt x="77" y="126"/>
                    <a:pt x="96" y="126"/>
                  </a:cubicBezTo>
                  <a:cubicBezTo>
                    <a:pt x="103" y="126"/>
                    <a:pt x="111" y="126"/>
                    <a:pt x="118" y="126"/>
                  </a:cubicBezTo>
                  <a:cubicBezTo>
                    <a:pt x="150" y="126"/>
                    <a:pt x="183" y="130"/>
                    <a:pt x="215" y="134"/>
                  </a:cubicBezTo>
                  <a:cubicBezTo>
                    <a:pt x="858" y="222"/>
                    <a:pt x="1640" y="696"/>
                    <a:pt x="1997" y="1315"/>
                  </a:cubicBezTo>
                  <a:cubicBezTo>
                    <a:pt x="1847" y="984"/>
                    <a:pt x="1631" y="697"/>
                    <a:pt x="1342" y="474"/>
                  </a:cubicBezTo>
                  <a:cubicBezTo>
                    <a:pt x="983" y="213"/>
                    <a:pt x="555" y="26"/>
                    <a:pt x="108" y="1"/>
                  </a:cubicBezTo>
                  <a:cubicBezTo>
                    <a:pt x="103" y="1"/>
                    <a:pt x="99" y="0"/>
                    <a:pt x="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59"/>
            <p:cNvSpPr/>
            <p:nvPr/>
          </p:nvSpPr>
          <p:spPr>
            <a:xfrm>
              <a:off x="6203825" y="4266100"/>
              <a:ext cx="43200" cy="24575"/>
            </a:xfrm>
            <a:custGeom>
              <a:rect b="b" l="l" r="r" t="t"/>
              <a:pathLst>
                <a:path extrusionOk="0" h="983" w="1728">
                  <a:moveTo>
                    <a:pt x="77" y="0"/>
                  </a:moveTo>
                  <a:cubicBezTo>
                    <a:pt x="65" y="0"/>
                    <a:pt x="53" y="2"/>
                    <a:pt x="42" y="7"/>
                  </a:cubicBezTo>
                  <a:cubicBezTo>
                    <a:pt x="8" y="27"/>
                    <a:pt x="1" y="78"/>
                    <a:pt x="30" y="105"/>
                  </a:cubicBezTo>
                  <a:cubicBezTo>
                    <a:pt x="73" y="136"/>
                    <a:pt x="54" y="117"/>
                    <a:pt x="102" y="128"/>
                  </a:cubicBezTo>
                  <a:cubicBezTo>
                    <a:pt x="104" y="128"/>
                    <a:pt x="106" y="130"/>
                    <a:pt x="108" y="130"/>
                  </a:cubicBezTo>
                  <a:cubicBezTo>
                    <a:pt x="88" y="131"/>
                    <a:pt x="71" y="140"/>
                    <a:pt x="60" y="159"/>
                  </a:cubicBezTo>
                  <a:cubicBezTo>
                    <a:pt x="30" y="221"/>
                    <a:pt x="90" y="252"/>
                    <a:pt x="107" y="254"/>
                  </a:cubicBezTo>
                  <a:cubicBezTo>
                    <a:pt x="466" y="397"/>
                    <a:pt x="845" y="510"/>
                    <a:pt x="1189" y="666"/>
                  </a:cubicBezTo>
                  <a:cubicBezTo>
                    <a:pt x="933" y="496"/>
                    <a:pt x="657" y="362"/>
                    <a:pt x="379" y="236"/>
                  </a:cubicBezTo>
                  <a:cubicBezTo>
                    <a:pt x="305" y="202"/>
                    <a:pt x="231" y="171"/>
                    <a:pt x="157" y="141"/>
                  </a:cubicBezTo>
                  <a:cubicBezTo>
                    <a:pt x="153" y="140"/>
                    <a:pt x="150" y="139"/>
                    <a:pt x="148" y="138"/>
                  </a:cubicBezTo>
                  <a:lnTo>
                    <a:pt x="148" y="138"/>
                  </a:lnTo>
                  <a:cubicBezTo>
                    <a:pt x="479" y="194"/>
                    <a:pt x="725" y="309"/>
                    <a:pt x="1019" y="469"/>
                  </a:cubicBezTo>
                  <a:cubicBezTo>
                    <a:pt x="1277" y="622"/>
                    <a:pt x="1519" y="774"/>
                    <a:pt x="1728" y="982"/>
                  </a:cubicBezTo>
                  <a:cubicBezTo>
                    <a:pt x="1408" y="594"/>
                    <a:pt x="997" y="264"/>
                    <a:pt x="518" y="100"/>
                  </a:cubicBezTo>
                  <a:cubicBezTo>
                    <a:pt x="407" y="63"/>
                    <a:pt x="294" y="37"/>
                    <a:pt x="180" y="16"/>
                  </a:cubicBezTo>
                  <a:cubicBezTo>
                    <a:pt x="147" y="13"/>
                    <a:pt x="111" y="0"/>
                    <a:pt x="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59"/>
            <p:cNvSpPr/>
            <p:nvPr/>
          </p:nvSpPr>
          <p:spPr>
            <a:xfrm>
              <a:off x="6170350" y="4278875"/>
              <a:ext cx="50150" cy="50275"/>
            </a:xfrm>
            <a:custGeom>
              <a:rect b="b" l="l" r="r" t="t"/>
              <a:pathLst>
                <a:path extrusionOk="0" h="2011" w="2006">
                  <a:moveTo>
                    <a:pt x="1" y="1"/>
                  </a:moveTo>
                  <a:cubicBezTo>
                    <a:pt x="119" y="231"/>
                    <a:pt x="189" y="490"/>
                    <a:pt x="309" y="726"/>
                  </a:cubicBezTo>
                  <a:cubicBezTo>
                    <a:pt x="538" y="1174"/>
                    <a:pt x="806" y="1512"/>
                    <a:pt x="1177" y="1738"/>
                  </a:cubicBezTo>
                  <a:cubicBezTo>
                    <a:pt x="591" y="1467"/>
                    <a:pt x="216" y="818"/>
                    <a:pt x="4" y="183"/>
                  </a:cubicBezTo>
                  <a:lnTo>
                    <a:pt x="4" y="183"/>
                  </a:lnTo>
                  <a:cubicBezTo>
                    <a:pt x="72" y="482"/>
                    <a:pt x="132" y="787"/>
                    <a:pt x="286" y="1056"/>
                  </a:cubicBezTo>
                  <a:cubicBezTo>
                    <a:pt x="520" y="1472"/>
                    <a:pt x="912" y="1821"/>
                    <a:pt x="1380" y="1942"/>
                  </a:cubicBezTo>
                  <a:cubicBezTo>
                    <a:pt x="1386" y="1944"/>
                    <a:pt x="1392" y="1945"/>
                    <a:pt x="1397" y="1945"/>
                  </a:cubicBezTo>
                  <a:cubicBezTo>
                    <a:pt x="1433" y="1945"/>
                    <a:pt x="1457" y="1909"/>
                    <a:pt x="1453" y="1877"/>
                  </a:cubicBezTo>
                  <a:lnTo>
                    <a:pt x="1453" y="1877"/>
                  </a:lnTo>
                  <a:cubicBezTo>
                    <a:pt x="1585" y="1929"/>
                    <a:pt x="1728" y="1973"/>
                    <a:pt x="1884" y="2004"/>
                  </a:cubicBezTo>
                  <a:cubicBezTo>
                    <a:pt x="1896" y="2008"/>
                    <a:pt x="1907" y="2010"/>
                    <a:pt x="1918" y="2010"/>
                  </a:cubicBezTo>
                  <a:cubicBezTo>
                    <a:pt x="1966" y="2010"/>
                    <a:pt x="2005" y="1968"/>
                    <a:pt x="1978" y="1916"/>
                  </a:cubicBezTo>
                  <a:cubicBezTo>
                    <a:pt x="1949" y="1873"/>
                    <a:pt x="1883" y="1882"/>
                    <a:pt x="1837" y="1864"/>
                  </a:cubicBezTo>
                  <a:cubicBezTo>
                    <a:pt x="1806" y="1857"/>
                    <a:pt x="1776" y="1849"/>
                    <a:pt x="1746" y="1842"/>
                  </a:cubicBezTo>
                  <a:cubicBezTo>
                    <a:pt x="1745" y="1816"/>
                    <a:pt x="1729" y="1789"/>
                    <a:pt x="1698" y="1781"/>
                  </a:cubicBezTo>
                  <a:cubicBezTo>
                    <a:pt x="971" y="1451"/>
                    <a:pt x="674" y="806"/>
                    <a:pt x="209" y="158"/>
                  </a:cubicBezTo>
                  <a:lnTo>
                    <a:pt x="209" y="158"/>
                  </a:lnTo>
                  <a:cubicBezTo>
                    <a:pt x="365" y="446"/>
                    <a:pt x="482" y="758"/>
                    <a:pt x="665" y="1030"/>
                  </a:cubicBezTo>
                  <a:cubicBezTo>
                    <a:pt x="788" y="1214"/>
                    <a:pt x="932" y="1386"/>
                    <a:pt x="1097" y="1534"/>
                  </a:cubicBezTo>
                  <a:cubicBezTo>
                    <a:pt x="833" y="1334"/>
                    <a:pt x="623" y="1061"/>
                    <a:pt x="410" y="727"/>
                  </a:cubicBezTo>
                  <a:cubicBezTo>
                    <a:pt x="259" y="493"/>
                    <a:pt x="154" y="23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59"/>
            <p:cNvSpPr/>
            <p:nvPr/>
          </p:nvSpPr>
          <p:spPr>
            <a:xfrm>
              <a:off x="6123450" y="4308700"/>
              <a:ext cx="49500" cy="10775"/>
            </a:xfrm>
            <a:custGeom>
              <a:rect b="b" l="l" r="r" t="t"/>
              <a:pathLst>
                <a:path extrusionOk="0" h="431" w="1980">
                  <a:moveTo>
                    <a:pt x="822" y="0"/>
                  </a:moveTo>
                  <a:cubicBezTo>
                    <a:pt x="550" y="0"/>
                    <a:pt x="278" y="57"/>
                    <a:pt x="47" y="200"/>
                  </a:cubicBezTo>
                  <a:cubicBezTo>
                    <a:pt x="1" y="226"/>
                    <a:pt x="10" y="297"/>
                    <a:pt x="57" y="312"/>
                  </a:cubicBezTo>
                  <a:cubicBezTo>
                    <a:pt x="46" y="319"/>
                    <a:pt x="36" y="327"/>
                    <a:pt x="27" y="337"/>
                  </a:cubicBezTo>
                  <a:cubicBezTo>
                    <a:pt x="7" y="372"/>
                    <a:pt x="26" y="419"/>
                    <a:pt x="64" y="430"/>
                  </a:cubicBezTo>
                  <a:cubicBezTo>
                    <a:pt x="70" y="430"/>
                    <a:pt x="75" y="430"/>
                    <a:pt x="79" y="430"/>
                  </a:cubicBezTo>
                  <a:cubicBezTo>
                    <a:pt x="123" y="430"/>
                    <a:pt x="120" y="413"/>
                    <a:pt x="176" y="399"/>
                  </a:cubicBezTo>
                  <a:cubicBezTo>
                    <a:pt x="472" y="302"/>
                    <a:pt x="715" y="285"/>
                    <a:pt x="1028" y="285"/>
                  </a:cubicBezTo>
                  <a:cubicBezTo>
                    <a:pt x="1038" y="285"/>
                    <a:pt x="1048" y="285"/>
                    <a:pt x="1058" y="285"/>
                  </a:cubicBezTo>
                  <a:cubicBezTo>
                    <a:pt x="1392" y="293"/>
                    <a:pt x="1663" y="309"/>
                    <a:pt x="1980" y="421"/>
                  </a:cubicBezTo>
                  <a:cubicBezTo>
                    <a:pt x="1641" y="250"/>
                    <a:pt x="1261" y="164"/>
                    <a:pt x="882" y="164"/>
                  </a:cubicBezTo>
                  <a:cubicBezTo>
                    <a:pt x="771" y="164"/>
                    <a:pt x="661" y="171"/>
                    <a:pt x="552" y="186"/>
                  </a:cubicBezTo>
                  <a:cubicBezTo>
                    <a:pt x="433" y="200"/>
                    <a:pt x="317" y="224"/>
                    <a:pt x="202" y="258"/>
                  </a:cubicBezTo>
                  <a:cubicBezTo>
                    <a:pt x="201" y="258"/>
                    <a:pt x="199" y="259"/>
                    <a:pt x="198" y="259"/>
                  </a:cubicBezTo>
                  <a:lnTo>
                    <a:pt x="198" y="259"/>
                  </a:lnTo>
                  <a:cubicBezTo>
                    <a:pt x="391" y="163"/>
                    <a:pt x="595" y="133"/>
                    <a:pt x="794" y="114"/>
                  </a:cubicBezTo>
                  <a:cubicBezTo>
                    <a:pt x="850" y="108"/>
                    <a:pt x="910" y="105"/>
                    <a:pt x="970" y="105"/>
                  </a:cubicBezTo>
                  <a:cubicBezTo>
                    <a:pt x="1087" y="105"/>
                    <a:pt x="1205" y="116"/>
                    <a:pt x="1302" y="130"/>
                  </a:cubicBezTo>
                  <a:cubicBezTo>
                    <a:pt x="1422" y="145"/>
                    <a:pt x="1570" y="170"/>
                    <a:pt x="1695" y="218"/>
                  </a:cubicBezTo>
                  <a:cubicBezTo>
                    <a:pt x="1490" y="121"/>
                    <a:pt x="1269" y="51"/>
                    <a:pt x="1046" y="12"/>
                  </a:cubicBezTo>
                  <a:cubicBezTo>
                    <a:pt x="972" y="4"/>
                    <a:pt x="897" y="0"/>
                    <a:pt x="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59"/>
            <p:cNvSpPr/>
            <p:nvPr/>
          </p:nvSpPr>
          <p:spPr>
            <a:xfrm>
              <a:off x="6083925" y="4249725"/>
              <a:ext cx="16150" cy="39600"/>
            </a:xfrm>
            <a:custGeom>
              <a:rect b="b" l="l" r="r" t="t"/>
              <a:pathLst>
                <a:path extrusionOk="0" h="1584" w="646">
                  <a:moveTo>
                    <a:pt x="330" y="1"/>
                  </a:moveTo>
                  <a:lnTo>
                    <a:pt x="330" y="1"/>
                  </a:lnTo>
                  <a:cubicBezTo>
                    <a:pt x="193" y="139"/>
                    <a:pt x="69" y="295"/>
                    <a:pt x="29" y="491"/>
                  </a:cubicBezTo>
                  <a:cubicBezTo>
                    <a:pt x="1" y="638"/>
                    <a:pt x="5" y="798"/>
                    <a:pt x="46" y="945"/>
                  </a:cubicBezTo>
                  <a:cubicBezTo>
                    <a:pt x="51" y="944"/>
                    <a:pt x="57" y="944"/>
                    <a:pt x="62" y="944"/>
                  </a:cubicBezTo>
                  <a:cubicBezTo>
                    <a:pt x="105" y="944"/>
                    <a:pt x="147" y="966"/>
                    <a:pt x="164" y="1019"/>
                  </a:cubicBezTo>
                  <a:cubicBezTo>
                    <a:pt x="186" y="1084"/>
                    <a:pt x="209" y="1146"/>
                    <a:pt x="243" y="1207"/>
                  </a:cubicBezTo>
                  <a:cubicBezTo>
                    <a:pt x="271" y="1259"/>
                    <a:pt x="309" y="1306"/>
                    <a:pt x="336" y="1357"/>
                  </a:cubicBezTo>
                  <a:cubicBezTo>
                    <a:pt x="339" y="1358"/>
                    <a:pt x="342" y="1359"/>
                    <a:pt x="346" y="1359"/>
                  </a:cubicBezTo>
                  <a:cubicBezTo>
                    <a:pt x="352" y="1359"/>
                    <a:pt x="360" y="1357"/>
                    <a:pt x="370" y="1352"/>
                  </a:cubicBezTo>
                  <a:cubicBezTo>
                    <a:pt x="374" y="1350"/>
                    <a:pt x="377" y="1347"/>
                    <a:pt x="379" y="1345"/>
                  </a:cubicBezTo>
                  <a:cubicBezTo>
                    <a:pt x="435" y="1433"/>
                    <a:pt x="501" y="1512"/>
                    <a:pt x="567" y="1571"/>
                  </a:cubicBezTo>
                  <a:cubicBezTo>
                    <a:pt x="576" y="1580"/>
                    <a:pt x="586" y="1584"/>
                    <a:pt x="597" y="1584"/>
                  </a:cubicBezTo>
                  <a:cubicBezTo>
                    <a:pt x="621" y="1584"/>
                    <a:pt x="645" y="1566"/>
                    <a:pt x="644" y="1539"/>
                  </a:cubicBezTo>
                  <a:cubicBezTo>
                    <a:pt x="644" y="1530"/>
                    <a:pt x="640" y="1519"/>
                    <a:pt x="634" y="1511"/>
                  </a:cubicBezTo>
                  <a:lnTo>
                    <a:pt x="634" y="1511"/>
                  </a:lnTo>
                  <a:cubicBezTo>
                    <a:pt x="635" y="1513"/>
                    <a:pt x="636" y="1514"/>
                    <a:pt x="637" y="1514"/>
                  </a:cubicBezTo>
                  <a:cubicBezTo>
                    <a:pt x="637" y="1514"/>
                    <a:pt x="635" y="1511"/>
                    <a:pt x="630" y="1506"/>
                  </a:cubicBezTo>
                  <a:cubicBezTo>
                    <a:pt x="607" y="1478"/>
                    <a:pt x="597" y="1464"/>
                    <a:pt x="564" y="1418"/>
                  </a:cubicBezTo>
                  <a:cubicBezTo>
                    <a:pt x="433" y="1242"/>
                    <a:pt x="309" y="1016"/>
                    <a:pt x="296" y="857"/>
                  </a:cubicBezTo>
                  <a:cubicBezTo>
                    <a:pt x="279" y="719"/>
                    <a:pt x="275" y="540"/>
                    <a:pt x="326" y="398"/>
                  </a:cubicBezTo>
                  <a:lnTo>
                    <a:pt x="326" y="398"/>
                  </a:lnTo>
                  <a:cubicBezTo>
                    <a:pt x="247" y="552"/>
                    <a:pt x="224" y="731"/>
                    <a:pt x="228" y="902"/>
                  </a:cubicBezTo>
                  <a:cubicBezTo>
                    <a:pt x="233" y="990"/>
                    <a:pt x="254" y="1077"/>
                    <a:pt x="285" y="1158"/>
                  </a:cubicBezTo>
                  <a:cubicBezTo>
                    <a:pt x="260" y="1123"/>
                    <a:pt x="235" y="1082"/>
                    <a:pt x="209" y="1032"/>
                  </a:cubicBezTo>
                  <a:cubicBezTo>
                    <a:pt x="126" y="870"/>
                    <a:pt x="72" y="613"/>
                    <a:pt x="111" y="417"/>
                  </a:cubicBezTo>
                  <a:cubicBezTo>
                    <a:pt x="145" y="263"/>
                    <a:pt x="228" y="130"/>
                    <a:pt x="3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59"/>
            <p:cNvSpPr/>
            <p:nvPr/>
          </p:nvSpPr>
          <p:spPr>
            <a:xfrm>
              <a:off x="6094675" y="4252750"/>
              <a:ext cx="18675" cy="36450"/>
            </a:xfrm>
            <a:custGeom>
              <a:rect b="b" l="l" r="r" t="t"/>
              <a:pathLst>
                <a:path extrusionOk="0" h="1458" w="747">
                  <a:moveTo>
                    <a:pt x="165" y="0"/>
                  </a:moveTo>
                  <a:cubicBezTo>
                    <a:pt x="72" y="81"/>
                    <a:pt x="57" y="216"/>
                    <a:pt x="43" y="332"/>
                  </a:cubicBezTo>
                  <a:cubicBezTo>
                    <a:pt x="0" y="711"/>
                    <a:pt x="232" y="1055"/>
                    <a:pt x="484" y="1316"/>
                  </a:cubicBezTo>
                  <a:cubicBezTo>
                    <a:pt x="520" y="1351"/>
                    <a:pt x="558" y="1383"/>
                    <a:pt x="597" y="1413"/>
                  </a:cubicBezTo>
                  <a:cubicBezTo>
                    <a:pt x="622" y="1431"/>
                    <a:pt x="646" y="1458"/>
                    <a:pt x="678" y="1458"/>
                  </a:cubicBezTo>
                  <a:cubicBezTo>
                    <a:pt x="683" y="1458"/>
                    <a:pt x="689" y="1457"/>
                    <a:pt x="694" y="1455"/>
                  </a:cubicBezTo>
                  <a:cubicBezTo>
                    <a:pt x="726" y="1447"/>
                    <a:pt x="747" y="1410"/>
                    <a:pt x="739" y="1378"/>
                  </a:cubicBezTo>
                  <a:cubicBezTo>
                    <a:pt x="733" y="1357"/>
                    <a:pt x="715" y="1343"/>
                    <a:pt x="697" y="1332"/>
                  </a:cubicBezTo>
                  <a:cubicBezTo>
                    <a:pt x="657" y="1302"/>
                    <a:pt x="636" y="1286"/>
                    <a:pt x="579" y="1232"/>
                  </a:cubicBezTo>
                  <a:cubicBezTo>
                    <a:pt x="418" y="1069"/>
                    <a:pt x="323" y="940"/>
                    <a:pt x="202" y="734"/>
                  </a:cubicBezTo>
                  <a:cubicBezTo>
                    <a:pt x="123" y="580"/>
                    <a:pt x="83" y="417"/>
                    <a:pt x="92" y="227"/>
                  </a:cubicBezTo>
                  <a:cubicBezTo>
                    <a:pt x="98" y="150"/>
                    <a:pt x="107" y="65"/>
                    <a:pt x="1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59"/>
            <p:cNvSpPr/>
            <p:nvPr/>
          </p:nvSpPr>
          <p:spPr>
            <a:xfrm>
              <a:off x="6098375" y="4255900"/>
              <a:ext cx="18650" cy="30850"/>
            </a:xfrm>
            <a:custGeom>
              <a:rect b="b" l="l" r="r" t="t"/>
              <a:pathLst>
                <a:path extrusionOk="0" h="1234" w="746">
                  <a:moveTo>
                    <a:pt x="15" y="1"/>
                  </a:moveTo>
                  <a:lnTo>
                    <a:pt x="15" y="1"/>
                  </a:lnTo>
                  <a:cubicBezTo>
                    <a:pt x="0" y="166"/>
                    <a:pt x="22" y="333"/>
                    <a:pt x="73" y="490"/>
                  </a:cubicBezTo>
                  <a:cubicBezTo>
                    <a:pt x="116" y="616"/>
                    <a:pt x="188" y="729"/>
                    <a:pt x="265" y="836"/>
                  </a:cubicBezTo>
                  <a:cubicBezTo>
                    <a:pt x="350" y="949"/>
                    <a:pt x="440" y="1058"/>
                    <a:pt x="547" y="1150"/>
                  </a:cubicBezTo>
                  <a:cubicBezTo>
                    <a:pt x="587" y="1179"/>
                    <a:pt x="618" y="1229"/>
                    <a:pt x="669" y="1234"/>
                  </a:cubicBezTo>
                  <a:cubicBezTo>
                    <a:pt x="670" y="1234"/>
                    <a:pt x="671" y="1234"/>
                    <a:pt x="671" y="1234"/>
                  </a:cubicBezTo>
                  <a:cubicBezTo>
                    <a:pt x="713" y="1234"/>
                    <a:pt x="746" y="1184"/>
                    <a:pt x="727" y="1146"/>
                  </a:cubicBezTo>
                  <a:cubicBezTo>
                    <a:pt x="695" y="1098"/>
                    <a:pt x="635" y="1067"/>
                    <a:pt x="595" y="1023"/>
                  </a:cubicBezTo>
                  <a:cubicBezTo>
                    <a:pt x="290" y="726"/>
                    <a:pt x="28" y="436"/>
                    <a:pt x="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59"/>
            <p:cNvSpPr/>
            <p:nvPr/>
          </p:nvSpPr>
          <p:spPr>
            <a:xfrm>
              <a:off x="6100500" y="4255925"/>
              <a:ext cx="17600" cy="27350"/>
            </a:xfrm>
            <a:custGeom>
              <a:rect b="b" l="l" r="r" t="t"/>
              <a:pathLst>
                <a:path extrusionOk="0" h="1094" w="704">
                  <a:moveTo>
                    <a:pt x="53" y="1"/>
                  </a:moveTo>
                  <a:cubicBezTo>
                    <a:pt x="1" y="286"/>
                    <a:pt x="142" y="525"/>
                    <a:pt x="301" y="759"/>
                  </a:cubicBezTo>
                  <a:cubicBezTo>
                    <a:pt x="381" y="870"/>
                    <a:pt x="475" y="970"/>
                    <a:pt x="571" y="1066"/>
                  </a:cubicBezTo>
                  <a:cubicBezTo>
                    <a:pt x="587" y="1081"/>
                    <a:pt x="604" y="1094"/>
                    <a:pt x="627" y="1094"/>
                  </a:cubicBezTo>
                  <a:cubicBezTo>
                    <a:pt x="628" y="1094"/>
                    <a:pt x="628" y="1094"/>
                    <a:pt x="628" y="1094"/>
                  </a:cubicBezTo>
                  <a:cubicBezTo>
                    <a:pt x="671" y="1094"/>
                    <a:pt x="703" y="1046"/>
                    <a:pt x="684" y="1007"/>
                  </a:cubicBezTo>
                  <a:cubicBezTo>
                    <a:pt x="651" y="956"/>
                    <a:pt x="595" y="921"/>
                    <a:pt x="554" y="873"/>
                  </a:cubicBezTo>
                  <a:cubicBezTo>
                    <a:pt x="410" y="733"/>
                    <a:pt x="313" y="618"/>
                    <a:pt x="209" y="464"/>
                  </a:cubicBezTo>
                  <a:cubicBezTo>
                    <a:pt x="110" y="326"/>
                    <a:pt x="42" y="174"/>
                    <a:pt x="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59"/>
            <p:cNvSpPr/>
            <p:nvPr/>
          </p:nvSpPr>
          <p:spPr>
            <a:xfrm>
              <a:off x="6091875" y="4256275"/>
              <a:ext cx="20625" cy="36450"/>
            </a:xfrm>
            <a:custGeom>
              <a:rect b="b" l="l" r="r" t="t"/>
              <a:pathLst>
                <a:path extrusionOk="0" h="1458" w="825">
                  <a:moveTo>
                    <a:pt x="132" y="0"/>
                  </a:moveTo>
                  <a:lnTo>
                    <a:pt x="132" y="0"/>
                  </a:lnTo>
                  <a:cubicBezTo>
                    <a:pt x="17" y="261"/>
                    <a:pt x="1" y="570"/>
                    <a:pt x="110" y="837"/>
                  </a:cubicBezTo>
                  <a:cubicBezTo>
                    <a:pt x="202" y="1052"/>
                    <a:pt x="379" y="1222"/>
                    <a:pt x="568" y="1353"/>
                  </a:cubicBezTo>
                  <a:cubicBezTo>
                    <a:pt x="629" y="1388"/>
                    <a:pt x="686" y="1442"/>
                    <a:pt x="754" y="1458"/>
                  </a:cubicBezTo>
                  <a:cubicBezTo>
                    <a:pt x="792" y="1458"/>
                    <a:pt x="825" y="1417"/>
                    <a:pt x="812" y="1378"/>
                  </a:cubicBezTo>
                  <a:cubicBezTo>
                    <a:pt x="795" y="1328"/>
                    <a:pt x="725" y="1311"/>
                    <a:pt x="685" y="1279"/>
                  </a:cubicBezTo>
                  <a:cubicBezTo>
                    <a:pt x="560" y="1200"/>
                    <a:pt x="497" y="1146"/>
                    <a:pt x="385" y="1031"/>
                  </a:cubicBezTo>
                  <a:cubicBezTo>
                    <a:pt x="132" y="786"/>
                    <a:pt x="25" y="388"/>
                    <a:pt x="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59"/>
            <p:cNvSpPr/>
            <p:nvPr/>
          </p:nvSpPr>
          <p:spPr>
            <a:xfrm>
              <a:off x="6177150" y="4238850"/>
              <a:ext cx="12550" cy="27825"/>
            </a:xfrm>
            <a:custGeom>
              <a:rect b="b" l="l" r="r" t="t"/>
              <a:pathLst>
                <a:path extrusionOk="0" h="1113" w="502">
                  <a:moveTo>
                    <a:pt x="10" y="0"/>
                  </a:moveTo>
                  <a:lnTo>
                    <a:pt x="10" y="0"/>
                  </a:lnTo>
                  <a:cubicBezTo>
                    <a:pt x="93" y="180"/>
                    <a:pt x="159" y="373"/>
                    <a:pt x="217" y="567"/>
                  </a:cubicBezTo>
                  <a:cubicBezTo>
                    <a:pt x="149" y="414"/>
                    <a:pt x="75" y="263"/>
                    <a:pt x="1" y="116"/>
                  </a:cubicBezTo>
                  <a:lnTo>
                    <a:pt x="1" y="116"/>
                  </a:lnTo>
                  <a:cubicBezTo>
                    <a:pt x="74" y="354"/>
                    <a:pt x="134" y="600"/>
                    <a:pt x="216" y="837"/>
                  </a:cubicBezTo>
                  <a:cubicBezTo>
                    <a:pt x="252" y="951"/>
                    <a:pt x="277" y="1032"/>
                    <a:pt x="292" y="1038"/>
                  </a:cubicBezTo>
                  <a:cubicBezTo>
                    <a:pt x="302" y="1048"/>
                    <a:pt x="316" y="1053"/>
                    <a:pt x="329" y="1053"/>
                  </a:cubicBezTo>
                  <a:cubicBezTo>
                    <a:pt x="340" y="1053"/>
                    <a:pt x="351" y="1050"/>
                    <a:pt x="360" y="1043"/>
                  </a:cubicBezTo>
                  <a:cubicBezTo>
                    <a:pt x="362" y="1054"/>
                    <a:pt x="366" y="1064"/>
                    <a:pt x="369" y="1074"/>
                  </a:cubicBezTo>
                  <a:cubicBezTo>
                    <a:pt x="365" y="1065"/>
                    <a:pt x="364" y="1062"/>
                    <a:pt x="363" y="1062"/>
                  </a:cubicBezTo>
                  <a:lnTo>
                    <a:pt x="363" y="1062"/>
                  </a:lnTo>
                  <a:cubicBezTo>
                    <a:pt x="363" y="1062"/>
                    <a:pt x="368" y="1075"/>
                    <a:pt x="373" y="1084"/>
                  </a:cubicBezTo>
                  <a:cubicBezTo>
                    <a:pt x="374" y="1084"/>
                    <a:pt x="374" y="1085"/>
                    <a:pt x="374" y="1085"/>
                  </a:cubicBezTo>
                  <a:cubicBezTo>
                    <a:pt x="384" y="1103"/>
                    <a:pt x="405" y="1112"/>
                    <a:pt x="425" y="1112"/>
                  </a:cubicBezTo>
                  <a:cubicBezTo>
                    <a:pt x="453" y="1112"/>
                    <a:pt x="480" y="1096"/>
                    <a:pt x="483" y="1063"/>
                  </a:cubicBezTo>
                  <a:cubicBezTo>
                    <a:pt x="479" y="1018"/>
                    <a:pt x="460" y="947"/>
                    <a:pt x="432" y="862"/>
                  </a:cubicBezTo>
                  <a:lnTo>
                    <a:pt x="432" y="862"/>
                  </a:lnTo>
                  <a:cubicBezTo>
                    <a:pt x="434" y="862"/>
                    <a:pt x="435" y="862"/>
                    <a:pt x="437" y="862"/>
                  </a:cubicBezTo>
                  <a:cubicBezTo>
                    <a:pt x="471" y="862"/>
                    <a:pt x="502" y="827"/>
                    <a:pt x="489" y="791"/>
                  </a:cubicBezTo>
                  <a:cubicBezTo>
                    <a:pt x="417" y="518"/>
                    <a:pt x="280" y="270"/>
                    <a:pt x="112" y="45"/>
                  </a:cubicBezTo>
                  <a:lnTo>
                    <a:pt x="112" y="45"/>
                  </a:lnTo>
                  <a:cubicBezTo>
                    <a:pt x="190" y="221"/>
                    <a:pt x="257" y="384"/>
                    <a:pt x="314" y="565"/>
                  </a:cubicBezTo>
                  <a:cubicBezTo>
                    <a:pt x="223" y="361"/>
                    <a:pt x="109" y="144"/>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59"/>
            <p:cNvSpPr/>
            <p:nvPr/>
          </p:nvSpPr>
          <p:spPr>
            <a:xfrm>
              <a:off x="6176750" y="4245500"/>
              <a:ext cx="6125" cy="17175"/>
            </a:xfrm>
            <a:custGeom>
              <a:rect b="b" l="l" r="r" t="t"/>
              <a:pathLst>
                <a:path extrusionOk="0" h="687" w="245">
                  <a:moveTo>
                    <a:pt x="0" y="1"/>
                  </a:moveTo>
                  <a:cubicBezTo>
                    <a:pt x="47" y="208"/>
                    <a:pt x="85" y="417"/>
                    <a:pt x="144" y="622"/>
                  </a:cubicBezTo>
                  <a:cubicBezTo>
                    <a:pt x="158" y="661"/>
                    <a:pt x="147" y="656"/>
                    <a:pt x="175" y="681"/>
                  </a:cubicBezTo>
                  <a:cubicBezTo>
                    <a:pt x="182" y="685"/>
                    <a:pt x="189" y="686"/>
                    <a:pt x="197" y="686"/>
                  </a:cubicBezTo>
                  <a:cubicBezTo>
                    <a:pt x="219" y="686"/>
                    <a:pt x="242" y="671"/>
                    <a:pt x="242" y="648"/>
                  </a:cubicBezTo>
                  <a:cubicBezTo>
                    <a:pt x="244" y="625"/>
                    <a:pt x="233" y="603"/>
                    <a:pt x="228" y="583"/>
                  </a:cubicBezTo>
                  <a:cubicBezTo>
                    <a:pt x="164" y="383"/>
                    <a:pt x="84" y="19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59"/>
            <p:cNvSpPr/>
            <p:nvPr/>
          </p:nvSpPr>
          <p:spPr>
            <a:xfrm>
              <a:off x="6176125" y="4249600"/>
              <a:ext cx="3975" cy="11800"/>
            </a:xfrm>
            <a:custGeom>
              <a:rect b="b" l="l" r="r" t="t"/>
              <a:pathLst>
                <a:path extrusionOk="0" h="472" w="159">
                  <a:moveTo>
                    <a:pt x="1" y="1"/>
                  </a:moveTo>
                  <a:lnTo>
                    <a:pt x="1" y="1"/>
                  </a:lnTo>
                  <a:cubicBezTo>
                    <a:pt x="21" y="151"/>
                    <a:pt x="43" y="302"/>
                    <a:pt x="93" y="448"/>
                  </a:cubicBezTo>
                  <a:cubicBezTo>
                    <a:pt x="97" y="464"/>
                    <a:pt x="111" y="471"/>
                    <a:pt x="125" y="471"/>
                  </a:cubicBezTo>
                  <a:cubicBezTo>
                    <a:pt x="141" y="471"/>
                    <a:pt x="157" y="462"/>
                    <a:pt x="158" y="443"/>
                  </a:cubicBezTo>
                  <a:cubicBezTo>
                    <a:pt x="122" y="293"/>
                    <a:pt x="52" y="149"/>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59"/>
            <p:cNvSpPr/>
            <p:nvPr/>
          </p:nvSpPr>
          <p:spPr>
            <a:xfrm>
              <a:off x="6175375" y="4251775"/>
              <a:ext cx="2225" cy="8825"/>
            </a:xfrm>
            <a:custGeom>
              <a:rect b="b" l="l" r="r" t="t"/>
              <a:pathLst>
                <a:path extrusionOk="0" h="353" w="89">
                  <a:moveTo>
                    <a:pt x="15" y="0"/>
                  </a:moveTo>
                  <a:lnTo>
                    <a:pt x="15" y="0"/>
                  </a:lnTo>
                  <a:cubicBezTo>
                    <a:pt x="1" y="96"/>
                    <a:pt x="11" y="193"/>
                    <a:pt x="29" y="289"/>
                  </a:cubicBezTo>
                  <a:cubicBezTo>
                    <a:pt x="35" y="310"/>
                    <a:pt x="31" y="351"/>
                    <a:pt x="61" y="352"/>
                  </a:cubicBezTo>
                  <a:cubicBezTo>
                    <a:pt x="77" y="352"/>
                    <a:pt x="88" y="337"/>
                    <a:pt x="85" y="321"/>
                  </a:cubicBezTo>
                  <a:cubicBezTo>
                    <a:pt x="67" y="213"/>
                    <a:pt x="30" y="108"/>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59"/>
            <p:cNvSpPr/>
            <p:nvPr/>
          </p:nvSpPr>
          <p:spPr>
            <a:xfrm>
              <a:off x="6174200" y="4252825"/>
              <a:ext cx="900" cy="3450"/>
            </a:xfrm>
            <a:custGeom>
              <a:rect b="b" l="l" r="r" t="t"/>
              <a:pathLst>
                <a:path extrusionOk="0" h="138" w="36">
                  <a:moveTo>
                    <a:pt x="26" y="0"/>
                  </a:moveTo>
                  <a:cubicBezTo>
                    <a:pt x="21" y="10"/>
                    <a:pt x="0" y="137"/>
                    <a:pt x="22" y="137"/>
                  </a:cubicBezTo>
                  <a:cubicBezTo>
                    <a:pt x="24" y="137"/>
                    <a:pt x="27" y="135"/>
                    <a:pt x="31" y="131"/>
                  </a:cubicBezTo>
                  <a:cubicBezTo>
                    <a:pt x="35" y="88"/>
                    <a:pt x="24" y="44"/>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59"/>
            <p:cNvSpPr/>
            <p:nvPr/>
          </p:nvSpPr>
          <p:spPr>
            <a:xfrm>
              <a:off x="6183200" y="4241850"/>
              <a:ext cx="7925" cy="15125"/>
            </a:xfrm>
            <a:custGeom>
              <a:rect b="b" l="l" r="r" t="t"/>
              <a:pathLst>
                <a:path extrusionOk="0" h="605" w="317">
                  <a:moveTo>
                    <a:pt x="1" y="1"/>
                  </a:moveTo>
                  <a:lnTo>
                    <a:pt x="1" y="1"/>
                  </a:lnTo>
                  <a:cubicBezTo>
                    <a:pt x="89" y="178"/>
                    <a:pt x="150" y="341"/>
                    <a:pt x="215" y="534"/>
                  </a:cubicBezTo>
                  <a:cubicBezTo>
                    <a:pt x="234" y="573"/>
                    <a:pt x="223" y="577"/>
                    <a:pt x="249" y="599"/>
                  </a:cubicBezTo>
                  <a:cubicBezTo>
                    <a:pt x="255" y="603"/>
                    <a:pt x="261" y="604"/>
                    <a:pt x="268" y="604"/>
                  </a:cubicBezTo>
                  <a:cubicBezTo>
                    <a:pt x="293" y="604"/>
                    <a:pt x="317" y="579"/>
                    <a:pt x="309" y="553"/>
                  </a:cubicBezTo>
                  <a:cubicBezTo>
                    <a:pt x="249" y="349"/>
                    <a:pt x="136" y="16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59"/>
            <p:cNvSpPr/>
            <p:nvPr/>
          </p:nvSpPr>
          <p:spPr>
            <a:xfrm>
              <a:off x="6186425" y="4242875"/>
              <a:ext cx="5300" cy="10050"/>
            </a:xfrm>
            <a:custGeom>
              <a:rect b="b" l="l" r="r" t="t"/>
              <a:pathLst>
                <a:path extrusionOk="0" h="402" w="212">
                  <a:moveTo>
                    <a:pt x="1" y="1"/>
                  </a:moveTo>
                  <a:lnTo>
                    <a:pt x="1" y="1"/>
                  </a:lnTo>
                  <a:cubicBezTo>
                    <a:pt x="46" y="124"/>
                    <a:pt x="104" y="269"/>
                    <a:pt x="154" y="384"/>
                  </a:cubicBezTo>
                  <a:cubicBezTo>
                    <a:pt x="156" y="395"/>
                    <a:pt x="168" y="401"/>
                    <a:pt x="181" y="401"/>
                  </a:cubicBezTo>
                  <a:cubicBezTo>
                    <a:pt x="196" y="401"/>
                    <a:pt x="212" y="391"/>
                    <a:pt x="208" y="366"/>
                  </a:cubicBezTo>
                  <a:cubicBezTo>
                    <a:pt x="163" y="233"/>
                    <a:pt x="81" y="116"/>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59"/>
            <p:cNvSpPr/>
            <p:nvPr/>
          </p:nvSpPr>
          <p:spPr>
            <a:xfrm>
              <a:off x="6188700" y="4243675"/>
              <a:ext cx="3000" cy="4225"/>
            </a:xfrm>
            <a:custGeom>
              <a:rect b="b" l="l" r="r" t="t"/>
              <a:pathLst>
                <a:path extrusionOk="0" h="169" w="120">
                  <a:moveTo>
                    <a:pt x="0" y="1"/>
                  </a:moveTo>
                  <a:lnTo>
                    <a:pt x="0" y="1"/>
                  </a:lnTo>
                  <a:cubicBezTo>
                    <a:pt x="23" y="54"/>
                    <a:pt x="39" y="111"/>
                    <a:pt x="63" y="166"/>
                  </a:cubicBezTo>
                  <a:cubicBezTo>
                    <a:pt x="68" y="167"/>
                    <a:pt x="72" y="168"/>
                    <a:pt x="75" y="168"/>
                  </a:cubicBezTo>
                  <a:cubicBezTo>
                    <a:pt x="119" y="168"/>
                    <a:pt x="15" y="1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59"/>
            <p:cNvSpPr/>
            <p:nvPr/>
          </p:nvSpPr>
          <p:spPr>
            <a:xfrm>
              <a:off x="6261300" y="4328875"/>
              <a:ext cx="7100" cy="22050"/>
            </a:xfrm>
            <a:custGeom>
              <a:rect b="b" l="l" r="r" t="t"/>
              <a:pathLst>
                <a:path extrusionOk="0" h="882" w="284">
                  <a:moveTo>
                    <a:pt x="212" y="1"/>
                  </a:moveTo>
                  <a:cubicBezTo>
                    <a:pt x="192" y="1"/>
                    <a:pt x="173" y="11"/>
                    <a:pt x="166" y="31"/>
                  </a:cubicBezTo>
                  <a:cubicBezTo>
                    <a:pt x="157" y="26"/>
                    <a:pt x="147" y="22"/>
                    <a:pt x="137" y="22"/>
                  </a:cubicBezTo>
                  <a:cubicBezTo>
                    <a:pt x="131" y="22"/>
                    <a:pt x="125" y="23"/>
                    <a:pt x="119" y="26"/>
                  </a:cubicBezTo>
                  <a:cubicBezTo>
                    <a:pt x="94" y="35"/>
                    <a:pt x="88" y="58"/>
                    <a:pt x="86" y="81"/>
                  </a:cubicBezTo>
                  <a:cubicBezTo>
                    <a:pt x="79" y="75"/>
                    <a:pt x="70" y="72"/>
                    <a:pt x="60" y="72"/>
                  </a:cubicBezTo>
                  <a:cubicBezTo>
                    <a:pt x="53" y="72"/>
                    <a:pt x="45" y="74"/>
                    <a:pt x="38" y="78"/>
                  </a:cubicBezTo>
                  <a:cubicBezTo>
                    <a:pt x="8" y="96"/>
                    <a:pt x="16" y="141"/>
                    <a:pt x="9" y="173"/>
                  </a:cubicBezTo>
                  <a:cubicBezTo>
                    <a:pt x="0" y="357"/>
                    <a:pt x="42" y="551"/>
                    <a:pt x="131" y="712"/>
                  </a:cubicBezTo>
                  <a:cubicBezTo>
                    <a:pt x="91" y="589"/>
                    <a:pt x="81" y="407"/>
                    <a:pt x="86" y="271"/>
                  </a:cubicBezTo>
                  <a:lnTo>
                    <a:pt x="86" y="271"/>
                  </a:lnTo>
                  <a:cubicBezTo>
                    <a:pt x="91" y="353"/>
                    <a:pt x="104" y="434"/>
                    <a:pt x="120" y="513"/>
                  </a:cubicBezTo>
                  <a:cubicBezTo>
                    <a:pt x="140" y="605"/>
                    <a:pt x="160" y="701"/>
                    <a:pt x="206" y="783"/>
                  </a:cubicBezTo>
                  <a:cubicBezTo>
                    <a:pt x="184" y="713"/>
                    <a:pt x="186" y="646"/>
                    <a:pt x="177" y="573"/>
                  </a:cubicBezTo>
                  <a:cubicBezTo>
                    <a:pt x="173" y="503"/>
                    <a:pt x="171" y="434"/>
                    <a:pt x="171" y="364"/>
                  </a:cubicBezTo>
                  <a:lnTo>
                    <a:pt x="171" y="364"/>
                  </a:lnTo>
                  <a:cubicBezTo>
                    <a:pt x="188" y="539"/>
                    <a:pt x="223" y="713"/>
                    <a:pt x="243" y="881"/>
                  </a:cubicBezTo>
                  <a:cubicBezTo>
                    <a:pt x="260" y="725"/>
                    <a:pt x="251" y="567"/>
                    <a:pt x="256" y="409"/>
                  </a:cubicBezTo>
                  <a:cubicBezTo>
                    <a:pt x="254" y="284"/>
                    <a:pt x="284" y="151"/>
                    <a:pt x="259" y="26"/>
                  </a:cubicBezTo>
                  <a:cubicBezTo>
                    <a:pt x="249" y="9"/>
                    <a:pt x="230" y="1"/>
                    <a:pt x="2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59"/>
            <p:cNvSpPr/>
            <p:nvPr/>
          </p:nvSpPr>
          <p:spPr>
            <a:xfrm>
              <a:off x="6259400" y="4333200"/>
              <a:ext cx="3800" cy="12225"/>
            </a:xfrm>
            <a:custGeom>
              <a:rect b="b" l="l" r="r" t="t"/>
              <a:pathLst>
                <a:path extrusionOk="0" h="489" w="152">
                  <a:moveTo>
                    <a:pt x="38" y="0"/>
                  </a:moveTo>
                  <a:cubicBezTo>
                    <a:pt x="24" y="0"/>
                    <a:pt x="10" y="8"/>
                    <a:pt x="5" y="21"/>
                  </a:cubicBezTo>
                  <a:cubicBezTo>
                    <a:pt x="0" y="33"/>
                    <a:pt x="1" y="46"/>
                    <a:pt x="1" y="57"/>
                  </a:cubicBezTo>
                  <a:cubicBezTo>
                    <a:pt x="10" y="210"/>
                    <a:pt x="63" y="365"/>
                    <a:pt x="151" y="489"/>
                  </a:cubicBezTo>
                  <a:cubicBezTo>
                    <a:pt x="119" y="417"/>
                    <a:pt x="105" y="335"/>
                    <a:pt x="90" y="258"/>
                  </a:cubicBezTo>
                  <a:cubicBezTo>
                    <a:pt x="78" y="185"/>
                    <a:pt x="76" y="178"/>
                    <a:pt x="72" y="96"/>
                  </a:cubicBezTo>
                  <a:cubicBezTo>
                    <a:pt x="68" y="67"/>
                    <a:pt x="79" y="33"/>
                    <a:pt x="61" y="10"/>
                  </a:cubicBezTo>
                  <a:cubicBezTo>
                    <a:pt x="55" y="3"/>
                    <a:pt x="46" y="0"/>
                    <a:pt x="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59"/>
            <p:cNvSpPr/>
            <p:nvPr/>
          </p:nvSpPr>
          <p:spPr>
            <a:xfrm>
              <a:off x="6257700" y="4334750"/>
              <a:ext cx="3125" cy="8450"/>
            </a:xfrm>
            <a:custGeom>
              <a:rect b="b" l="l" r="r" t="t"/>
              <a:pathLst>
                <a:path extrusionOk="0" h="338" w="125">
                  <a:moveTo>
                    <a:pt x="23" y="1"/>
                  </a:moveTo>
                  <a:cubicBezTo>
                    <a:pt x="11" y="1"/>
                    <a:pt x="1" y="11"/>
                    <a:pt x="0" y="25"/>
                  </a:cubicBezTo>
                  <a:cubicBezTo>
                    <a:pt x="9" y="137"/>
                    <a:pt x="52" y="250"/>
                    <a:pt x="125" y="337"/>
                  </a:cubicBezTo>
                  <a:cubicBezTo>
                    <a:pt x="80" y="251"/>
                    <a:pt x="68" y="149"/>
                    <a:pt x="53" y="51"/>
                  </a:cubicBezTo>
                  <a:cubicBezTo>
                    <a:pt x="51" y="15"/>
                    <a:pt x="36" y="1"/>
                    <a:pt x="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59"/>
            <p:cNvSpPr/>
            <p:nvPr/>
          </p:nvSpPr>
          <p:spPr>
            <a:xfrm>
              <a:off x="6255775" y="4335975"/>
              <a:ext cx="3650" cy="6475"/>
            </a:xfrm>
            <a:custGeom>
              <a:rect b="b" l="l" r="r" t="t"/>
              <a:pathLst>
                <a:path extrusionOk="0" h="259" w="146">
                  <a:moveTo>
                    <a:pt x="21" y="0"/>
                  </a:moveTo>
                  <a:cubicBezTo>
                    <a:pt x="13" y="0"/>
                    <a:pt x="5" y="6"/>
                    <a:pt x="1" y="18"/>
                  </a:cubicBezTo>
                  <a:cubicBezTo>
                    <a:pt x="22" y="109"/>
                    <a:pt x="74" y="196"/>
                    <a:pt x="145" y="258"/>
                  </a:cubicBezTo>
                  <a:cubicBezTo>
                    <a:pt x="94" y="185"/>
                    <a:pt x="75" y="113"/>
                    <a:pt x="46" y="28"/>
                  </a:cubicBezTo>
                  <a:cubicBezTo>
                    <a:pt x="44" y="11"/>
                    <a:pt x="32" y="0"/>
                    <a:pt x="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59"/>
            <p:cNvSpPr/>
            <p:nvPr/>
          </p:nvSpPr>
          <p:spPr>
            <a:xfrm>
              <a:off x="6255150" y="4338000"/>
              <a:ext cx="2075" cy="2900"/>
            </a:xfrm>
            <a:custGeom>
              <a:rect b="b" l="l" r="r" t="t"/>
              <a:pathLst>
                <a:path extrusionOk="0" h="116" w="83">
                  <a:moveTo>
                    <a:pt x="12" y="0"/>
                  </a:moveTo>
                  <a:cubicBezTo>
                    <a:pt x="8" y="0"/>
                    <a:pt x="5" y="2"/>
                    <a:pt x="3" y="6"/>
                  </a:cubicBezTo>
                  <a:cubicBezTo>
                    <a:pt x="0" y="8"/>
                    <a:pt x="0" y="13"/>
                    <a:pt x="2" y="18"/>
                  </a:cubicBezTo>
                  <a:cubicBezTo>
                    <a:pt x="25" y="54"/>
                    <a:pt x="49" y="90"/>
                    <a:pt x="83" y="115"/>
                  </a:cubicBezTo>
                  <a:cubicBezTo>
                    <a:pt x="57" y="81"/>
                    <a:pt x="41" y="42"/>
                    <a:pt x="21" y="6"/>
                  </a:cubicBezTo>
                  <a:cubicBezTo>
                    <a:pt x="19" y="3"/>
                    <a:pt x="15" y="0"/>
                    <a:pt x="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59"/>
            <p:cNvSpPr/>
            <p:nvPr/>
          </p:nvSpPr>
          <p:spPr>
            <a:xfrm>
              <a:off x="6268050" y="4330650"/>
              <a:ext cx="2725" cy="18325"/>
            </a:xfrm>
            <a:custGeom>
              <a:rect b="b" l="l" r="r" t="t"/>
              <a:pathLst>
                <a:path extrusionOk="0" h="733" w="109">
                  <a:moveTo>
                    <a:pt x="50" y="0"/>
                  </a:moveTo>
                  <a:cubicBezTo>
                    <a:pt x="26" y="0"/>
                    <a:pt x="0" y="20"/>
                    <a:pt x="0" y="49"/>
                  </a:cubicBezTo>
                  <a:cubicBezTo>
                    <a:pt x="25" y="276"/>
                    <a:pt x="15" y="504"/>
                    <a:pt x="15" y="733"/>
                  </a:cubicBezTo>
                  <a:cubicBezTo>
                    <a:pt x="56" y="534"/>
                    <a:pt x="108" y="334"/>
                    <a:pt x="98" y="130"/>
                  </a:cubicBezTo>
                  <a:cubicBezTo>
                    <a:pt x="93" y="91"/>
                    <a:pt x="107" y="45"/>
                    <a:pt x="81" y="14"/>
                  </a:cubicBezTo>
                  <a:cubicBezTo>
                    <a:pt x="73" y="5"/>
                    <a:pt x="62" y="0"/>
                    <a:pt x="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59"/>
            <p:cNvSpPr/>
            <p:nvPr/>
          </p:nvSpPr>
          <p:spPr>
            <a:xfrm>
              <a:off x="6269800" y="4332475"/>
              <a:ext cx="3750" cy="14275"/>
            </a:xfrm>
            <a:custGeom>
              <a:rect b="b" l="l" r="r" t="t"/>
              <a:pathLst>
                <a:path extrusionOk="0" h="571" w="150">
                  <a:moveTo>
                    <a:pt x="91" y="1"/>
                  </a:moveTo>
                  <a:cubicBezTo>
                    <a:pt x="70" y="1"/>
                    <a:pt x="49" y="16"/>
                    <a:pt x="50" y="40"/>
                  </a:cubicBezTo>
                  <a:cubicBezTo>
                    <a:pt x="50" y="108"/>
                    <a:pt x="54" y="178"/>
                    <a:pt x="46" y="246"/>
                  </a:cubicBezTo>
                  <a:cubicBezTo>
                    <a:pt x="38" y="364"/>
                    <a:pt x="24" y="439"/>
                    <a:pt x="0" y="570"/>
                  </a:cubicBezTo>
                  <a:cubicBezTo>
                    <a:pt x="78" y="400"/>
                    <a:pt x="149" y="208"/>
                    <a:pt x="124" y="19"/>
                  </a:cubicBezTo>
                  <a:cubicBezTo>
                    <a:pt x="116" y="7"/>
                    <a:pt x="103" y="1"/>
                    <a:pt x="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59"/>
            <p:cNvSpPr/>
            <p:nvPr/>
          </p:nvSpPr>
          <p:spPr>
            <a:xfrm>
              <a:off x="6271725" y="4335000"/>
              <a:ext cx="3525" cy="9500"/>
            </a:xfrm>
            <a:custGeom>
              <a:rect b="b" l="l" r="r" t="t"/>
              <a:pathLst>
                <a:path extrusionOk="0" h="380" w="141">
                  <a:moveTo>
                    <a:pt x="96" y="0"/>
                  </a:moveTo>
                  <a:cubicBezTo>
                    <a:pt x="88" y="0"/>
                    <a:pt x="80" y="3"/>
                    <a:pt x="75" y="9"/>
                  </a:cubicBezTo>
                  <a:cubicBezTo>
                    <a:pt x="60" y="42"/>
                    <a:pt x="67" y="59"/>
                    <a:pt x="60" y="83"/>
                  </a:cubicBezTo>
                  <a:cubicBezTo>
                    <a:pt x="62" y="78"/>
                    <a:pt x="62" y="76"/>
                    <a:pt x="62" y="76"/>
                  </a:cubicBezTo>
                  <a:cubicBezTo>
                    <a:pt x="62" y="76"/>
                    <a:pt x="62" y="76"/>
                    <a:pt x="62" y="77"/>
                  </a:cubicBezTo>
                  <a:cubicBezTo>
                    <a:pt x="62" y="81"/>
                    <a:pt x="60" y="85"/>
                    <a:pt x="60" y="87"/>
                  </a:cubicBezTo>
                  <a:cubicBezTo>
                    <a:pt x="59" y="93"/>
                    <a:pt x="55" y="112"/>
                    <a:pt x="45" y="164"/>
                  </a:cubicBezTo>
                  <a:cubicBezTo>
                    <a:pt x="32" y="236"/>
                    <a:pt x="7" y="308"/>
                    <a:pt x="0" y="380"/>
                  </a:cubicBezTo>
                  <a:cubicBezTo>
                    <a:pt x="36" y="289"/>
                    <a:pt x="88" y="205"/>
                    <a:pt x="111" y="108"/>
                  </a:cubicBezTo>
                  <a:cubicBezTo>
                    <a:pt x="116" y="67"/>
                    <a:pt x="140" y="25"/>
                    <a:pt x="111" y="4"/>
                  </a:cubicBezTo>
                  <a:cubicBezTo>
                    <a:pt x="106" y="1"/>
                    <a:pt x="101" y="0"/>
                    <a:pt x="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59"/>
            <p:cNvSpPr/>
            <p:nvPr/>
          </p:nvSpPr>
          <p:spPr>
            <a:xfrm>
              <a:off x="6273725" y="4336025"/>
              <a:ext cx="2650" cy="6325"/>
            </a:xfrm>
            <a:custGeom>
              <a:rect b="b" l="l" r="r" t="t"/>
              <a:pathLst>
                <a:path extrusionOk="0" h="253" w="106">
                  <a:moveTo>
                    <a:pt x="82" y="1"/>
                  </a:moveTo>
                  <a:cubicBezTo>
                    <a:pt x="76" y="1"/>
                    <a:pt x="70" y="3"/>
                    <a:pt x="67" y="9"/>
                  </a:cubicBezTo>
                  <a:cubicBezTo>
                    <a:pt x="49" y="90"/>
                    <a:pt x="25" y="171"/>
                    <a:pt x="1" y="252"/>
                  </a:cubicBezTo>
                  <a:cubicBezTo>
                    <a:pt x="44" y="181"/>
                    <a:pt x="87" y="108"/>
                    <a:pt x="102" y="26"/>
                  </a:cubicBezTo>
                  <a:cubicBezTo>
                    <a:pt x="106" y="12"/>
                    <a:pt x="94" y="1"/>
                    <a:pt x="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59"/>
            <p:cNvSpPr/>
            <p:nvPr/>
          </p:nvSpPr>
          <p:spPr>
            <a:xfrm>
              <a:off x="6275800" y="4337850"/>
              <a:ext cx="1275" cy="2425"/>
            </a:xfrm>
            <a:custGeom>
              <a:rect b="b" l="l" r="r" t="t"/>
              <a:pathLst>
                <a:path extrusionOk="0" h="97" w="51">
                  <a:moveTo>
                    <a:pt x="41" y="1"/>
                  </a:moveTo>
                  <a:cubicBezTo>
                    <a:pt x="39" y="1"/>
                    <a:pt x="36" y="2"/>
                    <a:pt x="35" y="4"/>
                  </a:cubicBezTo>
                  <a:cubicBezTo>
                    <a:pt x="23" y="35"/>
                    <a:pt x="12" y="67"/>
                    <a:pt x="0" y="97"/>
                  </a:cubicBezTo>
                  <a:cubicBezTo>
                    <a:pt x="20" y="70"/>
                    <a:pt x="38" y="41"/>
                    <a:pt x="50" y="10"/>
                  </a:cubicBezTo>
                  <a:cubicBezTo>
                    <a:pt x="51" y="5"/>
                    <a:pt x="46" y="1"/>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59"/>
            <p:cNvSpPr/>
            <p:nvPr/>
          </p:nvSpPr>
          <p:spPr>
            <a:xfrm>
              <a:off x="6031925" y="4262800"/>
              <a:ext cx="37675" cy="37600"/>
            </a:xfrm>
            <a:custGeom>
              <a:rect b="b" l="l" r="r" t="t"/>
              <a:pathLst>
                <a:path extrusionOk="0" h="1504" w="1507">
                  <a:moveTo>
                    <a:pt x="1345" y="1"/>
                  </a:moveTo>
                  <a:cubicBezTo>
                    <a:pt x="1297" y="1"/>
                    <a:pt x="1259" y="50"/>
                    <a:pt x="1218" y="74"/>
                  </a:cubicBezTo>
                  <a:cubicBezTo>
                    <a:pt x="1205" y="82"/>
                    <a:pt x="1192" y="93"/>
                    <a:pt x="1181" y="102"/>
                  </a:cubicBezTo>
                  <a:cubicBezTo>
                    <a:pt x="1173" y="76"/>
                    <a:pt x="1150" y="57"/>
                    <a:pt x="1123" y="57"/>
                  </a:cubicBezTo>
                  <a:cubicBezTo>
                    <a:pt x="1085" y="65"/>
                    <a:pt x="1030" y="97"/>
                    <a:pt x="972" y="136"/>
                  </a:cubicBezTo>
                  <a:cubicBezTo>
                    <a:pt x="972" y="127"/>
                    <a:pt x="970" y="116"/>
                    <a:pt x="964" y="105"/>
                  </a:cubicBezTo>
                  <a:cubicBezTo>
                    <a:pt x="951" y="84"/>
                    <a:pt x="935" y="77"/>
                    <a:pt x="917" y="77"/>
                  </a:cubicBezTo>
                  <a:cubicBezTo>
                    <a:pt x="879" y="77"/>
                    <a:pt x="836" y="112"/>
                    <a:pt x="803" y="128"/>
                  </a:cubicBezTo>
                  <a:cubicBezTo>
                    <a:pt x="753" y="157"/>
                    <a:pt x="706" y="189"/>
                    <a:pt x="660" y="224"/>
                  </a:cubicBezTo>
                  <a:cubicBezTo>
                    <a:pt x="665" y="198"/>
                    <a:pt x="642" y="174"/>
                    <a:pt x="618" y="174"/>
                  </a:cubicBezTo>
                  <a:cubicBezTo>
                    <a:pt x="611" y="174"/>
                    <a:pt x="604" y="176"/>
                    <a:pt x="598" y="180"/>
                  </a:cubicBezTo>
                  <a:cubicBezTo>
                    <a:pt x="412" y="288"/>
                    <a:pt x="226" y="437"/>
                    <a:pt x="140" y="638"/>
                  </a:cubicBezTo>
                  <a:cubicBezTo>
                    <a:pt x="245" y="489"/>
                    <a:pt x="396" y="407"/>
                    <a:pt x="554" y="307"/>
                  </a:cubicBezTo>
                  <a:lnTo>
                    <a:pt x="554" y="307"/>
                  </a:lnTo>
                  <a:cubicBezTo>
                    <a:pt x="394" y="438"/>
                    <a:pt x="254" y="595"/>
                    <a:pt x="145" y="769"/>
                  </a:cubicBezTo>
                  <a:cubicBezTo>
                    <a:pt x="224" y="674"/>
                    <a:pt x="350" y="575"/>
                    <a:pt x="433" y="510"/>
                  </a:cubicBezTo>
                  <a:cubicBezTo>
                    <a:pt x="531" y="435"/>
                    <a:pt x="661" y="344"/>
                    <a:pt x="787" y="271"/>
                  </a:cubicBezTo>
                  <a:lnTo>
                    <a:pt x="787" y="271"/>
                  </a:lnTo>
                  <a:cubicBezTo>
                    <a:pt x="540" y="467"/>
                    <a:pt x="331" y="705"/>
                    <a:pt x="141" y="956"/>
                  </a:cubicBezTo>
                  <a:cubicBezTo>
                    <a:pt x="402" y="702"/>
                    <a:pt x="625" y="513"/>
                    <a:pt x="896" y="333"/>
                  </a:cubicBezTo>
                  <a:lnTo>
                    <a:pt x="896" y="333"/>
                  </a:lnTo>
                  <a:cubicBezTo>
                    <a:pt x="592" y="591"/>
                    <a:pt x="336" y="901"/>
                    <a:pt x="90" y="1214"/>
                  </a:cubicBezTo>
                  <a:cubicBezTo>
                    <a:pt x="468" y="849"/>
                    <a:pt x="891" y="477"/>
                    <a:pt x="1279" y="188"/>
                  </a:cubicBezTo>
                  <a:lnTo>
                    <a:pt x="1279" y="188"/>
                  </a:lnTo>
                  <a:cubicBezTo>
                    <a:pt x="1227" y="240"/>
                    <a:pt x="1174" y="291"/>
                    <a:pt x="1120" y="340"/>
                  </a:cubicBezTo>
                  <a:cubicBezTo>
                    <a:pt x="917" y="528"/>
                    <a:pt x="706" y="708"/>
                    <a:pt x="516" y="910"/>
                  </a:cubicBezTo>
                  <a:cubicBezTo>
                    <a:pt x="336" y="1101"/>
                    <a:pt x="175" y="1308"/>
                    <a:pt x="0" y="1503"/>
                  </a:cubicBezTo>
                  <a:cubicBezTo>
                    <a:pt x="216" y="1313"/>
                    <a:pt x="423" y="1112"/>
                    <a:pt x="643" y="926"/>
                  </a:cubicBezTo>
                  <a:cubicBezTo>
                    <a:pt x="865" y="733"/>
                    <a:pt x="1093" y="545"/>
                    <a:pt x="1303" y="339"/>
                  </a:cubicBezTo>
                  <a:lnTo>
                    <a:pt x="1303" y="339"/>
                  </a:lnTo>
                  <a:cubicBezTo>
                    <a:pt x="974" y="759"/>
                    <a:pt x="556" y="1096"/>
                    <a:pt x="198" y="1491"/>
                  </a:cubicBezTo>
                  <a:cubicBezTo>
                    <a:pt x="465" y="1275"/>
                    <a:pt x="763" y="1080"/>
                    <a:pt x="1016" y="841"/>
                  </a:cubicBezTo>
                  <a:cubicBezTo>
                    <a:pt x="1075" y="786"/>
                    <a:pt x="1142" y="716"/>
                    <a:pt x="1206" y="646"/>
                  </a:cubicBezTo>
                  <a:lnTo>
                    <a:pt x="1206" y="646"/>
                  </a:lnTo>
                  <a:cubicBezTo>
                    <a:pt x="982" y="929"/>
                    <a:pt x="739" y="1182"/>
                    <a:pt x="465" y="1420"/>
                  </a:cubicBezTo>
                  <a:cubicBezTo>
                    <a:pt x="691" y="1277"/>
                    <a:pt x="918" y="1128"/>
                    <a:pt x="1104" y="934"/>
                  </a:cubicBezTo>
                  <a:cubicBezTo>
                    <a:pt x="1201" y="836"/>
                    <a:pt x="1295" y="734"/>
                    <a:pt x="1377" y="625"/>
                  </a:cubicBezTo>
                  <a:cubicBezTo>
                    <a:pt x="1387" y="611"/>
                    <a:pt x="1398" y="596"/>
                    <a:pt x="1399" y="580"/>
                  </a:cubicBezTo>
                  <a:cubicBezTo>
                    <a:pt x="1407" y="545"/>
                    <a:pt x="1375" y="512"/>
                    <a:pt x="1341" y="512"/>
                  </a:cubicBezTo>
                  <a:cubicBezTo>
                    <a:pt x="1336" y="512"/>
                    <a:pt x="1331" y="512"/>
                    <a:pt x="1326" y="514"/>
                  </a:cubicBezTo>
                  <a:lnTo>
                    <a:pt x="1319" y="518"/>
                  </a:lnTo>
                  <a:cubicBezTo>
                    <a:pt x="1364" y="463"/>
                    <a:pt x="1403" y="415"/>
                    <a:pt x="1429" y="376"/>
                  </a:cubicBezTo>
                  <a:cubicBezTo>
                    <a:pt x="1448" y="338"/>
                    <a:pt x="1416" y="289"/>
                    <a:pt x="1374" y="289"/>
                  </a:cubicBezTo>
                  <a:cubicBezTo>
                    <a:pt x="1373" y="289"/>
                    <a:pt x="1373" y="289"/>
                    <a:pt x="1372" y="289"/>
                  </a:cubicBezTo>
                  <a:cubicBezTo>
                    <a:pt x="1362" y="289"/>
                    <a:pt x="1355" y="292"/>
                    <a:pt x="1346" y="297"/>
                  </a:cubicBezTo>
                  <a:cubicBezTo>
                    <a:pt x="1386" y="257"/>
                    <a:pt x="1424" y="217"/>
                    <a:pt x="1461" y="177"/>
                  </a:cubicBezTo>
                  <a:cubicBezTo>
                    <a:pt x="1475" y="152"/>
                    <a:pt x="1506" y="127"/>
                    <a:pt x="1468" y="74"/>
                  </a:cubicBezTo>
                  <a:cubicBezTo>
                    <a:pt x="1453" y="61"/>
                    <a:pt x="1438" y="55"/>
                    <a:pt x="1424" y="55"/>
                  </a:cubicBezTo>
                  <a:cubicBezTo>
                    <a:pt x="1417" y="55"/>
                    <a:pt x="1410" y="57"/>
                    <a:pt x="1403" y="60"/>
                  </a:cubicBezTo>
                  <a:cubicBezTo>
                    <a:pt x="1402" y="34"/>
                    <a:pt x="1385" y="8"/>
                    <a:pt x="1359" y="2"/>
                  </a:cubicBezTo>
                  <a:cubicBezTo>
                    <a:pt x="1354" y="1"/>
                    <a:pt x="1350" y="1"/>
                    <a:pt x="13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59"/>
            <p:cNvSpPr/>
            <p:nvPr/>
          </p:nvSpPr>
          <p:spPr>
            <a:xfrm>
              <a:off x="6033600" y="4265325"/>
              <a:ext cx="12950" cy="10600"/>
            </a:xfrm>
            <a:custGeom>
              <a:rect b="b" l="l" r="r" t="t"/>
              <a:pathLst>
                <a:path extrusionOk="0" h="424" w="518">
                  <a:moveTo>
                    <a:pt x="448" y="1"/>
                  </a:moveTo>
                  <a:cubicBezTo>
                    <a:pt x="414" y="1"/>
                    <a:pt x="354" y="34"/>
                    <a:pt x="334" y="40"/>
                  </a:cubicBezTo>
                  <a:cubicBezTo>
                    <a:pt x="219" y="86"/>
                    <a:pt x="116" y="161"/>
                    <a:pt x="42" y="259"/>
                  </a:cubicBezTo>
                  <a:cubicBezTo>
                    <a:pt x="134" y="184"/>
                    <a:pt x="238" y="138"/>
                    <a:pt x="325" y="102"/>
                  </a:cubicBezTo>
                  <a:lnTo>
                    <a:pt x="325" y="102"/>
                  </a:lnTo>
                  <a:cubicBezTo>
                    <a:pt x="298" y="120"/>
                    <a:pt x="272" y="140"/>
                    <a:pt x="244" y="159"/>
                  </a:cubicBezTo>
                  <a:cubicBezTo>
                    <a:pt x="151" y="234"/>
                    <a:pt x="58" y="316"/>
                    <a:pt x="0" y="423"/>
                  </a:cubicBezTo>
                  <a:cubicBezTo>
                    <a:pt x="127" y="287"/>
                    <a:pt x="305" y="202"/>
                    <a:pt x="474" y="108"/>
                  </a:cubicBezTo>
                  <a:cubicBezTo>
                    <a:pt x="517" y="95"/>
                    <a:pt x="517" y="33"/>
                    <a:pt x="473" y="27"/>
                  </a:cubicBezTo>
                  <a:cubicBezTo>
                    <a:pt x="474" y="7"/>
                    <a:pt x="463" y="1"/>
                    <a:pt x="4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59"/>
            <p:cNvSpPr/>
            <p:nvPr/>
          </p:nvSpPr>
          <p:spPr>
            <a:xfrm>
              <a:off x="6049225" y="4282525"/>
              <a:ext cx="16850" cy="14350"/>
            </a:xfrm>
            <a:custGeom>
              <a:rect b="b" l="l" r="r" t="t"/>
              <a:pathLst>
                <a:path extrusionOk="0" h="574" w="674">
                  <a:moveTo>
                    <a:pt x="614" y="1"/>
                  </a:moveTo>
                  <a:cubicBezTo>
                    <a:pt x="613" y="1"/>
                    <a:pt x="612" y="1"/>
                    <a:pt x="611" y="1"/>
                  </a:cubicBezTo>
                  <a:cubicBezTo>
                    <a:pt x="572" y="7"/>
                    <a:pt x="587" y="8"/>
                    <a:pt x="570" y="19"/>
                  </a:cubicBezTo>
                  <a:cubicBezTo>
                    <a:pt x="391" y="213"/>
                    <a:pt x="204" y="409"/>
                    <a:pt x="1" y="573"/>
                  </a:cubicBezTo>
                  <a:cubicBezTo>
                    <a:pt x="148" y="507"/>
                    <a:pt x="277" y="411"/>
                    <a:pt x="403" y="315"/>
                  </a:cubicBezTo>
                  <a:cubicBezTo>
                    <a:pt x="493" y="245"/>
                    <a:pt x="625" y="131"/>
                    <a:pt x="659" y="71"/>
                  </a:cubicBezTo>
                  <a:cubicBezTo>
                    <a:pt x="674" y="41"/>
                    <a:pt x="648" y="1"/>
                    <a:pt x="6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59"/>
            <p:cNvSpPr/>
            <p:nvPr/>
          </p:nvSpPr>
          <p:spPr>
            <a:xfrm>
              <a:off x="6053425" y="4286325"/>
              <a:ext cx="12525" cy="10700"/>
            </a:xfrm>
            <a:custGeom>
              <a:rect b="b" l="l" r="r" t="t"/>
              <a:pathLst>
                <a:path extrusionOk="0" h="428" w="501">
                  <a:moveTo>
                    <a:pt x="457" y="1"/>
                  </a:moveTo>
                  <a:cubicBezTo>
                    <a:pt x="447" y="1"/>
                    <a:pt x="437" y="5"/>
                    <a:pt x="429" y="14"/>
                  </a:cubicBezTo>
                  <a:cubicBezTo>
                    <a:pt x="288" y="153"/>
                    <a:pt x="141" y="288"/>
                    <a:pt x="0" y="428"/>
                  </a:cubicBezTo>
                  <a:cubicBezTo>
                    <a:pt x="161" y="333"/>
                    <a:pt x="320" y="232"/>
                    <a:pt x="458" y="103"/>
                  </a:cubicBezTo>
                  <a:cubicBezTo>
                    <a:pt x="474" y="86"/>
                    <a:pt x="501" y="70"/>
                    <a:pt x="501" y="42"/>
                  </a:cubicBezTo>
                  <a:cubicBezTo>
                    <a:pt x="501" y="18"/>
                    <a:pt x="479" y="1"/>
                    <a:pt x="4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59"/>
            <p:cNvSpPr/>
            <p:nvPr/>
          </p:nvSpPr>
          <p:spPr>
            <a:xfrm>
              <a:off x="6057475" y="4289325"/>
              <a:ext cx="8200" cy="7750"/>
            </a:xfrm>
            <a:custGeom>
              <a:rect b="b" l="l" r="r" t="t"/>
              <a:pathLst>
                <a:path extrusionOk="0" h="310" w="328">
                  <a:moveTo>
                    <a:pt x="293" y="1"/>
                  </a:moveTo>
                  <a:cubicBezTo>
                    <a:pt x="279" y="1"/>
                    <a:pt x="266" y="12"/>
                    <a:pt x="257" y="23"/>
                  </a:cubicBezTo>
                  <a:cubicBezTo>
                    <a:pt x="166" y="115"/>
                    <a:pt x="81" y="211"/>
                    <a:pt x="0" y="310"/>
                  </a:cubicBezTo>
                  <a:cubicBezTo>
                    <a:pt x="109" y="231"/>
                    <a:pt x="216" y="151"/>
                    <a:pt x="312" y="55"/>
                  </a:cubicBezTo>
                  <a:cubicBezTo>
                    <a:pt x="328" y="40"/>
                    <a:pt x="324" y="14"/>
                    <a:pt x="307" y="5"/>
                  </a:cubicBezTo>
                  <a:cubicBezTo>
                    <a:pt x="302" y="2"/>
                    <a:pt x="298" y="1"/>
                    <a:pt x="2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59"/>
            <p:cNvSpPr/>
            <p:nvPr/>
          </p:nvSpPr>
          <p:spPr>
            <a:xfrm>
              <a:off x="6060375" y="4290350"/>
              <a:ext cx="6975" cy="7150"/>
            </a:xfrm>
            <a:custGeom>
              <a:rect b="b" l="l" r="r" t="t"/>
              <a:pathLst>
                <a:path extrusionOk="0" h="286" w="279">
                  <a:moveTo>
                    <a:pt x="255" y="0"/>
                  </a:moveTo>
                  <a:cubicBezTo>
                    <a:pt x="243" y="0"/>
                    <a:pt x="230" y="8"/>
                    <a:pt x="222" y="19"/>
                  </a:cubicBezTo>
                  <a:cubicBezTo>
                    <a:pt x="142" y="102"/>
                    <a:pt x="68" y="190"/>
                    <a:pt x="0" y="285"/>
                  </a:cubicBezTo>
                  <a:cubicBezTo>
                    <a:pt x="93" y="210"/>
                    <a:pt x="184" y="134"/>
                    <a:pt x="267" y="48"/>
                  </a:cubicBezTo>
                  <a:cubicBezTo>
                    <a:pt x="273" y="41"/>
                    <a:pt x="279" y="35"/>
                    <a:pt x="279" y="25"/>
                  </a:cubicBezTo>
                  <a:cubicBezTo>
                    <a:pt x="277" y="7"/>
                    <a:pt x="267" y="0"/>
                    <a:pt x="2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59"/>
            <p:cNvSpPr/>
            <p:nvPr/>
          </p:nvSpPr>
          <p:spPr>
            <a:xfrm>
              <a:off x="6062550" y="4293375"/>
              <a:ext cx="4425" cy="5175"/>
            </a:xfrm>
            <a:custGeom>
              <a:rect b="b" l="l" r="r" t="t"/>
              <a:pathLst>
                <a:path extrusionOk="0" h="207" w="177">
                  <a:moveTo>
                    <a:pt x="162" y="0"/>
                  </a:moveTo>
                  <a:cubicBezTo>
                    <a:pt x="122" y="0"/>
                    <a:pt x="9" y="185"/>
                    <a:pt x="1" y="206"/>
                  </a:cubicBezTo>
                  <a:cubicBezTo>
                    <a:pt x="59" y="146"/>
                    <a:pt x="121" y="90"/>
                    <a:pt x="176" y="26"/>
                  </a:cubicBezTo>
                  <a:cubicBezTo>
                    <a:pt x="176" y="8"/>
                    <a:pt x="170" y="0"/>
                    <a:pt x="1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59"/>
            <p:cNvSpPr/>
            <p:nvPr/>
          </p:nvSpPr>
          <p:spPr>
            <a:xfrm>
              <a:off x="6926625" y="4261025"/>
              <a:ext cx="56550" cy="57600"/>
            </a:xfrm>
            <a:custGeom>
              <a:rect b="b" l="l" r="r" t="t"/>
              <a:pathLst>
                <a:path extrusionOk="0" h="2304" w="2262">
                  <a:moveTo>
                    <a:pt x="94" y="0"/>
                  </a:moveTo>
                  <a:cubicBezTo>
                    <a:pt x="45" y="0"/>
                    <a:pt x="1" y="48"/>
                    <a:pt x="17" y="100"/>
                  </a:cubicBezTo>
                  <a:cubicBezTo>
                    <a:pt x="26" y="139"/>
                    <a:pt x="65" y="153"/>
                    <a:pt x="97" y="168"/>
                  </a:cubicBezTo>
                  <a:cubicBezTo>
                    <a:pt x="189" y="210"/>
                    <a:pt x="284" y="240"/>
                    <a:pt x="380" y="265"/>
                  </a:cubicBezTo>
                  <a:cubicBezTo>
                    <a:pt x="537" y="306"/>
                    <a:pt x="709" y="320"/>
                    <a:pt x="877" y="320"/>
                  </a:cubicBezTo>
                  <a:cubicBezTo>
                    <a:pt x="1123" y="320"/>
                    <a:pt x="1359" y="290"/>
                    <a:pt x="1517" y="271"/>
                  </a:cubicBezTo>
                  <a:lnTo>
                    <a:pt x="1517" y="276"/>
                  </a:lnTo>
                  <a:cubicBezTo>
                    <a:pt x="1466" y="1004"/>
                    <a:pt x="1586" y="1727"/>
                    <a:pt x="2102" y="2278"/>
                  </a:cubicBezTo>
                  <a:cubicBezTo>
                    <a:pt x="2119" y="2296"/>
                    <a:pt x="2141" y="2304"/>
                    <a:pt x="2164" y="2304"/>
                  </a:cubicBezTo>
                  <a:cubicBezTo>
                    <a:pt x="2212" y="2304"/>
                    <a:pt x="2261" y="2266"/>
                    <a:pt x="2260" y="2212"/>
                  </a:cubicBezTo>
                  <a:cubicBezTo>
                    <a:pt x="2250" y="2132"/>
                    <a:pt x="2192" y="2109"/>
                    <a:pt x="2126" y="2012"/>
                  </a:cubicBezTo>
                  <a:cubicBezTo>
                    <a:pt x="2030" y="1899"/>
                    <a:pt x="1857" y="1599"/>
                    <a:pt x="1808" y="1410"/>
                  </a:cubicBezTo>
                  <a:cubicBezTo>
                    <a:pt x="1689" y="1027"/>
                    <a:pt x="1684" y="714"/>
                    <a:pt x="1704" y="290"/>
                  </a:cubicBezTo>
                  <a:cubicBezTo>
                    <a:pt x="1709" y="185"/>
                    <a:pt x="1668" y="84"/>
                    <a:pt x="1550" y="81"/>
                  </a:cubicBezTo>
                  <a:cubicBezTo>
                    <a:pt x="1548" y="81"/>
                    <a:pt x="1547" y="81"/>
                    <a:pt x="1545" y="81"/>
                  </a:cubicBezTo>
                  <a:cubicBezTo>
                    <a:pt x="1469" y="81"/>
                    <a:pt x="1395" y="101"/>
                    <a:pt x="1320" y="110"/>
                  </a:cubicBezTo>
                  <a:cubicBezTo>
                    <a:pt x="1302" y="114"/>
                    <a:pt x="1217" y="126"/>
                    <a:pt x="1217" y="126"/>
                  </a:cubicBezTo>
                  <a:cubicBezTo>
                    <a:pt x="1094" y="142"/>
                    <a:pt x="976" y="150"/>
                    <a:pt x="864" y="150"/>
                  </a:cubicBezTo>
                  <a:cubicBezTo>
                    <a:pt x="585" y="150"/>
                    <a:pt x="340" y="101"/>
                    <a:pt x="132" y="11"/>
                  </a:cubicBezTo>
                  <a:cubicBezTo>
                    <a:pt x="120" y="4"/>
                    <a:pt x="107" y="0"/>
                    <a:pt x="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59"/>
            <p:cNvSpPr/>
            <p:nvPr/>
          </p:nvSpPr>
          <p:spPr>
            <a:xfrm>
              <a:off x="6922325" y="4207625"/>
              <a:ext cx="225" cy="275"/>
            </a:xfrm>
            <a:custGeom>
              <a:rect b="b" l="l" r="r" t="t"/>
              <a:pathLst>
                <a:path extrusionOk="0" h="11" w="9">
                  <a:moveTo>
                    <a:pt x="8" y="0"/>
                  </a:moveTo>
                  <a:lnTo>
                    <a:pt x="8" y="0"/>
                  </a:lnTo>
                  <a:cubicBezTo>
                    <a:pt x="8" y="0"/>
                    <a:pt x="7" y="2"/>
                    <a:pt x="2" y="7"/>
                  </a:cubicBezTo>
                  <a:lnTo>
                    <a:pt x="0" y="10"/>
                  </a:lnTo>
                  <a:cubicBezTo>
                    <a:pt x="5" y="5"/>
                    <a:pt x="8" y="0"/>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59"/>
            <p:cNvSpPr/>
            <p:nvPr/>
          </p:nvSpPr>
          <p:spPr>
            <a:xfrm>
              <a:off x="6951500" y="4058425"/>
              <a:ext cx="125" cy="100"/>
            </a:xfrm>
            <a:custGeom>
              <a:rect b="b" l="l" r="r" t="t"/>
              <a:pathLst>
                <a:path extrusionOk="0" h="4" w="5">
                  <a:moveTo>
                    <a:pt x="0" y="0"/>
                  </a:moveTo>
                  <a:lnTo>
                    <a:pt x="2" y="1"/>
                  </a:lnTo>
                  <a:lnTo>
                    <a:pt x="2" y="1"/>
                  </a:lnTo>
                  <a:cubicBezTo>
                    <a:pt x="2" y="1"/>
                    <a:pt x="1" y="1"/>
                    <a:pt x="0" y="0"/>
                  </a:cubicBezTo>
                  <a:close/>
                  <a:moveTo>
                    <a:pt x="2" y="1"/>
                  </a:moveTo>
                  <a:cubicBezTo>
                    <a:pt x="2" y="2"/>
                    <a:pt x="2" y="2"/>
                    <a:pt x="2" y="2"/>
                  </a:cubicBezTo>
                  <a:cubicBezTo>
                    <a:pt x="3" y="2"/>
                    <a:pt x="3" y="3"/>
                    <a:pt x="4" y="3"/>
                  </a:cubicBezTo>
                  <a:lnTo>
                    <a:pt x="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59"/>
            <p:cNvSpPr/>
            <p:nvPr/>
          </p:nvSpPr>
          <p:spPr>
            <a:xfrm>
              <a:off x="6908875" y="3920650"/>
              <a:ext cx="109250" cy="327500"/>
            </a:xfrm>
            <a:custGeom>
              <a:rect b="b" l="l" r="r" t="t"/>
              <a:pathLst>
                <a:path extrusionOk="0" h="13100" w="4370">
                  <a:moveTo>
                    <a:pt x="4128" y="216"/>
                  </a:moveTo>
                  <a:lnTo>
                    <a:pt x="4128" y="216"/>
                  </a:lnTo>
                  <a:cubicBezTo>
                    <a:pt x="4103" y="370"/>
                    <a:pt x="4095" y="526"/>
                    <a:pt x="4101" y="682"/>
                  </a:cubicBezTo>
                  <a:cubicBezTo>
                    <a:pt x="4108" y="1053"/>
                    <a:pt x="4196" y="1419"/>
                    <a:pt x="4170" y="1791"/>
                  </a:cubicBezTo>
                  <a:cubicBezTo>
                    <a:pt x="4158" y="2069"/>
                    <a:pt x="4104" y="2295"/>
                    <a:pt x="3943" y="2541"/>
                  </a:cubicBezTo>
                  <a:cubicBezTo>
                    <a:pt x="3789" y="2758"/>
                    <a:pt x="3509" y="3009"/>
                    <a:pt x="3239" y="3191"/>
                  </a:cubicBezTo>
                  <a:cubicBezTo>
                    <a:pt x="3387" y="2969"/>
                    <a:pt x="3482" y="2711"/>
                    <a:pt x="3511" y="2449"/>
                  </a:cubicBezTo>
                  <a:cubicBezTo>
                    <a:pt x="3562" y="2085"/>
                    <a:pt x="3497" y="1719"/>
                    <a:pt x="3513" y="1355"/>
                  </a:cubicBezTo>
                  <a:cubicBezTo>
                    <a:pt x="3536" y="1008"/>
                    <a:pt x="3719" y="584"/>
                    <a:pt x="4002" y="318"/>
                  </a:cubicBezTo>
                  <a:cubicBezTo>
                    <a:pt x="4049" y="270"/>
                    <a:pt x="4093" y="236"/>
                    <a:pt x="4128" y="216"/>
                  </a:cubicBezTo>
                  <a:close/>
                  <a:moveTo>
                    <a:pt x="2718" y="4393"/>
                  </a:moveTo>
                  <a:cubicBezTo>
                    <a:pt x="2728" y="4395"/>
                    <a:pt x="2739" y="4397"/>
                    <a:pt x="2751" y="4401"/>
                  </a:cubicBezTo>
                  <a:cubicBezTo>
                    <a:pt x="2775" y="4412"/>
                    <a:pt x="2789" y="4410"/>
                    <a:pt x="2846" y="4474"/>
                  </a:cubicBezTo>
                  <a:cubicBezTo>
                    <a:pt x="2884" y="4536"/>
                    <a:pt x="2878" y="4529"/>
                    <a:pt x="2894" y="4566"/>
                  </a:cubicBezTo>
                  <a:cubicBezTo>
                    <a:pt x="2909" y="4604"/>
                    <a:pt x="2918" y="4645"/>
                    <a:pt x="2926" y="4685"/>
                  </a:cubicBezTo>
                  <a:cubicBezTo>
                    <a:pt x="2926" y="4694"/>
                    <a:pt x="2928" y="4704"/>
                    <a:pt x="2928" y="4714"/>
                  </a:cubicBezTo>
                  <a:cubicBezTo>
                    <a:pt x="2930" y="4766"/>
                    <a:pt x="2931" y="4818"/>
                    <a:pt x="2929" y="4870"/>
                  </a:cubicBezTo>
                  <a:cubicBezTo>
                    <a:pt x="2929" y="4884"/>
                    <a:pt x="2926" y="4911"/>
                    <a:pt x="2927" y="4911"/>
                  </a:cubicBezTo>
                  <a:cubicBezTo>
                    <a:pt x="2927" y="4911"/>
                    <a:pt x="2928" y="4905"/>
                    <a:pt x="2930" y="4891"/>
                  </a:cubicBezTo>
                  <a:lnTo>
                    <a:pt x="2930" y="4891"/>
                  </a:lnTo>
                  <a:cubicBezTo>
                    <a:pt x="2907" y="5208"/>
                    <a:pt x="2748" y="5457"/>
                    <a:pt x="2411" y="5619"/>
                  </a:cubicBezTo>
                  <a:cubicBezTo>
                    <a:pt x="2314" y="5666"/>
                    <a:pt x="2213" y="5689"/>
                    <a:pt x="2113" y="5689"/>
                  </a:cubicBezTo>
                  <a:cubicBezTo>
                    <a:pt x="2076" y="5689"/>
                    <a:pt x="2039" y="5686"/>
                    <a:pt x="2002" y="5679"/>
                  </a:cubicBezTo>
                  <a:cubicBezTo>
                    <a:pt x="2043" y="5657"/>
                    <a:pt x="2081" y="5628"/>
                    <a:pt x="2115" y="5598"/>
                  </a:cubicBezTo>
                  <a:cubicBezTo>
                    <a:pt x="2342" y="5385"/>
                    <a:pt x="2424" y="5074"/>
                    <a:pt x="2461" y="4777"/>
                  </a:cubicBezTo>
                  <a:cubicBezTo>
                    <a:pt x="2496" y="4555"/>
                    <a:pt x="2570" y="4424"/>
                    <a:pt x="2650" y="4406"/>
                  </a:cubicBezTo>
                  <a:cubicBezTo>
                    <a:pt x="2711" y="4390"/>
                    <a:pt x="2697" y="4395"/>
                    <a:pt x="2718" y="4393"/>
                  </a:cubicBezTo>
                  <a:close/>
                  <a:moveTo>
                    <a:pt x="2007" y="6004"/>
                  </a:moveTo>
                  <a:cubicBezTo>
                    <a:pt x="2111" y="6004"/>
                    <a:pt x="2215" y="6016"/>
                    <a:pt x="2317" y="6039"/>
                  </a:cubicBezTo>
                  <a:cubicBezTo>
                    <a:pt x="2438" y="6078"/>
                    <a:pt x="2550" y="6134"/>
                    <a:pt x="2656" y="6203"/>
                  </a:cubicBezTo>
                  <a:cubicBezTo>
                    <a:pt x="2635" y="6201"/>
                    <a:pt x="2615" y="6199"/>
                    <a:pt x="2593" y="6199"/>
                  </a:cubicBezTo>
                  <a:cubicBezTo>
                    <a:pt x="2588" y="6199"/>
                    <a:pt x="2582" y="6199"/>
                    <a:pt x="2577" y="6199"/>
                  </a:cubicBezTo>
                  <a:cubicBezTo>
                    <a:pt x="2354" y="6199"/>
                    <a:pt x="2164" y="6345"/>
                    <a:pt x="2024" y="6506"/>
                  </a:cubicBezTo>
                  <a:cubicBezTo>
                    <a:pt x="1494" y="7085"/>
                    <a:pt x="1476" y="8187"/>
                    <a:pt x="789" y="8195"/>
                  </a:cubicBezTo>
                  <a:cubicBezTo>
                    <a:pt x="641" y="8181"/>
                    <a:pt x="462" y="8015"/>
                    <a:pt x="416" y="7743"/>
                  </a:cubicBezTo>
                  <a:cubicBezTo>
                    <a:pt x="384" y="7543"/>
                    <a:pt x="461" y="7102"/>
                    <a:pt x="577" y="6893"/>
                  </a:cubicBezTo>
                  <a:cubicBezTo>
                    <a:pt x="673" y="6702"/>
                    <a:pt x="744" y="6628"/>
                    <a:pt x="905" y="6475"/>
                  </a:cubicBezTo>
                  <a:cubicBezTo>
                    <a:pt x="1077" y="6310"/>
                    <a:pt x="1297" y="6166"/>
                    <a:pt x="1481" y="6100"/>
                  </a:cubicBezTo>
                  <a:cubicBezTo>
                    <a:pt x="1661" y="6036"/>
                    <a:pt x="1836" y="6004"/>
                    <a:pt x="2007" y="6004"/>
                  </a:cubicBezTo>
                  <a:close/>
                  <a:moveTo>
                    <a:pt x="3343" y="7751"/>
                  </a:moveTo>
                  <a:lnTo>
                    <a:pt x="3343" y="7751"/>
                  </a:lnTo>
                  <a:cubicBezTo>
                    <a:pt x="3342" y="7761"/>
                    <a:pt x="3341" y="7769"/>
                    <a:pt x="3340" y="7780"/>
                  </a:cubicBezTo>
                  <a:lnTo>
                    <a:pt x="3340" y="7784"/>
                  </a:lnTo>
                  <a:cubicBezTo>
                    <a:pt x="3322" y="7902"/>
                    <a:pt x="3321" y="7969"/>
                    <a:pt x="3283" y="8167"/>
                  </a:cubicBezTo>
                  <a:cubicBezTo>
                    <a:pt x="3206" y="8489"/>
                    <a:pt x="3137" y="8699"/>
                    <a:pt x="2944" y="8968"/>
                  </a:cubicBezTo>
                  <a:cubicBezTo>
                    <a:pt x="2805" y="9161"/>
                    <a:pt x="2667" y="9325"/>
                    <a:pt x="2450" y="9447"/>
                  </a:cubicBezTo>
                  <a:cubicBezTo>
                    <a:pt x="2151" y="9616"/>
                    <a:pt x="1925" y="9700"/>
                    <a:pt x="1574" y="9779"/>
                  </a:cubicBezTo>
                  <a:cubicBezTo>
                    <a:pt x="1390" y="9822"/>
                    <a:pt x="1203" y="9849"/>
                    <a:pt x="1019" y="9895"/>
                  </a:cubicBezTo>
                  <a:cubicBezTo>
                    <a:pt x="1184" y="9648"/>
                    <a:pt x="1440" y="9390"/>
                    <a:pt x="1642" y="9246"/>
                  </a:cubicBezTo>
                  <a:cubicBezTo>
                    <a:pt x="2052" y="8953"/>
                    <a:pt x="2534" y="8762"/>
                    <a:pt x="2903" y="8411"/>
                  </a:cubicBezTo>
                  <a:cubicBezTo>
                    <a:pt x="3089" y="8230"/>
                    <a:pt x="3250" y="7996"/>
                    <a:pt x="3343" y="7751"/>
                  </a:cubicBezTo>
                  <a:close/>
                  <a:moveTo>
                    <a:pt x="3147" y="9256"/>
                  </a:moveTo>
                  <a:cubicBezTo>
                    <a:pt x="3116" y="9374"/>
                    <a:pt x="3086" y="9492"/>
                    <a:pt x="3060" y="9612"/>
                  </a:cubicBezTo>
                  <a:cubicBezTo>
                    <a:pt x="2980" y="9948"/>
                    <a:pt x="2951" y="10295"/>
                    <a:pt x="2950" y="10640"/>
                  </a:cubicBezTo>
                  <a:cubicBezTo>
                    <a:pt x="2948" y="10859"/>
                    <a:pt x="2961" y="11078"/>
                    <a:pt x="2980" y="11297"/>
                  </a:cubicBezTo>
                  <a:cubicBezTo>
                    <a:pt x="2985" y="11371"/>
                    <a:pt x="2993" y="11431"/>
                    <a:pt x="2984" y="11467"/>
                  </a:cubicBezTo>
                  <a:cubicBezTo>
                    <a:pt x="2939" y="11459"/>
                    <a:pt x="2826" y="11397"/>
                    <a:pt x="2720" y="11274"/>
                  </a:cubicBezTo>
                  <a:cubicBezTo>
                    <a:pt x="2636" y="11155"/>
                    <a:pt x="2611" y="11100"/>
                    <a:pt x="2580" y="10996"/>
                  </a:cubicBezTo>
                  <a:cubicBezTo>
                    <a:pt x="2491" y="10693"/>
                    <a:pt x="2541" y="10414"/>
                    <a:pt x="2669" y="10059"/>
                  </a:cubicBezTo>
                  <a:cubicBezTo>
                    <a:pt x="2721" y="9935"/>
                    <a:pt x="2821" y="9759"/>
                    <a:pt x="2919" y="9580"/>
                  </a:cubicBezTo>
                  <a:cubicBezTo>
                    <a:pt x="3002" y="9476"/>
                    <a:pt x="3078" y="9368"/>
                    <a:pt x="3147" y="9256"/>
                  </a:cubicBezTo>
                  <a:close/>
                  <a:moveTo>
                    <a:pt x="532" y="11485"/>
                  </a:moveTo>
                  <a:lnTo>
                    <a:pt x="531" y="11486"/>
                  </a:lnTo>
                  <a:lnTo>
                    <a:pt x="531" y="11486"/>
                  </a:lnTo>
                  <a:lnTo>
                    <a:pt x="532" y="11485"/>
                  </a:lnTo>
                  <a:close/>
                  <a:moveTo>
                    <a:pt x="1606" y="11909"/>
                  </a:moveTo>
                  <a:cubicBezTo>
                    <a:pt x="1737" y="11909"/>
                    <a:pt x="1811" y="12015"/>
                    <a:pt x="1811" y="12138"/>
                  </a:cubicBezTo>
                  <a:cubicBezTo>
                    <a:pt x="1791" y="12280"/>
                    <a:pt x="1709" y="12427"/>
                    <a:pt x="1602" y="12566"/>
                  </a:cubicBezTo>
                  <a:cubicBezTo>
                    <a:pt x="1568" y="12602"/>
                    <a:pt x="1533" y="12633"/>
                    <a:pt x="1484" y="12677"/>
                  </a:cubicBezTo>
                  <a:cubicBezTo>
                    <a:pt x="1362" y="12778"/>
                    <a:pt x="1244" y="12868"/>
                    <a:pt x="1056" y="12897"/>
                  </a:cubicBezTo>
                  <a:cubicBezTo>
                    <a:pt x="992" y="12907"/>
                    <a:pt x="912" y="12920"/>
                    <a:pt x="833" y="12920"/>
                  </a:cubicBezTo>
                  <a:cubicBezTo>
                    <a:pt x="775" y="12920"/>
                    <a:pt x="718" y="12913"/>
                    <a:pt x="667" y="12892"/>
                  </a:cubicBezTo>
                  <a:cubicBezTo>
                    <a:pt x="545" y="12856"/>
                    <a:pt x="344" y="12685"/>
                    <a:pt x="267" y="12546"/>
                  </a:cubicBezTo>
                  <a:cubicBezTo>
                    <a:pt x="189" y="12411"/>
                    <a:pt x="171" y="12117"/>
                    <a:pt x="212" y="11959"/>
                  </a:cubicBezTo>
                  <a:cubicBezTo>
                    <a:pt x="215" y="11950"/>
                    <a:pt x="219" y="11940"/>
                    <a:pt x="221" y="11932"/>
                  </a:cubicBezTo>
                  <a:cubicBezTo>
                    <a:pt x="262" y="12109"/>
                    <a:pt x="405" y="12252"/>
                    <a:pt x="623" y="12253"/>
                  </a:cubicBezTo>
                  <a:cubicBezTo>
                    <a:pt x="801" y="12253"/>
                    <a:pt x="964" y="12164"/>
                    <a:pt x="1123" y="12093"/>
                  </a:cubicBezTo>
                  <a:cubicBezTo>
                    <a:pt x="1276" y="12009"/>
                    <a:pt x="1488" y="11923"/>
                    <a:pt x="1564" y="11913"/>
                  </a:cubicBezTo>
                  <a:cubicBezTo>
                    <a:pt x="1579" y="11910"/>
                    <a:pt x="1593" y="11909"/>
                    <a:pt x="1606" y="11909"/>
                  </a:cubicBezTo>
                  <a:close/>
                  <a:moveTo>
                    <a:pt x="4195" y="0"/>
                  </a:moveTo>
                  <a:cubicBezTo>
                    <a:pt x="4135" y="0"/>
                    <a:pt x="4065" y="24"/>
                    <a:pt x="4010" y="64"/>
                  </a:cubicBezTo>
                  <a:cubicBezTo>
                    <a:pt x="3822" y="197"/>
                    <a:pt x="3679" y="384"/>
                    <a:pt x="3559" y="580"/>
                  </a:cubicBezTo>
                  <a:cubicBezTo>
                    <a:pt x="3403" y="849"/>
                    <a:pt x="3319" y="1162"/>
                    <a:pt x="3319" y="1472"/>
                  </a:cubicBezTo>
                  <a:cubicBezTo>
                    <a:pt x="3352" y="2234"/>
                    <a:pt x="3404" y="2798"/>
                    <a:pt x="2902" y="3300"/>
                  </a:cubicBezTo>
                  <a:cubicBezTo>
                    <a:pt x="2807" y="3403"/>
                    <a:pt x="2705" y="3469"/>
                    <a:pt x="2633" y="3532"/>
                  </a:cubicBezTo>
                  <a:cubicBezTo>
                    <a:pt x="2306" y="3706"/>
                    <a:pt x="1978" y="3882"/>
                    <a:pt x="1703" y="4134"/>
                  </a:cubicBezTo>
                  <a:cubicBezTo>
                    <a:pt x="1489" y="4356"/>
                    <a:pt x="1320" y="4649"/>
                    <a:pt x="1299" y="4961"/>
                  </a:cubicBezTo>
                  <a:cubicBezTo>
                    <a:pt x="1297" y="5107"/>
                    <a:pt x="1312" y="5260"/>
                    <a:pt x="1374" y="5395"/>
                  </a:cubicBezTo>
                  <a:cubicBezTo>
                    <a:pt x="1467" y="5588"/>
                    <a:pt x="1637" y="5745"/>
                    <a:pt x="1837" y="5825"/>
                  </a:cubicBezTo>
                  <a:cubicBezTo>
                    <a:pt x="1550" y="5854"/>
                    <a:pt x="1271" y="5956"/>
                    <a:pt x="1036" y="6125"/>
                  </a:cubicBezTo>
                  <a:cubicBezTo>
                    <a:pt x="702" y="6363"/>
                    <a:pt x="406" y="6677"/>
                    <a:pt x="303" y="7084"/>
                  </a:cubicBezTo>
                  <a:cubicBezTo>
                    <a:pt x="198" y="7458"/>
                    <a:pt x="150" y="7922"/>
                    <a:pt x="453" y="8221"/>
                  </a:cubicBezTo>
                  <a:cubicBezTo>
                    <a:pt x="559" y="8330"/>
                    <a:pt x="685" y="8376"/>
                    <a:pt x="813" y="8376"/>
                  </a:cubicBezTo>
                  <a:cubicBezTo>
                    <a:pt x="979" y="8376"/>
                    <a:pt x="1150" y="8299"/>
                    <a:pt x="1287" y="8182"/>
                  </a:cubicBezTo>
                  <a:cubicBezTo>
                    <a:pt x="1483" y="7993"/>
                    <a:pt x="1591" y="7736"/>
                    <a:pt x="1696" y="7487"/>
                  </a:cubicBezTo>
                  <a:cubicBezTo>
                    <a:pt x="1848" y="7090"/>
                    <a:pt x="2120" y="6533"/>
                    <a:pt x="2436" y="6409"/>
                  </a:cubicBezTo>
                  <a:cubicBezTo>
                    <a:pt x="2487" y="6389"/>
                    <a:pt x="2536" y="6380"/>
                    <a:pt x="2582" y="6380"/>
                  </a:cubicBezTo>
                  <a:cubicBezTo>
                    <a:pt x="2845" y="6380"/>
                    <a:pt x="3039" y="6675"/>
                    <a:pt x="3182" y="6969"/>
                  </a:cubicBezTo>
                  <a:cubicBezTo>
                    <a:pt x="3203" y="7009"/>
                    <a:pt x="3235" y="7107"/>
                    <a:pt x="3264" y="7202"/>
                  </a:cubicBezTo>
                  <a:cubicBezTo>
                    <a:pt x="3264" y="7212"/>
                    <a:pt x="3264" y="7226"/>
                    <a:pt x="3265" y="7242"/>
                  </a:cubicBezTo>
                  <a:cubicBezTo>
                    <a:pt x="3265" y="7443"/>
                    <a:pt x="3220" y="7664"/>
                    <a:pt x="3078" y="7896"/>
                  </a:cubicBezTo>
                  <a:cubicBezTo>
                    <a:pt x="2813" y="8382"/>
                    <a:pt x="2331" y="8617"/>
                    <a:pt x="1808" y="8921"/>
                  </a:cubicBezTo>
                  <a:cubicBezTo>
                    <a:pt x="1383" y="9172"/>
                    <a:pt x="1015" y="9527"/>
                    <a:pt x="778" y="9962"/>
                  </a:cubicBezTo>
                  <a:cubicBezTo>
                    <a:pt x="735" y="10031"/>
                    <a:pt x="775" y="10125"/>
                    <a:pt x="860" y="10125"/>
                  </a:cubicBezTo>
                  <a:cubicBezTo>
                    <a:pt x="861" y="10125"/>
                    <a:pt x="862" y="10125"/>
                    <a:pt x="863" y="10125"/>
                  </a:cubicBezTo>
                  <a:cubicBezTo>
                    <a:pt x="962" y="10110"/>
                    <a:pt x="1055" y="10070"/>
                    <a:pt x="1154" y="10055"/>
                  </a:cubicBezTo>
                  <a:cubicBezTo>
                    <a:pt x="1502" y="9982"/>
                    <a:pt x="1856" y="9931"/>
                    <a:pt x="2183" y="9787"/>
                  </a:cubicBezTo>
                  <a:cubicBezTo>
                    <a:pt x="2409" y="9692"/>
                    <a:pt x="2633" y="9581"/>
                    <a:pt x="2812" y="9411"/>
                  </a:cubicBezTo>
                  <a:cubicBezTo>
                    <a:pt x="2820" y="9406"/>
                    <a:pt x="2825" y="9400"/>
                    <a:pt x="2830" y="9395"/>
                  </a:cubicBezTo>
                  <a:lnTo>
                    <a:pt x="2830" y="9395"/>
                  </a:lnTo>
                  <a:cubicBezTo>
                    <a:pt x="2503" y="9828"/>
                    <a:pt x="2075" y="10195"/>
                    <a:pt x="1637" y="10497"/>
                  </a:cubicBezTo>
                  <a:cubicBezTo>
                    <a:pt x="1208" y="10802"/>
                    <a:pt x="694" y="11006"/>
                    <a:pt x="339" y="11409"/>
                  </a:cubicBezTo>
                  <a:cubicBezTo>
                    <a:pt x="230" y="11537"/>
                    <a:pt x="119" y="11667"/>
                    <a:pt x="56" y="11825"/>
                  </a:cubicBezTo>
                  <a:cubicBezTo>
                    <a:pt x="14" y="11932"/>
                    <a:pt x="5" y="12051"/>
                    <a:pt x="1" y="12157"/>
                  </a:cubicBezTo>
                  <a:cubicBezTo>
                    <a:pt x="1" y="12319"/>
                    <a:pt x="27" y="12487"/>
                    <a:pt x="103" y="12633"/>
                  </a:cubicBezTo>
                  <a:cubicBezTo>
                    <a:pt x="222" y="12821"/>
                    <a:pt x="397" y="12989"/>
                    <a:pt x="609" y="13064"/>
                  </a:cubicBezTo>
                  <a:cubicBezTo>
                    <a:pt x="681" y="13090"/>
                    <a:pt x="756" y="13099"/>
                    <a:pt x="832" y="13099"/>
                  </a:cubicBezTo>
                  <a:cubicBezTo>
                    <a:pt x="885" y="13099"/>
                    <a:pt x="938" y="13094"/>
                    <a:pt x="991" y="13088"/>
                  </a:cubicBezTo>
                  <a:cubicBezTo>
                    <a:pt x="1112" y="13072"/>
                    <a:pt x="1235" y="13048"/>
                    <a:pt x="1343" y="12990"/>
                  </a:cubicBezTo>
                  <a:cubicBezTo>
                    <a:pt x="1344" y="12990"/>
                    <a:pt x="1344" y="12989"/>
                    <a:pt x="1345" y="12989"/>
                  </a:cubicBezTo>
                  <a:cubicBezTo>
                    <a:pt x="1350" y="12990"/>
                    <a:pt x="1356" y="12991"/>
                    <a:pt x="1363" y="12991"/>
                  </a:cubicBezTo>
                  <a:cubicBezTo>
                    <a:pt x="1364" y="12991"/>
                    <a:pt x="1364" y="12991"/>
                    <a:pt x="1365" y="12991"/>
                  </a:cubicBezTo>
                  <a:cubicBezTo>
                    <a:pt x="1401" y="12991"/>
                    <a:pt x="1426" y="12959"/>
                    <a:pt x="1453" y="12938"/>
                  </a:cubicBezTo>
                  <a:cubicBezTo>
                    <a:pt x="1461" y="12933"/>
                    <a:pt x="1464" y="12930"/>
                    <a:pt x="1464" y="12929"/>
                  </a:cubicBezTo>
                  <a:cubicBezTo>
                    <a:pt x="1533" y="12876"/>
                    <a:pt x="1614" y="12820"/>
                    <a:pt x="1672" y="12754"/>
                  </a:cubicBezTo>
                  <a:cubicBezTo>
                    <a:pt x="1807" y="12619"/>
                    <a:pt x="1926" y="12397"/>
                    <a:pt x="1962" y="12285"/>
                  </a:cubicBezTo>
                  <a:cubicBezTo>
                    <a:pt x="2041" y="12090"/>
                    <a:pt x="1961" y="11853"/>
                    <a:pt x="1772" y="11754"/>
                  </a:cubicBezTo>
                  <a:cubicBezTo>
                    <a:pt x="1721" y="11728"/>
                    <a:pt x="1667" y="11717"/>
                    <a:pt x="1612" y="11717"/>
                  </a:cubicBezTo>
                  <a:cubicBezTo>
                    <a:pt x="1538" y="11717"/>
                    <a:pt x="1462" y="11736"/>
                    <a:pt x="1391" y="11760"/>
                  </a:cubicBezTo>
                  <a:cubicBezTo>
                    <a:pt x="1082" y="11864"/>
                    <a:pt x="855" y="12059"/>
                    <a:pt x="612" y="12059"/>
                  </a:cubicBezTo>
                  <a:cubicBezTo>
                    <a:pt x="604" y="12059"/>
                    <a:pt x="596" y="12059"/>
                    <a:pt x="588" y="12059"/>
                  </a:cubicBezTo>
                  <a:cubicBezTo>
                    <a:pt x="465" y="12055"/>
                    <a:pt x="322" y="11899"/>
                    <a:pt x="421" y="11674"/>
                  </a:cubicBezTo>
                  <a:cubicBezTo>
                    <a:pt x="431" y="11647"/>
                    <a:pt x="485" y="11552"/>
                    <a:pt x="536" y="11481"/>
                  </a:cubicBezTo>
                  <a:lnTo>
                    <a:pt x="536" y="11481"/>
                  </a:lnTo>
                  <a:lnTo>
                    <a:pt x="534" y="11483"/>
                  </a:lnTo>
                  <a:lnTo>
                    <a:pt x="534" y="11483"/>
                  </a:lnTo>
                  <a:cubicBezTo>
                    <a:pt x="561" y="11441"/>
                    <a:pt x="615" y="11395"/>
                    <a:pt x="654" y="11351"/>
                  </a:cubicBezTo>
                  <a:cubicBezTo>
                    <a:pt x="1003" y="11060"/>
                    <a:pt x="1518" y="10828"/>
                    <a:pt x="1920" y="10517"/>
                  </a:cubicBezTo>
                  <a:cubicBezTo>
                    <a:pt x="2111" y="10378"/>
                    <a:pt x="2296" y="10226"/>
                    <a:pt x="2470" y="10062"/>
                  </a:cubicBezTo>
                  <a:lnTo>
                    <a:pt x="2470" y="10062"/>
                  </a:lnTo>
                  <a:cubicBezTo>
                    <a:pt x="2329" y="10422"/>
                    <a:pt x="2286" y="10833"/>
                    <a:pt x="2452" y="11190"/>
                  </a:cubicBezTo>
                  <a:cubicBezTo>
                    <a:pt x="2507" y="11310"/>
                    <a:pt x="2585" y="11424"/>
                    <a:pt x="2692" y="11504"/>
                  </a:cubicBezTo>
                  <a:cubicBezTo>
                    <a:pt x="2767" y="11566"/>
                    <a:pt x="2874" y="11643"/>
                    <a:pt x="2976" y="11643"/>
                  </a:cubicBezTo>
                  <a:cubicBezTo>
                    <a:pt x="3015" y="11643"/>
                    <a:pt x="3054" y="11632"/>
                    <a:pt x="3089" y="11604"/>
                  </a:cubicBezTo>
                  <a:cubicBezTo>
                    <a:pt x="3169" y="11526"/>
                    <a:pt x="3133" y="11406"/>
                    <a:pt x="3124" y="11310"/>
                  </a:cubicBezTo>
                  <a:cubicBezTo>
                    <a:pt x="3101" y="11065"/>
                    <a:pt x="3085" y="10820"/>
                    <a:pt x="3090" y="10573"/>
                  </a:cubicBezTo>
                  <a:cubicBezTo>
                    <a:pt x="3084" y="9850"/>
                    <a:pt x="3295" y="9157"/>
                    <a:pt x="3503" y="8432"/>
                  </a:cubicBezTo>
                  <a:lnTo>
                    <a:pt x="3503" y="8427"/>
                  </a:lnTo>
                  <a:cubicBezTo>
                    <a:pt x="3560" y="8209"/>
                    <a:pt x="3591" y="7983"/>
                    <a:pt x="3589" y="7746"/>
                  </a:cubicBezTo>
                  <a:cubicBezTo>
                    <a:pt x="3580" y="7440"/>
                    <a:pt x="3500" y="7139"/>
                    <a:pt x="3382" y="6858"/>
                  </a:cubicBezTo>
                  <a:cubicBezTo>
                    <a:pt x="3277" y="6589"/>
                    <a:pt x="3122" y="6342"/>
                    <a:pt x="2903" y="6152"/>
                  </a:cubicBezTo>
                  <a:cubicBezTo>
                    <a:pt x="2734" y="6011"/>
                    <a:pt x="2533" y="5903"/>
                    <a:pt x="2321" y="5846"/>
                  </a:cubicBezTo>
                  <a:cubicBezTo>
                    <a:pt x="2319" y="5844"/>
                    <a:pt x="2318" y="5844"/>
                    <a:pt x="2317" y="5844"/>
                  </a:cubicBezTo>
                  <a:cubicBezTo>
                    <a:pt x="2450" y="5808"/>
                    <a:pt x="2575" y="5746"/>
                    <a:pt x="2687" y="5669"/>
                  </a:cubicBezTo>
                  <a:cubicBezTo>
                    <a:pt x="2853" y="5542"/>
                    <a:pt x="2910" y="5461"/>
                    <a:pt x="3008" y="5297"/>
                  </a:cubicBezTo>
                  <a:cubicBezTo>
                    <a:pt x="3102" y="5107"/>
                    <a:pt x="3111" y="4917"/>
                    <a:pt x="3090" y="4728"/>
                  </a:cubicBezTo>
                  <a:cubicBezTo>
                    <a:pt x="3097" y="4687"/>
                    <a:pt x="3097" y="4687"/>
                    <a:pt x="3088" y="4591"/>
                  </a:cubicBezTo>
                  <a:cubicBezTo>
                    <a:pt x="3058" y="4419"/>
                    <a:pt x="2940" y="4245"/>
                    <a:pt x="2760" y="4208"/>
                  </a:cubicBezTo>
                  <a:cubicBezTo>
                    <a:pt x="2743" y="4206"/>
                    <a:pt x="2725" y="4204"/>
                    <a:pt x="2708" y="4204"/>
                  </a:cubicBezTo>
                  <a:cubicBezTo>
                    <a:pt x="2594" y="4204"/>
                    <a:pt x="2479" y="4261"/>
                    <a:pt x="2414" y="4354"/>
                  </a:cubicBezTo>
                  <a:cubicBezTo>
                    <a:pt x="2276" y="4544"/>
                    <a:pt x="2278" y="4787"/>
                    <a:pt x="2226" y="5007"/>
                  </a:cubicBezTo>
                  <a:cubicBezTo>
                    <a:pt x="2159" y="5272"/>
                    <a:pt x="2019" y="5486"/>
                    <a:pt x="1847" y="5538"/>
                  </a:cubicBezTo>
                  <a:cubicBezTo>
                    <a:pt x="1838" y="5540"/>
                    <a:pt x="1828" y="5542"/>
                    <a:pt x="1819" y="5543"/>
                  </a:cubicBezTo>
                  <a:cubicBezTo>
                    <a:pt x="1811" y="5544"/>
                    <a:pt x="1800" y="5544"/>
                    <a:pt x="1790" y="5544"/>
                  </a:cubicBezTo>
                  <a:cubicBezTo>
                    <a:pt x="1786" y="5544"/>
                    <a:pt x="1782" y="5544"/>
                    <a:pt x="1778" y="5544"/>
                  </a:cubicBezTo>
                  <a:cubicBezTo>
                    <a:pt x="1768" y="5543"/>
                    <a:pt x="1758" y="5540"/>
                    <a:pt x="1750" y="5538"/>
                  </a:cubicBezTo>
                  <a:cubicBezTo>
                    <a:pt x="1736" y="5533"/>
                    <a:pt x="1725" y="5526"/>
                    <a:pt x="1713" y="5518"/>
                  </a:cubicBezTo>
                  <a:cubicBezTo>
                    <a:pt x="1709" y="5516"/>
                    <a:pt x="1708" y="5514"/>
                    <a:pt x="1705" y="5513"/>
                  </a:cubicBezTo>
                  <a:lnTo>
                    <a:pt x="1705" y="5513"/>
                  </a:lnTo>
                  <a:cubicBezTo>
                    <a:pt x="1705" y="5514"/>
                    <a:pt x="1706" y="5514"/>
                    <a:pt x="1706" y="5515"/>
                  </a:cubicBezTo>
                  <a:lnTo>
                    <a:pt x="1706" y="5515"/>
                  </a:lnTo>
                  <a:cubicBezTo>
                    <a:pt x="1705" y="5514"/>
                    <a:pt x="1704" y="5513"/>
                    <a:pt x="1703" y="5512"/>
                  </a:cubicBezTo>
                  <a:cubicBezTo>
                    <a:pt x="1699" y="5509"/>
                    <a:pt x="1697" y="5507"/>
                    <a:pt x="1697" y="5507"/>
                  </a:cubicBezTo>
                  <a:lnTo>
                    <a:pt x="1697" y="5507"/>
                  </a:lnTo>
                  <a:cubicBezTo>
                    <a:pt x="1697" y="5507"/>
                    <a:pt x="1698" y="5508"/>
                    <a:pt x="1700" y="5509"/>
                  </a:cubicBezTo>
                  <a:cubicBezTo>
                    <a:pt x="1675" y="5486"/>
                    <a:pt x="1648" y="5439"/>
                    <a:pt x="1609" y="5427"/>
                  </a:cubicBezTo>
                  <a:cubicBezTo>
                    <a:pt x="1472" y="5247"/>
                    <a:pt x="1457" y="5032"/>
                    <a:pt x="1512" y="4800"/>
                  </a:cubicBezTo>
                  <a:cubicBezTo>
                    <a:pt x="1555" y="4647"/>
                    <a:pt x="1683" y="4423"/>
                    <a:pt x="1788" y="4312"/>
                  </a:cubicBezTo>
                  <a:cubicBezTo>
                    <a:pt x="1962" y="4131"/>
                    <a:pt x="2136" y="4026"/>
                    <a:pt x="2382" y="3881"/>
                  </a:cubicBezTo>
                  <a:cubicBezTo>
                    <a:pt x="2997" y="3546"/>
                    <a:pt x="3661" y="3237"/>
                    <a:pt x="4086" y="2655"/>
                  </a:cubicBezTo>
                  <a:cubicBezTo>
                    <a:pt x="4319" y="2332"/>
                    <a:pt x="4369" y="1923"/>
                    <a:pt x="4356" y="1536"/>
                  </a:cubicBezTo>
                  <a:cubicBezTo>
                    <a:pt x="4330" y="1091"/>
                    <a:pt x="4228" y="559"/>
                    <a:pt x="4316" y="197"/>
                  </a:cubicBezTo>
                  <a:cubicBezTo>
                    <a:pt x="4356" y="56"/>
                    <a:pt x="4287" y="0"/>
                    <a:pt x="41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59"/>
            <p:cNvSpPr/>
            <p:nvPr/>
          </p:nvSpPr>
          <p:spPr>
            <a:xfrm>
              <a:off x="6990475" y="4048650"/>
              <a:ext cx="35725" cy="36625"/>
            </a:xfrm>
            <a:custGeom>
              <a:rect b="b" l="l" r="r" t="t"/>
              <a:pathLst>
                <a:path extrusionOk="0" h="1465" w="1429">
                  <a:moveTo>
                    <a:pt x="544" y="233"/>
                  </a:moveTo>
                  <a:cubicBezTo>
                    <a:pt x="583" y="286"/>
                    <a:pt x="634" y="345"/>
                    <a:pt x="702" y="403"/>
                  </a:cubicBezTo>
                  <a:cubicBezTo>
                    <a:pt x="833" y="520"/>
                    <a:pt x="961" y="598"/>
                    <a:pt x="1092" y="652"/>
                  </a:cubicBezTo>
                  <a:cubicBezTo>
                    <a:pt x="1021" y="691"/>
                    <a:pt x="913" y="780"/>
                    <a:pt x="908" y="789"/>
                  </a:cubicBezTo>
                  <a:cubicBezTo>
                    <a:pt x="776" y="902"/>
                    <a:pt x="673" y="1041"/>
                    <a:pt x="583" y="1190"/>
                  </a:cubicBezTo>
                  <a:cubicBezTo>
                    <a:pt x="561" y="1122"/>
                    <a:pt x="524" y="1056"/>
                    <a:pt x="482" y="999"/>
                  </a:cubicBezTo>
                  <a:cubicBezTo>
                    <a:pt x="434" y="921"/>
                    <a:pt x="290" y="805"/>
                    <a:pt x="165" y="727"/>
                  </a:cubicBezTo>
                  <a:cubicBezTo>
                    <a:pt x="206" y="699"/>
                    <a:pt x="269" y="660"/>
                    <a:pt x="261" y="656"/>
                  </a:cubicBezTo>
                  <a:cubicBezTo>
                    <a:pt x="279" y="650"/>
                    <a:pt x="295" y="635"/>
                    <a:pt x="312" y="620"/>
                  </a:cubicBezTo>
                  <a:cubicBezTo>
                    <a:pt x="452" y="495"/>
                    <a:pt x="520" y="337"/>
                    <a:pt x="544" y="233"/>
                  </a:cubicBezTo>
                  <a:close/>
                  <a:moveTo>
                    <a:pt x="509" y="1"/>
                  </a:moveTo>
                  <a:cubicBezTo>
                    <a:pt x="471" y="1"/>
                    <a:pt x="438" y="34"/>
                    <a:pt x="439" y="75"/>
                  </a:cubicBezTo>
                  <a:lnTo>
                    <a:pt x="439" y="77"/>
                  </a:lnTo>
                  <a:cubicBezTo>
                    <a:pt x="432" y="111"/>
                    <a:pt x="432" y="119"/>
                    <a:pt x="410" y="177"/>
                  </a:cubicBezTo>
                  <a:lnTo>
                    <a:pt x="411" y="176"/>
                  </a:lnTo>
                  <a:lnTo>
                    <a:pt x="411" y="176"/>
                  </a:lnTo>
                  <a:cubicBezTo>
                    <a:pt x="377" y="235"/>
                    <a:pt x="413" y="186"/>
                    <a:pt x="364" y="274"/>
                  </a:cubicBezTo>
                  <a:cubicBezTo>
                    <a:pt x="360" y="281"/>
                    <a:pt x="356" y="287"/>
                    <a:pt x="351" y="294"/>
                  </a:cubicBezTo>
                  <a:lnTo>
                    <a:pt x="351" y="294"/>
                  </a:lnTo>
                  <a:cubicBezTo>
                    <a:pt x="350" y="296"/>
                    <a:pt x="348" y="298"/>
                    <a:pt x="346" y="300"/>
                  </a:cubicBezTo>
                  <a:cubicBezTo>
                    <a:pt x="334" y="327"/>
                    <a:pt x="258" y="432"/>
                    <a:pt x="258" y="433"/>
                  </a:cubicBezTo>
                  <a:lnTo>
                    <a:pt x="247" y="449"/>
                  </a:lnTo>
                  <a:cubicBezTo>
                    <a:pt x="244" y="451"/>
                    <a:pt x="243" y="453"/>
                    <a:pt x="242" y="454"/>
                  </a:cubicBezTo>
                  <a:cubicBezTo>
                    <a:pt x="223" y="484"/>
                    <a:pt x="191" y="505"/>
                    <a:pt x="170" y="535"/>
                  </a:cubicBezTo>
                  <a:cubicBezTo>
                    <a:pt x="170" y="535"/>
                    <a:pt x="170" y="535"/>
                    <a:pt x="170" y="535"/>
                  </a:cubicBezTo>
                  <a:cubicBezTo>
                    <a:pt x="164" y="535"/>
                    <a:pt x="112" y="594"/>
                    <a:pt x="92" y="609"/>
                  </a:cubicBezTo>
                  <a:cubicBezTo>
                    <a:pt x="42" y="662"/>
                    <a:pt x="26" y="657"/>
                    <a:pt x="9" y="723"/>
                  </a:cubicBezTo>
                  <a:cubicBezTo>
                    <a:pt x="0" y="816"/>
                    <a:pt x="125" y="833"/>
                    <a:pt x="182" y="884"/>
                  </a:cubicBezTo>
                  <a:cubicBezTo>
                    <a:pt x="318" y="976"/>
                    <a:pt x="427" y="1080"/>
                    <a:pt x="473" y="1242"/>
                  </a:cubicBezTo>
                  <a:cubicBezTo>
                    <a:pt x="468" y="1253"/>
                    <a:pt x="465" y="1265"/>
                    <a:pt x="467" y="1280"/>
                  </a:cubicBezTo>
                  <a:cubicBezTo>
                    <a:pt x="467" y="1290"/>
                    <a:pt x="467" y="1303"/>
                    <a:pt x="468" y="1315"/>
                  </a:cubicBezTo>
                  <a:lnTo>
                    <a:pt x="468" y="1316"/>
                  </a:lnTo>
                  <a:cubicBezTo>
                    <a:pt x="462" y="1383"/>
                    <a:pt x="497" y="1464"/>
                    <a:pt x="566" y="1464"/>
                  </a:cubicBezTo>
                  <a:cubicBezTo>
                    <a:pt x="575" y="1464"/>
                    <a:pt x="584" y="1463"/>
                    <a:pt x="594" y="1460"/>
                  </a:cubicBezTo>
                  <a:cubicBezTo>
                    <a:pt x="634" y="1449"/>
                    <a:pt x="655" y="1412"/>
                    <a:pt x="674" y="1378"/>
                  </a:cubicBezTo>
                  <a:cubicBezTo>
                    <a:pt x="719" y="1293"/>
                    <a:pt x="761" y="1207"/>
                    <a:pt x="818" y="1129"/>
                  </a:cubicBezTo>
                  <a:cubicBezTo>
                    <a:pt x="870" y="1052"/>
                    <a:pt x="1046" y="876"/>
                    <a:pt x="1086" y="856"/>
                  </a:cubicBezTo>
                  <a:cubicBezTo>
                    <a:pt x="1245" y="746"/>
                    <a:pt x="1280" y="753"/>
                    <a:pt x="1343" y="722"/>
                  </a:cubicBezTo>
                  <a:lnTo>
                    <a:pt x="1344" y="722"/>
                  </a:lnTo>
                  <a:cubicBezTo>
                    <a:pt x="1403" y="707"/>
                    <a:pt x="1429" y="631"/>
                    <a:pt x="1384" y="588"/>
                  </a:cubicBezTo>
                  <a:cubicBezTo>
                    <a:pt x="1340" y="556"/>
                    <a:pt x="1283" y="553"/>
                    <a:pt x="1232" y="535"/>
                  </a:cubicBezTo>
                  <a:cubicBezTo>
                    <a:pt x="1149" y="512"/>
                    <a:pt x="1036" y="477"/>
                    <a:pt x="921" y="391"/>
                  </a:cubicBezTo>
                  <a:cubicBezTo>
                    <a:pt x="892" y="368"/>
                    <a:pt x="892" y="373"/>
                    <a:pt x="817" y="305"/>
                  </a:cubicBezTo>
                  <a:cubicBezTo>
                    <a:pt x="738" y="233"/>
                    <a:pt x="661" y="142"/>
                    <a:pt x="630" y="100"/>
                  </a:cubicBezTo>
                  <a:cubicBezTo>
                    <a:pt x="578" y="38"/>
                    <a:pt x="612" y="65"/>
                    <a:pt x="544" y="11"/>
                  </a:cubicBezTo>
                  <a:cubicBezTo>
                    <a:pt x="533" y="4"/>
                    <a:pt x="521" y="1"/>
                    <a:pt x="5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59"/>
            <p:cNvSpPr/>
            <p:nvPr/>
          </p:nvSpPr>
          <p:spPr>
            <a:xfrm>
              <a:off x="6893475" y="4162350"/>
              <a:ext cx="225" cy="50"/>
            </a:xfrm>
            <a:custGeom>
              <a:rect b="b" l="l" r="r" t="t"/>
              <a:pathLst>
                <a:path extrusionOk="0" h="2" w="9">
                  <a:moveTo>
                    <a:pt x="6" y="1"/>
                  </a:moveTo>
                  <a:cubicBezTo>
                    <a:pt x="6" y="1"/>
                    <a:pt x="6" y="1"/>
                    <a:pt x="6" y="1"/>
                  </a:cubicBezTo>
                  <a:lnTo>
                    <a:pt x="6" y="1"/>
                  </a:lnTo>
                  <a:cubicBezTo>
                    <a:pt x="7" y="1"/>
                    <a:pt x="8" y="1"/>
                    <a:pt x="8" y="1"/>
                  </a:cubicBezTo>
                  <a:close/>
                  <a:moveTo>
                    <a:pt x="6" y="1"/>
                  </a:moveTo>
                  <a:cubicBezTo>
                    <a:pt x="5" y="1"/>
                    <a:pt x="3" y="1"/>
                    <a:pt x="1" y="2"/>
                  </a:cubicBezTo>
                  <a:cubicBezTo>
                    <a:pt x="2" y="2"/>
                    <a:pt x="4" y="2"/>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59"/>
            <p:cNvSpPr/>
            <p:nvPr/>
          </p:nvSpPr>
          <p:spPr>
            <a:xfrm>
              <a:off x="6890950" y="4137125"/>
              <a:ext cx="49100" cy="28000"/>
            </a:xfrm>
            <a:custGeom>
              <a:rect b="b" l="l" r="r" t="t"/>
              <a:pathLst>
                <a:path extrusionOk="0" h="1120" w="1964">
                  <a:moveTo>
                    <a:pt x="1358" y="787"/>
                  </a:moveTo>
                  <a:lnTo>
                    <a:pt x="1358" y="787"/>
                  </a:lnTo>
                  <a:cubicBezTo>
                    <a:pt x="1357" y="792"/>
                    <a:pt x="1356" y="798"/>
                    <a:pt x="1354" y="803"/>
                  </a:cubicBezTo>
                  <a:lnTo>
                    <a:pt x="1354" y="803"/>
                  </a:lnTo>
                  <a:cubicBezTo>
                    <a:pt x="1356" y="798"/>
                    <a:pt x="1357" y="792"/>
                    <a:pt x="1358" y="787"/>
                  </a:cubicBezTo>
                  <a:close/>
                  <a:moveTo>
                    <a:pt x="733" y="201"/>
                  </a:moveTo>
                  <a:cubicBezTo>
                    <a:pt x="876" y="251"/>
                    <a:pt x="1014" y="315"/>
                    <a:pt x="1166" y="335"/>
                  </a:cubicBezTo>
                  <a:cubicBezTo>
                    <a:pt x="1255" y="349"/>
                    <a:pt x="1327" y="361"/>
                    <a:pt x="1425" y="361"/>
                  </a:cubicBezTo>
                  <a:cubicBezTo>
                    <a:pt x="1458" y="361"/>
                    <a:pt x="1494" y="360"/>
                    <a:pt x="1536" y="357"/>
                  </a:cubicBezTo>
                  <a:lnTo>
                    <a:pt x="1536" y="357"/>
                  </a:lnTo>
                  <a:cubicBezTo>
                    <a:pt x="1516" y="372"/>
                    <a:pt x="1498" y="391"/>
                    <a:pt x="1477" y="412"/>
                  </a:cubicBezTo>
                  <a:cubicBezTo>
                    <a:pt x="1305" y="596"/>
                    <a:pt x="1191" y="778"/>
                    <a:pt x="1125" y="925"/>
                  </a:cubicBezTo>
                  <a:cubicBezTo>
                    <a:pt x="1071" y="899"/>
                    <a:pt x="989" y="859"/>
                    <a:pt x="917" y="841"/>
                  </a:cubicBezTo>
                  <a:cubicBezTo>
                    <a:pt x="812" y="815"/>
                    <a:pt x="702" y="801"/>
                    <a:pt x="594" y="801"/>
                  </a:cubicBezTo>
                  <a:cubicBezTo>
                    <a:pt x="561" y="801"/>
                    <a:pt x="528" y="802"/>
                    <a:pt x="495" y="805"/>
                  </a:cubicBezTo>
                  <a:cubicBezTo>
                    <a:pt x="469" y="807"/>
                    <a:pt x="404" y="814"/>
                    <a:pt x="336" y="823"/>
                  </a:cubicBezTo>
                  <a:cubicBezTo>
                    <a:pt x="380" y="781"/>
                    <a:pt x="422" y="730"/>
                    <a:pt x="484" y="652"/>
                  </a:cubicBezTo>
                  <a:cubicBezTo>
                    <a:pt x="589" y="530"/>
                    <a:pt x="697" y="295"/>
                    <a:pt x="733" y="201"/>
                  </a:cubicBezTo>
                  <a:close/>
                  <a:moveTo>
                    <a:pt x="704" y="1"/>
                  </a:moveTo>
                  <a:cubicBezTo>
                    <a:pt x="671" y="1"/>
                    <a:pt x="638" y="12"/>
                    <a:pt x="613" y="37"/>
                  </a:cubicBezTo>
                  <a:cubicBezTo>
                    <a:pt x="520" y="176"/>
                    <a:pt x="533" y="235"/>
                    <a:pt x="448" y="372"/>
                  </a:cubicBezTo>
                  <a:cubicBezTo>
                    <a:pt x="337" y="566"/>
                    <a:pt x="252" y="644"/>
                    <a:pt x="207" y="705"/>
                  </a:cubicBezTo>
                  <a:cubicBezTo>
                    <a:pt x="139" y="787"/>
                    <a:pt x="97" y="794"/>
                    <a:pt x="21" y="901"/>
                  </a:cubicBezTo>
                  <a:cubicBezTo>
                    <a:pt x="0" y="944"/>
                    <a:pt x="26" y="997"/>
                    <a:pt x="70" y="1010"/>
                  </a:cubicBezTo>
                  <a:cubicBezTo>
                    <a:pt x="74" y="1011"/>
                    <a:pt x="81" y="1012"/>
                    <a:pt x="89" y="1012"/>
                  </a:cubicBezTo>
                  <a:cubicBezTo>
                    <a:pt x="95" y="1012"/>
                    <a:pt x="101" y="1011"/>
                    <a:pt x="106" y="1011"/>
                  </a:cubicBezTo>
                  <a:cubicBezTo>
                    <a:pt x="205" y="996"/>
                    <a:pt x="346" y="971"/>
                    <a:pt x="507" y="971"/>
                  </a:cubicBezTo>
                  <a:cubicBezTo>
                    <a:pt x="556" y="971"/>
                    <a:pt x="606" y="973"/>
                    <a:pt x="658" y="979"/>
                  </a:cubicBezTo>
                  <a:lnTo>
                    <a:pt x="663" y="979"/>
                  </a:lnTo>
                  <a:cubicBezTo>
                    <a:pt x="705" y="984"/>
                    <a:pt x="730" y="985"/>
                    <a:pt x="813" y="1004"/>
                  </a:cubicBezTo>
                  <a:cubicBezTo>
                    <a:pt x="835" y="1007"/>
                    <a:pt x="934" y="1040"/>
                    <a:pt x="953" y="1047"/>
                  </a:cubicBezTo>
                  <a:cubicBezTo>
                    <a:pt x="1026" y="1080"/>
                    <a:pt x="1009" y="1076"/>
                    <a:pt x="1101" y="1113"/>
                  </a:cubicBezTo>
                  <a:cubicBezTo>
                    <a:pt x="1116" y="1117"/>
                    <a:pt x="1132" y="1120"/>
                    <a:pt x="1148" y="1120"/>
                  </a:cubicBezTo>
                  <a:cubicBezTo>
                    <a:pt x="1178" y="1120"/>
                    <a:pt x="1208" y="1110"/>
                    <a:pt x="1231" y="1088"/>
                  </a:cubicBezTo>
                  <a:cubicBezTo>
                    <a:pt x="1252" y="1072"/>
                    <a:pt x="1281" y="981"/>
                    <a:pt x="1279" y="981"/>
                  </a:cubicBezTo>
                  <a:lnTo>
                    <a:pt x="1279" y="981"/>
                  </a:lnTo>
                  <a:cubicBezTo>
                    <a:pt x="1279" y="981"/>
                    <a:pt x="1279" y="981"/>
                    <a:pt x="1279" y="981"/>
                  </a:cubicBezTo>
                  <a:lnTo>
                    <a:pt x="1279" y="981"/>
                  </a:lnTo>
                  <a:cubicBezTo>
                    <a:pt x="1285" y="966"/>
                    <a:pt x="1296" y="939"/>
                    <a:pt x="1296" y="939"/>
                  </a:cubicBezTo>
                  <a:lnTo>
                    <a:pt x="1296" y="939"/>
                  </a:lnTo>
                  <a:cubicBezTo>
                    <a:pt x="1296" y="939"/>
                    <a:pt x="1294" y="943"/>
                    <a:pt x="1289" y="954"/>
                  </a:cubicBezTo>
                  <a:cubicBezTo>
                    <a:pt x="1297" y="925"/>
                    <a:pt x="1333" y="870"/>
                    <a:pt x="1351" y="814"/>
                  </a:cubicBezTo>
                  <a:lnTo>
                    <a:pt x="1351" y="814"/>
                  </a:lnTo>
                  <a:cubicBezTo>
                    <a:pt x="1350" y="818"/>
                    <a:pt x="1349" y="821"/>
                    <a:pt x="1349" y="821"/>
                  </a:cubicBezTo>
                  <a:cubicBezTo>
                    <a:pt x="1350" y="821"/>
                    <a:pt x="1353" y="816"/>
                    <a:pt x="1360" y="801"/>
                  </a:cubicBezTo>
                  <a:cubicBezTo>
                    <a:pt x="1427" y="681"/>
                    <a:pt x="1462" y="643"/>
                    <a:pt x="1539" y="551"/>
                  </a:cubicBezTo>
                  <a:cubicBezTo>
                    <a:pt x="1651" y="428"/>
                    <a:pt x="1716" y="381"/>
                    <a:pt x="1809" y="312"/>
                  </a:cubicBezTo>
                  <a:cubicBezTo>
                    <a:pt x="1813" y="312"/>
                    <a:pt x="1815" y="312"/>
                    <a:pt x="1818" y="310"/>
                  </a:cubicBezTo>
                  <a:cubicBezTo>
                    <a:pt x="1892" y="304"/>
                    <a:pt x="1964" y="237"/>
                    <a:pt x="1910" y="164"/>
                  </a:cubicBezTo>
                  <a:cubicBezTo>
                    <a:pt x="1893" y="139"/>
                    <a:pt x="1871" y="131"/>
                    <a:pt x="1846" y="131"/>
                  </a:cubicBezTo>
                  <a:cubicBezTo>
                    <a:pt x="1813" y="131"/>
                    <a:pt x="1777" y="146"/>
                    <a:pt x="1747" y="153"/>
                  </a:cubicBezTo>
                  <a:cubicBezTo>
                    <a:pt x="1630" y="179"/>
                    <a:pt x="1583" y="188"/>
                    <a:pt x="1487" y="188"/>
                  </a:cubicBezTo>
                  <a:cubicBezTo>
                    <a:pt x="1465" y="188"/>
                    <a:pt x="1440" y="188"/>
                    <a:pt x="1411" y="187"/>
                  </a:cubicBezTo>
                  <a:cubicBezTo>
                    <a:pt x="1289" y="179"/>
                    <a:pt x="1162" y="155"/>
                    <a:pt x="999" y="102"/>
                  </a:cubicBezTo>
                  <a:cubicBezTo>
                    <a:pt x="922" y="76"/>
                    <a:pt x="847" y="39"/>
                    <a:pt x="769" y="14"/>
                  </a:cubicBezTo>
                  <a:cubicBezTo>
                    <a:pt x="749" y="6"/>
                    <a:pt x="726" y="1"/>
                    <a:pt x="7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59"/>
            <p:cNvSpPr/>
            <p:nvPr/>
          </p:nvSpPr>
          <p:spPr>
            <a:xfrm>
              <a:off x="6893675" y="4162325"/>
              <a:ext cx="225" cy="50"/>
            </a:xfrm>
            <a:custGeom>
              <a:rect b="b" l="l" r="r" t="t"/>
              <a:pathLst>
                <a:path extrusionOk="0" h="2" w="9">
                  <a:moveTo>
                    <a:pt x="8" y="1"/>
                  </a:moveTo>
                  <a:cubicBezTo>
                    <a:pt x="8" y="1"/>
                    <a:pt x="5" y="1"/>
                    <a:pt x="0" y="2"/>
                  </a:cubicBezTo>
                  <a:cubicBezTo>
                    <a:pt x="6" y="1"/>
                    <a:pt x="8" y="1"/>
                    <a:pt x="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59"/>
            <p:cNvSpPr/>
            <p:nvPr/>
          </p:nvSpPr>
          <p:spPr>
            <a:xfrm>
              <a:off x="6925200" y="4262225"/>
              <a:ext cx="58950" cy="56175"/>
            </a:xfrm>
            <a:custGeom>
              <a:rect b="b" l="l" r="r" t="t"/>
              <a:pathLst>
                <a:path extrusionOk="0" h="2247" w="2358">
                  <a:moveTo>
                    <a:pt x="100" y="0"/>
                  </a:moveTo>
                  <a:cubicBezTo>
                    <a:pt x="45" y="0"/>
                    <a:pt x="1" y="67"/>
                    <a:pt x="33" y="119"/>
                  </a:cubicBezTo>
                  <a:cubicBezTo>
                    <a:pt x="159" y="411"/>
                    <a:pt x="207" y="777"/>
                    <a:pt x="148" y="1204"/>
                  </a:cubicBezTo>
                  <a:cubicBezTo>
                    <a:pt x="148" y="1204"/>
                    <a:pt x="136" y="1289"/>
                    <a:pt x="133" y="1307"/>
                  </a:cubicBezTo>
                  <a:cubicBezTo>
                    <a:pt x="123" y="1384"/>
                    <a:pt x="103" y="1460"/>
                    <a:pt x="104" y="1537"/>
                  </a:cubicBezTo>
                  <a:cubicBezTo>
                    <a:pt x="107" y="1648"/>
                    <a:pt x="197" y="1691"/>
                    <a:pt x="296" y="1691"/>
                  </a:cubicBezTo>
                  <a:cubicBezTo>
                    <a:pt x="301" y="1691"/>
                    <a:pt x="307" y="1691"/>
                    <a:pt x="313" y="1690"/>
                  </a:cubicBezTo>
                  <a:cubicBezTo>
                    <a:pt x="426" y="1685"/>
                    <a:pt x="531" y="1682"/>
                    <a:pt x="632" y="1682"/>
                  </a:cubicBezTo>
                  <a:cubicBezTo>
                    <a:pt x="909" y="1682"/>
                    <a:pt x="1152" y="1708"/>
                    <a:pt x="1432" y="1794"/>
                  </a:cubicBezTo>
                  <a:cubicBezTo>
                    <a:pt x="1622" y="1844"/>
                    <a:pt x="1921" y="2017"/>
                    <a:pt x="2035" y="2112"/>
                  </a:cubicBezTo>
                  <a:cubicBezTo>
                    <a:pt x="2131" y="2178"/>
                    <a:pt x="2154" y="2236"/>
                    <a:pt x="2234" y="2246"/>
                  </a:cubicBezTo>
                  <a:cubicBezTo>
                    <a:pt x="2236" y="2246"/>
                    <a:pt x="2237" y="2246"/>
                    <a:pt x="2238" y="2246"/>
                  </a:cubicBezTo>
                  <a:cubicBezTo>
                    <a:pt x="2314" y="2246"/>
                    <a:pt x="2357" y="2143"/>
                    <a:pt x="2300" y="2089"/>
                  </a:cubicBezTo>
                  <a:cubicBezTo>
                    <a:pt x="1825" y="1644"/>
                    <a:pt x="1222" y="1493"/>
                    <a:pt x="598" y="1493"/>
                  </a:cubicBezTo>
                  <a:cubicBezTo>
                    <a:pt x="498" y="1493"/>
                    <a:pt x="398" y="1497"/>
                    <a:pt x="298" y="1504"/>
                  </a:cubicBezTo>
                  <a:lnTo>
                    <a:pt x="293" y="1504"/>
                  </a:lnTo>
                  <a:cubicBezTo>
                    <a:pt x="325" y="1237"/>
                    <a:pt x="390" y="753"/>
                    <a:pt x="285" y="367"/>
                  </a:cubicBezTo>
                  <a:cubicBezTo>
                    <a:pt x="261" y="270"/>
                    <a:pt x="231" y="175"/>
                    <a:pt x="189" y="84"/>
                  </a:cubicBezTo>
                  <a:cubicBezTo>
                    <a:pt x="175" y="52"/>
                    <a:pt x="160" y="13"/>
                    <a:pt x="120" y="3"/>
                  </a:cubicBezTo>
                  <a:cubicBezTo>
                    <a:pt x="113" y="1"/>
                    <a:pt x="107" y="0"/>
                    <a:pt x="1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59"/>
            <p:cNvSpPr/>
            <p:nvPr/>
          </p:nvSpPr>
          <p:spPr>
            <a:xfrm>
              <a:off x="6872350" y="4257575"/>
              <a:ext cx="250" cy="225"/>
            </a:xfrm>
            <a:custGeom>
              <a:rect b="b" l="l" r="r" t="t"/>
              <a:pathLst>
                <a:path extrusionOk="0" h="9" w="10">
                  <a:moveTo>
                    <a:pt x="10" y="1"/>
                  </a:moveTo>
                  <a:cubicBezTo>
                    <a:pt x="7" y="3"/>
                    <a:pt x="5" y="5"/>
                    <a:pt x="3" y="7"/>
                  </a:cubicBezTo>
                  <a:lnTo>
                    <a:pt x="3" y="7"/>
                  </a:lnTo>
                  <a:cubicBezTo>
                    <a:pt x="4" y="6"/>
                    <a:pt x="6" y="5"/>
                    <a:pt x="8" y="3"/>
                  </a:cubicBezTo>
                  <a:lnTo>
                    <a:pt x="10" y="1"/>
                  </a:lnTo>
                  <a:close/>
                  <a:moveTo>
                    <a:pt x="3" y="7"/>
                  </a:moveTo>
                  <a:cubicBezTo>
                    <a:pt x="1" y="8"/>
                    <a:pt x="0" y="9"/>
                    <a:pt x="0" y="9"/>
                  </a:cubicBezTo>
                  <a:cubicBezTo>
                    <a:pt x="0" y="9"/>
                    <a:pt x="1" y="8"/>
                    <a:pt x="3" y="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59"/>
            <p:cNvSpPr/>
            <p:nvPr/>
          </p:nvSpPr>
          <p:spPr>
            <a:xfrm>
              <a:off x="6723125" y="4286775"/>
              <a:ext cx="125" cy="100"/>
            </a:xfrm>
            <a:custGeom>
              <a:rect b="b" l="l" r="r" t="t"/>
              <a:pathLst>
                <a:path extrusionOk="0" h="4" w="5">
                  <a:moveTo>
                    <a:pt x="1" y="1"/>
                  </a:moveTo>
                  <a:lnTo>
                    <a:pt x="5" y="4"/>
                  </a:lnTo>
                  <a:cubicBezTo>
                    <a:pt x="5" y="3"/>
                    <a:pt x="4" y="3"/>
                    <a:pt x="4" y="2"/>
                  </a:cubicBezTo>
                  <a:cubicBezTo>
                    <a:pt x="4" y="2"/>
                    <a:pt x="3" y="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59"/>
            <p:cNvSpPr/>
            <p:nvPr/>
          </p:nvSpPr>
          <p:spPr>
            <a:xfrm>
              <a:off x="6584500" y="4244175"/>
              <a:ext cx="328600" cy="108925"/>
            </a:xfrm>
            <a:custGeom>
              <a:rect b="b" l="l" r="r" t="t"/>
              <a:pathLst>
                <a:path extrusionOk="0" h="4357" w="13144">
                  <a:moveTo>
                    <a:pt x="12195" y="190"/>
                  </a:moveTo>
                  <a:cubicBezTo>
                    <a:pt x="12336" y="190"/>
                    <a:pt x="12493" y="215"/>
                    <a:pt x="12581" y="265"/>
                  </a:cubicBezTo>
                  <a:cubicBezTo>
                    <a:pt x="12720" y="342"/>
                    <a:pt x="12891" y="543"/>
                    <a:pt x="12927" y="666"/>
                  </a:cubicBezTo>
                  <a:cubicBezTo>
                    <a:pt x="12978" y="788"/>
                    <a:pt x="12949" y="944"/>
                    <a:pt x="12933" y="1056"/>
                  </a:cubicBezTo>
                  <a:cubicBezTo>
                    <a:pt x="12904" y="1242"/>
                    <a:pt x="12813" y="1361"/>
                    <a:pt x="12712" y="1483"/>
                  </a:cubicBezTo>
                  <a:cubicBezTo>
                    <a:pt x="12669" y="1532"/>
                    <a:pt x="12636" y="1567"/>
                    <a:pt x="12602" y="1602"/>
                  </a:cubicBezTo>
                  <a:cubicBezTo>
                    <a:pt x="12464" y="1708"/>
                    <a:pt x="12316" y="1789"/>
                    <a:pt x="12173" y="1810"/>
                  </a:cubicBezTo>
                  <a:cubicBezTo>
                    <a:pt x="12038" y="1810"/>
                    <a:pt x="11923" y="1720"/>
                    <a:pt x="11948" y="1563"/>
                  </a:cubicBezTo>
                  <a:cubicBezTo>
                    <a:pt x="11958" y="1486"/>
                    <a:pt x="12044" y="1274"/>
                    <a:pt x="12128" y="1123"/>
                  </a:cubicBezTo>
                  <a:cubicBezTo>
                    <a:pt x="12198" y="963"/>
                    <a:pt x="12289" y="800"/>
                    <a:pt x="12289" y="621"/>
                  </a:cubicBezTo>
                  <a:cubicBezTo>
                    <a:pt x="12288" y="403"/>
                    <a:pt x="12145" y="261"/>
                    <a:pt x="11967" y="220"/>
                  </a:cubicBezTo>
                  <a:cubicBezTo>
                    <a:pt x="11976" y="218"/>
                    <a:pt x="11985" y="214"/>
                    <a:pt x="11994" y="210"/>
                  </a:cubicBezTo>
                  <a:cubicBezTo>
                    <a:pt x="12049" y="197"/>
                    <a:pt x="12120" y="190"/>
                    <a:pt x="12195" y="190"/>
                  </a:cubicBezTo>
                  <a:close/>
                  <a:moveTo>
                    <a:pt x="7671" y="407"/>
                  </a:moveTo>
                  <a:cubicBezTo>
                    <a:pt x="7711" y="407"/>
                    <a:pt x="7747" y="409"/>
                    <a:pt x="7778" y="414"/>
                  </a:cubicBezTo>
                  <a:cubicBezTo>
                    <a:pt x="8050" y="461"/>
                    <a:pt x="8217" y="640"/>
                    <a:pt x="8230" y="788"/>
                  </a:cubicBezTo>
                  <a:cubicBezTo>
                    <a:pt x="8222" y="1474"/>
                    <a:pt x="7120" y="1494"/>
                    <a:pt x="6541" y="2024"/>
                  </a:cubicBezTo>
                  <a:cubicBezTo>
                    <a:pt x="6377" y="2166"/>
                    <a:pt x="6227" y="2362"/>
                    <a:pt x="6235" y="2591"/>
                  </a:cubicBezTo>
                  <a:cubicBezTo>
                    <a:pt x="6235" y="2613"/>
                    <a:pt x="6236" y="2634"/>
                    <a:pt x="6239" y="2654"/>
                  </a:cubicBezTo>
                  <a:cubicBezTo>
                    <a:pt x="6169" y="2549"/>
                    <a:pt x="6114" y="2437"/>
                    <a:pt x="6075" y="2315"/>
                  </a:cubicBezTo>
                  <a:cubicBezTo>
                    <a:pt x="6012" y="2046"/>
                    <a:pt x="6032" y="1770"/>
                    <a:pt x="6136" y="1479"/>
                  </a:cubicBezTo>
                  <a:cubicBezTo>
                    <a:pt x="6202" y="1296"/>
                    <a:pt x="6346" y="1077"/>
                    <a:pt x="6511" y="904"/>
                  </a:cubicBezTo>
                  <a:cubicBezTo>
                    <a:pt x="6663" y="743"/>
                    <a:pt x="6737" y="672"/>
                    <a:pt x="6929" y="575"/>
                  </a:cubicBezTo>
                  <a:cubicBezTo>
                    <a:pt x="7105" y="477"/>
                    <a:pt x="7448" y="407"/>
                    <a:pt x="7671" y="407"/>
                  </a:cubicBezTo>
                  <a:close/>
                  <a:moveTo>
                    <a:pt x="5714" y="2000"/>
                  </a:moveTo>
                  <a:cubicBezTo>
                    <a:pt x="5739" y="2134"/>
                    <a:pt x="5719" y="2276"/>
                    <a:pt x="5654" y="2410"/>
                  </a:cubicBezTo>
                  <a:cubicBezTo>
                    <a:pt x="5493" y="2747"/>
                    <a:pt x="5244" y="2906"/>
                    <a:pt x="4927" y="2928"/>
                  </a:cubicBezTo>
                  <a:cubicBezTo>
                    <a:pt x="4944" y="2926"/>
                    <a:pt x="4948" y="2925"/>
                    <a:pt x="4946" y="2925"/>
                  </a:cubicBezTo>
                  <a:cubicBezTo>
                    <a:pt x="4941" y="2925"/>
                    <a:pt x="4918" y="2927"/>
                    <a:pt x="4906" y="2927"/>
                  </a:cubicBezTo>
                  <a:cubicBezTo>
                    <a:pt x="4887" y="2928"/>
                    <a:pt x="4868" y="2929"/>
                    <a:pt x="4848" y="2929"/>
                  </a:cubicBezTo>
                  <a:cubicBezTo>
                    <a:pt x="4816" y="2929"/>
                    <a:pt x="4783" y="2927"/>
                    <a:pt x="4749" y="2926"/>
                  </a:cubicBezTo>
                  <a:cubicBezTo>
                    <a:pt x="4739" y="2926"/>
                    <a:pt x="4730" y="2924"/>
                    <a:pt x="4721" y="2924"/>
                  </a:cubicBezTo>
                  <a:cubicBezTo>
                    <a:pt x="4680" y="2917"/>
                    <a:pt x="4639" y="2908"/>
                    <a:pt x="4601" y="2892"/>
                  </a:cubicBezTo>
                  <a:cubicBezTo>
                    <a:pt x="4564" y="2877"/>
                    <a:pt x="4571" y="2883"/>
                    <a:pt x="4510" y="2845"/>
                  </a:cubicBezTo>
                  <a:cubicBezTo>
                    <a:pt x="4446" y="2787"/>
                    <a:pt x="4448" y="2774"/>
                    <a:pt x="4436" y="2749"/>
                  </a:cubicBezTo>
                  <a:cubicBezTo>
                    <a:pt x="4432" y="2738"/>
                    <a:pt x="4430" y="2726"/>
                    <a:pt x="4428" y="2716"/>
                  </a:cubicBezTo>
                  <a:cubicBezTo>
                    <a:pt x="4430" y="2695"/>
                    <a:pt x="4425" y="2710"/>
                    <a:pt x="4442" y="2648"/>
                  </a:cubicBezTo>
                  <a:cubicBezTo>
                    <a:pt x="4459" y="2569"/>
                    <a:pt x="4591" y="2495"/>
                    <a:pt x="4812" y="2460"/>
                  </a:cubicBezTo>
                  <a:cubicBezTo>
                    <a:pt x="5110" y="2423"/>
                    <a:pt x="5421" y="2340"/>
                    <a:pt x="5633" y="2114"/>
                  </a:cubicBezTo>
                  <a:cubicBezTo>
                    <a:pt x="5664" y="2080"/>
                    <a:pt x="5693" y="2041"/>
                    <a:pt x="5714" y="2000"/>
                  </a:cubicBezTo>
                  <a:close/>
                  <a:moveTo>
                    <a:pt x="10723" y="2534"/>
                  </a:moveTo>
                  <a:cubicBezTo>
                    <a:pt x="10826" y="2534"/>
                    <a:pt x="10927" y="2548"/>
                    <a:pt x="11032" y="2578"/>
                  </a:cubicBezTo>
                  <a:cubicBezTo>
                    <a:pt x="11136" y="2611"/>
                    <a:pt x="11189" y="2635"/>
                    <a:pt x="11310" y="2719"/>
                  </a:cubicBezTo>
                  <a:cubicBezTo>
                    <a:pt x="11431" y="2824"/>
                    <a:pt x="11495" y="2937"/>
                    <a:pt x="11502" y="2983"/>
                  </a:cubicBezTo>
                  <a:cubicBezTo>
                    <a:pt x="11490" y="2986"/>
                    <a:pt x="11476" y="2987"/>
                    <a:pt x="11459" y="2987"/>
                  </a:cubicBezTo>
                  <a:cubicBezTo>
                    <a:pt x="11425" y="2987"/>
                    <a:pt x="11381" y="2982"/>
                    <a:pt x="11332" y="2979"/>
                  </a:cubicBezTo>
                  <a:cubicBezTo>
                    <a:pt x="11130" y="2961"/>
                    <a:pt x="10926" y="2949"/>
                    <a:pt x="10722" y="2949"/>
                  </a:cubicBezTo>
                  <a:cubicBezTo>
                    <a:pt x="10706" y="2949"/>
                    <a:pt x="10690" y="2949"/>
                    <a:pt x="10674" y="2949"/>
                  </a:cubicBezTo>
                  <a:cubicBezTo>
                    <a:pt x="10329" y="2951"/>
                    <a:pt x="9983" y="2979"/>
                    <a:pt x="9647" y="3060"/>
                  </a:cubicBezTo>
                  <a:cubicBezTo>
                    <a:pt x="9528" y="3086"/>
                    <a:pt x="9410" y="3116"/>
                    <a:pt x="9291" y="3147"/>
                  </a:cubicBezTo>
                  <a:cubicBezTo>
                    <a:pt x="9402" y="3076"/>
                    <a:pt x="9510" y="3000"/>
                    <a:pt x="9615" y="2918"/>
                  </a:cubicBezTo>
                  <a:cubicBezTo>
                    <a:pt x="9794" y="2819"/>
                    <a:pt x="9971" y="2720"/>
                    <a:pt x="10094" y="2669"/>
                  </a:cubicBezTo>
                  <a:cubicBezTo>
                    <a:pt x="10327" y="2584"/>
                    <a:pt x="10527" y="2534"/>
                    <a:pt x="10723" y="2534"/>
                  </a:cubicBezTo>
                  <a:close/>
                  <a:moveTo>
                    <a:pt x="9931" y="1018"/>
                  </a:moveTo>
                  <a:lnTo>
                    <a:pt x="9931" y="1018"/>
                  </a:lnTo>
                  <a:cubicBezTo>
                    <a:pt x="9884" y="1201"/>
                    <a:pt x="9857" y="1389"/>
                    <a:pt x="9814" y="1573"/>
                  </a:cubicBezTo>
                  <a:cubicBezTo>
                    <a:pt x="9736" y="1923"/>
                    <a:pt x="9652" y="2150"/>
                    <a:pt x="9483" y="2448"/>
                  </a:cubicBezTo>
                  <a:cubicBezTo>
                    <a:pt x="9360" y="2666"/>
                    <a:pt x="9196" y="2804"/>
                    <a:pt x="9004" y="2943"/>
                  </a:cubicBezTo>
                  <a:cubicBezTo>
                    <a:pt x="8735" y="3136"/>
                    <a:pt x="8525" y="3204"/>
                    <a:pt x="8203" y="3281"/>
                  </a:cubicBezTo>
                  <a:cubicBezTo>
                    <a:pt x="8005" y="3320"/>
                    <a:pt x="7938" y="3322"/>
                    <a:pt x="7819" y="3338"/>
                  </a:cubicBezTo>
                  <a:lnTo>
                    <a:pt x="7815" y="3338"/>
                  </a:lnTo>
                  <a:cubicBezTo>
                    <a:pt x="7805" y="3339"/>
                    <a:pt x="7796" y="3340"/>
                    <a:pt x="7785" y="3342"/>
                  </a:cubicBezTo>
                  <a:cubicBezTo>
                    <a:pt x="8032" y="3249"/>
                    <a:pt x="8264" y="3088"/>
                    <a:pt x="8447" y="2901"/>
                  </a:cubicBezTo>
                  <a:cubicBezTo>
                    <a:pt x="8798" y="2534"/>
                    <a:pt x="8988" y="2051"/>
                    <a:pt x="9282" y="1641"/>
                  </a:cubicBezTo>
                  <a:cubicBezTo>
                    <a:pt x="9426" y="1438"/>
                    <a:pt x="9683" y="1183"/>
                    <a:pt x="9931" y="1018"/>
                  </a:cubicBezTo>
                  <a:close/>
                  <a:moveTo>
                    <a:pt x="3226" y="3237"/>
                  </a:moveTo>
                  <a:cubicBezTo>
                    <a:pt x="3043" y="3508"/>
                    <a:pt x="2794" y="3787"/>
                    <a:pt x="2577" y="3942"/>
                  </a:cubicBezTo>
                  <a:cubicBezTo>
                    <a:pt x="2330" y="4102"/>
                    <a:pt x="2105" y="4157"/>
                    <a:pt x="1827" y="4168"/>
                  </a:cubicBezTo>
                  <a:cubicBezTo>
                    <a:pt x="1778" y="4172"/>
                    <a:pt x="1730" y="4173"/>
                    <a:pt x="1681" y="4173"/>
                  </a:cubicBezTo>
                  <a:cubicBezTo>
                    <a:pt x="1359" y="4173"/>
                    <a:pt x="1040" y="4106"/>
                    <a:pt x="718" y="4100"/>
                  </a:cubicBezTo>
                  <a:cubicBezTo>
                    <a:pt x="685" y="4099"/>
                    <a:pt x="652" y="4098"/>
                    <a:pt x="619" y="4098"/>
                  </a:cubicBezTo>
                  <a:cubicBezTo>
                    <a:pt x="496" y="4098"/>
                    <a:pt x="373" y="4107"/>
                    <a:pt x="251" y="4127"/>
                  </a:cubicBezTo>
                  <a:cubicBezTo>
                    <a:pt x="272" y="4092"/>
                    <a:pt x="306" y="4048"/>
                    <a:pt x="353" y="4001"/>
                  </a:cubicBezTo>
                  <a:cubicBezTo>
                    <a:pt x="620" y="3718"/>
                    <a:pt x="1043" y="3535"/>
                    <a:pt x="1390" y="3512"/>
                  </a:cubicBezTo>
                  <a:cubicBezTo>
                    <a:pt x="1431" y="3510"/>
                    <a:pt x="1473" y="3510"/>
                    <a:pt x="1514" y="3510"/>
                  </a:cubicBezTo>
                  <a:cubicBezTo>
                    <a:pt x="1729" y="3510"/>
                    <a:pt x="1944" y="3529"/>
                    <a:pt x="2158" y="3529"/>
                  </a:cubicBezTo>
                  <a:cubicBezTo>
                    <a:pt x="2267" y="3529"/>
                    <a:pt x="2376" y="3524"/>
                    <a:pt x="2485" y="3509"/>
                  </a:cubicBezTo>
                  <a:cubicBezTo>
                    <a:pt x="2746" y="3481"/>
                    <a:pt x="3005" y="3385"/>
                    <a:pt x="3226" y="3237"/>
                  </a:cubicBezTo>
                  <a:close/>
                  <a:moveTo>
                    <a:pt x="12192" y="0"/>
                  </a:moveTo>
                  <a:cubicBezTo>
                    <a:pt x="12085" y="3"/>
                    <a:pt x="11967" y="13"/>
                    <a:pt x="11861" y="55"/>
                  </a:cubicBezTo>
                  <a:cubicBezTo>
                    <a:pt x="11703" y="119"/>
                    <a:pt x="11572" y="229"/>
                    <a:pt x="11444" y="337"/>
                  </a:cubicBezTo>
                  <a:cubicBezTo>
                    <a:pt x="11041" y="692"/>
                    <a:pt x="10838" y="1206"/>
                    <a:pt x="10531" y="1636"/>
                  </a:cubicBezTo>
                  <a:cubicBezTo>
                    <a:pt x="10230" y="2073"/>
                    <a:pt x="9864" y="2502"/>
                    <a:pt x="9429" y="2828"/>
                  </a:cubicBezTo>
                  <a:cubicBezTo>
                    <a:pt x="9435" y="2823"/>
                    <a:pt x="9441" y="2818"/>
                    <a:pt x="9447" y="2812"/>
                  </a:cubicBezTo>
                  <a:cubicBezTo>
                    <a:pt x="9617" y="2633"/>
                    <a:pt x="9727" y="2407"/>
                    <a:pt x="9822" y="2182"/>
                  </a:cubicBezTo>
                  <a:cubicBezTo>
                    <a:pt x="9967" y="1855"/>
                    <a:pt x="10016" y="1501"/>
                    <a:pt x="10090" y="1154"/>
                  </a:cubicBezTo>
                  <a:cubicBezTo>
                    <a:pt x="10106" y="1054"/>
                    <a:pt x="10146" y="960"/>
                    <a:pt x="10159" y="861"/>
                  </a:cubicBezTo>
                  <a:cubicBezTo>
                    <a:pt x="10161" y="799"/>
                    <a:pt x="10112" y="759"/>
                    <a:pt x="10059" y="759"/>
                  </a:cubicBezTo>
                  <a:cubicBezTo>
                    <a:pt x="10038" y="759"/>
                    <a:pt x="10017" y="765"/>
                    <a:pt x="9998" y="778"/>
                  </a:cubicBezTo>
                  <a:cubicBezTo>
                    <a:pt x="9562" y="1015"/>
                    <a:pt x="9207" y="1381"/>
                    <a:pt x="8956" y="1808"/>
                  </a:cubicBezTo>
                  <a:cubicBezTo>
                    <a:pt x="8653" y="2330"/>
                    <a:pt x="8418" y="2813"/>
                    <a:pt x="7932" y="3076"/>
                  </a:cubicBezTo>
                  <a:cubicBezTo>
                    <a:pt x="7700" y="3220"/>
                    <a:pt x="7479" y="3265"/>
                    <a:pt x="7278" y="3265"/>
                  </a:cubicBezTo>
                  <a:cubicBezTo>
                    <a:pt x="7260" y="3263"/>
                    <a:pt x="7248" y="3263"/>
                    <a:pt x="7238" y="3263"/>
                  </a:cubicBezTo>
                  <a:cubicBezTo>
                    <a:pt x="7142" y="3234"/>
                    <a:pt x="7044" y="3201"/>
                    <a:pt x="7005" y="3181"/>
                  </a:cubicBezTo>
                  <a:cubicBezTo>
                    <a:pt x="6658" y="3014"/>
                    <a:pt x="6311" y="2774"/>
                    <a:pt x="6445" y="2436"/>
                  </a:cubicBezTo>
                  <a:cubicBezTo>
                    <a:pt x="6568" y="2119"/>
                    <a:pt x="7125" y="1847"/>
                    <a:pt x="7523" y="1695"/>
                  </a:cubicBezTo>
                  <a:cubicBezTo>
                    <a:pt x="7770" y="1589"/>
                    <a:pt x="8027" y="1481"/>
                    <a:pt x="8218" y="1286"/>
                  </a:cubicBezTo>
                  <a:cubicBezTo>
                    <a:pt x="8424" y="1043"/>
                    <a:pt x="8506" y="695"/>
                    <a:pt x="8256" y="451"/>
                  </a:cubicBezTo>
                  <a:cubicBezTo>
                    <a:pt x="8087" y="280"/>
                    <a:pt x="7865" y="222"/>
                    <a:pt x="7636" y="222"/>
                  </a:cubicBezTo>
                  <a:cubicBezTo>
                    <a:pt x="7461" y="222"/>
                    <a:pt x="7282" y="256"/>
                    <a:pt x="7119" y="301"/>
                  </a:cubicBezTo>
                  <a:cubicBezTo>
                    <a:pt x="6712" y="404"/>
                    <a:pt x="6398" y="702"/>
                    <a:pt x="6160" y="1035"/>
                  </a:cubicBezTo>
                  <a:cubicBezTo>
                    <a:pt x="5991" y="1269"/>
                    <a:pt x="5890" y="1548"/>
                    <a:pt x="5860" y="1836"/>
                  </a:cubicBezTo>
                  <a:cubicBezTo>
                    <a:pt x="5780" y="1636"/>
                    <a:pt x="5623" y="1466"/>
                    <a:pt x="5430" y="1372"/>
                  </a:cubicBezTo>
                  <a:cubicBezTo>
                    <a:pt x="5306" y="1315"/>
                    <a:pt x="5168" y="1299"/>
                    <a:pt x="5033" y="1299"/>
                  </a:cubicBezTo>
                  <a:cubicBezTo>
                    <a:pt x="5021" y="1299"/>
                    <a:pt x="5009" y="1299"/>
                    <a:pt x="4997" y="1299"/>
                  </a:cubicBezTo>
                  <a:cubicBezTo>
                    <a:pt x="4685" y="1320"/>
                    <a:pt x="4391" y="1488"/>
                    <a:pt x="4170" y="1702"/>
                  </a:cubicBezTo>
                  <a:cubicBezTo>
                    <a:pt x="3917" y="1978"/>
                    <a:pt x="3741" y="2304"/>
                    <a:pt x="3567" y="2633"/>
                  </a:cubicBezTo>
                  <a:cubicBezTo>
                    <a:pt x="3504" y="2705"/>
                    <a:pt x="3439" y="2807"/>
                    <a:pt x="3336" y="2900"/>
                  </a:cubicBezTo>
                  <a:cubicBezTo>
                    <a:pt x="2973" y="3264"/>
                    <a:pt x="2578" y="3337"/>
                    <a:pt x="2098" y="3337"/>
                  </a:cubicBezTo>
                  <a:cubicBezTo>
                    <a:pt x="1915" y="3337"/>
                    <a:pt x="1719" y="3327"/>
                    <a:pt x="1508" y="3317"/>
                  </a:cubicBezTo>
                  <a:cubicBezTo>
                    <a:pt x="1198" y="3317"/>
                    <a:pt x="885" y="3402"/>
                    <a:pt x="616" y="3558"/>
                  </a:cubicBezTo>
                  <a:cubicBezTo>
                    <a:pt x="420" y="3678"/>
                    <a:pt x="232" y="3821"/>
                    <a:pt x="100" y="4008"/>
                  </a:cubicBezTo>
                  <a:cubicBezTo>
                    <a:pt x="11" y="4131"/>
                    <a:pt x="0" y="4327"/>
                    <a:pt x="159" y="4327"/>
                  </a:cubicBezTo>
                  <a:cubicBezTo>
                    <a:pt x="180" y="4327"/>
                    <a:pt x="204" y="4323"/>
                    <a:pt x="232" y="4315"/>
                  </a:cubicBezTo>
                  <a:cubicBezTo>
                    <a:pt x="337" y="4290"/>
                    <a:pt x="458" y="4280"/>
                    <a:pt x="586" y="4280"/>
                  </a:cubicBezTo>
                  <a:cubicBezTo>
                    <a:pt x="897" y="4280"/>
                    <a:pt x="1256" y="4336"/>
                    <a:pt x="1570" y="4355"/>
                  </a:cubicBezTo>
                  <a:cubicBezTo>
                    <a:pt x="1608" y="4356"/>
                    <a:pt x="1645" y="4357"/>
                    <a:pt x="1683" y="4357"/>
                  </a:cubicBezTo>
                  <a:cubicBezTo>
                    <a:pt x="2037" y="4357"/>
                    <a:pt x="2399" y="4295"/>
                    <a:pt x="2691" y="4085"/>
                  </a:cubicBezTo>
                  <a:cubicBezTo>
                    <a:pt x="3273" y="3659"/>
                    <a:pt x="3582" y="2995"/>
                    <a:pt x="3916" y="2380"/>
                  </a:cubicBezTo>
                  <a:cubicBezTo>
                    <a:pt x="4062" y="2134"/>
                    <a:pt x="4166" y="1960"/>
                    <a:pt x="4348" y="1787"/>
                  </a:cubicBezTo>
                  <a:cubicBezTo>
                    <a:pt x="4458" y="1681"/>
                    <a:pt x="4683" y="1553"/>
                    <a:pt x="4835" y="1510"/>
                  </a:cubicBezTo>
                  <a:cubicBezTo>
                    <a:pt x="4915" y="1491"/>
                    <a:pt x="4993" y="1481"/>
                    <a:pt x="5069" y="1481"/>
                  </a:cubicBezTo>
                  <a:cubicBezTo>
                    <a:pt x="5212" y="1481"/>
                    <a:pt x="5345" y="1518"/>
                    <a:pt x="5462" y="1608"/>
                  </a:cubicBezTo>
                  <a:cubicBezTo>
                    <a:pt x="5473" y="1646"/>
                    <a:pt x="5522" y="1675"/>
                    <a:pt x="5545" y="1700"/>
                  </a:cubicBezTo>
                  <a:cubicBezTo>
                    <a:pt x="5543" y="1697"/>
                    <a:pt x="5542" y="1696"/>
                    <a:pt x="5542" y="1696"/>
                  </a:cubicBezTo>
                  <a:lnTo>
                    <a:pt x="5542" y="1696"/>
                  </a:lnTo>
                  <a:cubicBezTo>
                    <a:pt x="5543" y="1696"/>
                    <a:pt x="5545" y="1698"/>
                    <a:pt x="5548" y="1702"/>
                  </a:cubicBezTo>
                  <a:cubicBezTo>
                    <a:pt x="5549" y="1704"/>
                    <a:pt x="5551" y="1706"/>
                    <a:pt x="5553" y="1708"/>
                  </a:cubicBezTo>
                  <a:lnTo>
                    <a:pt x="5553" y="1708"/>
                  </a:lnTo>
                  <a:cubicBezTo>
                    <a:pt x="5552" y="1707"/>
                    <a:pt x="5550" y="1705"/>
                    <a:pt x="5549" y="1705"/>
                  </a:cubicBezTo>
                  <a:lnTo>
                    <a:pt x="5549" y="1705"/>
                  </a:lnTo>
                  <a:cubicBezTo>
                    <a:pt x="5550" y="1707"/>
                    <a:pt x="5551" y="1708"/>
                    <a:pt x="5554" y="1712"/>
                  </a:cubicBezTo>
                  <a:cubicBezTo>
                    <a:pt x="5561" y="1723"/>
                    <a:pt x="5567" y="1736"/>
                    <a:pt x="5573" y="1748"/>
                  </a:cubicBezTo>
                  <a:cubicBezTo>
                    <a:pt x="5575" y="1757"/>
                    <a:pt x="5579" y="1768"/>
                    <a:pt x="5580" y="1778"/>
                  </a:cubicBezTo>
                  <a:cubicBezTo>
                    <a:pt x="5581" y="1788"/>
                    <a:pt x="5580" y="1808"/>
                    <a:pt x="5579" y="1818"/>
                  </a:cubicBezTo>
                  <a:cubicBezTo>
                    <a:pt x="5576" y="1826"/>
                    <a:pt x="5575" y="1837"/>
                    <a:pt x="5573" y="1846"/>
                  </a:cubicBezTo>
                  <a:cubicBezTo>
                    <a:pt x="5522" y="2019"/>
                    <a:pt x="5308" y="2159"/>
                    <a:pt x="5043" y="2226"/>
                  </a:cubicBezTo>
                  <a:cubicBezTo>
                    <a:pt x="4823" y="2277"/>
                    <a:pt x="4580" y="2274"/>
                    <a:pt x="4389" y="2412"/>
                  </a:cubicBezTo>
                  <a:cubicBezTo>
                    <a:pt x="4282" y="2488"/>
                    <a:pt x="4222" y="2630"/>
                    <a:pt x="4243" y="2758"/>
                  </a:cubicBezTo>
                  <a:cubicBezTo>
                    <a:pt x="4280" y="2938"/>
                    <a:pt x="4454" y="3057"/>
                    <a:pt x="4627" y="3087"/>
                  </a:cubicBezTo>
                  <a:cubicBezTo>
                    <a:pt x="4679" y="3092"/>
                    <a:pt x="4703" y="3094"/>
                    <a:pt x="4720" y="3094"/>
                  </a:cubicBezTo>
                  <a:cubicBezTo>
                    <a:pt x="4734" y="3094"/>
                    <a:pt x="4744" y="3093"/>
                    <a:pt x="4763" y="3090"/>
                  </a:cubicBezTo>
                  <a:cubicBezTo>
                    <a:pt x="4815" y="3096"/>
                    <a:pt x="4867" y="3099"/>
                    <a:pt x="4920" y="3099"/>
                  </a:cubicBezTo>
                  <a:cubicBezTo>
                    <a:pt x="5057" y="3099"/>
                    <a:pt x="5195" y="3075"/>
                    <a:pt x="5332" y="3007"/>
                  </a:cubicBezTo>
                  <a:cubicBezTo>
                    <a:pt x="5495" y="2910"/>
                    <a:pt x="5576" y="2853"/>
                    <a:pt x="5704" y="2685"/>
                  </a:cubicBezTo>
                  <a:cubicBezTo>
                    <a:pt x="5781" y="2575"/>
                    <a:pt x="5843" y="2448"/>
                    <a:pt x="5879" y="2315"/>
                  </a:cubicBezTo>
                  <a:cubicBezTo>
                    <a:pt x="5879" y="2317"/>
                    <a:pt x="5879" y="2319"/>
                    <a:pt x="5880" y="2320"/>
                  </a:cubicBezTo>
                  <a:cubicBezTo>
                    <a:pt x="5938" y="2532"/>
                    <a:pt x="6045" y="2733"/>
                    <a:pt x="6187" y="2901"/>
                  </a:cubicBezTo>
                  <a:cubicBezTo>
                    <a:pt x="6378" y="3122"/>
                    <a:pt x="6625" y="3276"/>
                    <a:pt x="6894" y="3380"/>
                  </a:cubicBezTo>
                  <a:cubicBezTo>
                    <a:pt x="7175" y="3499"/>
                    <a:pt x="7475" y="3579"/>
                    <a:pt x="7780" y="3587"/>
                  </a:cubicBezTo>
                  <a:cubicBezTo>
                    <a:pt x="7791" y="3587"/>
                    <a:pt x="7802" y="3587"/>
                    <a:pt x="7813" y="3587"/>
                  </a:cubicBezTo>
                  <a:cubicBezTo>
                    <a:pt x="8038" y="3587"/>
                    <a:pt x="8254" y="3557"/>
                    <a:pt x="8462" y="3503"/>
                  </a:cubicBezTo>
                  <a:lnTo>
                    <a:pt x="8467" y="3503"/>
                  </a:lnTo>
                  <a:cubicBezTo>
                    <a:pt x="9179" y="3297"/>
                    <a:pt x="9862" y="3090"/>
                    <a:pt x="10571" y="3090"/>
                  </a:cubicBezTo>
                  <a:cubicBezTo>
                    <a:pt x="10583" y="3090"/>
                    <a:pt x="10595" y="3090"/>
                    <a:pt x="10607" y="3090"/>
                  </a:cubicBezTo>
                  <a:cubicBezTo>
                    <a:pt x="10639" y="3089"/>
                    <a:pt x="10672" y="3089"/>
                    <a:pt x="10704" y="3089"/>
                  </a:cubicBezTo>
                  <a:cubicBezTo>
                    <a:pt x="10919" y="3089"/>
                    <a:pt x="11132" y="3103"/>
                    <a:pt x="11346" y="3123"/>
                  </a:cubicBezTo>
                  <a:cubicBezTo>
                    <a:pt x="11394" y="3127"/>
                    <a:pt x="11448" y="3139"/>
                    <a:pt x="11500" y="3139"/>
                  </a:cubicBezTo>
                  <a:cubicBezTo>
                    <a:pt x="11552" y="3139"/>
                    <a:pt x="11601" y="3128"/>
                    <a:pt x="11639" y="3088"/>
                  </a:cubicBezTo>
                  <a:cubicBezTo>
                    <a:pt x="11740" y="2959"/>
                    <a:pt x="11626" y="2794"/>
                    <a:pt x="11539" y="2690"/>
                  </a:cubicBezTo>
                  <a:cubicBezTo>
                    <a:pt x="11460" y="2583"/>
                    <a:pt x="11346" y="2506"/>
                    <a:pt x="11225" y="2451"/>
                  </a:cubicBezTo>
                  <a:cubicBezTo>
                    <a:pt x="11065" y="2376"/>
                    <a:pt x="10893" y="2344"/>
                    <a:pt x="10720" y="2344"/>
                  </a:cubicBezTo>
                  <a:cubicBezTo>
                    <a:pt x="10509" y="2344"/>
                    <a:pt x="10295" y="2392"/>
                    <a:pt x="10097" y="2469"/>
                  </a:cubicBezTo>
                  <a:cubicBezTo>
                    <a:pt x="10261" y="2295"/>
                    <a:pt x="10414" y="2109"/>
                    <a:pt x="10553" y="1919"/>
                  </a:cubicBezTo>
                  <a:cubicBezTo>
                    <a:pt x="10864" y="1516"/>
                    <a:pt x="11095" y="1001"/>
                    <a:pt x="11387" y="652"/>
                  </a:cubicBezTo>
                  <a:cubicBezTo>
                    <a:pt x="11430" y="614"/>
                    <a:pt x="11476" y="560"/>
                    <a:pt x="11519" y="533"/>
                  </a:cubicBezTo>
                  <a:cubicBezTo>
                    <a:pt x="11519" y="533"/>
                    <a:pt x="11519" y="533"/>
                    <a:pt x="11520" y="533"/>
                  </a:cubicBezTo>
                  <a:lnTo>
                    <a:pt x="11520" y="533"/>
                  </a:lnTo>
                  <a:lnTo>
                    <a:pt x="11517" y="536"/>
                  </a:lnTo>
                  <a:cubicBezTo>
                    <a:pt x="11588" y="484"/>
                    <a:pt x="11682" y="430"/>
                    <a:pt x="11709" y="419"/>
                  </a:cubicBezTo>
                  <a:cubicBezTo>
                    <a:pt x="11762" y="396"/>
                    <a:pt x="11810" y="387"/>
                    <a:pt x="11854" y="387"/>
                  </a:cubicBezTo>
                  <a:cubicBezTo>
                    <a:pt x="11999" y="387"/>
                    <a:pt x="12091" y="493"/>
                    <a:pt x="12094" y="587"/>
                  </a:cubicBezTo>
                  <a:cubicBezTo>
                    <a:pt x="12108" y="840"/>
                    <a:pt x="11903" y="1071"/>
                    <a:pt x="11796" y="1391"/>
                  </a:cubicBezTo>
                  <a:cubicBezTo>
                    <a:pt x="11754" y="1512"/>
                    <a:pt x="11728" y="1651"/>
                    <a:pt x="11789" y="1772"/>
                  </a:cubicBezTo>
                  <a:cubicBezTo>
                    <a:pt x="11863" y="1910"/>
                    <a:pt x="12011" y="1991"/>
                    <a:pt x="12163" y="1991"/>
                  </a:cubicBezTo>
                  <a:cubicBezTo>
                    <a:pt x="12216" y="1991"/>
                    <a:pt x="12270" y="1981"/>
                    <a:pt x="12321" y="1960"/>
                  </a:cubicBezTo>
                  <a:cubicBezTo>
                    <a:pt x="12432" y="1924"/>
                    <a:pt x="12655" y="1806"/>
                    <a:pt x="12789" y="1671"/>
                  </a:cubicBezTo>
                  <a:cubicBezTo>
                    <a:pt x="12855" y="1613"/>
                    <a:pt x="12912" y="1532"/>
                    <a:pt x="12965" y="1464"/>
                  </a:cubicBezTo>
                  <a:cubicBezTo>
                    <a:pt x="12966" y="1464"/>
                    <a:pt x="12969" y="1460"/>
                    <a:pt x="12974" y="1452"/>
                  </a:cubicBezTo>
                  <a:cubicBezTo>
                    <a:pt x="12994" y="1424"/>
                    <a:pt x="13027" y="1399"/>
                    <a:pt x="13026" y="1362"/>
                  </a:cubicBezTo>
                  <a:cubicBezTo>
                    <a:pt x="13026" y="1356"/>
                    <a:pt x="13025" y="1349"/>
                    <a:pt x="13024" y="1344"/>
                  </a:cubicBezTo>
                  <a:cubicBezTo>
                    <a:pt x="13024" y="1342"/>
                    <a:pt x="13025" y="1342"/>
                    <a:pt x="13025" y="1341"/>
                  </a:cubicBezTo>
                  <a:cubicBezTo>
                    <a:pt x="13084" y="1233"/>
                    <a:pt x="13108" y="1111"/>
                    <a:pt x="13123" y="990"/>
                  </a:cubicBezTo>
                  <a:cubicBezTo>
                    <a:pt x="13140" y="863"/>
                    <a:pt x="13144" y="732"/>
                    <a:pt x="13099" y="609"/>
                  </a:cubicBezTo>
                  <a:cubicBezTo>
                    <a:pt x="13024" y="397"/>
                    <a:pt x="12856" y="222"/>
                    <a:pt x="12669" y="101"/>
                  </a:cubicBezTo>
                  <a:cubicBezTo>
                    <a:pt x="12523" y="26"/>
                    <a:pt x="12355" y="0"/>
                    <a:pt x="121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59"/>
            <p:cNvSpPr/>
            <p:nvPr/>
          </p:nvSpPr>
          <p:spPr>
            <a:xfrm>
              <a:off x="6712925" y="4325925"/>
              <a:ext cx="37550" cy="35025"/>
            </a:xfrm>
            <a:custGeom>
              <a:rect b="b" l="l" r="r" t="t"/>
              <a:pathLst>
                <a:path extrusionOk="0" h="1401" w="1502">
                  <a:moveTo>
                    <a:pt x="745" y="157"/>
                  </a:moveTo>
                  <a:cubicBezTo>
                    <a:pt x="824" y="283"/>
                    <a:pt x="939" y="427"/>
                    <a:pt x="1016" y="474"/>
                  </a:cubicBezTo>
                  <a:cubicBezTo>
                    <a:pt x="1075" y="515"/>
                    <a:pt x="1140" y="552"/>
                    <a:pt x="1209" y="575"/>
                  </a:cubicBezTo>
                  <a:cubicBezTo>
                    <a:pt x="1059" y="664"/>
                    <a:pt x="920" y="767"/>
                    <a:pt x="807" y="899"/>
                  </a:cubicBezTo>
                  <a:cubicBezTo>
                    <a:pt x="799" y="904"/>
                    <a:pt x="709" y="1012"/>
                    <a:pt x="670" y="1083"/>
                  </a:cubicBezTo>
                  <a:cubicBezTo>
                    <a:pt x="617" y="953"/>
                    <a:pt x="537" y="824"/>
                    <a:pt x="422" y="693"/>
                  </a:cubicBezTo>
                  <a:cubicBezTo>
                    <a:pt x="362" y="625"/>
                    <a:pt x="305" y="575"/>
                    <a:pt x="252" y="536"/>
                  </a:cubicBezTo>
                  <a:cubicBezTo>
                    <a:pt x="356" y="512"/>
                    <a:pt x="514" y="444"/>
                    <a:pt x="638" y="304"/>
                  </a:cubicBezTo>
                  <a:cubicBezTo>
                    <a:pt x="654" y="286"/>
                    <a:pt x="668" y="271"/>
                    <a:pt x="674" y="252"/>
                  </a:cubicBezTo>
                  <a:cubicBezTo>
                    <a:pt x="674" y="253"/>
                    <a:pt x="675" y="253"/>
                    <a:pt x="675" y="253"/>
                  </a:cubicBezTo>
                  <a:cubicBezTo>
                    <a:pt x="683" y="253"/>
                    <a:pt x="719" y="195"/>
                    <a:pt x="745" y="157"/>
                  </a:cubicBezTo>
                  <a:close/>
                  <a:moveTo>
                    <a:pt x="750" y="1"/>
                  </a:moveTo>
                  <a:cubicBezTo>
                    <a:pt x="747" y="1"/>
                    <a:pt x="744" y="1"/>
                    <a:pt x="741" y="1"/>
                  </a:cubicBezTo>
                  <a:cubicBezTo>
                    <a:pt x="675" y="19"/>
                    <a:pt x="680" y="34"/>
                    <a:pt x="628" y="85"/>
                  </a:cubicBezTo>
                  <a:cubicBezTo>
                    <a:pt x="612" y="105"/>
                    <a:pt x="551" y="159"/>
                    <a:pt x="553" y="163"/>
                  </a:cubicBezTo>
                  <a:cubicBezTo>
                    <a:pt x="523" y="183"/>
                    <a:pt x="501" y="216"/>
                    <a:pt x="471" y="235"/>
                  </a:cubicBezTo>
                  <a:cubicBezTo>
                    <a:pt x="470" y="237"/>
                    <a:pt x="469" y="238"/>
                    <a:pt x="466" y="239"/>
                  </a:cubicBezTo>
                  <a:lnTo>
                    <a:pt x="451" y="250"/>
                  </a:lnTo>
                  <a:cubicBezTo>
                    <a:pt x="450" y="250"/>
                    <a:pt x="346" y="327"/>
                    <a:pt x="319" y="339"/>
                  </a:cubicBezTo>
                  <a:cubicBezTo>
                    <a:pt x="317" y="340"/>
                    <a:pt x="315" y="342"/>
                    <a:pt x="313" y="343"/>
                  </a:cubicBezTo>
                  <a:lnTo>
                    <a:pt x="313" y="343"/>
                  </a:lnTo>
                  <a:cubicBezTo>
                    <a:pt x="306" y="348"/>
                    <a:pt x="299" y="352"/>
                    <a:pt x="291" y="356"/>
                  </a:cubicBezTo>
                  <a:cubicBezTo>
                    <a:pt x="204" y="406"/>
                    <a:pt x="252" y="371"/>
                    <a:pt x="195" y="403"/>
                  </a:cubicBezTo>
                  <a:lnTo>
                    <a:pt x="195" y="403"/>
                  </a:lnTo>
                  <a:cubicBezTo>
                    <a:pt x="137" y="424"/>
                    <a:pt x="129" y="424"/>
                    <a:pt x="94" y="433"/>
                  </a:cubicBezTo>
                  <a:lnTo>
                    <a:pt x="93" y="433"/>
                  </a:lnTo>
                  <a:cubicBezTo>
                    <a:pt x="92" y="433"/>
                    <a:pt x="91" y="433"/>
                    <a:pt x="89" y="433"/>
                  </a:cubicBezTo>
                  <a:cubicBezTo>
                    <a:pt x="37" y="433"/>
                    <a:pt x="0" y="490"/>
                    <a:pt x="29" y="537"/>
                  </a:cubicBezTo>
                  <a:cubicBezTo>
                    <a:pt x="83" y="605"/>
                    <a:pt x="56" y="572"/>
                    <a:pt x="118" y="623"/>
                  </a:cubicBezTo>
                  <a:cubicBezTo>
                    <a:pt x="160" y="654"/>
                    <a:pt x="252" y="731"/>
                    <a:pt x="322" y="810"/>
                  </a:cubicBezTo>
                  <a:cubicBezTo>
                    <a:pt x="391" y="886"/>
                    <a:pt x="387" y="886"/>
                    <a:pt x="409" y="914"/>
                  </a:cubicBezTo>
                  <a:cubicBezTo>
                    <a:pt x="495" y="1030"/>
                    <a:pt x="530" y="1141"/>
                    <a:pt x="553" y="1226"/>
                  </a:cubicBezTo>
                  <a:cubicBezTo>
                    <a:pt x="571" y="1275"/>
                    <a:pt x="573" y="1334"/>
                    <a:pt x="605" y="1377"/>
                  </a:cubicBezTo>
                  <a:cubicBezTo>
                    <a:pt x="621" y="1393"/>
                    <a:pt x="640" y="1400"/>
                    <a:pt x="660" y="1400"/>
                  </a:cubicBezTo>
                  <a:cubicBezTo>
                    <a:pt x="695" y="1400"/>
                    <a:pt x="730" y="1376"/>
                    <a:pt x="739" y="1337"/>
                  </a:cubicBezTo>
                  <a:lnTo>
                    <a:pt x="739" y="1336"/>
                  </a:lnTo>
                  <a:cubicBezTo>
                    <a:pt x="770" y="1273"/>
                    <a:pt x="764" y="1238"/>
                    <a:pt x="873" y="1078"/>
                  </a:cubicBezTo>
                  <a:cubicBezTo>
                    <a:pt x="894" y="1038"/>
                    <a:pt x="1071" y="862"/>
                    <a:pt x="1148" y="811"/>
                  </a:cubicBezTo>
                  <a:cubicBezTo>
                    <a:pt x="1225" y="754"/>
                    <a:pt x="1311" y="712"/>
                    <a:pt x="1396" y="666"/>
                  </a:cubicBezTo>
                  <a:cubicBezTo>
                    <a:pt x="1429" y="649"/>
                    <a:pt x="1467" y="626"/>
                    <a:pt x="1479" y="587"/>
                  </a:cubicBezTo>
                  <a:cubicBezTo>
                    <a:pt x="1502" y="505"/>
                    <a:pt x="1420" y="460"/>
                    <a:pt x="1348" y="460"/>
                  </a:cubicBezTo>
                  <a:cubicBezTo>
                    <a:pt x="1343" y="460"/>
                    <a:pt x="1339" y="460"/>
                    <a:pt x="1334" y="460"/>
                  </a:cubicBezTo>
                  <a:lnTo>
                    <a:pt x="1333" y="460"/>
                  </a:lnTo>
                  <a:cubicBezTo>
                    <a:pt x="1322" y="459"/>
                    <a:pt x="1309" y="459"/>
                    <a:pt x="1298" y="459"/>
                  </a:cubicBezTo>
                  <a:cubicBezTo>
                    <a:pt x="1296" y="459"/>
                    <a:pt x="1294" y="459"/>
                    <a:pt x="1291" y="459"/>
                  </a:cubicBezTo>
                  <a:cubicBezTo>
                    <a:pt x="1280" y="459"/>
                    <a:pt x="1270" y="461"/>
                    <a:pt x="1260" y="466"/>
                  </a:cubicBezTo>
                  <a:cubicBezTo>
                    <a:pt x="1099" y="419"/>
                    <a:pt x="995" y="310"/>
                    <a:pt x="903" y="175"/>
                  </a:cubicBezTo>
                  <a:cubicBezTo>
                    <a:pt x="853" y="120"/>
                    <a:pt x="836" y="1"/>
                    <a:pt x="7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59"/>
            <p:cNvSpPr/>
            <p:nvPr/>
          </p:nvSpPr>
          <p:spPr>
            <a:xfrm>
              <a:off x="6827100" y="4228750"/>
              <a:ext cx="50" cy="200"/>
            </a:xfrm>
            <a:custGeom>
              <a:rect b="b" l="l" r="r" t="t"/>
              <a:pathLst>
                <a:path extrusionOk="0" h="8" w="2">
                  <a:moveTo>
                    <a:pt x="1" y="0"/>
                  </a:moveTo>
                  <a:cubicBezTo>
                    <a:pt x="0" y="3"/>
                    <a:pt x="0" y="4"/>
                    <a:pt x="0" y="6"/>
                  </a:cubicBezTo>
                  <a:lnTo>
                    <a:pt x="0" y="6"/>
                  </a:lnTo>
                  <a:cubicBezTo>
                    <a:pt x="1" y="3"/>
                    <a:pt x="1" y="1"/>
                    <a:pt x="1" y="0"/>
                  </a:cubicBezTo>
                  <a:close/>
                  <a:moveTo>
                    <a:pt x="0" y="6"/>
                  </a:moveTo>
                  <a:cubicBezTo>
                    <a:pt x="0" y="6"/>
                    <a:pt x="0" y="6"/>
                    <a:pt x="0" y="6"/>
                  </a:cubicBezTo>
                  <a:lnTo>
                    <a:pt x="0" y="8"/>
                  </a:lnTo>
                  <a:cubicBezTo>
                    <a:pt x="0" y="7"/>
                    <a:pt x="0" y="6"/>
                    <a:pt x="0" y="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59"/>
            <p:cNvSpPr/>
            <p:nvPr/>
          </p:nvSpPr>
          <p:spPr>
            <a:xfrm>
              <a:off x="6801650" y="4226525"/>
              <a:ext cx="28350" cy="47925"/>
            </a:xfrm>
            <a:custGeom>
              <a:rect b="b" l="l" r="r" t="t"/>
              <a:pathLst>
                <a:path extrusionOk="0" h="1917" w="1134">
                  <a:moveTo>
                    <a:pt x="962" y="1278"/>
                  </a:moveTo>
                  <a:cubicBezTo>
                    <a:pt x="962" y="1278"/>
                    <a:pt x="961" y="1278"/>
                    <a:pt x="960" y="1278"/>
                  </a:cubicBezTo>
                  <a:lnTo>
                    <a:pt x="960" y="1278"/>
                  </a:lnTo>
                  <a:cubicBezTo>
                    <a:pt x="953" y="1282"/>
                    <a:pt x="947" y="1284"/>
                    <a:pt x="947" y="1284"/>
                  </a:cubicBezTo>
                  <a:cubicBezTo>
                    <a:pt x="947" y="1284"/>
                    <a:pt x="952" y="1282"/>
                    <a:pt x="962" y="1278"/>
                  </a:cubicBezTo>
                  <a:close/>
                  <a:moveTo>
                    <a:pt x="809" y="1343"/>
                  </a:moveTo>
                  <a:cubicBezTo>
                    <a:pt x="805" y="1344"/>
                    <a:pt x="800" y="1345"/>
                    <a:pt x="796" y="1346"/>
                  </a:cubicBezTo>
                  <a:cubicBezTo>
                    <a:pt x="800" y="1345"/>
                    <a:pt x="804" y="1344"/>
                    <a:pt x="809" y="1343"/>
                  </a:cubicBezTo>
                  <a:close/>
                  <a:moveTo>
                    <a:pt x="832" y="323"/>
                  </a:moveTo>
                  <a:lnTo>
                    <a:pt x="832" y="323"/>
                  </a:lnTo>
                  <a:cubicBezTo>
                    <a:pt x="822" y="392"/>
                    <a:pt x="814" y="456"/>
                    <a:pt x="813" y="483"/>
                  </a:cubicBezTo>
                  <a:cubicBezTo>
                    <a:pt x="802" y="624"/>
                    <a:pt x="814" y="768"/>
                    <a:pt x="849" y="904"/>
                  </a:cubicBezTo>
                  <a:cubicBezTo>
                    <a:pt x="868" y="976"/>
                    <a:pt x="907" y="1059"/>
                    <a:pt x="933" y="1113"/>
                  </a:cubicBezTo>
                  <a:cubicBezTo>
                    <a:pt x="786" y="1178"/>
                    <a:pt x="603" y="1293"/>
                    <a:pt x="421" y="1464"/>
                  </a:cubicBezTo>
                  <a:cubicBezTo>
                    <a:pt x="399" y="1486"/>
                    <a:pt x="381" y="1504"/>
                    <a:pt x="365" y="1523"/>
                  </a:cubicBezTo>
                  <a:cubicBezTo>
                    <a:pt x="379" y="1361"/>
                    <a:pt x="361" y="1274"/>
                    <a:pt x="343" y="1154"/>
                  </a:cubicBezTo>
                  <a:cubicBezTo>
                    <a:pt x="324" y="1002"/>
                    <a:pt x="258" y="864"/>
                    <a:pt x="210" y="722"/>
                  </a:cubicBezTo>
                  <a:cubicBezTo>
                    <a:pt x="303" y="686"/>
                    <a:pt x="538" y="578"/>
                    <a:pt x="660" y="472"/>
                  </a:cubicBezTo>
                  <a:cubicBezTo>
                    <a:pt x="739" y="410"/>
                    <a:pt x="788" y="368"/>
                    <a:pt x="832" y="323"/>
                  </a:cubicBezTo>
                  <a:close/>
                  <a:moveTo>
                    <a:pt x="941" y="1"/>
                  </a:moveTo>
                  <a:cubicBezTo>
                    <a:pt x="931" y="1"/>
                    <a:pt x="920" y="3"/>
                    <a:pt x="910" y="8"/>
                  </a:cubicBezTo>
                  <a:cubicBezTo>
                    <a:pt x="803" y="84"/>
                    <a:pt x="796" y="127"/>
                    <a:pt x="713" y="195"/>
                  </a:cubicBezTo>
                  <a:cubicBezTo>
                    <a:pt x="652" y="240"/>
                    <a:pt x="574" y="325"/>
                    <a:pt x="381" y="436"/>
                  </a:cubicBezTo>
                  <a:cubicBezTo>
                    <a:pt x="243" y="522"/>
                    <a:pt x="185" y="508"/>
                    <a:pt x="46" y="600"/>
                  </a:cubicBezTo>
                  <a:cubicBezTo>
                    <a:pt x="4" y="641"/>
                    <a:pt x="1" y="704"/>
                    <a:pt x="21" y="758"/>
                  </a:cubicBezTo>
                  <a:cubicBezTo>
                    <a:pt x="47" y="835"/>
                    <a:pt x="85" y="909"/>
                    <a:pt x="111" y="986"/>
                  </a:cubicBezTo>
                  <a:cubicBezTo>
                    <a:pt x="163" y="1150"/>
                    <a:pt x="188" y="1278"/>
                    <a:pt x="195" y="1398"/>
                  </a:cubicBezTo>
                  <a:cubicBezTo>
                    <a:pt x="200" y="1552"/>
                    <a:pt x="193" y="1590"/>
                    <a:pt x="160" y="1734"/>
                  </a:cubicBezTo>
                  <a:cubicBezTo>
                    <a:pt x="149" y="1789"/>
                    <a:pt x="114" y="1858"/>
                    <a:pt x="173" y="1898"/>
                  </a:cubicBezTo>
                  <a:cubicBezTo>
                    <a:pt x="190" y="1911"/>
                    <a:pt x="208" y="1917"/>
                    <a:pt x="224" y="1917"/>
                  </a:cubicBezTo>
                  <a:cubicBezTo>
                    <a:pt x="275" y="1917"/>
                    <a:pt x="314" y="1862"/>
                    <a:pt x="319" y="1805"/>
                  </a:cubicBezTo>
                  <a:cubicBezTo>
                    <a:pt x="320" y="1803"/>
                    <a:pt x="320" y="1800"/>
                    <a:pt x="320" y="1798"/>
                  </a:cubicBezTo>
                  <a:cubicBezTo>
                    <a:pt x="390" y="1703"/>
                    <a:pt x="436" y="1639"/>
                    <a:pt x="560" y="1526"/>
                  </a:cubicBezTo>
                  <a:cubicBezTo>
                    <a:pt x="651" y="1450"/>
                    <a:pt x="690" y="1415"/>
                    <a:pt x="809" y="1348"/>
                  </a:cubicBezTo>
                  <a:cubicBezTo>
                    <a:pt x="825" y="1339"/>
                    <a:pt x="830" y="1337"/>
                    <a:pt x="829" y="1337"/>
                  </a:cubicBezTo>
                  <a:cubicBezTo>
                    <a:pt x="828" y="1337"/>
                    <a:pt x="828" y="1337"/>
                    <a:pt x="827" y="1337"/>
                  </a:cubicBezTo>
                  <a:lnTo>
                    <a:pt x="827" y="1337"/>
                  </a:lnTo>
                  <a:cubicBezTo>
                    <a:pt x="879" y="1319"/>
                    <a:pt x="931" y="1286"/>
                    <a:pt x="960" y="1278"/>
                  </a:cubicBezTo>
                  <a:lnTo>
                    <a:pt x="960" y="1278"/>
                  </a:lnTo>
                  <a:cubicBezTo>
                    <a:pt x="972" y="1273"/>
                    <a:pt x="990" y="1266"/>
                    <a:pt x="997" y="1263"/>
                  </a:cubicBezTo>
                  <a:lnTo>
                    <a:pt x="997" y="1263"/>
                  </a:lnTo>
                  <a:cubicBezTo>
                    <a:pt x="991" y="1266"/>
                    <a:pt x="988" y="1267"/>
                    <a:pt x="989" y="1267"/>
                  </a:cubicBezTo>
                  <a:cubicBezTo>
                    <a:pt x="994" y="1267"/>
                    <a:pt x="1080" y="1239"/>
                    <a:pt x="1096" y="1218"/>
                  </a:cubicBezTo>
                  <a:cubicBezTo>
                    <a:pt x="1129" y="1183"/>
                    <a:pt x="1133" y="1134"/>
                    <a:pt x="1121" y="1088"/>
                  </a:cubicBezTo>
                  <a:cubicBezTo>
                    <a:pt x="1085" y="997"/>
                    <a:pt x="1087" y="1013"/>
                    <a:pt x="1055" y="940"/>
                  </a:cubicBezTo>
                  <a:cubicBezTo>
                    <a:pt x="1049" y="923"/>
                    <a:pt x="1015" y="823"/>
                    <a:pt x="1013" y="800"/>
                  </a:cubicBezTo>
                  <a:cubicBezTo>
                    <a:pt x="993" y="718"/>
                    <a:pt x="992" y="693"/>
                    <a:pt x="987" y="651"/>
                  </a:cubicBezTo>
                  <a:lnTo>
                    <a:pt x="987" y="646"/>
                  </a:lnTo>
                  <a:cubicBezTo>
                    <a:pt x="962" y="423"/>
                    <a:pt x="1000" y="223"/>
                    <a:pt x="1019" y="95"/>
                  </a:cubicBezTo>
                  <a:cubicBezTo>
                    <a:pt x="1020" y="83"/>
                    <a:pt x="1020" y="65"/>
                    <a:pt x="1018" y="59"/>
                  </a:cubicBezTo>
                  <a:cubicBezTo>
                    <a:pt x="1008" y="24"/>
                    <a:pt x="975" y="1"/>
                    <a:pt x="9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59"/>
            <p:cNvSpPr/>
            <p:nvPr/>
          </p:nvSpPr>
          <p:spPr>
            <a:xfrm>
              <a:off x="6827075" y="4228925"/>
              <a:ext cx="50" cy="225"/>
            </a:xfrm>
            <a:custGeom>
              <a:rect b="b" l="l" r="r" t="t"/>
              <a:pathLst>
                <a:path extrusionOk="0" h="9" w="2">
                  <a:moveTo>
                    <a:pt x="1" y="1"/>
                  </a:moveTo>
                  <a:cubicBezTo>
                    <a:pt x="0" y="6"/>
                    <a:pt x="0" y="9"/>
                    <a:pt x="0" y="9"/>
                  </a:cubicBezTo>
                  <a:cubicBezTo>
                    <a:pt x="0" y="9"/>
                    <a:pt x="1" y="6"/>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59"/>
            <p:cNvSpPr/>
            <p:nvPr/>
          </p:nvSpPr>
          <p:spPr>
            <a:xfrm>
              <a:off x="6988500" y="3933625"/>
              <a:ext cx="17925" cy="67075"/>
            </a:xfrm>
            <a:custGeom>
              <a:rect b="b" l="l" r="r" t="t"/>
              <a:pathLst>
                <a:path extrusionOk="0" h="2683" w="717">
                  <a:moveTo>
                    <a:pt x="717" y="0"/>
                  </a:moveTo>
                  <a:lnTo>
                    <a:pt x="717" y="0"/>
                  </a:lnTo>
                  <a:cubicBezTo>
                    <a:pt x="213" y="572"/>
                    <a:pt x="492" y="1347"/>
                    <a:pt x="336" y="1967"/>
                  </a:cubicBezTo>
                  <a:cubicBezTo>
                    <a:pt x="275" y="2218"/>
                    <a:pt x="199" y="2402"/>
                    <a:pt x="55" y="2560"/>
                  </a:cubicBezTo>
                  <a:cubicBezTo>
                    <a:pt x="1" y="2602"/>
                    <a:pt x="24" y="2682"/>
                    <a:pt x="82" y="2682"/>
                  </a:cubicBezTo>
                  <a:cubicBezTo>
                    <a:pt x="90" y="2682"/>
                    <a:pt x="100" y="2681"/>
                    <a:pt x="109" y="2677"/>
                  </a:cubicBezTo>
                  <a:cubicBezTo>
                    <a:pt x="173" y="2631"/>
                    <a:pt x="219" y="2551"/>
                    <a:pt x="268" y="2486"/>
                  </a:cubicBezTo>
                  <a:cubicBezTo>
                    <a:pt x="373" y="2314"/>
                    <a:pt x="434" y="2116"/>
                    <a:pt x="474" y="1918"/>
                  </a:cubicBezTo>
                  <a:cubicBezTo>
                    <a:pt x="533" y="1601"/>
                    <a:pt x="522" y="1274"/>
                    <a:pt x="503" y="953"/>
                  </a:cubicBezTo>
                  <a:cubicBezTo>
                    <a:pt x="474" y="606"/>
                    <a:pt x="513" y="292"/>
                    <a:pt x="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59"/>
            <p:cNvSpPr/>
            <p:nvPr/>
          </p:nvSpPr>
          <p:spPr>
            <a:xfrm>
              <a:off x="6993375" y="3935425"/>
              <a:ext cx="19500" cy="66175"/>
            </a:xfrm>
            <a:custGeom>
              <a:rect b="b" l="l" r="r" t="t"/>
              <a:pathLst>
                <a:path extrusionOk="0" h="2647" w="780">
                  <a:moveTo>
                    <a:pt x="596" y="0"/>
                  </a:moveTo>
                  <a:cubicBezTo>
                    <a:pt x="477" y="177"/>
                    <a:pt x="426" y="407"/>
                    <a:pt x="414" y="589"/>
                  </a:cubicBezTo>
                  <a:cubicBezTo>
                    <a:pt x="408" y="742"/>
                    <a:pt x="429" y="894"/>
                    <a:pt x="431" y="1048"/>
                  </a:cubicBezTo>
                  <a:cubicBezTo>
                    <a:pt x="454" y="1574"/>
                    <a:pt x="404" y="2116"/>
                    <a:pt x="84" y="2471"/>
                  </a:cubicBezTo>
                  <a:cubicBezTo>
                    <a:pt x="57" y="2508"/>
                    <a:pt x="3" y="2534"/>
                    <a:pt x="1" y="2583"/>
                  </a:cubicBezTo>
                  <a:cubicBezTo>
                    <a:pt x="1" y="2616"/>
                    <a:pt x="29" y="2646"/>
                    <a:pt x="62" y="2646"/>
                  </a:cubicBezTo>
                  <a:cubicBezTo>
                    <a:pt x="62" y="2646"/>
                    <a:pt x="63" y="2646"/>
                    <a:pt x="64" y="2646"/>
                  </a:cubicBezTo>
                  <a:cubicBezTo>
                    <a:pt x="64" y="2646"/>
                    <a:pt x="65" y="2646"/>
                    <a:pt x="65" y="2646"/>
                  </a:cubicBezTo>
                  <a:cubicBezTo>
                    <a:pt x="92" y="2646"/>
                    <a:pt x="111" y="2625"/>
                    <a:pt x="129" y="2606"/>
                  </a:cubicBezTo>
                  <a:cubicBezTo>
                    <a:pt x="204" y="2532"/>
                    <a:pt x="265" y="2449"/>
                    <a:pt x="318" y="2362"/>
                  </a:cubicBezTo>
                  <a:cubicBezTo>
                    <a:pt x="325" y="2366"/>
                    <a:pt x="334" y="2368"/>
                    <a:pt x="341" y="2368"/>
                  </a:cubicBezTo>
                  <a:cubicBezTo>
                    <a:pt x="348" y="2368"/>
                    <a:pt x="354" y="2367"/>
                    <a:pt x="359" y="2364"/>
                  </a:cubicBezTo>
                  <a:cubicBezTo>
                    <a:pt x="675" y="2085"/>
                    <a:pt x="779" y="1557"/>
                    <a:pt x="758" y="1150"/>
                  </a:cubicBezTo>
                  <a:cubicBezTo>
                    <a:pt x="743" y="827"/>
                    <a:pt x="614" y="525"/>
                    <a:pt x="630" y="206"/>
                  </a:cubicBezTo>
                  <a:lnTo>
                    <a:pt x="630" y="206"/>
                  </a:lnTo>
                  <a:cubicBezTo>
                    <a:pt x="583" y="469"/>
                    <a:pt x="636" y="737"/>
                    <a:pt x="639" y="1003"/>
                  </a:cubicBezTo>
                  <a:cubicBezTo>
                    <a:pt x="655" y="1378"/>
                    <a:pt x="616" y="1701"/>
                    <a:pt x="470" y="2012"/>
                  </a:cubicBezTo>
                  <a:cubicBezTo>
                    <a:pt x="564" y="1693"/>
                    <a:pt x="573" y="1340"/>
                    <a:pt x="550" y="1015"/>
                  </a:cubicBezTo>
                  <a:cubicBezTo>
                    <a:pt x="518" y="668"/>
                    <a:pt x="414" y="335"/>
                    <a:pt x="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59"/>
            <p:cNvSpPr/>
            <p:nvPr/>
          </p:nvSpPr>
          <p:spPr>
            <a:xfrm>
              <a:off x="6957725" y="4032400"/>
              <a:ext cx="24175" cy="34150"/>
            </a:xfrm>
            <a:custGeom>
              <a:rect b="b" l="l" r="r" t="t"/>
              <a:pathLst>
                <a:path extrusionOk="0" h="1366" w="967">
                  <a:moveTo>
                    <a:pt x="783" y="1"/>
                  </a:moveTo>
                  <a:lnTo>
                    <a:pt x="783" y="1"/>
                  </a:lnTo>
                  <a:cubicBezTo>
                    <a:pt x="819" y="166"/>
                    <a:pt x="763" y="323"/>
                    <a:pt x="699" y="482"/>
                  </a:cubicBezTo>
                  <a:cubicBezTo>
                    <a:pt x="588" y="742"/>
                    <a:pt x="392" y="1016"/>
                    <a:pt x="142" y="1154"/>
                  </a:cubicBezTo>
                  <a:cubicBezTo>
                    <a:pt x="91" y="1178"/>
                    <a:pt x="104" y="1172"/>
                    <a:pt x="73" y="1185"/>
                  </a:cubicBezTo>
                  <a:cubicBezTo>
                    <a:pt x="54" y="1190"/>
                    <a:pt x="36" y="1199"/>
                    <a:pt x="26" y="1217"/>
                  </a:cubicBezTo>
                  <a:cubicBezTo>
                    <a:pt x="0" y="1259"/>
                    <a:pt x="35" y="1312"/>
                    <a:pt x="79" y="1312"/>
                  </a:cubicBezTo>
                  <a:cubicBezTo>
                    <a:pt x="84" y="1312"/>
                    <a:pt x="90" y="1311"/>
                    <a:pt x="95" y="1310"/>
                  </a:cubicBezTo>
                  <a:cubicBezTo>
                    <a:pt x="114" y="1304"/>
                    <a:pt x="130" y="1296"/>
                    <a:pt x="147" y="1289"/>
                  </a:cubicBezTo>
                  <a:lnTo>
                    <a:pt x="147" y="1289"/>
                  </a:lnTo>
                  <a:cubicBezTo>
                    <a:pt x="139" y="1322"/>
                    <a:pt x="162" y="1362"/>
                    <a:pt x="199" y="1365"/>
                  </a:cubicBezTo>
                  <a:cubicBezTo>
                    <a:pt x="200" y="1365"/>
                    <a:pt x="201" y="1365"/>
                    <a:pt x="201" y="1365"/>
                  </a:cubicBezTo>
                  <a:cubicBezTo>
                    <a:pt x="252" y="1365"/>
                    <a:pt x="300" y="1330"/>
                    <a:pt x="346" y="1314"/>
                  </a:cubicBezTo>
                  <a:cubicBezTo>
                    <a:pt x="461" y="1262"/>
                    <a:pt x="563" y="1186"/>
                    <a:pt x="640" y="1087"/>
                  </a:cubicBezTo>
                  <a:cubicBezTo>
                    <a:pt x="841" y="818"/>
                    <a:pt x="966" y="455"/>
                    <a:pt x="874" y="122"/>
                  </a:cubicBezTo>
                  <a:lnTo>
                    <a:pt x="874" y="122"/>
                  </a:lnTo>
                  <a:cubicBezTo>
                    <a:pt x="935" y="490"/>
                    <a:pt x="625" y="1047"/>
                    <a:pt x="327" y="1182"/>
                  </a:cubicBezTo>
                  <a:cubicBezTo>
                    <a:pt x="534" y="1027"/>
                    <a:pt x="680" y="785"/>
                    <a:pt x="758" y="538"/>
                  </a:cubicBezTo>
                  <a:cubicBezTo>
                    <a:pt x="811" y="367"/>
                    <a:pt x="846" y="174"/>
                    <a:pt x="7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59"/>
            <p:cNvSpPr/>
            <p:nvPr/>
          </p:nvSpPr>
          <p:spPr>
            <a:xfrm>
              <a:off x="6958975" y="4032850"/>
              <a:ext cx="17325" cy="28325"/>
            </a:xfrm>
            <a:custGeom>
              <a:rect b="b" l="l" r="r" t="t"/>
              <a:pathLst>
                <a:path extrusionOk="0" h="1133" w="693">
                  <a:moveTo>
                    <a:pt x="648" y="0"/>
                  </a:moveTo>
                  <a:cubicBezTo>
                    <a:pt x="638" y="351"/>
                    <a:pt x="390" y="666"/>
                    <a:pt x="158" y="908"/>
                  </a:cubicBezTo>
                  <a:cubicBezTo>
                    <a:pt x="128" y="938"/>
                    <a:pt x="96" y="967"/>
                    <a:pt x="62" y="995"/>
                  </a:cubicBezTo>
                  <a:cubicBezTo>
                    <a:pt x="44" y="1013"/>
                    <a:pt x="18" y="1026"/>
                    <a:pt x="12" y="1052"/>
                  </a:cubicBezTo>
                  <a:cubicBezTo>
                    <a:pt x="0" y="1091"/>
                    <a:pt x="32" y="1132"/>
                    <a:pt x="73" y="1132"/>
                  </a:cubicBezTo>
                  <a:cubicBezTo>
                    <a:pt x="73" y="1132"/>
                    <a:pt x="74" y="1132"/>
                    <a:pt x="74" y="1132"/>
                  </a:cubicBezTo>
                  <a:cubicBezTo>
                    <a:pt x="107" y="1132"/>
                    <a:pt x="128" y="1103"/>
                    <a:pt x="151" y="1085"/>
                  </a:cubicBezTo>
                  <a:cubicBezTo>
                    <a:pt x="236" y="1011"/>
                    <a:pt x="311" y="926"/>
                    <a:pt x="376" y="834"/>
                  </a:cubicBezTo>
                  <a:cubicBezTo>
                    <a:pt x="546" y="594"/>
                    <a:pt x="693" y="302"/>
                    <a:pt x="6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59"/>
            <p:cNvSpPr/>
            <p:nvPr/>
          </p:nvSpPr>
          <p:spPr>
            <a:xfrm>
              <a:off x="6966425" y="4035150"/>
              <a:ext cx="7025" cy="12550"/>
            </a:xfrm>
            <a:custGeom>
              <a:rect b="b" l="l" r="r" t="t"/>
              <a:pathLst>
                <a:path extrusionOk="0" h="502" w="281">
                  <a:moveTo>
                    <a:pt x="281" y="0"/>
                  </a:moveTo>
                  <a:cubicBezTo>
                    <a:pt x="231" y="131"/>
                    <a:pt x="149" y="257"/>
                    <a:pt x="62" y="372"/>
                  </a:cubicBezTo>
                  <a:cubicBezTo>
                    <a:pt x="45" y="404"/>
                    <a:pt x="1" y="433"/>
                    <a:pt x="6" y="474"/>
                  </a:cubicBezTo>
                  <a:cubicBezTo>
                    <a:pt x="11" y="492"/>
                    <a:pt x="28" y="501"/>
                    <a:pt x="44" y="501"/>
                  </a:cubicBezTo>
                  <a:cubicBezTo>
                    <a:pt x="57" y="501"/>
                    <a:pt x="70" y="495"/>
                    <a:pt x="77" y="483"/>
                  </a:cubicBezTo>
                  <a:cubicBezTo>
                    <a:pt x="179" y="340"/>
                    <a:pt x="261" y="176"/>
                    <a:pt x="2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59"/>
            <p:cNvSpPr/>
            <p:nvPr/>
          </p:nvSpPr>
          <p:spPr>
            <a:xfrm>
              <a:off x="6923650" y="4074575"/>
              <a:ext cx="43525" cy="53700"/>
            </a:xfrm>
            <a:custGeom>
              <a:rect b="b" l="l" r="r" t="t"/>
              <a:pathLst>
                <a:path extrusionOk="0" h="2148" w="1741">
                  <a:moveTo>
                    <a:pt x="1720" y="1"/>
                  </a:moveTo>
                  <a:cubicBezTo>
                    <a:pt x="1377" y="1"/>
                    <a:pt x="1056" y="156"/>
                    <a:pt x="793" y="369"/>
                  </a:cubicBezTo>
                  <a:cubicBezTo>
                    <a:pt x="373" y="696"/>
                    <a:pt x="125" y="1205"/>
                    <a:pt x="36" y="1723"/>
                  </a:cubicBezTo>
                  <a:cubicBezTo>
                    <a:pt x="17" y="1822"/>
                    <a:pt x="1" y="1924"/>
                    <a:pt x="4" y="2025"/>
                  </a:cubicBezTo>
                  <a:cubicBezTo>
                    <a:pt x="6" y="2055"/>
                    <a:pt x="1" y="2089"/>
                    <a:pt x="15" y="2116"/>
                  </a:cubicBezTo>
                  <a:cubicBezTo>
                    <a:pt x="27" y="2135"/>
                    <a:pt x="49" y="2148"/>
                    <a:pt x="70" y="2148"/>
                  </a:cubicBezTo>
                  <a:cubicBezTo>
                    <a:pt x="78" y="2148"/>
                    <a:pt x="86" y="2146"/>
                    <a:pt x="94" y="2142"/>
                  </a:cubicBezTo>
                  <a:cubicBezTo>
                    <a:pt x="149" y="2121"/>
                    <a:pt x="126" y="2055"/>
                    <a:pt x="129" y="2009"/>
                  </a:cubicBezTo>
                  <a:cubicBezTo>
                    <a:pt x="133" y="1863"/>
                    <a:pt x="153" y="1770"/>
                    <a:pt x="187" y="1606"/>
                  </a:cubicBezTo>
                  <a:cubicBezTo>
                    <a:pt x="303" y="1118"/>
                    <a:pt x="524" y="745"/>
                    <a:pt x="913" y="421"/>
                  </a:cubicBezTo>
                  <a:cubicBezTo>
                    <a:pt x="1145" y="222"/>
                    <a:pt x="1410" y="49"/>
                    <a:pt x="1740" y="1"/>
                  </a:cubicBezTo>
                  <a:cubicBezTo>
                    <a:pt x="1734" y="1"/>
                    <a:pt x="1727" y="1"/>
                    <a:pt x="17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59"/>
            <p:cNvSpPr/>
            <p:nvPr/>
          </p:nvSpPr>
          <p:spPr>
            <a:xfrm>
              <a:off x="6919900" y="4074200"/>
              <a:ext cx="38425" cy="51225"/>
            </a:xfrm>
            <a:custGeom>
              <a:rect b="b" l="l" r="r" t="t"/>
              <a:pathLst>
                <a:path extrusionOk="0" h="2049" w="1537">
                  <a:moveTo>
                    <a:pt x="1536" y="0"/>
                  </a:moveTo>
                  <a:cubicBezTo>
                    <a:pt x="721" y="88"/>
                    <a:pt x="101" y="891"/>
                    <a:pt x="12" y="1674"/>
                  </a:cubicBezTo>
                  <a:cubicBezTo>
                    <a:pt x="5" y="1769"/>
                    <a:pt x="1" y="1861"/>
                    <a:pt x="3" y="1954"/>
                  </a:cubicBezTo>
                  <a:cubicBezTo>
                    <a:pt x="3" y="1991"/>
                    <a:pt x="8" y="2049"/>
                    <a:pt x="62" y="2049"/>
                  </a:cubicBezTo>
                  <a:cubicBezTo>
                    <a:pt x="70" y="2049"/>
                    <a:pt x="80" y="2048"/>
                    <a:pt x="90" y="2045"/>
                  </a:cubicBezTo>
                  <a:cubicBezTo>
                    <a:pt x="154" y="2018"/>
                    <a:pt x="119" y="1929"/>
                    <a:pt x="126" y="1874"/>
                  </a:cubicBezTo>
                  <a:cubicBezTo>
                    <a:pt x="130" y="1722"/>
                    <a:pt x="134" y="1640"/>
                    <a:pt x="164" y="1513"/>
                  </a:cubicBezTo>
                  <a:cubicBezTo>
                    <a:pt x="299" y="899"/>
                    <a:pt x="867" y="154"/>
                    <a:pt x="15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59"/>
            <p:cNvSpPr/>
            <p:nvPr/>
          </p:nvSpPr>
          <p:spPr>
            <a:xfrm>
              <a:off x="6915375" y="4075175"/>
              <a:ext cx="33450" cy="44175"/>
            </a:xfrm>
            <a:custGeom>
              <a:rect b="b" l="l" r="r" t="t"/>
              <a:pathLst>
                <a:path extrusionOk="0" h="1767" w="1338">
                  <a:moveTo>
                    <a:pt x="1337" y="0"/>
                  </a:moveTo>
                  <a:lnTo>
                    <a:pt x="1337" y="0"/>
                  </a:lnTo>
                  <a:cubicBezTo>
                    <a:pt x="620" y="110"/>
                    <a:pt x="0" y="839"/>
                    <a:pt x="29" y="1567"/>
                  </a:cubicBezTo>
                  <a:cubicBezTo>
                    <a:pt x="37" y="1632"/>
                    <a:pt x="36" y="1642"/>
                    <a:pt x="45" y="1680"/>
                  </a:cubicBezTo>
                  <a:cubicBezTo>
                    <a:pt x="47" y="1686"/>
                    <a:pt x="48" y="1696"/>
                    <a:pt x="49" y="1700"/>
                  </a:cubicBezTo>
                  <a:cubicBezTo>
                    <a:pt x="52" y="1727"/>
                    <a:pt x="63" y="1767"/>
                    <a:pt x="103" y="1767"/>
                  </a:cubicBezTo>
                  <a:cubicBezTo>
                    <a:pt x="110" y="1767"/>
                    <a:pt x="118" y="1765"/>
                    <a:pt x="127" y="1763"/>
                  </a:cubicBezTo>
                  <a:cubicBezTo>
                    <a:pt x="182" y="1741"/>
                    <a:pt x="155" y="1668"/>
                    <a:pt x="157" y="1622"/>
                  </a:cubicBezTo>
                  <a:cubicBezTo>
                    <a:pt x="152" y="1540"/>
                    <a:pt x="152" y="1457"/>
                    <a:pt x="162" y="1374"/>
                  </a:cubicBezTo>
                  <a:cubicBezTo>
                    <a:pt x="181" y="1197"/>
                    <a:pt x="274" y="924"/>
                    <a:pt x="418" y="741"/>
                  </a:cubicBezTo>
                  <a:cubicBezTo>
                    <a:pt x="632" y="433"/>
                    <a:pt x="929" y="115"/>
                    <a:pt x="13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59"/>
            <p:cNvSpPr/>
            <p:nvPr/>
          </p:nvSpPr>
          <p:spPr>
            <a:xfrm>
              <a:off x="6927200" y="4079025"/>
              <a:ext cx="33075" cy="49375"/>
            </a:xfrm>
            <a:custGeom>
              <a:rect b="b" l="l" r="r" t="t"/>
              <a:pathLst>
                <a:path extrusionOk="0" h="1975" w="1323">
                  <a:moveTo>
                    <a:pt x="1322" y="1"/>
                  </a:moveTo>
                  <a:lnTo>
                    <a:pt x="1322" y="1"/>
                  </a:lnTo>
                  <a:cubicBezTo>
                    <a:pt x="991" y="151"/>
                    <a:pt x="704" y="368"/>
                    <a:pt x="481" y="656"/>
                  </a:cubicBezTo>
                  <a:cubicBezTo>
                    <a:pt x="220" y="1015"/>
                    <a:pt x="33" y="1444"/>
                    <a:pt x="8" y="1891"/>
                  </a:cubicBezTo>
                  <a:cubicBezTo>
                    <a:pt x="0" y="1936"/>
                    <a:pt x="35" y="1974"/>
                    <a:pt x="72" y="1974"/>
                  </a:cubicBezTo>
                  <a:cubicBezTo>
                    <a:pt x="87" y="1974"/>
                    <a:pt x="102" y="1968"/>
                    <a:pt x="115" y="1955"/>
                  </a:cubicBezTo>
                  <a:cubicBezTo>
                    <a:pt x="137" y="1936"/>
                    <a:pt x="133" y="1906"/>
                    <a:pt x="133" y="1880"/>
                  </a:cubicBezTo>
                  <a:cubicBezTo>
                    <a:pt x="133" y="1848"/>
                    <a:pt x="137" y="1816"/>
                    <a:pt x="141" y="1784"/>
                  </a:cubicBezTo>
                  <a:cubicBezTo>
                    <a:pt x="229" y="1140"/>
                    <a:pt x="703" y="358"/>
                    <a:pt x="1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59"/>
            <p:cNvSpPr/>
            <p:nvPr/>
          </p:nvSpPr>
          <p:spPr>
            <a:xfrm>
              <a:off x="6930950" y="4085650"/>
              <a:ext cx="24875" cy="42925"/>
            </a:xfrm>
            <a:custGeom>
              <a:rect b="b" l="l" r="r" t="t"/>
              <a:pathLst>
                <a:path extrusionOk="0" h="1717" w="995">
                  <a:moveTo>
                    <a:pt x="994" y="1"/>
                  </a:moveTo>
                  <a:lnTo>
                    <a:pt x="994" y="1"/>
                  </a:lnTo>
                  <a:cubicBezTo>
                    <a:pt x="606" y="320"/>
                    <a:pt x="276" y="732"/>
                    <a:pt x="112" y="1211"/>
                  </a:cubicBezTo>
                  <a:cubicBezTo>
                    <a:pt x="75" y="1321"/>
                    <a:pt x="49" y="1434"/>
                    <a:pt x="28" y="1548"/>
                  </a:cubicBezTo>
                  <a:cubicBezTo>
                    <a:pt x="24" y="1595"/>
                    <a:pt x="0" y="1645"/>
                    <a:pt x="19" y="1685"/>
                  </a:cubicBezTo>
                  <a:cubicBezTo>
                    <a:pt x="30" y="1706"/>
                    <a:pt x="52" y="1717"/>
                    <a:pt x="74" y="1717"/>
                  </a:cubicBezTo>
                  <a:cubicBezTo>
                    <a:pt x="90" y="1717"/>
                    <a:pt x="106" y="1711"/>
                    <a:pt x="117" y="1699"/>
                  </a:cubicBezTo>
                  <a:cubicBezTo>
                    <a:pt x="148" y="1656"/>
                    <a:pt x="128" y="1674"/>
                    <a:pt x="140" y="1627"/>
                  </a:cubicBezTo>
                  <a:cubicBezTo>
                    <a:pt x="140" y="1624"/>
                    <a:pt x="141" y="1623"/>
                    <a:pt x="141" y="1621"/>
                  </a:cubicBezTo>
                  <a:cubicBezTo>
                    <a:pt x="143" y="1639"/>
                    <a:pt x="152" y="1658"/>
                    <a:pt x="171" y="1668"/>
                  </a:cubicBezTo>
                  <a:cubicBezTo>
                    <a:pt x="184" y="1674"/>
                    <a:pt x="195" y="1677"/>
                    <a:pt x="204" y="1677"/>
                  </a:cubicBezTo>
                  <a:cubicBezTo>
                    <a:pt x="244" y="1677"/>
                    <a:pt x="264" y="1635"/>
                    <a:pt x="266" y="1622"/>
                  </a:cubicBezTo>
                  <a:cubicBezTo>
                    <a:pt x="409" y="1262"/>
                    <a:pt x="522" y="883"/>
                    <a:pt x="678" y="539"/>
                  </a:cubicBezTo>
                  <a:lnTo>
                    <a:pt x="678" y="539"/>
                  </a:lnTo>
                  <a:cubicBezTo>
                    <a:pt x="508" y="795"/>
                    <a:pt x="374" y="1072"/>
                    <a:pt x="248" y="1350"/>
                  </a:cubicBezTo>
                  <a:cubicBezTo>
                    <a:pt x="214" y="1424"/>
                    <a:pt x="183" y="1497"/>
                    <a:pt x="153" y="1571"/>
                  </a:cubicBezTo>
                  <a:cubicBezTo>
                    <a:pt x="152" y="1575"/>
                    <a:pt x="151" y="1578"/>
                    <a:pt x="149" y="1580"/>
                  </a:cubicBezTo>
                  <a:cubicBezTo>
                    <a:pt x="205" y="1250"/>
                    <a:pt x="321" y="1004"/>
                    <a:pt x="481" y="709"/>
                  </a:cubicBezTo>
                  <a:cubicBezTo>
                    <a:pt x="634" y="452"/>
                    <a:pt x="786" y="210"/>
                    <a:pt x="9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59"/>
            <p:cNvSpPr/>
            <p:nvPr/>
          </p:nvSpPr>
          <p:spPr>
            <a:xfrm>
              <a:off x="6944000" y="4112650"/>
              <a:ext cx="50600" cy="49675"/>
            </a:xfrm>
            <a:custGeom>
              <a:rect b="b" l="l" r="r" t="t"/>
              <a:pathLst>
                <a:path extrusionOk="0" h="1987" w="2024">
                  <a:moveTo>
                    <a:pt x="1949" y="0"/>
                  </a:moveTo>
                  <a:cubicBezTo>
                    <a:pt x="1939" y="0"/>
                    <a:pt x="1928" y="3"/>
                    <a:pt x="1916" y="9"/>
                  </a:cubicBezTo>
                  <a:cubicBezTo>
                    <a:pt x="1872" y="38"/>
                    <a:pt x="1881" y="104"/>
                    <a:pt x="1864" y="150"/>
                  </a:cubicBezTo>
                  <a:cubicBezTo>
                    <a:pt x="1856" y="181"/>
                    <a:pt x="1849" y="211"/>
                    <a:pt x="1841" y="241"/>
                  </a:cubicBezTo>
                  <a:cubicBezTo>
                    <a:pt x="1815" y="242"/>
                    <a:pt x="1788" y="258"/>
                    <a:pt x="1781" y="289"/>
                  </a:cubicBezTo>
                  <a:cubicBezTo>
                    <a:pt x="1451" y="1016"/>
                    <a:pt x="805" y="1313"/>
                    <a:pt x="158" y="1778"/>
                  </a:cubicBezTo>
                  <a:cubicBezTo>
                    <a:pt x="446" y="1622"/>
                    <a:pt x="757" y="1506"/>
                    <a:pt x="1030" y="1322"/>
                  </a:cubicBezTo>
                  <a:cubicBezTo>
                    <a:pt x="1214" y="1200"/>
                    <a:pt x="1386" y="1055"/>
                    <a:pt x="1534" y="891"/>
                  </a:cubicBezTo>
                  <a:lnTo>
                    <a:pt x="1534" y="891"/>
                  </a:lnTo>
                  <a:cubicBezTo>
                    <a:pt x="1334" y="1154"/>
                    <a:pt x="1061" y="1364"/>
                    <a:pt x="727" y="1578"/>
                  </a:cubicBezTo>
                  <a:cubicBezTo>
                    <a:pt x="493" y="1727"/>
                    <a:pt x="232" y="1833"/>
                    <a:pt x="1" y="1986"/>
                  </a:cubicBezTo>
                  <a:cubicBezTo>
                    <a:pt x="231" y="1868"/>
                    <a:pt x="490" y="1798"/>
                    <a:pt x="726" y="1679"/>
                  </a:cubicBezTo>
                  <a:cubicBezTo>
                    <a:pt x="1174" y="1449"/>
                    <a:pt x="1512" y="1181"/>
                    <a:pt x="1737" y="810"/>
                  </a:cubicBezTo>
                  <a:lnTo>
                    <a:pt x="1737" y="810"/>
                  </a:lnTo>
                  <a:cubicBezTo>
                    <a:pt x="1467" y="1396"/>
                    <a:pt x="819" y="1772"/>
                    <a:pt x="182" y="1983"/>
                  </a:cubicBezTo>
                  <a:cubicBezTo>
                    <a:pt x="480" y="1915"/>
                    <a:pt x="787" y="1856"/>
                    <a:pt x="1056" y="1701"/>
                  </a:cubicBezTo>
                  <a:cubicBezTo>
                    <a:pt x="1472" y="1467"/>
                    <a:pt x="1820" y="1074"/>
                    <a:pt x="1942" y="607"/>
                  </a:cubicBezTo>
                  <a:cubicBezTo>
                    <a:pt x="1955" y="566"/>
                    <a:pt x="1918" y="533"/>
                    <a:pt x="1883" y="533"/>
                  </a:cubicBezTo>
                  <a:cubicBezTo>
                    <a:pt x="1881" y="533"/>
                    <a:pt x="1878" y="533"/>
                    <a:pt x="1876" y="533"/>
                  </a:cubicBezTo>
                  <a:cubicBezTo>
                    <a:pt x="1928" y="403"/>
                    <a:pt x="1973" y="259"/>
                    <a:pt x="2004" y="103"/>
                  </a:cubicBezTo>
                  <a:cubicBezTo>
                    <a:pt x="2024" y="53"/>
                    <a:pt x="1995" y="0"/>
                    <a:pt x="19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59"/>
            <p:cNvSpPr/>
            <p:nvPr/>
          </p:nvSpPr>
          <p:spPr>
            <a:xfrm>
              <a:off x="6973225" y="4159750"/>
              <a:ext cx="11475" cy="49125"/>
            </a:xfrm>
            <a:custGeom>
              <a:rect b="b" l="l" r="r" t="t"/>
              <a:pathLst>
                <a:path extrusionOk="0" h="1965" w="459">
                  <a:moveTo>
                    <a:pt x="446" y="1"/>
                  </a:moveTo>
                  <a:cubicBezTo>
                    <a:pt x="225" y="438"/>
                    <a:pt x="146" y="944"/>
                    <a:pt x="210" y="1429"/>
                  </a:cubicBezTo>
                  <a:cubicBezTo>
                    <a:pt x="225" y="1547"/>
                    <a:pt x="249" y="1664"/>
                    <a:pt x="283" y="1778"/>
                  </a:cubicBezTo>
                  <a:cubicBezTo>
                    <a:pt x="283" y="1779"/>
                    <a:pt x="283" y="1780"/>
                    <a:pt x="284" y="1781"/>
                  </a:cubicBezTo>
                  <a:lnTo>
                    <a:pt x="284" y="1781"/>
                  </a:lnTo>
                  <a:cubicBezTo>
                    <a:pt x="188" y="1588"/>
                    <a:pt x="158" y="1385"/>
                    <a:pt x="139" y="1187"/>
                  </a:cubicBezTo>
                  <a:cubicBezTo>
                    <a:pt x="120" y="1021"/>
                    <a:pt x="133" y="825"/>
                    <a:pt x="155" y="679"/>
                  </a:cubicBezTo>
                  <a:cubicBezTo>
                    <a:pt x="170" y="559"/>
                    <a:pt x="195" y="411"/>
                    <a:pt x="243" y="286"/>
                  </a:cubicBezTo>
                  <a:lnTo>
                    <a:pt x="243" y="286"/>
                  </a:lnTo>
                  <a:cubicBezTo>
                    <a:pt x="146" y="491"/>
                    <a:pt x="76" y="711"/>
                    <a:pt x="37" y="935"/>
                  </a:cubicBezTo>
                  <a:cubicBezTo>
                    <a:pt x="0" y="1276"/>
                    <a:pt x="42" y="1639"/>
                    <a:pt x="225" y="1934"/>
                  </a:cubicBezTo>
                  <a:cubicBezTo>
                    <a:pt x="237" y="1954"/>
                    <a:pt x="258" y="1964"/>
                    <a:pt x="279" y="1964"/>
                  </a:cubicBezTo>
                  <a:cubicBezTo>
                    <a:pt x="304" y="1964"/>
                    <a:pt x="330" y="1950"/>
                    <a:pt x="338" y="1923"/>
                  </a:cubicBezTo>
                  <a:cubicBezTo>
                    <a:pt x="344" y="1936"/>
                    <a:pt x="352" y="1946"/>
                    <a:pt x="362" y="1953"/>
                  </a:cubicBezTo>
                  <a:cubicBezTo>
                    <a:pt x="372" y="1959"/>
                    <a:pt x="382" y="1961"/>
                    <a:pt x="393" y="1961"/>
                  </a:cubicBezTo>
                  <a:cubicBezTo>
                    <a:pt x="420" y="1961"/>
                    <a:pt x="447" y="1944"/>
                    <a:pt x="455" y="1916"/>
                  </a:cubicBezTo>
                  <a:cubicBezTo>
                    <a:pt x="459" y="1856"/>
                    <a:pt x="439" y="1867"/>
                    <a:pt x="424" y="1805"/>
                  </a:cubicBezTo>
                  <a:cubicBezTo>
                    <a:pt x="324" y="1499"/>
                    <a:pt x="309" y="1251"/>
                    <a:pt x="310" y="922"/>
                  </a:cubicBezTo>
                  <a:cubicBezTo>
                    <a:pt x="318" y="589"/>
                    <a:pt x="334" y="319"/>
                    <a:pt x="4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59"/>
            <p:cNvSpPr/>
            <p:nvPr/>
          </p:nvSpPr>
          <p:spPr>
            <a:xfrm>
              <a:off x="6914850" y="4232650"/>
              <a:ext cx="40000" cy="15900"/>
            </a:xfrm>
            <a:custGeom>
              <a:rect b="b" l="l" r="r" t="t"/>
              <a:pathLst>
                <a:path extrusionOk="0" h="636" w="1600">
                  <a:moveTo>
                    <a:pt x="1541" y="1"/>
                  </a:moveTo>
                  <a:cubicBezTo>
                    <a:pt x="1541" y="1"/>
                    <a:pt x="1541" y="1"/>
                    <a:pt x="1540" y="1"/>
                  </a:cubicBezTo>
                  <a:cubicBezTo>
                    <a:pt x="1528" y="1"/>
                    <a:pt x="1517" y="5"/>
                    <a:pt x="1507" y="14"/>
                  </a:cubicBezTo>
                  <a:cubicBezTo>
                    <a:pt x="1508" y="14"/>
                    <a:pt x="1508" y="14"/>
                    <a:pt x="1508" y="14"/>
                  </a:cubicBezTo>
                  <a:lnTo>
                    <a:pt x="1508" y="14"/>
                  </a:lnTo>
                  <a:cubicBezTo>
                    <a:pt x="1508" y="14"/>
                    <a:pt x="1507" y="15"/>
                    <a:pt x="1506" y="15"/>
                  </a:cubicBezTo>
                  <a:cubicBezTo>
                    <a:pt x="1477" y="39"/>
                    <a:pt x="1464" y="47"/>
                    <a:pt x="1418" y="81"/>
                  </a:cubicBezTo>
                  <a:cubicBezTo>
                    <a:pt x="1242" y="211"/>
                    <a:pt x="1017" y="336"/>
                    <a:pt x="857" y="349"/>
                  </a:cubicBezTo>
                  <a:cubicBezTo>
                    <a:pt x="801" y="356"/>
                    <a:pt x="739" y="361"/>
                    <a:pt x="675" y="361"/>
                  </a:cubicBezTo>
                  <a:cubicBezTo>
                    <a:pt x="580" y="361"/>
                    <a:pt x="482" y="350"/>
                    <a:pt x="398" y="319"/>
                  </a:cubicBezTo>
                  <a:lnTo>
                    <a:pt x="398" y="319"/>
                  </a:lnTo>
                  <a:cubicBezTo>
                    <a:pt x="538" y="392"/>
                    <a:pt x="699" y="418"/>
                    <a:pt x="856" y="418"/>
                  </a:cubicBezTo>
                  <a:cubicBezTo>
                    <a:pt x="871" y="418"/>
                    <a:pt x="887" y="418"/>
                    <a:pt x="902" y="417"/>
                  </a:cubicBezTo>
                  <a:cubicBezTo>
                    <a:pt x="990" y="412"/>
                    <a:pt x="1077" y="391"/>
                    <a:pt x="1157" y="360"/>
                  </a:cubicBezTo>
                  <a:lnTo>
                    <a:pt x="1157" y="360"/>
                  </a:lnTo>
                  <a:cubicBezTo>
                    <a:pt x="1123" y="384"/>
                    <a:pt x="1082" y="411"/>
                    <a:pt x="1032" y="437"/>
                  </a:cubicBezTo>
                  <a:cubicBezTo>
                    <a:pt x="906" y="501"/>
                    <a:pt x="725" y="548"/>
                    <a:pt x="559" y="548"/>
                  </a:cubicBezTo>
                  <a:cubicBezTo>
                    <a:pt x="509" y="548"/>
                    <a:pt x="461" y="544"/>
                    <a:pt x="416" y="534"/>
                  </a:cubicBezTo>
                  <a:cubicBezTo>
                    <a:pt x="263" y="503"/>
                    <a:pt x="129" y="418"/>
                    <a:pt x="1" y="315"/>
                  </a:cubicBezTo>
                  <a:lnTo>
                    <a:pt x="1" y="315"/>
                  </a:lnTo>
                  <a:cubicBezTo>
                    <a:pt x="138" y="452"/>
                    <a:pt x="295" y="577"/>
                    <a:pt x="491" y="617"/>
                  </a:cubicBezTo>
                  <a:cubicBezTo>
                    <a:pt x="554" y="629"/>
                    <a:pt x="619" y="636"/>
                    <a:pt x="684" y="636"/>
                  </a:cubicBezTo>
                  <a:cubicBezTo>
                    <a:pt x="897" y="636"/>
                    <a:pt x="1114" y="569"/>
                    <a:pt x="1270" y="425"/>
                  </a:cubicBezTo>
                  <a:cubicBezTo>
                    <a:pt x="1295" y="396"/>
                    <a:pt x="1317" y="366"/>
                    <a:pt x="1341" y="336"/>
                  </a:cubicBezTo>
                  <a:cubicBezTo>
                    <a:pt x="1343" y="333"/>
                    <a:pt x="1344" y="333"/>
                    <a:pt x="1343" y="333"/>
                  </a:cubicBezTo>
                  <a:lnTo>
                    <a:pt x="1343" y="333"/>
                  </a:lnTo>
                  <a:cubicBezTo>
                    <a:pt x="1343" y="333"/>
                    <a:pt x="1343" y="333"/>
                    <a:pt x="1342" y="334"/>
                  </a:cubicBezTo>
                  <a:lnTo>
                    <a:pt x="1342" y="334"/>
                  </a:lnTo>
                  <a:cubicBezTo>
                    <a:pt x="1354" y="319"/>
                    <a:pt x="1367" y="312"/>
                    <a:pt x="1353" y="276"/>
                  </a:cubicBezTo>
                  <a:cubicBezTo>
                    <a:pt x="1351" y="272"/>
                    <a:pt x="1348" y="269"/>
                    <a:pt x="1346" y="267"/>
                  </a:cubicBezTo>
                  <a:cubicBezTo>
                    <a:pt x="1434" y="211"/>
                    <a:pt x="1512" y="145"/>
                    <a:pt x="1572" y="78"/>
                  </a:cubicBezTo>
                  <a:cubicBezTo>
                    <a:pt x="1600" y="52"/>
                    <a:pt x="1579" y="1"/>
                    <a:pt x="15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59"/>
            <p:cNvSpPr/>
            <p:nvPr/>
          </p:nvSpPr>
          <p:spPr>
            <a:xfrm>
              <a:off x="6917900" y="4219475"/>
              <a:ext cx="36675" cy="17575"/>
            </a:xfrm>
            <a:custGeom>
              <a:rect b="b" l="l" r="r" t="t"/>
              <a:pathLst>
                <a:path extrusionOk="0" h="703" w="1467">
                  <a:moveTo>
                    <a:pt x="1394" y="1"/>
                  </a:moveTo>
                  <a:cubicBezTo>
                    <a:pt x="1389" y="1"/>
                    <a:pt x="1383" y="1"/>
                    <a:pt x="1378" y="3"/>
                  </a:cubicBezTo>
                  <a:cubicBezTo>
                    <a:pt x="1357" y="8"/>
                    <a:pt x="1343" y="26"/>
                    <a:pt x="1332" y="44"/>
                  </a:cubicBezTo>
                  <a:cubicBezTo>
                    <a:pt x="1302" y="84"/>
                    <a:pt x="1286" y="106"/>
                    <a:pt x="1233" y="162"/>
                  </a:cubicBezTo>
                  <a:cubicBezTo>
                    <a:pt x="1069" y="322"/>
                    <a:pt x="939" y="419"/>
                    <a:pt x="734" y="538"/>
                  </a:cubicBezTo>
                  <a:cubicBezTo>
                    <a:pt x="595" y="611"/>
                    <a:pt x="448" y="651"/>
                    <a:pt x="280" y="651"/>
                  </a:cubicBezTo>
                  <a:cubicBezTo>
                    <a:pt x="263" y="651"/>
                    <a:pt x="245" y="650"/>
                    <a:pt x="227" y="650"/>
                  </a:cubicBezTo>
                  <a:cubicBezTo>
                    <a:pt x="150" y="643"/>
                    <a:pt x="64" y="635"/>
                    <a:pt x="0" y="575"/>
                  </a:cubicBezTo>
                  <a:lnTo>
                    <a:pt x="0" y="575"/>
                  </a:lnTo>
                  <a:cubicBezTo>
                    <a:pt x="81" y="668"/>
                    <a:pt x="216" y="684"/>
                    <a:pt x="332" y="698"/>
                  </a:cubicBezTo>
                  <a:cubicBezTo>
                    <a:pt x="362" y="701"/>
                    <a:pt x="392" y="703"/>
                    <a:pt x="422" y="703"/>
                  </a:cubicBezTo>
                  <a:cubicBezTo>
                    <a:pt x="765" y="703"/>
                    <a:pt x="1076" y="488"/>
                    <a:pt x="1316" y="256"/>
                  </a:cubicBezTo>
                  <a:cubicBezTo>
                    <a:pt x="1351" y="220"/>
                    <a:pt x="1383" y="183"/>
                    <a:pt x="1413" y="143"/>
                  </a:cubicBezTo>
                  <a:cubicBezTo>
                    <a:pt x="1434" y="115"/>
                    <a:pt x="1467" y="86"/>
                    <a:pt x="1455" y="47"/>
                  </a:cubicBezTo>
                  <a:cubicBezTo>
                    <a:pt x="1449" y="19"/>
                    <a:pt x="1421" y="1"/>
                    <a:pt x="13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59"/>
            <p:cNvSpPr/>
            <p:nvPr/>
          </p:nvSpPr>
          <p:spPr>
            <a:xfrm>
              <a:off x="6921050" y="4216025"/>
              <a:ext cx="30900" cy="18050"/>
            </a:xfrm>
            <a:custGeom>
              <a:rect b="b" l="l" r="r" t="t"/>
              <a:pathLst>
                <a:path extrusionOk="0" h="722" w="1236">
                  <a:moveTo>
                    <a:pt x="1170" y="0"/>
                  </a:moveTo>
                  <a:cubicBezTo>
                    <a:pt x="1162" y="0"/>
                    <a:pt x="1154" y="2"/>
                    <a:pt x="1146" y="6"/>
                  </a:cubicBezTo>
                  <a:cubicBezTo>
                    <a:pt x="1098" y="38"/>
                    <a:pt x="1067" y="98"/>
                    <a:pt x="1023" y="138"/>
                  </a:cubicBezTo>
                  <a:cubicBezTo>
                    <a:pt x="726" y="443"/>
                    <a:pt x="435" y="704"/>
                    <a:pt x="1" y="718"/>
                  </a:cubicBezTo>
                  <a:cubicBezTo>
                    <a:pt x="35" y="720"/>
                    <a:pt x="68" y="722"/>
                    <a:pt x="102" y="722"/>
                  </a:cubicBezTo>
                  <a:cubicBezTo>
                    <a:pt x="233" y="722"/>
                    <a:pt x="365" y="700"/>
                    <a:pt x="490" y="660"/>
                  </a:cubicBezTo>
                  <a:cubicBezTo>
                    <a:pt x="616" y="616"/>
                    <a:pt x="729" y="543"/>
                    <a:pt x="836" y="466"/>
                  </a:cubicBezTo>
                  <a:cubicBezTo>
                    <a:pt x="949" y="383"/>
                    <a:pt x="1058" y="291"/>
                    <a:pt x="1150" y="185"/>
                  </a:cubicBezTo>
                  <a:cubicBezTo>
                    <a:pt x="1179" y="145"/>
                    <a:pt x="1229" y="114"/>
                    <a:pt x="1234" y="64"/>
                  </a:cubicBezTo>
                  <a:cubicBezTo>
                    <a:pt x="1235" y="29"/>
                    <a:pt x="1203" y="0"/>
                    <a:pt x="11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59"/>
            <p:cNvSpPr/>
            <p:nvPr/>
          </p:nvSpPr>
          <p:spPr>
            <a:xfrm>
              <a:off x="6921075" y="4214950"/>
              <a:ext cx="27400" cy="16225"/>
            </a:xfrm>
            <a:custGeom>
              <a:rect b="b" l="l" r="r" t="t"/>
              <a:pathLst>
                <a:path extrusionOk="0" h="649" w="1096">
                  <a:moveTo>
                    <a:pt x="1032" y="1"/>
                  </a:moveTo>
                  <a:cubicBezTo>
                    <a:pt x="1024" y="1"/>
                    <a:pt x="1016" y="3"/>
                    <a:pt x="1008" y="7"/>
                  </a:cubicBezTo>
                  <a:cubicBezTo>
                    <a:pt x="957" y="40"/>
                    <a:pt x="921" y="95"/>
                    <a:pt x="874" y="136"/>
                  </a:cubicBezTo>
                  <a:cubicBezTo>
                    <a:pt x="733" y="281"/>
                    <a:pt x="618" y="377"/>
                    <a:pt x="464" y="481"/>
                  </a:cubicBezTo>
                  <a:cubicBezTo>
                    <a:pt x="336" y="573"/>
                    <a:pt x="197" y="638"/>
                    <a:pt x="41" y="638"/>
                  </a:cubicBezTo>
                  <a:cubicBezTo>
                    <a:pt x="28" y="638"/>
                    <a:pt x="14" y="638"/>
                    <a:pt x="1" y="637"/>
                  </a:cubicBezTo>
                  <a:lnTo>
                    <a:pt x="1" y="637"/>
                  </a:lnTo>
                  <a:cubicBezTo>
                    <a:pt x="43" y="645"/>
                    <a:pt x="83" y="648"/>
                    <a:pt x="123" y="648"/>
                  </a:cubicBezTo>
                  <a:cubicBezTo>
                    <a:pt x="356" y="648"/>
                    <a:pt x="559" y="525"/>
                    <a:pt x="759" y="390"/>
                  </a:cubicBezTo>
                  <a:cubicBezTo>
                    <a:pt x="870" y="308"/>
                    <a:pt x="970" y="217"/>
                    <a:pt x="1066" y="118"/>
                  </a:cubicBezTo>
                  <a:cubicBezTo>
                    <a:pt x="1081" y="103"/>
                    <a:pt x="1094" y="86"/>
                    <a:pt x="1094" y="63"/>
                  </a:cubicBezTo>
                  <a:cubicBezTo>
                    <a:pt x="1095" y="30"/>
                    <a:pt x="1064" y="1"/>
                    <a:pt x="10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59"/>
            <p:cNvSpPr/>
            <p:nvPr/>
          </p:nvSpPr>
          <p:spPr>
            <a:xfrm>
              <a:off x="6921425" y="4220450"/>
              <a:ext cx="36450" cy="19500"/>
            </a:xfrm>
            <a:custGeom>
              <a:rect b="b" l="l" r="r" t="t"/>
              <a:pathLst>
                <a:path extrusionOk="0" h="780" w="1458">
                  <a:moveTo>
                    <a:pt x="1395" y="1"/>
                  </a:moveTo>
                  <a:cubicBezTo>
                    <a:pt x="1389" y="1"/>
                    <a:pt x="1384" y="1"/>
                    <a:pt x="1378" y="3"/>
                  </a:cubicBezTo>
                  <a:cubicBezTo>
                    <a:pt x="1329" y="20"/>
                    <a:pt x="1311" y="90"/>
                    <a:pt x="1279" y="131"/>
                  </a:cubicBezTo>
                  <a:cubicBezTo>
                    <a:pt x="1200" y="255"/>
                    <a:pt x="1146" y="318"/>
                    <a:pt x="1031" y="430"/>
                  </a:cubicBezTo>
                  <a:cubicBezTo>
                    <a:pt x="850" y="618"/>
                    <a:pt x="585" y="725"/>
                    <a:pt x="303" y="725"/>
                  </a:cubicBezTo>
                  <a:cubicBezTo>
                    <a:pt x="203" y="725"/>
                    <a:pt x="101" y="712"/>
                    <a:pt x="0" y="684"/>
                  </a:cubicBezTo>
                  <a:lnTo>
                    <a:pt x="0" y="684"/>
                  </a:lnTo>
                  <a:cubicBezTo>
                    <a:pt x="142" y="746"/>
                    <a:pt x="298" y="779"/>
                    <a:pt x="453" y="779"/>
                  </a:cubicBezTo>
                  <a:cubicBezTo>
                    <a:pt x="584" y="779"/>
                    <a:pt x="715" y="756"/>
                    <a:pt x="837" y="705"/>
                  </a:cubicBezTo>
                  <a:cubicBezTo>
                    <a:pt x="1052" y="615"/>
                    <a:pt x="1222" y="436"/>
                    <a:pt x="1353" y="247"/>
                  </a:cubicBezTo>
                  <a:cubicBezTo>
                    <a:pt x="1388" y="187"/>
                    <a:pt x="1442" y="131"/>
                    <a:pt x="1458" y="62"/>
                  </a:cubicBezTo>
                  <a:cubicBezTo>
                    <a:pt x="1458" y="29"/>
                    <a:pt x="1428" y="1"/>
                    <a:pt x="13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59"/>
            <p:cNvSpPr/>
            <p:nvPr/>
          </p:nvSpPr>
          <p:spPr>
            <a:xfrm>
              <a:off x="6904000" y="4143250"/>
              <a:ext cx="28200" cy="12300"/>
            </a:xfrm>
            <a:custGeom>
              <a:rect b="b" l="l" r="r" t="t"/>
              <a:pathLst>
                <a:path extrusionOk="0" h="492" w="1128">
                  <a:moveTo>
                    <a:pt x="808" y="0"/>
                  </a:moveTo>
                  <a:cubicBezTo>
                    <a:pt x="802" y="0"/>
                    <a:pt x="797" y="1"/>
                    <a:pt x="791" y="3"/>
                  </a:cubicBezTo>
                  <a:cubicBezTo>
                    <a:pt x="518" y="76"/>
                    <a:pt x="270" y="213"/>
                    <a:pt x="45" y="381"/>
                  </a:cubicBezTo>
                  <a:cubicBezTo>
                    <a:pt x="221" y="302"/>
                    <a:pt x="384" y="235"/>
                    <a:pt x="565" y="179"/>
                  </a:cubicBezTo>
                  <a:lnTo>
                    <a:pt x="565" y="179"/>
                  </a:lnTo>
                  <a:cubicBezTo>
                    <a:pt x="361" y="269"/>
                    <a:pt x="144" y="383"/>
                    <a:pt x="0" y="482"/>
                  </a:cubicBezTo>
                  <a:cubicBezTo>
                    <a:pt x="179" y="399"/>
                    <a:pt x="371" y="333"/>
                    <a:pt x="567" y="275"/>
                  </a:cubicBezTo>
                  <a:lnTo>
                    <a:pt x="567" y="275"/>
                  </a:lnTo>
                  <a:cubicBezTo>
                    <a:pt x="414" y="343"/>
                    <a:pt x="263" y="417"/>
                    <a:pt x="116" y="492"/>
                  </a:cubicBezTo>
                  <a:cubicBezTo>
                    <a:pt x="354" y="418"/>
                    <a:pt x="600" y="359"/>
                    <a:pt x="837" y="276"/>
                  </a:cubicBezTo>
                  <a:cubicBezTo>
                    <a:pt x="951" y="240"/>
                    <a:pt x="1032" y="217"/>
                    <a:pt x="1038" y="201"/>
                  </a:cubicBezTo>
                  <a:cubicBezTo>
                    <a:pt x="1056" y="183"/>
                    <a:pt x="1058" y="153"/>
                    <a:pt x="1043" y="132"/>
                  </a:cubicBezTo>
                  <a:cubicBezTo>
                    <a:pt x="1054" y="130"/>
                    <a:pt x="1064" y="126"/>
                    <a:pt x="1074" y="124"/>
                  </a:cubicBezTo>
                  <a:lnTo>
                    <a:pt x="1074" y="124"/>
                  </a:lnTo>
                  <a:cubicBezTo>
                    <a:pt x="1065" y="128"/>
                    <a:pt x="1061" y="129"/>
                    <a:pt x="1062" y="129"/>
                  </a:cubicBezTo>
                  <a:cubicBezTo>
                    <a:pt x="1062" y="129"/>
                    <a:pt x="1075" y="124"/>
                    <a:pt x="1084" y="120"/>
                  </a:cubicBezTo>
                  <a:cubicBezTo>
                    <a:pt x="1084" y="119"/>
                    <a:pt x="1085" y="119"/>
                    <a:pt x="1085" y="119"/>
                  </a:cubicBezTo>
                  <a:cubicBezTo>
                    <a:pt x="1128" y="94"/>
                    <a:pt x="1120" y="14"/>
                    <a:pt x="1063" y="11"/>
                  </a:cubicBezTo>
                  <a:cubicBezTo>
                    <a:pt x="1018" y="14"/>
                    <a:pt x="947" y="32"/>
                    <a:pt x="862" y="60"/>
                  </a:cubicBezTo>
                  <a:cubicBezTo>
                    <a:pt x="865" y="30"/>
                    <a:pt x="839" y="0"/>
                    <a:pt x="8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59"/>
            <p:cNvSpPr/>
            <p:nvPr/>
          </p:nvSpPr>
          <p:spPr>
            <a:xfrm>
              <a:off x="6910625" y="4149875"/>
              <a:ext cx="17400" cy="6100"/>
            </a:xfrm>
            <a:custGeom>
              <a:rect b="b" l="l" r="r" t="t"/>
              <a:pathLst>
                <a:path extrusionOk="0" h="244" w="696">
                  <a:moveTo>
                    <a:pt x="641" y="1"/>
                  </a:moveTo>
                  <a:cubicBezTo>
                    <a:pt x="621" y="1"/>
                    <a:pt x="602" y="11"/>
                    <a:pt x="583" y="15"/>
                  </a:cubicBezTo>
                  <a:cubicBezTo>
                    <a:pt x="384" y="78"/>
                    <a:pt x="190" y="159"/>
                    <a:pt x="1" y="243"/>
                  </a:cubicBezTo>
                  <a:cubicBezTo>
                    <a:pt x="208" y="197"/>
                    <a:pt x="417" y="159"/>
                    <a:pt x="621" y="99"/>
                  </a:cubicBezTo>
                  <a:cubicBezTo>
                    <a:pt x="661" y="86"/>
                    <a:pt x="656" y="97"/>
                    <a:pt x="681" y="68"/>
                  </a:cubicBezTo>
                  <a:cubicBezTo>
                    <a:pt x="696" y="42"/>
                    <a:pt x="677" y="3"/>
                    <a:pt x="647" y="1"/>
                  </a:cubicBezTo>
                  <a:cubicBezTo>
                    <a:pt x="645" y="1"/>
                    <a:pt x="643" y="1"/>
                    <a:pt x="6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59"/>
            <p:cNvSpPr/>
            <p:nvPr/>
          </p:nvSpPr>
          <p:spPr>
            <a:xfrm>
              <a:off x="6914750" y="4152600"/>
              <a:ext cx="12050" cy="3950"/>
            </a:xfrm>
            <a:custGeom>
              <a:rect b="b" l="l" r="r" t="t"/>
              <a:pathLst>
                <a:path extrusionOk="0" h="158" w="482">
                  <a:moveTo>
                    <a:pt x="443" y="0"/>
                  </a:moveTo>
                  <a:cubicBezTo>
                    <a:pt x="293" y="36"/>
                    <a:pt x="149" y="107"/>
                    <a:pt x="1" y="158"/>
                  </a:cubicBezTo>
                  <a:cubicBezTo>
                    <a:pt x="151" y="137"/>
                    <a:pt x="303" y="116"/>
                    <a:pt x="448" y="65"/>
                  </a:cubicBezTo>
                  <a:cubicBezTo>
                    <a:pt x="482" y="56"/>
                    <a:pt x="478" y="3"/>
                    <a:pt x="4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59"/>
            <p:cNvSpPr/>
            <p:nvPr/>
          </p:nvSpPr>
          <p:spPr>
            <a:xfrm>
              <a:off x="6916875" y="4155150"/>
              <a:ext cx="8850" cy="1975"/>
            </a:xfrm>
            <a:custGeom>
              <a:rect b="b" l="l" r="r" t="t"/>
              <a:pathLst>
                <a:path extrusionOk="0" h="79" w="354">
                  <a:moveTo>
                    <a:pt x="328" y="1"/>
                  </a:moveTo>
                  <a:cubicBezTo>
                    <a:pt x="326" y="1"/>
                    <a:pt x="324" y="1"/>
                    <a:pt x="322" y="1"/>
                  </a:cubicBezTo>
                  <a:cubicBezTo>
                    <a:pt x="215" y="21"/>
                    <a:pt x="110" y="58"/>
                    <a:pt x="0" y="71"/>
                  </a:cubicBezTo>
                  <a:cubicBezTo>
                    <a:pt x="32" y="76"/>
                    <a:pt x="64" y="78"/>
                    <a:pt x="96" y="78"/>
                  </a:cubicBezTo>
                  <a:cubicBezTo>
                    <a:pt x="161" y="78"/>
                    <a:pt x="225" y="70"/>
                    <a:pt x="288" y="58"/>
                  </a:cubicBezTo>
                  <a:cubicBezTo>
                    <a:pt x="311" y="52"/>
                    <a:pt x="352" y="56"/>
                    <a:pt x="353" y="25"/>
                  </a:cubicBezTo>
                  <a:cubicBezTo>
                    <a:pt x="353" y="11"/>
                    <a:pt x="341" y="1"/>
                    <a:pt x="3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59"/>
            <p:cNvSpPr/>
            <p:nvPr/>
          </p:nvSpPr>
          <p:spPr>
            <a:xfrm>
              <a:off x="6917975" y="4157675"/>
              <a:ext cx="3675" cy="525"/>
            </a:xfrm>
            <a:custGeom>
              <a:rect b="b" l="l" r="r" t="t"/>
              <a:pathLst>
                <a:path extrusionOk="0" h="21" w="147">
                  <a:moveTo>
                    <a:pt x="114" y="1"/>
                  </a:moveTo>
                  <a:cubicBezTo>
                    <a:pt x="80" y="1"/>
                    <a:pt x="45" y="7"/>
                    <a:pt x="12" y="7"/>
                  </a:cubicBezTo>
                  <a:cubicBezTo>
                    <a:pt x="8" y="7"/>
                    <a:pt x="4" y="6"/>
                    <a:pt x="0" y="6"/>
                  </a:cubicBezTo>
                  <a:lnTo>
                    <a:pt x="0" y="6"/>
                  </a:lnTo>
                  <a:cubicBezTo>
                    <a:pt x="7" y="10"/>
                    <a:pt x="67" y="20"/>
                    <a:pt x="105" y="20"/>
                  </a:cubicBezTo>
                  <a:cubicBezTo>
                    <a:pt x="131" y="20"/>
                    <a:pt x="147" y="16"/>
                    <a:pt x="131" y="1"/>
                  </a:cubicBezTo>
                  <a:cubicBezTo>
                    <a:pt x="125" y="1"/>
                    <a:pt x="120" y="1"/>
                    <a:pt x="1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59"/>
            <p:cNvSpPr/>
            <p:nvPr/>
          </p:nvSpPr>
          <p:spPr>
            <a:xfrm>
              <a:off x="6907000" y="4141750"/>
              <a:ext cx="15375" cy="7750"/>
            </a:xfrm>
            <a:custGeom>
              <a:rect b="b" l="l" r="r" t="t"/>
              <a:pathLst>
                <a:path extrusionOk="0" h="310" w="615">
                  <a:moveTo>
                    <a:pt x="563" y="0"/>
                  </a:moveTo>
                  <a:cubicBezTo>
                    <a:pt x="560" y="0"/>
                    <a:pt x="556" y="1"/>
                    <a:pt x="553" y="2"/>
                  </a:cubicBezTo>
                  <a:cubicBezTo>
                    <a:pt x="348" y="61"/>
                    <a:pt x="162" y="174"/>
                    <a:pt x="1" y="310"/>
                  </a:cubicBezTo>
                  <a:cubicBezTo>
                    <a:pt x="178" y="221"/>
                    <a:pt x="341" y="160"/>
                    <a:pt x="534" y="96"/>
                  </a:cubicBezTo>
                  <a:cubicBezTo>
                    <a:pt x="573" y="77"/>
                    <a:pt x="577" y="87"/>
                    <a:pt x="599" y="61"/>
                  </a:cubicBezTo>
                  <a:cubicBezTo>
                    <a:pt x="615" y="35"/>
                    <a:pt x="592" y="0"/>
                    <a:pt x="5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59"/>
            <p:cNvSpPr/>
            <p:nvPr/>
          </p:nvSpPr>
          <p:spPr>
            <a:xfrm>
              <a:off x="6907975" y="4141075"/>
              <a:ext cx="10300" cy="5200"/>
            </a:xfrm>
            <a:custGeom>
              <a:rect b="b" l="l" r="r" t="t"/>
              <a:pathLst>
                <a:path extrusionOk="0" h="208" w="412">
                  <a:moveTo>
                    <a:pt x="373" y="0"/>
                  </a:moveTo>
                  <a:cubicBezTo>
                    <a:pt x="371" y="0"/>
                    <a:pt x="369" y="1"/>
                    <a:pt x="366" y="1"/>
                  </a:cubicBezTo>
                  <a:cubicBezTo>
                    <a:pt x="233" y="46"/>
                    <a:pt x="118" y="129"/>
                    <a:pt x="1" y="208"/>
                  </a:cubicBezTo>
                  <a:cubicBezTo>
                    <a:pt x="124" y="163"/>
                    <a:pt x="269" y="105"/>
                    <a:pt x="385" y="54"/>
                  </a:cubicBezTo>
                  <a:cubicBezTo>
                    <a:pt x="408" y="50"/>
                    <a:pt x="411" y="0"/>
                    <a:pt x="3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59"/>
            <p:cNvSpPr/>
            <p:nvPr/>
          </p:nvSpPr>
          <p:spPr>
            <a:xfrm>
              <a:off x="6908825" y="4141825"/>
              <a:ext cx="4300" cy="2175"/>
            </a:xfrm>
            <a:custGeom>
              <a:rect b="b" l="l" r="r" t="t"/>
              <a:pathLst>
                <a:path extrusionOk="0" h="87" w="172">
                  <a:moveTo>
                    <a:pt x="156" y="1"/>
                  </a:moveTo>
                  <a:cubicBezTo>
                    <a:pt x="120" y="1"/>
                    <a:pt x="14" y="74"/>
                    <a:pt x="1" y="86"/>
                  </a:cubicBezTo>
                  <a:cubicBezTo>
                    <a:pt x="54" y="64"/>
                    <a:pt x="111" y="47"/>
                    <a:pt x="166" y="23"/>
                  </a:cubicBezTo>
                  <a:cubicBezTo>
                    <a:pt x="171" y="7"/>
                    <a:pt x="167" y="1"/>
                    <a:pt x="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59"/>
            <p:cNvSpPr/>
            <p:nvPr/>
          </p:nvSpPr>
          <p:spPr>
            <a:xfrm>
              <a:off x="6993725" y="4064650"/>
              <a:ext cx="22350" cy="6550"/>
            </a:xfrm>
            <a:custGeom>
              <a:rect b="b" l="l" r="r" t="t"/>
              <a:pathLst>
                <a:path extrusionOk="0" h="262" w="894">
                  <a:moveTo>
                    <a:pt x="151" y="1"/>
                  </a:moveTo>
                  <a:cubicBezTo>
                    <a:pt x="113" y="1"/>
                    <a:pt x="75" y="3"/>
                    <a:pt x="38" y="11"/>
                  </a:cubicBezTo>
                  <a:cubicBezTo>
                    <a:pt x="0" y="31"/>
                    <a:pt x="3" y="91"/>
                    <a:pt x="43" y="103"/>
                  </a:cubicBezTo>
                  <a:cubicBezTo>
                    <a:pt x="34" y="118"/>
                    <a:pt x="30" y="135"/>
                    <a:pt x="37" y="151"/>
                  </a:cubicBezTo>
                  <a:cubicBezTo>
                    <a:pt x="46" y="175"/>
                    <a:pt x="70" y="182"/>
                    <a:pt x="93" y="184"/>
                  </a:cubicBezTo>
                  <a:cubicBezTo>
                    <a:pt x="83" y="196"/>
                    <a:pt x="80" y="216"/>
                    <a:pt x="89" y="231"/>
                  </a:cubicBezTo>
                  <a:cubicBezTo>
                    <a:pt x="108" y="262"/>
                    <a:pt x="153" y="254"/>
                    <a:pt x="184" y="261"/>
                  </a:cubicBezTo>
                  <a:cubicBezTo>
                    <a:pt x="200" y="262"/>
                    <a:pt x="215" y="262"/>
                    <a:pt x="231" y="262"/>
                  </a:cubicBezTo>
                  <a:cubicBezTo>
                    <a:pt x="401" y="262"/>
                    <a:pt x="577" y="220"/>
                    <a:pt x="724" y="138"/>
                  </a:cubicBezTo>
                  <a:lnTo>
                    <a:pt x="724" y="138"/>
                  </a:lnTo>
                  <a:cubicBezTo>
                    <a:pt x="620" y="172"/>
                    <a:pt x="474" y="185"/>
                    <a:pt x="350" y="185"/>
                  </a:cubicBezTo>
                  <a:cubicBezTo>
                    <a:pt x="327" y="185"/>
                    <a:pt x="304" y="184"/>
                    <a:pt x="283" y="184"/>
                  </a:cubicBezTo>
                  <a:cubicBezTo>
                    <a:pt x="365" y="178"/>
                    <a:pt x="446" y="165"/>
                    <a:pt x="525" y="150"/>
                  </a:cubicBezTo>
                  <a:cubicBezTo>
                    <a:pt x="617" y="129"/>
                    <a:pt x="713" y="109"/>
                    <a:pt x="795" y="63"/>
                  </a:cubicBezTo>
                  <a:lnTo>
                    <a:pt x="795" y="63"/>
                  </a:lnTo>
                  <a:cubicBezTo>
                    <a:pt x="725" y="86"/>
                    <a:pt x="658" y="84"/>
                    <a:pt x="585" y="92"/>
                  </a:cubicBezTo>
                  <a:cubicBezTo>
                    <a:pt x="515" y="96"/>
                    <a:pt x="446" y="98"/>
                    <a:pt x="376" y="98"/>
                  </a:cubicBezTo>
                  <a:cubicBezTo>
                    <a:pt x="551" y="82"/>
                    <a:pt x="725" y="47"/>
                    <a:pt x="893" y="26"/>
                  </a:cubicBezTo>
                  <a:cubicBezTo>
                    <a:pt x="797" y="16"/>
                    <a:pt x="700" y="15"/>
                    <a:pt x="603" y="15"/>
                  </a:cubicBezTo>
                  <a:cubicBezTo>
                    <a:pt x="595" y="15"/>
                    <a:pt x="587" y="15"/>
                    <a:pt x="579" y="15"/>
                  </a:cubicBezTo>
                  <a:cubicBezTo>
                    <a:pt x="526" y="15"/>
                    <a:pt x="474" y="15"/>
                    <a:pt x="421" y="14"/>
                  </a:cubicBezTo>
                  <a:cubicBezTo>
                    <a:pt x="417" y="14"/>
                    <a:pt x="413" y="14"/>
                    <a:pt x="409" y="14"/>
                  </a:cubicBezTo>
                  <a:cubicBezTo>
                    <a:pt x="324" y="14"/>
                    <a:pt x="236" y="1"/>
                    <a:pt x="1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59"/>
            <p:cNvSpPr/>
            <p:nvPr/>
          </p:nvSpPr>
          <p:spPr>
            <a:xfrm>
              <a:off x="6998175" y="4069475"/>
              <a:ext cx="12400" cy="3800"/>
            </a:xfrm>
            <a:custGeom>
              <a:rect b="b" l="l" r="r" t="t"/>
              <a:pathLst>
                <a:path extrusionOk="0" h="152" w="496">
                  <a:moveTo>
                    <a:pt x="496" y="1"/>
                  </a:moveTo>
                  <a:lnTo>
                    <a:pt x="496" y="1"/>
                  </a:lnTo>
                  <a:cubicBezTo>
                    <a:pt x="424" y="34"/>
                    <a:pt x="342" y="47"/>
                    <a:pt x="265" y="63"/>
                  </a:cubicBezTo>
                  <a:cubicBezTo>
                    <a:pt x="192" y="74"/>
                    <a:pt x="185" y="76"/>
                    <a:pt x="103" y="80"/>
                  </a:cubicBezTo>
                  <a:cubicBezTo>
                    <a:pt x="98" y="81"/>
                    <a:pt x="93" y="81"/>
                    <a:pt x="87" y="81"/>
                  </a:cubicBezTo>
                  <a:cubicBezTo>
                    <a:pt x="78" y="81"/>
                    <a:pt x="68" y="80"/>
                    <a:pt x="58" y="80"/>
                  </a:cubicBezTo>
                  <a:cubicBezTo>
                    <a:pt x="43" y="80"/>
                    <a:pt x="29" y="82"/>
                    <a:pt x="17" y="92"/>
                  </a:cubicBezTo>
                  <a:cubicBezTo>
                    <a:pt x="0" y="107"/>
                    <a:pt x="5" y="140"/>
                    <a:pt x="28" y="147"/>
                  </a:cubicBezTo>
                  <a:cubicBezTo>
                    <a:pt x="36" y="151"/>
                    <a:pt x="45" y="151"/>
                    <a:pt x="54" y="151"/>
                  </a:cubicBezTo>
                  <a:cubicBezTo>
                    <a:pt x="58" y="151"/>
                    <a:pt x="61" y="151"/>
                    <a:pt x="64" y="151"/>
                  </a:cubicBezTo>
                  <a:cubicBezTo>
                    <a:pt x="217" y="142"/>
                    <a:pt x="372" y="89"/>
                    <a:pt x="4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59"/>
            <p:cNvSpPr/>
            <p:nvPr/>
          </p:nvSpPr>
          <p:spPr>
            <a:xfrm>
              <a:off x="6999500" y="4071850"/>
              <a:ext cx="8800" cy="3150"/>
            </a:xfrm>
            <a:custGeom>
              <a:rect b="b" l="l" r="r" t="t"/>
              <a:pathLst>
                <a:path extrusionOk="0" h="126" w="352">
                  <a:moveTo>
                    <a:pt x="351" y="1"/>
                  </a:moveTo>
                  <a:lnTo>
                    <a:pt x="351" y="1"/>
                  </a:lnTo>
                  <a:cubicBezTo>
                    <a:pt x="266" y="45"/>
                    <a:pt x="164" y="57"/>
                    <a:pt x="66" y="73"/>
                  </a:cubicBezTo>
                  <a:cubicBezTo>
                    <a:pt x="1" y="77"/>
                    <a:pt x="8" y="123"/>
                    <a:pt x="40" y="125"/>
                  </a:cubicBezTo>
                  <a:cubicBezTo>
                    <a:pt x="152" y="115"/>
                    <a:pt x="263" y="74"/>
                    <a:pt x="3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59"/>
            <p:cNvSpPr/>
            <p:nvPr/>
          </p:nvSpPr>
          <p:spPr>
            <a:xfrm>
              <a:off x="7000775" y="4073275"/>
              <a:ext cx="6825" cy="3625"/>
            </a:xfrm>
            <a:custGeom>
              <a:rect b="b" l="l" r="r" t="t"/>
              <a:pathLst>
                <a:path extrusionOk="0" h="145" w="273">
                  <a:moveTo>
                    <a:pt x="272" y="0"/>
                  </a:moveTo>
                  <a:cubicBezTo>
                    <a:pt x="199" y="52"/>
                    <a:pt x="127" y="70"/>
                    <a:pt x="42" y="99"/>
                  </a:cubicBezTo>
                  <a:cubicBezTo>
                    <a:pt x="14" y="103"/>
                    <a:pt x="0" y="135"/>
                    <a:pt x="32" y="144"/>
                  </a:cubicBezTo>
                  <a:cubicBezTo>
                    <a:pt x="123" y="124"/>
                    <a:pt x="210" y="71"/>
                    <a:pt x="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59"/>
            <p:cNvSpPr/>
            <p:nvPr/>
          </p:nvSpPr>
          <p:spPr>
            <a:xfrm>
              <a:off x="7003100" y="4075475"/>
              <a:ext cx="2925" cy="2075"/>
            </a:xfrm>
            <a:custGeom>
              <a:rect b="b" l="l" r="r" t="t"/>
              <a:pathLst>
                <a:path extrusionOk="0" h="83" w="117">
                  <a:moveTo>
                    <a:pt x="116" y="1"/>
                  </a:moveTo>
                  <a:lnTo>
                    <a:pt x="116" y="1"/>
                  </a:lnTo>
                  <a:cubicBezTo>
                    <a:pt x="82" y="27"/>
                    <a:pt x="42" y="42"/>
                    <a:pt x="6" y="63"/>
                  </a:cubicBezTo>
                  <a:cubicBezTo>
                    <a:pt x="1" y="66"/>
                    <a:pt x="0" y="76"/>
                    <a:pt x="6" y="80"/>
                  </a:cubicBezTo>
                  <a:cubicBezTo>
                    <a:pt x="8" y="82"/>
                    <a:pt x="10" y="83"/>
                    <a:pt x="13" y="83"/>
                  </a:cubicBezTo>
                  <a:cubicBezTo>
                    <a:pt x="15" y="83"/>
                    <a:pt x="17" y="82"/>
                    <a:pt x="19" y="81"/>
                  </a:cubicBezTo>
                  <a:cubicBezTo>
                    <a:pt x="55" y="60"/>
                    <a:pt x="91" y="35"/>
                    <a:pt x="1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59"/>
            <p:cNvSpPr/>
            <p:nvPr/>
          </p:nvSpPr>
          <p:spPr>
            <a:xfrm>
              <a:off x="6995375" y="4062150"/>
              <a:ext cx="18700" cy="2500"/>
            </a:xfrm>
            <a:custGeom>
              <a:rect b="b" l="l" r="r" t="t"/>
              <a:pathLst>
                <a:path extrusionOk="0" h="100" w="748">
                  <a:moveTo>
                    <a:pt x="198" y="0"/>
                  </a:moveTo>
                  <a:cubicBezTo>
                    <a:pt x="181" y="0"/>
                    <a:pt x="163" y="1"/>
                    <a:pt x="145" y="1"/>
                  </a:cubicBezTo>
                  <a:cubicBezTo>
                    <a:pt x="138" y="2"/>
                    <a:pt x="131" y="3"/>
                    <a:pt x="124" y="3"/>
                  </a:cubicBezTo>
                  <a:cubicBezTo>
                    <a:pt x="112" y="3"/>
                    <a:pt x="100" y="2"/>
                    <a:pt x="88" y="2"/>
                  </a:cubicBezTo>
                  <a:cubicBezTo>
                    <a:pt x="67" y="2"/>
                    <a:pt x="46" y="4"/>
                    <a:pt x="30" y="18"/>
                  </a:cubicBezTo>
                  <a:cubicBezTo>
                    <a:pt x="0" y="46"/>
                    <a:pt x="23" y="99"/>
                    <a:pt x="64" y="99"/>
                  </a:cubicBezTo>
                  <a:cubicBezTo>
                    <a:pt x="64" y="99"/>
                    <a:pt x="65" y="99"/>
                    <a:pt x="65" y="99"/>
                  </a:cubicBezTo>
                  <a:cubicBezTo>
                    <a:pt x="189" y="86"/>
                    <a:pt x="313" y="83"/>
                    <a:pt x="437" y="83"/>
                  </a:cubicBezTo>
                  <a:cubicBezTo>
                    <a:pt x="541" y="83"/>
                    <a:pt x="644" y="85"/>
                    <a:pt x="748" y="85"/>
                  </a:cubicBezTo>
                  <a:cubicBezTo>
                    <a:pt x="567" y="47"/>
                    <a:pt x="385" y="0"/>
                    <a:pt x="1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59"/>
            <p:cNvSpPr/>
            <p:nvPr/>
          </p:nvSpPr>
          <p:spPr>
            <a:xfrm>
              <a:off x="6997250" y="4059700"/>
              <a:ext cx="14625" cy="3250"/>
            </a:xfrm>
            <a:custGeom>
              <a:rect b="b" l="l" r="r" t="t"/>
              <a:pathLst>
                <a:path extrusionOk="0" h="130" w="585">
                  <a:moveTo>
                    <a:pt x="115" y="0"/>
                  </a:moveTo>
                  <a:cubicBezTo>
                    <a:pt x="87" y="0"/>
                    <a:pt x="60" y="2"/>
                    <a:pt x="33" y="6"/>
                  </a:cubicBezTo>
                  <a:cubicBezTo>
                    <a:pt x="0" y="23"/>
                    <a:pt x="16" y="79"/>
                    <a:pt x="54" y="79"/>
                  </a:cubicBezTo>
                  <a:cubicBezTo>
                    <a:pt x="88" y="79"/>
                    <a:pt x="122" y="78"/>
                    <a:pt x="157" y="78"/>
                  </a:cubicBezTo>
                  <a:cubicBezTo>
                    <a:pt x="191" y="78"/>
                    <a:pt x="226" y="79"/>
                    <a:pt x="260" y="83"/>
                  </a:cubicBezTo>
                  <a:cubicBezTo>
                    <a:pt x="378" y="90"/>
                    <a:pt x="453" y="105"/>
                    <a:pt x="584" y="129"/>
                  </a:cubicBezTo>
                  <a:cubicBezTo>
                    <a:pt x="439" y="61"/>
                    <a:pt x="277" y="0"/>
                    <a:pt x="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59"/>
            <p:cNvSpPr/>
            <p:nvPr/>
          </p:nvSpPr>
          <p:spPr>
            <a:xfrm>
              <a:off x="7000025" y="4057825"/>
              <a:ext cx="9625" cy="3125"/>
            </a:xfrm>
            <a:custGeom>
              <a:rect b="b" l="l" r="r" t="t"/>
              <a:pathLst>
                <a:path extrusionOk="0" h="125" w="385">
                  <a:moveTo>
                    <a:pt x="39" y="0"/>
                  </a:moveTo>
                  <a:cubicBezTo>
                    <a:pt x="27" y="0"/>
                    <a:pt x="17" y="4"/>
                    <a:pt x="9" y="15"/>
                  </a:cubicBezTo>
                  <a:cubicBezTo>
                    <a:pt x="0" y="26"/>
                    <a:pt x="4" y="45"/>
                    <a:pt x="14" y="51"/>
                  </a:cubicBezTo>
                  <a:cubicBezTo>
                    <a:pt x="47" y="65"/>
                    <a:pt x="63" y="58"/>
                    <a:pt x="88" y="65"/>
                  </a:cubicBezTo>
                  <a:cubicBezTo>
                    <a:pt x="82" y="63"/>
                    <a:pt x="80" y="63"/>
                    <a:pt x="82" y="63"/>
                  </a:cubicBezTo>
                  <a:cubicBezTo>
                    <a:pt x="86" y="63"/>
                    <a:pt x="90" y="65"/>
                    <a:pt x="92" y="65"/>
                  </a:cubicBezTo>
                  <a:cubicBezTo>
                    <a:pt x="98" y="66"/>
                    <a:pt x="117" y="70"/>
                    <a:pt x="169" y="81"/>
                  </a:cubicBezTo>
                  <a:cubicBezTo>
                    <a:pt x="241" y="93"/>
                    <a:pt x="313" y="119"/>
                    <a:pt x="385" y="125"/>
                  </a:cubicBezTo>
                  <a:cubicBezTo>
                    <a:pt x="294" y="89"/>
                    <a:pt x="210" y="37"/>
                    <a:pt x="113" y="15"/>
                  </a:cubicBezTo>
                  <a:cubicBezTo>
                    <a:pt x="86" y="11"/>
                    <a:pt x="60" y="0"/>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59"/>
            <p:cNvSpPr/>
            <p:nvPr/>
          </p:nvSpPr>
          <p:spPr>
            <a:xfrm>
              <a:off x="7000950" y="4056400"/>
              <a:ext cx="6525" cy="2575"/>
            </a:xfrm>
            <a:custGeom>
              <a:rect b="b" l="l" r="r" t="t"/>
              <a:pathLst>
                <a:path extrusionOk="0" h="103" w="261">
                  <a:moveTo>
                    <a:pt x="28" y="1"/>
                  </a:moveTo>
                  <a:cubicBezTo>
                    <a:pt x="11" y="1"/>
                    <a:pt x="0" y="26"/>
                    <a:pt x="17" y="37"/>
                  </a:cubicBezTo>
                  <a:cubicBezTo>
                    <a:pt x="97" y="54"/>
                    <a:pt x="179" y="78"/>
                    <a:pt x="260" y="103"/>
                  </a:cubicBezTo>
                  <a:cubicBezTo>
                    <a:pt x="189" y="60"/>
                    <a:pt x="116" y="16"/>
                    <a:pt x="33" y="2"/>
                  </a:cubicBezTo>
                  <a:cubicBezTo>
                    <a:pt x="32" y="1"/>
                    <a:pt x="30" y="1"/>
                    <a:pt x="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59"/>
            <p:cNvSpPr/>
            <p:nvPr/>
          </p:nvSpPr>
          <p:spPr>
            <a:xfrm>
              <a:off x="7002925" y="4055650"/>
              <a:ext cx="2500" cy="1275"/>
            </a:xfrm>
            <a:custGeom>
              <a:rect b="b" l="l" r="r" t="t"/>
              <a:pathLst>
                <a:path extrusionOk="0" h="51" w="100">
                  <a:moveTo>
                    <a:pt x="11" y="1"/>
                  </a:moveTo>
                  <a:cubicBezTo>
                    <a:pt x="4" y="1"/>
                    <a:pt x="0" y="11"/>
                    <a:pt x="7" y="15"/>
                  </a:cubicBezTo>
                  <a:cubicBezTo>
                    <a:pt x="38" y="28"/>
                    <a:pt x="70" y="39"/>
                    <a:pt x="100" y="50"/>
                  </a:cubicBezTo>
                  <a:cubicBezTo>
                    <a:pt x="73" y="31"/>
                    <a:pt x="44" y="13"/>
                    <a:pt x="13" y="1"/>
                  </a:cubicBezTo>
                  <a:cubicBezTo>
                    <a:pt x="13" y="1"/>
                    <a:pt x="12"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59"/>
            <p:cNvSpPr/>
            <p:nvPr/>
          </p:nvSpPr>
          <p:spPr>
            <a:xfrm>
              <a:off x="6597975" y="4323975"/>
              <a:ext cx="67425" cy="17325"/>
            </a:xfrm>
            <a:custGeom>
              <a:rect b="b" l="l" r="r" t="t"/>
              <a:pathLst>
                <a:path extrusionOk="0" h="693" w="2697">
                  <a:moveTo>
                    <a:pt x="2620" y="0"/>
                  </a:moveTo>
                  <a:cubicBezTo>
                    <a:pt x="2598" y="0"/>
                    <a:pt x="2576" y="10"/>
                    <a:pt x="2560" y="32"/>
                  </a:cubicBezTo>
                  <a:cubicBezTo>
                    <a:pt x="2401" y="176"/>
                    <a:pt x="2218" y="251"/>
                    <a:pt x="1967" y="312"/>
                  </a:cubicBezTo>
                  <a:cubicBezTo>
                    <a:pt x="1348" y="469"/>
                    <a:pt x="572" y="189"/>
                    <a:pt x="1" y="693"/>
                  </a:cubicBezTo>
                  <a:cubicBezTo>
                    <a:pt x="236" y="528"/>
                    <a:pt x="488" y="471"/>
                    <a:pt x="759" y="471"/>
                  </a:cubicBezTo>
                  <a:cubicBezTo>
                    <a:pt x="823" y="471"/>
                    <a:pt x="887" y="474"/>
                    <a:pt x="953" y="480"/>
                  </a:cubicBezTo>
                  <a:cubicBezTo>
                    <a:pt x="1092" y="488"/>
                    <a:pt x="1232" y="494"/>
                    <a:pt x="1372" y="494"/>
                  </a:cubicBezTo>
                  <a:cubicBezTo>
                    <a:pt x="1555" y="494"/>
                    <a:pt x="1738" y="483"/>
                    <a:pt x="1917" y="450"/>
                  </a:cubicBezTo>
                  <a:cubicBezTo>
                    <a:pt x="2116" y="410"/>
                    <a:pt x="2314" y="349"/>
                    <a:pt x="2487" y="244"/>
                  </a:cubicBezTo>
                  <a:cubicBezTo>
                    <a:pt x="2550" y="197"/>
                    <a:pt x="2631" y="150"/>
                    <a:pt x="2677" y="85"/>
                  </a:cubicBezTo>
                  <a:cubicBezTo>
                    <a:pt x="2697" y="35"/>
                    <a:pt x="2660" y="0"/>
                    <a:pt x="2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59"/>
            <p:cNvSpPr/>
            <p:nvPr/>
          </p:nvSpPr>
          <p:spPr>
            <a:xfrm>
              <a:off x="6599775" y="4328200"/>
              <a:ext cx="66200" cy="19050"/>
            </a:xfrm>
            <a:custGeom>
              <a:rect b="b" l="l" r="r" t="t"/>
              <a:pathLst>
                <a:path extrusionOk="0" h="762" w="2648">
                  <a:moveTo>
                    <a:pt x="2583" y="1"/>
                  </a:moveTo>
                  <a:cubicBezTo>
                    <a:pt x="2534" y="4"/>
                    <a:pt x="2508" y="58"/>
                    <a:pt x="2471" y="85"/>
                  </a:cubicBezTo>
                  <a:cubicBezTo>
                    <a:pt x="2163" y="363"/>
                    <a:pt x="1715" y="437"/>
                    <a:pt x="1257" y="437"/>
                  </a:cubicBezTo>
                  <a:cubicBezTo>
                    <a:pt x="1187" y="437"/>
                    <a:pt x="1117" y="435"/>
                    <a:pt x="1047" y="432"/>
                  </a:cubicBezTo>
                  <a:cubicBezTo>
                    <a:pt x="913" y="430"/>
                    <a:pt x="780" y="414"/>
                    <a:pt x="646" y="414"/>
                  </a:cubicBezTo>
                  <a:cubicBezTo>
                    <a:pt x="627" y="414"/>
                    <a:pt x="608" y="414"/>
                    <a:pt x="589" y="415"/>
                  </a:cubicBezTo>
                  <a:cubicBezTo>
                    <a:pt x="407" y="427"/>
                    <a:pt x="177" y="478"/>
                    <a:pt x="1" y="597"/>
                  </a:cubicBezTo>
                  <a:cubicBezTo>
                    <a:pt x="148" y="517"/>
                    <a:pt x="294" y="492"/>
                    <a:pt x="442" y="492"/>
                  </a:cubicBezTo>
                  <a:cubicBezTo>
                    <a:pt x="630" y="492"/>
                    <a:pt x="820" y="533"/>
                    <a:pt x="1015" y="551"/>
                  </a:cubicBezTo>
                  <a:cubicBezTo>
                    <a:pt x="1110" y="558"/>
                    <a:pt x="1208" y="562"/>
                    <a:pt x="1306" y="562"/>
                  </a:cubicBezTo>
                  <a:cubicBezTo>
                    <a:pt x="1544" y="562"/>
                    <a:pt x="1786" y="538"/>
                    <a:pt x="2012" y="471"/>
                  </a:cubicBezTo>
                  <a:lnTo>
                    <a:pt x="2012" y="471"/>
                  </a:lnTo>
                  <a:cubicBezTo>
                    <a:pt x="1742" y="597"/>
                    <a:pt x="1464" y="643"/>
                    <a:pt x="1150" y="643"/>
                  </a:cubicBezTo>
                  <a:cubicBezTo>
                    <a:pt x="1102" y="643"/>
                    <a:pt x="1053" y="642"/>
                    <a:pt x="1003" y="640"/>
                  </a:cubicBezTo>
                  <a:cubicBezTo>
                    <a:pt x="818" y="638"/>
                    <a:pt x="632" y="612"/>
                    <a:pt x="447" y="612"/>
                  </a:cubicBezTo>
                  <a:cubicBezTo>
                    <a:pt x="367" y="612"/>
                    <a:pt x="286" y="617"/>
                    <a:pt x="207" y="631"/>
                  </a:cubicBezTo>
                  <a:cubicBezTo>
                    <a:pt x="225" y="630"/>
                    <a:pt x="244" y="630"/>
                    <a:pt x="263" y="630"/>
                  </a:cubicBezTo>
                  <a:cubicBezTo>
                    <a:pt x="561" y="630"/>
                    <a:pt x="847" y="745"/>
                    <a:pt x="1150" y="759"/>
                  </a:cubicBezTo>
                  <a:cubicBezTo>
                    <a:pt x="1184" y="761"/>
                    <a:pt x="1219" y="761"/>
                    <a:pt x="1254" y="761"/>
                  </a:cubicBezTo>
                  <a:cubicBezTo>
                    <a:pt x="1643" y="761"/>
                    <a:pt x="2108" y="650"/>
                    <a:pt x="2364" y="360"/>
                  </a:cubicBezTo>
                  <a:cubicBezTo>
                    <a:pt x="2370" y="348"/>
                    <a:pt x="2369" y="332"/>
                    <a:pt x="2362" y="319"/>
                  </a:cubicBezTo>
                  <a:cubicBezTo>
                    <a:pt x="2450" y="266"/>
                    <a:pt x="2532" y="205"/>
                    <a:pt x="2606" y="129"/>
                  </a:cubicBezTo>
                  <a:cubicBezTo>
                    <a:pt x="2626" y="112"/>
                    <a:pt x="2647" y="92"/>
                    <a:pt x="2646" y="65"/>
                  </a:cubicBezTo>
                  <a:cubicBezTo>
                    <a:pt x="2647" y="31"/>
                    <a:pt x="2616" y="1"/>
                    <a:pt x="25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59"/>
            <p:cNvSpPr/>
            <p:nvPr/>
          </p:nvSpPr>
          <p:spPr>
            <a:xfrm>
              <a:off x="6696725" y="4293000"/>
              <a:ext cx="34200" cy="22200"/>
            </a:xfrm>
            <a:custGeom>
              <a:rect b="b" l="l" r="r" t="t"/>
              <a:pathLst>
                <a:path extrusionOk="0" h="888" w="1368">
                  <a:moveTo>
                    <a:pt x="1249" y="0"/>
                  </a:moveTo>
                  <a:cubicBezTo>
                    <a:pt x="1238" y="0"/>
                    <a:pt x="1228" y="3"/>
                    <a:pt x="1218" y="9"/>
                  </a:cubicBezTo>
                  <a:cubicBezTo>
                    <a:pt x="1200" y="19"/>
                    <a:pt x="1190" y="37"/>
                    <a:pt x="1185" y="56"/>
                  </a:cubicBezTo>
                  <a:cubicBezTo>
                    <a:pt x="1173" y="87"/>
                    <a:pt x="1179" y="74"/>
                    <a:pt x="1154" y="125"/>
                  </a:cubicBezTo>
                  <a:cubicBezTo>
                    <a:pt x="1017" y="375"/>
                    <a:pt x="742" y="571"/>
                    <a:pt x="483" y="682"/>
                  </a:cubicBezTo>
                  <a:cubicBezTo>
                    <a:pt x="359" y="732"/>
                    <a:pt x="234" y="777"/>
                    <a:pt x="107" y="777"/>
                  </a:cubicBezTo>
                  <a:cubicBezTo>
                    <a:pt x="72" y="777"/>
                    <a:pt x="37" y="774"/>
                    <a:pt x="1" y="766"/>
                  </a:cubicBezTo>
                  <a:lnTo>
                    <a:pt x="1" y="766"/>
                  </a:lnTo>
                  <a:cubicBezTo>
                    <a:pt x="67" y="790"/>
                    <a:pt x="136" y="800"/>
                    <a:pt x="205" y="800"/>
                  </a:cubicBezTo>
                  <a:cubicBezTo>
                    <a:pt x="318" y="800"/>
                    <a:pt x="432" y="774"/>
                    <a:pt x="540" y="741"/>
                  </a:cubicBezTo>
                  <a:cubicBezTo>
                    <a:pt x="786" y="663"/>
                    <a:pt x="1028" y="517"/>
                    <a:pt x="1183" y="310"/>
                  </a:cubicBezTo>
                  <a:lnTo>
                    <a:pt x="1183" y="310"/>
                  </a:lnTo>
                  <a:cubicBezTo>
                    <a:pt x="1060" y="582"/>
                    <a:pt x="583" y="864"/>
                    <a:pt x="222" y="864"/>
                  </a:cubicBezTo>
                  <a:cubicBezTo>
                    <a:pt x="188" y="864"/>
                    <a:pt x="155" y="862"/>
                    <a:pt x="124" y="857"/>
                  </a:cubicBezTo>
                  <a:lnTo>
                    <a:pt x="124" y="857"/>
                  </a:lnTo>
                  <a:cubicBezTo>
                    <a:pt x="200" y="878"/>
                    <a:pt x="278" y="888"/>
                    <a:pt x="356" y="888"/>
                  </a:cubicBezTo>
                  <a:cubicBezTo>
                    <a:pt x="618" y="888"/>
                    <a:pt x="880" y="778"/>
                    <a:pt x="1087" y="623"/>
                  </a:cubicBezTo>
                  <a:cubicBezTo>
                    <a:pt x="1187" y="546"/>
                    <a:pt x="1263" y="444"/>
                    <a:pt x="1314" y="329"/>
                  </a:cubicBezTo>
                  <a:cubicBezTo>
                    <a:pt x="1332" y="282"/>
                    <a:pt x="1368" y="234"/>
                    <a:pt x="1366" y="182"/>
                  </a:cubicBezTo>
                  <a:cubicBezTo>
                    <a:pt x="1364" y="150"/>
                    <a:pt x="1333" y="128"/>
                    <a:pt x="1303" y="128"/>
                  </a:cubicBezTo>
                  <a:cubicBezTo>
                    <a:pt x="1299" y="128"/>
                    <a:pt x="1294" y="129"/>
                    <a:pt x="1290" y="130"/>
                  </a:cubicBezTo>
                  <a:cubicBezTo>
                    <a:pt x="1298" y="113"/>
                    <a:pt x="1304" y="97"/>
                    <a:pt x="1310" y="78"/>
                  </a:cubicBezTo>
                  <a:cubicBezTo>
                    <a:pt x="1323" y="38"/>
                    <a:pt x="1287" y="0"/>
                    <a:pt x="12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59"/>
            <p:cNvSpPr/>
            <p:nvPr/>
          </p:nvSpPr>
          <p:spPr>
            <a:xfrm>
              <a:off x="6697200" y="4294075"/>
              <a:ext cx="28350" cy="16150"/>
            </a:xfrm>
            <a:custGeom>
              <a:rect b="b" l="l" r="r" t="t"/>
              <a:pathLst>
                <a:path extrusionOk="0" h="646" w="1134">
                  <a:moveTo>
                    <a:pt x="1067" y="0"/>
                  </a:moveTo>
                  <a:cubicBezTo>
                    <a:pt x="1062" y="0"/>
                    <a:pt x="1057" y="1"/>
                    <a:pt x="1052" y="2"/>
                  </a:cubicBezTo>
                  <a:cubicBezTo>
                    <a:pt x="1026" y="8"/>
                    <a:pt x="1012" y="34"/>
                    <a:pt x="995" y="52"/>
                  </a:cubicBezTo>
                  <a:cubicBezTo>
                    <a:pt x="968" y="86"/>
                    <a:pt x="938" y="118"/>
                    <a:pt x="908" y="148"/>
                  </a:cubicBezTo>
                  <a:cubicBezTo>
                    <a:pt x="666" y="380"/>
                    <a:pt x="351" y="628"/>
                    <a:pt x="1" y="638"/>
                  </a:cubicBezTo>
                  <a:cubicBezTo>
                    <a:pt x="38" y="643"/>
                    <a:pt x="75" y="646"/>
                    <a:pt x="112" y="646"/>
                  </a:cubicBezTo>
                  <a:cubicBezTo>
                    <a:pt x="373" y="646"/>
                    <a:pt x="624" y="515"/>
                    <a:pt x="834" y="366"/>
                  </a:cubicBezTo>
                  <a:cubicBezTo>
                    <a:pt x="925" y="300"/>
                    <a:pt x="1011" y="226"/>
                    <a:pt x="1084" y="141"/>
                  </a:cubicBezTo>
                  <a:cubicBezTo>
                    <a:pt x="1103" y="118"/>
                    <a:pt x="1131" y="97"/>
                    <a:pt x="1131" y="64"/>
                  </a:cubicBezTo>
                  <a:cubicBezTo>
                    <a:pt x="1133" y="28"/>
                    <a:pt x="1101" y="0"/>
                    <a:pt x="10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59"/>
            <p:cNvSpPr/>
            <p:nvPr/>
          </p:nvSpPr>
          <p:spPr>
            <a:xfrm>
              <a:off x="6699500" y="4301400"/>
              <a:ext cx="12775" cy="6900"/>
            </a:xfrm>
            <a:custGeom>
              <a:rect b="b" l="l" r="r" t="t"/>
              <a:pathLst>
                <a:path extrusionOk="0" h="276" w="511">
                  <a:moveTo>
                    <a:pt x="467" y="0"/>
                  </a:moveTo>
                  <a:cubicBezTo>
                    <a:pt x="430" y="0"/>
                    <a:pt x="402" y="41"/>
                    <a:pt x="372" y="57"/>
                  </a:cubicBezTo>
                  <a:cubicBezTo>
                    <a:pt x="256" y="144"/>
                    <a:pt x="131" y="226"/>
                    <a:pt x="0" y="276"/>
                  </a:cubicBezTo>
                  <a:cubicBezTo>
                    <a:pt x="176" y="256"/>
                    <a:pt x="340" y="174"/>
                    <a:pt x="482" y="72"/>
                  </a:cubicBezTo>
                  <a:cubicBezTo>
                    <a:pt x="511" y="56"/>
                    <a:pt x="506" y="10"/>
                    <a:pt x="474" y="1"/>
                  </a:cubicBezTo>
                  <a:cubicBezTo>
                    <a:pt x="472" y="0"/>
                    <a:pt x="469" y="0"/>
                    <a:pt x="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59"/>
            <p:cNvSpPr/>
            <p:nvPr/>
          </p:nvSpPr>
          <p:spPr>
            <a:xfrm>
              <a:off x="6738775" y="4258500"/>
              <a:ext cx="54075" cy="43525"/>
            </a:xfrm>
            <a:custGeom>
              <a:rect b="b" l="l" r="r" t="t"/>
              <a:pathLst>
                <a:path extrusionOk="0" h="1741" w="2163">
                  <a:moveTo>
                    <a:pt x="2023" y="3"/>
                  </a:moveTo>
                  <a:cubicBezTo>
                    <a:pt x="1923" y="3"/>
                    <a:pt x="1825" y="20"/>
                    <a:pt x="1728" y="36"/>
                  </a:cubicBezTo>
                  <a:cubicBezTo>
                    <a:pt x="1211" y="125"/>
                    <a:pt x="702" y="373"/>
                    <a:pt x="376" y="793"/>
                  </a:cubicBezTo>
                  <a:cubicBezTo>
                    <a:pt x="157" y="1061"/>
                    <a:pt x="1" y="1388"/>
                    <a:pt x="7" y="1740"/>
                  </a:cubicBezTo>
                  <a:cubicBezTo>
                    <a:pt x="54" y="1410"/>
                    <a:pt x="228" y="1145"/>
                    <a:pt x="427" y="913"/>
                  </a:cubicBezTo>
                  <a:cubicBezTo>
                    <a:pt x="751" y="524"/>
                    <a:pt x="1124" y="303"/>
                    <a:pt x="1612" y="187"/>
                  </a:cubicBezTo>
                  <a:cubicBezTo>
                    <a:pt x="1776" y="152"/>
                    <a:pt x="1869" y="133"/>
                    <a:pt x="2015" y="129"/>
                  </a:cubicBezTo>
                  <a:cubicBezTo>
                    <a:pt x="2018" y="128"/>
                    <a:pt x="2021" y="128"/>
                    <a:pt x="2025" y="128"/>
                  </a:cubicBezTo>
                  <a:cubicBezTo>
                    <a:pt x="2043" y="128"/>
                    <a:pt x="2063" y="131"/>
                    <a:pt x="2082" y="131"/>
                  </a:cubicBezTo>
                  <a:cubicBezTo>
                    <a:pt x="2110" y="131"/>
                    <a:pt x="2136" y="125"/>
                    <a:pt x="2148" y="94"/>
                  </a:cubicBezTo>
                  <a:cubicBezTo>
                    <a:pt x="2162" y="67"/>
                    <a:pt x="2148" y="31"/>
                    <a:pt x="2122" y="15"/>
                  </a:cubicBezTo>
                  <a:cubicBezTo>
                    <a:pt x="2095" y="1"/>
                    <a:pt x="2061" y="6"/>
                    <a:pt x="2032" y="3"/>
                  </a:cubicBezTo>
                  <a:cubicBezTo>
                    <a:pt x="2029" y="3"/>
                    <a:pt x="2026" y="3"/>
                    <a:pt x="2023" y="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59"/>
            <p:cNvSpPr/>
            <p:nvPr/>
          </p:nvSpPr>
          <p:spPr>
            <a:xfrm>
              <a:off x="6738550" y="4254825"/>
              <a:ext cx="51675" cy="38375"/>
            </a:xfrm>
            <a:custGeom>
              <a:rect b="b" l="l" r="r" t="t"/>
              <a:pathLst>
                <a:path extrusionOk="0" h="1535" w="2067">
                  <a:moveTo>
                    <a:pt x="1878" y="0"/>
                  </a:moveTo>
                  <a:cubicBezTo>
                    <a:pt x="1811" y="0"/>
                    <a:pt x="1743" y="4"/>
                    <a:pt x="1674" y="10"/>
                  </a:cubicBezTo>
                  <a:cubicBezTo>
                    <a:pt x="892" y="100"/>
                    <a:pt x="88" y="720"/>
                    <a:pt x="0" y="1534"/>
                  </a:cubicBezTo>
                  <a:cubicBezTo>
                    <a:pt x="154" y="865"/>
                    <a:pt x="899" y="297"/>
                    <a:pt x="1513" y="162"/>
                  </a:cubicBezTo>
                  <a:cubicBezTo>
                    <a:pt x="1639" y="133"/>
                    <a:pt x="1721" y="128"/>
                    <a:pt x="1874" y="125"/>
                  </a:cubicBezTo>
                  <a:cubicBezTo>
                    <a:pt x="1880" y="124"/>
                    <a:pt x="1887" y="124"/>
                    <a:pt x="1895" y="124"/>
                  </a:cubicBezTo>
                  <a:cubicBezTo>
                    <a:pt x="1918" y="124"/>
                    <a:pt x="1945" y="128"/>
                    <a:pt x="1969" y="128"/>
                  </a:cubicBezTo>
                  <a:cubicBezTo>
                    <a:pt x="2002" y="128"/>
                    <a:pt x="2031" y="121"/>
                    <a:pt x="2045" y="89"/>
                  </a:cubicBezTo>
                  <a:cubicBezTo>
                    <a:pt x="2066" y="8"/>
                    <a:pt x="1996" y="2"/>
                    <a:pt x="1953" y="2"/>
                  </a:cubicBezTo>
                  <a:cubicBezTo>
                    <a:pt x="1928" y="1"/>
                    <a:pt x="1903" y="0"/>
                    <a:pt x="18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59"/>
            <p:cNvSpPr/>
            <p:nvPr/>
          </p:nvSpPr>
          <p:spPr>
            <a:xfrm>
              <a:off x="6739525" y="4250925"/>
              <a:ext cx="44525" cy="32750"/>
            </a:xfrm>
            <a:custGeom>
              <a:rect b="b" l="l" r="r" t="t"/>
              <a:pathLst>
                <a:path extrusionOk="0" h="1310" w="1781">
                  <a:moveTo>
                    <a:pt x="1520" y="0"/>
                  </a:moveTo>
                  <a:cubicBezTo>
                    <a:pt x="807" y="0"/>
                    <a:pt x="107" y="609"/>
                    <a:pt x="1" y="1309"/>
                  </a:cubicBezTo>
                  <a:cubicBezTo>
                    <a:pt x="115" y="901"/>
                    <a:pt x="433" y="604"/>
                    <a:pt x="740" y="390"/>
                  </a:cubicBezTo>
                  <a:cubicBezTo>
                    <a:pt x="924" y="246"/>
                    <a:pt x="1197" y="153"/>
                    <a:pt x="1373" y="134"/>
                  </a:cubicBezTo>
                  <a:cubicBezTo>
                    <a:pt x="1422" y="128"/>
                    <a:pt x="1471" y="126"/>
                    <a:pt x="1519" y="126"/>
                  </a:cubicBezTo>
                  <a:cubicBezTo>
                    <a:pt x="1554" y="126"/>
                    <a:pt x="1588" y="127"/>
                    <a:pt x="1623" y="129"/>
                  </a:cubicBezTo>
                  <a:cubicBezTo>
                    <a:pt x="1624" y="129"/>
                    <a:pt x="1626" y="129"/>
                    <a:pt x="1628" y="129"/>
                  </a:cubicBezTo>
                  <a:cubicBezTo>
                    <a:pt x="1649" y="129"/>
                    <a:pt x="1675" y="134"/>
                    <a:pt x="1699" y="134"/>
                  </a:cubicBezTo>
                  <a:cubicBezTo>
                    <a:pt x="1727" y="134"/>
                    <a:pt x="1752" y="127"/>
                    <a:pt x="1763" y="99"/>
                  </a:cubicBezTo>
                  <a:cubicBezTo>
                    <a:pt x="1780" y="39"/>
                    <a:pt x="1732" y="25"/>
                    <a:pt x="1700" y="21"/>
                  </a:cubicBezTo>
                  <a:cubicBezTo>
                    <a:pt x="1696" y="20"/>
                    <a:pt x="1686" y="19"/>
                    <a:pt x="1680" y="17"/>
                  </a:cubicBezTo>
                  <a:cubicBezTo>
                    <a:pt x="1641" y="8"/>
                    <a:pt x="1631" y="9"/>
                    <a:pt x="1567" y="1"/>
                  </a:cubicBezTo>
                  <a:cubicBezTo>
                    <a:pt x="1551" y="1"/>
                    <a:pt x="1535" y="0"/>
                    <a:pt x="15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59"/>
            <p:cNvSpPr/>
            <p:nvPr/>
          </p:nvSpPr>
          <p:spPr>
            <a:xfrm>
              <a:off x="6743400" y="4262225"/>
              <a:ext cx="49950" cy="32900"/>
            </a:xfrm>
            <a:custGeom>
              <a:rect b="b" l="l" r="r" t="t"/>
              <a:pathLst>
                <a:path extrusionOk="0" h="1316" w="1998">
                  <a:moveTo>
                    <a:pt x="1902" y="0"/>
                  </a:moveTo>
                  <a:cubicBezTo>
                    <a:pt x="1898" y="0"/>
                    <a:pt x="1894" y="1"/>
                    <a:pt x="1890" y="1"/>
                  </a:cubicBezTo>
                  <a:cubicBezTo>
                    <a:pt x="1443" y="26"/>
                    <a:pt x="1014" y="213"/>
                    <a:pt x="655" y="474"/>
                  </a:cubicBezTo>
                  <a:cubicBezTo>
                    <a:pt x="367" y="697"/>
                    <a:pt x="150" y="984"/>
                    <a:pt x="0" y="1315"/>
                  </a:cubicBezTo>
                  <a:cubicBezTo>
                    <a:pt x="357" y="696"/>
                    <a:pt x="1139" y="222"/>
                    <a:pt x="1783" y="134"/>
                  </a:cubicBezTo>
                  <a:cubicBezTo>
                    <a:pt x="1815" y="130"/>
                    <a:pt x="1847" y="126"/>
                    <a:pt x="1879" y="126"/>
                  </a:cubicBezTo>
                  <a:cubicBezTo>
                    <a:pt x="1887" y="126"/>
                    <a:pt x="1894" y="126"/>
                    <a:pt x="1901" y="126"/>
                  </a:cubicBezTo>
                  <a:cubicBezTo>
                    <a:pt x="1920" y="126"/>
                    <a:pt x="1939" y="124"/>
                    <a:pt x="1954" y="108"/>
                  </a:cubicBezTo>
                  <a:cubicBezTo>
                    <a:pt x="1998" y="64"/>
                    <a:pt x="1959" y="0"/>
                    <a:pt x="19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59"/>
            <p:cNvSpPr/>
            <p:nvPr/>
          </p:nvSpPr>
          <p:spPr>
            <a:xfrm>
              <a:off x="6750025" y="4266100"/>
              <a:ext cx="43200" cy="24575"/>
            </a:xfrm>
            <a:custGeom>
              <a:rect b="b" l="l" r="r" t="t"/>
              <a:pathLst>
                <a:path extrusionOk="0" h="983" w="1728">
                  <a:moveTo>
                    <a:pt x="1650" y="0"/>
                  </a:moveTo>
                  <a:cubicBezTo>
                    <a:pt x="1617" y="0"/>
                    <a:pt x="1582" y="13"/>
                    <a:pt x="1549" y="16"/>
                  </a:cubicBezTo>
                  <a:cubicBezTo>
                    <a:pt x="1434" y="37"/>
                    <a:pt x="1321" y="63"/>
                    <a:pt x="1211" y="100"/>
                  </a:cubicBezTo>
                  <a:cubicBezTo>
                    <a:pt x="732" y="264"/>
                    <a:pt x="320" y="594"/>
                    <a:pt x="1" y="982"/>
                  </a:cubicBezTo>
                  <a:cubicBezTo>
                    <a:pt x="210" y="774"/>
                    <a:pt x="452" y="622"/>
                    <a:pt x="709" y="469"/>
                  </a:cubicBezTo>
                  <a:cubicBezTo>
                    <a:pt x="1004" y="309"/>
                    <a:pt x="1250" y="194"/>
                    <a:pt x="1581" y="138"/>
                  </a:cubicBezTo>
                  <a:lnTo>
                    <a:pt x="1581" y="138"/>
                  </a:lnTo>
                  <a:cubicBezTo>
                    <a:pt x="1578" y="139"/>
                    <a:pt x="1575" y="140"/>
                    <a:pt x="1571" y="141"/>
                  </a:cubicBezTo>
                  <a:cubicBezTo>
                    <a:pt x="1497" y="171"/>
                    <a:pt x="1424" y="202"/>
                    <a:pt x="1350" y="236"/>
                  </a:cubicBezTo>
                  <a:cubicBezTo>
                    <a:pt x="1072" y="362"/>
                    <a:pt x="796" y="496"/>
                    <a:pt x="539" y="666"/>
                  </a:cubicBezTo>
                  <a:cubicBezTo>
                    <a:pt x="883" y="510"/>
                    <a:pt x="1262" y="397"/>
                    <a:pt x="1622" y="254"/>
                  </a:cubicBezTo>
                  <a:cubicBezTo>
                    <a:pt x="1638" y="252"/>
                    <a:pt x="1699" y="221"/>
                    <a:pt x="1668" y="159"/>
                  </a:cubicBezTo>
                  <a:cubicBezTo>
                    <a:pt x="1658" y="140"/>
                    <a:pt x="1640" y="131"/>
                    <a:pt x="1621" y="130"/>
                  </a:cubicBezTo>
                  <a:cubicBezTo>
                    <a:pt x="1623" y="130"/>
                    <a:pt x="1625" y="128"/>
                    <a:pt x="1627" y="128"/>
                  </a:cubicBezTo>
                  <a:cubicBezTo>
                    <a:pt x="1674" y="117"/>
                    <a:pt x="1656" y="136"/>
                    <a:pt x="1699" y="105"/>
                  </a:cubicBezTo>
                  <a:cubicBezTo>
                    <a:pt x="1728" y="78"/>
                    <a:pt x="1721" y="27"/>
                    <a:pt x="1687" y="7"/>
                  </a:cubicBezTo>
                  <a:cubicBezTo>
                    <a:pt x="1675" y="2"/>
                    <a:pt x="1663" y="0"/>
                    <a:pt x="16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59"/>
            <p:cNvSpPr/>
            <p:nvPr/>
          </p:nvSpPr>
          <p:spPr>
            <a:xfrm>
              <a:off x="6776550" y="4278875"/>
              <a:ext cx="50100" cy="50275"/>
            </a:xfrm>
            <a:custGeom>
              <a:rect b="b" l="l" r="r" t="t"/>
              <a:pathLst>
                <a:path extrusionOk="0" h="2011" w="2004">
                  <a:moveTo>
                    <a:pt x="2004" y="1"/>
                  </a:moveTo>
                  <a:cubicBezTo>
                    <a:pt x="1851" y="232"/>
                    <a:pt x="1745" y="493"/>
                    <a:pt x="1596" y="727"/>
                  </a:cubicBezTo>
                  <a:cubicBezTo>
                    <a:pt x="1383" y="1061"/>
                    <a:pt x="1172" y="1334"/>
                    <a:pt x="909" y="1534"/>
                  </a:cubicBezTo>
                  <a:cubicBezTo>
                    <a:pt x="1074" y="1386"/>
                    <a:pt x="1218" y="1214"/>
                    <a:pt x="1339" y="1030"/>
                  </a:cubicBezTo>
                  <a:cubicBezTo>
                    <a:pt x="1524" y="758"/>
                    <a:pt x="1640" y="446"/>
                    <a:pt x="1797" y="158"/>
                  </a:cubicBezTo>
                  <a:lnTo>
                    <a:pt x="1797" y="158"/>
                  </a:lnTo>
                  <a:cubicBezTo>
                    <a:pt x="1331" y="806"/>
                    <a:pt x="1034" y="1451"/>
                    <a:pt x="307" y="1781"/>
                  </a:cubicBezTo>
                  <a:cubicBezTo>
                    <a:pt x="276" y="1789"/>
                    <a:pt x="260" y="1816"/>
                    <a:pt x="258" y="1842"/>
                  </a:cubicBezTo>
                  <a:cubicBezTo>
                    <a:pt x="229" y="1849"/>
                    <a:pt x="199" y="1857"/>
                    <a:pt x="168" y="1864"/>
                  </a:cubicBezTo>
                  <a:cubicBezTo>
                    <a:pt x="122" y="1882"/>
                    <a:pt x="56" y="1873"/>
                    <a:pt x="26" y="1916"/>
                  </a:cubicBezTo>
                  <a:cubicBezTo>
                    <a:pt x="0" y="1968"/>
                    <a:pt x="39" y="2010"/>
                    <a:pt x="88" y="2010"/>
                  </a:cubicBezTo>
                  <a:cubicBezTo>
                    <a:pt x="99" y="2010"/>
                    <a:pt x="110" y="2008"/>
                    <a:pt x="121" y="2004"/>
                  </a:cubicBezTo>
                  <a:cubicBezTo>
                    <a:pt x="277" y="1973"/>
                    <a:pt x="421" y="1929"/>
                    <a:pt x="551" y="1877"/>
                  </a:cubicBezTo>
                  <a:lnTo>
                    <a:pt x="551" y="1877"/>
                  </a:lnTo>
                  <a:cubicBezTo>
                    <a:pt x="547" y="1909"/>
                    <a:pt x="572" y="1945"/>
                    <a:pt x="608" y="1945"/>
                  </a:cubicBezTo>
                  <a:cubicBezTo>
                    <a:pt x="614" y="1945"/>
                    <a:pt x="619" y="1944"/>
                    <a:pt x="626" y="1942"/>
                  </a:cubicBezTo>
                  <a:cubicBezTo>
                    <a:pt x="1092" y="1821"/>
                    <a:pt x="1485" y="1472"/>
                    <a:pt x="1719" y="1056"/>
                  </a:cubicBezTo>
                  <a:cubicBezTo>
                    <a:pt x="1874" y="787"/>
                    <a:pt x="1933" y="482"/>
                    <a:pt x="2001" y="183"/>
                  </a:cubicBezTo>
                  <a:lnTo>
                    <a:pt x="2001" y="183"/>
                  </a:lnTo>
                  <a:cubicBezTo>
                    <a:pt x="1790" y="818"/>
                    <a:pt x="1414" y="1467"/>
                    <a:pt x="828" y="1738"/>
                  </a:cubicBezTo>
                  <a:cubicBezTo>
                    <a:pt x="1199" y="1512"/>
                    <a:pt x="1467" y="1174"/>
                    <a:pt x="1697" y="726"/>
                  </a:cubicBezTo>
                  <a:cubicBezTo>
                    <a:pt x="1816" y="490"/>
                    <a:pt x="1885" y="231"/>
                    <a:pt x="2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59"/>
            <p:cNvSpPr/>
            <p:nvPr/>
          </p:nvSpPr>
          <p:spPr>
            <a:xfrm>
              <a:off x="6824100" y="4308700"/>
              <a:ext cx="49500" cy="10775"/>
            </a:xfrm>
            <a:custGeom>
              <a:rect b="b" l="l" r="r" t="t"/>
              <a:pathLst>
                <a:path extrusionOk="0" h="431" w="1980">
                  <a:moveTo>
                    <a:pt x="1158" y="0"/>
                  </a:moveTo>
                  <a:cubicBezTo>
                    <a:pt x="1083" y="0"/>
                    <a:pt x="1008" y="4"/>
                    <a:pt x="935" y="12"/>
                  </a:cubicBezTo>
                  <a:cubicBezTo>
                    <a:pt x="711" y="51"/>
                    <a:pt x="491" y="121"/>
                    <a:pt x="286" y="218"/>
                  </a:cubicBezTo>
                  <a:cubicBezTo>
                    <a:pt x="410" y="170"/>
                    <a:pt x="559" y="145"/>
                    <a:pt x="678" y="130"/>
                  </a:cubicBezTo>
                  <a:cubicBezTo>
                    <a:pt x="775" y="116"/>
                    <a:pt x="894" y="105"/>
                    <a:pt x="1010" y="105"/>
                  </a:cubicBezTo>
                  <a:cubicBezTo>
                    <a:pt x="1071" y="105"/>
                    <a:pt x="1131" y="108"/>
                    <a:pt x="1187" y="114"/>
                  </a:cubicBezTo>
                  <a:cubicBezTo>
                    <a:pt x="1385" y="133"/>
                    <a:pt x="1590" y="163"/>
                    <a:pt x="1783" y="259"/>
                  </a:cubicBezTo>
                  <a:lnTo>
                    <a:pt x="1783" y="259"/>
                  </a:lnTo>
                  <a:cubicBezTo>
                    <a:pt x="1781" y="259"/>
                    <a:pt x="1779" y="258"/>
                    <a:pt x="1778" y="258"/>
                  </a:cubicBezTo>
                  <a:cubicBezTo>
                    <a:pt x="1664" y="224"/>
                    <a:pt x="1547" y="200"/>
                    <a:pt x="1429" y="186"/>
                  </a:cubicBezTo>
                  <a:cubicBezTo>
                    <a:pt x="1320" y="171"/>
                    <a:pt x="1209" y="164"/>
                    <a:pt x="1099" y="164"/>
                  </a:cubicBezTo>
                  <a:cubicBezTo>
                    <a:pt x="719" y="164"/>
                    <a:pt x="340" y="250"/>
                    <a:pt x="1" y="421"/>
                  </a:cubicBezTo>
                  <a:cubicBezTo>
                    <a:pt x="318" y="309"/>
                    <a:pt x="589" y="293"/>
                    <a:pt x="922" y="285"/>
                  </a:cubicBezTo>
                  <a:cubicBezTo>
                    <a:pt x="932" y="285"/>
                    <a:pt x="943" y="285"/>
                    <a:pt x="953" y="285"/>
                  </a:cubicBezTo>
                  <a:cubicBezTo>
                    <a:pt x="1265" y="285"/>
                    <a:pt x="1509" y="302"/>
                    <a:pt x="1805" y="399"/>
                  </a:cubicBezTo>
                  <a:cubicBezTo>
                    <a:pt x="1861" y="413"/>
                    <a:pt x="1858" y="430"/>
                    <a:pt x="1901" y="430"/>
                  </a:cubicBezTo>
                  <a:cubicBezTo>
                    <a:pt x="1906" y="430"/>
                    <a:pt x="1911" y="430"/>
                    <a:pt x="1916" y="430"/>
                  </a:cubicBezTo>
                  <a:cubicBezTo>
                    <a:pt x="1954" y="419"/>
                    <a:pt x="1974" y="372"/>
                    <a:pt x="1953" y="337"/>
                  </a:cubicBezTo>
                  <a:cubicBezTo>
                    <a:pt x="1945" y="327"/>
                    <a:pt x="1935" y="319"/>
                    <a:pt x="1923" y="312"/>
                  </a:cubicBezTo>
                  <a:cubicBezTo>
                    <a:pt x="1971" y="297"/>
                    <a:pt x="1980" y="226"/>
                    <a:pt x="1934" y="200"/>
                  </a:cubicBezTo>
                  <a:cubicBezTo>
                    <a:pt x="1703" y="57"/>
                    <a:pt x="1429" y="0"/>
                    <a:pt x="11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59"/>
            <p:cNvSpPr/>
            <p:nvPr/>
          </p:nvSpPr>
          <p:spPr>
            <a:xfrm>
              <a:off x="6897000" y="4249725"/>
              <a:ext cx="16125" cy="39600"/>
            </a:xfrm>
            <a:custGeom>
              <a:rect b="b" l="l" r="r" t="t"/>
              <a:pathLst>
                <a:path extrusionOk="0" h="1584" w="645">
                  <a:moveTo>
                    <a:pt x="315" y="1"/>
                  </a:moveTo>
                  <a:lnTo>
                    <a:pt x="315" y="1"/>
                  </a:lnTo>
                  <a:cubicBezTo>
                    <a:pt x="417" y="130"/>
                    <a:pt x="501" y="263"/>
                    <a:pt x="534" y="417"/>
                  </a:cubicBezTo>
                  <a:cubicBezTo>
                    <a:pt x="574" y="613"/>
                    <a:pt x="519" y="870"/>
                    <a:pt x="437" y="1032"/>
                  </a:cubicBezTo>
                  <a:cubicBezTo>
                    <a:pt x="411" y="1082"/>
                    <a:pt x="385" y="1123"/>
                    <a:pt x="360" y="1158"/>
                  </a:cubicBezTo>
                  <a:cubicBezTo>
                    <a:pt x="391" y="1077"/>
                    <a:pt x="412" y="990"/>
                    <a:pt x="417" y="902"/>
                  </a:cubicBezTo>
                  <a:cubicBezTo>
                    <a:pt x="421" y="731"/>
                    <a:pt x="399" y="552"/>
                    <a:pt x="319" y="398"/>
                  </a:cubicBezTo>
                  <a:lnTo>
                    <a:pt x="319" y="398"/>
                  </a:lnTo>
                  <a:cubicBezTo>
                    <a:pt x="371" y="540"/>
                    <a:pt x="367" y="719"/>
                    <a:pt x="349" y="857"/>
                  </a:cubicBezTo>
                  <a:cubicBezTo>
                    <a:pt x="337" y="1016"/>
                    <a:pt x="212" y="1242"/>
                    <a:pt x="81" y="1418"/>
                  </a:cubicBezTo>
                  <a:cubicBezTo>
                    <a:pt x="48" y="1464"/>
                    <a:pt x="38" y="1478"/>
                    <a:pt x="15" y="1506"/>
                  </a:cubicBezTo>
                  <a:cubicBezTo>
                    <a:pt x="10" y="1511"/>
                    <a:pt x="8" y="1514"/>
                    <a:pt x="9" y="1514"/>
                  </a:cubicBezTo>
                  <a:cubicBezTo>
                    <a:pt x="9" y="1514"/>
                    <a:pt x="9" y="1514"/>
                    <a:pt x="10" y="1513"/>
                  </a:cubicBezTo>
                  <a:lnTo>
                    <a:pt x="10" y="1513"/>
                  </a:lnTo>
                  <a:cubicBezTo>
                    <a:pt x="4" y="1521"/>
                    <a:pt x="1" y="1531"/>
                    <a:pt x="1" y="1539"/>
                  </a:cubicBezTo>
                  <a:cubicBezTo>
                    <a:pt x="0" y="1566"/>
                    <a:pt x="24" y="1584"/>
                    <a:pt x="48" y="1584"/>
                  </a:cubicBezTo>
                  <a:cubicBezTo>
                    <a:pt x="59" y="1584"/>
                    <a:pt x="70" y="1580"/>
                    <a:pt x="78" y="1571"/>
                  </a:cubicBezTo>
                  <a:cubicBezTo>
                    <a:pt x="144" y="1512"/>
                    <a:pt x="210" y="1433"/>
                    <a:pt x="267" y="1345"/>
                  </a:cubicBezTo>
                  <a:cubicBezTo>
                    <a:pt x="269" y="1347"/>
                    <a:pt x="271" y="1350"/>
                    <a:pt x="275" y="1352"/>
                  </a:cubicBezTo>
                  <a:cubicBezTo>
                    <a:pt x="285" y="1357"/>
                    <a:pt x="293" y="1359"/>
                    <a:pt x="300" y="1359"/>
                  </a:cubicBezTo>
                  <a:cubicBezTo>
                    <a:pt x="303" y="1359"/>
                    <a:pt x="306" y="1358"/>
                    <a:pt x="309" y="1357"/>
                  </a:cubicBezTo>
                  <a:cubicBezTo>
                    <a:pt x="337" y="1306"/>
                    <a:pt x="375" y="1259"/>
                    <a:pt x="403" y="1207"/>
                  </a:cubicBezTo>
                  <a:cubicBezTo>
                    <a:pt x="437" y="1146"/>
                    <a:pt x="459" y="1084"/>
                    <a:pt x="481" y="1019"/>
                  </a:cubicBezTo>
                  <a:cubicBezTo>
                    <a:pt x="498" y="966"/>
                    <a:pt x="541" y="944"/>
                    <a:pt x="583" y="944"/>
                  </a:cubicBezTo>
                  <a:cubicBezTo>
                    <a:pt x="589" y="944"/>
                    <a:pt x="594" y="944"/>
                    <a:pt x="599" y="945"/>
                  </a:cubicBezTo>
                  <a:cubicBezTo>
                    <a:pt x="641" y="798"/>
                    <a:pt x="645" y="638"/>
                    <a:pt x="617" y="491"/>
                  </a:cubicBezTo>
                  <a:cubicBezTo>
                    <a:pt x="577" y="295"/>
                    <a:pt x="451" y="139"/>
                    <a:pt x="3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59"/>
            <p:cNvSpPr/>
            <p:nvPr/>
          </p:nvSpPr>
          <p:spPr>
            <a:xfrm>
              <a:off x="6883650" y="4252750"/>
              <a:ext cx="18700" cy="36450"/>
            </a:xfrm>
            <a:custGeom>
              <a:rect b="b" l="l" r="r" t="t"/>
              <a:pathLst>
                <a:path extrusionOk="0" h="1458" w="748">
                  <a:moveTo>
                    <a:pt x="582" y="0"/>
                  </a:moveTo>
                  <a:cubicBezTo>
                    <a:pt x="642" y="65"/>
                    <a:pt x="649" y="150"/>
                    <a:pt x="657" y="227"/>
                  </a:cubicBezTo>
                  <a:cubicBezTo>
                    <a:pt x="665" y="417"/>
                    <a:pt x="626" y="580"/>
                    <a:pt x="545" y="734"/>
                  </a:cubicBezTo>
                  <a:cubicBezTo>
                    <a:pt x="426" y="940"/>
                    <a:pt x="329" y="1069"/>
                    <a:pt x="169" y="1232"/>
                  </a:cubicBezTo>
                  <a:cubicBezTo>
                    <a:pt x="113" y="1286"/>
                    <a:pt x="91" y="1302"/>
                    <a:pt x="51" y="1332"/>
                  </a:cubicBezTo>
                  <a:cubicBezTo>
                    <a:pt x="34" y="1343"/>
                    <a:pt x="15" y="1357"/>
                    <a:pt x="10" y="1378"/>
                  </a:cubicBezTo>
                  <a:cubicBezTo>
                    <a:pt x="1" y="1410"/>
                    <a:pt x="21" y="1447"/>
                    <a:pt x="54" y="1455"/>
                  </a:cubicBezTo>
                  <a:cubicBezTo>
                    <a:pt x="60" y="1457"/>
                    <a:pt x="65" y="1458"/>
                    <a:pt x="70" y="1458"/>
                  </a:cubicBezTo>
                  <a:cubicBezTo>
                    <a:pt x="101" y="1458"/>
                    <a:pt x="126" y="1431"/>
                    <a:pt x="150" y="1413"/>
                  </a:cubicBezTo>
                  <a:cubicBezTo>
                    <a:pt x="190" y="1383"/>
                    <a:pt x="227" y="1351"/>
                    <a:pt x="263" y="1316"/>
                  </a:cubicBezTo>
                  <a:cubicBezTo>
                    <a:pt x="516" y="1055"/>
                    <a:pt x="747" y="711"/>
                    <a:pt x="705" y="332"/>
                  </a:cubicBezTo>
                  <a:cubicBezTo>
                    <a:pt x="691" y="216"/>
                    <a:pt x="675" y="81"/>
                    <a:pt x="5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59"/>
            <p:cNvSpPr/>
            <p:nvPr/>
          </p:nvSpPr>
          <p:spPr>
            <a:xfrm>
              <a:off x="6880025" y="4255900"/>
              <a:ext cx="18650" cy="30850"/>
            </a:xfrm>
            <a:custGeom>
              <a:rect b="b" l="l" r="r" t="t"/>
              <a:pathLst>
                <a:path extrusionOk="0" h="1234" w="746">
                  <a:moveTo>
                    <a:pt x="732" y="1"/>
                  </a:moveTo>
                  <a:cubicBezTo>
                    <a:pt x="717" y="436"/>
                    <a:pt x="457" y="726"/>
                    <a:pt x="151" y="1023"/>
                  </a:cubicBezTo>
                  <a:cubicBezTo>
                    <a:pt x="112" y="1067"/>
                    <a:pt x="52" y="1098"/>
                    <a:pt x="20" y="1146"/>
                  </a:cubicBezTo>
                  <a:cubicBezTo>
                    <a:pt x="1" y="1184"/>
                    <a:pt x="33" y="1234"/>
                    <a:pt x="75" y="1234"/>
                  </a:cubicBezTo>
                  <a:cubicBezTo>
                    <a:pt x="76" y="1234"/>
                    <a:pt x="77" y="1234"/>
                    <a:pt x="78" y="1234"/>
                  </a:cubicBezTo>
                  <a:cubicBezTo>
                    <a:pt x="128" y="1229"/>
                    <a:pt x="159" y="1179"/>
                    <a:pt x="199" y="1150"/>
                  </a:cubicBezTo>
                  <a:cubicBezTo>
                    <a:pt x="305" y="1058"/>
                    <a:pt x="397" y="949"/>
                    <a:pt x="480" y="836"/>
                  </a:cubicBezTo>
                  <a:cubicBezTo>
                    <a:pt x="558" y="729"/>
                    <a:pt x="630" y="616"/>
                    <a:pt x="674" y="490"/>
                  </a:cubicBezTo>
                  <a:cubicBezTo>
                    <a:pt x="724" y="333"/>
                    <a:pt x="746" y="166"/>
                    <a:pt x="7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59"/>
            <p:cNvSpPr/>
            <p:nvPr/>
          </p:nvSpPr>
          <p:spPr>
            <a:xfrm>
              <a:off x="6878975" y="4255925"/>
              <a:ext cx="17575" cy="27350"/>
            </a:xfrm>
            <a:custGeom>
              <a:rect b="b" l="l" r="r" t="t"/>
              <a:pathLst>
                <a:path extrusionOk="0" h="1094" w="703">
                  <a:moveTo>
                    <a:pt x="650" y="1"/>
                  </a:moveTo>
                  <a:cubicBezTo>
                    <a:pt x="661" y="174"/>
                    <a:pt x="593" y="326"/>
                    <a:pt x="494" y="464"/>
                  </a:cubicBezTo>
                  <a:cubicBezTo>
                    <a:pt x="390" y="618"/>
                    <a:pt x="294" y="733"/>
                    <a:pt x="149" y="873"/>
                  </a:cubicBezTo>
                  <a:cubicBezTo>
                    <a:pt x="108" y="921"/>
                    <a:pt x="53" y="956"/>
                    <a:pt x="20" y="1007"/>
                  </a:cubicBezTo>
                  <a:cubicBezTo>
                    <a:pt x="0" y="1046"/>
                    <a:pt x="32" y="1094"/>
                    <a:pt x="75" y="1094"/>
                  </a:cubicBezTo>
                  <a:cubicBezTo>
                    <a:pt x="75" y="1094"/>
                    <a:pt x="76" y="1094"/>
                    <a:pt x="76" y="1094"/>
                  </a:cubicBezTo>
                  <a:cubicBezTo>
                    <a:pt x="99" y="1094"/>
                    <a:pt x="116" y="1081"/>
                    <a:pt x="131" y="1066"/>
                  </a:cubicBezTo>
                  <a:cubicBezTo>
                    <a:pt x="229" y="970"/>
                    <a:pt x="321" y="870"/>
                    <a:pt x="403" y="759"/>
                  </a:cubicBezTo>
                  <a:cubicBezTo>
                    <a:pt x="561" y="525"/>
                    <a:pt x="703" y="286"/>
                    <a:pt x="6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59"/>
            <p:cNvSpPr/>
            <p:nvPr/>
          </p:nvSpPr>
          <p:spPr>
            <a:xfrm>
              <a:off x="6884550" y="4256275"/>
              <a:ext cx="20625" cy="36450"/>
            </a:xfrm>
            <a:custGeom>
              <a:rect b="b" l="l" r="r" t="t"/>
              <a:pathLst>
                <a:path extrusionOk="0" h="1458" w="825">
                  <a:moveTo>
                    <a:pt x="694" y="0"/>
                  </a:moveTo>
                  <a:lnTo>
                    <a:pt x="694" y="0"/>
                  </a:lnTo>
                  <a:cubicBezTo>
                    <a:pt x="801" y="388"/>
                    <a:pt x="694" y="786"/>
                    <a:pt x="440" y="1031"/>
                  </a:cubicBezTo>
                  <a:cubicBezTo>
                    <a:pt x="328" y="1146"/>
                    <a:pt x="265" y="1200"/>
                    <a:pt x="140" y="1279"/>
                  </a:cubicBezTo>
                  <a:cubicBezTo>
                    <a:pt x="101" y="1311"/>
                    <a:pt x="31" y="1328"/>
                    <a:pt x="13" y="1378"/>
                  </a:cubicBezTo>
                  <a:cubicBezTo>
                    <a:pt x="1" y="1417"/>
                    <a:pt x="34" y="1458"/>
                    <a:pt x="72" y="1458"/>
                  </a:cubicBezTo>
                  <a:cubicBezTo>
                    <a:pt x="140" y="1442"/>
                    <a:pt x="196" y="1388"/>
                    <a:pt x="257" y="1353"/>
                  </a:cubicBezTo>
                  <a:cubicBezTo>
                    <a:pt x="447" y="1222"/>
                    <a:pt x="624" y="1052"/>
                    <a:pt x="715" y="837"/>
                  </a:cubicBezTo>
                  <a:cubicBezTo>
                    <a:pt x="825" y="570"/>
                    <a:pt x="808" y="261"/>
                    <a:pt x="6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59"/>
            <p:cNvSpPr/>
            <p:nvPr/>
          </p:nvSpPr>
          <p:spPr>
            <a:xfrm>
              <a:off x="6807325" y="4238850"/>
              <a:ext cx="12575" cy="27825"/>
            </a:xfrm>
            <a:custGeom>
              <a:rect b="b" l="l" r="r" t="t"/>
              <a:pathLst>
                <a:path extrusionOk="0" h="1113" w="503">
                  <a:moveTo>
                    <a:pt x="493" y="0"/>
                  </a:moveTo>
                  <a:cubicBezTo>
                    <a:pt x="395" y="144"/>
                    <a:pt x="280" y="361"/>
                    <a:pt x="190" y="565"/>
                  </a:cubicBezTo>
                  <a:cubicBezTo>
                    <a:pt x="246" y="384"/>
                    <a:pt x="313" y="221"/>
                    <a:pt x="391" y="45"/>
                  </a:cubicBezTo>
                  <a:lnTo>
                    <a:pt x="391" y="45"/>
                  </a:lnTo>
                  <a:cubicBezTo>
                    <a:pt x="224" y="270"/>
                    <a:pt x="87" y="518"/>
                    <a:pt x="15" y="791"/>
                  </a:cubicBezTo>
                  <a:cubicBezTo>
                    <a:pt x="1" y="827"/>
                    <a:pt x="32" y="862"/>
                    <a:pt x="67" y="862"/>
                  </a:cubicBezTo>
                  <a:cubicBezTo>
                    <a:pt x="68" y="862"/>
                    <a:pt x="70" y="862"/>
                    <a:pt x="71" y="862"/>
                  </a:cubicBezTo>
                  <a:lnTo>
                    <a:pt x="71" y="862"/>
                  </a:lnTo>
                  <a:cubicBezTo>
                    <a:pt x="43" y="947"/>
                    <a:pt x="25" y="1018"/>
                    <a:pt x="21" y="1063"/>
                  </a:cubicBezTo>
                  <a:cubicBezTo>
                    <a:pt x="23" y="1096"/>
                    <a:pt x="50" y="1112"/>
                    <a:pt x="78" y="1112"/>
                  </a:cubicBezTo>
                  <a:cubicBezTo>
                    <a:pt x="98" y="1112"/>
                    <a:pt x="118" y="1103"/>
                    <a:pt x="129" y="1085"/>
                  </a:cubicBezTo>
                  <a:cubicBezTo>
                    <a:pt x="129" y="1085"/>
                    <a:pt x="129" y="1084"/>
                    <a:pt x="130" y="1084"/>
                  </a:cubicBezTo>
                  <a:cubicBezTo>
                    <a:pt x="135" y="1075"/>
                    <a:pt x="140" y="1062"/>
                    <a:pt x="140" y="1062"/>
                  </a:cubicBezTo>
                  <a:lnTo>
                    <a:pt x="140" y="1062"/>
                  </a:lnTo>
                  <a:cubicBezTo>
                    <a:pt x="139" y="1062"/>
                    <a:pt x="138" y="1065"/>
                    <a:pt x="134" y="1074"/>
                  </a:cubicBezTo>
                  <a:cubicBezTo>
                    <a:pt x="137" y="1064"/>
                    <a:pt x="141" y="1054"/>
                    <a:pt x="143" y="1043"/>
                  </a:cubicBezTo>
                  <a:cubicBezTo>
                    <a:pt x="152" y="1050"/>
                    <a:pt x="163" y="1053"/>
                    <a:pt x="174" y="1053"/>
                  </a:cubicBezTo>
                  <a:cubicBezTo>
                    <a:pt x="188" y="1053"/>
                    <a:pt x="202" y="1048"/>
                    <a:pt x="211" y="1038"/>
                  </a:cubicBezTo>
                  <a:cubicBezTo>
                    <a:pt x="227" y="1032"/>
                    <a:pt x="251" y="951"/>
                    <a:pt x="287" y="837"/>
                  </a:cubicBezTo>
                  <a:cubicBezTo>
                    <a:pt x="370" y="600"/>
                    <a:pt x="430" y="354"/>
                    <a:pt x="503" y="116"/>
                  </a:cubicBezTo>
                  <a:lnTo>
                    <a:pt x="503" y="116"/>
                  </a:lnTo>
                  <a:cubicBezTo>
                    <a:pt x="428" y="263"/>
                    <a:pt x="354" y="414"/>
                    <a:pt x="286" y="567"/>
                  </a:cubicBezTo>
                  <a:cubicBezTo>
                    <a:pt x="344" y="373"/>
                    <a:pt x="410" y="180"/>
                    <a:pt x="4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59"/>
            <p:cNvSpPr/>
            <p:nvPr/>
          </p:nvSpPr>
          <p:spPr>
            <a:xfrm>
              <a:off x="6814200" y="4245500"/>
              <a:ext cx="6125" cy="17175"/>
            </a:xfrm>
            <a:custGeom>
              <a:rect b="b" l="l" r="r" t="t"/>
              <a:pathLst>
                <a:path extrusionOk="0" h="687" w="245">
                  <a:moveTo>
                    <a:pt x="244" y="1"/>
                  </a:moveTo>
                  <a:lnTo>
                    <a:pt x="244" y="1"/>
                  </a:lnTo>
                  <a:cubicBezTo>
                    <a:pt x="160" y="190"/>
                    <a:pt x="79" y="383"/>
                    <a:pt x="17" y="583"/>
                  </a:cubicBezTo>
                  <a:cubicBezTo>
                    <a:pt x="11" y="603"/>
                    <a:pt x="0" y="625"/>
                    <a:pt x="2" y="648"/>
                  </a:cubicBezTo>
                  <a:cubicBezTo>
                    <a:pt x="3" y="671"/>
                    <a:pt x="25" y="686"/>
                    <a:pt x="48" y="686"/>
                  </a:cubicBezTo>
                  <a:cubicBezTo>
                    <a:pt x="55" y="686"/>
                    <a:pt x="63" y="685"/>
                    <a:pt x="69" y="681"/>
                  </a:cubicBezTo>
                  <a:cubicBezTo>
                    <a:pt x="98" y="656"/>
                    <a:pt x="86" y="661"/>
                    <a:pt x="100" y="622"/>
                  </a:cubicBezTo>
                  <a:cubicBezTo>
                    <a:pt x="160" y="417"/>
                    <a:pt x="198" y="208"/>
                    <a:pt x="2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59"/>
            <p:cNvSpPr/>
            <p:nvPr/>
          </p:nvSpPr>
          <p:spPr>
            <a:xfrm>
              <a:off x="6816950" y="4249600"/>
              <a:ext cx="3925" cy="11800"/>
            </a:xfrm>
            <a:custGeom>
              <a:rect b="b" l="l" r="r" t="t"/>
              <a:pathLst>
                <a:path extrusionOk="0" h="472" w="157">
                  <a:moveTo>
                    <a:pt x="157" y="1"/>
                  </a:moveTo>
                  <a:lnTo>
                    <a:pt x="157" y="1"/>
                  </a:lnTo>
                  <a:cubicBezTo>
                    <a:pt x="107" y="149"/>
                    <a:pt x="36" y="293"/>
                    <a:pt x="0" y="443"/>
                  </a:cubicBezTo>
                  <a:cubicBezTo>
                    <a:pt x="1" y="462"/>
                    <a:pt x="17" y="471"/>
                    <a:pt x="33" y="471"/>
                  </a:cubicBezTo>
                  <a:cubicBezTo>
                    <a:pt x="47" y="471"/>
                    <a:pt x="61" y="464"/>
                    <a:pt x="65" y="448"/>
                  </a:cubicBezTo>
                  <a:cubicBezTo>
                    <a:pt x="115" y="302"/>
                    <a:pt x="137" y="151"/>
                    <a:pt x="1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59"/>
            <p:cNvSpPr/>
            <p:nvPr/>
          </p:nvSpPr>
          <p:spPr>
            <a:xfrm>
              <a:off x="6819425" y="4251775"/>
              <a:ext cx="2200" cy="8825"/>
            </a:xfrm>
            <a:custGeom>
              <a:rect b="b" l="l" r="r" t="t"/>
              <a:pathLst>
                <a:path extrusionOk="0" h="353" w="88">
                  <a:moveTo>
                    <a:pt x="74" y="0"/>
                  </a:moveTo>
                  <a:cubicBezTo>
                    <a:pt x="61" y="108"/>
                    <a:pt x="24" y="213"/>
                    <a:pt x="4" y="321"/>
                  </a:cubicBezTo>
                  <a:cubicBezTo>
                    <a:pt x="0" y="337"/>
                    <a:pt x="13" y="352"/>
                    <a:pt x="28" y="352"/>
                  </a:cubicBezTo>
                  <a:cubicBezTo>
                    <a:pt x="59" y="351"/>
                    <a:pt x="55" y="310"/>
                    <a:pt x="61" y="289"/>
                  </a:cubicBezTo>
                  <a:cubicBezTo>
                    <a:pt x="77" y="193"/>
                    <a:pt x="88" y="96"/>
                    <a:pt x="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59"/>
            <p:cNvSpPr/>
            <p:nvPr/>
          </p:nvSpPr>
          <p:spPr>
            <a:xfrm>
              <a:off x="6821975" y="4252825"/>
              <a:ext cx="875" cy="3450"/>
            </a:xfrm>
            <a:custGeom>
              <a:rect b="b" l="l" r="r" t="t"/>
              <a:pathLst>
                <a:path extrusionOk="0" h="138" w="35">
                  <a:moveTo>
                    <a:pt x="8" y="0"/>
                  </a:moveTo>
                  <a:cubicBezTo>
                    <a:pt x="10" y="44"/>
                    <a:pt x="0" y="88"/>
                    <a:pt x="3" y="131"/>
                  </a:cubicBezTo>
                  <a:cubicBezTo>
                    <a:pt x="7" y="135"/>
                    <a:pt x="10" y="137"/>
                    <a:pt x="13" y="137"/>
                  </a:cubicBezTo>
                  <a:cubicBezTo>
                    <a:pt x="34" y="137"/>
                    <a:pt x="14" y="10"/>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59"/>
            <p:cNvSpPr/>
            <p:nvPr/>
          </p:nvSpPr>
          <p:spPr>
            <a:xfrm>
              <a:off x="6805925" y="4241850"/>
              <a:ext cx="7925" cy="15125"/>
            </a:xfrm>
            <a:custGeom>
              <a:rect b="b" l="l" r="r" t="t"/>
              <a:pathLst>
                <a:path extrusionOk="0" h="605" w="317">
                  <a:moveTo>
                    <a:pt x="317" y="1"/>
                  </a:moveTo>
                  <a:lnTo>
                    <a:pt x="317" y="1"/>
                  </a:lnTo>
                  <a:cubicBezTo>
                    <a:pt x="180" y="162"/>
                    <a:pt x="68" y="349"/>
                    <a:pt x="9" y="553"/>
                  </a:cubicBezTo>
                  <a:cubicBezTo>
                    <a:pt x="1" y="579"/>
                    <a:pt x="25" y="604"/>
                    <a:pt x="50" y="604"/>
                  </a:cubicBezTo>
                  <a:cubicBezTo>
                    <a:pt x="56" y="604"/>
                    <a:pt x="63" y="603"/>
                    <a:pt x="68" y="599"/>
                  </a:cubicBezTo>
                  <a:cubicBezTo>
                    <a:pt x="94" y="577"/>
                    <a:pt x="83" y="573"/>
                    <a:pt x="102" y="534"/>
                  </a:cubicBezTo>
                  <a:cubicBezTo>
                    <a:pt x="167" y="341"/>
                    <a:pt x="227" y="178"/>
                    <a:pt x="3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59"/>
            <p:cNvSpPr/>
            <p:nvPr/>
          </p:nvSpPr>
          <p:spPr>
            <a:xfrm>
              <a:off x="6805325" y="4242875"/>
              <a:ext cx="5300" cy="10050"/>
            </a:xfrm>
            <a:custGeom>
              <a:rect b="b" l="l" r="r" t="t"/>
              <a:pathLst>
                <a:path extrusionOk="0" h="402" w="212">
                  <a:moveTo>
                    <a:pt x="212" y="1"/>
                  </a:moveTo>
                  <a:lnTo>
                    <a:pt x="212" y="1"/>
                  </a:lnTo>
                  <a:cubicBezTo>
                    <a:pt x="132" y="116"/>
                    <a:pt x="49" y="233"/>
                    <a:pt x="5" y="366"/>
                  </a:cubicBezTo>
                  <a:cubicBezTo>
                    <a:pt x="1" y="391"/>
                    <a:pt x="16" y="401"/>
                    <a:pt x="32" y="401"/>
                  </a:cubicBezTo>
                  <a:cubicBezTo>
                    <a:pt x="44" y="401"/>
                    <a:pt x="56" y="395"/>
                    <a:pt x="58" y="384"/>
                  </a:cubicBezTo>
                  <a:cubicBezTo>
                    <a:pt x="109" y="269"/>
                    <a:pt x="167" y="124"/>
                    <a:pt x="2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59"/>
            <p:cNvSpPr/>
            <p:nvPr/>
          </p:nvSpPr>
          <p:spPr>
            <a:xfrm>
              <a:off x="6805375" y="4243675"/>
              <a:ext cx="2975" cy="4225"/>
            </a:xfrm>
            <a:custGeom>
              <a:rect b="b" l="l" r="r" t="t"/>
              <a:pathLst>
                <a:path extrusionOk="0" h="169" w="119">
                  <a:moveTo>
                    <a:pt x="118" y="1"/>
                  </a:moveTo>
                  <a:lnTo>
                    <a:pt x="118" y="1"/>
                  </a:lnTo>
                  <a:cubicBezTo>
                    <a:pt x="104" y="16"/>
                    <a:pt x="0" y="168"/>
                    <a:pt x="43" y="168"/>
                  </a:cubicBezTo>
                  <a:cubicBezTo>
                    <a:pt x="47" y="168"/>
                    <a:pt x="51" y="167"/>
                    <a:pt x="55" y="166"/>
                  </a:cubicBezTo>
                  <a:cubicBezTo>
                    <a:pt x="78" y="111"/>
                    <a:pt x="96" y="54"/>
                    <a:pt x="1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59"/>
            <p:cNvSpPr/>
            <p:nvPr/>
          </p:nvSpPr>
          <p:spPr>
            <a:xfrm>
              <a:off x="6728650" y="4328875"/>
              <a:ext cx="7125" cy="22050"/>
            </a:xfrm>
            <a:custGeom>
              <a:rect b="b" l="l" r="r" t="t"/>
              <a:pathLst>
                <a:path extrusionOk="0" h="882" w="285">
                  <a:moveTo>
                    <a:pt x="71" y="1"/>
                  </a:moveTo>
                  <a:cubicBezTo>
                    <a:pt x="53" y="1"/>
                    <a:pt x="35" y="9"/>
                    <a:pt x="26" y="26"/>
                  </a:cubicBezTo>
                  <a:cubicBezTo>
                    <a:pt x="1" y="151"/>
                    <a:pt x="31" y="284"/>
                    <a:pt x="29" y="409"/>
                  </a:cubicBezTo>
                  <a:cubicBezTo>
                    <a:pt x="34" y="567"/>
                    <a:pt x="25" y="725"/>
                    <a:pt x="41" y="881"/>
                  </a:cubicBezTo>
                  <a:cubicBezTo>
                    <a:pt x="62" y="713"/>
                    <a:pt x="97" y="539"/>
                    <a:pt x="113" y="364"/>
                  </a:cubicBezTo>
                  <a:lnTo>
                    <a:pt x="113" y="364"/>
                  </a:lnTo>
                  <a:cubicBezTo>
                    <a:pt x="113" y="434"/>
                    <a:pt x="111" y="503"/>
                    <a:pt x="107" y="573"/>
                  </a:cubicBezTo>
                  <a:cubicBezTo>
                    <a:pt x="99" y="646"/>
                    <a:pt x="101" y="713"/>
                    <a:pt x="78" y="783"/>
                  </a:cubicBezTo>
                  <a:cubicBezTo>
                    <a:pt x="125" y="701"/>
                    <a:pt x="144" y="605"/>
                    <a:pt x="165" y="513"/>
                  </a:cubicBezTo>
                  <a:cubicBezTo>
                    <a:pt x="180" y="434"/>
                    <a:pt x="194" y="353"/>
                    <a:pt x="199" y="271"/>
                  </a:cubicBezTo>
                  <a:lnTo>
                    <a:pt x="199" y="271"/>
                  </a:lnTo>
                  <a:cubicBezTo>
                    <a:pt x="204" y="407"/>
                    <a:pt x="194" y="589"/>
                    <a:pt x="153" y="712"/>
                  </a:cubicBezTo>
                  <a:cubicBezTo>
                    <a:pt x="243" y="551"/>
                    <a:pt x="284" y="357"/>
                    <a:pt x="276" y="173"/>
                  </a:cubicBezTo>
                  <a:cubicBezTo>
                    <a:pt x="269" y="141"/>
                    <a:pt x="277" y="96"/>
                    <a:pt x="246" y="78"/>
                  </a:cubicBezTo>
                  <a:cubicBezTo>
                    <a:pt x="239" y="74"/>
                    <a:pt x="232" y="72"/>
                    <a:pt x="225" y="72"/>
                  </a:cubicBezTo>
                  <a:cubicBezTo>
                    <a:pt x="215" y="72"/>
                    <a:pt x="206" y="75"/>
                    <a:pt x="199" y="81"/>
                  </a:cubicBezTo>
                  <a:cubicBezTo>
                    <a:pt x="197" y="58"/>
                    <a:pt x="190" y="35"/>
                    <a:pt x="166" y="26"/>
                  </a:cubicBezTo>
                  <a:cubicBezTo>
                    <a:pt x="160" y="23"/>
                    <a:pt x="154" y="22"/>
                    <a:pt x="148" y="22"/>
                  </a:cubicBezTo>
                  <a:cubicBezTo>
                    <a:pt x="138" y="22"/>
                    <a:pt x="127" y="26"/>
                    <a:pt x="118" y="31"/>
                  </a:cubicBezTo>
                  <a:cubicBezTo>
                    <a:pt x="111" y="11"/>
                    <a:pt x="91" y="1"/>
                    <a:pt x="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59"/>
            <p:cNvSpPr/>
            <p:nvPr/>
          </p:nvSpPr>
          <p:spPr>
            <a:xfrm>
              <a:off x="6733800" y="4333200"/>
              <a:ext cx="3850" cy="12225"/>
            </a:xfrm>
            <a:custGeom>
              <a:rect b="b" l="l" r="r" t="t"/>
              <a:pathLst>
                <a:path extrusionOk="0" h="489" w="154">
                  <a:moveTo>
                    <a:pt x="116" y="0"/>
                  </a:moveTo>
                  <a:cubicBezTo>
                    <a:pt x="107" y="0"/>
                    <a:pt x="99" y="3"/>
                    <a:pt x="93" y="10"/>
                  </a:cubicBezTo>
                  <a:cubicBezTo>
                    <a:pt x="73" y="33"/>
                    <a:pt x="85" y="67"/>
                    <a:pt x="81" y="96"/>
                  </a:cubicBezTo>
                  <a:cubicBezTo>
                    <a:pt x="77" y="178"/>
                    <a:pt x="75" y="185"/>
                    <a:pt x="63" y="258"/>
                  </a:cubicBezTo>
                  <a:cubicBezTo>
                    <a:pt x="47" y="335"/>
                    <a:pt x="35" y="417"/>
                    <a:pt x="1" y="489"/>
                  </a:cubicBezTo>
                  <a:cubicBezTo>
                    <a:pt x="91" y="365"/>
                    <a:pt x="143" y="210"/>
                    <a:pt x="151" y="57"/>
                  </a:cubicBezTo>
                  <a:cubicBezTo>
                    <a:pt x="151" y="46"/>
                    <a:pt x="153" y="33"/>
                    <a:pt x="148" y="21"/>
                  </a:cubicBezTo>
                  <a:cubicBezTo>
                    <a:pt x="144" y="8"/>
                    <a:pt x="130" y="0"/>
                    <a:pt x="1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59"/>
            <p:cNvSpPr/>
            <p:nvPr/>
          </p:nvSpPr>
          <p:spPr>
            <a:xfrm>
              <a:off x="6736200" y="4334750"/>
              <a:ext cx="3150" cy="8450"/>
            </a:xfrm>
            <a:custGeom>
              <a:rect b="b" l="l" r="r" t="t"/>
              <a:pathLst>
                <a:path extrusionOk="0" h="338" w="126">
                  <a:moveTo>
                    <a:pt x="103" y="1"/>
                  </a:moveTo>
                  <a:cubicBezTo>
                    <a:pt x="90" y="1"/>
                    <a:pt x="75" y="15"/>
                    <a:pt x="73" y="51"/>
                  </a:cubicBezTo>
                  <a:cubicBezTo>
                    <a:pt x="57" y="149"/>
                    <a:pt x="44" y="251"/>
                    <a:pt x="1" y="337"/>
                  </a:cubicBezTo>
                  <a:cubicBezTo>
                    <a:pt x="74" y="250"/>
                    <a:pt x="115" y="137"/>
                    <a:pt x="125" y="25"/>
                  </a:cubicBezTo>
                  <a:cubicBezTo>
                    <a:pt x="124" y="11"/>
                    <a:pt x="114" y="1"/>
                    <a:pt x="1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59"/>
            <p:cNvSpPr/>
            <p:nvPr/>
          </p:nvSpPr>
          <p:spPr>
            <a:xfrm>
              <a:off x="6737625" y="4335975"/>
              <a:ext cx="3625" cy="6475"/>
            </a:xfrm>
            <a:custGeom>
              <a:rect b="b" l="l" r="r" t="t"/>
              <a:pathLst>
                <a:path extrusionOk="0" h="259" w="145">
                  <a:moveTo>
                    <a:pt x="125" y="0"/>
                  </a:moveTo>
                  <a:cubicBezTo>
                    <a:pt x="114" y="0"/>
                    <a:pt x="102" y="11"/>
                    <a:pt x="99" y="28"/>
                  </a:cubicBezTo>
                  <a:cubicBezTo>
                    <a:pt x="69" y="113"/>
                    <a:pt x="52" y="185"/>
                    <a:pt x="0" y="258"/>
                  </a:cubicBezTo>
                  <a:cubicBezTo>
                    <a:pt x="71" y="196"/>
                    <a:pt x="124" y="109"/>
                    <a:pt x="145" y="18"/>
                  </a:cubicBezTo>
                  <a:cubicBezTo>
                    <a:pt x="141" y="6"/>
                    <a:pt x="133" y="0"/>
                    <a:pt x="1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59"/>
            <p:cNvSpPr/>
            <p:nvPr/>
          </p:nvSpPr>
          <p:spPr>
            <a:xfrm>
              <a:off x="6739825" y="4338000"/>
              <a:ext cx="2100" cy="2900"/>
            </a:xfrm>
            <a:custGeom>
              <a:rect b="b" l="l" r="r" t="t"/>
              <a:pathLst>
                <a:path extrusionOk="0" h="116" w="84">
                  <a:moveTo>
                    <a:pt x="71" y="0"/>
                  </a:moveTo>
                  <a:cubicBezTo>
                    <a:pt x="68" y="0"/>
                    <a:pt x="64" y="3"/>
                    <a:pt x="63" y="6"/>
                  </a:cubicBezTo>
                  <a:cubicBezTo>
                    <a:pt x="42" y="42"/>
                    <a:pt x="27" y="81"/>
                    <a:pt x="1" y="115"/>
                  </a:cubicBezTo>
                  <a:cubicBezTo>
                    <a:pt x="35" y="90"/>
                    <a:pt x="59" y="54"/>
                    <a:pt x="81" y="18"/>
                  </a:cubicBezTo>
                  <a:cubicBezTo>
                    <a:pt x="83" y="13"/>
                    <a:pt x="83" y="8"/>
                    <a:pt x="79" y="6"/>
                  </a:cubicBezTo>
                  <a:cubicBezTo>
                    <a:pt x="78" y="2"/>
                    <a:pt x="75" y="0"/>
                    <a:pt x="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59"/>
            <p:cNvSpPr/>
            <p:nvPr/>
          </p:nvSpPr>
          <p:spPr>
            <a:xfrm>
              <a:off x="6726250" y="4330650"/>
              <a:ext cx="2775" cy="18325"/>
            </a:xfrm>
            <a:custGeom>
              <a:rect b="b" l="l" r="r" t="t"/>
              <a:pathLst>
                <a:path extrusionOk="0" h="733" w="111">
                  <a:moveTo>
                    <a:pt x="60" y="0"/>
                  </a:moveTo>
                  <a:cubicBezTo>
                    <a:pt x="48" y="0"/>
                    <a:pt x="37" y="5"/>
                    <a:pt x="28" y="14"/>
                  </a:cubicBezTo>
                  <a:cubicBezTo>
                    <a:pt x="2" y="45"/>
                    <a:pt x="17" y="91"/>
                    <a:pt x="11" y="130"/>
                  </a:cubicBezTo>
                  <a:cubicBezTo>
                    <a:pt x="0" y="334"/>
                    <a:pt x="54" y="534"/>
                    <a:pt x="95" y="733"/>
                  </a:cubicBezTo>
                  <a:cubicBezTo>
                    <a:pt x="95" y="504"/>
                    <a:pt x="85" y="276"/>
                    <a:pt x="109" y="49"/>
                  </a:cubicBezTo>
                  <a:cubicBezTo>
                    <a:pt x="110" y="20"/>
                    <a:pt x="85" y="0"/>
                    <a:pt x="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59"/>
            <p:cNvSpPr/>
            <p:nvPr/>
          </p:nvSpPr>
          <p:spPr>
            <a:xfrm>
              <a:off x="6723525" y="4332475"/>
              <a:ext cx="3750" cy="14275"/>
            </a:xfrm>
            <a:custGeom>
              <a:rect b="b" l="l" r="r" t="t"/>
              <a:pathLst>
                <a:path extrusionOk="0" h="571" w="150">
                  <a:moveTo>
                    <a:pt x="58" y="1"/>
                  </a:moveTo>
                  <a:cubicBezTo>
                    <a:pt x="45" y="1"/>
                    <a:pt x="33" y="7"/>
                    <a:pt x="26" y="19"/>
                  </a:cubicBezTo>
                  <a:cubicBezTo>
                    <a:pt x="0" y="208"/>
                    <a:pt x="71" y="400"/>
                    <a:pt x="149" y="570"/>
                  </a:cubicBezTo>
                  <a:cubicBezTo>
                    <a:pt x="126" y="439"/>
                    <a:pt x="111" y="364"/>
                    <a:pt x="103" y="246"/>
                  </a:cubicBezTo>
                  <a:cubicBezTo>
                    <a:pt x="96" y="178"/>
                    <a:pt x="100" y="108"/>
                    <a:pt x="100" y="40"/>
                  </a:cubicBezTo>
                  <a:cubicBezTo>
                    <a:pt x="100" y="16"/>
                    <a:pt x="79" y="1"/>
                    <a:pt x="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59"/>
            <p:cNvSpPr/>
            <p:nvPr/>
          </p:nvSpPr>
          <p:spPr>
            <a:xfrm>
              <a:off x="6721800" y="4335000"/>
              <a:ext cx="3525" cy="9500"/>
            </a:xfrm>
            <a:custGeom>
              <a:rect b="b" l="l" r="r" t="t"/>
              <a:pathLst>
                <a:path extrusionOk="0" h="380" w="141">
                  <a:moveTo>
                    <a:pt x="45" y="0"/>
                  </a:moveTo>
                  <a:cubicBezTo>
                    <a:pt x="40" y="0"/>
                    <a:pt x="35" y="1"/>
                    <a:pt x="30" y="4"/>
                  </a:cubicBezTo>
                  <a:cubicBezTo>
                    <a:pt x="0" y="25"/>
                    <a:pt x="25" y="67"/>
                    <a:pt x="30" y="108"/>
                  </a:cubicBezTo>
                  <a:cubicBezTo>
                    <a:pt x="53" y="205"/>
                    <a:pt x="104" y="289"/>
                    <a:pt x="140" y="380"/>
                  </a:cubicBezTo>
                  <a:cubicBezTo>
                    <a:pt x="134" y="308"/>
                    <a:pt x="108" y="236"/>
                    <a:pt x="95" y="164"/>
                  </a:cubicBezTo>
                  <a:cubicBezTo>
                    <a:pt x="84" y="112"/>
                    <a:pt x="81" y="93"/>
                    <a:pt x="79" y="87"/>
                  </a:cubicBezTo>
                  <a:cubicBezTo>
                    <a:pt x="79" y="85"/>
                    <a:pt x="79" y="82"/>
                    <a:pt x="78" y="79"/>
                  </a:cubicBezTo>
                  <a:lnTo>
                    <a:pt x="78" y="79"/>
                  </a:lnTo>
                  <a:cubicBezTo>
                    <a:pt x="79" y="80"/>
                    <a:pt x="79" y="82"/>
                    <a:pt x="79" y="83"/>
                  </a:cubicBezTo>
                  <a:cubicBezTo>
                    <a:pt x="79" y="78"/>
                    <a:pt x="78" y="76"/>
                    <a:pt x="78" y="76"/>
                  </a:cubicBezTo>
                  <a:cubicBezTo>
                    <a:pt x="78" y="76"/>
                    <a:pt x="78" y="76"/>
                    <a:pt x="78" y="77"/>
                  </a:cubicBezTo>
                  <a:cubicBezTo>
                    <a:pt x="78" y="78"/>
                    <a:pt x="78" y="78"/>
                    <a:pt x="78" y="79"/>
                  </a:cubicBezTo>
                  <a:lnTo>
                    <a:pt x="78" y="79"/>
                  </a:lnTo>
                  <a:cubicBezTo>
                    <a:pt x="74" y="57"/>
                    <a:pt x="79" y="40"/>
                    <a:pt x="66" y="9"/>
                  </a:cubicBezTo>
                  <a:cubicBezTo>
                    <a:pt x="61" y="3"/>
                    <a:pt x="54" y="0"/>
                    <a:pt x="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59"/>
            <p:cNvSpPr/>
            <p:nvPr/>
          </p:nvSpPr>
          <p:spPr>
            <a:xfrm>
              <a:off x="6720675" y="4336025"/>
              <a:ext cx="2650" cy="6325"/>
            </a:xfrm>
            <a:custGeom>
              <a:rect b="b" l="l" r="r" t="t"/>
              <a:pathLst>
                <a:path extrusionOk="0" h="253" w="106">
                  <a:moveTo>
                    <a:pt x="25" y="1"/>
                  </a:moveTo>
                  <a:cubicBezTo>
                    <a:pt x="13" y="1"/>
                    <a:pt x="1" y="12"/>
                    <a:pt x="5" y="26"/>
                  </a:cubicBezTo>
                  <a:cubicBezTo>
                    <a:pt x="19" y="108"/>
                    <a:pt x="63" y="181"/>
                    <a:pt x="106" y="252"/>
                  </a:cubicBezTo>
                  <a:cubicBezTo>
                    <a:pt x="81" y="171"/>
                    <a:pt x="57" y="90"/>
                    <a:pt x="40" y="9"/>
                  </a:cubicBezTo>
                  <a:cubicBezTo>
                    <a:pt x="36" y="3"/>
                    <a:pt x="31" y="1"/>
                    <a:pt x="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59"/>
            <p:cNvSpPr/>
            <p:nvPr/>
          </p:nvSpPr>
          <p:spPr>
            <a:xfrm>
              <a:off x="6719975" y="4337850"/>
              <a:ext cx="1300" cy="2425"/>
            </a:xfrm>
            <a:custGeom>
              <a:rect b="b" l="l" r="r" t="t"/>
              <a:pathLst>
                <a:path extrusionOk="0" h="97" w="52">
                  <a:moveTo>
                    <a:pt x="10" y="1"/>
                  </a:moveTo>
                  <a:cubicBezTo>
                    <a:pt x="5" y="1"/>
                    <a:pt x="1" y="5"/>
                    <a:pt x="2" y="10"/>
                  </a:cubicBezTo>
                  <a:cubicBezTo>
                    <a:pt x="13" y="41"/>
                    <a:pt x="32" y="70"/>
                    <a:pt x="51" y="97"/>
                  </a:cubicBezTo>
                  <a:cubicBezTo>
                    <a:pt x="39" y="67"/>
                    <a:pt x="29" y="35"/>
                    <a:pt x="16" y="4"/>
                  </a:cubicBezTo>
                  <a:cubicBezTo>
                    <a:pt x="15" y="2"/>
                    <a:pt x="13" y="1"/>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59"/>
            <p:cNvSpPr/>
            <p:nvPr/>
          </p:nvSpPr>
          <p:spPr>
            <a:xfrm>
              <a:off x="6927425" y="4262800"/>
              <a:ext cx="37700" cy="37600"/>
            </a:xfrm>
            <a:custGeom>
              <a:rect b="b" l="l" r="r" t="t"/>
              <a:pathLst>
                <a:path extrusionOk="0" h="1504" w="1508">
                  <a:moveTo>
                    <a:pt x="163" y="1"/>
                  </a:moveTo>
                  <a:cubicBezTo>
                    <a:pt x="159" y="1"/>
                    <a:pt x="154" y="1"/>
                    <a:pt x="150" y="2"/>
                  </a:cubicBezTo>
                  <a:cubicBezTo>
                    <a:pt x="124" y="8"/>
                    <a:pt x="106" y="34"/>
                    <a:pt x="105" y="60"/>
                  </a:cubicBezTo>
                  <a:cubicBezTo>
                    <a:pt x="99" y="57"/>
                    <a:pt x="91" y="55"/>
                    <a:pt x="84" y="55"/>
                  </a:cubicBezTo>
                  <a:cubicBezTo>
                    <a:pt x="70" y="55"/>
                    <a:pt x="56" y="61"/>
                    <a:pt x="40" y="74"/>
                  </a:cubicBezTo>
                  <a:cubicBezTo>
                    <a:pt x="0" y="127"/>
                    <a:pt x="33" y="152"/>
                    <a:pt x="47" y="177"/>
                  </a:cubicBezTo>
                  <a:cubicBezTo>
                    <a:pt x="85" y="217"/>
                    <a:pt x="123" y="257"/>
                    <a:pt x="162" y="297"/>
                  </a:cubicBezTo>
                  <a:cubicBezTo>
                    <a:pt x="154" y="292"/>
                    <a:pt x="147" y="289"/>
                    <a:pt x="136" y="289"/>
                  </a:cubicBezTo>
                  <a:cubicBezTo>
                    <a:pt x="136" y="289"/>
                    <a:pt x="135" y="289"/>
                    <a:pt x="135" y="289"/>
                  </a:cubicBezTo>
                  <a:cubicBezTo>
                    <a:pt x="92" y="289"/>
                    <a:pt x="60" y="338"/>
                    <a:pt x="80" y="376"/>
                  </a:cubicBezTo>
                  <a:cubicBezTo>
                    <a:pt x="105" y="415"/>
                    <a:pt x="144" y="463"/>
                    <a:pt x="190" y="518"/>
                  </a:cubicBezTo>
                  <a:lnTo>
                    <a:pt x="183" y="514"/>
                  </a:lnTo>
                  <a:cubicBezTo>
                    <a:pt x="178" y="512"/>
                    <a:pt x="173" y="512"/>
                    <a:pt x="168" y="512"/>
                  </a:cubicBezTo>
                  <a:cubicBezTo>
                    <a:pt x="134" y="512"/>
                    <a:pt x="101" y="545"/>
                    <a:pt x="108" y="580"/>
                  </a:cubicBezTo>
                  <a:cubicBezTo>
                    <a:pt x="111" y="596"/>
                    <a:pt x="122" y="611"/>
                    <a:pt x="131" y="625"/>
                  </a:cubicBezTo>
                  <a:cubicBezTo>
                    <a:pt x="212" y="734"/>
                    <a:pt x="307" y="836"/>
                    <a:pt x="404" y="934"/>
                  </a:cubicBezTo>
                  <a:cubicBezTo>
                    <a:pt x="590" y="1128"/>
                    <a:pt x="817" y="1277"/>
                    <a:pt x="1044" y="1420"/>
                  </a:cubicBezTo>
                  <a:cubicBezTo>
                    <a:pt x="770" y="1182"/>
                    <a:pt x="526" y="929"/>
                    <a:pt x="302" y="646"/>
                  </a:cubicBezTo>
                  <a:lnTo>
                    <a:pt x="302" y="646"/>
                  </a:lnTo>
                  <a:cubicBezTo>
                    <a:pt x="366" y="716"/>
                    <a:pt x="433" y="786"/>
                    <a:pt x="493" y="841"/>
                  </a:cubicBezTo>
                  <a:cubicBezTo>
                    <a:pt x="746" y="1080"/>
                    <a:pt x="1044" y="1275"/>
                    <a:pt x="1310" y="1491"/>
                  </a:cubicBezTo>
                  <a:cubicBezTo>
                    <a:pt x="953" y="1096"/>
                    <a:pt x="535" y="759"/>
                    <a:pt x="205" y="339"/>
                  </a:cubicBezTo>
                  <a:lnTo>
                    <a:pt x="205" y="339"/>
                  </a:lnTo>
                  <a:cubicBezTo>
                    <a:pt x="415" y="545"/>
                    <a:pt x="644" y="733"/>
                    <a:pt x="865" y="926"/>
                  </a:cubicBezTo>
                  <a:cubicBezTo>
                    <a:pt x="1086" y="1112"/>
                    <a:pt x="1293" y="1313"/>
                    <a:pt x="1508" y="1503"/>
                  </a:cubicBezTo>
                  <a:cubicBezTo>
                    <a:pt x="1334" y="1308"/>
                    <a:pt x="1172" y="1101"/>
                    <a:pt x="992" y="910"/>
                  </a:cubicBezTo>
                  <a:cubicBezTo>
                    <a:pt x="803" y="708"/>
                    <a:pt x="591" y="528"/>
                    <a:pt x="389" y="340"/>
                  </a:cubicBezTo>
                  <a:cubicBezTo>
                    <a:pt x="334" y="291"/>
                    <a:pt x="281" y="240"/>
                    <a:pt x="230" y="188"/>
                  </a:cubicBezTo>
                  <a:lnTo>
                    <a:pt x="230" y="188"/>
                  </a:lnTo>
                  <a:cubicBezTo>
                    <a:pt x="617" y="477"/>
                    <a:pt x="1040" y="849"/>
                    <a:pt x="1418" y="1214"/>
                  </a:cubicBezTo>
                  <a:cubicBezTo>
                    <a:pt x="1172" y="901"/>
                    <a:pt x="917" y="591"/>
                    <a:pt x="612" y="333"/>
                  </a:cubicBezTo>
                  <a:lnTo>
                    <a:pt x="612" y="333"/>
                  </a:lnTo>
                  <a:cubicBezTo>
                    <a:pt x="884" y="513"/>
                    <a:pt x="1106" y="702"/>
                    <a:pt x="1368" y="956"/>
                  </a:cubicBezTo>
                  <a:cubicBezTo>
                    <a:pt x="1177" y="705"/>
                    <a:pt x="968" y="467"/>
                    <a:pt x="721" y="271"/>
                  </a:cubicBezTo>
                  <a:lnTo>
                    <a:pt x="721" y="271"/>
                  </a:lnTo>
                  <a:cubicBezTo>
                    <a:pt x="848" y="344"/>
                    <a:pt x="978" y="435"/>
                    <a:pt x="1075" y="510"/>
                  </a:cubicBezTo>
                  <a:cubicBezTo>
                    <a:pt x="1159" y="575"/>
                    <a:pt x="1285" y="674"/>
                    <a:pt x="1364" y="769"/>
                  </a:cubicBezTo>
                  <a:cubicBezTo>
                    <a:pt x="1255" y="595"/>
                    <a:pt x="1115" y="438"/>
                    <a:pt x="955" y="307"/>
                  </a:cubicBezTo>
                  <a:lnTo>
                    <a:pt x="955" y="307"/>
                  </a:lnTo>
                  <a:cubicBezTo>
                    <a:pt x="1113" y="407"/>
                    <a:pt x="1264" y="489"/>
                    <a:pt x="1369" y="638"/>
                  </a:cubicBezTo>
                  <a:cubicBezTo>
                    <a:pt x="1282" y="437"/>
                    <a:pt x="1096" y="288"/>
                    <a:pt x="911" y="180"/>
                  </a:cubicBezTo>
                  <a:cubicBezTo>
                    <a:pt x="904" y="176"/>
                    <a:pt x="897" y="174"/>
                    <a:pt x="891" y="174"/>
                  </a:cubicBezTo>
                  <a:cubicBezTo>
                    <a:pt x="866" y="174"/>
                    <a:pt x="843" y="198"/>
                    <a:pt x="849" y="224"/>
                  </a:cubicBezTo>
                  <a:cubicBezTo>
                    <a:pt x="803" y="189"/>
                    <a:pt x="755" y="157"/>
                    <a:pt x="706" y="128"/>
                  </a:cubicBezTo>
                  <a:cubicBezTo>
                    <a:pt x="673" y="112"/>
                    <a:pt x="629" y="77"/>
                    <a:pt x="591" y="77"/>
                  </a:cubicBezTo>
                  <a:cubicBezTo>
                    <a:pt x="574" y="77"/>
                    <a:pt x="557" y="84"/>
                    <a:pt x="544" y="105"/>
                  </a:cubicBezTo>
                  <a:cubicBezTo>
                    <a:pt x="539" y="116"/>
                    <a:pt x="536" y="127"/>
                    <a:pt x="536" y="136"/>
                  </a:cubicBezTo>
                  <a:cubicBezTo>
                    <a:pt x="478" y="97"/>
                    <a:pt x="423" y="65"/>
                    <a:pt x="385" y="57"/>
                  </a:cubicBezTo>
                  <a:cubicBezTo>
                    <a:pt x="359" y="57"/>
                    <a:pt x="335" y="76"/>
                    <a:pt x="328" y="102"/>
                  </a:cubicBezTo>
                  <a:cubicBezTo>
                    <a:pt x="316" y="93"/>
                    <a:pt x="303" y="82"/>
                    <a:pt x="291" y="74"/>
                  </a:cubicBezTo>
                  <a:cubicBezTo>
                    <a:pt x="249" y="50"/>
                    <a:pt x="212" y="1"/>
                    <a:pt x="1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59"/>
            <p:cNvSpPr/>
            <p:nvPr/>
          </p:nvSpPr>
          <p:spPr>
            <a:xfrm>
              <a:off x="6950475" y="4265325"/>
              <a:ext cx="12975" cy="10600"/>
            </a:xfrm>
            <a:custGeom>
              <a:rect b="b" l="l" r="r" t="t"/>
              <a:pathLst>
                <a:path extrusionOk="0" h="424" w="519">
                  <a:moveTo>
                    <a:pt x="70" y="1"/>
                  </a:moveTo>
                  <a:cubicBezTo>
                    <a:pt x="55" y="1"/>
                    <a:pt x="45" y="7"/>
                    <a:pt x="45" y="27"/>
                  </a:cubicBezTo>
                  <a:cubicBezTo>
                    <a:pt x="2" y="33"/>
                    <a:pt x="0" y="95"/>
                    <a:pt x="44" y="108"/>
                  </a:cubicBezTo>
                  <a:cubicBezTo>
                    <a:pt x="213" y="202"/>
                    <a:pt x="390" y="287"/>
                    <a:pt x="518" y="423"/>
                  </a:cubicBezTo>
                  <a:cubicBezTo>
                    <a:pt x="460" y="316"/>
                    <a:pt x="368" y="234"/>
                    <a:pt x="273" y="159"/>
                  </a:cubicBezTo>
                  <a:cubicBezTo>
                    <a:pt x="246" y="140"/>
                    <a:pt x="220" y="120"/>
                    <a:pt x="194" y="102"/>
                  </a:cubicBezTo>
                  <a:lnTo>
                    <a:pt x="194" y="102"/>
                  </a:lnTo>
                  <a:cubicBezTo>
                    <a:pt x="280" y="138"/>
                    <a:pt x="384" y="184"/>
                    <a:pt x="477" y="259"/>
                  </a:cubicBezTo>
                  <a:cubicBezTo>
                    <a:pt x="402" y="161"/>
                    <a:pt x="299" y="86"/>
                    <a:pt x="184" y="40"/>
                  </a:cubicBezTo>
                  <a:cubicBezTo>
                    <a:pt x="164" y="34"/>
                    <a:pt x="104" y="1"/>
                    <a:pt x="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59"/>
            <p:cNvSpPr/>
            <p:nvPr/>
          </p:nvSpPr>
          <p:spPr>
            <a:xfrm>
              <a:off x="6930975" y="4282525"/>
              <a:ext cx="16850" cy="14350"/>
            </a:xfrm>
            <a:custGeom>
              <a:rect b="b" l="l" r="r" t="t"/>
              <a:pathLst>
                <a:path extrusionOk="0" h="574" w="674">
                  <a:moveTo>
                    <a:pt x="61" y="1"/>
                  </a:moveTo>
                  <a:cubicBezTo>
                    <a:pt x="27" y="1"/>
                    <a:pt x="1" y="41"/>
                    <a:pt x="16" y="71"/>
                  </a:cubicBezTo>
                  <a:cubicBezTo>
                    <a:pt x="49" y="131"/>
                    <a:pt x="182" y="245"/>
                    <a:pt x="270" y="315"/>
                  </a:cubicBezTo>
                  <a:cubicBezTo>
                    <a:pt x="398" y="411"/>
                    <a:pt x="527" y="507"/>
                    <a:pt x="674" y="573"/>
                  </a:cubicBezTo>
                  <a:cubicBezTo>
                    <a:pt x="470" y="409"/>
                    <a:pt x="284" y="213"/>
                    <a:pt x="104" y="19"/>
                  </a:cubicBezTo>
                  <a:cubicBezTo>
                    <a:pt x="88" y="8"/>
                    <a:pt x="102" y="7"/>
                    <a:pt x="63" y="1"/>
                  </a:cubicBezTo>
                  <a:cubicBezTo>
                    <a:pt x="62" y="1"/>
                    <a:pt x="62" y="1"/>
                    <a:pt x="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59"/>
            <p:cNvSpPr/>
            <p:nvPr/>
          </p:nvSpPr>
          <p:spPr>
            <a:xfrm>
              <a:off x="6931075" y="4286325"/>
              <a:ext cx="12575" cy="10700"/>
            </a:xfrm>
            <a:custGeom>
              <a:rect b="b" l="l" r="r" t="t"/>
              <a:pathLst>
                <a:path extrusionOk="0" h="428" w="503">
                  <a:moveTo>
                    <a:pt x="44" y="1"/>
                  </a:moveTo>
                  <a:cubicBezTo>
                    <a:pt x="22" y="1"/>
                    <a:pt x="1" y="18"/>
                    <a:pt x="2" y="42"/>
                  </a:cubicBezTo>
                  <a:cubicBezTo>
                    <a:pt x="2" y="70"/>
                    <a:pt x="28" y="86"/>
                    <a:pt x="45" y="103"/>
                  </a:cubicBezTo>
                  <a:cubicBezTo>
                    <a:pt x="183" y="232"/>
                    <a:pt x="341" y="333"/>
                    <a:pt x="502" y="428"/>
                  </a:cubicBezTo>
                  <a:cubicBezTo>
                    <a:pt x="361" y="288"/>
                    <a:pt x="215" y="153"/>
                    <a:pt x="74" y="14"/>
                  </a:cubicBezTo>
                  <a:cubicBezTo>
                    <a:pt x="65" y="5"/>
                    <a:pt x="55" y="1"/>
                    <a:pt x="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59"/>
            <p:cNvSpPr/>
            <p:nvPr/>
          </p:nvSpPr>
          <p:spPr>
            <a:xfrm>
              <a:off x="6931350" y="4289325"/>
              <a:ext cx="8200" cy="7750"/>
            </a:xfrm>
            <a:custGeom>
              <a:rect b="b" l="l" r="r" t="t"/>
              <a:pathLst>
                <a:path extrusionOk="0" h="310" w="328">
                  <a:moveTo>
                    <a:pt x="35" y="1"/>
                  </a:moveTo>
                  <a:cubicBezTo>
                    <a:pt x="31" y="1"/>
                    <a:pt x="26" y="2"/>
                    <a:pt x="21" y="5"/>
                  </a:cubicBezTo>
                  <a:cubicBezTo>
                    <a:pt x="5" y="14"/>
                    <a:pt x="1" y="40"/>
                    <a:pt x="16" y="55"/>
                  </a:cubicBezTo>
                  <a:cubicBezTo>
                    <a:pt x="111" y="151"/>
                    <a:pt x="218" y="231"/>
                    <a:pt x="327" y="310"/>
                  </a:cubicBezTo>
                  <a:cubicBezTo>
                    <a:pt x="247" y="211"/>
                    <a:pt x="162" y="115"/>
                    <a:pt x="72" y="23"/>
                  </a:cubicBezTo>
                  <a:cubicBezTo>
                    <a:pt x="62" y="12"/>
                    <a:pt x="49"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59"/>
            <p:cNvSpPr/>
            <p:nvPr/>
          </p:nvSpPr>
          <p:spPr>
            <a:xfrm>
              <a:off x="6929700" y="4290350"/>
              <a:ext cx="7000" cy="7150"/>
            </a:xfrm>
            <a:custGeom>
              <a:rect b="b" l="l" r="r" t="t"/>
              <a:pathLst>
                <a:path extrusionOk="0" h="286" w="280">
                  <a:moveTo>
                    <a:pt x="24" y="0"/>
                  </a:moveTo>
                  <a:cubicBezTo>
                    <a:pt x="12" y="0"/>
                    <a:pt x="2" y="7"/>
                    <a:pt x="1" y="25"/>
                  </a:cubicBezTo>
                  <a:cubicBezTo>
                    <a:pt x="1" y="35"/>
                    <a:pt x="6" y="41"/>
                    <a:pt x="12" y="48"/>
                  </a:cubicBezTo>
                  <a:cubicBezTo>
                    <a:pt x="95" y="134"/>
                    <a:pt x="186" y="210"/>
                    <a:pt x="279" y="285"/>
                  </a:cubicBezTo>
                  <a:cubicBezTo>
                    <a:pt x="211" y="190"/>
                    <a:pt x="138" y="102"/>
                    <a:pt x="58" y="19"/>
                  </a:cubicBezTo>
                  <a:cubicBezTo>
                    <a:pt x="50" y="8"/>
                    <a:pt x="36" y="0"/>
                    <a:pt x="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59"/>
            <p:cNvSpPr/>
            <p:nvPr/>
          </p:nvSpPr>
          <p:spPr>
            <a:xfrm>
              <a:off x="6930100" y="4293375"/>
              <a:ext cx="4400" cy="5175"/>
            </a:xfrm>
            <a:custGeom>
              <a:rect b="b" l="l" r="r" t="t"/>
              <a:pathLst>
                <a:path extrusionOk="0" h="207" w="176">
                  <a:moveTo>
                    <a:pt x="13" y="0"/>
                  </a:moveTo>
                  <a:cubicBezTo>
                    <a:pt x="5" y="0"/>
                    <a:pt x="1" y="8"/>
                    <a:pt x="0" y="26"/>
                  </a:cubicBezTo>
                  <a:cubicBezTo>
                    <a:pt x="55" y="90"/>
                    <a:pt x="118" y="146"/>
                    <a:pt x="175" y="206"/>
                  </a:cubicBezTo>
                  <a:cubicBezTo>
                    <a:pt x="167" y="185"/>
                    <a:pt x="52" y="0"/>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59"/>
            <p:cNvSpPr/>
            <p:nvPr/>
          </p:nvSpPr>
          <p:spPr>
            <a:xfrm>
              <a:off x="6013850" y="2459875"/>
              <a:ext cx="56525" cy="57625"/>
            </a:xfrm>
            <a:custGeom>
              <a:rect b="b" l="l" r="r" t="t"/>
              <a:pathLst>
                <a:path extrusionOk="0" h="2305" w="2261">
                  <a:moveTo>
                    <a:pt x="98" y="1"/>
                  </a:moveTo>
                  <a:cubicBezTo>
                    <a:pt x="50" y="1"/>
                    <a:pt x="0" y="39"/>
                    <a:pt x="3" y="93"/>
                  </a:cubicBezTo>
                  <a:cubicBezTo>
                    <a:pt x="13" y="172"/>
                    <a:pt x="71" y="196"/>
                    <a:pt x="136" y="293"/>
                  </a:cubicBezTo>
                  <a:cubicBezTo>
                    <a:pt x="231" y="406"/>
                    <a:pt x="405" y="706"/>
                    <a:pt x="455" y="895"/>
                  </a:cubicBezTo>
                  <a:cubicBezTo>
                    <a:pt x="573" y="1278"/>
                    <a:pt x="578" y="1591"/>
                    <a:pt x="559" y="2015"/>
                  </a:cubicBezTo>
                  <a:cubicBezTo>
                    <a:pt x="554" y="2119"/>
                    <a:pt x="595" y="2221"/>
                    <a:pt x="712" y="2224"/>
                  </a:cubicBezTo>
                  <a:cubicBezTo>
                    <a:pt x="714" y="2224"/>
                    <a:pt x="716" y="2224"/>
                    <a:pt x="718" y="2224"/>
                  </a:cubicBezTo>
                  <a:cubicBezTo>
                    <a:pt x="793" y="2224"/>
                    <a:pt x="866" y="2204"/>
                    <a:pt x="942" y="2195"/>
                  </a:cubicBezTo>
                  <a:cubicBezTo>
                    <a:pt x="960" y="2191"/>
                    <a:pt x="1045" y="2179"/>
                    <a:pt x="1045" y="2179"/>
                  </a:cubicBezTo>
                  <a:cubicBezTo>
                    <a:pt x="1168" y="2163"/>
                    <a:pt x="1285" y="2154"/>
                    <a:pt x="1398" y="2154"/>
                  </a:cubicBezTo>
                  <a:cubicBezTo>
                    <a:pt x="1676" y="2154"/>
                    <a:pt x="1922" y="2204"/>
                    <a:pt x="2130" y="2294"/>
                  </a:cubicBezTo>
                  <a:cubicBezTo>
                    <a:pt x="2142" y="2301"/>
                    <a:pt x="2155" y="2305"/>
                    <a:pt x="2168" y="2305"/>
                  </a:cubicBezTo>
                  <a:cubicBezTo>
                    <a:pt x="2216" y="2305"/>
                    <a:pt x="2261" y="2257"/>
                    <a:pt x="2245" y="2206"/>
                  </a:cubicBezTo>
                  <a:cubicBezTo>
                    <a:pt x="2236" y="2167"/>
                    <a:pt x="2197" y="2153"/>
                    <a:pt x="2165" y="2138"/>
                  </a:cubicBezTo>
                  <a:cubicBezTo>
                    <a:pt x="2074" y="2096"/>
                    <a:pt x="1979" y="2066"/>
                    <a:pt x="1882" y="2041"/>
                  </a:cubicBezTo>
                  <a:cubicBezTo>
                    <a:pt x="1725" y="1999"/>
                    <a:pt x="1552" y="1985"/>
                    <a:pt x="1383" y="1985"/>
                  </a:cubicBezTo>
                  <a:cubicBezTo>
                    <a:pt x="1138" y="1985"/>
                    <a:pt x="903" y="2015"/>
                    <a:pt x="745" y="2034"/>
                  </a:cubicBezTo>
                  <a:lnTo>
                    <a:pt x="745" y="2029"/>
                  </a:lnTo>
                  <a:cubicBezTo>
                    <a:pt x="797" y="1300"/>
                    <a:pt x="676" y="578"/>
                    <a:pt x="159" y="27"/>
                  </a:cubicBezTo>
                  <a:cubicBezTo>
                    <a:pt x="142" y="9"/>
                    <a:pt x="120" y="1"/>
                    <a:pt x="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59"/>
            <p:cNvSpPr/>
            <p:nvPr/>
          </p:nvSpPr>
          <p:spPr>
            <a:xfrm>
              <a:off x="6074475" y="2570625"/>
              <a:ext cx="250" cy="275"/>
            </a:xfrm>
            <a:custGeom>
              <a:rect b="b" l="l" r="r" t="t"/>
              <a:pathLst>
                <a:path extrusionOk="0" h="11" w="10">
                  <a:moveTo>
                    <a:pt x="9" y="1"/>
                  </a:moveTo>
                  <a:lnTo>
                    <a:pt x="9" y="1"/>
                  </a:lnTo>
                  <a:cubicBezTo>
                    <a:pt x="8" y="2"/>
                    <a:pt x="7" y="3"/>
                    <a:pt x="7" y="4"/>
                  </a:cubicBezTo>
                  <a:lnTo>
                    <a:pt x="7" y="4"/>
                  </a:lnTo>
                  <a:cubicBezTo>
                    <a:pt x="8" y="3"/>
                    <a:pt x="8" y="2"/>
                    <a:pt x="9" y="1"/>
                  </a:cubicBezTo>
                  <a:close/>
                  <a:moveTo>
                    <a:pt x="7" y="4"/>
                  </a:moveTo>
                  <a:cubicBezTo>
                    <a:pt x="6" y="4"/>
                    <a:pt x="6" y="4"/>
                    <a:pt x="6" y="4"/>
                  </a:cubicBezTo>
                  <a:cubicBezTo>
                    <a:pt x="2" y="9"/>
                    <a:pt x="1" y="11"/>
                    <a:pt x="1" y="11"/>
                  </a:cubicBezTo>
                  <a:cubicBezTo>
                    <a:pt x="1" y="11"/>
                    <a:pt x="3" y="8"/>
                    <a:pt x="7"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59"/>
            <p:cNvSpPr/>
            <p:nvPr/>
          </p:nvSpPr>
          <p:spPr>
            <a:xfrm>
              <a:off x="6045425" y="2719950"/>
              <a:ext cx="100" cy="125"/>
            </a:xfrm>
            <a:custGeom>
              <a:rect b="b" l="l" r="r" t="t"/>
              <a:pathLst>
                <a:path extrusionOk="0" h="5" w="4">
                  <a:moveTo>
                    <a:pt x="0" y="1"/>
                  </a:moveTo>
                  <a:lnTo>
                    <a:pt x="3" y="4"/>
                  </a:lnTo>
                  <a:lnTo>
                    <a:pt x="3" y="4"/>
                  </a:lnTo>
                  <a:cubicBezTo>
                    <a:pt x="2" y="4"/>
                    <a:pt x="2" y="3"/>
                    <a:pt x="2" y="3"/>
                  </a:cubicBezTo>
                  <a:cubicBezTo>
                    <a:pt x="1" y="3"/>
                    <a:pt x="1" y="1"/>
                    <a:pt x="0" y="1"/>
                  </a:cubicBezTo>
                  <a:close/>
                  <a:moveTo>
                    <a:pt x="3" y="4"/>
                  </a:moveTo>
                  <a:cubicBezTo>
                    <a:pt x="3" y="4"/>
                    <a:pt x="3" y="5"/>
                    <a:pt x="3" y="5"/>
                  </a:cubicBezTo>
                  <a:lnTo>
                    <a:pt x="3" y="4"/>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59"/>
            <p:cNvSpPr/>
            <p:nvPr/>
          </p:nvSpPr>
          <p:spPr>
            <a:xfrm>
              <a:off x="5978950" y="2530375"/>
              <a:ext cx="109200" cy="327500"/>
            </a:xfrm>
            <a:custGeom>
              <a:rect b="b" l="l" r="r" t="t"/>
              <a:pathLst>
                <a:path extrusionOk="0" h="13100" w="4368">
                  <a:moveTo>
                    <a:pt x="3537" y="180"/>
                  </a:moveTo>
                  <a:cubicBezTo>
                    <a:pt x="3594" y="180"/>
                    <a:pt x="3651" y="187"/>
                    <a:pt x="3702" y="208"/>
                  </a:cubicBezTo>
                  <a:cubicBezTo>
                    <a:pt x="3825" y="244"/>
                    <a:pt x="4026" y="415"/>
                    <a:pt x="4103" y="554"/>
                  </a:cubicBezTo>
                  <a:cubicBezTo>
                    <a:pt x="4180" y="688"/>
                    <a:pt x="4197" y="981"/>
                    <a:pt x="4158" y="1141"/>
                  </a:cubicBezTo>
                  <a:cubicBezTo>
                    <a:pt x="4154" y="1150"/>
                    <a:pt x="4150" y="1160"/>
                    <a:pt x="4148" y="1168"/>
                  </a:cubicBezTo>
                  <a:cubicBezTo>
                    <a:pt x="4107" y="991"/>
                    <a:pt x="3965" y="848"/>
                    <a:pt x="3747" y="846"/>
                  </a:cubicBezTo>
                  <a:cubicBezTo>
                    <a:pt x="3568" y="846"/>
                    <a:pt x="3406" y="936"/>
                    <a:pt x="3246" y="1007"/>
                  </a:cubicBezTo>
                  <a:cubicBezTo>
                    <a:pt x="3094" y="1091"/>
                    <a:pt x="2882" y="1177"/>
                    <a:pt x="2805" y="1187"/>
                  </a:cubicBezTo>
                  <a:cubicBezTo>
                    <a:pt x="2791" y="1190"/>
                    <a:pt x="2777" y="1191"/>
                    <a:pt x="2764" y="1191"/>
                  </a:cubicBezTo>
                  <a:cubicBezTo>
                    <a:pt x="2633" y="1191"/>
                    <a:pt x="2558" y="1085"/>
                    <a:pt x="2558" y="962"/>
                  </a:cubicBezTo>
                  <a:cubicBezTo>
                    <a:pt x="2579" y="820"/>
                    <a:pt x="2660" y="671"/>
                    <a:pt x="2767" y="533"/>
                  </a:cubicBezTo>
                  <a:cubicBezTo>
                    <a:pt x="2801" y="498"/>
                    <a:pt x="2836" y="466"/>
                    <a:pt x="2886" y="423"/>
                  </a:cubicBezTo>
                  <a:cubicBezTo>
                    <a:pt x="3007" y="322"/>
                    <a:pt x="3126" y="231"/>
                    <a:pt x="3313" y="203"/>
                  </a:cubicBezTo>
                  <a:cubicBezTo>
                    <a:pt x="3378" y="193"/>
                    <a:pt x="3457" y="180"/>
                    <a:pt x="3537" y="180"/>
                  </a:cubicBezTo>
                  <a:close/>
                  <a:moveTo>
                    <a:pt x="1385" y="1632"/>
                  </a:moveTo>
                  <a:lnTo>
                    <a:pt x="1385" y="1632"/>
                  </a:lnTo>
                  <a:cubicBezTo>
                    <a:pt x="1431" y="1640"/>
                    <a:pt x="1544" y="1703"/>
                    <a:pt x="1650" y="1826"/>
                  </a:cubicBezTo>
                  <a:cubicBezTo>
                    <a:pt x="1733" y="1945"/>
                    <a:pt x="1758" y="2000"/>
                    <a:pt x="1790" y="2104"/>
                  </a:cubicBezTo>
                  <a:cubicBezTo>
                    <a:pt x="1877" y="2406"/>
                    <a:pt x="1828" y="2686"/>
                    <a:pt x="1699" y="3041"/>
                  </a:cubicBezTo>
                  <a:cubicBezTo>
                    <a:pt x="1648" y="3165"/>
                    <a:pt x="1549" y="3341"/>
                    <a:pt x="1450" y="3520"/>
                  </a:cubicBezTo>
                  <a:cubicBezTo>
                    <a:pt x="1368" y="3624"/>
                    <a:pt x="1291" y="3732"/>
                    <a:pt x="1221" y="3844"/>
                  </a:cubicBezTo>
                  <a:cubicBezTo>
                    <a:pt x="1252" y="3726"/>
                    <a:pt x="1282" y="3607"/>
                    <a:pt x="1308" y="3488"/>
                  </a:cubicBezTo>
                  <a:cubicBezTo>
                    <a:pt x="1389" y="3151"/>
                    <a:pt x="1417" y="2805"/>
                    <a:pt x="1419" y="2460"/>
                  </a:cubicBezTo>
                  <a:cubicBezTo>
                    <a:pt x="1421" y="2240"/>
                    <a:pt x="1409" y="2022"/>
                    <a:pt x="1389" y="1802"/>
                  </a:cubicBezTo>
                  <a:cubicBezTo>
                    <a:pt x="1384" y="1729"/>
                    <a:pt x="1377" y="1669"/>
                    <a:pt x="1385" y="1632"/>
                  </a:cubicBezTo>
                  <a:close/>
                  <a:moveTo>
                    <a:pt x="3350" y="3204"/>
                  </a:moveTo>
                  <a:cubicBezTo>
                    <a:pt x="3185" y="3451"/>
                    <a:pt x="2930" y="3708"/>
                    <a:pt x="2727" y="3853"/>
                  </a:cubicBezTo>
                  <a:cubicBezTo>
                    <a:pt x="2317" y="4146"/>
                    <a:pt x="1835" y="4337"/>
                    <a:pt x="1467" y="4688"/>
                  </a:cubicBezTo>
                  <a:cubicBezTo>
                    <a:pt x="1280" y="4870"/>
                    <a:pt x="1117" y="5102"/>
                    <a:pt x="1027" y="5348"/>
                  </a:cubicBezTo>
                  <a:cubicBezTo>
                    <a:pt x="1028" y="5338"/>
                    <a:pt x="1029" y="5328"/>
                    <a:pt x="1030" y="5318"/>
                  </a:cubicBezTo>
                  <a:lnTo>
                    <a:pt x="1030" y="5315"/>
                  </a:lnTo>
                  <a:cubicBezTo>
                    <a:pt x="1047" y="5197"/>
                    <a:pt x="1048" y="5130"/>
                    <a:pt x="1087" y="4931"/>
                  </a:cubicBezTo>
                  <a:cubicBezTo>
                    <a:pt x="1164" y="4610"/>
                    <a:pt x="1233" y="4399"/>
                    <a:pt x="1425" y="4131"/>
                  </a:cubicBezTo>
                  <a:cubicBezTo>
                    <a:pt x="1564" y="3937"/>
                    <a:pt x="1702" y="3773"/>
                    <a:pt x="1920" y="3652"/>
                  </a:cubicBezTo>
                  <a:cubicBezTo>
                    <a:pt x="2218" y="3483"/>
                    <a:pt x="2445" y="3397"/>
                    <a:pt x="2795" y="3319"/>
                  </a:cubicBezTo>
                  <a:cubicBezTo>
                    <a:pt x="2979" y="3277"/>
                    <a:pt x="3167" y="3250"/>
                    <a:pt x="3350" y="3204"/>
                  </a:cubicBezTo>
                  <a:close/>
                  <a:moveTo>
                    <a:pt x="3581" y="4905"/>
                  </a:moveTo>
                  <a:cubicBezTo>
                    <a:pt x="3728" y="4917"/>
                    <a:pt x="3907" y="5085"/>
                    <a:pt x="3954" y="5357"/>
                  </a:cubicBezTo>
                  <a:cubicBezTo>
                    <a:pt x="3986" y="5557"/>
                    <a:pt x="3908" y="5998"/>
                    <a:pt x="3793" y="6207"/>
                  </a:cubicBezTo>
                  <a:cubicBezTo>
                    <a:pt x="3696" y="6398"/>
                    <a:pt x="3625" y="6471"/>
                    <a:pt x="3464" y="6625"/>
                  </a:cubicBezTo>
                  <a:cubicBezTo>
                    <a:pt x="3292" y="6790"/>
                    <a:pt x="3072" y="6934"/>
                    <a:pt x="2889" y="7000"/>
                  </a:cubicBezTo>
                  <a:cubicBezTo>
                    <a:pt x="2709" y="7064"/>
                    <a:pt x="2534" y="7096"/>
                    <a:pt x="2363" y="7096"/>
                  </a:cubicBezTo>
                  <a:cubicBezTo>
                    <a:pt x="2258" y="7096"/>
                    <a:pt x="2155" y="7084"/>
                    <a:pt x="2053" y="7061"/>
                  </a:cubicBezTo>
                  <a:cubicBezTo>
                    <a:pt x="1931" y="7021"/>
                    <a:pt x="1818" y="6966"/>
                    <a:pt x="1714" y="6897"/>
                  </a:cubicBezTo>
                  <a:lnTo>
                    <a:pt x="1714" y="6897"/>
                  </a:lnTo>
                  <a:cubicBezTo>
                    <a:pt x="1734" y="6899"/>
                    <a:pt x="1755" y="6900"/>
                    <a:pt x="1777" y="6900"/>
                  </a:cubicBezTo>
                  <a:cubicBezTo>
                    <a:pt x="1783" y="6900"/>
                    <a:pt x="1789" y="6900"/>
                    <a:pt x="1795" y="6900"/>
                  </a:cubicBezTo>
                  <a:cubicBezTo>
                    <a:pt x="2017" y="6900"/>
                    <a:pt x="2206" y="6754"/>
                    <a:pt x="2345" y="6594"/>
                  </a:cubicBezTo>
                  <a:cubicBezTo>
                    <a:pt x="2875" y="6014"/>
                    <a:pt x="2894" y="4913"/>
                    <a:pt x="3581" y="4905"/>
                  </a:cubicBezTo>
                  <a:close/>
                  <a:moveTo>
                    <a:pt x="2255" y="7411"/>
                  </a:moveTo>
                  <a:cubicBezTo>
                    <a:pt x="2293" y="7411"/>
                    <a:pt x="2330" y="7414"/>
                    <a:pt x="2367" y="7421"/>
                  </a:cubicBezTo>
                  <a:cubicBezTo>
                    <a:pt x="2325" y="7443"/>
                    <a:pt x="2286" y="7470"/>
                    <a:pt x="2253" y="7501"/>
                  </a:cubicBezTo>
                  <a:cubicBezTo>
                    <a:pt x="2027" y="7714"/>
                    <a:pt x="1944" y="8025"/>
                    <a:pt x="1907" y="8323"/>
                  </a:cubicBezTo>
                  <a:cubicBezTo>
                    <a:pt x="1872" y="8545"/>
                    <a:pt x="1797" y="8675"/>
                    <a:pt x="1719" y="8694"/>
                  </a:cubicBezTo>
                  <a:cubicBezTo>
                    <a:pt x="1678" y="8705"/>
                    <a:pt x="1670" y="8706"/>
                    <a:pt x="1664" y="8706"/>
                  </a:cubicBezTo>
                  <a:cubicBezTo>
                    <a:pt x="1662" y="8706"/>
                    <a:pt x="1660" y="8706"/>
                    <a:pt x="1657" y="8706"/>
                  </a:cubicBezTo>
                  <a:cubicBezTo>
                    <a:pt x="1655" y="8706"/>
                    <a:pt x="1653" y="8706"/>
                    <a:pt x="1651" y="8706"/>
                  </a:cubicBezTo>
                  <a:cubicBezTo>
                    <a:pt x="1641" y="8705"/>
                    <a:pt x="1629" y="8703"/>
                    <a:pt x="1617" y="8699"/>
                  </a:cubicBezTo>
                  <a:cubicBezTo>
                    <a:pt x="1593" y="8688"/>
                    <a:pt x="1580" y="8690"/>
                    <a:pt x="1522" y="8626"/>
                  </a:cubicBezTo>
                  <a:cubicBezTo>
                    <a:pt x="1483" y="8564"/>
                    <a:pt x="1490" y="8571"/>
                    <a:pt x="1475" y="8534"/>
                  </a:cubicBezTo>
                  <a:cubicBezTo>
                    <a:pt x="1459" y="8495"/>
                    <a:pt x="1450" y="8454"/>
                    <a:pt x="1442" y="8415"/>
                  </a:cubicBezTo>
                  <a:cubicBezTo>
                    <a:pt x="1442" y="8406"/>
                    <a:pt x="1441" y="8396"/>
                    <a:pt x="1441" y="8386"/>
                  </a:cubicBezTo>
                  <a:cubicBezTo>
                    <a:pt x="1439" y="8333"/>
                    <a:pt x="1437" y="8282"/>
                    <a:pt x="1440" y="8229"/>
                  </a:cubicBezTo>
                  <a:cubicBezTo>
                    <a:pt x="1440" y="8216"/>
                    <a:pt x="1442" y="8189"/>
                    <a:pt x="1442" y="8189"/>
                  </a:cubicBezTo>
                  <a:lnTo>
                    <a:pt x="1442" y="8189"/>
                  </a:lnTo>
                  <a:cubicBezTo>
                    <a:pt x="1441" y="8189"/>
                    <a:pt x="1441" y="8194"/>
                    <a:pt x="1439" y="8209"/>
                  </a:cubicBezTo>
                  <a:cubicBezTo>
                    <a:pt x="1461" y="7892"/>
                    <a:pt x="1620" y="7642"/>
                    <a:pt x="1957" y="7481"/>
                  </a:cubicBezTo>
                  <a:cubicBezTo>
                    <a:pt x="2054" y="7434"/>
                    <a:pt x="2155" y="7411"/>
                    <a:pt x="2255" y="7411"/>
                  </a:cubicBezTo>
                  <a:close/>
                  <a:moveTo>
                    <a:pt x="1129" y="9908"/>
                  </a:moveTo>
                  <a:lnTo>
                    <a:pt x="1129" y="9908"/>
                  </a:lnTo>
                  <a:cubicBezTo>
                    <a:pt x="982" y="10129"/>
                    <a:pt x="886" y="10388"/>
                    <a:pt x="858" y="10650"/>
                  </a:cubicBezTo>
                  <a:cubicBezTo>
                    <a:pt x="806" y="11013"/>
                    <a:pt x="870" y="11379"/>
                    <a:pt x="855" y="11743"/>
                  </a:cubicBezTo>
                  <a:cubicBezTo>
                    <a:pt x="832" y="12091"/>
                    <a:pt x="649" y="12515"/>
                    <a:pt x="366" y="12781"/>
                  </a:cubicBezTo>
                  <a:cubicBezTo>
                    <a:pt x="318" y="12829"/>
                    <a:pt x="274" y="12862"/>
                    <a:pt x="240" y="12882"/>
                  </a:cubicBezTo>
                  <a:cubicBezTo>
                    <a:pt x="266" y="12728"/>
                    <a:pt x="272" y="12572"/>
                    <a:pt x="267" y="12417"/>
                  </a:cubicBezTo>
                  <a:cubicBezTo>
                    <a:pt x="261" y="12046"/>
                    <a:pt x="171" y="11679"/>
                    <a:pt x="199" y="11307"/>
                  </a:cubicBezTo>
                  <a:cubicBezTo>
                    <a:pt x="210" y="11029"/>
                    <a:pt x="265" y="10804"/>
                    <a:pt x="425" y="10558"/>
                  </a:cubicBezTo>
                  <a:cubicBezTo>
                    <a:pt x="580" y="10341"/>
                    <a:pt x="860" y="10090"/>
                    <a:pt x="1129" y="9908"/>
                  </a:cubicBezTo>
                  <a:close/>
                  <a:moveTo>
                    <a:pt x="3539" y="1"/>
                  </a:moveTo>
                  <a:cubicBezTo>
                    <a:pt x="3485" y="1"/>
                    <a:pt x="3431" y="5"/>
                    <a:pt x="3378" y="12"/>
                  </a:cubicBezTo>
                  <a:cubicBezTo>
                    <a:pt x="3257" y="28"/>
                    <a:pt x="3135" y="52"/>
                    <a:pt x="3027" y="110"/>
                  </a:cubicBezTo>
                  <a:cubicBezTo>
                    <a:pt x="3026" y="110"/>
                    <a:pt x="3026" y="111"/>
                    <a:pt x="3024" y="111"/>
                  </a:cubicBezTo>
                  <a:cubicBezTo>
                    <a:pt x="3019" y="110"/>
                    <a:pt x="3012" y="109"/>
                    <a:pt x="3006" y="109"/>
                  </a:cubicBezTo>
                  <a:cubicBezTo>
                    <a:pt x="3005" y="109"/>
                    <a:pt x="3004" y="109"/>
                    <a:pt x="3003" y="109"/>
                  </a:cubicBezTo>
                  <a:cubicBezTo>
                    <a:pt x="2968" y="109"/>
                    <a:pt x="2944" y="142"/>
                    <a:pt x="2916" y="162"/>
                  </a:cubicBezTo>
                  <a:cubicBezTo>
                    <a:pt x="2908" y="167"/>
                    <a:pt x="2904" y="169"/>
                    <a:pt x="2904" y="171"/>
                  </a:cubicBezTo>
                  <a:cubicBezTo>
                    <a:pt x="2836" y="223"/>
                    <a:pt x="2755" y="280"/>
                    <a:pt x="2697" y="346"/>
                  </a:cubicBezTo>
                  <a:cubicBezTo>
                    <a:pt x="2562" y="481"/>
                    <a:pt x="2444" y="703"/>
                    <a:pt x="2408" y="815"/>
                  </a:cubicBezTo>
                  <a:cubicBezTo>
                    <a:pt x="2328" y="1010"/>
                    <a:pt x="2409" y="1247"/>
                    <a:pt x="2596" y="1346"/>
                  </a:cubicBezTo>
                  <a:cubicBezTo>
                    <a:pt x="2647" y="1372"/>
                    <a:pt x="2702" y="1382"/>
                    <a:pt x="2757" y="1382"/>
                  </a:cubicBezTo>
                  <a:cubicBezTo>
                    <a:pt x="2832" y="1382"/>
                    <a:pt x="2907" y="1363"/>
                    <a:pt x="2977" y="1340"/>
                  </a:cubicBezTo>
                  <a:cubicBezTo>
                    <a:pt x="3287" y="1236"/>
                    <a:pt x="3514" y="1040"/>
                    <a:pt x="3757" y="1040"/>
                  </a:cubicBezTo>
                  <a:cubicBezTo>
                    <a:pt x="3765" y="1040"/>
                    <a:pt x="3773" y="1041"/>
                    <a:pt x="3781" y="1041"/>
                  </a:cubicBezTo>
                  <a:cubicBezTo>
                    <a:pt x="3903" y="1044"/>
                    <a:pt x="4047" y="1201"/>
                    <a:pt x="3948" y="1425"/>
                  </a:cubicBezTo>
                  <a:cubicBezTo>
                    <a:pt x="3938" y="1453"/>
                    <a:pt x="3884" y="1548"/>
                    <a:pt x="3832" y="1619"/>
                  </a:cubicBezTo>
                  <a:lnTo>
                    <a:pt x="3835" y="1616"/>
                  </a:lnTo>
                  <a:lnTo>
                    <a:pt x="3835" y="1616"/>
                  </a:lnTo>
                  <a:cubicBezTo>
                    <a:pt x="3808" y="1659"/>
                    <a:pt x="3754" y="1705"/>
                    <a:pt x="3716" y="1749"/>
                  </a:cubicBezTo>
                  <a:cubicBezTo>
                    <a:pt x="3367" y="2040"/>
                    <a:pt x="2852" y="2272"/>
                    <a:pt x="2449" y="2583"/>
                  </a:cubicBezTo>
                  <a:cubicBezTo>
                    <a:pt x="2259" y="2722"/>
                    <a:pt x="2073" y="2874"/>
                    <a:pt x="1899" y="3037"/>
                  </a:cubicBezTo>
                  <a:cubicBezTo>
                    <a:pt x="2039" y="2677"/>
                    <a:pt x="2083" y="2267"/>
                    <a:pt x="1918" y="1909"/>
                  </a:cubicBezTo>
                  <a:cubicBezTo>
                    <a:pt x="1862" y="1790"/>
                    <a:pt x="1785" y="1675"/>
                    <a:pt x="1678" y="1595"/>
                  </a:cubicBezTo>
                  <a:cubicBezTo>
                    <a:pt x="1603" y="1534"/>
                    <a:pt x="1496" y="1456"/>
                    <a:pt x="1394" y="1456"/>
                  </a:cubicBezTo>
                  <a:cubicBezTo>
                    <a:pt x="1355" y="1456"/>
                    <a:pt x="1316" y="1468"/>
                    <a:pt x="1280" y="1496"/>
                  </a:cubicBezTo>
                  <a:cubicBezTo>
                    <a:pt x="1200" y="1574"/>
                    <a:pt x="1236" y="1693"/>
                    <a:pt x="1245" y="1790"/>
                  </a:cubicBezTo>
                  <a:cubicBezTo>
                    <a:pt x="1269" y="2035"/>
                    <a:pt x="1283" y="2280"/>
                    <a:pt x="1278" y="2527"/>
                  </a:cubicBezTo>
                  <a:cubicBezTo>
                    <a:pt x="1285" y="3250"/>
                    <a:pt x="1074" y="3943"/>
                    <a:pt x="865" y="4668"/>
                  </a:cubicBezTo>
                  <a:lnTo>
                    <a:pt x="865" y="4673"/>
                  </a:lnTo>
                  <a:cubicBezTo>
                    <a:pt x="808" y="4891"/>
                    <a:pt x="778" y="5117"/>
                    <a:pt x="781" y="5354"/>
                  </a:cubicBezTo>
                  <a:cubicBezTo>
                    <a:pt x="789" y="5660"/>
                    <a:pt x="869" y="5961"/>
                    <a:pt x="988" y="6242"/>
                  </a:cubicBezTo>
                  <a:cubicBezTo>
                    <a:pt x="1092" y="6511"/>
                    <a:pt x="1246" y="6758"/>
                    <a:pt x="1467" y="6948"/>
                  </a:cubicBezTo>
                  <a:cubicBezTo>
                    <a:pt x="1635" y="7089"/>
                    <a:pt x="1836" y="7196"/>
                    <a:pt x="2048" y="7254"/>
                  </a:cubicBezTo>
                  <a:cubicBezTo>
                    <a:pt x="2049" y="7256"/>
                    <a:pt x="2050" y="7256"/>
                    <a:pt x="2053" y="7256"/>
                  </a:cubicBezTo>
                  <a:cubicBezTo>
                    <a:pt x="1920" y="7292"/>
                    <a:pt x="1793" y="7354"/>
                    <a:pt x="1683" y="7431"/>
                  </a:cubicBezTo>
                  <a:cubicBezTo>
                    <a:pt x="1515" y="7558"/>
                    <a:pt x="1458" y="7639"/>
                    <a:pt x="1360" y="7803"/>
                  </a:cubicBezTo>
                  <a:cubicBezTo>
                    <a:pt x="1267" y="7993"/>
                    <a:pt x="1258" y="8183"/>
                    <a:pt x="1278" y="8372"/>
                  </a:cubicBezTo>
                  <a:cubicBezTo>
                    <a:pt x="1272" y="8413"/>
                    <a:pt x="1272" y="8413"/>
                    <a:pt x="1281" y="8508"/>
                  </a:cubicBezTo>
                  <a:cubicBezTo>
                    <a:pt x="1311" y="8680"/>
                    <a:pt x="1429" y="8855"/>
                    <a:pt x="1610" y="8892"/>
                  </a:cubicBezTo>
                  <a:cubicBezTo>
                    <a:pt x="1627" y="8894"/>
                    <a:pt x="1644" y="8896"/>
                    <a:pt x="1662" y="8896"/>
                  </a:cubicBezTo>
                  <a:cubicBezTo>
                    <a:pt x="1775" y="8896"/>
                    <a:pt x="1890" y="8839"/>
                    <a:pt x="1956" y="8746"/>
                  </a:cubicBezTo>
                  <a:cubicBezTo>
                    <a:pt x="2094" y="8556"/>
                    <a:pt x="2091" y="8313"/>
                    <a:pt x="2142" y="8092"/>
                  </a:cubicBezTo>
                  <a:cubicBezTo>
                    <a:pt x="2209" y="7828"/>
                    <a:pt x="2350" y="7614"/>
                    <a:pt x="2522" y="7562"/>
                  </a:cubicBezTo>
                  <a:cubicBezTo>
                    <a:pt x="2531" y="7560"/>
                    <a:pt x="2542" y="7558"/>
                    <a:pt x="2551" y="7557"/>
                  </a:cubicBezTo>
                  <a:cubicBezTo>
                    <a:pt x="2558" y="7556"/>
                    <a:pt x="2570" y="7555"/>
                    <a:pt x="2579" y="7555"/>
                  </a:cubicBezTo>
                  <a:cubicBezTo>
                    <a:pt x="2583" y="7555"/>
                    <a:pt x="2587" y="7556"/>
                    <a:pt x="2590" y="7556"/>
                  </a:cubicBezTo>
                  <a:cubicBezTo>
                    <a:pt x="2600" y="7557"/>
                    <a:pt x="2611" y="7560"/>
                    <a:pt x="2620" y="7562"/>
                  </a:cubicBezTo>
                  <a:cubicBezTo>
                    <a:pt x="2633" y="7567"/>
                    <a:pt x="2645" y="7573"/>
                    <a:pt x="2656" y="7582"/>
                  </a:cubicBezTo>
                  <a:cubicBezTo>
                    <a:pt x="2660" y="7584"/>
                    <a:pt x="2661" y="7586"/>
                    <a:pt x="2663" y="7587"/>
                  </a:cubicBezTo>
                  <a:cubicBezTo>
                    <a:pt x="2663" y="7586"/>
                    <a:pt x="2663" y="7585"/>
                    <a:pt x="2662" y="7585"/>
                  </a:cubicBezTo>
                  <a:lnTo>
                    <a:pt x="2662" y="7585"/>
                  </a:lnTo>
                  <a:cubicBezTo>
                    <a:pt x="2663" y="7586"/>
                    <a:pt x="2665" y="7587"/>
                    <a:pt x="2666" y="7588"/>
                  </a:cubicBezTo>
                  <a:cubicBezTo>
                    <a:pt x="2670" y="7591"/>
                    <a:pt x="2672" y="7593"/>
                    <a:pt x="2672" y="7593"/>
                  </a:cubicBezTo>
                  <a:cubicBezTo>
                    <a:pt x="2672" y="7593"/>
                    <a:pt x="2671" y="7592"/>
                    <a:pt x="2668" y="7591"/>
                  </a:cubicBezTo>
                  <a:lnTo>
                    <a:pt x="2668" y="7591"/>
                  </a:lnTo>
                  <a:cubicBezTo>
                    <a:pt x="2693" y="7614"/>
                    <a:pt x="2722" y="7661"/>
                    <a:pt x="2760" y="7673"/>
                  </a:cubicBezTo>
                  <a:cubicBezTo>
                    <a:pt x="2897" y="7851"/>
                    <a:pt x="2912" y="8068"/>
                    <a:pt x="2858" y="8299"/>
                  </a:cubicBezTo>
                  <a:cubicBezTo>
                    <a:pt x="2815" y="8453"/>
                    <a:pt x="2687" y="8677"/>
                    <a:pt x="2581" y="8788"/>
                  </a:cubicBezTo>
                  <a:cubicBezTo>
                    <a:pt x="2408" y="8969"/>
                    <a:pt x="2234" y="9074"/>
                    <a:pt x="1988" y="9219"/>
                  </a:cubicBezTo>
                  <a:cubicBezTo>
                    <a:pt x="1373" y="9554"/>
                    <a:pt x="709" y="9863"/>
                    <a:pt x="283" y="10445"/>
                  </a:cubicBezTo>
                  <a:cubicBezTo>
                    <a:pt x="51" y="10768"/>
                    <a:pt x="0" y="11177"/>
                    <a:pt x="13" y="11564"/>
                  </a:cubicBezTo>
                  <a:cubicBezTo>
                    <a:pt x="39" y="12009"/>
                    <a:pt x="139" y="12541"/>
                    <a:pt x="53" y="12903"/>
                  </a:cubicBezTo>
                  <a:cubicBezTo>
                    <a:pt x="13" y="13044"/>
                    <a:pt x="83" y="13100"/>
                    <a:pt x="174" y="13100"/>
                  </a:cubicBezTo>
                  <a:cubicBezTo>
                    <a:pt x="234" y="13100"/>
                    <a:pt x="304" y="13076"/>
                    <a:pt x="359" y="13036"/>
                  </a:cubicBezTo>
                  <a:cubicBezTo>
                    <a:pt x="547" y="12903"/>
                    <a:pt x="690" y="12715"/>
                    <a:pt x="810" y="12520"/>
                  </a:cubicBezTo>
                  <a:cubicBezTo>
                    <a:pt x="966" y="12251"/>
                    <a:pt x="1051" y="11938"/>
                    <a:pt x="1051" y="11628"/>
                  </a:cubicBezTo>
                  <a:cubicBezTo>
                    <a:pt x="1018" y="10866"/>
                    <a:pt x="964" y="10301"/>
                    <a:pt x="1468" y="9800"/>
                  </a:cubicBezTo>
                  <a:cubicBezTo>
                    <a:pt x="1561" y="9697"/>
                    <a:pt x="1663" y="9631"/>
                    <a:pt x="1735" y="9568"/>
                  </a:cubicBezTo>
                  <a:cubicBezTo>
                    <a:pt x="2064" y="9394"/>
                    <a:pt x="2390" y="9218"/>
                    <a:pt x="2666" y="8966"/>
                  </a:cubicBezTo>
                  <a:cubicBezTo>
                    <a:pt x="2879" y="8744"/>
                    <a:pt x="3048" y="8451"/>
                    <a:pt x="3069" y="8139"/>
                  </a:cubicBezTo>
                  <a:cubicBezTo>
                    <a:pt x="3072" y="7993"/>
                    <a:pt x="3058" y="7840"/>
                    <a:pt x="2996" y="7705"/>
                  </a:cubicBezTo>
                  <a:cubicBezTo>
                    <a:pt x="2902" y="7512"/>
                    <a:pt x="2732" y="7355"/>
                    <a:pt x="2532" y="7275"/>
                  </a:cubicBezTo>
                  <a:cubicBezTo>
                    <a:pt x="2820" y="7246"/>
                    <a:pt x="3099" y="7144"/>
                    <a:pt x="3333" y="6975"/>
                  </a:cubicBezTo>
                  <a:cubicBezTo>
                    <a:pt x="3666" y="6737"/>
                    <a:pt x="3964" y="6423"/>
                    <a:pt x="4067" y="6016"/>
                  </a:cubicBezTo>
                  <a:cubicBezTo>
                    <a:pt x="4171" y="5641"/>
                    <a:pt x="4218" y="5178"/>
                    <a:pt x="3917" y="4879"/>
                  </a:cubicBezTo>
                  <a:cubicBezTo>
                    <a:pt x="3810" y="4770"/>
                    <a:pt x="3684" y="4724"/>
                    <a:pt x="3555" y="4724"/>
                  </a:cubicBezTo>
                  <a:cubicBezTo>
                    <a:pt x="3389" y="4724"/>
                    <a:pt x="3219" y="4800"/>
                    <a:pt x="3082" y="4916"/>
                  </a:cubicBezTo>
                  <a:cubicBezTo>
                    <a:pt x="2887" y="5107"/>
                    <a:pt x="2779" y="5364"/>
                    <a:pt x="2673" y="5612"/>
                  </a:cubicBezTo>
                  <a:cubicBezTo>
                    <a:pt x="2521" y="6010"/>
                    <a:pt x="2249" y="6567"/>
                    <a:pt x="1932" y="6691"/>
                  </a:cubicBezTo>
                  <a:cubicBezTo>
                    <a:pt x="1881" y="6711"/>
                    <a:pt x="1833" y="6720"/>
                    <a:pt x="1786" y="6720"/>
                  </a:cubicBezTo>
                  <a:cubicBezTo>
                    <a:pt x="1524" y="6720"/>
                    <a:pt x="1329" y="6425"/>
                    <a:pt x="1187" y="6131"/>
                  </a:cubicBezTo>
                  <a:cubicBezTo>
                    <a:pt x="1167" y="6090"/>
                    <a:pt x="1134" y="5993"/>
                    <a:pt x="1105" y="5898"/>
                  </a:cubicBezTo>
                  <a:cubicBezTo>
                    <a:pt x="1105" y="5888"/>
                    <a:pt x="1105" y="5874"/>
                    <a:pt x="1103" y="5858"/>
                  </a:cubicBezTo>
                  <a:cubicBezTo>
                    <a:pt x="1103" y="5657"/>
                    <a:pt x="1148" y="5435"/>
                    <a:pt x="1291" y="5204"/>
                  </a:cubicBezTo>
                  <a:cubicBezTo>
                    <a:pt x="1555" y="4718"/>
                    <a:pt x="2038" y="4483"/>
                    <a:pt x="2560" y="4179"/>
                  </a:cubicBezTo>
                  <a:cubicBezTo>
                    <a:pt x="2987" y="3928"/>
                    <a:pt x="3353" y="3572"/>
                    <a:pt x="3590" y="3138"/>
                  </a:cubicBezTo>
                  <a:cubicBezTo>
                    <a:pt x="3635" y="3069"/>
                    <a:pt x="3594" y="2975"/>
                    <a:pt x="3509" y="2975"/>
                  </a:cubicBezTo>
                  <a:cubicBezTo>
                    <a:pt x="3509" y="2975"/>
                    <a:pt x="3508" y="2975"/>
                    <a:pt x="3507" y="2975"/>
                  </a:cubicBezTo>
                  <a:cubicBezTo>
                    <a:pt x="3408" y="2990"/>
                    <a:pt x="3314" y="3030"/>
                    <a:pt x="3214" y="3045"/>
                  </a:cubicBezTo>
                  <a:cubicBezTo>
                    <a:pt x="2867" y="3118"/>
                    <a:pt x="2513" y="3169"/>
                    <a:pt x="2186" y="3313"/>
                  </a:cubicBezTo>
                  <a:cubicBezTo>
                    <a:pt x="1961" y="3408"/>
                    <a:pt x="1735" y="3519"/>
                    <a:pt x="1556" y="3689"/>
                  </a:cubicBezTo>
                  <a:cubicBezTo>
                    <a:pt x="1550" y="3694"/>
                    <a:pt x="1545" y="3700"/>
                    <a:pt x="1540" y="3705"/>
                  </a:cubicBezTo>
                  <a:cubicBezTo>
                    <a:pt x="1865" y="3272"/>
                    <a:pt x="2295" y="2905"/>
                    <a:pt x="2732" y="2603"/>
                  </a:cubicBezTo>
                  <a:cubicBezTo>
                    <a:pt x="3162" y="2298"/>
                    <a:pt x="3676" y="2094"/>
                    <a:pt x="4031" y="1691"/>
                  </a:cubicBezTo>
                  <a:cubicBezTo>
                    <a:pt x="4139" y="1563"/>
                    <a:pt x="4249" y="1432"/>
                    <a:pt x="4313" y="1275"/>
                  </a:cubicBezTo>
                  <a:cubicBezTo>
                    <a:pt x="4355" y="1168"/>
                    <a:pt x="4363" y="1049"/>
                    <a:pt x="4368" y="943"/>
                  </a:cubicBezTo>
                  <a:cubicBezTo>
                    <a:pt x="4368" y="781"/>
                    <a:pt x="4342" y="612"/>
                    <a:pt x="4267" y="466"/>
                  </a:cubicBezTo>
                  <a:cubicBezTo>
                    <a:pt x="4146" y="279"/>
                    <a:pt x="3971" y="111"/>
                    <a:pt x="3759" y="35"/>
                  </a:cubicBezTo>
                  <a:cubicBezTo>
                    <a:pt x="3688" y="10"/>
                    <a:pt x="3613" y="1"/>
                    <a:pt x="35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59"/>
            <p:cNvSpPr/>
            <p:nvPr/>
          </p:nvSpPr>
          <p:spPr>
            <a:xfrm>
              <a:off x="5970800" y="2693225"/>
              <a:ext cx="35775" cy="36600"/>
            </a:xfrm>
            <a:custGeom>
              <a:rect b="b" l="l" r="r" t="t"/>
              <a:pathLst>
                <a:path extrusionOk="0" h="1464" w="1431">
                  <a:moveTo>
                    <a:pt x="848" y="276"/>
                  </a:moveTo>
                  <a:cubicBezTo>
                    <a:pt x="871" y="344"/>
                    <a:pt x="908" y="410"/>
                    <a:pt x="949" y="467"/>
                  </a:cubicBezTo>
                  <a:cubicBezTo>
                    <a:pt x="998" y="543"/>
                    <a:pt x="1142" y="661"/>
                    <a:pt x="1266" y="739"/>
                  </a:cubicBezTo>
                  <a:cubicBezTo>
                    <a:pt x="1225" y="766"/>
                    <a:pt x="1162" y="806"/>
                    <a:pt x="1171" y="810"/>
                  </a:cubicBezTo>
                  <a:cubicBezTo>
                    <a:pt x="1152" y="816"/>
                    <a:pt x="1137" y="831"/>
                    <a:pt x="1119" y="846"/>
                  </a:cubicBezTo>
                  <a:cubicBezTo>
                    <a:pt x="979" y="971"/>
                    <a:pt x="911" y="1128"/>
                    <a:pt x="887" y="1232"/>
                  </a:cubicBezTo>
                  <a:cubicBezTo>
                    <a:pt x="848" y="1180"/>
                    <a:pt x="798" y="1121"/>
                    <a:pt x="730" y="1062"/>
                  </a:cubicBezTo>
                  <a:cubicBezTo>
                    <a:pt x="599" y="946"/>
                    <a:pt x="470" y="868"/>
                    <a:pt x="339" y="814"/>
                  </a:cubicBezTo>
                  <a:cubicBezTo>
                    <a:pt x="411" y="775"/>
                    <a:pt x="519" y="686"/>
                    <a:pt x="524" y="677"/>
                  </a:cubicBezTo>
                  <a:cubicBezTo>
                    <a:pt x="656" y="564"/>
                    <a:pt x="759" y="425"/>
                    <a:pt x="848" y="276"/>
                  </a:cubicBezTo>
                  <a:close/>
                  <a:moveTo>
                    <a:pt x="863" y="0"/>
                  </a:moveTo>
                  <a:cubicBezTo>
                    <a:pt x="854" y="0"/>
                    <a:pt x="845" y="1"/>
                    <a:pt x="836" y="4"/>
                  </a:cubicBezTo>
                  <a:cubicBezTo>
                    <a:pt x="797" y="16"/>
                    <a:pt x="774" y="53"/>
                    <a:pt x="757" y="86"/>
                  </a:cubicBezTo>
                  <a:cubicBezTo>
                    <a:pt x="711" y="172"/>
                    <a:pt x="669" y="258"/>
                    <a:pt x="612" y="335"/>
                  </a:cubicBezTo>
                  <a:cubicBezTo>
                    <a:pt x="561" y="413"/>
                    <a:pt x="385" y="589"/>
                    <a:pt x="345" y="609"/>
                  </a:cubicBezTo>
                  <a:cubicBezTo>
                    <a:pt x="185" y="719"/>
                    <a:pt x="150" y="712"/>
                    <a:pt x="87" y="743"/>
                  </a:cubicBezTo>
                  <a:lnTo>
                    <a:pt x="85" y="743"/>
                  </a:lnTo>
                  <a:cubicBezTo>
                    <a:pt x="26" y="756"/>
                    <a:pt x="1" y="833"/>
                    <a:pt x="46" y="877"/>
                  </a:cubicBezTo>
                  <a:cubicBezTo>
                    <a:pt x="89" y="909"/>
                    <a:pt x="147" y="912"/>
                    <a:pt x="197" y="930"/>
                  </a:cubicBezTo>
                  <a:cubicBezTo>
                    <a:pt x="281" y="953"/>
                    <a:pt x="393" y="987"/>
                    <a:pt x="509" y="1074"/>
                  </a:cubicBezTo>
                  <a:cubicBezTo>
                    <a:pt x="537" y="1095"/>
                    <a:pt x="537" y="1092"/>
                    <a:pt x="613" y="1160"/>
                  </a:cubicBezTo>
                  <a:cubicBezTo>
                    <a:pt x="692" y="1231"/>
                    <a:pt x="769" y="1322"/>
                    <a:pt x="800" y="1365"/>
                  </a:cubicBezTo>
                  <a:cubicBezTo>
                    <a:pt x="851" y="1427"/>
                    <a:pt x="818" y="1399"/>
                    <a:pt x="886" y="1454"/>
                  </a:cubicBezTo>
                  <a:cubicBezTo>
                    <a:pt x="897" y="1461"/>
                    <a:pt x="909" y="1464"/>
                    <a:pt x="921" y="1464"/>
                  </a:cubicBezTo>
                  <a:cubicBezTo>
                    <a:pt x="958" y="1464"/>
                    <a:pt x="993" y="1431"/>
                    <a:pt x="990" y="1389"/>
                  </a:cubicBezTo>
                  <a:lnTo>
                    <a:pt x="990" y="1388"/>
                  </a:lnTo>
                  <a:cubicBezTo>
                    <a:pt x="999" y="1353"/>
                    <a:pt x="999" y="1346"/>
                    <a:pt x="1020" y="1288"/>
                  </a:cubicBezTo>
                  <a:lnTo>
                    <a:pt x="1020" y="1288"/>
                  </a:lnTo>
                  <a:lnTo>
                    <a:pt x="1019" y="1289"/>
                  </a:lnTo>
                  <a:cubicBezTo>
                    <a:pt x="1052" y="1229"/>
                    <a:pt x="1016" y="1279"/>
                    <a:pt x="1067" y="1191"/>
                  </a:cubicBezTo>
                  <a:cubicBezTo>
                    <a:pt x="1071" y="1182"/>
                    <a:pt x="1076" y="1175"/>
                    <a:pt x="1081" y="1167"/>
                  </a:cubicBezTo>
                  <a:lnTo>
                    <a:pt x="1081" y="1167"/>
                  </a:lnTo>
                  <a:cubicBezTo>
                    <a:pt x="1082" y="1166"/>
                    <a:pt x="1082" y="1165"/>
                    <a:pt x="1083" y="1164"/>
                  </a:cubicBezTo>
                  <a:cubicBezTo>
                    <a:pt x="1096" y="1137"/>
                    <a:pt x="1173" y="1033"/>
                    <a:pt x="1173" y="1032"/>
                  </a:cubicBezTo>
                  <a:lnTo>
                    <a:pt x="1184" y="1016"/>
                  </a:lnTo>
                  <a:cubicBezTo>
                    <a:pt x="1185" y="1013"/>
                    <a:pt x="1186" y="1012"/>
                    <a:pt x="1188" y="1011"/>
                  </a:cubicBezTo>
                  <a:cubicBezTo>
                    <a:pt x="1207" y="981"/>
                    <a:pt x="1240" y="960"/>
                    <a:pt x="1260" y="930"/>
                  </a:cubicBezTo>
                  <a:cubicBezTo>
                    <a:pt x="1260" y="930"/>
                    <a:pt x="1260" y="930"/>
                    <a:pt x="1260" y="930"/>
                  </a:cubicBezTo>
                  <a:cubicBezTo>
                    <a:pt x="1266" y="930"/>
                    <a:pt x="1318" y="871"/>
                    <a:pt x="1338" y="855"/>
                  </a:cubicBezTo>
                  <a:cubicBezTo>
                    <a:pt x="1389" y="804"/>
                    <a:pt x="1404" y="807"/>
                    <a:pt x="1422" y="742"/>
                  </a:cubicBezTo>
                  <a:cubicBezTo>
                    <a:pt x="1430" y="647"/>
                    <a:pt x="1304" y="631"/>
                    <a:pt x="1248" y="579"/>
                  </a:cubicBezTo>
                  <a:cubicBezTo>
                    <a:pt x="1113" y="488"/>
                    <a:pt x="1004" y="384"/>
                    <a:pt x="957" y="223"/>
                  </a:cubicBezTo>
                  <a:cubicBezTo>
                    <a:pt x="963" y="212"/>
                    <a:pt x="965" y="198"/>
                    <a:pt x="964" y="184"/>
                  </a:cubicBezTo>
                  <a:cubicBezTo>
                    <a:pt x="964" y="174"/>
                    <a:pt x="964" y="161"/>
                    <a:pt x="963" y="150"/>
                  </a:cubicBezTo>
                  <a:lnTo>
                    <a:pt x="963" y="148"/>
                  </a:lnTo>
                  <a:cubicBezTo>
                    <a:pt x="968" y="82"/>
                    <a:pt x="933" y="0"/>
                    <a:pt x="8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59"/>
            <p:cNvSpPr/>
            <p:nvPr/>
          </p:nvSpPr>
          <p:spPr>
            <a:xfrm>
              <a:off x="6103350" y="2616125"/>
              <a:ext cx="200" cy="50"/>
            </a:xfrm>
            <a:custGeom>
              <a:rect b="b" l="l" r="r" t="t"/>
              <a:pathLst>
                <a:path extrusionOk="0" h="2" w="8">
                  <a:moveTo>
                    <a:pt x="7" y="0"/>
                  </a:moveTo>
                  <a:cubicBezTo>
                    <a:pt x="5" y="0"/>
                    <a:pt x="2" y="0"/>
                    <a:pt x="0" y="1"/>
                  </a:cubicBezTo>
                  <a:lnTo>
                    <a:pt x="2" y="1"/>
                  </a:lnTo>
                  <a:cubicBezTo>
                    <a:pt x="3" y="0"/>
                    <a:pt x="6" y="0"/>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59"/>
            <p:cNvSpPr/>
            <p:nvPr/>
          </p:nvSpPr>
          <p:spPr>
            <a:xfrm>
              <a:off x="6057000" y="2613375"/>
              <a:ext cx="49100" cy="27975"/>
            </a:xfrm>
            <a:custGeom>
              <a:rect b="b" l="l" r="r" t="t"/>
              <a:pathLst>
                <a:path extrusionOk="0" h="1119" w="1964">
                  <a:moveTo>
                    <a:pt x="840" y="195"/>
                  </a:moveTo>
                  <a:cubicBezTo>
                    <a:pt x="893" y="221"/>
                    <a:pt x="976" y="261"/>
                    <a:pt x="1048" y="278"/>
                  </a:cubicBezTo>
                  <a:cubicBezTo>
                    <a:pt x="1151" y="305"/>
                    <a:pt x="1259" y="319"/>
                    <a:pt x="1366" y="319"/>
                  </a:cubicBezTo>
                  <a:cubicBezTo>
                    <a:pt x="1400" y="319"/>
                    <a:pt x="1435" y="317"/>
                    <a:pt x="1469" y="314"/>
                  </a:cubicBezTo>
                  <a:cubicBezTo>
                    <a:pt x="1495" y="314"/>
                    <a:pt x="1559" y="307"/>
                    <a:pt x="1629" y="297"/>
                  </a:cubicBezTo>
                  <a:lnTo>
                    <a:pt x="1629" y="297"/>
                  </a:lnTo>
                  <a:cubicBezTo>
                    <a:pt x="1584" y="339"/>
                    <a:pt x="1542" y="389"/>
                    <a:pt x="1480" y="468"/>
                  </a:cubicBezTo>
                  <a:cubicBezTo>
                    <a:pt x="1375" y="590"/>
                    <a:pt x="1267" y="824"/>
                    <a:pt x="1231" y="919"/>
                  </a:cubicBezTo>
                  <a:cubicBezTo>
                    <a:pt x="1088" y="869"/>
                    <a:pt x="950" y="803"/>
                    <a:pt x="799" y="785"/>
                  </a:cubicBezTo>
                  <a:cubicBezTo>
                    <a:pt x="707" y="771"/>
                    <a:pt x="635" y="758"/>
                    <a:pt x="535" y="758"/>
                  </a:cubicBezTo>
                  <a:cubicBezTo>
                    <a:pt x="503" y="758"/>
                    <a:pt x="468" y="759"/>
                    <a:pt x="429" y="762"/>
                  </a:cubicBezTo>
                  <a:cubicBezTo>
                    <a:pt x="449" y="747"/>
                    <a:pt x="466" y="729"/>
                    <a:pt x="488" y="708"/>
                  </a:cubicBezTo>
                  <a:cubicBezTo>
                    <a:pt x="660" y="524"/>
                    <a:pt x="774" y="342"/>
                    <a:pt x="840" y="195"/>
                  </a:cubicBezTo>
                  <a:close/>
                  <a:moveTo>
                    <a:pt x="816" y="0"/>
                  </a:moveTo>
                  <a:cubicBezTo>
                    <a:pt x="786" y="0"/>
                    <a:pt x="757" y="9"/>
                    <a:pt x="734" y="31"/>
                  </a:cubicBezTo>
                  <a:cubicBezTo>
                    <a:pt x="713" y="48"/>
                    <a:pt x="683" y="139"/>
                    <a:pt x="685" y="139"/>
                  </a:cubicBezTo>
                  <a:cubicBezTo>
                    <a:pt x="685" y="139"/>
                    <a:pt x="686" y="136"/>
                    <a:pt x="688" y="131"/>
                  </a:cubicBezTo>
                  <a:lnTo>
                    <a:pt x="688" y="131"/>
                  </a:lnTo>
                  <a:cubicBezTo>
                    <a:pt x="685" y="139"/>
                    <a:pt x="678" y="158"/>
                    <a:pt x="673" y="170"/>
                  </a:cubicBezTo>
                  <a:lnTo>
                    <a:pt x="673" y="170"/>
                  </a:lnTo>
                  <a:cubicBezTo>
                    <a:pt x="673" y="168"/>
                    <a:pt x="674" y="167"/>
                    <a:pt x="674" y="165"/>
                  </a:cubicBezTo>
                  <a:lnTo>
                    <a:pt x="674" y="165"/>
                  </a:lnTo>
                  <a:cubicBezTo>
                    <a:pt x="670" y="176"/>
                    <a:pt x="668" y="181"/>
                    <a:pt x="668" y="181"/>
                  </a:cubicBezTo>
                  <a:cubicBezTo>
                    <a:pt x="668" y="181"/>
                    <a:pt x="670" y="176"/>
                    <a:pt x="673" y="170"/>
                  </a:cubicBezTo>
                  <a:lnTo>
                    <a:pt x="673" y="170"/>
                  </a:lnTo>
                  <a:cubicBezTo>
                    <a:pt x="662" y="206"/>
                    <a:pt x="619" y="271"/>
                    <a:pt x="606" y="333"/>
                  </a:cubicBezTo>
                  <a:cubicBezTo>
                    <a:pt x="609" y="317"/>
                    <a:pt x="616" y="299"/>
                    <a:pt x="615" y="299"/>
                  </a:cubicBezTo>
                  <a:lnTo>
                    <a:pt x="615" y="299"/>
                  </a:lnTo>
                  <a:cubicBezTo>
                    <a:pt x="615" y="299"/>
                    <a:pt x="612" y="304"/>
                    <a:pt x="604" y="318"/>
                  </a:cubicBezTo>
                  <a:cubicBezTo>
                    <a:pt x="537" y="438"/>
                    <a:pt x="502" y="477"/>
                    <a:pt x="426" y="569"/>
                  </a:cubicBezTo>
                  <a:cubicBezTo>
                    <a:pt x="313" y="692"/>
                    <a:pt x="249" y="739"/>
                    <a:pt x="155" y="808"/>
                  </a:cubicBezTo>
                  <a:cubicBezTo>
                    <a:pt x="152" y="808"/>
                    <a:pt x="150" y="808"/>
                    <a:pt x="147" y="809"/>
                  </a:cubicBezTo>
                  <a:cubicBezTo>
                    <a:pt x="73" y="816"/>
                    <a:pt x="1" y="883"/>
                    <a:pt x="54" y="956"/>
                  </a:cubicBezTo>
                  <a:cubicBezTo>
                    <a:pt x="71" y="980"/>
                    <a:pt x="93" y="988"/>
                    <a:pt x="117" y="988"/>
                  </a:cubicBezTo>
                  <a:cubicBezTo>
                    <a:pt x="150" y="988"/>
                    <a:pt x="186" y="974"/>
                    <a:pt x="218" y="967"/>
                  </a:cubicBezTo>
                  <a:cubicBezTo>
                    <a:pt x="336" y="941"/>
                    <a:pt x="383" y="931"/>
                    <a:pt x="481" y="931"/>
                  </a:cubicBezTo>
                  <a:cubicBezTo>
                    <a:pt x="502" y="931"/>
                    <a:pt x="526" y="931"/>
                    <a:pt x="554" y="932"/>
                  </a:cubicBezTo>
                  <a:cubicBezTo>
                    <a:pt x="675" y="940"/>
                    <a:pt x="802" y="965"/>
                    <a:pt x="965" y="1018"/>
                  </a:cubicBezTo>
                  <a:cubicBezTo>
                    <a:pt x="1043" y="1043"/>
                    <a:pt x="1117" y="1080"/>
                    <a:pt x="1194" y="1106"/>
                  </a:cubicBezTo>
                  <a:cubicBezTo>
                    <a:pt x="1215" y="1114"/>
                    <a:pt x="1238" y="1119"/>
                    <a:pt x="1259" y="1119"/>
                  </a:cubicBezTo>
                  <a:cubicBezTo>
                    <a:pt x="1294" y="1119"/>
                    <a:pt x="1327" y="1108"/>
                    <a:pt x="1352" y="1081"/>
                  </a:cubicBezTo>
                  <a:cubicBezTo>
                    <a:pt x="1444" y="942"/>
                    <a:pt x="1430" y="885"/>
                    <a:pt x="1516" y="747"/>
                  </a:cubicBezTo>
                  <a:cubicBezTo>
                    <a:pt x="1628" y="554"/>
                    <a:pt x="1712" y="476"/>
                    <a:pt x="1757" y="415"/>
                  </a:cubicBezTo>
                  <a:cubicBezTo>
                    <a:pt x="1825" y="333"/>
                    <a:pt x="1868" y="325"/>
                    <a:pt x="1944" y="218"/>
                  </a:cubicBezTo>
                  <a:cubicBezTo>
                    <a:pt x="1963" y="177"/>
                    <a:pt x="1938" y="123"/>
                    <a:pt x="1893" y="110"/>
                  </a:cubicBezTo>
                  <a:cubicBezTo>
                    <a:pt x="1889" y="108"/>
                    <a:pt x="1881" y="108"/>
                    <a:pt x="1872" y="108"/>
                  </a:cubicBezTo>
                  <a:cubicBezTo>
                    <a:pt x="1867" y="108"/>
                    <a:pt x="1861" y="108"/>
                    <a:pt x="1857" y="108"/>
                  </a:cubicBezTo>
                  <a:cubicBezTo>
                    <a:pt x="1758" y="123"/>
                    <a:pt x="1616" y="149"/>
                    <a:pt x="1455" y="149"/>
                  </a:cubicBezTo>
                  <a:cubicBezTo>
                    <a:pt x="1407" y="149"/>
                    <a:pt x="1357" y="147"/>
                    <a:pt x="1306" y="141"/>
                  </a:cubicBezTo>
                  <a:lnTo>
                    <a:pt x="1301" y="141"/>
                  </a:lnTo>
                  <a:cubicBezTo>
                    <a:pt x="1259" y="136"/>
                    <a:pt x="1234" y="134"/>
                    <a:pt x="1152" y="115"/>
                  </a:cubicBezTo>
                  <a:cubicBezTo>
                    <a:pt x="1129" y="112"/>
                    <a:pt x="1029" y="79"/>
                    <a:pt x="1012" y="72"/>
                  </a:cubicBezTo>
                  <a:cubicBezTo>
                    <a:pt x="939" y="40"/>
                    <a:pt x="955" y="43"/>
                    <a:pt x="864" y="7"/>
                  </a:cubicBezTo>
                  <a:cubicBezTo>
                    <a:pt x="848" y="3"/>
                    <a:pt x="832" y="0"/>
                    <a:pt x="8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59"/>
            <p:cNvSpPr/>
            <p:nvPr/>
          </p:nvSpPr>
          <p:spPr>
            <a:xfrm>
              <a:off x="6103100" y="2616150"/>
              <a:ext cx="275" cy="25"/>
            </a:xfrm>
            <a:custGeom>
              <a:rect b="b" l="l" r="r" t="t"/>
              <a:pathLst>
                <a:path extrusionOk="0" h="1" w="11">
                  <a:moveTo>
                    <a:pt x="10" y="0"/>
                  </a:moveTo>
                  <a:cubicBezTo>
                    <a:pt x="4" y="0"/>
                    <a:pt x="1" y="1"/>
                    <a:pt x="3" y="1"/>
                  </a:cubicBezTo>
                  <a:cubicBezTo>
                    <a:pt x="4" y="1"/>
                    <a:pt x="6" y="1"/>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59"/>
            <p:cNvSpPr/>
            <p:nvPr/>
          </p:nvSpPr>
          <p:spPr>
            <a:xfrm>
              <a:off x="6012900" y="2460100"/>
              <a:ext cx="58950" cy="56150"/>
            </a:xfrm>
            <a:custGeom>
              <a:rect b="b" l="l" r="r" t="t"/>
              <a:pathLst>
                <a:path extrusionOk="0" h="2246" w="2358">
                  <a:moveTo>
                    <a:pt x="120" y="0"/>
                  </a:moveTo>
                  <a:cubicBezTo>
                    <a:pt x="43" y="0"/>
                    <a:pt x="0" y="104"/>
                    <a:pt x="57" y="157"/>
                  </a:cubicBezTo>
                  <a:cubicBezTo>
                    <a:pt x="533" y="602"/>
                    <a:pt x="1136" y="754"/>
                    <a:pt x="1761" y="754"/>
                  </a:cubicBezTo>
                  <a:cubicBezTo>
                    <a:pt x="1860" y="754"/>
                    <a:pt x="1959" y="750"/>
                    <a:pt x="2059" y="743"/>
                  </a:cubicBezTo>
                  <a:lnTo>
                    <a:pt x="2064" y="743"/>
                  </a:lnTo>
                  <a:cubicBezTo>
                    <a:pt x="2031" y="1010"/>
                    <a:pt x="1967" y="1494"/>
                    <a:pt x="2071" y="1880"/>
                  </a:cubicBezTo>
                  <a:cubicBezTo>
                    <a:pt x="2096" y="1976"/>
                    <a:pt x="2126" y="2072"/>
                    <a:pt x="2168" y="2163"/>
                  </a:cubicBezTo>
                  <a:cubicBezTo>
                    <a:pt x="2183" y="2195"/>
                    <a:pt x="2196" y="2233"/>
                    <a:pt x="2236" y="2242"/>
                  </a:cubicBezTo>
                  <a:cubicBezTo>
                    <a:pt x="2244" y="2245"/>
                    <a:pt x="2251" y="2246"/>
                    <a:pt x="2258" y="2246"/>
                  </a:cubicBezTo>
                  <a:cubicBezTo>
                    <a:pt x="2314" y="2246"/>
                    <a:pt x="2358" y="2179"/>
                    <a:pt x="2324" y="2128"/>
                  </a:cubicBezTo>
                  <a:cubicBezTo>
                    <a:pt x="2198" y="1836"/>
                    <a:pt x="2151" y="1470"/>
                    <a:pt x="2209" y="1043"/>
                  </a:cubicBezTo>
                  <a:cubicBezTo>
                    <a:pt x="2209" y="1043"/>
                    <a:pt x="2221" y="957"/>
                    <a:pt x="2225" y="940"/>
                  </a:cubicBezTo>
                  <a:cubicBezTo>
                    <a:pt x="2234" y="862"/>
                    <a:pt x="2255" y="786"/>
                    <a:pt x="2254" y="709"/>
                  </a:cubicBezTo>
                  <a:cubicBezTo>
                    <a:pt x="2251" y="599"/>
                    <a:pt x="2160" y="556"/>
                    <a:pt x="2062" y="556"/>
                  </a:cubicBezTo>
                  <a:cubicBezTo>
                    <a:pt x="2056" y="556"/>
                    <a:pt x="2050" y="556"/>
                    <a:pt x="2045" y="557"/>
                  </a:cubicBezTo>
                  <a:cubicBezTo>
                    <a:pt x="1934" y="561"/>
                    <a:pt x="1831" y="565"/>
                    <a:pt x="1732" y="565"/>
                  </a:cubicBezTo>
                  <a:cubicBezTo>
                    <a:pt x="1453" y="565"/>
                    <a:pt x="1208" y="539"/>
                    <a:pt x="924" y="452"/>
                  </a:cubicBezTo>
                  <a:cubicBezTo>
                    <a:pt x="736" y="403"/>
                    <a:pt x="435" y="229"/>
                    <a:pt x="323" y="134"/>
                  </a:cubicBezTo>
                  <a:cubicBezTo>
                    <a:pt x="226" y="68"/>
                    <a:pt x="202" y="11"/>
                    <a:pt x="123" y="1"/>
                  </a:cubicBezTo>
                  <a:cubicBezTo>
                    <a:pt x="122" y="0"/>
                    <a:pt x="121" y="0"/>
                    <a:pt x="1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59"/>
            <p:cNvSpPr/>
            <p:nvPr/>
          </p:nvSpPr>
          <p:spPr>
            <a:xfrm>
              <a:off x="6124450" y="2520675"/>
              <a:ext cx="275" cy="225"/>
            </a:xfrm>
            <a:custGeom>
              <a:rect b="b" l="l" r="r" t="t"/>
              <a:pathLst>
                <a:path extrusionOk="0" h="9" w="11">
                  <a:moveTo>
                    <a:pt x="10" y="0"/>
                  </a:moveTo>
                  <a:cubicBezTo>
                    <a:pt x="10" y="0"/>
                    <a:pt x="8" y="2"/>
                    <a:pt x="3" y="6"/>
                  </a:cubicBezTo>
                  <a:lnTo>
                    <a:pt x="1" y="9"/>
                  </a:lnTo>
                  <a:cubicBezTo>
                    <a:pt x="6" y="4"/>
                    <a:pt x="10" y="0"/>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59"/>
            <p:cNvSpPr/>
            <p:nvPr/>
          </p:nvSpPr>
          <p:spPr>
            <a:xfrm>
              <a:off x="6273775" y="2491650"/>
              <a:ext cx="100" cy="100"/>
            </a:xfrm>
            <a:custGeom>
              <a:rect b="b" l="l" r="r" t="t"/>
              <a:pathLst>
                <a:path extrusionOk="0" h="4" w="4">
                  <a:moveTo>
                    <a:pt x="1" y="0"/>
                  </a:moveTo>
                  <a:cubicBezTo>
                    <a:pt x="1" y="1"/>
                    <a:pt x="2" y="1"/>
                    <a:pt x="2" y="2"/>
                  </a:cubicBezTo>
                  <a:cubicBezTo>
                    <a:pt x="2" y="2"/>
                    <a:pt x="2" y="2"/>
                    <a:pt x="2" y="2"/>
                  </a:cubicBezTo>
                  <a:lnTo>
                    <a:pt x="2" y="2"/>
                  </a:lnTo>
                  <a:lnTo>
                    <a:pt x="4" y="3"/>
                  </a:lnTo>
                  <a:cubicBezTo>
                    <a:pt x="3" y="2"/>
                    <a:pt x="3" y="2"/>
                    <a:pt x="3" y="2"/>
                  </a:cubicBezTo>
                  <a:cubicBezTo>
                    <a:pt x="2" y="2"/>
                    <a:pt x="2" y="2"/>
                    <a:pt x="2" y="2"/>
                  </a:cubicBezTo>
                  <a:lnTo>
                    <a:pt x="2" y="2"/>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59"/>
            <p:cNvSpPr/>
            <p:nvPr/>
          </p:nvSpPr>
          <p:spPr>
            <a:xfrm>
              <a:off x="6083950" y="2425400"/>
              <a:ext cx="328625" cy="108950"/>
            </a:xfrm>
            <a:custGeom>
              <a:rect b="b" l="l" r="r" t="t"/>
              <a:pathLst>
                <a:path extrusionOk="0" h="4358" w="13145">
                  <a:moveTo>
                    <a:pt x="11466" y="183"/>
                  </a:moveTo>
                  <a:cubicBezTo>
                    <a:pt x="11787" y="183"/>
                    <a:pt x="12105" y="251"/>
                    <a:pt x="12426" y="257"/>
                  </a:cubicBezTo>
                  <a:cubicBezTo>
                    <a:pt x="12459" y="258"/>
                    <a:pt x="12491" y="258"/>
                    <a:pt x="12524" y="258"/>
                  </a:cubicBezTo>
                  <a:cubicBezTo>
                    <a:pt x="12647" y="258"/>
                    <a:pt x="12770" y="250"/>
                    <a:pt x="12892" y="230"/>
                  </a:cubicBezTo>
                  <a:lnTo>
                    <a:pt x="12892" y="230"/>
                  </a:lnTo>
                  <a:cubicBezTo>
                    <a:pt x="12872" y="264"/>
                    <a:pt x="12838" y="308"/>
                    <a:pt x="12790" y="356"/>
                  </a:cubicBezTo>
                  <a:cubicBezTo>
                    <a:pt x="12524" y="639"/>
                    <a:pt x="12100" y="822"/>
                    <a:pt x="11752" y="845"/>
                  </a:cubicBezTo>
                  <a:cubicBezTo>
                    <a:pt x="11711" y="847"/>
                    <a:pt x="11670" y="847"/>
                    <a:pt x="11629" y="847"/>
                  </a:cubicBezTo>
                  <a:cubicBezTo>
                    <a:pt x="11415" y="847"/>
                    <a:pt x="11200" y="827"/>
                    <a:pt x="10985" y="827"/>
                  </a:cubicBezTo>
                  <a:cubicBezTo>
                    <a:pt x="10876" y="827"/>
                    <a:pt x="10767" y="832"/>
                    <a:pt x="10659" y="848"/>
                  </a:cubicBezTo>
                  <a:cubicBezTo>
                    <a:pt x="10397" y="876"/>
                    <a:pt x="10139" y="971"/>
                    <a:pt x="9917" y="1119"/>
                  </a:cubicBezTo>
                  <a:cubicBezTo>
                    <a:pt x="10099" y="850"/>
                    <a:pt x="10350" y="570"/>
                    <a:pt x="10567" y="415"/>
                  </a:cubicBezTo>
                  <a:cubicBezTo>
                    <a:pt x="10813" y="254"/>
                    <a:pt x="11039" y="200"/>
                    <a:pt x="11317" y="189"/>
                  </a:cubicBezTo>
                  <a:cubicBezTo>
                    <a:pt x="11366" y="185"/>
                    <a:pt x="11416" y="183"/>
                    <a:pt x="11466" y="183"/>
                  </a:cubicBezTo>
                  <a:close/>
                  <a:moveTo>
                    <a:pt x="3853" y="1211"/>
                  </a:moveTo>
                  <a:cubicBezTo>
                    <a:pt x="3742" y="1281"/>
                    <a:pt x="3634" y="1358"/>
                    <a:pt x="3529" y="1440"/>
                  </a:cubicBezTo>
                  <a:cubicBezTo>
                    <a:pt x="3351" y="1539"/>
                    <a:pt x="3174" y="1638"/>
                    <a:pt x="3050" y="1689"/>
                  </a:cubicBezTo>
                  <a:cubicBezTo>
                    <a:pt x="2817" y="1774"/>
                    <a:pt x="2616" y="1824"/>
                    <a:pt x="2421" y="1824"/>
                  </a:cubicBezTo>
                  <a:cubicBezTo>
                    <a:pt x="2318" y="1824"/>
                    <a:pt x="2217" y="1810"/>
                    <a:pt x="2113" y="1780"/>
                  </a:cubicBezTo>
                  <a:cubicBezTo>
                    <a:pt x="2009" y="1747"/>
                    <a:pt x="1955" y="1723"/>
                    <a:pt x="1835" y="1639"/>
                  </a:cubicBezTo>
                  <a:cubicBezTo>
                    <a:pt x="1713" y="1534"/>
                    <a:pt x="1650" y="1420"/>
                    <a:pt x="1642" y="1375"/>
                  </a:cubicBezTo>
                  <a:cubicBezTo>
                    <a:pt x="1654" y="1372"/>
                    <a:pt x="1669" y="1371"/>
                    <a:pt x="1685" y="1371"/>
                  </a:cubicBezTo>
                  <a:cubicBezTo>
                    <a:pt x="1720" y="1371"/>
                    <a:pt x="1763" y="1376"/>
                    <a:pt x="1812" y="1379"/>
                  </a:cubicBezTo>
                  <a:cubicBezTo>
                    <a:pt x="2015" y="1397"/>
                    <a:pt x="2218" y="1409"/>
                    <a:pt x="2422" y="1409"/>
                  </a:cubicBezTo>
                  <a:cubicBezTo>
                    <a:pt x="2438" y="1409"/>
                    <a:pt x="2454" y="1409"/>
                    <a:pt x="2470" y="1409"/>
                  </a:cubicBezTo>
                  <a:cubicBezTo>
                    <a:pt x="2815" y="1407"/>
                    <a:pt x="3161" y="1379"/>
                    <a:pt x="3497" y="1298"/>
                  </a:cubicBezTo>
                  <a:cubicBezTo>
                    <a:pt x="3617" y="1272"/>
                    <a:pt x="3735" y="1242"/>
                    <a:pt x="3853" y="1211"/>
                  </a:cubicBezTo>
                  <a:close/>
                  <a:moveTo>
                    <a:pt x="8218" y="1428"/>
                  </a:moveTo>
                  <a:cubicBezTo>
                    <a:pt x="8199" y="1431"/>
                    <a:pt x="8196" y="1431"/>
                    <a:pt x="8200" y="1431"/>
                  </a:cubicBezTo>
                  <a:cubicBezTo>
                    <a:pt x="8206" y="1431"/>
                    <a:pt x="8227" y="1430"/>
                    <a:pt x="8238" y="1430"/>
                  </a:cubicBezTo>
                  <a:cubicBezTo>
                    <a:pt x="8260" y="1428"/>
                    <a:pt x="8282" y="1428"/>
                    <a:pt x="8304" y="1428"/>
                  </a:cubicBezTo>
                  <a:cubicBezTo>
                    <a:pt x="8334" y="1428"/>
                    <a:pt x="8364" y="1429"/>
                    <a:pt x="8395" y="1431"/>
                  </a:cubicBezTo>
                  <a:cubicBezTo>
                    <a:pt x="8405" y="1431"/>
                    <a:pt x="8415" y="1432"/>
                    <a:pt x="8424" y="1432"/>
                  </a:cubicBezTo>
                  <a:cubicBezTo>
                    <a:pt x="8464" y="1440"/>
                    <a:pt x="8505" y="1448"/>
                    <a:pt x="8543" y="1464"/>
                  </a:cubicBezTo>
                  <a:cubicBezTo>
                    <a:pt x="8580" y="1479"/>
                    <a:pt x="8573" y="1473"/>
                    <a:pt x="8635" y="1512"/>
                  </a:cubicBezTo>
                  <a:cubicBezTo>
                    <a:pt x="8699" y="1570"/>
                    <a:pt x="8697" y="1582"/>
                    <a:pt x="8708" y="1607"/>
                  </a:cubicBezTo>
                  <a:cubicBezTo>
                    <a:pt x="8712" y="1618"/>
                    <a:pt x="8714" y="1631"/>
                    <a:pt x="8716" y="1641"/>
                  </a:cubicBezTo>
                  <a:cubicBezTo>
                    <a:pt x="8714" y="1661"/>
                    <a:pt x="8719" y="1647"/>
                    <a:pt x="8703" y="1709"/>
                  </a:cubicBezTo>
                  <a:cubicBezTo>
                    <a:pt x="8684" y="1787"/>
                    <a:pt x="8554" y="1862"/>
                    <a:pt x="8332" y="1896"/>
                  </a:cubicBezTo>
                  <a:cubicBezTo>
                    <a:pt x="8035" y="1934"/>
                    <a:pt x="7724" y="2017"/>
                    <a:pt x="7511" y="2243"/>
                  </a:cubicBezTo>
                  <a:cubicBezTo>
                    <a:pt x="7480" y="2276"/>
                    <a:pt x="7452" y="2315"/>
                    <a:pt x="7430" y="2357"/>
                  </a:cubicBezTo>
                  <a:cubicBezTo>
                    <a:pt x="7405" y="2223"/>
                    <a:pt x="7426" y="2081"/>
                    <a:pt x="7491" y="1947"/>
                  </a:cubicBezTo>
                  <a:cubicBezTo>
                    <a:pt x="7651" y="1610"/>
                    <a:pt x="7901" y="1451"/>
                    <a:pt x="8218" y="1428"/>
                  </a:cubicBezTo>
                  <a:close/>
                  <a:moveTo>
                    <a:pt x="5357" y="1016"/>
                  </a:moveTo>
                  <a:lnTo>
                    <a:pt x="5357" y="1016"/>
                  </a:lnTo>
                  <a:cubicBezTo>
                    <a:pt x="5112" y="1107"/>
                    <a:pt x="4880" y="1270"/>
                    <a:pt x="4697" y="1456"/>
                  </a:cubicBezTo>
                  <a:cubicBezTo>
                    <a:pt x="4346" y="1824"/>
                    <a:pt x="4155" y="2307"/>
                    <a:pt x="3862" y="2716"/>
                  </a:cubicBezTo>
                  <a:cubicBezTo>
                    <a:pt x="3717" y="2920"/>
                    <a:pt x="3460" y="3175"/>
                    <a:pt x="3213" y="3339"/>
                  </a:cubicBezTo>
                  <a:cubicBezTo>
                    <a:pt x="3259" y="3157"/>
                    <a:pt x="3286" y="2968"/>
                    <a:pt x="3328" y="2785"/>
                  </a:cubicBezTo>
                  <a:cubicBezTo>
                    <a:pt x="3406" y="2435"/>
                    <a:pt x="3492" y="2208"/>
                    <a:pt x="3661" y="1910"/>
                  </a:cubicBezTo>
                  <a:cubicBezTo>
                    <a:pt x="3783" y="1691"/>
                    <a:pt x="3946" y="1554"/>
                    <a:pt x="4140" y="1415"/>
                  </a:cubicBezTo>
                  <a:cubicBezTo>
                    <a:pt x="4408" y="1222"/>
                    <a:pt x="4619" y="1154"/>
                    <a:pt x="4940" y="1076"/>
                  </a:cubicBezTo>
                  <a:cubicBezTo>
                    <a:pt x="5139" y="1037"/>
                    <a:pt x="5206" y="1036"/>
                    <a:pt x="5324" y="1020"/>
                  </a:cubicBezTo>
                  <a:lnTo>
                    <a:pt x="5328" y="1020"/>
                  </a:lnTo>
                  <a:cubicBezTo>
                    <a:pt x="5337" y="1019"/>
                    <a:pt x="5347" y="1017"/>
                    <a:pt x="5357" y="1016"/>
                  </a:cubicBezTo>
                  <a:close/>
                  <a:moveTo>
                    <a:pt x="6906" y="1704"/>
                  </a:moveTo>
                  <a:lnTo>
                    <a:pt x="6906" y="1704"/>
                  </a:lnTo>
                  <a:cubicBezTo>
                    <a:pt x="6976" y="1808"/>
                    <a:pt x="7030" y="1921"/>
                    <a:pt x="7070" y="2042"/>
                  </a:cubicBezTo>
                  <a:cubicBezTo>
                    <a:pt x="7132" y="2312"/>
                    <a:pt x="7113" y="2587"/>
                    <a:pt x="7009" y="2879"/>
                  </a:cubicBezTo>
                  <a:cubicBezTo>
                    <a:pt x="6943" y="3062"/>
                    <a:pt x="6799" y="3281"/>
                    <a:pt x="6634" y="3454"/>
                  </a:cubicBezTo>
                  <a:cubicBezTo>
                    <a:pt x="6482" y="3615"/>
                    <a:pt x="6407" y="3686"/>
                    <a:pt x="6216" y="3783"/>
                  </a:cubicBezTo>
                  <a:cubicBezTo>
                    <a:pt x="6040" y="3880"/>
                    <a:pt x="5697" y="3951"/>
                    <a:pt x="5474" y="3951"/>
                  </a:cubicBezTo>
                  <a:cubicBezTo>
                    <a:pt x="5433" y="3951"/>
                    <a:pt x="5397" y="3948"/>
                    <a:pt x="5366" y="3944"/>
                  </a:cubicBezTo>
                  <a:cubicBezTo>
                    <a:pt x="5094" y="3897"/>
                    <a:pt x="4928" y="3718"/>
                    <a:pt x="4914" y="3570"/>
                  </a:cubicBezTo>
                  <a:cubicBezTo>
                    <a:pt x="4922" y="2884"/>
                    <a:pt x="6024" y="2864"/>
                    <a:pt x="6603" y="2334"/>
                  </a:cubicBezTo>
                  <a:cubicBezTo>
                    <a:pt x="6768" y="2191"/>
                    <a:pt x="6917" y="1995"/>
                    <a:pt x="6910" y="1766"/>
                  </a:cubicBezTo>
                  <a:cubicBezTo>
                    <a:pt x="6910" y="1745"/>
                    <a:pt x="6909" y="1724"/>
                    <a:pt x="6906" y="1704"/>
                  </a:cubicBezTo>
                  <a:close/>
                  <a:moveTo>
                    <a:pt x="971" y="2548"/>
                  </a:moveTo>
                  <a:cubicBezTo>
                    <a:pt x="1107" y="2548"/>
                    <a:pt x="1221" y="2638"/>
                    <a:pt x="1196" y="2795"/>
                  </a:cubicBezTo>
                  <a:cubicBezTo>
                    <a:pt x="1186" y="2870"/>
                    <a:pt x="1100" y="3084"/>
                    <a:pt x="1016" y="3235"/>
                  </a:cubicBezTo>
                  <a:cubicBezTo>
                    <a:pt x="945" y="3395"/>
                    <a:pt x="856" y="3558"/>
                    <a:pt x="856" y="3736"/>
                  </a:cubicBezTo>
                  <a:cubicBezTo>
                    <a:pt x="857" y="3955"/>
                    <a:pt x="1000" y="4096"/>
                    <a:pt x="1177" y="4137"/>
                  </a:cubicBezTo>
                  <a:cubicBezTo>
                    <a:pt x="1169" y="4140"/>
                    <a:pt x="1159" y="4144"/>
                    <a:pt x="1150" y="4146"/>
                  </a:cubicBezTo>
                  <a:cubicBezTo>
                    <a:pt x="1094" y="4161"/>
                    <a:pt x="1022" y="4168"/>
                    <a:pt x="946" y="4168"/>
                  </a:cubicBezTo>
                  <a:cubicBezTo>
                    <a:pt x="805" y="4168"/>
                    <a:pt x="650" y="4143"/>
                    <a:pt x="563" y="4093"/>
                  </a:cubicBezTo>
                  <a:cubicBezTo>
                    <a:pt x="424" y="4016"/>
                    <a:pt x="253" y="3815"/>
                    <a:pt x="217" y="3692"/>
                  </a:cubicBezTo>
                  <a:cubicBezTo>
                    <a:pt x="167" y="3570"/>
                    <a:pt x="195" y="3414"/>
                    <a:pt x="212" y="3302"/>
                  </a:cubicBezTo>
                  <a:cubicBezTo>
                    <a:pt x="240" y="3116"/>
                    <a:pt x="331" y="2997"/>
                    <a:pt x="432" y="2875"/>
                  </a:cubicBezTo>
                  <a:cubicBezTo>
                    <a:pt x="476" y="2826"/>
                    <a:pt x="507" y="2791"/>
                    <a:pt x="542" y="2756"/>
                  </a:cubicBezTo>
                  <a:cubicBezTo>
                    <a:pt x="680" y="2650"/>
                    <a:pt x="829" y="2569"/>
                    <a:pt x="971" y="2548"/>
                  </a:cubicBezTo>
                  <a:close/>
                  <a:moveTo>
                    <a:pt x="11467" y="1"/>
                  </a:moveTo>
                  <a:cubicBezTo>
                    <a:pt x="11113" y="1"/>
                    <a:pt x="10748" y="62"/>
                    <a:pt x="10454" y="273"/>
                  </a:cubicBezTo>
                  <a:cubicBezTo>
                    <a:pt x="9872" y="697"/>
                    <a:pt x="9563" y="1362"/>
                    <a:pt x="9228" y="1978"/>
                  </a:cubicBezTo>
                  <a:cubicBezTo>
                    <a:pt x="9083" y="2224"/>
                    <a:pt x="8978" y="2397"/>
                    <a:pt x="8797" y="2571"/>
                  </a:cubicBezTo>
                  <a:cubicBezTo>
                    <a:pt x="8686" y="2677"/>
                    <a:pt x="8462" y="2804"/>
                    <a:pt x="8308" y="2848"/>
                  </a:cubicBezTo>
                  <a:cubicBezTo>
                    <a:pt x="8229" y="2866"/>
                    <a:pt x="8151" y="2876"/>
                    <a:pt x="8076" y="2876"/>
                  </a:cubicBezTo>
                  <a:cubicBezTo>
                    <a:pt x="7933" y="2876"/>
                    <a:pt x="7799" y="2839"/>
                    <a:pt x="7682" y="2750"/>
                  </a:cubicBezTo>
                  <a:cubicBezTo>
                    <a:pt x="7670" y="2711"/>
                    <a:pt x="7623" y="2683"/>
                    <a:pt x="7600" y="2658"/>
                  </a:cubicBezTo>
                  <a:lnTo>
                    <a:pt x="7600" y="2658"/>
                  </a:lnTo>
                  <a:cubicBezTo>
                    <a:pt x="7601" y="2661"/>
                    <a:pt x="7602" y="2662"/>
                    <a:pt x="7602" y="2662"/>
                  </a:cubicBezTo>
                  <a:cubicBezTo>
                    <a:pt x="7601" y="2662"/>
                    <a:pt x="7600" y="2660"/>
                    <a:pt x="7597" y="2656"/>
                  </a:cubicBezTo>
                  <a:cubicBezTo>
                    <a:pt x="7596" y="2655"/>
                    <a:pt x="7595" y="2654"/>
                    <a:pt x="7594" y="2652"/>
                  </a:cubicBezTo>
                  <a:lnTo>
                    <a:pt x="7594" y="2652"/>
                  </a:lnTo>
                  <a:cubicBezTo>
                    <a:pt x="7594" y="2653"/>
                    <a:pt x="7595" y="2653"/>
                    <a:pt x="7596" y="2653"/>
                  </a:cubicBezTo>
                  <a:cubicBezTo>
                    <a:pt x="7595" y="2651"/>
                    <a:pt x="7593" y="2649"/>
                    <a:pt x="7591" y="2646"/>
                  </a:cubicBezTo>
                  <a:cubicBezTo>
                    <a:pt x="7582" y="2634"/>
                    <a:pt x="7576" y="2622"/>
                    <a:pt x="7571" y="2610"/>
                  </a:cubicBezTo>
                  <a:cubicBezTo>
                    <a:pt x="7569" y="2601"/>
                    <a:pt x="7566" y="2590"/>
                    <a:pt x="7565" y="2580"/>
                  </a:cubicBezTo>
                  <a:cubicBezTo>
                    <a:pt x="7564" y="2570"/>
                    <a:pt x="7565" y="2550"/>
                    <a:pt x="7566" y="2540"/>
                  </a:cubicBezTo>
                  <a:cubicBezTo>
                    <a:pt x="7567" y="2531"/>
                    <a:pt x="7569" y="2520"/>
                    <a:pt x="7571" y="2512"/>
                  </a:cubicBezTo>
                  <a:cubicBezTo>
                    <a:pt x="7623" y="2339"/>
                    <a:pt x="7837" y="2199"/>
                    <a:pt x="8101" y="2132"/>
                  </a:cubicBezTo>
                  <a:cubicBezTo>
                    <a:pt x="8322" y="2081"/>
                    <a:pt x="8565" y="2083"/>
                    <a:pt x="8755" y="1946"/>
                  </a:cubicBezTo>
                  <a:cubicBezTo>
                    <a:pt x="8863" y="1869"/>
                    <a:pt x="8921" y="1727"/>
                    <a:pt x="8901" y="1599"/>
                  </a:cubicBezTo>
                  <a:cubicBezTo>
                    <a:pt x="8864" y="1418"/>
                    <a:pt x="8690" y="1300"/>
                    <a:pt x="8518" y="1271"/>
                  </a:cubicBezTo>
                  <a:cubicBezTo>
                    <a:pt x="8465" y="1266"/>
                    <a:pt x="8441" y="1264"/>
                    <a:pt x="8424" y="1264"/>
                  </a:cubicBezTo>
                  <a:cubicBezTo>
                    <a:pt x="8409" y="1264"/>
                    <a:pt x="8399" y="1265"/>
                    <a:pt x="8381" y="1268"/>
                  </a:cubicBezTo>
                  <a:cubicBezTo>
                    <a:pt x="8329" y="1262"/>
                    <a:pt x="8277" y="1259"/>
                    <a:pt x="8224" y="1259"/>
                  </a:cubicBezTo>
                  <a:cubicBezTo>
                    <a:pt x="8087" y="1259"/>
                    <a:pt x="7949" y="1283"/>
                    <a:pt x="7812" y="1350"/>
                  </a:cubicBezTo>
                  <a:cubicBezTo>
                    <a:pt x="7648" y="1448"/>
                    <a:pt x="7567" y="1505"/>
                    <a:pt x="7440" y="1673"/>
                  </a:cubicBezTo>
                  <a:cubicBezTo>
                    <a:pt x="7363" y="1783"/>
                    <a:pt x="7301" y="1910"/>
                    <a:pt x="7265" y="2041"/>
                  </a:cubicBezTo>
                  <a:cubicBezTo>
                    <a:pt x="7265" y="2040"/>
                    <a:pt x="7265" y="2039"/>
                    <a:pt x="7263" y="2038"/>
                  </a:cubicBezTo>
                  <a:cubicBezTo>
                    <a:pt x="7206" y="1825"/>
                    <a:pt x="7098" y="1624"/>
                    <a:pt x="6957" y="1456"/>
                  </a:cubicBezTo>
                  <a:cubicBezTo>
                    <a:pt x="6767" y="1236"/>
                    <a:pt x="6520" y="1082"/>
                    <a:pt x="6251" y="978"/>
                  </a:cubicBezTo>
                  <a:cubicBezTo>
                    <a:pt x="5970" y="859"/>
                    <a:pt x="5669" y="779"/>
                    <a:pt x="5363" y="770"/>
                  </a:cubicBezTo>
                  <a:cubicBezTo>
                    <a:pt x="5356" y="770"/>
                    <a:pt x="5348" y="769"/>
                    <a:pt x="5341" y="769"/>
                  </a:cubicBezTo>
                  <a:cubicBezTo>
                    <a:pt x="5112" y="769"/>
                    <a:pt x="4893" y="800"/>
                    <a:pt x="4682" y="855"/>
                  </a:cubicBezTo>
                  <a:lnTo>
                    <a:pt x="4677" y="855"/>
                  </a:lnTo>
                  <a:cubicBezTo>
                    <a:pt x="3963" y="1060"/>
                    <a:pt x="3279" y="1268"/>
                    <a:pt x="2567" y="1268"/>
                  </a:cubicBezTo>
                  <a:cubicBezTo>
                    <a:pt x="2557" y="1268"/>
                    <a:pt x="2547" y="1268"/>
                    <a:pt x="2536" y="1268"/>
                  </a:cubicBezTo>
                  <a:cubicBezTo>
                    <a:pt x="2504" y="1269"/>
                    <a:pt x="2472" y="1269"/>
                    <a:pt x="2440" y="1269"/>
                  </a:cubicBezTo>
                  <a:cubicBezTo>
                    <a:pt x="2225" y="1269"/>
                    <a:pt x="2012" y="1255"/>
                    <a:pt x="1799" y="1235"/>
                  </a:cubicBezTo>
                  <a:cubicBezTo>
                    <a:pt x="1750" y="1230"/>
                    <a:pt x="1695" y="1219"/>
                    <a:pt x="1643" y="1219"/>
                  </a:cubicBezTo>
                  <a:cubicBezTo>
                    <a:pt x="1592" y="1219"/>
                    <a:pt x="1544" y="1230"/>
                    <a:pt x="1505" y="1269"/>
                  </a:cubicBezTo>
                  <a:cubicBezTo>
                    <a:pt x="1403" y="1398"/>
                    <a:pt x="1519" y="1563"/>
                    <a:pt x="1604" y="1668"/>
                  </a:cubicBezTo>
                  <a:cubicBezTo>
                    <a:pt x="1685" y="1774"/>
                    <a:pt x="1799" y="1851"/>
                    <a:pt x="1918" y="1907"/>
                  </a:cubicBezTo>
                  <a:cubicBezTo>
                    <a:pt x="2080" y="1981"/>
                    <a:pt x="2252" y="2014"/>
                    <a:pt x="2425" y="2014"/>
                  </a:cubicBezTo>
                  <a:cubicBezTo>
                    <a:pt x="2636" y="2014"/>
                    <a:pt x="2848" y="1966"/>
                    <a:pt x="3046" y="1889"/>
                  </a:cubicBezTo>
                  <a:lnTo>
                    <a:pt x="3046" y="1889"/>
                  </a:lnTo>
                  <a:cubicBezTo>
                    <a:pt x="2883" y="2062"/>
                    <a:pt x="2731" y="2247"/>
                    <a:pt x="2592" y="2438"/>
                  </a:cubicBezTo>
                  <a:cubicBezTo>
                    <a:pt x="2281" y="2842"/>
                    <a:pt x="2049" y="3357"/>
                    <a:pt x="1758" y="3705"/>
                  </a:cubicBezTo>
                  <a:cubicBezTo>
                    <a:pt x="1714" y="3744"/>
                    <a:pt x="1668" y="3797"/>
                    <a:pt x="1625" y="3825"/>
                  </a:cubicBezTo>
                  <a:lnTo>
                    <a:pt x="1628" y="3822"/>
                  </a:lnTo>
                  <a:lnTo>
                    <a:pt x="1628" y="3822"/>
                  </a:lnTo>
                  <a:cubicBezTo>
                    <a:pt x="1557" y="3874"/>
                    <a:pt x="1462" y="3928"/>
                    <a:pt x="1434" y="3938"/>
                  </a:cubicBezTo>
                  <a:cubicBezTo>
                    <a:pt x="1382" y="3961"/>
                    <a:pt x="1333" y="3971"/>
                    <a:pt x="1290" y="3971"/>
                  </a:cubicBezTo>
                  <a:cubicBezTo>
                    <a:pt x="1145" y="3971"/>
                    <a:pt x="1053" y="3865"/>
                    <a:pt x="1050" y="3771"/>
                  </a:cubicBezTo>
                  <a:cubicBezTo>
                    <a:pt x="1037" y="3518"/>
                    <a:pt x="1242" y="3287"/>
                    <a:pt x="1349" y="2967"/>
                  </a:cubicBezTo>
                  <a:cubicBezTo>
                    <a:pt x="1390" y="2845"/>
                    <a:pt x="1417" y="2706"/>
                    <a:pt x="1355" y="2586"/>
                  </a:cubicBezTo>
                  <a:cubicBezTo>
                    <a:pt x="1282" y="2447"/>
                    <a:pt x="1132" y="2366"/>
                    <a:pt x="980" y="2366"/>
                  </a:cubicBezTo>
                  <a:cubicBezTo>
                    <a:pt x="927" y="2366"/>
                    <a:pt x="874" y="2376"/>
                    <a:pt x="824" y="2397"/>
                  </a:cubicBezTo>
                  <a:cubicBezTo>
                    <a:pt x="712" y="2433"/>
                    <a:pt x="490" y="2551"/>
                    <a:pt x="355" y="2687"/>
                  </a:cubicBezTo>
                  <a:cubicBezTo>
                    <a:pt x="289" y="2745"/>
                    <a:pt x="232" y="2826"/>
                    <a:pt x="180" y="2894"/>
                  </a:cubicBezTo>
                  <a:cubicBezTo>
                    <a:pt x="178" y="2894"/>
                    <a:pt x="176" y="2898"/>
                    <a:pt x="171" y="2905"/>
                  </a:cubicBezTo>
                  <a:cubicBezTo>
                    <a:pt x="150" y="2934"/>
                    <a:pt x="116" y="2958"/>
                    <a:pt x="118" y="2996"/>
                  </a:cubicBezTo>
                  <a:cubicBezTo>
                    <a:pt x="118" y="3002"/>
                    <a:pt x="119" y="3008"/>
                    <a:pt x="120" y="3014"/>
                  </a:cubicBezTo>
                  <a:cubicBezTo>
                    <a:pt x="120" y="3015"/>
                    <a:pt x="119" y="3015"/>
                    <a:pt x="119" y="3017"/>
                  </a:cubicBezTo>
                  <a:cubicBezTo>
                    <a:pt x="59" y="3125"/>
                    <a:pt x="37" y="3246"/>
                    <a:pt x="21" y="3368"/>
                  </a:cubicBezTo>
                  <a:cubicBezTo>
                    <a:pt x="5" y="3494"/>
                    <a:pt x="1" y="3626"/>
                    <a:pt x="44" y="3749"/>
                  </a:cubicBezTo>
                  <a:cubicBezTo>
                    <a:pt x="120" y="3961"/>
                    <a:pt x="288" y="4136"/>
                    <a:pt x="476" y="4256"/>
                  </a:cubicBezTo>
                  <a:cubicBezTo>
                    <a:pt x="621" y="4332"/>
                    <a:pt x="790" y="4358"/>
                    <a:pt x="952" y="4358"/>
                  </a:cubicBezTo>
                  <a:cubicBezTo>
                    <a:pt x="1059" y="4352"/>
                    <a:pt x="1178" y="4345"/>
                    <a:pt x="1284" y="4303"/>
                  </a:cubicBezTo>
                  <a:cubicBezTo>
                    <a:pt x="1442" y="4239"/>
                    <a:pt x="1572" y="4129"/>
                    <a:pt x="1700" y="4021"/>
                  </a:cubicBezTo>
                  <a:cubicBezTo>
                    <a:pt x="2103" y="3665"/>
                    <a:pt x="2307" y="3152"/>
                    <a:pt x="2612" y="2722"/>
                  </a:cubicBezTo>
                  <a:cubicBezTo>
                    <a:pt x="2914" y="2284"/>
                    <a:pt x="3281" y="1855"/>
                    <a:pt x="3714" y="1530"/>
                  </a:cubicBezTo>
                  <a:lnTo>
                    <a:pt x="3714" y="1530"/>
                  </a:lnTo>
                  <a:cubicBezTo>
                    <a:pt x="3709" y="1535"/>
                    <a:pt x="3703" y="1540"/>
                    <a:pt x="3698" y="1546"/>
                  </a:cubicBezTo>
                  <a:cubicBezTo>
                    <a:pt x="3528" y="1725"/>
                    <a:pt x="3418" y="1951"/>
                    <a:pt x="3322" y="2176"/>
                  </a:cubicBezTo>
                  <a:cubicBezTo>
                    <a:pt x="3178" y="2503"/>
                    <a:pt x="3127" y="2857"/>
                    <a:pt x="3054" y="3204"/>
                  </a:cubicBezTo>
                  <a:cubicBezTo>
                    <a:pt x="3039" y="3304"/>
                    <a:pt x="2999" y="3398"/>
                    <a:pt x="2985" y="3497"/>
                  </a:cubicBezTo>
                  <a:cubicBezTo>
                    <a:pt x="2983" y="3559"/>
                    <a:pt x="3032" y="3598"/>
                    <a:pt x="3086" y="3598"/>
                  </a:cubicBezTo>
                  <a:cubicBezTo>
                    <a:pt x="3107" y="3598"/>
                    <a:pt x="3128" y="3593"/>
                    <a:pt x="3147" y="3580"/>
                  </a:cubicBezTo>
                  <a:cubicBezTo>
                    <a:pt x="3582" y="3343"/>
                    <a:pt x="3938" y="2977"/>
                    <a:pt x="4188" y="2550"/>
                  </a:cubicBezTo>
                  <a:cubicBezTo>
                    <a:pt x="4492" y="2028"/>
                    <a:pt x="4727" y="1545"/>
                    <a:pt x="5213" y="1281"/>
                  </a:cubicBezTo>
                  <a:cubicBezTo>
                    <a:pt x="5445" y="1138"/>
                    <a:pt x="5666" y="1093"/>
                    <a:pt x="5867" y="1093"/>
                  </a:cubicBezTo>
                  <a:cubicBezTo>
                    <a:pt x="5883" y="1094"/>
                    <a:pt x="5897" y="1094"/>
                    <a:pt x="5907" y="1094"/>
                  </a:cubicBezTo>
                  <a:cubicBezTo>
                    <a:pt x="6002" y="1124"/>
                    <a:pt x="6099" y="1157"/>
                    <a:pt x="6140" y="1176"/>
                  </a:cubicBezTo>
                  <a:cubicBezTo>
                    <a:pt x="6486" y="1344"/>
                    <a:pt x="6834" y="1583"/>
                    <a:pt x="6700" y="1922"/>
                  </a:cubicBezTo>
                  <a:cubicBezTo>
                    <a:pt x="6576" y="2239"/>
                    <a:pt x="6019" y="2510"/>
                    <a:pt x="5621" y="2662"/>
                  </a:cubicBezTo>
                  <a:cubicBezTo>
                    <a:pt x="5373" y="2767"/>
                    <a:pt x="5116" y="2876"/>
                    <a:pt x="4925" y="3071"/>
                  </a:cubicBezTo>
                  <a:cubicBezTo>
                    <a:pt x="4720" y="3315"/>
                    <a:pt x="4637" y="3662"/>
                    <a:pt x="4888" y="3905"/>
                  </a:cubicBezTo>
                  <a:cubicBezTo>
                    <a:pt x="5058" y="4077"/>
                    <a:pt x="5280" y="4136"/>
                    <a:pt x="5509" y="4136"/>
                  </a:cubicBezTo>
                  <a:cubicBezTo>
                    <a:pt x="5684" y="4136"/>
                    <a:pt x="5863" y="4102"/>
                    <a:pt x="6025" y="4057"/>
                  </a:cubicBezTo>
                  <a:cubicBezTo>
                    <a:pt x="6432" y="3954"/>
                    <a:pt x="6746" y="3656"/>
                    <a:pt x="6984" y="3323"/>
                  </a:cubicBezTo>
                  <a:cubicBezTo>
                    <a:pt x="7153" y="3089"/>
                    <a:pt x="7255" y="2809"/>
                    <a:pt x="7284" y="2522"/>
                  </a:cubicBezTo>
                  <a:cubicBezTo>
                    <a:pt x="7364" y="2721"/>
                    <a:pt x="7521" y="2891"/>
                    <a:pt x="7714" y="2986"/>
                  </a:cubicBezTo>
                  <a:cubicBezTo>
                    <a:pt x="7841" y="3044"/>
                    <a:pt x="7983" y="3059"/>
                    <a:pt x="8120" y="3059"/>
                  </a:cubicBezTo>
                  <a:cubicBezTo>
                    <a:pt x="8130" y="3059"/>
                    <a:pt x="8139" y="3059"/>
                    <a:pt x="8148" y="3059"/>
                  </a:cubicBezTo>
                  <a:cubicBezTo>
                    <a:pt x="8460" y="3038"/>
                    <a:pt x="8753" y="2869"/>
                    <a:pt x="8975" y="2656"/>
                  </a:cubicBezTo>
                  <a:cubicBezTo>
                    <a:pt x="9227" y="2380"/>
                    <a:pt x="9403" y="2054"/>
                    <a:pt x="9577" y="1725"/>
                  </a:cubicBezTo>
                  <a:cubicBezTo>
                    <a:pt x="9640" y="1653"/>
                    <a:pt x="9706" y="1551"/>
                    <a:pt x="9809" y="1458"/>
                  </a:cubicBezTo>
                  <a:cubicBezTo>
                    <a:pt x="10171" y="1094"/>
                    <a:pt x="10566" y="1020"/>
                    <a:pt x="11045" y="1020"/>
                  </a:cubicBezTo>
                  <a:cubicBezTo>
                    <a:pt x="11229" y="1020"/>
                    <a:pt x="11425" y="1031"/>
                    <a:pt x="11637" y="1040"/>
                  </a:cubicBezTo>
                  <a:cubicBezTo>
                    <a:pt x="11947" y="1040"/>
                    <a:pt x="12260" y="955"/>
                    <a:pt x="12529" y="799"/>
                  </a:cubicBezTo>
                  <a:cubicBezTo>
                    <a:pt x="12724" y="680"/>
                    <a:pt x="12913" y="537"/>
                    <a:pt x="13045" y="349"/>
                  </a:cubicBezTo>
                  <a:cubicBezTo>
                    <a:pt x="13134" y="227"/>
                    <a:pt x="13144" y="31"/>
                    <a:pt x="12986" y="31"/>
                  </a:cubicBezTo>
                  <a:cubicBezTo>
                    <a:pt x="12964" y="31"/>
                    <a:pt x="12940" y="35"/>
                    <a:pt x="12912" y="43"/>
                  </a:cubicBezTo>
                  <a:cubicBezTo>
                    <a:pt x="12807" y="68"/>
                    <a:pt x="12688" y="77"/>
                    <a:pt x="12561" y="77"/>
                  </a:cubicBezTo>
                  <a:cubicBezTo>
                    <a:pt x="12249" y="77"/>
                    <a:pt x="11889" y="21"/>
                    <a:pt x="11573" y="2"/>
                  </a:cubicBezTo>
                  <a:cubicBezTo>
                    <a:pt x="11538" y="1"/>
                    <a:pt x="11503" y="1"/>
                    <a:pt x="114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59"/>
            <p:cNvSpPr/>
            <p:nvPr/>
          </p:nvSpPr>
          <p:spPr>
            <a:xfrm>
              <a:off x="6246550" y="2417550"/>
              <a:ext cx="37550" cy="35025"/>
            </a:xfrm>
            <a:custGeom>
              <a:rect b="b" l="l" r="r" t="t"/>
              <a:pathLst>
                <a:path extrusionOk="0" h="1401" w="1502">
                  <a:moveTo>
                    <a:pt x="833" y="317"/>
                  </a:moveTo>
                  <a:cubicBezTo>
                    <a:pt x="887" y="448"/>
                    <a:pt x="965" y="577"/>
                    <a:pt x="1082" y="707"/>
                  </a:cubicBezTo>
                  <a:cubicBezTo>
                    <a:pt x="1140" y="776"/>
                    <a:pt x="1199" y="825"/>
                    <a:pt x="1251" y="865"/>
                  </a:cubicBezTo>
                  <a:cubicBezTo>
                    <a:pt x="1147" y="889"/>
                    <a:pt x="990" y="957"/>
                    <a:pt x="865" y="1097"/>
                  </a:cubicBezTo>
                  <a:cubicBezTo>
                    <a:pt x="850" y="1113"/>
                    <a:pt x="835" y="1129"/>
                    <a:pt x="829" y="1148"/>
                  </a:cubicBezTo>
                  <a:cubicBezTo>
                    <a:pt x="829" y="1148"/>
                    <a:pt x="829" y="1148"/>
                    <a:pt x="828" y="1148"/>
                  </a:cubicBezTo>
                  <a:cubicBezTo>
                    <a:pt x="820" y="1148"/>
                    <a:pt x="783" y="1206"/>
                    <a:pt x="758" y="1244"/>
                  </a:cubicBezTo>
                  <a:cubicBezTo>
                    <a:pt x="680" y="1119"/>
                    <a:pt x="563" y="974"/>
                    <a:pt x="487" y="927"/>
                  </a:cubicBezTo>
                  <a:cubicBezTo>
                    <a:pt x="429" y="886"/>
                    <a:pt x="364" y="849"/>
                    <a:pt x="295" y="825"/>
                  </a:cubicBezTo>
                  <a:cubicBezTo>
                    <a:pt x="444" y="737"/>
                    <a:pt x="583" y="634"/>
                    <a:pt x="696" y="501"/>
                  </a:cubicBezTo>
                  <a:cubicBezTo>
                    <a:pt x="705" y="496"/>
                    <a:pt x="794" y="387"/>
                    <a:pt x="833" y="317"/>
                  </a:cubicBezTo>
                  <a:close/>
                  <a:moveTo>
                    <a:pt x="842" y="1"/>
                  </a:moveTo>
                  <a:cubicBezTo>
                    <a:pt x="806" y="1"/>
                    <a:pt x="772" y="25"/>
                    <a:pt x="762" y="63"/>
                  </a:cubicBezTo>
                  <a:lnTo>
                    <a:pt x="762" y="65"/>
                  </a:lnTo>
                  <a:cubicBezTo>
                    <a:pt x="731" y="128"/>
                    <a:pt x="738" y="163"/>
                    <a:pt x="628" y="323"/>
                  </a:cubicBezTo>
                  <a:cubicBezTo>
                    <a:pt x="608" y="362"/>
                    <a:pt x="432" y="539"/>
                    <a:pt x="354" y="590"/>
                  </a:cubicBezTo>
                  <a:cubicBezTo>
                    <a:pt x="277" y="647"/>
                    <a:pt x="191" y="689"/>
                    <a:pt x="105" y="734"/>
                  </a:cubicBezTo>
                  <a:cubicBezTo>
                    <a:pt x="72" y="752"/>
                    <a:pt x="35" y="774"/>
                    <a:pt x="23" y="814"/>
                  </a:cubicBezTo>
                  <a:cubicBezTo>
                    <a:pt x="1" y="896"/>
                    <a:pt x="82" y="941"/>
                    <a:pt x="153" y="941"/>
                  </a:cubicBezTo>
                  <a:cubicBezTo>
                    <a:pt x="158" y="941"/>
                    <a:pt x="163" y="941"/>
                    <a:pt x="167" y="940"/>
                  </a:cubicBezTo>
                  <a:lnTo>
                    <a:pt x="169" y="940"/>
                  </a:lnTo>
                  <a:cubicBezTo>
                    <a:pt x="180" y="941"/>
                    <a:pt x="193" y="941"/>
                    <a:pt x="203" y="941"/>
                  </a:cubicBezTo>
                  <a:cubicBezTo>
                    <a:pt x="205" y="942"/>
                    <a:pt x="208" y="942"/>
                    <a:pt x="210" y="942"/>
                  </a:cubicBezTo>
                  <a:cubicBezTo>
                    <a:pt x="222" y="942"/>
                    <a:pt x="233" y="940"/>
                    <a:pt x="242" y="935"/>
                  </a:cubicBezTo>
                  <a:cubicBezTo>
                    <a:pt x="403" y="982"/>
                    <a:pt x="507" y="1091"/>
                    <a:pt x="599" y="1226"/>
                  </a:cubicBezTo>
                  <a:cubicBezTo>
                    <a:pt x="649" y="1281"/>
                    <a:pt x="666" y="1400"/>
                    <a:pt x="754" y="1400"/>
                  </a:cubicBezTo>
                  <a:cubicBezTo>
                    <a:pt x="756" y="1400"/>
                    <a:pt x="759" y="1400"/>
                    <a:pt x="761" y="1400"/>
                  </a:cubicBezTo>
                  <a:cubicBezTo>
                    <a:pt x="827" y="1381"/>
                    <a:pt x="823" y="1366"/>
                    <a:pt x="875" y="1316"/>
                  </a:cubicBezTo>
                  <a:cubicBezTo>
                    <a:pt x="890" y="1296"/>
                    <a:pt x="952" y="1241"/>
                    <a:pt x="949" y="1237"/>
                  </a:cubicBezTo>
                  <a:cubicBezTo>
                    <a:pt x="979" y="1216"/>
                    <a:pt x="1000" y="1185"/>
                    <a:pt x="1030" y="1165"/>
                  </a:cubicBezTo>
                  <a:cubicBezTo>
                    <a:pt x="1031" y="1164"/>
                    <a:pt x="1033" y="1163"/>
                    <a:pt x="1035" y="1162"/>
                  </a:cubicBezTo>
                  <a:lnTo>
                    <a:pt x="1051" y="1149"/>
                  </a:lnTo>
                  <a:cubicBezTo>
                    <a:pt x="1052" y="1149"/>
                    <a:pt x="1157" y="1074"/>
                    <a:pt x="1183" y="1061"/>
                  </a:cubicBezTo>
                  <a:cubicBezTo>
                    <a:pt x="1184" y="1060"/>
                    <a:pt x="1185" y="1060"/>
                    <a:pt x="1186" y="1059"/>
                  </a:cubicBezTo>
                  <a:lnTo>
                    <a:pt x="1186" y="1059"/>
                  </a:lnTo>
                  <a:cubicBezTo>
                    <a:pt x="1195" y="1054"/>
                    <a:pt x="1201" y="1049"/>
                    <a:pt x="1210" y="1044"/>
                  </a:cubicBezTo>
                  <a:cubicBezTo>
                    <a:pt x="1298" y="994"/>
                    <a:pt x="1249" y="1030"/>
                    <a:pt x="1308" y="997"/>
                  </a:cubicBezTo>
                  <a:lnTo>
                    <a:pt x="1308" y="997"/>
                  </a:lnTo>
                  <a:lnTo>
                    <a:pt x="1307" y="998"/>
                  </a:lnTo>
                  <a:cubicBezTo>
                    <a:pt x="1365" y="976"/>
                    <a:pt x="1373" y="976"/>
                    <a:pt x="1407" y="968"/>
                  </a:cubicBezTo>
                  <a:lnTo>
                    <a:pt x="1408" y="968"/>
                  </a:lnTo>
                  <a:cubicBezTo>
                    <a:pt x="1409" y="968"/>
                    <a:pt x="1411" y="968"/>
                    <a:pt x="1412" y="968"/>
                  </a:cubicBezTo>
                  <a:cubicBezTo>
                    <a:pt x="1465" y="968"/>
                    <a:pt x="1502" y="910"/>
                    <a:pt x="1473" y="864"/>
                  </a:cubicBezTo>
                  <a:cubicBezTo>
                    <a:pt x="1418" y="796"/>
                    <a:pt x="1446" y="829"/>
                    <a:pt x="1384" y="778"/>
                  </a:cubicBezTo>
                  <a:cubicBezTo>
                    <a:pt x="1341" y="747"/>
                    <a:pt x="1250" y="670"/>
                    <a:pt x="1179" y="591"/>
                  </a:cubicBezTo>
                  <a:cubicBezTo>
                    <a:pt x="1111" y="515"/>
                    <a:pt x="1114" y="515"/>
                    <a:pt x="1093" y="487"/>
                  </a:cubicBezTo>
                  <a:cubicBezTo>
                    <a:pt x="1006" y="371"/>
                    <a:pt x="972" y="259"/>
                    <a:pt x="949" y="175"/>
                  </a:cubicBezTo>
                  <a:cubicBezTo>
                    <a:pt x="931" y="125"/>
                    <a:pt x="928" y="67"/>
                    <a:pt x="896" y="24"/>
                  </a:cubicBezTo>
                  <a:cubicBezTo>
                    <a:pt x="881" y="8"/>
                    <a:pt x="861" y="1"/>
                    <a:pt x="8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59"/>
            <p:cNvSpPr/>
            <p:nvPr/>
          </p:nvSpPr>
          <p:spPr>
            <a:xfrm>
              <a:off x="6169925" y="2549525"/>
              <a:ext cx="50" cy="225"/>
            </a:xfrm>
            <a:custGeom>
              <a:rect b="b" l="l" r="r" t="t"/>
              <a:pathLst>
                <a:path extrusionOk="0" h="9" w="2">
                  <a:moveTo>
                    <a:pt x="1" y="0"/>
                  </a:moveTo>
                  <a:cubicBezTo>
                    <a:pt x="0" y="3"/>
                    <a:pt x="0" y="5"/>
                    <a:pt x="0" y="8"/>
                  </a:cubicBezTo>
                  <a:cubicBezTo>
                    <a:pt x="0" y="7"/>
                    <a:pt x="0" y="4"/>
                    <a:pt x="1" y="3"/>
                  </a:cubicBez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59"/>
            <p:cNvSpPr/>
            <p:nvPr/>
          </p:nvSpPr>
          <p:spPr>
            <a:xfrm>
              <a:off x="6167025" y="2504050"/>
              <a:ext cx="28325" cy="47925"/>
            </a:xfrm>
            <a:custGeom>
              <a:rect b="b" l="l" r="r" t="t"/>
              <a:pathLst>
                <a:path extrusionOk="0" h="1917" w="1133">
                  <a:moveTo>
                    <a:pt x="769" y="395"/>
                  </a:moveTo>
                  <a:lnTo>
                    <a:pt x="769" y="395"/>
                  </a:lnTo>
                  <a:cubicBezTo>
                    <a:pt x="756" y="557"/>
                    <a:pt x="772" y="644"/>
                    <a:pt x="791" y="764"/>
                  </a:cubicBezTo>
                  <a:cubicBezTo>
                    <a:pt x="811" y="916"/>
                    <a:pt x="875" y="1054"/>
                    <a:pt x="925" y="1196"/>
                  </a:cubicBezTo>
                  <a:cubicBezTo>
                    <a:pt x="831" y="1232"/>
                    <a:pt x="596" y="1340"/>
                    <a:pt x="474" y="1446"/>
                  </a:cubicBezTo>
                  <a:cubicBezTo>
                    <a:pt x="395" y="1508"/>
                    <a:pt x="345" y="1550"/>
                    <a:pt x="303" y="1595"/>
                  </a:cubicBezTo>
                  <a:cubicBezTo>
                    <a:pt x="313" y="1525"/>
                    <a:pt x="321" y="1462"/>
                    <a:pt x="321" y="1435"/>
                  </a:cubicBezTo>
                  <a:cubicBezTo>
                    <a:pt x="333" y="1294"/>
                    <a:pt x="319" y="1150"/>
                    <a:pt x="285" y="1014"/>
                  </a:cubicBezTo>
                  <a:cubicBezTo>
                    <a:pt x="267" y="942"/>
                    <a:pt x="227" y="859"/>
                    <a:pt x="201" y="805"/>
                  </a:cubicBezTo>
                  <a:cubicBezTo>
                    <a:pt x="348" y="740"/>
                    <a:pt x="530" y="625"/>
                    <a:pt x="714" y="454"/>
                  </a:cubicBezTo>
                  <a:cubicBezTo>
                    <a:pt x="735" y="432"/>
                    <a:pt x="753" y="413"/>
                    <a:pt x="769" y="395"/>
                  </a:cubicBezTo>
                  <a:close/>
                  <a:moveTo>
                    <a:pt x="910" y="1"/>
                  </a:moveTo>
                  <a:cubicBezTo>
                    <a:pt x="860" y="1"/>
                    <a:pt x="820" y="56"/>
                    <a:pt x="815" y="113"/>
                  </a:cubicBezTo>
                  <a:cubicBezTo>
                    <a:pt x="814" y="115"/>
                    <a:pt x="814" y="118"/>
                    <a:pt x="814" y="120"/>
                  </a:cubicBezTo>
                  <a:cubicBezTo>
                    <a:pt x="745" y="215"/>
                    <a:pt x="698" y="279"/>
                    <a:pt x="575" y="392"/>
                  </a:cubicBezTo>
                  <a:cubicBezTo>
                    <a:pt x="483" y="468"/>
                    <a:pt x="445" y="503"/>
                    <a:pt x="324" y="570"/>
                  </a:cubicBezTo>
                  <a:cubicBezTo>
                    <a:pt x="308" y="578"/>
                    <a:pt x="303" y="581"/>
                    <a:pt x="305" y="581"/>
                  </a:cubicBezTo>
                  <a:cubicBezTo>
                    <a:pt x="307" y="581"/>
                    <a:pt x="324" y="575"/>
                    <a:pt x="339" y="572"/>
                  </a:cubicBezTo>
                  <a:lnTo>
                    <a:pt x="339" y="572"/>
                  </a:lnTo>
                  <a:cubicBezTo>
                    <a:pt x="277" y="585"/>
                    <a:pt x="212" y="627"/>
                    <a:pt x="176" y="639"/>
                  </a:cubicBezTo>
                  <a:lnTo>
                    <a:pt x="176" y="639"/>
                  </a:lnTo>
                  <a:cubicBezTo>
                    <a:pt x="183" y="636"/>
                    <a:pt x="187" y="634"/>
                    <a:pt x="187" y="634"/>
                  </a:cubicBezTo>
                  <a:lnTo>
                    <a:pt x="187" y="634"/>
                  </a:lnTo>
                  <a:cubicBezTo>
                    <a:pt x="186" y="634"/>
                    <a:pt x="182" y="636"/>
                    <a:pt x="171" y="640"/>
                  </a:cubicBezTo>
                  <a:cubicBezTo>
                    <a:pt x="173" y="640"/>
                    <a:pt x="174" y="639"/>
                    <a:pt x="176" y="639"/>
                  </a:cubicBezTo>
                  <a:lnTo>
                    <a:pt x="176" y="639"/>
                  </a:lnTo>
                  <a:cubicBezTo>
                    <a:pt x="164" y="644"/>
                    <a:pt x="145" y="651"/>
                    <a:pt x="137" y="654"/>
                  </a:cubicBezTo>
                  <a:cubicBezTo>
                    <a:pt x="144" y="652"/>
                    <a:pt x="146" y="651"/>
                    <a:pt x="145" y="651"/>
                  </a:cubicBezTo>
                  <a:cubicBezTo>
                    <a:pt x="139" y="651"/>
                    <a:pt x="53" y="679"/>
                    <a:pt x="37" y="700"/>
                  </a:cubicBezTo>
                  <a:cubicBezTo>
                    <a:pt x="4" y="735"/>
                    <a:pt x="0" y="784"/>
                    <a:pt x="13" y="829"/>
                  </a:cubicBezTo>
                  <a:cubicBezTo>
                    <a:pt x="49" y="921"/>
                    <a:pt x="46" y="905"/>
                    <a:pt x="78" y="978"/>
                  </a:cubicBezTo>
                  <a:cubicBezTo>
                    <a:pt x="86" y="995"/>
                    <a:pt x="118" y="1095"/>
                    <a:pt x="122" y="1118"/>
                  </a:cubicBezTo>
                  <a:cubicBezTo>
                    <a:pt x="140" y="1200"/>
                    <a:pt x="142" y="1225"/>
                    <a:pt x="147" y="1267"/>
                  </a:cubicBezTo>
                  <a:lnTo>
                    <a:pt x="147" y="1272"/>
                  </a:lnTo>
                  <a:cubicBezTo>
                    <a:pt x="171" y="1495"/>
                    <a:pt x="134" y="1695"/>
                    <a:pt x="114" y="1823"/>
                  </a:cubicBezTo>
                  <a:cubicBezTo>
                    <a:pt x="113" y="1835"/>
                    <a:pt x="113" y="1853"/>
                    <a:pt x="116" y="1859"/>
                  </a:cubicBezTo>
                  <a:cubicBezTo>
                    <a:pt x="126" y="1893"/>
                    <a:pt x="160" y="1916"/>
                    <a:pt x="194" y="1916"/>
                  </a:cubicBezTo>
                  <a:cubicBezTo>
                    <a:pt x="205" y="1916"/>
                    <a:pt x="215" y="1914"/>
                    <a:pt x="225" y="1910"/>
                  </a:cubicBezTo>
                  <a:cubicBezTo>
                    <a:pt x="332" y="1834"/>
                    <a:pt x="339" y="1791"/>
                    <a:pt x="421" y="1723"/>
                  </a:cubicBezTo>
                  <a:cubicBezTo>
                    <a:pt x="482" y="1678"/>
                    <a:pt x="560" y="1593"/>
                    <a:pt x="753" y="1482"/>
                  </a:cubicBezTo>
                  <a:cubicBezTo>
                    <a:pt x="891" y="1396"/>
                    <a:pt x="950" y="1410"/>
                    <a:pt x="1088" y="1318"/>
                  </a:cubicBezTo>
                  <a:cubicBezTo>
                    <a:pt x="1131" y="1276"/>
                    <a:pt x="1133" y="1214"/>
                    <a:pt x="1112" y="1160"/>
                  </a:cubicBezTo>
                  <a:cubicBezTo>
                    <a:pt x="1087" y="1083"/>
                    <a:pt x="1049" y="1009"/>
                    <a:pt x="1024" y="931"/>
                  </a:cubicBezTo>
                  <a:cubicBezTo>
                    <a:pt x="971" y="768"/>
                    <a:pt x="946" y="640"/>
                    <a:pt x="939" y="519"/>
                  </a:cubicBezTo>
                  <a:cubicBezTo>
                    <a:pt x="933" y="366"/>
                    <a:pt x="941" y="328"/>
                    <a:pt x="973" y="184"/>
                  </a:cubicBezTo>
                  <a:cubicBezTo>
                    <a:pt x="986" y="129"/>
                    <a:pt x="1020" y="59"/>
                    <a:pt x="962" y="20"/>
                  </a:cubicBezTo>
                  <a:cubicBezTo>
                    <a:pt x="944" y="7"/>
                    <a:pt x="927" y="1"/>
                    <a:pt x="9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59"/>
            <p:cNvSpPr/>
            <p:nvPr/>
          </p:nvSpPr>
          <p:spPr>
            <a:xfrm>
              <a:off x="6169950" y="2549350"/>
              <a:ext cx="25" cy="250"/>
            </a:xfrm>
            <a:custGeom>
              <a:rect b="b" l="l" r="r" t="t"/>
              <a:pathLst>
                <a:path extrusionOk="0" h="10" w="1">
                  <a:moveTo>
                    <a:pt x="1" y="0"/>
                  </a:moveTo>
                  <a:lnTo>
                    <a:pt x="1" y="0"/>
                  </a:lnTo>
                  <a:cubicBezTo>
                    <a:pt x="1" y="0"/>
                    <a:pt x="0" y="4"/>
                    <a:pt x="0" y="9"/>
                  </a:cubicBezTo>
                  <a:cubicBezTo>
                    <a:pt x="1" y="3"/>
                    <a:pt x="1"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59"/>
            <p:cNvSpPr/>
            <p:nvPr/>
          </p:nvSpPr>
          <p:spPr>
            <a:xfrm>
              <a:off x="5990600" y="2777800"/>
              <a:ext cx="17950" cy="67050"/>
            </a:xfrm>
            <a:custGeom>
              <a:rect b="b" l="l" r="r" t="t"/>
              <a:pathLst>
                <a:path extrusionOk="0" h="2682" w="718">
                  <a:moveTo>
                    <a:pt x="635" y="1"/>
                  </a:moveTo>
                  <a:cubicBezTo>
                    <a:pt x="627" y="1"/>
                    <a:pt x="618" y="2"/>
                    <a:pt x="608" y="6"/>
                  </a:cubicBezTo>
                  <a:cubicBezTo>
                    <a:pt x="543" y="52"/>
                    <a:pt x="497" y="132"/>
                    <a:pt x="450" y="196"/>
                  </a:cubicBezTo>
                  <a:cubicBezTo>
                    <a:pt x="345" y="368"/>
                    <a:pt x="284" y="567"/>
                    <a:pt x="244" y="765"/>
                  </a:cubicBezTo>
                  <a:cubicBezTo>
                    <a:pt x="185" y="1082"/>
                    <a:pt x="195" y="1409"/>
                    <a:pt x="214" y="1729"/>
                  </a:cubicBezTo>
                  <a:cubicBezTo>
                    <a:pt x="244" y="2077"/>
                    <a:pt x="203" y="2391"/>
                    <a:pt x="1" y="2681"/>
                  </a:cubicBezTo>
                  <a:cubicBezTo>
                    <a:pt x="504" y="2110"/>
                    <a:pt x="224" y="1335"/>
                    <a:pt x="382" y="714"/>
                  </a:cubicBezTo>
                  <a:cubicBezTo>
                    <a:pt x="442" y="465"/>
                    <a:pt x="518" y="281"/>
                    <a:pt x="662" y="122"/>
                  </a:cubicBezTo>
                  <a:cubicBezTo>
                    <a:pt x="718" y="81"/>
                    <a:pt x="693" y="1"/>
                    <a:pt x="6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59"/>
            <p:cNvSpPr/>
            <p:nvPr/>
          </p:nvSpPr>
          <p:spPr>
            <a:xfrm>
              <a:off x="5984200" y="2776925"/>
              <a:ext cx="19475" cy="66175"/>
            </a:xfrm>
            <a:custGeom>
              <a:rect b="b" l="l" r="r" t="t"/>
              <a:pathLst>
                <a:path extrusionOk="0" h="2647" w="779">
                  <a:moveTo>
                    <a:pt x="719" y="1"/>
                  </a:moveTo>
                  <a:cubicBezTo>
                    <a:pt x="718" y="1"/>
                    <a:pt x="717" y="1"/>
                    <a:pt x="716" y="1"/>
                  </a:cubicBezTo>
                  <a:cubicBezTo>
                    <a:pt x="715" y="1"/>
                    <a:pt x="715" y="1"/>
                    <a:pt x="714" y="1"/>
                  </a:cubicBezTo>
                  <a:cubicBezTo>
                    <a:pt x="687" y="1"/>
                    <a:pt x="668" y="22"/>
                    <a:pt x="650" y="41"/>
                  </a:cubicBezTo>
                  <a:cubicBezTo>
                    <a:pt x="576" y="115"/>
                    <a:pt x="514" y="197"/>
                    <a:pt x="462" y="285"/>
                  </a:cubicBezTo>
                  <a:cubicBezTo>
                    <a:pt x="454" y="281"/>
                    <a:pt x="446" y="278"/>
                    <a:pt x="438" y="278"/>
                  </a:cubicBezTo>
                  <a:cubicBezTo>
                    <a:pt x="432" y="278"/>
                    <a:pt x="426" y="280"/>
                    <a:pt x="420" y="283"/>
                  </a:cubicBezTo>
                  <a:cubicBezTo>
                    <a:pt x="104" y="562"/>
                    <a:pt x="0" y="1089"/>
                    <a:pt x="22" y="1496"/>
                  </a:cubicBezTo>
                  <a:cubicBezTo>
                    <a:pt x="36" y="1819"/>
                    <a:pt x="166" y="2122"/>
                    <a:pt x="149" y="2440"/>
                  </a:cubicBezTo>
                  <a:cubicBezTo>
                    <a:pt x="197" y="2178"/>
                    <a:pt x="143" y="1910"/>
                    <a:pt x="140" y="1644"/>
                  </a:cubicBezTo>
                  <a:cubicBezTo>
                    <a:pt x="125" y="1268"/>
                    <a:pt x="164" y="945"/>
                    <a:pt x="309" y="635"/>
                  </a:cubicBezTo>
                  <a:lnTo>
                    <a:pt x="309" y="635"/>
                  </a:lnTo>
                  <a:cubicBezTo>
                    <a:pt x="215" y="954"/>
                    <a:pt x="206" y="1306"/>
                    <a:pt x="230" y="1632"/>
                  </a:cubicBezTo>
                  <a:cubicBezTo>
                    <a:pt x="262" y="1979"/>
                    <a:pt x="366" y="2312"/>
                    <a:pt x="183" y="2646"/>
                  </a:cubicBezTo>
                  <a:cubicBezTo>
                    <a:pt x="303" y="2469"/>
                    <a:pt x="353" y="2240"/>
                    <a:pt x="366" y="2057"/>
                  </a:cubicBezTo>
                  <a:cubicBezTo>
                    <a:pt x="372" y="1905"/>
                    <a:pt x="350" y="1752"/>
                    <a:pt x="348" y="1599"/>
                  </a:cubicBezTo>
                  <a:cubicBezTo>
                    <a:pt x="326" y="1073"/>
                    <a:pt x="375" y="531"/>
                    <a:pt x="695" y="176"/>
                  </a:cubicBezTo>
                  <a:cubicBezTo>
                    <a:pt x="722" y="137"/>
                    <a:pt x="777" y="113"/>
                    <a:pt x="779" y="64"/>
                  </a:cubicBezTo>
                  <a:cubicBezTo>
                    <a:pt x="779" y="32"/>
                    <a:pt x="752" y="1"/>
                    <a:pt x="7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59"/>
            <p:cNvSpPr/>
            <p:nvPr/>
          </p:nvSpPr>
          <p:spPr>
            <a:xfrm>
              <a:off x="6015175" y="2711950"/>
              <a:ext cx="24175" cy="34125"/>
            </a:xfrm>
            <a:custGeom>
              <a:rect b="b" l="l" r="r" t="t"/>
              <a:pathLst>
                <a:path extrusionOk="0" h="1365" w="967">
                  <a:moveTo>
                    <a:pt x="765" y="0"/>
                  </a:moveTo>
                  <a:cubicBezTo>
                    <a:pt x="714" y="0"/>
                    <a:pt x="667" y="36"/>
                    <a:pt x="620" y="52"/>
                  </a:cubicBezTo>
                  <a:cubicBezTo>
                    <a:pt x="506" y="103"/>
                    <a:pt x="404" y="180"/>
                    <a:pt x="327" y="278"/>
                  </a:cubicBezTo>
                  <a:cubicBezTo>
                    <a:pt x="126" y="547"/>
                    <a:pt x="0" y="911"/>
                    <a:pt x="93" y="1242"/>
                  </a:cubicBezTo>
                  <a:cubicBezTo>
                    <a:pt x="32" y="876"/>
                    <a:pt x="342" y="319"/>
                    <a:pt x="640" y="183"/>
                  </a:cubicBezTo>
                  <a:lnTo>
                    <a:pt x="640" y="183"/>
                  </a:lnTo>
                  <a:cubicBezTo>
                    <a:pt x="433" y="339"/>
                    <a:pt x="286" y="581"/>
                    <a:pt x="208" y="826"/>
                  </a:cubicBezTo>
                  <a:cubicBezTo>
                    <a:pt x="156" y="999"/>
                    <a:pt x="121" y="1191"/>
                    <a:pt x="183" y="1365"/>
                  </a:cubicBezTo>
                  <a:cubicBezTo>
                    <a:pt x="147" y="1200"/>
                    <a:pt x="204" y="1042"/>
                    <a:pt x="268" y="883"/>
                  </a:cubicBezTo>
                  <a:cubicBezTo>
                    <a:pt x="378" y="623"/>
                    <a:pt x="575" y="350"/>
                    <a:pt x="825" y="212"/>
                  </a:cubicBezTo>
                  <a:cubicBezTo>
                    <a:pt x="875" y="187"/>
                    <a:pt x="862" y="194"/>
                    <a:pt x="894" y="181"/>
                  </a:cubicBezTo>
                  <a:cubicBezTo>
                    <a:pt x="912" y="175"/>
                    <a:pt x="930" y="166"/>
                    <a:pt x="940" y="149"/>
                  </a:cubicBezTo>
                  <a:cubicBezTo>
                    <a:pt x="966" y="107"/>
                    <a:pt x="931" y="54"/>
                    <a:pt x="887" y="54"/>
                  </a:cubicBezTo>
                  <a:cubicBezTo>
                    <a:pt x="882" y="54"/>
                    <a:pt x="877" y="54"/>
                    <a:pt x="871" y="56"/>
                  </a:cubicBezTo>
                  <a:cubicBezTo>
                    <a:pt x="853" y="62"/>
                    <a:pt x="836" y="68"/>
                    <a:pt x="820" y="77"/>
                  </a:cubicBezTo>
                  <a:cubicBezTo>
                    <a:pt x="827" y="43"/>
                    <a:pt x="804" y="2"/>
                    <a:pt x="767" y="0"/>
                  </a:cubicBezTo>
                  <a:cubicBezTo>
                    <a:pt x="767" y="0"/>
                    <a:pt x="766" y="0"/>
                    <a:pt x="7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59"/>
            <p:cNvSpPr/>
            <p:nvPr/>
          </p:nvSpPr>
          <p:spPr>
            <a:xfrm>
              <a:off x="6020725" y="2717325"/>
              <a:ext cx="17325" cy="28325"/>
            </a:xfrm>
            <a:custGeom>
              <a:rect b="b" l="l" r="r" t="t"/>
              <a:pathLst>
                <a:path extrusionOk="0" h="1133" w="693">
                  <a:moveTo>
                    <a:pt x="619" y="1"/>
                  </a:moveTo>
                  <a:cubicBezTo>
                    <a:pt x="586" y="1"/>
                    <a:pt x="566" y="28"/>
                    <a:pt x="542" y="48"/>
                  </a:cubicBezTo>
                  <a:cubicBezTo>
                    <a:pt x="458" y="121"/>
                    <a:pt x="383" y="207"/>
                    <a:pt x="317" y="299"/>
                  </a:cubicBezTo>
                  <a:cubicBezTo>
                    <a:pt x="147" y="538"/>
                    <a:pt x="0" y="831"/>
                    <a:pt x="46" y="1132"/>
                  </a:cubicBezTo>
                  <a:cubicBezTo>
                    <a:pt x="54" y="782"/>
                    <a:pt x="303" y="466"/>
                    <a:pt x="535" y="224"/>
                  </a:cubicBezTo>
                  <a:cubicBezTo>
                    <a:pt x="566" y="195"/>
                    <a:pt x="598" y="165"/>
                    <a:pt x="631" y="137"/>
                  </a:cubicBezTo>
                  <a:cubicBezTo>
                    <a:pt x="649" y="120"/>
                    <a:pt x="675" y="106"/>
                    <a:pt x="681" y="80"/>
                  </a:cubicBezTo>
                  <a:cubicBezTo>
                    <a:pt x="693" y="42"/>
                    <a:pt x="662" y="1"/>
                    <a:pt x="6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59"/>
            <p:cNvSpPr/>
            <p:nvPr/>
          </p:nvSpPr>
          <p:spPr>
            <a:xfrm>
              <a:off x="6023600" y="2730825"/>
              <a:ext cx="7025" cy="12550"/>
            </a:xfrm>
            <a:custGeom>
              <a:rect b="b" l="l" r="r" t="t"/>
              <a:pathLst>
                <a:path extrusionOk="0" h="502" w="281">
                  <a:moveTo>
                    <a:pt x="237" y="1"/>
                  </a:moveTo>
                  <a:cubicBezTo>
                    <a:pt x="224" y="1"/>
                    <a:pt x="212" y="7"/>
                    <a:pt x="205" y="19"/>
                  </a:cubicBezTo>
                  <a:cubicBezTo>
                    <a:pt x="103" y="162"/>
                    <a:pt x="20" y="326"/>
                    <a:pt x="1" y="502"/>
                  </a:cubicBezTo>
                  <a:cubicBezTo>
                    <a:pt x="50" y="371"/>
                    <a:pt x="133" y="245"/>
                    <a:pt x="219" y="130"/>
                  </a:cubicBezTo>
                  <a:cubicBezTo>
                    <a:pt x="237" y="96"/>
                    <a:pt x="281" y="69"/>
                    <a:pt x="276" y="28"/>
                  </a:cubicBezTo>
                  <a:cubicBezTo>
                    <a:pt x="271" y="10"/>
                    <a:pt x="254" y="1"/>
                    <a:pt x="2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59"/>
            <p:cNvSpPr/>
            <p:nvPr/>
          </p:nvSpPr>
          <p:spPr>
            <a:xfrm>
              <a:off x="6029900" y="2650250"/>
              <a:ext cx="43500" cy="53700"/>
            </a:xfrm>
            <a:custGeom>
              <a:rect b="b" l="l" r="r" t="t"/>
              <a:pathLst>
                <a:path extrusionOk="0" h="2148" w="1740">
                  <a:moveTo>
                    <a:pt x="1670" y="0"/>
                  </a:moveTo>
                  <a:cubicBezTo>
                    <a:pt x="1662" y="0"/>
                    <a:pt x="1654" y="2"/>
                    <a:pt x="1647" y="6"/>
                  </a:cubicBezTo>
                  <a:cubicBezTo>
                    <a:pt x="1591" y="27"/>
                    <a:pt x="1615" y="93"/>
                    <a:pt x="1612" y="139"/>
                  </a:cubicBezTo>
                  <a:cubicBezTo>
                    <a:pt x="1608" y="285"/>
                    <a:pt x="1587" y="378"/>
                    <a:pt x="1553" y="542"/>
                  </a:cubicBezTo>
                  <a:cubicBezTo>
                    <a:pt x="1438" y="1030"/>
                    <a:pt x="1216" y="1403"/>
                    <a:pt x="827" y="1727"/>
                  </a:cubicBezTo>
                  <a:cubicBezTo>
                    <a:pt x="595" y="1926"/>
                    <a:pt x="331" y="2099"/>
                    <a:pt x="0" y="2147"/>
                  </a:cubicBezTo>
                  <a:cubicBezTo>
                    <a:pt x="7" y="2147"/>
                    <a:pt x="13" y="2147"/>
                    <a:pt x="20" y="2147"/>
                  </a:cubicBezTo>
                  <a:cubicBezTo>
                    <a:pt x="364" y="2147"/>
                    <a:pt x="685" y="1992"/>
                    <a:pt x="948" y="1778"/>
                  </a:cubicBezTo>
                  <a:cubicBezTo>
                    <a:pt x="1368" y="1452"/>
                    <a:pt x="1616" y="943"/>
                    <a:pt x="1705" y="425"/>
                  </a:cubicBezTo>
                  <a:cubicBezTo>
                    <a:pt x="1721" y="325"/>
                    <a:pt x="1737" y="224"/>
                    <a:pt x="1736" y="121"/>
                  </a:cubicBezTo>
                  <a:cubicBezTo>
                    <a:pt x="1734" y="93"/>
                    <a:pt x="1740" y="59"/>
                    <a:pt x="1725" y="32"/>
                  </a:cubicBezTo>
                  <a:cubicBezTo>
                    <a:pt x="1714" y="13"/>
                    <a:pt x="1692" y="0"/>
                    <a:pt x="16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59"/>
            <p:cNvSpPr/>
            <p:nvPr/>
          </p:nvSpPr>
          <p:spPr>
            <a:xfrm>
              <a:off x="6038725" y="2653050"/>
              <a:ext cx="38400" cy="51225"/>
            </a:xfrm>
            <a:custGeom>
              <a:rect b="b" l="l" r="r" t="t"/>
              <a:pathLst>
                <a:path extrusionOk="0" h="2049" w="1536">
                  <a:moveTo>
                    <a:pt x="1473" y="0"/>
                  </a:moveTo>
                  <a:cubicBezTo>
                    <a:pt x="1465" y="0"/>
                    <a:pt x="1456" y="2"/>
                    <a:pt x="1445" y="4"/>
                  </a:cubicBezTo>
                  <a:cubicBezTo>
                    <a:pt x="1382" y="32"/>
                    <a:pt x="1417" y="121"/>
                    <a:pt x="1409" y="176"/>
                  </a:cubicBezTo>
                  <a:cubicBezTo>
                    <a:pt x="1406" y="328"/>
                    <a:pt x="1402" y="410"/>
                    <a:pt x="1372" y="537"/>
                  </a:cubicBezTo>
                  <a:cubicBezTo>
                    <a:pt x="1237" y="1150"/>
                    <a:pt x="670" y="1896"/>
                    <a:pt x="0" y="2048"/>
                  </a:cubicBezTo>
                  <a:cubicBezTo>
                    <a:pt x="815" y="1961"/>
                    <a:pt x="1435" y="1157"/>
                    <a:pt x="1525" y="375"/>
                  </a:cubicBezTo>
                  <a:cubicBezTo>
                    <a:pt x="1533" y="282"/>
                    <a:pt x="1536" y="189"/>
                    <a:pt x="1533" y="96"/>
                  </a:cubicBezTo>
                  <a:cubicBezTo>
                    <a:pt x="1533" y="59"/>
                    <a:pt x="1528" y="0"/>
                    <a:pt x="14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59"/>
            <p:cNvSpPr/>
            <p:nvPr/>
          </p:nvSpPr>
          <p:spPr>
            <a:xfrm>
              <a:off x="6048225" y="2659175"/>
              <a:ext cx="33450" cy="44175"/>
            </a:xfrm>
            <a:custGeom>
              <a:rect b="b" l="l" r="r" t="t"/>
              <a:pathLst>
                <a:path extrusionOk="0" h="1767" w="1338">
                  <a:moveTo>
                    <a:pt x="1235" y="0"/>
                  </a:moveTo>
                  <a:cubicBezTo>
                    <a:pt x="1228" y="0"/>
                    <a:pt x="1220" y="2"/>
                    <a:pt x="1211" y="4"/>
                  </a:cubicBezTo>
                  <a:cubicBezTo>
                    <a:pt x="1157" y="25"/>
                    <a:pt x="1184" y="99"/>
                    <a:pt x="1182" y="144"/>
                  </a:cubicBezTo>
                  <a:cubicBezTo>
                    <a:pt x="1187" y="227"/>
                    <a:pt x="1187" y="310"/>
                    <a:pt x="1176" y="393"/>
                  </a:cubicBezTo>
                  <a:cubicBezTo>
                    <a:pt x="1158" y="570"/>
                    <a:pt x="1064" y="843"/>
                    <a:pt x="920" y="1026"/>
                  </a:cubicBezTo>
                  <a:cubicBezTo>
                    <a:pt x="706" y="1334"/>
                    <a:pt x="409" y="1652"/>
                    <a:pt x="0" y="1766"/>
                  </a:cubicBezTo>
                  <a:cubicBezTo>
                    <a:pt x="717" y="1657"/>
                    <a:pt x="1337" y="927"/>
                    <a:pt x="1309" y="200"/>
                  </a:cubicBezTo>
                  <a:cubicBezTo>
                    <a:pt x="1301" y="135"/>
                    <a:pt x="1302" y="125"/>
                    <a:pt x="1294" y="87"/>
                  </a:cubicBezTo>
                  <a:cubicBezTo>
                    <a:pt x="1292" y="81"/>
                    <a:pt x="1291" y="71"/>
                    <a:pt x="1290" y="67"/>
                  </a:cubicBezTo>
                  <a:cubicBezTo>
                    <a:pt x="1286" y="40"/>
                    <a:pt x="1275" y="0"/>
                    <a:pt x="12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59"/>
            <p:cNvSpPr/>
            <p:nvPr/>
          </p:nvSpPr>
          <p:spPr>
            <a:xfrm>
              <a:off x="6036775" y="2650125"/>
              <a:ext cx="33075" cy="49325"/>
            </a:xfrm>
            <a:custGeom>
              <a:rect b="b" l="l" r="r" t="t"/>
              <a:pathLst>
                <a:path extrusionOk="0" h="1973" w="1323">
                  <a:moveTo>
                    <a:pt x="1250" y="0"/>
                  </a:moveTo>
                  <a:cubicBezTo>
                    <a:pt x="1236" y="0"/>
                    <a:pt x="1221" y="6"/>
                    <a:pt x="1208" y="18"/>
                  </a:cubicBezTo>
                  <a:cubicBezTo>
                    <a:pt x="1186" y="38"/>
                    <a:pt x="1190" y="68"/>
                    <a:pt x="1190" y="93"/>
                  </a:cubicBezTo>
                  <a:cubicBezTo>
                    <a:pt x="1190" y="125"/>
                    <a:pt x="1186" y="157"/>
                    <a:pt x="1182" y="189"/>
                  </a:cubicBezTo>
                  <a:cubicBezTo>
                    <a:pt x="1095" y="833"/>
                    <a:pt x="620" y="1615"/>
                    <a:pt x="0" y="1973"/>
                  </a:cubicBezTo>
                  <a:cubicBezTo>
                    <a:pt x="333" y="1823"/>
                    <a:pt x="618" y="1605"/>
                    <a:pt x="842" y="1318"/>
                  </a:cubicBezTo>
                  <a:cubicBezTo>
                    <a:pt x="1102" y="959"/>
                    <a:pt x="1290" y="530"/>
                    <a:pt x="1315" y="83"/>
                  </a:cubicBezTo>
                  <a:cubicBezTo>
                    <a:pt x="1323" y="38"/>
                    <a:pt x="1288" y="0"/>
                    <a:pt x="12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59"/>
            <p:cNvSpPr/>
            <p:nvPr/>
          </p:nvSpPr>
          <p:spPr>
            <a:xfrm>
              <a:off x="6041250" y="2649900"/>
              <a:ext cx="24850" cy="42925"/>
            </a:xfrm>
            <a:custGeom>
              <a:rect b="b" l="l" r="r" t="t"/>
              <a:pathLst>
                <a:path extrusionOk="0" h="1717" w="994">
                  <a:moveTo>
                    <a:pt x="921" y="1"/>
                  </a:moveTo>
                  <a:cubicBezTo>
                    <a:pt x="905" y="1"/>
                    <a:pt x="889" y="6"/>
                    <a:pt x="878" y="18"/>
                  </a:cubicBezTo>
                  <a:cubicBezTo>
                    <a:pt x="847" y="62"/>
                    <a:pt x="865" y="43"/>
                    <a:pt x="854" y="90"/>
                  </a:cubicBezTo>
                  <a:cubicBezTo>
                    <a:pt x="854" y="93"/>
                    <a:pt x="853" y="94"/>
                    <a:pt x="853" y="97"/>
                  </a:cubicBezTo>
                  <a:cubicBezTo>
                    <a:pt x="852" y="78"/>
                    <a:pt x="843" y="59"/>
                    <a:pt x="823" y="49"/>
                  </a:cubicBezTo>
                  <a:cubicBezTo>
                    <a:pt x="811" y="43"/>
                    <a:pt x="800" y="40"/>
                    <a:pt x="790" y="40"/>
                  </a:cubicBezTo>
                  <a:cubicBezTo>
                    <a:pt x="750" y="40"/>
                    <a:pt x="730" y="82"/>
                    <a:pt x="728" y="95"/>
                  </a:cubicBezTo>
                  <a:cubicBezTo>
                    <a:pt x="585" y="455"/>
                    <a:pt x="473" y="835"/>
                    <a:pt x="316" y="1179"/>
                  </a:cubicBezTo>
                  <a:cubicBezTo>
                    <a:pt x="486" y="922"/>
                    <a:pt x="620" y="645"/>
                    <a:pt x="747" y="367"/>
                  </a:cubicBezTo>
                  <a:cubicBezTo>
                    <a:pt x="781" y="294"/>
                    <a:pt x="812" y="221"/>
                    <a:pt x="842" y="146"/>
                  </a:cubicBezTo>
                  <a:cubicBezTo>
                    <a:pt x="843" y="143"/>
                    <a:pt x="844" y="140"/>
                    <a:pt x="845" y="137"/>
                  </a:cubicBezTo>
                  <a:lnTo>
                    <a:pt x="845" y="137"/>
                  </a:lnTo>
                  <a:cubicBezTo>
                    <a:pt x="788" y="468"/>
                    <a:pt x="674" y="714"/>
                    <a:pt x="513" y="1009"/>
                  </a:cubicBezTo>
                  <a:cubicBezTo>
                    <a:pt x="361" y="1266"/>
                    <a:pt x="208" y="1508"/>
                    <a:pt x="0" y="1716"/>
                  </a:cubicBezTo>
                  <a:cubicBezTo>
                    <a:pt x="389" y="1397"/>
                    <a:pt x="718" y="985"/>
                    <a:pt x="883" y="506"/>
                  </a:cubicBezTo>
                  <a:cubicBezTo>
                    <a:pt x="920" y="397"/>
                    <a:pt x="946" y="284"/>
                    <a:pt x="966" y="169"/>
                  </a:cubicBezTo>
                  <a:cubicBezTo>
                    <a:pt x="970" y="124"/>
                    <a:pt x="993" y="73"/>
                    <a:pt x="975" y="31"/>
                  </a:cubicBezTo>
                  <a:cubicBezTo>
                    <a:pt x="964" y="11"/>
                    <a:pt x="942" y="1"/>
                    <a:pt x="9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59"/>
            <p:cNvSpPr/>
            <p:nvPr/>
          </p:nvSpPr>
          <p:spPr>
            <a:xfrm>
              <a:off x="6002425" y="2616175"/>
              <a:ext cx="50600" cy="49675"/>
            </a:xfrm>
            <a:custGeom>
              <a:rect b="b" l="l" r="r" t="t"/>
              <a:pathLst>
                <a:path extrusionOk="0" h="1987" w="2024">
                  <a:moveTo>
                    <a:pt x="2024" y="0"/>
                  </a:moveTo>
                  <a:lnTo>
                    <a:pt x="2024" y="0"/>
                  </a:lnTo>
                  <a:cubicBezTo>
                    <a:pt x="1793" y="119"/>
                    <a:pt x="1535" y="189"/>
                    <a:pt x="1299" y="308"/>
                  </a:cubicBezTo>
                  <a:cubicBezTo>
                    <a:pt x="851" y="537"/>
                    <a:pt x="512" y="805"/>
                    <a:pt x="287" y="1175"/>
                  </a:cubicBezTo>
                  <a:cubicBezTo>
                    <a:pt x="557" y="591"/>
                    <a:pt x="1206" y="216"/>
                    <a:pt x="1842" y="3"/>
                  </a:cubicBezTo>
                  <a:lnTo>
                    <a:pt x="1842" y="3"/>
                  </a:lnTo>
                  <a:cubicBezTo>
                    <a:pt x="1543" y="71"/>
                    <a:pt x="1237" y="130"/>
                    <a:pt x="967" y="285"/>
                  </a:cubicBezTo>
                  <a:cubicBezTo>
                    <a:pt x="552" y="519"/>
                    <a:pt x="203" y="912"/>
                    <a:pt x="82" y="1379"/>
                  </a:cubicBezTo>
                  <a:cubicBezTo>
                    <a:pt x="69" y="1420"/>
                    <a:pt x="105" y="1453"/>
                    <a:pt x="140" y="1453"/>
                  </a:cubicBezTo>
                  <a:cubicBezTo>
                    <a:pt x="143" y="1453"/>
                    <a:pt x="145" y="1453"/>
                    <a:pt x="148" y="1452"/>
                  </a:cubicBezTo>
                  <a:lnTo>
                    <a:pt x="148" y="1452"/>
                  </a:lnTo>
                  <a:cubicBezTo>
                    <a:pt x="95" y="1584"/>
                    <a:pt x="52" y="1726"/>
                    <a:pt x="21" y="1884"/>
                  </a:cubicBezTo>
                  <a:cubicBezTo>
                    <a:pt x="1" y="1934"/>
                    <a:pt x="29" y="1986"/>
                    <a:pt x="75" y="1986"/>
                  </a:cubicBezTo>
                  <a:cubicBezTo>
                    <a:pt x="85" y="1986"/>
                    <a:pt x="96" y="1984"/>
                    <a:pt x="107" y="1978"/>
                  </a:cubicBezTo>
                  <a:cubicBezTo>
                    <a:pt x="152" y="1948"/>
                    <a:pt x="142" y="1883"/>
                    <a:pt x="161" y="1837"/>
                  </a:cubicBezTo>
                  <a:cubicBezTo>
                    <a:pt x="167" y="1806"/>
                    <a:pt x="175" y="1776"/>
                    <a:pt x="183" y="1746"/>
                  </a:cubicBezTo>
                  <a:cubicBezTo>
                    <a:pt x="208" y="1745"/>
                    <a:pt x="235" y="1727"/>
                    <a:pt x="243" y="1698"/>
                  </a:cubicBezTo>
                  <a:cubicBezTo>
                    <a:pt x="574" y="969"/>
                    <a:pt x="1219" y="674"/>
                    <a:pt x="1866" y="207"/>
                  </a:cubicBezTo>
                  <a:lnTo>
                    <a:pt x="1866" y="207"/>
                  </a:lnTo>
                  <a:cubicBezTo>
                    <a:pt x="1578" y="365"/>
                    <a:pt x="1267" y="480"/>
                    <a:pt x="994" y="665"/>
                  </a:cubicBezTo>
                  <a:cubicBezTo>
                    <a:pt x="811" y="787"/>
                    <a:pt x="639" y="931"/>
                    <a:pt x="490" y="1096"/>
                  </a:cubicBezTo>
                  <a:cubicBezTo>
                    <a:pt x="690" y="833"/>
                    <a:pt x="963" y="622"/>
                    <a:pt x="1298" y="408"/>
                  </a:cubicBezTo>
                  <a:cubicBezTo>
                    <a:pt x="1532" y="259"/>
                    <a:pt x="1792" y="154"/>
                    <a:pt x="2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59"/>
            <p:cNvSpPr/>
            <p:nvPr/>
          </p:nvSpPr>
          <p:spPr>
            <a:xfrm>
              <a:off x="6012350" y="2569625"/>
              <a:ext cx="11500" cy="49150"/>
            </a:xfrm>
            <a:custGeom>
              <a:rect b="b" l="l" r="r" t="t"/>
              <a:pathLst>
                <a:path extrusionOk="0" h="1966" w="460">
                  <a:moveTo>
                    <a:pt x="181" y="1"/>
                  </a:moveTo>
                  <a:cubicBezTo>
                    <a:pt x="156" y="1"/>
                    <a:pt x="130" y="16"/>
                    <a:pt x="121" y="42"/>
                  </a:cubicBezTo>
                  <a:cubicBezTo>
                    <a:pt x="115" y="30"/>
                    <a:pt x="108" y="20"/>
                    <a:pt x="98" y="13"/>
                  </a:cubicBezTo>
                  <a:cubicBezTo>
                    <a:pt x="88" y="7"/>
                    <a:pt x="77" y="4"/>
                    <a:pt x="66" y="4"/>
                  </a:cubicBezTo>
                  <a:cubicBezTo>
                    <a:pt x="39" y="4"/>
                    <a:pt x="12" y="22"/>
                    <a:pt x="5" y="50"/>
                  </a:cubicBezTo>
                  <a:cubicBezTo>
                    <a:pt x="1" y="109"/>
                    <a:pt x="20" y="98"/>
                    <a:pt x="36" y="160"/>
                  </a:cubicBezTo>
                  <a:cubicBezTo>
                    <a:pt x="136" y="467"/>
                    <a:pt x="150" y="715"/>
                    <a:pt x="149" y="1044"/>
                  </a:cubicBezTo>
                  <a:cubicBezTo>
                    <a:pt x="142" y="1377"/>
                    <a:pt x="125" y="1647"/>
                    <a:pt x="13" y="1965"/>
                  </a:cubicBezTo>
                  <a:cubicBezTo>
                    <a:pt x="235" y="1528"/>
                    <a:pt x="314" y="1022"/>
                    <a:pt x="249" y="537"/>
                  </a:cubicBezTo>
                  <a:cubicBezTo>
                    <a:pt x="235" y="418"/>
                    <a:pt x="211" y="302"/>
                    <a:pt x="177" y="188"/>
                  </a:cubicBezTo>
                  <a:cubicBezTo>
                    <a:pt x="177" y="187"/>
                    <a:pt x="176" y="186"/>
                    <a:pt x="176" y="185"/>
                  </a:cubicBezTo>
                  <a:lnTo>
                    <a:pt x="176" y="185"/>
                  </a:lnTo>
                  <a:cubicBezTo>
                    <a:pt x="271" y="378"/>
                    <a:pt x="302" y="581"/>
                    <a:pt x="320" y="779"/>
                  </a:cubicBezTo>
                  <a:cubicBezTo>
                    <a:pt x="340" y="945"/>
                    <a:pt x="326" y="1140"/>
                    <a:pt x="305" y="1287"/>
                  </a:cubicBezTo>
                  <a:cubicBezTo>
                    <a:pt x="289" y="1407"/>
                    <a:pt x="264" y="1554"/>
                    <a:pt x="216" y="1680"/>
                  </a:cubicBezTo>
                  <a:cubicBezTo>
                    <a:pt x="314" y="1475"/>
                    <a:pt x="384" y="1255"/>
                    <a:pt x="422" y="1031"/>
                  </a:cubicBezTo>
                  <a:cubicBezTo>
                    <a:pt x="459" y="689"/>
                    <a:pt x="417" y="327"/>
                    <a:pt x="235" y="31"/>
                  </a:cubicBezTo>
                  <a:cubicBezTo>
                    <a:pt x="223" y="11"/>
                    <a:pt x="202" y="1"/>
                    <a:pt x="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59"/>
            <p:cNvSpPr/>
            <p:nvPr/>
          </p:nvSpPr>
          <p:spPr>
            <a:xfrm>
              <a:off x="6042150" y="2529950"/>
              <a:ext cx="40025" cy="15850"/>
            </a:xfrm>
            <a:custGeom>
              <a:rect b="b" l="l" r="r" t="t"/>
              <a:pathLst>
                <a:path extrusionOk="0" h="634" w="1601">
                  <a:moveTo>
                    <a:pt x="917" y="0"/>
                  </a:moveTo>
                  <a:cubicBezTo>
                    <a:pt x="704" y="0"/>
                    <a:pt x="487" y="67"/>
                    <a:pt x="332" y="211"/>
                  </a:cubicBezTo>
                  <a:cubicBezTo>
                    <a:pt x="306" y="239"/>
                    <a:pt x="284" y="270"/>
                    <a:pt x="261" y="299"/>
                  </a:cubicBezTo>
                  <a:cubicBezTo>
                    <a:pt x="261" y="299"/>
                    <a:pt x="261" y="299"/>
                    <a:pt x="261" y="299"/>
                  </a:cubicBezTo>
                  <a:lnTo>
                    <a:pt x="261" y="299"/>
                  </a:lnTo>
                  <a:cubicBezTo>
                    <a:pt x="258" y="302"/>
                    <a:pt x="258" y="303"/>
                    <a:pt x="258" y="303"/>
                  </a:cubicBezTo>
                  <a:cubicBezTo>
                    <a:pt x="258" y="303"/>
                    <a:pt x="259" y="302"/>
                    <a:pt x="260" y="300"/>
                  </a:cubicBezTo>
                  <a:lnTo>
                    <a:pt x="260" y="300"/>
                  </a:lnTo>
                  <a:cubicBezTo>
                    <a:pt x="247" y="317"/>
                    <a:pt x="234" y="323"/>
                    <a:pt x="247" y="360"/>
                  </a:cubicBezTo>
                  <a:cubicBezTo>
                    <a:pt x="251" y="364"/>
                    <a:pt x="253" y="366"/>
                    <a:pt x="256" y="369"/>
                  </a:cubicBezTo>
                  <a:cubicBezTo>
                    <a:pt x="167" y="425"/>
                    <a:pt x="90" y="490"/>
                    <a:pt x="29" y="557"/>
                  </a:cubicBezTo>
                  <a:cubicBezTo>
                    <a:pt x="1" y="584"/>
                    <a:pt x="22" y="634"/>
                    <a:pt x="59" y="634"/>
                  </a:cubicBezTo>
                  <a:cubicBezTo>
                    <a:pt x="60" y="634"/>
                    <a:pt x="60" y="634"/>
                    <a:pt x="61" y="634"/>
                  </a:cubicBezTo>
                  <a:cubicBezTo>
                    <a:pt x="72" y="634"/>
                    <a:pt x="83" y="631"/>
                    <a:pt x="91" y="624"/>
                  </a:cubicBezTo>
                  <a:lnTo>
                    <a:pt x="91" y="624"/>
                  </a:lnTo>
                  <a:cubicBezTo>
                    <a:pt x="92" y="623"/>
                    <a:pt x="94" y="622"/>
                    <a:pt x="95" y="620"/>
                  </a:cubicBezTo>
                  <a:cubicBezTo>
                    <a:pt x="124" y="597"/>
                    <a:pt x="137" y="587"/>
                    <a:pt x="184" y="555"/>
                  </a:cubicBezTo>
                  <a:cubicBezTo>
                    <a:pt x="360" y="425"/>
                    <a:pt x="584" y="299"/>
                    <a:pt x="745" y="287"/>
                  </a:cubicBezTo>
                  <a:cubicBezTo>
                    <a:pt x="800" y="279"/>
                    <a:pt x="862" y="274"/>
                    <a:pt x="925" y="274"/>
                  </a:cubicBezTo>
                  <a:cubicBezTo>
                    <a:pt x="1021" y="274"/>
                    <a:pt x="1119" y="286"/>
                    <a:pt x="1203" y="317"/>
                  </a:cubicBezTo>
                  <a:cubicBezTo>
                    <a:pt x="1063" y="243"/>
                    <a:pt x="902" y="218"/>
                    <a:pt x="745" y="218"/>
                  </a:cubicBezTo>
                  <a:cubicBezTo>
                    <a:pt x="730" y="218"/>
                    <a:pt x="715" y="218"/>
                    <a:pt x="700" y="219"/>
                  </a:cubicBezTo>
                  <a:cubicBezTo>
                    <a:pt x="611" y="224"/>
                    <a:pt x="525" y="245"/>
                    <a:pt x="443" y="275"/>
                  </a:cubicBezTo>
                  <a:cubicBezTo>
                    <a:pt x="478" y="252"/>
                    <a:pt x="519" y="225"/>
                    <a:pt x="570" y="199"/>
                  </a:cubicBezTo>
                  <a:cubicBezTo>
                    <a:pt x="694" y="135"/>
                    <a:pt x="875" y="88"/>
                    <a:pt x="1041" y="88"/>
                  </a:cubicBezTo>
                  <a:cubicBezTo>
                    <a:pt x="1091" y="88"/>
                    <a:pt x="1140" y="92"/>
                    <a:pt x="1185" y="101"/>
                  </a:cubicBezTo>
                  <a:cubicBezTo>
                    <a:pt x="1339" y="134"/>
                    <a:pt x="1473" y="219"/>
                    <a:pt x="1601" y="320"/>
                  </a:cubicBezTo>
                  <a:cubicBezTo>
                    <a:pt x="1463" y="184"/>
                    <a:pt x="1306" y="59"/>
                    <a:pt x="1110" y="19"/>
                  </a:cubicBezTo>
                  <a:cubicBezTo>
                    <a:pt x="1048" y="7"/>
                    <a:pt x="983" y="0"/>
                    <a:pt x="9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59"/>
            <p:cNvSpPr/>
            <p:nvPr/>
          </p:nvSpPr>
          <p:spPr>
            <a:xfrm>
              <a:off x="6042475" y="2541400"/>
              <a:ext cx="36700" cy="17600"/>
            </a:xfrm>
            <a:custGeom>
              <a:rect b="b" l="l" r="r" t="t"/>
              <a:pathLst>
                <a:path extrusionOk="0" h="704" w="1468">
                  <a:moveTo>
                    <a:pt x="1045" y="1"/>
                  </a:moveTo>
                  <a:cubicBezTo>
                    <a:pt x="702" y="1"/>
                    <a:pt x="392" y="216"/>
                    <a:pt x="151" y="448"/>
                  </a:cubicBezTo>
                  <a:cubicBezTo>
                    <a:pt x="116" y="484"/>
                    <a:pt x="84" y="521"/>
                    <a:pt x="54" y="561"/>
                  </a:cubicBezTo>
                  <a:cubicBezTo>
                    <a:pt x="34" y="590"/>
                    <a:pt x="1" y="618"/>
                    <a:pt x="12" y="658"/>
                  </a:cubicBezTo>
                  <a:cubicBezTo>
                    <a:pt x="19" y="684"/>
                    <a:pt x="46" y="703"/>
                    <a:pt x="73" y="703"/>
                  </a:cubicBezTo>
                  <a:cubicBezTo>
                    <a:pt x="79" y="703"/>
                    <a:pt x="84" y="703"/>
                    <a:pt x="89" y="701"/>
                  </a:cubicBezTo>
                  <a:cubicBezTo>
                    <a:pt x="111" y="696"/>
                    <a:pt x="124" y="678"/>
                    <a:pt x="136" y="660"/>
                  </a:cubicBezTo>
                  <a:cubicBezTo>
                    <a:pt x="165" y="621"/>
                    <a:pt x="182" y="598"/>
                    <a:pt x="234" y="541"/>
                  </a:cubicBezTo>
                  <a:cubicBezTo>
                    <a:pt x="398" y="382"/>
                    <a:pt x="528" y="286"/>
                    <a:pt x="734" y="166"/>
                  </a:cubicBezTo>
                  <a:cubicBezTo>
                    <a:pt x="873" y="94"/>
                    <a:pt x="1019" y="54"/>
                    <a:pt x="1187" y="54"/>
                  </a:cubicBezTo>
                  <a:cubicBezTo>
                    <a:pt x="1205" y="54"/>
                    <a:pt x="1223" y="54"/>
                    <a:pt x="1241" y="55"/>
                  </a:cubicBezTo>
                  <a:cubicBezTo>
                    <a:pt x="1316" y="62"/>
                    <a:pt x="1402" y="71"/>
                    <a:pt x="1467" y="128"/>
                  </a:cubicBezTo>
                  <a:cubicBezTo>
                    <a:pt x="1387" y="36"/>
                    <a:pt x="1252" y="20"/>
                    <a:pt x="1136" y="6"/>
                  </a:cubicBezTo>
                  <a:cubicBezTo>
                    <a:pt x="1105" y="3"/>
                    <a:pt x="1075" y="1"/>
                    <a:pt x="10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59"/>
            <p:cNvSpPr/>
            <p:nvPr/>
          </p:nvSpPr>
          <p:spPr>
            <a:xfrm>
              <a:off x="6045125" y="2544450"/>
              <a:ext cx="30875" cy="18050"/>
            </a:xfrm>
            <a:custGeom>
              <a:rect b="b" l="l" r="r" t="t"/>
              <a:pathLst>
                <a:path extrusionOk="0" h="722" w="1235">
                  <a:moveTo>
                    <a:pt x="1133" y="0"/>
                  </a:moveTo>
                  <a:cubicBezTo>
                    <a:pt x="1002" y="0"/>
                    <a:pt x="871" y="22"/>
                    <a:pt x="745" y="62"/>
                  </a:cubicBezTo>
                  <a:cubicBezTo>
                    <a:pt x="620" y="105"/>
                    <a:pt x="506" y="177"/>
                    <a:pt x="399" y="255"/>
                  </a:cubicBezTo>
                  <a:cubicBezTo>
                    <a:pt x="286" y="339"/>
                    <a:pt x="178" y="430"/>
                    <a:pt x="85" y="537"/>
                  </a:cubicBezTo>
                  <a:cubicBezTo>
                    <a:pt x="56" y="577"/>
                    <a:pt x="7" y="608"/>
                    <a:pt x="2" y="658"/>
                  </a:cubicBezTo>
                  <a:cubicBezTo>
                    <a:pt x="0" y="693"/>
                    <a:pt x="32" y="722"/>
                    <a:pt x="65" y="722"/>
                  </a:cubicBezTo>
                  <a:cubicBezTo>
                    <a:pt x="73" y="722"/>
                    <a:pt x="82" y="720"/>
                    <a:pt x="89" y="716"/>
                  </a:cubicBezTo>
                  <a:cubicBezTo>
                    <a:pt x="138" y="684"/>
                    <a:pt x="169" y="624"/>
                    <a:pt x="213" y="584"/>
                  </a:cubicBezTo>
                  <a:cubicBezTo>
                    <a:pt x="510" y="279"/>
                    <a:pt x="800" y="18"/>
                    <a:pt x="1235" y="4"/>
                  </a:cubicBezTo>
                  <a:cubicBezTo>
                    <a:pt x="1201" y="1"/>
                    <a:pt x="1167" y="0"/>
                    <a:pt x="1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59"/>
            <p:cNvSpPr/>
            <p:nvPr/>
          </p:nvSpPr>
          <p:spPr>
            <a:xfrm>
              <a:off x="6048600" y="2547350"/>
              <a:ext cx="27375" cy="16200"/>
            </a:xfrm>
            <a:custGeom>
              <a:rect b="b" l="l" r="r" t="t"/>
              <a:pathLst>
                <a:path extrusionOk="0" h="648" w="1095">
                  <a:moveTo>
                    <a:pt x="971" y="0"/>
                  </a:moveTo>
                  <a:cubicBezTo>
                    <a:pt x="738" y="0"/>
                    <a:pt x="536" y="124"/>
                    <a:pt x="337" y="259"/>
                  </a:cubicBezTo>
                  <a:cubicBezTo>
                    <a:pt x="225" y="339"/>
                    <a:pt x="125" y="432"/>
                    <a:pt x="30" y="530"/>
                  </a:cubicBezTo>
                  <a:cubicBezTo>
                    <a:pt x="14" y="545"/>
                    <a:pt x="2" y="563"/>
                    <a:pt x="2" y="586"/>
                  </a:cubicBezTo>
                  <a:cubicBezTo>
                    <a:pt x="0" y="619"/>
                    <a:pt x="32" y="648"/>
                    <a:pt x="64" y="648"/>
                  </a:cubicBezTo>
                  <a:cubicBezTo>
                    <a:pt x="72" y="648"/>
                    <a:pt x="80" y="646"/>
                    <a:pt x="87" y="642"/>
                  </a:cubicBezTo>
                  <a:cubicBezTo>
                    <a:pt x="139" y="609"/>
                    <a:pt x="175" y="554"/>
                    <a:pt x="221" y="512"/>
                  </a:cubicBezTo>
                  <a:cubicBezTo>
                    <a:pt x="362" y="368"/>
                    <a:pt x="478" y="271"/>
                    <a:pt x="631" y="167"/>
                  </a:cubicBezTo>
                  <a:cubicBezTo>
                    <a:pt x="758" y="76"/>
                    <a:pt x="898" y="11"/>
                    <a:pt x="1054" y="11"/>
                  </a:cubicBezTo>
                  <a:cubicBezTo>
                    <a:pt x="1068" y="11"/>
                    <a:pt x="1081" y="11"/>
                    <a:pt x="1095" y="12"/>
                  </a:cubicBezTo>
                  <a:cubicBezTo>
                    <a:pt x="1053" y="4"/>
                    <a:pt x="1012" y="0"/>
                    <a:pt x="9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59"/>
            <p:cNvSpPr/>
            <p:nvPr/>
          </p:nvSpPr>
          <p:spPr>
            <a:xfrm>
              <a:off x="6039175" y="2538575"/>
              <a:ext cx="36475" cy="19500"/>
            </a:xfrm>
            <a:custGeom>
              <a:rect b="b" l="l" r="r" t="t"/>
              <a:pathLst>
                <a:path extrusionOk="0" h="780" w="1459">
                  <a:moveTo>
                    <a:pt x="1004" y="1"/>
                  </a:moveTo>
                  <a:cubicBezTo>
                    <a:pt x="874" y="1"/>
                    <a:pt x="743" y="24"/>
                    <a:pt x="622" y="75"/>
                  </a:cubicBezTo>
                  <a:cubicBezTo>
                    <a:pt x="407" y="165"/>
                    <a:pt x="237" y="343"/>
                    <a:pt x="105" y="533"/>
                  </a:cubicBezTo>
                  <a:cubicBezTo>
                    <a:pt x="71" y="593"/>
                    <a:pt x="16" y="649"/>
                    <a:pt x="1" y="718"/>
                  </a:cubicBezTo>
                  <a:cubicBezTo>
                    <a:pt x="1" y="751"/>
                    <a:pt x="31" y="779"/>
                    <a:pt x="63" y="779"/>
                  </a:cubicBezTo>
                  <a:cubicBezTo>
                    <a:pt x="69" y="779"/>
                    <a:pt x="74" y="779"/>
                    <a:pt x="79" y="777"/>
                  </a:cubicBezTo>
                  <a:cubicBezTo>
                    <a:pt x="130" y="759"/>
                    <a:pt x="147" y="689"/>
                    <a:pt x="179" y="649"/>
                  </a:cubicBezTo>
                  <a:cubicBezTo>
                    <a:pt x="258" y="525"/>
                    <a:pt x="313" y="462"/>
                    <a:pt x="427" y="350"/>
                  </a:cubicBezTo>
                  <a:cubicBezTo>
                    <a:pt x="608" y="162"/>
                    <a:pt x="873" y="55"/>
                    <a:pt x="1156" y="55"/>
                  </a:cubicBezTo>
                  <a:cubicBezTo>
                    <a:pt x="1255" y="55"/>
                    <a:pt x="1357" y="68"/>
                    <a:pt x="1458" y="96"/>
                  </a:cubicBezTo>
                  <a:cubicBezTo>
                    <a:pt x="1316" y="34"/>
                    <a:pt x="1160" y="1"/>
                    <a:pt x="10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59"/>
            <p:cNvSpPr/>
            <p:nvPr/>
          </p:nvSpPr>
          <p:spPr>
            <a:xfrm>
              <a:off x="6064850" y="2622975"/>
              <a:ext cx="28225" cy="12300"/>
            </a:xfrm>
            <a:custGeom>
              <a:rect b="b" l="l" r="r" t="t"/>
              <a:pathLst>
                <a:path extrusionOk="0" h="492" w="1129">
                  <a:moveTo>
                    <a:pt x="1013" y="0"/>
                  </a:moveTo>
                  <a:cubicBezTo>
                    <a:pt x="774" y="73"/>
                    <a:pt x="529" y="133"/>
                    <a:pt x="291" y="216"/>
                  </a:cubicBezTo>
                  <a:cubicBezTo>
                    <a:pt x="178" y="252"/>
                    <a:pt x="96" y="275"/>
                    <a:pt x="90" y="291"/>
                  </a:cubicBezTo>
                  <a:cubicBezTo>
                    <a:pt x="73" y="309"/>
                    <a:pt x="71" y="339"/>
                    <a:pt x="85" y="360"/>
                  </a:cubicBezTo>
                  <a:cubicBezTo>
                    <a:pt x="75" y="362"/>
                    <a:pt x="64" y="366"/>
                    <a:pt x="54" y="368"/>
                  </a:cubicBezTo>
                  <a:cubicBezTo>
                    <a:pt x="63" y="364"/>
                    <a:pt x="66" y="363"/>
                    <a:pt x="66" y="363"/>
                  </a:cubicBezTo>
                  <a:lnTo>
                    <a:pt x="66" y="363"/>
                  </a:lnTo>
                  <a:cubicBezTo>
                    <a:pt x="66" y="363"/>
                    <a:pt x="52" y="368"/>
                    <a:pt x="45" y="372"/>
                  </a:cubicBezTo>
                  <a:cubicBezTo>
                    <a:pt x="45" y="373"/>
                    <a:pt x="44" y="373"/>
                    <a:pt x="44" y="373"/>
                  </a:cubicBezTo>
                  <a:cubicBezTo>
                    <a:pt x="1" y="398"/>
                    <a:pt x="9" y="478"/>
                    <a:pt x="66" y="481"/>
                  </a:cubicBezTo>
                  <a:cubicBezTo>
                    <a:pt x="111" y="478"/>
                    <a:pt x="182" y="460"/>
                    <a:pt x="266" y="432"/>
                  </a:cubicBezTo>
                  <a:lnTo>
                    <a:pt x="266" y="432"/>
                  </a:lnTo>
                  <a:cubicBezTo>
                    <a:pt x="263" y="462"/>
                    <a:pt x="290" y="491"/>
                    <a:pt x="321" y="491"/>
                  </a:cubicBezTo>
                  <a:cubicBezTo>
                    <a:pt x="326" y="491"/>
                    <a:pt x="332" y="490"/>
                    <a:pt x="337" y="488"/>
                  </a:cubicBezTo>
                  <a:cubicBezTo>
                    <a:pt x="610" y="416"/>
                    <a:pt x="858" y="279"/>
                    <a:pt x="1083" y="110"/>
                  </a:cubicBezTo>
                  <a:lnTo>
                    <a:pt x="1083" y="110"/>
                  </a:lnTo>
                  <a:cubicBezTo>
                    <a:pt x="908" y="190"/>
                    <a:pt x="744" y="257"/>
                    <a:pt x="564" y="313"/>
                  </a:cubicBezTo>
                  <a:cubicBezTo>
                    <a:pt x="768" y="223"/>
                    <a:pt x="983" y="108"/>
                    <a:pt x="1128" y="10"/>
                  </a:cubicBezTo>
                  <a:lnTo>
                    <a:pt x="1128" y="10"/>
                  </a:lnTo>
                  <a:cubicBezTo>
                    <a:pt x="948" y="93"/>
                    <a:pt x="756" y="159"/>
                    <a:pt x="562" y="217"/>
                  </a:cubicBezTo>
                  <a:cubicBezTo>
                    <a:pt x="714" y="149"/>
                    <a:pt x="865" y="74"/>
                    <a:pt x="10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59"/>
            <p:cNvSpPr/>
            <p:nvPr/>
          </p:nvSpPr>
          <p:spPr>
            <a:xfrm>
              <a:off x="6069000" y="2622550"/>
              <a:ext cx="17400" cy="6100"/>
            </a:xfrm>
            <a:custGeom>
              <a:rect b="b" l="l" r="r" t="t"/>
              <a:pathLst>
                <a:path extrusionOk="0" h="244" w="696">
                  <a:moveTo>
                    <a:pt x="696" y="1"/>
                  </a:moveTo>
                  <a:cubicBezTo>
                    <a:pt x="489" y="47"/>
                    <a:pt x="280" y="85"/>
                    <a:pt x="75" y="145"/>
                  </a:cubicBezTo>
                  <a:cubicBezTo>
                    <a:pt x="35" y="158"/>
                    <a:pt x="41" y="147"/>
                    <a:pt x="16" y="176"/>
                  </a:cubicBezTo>
                  <a:cubicBezTo>
                    <a:pt x="0" y="202"/>
                    <a:pt x="18" y="241"/>
                    <a:pt x="49" y="243"/>
                  </a:cubicBezTo>
                  <a:cubicBezTo>
                    <a:pt x="51" y="243"/>
                    <a:pt x="53" y="243"/>
                    <a:pt x="54" y="243"/>
                  </a:cubicBezTo>
                  <a:cubicBezTo>
                    <a:pt x="75" y="243"/>
                    <a:pt x="95" y="233"/>
                    <a:pt x="114" y="228"/>
                  </a:cubicBezTo>
                  <a:cubicBezTo>
                    <a:pt x="314" y="164"/>
                    <a:pt x="506" y="84"/>
                    <a:pt x="6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59"/>
            <p:cNvSpPr/>
            <p:nvPr/>
          </p:nvSpPr>
          <p:spPr>
            <a:xfrm>
              <a:off x="6070250" y="2621975"/>
              <a:ext cx="12050" cy="3950"/>
            </a:xfrm>
            <a:custGeom>
              <a:rect b="b" l="l" r="r" t="t"/>
              <a:pathLst>
                <a:path extrusionOk="0" h="158" w="482">
                  <a:moveTo>
                    <a:pt x="482" y="0"/>
                  </a:moveTo>
                  <a:cubicBezTo>
                    <a:pt x="331" y="21"/>
                    <a:pt x="179" y="42"/>
                    <a:pt x="35" y="93"/>
                  </a:cubicBezTo>
                  <a:cubicBezTo>
                    <a:pt x="1" y="101"/>
                    <a:pt x="4" y="155"/>
                    <a:pt x="39" y="158"/>
                  </a:cubicBezTo>
                  <a:cubicBezTo>
                    <a:pt x="189" y="122"/>
                    <a:pt x="334" y="51"/>
                    <a:pt x="4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59"/>
            <p:cNvSpPr/>
            <p:nvPr/>
          </p:nvSpPr>
          <p:spPr>
            <a:xfrm>
              <a:off x="6071325" y="2621375"/>
              <a:ext cx="8825" cy="1950"/>
            </a:xfrm>
            <a:custGeom>
              <a:rect b="b" l="l" r="r" t="t"/>
              <a:pathLst>
                <a:path extrusionOk="0" h="78" w="353">
                  <a:moveTo>
                    <a:pt x="256" y="1"/>
                  </a:moveTo>
                  <a:cubicBezTo>
                    <a:pt x="192" y="1"/>
                    <a:pt x="128" y="9"/>
                    <a:pt x="64" y="20"/>
                  </a:cubicBezTo>
                  <a:cubicBezTo>
                    <a:pt x="42" y="26"/>
                    <a:pt x="1" y="23"/>
                    <a:pt x="0" y="54"/>
                  </a:cubicBezTo>
                  <a:cubicBezTo>
                    <a:pt x="0" y="67"/>
                    <a:pt x="12" y="77"/>
                    <a:pt x="25" y="77"/>
                  </a:cubicBezTo>
                  <a:cubicBezTo>
                    <a:pt x="27" y="77"/>
                    <a:pt x="29" y="77"/>
                    <a:pt x="31" y="77"/>
                  </a:cubicBezTo>
                  <a:cubicBezTo>
                    <a:pt x="139" y="59"/>
                    <a:pt x="244" y="22"/>
                    <a:pt x="352" y="8"/>
                  </a:cubicBezTo>
                  <a:cubicBezTo>
                    <a:pt x="320" y="3"/>
                    <a:pt x="288" y="1"/>
                    <a:pt x="2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59"/>
            <p:cNvSpPr/>
            <p:nvPr/>
          </p:nvSpPr>
          <p:spPr>
            <a:xfrm>
              <a:off x="6075400" y="2620300"/>
              <a:ext cx="3700" cy="525"/>
            </a:xfrm>
            <a:custGeom>
              <a:rect b="b" l="l" r="r" t="t"/>
              <a:pathLst>
                <a:path extrusionOk="0" h="21" w="148">
                  <a:moveTo>
                    <a:pt x="43" y="1"/>
                  </a:moveTo>
                  <a:cubicBezTo>
                    <a:pt x="17" y="1"/>
                    <a:pt x="1" y="5"/>
                    <a:pt x="16" y="20"/>
                  </a:cubicBezTo>
                  <a:cubicBezTo>
                    <a:pt x="23" y="20"/>
                    <a:pt x="29" y="21"/>
                    <a:pt x="35" y="21"/>
                  </a:cubicBezTo>
                  <a:cubicBezTo>
                    <a:pt x="68" y="21"/>
                    <a:pt x="100" y="14"/>
                    <a:pt x="132" y="14"/>
                  </a:cubicBezTo>
                  <a:cubicBezTo>
                    <a:pt x="137" y="14"/>
                    <a:pt x="142" y="14"/>
                    <a:pt x="147" y="15"/>
                  </a:cubicBezTo>
                  <a:cubicBezTo>
                    <a:pt x="140" y="11"/>
                    <a:pt x="81" y="1"/>
                    <a:pt x="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59"/>
            <p:cNvSpPr/>
            <p:nvPr/>
          </p:nvSpPr>
          <p:spPr>
            <a:xfrm>
              <a:off x="6074650" y="2629025"/>
              <a:ext cx="15400" cy="7750"/>
            </a:xfrm>
            <a:custGeom>
              <a:rect b="b" l="l" r="r" t="t"/>
              <a:pathLst>
                <a:path extrusionOk="0" h="310" w="616">
                  <a:moveTo>
                    <a:pt x="616" y="0"/>
                  </a:moveTo>
                  <a:cubicBezTo>
                    <a:pt x="439" y="89"/>
                    <a:pt x="276" y="150"/>
                    <a:pt x="82" y="213"/>
                  </a:cubicBezTo>
                  <a:cubicBezTo>
                    <a:pt x="43" y="233"/>
                    <a:pt x="39" y="223"/>
                    <a:pt x="17" y="248"/>
                  </a:cubicBezTo>
                  <a:cubicBezTo>
                    <a:pt x="1" y="275"/>
                    <a:pt x="25" y="310"/>
                    <a:pt x="53" y="310"/>
                  </a:cubicBezTo>
                  <a:cubicBezTo>
                    <a:pt x="57" y="310"/>
                    <a:pt x="60" y="309"/>
                    <a:pt x="64" y="308"/>
                  </a:cubicBezTo>
                  <a:cubicBezTo>
                    <a:pt x="268" y="248"/>
                    <a:pt x="454" y="135"/>
                    <a:pt x="6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59"/>
            <p:cNvSpPr/>
            <p:nvPr/>
          </p:nvSpPr>
          <p:spPr>
            <a:xfrm>
              <a:off x="6078775" y="2632250"/>
              <a:ext cx="10250" cy="5200"/>
            </a:xfrm>
            <a:custGeom>
              <a:rect b="b" l="l" r="r" t="t"/>
              <a:pathLst>
                <a:path extrusionOk="0" h="208" w="410">
                  <a:moveTo>
                    <a:pt x="410" y="0"/>
                  </a:moveTo>
                  <a:cubicBezTo>
                    <a:pt x="286" y="45"/>
                    <a:pt x="142" y="103"/>
                    <a:pt x="27" y="153"/>
                  </a:cubicBezTo>
                  <a:cubicBezTo>
                    <a:pt x="3" y="158"/>
                    <a:pt x="0" y="208"/>
                    <a:pt x="37" y="208"/>
                  </a:cubicBezTo>
                  <a:cubicBezTo>
                    <a:pt x="39" y="208"/>
                    <a:pt x="42" y="207"/>
                    <a:pt x="44" y="207"/>
                  </a:cubicBezTo>
                  <a:cubicBezTo>
                    <a:pt x="178" y="162"/>
                    <a:pt x="294" y="79"/>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59"/>
            <p:cNvSpPr/>
            <p:nvPr/>
          </p:nvSpPr>
          <p:spPr>
            <a:xfrm>
              <a:off x="6083925" y="2634475"/>
              <a:ext cx="4300" cy="2200"/>
            </a:xfrm>
            <a:custGeom>
              <a:rect b="b" l="l" r="r" t="t"/>
              <a:pathLst>
                <a:path extrusionOk="0" h="88" w="172">
                  <a:moveTo>
                    <a:pt x="172" y="1"/>
                  </a:moveTo>
                  <a:cubicBezTo>
                    <a:pt x="117" y="24"/>
                    <a:pt x="62" y="41"/>
                    <a:pt x="7" y="64"/>
                  </a:cubicBezTo>
                  <a:cubicBezTo>
                    <a:pt x="1" y="81"/>
                    <a:pt x="5" y="87"/>
                    <a:pt x="16" y="87"/>
                  </a:cubicBezTo>
                  <a:cubicBezTo>
                    <a:pt x="51" y="87"/>
                    <a:pt x="159" y="13"/>
                    <a:pt x="1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59"/>
            <p:cNvSpPr/>
            <p:nvPr/>
          </p:nvSpPr>
          <p:spPr>
            <a:xfrm>
              <a:off x="5981000" y="2707275"/>
              <a:ext cx="22300" cy="6550"/>
            </a:xfrm>
            <a:custGeom>
              <a:rect b="b" l="l" r="r" t="t"/>
              <a:pathLst>
                <a:path extrusionOk="0" h="262" w="892">
                  <a:moveTo>
                    <a:pt x="658" y="1"/>
                  </a:moveTo>
                  <a:cubicBezTo>
                    <a:pt x="489" y="1"/>
                    <a:pt x="315" y="42"/>
                    <a:pt x="169" y="125"/>
                  </a:cubicBezTo>
                  <a:cubicBezTo>
                    <a:pt x="274" y="91"/>
                    <a:pt x="419" y="78"/>
                    <a:pt x="544" y="78"/>
                  </a:cubicBezTo>
                  <a:cubicBezTo>
                    <a:pt x="567" y="78"/>
                    <a:pt x="589" y="78"/>
                    <a:pt x="610" y="79"/>
                  </a:cubicBezTo>
                  <a:cubicBezTo>
                    <a:pt x="529" y="84"/>
                    <a:pt x="447" y="98"/>
                    <a:pt x="368" y="113"/>
                  </a:cubicBezTo>
                  <a:cubicBezTo>
                    <a:pt x="276" y="133"/>
                    <a:pt x="181" y="152"/>
                    <a:pt x="98" y="199"/>
                  </a:cubicBezTo>
                  <a:cubicBezTo>
                    <a:pt x="168" y="177"/>
                    <a:pt x="235" y="178"/>
                    <a:pt x="308" y="171"/>
                  </a:cubicBezTo>
                  <a:cubicBezTo>
                    <a:pt x="378" y="167"/>
                    <a:pt x="447" y="165"/>
                    <a:pt x="517" y="165"/>
                  </a:cubicBezTo>
                  <a:cubicBezTo>
                    <a:pt x="342" y="181"/>
                    <a:pt x="168" y="216"/>
                    <a:pt x="0" y="237"/>
                  </a:cubicBezTo>
                  <a:cubicBezTo>
                    <a:pt x="97" y="247"/>
                    <a:pt x="194" y="247"/>
                    <a:pt x="290" y="247"/>
                  </a:cubicBezTo>
                  <a:cubicBezTo>
                    <a:pt x="298" y="247"/>
                    <a:pt x="307" y="247"/>
                    <a:pt x="315" y="247"/>
                  </a:cubicBezTo>
                  <a:cubicBezTo>
                    <a:pt x="367" y="247"/>
                    <a:pt x="420" y="247"/>
                    <a:pt x="472" y="249"/>
                  </a:cubicBezTo>
                  <a:cubicBezTo>
                    <a:pt x="477" y="249"/>
                    <a:pt x="481" y="249"/>
                    <a:pt x="485" y="249"/>
                  </a:cubicBezTo>
                  <a:cubicBezTo>
                    <a:pt x="570" y="249"/>
                    <a:pt x="658" y="262"/>
                    <a:pt x="743" y="262"/>
                  </a:cubicBezTo>
                  <a:cubicBezTo>
                    <a:pt x="781" y="262"/>
                    <a:pt x="819" y="259"/>
                    <a:pt x="855" y="252"/>
                  </a:cubicBezTo>
                  <a:cubicBezTo>
                    <a:pt x="891" y="233"/>
                    <a:pt x="889" y="172"/>
                    <a:pt x="850" y="159"/>
                  </a:cubicBezTo>
                  <a:cubicBezTo>
                    <a:pt x="859" y="145"/>
                    <a:pt x="863" y="127"/>
                    <a:pt x="855" y="111"/>
                  </a:cubicBezTo>
                  <a:cubicBezTo>
                    <a:pt x="847" y="88"/>
                    <a:pt x="823" y="80"/>
                    <a:pt x="801" y="79"/>
                  </a:cubicBezTo>
                  <a:cubicBezTo>
                    <a:pt x="810" y="66"/>
                    <a:pt x="813" y="47"/>
                    <a:pt x="804" y="32"/>
                  </a:cubicBezTo>
                  <a:cubicBezTo>
                    <a:pt x="784" y="1"/>
                    <a:pt x="741" y="8"/>
                    <a:pt x="709" y="2"/>
                  </a:cubicBezTo>
                  <a:cubicBezTo>
                    <a:pt x="692" y="1"/>
                    <a:pt x="675" y="1"/>
                    <a:pt x="6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59"/>
            <p:cNvSpPr/>
            <p:nvPr/>
          </p:nvSpPr>
          <p:spPr>
            <a:xfrm>
              <a:off x="5986425" y="2705225"/>
              <a:ext cx="12475" cy="3775"/>
            </a:xfrm>
            <a:custGeom>
              <a:rect b="b" l="l" r="r" t="t"/>
              <a:pathLst>
                <a:path extrusionOk="0" h="151" w="499">
                  <a:moveTo>
                    <a:pt x="447" y="0"/>
                  </a:moveTo>
                  <a:cubicBezTo>
                    <a:pt x="442" y="0"/>
                    <a:pt x="437" y="1"/>
                    <a:pt x="432" y="1"/>
                  </a:cubicBezTo>
                  <a:cubicBezTo>
                    <a:pt x="281" y="9"/>
                    <a:pt x="125" y="62"/>
                    <a:pt x="1" y="151"/>
                  </a:cubicBezTo>
                  <a:cubicBezTo>
                    <a:pt x="74" y="117"/>
                    <a:pt x="154" y="105"/>
                    <a:pt x="231" y="89"/>
                  </a:cubicBezTo>
                  <a:cubicBezTo>
                    <a:pt x="306" y="78"/>
                    <a:pt x="313" y="75"/>
                    <a:pt x="394" y="71"/>
                  </a:cubicBezTo>
                  <a:cubicBezTo>
                    <a:pt x="398" y="70"/>
                    <a:pt x="402" y="70"/>
                    <a:pt x="406" y="70"/>
                  </a:cubicBezTo>
                  <a:cubicBezTo>
                    <a:pt x="417" y="70"/>
                    <a:pt x="428" y="71"/>
                    <a:pt x="439" y="71"/>
                  </a:cubicBezTo>
                  <a:cubicBezTo>
                    <a:pt x="454" y="71"/>
                    <a:pt x="469" y="69"/>
                    <a:pt x="481" y="59"/>
                  </a:cubicBezTo>
                  <a:cubicBezTo>
                    <a:pt x="498" y="44"/>
                    <a:pt x="492" y="12"/>
                    <a:pt x="468" y="5"/>
                  </a:cubicBezTo>
                  <a:cubicBezTo>
                    <a:pt x="462" y="1"/>
                    <a:pt x="454" y="0"/>
                    <a:pt x="4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59"/>
            <p:cNvSpPr/>
            <p:nvPr/>
          </p:nvSpPr>
          <p:spPr>
            <a:xfrm>
              <a:off x="5988725" y="2703475"/>
              <a:ext cx="8825" cy="3175"/>
            </a:xfrm>
            <a:custGeom>
              <a:rect b="b" l="l" r="r" t="t"/>
              <a:pathLst>
                <a:path extrusionOk="0" h="127" w="353">
                  <a:moveTo>
                    <a:pt x="312" y="1"/>
                  </a:moveTo>
                  <a:lnTo>
                    <a:pt x="312" y="1"/>
                  </a:lnTo>
                  <a:cubicBezTo>
                    <a:pt x="200" y="11"/>
                    <a:pt x="88" y="52"/>
                    <a:pt x="0" y="126"/>
                  </a:cubicBezTo>
                  <a:cubicBezTo>
                    <a:pt x="87" y="82"/>
                    <a:pt x="189" y="70"/>
                    <a:pt x="287" y="54"/>
                  </a:cubicBezTo>
                  <a:cubicBezTo>
                    <a:pt x="353" y="51"/>
                    <a:pt x="344" y="5"/>
                    <a:pt x="3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59"/>
            <p:cNvSpPr/>
            <p:nvPr/>
          </p:nvSpPr>
          <p:spPr>
            <a:xfrm>
              <a:off x="5989475" y="2701600"/>
              <a:ext cx="6800" cy="3625"/>
            </a:xfrm>
            <a:custGeom>
              <a:rect b="b" l="l" r="r" t="t"/>
              <a:pathLst>
                <a:path extrusionOk="0" h="145" w="272">
                  <a:moveTo>
                    <a:pt x="240" y="0"/>
                  </a:moveTo>
                  <a:lnTo>
                    <a:pt x="240" y="0"/>
                  </a:lnTo>
                  <a:cubicBezTo>
                    <a:pt x="150" y="21"/>
                    <a:pt x="62" y="74"/>
                    <a:pt x="0" y="145"/>
                  </a:cubicBezTo>
                  <a:cubicBezTo>
                    <a:pt x="73" y="93"/>
                    <a:pt x="145" y="75"/>
                    <a:pt x="231" y="45"/>
                  </a:cubicBezTo>
                  <a:cubicBezTo>
                    <a:pt x="259" y="43"/>
                    <a:pt x="271" y="9"/>
                    <a:pt x="2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59"/>
            <p:cNvSpPr/>
            <p:nvPr/>
          </p:nvSpPr>
          <p:spPr>
            <a:xfrm>
              <a:off x="5991025" y="2700975"/>
              <a:ext cx="2950" cy="2075"/>
            </a:xfrm>
            <a:custGeom>
              <a:rect b="b" l="l" r="r" t="t"/>
              <a:pathLst>
                <a:path extrusionOk="0" h="83" w="118">
                  <a:moveTo>
                    <a:pt x="104" y="0"/>
                  </a:moveTo>
                  <a:cubicBezTo>
                    <a:pt x="102" y="0"/>
                    <a:pt x="100" y="1"/>
                    <a:pt x="98" y="2"/>
                  </a:cubicBezTo>
                  <a:cubicBezTo>
                    <a:pt x="62" y="23"/>
                    <a:pt x="26" y="48"/>
                    <a:pt x="0" y="82"/>
                  </a:cubicBezTo>
                  <a:cubicBezTo>
                    <a:pt x="34" y="56"/>
                    <a:pt x="73" y="41"/>
                    <a:pt x="109" y="20"/>
                  </a:cubicBezTo>
                  <a:cubicBezTo>
                    <a:pt x="116" y="16"/>
                    <a:pt x="117" y="7"/>
                    <a:pt x="109" y="3"/>
                  </a:cubicBezTo>
                  <a:cubicBezTo>
                    <a:pt x="108" y="1"/>
                    <a:pt x="106" y="0"/>
                    <a:pt x="1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59"/>
            <p:cNvSpPr/>
            <p:nvPr/>
          </p:nvSpPr>
          <p:spPr>
            <a:xfrm>
              <a:off x="5982925" y="2713875"/>
              <a:ext cx="18750" cy="2500"/>
            </a:xfrm>
            <a:custGeom>
              <a:rect b="b" l="l" r="r" t="t"/>
              <a:pathLst>
                <a:path extrusionOk="0" h="100" w="750">
                  <a:moveTo>
                    <a:pt x="686" y="1"/>
                  </a:moveTo>
                  <a:cubicBezTo>
                    <a:pt x="685" y="1"/>
                    <a:pt x="685" y="1"/>
                    <a:pt x="685" y="1"/>
                  </a:cubicBezTo>
                  <a:cubicBezTo>
                    <a:pt x="561" y="14"/>
                    <a:pt x="437" y="17"/>
                    <a:pt x="312" y="17"/>
                  </a:cubicBezTo>
                  <a:cubicBezTo>
                    <a:pt x="209" y="17"/>
                    <a:pt x="105" y="15"/>
                    <a:pt x="1" y="15"/>
                  </a:cubicBezTo>
                  <a:cubicBezTo>
                    <a:pt x="182" y="53"/>
                    <a:pt x="365" y="100"/>
                    <a:pt x="550" y="100"/>
                  </a:cubicBezTo>
                  <a:cubicBezTo>
                    <a:pt x="568" y="100"/>
                    <a:pt x="586" y="99"/>
                    <a:pt x="603" y="98"/>
                  </a:cubicBezTo>
                  <a:cubicBezTo>
                    <a:pt x="610" y="98"/>
                    <a:pt x="618" y="97"/>
                    <a:pt x="625" y="97"/>
                  </a:cubicBezTo>
                  <a:cubicBezTo>
                    <a:pt x="637" y="97"/>
                    <a:pt x="649" y="98"/>
                    <a:pt x="661" y="98"/>
                  </a:cubicBezTo>
                  <a:cubicBezTo>
                    <a:pt x="683" y="98"/>
                    <a:pt x="703" y="96"/>
                    <a:pt x="720" y="82"/>
                  </a:cubicBezTo>
                  <a:cubicBezTo>
                    <a:pt x="749" y="53"/>
                    <a:pt x="727" y="1"/>
                    <a:pt x="6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59"/>
            <p:cNvSpPr/>
            <p:nvPr/>
          </p:nvSpPr>
          <p:spPr>
            <a:xfrm>
              <a:off x="5985175" y="2715575"/>
              <a:ext cx="14600" cy="3250"/>
            </a:xfrm>
            <a:custGeom>
              <a:rect b="b" l="l" r="r" t="t"/>
              <a:pathLst>
                <a:path extrusionOk="0" h="130" w="584">
                  <a:moveTo>
                    <a:pt x="0" y="1"/>
                  </a:moveTo>
                  <a:lnTo>
                    <a:pt x="0" y="1"/>
                  </a:lnTo>
                  <a:cubicBezTo>
                    <a:pt x="146" y="69"/>
                    <a:pt x="308" y="130"/>
                    <a:pt x="470" y="130"/>
                  </a:cubicBezTo>
                  <a:cubicBezTo>
                    <a:pt x="497" y="130"/>
                    <a:pt x="524" y="128"/>
                    <a:pt x="551" y="124"/>
                  </a:cubicBezTo>
                  <a:cubicBezTo>
                    <a:pt x="584" y="106"/>
                    <a:pt x="570" y="51"/>
                    <a:pt x="532" y="51"/>
                  </a:cubicBezTo>
                  <a:cubicBezTo>
                    <a:pt x="531" y="51"/>
                    <a:pt x="531" y="51"/>
                    <a:pt x="531" y="51"/>
                  </a:cubicBezTo>
                  <a:cubicBezTo>
                    <a:pt x="496" y="51"/>
                    <a:pt x="462" y="52"/>
                    <a:pt x="427" y="52"/>
                  </a:cubicBezTo>
                  <a:cubicBezTo>
                    <a:pt x="393" y="52"/>
                    <a:pt x="359" y="51"/>
                    <a:pt x="325" y="47"/>
                  </a:cubicBezTo>
                  <a:cubicBezTo>
                    <a:pt x="206" y="40"/>
                    <a:pt x="131" y="2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59"/>
            <p:cNvSpPr/>
            <p:nvPr/>
          </p:nvSpPr>
          <p:spPr>
            <a:xfrm>
              <a:off x="5987400" y="2717500"/>
              <a:ext cx="9575" cy="3175"/>
            </a:xfrm>
            <a:custGeom>
              <a:rect b="b" l="l" r="r" t="t"/>
              <a:pathLst>
                <a:path extrusionOk="0" h="127" w="383">
                  <a:moveTo>
                    <a:pt x="296" y="62"/>
                  </a:moveTo>
                  <a:cubicBezTo>
                    <a:pt x="298" y="62"/>
                    <a:pt x="299" y="62"/>
                    <a:pt x="300" y="62"/>
                  </a:cubicBezTo>
                  <a:lnTo>
                    <a:pt x="300" y="62"/>
                  </a:lnTo>
                  <a:cubicBezTo>
                    <a:pt x="301" y="63"/>
                    <a:pt x="302" y="63"/>
                    <a:pt x="304" y="63"/>
                  </a:cubicBezTo>
                  <a:cubicBezTo>
                    <a:pt x="306" y="63"/>
                    <a:pt x="304" y="63"/>
                    <a:pt x="296" y="62"/>
                  </a:cubicBezTo>
                  <a:close/>
                  <a:moveTo>
                    <a:pt x="1" y="1"/>
                  </a:moveTo>
                  <a:lnTo>
                    <a:pt x="1" y="1"/>
                  </a:lnTo>
                  <a:cubicBezTo>
                    <a:pt x="90" y="37"/>
                    <a:pt x="176" y="88"/>
                    <a:pt x="273" y="112"/>
                  </a:cubicBezTo>
                  <a:cubicBezTo>
                    <a:pt x="299" y="115"/>
                    <a:pt x="325" y="127"/>
                    <a:pt x="346" y="127"/>
                  </a:cubicBezTo>
                  <a:cubicBezTo>
                    <a:pt x="358" y="127"/>
                    <a:pt x="369" y="123"/>
                    <a:pt x="377" y="112"/>
                  </a:cubicBezTo>
                  <a:cubicBezTo>
                    <a:pt x="383" y="101"/>
                    <a:pt x="381" y="83"/>
                    <a:pt x="372" y="76"/>
                  </a:cubicBezTo>
                  <a:cubicBezTo>
                    <a:pt x="340" y="62"/>
                    <a:pt x="323" y="67"/>
                    <a:pt x="300" y="62"/>
                  </a:cubicBezTo>
                  <a:lnTo>
                    <a:pt x="300" y="62"/>
                  </a:lnTo>
                  <a:cubicBezTo>
                    <a:pt x="297" y="62"/>
                    <a:pt x="295" y="62"/>
                    <a:pt x="293" y="62"/>
                  </a:cubicBezTo>
                  <a:cubicBezTo>
                    <a:pt x="287" y="61"/>
                    <a:pt x="269" y="56"/>
                    <a:pt x="216" y="46"/>
                  </a:cubicBezTo>
                  <a:cubicBezTo>
                    <a:pt x="144" y="34"/>
                    <a:pt x="73" y="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59"/>
            <p:cNvSpPr/>
            <p:nvPr/>
          </p:nvSpPr>
          <p:spPr>
            <a:xfrm>
              <a:off x="5989575" y="2719550"/>
              <a:ext cx="6525" cy="2550"/>
            </a:xfrm>
            <a:custGeom>
              <a:rect b="b" l="l" r="r" t="t"/>
              <a:pathLst>
                <a:path extrusionOk="0" h="102" w="261">
                  <a:moveTo>
                    <a:pt x="0" y="0"/>
                  </a:moveTo>
                  <a:lnTo>
                    <a:pt x="0" y="0"/>
                  </a:lnTo>
                  <a:cubicBezTo>
                    <a:pt x="71" y="42"/>
                    <a:pt x="145" y="87"/>
                    <a:pt x="227" y="101"/>
                  </a:cubicBezTo>
                  <a:cubicBezTo>
                    <a:pt x="229" y="102"/>
                    <a:pt x="231" y="102"/>
                    <a:pt x="232" y="102"/>
                  </a:cubicBezTo>
                  <a:cubicBezTo>
                    <a:pt x="250" y="102"/>
                    <a:pt x="260" y="76"/>
                    <a:pt x="243" y="66"/>
                  </a:cubicBezTo>
                  <a:cubicBezTo>
                    <a:pt x="162" y="48"/>
                    <a:pt x="81" y="2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59"/>
            <p:cNvSpPr/>
            <p:nvPr/>
          </p:nvSpPr>
          <p:spPr>
            <a:xfrm>
              <a:off x="5991625" y="2721600"/>
              <a:ext cx="2525" cy="1275"/>
            </a:xfrm>
            <a:custGeom>
              <a:rect b="b" l="l" r="r" t="t"/>
              <a:pathLst>
                <a:path extrusionOk="0" h="51" w="101">
                  <a:moveTo>
                    <a:pt x="1" y="1"/>
                  </a:moveTo>
                  <a:cubicBezTo>
                    <a:pt x="28" y="20"/>
                    <a:pt x="56" y="38"/>
                    <a:pt x="87" y="50"/>
                  </a:cubicBezTo>
                  <a:cubicBezTo>
                    <a:pt x="88" y="50"/>
                    <a:pt x="88" y="50"/>
                    <a:pt x="89" y="50"/>
                  </a:cubicBezTo>
                  <a:cubicBezTo>
                    <a:pt x="95" y="50"/>
                    <a:pt x="100" y="39"/>
                    <a:pt x="93" y="36"/>
                  </a:cubicBezTo>
                  <a:cubicBezTo>
                    <a:pt x="63" y="22"/>
                    <a:pt x="30" y="1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59"/>
            <p:cNvSpPr/>
            <p:nvPr/>
          </p:nvSpPr>
          <p:spPr>
            <a:xfrm>
              <a:off x="6331650" y="2437200"/>
              <a:ext cx="67400" cy="17325"/>
            </a:xfrm>
            <a:custGeom>
              <a:rect b="b" l="l" r="r" t="t"/>
              <a:pathLst>
                <a:path extrusionOk="0" h="693" w="2696">
                  <a:moveTo>
                    <a:pt x="2696" y="1"/>
                  </a:moveTo>
                  <a:cubicBezTo>
                    <a:pt x="2460" y="165"/>
                    <a:pt x="2209" y="223"/>
                    <a:pt x="1937" y="223"/>
                  </a:cubicBezTo>
                  <a:cubicBezTo>
                    <a:pt x="1874" y="223"/>
                    <a:pt x="1809" y="220"/>
                    <a:pt x="1743" y="214"/>
                  </a:cubicBezTo>
                  <a:cubicBezTo>
                    <a:pt x="1603" y="206"/>
                    <a:pt x="1461" y="199"/>
                    <a:pt x="1320" y="199"/>
                  </a:cubicBezTo>
                  <a:cubicBezTo>
                    <a:pt x="1138" y="199"/>
                    <a:pt x="957" y="210"/>
                    <a:pt x="778" y="244"/>
                  </a:cubicBezTo>
                  <a:cubicBezTo>
                    <a:pt x="581" y="284"/>
                    <a:pt x="382" y="345"/>
                    <a:pt x="210" y="450"/>
                  </a:cubicBezTo>
                  <a:cubicBezTo>
                    <a:pt x="145" y="497"/>
                    <a:pt x="66" y="544"/>
                    <a:pt x="19" y="609"/>
                  </a:cubicBezTo>
                  <a:cubicBezTo>
                    <a:pt x="0" y="659"/>
                    <a:pt x="36" y="693"/>
                    <a:pt x="77" y="693"/>
                  </a:cubicBezTo>
                  <a:cubicBezTo>
                    <a:pt x="98" y="693"/>
                    <a:pt x="120" y="683"/>
                    <a:pt x="137" y="662"/>
                  </a:cubicBezTo>
                  <a:cubicBezTo>
                    <a:pt x="294" y="518"/>
                    <a:pt x="479" y="442"/>
                    <a:pt x="729" y="382"/>
                  </a:cubicBezTo>
                  <a:cubicBezTo>
                    <a:pt x="1349" y="224"/>
                    <a:pt x="2123" y="505"/>
                    <a:pt x="26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59"/>
            <p:cNvSpPr/>
            <p:nvPr/>
          </p:nvSpPr>
          <p:spPr>
            <a:xfrm>
              <a:off x="6331100" y="2431250"/>
              <a:ext cx="66175" cy="19025"/>
            </a:xfrm>
            <a:custGeom>
              <a:rect b="b" l="l" r="r" t="t"/>
              <a:pathLst>
                <a:path extrusionOk="0" h="761" w="2647">
                  <a:moveTo>
                    <a:pt x="1393" y="0"/>
                  </a:moveTo>
                  <a:cubicBezTo>
                    <a:pt x="1004" y="0"/>
                    <a:pt x="539" y="112"/>
                    <a:pt x="283" y="401"/>
                  </a:cubicBezTo>
                  <a:cubicBezTo>
                    <a:pt x="277" y="414"/>
                    <a:pt x="278" y="430"/>
                    <a:pt x="285" y="442"/>
                  </a:cubicBezTo>
                  <a:cubicBezTo>
                    <a:pt x="198" y="495"/>
                    <a:pt x="116" y="556"/>
                    <a:pt x="41" y="631"/>
                  </a:cubicBezTo>
                  <a:cubicBezTo>
                    <a:pt x="22" y="649"/>
                    <a:pt x="0" y="668"/>
                    <a:pt x="1" y="697"/>
                  </a:cubicBezTo>
                  <a:cubicBezTo>
                    <a:pt x="0" y="730"/>
                    <a:pt x="31" y="760"/>
                    <a:pt x="64" y="760"/>
                  </a:cubicBezTo>
                  <a:cubicBezTo>
                    <a:pt x="113" y="758"/>
                    <a:pt x="138" y="703"/>
                    <a:pt x="176" y="677"/>
                  </a:cubicBezTo>
                  <a:cubicBezTo>
                    <a:pt x="486" y="398"/>
                    <a:pt x="937" y="324"/>
                    <a:pt x="1396" y="324"/>
                  </a:cubicBezTo>
                  <a:cubicBezTo>
                    <a:pt x="1464" y="324"/>
                    <a:pt x="1533" y="326"/>
                    <a:pt x="1601" y="329"/>
                  </a:cubicBezTo>
                  <a:cubicBezTo>
                    <a:pt x="1734" y="331"/>
                    <a:pt x="1868" y="348"/>
                    <a:pt x="2002" y="348"/>
                  </a:cubicBezTo>
                  <a:cubicBezTo>
                    <a:pt x="2021" y="348"/>
                    <a:pt x="2040" y="348"/>
                    <a:pt x="2059" y="347"/>
                  </a:cubicBezTo>
                  <a:cubicBezTo>
                    <a:pt x="2240" y="334"/>
                    <a:pt x="2471" y="284"/>
                    <a:pt x="2647" y="164"/>
                  </a:cubicBezTo>
                  <a:lnTo>
                    <a:pt x="2647" y="164"/>
                  </a:lnTo>
                  <a:cubicBezTo>
                    <a:pt x="2500" y="244"/>
                    <a:pt x="2353" y="269"/>
                    <a:pt x="2205" y="269"/>
                  </a:cubicBezTo>
                  <a:cubicBezTo>
                    <a:pt x="2017" y="269"/>
                    <a:pt x="1827" y="229"/>
                    <a:pt x="1632" y="210"/>
                  </a:cubicBezTo>
                  <a:cubicBezTo>
                    <a:pt x="1539" y="204"/>
                    <a:pt x="1443" y="200"/>
                    <a:pt x="1347" y="200"/>
                  </a:cubicBezTo>
                  <a:cubicBezTo>
                    <a:pt x="1108" y="200"/>
                    <a:pt x="863" y="224"/>
                    <a:pt x="636" y="290"/>
                  </a:cubicBezTo>
                  <a:cubicBezTo>
                    <a:pt x="904" y="165"/>
                    <a:pt x="1183" y="118"/>
                    <a:pt x="1497" y="118"/>
                  </a:cubicBezTo>
                  <a:cubicBezTo>
                    <a:pt x="1546" y="118"/>
                    <a:pt x="1595" y="120"/>
                    <a:pt x="1645" y="122"/>
                  </a:cubicBezTo>
                  <a:cubicBezTo>
                    <a:pt x="1830" y="124"/>
                    <a:pt x="2016" y="150"/>
                    <a:pt x="2200" y="150"/>
                  </a:cubicBezTo>
                  <a:cubicBezTo>
                    <a:pt x="2281" y="150"/>
                    <a:pt x="2361" y="145"/>
                    <a:pt x="2441" y="131"/>
                  </a:cubicBezTo>
                  <a:lnTo>
                    <a:pt x="2441" y="131"/>
                  </a:lnTo>
                  <a:cubicBezTo>
                    <a:pt x="2422" y="132"/>
                    <a:pt x="2403" y="132"/>
                    <a:pt x="2384" y="132"/>
                  </a:cubicBezTo>
                  <a:cubicBezTo>
                    <a:pt x="2087" y="132"/>
                    <a:pt x="1801" y="17"/>
                    <a:pt x="1498" y="3"/>
                  </a:cubicBezTo>
                  <a:cubicBezTo>
                    <a:pt x="1464" y="1"/>
                    <a:pt x="1429" y="0"/>
                    <a:pt x="13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59"/>
            <p:cNvSpPr/>
            <p:nvPr/>
          </p:nvSpPr>
          <p:spPr>
            <a:xfrm>
              <a:off x="6266100" y="2463275"/>
              <a:ext cx="34175" cy="22225"/>
            </a:xfrm>
            <a:custGeom>
              <a:rect b="b" l="l" r="r" t="t"/>
              <a:pathLst>
                <a:path extrusionOk="0" h="889" w="1367">
                  <a:moveTo>
                    <a:pt x="1014" y="0"/>
                  </a:moveTo>
                  <a:cubicBezTo>
                    <a:pt x="751" y="0"/>
                    <a:pt x="488" y="111"/>
                    <a:pt x="280" y="266"/>
                  </a:cubicBezTo>
                  <a:cubicBezTo>
                    <a:pt x="181" y="343"/>
                    <a:pt x="105" y="444"/>
                    <a:pt x="53" y="559"/>
                  </a:cubicBezTo>
                  <a:cubicBezTo>
                    <a:pt x="37" y="607"/>
                    <a:pt x="1" y="654"/>
                    <a:pt x="2" y="706"/>
                  </a:cubicBezTo>
                  <a:cubicBezTo>
                    <a:pt x="5" y="738"/>
                    <a:pt x="36" y="760"/>
                    <a:pt x="66" y="760"/>
                  </a:cubicBezTo>
                  <a:cubicBezTo>
                    <a:pt x="70" y="760"/>
                    <a:pt x="74" y="760"/>
                    <a:pt x="78" y="759"/>
                  </a:cubicBezTo>
                  <a:lnTo>
                    <a:pt x="78" y="759"/>
                  </a:lnTo>
                  <a:cubicBezTo>
                    <a:pt x="71" y="776"/>
                    <a:pt x="64" y="792"/>
                    <a:pt x="58" y="811"/>
                  </a:cubicBezTo>
                  <a:cubicBezTo>
                    <a:pt x="45" y="850"/>
                    <a:pt x="81" y="889"/>
                    <a:pt x="120" y="889"/>
                  </a:cubicBezTo>
                  <a:cubicBezTo>
                    <a:pt x="130" y="889"/>
                    <a:pt x="140" y="886"/>
                    <a:pt x="150" y="880"/>
                  </a:cubicBezTo>
                  <a:cubicBezTo>
                    <a:pt x="169" y="869"/>
                    <a:pt x="177" y="852"/>
                    <a:pt x="182" y="833"/>
                  </a:cubicBezTo>
                  <a:cubicBezTo>
                    <a:pt x="196" y="801"/>
                    <a:pt x="189" y="814"/>
                    <a:pt x="213" y="764"/>
                  </a:cubicBezTo>
                  <a:cubicBezTo>
                    <a:pt x="351" y="514"/>
                    <a:pt x="625" y="317"/>
                    <a:pt x="886" y="206"/>
                  </a:cubicBezTo>
                  <a:cubicBezTo>
                    <a:pt x="1010" y="157"/>
                    <a:pt x="1133" y="111"/>
                    <a:pt x="1260" y="111"/>
                  </a:cubicBezTo>
                  <a:cubicBezTo>
                    <a:pt x="1296" y="111"/>
                    <a:pt x="1331" y="115"/>
                    <a:pt x="1366" y="123"/>
                  </a:cubicBezTo>
                  <a:cubicBezTo>
                    <a:pt x="1301" y="99"/>
                    <a:pt x="1232" y="89"/>
                    <a:pt x="1163" y="89"/>
                  </a:cubicBezTo>
                  <a:cubicBezTo>
                    <a:pt x="1050" y="89"/>
                    <a:pt x="935" y="115"/>
                    <a:pt x="829" y="147"/>
                  </a:cubicBezTo>
                  <a:cubicBezTo>
                    <a:pt x="583" y="226"/>
                    <a:pt x="341" y="371"/>
                    <a:pt x="185" y="579"/>
                  </a:cubicBezTo>
                  <a:cubicBezTo>
                    <a:pt x="309" y="306"/>
                    <a:pt x="786" y="24"/>
                    <a:pt x="1148" y="24"/>
                  </a:cubicBezTo>
                  <a:cubicBezTo>
                    <a:pt x="1181" y="24"/>
                    <a:pt x="1214" y="26"/>
                    <a:pt x="1245" y="31"/>
                  </a:cubicBezTo>
                  <a:cubicBezTo>
                    <a:pt x="1169" y="10"/>
                    <a:pt x="1091" y="0"/>
                    <a:pt x="10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59"/>
            <p:cNvSpPr/>
            <p:nvPr/>
          </p:nvSpPr>
          <p:spPr>
            <a:xfrm>
              <a:off x="6271525" y="2468250"/>
              <a:ext cx="28300" cy="16175"/>
            </a:xfrm>
            <a:custGeom>
              <a:rect b="b" l="l" r="r" t="t"/>
              <a:pathLst>
                <a:path extrusionOk="0" h="647" w="1132">
                  <a:moveTo>
                    <a:pt x="1019" y="1"/>
                  </a:moveTo>
                  <a:cubicBezTo>
                    <a:pt x="758" y="1"/>
                    <a:pt x="509" y="131"/>
                    <a:pt x="299" y="280"/>
                  </a:cubicBezTo>
                  <a:cubicBezTo>
                    <a:pt x="206" y="346"/>
                    <a:pt x="122" y="421"/>
                    <a:pt x="48" y="506"/>
                  </a:cubicBezTo>
                  <a:cubicBezTo>
                    <a:pt x="29" y="529"/>
                    <a:pt x="0" y="550"/>
                    <a:pt x="0" y="583"/>
                  </a:cubicBezTo>
                  <a:cubicBezTo>
                    <a:pt x="0" y="618"/>
                    <a:pt x="31" y="647"/>
                    <a:pt x="64" y="647"/>
                  </a:cubicBezTo>
                  <a:cubicBezTo>
                    <a:pt x="70" y="647"/>
                    <a:pt x="75" y="646"/>
                    <a:pt x="80" y="645"/>
                  </a:cubicBezTo>
                  <a:cubicBezTo>
                    <a:pt x="106" y="638"/>
                    <a:pt x="120" y="613"/>
                    <a:pt x="137" y="594"/>
                  </a:cubicBezTo>
                  <a:cubicBezTo>
                    <a:pt x="165" y="561"/>
                    <a:pt x="195" y="529"/>
                    <a:pt x="225" y="498"/>
                  </a:cubicBezTo>
                  <a:cubicBezTo>
                    <a:pt x="467" y="267"/>
                    <a:pt x="782" y="17"/>
                    <a:pt x="1132" y="9"/>
                  </a:cubicBezTo>
                  <a:cubicBezTo>
                    <a:pt x="1094" y="4"/>
                    <a:pt x="1057" y="1"/>
                    <a:pt x="10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59"/>
            <p:cNvSpPr/>
            <p:nvPr/>
          </p:nvSpPr>
          <p:spPr>
            <a:xfrm>
              <a:off x="6284775" y="2470200"/>
              <a:ext cx="12800" cy="6875"/>
            </a:xfrm>
            <a:custGeom>
              <a:rect b="b" l="l" r="r" t="t"/>
              <a:pathLst>
                <a:path extrusionOk="0" h="275" w="512">
                  <a:moveTo>
                    <a:pt x="511" y="0"/>
                  </a:moveTo>
                  <a:lnTo>
                    <a:pt x="511" y="0"/>
                  </a:lnTo>
                  <a:cubicBezTo>
                    <a:pt x="335" y="20"/>
                    <a:pt x="171" y="102"/>
                    <a:pt x="29" y="204"/>
                  </a:cubicBezTo>
                  <a:cubicBezTo>
                    <a:pt x="1" y="220"/>
                    <a:pt x="6" y="266"/>
                    <a:pt x="38" y="274"/>
                  </a:cubicBezTo>
                  <a:cubicBezTo>
                    <a:pt x="41" y="275"/>
                    <a:pt x="43" y="275"/>
                    <a:pt x="46" y="275"/>
                  </a:cubicBezTo>
                  <a:cubicBezTo>
                    <a:pt x="82" y="275"/>
                    <a:pt x="109" y="235"/>
                    <a:pt x="140" y="218"/>
                  </a:cubicBezTo>
                  <a:cubicBezTo>
                    <a:pt x="256" y="132"/>
                    <a:pt x="381" y="49"/>
                    <a:pt x="5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59"/>
            <p:cNvSpPr/>
            <p:nvPr/>
          </p:nvSpPr>
          <p:spPr>
            <a:xfrm>
              <a:off x="6204225" y="2476475"/>
              <a:ext cx="54050" cy="43500"/>
            </a:xfrm>
            <a:custGeom>
              <a:rect b="b" l="l" r="r" t="t"/>
              <a:pathLst>
                <a:path extrusionOk="0" h="1740" w="2162">
                  <a:moveTo>
                    <a:pt x="2156" y="0"/>
                  </a:moveTo>
                  <a:cubicBezTo>
                    <a:pt x="2107" y="331"/>
                    <a:pt x="1934" y="595"/>
                    <a:pt x="1735" y="826"/>
                  </a:cubicBezTo>
                  <a:cubicBezTo>
                    <a:pt x="1411" y="1217"/>
                    <a:pt x="1038" y="1438"/>
                    <a:pt x="550" y="1552"/>
                  </a:cubicBezTo>
                  <a:cubicBezTo>
                    <a:pt x="386" y="1587"/>
                    <a:pt x="294" y="1608"/>
                    <a:pt x="147" y="1612"/>
                  </a:cubicBezTo>
                  <a:cubicBezTo>
                    <a:pt x="145" y="1612"/>
                    <a:pt x="143" y="1612"/>
                    <a:pt x="141" y="1612"/>
                  </a:cubicBezTo>
                  <a:cubicBezTo>
                    <a:pt x="122" y="1612"/>
                    <a:pt x="101" y="1609"/>
                    <a:pt x="81" y="1609"/>
                  </a:cubicBezTo>
                  <a:cubicBezTo>
                    <a:pt x="52" y="1609"/>
                    <a:pt x="26" y="1616"/>
                    <a:pt x="15" y="1646"/>
                  </a:cubicBezTo>
                  <a:cubicBezTo>
                    <a:pt x="0" y="1674"/>
                    <a:pt x="15" y="1710"/>
                    <a:pt x="40" y="1725"/>
                  </a:cubicBezTo>
                  <a:cubicBezTo>
                    <a:pt x="67" y="1740"/>
                    <a:pt x="101" y="1734"/>
                    <a:pt x="131" y="1737"/>
                  </a:cubicBezTo>
                  <a:cubicBezTo>
                    <a:pt x="139" y="1737"/>
                    <a:pt x="147" y="1737"/>
                    <a:pt x="155" y="1737"/>
                  </a:cubicBezTo>
                  <a:cubicBezTo>
                    <a:pt x="250" y="1737"/>
                    <a:pt x="342" y="1721"/>
                    <a:pt x="435" y="1705"/>
                  </a:cubicBezTo>
                  <a:cubicBezTo>
                    <a:pt x="952" y="1616"/>
                    <a:pt x="1460" y="1367"/>
                    <a:pt x="1787" y="948"/>
                  </a:cubicBezTo>
                  <a:cubicBezTo>
                    <a:pt x="2005" y="680"/>
                    <a:pt x="2162" y="352"/>
                    <a:pt x="2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59"/>
            <p:cNvSpPr/>
            <p:nvPr/>
          </p:nvSpPr>
          <p:spPr>
            <a:xfrm>
              <a:off x="6206800" y="2485325"/>
              <a:ext cx="51700" cy="38375"/>
            </a:xfrm>
            <a:custGeom>
              <a:rect b="b" l="l" r="r" t="t"/>
              <a:pathLst>
                <a:path extrusionOk="0" h="1535" w="2068">
                  <a:moveTo>
                    <a:pt x="2067" y="1"/>
                  </a:moveTo>
                  <a:cubicBezTo>
                    <a:pt x="1914" y="670"/>
                    <a:pt x="1168" y="1238"/>
                    <a:pt x="554" y="1373"/>
                  </a:cubicBezTo>
                  <a:cubicBezTo>
                    <a:pt x="428" y="1402"/>
                    <a:pt x="345" y="1406"/>
                    <a:pt x="194" y="1410"/>
                  </a:cubicBezTo>
                  <a:cubicBezTo>
                    <a:pt x="187" y="1411"/>
                    <a:pt x="180" y="1411"/>
                    <a:pt x="173" y="1411"/>
                  </a:cubicBezTo>
                  <a:cubicBezTo>
                    <a:pt x="149" y="1411"/>
                    <a:pt x="123" y="1407"/>
                    <a:pt x="98" y="1407"/>
                  </a:cubicBezTo>
                  <a:cubicBezTo>
                    <a:pt x="66" y="1407"/>
                    <a:pt x="36" y="1414"/>
                    <a:pt x="23" y="1446"/>
                  </a:cubicBezTo>
                  <a:cubicBezTo>
                    <a:pt x="0" y="1527"/>
                    <a:pt x="71" y="1533"/>
                    <a:pt x="113" y="1533"/>
                  </a:cubicBezTo>
                  <a:cubicBezTo>
                    <a:pt x="135" y="1534"/>
                    <a:pt x="156" y="1534"/>
                    <a:pt x="177" y="1534"/>
                  </a:cubicBezTo>
                  <a:cubicBezTo>
                    <a:pt x="249" y="1534"/>
                    <a:pt x="322" y="1530"/>
                    <a:pt x="394" y="1525"/>
                  </a:cubicBezTo>
                  <a:cubicBezTo>
                    <a:pt x="1174" y="1435"/>
                    <a:pt x="1979" y="815"/>
                    <a:pt x="20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59"/>
            <p:cNvSpPr/>
            <p:nvPr/>
          </p:nvSpPr>
          <p:spPr>
            <a:xfrm>
              <a:off x="6212975" y="2494850"/>
              <a:ext cx="44525" cy="32750"/>
            </a:xfrm>
            <a:custGeom>
              <a:rect b="b" l="l" r="r" t="t"/>
              <a:pathLst>
                <a:path extrusionOk="0" h="1310" w="1781">
                  <a:moveTo>
                    <a:pt x="1781" y="1"/>
                  </a:moveTo>
                  <a:cubicBezTo>
                    <a:pt x="1667" y="409"/>
                    <a:pt x="1348" y="706"/>
                    <a:pt x="1040" y="919"/>
                  </a:cubicBezTo>
                  <a:cubicBezTo>
                    <a:pt x="857" y="1064"/>
                    <a:pt x="584" y="1157"/>
                    <a:pt x="407" y="1176"/>
                  </a:cubicBezTo>
                  <a:cubicBezTo>
                    <a:pt x="359" y="1182"/>
                    <a:pt x="310" y="1184"/>
                    <a:pt x="262" y="1184"/>
                  </a:cubicBezTo>
                  <a:cubicBezTo>
                    <a:pt x="227" y="1184"/>
                    <a:pt x="193" y="1183"/>
                    <a:pt x="159" y="1181"/>
                  </a:cubicBezTo>
                  <a:cubicBezTo>
                    <a:pt x="157" y="1181"/>
                    <a:pt x="155" y="1181"/>
                    <a:pt x="154" y="1181"/>
                  </a:cubicBezTo>
                  <a:cubicBezTo>
                    <a:pt x="132" y="1181"/>
                    <a:pt x="106" y="1176"/>
                    <a:pt x="82" y="1176"/>
                  </a:cubicBezTo>
                  <a:cubicBezTo>
                    <a:pt x="54" y="1176"/>
                    <a:pt x="29" y="1183"/>
                    <a:pt x="19" y="1211"/>
                  </a:cubicBezTo>
                  <a:cubicBezTo>
                    <a:pt x="0" y="1271"/>
                    <a:pt x="50" y="1285"/>
                    <a:pt x="82" y="1289"/>
                  </a:cubicBezTo>
                  <a:cubicBezTo>
                    <a:pt x="86" y="1290"/>
                    <a:pt x="95" y="1291"/>
                    <a:pt x="101" y="1293"/>
                  </a:cubicBezTo>
                  <a:cubicBezTo>
                    <a:pt x="139" y="1301"/>
                    <a:pt x="150" y="1300"/>
                    <a:pt x="215" y="1309"/>
                  </a:cubicBezTo>
                  <a:cubicBezTo>
                    <a:pt x="230" y="1309"/>
                    <a:pt x="246" y="1310"/>
                    <a:pt x="262" y="1310"/>
                  </a:cubicBezTo>
                  <a:cubicBezTo>
                    <a:pt x="974" y="1310"/>
                    <a:pt x="1675" y="701"/>
                    <a:pt x="17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59"/>
            <p:cNvSpPr/>
            <p:nvPr/>
          </p:nvSpPr>
          <p:spPr>
            <a:xfrm>
              <a:off x="6203700" y="2483350"/>
              <a:ext cx="49950" cy="32925"/>
            </a:xfrm>
            <a:custGeom>
              <a:rect b="b" l="l" r="r" t="t"/>
              <a:pathLst>
                <a:path extrusionOk="0" h="1317" w="1998">
                  <a:moveTo>
                    <a:pt x="1997" y="0"/>
                  </a:moveTo>
                  <a:cubicBezTo>
                    <a:pt x="1640" y="620"/>
                    <a:pt x="858" y="1095"/>
                    <a:pt x="215" y="1183"/>
                  </a:cubicBezTo>
                  <a:cubicBezTo>
                    <a:pt x="183" y="1187"/>
                    <a:pt x="150" y="1190"/>
                    <a:pt x="118" y="1190"/>
                  </a:cubicBezTo>
                  <a:cubicBezTo>
                    <a:pt x="112" y="1190"/>
                    <a:pt x="106" y="1190"/>
                    <a:pt x="100" y="1190"/>
                  </a:cubicBezTo>
                  <a:cubicBezTo>
                    <a:pt x="80" y="1190"/>
                    <a:pt x="58" y="1192"/>
                    <a:pt x="44" y="1208"/>
                  </a:cubicBezTo>
                  <a:cubicBezTo>
                    <a:pt x="1" y="1252"/>
                    <a:pt x="39" y="1317"/>
                    <a:pt x="94" y="1317"/>
                  </a:cubicBezTo>
                  <a:cubicBezTo>
                    <a:pt x="99" y="1317"/>
                    <a:pt x="103" y="1316"/>
                    <a:pt x="108" y="1316"/>
                  </a:cubicBezTo>
                  <a:cubicBezTo>
                    <a:pt x="555" y="1291"/>
                    <a:pt x="983" y="1102"/>
                    <a:pt x="1342" y="843"/>
                  </a:cubicBezTo>
                  <a:cubicBezTo>
                    <a:pt x="1631" y="618"/>
                    <a:pt x="1847" y="333"/>
                    <a:pt x="19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59"/>
            <p:cNvSpPr/>
            <p:nvPr/>
          </p:nvSpPr>
          <p:spPr>
            <a:xfrm>
              <a:off x="6203825" y="2487825"/>
              <a:ext cx="43200" cy="24575"/>
            </a:xfrm>
            <a:custGeom>
              <a:rect b="b" l="l" r="r" t="t"/>
              <a:pathLst>
                <a:path extrusionOk="0" h="983" w="1728">
                  <a:moveTo>
                    <a:pt x="1728" y="1"/>
                  </a:moveTo>
                  <a:lnTo>
                    <a:pt x="1728" y="1"/>
                  </a:lnTo>
                  <a:cubicBezTo>
                    <a:pt x="1519" y="208"/>
                    <a:pt x="1277" y="361"/>
                    <a:pt x="1019" y="514"/>
                  </a:cubicBezTo>
                  <a:cubicBezTo>
                    <a:pt x="725" y="674"/>
                    <a:pt x="479" y="788"/>
                    <a:pt x="148" y="845"/>
                  </a:cubicBezTo>
                  <a:cubicBezTo>
                    <a:pt x="150" y="844"/>
                    <a:pt x="153" y="843"/>
                    <a:pt x="157" y="841"/>
                  </a:cubicBezTo>
                  <a:cubicBezTo>
                    <a:pt x="231" y="812"/>
                    <a:pt x="305" y="781"/>
                    <a:pt x="379" y="747"/>
                  </a:cubicBezTo>
                  <a:cubicBezTo>
                    <a:pt x="657" y="620"/>
                    <a:pt x="933" y="486"/>
                    <a:pt x="1189" y="316"/>
                  </a:cubicBezTo>
                  <a:lnTo>
                    <a:pt x="1189" y="316"/>
                  </a:lnTo>
                  <a:cubicBezTo>
                    <a:pt x="845" y="473"/>
                    <a:pt x="466" y="586"/>
                    <a:pt x="107" y="728"/>
                  </a:cubicBezTo>
                  <a:cubicBezTo>
                    <a:pt x="90" y="731"/>
                    <a:pt x="30" y="762"/>
                    <a:pt x="60" y="823"/>
                  </a:cubicBezTo>
                  <a:cubicBezTo>
                    <a:pt x="71" y="843"/>
                    <a:pt x="88" y="851"/>
                    <a:pt x="108" y="853"/>
                  </a:cubicBezTo>
                  <a:cubicBezTo>
                    <a:pt x="106" y="853"/>
                    <a:pt x="104" y="854"/>
                    <a:pt x="102" y="854"/>
                  </a:cubicBezTo>
                  <a:cubicBezTo>
                    <a:pt x="87" y="858"/>
                    <a:pt x="79" y="858"/>
                    <a:pt x="73" y="858"/>
                  </a:cubicBezTo>
                  <a:cubicBezTo>
                    <a:pt x="70" y="858"/>
                    <a:pt x="68" y="858"/>
                    <a:pt x="66" y="858"/>
                  </a:cubicBezTo>
                  <a:cubicBezTo>
                    <a:pt x="58" y="858"/>
                    <a:pt x="53" y="860"/>
                    <a:pt x="30" y="877"/>
                  </a:cubicBezTo>
                  <a:cubicBezTo>
                    <a:pt x="1" y="905"/>
                    <a:pt x="8" y="956"/>
                    <a:pt x="42" y="975"/>
                  </a:cubicBezTo>
                  <a:cubicBezTo>
                    <a:pt x="53" y="980"/>
                    <a:pt x="66" y="982"/>
                    <a:pt x="78" y="982"/>
                  </a:cubicBezTo>
                  <a:cubicBezTo>
                    <a:pt x="111" y="982"/>
                    <a:pt x="147" y="969"/>
                    <a:pt x="180" y="967"/>
                  </a:cubicBezTo>
                  <a:cubicBezTo>
                    <a:pt x="294" y="946"/>
                    <a:pt x="407" y="920"/>
                    <a:pt x="518" y="882"/>
                  </a:cubicBezTo>
                  <a:cubicBezTo>
                    <a:pt x="997" y="717"/>
                    <a:pt x="1408" y="388"/>
                    <a:pt x="17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59"/>
            <p:cNvSpPr/>
            <p:nvPr/>
          </p:nvSpPr>
          <p:spPr>
            <a:xfrm>
              <a:off x="6170350" y="2449375"/>
              <a:ext cx="50150" cy="50275"/>
            </a:xfrm>
            <a:custGeom>
              <a:rect b="b" l="l" r="r" t="t"/>
              <a:pathLst>
                <a:path extrusionOk="0" h="2011" w="2006">
                  <a:moveTo>
                    <a:pt x="1918" y="1"/>
                  </a:moveTo>
                  <a:cubicBezTo>
                    <a:pt x="1907" y="1"/>
                    <a:pt x="1896" y="3"/>
                    <a:pt x="1884" y="7"/>
                  </a:cubicBezTo>
                  <a:cubicBezTo>
                    <a:pt x="1728" y="38"/>
                    <a:pt x="1585" y="81"/>
                    <a:pt x="1453" y="134"/>
                  </a:cubicBezTo>
                  <a:cubicBezTo>
                    <a:pt x="1457" y="102"/>
                    <a:pt x="1433" y="66"/>
                    <a:pt x="1397" y="66"/>
                  </a:cubicBezTo>
                  <a:cubicBezTo>
                    <a:pt x="1392" y="66"/>
                    <a:pt x="1386" y="67"/>
                    <a:pt x="1380" y="69"/>
                  </a:cubicBezTo>
                  <a:cubicBezTo>
                    <a:pt x="912" y="190"/>
                    <a:pt x="520" y="539"/>
                    <a:pt x="286" y="955"/>
                  </a:cubicBezTo>
                  <a:cubicBezTo>
                    <a:pt x="132" y="1224"/>
                    <a:pt x="72" y="1529"/>
                    <a:pt x="4" y="1828"/>
                  </a:cubicBezTo>
                  <a:cubicBezTo>
                    <a:pt x="216" y="1192"/>
                    <a:pt x="591" y="544"/>
                    <a:pt x="1177" y="273"/>
                  </a:cubicBezTo>
                  <a:lnTo>
                    <a:pt x="1177" y="273"/>
                  </a:lnTo>
                  <a:cubicBezTo>
                    <a:pt x="806" y="499"/>
                    <a:pt x="538" y="837"/>
                    <a:pt x="309" y="1285"/>
                  </a:cubicBezTo>
                  <a:cubicBezTo>
                    <a:pt x="189" y="1521"/>
                    <a:pt x="119" y="1780"/>
                    <a:pt x="1" y="2010"/>
                  </a:cubicBezTo>
                  <a:cubicBezTo>
                    <a:pt x="154" y="1779"/>
                    <a:pt x="259" y="1518"/>
                    <a:pt x="410" y="1284"/>
                  </a:cubicBezTo>
                  <a:cubicBezTo>
                    <a:pt x="623" y="950"/>
                    <a:pt x="833" y="677"/>
                    <a:pt x="1097" y="477"/>
                  </a:cubicBezTo>
                  <a:lnTo>
                    <a:pt x="1097" y="477"/>
                  </a:lnTo>
                  <a:cubicBezTo>
                    <a:pt x="932" y="625"/>
                    <a:pt x="788" y="797"/>
                    <a:pt x="665" y="980"/>
                  </a:cubicBezTo>
                  <a:cubicBezTo>
                    <a:pt x="482" y="1253"/>
                    <a:pt x="365" y="1564"/>
                    <a:pt x="209" y="1853"/>
                  </a:cubicBezTo>
                  <a:cubicBezTo>
                    <a:pt x="674" y="1205"/>
                    <a:pt x="971" y="560"/>
                    <a:pt x="1698" y="230"/>
                  </a:cubicBezTo>
                  <a:cubicBezTo>
                    <a:pt x="1729" y="221"/>
                    <a:pt x="1745" y="195"/>
                    <a:pt x="1746" y="169"/>
                  </a:cubicBezTo>
                  <a:cubicBezTo>
                    <a:pt x="1776" y="162"/>
                    <a:pt x="1806" y="154"/>
                    <a:pt x="1837" y="147"/>
                  </a:cubicBezTo>
                  <a:cubicBezTo>
                    <a:pt x="1883" y="129"/>
                    <a:pt x="1949" y="138"/>
                    <a:pt x="1978" y="95"/>
                  </a:cubicBezTo>
                  <a:cubicBezTo>
                    <a:pt x="2005" y="43"/>
                    <a:pt x="1966" y="1"/>
                    <a:pt x="19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59"/>
            <p:cNvSpPr/>
            <p:nvPr/>
          </p:nvSpPr>
          <p:spPr>
            <a:xfrm>
              <a:off x="6123450" y="2459000"/>
              <a:ext cx="49500" cy="10800"/>
            </a:xfrm>
            <a:custGeom>
              <a:rect b="b" l="l" r="r" t="t"/>
              <a:pathLst>
                <a:path extrusionOk="0" h="432" w="1980">
                  <a:moveTo>
                    <a:pt x="77" y="1"/>
                  </a:moveTo>
                  <a:cubicBezTo>
                    <a:pt x="73" y="1"/>
                    <a:pt x="69" y="1"/>
                    <a:pt x="64" y="1"/>
                  </a:cubicBezTo>
                  <a:cubicBezTo>
                    <a:pt x="26" y="12"/>
                    <a:pt x="7" y="60"/>
                    <a:pt x="27" y="94"/>
                  </a:cubicBezTo>
                  <a:cubicBezTo>
                    <a:pt x="36" y="104"/>
                    <a:pt x="46" y="112"/>
                    <a:pt x="57" y="119"/>
                  </a:cubicBezTo>
                  <a:cubicBezTo>
                    <a:pt x="10" y="134"/>
                    <a:pt x="1" y="206"/>
                    <a:pt x="47" y="232"/>
                  </a:cubicBezTo>
                  <a:cubicBezTo>
                    <a:pt x="276" y="375"/>
                    <a:pt x="546" y="431"/>
                    <a:pt x="817" y="431"/>
                  </a:cubicBezTo>
                  <a:cubicBezTo>
                    <a:pt x="893" y="431"/>
                    <a:pt x="970" y="427"/>
                    <a:pt x="1046" y="418"/>
                  </a:cubicBezTo>
                  <a:cubicBezTo>
                    <a:pt x="1269" y="381"/>
                    <a:pt x="1490" y="310"/>
                    <a:pt x="1695" y="212"/>
                  </a:cubicBezTo>
                  <a:lnTo>
                    <a:pt x="1695" y="212"/>
                  </a:lnTo>
                  <a:cubicBezTo>
                    <a:pt x="1570" y="262"/>
                    <a:pt x="1422" y="287"/>
                    <a:pt x="1302" y="302"/>
                  </a:cubicBezTo>
                  <a:cubicBezTo>
                    <a:pt x="1207" y="316"/>
                    <a:pt x="1090" y="326"/>
                    <a:pt x="975" y="326"/>
                  </a:cubicBezTo>
                  <a:cubicBezTo>
                    <a:pt x="913" y="326"/>
                    <a:pt x="852" y="323"/>
                    <a:pt x="794" y="316"/>
                  </a:cubicBezTo>
                  <a:cubicBezTo>
                    <a:pt x="594" y="299"/>
                    <a:pt x="388" y="268"/>
                    <a:pt x="193" y="170"/>
                  </a:cubicBezTo>
                  <a:lnTo>
                    <a:pt x="193" y="170"/>
                  </a:lnTo>
                  <a:cubicBezTo>
                    <a:pt x="196" y="171"/>
                    <a:pt x="200" y="173"/>
                    <a:pt x="202" y="174"/>
                  </a:cubicBezTo>
                  <a:cubicBezTo>
                    <a:pt x="317" y="207"/>
                    <a:pt x="433" y="232"/>
                    <a:pt x="552" y="246"/>
                  </a:cubicBezTo>
                  <a:cubicBezTo>
                    <a:pt x="660" y="261"/>
                    <a:pt x="770" y="268"/>
                    <a:pt x="880" y="268"/>
                  </a:cubicBezTo>
                  <a:cubicBezTo>
                    <a:pt x="1260" y="268"/>
                    <a:pt x="1640" y="182"/>
                    <a:pt x="1980" y="11"/>
                  </a:cubicBezTo>
                  <a:lnTo>
                    <a:pt x="1980" y="11"/>
                  </a:lnTo>
                  <a:cubicBezTo>
                    <a:pt x="1663" y="123"/>
                    <a:pt x="1392" y="139"/>
                    <a:pt x="1058" y="145"/>
                  </a:cubicBezTo>
                  <a:cubicBezTo>
                    <a:pt x="1040" y="146"/>
                    <a:pt x="1022" y="146"/>
                    <a:pt x="1004" y="146"/>
                  </a:cubicBezTo>
                  <a:cubicBezTo>
                    <a:pt x="703" y="146"/>
                    <a:pt x="464" y="127"/>
                    <a:pt x="176" y="32"/>
                  </a:cubicBezTo>
                  <a:cubicBezTo>
                    <a:pt x="118" y="18"/>
                    <a:pt x="123" y="1"/>
                    <a:pt x="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59"/>
            <p:cNvSpPr/>
            <p:nvPr/>
          </p:nvSpPr>
          <p:spPr>
            <a:xfrm>
              <a:off x="6083925" y="2489150"/>
              <a:ext cx="16150" cy="39625"/>
            </a:xfrm>
            <a:custGeom>
              <a:rect b="b" l="l" r="r" t="t"/>
              <a:pathLst>
                <a:path extrusionOk="0" h="1585" w="646">
                  <a:moveTo>
                    <a:pt x="597" y="1"/>
                  </a:moveTo>
                  <a:cubicBezTo>
                    <a:pt x="586" y="1"/>
                    <a:pt x="576" y="4"/>
                    <a:pt x="567" y="14"/>
                  </a:cubicBezTo>
                  <a:cubicBezTo>
                    <a:pt x="501" y="72"/>
                    <a:pt x="435" y="152"/>
                    <a:pt x="379" y="240"/>
                  </a:cubicBezTo>
                  <a:cubicBezTo>
                    <a:pt x="377" y="237"/>
                    <a:pt x="374" y="235"/>
                    <a:pt x="370" y="232"/>
                  </a:cubicBezTo>
                  <a:cubicBezTo>
                    <a:pt x="360" y="228"/>
                    <a:pt x="351" y="226"/>
                    <a:pt x="345" y="226"/>
                  </a:cubicBezTo>
                  <a:cubicBezTo>
                    <a:pt x="342" y="226"/>
                    <a:pt x="339" y="226"/>
                    <a:pt x="336" y="227"/>
                  </a:cubicBezTo>
                  <a:cubicBezTo>
                    <a:pt x="309" y="278"/>
                    <a:pt x="271" y="325"/>
                    <a:pt x="243" y="378"/>
                  </a:cubicBezTo>
                  <a:cubicBezTo>
                    <a:pt x="209" y="438"/>
                    <a:pt x="186" y="500"/>
                    <a:pt x="164" y="566"/>
                  </a:cubicBezTo>
                  <a:cubicBezTo>
                    <a:pt x="147" y="618"/>
                    <a:pt x="106" y="640"/>
                    <a:pt x="64" y="640"/>
                  </a:cubicBezTo>
                  <a:cubicBezTo>
                    <a:pt x="58" y="640"/>
                    <a:pt x="52" y="640"/>
                    <a:pt x="46" y="639"/>
                  </a:cubicBezTo>
                  <a:cubicBezTo>
                    <a:pt x="5" y="787"/>
                    <a:pt x="1" y="947"/>
                    <a:pt x="29" y="1094"/>
                  </a:cubicBezTo>
                  <a:cubicBezTo>
                    <a:pt x="69" y="1290"/>
                    <a:pt x="193" y="1446"/>
                    <a:pt x="330" y="1584"/>
                  </a:cubicBezTo>
                  <a:cubicBezTo>
                    <a:pt x="228" y="1455"/>
                    <a:pt x="145" y="1321"/>
                    <a:pt x="111" y="1168"/>
                  </a:cubicBezTo>
                  <a:cubicBezTo>
                    <a:pt x="72" y="973"/>
                    <a:pt x="126" y="716"/>
                    <a:pt x="209" y="554"/>
                  </a:cubicBezTo>
                  <a:cubicBezTo>
                    <a:pt x="235" y="504"/>
                    <a:pt x="260" y="463"/>
                    <a:pt x="285" y="428"/>
                  </a:cubicBezTo>
                  <a:lnTo>
                    <a:pt x="285" y="428"/>
                  </a:lnTo>
                  <a:cubicBezTo>
                    <a:pt x="254" y="509"/>
                    <a:pt x="233" y="595"/>
                    <a:pt x="228" y="684"/>
                  </a:cubicBezTo>
                  <a:cubicBezTo>
                    <a:pt x="224" y="855"/>
                    <a:pt x="247" y="1034"/>
                    <a:pt x="326" y="1188"/>
                  </a:cubicBezTo>
                  <a:cubicBezTo>
                    <a:pt x="275" y="1045"/>
                    <a:pt x="279" y="867"/>
                    <a:pt x="296" y="729"/>
                  </a:cubicBezTo>
                  <a:cubicBezTo>
                    <a:pt x="309" y="570"/>
                    <a:pt x="433" y="344"/>
                    <a:pt x="564" y="168"/>
                  </a:cubicBezTo>
                  <a:cubicBezTo>
                    <a:pt x="597" y="122"/>
                    <a:pt x="607" y="108"/>
                    <a:pt x="630" y="79"/>
                  </a:cubicBezTo>
                  <a:cubicBezTo>
                    <a:pt x="635" y="74"/>
                    <a:pt x="637" y="72"/>
                    <a:pt x="637" y="72"/>
                  </a:cubicBezTo>
                  <a:lnTo>
                    <a:pt x="637" y="72"/>
                  </a:lnTo>
                  <a:cubicBezTo>
                    <a:pt x="636" y="72"/>
                    <a:pt x="635" y="73"/>
                    <a:pt x="634" y="75"/>
                  </a:cubicBezTo>
                  <a:lnTo>
                    <a:pt x="634" y="75"/>
                  </a:lnTo>
                  <a:cubicBezTo>
                    <a:pt x="640" y="66"/>
                    <a:pt x="644" y="56"/>
                    <a:pt x="644" y="45"/>
                  </a:cubicBezTo>
                  <a:cubicBezTo>
                    <a:pt x="645" y="19"/>
                    <a:pt x="621" y="1"/>
                    <a:pt x="5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59"/>
            <p:cNvSpPr/>
            <p:nvPr/>
          </p:nvSpPr>
          <p:spPr>
            <a:xfrm>
              <a:off x="6094675" y="2489325"/>
              <a:ext cx="18675" cy="36450"/>
            </a:xfrm>
            <a:custGeom>
              <a:rect b="b" l="l" r="r" t="t"/>
              <a:pathLst>
                <a:path extrusionOk="0" h="1458" w="747">
                  <a:moveTo>
                    <a:pt x="678" y="0"/>
                  </a:moveTo>
                  <a:cubicBezTo>
                    <a:pt x="646" y="0"/>
                    <a:pt x="622" y="27"/>
                    <a:pt x="597" y="45"/>
                  </a:cubicBezTo>
                  <a:cubicBezTo>
                    <a:pt x="558" y="75"/>
                    <a:pt x="520" y="106"/>
                    <a:pt x="484" y="141"/>
                  </a:cubicBezTo>
                  <a:cubicBezTo>
                    <a:pt x="232" y="403"/>
                    <a:pt x="0" y="747"/>
                    <a:pt x="43" y="1126"/>
                  </a:cubicBezTo>
                  <a:cubicBezTo>
                    <a:pt x="57" y="1242"/>
                    <a:pt x="72" y="1377"/>
                    <a:pt x="165" y="1458"/>
                  </a:cubicBezTo>
                  <a:cubicBezTo>
                    <a:pt x="107" y="1393"/>
                    <a:pt x="98" y="1306"/>
                    <a:pt x="92" y="1231"/>
                  </a:cubicBezTo>
                  <a:cubicBezTo>
                    <a:pt x="83" y="1041"/>
                    <a:pt x="123" y="878"/>
                    <a:pt x="202" y="724"/>
                  </a:cubicBezTo>
                  <a:cubicBezTo>
                    <a:pt x="323" y="518"/>
                    <a:pt x="418" y="389"/>
                    <a:pt x="579" y="225"/>
                  </a:cubicBezTo>
                  <a:cubicBezTo>
                    <a:pt x="636" y="172"/>
                    <a:pt x="657" y="156"/>
                    <a:pt x="697" y="126"/>
                  </a:cubicBezTo>
                  <a:cubicBezTo>
                    <a:pt x="715" y="115"/>
                    <a:pt x="733" y="101"/>
                    <a:pt x="739" y="80"/>
                  </a:cubicBezTo>
                  <a:cubicBezTo>
                    <a:pt x="747" y="48"/>
                    <a:pt x="726" y="11"/>
                    <a:pt x="694" y="2"/>
                  </a:cubicBezTo>
                  <a:cubicBezTo>
                    <a:pt x="689" y="1"/>
                    <a:pt x="683" y="0"/>
                    <a:pt x="6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59"/>
            <p:cNvSpPr/>
            <p:nvPr/>
          </p:nvSpPr>
          <p:spPr>
            <a:xfrm>
              <a:off x="6098375" y="2491725"/>
              <a:ext cx="18650" cy="30850"/>
            </a:xfrm>
            <a:custGeom>
              <a:rect b="b" l="l" r="r" t="t"/>
              <a:pathLst>
                <a:path extrusionOk="0" h="1234" w="746">
                  <a:moveTo>
                    <a:pt x="670" y="0"/>
                  </a:moveTo>
                  <a:cubicBezTo>
                    <a:pt x="670" y="0"/>
                    <a:pt x="669" y="0"/>
                    <a:pt x="669" y="0"/>
                  </a:cubicBezTo>
                  <a:cubicBezTo>
                    <a:pt x="618" y="5"/>
                    <a:pt x="587" y="56"/>
                    <a:pt x="547" y="85"/>
                  </a:cubicBezTo>
                  <a:cubicBezTo>
                    <a:pt x="440" y="177"/>
                    <a:pt x="350" y="285"/>
                    <a:pt x="265" y="398"/>
                  </a:cubicBezTo>
                  <a:cubicBezTo>
                    <a:pt x="188" y="505"/>
                    <a:pt x="116" y="618"/>
                    <a:pt x="73" y="745"/>
                  </a:cubicBezTo>
                  <a:cubicBezTo>
                    <a:pt x="22" y="901"/>
                    <a:pt x="0" y="1069"/>
                    <a:pt x="15" y="1234"/>
                  </a:cubicBezTo>
                  <a:cubicBezTo>
                    <a:pt x="28" y="800"/>
                    <a:pt x="290" y="509"/>
                    <a:pt x="595" y="211"/>
                  </a:cubicBezTo>
                  <a:cubicBezTo>
                    <a:pt x="635" y="168"/>
                    <a:pt x="695" y="137"/>
                    <a:pt x="727" y="88"/>
                  </a:cubicBezTo>
                  <a:cubicBezTo>
                    <a:pt x="746" y="50"/>
                    <a:pt x="713" y="0"/>
                    <a:pt x="6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59"/>
            <p:cNvSpPr/>
            <p:nvPr/>
          </p:nvSpPr>
          <p:spPr>
            <a:xfrm>
              <a:off x="6100500" y="2495200"/>
              <a:ext cx="17600" cy="27350"/>
            </a:xfrm>
            <a:custGeom>
              <a:rect b="b" l="l" r="r" t="t"/>
              <a:pathLst>
                <a:path extrusionOk="0" h="1094" w="704">
                  <a:moveTo>
                    <a:pt x="628" y="0"/>
                  </a:moveTo>
                  <a:cubicBezTo>
                    <a:pt x="628" y="0"/>
                    <a:pt x="628" y="0"/>
                    <a:pt x="627" y="0"/>
                  </a:cubicBezTo>
                  <a:cubicBezTo>
                    <a:pt x="604" y="0"/>
                    <a:pt x="587" y="14"/>
                    <a:pt x="571" y="29"/>
                  </a:cubicBezTo>
                  <a:cubicBezTo>
                    <a:pt x="475" y="124"/>
                    <a:pt x="381" y="225"/>
                    <a:pt x="301" y="335"/>
                  </a:cubicBezTo>
                  <a:cubicBezTo>
                    <a:pt x="142" y="570"/>
                    <a:pt x="1" y="808"/>
                    <a:pt x="53" y="1094"/>
                  </a:cubicBezTo>
                  <a:cubicBezTo>
                    <a:pt x="42" y="921"/>
                    <a:pt x="110" y="769"/>
                    <a:pt x="209" y="630"/>
                  </a:cubicBezTo>
                  <a:cubicBezTo>
                    <a:pt x="313" y="477"/>
                    <a:pt x="410" y="361"/>
                    <a:pt x="554" y="221"/>
                  </a:cubicBezTo>
                  <a:cubicBezTo>
                    <a:pt x="595" y="174"/>
                    <a:pt x="651" y="138"/>
                    <a:pt x="684" y="87"/>
                  </a:cubicBezTo>
                  <a:cubicBezTo>
                    <a:pt x="703" y="49"/>
                    <a:pt x="671" y="0"/>
                    <a:pt x="6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59"/>
            <p:cNvSpPr/>
            <p:nvPr/>
          </p:nvSpPr>
          <p:spPr>
            <a:xfrm>
              <a:off x="6091875" y="2485775"/>
              <a:ext cx="20625" cy="36450"/>
            </a:xfrm>
            <a:custGeom>
              <a:rect b="b" l="l" r="r" t="t"/>
              <a:pathLst>
                <a:path extrusionOk="0" h="1458" w="825">
                  <a:moveTo>
                    <a:pt x="754" y="0"/>
                  </a:moveTo>
                  <a:cubicBezTo>
                    <a:pt x="686" y="16"/>
                    <a:pt x="629" y="69"/>
                    <a:pt x="568" y="104"/>
                  </a:cubicBezTo>
                  <a:cubicBezTo>
                    <a:pt x="379" y="236"/>
                    <a:pt x="202" y="406"/>
                    <a:pt x="110" y="621"/>
                  </a:cubicBezTo>
                  <a:cubicBezTo>
                    <a:pt x="1" y="887"/>
                    <a:pt x="17" y="1196"/>
                    <a:pt x="132" y="1457"/>
                  </a:cubicBezTo>
                  <a:cubicBezTo>
                    <a:pt x="25" y="1070"/>
                    <a:pt x="132" y="671"/>
                    <a:pt x="385" y="427"/>
                  </a:cubicBezTo>
                  <a:cubicBezTo>
                    <a:pt x="497" y="312"/>
                    <a:pt x="560" y="258"/>
                    <a:pt x="685" y="178"/>
                  </a:cubicBezTo>
                  <a:cubicBezTo>
                    <a:pt x="725" y="145"/>
                    <a:pt x="795" y="129"/>
                    <a:pt x="812" y="79"/>
                  </a:cubicBezTo>
                  <a:cubicBezTo>
                    <a:pt x="825" y="40"/>
                    <a:pt x="792" y="0"/>
                    <a:pt x="7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59"/>
            <p:cNvSpPr/>
            <p:nvPr/>
          </p:nvSpPr>
          <p:spPr>
            <a:xfrm>
              <a:off x="6177150" y="2511825"/>
              <a:ext cx="12550" cy="27800"/>
            </a:xfrm>
            <a:custGeom>
              <a:rect b="b" l="l" r="r" t="t"/>
              <a:pathLst>
                <a:path extrusionOk="0" h="1112" w="502">
                  <a:moveTo>
                    <a:pt x="425" y="0"/>
                  </a:moveTo>
                  <a:cubicBezTo>
                    <a:pt x="405" y="0"/>
                    <a:pt x="384" y="9"/>
                    <a:pt x="374" y="28"/>
                  </a:cubicBezTo>
                  <a:cubicBezTo>
                    <a:pt x="374" y="28"/>
                    <a:pt x="374" y="29"/>
                    <a:pt x="373" y="29"/>
                  </a:cubicBezTo>
                  <a:cubicBezTo>
                    <a:pt x="368" y="37"/>
                    <a:pt x="363" y="51"/>
                    <a:pt x="363" y="51"/>
                  </a:cubicBezTo>
                  <a:cubicBezTo>
                    <a:pt x="364" y="51"/>
                    <a:pt x="365" y="47"/>
                    <a:pt x="369" y="39"/>
                  </a:cubicBezTo>
                  <a:lnTo>
                    <a:pt x="369" y="39"/>
                  </a:lnTo>
                  <a:cubicBezTo>
                    <a:pt x="366" y="49"/>
                    <a:pt x="362" y="59"/>
                    <a:pt x="360" y="69"/>
                  </a:cubicBezTo>
                  <a:cubicBezTo>
                    <a:pt x="351" y="63"/>
                    <a:pt x="340" y="60"/>
                    <a:pt x="329" y="60"/>
                  </a:cubicBezTo>
                  <a:cubicBezTo>
                    <a:pt x="315" y="60"/>
                    <a:pt x="302" y="64"/>
                    <a:pt x="292" y="75"/>
                  </a:cubicBezTo>
                  <a:cubicBezTo>
                    <a:pt x="277" y="81"/>
                    <a:pt x="252" y="162"/>
                    <a:pt x="216" y="275"/>
                  </a:cubicBezTo>
                  <a:cubicBezTo>
                    <a:pt x="134" y="513"/>
                    <a:pt x="74" y="758"/>
                    <a:pt x="1" y="997"/>
                  </a:cubicBezTo>
                  <a:cubicBezTo>
                    <a:pt x="75" y="849"/>
                    <a:pt x="149" y="699"/>
                    <a:pt x="217" y="545"/>
                  </a:cubicBezTo>
                  <a:lnTo>
                    <a:pt x="217" y="545"/>
                  </a:lnTo>
                  <a:cubicBezTo>
                    <a:pt x="159" y="741"/>
                    <a:pt x="93" y="933"/>
                    <a:pt x="10" y="1112"/>
                  </a:cubicBezTo>
                  <a:cubicBezTo>
                    <a:pt x="109" y="967"/>
                    <a:pt x="223" y="751"/>
                    <a:pt x="314" y="548"/>
                  </a:cubicBezTo>
                  <a:lnTo>
                    <a:pt x="314" y="548"/>
                  </a:lnTo>
                  <a:cubicBezTo>
                    <a:pt x="257" y="729"/>
                    <a:pt x="190" y="892"/>
                    <a:pt x="112" y="1067"/>
                  </a:cubicBezTo>
                  <a:cubicBezTo>
                    <a:pt x="280" y="843"/>
                    <a:pt x="417" y="595"/>
                    <a:pt x="489" y="322"/>
                  </a:cubicBezTo>
                  <a:cubicBezTo>
                    <a:pt x="502" y="287"/>
                    <a:pt x="472" y="250"/>
                    <a:pt x="438" y="250"/>
                  </a:cubicBezTo>
                  <a:cubicBezTo>
                    <a:pt x="436" y="250"/>
                    <a:pt x="434" y="251"/>
                    <a:pt x="432" y="251"/>
                  </a:cubicBezTo>
                  <a:cubicBezTo>
                    <a:pt x="460" y="166"/>
                    <a:pt x="479" y="95"/>
                    <a:pt x="483" y="50"/>
                  </a:cubicBezTo>
                  <a:cubicBezTo>
                    <a:pt x="480" y="17"/>
                    <a:pt x="453" y="0"/>
                    <a:pt x="4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59"/>
            <p:cNvSpPr/>
            <p:nvPr/>
          </p:nvSpPr>
          <p:spPr>
            <a:xfrm>
              <a:off x="6176750" y="2515850"/>
              <a:ext cx="6125" cy="17150"/>
            </a:xfrm>
            <a:custGeom>
              <a:rect b="b" l="l" r="r" t="t"/>
              <a:pathLst>
                <a:path extrusionOk="0" h="686" w="245">
                  <a:moveTo>
                    <a:pt x="197" y="1"/>
                  </a:moveTo>
                  <a:cubicBezTo>
                    <a:pt x="189" y="1"/>
                    <a:pt x="182" y="2"/>
                    <a:pt x="175" y="6"/>
                  </a:cubicBezTo>
                  <a:cubicBezTo>
                    <a:pt x="147" y="30"/>
                    <a:pt x="158" y="25"/>
                    <a:pt x="144" y="65"/>
                  </a:cubicBezTo>
                  <a:cubicBezTo>
                    <a:pt x="85" y="270"/>
                    <a:pt x="47" y="479"/>
                    <a:pt x="0" y="686"/>
                  </a:cubicBezTo>
                  <a:cubicBezTo>
                    <a:pt x="84" y="496"/>
                    <a:pt x="164" y="302"/>
                    <a:pt x="228" y="104"/>
                  </a:cubicBezTo>
                  <a:cubicBezTo>
                    <a:pt x="233" y="84"/>
                    <a:pt x="244" y="62"/>
                    <a:pt x="242" y="39"/>
                  </a:cubicBezTo>
                  <a:cubicBezTo>
                    <a:pt x="242" y="16"/>
                    <a:pt x="219" y="1"/>
                    <a:pt x="1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59"/>
            <p:cNvSpPr/>
            <p:nvPr/>
          </p:nvSpPr>
          <p:spPr>
            <a:xfrm>
              <a:off x="6176125" y="2517075"/>
              <a:ext cx="3975" cy="11825"/>
            </a:xfrm>
            <a:custGeom>
              <a:rect b="b" l="l" r="r" t="t"/>
              <a:pathLst>
                <a:path extrusionOk="0" h="473" w="159">
                  <a:moveTo>
                    <a:pt x="125" y="1"/>
                  </a:moveTo>
                  <a:cubicBezTo>
                    <a:pt x="111" y="1"/>
                    <a:pt x="97" y="9"/>
                    <a:pt x="93" y="25"/>
                  </a:cubicBezTo>
                  <a:cubicBezTo>
                    <a:pt x="43" y="169"/>
                    <a:pt x="21" y="322"/>
                    <a:pt x="1" y="472"/>
                  </a:cubicBezTo>
                  <a:cubicBezTo>
                    <a:pt x="52" y="324"/>
                    <a:pt x="122" y="180"/>
                    <a:pt x="158" y="29"/>
                  </a:cubicBezTo>
                  <a:cubicBezTo>
                    <a:pt x="157" y="11"/>
                    <a:pt x="141" y="1"/>
                    <a:pt x="1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59"/>
            <p:cNvSpPr/>
            <p:nvPr/>
          </p:nvSpPr>
          <p:spPr>
            <a:xfrm>
              <a:off x="6175375" y="2517925"/>
              <a:ext cx="2225" cy="8825"/>
            </a:xfrm>
            <a:custGeom>
              <a:rect b="b" l="l" r="r" t="t"/>
              <a:pathLst>
                <a:path extrusionOk="0" h="353" w="89">
                  <a:moveTo>
                    <a:pt x="61" y="1"/>
                  </a:moveTo>
                  <a:cubicBezTo>
                    <a:pt x="31" y="2"/>
                    <a:pt x="35" y="43"/>
                    <a:pt x="29" y="64"/>
                  </a:cubicBezTo>
                  <a:cubicBezTo>
                    <a:pt x="11" y="160"/>
                    <a:pt x="1" y="257"/>
                    <a:pt x="15" y="353"/>
                  </a:cubicBezTo>
                  <a:cubicBezTo>
                    <a:pt x="30" y="244"/>
                    <a:pt x="67" y="140"/>
                    <a:pt x="85" y="31"/>
                  </a:cubicBezTo>
                  <a:cubicBezTo>
                    <a:pt x="88" y="16"/>
                    <a:pt x="77" y="1"/>
                    <a:pt x="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59"/>
            <p:cNvSpPr/>
            <p:nvPr/>
          </p:nvSpPr>
          <p:spPr>
            <a:xfrm>
              <a:off x="6174200" y="2522200"/>
              <a:ext cx="900" cy="3475"/>
            </a:xfrm>
            <a:custGeom>
              <a:rect b="b" l="l" r="r" t="t"/>
              <a:pathLst>
                <a:path extrusionOk="0" h="139" w="36">
                  <a:moveTo>
                    <a:pt x="22" y="1"/>
                  </a:moveTo>
                  <a:cubicBezTo>
                    <a:pt x="0" y="1"/>
                    <a:pt x="21" y="128"/>
                    <a:pt x="26" y="138"/>
                  </a:cubicBezTo>
                  <a:cubicBezTo>
                    <a:pt x="24" y="96"/>
                    <a:pt x="35" y="51"/>
                    <a:pt x="31" y="7"/>
                  </a:cubicBezTo>
                  <a:cubicBezTo>
                    <a:pt x="27" y="3"/>
                    <a:pt x="24" y="1"/>
                    <a:pt x="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59"/>
            <p:cNvSpPr/>
            <p:nvPr/>
          </p:nvSpPr>
          <p:spPr>
            <a:xfrm>
              <a:off x="6183200" y="2521525"/>
              <a:ext cx="7925" cy="15125"/>
            </a:xfrm>
            <a:custGeom>
              <a:rect b="b" l="l" r="r" t="t"/>
              <a:pathLst>
                <a:path extrusionOk="0" h="605" w="317">
                  <a:moveTo>
                    <a:pt x="268" y="0"/>
                  </a:moveTo>
                  <a:cubicBezTo>
                    <a:pt x="262" y="0"/>
                    <a:pt x="255" y="2"/>
                    <a:pt x="249" y="6"/>
                  </a:cubicBezTo>
                  <a:cubicBezTo>
                    <a:pt x="223" y="27"/>
                    <a:pt x="234" y="32"/>
                    <a:pt x="215" y="70"/>
                  </a:cubicBezTo>
                  <a:cubicBezTo>
                    <a:pt x="150" y="264"/>
                    <a:pt x="89" y="427"/>
                    <a:pt x="1" y="604"/>
                  </a:cubicBezTo>
                  <a:cubicBezTo>
                    <a:pt x="136" y="443"/>
                    <a:pt x="249" y="257"/>
                    <a:pt x="309" y="52"/>
                  </a:cubicBezTo>
                  <a:cubicBezTo>
                    <a:pt x="317" y="25"/>
                    <a:pt x="293" y="0"/>
                    <a:pt x="2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59"/>
            <p:cNvSpPr/>
            <p:nvPr/>
          </p:nvSpPr>
          <p:spPr>
            <a:xfrm>
              <a:off x="6186425" y="2525600"/>
              <a:ext cx="5300" cy="10050"/>
            </a:xfrm>
            <a:custGeom>
              <a:rect b="b" l="l" r="r" t="t"/>
              <a:pathLst>
                <a:path extrusionOk="0" h="402" w="212">
                  <a:moveTo>
                    <a:pt x="181" y="0"/>
                  </a:moveTo>
                  <a:cubicBezTo>
                    <a:pt x="168" y="0"/>
                    <a:pt x="156" y="7"/>
                    <a:pt x="154" y="18"/>
                  </a:cubicBezTo>
                  <a:cubicBezTo>
                    <a:pt x="104" y="133"/>
                    <a:pt x="46" y="277"/>
                    <a:pt x="1" y="401"/>
                  </a:cubicBezTo>
                  <a:cubicBezTo>
                    <a:pt x="81" y="285"/>
                    <a:pt x="163" y="169"/>
                    <a:pt x="208" y="35"/>
                  </a:cubicBezTo>
                  <a:cubicBezTo>
                    <a:pt x="212" y="11"/>
                    <a:pt x="196" y="0"/>
                    <a:pt x="1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59"/>
            <p:cNvSpPr/>
            <p:nvPr/>
          </p:nvSpPr>
          <p:spPr>
            <a:xfrm>
              <a:off x="6188700" y="2530600"/>
              <a:ext cx="3000" cy="4225"/>
            </a:xfrm>
            <a:custGeom>
              <a:rect b="b" l="l" r="r" t="t"/>
              <a:pathLst>
                <a:path extrusionOk="0" h="169" w="120">
                  <a:moveTo>
                    <a:pt x="75" y="1"/>
                  </a:moveTo>
                  <a:cubicBezTo>
                    <a:pt x="72" y="1"/>
                    <a:pt x="68" y="2"/>
                    <a:pt x="63" y="3"/>
                  </a:cubicBezTo>
                  <a:cubicBezTo>
                    <a:pt x="39" y="57"/>
                    <a:pt x="23" y="113"/>
                    <a:pt x="0" y="168"/>
                  </a:cubicBezTo>
                  <a:cubicBezTo>
                    <a:pt x="15" y="153"/>
                    <a:pt x="119" y="1"/>
                    <a:pt x="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59"/>
            <p:cNvSpPr/>
            <p:nvPr/>
          </p:nvSpPr>
          <p:spPr>
            <a:xfrm>
              <a:off x="6261300" y="2427600"/>
              <a:ext cx="7100" cy="22050"/>
            </a:xfrm>
            <a:custGeom>
              <a:rect b="b" l="l" r="r" t="t"/>
              <a:pathLst>
                <a:path extrusionOk="0" h="882" w="284">
                  <a:moveTo>
                    <a:pt x="243" y="1"/>
                  </a:moveTo>
                  <a:cubicBezTo>
                    <a:pt x="223" y="169"/>
                    <a:pt x="188" y="343"/>
                    <a:pt x="171" y="518"/>
                  </a:cubicBezTo>
                  <a:cubicBezTo>
                    <a:pt x="171" y="448"/>
                    <a:pt x="173" y="379"/>
                    <a:pt x="177" y="309"/>
                  </a:cubicBezTo>
                  <a:cubicBezTo>
                    <a:pt x="186" y="236"/>
                    <a:pt x="184" y="169"/>
                    <a:pt x="206" y="99"/>
                  </a:cubicBezTo>
                  <a:lnTo>
                    <a:pt x="206" y="99"/>
                  </a:lnTo>
                  <a:cubicBezTo>
                    <a:pt x="160" y="181"/>
                    <a:pt x="140" y="277"/>
                    <a:pt x="120" y="369"/>
                  </a:cubicBezTo>
                  <a:cubicBezTo>
                    <a:pt x="104" y="448"/>
                    <a:pt x="91" y="529"/>
                    <a:pt x="86" y="611"/>
                  </a:cubicBezTo>
                  <a:cubicBezTo>
                    <a:pt x="81" y="475"/>
                    <a:pt x="91" y="293"/>
                    <a:pt x="131" y="170"/>
                  </a:cubicBezTo>
                  <a:lnTo>
                    <a:pt x="131" y="170"/>
                  </a:lnTo>
                  <a:cubicBezTo>
                    <a:pt x="42" y="330"/>
                    <a:pt x="0" y="525"/>
                    <a:pt x="9" y="709"/>
                  </a:cubicBezTo>
                  <a:cubicBezTo>
                    <a:pt x="16" y="741"/>
                    <a:pt x="8" y="786"/>
                    <a:pt x="38" y="804"/>
                  </a:cubicBezTo>
                  <a:cubicBezTo>
                    <a:pt x="45" y="808"/>
                    <a:pt x="52" y="810"/>
                    <a:pt x="60" y="810"/>
                  </a:cubicBezTo>
                  <a:cubicBezTo>
                    <a:pt x="69" y="810"/>
                    <a:pt x="79" y="807"/>
                    <a:pt x="86" y="800"/>
                  </a:cubicBezTo>
                  <a:cubicBezTo>
                    <a:pt x="88" y="824"/>
                    <a:pt x="94" y="847"/>
                    <a:pt x="119" y="856"/>
                  </a:cubicBezTo>
                  <a:cubicBezTo>
                    <a:pt x="125" y="859"/>
                    <a:pt x="131" y="860"/>
                    <a:pt x="137" y="860"/>
                  </a:cubicBezTo>
                  <a:cubicBezTo>
                    <a:pt x="147" y="860"/>
                    <a:pt x="157" y="856"/>
                    <a:pt x="166" y="850"/>
                  </a:cubicBezTo>
                  <a:cubicBezTo>
                    <a:pt x="173" y="871"/>
                    <a:pt x="192" y="881"/>
                    <a:pt x="212" y="881"/>
                  </a:cubicBezTo>
                  <a:cubicBezTo>
                    <a:pt x="230" y="881"/>
                    <a:pt x="249" y="873"/>
                    <a:pt x="259" y="856"/>
                  </a:cubicBezTo>
                  <a:cubicBezTo>
                    <a:pt x="284" y="731"/>
                    <a:pt x="254" y="598"/>
                    <a:pt x="256" y="473"/>
                  </a:cubicBezTo>
                  <a:cubicBezTo>
                    <a:pt x="251" y="315"/>
                    <a:pt x="260" y="157"/>
                    <a:pt x="2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59"/>
            <p:cNvSpPr/>
            <p:nvPr/>
          </p:nvSpPr>
          <p:spPr>
            <a:xfrm>
              <a:off x="6259400" y="2433075"/>
              <a:ext cx="3800" cy="12225"/>
            </a:xfrm>
            <a:custGeom>
              <a:rect b="b" l="l" r="r" t="t"/>
              <a:pathLst>
                <a:path extrusionOk="0" h="489" w="152">
                  <a:moveTo>
                    <a:pt x="151" y="0"/>
                  </a:moveTo>
                  <a:cubicBezTo>
                    <a:pt x="63" y="124"/>
                    <a:pt x="10" y="279"/>
                    <a:pt x="1" y="431"/>
                  </a:cubicBezTo>
                  <a:cubicBezTo>
                    <a:pt x="1" y="443"/>
                    <a:pt x="0" y="456"/>
                    <a:pt x="5" y="467"/>
                  </a:cubicBezTo>
                  <a:cubicBezTo>
                    <a:pt x="10" y="481"/>
                    <a:pt x="24" y="489"/>
                    <a:pt x="37" y="489"/>
                  </a:cubicBezTo>
                  <a:cubicBezTo>
                    <a:pt x="46" y="489"/>
                    <a:pt x="55" y="486"/>
                    <a:pt x="61" y="479"/>
                  </a:cubicBezTo>
                  <a:cubicBezTo>
                    <a:pt x="79" y="455"/>
                    <a:pt x="68" y="420"/>
                    <a:pt x="72" y="393"/>
                  </a:cubicBezTo>
                  <a:cubicBezTo>
                    <a:pt x="76" y="311"/>
                    <a:pt x="78" y="304"/>
                    <a:pt x="90" y="230"/>
                  </a:cubicBezTo>
                  <a:cubicBezTo>
                    <a:pt x="105" y="153"/>
                    <a:pt x="119" y="72"/>
                    <a:pt x="1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59"/>
            <p:cNvSpPr/>
            <p:nvPr/>
          </p:nvSpPr>
          <p:spPr>
            <a:xfrm>
              <a:off x="6257700" y="2435325"/>
              <a:ext cx="3125" cy="8425"/>
            </a:xfrm>
            <a:custGeom>
              <a:rect b="b" l="l" r="r" t="t"/>
              <a:pathLst>
                <a:path extrusionOk="0" h="337" w="125">
                  <a:moveTo>
                    <a:pt x="125" y="1"/>
                  </a:moveTo>
                  <a:lnTo>
                    <a:pt x="125" y="1"/>
                  </a:lnTo>
                  <a:cubicBezTo>
                    <a:pt x="52" y="88"/>
                    <a:pt x="9" y="201"/>
                    <a:pt x="0" y="313"/>
                  </a:cubicBezTo>
                  <a:cubicBezTo>
                    <a:pt x="1" y="327"/>
                    <a:pt x="11" y="336"/>
                    <a:pt x="22" y="336"/>
                  </a:cubicBezTo>
                  <a:cubicBezTo>
                    <a:pt x="36" y="336"/>
                    <a:pt x="51" y="322"/>
                    <a:pt x="53" y="287"/>
                  </a:cubicBezTo>
                  <a:cubicBezTo>
                    <a:pt x="68" y="189"/>
                    <a:pt x="80" y="87"/>
                    <a:pt x="1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59"/>
            <p:cNvSpPr/>
            <p:nvPr/>
          </p:nvSpPr>
          <p:spPr>
            <a:xfrm>
              <a:off x="6255775" y="2436050"/>
              <a:ext cx="3650" cy="6475"/>
            </a:xfrm>
            <a:custGeom>
              <a:rect b="b" l="l" r="r" t="t"/>
              <a:pathLst>
                <a:path extrusionOk="0" h="259" w="146">
                  <a:moveTo>
                    <a:pt x="145" y="1"/>
                  </a:moveTo>
                  <a:lnTo>
                    <a:pt x="145" y="1"/>
                  </a:lnTo>
                  <a:cubicBezTo>
                    <a:pt x="74" y="62"/>
                    <a:pt x="22" y="150"/>
                    <a:pt x="1" y="240"/>
                  </a:cubicBezTo>
                  <a:cubicBezTo>
                    <a:pt x="5" y="253"/>
                    <a:pt x="13" y="259"/>
                    <a:pt x="21" y="259"/>
                  </a:cubicBezTo>
                  <a:cubicBezTo>
                    <a:pt x="32" y="259"/>
                    <a:pt x="44" y="248"/>
                    <a:pt x="46" y="231"/>
                  </a:cubicBezTo>
                  <a:cubicBezTo>
                    <a:pt x="75" y="146"/>
                    <a:pt x="94" y="74"/>
                    <a:pt x="1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59"/>
            <p:cNvSpPr/>
            <p:nvPr/>
          </p:nvSpPr>
          <p:spPr>
            <a:xfrm>
              <a:off x="6255150" y="2437625"/>
              <a:ext cx="2075" cy="2900"/>
            </a:xfrm>
            <a:custGeom>
              <a:rect b="b" l="l" r="r" t="t"/>
              <a:pathLst>
                <a:path extrusionOk="0" h="116" w="83">
                  <a:moveTo>
                    <a:pt x="83" y="0"/>
                  </a:moveTo>
                  <a:lnTo>
                    <a:pt x="83" y="0"/>
                  </a:lnTo>
                  <a:cubicBezTo>
                    <a:pt x="49" y="26"/>
                    <a:pt x="25" y="62"/>
                    <a:pt x="2" y="98"/>
                  </a:cubicBezTo>
                  <a:cubicBezTo>
                    <a:pt x="0" y="102"/>
                    <a:pt x="0" y="108"/>
                    <a:pt x="3" y="110"/>
                  </a:cubicBezTo>
                  <a:cubicBezTo>
                    <a:pt x="5" y="113"/>
                    <a:pt x="9" y="115"/>
                    <a:pt x="12" y="115"/>
                  </a:cubicBezTo>
                  <a:cubicBezTo>
                    <a:pt x="15" y="115"/>
                    <a:pt x="19" y="113"/>
                    <a:pt x="21" y="110"/>
                  </a:cubicBezTo>
                  <a:cubicBezTo>
                    <a:pt x="41" y="74"/>
                    <a:pt x="57" y="34"/>
                    <a:pt x="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59"/>
            <p:cNvSpPr/>
            <p:nvPr/>
          </p:nvSpPr>
          <p:spPr>
            <a:xfrm>
              <a:off x="6268050" y="2429550"/>
              <a:ext cx="2725" cy="18325"/>
            </a:xfrm>
            <a:custGeom>
              <a:rect b="b" l="l" r="r" t="t"/>
              <a:pathLst>
                <a:path extrusionOk="0" h="733" w="109">
                  <a:moveTo>
                    <a:pt x="15" y="0"/>
                  </a:moveTo>
                  <a:cubicBezTo>
                    <a:pt x="15" y="229"/>
                    <a:pt x="25" y="457"/>
                    <a:pt x="0" y="684"/>
                  </a:cubicBezTo>
                  <a:cubicBezTo>
                    <a:pt x="0" y="712"/>
                    <a:pt x="26" y="732"/>
                    <a:pt x="51" y="732"/>
                  </a:cubicBezTo>
                  <a:cubicBezTo>
                    <a:pt x="62" y="732"/>
                    <a:pt x="73" y="728"/>
                    <a:pt x="81" y="719"/>
                  </a:cubicBezTo>
                  <a:cubicBezTo>
                    <a:pt x="107" y="688"/>
                    <a:pt x="93" y="642"/>
                    <a:pt x="98" y="603"/>
                  </a:cubicBezTo>
                  <a:cubicBezTo>
                    <a:pt x="108" y="399"/>
                    <a:pt x="56" y="199"/>
                    <a:pt x="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59"/>
            <p:cNvSpPr/>
            <p:nvPr/>
          </p:nvSpPr>
          <p:spPr>
            <a:xfrm>
              <a:off x="6269800" y="2431775"/>
              <a:ext cx="3750" cy="14250"/>
            </a:xfrm>
            <a:custGeom>
              <a:rect b="b" l="l" r="r" t="t"/>
              <a:pathLst>
                <a:path extrusionOk="0" h="570" w="150">
                  <a:moveTo>
                    <a:pt x="0" y="1"/>
                  </a:moveTo>
                  <a:lnTo>
                    <a:pt x="0" y="1"/>
                  </a:lnTo>
                  <a:cubicBezTo>
                    <a:pt x="24" y="131"/>
                    <a:pt x="38" y="207"/>
                    <a:pt x="46" y="324"/>
                  </a:cubicBezTo>
                  <a:cubicBezTo>
                    <a:pt x="54" y="393"/>
                    <a:pt x="50" y="462"/>
                    <a:pt x="50" y="530"/>
                  </a:cubicBezTo>
                  <a:cubicBezTo>
                    <a:pt x="49" y="554"/>
                    <a:pt x="70" y="570"/>
                    <a:pt x="91" y="570"/>
                  </a:cubicBezTo>
                  <a:cubicBezTo>
                    <a:pt x="104" y="570"/>
                    <a:pt x="116" y="564"/>
                    <a:pt x="124" y="552"/>
                  </a:cubicBezTo>
                  <a:cubicBezTo>
                    <a:pt x="149" y="363"/>
                    <a:pt x="78" y="17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59"/>
            <p:cNvSpPr/>
            <p:nvPr/>
          </p:nvSpPr>
          <p:spPr>
            <a:xfrm>
              <a:off x="6271725" y="2434000"/>
              <a:ext cx="3525" cy="9525"/>
            </a:xfrm>
            <a:custGeom>
              <a:rect b="b" l="l" r="r" t="t"/>
              <a:pathLst>
                <a:path extrusionOk="0" h="381" w="141">
                  <a:moveTo>
                    <a:pt x="0" y="0"/>
                  </a:moveTo>
                  <a:lnTo>
                    <a:pt x="0" y="0"/>
                  </a:lnTo>
                  <a:cubicBezTo>
                    <a:pt x="7" y="72"/>
                    <a:pt x="32" y="143"/>
                    <a:pt x="45" y="214"/>
                  </a:cubicBezTo>
                  <a:cubicBezTo>
                    <a:pt x="55" y="268"/>
                    <a:pt x="59" y="286"/>
                    <a:pt x="60" y="292"/>
                  </a:cubicBezTo>
                  <a:cubicBezTo>
                    <a:pt x="60" y="295"/>
                    <a:pt x="62" y="299"/>
                    <a:pt x="62" y="302"/>
                  </a:cubicBezTo>
                  <a:cubicBezTo>
                    <a:pt x="62" y="303"/>
                    <a:pt x="62" y="303"/>
                    <a:pt x="62" y="303"/>
                  </a:cubicBezTo>
                  <a:cubicBezTo>
                    <a:pt x="62" y="303"/>
                    <a:pt x="62" y="300"/>
                    <a:pt x="60" y="296"/>
                  </a:cubicBezTo>
                  <a:lnTo>
                    <a:pt x="60" y="296"/>
                  </a:lnTo>
                  <a:cubicBezTo>
                    <a:pt x="67" y="321"/>
                    <a:pt x="60" y="337"/>
                    <a:pt x="75" y="371"/>
                  </a:cubicBezTo>
                  <a:cubicBezTo>
                    <a:pt x="80" y="377"/>
                    <a:pt x="87" y="380"/>
                    <a:pt x="95" y="380"/>
                  </a:cubicBezTo>
                  <a:cubicBezTo>
                    <a:pt x="101" y="380"/>
                    <a:pt x="106" y="379"/>
                    <a:pt x="111" y="376"/>
                  </a:cubicBezTo>
                  <a:cubicBezTo>
                    <a:pt x="140" y="355"/>
                    <a:pt x="116" y="313"/>
                    <a:pt x="111" y="272"/>
                  </a:cubicBezTo>
                  <a:cubicBezTo>
                    <a:pt x="88" y="175"/>
                    <a:pt x="36" y="9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59"/>
            <p:cNvSpPr/>
            <p:nvPr/>
          </p:nvSpPr>
          <p:spPr>
            <a:xfrm>
              <a:off x="6273725" y="2436175"/>
              <a:ext cx="2650" cy="6325"/>
            </a:xfrm>
            <a:custGeom>
              <a:rect b="b" l="l" r="r" t="t"/>
              <a:pathLst>
                <a:path extrusionOk="0" h="253" w="106">
                  <a:moveTo>
                    <a:pt x="1" y="1"/>
                  </a:moveTo>
                  <a:cubicBezTo>
                    <a:pt x="25" y="82"/>
                    <a:pt x="49" y="162"/>
                    <a:pt x="67" y="244"/>
                  </a:cubicBezTo>
                  <a:cubicBezTo>
                    <a:pt x="70" y="250"/>
                    <a:pt x="76" y="252"/>
                    <a:pt x="81" y="252"/>
                  </a:cubicBezTo>
                  <a:cubicBezTo>
                    <a:pt x="93" y="252"/>
                    <a:pt x="106" y="241"/>
                    <a:pt x="102" y="227"/>
                  </a:cubicBezTo>
                  <a:cubicBezTo>
                    <a:pt x="87" y="145"/>
                    <a:pt x="44" y="7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59"/>
            <p:cNvSpPr/>
            <p:nvPr/>
          </p:nvSpPr>
          <p:spPr>
            <a:xfrm>
              <a:off x="6275800" y="2438225"/>
              <a:ext cx="1275" cy="2425"/>
            </a:xfrm>
            <a:custGeom>
              <a:rect b="b" l="l" r="r" t="t"/>
              <a:pathLst>
                <a:path extrusionOk="0" h="97" w="51">
                  <a:moveTo>
                    <a:pt x="0" y="0"/>
                  </a:moveTo>
                  <a:cubicBezTo>
                    <a:pt x="12" y="29"/>
                    <a:pt x="23" y="62"/>
                    <a:pt x="35" y="93"/>
                  </a:cubicBezTo>
                  <a:cubicBezTo>
                    <a:pt x="36" y="96"/>
                    <a:pt x="39" y="97"/>
                    <a:pt x="41" y="97"/>
                  </a:cubicBezTo>
                  <a:cubicBezTo>
                    <a:pt x="46" y="97"/>
                    <a:pt x="51" y="92"/>
                    <a:pt x="50" y="86"/>
                  </a:cubicBezTo>
                  <a:cubicBezTo>
                    <a:pt x="38" y="55"/>
                    <a:pt x="20" y="2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59"/>
            <p:cNvSpPr/>
            <p:nvPr/>
          </p:nvSpPr>
          <p:spPr>
            <a:xfrm>
              <a:off x="6031925" y="2478100"/>
              <a:ext cx="37675" cy="37625"/>
            </a:xfrm>
            <a:custGeom>
              <a:rect b="b" l="l" r="r" t="t"/>
              <a:pathLst>
                <a:path extrusionOk="0" h="1505" w="1507">
                  <a:moveTo>
                    <a:pt x="0" y="0"/>
                  </a:moveTo>
                  <a:cubicBezTo>
                    <a:pt x="175" y="196"/>
                    <a:pt x="336" y="404"/>
                    <a:pt x="516" y="595"/>
                  </a:cubicBezTo>
                  <a:cubicBezTo>
                    <a:pt x="706" y="796"/>
                    <a:pt x="917" y="977"/>
                    <a:pt x="1120" y="1164"/>
                  </a:cubicBezTo>
                  <a:cubicBezTo>
                    <a:pt x="1174" y="1214"/>
                    <a:pt x="1227" y="1265"/>
                    <a:pt x="1279" y="1317"/>
                  </a:cubicBezTo>
                  <a:cubicBezTo>
                    <a:pt x="891" y="1028"/>
                    <a:pt x="468" y="656"/>
                    <a:pt x="90" y="291"/>
                  </a:cubicBezTo>
                  <a:lnTo>
                    <a:pt x="90" y="291"/>
                  </a:lnTo>
                  <a:cubicBezTo>
                    <a:pt x="336" y="604"/>
                    <a:pt x="592" y="914"/>
                    <a:pt x="896" y="1172"/>
                  </a:cubicBezTo>
                  <a:cubicBezTo>
                    <a:pt x="625" y="992"/>
                    <a:pt x="402" y="803"/>
                    <a:pt x="141" y="549"/>
                  </a:cubicBezTo>
                  <a:lnTo>
                    <a:pt x="141" y="549"/>
                  </a:lnTo>
                  <a:cubicBezTo>
                    <a:pt x="331" y="800"/>
                    <a:pt x="540" y="1037"/>
                    <a:pt x="787" y="1234"/>
                  </a:cubicBezTo>
                  <a:cubicBezTo>
                    <a:pt x="661" y="1161"/>
                    <a:pt x="531" y="1070"/>
                    <a:pt x="433" y="994"/>
                  </a:cubicBezTo>
                  <a:cubicBezTo>
                    <a:pt x="350" y="930"/>
                    <a:pt x="224" y="829"/>
                    <a:pt x="145" y="736"/>
                  </a:cubicBezTo>
                  <a:lnTo>
                    <a:pt x="145" y="736"/>
                  </a:lnTo>
                  <a:cubicBezTo>
                    <a:pt x="254" y="910"/>
                    <a:pt x="394" y="1066"/>
                    <a:pt x="554" y="1198"/>
                  </a:cubicBezTo>
                  <a:cubicBezTo>
                    <a:pt x="396" y="1097"/>
                    <a:pt x="245" y="1015"/>
                    <a:pt x="140" y="865"/>
                  </a:cubicBezTo>
                  <a:lnTo>
                    <a:pt x="140" y="865"/>
                  </a:lnTo>
                  <a:cubicBezTo>
                    <a:pt x="226" y="1068"/>
                    <a:pt x="412" y="1216"/>
                    <a:pt x="598" y="1324"/>
                  </a:cubicBezTo>
                  <a:cubicBezTo>
                    <a:pt x="604" y="1328"/>
                    <a:pt x="612" y="1330"/>
                    <a:pt x="619" y="1330"/>
                  </a:cubicBezTo>
                  <a:cubicBezTo>
                    <a:pt x="643" y="1330"/>
                    <a:pt x="665" y="1307"/>
                    <a:pt x="660" y="1280"/>
                  </a:cubicBezTo>
                  <a:lnTo>
                    <a:pt x="660" y="1280"/>
                  </a:lnTo>
                  <a:cubicBezTo>
                    <a:pt x="706" y="1315"/>
                    <a:pt x="753" y="1347"/>
                    <a:pt x="803" y="1377"/>
                  </a:cubicBezTo>
                  <a:cubicBezTo>
                    <a:pt x="836" y="1393"/>
                    <a:pt x="879" y="1428"/>
                    <a:pt x="917" y="1428"/>
                  </a:cubicBezTo>
                  <a:cubicBezTo>
                    <a:pt x="935" y="1428"/>
                    <a:pt x="951" y="1420"/>
                    <a:pt x="964" y="1400"/>
                  </a:cubicBezTo>
                  <a:cubicBezTo>
                    <a:pt x="970" y="1389"/>
                    <a:pt x="972" y="1378"/>
                    <a:pt x="972" y="1369"/>
                  </a:cubicBezTo>
                  <a:cubicBezTo>
                    <a:pt x="1030" y="1408"/>
                    <a:pt x="1085" y="1440"/>
                    <a:pt x="1123" y="1448"/>
                  </a:cubicBezTo>
                  <a:cubicBezTo>
                    <a:pt x="1150" y="1448"/>
                    <a:pt x="1173" y="1429"/>
                    <a:pt x="1181" y="1403"/>
                  </a:cubicBezTo>
                  <a:cubicBezTo>
                    <a:pt x="1192" y="1412"/>
                    <a:pt x="1205" y="1423"/>
                    <a:pt x="1218" y="1431"/>
                  </a:cubicBezTo>
                  <a:cubicBezTo>
                    <a:pt x="1259" y="1454"/>
                    <a:pt x="1297" y="1504"/>
                    <a:pt x="1345" y="1504"/>
                  </a:cubicBezTo>
                  <a:cubicBezTo>
                    <a:pt x="1350" y="1504"/>
                    <a:pt x="1354" y="1504"/>
                    <a:pt x="1359" y="1503"/>
                  </a:cubicBezTo>
                  <a:cubicBezTo>
                    <a:pt x="1385" y="1497"/>
                    <a:pt x="1402" y="1471"/>
                    <a:pt x="1403" y="1445"/>
                  </a:cubicBezTo>
                  <a:cubicBezTo>
                    <a:pt x="1410" y="1448"/>
                    <a:pt x="1417" y="1450"/>
                    <a:pt x="1424" y="1450"/>
                  </a:cubicBezTo>
                  <a:cubicBezTo>
                    <a:pt x="1438" y="1450"/>
                    <a:pt x="1453" y="1444"/>
                    <a:pt x="1468" y="1431"/>
                  </a:cubicBezTo>
                  <a:cubicBezTo>
                    <a:pt x="1506" y="1378"/>
                    <a:pt x="1475" y="1353"/>
                    <a:pt x="1461" y="1329"/>
                  </a:cubicBezTo>
                  <a:cubicBezTo>
                    <a:pt x="1424" y="1289"/>
                    <a:pt x="1386" y="1249"/>
                    <a:pt x="1346" y="1209"/>
                  </a:cubicBezTo>
                  <a:lnTo>
                    <a:pt x="1346" y="1209"/>
                  </a:lnTo>
                  <a:cubicBezTo>
                    <a:pt x="1355" y="1214"/>
                    <a:pt x="1362" y="1216"/>
                    <a:pt x="1372" y="1216"/>
                  </a:cubicBezTo>
                  <a:cubicBezTo>
                    <a:pt x="1373" y="1216"/>
                    <a:pt x="1374" y="1216"/>
                    <a:pt x="1375" y="1216"/>
                  </a:cubicBezTo>
                  <a:cubicBezTo>
                    <a:pt x="1417" y="1216"/>
                    <a:pt x="1448" y="1167"/>
                    <a:pt x="1429" y="1130"/>
                  </a:cubicBezTo>
                  <a:cubicBezTo>
                    <a:pt x="1403" y="1091"/>
                    <a:pt x="1364" y="1043"/>
                    <a:pt x="1319" y="988"/>
                  </a:cubicBezTo>
                  <a:lnTo>
                    <a:pt x="1319" y="988"/>
                  </a:lnTo>
                  <a:lnTo>
                    <a:pt x="1326" y="992"/>
                  </a:lnTo>
                  <a:cubicBezTo>
                    <a:pt x="1331" y="994"/>
                    <a:pt x="1336" y="994"/>
                    <a:pt x="1341" y="994"/>
                  </a:cubicBezTo>
                  <a:cubicBezTo>
                    <a:pt x="1375" y="994"/>
                    <a:pt x="1407" y="961"/>
                    <a:pt x="1399" y="926"/>
                  </a:cubicBezTo>
                  <a:cubicBezTo>
                    <a:pt x="1398" y="910"/>
                    <a:pt x="1387" y="895"/>
                    <a:pt x="1377" y="881"/>
                  </a:cubicBezTo>
                  <a:cubicBezTo>
                    <a:pt x="1295" y="772"/>
                    <a:pt x="1201" y="671"/>
                    <a:pt x="1104" y="572"/>
                  </a:cubicBezTo>
                  <a:cubicBezTo>
                    <a:pt x="918" y="378"/>
                    <a:pt x="691" y="229"/>
                    <a:pt x="465" y="86"/>
                  </a:cubicBezTo>
                  <a:lnTo>
                    <a:pt x="465" y="86"/>
                  </a:lnTo>
                  <a:cubicBezTo>
                    <a:pt x="739" y="324"/>
                    <a:pt x="982" y="577"/>
                    <a:pt x="1206" y="860"/>
                  </a:cubicBezTo>
                  <a:cubicBezTo>
                    <a:pt x="1142" y="790"/>
                    <a:pt x="1075" y="720"/>
                    <a:pt x="1016" y="665"/>
                  </a:cubicBezTo>
                  <a:cubicBezTo>
                    <a:pt x="763" y="426"/>
                    <a:pt x="465" y="231"/>
                    <a:pt x="198" y="15"/>
                  </a:cubicBezTo>
                  <a:lnTo>
                    <a:pt x="198" y="15"/>
                  </a:lnTo>
                  <a:cubicBezTo>
                    <a:pt x="556" y="409"/>
                    <a:pt x="974" y="746"/>
                    <a:pt x="1303" y="1166"/>
                  </a:cubicBezTo>
                  <a:cubicBezTo>
                    <a:pt x="1093" y="960"/>
                    <a:pt x="865" y="772"/>
                    <a:pt x="643" y="579"/>
                  </a:cubicBezTo>
                  <a:cubicBezTo>
                    <a:pt x="423" y="392"/>
                    <a:pt x="216" y="19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59"/>
            <p:cNvSpPr/>
            <p:nvPr/>
          </p:nvSpPr>
          <p:spPr>
            <a:xfrm>
              <a:off x="6033600" y="2502600"/>
              <a:ext cx="12950" cy="10600"/>
            </a:xfrm>
            <a:custGeom>
              <a:rect b="b" l="l" r="r" t="t"/>
              <a:pathLst>
                <a:path extrusionOk="0" h="424" w="518">
                  <a:moveTo>
                    <a:pt x="0" y="1"/>
                  </a:moveTo>
                  <a:lnTo>
                    <a:pt x="0" y="1"/>
                  </a:lnTo>
                  <a:cubicBezTo>
                    <a:pt x="58" y="108"/>
                    <a:pt x="151" y="190"/>
                    <a:pt x="244" y="264"/>
                  </a:cubicBezTo>
                  <a:cubicBezTo>
                    <a:pt x="272" y="284"/>
                    <a:pt x="298" y="304"/>
                    <a:pt x="325" y="322"/>
                  </a:cubicBezTo>
                  <a:cubicBezTo>
                    <a:pt x="238" y="286"/>
                    <a:pt x="134" y="240"/>
                    <a:pt x="42" y="165"/>
                  </a:cubicBezTo>
                  <a:lnTo>
                    <a:pt x="42" y="165"/>
                  </a:lnTo>
                  <a:cubicBezTo>
                    <a:pt x="116" y="263"/>
                    <a:pt x="219" y="338"/>
                    <a:pt x="334" y="384"/>
                  </a:cubicBezTo>
                  <a:cubicBezTo>
                    <a:pt x="354" y="390"/>
                    <a:pt x="414" y="423"/>
                    <a:pt x="448" y="423"/>
                  </a:cubicBezTo>
                  <a:cubicBezTo>
                    <a:pt x="463" y="423"/>
                    <a:pt x="474" y="416"/>
                    <a:pt x="473" y="397"/>
                  </a:cubicBezTo>
                  <a:cubicBezTo>
                    <a:pt x="517" y="389"/>
                    <a:pt x="517" y="327"/>
                    <a:pt x="474" y="316"/>
                  </a:cubicBezTo>
                  <a:cubicBezTo>
                    <a:pt x="305" y="222"/>
                    <a:pt x="127" y="13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59"/>
            <p:cNvSpPr/>
            <p:nvPr/>
          </p:nvSpPr>
          <p:spPr>
            <a:xfrm>
              <a:off x="6049225" y="2481650"/>
              <a:ext cx="16875" cy="14350"/>
            </a:xfrm>
            <a:custGeom>
              <a:rect b="b" l="l" r="r" t="t"/>
              <a:pathLst>
                <a:path extrusionOk="0" h="574" w="675">
                  <a:moveTo>
                    <a:pt x="1" y="0"/>
                  </a:moveTo>
                  <a:cubicBezTo>
                    <a:pt x="204" y="165"/>
                    <a:pt x="391" y="361"/>
                    <a:pt x="570" y="555"/>
                  </a:cubicBezTo>
                  <a:cubicBezTo>
                    <a:pt x="587" y="566"/>
                    <a:pt x="572" y="567"/>
                    <a:pt x="611" y="573"/>
                  </a:cubicBezTo>
                  <a:cubicBezTo>
                    <a:pt x="646" y="573"/>
                    <a:pt x="674" y="534"/>
                    <a:pt x="659" y="503"/>
                  </a:cubicBezTo>
                  <a:cubicBezTo>
                    <a:pt x="625" y="443"/>
                    <a:pt x="493" y="329"/>
                    <a:pt x="403" y="259"/>
                  </a:cubicBezTo>
                  <a:cubicBezTo>
                    <a:pt x="277" y="163"/>
                    <a:pt x="148" y="6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59"/>
            <p:cNvSpPr/>
            <p:nvPr/>
          </p:nvSpPr>
          <p:spPr>
            <a:xfrm>
              <a:off x="6053425" y="2481500"/>
              <a:ext cx="12525" cy="10675"/>
            </a:xfrm>
            <a:custGeom>
              <a:rect b="b" l="l" r="r" t="t"/>
              <a:pathLst>
                <a:path extrusionOk="0" h="427" w="501">
                  <a:moveTo>
                    <a:pt x="0" y="0"/>
                  </a:moveTo>
                  <a:lnTo>
                    <a:pt x="0" y="0"/>
                  </a:lnTo>
                  <a:cubicBezTo>
                    <a:pt x="141" y="140"/>
                    <a:pt x="288" y="275"/>
                    <a:pt x="429" y="414"/>
                  </a:cubicBezTo>
                  <a:cubicBezTo>
                    <a:pt x="437" y="423"/>
                    <a:pt x="447" y="426"/>
                    <a:pt x="457" y="426"/>
                  </a:cubicBezTo>
                  <a:cubicBezTo>
                    <a:pt x="479" y="426"/>
                    <a:pt x="501" y="410"/>
                    <a:pt x="501" y="385"/>
                  </a:cubicBezTo>
                  <a:cubicBezTo>
                    <a:pt x="501" y="358"/>
                    <a:pt x="474" y="342"/>
                    <a:pt x="458" y="325"/>
                  </a:cubicBezTo>
                  <a:cubicBezTo>
                    <a:pt x="320" y="196"/>
                    <a:pt x="161" y="9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59"/>
            <p:cNvSpPr/>
            <p:nvPr/>
          </p:nvSpPr>
          <p:spPr>
            <a:xfrm>
              <a:off x="6057475" y="2481425"/>
              <a:ext cx="8200" cy="7750"/>
            </a:xfrm>
            <a:custGeom>
              <a:rect b="b" l="l" r="r" t="t"/>
              <a:pathLst>
                <a:path extrusionOk="0" h="310" w="328">
                  <a:moveTo>
                    <a:pt x="0" y="0"/>
                  </a:moveTo>
                  <a:lnTo>
                    <a:pt x="0" y="0"/>
                  </a:lnTo>
                  <a:cubicBezTo>
                    <a:pt x="81" y="100"/>
                    <a:pt x="166" y="196"/>
                    <a:pt x="257" y="288"/>
                  </a:cubicBezTo>
                  <a:cubicBezTo>
                    <a:pt x="266" y="298"/>
                    <a:pt x="279" y="310"/>
                    <a:pt x="293" y="310"/>
                  </a:cubicBezTo>
                  <a:cubicBezTo>
                    <a:pt x="298" y="310"/>
                    <a:pt x="302" y="309"/>
                    <a:pt x="307" y="306"/>
                  </a:cubicBezTo>
                  <a:cubicBezTo>
                    <a:pt x="324" y="296"/>
                    <a:pt x="328" y="270"/>
                    <a:pt x="312" y="256"/>
                  </a:cubicBezTo>
                  <a:cubicBezTo>
                    <a:pt x="216" y="160"/>
                    <a:pt x="109" y="8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59"/>
            <p:cNvSpPr/>
            <p:nvPr/>
          </p:nvSpPr>
          <p:spPr>
            <a:xfrm>
              <a:off x="6060375" y="2481000"/>
              <a:ext cx="6975" cy="7175"/>
            </a:xfrm>
            <a:custGeom>
              <a:rect b="b" l="l" r="r" t="t"/>
              <a:pathLst>
                <a:path extrusionOk="0" h="287" w="279">
                  <a:moveTo>
                    <a:pt x="0" y="1"/>
                  </a:moveTo>
                  <a:lnTo>
                    <a:pt x="0" y="1"/>
                  </a:lnTo>
                  <a:cubicBezTo>
                    <a:pt x="68" y="94"/>
                    <a:pt x="142" y="184"/>
                    <a:pt x="222" y="266"/>
                  </a:cubicBezTo>
                  <a:cubicBezTo>
                    <a:pt x="230" y="278"/>
                    <a:pt x="243" y="286"/>
                    <a:pt x="255" y="286"/>
                  </a:cubicBezTo>
                  <a:cubicBezTo>
                    <a:pt x="267" y="286"/>
                    <a:pt x="277" y="279"/>
                    <a:pt x="279" y="260"/>
                  </a:cubicBezTo>
                  <a:cubicBezTo>
                    <a:pt x="279" y="250"/>
                    <a:pt x="273" y="244"/>
                    <a:pt x="267" y="238"/>
                  </a:cubicBezTo>
                  <a:cubicBezTo>
                    <a:pt x="184" y="151"/>
                    <a:pt x="93" y="7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59"/>
            <p:cNvSpPr/>
            <p:nvPr/>
          </p:nvSpPr>
          <p:spPr>
            <a:xfrm>
              <a:off x="6062550" y="2479975"/>
              <a:ext cx="4425" cy="5175"/>
            </a:xfrm>
            <a:custGeom>
              <a:rect b="b" l="l" r="r" t="t"/>
              <a:pathLst>
                <a:path extrusionOk="0" h="207" w="177">
                  <a:moveTo>
                    <a:pt x="1" y="1"/>
                  </a:moveTo>
                  <a:cubicBezTo>
                    <a:pt x="9" y="21"/>
                    <a:pt x="123" y="206"/>
                    <a:pt x="162" y="206"/>
                  </a:cubicBezTo>
                  <a:cubicBezTo>
                    <a:pt x="171" y="206"/>
                    <a:pt x="176" y="199"/>
                    <a:pt x="176" y="181"/>
                  </a:cubicBezTo>
                  <a:cubicBezTo>
                    <a:pt x="121" y="117"/>
                    <a:pt x="59" y="6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59"/>
            <p:cNvSpPr/>
            <p:nvPr/>
          </p:nvSpPr>
          <p:spPr>
            <a:xfrm>
              <a:off x="6926625" y="2459875"/>
              <a:ext cx="56550" cy="57625"/>
            </a:xfrm>
            <a:custGeom>
              <a:rect b="b" l="l" r="r" t="t"/>
              <a:pathLst>
                <a:path extrusionOk="0" h="2305" w="2262">
                  <a:moveTo>
                    <a:pt x="2164" y="1"/>
                  </a:moveTo>
                  <a:cubicBezTo>
                    <a:pt x="2141" y="1"/>
                    <a:pt x="2119" y="9"/>
                    <a:pt x="2102" y="27"/>
                  </a:cubicBezTo>
                  <a:cubicBezTo>
                    <a:pt x="1586" y="578"/>
                    <a:pt x="1466" y="1300"/>
                    <a:pt x="1517" y="2029"/>
                  </a:cubicBezTo>
                  <a:lnTo>
                    <a:pt x="1517" y="2034"/>
                  </a:lnTo>
                  <a:cubicBezTo>
                    <a:pt x="1359" y="2015"/>
                    <a:pt x="1124" y="1985"/>
                    <a:pt x="879" y="1985"/>
                  </a:cubicBezTo>
                  <a:cubicBezTo>
                    <a:pt x="711" y="1985"/>
                    <a:pt x="538" y="1999"/>
                    <a:pt x="380" y="2041"/>
                  </a:cubicBezTo>
                  <a:cubicBezTo>
                    <a:pt x="284" y="2066"/>
                    <a:pt x="189" y="2096"/>
                    <a:pt x="97" y="2138"/>
                  </a:cubicBezTo>
                  <a:cubicBezTo>
                    <a:pt x="65" y="2153"/>
                    <a:pt x="26" y="2167"/>
                    <a:pt x="17" y="2206"/>
                  </a:cubicBezTo>
                  <a:cubicBezTo>
                    <a:pt x="1" y="2257"/>
                    <a:pt x="45" y="2305"/>
                    <a:pt x="94" y="2305"/>
                  </a:cubicBezTo>
                  <a:cubicBezTo>
                    <a:pt x="107" y="2305"/>
                    <a:pt x="120" y="2301"/>
                    <a:pt x="132" y="2294"/>
                  </a:cubicBezTo>
                  <a:cubicBezTo>
                    <a:pt x="340" y="2204"/>
                    <a:pt x="585" y="2154"/>
                    <a:pt x="864" y="2154"/>
                  </a:cubicBezTo>
                  <a:cubicBezTo>
                    <a:pt x="976" y="2154"/>
                    <a:pt x="1094" y="2163"/>
                    <a:pt x="1217" y="2179"/>
                  </a:cubicBezTo>
                  <a:cubicBezTo>
                    <a:pt x="1217" y="2179"/>
                    <a:pt x="1302" y="2191"/>
                    <a:pt x="1320" y="2195"/>
                  </a:cubicBezTo>
                  <a:cubicBezTo>
                    <a:pt x="1395" y="2204"/>
                    <a:pt x="1469" y="2224"/>
                    <a:pt x="1545" y="2224"/>
                  </a:cubicBezTo>
                  <a:cubicBezTo>
                    <a:pt x="1547" y="2224"/>
                    <a:pt x="1548" y="2224"/>
                    <a:pt x="1550" y="2224"/>
                  </a:cubicBezTo>
                  <a:cubicBezTo>
                    <a:pt x="1668" y="2221"/>
                    <a:pt x="1709" y="2119"/>
                    <a:pt x="1704" y="2015"/>
                  </a:cubicBezTo>
                  <a:cubicBezTo>
                    <a:pt x="1684" y="1591"/>
                    <a:pt x="1689" y="1278"/>
                    <a:pt x="1808" y="895"/>
                  </a:cubicBezTo>
                  <a:cubicBezTo>
                    <a:pt x="1857" y="706"/>
                    <a:pt x="2030" y="406"/>
                    <a:pt x="2126" y="293"/>
                  </a:cubicBezTo>
                  <a:cubicBezTo>
                    <a:pt x="2192" y="196"/>
                    <a:pt x="2250" y="172"/>
                    <a:pt x="2260" y="93"/>
                  </a:cubicBezTo>
                  <a:cubicBezTo>
                    <a:pt x="2261" y="39"/>
                    <a:pt x="2212" y="1"/>
                    <a:pt x="21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59"/>
            <p:cNvSpPr/>
            <p:nvPr/>
          </p:nvSpPr>
          <p:spPr>
            <a:xfrm>
              <a:off x="6922325" y="2570625"/>
              <a:ext cx="225" cy="275"/>
            </a:xfrm>
            <a:custGeom>
              <a:rect b="b" l="l" r="r" t="t"/>
              <a:pathLst>
                <a:path extrusionOk="0" h="11" w="9">
                  <a:moveTo>
                    <a:pt x="0" y="1"/>
                  </a:moveTo>
                  <a:lnTo>
                    <a:pt x="2" y="4"/>
                  </a:lnTo>
                  <a:cubicBezTo>
                    <a:pt x="7" y="9"/>
                    <a:pt x="8" y="11"/>
                    <a:pt x="8" y="11"/>
                  </a:cubicBezTo>
                  <a:cubicBezTo>
                    <a:pt x="8" y="11"/>
                    <a:pt x="5" y="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59"/>
            <p:cNvSpPr/>
            <p:nvPr/>
          </p:nvSpPr>
          <p:spPr>
            <a:xfrm>
              <a:off x="6951500" y="2719950"/>
              <a:ext cx="125" cy="125"/>
            </a:xfrm>
            <a:custGeom>
              <a:rect b="b" l="l" r="r" t="t"/>
              <a:pathLst>
                <a:path extrusionOk="0" h="5" w="5">
                  <a:moveTo>
                    <a:pt x="4" y="1"/>
                  </a:moveTo>
                  <a:cubicBezTo>
                    <a:pt x="4" y="1"/>
                    <a:pt x="4" y="1"/>
                    <a:pt x="3" y="2"/>
                  </a:cubicBezTo>
                  <a:lnTo>
                    <a:pt x="3" y="2"/>
                  </a:lnTo>
                  <a:lnTo>
                    <a:pt x="4" y="1"/>
                  </a:lnTo>
                  <a:close/>
                  <a:moveTo>
                    <a:pt x="3" y="2"/>
                  </a:moveTo>
                  <a:lnTo>
                    <a:pt x="2" y="3"/>
                  </a:lnTo>
                  <a:lnTo>
                    <a:pt x="2" y="3"/>
                  </a:lnTo>
                  <a:cubicBezTo>
                    <a:pt x="3" y="3"/>
                    <a:pt x="3" y="2"/>
                    <a:pt x="3" y="2"/>
                  </a:cubicBezTo>
                  <a:close/>
                  <a:moveTo>
                    <a:pt x="2" y="3"/>
                  </a:moveTo>
                  <a:lnTo>
                    <a:pt x="0" y="5"/>
                  </a:lnTo>
                  <a:cubicBezTo>
                    <a:pt x="2" y="5"/>
                    <a:pt x="2" y="4"/>
                    <a:pt x="2" y="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59"/>
            <p:cNvSpPr/>
            <p:nvPr/>
          </p:nvSpPr>
          <p:spPr>
            <a:xfrm>
              <a:off x="6908875" y="2530375"/>
              <a:ext cx="109250" cy="327500"/>
            </a:xfrm>
            <a:custGeom>
              <a:rect b="b" l="l" r="r" t="t"/>
              <a:pathLst>
                <a:path extrusionOk="0" h="13100" w="4370">
                  <a:moveTo>
                    <a:pt x="833" y="180"/>
                  </a:moveTo>
                  <a:cubicBezTo>
                    <a:pt x="912" y="180"/>
                    <a:pt x="992" y="193"/>
                    <a:pt x="1056" y="203"/>
                  </a:cubicBezTo>
                  <a:cubicBezTo>
                    <a:pt x="1244" y="231"/>
                    <a:pt x="1362" y="322"/>
                    <a:pt x="1484" y="423"/>
                  </a:cubicBezTo>
                  <a:cubicBezTo>
                    <a:pt x="1533" y="466"/>
                    <a:pt x="1568" y="498"/>
                    <a:pt x="1602" y="533"/>
                  </a:cubicBezTo>
                  <a:cubicBezTo>
                    <a:pt x="1709" y="671"/>
                    <a:pt x="1791" y="820"/>
                    <a:pt x="1811" y="962"/>
                  </a:cubicBezTo>
                  <a:cubicBezTo>
                    <a:pt x="1811" y="1085"/>
                    <a:pt x="1737" y="1191"/>
                    <a:pt x="1606" y="1191"/>
                  </a:cubicBezTo>
                  <a:cubicBezTo>
                    <a:pt x="1593" y="1191"/>
                    <a:pt x="1579" y="1190"/>
                    <a:pt x="1564" y="1187"/>
                  </a:cubicBezTo>
                  <a:cubicBezTo>
                    <a:pt x="1488" y="1177"/>
                    <a:pt x="1276" y="1091"/>
                    <a:pt x="1123" y="1007"/>
                  </a:cubicBezTo>
                  <a:cubicBezTo>
                    <a:pt x="964" y="936"/>
                    <a:pt x="801" y="846"/>
                    <a:pt x="623" y="846"/>
                  </a:cubicBezTo>
                  <a:cubicBezTo>
                    <a:pt x="405" y="848"/>
                    <a:pt x="262" y="991"/>
                    <a:pt x="221" y="1168"/>
                  </a:cubicBezTo>
                  <a:cubicBezTo>
                    <a:pt x="219" y="1160"/>
                    <a:pt x="215" y="1150"/>
                    <a:pt x="212" y="1141"/>
                  </a:cubicBezTo>
                  <a:cubicBezTo>
                    <a:pt x="171" y="981"/>
                    <a:pt x="189" y="688"/>
                    <a:pt x="267" y="554"/>
                  </a:cubicBezTo>
                  <a:cubicBezTo>
                    <a:pt x="344" y="415"/>
                    <a:pt x="545" y="244"/>
                    <a:pt x="667" y="208"/>
                  </a:cubicBezTo>
                  <a:cubicBezTo>
                    <a:pt x="718" y="187"/>
                    <a:pt x="775" y="180"/>
                    <a:pt x="833" y="180"/>
                  </a:cubicBezTo>
                  <a:close/>
                  <a:moveTo>
                    <a:pt x="2984" y="1632"/>
                  </a:moveTo>
                  <a:cubicBezTo>
                    <a:pt x="2993" y="1669"/>
                    <a:pt x="2985" y="1729"/>
                    <a:pt x="2980" y="1802"/>
                  </a:cubicBezTo>
                  <a:cubicBezTo>
                    <a:pt x="2961" y="2022"/>
                    <a:pt x="2948" y="2240"/>
                    <a:pt x="2950" y="2460"/>
                  </a:cubicBezTo>
                  <a:cubicBezTo>
                    <a:pt x="2951" y="2805"/>
                    <a:pt x="2980" y="3151"/>
                    <a:pt x="3060" y="3488"/>
                  </a:cubicBezTo>
                  <a:cubicBezTo>
                    <a:pt x="3086" y="3607"/>
                    <a:pt x="3116" y="3726"/>
                    <a:pt x="3147" y="3844"/>
                  </a:cubicBezTo>
                  <a:cubicBezTo>
                    <a:pt x="3078" y="3732"/>
                    <a:pt x="3002" y="3624"/>
                    <a:pt x="2919" y="3520"/>
                  </a:cubicBezTo>
                  <a:cubicBezTo>
                    <a:pt x="2821" y="3341"/>
                    <a:pt x="2721" y="3165"/>
                    <a:pt x="2669" y="3041"/>
                  </a:cubicBezTo>
                  <a:cubicBezTo>
                    <a:pt x="2541" y="2686"/>
                    <a:pt x="2491" y="2406"/>
                    <a:pt x="2580" y="2104"/>
                  </a:cubicBezTo>
                  <a:cubicBezTo>
                    <a:pt x="2611" y="2000"/>
                    <a:pt x="2636" y="1945"/>
                    <a:pt x="2720" y="1826"/>
                  </a:cubicBezTo>
                  <a:cubicBezTo>
                    <a:pt x="2826" y="1703"/>
                    <a:pt x="2939" y="1640"/>
                    <a:pt x="2984" y="1632"/>
                  </a:cubicBezTo>
                  <a:close/>
                  <a:moveTo>
                    <a:pt x="1019" y="3204"/>
                  </a:moveTo>
                  <a:lnTo>
                    <a:pt x="1019" y="3204"/>
                  </a:lnTo>
                  <a:cubicBezTo>
                    <a:pt x="1203" y="3250"/>
                    <a:pt x="1390" y="3277"/>
                    <a:pt x="1574" y="3319"/>
                  </a:cubicBezTo>
                  <a:cubicBezTo>
                    <a:pt x="1925" y="3397"/>
                    <a:pt x="2151" y="3483"/>
                    <a:pt x="2450" y="3652"/>
                  </a:cubicBezTo>
                  <a:cubicBezTo>
                    <a:pt x="2667" y="3773"/>
                    <a:pt x="2805" y="3937"/>
                    <a:pt x="2944" y="4131"/>
                  </a:cubicBezTo>
                  <a:cubicBezTo>
                    <a:pt x="3137" y="4399"/>
                    <a:pt x="3206" y="4610"/>
                    <a:pt x="3283" y="4931"/>
                  </a:cubicBezTo>
                  <a:cubicBezTo>
                    <a:pt x="3321" y="5130"/>
                    <a:pt x="3322" y="5197"/>
                    <a:pt x="3340" y="5315"/>
                  </a:cubicBezTo>
                  <a:lnTo>
                    <a:pt x="3340" y="5318"/>
                  </a:lnTo>
                  <a:cubicBezTo>
                    <a:pt x="3341" y="5328"/>
                    <a:pt x="3342" y="5338"/>
                    <a:pt x="3343" y="5348"/>
                  </a:cubicBezTo>
                  <a:cubicBezTo>
                    <a:pt x="3250" y="5102"/>
                    <a:pt x="3089" y="4870"/>
                    <a:pt x="2903" y="4688"/>
                  </a:cubicBezTo>
                  <a:cubicBezTo>
                    <a:pt x="2534" y="4337"/>
                    <a:pt x="2052" y="4146"/>
                    <a:pt x="1642" y="3853"/>
                  </a:cubicBezTo>
                  <a:cubicBezTo>
                    <a:pt x="1440" y="3708"/>
                    <a:pt x="1184" y="3451"/>
                    <a:pt x="1019" y="3204"/>
                  </a:cubicBezTo>
                  <a:close/>
                  <a:moveTo>
                    <a:pt x="789" y="4905"/>
                  </a:moveTo>
                  <a:cubicBezTo>
                    <a:pt x="1476" y="4913"/>
                    <a:pt x="1494" y="6014"/>
                    <a:pt x="2024" y="6594"/>
                  </a:cubicBezTo>
                  <a:cubicBezTo>
                    <a:pt x="2164" y="6754"/>
                    <a:pt x="2353" y="6900"/>
                    <a:pt x="2575" y="6900"/>
                  </a:cubicBezTo>
                  <a:cubicBezTo>
                    <a:pt x="2581" y="6900"/>
                    <a:pt x="2587" y="6900"/>
                    <a:pt x="2593" y="6900"/>
                  </a:cubicBezTo>
                  <a:cubicBezTo>
                    <a:pt x="2615" y="6900"/>
                    <a:pt x="2635" y="6899"/>
                    <a:pt x="2656" y="6897"/>
                  </a:cubicBezTo>
                  <a:lnTo>
                    <a:pt x="2656" y="6897"/>
                  </a:lnTo>
                  <a:cubicBezTo>
                    <a:pt x="2550" y="6966"/>
                    <a:pt x="2438" y="7021"/>
                    <a:pt x="2317" y="7061"/>
                  </a:cubicBezTo>
                  <a:cubicBezTo>
                    <a:pt x="2215" y="7084"/>
                    <a:pt x="2111" y="7096"/>
                    <a:pt x="2007" y="7096"/>
                  </a:cubicBezTo>
                  <a:cubicBezTo>
                    <a:pt x="1836" y="7096"/>
                    <a:pt x="1661" y="7064"/>
                    <a:pt x="1481" y="7000"/>
                  </a:cubicBezTo>
                  <a:cubicBezTo>
                    <a:pt x="1297" y="6934"/>
                    <a:pt x="1077" y="6790"/>
                    <a:pt x="905" y="6625"/>
                  </a:cubicBezTo>
                  <a:cubicBezTo>
                    <a:pt x="744" y="6471"/>
                    <a:pt x="673" y="6398"/>
                    <a:pt x="577" y="6207"/>
                  </a:cubicBezTo>
                  <a:cubicBezTo>
                    <a:pt x="461" y="5998"/>
                    <a:pt x="384" y="5557"/>
                    <a:pt x="416" y="5357"/>
                  </a:cubicBezTo>
                  <a:cubicBezTo>
                    <a:pt x="462" y="5085"/>
                    <a:pt x="641" y="4917"/>
                    <a:pt x="789" y="4905"/>
                  </a:cubicBezTo>
                  <a:close/>
                  <a:moveTo>
                    <a:pt x="2113" y="7411"/>
                  </a:moveTo>
                  <a:cubicBezTo>
                    <a:pt x="2213" y="7411"/>
                    <a:pt x="2314" y="7434"/>
                    <a:pt x="2411" y="7481"/>
                  </a:cubicBezTo>
                  <a:cubicBezTo>
                    <a:pt x="2748" y="7642"/>
                    <a:pt x="2907" y="7892"/>
                    <a:pt x="2930" y="8209"/>
                  </a:cubicBezTo>
                  <a:cubicBezTo>
                    <a:pt x="2928" y="8194"/>
                    <a:pt x="2927" y="8189"/>
                    <a:pt x="2927" y="8189"/>
                  </a:cubicBezTo>
                  <a:lnTo>
                    <a:pt x="2927" y="8189"/>
                  </a:lnTo>
                  <a:cubicBezTo>
                    <a:pt x="2926" y="8189"/>
                    <a:pt x="2929" y="8216"/>
                    <a:pt x="2929" y="8229"/>
                  </a:cubicBezTo>
                  <a:cubicBezTo>
                    <a:pt x="2931" y="8282"/>
                    <a:pt x="2930" y="8333"/>
                    <a:pt x="2928" y="8386"/>
                  </a:cubicBezTo>
                  <a:cubicBezTo>
                    <a:pt x="2928" y="8396"/>
                    <a:pt x="2926" y="8406"/>
                    <a:pt x="2926" y="8415"/>
                  </a:cubicBezTo>
                  <a:cubicBezTo>
                    <a:pt x="2918" y="8454"/>
                    <a:pt x="2909" y="8495"/>
                    <a:pt x="2894" y="8534"/>
                  </a:cubicBezTo>
                  <a:cubicBezTo>
                    <a:pt x="2878" y="8571"/>
                    <a:pt x="2884" y="8564"/>
                    <a:pt x="2846" y="8626"/>
                  </a:cubicBezTo>
                  <a:cubicBezTo>
                    <a:pt x="2789" y="8690"/>
                    <a:pt x="2775" y="8688"/>
                    <a:pt x="2751" y="8699"/>
                  </a:cubicBezTo>
                  <a:cubicBezTo>
                    <a:pt x="2739" y="8703"/>
                    <a:pt x="2728" y="8705"/>
                    <a:pt x="2718" y="8706"/>
                  </a:cubicBezTo>
                  <a:cubicBezTo>
                    <a:pt x="2715" y="8706"/>
                    <a:pt x="2713" y="8706"/>
                    <a:pt x="2712" y="8706"/>
                  </a:cubicBezTo>
                  <a:cubicBezTo>
                    <a:pt x="2709" y="8706"/>
                    <a:pt x="2707" y="8706"/>
                    <a:pt x="2705" y="8706"/>
                  </a:cubicBezTo>
                  <a:cubicBezTo>
                    <a:pt x="2698" y="8706"/>
                    <a:pt x="2691" y="8705"/>
                    <a:pt x="2650" y="8694"/>
                  </a:cubicBezTo>
                  <a:cubicBezTo>
                    <a:pt x="2570" y="8675"/>
                    <a:pt x="2496" y="8545"/>
                    <a:pt x="2461" y="8323"/>
                  </a:cubicBezTo>
                  <a:cubicBezTo>
                    <a:pt x="2424" y="8025"/>
                    <a:pt x="2342" y="7714"/>
                    <a:pt x="2115" y="7501"/>
                  </a:cubicBezTo>
                  <a:cubicBezTo>
                    <a:pt x="2081" y="7470"/>
                    <a:pt x="2043" y="7443"/>
                    <a:pt x="2002" y="7421"/>
                  </a:cubicBezTo>
                  <a:cubicBezTo>
                    <a:pt x="2039" y="7414"/>
                    <a:pt x="2076" y="7411"/>
                    <a:pt x="2113" y="7411"/>
                  </a:cubicBezTo>
                  <a:close/>
                  <a:moveTo>
                    <a:pt x="3239" y="9908"/>
                  </a:moveTo>
                  <a:lnTo>
                    <a:pt x="3239" y="9908"/>
                  </a:lnTo>
                  <a:cubicBezTo>
                    <a:pt x="3509" y="10090"/>
                    <a:pt x="3789" y="10341"/>
                    <a:pt x="3943" y="10558"/>
                  </a:cubicBezTo>
                  <a:cubicBezTo>
                    <a:pt x="4104" y="10804"/>
                    <a:pt x="4158" y="11029"/>
                    <a:pt x="4170" y="11307"/>
                  </a:cubicBezTo>
                  <a:cubicBezTo>
                    <a:pt x="4196" y="11679"/>
                    <a:pt x="4108" y="12046"/>
                    <a:pt x="4101" y="12417"/>
                  </a:cubicBezTo>
                  <a:cubicBezTo>
                    <a:pt x="4095" y="12572"/>
                    <a:pt x="4103" y="12728"/>
                    <a:pt x="4128" y="12882"/>
                  </a:cubicBezTo>
                  <a:cubicBezTo>
                    <a:pt x="4093" y="12862"/>
                    <a:pt x="4049" y="12829"/>
                    <a:pt x="4002" y="12781"/>
                  </a:cubicBezTo>
                  <a:cubicBezTo>
                    <a:pt x="3719" y="12515"/>
                    <a:pt x="3536" y="12091"/>
                    <a:pt x="3513" y="11743"/>
                  </a:cubicBezTo>
                  <a:cubicBezTo>
                    <a:pt x="3497" y="11379"/>
                    <a:pt x="3562" y="11013"/>
                    <a:pt x="3511" y="10650"/>
                  </a:cubicBezTo>
                  <a:cubicBezTo>
                    <a:pt x="3482" y="10388"/>
                    <a:pt x="3387" y="10129"/>
                    <a:pt x="3239" y="9908"/>
                  </a:cubicBezTo>
                  <a:close/>
                  <a:moveTo>
                    <a:pt x="830" y="1"/>
                  </a:moveTo>
                  <a:cubicBezTo>
                    <a:pt x="755" y="1"/>
                    <a:pt x="681" y="10"/>
                    <a:pt x="609" y="35"/>
                  </a:cubicBezTo>
                  <a:cubicBezTo>
                    <a:pt x="397" y="111"/>
                    <a:pt x="222" y="279"/>
                    <a:pt x="103" y="466"/>
                  </a:cubicBezTo>
                  <a:cubicBezTo>
                    <a:pt x="27" y="612"/>
                    <a:pt x="1" y="781"/>
                    <a:pt x="1" y="943"/>
                  </a:cubicBezTo>
                  <a:cubicBezTo>
                    <a:pt x="5" y="1049"/>
                    <a:pt x="14" y="1168"/>
                    <a:pt x="56" y="1275"/>
                  </a:cubicBezTo>
                  <a:cubicBezTo>
                    <a:pt x="119" y="1432"/>
                    <a:pt x="230" y="1563"/>
                    <a:pt x="339" y="1691"/>
                  </a:cubicBezTo>
                  <a:cubicBezTo>
                    <a:pt x="694" y="2094"/>
                    <a:pt x="1208" y="2298"/>
                    <a:pt x="1637" y="2603"/>
                  </a:cubicBezTo>
                  <a:cubicBezTo>
                    <a:pt x="2075" y="2905"/>
                    <a:pt x="2503" y="3272"/>
                    <a:pt x="2830" y="3705"/>
                  </a:cubicBezTo>
                  <a:cubicBezTo>
                    <a:pt x="2825" y="3700"/>
                    <a:pt x="2820" y="3694"/>
                    <a:pt x="2812" y="3689"/>
                  </a:cubicBezTo>
                  <a:cubicBezTo>
                    <a:pt x="2633" y="3519"/>
                    <a:pt x="2409" y="3408"/>
                    <a:pt x="2183" y="3313"/>
                  </a:cubicBezTo>
                  <a:cubicBezTo>
                    <a:pt x="1856" y="3169"/>
                    <a:pt x="1502" y="3118"/>
                    <a:pt x="1154" y="3045"/>
                  </a:cubicBezTo>
                  <a:cubicBezTo>
                    <a:pt x="1055" y="3030"/>
                    <a:pt x="962" y="2990"/>
                    <a:pt x="863" y="2975"/>
                  </a:cubicBezTo>
                  <a:cubicBezTo>
                    <a:pt x="862" y="2975"/>
                    <a:pt x="861" y="2975"/>
                    <a:pt x="860" y="2975"/>
                  </a:cubicBezTo>
                  <a:cubicBezTo>
                    <a:pt x="775" y="2975"/>
                    <a:pt x="735" y="3069"/>
                    <a:pt x="778" y="3138"/>
                  </a:cubicBezTo>
                  <a:cubicBezTo>
                    <a:pt x="1015" y="3572"/>
                    <a:pt x="1383" y="3928"/>
                    <a:pt x="1808" y="4179"/>
                  </a:cubicBezTo>
                  <a:cubicBezTo>
                    <a:pt x="2331" y="4483"/>
                    <a:pt x="2813" y="4718"/>
                    <a:pt x="3078" y="5204"/>
                  </a:cubicBezTo>
                  <a:cubicBezTo>
                    <a:pt x="3220" y="5435"/>
                    <a:pt x="3265" y="5657"/>
                    <a:pt x="3265" y="5858"/>
                  </a:cubicBezTo>
                  <a:cubicBezTo>
                    <a:pt x="3264" y="5874"/>
                    <a:pt x="3264" y="5888"/>
                    <a:pt x="3264" y="5898"/>
                  </a:cubicBezTo>
                  <a:cubicBezTo>
                    <a:pt x="3235" y="5993"/>
                    <a:pt x="3203" y="6090"/>
                    <a:pt x="3182" y="6131"/>
                  </a:cubicBezTo>
                  <a:cubicBezTo>
                    <a:pt x="3039" y="6425"/>
                    <a:pt x="2845" y="6720"/>
                    <a:pt x="2582" y="6720"/>
                  </a:cubicBezTo>
                  <a:cubicBezTo>
                    <a:pt x="2536" y="6720"/>
                    <a:pt x="2487" y="6711"/>
                    <a:pt x="2436" y="6691"/>
                  </a:cubicBezTo>
                  <a:cubicBezTo>
                    <a:pt x="2120" y="6567"/>
                    <a:pt x="1848" y="6010"/>
                    <a:pt x="1696" y="5612"/>
                  </a:cubicBezTo>
                  <a:cubicBezTo>
                    <a:pt x="1591" y="5364"/>
                    <a:pt x="1483" y="5107"/>
                    <a:pt x="1287" y="4916"/>
                  </a:cubicBezTo>
                  <a:cubicBezTo>
                    <a:pt x="1150" y="4800"/>
                    <a:pt x="980" y="4724"/>
                    <a:pt x="814" y="4724"/>
                  </a:cubicBezTo>
                  <a:cubicBezTo>
                    <a:pt x="685" y="4724"/>
                    <a:pt x="559" y="4770"/>
                    <a:pt x="453" y="4879"/>
                  </a:cubicBezTo>
                  <a:cubicBezTo>
                    <a:pt x="150" y="5178"/>
                    <a:pt x="198" y="5641"/>
                    <a:pt x="303" y="6016"/>
                  </a:cubicBezTo>
                  <a:cubicBezTo>
                    <a:pt x="406" y="6423"/>
                    <a:pt x="702" y="6737"/>
                    <a:pt x="1036" y="6975"/>
                  </a:cubicBezTo>
                  <a:cubicBezTo>
                    <a:pt x="1271" y="7144"/>
                    <a:pt x="1550" y="7246"/>
                    <a:pt x="1837" y="7275"/>
                  </a:cubicBezTo>
                  <a:cubicBezTo>
                    <a:pt x="1637" y="7355"/>
                    <a:pt x="1467" y="7512"/>
                    <a:pt x="1374" y="7705"/>
                  </a:cubicBezTo>
                  <a:cubicBezTo>
                    <a:pt x="1312" y="7840"/>
                    <a:pt x="1297" y="7993"/>
                    <a:pt x="1299" y="8139"/>
                  </a:cubicBezTo>
                  <a:cubicBezTo>
                    <a:pt x="1320" y="8451"/>
                    <a:pt x="1489" y="8744"/>
                    <a:pt x="1703" y="8966"/>
                  </a:cubicBezTo>
                  <a:cubicBezTo>
                    <a:pt x="1978" y="9218"/>
                    <a:pt x="2306" y="9394"/>
                    <a:pt x="2633" y="9568"/>
                  </a:cubicBezTo>
                  <a:cubicBezTo>
                    <a:pt x="2705" y="9631"/>
                    <a:pt x="2807" y="9697"/>
                    <a:pt x="2902" y="9800"/>
                  </a:cubicBezTo>
                  <a:cubicBezTo>
                    <a:pt x="3404" y="10301"/>
                    <a:pt x="3352" y="10866"/>
                    <a:pt x="3319" y="11628"/>
                  </a:cubicBezTo>
                  <a:cubicBezTo>
                    <a:pt x="3319" y="11938"/>
                    <a:pt x="3403" y="12251"/>
                    <a:pt x="3559" y="12520"/>
                  </a:cubicBezTo>
                  <a:cubicBezTo>
                    <a:pt x="3679" y="12715"/>
                    <a:pt x="3822" y="12903"/>
                    <a:pt x="4010" y="13036"/>
                  </a:cubicBezTo>
                  <a:cubicBezTo>
                    <a:pt x="4065" y="13076"/>
                    <a:pt x="4135" y="13100"/>
                    <a:pt x="4195" y="13100"/>
                  </a:cubicBezTo>
                  <a:cubicBezTo>
                    <a:pt x="4287" y="13100"/>
                    <a:pt x="4356" y="13044"/>
                    <a:pt x="4316" y="12903"/>
                  </a:cubicBezTo>
                  <a:cubicBezTo>
                    <a:pt x="4228" y="12541"/>
                    <a:pt x="4330" y="12009"/>
                    <a:pt x="4356" y="11564"/>
                  </a:cubicBezTo>
                  <a:cubicBezTo>
                    <a:pt x="4369" y="11177"/>
                    <a:pt x="4319" y="10768"/>
                    <a:pt x="4086" y="10445"/>
                  </a:cubicBezTo>
                  <a:cubicBezTo>
                    <a:pt x="3661" y="9863"/>
                    <a:pt x="2997" y="9554"/>
                    <a:pt x="2382" y="9219"/>
                  </a:cubicBezTo>
                  <a:cubicBezTo>
                    <a:pt x="2136" y="9074"/>
                    <a:pt x="1962" y="8969"/>
                    <a:pt x="1788" y="8788"/>
                  </a:cubicBezTo>
                  <a:cubicBezTo>
                    <a:pt x="1683" y="8677"/>
                    <a:pt x="1555" y="8453"/>
                    <a:pt x="1512" y="8299"/>
                  </a:cubicBezTo>
                  <a:cubicBezTo>
                    <a:pt x="1457" y="8068"/>
                    <a:pt x="1472" y="7851"/>
                    <a:pt x="1609" y="7673"/>
                  </a:cubicBezTo>
                  <a:cubicBezTo>
                    <a:pt x="1648" y="7661"/>
                    <a:pt x="1675" y="7614"/>
                    <a:pt x="1700" y="7591"/>
                  </a:cubicBezTo>
                  <a:lnTo>
                    <a:pt x="1700" y="7591"/>
                  </a:lnTo>
                  <a:cubicBezTo>
                    <a:pt x="1698" y="7592"/>
                    <a:pt x="1697" y="7593"/>
                    <a:pt x="1697" y="7593"/>
                  </a:cubicBezTo>
                  <a:cubicBezTo>
                    <a:pt x="1697" y="7593"/>
                    <a:pt x="1699" y="7591"/>
                    <a:pt x="1703" y="7588"/>
                  </a:cubicBezTo>
                  <a:cubicBezTo>
                    <a:pt x="1704" y="7587"/>
                    <a:pt x="1705" y="7586"/>
                    <a:pt x="1706" y="7585"/>
                  </a:cubicBezTo>
                  <a:lnTo>
                    <a:pt x="1706" y="7585"/>
                  </a:lnTo>
                  <a:cubicBezTo>
                    <a:pt x="1706" y="7586"/>
                    <a:pt x="1705" y="7586"/>
                    <a:pt x="1705" y="7587"/>
                  </a:cubicBezTo>
                  <a:cubicBezTo>
                    <a:pt x="1708" y="7586"/>
                    <a:pt x="1709" y="7584"/>
                    <a:pt x="1713" y="7582"/>
                  </a:cubicBezTo>
                  <a:cubicBezTo>
                    <a:pt x="1725" y="7573"/>
                    <a:pt x="1736" y="7567"/>
                    <a:pt x="1750" y="7562"/>
                  </a:cubicBezTo>
                  <a:cubicBezTo>
                    <a:pt x="1758" y="7560"/>
                    <a:pt x="1768" y="7557"/>
                    <a:pt x="1778" y="7556"/>
                  </a:cubicBezTo>
                  <a:cubicBezTo>
                    <a:pt x="1782" y="7556"/>
                    <a:pt x="1786" y="7555"/>
                    <a:pt x="1790" y="7555"/>
                  </a:cubicBezTo>
                  <a:cubicBezTo>
                    <a:pt x="1800" y="7555"/>
                    <a:pt x="1811" y="7556"/>
                    <a:pt x="1819" y="7557"/>
                  </a:cubicBezTo>
                  <a:cubicBezTo>
                    <a:pt x="1828" y="7558"/>
                    <a:pt x="1838" y="7560"/>
                    <a:pt x="1847" y="7562"/>
                  </a:cubicBezTo>
                  <a:cubicBezTo>
                    <a:pt x="2019" y="7614"/>
                    <a:pt x="2159" y="7828"/>
                    <a:pt x="2226" y="8092"/>
                  </a:cubicBezTo>
                  <a:cubicBezTo>
                    <a:pt x="2278" y="8313"/>
                    <a:pt x="2276" y="8556"/>
                    <a:pt x="2414" y="8746"/>
                  </a:cubicBezTo>
                  <a:cubicBezTo>
                    <a:pt x="2479" y="8839"/>
                    <a:pt x="2594" y="8896"/>
                    <a:pt x="2708" y="8896"/>
                  </a:cubicBezTo>
                  <a:cubicBezTo>
                    <a:pt x="2725" y="8896"/>
                    <a:pt x="2743" y="8894"/>
                    <a:pt x="2760" y="8892"/>
                  </a:cubicBezTo>
                  <a:cubicBezTo>
                    <a:pt x="2940" y="8855"/>
                    <a:pt x="3058" y="8680"/>
                    <a:pt x="3088" y="8508"/>
                  </a:cubicBezTo>
                  <a:cubicBezTo>
                    <a:pt x="3097" y="8413"/>
                    <a:pt x="3097" y="8413"/>
                    <a:pt x="3090" y="8372"/>
                  </a:cubicBezTo>
                  <a:cubicBezTo>
                    <a:pt x="3111" y="8183"/>
                    <a:pt x="3102" y="7993"/>
                    <a:pt x="3008" y="7803"/>
                  </a:cubicBezTo>
                  <a:cubicBezTo>
                    <a:pt x="2910" y="7639"/>
                    <a:pt x="2853" y="7558"/>
                    <a:pt x="2687" y="7431"/>
                  </a:cubicBezTo>
                  <a:cubicBezTo>
                    <a:pt x="2575" y="7354"/>
                    <a:pt x="2450" y="7292"/>
                    <a:pt x="2317" y="7256"/>
                  </a:cubicBezTo>
                  <a:cubicBezTo>
                    <a:pt x="2318" y="7256"/>
                    <a:pt x="2319" y="7256"/>
                    <a:pt x="2321" y="7254"/>
                  </a:cubicBezTo>
                  <a:cubicBezTo>
                    <a:pt x="2533" y="7196"/>
                    <a:pt x="2734" y="7089"/>
                    <a:pt x="2903" y="6948"/>
                  </a:cubicBezTo>
                  <a:cubicBezTo>
                    <a:pt x="3122" y="6758"/>
                    <a:pt x="3277" y="6511"/>
                    <a:pt x="3382" y="6242"/>
                  </a:cubicBezTo>
                  <a:cubicBezTo>
                    <a:pt x="3500" y="5961"/>
                    <a:pt x="3580" y="5660"/>
                    <a:pt x="3589" y="5354"/>
                  </a:cubicBezTo>
                  <a:cubicBezTo>
                    <a:pt x="3591" y="5117"/>
                    <a:pt x="3560" y="4891"/>
                    <a:pt x="3503" y="4673"/>
                  </a:cubicBezTo>
                  <a:lnTo>
                    <a:pt x="3503" y="4668"/>
                  </a:lnTo>
                  <a:cubicBezTo>
                    <a:pt x="3295" y="3943"/>
                    <a:pt x="3084" y="3250"/>
                    <a:pt x="3090" y="2527"/>
                  </a:cubicBezTo>
                  <a:cubicBezTo>
                    <a:pt x="3085" y="2280"/>
                    <a:pt x="3101" y="2035"/>
                    <a:pt x="3124" y="1790"/>
                  </a:cubicBezTo>
                  <a:cubicBezTo>
                    <a:pt x="3133" y="1693"/>
                    <a:pt x="3169" y="1574"/>
                    <a:pt x="3089" y="1496"/>
                  </a:cubicBezTo>
                  <a:cubicBezTo>
                    <a:pt x="3053" y="1468"/>
                    <a:pt x="3015" y="1456"/>
                    <a:pt x="2975" y="1456"/>
                  </a:cubicBezTo>
                  <a:cubicBezTo>
                    <a:pt x="2873" y="1456"/>
                    <a:pt x="2767" y="1534"/>
                    <a:pt x="2692" y="1595"/>
                  </a:cubicBezTo>
                  <a:cubicBezTo>
                    <a:pt x="2585" y="1675"/>
                    <a:pt x="2507" y="1790"/>
                    <a:pt x="2452" y="1909"/>
                  </a:cubicBezTo>
                  <a:cubicBezTo>
                    <a:pt x="2286" y="2267"/>
                    <a:pt x="2329" y="2677"/>
                    <a:pt x="2470" y="3037"/>
                  </a:cubicBezTo>
                  <a:cubicBezTo>
                    <a:pt x="2296" y="2874"/>
                    <a:pt x="2111" y="2722"/>
                    <a:pt x="1920" y="2583"/>
                  </a:cubicBezTo>
                  <a:cubicBezTo>
                    <a:pt x="1518" y="2272"/>
                    <a:pt x="1003" y="2040"/>
                    <a:pt x="654" y="1749"/>
                  </a:cubicBezTo>
                  <a:cubicBezTo>
                    <a:pt x="615" y="1706"/>
                    <a:pt x="563" y="1661"/>
                    <a:pt x="536" y="1619"/>
                  </a:cubicBezTo>
                  <a:lnTo>
                    <a:pt x="536" y="1619"/>
                  </a:lnTo>
                  <a:lnTo>
                    <a:pt x="536" y="1619"/>
                  </a:lnTo>
                  <a:cubicBezTo>
                    <a:pt x="536" y="1618"/>
                    <a:pt x="536" y="1618"/>
                    <a:pt x="535" y="1618"/>
                  </a:cubicBezTo>
                  <a:lnTo>
                    <a:pt x="535" y="1618"/>
                  </a:lnTo>
                  <a:cubicBezTo>
                    <a:pt x="535" y="1617"/>
                    <a:pt x="535" y="1616"/>
                    <a:pt x="534" y="1616"/>
                  </a:cubicBezTo>
                  <a:cubicBezTo>
                    <a:pt x="534" y="1616"/>
                    <a:pt x="534" y="1615"/>
                    <a:pt x="534" y="1615"/>
                  </a:cubicBezTo>
                  <a:lnTo>
                    <a:pt x="534" y="1615"/>
                  </a:lnTo>
                  <a:cubicBezTo>
                    <a:pt x="483" y="1544"/>
                    <a:pt x="431" y="1453"/>
                    <a:pt x="421" y="1425"/>
                  </a:cubicBezTo>
                  <a:cubicBezTo>
                    <a:pt x="322" y="1201"/>
                    <a:pt x="465" y="1044"/>
                    <a:pt x="588" y="1041"/>
                  </a:cubicBezTo>
                  <a:cubicBezTo>
                    <a:pt x="596" y="1041"/>
                    <a:pt x="604" y="1040"/>
                    <a:pt x="612" y="1040"/>
                  </a:cubicBezTo>
                  <a:cubicBezTo>
                    <a:pt x="855" y="1040"/>
                    <a:pt x="1082" y="1236"/>
                    <a:pt x="1391" y="1340"/>
                  </a:cubicBezTo>
                  <a:cubicBezTo>
                    <a:pt x="1462" y="1363"/>
                    <a:pt x="1538" y="1382"/>
                    <a:pt x="1612" y="1382"/>
                  </a:cubicBezTo>
                  <a:cubicBezTo>
                    <a:pt x="1667" y="1382"/>
                    <a:pt x="1721" y="1372"/>
                    <a:pt x="1772" y="1346"/>
                  </a:cubicBezTo>
                  <a:cubicBezTo>
                    <a:pt x="1961" y="1247"/>
                    <a:pt x="2041" y="1010"/>
                    <a:pt x="1962" y="815"/>
                  </a:cubicBezTo>
                  <a:cubicBezTo>
                    <a:pt x="1926" y="703"/>
                    <a:pt x="1807" y="481"/>
                    <a:pt x="1672" y="346"/>
                  </a:cubicBezTo>
                  <a:cubicBezTo>
                    <a:pt x="1614" y="280"/>
                    <a:pt x="1533" y="223"/>
                    <a:pt x="1464" y="171"/>
                  </a:cubicBezTo>
                  <a:cubicBezTo>
                    <a:pt x="1464" y="169"/>
                    <a:pt x="1461" y="167"/>
                    <a:pt x="1453" y="162"/>
                  </a:cubicBezTo>
                  <a:cubicBezTo>
                    <a:pt x="1426" y="142"/>
                    <a:pt x="1402" y="109"/>
                    <a:pt x="1367" y="109"/>
                  </a:cubicBezTo>
                  <a:cubicBezTo>
                    <a:pt x="1365" y="109"/>
                    <a:pt x="1364" y="109"/>
                    <a:pt x="1363" y="109"/>
                  </a:cubicBezTo>
                  <a:cubicBezTo>
                    <a:pt x="1356" y="109"/>
                    <a:pt x="1350" y="110"/>
                    <a:pt x="1345" y="111"/>
                  </a:cubicBezTo>
                  <a:cubicBezTo>
                    <a:pt x="1344" y="111"/>
                    <a:pt x="1344" y="110"/>
                    <a:pt x="1343" y="110"/>
                  </a:cubicBezTo>
                  <a:cubicBezTo>
                    <a:pt x="1235" y="52"/>
                    <a:pt x="1112" y="28"/>
                    <a:pt x="991" y="12"/>
                  </a:cubicBezTo>
                  <a:cubicBezTo>
                    <a:pt x="938" y="5"/>
                    <a:pt x="884" y="1"/>
                    <a:pt x="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59"/>
            <p:cNvSpPr/>
            <p:nvPr/>
          </p:nvSpPr>
          <p:spPr>
            <a:xfrm>
              <a:off x="6990475" y="2693225"/>
              <a:ext cx="35725" cy="36600"/>
            </a:xfrm>
            <a:custGeom>
              <a:rect b="b" l="l" r="r" t="t"/>
              <a:pathLst>
                <a:path extrusionOk="0" h="1464" w="1429">
                  <a:moveTo>
                    <a:pt x="583" y="276"/>
                  </a:moveTo>
                  <a:cubicBezTo>
                    <a:pt x="673" y="425"/>
                    <a:pt x="776" y="564"/>
                    <a:pt x="908" y="677"/>
                  </a:cubicBezTo>
                  <a:cubicBezTo>
                    <a:pt x="913" y="686"/>
                    <a:pt x="1021" y="775"/>
                    <a:pt x="1092" y="814"/>
                  </a:cubicBezTo>
                  <a:cubicBezTo>
                    <a:pt x="961" y="868"/>
                    <a:pt x="833" y="946"/>
                    <a:pt x="702" y="1062"/>
                  </a:cubicBezTo>
                  <a:cubicBezTo>
                    <a:pt x="634" y="1121"/>
                    <a:pt x="583" y="1180"/>
                    <a:pt x="544" y="1232"/>
                  </a:cubicBezTo>
                  <a:cubicBezTo>
                    <a:pt x="520" y="1128"/>
                    <a:pt x="452" y="971"/>
                    <a:pt x="312" y="846"/>
                  </a:cubicBezTo>
                  <a:cubicBezTo>
                    <a:pt x="295" y="831"/>
                    <a:pt x="279" y="816"/>
                    <a:pt x="261" y="810"/>
                  </a:cubicBezTo>
                  <a:cubicBezTo>
                    <a:pt x="269" y="806"/>
                    <a:pt x="206" y="766"/>
                    <a:pt x="165" y="739"/>
                  </a:cubicBezTo>
                  <a:cubicBezTo>
                    <a:pt x="290" y="661"/>
                    <a:pt x="434" y="543"/>
                    <a:pt x="482" y="467"/>
                  </a:cubicBezTo>
                  <a:cubicBezTo>
                    <a:pt x="524" y="410"/>
                    <a:pt x="561" y="344"/>
                    <a:pt x="583" y="276"/>
                  </a:cubicBezTo>
                  <a:close/>
                  <a:moveTo>
                    <a:pt x="567" y="0"/>
                  </a:moveTo>
                  <a:cubicBezTo>
                    <a:pt x="497" y="0"/>
                    <a:pt x="462" y="82"/>
                    <a:pt x="468" y="148"/>
                  </a:cubicBezTo>
                  <a:lnTo>
                    <a:pt x="468" y="150"/>
                  </a:lnTo>
                  <a:cubicBezTo>
                    <a:pt x="467" y="161"/>
                    <a:pt x="467" y="174"/>
                    <a:pt x="467" y="184"/>
                  </a:cubicBezTo>
                  <a:cubicBezTo>
                    <a:pt x="465" y="198"/>
                    <a:pt x="468" y="212"/>
                    <a:pt x="473" y="223"/>
                  </a:cubicBezTo>
                  <a:cubicBezTo>
                    <a:pt x="427" y="384"/>
                    <a:pt x="318" y="488"/>
                    <a:pt x="182" y="579"/>
                  </a:cubicBezTo>
                  <a:cubicBezTo>
                    <a:pt x="125" y="631"/>
                    <a:pt x="0" y="647"/>
                    <a:pt x="9" y="742"/>
                  </a:cubicBezTo>
                  <a:cubicBezTo>
                    <a:pt x="26" y="807"/>
                    <a:pt x="42" y="804"/>
                    <a:pt x="92" y="855"/>
                  </a:cubicBezTo>
                  <a:cubicBezTo>
                    <a:pt x="112" y="871"/>
                    <a:pt x="164" y="930"/>
                    <a:pt x="170" y="930"/>
                  </a:cubicBezTo>
                  <a:cubicBezTo>
                    <a:pt x="170" y="930"/>
                    <a:pt x="170" y="930"/>
                    <a:pt x="170" y="930"/>
                  </a:cubicBezTo>
                  <a:cubicBezTo>
                    <a:pt x="191" y="960"/>
                    <a:pt x="223" y="981"/>
                    <a:pt x="242" y="1011"/>
                  </a:cubicBezTo>
                  <a:cubicBezTo>
                    <a:pt x="243" y="1012"/>
                    <a:pt x="244" y="1013"/>
                    <a:pt x="247" y="1016"/>
                  </a:cubicBezTo>
                  <a:lnTo>
                    <a:pt x="258" y="1032"/>
                  </a:lnTo>
                  <a:cubicBezTo>
                    <a:pt x="258" y="1033"/>
                    <a:pt x="334" y="1137"/>
                    <a:pt x="346" y="1164"/>
                  </a:cubicBezTo>
                  <a:cubicBezTo>
                    <a:pt x="348" y="1167"/>
                    <a:pt x="350" y="1169"/>
                    <a:pt x="351" y="1171"/>
                  </a:cubicBezTo>
                  <a:lnTo>
                    <a:pt x="351" y="1171"/>
                  </a:lnTo>
                  <a:cubicBezTo>
                    <a:pt x="356" y="1178"/>
                    <a:pt x="360" y="1184"/>
                    <a:pt x="364" y="1191"/>
                  </a:cubicBezTo>
                  <a:cubicBezTo>
                    <a:pt x="413" y="1279"/>
                    <a:pt x="377" y="1229"/>
                    <a:pt x="411" y="1289"/>
                  </a:cubicBezTo>
                  <a:lnTo>
                    <a:pt x="410" y="1288"/>
                  </a:lnTo>
                  <a:lnTo>
                    <a:pt x="410" y="1288"/>
                  </a:lnTo>
                  <a:cubicBezTo>
                    <a:pt x="432" y="1346"/>
                    <a:pt x="432" y="1353"/>
                    <a:pt x="439" y="1388"/>
                  </a:cubicBezTo>
                  <a:lnTo>
                    <a:pt x="439" y="1389"/>
                  </a:lnTo>
                  <a:cubicBezTo>
                    <a:pt x="438" y="1431"/>
                    <a:pt x="471" y="1464"/>
                    <a:pt x="509" y="1464"/>
                  </a:cubicBezTo>
                  <a:cubicBezTo>
                    <a:pt x="521" y="1464"/>
                    <a:pt x="533" y="1461"/>
                    <a:pt x="544" y="1454"/>
                  </a:cubicBezTo>
                  <a:cubicBezTo>
                    <a:pt x="612" y="1399"/>
                    <a:pt x="578" y="1427"/>
                    <a:pt x="630" y="1365"/>
                  </a:cubicBezTo>
                  <a:cubicBezTo>
                    <a:pt x="661" y="1322"/>
                    <a:pt x="738" y="1231"/>
                    <a:pt x="817" y="1160"/>
                  </a:cubicBezTo>
                  <a:cubicBezTo>
                    <a:pt x="892" y="1092"/>
                    <a:pt x="892" y="1095"/>
                    <a:pt x="921" y="1074"/>
                  </a:cubicBezTo>
                  <a:cubicBezTo>
                    <a:pt x="1036" y="987"/>
                    <a:pt x="1149" y="953"/>
                    <a:pt x="1232" y="930"/>
                  </a:cubicBezTo>
                  <a:cubicBezTo>
                    <a:pt x="1283" y="912"/>
                    <a:pt x="1340" y="909"/>
                    <a:pt x="1384" y="877"/>
                  </a:cubicBezTo>
                  <a:cubicBezTo>
                    <a:pt x="1429" y="833"/>
                    <a:pt x="1403" y="756"/>
                    <a:pt x="1344" y="743"/>
                  </a:cubicBezTo>
                  <a:lnTo>
                    <a:pt x="1343" y="743"/>
                  </a:lnTo>
                  <a:cubicBezTo>
                    <a:pt x="1280" y="712"/>
                    <a:pt x="1245" y="719"/>
                    <a:pt x="1086" y="609"/>
                  </a:cubicBezTo>
                  <a:cubicBezTo>
                    <a:pt x="1046" y="589"/>
                    <a:pt x="870" y="413"/>
                    <a:pt x="818" y="335"/>
                  </a:cubicBezTo>
                  <a:cubicBezTo>
                    <a:pt x="761" y="258"/>
                    <a:pt x="719" y="172"/>
                    <a:pt x="674" y="86"/>
                  </a:cubicBezTo>
                  <a:cubicBezTo>
                    <a:pt x="655" y="53"/>
                    <a:pt x="634" y="16"/>
                    <a:pt x="594" y="4"/>
                  </a:cubicBezTo>
                  <a:cubicBezTo>
                    <a:pt x="584" y="1"/>
                    <a:pt x="575" y="0"/>
                    <a:pt x="5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59"/>
            <p:cNvSpPr/>
            <p:nvPr/>
          </p:nvSpPr>
          <p:spPr>
            <a:xfrm>
              <a:off x="6893475" y="2616125"/>
              <a:ext cx="225" cy="50"/>
            </a:xfrm>
            <a:custGeom>
              <a:rect b="b" l="l" r="r" t="t"/>
              <a:pathLst>
                <a:path extrusionOk="0" h="2" w="9">
                  <a:moveTo>
                    <a:pt x="1" y="0"/>
                  </a:moveTo>
                  <a:cubicBezTo>
                    <a:pt x="2" y="0"/>
                    <a:pt x="4" y="0"/>
                    <a:pt x="6" y="1"/>
                  </a:cubicBezTo>
                  <a:lnTo>
                    <a:pt x="8" y="1"/>
                  </a:lnTo>
                  <a:cubicBezTo>
                    <a:pt x="6" y="0"/>
                    <a:pt x="4"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59"/>
            <p:cNvSpPr/>
            <p:nvPr/>
          </p:nvSpPr>
          <p:spPr>
            <a:xfrm>
              <a:off x="6890950" y="2613375"/>
              <a:ext cx="49100" cy="27975"/>
            </a:xfrm>
            <a:custGeom>
              <a:rect b="b" l="l" r="r" t="t"/>
              <a:pathLst>
                <a:path extrusionOk="0" h="1119" w="1964">
                  <a:moveTo>
                    <a:pt x="1125" y="195"/>
                  </a:moveTo>
                  <a:cubicBezTo>
                    <a:pt x="1191" y="342"/>
                    <a:pt x="1305" y="524"/>
                    <a:pt x="1477" y="708"/>
                  </a:cubicBezTo>
                  <a:cubicBezTo>
                    <a:pt x="1498" y="729"/>
                    <a:pt x="1516" y="747"/>
                    <a:pt x="1536" y="762"/>
                  </a:cubicBezTo>
                  <a:cubicBezTo>
                    <a:pt x="1497" y="759"/>
                    <a:pt x="1462" y="758"/>
                    <a:pt x="1430" y="758"/>
                  </a:cubicBezTo>
                  <a:cubicBezTo>
                    <a:pt x="1329" y="758"/>
                    <a:pt x="1256" y="771"/>
                    <a:pt x="1166" y="785"/>
                  </a:cubicBezTo>
                  <a:cubicBezTo>
                    <a:pt x="1014" y="803"/>
                    <a:pt x="876" y="869"/>
                    <a:pt x="733" y="919"/>
                  </a:cubicBezTo>
                  <a:cubicBezTo>
                    <a:pt x="697" y="824"/>
                    <a:pt x="589" y="590"/>
                    <a:pt x="484" y="468"/>
                  </a:cubicBezTo>
                  <a:cubicBezTo>
                    <a:pt x="422" y="389"/>
                    <a:pt x="380" y="339"/>
                    <a:pt x="336" y="297"/>
                  </a:cubicBezTo>
                  <a:lnTo>
                    <a:pt x="336" y="297"/>
                  </a:lnTo>
                  <a:cubicBezTo>
                    <a:pt x="404" y="307"/>
                    <a:pt x="469" y="314"/>
                    <a:pt x="495" y="314"/>
                  </a:cubicBezTo>
                  <a:cubicBezTo>
                    <a:pt x="530" y="317"/>
                    <a:pt x="564" y="319"/>
                    <a:pt x="599" y="319"/>
                  </a:cubicBezTo>
                  <a:cubicBezTo>
                    <a:pt x="706" y="319"/>
                    <a:pt x="813" y="305"/>
                    <a:pt x="917" y="278"/>
                  </a:cubicBezTo>
                  <a:cubicBezTo>
                    <a:pt x="989" y="261"/>
                    <a:pt x="1071" y="221"/>
                    <a:pt x="1125" y="195"/>
                  </a:cubicBezTo>
                  <a:close/>
                  <a:moveTo>
                    <a:pt x="1148" y="0"/>
                  </a:moveTo>
                  <a:cubicBezTo>
                    <a:pt x="1132" y="0"/>
                    <a:pt x="1116" y="3"/>
                    <a:pt x="1101" y="7"/>
                  </a:cubicBezTo>
                  <a:cubicBezTo>
                    <a:pt x="1009" y="43"/>
                    <a:pt x="1026" y="40"/>
                    <a:pt x="953" y="72"/>
                  </a:cubicBezTo>
                  <a:cubicBezTo>
                    <a:pt x="934" y="79"/>
                    <a:pt x="835" y="112"/>
                    <a:pt x="813" y="115"/>
                  </a:cubicBezTo>
                  <a:cubicBezTo>
                    <a:pt x="730" y="134"/>
                    <a:pt x="705" y="136"/>
                    <a:pt x="663" y="141"/>
                  </a:cubicBezTo>
                  <a:lnTo>
                    <a:pt x="658" y="141"/>
                  </a:lnTo>
                  <a:cubicBezTo>
                    <a:pt x="607" y="147"/>
                    <a:pt x="557" y="149"/>
                    <a:pt x="509" y="149"/>
                  </a:cubicBezTo>
                  <a:cubicBezTo>
                    <a:pt x="347" y="149"/>
                    <a:pt x="205" y="123"/>
                    <a:pt x="106" y="108"/>
                  </a:cubicBezTo>
                  <a:cubicBezTo>
                    <a:pt x="102" y="108"/>
                    <a:pt x="97" y="108"/>
                    <a:pt x="92" y="108"/>
                  </a:cubicBezTo>
                  <a:cubicBezTo>
                    <a:pt x="83" y="108"/>
                    <a:pt x="75" y="108"/>
                    <a:pt x="70" y="110"/>
                  </a:cubicBezTo>
                  <a:cubicBezTo>
                    <a:pt x="26" y="123"/>
                    <a:pt x="0" y="177"/>
                    <a:pt x="21" y="218"/>
                  </a:cubicBezTo>
                  <a:cubicBezTo>
                    <a:pt x="97" y="325"/>
                    <a:pt x="139" y="333"/>
                    <a:pt x="207" y="415"/>
                  </a:cubicBezTo>
                  <a:cubicBezTo>
                    <a:pt x="252" y="476"/>
                    <a:pt x="337" y="554"/>
                    <a:pt x="448" y="747"/>
                  </a:cubicBezTo>
                  <a:cubicBezTo>
                    <a:pt x="533" y="885"/>
                    <a:pt x="520" y="942"/>
                    <a:pt x="613" y="1081"/>
                  </a:cubicBezTo>
                  <a:cubicBezTo>
                    <a:pt x="638" y="1108"/>
                    <a:pt x="671" y="1119"/>
                    <a:pt x="705" y="1119"/>
                  </a:cubicBezTo>
                  <a:cubicBezTo>
                    <a:pt x="727" y="1119"/>
                    <a:pt x="749" y="1114"/>
                    <a:pt x="769" y="1106"/>
                  </a:cubicBezTo>
                  <a:cubicBezTo>
                    <a:pt x="847" y="1080"/>
                    <a:pt x="922" y="1043"/>
                    <a:pt x="999" y="1018"/>
                  </a:cubicBezTo>
                  <a:cubicBezTo>
                    <a:pt x="1162" y="965"/>
                    <a:pt x="1289" y="940"/>
                    <a:pt x="1411" y="932"/>
                  </a:cubicBezTo>
                  <a:cubicBezTo>
                    <a:pt x="1439" y="931"/>
                    <a:pt x="1462" y="931"/>
                    <a:pt x="1484" y="931"/>
                  </a:cubicBezTo>
                  <a:cubicBezTo>
                    <a:pt x="1582" y="931"/>
                    <a:pt x="1628" y="941"/>
                    <a:pt x="1747" y="967"/>
                  </a:cubicBezTo>
                  <a:cubicBezTo>
                    <a:pt x="1777" y="974"/>
                    <a:pt x="1814" y="988"/>
                    <a:pt x="1847" y="988"/>
                  </a:cubicBezTo>
                  <a:cubicBezTo>
                    <a:pt x="1871" y="988"/>
                    <a:pt x="1893" y="980"/>
                    <a:pt x="1910" y="956"/>
                  </a:cubicBezTo>
                  <a:cubicBezTo>
                    <a:pt x="1964" y="883"/>
                    <a:pt x="1892" y="816"/>
                    <a:pt x="1818" y="809"/>
                  </a:cubicBezTo>
                  <a:cubicBezTo>
                    <a:pt x="1815" y="808"/>
                    <a:pt x="1813" y="808"/>
                    <a:pt x="1809" y="808"/>
                  </a:cubicBezTo>
                  <a:cubicBezTo>
                    <a:pt x="1716" y="739"/>
                    <a:pt x="1651" y="692"/>
                    <a:pt x="1539" y="569"/>
                  </a:cubicBezTo>
                  <a:cubicBezTo>
                    <a:pt x="1462" y="477"/>
                    <a:pt x="1427" y="438"/>
                    <a:pt x="1360" y="318"/>
                  </a:cubicBezTo>
                  <a:cubicBezTo>
                    <a:pt x="1353" y="304"/>
                    <a:pt x="1350" y="299"/>
                    <a:pt x="1349" y="299"/>
                  </a:cubicBezTo>
                  <a:lnTo>
                    <a:pt x="1349" y="299"/>
                  </a:lnTo>
                  <a:cubicBezTo>
                    <a:pt x="1348" y="299"/>
                    <a:pt x="1356" y="317"/>
                    <a:pt x="1358" y="333"/>
                  </a:cubicBezTo>
                  <a:cubicBezTo>
                    <a:pt x="1345" y="268"/>
                    <a:pt x="1299" y="200"/>
                    <a:pt x="1289" y="165"/>
                  </a:cubicBezTo>
                  <a:lnTo>
                    <a:pt x="1289" y="165"/>
                  </a:lnTo>
                  <a:cubicBezTo>
                    <a:pt x="1294" y="176"/>
                    <a:pt x="1296" y="181"/>
                    <a:pt x="1296" y="181"/>
                  </a:cubicBezTo>
                  <a:cubicBezTo>
                    <a:pt x="1296" y="181"/>
                    <a:pt x="1284" y="152"/>
                    <a:pt x="1278" y="136"/>
                  </a:cubicBezTo>
                  <a:lnTo>
                    <a:pt x="1278" y="136"/>
                  </a:lnTo>
                  <a:cubicBezTo>
                    <a:pt x="1279" y="138"/>
                    <a:pt x="1279" y="139"/>
                    <a:pt x="1279" y="139"/>
                  </a:cubicBezTo>
                  <a:cubicBezTo>
                    <a:pt x="1281" y="139"/>
                    <a:pt x="1252" y="48"/>
                    <a:pt x="1231" y="31"/>
                  </a:cubicBezTo>
                  <a:cubicBezTo>
                    <a:pt x="1208" y="9"/>
                    <a:pt x="1178" y="0"/>
                    <a:pt x="11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59"/>
            <p:cNvSpPr/>
            <p:nvPr/>
          </p:nvSpPr>
          <p:spPr>
            <a:xfrm>
              <a:off x="6893675" y="2616150"/>
              <a:ext cx="250" cy="25"/>
            </a:xfrm>
            <a:custGeom>
              <a:rect b="b" l="l" r="r" t="t"/>
              <a:pathLst>
                <a:path extrusionOk="0" h="1" w="10">
                  <a:moveTo>
                    <a:pt x="0" y="0"/>
                  </a:moveTo>
                  <a:cubicBezTo>
                    <a:pt x="4" y="1"/>
                    <a:pt x="6" y="1"/>
                    <a:pt x="7" y="1"/>
                  </a:cubicBezTo>
                  <a:cubicBezTo>
                    <a:pt x="9" y="1"/>
                    <a:pt x="6"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59"/>
            <p:cNvSpPr/>
            <p:nvPr/>
          </p:nvSpPr>
          <p:spPr>
            <a:xfrm>
              <a:off x="6925200" y="2460100"/>
              <a:ext cx="58950" cy="56150"/>
            </a:xfrm>
            <a:custGeom>
              <a:rect b="b" l="l" r="r" t="t"/>
              <a:pathLst>
                <a:path extrusionOk="0" h="2246" w="2358">
                  <a:moveTo>
                    <a:pt x="2238" y="0"/>
                  </a:moveTo>
                  <a:cubicBezTo>
                    <a:pt x="2237" y="0"/>
                    <a:pt x="2236" y="0"/>
                    <a:pt x="2234" y="1"/>
                  </a:cubicBezTo>
                  <a:cubicBezTo>
                    <a:pt x="2154" y="11"/>
                    <a:pt x="2131" y="68"/>
                    <a:pt x="2035" y="134"/>
                  </a:cubicBezTo>
                  <a:cubicBezTo>
                    <a:pt x="1921" y="229"/>
                    <a:pt x="1622" y="403"/>
                    <a:pt x="1432" y="452"/>
                  </a:cubicBezTo>
                  <a:cubicBezTo>
                    <a:pt x="1149" y="539"/>
                    <a:pt x="905" y="565"/>
                    <a:pt x="626" y="565"/>
                  </a:cubicBezTo>
                  <a:cubicBezTo>
                    <a:pt x="527" y="565"/>
                    <a:pt x="424" y="561"/>
                    <a:pt x="313" y="557"/>
                  </a:cubicBezTo>
                  <a:cubicBezTo>
                    <a:pt x="307" y="556"/>
                    <a:pt x="301" y="556"/>
                    <a:pt x="296" y="556"/>
                  </a:cubicBezTo>
                  <a:cubicBezTo>
                    <a:pt x="197" y="556"/>
                    <a:pt x="107" y="599"/>
                    <a:pt x="104" y="709"/>
                  </a:cubicBezTo>
                  <a:cubicBezTo>
                    <a:pt x="103" y="786"/>
                    <a:pt x="123" y="862"/>
                    <a:pt x="133" y="940"/>
                  </a:cubicBezTo>
                  <a:cubicBezTo>
                    <a:pt x="136" y="957"/>
                    <a:pt x="148" y="1043"/>
                    <a:pt x="148" y="1043"/>
                  </a:cubicBezTo>
                  <a:cubicBezTo>
                    <a:pt x="207" y="1470"/>
                    <a:pt x="159" y="1836"/>
                    <a:pt x="33" y="2128"/>
                  </a:cubicBezTo>
                  <a:cubicBezTo>
                    <a:pt x="1" y="2179"/>
                    <a:pt x="45" y="2246"/>
                    <a:pt x="99" y="2246"/>
                  </a:cubicBezTo>
                  <a:cubicBezTo>
                    <a:pt x="106" y="2246"/>
                    <a:pt x="113" y="2245"/>
                    <a:pt x="120" y="2242"/>
                  </a:cubicBezTo>
                  <a:cubicBezTo>
                    <a:pt x="160" y="2233"/>
                    <a:pt x="175" y="2195"/>
                    <a:pt x="189" y="2163"/>
                  </a:cubicBezTo>
                  <a:cubicBezTo>
                    <a:pt x="231" y="2072"/>
                    <a:pt x="261" y="1976"/>
                    <a:pt x="285" y="1880"/>
                  </a:cubicBezTo>
                  <a:cubicBezTo>
                    <a:pt x="390" y="1494"/>
                    <a:pt x="325" y="1010"/>
                    <a:pt x="293" y="743"/>
                  </a:cubicBezTo>
                  <a:lnTo>
                    <a:pt x="298" y="743"/>
                  </a:lnTo>
                  <a:cubicBezTo>
                    <a:pt x="398" y="750"/>
                    <a:pt x="498" y="754"/>
                    <a:pt x="597" y="754"/>
                  </a:cubicBezTo>
                  <a:cubicBezTo>
                    <a:pt x="1221" y="754"/>
                    <a:pt x="1825" y="602"/>
                    <a:pt x="2300" y="157"/>
                  </a:cubicBezTo>
                  <a:cubicBezTo>
                    <a:pt x="2357" y="104"/>
                    <a:pt x="2314" y="0"/>
                    <a:pt x="22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59"/>
            <p:cNvSpPr/>
            <p:nvPr/>
          </p:nvSpPr>
          <p:spPr>
            <a:xfrm>
              <a:off x="6872350" y="2520675"/>
              <a:ext cx="250" cy="225"/>
            </a:xfrm>
            <a:custGeom>
              <a:rect b="b" l="l" r="r" t="t"/>
              <a:pathLst>
                <a:path extrusionOk="0" h="9" w="10">
                  <a:moveTo>
                    <a:pt x="0" y="0"/>
                  </a:moveTo>
                  <a:cubicBezTo>
                    <a:pt x="0" y="0"/>
                    <a:pt x="4" y="3"/>
                    <a:pt x="8" y="7"/>
                  </a:cubicBezTo>
                  <a:lnTo>
                    <a:pt x="8" y="7"/>
                  </a:lnTo>
                  <a:cubicBezTo>
                    <a:pt x="8" y="7"/>
                    <a:pt x="8" y="6"/>
                    <a:pt x="8" y="6"/>
                  </a:cubicBezTo>
                  <a:cubicBezTo>
                    <a:pt x="2" y="2"/>
                    <a:pt x="0" y="0"/>
                    <a:pt x="0" y="0"/>
                  </a:cubicBezTo>
                  <a:close/>
                  <a:moveTo>
                    <a:pt x="8" y="7"/>
                  </a:moveTo>
                  <a:cubicBezTo>
                    <a:pt x="8" y="8"/>
                    <a:pt x="9" y="8"/>
                    <a:pt x="10" y="9"/>
                  </a:cubicBezTo>
                  <a:cubicBezTo>
                    <a:pt x="9" y="8"/>
                    <a:pt x="9" y="8"/>
                    <a:pt x="8" y="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59"/>
            <p:cNvSpPr/>
            <p:nvPr/>
          </p:nvSpPr>
          <p:spPr>
            <a:xfrm>
              <a:off x="6723125" y="2491650"/>
              <a:ext cx="125" cy="100"/>
            </a:xfrm>
            <a:custGeom>
              <a:rect b="b" l="l" r="r" t="t"/>
              <a:pathLst>
                <a:path extrusionOk="0" h="4" w="5">
                  <a:moveTo>
                    <a:pt x="5" y="0"/>
                  </a:moveTo>
                  <a:lnTo>
                    <a:pt x="1" y="3"/>
                  </a:lnTo>
                  <a:cubicBezTo>
                    <a:pt x="2" y="2"/>
                    <a:pt x="3" y="2"/>
                    <a:pt x="3" y="2"/>
                  </a:cubicBezTo>
                  <a:cubicBezTo>
                    <a:pt x="4" y="2"/>
                    <a:pt x="4" y="2"/>
                    <a:pt x="4" y="2"/>
                  </a:cubicBezTo>
                  <a:cubicBezTo>
                    <a:pt x="4" y="1"/>
                    <a:pt x="5" y="1"/>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59"/>
            <p:cNvSpPr/>
            <p:nvPr/>
          </p:nvSpPr>
          <p:spPr>
            <a:xfrm>
              <a:off x="6584500" y="2425400"/>
              <a:ext cx="328600" cy="108950"/>
            </a:xfrm>
            <a:custGeom>
              <a:rect b="b" l="l" r="r" t="t"/>
              <a:pathLst>
                <a:path extrusionOk="0" h="4358" w="13144">
                  <a:moveTo>
                    <a:pt x="1678" y="183"/>
                  </a:moveTo>
                  <a:cubicBezTo>
                    <a:pt x="1727" y="183"/>
                    <a:pt x="1777" y="185"/>
                    <a:pt x="1827" y="189"/>
                  </a:cubicBezTo>
                  <a:cubicBezTo>
                    <a:pt x="2105" y="200"/>
                    <a:pt x="2330" y="254"/>
                    <a:pt x="2577" y="415"/>
                  </a:cubicBezTo>
                  <a:cubicBezTo>
                    <a:pt x="2794" y="570"/>
                    <a:pt x="3043" y="850"/>
                    <a:pt x="3226" y="1119"/>
                  </a:cubicBezTo>
                  <a:cubicBezTo>
                    <a:pt x="3005" y="971"/>
                    <a:pt x="2746" y="876"/>
                    <a:pt x="2485" y="848"/>
                  </a:cubicBezTo>
                  <a:cubicBezTo>
                    <a:pt x="2376" y="832"/>
                    <a:pt x="2267" y="827"/>
                    <a:pt x="2158" y="827"/>
                  </a:cubicBezTo>
                  <a:cubicBezTo>
                    <a:pt x="1944" y="827"/>
                    <a:pt x="1729" y="847"/>
                    <a:pt x="1514" y="847"/>
                  </a:cubicBezTo>
                  <a:cubicBezTo>
                    <a:pt x="1473" y="847"/>
                    <a:pt x="1431" y="847"/>
                    <a:pt x="1390" y="845"/>
                  </a:cubicBezTo>
                  <a:cubicBezTo>
                    <a:pt x="1043" y="822"/>
                    <a:pt x="620" y="639"/>
                    <a:pt x="353" y="356"/>
                  </a:cubicBezTo>
                  <a:cubicBezTo>
                    <a:pt x="306" y="308"/>
                    <a:pt x="272" y="264"/>
                    <a:pt x="251" y="230"/>
                  </a:cubicBezTo>
                  <a:lnTo>
                    <a:pt x="251" y="230"/>
                  </a:lnTo>
                  <a:cubicBezTo>
                    <a:pt x="373" y="250"/>
                    <a:pt x="496" y="258"/>
                    <a:pt x="619" y="258"/>
                  </a:cubicBezTo>
                  <a:cubicBezTo>
                    <a:pt x="652" y="258"/>
                    <a:pt x="685" y="258"/>
                    <a:pt x="718" y="257"/>
                  </a:cubicBezTo>
                  <a:cubicBezTo>
                    <a:pt x="1039" y="251"/>
                    <a:pt x="1357" y="183"/>
                    <a:pt x="1678" y="183"/>
                  </a:cubicBezTo>
                  <a:close/>
                  <a:moveTo>
                    <a:pt x="9291" y="1211"/>
                  </a:moveTo>
                  <a:lnTo>
                    <a:pt x="9291" y="1211"/>
                  </a:lnTo>
                  <a:cubicBezTo>
                    <a:pt x="9410" y="1242"/>
                    <a:pt x="9528" y="1272"/>
                    <a:pt x="9647" y="1298"/>
                  </a:cubicBezTo>
                  <a:cubicBezTo>
                    <a:pt x="9983" y="1379"/>
                    <a:pt x="10329" y="1407"/>
                    <a:pt x="10674" y="1409"/>
                  </a:cubicBezTo>
                  <a:cubicBezTo>
                    <a:pt x="10690" y="1409"/>
                    <a:pt x="10706" y="1409"/>
                    <a:pt x="10722" y="1409"/>
                  </a:cubicBezTo>
                  <a:cubicBezTo>
                    <a:pt x="10926" y="1409"/>
                    <a:pt x="11130" y="1397"/>
                    <a:pt x="11332" y="1379"/>
                  </a:cubicBezTo>
                  <a:cubicBezTo>
                    <a:pt x="11381" y="1376"/>
                    <a:pt x="11425" y="1371"/>
                    <a:pt x="11459" y="1371"/>
                  </a:cubicBezTo>
                  <a:cubicBezTo>
                    <a:pt x="11476" y="1371"/>
                    <a:pt x="11490" y="1372"/>
                    <a:pt x="11502" y="1375"/>
                  </a:cubicBezTo>
                  <a:cubicBezTo>
                    <a:pt x="11495" y="1420"/>
                    <a:pt x="11431" y="1534"/>
                    <a:pt x="11310" y="1639"/>
                  </a:cubicBezTo>
                  <a:cubicBezTo>
                    <a:pt x="11189" y="1723"/>
                    <a:pt x="11136" y="1747"/>
                    <a:pt x="11032" y="1780"/>
                  </a:cubicBezTo>
                  <a:cubicBezTo>
                    <a:pt x="10927" y="1810"/>
                    <a:pt x="10826" y="1824"/>
                    <a:pt x="10723" y="1824"/>
                  </a:cubicBezTo>
                  <a:cubicBezTo>
                    <a:pt x="10527" y="1824"/>
                    <a:pt x="10327" y="1774"/>
                    <a:pt x="10094" y="1689"/>
                  </a:cubicBezTo>
                  <a:cubicBezTo>
                    <a:pt x="9971" y="1638"/>
                    <a:pt x="9794" y="1539"/>
                    <a:pt x="9615" y="1440"/>
                  </a:cubicBezTo>
                  <a:cubicBezTo>
                    <a:pt x="9510" y="1358"/>
                    <a:pt x="9402" y="1281"/>
                    <a:pt x="9291" y="1211"/>
                  </a:cubicBezTo>
                  <a:close/>
                  <a:moveTo>
                    <a:pt x="4927" y="1428"/>
                  </a:moveTo>
                  <a:cubicBezTo>
                    <a:pt x="5244" y="1451"/>
                    <a:pt x="5493" y="1610"/>
                    <a:pt x="5654" y="1947"/>
                  </a:cubicBezTo>
                  <a:cubicBezTo>
                    <a:pt x="5719" y="2081"/>
                    <a:pt x="5739" y="2223"/>
                    <a:pt x="5714" y="2357"/>
                  </a:cubicBezTo>
                  <a:cubicBezTo>
                    <a:pt x="5693" y="2315"/>
                    <a:pt x="5664" y="2276"/>
                    <a:pt x="5633" y="2243"/>
                  </a:cubicBezTo>
                  <a:cubicBezTo>
                    <a:pt x="5421" y="2017"/>
                    <a:pt x="5110" y="1934"/>
                    <a:pt x="4812" y="1896"/>
                  </a:cubicBezTo>
                  <a:cubicBezTo>
                    <a:pt x="4591" y="1862"/>
                    <a:pt x="4459" y="1787"/>
                    <a:pt x="4442" y="1709"/>
                  </a:cubicBezTo>
                  <a:cubicBezTo>
                    <a:pt x="4425" y="1647"/>
                    <a:pt x="4430" y="1661"/>
                    <a:pt x="4428" y="1641"/>
                  </a:cubicBezTo>
                  <a:cubicBezTo>
                    <a:pt x="4430" y="1631"/>
                    <a:pt x="4432" y="1618"/>
                    <a:pt x="4436" y="1607"/>
                  </a:cubicBezTo>
                  <a:cubicBezTo>
                    <a:pt x="4448" y="1582"/>
                    <a:pt x="4446" y="1570"/>
                    <a:pt x="4510" y="1512"/>
                  </a:cubicBezTo>
                  <a:cubicBezTo>
                    <a:pt x="4571" y="1473"/>
                    <a:pt x="4564" y="1479"/>
                    <a:pt x="4601" y="1464"/>
                  </a:cubicBezTo>
                  <a:cubicBezTo>
                    <a:pt x="4639" y="1448"/>
                    <a:pt x="4680" y="1440"/>
                    <a:pt x="4721" y="1432"/>
                  </a:cubicBezTo>
                  <a:cubicBezTo>
                    <a:pt x="4730" y="1432"/>
                    <a:pt x="4739" y="1431"/>
                    <a:pt x="4749" y="1431"/>
                  </a:cubicBezTo>
                  <a:cubicBezTo>
                    <a:pt x="4780" y="1429"/>
                    <a:pt x="4810" y="1428"/>
                    <a:pt x="4840" y="1428"/>
                  </a:cubicBezTo>
                  <a:cubicBezTo>
                    <a:pt x="4862" y="1428"/>
                    <a:pt x="4884" y="1428"/>
                    <a:pt x="4906" y="1430"/>
                  </a:cubicBezTo>
                  <a:cubicBezTo>
                    <a:pt x="4918" y="1430"/>
                    <a:pt x="4939" y="1431"/>
                    <a:pt x="4945" y="1431"/>
                  </a:cubicBezTo>
                  <a:cubicBezTo>
                    <a:pt x="4949" y="1431"/>
                    <a:pt x="4946" y="1431"/>
                    <a:pt x="4927" y="1428"/>
                  </a:cubicBezTo>
                  <a:close/>
                  <a:moveTo>
                    <a:pt x="7785" y="1016"/>
                  </a:moveTo>
                  <a:cubicBezTo>
                    <a:pt x="7796" y="1017"/>
                    <a:pt x="7805" y="1019"/>
                    <a:pt x="7815" y="1020"/>
                  </a:cubicBezTo>
                  <a:lnTo>
                    <a:pt x="7819" y="1020"/>
                  </a:lnTo>
                  <a:cubicBezTo>
                    <a:pt x="7938" y="1036"/>
                    <a:pt x="8005" y="1037"/>
                    <a:pt x="8203" y="1076"/>
                  </a:cubicBezTo>
                  <a:cubicBezTo>
                    <a:pt x="8525" y="1154"/>
                    <a:pt x="8735" y="1222"/>
                    <a:pt x="9004" y="1415"/>
                  </a:cubicBezTo>
                  <a:cubicBezTo>
                    <a:pt x="9196" y="1554"/>
                    <a:pt x="9360" y="1691"/>
                    <a:pt x="9483" y="1910"/>
                  </a:cubicBezTo>
                  <a:cubicBezTo>
                    <a:pt x="9652" y="2208"/>
                    <a:pt x="9736" y="2435"/>
                    <a:pt x="9814" y="2785"/>
                  </a:cubicBezTo>
                  <a:cubicBezTo>
                    <a:pt x="9857" y="2968"/>
                    <a:pt x="9884" y="3157"/>
                    <a:pt x="9931" y="3339"/>
                  </a:cubicBezTo>
                  <a:cubicBezTo>
                    <a:pt x="9683" y="3175"/>
                    <a:pt x="9426" y="2920"/>
                    <a:pt x="9282" y="2716"/>
                  </a:cubicBezTo>
                  <a:cubicBezTo>
                    <a:pt x="8988" y="2307"/>
                    <a:pt x="8798" y="1824"/>
                    <a:pt x="8447" y="1456"/>
                  </a:cubicBezTo>
                  <a:cubicBezTo>
                    <a:pt x="8264" y="1270"/>
                    <a:pt x="8032" y="1107"/>
                    <a:pt x="7785" y="1016"/>
                  </a:cubicBezTo>
                  <a:close/>
                  <a:moveTo>
                    <a:pt x="6239" y="1704"/>
                  </a:moveTo>
                  <a:lnTo>
                    <a:pt x="6239" y="1704"/>
                  </a:lnTo>
                  <a:cubicBezTo>
                    <a:pt x="6236" y="1724"/>
                    <a:pt x="6235" y="1745"/>
                    <a:pt x="6235" y="1766"/>
                  </a:cubicBezTo>
                  <a:cubicBezTo>
                    <a:pt x="6227" y="1995"/>
                    <a:pt x="6377" y="2191"/>
                    <a:pt x="6541" y="2334"/>
                  </a:cubicBezTo>
                  <a:cubicBezTo>
                    <a:pt x="7120" y="2864"/>
                    <a:pt x="8222" y="2884"/>
                    <a:pt x="8230" y="3570"/>
                  </a:cubicBezTo>
                  <a:cubicBezTo>
                    <a:pt x="8217" y="3718"/>
                    <a:pt x="8050" y="3897"/>
                    <a:pt x="7778" y="3944"/>
                  </a:cubicBezTo>
                  <a:cubicBezTo>
                    <a:pt x="7747" y="3948"/>
                    <a:pt x="7711" y="3951"/>
                    <a:pt x="7671" y="3951"/>
                  </a:cubicBezTo>
                  <a:cubicBezTo>
                    <a:pt x="7448" y="3951"/>
                    <a:pt x="7105" y="3880"/>
                    <a:pt x="6929" y="3783"/>
                  </a:cubicBezTo>
                  <a:cubicBezTo>
                    <a:pt x="6737" y="3686"/>
                    <a:pt x="6663" y="3615"/>
                    <a:pt x="6511" y="3454"/>
                  </a:cubicBezTo>
                  <a:cubicBezTo>
                    <a:pt x="6346" y="3281"/>
                    <a:pt x="6202" y="3062"/>
                    <a:pt x="6136" y="2879"/>
                  </a:cubicBezTo>
                  <a:cubicBezTo>
                    <a:pt x="6032" y="2587"/>
                    <a:pt x="6012" y="2312"/>
                    <a:pt x="6075" y="2042"/>
                  </a:cubicBezTo>
                  <a:cubicBezTo>
                    <a:pt x="6114" y="1921"/>
                    <a:pt x="6169" y="1808"/>
                    <a:pt x="6239" y="1704"/>
                  </a:cubicBezTo>
                  <a:close/>
                  <a:moveTo>
                    <a:pt x="12173" y="2548"/>
                  </a:moveTo>
                  <a:cubicBezTo>
                    <a:pt x="12316" y="2569"/>
                    <a:pt x="12464" y="2650"/>
                    <a:pt x="12602" y="2756"/>
                  </a:cubicBezTo>
                  <a:cubicBezTo>
                    <a:pt x="12636" y="2791"/>
                    <a:pt x="12669" y="2826"/>
                    <a:pt x="12712" y="2875"/>
                  </a:cubicBezTo>
                  <a:cubicBezTo>
                    <a:pt x="12813" y="2997"/>
                    <a:pt x="12904" y="3116"/>
                    <a:pt x="12933" y="3302"/>
                  </a:cubicBezTo>
                  <a:cubicBezTo>
                    <a:pt x="12949" y="3414"/>
                    <a:pt x="12978" y="3570"/>
                    <a:pt x="12927" y="3692"/>
                  </a:cubicBezTo>
                  <a:cubicBezTo>
                    <a:pt x="12891" y="3815"/>
                    <a:pt x="12720" y="4016"/>
                    <a:pt x="12581" y="4093"/>
                  </a:cubicBezTo>
                  <a:cubicBezTo>
                    <a:pt x="12493" y="4143"/>
                    <a:pt x="12338" y="4168"/>
                    <a:pt x="12197" y="4168"/>
                  </a:cubicBezTo>
                  <a:cubicBezTo>
                    <a:pt x="12121" y="4168"/>
                    <a:pt x="12050" y="4161"/>
                    <a:pt x="11994" y="4146"/>
                  </a:cubicBezTo>
                  <a:cubicBezTo>
                    <a:pt x="11985" y="4144"/>
                    <a:pt x="11976" y="4140"/>
                    <a:pt x="11967" y="4137"/>
                  </a:cubicBezTo>
                  <a:cubicBezTo>
                    <a:pt x="12145" y="4096"/>
                    <a:pt x="12288" y="3955"/>
                    <a:pt x="12289" y="3736"/>
                  </a:cubicBezTo>
                  <a:cubicBezTo>
                    <a:pt x="12289" y="3558"/>
                    <a:pt x="12198" y="3395"/>
                    <a:pt x="12128" y="3235"/>
                  </a:cubicBezTo>
                  <a:cubicBezTo>
                    <a:pt x="12044" y="3084"/>
                    <a:pt x="11958" y="2870"/>
                    <a:pt x="11948" y="2795"/>
                  </a:cubicBezTo>
                  <a:cubicBezTo>
                    <a:pt x="11923" y="2638"/>
                    <a:pt x="12038" y="2548"/>
                    <a:pt x="12173" y="2548"/>
                  </a:cubicBezTo>
                  <a:close/>
                  <a:moveTo>
                    <a:pt x="1676" y="1"/>
                  </a:moveTo>
                  <a:cubicBezTo>
                    <a:pt x="1641" y="1"/>
                    <a:pt x="1606" y="1"/>
                    <a:pt x="1570" y="2"/>
                  </a:cubicBezTo>
                  <a:cubicBezTo>
                    <a:pt x="1255" y="21"/>
                    <a:pt x="895" y="77"/>
                    <a:pt x="583" y="77"/>
                  </a:cubicBezTo>
                  <a:cubicBezTo>
                    <a:pt x="456" y="77"/>
                    <a:pt x="337" y="68"/>
                    <a:pt x="232" y="43"/>
                  </a:cubicBezTo>
                  <a:cubicBezTo>
                    <a:pt x="204" y="35"/>
                    <a:pt x="179" y="31"/>
                    <a:pt x="158" y="31"/>
                  </a:cubicBezTo>
                  <a:cubicBezTo>
                    <a:pt x="0" y="31"/>
                    <a:pt x="11" y="227"/>
                    <a:pt x="100" y="349"/>
                  </a:cubicBezTo>
                  <a:cubicBezTo>
                    <a:pt x="232" y="537"/>
                    <a:pt x="420" y="680"/>
                    <a:pt x="616" y="799"/>
                  </a:cubicBezTo>
                  <a:cubicBezTo>
                    <a:pt x="885" y="955"/>
                    <a:pt x="1198" y="1040"/>
                    <a:pt x="1508" y="1040"/>
                  </a:cubicBezTo>
                  <a:cubicBezTo>
                    <a:pt x="1719" y="1031"/>
                    <a:pt x="1915" y="1020"/>
                    <a:pt x="2099" y="1020"/>
                  </a:cubicBezTo>
                  <a:cubicBezTo>
                    <a:pt x="2578" y="1020"/>
                    <a:pt x="2973" y="1094"/>
                    <a:pt x="3336" y="1458"/>
                  </a:cubicBezTo>
                  <a:cubicBezTo>
                    <a:pt x="3439" y="1551"/>
                    <a:pt x="3504" y="1653"/>
                    <a:pt x="3567" y="1725"/>
                  </a:cubicBezTo>
                  <a:cubicBezTo>
                    <a:pt x="3741" y="2054"/>
                    <a:pt x="3917" y="2380"/>
                    <a:pt x="4170" y="2656"/>
                  </a:cubicBezTo>
                  <a:cubicBezTo>
                    <a:pt x="4391" y="2869"/>
                    <a:pt x="4685" y="3038"/>
                    <a:pt x="4997" y="3059"/>
                  </a:cubicBezTo>
                  <a:cubicBezTo>
                    <a:pt x="5006" y="3059"/>
                    <a:pt x="5015" y="3059"/>
                    <a:pt x="5024" y="3059"/>
                  </a:cubicBezTo>
                  <a:cubicBezTo>
                    <a:pt x="5162" y="3059"/>
                    <a:pt x="5304" y="3044"/>
                    <a:pt x="5430" y="2986"/>
                  </a:cubicBezTo>
                  <a:cubicBezTo>
                    <a:pt x="5623" y="2891"/>
                    <a:pt x="5780" y="2721"/>
                    <a:pt x="5860" y="2522"/>
                  </a:cubicBezTo>
                  <a:cubicBezTo>
                    <a:pt x="5890" y="2809"/>
                    <a:pt x="5991" y="3089"/>
                    <a:pt x="6160" y="3323"/>
                  </a:cubicBezTo>
                  <a:cubicBezTo>
                    <a:pt x="6398" y="3656"/>
                    <a:pt x="6712" y="3954"/>
                    <a:pt x="7119" y="4057"/>
                  </a:cubicBezTo>
                  <a:cubicBezTo>
                    <a:pt x="7281" y="4102"/>
                    <a:pt x="7460" y="4136"/>
                    <a:pt x="7635" y="4136"/>
                  </a:cubicBezTo>
                  <a:cubicBezTo>
                    <a:pt x="7864" y="4136"/>
                    <a:pt x="8087" y="4077"/>
                    <a:pt x="8256" y="3905"/>
                  </a:cubicBezTo>
                  <a:cubicBezTo>
                    <a:pt x="8506" y="3662"/>
                    <a:pt x="8424" y="3315"/>
                    <a:pt x="8218" y="3071"/>
                  </a:cubicBezTo>
                  <a:cubicBezTo>
                    <a:pt x="8027" y="2876"/>
                    <a:pt x="7770" y="2767"/>
                    <a:pt x="7523" y="2662"/>
                  </a:cubicBezTo>
                  <a:cubicBezTo>
                    <a:pt x="7125" y="2510"/>
                    <a:pt x="6568" y="2239"/>
                    <a:pt x="6445" y="1922"/>
                  </a:cubicBezTo>
                  <a:cubicBezTo>
                    <a:pt x="6311" y="1583"/>
                    <a:pt x="6658" y="1344"/>
                    <a:pt x="7005" y="1176"/>
                  </a:cubicBezTo>
                  <a:cubicBezTo>
                    <a:pt x="7044" y="1157"/>
                    <a:pt x="7142" y="1124"/>
                    <a:pt x="7238" y="1094"/>
                  </a:cubicBezTo>
                  <a:cubicBezTo>
                    <a:pt x="7248" y="1094"/>
                    <a:pt x="7260" y="1094"/>
                    <a:pt x="7278" y="1093"/>
                  </a:cubicBezTo>
                  <a:cubicBezTo>
                    <a:pt x="7479" y="1093"/>
                    <a:pt x="7700" y="1138"/>
                    <a:pt x="7932" y="1281"/>
                  </a:cubicBezTo>
                  <a:cubicBezTo>
                    <a:pt x="8418" y="1545"/>
                    <a:pt x="8653" y="2028"/>
                    <a:pt x="8956" y="2550"/>
                  </a:cubicBezTo>
                  <a:cubicBezTo>
                    <a:pt x="9207" y="2977"/>
                    <a:pt x="9562" y="3343"/>
                    <a:pt x="9998" y="3580"/>
                  </a:cubicBezTo>
                  <a:cubicBezTo>
                    <a:pt x="10017" y="3593"/>
                    <a:pt x="10038" y="3598"/>
                    <a:pt x="10059" y="3598"/>
                  </a:cubicBezTo>
                  <a:cubicBezTo>
                    <a:pt x="10112" y="3598"/>
                    <a:pt x="10161" y="3559"/>
                    <a:pt x="10159" y="3497"/>
                  </a:cubicBezTo>
                  <a:cubicBezTo>
                    <a:pt x="10146" y="3398"/>
                    <a:pt x="10106" y="3304"/>
                    <a:pt x="10090" y="3204"/>
                  </a:cubicBezTo>
                  <a:cubicBezTo>
                    <a:pt x="10016" y="2857"/>
                    <a:pt x="9967" y="2503"/>
                    <a:pt x="9822" y="2176"/>
                  </a:cubicBezTo>
                  <a:cubicBezTo>
                    <a:pt x="9727" y="1951"/>
                    <a:pt x="9617" y="1725"/>
                    <a:pt x="9447" y="1546"/>
                  </a:cubicBezTo>
                  <a:cubicBezTo>
                    <a:pt x="9441" y="1540"/>
                    <a:pt x="9435" y="1535"/>
                    <a:pt x="9429" y="1530"/>
                  </a:cubicBezTo>
                  <a:lnTo>
                    <a:pt x="9429" y="1530"/>
                  </a:lnTo>
                  <a:cubicBezTo>
                    <a:pt x="9864" y="1855"/>
                    <a:pt x="10230" y="2284"/>
                    <a:pt x="10531" y="2722"/>
                  </a:cubicBezTo>
                  <a:cubicBezTo>
                    <a:pt x="10838" y="3152"/>
                    <a:pt x="11041" y="3665"/>
                    <a:pt x="11444" y="4021"/>
                  </a:cubicBezTo>
                  <a:cubicBezTo>
                    <a:pt x="11572" y="4129"/>
                    <a:pt x="11703" y="4239"/>
                    <a:pt x="11861" y="4303"/>
                  </a:cubicBezTo>
                  <a:cubicBezTo>
                    <a:pt x="11967" y="4345"/>
                    <a:pt x="12085" y="4352"/>
                    <a:pt x="12192" y="4358"/>
                  </a:cubicBezTo>
                  <a:cubicBezTo>
                    <a:pt x="12355" y="4358"/>
                    <a:pt x="12523" y="4332"/>
                    <a:pt x="12669" y="4256"/>
                  </a:cubicBezTo>
                  <a:cubicBezTo>
                    <a:pt x="12856" y="4136"/>
                    <a:pt x="13024" y="3961"/>
                    <a:pt x="13099" y="3749"/>
                  </a:cubicBezTo>
                  <a:cubicBezTo>
                    <a:pt x="13144" y="3626"/>
                    <a:pt x="13140" y="3494"/>
                    <a:pt x="13123" y="3368"/>
                  </a:cubicBezTo>
                  <a:cubicBezTo>
                    <a:pt x="13108" y="3246"/>
                    <a:pt x="13084" y="3125"/>
                    <a:pt x="13025" y="3017"/>
                  </a:cubicBezTo>
                  <a:cubicBezTo>
                    <a:pt x="13025" y="3015"/>
                    <a:pt x="13024" y="3015"/>
                    <a:pt x="13024" y="3014"/>
                  </a:cubicBezTo>
                  <a:cubicBezTo>
                    <a:pt x="13025" y="3008"/>
                    <a:pt x="13026" y="3002"/>
                    <a:pt x="13026" y="2996"/>
                  </a:cubicBezTo>
                  <a:cubicBezTo>
                    <a:pt x="13027" y="2958"/>
                    <a:pt x="12994" y="2934"/>
                    <a:pt x="12974" y="2905"/>
                  </a:cubicBezTo>
                  <a:cubicBezTo>
                    <a:pt x="12969" y="2898"/>
                    <a:pt x="12966" y="2894"/>
                    <a:pt x="12965" y="2894"/>
                  </a:cubicBezTo>
                  <a:cubicBezTo>
                    <a:pt x="12912" y="2826"/>
                    <a:pt x="12855" y="2745"/>
                    <a:pt x="12789" y="2687"/>
                  </a:cubicBezTo>
                  <a:cubicBezTo>
                    <a:pt x="12655" y="2551"/>
                    <a:pt x="12432" y="2433"/>
                    <a:pt x="12321" y="2397"/>
                  </a:cubicBezTo>
                  <a:cubicBezTo>
                    <a:pt x="12270" y="2376"/>
                    <a:pt x="12217" y="2366"/>
                    <a:pt x="12164" y="2366"/>
                  </a:cubicBezTo>
                  <a:cubicBezTo>
                    <a:pt x="12012" y="2366"/>
                    <a:pt x="11863" y="2447"/>
                    <a:pt x="11789" y="2586"/>
                  </a:cubicBezTo>
                  <a:cubicBezTo>
                    <a:pt x="11728" y="2706"/>
                    <a:pt x="11754" y="2845"/>
                    <a:pt x="11796" y="2967"/>
                  </a:cubicBezTo>
                  <a:cubicBezTo>
                    <a:pt x="11903" y="3287"/>
                    <a:pt x="12108" y="3518"/>
                    <a:pt x="12094" y="3771"/>
                  </a:cubicBezTo>
                  <a:cubicBezTo>
                    <a:pt x="12091" y="3865"/>
                    <a:pt x="11999" y="3971"/>
                    <a:pt x="11854" y="3971"/>
                  </a:cubicBezTo>
                  <a:cubicBezTo>
                    <a:pt x="11810" y="3971"/>
                    <a:pt x="11762" y="3961"/>
                    <a:pt x="11709" y="3938"/>
                  </a:cubicBezTo>
                  <a:cubicBezTo>
                    <a:pt x="11682" y="3928"/>
                    <a:pt x="11588" y="3874"/>
                    <a:pt x="11517" y="3822"/>
                  </a:cubicBezTo>
                  <a:lnTo>
                    <a:pt x="11517" y="3822"/>
                  </a:lnTo>
                  <a:lnTo>
                    <a:pt x="11520" y="3825"/>
                  </a:lnTo>
                  <a:lnTo>
                    <a:pt x="11520" y="3825"/>
                  </a:lnTo>
                  <a:cubicBezTo>
                    <a:pt x="11519" y="3825"/>
                    <a:pt x="11519" y="3825"/>
                    <a:pt x="11519" y="3825"/>
                  </a:cubicBezTo>
                  <a:cubicBezTo>
                    <a:pt x="11476" y="3797"/>
                    <a:pt x="11430" y="3744"/>
                    <a:pt x="11387" y="3705"/>
                  </a:cubicBezTo>
                  <a:cubicBezTo>
                    <a:pt x="11095" y="3357"/>
                    <a:pt x="10864" y="2842"/>
                    <a:pt x="10553" y="2438"/>
                  </a:cubicBezTo>
                  <a:cubicBezTo>
                    <a:pt x="10414" y="2247"/>
                    <a:pt x="10261" y="2062"/>
                    <a:pt x="10097" y="1889"/>
                  </a:cubicBezTo>
                  <a:lnTo>
                    <a:pt x="10097" y="1889"/>
                  </a:lnTo>
                  <a:cubicBezTo>
                    <a:pt x="10295" y="1966"/>
                    <a:pt x="10508" y="2014"/>
                    <a:pt x="10719" y="2014"/>
                  </a:cubicBezTo>
                  <a:cubicBezTo>
                    <a:pt x="10892" y="2014"/>
                    <a:pt x="11064" y="1981"/>
                    <a:pt x="11225" y="1907"/>
                  </a:cubicBezTo>
                  <a:cubicBezTo>
                    <a:pt x="11346" y="1851"/>
                    <a:pt x="11460" y="1774"/>
                    <a:pt x="11539" y="1668"/>
                  </a:cubicBezTo>
                  <a:cubicBezTo>
                    <a:pt x="11626" y="1563"/>
                    <a:pt x="11740" y="1398"/>
                    <a:pt x="11639" y="1269"/>
                  </a:cubicBezTo>
                  <a:cubicBezTo>
                    <a:pt x="11601" y="1230"/>
                    <a:pt x="11552" y="1219"/>
                    <a:pt x="11501" y="1219"/>
                  </a:cubicBezTo>
                  <a:cubicBezTo>
                    <a:pt x="11449" y="1219"/>
                    <a:pt x="11394" y="1230"/>
                    <a:pt x="11346" y="1235"/>
                  </a:cubicBezTo>
                  <a:cubicBezTo>
                    <a:pt x="11132" y="1255"/>
                    <a:pt x="10919" y="1269"/>
                    <a:pt x="10704" y="1269"/>
                  </a:cubicBezTo>
                  <a:cubicBezTo>
                    <a:pt x="10672" y="1269"/>
                    <a:pt x="10639" y="1269"/>
                    <a:pt x="10607" y="1268"/>
                  </a:cubicBezTo>
                  <a:cubicBezTo>
                    <a:pt x="10597" y="1268"/>
                    <a:pt x="10587" y="1268"/>
                    <a:pt x="10576" y="1268"/>
                  </a:cubicBezTo>
                  <a:cubicBezTo>
                    <a:pt x="9865" y="1268"/>
                    <a:pt x="9181" y="1060"/>
                    <a:pt x="8467" y="855"/>
                  </a:cubicBezTo>
                  <a:lnTo>
                    <a:pt x="8462" y="855"/>
                  </a:lnTo>
                  <a:cubicBezTo>
                    <a:pt x="8251" y="800"/>
                    <a:pt x="8031" y="769"/>
                    <a:pt x="7803" y="769"/>
                  </a:cubicBezTo>
                  <a:cubicBezTo>
                    <a:pt x="7795" y="769"/>
                    <a:pt x="7788" y="770"/>
                    <a:pt x="7780" y="770"/>
                  </a:cubicBezTo>
                  <a:cubicBezTo>
                    <a:pt x="7475" y="779"/>
                    <a:pt x="7175" y="859"/>
                    <a:pt x="6894" y="978"/>
                  </a:cubicBezTo>
                  <a:cubicBezTo>
                    <a:pt x="6625" y="1082"/>
                    <a:pt x="6378" y="1236"/>
                    <a:pt x="6187" y="1456"/>
                  </a:cubicBezTo>
                  <a:cubicBezTo>
                    <a:pt x="6045" y="1624"/>
                    <a:pt x="5938" y="1825"/>
                    <a:pt x="5880" y="2038"/>
                  </a:cubicBezTo>
                  <a:cubicBezTo>
                    <a:pt x="5879" y="2039"/>
                    <a:pt x="5879" y="2040"/>
                    <a:pt x="5879" y="2041"/>
                  </a:cubicBezTo>
                  <a:cubicBezTo>
                    <a:pt x="5843" y="1910"/>
                    <a:pt x="5781" y="1783"/>
                    <a:pt x="5704" y="1673"/>
                  </a:cubicBezTo>
                  <a:cubicBezTo>
                    <a:pt x="5576" y="1505"/>
                    <a:pt x="5495" y="1448"/>
                    <a:pt x="5332" y="1350"/>
                  </a:cubicBezTo>
                  <a:cubicBezTo>
                    <a:pt x="5195" y="1283"/>
                    <a:pt x="5057" y="1259"/>
                    <a:pt x="4920" y="1259"/>
                  </a:cubicBezTo>
                  <a:cubicBezTo>
                    <a:pt x="4867" y="1259"/>
                    <a:pt x="4815" y="1262"/>
                    <a:pt x="4763" y="1268"/>
                  </a:cubicBezTo>
                  <a:cubicBezTo>
                    <a:pt x="4744" y="1265"/>
                    <a:pt x="4734" y="1264"/>
                    <a:pt x="4720" y="1264"/>
                  </a:cubicBezTo>
                  <a:cubicBezTo>
                    <a:pt x="4703" y="1264"/>
                    <a:pt x="4679" y="1266"/>
                    <a:pt x="4627" y="1271"/>
                  </a:cubicBezTo>
                  <a:cubicBezTo>
                    <a:pt x="4454" y="1300"/>
                    <a:pt x="4280" y="1418"/>
                    <a:pt x="4243" y="1599"/>
                  </a:cubicBezTo>
                  <a:cubicBezTo>
                    <a:pt x="4222" y="1727"/>
                    <a:pt x="4282" y="1869"/>
                    <a:pt x="4389" y="1946"/>
                  </a:cubicBezTo>
                  <a:cubicBezTo>
                    <a:pt x="4580" y="2083"/>
                    <a:pt x="4823" y="2081"/>
                    <a:pt x="5043" y="2132"/>
                  </a:cubicBezTo>
                  <a:cubicBezTo>
                    <a:pt x="5308" y="2199"/>
                    <a:pt x="5522" y="2339"/>
                    <a:pt x="5573" y="2512"/>
                  </a:cubicBezTo>
                  <a:cubicBezTo>
                    <a:pt x="5575" y="2520"/>
                    <a:pt x="5576" y="2531"/>
                    <a:pt x="5579" y="2540"/>
                  </a:cubicBezTo>
                  <a:cubicBezTo>
                    <a:pt x="5580" y="2550"/>
                    <a:pt x="5581" y="2570"/>
                    <a:pt x="5580" y="2580"/>
                  </a:cubicBezTo>
                  <a:cubicBezTo>
                    <a:pt x="5579" y="2590"/>
                    <a:pt x="5575" y="2601"/>
                    <a:pt x="5573" y="2610"/>
                  </a:cubicBezTo>
                  <a:cubicBezTo>
                    <a:pt x="5567" y="2622"/>
                    <a:pt x="5561" y="2634"/>
                    <a:pt x="5554" y="2646"/>
                  </a:cubicBezTo>
                  <a:cubicBezTo>
                    <a:pt x="5551" y="2649"/>
                    <a:pt x="5550" y="2651"/>
                    <a:pt x="5549" y="2653"/>
                  </a:cubicBezTo>
                  <a:cubicBezTo>
                    <a:pt x="5550" y="2652"/>
                    <a:pt x="5552" y="2650"/>
                    <a:pt x="5554" y="2648"/>
                  </a:cubicBezTo>
                  <a:lnTo>
                    <a:pt x="5554" y="2648"/>
                  </a:lnTo>
                  <a:cubicBezTo>
                    <a:pt x="5552" y="2650"/>
                    <a:pt x="5549" y="2654"/>
                    <a:pt x="5548" y="2656"/>
                  </a:cubicBezTo>
                  <a:cubicBezTo>
                    <a:pt x="5545" y="2660"/>
                    <a:pt x="5543" y="2662"/>
                    <a:pt x="5542" y="2662"/>
                  </a:cubicBezTo>
                  <a:cubicBezTo>
                    <a:pt x="5542" y="2662"/>
                    <a:pt x="5543" y="2661"/>
                    <a:pt x="5545" y="2658"/>
                  </a:cubicBezTo>
                  <a:lnTo>
                    <a:pt x="5545" y="2658"/>
                  </a:lnTo>
                  <a:cubicBezTo>
                    <a:pt x="5522" y="2683"/>
                    <a:pt x="5473" y="2711"/>
                    <a:pt x="5462" y="2750"/>
                  </a:cubicBezTo>
                  <a:cubicBezTo>
                    <a:pt x="5345" y="2839"/>
                    <a:pt x="5211" y="2876"/>
                    <a:pt x="5068" y="2876"/>
                  </a:cubicBezTo>
                  <a:cubicBezTo>
                    <a:pt x="4993" y="2876"/>
                    <a:pt x="4915" y="2866"/>
                    <a:pt x="4835" y="2848"/>
                  </a:cubicBezTo>
                  <a:cubicBezTo>
                    <a:pt x="4683" y="2804"/>
                    <a:pt x="4458" y="2677"/>
                    <a:pt x="4348" y="2571"/>
                  </a:cubicBezTo>
                  <a:cubicBezTo>
                    <a:pt x="4166" y="2397"/>
                    <a:pt x="4062" y="2224"/>
                    <a:pt x="3916" y="1978"/>
                  </a:cubicBezTo>
                  <a:cubicBezTo>
                    <a:pt x="3582" y="1362"/>
                    <a:pt x="3273" y="697"/>
                    <a:pt x="2691" y="273"/>
                  </a:cubicBezTo>
                  <a:cubicBezTo>
                    <a:pt x="2397" y="62"/>
                    <a:pt x="2032" y="1"/>
                    <a:pt x="167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59"/>
            <p:cNvSpPr/>
            <p:nvPr/>
          </p:nvSpPr>
          <p:spPr>
            <a:xfrm>
              <a:off x="6712925" y="2417550"/>
              <a:ext cx="37550" cy="35025"/>
            </a:xfrm>
            <a:custGeom>
              <a:rect b="b" l="l" r="r" t="t"/>
              <a:pathLst>
                <a:path extrusionOk="0" h="1401" w="1502">
                  <a:moveTo>
                    <a:pt x="670" y="317"/>
                  </a:moveTo>
                  <a:cubicBezTo>
                    <a:pt x="709" y="387"/>
                    <a:pt x="799" y="496"/>
                    <a:pt x="807" y="501"/>
                  </a:cubicBezTo>
                  <a:cubicBezTo>
                    <a:pt x="920" y="634"/>
                    <a:pt x="1059" y="737"/>
                    <a:pt x="1209" y="825"/>
                  </a:cubicBezTo>
                  <a:cubicBezTo>
                    <a:pt x="1140" y="849"/>
                    <a:pt x="1075" y="886"/>
                    <a:pt x="1016" y="927"/>
                  </a:cubicBezTo>
                  <a:cubicBezTo>
                    <a:pt x="939" y="974"/>
                    <a:pt x="824" y="1119"/>
                    <a:pt x="745" y="1244"/>
                  </a:cubicBezTo>
                  <a:cubicBezTo>
                    <a:pt x="719" y="1206"/>
                    <a:pt x="684" y="1148"/>
                    <a:pt x="676" y="1148"/>
                  </a:cubicBezTo>
                  <a:cubicBezTo>
                    <a:pt x="675" y="1148"/>
                    <a:pt x="675" y="1148"/>
                    <a:pt x="674" y="1148"/>
                  </a:cubicBezTo>
                  <a:cubicBezTo>
                    <a:pt x="668" y="1129"/>
                    <a:pt x="654" y="1113"/>
                    <a:pt x="638" y="1097"/>
                  </a:cubicBezTo>
                  <a:cubicBezTo>
                    <a:pt x="514" y="957"/>
                    <a:pt x="356" y="889"/>
                    <a:pt x="252" y="865"/>
                  </a:cubicBezTo>
                  <a:cubicBezTo>
                    <a:pt x="305" y="825"/>
                    <a:pt x="362" y="776"/>
                    <a:pt x="422" y="707"/>
                  </a:cubicBezTo>
                  <a:cubicBezTo>
                    <a:pt x="537" y="577"/>
                    <a:pt x="617" y="448"/>
                    <a:pt x="670" y="317"/>
                  </a:cubicBezTo>
                  <a:close/>
                  <a:moveTo>
                    <a:pt x="660" y="1"/>
                  </a:moveTo>
                  <a:cubicBezTo>
                    <a:pt x="640" y="1"/>
                    <a:pt x="621" y="8"/>
                    <a:pt x="605" y="24"/>
                  </a:cubicBezTo>
                  <a:cubicBezTo>
                    <a:pt x="573" y="67"/>
                    <a:pt x="571" y="125"/>
                    <a:pt x="553" y="175"/>
                  </a:cubicBezTo>
                  <a:cubicBezTo>
                    <a:pt x="530" y="259"/>
                    <a:pt x="495" y="371"/>
                    <a:pt x="409" y="487"/>
                  </a:cubicBezTo>
                  <a:cubicBezTo>
                    <a:pt x="387" y="515"/>
                    <a:pt x="391" y="515"/>
                    <a:pt x="322" y="591"/>
                  </a:cubicBezTo>
                  <a:cubicBezTo>
                    <a:pt x="252" y="670"/>
                    <a:pt x="160" y="747"/>
                    <a:pt x="118" y="778"/>
                  </a:cubicBezTo>
                  <a:cubicBezTo>
                    <a:pt x="56" y="829"/>
                    <a:pt x="83" y="796"/>
                    <a:pt x="29" y="864"/>
                  </a:cubicBezTo>
                  <a:cubicBezTo>
                    <a:pt x="0" y="910"/>
                    <a:pt x="37" y="968"/>
                    <a:pt x="89" y="968"/>
                  </a:cubicBezTo>
                  <a:cubicBezTo>
                    <a:pt x="91" y="968"/>
                    <a:pt x="92" y="968"/>
                    <a:pt x="93" y="968"/>
                  </a:cubicBezTo>
                  <a:lnTo>
                    <a:pt x="94" y="968"/>
                  </a:lnTo>
                  <a:cubicBezTo>
                    <a:pt x="129" y="976"/>
                    <a:pt x="137" y="976"/>
                    <a:pt x="195" y="998"/>
                  </a:cubicBezTo>
                  <a:lnTo>
                    <a:pt x="195" y="998"/>
                  </a:lnTo>
                  <a:cubicBezTo>
                    <a:pt x="252" y="1029"/>
                    <a:pt x="204" y="994"/>
                    <a:pt x="291" y="1044"/>
                  </a:cubicBezTo>
                  <a:cubicBezTo>
                    <a:pt x="300" y="1050"/>
                    <a:pt x="309" y="1055"/>
                    <a:pt x="317" y="1060"/>
                  </a:cubicBezTo>
                  <a:cubicBezTo>
                    <a:pt x="308" y="1053"/>
                    <a:pt x="303" y="1050"/>
                    <a:pt x="304" y="1050"/>
                  </a:cubicBezTo>
                  <a:lnTo>
                    <a:pt x="304" y="1050"/>
                  </a:lnTo>
                  <a:cubicBezTo>
                    <a:pt x="304" y="1050"/>
                    <a:pt x="309" y="1054"/>
                    <a:pt x="319" y="1061"/>
                  </a:cubicBezTo>
                  <a:cubicBezTo>
                    <a:pt x="346" y="1074"/>
                    <a:pt x="450" y="1149"/>
                    <a:pt x="451" y="1149"/>
                  </a:cubicBezTo>
                  <a:lnTo>
                    <a:pt x="466" y="1162"/>
                  </a:lnTo>
                  <a:cubicBezTo>
                    <a:pt x="469" y="1163"/>
                    <a:pt x="470" y="1164"/>
                    <a:pt x="471" y="1165"/>
                  </a:cubicBezTo>
                  <a:cubicBezTo>
                    <a:pt x="501" y="1185"/>
                    <a:pt x="523" y="1216"/>
                    <a:pt x="553" y="1237"/>
                  </a:cubicBezTo>
                  <a:cubicBezTo>
                    <a:pt x="551" y="1241"/>
                    <a:pt x="612" y="1296"/>
                    <a:pt x="628" y="1316"/>
                  </a:cubicBezTo>
                  <a:cubicBezTo>
                    <a:pt x="680" y="1366"/>
                    <a:pt x="675" y="1381"/>
                    <a:pt x="741" y="1400"/>
                  </a:cubicBezTo>
                  <a:cubicBezTo>
                    <a:pt x="744" y="1400"/>
                    <a:pt x="746" y="1400"/>
                    <a:pt x="749" y="1400"/>
                  </a:cubicBezTo>
                  <a:cubicBezTo>
                    <a:pt x="836" y="1400"/>
                    <a:pt x="853" y="1281"/>
                    <a:pt x="903" y="1226"/>
                  </a:cubicBezTo>
                  <a:cubicBezTo>
                    <a:pt x="995" y="1091"/>
                    <a:pt x="1099" y="982"/>
                    <a:pt x="1260" y="935"/>
                  </a:cubicBezTo>
                  <a:cubicBezTo>
                    <a:pt x="1270" y="940"/>
                    <a:pt x="1280" y="942"/>
                    <a:pt x="1291" y="942"/>
                  </a:cubicBezTo>
                  <a:cubicBezTo>
                    <a:pt x="1294" y="942"/>
                    <a:pt x="1296" y="942"/>
                    <a:pt x="1298" y="941"/>
                  </a:cubicBezTo>
                  <a:cubicBezTo>
                    <a:pt x="1309" y="941"/>
                    <a:pt x="1322" y="941"/>
                    <a:pt x="1333" y="940"/>
                  </a:cubicBezTo>
                  <a:lnTo>
                    <a:pt x="1334" y="940"/>
                  </a:lnTo>
                  <a:cubicBezTo>
                    <a:pt x="1339" y="941"/>
                    <a:pt x="1343" y="941"/>
                    <a:pt x="1348" y="941"/>
                  </a:cubicBezTo>
                  <a:cubicBezTo>
                    <a:pt x="1420" y="941"/>
                    <a:pt x="1502" y="896"/>
                    <a:pt x="1479" y="814"/>
                  </a:cubicBezTo>
                  <a:cubicBezTo>
                    <a:pt x="1467" y="774"/>
                    <a:pt x="1429" y="752"/>
                    <a:pt x="1396" y="734"/>
                  </a:cubicBezTo>
                  <a:cubicBezTo>
                    <a:pt x="1311" y="689"/>
                    <a:pt x="1225" y="647"/>
                    <a:pt x="1148" y="590"/>
                  </a:cubicBezTo>
                  <a:cubicBezTo>
                    <a:pt x="1071" y="539"/>
                    <a:pt x="894" y="362"/>
                    <a:pt x="873" y="323"/>
                  </a:cubicBezTo>
                  <a:cubicBezTo>
                    <a:pt x="764" y="163"/>
                    <a:pt x="770" y="128"/>
                    <a:pt x="739" y="65"/>
                  </a:cubicBezTo>
                  <a:lnTo>
                    <a:pt x="739" y="63"/>
                  </a:lnTo>
                  <a:cubicBezTo>
                    <a:pt x="730" y="25"/>
                    <a:pt x="695" y="1"/>
                    <a:pt x="6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59"/>
            <p:cNvSpPr/>
            <p:nvPr/>
          </p:nvSpPr>
          <p:spPr>
            <a:xfrm>
              <a:off x="6827100" y="2549525"/>
              <a:ext cx="50" cy="225"/>
            </a:xfrm>
            <a:custGeom>
              <a:rect b="b" l="l" r="r" t="t"/>
              <a:pathLst>
                <a:path extrusionOk="0" h="9" w="2">
                  <a:moveTo>
                    <a:pt x="0" y="0"/>
                  </a:moveTo>
                  <a:lnTo>
                    <a:pt x="0" y="3"/>
                  </a:lnTo>
                  <a:cubicBezTo>
                    <a:pt x="0" y="3"/>
                    <a:pt x="0" y="3"/>
                    <a:pt x="0" y="3"/>
                  </a:cubicBezTo>
                  <a:lnTo>
                    <a:pt x="0" y="3"/>
                  </a:lnTo>
                  <a:cubicBezTo>
                    <a:pt x="0" y="2"/>
                    <a:pt x="0" y="1"/>
                    <a:pt x="0" y="0"/>
                  </a:cubicBezTo>
                  <a:close/>
                  <a:moveTo>
                    <a:pt x="0" y="3"/>
                  </a:moveTo>
                  <a:cubicBezTo>
                    <a:pt x="0" y="5"/>
                    <a:pt x="0" y="6"/>
                    <a:pt x="1" y="8"/>
                  </a:cubicBezTo>
                  <a:cubicBezTo>
                    <a:pt x="1" y="7"/>
                    <a:pt x="1" y="4"/>
                    <a:pt x="0" y="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59"/>
            <p:cNvSpPr/>
            <p:nvPr/>
          </p:nvSpPr>
          <p:spPr>
            <a:xfrm>
              <a:off x="6801650" y="2504050"/>
              <a:ext cx="28350" cy="47925"/>
            </a:xfrm>
            <a:custGeom>
              <a:rect b="b" l="l" r="r" t="t"/>
              <a:pathLst>
                <a:path extrusionOk="0" h="1917" w="1134">
                  <a:moveTo>
                    <a:pt x="796" y="572"/>
                  </a:moveTo>
                  <a:cubicBezTo>
                    <a:pt x="800" y="573"/>
                    <a:pt x="805" y="574"/>
                    <a:pt x="809" y="575"/>
                  </a:cubicBezTo>
                  <a:lnTo>
                    <a:pt x="809" y="575"/>
                  </a:lnTo>
                  <a:cubicBezTo>
                    <a:pt x="804" y="574"/>
                    <a:pt x="800" y="573"/>
                    <a:pt x="796" y="572"/>
                  </a:cubicBezTo>
                  <a:close/>
                  <a:moveTo>
                    <a:pt x="365" y="395"/>
                  </a:moveTo>
                  <a:cubicBezTo>
                    <a:pt x="381" y="413"/>
                    <a:pt x="399" y="432"/>
                    <a:pt x="421" y="454"/>
                  </a:cubicBezTo>
                  <a:cubicBezTo>
                    <a:pt x="603" y="625"/>
                    <a:pt x="786" y="740"/>
                    <a:pt x="933" y="805"/>
                  </a:cubicBezTo>
                  <a:cubicBezTo>
                    <a:pt x="907" y="859"/>
                    <a:pt x="868" y="942"/>
                    <a:pt x="849" y="1014"/>
                  </a:cubicBezTo>
                  <a:cubicBezTo>
                    <a:pt x="814" y="1150"/>
                    <a:pt x="802" y="1294"/>
                    <a:pt x="813" y="1435"/>
                  </a:cubicBezTo>
                  <a:cubicBezTo>
                    <a:pt x="814" y="1462"/>
                    <a:pt x="822" y="1525"/>
                    <a:pt x="832" y="1595"/>
                  </a:cubicBezTo>
                  <a:cubicBezTo>
                    <a:pt x="788" y="1550"/>
                    <a:pt x="739" y="1508"/>
                    <a:pt x="660" y="1446"/>
                  </a:cubicBezTo>
                  <a:cubicBezTo>
                    <a:pt x="538" y="1340"/>
                    <a:pt x="303" y="1232"/>
                    <a:pt x="210" y="1196"/>
                  </a:cubicBezTo>
                  <a:cubicBezTo>
                    <a:pt x="258" y="1054"/>
                    <a:pt x="324" y="916"/>
                    <a:pt x="343" y="764"/>
                  </a:cubicBezTo>
                  <a:cubicBezTo>
                    <a:pt x="361" y="644"/>
                    <a:pt x="379" y="557"/>
                    <a:pt x="365" y="395"/>
                  </a:cubicBezTo>
                  <a:close/>
                  <a:moveTo>
                    <a:pt x="224" y="1"/>
                  </a:moveTo>
                  <a:cubicBezTo>
                    <a:pt x="208" y="1"/>
                    <a:pt x="190" y="7"/>
                    <a:pt x="173" y="20"/>
                  </a:cubicBezTo>
                  <a:cubicBezTo>
                    <a:pt x="114" y="59"/>
                    <a:pt x="149" y="129"/>
                    <a:pt x="160" y="184"/>
                  </a:cubicBezTo>
                  <a:cubicBezTo>
                    <a:pt x="193" y="328"/>
                    <a:pt x="200" y="366"/>
                    <a:pt x="195" y="519"/>
                  </a:cubicBezTo>
                  <a:cubicBezTo>
                    <a:pt x="188" y="640"/>
                    <a:pt x="163" y="768"/>
                    <a:pt x="111" y="931"/>
                  </a:cubicBezTo>
                  <a:cubicBezTo>
                    <a:pt x="85" y="1009"/>
                    <a:pt x="47" y="1083"/>
                    <a:pt x="21" y="1160"/>
                  </a:cubicBezTo>
                  <a:cubicBezTo>
                    <a:pt x="1" y="1214"/>
                    <a:pt x="4" y="1276"/>
                    <a:pt x="46" y="1318"/>
                  </a:cubicBezTo>
                  <a:cubicBezTo>
                    <a:pt x="185" y="1410"/>
                    <a:pt x="243" y="1396"/>
                    <a:pt x="381" y="1482"/>
                  </a:cubicBezTo>
                  <a:cubicBezTo>
                    <a:pt x="574" y="1593"/>
                    <a:pt x="652" y="1678"/>
                    <a:pt x="713" y="1723"/>
                  </a:cubicBezTo>
                  <a:cubicBezTo>
                    <a:pt x="796" y="1791"/>
                    <a:pt x="803" y="1834"/>
                    <a:pt x="910" y="1910"/>
                  </a:cubicBezTo>
                  <a:cubicBezTo>
                    <a:pt x="920" y="1914"/>
                    <a:pt x="930" y="1916"/>
                    <a:pt x="940" y="1916"/>
                  </a:cubicBezTo>
                  <a:cubicBezTo>
                    <a:pt x="974" y="1916"/>
                    <a:pt x="1008" y="1893"/>
                    <a:pt x="1018" y="1859"/>
                  </a:cubicBezTo>
                  <a:cubicBezTo>
                    <a:pt x="1020" y="1853"/>
                    <a:pt x="1020" y="1835"/>
                    <a:pt x="1019" y="1823"/>
                  </a:cubicBezTo>
                  <a:cubicBezTo>
                    <a:pt x="1000" y="1695"/>
                    <a:pt x="962" y="1495"/>
                    <a:pt x="987" y="1272"/>
                  </a:cubicBezTo>
                  <a:lnTo>
                    <a:pt x="987" y="1267"/>
                  </a:lnTo>
                  <a:cubicBezTo>
                    <a:pt x="992" y="1225"/>
                    <a:pt x="993" y="1200"/>
                    <a:pt x="1013" y="1118"/>
                  </a:cubicBezTo>
                  <a:cubicBezTo>
                    <a:pt x="1015" y="1095"/>
                    <a:pt x="1049" y="995"/>
                    <a:pt x="1055" y="978"/>
                  </a:cubicBezTo>
                  <a:cubicBezTo>
                    <a:pt x="1087" y="905"/>
                    <a:pt x="1085" y="921"/>
                    <a:pt x="1121" y="829"/>
                  </a:cubicBezTo>
                  <a:cubicBezTo>
                    <a:pt x="1133" y="784"/>
                    <a:pt x="1129" y="735"/>
                    <a:pt x="1096" y="700"/>
                  </a:cubicBezTo>
                  <a:cubicBezTo>
                    <a:pt x="1080" y="679"/>
                    <a:pt x="994" y="651"/>
                    <a:pt x="989" y="651"/>
                  </a:cubicBezTo>
                  <a:cubicBezTo>
                    <a:pt x="988" y="651"/>
                    <a:pt x="991" y="652"/>
                    <a:pt x="997" y="654"/>
                  </a:cubicBezTo>
                  <a:cubicBezTo>
                    <a:pt x="990" y="652"/>
                    <a:pt x="972" y="644"/>
                    <a:pt x="960" y="639"/>
                  </a:cubicBezTo>
                  <a:lnTo>
                    <a:pt x="960" y="639"/>
                  </a:lnTo>
                  <a:cubicBezTo>
                    <a:pt x="961" y="640"/>
                    <a:pt x="962" y="640"/>
                    <a:pt x="962" y="640"/>
                  </a:cubicBezTo>
                  <a:cubicBezTo>
                    <a:pt x="952" y="636"/>
                    <a:pt x="947" y="634"/>
                    <a:pt x="947" y="634"/>
                  </a:cubicBezTo>
                  <a:lnTo>
                    <a:pt x="947" y="634"/>
                  </a:lnTo>
                  <a:cubicBezTo>
                    <a:pt x="947" y="634"/>
                    <a:pt x="953" y="636"/>
                    <a:pt x="960" y="639"/>
                  </a:cubicBezTo>
                  <a:lnTo>
                    <a:pt x="960" y="639"/>
                  </a:lnTo>
                  <a:cubicBezTo>
                    <a:pt x="931" y="631"/>
                    <a:pt x="879" y="599"/>
                    <a:pt x="827" y="581"/>
                  </a:cubicBezTo>
                  <a:lnTo>
                    <a:pt x="827" y="581"/>
                  </a:lnTo>
                  <a:cubicBezTo>
                    <a:pt x="828" y="581"/>
                    <a:pt x="828" y="581"/>
                    <a:pt x="829" y="581"/>
                  </a:cubicBezTo>
                  <a:cubicBezTo>
                    <a:pt x="830" y="581"/>
                    <a:pt x="825" y="578"/>
                    <a:pt x="809" y="570"/>
                  </a:cubicBezTo>
                  <a:cubicBezTo>
                    <a:pt x="690" y="503"/>
                    <a:pt x="651" y="468"/>
                    <a:pt x="560" y="392"/>
                  </a:cubicBezTo>
                  <a:cubicBezTo>
                    <a:pt x="436" y="279"/>
                    <a:pt x="390" y="215"/>
                    <a:pt x="320" y="120"/>
                  </a:cubicBezTo>
                  <a:cubicBezTo>
                    <a:pt x="320" y="118"/>
                    <a:pt x="320" y="115"/>
                    <a:pt x="319" y="113"/>
                  </a:cubicBezTo>
                  <a:cubicBezTo>
                    <a:pt x="314" y="56"/>
                    <a:pt x="275" y="1"/>
                    <a:pt x="2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59"/>
            <p:cNvSpPr/>
            <p:nvPr/>
          </p:nvSpPr>
          <p:spPr>
            <a:xfrm>
              <a:off x="6827075" y="2549350"/>
              <a:ext cx="50" cy="250"/>
            </a:xfrm>
            <a:custGeom>
              <a:rect b="b" l="l" r="r" t="t"/>
              <a:pathLst>
                <a:path extrusionOk="0" h="10" w="2">
                  <a:moveTo>
                    <a:pt x="0" y="0"/>
                  </a:moveTo>
                  <a:lnTo>
                    <a:pt x="0" y="0"/>
                  </a:lnTo>
                  <a:cubicBezTo>
                    <a:pt x="0" y="0"/>
                    <a:pt x="0" y="4"/>
                    <a:pt x="1" y="9"/>
                  </a:cubicBezTo>
                  <a:cubicBezTo>
                    <a:pt x="1" y="3"/>
                    <a:pt x="0"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59"/>
            <p:cNvSpPr/>
            <p:nvPr/>
          </p:nvSpPr>
          <p:spPr>
            <a:xfrm>
              <a:off x="6988500" y="2777800"/>
              <a:ext cx="17925" cy="67050"/>
            </a:xfrm>
            <a:custGeom>
              <a:rect b="b" l="l" r="r" t="t"/>
              <a:pathLst>
                <a:path extrusionOk="0" h="2682" w="717">
                  <a:moveTo>
                    <a:pt x="83" y="1"/>
                  </a:moveTo>
                  <a:cubicBezTo>
                    <a:pt x="25" y="1"/>
                    <a:pt x="1" y="81"/>
                    <a:pt x="55" y="122"/>
                  </a:cubicBezTo>
                  <a:cubicBezTo>
                    <a:pt x="199" y="281"/>
                    <a:pt x="275" y="465"/>
                    <a:pt x="336" y="714"/>
                  </a:cubicBezTo>
                  <a:cubicBezTo>
                    <a:pt x="492" y="1335"/>
                    <a:pt x="213" y="2110"/>
                    <a:pt x="717" y="2681"/>
                  </a:cubicBezTo>
                  <a:cubicBezTo>
                    <a:pt x="513" y="2391"/>
                    <a:pt x="474" y="2077"/>
                    <a:pt x="503" y="1729"/>
                  </a:cubicBezTo>
                  <a:cubicBezTo>
                    <a:pt x="522" y="1409"/>
                    <a:pt x="533" y="1082"/>
                    <a:pt x="474" y="765"/>
                  </a:cubicBezTo>
                  <a:cubicBezTo>
                    <a:pt x="434" y="567"/>
                    <a:pt x="373" y="368"/>
                    <a:pt x="268" y="196"/>
                  </a:cubicBezTo>
                  <a:cubicBezTo>
                    <a:pt x="219" y="132"/>
                    <a:pt x="173" y="52"/>
                    <a:pt x="109" y="6"/>
                  </a:cubicBezTo>
                  <a:cubicBezTo>
                    <a:pt x="100" y="2"/>
                    <a:pt x="91" y="1"/>
                    <a:pt x="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59"/>
            <p:cNvSpPr/>
            <p:nvPr/>
          </p:nvSpPr>
          <p:spPr>
            <a:xfrm>
              <a:off x="6993375" y="2776925"/>
              <a:ext cx="19500" cy="66175"/>
            </a:xfrm>
            <a:custGeom>
              <a:rect b="b" l="l" r="r" t="t"/>
              <a:pathLst>
                <a:path extrusionOk="0" h="2647" w="780">
                  <a:moveTo>
                    <a:pt x="60" y="1"/>
                  </a:moveTo>
                  <a:cubicBezTo>
                    <a:pt x="28" y="1"/>
                    <a:pt x="1" y="32"/>
                    <a:pt x="1" y="64"/>
                  </a:cubicBezTo>
                  <a:cubicBezTo>
                    <a:pt x="3" y="113"/>
                    <a:pt x="57" y="137"/>
                    <a:pt x="84" y="176"/>
                  </a:cubicBezTo>
                  <a:cubicBezTo>
                    <a:pt x="404" y="531"/>
                    <a:pt x="454" y="1073"/>
                    <a:pt x="431" y="1599"/>
                  </a:cubicBezTo>
                  <a:cubicBezTo>
                    <a:pt x="429" y="1752"/>
                    <a:pt x="408" y="1905"/>
                    <a:pt x="414" y="2057"/>
                  </a:cubicBezTo>
                  <a:cubicBezTo>
                    <a:pt x="426" y="2240"/>
                    <a:pt x="477" y="2469"/>
                    <a:pt x="596" y="2646"/>
                  </a:cubicBezTo>
                  <a:cubicBezTo>
                    <a:pt x="414" y="2312"/>
                    <a:pt x="518" y="1979"/>
                    <a:pt x="550" y="1632"/>
                  </a:cubicBezTo>
                  <a:cubicBezTo>
                    <a:pt x="573" y="1306"/>
                    <a:pt x="564" y="954"/>
                    <a:pt x="470" y="635"/>
                  </a:cubicBezTo>
                  <a:lnTo>
                    <a:pt x="470" y="635"/>
                  </a:lnTo>
                  <a:cubicBezTo>
                    <a:pt x="616" y="945"/>
                    <a:pt x="655" y="1268"/>
                    <a:pt x="639" y="1644"/>
                  </a:cubicBezTo>
                  <a:cubicBezTo>
                    <a:pt x="636" y="1910"/>
                    <a:pt x="583" y="2178"/>
                    <a:pt x="630" y="2440"/>
                  </a:cubicBezTo>
                  <a:cubicBezTo>
                    <a:pt x="614" y="2122"/>
                    <a:pt x="743" y="1819"/>
                    <a:pt x="758" y="1496"/>
                  </a:cubicBezTo>
                  <a:cubicBezTo>
                    <a:pt x="779" y="1089"/>
                    <a:pt x="675" y="562"/>
                    <a:pt x="359" y="283"/>
                  </a:cubicBezTo>
                  <a:cubicBezTo>
                    <a:pt x="354" y="280"/>
                    <a:pt x="348" y="278"/>
                    <a:pt x="342" y="278"/>
                  </a:cubicBezTo>
                  <a:cubicBezTo>
                    <a:pt x="334" y="278"/>
                    <a:pt x="326" y="281"/>
                    <a:pt x="318" y="285"/>
                  </a:cubicBezTo>
                  <a:cubicBezTo>
                    <a:pt x="265" y="197"/>
                    <a:pt x="204" y="115"/>
                    <a:pt x="129" y="41"/>
                  </a:cubicBezTo>
                  <a:cubicBezTo>
                    <a:pt x="111" y="22"/>
                    <a:pt x="92" y="1"/>
                    <a:pt x="65" y="1"/>
                  </a:cubicBezTo>
                  <a:cubicBezTo>
                    <a:pt x="65" y="1"/>
                    <a:pt x="64" y="1"/>
                    <a:pt x="64" y="1"/>
                  </a:cubicBezTo>
                  <a:cubicBezTo>
                    <a:pt x="63" y="1"/>
                    <a:pt x="62" y="1"/>
                    <a:pt x="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59"/>
            <p:cNvSpPr/>
            <p:nvPr/>
          </p:nvSpPr>
          <p:spPr>
            <a:xfrm>
              <a:off x="6957725" y="2711950"/>
              <a:ext cx="24175" cy="34125"/>
            </a:xfrm>
            <a:custGeom>
              <a:rect b="b" l="l" r="r" t="t"/>
              <a:pathLst>
                <a:path extrusionOk="0" h="1365" w="967">
                  <a:moveTo>
                    <a:pt x="201" y="0"/>
                  </a:moveTo>
                  <a:cubicBezTo>
                    <a:pt x="201" y="0"/>
                    <a:pt x="200" y="0"/>
                    <a:pt x="199" y="0"/>
                  </a:cubicBezTo>
                  <a:cubicBezTo>
                    <a:pt x="162" y="2"/>
                    <a:pt x="139" y="43"/>
                    <a:pt x="147" y="77"/>
                  </a:cubicBezTo>
                  <a:cubicBezTo>
                    <a:pt x="130" y="68"/>
                    <a:pt x="114" y="62"/>
                    <a:pt x="95" y="56"/>
                  </a:cubicBezTo>
                  <a:cubicBezTo>
                    <a:pt x="90" y="54"/>
                    <a:pt x="84" y="54"/>
                    <a:pt x="79" y="54"/>
                  </a:cubicBezTo>
                  <a:cubicBezTo>
                    <a:pt x="35" y="54"/>
                    <a:pt x="0" y="107"/>
                    <a:pt x="26" y="149"/>
                  </a:cubicBezTo>
                  <a:cubicBezTo>
                    <a:pt x="36" y="166"/>
                    <a:pt x="54" y="175"/>
                    <a:pt x="73" y="181"/>
                  </a:cubicBezTo>
                  <a:cubicBezTo>
                    <a:pt x="104" y="194"/>
                    <a:pt x="91" y="187"/>
                    <a:pt x="142" y="212"/>
                  </a:cubicBezTo>
                  <a:cubicBezTo>
                    <a:pt x="392" y="350"/>
                    <a:pt x="588" y="623"/>
                    <a:pt x="699" y="883"/>
                  </a:cubicBezTo>
                  <a:cubicBezTo>
                    <a:pt x="763" y="1042"/>
                    <a:pt x="819" y="1200"/>
                    <a:pt x="783" y="1365"/>
                  </a:cubicBezTo>
                  <a:cubicBezTo>
                    <a:pt x="846" y="1191"/>
                    <a:pt x="811" y="999"/>
                    <a:pt x="758" y="826"/>
                  </a:cubicBezTo>
                  <a:cubicBezTo>
                    <a:pt x="680" y="581"/>
                    <a:pt x="534" y="339"/>
                    <a:pt x="327" y="183"/>
                  </a:cubicBezTo>
                  <a:lnTo>
                    <a:pt x="327" y="183"/>
                  </a:lnTo>
                  <a:cubicBezTo>
                    <a:pt x="625" y="319"/>
                    <a:pt x="935" y="876"/>
                    <a:pt x="874" y="1242"/>
                  </a:cubicBezTo>
                  <a:cubicBezTo>
                    <a:pt x="966" y="911"/>
                    <a:pt x="841" y="547"/>
                    <a:pt x="640" y="278"/>
                  </a:cubicBezTo>
                  <a:cubicBezTo>
                    <a:pt x="563" y="180"/>
                    <a:pt x="461" y="103"/>
                    <a:pt x="346" y="52"/>
                  </a:cubicBezTo>
                  <a:cubicBezTo>
                    <a:pt x="300" y="36"/>
                    <a:pt x="252" y="0"/>
                    <a:pt x="2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59"/>
            <p:cNvSpPr/>
            <p:nvPr/>
          </p:nvSpPr>
          <p:spPr>
            <a:xfrm>
              <a:off x="6958950" y="2717325"/>
              <a:ext cx="17350" cy="28325"/>
            </a:xfrm>
            <a:custGeom>
              <a:rect b="b" l="l" r="r" t="t"/>
              <a:pathLst>
                <a:path extrusionOk="0" h="1133" w="694">
                  <a:moveTo>
                    <a:pt x="75" y="1"/>
                  </a:moveTo>
                  <a:cubicBezTo>
                    <a:pt x="34" y="1"/>
                    <a:pt x="1" y="42"/>
                    <a:pt x="13" y="80"/>
                  </a:cubicBezTo>
                  <a:cubicBezTo>
                    <a:pt x="19" y="106"/>
                    <a:pt x="45" y="120"/>
                    <a:pt x="63" y="137"/>
                  </a:cubicBezTo>
                  <a:cubicBezTo>
                    <a:pt x="97" y="165"/>
                    <a:pt x="129" y="195"/>
                    <a:pt x="159" y="224"/>
                  </a:cubicBezTo>
                  <a:cubicBezTo>
                    <a:pt x="391" y="466"/>
                    <a:pt x="639" y="782"/>
                    <a:pt x="649" y="1132"/>
                  </a:cubicBezTo>
                  <a:cubicBezTo>
                    <a:pt x="694" y="831"/>
                    <a:pt x="547" y="538"/>
                    <a:pt x="377" y="299"/>
                  </a:cubicBezTo>
                  <a:cubicBezTo>
                    <a:pt x="312" y="207"/>
                    <a:pt x="237" y="121"/>
                    <a:pt x="152" y="48"/>
                  </a:cubicBezTo>
                  <a:cubicBezTo>
                    <a:pt x="129" y="28"/>
                    <a:pt x="108" y="1"/>
                    <a:pt x="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59"/>
            <p:cNvSpPr/>
            <p:nvPr/>
          </p:nvSpPr>
          <p:spPr>
            <a:xfrm>
              <a:off x="6966425" y="2730825"/>
              <a:ext cx="7025" cy="12550"/>
            </a:xfrm>
            <a:custGeom>
              <a:rect b="b" l="l" r="r" t="t"/>
              <a:pathLst>
                <a:path extrusionOk="0" h="502" w="281">
                  <a:moveTo>
                    <a:pt x="44" y="1"/>
                  </a:moveTo>
                  <a:cubicBezTo>
                    <a:pt x="28" y="1"/>
                    <a:pt x="11" y="10"/>
                    <a:pt x="6" y="28"/>
                  </a:cubicBezTo>
                  <a:cubicBezTo>
                    <a:pt x="1" y="69"/>
                    <a:pt x="45" y="96"/>
                    <a:pt x="62" y="130"/>
                  </a:cubicBezTo>
                  <a:cubicBezTo>
                    <a:pt x="149" y="245"/>
                    <a:pt x="231" y="371"/>
                    <a:pt x="281" y="502"/>
                  </a:cubicBezTo>
                  <a:cubicBezTo>
                    <a:pt x="261" y="326"/>
                    <a:pt x="179" y="162"/>
                    <a:pt x="77" y="19"/>
                  </a:cubicBezTo>
                  <a:cubicBezTo>
                    <a:pt x="70" y="7"/>
                    <a:pt x="57" y="1"/>
                    <a:pt x="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59"/>
            <p:cNvSpPr/>
            <p:nvPr/>
          </p:nvSpPr>
          <p:spPr>
            <a:xfrm>
              <a:off x="6923650" y="2650250"/>
              <a:ext cx="43525" cy="53700"/>
            </a:xfrm>
            <a:custGeom>
              <a:rect b="b" l="l" r="r" t="t"/>
              <a:pathLst>
                <a:path extrusionOk="0" h="2148" w="1741">
                  <a:moveTo>
                    <a:pt x="70" y="0"/>
                  </a:moveTo>
                  <a:cubicBezTo>
                    <a:pt x="49" y="0"/>
                    <a:pt x="27" y="13"/>
                    <a:pt x="15" y="32"/>
                  </a:cubicBezTo>
                  <a:cubicBezTo>
                    <a:pt x="1" y="59"/>
                    <a:pt x="6" y="93"/>
                    <a:pt x="4" y="121"/>
                  </a:cubicBezTo>
                  <a:cubicBezTo>
                    <a:pt x="1" y="224"/>
                    <a:pt x="17" y="325"/>
                    <a:pt x="36" y="425"/>
                  </a:cubicBezTo>
                  <a:cubicBezTo>
                    <a:pt x="125" y="943"/>
                    <a:pt x="373" y="1452"/>
                    <a:pt x="793" y="1778"/>
                  </a:cubicBezTo>
                  <a:cubicBezTo>
                    <a:pt x="1056" y="1992"/>
                    <a:pt x="1377" y="2147"/>
                    <a:pt x="1720" y="2147"/>
                  </a:cubicBezTo>
                  <a:cubicBezTo>
                    <a:pt x="1727" y="2147"/>
                    <a:pt x="1734" y="2147"/>
                    <a:pt x="1740" y="2147"/>
                  </a:cubicBezTo>
                  <a:cubicBezTo>
                    <a:pt x="1410" y="2099"/>
                    <a:pt x="1145" y="1926"/>
                    <a:pt x="913" y="1727"/>
                  </a:cubicBezTo>
                  <a:cubicBezTo>
                    <a:pt x="524" y="1403"/>
                    <a:pt x="303" y="1030"/>
                    <a:pt x="187" y="542"/>
                  </a:cubicBezTo>
                  <a:cubicBezTo>
                    <a:pt x="153" y="378"/>
                    <a:pt x="133" y="285"/>
                    <a:pt x="129" y="139"/>
                  </a:cubicBezTo>
                  <a:cubicBezTo>
                    <a:pt x="126" y="93"/>
                    <a:pt x="149" y="27"/>
                    <a:pt x="94" y="6"/>
                  </a:cubicBezTo>
                  <a:cubicBezTo>
                    <a:pt x="86" y="2"/>
                    <a:pt x="78" y="0"/>
                    <a:pt x="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59"/>
            <p:cNvSpPr/>
            <p:nvPr/>
          </p:nvSpPr>
          <p:spPr>
            <a:xfrm>
              <a:off x="6919900" y="2653050"/>
              <a:ext cx="38425" cy="51225"/>
            </a:xfrm>
            <a:custGeom>
              <a:rect b="b" l="l" r="r" t="t"/>
              <a:pathLst>
                <a:path extrusionOk="0" h="2049" w="1537">
                  <a:moveTo>
                    <a:pt x="63" y="0"/>
                  </a:moveTo>
                  <a:cubicBezTo>
                    <a:pt x="8" y="0"/>
                    <a:pt x="3" y="59"/>
                    <a:pt x="3" y="96"/>
                  </a:cubicBezTo>
                  <a:cubicBezTo>
                    <a:pt x="1" y="189"/>
                    <a:pt x="5" y="282"/>
                    <a:pt x="12" y="375"/>
                  </a:cubicBezTo>
                  <a:cubicBezTo>
                    <a:pt x="101" y="1157"/>
                    <a:pt x="721" y="1961"/>
                    <a:pt x="1536" y="2048"/>
                  </a:cubicBezTo>
                  <a:cubicBezTo>
                    <a:pt x="867" y="1896"/>
                    <a:pt x="299" y="1150"/>
                    <a:pt x="164" y="537"/>
                  </a:cubicBezTo>
                  <a:cubicBezTo>
                    <a:pt x="134" y="410"/>
                    <a:pt x="130" y="328"/>
                    <a:pt x="126" y="176"/>
                  </a:cubicBezTo>
                  <a:cubicBezTo>
                    <a:pt x="119" y="121"/>
                    <a:pt x="154" y="32"/>
                    <a:pt x="90" y="4"/>
                  </a:cubicBezTo>
                  <a:cubicBezTo>
                    <a:pt x="80" y="2"/>
                    <a:pt x="71" y="0"/>
                    <a:pt x="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59"/>
            <p:cNvSpPr/>
            <p:nvPr/>
          </p:nvSpPr>
          <p:spPr>
            <a:xfrm>
              <a:off x="6915375" y="2659175"/>
              <a:ext cx="33450" cy="44175"/>
            </a:xfrm>
            <a:custGeom>
              <a:rect b="b" l="l" r="r" t="t"/>
              <a:pathLst>
                <a:path extrusionOk="0" h="1767" w="1338">
                  <a:moveTo>
                    <a:pt x="103" y="0"/>
                  </a:moveTo>
                  <a:cubicBezTo>
                    <a:pt x="63" y="0"/>
                    <a:pt x="52" y="40"/>
                    <a:pt x="49" y="67"/>
                  </a:cubicBezTo>
                  <a:cubicBezTo>
                    <a:pt x="48" y="71"/>
                    <a:pt x="47" y="81"/>
                    <a:pt x="45" y="87"/>
                  </a:cubicBezTo>
                  <a:cubicBezTo>
                    <a:pt x="36" y="125"/>
                    <a:pt x="37" y="135"/>
                    <a:pt x="29" y="200"/>
                  </a:cubicBezTo>
                  <a:cubicBezTo>
                    <a:pt x="0" y="927"/>
                    <a:pt x="620" y="1657"/>
                    <a:pt x="1337" y="1766"/>
                  </a:cubicBezTo>
                  <a:cubicBezTo>
                    <a:pt x="929" y="1652"/>
                    <a:pt x="632" y="1334"/>
                    <a:pt x="418" y="1026"/>
                  </a:cubicBezTo>
                  <a:cubicBezTo>
                    <a:pt x="274" y="843"/>
                    <a:pt x="181" y="570"/>
                    <a:pt x="162" y="393"/>
                  </a:cubicBezTo>
                  <a:cubicBezTo>
                    <a:pt x="152" y="310"/>
                    <a:pt x="152" y="227"/>
                    <a:pt x="157" y="144"/>
                  </a:cubicBezTo>
                  <a:cubicBezTo>
                    <a:pt x="155" y="99"/>
                    <a:pt x="182" y="25"/>
                    <a:pt x="127" y="4"/>
                  </a:cubicBezTo>
                  <a:cubicBezTo>
                    <a:pt x="118" y="2"/>
                    <a:pt x="110" y="0"/>
                    <a:pt x="1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59"/>
            <p:cNvSpPr/>
            <p:nvPr/>
          </p:nvSpPr>
          <p:spPr>
            <a:xfrm>
              <a:off x="6927200" y="2650125"/>
              <a:ext cx="33075" cy="49325"/>
            </a:xfrm>
            <a:custGeom>
              <a:rect b="b" l="l" r="r" t="t"/>
              <a:pathLst>
                <a:path extrusionOk="0" h="1973" w="1323">
                  <a:moveTo>
                    <a:pt x="73" y="0"/>
                  </a:moveTo>
                  <a:cubicBezTo>
                    <a:pt x="35" y="0"/>
                    <a:pt x="0" y="38"/>
                    <a:pt x="8" y="83"/>
                  </a:cubicBezTo>
                  <a:cubicBezTo>
                    <a:pt x="33" y="530"/>
                    <a:pt x="220" y="959"/>
                    <a:pt x="481" y="1318"/>
                  </a:cubicBezTo>
                  <a:cubicBezTo>
                    <a:pt x="704" y="1605"/>
                    <a:pt x="991" y="1823"/>
                    <a:pt x="1322" y="1973"/>
                  </a:cubicBezTo>
                  <a:cubicBezTo>
                    <a:pt x="703" y="1615"/>
                    <a:pt x="229" y="833"/>
                    <a:pt x="141" y="189"/>
                  </a:cubicBezTo>
                  <a:cubicBezTo>
                    <a:pt x="137" y="157"/>
                    <a:pt x="133" y="125"/>
                    <a:pt x="133" y="93"/>
                  </a:cubicBezTo>
                  <a:cubicBezTo>
                    <a:pt x="133" y="68"/>
                    <a:pt x="137" y="38"/>
                    <a:pt x="115" y="18"/>
                  </a:cubicBezTo>
                  <a:cubicBezTo>
                    <a:pt x="102" y="6"/>
                    <a:pt x="88" y="0"/>
                    <a:pt x="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59"/>
            <p:cNvSpPr/>
            <p:nvPr/>
          </p:nvSpPr>
          <p:spPr>
            <a:xfrm>
              <a:off x="6930950" y="2649900"/>
              <a:ext cx="24875" cy="42925"/>
            </a:xfrm>
            <a:custGeom>
              <a:rect b="b" l="l" r="r" t="t"/>
              <a:pathLst>
                <a:path extrusionOk="0" h="1717" w="995">
                  <a:moveTo>
                    <a:pt x="74" y="1"/>
                  </a:moveTo>
                  <a:cubicBezTo>
                    <a:pt x="52" y="1"/>
                    <a:pt x="30" y="11"/>
                    <a:pt x="19" y="31"/>
                  </a:cubicBezTo>
                  <a:cubicBezTo>
                    <a:pt x="0" y="73"/>
                    <a:pt x="24" y="124"/>
                    <a:pt x="28" y="169"/>
                  </a:cubicBezTo>
                  <a:cubicBezTo>
                    <a:pt x="49" y="284"/>
                    <a:pt x="75" y="397"/>
                    <a:pt x="112" y="506"/>
                  </a:cubicBezTo>
                  <a:cubicBezTo>
                    <a:pt x="276" y="985"/>
                    <a:pt x="606" y="1397"/>
                    <a:pt x="994" y="1716"/>
                  </a:cubicBezTo>
                  <a:cubicBezTo>
                    <a:pt x="786" y="1508"/>
                    <a:pt x="634" y="1266"/>
                    <a:pt x="481" y="1009"/>
                  </a:cubicBezTo>
                  <a:cubicBezTo>
                    <a:pt x="321" y="714"/>
                    <a:pt x="205" y="468"/>
                    <a:pt x="149" y="137"/>
                  </a:cubicBezTo>
                  <a:lnTo>
                    <a:pt x="149" y="137"/>
                  </a:lnTo>
                  <a:cubicBezTo>
                    <a:pt x="151" y="140"/>
                    <a:pt x="152" y="143"/>
                    <a:pt x="153" y="146"/>
                  </a:cubicBezTo>
                  <a:cubicBezTo>
                    <a:pt x="183" y="221"/>
                    <a:pt x="214" y="294"/>
                    <a:pt x="248" y="367"/>
                  </a:cubicBezTo>
                  <a:cubicBezTo>
                    <a:pt x="374" y="645"/>
                    <a:pt x="508" y="922"/>
                    <a:pt x="678" y="1179"/>
                  </a:cubicBezTo>
                  <a:cubicBezTo>
                    <a:pt x="522" y="835"/>
                    <a:pt x="409" y="455"/>
                    <a:pt x="266" y="95"/>
                  </a:cubicBezTo>
                  <a:cubicBezTo>
                    <a:pt x="264" y="82"/>
                    <a:pt x="244" y="40"/>
                    <a:pt x="204" y="40"/>
                  </a:cubicBezTo>
                  <a:cubicBezTo>
                    <a:pt x="195" y="40"/>
                    <a:pt x="184" y="43"/>
                    <a:pt x="171" y="49"/>
                  </a:cubicBezTo>
                  <a:cubicBezTo>
                    <a:pt x="152" y="59"/>
                    <a:pt x="143" y="78"/>
                    <a:pt x="141" y="97"/>
                  </a:cubicBezTo>
                  <a:cubicBezTo>
                    <a:pt x="141" y="94"/>
                    <a:pt x="140" y="93"/>
                    <a:pt x="140" y="90"/>
                  </a:cubicBezTo>
                  <a:cubicBezTo>
                    <a:pt x="128" y="43"/>
                    <a:pt x="148" y="62"/>
                    <a:pt x="117" y="18"/>
                  </a:cubicBezTo>
                  <a:cubicBezTo>
                    <a:pt x="105" y="6"/>
                    <a:pt x="90" y="1"/>
                    <a:pt x="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59"/>
            <p:cNvSpPr/>
            <p:nvPr/>
          </p:nvSpPr>
          <p:spPr>
            <a:xfrm>
              <a:off x="6944000" y="2616175"/>
              <a:ext cx="50600" cy="49675"/>
            </a:xfrm>
            <a:custGeom>
              <a:rect b="b" l="l" r="r" t="t"/>
              <a:pathLst>
                <a:path extrusionOk="0" h="1987" w="2024">
                  <a:moveTo>
                    <a:pt x="1" y="0"/>
                  </a:moveTo>
                  <a:cubicBezTo>
                    <a:pt x="232" y="154"/>
                    <a:pt x="493" y="259"/>
                    <a:pt x="727" y="408"/>
                  </a:cubicBezTo>
                  <a:cubicBezTo>
                    <a:pt x="1061" y="622"/>
                    <a:pt x="1334" y="833"/>
                    <a:pt x="1534" y="1096"/>
                  </a:cubicBezTo>
                  <a:cubicBezTo>
                    <a:pt x="1386" y="931"/>
                    <a:pt x="1214" y="787"/>
                    <a:pt x="1030" y="665"/>
                  </a:cubicBezTo>
                  <a:cubicBezTo>
                    <a:pt x="757" y="480"/>
                    <a:pt x="446" y="365"/>
                    <a:pt x="158" y="207"/>
                  </a:cubicBezTo>
                  <a:lnTo>
                    <a:pt x="158" y="207"/>
                  </a:lnTo>
                  <a:cubicBezTo>
                    <a:pt x="805" y="674"/>
                    <a:pt x="1451" y="969"/>
                    <a:pt x="1781" y="1698"/>
                  </a:cubicBezTo>
                  <a:cubicBezTo>
                    <a:pt x="1788" y="1727"/>
                    <a:pt x="1815" y="1745"/>
                    <a:pt x="1841" y="1746"/>
                  </a:cubicBezTo>
                  <a:cubicBezTo>
                    <a:pt x="1849" y="1776"/>
                    <a:pt x="1856" y="1806"/>
                    <a:pt x="1864" y="1837"/>
                  </a:cubicBezTo>
                  <a:cubicBezTo>
                    <a:pt x="1881" y="1883"/>
                    <a:pt x="1872" y="1948"/>
                    <a:pt x="1916" y="1978"/>
                  </a:cubicBezTo>
                  <a:cubicBezTo>
                    <a:pt x="1927" y="1984"/>
                    <a:pt x="1938" y="1986"/>
                    <a:pt x="1949" y="1986"/>
                  </a:cubicBezTo>
                  <a:cubicBezTo>
                    <a:pt x="1994" y="1986"/>
                    <a:pt x="2024" y="1934"/>
                    <a:pt x="2004" y="1884"/>
                  </a:cubicBezTo>
                  <a:cubicBezTo>
                    <a:pt x="1973" y="1726"/>
                    <a:pt x="1928" y="1584"/>
                    <a:pt x="1876" y="1452"/>
                  </a:cubicBezTo>
                  <a:lnTo>
                    <a:pt x="1876" y="1452"/>
                  </a:lnTo>
                  <a:cubicBezTo>
                    <a:pt x="1878" y="1453"/>
                    <a:pt x="1881" y="1453"/>
                    <a:pt x="1883" y="1453"/>
                  </a:cubicBezTo>
                  <a:cubicBezTo>
                    <a:pt x="1918" y="1453"/>
                    <a:pt x="1955" y="1420"/>
                    <a:pt x="1942" y="1379"/>
                  </a:cubicBezTo>
                  <a:cubicBezTo>
                    <a:pt x="1820" y="912"/>
                    <a:pt x="1472" y="519"/>
                    <a:pt x="1056" y="285"/>
                  </a:cubicBezTo>
                  <a:cubicBezTo>
                    <a:pt x="787" y="130"/>
                    <a:pt x="480" y="71"/>
                    <a:pt x="182" y="3"/>
                  </a:cubicBezTo>
                  <a:lnTo>
                    <a:pt x="182" y="3"/>
                  </a:lnTo>
                  <a:cubicBezTo>
                    <a:pt x="819" y="216"/>
                    <a:pt x="1467" y="591"/>
                    <a:pt x="1737" y="1175"/>
                  </a:cubicBezTo>
                  <a:cubicBezTo>
                    <a:pt x="1512" y="805"/>
                    <a:pt x="1174" y="537"/>
                    <a:pt x="726" y="308"/>
                  </a:cubicBezTo>
                  <a:cubicBezTo>
                    <a:pt x="490" y="189"/>
                    <a:pt x="231" y="119"/>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59"/>
            <p:cNvSpPr/>
            <p:nvPr/>
          </p:nvSpPr>
          <p:spPr>
            <a:xfrm>
              <a:off x="6973225" y="2569625"/>
              <a:ext cx="11475" cy="49150"/>
            </a:xfrm>
            <a:custGeom>
              <a:rect b="b" l="l" r="r" t="t"/>
              <a:pathLst>
                <a:path extrusionOk="0" h="1966" w="459">
                  <a:moveTo>
                    <a:pt x="278" y="1"/>
                  </a:moveTo>
                  <a:cubicBezTo>
                    <a:pt x="257" y="1"/>
                    <a:pt x="236" y="11"/>
                    <a:pt x="225" y="31"/>
                  </a:cubicBezTo>
                  <a:cubicBezTo>
                    <a:pt x="42" y="327"/>
                    <a:pt x="0" y="689"/>
                    <a:pt x="37" y="1031"/>
                  </a:cubicBezTo>
                  <a:cubicBezTo>
                    <a:pt x="76" y="1255"/>
                    <a:pt x="146" y="1475"/>
                    <a:pt x="243" y="1680"/>
                  </a:cubicBezTo>
                  <a:cubicBezTo>
                    <a:pt x="195" y="1554"/>
                    <a:pt x="170" y="1407"/>
                    <a:pt x="155" y="1287"/>
                  </a:cubicBezTo>
                  <a:cubicBezTo>
                    <a:pt x="133" y="1140"/>
                    <a:pt x="120" y="945"/>
                    <a:pt x="139" y="779"/>
                  </a:cubicBezTo>
                  <a:cubicBezTo>
                    <a:pt x="158" y="581"/>
                    <a:pt x="188" y="378"/>
                    <a:pt x="283" y="185"/>
                  </a:cubicBezTo>
                  <a:lnTo>
                    <a:pt x="283" y="185"/>
                  </a:lnTo>
                  <a:cubicBezTo>
                    <a:pt x="283" y="186"/>
                    <a:pt x="283" y="187"/>
                    <a:pt x="283" y="188"/>
                  </a:cubicBezTo>
                  <a:cubicBezTo>
                    <a:pt x="249" y="302"/>
                    <a:pt x="225" y="418"/>
                    <a:pt x="210" y="537"/>
                  </a:cubicBezTo>
                  <a:cubicBezTo>
                    <a:pt x="146" y="1022"/>
                    <a:pt x="225" y="1528"/>
                    <a:pt x="446" y="1965"/>
                  </a:cubicBezTo>
                  <a:cubicBezTo>
                    <a:pt x="334" y="1647"/>
                    <a:pt x="318" y="1377"/>
                    <a:pt x="310" y="1044"/>
                  </a:cubicBezTo>
                  <a:cubicBezTo>
                    <a:pt x="309" y="715"/>
                    <a:pt x="324" y="467"/>
                    <a:pt x="424" y="160"/>
                  </a:cubicBezTo>
                  <a:cubicBezTo>
                    <a:pt x="439" y="98"/>
                    <a:pt x="459" y="109"/>
                    <a:pt x="455" y="50"/>
                  </a:cubicBezTo>
                  <a:cubicBezTo>
                    <a:pt x="447" y="22"/>
                    <a:pt x="421" y="4"/>
                    <a:pt x="393" y="4"/>
                  </a:cubicBezTo>
                  <a:cubicBezTo>
                    <a:pt x="383" y="4"/>
                    <a:pt x="372" y="7"/>
                    <a:pt x="362" y="13"/>
                  </a:cubicBezTo>
                  <a:cubicBezTo>
                    <a:pt x="352" y="20"/>
                    <a:pt x="344" y="30"/>
                    <a:pt x="338" y="42"/>
                  </a:cubicBezTo>
                  <a:cubicBezTo>
                    <a:pt x="330" y="16"/>
                    <a:pt x="304" y="1"/>
                    <a:pt x="2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59"/>
            <p:cNvSpPr/>
            <p:nvPr/>
          </p:nvSpPr>
          <p:spPr>
            <a:xfrm>
              <a:off x="6914850" y="2529950"/>
              <a:ext cx="40000" cy="15850"/>
            </a:xfrm>
            <a:custGeom>
              <a:rect b="b" l="l" r="r" t="t"/>
              <a:pathLst>
                <a:path extrusionOk="0" h="634" w="1600">
                  <a:moveTo>
                    <a:pt x="684" y="0"/>
                  </a:moveTo>
                  <a:cubicBezTo>
                    <a:pt x="619" y="0"/>
                    <a:pt x="554" y="7"/>
                    <a:pt x="491" y="19"/>
                  </a:cubicBezTo>
                  <a:cubicBezTo>
                    <a:pt x="295" y="59"/>
                    <a:pt x="138" y="184"/>
                    <a:pt x="1" y="320"/>
                  </a:cubicBezTo>
                  <a:cubicBezTo>
                    <a:pt x="129" y="219"/>
                    <a:pt x="263" y="134"/>
                    <a:pt x="416" y="101"/>
                  </a:cubicBezTo>
                  <a:cubicBezTo>
                    <a:pt x="461" y="92"/>
                    <a:pt x="509" y="88"/>
                    <a:pt x="559" y="88"/>
                  </a:cubicBezTo>
                  <a:cubicBezTo>
                    <a:pt x="725" y="88"/>
                    <a:pt x="906" y="135"/>
                    <a:pt x="1032" y="199"/>
                  </a:cubicBezTo>
                  <a:cubicBezTo>
                    <a:pt x="1082" y="225"/>
                    <a:pt x="1123" y="252"/>
                    <a:pt x="1157" y="275"/>
                  </a:cubicBezTo>
                  <a:cubicBezTo>
                    <a:pt x="1077" y="245"/>
                    <a:pt x="990" y="224"/>
                    <a:pt x="902" y="219"/>
                  </a:cubicBezTo>
                  <a:cubicBezTo>
                    <a:pt x="887" y="218"/>
                    <a:pt x="871" y="218"/>
                    <a:pt x="856" y="218"/>
                  </a:cubicBezTo>
                  <a:cubicBezTo>
                    <a:pt x="699" y="218"/>
                    <a:pt x="538" y="243"/>
                    <a:pt x="398" y="317"/>
                  </a:cubicBezTo>
                  <a:cubicBezTo>
                    <a:pt x="482" y="286"/>
                    <a:pt x="581" y="274"/>
                    <a:pt x="676" y="274"/>
                  </a:cubicBezTo>
                  <a:cubicBezTo>
                    <a:pt x="739" y="274"/>
                    <a:pt x="801" y="279"/>
                    <a:pt x="857" y="287"/>
                  </a:cubicBezTo>
                  <a:cubicBezTo>
                    <a:pt x="1017" y="299"/>
                    <a:pt x="1242" y="425"/>
                    <a:pt x="1418" y="555"/>
                  </a:cubicBezTo>
                  <a:cubicBezTo>
                    <a:pt x="1464" y="587"/>
                    <a:pt x="1477" y="597"/>
                    <a:pt x="1506" y="620"/>
                  </a:cubicBezTo>
                  <a:cubicBezTo>
                    <a:pt x="1507" y="621"/>
                    <a:pt x="1508" y="622"/>
                    <a:pt x="1509" y="622"/>
                  </a:cubicBezTo>
                  <a:lnTo>
                    <a:pt x="1509" y="622"/>
                  </a:lnTo>
                  <a:cubicBezTo>
                    <a:pt x="1508" y="622"/>
                    <a:pt x="1508" y="622"/>
                    <a:pt x="1507" y="621"/>
                  </a:cubicBezTo>
                  <a:lnTo>
                    <a:pt x="1507" y="621"/>
                  </a:lnTo>
                  <a:cubicBezTo>
                    <a:pt x="1517" y="631"/>
                    <a:pt x="1528" y="634"/>
                    <a:pt x="1540" y="634"/>
                  </a:cubicBezTo>
                  <a:cubicBezTo>
                    <a:pt x="1541" y="634"/>
                    <a:pt x="1542" y="634"/>
                    <a:pt x="1543" y="634"/>
                  </a:cubicBezTo>
                  <a:cubicBezTo>
                    <a:pt x="1579" y="634"/>
                    <a:pt x="1600" y="584"/>
                    <a:pt x="1572" y="557"/>
                  </a:cubicBezTo>
                  <a:cubicBezTo>
                    <a:pt x="1512" y="490"/>
                    <a:pt x="1434" y="425"/>
                    <a:pt x="1346" y="369"/>
                  </a:cubicBezTo>
                  <a:cubicBezTo>
                    <a:pt x="1348" y="366"/>
                    <a:pt x="1351" y="364"/>
                    <a:pt x="1353" y="360"/>
                  </a:cubicBezTo>
                  <a:cubicBezTo>
                    <a:pt x="1366" y="325"/>
                    <a:pt x="1355" y="318"/>
                    <a:pt x="1343" y="302"/>
                  </a:cubicBezTo>
                  <a:lnTo>
                    <a:pt x="1343" y="302"/>
                  </a:lnTo>
                  <a:cubicBezTo>
                    <a:pt x="1343" y="303"/>
                    <a:pt x="1343" y="303"/>
                    <a:pt x="1343" y="303"/>
                  </a:cubicBezTo>
                  <a:cubicBezTo>
                    <a:pt x="1344" y="303"/>
                    <a:pt x="1343" y="302"/>
                    <a:pt x="1341" y="299"/>
                  </a:cubicBezTo>
                  <a:lnTo>
                    <a:pt x="1341" y="299"/>
                  </a:lnTo>
                  <a:cubicBezTo>
                    <a:pt x="1341" y="299"/>
                    <a:pt x="1341" y="299"/>
                    <a:pt x="1341" y="299"/>
                  </a:cubicBezTo>
                  <a:cubicBezTo>
                    <a:pt x="1317" y="270"/>
                    <a:pt x="1295" y="239"/>
                    <a:pt x="1270" y="211"/>
                  </a:cubicBezTo>
                  <a:cubicBezTo>
                    <a:pt x="1114" y="67"/>
                    <a:pt x="897" y="0"/>
                    <a:pt x="6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59"/>
            <p:cNvSpPr/>
            <p:nvPr/>
          </p:nvSpPr>
          <p:spPr>
            <a:xfrm>
              <a:off x="6917900" y="2541400"/>
              <a:ext cx="36675" cy="17600"/>
            </a:xfrm>
            <a:custGeom>
              <a:rect b="b" l="l" r="r" t="t"/>
              <a:pathLst>
                <a:path extrusionOk="0" h="704" w="1467">
                  <a:moveTo>
                    <a:pt x="422" y="1"/>
                  </a:moveTo>
                  <a:cubicBezTo>
                    <a:pt x="392" y="1"/>
                    <a:pt x="362" y="3"/>
                    <a:pt x="332" y="6"/>
                  </a:cubicBezTo>
                  <a:cubicBezTo>
                    <a:pt x="216" y="20"/>
                    <a:pt x="81" y="36"/>
                    <a:pt x="0" y="128"/>
                  </a:cubicBezTo>
                  <a:cubicBezTo>
                    <a:pt x="64" y="71"/>
                    <a:pt x="150" y="62"/>
                    <a:pt x="227" y="55"/>
                  </a:cubicBezTo>
                  <a:cubicBezTo>
                    <a:pt x="245" y="54"/>
                    <a:pt x="263" y="54"/>
                    <a:pt x="280" y="54"/>
                  </a:cubicBezTo>
                  <a:cubicBezTo>
                    <a:pt x="448" y="54"/>
                    <a:pt x="595" y="94"/>
                    <a:pt x="734" y="166"/>
                  </a:cubicBezTo>
                  <a:cubicBezTo>
                    <a:pt x="939" y="286"/>
                    <a:pt x="1069" y="382"/>
                    <a:pt x="1233" y="541"/>
                  </a:cubicBezTo>
                  <a:cubicBezTo>
                    <a:pt x="1286" y="598"/>
                    <a:pt x="1302" y="621"/>
                    <a:pt x="1332" y="660"/>
                  </a:cubicBezTo>
                  <a:cubicBezTo>
                    <a:pt x="1343" y="678"/>
                    <a:pt x="1357" y="696"/>
                    <a:pt x="1378" y="701"/>
                  </a:cubicBezTo>
                  <a:cubicBezTo>
                    <a:pt x="1383" y="703"/>
                    <a:pt x="1389" y="703"/>
                    <a:pt x="1394" y="703"/>
                  </a:cubicBezTo>
                  <a:cubicBezTo>
                    <a:pt x="1421" y="703"/>
                    <a:pt x="1449" y="684"/>
                    <a:pt x="1455" y="658"/>
                  </a:cubicBezTo>
                  <a:cubicBezTo>
                    <a:pt x="1467" y="618"/>
                    <a:pt x="1434" y="590"/>
                    <a:pt x="1413" y="561"/>
                  </a:cubicBezTo>
                  <a:cubicBezTo>
                    <a:pt x="1383" y="521"/>
                    <a:pt x="1351" y="484"/>
                    <a:pt x="1316" y="448"/>
                  </a:cubicBezTo>
                  <a:cubicBezTo>
                    <a:pt x="1076" y="216"/>
                    <a:pt x="765" y="1"/>
                    <a:pt x="4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59"/>
            <p:cNvSpPr/>
            <p:nvPr/>
          </p:nvSpPr>
          <p:spPr>
            <a:xfrm>
              <a:off x="6921050" y="2544450"/>
              <a:ext cx="30900" cy="18050"/>
            </a:xfrm>
            <a:custGeom>
              <a:rect b="b" l="l" r="r" t="t"/>
              <a:pathLst>
                <a:path extrusionOk="0" h="722" w="1236">
                  <a:moveTo>
                    <a:pt x="102" y="0"/>
                  </a:moveTo>
                  <a:cubicBezTo>
                    <a:pt x="68" y="0"/>
                    <a:pt x="35" y="1"/>
                    <a:pt x="1" y="4"/>
                  </a:cubicBezTo>
                  <a:cubicBezTo>
                    <a:pt x="435" y="18"/>
                    <a:pt x="726" y="279"/>
                    <a:pt x="1023" y="584"/>
                  </a:cubicBezTo>
                  <a:cubicBezTo>
                    <a:pt x="1067" y="624"/>
                    <a:pt x="1098" y="684"/>
                    <a:pt x="1146" y="716"/>
                  </a:cubicBezTo>
                  <a:cubicBezTo>
                    <a:pt x="1154" y="720"/>
                    <a:pt x="1162" y="722"/>
                    <a:pt x="1170" y="722"/>
                  </a:cubicBezTo>
                  <a:cubicBezTo>
                    <a:pt x="1203" y="722"/>
                    <a:pt x="1235" y="693"/>
                    <a:pt x="1234" y="658"/>
                  </a:cubicBezTo>
                  <a:cubicBezTo>
                    <a:pt x="1229" y="608"/>
                    <a:pt x="1179" y="577"/>
                    <a:pt x="1150" y="537"/>
                  </a:cubicBezTo>
                  <a:cubicBezTo>
                    <a:pt x="1058" y="430"/>
                    <a:pt x="949" y="339"/>
                    <a:pt x="836" y="255"/>
                  </a:cubicBezTo>
                  <a:cubicBezTo>
                    <a:pt x="729" y="177"/>
                    <a:pt x="616" y="105"/>
                    <a:pt x="490" y="62"/>
                  </a:cubicBezTo>
                  <a:cubicBezTo>
                    <a:pt x="365" y="22"/>
                    <a:pt x="233" y="0"/>
                    <a:pt x="1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59"/>
            <p:cNvSpPr/>
            <p:nvPr/>
          </p:nvSpPr>
          <p:spPr>
            <a:xfrm>
              <a:off x="6921075" y="2547350"/>
              <a:ext cx="27400" cy="16200"/>
            </a:xfrm>
            <a:custGeom>
              <a:rect b="b" l="l" r="r" t="t"/>
              <a:pathLst>
                <a:path extrusionOk="0" h="648" w="1096">
                  <a:moveTo>
                    <a:pt x="124" y="0"/>
                  </a:moveTo>
                  <a:cubicBezTo>
                    <a:pt x="84" y="0"/>
                    <a:pt x="43" y="4"/>
                    <a:pt x="1" y="12"/>
                  </a:cubicBezTo>
                  <a:cubicBezTo>
                    <a:pt x="14" y="11"/>
                    <a:pt x="28" y="11"/>
                    <a:pt x="41" y="11"/>
                  </a:cubicBezTo>
                  <a:cubicBezTo>
                    <a:pt x="197" y="11"/>
                    <a:pt x="336" y="76"/>
                    <a:pt x="464" y="167"/>
                  </a:cubicBezTo>
                  <a:cubicBezTo>
                    <a:pt x="618" y="271"/>
                    <a:pt x="733" y="368"/>
                    <a:pt x="874" y="512"/>
                  </a:cubicBezTo>
                  <a:cubicBezTo>
                    <a:pt x="921" y="554"/>
                    <a:pt x="957" y="609"/>
                    <a:pt x="1008" y="642"/>
                  </a:cubicBezTo>
                  <a:cubicBezTo>
                    <a:pt x="1016" y="646"/>
                    <a:pt x="1024" y="648"/>
                    <a:pt x="1032" y="648"/>
                  </a:cubicBezTo>
                  <a:cubicBezTo>
                    <a:pt x="1064" y="648"/>
                    <a:pt x="1095" y="619"/>
                    <a:pt x="1094" y="586"/>
                  </a:cubicBezTo>
                  <a:cubicBezTo>
                    <a:pt x="1094" y="563"/>
                    <a:pt x="1081" y="545"/>
                    <a:pt x="1066" y="530"/>
                  </a:cubicBezTo>
                  <a:cubicBezTo>
                    <a:pt x="970" y="432"/>
                    <a:pt x="870" y="339"/>
                    <a:pt x="759" y="259"/>
                  </a:cubicBezTo>
                  <a:cubicBezTo>
                    <a:pt x="559" y="124"/>
                    <a:pt x="357" y="0"/>
                    <a:pt x="1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59"/>
            <p:cNvSpPr/>
            <p:nvPr/>
          </p:nvSpPr>
          <p:spPr>
            <a:xfrm>
              <a:off x="6921425" y="2538575"/>
              <a:ext cx="36450" cy="19500"/>
            </a:xfrm>
            <a:custGeom>
              <a:rect b="b" l="l" r="r" t="t"/>
              <a:pathLst>
                <a:path extrusionOk="0" h="780" w="1458">
                  <a:moveTo>
                    <a:pt x="453" y="1"/>
                  </a:moveTo>
                  <a:cubicBezTo>
                    <a:pt x="298" y="1"/>
                    <a:pt x="142" y="34"/>
                    <a:pt x="0" y="96"/>
                  </a:cubicBezTo>
                  <a:cubicBezTo>
                    <a:pt x="101" y="68"/>
                    <a:pt x="203" y="55"/>
                    <a:pt x="303" y="55"/>
                  </a:cubicBezTo>
                  <a:cubicBezTo>
                    <a:pt x="585" y="55"/>
                    <a:pt x="850" y="162"/>
                    <a:pt x="1031" y="350"/>
                  </a:cubicBezTo>
                  <a:cubicBezTo>
                    <a:pt x="1146" y="462"/>
                    <a:pt x="1200" y="525"/>
                    <a:pt x="1279" y="649"/>
                  </a:cubicBezTo>
                  <a:cubicBezTo>
                    <a:pt x="1311" y="689"/>
                    <a:pt x="1329" y="759"/>
                    <a:pt x="1378" y="777"/>
                  </a:cubicBezTo>
                  <a:cubicBezTo>
                    <a:pt x="1384" y="779"/>
                    <a:pt x="1389" y="779"/>
                    <a:pt x="1395" y="779"/>
                  </a:cubicBezTo>
                  <a:cubicBezTo>
                    <a:pt x="1428" y="779"/>
                    <a:pt x="1458" y="751"/>
                    <a:pt x="1458" y="718"/>
                  </a:cubicBezTo>
                  <a:cubicBezTo>
                    <a:pt x="1442" y="649"/>
                    <a:pt x="1388" y="593"/>
                    <a:pt x="1353" y="533"/>
                  </a:cubicBezTo>
                  <a:cubicBezTo>
                    <a:pt x="1222" y="343"/>
                    <a:pt x="1052" y="165"/>
                    <a:pt x="837" y="75"/>
                  </a:cubicBezTo>
                  <a:cubicBezTo>
                    <a:pt x="715" y="24"/>
                    <a:pt x="584" y="1"/>
                    <a:pt x="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59"/>
            <p:cNvSpPr/>
            <p:nvPr/>
          </p:nvSpPr>
          <p:spPr>
            <a:xfrm>
              <a:off x="6904000" y="2622975"/>
              <a:ext cx="28200" cy="12300"/>
            </a:xfrm>
            <a:custGeom>
              <a:rect b="b" l="l" r="r" t="t"/>
              <a:pathLst>
                <a:path extrusionOk="0" h="492" w="1128">
                  <a:moveTo>
                    <a:pt x="116" y="0"/>
                  </a:moveTo>
                  <a:lnTo>
                    <a:pt x="116" y="0"/>
                  </a:lnTo>
                  <a:cubicBezTo>
                    <a:pt x="263" y="74"/>
                    <a:pt x="414" y="149"/>
                    <a:pt x="567" y="217"/>
                  </a:cubicBezTo>
                  <a:cubicBezTo>
                    <a:pt x="371" y="159"/>
                    <a:pt x="179" y="93"/>
                    <a:pt x="0" y="10"/>
                  </a:cubicBezTo>
                  <a:lnTo>
                    <a:pt x="0" y="10"/>
                  </a:lnTo>
                  <a:cubicBezTo>
                    <a:pt x="144" y="108"/>
                    <a:pt x="361" y="223"/>
                    <a:pt x="565" y="313"/>
                  </a:cubicBezTo>
                  <a:cubicBezTo>
                    <a:pt x="384" y="257"/>
                    <a:pt x="221" y="190"/>
                    <a:pt x="45" y="110"/>
                  </a:cubicBezTo>
                  <a:lnTo>
                    <a:pt x="45" y="110"/>
                  </a:lnTo>
                  <a:cubicBezTo>
                    <a:pt x="270" y="279"/>
                    <a:pt x="518" y="416"/>
                    <a:pt x="791" y="488"/>
                  </a:cubicBezTo>
                  <a:cubicBezTo>
                    <a:pt x="797" y="490"/>
                    <a:pt x="802" y="491"/>
                    <a:pt x="808" y="491"/>
                  </a:cubicBezTo>
                  <a:cubicBezTo>
                    <a:pt x="839" y="491"/>
                    <a:pt x="865" y="462"/>
                    <a:pt x="862" y="432"/>
                  </a:cubicBezTo>
                  <a:lnTo>
                    <a:pt x="862" y="432"/>
                  </a:lnTo>
                  <a:cubicBezTo>
                    <a:pt x="947" y="460"/>
                    <a:pt x="1018" y="478"/>
                    <a:pt x="1063" y="481"/>
                  </a:cubicBezTo>
                  <a:cubicBezTo>
                    <a:pt x="1120" y="478"/>
                    <a:pt x="1128" y="398"/>
                    <a:pt x="1085" y="373"/>
                  </a:cubicBezTo>
                  <a:cubicBezTo>
                    <a:pt x="1085" y="373"/>
                    <a:pt x="1084" y="373"/>
                    <a:pt x="1084" y="372"/>
                  </a:cubicBezTo>
                  <a:cubicBezTo>
                    <a:pt x="1075" y="368"/>
                    <a:pt x="1062" y="363"/>
                    <a:pt x="1062" y="363"/>
                  </a:cubicBezTo>
                  <a:lnTo>
                    <a:pt x="1062" y="363"/>
                  </a:lnTo>
                  <a:cubicBezTo>
                    <a:pt x="1061" y="363"/>
                    <a:pt x="1065" y="364"/>
                    <a:pt x="1074" y="368"/>
                  </a:cubicBezTo>
                  <a:cubicBezTo>
                    <a:pt x="1064" y="366"/>
                    <a:pt x="1054" y="362"/>
                    <a:pt x="1043" y="360"/>
                  </a:cubicBezTo>
                  <a:cubicBezTo>
                    <a:pt x="1058" y="339"/>
                    <a:pt x="1056" y="309"/>
                    <a:pt x="1038" y="291"/>
                  </a:cubicBezTo>
                  <a:cubicBezTo>
                    <a:pt x="1032" y="275"/>
                    <a:pt x="951" y="252"/>
                    <a:pt x="837" y="216"/>
                  </a:cubicBezTo>
                  <a:cubicBezTo>
                    <a:pt x="600" y="133"/>
                    <a:pt x="354" y="73"/>
                    <a:pt x="1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59"/>
            <p:cNvSpPr/>
            <p:nvPr/>
          </p:nvSpPr>
          <p:spPr>
            <a:xfrm>
              <a:off x="6910625" y="2622550"/>
              <a:ext cx="17400" cy="6100"/>
            </a:xfrm>
            <a:custGeom>
              <a:rect b="b" l="l" r="r" t="t"/>
              <a:pathLst>
                <a:path extrusionOk="0" h="244" w="696">
                  <a:moveTo>
                    <a:pt x="1" y="1"/>
                  </a:moveTo>
                  <a:cubicBezTo>
                    <a:pt x="190" y="84"/>
                    <a:pt x="384" y="164"/>
                    <a:pt x="583" y="228"/>
                  </a:cubicBezTo>
                  <a:cubicBezTo>
                    <a:pt x="602" y="233"/>
                    <a:pt x="621" y="243"/>
                    <a:pt x="641" y="243"/>
                  </a:cubicBezTo>
                  <a:cubicBezTo>
                    <a:pt x="643" y="243"/>
                    <a:pt x="645" y="243"/>
                    <a:pt x="647" y="243"/>
                  </a:cubicBezTo>
                  <a:cubicBezTo>
                    <a:pt x="677" y="241"/>
                    <a:pt x="696" y="202"/>
                    <a:pt x="681" y="176"/>
                  </a:cubicBezTo>
                  <a:cubicBezTo>
                    <a:pt x="656" y="147"/>
                    <a:pt x="661" y="158"/>
                    <a:pt x="621" y="145"/>
                  </a:cubicBezTo>
                  <a:cubicBezTo>
                    <a:pt x="417" y="85"/>
                    <a:pt x="208" y="4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59"/>
            <p:cNvSpPr/>
            <p:nvPr/>
          </p:nvSpPr>
          <p:spPr>
            <a:xfrm>
              <a:off x="6914750" y="2621975"/>
              <a:ext cx="12050" cy="3950"/>
            </a:xfrm>
            <a:custGeom>
              <a:rect b="b" l="l" r="r" t="t"/>
              <a:pathLst>
                <a:path extrusionOk="0" h="158" w="482">
                  <a:moveTo>
                    <a:pt x="1" y="0"/>
                  </a:moveTo>
                  <a:lnTo>
                    <a:pt x="1" y="0"/>
                  </a:lnTo>
                  <a:cubicBezTo>
                    <a:pt x="149" y="51"/>
                    <a:pt x="293" y="122"/>
                    <a:pt x="443" y="158"/>
                  </a:cubicBezTo>
                  <a:cubicBezTo>
                    <a:pt x="478" y="155"/>
                    <a:pt x="482" y="101"/>
                    <a:pt x="448" y="93"/>
                  </a:cubicBezTo>
                  <a:cubicBezTo>
                    <a:pt x="303" y="42"/>
                    <a:pt x="151" y="2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59"/>
            <p:cNvSpPr/>
            <p:nvPr/>
          </p:nvSpPr>
          <p:spPr>
            <a:xfrm>
              <a:off x="6916875" y="2621375"/>
              <a:ext cx="8850" cy="1950"/>
            </a:xfrm>
            <a:custGeom>
              <a:rect b="b" l="l" r="r" t="t"/>
              <a:pathLst>
                <a:path extrusionOk="0" h="78" w="354">
                  <a:moveTo>
                    <a:pt x="97" y="1"/>
                  </a:moveTo>
                  <a:cubicBezTo>
                    <a:pt x="65" y="1"/>
                    <a:pt x="32" y="3"/>
                    <a:pt x="0" y="8"/>
                  </a:cubicBezTo>
                  <a:cubicBezTo>
                    <a:pt x="110" y="22"/>
                    <a:pt x="215" y="59"/>
                    <a:pt x="322" y="77"/>
                  </a:cubicBezTo>
                  <a:cubicBezTo>
                    <a:pt x="325" y="77"/>
                    <a:pt x="327" y="77"/>
                    <a:pt x="329" y="77"/>
                  </a:cubicBezTo>
                  <a:cubicBezTo>
                    <a:pt x="342" y="77"/>
                    <a:pt x="353" y="67"/>
                    <a:pt x="353" y="54"/>
                  </a:cubicBezTo>
                  <a:cubicBezTo>
                    <a:pt x="352" y="23"/>
                    <a:pt x="311" y="26"/>
                    <a:pt x="288" y="20"/>
                  </a:cubicBezTo>
                  <a:cubicBezTo>
                    <a:pt x="225" y="9"/>
                    <a:pt x="161" y="1"/>
                    <a:pt x="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59"/>
            <p:cNvSpPr/>
            <p:nvPr/>
          </p:nvSpPr>
          <p:spPr>
            <a:xfrm>
              <a:off x="6917975" y="2620300"/>
              <a:ext cx="3675" cy="525"/>
            </a:xfrm>
            <a:custGeom>
              <a:rect b="b" l="l" r="r" t="t"/>
              <a:pathLst>
                <a:path extrusionOk="0" h="21" w="147">
                  <a:moveTo>
                    <a:pt x="105" y="1"/>
                  </a:moveTo>
                  <a:cubicBezTo>
                    <a:pt x="67" y="1"/>
                    <a:pt x="7" y="11"/>
                    <a:pt x="0" y="15"/>
                  </a:cubicBezTo>
                  <a:cubicBezTo>
                    <a:pt x="5" y="14"/>
                    <a:pt x="10" y="14"/>
                    <a:pt x="15" y="14"/>
                  </a:cubicBezTo>
                  <a:cubicBezTo>
                    <a:pt x="47" y="14"/>
                    <a:pt x="80" y="21"/>
                    <a:pt x="112" y="21"/>
                  </a:cubicBezTo>
                  <a:cubicBezTo>
                    <a:pt x="119" y="21"/>
                    <a:pt x="125" y="20"/>
                    <a:pt x="131" y="20"/>
                  </a:cubicBezTo>
                  <a:cubicBezTo>
                    <a:pt x="147" y="5"/>
                    <a:pt x="131" y="1"/>
                    <a:pt x="1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59"/>
            <p:cNvSpPr/>
            <p:nvPr/>
          </p:nvSpPr>
          <p:spPr>
            <a:xfrm>
              <a:off x="6907000" y="2629025"/>
              <a:ext cx="15375" cy="7750"/>
            </a:xfrm>
            <a:custGeom>
              <a:rect b="b" l="l" r="r" t="t"/>
              <a:pathLst>
                <a:path extrusionOk="0" h="310" w="615">
                  <a:moveTo>
                    <a:pt x="1" y="0"/>
                  </a:moveTo>
                  <a:cubicBezTo>
                    <a:pt x="162" y="135"/>
                    <a:pt x="348" y="248"/>
                    <a:pt x="553" y="308"/>
                  </a:cubicBezTo>
                  <a:cubicBezTo>
                    <a:pt x="556" y="309"/>
                    <a:pt x="560" y="310"/>
                    <a:pt x="563" y="310"/>
                  </a:cubicBezTo>
                  <a:cubicBezTo>
                    <a:pt x="592" y="310"/>
                    <a:pt x="615" y="275"/>
                    <a:pt x="599" y="248"/>
                  </a:cubicBezTo>
                  <a:cubicBezTo>
                    <a:pt x="577" y="223"/>
                    <a:pt x="573" y="233"/>
                    <a:pt x="534" y="213"/>
                  </a:cubicBezTo>
                  <a:cubicBezTo>
                    <a:pt x="341" y="150"/>
                    <a:pt x="178" y="89"/>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59"/>
            <p:cNvSpPr/>
            <p:nvPr/>
          </p:nvSpPr>
          <p:spPr>
            <a:xfrm>
              <a:off x="6907975" y="2632250"/>
              <a:ext cx="10300" cy="5200"/>
            </a:xfrm>
            <a:custGeom>
              <a:rect b="b" l="l" r="r" t="t"/>
              <a:pathLst>
                <a:path extrusionOk="0" h="208" w="412">
                  <a:moveTo>
                    <a:pt x="1" y="0"/>
                  </a:moveTo>
                  <a:lnTo>
                    <a:pt x="1" y="0"/>
                  </a:lnTo>
                  <a:cubicBezTo>
                    <a:pt x="118" y="79"/>
                    <a:pt x="233" y="162"/>
                    <a:pt x="366" y="207"/>
                  </a:cubicBezTo>
                  <a:cubicBezTo>
                    <a:pt x="369" y="207"/>
                    <a:pt x="371" y="208"/>
                    <a:pt x="373" y="208"/>
                  </a:cubicBezTo>
                  <a:cubicBezTo>
                    <a:pt x="411" y="208"/>
                    <a:pt x="408" y="158"/>
                    <a:pt x="385" y="153"/>
                  </a:cubicBezTo>
                  <a:cubicBezTo>
                    <a:pt x="269" y="103"/>
                    <a:pt x="124" y="4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59"/>
            <p:cNvSpPr/>
            <p:nvPr/>
          </p:nvSpPr>
          <p:spPr>
            <a:xfrm>
              <a:off x="6908825" y="2634475"/>
              <a:ext cx="4300" cy="2200"/>
            </a:xfrm>
            <a:custGeom>
              <a:rect b="b" l="l" r="r" t="t"/>
              <a:pathLst>
                <a:path extrusionOk="0" h="88" w="172">
                  <a:moveTo>
                    <a:pt x="1" y="1"/>
                  </a:moveTo>
                  <a:cubicBezTo>
                    <a:pt x="14" y="13"/>
                    <a:pt x="120" y="87"/>
                    <a:pt x="156" y="87"/>
                  </a:cubicBezTo>
                  <a:cubicBezTo>
                    <a:pt x="167" y="87"/>
                    <a:pt x="171" y="81"/>
                    <a:pt x="166" y="64"/>
                  </a:cubicBezTo>
                  <a:cubicBezTo>
                    <a:pt x="111" y="41"/>
                    <a:pt x="54" y="2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59"/>
            <p:cNvSpPr/>
            <p:nvPr/>
          </p:nvSpPr>
          <p:spPr>
            <a:xfrm>
              <a:off x="6993725" y="2707275"/>
              <a:ext cx="22350" cy="6550"/>
            </a:xfrm>
            <a:custGeom>
              <a:rect b="b" l="l" r="r" t="t"/>
              <a:pathLst>
                <a:path extrusionOk="0" h="262" w="894">
                  <a:moveTo>
                    <a:pt x="236" y="1"/>
                  </a:moveTo>
                  <a:cubicBezTo>
                    <a:pt x="218" y="1"/>
                    <a:pt x="201" y="1"/>
                    <a:pt x="184" y="2"/>
                  </a:cubicBezTo>
                  <a:cubicBezTo>
                    <a:pt x="153" y="8"/>
                    <a:pt x="108" y="1"/>
                    <a:pt x="89" y="32"/>
                  </a:cubicBezTo>
                  <a:cubicBezTo>
                    <a:pt x="80" y="47"/>
                    <a:pt x="83" y="66"/>
                    <a:pt x="93" y="79"/>
                  </a:cubicBezTo>
                  <a:cubicBezTo>
                    <a:pt x="70" y="80"/>
                    <a:pt x="46" y="88"/>
                    <a:pt x="37" y="111"/>
                  </a:cubicBezTo>
                  <a:cubicBezTo>
                    <a:pt x="30" y="127"/>
                    <a:pt x="34" y="145"/>
                    <a:pt x="43" y="159"/>
                  </a:cubicBezTo>
                  <a:cubicBezTo>
                    <a:pt x="3" y="172"/>
                    <a:pt x="0" y="233"/>
                    <a:pt x="38" y="252"/>
                  </a:cubicBezTo>
                  <a:cubicBezTo>
                    <a:pt x="75" y="259"/>
                    <a:pt x="112" y="262"/>
                    <a:pt x="150" y="262"/>
                  </a:cubicBezTo>
                  <a:cubicBezTo>
                    <a:pt x="236" y="262"/>
                    <a:pt x="324" y="249"/>
                    <a:pt x="408" y="249"/>
                  </a:cubicBezTo>
                  <a:cubicBezTo>
                    <a:pt x="413" y="249"/>
                    <a:pt x="417" y="249"/>
                    <a:pt x="421" y="249"/>
                  </a:cubicBezTo>
                  <a:cubicBezTo>
                    <a:pt x="474" y="247"/>
                    <a:pt x="526" y="247"/>
                    <a:pt x="579" y="247"/>
                  </a:cubicBezTo>
                  <a:cubicBezTo>
                    <a:pt x="587" y="247"/>
                    <a:pt x="595" y="247"/>
                    <a:pt x="603" y="247"/>
                  </a:cubicBezTo>
                  <a:cubicBezTo>
                    <a:pt x="700" y="247"/>
                    <a:pt x="797" y="247"/>
                    <a:pt x="893" y="237"/>
                  </a:cubicBezTo>
                  <a:cubicBezTo>
                    <a:pt x="725" y="216"/>
                    <a:pt x="551" y="181"/>
                    <a:pt x="376" y="165"/>
                  </a:cubicBezTo>
                  <a:cubicBezTo>
                    <a:pt x="446" y="165"/>
                    <a:pt x="515" y="167"/>
                    <a:pt x="585" y="171"/>
                  </a:cubicBezTo>
                  <a:cubicBezTo>
                    <a:pt x="658" y="178"/>
                    <a:pt x="725" y="177"/>
                    <a:pt x="795" y="199"/>
                  </a:cubicBezTo>
                  <a:cubicBezTo>
                    <a:pt x="713" y="152"/>
                    <a:pt x="617" y="133"/>
                    <a:pt x="525" y="113"/>
                  </a:cubicBezTo>
                  <a:cubicBezTo>
                    <a:pt x="446" y="98"/>
                    <a:pt x="365" y="84"/>
                    <a:pt x="283" y="79"/>
                  </a:cubicBezTo>
                  <a:cubicBezTo>
                    <a:pt x="304" y="78"/>
                    <a:pt x="327" y="78"/>
                    <a:pt x="350" y="78"/>
                  </a:cubicBezTo>
                  <a:cubicBezTo>
                    <a:pt x="474" y="78"/>
                    <a:pt x="620" y="91"/>
                    <a:pt x="724" y="125"/>
                  </a:cubicBezTo>
                  <a:cubicBezTo>
                    <a:pt x="578" y="42"/>
                    <a:pt x="404" y="1"/>
                    <a:pt x="2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59"/>
            <p:cNvSpPr/>
            <p:nvPr/>
          </p:nvSpPr>
          <p:spPr>
            <a:xfrm>
              <a:off x="6998175" y="2705225"/>
              <a:ext cx="12400" cy="3775"/>
            </a:xfrm>
            <a:custGeom>
              <a:rect b="b" l="l" r="r" t="t"/>
              <a:pathLst>
                <a:path extrusionOk="0" h="151" w="496">
                  <a:moveTo>
                    <a:pt x="50" y="0"/>
                  </a:moveTo>
                  <a:cubicBezTo>
                    <a:pt x="42" y="0"/>
                    <a:pt x="35" y="1"/>
                    <a:pt x="28" y="5"/>
                  </a:cubicBezTo>
                  <a:cubicBezTo>
                    <a:pt x="5" y="12"/>
                    <a:pt x="0" y="44"/>
                    <a:pt x="17" y="59"/>
                  </a:cubicBezTo>
                  <a:cubicBezTo>
                    <a:pt x="29" y="69"/>
                    <a:pt x="43" y="71"/>
                    <a:pt x="58" y="71"/>
                  </a:cubicBezTo>
                  <a:cubicBezTo>
                    <a:pt x="69" y="71"/>
                    <a:pt x="80" y="70"/>
                    <a:pt x="91" y="70"/>
                  </a:cubicBezTo>
                  <a:cubicBezTo>
                    <a:pt x="95" y="70"/>
                    <a:pt x="99" y="70"/>
                    <a:pt x="103" y="71"/>
                  </a:cubicBezTo>
                  <a:cubicBezTo>
                    <a:pt x="185" y="75"/>
                    <a:pt x="192" y="78"/>
                    <a:pt x="265" y="89"/>
                  </a:cubicBezTo>
                  <a:cubicBezTo>
                    <a:pt x="342" y="105"/>
                    <a:pt x="424" y="117"/>
                    <a:pt x="496" y="151"/>
                  </a:cubicBezTo>
                  <a:cubicBezTo>
                    <a:pt x="372" y="62"/>
                    <a:pt x="217" y="9"/>
                    <a:pt x="64" y="1"/>
                  </a:cubicBezTo>
                  <a:cubicBezTo>
                    <a:pt x="60" y="1"/>
                    <a:pt x="55" y="0"/>
                    <a:pt x="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59"/>
            <p:cNvSpPr/>
            <p:nvPr/>
          </p:nvSpPr>
          <p:spPr>
            <a:xfrm>
              <a:off x="6999500" y="2703475"/>
              <a:ext cx="8800" cy="3175"/>
            </a:xfrm>
            <a:custGeom>
              <a:rect b="b" l="l" r="r" t="t"/>
              <a:pathLst>
                <a:path extrusionOk="0" h="127" w="352">
                  <a:moveTo>
                    <a:pt x="40" y="1"/>
                  </a:moveTo>
                  <a:lnTo>
                    <a:pt x="40" y="1"/>
                  </a:lnTo>
                  <a:cubicBezTo>
                    <a:pt x="8" y="5"/>
                    <a:pt x="1" y="51"/>
                    <a:pt x="66" y="54"/>
                  </a:cubicBezTo>
                  <a:cubicBezTo>
                    <a:pt x="164" y="70"/>
                    <a:pt x="266" y="82"/>
                    <a:pt x="351" y="126"/>
                  </a:cubicBezTo>
                  <a:cubicBezTo>
                    <a:pt x="263" y="52"/>
                    <a:pt x="152" y="11"/>
                    <a:pt x="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59"/>
            <p:cNvSpPr/>
            <p:nvPr/>
          </p:nvSpPr>
          <p:spPr>
            <a:xfrm>
              <a:off x="7000775" y="2701600"/>
              <a:ext cx="6825" cy="3625"/>
            </a:xfrm>
            <a:custGeom>
              <a:rect b="b" l="l" r="r" t="t"/>
              <a:pathLst>
                <a:path extrusionOk="0" h="145" w="273">
                  <a:moveTo>
                    <a:pt x="32" y="0"/>
                  </a:moveTo>
                  <a:cubicBezTo>
                    <a:pt x="0" y="9"/>
                    <a:pt x="14" y="43"/>
                    <a:pt x="42" y="45"/>
                  </a:cubicBezTo>
                  <a:cubicBezTo>
                    <a:pt x="127" y="75"/>
                    <a:pt x="199" y="93"/>
                    <a:pt x="272" y="145"/>
                  </a:cubicBezTo>
                  <a:cubicBezTo>
                    <a:pt x="210" y="74"/>
                    <a:pt x="123" y="21"/>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59"/>
            <p:cNvSpPr/>
            <p:nvPr/>
          </p:nvSpPr>
          <p:spPr>
            <a:xfrm>
              <a:off x="7003100" y="2700975"/>
              <a:ext cx="2925" cy="2075"/>
            </a:xfrm>
            <a:custGeom>
              <a:rect b="b" l="l" r="r" t="t"/>
              <a:pathLst>
                <a:path extrusionOk="0" h="83" w="117">
                  <a:moveTo>
                    <a:pt x="13" y="0"/>
                  </a:moveTo>
                  <a:cubicBezTo>
                    <a:pt x="10" y="0"/>
                    <a:pt x="8" y="1"/>
                    <a:pt x="6" y="3"/>
                  </a:cubicBezTo>
                  <a:cubicBezTo>
                    <a:pt x="0" y="7"/>
                    <a:pt x="1" y="16"/>
                    <a:pt x="6" y="20"/>
                  </a:cubicBezTo>
                  <a:cubicBezTo>
                    <a:pt x="42" y="41"/>
                    <a:pt x="82" y="56"/>
                    <a:pt x="116" y="82"/>
                  </a:cubicBezTo>
                  <a:cubicBezTo>
                    <a:pt x="91" y="48"/>
                    <a:pt x="55" y="23"/>
                    <a:pt x="19" y="2"/>
                  </a:cubicBezTo>
                  <a:cubicBezTo>
                    <a:pt x="17" y="1"/>
                    <a:pt x="15" y="0"/>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59"/>
            <p:cNvSpPr/>
            <p:nvPr/>
          </p:nvSpPr>
          <p:spPr>
            <a:xfrm>
              <a:off x="6995375" y="2713875"/>
              <a:ext cx="18700" cy="2500"/>
            </a:xfrm>
            <a:custGeom>
              <a:rect b="b" l="l" r="r" t="t"/>
              <a:pathLst>
                <a:path extrusionOk="0" h="100" w="748">
                  <a:moveTo>
                    <a:pt x="64" y="1"/>
                  </a:moveTo>
                  <a:cubicBezTo>
                    <a:pt x="23" y="1"/>
                    <a:pt x="0" y="53"/>
                    <a:pt x="30" y="82"/>
                  </a:cubicBezTo>
                  <a:cubicBezTo>
                    <a:pt x="46" y="96"/>
                    <a:pt x="67" y="98"/>
                    <a:pt x="88" y="98"/>
                  </a:cubicBezTo>
                  <a:cubicBezTo>
                    <a:pt x="100" y="98"/>
                    <a:pt x="112" y="97"/>
                    <a:pt x="124" y="97"/>
                  </a:cubicBezTo>
                  <a:cubicBezTo>
                    <a:pt x="131" y="97"/>
                    <a:pt x="138" y="98"/>
                    <a:pt x="145" y="98"/>
                  </a:cubicBezTo>
                  <a:cubicBezTo>
                    <a:pt x="163" y="99"/>
                    <a:pt x="181" y="100"/>
                    <a:pt x="198" y="100"/>
                  </a:cubicBezTo>
                  <a:cubicBezTo>
                    <a:pt x="385" y="100"/>
                    <a:pt x="567" y="53"/>
                    <a:pt x="748" y="15"/>
                  </a:cubicBezTo>
                  <a:cubicBezTo>
                    <a:pt x="644" y="15"/>
                    <a:pt x="541" y="17"/>
                    <a:pt x="437" y="17"/>
                  </a:cubicBezTo>
                  <a:cubicBezTo>
                    <a:pt x="313" y="17"/>
                    <a:pt x="189" y="14"/>
                    <a:pt x="65" y="1"/>
                  </a:cubicBezTo>
                  <a:cubicBezTo>
                    <a:pt x="65" y="1"/>
                    <a:pt x="64" y="1"/>
                    <a:pt x="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59"/>
            <p:cNvSpPr/>
            <p:nvPr/>
          </p:nvSpPr>
          <p:spPr>
            <a:xfrm>
              <a:off x="6997250" y="2715575"/>
              <a:ext cx="14625" cy="3250"/>
            </a:xfrm>
            <a:custGeom>
              <a:rect b="b" l="l" r="r" t="t"/>
              <a:pathLst>
                <a:path extrusionOk="0" h="130" w="585">
                  <a:moveTo>
                    <a:pt x="584" y="1"/>
                  </a:moveTo>
                  <a:cubicBezTo>
                    <a:pt x="453" y="25"/>
                    <a:pt x="378" y="40"/>
                    <a:pt x="260" y="47"/>
                  </a:cubicBezTo>
                  <a:cubicBezTo>
                    <a:pt x="226" y="51"/>
                    <a:pt x="191" y="52"/>
                    <a:pt x="157" y="52"/>
                  </a:cubicBezTo>
                  <a:cubicBezTo>
                    <a:pt x="122" y="52"/>
                    <a:pt x="88" y="51"/>
                    <a:pt x="54" y="51"/>
                  </a:cubicBezTo>
                  <a:cubicBezTo>
                    <a:pt x="53" y="51"/>
                    <a:pt x="53" y="51"/>
                    <a:pt x="53" y="51"/>
                  </a:cubicBezTo>
                  <a:cubicBezTo>
                    <a:pt x="15" y="51"/>
                    <a:pt x="1" y="106"/>
                    <a:pt x="33" y="124"/>
                  </a:cubicBezTo>
                  <a:cubicBezTo>
                    <a:pt x="60" y="128"/>
                    <a:pt x="87" y="130"/>
                    <a:pt x="115" y="130"/>
                  </a:cubicBezTo>
                  <a:cubicBezTo>
                    <a:pt x="277" y="130"/>
                    <a:pt x="439" y="69"/>
                    <a:pt x="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59"/>
            <p:cNvSpPr/>
            <p:nvPr/>
          </p:nvSpPr>
          <p:spPr>
            <a:xfrm>
              <a:off x="7000025" y="2717500"/>
              <a:ext cx="9625" cy="3175"/>
            </a:xfrm>
            <a:custGeom>
              <a:rect b="b" l="l" r="r" t="t"/>
              <a:pathLst>
                <a:path extrusionOk="0" h="127" w="385">
                  <a:moveTo>
                    <a:pt x="88" y="62"/>
                  </a:moveTo>
                  <a:cubicBezTo>
                    <a:pt x="82" y="63"/>
                    <a:pt x="80" y="63"/>
                    <a:pt x="82" y="63"/>
                  </a:cubicBezTo>
                  <a:cubicBezTo>
                    <a:pt x="82" y="63"/>
                    <a:pt x="83" y="63"/>
                    <a:pt x="84" y="63"/>
                  </a:cubicBezTo>
                  <a:lnTo>
                    <a:pt x="84" y="63"/>
                  </a:lnTo>
                  <a:cubicBezTo>
                    <a:pt x="85" y="62"/>
                    <a:pt x="87" y="62"/>
                    <a:pt x="88" y="62"/>
                  </a:cubicBezTo>
                  <a:close/>
                  <a:moveTo>
                    <a:pt x="385" y="1"/>
                  </a:moveTo>
                  <a:cubicBezTo>
                    <a:pt x="313" y="8"/>
                    <a:pt x="241" y="34"/>
                    <a:pt x="169" y="46"/>
                  </a:cubicBezTo>
                  <a:cubicBezTo>
                    <a:pt x="117" y="56"/>
                    <a:pt x="98" y="61"/>
                    <a:pt x="92" y="62"/>
                  </a:cubicBezTo>
                  <a:cubicBezTo>
                    <a:pt x="90" y="62"/>
                    <a:pt x="87" y="62"/>
                    <a:pt x="84" y="63"/>
                  </a:cubicBezTo>
                  <a:lnTo>
                    <a:pt x="84" y="63"/>
                  </a:lnTo>
                  <a:cubicBezTo>
                    <a:pt x="61" y="67"/>
                    <a:pt x="45" y="62"/>
                    <a:pt x="14" y="76"/>
                  </a:cubicBezTo>
                  <a:cubicBezTo>
                    <a:pt x="4" y="83"/>
                    <a:pt x="0" y="101"/>
                    <a:pt x="9" y="112"/>
                  </a:cubicBezTo>
                  <a:cubicBezTo>
                    <a:pt x="17" y="123"/>
                    <a:pt x="27" y="127"/>
                    <a:pt x="39" y="127"/>
                  </a:cubicBezTo>
                  <a:cubicBezTo>
                    <a:pt x="60" y="127"/>
                    <a:pt x="86" y="115"/>
                    <a:pt x="113" y="112"/>
                  </a:cubicBezTo>
                  <a:cubicBezTo>
                    <a:pt x="210" y="88"/>
                    <a:pt x="294" y="37"/>
                    <a:pt x="3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59"/>
            <p:cNvSpPr/>
            <p:nvPr/>
          </p:nvSpPr>
          <p:spPr>
            <a:xfrm>
              <a:off x="7000950" y="2719550"/>
              <a:ext cx="6525" cy="2550"/>
            </a:xfrm>
            <a:custGeom>
              <a:rect b="b" l="l" r="r" t="t"/>
              <a:pathLst>
                <a:path extrusionOk="0" h="102" w="261">
                  <a:moveTo>
                    <a:pt x="260" y="0"/>
                  </a:moveTo>
                  <a:lnTo>
                    <a:pt x="260" y="0"/>
                  </a:lnTo>
                  <a:cubicBezTo>
                    <a:pt x="179" y="25"/>
                    <a:pt x="97" y="48"/>
                    <a:pt x="17" y="66"/>
                  </a:cubicBezTo>
                  <a:cubicBezTo>
                    <a:pt x="0" y="76"/>
                    <a:pt x="11" y="102"/>
                    <a:pt x="28" y="102"/>
                  </a:cubicBezTo>
                  <a:cubicBezTo>
                    <a:pt x="30" y="102"/>
                    <a:pt x="32" y="102"/>
                    <a:pt x="33" y="101"/>
                  </a:cubicBezTo>
                  <a:cubicBezTo>
                    <a:pt x="116" y="87"/>
                    <a:pt x="189" y="42"/>
                    <a:pt x="2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59"/>
            <p:cNvSpPr/>
            <p:nvPr/>
          </p:nvSpPr>
          <p:spPr>
            <a:xfrm>
              <a:off x="7002925" y="2721600"/>
              <a:ext cx="2500" cy="1275"/>
            </a:xfrm>
            <a:custGeom>
              <a:rect b="b" l="l" r="r" t="t"/>
              <a:pathLst>
                <a:path extrusionOk="0" h="51" w="100">
                  <a:moveTo>
                    <a:pt x="100" y="1"/>
                  </a:moveTo>
                  <a:lnTo>
                    <a:pt x="100" y="1"/>
                  </a:lnTo>
                  <a:cubicBezTo>
                    <a:pt x="70" y="12"/>
                    <a:pt x="38" y="22"/>
                    <a:pt x="7" y="36"/>
                  </a:cubicBezTo>
                  <a:cubicBezTo>
                    <a:pt x="0" y="39"/>
                    <a:pt x="4" y="50"/>
                    <a:pt x="11" y="50"/>
                  </a:cubicBezTo>
                  <a:cubicBezTo>
                    <a:pt x="12" y="50"/>
                    <a:pt x="13" y="50"/>
                    <a:pt x="13" y="50"/>
                  </a:cubicBezTo>
                  <a:cubicBezTo>
                    <a:pt x="44" y="38"/>
                    <a:pt x="73" y="20"/>
                    <a:pt x="1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59"/>
            <p:cNvSpPr/>
            <p:nvPr/>
          </p:nvSpPr>
          <p:spPr>
            <a:xfrm>
              <a:off x="6597975" y="2437200"/>
              <a:ext cx="67425" cy="17325"/>
            </a:xfrm>
            <a:custGeom>
              <a:rect b="b" l="l" r="r" t="t"/>
              <a:pathLst>
                <a:path extrusionOk="0" h="693" w="2697">
                  <a:moveTo>
                    <a:pt x="1" y="1"/>
                  </a:moveTo>
                  <a:lnTo>
                    <a:pt x="1" y="1"/>
                  </a:lnTo>
                  <a:cubicBezTo>
                    <a:pt x="572" y="505"/>
                    <a:pt x="1348" y="224"/>
                    <a:pt x="1967" y="382"/>
                  </a:cubicBezTo>
                  <a:cubicBezTo>
                    <a:pt x="2218" y="442"/>
                    <a:pt x="2401" y="518"/>
                    <a:pt x="2560" y="662"/>
                  </a:cubicBezTo>
                  <a:cubicBezTo>
                    <a:pt x="2576" y="683"/>
                    <a:pt x="2598" y="693"/>
                    <a:pt x="2620" y="693"/>
                  </a:cubicBezTo>
                  <a:cubicBezTo>
                    <a:pt x="2660" y="693"/>
                    <a:pt x="2697" y="659"/>
                    <a:pt x="2677" y="609"/>
                  </a:cubicBezTo>
                  <a:cubicBezTo>
                    <a:pt x="2631" y="544"/>
                    <a:pt x="2550" y="497"/>
                    <a:pt x="2487" y="450"/>
                  </a:cubicBezTo>
                  <a:cubicBezTo>
                    <a:pt x="2314" y="345"/>
                    <a:pt x="2116" y="284"/>
                    <a:pt x="1917" y="244"/>
                  </a:cubicBezTo>
                  <a:cubicBezTo>
                    <a:pt x="1739" y="210"/>
                    <a:pt x="1558" y="199"/>
                    <a:pt x="1376" y="199"/>
                  </a:cubicBezTo>
                  <a:cubicBezTo>
                    <a:pt x="1235" y="199"/>
                    <a:pt x="1093" y="206"/>
                    <a:pt x="953" y="214"/>
                  </a:cubicBezTo>
                  <a:cubicBezTo>
                    <a:pt x="887" y="220"/>
                    <a:pt x="823" y="223"/>
                    <a:pt x="759" y="223"/>
                  </a:cubicBezTo>
                  <a:cubicBezTo>
                    <a:pt x="488" y="223"/>
                    <a:pt x="236" y="16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59"/>
            <p:cNvSpPr/>
            <p:nvPr/>
          </p:nvSpPr>
          <p:spPr>
            <a:xfrm>
              <a:off x="6599775" y="2431250"/>
              <a:ext cx="66200" cy="19025"/>
            </a:xfrm>
            <a:custGeom>
              <a:rect b="b" l="l" r="r" t="t"/>
              <a:pathLst>
                <a:path extrusionOk="0" h="761" w="2648">
                  <a:moveTo>
                    <a:pt x="1254" y="0"/>
                  </a:moveTo>
                  <a:cubicBezTo>
                    <a:pt x="1219" y="0"/>
                    <a:pt x="1184" y="1"/>
                    <a:pt x="1150" y="3"/>
                  </a:cubicBezTo>
                  <a:cubicBezTo>
                    <a:pt x="847" y="17"/>
                    <a:pt x="561" y="132"/>
                    <a:pt x="263" y="132"/>
                  </a:cubicBezTo>
                  <a:cubicBezTo>
                    <a:pt x="244" y="132"/>
                    <a:pt x="225" y="132"/>
                    <a:pt x="207" y="131"/>
                  </a:cubicBezTo>
                  <a:lnTo>
                    <a:pt x="207" y="131"/>
                  </a:lnTo>
                  <a:cubicBezTo>
                    <a:pt x="286" y="145"/>
                    <a:pt x="367" y="150"/>
                    <a:pt x="447" y="150"/>
                  </a:cubicBezTo>
                  <a:cubicBezTo>
                    <a:pt x="632" y="150"/>
                    <a:pt x="818" y="124"/>
                    <a:pt x="1003" y="122"/>
                  </a:cubicBezTo>
                  <a:cubicBezTo>
                    <a:pt x="1053" y="120"/>
                    <a:pt x="1102" y="118"/>
                    <a:pt x="1150" y="118"/>
                  </a:cubicBezTo>
                  <a:cubicBezTo>
                    <a:pt x="1464" y="118"/>
                    <a:pt x="1742" y="165"/>
                    <a:pt x="2012" y="290"/>
                  </a:cubicBezTo>
                  <a:cubicBezTo>
                    <a:pt x="1784" y="224"/>
                    <a:pt x="1540" y="200"/>
                    <a:pt x="1300" y="200"/>
                  </a:cubicBezTo>
                  <a:cubicBezTo>
                    <a:pt x="1204" y="200"/>
                    <a:pt x="1108" y="204"/>
                    <a:pt x="1015" y="210"/>
                  </a:cubicBezTo>
                  <a:cubicBezTo>
                    <a:pt x="820" y="229"/>
                    <a:pt x="630" y="269"/>
                    <a:pt x="442" y="269"/>
                  </a:cubicBezTo>
                  <a:cubicBezTo>
                    <a:pt x="294" y="269"/>
                    <a:pt x="148" y="244"/>
                    <a:pt x="1" y="164"/>
                  </a:cubicBezTo>
                  <a:lnTo>
                    <a:pt x="1" y="164"/>
                  </a:lnTo>
                  <a:cubicBezTo>
                    <a:pt x="177" y="284"/>
                    <a:pt x="407" y="334"/>
                    <a:pt x="589" y="347"/>
                  </a:cubicBezTo>
                  <a:cubicBezTo>
                    <a:pt x="608" y="348"/>
                    <a:pt x="627" y="348"/>
                    <a:pt x="646" y="348"/>
                  </a:cubicBezTo>
                  <a:cubicBezTo>
                    <a:pt x="780" y="348"/>
                    <a:pt x="913" y="331"/>
                    <a:pt x="1047" y="329"/>
                  </a:cubicBezTo>
                  <a:cubicBezTo>
                    <a:pt x="1115" y="326"/>
                    <a:pt x="1183" y="324"/>
                    <a:pt x="1251" y="324"/>
                  </a:cubicBezTo>
                  <a:cubicBezTo>
                    <a:pt x="1711" y="324"/>
                    <a:pt x="2162" y="398"/>
                    <a:pt x="2471" y="677"/>
                  </a:cubicBezTo>
                  <a:cubicBezTo>
                    <a:pt x="2508" y="703"/>
                    <a:pt x="2534" y="758"/>
                    <a:pt x="2583" y="760"/>
                  </a:cubicBezTo>
                  <a:cubicBezTo>
                    <a:pt x="2616" y="760"/>
                    <a:pt x="2647" y="730"/>
                    <a:pt x="2646" y="697"/>
                  </a:cubicBezTo>
                  <a:cubicBezTo>
                    <a:pt x="2647" y="668"/>
                    <a:pt x="2626" y="649"/>
                    <a:pt x="2606" y="631"/>
                  </a:cubicBezTo>
                  <a:cubicBezTo>
                    <a:pt x="2532" y="556"/>
                    <a:pt x="2450" y="495"/>
                    <a:pt x="2362" y="442"/>
                  </a:cubicBezTo>
                  <a:cubicBezTo>
                    <a:pt x="2369" y="430"/>
                    <a:pt x="2370" y="414"/>
                    <a:pt x="2364" y="401"/>
                  </a:cubicBezTo>
                  <a:cubicBezTo>
                    <a:pt x="2108" y="112"/>
                    <a:pt x="1643" y="0"/>
                    <a:pt x="12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59"/>
            <p:cNvSpPr/>
            <p:nvPr/>
          </p:nvSpPr>
          <p:spPr>
            <a:xfrm>
              <a:off x="6696725" y="2463275"/>
              <a:ext cx="34200" cy="22225"/>
            </a:xfrm>
            <a:custGeom>
              <a:rect b="b" l="l" r="r" t="t"/>
              <a:pathLst>
                <a:path extrusionOk="0" h="889" w="1368">
                  <a:moveTo>
                    <a:pt x="355" y="0"/>
                  </a:moveTo>
                  <a:cubicBezTo>
                    <a:pt x="277" y="0"/>
                    <a:pt x="200" y="10"/>
                    <a:pt x="124" y="31"/>
                  </a:cubicBezTo>
                  <a:cubicBezTo>
                    <a:pt x="154" y="26"/>
                    <a:pt x="187" y="24"/>
                    <a:pt x="220" y="24"/>
                  </a:cubicBezTo>
                  <a:cubicBezTo>
                    <a:pt x="581" y="24"/>
                    <a:pt x="1060" y="306"/>
                    <a:pt x="1183" y="579"/>
                  </a:cubicBezTo>
                  <a:cubicBezTo>
                    <a:pt x="1028" y="371"/>
                    <a:pt x="786" y="226"/>
                    <a:pt x="540" y="147"/>
                  </a:cubicBezTo>
                  <a:cubicBezTo>
                    <a:pt x="432" y="115"/>
                    <a:pt x="318" y="89"/>
                    <a:pt x="205" y="89"/>
                  </a:cubicBezTo>
                  <a:cubicBezTo>
                    <a:pt x="136" y="89"/>
                    <a:pt x="67" y="99"/>
                    <a:pt x="1" y="123"/>
                  </a:cubicBezTo>
                  <a:cubicBezTo>
                    <a:pt x="37" y="115"/>
                    <a:pt x="72" y="111"/>
                    <a:pt x="107" y="111"/>
                  </a:cubicBezTo>
                  <a:cubicBezTo>
                    <a:pt x="234" y="111"/>
                    <a:pt x="359" y="157"/>
                    <a:pt x="483" y="206"/>
                  </a:cubicBezTo>
                  <a:cubicBezTo>
                    <a:pt x="742" y="317"/>
                    <a:pt x="1017" y="514"/>
                    <a:pt x="1154" y="764"/>
                  </a:cubicBezTo>
                  <a:cubicBezTo>
                    <a:pt x="1179" y="814"/>
                    <a:pt x="1173" y="801"/>
                    <a:pt x="1185" y="833"/>
                  </a:cubicBezTo>
                  <a:cubicBezTo>
                    <a:pt x="1190" y="852"/>
                    <a:pt x="1200" y="869"/>
                    <a:pt x="1218" y="880"/>
                  </a:cubicBezTo>
                  <a:cubicBezTo>
                    <a:pt x="1228" y="886"/>
                    <a:pt x="1238" y="889"/>
                    <a:pt x="1249" y="889"/>
                  </a:cubicBezTo>
                  <a:cubicBezTo>
                    <a:pt x="1287" y="889"/>
                    <a:pt x="1323" y="850"/>
                    <a:pt x="1310" y="811"/>
                  </a:cubicBezTo>
                  <a:cubicBezTo>
                    <a:pt x="1304" y="792"/>
                    <a:pt x="1298" y="776"/>
                    <a:pt x="1290" y="759"/>
                  </a:cubicBezTo>
                  <a:lnTo>
                    <a:pt x="1290" y="759"/>
                  </a:lnTo>
                  <a:cubicBezTo>
                    <a:pt x="1294" y="760"/>
                    <a:pt x="1298" y="760"/>
                    <a:pt x="1303" y="760"/>
                  </a:cubicBezTo>
                  <a:cubicBezTo>
                    <a:pt x="1332" y="760"/>
                    <a:pt x="1364" y="738"/>
                    <a:pt x="1366" y="706"/>
                  </a:cubicBezTo>
                  <a:cubicBezTo>
                    <a:pt x="1368" y="654"/>
                    <a:pt x="1332" y="607"/>
                    <a:pt x="1314" y="559"/>
                  </a:cubicBezTo>
                  <a:cubicBezTo>
                    <a:pt x="1263" y="444"/>
                    <a:pt x="1187" y="343"/>
                    <a:pt x="1087" y="266"/>
                  </a:cubicBezTo>
                  <a:cubicBezTo>
                    <a:pt x="880" y="111"/>
                    <a:pt x="617" y="0"/>
                    <a:pt x="3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59"/>
            <p:cNvSpPr/>
            <p:nvPr/>
          </p:nvSpPr>
          <p:spPr>
            <a:xfrm>
              <a:off x="6697200" y="2468250"/>
              <a:ext cx="28350" cy="16175"/>
            </a:xfrm>
            <a:custGeom>
              <a:rect b="b" l="l" r="r" t="t"/>
              <a:pathLst>
                <a:path extrusionOk="0" h="647" w="1134">
                  <a:moveTo>
                    <a:pt x="113" y="1"/>
                  </a:moveTo>
                  <a:cubicBezTo>
                    <a:pt x="76" y="1"/>
                    <a:pt x="38" y="4"/>
                    <a:pt x="1" y="9"/>
                  </a:cubicBezTo>
                  <a:cubicBezTo>
                    <a:pt x="351" y="17"/>
                    <a:pt x="666" y="267"/>
                    <a:pt x="908" y="498"/>
                  </a:cubicBezTo>
                  <a:cubicBezTo>
                    <a:pt x="938" y="529"/>
                    <a:pt x="968" y="561"/>
                    <a:pt x="995" y="594"/>
                  </a:cubicBezTo>
                  <a:cubicBezTo>
                    <a:pt x="1012" y="613"/>
                    <a:pt x="1026" y="638"/>
                    <a:pt x="1052" y="645"/>
                  </a:cubicBezTo>
                  <a:cubicBezTo>
                    <a:pt x="1057" y="646"/>
                    <a:pt x="1063" y="647"/>
                    <a:pt x="1068" y="647"/>
                  </a:cubicBezTo>
                  <a:cubicBezTo>
                    <a:pt x="1102" y="647"/>
                    <a:pt x="1133" y="618"/>
                    <a:pt x="1131" y="583"/>
                  </a:cubicBezTo>
                  <a:cubicBezTo>
                    <a:pt x="1131" y="550"/>
                    <a:pt x="1103" y="529"/>
                    <a:pt x="1084" y="506"/>
                  </a:cubicBezTo>
                  <a:cubicBezTo>
                    <a:pt x="1011" y="421"/>
                    <a:pt x="925" y="346"/>
                    <a:pt x="834" y="280"/>
                  </a:cubicBezTo>
                  <a:cubicBezTo>
                    <a:pt x="624" y="131"/>
                    <a:pt x="374" y="1"/>
                    <a:pt x="1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59"/>
            <p:cNvSpPr/>
            <p:nvPr/>
          </p:nvSpPr>
          <p:spPr>
            <a:xfrm>
              <a:off x="6699500" y="2470200"/>
              <a:ext cx="12775" cy="6875"/>
            </a:xfrm>
            <a:custGeom>
              <a:rect b="b" l="l" r="r" t="t"/>
              <a:pathLst>
                <a:path extrusionOk="0" h="275" w="511">
                  <a:moveTo>
                    <a:pt x="0" y="0"/>
                  </a:moveTo>
                  <a:cubicBezTo>
                    <a:pt x="131" y="49"/>
                    <a:pt x="256" y="132"/>
                    <a:pt x="372" y="218"/>
                  </a:cubicBezTo>
                  <a:cubicBezTo>
                    <a:pt x="402" y="235"/>
                    <a:pt x="428" y="275"/>
                    <a:pt x="465" y="275"/>
                  </a:cubicBezTo>
                  <a:cubicBezTo>
                    <a:pt x="468" y="275"/>
                    <a:pt x="471" y="275"/>
                    <a:pt x="474" y="274"/>
                  </a:cubicBezTo>
                  <a:cubicBezTo>
                    <a:pt x="506" y="266"/>
                    <a:pt x="511" y="220"/>
                    <a:pt x="482" y="204"/>
                  </a:cubicBezTo>
                  <a:cubicBezTo>
                    <a:pt x="340" y="102"/>
                    <a:pt x="176" y="2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59"/>
            <p:cNvSpPr/>
            <p:nvPr/>
          </p:nvSpPr>
          <p:spPr>
            <a:xfrm>
              <a:off x="6738775" y="2476475"/>
              <a:ext cx="54075" cy="43500"/>
            </a:xfrm>
            <a:custGeom>
              <a:rect b="b" l="l" r="r" t="t"/>
              <a:pathLst>
                <a:path extrusionOk="0" h="1740" w="2163">
                  <a:moveTo>
                    <a:pt x="7" y="0"/>
                  </a:moveTo>
                  <a:lnTo>
                    <a:pt x="7" y="0"/>
                  </a:lnTo>
                  <a:cubicBezTo>
                    <a:pt x="1" y="352"/>
                    <a:pt x="157" y="680"/>
                    <a:pt x="376" y="948"/>
                  </a:cubicBezTo>
                  <a:cubicBezTo>
                    <a:pt x="702" y="1367"/>
                    <a:pt x="1211" y="1616"/>
                    <a:pt x="1728" y="1705"/>
                  </a:cubicBezTo>
                  <a:cubicBezTo>
                    <a:pt x="1820" y="1721"/>
                    <a:pt x="1913" y="1737"/>
                    <a:pt x="2007" y="1737"/>
                  </a:cubicBezTo>
                  <a:cubicBezTo>
                    <a:pt x="2015" y="1737"/>
                    <a:pt x="2023" y="1737"/>
                    <a:pt x="2032" y="1737"/>
                  </a:cubicBezTo>
                  <a:cubicBezTo>
                    <a:pt x="2061" y="1734"/>
                    <a:pt x="2095" y="1740"/>
                    <a:pt x="2122" y="1725"/>
                  </a:cubicBezTo>
                  <a:cubicBezTo>
                    <a:pt x="2148" y="1710"/>
                    <a:pt x="2162" y="1674"/>
                    <a:pt x="2148" y="1646"/>
                  </a:cubicBezTo>
                  <a:cubicBezTo>
                    <a:pt x="2136" y="1616"/>
                    <a:pt x="2111" y="1609"/>
                    <a:pt x="2082" y="1609"/>
                  </a:cubicBezTo>
                  <a:cubicBezTo>
                    <a:pt x="2062" y="1609"/>
                    <a:pt x="2040" y="1612"/>
                    <a:pt x="2022" y="1612"/>
                  </a:cubicBezTo>
                  <a:cubicBezTo>
                    <a:pt x="2019" y="1612"/>
                    <a:pt x="2017" y="1612"/>
                    <a:pt x="2015" y="1612"/>
                  </a:cubicBezTo>
                  <a:cubicBezTo>
                    <a:pt x="1869" y="1608"/>
                    <a:pt x="1776" y="1587"/>
                    <a:pt x="1612" y="1552"/>
                  </a:cubicBezTo>
                  <a:cubicBezTo>
                    <a:pt x="1124" y="1438"/>
                    <a:pt x="751" y="1217"/>
                    <a:pt x="427" y="826"/>
                  </a:cubicBezTo>
                  <a:cubicBezTo>
                    <a:pt x="228" y="595"/>
                    <a:pt x="54" y="331"/>
                    <a:pt x="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59"/>
            <p:cNvSpPr/>
            <p:nvPr/>
          </p:nvSpPr>
          <p:spPr>
            <a:xfrm>
              <a:off x="6738550" y="2485325"/>
              <a:ext cx="51675" cy="38375"/>
            </a:xfrm>
            <a:custGeom>
              <a:rect b="b" l="l" r="r" t="t"/>
              <a:pathLst>
                <a:path extrusionOk="0" h="1535" w="2067">
                  <a:moveTo>
                    <a:pt x="0" y="1"/>
                  </a:moveTo>
                  <a:lnTo>
                    <a:pt x="0" y="1"/>
                  </a:lnTo>
                  <a:cubicBezTo>
                    <a:pt x="88" y="815"/>
                    <a:pt x="892" y="1435"/>
                    <a:pt x="1674" y="1525"/>
                  </a:cubicBezTo>
                  <a:cubicBezTo>
                    <a:pt x="1746" y="1530"/>
                    <a:pt x="1818" y="1534"/>
                    <a:pt x="1889" y="1534"/>
                  </a:cubicBezTo>
                  <a:cubicBezTo>
                    <a:pt x="1910" y="1534"/>
                    <a:pt x="1932" y="1534"/>
                    <a:pt x="1953" y="1533"/>
                  </a:cubicBezTo>
                  <a:cubicBezTo>
                    <a:pt x="1996" y="1533"/>
                    <a:pt x="2066" y="1527"/>
                    <a:pt x="2045" y="1446"/>
                  </a:cubicBezTo>
                  <a:cubicBezTo>
                    <a:pt x="2031" y="1414"/>
                    <a:pt x="2002" y="1407"/>
                    <a:pt x="1969" y="1407"/>
                  </a:cubicBezTo>
                  <a:cubicBezTo>
                    <a:pt x="1945" y="1407"/>
                    <a:pt x="1918" y="1411"/>
                    <a:pt x="1895" y="1411"/>
                  </a:cubicBezTo>
                  <a:cubicBezTo>
                    <a:pt x="1887" y="1411"/>
                    <a:pt x="1880" y="1411"/>
                    <a:pt x="1874" y="1410"/>
                  </a:cubicBezTo>
                  <a:cubicBezTo>
                    <a:pt x="1721" y="1406"/>
                    <a:pt x="1639" y="1402"/>
                    <a:pt x="1513" y="1373"/>
                  </a:cubicBezTo>
                  <a:cubicBezTo>
                    <a:pt x="899" y="1238"/>
                    <a:pt x="154" y="67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59"/>
            <p:cNvSpPr/>
            <p:nvPr/>
          </p:nvSpPr>
          <p:spPr>
            <a:xfrm>
              <a:off x="6739525" y="2494850"/>
              <a:ext cx="44525" cy="32750"/>
            </a:xfrm>
            <a:custGeom>
              <a:rect b="b" l="l" r="r" t="t"/>
              <a:pathLst>
                <a:path extrusionOk="0" h="1310" w="1781">
                  <a:moveTo>
                    <a:pt x="1" y="1"/>
                  </a:moveTo>
                  <a:cubicBezTo>
                    <a:pt x="107" y="701"/>
                    <a:pt x="807" y="1310"/>
                    <a:pt x="1520" y="1310"/>
                  </a:cubicBezTo>
                  <a:cubicBezTo>
                    <a:pt x="1535" y="1310"/>
                    <a:pt x="1551" y="1309"/>
                    <a:pt x="1567" y="1309"/>
                  </a:cubicBezTo>
                  <a:cubicBezTo>
                    <a:pt x="1631" y="1300"/>
                    <a:pt x="1641" y="1301"/>
                    <a:pt x="1680" y="1293"/>
                  </a:cubicBezTo>
                  <a:cubicBezTo>
                    <a:pt x="1686" y="1291"/>
                    <a:pt x="1696" y="1290"/>
                    <a:pt x="1700" y="1289"/>
                  </a:cubicBezTo>
                  <a:cubicBezTo>
                    <a:pt x="1732" y="1285"/>
                    <a:pt x="1780" y="1271"/>
                    <a:pt x="1763" y="1211"/>
                  </a:cubicBezTo>
                  <a:cubicBezTo>
                    <a:pt x="1752" y="1183"/>
                    <a:pt x="1727" y="1176"/>
                    <a:pt x="1699" y="1176"/>
                  </a:cubicBezTo>
                  <a:cubicBezTo>
                    <a:pt x="1675" y="1176"/>
                    <a:pt x="1649" y="1181"/>
                    <a:pt x="1628" y="1181"/>
                  </a:cubicBezTo>
                  <a:cubicBezTo>
                    <a:pt x="1626" y="1181"/>
                    <a:pt x="1624" y="1181"/>
                    <a:pt x="1623" y="1181"/>
                  </a:cubicBezTo>
                  <a:cubicBezTo>
                    <a:pt x="1588" y="1183"/>
                    <a:pt x="1554" y="1184"/>
                    <a:pt x="1519" y="1184"/>
                  </a:cubicBezTo>
                  <a:cubicBezTo>
                    <a:pt x="1471" y="1184"/>
                    <a:pt x="1422" y="1182"/>
                    <a:pt x="1373" y="1176"/>
                  </a:cubicBezTo>
                  <a:cubicBezTo>
                    <a:pt x="1197" y="1157"/>
                    <a:pt x="924" y="1064"/>
                    <a:pt x="740" y="919"/>
                  </a:cubicBezTo>
                  <a:cubicBezTo>
                    <a:pt x="433" y="706"/>
                    <a:pt x="115" y="409"/>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59"/>
            <p:cNvSpPr/>
            <p:nvPr/>
          </p:nvSpPr>
          <p:spPr>
            <a:xfrm>
              <a:off x="6743400" y="2483350"/>
              <a:ext cx="49950" cy="32925"/>
            </a:xfrm>
            <a:custGeom>
              <a:rect b="b" l="l" r="r" t="t"/>
              <a:pathLst>
                <a:path extrusionOk="0" h="1317" w="1998">
                  <a:moveTo>
                    <a:pt x="0" y="0"/>
                  </a:moveTo>
                  <a:lnTo>
                    <a:pt x="0" y="0"/>
                  </a:lnTo>
                  <a:cubicBezTo>
                    <a:pt x="150" y="333"/>
                    <a:pt x="367" y="618"/>
                    <a:pt x="655" y="843"/>
                  </a:cubicBezTo>
                  <a:cubicBezTo>
                    <a:pt x="1014" y="1102"/>
                    <a:pt x="1443" y="1291"/>
                    <a:pt x="1890" y="1316"/>
                  </a:cubicBezTo>
                  <a:cubicBezTo>
                    <a:pt x="1894" y="1316"/>
                    <a:pt x="1899" y="1317"/>
                    <a:pt x="1903" y="1317"/>
                  </a:cubicBezTo>
                  <a:cubicBezTo>
                    <a:pt x="1959" y="1317"/>
                    <a:pt x="1998" y="1252"/>
                    <a:pt x="1954" y="1208"/>
                  </a:cubicBezTo>
                  <a:cubicBezTo>
                    <a:pt x="1938" y="1192"/>
                    <a:pt x="1918" y="1190"/>
                    <a:pt x="1897" y="1190"/>
                  </a:cubicBezTo>
                  <a:cubicBezTo>
                    <a:pt x="1891" y="1190"/>
                    <a:pt x="1885" y="1190"/>
                    <a:pt x="1879" y="1190"/>
                  </a:cubicBezTo>
                  <a:cubicBezTo>
                    <a:pt x="1847" y="1190"/>
                    <a:pt x="1815" y="1187"/>
                    <a:pt x="1783" y="1183"/>
                  </a:cubicBezTo>
                  <a:cubicBezTo>
                    <a:pt x="1139" y="1095"/>
                    <a:pt x="357" y="62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59"/>
            <p:cNvSpPr/>
            <p:nvPr/>
          </p:nvSpPr>
          <p:spPr>
            <a:xfrm>
              <a:off x="6750025" y="2487825"/>
              <a:ext cx="43200" cy="24575"/>
            </a:xfrm>
            <a:custGeom>
              <a:rect b="b" l="l" r="r" t="t"/>
              <a:pathLst>
                <a:path extrusionOk="0" h="983" w="1728">
                  <a:moveTo>
                    <a:pt x="1" y="1"/>
                  </a:moveTo>
                  <a:lnTo>
                    <a:pt x="1" y="1"/>
                  </a:lnTo>
                  <a:cubicBezTo>
                    <a:pt x="320" y="388"/>
                    <a:pt x="732" y="717"/>
                    <a:pt x="1211" y="882"/>
                  </a:cubicBezTo>
                  <a:cubicBezTo>
                    <a:pt x="1321" y="920"/>
                    <a:pt x="1434" y="946"/>
                    <a:pt x="1549" y="967"/>
                  </a:cubicBezTo>
                  <a:cubicBezTo>
                    <a:pt x="1581" y="969"/>
                    <a:pt x="1616" y="982"/>
                    <a:pt x="1649" y="982"/>
                  </a:cubicBezTo>
                  <a:cubicBezTo>
                    <a:pt x="1662" y="982"/>
                    <a:pt x="1675" y="980"/>
                    <a:pt x="1687" y="975"/>
                  </a:cubicBezTo>
                  <a:cubicBezTo>
                    <a:pt x="1721" y="956"/>
                    <a:pt x="1728" y="905"/>
                    <a:pt x="1699" y="877"/>
                  </a:cubicBezTo>
                  <a:cubicBezTo>
                    <a:pt x="1675" y="860"/>
                    <a:pt x="1670" y="858"/>
                    <a:pt x="1662" y="858"/>
                  </a:cubicBezTo>
                  <a:cubicBezTo>
                    <a:pt x="1660" y="858"/>
                    <a:pt x="1658" y="858"/>
                    <a:pt x="1656" y="858"/>
                  </a:cubicBezTo>
                  <a:cubicBezTo>
                    <a:pt x="1650" y="858"/>
                    <a:pt x="1641" y="858"/>
                    <a:pt x="1627" y="854"/>
                  </a:cubicBezTo>
                  <a:cubicBezTo>
                    <a:pt x="1625" y="854"/>
                    <a:pt x="1623" y="853"/>
                    <a:pt x="1621" y="853"/>
                  </a:cubicBezTo>
                  <a:cubicBezTo>
                    <a:pt x="1640" y="851"/>
                    <a:pt x="1658" y="843"/>
                    <a:pt x="1668" y="823"/>
                  </a:cubicBezTo>
                  <a:cubicBezTo>
                    <a:pt x="1699" y="762"/>
                    <a:pt x="1638" y="731"/>
                    <a:pt x="1622" y="728"/>
                  </a:cubicBezTo>
                  <a:cubicBezTo>
                    <a:pt x="1262" y="586"/>
                    <a:pt x="883" y="473"/>
                    <a:pt x="539" y="316"/>
                  </a:cubicBezTo>
                  <a:lnTo>
                    <a:pt x="539" y="316"/>
                  </a:lnTo>
                  <a:cubicBezTo>
                    <a:pt x="796" y="486"/>
                    <a:pt x="1072" y="620"/>
                    <a:pt x="1350" y="747"/>
                  </a:cubicBezTo>
                  <a:cubicBezTo>
                    <a:pt x="1424" y="781"/>
                    <a:pt x="1497" y="812"/>
                    <a:pt x="1571" y="841"/>
                  </a:cubicBezTo>
                  <a:cubicBezTo>
                    <a:pt x="1575" y="843"/>
                    <a:pt x="1578" y="844"/>
                    <a:pt x="1581" y="845"/>
                  </a:cubicBezTo>
                  <a:cubicBezTo>
                    <a:pt x="1250" y="788"/>
                    <a:pt x="1004" y="674"/>
                    <a:pt x="709" y="514"/>
                  </a:cubicBezTo>
                  <a:cubicBezTo>
                    <a:pt x="452" y="361"/>
                    <a:pt x="210" y="20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59"/>
            <p:cNvSpPr/>
            <p:nvPr/>
          </p:nvSpPr>
          <p:spPr>
            <a:xfrm>
              <a:off x="6776550" y="2449375"/>
              <a:ext cx="50100" cy="50275"/>
            </a:xfrm>
            <a:custGeom>
              <a:rect b="b" l="l" r="r" t="t"/>
              <a:pathLst>
                <a:path extrusionOk="0" h="2011" w="2004">
                  <a:moveTo>
                    <a:pt x="88" y="1"/>
                  </a:moveTo>
                  <a:cubicBezTo>
                    <a:pt x="39" y="1"/>
                    <a:pt x="0" y="43"/>
                    <a:pt x="26" y="95"/>
                  </a:cubicBezTo>
                  <a:cubicBezTo>
                    <a:pt x="56" y="138"/>
                    <a:pt x="122" y="129"/>
                    <a:pt x="168" y="147"/>
                  </a:cubicBezTo>
                  <a:cubicBezTo>
                    <a:pt x="199" y="154"/>
                    <a:pt x="229" y="162"/>
                    <a:pt x="258" y="169"/>
                  </a:cubicBezTo>
                  <a:cubicBezTo>
                    <a:pt x="260" y="195"/>
                    <a:pt x="276" y="221"/>
                    <a:pt x="307" y="230"/>
                  </a:cubicBezTo>
                  <a:cubicBezTo>
                    <a:pt x="1034" y="560"/>
                    <a:pt x="1331" y="1205"/>
                    <a:pt x="1797" y="1853"/>
                  </a:cubicBezTo>
                  <a:cubicBezTo>
                    <a:pt x="1640" y="1564"/>
                    <a:pt x="1524" y="1253"/>
                    <a:pt x="1339" y="980"/>
                  </a:cubicBezTo>
                  <a:cubicBezTo>
                    <a:pt x="1218" y="797"/>
                    <a:pt x="1074" y="625"/>
                    <a:pt x="909" y="477"/>
                  </a:cubicBezTo>
                  <a:lnTo>
                    <a:pt x="909" y="477"/>
                  </a:lnTo>
                  <a:cubicBezTo>
                    <a:pt x="1172" y="677"/>
                    <a:pt x="1383" y="950"/>
                    <a:pt x="1596" y="1284"/>
                  </a:cubicBezTo>
                  <a:cubicBezTo>
                    <a:pt x="1745" y="1518"/>
                    <a:pt x="1851" y="1779"/>
                    <a:pt x="2004" y="2010"/>
                  </a:cubicBezTo>
                  <a:cubicBezTo>
                    <a:pt x="1885" y="1780"/>
                    <a:pt x="1816" y="1521"/>
                    <a:pt x="1697" y="1285"/>
                  </a:cubicBezTo>
                  <a:cubicBezTo>
                    <a:pt x="1467" y="837"/>
                    <a:pt x="1199" y="499"/>
                    <a:pt x="828" y="273"/>
                  </a:cubicBezTo>
                  <a:lnTo>
                    <a:pt x="828" y="273"/>
                  </a:lnTo>
                  <a:cubicBezTo>
                    <a:pt x="1414" y="544"/>
                    <a:pt x="1790" y="1192"/>
                    <a:pt x="2001" y="1828"/>
                  </a:cubicBezTo>
                  <a:cubicBezTo>
                    <a:pt x="1933" y="1529"/>
                    <a:pt x="1874" y="1224"/>
                    <a:pt x="1719" y="955"/>
                  </a:cubicBezTo>
                  <a:cubicBezTo>
                    <a:pt x="1485" y="539"/>
                    <a:pt x="1092" y="190"/>
                    <a:pt x="626" y="69"/>
                  </a:cubicBezTo>
                  <a:cubicBezTo>
                    <a:pt x="619" y="67"/>
                    <a:pt x="614" y="66"/>
                    <a:pt x="608" y="66"/>
                  </a:cubicBezTo>
                  <a:cubicBezTo>
                    <a:pt x="572" y="66"/>
                    <a:pt x="547" y="102"/>
                    <a:pt x="551" y="134"/>
                  </a:cubicBezTo>
                  <a:cubicBezTo>
                    <a:pt x="421" y="81"/>
                    <a:pt x="277" y="38"/>
                    <a:pt x="121" y="7"/>
                  </a:cubicBezTo>
                  <a:cubicBezTo>
                    <a:pt x="110" y="3"/>
                    <a:pt x="99" y="1"/>
                    <a:pt x="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59"/>
            <p:cNvSpPr/>
            <p:nvPr/>
          </p:nvSpPr>
          <p:spPr>
            <a:xfrm>
              <a:off x="6824100" y="2459000"/>
              <a:ext cx="49500" cy="10800"/>
            </a:xfrm>
            <a:custGeom>
              <a:rect b="b" l="l" r="r" t="t"/>
              <a:pathLst>
                <a:path extrusionOk="0" h="432" w="1980">
                  <a:moveTo>
                    <a:pt x="1904" y="1"/>
                  </a:moveTo>
                  <a:cubicBezTo>
                    <a:pt x="1857" y="1"/>
                    <a:pt x="1862" y="18"/>
                    <a:pt x="1805" y="32"/>
                  </a:cubicBezTo>
                  <a:cubicBezTo>
                    <a:pt x="1516" y="127"/>
                    <a:pt x="1278" y="146"/>
                    <a:pt x="976" y="146"/>
                  </a:cubicBezTo>
                  <a:cubicBezTo>
                    <a:pt x="959" y="146"/>
                    <a:pt x="941" y="146"/>
                    <a:pt x="922" y="145"/>
                  </a:cubicBezTo>
                  <a:cubicBezTo>
                    <a:pt x="589" y="139"/>
                    <a:pt x="318" y="123"/>
                    <a:pt x="1" y="11"/>
                  </a:cubicBezTo>
                  <a:lnTo>
                    <a:pt x="1" y="11"/>
                  </a:lnTo>
                  <a:cubicBezTo>
                    <a:pt x="340" y="182"/>
                    <a:pt x="720" y="268"/>
                    <a:pt x="1100" y="268"/>
                  </a:cubicBezTo>
                  <a:cubicBezTo>
                    <a:pt x="1210" y="268"/>
                    <a:pt x="1320" y="261"/>
                    <a:pt x="1429" y="246"/>
                  </a:cubicBezTo>
                  <a:cubicBezTo>
                    <a:pt x="1547" y="232"/>
                    <a:pt x="1664" y="207"/>
                    <a:pt x="1778" y="174"/>
                  </a:cubicBezTo>
                  <a:cubicBezTo>
                    <a:pt x="1780" y="173"/>
                    <a:pt x="1784" y="171"/>
                    <a:pt x="1787" y="170"/>
                  </a:cubicBezTo>
                  <a:lnTo>
                    <a:pt x="1787" y="170"/>
                  </a:lnTo>
                  <a:cubicBezTo>
                    <a:pt x="1593" y="268"/>
                    <a:pt x="1387" y="299"/>
                    <a:pt x="1187" y="316"/>
                  </a:cubicBezTo>
                  <a:cubicBezTo>
                    <a:pt x="1129" y="323"/>
                    <a:pt x="1067" y="326"/>
                    <a:pt x="1005" y="326"/>
                  </a:cubicBezTo>
                  <a:cubicBezTo>
                    <a:pt x="890" y="326"/>
                    <a:pt x="774" y="316"/>
                    <a:pt x="678" y="302"/>
                  </a:cubicBezTo>
                  <a:cubicBezTo>
                    <a:pt x="559" y="287"/>
                    <a:pt x="410" y="262"/>
                    <a:pt x="286" y="212"/>
                  </a:cubicBezTo>
                  <a:lnTo>
                    <a:pt x="286" y="212"/>
                  </a:lnTo>
                  <a:cubicBezTo>
                    <a:pt x="491" y="310"/>
                    <a:pt x="711" y="381"/>
                    <a:pt x="935" y="418"/>
                  </a:cubicBezTo>
                  <a:cubicBezTo>
                    <a:pt x="1010" y="427"/>
                    <a:pt x="1086" y="431"/>
                    <a:pt x="1163" y="431"/>
                  </a:cubicBezTo>
                  <a:cubicBezTo>
                    <a:pt x="1433" y="431"/>
                    <a:pt x="1704" y="375"/>
                    <a:pt x="1934" y="232"/>
                  </a:cubicBezTo>
                  <a:cubicBezTo>
                    <a:pt x="1980" y="206"/>
                    <a:pt x="1971" y="134"/>
                    <a:pt x="1923" y="119"/>
                  </a:cubicBezTo>
                  <a:cubicBezTo>
                    <a:pt x="1935" y="112"/>
                    <a:pt x="1945" y="104"/>
                    <a:pt x="1953" y="94"/>
                  </a:cubicBezTo>
                  <a:cubicBezTo>
                    <a:pt x="1974" y="60"/>
                    <a:pt x="1954" y="12"/>
                    <a:pt x="1916" y="1"/>
                  </a:cubicBezTo>
                  <a:cubicBezTo>
                    <a:pt x="1912" y="1"/>
                    <a:pt x="1908" y="1"/>
                    <a:pt x="19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59"/>
            <p:cNvSpPr/>
            <p:nvPr/>
          </p:nvSpPr>
          <p:spPr>
            <a:xfrm>
              <a:off x="6897000" y="2489150"/>
              <a:ext cx="16125" cy="39625"/>
            </a:xfrm>
            <a:custGeom>
              <a:rect b="b" l="l" r="r" t="t"/>
              <a:pathLst>
                <a:path extrusionOk="0" h="1585" w="645">
                  <a:moveTo>
                    <a:pt x="48" y="1"/>
                  </a:moveTo>
                  <a:cubicBezTo>
                    <a:pt x="24" y="1"/>
                    <a:pt x="0" y="19"/>
                    <a:pt x="1" y="45"/>
                  </a:cubicBezTo>
                  <a:cubicBezTo>
                    <a:pt x="1" y="55"/>
                    <a:pt x="4" y="65"/>
                    <a:pt x="10" y="73"/>
                  </a:cubicBezTo>
                  <a:lnTo>
                    <a:pt x="10" y="73"/>
                  </a:lnTo>
                  <a:cubicBezTo>
                    <a:pt x="9" y="72"/>
                    <a:pt x="9" y="72"/>
                    <a:pt x="9" y="72"/>
                  </a:cubicBezTo>
                  <a:lnTo>
                    <a:pt x="9" y="72"/>
                  </a:lnTo>
                  <a:cubicBezTo>
                    <a:pt x="8" y="72"/>
                    <a:pt x="10" y="74"/>
                    <a:pt x="15" y="79"/>
                  </a:cubicBezTo>
                  <a:cubicBezTo>
                    <a:pt x="38" y="108"/>
                    <a:pt x="48" y="122"/>
                    <a:pt x="81" y="168"/>
                  </a:cubicBezTo>
                  <a:cubicBezTo>
                    <a:pt x="212" y="344"/>
                    <a:pt x="337" y="570"/>
                    <a:pt x="349" y="729"/>
                  </a:cubicBezTo>
                  <a:cubicBezTo>
                    <a:pt x="367" y="867"/>
                    <a:pt x="371" y="1045"/>
                    <a:pt x="319" y="1188"/>
                  </a:cubicBezTo>
                  <a:cubicBezTo>
                    <a:pt x="399" y="1034"/>
                    <a:pt x="421" y="855"/>
                    <a:pt x="417" y="684"/>
                  </a:cubicBezTo>
                  <a:cubicBezTo>
                    <a:pt x="412" y="595"/>
                    <a:pt x="391" y="509"/>
                    <a:pt x="360" y="428"/>
                  </a:cubicBezTo>
                  <a:lnTo>
                    <a:pt x="360" y="428"/>
                  </a:lnTo>
                  <a:cubicBezTo>
                    <a:pt x="385" y="463"/>
                    <a:pt x="411" y="504"/>
                    <a:pt x="437" y="554"/>
                  </a:cubicBezTo>
                  <a:cubicBezTo>
                    <a:pt x="519" y="716"/>
                    <a:pt x="574" y="973"/>
                    <a:pt x="534" y="1168"/>
                  </a:cubicBezTo>
                  <a:cubicBezTo>
                    <a:pt x="501" y="1321"/>
                    <a:pt x="417" y="1455"/>
                    <a:pt x="315" y="1584"/>
                  </a:cubicBezTo>
                  <a:cubicBezTo>
                    <a:pt x="451" y="1446"/>
                    <a:pt x="577" y="1290"/>
                    <a:pt x="617" y="1094"/>
                  </a:cubicBezTo>
                  <a:cubicBezTo>
                    <a:pt x="645" y="947"/>
                    <a:pt x="641" y="787"/>
                    <a:pt x="599" y="639"/>
                  </a:cubicBezTo>
                  <a:cubicBezTo>
                    <a:pt x="593" y="640"/>
                    <a:pt x="587" y="640"/>
                    <a:pt x="581" y="640"/>
                  </a:cubicBezTo>
                  <a:cubicBezTo>
                    <a:pt x="540" y="640"/>
                    <a:pt x="498" y="618"/>
                    <a:pt x="481" y="566"/>
                  </a:cubicBezTo>
                  <a:cubicBezTo>
                    <a:pt x="459" y="500"/>
                    <a:pt x="437" y="438"/>
                    <a:pt x="403" y="378"/>
                  </a:cubicBezTo>
                  <a:cubicBezTo>
                    <a:pt x="375" y="325"/>
                    <a:pt x="337" y="278"/>
                    <a:pt x="309" y="227"/>
                  </a:cubicBezTo>
                  <a:cubicBezTo>
                    <a:pt x="307" y="226"/>
                    <a:pt x="304" y="226"/>
                    <a:pt x="301" y="226"/>
                  </a:cubicBezTo>
                  <a:cubicBezTo>
                    <a:pt x="294" y="226"/>
                    <a:pt x="286" y="228"/>
                    <a:pt x="275" y="232"/>
                  </a:cubicBezTo>
                  <a:cubicBezTo>
                    <a:pt x="271" y="235"/>
                    <a:pt x="269" y="237"/>
                    <a:pt x="267" y="240"/>
                  </a:cubicBezTo>
                  <a:cubicBezTo>
                    <a:pt x="210" y="152"/>
                    <a:pt x="144" y="72"/>
                    <a:pt x="78" y="14"/>
                  </a:cubicBezTo>
                  <a:cubicBezTo>
                    <a:pt x="70" y="4"/>
                    <a:pt x="59" y="1"/>
                    <a:pt x="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59"/>
            <p:cNvSpPr/>
            <p:nvPr/>
          </p:nvSpPr>
          <p:spPr>
            <a:xfrm>
              <a:off x="6883650" y="2489325"/>
              <a:ext cx="18700" cy="36450"/>
            </a:xfrm>
            <a:custGeom>
              <a:rect b="b" l="l" r="r" t="t"/>
              <a:pathLst>
                <a:path extrusionOk="0" h="1458" w="748">
                  <a:moveTo>
                    <a:pt x="70" y="0"/>
                  </a:moveTo>
                  <a:cubicBezTo>
                    <a:pt x="65" y="0"/>
                    <a:pt x="60" y="1"/>
                    <a:pt x="54" y="2"/>
                  </a:cubicBezTo>
                  <a:cubicBezTo>
                    <a:pt x="21" y="11"/>
                    <a:pt x="1" y="48"/>
                    <a:pt x="10" y="80"/>
                  </a:cubicBezTo>
                  <a:cubicBezTo>
                    <a:pt x="15" y="101"/>
                    <a:pt x="34" y="115"/>
                    <a:pt x="51" y="126"/>
                  </a:cubicBezTo>
                  <a:cubicBezTo>
                    <a:pt x="91" y="156"/>
                    <a:pt x="113" y="172"/>
                    <a:pt x="169" y="225"/>
                  </a:cubicBezTo>
                  <a:cubicBezTo>
                    <a:pt x="329" y="389"/>
                    <a:pt x="426" y="518"/>
                    <a:pt x="545" y="724"/>
                  </a:cubicBezTo>
                  <a:cubicBezTo>
                    <a:pt x="626" y="878"/>
                    <a:pt x="665" y="1041"/>
                    <a:pt x="657" y="1231"/>
                  </a:cubicBezTo>
                  <a:cubicBezTo>
                    <a:pt x="649" y="1306"/>
                    <a:pt x="642" y="1393"/>
                    <a:pt x="582" y="1458"/>
                  </a:cubicBezTo>
                  <a:cubicBezTo>
                    <a:pt x="675" y="1377"/>
                    <a:pt x="691" y="1242"/>
                    <a:pt x="705" y="1126"/>
                  </a:cubicBezTo>
                  <a:cubicBezTo>
                    <a:pt x="747" y="747"/>
                    <a:pt x="516" y="403"/>
                    <a:pt x="263" y="141"/>
                  </a:cubicBezTo>
                  <a:cubicBezTo>
                    <a:pt x="227" y="106"/>
                    <a:pt x="190" y="75"/>
                    <a:pt x="150" y="45"/>
                  </a:cubicBezTo>
                  <a:cubicBezTo>
                    <a:pt x="126" y="27"/>
                    <a:pt x="101" y="0"/>
                    <a:pt x="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59"/>
            <p:cNvSpPr/>
            <p:nvPr/>
          </p:nvSpPr>
          <p:spPr>
            <a:xfrm>
              <a:off x="6880025" y="2491725"/>
              <a:ext cx="18650" cy="30850"/>
            </a:xfrm>
            <a:custGeom>
              <a:rect b="b" l="l" r="r" t="t"/>
              <a:pathLst>
                <a:path extrusionOk="0" h="1234" w="746">
                  <a:moveTo>
                    <a:pt x="76" y="0"/>
                  </a:moveTo>
                  <a:cubicBezTo>
                    <a:pt x="34" y="0"/>
                    <a:pt x="1" y="50"/>
                    <a:pt x="20" y="88"/>
                  </a:cubicBezTo>
                  <a:cubicBezTo>
                    <a:pt x="52" y="137"/>
                    <a:pt x="112" y="168"/>
                    <a:pt x="151" y="211"/>
                  </a:cubicBezTo>
                  <a:cubicBezTo>
                    <a:pt x="457" y="509"/>
                    <a:pt x="717" y="800"/>
                    <a:pt x="732" y="1234"/>
                  </a:cubicBezTo>
                  <a:cubicBezTo>
                    <a:pt x="746" y="1069"/>
                    <a:pt x="724" y="901"/>
                    <a:pt x="674" y="745"/>
                  </a:cubicBezTo>
                  <a:cubicBezTo>
                    <a:pt x="630" y="618"/>
                    <a:pt x="558" y="505"/>
                    <a:pt x="480" y="398"/>
                  </a:cubicBezTo>
                  <a:cubicBezTo>
                    <a:pt x="397" y="285"/>
                    <a:pt x="305" y="177"/>
                    <a:pt x="199" y="85"/>
                  </a:cubicBezTo>
                  <a:cubicBezTo>
                    <a:pt x="159" y="56"/>
                    <a:pt x="128" y="5"/>
                    <a:pt x="78" y="0"/>
                  </a:cubicBezTo>
                  <a:cubicBezTo>
                    <a:pt x="77" y="0"/>
                    <a:pt x="77" y="0"/>
                    <a:pt x="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59"/>
            <p:cNvSpPr/>
            <p:nvPr/>
          </p:nvSpPr>
          <p:spPr>
            <a:xfrm>
              <a:off x="6878975" y="2495200"/>
              <a:ext cx="17575" cy="27350"/>
            </a:xfrm>
            <a:custGeom>
              <a:rect b="b" l="l" r="r" t="t"/>
              <a:pathLst>
                <a:path extrusionOk="0" h="1094" w="703">
                  <a:moveTo>
                    <a:pt x="75" y="0"/>
                  </a:moveTo>
                  <a:cubicBezTo>
                    <a:pt x="32" y="0"/>
                    <a:pt x="0" y="49"/>
                    <a:pt x="20" y="87"/>
                  </a:cubicBezTo>
                  <a:cubicBezTo>
                    <a:pt x="53" y="138"/>
                    <a:pt x="108" y="174"/>
                    <a:pt x="149" y="221"/>
                  </a:cubicBezTo>
                  <a:cubicBezTo>
                    <a:pt x="294" y="361"/>
                    <a:pt x="390" y="477"/>
                    <a:pt x="494" y="630"/>
                  </a:cubicBezTo>
                  <a:cubicBezTo>
                    <a:pt x="593" y="769"/>
                    <a:pt x="661" y="921"/>
                    <a:pt x="650" y="1094"/>
                  </a:cubicBezTo>
                  <a:cubicBezTo>
                    <a:pt x="703" y="808"/>
                    <a:pt x="561" y="570"/>
                    <a:pt x="403" y="335"/>
                  </a:cubicBezTo>
                  <a:cubicBezTo>
                    <a:pt x="321" y="225"/>
                    <a:pt x="229" y="124"/>
                    <a:pt x="131" y="29"/>
                  </a:cubicBezTo>
                  <a:cubicBezTo>
                    <a:pt x="116" y="14"/>
                    <a:pt x="99" y="0"/>
                    <a:pt x="76" y="0"/>
                  </a:cubicBezTo>
                  <a:cubicBezTo>
                    <a:pt x="76" y="0"/>
                    <a:pt x="75" y="0"/>
                    <a:pt x="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59"/>
            <p:cNvSpPr/>
            <p:nvPr/>
          </p:nvSpPr>
          <p:spPr>
            <a:xfrm>
              <a:off x="6884550" y="2485775"/>
              <a:ext cx="20625" cy="36450"/>
            </a:xfrm>
            <a:custGeom>
              <a:rect b="b" l="l" r="r" t="t"/>
              <a:pathLst>
                <a:path extrusionOk="0" h="1458" w="825">
                  <a:moveTo>
                    <a:pt x="72" y="0"/>
                  </a:moveTo>
                  <a:cubicBezTo>
                    <a:pt x="34" y="0"/>
                    <a:pt x="1" y="40"/>
                    <a:pt x="13" y="79"/>
                  </a:cubicBezTo>
                  <a:cubicBezTo>
                    <a:pt x="31" y="129"/>
                    <a:pt x="101" y="145"/>
                    <a:pt x="140" y="178"/>
                  </a:cubicBezTo>
                  <a:cubicBezTo>
                    <a:pt x="265" y="258"/>
                    <a:pt x="328" y="312"/>
                    <a:pt x="440" y="427"/>
                  </a:cubicBezTo>
                  <a:cubicBezTo>
                    <a:pt x="694" y="671"/>
                    <a:pt x="801" y="1070"/>
                    <a:pt x="694" y="1457"/>
                  </a:cubicBezTo>
                  <a:cubicBezTo>
                    <a:pt x="808" y="1196"/>
                    <a:pt x="825" y="887"/>
                    <a:pt x="715" y="621"/>
                  </a:cubicBezTo>
                  <a:cubicBezTo>
                    <a:pt x="624" y="406"/>
                    <a:pt x="447" y="236"/>
                    <a:pt x="257" y="104"/>
                  </a:cubicBezTo>
                  <a:cubicBezTo>
                    <a:pt x="196" y="69"/>
                    <a:pt x="140" y="16"/>
                    <a:pt x="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59"/>
            <p:cNvSpPr/>
            <p:nvPr/>
          </p:nvSpPr>
          <p:spPr>
            <a:xfrm>
              <a:off x="6807325" y="2511825"/>
              <a:ext cx="12575" cy="27800"/>
            </a:xfrm>
            <a:custGeom>
              <a:rect b="b" l="l" r="r" t="t"/>
              <a:pathLst>
                <a:path extrusionOk="0" h="1112" w="503">
                  <a:moveTo>
                    <a:pt x="78" y="0"/>
                  </a:moveTo>
                  <a:cubicBezTo>
                    <a:pt x="50" y="0"/>
                    <a:pt x="23" y="17"/>
                    <a:pt x="21" y="50"/>
                  </a:cubicBezTo>
                  <a:cubicBezTo>
                    <a:pt x="25" y="95"/>
                    <a:pt x="43" y="166"/>
                    <a:pt x="71" y="251"/>
                  </a:cubicBezTo>
                  <a:cubicBezTo>
                    <a:pt x="69" y="251"/>
                    <a:pt x="68" y="250"/>
                    <a:pt x="66" y="250"/>
                  </a:cubicBezTo>
                  <a:cubicBezTo>
                    <a:pt x="32" y="250"/>
                    <a:pt x="1" y="287"/>
                    <a:pt x="15" y="322"/>
                  </a:cubicBezTo>
                  <a:cubicBezTo>
                    <a:pt x="87" y="595"/>
                    <a:pt x="224" y="843"/>
                    <a:pt x="391" y="1067"/>
                  </a:cubicBezTo>
                  <a:cubicBezTo>
                    <a:pt x="313" y="892"/>
                    <a:pt x="246" y="729"/>
                    <a:pt x="190" y="548"/>
                  </a:cubicBezTo>
                  <a:lnTo>
                    <a:pt x="190" y="548"/>
                  </a:lnTo>
                  <a:cubicBezTo>
                    <a:pt x="280" y="751"/>
                    <a:pt x="395" y="967"/>
                    <a:pt x="493" y="1112"/>
                  </a:cubicBezTo>
                  <a:cubicBezTo>
                    <a:pt x="410" y="933"/>
                    <a:pt x="344" y="741"/>
                    <a:pt x="286" y="545"/>
                  </a:cubicBezTo>
                  <a:lnTo>
                    <a:pt x="286" y="545"/>
                  </a:lnTo>
                  <a:cubicBezTo>
                    <a:pt x="354" y="699"/>
                    <a:pt x="428" y="849"/>
                    <a:pt x="503" y="997"/>
                  </a:cubicBezTo>
                  <a:cubicBezTo>
                    <a:pt x="430" y="758"/>
                    <a:pt x="370" y="513"/>
                    <a:pt x="287" y="275"/>
                  </a:cubicBezTo>
                  <a:cubicBezTo>
                    <a:pt x="251" y="162"/>
                    <a:pt x="227" y="81"/>
                    <a:pt x="211" y="75"/>
                  </a:cubicBezTo>
                  <a:cubicBezTo>
                    <a:pt x="202" y="64"/>
                    <a:pt x="188" y="60"/>
                    <a:pt x="175" y="60"/>
                  </a:cubicBezTo>
                  <a:cubicBezTo>
                    <a:pt x="164" y="60"/>
                    <a:pt x="153" y="63"/>
                    <a:pt x="143" y="69"/>
                  </a:cubicBezTo>
                  <a:cubicBezTo>
                    <a:pt x="141" y="59"/>
                    <a:pt x="137" y="49"/>
                    <a:pt x="134" y="39"/>
                  </a:cubicBezTo>
                  <a:lnTo>
                    <a:pt x="134" y="39"/>
                  </a:lnTo>
                  <a:cubicBezTo>
                    <a:pt x="138" y="47"/>
                    <a:pt x="139" y="51"/>
                    <a:pt x="140" y="51"/>
                  </a:cubicBezTo>
                  <a:cubicBezTo>
                    <a:pt x="140" y="51"/>
                    <a:pt x="135" y="37"/>
                    <a:pt x="130" y="29"/>
                  </a:cubicBezTo>
                  <a:cubicBezTo>
                    <a:pt x="129" y="29"/>
                    <a:pt x="129" y="28"/>
                    <a:pt x="129" y="28"/>
                  </a:cubicBezTo>
                  <a:cubicBezTo>
                    <a:pt x="118" y="9"/>
                    <a:pt x="98" y="0"/>
                    <a:pt x="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59"/>
            <p:cNvSpPr/>
            <p:nvPr/>
          </p:nvSpPr>
          <p:spPr>
            <a:xfrm>
              <a:off x="6814200" y="2515850"/>
              <a:ext cx="6125" cy="17150"/>
            </a:xfrm>
            <a:custGeom>
              <a:rect b="b" l="l" r="r" t="t"/>
              <a:pathLst>
                <a:path extrusionOk="0" h="686" w="245">
                  <a:moveTo>
                    <a:pt x="48" y="1"/>
                  </a:moveTo>
                  <a:cubicBezTo>
                    <a:pt x="25" y="1"/>
                    <a:pt x="3" y="16"/>
                    <a:pt x="2" y="39"/>
                  </a:cubicBezTo>
                  <a:cubicBezTo>
                    <a:pt x="0" y="62"/>
                    <a:pt x="11" y="84"/>
                    <a:pt x="17" y="104"/>
                  </a:cubicBezTo>
                  <a:cubicBezTo>
                    <a:pt x="79" y="302"/>
                    <a:pt x="160" y="496"/>
                    <a:pt x="244" y="686"/>
                  </a:cubicBezTo>
                  <a:cubicBezTo>
                    <a:pt x="198" y="479"/>
                    <a:pt x="160" y="270"/>
                    <a:pt x="100" y="65"/>
                  </a:cubicBezTo>
                  <a:cubicBezTo>
                    <a:pt x="86" y="25"/>
                    <a:pt x="98" y="30"/>
                    <a:pt x="69" y="6"/>
                  </a:cubicBezTo>
                  <a:cubicBezTo>
                    <a:pt x="63" y="2"/>
                    <a:pt x="55" y="1"/>
                    <a:pt x="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59"/>
            <p:cNvSpPr/>
            <p:nvPr/>
          </p:nvSpPr>
          <p:spPr>
            <a:xfrm>
              <a:off x="6816950" y="2517075"/>
              <a:ext cx="3925" cy="11825"/>
            </a:xfrm>
            <a:custGeom>
              <a:rect b="b" l="l" r="r" t="t"/>
              <a:pathLst>
                <a:path extrusionOk="0" h="473" w="157">
                  <a:moveTo>
                    <a:pt x="33" y="1"/>
                  </a:moveTo>
                  <a:cubicBezTo>
                    <a:pt x="17" y="1"/>
                    <a:pt x="1" y="11"/>
                    <a:pt x="0" y="29"/>
                  </a:cubicBezTo>
                  <a:cubicBezTo>
                    <a:pt x="36" y="180"/>
                    <a:pt x="107" y="324"/>
                    <a:pt x="157" y="472"/>
                  </a:cubicBezTo>
                  <a:cubicBezTo>
                    <a:pt x="137" y="322"/>
                    <a:pt x="115" y="169"/>
                    <a:pt x="65" y="25"/>
                  </a:cubicBezTo>
                  <a:cubicBezTo>
                    <a:pt x="61" y="9"/>
                    <a:pt x="47"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59"/>
            <p:cNvSpPr/>
            <p:nvPr/>
          </p:nvSpPr>
          <p:spPr>
            <a:xfrm>
              <a:off x="6819425" y="2517925"/>
              <a:ext cx="2200" cy="8825"/>
            </a:xfrm>
            <a:custGeom>
              <a:rect b="b" l="l" r="r" t="t"/>
              <a:pathLst>
                <a:path extrusionOk="0" h="353" w="88">
                  <a:moveTo>
                    <a:pt x="28" y="1"/>
                  </a:moveTo>
                  <a:cubicBezTo>
                    <a:pt x="13" y="1"/>
                    <a:pt x="0" y="16"/>
                    <a:pt x="4" y="31"/>
                  </a:cubicBezTo>
                  <a:cubicBezTo>
                    <a:pt x="24" y="140"/>
                    <a:pt x="61" y="244"/>
                    <a:pt x="74" y="353"/>
                  </a:cubicBezTo>
                  <a:cubicBezTo>
                    <a:pt x="88" y="257"/>
                    <a:pt x="77" y="160"/>
                    <a:pt x="61" y="64"/>
                  </a:cubicBezTo>
                  <a:cubicBezTo>
                    <a:pt x="55" y="43"/>
                    <a:pt x="59" y="2"/>
                    <a:pt x="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59"/>
            <p:cNvSpPr/>
            <p:nvPr/>
          </p:nvSpPr>
          <p:spPr>
            <a:xfrm>
              <a:off x="6821975" y="2522200"/>
              <a:ext cx="875" cy="3475"/>
            </a:xfrm>
            <a:custGeom>
              <a:rect b="b" l="l" r="r" t="t"/>
              <a:pathLst>
                <a:path extrusionOk="0" h="139" w="35">
                  <a:moveTo>
                    <a:pt x="13" y="1"/>
                  </a:moveTo>
                  <a:cubicBezTo>
                    <a:pt x="10" y="1"/>
                    <a:pt x="7" y="3"/>
                    <a:pt x="3" y="7"/>
                  </a:cubicBezTo>
                  <a:cubicBezTo>
                    <a:pt x="0" y="51"/>
                    <a:pt x="10" y="96"/>
                    <a:pt x="8" y="138"/>
                  </a:cubicBezTo>
                  <a:cubicBezTo>
                    <a:pt x="14" y="128"/>
                    <a:pt x="34" y="1"/>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59"/>
            <p:cNvSpPr/>
            <p:nvPr/>
          </p:nvSpPr>
          <p:spPr>
            <a:xfrm>
              <a:off x="6805925" y="2521525"/>
              <a:ext cx="7925" cy="15125"/>
            </a:xfrm>
            <a:custGeom>
              <a:rect b="b" l="l" r="r" t="t"/>
              <a:pathLst>
                <a:path extrusionOk="0" h="605" w="317">
                  <a:moveTo>
                    <a:pt x="49" y="0"/>
                  </a:moveTo>
                  <a:cubicBezTo>
                    <a:pt x="24" y="0"/>
                    <a:pt x="1" y="25"/>
                    <a:pt x="9" y="52"/>
                  </a:cubicBezTo>
                  <a:cubicBezTo>
                    <a:pt x="68" y="257"/>
                    <a:pt x="180" y="443"/>
                    <a:pt x="317" y="604"/>
                  </a:cubicBezTo>
                  <a:cubicBezTo>
                    <a:pt x="227" y="427"/>
                    <a:pt x="167" y="264"/>
                    <a:pt x="102" y="70"/>
                  </a:cubicBezTo>
                  <a:cubicBezTo>
                    <a:pt x="83" y="32"/>
                    <a:pt x="94" y="27"/>
                    <a:pt x="68" y="6"/>
                  </a:cubicBezTo>
                  <a:cubicBezTo>
                    <a:pt x="62" y="2"/>
                    <a:pt x="56" y="0"/>
                    <a:pt x="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59"/>
            <p:cNvSpPr/>
            <p:nvPr/>
          </p:nvSpPr>
          <p:spPr>
            <a:xfrm>
              <a:off x="6805325" y="2525600"/>
              <a:ext cx="5300" cy="10050"/>
            </a:xfrm>
            <a:custGeom>
              <a:rect b="b" l="l" r="r" t="t"/>
              <a:pathLst>
                <a:path extrusionOk="0" h="402" w="212">
                  <a:moveTo>
                    <a:pt x="32" y="0"/>
                  </a:moveTo>
                  <a:cubicBezTo>
                    <a:pt x="16" y="0"/>
                    <a:pt x="1" y="11"/>
                    <a:pt x="5" y="35"/>
                  </a:cubicBezTo>
                  <a:cubicBezTo>
                    <a:pt x="49" y="169"/>
                    <a:pt x="132" y="285"/>
                    <a:pt x="212" y="401"/>
                  </a:cubicBezTo>
                  <a:cubicBezTo>
                    <a:pt x="167" y="277"/>
                    <a:pt x="109" y="133"/>
                    <a:pt x="58" y="18"/>
                  </a:cubicBezTo>
                  <a:cubicBezTo>
                    <a:pt x="56" y="7"/>
                    <a:pt x="44" y="0"/>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59"/>
            <p:cNvSpPr/>
            <p:nvPr/>
          </p:nvSpPr>
          <p:spPr>
            <a:xfrm>
              <a:off x="6805375" y="2530600"/>
              <a:ext cx="2975" cy="4225"/>
            </a:xfrm>
            <a:custGeom>
              <a:rect b="b" l="l" r="r" t="t"/>
              <a:pathLst>
                <a:path extrusionOk="0" h="169" w="119">
                  <a:moveTo>
                    <a:pt x="43" y="1"/>
                  </a:moveTo>
                  <a:cubicBezTo>
                    <a:pt x="0" y="1"/>
                    <a:pt x="104" y="153"/>
                    <a:pt x="118" y="168"/>
                  </a:cubicBezTo>
                  <a:cubicBezTo>
                    <a:pt x="96" y="113"/>
                    <a:pt x="78" y="57"/>
                    <a:pt x="55" y="3"/>
                  </a:cubicBezTo>
                  <a:cubicBezTo>
                    <a:pt x="51" y="2"/>
                    <a:pt x="47" y="1"/>
                    <a:pt x="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59"/>
            <p:cNvSpPr/>
            <p:nvPr/>
          </p:nvSpPr>
          <p:spPr>
            <a:xfrm>
              <a:off x="6728650" y="2427600"/>
              <a:ext cx="7125" cy="22050"/>
            </a:xfrm>
            <a:custGeom>
              <a:rect b="b" l="l" r="r" t="t"/>
              <a:pathLst>
                <a:path extrusionOk="0" h="882" w="285">
                  <a:moveTo>
                    <a:pt x="41" y="1"/>
                  </a:moveTo>
                  <a:cubicBezTo>
                    <a:pt x="25" y="157"/>
                    <a:pt x="34" y="315"/>
                    <a:pt x="29" y="473"/>
                  </a:cubicBezTo>
                  <a:cubicBezTo>
                    <a:pt x="31" y="598"/>
                    <a:pt x="1" y="731"/>
                    <a:pt x="26" y="856"/>
                  </a:cubicBezTo>
                  <a:cubicBezTo>
                    <a:pt x="35" y="873"/>
                    <a:pt x="53" y="881"/>
                    <a:pt x="71" y="881"/>
                  </a:cubicBezTo>
                  <a:cubicBezTo>
                    <a:pt x="91" y="881"/>
                    <a:pt x="111" y="871"/>
                    <a:pt x="118" y="850"/>
                  </a:cubicBezTo>
                  <a:cubicBezTo>
                    <a:pt x="127" y="856"/>
                    <a:pt x="138" y="860"/>
                    <a:pt x="148" y="860"/>
                  </a:cubicBezTo>
                  <a:cubicBezTo>
                    <a:pt x="154" y="860"/>
                    <a:pt x="160" y="859"/>
                    <a:pt x="166" y="856"/>
                  </a:cubicBezTo>
                  <a:cubicBezTo>
                    <a:pt x="190" y="847"/>
                    <a:pt x="197" y="824"/>
                    <a:pt x="199" y="800"/>
                  </a:cubicBezTo>
                  <a:cubicBezTo>
                    <a:pt x="206" y="807"/>
                    <a:pt x="215" y="810"/>
                    <a:pt x="225" y="810"/>
                  </a:cubicBezTo>
                  <a:cubicBezTo>
                    <a:pt x="232" y="810"/>
                    <a:pt x="239" y="808"/>
                    <a:pt x="246" y="804"/>
                  </a:cubicBezTo>
                  <a:cubicBezTo>
                    <a:pt x="277" y="786"/>
                    <a:pt x="269" y="741"/>
                    <a:pt x="276" y="709"/>
                  </a:cubicBezTo>
                  <a:cubicBezTo>
                    <a:pt x="284" y="525"/>
                    <a:pt x="243" y="330"/>
                    <a:pt x="153" y="170"/>
                  </a:cubicBezTo>
                  <a:lnTo>
                    <a:pt x="153" y="170"/>
                  </a:lnTo>
                  <a:cubicBezTo>
                    <a:pt x="194" y="293"/>
                    <a:pt x="204" y="475"/>
                    <a:pt x="199" y="611"/>
                  </a:cubicBezTo>
                  <a:cubicBezTo>
                    <a:pt x="194" y="529"/>
                    <a:pt x="180" y="448"/>
                    <a:pt x="165" y="369"/>
                  </a:cubicBezTo>
                  <a:cubicBezTo>
                    <a:pt x="144" y="277"/>
                    <a:pt x="125" y="181"/>
                    <a:pt x="78" y="99"/>
                  </a:cubicBezTo>
                  <a:lnTo>
                    <a:pt x="78" y="99"/>
                  </a:lnTo>
                  <a:cubicBezTo>
                    <a:pt x="101" y="169"/>
                    <a:pt x="99" y="236"/>
                    <a:pt x="107" y="309"/>
                  </a:cubicBezTo>
                  <a:cubicBezTo>
                    <a:pt x="111" y="379"/>
                    <a:pt x="113" y="448"/>
                    <a:pt x="113" y="518"/>
                  </a:cubicBezTo>
                  <a:cubicBezTo>
                    <a:pt x="97" y="343"/>
                    <a:pt x="62" y="169"/>
                    <a:pt x="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59"/>
            <p:cNvSpPr/>
            <p:nvPr/>
          </p:nvSpPr>
          <p:spPr>
            <a:xfrm>
              <a:off x="6733800" y="2433075"/>
              <a:ext cx="3850" cy="12225"/>
            </a:xfrm>
            <a:custGeom>
              <a:rect b="b" l="l" r="r" t="t"/>
              <a:pathLst>
                <a:path extrusionOk="0" h="489" w="154">
                  <a:moveTo>
                    <a:pt x="1" y="0"/>
                  </a:moveTo>
                  <a:cubicBezTo>
                    <a:pt x="35" y="72"/>
                    <a:pt x="47" y="153"/>
                    <a:pt x="63" y="230"/>
                  </a:cubicBezTo>
                  <a:cubicBezTo>
                    <a:pt x="75" y="304"/>
                    <a:pt x="77" y="311"/>
                    <a:pt x="81" y="393"/>
                  </a:cubicBezTo>
                  <a:cubicBezTo>
                    <a:pt x="85" y="420"/>
                    <a:pt x="73" y="455"/>
                    <a:pt x="93" y="479"/>
                  </a:cubicBezTo>
                  <a:cubicBezTo>
                    <a:pt x="99" y="486"/>
                    <a:pt x="108" y="489"/>
                    <a:pt x="117" y="489"/>
                  </a:cubicBezTo>
                  <a:cubicBezTo>
                    <a:pt x="130" y="489"/>
                    <a:pt x="144" y="481"/>
                    <a:pt x="148" y="467"/>
                  </a:cubicBezTo>
                  <a:cubicBezTo>
                    <a:pt x="153" y="456"/>
                    <a:pt x="151" y="443"/>
                    <a:pt x="151" y="431"/>
                  </a:cubicBezTo>
                  <a:cubicBezTo>
                    <a:pt x="143" y="279"/>
                    <a:pt x="91" y="12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59"/>
            <p:cNvSpPr/>
            <p:nvPr/>
          </p:nvSpPr>
          <p:spPr>
            <a:xfrm>
              <a:off x="6736200" y="2435325"/>
              <a:ext cx="3150" cy="8425"/>
            </a:xfrm>
            <a:custGeom>
              <a:rect b="b" l="l" r="r" t="t"/>
              <a:pathLst>
                <a:path extrusionOk="0" h="337" w="126">
                  <a:moveTo>
                    <a:pt x="1" y="1"/>
                  </a:moveTo>
                  <a:cubicBezTo>
                    <a:pt x="44" y="87"/>
                    <a:pt x="57" y="189"/>
                    <a:pt x="73" y="287"/>
                  </a:cubicBezTo>
                  <a:cubicBezTo>
                    <a:pt x="75" y="322"/>
                    <a:pt x="90" y="336"/>
                    <a:pt x="104" y="336"/>
                  </a:cubicBezTo>
                  <a:cubicBezTo>
                    <a:pt x="115" y="336"/>
                    <a:pt x="124" y="327"/>
                    <a:pt x="125" y="313"/>
                  </a:cubicBezTo>
                  <a:cubicBezTo>
                    <a:pt x="115" y="201"/>
                    <a:pt x="74" y="8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59"/>
            <p:cNvSpPr/>
            <p:nvPr/>
          </p:nvSpPr>
          <p:spPr>
            <a:xfrm>
              <a:off x="6737625" y="2436050"/>
              <a:ext cx="3625" cy="6475"/>
            </a:xfrm>
            <a:custGeom>
              <a:rect b="b" l="l" r="r" t="t"/>
              <a:pathLst>
                <a:path extrusionOk="0" h="259" w="145">
                  <a:moveTo>
                    <a:pt x="0" y="1"/>
                  </a:moveTo>
                  <a:lnTo>
                    <a:pt x="0" y="1"/>
                  </a:lnTo>
                  <a:cubicBezTo>
                    <a:pt x="52" y="74"/>
                    <a:pt x="69" y="146"/>
                    <a:pt x="99" y="231"/>
                  </a:cubicBezTo>
                  <a:cubicBezTo>
                    <a:pt x="102" y="248"/>
                    <a:pt x="114" y="259"/>
                    <a:pt x="125" y="259"/>
                  </a:cubicBezTo>
                  <a:cubicBezTo>
                    <a:pt x="133" y="259"/>
                    <a:pt x="141" y="253"/>
                    <a:pt x="145" y="240"/>
                  </a:cubicBezTo>
                  <a:cubicBezTo>
                    <a:pt x="124" y="150"/>
                    <a:pt x="71" y="6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59"/>
            <p:cNvSpPr/>
            <p:nvPr/>
          </p:nvSpPr>
          <p:spPr>
            <a:xfrm>
              <a:off x="6739825" y="2437625"/>
              <a:ext cx="2100" cy="2900"/>
            </a:xfrm>
            <a:custGeom>
              <a:rect b="b" l="l" r="r" t="t"/>
              <a:pathLst>
                <a:path extrusionOk="0" h="116" w="84">
                  <a:moveTo>
                    <a:pt x="1" y="0"/>
                  </a:moveTo>
                  <a:lnTo>
                    <a:pt x="1" y="0"/>
                  </a:lnTo>
                  <a:cubicBezTo>
                    <a:pt x="27" y="34"/>
                    <a:pt x="42" y="74"/>
                    <a:pt x="63" y="110"/>
                  </a:cubicBezTo>
                  <a:cubicBezTo>
                    <a:pt x="64" y="113"/>
                    <a:pt x="68" y="115"/>
                    <a:pt x="71" y="115"/>
                  </a:cubicBezTo>
                  <a:cubicBezTo>
                    <a:pt x="74" y="115"/>
                    <a:pt x="78" y="113"/>
                    <a:pt x="79" y="110"/>
                  </a:cubicBezTo>
                  <a:cubicBezTo>
                    <a:pt x="83" y="108"/>
                    <a:pt x="83" y="102"/>
                    <a:pt x="81" y="98"/>
                  </a:cubicBezTo>
                  <a:cubicBezTo>
                    <a:pt x="59" y="62"/>
                    <a:pt x="35" y="2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59"/>
            <p:cNvSpPr/>
            <p:nvPr/>
          </p:nvSpPr>
          <p:spPr>
            <a:xfrm>
              <a:off x="6726250" y="2429550"/>
              <a:ext cx="2775" cy="18325"/>
            </a:xfrm>
            <a:custGeom>
              <a:rect b="b" l="l" r="r" t="t"/>
              <a:pathLst>
                <a:path extrusionOk="0" h="733" w="111">
                  <a:moveTo>
                    <a:pt x="95" y="0"/>
                  </a:moveTo>
                  <a:lnTo>
                    <a:pt x="95" y="0"/>
                  </a:lnTo>
                  <a:cubicBezTo>
                    <a:pt x="54" y="199"/>
                    <a:pt x="0" y="399"/>
                    <a:pt x="11" y="603"/>
                  </a:cubicBezTo>
                  <a:cubicBezTo>
                    <a:pt x="17" y="642"/>
                    <a:pt x="2" y="688"/>
                    <a:pt x="28" y="719"/>
                  </a:cubicBezTo>
                  <a:cubicBezTo>
                    <a:pt x="37" y="728"/>
                    <a:pt x="48" y="732"/>
                    <a:pt x="59" y="732"/>
                  </a:cubicBezTo>
                  <a:cubicBezTo>
                    <a:pt x="84" y="732"/>
                    <a:pt x="110" y="712"/>
                    <a:pt x="109" y="684"/>
                  </a:cubicBezTo>
                  <a:cubicBezTo>
                    <a:pt x="85" y="457"/>
                    <a:pt x="95" y="229"/>
                    <a:pt x="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59"/>
            <p:cNvSpPr/>
            <p:nvPr/>
          </p:nvSpPr>
          <p:spPr>
            <a:xfrm>
              <a:off x="6723525" y="2431775"/>
              <a:ext cx="3750" cy="14250"/>
            </a:xfrm>
            <a:custGeom>
              <a:rect b="b" l="l" r="r" t="t"/>
              <a:pathLst>
                <a:path extrusionOk="0" h="570" w="150">
                  <a:moveTo>
                    <a:pt x="149" y="1"/>
                  </a:moveTo>
                  <a:lnTo>
                    <a:pt x="149" y="1"/>
                  </a:lnTo>
                  <a:cubicBezTo>
                    <a:pt x="71" y="170"/>
                    <a:pt x="0" y="363"/>
                    <a:pt x="26" y="552"/>
                  </a:cubicBezTo>
                  <a:cubicBezTo>
                    <a:pt x="33" y="564"/>
                    <a:pt x="45" y="570"/>
                    <a:pt x="58" y="570"/>
                  </a:cubicBezTo>
                  <a:cubicBezTo>
                    <a:pt x="78" y="570"/>
                    <a:pt x="100" y="554"/>
                    <a:pt x="100" y="530"/>
                  </a:cubicBezTo>
                  <a:cubicBezTo>
                    <a:pt x="100" y="462"/>
                    <a:pt x="96" y="393"/>
                    <a:pt x="103" y="324"/>
                  </a:cubicBezTo>
                  <a:cubicBezTo>
                    <a:pt x="111" y="207"/>
                    <a:pt x="126" y="131"/>
                    <a:pt x="1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59"/>
            <p:cNvSpPr/>
            <p:nvPr/>
          </p:nvSpPr>
          <p:spPr>
            <a:xfrm>
              <a:off x="6721800" y="2434000"/>
              <a:ext cx="3525" cy="9525"/>
            </a:xfrm>
            <a:custGeom>
              <a:rect b="b" l="l" r="r" t="t"/>
              <a:pathLst>
                <a:path extrusionOk="0" h="381" w="141">
                  <a:moveTo>
                    <a:pt x="140" y="0"/>
                  </a:moveTo>
                  <a:lnTo>
                    <a:pt x="140" y="0"/>
                  </a:lnTo>
                  <a:cubicBezTo>
                    <a:pt x="104" y="90"/>
                    <a:pt x="53" y="175"/>
                    <a:pt x="30" y="272"/>
                  </a:cubicBezTo>
                  <a:cubicBezTo>
                    <a:pt x="25" y="313"/>
                    <a:pt x="0" y="355"/>
                    <a:pt x="30" y="376"/>
                  </a:cubicBezTo>
                  <a:cubicBezTo>
                    <a:pt x="35" y="379"/>
                    <a:pt x="40" y="380"/>
                    <a:pt x="46" y="380"/>
                  </a:cubicBezTo>
                  <a:cubicBezTo>
                    <a:pt x="54" y="380"/>
                    <a:pt x="62" y="377"/>
                    <a:pt x="66" y="371"/>
                  </a:cubicBezTo>
                  <a:cubicBezTo>
                    <a:pt x="79" y="339"/>
                    <a:pt x="74" y="322"/>
                    <a:pt x="78" y="300"/>
                  </a:cubicBezTo>
                  <a:lnTo>
                    <a:pt x="78" y="300"/>
                  </a:lnTo>
                  <a:cubicBezTo>
                    <a:pt x="78" y="301"/>
                    <a:pt x="78" y="301"/>
                    <a:pt x="78" y="302"/>
                  </a:cubicBezTo>
                  <a:cubicBezTo>
                    <a:pt x="78" y="303"/>
                    <a:pt x="78" y="303"/>
                    <a:pt x="78" y="303"/>
                  </a:cubicBezTo>
                  <a:cubicBezTo>
                    <a:pt x="78" y="303"/>
                    <a:pt x="79" y="300"/>
                    <a:pt x="79" y="296"/>
                  </a:cubicBezTo>
                  <a:lnTo>
                    <a:pt x="79" y="296"/>
                  </a:lnTo>
                  <a:cubicBezTo>
                    <a:pt x="79" y="297"/>
                    <a:pt x="79" y="298"/>
                    <a:pt x="78" y="300"/>
                  </a:cubicBezTo>
                  <a:lnTo>
                    <a:pt x="78" y="300"/>
                  </a:lnTo>
                  <a:cubicBezTo>
                    <a:pt x="79" y="297"/>
                    <a:pt x="79" y="294"/>
                    <a:pt x="79" y="292"/>
                  </a:cubicBezTo>
                  <a:cubicBezTo>
                    <a:pt x="81" y="286"/>
                    <a:pt x="84" y="268"/>
                    <a:pt x="95" y="214"/>
                  </a:cubicBezTo>
                  <a:cubicBezTo>
                    <a:pt x="108" y="143"/>
                    <a:pt x="134" y="72"/>
                    <a:pt x="1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59"/>
            <p:cNvSpPr/>
            <p:nvPr/>
          </p:nvSpPr>
          <p:spPr>
            <a:xfrm>
              <a:off x="6720675" y="2436175"/>
              <a:ext cx="2650" cy="6325"/>
            </a:xfrm>
            <a:custGeom>
              <a:rect b="b" l="l" r="r" t="t"/>
              <a:pathLst>
                <a:path extrusionOk="0" h="253" w="106">
                  <a:moveTo>
                    <a:pt x="106" y="1"/>
                  </a:moveTo>
                  <a:cubicBezTo>
                    <a:pt x="63" y="71"/>
                    <a:pt x="19" y="145"/>
                    <a:pt x="5" y="227"/>
                  </a:cubicBezTo>
                  <a:cubicBezTo>
                    <a:pt x="1" y="241"/>
                    <a:pt x="13" y="252"/>
                    <a:pt x="25" y="252"/>
                  </a:cubicBezTo>
                  <a:cubicBezTo>
                    <a:pt x="31" y="252"/>
                    <a:pt x="36" y="250"/>
                    <a:pt x="40" y="244"/>
                  </a:cubicBezTo>
                  <a:cubicBezTo>
                    <a:pt x="57" y="162"/>
                    <a:pt x="81" y="82"/>
                    <a:pt x="1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59"/>
            <p:cNvSpPr/>
            <p:nvPr/>
          </p:nvSpPr>
          <p:spPr>
            <a:xfrm>
              <a:off x="6719975" y="2438225"/>
              <a:ext cx="1300" cy="2425"/>
            </a:xfrm>
            <a:custGeom>
              <a:rect b="b" l="l" r="r" t="t"/>
              <a:pathLst>
                <a:path extrusionOk="0" h="97" w="52">
                  <a:moveTo>
                    <a:pt x="51" y="0"/>
                  </a:moveTo>
                  <a:lnTo>
                    <a:pt x="51" y="0"/>
                  </a:lnTo>
                  <a:cubicBezTo>
                    <a:pt x="32" y="27"/>
                    <a:pt x="13" y="55"/>
                    <a:pt x="2" y="86"/>
                  </a:cubicBezTo>
                  <a:cubicBezTo>
                    <a:pt x="1" y="92"/>
                    <a:pt x="5" y="97"/>
                    <a:pt x="10" y="97"/>
                  </a:cubicBezTo>
                  <a:cubicBezTo>
                    <a:pt x="12" y="97"/>
                    <a:pt x="15" y="96"/>
                    <a:pt x="16" y="93"/>
                  </a:cubicBezTo>
                  <a:cubicBezTo>
                    <a:pt x="29" y="62"/>
                    <a:pt x="39" y="29"/>
                    <a:pt x="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59"/>
            <p:cNvSpPr/>
            <p:nvPr/>
          </p:nvSpPr>
          <p:spPr>
            <a:xfrm>
              <a:off x="6927425" y="2478100"/>
              <a:ext cx="37700" cy="37625"/>
            </a:xfrm>
            <a:custGeom>
              <a:rect b="b" l="l" r="r" t="t"/>
              <a:pathLst>
                <a:path extrusionOk="0" h="1505" w="1508">
                  <a:moveTo>
                    <a:pt x="1508" y="0"/>
                  </a:moveTo>
                  <a:cubicBezTo>
                    <a:pt x="1293" y="191"/>
                    <a:pt x="1086" y="392"/>
                    <a:pt x="865" y="579"/>
                  </a:cubicBezTo>
                  <a:cubicBezTo>
                    <a:pt x="644" y="772"/>
                    <a:pt x="415" y="960"/>
                    <a:pt x="205" y="1166"/>
                  </a:cubicBezTo>
                  <a:cubicBezTo>
                    <a:pt x="535" y="746"/>
                    <a:pt x="953" y="409"/>
                    <a:pt x="1310" y="15"/>
                  </a:cubicBezTo>
                  <a:lnTo>
                    <a:pt x="1310" y="15"/>
                  </a:lnTo>
                  <a:cubicBezTo>
                    <a:pt x="1044" y="231"/>
                    <a:pt x="746" y="426"/>
                    <a:pt x="493" y="665"/>
                  </a:cubicBezTo>
                  <a:cubicBezTo>
                    <a:pt x="433" y="720"/>
                    <a:pt x="366" y="790"/>
                    <a:pt x="302" y="860"/>
                  </a:cubicBezTo>
                  <a:cubicBezTo>
                    <a:pt x="526" y="577"/>
                    <a:pt x="770" y="324"/>
                    <a:pt x="1044" y="86"/>
                  </a:cubicBezTo>
                  <a:lnTo>
                    <a:pt x="1044" y="86"/>
                  </a:lnTo>
                  <a:cubicBezTo>
                    <a:pt x="817" y="229"/>
                    <a:pt x="590" y="378"/>
                    <a:pt x="404" y="572"/>
                  </a:cubicBezTo>
                  <a:cubicBezTo>
                    <a:pt x="307" y="671"/>
                    <a:pt x="212" y="772"/>
                    <a:pt x="131" y="881"/>
                  </a:cubicBezTo>
                  <a:cubicBezTo>
                    <a:pt x="122" y="895"/>
                    <a:pt x="111" y="910"/>
                    <a:pt x="108" y="926"/>
                  </a:cubicBezTo>
                  <a:cubicBezTo>
                    <a:pt x="101" y="961"/>
                    <a:pt x="134" y="994"/>
                    <a:pt x="168" y="994"/>
                  </a:cubicBezTo>
                  <a:cubicBezTo>
                    <a:pt x="173" y="994"/>
                    <a:pt x="178" y="994"/>
                    <a:pt x="183" y="992"/>
                  </a:cubicBezTo>
                  <a:lnTo>
                    <a:pt x="190" y="988"/>
                  </a:lnTo>
                  <a:lnTo>
                    <a:pt x="190" y="988"/>
                  </a:lnTo>
                  <a:cubicBezTo>
                    <a:pt x="144" y="1043"/>
                    <a:pt x="105" y="1091"/>
                    <a:pt x="80" y="1130"/>
                  </a:cubicBezTo>
                  <a:cubicBezTo>
                    <a:pt x="60" y="1167"/>
                    <a:pt x="92" y="1216"/>
                    <a:pt x="134" y="1216"/>
                  </a:cubicBezTo>
                  <a:cubicBezTo>
                    <a:pt x="135" y="1216"/>
                    <a:pt x="135" y="1216"/>
                    <a:pt x="136" y="1216"/>
                  </a:cubicBezTo>
                  <a:cubicBezTo>
                    <a:pt x="147" y="1216"/>
                    <a:pt x="154" y="1214"/>
                    <a:pt x="162" y="1209"/>
                  </a:cubicBezTo>
                  <a:lnTo>
                    <a:pt x="162" y="1209"/>
                  </a:lnTo>
                  <a:cubicBezTo>
                    <a:pt x="123" y="1249"/>
                    <a:pt x="85" y="1289"/>
                    <a:pt x="47" y="1329"/>
                  </a:cubicBezTo>
                  <a:cubicBezTo>
                    <a:pt x="33" y="1353"/>
                    <a:pt x="0" y="1378"/>
                    <a:pt x="40" y="1431"/>
                  </a:cubicBezTo>
                  <a:cubicBezTo>
                    <a:pt x="56" y="1444"/>
                    <a:pt x="70" y="1450"/>
                    <a:pt x="84" y="1450"/>
                  </a:cubicBezTo>
                  <a:cubicBezTo>
                    <a:pt x="91" y="1450"/>
                    <a:pt x="99" y="1448"/>
                    <a:pt x="105" y="1445"/>
                  </a:cubicBezTo>
                  <a:cubicBezTo>
                    <a:pt x="106" y="1471"/>
                    <a:pt x="124" y="1497"/>
                    <a:pt x="150" y="1503"/>
                  </a:cubicBezTo>
                  <a:cubicBezTo>
                    <a:pt x="154" y="1504"/>
                    <a:pt x="159" y="1504"/>
                    <a:pt x="163" y="1504"/>
                  </a:cubicBezTo>
                  <a:cubicBezTo>
                    <a:pt x="212" y="1504"/>
                    <a:pt x="249" y="1454"/>
                    <a:pt x="291" y="1431"/>
                  </a:cubicBezTo>
                  <a:cubicBezTo>
                    <a:pt x="303" y="1423"/>
                    <a:pt x="316" y="1412"/>
                    <a:pt x="328" y="1403"/>
                  </a:cubicBezTo>
                  <a:cubicBezTo>
                    <a:pt x="335" y="1429"/>
                    <a:pt x="359" y="1448"/>
                    <a:pt x="385" y="1448"/>
                  </a:cubicBezTo>
                  <a:cubicBezTo>
                    <a:pt x="423" y="1440"/>
                    <a:pt x="478" y="1408"/>
                    <a:pt x="536" y="1369"/>
                  </a:cubicBezTo>
                  <a:cubicBezTo>
                    <a:pt x="536" y="1378"/>
                    <a:pt x="539" y="1389"/>
                    <a:pt x="544" y="1400"/>
                  </a:cubicBezTo>
                  <a:cubicBezTo>
                    <a:pt x="557" y="1420"/>
                    <a:pt x="574" y="1428"/>
                    <a:pt x="591" y="1428"/>
                  </a:cubicBezTo>
                  <a:cubicBezTo>
                    <a:pt x="629" y="1428"/>
                    <a:pt x="673" y="1393"/>
                    <a:pt x="706" y="1377"/>
                  </a:cubicBezTo>
                  <a:cubicBezTo>
                    <a:pt x="755" y="1347"/>
                    <a:pt x="803" y="1315"/>
                    <a:pt x="849" y="1280"/>
                  </a:cubicBezTo>
                  <a:lnTo>
                    <a:pt x="849" y="1280"/>
                  </a:lnTo>
                  <a:cubicBezTo>
                    <a:pt x="843" y="1307"/>
                    <a:pt x="866" y="1330"/>
                    <a:pt x="890" y="1330"/>
                  </a:cubicBezTo>
                  <a:cubicBezTo>
                    <a:pt x="897" y="1330"/>
                    <a:pt x="904" y="1328"/>
                    <a:pt x="911" y="1324"/>
                  </a:cubicBezTo>
                  <a:cubicBezTo>
                    <a:pt x="1096" y="1216"/>
                    <a:pt x="1282" y="1068"/>
                    <a:pt x="1369" y="865"/>
                  </a:cubicBezTo>
                  <a:lnTo>
                    <a:pt x="1369" y="865"/>
                  </a:lnTo>
                  <a:cubicBezTo>
                    <a:pt x="1264" y="1015"/>
                    <a:pt x="1113" y="1097"/>
                    <a:pt x="955" y="1198"/>
                  </a:cubicBezTo>
                  <a:cubicBezTo>
                    <a:pt x="1115" y="1066"/>
                    <a:pt x="1255" y="910"/>
                    <a:pt x="1364" y="736"/>
                  </a:cubicBezTo>
                  <a:lnTo>
                    <a:pt x="1364" y="736"/>
                  </a:lnTo>
                  <a:cubicBezTo>
                    <a:pt x="1285" y="829"/>
                    <a:pt x="1159" y="930"/>
                    <a:pt x="1075" y="994"/>
                  </a:cubicBezTo>
                  <a:cubicBezTo>
                    <a:pt x="978" y="1070"/>
                    <a:pt x="848" y="1161"/>
                    <a:pt x="721" y="1234"/>
                  </a:cubicBezTo>
                  <a:cubicBezTo>
                    <a:pt x="968" y="1037"/>
                    <a:pt x="1177" y="800"/>
                    <a:pt x="1368" y="549"/>
                  </a:cubicBezTo>
                  <a:lnTo>
                    <a:pt x="1368" y="549"/>
                  </a:lnTo>
                  <a:cubicBezTo>
                    <a:pt x="1106" y="803"/>
                    <a:pt x="884" y="992"/>
                    <a:pt x="612" y="1172"/>
                  </a:cubicBezTo>
                  <a:cubicBezTo>
                    <a:pt x="917" y="914"/>
                    <a:pt x="1172" y="604"/>
                    <a:pt x="1418" y="291"/>
                  </a:cubicBezTo>
                  <a:lnTo>
                    <a:pt x="1418" y="291"/>
                  </a:lnTo>
                  <a:cubicBezTo>
                    <a:pt x="1040" y="656"/>
                    <a:pt x="617" y="1028"/>
                    <a:pt x="230" y="1317"/>
                  </a:cubicBezTo>
                  <a:cubicBezTo>
                    <a:pt x="281" y="1265"/>
                    <a:pt x="334" y="1214"/>
                    <a:pt x="389" y="1164"/>
                  </a:cubicBezTo>
                  <a:cubicBezTo>
                    <a:pt x="591" y="977"/>
                    <a:pt x="803" y="796"/>
                    <a:pt x="992" y="595"/>
                  </a:cubicBezTo>
                  <a:cubicBezTo>
                    <a:pt x="1172" y="404"/>
                    <a:pt x="1334" y="196"/>
                    <a:pt x="15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59"/>
            <p:cNvSpPr/>
            <p:nvPr/>
          </p:nvSpPr>
          <p:spPr>
            <a:xfrm>
              <a:off x="6950475" y="2502600"/>
              <a:ext cx="12975" cy="10600"/>
            </a:xfrm>
            <a:custGeom>
              <a:rect b="b" l="l" r="r" t="t"/>
              <a:pathLst>
                <a:path extrusionOk="0" h="424" w="519">
                  <a:moveTo>
                    <a:pt x="518" y="1"/>
                  </a:moveTo>
                  <a:lnTo>
                    <a:pt x="518" y="1"/>
                  </a:lnTo>
                  <a:cubicBezTo>
                    <a:pt x="390" y="137"/>
                    <a:pt x="213" y="222"/>
                    <a:pt x="44" y="316"/>
                  </a:cubicBezTo>
                  <a:cubicBezTo>
                    <a:pt x="0" y="327"/>
                    <a:pt x="2" y="389"/>
                    <a:pt x="45" y="397"/>
                  </a:cubicBezTo>
                  <a:cubicBezTo>
                    <a:pt x="45" y="416"/>
                    <a:pt x="55" y="423"/>
                    <a:pt x="70" y="423"/>
                  </a:cubicBezTo>
                  <a:cubicBezTo>
                    <a:pt x="104" y="423"/>
                    <a:pt x="164" y="390"/>
                    <a:pt x="184" y="384"/>
                  </a:cubicBezTo>
                  <a:cubicBezTo>
                    <a:pt x="299" y="338"/>
                    <a:pt x="402" y="263"/>
                    <a:pt x="477" y="165"/>
                  </a:cubicBezTo>
                  <a:lnTo>
                    <a:pt x="477" y="165"/>
                  </a:lnTo>
                  <a:cubicBezTo>
                    <a:pt x="384" y="240"/>
                    <a:pt x="280" y="286"/>
                    <a:pt x="194" y="322"/>
                  </a:cubicBezTo>
                  <a:cubicBezTo>
                    <a:pt x="220" y="304"/>
                    <a:pt x="246" y="284"/>
                    <a:pt x="273" y="264"/>
                  </a:cubicBezTo>
                  <a:cubicBezTo>
                    <a:pt x="368" y="190"/>
                    <a:pt x="460" y="108"/>
                    <a:pt x="5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59"/>
            <p:cNvSpPr/>
            <p:nvPr/>
          </p:nvSpPr>
          <p:spPr>
            <a:xfrm>
              <a:off x="6930975" y="2481650"/>
              <a:ext cx="16850" cy="14350"/>
            </a:xfrm>
            <a:custGeom>
              <a:rect b="b" l="l" r="r" t="t"/>
              <a:pathLst>
                <a:path extrusionOk="0" h="574" w="674">
                  <a:moveTo>
                    <a:pt x="674" y="0"/>
                  </a:moveTo>
                  <a:cubicBezTo>
                    <a:pt x="527" y="66"/>
                    <a:pt x="398" y="163"/>
                    <a:pt x="270" y="259"/>
                  </a:cubicBezTo>
                  <a:cubicBezTo>
                    <a:pt x="182" y="329"/>
                    <a:pt x="49" y="443"/>
                    <a:pt x="16" y="503"/>
                  </a:cubicBezTo>
                  <a:cubicBezTo>
                    <a:pt x="0" y="534"/>
                    <a:pt x="28" y="573"/>
                    <a:pt x="63" y="573"/>
                  </a:cubicBezTo>
                  <a:cubicBezTo>
                    <a:pt x="102" y="567"/>
                    <a:pt x="88" y="566"/>
                    <a:pt x="104" y="555"/>
                  </a:cubicBezTo>
                  <a:cubicBezTo>
                    <a:pt x="284" y="361"/>
                    <a:pt x="470" y="165"/>
                    <a:pt x="6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59"/>
            <p:cNvSpPr/>
            <p:nvPr/>
          </p:nvSpPr>
          <p:spPr>
            <a:xfrm>
              <a:off x="6931075" y="2481500"/>
              <a:ext cx="12575" cy="10675"/>
            </a:xfrm>
            <a:custGeom>
              <a:rect b="b" l="l" r="r" t="t"/>
              <a:pathLst>
                <a:path extrusionOk="0" h="427" w="503">
                  <a:moveTo>
                    <a:pt x="502" y="0"/>
                  </a:moveTo>
                  <a:lnTo>
                    <a:pt x="502" y="0"/>
                  </a:lnTo>
                  <a:cubicBezTo>
                    <a:pt x="341" y="95"/>
                    <a:pt x="183" y="196"/>
                    <a:pt x="45" y="325"/>
                  </a:cubicBezTo>
                  <a:cubicBezTo>
                    <a:pt x="28" y="342"/>
                    <a:pt x="2" y="358"/>
                    <a:pt x="2" y="385"/>
                  </a:cubicBezTo>
                  <a:cubicBezTo>
                    <a:pt x="1" y="410"/>
                    <a:pt x="22" y="426"/>
                    <a:pt x="44" y="426"/>
                  </a:cubicBezTo>
                  <a:cubicBezTo>
                    <a:pt x="55" y="426"/>
                    <a:pt x="65" y="423"/>
                    <a:pt x="74" y="414"/>
                  </a:cubicBezTo>
                  <a:cubicBezTo>
                    <a:pt x="215" y="275"/>
                    <a:pt x="361" y="140"/>
                    <a:pt x="5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59"/>
            <p:cNvSpPr/>
            <p:nvPr/>
          </p:nvSpPr>
          <p:spPr>
            <a:xfrm>
              <a:off x="6931350" y="2481425"/>
              <a:ext cx="8200" cy="7750"/>
            </a:xfrm>
            <a:custGeom>
              <a:rect b="b" l="l" r="r" t="t"/>
              <a:pathLst>
                <a:path extrusionOk="0" h="310" w="328">
                  <a:moveTo>
                    <a:pt x="327" y="0"/>
                  </a:moveTo>
                  <a:lnTo>
                    <a:pt x="327" y="0"/>
                  </a:lnTo>
                  <a:cubicBezTo>
                    <a:pt x="218" y="80"/>
                    <a:pt x="111" y="160"/>
                    <a:pt x="16" y="256"/>
                  </a:cubicBezTo>
                  <a:cubicBezTo>
                    <a:pt x="1" y="270"/>
                    <a:pt x="5" y="296"/>
                    <a:pt x="21" y="306"/>
                  </a:cubicBezTo>
                  <a:cubicBezTo>
                    <a:pt x="26" y="309"/>
                    <a:pt x="31" y="310"/>
                    <a:pt x="35" y="310"/>
                  </a:cubicBezTo>
                  <a:cubicBezTo>
                    <a:pt x="49" y="310"/>
                    <a:pt x="62" y="298"/>
                    <a:pt x="72" y="288"/>
                  </a:cubicBezTo>
                  <a:cubicBezTo>
                    <a:pt x="162" y="196"/>
                    <a:pt x="247" y="100"/>
                    <a:pt x="3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59"/>
            <p:cNvSpPr/>
            <p:nvPr/>
          </p:nvSpPr>
          <p:spPr>
            <a:xfrm>
              <a:off x="6929700" y="2481000"/>
              <a:ext cx="7000" cy="7175"/>
            </a:xfrm>
            <a:custGeom>
              <a:rect b="b" l="l" r="r" t="t"/>
              <a:pathLst>
                <a:path extrusionOk="0" h="287" w="280">
                  <a:moveTo>
                    <a:pt x="279" y="1"/>
                  </a:moveTo>
                  <a:lnTo>
                    <a:pt x="279" y="1"/>
                  </a:lnTo>
                  <a:cubicBezTo>
                    <a:pt x="186" y="76"/>
                    <a:pt x="95" y="151"/>
                    <a:pt x="12" y="238"/>
                  </a:cubicBezTo>
                  <a:cubicBezTo>
                    <a:pt x="6" y="244"/>
                    <a:pt x="1" y="250"/>
                    <a:pt x="1" y="260"/>
                  </a:cubicBezTo>
                  <a:cubicBezTo>
                    <a:pt x="3" y="279"/>
                    <a:pt x="13" y="286"/>
                    <a:pt x="24" y="286"/>
                  </a:cubicBezTo>
                  <a:cubicBezTo>
                    <a:pt x="36" y="286"/>
                    <a:pt x="50" y="278"/>
                    <a:pt x="58" y="266"/>
                  </a:cubicBezTo>
                  <a:cubicBezTo>
                    <a:pt x="138" y="184"/>
                    <a:pt x="211" y="94"/>
                    <a:pt x="2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59"/>
            <p:cNvSpPr/>
            <p:nvPr/>
          </p:nvSpPr>
          <p:spPr>
            <a:xfrm>
              <a:off x="6930100" y="2479975"/>
              <a:ext cx="4400" cy="5175"/>
            </a:xfrm>
            <a:custGeom>
              <a:rect b="b" l="l" r="r" t="t"/>
              <a:pathLst>
                <a:path extrusionOk="0" h="207" w="176">
                  <a:moveTo>
                    <a:pt x="175" y="1"/>
                  </a:moveTo>
                  <a:lnTo>
                    <a:pt x="175" y="1"/>
                  </a:lnTo>
                  <a:cubicBezTo>
                    <a:pt x="118" y="61"/>
                    <a:pt x="55" y="117"/>
                    <a:pt x="0" y="181"/>
                  </a:cubicBezTo>
                  <a:cubicBezTo>
                    <a:pt x="1" y="199"/>
                    <a:pt x="5" y="206"/>
                    <a:pt x="13" y="206"/>
                  </a:cubicBezTo>
                  <a:cubicBezTo>
                    <a:pt x="52" y="206"/>
                    <a:pt x="167" y="21"/>
                    <a:pt x="1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59"/>
            <p:cNvSpPr/>
            <p:nvPr/>
          </p:nvSpPr>
          <p:spPr>
            <a:xfrm>
              <a:off x="6442275" y="2550250"/>
              <a:ext cx="111000" cy="118325"/>
            </a:xfrm>
            <a:custGeom>
              <a:rect b="b" l="l" r="r" t="t"/>
              <a:pathLst>
                <a:path extrusionOk="0" h="4733" w="4440">
                  <a:moveTo>
                    <a:pt x="3556" y="4178"/>
                  </a:moveTo>
                  <a:cubicBezTo>
                    <a:pt x="3513" y="4198"/>
                    <a:pt x="3469" y="4217"/>
                    <a:pt x="3426" y="4234"/>
                  </a:cubicBezTo>
                  <a:cubicBezTo>
                    <a:pt x="3426" y="4226"/>
                    <a:pt x="3425" y="4218"/>
                    <a:pt x="3422" y="4211"/>
                  </a:cubicBezTo>
                  <a:cubicBezTo>
                    <a:pt x="3420" y="4203"/>
                    <a:pt x="3417" y="4197"/>
                    <a:pt x="3414" y="4191"/>
                  </a:cubicBezTo>
                  <a:cubicBezTo>
                    <a:pt x="3462" y="4187"/>
                    <a:pt x="3509" y="4183"/>
                    <a:pt x="3556" y="4178"/>
                  </a:cubicBezTo>
                  <a:close/>
                  <a:moveTo>
                    <a:pt x="1379" y="417"/>
                  </a:moveTo>
                  <a:lnTo>
                    <a:pt x="1379" y="417"/>
                  </a:lnTo>
                  <a:cubicBezTo>
                    <a:pt x="755" y="1636"/>
                    <a:pt x="1200" y="2854"/>
                    <a:pt x="2105" y="3486"/>
                  </a:cubicBezTo>
                  <a:cubicBezTo>
                    <a:pt x="2364" y="3707"/>
                    <a:pt x="2883" y="3895"/>
                    <a:pt x="3079" y="3926"/>
                  </a:cubicBezTo>
                  <a:cubicBezTo>
                    <a:pt x="3133" y="3939"/>
                    <a:pt x="3184" y="3950"/>
                    <a:pt x="3237" y="3961"/>
                  </a:cubicBezTo>
                  <a:cubicBezTo>
                    <a:pt x="3232" y="3962"/>
                    <a:pt x="3228" y="3964"/>
                    <a:pt x="3225" y="3964"/>
                  </a:cubicBezTo>
                  <a:cubicBezTo>
                    <a:pt x="3209" y="3965"/>
                    <a:pt x="3191" y="3966"/>
                    <a:pt x="3173" y="3966"/>
                  </a:cubicBezTo>
                  <a:cubicBezTo>
                    <a:pt x="2931" y="3966"/>
                    <a:pt x="2608" y="3861"/>
                    <a:pt x="2445" y="3789"/>
                  </a:cubicBezTo>
                  <a:cubicBezTo>
                    <a:pt x="1839" y="3524"/>
                    <a:pt x="1471" y="3121"/>
                    <a:pt x="1209" y="2601"/>
                  </a:cubicBezTo>
                  <a:cubicBezTo>
                    <a:pt x="959" y="2131"/>
                    <a:pt x="887" y="1669"/>
                    <a:pt x="980" y="1096"/>
                  </a:cubicBezTo>
                  <a:lnTo>
                    <a:pt x="980" y="1096"/>
                  </a:lnTo>
                  <a:cubicBezTo>
                    <a:pt x="895" y="1406"/>
                    <a:pt x="848" y="1731"/>
                    <a:pt x="893" y="2051"/>
                  </a:cubicBezTo>
                  <a:cubicBezTo>
                    <a:pt x="953" y="2509"/>
                    <a:pt x="1133" y="2936"/>
                    <a:pt x="1410" y="3311"/>
                  </a:cubicBezTo>
                  <a:cubicBezTo>
                    <a:pt x="1715" y="3688"/>
                    <a:pt x="2142" y="3948"/>
                    <a:pt x="2603" y="4096"/>
                  </a:cubicBezTo>
                  <a:cubicBezTo>
                    <a:pt x="2400" y="4063"/>
                    <a:pt x="2207" y="4003"/>
                    <a:pt x="2028" y="3902"/>
                  </a:cubicBezTo>
                  <a:cubicBezTo>
                    <a:pt x="1799" y="3765"/>
                    <a:pt x="1658" y="3679"/>
                    <a:pt x="1503" y="3526"/>
                  </a:cubicBezTo>
                  <a:cubicBezTo>
                    <a:pt x="1364" y="3377"/>
                    <a:pt x="1308" y="3284"/>
                    <a:pt x="1179" y="3083"/>
                  </a:cubicBezTo>
                  <a:cubicBezTo>
                    <a:pt x="1106" y="2963"/>
                    <a:pt x="1042" y="2837"/>
                    <a:pt x="980" y="2711"/>
                  </a:cubicBezTo>
                  <a:cubicBezTo>
                    <a:pt x="925" y="2604"/>
                    <a:pt x="852" y="2451"/>
                    <a:pt x="800" y="2225"/>
                  </a:cubicBezTo>
                  <a:cubicBezTo>
                    <a:pt x="749" y="2000"/>
                    <a:pt x="729" y="1786"/>
                    <a:pt x="774" y="1539"/>
                  </a:cubicBezTo>
                  <a:lnTo>
                    <a:pt x="774" y="1539"/>
                  </a:lnTo>
                  <a:cubicBezTo>
                    <a:pt x="584" y="2224"/>
                    <a:pt x="781" y="2903"/>
                    <a:pt x="1115" y="3413"/>
                  </a:cubicBezTo>
                  <a:cubicBezTo>
                    <a:pt x="1141" y="3451"/>
                    <a:pt x="1167" y="3488"/>
                    <a:pt x="1195" y="3524"/>
                  </a:cubicBezTo>
                  <a:cubicBezTo>
                    <a:pt x="1146" y="3476"/>
                    <a:pt x="1101" y="3425"/>
                    <a:pt x="1063" y="3374"/>
                  </a:cubicBezTo>
                  <a:cubicBezTo>
                    <a:pt x="860" y="3120"/>
                    <a:pt x="654" y="2674"/>
                    <a:pt x="586" y="2268"/>
                  </a:cubicBezTo>
                  <a:lnTo>
                    <a:pt x="586" y="2268"/>
                  </a:lnTo>
                  <a:cubicBezTo>
                    <a:pt x="618" y="2755"/>
                    <a:pt x="709" y="3223"/>
                    <a:pt x="972" y="3584"/>
                  </a:cubicBezTo>
                  <a:cubicBezTo>
                    <a:pt x="1105" y="3773"/>
                    <a:pt x="1289" y="3917"/>
                    <a:pt x="1485" y="4038"/>
                  </a:cubicBezTo>
                  <a:cubicBezTo>
                    <a:pt x="1826" y="4264"/>
                    <a:pt x="2233" y="4369"/>
                    <a:pt x="2638" y="4386"/>
                  </a:cubicBezTo>
                  <a:cubicBezTo>
                    <a:pt x="2663" y="4387"/>
                    <a:pt x="2687" y="4388"/>
                    <a:pt x="2709" y="4388"/>
                  </a:cubicBezTo>
                  <a:cubicBezTo>
                    <a:pt x="2725" y="4388"/>
                    <a:pt x="2740" y="4388"/>
                    <a:pt x="2755" y="4387"/>
                  </a:cubicBezTo>
                  <a:lnTo>
                    <a:pt x="2755" y="4387"/>
                  </a:lnTo>
                  <a:cubicBezTo>
                    <a:pt x="2703" y="4390"/>
                    <a:pt x="2649" y="4392"/>
                    <a:pt x="2591" y="4392"/>
                  </a:cubicBezTo>
                  <a:cubicBezTo>
                    <a:pt x="2574" y="4392"/>
                    <a:pt x="2556" y="4391"/>
                    <a:pt x="2538" y="4391"/>
                  </a:cubicBezTo>
                  <a:cubicBezTo>
                    <a:pt x="2167" y="4376"/>
                    <a:pt x="2033" y="4384"/>
                    <a:pt x="1698" y="4269"/>
                  </a:cubicBezTo>
                  <a:cubicBezTo>
                    <a:pt x="1161" y="4058"/>
                    <a:pt x="570" y="3425"/>
                    <a:pt x="460" y="2693"/>
                  </a:cubicBezTo>
                  <a:cubicBezTo>
                    <a:pt x="435" y="2612"/>
                    <a:pt x="401" y="2067"/>
                    <a:pt x="457" y="1882"/>
                  </a:cubicBezTo>
                  <a:cubicBezTo>
                    <a:pt x="543" y="1530"/>
                    <a:pt x="618" y="1330"/>
                    <a:pt x="793" y="1046"/>
                  </a:cubicBezTo>
                  <a:cubicBezTo>
                    <a:pt x="944" y="807"/>
                    <a:pt x="1028" y="705"/>
                    <a:pt x="1245" y="524"/>
                  </a:cubicBezTo>
                  <a:cubicBezTo>
                    <a:pt x="1297" y="478"/>
                    <a:pt x="1338" y="445"/>
                    <a:pt x="1379" y="417"/>
                  </a:cubicBezTo>
                  <a:close/>
                  <a:moveTo>
                    <a:pt x="1729" y="1"/>
                  </a:moveTo>
                  <a:cubicBezTo>
                    <a:pt x="1715" y="1"/>
                    <a:pt x="1700" y="2"/>
                    <a:pt x="1686" y="6"/>
                  </a:cubicBezTo>
                  <a:cubicBezTo>
                    <a:pt x="1651" y="15"/>
                    <a:pt x="1616" y="35"/>
                    <a:pt x="1589" y="59"/>
                  </a:cubicBezTo>
                  <a:cubicBezTo>
                    <a:pt x="1583" y="63"/>
                    <a:pt x="1578" y="67"/>
                    <a:pt x="1573" y="71"/>
                  </a:cubicBezTo>
                  <a:cubicBezTo>
                    <a:pt x="1568" y="70"/>
                    <a:pt x="1563" y="70"/>
                    <a:pt x="1559" y="70"/>
                  </a:cubicBezTo>
                  <a:cubicBezTo>
                    <a:pt x="1541" y="70"/>
                    <a:pt x="1524" y="75"/>
                    <a:pt x="1507" y="86"/>
                  </a:cubicBezTo>
                  <a:cubicBezTo>
                    <a:pt x="1270" y="207"/>
                    <a:pt x="1056" y="370"/>
                    <a:pt x="867" y="550"/>
                  </a:cubicBezTo>
                  <a:cubicBezTo>
                    <a:pt x="702" y="723"/>
                    <a:pt x="572" y="922"/>
                    <a:pt x="450" y="1123"/>
                  </a:cubicBezTo>
                  <a:cubicBezTo>
                    <a:pt x="142" y="1639"/>
                    <a:pt x="0" y="2319"/>
                    <a:pt x="165" y="2983"/>
                  </a:cubicBezTo>
                  <a:cubicBezTo>
                    <a:pt x="349" y="3684"/>
                    <a:pt x="895" y="4330"/>
                    <a:pt x="1614" y="4602"/>
                  </a:cubicBezTo>
                  <a:cubicBezTo>
                    <a:pt x="1852" y="4691"/>
                    <a:pt x="2111" y="4710"/>
                    <a:pt x="2366" y="4727"/>
                  </a:cubicBezTo>
                  <a:cubicBezTo>
                    <a:pt x="2432" y="4731"/>
                    <a:pt x="2500" y="4732"/>
                    <a:pt x="2567" y="4732"/>
                  </a:cubicBezTo>
                  <a:cubicBezTo>
                    <a:pt x="2871" y="4732"/>
                    <a:pt x="3176" y="4693"/>
                    <a:pt x="3459" y="4588"/>
                  </a:cubicBezTo>
                  <a:cubicBezTo>
                    <a:pt x="3748" y="4477"/>
                    <a:pt x="3953" y="4375"/>
                    <a:pt x="4122" y="4222"/>
                  </a:cubicBezTo>
                  <a:lnTo>
                    <a:pt x="4122" y="4222"/>
                  </a:lnTo>
                  <a:cubicBezTo>
                    <a:pt x="4119" y="4225"/>
                    <a:pt x="4118" y="4226"/>
                    <a:pt x="4119" y="4226"/>
                  </a:cubicBezTo>
                  <a:cubicBezTo>
                    <a:pt x="4121" y="4226"/>
                    <a:pt x="4132" y="4218"/>
                    <a:pt x="4159" y="4200"/>
                  </a:cubicBezTo>
                  <a:cubicBezTo>
                    <a:pt x="4180" y="4189"/>
                    <a:pt x="4236" y="4144"/>
                    <a:pt x="4250" y="4131"/>
                  </a:cubicBezTo>
                  <a:cubicBezTo>
                    <a:pt x="4291" y="4104"/>
                    <a:pt x="4328" y="4071"/>
                    <a:pt x="4358" y="4034"/>
                  </a:cubicBezTo>
                  <a:cubicBezTo>
                    <a:pt x="4440" y="3946"/>
                    <a:pt x="4415" y="3784"/>
                    <a:pt x="4285" y="3740"/>
                  </a:cubicBezTo>
                  <a:cubicBezTo>
                    <a:pt x="4092" y="3691"/>
                    <a:pt x="3882" y="3719"/>
                    <a:pt x="3683" y="3696"/>
                  </a:cubicBezTo>
                  <a:cubicBezTo>
                    <a:pt x="3248" y="3657"/>
                    <a:pt x="3104" y="3661"/>
                    <a:pt x="2649" y="3495"/>
                  </a:cubicBezTo>
                  <a:cubicBezTo>
                    <a:pt x="2360" y="3382"/>
                    <a:pt x="1961" y="3111"/>
                    <a:pt x="1792" y="2854"/>
                  </a:cubicBezTo>
                  <a:cubicBezTo>
                    <a:pt x="1447" y="2323"/>
                    <a:pt x="1399" y="1753"/>
                    <a:pt x="1472" y="1238"/>
                  </a:cubicBezTo>
                  <a:cubicBezTo>
                    <a:pt x="1512" y="996"/>
                    <a:pt x="1605" y="752"/>
                    <a:pt x="1665" y="637"/>
                  </a:cubicBezTo>
                  <a:cubicBezTo>
                    <a:pt x="1732" y="475"/>
                    <a:pt x="1871" y="336"/>
                    <a:pt x="1899" y="162"/>
                  </a:cubicBezTo>
                  <a:cubicBezTo>
                    <a:pt x="1902" y="73"/>
                    <a:pt x="1820" y="1"/>
                    <a:pt x="17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86" name="Google Shape;17386;p59"/>
          <p:cNvSpPr/>
          <p:nvPr/>
        </p:nvSpPr>
        <p:spPr>
          <a:xfrm>
            <a:off x="5531946" y="3270327"/>
            <a:ext cx="21288" cy="35700"/>
          </a:xfrm>
          <a:custGeom>
            <a:rect b="b" l="l" r="r" t="t"/>
            <a:pathLst>
              <a:path extrusionOk="0" h="1028" w="613">
                <a:moveTo>
                  <a:pt x="0" y="1"/>
                </a:moveTo>
                <a:lnTo>
                  <a:pt x="0" y="1"/>
                </a:lnTo>
                <a:cubicBezTo>
                  <a:pt x="32" y="409"/>
                  <a:pt x="202" y="763"/>
                  <a:pt x="553" y="989"/>
                </a:cubicBezTo>
                <a:cubicBezTo>
                  <a:pt x="572" y="1001"/>
                  <a:pt x="600" y="1022"/>
                  <a:pt x="613" y="1027"/>
                </a:cubicBezTo>
                <a:cubicBezTo>
                  <a:pt x="564" y="976"/>
                  <a:pt x="518" y="923"/>
                  <a:pt x="475" y="868"/>
                </a:cubicBezTo>
                <a:cubicBezTo>
                  <a:pt x="286" y="641"/>
                  <a:pt x="88" y="33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59"/>
          <p:cNvSpPr/>
          <p:nvPr/>
        </p:nvSpPr>
        <p:spPr>
          <a:xfrm>
            <a:off x="5526598" y="3264979"/>
            <a:ext cx="18058" cy="37054"/>
          </a:xfrm>
          <a:custGeom>
            <a:rect b="b" l="l" r="r" t="t"/>
            <a:pathLst>
              <a:path extrusionOk="0" h="1067" w="520">
                <a:moveTo>
                  <a:pt x="1" y="0"/>
                </a:moveTo>
                <a:lnTo>
                  <a:pt x="1" y="0"/>
                </a:lnTo>
                <a:cubicBezTo>
                  <a:pt x="13" y="404"/>
                  <a:pt x="149" y="738"/>
                  <a:pt x="456" y="1008"/>
                </a:cubicBezTo>
                <a:cubicBezTo>
                  <a:pt x="476" y="1027"/>
                  <a:pt x="500" y="1048"/>
                  <a:pt x="520" y="1066"/>
                </a:cubicBezTo>
                <a:cubicBezTo>
                  <a:pt x="487" y="1017"/>
                  <a:pt x="458" y="968"/>
                  <a:pt x="425" y="921"/>
                </a:cubicBezTo>
                <a:cubicBezTo>
                  <a:pt x="219" y="576"/>
                  <a:pt x="100" y="33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59"/>
          <p:cNvSpPr/>
          <p:nvPr/>
        </p:nvSpPr>
        <p:spPr>
          <a:xfrm>
            <a:off x="5547955" y="3223306"/>
            <a:ext cx="12155" cy="49591"/>
          </a:xfrm>
          <a:custGeom>
            <a:rect b="b" l="l" r="r" t="t"/>
            <a:pathLst>
              <a:path extrusionOk="0" h="1428" w="350">
                <a:moveTo>
                  <a:pt x="350" y="0"/>
                </a:moveTo>
                <a:cubicBezTo>
                  <a:pt x="325" y="27"/>
                  <a:pt x="302" y="54"/>
                  <a:pt x="278" y="84"/>
                </a:cubicBezTo>
                <a:cubicBezTo>
                  <a:pt x="123" y="283"/>
                  <a:pt x="29" y="530"/>
                  <a:pt x="11" y="782"/>
                </a:cubicBezTo>
                <a:cubicBezTo>
                  <a:pt x="0" y="1007"/>
                  <a:pt x="61" y="1230"/>
                  <a:pt x="165" y="1428"/>
                </a:cubicBezTo>
                <a:cubicBezTo>
                  <a:pt x="98" y="1217"/>
                  <a:pt x="75" y="1030"/>
                  <a:pt x="93" y="810"/>
                </a:cubicBezTo>
                <a:cubicBezTo>
                  <a:pt x="109" y="639"/>
                  <a:pt x="174" y="371"/>
                  <a:pt x="252" y="205"/>
                </a:cubicBezTo>
                <a:cubicBezTo>
                  <a:pt x="267" y="166"/>
                  <a:pt x="319" y="58"/>
                  <a:pt x="3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59"/>
          <p:cNvSpPr/>
          <p:nvPr/>
        </p:nvSpPr>
        <p:spPr>
          <a:xfrm>
            <a:off x="5533578" y="3222125"/>
            <a:ext cx="21357" cy="46639"/>
          </a:xfrm>
          <a:custGeom>
            <a:rect b="b" l="l" r="r" t="t"/>
            <a:pathLst>
              <a:path extrusionOk="0" h="1343" w="615">
                <a:moveTo>
                  <a:pt x="522" y="0"/>
                </a:moveTo>
                <a:lnTo>
                  <a:pt x="522" y="0"/>
                </a:lnTo>
                <a:cubicBezTo>
                  <a:pt x="409" y="125"/>
                  <a:pt x="320" y="266"/>
                  <a:pt x="257" y="416"/>
                </a:cubicBezTo>
                <a:cubicBezTo>
                  <a:pt x="299" y="279"/>
                  <a:pt x="350" y="142"/>
                  <a:pt x="408" y="2"/>
                </a:cubicBezTo>
                <a:lnTo>
                  <a:pt x="408" y="2"/>
                </a:lnTo>
                <a:cubicBezTo>
                  <a:pt x="138" y="385"/>
                  <a:pt x="0" y="723"/>
                  <a:pt x="89" y="1178"/>
                </a:cubicBezTo>
                <a:cubicBezTo>
                  <a:pt x="93" y="1207"/>
                  <a:pt x="97" y="1245"/>
                  <a:pt x="100" y="1270"/>
                </a:cubicBezTo>
                <a:cubicBezTo>
                  <a:pt x="103" y="1228"/>
                  <a:pt x="108" y="1187"/>
                  <a:pt x="113" y="1144"/>
                </a:cubicBezTo>
                <a:cubicBezTo>
                  <a:pt x="121" y="1034"/>
                  <a:pt x="136" y="925"/>
                  <a:pt x="157" y="816"/>
                </a:cubicBezTo>
                <a:lnTo>
                  <a:pt x="157" y="816"/>
                </a:lnTo>
                <a:cubicBezTo>
                  <a:pt x="145" y="957"/>
                  <a:pt x="156" y="1103"/>
                  <a:pt x="193" y="1251"/>
                </a:cubicBezTo>
                <a:cubicBezTo>
                  <a:pt x="201" y="1277"/>
                  <a:pt x="208" y="1303"/>
                  <a:pt x="218" y="1331"/>
                </a:cubicBezTo>
                <a:cubicBezTo>
                  <a:pt x="218" y="1334"/>
                  <a:pt x="221" y="1342"/>
                  <a:pt x="222" y="1342"/>
                </a:cubicBezTo>
                <a:cubicBezTo>
                  <a:pt x="222" y="1342"/>
                  <a:pt x="222" y="1342"/>
                  <a:pt x="222" y="1339"/>
                </a:cubicBezTo>
                <a:cubicBezTo>
                  <a:pt x="219" y="1298"/>
                  <a:pt x="217" y="1256"/>
                  <a:pt x="217" y="1215"/>
                </a:cubicBezTo>
                <a:cubicBezTo>
                  <a:pt x="217" y="1049"/>
                  <a:pt x="237" y="922"/>
                  <a:pt x="265" y="776"/>
                </a:cubicBezTo>
                <a:lnTo>
                  <a:pt x="265" y="776"/>
                </a:lnTo>
                <a:cubicBezTo>
                  <a:pt x="254" y="903"/>
                  <a:pt x="262" y="1031"/>
                  <a:pt x="296" y="1155"/>
                </a:cubicBezTo>
                <a:cubicBezTo>
                  <a:pt x="301" y="1176"/>
                  <a:pt x="309" y="1200"/>
                  <a:pt x="316" y="1218"/>
                </a:cubicBezTo>
                <a:cubicBezTo>
                  <a:pt x="315" y="1188"/>
                  <a:pt x="315" y="1158"/>
                  <a:pt x="315" y="1128"/>
                </a:cubicBezTo>
                <a:cubicBezTo>
                  <a:pt x="318" y="1028"/>
                  <a:pt x="322" y="962"/>
                  <a:pt x="331" y="894"/>
                </a:cubicBezTo>
                <a:lnTo>
                  <a:pt x="331" y="894"/>
                </a:lnTo>
                <a:cubicBezTo>
                  <a:pt x="330" y="1015"/>
                  <a:pt x="347" y="1136"/>
                  <a:pt x="392" y="1252"/>
                </a:cubicBezTo>
                <a:cubicBezTo>
                  <a:pt x="398" y="1270"/>
                  <a:pt x="407" y="1292"/>
                  <a:pt x="413" y="1306"/>
                </a:cubicBezTo>
                <a:cubicBezTo>
                  <a:pt x="409" y="1282"/>
                  <a:pt x="407" y="1259"/>
                  <a:pt x="404" y="1233"/>
                </a:cubicBezTo>
                <a:cubicBezTo>
                  <a:pt x="385" y="1003"/>
                  <a:pt x="410" y="822"/>
                  <a:pt x="443" y="639"/>
                </a:cubicBezTo>
                <a:cubicBezTo>
                  <a:pt x="479" y="459"/>
                  <a:pt x="536" y="276"/>
                  <a:pt x="614" y="122"/>
                </a:cubicBezTo>
                <a:lnTo>
                  <a:pt x="614" y="122"/>
                </a:lnTo>
                <a:cubicBezTo>
                  <a:pt x="519" y="246"/>
                  <a:pt x="443" y="387"/>
                  <a:pt x="394" y="536"/>
                </a:cubicBezTo>
                <a:cubicBezTo>
                  <a:pt x="420" y="409"/>
                  <a:pt x="455" y="283"/>
                  <a:pt x="504" y="163"/>
                </a:cubicBezTo>
                <a:lnTo>
                  <a:pt x="504" y="163"/>
                </a:lnTo>
                <a:cubicBezTo>
                  <a:pt x="428" y="267"/>
                  <a:pt x="367" y="384"/>
                  <a:pt x="326" y="504"/>
                </a:cubicBezTo>
                <a:cubicBezTo>
                  <a:pt x="371" y="327"/>
                  <a:pt x="432" y="155"/>
                  <a:pt x="5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59"/>
          <p:cNvSpPr/>
          <p:nvPr/>
        </p:nvSpPr>
        <p:spPr>
          <a:xfrm>
            <a:off x="5526077" y="3220215"/>
            <a:ext cx="19447" cy="48688"/>
          </a:xfrm>
          <a:custGeom>
            <a:rect b="b" l="l" r="r" t="t"/>
            <a:pathLst>
              <a:path extrusionOk="0" h="1402" w="560">
                <a:moveTo>
                  <a:pt x="559" y="1"/>
                </a:moveTo>
                <a:cubicBezTo>
                  <a:pt x="449" y="137"/>
                  <a:pt x="357" y="279"/>
                  <a:pt x="293" y="426"/>
                </a:cubicBezTo>
                <a:cubicBezTo>
                  <a:pt x="341" y="274"/>
                  <a:pt x="401" y="125"/>
                  <a:pt x="469" y="6"/>
                </a:cubicBezTo>
                <a:lnTo>
                  <a:pt x="469" y="6"/>
                </a:lnTo>
                <a:cubicBezTo>
                  <a:pt x="383" y="115"/>
                  <a:pt x="305" y="233"/>
                  <a:pt x="241" y="356"/>
                </a:cubicBezTo>
                <a:cubicBezTo>
                  <a:pt x="282" y="244"/>
                  <a:pt x="330" y="136"/>
                  <a:pt x="385" y="32"/>
                </a:cubicBezTo>
                <a:lnTo>
                  <a:pt x="385" y="32"/>
                </a:lnTo>
                <a:cubicBezTo>
                  <a:pt x="251" y="181"/>
                  <a:pt x="138" y="353"/>
                  <a:pt x="73" y="548"/>
                </a:cubicBezTo>
                <a:cubicBezTo>
                  <a:pt x="21" y="737"/>
                  <a:pt x="0" y="936"/>
                  <a:pt x="22" y="1132"/>
                </a:cubicBezTo>
                <a:cubicBezTo>
                  <a:pt x="23" y="1152"/>
                  <a:pt x="25" y="1177"/>
                  <a:pt x="27" y="1195"/>
                </a:cubicBezTo>
                <a:cubicBezTo>
                  <a:pt x="32" y="1157"/>
                  <a:pt x="40" y="1119"/>
                  <a:pt x="46" y="1081"/>
                </a:cubicBezTo>
                <a:cubicBezTo>
                  <a:pt x="59" y="1019"/>
                  <a:pt x="72" y="957"/>
                  <a:pt x="87" y="895"/>
                </a:cubicBezTo>
                <a:lnTo>
                  <a:pt x="87" y="895"/>
                </a:lnTo>
                <a:cubicBezTo>
                  <a:pt x="79" y="1018"/>
                  <a:pt x="97" y="1129"/>
                  <a:pt x="110" y="1257"/>
                </a:cubicBezTo>
                <a:cubicBezTo>
                  <a:pt x="113" y="1275"/>
                  <a:pt x="115" y="1315"/>
                  <a:pt x="118" y="1319"/>
                </a:cubicBezTo>
                <a:cubicBezTo>
                  <a:pt x="121" y="1249"/>
                  <a:pt x="138" y="1121"/>
                  <a:pt x="143" y="1088"/>
                </a:cubicBezTo>
                <a:cubicBezTo>
                  <a:pt x="149" y="1034"/>
                  <a:pt x="160" y="970"/>
                  <a:pt x="172" y="900"/>
                </a:cubicBezTo>
                <a:lnTo>
                  <a:pt x="172" y="900"/>
                </a:lnTo>
                <a:cubicBezTo>
                  <a:pt x="165" y="1028"/>
                  <a:pt x="175" y="1159"/>
                  <a:pt x="208" y="1298"/>
                </a:cubicBezTo>
                <a:cubicBezTo>
                  <a:pt x="216" y="1331"/>
                  <a:pt x="225" y="1374"/>
                  <a:pt x="233" y="1401"/>
                </a:cubicBezTo>
                <a:cubicBezTo>
                  <a:pt x="233" y="1346"/>
                  <a:pt x="235" y="1290"/>
                  <a:pt x="237" y="1235"/>
                </a:cubicBezTo>
                <a:cubicBezTo>
                  <a:pt x="248" y="809"/>
                  <a:pt x="376" y="378"/>
                  <a:pt x="5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59"/>
          <p:cNvSpPr/>
          <p:nvPr/>
        </p:nvSpPr>
        <p:spPr>
          <a:xfrm>
            <a:off x="5522500" y="3222264"/>
            <a:ext cx="13856" cy="41013"/>
          </a:xfrm>
          <a:custGeom>
            <a:rect b="b" l="l" r="r" t="t"/>
            <a:pathLst>
              <a:path extrusionOk="0" h="1181" w="399">
                <a:moveTo>
                  <a:pt x="399" y="1"/>
                </a:moveTo>
                <a:cubicBezTo>
                  <a:pt x="228" y="168"/>
                  <a:pt x="100" y="385"/>
                  <a:pt x="43" y="617"/>
                </a:cubicBezTo>
                <a:cubicBezTo>
                  <a:pt x="0" y="800"/>
                  <a:pt x="15" y="1008"/>
                  <a:pt x="38" y="1181"/>
                </a:cubicBezTo>
                <a:cubicBezTo>
                  <a:pt x="43" y="1132"/>
                  <a:pt x="54" y="1063"/>
                  <a:pt x="57" y="1045"/>
                </a:cubicBezTo>
                <a:cubicBezTo>
                  <a:pt x="95" y="744"/>
                  <a:pt x="190" y="305"/>
                  <a:pt x="3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59"/>
          <p:cNvSpPr/>
          <p:nvPr/>
        </p:nvSpPr>
        <p:spPr>
          <a:xfrm>
            <a:off x="5543371" y="3205283"/>
            <a:ext cx="15280" cy="13092"/>
          </a:xfrm>
          <a:custGeom>
            <a:rect b="b" l="l" r="r" t="t"/>
            <a:pathLst>
              <a:path extrusionOk="0" h="377" w="440">
                <a:moveTo>
                  <a:pt x="439" y="0"/>
                </a:moveTo>
                <a:lnTo>
                  <a:pt x="439" y="0"/>
                </a:lnTo>
                <a:cubicBezTo>
                  <a:pt x="253" y="63"/>
                  <a:pt x="93" y="218"/>
                  <a:pt x="1" y="376"/>
                </a:cubicBezTo>
                <a:cubicBezTo>
                  <a:pt x="152" y="258"/>
                  <a:pt x="287" y="111"/>
                  <a:pt x="4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59"/>
          <p:cNvSpPr/>
          <p:nvPr/>
        </p:nvSpPr>
        <p:spPr>
          <a:xfrm>
            <a:off x="5539829" y="3209519"/>
            <a:ext cx="10279" cy="10279"/>
          </a:xfrm>
          <a:custGeom>
            <a:rect b="b" l="l" r="r" t="t"/>
            <a:pathLst>
              <a:path extrusionOk="0" h="296" w="296">
                <a:moveTo>
                  <a:pt x="295" y="1"/>
                </a:moveTo>
                <a:lnTo>
                  <a:pt x="295" y="1"/>
                </a:lnTo>
                <a:cubicBezTo>
                  <a:pt x="175" y="73"/>
                  <a:pt x="73" y="175"/>
                  <a:pt x="1" y="295"/>
                </a:cubicBezTo>
                <a:cubicBezTo>
                  <a:pt x="110" y="209"/>
                  <a:pt x="204" y="105"/>
                  <a:pt x="2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59"/>
          <p:cNvSpPr/>
          <p:nvPr/>
        </p:nvSpPr>
        <p:spPr>
          <a:xfrm>
            <a:off x="5534655" y="2301256"/>
            <a:ext cx="21531" cy="35561"/>
          </a:xfrm>
          <a:custGeom>
            <a:rect b="b" l="l" r="r" t="t"/>
            <a:pathLst>
              <a:path extrusionOk="0" h="1024" w="620">
                <a:moveTo>
                  <a:pt x="619" y="0"/>
                </a:moveTo>
                <a:cubicBezTo>
                  <a:pt x="608" y="7"/>
                  <a:pt x="577" y="28"/>
                  <a:pt x="558" y="39"/>
                </a:cubicBezTo>
                <a:cubicBezTo>
                  <a:pt x="206" y="263"/>
                  <a:pt x="35" y="615"/>
                  <a:pt x="0" y="1024"/>
                </a:cubicBezTo>
                <a:cubicBezTo>
                  <a:pt x="90" y="694"/>
                  <a:pt x="291" y="384"/>
                  <a:pt x="480" y="159"/>
                </a:cubicBezTo>
                <a:cubicBezTo>
                  <a:pt x="526" y="105"/>
                  <a:pt x="571" y="53"/>
                  <a:pt x="6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59"/>
          <p:cNvSpPr/>
          <p:nvPr/>
        </p:nvSpPr>
        <p:spPr>
          <a:xfrm>
            <a:off x="5529272" y="2305215"/>
            <a:ext cx="18197" cy="36950"/>
          </a:xfrm>
          <a:custGeom>
            <a:rect b="b" l="l" r="r" t="t"/>
            <a:pathLst>
              <a:path extrusionOk="0" h="1064" w="524">
                <a:moveTo>
                  <a:pt x="524" y="0"/>
                </a:moveTo>
                <a:cubicBezTo>
                  <a:pt x="505" y="18"/>
                  <a:pt x="482" y="38"/>
                  <a:pt x="461" y="58"/>
                </a:cubicBezTo>
                <a:cubicBezTo>
                  <a:pt x="154" y="327"/>
                  <a:pt x="16" y="659"/>
                  <a:pt x="1" y="1063"/>
                </a:cubicBezTo>
                <a:cubicBezTo>
                  <a:pt x="104" y="726"/>
                  <a:pt x="223" y="490"/>
                  <a:pt x="432" y="146"/>
                </a:cubicBezTo>
                <a:cubicBezTo>
                  <a:pt x="464" y="97"/>
                  <a:pt x="494" y="49"/>
                  <a:pt x="5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59"/>
          <p:cNvSpPr/>
          <p:nvPr/>
        </p:nvSpPr>
        <p:spPr>
          <a:xfrm>
            <a:off x="5550629" y="2334455"/>
            <a:ext cx="11946" cy="49660"/>
          </a:xfrm>
          <a:custGeom>
            <a:rect b="b" l="l" r="r" t="t"/>
            <a:pathLst>
              <a:path extrusionOk="0" h="1430" w="344">
                <a:moveTo>
                  <a:pt x="169" y="1"/>
                </a:moveTo>
                <a:cubicBezTo>
                  <a:pt x="62" y="197"/>
                  <a:pt x="1" y="421"/>
                  <a:pt x="10" y="645"/>
                </a:cubicBezTo>
                <a:cubicBezTo>
                  <a:pt x="26" y="899"/>
                  <a:pt x="119" y="1146"/>
                  <a:pt x="274" y="1345"/>
                </a:cubicBezTo>
                <a:cubicBezTo>
                  <a:pt x="295" y="1374"/>
                  <a:pt x="319" y="1401"/>
                  <a:pt x="344" y="1429"/>
                </a:cubicBezTo>
                <a:cubicBezTo>
                  <a:pt x="313" y="1369"/>
                  <a:pt x="262" y="1261"/>
                  <a:pt x="247" y="1223"/>
                </a:cubicBezTo>
                <a:cubicBezTo>
                  <a:pt x="171" y="1055"/>
                  <a:pt x="107" y="788"/>
                  <a:pt x="92" y="619"/>
                </a:cubicBezTo>
                <a:cubicBezTo>
                  <a:pt x="75" y="399"/>
                  <a:pt x="101" y="211"/>
                  <a:pt x="1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59"/>
          <p:cNvSpPr/>
          <p:nvPr/>
        </p:nvSpPr>
        <p:spPr>
          <a:xfrm>
            <a:off x="5536218" y="2338414"/>
            <a:ext cx="21219" cy="46674"/>
          </a:xfrm>
          <a:custGeom>
            <a:rect b="b" l="l" r="r" t="t"/>
            <a:pathLst>
              <a:path extrusionOk="0" h="1344" w="611">
                <a:moveTo>
                  <a:pt x="224" y="1"/>
                </a:moveTo>
                <a:lnTo>
                  <a:pt x="224" y="1"/>
                </a:lnTo>
                <a:cubicBezTo>
                  <a:pt x="224" y="1"/>
                  <a:pt x="221" y="10"/>
                  <a:pt x="220" y="13"/>
                </a:cubicBezTo>
                <a:cubicBezTo>
                  <a:pt x="212" y="39"/>
                  <a:pt x="203" y="65"/>
                  <a:pt x="195" y="92"/>
                </a:cubicBezTo>
                <a:cubicBezTo>
                  <a:pt x="157" y="239"/>
                  <a:pt x="146" y="385"/>
                  <a:pt x="157" y="527"/>
                </a:cubicBezTo>
                <a:cubicBezTo>
                  <a:pt x="137" y="416"/>
                  <a:pt x="122" y="307"/>
                  <a:pt x="114" y="198"/>
                </a:cubicBezTo>
                <a:cubicBezTo>
                  <a:pt x="110" y="155"/>
                  <a:pt x="106" y="113"/>
                  <a:pt x="104" y="71"/>
                </a:cubicBezTo>
                <a:cubicBezTo>
                  <a:pt x="101" y="96"/>
                  <a:pt x="95" y="134"/>
                  <a:pt x="91" y="164"/>
                </a:cubicBezTo>
                <a:cubicBezTo>
                  <a:pt x="1" y="618"/>
                  <a:pt x="137" y="957"/>
                  <a:pt x="404" y="1342"/>
                </a:cubicBezTo>
                <a:cubicBezTo>
                  <a:pt x="347" y="1202"/>
                  <a:pt x="296" y="1062"/>
                  <a:pt x="255" y="926"/>
                </a:cubicBezTo>
                <a:lnTo>
                  <a:pt x="255" y="926"/>
                </a:lnTo>
                <a:cubicBezTo>
                  <a:pt x="317" y="1078"/>
                  <a:pt x="406" y="1218"/>
                  <a:pt x="518" y="1344"/>
                </a:cubicBezTo>
                <a:cubicBezTo>
                  <a:pt x="429" y="1191"/>
                  <a:pt x="369" y="1019"/>
                  <a:pt x="326" y="840"/>
                </a:cubicBezTo>
                <a:lnTo>
                  <a:pt x="326" y="840"/>
                </a:lnTo>
                <a:cubicBezTo>
                  <a:pt x="366" y="963"/>
                  <a:pt x="426" y="1079"/>
                  <a:pt x="501" y="1183"/>
                </a:cubicBezTo>
                <a:cubicBezTo>
                  <a:pt x="451" y="1062"/>
                  <a:pt x="419" y="936"/>
                  <a:pt x="393" y="808"/>
                </a:cubicBezTo>
                <a:lnTo>
                  <a:pt x="393" y="808"/>
                </a:lnTo>
                <a:cubicBezTo>
                  <a:pt x="440" y="958"/>
                  <a:pt x="517" y="1101"/>
                  <a:pt x="610" y="1225"/>
                </a:cubicBezTo>
                <a:cubicBezTo>
                  <a:pt x="532" y="1070"/>
                  <a:pt x="476" y="886"/>
                  <a:pt x="439" y="705"/>
                </a:cubicBezTo>
                <a:cubicBezTo>
                  <a:pt x="408" y="523"/>
                  <a:pt x="384" y="341"/>
                  <a:pt x="404" y="112"/>
                </a:cubicBezTo>
                <a:cubicBezTo>
                  <a:pt x="408" y="87"/>
                  <a:pt x="410" y="63"/>
                  <a:pt x="415" y="39"/>
                </a:cubicBezTo>
                <a:lnTo>
                  <a:pt x="415" y="39"/>
                </a:lnTo>
                <a:cubicBezTo>
                  <a:pt x="408" y="53"/>
                  <a:pt x="399" y="75"/>
                  <a:pt x="393" y="93"/>
                </a:cubicBezTo>
                <a:cubicBezTo>
                  <a:pt x="350" y="209"/>
                  <a:pt x="331" y="330"/>
                  <a:pt x="331" y="451"/>
                </a:cubicBezTo>
                <a:cubicBezTo>
                  <a:pt x="322" y="383"/>
                  <a:pt x="318" y="317"/>
                  <a:pt x="316" y="216"/>
                </a:cubicBezTo>
                <a:cubicBezTo>
                  <a:pt x="316" y="186"/>
                  <a:pt x="316" y="158"/>
                  <a:pt x="317" y="128"/>
                </a:cubicBezTo>
                <a:lnTo>
                  <a:pt x="317" y="128"/>
                </a:lnTo>
                <a:cubicBezTo>
                  <a:pt x="311" y="145"/>
                  <a:pt x="302" y="169"/>
                  <a:pt x="297" y="190"/>
                </a:cubicBezTo>
                <a:cubicBezTo>
                  <a:pt x="264" y="313"/>
                  <a:pt x="254" y="442"/>
                  <a:pt x="265" y="570"/>
                </a:cubicBezTo>
                <a:cubicBezTo>
                  <a:pt x="236" y="421"/>
                  <a:pt x="218" y="296"/>
                  <a:pt x="219" y="129"/>
                </a:cubicBezTo>
                <a:cubicBezTo>
                  <a:pt x="219" y="88"/>
                  <a:pt x="221" y="45"/>
                  <a:pt x="224" y="4"/>
                </a:cubicBezTo>
                <a:cubicBezTo>
                  <a:pt x="225" y="2"/>
                  <a:pt x="225" y="1"/>
                  <a:pt x="2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59"/>
          <p:cNvSpPr/>
          <p:nvPr/>
        </p:nvSpPr>
        <p:spPr>
          <a:xfrm>
            <a:off x="5528647" y="2338310"/>
            <a:ext cx="19308" cy="48757"/>
          </a:xfrm>
          <a:custGeom>
            <a:rect b="b" l="l" r="r" t="t"/>
            <a:pathLst>
              <a:path extrusionOk="0" h="1404" w="556">
                <a:moveTo>
                  <a:pt x="236" y="1"/>
                </a:moveTo>
                <a:cubicBezTo>
                  <a:pt x="230" y="28"/>
                  <a:pt x="220" y="70"/>
                  <a:pt x="211" y="104"/>
                </a:cubicBezTo>
                <a:cubicBezTo>
                  <a:pt x="178" y="242"/>
                  <a:pt x="168" y="373"/>
                  <a:pt x="174" y="500"/>
                </a:cubicBezTo>
                <a:cubicBezTo>
                  <a:pt x="162" y="430"/>
                  <a:pt x="153" y="367"/>
                  <a:pt x="147" y="312"/>
                </a:cubicBezTo>
                <a:cubicBezTo>
                  <a:pt x="141" y="279"/>
                  <a:pt x="126" y="151"/>
                  <a:pt x="122" y="82"/>
                </a:cubicBezTo>
                <a:cubicBezTo>
                  <a:pt x="119" y="85"/>
                  <a:pt x="117" y="126"/>
                  <a:pt x="114" y="144"/>
                </a:cubicBezTo>
                <a:cubicBezTo>
                  <a:pt x="98" y="273"/>
                  <a:pt x="81" y="382"/>
                  <a:pt x="87" y="506"/>
                </a:cubicBezTo>
                <a:cubicBezTo>
                  <a:pt x="72" y="444"/>
                  <a:pt x="60" y="381"/>
                  <a:pt x="49" y="319"/>
                </a:cubicBezTo>
                <a:cubicBezTo>
                  <a:pt x="41" y="281"/>
                  <a:pt x="34" y="244"/>
                  <a:pt x="29" y="206"/>
                </a:cubicBezTo>
                <a:cubicBezTo>
                  <a:pt x="27" y="223"/>
                  <a:pt x="25" y="248"/>
                  <a:pt x="24" y="269"/>
                </a:cubicBezTo>
                <a:cubicBezTo>
                  <a:pt x="0" y="464"/>
                  <a:pt x="20" y="664"/>
                  <a:pt x="71" y="853"/>
                </a:cubicBezTo>
                <a:cubicBezTo>
                  <a:pt x="136" y="1047"/>
                  <a:pt x="247" y="1221"/>
                  <a:pt x="380" y="1371"/>
                </a:cubicBezTo>
                <a:cubicBezTo>
                  <a:pt x="325" y="1268"/>
                  <a:pt x="278" y="1159"/>
                  <a:pt x="237" y="1046"/>
                </a:cubicBezTo>
                <a:lnTo>
                  <a:pt x="237" y="1046"/>
                </a:lnTo>
                <a:cubicBezTo>
                  <a:pt x="302" y="1171"/>
                  <a:pt x="380" y="1288"/>
                  <a:pt x="464" y="1397"/>
                </a:cubicBezTo>
                <a:cubicBezTo>
                  <a:pt x="397" y="1277"/>
                  <a:pt x="338" y="1129"/>
                  <a:pt x="291" y="975"/>
                </a:cubicBezTo>
                <a:lnTo>
                  <a:pt x="291" y="975"/>
                </a:lnTo>
                <a:cubicBezTo>
                  <a:pt x="356" y="1124"/>
                  <a:pt x="446" y="1265"/>
                  <a:pt x="555" y="1404"/>
                </a:cubicBezTo>
                <a:cubicBezTo>
                  <a:pt x="374" y="1026"/>
                  <a:pt x="250" y="593"/>
                  <a:pt x="240" y="167"/>
                </a:cubicBezTo>
                <a:cubicBezTo>
                  <a:pt x="237" y="111"/>
                  <a:pt x="236" y="57"/>
                  <a:pt x="2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59"/>
          <p:cNvSpPr/>
          <p:nvPr/>
        </p:nvSpPr>
        <p:spPr>
          <a:xfrm>
            <a:off x="5525140" y="2343762"/>
            <a:ext cx="13683" cy="41083"/>
          </a:xfrm>
          <a:custGeom>
            <a:rect b="b" l="l" r="r" t="t"/>
            <a:pathLst>
              <a:path extrusionOk="0" h="1183" w="394">
                <a:moveTo>
                  <a:pt x="42" y="1"/>
                </a:moveTo>
                <a:cubicBezTo>
                  <a:pt x="16" y="176"/>
                  <a:pt x="0" y="384"/>
                  <a:pt x="43" y="566"/>
                </a:cubicBezTo>
                <a:cubicBezTo>
                  <a:pt x="96" y="801"/>
                  <a:pt x="223" y="1017"/>
                  <a:pt x="394" y="1183"/>
                </a:cubicBezTo>
                <a:cubicBezTo>
                  <a:pt x="185" y="878"/>
                  <a:pt x="94" y="437"/>
                  <a:pt x="58" y="137"/>
                </a:cubicBezTo>
                <a:cubicBezTo>
                  <a:pt x="55" y="118"/>
                  <a:pt x="45" y="50"/>
                  <a:pt x="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59"/>
          <p:cNvSpPr/>
          <p:nvPr/>
        </p:nvSpPr>
        <p:spPr>
          <a:xfrm>
            <a:off x="5545768" y="2388838"/>
            <a:ext cx="15211" cy="13196"/>
          </a:xfrm>
          <a:custGeom>
            <a:rect b="b" l="l" r="r" t="t"/>
            <a:pathLst>
              <a:path extrusionOk="0" h="380" w="438">
                <a:moveTo>
                  <a:pt x="1" y="0"/>
                </a:moveTo>
                <a:lnTo>
                  <a:pt x="1" y="0"/>
                </a:lnTo>
                <a:cubicBezTo>
                  <a:pt x="93" y="160"/>
                  <a:pt x="252" y="314"/>
                  <a:pt x="437" y="379"/>
                </a:cubicBezTo>
                <a:cubicBezTo>
                  <a:pt x="287" y="267"/>
                  <a:pt x="151" y="12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59"/>
          <p:cNvSpPr/>
          <p:nvPr/>
        </p:nvSpPr>
        <p:spPr>
          <a:xfrm>
            <a:off x="5542225" y="2387380"/>
            <a:ext cx="10245" cy="10349"/>
          </a:xfrm>
          <a:custGeom>
            <a:rect b="b" l="l" r="r" t="t"/>
            <a:pathLst>
              <a:path extrusionOk="0" h="298" w="295">
                <a:moveTo>
                  <a:pt x="1" y="1"/>
                </a:moveTo>
                <a:cubicBezTo>
                  <a:pt x="73" y="122"/>
                  <a:pt x="175" y="225"/>
                  <a:pt x="294" y="298"/>
                </a:cubicBezTo>
                <a:cubicBezTo>
                  <a:pt x="204" y="194"/>
                  <a:pt x="111" y="8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59"/>
          <p:cNvSpPr/>
          <p:nvPr/>
        </p:nvSpPr>
        <p:spPr>
          <a:xfrm>
            <a:off x="5560527" y="3839754"/>
            <a:ext cx="8404" cy="29484"/>
          </a:xfrm>
          <a:custGeom>
            <a:rect b="b" l="l" r="r" t="t"/>
            <a:pathLst>
              <a:path extrusionOk="0" h="849" w="242">
                <a:moveTo>
                  <a:pt x="242" y="1"/>
                </a:moveTo>
                <a:lnTo>
                  <a:pt x="242" y="1"/>
                </a:lnTo>
                <a:cubicBezTo>
                  <a:pt x="146" y="134"/>
                  <a:pt x="65" y="283"/>
                  <a:pt x="29" y="444"/>
                </a:cubicBezTo>
                <a:cubicBezTo>
                  <a:pt x="3" y="564"/>
                  <a:pt x="1" y="768"/>
                  <a:pt x="35" y="848"/>
                </a:cubicBezTo>
                <a:cubicBezTo>
                  <a:pt x="107" y="566"/>
                  <a:pt x="157" y="279"/>
                  <a:pt x="2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59"/>
          <p:cNvSpPr/>
          <p:nvPr/>
        </p:nvSpPr>
        <p:spPr>
          <a:xfrm>
            <a:off x="5509859" y="3116588"/>
            <a:ext cx="14447" cy="30178"/>
          </a:xfrm>
          <a:custGeom>
            <a:rect b="b" l="l" r="r" t="t"/>
            <a:pathLst>
              <a:path extrusionOk="0" h="869" w="416">
                <a:moveTo>
                  <a:pt x="1" y="0"/>
                </a:moveTo>
                <a:cubicBezTo>
                  <a:pt x="64" y="320"/>
                  <a:pt x="216" y="613"/>
                  <a:pt x="416" y="869"/>
                </a:cubicBezTo>
                <a:cubicBezTo>
                  <a:pt x="396" y="770"/>
                  <a:pt x="313" y="562"/>
                  <a:pt x="255" y="432"/>
                </a:cubicBezTo>
                <a:cubicBezTo>
                  <a:pt x="184" y="281"/>
                  <a:pt x="91" y="14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59"/>
          <p:cNvSpPr/>
          <p:nvPr/>
        </p:nvSpPr>
        <p:spPr>
          <a:xfrm>
            <a:off x="5511735" y="2460308"/>
            <a:ext cx="14586" cy="30074"/>
          </a:xfrm>
          <a:custGeom>
            <a:rect b="b" l="l" r="r" t="t"/>
            <a:pathLst>
              <a:path extrusionOk="0" h="866" w="420">
                <a:moveTo>
                  <a:pt x="419" y="1"/>
                </a:moveTo>
                <a:lnTo>
                  <a:pt x="419" y="1"/>
                </a:lnTo>
                <a:cubicBezTo>
                  <a:pt x="217" y="254"/>
                  <a:pt x="65" y="547"/>
                  <a:pt x="0" y="866"/>
                </a:cubicBezTo>
                <a:cubicBezTo>
                  <a:pt x="91" y="727"/>
                  <a:pt x="183" y="588"/>
                  <a:pt x="256" y="437"/>
                </a:cubicBezTo>
                <a:cubicBezTo>
                  <a:pt x="314" y="308"/>
                  <a:pt x="400" y="100"/>
                  <a:pt x="4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59"/>
          <p:cNvSpPr/>
          <p:nvPr/>
        </p:nvSpPr>
        <p:spPr>
          <a:xfrm>
            <a:off x="5511631" y="2713332"/>
            <a:ext cx="18232" cy="207809"/>
          </a:xfrm>
          <a:custGeom>
            <a:rect b="b" l="l" r="r" t="t"/>
            <a:pathLst>
              <a:path extrusionOk="0" h="5984" w="525">
                <a:moveTo>
                  <a:pt x="524" y="1"/>
                </a:moveTo>
                <a:lnTo>
                  <a:pt x="524" y="1"/>
                </a:lnTo>
                <a:cubicBezTo>
                  <a:pt x="490" y="89"/>
                  <a:pt x="459" y="180"/>
                  <a:pt x="431" y="270"/>
                </a:cubicBezTo>
                <a:cubicBezTo>
                  <a:pt x="150" y="1171"/>
                  <a:pt x="0" y="2117"/>
                  <a:pt x="1" y="3063"/>
                </a:cubicBezTo>
                <a:cubicBezTo>
                  <a:pt x="26" y="4052"/>
                  <a:pt x="212" y="5035"/>
                  <a:pt x="493" y="5983"/>
                </a:cubicBezTo>
                <a:cubicBezTo>
                  <a:pt x="472" y="4961"/>
                  <a:pt x="479" y="3939"/>
                  <a:pt x="489" y="2915"/>
                </a:cubicBezTo>
                <a:cubicBezTo>
                  <a:pt x="490" y="2085"/>
                  <a:pt x="485" y="1256"/>
                  <a:pt x="513" y="427"/>
                </a:cubicBezTo>
                <a:cubicBezTo>
                  <a:pt x="515" y="284"/>
                  <a:pt x="519" y="143"/>
                  <a:pt x="5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59"/>
          <p:cNvSpPr/>
          <p:nvPr/>
        </p:nvSpPr>
        <p:spPr>
          <a:xfrm>
            <a:off x="5505206" y="2696524"/>
            <a:ext cx="10488" cy="37749"/>
          </a:xfrm>
          <a:custGeom>
            <a:rect b="b" l="l" r="r" t="t"/>
            <a:pathLst>
              <a:path extrusionOk="0" h="1087" w="302">
                <a:moveTo>
                  <a:pt x="301" y="1"/>
                </a:moveTo>
                <a:lnTo>
                  <a:pt x="301" y="1"/>
                </a:lnTo>
                <a:cubicBezTo>
                  <a:pt x="78" y="303"/>
                  <a:pt x="1" y="682"/>
                  <a:pt x="4" y="1051"/>
                </a:cubicBezTo>
                <a:lnTo>
                  <a:pt x="4" y="1086"/>
                </a:lnTo>
                <a:cubicBezTo>
                  <a:pt x="30" y="1016"/>
                  <a:pt x="56" y="947"/>
                  <a:pt x="82" y="877"/>
                </a:cubicBezTo>
                <a:cubicBezTo>
                  <a:pt x="198" y="597"/>
                  <a:pt x="242" y="297"/>
                  <a:pt x="3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07" name="Google Shape;17407;p59"/>
          <p:cNvGrpSpPr/>
          <p:nvPr/>
        </p:nvGrpSpPr>
        <p:grpSpPr>
          <a:xfrm>
            <a:off x="5502150" y="1654838"/>
            <a:ext cx="1298700" cy="2301150"/>
            <a:chOff x="5502150" y="1654838"/>
            <a:chExt cx="1298700" cy="2301150"/>
          </a:xfrm>
        </p:grpSpPr>
        <p:sp>
          <p:nvSpPr>
            <p:cNvPr id="17408" name="Google Shape;17408;p59"/>
            <p:cNvSpPr/>
            <p:nvPr/>
          </p:nvSpPr>
          <p:spPr>
            <a:xfrm>
              <a:off x="5561673" y="2211034"/>
              <a:ext cx="584499" cy="590472"/>
            </a:xfrm>
            <a:custGeom>
              <a:rect b="b" l="l" r="r" t="t"/>
              <a:pathLst>
                <a:path extrusionOk="0" h="17003" w="16831">
                  <a:moveTo>
                    <a:pt x="16676" y="1"/>
                  </a:moveTo>
                  <a:cubicBezTo>
                    <a:pt x="16429" y="1"/>
                    <a:pt x="16182" y="22"/>
                    <a:pt x="15937" y="40"/>
                  </a:cubicBezTo>
                  <a:cubicBezTo>
                    <a:pt x="15460" y="67"/>
                    <a:pt x="14985" y="114"/>
                    <a:pt x="14515" y="194"/>
                  </a:cubicBezTo>
                  <a:cubicBezTo>
                    <a:pt x="13647" y="335"/>
                    <a:pt x="12798" y="572"/>
                    <a:pt x="11957" y="830"/>
                  </a:cubicBezTo>
                  <a:cubicBezTo>
                    <a:pt x="10816" y="1200"/>
                    <a:pt x="9677" y="1607"/>
                    <a:pt x="8631" y="2201"/>
                  </a:cubicBezTo>
                  <a:cubicBezTo>
                    <a:pt x="7628" y="2746"/>
                    <a:pt x="6717" y="3445"/>
                    <a:pt x="5865" y="4197"/>
                  </a:cubicBezTo>
                  <a:cubicBezTo>
                    <a:pt x="5458" y="4559"/>
                    <a:pt x="5072" y="4944"/>
                    <a:pt x="4693" y="5334"/>
                  </a:cubicBezTo>
                  <a:cubicBezTo>
                    <a:pt x="4292" y="5751"/>
                    <a:pt x="3900" y="6178"/>
                    <a:pt x="3542" y="6632"/>
                  </a:cubicBezTo>
                  <a:cubicBezTo>
                    <a:pt x="2952" y="7372"/>
                    <a:pt x="2425" y="8161"/>
                    <a:pt x="1972" y="8991"/>
                  </a:cubicBezTo>
                  <a:cubicBezTo>
                    <a:pt x="1592" y="9720"/>
                    <a:pt x="1256" y="10474"/>
                    <a:pt x="975" y="11246"/>
                  </a:cubicBezTo>
                  <a:cubicBezTo>
                    <a:pt x="737" y="11950"/>
                    <a:pt x="538" y="12667"/>
                    <a:pt x="383" y="13393"/>
                  </a:cubicBezTo>
                  <a:cubicBezTo>
                    <a:pt x="245" y="14118"/>
                    <a:pt x="140" y="14850"/>
                    <a:pt x="73" y="15583"/>
                  </a:cubicBezTo>
                  <a:cubicBezTo>
                    <a:pt x="33" y="16023"/>
                    <a:pt x="17" y="16463"/>
                    <a:pt x="1" y="16904"/>
                  </a:cubicBezTo>
                  <a:cubicBezTo>
                    <a:pt x="1" y="16956"/>
                    <a:pt x="46" y="17002"/>
                    <a:pt x="100" y="17002"/>
                  </a:cubicBezTo>
                  <a:cubicBezTo>
                    <a:pt x="152" y="17002"/>
                    <a:pt x="201" y="16957"/>
                    <a:pt x="199" y="16904"/>
                  </a:cubicBezTo>
                  <a:cubicBezTo>
                    <a:pt x="216" y="16452"/>
                    <a:pt x="233" y="16003"/>
                    <a:pt x="274" y="15554"/>
                  </a:cubicBezTo>
                  <a:cubicBezTo>
                    <a:pt x="342" y="14825"/>
                    <a:pt x="432" y="14207"/>
                    <a:pt x="569" y="13469"/>
                  </a:cubicBezTo>
                  <a:cubicBezTo>
                    <a:pt x="728" y="12728"/>
                    <a:pt x="930" y="11993"/>
                    <a:pt x="1175" y="11275"/>
                  </a:cubicBezTo>
                  <a:cubicBezTo>
                    <a:pt x="1457" y="10508"/>
                    <a:pt x="1756" y="9839"/>
                    <a:pt x="2144" y="9089"/>
                  </a:cubicBezTo>
                  <a:cubicBezTo>
                    <a:pt x="2547" y="8353"/>
                    <a:pt x="3009" y="7647"/>
                    <a:pt x="3518" y="6981"/>
                  </a:cubicBezTo>
                  <a:cubicBezTo>
                    <a:pt x="4042" y="6288"/>
                    <a:pt x="4795" y="5491"/>
                    <a:pt x="5481" y="4824"/>
                  </a:cubicBezTo>
                  <a:cubicBezTo>
                    <a:pt x="5846" y="4468"/>
                    <a:pt x="6230" y="4131"/>
                    <a:pt x="6623" y="3807"/>
                  </a:cubicBezTo>
                  <a:cubicBezTo>
                    <a:pt x="7135" y="3380"/>
                    <a:pt x="7610" y="3024"/>
                    <a:pt x="8208" y="2664"/>
                  </a:cubicBezTo>
                  <a:cubicBezTo>
                    <a:pt x="8633" y="2406"/>
                    <a:pt x="9068" y="2160"/>
                    <a:pt x="9518" y="1947"/>
                  </a:cubicBezTo>
                  <a:cubicBezTo>
                    <a:pt x="9991" y="1721"/>
                    <a:pt x="10371" y="1580"/>
                    <a:pt x="10798" y="1411"/>
                  </a:cubicBezTo>
                  <a:cubicBezTo>
                    <a:pt x="11895" y="980"/>
                    <a:pt x="13030" y="639"/>
                    <a:pt x="14187" y="403"/>
                  </a:cubicBezTo>
                  <a:cubicBezTo>
                    <a:pt x="14769" y="293"/>
                    <a:pt x="15255" y="226"/>
                    <a:pt x="15846" y="186"/>
                  </a:cubicBezTo>
                  <a:cubicBezTo>
                    <a:pt x="16153" y="163"/>
                    <a:pt x="16459" y="136"/>
                    <a:pt x="16766" y="128"/>
                  </a:cubicBezTo>
                  <a:cubicBezTo>
                    <a:pt x="16766" y="128"/>
                    <a:pt x="16767" y="128"/>
                    <a:pt x="16767" y="128"/>
                  </a:cubicBezTo>
                  <a:cubicBezTo>
                    <a:pt x="16801" y="128"/>
                    <a:pt x="16830" y="98"/>
                    <a:pt x="16830" y="64"/>
                  </a:cubicBezTo>
                  <a:cubicBezTo>
                    <a:pt x="16828" y="33"/>
                    <a:pt x="16799" y="2"/>
                    <a:pt x="16765" y="2"/>
                  </a:cubicBezTo>
                  <a:cubicBezTo>
                    <a:pt x="16735" y="1"/>
                    <a:pt x="16706" y="1"/>
                    <a:pt x="166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59"/>
            <p:cNvSpPr/>
            <p:nvPr/>
          </p:nvSpPr>
          <p:spPr>
            <a:xfrm>
              <a:off x="5770315" y="2415648"/>
              <a:ext cx="373112" cy="393671"/>
            </a:xfrm>
            <a:custGeom>
              <a:rect b="b" l="l" r="r" t="t"/>
              <a:pathLst>
                <a:path extrusionOk="0" h="11336" w="10744">
                  <a:moveTo>
                    <a:pt x="10597" y="0"/>
                  </a:moveTo>
                  <a:cubicBezTo>
                    <a:pt x="10546" y="0"/>
                    <a:pt x="10491" y="11"/>
                    <a:pt x="10444" y="11"/>
                  </a:cubicBezTo>
                  <a:cubicBezTo>
                    <a:pt x="10441" y="11"/>
                    <a:pt x="10437" y="11"/>
                    <a:pt x="10433" y="11"/>
                  </a:cubicBezTo>
                  <a:cubicBezTo>
                    <a:pt x="10281" y="21"/>
                    <a:pt x="10129" y="33"/>
                    <a:pt x="9977" y="49"/>
                  </a:cubicBezTo>
                  <a:cubicBezTo>
                    <a:pt x="9013" y="132"/>
                    <a:pt x="8066" y="368"/>
                    <a:pt x="7172" y="741"/>
                  </a:cubicBezTo>
                  <a:cubicBezTo>
                    <a:pt x="6501" y="1007"/>
                    <a:pt x="5857" y="1333"/>
                    <a:pt x="5249" y="1722"/>
                  </a:cubicBezTo>
                  <a:cubicBezTo>
                    <a:pt x="4406" y="2266"/>
                    <a:pt x="3627" y="2913"/>
                    <a:pt x="2937" y="3641"/>
                  </a:cubicBezTo>
                  <a:cubicBezTo>
                    <a:pt x="2411" y="4216"/>
                    <a:pt x="1923" y="4833"/>
                    <a:pt x="1524" y="5503"/>
                  </a:cubicBezTo>
                  <a:cubicBezTo>
                    <a:pt x="1000" y="6372"/>
                    <a:pt x="643" y="7332"/>
                    <a:pt x="397" y="8314"/>
                  </a:cubicBezTo>
                  <a:cubicBezTo>
                    <a:pt x="249" y="8919"/>
                    <a:pt x="141" y="9535"/>
                    <a:pt x="72" y="10154"/>
                  </a:cubicBezTo>
                  <a:cubicBezTo>
                    <a:pt x="31" y="10523"/>
                    <a:pt x="13" y="10894"/>
                    <a:pt x="2" y="11266"/>
                  </a:cubicBezTo>
                  <a:cubicBezTo>
                    <a:pt x="1" y="11303"/>
                    <a:pt x="34" y="11336"/>
                    <a:pt x="72" y="11336"/>
                  </a:cubicBezTo>
                  <a:cubicBezTo>
                    <a:pt x="109" y="11336"/>
                    <a:pt x="141" y="11303"/>
                    <a:pt x="141" y="11266"/>
                  </a:cubicBezTo>
                  <a:cubicBezTo>
                    <a:pt x="145" y="10451"/>
                    <a:pt x="238" y="9727"/>
                    <a:pt x="402" y="8949"/>
                  </a:cubicBezTo>
                  <a:cubicBezTo>
                    <a:pt x="594" y="8028"/>
                    <a:pt x="881" y="7150"/>
                    <a:pt x="1272" y="6349"/>
                  </a:cubicBezTo>
                  <a:cubicBezTo>
                    <a:pt x="1813" y="5245"/>
                    <a:pt x="2504" y="4361"/>
                    <a:pt x="3363" y="3490"/>
                  </a:cubicBezTo>
                  <a:cubicBezTo>
                    <a:pt x="4255" y="2615"/>
                    <a:pt x="5183" y="1923"/>
                    <a:pt x="6310" y="1342"/>
                  </a:cubicBezTo>
                  <a:cubicBezTo>
                    <a:pt x="7308" y="843"/>
                    <a:pt x="8539" y="405"/>
                    <a:pt x="9614" y="287"/>
                  </a:cubicBezTo>
                  <a:cubicBezTo>
                    <a:pt x="9962" y="237"/>
                    <a:pt x="10315" y="225"/>
                    <a:pt x="10661" y="191"/>
                  </a:cubicBezTo>
                  <a:cubicBezTo>
                    <a:pt x="10734" y="164"/>
                    <a:pt x="10743" y="50"/>
                    <a:pt x="10673" y="14"/>
                  </a:cubicBezTo>
                  <a:cubicBezTo>
                    <a:pt x="10651" y="3"/>
                    <a:pt x="10625" y="0"/>
                    <a:pt x="105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59"/>
            <p:cNvSpPr/>
            <p:nvPr/>
          </p:nvSpPr>
          <p:spPr>
            <a:xfrm>
              <a:off x="5849910" y="2500036"/>
              <a:ext cx="293065" cy="302997"/>
            </a:xfrm>
            <a:custGeom>
              <a:rect b="b" l="l" r="r" t="t"/>
              <a:pathLst>
                <a:path extrusionOk="0" h="8725" w="8439">
                  <a:moveTo>
                    <a:pt x="8379" y="1"/>
                  </a:moveTo>
                  <a:cubicBezTo>
                    <a:pt x="7086" y="62"/>
                    <a:pt x="5823" y="443"/>
                    <a:pt x="4654" y="990"/>
                  </a:cubicBezTo>
                  <a:cubicBezTo>
                    <a:pt x="4136" y="1236"/>
                    <a:pt x="3657" y="1555"/>
                    <a:pt x="3208" y="1909"/>
                  </a:cubicBezTo>
                  <a:cubicBezTo>
                    <a:pt x="2581" y="2398"/>
                    <a:pt x="2016" y="2970"/>
                    <a:pt x="1556" y="3620"/>
                  </a:cubicBezTo>
                  <a:cubicBezTo>
                    <a:pt x="645" y="4936"/>
                    <a:pt x="218" y="6729"/>
                    <a:pt x="53" y="8141"/>
                  </a:cubicBezTo>
                  <a:cubicBezTo>
                    <a:pt x="37" y="8275"/>
                    <a:pt x="25" y="8410"/>
                    <a:pt x="16" y="8543"/>
                  </a:cubicBezTo>
                  <a:cubicBezTo>
                    <a:pt x="16" y="8585"/>
                    <a:pt x="0" y="8630"/>
                    <a:pt x="17" y="8669"/>
                  </a:cubicBezTo>
                  <a:cubicBezTo>
                    <a:pt x="30" y="8705"/>
                    <a:pt x="66" y="8724"/>
                    <a:pt x="101" y="8724"/>
                  </a:cubicBezTo>
                  <a:cubicBezTo>
                    <a:pt x="133" y="8724"/>
                    <a:pt x="164" y="8710"/>
                    <a:pt x="181" y="8680"/>
                  </a:cubicBezTo>
                  <a:cubicBezTo>
                    <a:pt x="206" y="8621"/>
                    <a:pt x="193" y="8551"/>
                    <a:pt x="202" y="8487"/>
                  </a:cubicBezTo>
                  <a:cubicBezTo>
                    <a:pt x="211" y="8335"/>
                    <a:pt x="227" y="8185"/>
                    <a:pt x="244" y="8034"/>
                  </a:cubicBezTo>
                  <a:cubicBezTo>
                    <a:pt x="313" y="7348"/>
                    <a:pt x="464" y="6621"/>
                    <a:pt x="694" y="5909"/>
                  </a:cubicBezTo>
                  <a:cubicBezTo>
                    <a:pt x="918" y="5171"/>
                    <a:pt x="1179" y="4547"/>
                    <a:pt x="1598" y="3881"/>
                  </a:cubicBezTo>
                  <a:cubicBezTo>
                    <a:pt x="2242" y="2890"/>
                    <a:pt x="3161" y="2029"/>
                    <a:pt x="4183" y="1402"/>
                  </a:cubicBezTo>
                  <a:cubicBezTo>
                    <a:pt x="4578" y="1167"/>
                    <a:pt x="4989" y="977"/>
                    <a:pt x="5375" y="827"/>
                  </a:cubicBezTo>
                  <a:cubicBezTo>
                    <a:pt x="5780" y="662"/>
                    <a:pt x="6193" y="520"/>
                    <a:pt x="6617" y="408"/>
                  </a:cubicBezTo>
                  <a:cubicBezTo>
                    <a:pt x="6991" y="309"/>
                    <a:pt x="7421" y="214"/>
                    <a:pt x="7754" y="176"/>
                  </a:cubicBezTo>
                  <a:cubicBezTo>
                    <a:pt x="7863" y="164"/>
                    <a:pt x="8202" y="127"/>
                    <a:pt x="8379" y="117"/>
                  </a:cubicBezTo>
                  <a:cubicBezTo>
                    <a:pt x="8380" y="117"/>
                    <a:pt x="8380" y="117"/>
                    <a:pt x="8381" y="117"/>
                  </a:cubicBezTo>
                  <a:cubicBezTo>
                    <a:pt x="8411" y="117"/>
                    <a:pt x="8439" y="90"/>
                    <a:pt x="8437" y="60"/>
                  </a:cubicBezTo>
                  <a:cubicBezTo>
                    <a:pt x="8437" y="30"/>
                    <a:pt x="8410" y="1"/>
                    <a:pt x="83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59"/>
            <p:cNvSpPr/>
            <p:nvPr/>
          </p:nvSpPr>
          <p:spPr>
            <a:xfrm>
              <a:off x="5874844" y="2523547"/>
              <a:ext cx="267471" cy="278063"/>
            </a:xfrm>
            <a:custGeom>
              <a:rect b="b" l="l" r="r" t="t"/>
              <a:pathLst>
                <a:path extrusionOk="0" h="8007" w="7702">
                  <a:moveTo>
                    <a:pt x="7603" y="1"/>
                  </a:moveTo>
                  <a:cubicBezTo>
                    <a:pt x="7591" y="1"/>
                    <a:pt x="7580" y="2"/>
                    <a:pt x="7568" y="2"/>
                  </a:cubicBezTo>
                  <a:cubicBezTo>
                    <a:pt x="7473" y="4"/>
                    <a:pt x="7377" y="9"/>
                    <a:pt x="7281" y="16"/>
                  </a:cubicBezTo>
                  <a:cubicBezTo>
                    <a:pt x="6733" y="59"/>
                    <a:pt x="6190" y="179"/>
                    <a:pt x="5669" y="352"/>
                  </a:cubicBezTo>
                  <a:cubicBezTo>
                    <a:pt x="5242" y="506"/>
                    <a:pt x="4928" y="643"/>
                    <a:pt x="4525" y="836"/>
                  </a:cubicBezTo>
                  <a:cubicBezTo>
                    <a:pt x="3892" y="1153"/>
                    <a:pt x="3283" y="1536"/>
                    <a:pt x="2761" y="2020"/>
                  </a:cubicBezTo>
                  <a:cubicBezTo>
                    <a:pt x="1632" y="3067"/>
                    <a:pt x="812" y="4425"/>
                    <a:pt x="371" y="5843"/>
                  </a:cubicBezTo>
                  <a:cubicBezTo>
                    <a:pt x="269" y="6176"/>
                    <a:pt x="168" y="6511"/>
                    <a:pt x="111" y="6856"/>
                  </a:cubicBezTo>
                  <a:cubicBezTo>
                    <a:pt x="71" y="7110"/>
                    <a:pt x="58" y="7218"/>
                    <a:pt x="29" y="7502"/>
                  </a:cubicBezTo>
                  <a:cubicBezTo>
                    <a:pt x="19" y="7656"/>
                    <a:pt x="0" y="7815"/>
                    <a:pt x="22" y="7967"/>
                  </a:cubicBezTo>
                  <a:cubicBezTo>
                    <a:pt x="34" y="7994"/>
                    <a:pt x="59" y="8007"/>
                    <a:pt x="84" y="8007"/>
                  </a:cubicBezTo>
                  <a:cubicBezTo>
                    <a:pt x="117" y="8007"/>
                    <a:pt x="150" y="7984"/>
                    <a:pt x="150" y="7942"/>
                  </a:cubicBezTo>
                  <a:cubicBezTo>
                    <a:pt x="125" y="7213"/>
                    <a:pt x="304" y="6544"/>
                    <a:pt x="529" y="5834"/>
                  </a:cubicBezTo>
                  <a:cubicBezTo>
                    <a:pt x="966" y="4524"/>
                    <a:pt x="1706" y="3316"/>
                    <a:pt x="2707" y="2345"/>
                  </a:cubicBezTo>
                  <a:cubicBezTo>
                    <a:pt x="3132" y="1920"/>
                    <a:pt x="3526" y="1635"/>
                    <a:pt x="4050" y="1318"/>
                  </a:cubicBezTo>
                  <a:cubicBezTo>
                    <a:pt x="4969" y="745"/>
                    <a:pt x="5909" y="364"/>
                    <a:pt x="6998" y="213"/>
                  </a:cubicBezTo>
                  <a:cubicBezTo>
                    <a:pt x="7069" y="203"/>
                    <a:pt x="7320" y="175"/>
                    <a:pt x="7467" y="171"/>
                  </a:cubicBezTo>
                  <a:cubicBezTo>
                    <a:pt x="7512" y="168"/>
                    <a:pt x="7554" y="167"/>
                    <a:pt x="7598" y="164"/>
                  </a:cubicBezTo>
                  <a:cubicBezTo>
                    <a:pt x="7601" y="165"/>
                    <a:pt x="7604" y="165"/>
                    <a:pt x="7607" y="165"/>
                  </a:cubicBezTo>
                  <a:cubicBezTo>
                    <a:pt x="7640" y="165"/>
                    <a:pt x="7673" y="148"/>
                    <a:pt x="7686" y="115"/>
                  </a:cubicBezTo>
                  <a:cubicBezTo>
                    <a:pt x="7701" y="79"/>
                    <a:pt x="7686" y="32"/>
                    <a:pt x="7651" y="12"/>
                  </a:cubicBezTo>
                  <a:cubicBezTo>
                    <a:pt x="7636" y="3"/>
                    <a:pt x="7620" y="1"/>
                    <a:pt x="76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59"/>
            <p:cNvSpPr/>
            <p:nvPr/>
          </p:nvSpPr>
          <p:spPr>
            <a:xfrm>
              <a:off x="5869948" y="2307264"/>
              <a:ext cx="98765" cy="167421"/>
            </a:xfrm>
            <a:custGeom>
              <a:rect b="b" l="l" r="r" t="t"/>
              <a:pathLst>
                <a:path extrusionOk="0" h="4821" w="2844">
                  <a:moveTo>
                    <a:pt x="0" y="0"/>
                  </a:moveTo>
                  <a:lnTo>
                    <a:pt x="0" y="0"/>
                  </a:lnTo>
                  <a:cubicBezTo>
                    <a:pt x="320" y="649"/>
                    <a:pt x="641" y="1297"/>
                    <a:pt x="994" y="1928"/>
                  </a:cubicBezTo>
                  <a:cubicBezTo>
                    <a:pt x="1480" y="2774"/>
                    <a:pt x="1969" y="3620"/>
                    <a:pt x="2472" y="4456"/>
                  </a:cubicBezTo>
                  <a:cubicBezTo>
                    <a:pt x="2544" y="4579"/>
                    <a:pt x="2615" y="4700"/>
                    <a:pt x="2685" y="4821"/>
                  </a:cubicBezTo>
                  <a:cubicBezTo>
                    <a:pt x="2736" y="4779"/>
                    <a:pt x="2790" y="4738"/>
                    <a:pt x="2843" y="4700"/>
                  </a:cubicBezTo>
                  <a:cubicBezTo>
                    <a:pt x="2699" y="4453"/>
                    <a:pt x="2554" y="4206"/>
                    <a:pt x="2404" y="3961"/>
                  </a:cubicBezTo>
                  <a:cubicBezTo>
                    <a:pt x="2003" y="3281"/>
                    <a:pt x="1590" y="2609"/>
                    <a:pt x="1186" y="1930"/>
                  </a:cubicBezTo>
                  <a:cubicBezTo>
                    <a:pt x="1004" y="1626"/>
                    <a:pt x="839" y="1312"/>
                    <a:pt x="656" y="1008"/>
                  </a:cubicBezTo>
                  <a:cubicBezTo>
                    <a:pt x="451" y="663"/>
                    <a:pt x="226" y="332"/>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59"/>
            <p:cNvSpPr/>
            <p:nvPr/>
          </p:nvSpPr>
          <p:spPr>
            <a:xfrm>
              <a:off x="5659673" y="2516080"/>
              <a:ext cx="167803" cy="100015"/>
            </a:xfrm>
            <a:custGeom>
              <a:rect b="b" l="l" r="r" t="t"/>
              <a:pathLst>
                <a:path extrusionOk="0" h="2880" w="4832">
                  <a:moveTo>
                    <a:pt x="1" y="0"/>
                  </a:moveTo>
                  <a:lnTo>
                    <a:pt x="1" y="0"/>
                  </a:lnTo>
                  <a:cubicBezTo>
                    <a:pt x="406" y="288"/>
                    <a:pt x="850" y="514"/>
                    <a:pt x="1263" y="788"/>
                  </a:cubicBezTo>
                  <a:cubicBezTo>
                    <a:pt x="1736" y="1082"/>
                    <a:pt x="2206" y="1378"/>
                    <a:pt x="2681" y="1670"/>
                  </a:cubicBezTo>
                  <a:cubicBezTo>
                    <a:pt x="3265" y="2010"/>
                    <a:pt x="3841" y="2364"/>
                    <a:pt x="4424" y="2705"/>
                  </a:cubicBezTo>
                  <a:cubicBezTo>
                    <a:pt x="4522" y="2762"/>
                    <a:pt x="4619" y="2822"/>
                    <a:pt x="4717" y="2880"/>
                  </a:cubicBezTo>
                  <a:cubicBezTo>
                    <a:pt x="4756" y="2827"/>
                    <a:pt x="4795" y="2773"/>
                    <a:pt x="4832" y="2719"/>
                  </a:cubicBezTo>
                  <a:cubicBezTo>
                    <a:pt x="4495" y="2519"/>
                    <a:pt x="4159" y="2317"/>
                    <a:pt x="3821" y="2119"/>
                  </a:cubicBezTo>
                  <a:cubicBezTo>
                    <a:pt x="3469" y="1900"/>
                    <a:pt x="3109" y="1694"/>
                    <a:pt x="2751" y="1482"/>
                  </a:cubicBezTo>
                  <a:cubicBezTo>
                    <a:pt x="2327" y="1220"/>
                    <a:pt x="1904" y="954"/>
                    <a:pt x="1464" y="712"/>
                  </a:cubicBezTo>
                  <a:cubicBezTo>
                    <a:pt x="990" y="439"/>
                    <a:pt x="483" y="257"/>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59"/>
            <p:cNvSpPr/>
            <p:nvPr/>
          </p:nvSpPr>
          <p:spPr>
            <a:xfrm>
              <a:off x="5969060" y="2479304"/>
              <a:ext cx="47924" cy="82374"/>
            </a:xfrm>
            <a:custGeom>
              <a:rect b="b" l="l" r="r" t="t"/>
              <a:pathLst>
                <a:path extrusionOk="0" h="2372" w="1380">
                  <a:moveTo>
                    <a:pt x="1" y="1"/>
                  </a:moveTo>
                  <a:cubicBezTo>
                    <a:pt x="219" y="461"/>
                    <a:pt x="437" y="922"/>
                    <a:pt x="686" y="1367"/>
                  </a:cubicBezTo>
                  <a:cubicBezTo>
                    <a:pt x="902" y="1712"/>
                    <a:pt x="1141" y="2043"/>
                    <a:pt x="1380" y="2371"/>
                  </a:cubicBezTo>
                  <a:cubicBezTo>
                    <a:pt x="1209" y="1971"/>
                    <a:pt x="1025" y="1575"/>
                    <a:pt x="801" y="1200"/>
                  </a:cubicBezTo>
                  <a:cubicBezTo>
                    <a:pt x="550" y="790"/>
                    <a:pt x="261" y="405"/>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59"/>
            <p:cNvSpPr/>
            <p:nvPr/>
          </p:nvSpPr>
          <p:spPr>
            <a:xfrm>
              <a:off x="5830011" y="2616338"/>
              <a:ext cx="90639" cy="50911"/>
            </a:xfrm>
            <a:custGeom>
              <a:rect b="b" l="l" r="r" t="t"/>
              <a:pathLst>
                <a:path extrusionOk="0" h="1466" w="2610">
                  <a:moveTo>
                    <a:pt x="1" y="1"/>
                  </a:moveTo>
                  <a:lnTo>
                    <a:pt x="1" y="1"/>
                  </a:lnTo>
                  <a:cubicBezTo>
                    <a:pt x="425" y="290"/>
                    <a:pt x="850" y="579"/>
                    <a:pt x="1296" y="833"/>
                  </a:cubicBezTo>
                  <a:cubicBezTo>
                    <a:pt x="1724" y="1064"/>
                    <a:pt x="2165" y="1267"/>
                    <a:pt x="2609" y="1465"/>
                  </a:cubicBezTo>
                  <a:cubicBezTo>
                    <a:pt x="2258" y="1206"/>
                    <a:pt x="1899" y="954"/>
                    <a:pt x="1518" y="738"/>
                  </a:cubicBezTo>
                  <a:cubicBezTo>
                    <a:pt x="1011" y="456"/>
                    <a:pt x="516" y="245"/>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59"/>
            <p:cNvSpPr/>
            <p:nvPr/>
          </p:nvSpPr>
          <p:spPr>
            <a:xfrm>
              <a:off x="5561187" y="2782024"/>
              <a:ext cx="581477" cy="617351"/>
            </a:xfrm>
            <a:custGeom>
              <a:rect b="b" l="l" r="r" t="t"/>
              <a:pathLst>
                <a:path extrusionOk="0" h="17777" w="16744">
                  <a:moveTo>
                    <a:pt x="87" y="0"/>
                  </a:moveTo>
                  <a:cubicBezTo>
                    <a:pt x="57" y="123"/>
                    <a:pt x="39" y="247"/>
                    <a:pt x="29" y="374"/>
                  </a:cubicBezTo>
                  <a:cubicBezTo>
                    <a:pt x="4" y="499"/>
                    <a:pt x="0" y="627"/>
                    <a:pt x="11" y="755"/>
                  </a:cubicBezTo>
                  <a:cubicBezTo>
                    <a:pt x="10" y="761"/>
                    <a:pt x="9" y="768"/>
                    <a:pt x="9" y="777"/>
                  </a:cubicBezTo>
                  <a:cubicBezTo>
                    <a:pt x="23" y="1216"/>
                    <a:pt x="36" y="1657"/>
                    <a:pt x="73" y="2096"/>
                  </a:cubicBezTo>
                  <a:cubicBezTo>
                    <a:pt x="136" y="2831"/>
                    <a:pt x="236" y="3563"/>
                    <a:pt x="370" y="4289"/>
                  </a:cubicBezTo>
                  <a:cubicBezTo>
                    <a:pt x="523" y="5017"/>
                    <a:pt x="716" y="5735"/>
                    <a:pt x="951" y="6441"/>
                  </a:cubicBezTo>
                  <a:cubicBezTo>
                    <a:pt x="1228" y="7214"/>
                    <a:pt x="1559" y="7970"/>
                    <a:pt x="1934" y="8701"/>
                  </a:cubicBezTo>
                  <a:cubicBezTo>
                    <a:pt x="2383" y="9534"/>
                    <a:pt x="2907" y="10327"/>
                    <a:pt x="3492" y="11070"/>
                  </a:cubicBezTo>
                  <a:cubicBezTo>
                    <a:pt x="3849" y="11525"/>
                    <a:pt x="4237" y="11955"/>
                    <a:pt x="4635" y="12374"/>
                  </a:cubicBezTo>
                  <a:cubicBezTo>
                    <a:pt x="5011" y="12766"/>
                    <a:pt x="5395" y="13154"/>
                    <a:pt x="5800" y="13518"/>
                  </a:cubicBezTo>
                  <a:cubicBezTo>
                    <a:pt x="6650" y="14278"/>
                    <a:pt x="7554" y="14980"/>
                    <a:pt x="8555" y="15531"/>
                  </a:cubicBezTo>
                  <a:cubicBezTo>
                    <a:pt x="9598" y="16131"/>
                    <a:pt x="10734" y="16546"/>
                    <a:pt x="11873" y="16922"/>
                  </a:cubicBezTo>
                  <a:cubicBezTo>
                    <a:pt x="12712" y="17184"/>
                    <a:pt x="13560" y="17426"/>
                    <a:pt x="14427" y="17573"/>
                  </a:cubicBezTo>
                  <a:cubicBezTo>
                    <a:pt x="14897" y="17656"/>
                    <a:pt x="15373" y="17706"/>
                    <a:pt x="15848" y="17735"/>
                  </a:cubicBezTo>
                  <a:cubicBezTo>
                    <a:pt x="16098" y="17754"/>
                    <a:pt x="16350" y="17777"/>
                    <a:pt x="16603" y="17777"/>
                  </a:cubicBezTo>
                  <a:cubicBezTo>
                    <a:pt x="16627" y="17777"/>
                    <a:pt x="16651" y="17777"/>
                    <a:pt x="16676" y="17776"/>
                  </a:cubicBezTo>
                  <a:cubicBezTo>
                    <a:pt x="16677" y="17776"/>
                    <a:pt x="16678" y="17776"/>
                    <a:pt x="16679" y="17776"/>
                  </a:cubicBezTo>
                  <a:cubicBezTo>
                    <a:pt x="16712" y="17776"/>
                    <a:pt x="16740" y="17746"/>
                    <a:pt x="16740" y="17712"/>
                  </a:cubicBezTo>
                  <a:cubicBezTo>
                    <a:pt x="16743" y="17675"/>
                    <a:pt x="16715" y="17644"/>
                    <a:pt x="16681" y="17644"/>
                  </a:cubicBezTo>
                  <a:cubicBezTo>
                    <a:pt x="16680" y="17644"/>
                    <a:pt x="16679" y="17644"/>
                    <a:pt x="16678" y="17644"/>
                  </a:cubicBezTo>
                  <a:cubicBezTo>
                    <a:pt x="16370" y="17635"/>
                    <a:pt x="16065" y="17605"/>
                    <a:pt x="15759" y="17581"/>
                  </a:cubicBezTo>
                  <a:cubicBezTo>
                    <a:pt x="15169" y="17538"/>
                    <a:pt x="14681" y="17467"/>
                    <a:pt x="14101" y="17354"/>
                  </a:cubicBezTo>
                  <a:cubicBezTo>
                    <a:pt x="12946" y="17111"/>
                    <a:pt x="11813" y="16764"/>
                    <a:pt x="10718" y="16327"/>
                  </a:cubicBezTo>
                  <a:cubicBezTo>
                    <a:pt x="10292" y="16156"/>
                    <a:pt x="9913" y="16012"/>
                    <a:pt x="9441" y="15783"/>
                  </a:cubicBezTo>
                  <a:cubicBezTo>
                    <a:pt x="8991" y="15566"/>
                    <a:pt x="8558" y="15318"/>
                    <a:pt x="8134" y="15057"/>
                  </a:cubicBezTo>
                  <a:cubicBezTo>
                    <a:pt x="7539" y="14693"/>
                    <a:pt x="7065" y="14336"/>
                    <a:pt x="6555" y="13905"/>
                  </a:cubicBezTo>
                  <a:cubicBezTo>
                    <a:pt x="6164" y="13579"/>
                    <a:pt x="5782" y="13241"/>
                    <a:pt x="5419" y="12884"/>
                  </a:cubicBezTo>
                  <a:cubicBezTo>
                    <a:pt x="4737" y="12213"/>
                    <a:pt x="3989" y="11411"/>
                    <a:pt x="3469" y="10716"/>
                  </a:cubicBezTo>
                  <a:cubicBezTo>
                    <a:pt x="2963" y="10046"/>
                    <a:pt x="2505" y="9339"/>
                    <a:pt x="2106" y="8599"/>
                  </a:cubicBezTo>
                  <a:cubicBezTo>
                    <a:pt x="1722" y="7848"/>
                    <a:pt x="1429" y="7177"/>
                    <a:pt x="1151" y="6409"/>
                  </a:cubicBezTo>
                  <a:cubicBezTo>
                    <a:pt x="910" y="5689"/>
                    <a:pt x="713" y="4954"/>
                    <a:pt x="559" y="4212"/>
                  </a:cubicBezTo>
                  <a:cubicBezTo>
                    <a:pt x="426" y="3474"/>
                    <a:pt x="338" y="2854"/>
                    <a:pt x="273" y="2126"/>
                  </a:cubicBezTo>
                  <a:cubicBezTo>
                    <a:pt x="236" y="1682"/>
                    <a:pt x="222" y="1236"/>
                    <a:pt x="206" y="792"/>
                  </a:cubicBezTo>
                  <a:cubicBezTo>
                    <a:pt x="216" y="642"/>
                    <a:pt x="212" y="490"/>
                    <a:pt x="205" y="340"/>
                  </a:cubicBezTo>
                  <a:cubicBezTo>
                    <a:pt x="200" y="371"/>
                    <a:pt x="195" y="403"/>
                    <a:pt x="193" y="436"/>
                  </a:cubicBezTo>
                  <a:cubicBezTo>
                    <a:pt x="190" y="396"/>
                    <a:pt x="186" y="355"/>
                    <a:pt x="181" y="315"/>
                  </a:cubicBezTo>
                  <a:cubicBezTo>
                    <a:pt x="180" y="331"/>
                    <a:pt x="178" y="346"/>
                    <a:pt x="176" y="362"/>
                  </a:cubicBezTo>
                  <a:cubicBezTo>
                    <a:pt x="173" y="326"/>
                    <a:pt x="169" y="292"/>
                    <a:pt x="164" y="256"/>
                  </a:cubicBezTo>
                  <a:cubicBezTo>
                    <a:pt x="160" y="281"/>
                    <a:pt x="158" y="308"/>
                    <a:pt x="155" y="334"/>
                  </a:cubicBezTo>
                  <a:cubicBezTo>
                    <a:pt x="154" y="309"/>
                    <a:pt x="153" y="283"/>
                    <a:pt x="152" y="259"/>
                  </a:cubicBezTo>
                  <a:cubicBezTo>
                    <a:pt x="148" y="278"/>
                    <a:pt x="145" y="298"/>
                    <a:pt x="142" y="317"/>
                  </a:cubicBezTo>
                  <a:cubicBezTo>
                    <a:pt x="138" y="288"/>
                    <a:pt x="137" y="257"/>
                    <a:pt x="136" y="227"/>
                  </a:cubicBezTo>
                  <a:cubicBezTo>
                    <a:pt x="129" y="261"/>
                    <a:pt x="123" y="295"/>
                    <a:pt x="118" y="329"/>
                  </a:cubicBezTo>
                  <a:cubicBezTo>
                    <a:pt x="117" y="303"/>
                    <a:pt x="116" y="277"/>
                    <a:pt x="116" y="251"/>
                  </a:cubicBezTo>
                  <a:cubicBezTo>
                    <a:pt x="108" y="282"/>
                    <a:pt x="102" y="313"/>
                    <a:pt x="97" y="345"/>
                  </a:cubicBezTo>
                  <a:cubicBezTo>
                    <a:pt x="98" y="226"/>
                    <a:pt x="93" y="97"/>
                    <a:pt x="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59"/>
            <p:cNvSpPr/>
            <p:nvPr/>
          </p:nvSpPr>
          <p:spPr>
            <a:xfrm>
              <a:off x="5770315" y="2798866"/>
              <a:ext cx="370820" cy="395824"/>
            </a:xfrm>
            <a:custGeom>
              <a:rect b="b" l="l" r="r" t="t"/>
              <a:pathLst>
                <a:path extrusionOk="0" h="11398" w="10678">
                  <a:moveTo>
                    <a:pt x="72" y="0"/>
                  </a:moveTo>
                  <a:cubicBezTo>
                    <a:pt x="34" y="0"/>
                    <a:pt x="1" y="32"/>
                    <a:pt x="2" y="70"/>
                  </a:cubicBezTo>
                  <a:cubicBezTo>
                    <a:pt x="11" y="441"/>
                    <a:pt x="27" y="813"/>
                    <a:pt x="65" y="1182"/>
                  </a:cubicBezTo>
                  <a:cubicBezTo>
                    <a:pt x="130" y="1801"/>
                    <a:pt x="235" y="2416"/>
                    <a:pt x="379" y="3023"/>
                  </a:cubicBezTo>
                  <a:cubicBezTo>
                    <a:pt x="621" y="4006"/>
                    <a:pt x="971" y="4968"/>
                    <a:pt x="1490" y="5840"/>
                  </a:cubicBezTo>
                  <a:cubicBezTo>
                    <a:pt x="1886" y="6514"/>
                    <a:pt x="2371" y="7132"/>
                    <a:pt x="2894" y="7710"/>
                  </a:cubicBezTo>
                  <a:cubicBezTo>
                    <a:pt x="3580" y="8443"/>
                    <a:pt x="4354" y="9094"/>
                    <a:pt x="5193" y="9644"/>
                  </a:cubicBezTo>
                  <a:cubicBezTo>
                    <a:pt x="5800" y="10036"/>
                    <a:pt x="6443" y="10368"/>
                    <a:pt x="7112" y="10636"/>
                  </a:cubicBezTo>
                  <a:cubicBezTo>
                    <a:pt x="8003" y="11014"/>
                    <a:pt x="8947" y="11256"/>
                    <a:pt x="9912" y="11346"/>
                  </a:cubicBezTo>
                  <a:cubicBezTo>
                    <a:pt x="10063" y="11362"/>
                    <a:pt x="10216" y="11375"/>
                    <a:pt x="10367" y="11385"/>
                  </a:cubicBezTo>
                  <a:cubicBezTo>
                    <a:pt x="10369" y="11385"/>
                    <a:pt x="10370" y="11385"/>
                    <a:pt x="10371" y="11385"/>
                  </a:cubicBezTo>
                  <a:cubicBezTo>
                    <a:pt x="10420" y="11385"/>
                    <a:pt x="10479" y="11398"/>
                    <a:pt x="10532" y="11398"/>
                  </a:cubicBezTo>
                  <a:cubicBezTo>
                    <a:pt x="10560" y="11398"/>
                    <a:pt x="10586" y="11394"/>
                    <a:pt x="10608" y="11384"/>
                  </a:cubicBezTo>
                  <a:cubicBezTo>
                    <a:pt x="10677" y="11349"/>
                    <a:pt x="10670" y="11235"/>
                    <a:pt x="10599" y="11208"/>
                  </a:cubicBezTo>
                  <a:cubicBezTo>
                    <a:pt x="10252" y="11172"/>
                    <a:pt x="9899" y="11158"/>
                    <a:pt x="9553" y="11106"/>
                  </a:cubicBezTo>
                  <a:cubicBezTo>
                    <a:pt x="8478" y="10981"/>
                    <a:pt x="7248" y="10536"/>
                    <a:pt x="6253" y="10031"/>
                  </a:cubicBezTo>
                  <a:cubicBezTo>
                    <a:pt x="5130" y="9444"/>
                    <a:pt x="4205" y="8746"/>
                    <a:pt x="3318" y="7866"/>
                  </a:cubicBezTo>
                  <a:cubicBezTo>
                    <a:pt x="2463" y="6989"/>
                    <a:pt x="1778" y="6101"/>
                    <a:pt x="1243" y="4993"/>
                  </a:cubicBezTo>
                  <a:cubicBezTo>
                    <a:pt x="858" y="4191"/>
                    <a:pt x="577" y="3310"/>
                    <a:pt x="388" y="2388"/>
                  </a:cubicBezTo>
                  <a:cubicBezTo>
                    <a:pt x="229" y="1608"/>
                    <a:pt x="140" y="885"/>
                    <a:pt x="141" y="70"/>
                  </a:cubicBezTo>
                  <a:cubicBezTo>
                    <a:pt x="141" y="32"/>
                    <a:pt x="109" y="0"/>
                    <a:pt x="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59"/>
            <p:cNvSpPr/>
            <p:nvPr/>
          </p:nvSpPr>
          <p:spPr>
            <a:xfrm>
              <a:off x="5849910" y="2787892"/>
              <a:ext cx="291294" cy="322341"/>
            </a:xfrm>
            <a:custGeom>
              <a:rect b="b" l="l" r="r" t="t"/>
              <a:pathLst>
                <a:path extrusionOk="0" h="9282" w="8388">
                  <a:moveTo>
                    <a:pt x="88" y="0"/>
                  </a:moveTo>
                  <a:cubicBezTo>
                    <a:pt x="80" y="26"/>
                    <a:pt x="74" y="52"/>
                    <a:pt x="68" y="77"/>
                  </a:cubicBezTo>
                  <a:cubicBezTo>
                    <a:pt x="68" y="52"/>
                    <a:pt x="69" y="26"/>
                    <a:pt x="69" y="0"/>
                  </a:cubicBezTo>
                  <a:lnTo>
                    <a:pt x="69" y="0"/>
                  </a:lnTo>
                  <a:cubicBezTo>
                    <a:pt x="16" y="182"/>
                    <a:pt x="0" y="378"/>
                    <a:pt x="18" y="566"/>
                  </a:cubicBezTo>
                  <a:cubicBezTo>
                    <a:pt x="1" y="605"/>
                    <a:pt x="17" y="649"/>
                    <a:pt x="17" y="690"/>
                  </a:cubicBezTo>
                  <a:cubicBezTo>
                    <a:pt x="25" y="825"/>
                    <a:pt x="36" y="959"/>
                    <a:pt x="52" y="1093"/>
                  </a:cubicBezTo>
                  <a:cubicBezTo>
                    <a:pt x="208" y="2505"/>
                    <a:pt x="624" y="4301"/>
                    <a:pt x="1529" y="5623"/>
                  </a:cubicBezTo>
                  <a:cubicBezTo>
                    <a:pt x="1983" y="6276"/>
                    <a:pt x="2545" y="6851"/>
                    <a:pt x="3169" y="7344"/>
                  </a:cubicBezTo>
                  <a:cubicBezTo>
                    <a:pt x="3617" y="7700"/>
                    <a:pt x="4094" y="8023"/>
                    <a:pt x="4610" y="8271"/>
                  </a:cubicBezTo>
                  <a:cubicBezTo>
                    <a:pt x="5775" y="8825"/>
                    <a:pt x="7035" y="9213"/>
                    <a:pt x="8329" y="9281"/>
                  </a:cubicBezTo>
                  <a:cubicBezTo>
                    <a:pt x="8330" y="9281"/>
                    <a:pt x="8331" y="9281"/>
                    <a:pt x="8332" y="9281"/>
                  </a:cubicBezTo>
                  <a:cubicBezTo>
                    <a:pt x="8361" y="9281"/>
                    <a:pt x="8387" y="9253"/>
                    <a:pt x="8387" y="9223"/>
                  </a:cubicBezTo>
                  <a:cubicBezTo>
                    <a:pt x="8387" y="9193"/>
                    <a:pt x="8359" y="9166"/>
                    <a:pt x="8328" y="9166"/>
                  </a:cubicBezTo>
                  <a:cubicBezTo>
                    <a:pt x="8149" y="9155"/>
                    <a:pt x="7813" y="9116"/>
                    <a:pt x="7704" y="9103"/>
                  </a:cubicBezTo>
                  <a:cubicBezTo>
                    <a:pt x="7371" y="9064"/>
                    <a:pt x="6941" y="8966"/>
                    <a:pt x="6568" y="8864"/>
                  </a:cubicBezTo>
                  <a:cubicBezTo>
                    <a:pt x="6145" y="8751"/>
                    <a:pt x="5732" y="8605"/>
                    <a:pt x="5329" y="8440"/>
                  </a:cubicBezTo>
                  <a:cubicBezTo>
                    <a:pt x="4944" y="8286"/>
                    <a:pt x="4534" y="8095"/>
                    <a:pt x="4140" y="7857"/>
                  </a:cubicBezTo>
                  <a:cubicBezTo>
                    <a:pt x="3122" y="7223"/>
                    <a:pt x="2209" y="6356"/>
                    <a:pt x="1571" y="5361"/>
                  </a:cubicBezTo>
                  <a:cubicBezTo>
                    <a:pt x="1156" y="4693"/>
                    <a:pt x="898" y="4068"/>
                    <a:pt x="679" y="3329"/>
                  </a:cubicBezTo>
                  <a:cubicBezTo>
                    <a:pt x="452" y="2616"/>
                    <a:pt x="306" y="1887"/>
                    <a:pt x="242" y="1201"/>
                  </a:cubicBezTo>
                  <a:cubicBezTo>
                    <a:pt x="226" y="1051"/>
                    <a:pt x="211" y="900"/>
                    <a:pt x="202" y="748"/>
                  </a:cubicBezTo>
                  <a:cubicBezTo>
                    <a:pt x="196" y="699"/>
                    <a:pt x="201" y="645"/>
                    <a:pt x="193" y="594"/>
                  </a:cubicBezTo>
                  <a:cubicBezTo>
                    <a:pt x="193" y="501"/>
                    <a:pt x="190" y="406"/>
                    <a:pt x="183" y="311"/>
                  </a:cubicBezTo>
                  <a:cubicBezTo>
                    <a:pt x="188" y="243"/>
                    <a:pt x="190" y="174"/>
                    <a:pt x="188" y="105"/>
                  </a:cubicBezTo>
                  <a:lnTo>
                    <a:pt x="188" y="105"/>
                  </a:lnTo>
                  <a:cubicBezTo>
                    <a:pt x="185" y="123"/>
                    <a:pt x="182" y="139"/>
                    <a:pt x="180" y="157"/>
                  </a:cubicBezTo>
                  <a:cubicBezTo>
                    <a:pt x="177" y="138"/>
                    <a:pt x="177" y="120"/>
                    <a:pt x="176" y="100"/>
                  </a:cubicBezTo>
                  <a:cubicBezTo>
                    <a:pt x="172" y="117"/>
                    <a:pt x="170" y="134"/>
                    <a:pt x="167" y="150"/>
                  </a:cubicBezTo>
                  <a:cubicBezTo>
                    <a:pt x="166" y="141"/>
                    <a:pt x="166" y="133"/>
                    <a:pt x="165" y="124"/>
                  </a:cubicBezTo>
                  <a:cubicBezTo>
                    <a:pt x="164" y="131"/>
                    <a:pt x="164" y="138"/>
                    <a:pt x="162" y="145"/>
                  </a:cubicBezTo>
                  <a:cubicBezTo>
                    <a:pt x="161" y="119"/>
                    <a:pt x="161" y="93"/>
                    <a:pt x="159" y="66"/>
                  </a:cubicBezTo>
                  <a:cubicBezTo>
                    <a:pt x="139" y="149"/>
                    <a:pt x="128" y="234"/>
                    <a:pt x="120" y="319"/>
                  </a:cubicBezTo>
                  <a:cubicBezTo>
                    <a:pt x="115" y="227"/>
                    <a:pt x="109" y="135"/>
                    <a:pt x="108" y="48"/>
                  </a:cubicBezTo>
                  <a:cubicBezTo>
                    <a:pt x="100" y="77"/>
                    <a:pt x="94" y="107"/>
                    <a:pt x="88" y="136"/>
                  </a:cubicBezTo>
                  <a:lnTo>
                    <a:pt x="8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59"/>
            <p:cNvSpPr/>
            <p:nvPr/>
          </p:nvSpPr>
          <p:spPr>
            <a:xfrm>
              <a:off x="5874740" y="2776398"/>
              <a:ext cx="265943" cy="310394"/>
            </a:xfrm>
            <a:custGeom>
              <a:rect b="b" l="l" r="r" t="t"/>
              <a:pathLst>
                <a:path extrusionOk="0" h="8938" w="7658">
                  <a:moveTo>
                    <a:pt x="110" y="1"/>
                  </a:moveTo>
                  <a:lnTo>
                    <a:pt x="110" y="1"/>
                  </a:lnTo>
                  <a:cubicBezTo>
                    <a:pt x="39" y="250"/>
                    <a:pt x="1" y="508"/>
                    <a:pt x="1" y="768"/>
                  </a:cubicBezTo>
                  <a:cubicBezTo>
                    <a:pt x="1" y="788"/>
                    <a:pt x="2" y="809"/>
                    <a:pt x="3" y="831"/>
                  </a:cubicBezTo>
                  <a:cubicBezTo>
                    <a:pt x="0" y="941"/>
                    <a:pt x="3" y="1052"/>
                    <a:pt x="13" y="1162"/>
                  </a:cubicBezTo>
                  <a:cubicBezTo>
                    <a:pt x="17" y="1238"/>
                    <a:pt x="22" y="1316"/>
                    <a:pt x="27" y="1391"/>
                  </a:cubicBezTo>
                  <a:cubicBezTo>
                    <a:pt x="55" y="1675"/>
                    <a:pt x="68" y="1783"/>
                    <a:pt x="106" y="2036"/>
                  </a:cubicBezTo>
                  <a:cubicBezTo>
                    <a:pt x="162" y="2381"/>
                    <a:pt x="261" y="2717"/>
                    <a:pt x="360" y="3051"/>
                  </a:cubicBezTo>
                  <a:cubicBezTo>
                    <a:pt x="792" y="4473"/>
                    <a:pt x="1605" y="5835"/>
                    <a:pt x="2729" y="6888"/>
                  </a:cubicBezTo>
                  <a:cubicBezTo>
                    <a:pt x="3247" y="7375"/>
                    <a:pt x="3854" y="7761"/>
                    <a:pt x="4485" y="8083"/>
                  </a:cubicBezTo>
                  <a:cubicBezTo>
                    <a:pt x="4885" y="8277"/>
                    <a:pt x="5199" y="8416"/>
                    <a:pt x="5625" y="8574"/>
                  </a:cubicBezTo>
                  <a:cubicBezTo>
                    <a:pt x="6146" y="8750"/>
                    <a:pt x="6687" y="8874"/>
                    <a:pt x="7235" y="8920"/>
                  </a:cubicBezTo>
                  <a:cubicBezTo>
                    <a:pt x="7329" y="8927"/>
                    <a:pt x="7426" y="8932"/>
                    <a:pt x="7521" y="8936"/>
                  </a:cubicBezTo>
                  <a:cubicBezTo>
                    <a:pt x="7532" y="8937"/>
                    <a:pt x="7544" y="8938"/>
                    <a:pt x="7555" y="8938"/>
                  </a:cubicBezTo>
                  <a:cubicBezTo>
                    <a:pt x="7572" y="8938"/>
                    <a:pt x="7589" y="8936"/>
                    <a:pt x="7603" y="8926"/>
                  </a:cubicBezTo>
                  <a:cubicBezTo>
                    <a:pt x="7640" y="8907"/>
                    <a:pt x="7658" y="8859"/>
                    <a:pt x="7639" y="8823"/>
                  </a:cubicBezTo>
                  <a:cubicBezTo>
                    <a:pt x="7628" y="8788"/>
                    <a:pt x="7590" y="8772"/>
                    <a:pt x="7555" y="8772"/>
                  </a:cubicBezTo>
                  <a:cubicBezTo>
                    <a:pt x="7554" y="8772"/>
                    <a:pt x="7553" y="8772"/>
                    <a:pt x="7552" y="8772"/>
                  </a:cubicBezTo>
                  <a:cubicBezTo>
                    <a:pt x="7509" y="8771"/>
                    <a:pt x="7466" y="8768"/>
                    <a:pt x="7422" y="8765"/>
                  </a:cubicBezTo>
                  <a:cubicBezTo>
                    <a:pt x="7274" y="8760"/>
                    <a:pt x="7023" y="8730"/>
                    <a:pt x="6952" y="8721"/>
                  </a:cubicBezTo>
                  <a:cubicBezTo>
                    <a:pt x="5863" y="8562"/>
                    <a:pt x="4926" y="8175"/>
                    <a:pt x="4010" y="7598"/>
                  </a:cubicBezTo>
                  <a:cubicBezTo>
                    <a:pt x="3489" y="7278"/>
                    <a:pt x="3097" y="6990"/>
                    <a:pt x="2674" y="6563"/>
                  </a:cubicBezTo>
                  <a:cubicBezTo>
                    <a:pt x="1680" y="5585"/>
                    <a:pt x="946" y="4374"/>
                    <a:pt x="517" y="3061"/>
                  </a:cubicBezTo>
                  <a:cubicBezTo>
                    <a:pt x="297" y="2350"/>
                    <a:pt x="122" y="1680"/>
                    <a:pt x="151" y="951"/>
                  </a:cubicBezTo>
                  <a:cubicBezTo>
                    <a:pt x="151" y="939"/>
                    <a:pt x="147" y="928"/>
                    <a:pt x="142" y="919"/>
                  </a:cubicBezTo>
                  <a:cubicBezTo>
                    <a:pt x="158" y="738"/>
                    <a:pt x="151" y="557"/>
                    <a:pt x="148" y="374"/>
                  </a:cubicBezTo>
                  <a:lnTo>
                    <a:pt x="148" y="374"/>
                  </a:lnTo>
                  <a:cubicBezTo>
                    <a:pt x="142" y="403"/>
                    <a:pt x="137" y="431"/>
                    <a:pt x="133" y="460"/>
                  </a:cubicBezTo>
                  <a:cubicBezTo>
                    <a:pt x="131" y="435"/>
                    <a:pt x="130" y="410"/>
                    <a:pt x="126" y="387"/>
                  </a:cubicBezTo>
                  <a:cubicBezTo>
                    <a:pt x="125" y="394"/>
                    <a:pt x="125" y="402"/>
                    <a:pt x="123" y="409"/>
                  </a:cubicBezTo>
                  <a:cubicBezTo>
                    <a:pt x="123" y="403"/>
                    <a:pt x="122" y="398"/>
                    <a:pt x="122" y="392"/>
                  </a:cubicBezTo>
                  <a:lnTo>
                    <a:pt x="122" y="390"/>
                  </a:lnTo>
                  <a:cubicBezTo>
                    <a:pt x="122" y="385"/>
                    <a:pt x="121" y="379"/>
                    <a:pt x="121" y="374"/>
                  </a:cubicBezTo>
                  <a:cubicBezTo>
                    <a:pt x="121" y="378"/>
                    <a:pt x="120" y="382"/>
                    <a:pt x="120" y="385"/>
                  </a:cubicBezTo>
                  <a:cubicBezTo>
                    <a:pt x="118" y="368"/>
                    <a:pt x="116" y="352"/>
                    <a:pt x="115" y="333"/>
                  </a:cubicBezTo>
                  <a:cubicBezTo>
                    <a:pt x="111" y="359"/>
                    <a:pt x="109" y="385"/>
                    <a:pt x="106" y="412"/>
                  </a:cubicBezTo>
                  <a:cubicBezTo>
                    <a:pt x="107" y="274"/>
                    <a:pt x="109" y="137"/>
                    <a:pt x="1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59"/>
            <p:cNvSpPr/>
            <p:nvPr/>
          </p:nvSpPr>
          <p:spPr>
            <a:xfrm>
              <a:off x="5867065" y="3134612"/>
              <a:ext cx="99668" cy="166796"/>
            </a:xfrm>
            <a:custGeom>
              <a:rect b="b" l="l" r="r" t="t"/>
              <a:pathLst>
                <a:path extrusionOk="0" h="4803" w="2870">
                  <a:moveTo>
                    <a:pt x="2713" y="0"/>
                  </a:moveTo>
                  <a:cubicBezTo>
                    <a:pt x="2641" y="121"/>
                    <a:pt x="2570" y="241"/>
                    <a:pt x="2499" y="362"/>
                  </a:cubicBezTo>
                  <a:cubicBezTo>
                    <a:pt x="1991" y="1196"/>
                    <a:pt x="1498" y="2037"/>
                    <a:pt x="1006" y="2881"/>
                  </a:cubicBezTo>
                  <a:cubicBezTo>
                    <a:pt x="649" y="3510"/>
                    <a:pt x="325" y="4157"/>
                    <a:pt x="1" y="4803"/>
                  </a:cubicBezTo>
                  <a:cubicBezTo>
                    <a:pt x="226" y="4472"/>
                    <a:pt x="455" y="4142"/>
                    <a:pt x="662" y="3798"/>
                  </a:cubicBezTo>
                  <a:cubicBezTo>
                    <a:pt x="846" y="3497"/>
                    <a:pt x="1014" y="3184"/>
                    <a:pt x="1197" y="2881"/>
                  </a:cubicBezTo>
                  <a:cubicBezTo>
                    <a:pt x="1604" y="2205"/>
                    <a:pt x="2021" y="1535"/>
                    <a:pt x="2426" y="857"/>
                  </a:cubicBezTo>
                  <a:cubicBezTo>
                    <a:pt x="2576" y="614"/>
                    <a:pt x="2725" y="368"/>
                    <a:pt x="2870" y="121"/>
                  </a:cubicBezTo>
                  <a:cubicBezTo>
                    <a:pt x="2816" y="84"/>
                    <a:pt x="2765" y="43"/>
                    <a:pt x="27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59"/>
            <p:cNvSpPr/>
            <p:nvPr/>
          </p:nvSpPr>
          <p:spPr>
            <a:xfrm>
              <a:off x="5658041" y="2992403"/>
              <a:ext cx="168324" cy="99078"/>
            </a:xfrm>
            <a:custGeom>
              <a:rect b="b" l="l" r="r" t="t"/>
              <a:pathLst>
                <a:path extrusionOk="0" h="2853" w="4847">
                  <a:moveTo>
                    <a:pt x="4734" y="1"/>
                  </a:moveTo>
                  <a:cubicBezTo>
                    <a:pt x="4636" y="58"/>
                    <a:pt x="4538" y="116"/>
                    <a:pt x="4440" y="174"/>
                  </a:cubicBezTo>
                  <a:cubicBezTo>
                    <a:pt x="3854" y="512"/>
                    <a:pt x="3276" y="862"/>
                    <a:pt x="2690" y="1198"/>
                  </a:cubicBezTo>
                  <a:cubicBezTo>
                    <a:pt x="2214" y="1486"/>
                    <a:pt x="1743" y="1782"/>
                    <a:pt x="1268" y="2072"/>
                  </a:cubicBezTo>
                  <a:cubicBezTo>
                    <a:pt x="852" y="2345"/>
                    <a:pt x="407" y="2568"/>
                    <a:pt x="0" y="2852"/>
                  </a:cubicBezTo>
                  <a:cubicBezTo>
                    <a:pt x="483" y="2599"/>
                    <a:pt x="991" y="2419"/>
                    <a:pt x="1468" y="2149"/>
                  </a:cubicBezTo>
                  <a:cubicBezTo>
                    <a:pt x="1906" y="1909"/>
                    <a:pt x="2332" y="1646"/>
                    <a:pt x="2759" y="1387"/>
                  </a:cubicBezTo>
                  <a:cubicBezTo>
                    <a:pt x="3117" y="1177"/>
                    <a:pt x="3478" y="972"/>
                    <a:pt x="3832" y="756"/>
                  </a:cubicBezTo>
                  <a:cubicBezTo>
                    <a:pt x="4171" y="559"/>
                    <a:pt x="4508" y="359"/>
                    <a:pt x="4847" y="161"/>
                  </a:cubicBezTo>
                  <a:cubicBezTo>
                    <a:pt x="4810" y="107"/>
                    <a:pt x="4770" y="53"/>
                    <a:pt x="47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59"/>
            <p:cNvSpPr/>
            <p:nvPr/>
          </p:nvSpPr>
          <p:spPr>
            <a:xfrm>
              <a:off x="5967219" y="3047932"/>
              <a:ext cx="48375" cy="82061"/>
            </a:xfrm>
            <a:custGeom>
              <a:rect b="b" l="l" r="r" t="t"/>
              <a:pathLst>
                <a:path extrusionOk="0" h="2363" w="1393">
                  <a:moveTo>
                    <a:pt x="1393" y="0"/>
                  </a:moveTo>
                  <a:lnTo>
                    <a:pt x="1393" y="0"/>
                  </a:lnTo>
                  <a:cubicBezTo>
                    <a:pt x="1151" y="327"/>
                    <a:pt x="911" y="657"/>
                    <a:pt x="692" y="1000"/>
                  </a:cubicBezTo>
                  <a:cubicBezTo>
                    <a:pt x="442" y="1443"/>
                    <a:pt x="221" y="1904"/>
                    <a:pt x="0" y="2363"/>
                  </a:cubicBezTo>
                  <a:cubicBezTo>
                    <a:pt x="262" y="1960"/>
                    <a:pt x="553" y="1576"/>
                    <a:pt x="806" y="1168"/>
                  </a:cubicBezTo>
                  <a:cubicBezTo>
                    <a:pt x="1034" y="796"/>
                    <a:pt x="1217" y="401"/>
                    <a:pt x="13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59"/>
            <p:cNvSpPr/>
            <p:nvPr/>
          </p:nvSpPr>
          <p:spPr>
            <a:xfrm>
              <a:off x="5828935" y="2941805"/>
              <a:ext cx="90917" cy="50355"/>
            </a:xfrm>
            <a:custGeom>
              <a:rect b="b" l="l" r="r" t="t"/>
              <a:pathLst>
                <a:path extrusionOk="0" h="1450" w="2618">
                  <a:moveTo>
                    <a:pt x="2618" y="1"/>
                  </a:moveTo>
                  <a:cubicBezTo>
                    <a:pt x="2172" y="196"/>
                    <a:pt x="1729" y="397"/>
                    <a:pt x="1301" y="625"/>
                  </a:cubicBezTo>
                  <a:cubicBezTo>
                    <a:pt x="854" y="877"/>
                    <a:pt x="426" y="1162"/>
                    <a:pt x="1" y="1450"/>
                  </a:cubicBezTo>
                  <a:cubicBezTo>
                    <a:pt x="517" y="1209"/>
                    <a:pt x="1013" y="999"/>
                    <a:pt x="1522" y="721"/>
                  </a:cubicBezTo>
                  <a:cubicBezTo>
                    <a:pt x="1904" y="508"/>
                    <a:pt x="2264" y="259"/>
                    <a:pt x="26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59"/>
            <p:cNvSpPr/>
            <p:nvPr/>
          </p:nvSpPr>
          <p:spPr>
            <a:xfrm>
              <a:off x="5848695" y="2801297"/>
              <a:ext cx="6980" cy="938"/>
            </a:xfrm>
            <a:custGeom>
              <a:rect b="b" l="l" r="r" t="t"/>
              <a:pathLst>
                <a:path extrusionOk="0" h="27" w="201">
                  <a:moveTo>
                    <a:pt x="0" y="0"/>
                  </a:moveTo>
                  <a:cubicBezTo>
                    <a:pt x="31" y="6"/>
                    <a:pt x="63" y="16"/>
                    <a:pt x="96" y="26"/>
                  </a:cubicBezTo>
                  <a:cubicBezTo>
                    <a:pt x="132" y="22"/>
                    <a:pt x="173" y="17"/>
                    <a:pt x="200" y="15"/>
                  </a:cubicBezTo>
                  <a:cubicBezTo>
                    <a:pt x="185" y="13"/>
                    <a:pt x="169" y="12"/>
                    <a:pt x="154" y="12"/>
                  </a:cubicBezTo>
                  <a:cubicBezTo>
                    <a:pt x="102" y="7"/>
                    <a:pt x="51" y="4"/>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59"/>
            <p:cNvSpPr/>
            <p:nvPr/>
          </p:nvSpPr>
          <p:spPr>
            <a:xfrm>
              <a:off x="5581884" y="2798311"/>
              <a:ext cx="192495" cy="8751"/>
            </a:xfrm>
            <a:custGeom>
              <a:rect b="b" l="l" r="r" t="t"/>
              <a:pathLst>
                <a:path extrusionOk="0" h="252" w="5543">
                  <a:moveTo>
                    <a:pt x="5408" y="1"/>
                  </a:moveTo>
                  <a:cubicBezTo>
                    <a:pt x="4784" y="1"/>
                    <a:pt x="4161" y="14"/>
                    <a:pt x="3537" y="30"/>
                  </a:cubicBezTo>
                  <a:cubicBezTo>
                    <a:pt x="3012" y="37"/>
                    <a:pt x="2487" y="50"/>
                    <a:pt x="1962" y="56"/>
                  </a:cubicBezTo>
                  <a:cubicBezTo>
                    <a:pt x="1922" y="56"/>
                    <a:pt x="1882" y="56"/>
                    <a:pt x="1843" y="56"/>
                  </a:cubicBezTo>
                  <a:cubicBezTo>
                    <a:pt x="1228" y="56"/>
                    <a:pt x="613" y="86"/>
                    <a:pt x="1" y="148"/>
                  </a:cubicBezTo>
                  <a:cubicBezTo>
                    <a:pt x="508" y="180"/>
                    <a:pt x="1014" y="238"/>
                    <a:pt x="1523" y="251"/>
                  </a:cubicBezTo>
                  <a:cubicBezTo>
                    <a:pt x="1599" y="251"/>
                    <a:pt x="1675" y="252"/>
                    <a:pt x="1752" y="252"/>
                  </a:cubicBezTo>
                  <a:cubicBezTo>
                    <a:pt x="2633" y="252"/>
                    <a:pt x="3515" y="226"/>
                    <a:pt x="4396" y="206"/>
                  </a:cubicBezTo>
                  <a:cubicBezTo>
                    <a:pt x="4664" y="201"/>
                    <a:pt x="4931" y="198"/>
                    <a:pt x="5198" y="198"/>
                  </a:cubicBezTo>
                  <a:cubicBezTo>
                    <a:pt x="5313" y="198"/>
                    <a:pt x="5428" y="199"/>
                    <a:pt x="5542" y="200"/>
                  </a:cubicBezTo>
                  <a:cubicBezTo>
                    <a:pt x="5541" y="195"/>
                    <a:pt x="5540" y="189"/>
                    <a:pt x="5540" y="184"/>
                  </a:cubicBezTo>
                  <a:cubicBezTo>
                    <a:pt x="5534" y="123"/>
                    <a:pt x="5532" y="62"/>
                    <a:pt x="5536" y="1"/>
                  </a:cubicBezTo>
                  <a:cubicBezTo>
                    <a:pt x="5493" y="1"/>
                    <a:pt x="5450" y="1"/>
                    <a:pt x="54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59"/>
            <p:cNvSpPr/>
            <p:nvPr/>
          </p:nvSpPr>
          <p:spPr>
            <a:xfrm>
              <a:off x="5780421" y="2799839"/>
              <a:ext cx="96334" cy="6668"/>
            </a:xfrm>
            <a:custGeom>
              <a:rect b="b" l="l" r="r" t="t"/>
              <a:pathLst>
                <a:path extrusionOk="0" h="192" w="2774">
                  <a:moveTo>
                    <a:pt x="1298" y="0"/>
                  </a:moveTo>
                  <a:cubicBezTo>
                    <a:pt x="864" y="10"/>
                    <a:pt x="432" y="60"/>
                    <a:pt x="0" y="104"/>
                  </a:cubicBezTo>
                  <a:cubicBezTo>
                    <a:pt x="519" y="154"/>
                    <a:pt x="1040" y="191"/>
                    <a:pt x="1562" y="191"/>
                  </a:cubicBezTo>
                  <a:cubicBezTo>
                    <a:pt x="1768" y="191"/>
                    <a:pt x="1974" y="185"/>
                    <a:pt x="2181" y="172"/>
                  </a:cubicBezTo>
                  <a:cubicBezTo>
                    <a:pt x="2378" y="161"/>
                    <a:pt x="2575" y="142"/>
                    <a:pt x="2774" y="121"/>
                  </a:cubicBezTo>
                  <a:cubicBezTo>
                    <a:pt x="2750" y="118"/>
                    <a:pt x="2727" y="114"/>
                    <a:pt x="2704" y="111"/>
                  </a:cubicBezTo>
                  <a:cubicBezTo>
                    <a:pt x="2237" y="56"/>
                    <a:pt x="1769" y="0"/>
                    <a:pt x="12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59"/>
            <p:cNvSpPr/>
            <p:nvPr/>
          </p:nvSpPr>
          <p:spPr>
            <a:xfrm>
              <a:off x="6130368" y="2211138"/>
              <a:ext cx="610857" cy="593736"/>
            </a:xfrm>
            <a:custGeom>
              <a:rect b="b" l="l" r="r" t="t"/>
              <a:pathLst>
                <a:path extrusionOk="0" h="17097" w="17590">
                  <a:moveTo>
                    <a:pt x="995" y="0"/>
                  </a:moveTo>
                  <a:cubicBezTo>
                    <a:pt x="971" y="0"/>
                    <a:pt x="946" y="0"/>
                    <a:pt x="922" y="1"/>
                  </a:cubicBezTo>
                  <a:cubicBezTo>
                    <a:pt x="911" y="1"/>
                    <a:pt x="900" y="4"/>
                    <a:pt x="890" y="9"/>
                  </a:cubicBezTo>
                  <a:cubicBezTo>
                    <a:pt x="819" y="4"/>
                    <a:pt x="747" y="1"/>
                    <a:pt x="676" y="1"/>
                  </a:cubicBezTo>
                  <a:cubicBezTo>
                    <a:pt x="604" y="1"/>
                    <a:pt x="533" y="4"/>
                    <a:pt x="462" y="9"/>
                  </a:cubicBezTo>
                  <a:cubicBezTo>
                    <a:pt x="374" y="9"/>
                    <a:pt x="287" y="13"/>
                    <a:pt x="199" y="21"/>
                  </a:cubicBezTo>
                  <a:cubicBezTo>
                    <a:pt x="217" y="24"/>
                    <a:pt x="236" y="25"/>
                    <a:pt x="254" y="28"/>
                  </a:cubicBezTo>
                  <a:cubicBezTo>
                    <a:pt x="169" y="35"/>
                    <a:pt x="86" y="43"/>
                    <a:pt x="0" y="49"/>
                  </a:cubicBezTo>
                  <a:cubicBezTo>
                    <a:pt x="108" y="70"/>
                    <a:pt x="218" y="81"/>
                    <a:pt x="326" y="88"/>
                  </a:cubicBezTo>
                  <a:cubicBezTo>
                    <a:pt x="279" y="89"/>
                    <a:pt x="234" y="90"/>
                    <a:pt x="189" y="91"/>
                  </a:cubicBezTo>
                  <a:cubicBezTo>
                    <a:pt x="345" y="124"/>
                    <a:pt x="503" y="135"/>
                    <a:pt x="661" y="135"/>
                  </a:cubicBezTo>
                  <a:cubicBezTo>
                    <a:pt x="744" y="135"/>
                    <a:pt x="826" y="132"/>
                    <a:pt x="909" y="128"/>
                  </a:cubicBezTo>
                  <a:cubicBezTo>
                    <a:pt x="911" y="129"/>
                    <a:pt x="914" y="130"/>
                    <a:pt x="918" y="130"/>
                  </a:cubicBezTo>
                  <a:cubicBezTo>
                    <a:pt x="919" y="130"/>
                    <a:pt x="920" y="130"/>
                    <a:pt x="921" y="130"/>
                  </a:cubicBezTo>
                  <a:cubicBezTo>
                    <a:pt x="1229" y="138"/>
                    <a:pt x="1534" y="168"/>
                    <a:pt x="1841" y="192"/>
                  </a:cubicBezTo>
                  <a:cubicBezTo>
                    <a:pt x="2430" y="235"/>
                    <a:pt x="2918" y="306"/>
                    <a:pt x="3499" y="419"/>
                  </a:cubicBezTo>
                  <a:cubicBezTo>
                    <a:pt x="4653" y="662"/>
                    <a:pt x="5786" y="1010"/>
                    <a:pt x="6882" y="1446"/>
                  </a:cubicBezTo>
                  <a:cubicBezTo>
                    <a:pt x="7307" y="1618"/>
                    <a:pt x="7686" y="1762"/>
                    <a:pt x="8159" y="1991"/>
                  </a:cubicBezTo>
                  <a:cubicBezTo>
                    <a:pt x="8608" y="2207"/>
                    <a:pt x="9040" y="2455"/>
                    <a:pt x="9465" y="2716"/>
                  </a:cubicBezTo>
                  <a:cubicBezTo>
                    <a:pt x="10060" y="3080"/>
                    <a:pt x="10534" y="3437"/>
                    <a:pt x="11043" y="3868"/>
                  </a:cubicBezTo>
                  <a:cubicBezTo>
                    <a:pt x="11435" y="4194"/>
                    <a:pt x="11817" y="4532"/>
                    <a:pt x="12180" y="4890"/>
                  </a:cubicBezTo>
                  <a:cubicBezTo>
                    <a:pt x="12862" y="5560"/>
                    <a:pt x="13610" y="6362"/>
                    <a:pt x="14130" y="7057"/>
                  </a:cubicBezTo>
                  <a:cubicBezTo>
                    <a:pt x="14636" y="7727"/>
                    <a:pt x="15095" y="8435"/>
                    <a:pt x="15492" y="9174"/>
                  </a:cubicBezTo>
                  <a:cubicBezTo>
                    <a:pt x="15877" y="9925"/>
                    <a:pt x="16171" y="10596"/>
                    <a:pt x="16449" y="11365"/>
                  </a:cubicBezTo>
                  <a:cubicBezTo>
                    <a:pt x="16689" y="12084"/>
                    <a:pt x="16887" y="12819"/>
                    <a:pt x="17041" y="13561"/>
                  </a:cubicBezTo>
                  <a:cubicBezTo>
                    <a:pt x="17173" y="14300"/>
                    <a:pt x="17260" y="14919"/>
                    <a:pt x="17325" y="15647"/>
                  </a:cubicBezTo>
                  <a:cubicBezTo>
                    <a:pt x="17363" y="16097"/>
                    <a:pt x="17378" y="16547"/>
                    <a:pt x="17392" y="16996"/>
                  </a:cubicBezTo>
                  <a:cubicBezTo>
                    <a:pt x="17391" y="17050"/>
                    <a:pt x="17439" y="17096"/>
                    <a:pt x="17491" y="17096"/>
                  </a:cubicBezTo>
                  <a:cubicBezTo>
                    <a:pt x="17546" y="17096"/>
                    <a:pt x="17590" y="17051"/>
                    <a:pt x="17590" y="16996"/>
                  </a:cubicBezTo>
                  <a:cubicBezTo>
                    <a:pt x="17573" y="16561"/>
                    <a:pt x="17561" y="16120"/>
                    <a:pt x="17525" y="15681"/>
                  </a:cubicBezTo>
                  <a:cubicBezTo>
                    <a:pt x="17461" y="14946"/>
                    <a:pt x="17361" y="14214"/>
                    <a:pt x="17227" y="13488"/>
                  </a:cubicBezTo>
                  <a:cubicBezTo>
                    <a:pt x="17075" y="12761"/>
                    <a:pt x="16881" y="12042"/>
                    <a:pt x="16647" y="11336"/>
                  </a:cubicBezTo>
                  <a:cubicBezTo>
                    <a:pt x="16370" y="10563"/>
                    <a:pt x="16039" y="9807"/>
                    <a:pt x="15663" y="9076"/>
                  </a:cubicBezTo>
                  <a:cubicBezTo>
                    <a:pt x="15214" y="8243"/>
                    <a:pt x="14691" y="7450"/>
                    <a:pt x="14106" y="6707"/>
                  </a:cubicBezTo>
                  <a:cubicBezTo>
                    <a:pt x="13749" y="6252"/>
                    <a:pt x="13360" y="5823"/>
                    <a:pt x="12963" y="5403"/>
                  </a:cubicBezTo>
                  <a:cubicBezTo>
                    <a:pt x="12587" y="5011"/>
                    <a:pt x="12203" y="4623"/>
                    <a:pt x="11797" y="4259"/>
                  </a:cubicBezTo>
                  <a:cubicBezTo>
                    <a:pt x="10948" y="3499"/>
                    <a:pt x="10043" y="2797"/>
                    <a:pt x="9042" y="2246"/>
                  </a:cubicBezTo>
                  <a:cubicBezTo>
                    <a:pt x="8000" y="1647"/>
                    <a:pt x="6863" y="1230"/>
                    <a:pt x="5724" y="856"/>
                  </a:cubicBezTo>
                  <a:cubicBezTo>
                    <a:pt x="4886" y="592"/>
                    <a:pt x="4037" y="351"/>
                    <a:pt x="3170" y="204"/>
                  </a:cubicBezTo>
                  <a:cubicBezTo>
                    <a:pt x="2700" y="121"/>
                    <a:pt x="2225" y="71"/>
                    <a:pt x="1750" y="42"/>
                  </a:cubicBezTo>
                  <a:cubicBezTo>
                    <a:pt x="1498" y="23"/>
                    <a:pt x="1247" y="0"/>
                    <a:pt x="9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59"/>
            <p:cNvSpPr/>
            <p:nvPr/>
          </p:nvSpPr>
          <p:spPr>
            <a:xfrm>
              <a:off x="6116686" y="2415683"/>
              <a:ext cx="415688" cy="395824"/>
            </a:xfrm>
            <a:custGeom>
              <a:rect b="b" l="l" r="r" t="t"/>
              <a:pathLst>
                <a:path extrusionOk="0" h="11398" w="11970">
                  <a:moveTo>
                    <a:pt x="1440" y="1"/>
                  </a:moveTo>
                  <a:cubicBezTo>
                    <a:pt x="1413" y="1"/>
                    <a:pt x="1388" y="4"/>
                    <a:pt x="1365" y="14"/>
                  </a:cubicBezTo>
                  <a:cubicBezTo>
                    <a:pt x="1340" y="13"/>
                    <a:pt x="1315" y="13"/>
                    <a:pt x="1290" y="13"/>
                  </a:cubicBezTo>
                  <a:cubicBezTo>
                    <a:pt x="1250" y="13"/>
                    <a:pt x="1209" y="14"/>
                    <a:pt x="1170" y="15"/>
                  </a:cubicBezTo>
                  <a:cubicBezTo>
                    <a:pt x="1130" y="13"/>
                    <a:pt x="1091" y="11"/>
                    <a:pt x="1051" y="11"/>
                  </a:cubicBezTo>
                  <a:cubicBezTo>
                    <a:pt x="1036" y="11"/>
                    <a:pt x="1021" y="11"/>
                    <a:pt x="1006" y="12"/>
                  </a:cubicBezTo>
                  <a:cubicBezTo>
                    <a:pt x="988" y="12"/>
                    <a:pt x="970" y="12"/>
                    <a:pt x="952" y="12"/>
                  </a:cubicBezTo>
                  <a:cubicBezTo>
                    <a:pt x="796" y="12"/>
                    <a:pt x="639" y="19"/>
                    <a:pt x="484" y="30"/>
                  </a:cubicBezTo>
                  <a:cubicBezTo>
                    <a:pt x="523" y="38"/>
                    <a:pt x="564" y="41"/>
                    <a:pt x="605" y="45"/>
                  </a:cubicBezTo>
                  <a:cubicBezTo>
                    <a:pt x="574" y="48"/>
                    <a:pt x="542" y="51"/>
                    <a:pt x="510" y="56"/>
                  </a:cubicBezTo>
                  <a:cubicBezTo>
                    <a:pt x="515" y="56"/>
                    <a:pt x="521" y="56"/>
                    <a:pt x="526" y="58"/>
                  </a:cubicBezTo>
                  <a:cubicBezTo>
                    <a:pt x="350" y="86"/>
                    <a:pt x="176" y="121"/>
                    <a:pt x="1" y="153"/>
                  </a:cubicBezTo>
                  <a:cubicBezTo>
                    <a:pt x="206" y="171"/>
                    <a:pt x="409" y="177"/>
                    <a:pt x="611" y="177"/>
                  </a:cubicBezTo>
                  <a:cubicBezTo>
                    <a:pt x="642" y="177"/>
                    <a:pt x="673" y="177"/>
                    <a:pt x="703" y="177"/>
                  </a:cubicBezTo>
                  <a:cubicBezTo>
                    <a:pt x="842" y="186"/>
                    <a:pt x="983" y="190"/>
                    <a:pt x="1123" y="190"/>
                  </a:cubicBezTo>
                  <a:cubicBezTo>
                    <a:pt x="1203" y="190"/>
                    <a:pt x="1284" y="189"/>
                    <a:pt x="1364" y="187"/>
                  </a:cubicBezTo>
                  <a:cubicBezTo>
                    <a:pt x="1366" y="188"/>
                    <a:pt x="1371" y="189"/>
                    <a:pt x="1373" y="190"/>
                  </a:cubicBezTo>
                  <a:cubicBezTo>
                    <a:pt x="1720" y="226"/>
                    <a:pt x="2072" y="240"/>
                    <a:pt x="2420" y="292"/>
                  </a:cubicBezTo>
                  <a:cubicBezTo>
                    <a:pt x="3494" y="417"/>
                    <a:pt x="4724" y="863"/>
                    <a:pt x="5719" y="1367"/>
                  </a:cubicBezTo>
                  <a:cubicBezTo>
                    <a:pt x="6843" y="1954"/>
                    <a:pt x="7766" y="2653"/>
                    <a:pt x="8654" y="3532"/>
                  </a:cubicBezTo>
                  <a:cubicBezTo>
                    <a:pt x="9507" y="4409"/>
                    <a:pt x="10193" y="5297"/>
                    <a:pt x="10729" y="6405"/>
                  </a:cubicBezTo>
                  <a:cubicBezTo>
                    <a:pt x="11114" y="7207"/>
                    <a:pt x="11396" y="8088"/>
                    <a:pt x="11584" y="9010"/>
                  </a:cubicBezTo>
                  <a:cubicBezTo>
                    <a:pt x="11742" y="9790"/>
                    <a:pt x="11833" y="10514"/>
                    <a:pt x="11831" y="11328"/>
                  </a:cubicBezTo>
                  <a:cubicBezTo>
                    <a:pt x="11830" y="11366"/>
                    <a:pt x="11864" y="11398"/>
                    <a:pt x="11901" y="11398"/>
                  </a:cubicBezTo>
                  <a:cubicBezTo>
                    <a:pt x="11901" y="11398"/>
                    <a:pt x="11902" y="11398"/>
                    <a:pt x="11902" y="11398"/>
                  </a:cubicBezTo>
                  <a:cubicBezTo>
                    <a:pt x="11939" y="11398"/>
                    <a:pt x="11970" y="11365"/>
                    <a:pt x="11970" y="11328"/>
                  </a:cubicBezTo>
                  <a:cubicBezTo>
                    <a:pt x="11958" y="10956"/>
                    <a:pt x="11944" y="10585"/>
                    <a:pt x="11906" y="10216"/>
                  </a:cubicBezTo>
                  <a:cubicBezTo>
                    <a:pt x="11840" y="9597"/>
                    <a:pt x="11734" y="8980"/>
                    <a:pt x="11592" y="8375"/>
                  </a:cubicBezTo>
                  <a:cubicBezTo>
                    <a:pt x="11351" y="7392"/>
                    <a:pt x="11000" y="6430"/>
                    <a:pt x="10481" y="5558"/>
                  </a:cubicBezTo>
                  <a:cubicBezTo>
                    <a:pt x="10085" y="4884"/>
                    <a:pt x="9601" y="4265"/>
                    <a:pt x="9077" y="3688"/>
                  </a:cubicBezTo>
                  <a:cubicBezTo>
                    <a:pt x="8393" y="2955"/>
                    <a:pt x="7617" y="2304"/>
                    <a:pt x="6777" y="1754"/>
                  </a:cubicBezTo>
                  <a:cubicBezTo>
                    <a:pt x="6172" y="1362"/>
                    <a:pt x="5528" y="1031"/>
                    <a:pt x="4859" y="762"/>
                  </a:cubicBezTo>
                  <a:cubicBezTo>
                    <a:pt x="3968" y="384"/>
                    <a:pt x="3022" y="142"/>
                    <a:pt x="2059" y="53"/>
                  </a:cubicBezTo>
                  <a:cubicBezTo>
                    <a:pt x="1907" y="38"/>
                    <a:pt x="1755" y="24"/>
                    <a:pt x="1603" y="13"/>
                  </a:cubicBezTo>
                  <a:cubicBezTo>
                    <a:pt x="1601" y="13"/>
                    <a:pt x="1599" y="13"/>
                    <a:pt x="1596" y="13"/>
                  </a:cubicBezTo>
                  <a:cubicBezTo>
                    <a:pt x="1549" y="13"/>
                    <a:pt x="1492" y="1"/>
                    <a:pt x="14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59"/>
            <p:cNvSpPr/>
            <p:nvPr/>
          </p:nvSpPr>
          <p:spPr>
            <a:xfrm>
              <a:off x="6128736" y="2499862"/>
              <a:ext cx="324146" cy="304977"/>
            </a:xfrm>
            <a:custGeom>
              <a:rect b="b" l="l" r="r" t="t"/>
              <a:pathLst>
                <a:path extrusionOk="0" h="8782" w="9334">
                  <a:moveTo>
                    <a:pt x="591" y="1"/>
                  </a:moveTo>
                  <a:cubicBezTo>
                    <a:pt x="569" y="1"/>
                    <a:pt x="547" y="2"/>
                    <a:pt x="525" y="3"/>
                  </a:cubicBezTo>
                  <a:cubicBezTo>
                    <a:pt x="494" y="4"/>
                    <a:pt x="463" y="6"/>
                    <a:pt x="432" y="10"/>
                  </a:cubicBezTo>
                  <a:cubicBezTo>
                    <a:pt x="410" y="8"/>
                    <a:pt x="388" y="6"/>
                    <a:pt x="366" y="6"/>
                  </a:cubicBezTo>
                  <a:cubicBezTo>
                    <a:pt x="339" y="6"/>
                    <a:pt x="312" y="8"/>
                    <a:pt x="286" y="12"/>
                  </a:cubicBezTo>
                  <a:cubicBezTo>
                    <a:pt x="310" y="16"/>
                    <a:pt x="338" y="17"/>
                    <a:pt x="363" y="19"/>
                  </a:cubicBezTo>
                  <a:cubicBezTo>
                    <a:pt x="359" y="19"/>
                    <a:pt x="354" y="20"/>
                    <a:pt x="350" y="20"/>
                  </a:cubicBezTo>
                  <a:cubicBezTo>
                    <a:pt x="289" y="27"/>
                    <a:pt x="230" y="33"/>
                    <a:pt x="169" y="42"/>
                  </a:cubicBezTo>
                  <a:lnTo>
                    <a:pt x="204" y="46"/>
                  </a:lnTo>
                  <a:cubicBezTo>
                    <a:pt x="181" y="50"/>
                    <a:pt x="161" y="52"/>
                    <a:pt x="139" y="57"/>
                  </a:cubicBezTo>
                  <a:cubicBezTo>
                    <a:pt x="145" y="57"/>
                    <a:pt x="150" y="58"/>
                    <a:pt x="158" y="58"/>
                  </a:cubicBezTo>
                  <a:cubicBezTo>
                    <a:pt x="108" y="67"/>
                    <a:pt x="57" y="76"/>
                    <a:pt x="1" y="84"/>
                  </a:cubicBezTo>
                  <a:cubicBezTo>
                    <a:pt x="169" y="109"/>
                    <a:pt x="337" y="118"/>
                    <a:pt x="505" y="118"/>
                  </a:cubicBezTo>
                  <a:cubicBezTo>
                    <a:pt x="532" y="118"/>
                    <a:pt x="559" y="118"/>
                    <a:pt x="586" y="117"/>
                  </a:cubicBezTo>
                  <a:cubicBezTo>
                    <a:pt x="613" y="118"/>
                    <a:pt x="641" y="118"/>
                    <a:pt x="668" y="118"/>
                  </a:cubicBezTo>
                  <a:cubicBezTo>
                    <a:pt x="722" y="118"/>
                    <a:pt x="776" y="117"/>
                    <a:pt x="830" y="114"/>
                  </a:cubicBezTo>
                  <a:cubicBezTo>
                    <a:pt x="884" y="119"/>
                    <a:pt x="936" y="122"/>
                    <a:pt x="989" y="122"/>
                  </a:cubicBezTo>
                  <a:cubicBezTo>
                    <a:pt x="994" y="123"/>
                    <a:pt x="999" y="124"/>
                    <a:pt x="1005" y="124"/>
                  </a:cubicBezTo>
                  <a:cubicBezTo>
                    <a:pt x="1183" y="135"/>
                    <a:pt x="1520" y="174"/>
                    <a:pt x="1630" y="187"/>
                  </a:cubicBezTo>
                  <a:cubicBezTo>
                    <a:pt x="1962" y="226"/>
                    <a:pt x="2392" y="324"/>
                    <a:pt x="2765" y="426"/>
                  </a:cubicBezTo>
                  <a:cubicBezTo>
                    <a:pt x="3187" y="539"/>
                    <a:pt x="3600" y="685"/>
                    <a:pt x="4005" y="850"/>
                  </a:cubicBezTo>
                  <a:cubicBezTo>
                    <a:pt x="4390" y="1004"/>
                    <a:pt x="4799" y="1195"/>
                    <a:pt x="5193" y="1433"/>
                  </a:cubicBezTo>
                  <a:cubicBezTo>
                    <a:pt x="6211" y="2067"/>
                    <a:pt x="7124" y="2933"/>
                    <a:pt x="7763" y="3929"/>
                  </a:cubicBezTo>
                  <a:cubicBezTo>
                    <a:pt x="8177" y="4597"/>
                    <a:pt x="8434" y="5222"/>
                    <a:pt x="8655" y="5961"/>
                  </a:cubicBezTo>
                  <a:cubicBezTo>
                    <a:pt x="8881" y="6674"/>
                    <a:pt x="9026" y="7403"/>
                    <a:pt x="9091" y="8089"/>
                  </a:cubicBezTo>
                  <a:cubicBezTo>
                    <a:pt x="9108" y="8239"/>
                    <a:pt x="9122" y="8391"/>
                    <a:pt x="9131" y="8542"/>
                  </a:cubicBezTo>
                  <a:cubicBezTo>
                    <a:pt x="9140" y="8605"/>
                    <a:pt x="9127" y="8676"/>
                    <a:pt x="9151" y="8737"/>
                  </a:cubicBezTo>
                  <a:cubicBezTo>
                    <a:pt x="9167" y="8767"/>
                    <a:pt x="9199" y="8781"/>
                    <a:pt x="9230" y="8781"/>
                  </a:cubicBezTo>
                  <a:cubicBezTo>
                    <a:pt x="9265" y="8781"/>
                    <a:pt x="9301" y="8762"/>
                    <a:pt x="9315" y="8727"/>
                  </a:cubicBezTo>
                  <a:cubicBezTo>
                    <a:pt x="9333" y="8685"/>
                    <a:pt x="9318" y="8641"/>
                    <a:pt x="9318" y="8599"/>
                  </a:cubicBezTo>
                  <a:cubicBezTo>
                    <a:pt x="9310" y="8464"/>
                    <a:pt x="9298" y="8330"/>
                    <a:pt x="9283" y="8196"/>
                  </a:cubicBezTo>
                  <a:cubicBezTo>
                    <a:pt x="9125" y="6784"/>
                    <a:pt x="8710" y="4988"/>
                    <a:pt x="7806" y="3666"/>
                  </a:cubicBezTo>
                  <a:cubicBezTo>
                    <a:pt x="7352" y="3013"/>
                    <a:pt x="6790" y="2437"/>
                    <a:pt x="6165" y="1945"/>
                  </a:cubicBezTo>
                  <a:cubicBezTo>
                    <a:pt x="5717" y="1589"/>
                    <a:pt x="5241" y="1266"/>
                    <a:pt x="4725" y="1018"/>
                  </a:cubicBezTo>
                  <a:cubicBezTo>
                    <a:pt x="3559" y="464"/>
                    <a:pt x="2300" y="76"/>
                    <a:pt x="1005" y="8"/>
                  </a:cubicBezTo>
                  <a:cubicBezTo>
                    <a:pt x="995" y="8"/>
                    <a:pt x="987" y="10"/>
                    <a:pt x="977" y="15"/>
                  </a:cubicBezTo>
                  <a:cubicBezTo>
                    <a:pt x="878" y="8"/>
                    <a:pt x="781" y="4"/>
                    <a:pt x="681" y="4"/>
                  </a:cubicBezTo>
                  <a:cubicBezTo>
                    <a:pt x="651" y="2"/>
                    <a:pt x="621" y="1"/>
                    <a:pt x="5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59"/>
            <p:cNvSpPr/>
            <p:nvPr/>
          </p:nvSpPr>
          <p:spPr>
            <a:xfrm>
              <a:off x="6120506" y="2523477"/>
              <a:ext cx="307443" cy="279661"/>
            </a:xfrm>
            <a:custGeom>
              <a:rect b="b" l="l" r="r" t="t"/>
              <a:pathLst>
                <a:path extrusionOk="0" h="8053" w="8853">
                  <a:moveTo>
                    <a:pt x="727" y="0"/>
                  </a:moveTo>
                  <a:cubicBezTo>
                    <a:pt x="717" y="0"/>
                    <a:pt x="708" y="1"/>
                    <a:pt x="697" y="1"/>
                  </a:cubicBezTo>
                  <a:cubicBezTo>
                    <a:pt x="602" y="1"/>
                    <a:pt x="506" y="9"/>
                    <a:pt x="411" y="19"/>
                  </a:cubicBezTo>
                  <a:cubicBezTo>
                    <a:pt x="432" y="21"/>
                    <a:pt x="453" y="24"/>
                    <a:pt x="474" y="25"/>
                  </a:cubicBezTo>
                  <a:cubicBezTo>
                    <a:pt x="314" y="50"/>
                    <a:pt x="157" y="88"/>
                    <a:pt x="0" y="126"/>
                  </a:cubicBezTo>
                  <a:cubicBezTo>
                    <a:pt x="26" y="126"/>
                    <a:pt x="53" y="126"/>
                    <a:pt x="79" y="126"/>
                  </a:cubicBezTo>
                  <a:cubicBezTo>
                    <a:pt x="199" y="126"/>
                    <a:pt x="319" y="129"/>
                    <a:pt x="439" y="133"/>
                  </a:cubicBezTo>
                  <a:cubicBezTo>
                    <a:pt x="475" y="139"/>
                    <a:pt x="511" y="144"/>
                    <a:pt x="547" y="148"/>
                  </a:cubicBezTo>
                  <a:cubicBezTo>
                    <a:pt x="527" y="150"/>
                    <a:pt x="507" y="152"/>
                    <a:pt x="488" y="154"/>
                  </a:cubicBezTo>
                  <a:cubicBezTo>
                    <a:pt x="625" y="164"/>
                    <a:pt x="765" y="169"/>
                    <a:pt x="905" y="169"/>
                  </a:cubicBezTo>
                  <a:cubicBezTo>
                    <a:pt x="1025" y="169"/>
                    <a:pt x="1145" y="165"/>
                    <a:pt x="1263" y="158"/>
                  </a:cubicBezTo>
                  <a:cubicBezTo>
                    <a:pt x="1276" y="163"/>
                    <a:pt x="1289" y="165"/>
                    <a:pt x="1304" y="165"/>
                  </a:cubicBezTo>
                  <a:cubicBezTo>
                    <a:pt x="1348" y="167"/>
                    <a:pt x="1390" y="169"/>
                    <a:pt x="1434" y="172"/>
                  </a:cubicBezTo>
                  <a:cubicBezTo>
                    <a:pt x="1582" y="178"/>
                    <a:pt x="1833" y="206"/>
                    <a:pt x="1904" y="216"/>
                  </a:cubicBezTo>
                  <a:cubicBezTo>
                    <a:pt x="2993" y="375"/>
                    <a:pt x="3930" y="762"/>
                    <a:pt x="4845" y="1339"/>
                  </a:cubicBezTo>
                  <a:cubicBezTo>
                    <a:pt x="5367" y="1659"/>
                    <a:pt x="5759" y="1947"/>
                    <a:pt x="6183" y="2374"/>
                  </a:cubicBezTo>
                  <a:cubicBezTo>
                    <a:pt x="7177" y="3352"/>
                    <a:pt x="7909" y="4563"/>
                    <a:pt x="8339" y="5876"/>
                  </a:cubicBezTo>
                  <a:cubicBezTo>
                    <a:pt x="8559" y="6588"/>
                    <a:pt x="8734" y="7258"/>
                    <a:pt x="8704" y="7986"/>
                  </a:cubicBezTo>
                  <a:cubicBezTo>
                    <a:pt x="8705" y="8029"/>
                    <a:pt x="8738" y="8052"/>
                    <a:pt x="8771" y="8052"/>
                  </a:cubicBezTo>
                  <a:cubicBezTo>
                    <a:pt x="8796" y="8052"/>
                    <a:pt x="8821" y="8039"/>
                    <a:pt x="8832" y="8012"/>
                  </a:cubicBezTo>
                  <a:cubicBezTo>
                    <a:pt x="8853" y="7863"/>
                    <a:pt x="8837" y="7706"/>
                    <a:pt x="8827" y="7551"/>
                  </a:cubicBezTo>
                  <a:cubicBezTo>
                    <a:pt x="8799" y="7266"/>
                    <a:pt x="8786" y="7158"/>
                    <a:pt x="8748" y="6905"/>
                  </a:cubicBezTo>
                  <a:cubicBezTo>
                    <a:pt x="8692" y="6560"/>
                    <a:pt x="8593" y="6224"/>
                    <a:pt x="8494" y="5890"/>
                  </a:cubicBezTo>
                  <a:cubicBezTo>
                    <a:pt x="8062" y="4468"/>
                    <a:pt x="7249" y="3107"/>
                    <a:pt x="6126" y="2053"/>
                  </a:cubicBezTo>
                  <a:cubicBezTo>
                    <a:pt x="5607" y="1566"/>
                    <a:pt x="5000" y="1180"/>
                    <a:pt x="4370" y="858"/>
                  </a:cubicBezTo>
                  <a:cubicBezTo>
                    <a:pt x="3969" y="664"/>
                    <a:pt x="3655" y="525"/>
                    <a:pt x="3229" y="368"/>
                  </a:cubicBezTo>
                  <a:cubicBezTo>
                    <a:pt x="2708" y="191"/>
                    <a:pt x="2167" y="67"/>
                    <a:pt x="1620" y="21"/>
                  </a:cubicBezTo>
                  <a:cubicBezTo>
                    <a:pt x="1524" y="14"/>
                    <a:pt x="1427" y="9"/>
                    <a:pt x="1333" y="5"/>
                  </a:cubicBezTo>
                  <a:cubicBezTo>
                    <a:pt x="1322" y="5"/>
                    <a:pt x="1310" y="4"/>
                    <a:pt x="1298" y="4"/>
                  </a:cubicBezTo>
                  <a:cubicBezTo>
                    <a:pt x="1283" y="4"/>
                    <a:pt x="1268" y="5"/>
                    <a:pt x="1255" y="13"/>
                  </a:cubicBezTo>
                  <a:cubicBezTo>
                    <a:pt x="1214" y="10"/>
                    <a:pt x="1172" y="8"/>
                    <a:pt x="1130" y="8"/>
                  </a:cubicBezTo>
                  <a:cubicBezTo>
                    <a:pt x="1115" y="8"/>
                    <a:pt x="1100" y="8"/>
                    <a:pt x="1085" y="9"/>
                  </a:cubicBezTo>
                  <a:cubicBezTo>
                    <a:pt x="1030" y="5"/>
                    <a:pt x="977" y="1"/>
                    <a:pt x="923" y="0"/>
                  </a:cubicBezTo>
                  <a:cubicBezTo>
                    <a:pt x="885" y="0"/>
                    <a:pt x="846" y="0"/>
                    <a:pt x="809" y="1"/>
                  </a:cubicBezTo>
                  <a:cubicBezTo>
                    <a:pt x="782" y="1"/>
                    <a:pt x="755" y="0"/>
                    <a:pt x="7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59"/>
            <p:cNvSpPr/>
            <p:nvPr/>
          </p:nvSpPr>
          <p:spPr>
            <a:xfrm>
              <a:off x="6335989" y="2309000"/>
              <a:ext cx="99737" cy="166831"/>
            </a:xfrm>
            <a:custGeom>
              <a:rect b="b" l="l" r="r" t="t"/>
              <a:pathLst>
                <a:path extrusionOk="0" h="4804" w="2872">
                  <a:moveTo>
                    <a:pt x="2871" y="1"/>
                  </a:moveTo>
                  <a:lnTo>
                    <a:pt x="2871" y="1"/>
                  </a:lnTo>
                  <a:cubicBezTo>
                    <a:pt x="2646" y="331"/>
                    <a:pt x="2416" y="661"/>
                    <a:pt x="2209" y="1005"/>
                  </a:cubicBezTo>
                  <a:cubicBezTo>
                    <a:pt x="2025" y="1307"/>
                    <a:pt x="1858" y="1619"/>
                    <a:pt x="1673" y="1922"/>
                  </a:cubicBezTo>
                  <a:cubicBezTo>
                    <a:pt x="1267" y="2598"/>
                    <a:pt x="849" y="3269"/>
                    <a:pt x="446" y="3946"/>
                  </a:cubicBezTo>
                  <a:cubicBezTo>
                    <a:pt x="294" y="4189"/>
                    <a:pt x="147" y="4435"/>
                    <a:pt x="1" y="4682"/>
                  </a:cubicBezTo>
                  <a:cubicBezTo>
                    <a:pt x="55" y="4719"/>
                    <a:pt x="107" y="4760"/>
                    <a:pt x="158" y="4804"/>
                  </a:cubicBezTo>
                  <a:cubicBezTo>
                    <a:pt x="231" y="4682"/>
                    <a:pt x="302" y="4562"/>
                    <a:pt x="372" y="4441"/>
                  </a:cubicBezTo>
                  <a:cubicBezTo>
                    <a:pt x="879" y="3607"/>
                    <a:pt x="1374" y="2766"/>
                    <a:pt x="1865" y="1922"/>
                  </a:cubicBezTo>
                  <a:cubicBezTo>
                    <a:pt x="2222" y="1293"/>
                    <a:pt x="2547" y="646"/>
                    <a:pt x="28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59"/>
            <p:cNvSpPr/>
            <p:nvPr/>
          </p:nvSpPr>
          <p:spPr>
            <a:xfrm>
              <a:off x="6476392" y="2518928"/>
              <a:ext cx="168359" cy="99112"/>
            </a:xfrm>
            <a:custGeom>
              <a:rect b="b" l="l" r="r" t="t"/>
              <a:pathLst>
                <a:path extrusionOk="0" h="2854" w="4848">
                  <a:moveTo>
                    <a:pt x="4847" y="1"/>
                  </a:moveTo>
                  <a:lnTo>
                    <a:pt x="4847" y="1"/>
                  </a:lnTo>
                  <a:cubicBezTo>
                    <a:pt x="4364" y="254"/>
                    <a:pt x="3856" y="434"/>
                    <a:pt x="3380" y="705"/>
                  </a:cubicBezTo>
                  <a:cubicBezTo>
                    <a:pt x="2940" y="944"/>
                    <a:pt x="2516" y="1207"/>
                    <a:pt x="2089" y="1467"/>
                  </a:cubicBezTo>
                  <a:cubicBezTo>
                    <a:pt x="1730" y="1676"/>
                    <a:pt x="1369" y="1881"/>
                    <a:pt x="1014" y="2097"/>
                  </a:cubicBezTo>
                  <a:cubicBezTo>
                    <a:pt x="677" y="2294"/>
                    <a:pt x="339" y="2494"/>
                    <a:pt x="0" y="2693"/>
                  </a:cubicBezTo>
                  <a:cubicBezTo>
                    <a:pt x="38" y="2746"/>
                    <a:pt x="76" y="2801"/>
                    <a:pt x="112" y="2853"/>
                  </a:cubicBezTo>
                  <a:cubicBezTo>
                    <a:pt x="211" y="2796"/>
                    <a:pt x="309" y="2737"/>
                    <a:pt x="407" y="2679"/>
                  </a:cubicBezTo>
                  <a:cubicBezTo>
                    <a:pt x="993" y="2343"/>
                    <a:pt x="1571" y="1992"/>
                    <a:pt x="2156" y="1655"/>
                  </a:cubicBezTo>
                  <a:cubicBezTo>
                    <a:pt x="2633" y="1367"/>
                    <a:pt x="3104" y="1072"/>
                    <a:pt x="3579" y="782"/>
                  </a:cubicBezTo>
                  <a:cubicBezTo>
                    <a:pt x="3995" y="509"/>
                    <a:pt x="4441" y="285"/>
                    <a:pt x="48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59"/>
            <p:cNvSpPr/>
            <p:nvPr/>
          </p:nvSpPr>
          <p:spPr>
            <a:xfrm>
              <a:off x="6287163" y="2480450"/>
              <a:ext cx="48410" cy="82026"/>
            </a:xfrm>
            <a:custGeom>
              <a:rect b="b" l="l" r="r" t="t"/>
              <a:pathLst>
                <a:path extrusionOk="0" h="2362" w="1394">
                  <a:moveTo>
                    <a:pt x="1394" y="1"/>
                  </a:moveTo>
                  <a:lnTo>
                    <a:pt x="1394" y="1"/>
                  </a:lnTo>
                  <a:cubicBezTo>
                    <a:pt x="1132" y="403"/>
                    <a:pt x="839" y="786"/>
                    <a:pt x="587" y="1195"/>
                  </a:cubicBezTo>
                  <a:cubicBezTo>
                    <a:pt x="360" y="1567"/>
                    <a:pt x="175" y="1962"/>
                    <a:pt x="0" y="2362"/>
                  </a:cubicBezTo>
                  <a:cubicBezTo>
                    <a:pt x="242" y="2036"/>
                    <a:pt x="483" y="1706"/>
                    <a:pt x="700" y="1362"/>
                  </a:cubicBezTo>
                  <a:cubicBezTo>
                    <a:pt x="952" y="919"/>
                    <a:pt x="1173" y="459"/>
                    <a:pt x="13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59"/>
            <p:cNvSpPr/>
            <p:nvPr/>
          </p:nvSpPr>
          <p:spPr>
            <a:xfrm>
              <a:off x="6382906" y="2618214"/>
              <a:ext cx="90917" cy="50390"/>
            </a:xfrm>
            <a:custGeom>
              <a:rect b="b" l="l" r="r" t="t"/>
              <a:pathLst>
                <a:path extrusionOk="0" h="1451" w="2618">
                  <a:moveTo>
                    <a:pt x="2618" y="1"/>
                  </a:moveTo>
                  <a:lnTo>
                    <a:pt x="2618" y="1"/>
                  </a:lnTo>
                  <a:cubicBezTo>
                    <a:pt x="2102" y="241"/>
                    <a:pt x="1605" y="452"/>
                    <a:pt x="1096" y="730"/>
                  </a:cubicBezTo>
                  <a:cubicBezTo>
                    <a:pt x="714" y="943"/>
                    <a:pt x="353" y="1193"/>
                    <a:pt x="0" y="1451"/>
                  </a:cubicBezTo>
                  <a:cubicBezTo>
                    <a:pt x="446" y="1255"/>
                    <a:pt x="889" y="1054"/>
                    <a:pt x="1317" y="825"/>
                  </a:cubicBezTo>
                  <a:cubicBezTo>
                    <a:pt x="1764" y="573"/>
                    <a:pt x="2192" y="288"/>
                    <a:pt x="26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59"/>
            <p:cNvSpPr/>
            <p:nvPr/>
          </p:nvSpPr>
          <p:spPr>
            <a:xfrm>
              <a:off x="6128424" y="2785323"/>
              <a:ext cx="612975" cy="614434"/>
            </a:xfrm>
            <a:custGeom>
              <a:rect b="b" l="l" r="r" t="t"/>
              <a:pathLst>
                <a:path extrusionOk="0" h="17693" w="17651">
                  <a:moveTo>
                    <a:pt x="17569" y="1"/>
                  </a:moveTo>
                  <a:cubicBezTo>
                    <a:pt x="17562" y="97"/>
                    <a:pt x="17556" y="225"/>
                    <a:pt x="17556" y="346"/>
                  </a:cubicBezTo>
                  <a:cubicBezTo>
                    <a:pt x="17551" y="315"/>
                    <a:pt x="17546" y="284"/>
                    <a:pt x="17538" y="251"/>
                  </a:cubicBezTo>
                  <a:cubicBezTo>
                    <a:pt x="17538" y="277"/>
                    <a:pt x="17537" y="303"/>
                    <a:pt x="17536" y="328"/>
                  </a:cubicBezTo>
                  <a:cubicBezTo>
                    <a:pt x="17531" y="295"/>
                    <a:pt x="17525" y="260"/>
                    <a:pt x="17518" y="228"/>
                  </a:cubicBezTo>
                  <a:cubicBezTo>
                    <a:pt x="17517" y="258"/>
                    <a:pt x="17515" y="287"/>
                    <a:pt x="17512" y="317"/>
                  </a:cubicBezTo>
                  <a:cubicBezTo>
                    <a:pt x="17508" y="298"/>
                    <a:pt x="17506" y="279"/>
                    <a:pt x="17502" y="259"/>
                  </a:cubicBezTo>
                  <a:cubicBezTo>
                    <a:pt x="17501" y="284"/>
                    <a:pt x="17500" y="310"/>
                    <a:pt x="17498" y="334"/>
                  </a:cubicBezTo>
                  <a:cubicBezTo>
                    <a:pt x="17496" y="308"/>
                    <a:pt x="17493" y="281"/>
                    <a:pt x="17490" y="255"/>
                  </a:cubicBezTo>
                  <a:cubicBezTo>
                    <a:pt x="17485" y="291"/>
                    <a:pt x="17482" y="326"/>
                    <a:pt x="17479" y="362"/>
                  </a:cubicBezTo>
                  <a:cubicBezTo>
                    <a:pt x="17477" y="347"/>
                    <a:pt x="17476" y="332"/>
                    <a:pt x="17474" y="316"/>
                  </a:cubicBezTo>
                  <a:cubicBezTo>
                    <a:pt x="17469" y="356"/>
                    <a:pt x="17465" y="395"/>
                    <a:pt x="17462" y="436"/>
                  </a:cubicBezTo>
                  <a:cubicBezTo>
                    <a:pt x="17459" y="404"/>
                    <a:pt x="17454" y="373"/>
                    <a:pt x="17449" y="341"/>
                  </a:cubicBezTo>
                  <a:cubicBezTo>
                    <a:pt x="17440" y="491"/>
                    <a:pt x="17436" y="642"/>
                    <a:pt x="17445" y="792"/>
                  </a:cubicBezTo>
                  <a:cubicBezTo>
                    <a:pt x="17429" y="1238"/>
                    <a:pt x="17412" y="1682"/>
                    <a:pt x="17371" y="2126"/>
                  </a:cubicBezTo>
                  <a:cubicBezTo>
                    <a:pt x="17302" y="2855"/>
                    <a:pt x="17212" y="3473"/>
                    <a:pt x="17074" y="4211"/>
                  </a:cubicBezTo>
                  <a:cubicBezTo>
                    <a:pt x="16916" y="4952"/>
                    <a:pt x="16714" y="5687"/>
                    <a:pt x="16470" y="6405"/>
                  </a:cubicBezTo>
                  <a:cubicBezTo>
                    <a:pt x="16188" y="7172"/>
                    <a:pt x="15889" y="7841"/>
                    <a:pt x="15500" y="8591"/>
                  </a:cubicBezTo>
                  <a:cubicBezTo>
                    <a:pt x="15097" y="9327"/>
                    <a:pt x="14635" y="10033"/>
                    <a:pt x="14127" y="10699"/>
                  </a:cubicBezTo>
                  <a:cubicBezTo>
                    <a:pt x="13603" y="11392"/>
                    <a:pt x="12850" y="12189"/>
                    <a:pt x="12163" y="12856"/>
                  </a:cubicBezTo>
                  <a:cubicBezTo>
                    <a:pt x="11798" y="13212"/>
                    <a:pt x="11414" y="13549"/>
                    <a:pt x="11022" y="13873"/>
                  </a:cubicBezTo>
                  <a:cubicBezTo>
                    <a:pt x="10509" y="14300"/>
                    <a:pt x="10034" y="14656"/>
                    <a:pt x="9437" y="15016"/>
                  </a:cubicBezTo>
                  <a:cubicBezTo>
                    <a:pt x="9011" y="15274"/>
                    <a:pt x="8577" y="15519"/>
                    <a:pt x="8126" y="15733"/>
                  </a:cubicBezTo>
                  <a:cubicBezTo>
                    <a:pt x="7652" y="15959"/>
                    <a:pt x="7273" y="16100"/>
                    <a:pt x="6847" y="16269"/>
                  </a:cubicBezTo>
                  <a:cubicBezTo>
                    <a:pt x="5749" y="16700"/>
                    <a:pt x="4613" y="17041"/>
                    <a:pt x="3458" y="17277"/>
                  </a:cubicBezTo>
                  <a:cubicBezTo>
                    <a:pt x="2876" y="17387"/>
                    <a:pt x="2389" y="17454"/>
                    <a:pt x="1798" y="17494"/>
                  </a:cubicBezTo>
                  <a:cubicBezTo>
                    <a:pt x="1501" y="17515"/>
                    <a:pt x="1204" y="17541"/>
                    <a:pt x="905" y="17550"/>
                  </a:cubicBezTo>
                  <a:cubicBezTo>
                    <a:pt x="869" y="17548"/>
                    <a:pt x="833" y="17546"/>
                    <a:pt x="797" y="17545"/>
                  </a:cubicBezTo>
                  <a:cubicBezTo>
                    <a:pt x="708" y="17546"/>
                    <a:pt x="619" y="17550"/>
                    <a:pt x="530" y="17557"/>
                  </a:cubicBezTo>
                  <a:cubicBezTo>
                    <a:pt x="494" y="17555"/>
                    <a:pt x="458" y="17554"/>
                    <a:pt x="422" y="17554"/>
                  </a:cubicBezTo>
                  <a:cubicBezTo>
                    <a:pt x="371" y="17554"/>
                    <a:pt x="320" y="17556"/>
                    <a:pt x="268" y="17561"/>
                  </a:cubicBezTo>
                  <a:cubicBezTo>
                    <a:pt x="298" y="17565"/>
                    <a:pt x="329" y="17567"/>
                    <a:pt x="360" y="17569"/>
                  </a:cubicBezTo>
                  <a:cubicBezTo>
                    <a:pt x="241" y="17578"/>
                    <a:pt x="121" y="17588"/>
                    <a:pt x="1" y="17589"/>
                  </a:cubicBezTo>
                  <a:cubicBezTo>
                    <a:pt x="98" y="17610"/>
                    <a:pt x="199" y="17629"/>
                    <a:pt x="301" y="17644"/>
                  </a:cubicBezTo>
                  <a:cubicBezTo>
                    <a:pt x="240" y="17644"/>
                    <a:pt x="176" y="17643"/>
                    <a:pt x="114" y="17635"/>
                  </a:cubicBezTo>
                  <a:lnTo>
                    <a:pt x="114" y="17635"/>
                  </a:lnTo>
                  <a:cubicBezTo>
                    <a:pt x="263" y="17677"/>
                    <a:pt x="416" y="17692"/>
                    <a:pt x="570" y="17692"/>
                  </a:cubicBezTo>
                  <a:cubicBezTo>
                    <a:pt x="665" y="17692"/>
                    <a:pt x="762" y="17686"/>
                    <a:pt x="858" y="17678"/>
                  </a:cubicBezTo>
                  <a:cubicBezTo>
                    <a:pt x="864" y="17680"/>
                    <a:pt x="870" y="17681"/>
                    <a:pt x="878" y="17681"/>
                  </a:cubicBezTo>
                  <a:cubicBezTo>
                    <a:pt x="912" y="17682"/>
                    <a:pt x="945" y="17683"/>
                    <a:pt x="979" y="17683"/>
                  </a:cubicBezTo>
                  <a:cubicBezTo>
                    <a:pt x="1221" y="17683"/>
                    <a:pt x="1464" y="17661"/>
                    <a:pt x="1705" y="17644"/>
                  </a:cubicBezTo>
                  <a:cubicBezTo>
                    <a:pt x="2182" y="17617"/>
                    <a:pt x="2657" y="17570"/>
                    <a:pt x="3126" y="17490"/>
                  </a:cubicBezTo>
                  <a:cubicBezTo>
                    <a:pt x="3994" y="17349"/>
                    <a:pt x="4844" y="17112"/>
                    <a:pt x="5684" y="16854"/>
                  </a:cubicBezTo>
                  <a:cubicBezTo>
                    <a:pt x="6825" y="16485"/>
                    <a:pt x="7964" y="16077"/>
                    <a:pt x="9011" y="15483"/>
                  </a:cubicBezTo>
                  <a:cubicBezTo>
                    <a:pt x="10014" y="14937"/>
                    <a:pt x="10924" y="14240"/>
                    <a:pt x="11777" y="13487"/>
                  </a:cubicBezTo>
                  <a:cubicBezTo>
                    <a:pt x="12184" y="13124"/>
                    <a:pt x="12570" y="12740"/>
                    <a:pt x="12949" y="12350"/>
                  </a:cubicBezTo>
                  <a:cubicBezTo>
                    <a:pt x="13349" y="11933"/>
                    <a:pt x="13742" y="11506"/>
                    <a:pt x="14099" y="11052"/>
                  </a:cubicBezTo>
                  <a:cubicBezTo>
                    <a:pt x="14689" y="10312"/>
                    <a:pt x="15217" y="9523"/>
                    <a:pt x="15670" y="8693"/>
                  </a:cubicBezTo>
                  <a:cubicBezTo>
                    <a:pt x="16050" y="7964"/>
                    <a:pt x="16385" y="7210"/>
                    <a:pt x="16667" y="6438"/>
                  </a:cubicBezTo>
                  <a:cubicBezTo>
                    <a:pt x="16904" y="5734"/>
                    <a:pt x="17103" y="5017"/>
                    <a:pt x="17259" y="4291"/>
                  </a:cubicBezTo>
                  <a:cubicBezTo>
                    <a:pt x="17397" y="3566"/>
                    <a:pt x="17502" y="2834"/>
                    <a:pt x="17569" y="2100"/>
                  </a:cubicBezTo>
                  <a:cubicBezTo>
                    <a:pt x="17609" y="1661"/>
                    <a:pt x="17624" y="1221"/>
                    <a:pt x="17641" y="781"/>
                  </a:cubicBezTo>
                  <a:cubicBezTo>
                    <a:pt x="17641" y="773"/>
                    <a:pt x="17640" y="766"/>
                    <a:pt x="17639" y="759"/>
                  </a:cubicBezTo>
                  <a:cubicBezTo>
                    <a:pt x="17650" y="629"/>
                    <a:pt x="17649" y="500"/>
                    <a:pt x="17624" y="375"/>
                  </a:cubicBezTo>
                  <a:cubicBezTo>
                    <a:pt x="17617" y="249"/>
                    <a:pt x="17598" y="122"/>
                    <a:pt x="175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59"/>
            <p:cNvSpPr/>
            <p:nvPr/>
          </p:nvSpPr>
          <p:spPr>
            <a:xfrm>
              <a:off x="6110886" y="2801158"/>
              <a:ext cx="421453" cy="393879"/>
            </a:xfrm>
            <a:custGeom>
              <a:rect b="b" l="l" r="r" t="t"/>
              <a:pathLst>
                <a:path extrusionOk="0" h="11342" w="12136">
                  <a:moveTo>
                    <a:pt x="12067" y="0"/>
                  </a:moveTo>
                  <a:cubicBezTo>
                    <a:pt x="12029" y="0"/>
                    <a:pt x="11997" y="32"/>
                    <a:pt x="11997" y="70"/>
                  </a:cubicBezTo>
                  <a:cubicBezTo>
                    <a:pt x="11993" y="885"/>
                    <a:pt x="11900" y="1608"/>
                    <a:pt x="11737" y="2387"/>
                  </a:cubicBezTo>
                  <a:cubicBezTo>
                    <a:pt x="11544" y="3307"/>
                    <a:pt x="11256" y="4186"/>
                    <a:pt x="10867" y="4986"/>
                  </a:cubicBezTo>
                  <a:cubicBezTo>
                    <a:pt x="10324" y="6091"/>
                    <a:pt x="9633" y="6975"/>
                    <a:pt x="8774" y="7847"/>
                  </a:cubicBezTo>
                  <a:cubicBezTo>
                    <a:pt x="7882" y="8720"/>
                    <a:pt x="6955" y="9413"/>
                    <a:pt x="5828" y="9994"/>
                  </a:cubicBezTo>
                  <a:cubicBezTo>
                    <a:pt x="4830" y="10493"/>
                    <a:pt x="3598" y="10931"/>
                    <a:pt x="2523" y="11049"/>
                  </a:cubicBezTo>
                  <a:cubicBezTo>
                    <a:pt x="2217" y="11093"/>
                    <a:pt x="1905" y="11107"/>
                    <a:pt x="1598" y="11134"/>
                  </a:cubicBezTo>
                  <a:cubicBezTo>
                    <a:pt x="1417" y="11137"/>
                    <a:pt x="1235" y="11138"/>
                    <a:pt x="1054" y="11138"/>
                  </a:cubicBezTo>
                  <a:cubicBezTo>
                    <a:pt x="792" y="11138"/>
                    <a:pt x="530" y="11136"/>
                    <a:pt x="268" y="11134"/>
                  </a:cubicBezTo>
                  <a:cubicBezTo>
                    <a:pt x="179" y="11131"/>
                    <a:pt x="91" y="11126"/>
                    <a:pt x="0" y="11121"/>
                  </a:cubicBezTo>
                  <a:lnTo>
                    <a:pt x="0" y="11121"/>
                  </a:lnTo>
                  <a:cubicBezTo>
                    <a:pt x="163" y="11157"/>
                    <a:pt x="328" y="11189"/>
                    <a:pt x="492" y="11214"/>
                  </a:cubicBezTo>
                  <a:cubicBezTo>
                    <a:pt x="451" y="11214"/>
                    <a:pt x="410" y="11213"/>
                    <a:pt x="369" y="11210"/>
                  </a:cubicBezTo>
                  <a:cubicBezTo>
                    <a:pt x="329" y="11209"/>
                    <a:pt x="278" y="11205"/>
                    <a:pt x="246" y="11204"/>
                  </a:cubicBezTo>
                  <a:lnTo>
                    <a:pt x="246" y="11204"/>
                  </a:lnTo>
                  <a:cubicBezTo>
                    <a:pt x="278" y="11213"/>
                    <a:pt x="309" y="11221"/>
                    <a:pt x="341" y="11230"/>
                  </a:cubicBezTo>
                  <a:cubicBezTo>
                    <a:pt x="488" y="11267"/>
                    <a:pt x="637" y="11293"/>
                    <a:pt x="783" y="11311"/>
                  </a:cubicBezTo>
                  <a:cubicBezTo>
                    <a:pt x="739" y="11314"/>
                    <a:pt x="697" y="11319"/>
                    <a:pt x="654" y="11324"/>
                  </a:cubicBezTo>
                  <a:cubicBezTo>
                    <a:pt x="788" y="11336"/>
                    <a:pt x="922" y="11342"/>
                    <a:pt x="1055" y="11342"/>
                  </a:cubicBezTo>
                  <a:cubicBezTo>
                    <a:pt x="1191" y="11342"/>
                    <a:pt x="1327" y="11336"/>
                    <a:pt x="1461" y="11324"/>
                  </a:cubicBezTo>
                  <a:cubicBezTo>
                    <a:pt x="1467" y="11324"/>
                    <a:pt x="1471" y="11324"/>
                    <a:pt x="1476" y="11323"/>
                  </a:cubicBezTo>
                  <a:cubicBezTo>
                    <a:pt x="1497" y="11331"/>
                    <a:pt x="1521" y="11333"/>
                    <a:pt x="1546" y="11333"/>
                  </a:cubicBezTo>
                  <a:cubicBezTo>
                    <a:pt x="1596" y="11333"/>
                    <a:pt x="1651" y="11323"/>
                    <a:pt x="1696" y="11323"/>
                  </a:cubicBezTo>
                  <a:cubicBezTo>
                    <a:pt x="1699" y="11323"/>
                    <a:pt x="1702" y="11323"/>
                    <a:pt x="1704" y="11323"/>
                  </a:cubicBezTo>
                  <a:cubicBezTo>
                    <a:pt x="1857" y="11313"/>
                    <a:pt x="2008" y="11302"/>
                    <a:pt x="2161" y="11286"/>
                  </a:cubicBezTo>
                  <a:cubicBezTo>
                    <a:pt x="3125" y="11203"/>
                    <a:pt x="4072" y="10967"/>
                    <a:pt x="4966" y="10593"/>
                  </a:cubicBezTo>
                  <a:cubicBezTo>
                    <a:pt x="5636" y="10328"/>
                    <a:pt x="6281" y="10001"/>
                    <a:pt x="6889" y="9613"/>
                  </a:cubicBezTo>
                  <a:cubicBezTo>
                    <a:pt x="7732" y="9068"/>
                    <a:pt x="8511" y="8422"/>
                    <a:pt x="9201" y="7693"/>
                  </a:cubicBezTo>
                  <a:cubicBezTo>
                    <a:pt x="9727" y="7119"/>
                    <a:pt x="10215" y="6503"/>
                    <a:pt x="10615" y="5832"/>
                  </a:cubicBezTo>
                  <a:cubicBezTo>
                    <a:pt x="11138" y="4963"/>
                    <a:pt x="11495" y="4002"/>
                    <a:pt x="11740" y="3021"/>
                  </a:cubicBezTo>
                  <a:cubicBezTo>
                    <a:pt x="11889" y="2415"/>
                    <a:pt x="11997" y="1800"/>
                    <a:pt x="12067" y="1180"/>
                  </a:cubicBezTo>
                  <a:cubicBezTo>
                    <a:pt x="12108" y="812"/>
                    <a:pt x="12124" y="441"/>
                    <a:pt x="12136" y="68"/>
                  </a:cubicBezTo>
                  <a:cubicBezTo>
                    <a:pt x="12136" y="32"/>
                    <a:pt x="12104" y="0"/>
                    <a:pt x="120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59"/>
            <p:cNvSpPr/>
            <p:nvPr/>
          </p:nvSpPr>
          <p:spPr>
            <a:xfrm>
              <a:off x="6124048" y="2789664"/>
              <a:ext cx="328904" cy="321403"/>
            </a:xfrm>
            <a:custGeom>
              <a:rect b="b" l="l" r="r" t="t"/>
              <a:pathLst>
                <a:path extrusionOk="0" h="9255" w="9471">
                  <a:moveTo>
                    <a:pt x="9384" y="1"/>
                  </a:moveTo>
                  <a:cubicBezTo>
                    <a:pt x="9383" y="46"/>
                    <a:pt x="9383" y="90"/>
                    <a:pt x="9383" y="137"/>
                  </a:cubicBezTo>
                  <a:cubicBezTo>
                    <a:pt x="9377" y="108"/>
                    <a:pt x="9371" y="79"/>
                    <a:pt x="9363" y="49"/>
                  </a:cubicBezTo>
                  <a:cubicBezTo>
                    <a:pt x="9362" y="135"/>
                    <a:pt x="9356" y="227"/>
                    <a:pt x="9351" y="320"/>
                  </a:cubicBezTo>
                  <a:cubicBezTo>
                    <a:pt x="9345" y="234"/>
                    <a:pt x="9332" y="150"/>
                    <a:pt x="9315" y="64"/>
                  </a:cubicBezTo>
                  <a:cubicBezTo>
                    <a:pt x="9314" y="91"/>
                    <a:pt x="9312" y="117"/>
                    <a:pt x="9311" y="145"/>
                  </a:cubicBezTo>
                  <a:cubicBezTo>
                    <a:pt x="9310" y="137"/>
                    <a:pt x="9310" y="130"/>
                    <a:pt x="9308" y="123"/>
                  </a:cubicBezTo>
                  <a:cubicBezTo>
                    <a:pt x="9307" y="131"/>
                    <a:pt x="9306" y="141"/>
                    <a:pt x="9306" y="150"/>
                  </a:cubicBezTo>
                  <a:cubicBezTo>
                    <a:pt x="9304" y="132"/>
                    <a:pt x="9301" y="116"/>
                    <a:pt x="9296" y="99"/>
                  </a:cubicBezTo>
                  <a:cubicBezTo>
                    <a:pt x="9295" y="119"/>
                    <a:pt x="9295" y="137"/>
                    <a:pt x="9294" y="156"/>
                  </a:cubicBezTo>
                  <a:cubicBezTo>
                    <a:pt x="9291" y="140"/>
                    <a:pt x="9289" y="121"/>
                    <a:pt x="9285" y="105"/>
                  </a:cubicBezTo>
                  <a:lnTo>
                    <a:pt x="9285" y="105"/>
                  </a:lnTo>
                  <a:cubicBezTo>
                    <a:pt x="9283" y="175"/>
                    <a:pt x="9284" y="243"/>
                    <a:pt x="9289" y="311"/>
                  </a:cubicBezTo>
                  <a:cubicBezTo>
                    <a:pt x="9281" y="404"/>
                    <a:pt x="9278" y="500"/>
                    <a:pt x="9278" y="594"/>
                  </a:cubicBezTo>
                  <a:cubicBezTo>
                    <a:pt x="9269" y="644"/>
                    <a:pt x="9274" y="697"/>
                    <a:pt x="9268" y="747"/>
                  </a:cubicBezTo>
                  <a:cubicBezTo>
                    <a:pt x="9258" y="899"/>
                    <a:pt x="9243" y="1050"/>
                    <a:pt x="9224" y="1200"/>
                  </a:cubicBezTo>
                  <a:cubicBezTo>
                    <a:pt x="9156" y="1886"/>
                    <a:pt x="9006" y="2613"/>
                    <a:pt x="8775" y="3325"/>
                  </a:cubicBezTo>
                  <a:cubicBezTo>
                    <a:pt x="8552" y="4063"/>
                    <a:pt x="8290" y="4687"/>
                    <a:pt x="7872" y="5353"/>
                  </a:cubicBezTo>
                  <a:cubicBezTo>
                    <a:pt x="7226" y="6344"/>
                    <a:pt x="6309" y="7205"/>
                    <a:pt x="5287" y="7833"/>
                  </a:cubicBezTo>
                  <a:cubicBezTo>
                    <a:pt x="4892" y="8068"/>
                    <a:pt x="4481" y="8257"/>
                    <a:pt x="4095" y="8407"/>
                  </a:cubicBezTo>
                  <a:cubicBezTo>
                    <a:pt x="3689" y="8573"/>
                    <a:pt x="3276" y="8714"/>
                    <a:pt x="2853" y="8826"/>
                  </a:cubicBezTo>
                  <a:cubicBezTo>
                    <a:pt x="2478" y="8925"/>
                    <a:pt x="2048" y="9021"/>
                    <a:pt x="1716" y="9058"/>
                  </a:cubicBezTo>
                  <a:cubicBezTo>
                    <a:pt x="1607" y="9070"/>
                    <a:pt x="1268" y="9107"/>
                    <a:pt x="1091" y="9117"/>
                  </a:cubicBezTo>
                  <a:cubicBezTo>
                    <a:pt x="1081" y="9117"/>
                    <a:pt x="1072" y="9120"/>
                    <a:pt x="1065" y="9124"/>
                  </a:cubicBezTo>
                  <a:cubicBezTo>
                    <a:pt x="965" y="9122"/>
                    <a:pt x="866" y="9120"/>
                    <a:pt x="767" y="9119"/>
                  </a:cubicBezTo>
                  <a:cubicBezTo>
                    <a:pt x="567" y="9120"/>
                    <a:pt x="367" y="9129"/>
                    <a:pt x="169" y="9129"/>
                  </a:cubicBezTo>
                  <a:cubicBezTo>
                    <a:pt x="112" y="9129"/>
                    <a:pt x="56" y="9128"/>
                    <a:pt x="0" y="9126"/>
                  </a:cubicBezTo>
                  <a:lnTo>
                    <a:pt x="0" y="9126"/>
                  </a:lnTo>
                  <a:cubicBezTo>
                    <a:pt x="272" y="9213"/>
                    <a:pt x="526" y="9255"/>
                    <a:pt x="779" y="9255"/>
                  </a:cubicBezTo>
                  <a:cubicBezTo>
                    <a:pt x="885" y="9255"/>
                    <a:pt x="992" y="9247"/>
                    <a:pt x="1099" y="9233"/>
                  </a:cubicBezTo>
                  <a:cubicBezTo>
                    <a:pt x="2389" y="9171"/>
                    <a:pt x="3648" y="8791"/>
                    <a:pt x="4815" y="8245"/>
                  </a:cubicBezTo>
                  <a:cubicBezTo>
                    <a:pt x="5332" y="7999"/>
                    <a:pt x="5810" y="7680"/>
                    <a:pt x="6260" y="7327"/>
                  </a:cubicBezTo>
                  <a:cubicBezTo>
                    <a:pt x="6887" y="6838"/>
                    <a:pt x="7452" y="6266"/>
                    <a:pt x="7911" y="5615"/>
                  </a:cubicBezTo>
                  <a:cubicBezTo>
                    <a:pt x="8823" y="4300"/>
                    <a:pt x="9250" y="2507"/>
                    <a:pt x="9415" y="1094"/>
                  </a:cubicBezTo>
                  <a:cubicBezTo>
                    <a:pt x="9430" y="960"/>
                    <a:pt x="9444" y="825"/>
                    <a:pt x="9453" y="692"/>
                  </a:cubicBezTo>
                  <a:cubicBezTo>
                    <a:pt x="9451" y="650"/>
                    <a:pt x="9466" y="607"/>
                    <a:pt x="9451" y="568"/>
                  </a:cubicBezTo>
                  <a:cubicBezTo>
                    <a:pt x="9470" y="379"/>
                    <a:pt x="9455" y="185"/>
                    <a:pt x="9402" y="1"/>
                  </a:cubicBezTo>
                  <a:lnTo>
                    <a:pt x="9402" y="1"/>
                  </a:lnTo>
                  <a:cubicBezTo>
                    <a:pt x="9402" y="26"/>
                    <a:pt x="9403" y="52"/>
                    <a:pt x="9403" y="78"/>
                  </a:cubicBezTo>
                  <a:cubicBezTo>
                    <a:pt x="9398" y="52"/>
                    <a:pt x="9392" y="26"/>
                    <a:pt x="93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59"/>
            <p:cNvSpPr/>
            <p:nvPr/>
          </p:nvSpPr>
          <p:spPr>
            <a:xfrm>
              <a:off x="6117728" y="2777995"/>
              <a:ext cx="310360" cy="309214"/>
            </a:xfrm>
            <a:custGeom>
              <a:rect b="b" l="l" r="r" t="t"/>
              <a:pathLst>
                <a:path extrusionOk="0" h="8904" w="8937">
                  <a:moveTo>
                    <a:pt x="8830" y="1"/>
                  </a:moveTo>
                  <a:cubicBezTo>
                    <a:pt x="8832" y="138"/>
                    <a:pt x="8832" y="275"/>
                    <a:pt x="8832" y="413"/>
                  </a:cubicBezTo>
                  <a:cubicBezTo>
                    <a:pt x="8829" y="387"/>
                    <a:pt x="8827" y="361"/>
                    <a:pt x="8822" y="333"/>
                  </a:cubicBezTo>
                  <a:cubicBezTo>
                    <a:pt x="8821" y="351"/>
                    <a:pt x="8819" y="367"/>
                    <a:pt x="8817" y="385"/>
                  </a:cubicBezTo>
                  <a:cubicBezTo>
                    <a:pt x="8817" y="382"/>
                    <a:pt x="8816" y="379"/>
                    <a:pt x="8816" y="375"/>
                  </a:cubicBezTo>
                  <a:cubicBezTo>
                    <a:pt x="8816" y="380"/>
                    <a:pt x="8814" y="385"/>
                    <a:pt x="8814" y="390"/>
                  </a:cubicBezTo>
                  <a:lnTo>
                    <a:pt x="8814" y="392"/>
                  </a:lnTo>
                  <a:cubicBezTo>
                    <a:pt x="8813" y="398"/>
                    <a:pt x="8813" y="404"/>
                    <a:pt x="8813" y="410"/>
                  </a:cubicBezTo>
                  <a:cubicBezTo>
                    <a:pt x="8812" y="402"/>
                    <a:pt x="8812" y="394"/>
                    <a:pt x="8811" y="387"/>
                  </a:cubicBezTo>
                  <a:cubicBezTo>
                    <a:pt x="8807" y="411"/>
                    <a:pt x="8806" y="435"/>
                    <a:pt x="8803" y="460"/>
                  </a:cubicBezTo>
                  <a:cubicBezTo>
                    <a:pt x="8799" y="431"/>
                    <a:pt x="8794" y="404"/>
                    <a:pt x="8787" y="375"/>
                  </a:cubicBezTo>
                  <a:lnTo>
                    <a:pt x="8787" y="375"/>
                  </a:lnTo>
                  <a:cubicBezTo>
                    <a:pt x="8783" y="556"/>
                    <a:pt x="8777" y="738"/>
                    <a:pt x="8790" y="919"/>
                  </a:cubicBezTo>
                  <a:cubicBezTo>
                    <a:pt x="8785" y="929"/>
                    <a:pt x="8781" y="939"/>
                    <a:pt x="8781" y="951"/>
                  </a:cubicBezTo>
                  <a:cubicBezTo>
                    <a:pt x="8807" y="1681"/>
                    <a:pt x="8628" y="2349"/>
                    <a:pt x="8402" y="3059"/>
                  </a:cubicBezTo>
                  <a:cubicBezTo>
                    <a:pt x="7967" y="4369"/>
                    <a:pt x="7226" y="5576"/>
                    <a:pt x="6226" y="6548"/>
                  </a:cubicBezTo>
                  <a:cubicBezTo>
                    <a:pt x="5800" y="6973"/>
                    <a:pt x="5405" y="7258"/>
                    <a:pt x="4882" y="7574"/>
                  </a:cubicBezTo>
                  <a:cubicBezTo>
                    <a:pt x="3963" y="8148"/>
                    <a:pt x="3023" y="8529"/>
                    <a:pt x="1934" y="8680"/>
                  </a:cubicBezTo>
                  <a:cubicBezTo>
                    <a:pt x="1863" y="8690"/>
                    <a:pt x="1612" y="8717"/>
                    <a:pt x="1464" y="8722"/>
                  </a:cubicBezTo>
                  <a:cubicBezTo>
                    <a:pt x="1420" y="8725"/>
                    <a:pt x="1378" y="8726"/>
                    <a:pt x="1334" y="8728"/>
                  </a:cubicBezTo>
                  <a:cubicBezTo>
                    <a:pt x="1333" y="8728"/>
                    <a:pt x="1331" y="8728"/>
                    <a:pt x="1329" y="8728"/>
                  </a:cubicBezTo>
                  <a:cubicBezTo>
                    <a:pt x="1318" y="8728"/>
                    <a:pt x="1308" y="8730"/>
                    <a:pt x="1298" y="8733"/>
                  </a:cubicBezTo>
                  <a:lnTo>
                    <a:pt x="1150" y="8733"/>
                  </a:lnTo>
                  <a:cubicBezTo>
                    <a:pt x="1132" y="8732"/>
                    <a:pt x="1114" y="8732"/>
                    <a:pt x="1096" y="8731"/>
                  </a:cubicBezTo>
                  <a:cubicBezTo>
                    <a:pt x="989" y="8732"/>
                    <a:pt x="882" y="8736"/>
                    <a:pt x="776" y="8741"/>
                  </a:cubicBezTo>
                  <a:cubicBezTo>
                    <a:pt x="678" y="8732"/>
                    <a:pt x="579" y="8727"/>
                    <a:pt x="479" y="8727"/>
                  </a:cubicBezTo>
                  <a:cubicBezTo>
                    <a:pt x="455" y="8727"/>
                    <a:pt x="431" y="8727"/>
                    <a:pt x="408" y="8728"/>
                  </a:cubicBezTo>
                  <a:cubicBezTo>
                    <a:pt x="464" y="8738"/>
                    <a:pt x="519" y="8745"/>
                    <a:pt x="578" y="8750"/>
                  </a:cubicBezTo>
                  <a:cubicBezTo>
                    <a:pt x="470" y="8755"/>
                    <a:pt x="363" y="8759"/>
                    <a:pt x="256" y="8759"/>
                  </a:cubicBezTo>
                  <a:cubicBezTo>
                    <a:pt x="171" y="8759"/>
                    <a:pt x="86" y="8756"/>
                    <a:pt x="1" y="8750"/>
                  </a:cubicBezTo>
                  <a:lnTo>
                    <a:pt x="1" y="8750"/>
                  </a:lnTo>
                  <a:cubicBezTo>
                    <a:pt x="282" y="8845"/>
                    <a:pt x="580" y="8886"/>
                    <a:pt x="877" y="8898"/>
                  </a:cubicBezTo>
                  <a:cubicBezTo>
                    <a:pt x="937" y="8901"/>
                    <a:pt x="997" y="8904"/>
                    <a:pt x="1057" y="8904"/>
                  </a:cubicBezTo>
                  <a:cubicBezTo>
                    <a:pt x="1142" y="8904"/>
                    <a:pt x="1226" y="8899"/>
                    <a:pt x="1311" y="8890"/>
                  </a:cubicBezTo>
                  <a:cubicBezTo>
                    <a:pt x="1319" y="8891"/>
                    <a:pt x="1328" y="8892"/>
                    <a:pt x="1336" y="8892"/>
                  </a:cubicBezTo>
                  <a:cubicBezTo>
                    <a:pt x="1345" y="8892"/>
                    <a:pt x="1354" y="8891"/>
                    <a:pt x="1362" y="8891"/>
                  </a:cubicBezTo>
                  <a:cubicBezTo>
                    <a:pt x="1458" y="8889"/>
                    <a:pt x="1554" y="8884"/>
                    <a:pt x="1650" y="8877"/>
                  </a:cubicBezTo>
                  <a:cubicBezTo>
                    <a:pt x="2197" y="8834"/>
                    <a:pt x="2740" y="8714"/>
                    <a:pt x="3261" y="8541"/>
                  </a:cubicBezTo>
                  <a:cubicBezTo>
                    <a:pt x="3689" y="8387"/>
                    <a:pt x="4003" y="8249"/>
                    <a:pt x="4405" y="8057"/>
                  </a:cubicBezTo>
                  <a:cubicBezTo>
                    <a:pt x="5039" y="7739"/>
                    <a:pt x="5647" y="7357"/>
                    <a:pt x="6170" y="6873"/>
                  </a:cubicBezTo>
                  <a:cubicBezTo>
                    <a:pt x="7298" y="5826"/>
                    <a:pt x="8119" y="4468"/>
                    <a:pt x="8560" y="3050"/>
                  </a:cubicBezTo>
                  <a:cubicBezTo>
                    <a:pt x="8662" y="2717"/>
                    <a:pt x="8763" y="2382"/>
                    <a:pt x="8819" y="2037"/>
                  </a:cubicBezTo>
                  <a:cubicBezTo>
                    <a:pt x="8859" y="1783"/>
                    <a:pt x="8872" y="1675"/>
                    <a:pt x="8902" y="1390"/>
                  </a:cubicBezTo>
                  <a:cubicBezTo>
                    <a:pt x="8907" y="1315"/>
                    <a:pt x="8914" y="1239"/>
                    <a:pt x="8916" y="1163"/>
                  </a:cubicBezTo>
                  <a:cubicBezTo>
                    <a:pt x="8927" y="1052"/>
                    <a:pt x="8932" y="941"/>
                    <a:pt x="8929" y="831"/>
                  </a:cubicBezTo>
                  <a:cubicBezTo>
                    <a:pt x="8932" y="810"/>
                    <a:pt x="8933" y="790"/>
                    <a:pt x="8935" y="769"/>
                  </a:cubicBezTo>
                  <a:cubicBezTo>
                    <a:pt x="8937" y="511"/>
                    <a:pt x="8898" y="250"/>
                    <a:pt x="8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59"/>
            <p:cNvSpPr/>
            <p:nvPr/>
          </p:nvSpPr>
          <p:spPr>
            <a:xfrm>
              <a:off x="6334044" y="3135723"/>
              <a:ext cx="98765" cy="167421"/>
            </a:xfrm>
            <a:custGeom>
              <a:rect b="b" l="l" r="r" t="t"/>
              <a:pathLst>
                <a:path extrusionOk="0" h="4821" w="2844">
                  <a:moveTo>
                    <a:pt x="159" y="0"/>
                  </a:moveTo>
                  <a:cubicBezTo>
                    <a:pt x="107" y="43"/>
                    <a:pt x="55" y="83"/>
                    <a:pt x="0" y="121"/>
                  </a:cubicBezTo>
                  <a:cubicBezTo>
                    <a:pt x="144" y="368"/>
                    <a:pt x="291" y="615"/>
                    <a:pt x="441" y="860"/>
                  </a:cubicBezTo>
                  <a:cubicBezTo>
                    <a:pt x="841" y="1540"/>
                    <a:pt x="1255" y="2213"/>
                    <a:pt x="1657" y="2891"/>
                  </a:cubicBezTo>
                  <a:cubicBezTo>
                    <a:pt x="1840" y="3195"/>
                    <a:pt x="2005" y="3509"/>
                    <a:pt x="2188" y="3813"/>
                  </a:cubicBezTo>
                  <a:cubicBezTo>
                    <a:pt x="2393" y="4158"/>
                    <a:pt x="2619" y="4489"/>
                    <a:pt x="2844" y="4821"/>
                  </a:cubicBezTo>
                  <a:cubicBezTo>
                    <a:pt x="2523" y="4172"/>
                    <a:pt x="2203" y="3525"/>
                    <a:pt x="1851" y="2893"/>
                  </a:cubicBezTo>
                  <a:cubicBezTo>
                    <a:pt x="1364" y="2047"/>
                    <a:pt x="875" y="1201"/>
                    <a:pt x="372" y="365"/>
                  </a:cubicBezTo>
                  <a:cubicBezTo>
                    <a:pt x="301" y="242"/>
                    <a:pt x="230" y="122"/>
                    <a:pt x="1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59"/>
            <p:cNvSpPr/>
            <p:nvPr/>
          </p:nvSpPr>
          <p:spPr>
            <a:xfrm>
              <a:off x="6475281" y="2994313"/>
              <a:ext cx="167803" cy="100050"/>
            </a:xfrm>
            <a:custGeom>
              <a:rect b="b" l="l" r="r" t="t"/>
              <a:pathLst>
                <a:path extrusionOk="0" h="2881" w="4832">
                  <a:moveTo>
                    <a:pt x="114" y="0"/>
                  </a:moveTo>
                  <a:cubicBezTo>
                    <a:pt x="76" y="54"/>
                    <a:pt x="37" y="106"/>
                    <a:pt x="0" y="162"/>
                  </a:cubicBezTo>
                  <a:cubicBezTo>
                    <a:pt x="338" y="361"/>
                    <a:pt x="674" y="564"/>
                    <a:pt x="1010" y="761"/>
                  </a:cubicBezTo>
                  <a:cubicBezTo>
                    <a:pt x="1364" y="981"/>
                    <a:pt x="1724" y="1187"/>
                    <a:pt x="2080" y="1399"/>
                  </a:cubicBezTo>
                  <a:cubicBezTo>
                    <a:pt x="2506" y="1661"/>
                    <a:pt x="2929" y="1926"/>
                    <a:pt x="3368" y="2168"/>
                  </a:cubicBezTo>
                  <a:cubicBezTo>
                    <a:pt x="3841" y="2441"/>
                    <a:pt x="4350" y="2624"/>
                    <a:pt x="4831" y="2881"/>
                  </a:cubicBezTo>
                  <a:cubicBezTo>
                    <a:pt x="4426" y="2593"/>
                    <a:pt x="3981" y="2367"/>
                    <a:pt x="3568" y="2093"/>
                  </a:cubicBezTo>
                  <a:cubicBezTo>
                    <a:pt x="3096" y="1799"/>
                    <a:pt x="2626" y="1502"/>
                    <a:pt x="2151" y="1210"/>
                  </a:cubicBezTo>
                  <a:cubicBezTo>
                    <a:pt x="1566" y="871"/>
                    <a:pt x="992" y="517"/>
                    <a:pt x="408" y="175"/>
                  </a:cubicBezTo>
                  <a:cubicBezTo>
                    <a:pt x="310" y="118"/>
                    <a:pt x="212" y="59"/>
                    <a:pt x="1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59"/>
            <p:cNvSpPr/>
            <p:nvPr/>
          </p:nvSpPr>
          <p:spPr>
            <a:xfrm>
              <a:off x="6285704" y="3048696"/>
              <a:ext cx="47924" cy="82374"/>
            </a:xfrm>
            <a:custGeom>
              <a:rect b="b" l="l" r="r" t="t"/>
              <a:pathLst>
                <a:path extrusionOk="0" h="2372" w="1380">
                  <a:moveTo>
                    <a:pt x="1" y="1"/>
                  </a:moveTo>
                  <a:cubicBezTo>
                    <a:pt x="174" y="401"/>
                    <a:pt x="356" y="798"/>
                    <a:pt x="581" y="1172"/>
                  </a:cubicBezTo>
                  <a:cubicBezTo>
                    <a:pt x="831" y="1582"/>
                    <a:pt x="1119" y="1967"/>
                    <a:pt x="1380" y="2371"/>
                  </a:cubicBezTo>
                  <a:cubicBezTo>
                    <a:pt x="1163" y="1912"/>
                    <a:pt x="943" y="1450"/>
                    <a:pt x="695" y="1005"/>
                  </a:cubicBezTo>
                  <a:cubicBezTo>
                    <a:pt x="479" y="660"/>
                    <a:pt x="241" y="32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59"/>
            <p:cNvSpPr/>
            <p:nvPr/>
          </p:nvSpPr>
          <p:spPr>
            <a:xfrm>
              <a:off x="6382107" y="2943159"/>
              <a:ext cx="90639" cy="50945"/>
            </a:xfrm>
            <a:custGeom>
              <a:rect b="b" l="l" r="r" t="t"/>
              <a:pathLst>
                <a:path extrusionOk="0" h="1467" w="2610">
                  <a:moveTo>
                    <a:pt x="0" y="1"/>
                  </a:moveTo>
                  <a:lnTo>
                    <a:pt x="0" y="1"/>
                  </a:lnTo>
                  <a:cubicBezTo>
                    <a:pt x="352" y="261"/>
                    <a:pt x="711" y="512"/>
                    <a:pt x="1092" y="729"/>
                  </a:cubicBezTo>
                  <a:cubicBezTo>
                    <a:pt x="1600" y="1010"/>
                    <a:pt x="2095" y="1221"/>
                    <a:pt x="2610" y="1466"/>
                  </a:cubicBezTo>
                  <a:cubicBezTo>
                    <a:pt x="2185" y="1177"/>
                    <a:pt x="1760" y="888"/>
                    <a:pt x="1313" y="633"/>
                  </a:cubicBezTo>
                  <a:cubicBezTo>
                    <a:pt x="886" y="402"/>
                    <a:pt x="444" y="19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59"/>
            <p:cNvSpPr/>
            <p:nvPr/>
          </p:nvSpPr>
          <p:spPr>
            <a:xfrm>
              <a:off x="6447117" y="2803034"/>
              <a:ext cx="6946" cy="938"/>
            </a:xfrm>
            <a:custGeom>
              <a:rect b="b" l="l" r="r" t="t"/>
              <a:pathLst>
                <a:path extrusionOk="0" h="27" w="200">
                  <a:moveTo>
                    <a:pt x="199" y="1"/>
                  </a:moveTo>
                  <a:lnTo>
                    <a:pt x="199" y="1"/>
                  </a:lnTo>
                  <a:cubicBezTo>
                    <a:pt x="150" y="3"/>
                    <a:pt x="98" y="7"/>
                    <a:pt x="47" y="11"/>
                  </a:cubicBezTo>
                  <a:cubicBezTo>
                    <a:pt x="31" y="12"/>
                    <a:pt x="16" y="12"/>
                    <a:pt x="1" y="13"/>
                  </a:cubicBezTo>
                  <a:cubicBezTo>
                    <a:pt x="27" y="17"/>
                    <a:pt x="69" y="22"/>
                    <a:pt x="105" y="26"/>
                  </a:cubicBezTo>
                  <a:cubicBezTo>
                    <a:pt x="137" y="17"/>
                    <a:pt x="168" y="8"/>
                    <a:pt x="1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59"/>
            <p:cNvSpPr/>
            <p:nvPr/>
          </p:nvSpPr>
          <p:spPr>
            <a:xfrm>
              <a:off x="6528344" y="2800568"/>
              <a:ext cx="192460" cy="9550"/>
            </a:xfrm>
            <a:custGeom>
              <a:rect b="b" l="l" r="r" t="t"/>
              <a:pathLst>
                <a:path extrusionOk="0" h="275" w="5542">
                  <a:moveTo>
                    <a:pt x="10" y="1"/>
                  </a:moveTo>
                  <a:cubicBezTo>
                    <a:pt x="13" y="61"/>
                    <a:pt x="11" y="123"/>
                    <a:pt x="4" y="183"/>
                  </a:cubicBezTo>
                  <a:cubicBezTo>
                    <a:pt x="4" y="188"/>
                    <a:pt x="2" y="193"/>
                    <a:pt x="0" y="200"/>
                  </a:cubicBezTo>
                  <a:cubicBezTo>
                    <a:pt x="64" y="200"/>
                    <a:pt x="128" y="200"/>
                    <a:pt x="191" y="200"/>
                  </a:cubicBezTo>
                  <a:cubicBezTo>
                    <a:pt x="510" y="200"/>
                    <a:pt x="828" y="204"/>
                    <a:pt x="1148" y="213"/>
                  </a:cubicBezTo>
                  <a:cubicBezTo>
                    <a:pt x="2103" y="240"/>
                    <a:pt x="3061" y="274"/>
                    <a:pt x="4019" y="275"/>
                  </a:cubicBezTo>
                  <a:cubicBezTo>
                    <a:pt x="4528" y="264"/>
                    <a:pt x="5035" y="209"/>
                    <a:pt x="5542" y="181"/>
                  </a:cubicBezTo>
                  <a:cubicBezTo>
                    <a:pt x="4892" y="111"/>
                    <a:pt x="4237" y="78"/>
                    <a:pt x="3583" y="78"/>
                  </a:cubicBezTo>
                  <a:cubicBezTo>
                    <a:pt x="3058" y="68"/>
                    <a:pt x="2533" y="52"/>
                    <a:pt x="2008" y="42"/>
                  </a:cubicBezTo>
                  <a:cubicBezTo>
                    <a:pt x="1341" y="20"/>
                    <a:pt x="676" y="2"/>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59"/>
            <p:cNvSpPr/>
            <p:nvPr/>
          </p:nvSpPr>
          <p:spPr>
            <a:xfrm>
              <a:off x="6426107" y="2801714"/>
              <a:ext cx="96265" cy="6668"/>
            </a:xfrm>
            <a:custGeom>
              <a:rect b="b" l="l" r="r" t="t"/>
              <a:pathLst>
                <a:path extrusionOk="0" h="192" w="2772">
                  <a:moveTo>
                    <a:pt x="1435" y="1"/>
                  </a:moveTo>
                  <a:cubicBezTo>
                    <a:pt x="977" y="1"/>
                    <a:pt x="522" y="53"/>
                    <a:pt x="67" y="104"/>
                  </a:cubicBezTo>
                  <a:cubicBezTo>
                    <a:pt x="44" y="107"/>
                    <a:pt x="21" y="111"/>
                    <a:pt x="0" y="113"/>
                  </a:cubicBezTo>
                  <a:cubicBezTo>
                    <a:pt x="197" y="137"/>
                    <a:pt x="394" y="155"/>
                    <a:pt x="592" y="168"/>
                  </a:cubicBezTo>
                  <a:cubicBezTo>
                    <a:pt x="820" y="185"/>
                    <a:pt x="1048" y="192"/>
                    <a:pt x="1277" y="192"/>
                  </a:cubicBezTo>
                  <a:cubicBezTo>
                    <a:pt x="1776" y="192"/>
                    <a:pt x="2275" y="158"/>
                    <a:pt x="2771" y="113"/>
                  </a:cubicBezTo>
                  <a:cubicBezTo>
                    <a:pt x="2341" y="67"/>
                    <a:pt x="1908" y="14"/>
                    <a:pt x="1474" y="1"/>
                  </a:cubicBezTo>
                  <a:cubicBezTo>
                    <a:pt x="1461" y="1"/>
                    <a:pt x="1448" y="1"/>
                    <a:pt x="14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59"/>
            <p:cNvSpPr/>
            <p:nvPr/>
          </p:nvSpPr>
          <p:spPr>
            <a:xfrm>
              <a:off x="6150302" y="2222181"/>
              <a:ext cx="8856" cy="197356"/>
            </a:xfrm>
            <a:custGeom>
              <a:rect b="b" l="l" r="r" t="t"/>
              <a:pathLst>
                <a:path extrusionOk="0" h="5683" w="255">
                  <a:moveTo>
                    <a:pt x="105" y="0"/>
                  </a:moveTo>
                  <a:cubicBezTo>
                    <a:pt x="30" y="963"/>
                    <a:pt x="18" y="1930"/>
                    <a:pt x="21" y="2895"/>
                  </a:cubicBezTo>
                  <a:cubicBezTo>
                    <a:pt x="12" y="3732"/>
                    <a:pt x="1" y="4569"/>
                    <a:pt x="47" y="5405"/>
                  </a:cubicBezTo>
                  <a:cubicBezTo>
                    <a:pt x="51" y="5488"/>
                    <a:pt x="55" y="5571"/>
                    <a:pt x="58" y="5656"/>
                  </a:cubicBezTo>
                  <a:cubicBezTo>
                    <a:pt x="80" y="5645"/>
                    <a:pt x="106" y="5640"/>
                    <a:pt x="132" y="5640"/>
                  </a:cubicBezTo>
                  <a:cubicBezTo>
                    <a:pt x="175" y="5640"/>
                    <a:pt x="219" y="5654"/>
                    <a:pt x="254" y="5683"/>
                  </a:cubicBezTo>
                  <a:cubicBezTo>
                    <a:pt x="239" y="5279"/>
                    <a:pt x="222" y="4876"/>
                    <a:pt x="212" y="4474"/>
                  </a:cubicBezTo>
                  <a:cubicBezTo>
                    <a:pt x="203" y="3852"/>
                    <a:pt x="222" y="3230"/>
                    <a:pt x="213" y="2609"/>
                  </a:cubicBezTo>
                  <a:cubicBezTo>
                    <a:pt x="193" y="1738"/>
                    <a:pt x="183" y="868"/>
                    <a:pt x="1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59"/>
            <p:cNvSpPr/>
            <p:nvPr/>
          </p:nvSpPr>
          <p:spPr>
            <a:xfrm>
              <a:off x="6148913" y="2427282"/>
              <a:ext cx="7848" cy="96230"/>
            </a:xfrm>
            <a:custGeom>
              <a:rect b="b" l="l" r="r" t="t"/>
              <a:pathLst>
                <a:path extrusionOk="0" h="2771" w="226">
                  <a:moveTo>
                    <a:pt x="124" y="0"/>
                  </a:moveTo>
                  <a:cubicBezTo>
                    <a:pt x="43" y="721"/>
                    <a:pt x="1" y="1449"/>
                    <a:pt x="48" y="2173"/>
                  </a:cubicBezTo>
                  <a:cubicBezTo>
                    <a:pt x="63" y="2373"/>
                    <a:pt x="83" y="2573"/>
                    <a:pt x="110" y="2770"/>
                  </a:cubicBezTo>
                  <a:cubicBezTo>
                    <a:pt x="113" y="2750"/>
                    <a:pt x="115" y="2728"/>
                    <a:pt x="117" y="2708"/>
                  </a:cubicBezTo>
                  <a:cubicBezTo>
                    <a:pt x="157" y="2294"/>
                    <a:pt x="207" y="1851"/>
                    <a:pt x="220" y="1420"/>
                  </a:cubicBezTo>
                  <a:cubicBezTo>
                    <a:pt x="225" y="946"/>
                    <a:pt x="180" y="472"/>
                    <a:pt x="1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59"/>
            <p:cNvSpPr/>
            <p:nvPr/>
          </p:nvSpPr>
          <p:spPr>
            <a:xfrm>
              <a:off x="6145926" y="3187919"/>
              <a:ext cx="9064" cy="197322"/>
            </a:xfrm>
            <a:custGeom>
              <a:rect b="b" l="l" r="r" t="t"/>
              <a:pathLst>
                <a:path extrusionOk="0" h="5682" w="261">
                  <a:moveTo>
                    <a:pt x="261" y="1"/>
                  </a:moveTo>
                  <a:lnTo>
                    <a:pt x="261" y="1"/>
                  </a:lnTo>
                  <a:cubicBezTo>
                    <a:pt x="225" y="28"/>
                    <a:pt x="181" y="42"/>
                    <a:pt x="138" y="42"/>
                  </a:cubicBezTo>
                  <a:cubicBezTo>
                    <a:pt x="112" y="42"/>
                    <a:pt x="87" y="37"/>
                    <a:pt x="64" y="27"/>
                  </a:cubicBezTo>
                  <a:cubicBezTo>
                    <a:pt x="61" y="110"/>
                    <a:pt x="57" y="194"/>
                    <a:pt x="52" y="278"/>
                  </a:cubicBezTo>
                  <a:cubicBezTo>
                    <a:pt x="0" y="1113"/>
                    <a:pt x="5" y="1950"/>
                    <a:pt x="10" y="2787"/>
                  </a:cubicBezTo>
                  <a:cubicBezTo>
                    <a:pt x="3" y="3752"/>
                    <a:pt x="9" y="4718"/>
                    <a:pt x="78" y="5681"/>
                  </a:cubicBezTo>
                  <a:cubicBezTo>
                    <a:pt x="163" y="4815"/>
                    <a:pt x="175" y="3945"/>
                    <a:pt x="201" y="3075"/>
                  </a:cubicBezTo>
                  <a:cubicBezTo>
                    <a:pt x="215" y="2453"/>
                    <a:pt x="198" y="1831"/>
                    <a:pt x="210" y="1210"/>
                  </a:cubicBezTo>
                  <a:cubicBezTo>
                    <a:pt x="224" y="807"/>
                    <a:pt x="244" y="404"/>
                    <a:pt x="2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59"/>
            <p:cNvSpPr/>
            <p:nvPr/>
          </p:nvSpPr>
          <p:spPr>
            <a:xfrm>
              <a:off x="6145128" y="3083945"/>
              <a:ext cx="7710" cy="96195"/>
            </a:xfrm>
            <a:custGeom>
              <a:rect b="b" l="l" r="r" t="t"/>
              <a:pathLst>
                <a:path extrusionOk="0" h="2770" w="222">
                  <a:moveTo>
                    <a:pt x="139" y="0"/>
                  </a:moveTo>
                  <a:cubicBezTo>
                    <a:pt x="108" y="199"/>
                    <a:pt x="82" y="397"/>
                    <a:pt x="63" y="596"/>
                  </a:cubicBezTo>
                  <a:cubicBezTo>
                    <a:pt x="1" y="1319"/>
                    <a:pt x="27" y="2047"/>
                    <a:pt x="94" y="2769"/>
                  </a:cubicBezTo>
                  <a:cubicBezTo>
                    <a:pt x="159" y="2300"/>
                    <a:pt x="214" y="1827"/>
                    <a:pt x="221" y="1352"/>
                  </a:cubicBezTo>
                  <a:cubicBezTo>
                    <a:pt x="216" y="922"/>
                    <a:pt x="176" y="478"/>
                    <a:pt x="144" y="64"/>
                  </a:cubicBezTo>
                  <a:cubicBezTo>
                    <a:pt x="142" y="43"/>
                    <a:pt x="140" y="22"/>
                    <a:pt x="1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59"/>
            <p:cNvSpPr/>
            <p:nvPr/>
          </p:nvSpPr>
          <p:spPr>
            <a:xfrm>
              <a:off x="6022818" y="2575881"/>
              <a:ext cx="30317" cy="63447"/>
            </a:xfrm>
            <a:custGeom>
              <a:rect b="b" l="l" r="r" t="t"/>
              <a:pathLst>
                <a:path extrusionOk="0" h="1827" w="873">
                  <a:moveTo>
                    <a:pt x="1" y="0"/>
                  </a:moveTo>
                  <a:lnTo>
                    <a:pt x="1" y="0"/>
                  </a:lnTo>
                  <a:cubicBezTo>
                    <a:pt x="228" y="652"/>
                    <a:pt x="438" y="1269"/>
                    <a:pt x="873" y="1826"/>
                  </a:cubicBezTo>
                  <a:cubicBezTo>
                    <a:pt x="772" y="1538"/>
                    <a:pt x="659" y="1228"/>
                    <a:pt x="551" y="992"/>
                  </a:cubicBezTo>
                  <a:cubicBezTo>
                    <a:pt x="385" y="652"/>
                    <a:pt x="203" y="318"/>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59"/>
            <p:cNvSpPr/>
            <p:nvPr/>
          </p:nvSpPr>
          <p:spPr>
            <a:xfrm>
              <a:off x="6148948" y="2542265"/>
              <a:ext cx="6633" cy="72546"/>
            </a:xfrm>
            <a:custGeom>
              <a:rect b="b" l="l" r="r" t="t"/>
              <a:pathLst>
                <a:path extrusionOk="0" h="2089" w="191">
                  <a:moveTo>
                    <a:pt x="117" y="0"/>
                  </a:moveTo>
                  <a:cubicBezTo>
                    <a:pt x="52" y="339"/>
                    <a:pt x="6" y="682"/>
                    <a:pt x="2" y="1027"/>
                  </a:cubicBezTo>
                  <a:cubicBezTo>
                    <a:pt x="1" y="1367"/>
                    <a:pt x="41" y="1707"/>
                    <a:pt x="100" y="2041"/>
                  </a:cubicBezTo>
                  <a:cubicBezTo>
                    <a:pt x="103" y="2057"/>
                    <a:pt x="105" y="2073"/>
                    <a:pt x="109" y="2089"/>
                  </a:cubicBezTo>
                  <a:cubicBezTo>
                    <a:pt x="128" y="1921"/>
                    <a:pt x="139" y="1754"/>
                    <a:pt x="150" y="1586"/>
                  </a:cubicBezTo>
                  <a:cubicBezTo>
                    <a:pt x="190" y="1059"/>
                    <a:pt x="164" y="528"/>
                    <a:pt x="1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59"/>
            <p:cNvSpPr/>
            <p:nvPr/>
          </p:nvSpPr>
          <p:spPr>
            <a:xfrm>
              <a:off x="6088591" y="2563830"/>
              <a:ext cx="10800" cy="46917"/>
            </a:xfrm>
            <a:custGeom>
              <a:rect b="b" l="l" r="r" t="t"/>
              <a:pathLst>
                <a:path extrusionOk="0" h="1351" w="311">
                  <a:moveTo>
                    <a:pt x="0" y="0"/>
                  </a:moveTo>
                  <a:lnTo>
                    <a:pt x="0" y="0"/>
                  </a:lnTo>
                  <a:cubicBezTo>
                    <a:pt x="26" y="465"/>
                    <a:pt x="121" y="924"/>
                    <a:pt x="310" y="1350"/>
                  </a:cubicBezTo>
                  <a:cubicBezTo>
                    <a:pt x="287" y="886"/>
                    <a:pt x="182" y="428"/>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59"/>
            <p:cNvSpPr/>
            <p:nvPr/>
          </p:nvSpPr>
          <p:spPr>
            <a:xfrm>
              <a:off x="6114185" y="2571887"/>
              <a:ext cx="3820" cy="19343"/>
            </a:xfrm>
            <a:custGeom>
              <a:rect b="b" l="l" r="r" t="t"/>
              <a:pathLst>
                <a:path extrusionOk="0" h="557" w="110">
                  <a:moveTo>
                    <a:pt x="31" y="1"/>
                  </a:moveTo>
                  <a:lnTo>
                    <a:pt x="31" y="1"/>
                  </a:lnTo>
                  <a:cubicBezTo>
                    <a:pt x="1" y="187"/>
                    <a:pt x="18" y="381"/>
                    <a:pt x="89" y="557"/>
                  </a:cubicBezTo>
                  <a:cubicBezTo>
                    <a:pt x="110" y="370"/>
                    <a:pt x="83" y="181"/>
                    <a:pt x="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59"/>
            <p:cNvSpPr/>
            <p:nvPr/>
          </p:nvSpPr>
          <p:spPr>
            <a:xfrm>
              <a:off x="6064004" y="2586681"/>
              <a:ext cx="6807" cy="19864"/>
            </a:xfrm>
            <a:custGeom>
              <a:rect b="b" l="l" r="r" t="t"/>
              <a:pathLst>
                <a:path extrusionOk="0" h="572" w="196">
                  <a:moveTo>
                    <a:pt x="1" y="0"/>
                  </a:moveTo>
                  <a:lnTo>
                    <a:pt x="1" y="0"/>
                  </a:lnTo>
                  <a:cubicBezTo>
                    <a:pt x="15" y="204"/>
                    <a:pt x="78" y="403"/>
                    <a:pt x="196" y="572"/>
                  </a:cubicBezTo>
                  <a:cubicBezTo>
                    <a:pt x="173" y="369"/>
                    <a:pt x="105" y="175"/>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59"/>
            <p:cNvSpPr/>
            <p:nvPr/>
          </p:nvSpPr>
          <p:spPr>
            <a:xfrm>
              <a:off x="5926692" y="2671903"/>
              <a:ext cx="62197" cy="34901"/>
            </a:xfrm>
            <a:custGeom>
              <a:rect b="b" l="l" r="r" t="t"/>
              <a:pathLst>
                <a:path extrusionOk="0" h="1005" w="1791">
                  <a:moveTo>
                    <a:pt x="0" y="0"/>
                  </a:moveTo>
                  <a:lnTo>
                    <a:pt x="0" y="0"/>
                  </a:lnTo>
                  <a:cubicBezTo>
                    <a:pt x="507" y="447"/>
                    <a:pt x="1097" y="795"/>
                    <a:pt x="1745" y="991"/>
                  </a:cubicBezTo>
                  <a:cubicBezTo>
                    <a:pt x="1760" y="996"/>
                    <a:pt x="1775" y="999"/>
                    <a:pt x="1790" y="1004"/>
                  </a:cubicBezTo>
                  <a:cubicBezTo>
                    <a:pt x="1686" y="922"/>
                    <a:pt x="1581" y="843"/>
                    <a:pt x="1476" y="767"/>
                  </a:cubicBezTo>
                  <a:cubicBezTo>
                    <a:pt x="1022" y="430"/>
                    <a:pt x="497" y="204"/>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59"/>
            <p:cNvSpPr/>
            <p:nvPr/>
          </p:nvSpPr>
          <p:spPr>
            <a:xfrm>
              <a:off x="5974581" y="2624673"/>
              <a:ext cx="37540" cy="39103"/>
            </a:xfrm>
            <a:custGeom>
              <a:rect b="b" l="l" r="r" t="t"/>
              <a:pathLst>
                <a:path extrusionOk="0" h="1126" w="1081">
                  <a:moveTo>
                    <a:pt x="0" y="1"/>
                  </a:moveTo>
                  <a:lnTo>
                    <a:pt x="0" y="1"/>
                  </a:lnTo>
                  <a:cubicBezTo>
                    <a:pt x="142" y="215"/>
                    <a:pt x="295" y="423"/>
                    <a:pt x="470" y="613"/>
                  </a:cubicBezTo>
                  <a:cubicBezTo>
                    <a:pt x="654" y="801"/>
                    <a:pt x="851" y="952"/>
                    <a:pt x="1051" y="1103"/>
                  </a:cubicBezTo>
                  <a:cubicBezTo>
                    <a:pt x="1061" y="1111"/>
                    <a:pt x="1070" y="1117"/>
                    <a:pt x="1081" y="1126"/>
                  </a:cubicBezTo>
                  <a:cubicBezTo>
                    <a:pt x="1025" y="1041"/>
                    <a:pt x="964" y="961"/>
                    <a:pt x="901" y="883"/>
                  </a:cubicBezTo>
                  <a:cubicBezTo>
                    <a:pt x="642" y="551"/>
                    <a:pt x="333" y="26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59"/>
            <p:cNvSpPr/>
            <p:nvPr/>
          </p:nvSpPr>
          <p:spPr>
            <a:xfrm>
              <a:off x="6006600" y="2619846"/>
              <a:ext cx="10800" cy="13266"/>
            </a:xfrm>
            <a:custGeom>
              <a:rect b="b" l="l" r="r" t="t"/>
              <a:pathLst>
                <a:path extrusionOk="0" h="382" w="311">
                  <a:moveTo>
                    <a:pt x="0" y="1"/>
                  </a:moveTo>
                  <a:lnTo>
                    <a:pt x="0" y="1"/>
                  </a:lnTo>
                  <a:cubicBezTo>
                    <a:pt x="75" y="149"/>
                    <a:pt x="175" y="284"/>
                    <a:pt x="310" y="382"/>
                  </a:cubicBezTo>
                  <a:cubicBezTo>
                    <a:pt x="238" y="232"/>
                    <a:pt x="135" y="9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59"/>
            <p:cNvSpPr/>
            <p:nvPr/>
          </p:nvSpPr>
          <p:spPr>
            <a:xfrm>
              <a:off x="5964510" y="2658567"/>
              <a:ext cx="14586" cy="12189"/>
            </a:xfrm>
            <a:custGeom>
              <a:rect b="b" l="l" r="r" t="t"/>
              <a:pathLst>
                <a:path extrusionOk="0" h="351" w="420">
                  <a:moveTo>
                    <a:pt x="1" y="0"/>
                  </a:moveTo>
                  <a:cubicBezTo>
                    <a:pt x="101" y="156"/>
                    <a:pt x="248" y="279"/>
                    <a:pt x="419" y="350"/>
                  </a:cubicBezTo>
                  <a:cubicBezTo>
                    <a:pt x="355" y="242"/>
                    <a:pt x="147" y="84"/>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59"/>
            <p:cNvSpPr/>
            <p:nvPr/>
          </p:nvSpPr>
          <p:spPr>
            <a:xfrm>
              <a:off x="5886235" y="2804249"/>
              <a:ext cx="72997" cy="6147"/>
            </a:xfrm>
            <a:custGeom>
              <a:rect b="b" l="l" r="r" t="t"/>
              <a:pathLst>
                <a:path extrusionOk="0" h="177" w="2102">
                  <a:moveTo>
                    <a:pt x="1005" y="0"/>
                  </a:moveTo>
                  <a:cubicBezTo>
                    <a:pt x="670" y="0"/>
                    <a:pt x="335" y="29"/>
                    <a:pt x="1" y="53"/>
                  </a:cubicBezTo>
                  <a:cubicBezTo>
                    <a:pt x="404" y="135"/>
                    <a:pt x="816" y="177"/>
                    <a:pt x="1228" y="177"/>
                  </a:cubicBezTo>
                  <a:cubicBezTo>
                    <a:pt x="1505" y="177"/>
                    <a:pt x="1782" y="158"/>
                    <a:pt x="2056" y="120"/>
                  </a:cubicBezTo>
                  <a:cubicBezTo>
                    <a:pt x="2072" y="117"/>
                    <a:pt x="2087" y="115"/>
                    <a:pt x="2102" y="112"/>
                  </a:cubicBezTo>
                  <a:cubicBezTo>
                    <a:pt x="1927" y="84"/>
                    <a:pt x="1755" y="56"/>
                    <a:pt x="1605" y="39"/>
                  </a:cubicBezTo>
                  <a:cubicBezTo>
                    <a:pt x="1406" y="11"/>
                    <a:pt x="1205" y="0"/>
                    <a:pt x="1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59"/>
            <p:cNvSpPr/>
            <p:nvPr/>
          </p:nvSpPr>
          <p:spPr>
            <a:xfrm>
              <a:off x="5907905" y="2741531"/>
              <a:ext cx="52682" cy="13509"/>
            </a:xfrm>
            <a:custGeom>
              <a:rect b="b" l="l" r="r" t="t"/>
              <a:pathLst>
                <a:path extrusionOk="0" h="389" w="1517">
                  <a:moveTo>
                    <a:pt x="1" y="0"/>
                  </a:moveTo>
                  <a:cubicBezTo>
                    <a:pt x="463" y="235"/>
                    <a:pt x="992" y="333"/>
                    <a:pt x="1482" y="385"/>
                  </a:cubicBezTo>
                  <a:lnTo>
                    <a:pt x="1517" y="389"/>
                  </a:lnTo>
                  <a:cubicBezTo>
                    <a:pt x="1395" y="331"/>
                    <a:pt x="1269" y="281"/>
                    <a:pt x="1141" y="238"/>
                  </a:cubicBezTo>
                  <a:cubicBezTo>
                    <a:pt x="773" y="106"/>
                    <a:pt x="386" y="55"/>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59"/>
            <p:cNvSpPr/>
            <p:nvPr/>
          </p:nvSpPr>
          <p:spPr>
            <a:xfrm>
              <a:off x="5929332" y="2718090"/>
              <a:ext cx="17919" cy="7710"/>
            </a:xfrm>
            <a:custGeom>
              <a:rect b="b" l="l" r="r" t="t"/>
              <a:pathLst>
                <a:path extrusionOk="0" h="222" w="516">
                  <a:moveTo>
                    <a:pt x="1" y="1"/>
                  </a:moveTo>
                  <a:cubicBezTo>
                    <a:pt x="149" y="120"/>
                    <a:pt x="328" y="194"/>
                    <a:pt x="516" y="221"/>
                  </a:cubicBezTo>
                  <a:cubicBezTo>
                    <a:pt x="361" y="112"/>
                    <a:pt x="185" y="43"/>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59"/>
            <p:cNvSpPr/>
            <p:nvPr/>
          </p:nvSpPr>
          <p:spPr>
            <a:xfrm>
              <a:off x="5915198" y="2772717"/>
              <a:ext cx="18475" cy="2674"/>
            </a:xfrm>
            <a:custGeom>
              <a:rect b="b" l="l" r="r" t="t"/>
              <a:pathLst>
                <a:path extrusionOk="0" h="77" w="532">
                  <a:moveTo>
                    <a:pt x="115" y="0"/>
                  </a:moveTo>
                  <a:cubicBezTo>
                    <a:pt x="77" y="0"/>
                    <a:pt x="39" y="2"/>
                    <a:pt x="1" y="5"/>
                  </a:cubicBezTo>
                  <a:cubicBezTo>
                    <a:pt x="116" y="54"/>
                    <a:pt x="239" y="77"/>
                    <a:pt x="363" y="77"/>
                  </a:cubicBezTo>
                  <a:cubicBezTo>
                    <a:pt x="419" y="77"/>
                    <a:pt x="475" y="72"/>
                    <a:pt x="531" y="63"/>
                  </a:cubicBezTo>
                  <a:cubicBezTo>
                    <a:pt x="397" y="20"/>
                    <a:pt x="256" y="0"/>
                    <a:pt x="1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59"/>
            <p:cNvSpPr/>
            <p:nvPr/>
          </p:nvSpPr>
          <p:spPr>
            <a:xfrm>
              <a:off x="6021429" y="2970941"/>
              <a:ext cx="30769" cy="63239"/>
            </a:xfrm>
            <a:custGeom>
              <a:rect b="b" l="l" r="r" t="t"/>
              <a:pathLst>
                <a:path extrusionOk="0" h="1821" w="886">
                  <a:moveTo>
                    <a:pt x="885" y="1"/>
                  </a:moveTo>
                  <a:lnTo>
                    <a:pt x="885" y="1"/>
                  </a:lnTo>
                  <a:cubicBezTo>
                    <a:pt x="446" y="555"/>
                    <a:pt x="232" y="1171"/>
                    <a:pt x="0" y="1821"/>
                  </a:cubicBezTo>
                  <a:cubicBezTo>
                    <a:pt x="206" y="1504"/>
                    <a:pt x="390" y="1171"/>
                    <a:pt x="557" y="832"/>
                  </a:cubicBezTo>
                  <a:cubicBezTo>
                    <a:pt x="668" y="596"/>
                    <a:pt x="782" y="286"/>
                    <a:pt x="8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59"/>
            <p:cNvSpPr/>
            <p:nvPr/>
          </p:nvSpPr>
          <p:spPr>
            <a:xfrm>
              <a:off x="6147663" y="2995980"/>
              <a:ext cx="6598" cy="72546"/>
            </a:xfrm>
            <a:custGeom>
              <a:rect b="b" l="l" r="r" t="t"/>
              <a:pathLst>
                <a:path extrusionOk="0" h="2089" w="190">
                  <a:moveTo>
                    <a:pt x="113" y="1"/>
                  </a:moveTo>
                  <a:cubicBezTo>
                    <a:pt x="109" y="16"/>
                    <a:pt x="106" y="33"/>
                    <a:pt x="104" y="48"/>
                  </a:cubicBezTo>
                  <a:cubicBezTo>
                    <a:pt x="43" y="383"/>
                    <a:pt x="2" y="723"/>
                    <a:pt x="1" y="1062"/>
                  </a:cubicBezTo>
                  <a:cubicBezTo>
                    <a:pt x="4" y="1406"/>
                    <a:pt x="46" y="1749"/>
                    <a:pt x="109" y="2088"/>
                  </a:cubicBezTo>
                  <a:cubicBezTo>
                    <a:pt x="159" y="1562"/>
                    <a:pt x="189" y="1032"/>
                    <a:pt x="150" y="502"/>
                  </a:cubicBezTo>
                  <a:cubicBezTo>
                    <a:pt x="141" y="335"/>
                    <a:pt x="129" y="168"/>
                    <a:pt x="1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59"/>
            <p:cNvSpPr/>
            <p:nvPr/>
          </p:nvSpPr>
          <p:spPr>
            <a:xfrm>
              <a:off x="6087168" y="2999730"/>
              <a:ext cx="11043" cy="46882"/>
            </a:xfrm>
            <a:custGeom>
              <a:rect b="b" l="l" r="r" t="t"/>
              <a:pathLst>
                <a:path extrusionOk="0" h="1350" w="318">
                  <a:moveTo>
                    <a:pt x="317" y="1"/>
                  </a:moveTo>
                  <a:lnTo>
                    <a:pt x="317" y="1"/>
                  </a:lnTo>
                  <a:cubicBezTo>
                    <a:pt x="126" y="425"/>
                    <a:pt x="28" y="887"/>
                    <a:pt x="0" y="1350"/>
                  </a:cubicBezTo>
                  <a:cubicBezTo>
                    <a:pt x="184" y="923"/>
                    <a:pt x="292" y="465"/>
                    <a:pt x="3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59"/>
            <p:cNvSpPr/>
            <p:nvPr/>
          </p:nvSpPr>
          <p:spPr>
            <a:xfrm>
              <a:off x="6112901" y="3019317"/>
              <a:ext cx="3820" cy="19343"/>
            </a:xfrm>
            <a:custGeom>
              <a:rect b="b" l="l" r="r" t="t"/>
              <a:pathLst>
                <a:path extrusionOk="0" h="557" w="110">
                  <a:moveTo>
                    <a:pt x="90" y="0"/>
                  </a:moveTo>
                  <a:lnTo>
                    <a:pt x="90" y="0"/>
                  </a:lnTo>
                  <a:cubicBezTo>
                    <a:pt x="19" y="176"/>
                    <a:pt x="1" y="369"/>
                    <a:pt x="29" y="556"/>
                  </a:cubicBezTo>
                  <a:cubicBezTo>
                    <a:pt x="83" y="376"/>
                    <a:pt x="110" y="189"/>
                    <a:pt x="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59"/>
            <p:cNvSpPr/>
            <p:nvPr/>
          </p:nvSpPr>
          <p:spPr>
            <a:xfrm>
              <a:off x="6062754" y="3003759"/>
              <a:ext cx="6911" cy="19864"/>
            </a:xfrm>
            <a:custGeom>
              <a:rect b="b" l="l" r="r" t="t"/>
              <a:pathLst>
                <a:path extrusionOk="0" h="572" w="199">
                  <a:moveTo>
                    <a:pt x="199" y="0"/>
                  </a:moveTo>
                  <a:lnTo>
                    <a:pt x="199" y="0"/>
                  </a:lnTo>
                  <a:cubicBezTo>
                    <a:pt x="81" y="169"/>
                    <a:pt x="16" y="367"/>
                    <a:pt x="1" y="572"/>
                  </a:cubicBezTo>
                  <a:cubicBezTo>
                    <a:pt x="106" y="397"/>
                    <a:pt x="174" y="202"/>
                    <a:pt x="1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59"/>
            <p:cNvSpPr/>
            <p:nvPr/>
          </p:nvSpPr>
          <p:spPr>
            <a:xfrm>
              <a:off x="5925928" y="2903014"/>
              <a:ext cx="62371" cy="34519"/>
            </a:xfrm>
            <a:custGeom>
              <a:rect b="b" l="l" r="r" t="t"/>
              <a:pathLst>
                <a:path extrusionOk="0" h="994" w="1796">
                  <a:moveTo>
                    <a:pt x="1796" y="0"/>
                  </a:moveTo>
                  <a:lnTo>
                    <a:pt x="1796" y="0"/>
                  </a:lnTo>
                  <a:cubicBezTo>
                    <a:pt x="1780" y="5"/>
                    <a:pt x="1766" y="8"/>
                    <a:pt x="1750" y="14"/>
                  </a:cubicBezTo>
                  <a:cubicBezTo>
                    <a:pt x="1103" y="206"/>
                    <a:pt x="510" y="549"/>
                    <a:pt x="1" y="994"/>
                  </a:cubicBezTo>
                  <a:cubicBezTo>
                    <a:pt x="498" y="792"/>
                    <a:pt x="1023" y="572"/>
                    <a:pt x="1480" y="237"/>
                  </a:cubicBezTo>
                  <a:cubicBezTo>
                    <a:pt x="1587" y="161"/>
                    <a:pt x="1691" y="83"/>
                    <a:pt x="17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59"/>
            <p:cNvSpPr/>
            <p:nvPr/>
          </p:nvSpPr>
          <p:spPr>
            <a:xfrm>
              <a:off x="5973540" y="2946285"/>
              <a:ext cx="37749" cy="38756"/>
            </a:xfrm>
            <a:custGeom>
              <a:rect b="b" l="l" r="r" t="t"/>
              <a:pathLst>
                <a:path extrusionOk="0" h="1116" w="1087">
                  <a:moveTo>
                    <a:pt x="1087" y="0"/>
                  </a:moveTo>
                  <a:lnTo>
                    <a:pt x="1087" y="0"/>
                  </a:lnTo>
                  <a:cubicBezTo>
                    <a:pt x="1077" y="7"/>
                    <a:pt x="1067" y="14"/>
                    <a:pt x="1057" y="22"/>
                  </a:cubicBezTo>
                  <a:cubicBezTo>
                    <a:pt x="858" y="170"/>
                    <a:pt x="660" y="322"/>
                    <a:pt x="474" y="508"/>
                  </a:cubicBezTo>
                  <a:cubicBezTo>
                    <a:pt x="298" y="695"/>
                    <a:pt x="144" y="902"/>
                    <a:pt x="0" y="1116"/>
                  </a:cubicBezTo>
                  <a:cubicBezTo>
                    <a:pt x="334" y="857"/>
                    <a:pt x="644" y="570"/>
                    <a:pt x="907" y="239"/>
                  </a:cubicBezTo>
                  <a:cubicBezTo>
                    <a:pt x="971" y="162"/>
                    <a:pt x="1030" y="83"/>
                    <a:pt x="10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59"/>
            <p:cNvSpPr/>
            <p:nvPr/>
          </p:nvSpPr>
          <p:spPr>
            <a:xfrm>
              <a:off x="6005523" y="2976880"/>
              <a:ext cx="10904" cy="13162"/>
            </a:xfrm>
            <a:custGeom>
              <a:rect b="b" l="l" r="r" t="t"/>
              <a:pathLst>
                <a:path extrusionOk="0" h="379" w="314">
                  <a:moveTo>
                    <a:pt x="313" y="1"/>
                  </a:moveTo>
                  <a:lnTo>
                    <a:pt x="313" y="1"/>
                  </a:lnTo>
                  <a:cubicBezTo>
                    <a:pt x="178" y="98"/>
                    <a:pt x="75" y="231"/>
                    <a:pt x="0" y="379"/>
                  </a:cubicBezTo>
                  <a:cubicBezTo>
                    <a:pt x="135" y="283"/>
                    <a:pt x="240" y="150"/>
                    <a:pt x="3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59"/>
            <p:cNvSpPr/>
            <p:nvPr/>
          </p:nvSpPr>
          <p:spPr>
            <a:xfrm>
              <a:off x="5963677" y="2938992"/>
              <a:ext cx="14586" cy="12155"/>
            </a:xfrm>
            <a:custGeom>
              <a:rect b="b" l="l" r="r" t="t"/>
              <a:pathLst>
                <a:path extrusionOk="0" h="350" w="420">
                  <a:moveTo>
                    <a:pt x="419" y="0"/>
                  </a:moveTo>
                  <a:lnTo>
                    <a:pt x="419" y="0"/>
                  </a:lnTo>
                  <a:cubicBezTo>
                    <a:pt x="248" y="71"/>
                    <a:pt x="102" y="193"/>
                    <a:pt x="0" y="349"/>
                  </a:cubicBezTo>
                  <a:cubicBezTo>
                    <a:pt x="148" y="267"/>
                    <a:pt x="356" y="109"/>
                    <a:pt x="4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59"/>
            <p:cNvSpPr/>
            <p:nvPr/>
          </p:nvSpPr>
          <p:spPr>
            <a:xfrm>
              <a:off x="5907557" y="2854604"/>
              <a:ext cx="52751" cy="13231"/>
            </a:xfrm>
            <a:custGeom>
              <a:rect b="b" l="l" r="r" t="t"/>
              <a:pathLst>
                <a:path extrusionOk="0" h="381" w="1519">
                  <a:moveTo>
                    <a:pt x="1518" y="1"/>
                  </a:moveTo>
                  <a:lnTo>
                    <a:pt x="1483" y="5"/>
                  </a:lnTo>
                  <a:cubicBezTo>
                    <a:pt x="993" y="53"/>
                    <a:pt x="464" y="148"/>
                    <a:pt x="0" y="381"/>
                  </a:cubicBezTo>
                  <a:cubicBezTo>
                    <a:pt x="386" y="328"/>
                    <a:pt x="773" y="278"/>
                    <a:pt x="1141" y="149"/>
                  </a:cubicBezTo>
                  <a:cubicBezTo>
                    <a:pt x="1270" y="108"/>
                    <a:pt x="1398" y="58"/>
                    <a:pt x="15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59"/>
            <p:cNvSpPr/>
            <p:nvPr/>
          </p:nvSpPr>
          <p:spPr>
            <a:xfrm>
              <a:off x="5928845" y="2883775"/>
              <a:ext cx="17989" cy="7640"/>
            </a:xfrm>
            <a:custGeom>
              <a:rect b="b" l="l" r="r" t="t"/>
              <a:pathLst>
                <a:path extrusionOk="0" h="220" w="518">
                  <a:moveTo>
                    <a:pt x="517" y="0"/>
                  </a:moveTo>
                  <a:cubicBezTo>
                    <a:pt x="329" y="27"/>
                    <a:pt x="150" y="101"/>
                    <a:pt x="0" y="219"/>
                  </a:cubicBezTo>
                  <a:cubicBezTo>
                    <a:pt x="185" y="178"/>
                    <a:pt x="361" y="109"/>
                    <a:pt x="5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59"/>
            <p:cNvSpPr/>
            <p:nvPr/>
          </p:nvSpPr>
          <p:spPr>
            <a:xfrm>
              <a:off x="5915024" y="2834080"/>
              <a:ext cx="18475" cy="2639"/>
            </a:xfrm>
            <a:custGeom>
              <a:rect b="b" l="l" r="r" t="t"/>
              <a:pathLst>
                <a:path extrusionOk="0" h="76" w="532">
                  <a:moveTo>
                    <a:pt x="361" y="0"/>
                  </a:moveTo>
                  <a:cubicBezTo>
                    <a:pt x="238" y="0"/>
                    <a:pt x="115" y="22"/>
                    <a:pt x="1" y="71"/>
                  </a:cubicBezTo>
                  <a:cubicBezTo>
                    <a:pt x="42" y="74"/>
                    <a:pt x="84" y="76"/>
                    <a:pt x="125" y="76"/>
                  </a:cubicBezTo>
                  <a:cubicBezTo>
                    <a:pt x="263" y="76"/>
                    <a:pt x="400" y="57"/>
                    <a:pt x="531" y="14"/>
                  </a:cubicBezTo>
                  <a:cubicBezTo>
                    <a:pt x="475" y="5"/>
                    <a:pt x="418" y="0"/>
                    <a:pt x="3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59"/>
            <p:cNvSpPr/>
            <p:nvPr/>
          </p:nvSpPr>
          <p:spPr>
            <a:xfrm>
              <a:off x="6250595" y="2576575"/>
              <a:ext cx="30734" cy="63274"/>
            </a:xfrm>
            <a:custGeom>
              <a:rect b="b" l="l" r="r" t="t"/>
              <a:pathLst>
                <a:path extrusionOk="0" h="1822" w="885">
                  <a:moveTo>
                    <a:pt x="884" y="1"/>
                  </a:moveTo>
                  <a:lnTo>
                    <a:pt x="884" y="1"/>
                  </a:lnTo>
                  <a:cubicBezTo>
                    <a:pt x="678" y="318"/>
                    <a:pt x="496" y="652"/>
                    <a:pt x="328" y="989"/>
                  </a:cubicBezTo>
                  <a:cubicBezTo>
                    <a:pt x="218" y="1225"/>
                    <a:pt x="104" y="1534"/>
                    <a:pt x="1" y="1822"/>
                  </a:cubicBezTo>
                  <a:cubicBezTo>
                    <a:pt x="439" y="1266"/>
                    <a:pt x="653" y="652"/>
                    <a:pt x="8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59"/>
            <p:cNvSpPr/>
            <p:nvPr/>
          </p:nvSpPr>
          <p:spPr>
            <a:xfrm>
              <a:off x="6204546" y="2564178"/>
              <a:ext cx="11078" cy="46882"/>
            </a:xfrm>
            <a:custGeom>
              <a:rect b="b" l="l" r="r" t="t"/>
              <a:pathLst>
                <a:path extrusionOk="0" h="1350" w="319">
                  <a:moveTo>
                    <a:pt x="318" y="0"/>
                  </a:moveTo>
                  <a:lnTo>
                    <a:pt x="318" y="0"/>
                  </a:lnTo>
                  <a:cubicBezTo>
                    <a:pt x="133" y="428"/>
                    <a:pt x="26" y="885"/>
                    <a:pt x="0" y="1350"/>
                  </a:cubicBezTo>
                  <a:cubicBezTo>
                    <a:pt x="192" y="924"/>
                    <a:pt x="290" y="464"/>
                    <a:pt x="3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59"/>
            <p:cNvSpPr/>
            <p:nvPr/>
          </p:nvSpPr>
          <p:spPr>
            <a:xfrm>
              <a:off x="6186036" y="2572130"/>
              <a:ext cx="3820" cy="19343"/>
            </a:xfrm>
            <a:custGeom>
              <a:rect b="b" l="l" r="r" t="t"/>
              <a:pathLst>
                <a:path extrusionOk="0" h="557" w="110">
                  <a:moveTo>
                    <a:pt x="81" y="0"/>
                  </a:moveTo>
                  <a:lnTo>
                    <a:pt x="81" y="0"/>
                  </a:lnTo>
                  <a:cubicBezTo>
                    <a:pt x="28" y="180"/>
                    <a:pt x="1" y="369"/>
                    <a:pt x="19" y="556"/>
                  </a:cubicBezTo>
                  <a:cubicBezTo>
                    <a:pt x="90" y="380"/>
                    <a:pt x="110" y="189"/>
                    <a:pt x="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59"/>
            <p:cNvSpPr/>
            <p:nvPr/>
          </p:nvSpPr>
          <p:spPr>
            <a:xfrm>
              <a:off x="6233127" y="2587133"/>
              <a:ext cx="6841" cy="19899"/>
            </a:xfrm>
            <a:custGeom>
              <a:rect b="b" l="l" r="r" t="t"/>
              <a:pathLst>
                <a:path extrusionOk="0" h="573" w="197">
                  <a:moveTo>
                    <a:pt x="197" y="1"/>
                  </a:moveTo>
                  <a:lnTo>
                    <a:pt x="197" y="1"/>
                  </a:lnTo>
                  <a:cubicBezTo>
                    <a:pt x="92" y="176"/>
                    <a:pt x="24" y="370"/>
                    <a:pt x="0" y="572"/>
                  </a:cubicBezTo>
                  <a:cubicBezTo>
                    <a:pt x="117" y="404"/>
                    <a:pt x="181" y="206"/>
                    <a:pt x="1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59"/>
            <p:cNvSpPr/>
            <p:nvPr/>
          </p:nvSpPr>
          <p:spPr>
            <a:xfrm>
              <a:off x="6314458" y="2673257"/>
              <a:ext cx="62336" cy="34554"/>
            </a:xfrm>
            <a:custGeom>
              <a:rect b="b" l="l" r="r" t="t"/>
              <a:pathLst>
                <a:path extrusionOk="0" h="995" w="1795">
                  <a:moveTo>
                    <a:pt x="1795" y="0"/>
                  </a:moveTo>
                  <a:cubicBezTo>
                    <a:pt x="1299" y="201"/>
                    <a:pt x="773" y="423"/>
                    <a:pt x="316" y="757"/>
                  </a:cubicBezTo>
                  <a:cubicBezTo>
                    <a:pt x="209" y="834"/>
                    <a:pt x="105" y="912"/>
                    <a:pt x="1" y="994"/>
                  </a:cubicBezTo>
                  <a:cubicBezTo>
                    <a:pt x="16" y="989"/>
                    <a:pt x="31" y="985"/>
                    <a:pt x="46" y="980"/>
                  </a:cubicBezTo>
                  <a:cubicBezTo>
                    <a:pt x="693" y="788"/>
                    <a:pt x="1287" y="444"/>
                    <a:pt x="17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59"/>
            <p:cNvSpPr/>
            <p:nvPr/>
          </p:nvSpPr>
          <p:spPr>
            <a:xfrm>
              <a:off x="6291434" y="2625715"/>
              <a:ext cx="37784" cy="38825"/>
            </a:xfrm>
            <a:custGeom>
              <a:rect b="b" l="l" r="r" t="t"/>
              <a:pathLst>
                <a:path extrusionOk="0" h="1118" w="1088">
                  <a:moveTo>
                    <a:pt x="1087" y="1"/>
                  </a:moveTo>
                  <a:lnTo>
                    <a:pt x="1087" y="1"/>
                  </a:lnTo>
                  <a:cubicBezTo>
                    <a:pt x="754" y="259"/>
                    <a:pt x="444" y="547"/>
                    <a:pt x="181" y="877"/>
                  </a:cubicBezTo>
                  <a:cubicBezTo>
                    <a:pt x="118" y="954"/>
                    <a:pt x="57" y="1035"/>
                    <a:pt x="1" y="1117"/>
                  </a:cubicBezTo>
                  <a:cubicBezTo>
                    <a:pt x="11" y="1109"/>
                    <a:pt x="20" y="1103"/>
                    <a:pt x="31" y="1096"/>
                  </a:cubicBezTo>
                  <a:cubicBezTo>
                    <a:pt x="230" y="947"/>
                    <a:pt x="428" y="795"/>
                    <a:pt x="613" y="608"/>
                  </a:cubicBezTo>
                  <a:cubicBezTo>
                    <a:pt x="790" y="422"/>
                    <a:pt x="944" y="215"/>
                    <a:pt x="10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59"/>
            <p:cNvSpPr/>
            <p:nvPr/>
          </p:nvSpPr>
          <p:spPr>
            <a:xfrm>
              <a:off x="6286329" y="2620714"/>
              <a:ext cx="10904" cy="13196"/>
            </a:xfrm>
            <a:custGeom>
              <a:rect b="b" l="l" r="r" t="t"/>
              <a:pathLst>
                <a:path extrusionOk="0" h="380" w="314">
                  <a:moveTo>
                    <a:pt x="314" y="1"/>
                  </a:moveTo>
                  <a:lnTo>
                    <a:pt x="314" y="1"/>
                  </a:lnTo>
                  <a:cubicBezTo>
                    <a:pt x="179" y="97"/>
                    <a:pt x="75" y="230"/>
                    <a:pt x="0" y="380"/>
                  </a:cubicBezTo>
                  <a:cubicBezTo>
                    <a:pt x="136" y="283"/>
                    <a:pt x="239" y="149"/>
                    <a:pt x="3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59"/>
            <p:cNvSpPr/>
            <p:nvPr/>
          </p:nvSpPr>
          <p:spPr>
            <a:xfrm>
              <a:off x="6324494" y="2659678"/>
              <a:ext cx="14586" cy="12155"/>
            </a:xfrm>
            <a:custGeom>
              <a:rect b="b" l="l" r="r" t="t"/>
              <a:pathLst>
                <a:path extrusionOk="0" h="350" w="420">
                  <a:moveTo>
                    <a:pt x="419" y="0"/>
                  </a:moveTo>
                  <a:lnTo>
                    <a:pt x="419" y="0"/>
                  </a:lnTo>
                  <a:cubicBezTo>
                    <a:pt x="273" y="82"/>
                    <a:pt x="64" y="239"/>
                    <a:pt x="0" y="349"/>
                  </a:cubicBezTo>
                  <a:cubicBezTo>
                    <a:pt x="171" y="278"/>
                    <a:pt x="319" y="156"/>
                    <a:pt x="4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59"/>
            <p:cNvSpPr/>
            <p:nvPr/>
          </p:nvSpPr>
          <p:spPr>
            <a:xfrm>
              <a:off x="6343525" y="2805604"/>
              <a:ext cx="72997" cy="6077"/>
            </a:xfrm>
            <a:custGeom>
              <a:rect b="b" l="l" r="r" t="t"/>
              <a:pathLst>
                <a:path extrusionOk="0" h="175" w="2102">
                  <a:moveTo>
                    <a:pt x="1066" y="0"/>
                  </a:moveTo>
                  <a:cubicBezTo>
                    <a:pt x="876" y="0"/>
                    <a:pt x="687" y="10"/>
                    <a:pt x="498" y="35"/>
                  </a:cubicBezTo>
                  <a:cubicBezTo>
                    <a:pt x="345" y="52"/>
                    <a:pt x="174" y="78"/>
                    <a:pt x="0" y="105"/>
                  </a:cubicBezTo>
                  <a:cubicBezTo>
                    <a:pt x="15" y="108"/>
                    <a:pt x="30" y="110"/>
                    <a:pt x="45" y="113"/>
                  </a:cubicBezTo>
                  <a:cubicBezTo>
                    <a:pt x="331" y="154"/>
                    <a:pt x="620" y="174"/>
                    <a:pt x="909" y="174"/>
                  </a:cubicBezTo>
                  <a:cubicBezTo>
                    <a:pt x="1309" y="174"/>
                    <a:pt x="1709" y="135"/>
                    <a:pt x="2101" y="58"/>
                  </a:cubicBezTo>
                  <a:cubicBezTo>
                    <a:pt x="1758" y="32"/>
                    <a:pt x="1411" y="0"/>
                    <a:pt x="10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59"/>
            <p:cNvSpPr/>
            <p:nvPr/>
          </p:nvSpPr>
          <p:spPr>
            <a:xfrm>
              <a:off x="6342449" y="2742955"/>
              <a:ext cx="52751" cy="13196"/>
            </a:xfrm>
            <a:custGeom>
              <a:rect b="b" l="l" r="r" t="t"/>
              <a:pathLst>
                <a:path extrusionOk="0" h="380" w="1519">
                  <a:moveTo>
                    <a:pt x="1518" y="1"/>
                  </a:moveTo>
                  <a:lnTo>
                    <a:pt x="1518" y="1"/>
                  </a:lnTo>
                  <a:cubicBezTo>
                    <a:pt x="1133" y="53"/>
                    <a:pt x="746" y="104"/>
                    <a:pt x="378" y="232"/>
                  </a:cubicBezTo>
                  <a:cubicBezTo>
                    <a:pt x="249" y="274"/>
                    <a:pt x="122" y="322"/>
                    <a:pt x="0" y="380"/>
                  </a:cubicBezTo>
                  <a:lnTo>
                    <a:pt x="35" y="376"/>
                  </a:lnTo>
                  <a:cubicBezTo>
                    <a:pt x="525" y="327"/>
                    <a:pt x="1055" y="233"/>
                    <a:pt x="15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59"/>
            <p:cNvSpPr/>
            <p:nvPr/>
          </p:nvSpPr>
          <p:spPr>
            <a:xfrm>
              <a:off x="6355957" y="2719375"/>
              <a:ext cx="17954" cy="7640"/>
            </a:xfrm>
            <a:custGeom>
              <a:rect b="b" l="l" r="r" t="t"/>
              <a:pathLst>
                <a:path extrusionOk="0" h="220" w="517">
                  <a:moveTo>
                    <a:pt x="516" y="1"/>
                  </a:moveTo>
                  <a:lnTo>
                    <a:pt x="516" y="1"/>
                  </a:lnTo>
                  <a:cubicBezTo>
                    <a:pt x="332" y="42"/>
                    <a:pt x="155" y="110"/>
                    <a:pt x="1" y="219"/>
                  </a:cubicBezTo>
                  <a:cubicBezTo>
                    <a:pt x="188" y="192"/>
                    <a:pt x="367" y="119"/>
                    <a:pt x="5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59"/>
            <p:cNvSpPr/>
            <p:nvPr/>
          </p:nvSpPr>
          <p:spPr>
            <a:xfrm>
              <a:off x="6369258" y="2774071"/>
              <a:ext cx="18475" cy="2639"/>
            </a:xfrm>
            <a:custGeom>
              <a:rect b="b" l="l" r="r" t="t"/>
              <a:pathLst>
                <a:path extrusionOk="0" h="76" w="532">
                  <a:moveTo>
                    <a:pt x="407" y="1"/>
                  </a:moveTo>
                  <a:cubicBezTo>
                    <a:pt x="270" y="1"/>
                    <a:pt x="133" y="20"/>
                    <a:pt x="1" y="62"/>
                  </a:cubicBezTo>
                  <a:cubicBezTo>
                    <a:pt x="57" y="71"/>
                    <a:pt x="113" y="76"/>
                    <a:pt x="170" y="76"/>
                  </a:cubicBezTo>
                  <a:cubicBezTo>
                    <a:pt x="293" y="76"/>
                    <a:pt x="417" y="54"/>
                    <a:pt x="531" y="6"/>
                  </a:cubicBezTo>
                  <a:cubicBezTo>
                    <a:pt x="490" y="2"/>
                    <a:pt x="448" y="1"/>
                    <a:pt x="4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59"/>
            <p:cNvSpPr/>
            <p:nvPr/>
          </p:nvSpPr>
          <p:spPr>
            <a:xfrm>
              <a:off x="6249587" y="2971497"/>
              <a:ext cx="30387" cy="63412"/>
            </a:xfrm>
            <a:custGeom>
              <a:rect b="b" l="l" r="r" t="t"/>
              <a:pathLst>
                <a:path extrusionOk="0" h="1826" w="875">
                  <a:moveTo>
                    <a:pt x="1" y="0"/>
                  </a:moveTo>
                  <a:cubicBezTo>
                    <a:pt x="103" y="289"/>
                    <a:pt x="216" y="599"/>
                    <a:pt x="324" y="834"/>
                  </a:cubicBezTo>
                  <a:cubicBezTo>
                    <a:pt x="489" y="1174"/>
                    <a:pt x="670" y="1507"/>
                    <a:pt x="874" y="1825"/>
                  </a:cubicBezTo>
                  <a:cubicBezTo>
                    <a:pt x="645" y="1174"/>
                    <a:pt x="436" y="557"/>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59"/>
            <p:cNvSpPr/>
            <p:nvPr/>
          </p:nvSpPr>
          <p:spPr>
            <a:xfrm>
              <a:off x="6203400" y="3000043"/>
              <a:ext cx="10800" cy="46952"/>
            </a:xfrm>
            <a:custGeom>
              <a:rect b="b" l="l" r="r" t="t"/>
              <a:pathLst>
                <a:path extrusionOk="0" h="1352" w="311">
                  <a:moveTo>
                    <a:pt x="0" y="0"/>
                  </a:moveTo>
                  <a:lnTo>
                    <a:pt x="0" y="0"/>
                  </a:lnTo>
                  <a:cubicBezTo>
                    <a:pt x="23" y="466"/>
                    <a:pt x="129" y="924"/>
                    <a:pt x="310" y="1351"/>
                  </a:cubicBezTo>
                  <a:cubicBezTo>
                    <a:pt x="284" y="886"/>
                    <a:pt x="189" y="426"/>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59"/>
            <p:cNvSpPr/>
            <p:nvPr/>
          </p:nvSpPr>
          <p:spPr>
            <a:xfrm>
              <a:off x="6184717" y="3019525"/>
              <a:ext cx="3785" cy="19343"/>
            </a:xfrm>
            <a:custGeom>
              <a:rect b="b" l="l" r="r" t="t"/>
              <a:pathLst>
                <a:path extrusionOk="0" h="557" w="109">
                  <a:moveTo>
                    <a:pt x="20" y="0"/>
                  </a:moveTo>
                  <a:lnTo>
                    <a:pt x="20" y="0"/>
                  </a:lnTo>
                  <a:cubicBezTo>
                    <a:pt x="1" y="189"/>
                    <a:pt x="27" y="376"/>
                    <a:pt x="79" y="556"/>
                  </a:cubicBezTo>
                  <a:cubicBezTo>
                    <a:pt x="109" y="370"/>
                    <a:pt x="91" y="177"/>
                    <a:pt x="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59"/>
            <p:cNvSpPr/>
            <p:nvPr/>
          </p:nvSpPr>
          <p:spPr>
            <a:xfrm>
              <a:off x="6231946" y="3004245"/>
              <a:ext cx="6772" cy="19899"/>
            </a:xfrm>
            <a:custGeom>
              <a:rect b="b" l="l" r="r" t="t"/>
              <a:pathLst>
                <a:path extrusionOk="0" h="573" w="195">
                  <a:moveTo>
                    <a:pt x="0" y="1"/>
                  </a:moveTo>
                  <a:cubicBezTo>
                    <a:pt x="24" y="202"/>
                    <a:pt x="91" y="397"/>
                    <a:pt x="195" y="572"/>
                  </a:cubicBezTo>
                  <a:cubicBezTo>
                    <a:pt x="180" y="367"/>
                    <a:pt x="117" y="16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59"/>
            <p:cNvSpPr/>
            <p:nvPr/>
          </p:nvSpPr>
          <p:spPr>
            <a:xfrm>
              <a:off x="6313903" y="2903952"/>
              <a:ext cx="62162" cy="34936"/>
            </a:xfrm>
            <a:custGeom>
              <a:rect b="b" l="l" r="r" t="t"/>
              <a:pathLst>
                <a:path extrusionOk="0" h="1006" w="1790">
                  <a:moveTo>
                    <a:pt x="0" y="1"/>
                  </a:moveTo>
                  <a:lnTo>
                    <a:pt x="0" y="1"/>
                  </a:lnTo>
                  <a:cubicBezTo>
                    <a:pt x="103" y="83"/>
                    <a:pt x="207" y="164"/>
                    <a:pt x="315" y="239"/>
                  </a:cubicBezTo>
                  <a:cubicBezTo>
                    <a:pt x="769" y="577"/>
                    <a:pt x="1294" y="802"/>
                    <a:pt x="1789" y="1005"/>
                  </a:cubicBezTo>
                  <a:cubicBezTo>
                    <a:pt x="1284" y="558"/>
                    <a:pt x="693" y="211"/>
                    <a:pt x="45" y="15"/>
                  </a:cubicBezTo>
                  <a:cubicBezTo>
                    <a:pt x="29" y="10"/>
                    <a:pt x="16" y="6"/>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59"/>
            <p:cNvSpPr/>
            <p:nvPr/>
          </p:nvSpPr>
          <p:spPr>
            <a:xfrm>
              <a:off x="6290670" y="2947014"/>
              <a:ext cx="37506" cy="39068"/>
            </a:xfrm>
            <a:custGeom>
              <a:rect b="b" l="l" r="r" t="t"/>
              <a:pathLst>
                <a:path extrusionOk="0" h="1125" w="1080">
                  <a:moveTo>
                    <a:pt x="0" y="1"/>
                  </a:moveTo>
                  <a:lnTo>
                    <a:pt x="0" y="1"/>
                  </a:lnTo>
                  <a:cubicBezTo>
                    <a:pt x="55" y="84"/>
                    <a:pt x="115" y="166"/>
                    <a:pt x="178" y="243"/>
                  </a:cubicBezTo>
                  <a:cubicBezTo>
                    <a:pt x="439" y="574"/>
                    <a:pt x="748" y="865"/>
                    <a:pt x="1079" y="1124"/>
                  </a:cubicBezTo>
                  <a:cubicBezTo>
                    <a:pt x="938" y="911"/>
                    <a:pt x="785" y="702"/>
                    <a:pt x="610" y="513"/>
                  </a:cubicBezTo>
                  <a:cubicBezTo>
                    <a:pt x="425" y="325"/>
                    <a:pt x="229" y="173"/>
                    <a:pt x="29" y="22"/>
                  </a:cubicBezTo>
                  <a:cubicBezTo>
                    <a:pt x="19" y="15"/>
                    <a:pt x="10" y="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59"/>
            <p:cNvSpPr/>
            <p:nvPr/>
          </p:nvSpPr>
          <p:spPr>
            <a:xfrm>
              <a:off x="6285357" y="2977644"/>
              <a:ext cx="10800" cy="13266"/>
            </a:xfrm>
            <a:custGeom>
              <a:rect b="b" l="l" r="r" t="t"/>
              <a:pathLst>
                <a:path extrusionOk="0" h="382" w="311">
                  <a:moveTo>
                    <a:pt x="1" y="0"/>
                  </a:moveTo>
                  <a:lnTo>
                    <a:pt x="1" y="0"/>
                  </a:lnTo>
                  <a:cubicBezTo>
                    <a:pt x="73" y="151"/>
                    <a:pt x="176" y="284"/>
                    <a:pt x="311" y="381"/>
                  </a:cubicBezTo>
                  <a:cubicBezTo>
                    <a:pt x="236" y="233"/>
                    <a:pt x="136" y="98"/>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59"/>
            <p:cNvSpPr/>
            <p:nvPr/>
          </p:nvSpPr>
          <p:spPr>
            <a:xfrm>
              <a:off x="6323626" y="2940068"/>
              <a:ext cx="14551" cy="12189"/>
            </a:xfrm>
            <a:custGeom>
              <a:rect b="b" l="l" r="r" t="t"/>
              <a:pathLst>
                <a:path extrusionOk="0" h="351" w="419">
                  <a:moveTo>
                    <a:pt x="1" y="0"/>
                  </a:moveTo>
                  <a:cubicBezTo>
                    <a:pt x="66" y="108"/>
                    <a:pt x="273" y="267"/>
                    <a:pt x="419" y="350"/>
                  </a:cubicBezTo>
                  <a:cubicBezTo>
                    <a:pt x="319" y="195"/>
                    <a:pt x="172" y="7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59"/>
            <p:cNvSpPr/>
            <p:nvPr/>
          </p:nvSpPr>
          <p:spPr>
            <a:xfrm>
              <a:off x="6342171" y="2855715"/>
              <a:ext cx="52612" cy="13544"/>
            </a:xfrm>
            <a:custGeom>
              <a:rect b="b" l="l" r="r" t="t"/>
              <a:pathLst>
                <a:path extrusionOk="0" h="390" w="1515">
                  <a:moveTo>
                    <a:pt x="0" y="1"/>
                  </a:moveTo>
                  <a:lnTo>
                    <a:pt x="0" y="1"/>
                  </a:lnTo>
                  <a:cubicBezTo>
                    <a:pt x="121" y="59"/>
                    <a:pt x="248" y="109"/>
                    <a:pt x="376" y="152"/>
                  </a:cubicBezTo>
                  <a:cubicBezTo>
                    <a:pt x="743" y="283"/>
                    <a:pt x="1130" y="334"/>
                    <a:pt x="1515" y="390"/>
                  </a:cubicBezTo>
                  <a:cubicBezTo>
                    <a:pt x="1053" y="154"/>
                    <a:pt x="523" y="56"/>
                    <a:pt x="34" y="5"/>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59"/>
            <p:cNvSpPr/>
            <p:nvPr/>
          </p:nvSpPr>
          <p:spPr>
            <a:xfrm>
              <a:off x="6355506" y="2884991"/>
              <a:ext cx="17919" cy="7710"/>
            </a:xfrm>
            <a:custGeom>
              <a:rect b="b" l="l" r="r" t="t"/>
              <a:pathLst>
                <a:path extrusionOk="0" h="222" w="516">
                  <a:moveTo>
                    <a:pt x="0" y="0"/>
                  </a:moveTo>
                  <a:lnTo>
                    <a:pt x="0" y="0"/>
                  </a:lnTo>
                  <a:cubicBezTo>
                    <a:pt x="155" y="109"/>
                    <a:pt x="332" y="179"/>
                    <a:pt x="515" y="222"/>
                  </a:cubicBezTo>
                  <a:cubicBezTo>
                    <a:pt x="368" y="101"/>
                    <a:pt x="189" y="27"/>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59"/>
            <p:cNvSpPr/>
            <p:nvPr/>
          </p:nvSpPr>
          <p:spPr>
            <a:xfrm>
              <a:off x="6369084" y="2835365"/>
              <a:ext cx="18440" cy="2709"/>
            </a:xfrm>
            <a:custGeom>
              <a:rect b="b" l="l" r="r" t="t"/>
              <a:pathLst>
                <a:path extrusionOk="0" h="78" w="531">
                  <a:moveTo>
                    <a:pt x="167" y="1"/>
                  </a:moveTo>
                  <a:cubicBezTo>
                    <a:pt x="111" y="1"/>
                    <a:pt x="56" y="5"/>
                    <a:pt x="0" y="14"/>
                  </a:cubicBezTo>
                  <a:cubicBezTo>
                    <a:pt x="137" y="58"/>
                    <a:pt x="279" y="78"/>
                    <a:pt x="420" y="78"/>
                  </a:cubicBezTo>
                  <a:cubicBezTo>
                    <a:pt x="457" y="78"/>
                    <a:pt x="494" y="76"/>
                    <a:pt x="531" y="74"/>
                  </a:cubicBezTo>
                  <a:cubicBezTo>
                    <a:pt x="415" y="24"/>
                    <a:pt x="291" y="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59"/>
            <p:cNvSpPr/>
            <p:nvPr/>
          </p:nvSpPr>
          <p:spPr>
            <a:xfrm>
              <a:off x="5975241" y="2628111"/>
              <a:ext cx="350956" cy="354429"/>
            </a:xfrm>
            <a:custGeom>
              <a:rect b="b" l="l" r="r" t="t"/>
              <a:pathLst>
                <a:path extrusionOk="0" h="10206" w="10106">
                  <a:moveTo>
                    <a:pt x="5010" y="113"/>
                  </a:moveTo>
                  <a:cubicBezTo>
                    <a:pt x="5351" y="113"/>
                    <a:pt x="5699" y="137"/>
                    <a:pt x="6047" y="174"/>
                  </a:cubicBezTo>
                  <a:cubicBezTo>
                    <a:pt x="6087" y="178"/>
                    <a:pt x="6132" y="184"/>
                    <a:pt x="6178" y="190"/>
                  </a:cubicBezTo>
                  <a:cubicBezTo>
                    <a:pt x="5609" y="199"/>
                    <a:pt x="5043" y="323"/>
                    <a:pt x="4519" y="544"/>
                  </a:cubicBezTo>
                  <a:cubicBezTo>
                    <a:pt x="4239" y="674"/>
                    <a:pt x="3974" y="839"/>
                    <a:pt x="3720" y="1016"/>
                  </a:cubicBezTo>
                  <a:cubicBezTo>
                    <a:pt x="3257" y="1351"/>
                    <a:pt x="2850" y="1773"/>
                    <a:pt x="2551" y="2260"/>
                  </a:cubicBezTo>
                  <a:cubicBezTo>
                    <a:pt x="2103" y="3007"/>
                    <a:pt x="1862" y="3868"/>
                    <a:pt x="1913" y="4740"/>
                  </a:cubicBezTo>
                  <a:cubicBezTo>
                    <a:pt x="1932" y="5118"/>
                    <a:pt x="2022" y="5492"/>
                    <a:pt x="2160" y="5844"/>
                  </a:cubicBezTo>
                  <a:cubicBezTo>
                    <a:pt x="2202" y="5948"/>
                    <a:pt x="2247" y="6053"/>
                    <a:pt x="2294" y="6154"/>
                  </a:cubicBezTo>
                  <a:cubicBezTo>
                    <a:pt x="2311" y="6185"/>
                    <a:pt x="2321" y="6228"/>
                    <a:pt x="2351" y="6249"/>
                  </a:cubicBezTo>
                  <a:cubicBezTo>
                    <a:pt x="2730" y="6955"/>
                    <a:pt x="3299" y="7575"/>
                    <a:pt x="4002" y="7970"/>
                  </a:cubicBezTo>
                  <a:cubicBezTo>
                    <a:pt x="4637" y="8317"/>
                    <a:pt x="5364" y="8499"/>
                    <a:pt x="6089" y="8499"/>
                  </a:cubicBezTo>
                  <a:cubicBezTo>
                    <a:pt x="6170" y="8499"/>
                    <a:pt x="6251" y="8496"/>
                    <a:pt x="6331" y="8492"/>
                  </a:cubicBezTo>
                  <a:cubicBezTo>
                    <a:pt x="7011" y="8442"/>
                    <a:pt x="7815" y="8181"/>
                    <a:pt x="8366" y="7760"/>
                  </a:cubicBezTo>
                  <a:cubicBezTo>
                    <a:pt x="8705" y="7529"/>
                    <a:pt x="8989" y="7233"/>
                    <a:pt x="9247" y="6916"/>
                  </a:cubicBezTo>
                  <a:cubicBezTo>
                    <a:pt x="9591" y="6499"/>
                    <a:pt x="9824" y="5993"/>
                    <a:pt x="9940" y="5467"/>
                  </a:cubicBezTo>
                  <a:cubicBezTo>
                    <a:pt x="9960" y="5373"/>
                    <a:pt x="9977" y="5278"/>
                    <a:pt x="9992" y="5184"/>
                  </a:cubicBezTo>
                  <a:lnTo>
                    <a:pt x="9992" y="5184"/>
                  </a:lnTo>
                  <a:cubicBezTo>
                    <a:pt x="10028" y="5641"/>
                    <a:pt x="9959" y="6125"/>
                    <a:pt x="9850" y="6584"/>
                  </a:cubicBezTo>
                  <a:cubicBezTo>
                    <a:pt x="9758" y="6943"/>
                    <a:pt x="9629" y="7218"/>
                    <a:pt x="9444" y="7543"/>
                  </a:cubicBezTo>
                  <a:cubicBezTo>
                    <a:pt x="9152" y="8058"/>
                    <a:pt x="8810" y="8470"/>
                    <a:pt x="8353" y="8866"/>
                  </a:cubicBezTo>
                  <a:cubicBezTo>
                    <a:pt x="7780" y="9368"/>
                    <a:pt x="7077" y="9739"/>
                    <a:pt x="6310" y="9907"/>
                  </a:cubicBezTo>
                  <a:cubicBezTo>
                    <a:pt x="5910" y="9994"/>
                    <a:pt x="5564" y="10049"/>
                    <a:pt x="5171" y="10049"/>
                  </a:cubicBezTo>
                  <a:cubicBezTo>
                    <a:pt x="5086" y="10049"/>
                    <a:pt x="4999" y="10046"/>
                    <a:pt x="4909" y="10041"/>
                  </a:cubicBezTo>
                  <a:cubicBezTo>
                    <a:pt x="4809" y="10035"/>
                    <a:pt x="4708" y="10025"/>
                    <a:pt x="4608" y="10018"/>
                  </a:cubicBezTo>
                  <a:cubicBezTo>
                    <a:pt x="4580" y="10018"/>
                    <a:pt x="4549" y="10010"/>
                    <a:pt x="4520" y="10010"/>
                  </a:cubicBezTo>
                  <a:cubicBezTo>
                    <a:pt x="4508" y="10010"/>
                    <a:pt x="4497" y="10011"/>
                    <a:pt x="4486" y="10015"/>
                  </a:cubicBezTo>
                  <a:cubicBezTo>
                    <a:pt x="4482" y="10017"/>
                    <a:pt x="4478" y="10019"/>
                    <a:pt x="4475" y="10022"/>
                  </a:cubicBezTo>
                  <a:cubicBezTo>
                    <a:pt x="3863" y="9937"/>
                    <a:pt x="3246" y="9757"/>
                    <a:pt x="2730" y="9487"/>
                  </a:cubicBezTo>
                  <a:cubicBezTo>
                    <a:pt x="1977" y="9106"/>
                    <a:pt x="1401" y="8526"/>
                    <a:pt x="966" y="7824"/>
                  </a:cubicBezTo>
                  <a:cubicBezTo>
                    <a:pt x="806" y="7558"/>
                    <a:pt x="655" y="7259"/>
                    <a:pt x="536" y="6987"/>
                  </a:cubicBezTo>
                  <a:cubicBezTo>
                    <a:pt x="546" y="6976"/>
                    <a:pt x="548" y="6959"/>
                    <a:pt x="538" y="6945"/>
                  </a:cubicBezTo>
                  <a:cubicBezTo>
                    <a:pt x="471" y="6797"/>
                    <a:pt x="413" y="6641"/>
                    <a:pt x="362" y="6482"/>
                  </a:cubicBezTo>
                  <a:cubicBezTo>
                    <a:pt x="355" y="6451"/>
                    <a:pt x="353" y="6416"/>
                    <a:pt x="336" y="6393"/>
                  </a:cubicBezTo>
                  <a:cubicBezTo>
                    <a:pt x="116" y="5640"/>
                    <a:pt x="85" y="4798"/>
                    <a:pt x="214" y="4072"/>
                  </a:cubicBezTo>
                  <a:cubicBezTo>
                    <a:pt x="517" y="2583"/>
                    <a:pt x="1504" y="1293"/>
                    <a:pt x="2862" y="605"/>
                  </a:cubicBezTo>
                  <a:cubicBezTo>
                    <a:pt x="3278" y="398"/>
                    <a:pt x="3829" y="220"/>
                    <a:pt x="4295" y="153"/>
                  </a:cubicBezTo>
                  <a:cubicBezTo>
                    <a:pt x="4529" y="125"/>
                    <a:pt x="4768" y="113"/>
                    <a:pt x="5010" y="113"/>
                  </a:cubicBezTo>
                  <a:close/>
                  <a:moveTo>
                    <a:pt x="4979" y="0"/>
                  </a:moveTo>
                  <a:cubicBezTo>
                    <a:pt x="4689" y="0"/>
                    <a:pt x="4399" y="17"/>
                    <a:pt x="4112" y="66"/>
                  </a:cubicBezTo>
                  <a:cubicBezTo>
                    <a:pt x="3657" y="155"/>
                    <a:pt x="3211" y="309"/>
                    <a:pt x="2790" y="503"/>
                  </a:cubicBezTo>
                  <a:cubicBezTo>
                    <a:pt x="1357" y="1235"/>
                    <a:pt x="296" y="2689"/>
                    <a:pt x="86" y="4289"/>
                  </a:cubicBezTo>
                  <a:cubicBezTo>
                    <a:pt x="1" y="4998"/>
                    <a:pt x="60" y="5725"/>
                    <a:pt x="258" y="6411"/>
                  </a:cubicBezTo>
                  <a:cubicBezTo>
                    <a:pt x="258" y="6416"/>
                    <a:pt x="258" y="6421"/>
                    <a:pt x="259" y="6426"/>
                  </a:cubicBezTo>
                  <a:cubicBezTo>
                    <a:pt x="276" y="6497"/>
                    <a:pt x="292" y="6568"/>
                    <a:pt x="312" y="6637"/>
                  </a:cubicBezTo>
                  <a:cubicBezTo>
                    <a:pt x="385" y="6926"/>
                    <a:pt x="521" y="7194"/>
                    <a:pt x="646" y="7465"/>
                  </a:cubicBezTo>
                  <a:cubicBezTo>
                    <a:pt x="1285" y="8909"/>
                    <a:pt x="2542" y="9815"/>
                    <a:pt x="4120" y="10108"/>
                  </a:cubicBezTo>
                  <a:cubicBezTo>
                    <a:pt x="4436" y="10165"/>
                    <a:pt x="4733" y="10203"/>
                    <a:pt x="5090" y="10205"/>
                  </a:cubicBezTo>
                  <a:cubicBezTo>
                    <a:pt x="5097" y="10206"/>
                    <a:pt x="5103" y="10206"/>
                    <a:pt x="5110" y="10206"/>
                  </a:cubicBezTo>
                  <a:cubicBezTo>
                    <a:pt x="5241" y="10206"/>
                    <a:pt x="5356" y="10196"/>
                    <a:pt x="5469" y="10183"/>
                  </a:cubicBezTo>
                  <a:cubicBezTo>
                    <a:pt x="5676" y="10168"/>
                    <a:pt x="5882" y="10140"/>
                    <a:pt x="6085" y="10100"/>
                  </a:cubicBezTo>
                  <a:cubicBezTo>
                    <a:pt x="6398" y="10042"/>
                    <a:pt x="6711" y="9972"/>
                    <a:pt x="7005" y="9849"/>
                  </a:cubicBezTo>
                  <a:cubicBezTo>
                    <a:pt x="7396" y="9697"/>
                    <a:pt x="7766" y="9498"/>
                    <a:pt x="8105" y="9249"/>
                  </a:cubicBezTo>
                  <a:cubicBezTo>
                    <a:pt x="8452" y="8983"/>
                    <a:pt x="8774" y="8679"/>
                    <a:pt x="9047" y="8336"/>
                  </a:cubicBezTo>
                  <a:cubicBezTo>
                    <a:pt x="9394" y="7913"/>
                    <a:pt x="9672" y="7430"/>
                    <a:pt x="9860" y="6916"/>
                  </a:cubicBezTo>
                  <a:cubicBezTo>
                    <a:pt x="9966" y="6615"/>
                    <a:pt x="10025" y="6298"/>
                    <a:pt x="10062" y="5982"/>
                  </a:cubicBezTo>
                  <a:cubicBezTo>
                    <a:pt x="10092" y="5718"/>
                    <a:pt x="10106" y="5452"/>
                    <a:pt x="10088" y="5185"/>
                  </a:cubicBezTo>
                  <a:cubicBezTo>
                    <a:pt x="10074" y="5065"/>
                    <a:pt x="10075" y="4936"/>
                    <a:pt x="10034" y="4822"/>
                  </a:cubicBezTo>
                  <a:cubicBezTo>
                    <a:pt x="10024" y="4809"/>
                    <a:pt x="10010" y="4803"/>
                    <a:pt x="9996" y="4803"/>
                  </a:cubicBezTo>
                  <a:cubicBezTo>
                    <a:pt x="9969" y="4803"/>
                    <a:pt x="9942" y="4825"/>
                    <a:pt x="9945" y="4855"/>
                  </a:cubicBezTo>
                  <a:cubicBezTo>
                    <a:pt x="9934" y="5077"/>
                    <a:pt x="9891" y="5277"/>
                    <a:pt x="9838" y="5511"/>
                  </a:cubicBezTo>
                  <a:cubicBezTo>
                    <a:pt x="9744" y="5862"/>
                    <a:pt x="9627" y="6142"/>
                    <a:pt x="9452" y="6457"/>
                  </a:cubicBezTo>
                  <a:cubicBezTo>
                    <a:pt x="9331" y="6651"/>
                    <a:pt x="9219" y="6795"/>
                    <a:pt x="9084" y="6953"/>
                  </a:cubicBezTo>
                  <a:cubicBezTo>
                    <a:pt x="8762" y="7332"/>
                    <a:pt x="8480" y="7582"/>
                    <a:pt x="8067" y="7823"/>
                  </a:cubicBezTo>
                  <a:cubicBezTo>
                    <a:pt x="7468" y="8172"/>
                    <a:pt x="6813" y="8351"/>
                    <a:pt x="6122" y="8351"/>
                  </a:cubicBezTo>
                  <a:cubicBezTo>
                    <a:pt x="5996" y="8351"/>
                    <a:pt x="5869" y="8345"/>
                    <a:pt x="5741" y="8333"/>
                  </a:cubicBezTo>
                  <a:cubicBezTo>
                    <a:pt x="4898" y="8264"/>
                    <a:pt x="3991" y="7921"/>
                    <a:pt x="3371" y="7325"/>
                  </a:cubicBezTo>
                  <a:cubicBezTo>
                    <a:pt x="2951" y="6934"/>
                    <a:pt x="2657" y="6533"/>
                    <a:pt x="2396" y="6020"/>
                  </a:cubicBezTo>
                  <a:cubicBezTo>
                    <a:pt x="2175" y="5541"/>
                    <a:pt x="2036" y="5018"/>
                    <a:pt x="2051" y="4472"/>
                  </a:cubicBezTo>
                  <a:cubicBezTo>
                    <a:pt x="2050" y="3844"/>
                    <a:pt x="2219" y="3188"/>
                    <a:pt x="2485" y="2645"/>
                  </a:cubicBezTo>
                  <a:cubicBezTo>
                    <a:pt x="2696" y="2207"/>
                    <a:pt x="2902" y="1927"/>
                    <a:pt x="3218" y="1595"/>
                  </a:cubicBezTo>
                  <a:cubicBezTo>
                    <a:pt x="3510" y="1288"/>
                    <a:pt x="3793" y="1067"/>
                    <a:pt x="4150" y="853"/>
                  </a:cubicBezTo>
                  <a:cubicBezTo>
                    <a:pt x="4446" y="668"/>
                    <a:pt x="4707" y="551"/>
                    <a:pt x="5041" y="457"/>
                  </a:cubicBezTo>
                  <a:cubicBezTo>
                    <a:pt x="5438" y="339"/>
                    <a:pt x="5789" y="287"/>
                    <a:pt x="6200" y="282"/>
                  </a:cubicBezTo>
                  <a:cubicBezTo>
                    <a:pt x="6217" y="282"/>
                    <a:pt x="6234" y="282"/>
                    <a:pt x="6251" y="282"/>
                  </a:cubicBezTo>
                  <a:cubicBezTo>
                    <a:pt x="6339" y="282"/>
                    <a:pt x="6429" y="284"/>
                    <a:pt x="6517" y="289"/>
                  </a:cubicBezTo>
                  <a:cubicBezTo>
                    <a:pt x="6572" y="291"/>
                    <a:pt x="6629" y="302"/>
                    <a:pt x="6685" y="302"/>
                  </a:cubicBezTo>
                  <a:cubicBezTo>
                    <a:pt x="6703" y="302"/>
                    <a:pt x="6721" y="301"/>
                    <a:pt x="6738" y="298"/>
                  </a:cubicBezTo>
                  <a:cubicBezTo>
                    <a:pt x="6762" y="294"/>
                    <a:pt x="6784" y="278"/>
                    <a:pt x="6785" y="252"/>
                  </a:cubicBezTo>
                  <a:cubicBezTo>
                    <a:pt x="6790" y="231"/>
                    <a:pt x="6777" y="211"/>
                    <a:pt x="6760" y="201"/>
                  </a:cubicBezTo>
                  <a:cubicBezTo>
                    <a:pt x="6428" y="108"/>
                    <a:pt x="6084" y="59"/>
                    <a:pt x="5740" y="31"/>
                  </a:cubicBezTo>
                  <a:cubicBezTo>
                    <a:pt x="5487" y="13"/>
                    <a:pt x="5233" y="0"/>
                    <a:pt x="49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59"/>
            <p:cNvSpPr/>
            <p:nvPr/>
          </p:nvSpPr>
          <p:spPr>
            <a:xfrm>
              <a:off x="6081056" y="2862418"/>
              <a:ext cx="225590" cy="86506"/>
            </a:xfrm>
            <a:custGeom>
              <a:rect b="b" l="l" r="r" t="t"/>
              <a:pathLst>
                <a:path extrusionOk="0" h="2491" w="6496">
                  <a:moveTo>
                    <a:pt x="235" y="1401"/>
                  </a:moveTo>
                  <a:cubicBezTo>
                    <a:pt x="236" y="1401"/>
                    <a:pt x="236" y="1401"/>
                    <a:pt x="237" y="1402"/>
                  </a:cubicBezTo>
                  <a:lnTo>
                    <a:pt x="237" y="1402"/>
                  </a:lnTo>
                  <a:cubicBezTo>
                    <a:pt x="236" y="1401"/>
                    <a:pt x="236" y="1401"/>
                    <a:pt x="235" y="1401"/>
                  </a:cubicBezTo>
                  <a:close/>
                  <a:moveTo>
                    <a:pt x="6494" y="1"/>
                  </a:moveTo>
                  <a:cubicBezTo>
                    <a:pt x="6489" y="1"/>
                    <a:pt x="6428" y="76"/>
                    <a:pt x="6409" y="94"/>
                  </a:cubicBezTo>
                  <a:cubicBezTo>
                    <a:pt x="5758" y="841"/>
                    <a:pt x="5312" y="1082"/>
                    <a:pt x="4698" y="1325"/>
                  </a:cubicBezTo>
                  <a:cubicBezTo>
                    <a:pt x="4478" y="1416"/>
                    <a:pt x="3984" y="1635"/>
                    <a:pt x="3386" y="1736"/>
                  </a:cubicBezTo>
                  <a:cubicBezTo>
                    <a:pt x="3251" y="1760"/>
                    <a:pt x="2947" y="1790"/>
                    <a:pt x="2630" y="1790"/>
                  </a:cubicBezTo>
                  <a:cubicBezTo>
                    <a:pt x="2594" y="1790"/>
                    <a:pt x="2558" y="1790"/>
                    <a:pt x="2522" y="1789"/>
                  </a:cubicBezTo>
                  <a:cubicBezTo>
                    <a:pt x="2177" y="1774"/>
                    <a:pt x="2074" y="1758"/>
                    <a:pt x="1804" y="1707"/>
                  </a:cubicBezTo>
                  <a:cubicBezTo>
                    <a:pt x="1131" y="1556"/>
                    <a:pt x="563" y="1229"/>
                    <a:pt x="0" y="804"/>
                  </a:cubicBezTo>
                  <a:lnTo>
                    <a:pt x="0" y="804"/>
                  </a:lnTo>
                  <a:cubicBezTo>
                    <a:pt x="241" y="1040"/>
                    <a:pt x="496" y="1265"/>
                    <a:pt x="780" y="1448"/>
                  </a:cubicBezTo>
                  <a:cubicBezTo>
                    <a:pt x="1159" y="1679"/>
                    <a:pt x="1571" y="1867"/>
                    <a:pt x="2006" y="1960"/>
                  </a:cubicBezTo>
                  <a:cubicBezTo>
                    <a:pt x="2175" y="1995"/>
                    <a:pt x="2345" y="2021"/>
                    <a:pt x="2516" y="2036"/>
                  </a:cubicBezTo>
                  <a:cubicBezTo>
                    <a:pt x="2216" y="2024"/>
                    <a:pt x="1922" y="1990"/>
                    <a:pt x="1685" y="1936"/>
                  </a:cubicBezTo>
                  <a:cubicBezTo>
                    <a:pt x="1208" y="1842"/>
                    <a:pt x="782" y="1681"/>
                    <a:pt x="361" y="1468"/>
                  </a:cubicBezTo>
                  <a:cubicBezTo>
                    <a:pt x="319" y="1445"/>
                    <a:pt x="277" y="1424"/>
                    <a:pt x="237" y="1402"/>
                  </a:cubicBezTo>
                  <a:lnTo>
                    <a:pt x="237" y="1402"/>
                  </a:lnTo>
                  <a:cubicBezTo>
                    <a:pt x="240" y="1404"/>
                    <a:pt x="243" y="1406"/>
                    <a:pt x="245" y="1408"/>
                  </a:cubicBezTo>
                  <a:cubicBezTo>
                    <a:pt x="584" y="1663"/>
                    <a:pt x="952" y="1881"/>
                    <a:pt x="1351" y="2029"/>
                  </a:cubicBezTo>
                  <a:cubicBezTo>
                    <a:pt x="1717" y="2158"/>
                    <a:pt x="2053" y="2228"/>
                    <a:pt x="2402" y="2258"/>
                  </a:cubicBezTo>
                  <a:cubicBezTo>
                    <a:pt x="2375" y="2258"/>
                    <a:pt x="2348" y="2258"/>
                    <a:pt x="2321" y="2258"/>
                  </a:cubicBezTo>
                  <a:cubicBezTo>
                    <a:pt x="1676" y="2258"/>
                    <a:pt x="1066" y="2160"/>
                    <a:pt x="488" y="1825"/>
                  </a:cubicBezTo>
                  <a:lnTo>
                    <a:pt x="488" y="1825"/>
                  </a:lnTo>
                  <a:cubicBezTo>
                    <a:pt x="1067" y="2284"/>
                    <a:pt x="1819" y="2465"/>
                    <a:pt x="2546" y="2487"/>
                  </a:cubicBezTo>
                  <a:cubicBezTo>
                    <a:pt x="2607" y="2490"/>
                    <a:pt x="2668" y="2491"/>
                    <a:pt x="2729" y="2491"/>
                  </a:cubicBezTo>
                  <a:cubicBezTo>
                    <a:pt x="3494" y="2491"/>
                    <a:pt x="4261" y="2312"/>
                    <a:pt x="4955" y="1985"/>
                  </a:cubicBezTo>
                  <a:cubicBezTo>
                    <a:pt x="5224" y="1851"/>
                    <a:pt x="5630" y="1524"/>
                    <a:pt x="5750" y="1381"/>
                  </a:cubicBezTo>
                  <a:lnTo>
                    <a:pt x="5750" y="1381"/>
                  </a:lnTo>
                  <a:cubicBezTo>
                    <a:pt x="5432" y="1613"/>
                    <a:pt x="5099" y="1805"/>
                    <a:pt x="4754" y="1914"/>
                  </a:cubicBezTo>
                  <a:cubicBezTo>
                    <a:pt x="4725" y="1923"/>
                    <a:pt x="4697" y="1932"/>
                    <a:pt x="4667" y="1942"/>
                  </a:cubicBezTo>
                  <a:cubicBezTo>
                    <a:pt x="5318" y="1670"/>
                    <a:pt x="5835" y="1156"/>
                    <a:pt x="6243" y="590"/>
                  </a:cubicBezTo>
                  <a:lnTo>
                    <a:pt x="6243" y="590"/>
                  </a:lnTo>
                  <a:cubicBezTo>
                    <a:pt x="5809" y="1043"/>
                    <a:pt x="5365" y="1421"/>
                    <a:pt x="4787" y="1672"/>
                  </a:cubicBezTo>
                  <a:cubicBezTo>
                    <a:pt x="4765" y="1685"/>
                    <a:pt x="4538" y="1770"/>
                    <a:pt x="4343" y="1831"/>
                  </a:cubicBezTo>
                  <a:cubicBezTo>
                    <a:pt x="4806" y="1674"/>
                    <a:pt x="5159" y="1460"/>
                    <a:pt x="5437" y="1226"/>
                  </a:cubicBezTo>
                  <a:cubicBezTo>
                    <a:pt x="5857" y="898"/>
                    <a:pt x="6188" y="477"/>
                    <a:pt x="6475" y="31"/>
                  </a:cubicBezTo>
                  <a:cubicBezTo>
                    <a:pt x="6490" y="9"/>
                    <a:pt x="6495" y="1"/>
                    <a:pt x="64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59"/>
            <p:cNvSpPr/>
            <p:nvPr/>
          </p:nvSpPr>
          <p:spPr>
            <a:xfrm>
              <a:off x="6113630" y="2924337"/>
              <a:ext cx="155649" cy="41048"/>
            </a:xfrm>
            <a:custGeom>
              <a:rect b="b" l="l" r="r" t="t"/>
              <a:pathLst>
                <a:path extrusionOk="0" h="1182" w="4482">
                  <a:moveTo>
                    <a:pt x="4481" y="1"/>
                  </a:moveTo>
                  <a:lnTo>
                    <a:pt x="4481" y="1"/>
                  </a:lnTo>
                  <a:cubicBezTo>
                    <a:pt x="4307" y="125"/>
                    <a:pt x="4106" y="208"/>
                    <a:pt x="3912" y="294"/>
                  </a:cubicBezTo>
                  <a:cubicBezTo>
                    <a:pt x="3572" y="443"/>
                    <a:pt x="3093" y="581"/>
                    <a:pt x="2681" y="646"/>
                  </a:cubicBezTo>
                  <a:cubicBezTo>
                    <a:pt x="2304" y="698"/>
                    <a:pt x="1745" y="744"/>
                    <a:pt x="1240" y="744"/>
                  </a:cubicBezTo>
                  <a:cubicBezTo>
                    <a:pt x="1134" y="744"/>
                    <a:pt x="1031" y="742"/>
                    <a:pt x="932" y="737"/>
                  </a:cubicBezTo>
                  <a:cubicBezTo>
                    <a:pt x="595" y="720"/>
                    <a:pt x="387" y="690"/>
                    <a:pt x="60" y="618"/>
                  </a:cubicBezTo>
                  <a:cubicBezTo>
                    <a:pt x="45" y="616"/>
                    <a:pt x="9" y="605"/>
                    <a:pt x="3" y="605"/>
                  </a:cubicBezTo>
                  <a:cubicBezTo>
                    <a:pt x="0" y="605"/>
                    <a:pt x="4" y="607"/>
                    <a:pt x="19" y="614"/>
                  </a:cubicBezTo>
                  <a:cubicBezTo>
                    <a:pt x="219" y="713"/>
                    <a:pt x="426" y="795"/>
                    <a:pt x="642" y="854"/>
                  </a:cubicBezTo>
                  <a:cubicBezTo>
                    <a:pt x="982" y="941"/>
                    <a:pt x="1322" y="976"/>
                    <a:pt x="1679" y="976"/>
                  </a:cubicBezTo>
                  <a:cubicBezTo>
                    <a:pt x="1534" y="984"/>
                    <a:pt x="1388" y="988"/>
                    <a:pt x="1243" y="988"/>
                  </a:cubicBezTo>
                  <a:cubicBezTo>
                    <a:pt x="898" y="988"/>
                    <a:pt x="554" y="964"/>
                    <a:pt x="224" y="903"/>
                  </a:cubicBezTo>
                  <a:lnTo>
                    <a:pt x="224" y="903"/>
                  </a:lnTo>
                  <a:cubicBezTo>
                    <a:pt x="706" y="1079"/>
                    <a:pt x="1219" y="1170"/>
                    <a:pt x="1732" y="1181"/>
                  </a:cubicBezTo>
                  <a:cubicBezTo>
                    <a:pt x="2305" y="1176"/>
                    <a:pt x="2869" y="1037"/>
                    <a:pt x="3392" y="805"/>
                  </a:cubicBezTo>
                  <a:cubicBezTo>
                    <a:pt x="3468" y="773"/>
                    <a:pt x="3549" y="741"/>
                    <a:pt x="3623" y="711"/>
                  </a:cubicBezTo>
                  <a:lnTo>
                    <a:pt x="3623" y="711"/>
                  </a:lnTo>
                  <a:cubicBezTo>
                    <a:pt x="3515" y="733"/>
                    <a:pt x="3406" y="754"/>
                    <a:pt x="3297" y="776"/>
                  </a:cubicBezTo>
                  <a:cubicBezTo>
                    <a:pt x="3060" y="829"/>
                    <a:pt x="2844" y="866"/>
                    <a:pt x="2626" y="895"/>
                  </a:cubicBezTo>
                  <a:cubicBezTo>
                    <a:pt x="3308" y="764"/>
                    <a:pt x="3965" y="467"/>
                    <a:pt x="44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59"/>
            <p:cNvSpPr/>
            <p:nvPr/>
          </p:nvSpPr>
          <p:spPr>
            <a:xfrm>
              <a:off x="6141794" y="2963336"/>
              <a:ext cx="69247" cy="7883"/>
            </a:xfrm>
            <a:custGeom>
              <a:rect b="b" l="l" r="r" t="t"/>
              <a:pathLst>
                <a:path extrusionOk="0" h="227" w="1994">
                  <a:moveTo>
                    <a:pt x="1994" y="0"/>
                  </a:moveTo>
                  <a:lnTo>
                    <a:pt x="1994" y="0"/>
                  </a:lnTo>
                  <a:cubicBezTo>
                    <a:pt x="1946" y="10"/>
                    <a:pt x="1899" y="15"/>
                    <a:pt x="1851" y="20"/>
                  </a:cubicBezTo>
                  <a:cubicBezTo>
                    <a:pt x="1236" y="67"/>
                    <a:pt x="618" y="76"/>
                    <a:pt x="1" y="101"/>
                  </a:cubicBezTo>
                  <a:cubicBezTo>
                    <a:pt x="334" y="170"/>
                    <a:pt x="672" y="226"/>
                    <a:pt x="1011" y="226"/>
                  </a:cubicBezTo>
                  <a:cubicBezTo>
                    <a:pt x="1017" y="226"/>
                    <a:pt x="1024" y="226"/>
                    <a:pt x="1030" y="226"/>
                  </a:cubicBezTo>
                  <a:cubicBezTo>
                    <a:pt x="1329" y="213"/>
                    <a:pt x="1628" y="151"/>
                    <a:pt x="1906" y="37"/>
                  </a:cubicBezTo>
                  <a:cubicBezTo>
                    <a:pt x="1936" y="25"/>
                    <a:pt x="1965" y="14"/>
                    <a:pt x="19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59"/>
            <p:cNvSpPr/>
            <p:nvPr/>
          </p:nvSpPr>
          <p:spPr>
            <a:xfrm>
              <a:off x="5986528" y="2638668"/>
              <a:ext cx="148981" cy="332724"/>
            </a:xfrm>
            <a:custGeom>
              <a:rect b="b" l="l" r="r" t="t"/>
              <a:pathLst>
                <a:path extrusionOk="0" h="9581" w="4290">
                  <a:moveTo>
                    <a:pt x="4290" y="1"/>
                  </a:moveTo>
                  <a:lnTo>
                    <a:pt x="4290" y="1"/>
                  </a:lnTo>
                  <a:cubicBezTo>
                    <a:pt x="3594" y="171"/>
                    <a:pt x="3027" y="659"/>
                    <a:pt x="2551" y="1175"/>
                  </a:cubicBezTo>
                  <a:cubicBezTo>
                    <a:pt x="2477" y="1256"/>
                    <a:pt x="2405" y="1339"/>
                    <a:pt x="2335" y="1427"/>
                  </a:cubicBezTo>
                  <a:cubicBezTo>
                    <a:pt x="2636" y="981"/>
                    <a:pt x="2981" y="595"/>
                    <a:pt x="3419" y="212"/>
                  </a:cubicBezTo>
                  <a:cubicBezTo>
                    <a:pt x="3457" y="180"/>
                    <a:pt x="3496" y="148"/>
                    <a:pt x="3534" y="116"/>
                  </a:cubicBezTo>
                  <a:lnTo>
                    <a:pt x="3534" y="116"/>
                  </a:lnTo>
                  <a:cubicBezTo>
                    <a:pt x="3518" y="123"/>
                    <a:pt x="3504" y="132"/>
                    <a:pt x="3488" y="140"/>
                  </a:cubicBezTo>
                  <a:cubicBezTo>
                    <a:pt x="2993" y="415"/>
                    <a:pt x="2536" y="770"/>
                    <a:pt x="2174" y="1208"/>
                  </a:cubicBezTo>
                  <a:cubicBezTo>
                    <a:pt x="1980" y="1440"/>
                    <a:pt x="1818" y="1697"/>
                    <a:pt x="1683" y="1967"/>
                  </a:cubicBezTo>
                  <a:cubicBezTo>
                    <a:pt x="1906" y="1456"/>
                    <a:pt x="2204" y="960"/>
                    <a:pt x="2589" y="507"/>
                  </a:cubicBezTo>
                  <a:lnTo>
                    <a:pt x="2589" y="507"/>
                  </a:lnTo>
                  <a:cubicBezTo>
                    <a:pt x="1724" y="1266"/>
                    <a:pt x="1169" y="2266"/>
                    <a:pt x="965" y="3399"/>
                  </a:cubicBezTo>
                  <a:cubicBezTo>
                    <a:pt x="955" y="3468"/>
                    <a:pt x="945" y="3536"/>
                    <a:pt x="936" y="3605"/>
                  </a:cubicBezTo>
                  <a:cubicBezTo>
                    <a:pt x="943" y="3523"/>
                    <a:pt x="950" y="3440"/>
                    <a:pt x="959" y="3360"/>
                  </a:cubicBezTo>
                  <a:cubicBezTo>
                    <a:pt x="984" y="3151"/>
                    <a:pt x="1000" y="3013"/>
                    <a:pt x="1075" y="2735"/>
                  </a:cubicBezTo>
                  <a:cubicBezTo>
                    <a:pt x="1132" y="2524"/>
                    <a:pt x="1242" y="2271"/>
                    <a:pt x="1292" y="2153"/>
                  </a:cubicBezTo>
                  <a:cubicBezTo>
                    <a:pt x="1370" y="1970"/>
                    <a:pt x="1599" y="1460"/>
                    <a:pt x="1758" y="1188"/>
                  </a:cubicBezTo>
                  <a:cubicBezTo>
                    <a:pt x="1779" y="1151"/>
                    <a:pt x="1802" y="1113"/>
                    <a:pt x="1823" y="1076"/>
                  </a:cubicBezTo>
                  <a:lnTo>
                    <a:pt x="1823" y="1076"/>
                  </a:lnTo>
                  <a:cubicBezTo>
                    <a:pt x="1812" y="1089"/>
                    <a:pt x="1799" y="1100"/>
                    <a:pt x="1788" y="1113"/>
                  </a:cubicBezTo>
                  <a:cubicBezTo>
                    <a:pt x="1536" y="1375"/>
                    <a:pt x="1320" y="1669"/>
                    <a:pt x="1133" y="1981"/>
                  </a:cubicBezTo>
                  <a:cubicBezTo>
                    <a:pt x="1003" y="2201"/>
                    <a:pt x="875" y="2425"/>
                    <a:pt x="784" y="2666"/>
                  </a:cubicBezTo>
                  <a:cubicBezTo>
                    <a:pt x="636" y="3061"/>
                    <a:pt x="597" y="3487"/>
                    <a:pt x="581" y="3906"/>
                  </a:cubicBezTo>
                  <a:cubicBezTo>
                    <a:pt x="567" y="4328"/>
                    <a:pt x="589" y="4754"/>
                    <a:pt x="658" y="5172"/>
                  </a:cubicBezTo>
                  <a:cubicBezTo>
                    <a:pt x="522" y="4503"/>
                    <a:pt x="502" y="3809"/>
                    <a:pt x="592" y="3182"/>
                  </a:cubicBezTo>
                  <a:cubicBezTo>
                    <a:pt x="659" y="2728"/>
                    <a:pt x="797" y="2286"/>
                    <a:pt x="954" y="1855"/>
                  </a:cubicBezTo>
                  <a:lnTo>
                    <a:pt x="954" y="1855"/>
                  </a:lnTo>
                  <a:cubicBezTo>
                    <a:pt x="716" y="2286"/>
                    <a:pt x="506" y="2739"/>
                    <a:pt x="399" y="3222"/>
                  </a:cubicBezTo>
                  <a:cubicBezTo>
                    <a:pt x="335" y="3506"/>
                    <a:pt x="303" y="3795"/>
                    <a:pt x="295" y="4085"/>
                  </a:cubicBezTo>
                  <a:cubicBezTo>
                    <a:pt x="282" y="3707"/>
                    <a:pt x="295" y="3308"/>
                    <a:pt x="339" y="2880"/>
                  </a:cubicBezTo>
                  <a:cubicBezTo>
                    <a:pt x="342" y="2842"/>
                    <a:pt x="346" y="2805"/>
                    <a:pt x="351" y="2768"/>
                  </a:cubicBezTo>
                  <a:lnTo>
                    <a:pt x="351" y="2768"/>
                  </a:lnTo>
                  <a:cubicBezTo>
                    <a:pt x="345" y="2787"/>
                    <a:pt x="339" y="2805"/>
                    <a:pt x="332" y="2824"/>
                  </a:cubicBezTo>
                  <a:cubicBezTo>
                    <a:pt x="136" y="3427"/>
                    <a:pt x="42" y="3961"/>
                    <a:pt x="18" y="4534"/>
                  </a:cubicBezTo>
                  <a:cubicBezTo>
                    <a:pt x="0" y="6031"/>
                    <a:pt x="741" y="7634"/>
                    <a:pt x="1853" y="8629"/>
                  </a:cubicBezTo>
                  <a:cubicBezTo>
                    <a:pt x="2478" y="9170"/>
                    <a:pt x="3387" y="9519"/>
                    <a:pt x="4211" y="9580"/>
                  </a:cubicBezTo>
                  <a:cubicBezTo>
                    <a:pt x="3550" y="9436"/>
                    <a:pt x="2981" y="9133"/>
                    <a:pt x="2430" y="8730"/>
                  </a:cubicBezTo>
                  <a:cubicBezTo>
                    <a:pt x="2390" y="8697"/>
                    <a:pt x="2344" y="8661"/>
                    <a:pt x="2301" y="8623"/>
                  </a:cubicBezTo>
                  <a:lnTo>
                    <a:pt x="2301" y="8623"/>
                  </a:lnTo>
                  <a:cubicBezTo>
                    <a:pt x="2503" y="8750"/>
                    <a:pt x="2714" y="8863"/>
                    <a:pt x="2932" y="8959"/>
                  </a:cubicBezTo>
                  <a:cubicBezTo>
                    <a:pt x="3140" y="9050"/>
                    <a:pt x="3358" y="9116"/>
                    <a:pt x="3572" y="9186"/>
                  </a:cubicBezTo>
                  <a:cubicBezTo>
                    <a:pt x="3589" y="9191"/>
                    <a:pt x="3606" y="9198"/>
                    <a:pt x="3622" y="9203"/>
                  </a:cubicBezTo>
                  <a:cubicBezTo>
                    <a:pt x="3574" y="9179"/>
                    <a:pt x="3526" y="9153"/>
                    <a:pt x="3478" y="9127"/>
                  </a:cubicBezTo>
                  <a:cubicBezTo>
                    <a:pt x="3189" y="8977"/>
                    <a:pt x="2807" y="8706"/>
                    <a:pt x="2697" y="8611"/>
                  </a:cubicBezTo>
                  <a:cubicBezTo>
                    <a:pt x="2432" y="8406"/>
                    <a:pt x="2178" y="8185"/>
                    <a:pt x="1958" y="7931"/>
                  </a:cubicBezTo>
                  <a:cubicBezTo>
                    <a:pt x="1745" y="7698"/>
                    <a:pt x="1562" y="7442"/>
                    <a:pt x="1403" y="7166"/>
                  </a:cubicBezTo>
                  <a:lnTo>
                    <a:pt x="1403" y="7166"/>
                  </a:lnTo>
                  <a:cubicBezTo>
                    <a:pt x="1885" y="7896"/>
                    <a:pt x="2555" y="8410"/>
                    <a:pt x="3444" y="8733"/>
                  </a:cubicBezTo>
                  <a:cubicBezTo>
                    <a:pt x="2334" y="8146"/>
                    <a:pt x="1601" y="7286"/>
                    <a:pt x="1223" y="6204"/>
                  </a:cubicBezTo>
                  <a:cubicBezTo>
                    <a:pt x="1171" y="6049"/>
                    <a:pt x="1129" y="5894"/>
                    <a:pt x="1094" y="5749"/>
                  </a:cubicBezTo>
                  <a:lnTo>
                    <a:pt x="1094" y="5749"/>
                  </a:lnTo>
                  <a:cubicBezTo>
                    <a:pt x="1171" y="6024"/>
                    <a:pt x="1269" y="6285"/>
                    <a:pt x="1385" y="6513"/>
                  </a:cubicBezTo>
                  <a:cubicBezTo>
                    <a:pt x="1573" y="6899"/>
                    <a:pt x="1859" y="7228"/>
                    <a:pt x="2174" y="7516"/>
                  </a:cubicBezTo>
                  <a:cubicBezTo>
                    <a:pt x="2231" y="7570"/>
                    <a:pt x="2299" y="7632"/>
                    <a:pt x="2352" y="7680"/>
                  </a:cubicBezTo>
                  <a:cubicBezTo>
                    <a:pt x="2338" y="7663"/>
                    <a:pt x="2324" y="7646"/>
                    <a:pt x="2308" y="7629"/>
                  </a:cubicBezTo>
                  <a:cubicBezTo>
                    <a:pt x="1953" y="7219"/>
                    <a:pt x="1630" y="6754"/>
                    <a:pt x="1478" y="6274"/>
                  </a:cubicBezTo>
                  <a:cubicBezTo>
                    <a:pt x="1384" y="6009"/>
                    <a:pt x="1315" y="5735"/>
                    <a:pt x="1261" y="5459"/>
                  </a:cubicBezTo>
                  <a:cubicBezTo>
                    <a:pt x="1217" y="5258"/>
                    <a:pt x="1187" y="5069"/>
                    <a:pt x="1173" y="4866"/>
                  </a:cubicBezTo>
                  <a:lnTo>
                    <a:pt x="1173" y="4866"/>
                  </a:lnTo>
                  <a:cubicBezTo>
                    <a:pt x="1192" y="5030"/>
                    <a:pt x="1220" y="5195"/>
                    <a:pt x="1254" y="5356"/>
                  </a:cubicBezTo>
                  <a:cubicBezTo>
                    <a:pt x="1340" y="5673"/>
                    <a:pt x="1459" y="5982"/>
                    <a:pt x="1623" y="6265"/>
                  </a:cubicBezTo>
                  <a:cubicBezTo>
                    <a:pt x="1879" y="6688"/>
                    <a:pt x="2206" y="7069"/>
                    <a:pt x="2584" y="7389"/>
                  </a:cubicBezTo>
                  <a:cubicBezTo>
                    <a:pt x="2369" y="7162"/>
                    <a:pt x="2191" y="6923"/>
                    <a:pt x="2028" y="6656"/>
                  </a:cubicBezTo>
                  <a:cubicBezTo>
                    <a:pt x="1729" y="6173"/>
                    <a:pt x="1545" y="5730"/>
                    <a:pt x="1437" y="5163"/>
                  </a:cubicBezTo>
                  <a:cubicBezTo>
                    <a:pt x="1407" y="4999"/>
                    <a:pt x="1390" y="4813"/>
                    <a:pt x="1380" y="4616"/>
                  </a:cubicBezTo>
                  <a:lnTo>
                    <a:pt x="1380" y="4616"/>
                  </a:lnTo>
                  <a:cubicBezTo>
                    <a:pt x="1396" y="4802"/>
                    <a:pt x="1426" y="4985"/>
                    <a:pt x="1470" y="5167"/>
                  </a:cubicBezTo>
                  <a:cubicBezTo>
                    <a:pt x="1565" y="5626"/>
                    <a:pt x="1818" y="6029"/>
                    <a:pt x="2077" y="6413"/>
                  </a:cubicBezTo>
                  <a:cubicBezTo>
                    <a:pt x="2059" y="6376"/>
                    <a:pt x="2040" y="6337"/>
                    <a:pt x="2021" y="6300"/>
                  </a:cubicBezTo>
                  <a:cubicBezTo>
                    <a:pt x="1867" y="6002"/>
                    <a:pt x="1758" y="5704"/>
                    <a:pt x="1690" y="5369"/>
                  </a:cubicBezTo>
                  <a:cubicBezTo>
                    <a:pt x="1652" y="5159"/>
                    <a:pt x="1634" y="4939"/>
                    <a:pt x="1612" y="4675"/>
                  </a:cubicBezTo>
                  <a:cubicBezTo>
                    <a:pt x="1597" y="4428"/>
                    <a:pt x="1611" y="4180"/>
                    <a:pt x="1630" y="3933"/>
                  </a:cubicBezTo>
                  <a:cubicBezTo>
                    <a:pt x="1660" y="3603"/>
                    <a:pt x="1688" y="3393"/>
                    <a:pt x="1778" y="3041"/>
                  </a:cubicBezTo>
                  <a:cubicBezTo>
                    <a:pt x="1918" y="2476"/>
                    <a:pt x="2282" y="1834"/>
                    <a:pt x="2612" y="1420"/>
                  </a:cubicBezTo>
                  <a:cubicBezTo>
                    <a:pt x="2924" y="1019"/>
                    <a:pt x="3295" y="618"/>
                    <a:pt x="3681" y="350"/>
                  </a:cubicBezTo>
                  <a:cubicBezTo>
                    <a:pt x="3871" y="215"/>
                    <a:pt x="4068" y="81"/>
                    <a:pt x="42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59"/>
            <p:cNvSpPr/>
            <p:nvPr/>
          </p:nvSpPr>
          <p:spPr>
            <a:xfrm>
              <a:off x="5775732" y="2389498"/>
              <a:ext cx="153773" cy="192772"/>
            </a:xfrm>
            <a:custGeom>
              <a:rect b="b" l="l" r="r" t="t"/>
              <a:pathLst>
                <a:path extrusionOk="0" h="5551" w="4428">
                  <a:moveTo>
                    <a:pt x="3667" y="1"/>
                  </a:moveTo>
                  <a:lnTo>
                    <a:pt x="3667" y="1"/>
                  </a:lnTo>
                  <a:cubicBezTo>
                    <a:pt x="3656" y="40"/>
                    <a:pt x="3646" y="77"/>
                    <a:pt x="3636" y="115"/>
                  </a:cubicBezTo>
                  <a:cubicBezTo>
                    <a:pt x="3467" y="690"/>
                    <a:pt x="3242" y="1186"/>
                    <a:pt x="3100" y="1520"/>
                  </a:cubicBezTo>
                  <a:cubicBezTo>
                    <a:pt x="2772" y="2251"/>
                    <a:pt x="2375" y="2954"/>
                    <a:pt x="1880" y="3588"/>
                  </a:cubicBezTo>
                  <a:cubicBezTo>
                    <a:pt x="1477" y="4133"/>
                    <a:pt x="793" y="4837"/>
                    <a:pt x="0" y="5228"/>
                  </a:cubicBezTo>
                  <a:cubicBezTo>
                    <a:pt x="357" y="5115"/>
                    <a:pt x="701" y="4954"/>
                    <a:pt x="1010" y="4744"/>
                  </a:cubicBezTo>
                  <a:lnTo>
                    <a:pt x="1010" y="4744"/>
                  </a:lnTo>
                  <a:cubicBezTo>
                    <a:pt x="736" y="4979"/>
                    <a:pt x="510" y="5151"/>
                    <a:pt x="155" y="5351"/>
                  </a:cubicBezTo>
                  <a:cubicBezTo>
                    <a:pt x="134" y="5362"/>
                    <a:pt x="114" y="5372"/>
                    <a:pt x="93" y="5383"/>
                  </a:cubicBezTo>
                  <a:cubicBezTo>
                    <a:pt x="101" y="5382"/>
                    <a:pt x="109" y="5379"/>
                    <a:pt x="118" y="5377"/>
                  </a:cubicBezTo>
                  <a:cubicBezTo>
                    <a:pt x="464" y="5296"/>
                    <a:pt x="781" y="5123"/>
                    <a:pt x="1078" y="4932"/>
                  </a:cubicBezTo>
                  <a:cubicBezTo>
                    <a:pt x="1225" y="4835"/>
                    <a:pt x="1366" y="4732"/>
                    <a:pt x="1505" y="4624"/>
                  </a:cubicBezTo>
                  <a:lnTo>
                    <a:pt x="1505" y="4624"/>
                  </a:lnTo>
                  <a:cubicBezTo>
                    <a:pt x="1493" y="4636"/>
                    <a:pt x="1478" y="4649"/>
                    <a:pt x="1466" y="4662"/>
                  </a:cubicBezTo>
                  <a:cubicBezTo>
                    <a:pt x="1154" y="4965"/>
                    <a:pt x="833" y="5259"/>
                    <a:pt x="491" y="5494"/>
                  </a:cubicBezTo>
                  <a:cubicBezTo>
                    <a:pt x="463" y="5512"/>
                    <a:pt x="433" y="5532"/>
                    <a:pt x="405" y="5550"/>
                  </a:cubicBezTo>
                  <a:cubicBezTo>
                    <a:pt x="503" y="5520"/>
                    <a:pt x="599" y="5484"/>
                    <a:pt x="694" y="5443"/>
                  </a:cubicBezTo>
                  <a:cubicBezTo>
                    <a:pt x="881" y="5362"/>
                    <a:pt x="1061" y="5265"/>
                    <a:pt x="1236" y="5160"/>
                  </a:cubicBezTo>
                  <a:cubicBezTo>
                    <a:pt x="1596" y="4934"/>
                    <a:pt x="1915" y="4680"/>
                    <a:pt x="2202" y="4398"/>
                  </a:cubicBezTo>
                  <a:lnTo>
                    <a:pt x="2202" y="4398"/>
                  </a:lnTo>
                  <a:cubicBezTo>
                    <a:pt x="2169" y="4438"/>
                    <a:pt x="2135" y="4482"/>
                    <a:pt x="2091" y="4534"/>
                  </a:cubicBezTo>
                  <a:cubicBezTo>
                    <a:pt x="1737" y="4948"/>
                    <a:pt x="1340" y="5250"/>
                    <a:pt x="901" y="5545"/>
                  </a:cubicBezTo>
                  <a:cubicBezTo>
                    <a:pt x="1497" y="5313"/>
                    <a:pt x="1965" y="4933"/>
                    <a:pt x="2353" y="4615"/>
                  </a:cubicBezTo>
                  <a:cubicBezTo>
                    <a:pt x="2626" y="4386"/>
                    <a:pt x="2803" y="4197"/>
                    <a:pt x="2957" y="3961"/>
                  </a:cubicBezTo>
                  <a:cubicBezTo>
                    <a:pt x="3065" y="3836"/>
                    <a:pt x="3163" y="3702"/>
                    <a:pt x="3248" y="3558"/>
                  </a:cubicBezTo>
                  <a:cubicBezTo>
                    <a:pt x="3295" y="3473"/>
                    <a:pt x="3343" y="3389"/>
                    <a:pt x="3389" y="3301"/>
                  </a:cubicBezTo>
                  <a:cubicBezTo>
                    <a:pt x="3450" y="3210"/>
                    <a:pt x="3508" y="3116"/>
                    <a:pt x="3564" y="3020"/>
                  </a:cubicBezTo>
                  <a:lnTo>
                    <a:pt x="3564" y="3020"/>
                  </a:lnTo>
                  <a:cubicBezTo>
                    <a:pt x="3524" y="3112"/>
                    <a:pt x="3481" y="3211"/>
                    <a:pt x="3436" y="3317"/>
                  </a:cubicBezTo>
                  <a:cubicBezTo>
                    <a:pt x="3400" y="3403"/>
                    <a:pt x="3369" y="3491"/>
                    <a:pt x="3332" y="3575"/>
                  </a:cubicBezTo>
                  <a:cubicBezTo>
                    <a:pt x="3363" y="3540"/>
                    <a:pt x="3394" y="3504"/>
                    <a:pt x="3426" y="3471"/>
                  </a:cubicBezTo>
                  <a:cubicBezTo>
                    <a:pt x="3639" y="3239"/>
                    <a:pt x="3817" y="3005"/>
                    <a:pt x="3959" y="2762"/>
                  </a:cubicBezTo>
                  <a:lnTo>
                    <a:pt x="3959" y="2762"/>
                  </a:lnTo>
                  <a:cubicBezTo>
                    <a:pt x="3922" y="2878"/>
                    <a:pt x="3886" y="2992"/>
                    <a:pt x="3851" y="3108"/>
                  </a:cubicBezTo>
                  <a:cubicBezTo>
                    <a:pt x="3847" y="3118"/>
                    <a:pt x="3846" y="3122"/>
                    <a:pt x="3848" y="3122"/>
                  </a:cubicBezTo>
                  <a:cubicBezTo>
                    <a:pt x="3857" y="3122"/>
                    <a:pt x="3935" y="3011"/>
                    <a:pt x="3949" y="2996"/>
                  </a:cubicBezTo>
                  <a:cubicBezTo>
                    <a:pt x="4068" y="2835"/>
                    <a:pt x="4181" y="2666"/>
                    <a:pt x="4260" y="2481"/>
                  </a:cubicBezTo>
                  <a:cubicBezTo>
                    <a:pt x="4339" y="2306"/>
                    <a:pt x="4380" y="2118"/>
                    <a:pt x="4404" y="1931"/>
                  </a:cubicBezTo>
                  <a:cubicBezTo>
                    <a:pt x="4417" y="1773"/>
                    <a:pt x="4428" y="1612"/>
                    <a:pt x="4399" y="1457"/>
                  </a:cubicBezTo>
                  <a:cubicBezTo>
                    <a:pt x="4372" y="1581"/>
                    <a:pt x="4330" y="1701"/>
                    <a:pt x="4285" y="1819"/>
                  </a:cubicBezTo>
                  <a:cubicBezTo>
                    <a:pt x="4314" y="1613"/>
                    <a:pt x="4320" y="1396"/>
                    <a:pt x="4299" y="1160"/>
                  </a:cubicBezTo>
                  <a:lnTo>
                    <a:pt x="4299" y="1160"/>
                  </a:lnTo>
                  <a:cubicBezTo>
                    <a:pt x="4196" y="1521"/>
                    <a:pt x="4062" y="1863"/>
                    <a:pt x="3955" y="2111"/>
                  </a:cubicBezTo>
                  <a:cubicBezTo>
                    <a:pt x="4099" y="1662"/>
                    <a:pt x="4175" y="1188"/>
                    <a:pt x="4135" y="716"/>
                  </a:cubicBezTo>
                  <a:lnTo>
                    <a:pt x="4135" y="716"/>
                  </a:lnTo>
                  <a:cubicBezTo>
                    <a:pt x="4061" y="1023"/>
                    <a:pt x="3970" y="1279"/>
                    <a:pt x="3866" y="1526"/>
                  </a:cubicBezTo>
                  <a:cubicBezTo>
                    <a:pt x="3957" y="1181"/>
                    <a:pt x="4001" y="824"/>
                    <a:pt x="4021" y="467"/>
                  </a:cubicBezTo>
                  <a:lnTo>
                    <a:pt x="4021" y="467"/>
                  </a:lnTo>
                  <a:cubicBezTo>
                    <a:pt x="3930" y="818"/>
                    <a:pt x="3828" y="1169"/>
                    <a:pt x="3691" y="1504"/>
                  </a:cubicBezTo>
                  <a:cubicBezTo>
                    <a:pt x="3686" y="1518"/>
                    <a:pt x="3681" y="1530"/>
                    <a:pt x="3675" y="1543"/>
                  </a:cubicBezTo>
                  <a:cubicBezTo>
                    <a:pt x="3789" y="1104"/>
                    <a:pt x="3860" y="607"/>
                    <a:pt x="3892" y="135"/>
                  </a:cubicBezTo>
                  <a:lnTo>
                    <a:pt x="3892" y="135"/>
                  </a:lnTo>
                  <a:cubicBezTo>
                    <a:pt x="3655" y="1135"/>
                    <a:pt x="3356" y="1819"/>
                    <a:pt x="2816" y="2693"/>
                  </a:cubicBezTo>
                  <a:cubicBezTo>
                    <a:pt x="2662" y="2941"/>
                    <a:pt x="2494" y="3174"/>
                    <a:pt x="2316" y="3398"/>
                  </a:cubicBezTo>
                  <a:cubicBezTo>
                    <a:pt x="2844" y="2690"/>
                    <a:pt x="3315" y="1912"/>
                    <a:pt x="3528" y="1047"/>
                  </a:cubicBezTo>
                  <a:cubicBezTo>
                    <a:pt x="3599" y="766"/>
                    <a:pt x="3641" y="475"/>
                    <a:pt x="3657" y="185"/>
                  </a:cubicBezTo>
                  <a:cubicBezTo>
                    <a:pt x="3662" y="123"/>
                    <a:pt x="3665" y="61"/>
                    <a:pt x="36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59"/>
            <p:cNvSpPr/>
            <p:nvPr/>
          </p:nvSpPr>
          <p:spPr>
            <a:xfrm>
              <a:off x="5924122" y="2453119"/>
              <a:ext cx="9689" cy="30491"/>
            </a:xfrm>
            <a:custGeom>
              <a:rect b="b" l="l" r="r" t="t"/>
              <a:pathLst>
                <a:path extrusionOk="0" h="878" w="279">
                  <a:moveTo>
                    <a:pt x="221" y="1"/>
                  </a:moveTo>
                  <a:cubicBezTo>
                    <a:pt x="191" y="129"/>
                    <a:pt x="140" y="252"/>
                    <a:pt x="105" y="378"/>
                  </a:cubicBezTo>
                  <a:cubicBezTo>
                    <a:pt x="58" y="541"/>
                    <a:pt x="31" y="710"/>
                    <a:pt x="0" y="877"/>
                  </a:cubicBezTo>
                  <a:cubicBezTo>
                    <a:pt x="176" y="625"/>
                    <a:pt x="278" y="307"/>
                    <a:pt x="2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59"/>
            <p:cNvSpPr/>
            <p:nvPr/>
          </p:nvSpPr>
          <p:spPr>
            <a:xfrm>
              <a:off x="5933013" y="2461002"/>
              <a:ext cx="4827" cy="16565"/>
            </a:xfrm>
            <a:custGeom>
              <a:rect b="b" l="l" r="r" t="t"/>
              <a:pathLst>
                <a:path extrusionOk="0" h="477" w="139">
                  <a:moveTo>
                    <a:pt x="135" y="0"/>
                  </a:moveTo>
                  <a:cubicBezTo>
                    <a:pt x="74" y="126"/>
                    <a:pt x="18" y="269"/>
                    <a:pt x="8" y="429"/>
                  </a:cubicBezTo>
                  <a:cubicBezTo>
                    <a:pt x="9" y="443"/>
                    <a:pt x="1" y="476"/>
                    <a:pt x="5" y="476"/>
                  </a:cubicBezTo>
                  <a:cubicBezTo>
                    <a:pt x="6" y="476"/>
                    <a:pt x="9" y="471"/>
                    <a:pt x="15" y="459"/>
                  </a:cubicBezTo>
                  <a:cubicBezTo>
                    <a:pt x="94" y="320"/>
                    <a:pt x="139" y="161"/>
                    <a:pt x="1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59"/>
            <p:cNvSpPr/>
            <p:nvPr/>
          </p:nvSpPr>
          <p:spPr>
            <a:xfrm>
              <a:off x="5944681" y="2462044"/>
              <a:ext cx="2014" cy="5383"/>
            </a:xfrm>
            <a:custGeom>
              <a:rect b="b" l="l" r="r" t="t"/>
              <a:pathLst>
                <a:path extrusionOk="0" h="155" w="58">
                  <a:moveTo>
                    <a:pt x="57" y="0"/>
                  </a:moveTo>
                  <a:cubicBezTo>
                    <a:pt x="25" y="44"/>
                    <a:pt x="6" y="98"/>
                    <a:pt x="0" y="155"/>
                  </a:cubicBezTo>
                  <a:cubicBezTo>
                    <a:pt x="31" y="108"/>
                    <a:pt x="51" y="55"/>
                    <a:pt x="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59"/>
            <p:cNvSpPr/>
            <p:nvPr/>
          </p:nvSpPr>
          <p:spPr>
            <a:xfrm>
              <a:off x="5801708" y="2556260"/>
              <a:ext cx="51640" cy="34971"/>
            </a:xfrm>
            <a:custGeom>
              <a:rect b="b" l="l" r="r" t="t"/>
              <a:pathLst>
                <a:path extrusionOk="0" h="1007" w="1487">
                  <a:moveTo>
                    <a:pt x="1486" y="1"/>
                  </a:moveTo>
                  <a:cubicBezTo>
                    <a:pt x="1245" y="155"/>
                    <a:pt x="1009" y="315"/>
                    <a:pt x="766" y="465"/>
                  </a:cubicBezTo>
                  <a:cubicBezTo>
                    <a:pt x="515" y="637"/>
                    <a:pt x="263" y="806"/>
                    <a:pt x="0" y="961"/>
                  </a:cubicBezTo>
                  <a:cubicBezTo>
                    <a:pt x="191" y="916"/>
                    <a:pt x="365" y="864"/>
                    <a:pt x="527" y="799"/>
                  </a:cubicBezTo>
                  <a:lnTo>
                    <a:pt x="527" y="799"/>
                  </a:lnTo>
                  <a:cubicBezTo>
                    <a:pt x="422" y="864"/>
                    <a:pt x="322" y="938"/>
                    <a:pt x="222" y="1007"/>
                  </a:cubicBezTo>
                  <a:cubicBezTo>
                    <a:pt x="523" y="953"/>
                    <a:pt x="806" y="803"/>
                    <a:pt x="1011" y="575"/>
                  </a:cubicBezTo>
                  <a:lnTo>
                    <a:pt x="1045" y="537"/>
                  </a:lnTo>
                  <a:lnTo>
                    <a:pt x="1045" y="537"/>
                  </a:lnTo>
                  <a:cubicBezTo>
                    <a:pt x="994" y="560"/>
                    <a:pt x="942" y="585"/>
                    <a:pt x="890" y="607"/>
                  </a:cubicBezTo>
                  <a:cubicBezTo>
                    <a:pt x="1116" y="461"/>
                    <a:pt x="1312" y="267"/>
                    <a:pt x="14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59"/>
            <p:cNvSpPr/>
            <p:nvPr/>
          </p:nvSpPr>
          <p:spPr>
            <a:xfrm>
              <a:off x="5809730" y="2582028"/>
              <a:ext cx="24518" cy="14412"/>
            </a:xfrm>
            <a:custGeom>
              <a:rect b="b" l="l" r="r" t="t"/>
              <a:pathLst>
                <a:path extrusionOk="0" h="415" w="706">
                  <a:moveTo>
                    <a:pt x="705" y="0"/>
                  </a:moveTo>
                  <a:lnTo>
                    <a:pt x="705" y="0"/>
                  </a:lnTo>
                  <a:cubicBezTo>
                    <a:pt x="457" y="115"/>
                    <a:pt x="236" y="275"/>
                    <a:pt x="1" y="414"/>
                  </a:cubicBezTo>
                  <a:cubicBezTo>
                    <a:pt x="293" y="392"/>
                    <a:pt x="529" y="225"/>
                    <a:pt x="7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59"/>
            <p:cNvSpPr/>
            <p:nvPr/>
          </p:nvSpPr>
          <p:spPr>
            <a:xfrm>
              <a:off x="5817961" y="2593870"/>
              <a:ext cx="7883" cy="4098"/>
            </a:xfrm>
            <a:custGeom>
              <a:rect b="b" l="l" r="r" t="t"/>
              <a:pathLst>
                <a:path extrusionOk="0" h="118" w="227">
                  <a:moveTo>
                    <a:pt x="226" y="0"/>
                  </a:moveTo>
                  <a:cubicBezTo>
                    <a:pt x="144" y="25"/>
                    <a:pt x="68" y="64"/>
                    <a:pt x="1" y="118"/>
                  </a:cubicBezTo>
                  <a:cubicBezTo>
                    <a:pt x="86" y="103"/>
                    <a:pt x="164" y="61"/>
                    <a:pt x="2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59"/>
            <p:cNvSpPr/>
            <p:nvPr/>
          </p:nvSpPr>
          <p:spPr>
            <a:xfrm>
              <a:off x="5793061" y="2376406"/>
              <a:ext cx="109496" cy="178187"/>
            </a:xfrm>
            <a:custGeom>
              <a:rect b="b" l="l" r="r" t="t"/>
              <a:pathLst>
                <a:path extrusionOk="0" h="5131" w="3153">
                  <a:moveTo>
                    <a:pt x="3152" y="1"/>
                  </a:moveTo>
                  <a:lnTo>
                    <a:pt x="3152" y="1"/>
                  </a:lnTo>
                  <a:cubicBezTo>
                    <a:pt x="2863" y="157"/>
                    <a:pt x="2607" y="374"/>
                    <a:pt x="2369" y="598"/>
                  </a:cubicBezTo>
                  <a:cubicBezTo>
                    <a:pt x="1847" y="1089"/>
                    <a:pt x="1435" y="1684"/>
                    <a:pt x="1066" y="2293"/>
                  </a:cubicBezTo>
                  <a:cubicBezTo>
                    <a:pt x="653" y="2977"/>
                    <a:pt x="280" y="3700"/>
                    <a:pt x="114" y="4487"/>
                  </a:cubicBezTo>
                  <a:cubicBezTo>
                    <a:pt x="68" y="4699"/>
                    <a:pt x="27" y="4914"/>
                    <a:pt x="1" y="5130"/>
                  </a:cubicBezTo>
                  <a:cubicBezTo>
                    <a:pt x="17" y="5085"/>
                    <a:pt x="37" y="5041"/>
                    <a:pt x="56" y="4995"/>
                  </a:cubicBezTo>
                  <a:cubicBezTo>
                    <a:pt x="167" y="4734"/>
                    <a:pt x="305" y="4420"/>
                    <a:pt x="442" y="4142"/>
                  </a:cubicBezTo>
                  <a:cubicBezTo>
                    <a:pt x="707" y="3605"/>
                    <a:pt x="970" y="3065"/>
                    <a:pt x="1261" y="2539"/>
                  </a:cubicBezTo>
                  <a:cubicBezTo>
                    <a:pt x="1428" y="2243"/>
                    <a:pt x="1614" y="1957"/>
                    <a:pt x="1796" y="1670"/>
                  </a:cubicBezTo>
                  <a:cubicBezTo>
                    <a:pt x="2215" y="1011"/>
                    <a:pt x="2551" y="521"/>
                    <a:pt x="31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59"/>
            <p:cNvSpPr/>
            <p:nvPr/>
          </p:nvSpPr>
          <p:spPr>
            <a:xfrm>
              <a:off x="5777747" y="2362862"/>
              <a:ext cx="117101" cy="197773"/>
            </a:xfrm>
            <a:custGeom>
              <a:rect b="b" l="l" r="r" t="t"/>
              <a:pathLst>
                <a:path extrusionOk="0" h="5695" w="3372">
                  <a:moveTo>
                    <a:pt x="3245" y="0"/>
                  </a:moveTo>
                  <a:lnTo>
                    <a:pt x="3245" y="0"/>
                  </a:lnTo>
                  <a:cubicBezTo>
                    <a:pt x="1657" y="989"/>
                    <a:pt x="479" y="3103"/>
                    <a:pt x="107" y="4823"/>
                  </a:cubicBezTo>
                  <a:cubicBezTo>
                    <a:pt x="50" y="5109"/>
                    <a:pt x="10" y="5402"/>
                    <a:pt x="0" y="5694"/>
                  </a:cubicBezTo>
                  <a:cubicBezTo>
                    <a:pt x="16" y="5642"/>
                    <a:pt x="32" y="5588"/>
                    <a:pt x="49" y="5537"/>
                  </a:cubicBezTo>
                  <a:cubicBezTo>
                    <a:pt x="174" y="5142"/>
                    <a:pt x="330" y="4758"/>
                    <a:pt x="489" y="4376"/>
                  </a:cubicBezTo>
                  <a:lnTo>
                    <a:pt x="489" y="4376"/>
                  </a:lnTo>
                  <a:cubicBezTo>
                    <a:pt x="381" y="4772"/>
                    <a:pt x="310" y="5176"/>
                    <a:pt x="282" y="5586"/>
                  </a:cubicBezTo>
                  <a:cubicBezTo>
                    <a:pt x="343" y="5279"/>
                    <a:pt x="456" y="4988"/>
                    <a:pt x="554" y="4691"/>
                  </a:cubicBezTo>
                  <a:cubicBezTo>
                    <a:pt x="785" y="4047"/>
                    <a:pt x="1039" y="3493"/>
                    <a:pt x="1374" y="2857"/>
                  </a:cubicBezTo>
                  <a:cubicBezTo>
                    <a:pt x="1725" y="2231"/>
                    <a:pt x="2243" y="1519"/>
                    <a:pt x="2585" y="1087"/>
                  </a:cubicBezTo>
                  <a:cubicBezTo>
                    <a:pt x="2822" y="793"/>
                    <a:pt x="3067" y="503"/>
                    <a:pt x="3344" y="247"/>
                  </a:cubicBezTo>
                  <a:cubicBezTo>
                    <a:pt x="3352" y="238"/>
                    <a:pt x="3362" y="229"/>
                    <a:pt x="3372" y="222"/>
                  </a:cubicBezTo>
                  <a:lnTo>
                    <a:pt x="3372" y="222"/>
                  </a:lnTo>
                  <a:cubicBezTo>
                    <a:pt x="3133" y="356"/>
                    <a:pt x="2917" y="529"/>
                    <a:pt x="2712" y="710"/>
                  </a:cubicBezTo>
                  <a:cubicBezTo>
                    <a:pt x="2369" y="1016"/>
                    <a:pt x="2070" y="1366"/>
                    <a:pt x="1801" y="1737"/>
                  </a:cubicBezTo>
                  <a:cubicBezTo>
                    <a:pt x="1842" y="1674"/>
                    <a:pt x="1884" y="1611"/>
                    <a:pt x="1925" y="1546"/>
                  </a:cubicBezTo>
                  <a:cubicBezTo>
                    <a:pt x="2302" y="974"/>
                    <a:pt x="2712" y="482"/>
                    <a:pt x="32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59"/>
            <p:cNvSpPr/>
            <p:nvPr/>
          </p:nvSpPr>
          <p:spPr>
            <a:xfrm>
              <a:off x="5752222" y="2334038"/>
              <a:ext cx="132798" cy="231112"/>
            </a:xfrm>
            <a:custGeom>
              <a:rect b="b" l="l" r="r" t="t"/>
              <a:pathLst>
                <a:path extrusionOk="0" h="6655" w="3824">
                  <a:moveTo>
                    <a:pt x="3538" y="0"/>
                  </a:moveTo>
                  <a:cubicBezTo>
                    <a:pt x="3227" y="140"/>
                    <a:pt x="2944" y="335"/>
                    <a:pt x="2684" y="551"/>
                  </a:cubicBezTo>
                  <a:cubicBezTo>
                    <a:pt x="2462" y="742"/>
                    <a:pt x="2244" y="940"/>
                    <a:pt x="2053" y="1160"/>
                  </a:cubicBezTo>
                  <a:cubicBezTo>
                    <a:pt x="1679" y="1598"/>
                    <a:pt x="1372" y="2087"/>
                    <a:pt x="1088" y="2587"/>
                  </a:cubicBezTo>
                  <a:cubicBezTo>
                    <a:pt x="678" y="3308"/>
                    <a:pt x="336" y="4074"/>
                    <a:pt x="172" y="4892"/>
                  </a:cubicBezTo>
                  <a:cubicBezTo>
                    <a:pt x="70" y="5424"/>
                    <a:pt x="1" y="5926"/>
                    <a:pt x="49" y="6508"/>
                  </a:cubicBezTo>
                  <a:cubicBezTo>
                    <a:pt x="152" y="5557"/>
                    <a:pt x="545" y="4465"/>
                    <a:pt x="878" y="3717"/>
                  </a:cubicBezTo>
                  <a:cubicBezTo>
                    <a:pt x="1032" y="3394"/>
                    <a:pt x="1203" y="3082"/>
                    <a:pt x="1387" y="2776"/>
                  </a:cubicBezTo>
                  <a:lnTo>
                    <a:pt x="1387" y="2776"/>
                  </a:lnTo>
                  <a:cubicBezTo>
                    <a:pt x="1316" y="2901"/>
                    <a:pt x="1248" y="3028"/>
                    <a:pt x="1181" y="3156"/>
                  </a:cubicBezTo>
                  <a:cubicBezTo>
                    <a:pt x="980" y="3553"/>
                    <a:pt x="786" y="3955"/>
                    <a:pt x="637" y="4374"/>
                  </a:cubicBezTo>
                  <a:cubicBezTo>
                    <a:pt x="508" y="4742"/>
                    <a:pt x="423" y="5121"/>
                    <a:pt x="347" y="5502"/>
                  </a:cubicBezTo>
                  <a:cubicBezTo>
                    <a:pt x="284" y="5826"/>
                    <a:pt x="250" y="6156"/>
                    <a:pt x="240" y="6487"/>
                  </a:cubicBezTo>
                  <a:cubicBezTo>
                    <a:pt x="238" y="6512"/>
                    <a:pt x="238" y="6521"/>
                    <a:pt x="240" y="6521"/>
                  </a:cubicBezTo>
                  <a:cubicBezTo>
                    <a:pt x="244" y="6521"/>
                    <a:pt x="257" y="6448"/>
                    <a:pt x="266" y="6422"/>
                  </a:cubicBezTo>
                  <a:cubicBezTo>
                    <a:pt x="378" y="5978"/>
                    <a:pt x="519" y="5541"/>
                    <a:pt x="676" y="5108"/>
                  </a:cubicBezTo>
                  <a:cubicBezTo>
                    <a:pt x="681" y="5097"/>
                    <a:pt x="684" y="5087"/>
                    <a:pt x="688" y="5076"/>
                  </a:cubicBezTo>
                  <a:lnTo>
                    <a:pt x="688" y="5076"/>
                  </a:lnTo>
                  <a:cubicBezTo>
                    <a:pt x="563" y="5592"/>
                    <a:pt x="492" y="6123"/>
                    <a:pt x="482" y="6654"/>
                  </a:cubicBezTo>
                  <a:cubicBezTo>
                    <a:pt x="708" y="5447"/>
                    <a:pt x="1121" y="4361"/>
                    <a:pt x="1655" y="3332"/>
                  </a:cubicBezTo>
                  <a:cubicBezTo>
                    <a:pt x="2002" y="2668"/>
                    <a:pt x="2570" y="1853"/>
                    <a:pt x="2915" y="1415"/>
                  </a:cubicBezTo>
                  <a:cubicBezTo>
                    <a:pt x="3174" y="1102"/>
                    <a:pt x="3453" y="803"/>
                    <a:pt x="3768" y="545"/>
                  </a:cubicBezTo>
                  <a:cubicBezTo>
                    <a:pt x="3787" y="531"/>
                    <a:pt x="3804" y="516"/>
                    <a:pt x="3824" y="504"/>
                  </a:cubicBezTo>
                  <a:lnTo>
                    <a:pt x="3824" y="504"/>
                  </a:lnTo>
                  <a:cubicBezTo>
                    <a:pt x="3801" y="515"/>
                    <a:pt x="3778" y="525"/>
                    <a:pt x="3756" y="535"/>
                  </a:cubicBezTo>
                  <a:cubicBezTo>
                    <a:pt x="3490" y="651"/>
                    <a:pt x="3252" y="821"/>
                    <a:pt x="3034" y="1011"/>
                  </a:cubicBezTo>
                  <a:cubicBezTo>
                    <a:pt x="2938" y="1097"/>
                    <a:pt x="2846" y="1186"/>
                    <a:pt x="2758" y="1277"/>
                  </a:cubicBezTo>
                  <a:cubicBezTo>
                    <a:pt x="3040" y="928"/>
                    <a:pt x="3351" y="605"/>
                    <a:pt x="3730" y="292"/>
                  </a:cubicBezTo>
                  <a:lnTo>
                    <a:pt x="3730" y="292"/>
                  </a:lnTo>
                  <a:cubicBezTo>
                    <a:pt x="3041" y="676"/>
                    <a:pt x="2463" y="1231"/>
                    <a:pt x="1984" y="1854"/>
                  </a:cubicBezTo>
                  <a:cubicBezTo>
                    <a:pt x="2140" y="1627"/>
                    <a:pt x="2298" y="1401"/>
                    <a:pt x="2457" y="1175"/>
                  </a:cubicBezTo>
                  <a:cubicBezTo>
                    <a:pt x="2718" y="819"/>
                    <a:pt x="3020" y="444"/>
                    <a:pt x="3466" y="58"/>
                  </a:cubicBezTo>
                  <a:cubicBezTo>
                    <a:pt x="3489" y="39"/>
                    <a:pt x="3514" y="20"/>
                    <a:pt x="35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59"/>
            <p:cNvSpPr/>
            <p:nvPr/>
          </p:nvSpPr>
          <p:spPr>
            <a:xfrm>
              <a:off x="5742741" y="2326190"/>
              <a:ext cx="129499" cy="219096"/>
            </a:xfrm>
            <a:custGeom>
              <a:rect b="b" l="l" r="r" t="t"/>
              <a:pathLst>
                <a:path extrusionOk="0" h="6309" w="3729">
                  <a:moveTo>
                    <a:pt x="3729" y="1"/>
                  </a:moveTo>
                  <a:cubicBezTo>
                    <a:pt x="3255" y="251"/>
                    <a:pt x="2804" y="545"/>
                    <a:pt x="2400" y="893"/>
                  </a:cubicBezTo>
                  <a:cubicBezTo>
                    <a:pt x="1739" y="1488"/>
                    <a:pt x="1311" y="2055"/>
                    <a:pt x="876" y="2828"/>
                  </a:cubicBezTo>
                  <a:cubicBezTo>
                    <a:pt x="637" y="3264"/>
                    <a:pt x="425" y="3717"/>
                    <a:pt x="261" y="4186"/>
                  </a:cubicBezTo>
                  <a:cubicBezTo>
                    <a:pt x="164" y="4479"/>
                    <a:pt x="97" y="4888"/>
                    <a:pt x="74" y="5081"/>
                  </a:cubicBezTo>
                  <a:cubicBezTo>
                    <a:pt x="27" y="5442"/>
                    <a:pt x="1" y="5805"/>
                    <a:pt x="8" y="6170"/>
                  </a:cubicBezTo>
                  <a:lnTo>
                    <a:pt x="12" y="6309"/>
                  </a:lnTo>
                  <a:cubicBezTo>
                    <a:pt x="23" y="6266"/>
                    <a:pt x="32" y="6225"/>
                    <a:pt x="42" y="6183"/>
                  </a:cubicBezTo>
                  <a:cubicBezTo>
                    <a:pt x="172" y="5651"/>
                    <a:pt x="322" y="5125"/>
                    <a:pt x="476" y="4600"/>
                  </a:cubicBezTo>
                  <a:cubicBezTo>
                    <a:pt x="548" y="4360"/>
                    <a:pt x="639" y="4125"/>
                    <a:pt x="733" y="3893"/>
                  </a:cubicBezTo>
                  <a:cubicBezTo>
                    <a:pt x="858" y="3580"/>
                    <a:pt x="917" y="3433"/>
                    <a:pt x="1131" y="3022"/>
                  </a:cubicBezTo>
                  <a:cubicBezTo>
                    <a:pt x="1347" y="2582"/>
                    <a:pt x="1786" y="1959"/>
                    <a:pt x="2009" y="1686"/>
                  </a:cubicBezTo>
                  <a:cubicBezTo>
                    <a:pt x="2170" y="1480"/>
                    <a:pt x="2422" y="1150"/>
                    <a:pt x="2730" y="848"/>
                  </a:cubicBezTo>
                  <a:cubicBezTo>
                    <a:pt x="3040" y="540"/>
                    <a:pt x="3385" y="270"/>
                    <a:pt x="37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59"/>
            <p:cNvSpPr/>
            <p:nvPr/>
          </p:nvSpPr>
          <p:spPr>
            <a:xfrm>
              <a:off x="5714404" y="2313931"/>
              <a:ext cx="150787" cy="224201"/>
            </a:xfrm>
            <a:custGeom>
              <a:rect b="b" l="l" r="r" t="t"/>
              <a:pathLst>
                <a:path extrusionOk="0" h="6456" w="4342">
                  <a:moveTo>
                    <a:pt x="4130" y="1"/>
                  </a:moveTo>
                  <a:lnTo>
                    <a:pt x="4130" y="1"/>
                  </a:lnTo>
                  <a:cubicBezTo>
                    <a:pt x="3986" y="39"/>
                    <a:pt x="3855" y="111"/>
                    <a:pt x="3723" y="180"/>
                  </a:cubicBezTo>
                  <a:cubicBezTo>
                    <a:pt x="3476" y="312"/>
                    <a:pt x="3245" y="472"/>
                    <a:pt x="3026" y="644"/>
                  </a:cubicBezTo>
                  <a:cubicBezTo>
                    <a:pt x="2364" y="1172"/>
                    <a:pt x="1828" y="1838"/>
                    <a:pt x="1374" y="2548"/>
                  </a:cubicBezTo>
                  <a:cubicBezTo>
                    <a:pt x="1232" y="2774"/>
                    <a:pt x="1097" y="3005"/>
                    <a:pt x="973" y="3242"/>
                  </a:cubicBezTo>
                  <a:cubicBezTo>
                    <a:pt x="1039" y="3108"/>
                    <a:pt x="1107" y="2974"/>
                    <a:pt x="1183" y="2837"/>
                  </a:cubicBezTo>
                  <a:cubicBezTo>
                    <a:pt x="1539" y="2150"/>
                    <a:pt x="1981" y="1498"/>
                    <a:pt x="2475" y="926"/>
                  </a:cubicBezTo>
                  <a:lnTo>
                    <a:pt x="2475" y="926"/>
                  </a:lnTo>
                  <a:cubicBezTo>
                    <a:pt x="1098" y="2018"/>
                    <a:pt x="83" y="3671"/>
                    <a:pt x="10" y="5453"/>
                  </a:cubicBezTo>
                  <a:cubicBezTo>
                    <a:pt x="0" y="5702"/>
                    <a:pt x="14" y="5950"/>
                    <a:pt x="41" y="6195"/>
                  </a:cubicBezTo>
                  <a:cubicBezTo>
                    <a:pt x="45" y="6176"/>
                    <a:pt x="48" y="6155"/>
                    <a:pt x="51" y="6135"/>
                  </a:cubicBezTo>
                  <a:cubicBezTo>
                    <a:pt x="106" y="5791"/>
                    <a:pt x="178" y="5451"/>
                    <a:pt x="272" y="5116"/>
                  </a:cubicBezTo>
                  <a:cubicBezTo>
                    <a:pt x="339" y="4886"/>
                    <a:pt x="407" y="4673"/>
                    <a:pt x="477" y="4466"/>
                  </a:cubicBezTo>
                  <a:lnTo>
                    <a:pt x="477" y="4466"/>
                  </a:lnTo>
                  <a:cubicBezTo>
                    <a:pt x="412" y="4700"/>
                    <a:pt x="365" y="4940"/>
                    <a:pt x="340" y="5183"/>
                  </a:cubicBezTo>
                  <a:cubicBezTo>
                    <a:pt x="297" y="5512"/>
                    <a:pt x="290" y="5844"/>
                    <a:pt x="303" y="6176"/>
                  </a:cubicBezTo>
                  <a:cubicBezTo>
                    <a:pt x="305" y="6225"/>
                    <a:pt x="308" y="6276"/>
                    <a:pt x="310" y="6327"/>
                  </a:cubicBezTo>
                  <a:cubicBezTo>
                    <a:pt x="318" y="6289"/>
                    <a:pt x="326" y="6250"/>
                    <a:pt x="334" y="6213"/>
                  </a:cubicBezTo>
                  <a:cubicBezTo>
                    <a:pt x="441" y="5695"/>
                    <a:pt x="570" y="5182"/>
                    <a:pt x="726" y="4676"/>
                  </a:cubicBezTo>
                  <a:cubicBezTo>
                    <a:pt x="743" y="4627"/>
                    <a:pt x="761" y="4577"/>
                    <a:pt x="778" y="4530"/>
                  </a:cubicBezTo>
                  <a:lnTo>
                    <a:pt x="778" y="4530"/>
                  </a:lnTo>
                  <a:cubicBezTo>
                    <a:pt x="735" y="4699"/>
                    <a:pt x="699" y="4869"/>
                    <a:pt x="669" y="5040"/>
                  </a:cubicBezTo>
                  <a:cubicBezTo>
                    <a:pt x="586" y="5505"/>
                    <a:pt x="536" y="5983"/>
                    <a:pt x="590" y="6456"/>
                  </a:cubicBezTo>
                  <a:cubicBezTo>
                    <a:pt x="623" y="5746"/>
                    <a:pt x="841" y="5045"/>
                    <a:pt x="1086" y="4364"/>
                  </a:cubicBezTo>
                  <a:cubicBezTo>
                    <a:pt x="1313" y="3738"/>
                    <a:pt x="1603" y="3142"/>
                    <a:pt x="2013" y="2527"/>
                  </a:cubicBezTo>
                  <a:cubicBezTo>
                    <a:pt x="2359" y="2031"/>
                    <a:pt x="2770" y="1555"/>
                    <a:pt x="3266" y="1075"/>
                  </a:cubicBezTo>
                  <a:cubicBezTo>
                    <a:pt x="3573" y="782"/>
                    <a:pt x="3855" y="477"/>
                    <a:pt x="4195" y="263"/>
                  </a:cubicBezTo>
                  <a:cubicBezTo>
                    <a:pt x="4243" y="231"/>
                    <a:pt x="4293" y="200"/>
                    <a:pt x="4341" y="171"/>
                  </a:cubicBezTo>
                  <a:lnTo>
                    <a:pt x="4341" y="171"/>
                  </a:lnTo>
                  <a:cubicBezTo>
                    <a:pt x="4326" y="178"/>
                    <a:pt x="4311" y="181"/>
                    <a:pt x="4299" y="185"/>
                  </a:cubicBezTo>
                  <a:cubicBezTo>
                    <a:pt x="3974" y="281"/>
                    <a:pt x="3681" y="451"/>
                    <a:pt x="3412" y="651"/>
                  </a:cubicBezTo>
                  <a:cubicBezTo>
                    <a:pt x="3247" y="770"/>
                    <a:pt x="3088" y="893"/>
                    <a:pt x="2933" y="1024"/>
                  </a:cubicBezTo>
                  <a:cubicBezTo>
                    <a:pt x="3136" y="796"/>
                    <a:pt x="3350" y="576"/>
                    <a:pt x="3585" y="381"/>
                  </a:cubicBezTo>
                  <a:cubicBezTo>
                    <a:pt x="3755" y="245"/>
                    <a:pt x="3919" y="106"/>
                    <a:pt x="41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59"/>
            <p:cNvSpPr/>
            <p:nvPr/>
          </p:nvSpPr>
          <p:spPr>
            <a:xfrm>
              <a:off x="5688324" y="2386824"/>
              <a:ext cx="64906" cy="148668"/>
            </a:xfrm>
            <a:custGeom>
              <a:rect b="b" l="l" r="r" t="t"/>
              <a:pathLst>
                <a:path extrusionOk="0" h="4281" w="1869">
                  <a:moveTo>
                    <a:pt x="1869" y="0"/>
                  </a:moveTo>
                  <a:cubicBezTo>
                    <a:pt x="1533" y="357"/>
                    <a:pt x="1257" y="769"/>
                    <a:pt x="1007" y="1191"/>
                  </a:cubicBezTo>
                  <a:cubicBezTo>
                    <a:pt x="879" y="1404"/>
                    <a:pt x="766" y="1627"/>
                    <a:pt x="672" y="1858"/>
                  </a:cubicBezTo>
                  <a:cubicBezTo>
                    <a:pt x="772" y="1528"/>
                    <a:pt x="886" y="1200"/>
                    <a:pt x="1025" y="910"/>
                  </a:cubicBezTo>
                  <a:lnTo>
                    <a:pt x="1025" y="910"/>
                  </a:lnTo>
                  <a:cubicBezTo>
                    <a:pt x="793" y="1175"/>
                    <a:pt x="612" y="1483"/>
                    <a:pt x="447" y="1795"/>
                  </a:cubicBezTo>
                  <a:cubicBezTo>
                    <a:pt x="120" y="2429"/>
                    <a:pt x="1" y="3172"/>
                    <a:pt x="155" y="3872"/>
                  </a:cubicBezTo>
                  <a:cubicBezTo>
                    <a:pt x="161" y="3905"/>
                    <a:pt x="170" y="3939"/>
                    <a:pt x="177" y="3972"/>
                  </a:cubicBezTo>
                  <a:cubicBezTo>
                    <a:pt x="185" y="3886"/>
                    <a:pt x="195" y="3826"/>
                    <a:pt x="206" y="3743"/>
                  </a:cubicBezTo>
                  <a:cubicBezTo>
                    <a:pt x="249" y="3415"/>
                    <a:pt x="326" y="3096"/>
                    <a:pt x="411" y="2779"/>
                  </a:cubicBezTo>
                  <a:lnTo>
                    <a:pt x="411" y="2779"/>
                  </a:lnTo>
                  <a:cubicBezTo>
                    <a:pt x="360" y="3115"/>
                    <a:pt x="355" y="3457"/>
                    <a:pt x="407" y="3796"/>
                  </a:cubicBezTo>
                  <a:cubicBezTo>
                    <a:pt x="433" y="3959"/>
                    <a:pt x="463" y="4121"/>
                    <a:pt x="504" y="4280"/>
                  </a:cubicBezTo>
                  <a:cubicBezTo>
                    <a:pt x="504" y="4260"/>
                    <a:pt x="505" y="4238"/>
                    <a:pt x="507" y="4218"/>
                  </a:cubicBezTo>
                  <a:cubicBezTo>
                    <a:pt x="525" y="3958"/>
                    <a:pt x="549" y="3630"/>
                    <a:pt x="571" y="3510"/>
                  </a:cubicBezTo>
                  <a:cubicBezTo>
                    <a:pt x="672" y="2879"/>
                    <a:pt x="860" y="2266"/>
                    <a:pt x="1085" y="1670"/>
                  </a:cubicBezTo>
                  <a:cubicBezTo>
                    <a:pt x="1321" y="1075"/>
                    <a:pt x="1499" y="617"/>
                    <a:pt x="18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59"/>
            <p:cNvSpPr/>
            <p:nvPr/>
          </p:nvSpPr>
          <p:spPr>
            <a:xfrm>
              <a:off x="5680927" y="2448709"/>
              <a:ext cx="18301" cy="71365"/>
            </a:xfrm>
            <a:custGeom>
              <a:rect b="b" l="l" r="r" t="t"/>
              <a:pathLst>
                <a:path extrusionOk="0" h="2055" w="527">
                  <a:moveTo>
                    <a:pt x="527" y="0"/>
                  </a:moveTo>
                  <a:lnTo>
                    <a:pt x="527" y="0"/>
                  </a:lnTo>
                  <a:cubicBezTo>
                    <a:pt x="378" y="156"/>
                    <a:pt x="289" y="355"/>
                    <a:pt x="210" y="551"/>
                  </a:cubicBezTo>
                  <a:cubicBezTo>
                    <a:pt x="27" y="1002"/>
                    <a:pt x="0" y="1508"/>
                    <a:pt x="119" y="1978"/>
                  </a:cubicBezTo>
                  <a:cubicBezTo>
                    <a:pt x="125" y="2004"/>
                    <a:pt x="133" y="2030"/>
                    <a:pt x="141" y="2055"/>
                  </a:cubicBezTo>
                  <a:cubicBezTo>
                    <a:pt x="143" y="1987"/>
                    <a:pt x="155" y="1922"/>
                    <a:pt x="160" y="1885"/>
                  </a:cubicBezTo>
                  <a:cubicBezTo>
                    <a:pt x="203" y="1558"/>
                    <a:pt x="284" y="1194"/>
                    <a:pt x="337" y="854"/>
                  </a:cubicBezTo>
                  <a:cubicBezTo>
                    <a:pt x="388" y="568"/>
                    <a:pt x="407" y="266"/>
                    <a:pt x="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59"/>
            <p:cNvSpPr/>
            <p:nvPr/>
          </p:nvSpPr>
          <p:spPr>
            <a:xfrm>
              <a:off x="5676273" y="2473886"/>
              <a:ext cx="7397" cy="37610"/>
            </a:xfrm>
            <a:custGeom>
              <a:rect b="b" l="l" r="r" t="t"/>
              <a:pathLst>
                <a:path extrusionOk="0" h="1083" w="213">
                  <a:moveTo>
                    <a:pt x="213" y="0"/>
                  </a:moveTo>
                  <a:lnTo>
                    <a:pt x="213" y="0"/>
                  </a:lnTo>
                  <a:cubicBezTo>
                    <a:pt x="44" y="244"/>
                    <a:pt x="0" y="556"/>
                    <a:pt x="24" y="849"/>
                  </a:cubicBezTo>
                  <a:cubicBezTo>
                    <a:pt x="32" y="927"/>
                    <a:pt x="45" y="1005"/>
                    <a:pt x="62" y="1082"/>
                  </a:cubicBezTo>
                  <a:cubicBezTo>
                    <a:pt x="63" y="1075"/>
                    <a:pt x="64" y="1066"/>
                    <a:pt x="66" y="1058"/>
                  </a:cubicBezTo>
                  <a:cubicBezTo>
                    <a:pt x="104" y="862"/>
                    <a:pt x="141" y="677"/>
                    <a:pt x="155" y="521"/>
                  </a:cubicBezTo>
                  <a:cubicBezTo>
                    <a:pt x="167" y="334"/>
                    <a:pt x="167" y="175"/>
                    <a:pt x="2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59"/>
            <p:cNvSpPr/>
            <p:nvPr/>
          </p:nvSpPr>
          <p:spPr>
            <a:xfrm>
              <a:off x="5667557" y="2483679"/>
              <a:ext cx="6807" cy="28824"/>
            </a:xfrm>
            <a:custGeom>
              <a:rect b="b" l="l" r="r" t="t"/>
              <a:pathLst>
                <a:path extrusionOk="0" h="830" w="196">
                  <a:moveTo>
                    <a:pt x="196" y="0"/>
                  </a:moveTo>
                  <a:cubicBezTo>
                    <a:pt x="25" y="233"/>
                    <a:pt x="0" y="551"/>
                    <a:pt x="57" y="829"/>
                  </a:cubicBezTo>
                  <a:cubicBezTo>
                    <a:pt x="87" y="675"/>
                    <a:pt x="128" y="522"/>
                    <a:pt x="145" y="366"/>
                  </a:cubicBezTo>
                  <a:cubicBezTo>
                    <a:pt x="164" y="234"/>
                    <a:pt x="161" y="120"/>
                    <a:pt x="1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59"/>
            <p:cNvSpPr/>
            <p:nvPr/>
          </p:nvSpPr>
          <p:spPr>
            <a:xfrm>
              <a:off x="5662764" y="2500904"/>
              <a:ext cx="938" cy="5626"/>
            </a:xfrm>
            <a:custGeom>
              <a:rect b="b" l="l" r="r" t="t"/>
              <a:pathLst>
                <a:path extrusionOk="0" h="162" w="27">
                  <a:moveTo>
                    <a:pt x="24" y="1"/>
                  </a:moveTo>
                  <a:lnTo>
                    <a:pt x="24" y="1"/>
                  </a:lnTo>
                  <a:cubicBezTo>
                    <a:pt x="4" y="52"/>
                    <a:pt x="0" y="109"/>
                    <a:pt x="14" y="161"/>
                  </a:cubicBezTo>
                  <a:cubicBezTo>
                    <a:pt x="23" y="109"/>
                    <a:pt x="27" y="55"/>
                    <a:pt x="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59"/>
            <p:cNvSpPr/>
            <p:nvPr/>
          </p:nvSpPr>
          <p:spPr>
            <a:xfrm>
              <a:off x="5930721" y="3182224"/>
              <a:ext cx="211629" cy="172630"/>
            </a:xfrm>
            <a:custGeom>
              <a:rect b="b" l="l" r="r" t="t"/>
              <a:pathLst>
                <a:path extrusionOk="0" h="4971" w="6094">
                  <a:moveTo>
                    <a:pt x="1440" y="0"/>
                  </a:moveTo>
                  <a:cubicBezTo>
                    <a:pt x="1304" y="0"/>
                    <a:pt x="1167" y="14"/>
                    <a:pt x="1032" y="33"/>
                  </a:cubicBezTo>
                  <a:cubicBezTo>
                    <a:pt x="866" y="61"/>
                    <a:pt x="697" y="85"/>
                    <a:pt x="541" y="150"/>
                  </a:cubicBezTo>
                  <a:cubicBezTo>
                    <a:pt x="644" y="133"/>
                    <a:pt x="748" y="127"/>
                    <a:pt x="852" y="127"/>
                  </a:cubicBezTo>
                  <a:cubicBezTo>
                    <a:pt x="930" y="127"/>
                    <a:pt x="1009" y="130"/>
                    <a:pt x="1087" y="134"/>
                  </a:cubicBezTo>
                  <a:cubicBezTo>
                    <a:pt x="1312" y="149"/>
                    <a:pt x="1432" y="161"/>
                    <a:pt x="1643" y="212"/>
                  </a:cubicBezTo>
                  <a:cubicBezTo>
                    <a:pt x="2036" y="318"/>
                    <a:pt x="2261" y="414"/>
                    <a:pt x="2557" y="571"/>
                  </a:cubicBezTo>
                  <a:cubicBezTo>
                    <a:pt x="2236" y="457"/>
                    <a:pt x="1899" y="381"/>
                    <a:pt x="1556" y="361"/>
                  </a:cubicBezTo>
                  <a:cubicBezTo>
                    <a:pt x="1466" y="353"/>
                    <a:pt x="1377" y="350"/>
                    <a:pt x="1287" y="350"/>
                  </a:cubicBezTo>
                  <a:cubicBezTo>
                    <a:pt x="927" y="350"/>
                    <a:pt x="568" y="411"/>
                    <a:pt x="241" y="562"/>
                  </a:cubicBezTo>
                  <a:cubicBezTo>
                    <a:pt x="440" y="512"/>
                    <a:pt x="620" y="478"/>
                    <a:pt x="820" y="478"/>
                  </a:cubicBezTo>
                  <a:cubicBezTo>
                    <a:pt x="829" y="478"/>
                    <a:pt x="838" y="478"/>
                    <a:pt x="846" y="478"/>
                  </a:cubicBezTo>
                  <a:cubicBezTo>
                    <a:pt x="857" y="478"/>
                    <a:pt x="867" y="478"/>
                    <a:pt x="878" y="478"/>
                  </a:cubicBezTo>
                  <a:cubicBezTo>
                    <a:pt x="1295" y="478"/>
                    <a:pt x="1535" y="519"/>
                    <a:pt x="1947" y="620"/>
                  </a:cubicBezTo>
                  <a:cubicBezTo>
                    <a:pt x="2386" y="756"/>
                    <a:pt x="2597" y="833"/>
                    <a:pt x="2921" y="998"/>
                  </a:cubicBezTo>
                  <a:cubicBezTo>
                    <a:pt x="3145" y="1113"/>
                    <a:pt x="3354" y="1258"/>
                    <a:pt x="3560" y="1403"/>
                  </a:cubicBezTo>
                  <a:cubicBezTo>
                    <a:pt x="3638" y="1459"/>
                    <a:pt x="3709" y="1513"/>
                    <a:pt x="3778" y="1565"/>
                  </a:cubicBezTo>
                  <a:lnTo>
                    <a:pt x="3701" y="1515"/>
                  </a:lnTo>
                  <a:cubicBezTo>
                    <a:pt x="3006" y="1089"/>
                    <a:pt x="2242" y="739"/>
                    <a:pt x="1422" y="656"/>
                  </a:cubicBezTo>
                  <a:cubicBezTo>
                    <a:pt x="1296" y="641"/>
                    <a:pt x="1169" y="633"/>
                    <a:pt x="1042" y="633"/>
                  </a:cubicBezTo>
                  <a:cubicBezTo>
                    <a:pt x="758" y="633"/>
                    <a:pt x="475" y="673"/>
                    <a:pt x="209" y="769"/>
                  </a:cubicBezTo>
                  <a:cubicBezTo>
                    <a:pt x="137" y="795"/>
                    <a:pt x="69" y="826"/>
                    <a:pt x="1" y="861"/>
                  </a:cubicBezTo>
                  <a:cubicBezTo>
                    <a:pt x="40" y="852"/>
                    <a:pt x="80" y="845"/>
                    <a:pt x="120" y="838"/>
                  </a:cubicBezTo>
                  <a:cubicBezTo>
                    <a:pt x="283" y="817"/>
                    <a:pt x="437" y="808"/>
                    <a:pt x="587" y="808"/>
                  </a:cubicBezTo>
                  <a:cubicBezTo>
                    <a:pt x="981" y="808"/>
                    <a:pt x="1344" y="873"/>
                    <a:pt x="1747" y="963"/>
                  </a:cubicBezTo>
                  <a:cubicBezTo>
                    <a:pt x="2995" y="1274"/>
                    <a:pt x="4033" y="1894"/>
                    <a:pt x="4885" y="2877"/>
                  </a:cubicBezTo>
                  <a:cubicBezTo>
                    <a:pt x="5414" y="3462"/>
                    <a:pt x="5851" y="4167"/>
                    <a:pt x="6093" y="4970"/>
                  </a:cubicBezTo>
                  <a:cubicBezTo>
                    <a:pt x="6057" y="4743"/>
                    <a:pt x="6020" y="4515"/>
                    <a:pt x="5944" y="4296"/>
                  </a:cubicBezTo>
                  <a:cubicBezTo>
                    <a:pt x="5800" y="3868"/>
                    <a:pt x="5607" y="3456"/>
                    <a:pt x="5357" y="3080"/>
                  </a:cubicBezTo>
                  <a:cubicBezTo>
                    <a:pt x="5268" y="2950"/>
                    <a:pt x="5173" y="2824"/>
                    <a:pt x="5073" y="2703"/>
                  </a:cubicBezTo>
                  <a:lnTo>
                    <a:pt x="5073" y="2703"/>
                  </a:lnTo>
                  <a:cubicBezTo>
                    <a:pt x="5381" y="3006"/>
                    <a:pt x="5654" y="3323"/>
                    <a:pt x="5850" y="3714"/>
                  </a:cubicBezTo>
                  <a:cubicBezTo>
                    <a:pt x="5867" y="3746"/>
                    <a:pt x="5885" y="3779"/>
                    <a:pt x="5902" y="3812"/>
                  </a:cubicBezTo>
                  <a:cubicBezTo>
                    <a:pt x="5896" y="3794"/>
                    <a:pt x="5890" y="3774"/>
                    <a:pt x="5883" y="3757"/>
                  </a:cubicBezTo>
                  <a:cubicBezTo>
                    <a:pt x="5752" y="3326"/>
                    <a:pt x="5578" y="2926"/>
                    <a:pt x="5293" y="2570"/>
                  </a:cubicBezTo>
                  <a:cubicBezTo>
                    <a:pt x="5267" y="2536"/>
                    <a:pt x="5243" y="2504"/>
                    <a:pt x="5218" y="2472"/>
                  </a:cubicBezTo>
                  <a:lnTo>
                    <a:pt x="5218" y="2472"/>
                  </a:lnTo>
                  <a:cubicBezTo>
                    <a:pt x="5271" y="2524"/>
                    <a:pt x="5323" y="2579"/>
                    <a:pt x="5372" y="2637"/>
                  </a:cubicBezTo>
                  <a:cubicBezTo>
                    <a:pt x="5565" y="2862"/>
                    <a:pt x="5805" y="3242"/>
                    <a:pt x="5995" y="3540"/>
                  </a:cubicBezTo>
                  <a:cubicBezTo>
                    <a:pt x="6008" y="3559"/>
                    <a:pt x="6020" y="3580"/>
                    <a:pt x="6033" y="3599"/>
                  </a:cubicBezTo>
                  <a:cubicBezTo>
                    <a:pt x="5837" y="3181"/>
                    <a:pt x="5624" y="2771"/>
                    <a:pt x="5393" y="2371"/>
                  </a:cubicBezTo>
                  <a:cubicBezTo>
                    <a:pt x="5225" y="2105"/>
                    <a:pt x="5023" y="1833"/>
                    <a:pt x="4755" y="1557"/>
                  </a:cubicBezTo>
                  <a:cubicBezTo>
                    <a:pt x="4441" y="1267"/>
                    <a:pt x="4085" y="1027"/>
                    <a:pt x="3726" y="798"/>
                  </a:cubicBezTo>
                  <a:cubicBezTo>
                    <a:pt x="3107" y="404"/>
                    <a:pt x="2413" y="102"/>
                    <a:pt x="1679" y="16"/>
                  </a:cubicBezTo>
                  <a:cubicBezTo>
                    <a:pt x="1600" y="5"/>
                    <a:pt x="1520" y="0"/>
                    <a:pt x="14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59"/>
            <p:cNvSpPr/>
            <p:nvPr/>
          </p:nvSpPr>
          <p:spPr>
            <a:xfrm>
              <a:off x="5993160" y="3175000"/>
              <a:ext cx="151586" cy="126894"/>
            </a:xfrm>
            <a:custGeom>
              <a:rect b="b" l="l" r="r" t="t"/>
              <a:pathLst>
                <a:path extrusionOk="0" h="3654" w="4365">
                  <a:moveTo>
                    <a:pt x="1" y="0"/>
                  </a:moveTo>
                  <a:lnTo>
                    <a:pt x="1" y="0"/>
                  </a:lnTo>
                  <a:cubicBezTo>
                    <a:pt x="21" y="6"/>
                    <a:pt x="41" y="12"/>
                    <a:pt x="62" y="19"/>
                  </a:cubicBezTo>
                  <a:cubicBezTo>
                    <a:pt x="534" y="184"/>
                    <a:pt x="804" y="296"/>
                    <a:pt x="1236" y="533"/>
                  </a:cubicBezTo>
                  <a:cubicBezTo>
                    <a:pt x="1982" y="947"/>
                    <a:pt x="2435" y="1262"/>
                    <a:pt x="2951" y="1743"/>
                  </a:cubicBezTo>
                  <a:cubicBezTo>
                    <a:pt x="3364" y="2110"/>
                    <a:pt x="3619" y="2407"/>
                    <a:pt x="3874" y="2794"/>
                  </a:cubicBezTo>
                  <a:cubicBezTo>
                    <a:pt x="4053" y="3067"/>
                    <a:pt x="4217" y="3349"/>
                    <a:pt x="4317" y="3654"/>
                  </a:cubicBezTo>
                  <a:cubicBezTo>
                    <a:pt x="4271" y="3356"/>
                    <a:pt x="4162" y="3072"/>
                    <a:pt x="4038" y="2800"/>
                  </a:cubicBezTo>
                  <a:cubicBezTo>
                    <a:pt x="3934" y="2572"/>
                    <a:pt x="3816" y="2346"/>
                    <a:pt x="3678" y="2134"/>
                  </a:cubicBezTo>
                  <a:cubicBezTo>
                    <a:pt x="3624" y="2048"/>
                    <a:pt x="3565" y="1965"/>
                    <a:pt x="3503" y="1884"/>
                  </a:cubicBezTo>
                  <a:lnTo>
                    <a:pt x="3503" y="1884"/>
                  </a:lnTo>
                  <a:cubicBezTo>
                    <a:pt x="3548" y="1929"/>
                    <a:pt x="3593" y="1973"/>
                    <a:pt x="3635" y="2020"/>
                  </a:cubicBezTo>
                  <a:cubicBezTo>
                    <a:pt x="3813" y="2210"/>
                    <a:pt x="4005" y="2453"/>
                    <a:pt x="4120" y="2602"/>
                  </a:cubicBezTo>
                  <a:cubicBezTo>
                    <a:pt x="4207" y="2715"/>
                    <a:pt x="4288" y="2829"/>
                    <a:pt x="4364" y="2949"/>
                  </a:cubicBezTo>
                  <a:cubicBezTo>
                    <a:pt x="4339" y="2887"/>
                    <a:pt x="4312" y="2827"/>
                    <a:pt x="4285" y="2765"/>
                  </a:cubicBezTo>
                  <a:cubicBezTo>
                    <a:pt x="4125" y="2390"/>
                    <a:pt x="3953" y="2015"/>
                    <a:pt x="3685" y="1702"/>
                  </a:cubicBezTo>
                  <a:cubicBezTo>
                    <a:pt x="3418" y="1377"/>
                    <a:pt x="3192" y="1191"/>
                    <a:pt x="2899" y="979"/>
                  </a:cubicBezTo>
                  <a:cubicBezTo>
                    <a:pt x="2490" y="687"/>
                    <a:pt x="2036" y="459"/>
                    <a:pt x="1562" y="292"/>
                  </a:cubicBezTo>
                  <a:lnTo>
                    <a:pt x="1562" y="292"/>
                  </a:lnTo>
                  <a:cubicBezTo>
                    <a:pt x="1704" y="383"/>
                    <a:pt x="1833" y="471"/>
                    <a:pt x="1952" y="556"/>
                  </a:cubicBezTo>
                  <a:cubicBezTo>
                    <a:pt x="1617" y="377"/>
                    <a:pt x="1258" y="234"/>
                    <a:pt x="892" y="136"/>
                  </a:cubicBezTo>
                  <a:cubicBezTo>
                    <a:pt x="583" y="60"/>
                    <a:pt x="313" y="44"/>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59"/>
            <p:cNvSpPr/>
            <p:nvPr/>
          </p:nvSpPr>
          <p:spPr>
            <a:xfrm>
              <a:off x="6072374" y="3191530"/>
              <a:ext cx="70879" cy="62579"/>
            </a:xfrm>
            <a:custGeom>
              <a:rect b="b" l="l" r="r" t="t"/>
              <a:pathLst>
                <a:path extrusionOk="0" h="1802" w="2041">
                  <a:moveTo>
                    <a:pt x="1" y="1"/>
                  </a:moveTo>
                  <a:cubicBezTo>
                    <a:pt x="143" y="66"/>
                    <a:pt x="269" y="159"/>
                    <a:pt x="396" y="247"/>
                  </a:cubicBezTo>
                  <a:cubicBezTo>
                    <a:pt x="623" y="412"/>
                    <a:pt x="692" y="467"/>
                    <a:pt x="929" y="663"/>
                  </a:cubicBezTo>
                  <a:cubicBezTo>
                    <a:pt x="1272" y="948"/>
                    <a:pt x="1566" y="1221"/>
                    <a:pt x="1818" y="1530"/>
                  </a:cubicBezTo>
                  <a:cubicBezTo>
                    <a:pt x="1892" y="1620"/>
                    <a:pt x="1968" y="1707"/>
                    <a:pt x="2040" y="1801"/>
                  </a:cubicBezTo>
                  <a:cubicBezTo>
                    <a:pt x="2026" y="1760"/>
                    <a:pt x="2012" y="1717"/>
                    <a:pt x="1997" y="1675"/>
                  </a:cubicBezTo>
                  <a:cubicBezTo>
                    <a:pt x="1843" y="1220"/>
                    <a:pt x="1537" y="787"/>
                    <a:pt x="1117" y="506"/>
                  </a:cubicBezTo>
                  <a:cubicBezTo>
                    <a:pt x="922" y="371"/>
                    <a:pt x="713" y="255"/>
                    <a:pt x="496" y="158"/>
                  </a:cubicBezTo>
                  <a:cubicBezTo>
                    <a:pt x="337" y="90"/>
                    <a:pt x="174" y="24"/>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59"/>
            <p:cNvSpPr/>
            <p:nvPr/>
          </p:nvSpPr>
          <p:spPr>
            <a:xfrm>
              <a:off x="6097551" y="3197747"/>
              <a:ext cx="44590" cy="36742"/>
            </a:xfrm>
            <a:custGeom>
              <a:rect b="b" l="l" r="r" t="t"/>
              <a:pathLst>
                <a:path extrusionOk="0" h="1058" w="1284">
                  <a:moveTo>
                    <a:pt x="1" y="0"/>
                  </a:moveTo>
                  <a:lnTo>
                    <a:pt x="1" y="0"/>
                  </a:lnTo>
                  <a:cubicBezTo>
                    <a:pt x="83" y="38"/>
                    <a:pt x="146" y="97"/>
                    <a:pt x="202" y="138"/>
                  </a:cubicBezTo>
                  <a:cubicBezTo>
                    <a:pt x="274" y="196"/>
                    <a:pt x="432" y="329"/>
                    <a:pt x="529" y="414"/>
                  </a:cubicBezTo>
                  <a:cubicBezTo>
                    <a:pt x="727" y="588"/>
                    <a:pt x="935" y="748"/>
                    <a:pt x="1133" y="923"/>
                  </a:cubicBezTo>
                  <a:cubicBezTo>
                    <a:pt x="1182" y="968"/>
                    <a:pt x="1236" y="1011"/>
                    <a:pt x="1283" y="1058"/>
                  </a:cubicBezTo>
                  <a:cubicBezTo>
                    <a:pt x="1267" y="1022"/>
                    <a:pt x="1248" y="986"/>
                    <a:pt x="1229" y="950"/>
                  </a:cubicBezTo>
                  <a:cubicBezTo>
                    <a:pt x="1057" y="613"/>
                    <a:pt x="786" y="324"/>
                    <a:pt x="446" y="155"/>
                  </a:cubicBezTo>
                  <a:cubicBezTo>
                    <a:pt x="306" y="88"/>
                    <a:pt x="157" y="17"/>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59"/>
            <p:cNvSpPr/>
            <p:nvPr/>
          </p:nvSpPr>
          <p:spPr>
            <a:xfrm>
              <a:off x="6116721" y="3199830"/>
              <a:ext cx="25594" cy="20732"/>
            </a:xfrm>
            <a:custGeom>
              <a:rect b="b" l="l" r="r" t="t"/>
              <a:pathLst>
                <a:path extrusionOk="0" h="597" w="737">
                  <a:moveTo>
                    <a:pt x="1" y="1"/>
                  </a:moveTo>
                  <a:lnTo>
                    <a:pt x="1" y="1"/>
                  </a:lnTo>
                  <a:cubicBezTo>
                    <a:pt x="151" y="119"/>
                    <a:pt x="283" y="261"/>
                    <a:pt x="435" y="380"/>
                  </a:cubicBezTo>
                  <a:cubicBezTo>
                    <a:pt x="513" y="442"/>
                    <a:pt x="595" y="501"/>
                    <a:pt x="680" y="558"/>
                  </a:cubicBezTo>
                  <a:cubicBezTo>
                    <a:pt x="688" y="562"/>
                    <a:pt x="727" y="596"/>
                    <a:pt x="734" y="596"/>
                  </a:cubicBezTo>
                  <a:cubicBezTo>
                    <a:pt x="736" y="596"/>
                    <a:pt x="735" y="593"/>
                    <a:pt x="730" y="586"/>
                  </a:cubicBezTo>
                  <a:cubicBezTo>
                    <a:pt x="566" y="313"/>
                    <a:pt x="315" y="8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59"/>
            <p:cNvSpPr/>
            <p:nvPr/>
          </p:nvSpPr>
          <p:spPr>
            <a:xfrm>
              <a:off x="6130646" y="3201845"/>
              <a:ext cx="8369" cy="6807"/>
            </a:xfrm>
            <a:custGeom>
              <a:rect b="b" l="l" r="r" t="t"/>
              <a:pathLst>
                <a:path extrusionOk="0" h="196" w="241">
                  <a:moveTo>
                    <a:pt x="1" y="0"/>
                  </a:moveTo>
                  <a:lnTo>
                    <a:pt x="1" y="0"/>
                  </a:lnTo>
                  <a:cubicBezTo>
                    <a:pt x="63" y="72"/>
                    <a:pt x="175" y="172"/>
                    <a:pt x="241" y="195"/>
                  </a:cubicBezTo>
                  <a:cubicBezTo>
                    <a:pt x="182" y="109"/>
                    <a:pt x="98" y="4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59"/>
            <p:cNvSpPr/>
            <p:nvPr/>
          </p:nvSpPr>
          <p:spPr>
            <a:xfrm>
              <a:off x="5942875" y="3175729"/>
              <a:ext cx="46847" cy="9203"/>
            </a:xfrm>
            <a:custGeom>
              <a:rect b="b" l="l" r="r" t="t"/>
              <a:pathLst>
                <a:path extrusionOk="0" h="265" w="1349">
                  <a:moveTo>
                    <a:pt x="875" y="1"/>
                  </a:moveTo>
                  <a:cubicBezTo>
                    <a:pt x="598" y="1"/>
                    <a:pt x="328" y="79"/>
                    <a:pt x="69" y="223"/>
                  </a:cubicBezTo>
                  <a:cubicBezTo>
                    <a:pt x="46" y="237"/>
                    <a:pt x="23" y="250"/>
                    <a:pt x="1" y="264"/>
                  </a:cubicBezTo>
                  <a:cubicBezTo>
                    <a:pt x="27" y="259"/>
                    <a:pt x="52" y="257"/>
                    <a:pt x="78" y="253"/>
                  </a:cubicBezTo>
                  <a:cubicBezTo>
                    <a:pt x="154" y="243"/>
                    <a:pt x="290" y="227"/>
                    <a:pt x="392" y="214"/>
                  </a:cubicBezTo>
                  <a:cubicBezTo>
                    <a:pt x="661" y="185"/>
                    <a:pt x="1073" y="95"/>
                    <a:pt x="1349" y="77"/>
                  </a:cubicBezTo>
                  <a:cubicBezTo>
                    <a:pt x="1189" y="25"/>
                    <a:pt x="1031" y="1"/>
                    <a:pt x="8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59"/>
            <p:cNvSpPr/>
            <p:nvPr/>
          </p:nvSpPr>
          <p:spPr>
            <a:xfrm>
              <a:off x="5948848" y="3168263"/>
              <a:ext cx="45285" cy="8126"/>
            </a:xfrm>
            <a:custGeom>
              <a:rect b="b" l="l" r="r" t="t"/>
              <a:pathLst>
                <a:path extrusionOk="0" h="234" w="1304">
                  <a:moveTo>
                    <a:pt x="791" y="1"/>
                  </a:moveTo>
                  <a:cubicBezTo>
                    <a:pt x="522" y="1"/>
                    <a:pt x="268" y="77"/>
                    <a:pt x="1" y="233"/>
                  </a:cubicBezTo>
                  <a:cubicBezTo>
                    <a:pt x="462" y="186"/>
                    <a:pt x="768" y="152"/>
                    <a:pt x="1108" y="109"/>
                  </a:cubicBezTo>
                  <a:cubicBezTo>
                    <a:pt x="1125" y="106"/>
                    <a:pt x="1144" y="103"/>
                    <a:pt x="1173" y="99"/>
                  </a:cubicBezTo>
                  <a:cubicBezTo>
                    <a:pt x="1219" y="94"/>
                    <a:pt x="1257" y="88"/>
                    <a:pt x="1304" y="83"/>
                  </a:cubicBezTo>
                  <a:cubicBezTo>
                    <a:pt x="1295" y="80"/>
                    <a:pt x="1285" y="78"/>
                    <a:pt x="1276" y="75"/>
                  </a:cubicBezTo>
                  <a:cubicBezTo>
                    <a:pt x="1105" y="26"/>
                    <a:pt x="946" y="1"/>
                    <a:pt x="7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59"/>
            <p:cNvSpPr/>
            <p:nvPr/>
          </p:nvSpPr>
          <p:spPr>
            <a:xfrm>
              <a:off x="5957600" y="3161318"/>
              <a:ext cx="47924" cy="5730"/>
            </a:xfrm>
            <a:custGeom>
              <a:rect b="b" l="l" r="r" t="t"/>
              <a:pathLst>
                <a:path extrusionOk="0" h="165" w="1380">
                  <a:moveTo>
                    <a:pt x="688" y="1"/>
                  </a:moveTo>
                  <a:cubicBezTo>
                    <a:pt x="457" y="1"/>
                    <a:pt x="225" y="53"/>
                    <a:pt x="0" y="153"/>
                  </a:cubicBezTo>
                  <a:cubicBezTo>
                    <a:pt x="230" y="153"/>
                    <a:pt x="458" y="160"/>
                    <a:pt x="688" y="164"/>
                  </a:cubicBezTo>
                  <a:cubicBezTo>
                    <a:pt x="837" y="163"/>
                    <a:pt x="988" y="160"/>
                    <a:pt x="1138" y="160"/>
                  </a:cubicBezTo>
                  <a:cubicBezTo>
                    <a:pt x="1218" y="160"/>
                    <a:pt x="1299" y="161"/>
                    <a:pt x="1379" y="163"/>
                  </a:cubicBezTo>
                  <a:cubicBezTo>
                    <a:pt x="1154" y="54"/>
                    <a:pt x="921" y="1"/>
                    <a:pt x="6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59"/>
            <p:cNvSpPr/>
            <p:nvPr/>
          </p:nvSpPr>
          <p:spPr>
            <a:xfrm>
              <a:off x="5968608" y="3157532"/>
              <a:ext cx="13301" cy="1528"/>
            </a:xfrm>
            <a:custGeom>
              <a:rect b="b" l="l" r="r" t="t"/>
              <a:pathLst>
                <a:path extrusionOk="0" h="44" w="383">
                  <a:moveTo>
                    <a:pt x="195" y="0"/>
                  </a:moveTo>
                  <a:cubicBezTo>
                    <a:pt x="129" y="0"/>
                    <a:pt x="63" y="12"/>
                    <a:pt x="0" y="37"/>
                  </a:cubicBezTo>
                  <a:cubicBezTo>
                    <a:pt x="55" y="40"/>
                    <a:pt x="111" y="44"/>
                    <a:pt x="165" y="44"/>
                  </a:cubicBezTo>
                  <a:cubicBezTo>
                    <a:pt x="222" y="44"/>
                    <a:pt x="278" y="40"/>
                    <a:pt x="330" y="28"/>
                  </a:cubicBezTo>
                  <a:cubicBezTo>
                    <a:pt x="347" y="25"/>
                    <a:pt x="382" y="26"/>
                    <a:pt x="343" y="19"/>
                  </a:cubicBezTo>
                  <a:cubicBezTo>
                    <a:pt x="295" y="7"/>
                    <a:pt x="245" y="0"/>
                    <a:pt x="1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59"/>
            <p:cNvSpPr/>
            <p:nvPr/>
          </p:nvSpPr>
          <p:spPr>
            <a:xfrm>
              <a:off x="5946695" y="3220354"/>
              <a:ext cx="181903" cy="137174"/>
            </a:xfrm>
            <a:custGeom>
              <a:rect b="b" l="l" r="r" t="t"/>
              <a:pathLst>
                <a:path extrusionOk="0" h="3950" w="5238">
                  <a:moveTo>
                    <a:pt x="239" y="1"/>
                  </a:moveTo>
                  <a:cubicBezTo>
                    <a:pt x="238" y="1"/>
                    <a:pt x="240" y="8"/>
                    <a:pt x="247" y="28"/>
                  </a:cubicBezTo>
                  <a:cubicBezTo>
                    <a:pt x="354" y="318"/>
                    <a:pt x="483" y="601"/>
                    <a:pt x="629" y="875"/>
                  </a:cubicBezTo>
                  <a:cubicBezTo>
                    <a:pt x="660" y="935"/>
                    <a:pt x="694" y="993"/>
                    <a:pt x="728" y="1050"/>
                  </a:cubicBezTo>
                  <a:cubicBezTo>
                    <a:pt x="493" y="765"/>
                    <a:pt x="299" y="498"/>
                    <a:pt x="66" y="138"/>
                  </a:cubicBezTo>
                  <a:lnTo>
                    <a:pt x="0" y="34"/>
                  </a:lnTo>
                  <a:lnTo>
                    <a:pt x="0" y="34"/>
                  </a:lnTo>
                  <a:cubicBezTo>
                    <a:pt x="35" y="150"/>
                    <a:pt x="75" y="266"/>
                    <a:pt x="116" y="380"/>
                  </a:cubicBezTo>
                  <a:cubicBezTo>
                    <a:pt x="202" y="617"/>
                    <a:pt x="312" y="844"/>
                    <a:pt x="431" y="1066"/>
                  </a:cubicBezTo>
                  <a:cubicBezTo>
                    <a:pt x="653" y="1478"/>
                    <a:pt x="927" y="1867"/>
                    <a:pt x="1249" y="2208"/>
                  </a:cubicBezTo>
                  <a:cubicBezTo>
                    <a:pt x="1590" y="2552"/>
                    <a:pt x="1958" y="2875"/>
                    <a:pt x="2364" y="3141"/>
                  </a:cubicBezTo>
                  <a:cubicBezTo>
                    <a:pt x="3128" y="3621"/>
                    <a:pt x="4045" y="3950"/>
                    <a:pt x="4956" y="3950"/>
                  </a:cubicBezTo>
                  <a:cubicBezTo>
                    <a:pt x="5050" y="3950"/>
                    <a:pt x="5144" y="3946"/>
                    <a:pt x="5238" y="3939"/>
                  </a:cubicBezTo>
                  <a:cubicBezTo>
                    <a:pt x="4975" y="3928"/>
                    <a:pt x="4720" y="3855"/>
                    <a:pt x="4464" y="3784"/>
                  </a:cubicBezTo>
                  <a:cubicBezTo>
                    <a:pt x="4006" y="3645"/>
                    <a:pt x="3706" y="3516"/>
                    <a:pt x="3293" y="3290"/>
                  </a:cubicBezTo>
                  <a:cubicBezTo>
                    <a:pt x="3024" y="3144"/>
                    <a:pt x="2782" y="2992"/>
                    <a:pt x="2554" y="2828"/>
                  </a:cubicBezTo>
                  <a:lnTo>
                    <a:pt x="2554" y="2828"/>
                  </a:lnTo>
                  <a:cubicBezTo>
                    <a:pt x="2940" y="3071"/>
                    <a:pt x="3356" y="3262"/>
                    <a:pt x="3794" y="3391"/>
                  </a:cubicBezTo>
                  <a:cubicBezTo>
                    <a:pt x="4181" y="3517"/>
                    <a:pt x="4583" y="3591"/>
                    <a:pt x="4990" y="3613"/>
                  </a:cubicBezTo>
                  <a:cubicBezTo>
                    <a:pt x="4627" y="3526"/>
                    <a:pt x="4274" y="3406"/>
                    <a:pt x="3933" y="3254"/>
                  </a:cubicBezTo>
                  <a:cubicBezTo>
                    <a:pt x="3464" y="3064"/>
                    <a:pt x="2805" y="2692"/>
                    <a:pt x="2339" y="2333"/>
                  </a:cubicBezTo>
                  <a:cubicBezTo>
                    <a:pt x="2077" y="2151"/>
                    <a:pt x="1523" y="1593"/>
                    <a:pt x="1153" y="1178"/>
                  </a:cubicBezTo>
                  <a:cubicBezTo>
                    <a:pt x="814" y="803"/>
                    <a:pt x="547" y="466"/>
                    <a:pt x="275" y="57"/>
                  </a:cubicBezTo>
                  <a:cubicBezTo>
                    <a:pt x="263" y="39"/>
                    <a:pt x="242" y="1"/>
                    <a:pt x="2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59"/>
            <p:cNvSpPr/>
            <p:nvPr/>
          </p:nvSpPr>
          <p:spPr>
            <a:xfrm>
              <a:off x="5930443" y="3224001"/>
              <a:ext cx="204962" cy="161344"/>
            </a:xfrm>
            <a:custGeom>
              <a:rect b="b" l="l" r="r" t="t"/>
              <a:pathLst>
                <a:path extrusionOk="0" h="4646" w="5902">
                  <a:moveTo>
                    <a:pt x="198" y="1"/>
                  </a:moveTo>
                  <a:lnTo>
                    <a:pt x="198" y="1"/>
                  </a:lnTo>
                  <a:cubicBezTo>
                    <a:pt x="293" y="443"/>
                    <a:pt x="529" y="971"/>
                    <a:pt x="816" y="1455"/>
                  </a:cubicBezTo>
                  <a:cubicBezTo>
                    <a:pt x="718" y="1331"/>
                    <a:pt x="637" y="1223"/>
                    <a:pt x="559" y="1119"/>
                  </a:cubicBezTo>
                  <a:cubicBezTo>
                    <a:pt x="370" y="873"/>
                    <a:pt x="199" y="618"/>
                    <a:pt x="55" y="343"/>
                  </a:cubicBezTo>
                  <a:cubicBezTo>
                    <a:pt x="37" y="310"/>
                    <a:pt x="19" y="275"/>
                    <a:pt x="1" y="240"/>
                  </a:cubicBezTo>
                  <a:lnTo>
                    <a:pt x="1" y="240"/>
                  </a:lnTo>
                  <a:cubicBezTo>
                    <a:pt x="24" y="324"/>
                    <a:pt x="47" y="408"/>
                    <a:pt x="72" y="490"/>
                  </a:cubicBezTo>
                  <a:cubicBezTo>
                    <a:pt x="158" y="809"/>
                    <a:pt x="298" y="1109"/>
                    <a:pt x="449" y="1402"/>
                  </a:cubicBezTo>
                  <a:cubicBezTo>
                    <a:pt x="1007" y="2502"/>
                    <a:pt x="1939" y="3375"/>
                    <a:pt x="3000" y="3986"/>
                  </a:cubicBezTo>
                  <a:cubicBezTo>
                    <a:pt x="3494" y="4272"/>
                    <a:pt x="4043" y="4450"/>
                    <a:pt x="4602" y="4550"/>
                  </a:cubicBezTo>
                  <a:cubicBezTo>
                    <a:pt x="4910" y="4603"/>
                    <a:pt x="5223" y="4645"/>
                    <a:pt x="5536" y="4645"/>
                  </a:cubicBezTo>
                  <a:cubicBezTo>
                    <a:pt x="5581" y="4645"/>
                    <a:pt x="5625" y="4644"/>
                    <a:pt x="5670" y="4642"/>
                  </a:cubicBezTo>
                  <a:cubicBezTo>
                    <a:pt x="4851" y="4488"/>
                    <a:pt x="4217" y="4281"/>
                    <a:pt x="3645" y="3992"/>
                  </a:cubicBezTo>
                  <a:cubicBezTo>
                    <a:pt x="3537" y="3935"/>
                    <a:pt x="3435" y="3876"/>
                    <a:pt x="3337" y="3820"/>
                  </a:cubicBezTo>
                  <a:lnTo>
                    <a:pt x="3337" y="3820"/>
                  </a:lnTo>
                  <a:cubicBezTo>
                    <a:pt x="3754" y="4031"/>
                    <a:pt x="4202" y="4179"/>
                    <a:pt x="4663" y="4267"/>
                  </a:cubicBezTo>
                  <a:cubicBezTo>
                    <a:pt x="4960" y="4320"/>
                    <a:pt x="5261" y="4365"/>
                    <a:pt x="5565" y="4365"/>
                  </a:cubicBezTo>
                  <a:cubicBezTo>
                    <a:pt x="5575" y="4365"/>
                    <a:pt x="5585" y="4365"/>
                    <a:pt x="5596" y="4364"/>
                  </a:cubicBezTo>
                  <a:cubicBezTo>
                    <a:pt x="5699" y="4364"/>
                    <a:pt x="5802" y="4358"/>
                    <a:pt x="5902" y="4349"/>
                  </a:cubicBezTo>
                  <a:cubicBezTo>
                    <a:pt x="5870" y="4346"/>
                    <a:pt x="5837" y="4339"/>
                    <a:pt x="5804" y="4333"/>
                  </a:cubicBezTo>
                  <a:cubicBezTo>
                    <a:pt x="5239" y="4210"/>
                    <a:pt x="4685" y="4030"/>
                    <a:pt x="4146" y="3822"/>
                  </a:cubicBezTo>
                  <a:cubicBezTo>
                    <a:pt x="3392" y="3544"/>
                    <a:pt x="2460" y="3025"/>
                    <a:pt x="1779" y="2330"/>
                  </a:cubicBezTo>
                  <a:cubicBezTo>
                    <a:pt x="1353" y="1895"/>
                    <a:pt x="1148" y="1615"/>
                    <a:pt x="823" y="1139"/>
                  </a:cubicBezTo>
                  <a:cubicBezTo>
                    <a:pt x="590" y="775"/>
                    <a:pt x="359" y="404"/>
                    <a:pt x="1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59"/>
            <p:cNvSpPr/>
            <p:nvPr/>
          </p:nvSpPr>
          <p:spPr>
            <a:xfrm>
              <a:off x="5908356" y="3235218"/>
              <a:ext cx="164956" cy="148321"/>
            </a:xfrm>
            <a:custGeom>
              <a:rect b="b" l="l" r="r" t="t"/>
              <a:pathLst>
                <a:path extrusionOk="0" h="4271" w="4750">
                  <a:moveTo>
                    <a:pt x="367" y="0"/>
                  </a:moveTo>
                  <a:lnTo>
                    <a:pt x="367" y="0"/>
                  </a:lnTo>
                  <a:cubicBezTo>
                    <a:pt x="392" y="301"/>
                    <a:pt x="508" y="585"/>
                    <a:pt x="615" y="863"/>
                  </a:cubicBezTo>
                  <a:cubicBezTo>
                    <a:pt x="708" y="1097"/>
                    <a:pt x="842" y="1385"/>
                    <a:pt x="992" y="1626"/>
                  </a:cubicBezTo>
                  <a:cubicBezTo>
                    <a:pt x="1073" y="1760"/>
                    <a:pt x="1164" y="1897"/>
                    <a:pt x="1256" y="2027"/>
                  </a:cubicBezTo>
                  <a:cubicBezTo>
                    <a:pt x="1104" y="1819"/>
                    <a:pt x="956" y="1610"/>
                    <a:pt x="810" y="1407"/>
                  </a:cubicBezTo>
                  <a:cubicBezTo>
                    <a:pt x="620" y="1135"/>
                    <a:pt x="422" y="867"/>
                    <a:pt x="263" y="576"/>
                  </a:cubicBezTo>
                  <a:cubicBezTo>
                    <a:pt x="252" y="562"/>
                    <a:pt x="230" y="515"/>
                    <a:pt x="226" y="515"/>
                  </a:cubicBezTo>
                  <a:cubicBezTo>
                    <a:pt x="225" y="515"/>
                    <a:pt x="226" y="520"/>
                    <a:pt x="230" y="535"/>
                  </a:cubicBezTo>
                  <a:cubicBezTo>
                    <a:pt x="271" y="723"/>
                    <a:pt x="324" y="910"/>
                    <a:pt x="398" y="1089"/>
                  </a:cubicBezTo>
                  <a:cubicBezTo>
                    <a:pt x="548" y="1488"/>
                    <a:pt x="738" y="1871"/>
                    <a:pt x="968" y="2218"/>
                  </a:cubicBezTo>
                  <a:cubicBezTo>
                    <a:pt x="740" y="1883"/>
                    <a:pt x="455" y="1430"/>
                    <a:pt x="306" y="1109"/>
                  </a:cubicBezTo>
                  <a:cubicBezTo>
                    <a:pt x="208" y="915"/>
                    <a:pt x="122" y="715"/>
                    <a:pt x="33" y="517"/>
                  </a:cubicBezTo>
                  <a:cubicBezTo>
                    <a:pt x="22" y="491"/>
                    <a:pt x="10" y="463"/>
                    <a:pt x="0" y="435"/>
                  </a:cubicBezTo>
                  <a:lnTo>
                    <a:pt x="0" y="435"/>
                  </a:lnTo>
                  <a:cubicBezTo>
                    <a:pt x="12" y="578"/>
                    <a:pt x="27" y="719"/>
                    <a:pt x="50" y="859"/>
                  </a:cubicBezTo>
                  <a:cubicBezTo>
                    <a:pt x="147" y="1492"/>
                    <a:pt x="399" y="2113"/>
                    <a:pt x="830" y="2591"/>
                  </a:cubicBezTo>
                  <a:cubicBezTo>
                    <a:pt x="1016" y="2800"/>
                    <a:pt x="1229" y="2981"/>
                    <a:pt x="1448" y="3155"/>
                  </a:cubicBezTo>
                  <a:cubicBezTo>
                    <a:pt x="1663" y="3323"/>
                    <a:pt x="1882" y="3489"/>
                    <a:pt x="2127" y="3612"/>
                  </a:cubicBezTo>
                  <a:cubicBezTo>
                    <a:pt x="1803" y="3309"/>
                    <a:pt x="1532" y="2954"/>
                    <a:pt x="1252" y="2613"/>
                  </a:cubicBezTo>
                  <a:cubicBezTo>
                    <a:pt x="1217" y="2571"/>
                    <a:pt x="1167" y="2503"/>
                    <a:pt x="1108" y="2421"/>
                  </a:cubicBezTo>
                  <a:lnTo>
                    <a:pt x="1108" y="2421"/>
                  </a:lnTo>
                  <a:cubicBezTo>
                    <a:pt x="1614" y="3110"/>
                    <a:pt x="2294" y="3648"/>
                    <a:pt x="3160" y="3917"/>
                  </a:cubicBezTo>
                  <a:cubicBezTo>
                    <a:pt x="2470" y="3522"/>
                    <a:pt x="1950" y="2948"/>
                    <a:pt x="1489" y="2345"/>
                  </a:cubicBezTo>
                  <a:lnTo>
                    <a:pt x="1489" y="2345"/>
                  </a:lnTo>
                  <a:cubicBezTo>
                    <a:pt x="1555" y="2430"/>
                    <a:pt x="1618" y="2507"/>
                    <a:pt x="1672" y="2572"/>
                  </a:cubicBezTo>
                  <a:cubicBezTo>
                    <a:pt x="2248" y="3289"/>
                    <a:pt x="2984" y="3856"/>
                    <a:pt x="3878" y="4107"/>
                  </a:cubicBezTo>
                  <a:cubicBezTo>
                    <a:pt x="4158" y="4193"/>
                    <a:pt x="4440" y="4237"/>
                    <a:pt x="4724" y="4268"/>
                  </a:cubicBezTo>
                  <a:cubicBezTo>
                    <a:pt x="4733" y="4270"/>
                    <a:pt x="4739" y="4270"/>
                    <a:pt x="4741" y="4270"/>
                  </a:cubicBezTo>
                  <a:cubicBezTo>
                    <a:pt x="4749" y="4270"/>
                    <a:pt x="4709" y="4259"/>
                    <a:pt x="4696" y="4252"/>
                  </a:cubicBezTo>
                  <a:cubicBezTo>
                    <a:pt x="4326" y="4118"/>
                    <a:pt x="4011" y="3980"/>
                    <a:pt x="3654" y="3784"/>
                  </a:cubicBezTo>
                  <a:cubicBezTo>
                    <a:pt x="2820" y="3304"/>
                    <a:pt x="2330" y="2883"/>
                    <a:pt x="1668" y="2090"/>
                  </a:cubicBezTo>
                  <a:cubicBezTo>
                    <a:pt x="1231" y="1575"/>
                    <a:pt x="954" y="1254"/>
                    <a:pt x="630" y="618"/>
                  </a:cubicBezTo>
                  <a:cubicBezTo>
                    <a:pt x="528" y="411"/>
                    <a:pt x="420" y="220"/>
                    <a:pt x="3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59"/>
            <p:cNvSpPr/>
            <p:nvPr/>
          </p:nvSpPr>
          <p:spPr>
            <a:xfrm>
              <a:off x="5897521" y="3268452"/>
              <a:ext cx="57092" cy="80776"/>
            </a:xfrm>
            <a:custGeom>
              <a:rect b="b" l="l" r="r" t="t"/>
              <a:pathLst>
                <a:path extrusionOk="0" h="2326" w="1644">
                  <a:moveTo>
                    <a:pt x="0" y="0"/>
                  </a:moveTo>
                  <a:lnTo>
                    <a:pt x="0" y="0"/>
                  </a:lnTo>
                  <a:cubicBezTo>
                    <a:pt x="2" y="41"/>
                    <a:pt x="7" y="81"/>
                    <a:pt x="14" y="122"/>
                  </a:cubicBezTo>
                  <a:cubicBezTo>
                    <a:pt x="77" y="478"/>
                    <a:pt x="187" y="831"/>
                    <a:pt x="374" y="1143"/>
                  </a:cubicBezTo>
                  <a:cubicBezTo>
                    <a:pt x="686" y="1636"/>
                    <a:pt x="1132" y="2047"/>
                    <a:pt x="1644" y="2325"/>
                  </a:cubicBezTo>
                  <a:cubicBezTo>
                    <a:pt x="1302" y="1936"/>
                    <a:pt x="1231" y="1816"/>
                    <a:pt x="897" y="1369"/>
                  </a:cubicBezTo>
                  <a:cubicBezTo>
                    <a:pt x="633" y="1012"/>
                    <a:pt x="451" y="802"/>
                    <a:pt x="144" y="266"/>
                  </a:cubicBezTo>
                  <a:cubicBezTo>
                    <a:pt x="96" y="182"/>
                    <a:pt x="42" y="101"/>
                    <a:pt x="5" y="13"/>
                  </a:cubicBezTo>
                  <a:cubicBezTo>
                    <a:pt x="4" y="8"/>
                    <a:pt x="1" y="4"/>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59"/>
            <p:cNvSpPr/>
            <p:nvPr/>
          </p:nvSpPr>
          <p:spPr>
            <a:xfrm>
              <a:off x="5890576" y="3285330"/>
              <a:ext cx="37540" cy="49105"/>
            </a:xfrm>
            <a:custGeom>
              <a:rect b="b" l="l" r="r" t="t"/>
              <a:pathLst>
                <a:path extrusionOk="0" h="1414" w="1081">
                  <a:moveTo>
                    <a:pt x="111" y="149"/>
                  </a:moveTo>
                  <a:cubicBezTo>
                    <a:pt x="111" y="150"/>
                    <a:pt x="111" y="150"/>
                    <a:pt x="111" y="150"/>
                  </a:cubicBezTo>
                  <a:cubicBezTo>
                    <a:pt x="112" y="151"/>
                    <a:pt x="112" y="151"/>
                    <a:pt x="112" y="151"/>
                  </a:cubicBezTo>
                  <a:cubicBezTo>
                    <a:pt x="112" y="151"/>
                    <a:pt x="112" y="151"/>
                    <a:pt x="111" y="149"/>
                  </a:cubicBezTo>
                  <a:close/>
                  <a:moveTo>
                    <a:pt x="0" y="0"/>
                  </a:moveTo>
                  <a:lnTo>
                    <a:pt x="0" y="0"/>
                  </a:lnTo>
                  <a:cubicBezTo>
                    <a:pt x="92" y="417"/>
                    <a:pt x="304" y="811"/>
                    <a:pt x="618" y="1102"/>
                  </a:cubicBezTo>
                  <a:cubicBezTo>
                    <a:pt x="755" y="1224"/>
                    <a:pt x="899" y="1360"/>
                    <a:pt x="1081" y="1413"/>
                  </a:cubicBezTo>
                  <a:cubicBezTo>
                    <a:pt x="998" y="1350"/>
                    <a:pt x="957" y="1279"/>
                    <a:pt x="902" y="1213"/>
                  </a:cubicBezTo>
                  <a:cubicBezTo>
                    <a:pt x="851" y="1141"/>
                    <a:pt x="721" y="957"/>
                    <a:pt x="644" y="848"/>
                  </a:cubicBezTo>
                  <a:cubicBezTo>
                    <a:pt x="433" y="560"/>
                    <a:pt x="240" y="325"/>
                    <a:pt x="106" y="144"/>
                  </a:cubicBezTo>
                  <a:lnTo>
                    <a:pt x="106" y="144"/>
                  </a:lnTo>
                  <a:cubicBezTo>
                    <a:pt x="108" y="147"/>
                    <a:pt x="110" y="148"/>
                    <a:pt x="111" y="149"/>
                  </a:cubicBezTo>
                  <a:lnTo>
                    <a:pt x="111" y="149"/>
                  </a:lnTo>
                  <a:cubicBezTo>
                    <a:pt x="74" y="101"/>
                    <a:pt x="43" y="67"/>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59"/>
            <p:cNvSpPr/>
            <p:nvPr/>
          </p:nvSpPr>
          <p:spPr>
            <a:xfrm>
              <a:off x="5884637" y="3292865"/>
              <a:ext cx="20385" cy="27261"/>
            </a:xfrm>
            <a:custGeom>
              <a:rect b="b" l="l" r="r" t="t"/>
              <a:pathLst>
                <a:path extrusionOk="0" h="785" w="587">
                  <a:moveTo>
                    <a:pt x="0" y="0"/>
                  </a:moveTo>
                  <a:lnTo>
                    <a:pt x="0" y="0"/>
                  </a:lnTo>
                  <a:cubicBezTo>
                    <a:pt x="83" y="294"/>
                    <a:pt x="302" y="650"/>
                    <a:pt x="586" y="784"/>
                  </a:cubicBezTo>
                  <a:cubicBezTo>
                    <a:pt x="487" y="677"/>
                    <a:pt x="427" y="539"/>
                    <a:pt x="343" y="421"/>
                  </a:cubicBezTo>
                  <a:cubicBezTo>
                    <a:pt x="245" y="268"/>
                    <a:pt x="114" y="142"/>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59"/>
            <p:cNvSpPr/>
            <p:nvPr/>
          </p:nvSpPr>
          <p:spPr>
            <a:xfrm>
              <a:off x="5885714" y="3309708"/>
              <a:ext cx="3264" cy="4653"/>
            </a:xfrm>
            <a:custGeom>
              <a:rect b="b" l="l" r="r" t="t"/>
              <a:pathLst>
                <a:path extrusionOk="0" h="134" w="94">
                  <a:moveTo>
                    <a:pt x="0" y="0"/>
                  </a:moveTo>
                  <a:lnTo>
                    <a:pt x="0" y="0"/>
                  </a:lnTo>
                  <a:cubicBezTo>
                    <a:pt x="19" y="52"/>
                    <a:pt x="52" y="97"/>
                    <a:pt x="94" y="133"/>
                  </a:cubicBezTo>
                  <a:cubicBezTo>
                    <a:pt x="68" y="81"/>
                    <a:pt x="40" y="41"/>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59"/>
            <p:cNvSpPr/>
            <p:nvPr/>
          </p:nvSpPr>
          <p:spPr>
            <a:xfrm>
              <a:off x="5679399" y="2813278"/>
              <a:ext cx="92653" cy="244794"/>
            </a:xfrm>
            <a:custGeom>
              <a:rect b="b" l="l" r="r" t="t"/>
              <a:pathLst>
                <a:path extrusionOk="0" h="7049" w="2668">
                  <a:moveTo>
                    <a:pt x="1596" y="1393"/>
                  </a:moveTo>
                  <a:cubicBezTo>
                    <a:pt x="1643" y="1508"/>
                    <a:pt x="1684" y="1623"/>
                    <a:pt x="1722" y="1741"/>
                  </a:cubicBezTo>
                  <a:cubicBezTo>
                    <a:pt x="1734" y="1782"/>
                    <a:pt x="1746" y="1823"/>
                    <a:pt x="1759" y="1864"/>
                  </a:cubicBezTo>
                  <a:cubicBezTo>
                    <a:pt x="1703" y="1693"/>
                    <a:pt x="1653" y="1540"/>
                    <a:pt x="1596" y="1393"/>
                  </a:cubicBezTo>
                  <a:close/>
                  <a:moveTo>
                    <a:pt x="0" y="0"/>
                  </a:moveTo>
                  <a:lnTo>
                    <a:pt x="0" y="0"/>
                  </a:lnTo>
                  <a:cubicBezTo>
                    <a:pt x="32" y="23"/>
                    <a:pt x="65" y="48"/>
                    <a:pt x="96" y="73"/>
                  </a:cubicBezTo>
                  <a:cubicBezTo>
                    <a:pt x="531" y="464"/>
                    <a:pt x="972" y="1161"/>
                    <a:pt x="1136" y="1582"/>
                  </a:cubicBezTo>
                  <a:cubicBezTo>
                    <a:pt x="1439" y="2285"/>
                    <a:pt x="1674" y="3229"/>
                    <a:pt x="1589" y="4098"/>
                  </a:cubicBezTo>
                  <a:cubicBezTo>
                    <a:pt x="1559" y="4472"/>
                    <a:pt x="1480" y="4836"/>
                    <a:pt x="1354" y="5273"/>
                  </a:cubicBezTo>
                  <a:cubicBezTo>
                    <a:pt x="1261" y="5614"/>
                    <a:pt x="1135" y="5942"/>
                    <a:pt x="1007" y="6219"/>
                  </a:cubicBezTo>
                  <a:cubicBezTo>
                    <a:pt x="873" y="6504"/>
                    <a:pt x="733" y="6789"/>
                    <a:pt x="553" y="7048"/>
                  </a:cubicBezTo>
                  <a:cubicBezTo>
                    <a:pt x="930" y="6648"/>
                    <a:pt x="1234" y="6176"/>
                    <a:pt x="1456" y="5674"/>
                  </a:cubicBezTo>
                  <a:cubicBezTo>
                    <a:pt x="1606" y="5315"/>
                    <a:pt x="1724" y="4934"/>
                    <a:pt x="1802" y="4568"/>
                  </a:cubicBezTo>
                  <a:lnTo>
                    <a:pt x="1802" y="4568"/>
                  </a:lnTo>
                  <a:cubicBezTo>
                    <a:pt x="1780" y="4747"/>
                    <a:pt x="1745" y="4925"/>
                    <a:pt x="1698" y="5103"/>
                  </a:cubicBezTo>
                  <a:cubicBezTo>
                    <a:pt x="1563" y="5582"/>
                    <a:pt x="1502" y="5707"/>
                    <a:pt x="1305" y="6128"/>
                  </a:cubicBezTo>
                  <a:cubicBezTo>
                    <a:pt x="1148" y="6438"/>
                    <a:pt x="981" y="6743"/>
                    <a:pt x="776" y="7023"/>
                  </a:cubicBezTo>
                  <a:cubicBezTo>
                    <a:pt x="1182" y="6643"/>
                    <a:pt x="1514" y="6185"/>
                    <a:pt x="1748" y="5680"/>
                  </a:cubicBezTo>
                  <a:cubicBezTo>
                    <a:pt x="1796" y="5581"/>
                    <a:pt x="1908" y="5320"/>
                    <a:pt x="1964" y="5125"/>
                  </a:cubicBezTo>
                  <a:cubicBezTo>
                    <a:pt x="2019" y="4937"/>
                    <a:pt x="2052" y="4743"/>
                    <a:pt x="2075" y="4548"/>
                  </a:cubicBezTo>
                  <a:cubicBezTo>
                    <a:pt x="2101" y="4332"/>
                    <a:pt x="2113" y="4114"/>
                    <a:pt x="2111" y="3897"/>
                  </a:cubicBezTo>
                  <a:lnTo>
                    <a:pt x="2111" y="3897"/>
                  </a:lnTo>
                  <a:cubicBezTo>
                    <a:pt x="2113" y="3967"/>
                    <a:pt x="2114" y="4038"/>
                    <a:pt x="2113" y="4111"/>
                  </a:cubicBezTo>
                  <a:cubicBezTo>
                    <a:pt x="2083" y="5017"/>
                    <a:pt x="1821" y="5951"/>
                    <a:pt x="1241" y="6734"/>
                  </a:cubicBezTo>
                  <a:cubicBezTo>
                    <a:pt x="1750" y="6232"/>
                    <a:pt x="2078" y="5603"/>
                    <a:pt x="2239" y="4928"/>
                  </a:cubicBezTo>
                  <a:lnTo>
                    <a:pt x="2239" y="4928"/>
                  </a:lnTo>
                  <a:cubicBezTo>
                    <a:pt x="2206" y="5304"/>
                    <a:pt x="2152" y="5630"/>
                    <a:pt x="1996" y="6055"/>
                  </a:cubicBezTo>
                  <a:cubicBezTo>
                    <a:pt x="1979" y="6097"/>
                    <a:pt x="1964" y="6138"/>
                    <a:pt x="1945" y="6179"/>
                  </a:cubicBezTo>
                  <a:cubicBezTo>
                    <a:pt x="2156" y="5835"/>
                    <a:pt x="2323" y="5505"/>
                    <a:pt x="2445" y="5140"/>
                  </a:cubicBezTo>
                  <a:cubicBezTo>
                    <a:pt x="2630" y="4561"/>
                    <a:pt x="2660" y="4176"/>
                    <a:pt x="2667" y="3568"/>
                  </a:cubicBezTo>
                  <a:cubicBezTo>
                    <a:pt x="2665" y="3181"/>
                    <a:pt x="2615" y="2797"/>
                    <a:pt x="2528" y="2421"/>
                  </a:cubicBezTo>
                  <a:cubicBezTo>
                    <a:pt x="2457" y="2110"/>
                    <a:pt x="2372" y="1799"/>
                    <a:pt x="2239" y="1509"/>
                  </a:cubicBezTo>
                  <a:cubicBezTo>
                    <a:pt x="2066" y="1083"/>
                    <a:pt x="1625" y="363"/>
                    <a:pt x="1105" y="79"/>
                  </a:cubicBezTo>
                  <a:lnTo>
                    <a:pt x="1105" y="79"/>
                  </a:lnTo>
                  <a:cubicBezTo>
                    <a:pt x="1405" y="336"/>
                    <a:pt x="1609" y="648"/>
                    <a:pt x="1786" y="1003"/>
                  </a:cubicBezTo>
                  <a:cubicBezTo>
                    <a:pt x="2012" y="1447"/>
                    <a:pt x="2151" y="1999"/>
                    <a:pt x="2245" y="2554"/>
                  </a:cubicBezTo>
                  <a:cubicBezTo>
                    <a:pt x="2285" y="2816"/>
                    <a:pt x="2306" y="2883"/>
                    <a:pt x="2320" y="3261"/>
                  </a:cubicBezTo>
                  <a:lnTo>
                    <a:pt x="2320" y="3308"/>
                  </a:lnTo>
                  <a:cubicBezTo>
                    <a:pt x="2319" y="3301"/>
                    <a:pt x="2317" y="3292"/>
                    <a:pt x="2316" y="3282"/>
                  </a:cubicBezTo>
                  <a:cubicBezTo>
                    <a:pt x="2237" y="2559"/>
                    <a:pt x="2077" y="1834"/>
                    <a:pt x="1739" y="1185"/>
                  </a:cubicBezTo>
                  <a:cubicBezTo>
                    <a:pt x="1517" y="767"/>
                    <a:pt x="1222" y="385"/>
                    <a:pt x="857" y="84"/>
                  </a:cubicBezTo>
                  <a:cubicBezTo>
                    <a:pt x="847" y="76"/>
                    <a:pt x="836" y="67"/>
                    <a:pt x="826" y="59"/>
                  </a:cubicBezTo>
                  <a:lnTo>
                    <a:pt x="826" y="59"/>
                  </a:lnTo>
                  <a:cubicBezTo>
                    <a:pt x="843" y="80"/>
                    <a:pt x="860" y="100"/>
                    <a:pt x="877" y="121"/>
                  </a:cubicBezTo>
                  <a:cubicBezTo>
                    <a:pt x="1151" y="474"/>
                    <a:pt x="1362" y="835"/>
                    <a:pt x="1526" y="1210"/>
                  </a:cubicBezTo>
                  <a:cubicBezTo>
                    <a:pt x="1491" y="1134"/>
                    <a:pt x="1454" y="1058"/>
                    <a:pt x="1411" y="983"/>
                  </a:cubicBezTo>
                  <a:cubicBezTo>
                    <a:pt x="1320" y="831"/>
                    <a:pt x="1213" y="689"/>
                    <a:pt x="1096" y="556"/>
                  </a:cubicBezTo>
                  <a:cubicBezTo>
                    <a:pt x="1001" y="460"/>
                    <a:pt x="906" y="383"/>
                    <a:pt x="814" y="318"/>
                  </a:cubicBezTo>
                  <a:cubicBezTo>
                    <a:pt x="687" y="227"/>
                    <a:pt x="550" y="149"/>
                    <a:pt x="411" y="78"/>
                  </a:cubicBezTo>
                  <a:lnTo>
                    <a:pt x="411" y="78"/>
                  </a:lnTo>
                  <a:cubicBezTo>
                    <a:pt x="468" y="128"/>
                    <a:pt x="523" y="180"/>
                    <a:pt x="576" y="233"/>
                  </a:cubicBezTo>
                  <a:cubicBezTo>
                    <a:pt x="730" y="383"/>
                    <a:pt x="906" y="603"/>
                    <a:pt x="951" y="666"/>
                  </a:cubicBezTo>
                  <a:cubicBezTo>
                    <a:pt x="1060" y="825"/>
                    <a:pt x="1165" y="1003"/>
                    <a:pt x="1237" y="1155"/>
                  </a:cubicBezTo>
                  <a:cubicBezTo>
                    <a:pt x="1190" y="1079"/>
                    <a:pt x="1141" y="1006"/>
                    <a:pt x="1090" y="937"/>
                  </a:cubicBezTo>
                  <a:cubicBezTo>
                    <a:pt x="819" y="577"/>
                    <a:pt x="485" y="249"/>
                    <a:pt x="86" y="36"/>
                  </a:cubicBezTo>
                  <a:cubicBezTo>
                    <a:pt x="57" y="23"/>
                    <a:pt x="29" y="12"/>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59"/>
            <p:cNvSpPr/>
            <p:nvPr/>
          </p:nvSpPr>
          <p:spPr>
            <a:xfrm>
              <a:off x="5728503" y="2815640"/>
              <a:ext cx="59801" cy="209789"/>
            </a:xfrm>
            <a:custGeom>
              <a:rect b="b" l="l" r="r" t="t"/>
              <a:pathLst>
                <a:path extrusionOk="0" h="6041" w="1722">
                  <a:moveTo>
                    <a:pt x="0" y="0"/>
                  </a:moveTo>
                  <a:lnTo>
                    <a:pt x="28" y="29"/>
                  </a:lnTo>
                  <a:cubicBezTo>
                    <a:pt x="359" y="355"/>
                    <a:pt x="576" y="768"/>
                    <a:pt x="774" y="1196"/>
                  </a:cubicBezTo>
                  <a:cubicBezTo>
                    <a:pt x="944" y="1560"/>
                    <a:pt x="1099" y="2039"/>
                    <a:pt x="1188" y="2507"/>
                  </a:cubicBezTo>
                  <a:cubicBezTo>
                    <a:pt x="1232" y="2749"/>
                    <a:pt x="1257" y="3036"/>
                    <a:pt x="1271" y="3353"/>
                  </a:cubicBezTo>
                  <a:cubicBezTo>
                    <a:pt x="1302" y="4306"/>
                    <a:pt x="1165" y="5189"/>
                    <a:pt x="721" y="6040"/>
                  </a:cubicBezTo>
                  <a:cubicBezTo>
                    <a:pt x="994" y="5671"/>
                    <a:pt x="1194" y="5253"/>
                    <a:pt x="1322" y="4815"/>
                  </a:cubicBezTo>
                  <a:lnTo>
                    <a:pt x="1322" y="4815"/>
                  </a:lnTo>
                  <a:cubicBezTo>
                    <a:pt x="1256" y="5094"/>
                    <a:pt x="1189" y="5375"/>
                    <a:pt x="1102" y="5649"/>
                  </a:cubicBezTo>
                  <a:cubicBezTo>
                    <a:pt x="1073" y="5737"/>
                    <a:pt x="1041" y="5824"/>
                    <a:pt x="1005" y="5909"/>
                  </a:cubicBezTo>
                  <a:cubicBezTo>
                    <a:pt x="1035" y="5873"/>
                    <a:pt x="1063" y="5837"/>
                    <a:pt x="1091" y="5799"/>
                  </a:cubicBezTo>
                  <a:cubicBezTo>
                    <a:pt x="1340" y="5444"/>
                    <a:pt x="1504" y="5032"/>
                    <a:pt x="1616" y="4615"/>
                  </a:cubicBezTo>
                  <a:cubicBezTo>
                    <a:pt x="1722" y="4120"/>
                    <a:pt x="1696" y="3608"/>
                    <a:pt x="1607" y="3110"/>
                  </a:cubicBezTo>
                  <a:cubicBezTo>
                    <a:pt x="1583" y="3568"/>
                    <a:pt x="1527" y="3927"/>
                    <a:pt x="1427" y="4367"/>
                  </a:cubicBezTo>
                  <a:cubicBezTo>
                    <a:pt x="1497" y="3990"/>
                    <a:pt x="1518" y="3603"/>
                    <a:pt x="1490" y="3220"/>
                  </a:cubicBezTo>
                  <a:cubicBezTo>
                    <a:pt x="1456" y="2382"/>
                    <a:pt x="1240" y="1543"/>
                    <a:pt x="785" y="832"/>
                  </a:cubicBezTo>
                  <a:cubicBezTo>
                    <a:pt x="623" y="568"/>
                    <a:pt x="426" y="324"/>
                    <a:pt x="181" y="132"/>
                  </a:cubicBezTo>
                  <a:cubicBezTo>
                    <a:pt x="124" y="86"/>
                    <a:pt x="63" y="4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59"/>
            <p:cNvSpPr/>
            <p:nvPr/>
          </p:nvSpPr>
          <p:spPr>
            <a:xfrm>
              <a:off x="5737393" y="2815119"/>
              <a:ext cx="33199" cy="52890"/>
            </a:xfrm>
            <a:custGeom>
              <a:rect b="b" l="l" r="r" t="t"/>
              <a:pathLst>
                <a:path extrusionOk="0" h="1523" w="956">
                  <a:moveTo>
                    <a:pt x="0" y="1"/>
                  </a:moveTo>
                  <a:lnTo>
                    <a:pt x="0" y="1"/>
                  </a:lnTo>
                  <a:cubicBezTo>
                    <a:pt x="153" y="220"/>
                    <a:pt x="301" y="443"/>
                    <a:pt x="443" y="669"/>
                  </a:cubicBezTo>
                  <a:cubicBezTo>
                    <a:pt x="593" y="899"/>
                    <a:pt x="742" y="1127"/>
                    <a:pt x="871" y="1369"/>
                  </a:cubicBezTo>
                  <a:cubicBezTo>
                    <a:pt x="898" y="1421"/>
                    <a:pt x="927" y="1471"/>
                    <a:pt x="955" y="1523"/>
                  </a:cubicBezTo>
                  <a:cubicBezTo>
                    <a:pt x="950" y="1493"/>
                    <a:pt x="945" y="1462"/>
                    <a:pt x="940" y="1432"/>
                  </a:cubicBezTo>
                  <a:cubicBezTo>
                    <a:pt x="838" y="789"/>
                    <a:pt x="502" y="39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59"/>
            <p:cNvSpPr/>
            <p:nvPr/>
          </p:nvSpPr>
          <p:spPr>
            <a:xfrm>
              <a:off x="5746353" y="2814945"/>
              <a:ext cx="21496" cy="34658"/>
            </a:xfrm>
            <a:custGeom>
              <a:rect b="b" l="l" r="r" t="t"/>
              <a:pathLst>
                <a:path extrusionOk="0" h="998" w="619">
                  <a:moveTo>
                    <a:pt x="1" y="1"/>
                  </a:moveTo>
                  <a:cubicBezTo>
                    <a:pt x="167" y="356"/>
                    <a:pt x="410" y="668"/>
                    <a:pt x="619" y="998"/>
                  </a:cubicBezTo>
                  <a:cubicBezTo>
                    <a:pt x="537" y="576"/>
                    <a:pt x="302" y="28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59"/>
            <p:cNvSpPr/>
            <p:nvPr/>
          </p:nvSpPr>
          <p:spPr>
            <a:xfrm>
              <a:off x="5754062" y="2815640"/>
              <a:ext cx="12884" cy="23858"/>
            </a:xfrm>
            <a:custGeom>
              <a:rect b="b" l="l" r="r" t="t"/>
              <a:pathLst>
                <a:path extrusionOk="0" h="687" w="371">
                  <a:moveTo>
                    <a:pt x="0" y="0"/>
                  </a:moveTo>
                  <a:cubicBezTo>
                    <a:pt x="87" y="178"/>
                    <a:pt x="165" y="360"/>
                    <a:pt x="272" y="526"/>
                  </a:cubicBezTo>
                  <a:cubicBezTo>
                    <a:pt x="304" y="581"/>
                    <a:pt x="337" y="633"/>
                    <a:pt x="370" y="686"/>
                  </a:cubicBezTo>
                  <a:lnTo>
                    <a:pt x="366" y="668"/>
                  </a:lnTo>
                  <a:cubicBezTo>
                    <a:pt x="319" y="413"/>
                    <a:pt x="196" y="171"/>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59"/>
            <p:cNvSpPr/>
            <p:nvPr/>
          </p:nvSpPr>
          <p:spPr>
            <a:xfrm>
              <a:off x="5763404" y="2819356"/>
              <a:ext cx="1910" cy="2987"/>
            </a:xfrm>
            <a:custGeom>
              <a:rect b="b" l="l" r="r" t="t"/>
              <a:pathLst>
                <a:path extrusionOk="0" h="86" w="55">
                  <a:moveTo>
                    <a:pt x="0" y="0"/>
                  </a:moveTo>
                  <a:lnTo>
                    <a:pt x="0" y="0"/>
                  </a:lnTo>
                  <a:cubicBezTo>
                    <a:pt x="16" y="31"/>
                    <a:pt x="34" y="62"/>
                    <a:pt x="55" y="86"/>
                  </a:cubicBezTo>
                  <a:cubicBezTo>
                    <a:pt x="45" y="53"/>
                    <a:pt x="27" y="22"/>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59"/>
            <p:cNvSpPr/>
            <p:nvPr/>
          </p:nvSpPr>
          <p:spPr>
            <a:xfrm>
              <a:off x="5774517" y="2948993"/>
              <a:ext cx="18440" cy="64802"/>
            </a:xfrm>
            <a:custGeom>
              <a:rect b="b" l="l" r="r" t="t"/>
              <a:pathLst>
                <a:path extrusionOk="0" h="1866" w="531">
                  <a:moveTo>
                    <a:pt x="466" y="1"/>
                  </a:moveTo>
                  <a:lnTo>
                    <a:pt x="466" y="1"/>
                  </a:lnTo>
                  <a:cubicBezTo>
                    <a:pt x="433" y="260"/>
                    <a:pt x="359" y="516"/>
                    <a:pt x="301" y="773"/>
                  </a:cubicBezTo>
                  <a:cubicBezTo>
                    <a:pt x="231" y="1077"/>
                    <a:pt x="163" y="1381"/>
                    <a:pt x="62" y="1676"/>
                  </a:cubicBezTo>
                  <a:cubicBezTo>
                    <a:pt x="42" y="1740"/>
                    <a:pt x="23" y="1803"/>
                    <a:pt x="0" y="1866"/>
                  </a:cubicBezTo>
                  <a:cubicBezTo>
                    <a:pt x="21" y="1843"/>
                    <a:pt x="41" y="1819"/>
                    <a:pt x="60" y="1794"/>
                  </a:cubicBezTo>
                  <a:cubicBezTo>
                    <a:pt x="232" y="1580"/>
                    <a:pt x="371" y="1334"/>
                    <a:pt x="443" y="1066"/>
                  </a:cubicBezTo>
                  <a:cubicBezTo>
                    <a:pt x="525" y="718"/>
                    <a:pt x="531" y="351"/>
                    <a:pt x="4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59"/>
            <p:cNvSpPr/>
            <p:nvPr/>
          </p:nvSpPr>
          <p:spPr>
            <a:xfrm>
              <a:off x="5786498" y="2962954"/>
              <a:ext cx="13196" cy="44451"/>
            </a:xfrm>
            <a:custGeom>
              <a:rect b="b" l="l" r="r" t="t"/>
              <a:pathLst>
                <a:path extrusionOk="0" h="1280" w="380">
                  <a:moveTo>
                    <a:pt x="327" y="0"/>
                  </a:moveTo>
                  <a:lnTo>
                    <a:pt x="327" y="0"/>
                  </a:lnTo>
                  <a:cubicBezTo>
                    <a:pt x="282" y="200"/>
                    <a:pt x="218" y="396"/>
                    <a:pt x="172" y="593"/>
                  </a:cubicBezTo>
                  <a:cubicBezTo>
                    <a:pt x="123" y="824"/>
                    <a:pt x="77" y="1056"/>
                    <a:pt x="0" y="1279"/>
                  </a:cubicBezTo>
                  <a:cubicBezTo>
                    <a:pt x="329" y="932"/>
                    <a:pt x="379" y="455"/>
                    <a:pt x="3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59"/>
            <p:cNvSpPr/>
            <p:nvPr/>
          </p:nvSpPr>
          <p:spPr>
            <a:xfrm>
              <a:off x="5794416" y="2975352"/>
              <a:ext cx="9203" cy="26740"/>
            </a:xfrm>
            <a:custGeom>
              <a:rect b="b" l="l" r="r" t="t"/>
              <a:pathLst>
                <a:path extrusionOk="0" h="770" w="265">
                  <a:moveTo>
                    <a:pt x="235" y="1"/>
                  </a:moveTo>
                  <a:lnTo>
                    <a:pt x="235" y="1"/>
                  </a:lnTo>
                  <a:cubicBezTo>
                    <a:pt x="171" y="210"/>
                    <a:pt x="78" y="409"/>
                    <a:pt x="37" y="624"/>
                  </a:cubicBezTo>
                  <a:cubicBezTo>
                    <a:pt x="34" y="645"/>
                    <a:pt x="0" y="770"/>
                    <a:pt x="10" y="770"/>
                  </a:cubicBezTo>
                  <a:cubicBezTo>
                    <a:pt x="11" y="770"/>
                    <a:pt x="14" y="766"/>
                    <a:pt x="19" y="757"/>
                  </a:cubicBezTo>
                  <a:cubicBezTo>
                    <a:pt x="171" y="536"/>
                    <a:pt x="265" y="270"/>
                    <a:pt x="2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59"/>
            <p:cNvSpPr/>
            <p:nvPr/>
          </p:nvSpPr>
          <p:spPr>
            <a:xfrm>
              <a:off x="5801882" y="2983652"/>
              <a:ext cx="4792" cy="15106"/>
            </a:xfrm>
            <a:custGeom>
              <a:rect b="b" l="l" r="r" t="t"/>
              <a:pathLst>
                <a:path extrusionOk="0" h="435" w="138">
                  <a:moveTo>
                    <a:pt x="133" y="0"/>
                  </a:moveTo>
                  <a:lnTo>
                    <a:pt x="133" y="0"/>
                  </a:lnTo>
                  <a:cubicBezTo>
                    <a:pt x="72" y="135"/>
                    <a:pt x="25" y="276"/>
                    <a:pt x="2" y="424"/>
                  </a:cubicBezTo>
                  <a:cubicBezTo>
                    <a:pt x="1" y="432"/>
                    <a:pt x="1" y="434"/>
                    <a:pt x="1" y="434"/>
                  </a:cubicBezTo>
                  <a:cubicBezTo>
                    <a:pt x="3" y="434"/>
                    <a:pt x="9" y="421"/>
                    <a:pt x="14" y="415"/>
                  </a:cubicBezTo>
                  <a:cubicBezTo>
                    <a:pt x="98" y="295"/>
                    <a:pt x="137" y="148"/>
                    <a:pt x="1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59"/>
            <p:cNvSpPr/>
            <p:nvPr/>
          </p:nvSpPr>
          <p:spPr>
            <a:xfrm>
              <a:off x="5692005" y="2847659"/>
              <a:ext cx="31637" cy="149710"/>
            </a:xfrm>
            <a:custGeom>
              <a:rect b="b" l="l" r="r" t="t"/>
              <a:pathLst>
                <a:path extrusionOk="0" h="4311" w="911">
                  <a:moveTo>
                    <a:pt x="330" y="1"/>
                  </a:moveTo>
                  <a:lnTo>
                    <a:pt x="330" y="1"/>
                  </a:lnTo>
                  <a:cubicBezTo>
                    <a:pt x="254" y="171"/>
                    <a:pt x="201" y="350"/>
                    <a:pt x="154" y="529"/>
                  </a:cubicBezTo>
                  <a:cubicBezTo>
                    <a:pt x="11" y="1064"/>
                    <a:pt x="1" y="1625"/>
                    <a:pt x="69" y="2171"/>
                  </a:cubicBezTo>
                  <a:cubicBezTo>
                    <a:pt x="156" y="2935"/>
                    <a:pt x="454" y="3669"/>
                    <a:pt x="875" y="4311"/>
                  </a:cubicBezTo>
                  <a:cubicBezTo>
                    <a:pt x="738" y="3958"/>
                    <a:pt x="621" y="3594"/>
                    <a:pt x="530" y="3224"/>
                  </a:cubicBezTo>
                  <a:lnTo>
                    <a:pt x="530" y="3224"/>
                  </a:lnTo>
                  <a:cubicBezTo>
                    <a:pt x="628" y="3520"/>
                    <a:pt x="756" y="3804"/>
                    <a:pt x="911" y="4073"/>
                  </a:cubicBezTo>
                  <a:cubicBezTo>
                    <a:pt x="675" y="3355"/>
                    <a:pt x="576" y="2766"/>
                    <a:pt x="530" y="2111"/>
                  </a:cubicBezTo>
                  <a:cubicBezTo>
                    <a:pt x="478" y="1598"/>
                    <a:pt x="450" y="1085"/>
                    <a:pt x="456" y="570"/>
                  </a:cubicBezTo>
                  <a:cubicBezTo>
                    <a:pt x="456" y="458"/>
                    <a:pt x="459" y="346"/>
                    <a:pt x="464" y="234"/>
                  </a:cubicBezTo>
                  <a:lnTo>
                    <a:pt x="464" y="234"/>
                  </a:lnTo>
                  <a:cubicBezTo>
                    <a:pt x="440" y="319"/>
                    <a:pt x="420" y="404"/>
                    <a:pt x="402" y="490"/>
                  </a:cubicBezTo>
                  <a:cubicBezTo>
                    <a:pt x="336" y="824"/>
                    <a:pt x="299" y="1164"/>
                    <a:pt x="291" y="1505"/>
                  </a:cubicBezTo>
                  <a:cubicBezTo>
                    <a:pt x="281" y="1309"/>
                    <a:pt x="276" y="1112"/>
                    <a:pt x="279" y="917"/>
                  </a:cubicBezTo>
                  <a:cubicBezTo>
                    <a:pt x="285" y="628"/>
                    <a:pt x="289" y="340"/>
                    <a:pt x="322" y="55"/>
                  </a:cubicBezTo>
                  <a:cubicBezTo>
                    <a:pt x="325" y="36"/>
                    <a:pt x="327" y="20"/>
                    <a:pt x="3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59"/>
            <p:cNvSpPr/>
            <p:nvPr/>
          </p:nvSpPr>
          <p:spPr>
            <a:xfrm>
              <a:off x="5595254" y="2814112"/>
              <a:ext cx="122970" cy="258616"/>
            </a:xfrm>
            <a:custGeom>
              <a:rect b="b" l="l" r="r" t="t"/>
              <a:pathLst>
                <a:path extrusionOk="0" h="7447" w="3541">
                  <a:moveTo>
                    <a:pt x="296" y="3135"/>
                  </a:moveTo>
                  <a:cubicBezTo>
                    <a:pt x="316" y="3561"/>
                    <a:pt x="381" y="3984"/>
                    <a:pt x="491" y="4395"/>
                  </a:cubicBezTo>
                  <a:cubicBezTo>
                    <a:pt x="410" y="4123"/>
                    <a:pt x="349" y="3858"/>
                    <a:pt x="322" y="3631"/>
                  </a:cubicBezTo>
                  <a:cubicBezTo>
                    <a:pt x="304" y="3466"/>
                    <a:pt x="295" y="3302"/>
                    <a:pt x="296" y="3135"/>
                  </a:cubicBezTo>
                  <a:close/>
                  <a:moveTo>
                    <a:pt x="824" y="2722"/>
                  </a:moveTo>
                  <a:cubicBezTo>
                    <a:pt x="835" y="2891"/>
                    <a:pt x="852" y="3060"/>
                    <a:pt x="872" y="3226"/>
                  </a:cubicBezTo>
                  <a:cubicBezTo>
                    <a:pt x="949" y="3837"/>
                    <a:pt x="1070" y="4460"/>
                    <a:pt x="1293" y="5035"/>
                  </a:cubicBezTo>
                  <a:cubicBezTo>
                    <a:pt x="1218" y="4847"/>
                    <a:pt x="1131" y="4606"/>
                    <a:pt x="1072" y="4398"/>
                  </a:cubicBezTo>
                  <a:cubicBezTo>
                    <a:pt x="981" y="4077"/>
                    <a:pt x="913" y="3750"/>
                    <a:pt x="866" y="3418"/>
                  </a:cubicBezTo>
                  <a:cubicBezTo>
                    <a:pt x="841" y="3238"/>
                    <a:pt x="826" y="2978"/>
                    <a:pt x="824" y="2722"/>
                  </a:cubicBezTo>
                  <a:close/>
                  <a:moveTo>
                    <a:pt x="1423" y="1"/>
                  </a:moveTo>
                  <a:cubicBezTo>
                    <a:pt x="1176" y="435"/>
                    <a:pt x="1000" y="912"/>
                    <a:pt x="894" y="1400"/>
                  </a:cubicBezTo>
                  <a:cubicBezTo>
                    <a:pt x="936" y="1022"/>
                    <a:pt x="1000" y="663"/>
                    <a:pt x="1089" y="210"/>
                  </a:cubicBezTo>
                  <a:cubicBezTo>
                    <a:pt x="1096" y="177"/>
                    <a:pt x="1104" y="142"/>
                    <a:pt x="1112" y="109"/>
                  </a:cubicBezTo>
                  <a:lnTo>
                    <a:pt x="1112" y="109"/>
                  </a:lnTo>
                  <a:cubicBezTo>
                    <a:pt x="1076" y="178"/>
                    <a:pt x="1042" y="248"/>
                    <a:pt x="1009" y="318"/>
                  </a:cubicBezTo>
                  <a:cubicBezTo>
                    <a:pt x="850" y="661"/>
                    <a:pt x="715" y="1017"/>
                    <a:pt x="630" y="1386"/>
                  </a:cubicBezTo>
                  <a:cubicBezTo>
                    <a:pt x="693" y="929"/>
                    <a:pt x="796" y="486"/>
                    <a:pt x="969" y="14"/>
                  </a:cubicBezTo>
                  <a:lnTo>
                    <a:pt x="969" y="14"/>
                  </a:lnTo>
                  <a:cubicBezTo>
                    <a:pt x="761" y="375"/>
                    <a:pt x="611" y="761"/>
                    <a:pt x="503" y="1161"/>
                  </a:cubicBezTo>
                  <a:cubicBezTo>
                    <a:pt x="558" y="838"/>
                    <a:pt x="623" y="503"/>
                    <a:pt x="694" y="173"/>
                  </a:cubicBezTo>
                  <a:cubicBezTo>
                    <a:pt x="701" y="143"/>
                    <a:pt x="708" y="114"/>
                    <a:pt x="717" y="84"/>
                  </a:cubicBezTo>
                  <a:lnTo>
                    <a:pt x="717" y="84"/>
                  </a:lnTo>
                  <a:cubicBezTo>
                    <a:pt x="707" y="101"/>
                    <a:pt x="698" y="119"/>
                    <a:pt x="690" y="137"/>
                  </a:cubicBezTo>
                  <a:cubicBezTo>
                    <a:pt x="461" y="615"/>
                    <a:pt x="268" y="1110"/>
                    <a:pt x="152" y="1628"/>
                  </a:cubicBezTo>
                  <a:cubicBezTo>
                    <a:pt x="31" y="2129"/>
                    <a:pt x="1" y="2465"/>
                    <a:pt x="11" y="3009"/>
                  </a:cubicBezTo>
                  <a:cubicBezTo>
                    <a:pt x="14" y="3793"/>
                    <a:pt x="211" y="4569"/>
                    <a:pt x="527" y="5284"/>
                  </a:cubicBezTo>
                  <a:cubicBezTo>
                    <a:pt x="909" y="6154"/>
                    <a:pt x="1511" y="7019"/>
                    <a:pt x="2397" y="7447"/>
                  </a:cubicBezTo>
                  <a:cubicBezTo>
                    <a:pt x="1943" y="7120"/>
                    <a:pt x="1615" y="6698"/>
                    <a:pt x="1335" y="6233"/>
                  </a:cubicBezTo>
                  <a:lnTo>
                    <a:pt x="1335" y="6233"/>
                  </a:lnTo>
                  <a:cubicBezTo>
                    <a:pt x="1402" y="6329"/>
                    <a:pt x="1476" y="6424"/>
                    <a:pt x="1553" y="6517"/>
                  </a:cubicBezTo>
                  <a:cubicBezTo>
                    <a:pt x="1835" y="6851"/>
                    <a:pt x="2156" y="7158"/>
                    <a:pt x="2546" y="7362"/>
                  </a:cubicBezTo>
                  <a:cubicBezTo>
                    <a:pt x="2558" y="7369"/>
                    <a:pt x="2571" y="7377"/>
                    <a:pt x="2586" y="7383"/>
                  </a:cubicBezTo>
                  <a:cubicBezTo>
                    <a:pt x="2567" y="7369"/>
                    <a:pt x="2550" y="7355"/>
                    <a:pt x="2532" y="7340"/>
                  </a:cubicBezTo>
                  <a:cubicBezTo>
                    <a:pt x="2090" y="6940"/>
                    <a:pt x="1803" y="6521"/>
                    <a:pt x="1486" y="6016"/>
                  </a:cubicBezTo>
                  <a:cubicBezTo>
                    <a:pt x="1233" y="5595"/>
                    <a:pt x="984" y="5078"/>
                    <a:pt x="838" y="4713"/>
                  </a:cubicBezTo>
                  <a:cubicBezTo>
                    <a:pt x="689" y="4306"/>
                    <a:pt x="591" y="3819"/>
                    <a:pt x="557" y="3483"/>
                  </a:cubicBezTo>
                  <a:cubicBezTo>
                    <a:pt x="532" y="3258"/>
                    <a:pt x="526" y="3034"/>
                    <a:pt x="528" y="2808"/>
                  </a:cubicBezTo>
                  <a:lnTo>
                    <a:pt x="528" y="2808"/>
                  </a:lnTo>
                  <a:cubicBezTo>
                    <a:pt x="549" y="3158"/>
                    <a:pt x="589" y="3509"/>
                    <a:pt x="663" y="3853"/>
                  </a:cubicBezTo>
                  <a:cubicBezTo>
                    <a:pt x="909" y="5157"/>
                    <a:pt x="1574" y="6458"/>
                    <a:pt x="2745" y="7155"/>
                  </a:cubicBezTo>
                  <a:cubicBezTo>
                    <a:pt x="2504" y="6954"/>
                    <a:pt x="2216" y="6654"/>
                    <a:pt x="2058" y="6446"/>
                  </a:cubicBezTo>
                  <a:cubicBezTo>
                    <a:pt x="1801" y="6111"/>
                    <a:pt x="1482" y="5509"/>
                    <a:pt x="1376" y="5235"/>
                  </a:cubicBezTo>
                  <a:lnTo>
                    <a:pt x="1367" y="5215"/>
                  </a:lnTo>
                  <a:lnTo>
                    <a:pt x="1367" y="5215"/>
                  </a:lnTo>
                  <a:cubicBezTo>
                    <a:pt x="1505" y="5531"/>
                    <a:pt x="1676" y="5831"/>
                    <a:pt x="1895" y="6105"/>
                  </a:cubicBezTo>
                  <a:cubicBezTo>
                    <a:pt x="2154" y="6439"/>
                    <a:pt x="2451" y="6754"/>
                    <a:pt x="2803" y="6992"/>
                  </a:cubicBezTo>
                  <a:cubicBezTo>
                    <a:pt x="2812" y="6999"/>
                    <a:pt x="2823" y="7005"/>
                    <a:pt x="2833" y="7011"/>
                  </a:cubicBezTo>
                  <a:cubicBezTo>
                    <a:pt x="2807" y="6985"/>
                    <a:pt x="2782" y="6960"/>
                    <a:pt x="2758" y="6933"/>
                  </a:cubicBezTo>
                  <a:cubicBezTo>
                    <a:pt x="2416" y="6547"/>
                    <a:pt x="2127" y="6144"/>
                    <a:pt x="1865" y="5662"/>
                  </a:cubicBezTo>
                  <a:cubicBezTo>
                    <a:pt x="1481" y="4962"/>
                    <a:pt x="1222" y="4084"/>
                    <a:pt x="1112" y="3200"/>
                  </a:cubicBezTo>
                  <a:lnTo>
                    <a:pt x="1112" y="3200"/>
                  </a:lnTo>
                  <a:cubicBezTo>
                    <a:pt x="1131" y="3319"/>
                    <a:pt x="1151" y="3438"/>
                    <a:pt x="1175" y="3555"/>
                  </a:cubicBezTo>
                  <a:cubicBezTo>
                    <a:pt x="1305" y="4262"/>
                    <a:pt x="1540" y="4952"/>
                    <a:pt x="1891" y="5584"/>
                  </a:cubicBezTo>
                  <a:cubicBezTo>
                    <a:pt x="2151" y="6077"/>
                    <a:pt x="2504" y="6525"/>
                    <a:pt x="2953" y="6858"/>
                  </a:cubicBezTo>
                  <a:cubicBezTo>
                    <a:pt x="2705" y="6589"/>
                    <a:pt x="2506" y="6327"/>
                    <a:pt x="2324" y="6011"/>
                  </a:cubicBezTo>
                  <a:cubicBezTo>
                    <a:pt x="2125" y="5657"/>
                    <a:pt x="1983" y="5311"/>
                    <a:pt x="1857" y="4997"/>
                  </a:cubicBezTo>
                  <a:cubicBezTo>
                    <a:pt x="1795" y="4842"/>
                    <a:pt x="1737" y="4684"/>
                    <a:pt x="1685" y="4525"/>
                  </a:cubicBezTo>
                  <a:lnTo>
                    <a:pt x="1685" y="4525"/>
                  </a:lnTo>
                  <a:cubicBezTo>
                    <a:pt x="1822" y="4918"/>
                    <a:pt x="1994" y="5297"/>
                    <a:pt x="2196" y="5660"/>
                  </a:cubicBezTo>
                  <a:cubicBezTo>
                    <a:pt x="2417" y="6016"/>
                    <a:pt x="2671" y="6363"/>
                    <a:pt x="3018" y="6607"/>
                  </a:cubicBezTo>
                  <a:cubicBezTo>
                    <a:pt x="3033" y="6618"/>
                    <a:pt x="3039" y="6623"/>
                    <a:pt x="3041" y="6623"/>
                  </a:cubicBezTo>
                  <a:cubicBezTo>
                    <a:pt x="3045" y="6623"/>
                    <a:pt x="3001" y="6583"/>
                    <a:pt x="2991" y="6567"/>
                  </a:cubicBezTo>
                  <a:cubicBezTo>
                    <a:pt x="2773" y="6327"/>
                    <a:pt x="2570" y="5982"/>
                    <a:pt x="2413" y="5666"/>
                  </a:cubicBezTo>
                  <a:lnTo>
                    <a:pt x="2413" y="5666"/>
                  </a:lnTo>
                  <a:cubicBezTo>
                    <a:pt x="2623" y="5976"/>
                    <a:pt x="2879" y="6254"/>
                    <a:pt x="3204" y="6448"/>
                  </a:cubicBezTo>
                  <a:cubicBezTo>
                    <a:pt x="2736" y="6034"/>
                    <a:pt x="2489" y="5519"/>
                    <a:pt x="2313" y="4950"/>
                  </a:cubicBezTo>
                  <a:lnTo>
                    <a:pt x="2313" y="4950"/>
                  </a:lnTo>
                  <a:cubicBezTo>
                    <a:pt x="2381" y="5096"/>
                    <a:pt x="2455" y="5236"/>
                    <a:pt x="2539" y="5372"/>
                  </a:cubicBezTo>
                  <a:cubicBezTo>
                    <a:pt x="2733" y="5677"/>
                    <a:pt x="2947" y="5992"/>
                    <a:pt x="3247" y="6202"/>
                  </a:cubicBezTo>
                  <a:cubicBezTo>
                    <a:pt x="3233" y="6187"/>
                    <a:pt x="3220" y="6172"/>
                    <a:pt x="3207" y="6157"/>
                  </a:cubicBezTo>
                  <a:cubicBezTo>
                    <a:pt x="2939" y="5852"/>
                    <a:pt x="2655" y="5266"/>
                    <a:pt x="2568" y="5045"/>
                  </a:cubicBezTo>
                  <a:cubicBezTo>
                    <a:pt x="2488" y="4853"/>
                    <a:pt x="2417" y="4654"/>
                    <a:pt x="2354" y="4454"/>
                  </a:cubicBezTo>
                  <a:lnTo>
                    <a:pt x="2354" y="4454"/>
                  </a:lnTo>
                  <a:cubicBezTo>
                    <a:pt x="2583" y="5049"/>
                    <a:pt x="2931" y="5621"/>
                    <a:pt x="3391" y="6044"/>
                  </a:cubicBezTo>
                  <a:cubicBezTo>
                    <a:pt x="3113" y="5706"/>
                    <a:pt x="2910" y="5312"/>
                    <a:pt x="2740" y="4909"/>
                  </a:cubicBezTo>
                  <a:cubicBezTo>
                    <a:pt x="2668" y="4741"/>
                    <a:pt x="2604" y="4568"/>
                    <a:pt x="2552" y="4391"/>
                  </a:cubicBezTo>
                  <a:lnTo>
                    <a:pt x="2552" y="4391"/>
                  </a:lnTo>
                  <a:cubicBezTo>
                    <a:pt x="2745" y="4904"/>
                    <a:pt x="3039" y="5384"/>
                    <a:pt x="3437" y="5811"/>
                  </a:cubicBezTo>
                  <a:cubicBezTo>
                    <a:pt x="3133" y="5330"/>
                    <a:pt x="2909" y="4894"/>
                    <a:pt x="2767" y="4364"/>
                  </a:cubicBezTo>
                  <a:cubicBezTo>
                    <a:pt x="2716" y="4168"/>
                    <a:pt x="2678" y="3972"/>
                    <a:pt x="2651" y="3775"/>
                  </a:cubicBezTo>
                  <a:lnTo>
                    <a:pt x="2651" y="3775"/>
                  </a:lnTo>
                  <a:cubicBezTo>
                    <a:pt x="2745" y="4247"/>
                    <a:pt x="2916" y="4704"/>
                    <a:pt x="3162" y="5117"/>
                  </a:cubicBezTo>
                  <a:cubicBezTo>
                    <a:pt x="3272" y="5301"/>
                    <a:pt x="3395" y="5477"/>
                    <a:pt x="3540" y="5639"/>
                  </a:cubicBezTo>
                  <a:cubicBezTo>
                    <a:pt x="3516" y="5593"/>
                    <a:pt x="3493" y="5548"/>
                    <a:pt x="3469" y="5501"/>
                  </a:cubicBezTo>
                  <a:cubicBezTo>
                    <a:pt x="3348" y="5244"/>
                    <a:pt x="3255" y="5018"/>
                    <a:pt x="3158" y="4739"/>
                  </a:cubicBezTo>
                  <a:cubicBezTo>
                    <a:pt x="2911" y="3968"/>
                    <a:pt x="2815" y="3443"/>
                    <a:pt x="2798" y="2718"/>
                  </a:cubicBezTo>
                  <a:cubicBezTo>
                    <a:pt x="2777" y="2043"/>
                    <a:pt x="2854" y="1428"/>
                    <a:pt x="2993" y="785"/>
                  </a:cubicBezTo>
                  <a:lnTo>
                    <a:pt x="2993" y="785"/>
                  </a:lnTo>
                  <a:cubicBezTo>
                    <a:pt x="2785" y="1283"/>
                    <a:pt x="2654" y="1810"/>
                    <a:pt x="2598" y="2346"/>
                  </a:cubicBezTo>
                  <a:lnTo>
                    <a:pt x="2602" y="2211"/>
                  </a:lnTo>
                  <a:cubicBezTo>
                    <a:pt x="2637" y="1652"/>
                    <a:pt x="2692" y="1239"/>
                    <a:pt x="2769" y="730"/>
                  </a:cubicBezTo>
                  <a:cubicBezTo>
                    <a:pt x="2777" y="682"/>
                    <a:pt x="2784" y="634"/>
                    <a:pt x="2793" y="585"/>
                  </a:cubicBezTo>
                  <a:lnTo>
                    <a:pt x="2793" y="585"/>
                  </a:lnTo>
                  <a:cubicBezTo>
                    <a:pt x="2679" y="840"/>
                    <a:pt x="2579" y="1101"/>
                    <a:pt x="2501" y="1369"/>
                  </a:cubicBezTo>
                  <a:cubicBezTo>
                    <a:pt x="2426" y="1613"/>
                    <a:pt x="2371" y="1858"/>
                    <a:pt x="2331" y="2103"/>
                  </a:cubicBezTo>
                  <a:lnTo>
                    <a:pt x="2340" y="1999"/>
                  </a:lnTo>
                  <a:cubicBezTo>
                    <a:pt x="2383" y="1507"/>
                    <a:pt x="2465" y="1070"/>
                    <a:pt x="2579" y="544"/>
                  </a:cubicBezTo>
                  <a:cubicBezTo>
                    <a:pt x="2586" y="508"/>
                    <a:pt x="2593" y="473"/>
                    <a:pt x="2601" y="439"/>
                  </a:cubicBezTo>
                  <a:lnTo>
                    <a:pt x="2601" y="439"/>
                  </a:lnTo>
                  <a:cubicBezTo>
                    <a:pt x="2455" y="758"/>
                    <a:pt x="2323" y="1083"/>
                    <a:pt x="2223" y="1419"/>
                  </a:cubicBezTo>
                  <a:cubicBezTo>
                    <a:pt x="2112" y="1769"/>
                    <a:pt x="2052" y="2133"/>
                    <a:pt x="2036" y="2496"/>
                  </a:cubicBezTo>
                  <a:cubicBezTo>
                    <a:pt x="2037" y="2298"/>
                    <a:pt x="2046" y="2098"/>
                    <a:pt x="2071" y="1899"/>
                  </a:cubicBezTo>
                  <a:cubicBezTo>
                    <a:pt x="2130" y="1429"/>
                    <a:pt x="2270" y="781"/>
                    <a:pt x="2434" y="249"/>
                  </a:cubicBezTo>
                  <a:lnTo>
                    <a:pt x="2434" y="249"/>
                  </a:lnTo>
                  <a:cubicBezTo>
                    <a:pt x="2169" y="828"/>
                    <a:pt x="1939" y="1446"/>
                    <a:pt x="1850" y="2090"/>
                  </a:cubicBezTo>
                  <a:cubicBezTo>
                    <a:pt x="1851" y="1983"/>
                    <a:pt x="1857" y="1872"/>
                    <a:pt x="1863" y="1759"/>
                  </a:cubicBezTo>
                  <a:cubicBezTo>
                    <a:pt x="1893" y="1232"/>
                    <a:pt x="2027" y="713"/>
                    <a:pt x="2203" y="145"/>
                  </a:cubicBezTo>
                  <a:cubicBezTo>
                    <a:pt x="2208" y="125"/>
                    <a:pt x="2215" y="104"/>
                    <a:pt x="2221" y="83"/>
                  </a:cubicBezTo>
                  <a:lnTo>
                    <a:pt x="2221" y="83"/>
                  </a:lnTo>
                  <a:cubicBezTo>
                    <a:pt x="2207" y="105"/>
                    <a:pt x="2194" y="128"/>
                    <a:pt x="2181" y="150"/>
                  </a:cubicBezTo>
                  <a:cubicBezTo>
                    <a:pt x="1969" y="508"/>
                    <a:pt x="1825" y="810"/>
                    <a:pt x="1707" y="1197"/>
                  </a:cubicBezTo>
                  <a:cubicBezTo>
                    <a:pt x="1577" y="1608"/>
                    <a:pt x="1523" y="2030"/>
                    <a:pt x="1525" y="2454"/>
                  </a:cubicBezTo>
                  <a:cubicBezTo>
                    <a:pt x="1502" y="1610"/>
                    <a:pt x="1631" y="854"/>
                    <a:pt x="1965" y="59"/>
                  </a:cubicBezTo>
                  <a:lnTo>
                    <a:pt x="1965" y="59"/>
                  </a:lnTo>
                  <a:cubicBezTo>
                    <a:pt x="1618" y="615"/>
                    <a:pt x="1397" y="1250"/>
                    <a:pt x="1320" y="1902"/>
                  </a:cubicBezTo>
                  <a:cubicBezTo>
                    <a:pt x="1321" y="1811"/>
                    <a:pt x="1324" y="1726"/>
                    <a:pt x="1327" y="1644"/>
                  </a:cubicBezTo>
                  <a:cubicBezTo>
                    <a:pt x="1361" y="1154"/>
                    <a:pt x="1434" y="724"/>
                    <a:pt x="1589" y="155"/>
                  </a:cubicBezTo>
                  <a:cubicBezTo>
                    <a:pt x="1599" y="119"/>
                    <a:pt x="1609" y="84"/>
                    <a:pt x="1620" y="48"/>
                  </a:cubicBezTo>
                  <a:lnTo>
                    <a:pt x="1620" y="48"/>
                  </a:lnTo>
                  <a:cubicBezTo>
                    <a:pt x="1588" y="107"/>
                    <a:pt x="1558" y="167"/>
                    <a:pt x="1528" y="228"/>
                  </a:cubicBezTo>
                  <a:cubicBezTo>
                    <a:pt x="1382" y="533"/>
                    <a:pt x="1268" y="854"/>
                    <a:pt x="1180" y="1181"/>
                  </a:cubicBezTo>
                  <a:cubicBezTo>
                    <a:pt x="1104" y="1455"/>
                    <a:pt x="1062" y="1736"/>
                    <a:pt x="1046" y="2017"/>
                  </a:cubicBezTo>
                  <a:cubicBezTo>
                    <a:pt x="1049" y="1642"/>
                    <a:pt x="1082" y="1297"/>
                    <a:pt x="1156" y="960"/>
                  </a:cubicBezTo>
                  <a:cubicBezTo>
                    <a:pt x="1224" y="635"/>
                    <a:pt x="1302" y="310"/>
                    <a:pt x="14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59"/>
            <p:cNvSpPr/>
            <p:nvPr/>
          </p:nvSpPr>
          <p:spPr>
            <a:xfrm>
              <a:off x="5586329" y="2813695"/>
              <a:ext cx="30630" cy="140751"/>
            </a:xfrm>
            <a:custGeom>
              <a:rect b="b" l="l" r="r" t="t"/>
              <a:pathLst>
                <a:path extrusionOk="0" h="4053" w="882">
                  <a:moveTo>
                    <a:pt x="882" y="1"/>
                  </a:moveTo>
                  <a:cubicBezTo>
                    <a:pt x="597" y="400"/>
                    <a:pt x="352" y="834"/>
                    <a:pt x="211" y="1304"/>
                  </a:cubicBezTo>
                  <a:cubicBezTo>
                    <a:pt x="18" y="1988"/>
                    <a:pt x="0" y="2713"/>
                    <a:pt x="83" y="3415"/>
                  </a:cubicBezTo>
                  <a:cubicBezTo>
                    <a:pt x="109" y="3598"/>
                    <a:pt x="139" y="3780"/>
                    <a:pt x="183" y="3959"/>
                  </a:cubicBezTo>
                  <a:cubicBezTo>
                    <a:pt x="191" y="3990"/>
                    <a:pt x="198" y="4021"/>
                    <a:pt x="207" y="4052"/>
                  </a:cubicBezTo>
                  <a:cubicBezTo>
                    <a:pt x="206" y="4036"/>
                    <a:pt x="206" y="4017"/>
                    <a:pt x="205" y="4001"/>
                  </a:cubicBezTo>
                  <a:cubicBezTo>
                    <a:pt x="193" y="3717"/>
                    <a:pt x="196" y="3434"/>
                    <a:pt x="208" y="3152"/>
                  </a:cubicBezTo>
                  <a:cubicBezTo>
                    <a:pt x="253" y="2452"/>
                    <a:pt x="283" y="1851"/>
                    <a:pt x="432" y="1213"/>
                  </a:cubicBezTo>
                  <a:cubicBezTo>
                    <a:pt x="540" y="786"/>
                    <a:pt x="705" y="389"/>
                    <a:pt x="8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59"/>
            <p:cNvSpPr/>
            <p:nvPr/>
          </p:nvSpPr>
          <p:spPr>
            <a:xfrm>
              <a:off x="5579210" y="2819008"/>
              <a:ext cx="27192" cy="103245"/>
            </a:xfrm>
            <a:custGeom>
              <a:rect b="b" l="l" r="r" t="t"/>
              <a:pathLst>
                <a:path extrusionOk="0" h="2973" w="783">
                  <a:moveTo>
                    <a:pt x="782" y="0"/>
                  </a:moveTo>
                  <a:lnTo>
                    <a:pt x="782" y="0"/>
                  </a:lnTo>
                  <a:cubicBezTo>
                    <a:pt x="746" y="39"/>
                    <a:pt x="708" y="79"/>
                    <a:pt x="673" y="121"/>
                  </a:cubicBezTo>
                  <a:cubicBezTo>
                    <a:pt x="335" y="500"/>
                    <a:pt x="76" y="963"/>
                    <a:pt x="27" y="1474"/>
                  </a:cubicBezTo>
                  <a:cubicBezTo>
                    <a:pt x="0" y="1724"/>
                    <a:pt x="15" y="1977"/>
                    <a:pt x="45" y="2227"/>
                  </a:cubicBezTo>
                  <a:cubicBezTo>
                    <a:pt x="56" y="2350"/>
                    <a:pt x="120" y="2761"/>
                    <a:pt x="177" y="2972"/>
                  </a:cubicBezTo>
                  <a:cubicBezTo>
                    <a:pt x="170" y="2503"/>
                    <a:pt x="267" y="1876"/>
                    <a:pt x="285" y="1738"/>
                  </a:cubicBezTo>
                  <a:cubicBezTo>
                    <a:pt x="324" y="1478"/>
                    <a:pt x="364" y="1215"/>
                    <a:pt x="428" y="958"/>
                  </a:cubicBezTo>
                  <a:cubicBezTo>
                    <a:pt x="486" y="742"/>
                    <a:pt x="564" y="531"/>
                    <a:pt x="647" y="324"/>
                  </a:cubicBezTo>
                  <a:cubicBezTo>
                    <a:pt x="696" y="203"/>
                    <a:pt x="734" y="110"/>
                    <a:pt x="7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59"/>
            <p:cNvSpPr/>
            <p:nvPr/>
          </p:nvSpPr>
          <p:spPr>
            <a:xfrm>
              <a:off x="5576849" y="2818522"/>
              <a:ext cx="21080" cy="52577"/>
            </a:xfrm>
            <a:custGeom>
              <a:rect b="b" l="l" r="r" t="t"/>
              <a:pathLst>
                <a:path extrusionOk="0" h="1514" w="607">
                  <a:moveTo>
                    <a:pt x="606" y="1"/>
                  </a:moveTo>
                  <a:lnTo>
                    <a:pt x="606" y="1"/>
                  </a:lnTo>
                  <a:cubicBezTo>
                    <a:pt x="589" y="18"/>
                    <a:pt x="569" y="35"/>
                    <a:pt x="551" y="51"/>
                  </a:cubicBezTo>
                  <a:cubicBezTo>
                    <a:pt x="98" y="447"/>
                    <a:pt x="1" y="937"/>
                    <a:pt x="1" y="1513"/>
                  </a:cubicBezTo>
                  <a:cubicBezTo>
                    <a:pt x="87" y="1230"/>
                    <a:pt x="198" y="956"/>
                    <a:pt x="308" y="680"/>
                  </a:cubicBezTo>
                  <a:cubicBezTo>
                    <a:pt x="413" y="413"/>
                    <a:pt x="402" y="433"/>
                    <a:pt x="522" y="181"/>
                  </a:cubicBezTo>
                  <a:cubicBezTo>
                    <a:pt x="550" y="122"/>
                    <a:pt x="578" y="61"/>
                    <a:pt x="6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59"/>
            <p:cNvSpPr/>
            <p:nvPr/>
          </p:nvSpPr>
          <p:spPr>
            <a:xfrm>
              <a:off x="5577717" y="2812132"/>
              <a:ext cx="15280" cy="29657"/>
            </a:xfrm>
            <a:custGeom>
              <a:rect b="b" l="l" r="r" t="t"/>
              <a:pathLst>
                <a:path extrusionOk="0" h="854" w="440">
                  <a:moveTo>
                    <a:pt x="438" y="0"/>
                  </a:moveTo>
                  <a:cubicBezTo>
                    <a:pt x="437" y="0"/>
                    <a:pt x="431" y="6"/>
                    <a:pt x="422" y="14"/>
                  </a:cubicBezTo>
                  <a:cubicBezTo>
                    <a:pt x="313" y="109"/>
                    <a:pt x="219" y="220"/>
                    <a:pt x="145" y="343"/>
                  </a:cubicBezTo>
                  <a:cubicBezTo>
                    <a:pt x="53" y="498"/>
                    <a:pt x="11" y="675"/>
                    <a:pt x="0" y="853"/>
                  </a:cubicBezTo>
                  <a:cubicBezTo>
                    <a:pt x="59" y="702"/>
                    <a:pt x="142" y="554"/>
                    <a:pt x="228" y="413"/>
                  </a:cubicBezTo>
                  <a:cubicBezTo>
                    <a:pt x="300" y="286"/>
                    <a:pt x="363" y="152"/>
                    <a:pt x="429" y="19"/>
                  </a:cubicBezTo>
                  <a:cubicBezTo>
                    <a:pt x="436" y="6"/>
                    <a:pt x="439" y="0"/>
                    <a:pt x="4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59"/>
            <p:cNvSpPr/>
            <p:nvPr/>
          </p:nvSpPr>
          <p:spPr>
            <a:xfrm>
              <a:off x="5595879" y="2965211"/>
              <a:ext cx="75984" cy="113246"/>
            </a:xfrm>
            <a:custGeom>
              <a:rect b="b" l="l" r="r" t="t"/>
              <a:pathLst>
                <a:path extrusionOk="0" h="3261" w="2188">
                  <a:moveTo>
                    <a:pt x="0" y="0"/>
                  </a:moveTo>
                  <a:lnTo>
                    <a:pt x="0" y="0"/>
                  </a:lnTo>
                  <a:cubicBezTo>
                    <a:pt x="31" y="208"/>
                    <a:pt x="66" y="414"/>
                    <a:pt x="122" y="615"/>
                  </a:cubicBezTo>
                  <a:cubicBezTo>
                    <a:pt x="236" y="1020"/>
                    <a:pt x="395" y="1415"/>
                    <a:pt x="605" y="1781"/>
                  </a:cubicBezTo>
                  <a:cubicBezTo>
                    <a:pt x="742" y="2007"/>
                    <a:pt x="908" y="2213"/>
                    <a:pt x="1087" y="2408"/>
                  </a:cubicBezTo>
                  <a:cubicBezTo>
                    <a:pt x="1168" y="2492"/>
                    <a:pt x="1250" y="2574"/>
                    <a:pt x="1334" y="2650"/>
                  </a:cubicBezTo>
                  <a:cubicBezTo>
                    <a:pt x="1163" y="2506"/>
                    <a:pt x="991" y="2362"/>
                    <a:pt x="824" y="2212"/>
                  </a:cubicBezTo>
                  <a:cubicBezTo>
                    <a:pt x="781" y="2172"/>
                    <a:pt x="735" y="2134"/>
                    <a:pt x="690" y="2093"/>
                  </a:cubicBezTo>
                  <a:lnTo>
                    <a:pt x="690" y="2093"/>
                  </a:lnTo>
                  <a:cubicBezTo>
                    <a:pt x="705" y="2119"/>
                    <a:pt x="718" y="2145"/>
                    <a:pt x="732" y="2171"/>
                  </a:cubicBezTo>
                  <a:cubicBezTo>
                    <a:pt x="1002" y="2706"/>
                    <a:pt x="1507" y="3083"/>
                    <a:pt x="2073" y="3261"/>
                  </a:cubicBezTo>
                  <a:cubicBezTo>
                    <a:pt x="1861" y="3106"/>
                    <a:pt x="1660" y="2932"/>
                    <a:pt x="1452" y="2753"/>
                  </a:cubicBezTo>
                  <a:lnTo>
                    <a:pt x="1452" y="2753"/>
                  </a:lnTo>
                  <a:cubicBezTo>
                    <a:pt x="1668" y="2927"/>
                    <a:pt x="1904" y="3066"/>
                    <a:pt x="2188" y="3150"/>
                  </a:cubicBezTo>
                  <a:cubicBezTo>
                    <a:pt x="1637" y="2836"/>
                    <a:pt x="1286" y="2364"/>
                    <a:pt x="952" y="1867"/>
                  </a:cubicBezTo>
                  <a:cubicBezTo>
                    <a:pt x="720" y="1508"/>
                    <a:pt x="500" y="1141"/>
                    <a:pt x="309" y="759"/>
                  </a:cubicBezTo>
                  <a:cubicBezTo>
                    <a:pt x="195" y="523"/>
                    <a:pt x="138" y="378"/>
                    <a:pt x="45" y="122"/>
                  </a:cubicBezTo>
                  <a:cubicBezTo>
                    <a:pt x="30" y="81"/>
                    <a:pt x="15" y="4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59"/>
            <p:cNvSpPr/>
            <p:nvPr/>
          </p:nvSpPr>
          <p:spPr>
            <a:xfrm>
              <a:off x="5635573" y="3064462"/>
              <a:ext cx="23719" cy="17294"/>
            </a:xfrm>
            <a:custGeom>
              <a:rect b="b" l="l" r="r" t="t"/>
              <a:pathLst>
                <a:path extrusionOk="0" h="498" w="683">
                  <a:moveTo>
                    <a:pt x="1" y="1"/>
                  </a:moveTo>
                  <a:lnTo>
                    <a:pt x="1" y="1"/>
                  </a:lnTo>
                  <a:cubicBezTo>
                    <a:pt x="149" y="251"/>
                    <a:pt x="404" y="424"/>
                    <a:pt x="682" y="497"/>
                  </a:cubicBezTo>
                  <a:cubicBezTo>
                    <a:pt x="557" y="398"/>
                    <a:pt x="448" y="305"/>
                    <a:pt x="342" y="225"/>
                  </a:cubicBezTo>
                  <a:cubicBezTo>
                    <a:pt x="231" y="147"/>
                    <a:pt x="113" y="7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59"/>
            <p:cNvSpPr/>
            <p:nvPr/>
          </p:nvSpPr>
          <p:spPr>
            <a:xfrm>
              <a:off x="5641962" y="3077346"/>
              <a:ext cx="10349" cy="8196"/>
            </a:xfrm>
            <a:custGeom>
              <a:rect b="b" l="l" r="r" t="t"/>
              <a:pathLst>
                <a:path extrusionOk="0" h="236" w="298">
                  <a:moveTo>
                    <a:pt x="1" y="1"/>
                  </a:moveTo>
                  <a:lnTo>
                    <a:pt x="1" y="1"/>
                  </a:lnTo>
                  <a:cubicBezTo>
                    <a:pt x="67" y="112"/>
                    <a:pt x="177" y="192"/>
                    <a:pt x="297" y="235"/>
                  </a:cubicBezTo>
                  <a:cubicBezTo>
                    <a:pt x="212" y="142"/>
                    <a:pt x="108" y="6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59"/>
            <p:cNvSpPr/>
            <p:nvPr/>
          </p:nvSpPr>
          <p:spPr>
            <a:xfrm>
              <a:off x="6160408" y="2255936"/>
              <a:ext cx="211629" cy="172630"/>
            </a:xfrm>
            <a:custGeom>
              <a:rect b="b" l="l" r="r" t="t"/>
              <a:pathLst>
                <a:path extrusionOk="0" h="4971" w="6094">
                  <a:moveTo>
                    <a:pt x="0" y="0"/>
                  </a:moveTo>
                  <a:cubicBezTo>
                    <a:pt x="36" y="228"/>
                    <a:pt x="74" y="455"/>
                    <a:pt x="150" y="675"/>
                  </a:cubicBezTo>
                  <a:cubicBezTo>
                    <a:pt x="294" y="1102"/>
                    <a:pt x="488" y="1514"/>
                    <a:pt x="737" y="1890"/>
                  </a:cubicBezTo>
                  <a:cubicBezTo>
                    <a:pt x="825" y="2022"/>
                    <a:pt x="921" y="2146"/>
                    <a:pt x="1021" y="2267"/>
                  </a:cubicBezTo>
                  <a:cubicBezTo>
                    <a:pt x="714" y="1965"/>
                    <a:pt x="441" y="1647"/>
                    <a:pt x="243" y="1257"/>
                  </a:cubicBezTo>
                  <a:cubicBezTo>
                    <a:pt x="227" y="1225"/>
                    <a:pt x="209" y="1193"/>
                    <a:pt x="192" y="1159"/>
                  </a:cubicBezTo>
                  <a:lnTo>
                    <a:pt x="192" y="1159"/>
                  </a:lnTo>
                  <a:cubicBezTo>
                    <a:pt x="199" y="1177"/>
                    <a:pt x="204" y="1196"/>
                    <a:pt x="210" y="1214"/>
                  </a:cubicBezTo>
                  <a:cubicBezTo>
                    <a:pt x="341" y="1644"/>
                    <a:pt x="515" y="2044"/>
                    <a:pt x="802" y="2401"/>
                  </a:cubicBezTo>
                  <a:cubicBezTo>
                    <a:pt x="827" y="2435"/>
                    <a:pt x="851" y="2467"/>
                    <a:pt x="876" y="2499"/>
                  </a:cubicBezTo>
                  <a:cubicBezTo>
                    <a:pt x="822" y="2446"/>
                    <a:pt x="771" y="2392"/>
                    <a:pt x="721" y="2334"/>
                  </a:cubicBezTo>
                  <a:cubicBezTo>
                    <a:pt x="528" y="2108"/>
                    <a:pt x="289" y="1729"/>
                    <a:pt x="98" y="1431"/>
                  </a:cubicBezTo>
                  <a:cubicBezTo>
                    <a:pt x="86" y="1411"/>
                    <a:pt x="75" y="1391"/>
                    <a:pt x="61" y="1371"/>
                  </a:cubicBezTo>
                  <a:lnTo>
                    <a:pt x="61" y="1371"/>
                  </a:lnTo>
                  <a:cubicBezTo>
                    <a:pt x="257" y="1789"/>
                    <a:pt x="471" y="2199"/>
                    <a:pt x="701" y="2600"/>
                  </a:cubicBezTo>
                  <a:cubicBezTo>
                    <a:pt x="869" y="2865"/>
                    <a:pt x="1070" y="3137"/>
                    <a:pt x="1339" y="3413"/>
                  </a:cubicBezTo>
                  <a:cubicBezTo>
                    <a:pt x="1652" y="3704"/>
                    <a:pt x="2009" y="3943"/>
                    <a:pt x="2368" y="4172"/>
                  </a:cubicBezTo>
                  <a:cubicBezTo>
                    <a:pt x="2987" y="4567"/>
                    <a:pt x="3681" y="4868"/>
                    <a:pt x="4415" y="4955"/>
                  </a:cubicBezTo>
                  <a:cubicBezTo>
                    <a:pt x="4495" y="4965"/>
                    <a:pt x="4574" y="4970"/>
                    <a:pt x="4654" y="4970"/>
                  </a:cubicBezTo>
                  <a:cubicBezTo>
                    <a:pt x="4791" y="4970"/>
                    <a:pt x="4927" y="4957"/>
                    <a:pt x="5062" y="4937"/>
                  </a:cubicBezTo>
                  <a:cubicBezTo>
                    <a:pt x="5229" y="4909"/>
                    <a:pt x="5397" y="4886"/>
                    <a:pt x="5553" y="4820"/>
                  </a:cubicBezTo>
                  <a:lnTo>
                    <a:pt x="5553" y="4820"/>
                  </a:lnTo>
                  <a:cubicBezTo>
                    <a:pt x="5451" y="4837"/>
                    <a:pt x="5346" y="4843"/>
                    <a:pt x="5242" y="4843"/>
                  </a:cubicBezTo>
                  <a:cubicBezTo>
                    <a:pt x="5164" y="4843"/>
                    <a:pt x="5085" y="4840"/>
                    <a:pt x="5007" y="4836"/>
                  </a:cubicBezTo>
                  <a:cubicBezTo>
                    <a:pt x="4782" y="4821"/>
                    <a:pt x="4662" y="4810"/>
                    <a:pt x="4451" y="4758"/>
                  </a:cubicBezTo>
                  <a:cubicBezTo>
                    <a:pt x="4058" y="4652"/>
                    <a:pt x="3833" y="4556"/>
                    <a:pt x="3537" y="4400"/>
                  </a:cubicBezTo>
                  <a:lnTo>
                    <a:pt x="3537" y="4400"/>
                  </a:lnTo>
                  <a:cubicBezTo>
                    <a:pt x="3859" y="4513"/>
                    <a:pt x="4195" y="4589"/>
                    <a:pt x="4539" y="4610"/>
                  </a:cubicBezTo>
                  <a:cubicBezTo>
                    <a:pt x="4628" y="4617"/>
                    <a:pt x="4718" y="4621"/>
                    <a:pt x="4808" y="4621"/>
                  </a:cubicBezTo>
                  <a:cubicBezTo>
                    <a:pt x="5167" y="4621"/>
                    <a:pt x="5527" y="4560"/>
                    <a:pt x="5853" y="4408"/>
                  </a:cubicBezTo>
                  <a:lnTo>
                    <a:pt x="5853" y="4408"/>
                  </a:lnTo>
                  <a:cubicBezTo>
                    <a:pt x="5654" y="4458"/>
                    <a:pt x="5474" y="4493"/>
                    <a:pt x="5273" y="4493"/>
                  </a:cubicBezTo>
                  <a:cubicBezTo>
                    <a:pt x="5265" y="4493"/>
                    <a:pt x="5256" y="4493"/>
                    <a:pt x="5247" y="4492"/>
                  </a:cubicBezTo>
                  <a:cubicBezTo>
                    <a:pt x="5237" y="4492"/>
                    <a:pt x="5226" y="4492"/>
                    <a:pt x="5216" y="4492"/>
                  </a:cubicBezTo>
                  <a:cubicBezTo>
                    <a:pt x="4800" y="4492"/>
                    <a:pt x="4560" y="4452"/>
                    <a:pt x="4148" y="4350"/>
                  </a:cubicBezTo>
                  <a:cubicBezTo>
                    <a:pt x="3708" y="4214"/>
                    <a:pt x="3497" y="4137"/>
                    <a:pt x="3172" y="3972"/>
                  </a:cubicBezTo>
                  <a:cubicBezTo>
                    <a:pt x="2949" y="3857"/>
                    <a:pt x="2740" y="3713"/>
                    <a:pt x="2534" y="3568"/>
                  </a:cubicBezTo>
                  <a:cubicBezTo>
                    <a:pt x="2456" y="3511"/>
                    <a:pt x="2384" y="3457"/>
                    <a:pt x="2315" y="3405"/>
                  </a:cubicBezTo>
                  <a:lnTo>
                    <a:pt x="2315" y="3405"/>
                  </a:lnTo>
                  <a:lnTo>
                    <a:pt x="2393" y="3455"/>
                  </a:lnTo>
                  <a:cubicBezTo>
                    <a:pt x="3088" y="3882"/>
                    <a:pt x="3852" y="4232"/>
                    <a:pt x="4673" y="4314"/>
                  </a:cubicBezTo>
                  <a:cubicBezTo>
                    <a:pt x="4798" y="4329"/>
                    <a:pt x="4925" y="4337"/>
                    <a:pt x="5052" y="4337"/>
                  </a:cubicBezTo>
                  <a:cubicBezTo>
                    <a:pt x="5335" y="4337"/>
                    <a:pt x="5618" y="4297"/>
                    <a:pt x="5885" y="4201"/>
                  </a:cubicBezTo>
                  <a:cubicBezTo>
                    <a:pt x="5957" y="4175"/>
                    <a:pt x="6025" y="4144"/>
                    <a:pt x="6094" y="4109"/>
                  </a:cubicBezTo>
                  <a:lnTo>
                    <a:pt x="6094" y="4109"/>
                  </a:lnTo>
                  <a:cubicBezTo>
                    <a:pt x="6054" y="4119"/>
                    <a:pt x="6014" y="4126"/>
                    <a:pt x="5973" y="4132"/>
                  </a:cubicBezTo>
                  <a:cubicBezTo>
                    <a:pt x="5811" y="4153"/>
                    <a:pt x="5657" y="4163"/>
                    <a:pt x="5507" y="4163"/>
                  </a:cubicBezTo>
                  <a:cubicBezTo>
                    <a:pt x="5113" y="4163"/>
                    <a:pt x="4749" y="4097"/>
                    <a:pt x="4346" y="4007"/>
                  </a:cubicBezTo>
                  <a:cubicBezTo>
                    <a:pt x="3099" y="3696"/>
                    <a:pt x="2062" y="3076"/>
                    <a:pt x="1208" y="2093"/>
                  </a:cubicBezTo>
                  <a:cubicBezTo>
                    <a:pt x="680" y="1508"/>
                    <a:pt x="242" y="804"/>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59"/>
            <p:cNvSpPr/>
            <p:nvPr/>
          </p:nvSpPr>
          <p:spPr>
            <a:xfrm>
              <a:off x="6158011" y="2308861"/>
              <a:ext cx="151551" cy="126964"/>
            </a:xfrm>
            <a:custGeom>
              <a:rect b="b" l="l" r="r" t="t"/>
              <a:pathLst>
                <a:path extrusionOk="0" h="3656" w="4364">
                  <a:moveTo>
                    <a:pt x="48" y="0"/>
                  </a:moveTo>
                  <a:cubicBezTo>
                    <a:pt x="94" y="298"/>
                    <a:pt x="202" y="582"/>
                    <a:pt x="327" y="854"/>
                  </a:cubicBezTo>
                  <a:cubicBezTo>
                    <a:pt x="431" y="1083"/>
                    <a:pt x="548" y="1308"/>
                    <a:pt x="686" y="1520"/>
                  </a:cubicBezTo>
                  <a:cubicBezTo>
                    <a:pt x="742" y="1606"/>
                    <a:pt x="800" y="1689"/>
                    <a:pt x="861" y="1771"/>
                  </a:cubicBezTo>
                  <a:cubicBezTo>
                    <a:pt x="818" y="1725"/>
                    <a:pt x="773" y="1682"/>
                    <a:pt x="731" y="1636"/>
                  </a:cubicBezTo>
                  <a:cubicBezTo>
                    <a:pt x="551" y="1445"/>
                    <a:pt x="361" y="1201"/>
                    <a:pt x="244" y="1052"/>
                  </a:cubicBezTo>
                  <a:cubicBezTo>
                    <a:pt x="159" y="941"/>
                    <a:pt x="78" y="825"/>
                    <a:pt x="0" y="706"/>
                  </a:cubicBezTo>
                  <a:lnTo>
                    <a:pt x="0" y="706"/>
                  </a:lnTo>
                  <a:cubicBezTo>
                    <a:pt x="26" y="768"/>
                    <a:pt x="53" y="828"/>
                    <a:pt x="80" y="890"/>
                  </a:cubicBezTo>
                  <a:cubicBezTo>
                    <a:pt x="239" y="1265"/>
                    <a:pt x="412" y="1639"/>
                    <a:pt x="680" y="1952"/>
                  </a:cubicBezTo>
                  <a:cubicBezTo>
                    <a:pt x="948" y="2277"/>
                    <a:pt x="1172" y="2465"/>
                    <a:pt x="1466" y="2676"/>
                  </a:cubicBezTo>
                  <a:cubicBezTo>
                    <a:pt x="1875" y="2969"/>
                    <a:pt x="2329" y="3196"/>
                    <a:pt x="2803" y="3363"/>
                  </a:cubicBezTo>
                  <a:cubicBezTo>
                    <a:pt x="2661" y="3271"/>
                    <a:pt x="2533" y="3184"/>
                    <a:pt x="2412" y="3099"/>
                  </a:cubicBezTo>
                  <a:lnTo>
                    <a:pt x="2412" y="3099"/>
                  </a:lnTo>
                  <a:cubicBezTo>
                    <a:pt x="2748" y="3278"/>
                    <a:pt x="3106" y="3420"/>
                    <a:pt x="3473" y="3518"/>
                  </a:cubicBezTo>
                  <a:cubicBezTo>
                    <a:pt x="3782" y="3595"/>
                    <a:pt x="4053" y="3610"/>
                    <a:pt x="4364" y="3655"/>
                  </a:cubicBezTo>
                  <a:cubicBezTo>
                    <a:pt x="4343" y="3649"/>
                    <a:pt x="4325" y="3642"/>
                    <a:pt x="4304" y="3636"/>
                  </a:cubicBezTo>
                  <a:cubicBezTo>
                    <a:pt x="3831" y="3470"/>
                    <a:pt x="3561" y="3359"/>
                    <a:pt x="3130" y="3122"/>
                  </a:cubicBezTo>
                  <a:cubicBezTo>
                    <a:pt x="2383" y="2708"/>
                    <a:pt x="1929" y="2394"/>
                    <a:pt x="1413" y="1912"/>
                  </a:cubicBezTo>
                  <a:cubicBezTo>
                    <a:pt x="1000" y="1544"/>
                    <a:pt x="747" y="1248"/>
                    <a:pt x="491" y="860"/>
                  </a:cubicBezTo>
                  <a:cubicBezTo>
                    <a:pt x="311" y="587"/>
                    <a:pt x="149" y="305"/>
                    <a:pt x="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59"/>
            <p:cNvSpPr/>
            <p:nvPr/>
          </p:nvSpPr>
          <p:spPr>
            <a:xfrm>
              <a:off x="6159505" y="2356716"/>
              <a:ext cx="70844" cy="62510"/>
            </a:xfrm>
            <a:custGeom>
              <a:rect b="b" l="l" r="r" t="t"/>
              <a:pathLst>
                <a:path extrusionOk="0" h="1800" w="2040">
                  <a:moveTo>
                    <a:pt x="1" y="0"/>
                  </a:moveTo>
                  <a:lnTo>
                    <a:pt x="1" y="0"/>
                  </a:lnTo>
                  <a:cubicBezTo>
                    <a:pt x="15" y="42"/>
                    <a:pt x="29" y="84"/>
                    <a:pt x="45" y="125"/>
                  </a:cubicBezTo>
                  <a:cubicBezTo>
                    <a:pt x="198" y="580"/>
                    <a:pt x="503" y="1015"/>
                    <a:pt x="924" y="1295"/>
                  </a:cubicBezTo>
                  <a:cubicBezTo>
                    <a:pt x="1120" y="1430"/>
                    <a:pt x="1328" y="1546"/>
                    <a:pt x="1544" y="1643"/>
                  </a:cubicBezTo>
                  <a:cubicBezTo>
                    <a:pt x="1704" y="1711"/>
                    <a:pt x="1868" y="1778"/>
                    <a:pt x="2040" y="1799"/>
                  </a:cubicBezTo>
                  <a:cubicBezTo>
                    <a:pt x="1899" y="1736"/>
                    <a:pt x="1772" y="1641"/>
                    <a:pt x="1645" y="1553"/>
                  </a:cubicBezTo>
                  <a:cubicBezTo>
                    <a:pt x="1419" y="1389"/>
                    <a:pt x="1349" y="1334"/>
                    <a:pt x="1112" y="1138"/>
                  </a:cubicBezTo>
                  <a:cubicBezTo>
                    <a:pt x="770" y="852"/>
                    <a:pt x="474" y="579"/>
                    <a:pt x="224" y="270"/>
                  </a:cubicBezTo>
                  <a:cubicBezTo>
                    <a:pt x="149" y="182"/>
                    <a:pt x="72" y="94"/>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59"/>
            <p:cNvSpPr/>
            <p:nvPr/>
          </p:nvSpPr>
          <p:spPr>
            <a:xfrm>
              <a:off x="6160651" y="2376267"/>
              <a:ext cx="44555" cy="36811"/>
            </a:xfrm>
            <a:custGeom>
              <a:rect b="b" l="l" r="r" t="t"/>
              <a:pathLst>
                <a:path extrusionOk="0" h="1060" w="1283">
                  <a:moveTo>
                    <a:pt x="1" y="1"/>
                  </a:moveTo>
                  <a:lnTo>
                    <a:pt x="1" y="1"/>
                  </a:lnTo>
                  <a:cubicBezTo>
                    <a:pt x="17" y="37"/>
                    <a:pt x="35" y="73"/>
                    <a:pt x="54" y="109"/>
                  </a:cubicBezTo>
                  <a:cubicBezTo>
                    <a:pt x="227" y="447"/>
                    <a:pt x="497" y="735"/>
                    <a:pt x="837" y="905"/>
                  </a:cubicBezTo>
                  <a:cubicBezTo>
                    <a:pt x="977" y="971"/>
                    <a:pt x="1125" y="1042"/>
                    <a:pt x="1283" y="1059"/>
                  </a:cubicBezTo>
                  <a:cubicBezTo>
                    <a:pt x="1200" y="1020"/>
                    <a:pt x="1137" y="963"/>
                    <a:pt x="1082" y="921"/>
                  </a:cubicBezTo>
                  <a:cubicBezTo>
                    <a:pt x="1010" y="864"/>
                    <a:pt x="851" y="731"/>
                    <a:pt x="753" y="644"/>
                  </a:cubicBezTo>
                  <a:cubicBezTo>
                    <a:pt x="557" y="470"/>
                    <a:pt x="348" y="311"/>
                    <a:pt x="151" y="136"/>
                  </a:cubicBezTo>
                  <a:cubicBezTo>
                    <a:pt x="99" y="91"/>
                    <a:pt x="48" y="47"/>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59"/>
            <p:cNvSpPr/>
            <p:nvPr/>
          </p:nvSpPr>
          <p:spPr>
            <a:xfrm>
              <a:off x="6160477" y="2390228"/>
              <a:ext cx="25525" cy="20732"/>
            </a:xfrm>
            <a:custGeom>
              <a:rect b="b" l="l" r="r" t="t"/>
              <a:pathLst>
                <a:path extrusionOk="0" h="597" w="735">
                  <a:moveTo>
                    <a:pt x="2" y="1"/>
                  </a:moveTo>
                  <a:cubicBezTo>
                    <a:pt x="0" y="1"/>
                    <a:pt x="1" y="4"/>
                    <a:pt x="7" y="11"/>
                  </a:cubicBezTo>
                  <a:cubicBezTo>
                    <a:pt x="169" y="283"/>
                    <a:pt x="421" y="516"/>
                    <a:pt x="735" y="597"/>
                  </a:cubicBezTo>
                  <a:cubicBezTo>
                    <a:pt x="584" y="478"/>
                    <a:pt x="454" y="335"/>
                    <a:pt x="301" y="217"/>
                  </a:cubicBezTo>
                  <a:cubicBezTo>
                    <a:pt x="223" y="155"/>
                    <a:pt x="141" y="96"/>
                    <a:pt x="56" y="39"/>
                  </a:cubicBezTo>
                  <a:cubicBezTo>
                    <a:pt x="46" y="35"/>
                    <a:pt x="7" y="1"/>
                    <a:pt x="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59"/>
            <p:cNvSpPr/>
            <p:nvPr/>
          </p:nvSpPr>
          <p:spPr>
            <a:xfrm>
              <a:off x="6163741" y="2402174"/>
              <a:ext cx="8404" cy="6772"/>
            </a:xfrm>
            <a:custGeom>
              <a:rect b="b" l="l" r="r" t="t"/>
              <a:pathLst>
                <a:path extrusionOk="0" h="195" w="242">
                  <a:moveTo>
                    <a:pt x="0" y="0"/>
                  </a:moveTo>
                  <a:lnTo>
                    <a:pt x="0" y="0"/>
                  </a:lnTo>
                  <a:cubicBezTo>
                    <a:pt x="59" y="87"/>
                    <a:pt x="143" y="155"/>
                    <a:pt x="241" y="195"/>
                  </a:cubicBezTo>
                  <a:cubicBezTo>
                    <a:pt x="177" y="124"/>
                    <a:pt x="67" y="22"/>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59"/>
            <p:cNvSpPr/>
            <p:nvPr/>
          </p:nvSpPr>
          <p:spPr>
            <a:xfrm>
              <a:off x="6313034" y="2425823"/>
              <a:ext cx="46847" cy="9238"/>
            </a:xfrm>
            <a:custGeom>
              <a:rect b="b" l="l" r="r" t="t"/>
              <a:pathLst>
                <a:path extrusionOk="0" h="266" w="1349">
                  <a:moveTo>
                    <a:pt x="1349" y="1"/>
                  </a:moveTo>
                  <a:lnTo>
                    <a:pt x="1349" y="1"/>
                  </a:lnTo>
                  <a:cubicBezTo>
                    <a:pt x="1323" y="6"/>
                    <a:pt x="1297" y="9"/>
                    <a:pt x="1272" y="13"/>
                  </a:cubicBezTo>
                  <a:cubicBezTo>
                    <a:pt x="1195" y="24"/>
                    <a:pt x="1058" y="39"/>
                    <a:pt x="957" y="51"/>
                  </a:cubicBezTo>
                  <a:cubicBezTo>
                    <a:pt x="688" y="81"/>
                    <a:pt x="276" y="170"/>
                    <a:pt x="1" y="189"/>
                  </a:cubicBezTo>
                  <a:cubicBezTo>
                    <a:pt x="160" y="241"/>
                    <a:pt x="318" y="265"/>
                    <a:pt x="473" y="265"/>
                  </a:cubicBezTo>
                  <a:cubicBezTo>
                    <a:pt x="751" y="265"/>
                    <a:pt x="1021" y="187"/>
                    <a:pt x="1280" y="42"/>
                  </a:cubicBezTo>
                  <a:cubicBezTo>
                    <a:pt x="1303" y="30"/>
                    <a:pt x="1326" y="15"/>
                    <a:pt x="13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59"/>
            <p:cNvSpPr/>
            <p:nvPr/>
          </p:nvSpPr>
          <p:spPr>
            <a:xfrm>
              <a:off x="6308624" y="2434401"/>
              <a:ext cx="45250" cy="8092"/>
            </a:xfrm>
            <a:custGeom>
              <a:rect b="b" l="l" r="r" t="t"/>
              <a:pathLst>
                <a:path extrusionOk="0" h="233" w="1303">
                  <a:moveTo>
                    <a:pt x="1303" y="0"/>
                  </a:moveTo>
                  <a:lnTo>
                    <a:pt x="1303" y="0"/>
                  </a:lnTo>
                  <a:cubicBezTo>
                    <a:pt x="842" y="48"/>
                    <a:pt x="536" y="81"/>
                    <a:pt x="196" y="125"/>
                  </a:cubicBezTo>
                  <a:cubicBezTo>
                    <a:pt x="179" y="128"/>
                    <a:pt x="160" y="130"/>
                    <a:pt x="132" y="134"/>
                  </a:cubicBezTo>
                  <a:cubicBezTo>
                    <a:pt x="83" y="139"/>
                    <a:pt x="46" y="145"/>
                    <a:pt x="0" y="150"/>
                  </a:cubicBezTo>
                  <a:cubicBezTo>
                    <a:pt x="9" y="154"/>
                    <a:pt x="20" y="156"/>
                    <a:pt x="29" y="159"/>
                  </a:cubicBezTo>
                  <a:cubicBezTo>
                    <a:pt x="199" y="208"/>
                    <a:pt x="359" y="233"/>
                    <a:pt x="513" y="233"/>
                  </a:cubicBezTo>
                  <a:cubicBezTo>
                    <a:pt x="783" y="233"/>
                    <a:pt x="1036" y="157"/>
                    <a:pt x="13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59"/>
            <p:cNvSpPr/>
            <p:nvPr/>
          </p:nvSpPr>
          <p:spPr>
            <a:xfrm>
              <a:off x="6297268" y="2443708"/>
              <a:ext cx="47889" cy="5765"/>
            </a:xfrm>
            <a:custGeom>
              <a:rect b="b" l="l" r="r" t="t"/>
              <a:pathLst>
                <a:path extrusionOk="0" h="166" w="1379">
                  <a:moveTo>
                    <a:pt x="692" y="1"/>
                  </a:moveTo>
                  <a:cubicBezTo>
                    <a:pt x="539" y="3"/>
                    <a:pt x="387" y="6"/>
                    <a:pt x="236" y="6"/>
                  </a:cubicBezTo>
                  <a:cubicBezTo>
                    <a:pt x="157" y="6"/>
                    <a:pt x="79" y="5"/>
                    <a:pt x="1" y="3"/>
                  </a:cubicBezTo>
                  <a:lnTo>
                    <a:pt x="1" y="3"/>
                  </a:lnTo>
                  <a:cubicBezTo>
                    <a:pt x="226" y="112"/>
                    <a:pt x="459" y="165"/>
                    <a:pt x="693" y="165"/>
                  </a:cubicBezTo>
                  <a:cubicBezTo>
                    <a:pt x="923" y="165"/>
                    <a:pt x="1154" y="114"/>
                    <a:pt x="1379" y="13"/>
                  </a:cubicBezTo>
                  <a:cubicBezTo>
                    <a:pt x="1150" y="13"/>
                    <a:pt x="920" y="5"/>
                    <a:pt x="6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59"/>
            <p:cNvSpPr/>
            <p:nvPr/>
          </p:nvSpPr>
          <p:spPr>
            <a:xfrm>
              <a:off x="6320813" y="2451730"/>
              <a:ext cx="13370" cy="1528"/>
            </a:xfrm>
            <a:custGeom>
              <a:rect b="b" l="l" r="r" t="t"/>
              <a:pathLst>
                <a:path extrusionOk="0" h="44" w="385">
                  <a:moveTo>
                    <a:pt x="222" y="0"/>
                  </a:moveTo>
                  <a:cubicBezTo>
                    <a:pt x="165" y="0"/>
                    <a:pt x="108" y="4"/>
                    <a:pt x="55" y="15"/>
                  </a:cubicBezTo>
                  <a:cubicBezTo>
                    <a:pt x="36" y="19"/>
                    <a:pt x="0" y="17"/>
                    <a:pt x="40" y="25"/>
                  </a:cubicBezTo>
                  <a:cubicBezTo>
                    <a:pt x="89" y="37"/>
                    <a:pt x="139" y="44"/>
                    <a:pt x="189" y="44"/>
                  </a:cubicBezTo>
                  <a:cubicBezTo>
                    <a:pt x="255" y="44"/>
                    <a:pt x="322" y="32"/>
                    <a:pt x="384" y="7"/>
                  </a:cubicBezTo>
                  <a:cubicBezTo>
                    <a:pt x="330" y="3"/>
                    <a:pt x="276" y="0"/>
                    <a:pt x="2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59"/>
            <p:cNvSpPr/>
            <p:nvPr/>
          </p:nvSpPr>
          <p:spPr>
            <a:xfrm>
              <a:off x="6174125" y="2253227"/>
              <a:ext cx="181937" cy="137174"/>
            </a:xfrm>
            <a:custGeom>
              <a:rect b="b" l="l" r="r" t="t"/>
              <a:pathLst>
                <a:path extrusionOk="0" h="3950" w="5239">
                  <a:moveTo>
                    <a:pt x="283" y="1"/>
                  </a:moveTo>
                  <a:cubicBezTo>
                    <a:pt x="189" y="1"/>
                    <a:pt x="95" y="4"/>
                    <a:pt x="1" y="11"/>
                  </a:cubicBezTo>
                  <a:cubicBezTo>
                    <a:pt x="263" y="23"/>
                    <a:pt x="520" y="96"/>
                    <a:pt x="774" y="167"/>
                  </a:cubicBezTo>
                  <a:cubicBezTo>
                    <a:pt x="1233" y="306"/>
                    <a:pt x="1533" y="435"/>
                    <a:pt x="1946" y="660"/>
                  </a:cubicBezTo>
                  <a:cubicBezTo>
                    <a:pt x="2215" y="807"/>
                    <a:pt x="2457" y="959"/>
                    <a:pt x="2685" y="1122"/>
                  </a:cubicBezTo>
                  <a:cubicBezTo>
                    <a:pt x="2298" y="880"/>
                    <a:pt x="1883" y="689"/>
                    <a:pt x="1446" y="559"/>
                  </a:cubicBezTo>
                  <a:cubicBezTo>
                    <a:pt x="1057" y="434"/>
                    <a:pt x="656" y="360"/>
                    <a:pt x="249" y="339"/>
                  </a:cubicBezTo>
                  <a:lnTo>
                    <a:pt x="249" y="339"/>
                  </a:lnTo>
                  <a:cubicBezTo>
                    <a:pt x="613" y="424"/>
                    <a:pt x="965" y="546"/>
                    <a:pt x="1307" y="696"/>
                  </a:cubicBezTo>
                  <a:cubicBezTo>
                    <a:pt x="1775" y="887"/>
                    <a:pt x="2434" y="1258"/>
                    <a:pt x="2900" y="1618"/>
                  </a:cubicBezTo>
                  <a:cubicBezTo>
                    <a:pt x="3161" y="1799"/>
                    <a:pt x="3717" y="2358"/>
                    <a:pt x="4085" y="2772"/>
                  </a:cubicBezTo>
                  <a:cubicBezTo>
                    <a:pt x="4425" y="3147"/>
                    <a:pt x="4692" y="3484"/>
                    <a:pt x="4964" y="3894"/>
                  </a:cubicBezTo>
                  <a:cubicBezTo>
                    <a:pt x="4976" y="3912"/>
                    <a:pt x="4997" y="3950"/>
                    <a:pt x="5000" y="3950"/>
                  </a:cubicBezTo>
                  <a:cubicBezTo>
                    <a:pt x="5001" y="3950"/>
                    <a:pt x="4999" y="3943"/>
                    <a:pt x="4991" y="3924"/>
                  </a:cubicBezTo>
                  <a:cubicBezTo>
                    <a:pt x="4885" y="3632"/>
                    <a:pt x="4757" y="3349"/>
                    <a:pt x="4609" y="3075"/>
                  </a:cubicBezTo>
                  <a:cubicBezTo>
                    <a:pt x="4578" y="3016"/>
                    <a:pt x="4546" y="2958"/>
                    <a:pt x="4511" y="2900"/>
                  </a:cubicBezTo>
                  <a:lnTo>
                    <a:pt x="4511" y="2900"/>
                  </a:lnTo>
                  <a:cubicBezTo>
                    <a:pt x="4746" y="3186"/>
                    <a:pt x="4940" y="3452"/>
                    <a:pt x="5174" y="3812"/>
                  </a:cubicBezTo>
                  <a:lnTo>
                    <a:pt x="5239" y="3917"/>
                  </a:lnTo>
                  <a:cubicBezTo>
                    <a:pt x="5205" y="3800"/>
                    <a:pt x="5164" y="3686"/>
                    <a:pt x="5123" y="3570"/>
                  </a:cubicBezTo>
                  <a:cubicBezTo>
                    <a:pt x="5037" y="3334"/>
                    <a:pt x="4928" y="3106"/>
                    <a:pt x="4809" y="2885"/>
                  </a:cubicBezTo>
                  <a:cubicBezTo>
                    <a:pt x="4587" y="2473"/>
                    <a:pt x="4312" y="2083"/>
                    <a:pt x="3990" y="1742"/>
                  </a:cubicBezTo>
                  <a:cubicBezTo>
                    <a:pt x="3650" y="1400"/>
                    <a:pt x="3281" y="1076"/>
                    <a:pt x="2875" y="809"/>
                  </a:cubicBezTo>
                  <a:cubicBezTo>
                    <a:pt x="2112" y="330"/>
                    <a:pt x="1195" y="1"/>
                    <a:pt x="2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59"/>
            <p:cNvSpPr/>
            <p:nvPr/>
          </p:nvSpPr>
          <p:spPr>
            <a:xfrm>
              <a:off x="6167353" y="2225445"/>
              <a:ext cx="204962" cy="161344"/>
            </a:xfrm>
            <a:custGeom>
              <a:rect b="b" l="l" r="r" t="t"/>
              <a:pathLst>
                <a:path extrusionOk="0" h="4646" w="5902">
                  <a:moveTo>
                    <a:pt x="366" y="0"/>
                  </a:moveTo>
                  <a:cubicBezTo>
                    <a:pt x="321" y="0"/>
                    <a:pt x="277" y="1"/>
                    <a:pt x="232" y="3"/>
                  </a:cubicBezTo>
                  <a:cubicBezTo>
                    <a:pt x="1051" y="157"/>
                    <a:pt x="1685" y="364"/>
                    <a:pt x="2257" y="654"/>
                  </a:cubicBezTo>
                  <a:cubicBezTo>
                    <a:pt x="2365" y="710"/>
                    <a:pt x="2467" y="769"/>
                    <a:pt x="2564" y="826"/>
                  </a:cubicBezTo>
                  <a:cubicBezTo>
                    <a:pt x="2147" y="615"/>
                    <a:pt x="1699" y="466"/>
                    <a:pt x="1240" y="379"/>
                  </a:cubicBezTo>
                  <a:cubicBezTo>
                    <a:pt x="939" y="324"/>
                    <a:pt x="635" y="281"/>
                    <a:pt x="328" y="281"/>
                  </a:cubicBezTo>
                  <a:cubicBezTo>
                    <a:pt x="321" y="281"/>
                    <a:pt x="314" y="281"/>
                    <a:pt x="307" y="281"/>
                  </a:cubicBezTo>
                  <a:cubicBezTo>
                    <a:pt x="204" y="281"/>
                    <a:pt x="101" y="287"/>
                    <a:pt x="0" y="296"/>
                  </a:cubicBezTo>
                  <a:cubicBezTo>
                    <a:pt x="32" y="300"/>
                    <a:pt x="66" y="307"/>
                    <a:pt x="98" y="313"/>
                  </a:cubicBezTo>
                  <a:cubicBezTo>
                    <a:pt x="663" y="435"/>
                    <a:pt x="1216" y="616"/>
                    <a:pt x="1756" y="824"/>
                  </a:cubicBezTo>
                  <a:cubicBezTo>
                    <a:pt x="2511" y="1103"/>
                    <a:pt x="3443" y="1621"/>
                    <a:pt x="4124" y="2315"/>
                  </a:cubicBezTo>
                  <a:cubicBezTo>
                    <a:pt x="4550" y="2752"/>
                    <a:pt x="4754" y="3031"/>
                    <a:pt x="5078" y="3507"/>
                  </a:cubicBezTo>
                  <a:cubicBezTo>
                    <a:pt x="5313" y="3870"/>
                    <a:pt x="5544" y="4242"/>
                    <a:pt x="5704" y="4645"/>
                  </a:cubicBezTo>
                  <a:cubicBezTo>
                    <a:pt x="5609" y="4204"/>
                    <a:pt x="5374" y="3674"/>
                    <a:pt x="5087" y="3190"/>
                  </a:cubicBezTo>
                  <a:lnTo>
                    <a:pt x="5087" y="3190"/>
                  </a:lnTo>
                  <a:cubicBezTo>
                    <a:pt x="5184" y="3315"/>
                    <a:pt x="5266" y="3422"/>
                    <a:pt x="5344" y="3526"/>
                  </a:cubicBezTo>
                  <a:cubicBezTo>
                    <a:pt x="5531" y="3771"/>
                    <a:pt x="5703" y="4029"/>
                    <a:pt x="5848" y="4302"/>
                  </a:cubicBezTo>
                  <a:cubicBezTo>
                    <a:pt x="5865" y="4336"/>
                    <a:pt x="5884" y="4370"/>
                    <a:pt x="5901" y="4405"/>
                  </a:cubicBezTo>
                  <a:cubicBezTo>
                    <a:pt x="5878" y="4322"/>
                    <a:pt x="5855" y="4239"/>
                    <a:pt x="5830" y="4156"/>
                  </a:cubicBezTo>
                  <a:cubicBezTo>
                    <a:pt x="5744" y="3836"/>
                    <a:pt x="5604" y="3536"/>
                    <a:pt x="5453" y="3244"/>
                  </a:cubicBezTo>
                  <a:cubicBezTo>
                    <a:pt x="4896" y="2144"/>
                    <a:pt x="3964" y="1271"/>
                    <a:pt x="2902" y="659"/>
                  </a:cubicBezTo>
                  <a:cubicBezTo>
                    <a:pt x="2409" y="374"/>
                    <a:pt x="1859" y="195"/>
                    <a:pt x="1300" y="96"/>
                  </a:cubicBezTo>
                  <a:cubicBezTo>
                    <a:pt x="992" y="42"/>
                    <a:pt x="679" y="0"/>
                    <a:pt x="3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59"/>
            <p:cNvSpPr/>
            <p:nvPr/>
          </p:nvSpPr>
          <p:spPr>
            <a:xfrm>
              <a:off x="6229376" y="2227251"/>
              <a:ext cx="165060" cy="148321"/>
            </a:xfrm>
            <a:custGeom>
              <a:rect b="b" l="l" r="r" t="t"/>
              <a:pathLst>
                <a:path extrusionOk="0" h="4271" w="4753">
                  <a:moveTo>
                    <a:pt x="12" y="0"/>
                  </a:moveTo>
                  <a:cubicBezTo>
                    <a:pt x="1" y="0"/>
                    <a:pt x="44" y="12"/>
                    <a:pt x="57" y="19"/>
                  </a:cubicBezTo>
                  <a:cubicBezTo>
                    <a:pt x="426" y="153"/>
                    <a:pt x="741" y="291"/>
                    <a:pt x="1098" y="486"/>
                  </a:cubicBezTo>
                  <a:cubicBezTo>
                    <a:pt x="1932" y="966"/>
                    <a:pt x="2422" y="1387"/>
                    <a:pt x="3084" y="2180"/>
                  </a:cubicBezTo>
                  <a:cubicBezTo>
                    <a:pt x="3522" y="2695"/>
                    <a:pt x="3799" y="3018"/>
                    <a:pt x="4121" y="3652"/>
                  </a:cubicBezTo>
                  <a:cubicBezTo>
                    <a:pt x="4223" y="3859"/>
                    <a:pt x="4331" y="4051"/>
                    <a:pt x="4386" y="4270"/>
                  </a:cubicBezTo>
                  <a:cubicBezTo>
                    <a:pt x="4360" y="3970"/>
                    <a:pt x="4244" y="3685"/>
                    <a:pt x="4137" y="3407"/>
                  </a:cubicBezTo>
                  <a:cubicBezTo>
                    <a:pt x="4044" y="3173"/>
                    <a:pt x="3909" y="2885"/>
                    <a:pt x="3760" y="2644"/>
                  </a:cubicBezTo>
                  <a:cubicBezTo>
                    <a:pt x="3679" y="2510"/>
                    <a:pt x="3589" y="2374"/>
                    <a:pt x="3496" y="2243"/>
                  </a:cubicBezTo>
                  <a:lnTo>
                    <a:pt x="3496" y="2243"/>
                  </a:lnTo>
                  <a:cubicBezTo>
                    <a:pt x="3648" y="2452"/>
                    <a:pt x="3796" y="2660"/>
                    <a:pt x="3943" y="2864"/>
                  </a:cubicBezTo>
                  <a:cubicBezTo>
                    <a:pt x="4132" y="3136"/>
                    <a:pt x="4330" y="3404"/>
                    <a:pt x="4490" y="3694"/>
                  </a:cubicBezTo>
                  <a:cubicBezTo>
                    <a:pt x="4501" y="3709"/>
                    <a:pt x="4522" y="3756"/>
                    <a:pt x="4525" y="3756"/>
                  </a:cubicBezTo>
                  <a:cubicBezTo>
                    <a:pt x="4527" y="3756"/>
                    <a:pt x="4526" y="3750"/>
                    <a:pt x="4522" y="3736"/>
                  </a:cubicBezTo>
                  <a:cubicBezTo>
                    <a:pt x="4481" y="3548"/>
                    <a:pt x="4428" y="3361"/>
                    <a:pt x="4355" y="3183"/>
                  </a:cubicBezTo>
                  <a:cubicBezTo>
                    <a:pt x="4204" y="2782"/>
                    <a:pt x="4013" y="2401"/>
                    <a:pt x="3785" y="2053"/>
                  </a:cubicBezTo>
                  <a:lnTo>
                    <a:pt x="3785" y="2053"/>
                  </a:lnTo>
                  <a:cubicBezTo>
                    <a:pt x="4012" y="2387"/>
                    <a:pt x="4296" y="2841"/>
                    <a:pt x="4446" y="3162"/>
                  </a:cubicBezTo>
                  <a:cubicBezTo>
                    <a:pt x="4544" y="3356"/>
                    <a:pt x="4630" y="3555"/>
                    <a:pt x="4719" y="3754"/>
                  </a:cubicBezTo>
                  <a:cubicBezTo>
                    <a:pt x="4730" y="3781"/>
                    <a:pt x="4742" y="3808"/>
                    <a:pt x="4753" y="3836"/>
                  </a:cubicBezTo>
                  <a:cubicBezTo>
                    <a:pt x="4739" y="3693"/>
                    <a:pt x="4725" y="3551"/>
                    <a:pt x="4702" y="3411"/>
                  </a:cubicBezTo>
                  <a:cubicBezTo>
                    <a:pt x="4604" y="2779"/>
                    <a:pt x="4353" y="2159"/>
                    <a:pt x="3922" y="1680"/>
                  </a:cubicBezTo>
                  <a:cubicBezTo>
                    <a:pt x="3736" y="1470"/>
                    <a:pt x="3523" y="1290"/>
                    <a:pt x="3304" y="1116"/>
                  </a:cubicBezTo>
                  <a:cubicBezTo>
                    <a:pt x="3089" y="949"/>
                    <a:pt x="2870" y="781"/>
                    <a:pt x="2626" y="659"/>
                  </a:cubicBezTo>
                  <a:lnTo>
                    <a:pt x="2626" y="659"/>
                  </a:lnTo>
                  <a:cubicBezTo>
                    <a:pt x="2948" y="961"/>
                    <a:pt x="3219" y="1316"/>
                    <a:pt x="3500" y="1658"/>
                  </a:cubicBezTo>
                  <a:cubicBezTo>
                    <a:pt x="3534" y="1701"/>
                    <a:pt x="3585" y="1767"/>
                    <a:pt x="3643" y="1850"/>
                  </a:cubicBezTo>
                  <a:cubicBezTo>
                    <a:pt x="3138" y="1160"/>
                    <a:pt x="2458" y="623"/>
                    <a:pt x="1592" y="354"/>
                  </a:cubicBezTo>
                  <a:lnTo>
                    <a:pt x="1592" y="354"/>
                  </a:lnTo>
                  <a:cubicBezTo>
                    <a:pt x="2270" y="741"/>
                    <a:pt x="2784" y="1303"/>
                    <a:pt x="3238" y="1894"/>
                  </a:cubicBezTo>
                  <a:lnTo>
                    <a:pt x="3238" y="1894"/>
                  </a:lnTo>
                  <a:cubicBezTo>
                    <a:pt x="3182" y="1821"/>
                    <a:pt x="3127" y="1755"/>
                    <a:pt x="3080" y="1700"/>
                  </a:cubicBezTo>
                  <a:cubicBezTo>
                    <a:pt x="2503" y="982"/>
                    <a:pt x="1768" y="414"/>
                    <a:pt x="873" y="163"/>
                  </a:cubicBezTo>
                  <a:cubicBezTo>
                    <a:pt x="594" y="79"/>
                    <a:pt x="312" y="33"/>
                    <a:pt x="28" y="2"/>
                  </a:cubicBezTo>
                  <a:cubicBezTo>
                    <a:pt x="19" y="1"/>
                    <a:pt x="14" y="0"/>
                    <a:pt x="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59"/>
            <p:cNvSpPr/>
            <p:nvPr/>
          </p:nvSpPr>
          <p:spPr>
            <a:xfrm>
              <a:off x="6348144" y="2261562"/>
              <a:ext cx="57092" cy="80776"/>
            </a:xfrm>
            <a:custGeom>
              <a:rect b="b" l="l" r="r" t="t"/>
              <a:pathLst>
                <a:path extrusionOk="0" h="2326" w="1644">
                  <a:moveTo>
                    <a:pt x="0" y="1"/>
                  </a:moveTo>
                  <a:cubicBezTo>
                    <a:pt x="343" y="389"/>
                    <a:pt x="413" y="511"/>
                    <a:pt x="747" y="957"/>
                  </a:cubicBezTo>
                  <a:cubicBezTo>
                    <a:pt x="1010" y="1314"/>
                    <a:pt x="1194" y="1523"/>
                    <a:pt x="1499" y="2061"/>
                  </a:cubicBezTo>
                  <a:cubicBezTo>
                    <a:pt x="1549" y="2144"/>
                    <a:pt x="1601" y="2225"/>
                    <a:pt x="1638" y="2313"/>
                  </a:cubicBezTo>
                  <a:cubicBezTo>
                    <a:pt x="1641" y="2318"/>
                    <a:pt x="1643" y="2321"/>
                    <a:pt x="1644" y="2325"/>
                  </a:cubicBezTo>
                  <a:cubicBezTo>
                    <a:pt x="1642" y="2284"/>
                    <a:pt x="1636" y="2244"/>
                    <a:pt x="1630" y="2205"/>
                  </a:cubicBezTo>
                  <a:cubicBezTo>
                    <a:pt x="1566" y="1847"/>
                    <a:pt x="1456" y="1495"/>
                    <a:pt x="1271" y="1182"/>
                  </a:cubicBezTo>
                  <a:cubicBezTo>
                    <a:pt x="958" y="689"/>
                    <a:pt x="513" y="27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59"/>
            <p:cNvSpPr/>
            <p:nvPr/>
          </p:nvSpPr>
          <p:spPr>
            <a:xfrm>
              <a:off x="6374641" y="2276356"/>
              <a:ext cx="37540" cy="49139"/>
            </a:xfrm>
            <a:custGeom>
              <a:rect b="b" l="l" r="r" t="t"/>
              <a:pathLst>
                <a:path extrusionOk="0" h="1415" w="1081">
                  <a:moveTo>
                    <a:pt x="969" y="1263"/>
                  </a:moveTo>
                  <a:cubicBezTo>
                    <a:pt x="969" y="1263"/>
                    <a:pt x="970" y="1264"/>
                    <a:pt x="971" y="1265"/>
                  </a:cubicBezTo>
                  <a:lnTo>
                    <a:pt x="971" y="1265"/>
                  </a:lnTo>
                  <a:cubicBezTo>
                    <a:pt x="971" y="1265"/>
                    <a:pt x="971" y="1264"/>
                    <a:pt x="970" y="1264"/>
                  </a:cubicBezTo>
                  <a:cubicBezTo>
                    <a:pt x="969" y="1263"/>
                    <a:pt x="969" y="1263"/>
                    <a:pt x="969" y="1263"/>
                  </a:cubicBezTo>
                  <a:close/>
                  <a:moveTo>
                    <a:pt x="0" y="0"/>
                  </a:moveTo>
                  <a:lnTo>
                    <a:pt x="0" y="0"/>
                  </a:lnTo>
                  <a:cubicBezTo>
                    <a:pt x="83" y="64"/>
                    <a:pt x="124" y="134"/>
                    <a:pt x="178" y="200"/>
                  </a:cubicBezTo>
                  <a:cubicBezTo>
                    <a:pt x="230" y="272"/>
                    <a:pt x="360" y="456"/>
                    <a:pt x="437" y="566"/>
                  </a:cubicBezTo>
                  <a:cubicBezTo>
                    <a:pt x="648" y="853"/>
                    <a:pt x="842" y="1090"/>
                    <a:pt x="975" y="1270"/>
                  </a:cubicBezTo>
                  <a:cubicBezTo>
                    <a:pt x="974" y="1268"/>
                    <a:pt x="972" y="1267"/>
                    <a:pt x="971" y="1265"/>
                  </a:cubicBezTo>
                  <a:lnTo>
                    <a:pt x="971" y="1265"/>
                  </a:lnTo>
                  <a:cubicBezTo>
                    <a:pt x="1008" y="1313"/>
                    <a:pt x="1039" y="1347"/>
                    <a:pt x="1080" y="1414"/>
                  </a:cubicBezTo>
                  <a:cubicBezTo>
                    <a:pt x="989" y="997"/>
                    <a:pt x="777" y="603"/>
                    <a:pt x="463" y="312"/>
                  </a:cubicBezTo>
                  <a:cubicBezTo>
                    <a:pt x="327" y="190"/>
                    <a:pt x="182" y="55"/>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59"/>
            <p:cNvSpPr/>
            <p:nvPr/>
          </p:nvSpPr>
          <p:spPr>
            <a:xfrm>
              <a:off x="6397769" y="2290664"/>
              <a:ext cx="20350" cy="27261"/>
            </a:xfrm>
            <a:custGeom>
              <a:rect b="b" l="l" r="r" t="t"/>
              <a:pathLst>
                <a:path extrusionOk="0" h="785" w="586">
                  <a:moveTo>
                    <a:pt x="0" y="0"/>
                  </a:moveTo>
                  <a:lnTo>
                    <a:pt x="0" y="0"/>
                  </a:lnTo>
                  <a:cubicBezTo>
                    <a:pt x="99" y="107"/>
                    <a:pt x="160" y="245"/>
                    <a:pt x="243" y="364"/>
                  </a:cubicBezTo>
                  <a:cubicBezTo>
                    <a:pt x="341" y="516"/>
                    <a:pt x="472" y="643"/>
                    <a:pt x="585" y="785"/>
                  </a:cubicBezTo>
                  <a:cubicBezTo>
                    <a:pt x="503" y="490"/>
                    <a:pt x="285" y="134"/>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59"/>
            <p:cNvSpPr/>
            <p:nvPr/>
          </p:nvSpPr>
          <p:spPr>
            <a:xfrm>
              <a:off x="6413744" y="2296463"/>
              <a:ext cx="3299" cy="4584"/>
            </a:xfrm>
            <a:custGeom>
              <a:rect b="b" l="l" r="r" t="t"/>
              <a:pathLst>
                <a:path extrusionOk="0" h="132" w="95">
                  <a:moveTo>
                    <a:pt x="1" y="0"/>
                  </a:moveTo>
                  <a:lnTo>
                    <a:pt x="1" y="0"/>
                  </a:lnTo>
                  <a:cubicBezTo>
                    <a:pt x="27" y="53"/>
                    <a:pt x="55" y="93"/>
                    <a:pt x="94" y="132"/>
                  </a:cubicBezTo>
                  <a:cubicBezTo>
                    <a:pt x="76" y="80"/>
                    <a:pt x="43" y="36"/>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59"/>
            <p:cNvSpPr/>
            <p:nvPr/>
          </p:nvSpPr>
          <p:spPr>
            <a:xfrm>
              <a:off x="6530706" y="2552718"/>
              <a:ext cx="92653" cy="244794"/>
            </a:xfrm>
            <a:custGeom>
              <a:rect b="b" l="l" r="r" t="t"/>
              <a:pathLst>
                <a:path extrusionOk="0" h="7049" w="2668">
                  <a:moveTo>
                    <a:pt x="910" y="5185"/>
                  </a:moveTo>
                  <a:cubicBezTo>
                    <a:pt x="964" y="5356"/>
                    <a:pt x="1015" y="5509"/>
                    <a:pt x="1071" y="5656"/>
                  </a:cubicBezTo>
                  <a:cubicBezTo>
                    <a:pt x="1025" y="5541"/>
                    <a:pt x="984" y="5425"/>
                    <a:pt x="947" y="5309"/>
                  </a:cubicBezTo>
                  <a:cubicBezTo>
                    <a:pt x="933" y="5267"/>
                    <a:pt x="922" y="5226"/>
                    <a:pt x="910" y="5185"/>
                  </a:cubicBezTo>
                  <a:close/>
                  <a:moveTo>
                    <a:pt x="2116" y="1"/>
                  </a:moveTo>
                  <a:lnTo>
                    <a:pt x="2116" y="1"/>
                  </a:lnTo>
                  <a:cubicBezTo>
                    <a:pt x="1739" y="400"/>
                    <a:pt x="1435" y="872"/>
                    <a:pt x="1211" y="1376"/>
                  </a:cubicBezTo>
                  <a:cubicBezTo>
                    <a:pt x="1062" y="1733"/>
                    <a:pt x="944" y="2114"/>
                    <a:pt x="865" y="2481"/>
                  </a:cubicBezTo>
                  <a:cubicBezTo>
                    <a:pt x="889" y="2303"/>
                    <a:pt x="923" y="2123"/>
                    <a:pt x="969" y="1945"/>
                  </a:cubicBezTo>
                  <a:cubicBezTo>
                    <a:pt x="1105" y="1466"/>
                    <a:pt x="1167" y="1342"/>
                    <a:pt x="1364" y="921"/>
                  </a:cubicBezTo>
                  <a:cubicBezTo>
                    <a:pt x="1519" y="611"/>
                    <a:pt x="1687" y="306"/>
                    <a:pt x="1893" y="27"/>
                  </a:cubicBezTo>
                  <a:lnTo>
                    <a:pt x="1893" y="27"/>
                  </a:lnTo>
                  <a:cubicBezTo>
                    <a:pt x="1486" y="406"/>
                    <a:pt x="1154" y="863"/>
                    <a:pt x="921" y="1369"/>
                  </a:cubicBezTo>
                  <a:cubicBezTo>
                    <a:pt x="872" y="1468"/>
                    <a:pt x="760" y="1728"/>
                    <a:pt x="705" y="1924"/>
                  </a:cubicBezTo>
                  <a:cubicBezTo>
                    <a:pt x="649" y="2112"/>
                    <a:pt x="617" y="2306"/>
                    <a:pt x="592" y="2500"/>
                  </a:cubicBezTo>
                  <a:cubicBezTo>
                    <a:pt x="567" y="2717"/>
                    <a:pt x="555" y="2934"/>
                    <a:pt x="556" y="3152"/>
                  </a:cubicBezTo>
                  <a:cubicBezTo>
                    <a:pt x="555" y="3081"/>
                    <a:pt x="554" y="3010"/>
                    <a:pt x="555" y="2937"/>
                  </a:cubicBezTo>
                  <a:cubicBezTo>
                    <a:pt x="585" y="2032"/>
                    <a:pt x="848" y="1098"/>
                    <a:pt x="1427" y="315"/>
                  </a:cubicBezTo>
                  <a:lnTo>
                    <a:pt x="1427" y="315"/>
                  </a:lnTo>
                  <a:cubicBezTo>
                    <a:pt x="918" y="817"/>
                    <a:pt x="590" y="1447"/>
                    <a:pt x="429" y="2121"/>
                  </a:cubicBezTo>
                  <a:cubicBezTo>
                    <a:pt x="463" y="1745"/>
                    <a:pt x="515" y="1418"/>
                    <a:pt x="673" y="995"/>
                  </a:cubicBezTo>
                  <a:cubicBezTo>
                    <a:pt x="689" y="952"/>
                    <a:pt x="705" y="911"/>
                    <a:pt x="722" y="870"/>
                  </a:cubicBezTo>
                  <a:lnTo>
                    <a:pt x="722" y="870"/>
                  </a:lnTo>
                  <a:cubicBezTo>
                    <a:pt x="513" y="1213"/>
                    <a:pt x="344" y="1545"/>
                    <a:pt x="223" y="1908"/>
                  </a:cubicBezTo>
                  <a:cubicBezTo>
                    <a:pt x="37" y="2488"/>
                    <a:pt x="9" y="2873"/>
                    <a:pt x="0" y="3482"/>
                  </a:cubicBezTo>
                  <a:cubicBezTo>
                    <a:pt x="3" y="3868"/>
                    <a:pt x="53" y="4251"/>
                    <a:pt x="139" y="4627"/>
                  </a:cubicBezTo>
                  <a:cubicBezTo>
                    <a:pt x="210" y="4939"/>
                    <a:pt x="297" y="5249"/>
                    <a:pt x="429" y="5539"/>
                  </a:cubicBezTo>
                  <a:cubicBezTo>
                    <a:pt x="602" y="5966"/>
                    <a:pt x="1044" y="6686"/>
                    <a:pt x="1564" y="6970"/>
                  </a:cubicBezTo>
                  <a:cubicBezTo>
                    <a:pt x="1263" y="6712"/>
                    <a:pt x="1060" y="6401"/>
                    <a:pt x="882" y="6046"/>
                  </a:cubicBezTo>
                  <a:cubicBezTo>
                    <a:pt x="655" y="5601"/>
                    <a:pt x="516" y="5049"/>
                    <a:pt x="423" y="4494"/>
                  </a:cubicBezTo>
                  <a:cubicBezTo>
                    <a:pt x="382" y="4234"/>
                    <a:pt x="362" y="4167"/>
                    <a:pt x="348" y="3788"/>
                  </a:cubicBezTo>
                  <a:lnTo>
                    <a:pt x="348" y="3740"/>
                  </a:lnTo>
                  <a:cubicBezTo>
                    <a:pt x="349" y="3747"/>
                    <a:pt x="350" y="3757"/>
                    <a:pt x="352" y="3766"/>
                  </a:cubicBezTo>
                  <a:cubicBezTo>
                    <a:pt x="432" y="4489"/>
                    <a:pt x="591" y="5214"/>
                    <a:pt x="928" y="5864"/>
                  </a:cubicBezTo>
                  <a:cubicBezTo>
                    <a:pt x="1152" y="6281"/>
                    <a:pt x="1446" y="6664"/>
                    <a:pt x="1812" y="6965"/>
                  </a:cubicBezTo>
                  <a:cubicBezTo>
                    <a:pt x="1822" y="6973"/>
                    <a:pt x="1832" y="6981"/>
                    <a:pt x="1843" y="6989"/>
                  </a:cubicBezTo>
                  <a:cubicBezTo>
                    <a:pt x="1824" y="6969"/>
                    <a:pt x="1808" y="6948"/>
                    <a:pt x="1791" y="6928"/>
                  </a:cubicBezTo>
                  <a:cubicBezTo>
                    <a:pt x="1517" y="6574"/>
                    <a:pt x="1307" y="6213"/>
                    <a:pt x="1142" y="5838"/>
                  </a:cubicBezTo>
                  <a:lnTo>
                    <a:pt x="1142" y="5838"/>
                  </a:lnTo>
                  <a:cubicBezTo>
                    <a:pt x="1177" y="5914"/>
                    <a:pt x="1215" y="5990"/>
                    <a:pt x="1257" y="6067"/>
                  </a:cubicBezTo>
                  <a:cubicBezTo>
                    <a:pt x="1348" y="6217"/>
                    <a:pt x="1455" y="6360"/>
                    <a:pt x="1572" y="6492"/>
                  </a:cubicBezTo>
                  <a:cubicBezTo>
                    <a:pt x="1668" y="6589"/>
                    <a:pt x="1761" y="6665"/>
                    <a:pt x="1854" y="6731"/>
                  </a:cubicBezTo>
                  <a:cubicBezTo>
                    <a:pt x="1982" y="6822"/>
                    <a:pt x="2118" y="6901"/>
                    <a:pt x="2257" y="6971"/>
                  </a:cubicBezTo>
                  <a:cubicBezTo>
                    <a:pt x="2200" y="6921"/>
                    <a:pt x="2145" y="6868"/>
                    <a:pt x="2092" y="6815"/>
                  </a:cubicBezTo>
                  <a:cubicBezTo>
                    <a:pt x="1937" y="6665"/>
                    <a:pt x="1761" y="6446"/>
                    <a:pt x="1718" y="6383"/>
                  </a:cubicBezTo>
                  <a:cubicBezTo>
                    <a:pt x="1608" y="6223"/>
                    <a:pt x="1503" y="6046"/>
                    <a:pt x="1431" y="5894"/>
                  </a:cubicBezTo>
                  <a:lnTo>
                    <a:pt x="1431" y="5894"/>
                  </a:lnTo>
                  <a:cubicBezTo>
                    <a:pt x="1478" y="5970"/>
                    <a:pt x="1528" y="6042"/>
                    <a:pt x="1579" y="6111"/>
                  </a:cubicBezTo>
                  <a:cubicBezTo>
                    <a:pt x="1849" y="6471"/>
                    <a:pt x="2183" y="6799"/>
                    <a:pt x="2583" y="7012"/>
                  </a:cubicBezTo>
                  <a:cubicBezTo>
                    <a:pt x="2611" y="7025"/>
                    <a:pt x="2640" y="7037"/>
                    <a:pt x="2668" y="7048"/>
                  </a:cubicBezTo>
                  <a:cubicBezTo>
                    <a:pt x="2636" y="7025"/>
                    <a:pt x="2604" y="7001"/>
                    <a:pt x="2573" y="6975"/>
                  </a:cubicBezTo>
                  <a:cubicBezTo>
                    <a:pt x="2136" y="6585"/>
                    <a:pt x="1695" y="5887"/>
                    <a:pt x="1533" y="5466"/>
                  </a:cubicBezTo>
                  <a:cubicBezTo>
                    <a:pt x="1230" y="4764"/>
                    <a:pt x="994" y="3820"/>
                    <a:pt x="1080" y="2951"/>
                  </a:cubicBezTo>
                  <a:cubicBezTo>
                    <a:pt x="1108" y="2577"/>
                    <a:pt x="1189" y="2212"/>
                    <a:pt x="1313" y="1775"/>
                  </a:cubicBezTo>
                  <a:cubicBezTo>
                    <a:pt x="1407" y="1434"/>
                    <a:pt x="1534" y="1106"/>
                    <a:pt x="1661" y="830"/>
                  </a:cubicBezTo>
                  <a:cubicBezTo>
                    <a:pt x="1795" y="545"/>
                    <a:pt x="1935" y="259"/>
                    <a:pt x="21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59"/>
            <p:cNvSpPr/>
            <p:nvPr/>
          </p:nvSpPr>
          <p:spPr>
            <a:xfrm>
              <a:off x="6514419" y="2585362"/>
              <a:ext cx="59870" cy="209789"/>
            </a:xfrm>
            <a:custGeom>
              <a:rect b="b" l="l" r="r" t="t"/>
              <a:pathLst>
                <a:path extrusionOk="0" h="6041" w="1724">
                  <a:moveTo>
                    <a:pt x="1003" y="0"/>
                  </a:moveTo>
                  <a:cubicBezTo>
                    <a:pt x="730" y="370"/>
                    <a:pt x="530" y="787"/>
                    <a:pt x="401" y="1226"/>
                  </a:cubicBezTo>
                  <a:cubicBezTo>
                    <a:pt x="467" y="947"/>
                    <a:pt x="534" y="666"/>
                    <a:pt x="622" y="391"/>
                  </a:cubicBezTo>
                  <a:cubicBezTo>
                    <a:pt x="650" y="303"/>
                    <a:pt x="681" y="216"/>
                    <a:pt x="718" y="132"/>
                  </a:cubicBezTo>
                  <a:lnTo>
                    <a:pt x="718" y="132"/>
                  </a:lnTo>
                  <a:cubicBezTo>
                    <a:pt x="689" y="168"/>
                    <a:pt x="660" y="204"/>
                    <a:pt x="633" y="241"/>
                  </a:cubicBezTo>
                  <a:cubicBezTo>
                    <a:pt x="383" y="596"/>
                    <a:pt x="220" y="1008"/>
                    <a:pt x="108" y="1425"/>
                  </a:cubicBezTo>
                  <a:cubicBezTo>
                    <a:pt x="1" y="1921"/>
                    <a:pt x="27" y="2434"/>
                    <a:pt x="117" y="2930"/>
                  </a:cubicBezTo>
                  <a:cubicBezTo>
                    <a:pt x="140" y="2474"/>
                    <a:pt x="195" y="2114"/>
                    <a:pt x="295" y="1674"/>
                  </a:cubicBezTo>
                  <a:lnTo>
                    <a:pt x="295" y="1674"/>
                  </a:lnTo>
                  <a:cubicBezTo>
                    <a:pt x="226" y="2052"/>
                    <a:pt x="206" y="2439"/>
                    <a:pt x="232" y="2821"/>
                  </a:cubicBezTo>
                  <a:cubicBezTo>
                    <a:pt x="267" y="3659"/>
                    <a:pt x="484" y="4498"/>
                    <a:pt x="938" y="5209"/>
                  </a:cubicBezTo>
                  <a:cubicBezTo>
                    <a:pt x="1101" y="5473"/>
                    <a:pt x="1297" y="5718"/>
                    <a:pt x="1541" y="5909"/>
                  </a:cubicBezTo>
                  <a:cubicBezTo>
                    <a:pt x="1600" y="5956"/>
                    <a:pt x="1660" y="6001"/>
                    <a:pt x="1724" y="6040"/>
                  </a:cubicBezTo>
                  <a:lnTo>
                    <a:pt x="1695" y="6012"/>
                  </a:lnTo>
                  <a:cubicBezTo>
                    <a:pt x="1364" y="5687"/>
                    <a:pt x="1148" y="5272"/>
                    <a:pt x="948" y="4844"/>
                  </a:cubicBezTo>
                  <a:cubicBezTo>
                    <a:pt x="778" y="4480"/>
                    <a:pt x="624" y="4001"/>
                    <a:pt x="535" y="3535"/>
                  </a:cubicBezTo>
                  <a:cubicBezTo>
                    <a:pt x="491" y="3292"/>
                    <a:pt x="465" y="3005"/>
                    <a:pt x="453" y="2687"/>
                  </a:cubicBezTo>
                  <a:cubicBezTo>
                    <a:pt x="422" y="1734"/>
                    <a:pt x="558" y="853"/>
                    <a:pt x="10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59"/>
            <p:cNvSpPr/>
            <p:nvPr/>
          </p:nvSpPr>
          <p:spPr>
            <a:xfrm>
              <a:off x="6532164" y="2742781"/>
              <a:ext cx="33234" cy="52855"/>
            </a:xfrm>
            <a:custGeom>
              <a:rect b="b" l="l" r="r" t="t"/>
              <a:pathLst>
                <a:path extrusionOk="0" h="1522" w="957">
                  <a:moveTo>
                    <a:pt x="1" y="0"/>
                  </a:moveTo>
                  <a:lnTo>
                    <a:pt x="1" y="0"/>
                  </a:lnTo>
                  <a:cubicBezTo>
                    <a:pt x="6" y="29"/>
                    <a:pt x="11" y="60"/>
                    <a:pt x="16" y="90"/>
                  </a:cubicBezTo>
                  <a:cubicBezTo>
                    <a:pt x="118" y="734"/>
                    <a:pt x="454" y="1133"/>
                    <a:pt x="956" y="1522"/>
                  </a:cubicBezTo>
                  <a:cubicBezTo>
                    <a:pt x="803" y="1303"/>
                    <a:pt x="655" y="1080"/>
                    <a:pt x="513" y="853"/>
                  </a:cubicBezTo>
                  <a:cubicBezTo>
                    <a:pt x="364" y="625"/>
                    <a:pt x="215" y="395"/>
                    <a:pt x="86" y="153"/>
                  </a:cubicBezTo>
                  <a:cubicBezTo>
                    <a:pt x="57" y="101"/>
                    <a:pt x="29" y="52"/>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59"/>
            <p:cNvSpPr/>
            <p:nvPr/>
          </p:nvSpPr>
          <p:spPr>
            <a:xfrm>
              <a:off x="6534908" y="2761187"/>
              <a:ext cx="21496" cy="34623"/>
            </a:xfrm>
            <a:custGeom>
              <a:rect b="b" l="l" r="r" t="t"/>
              <a:pathLst>
                <a:path extrusionOk="0" h="997" w="619">
                  <a:moveTo>
                    <a:pt x="1" y="1"/>
                  </a:moveTo>
                  <a:lnTo>
                    <a:pt x="1" y="1"/>
                  </a:lnTo>
                  <a:cubicBezTo>
                    <a:pt x="81" y="421"/>
                    <a:pt x="317" y="708"/>
                    <a:pt x="619" y="997"/>
                  </a:cubicBezTo>
                  <a:cubicBezTo>
                    <a:pt x="452" y="641"/>
                    <a:pt x="209" y="33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59"/>
            <p:cNvSpPr/>
            <p:nvPr/>
          </p:nvSpPr>
          <p:spPr>
            <a:xfrm>
              <a:off x="6535845" y="2771293"/>
              <a:ext cx="12884" cy="23858"/>
            </a:xfrm>
            <a:custGeom>
              <a:rect b="b" l="l" r="r" t="t"/>
              <a:pathLst>
                <a:path extrusionOk="0" h="687" w="371">
                  <a:moveTo>
                    <a:pt x="1" y="0"/>
                  </a:moveTo>
                  <a:lnTo>
                    <a:pt x="5" y="20"/>
                  </a:lnTo>
                  <a:cubicBezTo>
                    <a:pt x="52" y="273"/>
                    <a:pt x="175" y="515"/>
                    <a:pt x="370" y="686"/>
                  </a:cubicBezTo>
                  <a:cubicBezTo>
                    <a:pt x="284" y="509"/>
                    <a:pt x="206" y="328"/>
                    <a:pt x="98" y="160"/>
                  </a:cubicBezTo>
                  <a:cubicBezTo>
                    <a:pt x="67" y="106"/>
                    <a:pt x="33" y="55"/>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59"/>
            <p:cNvSpPr/>
            <p:nvPr/>
          </p:nvSpPr>
          <p:spPr>
            <a:xfrm>
              <a:off x="6537408" y="2788413"/>
              <a:ext cx="1910" cy="3056"/>
            </a:xfrm>
            <a:custGeom>
              <a:rect b="b" l="l" r="r" t="t"/>
              <a:pathLst>
                <a:path extrusionOk="0" h="88" w="55">
                  <a:moveTo>
                    <a:pt x="1" y="1"/>
                  </a:moveTo>
                  <a:cubicBezTo>
                    <a:pt x="9" y="33"/>
                    <a:pt x="28" y="64"/>
                    <a:pt x="54" y="87"/>
                  </a:cubicBezTo>
                  <a:cubicBezTo>
                    <a:pt x="40" y="56"/>
                    <a:pt x="23" y="25"/>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59"/>
            <p:cNvSpPr/>
            <p:nvPr/>
          </p:nvSpPr>
          <p:spPr>
            <a:xfrm>
              <a:off x="6509765" y="2596961"/>
              <a:ext cx="18475" cy="64836"/>
            </a:xfrm>
            <a:custGeom>
              <a:rect b="b" l="l" r="r" t="t"/>
              <a:pathLst>
                <a:path extrusionOk="0" h="1867" w="532">
                  <a:moveTo>
                    <a:pt x="531" y="1"/>
                  </a:moveTo>
                  <a:lnTo>
                    <a:pt x="531" y="1"/>
                  </a:lnTo>
                  <a:cubicBezTo>
                    <a:pt x="511" y="24"/>
                    <a:pt x="491" y="47"/>
                    <a:pt x="473" y="72"/>
                  </a:cubicBezTo>
                  <a:cubicBezTo>
                    <a:pt x="300" y="287"/>
                    <a:pt x="161" y="533"/>
                    <a:pt x="88" y="801"/>
                  </a:cubicBezTo>
                  <a:cubicBezTo>
                    <a:pt x="6" y="1148"/>
                    <a:pt x="1" y="1517"/>
                    <a:pt x="67" y="1867"/>
                  </a:cubicBezTo>
                  <a:cubicBezTo>
                    <a:pt x="99" y="1606"/>
                    <a:pt x="174" y="1350"/>
                    <a:pt x="232" y="1094"/>
                  </a:cubicBezTo>
                  <a:cubicBezTo>
                    <a:pt x="301" y="791"/>
                    <a:pt x="370" y="487"/>
                    <a:pt x="469" y="190"/>
                  </a:cubicBezTo>
                  <a:cubicBezTo>
                    <a:pt x="490" y="127"/>
                    <a:pt x="510" y="65"/>
                    <a:pt x="5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59"/>
            <p:cNvSpPr/>
            <p:nvPr/>
          </p:nvSpPr>
          <p:spPr>
            <a:xfrm>
              <a:off x="6503097" y="2603385"/>
              <a:ext cx="13162" cy="44486"/>
            </a:xfrm>
            <a:custGeom>
              <a:rect b="b" l="l" r="r" t="t"/>
              <a:pathLst>
                <a:path extrusionOk="0" h="1281" w="379">
                  <a:moveTo>
                    <a:pt x="378" y="0"/>
                  </a:moveTo>
                  <a:lnTo>
                    <a:pt x="378" y="0"/>
                  </a:lnTo>
                  <a:cubicBezTo>
                    <a:pt x="50" y="348"/>
                    <a:pt x="0" y="824"/>
                    <a:pt x="53" y="1280"/>
                  </a:cubicBezTo>
                  <a:cubicBezTo>
                    <a:pt x="98" y="1080"/>
                    <a:pt x="161" y="885"/>
                    <a:pt x="207" y="686"/>
                  </a:cubicBezTo>
                  <a:cubicBezTo>
                    <a:pt x="256" y="456"/>
                    <a:pt x="302" y="225"/>
                    <a:pt x="3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59"/>
            <p:cNvSpPr/>
            <p:nvPr/>
          </p:nvSpPr>
          <p:spPr>
            <a:xfrm>
              <a:off x="6499173" y="2608664"/>
              <a:ext cx="9168" cy="26740"/>
            </a:xfrm>
            <a:custGeom>
              <a:rect b="b" l="l" r="r" t="t"/>
              <a:pathLst>
                <a:path extrusionOk="0" h="770" w="264">
                  <a:moveTo>
                    <a:pt x="254" y="1"/>
                  </a:moveTo>
                  <a:lnTo>
                    <a:pt x="254" y="1"/>
                  </a:lnTo>
                  <a:cubicBezTo>
                    <a:pt x="252" y="1"/>
                    <a:pt x="250" y="4"/>
                    <a:pt x="245" y="13"/>
                  </a:cubicBezTo>
                  <a:cubicBezTo>
                    <a:pt x="94" y="234"/>
                    <a:pt x="0" y="501"/>
                    <a:pt x="29" y="770"/>
                  </a:cubicBezTo>
                  <a:cubicBezTo>
                    <a:pt x="94" y="562"/>
                    <a:pt x="186" y="362"/>
                    <a:pt x="228" y="147"/>
                  </a:cubicBezTo>
                  <a:cubicBezTo>
                    <a:pt x="229" y="126"/>
                    <a:pt x="263" y="1"/>
                    <a:pt x="2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59"/>
            <p:cNvSpPr/>
            <p:nvPr/>
          </p:nvSpPr>
          <p:spPr>
            <a:xfrm>
              <a:off x="6496117" y="2612032"/>
              <a:ext cx="4792" cy="15106"/>
            </a:xfrm>
            <a:custGeom>
              <a:rect b="b" l="l" r="r" t="t"/>
              <a:pathLst>
                <a:path extrusionOk="0" h="435" w="138">
                  <a:moveTo>
                    <a:pt x="136" y="1"/>
                  </a:moveTo>
                  <a:cubicBezTo>
                    <a:pt x="134" y="1"/>
                    <a:pt x="128" y="14"/>
                    <a:pt x="124" y="19"/>
                  </a:cubicBezTo>
                  <a:cubicBezTo>
                    <a:pt x="39" y="140"/>
                    <a:pt x="0" y="287"/>
                    <a:pt x="4" y="435"/>
                  </a:cubicBezTo>
                  <a:cubicBezTo>
                    <a:pt x="64" y="300"/>
                    <a:pt x="112" y="158"/>
                    <a:pt x="135" y="12"/>
                  </a:cubicBezTo>
                  <a:cubicBezTo>
                    <a:pt x="137" y="4"/>
                    <a:pt x="137" y="1"/>
                    <a:pt x="1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59"/>
            <p:cNvSpPr/>
            <p:nvPr/>
          </p:nvSpPr>
          <p:spPr>
            <a:xfrm>
              <a:off x="6579116" y="2613387"/>
              <a:ext cx="31671" cy="149710"/>
            </a:xfrm>
            <a:custGeom>
              <a:rect b="b" l="l" r="r" t="t"/>
              <a:pathLst>
                <a:path extrusionOk="0" h="4311" w="912">
                  <a:moveTo>
                    <a:pt x="37" y="0"/>
                  </a:moveTo>
                  <a:cubicBezTo>
                    <a:pt x="173" y="355"/>
                    <a:pt x="290" y="717"/>
                    <a:pt x="382" y="1087"/>
                  </a:cubicBezTo>
                  <a:cubicBezTo>
                    <a:pt x="284" y="792"/>
                    <a:pt x="155" y="508"/>
                    <a:pt x="1" y="238"/>
                  </a:cubicBezTo>
                  <a:lnTo>
                    <a:pt x="1" y="238"/>
                  </a:lnTo>
                  <a:cubicBezTo>
                    <a:pt x="237" y="957"/>
                    <a:pt x="335" y="1545"/>
                    <a:pt x="382" y="2200"/>
                  </a:cubicBezTo>
                  <a:cubicBezTo>
                    <a:pt x="433" y="2713"/>
                    <a:pt x="461" y="3227"/>
                    <a:pt x="455" y="3742"/>
                  </a:cubicBezTo>
                  <a:cubicBezTo>
                    <a:pt x="455" y="3853"/>
                    <a:pt x="453" y="3965"/>
                    <a:pt x="448" y="4078"/>
                  </a:cubicBezTo>
                  <a:cubicBezTo>
                    <a:pt x="470" y="3992"/>
                    <a:pt x="491" y="3908"/>
                    <a:pt x="509" y="3821"/>
                  </a:cubicBezTo>
                  <a:cubicBezTo>
                    <a:pt x="574" y="3488"/>
                    <a:pt x="612" y="3148"/>
                    <a:pt x="620" y="2807"/>
                  </a:cubicBezTo>
                  <a:cubicBezTo>
                    <a:pt x="630" y="3002"/>
                    <a:pt x="635" y="3199"/>
                    <a:pt x="633" y="3395"/>
                  </a:cubicBezTo>
                  <a:cubicBezTo>
                    <a:pt x="626" y="3683"/>
                    <a:pt x="623" y="3972"/>
                    <a:pt x="589" y="4258"/>
                  </a:cubicBezTo>
                  <a:cubicBezTo>
                    <a:pt x="587" y="4275"/>
                    <a:pt x="584" y="4293"/>
                    <a:pt x="582" y="4310"/>
                  </a:cubicBezTo>
                  <a:cubicBezTo>
                    <a:pt x="657" y="4140"/>
                    <a:pt x="710" y="3961"/>
                    <a:pt x="758" y="3783"/>
                  </a:cubicBezTo>
                  <a:cubicBezTo>
                    <a:pt x="901" y="3249"/>
                    <a:pt x="911" y="2687"/>
                    <a:pt x="842" y="2142"/>
                  </a:cubicBezTo>
                  <a:cubicBezTo>
                    <a:pt x="755" y="1376"/>
                    <a:pt x="458" y="643"/>
                    <a:pt x="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59"/>
            <p:cNvSpPr/>
            <p:nvPr/>
          </p:nvSpPr>
          <p:spPr>
            <a:xfrm>
              <a:off x="6584533" y="2538063"/>
              <a:ext cx="122970" cy="258616"/>
            </a:xfrm>
            <a:custGeom>
              <a:rect b="b" l="l" r="r" t="t"/>
              <a:pathLst>
                <a:path extrusionOk="0" h="7447" w="3541">
                  <a:moveTo>
                    <a:pt x="3050" y="3051"/>
                  </a:moveTo>
                  <a:lnTo>
                    <a:pt x="3050" y="3051"/>
                  </a:lnTo>
                  <a:cubicBezTo>
                    <a:pt x="3131" y="3323"/>
                    <a:pt x="3192" y="3590"/>
                    <a:pt x="3218" y="3816"/>
                  </a:cubicBezTo>
                  <a:cubicBezTo>
                    <a:pt x="3238" y="3981"/>
                    <a:pt x="3245" y="4146"/>
                    <a:pt x="3244" y="4312"/>
                  </a:cubicBezTo>
                  <a:cubicBezTo>
                    <a:pt x="3225" y="3885"/>
                    <a:pt x="3161" y="3462"/>
                    <a:pt x="3050" y="3051"/>
                  </a:cubicBezTo>
                  <a:close/>
                  <a:moveTo>
                    <a:pt x="2248" y="2411"/>
                  </a:moveTo>
                  <a:lnTo>
                    <a:pt x="2248" y="2411"/>
                  </a:lnTo>
                  <a:cubicBezTo>
                    <a:pt x="2323" y="2600"/>
                    <a:pt x="2410" y="2840"/>
                    <a:pt x="2470" y="3049"/>
                  </a:cubicBezTo>
                  <a:cubicBezTo>
                    <a:pt x="2559" y="3369"/>
                    <a:pt x="2627" y="3698"/>
                    <a:pt x="2676" y="4028"/>
                  </a:cubicBezTo>
                  <a:cubicBezTo>
                    <a:pt x="2699" y="4209"/>
                    <a:pt x="2715" y="4469"/>
                    <a:pt x="2718" y="4725"/>
                  </a:cubicBezTo>
                  <a:cubicBezTo>
                    <a:pt x="2707" y="4557"/>
                    <a:pt x="2689" y="4388"/>
                    <a:pt x="2669" y="4220"/>
                  </a:cubicBezTo>
                  <a:cubicBezTo>
                    <a:pt x="2590" y="3610"/>
                    <a:pt x="2471" y="2987"/>
                    <a:pt x="2248" y="2411"/>
                  </a:cubicBezTo>
                  <a:close/>
                  <a:moveTo>
                    <a:pt x="1143" y="1"/>
                  </a:moveTo>
                  <a:lnTo>
                    <a:pt x="1143" y="1"/>
                  </a:lnTo>
                  <a:cubicBezTo>
                    <a:pt x="1598" y="326"/>
                    <a:pt x="1926" y="748"/>
                    <a:pt x="2207" y="1214"/>
                  </a:cubicBezTo>
                  <a:cubicBezTo>
                    <a:pt x="2138" y="1118"/>
                    <a:pt x="2065" y="1022"/>
                    <a:pt x="1988" y="930"/>
                  </a:cubicBezTo>
                  <a:cubicBezTo>
                    <a:pt x="1706" y="595"/>
                    <a:pt x="1384" y="289"/>
                    <a:pt x="995" y="84"/>
                  </a:cubicBezTo>
                  <a:cubicBezTo>
                    <a:pt x="983" y="78"/>
                    <a:pt x="969" y="70"/>
                    <a:pt x="956" y="63"/>
                  </a:cubicBezTo>
                  <a:lnTo>
                    <a:pt x="956" y="63"/>
                  </a:lnTo>
                  <a:cubicBezTo>
                    <a:pt x="973" y="78"/>
                    <a:pt x="992" y="91"/>
                    <a:pt x="1008" y="107"/>
                  </a:cubicBezTo>
                  <a:cubicBezTo>
                    <a:pt x="1451" y="506"/>
                    <a:pt x="1739" y="925"/>
                    <a:pt x="2055" y="1430"/>
                  </a:cubicBezTo>
                  <a:cubicBezTo>
                    <a:pt x="2308" y="1851"/>
                    <a:pt x="2557" y="2369"/>
                    <a:pt x="2703" y="2735"/>
                  </a:cubicBezTo>
                  <a:cubicBezTo>
                    <a:pt x="2852" y="3142"/>
                    <a:pt x="2950" y="3628"/>
                    <a:pt x="2985" y="3963"/>
                  </a:cubicBezTo>
                  <a:cubicBezTo>
                    <a:pt x="3008" y="4188"/>
                    <a:pt x="3016" y="4414"/>
                    <a:pt x="3013" y="4638"/>
                  </a:cubicBezTo>
                  <a:cubicBezTo>
                    <a:pt x="2992" y="4288"/>
                    <a:pt x="2952" y="3938"/>
                    <a:pt x="2878" y="3595"/>
                  </a:cubicBezTo>
                  <a:cubicBezTo>
                    <a:pt x="2631" y="2289"/>
                    <a:pt x="1966" y="989"/>
                    <a:pt x="796" y="291"/>
                  </a:cubicBezTo>
                  <a:lnTo>
                    <a:pt x="796" y="291"/>
                  </a:lnTo>
                  <a:cubicBezTo>
                    <a:pt x="1036" y="492"/>
                    <a:pt x="1325" y="794"/>
                    <a:pt x="1482" y="1001"/>
                  </a:cubicBezTo>
                  <a:cubicBezTo>
                    <a:pt x="1740" y="1335"/>
                    <a:pt x="2059" y="1938"/>
                    <a:pt x="2166" y="2212"/>
                  </a:cubicBezTo>
                  <a:lnTo>
                    <a:pt x="2173" y="2231"/>
                  </a:lnTo>
                  <a:cubicBezTo>
                    <a:pt x="2035" y="1916"/>
                    <a:pt x="1864" y="1615"/>
                    <a:pt x="1647" y="1341"/>
                  </a:cubicBezTo>
                  <a:cubicBezTo>
                    <a:pt x="1386" y="1008"/>
                    <a:pt x="1091" y="693"/>
                    <a:pt x="738" y="455"/>
                  </a:cubicBezTo>
                  <a:cubicBezTo>
                    <a:pt x="729" y="449"/>
                    <a:pt x="719" y="441"/>
                    <a:pt x="709" y="435"/>
                  </a:cubicBezTo>
                  <a:lnTo>
                    <a:pt x="709" y="435"/>
                  </a:lnTo>
                  <a:cubicBezTo>
                    <a:pt x="735" y="461"/>
                    <a:pt x="758" y="487"/>
                    <a:pt x="783" y="514"/>
                  </a:cubicBezTo>
                  <a:cubicBezTo>
                    <a:pt x="1126" y="900"/>
                    <a:pt x="1414" y="1303"/>
                    <a:pt x="1677" y="1784"/>
                  </a:cubicBezTo>
                  <a:cubicBezTo>
                    <a:pt x="2060" y="2485"/>
                    <a:pt x="2318" y="3363"/>
                    <a:pt x="2430" y="4247"/>
                  </a:cubicBezTo>
                  <a:cubicBezTo>
                    <a:pt x="2410" y="4127"/>
                    <a:pt x="2389" y="4009"/>
                    <a:pt x="2367" y="3891"/>
                  </a:cubicBezTo>
                  <a:cubicBezTo>
                    <a:pt x="2236" y="3184"/>
                    <a:pt x="2001" y="2494"/>
                    <a:pt x="1651" y="1863"/>
                  </a:cubicBezTo>
                  <a:cubicBezTo>
                    <a:pt x="1389" y="1370"/>
                    <a:pt x="1036" y="922"/>
                    <a:pt x="587" y="589"/>
                  </a:cubicBezTo>
                  <a:lnTo>
                    <a:pt x="587" y="589"/>
                  </a:lnTo>
                  <a:cubicBezTo>
                    <a:pt x="835" y="857"/>
                    <a:pt x="1034" y="1119"/>
                    <a:pt x="1216" y="1435"/>
                  </a:cubicBezTo>
                  <a:cubicBezTo>
                    <a:pt x="1415" y="1789"/>
                    <a:pt x="1558" y="2136"/>
                    <a:pt x="1684" y="2451"/>
                  </a:cubicBezTo>
                  <a:cubicBezTo>
                    <a:pt x="1746" y="2605"/>
                    <a:pt x="1803" y="2763"/>
                    <a:pt x="1857" y="2921"/>
                  </a:cubicBezTo>
                  <a:cubicBezTo>
                    <a:pt x="1719" y="2529"/>
                    <a:pt x="1548" y="2149"/>
                    <a:pt x="1344" y="1787"/>
                  </a:cubicBezTo>
                  <a:cubicBezTo>
                    <a:pt x="1124" y="1431"/>
                    <a:pt x="869" y="1083"/>
                    <a:pt x="523" y="840"/>
                  </a:cubicBezTo>
                  <a:cubicBezTo>
                    <a:pt x="509" y="829"/>
                    <a:pt x="502" y="824"/>
                    <a:pt x="500" y="824"/>
                  </a:cubicBezTo>
                  <a:lnTo>
                    <a:pt x="500" y="824"/>
                  </a:lnTo>
                  <a:cubicBezTo>
                    <a:pt x="496" y="824"/>
                    <a:pt x="539" y="865"/>
                    <a:pt x="550" y="880"/>
                  </a:cubicBezTo>
                  <a:cubicBezTo>
                    <a:pt x="767" y="1119"/>
                    <a:pt x="971" y="1464"/>
                    <a:pt x="1128" y="1781"/>
                  </a:cubicBezTo>
                  <a:cubicBezTo>
                    <a:pt x="918" y="1470"/>
                    <a:pt x="662" y="1192"/>
                    <a:pt x="338" y="1000"/>
                  </a:cubicBezTo>
                  <a:lnTo>
                    <a:pt x="338" y="1000"/>
                  </a:lnTo>
                  <a:cubicBezTo>
                    <a:pt x="805" y="1413"/>
                    <a:pt x="1052" y="1927"/>
                    <a:pt x="1229" y="2497"/>
                  </a:cubicBezTo>
                  <a:cubicBezTo>
                    <a:pt x="1160" y="2351"/>
                    <a:pt x="1086" y="2211"/>
                    <a:pt x="1002" y="2076"/>
                  </a:cubicBezTo>
                  <a:cubicBezTo>
                    <a:pt x="808" y="1769"/>
                    <a:pt x="593" y="1455"/>
                    <a:pt x="294" y="1246"/>
                  </a:cubicBezTo>
                  <a:lnTo>
                    <a:pt x="294" y="1246"/>
                  </a:lnTo>
                  <a:cubicBezTo>
                    <a:pt x="308" y="1259"/>
                    <a:pt x="321" y="1275"/>
                    <a:pt x="334" y="1289"/>
                  </a:cubicBezTo>
                  <a:cubicBezTo>
                    <a:pt x="602" y="1596"/>
                    <a:pt x="886" y="2181"/>
                    <a:pt x="972" y="2401"/>
                  </a:cubicBezTo>
                  <a:cubicBezTo>
                    <a:pt x="1054" y="2595"/>
                    <a:pt x="1124" y="2793"/>
                    <a:pt x="1188" y="2992"/>
                  </a:cubicBezTo>
                  <a:cubicBezTo>
                    <a:pt x="958" y="2397"/>
                    <a:pt x="611" y="1826"/>
                    <a:pt x="150" y="1402"/>
                  </a:cubicBezTo>
                  <a:lnTo>
                    <a:pt x="150" y="1402"/>
                  </a:lnTo>
                  <a:cubicBezTo>
                    <a:pt x="428" y="1741"/>
                    <a:pt x="632" y="2134"/>
                    <a:pt x="801" y="2538"/>
                  </a:cubicBezTo>
                  <a:cubicBezTo>
                    <a:pt x="874" y="2705"/>
                    <a:pt x="936" y="2879"/>
                    <a:pt x="989" y="3055"/>
                  </a:cubicBezTo>
                  <a:cubicBezTo>
                    <a:pt x="796" y="2543"/>
                    <a:pt x="503" y="2062"/>
                    <a:pt x="103" y="1635"/>
                  </a:cubicBezTo>
                  <a:lnTo>
                    <a:pt x="103" y="1635"/>
                  </a:lnTo>
                  <a:cubicBezTo>
                    <a:pt x="408" y="2117"/>
                    <a:pt x="633" y="2554"/>
                    <a:pt x="774" y="3082"/>
                  </a:cubicBezTo>
                  <a:cubicBezTo>
                    <a:pt x="825" y="3280"/>
                    <a:pt x="863" y="3475"/>
                    <a:pt x="890" y="3672"/>
                  </a:cubicBezTo>
                  <a:cubicBezTo>
                    <a:pt x="796" y="3199"/>
                    <a:pt x="624" y="2742"/>
                    <a:pt x="379" y="2329"/>
                  </a:cubicBezTo>
                  <a:cubicBezTo>
                    <a:pt x="269" y="2147"/>
                    <a:pt x="145" y="1970"/>
                    <a:pt x="0" y="1808"/>
                  </a:cubicBezTo>
                  <a:lnTo>
                    <a:pt x="0" y="1808"/>
                  </a:lnTo>
                  <a:cubicBezTo>
                    <a:pt x="25" y="1854"/>
                    <a:pt x="48" y="1899"/>
                    <a:pt x="71" y="1945"/>
                  </a:cubicBezTo>
                  <a:cubicBezTo>
                    <a:pt x="194" y="2202"/>
                    <a:pt x="287" y="2428"/>
                    <a:pt x="382" y="2707"/>
                  </a:cubicBezTo>
                  <a:cubicBezTo>
                    <a:pt x="629" y="3478"/>
                    <a:pt x="725" y="4004"/>
                    <a:pt x="743" y="4729"/>
                  </a:cubicBezTo>
                  <a:cubicBezTo>
                    <a:pt x="763" y="5403"/>
                    <a:pt x="688" y="6018"/>
                    <a:pt x="549" y="6662"/>
                  </a:cubicBezTo>
                  <a:cubicBezTo>
                    <a:pt x="756" y="6164"/>
                    <a:pt x="887" y="5636"/>
                    <a:pt x="943" y="5100"/>
                  </a:cubicBezTo>
                  <a:lnTo>
                    <a:pt x="943" y="5100"/>
                  </a:lnTo>
                  <a:lnTo>
                    <a:pt x="938" y="5235"/>
                  </a:lnTo>
                  <a:cubicBezTo>
                    <a:pt x="904" y="5795"/>
                    <a:pt x="849" y="6207"/>
                    <a:pt x="772" y="6716"/>
                  </a:cubicBezTo>
                  <a:cubicBezTo>
                    <a:pt x="763" y="6765"/>
                    <a:pt x="757" y="6813"/>
                    <a:pt x="748" y="6861"/>
                  </a:cubicBezTo>
                  <a:cubicBezTo>
                    <a:pt x="861" y="6607"/>
                    <a:pt x="962" y="6345"/>
                    <a:pt x="1039" y="6078"/>
                  </a:cubicBezTo>
                  <a:cubicBezTo>
                    <a:pt x="1116" y="5835"/>
                    <a:pt x="1170" y="5589"/>
                    <a:pt x="1209" y="5343"/>
                  </a:cubicBezTo>
                  <a:lnTo>
                    <a:pt x="1209" y="5343"/>
                  </a:lnTo>
                  <a:lnTo>
                    <a:pt x="1201" y="5448"/>
                  </a:lnTo>
                  <a:cubicBezTo>
                    <a:pt x="1158" y="5940"/>
                    <a:pt x="1075" y="6376"/>
                    <a:pt x="962" y="6903"/>
                  </a:cubicBezTo>
                  <a:cubicBezTo>
                    <a:pt x="956" y="6939"/>
                    <a:pt x="948" y="6974"/>
                    <a:pt x="940" y="7009"/>
                  </a:cubicBezTo>
                  <a:cubicBezTo>
                    <a:pt x="1086" y="6689"/>
                    <a:pt x="1219" y="6363"/>
                    <a:pt x="1317" y="6027"/>
                  </a:cubicBezTo>
                  <a:cubicBezTo>
                    <a:pt x="1430" y="5677"/>
                    <a:pt x="1488" y="5315"/>
                    <a:pt x="1505" y="4950"/>
                  </a:cubicBezTo>
                  <a:lnTo>
                    <a:pt x="1505" y="4950"/>
                  </a:lnTo>
                  <a:cubicBezTo>
                    <a:pt x="1504" y="5150"/>
                    <a:pt x="1495" y="5349"/>
                    <a:pt x="1471" y="5547"/>
                  </a:cubicBezTo>
                  <a:cubicBezTo>
                    <a:pt x="1411" y="6017"/>
                    <a:pt x="1271" y="6666"/>
                    <a:pt x="1106" y="7197"/>
                  </a:cubicBezTo>
                  <a:cubicBezTo>
                    <a:pt x="1373" y="6618"/>
                    <a:pt x="1602" y="6000"/>
                    <a:pt x="1690" y="5357"/>
                  </a:cubicBezTo>
                  <a:lnTo>
                    <a:pt x="1690" y="5357"/>
                  </a:lnTo>
                  <a:cubicBezTo>
                    <a:pt x="1689" y="5464"/>
                    <a:pt x="1684" y="5574"/>
                    <a:pt x="1678" y="5687"/>
                  </a:cubicBezTo>
                  <a:cubicBezTo>
                    <a:pt x="1648" y="6216"/>
                    <a:pt x="1514" y="6734"/>
                    <a:pt x="1338" y="7302"/>
                  </a:cubicBezTo>
                  <a:cubicBezTo>
                    <a:pt x="1333" y="7323"/>
                    <a:pt x="1327" y="7343"/>
                    <a:pt x="1319" y="7364"/>
                  </a:cubicBezTo>
                  <a:cubicBezTo>
                    <a:pt x="1334" y="7341"/>
                    <a:pt x="1347" y="7319"/>
                    <a:pt x="1360" y="7297"/>
                  </a:cubicBezTo>
                  <a:cubicBezTo>
                    <a:pt x="1572" y="6939"/>
                    <a:pt x="1716" y="6636"/>
                    <a:pt x="1833" y="6250"/>
                  </a:cubicBezTo>
                  <a:cubicBezTo>
                    <a:pt x="1965" y="5840"/>
                    <a:pt x="2018" y="5418"/>
                    <a:pt x="2017" y="4992"/>
                  </a:cubicBezTo>
                  <a:lnTo>
                    <a:pt x="2017" y="4992"/>
                  </a:lnTo>
                  <a:cubicBezTo>
                    <a:pt x="2038" y="5837"/>
                    <a:pt x="1910" y="6593"/>
                    <a:pt x="1576" y="7388"/>
                  </a:cubicBezTo>
                  <a:cubicBezTo>
                    <a:pt x="1924" y="6832"/>
                    <a:pt x="2143" y="6196"/>
                    <a:pt x="2221" y="5544"/>
                  </a:cubicBezTo>
                  <a:lnTo>
                    <a:pt x="2221" y="5544"/>
                  </a:lnTo>
                  <a:cubicBezTo>
                    <a:pt x="2220" y="5635"/>
                    <a:pt x="2217" y="5721"/>
                    <a:pt x="2213" y="5804"/>
                  </a:cubicBezTo>
                  <a:cubicBezTo>
                    <a:pt x="2179" y="6293"/>
                    <a:pt x="2106" y="6722"/>
                    <a:pt x="1952" y="7292"/>
                  </a:cubicBezTo>
                  <a:cubicBezTo>
                    <a:pt x="1941" y="7328"/>
                    <a:pt x="1931" y="7362"/>
                    <a:pt x="1921" y="7398"/>
                  </a:cubicBezTo>
                  <a:cubicBezTo>
                    <a:pt x="1953" y="7339"/>
                    <a:pt x="1983" y="7280"/>
                    <a:pt x="2013" y="7220"/>
                  </a:cubicBezTo>
                  <a:cubicBezTo>
                    <a:pt x="2159" y="6913"/>
                    <a:pt x="2274" y="6593"/>
                    <a:pt x="2362" y="6265"/>
                  </a:cubicBezTo>
                  <a:cubicBezTo>
                    <a:pt x="2437" y="5991"/>
                    <a:pt x="2480" y="5711"/>
                    <a:pt x="2496" y="5429"/>
                  </a:cubicBezTo>
                  <a:lnTo>
                    <a:pt x="2496" y="5429"/>
                  </a:lnTo>
                  <a:cubicBezTo>
                    <a:pt x="2491" y="5805"/>
                    <a:pt x="2459" y="6150"/>
                    <a:pt x="2384" y="6487"/>
                  </a:cubicBezTo>
                  <a:cubicBezTo>
                    <a:pt x="2316" y="6811"/>
                    <a:pt x="2239" y="7137"/>
                    <a:pt x="2118" y="7446"/>
                  </a:cubicBezTo>
                  <a:cubicBezTo>
                    <a:pt x="2365" y="7012"/>
                    <a:pt x="2542" y="6535"/>
                    <a:pt x="2647" y="6047"/>
                  </a:cubicBezTo>
                  <a:lnTo>
                    <a:pt x="2647" y="6047"/>
                  </a:lnTo>
                  <a:cubicBezTo>
                    <a:pt x="2605" y="6425"/>
                    <a:pt x="2542" y="6783"/>
                    <a:pt x="2451" y="7236"/>
                  </a:cubicBezTo>
                  <a:cubicBezTo>
                    <a:pt x="2445" y="7269"/>
                    <a:pt x="2437" y="7304"/>
                    <a:pt x="2430" y="7338"/>
                  </a:cubicBezTo>
                  <a:cubicBezTo>
                    <a:pt x="2466" y="7268"/>
                    <a:pt x="2499" y="7199"/>
                    <a:pt x="2533" y="7128"/>
                  </a:cubicBezTo>
                  <a:cubicBezTo>
                    <a:pt x="2691" y="6785"/>
                    <a:pt x="2826" y="6429"/>
                    <a:pt x="2911" y="6061"/>
                  </a:cubicBezTo>
                  <a:lnTo>
                    <a:pt x="2911" y="6061"/>
                  </a:lnTo>
                  <a:cubicBezTo>
                    <a:pt x="2848" y="6517"/>
                    <a:pt x="2745" y="6960"/>
                    <a:pt x="2573" y="7432"/>
                  </a:cubicBezTo>
                  <a:cubicBezTo>
                    <a:pt x="2780" y="7072"/>
                    <a:pt x="2930" y="6685"/>
                    <a:pt x="3037" y="6286"/>
                  </a:cubicBezTo>
                  <a:lnTo>
                    <a:pt x="3037" y="6286"/>
                  </a:lnTo>
                  <a:cubicBezTo>
                    <a:pt x="2983" y="6608"/>
                    <a:pt x="2919" y="6944"/>
                    <a:pt x="2847" y="7273"/>
                  </a:cubicBezTo>
                  <a:cubicBezTo>
                    <a:pt x="2841" y="7303"/>
                    <a:pt x="2832" y="7333"/>
                    <a:pt x="2825" y="7362"/>
                  </a:cubicBezTo>
                  <a:cubicBezTo>
                    <a:pt x="2833" y="7345"/>
                    <a:pt x="2843" y="7328"/>
                    <a:pt x="2852" y="7309"/>
                  </a:cubicBezTo>
                  <a:cubicBezTo>
                    <a:pt x="3079" y="6832"/>
                    <a:pt x="3274" y="6336"/>
                    <a:pt x="3388" y="5819"/>
                  </a:cubicBezTo>
                  <a:cubicBezTo>
                    <a:pt x="3511" y="5318"/>
                    <a:pt x="3541" y="4981"/>
                    <a:pt x="3531" y="4437"/>
                  </a:cubicBezTo>
                  <a:cubicBezTo>
                    <a:pt x="3526" y="3653"/>
                    <a:pt x="3331" y="2877"/>
                    <a:pt x="3014" y="2163"/>
                  </a:cubicBezTo>
                  <a:cubicBezTo>
                    <a:pt x="2631" y="1293"/>
                    <a:pt x="2030" y="428"/>
                    <a:pt x="11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59"/>
            <p:cNvSpPr/>
            <p:nvPr/>
          </p:nvSpPr>
          <p:spPr>
            <a:xfrm>
              <a:off x="6685763" y="2656345"/>
              <a:ext cx="30699" cy="140716"/>
            </a:xfrm>
            <a:custGeom>
              <a:rect b="b" l="l" r="r" t="t"/>
              <a:pathLst>
                <a:path extrusionOk="0" h="4052" w="884">
                  <a:moveTo>
                    <a:pt x="675" y="0"/>
                  </a:moveTo>
                  <a:lnTo>
                    <a:pt x="675" y="0"/>
                  </a:lnTo>
                  <a:cubicBezTo>
                    <a:pt x="677" y="18"/>
                    <a:pt x="677" y="35"/>
                    <a:pt x="678" y="52"/>
                  </a:cubicBezTo>
                  <a:cubicBezTo>
                    <a:pt x="690" y="335"/>
                    <a:pt x="688" y="618"/>
                    <a:pt x="674" y="900"/>
                  </a:cubicBezTo>
                  <a:cubicBezTo>
                    <a:pt x="631" y="1601"/>
                    <a:pt x="601" y="2202"/>
                    <a:pt x="452" y="2841"/>
                  </a:cubicBezTo>
                  <a:cubicBezTo>
                    <a:pt x="343" y="3267"/>
                    <a:pt x="179" y="3664"/>
                    <a:pt x="1" y="4052"/>
                  </a:cubicBezTo>
                  <a:cubicBezTo>
                    <a:pt x="287" y="3653"/>
                    <a:pt x="531" y="3219"/>
                    <a:pt x="673" y="2748"/>
                  </a:cubicBezTo>
                  <a:cubicBezTo>
                    <a:pt x="865" y="2064"/>
                    <a:pt x="883" y="1339"/>
                    <a:pt x="801" y="638"/>
                  </a:cubicBezTo>
                  <a:cubicBezTo>
                    <a:pt x="775" y="454"/>
                    <a:pt x="744" y="272"/>
                    <a:pt x="700" y="93"/>
                  </a:cubicBezTo>
                  <a:cubicBezTo>
                    <a:pt x="693" y="62"/>
                    <a:pt x="685" y="31"/>
                    <a:pt x="6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59"/>
            <p:cNvSpPr/>
            <p:nvPr/>
          </p:nvSpPr>
          <p:spPr>
            <a:xfrm>
              <a:off x="6696390" y="2688537"/>
              <a:ext cx="27157" cy="103280"/>
            </a:xfrm>
            <a:custGeom>
              <a:rect b="b" l="l" r="r" t="t"/>
              <a:pathLst>
                <a:path extrusionOk="0" h="2974" w="782">
                  <a:moveTo>
                    <a:pt x="605" y="0"/>
                  </a:moveTo>
                  <a:cubicBezTo>
                    <a:pt x="611" y="471"/>
                    <a:pt x="515" y="1096"/>
                    <a:pt x="497" y="1234"/>
                  </a:cubicBezTo>
                  <a:cubicBezTo>
                    <a:pt x="459" y="1496"/>
                    <a:pt x="419" y="1758"/>
                    <a:pt x="354" y="2016"/>
                  </a:cubicBezTo>
                  <a:cubicBezTo>
                    <a:pt x="296" y="2232"/>
                    <a:pt x="218" y="2441"/>
                    <a:pt x="135" y="2649"/>
                  </a:cubicBezTo>
                  <a:cubicBezTo>
                    <a:pt x="85" y="2769"/>
                    <a:pt x="47" y="2862"/>
                    <a:pt x="1" y="2973"/>
                  </a:cubicBezTo>
                  <a:cubicBezTo>
                    <a:pt x="37" y="2933"/>
                    <a:pt x="74" y="2893"/>
                    <a:pt x="110" y="2852"/>
                  </a:cubicBezTo>
                  <a:cubicBezTo>
                    <a:pt x="446" y="2474"/>
                    <a:pt x="707" y="2010"/>
                    <a:pt x="754" y="1499"/>
                  </a:cubicBezTo>
                  <a:cubicBezTo>
                    <a:pt x="781" y="1249"/>
                    <a:pt x="768" y="996"/>
                    <a:pt x="738" y="746"/>
                  </a:cubicBezTo>
                  <a:cubicBezTo>
                    <a:pt x="727" y="622"/>
                    <a:pt x="662" y="211"/>
                    <a:pt x="6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59"/>
            <p:cNvSpPr/>
            <p:nvPr/>
          </p:nvSpPr>
          <p:spPr>
            <a:xfrm>
              <a:off x="6704829" y="2739656"/>
              <a:ext cx="21114" cy="52577"/>
            </a:xfrm>
            <a:custGeom>
              <a:rect b="b" l="l" r="r" t="t"/>
              <a:pathLst>
                <a:path extrusionOk="0" h="1514" w="608">
                  <a:moveTo>
                    <a:pt x="607" y="1"/>
                  </a:moveTo>
                  <a:cubicBezTo>
                    <a:pt x="521" y="284"/>
                    <a:pt x="408" y="559"/>
                    <a:pt x="299" y="834"/>
                  </a:cubicBezTo>
                  <a:cubicBezTo>
                    <a:pt x="193" y="1102"/>
                    <a:pt x="206" y="1081"/>
                    <a:pt x="85" y="1333"/>
                  </a:cubicBezTo>
                  <a:cubicBezTo>
                    <a:pt x="57" y="1393"/>
                    <a:pt x="28" y="1453"/>
                    <a:pt x="1" y="1514"/>
                  </a:cubicBezTo>
                  <a:cubicBezTo>
                    <a:pt x="18" y="1497"/>
                    <a:pt x="38" y="1481"/>
                    <a:pt x="56" y="1463"/>
                  </a:cubicBezTo>
                  <a:cubicBezTo>
                    <a:pt x="509" y="1069"/>
                    <a:pt x="607" y="578"/>
                    <a:pt x="6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59"/>
            <p:cNvSpPr/>
            <p:nvPr/>
          </p:nvSpPr>
          <p:spPr>
            <a:xfrm>
              <a:off x="6709795" y="2768966"/>
              <a:ext cx="15280" cy="29692"/>
            </a:xfrm>
            <a:custGeom>
              <a:rect b="b" l="l" r="r" t="t"/>
              <a:pathLst>
                <a:path extrusionOk="0" h="855" w="440">
                  <a:moveTo>
                    <a:pt x="439" y="0"/>
                  </a:moveTo>
                  <a:lnTo>
                    <a:pt x="439" y="0"/>
                  </a:lnTo>
                  <a:cubicBezTo>
                    <a:pt x="380" y="153"/>
                    <a:pt x="296" y="299"/>
                    <a:pt x="212" y="441"/>
                  </a:cubicBezTo>
                  <a:cubicBezTo>
                    <a:pt x="140" y="568"/>
                    <a:pt x="76" y="702"/>
                    <a:pt x="11" y="834"/>
                  </a:cubicBezTo>
                  <a:cubicBezTo>
                    <a:pt x="4" y="849"/>
                    <a:pt x="0" y="854"/>
                    <a:pt x="1" y="854"/>
                  </a:cubicBezTo>
                  <a:cubicBezTo>
                    <a:pt x="2" y="854"/>
                    <a:pt x="8" y="848"/>
                    <a:pt x="17" y="840"/>
                  </a:cubicBezTo>
                  <a:cubicBezTo>
                    <a:pt x="125" y="745"/>
                    <a:pt x="220" y="634"/>
                    <a:pt x="293" y="510"/>
                  </a:cubicBezTo>
                  <a:cubicBezTo>
                    <a:pt x="387" y="356"/>
                    <a:pt x="429" y="178"/>
                    <a:pt x="4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59"/>
            <p:cNvSpPr/>
            <p:nvPr/>
          </p:nvSpPr>
          <p:spPr>
            <a:xfrm>
              <a:off x="6630859" y="2532333"/>
              <a:ext cx="76018" cy="113246"/>
            </a:xfrm>
            <a:custGeom>
              <a:rect b="b" l="l" r="r" t="t"/>
              <a:pathLst>
                <a:path extrusionOk="0" h="3261" w="2189">
                  <a:moveTo>
                    <a:pt x="116" y="1"/>
                  </a:moveTo>
                  <a:cubicBezTo>
                    <a:pt x="328" y="155"/>
                    <a:pt x="529" y="329"/>
                    <a:pt x="736" y="508"/>
                  </a:cubicBezTo>
                  <a:cubicBezTo>
                    <a:pt x="521" y="335"/>
                    <a:pt x="284" y="196"/>
                    <a:pt x="1" y="110"/>
                  </a:cubicBezTo>
                  <a:lnTo>
                    <a:pt x="1" y="110"/>
                  </a:lnTo>
                  <a:cubicBezTo>
                    <a:pt x="552" y="424"/>
                    <a:pt x="903" y="897"/>
                    <a:pt x="1237" y="1393"/>
                  </a:cubicBezTo>
                  <a:cubicBezTo>
                    <a:pt x="1468" y="1753"/>
                    <a:pt x="1689" y="2119"/>
                    <a:pt x="1879" y="2501"/>
                  </a:cubicBezTo>
                  <a:cubicBezTo>
                    <a:pt x="1994" y="2737"/>
                    <a:pt x="2050" y="2882"/>
                    <a:pt x="2144" y="3139"/>
                  </a:cubicBezTo>
                  <a:cubicBezTo>
                    <a:pt x="2158" y="3179"/>
                    <a:pt x="2174" y="3220"/>
                    <a:pt x="2188" y="3260"/>
                  </a:cubicBezTo>
                  <a:cubicBezTo>
                    <a:pt x="2157" y="3052"/>
                    <a:pt x="2122" y="2846"/>
                    <a:pt x="2067" y="2645"/>
                  </a:cubicBezTo>
                  <a:cubicBezTo>
                    <a:pt x="1952" y="2241"/>
                    <a:pt x="1794" y="1845"/>
                    <a:pt x="1585" y="1480"/>
                  </a:cubicBezTo>
                  <a:cubicBezTo>
                    <a:pt x="1447" y="1253"/>
                    <a:pt x="1281" y="1047"/>
                    <a:pt x="1102" y="853"/>
                  </a:cubicBezTo>
                  <a:cubicBezTo>
                    <a:pt x="1020" y="768"/>
                    <a:pt x="939" y="687"/>
                    <a:pt x="855" y="611"/>
                  </a:cubicBezTo>
                  <a:lnTo>
                    <a:pt x="855" y="611"/>
                  </a:lnTo>
                  <a:cubicBezTo>
                    <a:pt x="1026" y="755"/>
                    <a:pt x="1199" y="898"/>
                    <a:pt x="1364" y="1048"/>
                  </a:cubicBezTo>
                  <a:cubicBezTo>
                    <a:pt x="1408" y="1088"/>
                    <a:pt x="1454" y="1128"/>
                    <a:pt x="1498" y="1168"/>
                  </a:cubicBezTo>
                  <a:cubicBezTo>
                    <a:pt x="1484" y="1141"/>
                    <a:pt x="1472" y="1115"/>
                    <a:pt x="1457" y="1089"/>
                  </a:cubicBezTo>
                  <a:cubicBezTo>
                    <a:pt x="1187" y="554"/>
                    <a:pt x="683" y="177"/>
                    <a:pt x="1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59"/>
            <p:cNvSpPr/>
            <p:nvPr/>
          </p:nvSpPr>
          <p:spPr>
            <a:xfrm>
              <a:off x="6643500" y="2529033"/>
              <a:ext cx="23684" cy="17294"/>
            </a:xfrm>
            <a:custGeom>
              <a:rect b="b" l="l" r="r" t="t"/>
              <a:pathLst>
                <a:path extrusionOk="0" h="498" w="682">
                  <a:moveTo>
                    <a:pt x="0" y="0"/>
                  </a:moveTo>
                  <a:lnTo>
                    <a:pt x="0" y="0"/>
                  </a:lnTo>
                  <a:cubicBezTo>
                    <a:pt x="125" y="100"/>
                    <a:pt x="233" y="194"/>
                    <a:pt x="340" y="272"/>
                  </a:cubicBezTo>
                  <a:cubicBezTo>
                    <a:pt x="450" y="350"/>
                    <a:pt x="569" y="420"/>
                    <a:pt x="681" y="498"/>
                  </a:cubicBezTo>
                  <a:cubicBezTo>
                    <a:pt x="533" y="246"/>
                    <a:pt x="279" y="74"/>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59"/>
            <p:cNvSpPr/>
            <p:nvPr/>
          </p:nvSpPr>
          <p:spPr>
            <a:xfrm>
              <a:off x="6650446" y="2525213"/>
              <a:ext cx="10279" cy="8230"/>
            </a:xfrm>
            <a:custGeom>
              <a:rect b="b" l="l" r="r" t="t"/>
              <a:pathLst>
                <a:path extrusionOk="0" h="237" w="296">
                  <a:moveTo>
                    <a:pt x="0" y="1"/>
                  </a:moveTo>
                  <a:lnTo>
                    <a:pt x="0" y="1"/>
                  </a:lnTo>
                  <a:cubicBezTo>
                    <a:pt x="85" y="97"/>
                    <a:pt x="189" y="169"/>
                    <a:pt x="296" y="237"/>
                  </a:cubicBezTo>
                  <a:cubicBezTo>
                    <a:pt x="230" y="125"/>
                    <a:pt x="121" y="45"/>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59"/>
            <p:cNvSpPr/>
            <p:nvPr/>
          </p:nvSpPr>
          <p:spPr>
            <a:xfrm>
              <a:off x="6373182" y="3028485"/>
              <a:ext cx="153843" cy="192772"/>
            </a:xfrm>
            <a:custGeom>
              <a:rect b="b" l="l" r="r" t="t"/>
              <a:pathLst>
                <a:path extrusionOk="0" h="5551" w="4430">
                  <a:moveTo>
                    <a:pt x="4026" y="1"/>
                  </a:moveTo>
                  <a:lnTo>
                    <a:pt x="4026" y="1"/>
                  </a:lnTo>
                  <a:cubicBezTo>
                    <a:pt x="3928" y="32"/>
                    <a:pt x="3831" y="68"/>
                    <a:pt x="3737" y="108"/>
                  </a:cubicBezTo>
                  <a:cubicBezTo>
                    <a:pt x="3549" y="189"/>
                    <a:pt x="3369" y="286"/>
                    <a:pt x="3193" y="391"/>
                  </a:cubicBezTo>
                  <a:cubicBezTo>
                    <a:pt x="2835" y="618"/>
                    <a:pt x="2516" y="872"/>
                    <a:pt x="2228" y="1153"/>
                  </a:cubicBezTo>
                  <a:cubicBezTo>
                    <a:pt x="2260" y="1113"/>
                    <a:pt x="2295" y="1070"/>
                    <a:pt x="2339" y="1017"/>
                  </a:cubicBezTo>
                  <a:cubicBezTo>
                    <a:pt x="2693" y="603"/>
                    <a:pt x="3089" y="302"/>
                    <a:pt x="3530" y="6"/>
                  </a:cubicBezTo>
                  <a:lnTo>
                    <a:pt x="3530" y="6"/>
                  </a:lnTo>
                  <a:cubicBezTo>
                    <a:pt x="2934" y="240"/>
                    <a:pt x="2465" y="619"/>
                    <a:pt x="2078" y="936"/>
                  </a:cubicBezTo>
                  <a:cubicBezTo>
                    <a:pt x="1805" y="1167"/>
                    <a:pt x="1627" y="1354"/>
                    <a:pt x="1473" y="1590"/>
                  </a:cubicBezTo>
                  <a:cubicBezTo>
                    <a:pt x="1364" y="1716"/>
                    <a:pt x="1267" y="1849"/>
                    <a:pt x="1183" y="1994"/>
                  </a:cubicBezTo>
                  <a:cubicBezTo>
                    <a:pt x="1136" y="2078"/>
                    <a:pt x="1086" y="2162"/>
                    <a:pt x="1041" y="2250"/>
                  </a:cubicBezTo>
                  <a:cubicBezTo>
                    <a:pt x="979" y="2342"/>
                    <a:pt x="922" y="2435"/>
                    <a:pt x="866" y="2531"/>
                  </a:cubicBezTo>
                  <a:cubicBezTo>
                    <a:pt x="906" y="2440"/>
                    <a:pt x="948" y="2341"/>
                    <a:pt x="994" y="2235"/>
                  </a:cubicBezTo>
                  <a:cubicBezTo>
                    <a:pt x="1030" y="2148"/>
                    <a:pt x="1061" y="2061"/>
                    <a:pt x="1098" y="1976"/>
                  </a:cubicBezTo>
                  <a:lnTo>
                    <a:pt x="1098" y="1976"/>
                  </a:lnTo>
                  <a:cubicBezTo>
                    <a:pt x="1067" y="2011"/>
                    <a:pt x="1036" y="2047"/>
                    <a:pt x="1004" y="2080"/>
                  </a:cubicBezTo>
                  <a:cubicBezTo>
                    <a:pt x="792" y="2313"/>
                    <a:pt x="613" y="2547"/>
                    <a:pt x="472" y="2790"/>
                  </a:cubicBezTo>
                  <a:cubicBezTo>
                    <a:pt x="509" y="2675"/>
                    <a:pt x="545" y="2559"/>
                    <a:pt x="580" y="2444"/>
                  </a:cubicBezTo>
                  <a:cubicBezTo>
                    <a:pt x="584" y="2433"/>
                    <a:pt x="585" y="2429"/>
                    <a:pt x="583" y="2429"/>
                  </a:cubicBezTo>
                  <a:lnTo>
                    <a:pt x="583" y="2429"/>
                  </a:lnTo>
                  <a:cubicBezTo>
                    <a:pt x="573" y="2429"/>
                    <a:pt x="496" y="2540"/>
                    <a:pt x="482" y="2555"/>
                  </a:cubicBezTo>
                  <a:cubicBezTo>
                    <a:pt x="361" y="2717"/>
                    <a:pt x="250" y="2886"/>
                    <a:pt x="170" y="3072"/>
                  </a:cubicBezTo>
                  <a:cubicBezTo>
                    <a:pt x="92" y="3245"/>
                    <a:pt x="50" y="3433"/>
                    <a:pt x="26" y="3621"/>
                  </a:cubicBezTo>
                  <a:cubicBezTo>
                    <a:pt x="13" y="3778"/>
                    <a:pt x="1" y="3939"/>
                    <a:pt x="31" y="4096"/>
                  </a:cubicBezTo>
                  <a:cubicBezTo>
                    <a:pt x="58" y="3970"/>
                    <a:pt x="101" y="3850"/>
                    <a:pt x="145" y="3732"/>
                  </a:cubicBezTo>
                  <a:lnTo>
                    <a:pt x="145" y="3732"/>
                  </a:lnTo>
                  <a:cubicBezTo>
                    <a:pt x="116" y="3938"/>
                    <a:pt x="111" y="4155"/>
                    <a:pt x="132" y="4391"/>
                  </a:cubicBezTo>
                  <a:cubicBezTo>
                    <a:pt x="235" y="4031"/>
                    <a:pt x="369" y="3690"/>
                    <a:pt x="475" y="3442"/>
                  </a:cubicBezTo>
                  <a:lnTo>
                    <a:pt x="475" y="3442"/>
                  </a:lnTo>
                  <a:cubicBezTo>
                    <a:pt x="330" y="3891"/>
                    <a:pt x="255" y="4364"/>
                    <a:pt x="294" y="4835"/>
                  </a:cubicBezTo>
                  <a:cubicBezTo>
                    <a:pt x="370" y="4529"/>
                    <a:pt x="459" y="4273"/>
                    <a:pt x="564" y="4025"/>
                  </a:cubicBezTo>
                  <a:lnTo>
                    <a:pt x="564" y="4025"/>
                  </a:lnTo>
                  <a:cubicBezTo>
                    <a:pt x="473" y="4370"/>
                    <a:pt x="428" y="4729"/>
                    <a:pt x="410" y="5085"/>
                  </a:cubicBezTo>
                  <a:cubicBezTo>
                    <a:pt x="499" y="4734"/>
                    <a:pt x="601" y="4384"/>
                    <a:pt x="739" y="4047"/>
                  </a:cubicBezTo>
                  <a:cubicBezTo>
                    <a:pt x="744" y="4035"/>
                    <a:pt x="750" y="4021"/>
                    <a:pt x="756" y="4009"/>
                  </a:cubicBezTo>
                  <a:lnTo>
                    <a:pt x="756" y="4009"/>
                  </a:lnTo>
                  <a:cubicBezTo>
                    <a:pt x="641" y="4448"/>
                    <a:pt x="570" y="4945"/>
                    <a:pt x="539" y="5417"/>
                  </a:cubicBezTo>
                  <a:cubicBezTo>
                    <a:pt x="775" y="4417"/>
                    <a:pt x="1075" y="3732"/>
                    <a:pt x="1615" y="2860"/>
                  </a:cubicBezTo>
                  <a:cubicBezTo>
                    <a:pt x="1769" y="2610"/>
                    <a:pt x="1936" y="2378"/>
                    <a:pt x="2115" y="2154"/>
                  </a:cubicBezTo>
                  <a:lnTo>
                    <a:pt x="2115" y="2154"/>
                  </a:lnTo>
                  <a:cubicBezTo>
                    <a:pt x="1586" y="2862"/>
                    <a:pt x="1115" y="3639"/>
                    <a:pt x="902" y="4504"/>
                  </a:cubicBezTo>
                  <a:cubicBezTo>
                    <a:pt x="832" y="4787"/>
                    <a:pt x="789" y="5076"/>
                    <a:pt x="772" y="5367"/>
                  </a:cubicBezTo>
                  <a:cubicBezTo>
                    <a:pt x="768" y="5429"/>
                    <a:pt x="766" y="5491"/>
                    <a:pt x="763" y="5551"/>
                  </a:cubicBezTo>
                  <a:cubicBezTo>
                    <a:pt x="773" y="5513"/>
                    <a:pt x="784" y="5475"/>
                    <a:pt x="794" y="5436"/>
                  </a:cubicBezTo>
                  <a:cubicBezTo>
                    <a:pt x="963" y="4863"/>
                    <a:pt x="1188" y="4365"/>
                    <a:pt x="1329" y="4032"/>
                  </a:cubicBezTo>
                  <a:cubicBezTo>
                    <a:pt x="1658" y="3300"/>
                    <a:pt x="2054" y="2598"/>
                    <a:pt x="2550" y="1965"/>
                  </a:cubicBezTo>
                  <a:cubicBezTo>
                    <a:pt x="2953" y="1419"/>
                    <a:pt x="3636" y="715"/>
                    <a:pt x="4429" y="323"/>
                  </a:cubicBezTo>
                  <a:lnTo>
                    <a:pt x="4429" y="323"/>
                  </a:lnTo>
                  <a:cubicBezTo>
                    <a:pt x="4073" y="436"/>
                    <a:pt x="3729" y="597"/>
                    <a:pt x="3420" y="807"/>
                  </a:cubicBezTo>
                  <a:cubicBezTo>
                    <a:pt x="3695" y="573"/>
                    <a:pt x="3919" y="400"/>
                    <a:pt x="4275" y="201"/>
                  </a:cubicBezTo>
                  <a:cubicBezTo>
                    <a:pt x="4295" y="189"/>
                    <a:pt x="4316" y="179"/>
                    <a:pt x="4337" y="169"/>
                  </a:cubicBezTo>
                  <a:lnTo>
                    <a:pt x="4337" y="169"/>
                  </a:lnTo>
                  <a:cubicBezTo>
                    <a:pt x="4329" y="170"/>
                    <a:pt x="4321" y="173"/>
                    <a:pt x="4313" y="174"/>
                  </a:cubicBezTo>
                  <a:cubicBezTo>
                    <a:pt x="3966" y="255"/>
                    <a:pt x="3650" y="429"/>
                    <a:pt x="3352" y="621"/>
                  </a:cubicBezTo>
                  <a:cubicBezTo>
                    <a:pt x="3206" y="718"/>
                    <a:pt x="3064" y="821"/>
                    <a:pt x="2925" y="928"/>
                  </a:cubicBezTo>
                  <a:cubicBezTo>
                    <a:pt x="2938" y="915"/>
                    <a:pt x="2951" y="902"/>
                    <a:pt x="2965" y="890"/>
                  </a:cubicBezTo>
                  <a:cubicBezTo>
                    <a:pt x="3276" y="587"/>
                    <a:pt x="3598" y="292"/>
                    <a:pt x="3939" y="57"/>
                  </a:cubicBezTo>
                  <a:cubicBezTo>
                    <a:pt x="3968" y="39"/>
                    <a:pt x="3997" y="19"/>
                    <a:pt x="40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59"/>
            <p:cNvSpPr/>
            <p:nvPr/>
          </p:nvSpPr>
          <p:spPr>
            <a:xfrm>
              <a:off x="6368980" y="3127180"/>
              <a:ext cx="9689" cy="30456"/>
            </a:xfrm>
            <a:custGeom>
              <a:rect b="b" l="l" r="r" t="t"/>
              <a:pathLst>
                <a:path extrusionOk="0" h="877" w="279">
                  <a:moveTo>
                    <a:pt x="278" y="0"/>
                  </a:moveTo>
                  <a:cubicBezTo>
                    <a:pt x="101" y="252"/>
                    <a:pt x="0" y="571"/>
                    <a:pt x="58" y="877"/>
                  </a:cubicBezTo>
                  <a:cubicBezTo>
                    <a:pt x="88" y="748"/>
                    <a:pt x="137" y="626"/>
                    <a:pt x="172" y="500"/>
                  </a:cubicBezTo>
                  <a:cubicBezTo>
                    <a:pt x="220" y="336"/>
                    <a:pt x="248" y="168"/>
                    <a:pt x="2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59"/>
            <p:cNvSpPr/>
            <p:nvPr/>
          </p:nvSpPr>
          <p:spPr>
            <a:xfrm>
              <a:off x="6364917" y="3133223"/>
              <a:ext cx="4792" cy="16600"/>
            </a:xfrm>
            <a:custGeom>
              <a:rect b="b" l="l" r="r" t="t"/>
              <a:pathLst>
                <a:path extrusionOk="0" h="478" w="138">
                  <a:moveTo>
                    <a:pt x="134" y="1"/>
                  </a:moveTo>
                  <a:cubicBezTo>
                    <a:pt x="133" y="1"/>
                    <a:pt x="130" y="6"/>
                    <a:pt x="124" y="19"/>
                  </a:cubicBezTo>
                  <a:cubicBezTo>
                    <a:pt x="45" y="158"/>
                    <a:pt x="0" y="315"/>
                    <a:pt x="5" y="477"/>
                  </a:cubicBezTo>
                  <a:cubicBezTo>
                    <a:pt x="66" y="350"/>
                    <a:pt x="120" y="207"/>
                    <a:pt x="131" y="48"/>
                  </a:cubicBezTo>
                  <a:cubicBezTo>
                    <a:pt x="130" y="34"/>
                    <a:pt x="138" y="1"/>
                    <a:pt x="1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59"/>
            <p:cNvSpPr/>
            <p:nvPr/>
          </p:nvSpPr>
          <p:spPr>
            <a:xfrm>
              <a:off x="6356096" y="3143363"/>
              <a:ext cx="2014" cy="5417"/>
            </a:xfrm>
            <a:custGeom>
              <a:rect b="b" l="l" r="r" t="t"/>
              <a:pathLst>
                <a:path extrusionOk="0" h="156" w="58">
                  <a:moveTo>
                    <a:pt x="57" y="1"/>
                  </a:moveTo>
                  <a:cubicBezTo>
                    <a:pt x="26" y="47"/>
                    <a:pt x="7" y="100"/>
                    <a:pt x="1" y="155"/>
                  </a:cubicBezTo>
                  <a:cubicBezTo>
                    <a:pt x="33" y="110"/>
                    <a:pt x="52" y="57"/>
                    <a:pt x="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59"/>
            <p:cNvSpPr/>
            <p:nvPr/>
          </p:nvSpPr>
          <p:spPr>
            <a:xfrm>
              <a:off x="6449444" y="3019525"/>
              <a:ext cx="51605" cy="35005"/>
            </a:xfrm>
            <a:custGeom>
              <a:rect b="b" l="l" r="r" t="t"/>
              <a:pathLst>
                <a:path extrusionOk="0" h="1008" w="1486">
                  <a:moveTo>
                    <a:pt x="1264" y="0"/>
                  </a:moveTo>
                  <a:lnTo>
                    <a:pt x="1264" y="0"/>
                  </a:lnTo>
                  <a:cubicBezTo>
                    <a:pt x="962" y="55"/>
                    <a:pt x="679" y="204"/>
                    <a:pt x="475" y="432"/>
                  </a:cubicBezTo>
                  <a:lnTo>
                    <a:pt x="440" y="471"/>
                  </a:lnTo>
                  <a:cubicBezTo>
                    <a:pt x="492" y="447"/>
                    <a:pt x="543" y="425"/>
                    <a:pt x="596" y="400"/>
                  </a:cubicBezTo>
                  <a:lnTo>
                    <a:pt x="596" y="400"/>
                  </a:lnTo>
                  <a:cubicBezTo>
                    <a:pt x="369" y="546"/>
                    <a:pt x="174" y="741"/>
                    <a:pt x="1" y="1008"/>
                  </a:cubicBezTo>
                  <a:cubicBezTo>
                    <a:pt x="240" y="853"/>
                    <a:pt x="476" y="693"/>
                    <a:pt x="719" y="542"/>
                  </a:cubicBezTo>
                  <a:cubicBezTo>
                    <a:pt x="971" y="370"/>
                    <a:pt x="1223" y="201"/>
                    <a:pt x="1486" y="47"/>
                  </a:cubicBezTo>
                  <a:lnTo>
                    <a:pt x="1486" y="47"/>
                  </a:lnTo>
                  <a:cubicBezTo>
                    <a:pt x="1295" y="91"/>
                    <a:pt x="1121" y="144"/>
                    <a:pt x="959" y="209"/>
                  </a:cubicBezTo>
                  <a:cubicBezTo>
                    <a:pt x="1063" y="144"/>
                    <a:pt x="1164" y="70"/>
                    <a:pt x="12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59"/>
            <p:cNvSpPr/>
            <p:nvPr/>
          </p:nvSpPr>
          <p:spPr>
            <a:xfrm>
              <a:off x="6468474" y="3014351"/>
              <a:ext cx="24483" cy="14447"/>
            </a:xfrm>
            <a:custGeom>
              <a:rect b="b" l="l" r="r" t="t"/>
              <a:pathLst>
                <a:path extrusionOk="0" h="416" w="705">
                  <a:moveTo>
                    <a:pt x="705" y="0"/>
                  </a:moveTo>
                  <a:cubicBezTo>
                    <a:pt x="412" y="24"/>
                    <a:pt x="177" y="190"/>
                    <a:pt x="0" y="415"/>
                  </a:cubicBezTo>
                  <a:cubicBezTo>
                    <a:pt x="251" y="301"/>
                    <a:pt x="470" y="139"/>
                    <a:pt x="7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59"/>
            <p:cNvSpPr/>
            <p:nvPr/>
          </p:nvSpPr>
          <p:spPr>
            <a:xfrm>
              <a:off x="6476913" y="3012823"/>
              <a:ext cx="7848" cy="4133"/>
            </a:xfrm>
            <a:custGeom>
              <a:rect b="b" l="l" r="r" t="t"/>
              <a:pathLst>
                <a:path extrusionOk="0" h="119" w="226">
                  <a:moveTo>
                    <a:pt x="226" y="1"/>
                  </a:moveTo>
                  <a:lnTo>
                    <a:pt x="226" y="1"/>
                  </a:lnTo>
                  <a:cubicBezTo>
                    <a:pt x="142" y="15"/>
                    <a:pt x="62" y="57"/>
                    <a:pt x="0" y="118"/>
                  </a:cubicBezTo>
                  <a:cubicBezTo>
                    <a:pt x="83" y="93"/>
                    <a:pt x="159" y="53"/>
                    <a:pt x="2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59"/>
            <p:cNvSpPr/>
            <p:nvPr/>
          </p:nvSpPr>
          <p:spPr>
            <a:xfrm>
              <a:off x="6400200" y="3056163"/>
              <a:ext cx="109461" cy="178222"/>
            </a:xfrm>
            <a:custGeom>
              <a:rect b="b" l="l" r="r" t="t"/>
              <a:pathLst>
                <a:path extrusionOk="0" h="5132" w="3152">
                  <a:moveTo>
                    <a:pt x="3152" y="1"/>
                  </a:moveTo>
                  <a:lnTo>
                    <a:pt x="3152" y="1"/>
                  </a:lnTo>
                  <a:cubicBezTo>
                    <a:pt x="3135" y="46"/>
                    <a:pt x="3116" y="92"/>
                    <a:pt x="3098" y="137"/>
                  </a:cubicBezTo>
                  <a:cubicBezTo>
                    <a:pt x="2986" y="397"/>
                    <a:pt x="2848" y="712"/>
                    <a:pt x="2712" y="990"/>
                  </a:cubicBezTo>
                  <a:cubicBezTo>
                    <a:pt x="2445" y="1527"/>
                    <a:pt x="2183" y="2068"/>
                    <a:pt x="1892" y="2593"/>
                  </a:cubicBezTo>
                  <a:cubicBezTo>
                    <a:pt x="1724" y="2889"/>
                    <a:pt x="1539" y="3175"/>
                    <a:pt x="1358" y="3461"/>
                  </a:cubicBezTo>
                  <a:cubicBezTo>
                    <a:pt x="938" y="4120"/>
                    <a:pt x="602" y="4612"/>
                    <a:pt x="0" y="5132"/>
                  </a:cubicBezTo>
                  <a:cubicBezTo>
                    <a:pt x="291" y="4974"/>
                    <a:pt x="544" y="4758"/>
                    <a:pt x="785" y="4534"/>
                  </a:cubicBezTo>
                  <a:cubicBezTo>
                    <a:pt x="1306" y="4042"/>
                    <a:pt x="1718" y="3449"/>
                    <a:pt x="2088" y="2838"/>
                  </a:cubicBezTo>
                  <a:cubicBezTo>
                    <a:pt x="2501" y="2155"/>
                    <a:pt x="2873" y="1431"/>
                    <a:pt x="3038" y="645"/>
                  </a:cubicBezTo>
                  <a:cubicBezTo>
                    <a:pt x="3085" y="432"/>
                    <a:pt x="3126" y="217"/>
                    <a:pt x="31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59"/>
            <p:cNvSpPr/>
            <p:nvPr/>
          </p:nvSpPr>
          <p:spPr>
            <a:xfrm>
              <a:off x="6407875" y="3050155"/>
              <a:ext cx="117136" cy="197738"/>
            </a:xfrm>
            <a:custGeom>
              <a:rect b="b" l="l" r="r" t="t"/>
              <a:pathLst>
                <a:path extrusionOk="0" h="5694" w="3373">
                  <a:moveTo>
                    <a:pt x="3373" y="1"/>
                  </a:moveTo>
                  <a:cubicBezTo>
                    <a:pt x="3357" y="53"/>
                    <a:pt x="3341" y="106"/>
                    <a:pt x="3325" y="157"/>
                  </a:cubicBezTo>
                  <a:cubicBezTo>
                    <a:pt x="3199" y="553"/>
                    <a:pt x="3043" y="936"/>
                    <a:pt x="2883" y="1318"/>
                  </a:cubicBezTo>
                  <a:cubicBezTo>
                    <a:pt x="2992" y="924"/>
                    <a:pt x="3063" y="518"/>
                    <a:pt x="3090" y="108"/>
                  </a:cubicBezTo>
                  <a:lnTo>
                    <a:pt x="3090" y="108"/>
                  </a:lnTo>
                  <a:cubicBezTo>
                    <a:pt x="3031" y="415"/>
                    <a:pt x="2917" y="707"/>
                    <a:pt x="2820" y="1003"/>
                  </a:cubicBezTo>
                  <a:cubicBezTo>
                    <a:pt x="2589" y="1649"/>
                    <a:pt x="2333" y="2202"/>
                    <a:pt x="1999" y="2837"/>
                  </a:cubicBezTo>
                  <a:cubicBezTo>
                    <a:pt x="1648" y="3463"/>
                    <a:pt x="1131" y="4175"/>
                    <a:pt x="788" y="4607"/>
                  </a:cubicBezTo>
                  <a:cubicBezTo>
                    <a:pt x="551" y="4901"/>
                    <a:pt x="307" y="5192"/>
                    <a:pt x="30" y="5449"/>
                  </a:cubicBezTo>
                  <a:cubicBezTo>
                    <a:pt x="20" y="5456"/>
                    <a:pt x="11" y="5465"/>
                    <a:pt x="1" y="5472"/>
                  </a:cubicBezTo>
                  <a:cubicBezTo>
                    <a:pt x="241" y="5339"/>
                    <a:pt x="457" y="5167"/>
                    <a:pt x="662" y="4985"/>
                  </a:cubicBezTo>
                  <a:cubicBezTo>
                    <a:pt x="1004" y="4678"/>
                    <a:pt x="1303" y="4328"/>
                    <a:pt x="1571" y="3958"/>
                  </a:cubicBezTo>
                  <a:lnTo>
                    <a:pt x="1571" y="3958"/>
                  </a:lnTo>
                  <a:cubicBezTo>
                    <a:pt x="1530" y="4020"/>
                    <a:pt x="1489" y="4084"/>
                    <a:pt x="1448" y="4148"/>
                  </a:cubicBezTo>
                  <a:cubicBezTo>
                    <a:pt x="1071" y="4721"/>
                    <a:pt x="662" y="5213"/>
                    <a:pt x="128" y="5694"/>
                  </a:cubicBezTo>
                  <a:cubicBezTo>
                    <a:pt x="1716" y="4705"/>
                    <a:pt x="2894" y="2592"/>
                    <a:pt x="3265" y="872"/>
                  </a:cubicBezTo>
                  <a:cubicBezTo>
                    <a:pt x="3324" y="585"/>
                    <a:pt x="3362" y="292"/>
                    <a:pt x="3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59"/>
            <p:cNvSpPr/>
            <p:nvPr/>
          </p:nvSpPr>
          <p:spPr>
            <a:xfrm>
              <a:off x="6417737" y="3045640"/>
              <a:ext cx="132798" cy="231112"/>
            </a:xfrm>
            <a:custGeom>
              <a:rect b="b" l="l" r="r" t="t"/>
              <a:pathLst>
                <a:path extrusionOk="0" h="6655" w="3824">
                  <a:moveTo>
                    <a:pt x="3342" y="0"/>
                  </a:moveTo>
                  <a:lnTo>
                    <a:pt x="3342" y="0"/>
                  </a:lnTo>
                  <a:cubicBezTo>
                    <a:pt x="3115" y="1208"/>
                    <a:pt x="2702" y="2295"/>
                    <a:pt x="2170" y="3323"/>
                  </a:cubicBezTo>
                  <a:cubicBezTo>
                    <a:pt x="1822" y="3988"/>
                    <a:pt x="1254" y="4802"/>
                    <a:pt x="909" y="5240"/>
                  </a:cubicBezTo>
                  <a:cubicBezTo>
                    <a:pt x="651" y="5553"/>
                    <a:pt x="371" y="5853"/>
                    <a:pt x="56" y="6110"/>
                  </a:cubicBezTo>
                  <a:cubicBezTo>
                    <a:pt x="37" y="6125"/>
                    <a:pt x="20" y="6138"/>
                    <a:pt x="0" y="6151"/>
                  </a:cubicBezTo>
                  <a:cubicBezTo>
                    <a:pt x="24" y="6140"/>
                    <a:pt x="45" y="6131"/>
                    <a:pt x="69" y="6120"/>
                  </a:cubicBezTo>
                  <a:cubicBezTo>
                    <a:pt x="334" y="6003"/>
                    <a:pt x="572" y="5833"/>
                    <a:pt x="791" y="5644"/>
                  </a:cubicBezTo>
                  <a:cubicBezTo>
                    <a:pt x="886" y="5558"/>
                    <a:pt x="977" y="5469"/>
                    <a:pt x="1066" y="5378"/>
                  </a:cubicBezTo>
                  <a:lnTo>
                    <a:pt x="1066" y="5378"/>
                  </a:lnTo>
                  <a:cubicBezTo>
                    <a:pt x="785" y="5726"/>
                    <a:pt x="473" y="6049"/>
                    <a:pt x="95" y="6363"/>
                  </a:cubicBezTo>
                  <a:cubicBezTo>
                    <a:pt x="783" y="5978"/>
                    <a:pt x="1362" y="5424"/>
                    <a:pt x="1840" y="4801"/>
                  </a:cubicBezTo>
                  <a:lnTo>
                    <a:pt x="1840" y="4801"/>
                  </a:lnTo>
                  <a:cubicBezTo>
                    <a:pt x="1684" y="5029"/>
                    <a:pt x="1526" y="5254"/>
                    <a:pt x="1368" y="5479"/>
                  </a:cubicBezTo>
                  <a:cubicBezTo>
                    <a:pt x="1106" y="5836"/>
                    <a:pt x="803" y="6210"/>
                    <a:pt x="358" y="6596"/>
                  </a:cubicBezTo>
                  <a:cubicBezTo>
                    <a:pt x="335" y="6616"/>
                    <a:pt x="311" y="6635"/>
                    <a:pt x="286" y="6655"/>
                  </a:cubicBezTo>
                  <a:cubicBezTo>
                    <a:pt x="596" y="6514"/>
                    <a:pt x="880" y="6320"/>
                    <a:pt x="1141" y="6104"/>
                  </a:cubicBezTo>
                  <a:cubicBezTo>
                    <a:pt x="1363" y="5913"/>
                    <a:pt x="1580" y="5715"/>
                    <a:pt x="1770" y="5494"/>
                  </a:cubicBezTo>
                  <a:cubicBezTo>
                    <a:pt x="2145" y="5057"/>
                    <a:pt x="2453" y="4567"/>
                    <a:pt x="2736" y="4067"/>
                  </a:cubicBezTo>
                  <a:cubicBezTo>
                    <a:pt x="3145" y="3346"/>
                    <a:pt x="3489" y="2580"/>
                    <a:pt x="3653" y="1763"/>
                  </a:cubicBezTo>
                  <a:cubicBezTo>
                    <a:pt x="3754" y="1231"/>
                    <a:pt x="3824" y="729"/>
                    <a:pt x="3774" y="147"/>
                  </a:cubicBezTo>
                  <a:lnTo>
                    <a:pt x="3774" y="147"/>
                  </a:lnTo>
                  <a:cubicBezTo>
                    <a:pt x="3671" y="1097"/>
                    <a:pt x="3279" y="2191"/>
                    <a:pt x="2945" y="2938"/>
                  </a:cubicBezTo>
                  <a:cubicBezTo>
                    <a:pt x="2793" y="3262"/>
                    <a:pt x="2621" y="3573"/>
                    <a:pt x="2438" y="3880"/>
                  </a:cubicBezTo>
                  <a:cubicBezTo>
                    <a:pt x="2508" y="3753"/>
                    <a:pt x="2577" y="3627"/>
                    <a:pt x="2644" y="3500"/>
                  </a:cubicBezTo>
                  <a:cubicBezTo>
                    <a:pt x="2844" y="3102"/>
                    <a:pt x="3038" y="2700"/>
                    <a:pt x="3186" y="2280"/>
                  </a:cubicBezTo>
                  <a:cubicBezTo>
                    <a:pt x="3316" y="1914"/>
                    <a:pt x="3402" y="1534"/>
                    <a:pt x="3477" y="1153"/>
                  </a:cubicBezTo>
                  <a:cubicBezTo>
                    <a:pt x="3541" y="828"/>
                    <a:pt x="3574" y="499"/>
                    <a:pt x="3584" y="168"/>
                  </a:cubicBezTo>
                  <a:cubicBezTo>
                    <a:pt x="3586" y="143"/>
                    <a:pt x="3586" y="134"/>
                    <a:pt x="3584" y="134"/>
                  </a:cubicBezTo>
                  <a:lnTo>
                    <a:pt x="3584" y="134"/>
                  </a:lnTo>
                  <a:cubicBezTo>
                    <a:pt x="3581" y="134"/>
                    <a:pt x="3567" y="207"/>
                    <a:pt x="3558" y="232"/>
                  </a:cubicBezTo>
                  <a:cubicBezTo>
                    <a:pt x="3447" y="678"/>
                    <a:pt x="3305" y="1114"/>
                    <a:pt x="3148" y="1547"/>
                  </a:cubicBezTo>
                  <a:cubicBezTo>
                    <a:pt x="3144" y="1558"/>
                    <a:pt x="3140" y="1569"/>
                    <a:pt x="3136" y="1579"/>
                  </a:cubicBezTo>
                  <a:cubicBezTo>
                    <a:pt x="3261" y="1063"/>
                    <a:pt x="3332" y="533"/>
                    <a:pt x="33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59"/>
            <p:cNvSpPr/>
            <p:nvPr/>
          </p:nvSpPr>
          <p:spPr>
            <a:xfrm>
              <a:off x="6430517" y="3065470"/>
              <a:ext cx="129499" cy="219096"/>
            </a:xfrm>
            <a:custGeom>
              <a:rect b="b" l="l" r="r" t="t"/>
              <a:pathLst>
                <a:path extrusionOk="0" h="6309" w="3729">
                  <a:moveTo>
                    <a:pt x="3716" y="1"/>
                  </a:moveTo>
                  <a:cubicBezTo>
                    <a:pt x="3706" y="43"/>
                    <a:pt x="3698" y="84"/>
                    <a:pt x="3688" y="127"/>
                  </a:cubicBezTo>
                  <a:cubicBezTo>
                    <a:pt x="3557" y="659"/>
                    <a:pt x="3406" y="1184"/>
                    <a:pt x="3253" y="1709"/>
                  </a:cubicBezTo>
                  <a:cubicBezTo>
                    <a:pt x="3181" y="1950"/>
                    <a:pt x="3090" y="2184"/>
                    <a:pt x="2996" y="2417"/>
                  </a:cubicBezTo>
                  <a:cubicBezTo>
                    <a:pt x="2871" y="2730"/>
                    <a:pt x="2812" y="2877"/>
                    <a:pt x="2598" y="3287"/>
                  </a:cubicBezTo>
                  <a:cubicBezTo>
                    <a:pt x="2382" y="3728"/>
                    <a:pt x="1943" y="4351"/>
                    <a:pt x="1721" y="4624"/>
                  </a:cubicBezTo>
                  <a:cubicBezTo>
                    <a:pt x="1559" y="4830"/>
                    <a:pt x="1307" y="5159"/>
                    <a:pt x="1000" y="5462"/>
                  </a:cubicBezTo>
                  <a:cubicBezTo>
                    <a:pt x="689" y="5769"/>
                    <a:pt x="344" y="6040"/>
                    <a:pt x="1" y="6308"/>
                  </a:cubicBezTo>
                  <a:cubicBezTo>
                    <a:pt x="474" y="6059"/>
                    <a:pt x="925" y="5766"/>
                    <a:pt x="1329" y="5417"/>
                  </a:cubicBezTo>
                  <a:cubicBezTo>
                    <a:pt x="1989" y="4822"/>
                    <a:pt x="2418" y="4254"/>
                    <a:pt x="2853" y="3482"/>
                  </a:cubicBezTo>
                  <a:cubicBezTo>
                    <a:pt x="3091" y="3046"/>
                    <a:pt x="3303" y="2594"/>
                    <a:pt x="3467" y="2124"/>
                  </a:cubicBezTo>
                  <a:cubicBezTo>
                    <a:pt x="3565" y="1832"/>
                    <a:pt x="3632" y="1421"/>
                    <a:pt x="3656" y="1229"/>
                  </a:cubicBezTo>
                  <a:cubicBezTo>
                    <a:pt x="3703" y="869"/>
                    <a:pt x="3729" y="504"/>
                    <a:pt x="3721" y="140"/>
                  </a:cubicBezTo>
                  <a:lnTo>
                    <a:pt x="37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59"/>
            <p:cNvSpPr/>
            <p:nvPr/>
          </p:nvSpPr>
          <p:spPr>
            <a:xfrm>
              <a:off x="6437567" y="3072623"/>
              <a:ext cx="150787" cy="224201"/>
            </a:xfrm>
            <a:custGeom>
              <a:rect b="b" l="l" r="r" t="t"/>
              <a:pathLst>
                <a:path extrusionOk="0" h="6456" w="4342">
                  <a:moveTo>
                    <a:pt x="3752" y="1"/>
                  </a:moveTo>
                  <a:lnTo>
                    <a:pt x="3752" y="1"/>
                  </a:lnTo>
                  <a:cubicBezTo>
                    <a:pt x="3718" y="710"/>
                    <a:pt x="3501" y="1412"/>
                    <a:pt x="3257" y="2092"/>
                  </a:cubicBezTo>
                  <a:cubicBezTo>
                    <a:pt x="3028" y="2718"/>
                    <a:pt x="2739" y="3315"/>
                    <a:pt x="2330" y="3930"/>
                  </a:cubicBezTo>
                  <a:cubicBezTo>
                    <a:pt x="1983" y="4425"/>
                    <a:pt x="1573" y="4902"/>
                    <a:pt x="1076" y="5382"/>
                  </a:cubicBezTo>
                  <a:cubicBezTo>
                    <a:pt x="769" y="5674"/>
                    <a:pt x="488" y="5979"/>
                    <a:pt x="148" y="6193"/>
                  </a:cubicBezTo>
                  <a:cubicBezTo>
                    <a:pt x="98" y="6225"/>
                    <a:pt x="50" y="6256"/>
                    <a:pt x="1" y="6286"/>
                  </a:cubicBezTo>
                  <a:cubicBezTo>
                    <a:pt x="16" y="6280"/>
                    <a:pt x="31" y="6275"/>
                    <a:pt x="44" y="6271"/>
                  </a:cubicBezTo>
                  <a:cubicBezTo>
                    <a:pt x="368" y="6177"/>
                    <a:pt x="662" y="6006"/>
                    <a:pt x="931" y="5806"/>
                  </a:cubicBezTo>
                  <a:cubicBezTo>
                    <a:pt x="1095" y="5687"/>
                    <a:pt x="1255" y="5563"/>
                    <a:pt x="1409" y="5432"/>
                  </a:cubicBezTo>
                  <a:lnTo>
                    <a:pt x="1409" y="5432"/>
                  </a:lnTo>
                  <a:cubicBezTo>
                    <a:pt x="1206" y="5662"/>
                    <a:pt x="992" y="5880"/>
                    <a:pt x="757" y="6076"/>
                  </a:cubicBezTo>
                  <a:cubicBezTo>
                    <a:pt x="587" y="6213"/>
                    <a:pt x="423" y="6351"/>
                    <a:pt x="212" y="6456"/>
                  </a:cubicBezTo>
                  <a:cubicBezTo>
                    <a:pt x="356" y="6419"/>
                    <a:pt x="488" y="6347"/>
                    <a:pt x="619" y="6277"/>
                  </a:cubicBezTo>
                  <a:cubicBezTo>
                    <a:pt x="866" y="6146"/>
                    <a:pt x="1096" y="5984"/>
                    <a:pt x="1317" y="5812"/>
                  </a:cubicBezTo>
                  <a:cubicBezTo>
                    <a:pt x="1978" y="5286"/>
                    <a:pt x="2513" y="4618"/>
                    <a:pt x="2969" y="3908"/>
                  </a:cubicBezTo>
                  <a:cubicBezTo>
                    <a:pt x="3110" y="3682"/>
                    <a:pt x="3245" y="3453"/>
                    <a:pt x="3368" y="3216"/>
                  </a:cubicBezTo>
                  <a:lnTo>
                    <a:pt x="3368" y="3216"/>
                  </a:lnTo>
                  <a:cubicBezTo>
                    <a:pt x="3303" y="3349"/>
                    <a:pt x="3234" y="3484"/>
                    <a:pt x="3160" y="3620"/>
                  </a:cubicBezTo>
                  <a:cubicBezTo>
                    <a:pt x="2804" y="4306"/>
                    <a:pt x="2362" y="4958"/>
                    <a:pt x="1868" y="5530"/>
                  </a:cubicBezTo>
                  <a:cubicBezTo>
                    <a:pt x="3244" y="4438"/>
                    <a:pt x="4259" y="2785"/>
                    <a:pt x="4333" y="1004"/>
                  </a:cubicBezTo>
                  <a:cubicBezTo>
                    <a:pt x="4341" y="756"/>
                    <a:pt x="4329" y="506"/>
                    <a:pt x="4300" y="261"/>
                  </a:cubicBezTo>
                  <a:cubicBezTo>
                    <a:pt x="4298" y="282"/>
                    <a:pt x="4294" y="302"/>
                    <a:pt x="4292" y="321"/>
                  </a:cubicBezTo>
                  <a:cubicBezTo>
                    <a:pt x="4236" y="665"/>
                    <a:pt x="4164" y="1006"/>
                    <a:pt x="4071" y="1340"/>
                  </a:cubicBezTo>
                  <a:cubicBezTo>
                    <a:pt x="4004" y="1570"/>
                    <a:pt x="3935" y="1783"/>
                    <a:pt x="3866" y="1991"/>
                  </a:cubicBezTo>
                  <a:cubicBezTo>
                    <a:pt x="3929" y="1757"/>
                    <a:pt x="3978" y="1518"/>
                    <a:pt x="4002" y="1274"/>
                  </a:cubicBezTo>
                  <a:cubicBezTo>
                    <a:pt x="4046" y="944"/>
                    <a:pt x="4052" y="612"/>
                    <a:pt x="4040" y="282"/>
                  </a:cubicBezTo>
                  <a:cubicBezTo>
                    <a:pt x="4037" y="231"/>
                    <a:pt x="4035" y="180"/>
                    <a:pt x="4031" y="129"/>
                  </a:cubicBezTo>
                  <a:cubicBezTo>
                    <a:pt x="4024" y="169"/>
                    <a:pt x="4016" y="207"/>
                    <a:pt x="4009" y="244"/>
                  </a:cubicBezTo>
                  <a:cubicBezTo>
                    <a:pt x="3902" y="762"/>
                    <a:pt x="3773" y="1276"/>
                    <a:pt x="3615" y="1780"/>
                  </a:cubicBezTo>
                  <a:cubicBezTo>
                    <a:pt x="3599" y="1830"/>
                    <a:pt x="3581" y="1879"/>
                    <a:pt x="3564" y="1926"/>
                  </a:cubicBezTo>
                  <a:cubicBezTo>
                    <a:pt x="3608" y="1758"/>
                    <a:pt x="3644" y="1588"/>
                    <a:pt x="3674" y="1417"/>
                  </a:cubicBezTo>
                  <a:cubicBezTo>
                    <a:pt x="3756" y="951"/>
                    <a:pt x="3806" y="473"/>
                    <a:pt x="37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59"/>
            <p:cNvSpPr/>
            <p:nvPr/>
          </p:nvSpPr>
          <p:spPr>
            <a:xfrm>
              <a:off x="6549528" y="3075263"/>
              <a:ext cx="64906" cy="148668"/>
            </a:xfrm>
            <a:custGeom>
              <a:rect b="b" l="l" r="r" t="t"/>
              <a:pathLst>
                <a:path extrusionOk="0" h="4281" w="1869">
                  <a:moveTo>
                    <a:pt x="1365" y="1"/>
                  </a:moveTo>
                  <a:cubicBezTo>
                    <a:pt x="1365" y="21"/>
                    <a:pt x="1364" y="43"/>
                    <a:pt x="1363" y="64"/>
                  </a:cubicBezTo>
                  <a:cubicBezTo>
                    <a:pt x="1344" y="324"/>
                    <a:pt x="1320" y="652"/>
                    <a:pt x="1298" y="772"/>
                  </a:cubicBezTo>
                  <a:cubicBezTo>
                    <a:pt x="1198" y="1402"/>
                    <a:pt x="1008" y="2015"/>
                    <a:pt x="785" y="2612"/>
                  </a:cubicBezTo>
                  <a:cubicBezTo>
                    <a:pt x="549" y="3208"/>
                    <a:pt x="370" y="3664"/>
                    <a:pt x="0" y="4281"/>
                  </a:cubicBezTo>
                  <a:cubicBezTo>
                    <a:pt x="335" y="3925"/>
                    <a:pt x="612" y="3513"/>
                    <a:pt x="863" y="3090"/>
                  </a:cubicBezTo>
                  <a:cubicBezTo>
                    <a:pt x="991" y="2878"/>
                    <a:pt x="1104" y="2655"/>
                    <a:pt x="1198" y="2423"/>
                  </a:cubicBezTo>
                  <a:lnTo>
                    <a:pt x="1198" y="2423"/>
                  </a:lnTo>
                  <a:cubicBezTo>
                    <a:pt x="1097" y="2755"/>
                    <a:pt x="982" y="3081"/>
                    <a:pt x="843" y="3373"/>
                  </a:cubicBezTo>
                  <a:cubicBezTo>
                    <a:pt x="1075" y="3106"/>
                    <a:pt x="1256" y="2798"/>
                    <a:pt x="1421" y="2487"/>
                  </a:cubicBezTo>
                  <a:cubicBezTo>
                    <a:pt x="1749" y="1854"/>
                    <a:pt x="1868" y="1109"/>
                    <a:pt x="1714" y="410"/>
                  </a:cubicBezTo>
                  <a:cubicBezTo>
                    <a:pt x="1708" y="377"/>
                    <a:pt x="1698" y="343"/>
                    <a:pt x="1692" y="310"/>
                  </a:cubicBezTo>
                  <a:cubicBezTo>
                    <a:pt x="1684" y="396"/>
                    <a:pt x="1674" y="455"/>
                    <a:pt x="1662" y="538"/>
                  </a:cubicBezTo>
                  <a:cubicBezTo>
                    <a:pt x="1620" y="866"/>
                    <a:pt x="1543" y="1185"/>
                    <a:pt x="1457" y="1503"/>
                  </a:cubicBezTo>
                  <a:cubicBezTo>
                    <a:pt x="1509" y="1167"/>
                    <a:pt x="1514" y="825"/>
                    <a:pt x="1461" y="485"/>
                  </a:cubicBezTo>
                  <a:cubicBezTo>
                    <a:pt x="1436" y="322"/>
                    <a:pt x="1406" y="161"/>
                    <a:pt x="13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59"/>
            <p:cNvSpPr/>
            <p:nvPr/>
          </p:nvSpPr>
          <p:spPr>
            <a:xfrm>
              <a:off x="6603529" y="3090682"/>
              <a:ext cx="18336" cy="71400"/>
            </a:xfrm>
            <a:custGeom>
              <a:rect b="b" l="l" r="r" t="t"/>
              <a:pathLst>
                <a:path extrusionOk="0" h="2056" w="528">
                  <a:moveTo>
                    <a:pt x="385" y="1"/>
                  </a:moveTo>
                  <a:cubicBezTo>
                    <a:pt x="384" y="70"/>
                    <a:pt x="373" y="134"/>
                    <a:pt x="367" y="171"/>
                  </a:cubicBezTo>
                  <a:cubicBezTo>
                    <a:pt x="323" y="498"/>
                    <a:pt x="244" y="863"/>
                    <a:pt x="190" y="1203"/>
                  </a:cubicBezTo>
                  <a:cubicBezTo>
                    <a:pt x="139" y="1488"/>
                    <a:pt x="120" y="1791"/>
                    <a:pt x="0" y="2055"/>
                  </a:cubicBezTo>
                  <a:cubicBezTo>
                    <a:pt x="147" y="1900"/>
                    <a:pt x="239" y="1700"/>
                    <a:pt x="317" y="1504"/>
                  </a:cubicBezTo>
                  <a:cubicBezTo>
                    <a:pt x="500" y="1054"/>
                    <a:pt x="527" y="549"/>
                    <a:pt x="409" y="77"/>
                  </a:cubicBezTo>
                  <a:cubicBezTo>
                    <a:pt x="402" y="51"/>
                    <a:pt x="395" y="25"/>
                    <a:pt x="3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59"/>
            <p:cNvSpPr/>
            <p:nvPr/>
          </p:nvSpPr>
          <p:spPr>
            <a:xfrm>
              <a:off x="6619087" y="3099259"/>
              <a:ext cx="7432" cy="37679"/>
            </a:xfrm>
            <a:custGeom>
              <a:rect b="b" l="l" r="r" t="t"/>
              <a:pathLst>
                <a:path extrusionOk="0" h="1085" w="214">
                  <a:moveTo>
                    <a:pt x="151" y="1"/>
                  </a:moveTo>
                  <a:cubicBezTo>
                    <a:pt x="149" y="9"/>
                    <a:pt x="148" y="18"/>
                    <a:pt x="147" y="26"/>
                  </a:cubicBezTo>
                  <a:cubicBezTo>
                    <a:pt x="108" y="221"/>
                    <a:pt x="72" y="407"/>
                    <a:pt x="59" y="562"/>
                  </a:cubicBezTo>
                  <a:cubicBezTo>
                    <a:pt x="45" y="751"/>
                    <a:pt x="45" y="908"/>
                    <a:pt x="0" y="1084"/>
                  </a:cubicBezTo>
                  <a:cubicBezTo>
                    <a:pt x="168" y="838"/>
                    <a:pt x="213" y="528"/>
                    <a:pt x="189" y="236"/>
                  </a:cubicBezTo>
                  <a:cubicBezTo>
                    <a:pt x="180" y="157"/>
                    <a:pt x="168" y="78"/>
                    <a:pt x="1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59"/>
            <p:cNvSpPr/>
            <p:nvPr/>
          </p:nvSpPr>
          <p:spPr>
            <a:xfrm>
              <a:off x="6628324" y="3098322"/>
              <a:ext cx="6876" cy="28824"/>
            </a:xfrm>
            <a:custGeom>
              <a:rect b="b" l="l" r="r" t="t"/>
              <a:pathLst>
                <a:path extrusionOk="0" h="830" w="198">
                  <a:moveTo>
                    <a:pt x="140" y="0"/>
                  </a:moveTo>
                  <a:lnTo>
                    <a:pt x="140" y="0"/>
                  </a:lnTo>
                  <a:cubicBezTo>
                    <a:pt x="110" y="155"/>
                    <a:pt x="69" y="306"/>
                    <a:pt x="51" y="464"/>
                  </a:cubicBezTo>
                  <a:cubicBezTo>
                    <a:pt x="33" y="594"/>
                    <a:pt x="36" y="710"/>
                    <a:pt x="1" y="829"/>
                  </a:cubicBezTo>
                  <a:cubicBezTo>
                    <a:pt x="174" y="596"/>
                    <a:pt x="197" y="278"/>
                    <a:pt x="1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59"/>
            <p:cNvSpPr/>
            <p:nvPr/>
          </p:nvSpPr>
          <p:spPr>
            <a:xfrm>
              <a:off x="6639020" y="3104260"/>
              <a:ext cx="972" cy="5591"/>
            </a:xfrm>
            <a:custGeom>
              <a:rect b="b" l="l" r="r" t="t"/>
              <a:pathLst>
                <a:path extrusionOk="0" h="161" w="28">
                  <a:moveTo>
                    <a:pt x="15" y="0"/>
                  </a:moveTo>
                  <a:cubicBezTo>
                    <a:pt x="6" y="53"/>
                    <a:pt x="1" y="107"/>
                    <a:pt x="5" y="161"/>
                  </a:cubicBezTo>
                  <a:cubicBezTo>
                    <a:pt x="23" y="109"/>
                    <a:pt x="27" y="53"/>
                    <a:pt x="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59"/>
            <p:cNvSpPr/>
            <p:nvPr/>
          </p:nvSpPr>
          <p:spPr>
            <a:xfrm>
              <a:off x="5933221" y="2255832"/>
              <a:ext cx="212463" cy="171519"/>
            </a:xfrm>
            <a:custGeom>
              <a:rect b="b" l="l" r="r" t="t"/>
              <a:pathLst>
                <a:path extrusionOk="0" h="4939" w="6118">
                  <a:moveTo>
                    <a:pt x="6117" y="0"/>
                  </a:moveTo>
                  <a:lnTo>
                    <a:pt x="6117" y="0"/>
                  </a:lnTo>
                  <a:cubicBezTo>
                    <a:pt x="5870" y="802"/>
                    <a:pt x="5428" y="1504"/>
                    <a:pt x="4898" y="2086"/>
                  </a:cubicBezTo>
                  <a:cubicBezTo>
                    <a:pt x="4039" y="3064"/>
                    <a:pt x="2998" y="3677"/>
                    <a:pt x="1747" y="3983"/>
                  </a:cubicBezTo>
                  <a:cubicBezTo>
                    <a:pt x="1352" y="4068"/>
                    <a:pt x="995" y="4131"/>
                    <a:pt x="610" y="4131"/>
                  </a:cubicBezTo>
                  <a:cubicBezTo>
                    <a:pt x="453" y="4131"/>
                    <a:pt x="291" y="4120"/>
                    <a:pt x="119" y="4097"/>
                  </a:cubicBezTo>
                  <a:cubicBezTo>
                    <a:pt x="79" y="4091"/>
                    <a:pt x="39" y="4082"/>
                    <a:pt x="1" y="4072"/>
                  </a:cubicBezTo>
                  <a:lnTo>
                    <a:pt x="1" y="4072"/>
                  </a:lnTo>
                  <a:cubicBezTo>
                    <a:pt x="68" y="4107"/>
                    <a:pt x="137" y="4138"/>
                    <a:pt x="208" y="4165"/>
                  </a:cubicBezTo>
                  <a:cubicBezTo>
                    <a:pt x="477" y="4264"/>
                    <a:pt x="764" y="4307"/>
                    <a:pt x="1051" y="4307"/>
                  </a:cubicBezTo>
                  <a:cubicBezTo>
                    <a:pt x="1174" y="4307"/>
                    <a:pt x="1297" y="4299"/>
                    <a:pt x="1419" y="4284"/>
                  </a:cubicBezTo>
                  <a:cubicBezTo>
                    <a:pt x="2240" y="4207"/>
                    <a:pt x="3007" y="3861"/>
                    <a:pt x="3704" y="3439"/>
                  </a:cubicBezTo>
                  <a:lnTo>
                    <a:pt x="3781" y="3388"/>
                  </a:lnTo>
                  <a:lnTo>
                    <a:pt x="3781" y="3388"/>
                  </a:lnTo>
                  <a:cubicBezTo>
                    <a:pt x="3712" y="3442"/>
                    <a:pt x="3640" y="3494"/>
                    <a:pt x="3561" y="3550"/>
                  </a:cubicBezTo>
                  <a:cubicBezTo>
                    <a:pt x="3354" y="3694"/>
                    <a:pt x="3146" y="3837"/>
                    <a:pt x="2920" y="3952"/>
                  </a:cubicBezTo>
                  <a:cubicBezTo>
                    <a:pt x="2595" y="4113"/>
                    <a:pt x="2384" y="4190"/>
                    <a:pt x="1943" y="4322"/>
                  </a:cubicBezTo>
                  <a:cubicBezTo>
                    <a:pt x="1540" y="4419"/>
                    <a:pt x="1303" y="4459"/>
                    <a:pt x="904" y="4459"/>
                  </a:cubicBezTo>
                  <a:cubicBezTo>
                    <a:pt x="884" y="4459"/>
                    <a:pt x="863" y="4459"/>
                    <a:pt x="842" y="4458"/>
                  </a:cubicBezTo>
                  <a:cubicBezTo>
                    <a:pt x="839" y="4458"/>
                    <a:pt x="836" y="4458"/>
                    <a:pt x="833" y="4458"/>
                  </a:cubicBezTo>
                  <a:cubicBezTo>
                    <a:pt x="626" y="4458"/>
                    <a:pt x="442" y="4424"/>
                    <a:pt x="238" y="4370"/>
                  </a:cubicBezTo>
                  <a:lnTo>
                    <a:pt x="238" y="4370"/>
                  </a:lnTo>
                  <a:cubicBezTo>
                    <a:pt x="571" y="4526"/>
                    <a:pt x="937" y="4589"/>
                    <a:pt x="1303" y="4589"/>
                  </a:cubicBezTo>
                  <a:cubicBezTo>
                    <a:pt x="1386" y="4589"/>
                    <a:pt x="1469" y="4586"/>
                    <a:pt x="1551" y="4580"/>
                  </a:cubicBezTo>
                  <a:cubicBezTo>
                    <a:pt x="1895" y="4560"/>
                    <a:pt x="2230" y="4487"/>
                    <a:pt x="2554" y="4375"/>
                  </a:cubicBezTo>
                  <a:lnTo>
                    <a:pt x="2554" y="4375"/>
                  </a:lnTo>
                  <a:cubicBezTo>
                    <a:pt x="2256" y="4529"/>
                    <a:pt x="2031" y="4623"/>
                    <a:pt x="1637" y="4727"/>
                  </a:cubicBezTo>
                  <a:cubicBezTo>
                    <a:pt x="1426" y="4778"/>
                    <a:pt x="1305" y="4788"/>
                    <a:pt x="1081" y="4803"/>
                  </a:cubicBezTo>
                  <a:cubicBezTo>
                    <a:pt x="1010" y="4807"/>
                    <a:pt x="939" y="4809"/>
                    <a:pt x="867" y="4809"/>
                  </a:cubicBezTo>
                  <a:cubicBezTo>
                    <a:pt x="756" y="4809"/>
                    <a:pt x="645" y="4803"/>
                    <a:pt x="535" y="4783"/>
                  </a:cubicBezTo>
                  <a:lnTo>
                    <a:pt x="535" y="4783"/>
                  </a:lnTo>
                  <a:cubicBezTo>
                    <a:pt x="691" y="4849"/>
                    <a:pt x="860" y="4874"/>
                    <a:pt x="1025" y="4903"/>
                  </a:cubicBezTo>
                  <a:cubicBezTo>
                    <a:pt x="1163" y="4924"/>
                    <a:pt x="1304" y="4938"/>
                    <a:pt x="1445" y="4938"/>
                  </a:cubicBezTo>
                  <a:cubicBezTo>
                    <a:pt x="1520" y="4938"/>
                    <a:pt x="1596" y="4934"/>
                    <a:pt x="1671" y="4925"/>
                  </a:cubicBezTo>
                  <a:cubicBezTo>
                    <a:pt x="2406" y="4843"/>
                    <a:pt x="3102" y="4544"/>
                    <a:pt x="3724" y="4155"/>
                  </a:cubicBezTo>
                  <a:cubicBezTo>
                    <a:pt x="4084" y="3927"/>
                    <a:pt x="4442" y="3690"/>
                    <a:pt x="4756" y="3402"/>
                  </a:cubicBezTo>
                  <a:cubicBezTo>
                    <a:pt x="5027" y="3129"/>
                    <a:pt x="5230" y="2857"/>
                    <a:pt x="5398" y="2592"/>
                  </a:cubicBezTo>
                  <a:cubicBezTo>
                    <a:pt x="5630" y="2193"/>
                    <a:pt x="5847" y="1785"/>
                    <a:pt x="6046" y="1368"/>
                  </a:cubicBezTo>
                  <a:lnTo>
                    <a:pt x="6046" y="1368"/>
                  </a:lnTo>
                  <a:cubicBezTo>
                    <a:pt x="6033" y="1387"/>
                    <a:pt x="6021" y="1406"/>
                    <a:pt x="6008" y="1426"/>
                  </a:cubicBezTo>
                  <a:cubicBezTo>
                    <a:pt x="5815" y="1729"/>
                    <a:pt x="5574" y="2107"/>
                    <a:pt x="5379" y="2331"/>
                  </a:cubicBezTo>
                  <a:cubicBezTo>
                    <a:pt x="5330" y="2387"/>
                    <a:pt x="5278" y="2441"/>
                    <a:pt x="5223" y="2494"/>
                  </a:cubicBezTo>
                  <a:cubicBezTo>
                    <a:pt x="5248" y="2461"/>
                    <a:pt x="5274" y="2430"/>
                    <a:pt x="5298" y="2397"/>
                  </a:cubicBezTo>
                  <a:cubicBezTo>
                    <a:pt x="5585" y="2041"/>
                    <a:pt x="5762" y="1642"/>
                    <a:pt x="5897" y="1212"/>
                  </a:cubicBezTo>
                  <a:cubicBezTo>
                    <a:pt x="5903" y="1194"/>
                    <a:pt x="5908" y="1174"/>
                    <a:pt x="5914" y="1157"/>
                  </a:cubicBezTo>
                  <a:lnTo>
                    <a:pt x="5914" y="1157"/>
                  </a:lnTo>
                  <a:cubicBezTo>
                    <a:pt x="5898" y="1189"/>
                    <a:pt x="5880" y="1223"/>
                    <a:pt x="5863" y="1254"/>
                  </a:cubicBezTo>
                  <a:cubicBezTo>
                    <a:pt x="5664" y="1643"/>
                    <a:pt x="5388" y="1960"/>
                    <a:pt x="5080" y="2260"/>
                  </a:cubicBezTo>
                  <a:cubicBezTo>
                    <a:pt x="5182" y="2139"/>
                    <a:pt x="5278" y="2013"/>
                    <a:pt x="5367" y="1885"/>
                  </a:cubicBezTo>
                  <a:cubicBezTo>
                    <a:pt x="5620" y="1511"/>
                    <a:pt x="5815" y="1100"/>
                    <a:pt x="5963" y="674"/>
                  </a:cubicBezTo>
                  <a:cubicBezTo>
                    <a:pt x="6040" y="456"/>
                    <a:pt x="6078" y="227"/>
                    <a:pt x="61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59"/>
            <p:cNvSpPr/>
            <p:nvPr/>
          </p:nvSpPr>
          <p:spPr>
            <a:xfrm>
              <a:off x="5995314" y="2308826"/>
              <a:ext cx="152176" cy="125991"/>
            </a:xfrm>
            <a:custGeom>
              <a:rect b="b" l="l" r="r" t="t"/>
              <a:pathLst>
                <a:path extrusionOk="0" h="3628" w="4382">
                  <a:moveTo>
                    <a:pt x="4337" y="0"/>
                  </a:moveTo>
                  <a:cubicBezTo>
                    <a:pt x="4235" y="304"/>
                    <a:pt x="4070" y="584"/>
                    <a:pt x="3889" y="857"/>
                  </a:cubicBezTo>
                  <a:cubicBezTo>
                    <a:pt x="3632" y="1243"/>
                    <a:pt x="3375" y="1537"/>
                    <a:pt x="2960" y="1902"/>
                  </a:cubicBezTo>
                  <a:cubicBezTo>
                    <a:pt x="2441" y="2381"/>
                    <a:pt x="1985" y="2693"/>
                    <a:pt x="1237" y="3102"/>
                  </a:cubicBezTo>
                  <a:cubicBezTo>
                    <a:pt x="805" y="3337"/>
                    <a:pt x="533" y="3446"/>
                    <a:pt x="61" y="3609"/>
                  </a:cubicBezTo>
                  <a:cubicBezTo>
                    <a:pt x="41" y="3615"/>
                    <a:pt x="21" y="3621"/>
                    <a:pt x="1" y="3627"/>
                  </a:cubicBezTo>
                  <a:cubicBezTo>
                    <a:pt x="312" y="3584"/>
                    <a:pt x="583" y="3571"/>
                    <a:pt x="892" y="3497"/>
                  </a:cubicBezTo>
                  <a:cubicBezTo>
                    <a:pt x="1261" y="3400"/>
                    <a:pt x="1619" y="3260"/>
                    <a:pt x="1956" y="3084"/>
                  </a:cubicBezTo>
                  <a:lnTo>
                    <a:pt x="1956" y="3084"/>
                  </a:lnTo>
                  <a:cubicBezTo>
                    <a:pt x="1835" y="3168"/>
                    <a:pt x="1706" y="3255"/>
                    <a:pt x="1565" y="3346"/>
                  </a:cubicBezTo>
                  <a:cubicBezTo>
                    <a:pt x="2040" y="3183"/>
                    <a:pt x="2495" y="2957"/>
                    <a:pt x="2905" y="2667"/>
                  </a:cubicBezTo>
                  <a:cubicBezTo>
                    <a:pt x="3199" y="2458"/>
                    <a:pt x="3426" y="2271"/>
                    <a:pt x="3695" y="1948"/>
                  </a:cubicBezTo>
                  <a:cubicBezTo>
                    <a:pt x="3965" y="1638"/>
                    <a:pt x="4140" y="1263"/>
                    <a:pt x="4300" y="890"/>
                  </a:cubicBezTo>
                  <a:cubicBezTo>
                    <a:pt x="4327" y="829"/>
                    <a:pt x="4354" y="768"/>
                    <a:pt x="4382" y="707"/>
                  </a:cubicBezTo>
                  <a:lnTo>
                    <a:pt x="4382" y="707"/>
                  </a:lnTo>
                  <a:cubicBezTo>
                    <a:pt x="4305" y="825"/>
                    <a:pt x="4223" y="940"/>
                    <a:pt x="4135" y="1051"/>
                  </a:cubicBezTo>
                  <a:cubicBezTo>
                    <a:pt x="4018" y="1199"/>
                    <a:pt x="3827" y="1442"/>
                    <a:pt x="3646" y="1632"/>
                  </a:cubicBezTo>
                  <a:cubicBezTo>
                    <a:pt x="3602" y="1676"/>
                    <a:pt x="3559" y="1721"/>
                    <a:pt x="3513" y="1766"/>
                  </a:cubicBezTo>
                  <a:cubicBezTo>
                    <a:pt x="3575" y="1684"/>
                    <a:pt x="3635" y="1602"/>
                    <a:pt x="3690" y="1516"/>
                  </a:cubicBezTo>
                  <a:cubicBezTo>
                    <a:pt x="3829" y="1305"/>
                    <a:pt x="3947" y="1082"/>
                    <a:pt x="4053" y="851"/>
                  </a:cubicBezTo>
                  <a:cubicBezTo>
                    <a:pt x="4181" y="579"/>
                    <a:pt x="4290" y="296"/>
                    <a:pt x="43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59"/>
            <p:cNvSpPr/>
            <p:nvPr/>
          </p:nvSpPr>
          <p:spPr>
            <a:xfrm>
              <a:off x="6074666" y="2356716"/>
              <a:ext cx="71226" cy="62093"/>
            </a:xfrm>
            <a:custGeom>
              <a:rect b="b" l="l" r="r" t="t"/>
              <a:pathLst>
                <a:path extrusionOk="0" h="1788" w="2051">
                  <a:moveTo>
                    <a:pt x="2050" y="0"/>
                  </a:moveTo>
                  <a:cubicBezTo>
                    <a:pt x="1978" y="91"/>
                    <a:pt x="1901" y="178"/>
                    <a:pt x="1826" y="268"/>
                  </a:cubicBezTo>
                  <a:cubicBezTo>
                    <a:pt x="1572" y="575"/>
                    <a:pt x="1277" y="847"/>
                    <a:pt x="933" y="1130"/>
                  </a:cubicBezTo>
                  <a:cubicBezTo>
                    <a:pt x="696" y="1324"/>
                    <a:pt x="625" y="1378"/>
                    <a:pt x="397" y="1543"/>
                  </a:cubicBezTo>
                  <a:cubicBezTo>
                    <a:pt x="269" y="1631"/>
                    <a:pt x="142" y="1723"/>
                    <a:pt x="1" y="1787"/>
                  </a:cubicBezTo>
                  <a:cubicBezTo>
                    <a:pt x="173" y="1766"/>
                    <a:pt x="337" y="1701"/>
                    <a:pt x="496" y="1634"/>
                  </a:cubicBezTo>
                  <a:cubicBezTo>
                    <a:pt x="714" y="1538"/>
                    <a:pt x="923" y="1424"/>
                    <a:pt x="1118" y="1290"/>
                  </a:cubicBezTo>
                  <a:cubicBezTo>
                    <a:pt x="1540" y="1012"/>
                    <a:pt x="1847" y="580"/>
                    <a:pt x="2005" y="125"/>
                  </a:cubicBezTo>
                  <a:cubicBezTo>
                    <a:pt x="2020" y="84"/>
                    <a:pt x="2035" y="43"/>
                    <a:pt x="20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59"/>
            <p:cNvSpPr/>
            <p:nvPr/>
          </p:nvSpPr>
          <p:spPr>
            <a:xfrm>
              <a:off x="6099912" y="2376163"/>
              <a:ext cx="44798" cy="36568"/>
            </a:xfrm>
            <a:custGeom>
              <a:rect b="b" l="l" r="r" t="t"/>
              <a:pathLst>
                <a:path extrusionOk="0" h="1053" w="1290">
                  <a:moveTo>
                    <a:pt x="1289" y="1"/>
                  </a:moveTo>
                  <a:lnTo>
                    <a:pt x="1289" y="1"/>
                  </a:lnTo>
                  <a:cubicBezTo>
                    <a:pt x="1240" y="49"/>
                    <a:pt x="1186" y="91"/>
                    <a:pt x="1137" y="136"/>
                  </a:cubicBezTo>
                  <a:cubicBezTo>
                    <a:pt x="939" y="311"/>
                    <a:pt x="730" y="468"/>
                    <a:pt x="531" y="641"/>
                  </a:cubicBezTo>
                  <a:cubicBezTo>
                    <a:pt x="433" y="728"/>
                    <a:pt x="274" y="858"/>
                    <a:pt x="202" y="915"/>
                  </a:cubicBezTo>
                  <a:cubicBezTo>
                    <a:pt x="146" y="955"/>
                    <a:pt x="82" y="1013"/>
                    <a:pt x="1" y="1052"/>
                  </a:cubicBezTo>
                  <a:cubicBezTo>
                    <a:pt x="158" y="1037"/>
                    <a:pt x="306" y="967"/>
                    <a:pt x="448" y="900"/>
                  </a:cubicBezTo>
                  <a:cubicBezTo>
                    <a:pt x="789" y="731"/>
                    <a:pt x="1061" y="445"/>
                    <a:pt x="1236" y="110"/>
                  </a:cubicBezTo>
                  <a:cubicBezTo>
                    <a:pt x="1254" y="73"/>
                    <a:pt x="1273" y="38"/>
                    <a:pt x="12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59"/>
            <p:cNvSpPr/>
            <p:nvPr/>
          </p:nvSpPr>
          <p:spPr>
            <a:xfrm>
              <a:off x="6119047" y="2390193"/>
              <a:ext cx="25664" cy="20559"/>
            </a:xfrm>
            <a:custGeom>
              <a:rect b="b" l="l" r="r" t="t"/>
              <a:pathLst>
                <a:path extrusionOk="0" h="592" w="739">
                  <a:moveTo>
                    <a:pt x="737" y="0"/>
                  </a:moveTo>
                  <a:cubicBezTo>
                    <a:pt x="732" y="0"/>
                    <a:pt x="692" y="34"/>
                    <a:pt x="683" y="37"/>
                  </a:cubicBezTo>
                  <a:cubicBezTo>
                    <a:pt x="599" y="94"/>
                    <a:pt x="517" y="152"/>
                    <a:pt x="438" y="213"/>
                  </a:cubicBezTo>
                  <a:cubicBezTo>
                    <a:pt x="285" y="332"/>
                    <a:pt x="153" y="472"/>
                    <a:pt x="1" y="591"/>
                  </a:cubicBezTo>
                  <a:cubicBezTo>
                    <a:pt x="316" y="514"/>
                    <a:pt x="567" y="280"/>
                    <a:pt x="732" y="10"/>
                  </a:cubicBezTo>
                  <a:cubicBezTo>
                    <a:pt x="737" y="3"/>
                    <a:pt x="739" y="0"/>
                    <a:pt x="7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59"/>
            <p:cNvSpPr/>
            <p:nvPr/>
          </p:nvSpPr>
          <p:spPr>
            <a:xfrm>
              <a:off x="6132973" y="2402070"/>
              <a:ext cx="8439" cy="6737"/>
            </a:xfrm>
            <a:custGeom>
              <a:rect b="b" l="l" r="r" t="t"/>
              <a:pathLst>
                <a:path extrusionOk="0" h="194" w="243">
                  <a:moveTo>
                    <a:pt x="243" y="0"/>
                  </a:moveTo>
                  <a:lnTo>
                    <a:pt x="243" y="0"/>
                  </a:lnTo>
                  <a:cubicBezTo>
                    <a:pt x="176" y="23"/>
                    <a:pt x="63" y="124"/>
                    <a:pt x="1" y="194"/>
                  </a:cubicBezTo>
                  <a:cubicBezTo>
                    <a:pt x="98" y="155"/>
                    <a:pt x="182" y="87"/>
                    <a:pt x="2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59"/>
            <p:cNvSpPr/>
            <p:nvPr/>
          </p:nvSpPr>
          <p:spPr>
            <a:xfrm>
              <a:off x="5945098" y="2424677"/>
              <a:ext cx="46813" cy="9342"/>
            </a:xfrm>
            <a:custGeom>
              <a:rect b="b" l="l" r="r" t="t"/>
              <a:pathLst>
                <a:path extrusionOk="0" h="269" w="1348">
                  <a:moveTo>
                    <a:pt x="1" y="0"/>
                  </a:moveTo>
                  <a:lnTo>
                    <a:pt x="1" y="0"/>
                  </a:lnTo>
                  <a:cubicBezTo>
                    <a:pt x="23" y="13"/>
                    <a:pt x="46" y="28"/>
                    <a:pt x="70" y="41"/>
                  </a:cubicBezTo>
                  <a:cubicBezTo>
                    <a:pt x="330" y="188"/>
                    <a:pt x="601" y="268"/>
                    <a:pt x="880" y="268"/>
                  </a:cubicBezTo>
                  <a:cubicBezTo>
                    <a:pt x="1034" y="268"/>
                    <a:pt x="1190" y="244"/>
                    <a:pt x="1348" y="194"/>
                  </a:cubicBezTo>
                  <a:cubicBezTo>
                    <a:pt x="1072" y="175"/>
                    <a:pt x="660" y="83"/>
                    <a:pt x="392" y="52"/>
                  </a:cubicBezTo>
                  <a:cubicBezTo>
                    <a:pt x="291" y="38"/>
                    <a:pt x="155" y="22"/>
                    <a:pt x="78" y="11"/>
                  </a:cubicBez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59"/>
            <p:cNvSpPr/>
            <p:nvPr/>
          </p:nvSpPr>
          <p:spPr>
            <a:xfrm>
              <a:off x="5951071" y="2433255"/>
              <a:ext cx="45215" cy="8265"/>
            </a:xfrm>
            <a:custGeom>
              <a:rect b="b" l="l" r="r" t="t"/>
              <a:pathLst>
                <a:path extrusionOk="0" h="238" w="1302">
                  <a:moveTo>
                    <a:pt x="1" y="0"/>
                  </a:moveTo>
                  <a:cubicBezTo>
                    <a:pt x="269" y="160"/>
                    <a:pt x="525" y="238"/>
                    <a:pt x="798" y="238"/>
                  </a:cubicBezTo>
                  <a:cubicBezTo>
                    <a:pt x="949" y="238"/>
                    <a:pt x="1106" y="213"/>
                    <a:pt x="1274" y="166"/>
                  </a:cubicBezTo>
                  <a:cubicBezTo>
                    <a:pt x="1283" y="163"/>
                    <a:pt x="1293" y="161"/>
                    <a:pt x="1301" y="158"/>
                  </a:cubicBezTo>
                  <a:cubicBezTo>
                    <a:pt x="1255" y="152"/>
                    <a:pt x="1218" y="146"/>
                    <a:pt x="1171" y="140"/>
                  </a:cubicBezTo>
                  <a:cubicBezTo>
                    <a:pt x="1142" y="136"/>
                    <a:pt x="1123" y="134"/>
                    <a:pt x="1106" y="131"/>
                  </a:cubicBezTo>
                  <a:cubicBezTo>
                    <a:pt x="766" y="86"/>
                    <a:pt x="460" y="5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59"/>
            <p:cNvSpPr/>
            <p:nvPr/>
          </p:nvSpPr>
          <p:spPr>
            <a:xfrm>
              <a:off x="5959683" y="2442770"/>
              <a:ext cx="47889" cy="5695"/>
            </a:xfrm>
            <a:custGeom>
              <a:rect b="b" l="l" r="r" t="t"/>
              <a:pathLst>
                <a:path extrusionOk="0" h="164" w="1379">
                  <a:moveTo>
                    <a:pt x="688" y="0"/>
                  </a:moveTo>
                  <a:cubicBezTo>
                    <a:pt x="487" y="2"/>
                    <a:pt x="286" y="8"/>
                    <a:pt x="85" y="8"/>
                  </a:cubicBezTo>
                  <a:cubicBezTo>
                    <a:pt x="57" y="8"/>
                    <a:pt x="29" y="8"/>
                    <a:pt x="1" y="7"/>
                  </a:cubicBezTo>
                  <a:lnTo>
                    <a:pt x="1" y="7"/>
                  </a:lnTo>
                  <a:cubicBezTo>
                    <a:pt x="228" y="111"/>
                    <a:pt x="462" y="164"/>
                    <a:pt x="695" y="164"/>
                  </a:cubicBezTo>
                  <a:cubicBezTo>
                    <a:pt x="926" y="164"/>
                    <a:pt x="1156" y="112"/>
                    <a:pt x="1379" y="5"/>
                  </a:cubicBezTo>
                  <a:lnTo>
                    <a:pt x="1379" y="5"/>
                  </a:lnTo>
                  <a:cubicBezTo>
                    <a:pt x="1315" y="7"/>
                    <a:pt x="1251" y="8"/>
                    <a:pt x="1187" y="8"/>
                  </a:cubicBezTo>
                  <a:cubicBezTo>
                    <a:pt x="1021" y="8"/>
                    <a:pt x="854" y="3"/>
                    <a:pt x="6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59"/>
            <p:cNvSpPr/>
            <p:nvPr/>
          </p:nvSpPr>
          <p:spPr>
            <a:xfrm>
              <a:off x="5970692" y="2450653"/>
              <a:ext cx="13335" cy="1597"/>
            </a:xfrm>
            <a:custGeom>
              <a:rect b="b" l="l" r="r" t="t"/>
              <a:pathLst>
                <a:path extrusionOk="0" h="46" w="384">
                  <a:moveTo>
                    <a:pt x="156" y="1"/>
                  </a:moveTo>
                  <a:cubicBezTo>
                    <a:pt x="105" y="1"/>
                    <a:pt x="52" y="4"/>
                    <a:pt x="0" y="7"/>
                  </a:cubicBezTo>
                  <a:cubicBezTo>
                    <a:pt x="65" y="33"/>
                    <a:pt x="133" y="45"/>
                    <a:pt x="201" y="45"/>
                  </a:cubicBezTo>
                  <a:cubicBezTo>
                    <a:pt x="249" y="45"/>
                    <a:pt x="297" y="39"/>
                    <a:pt x="344" y="27"/>
                  </a:cubicBezTo>
                  <a:cubicBezTo>
                    <a:pt x="383" y="20"/>
                    <a:pt x="347" y="21"/>
                    <a:pt x="330" y="16"/>
                  </a:cubicBezTo>
                  <a:cubicBezTo>
                    <a:pt x="274" y="5"/>
                    <a:pt x="216" y="1"/>
                    <a:pt x="1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59"/>
            <p:cNvSpPr/>
            <p:nvPr/>
          </p:nvSpPr>
          <p:spPr>
            <a:xfrm>
              <a:off x="5949196" y="2252984"/>
              <a:ext cx="182632" cy="136201"/>
            </a:xfrm>
            <a:custGeom>
              <a:rect b="b" l="l" r="r" t="t"/>
              <a:pathLst>
                <a:path extrusionOk="0" h="3922" w="5259">
                  <a:moveTo>
                    <a:pt x="4953" y="1"/>
                  </a:moveTo>
                  <a:cubicBezTo>
                    <a:pt x="4049" y="1"/>
                    <a:pt x="3140" y="324"/>
                    <a:pt x="2380" y="795"/>
                  </a:cubicBezTo>
                  <a:cubicBezTo>
                    <a:pt x="1972" y="1058"/>
                    <a:pt x="1603" y="1379"/>
                    <a:pt x="1261" y="1722"/>
                  </a:cubicBezTo>
                  <a:cubicBezTo>
                    <a:pt x="937" y="2061"/>
                    <a:pt x="660" y="2448"/>
                    <a:pt x="435" y="2860"/>
                  </a:cubicBezTo>
                  <a:cubicBezTo>
                    <a:pt x="315" y="3081"/>
                    <a:pt x="205" y="3308"/>
                    <a:pt x="118" y="3542"/>
                  </a:cubicBezTo>
                  <a:cubicBezTo>
                    <a:pt x="74" y="3658"/>
                    <a:pt x="35" y="3772"/>
                    <a:pt x="0" y="3888"/>
                  </a:cubicBezTo>
                  <a:lnTo>
                    <a:pt x="66" y="3783"/>
                  </a:lnTo>
                  <a:cubicBezTo>
                    <a:pt x="301" y="3424"/>
                    <a:pt x="497" y="3159"/>
                    <a:pt x="733" y="2875"/>
                  </a:cubicBezTo>
                  <a:lnTo>
                    <a:pt x="733" y="2875"/>
                  </a:lnTo>
                  <a:cubicBezTo>
                    <a:pt x="699" y="2932"/>
                    <a:pt x="665" y="2989"/>
                    <a:pt x="634" y="3049"/>
                  </a:cubicBezTo>
                  <a:cubicBezTo>
                    <a:pt x="485" y="3321"/>
                    <a:pt x="354" y="3605"/>
                    <a:pt x="246" y="3896"/>
                  </a:cubicBezTo>
                  <a:cubicBezTo>
                    <a:pt x="239" y="3915"/>
                    <a:pt x="237" y="3922"/>
                    <a:pt x="238" y="3922"/>
                  </a:cubicBezTo>
                  <a:cubicBezTo>
                    <a:pt x="241" y="3922"/>
                    <a:pt x="262" y="3884"/>
                    <a:pt x="275" y="3866"/>
                  </a:cubicBezTo>
                  <a:cubicBezTo>
                    <a:pt x="550" y="3458"/>
                    <a:pt x="818" y="3123"/>
                    <a:pt x="1160" y="2750"/>
                  </a:cubicBezTo>
                  <a:cubicBezTo>
                    <a:pt x="1532" y="2336"/>
                    <a:pt x="2090" y="1782"/>
                    <a:pt x="2352" y="1602"/>
                  </a:cubicBezTo>
                  <a:cubicBezTo>
                    <a:pt x="2821" y="1245"/>
                    <a:pt x="3482" y="878"/>
                    <a:pt x="3951" y="691"/>
                  </a:cubicBezTo>
                  <a:cubicBezTo>
                    <a:pt x="4294" y="542"/>
                    <a:pt x="4646" y="424"/>
                    <a:pt x="5010" y="338"/>
                  </a:cubicBezTo>
                  <a:lnTo>
                    <a:pt x="5010" y="338"/>
                  </a:lnTo>
                  <a:cubicBezTo>
                    <a:pt x="4604" y="357"/>
                    <a:pt x="4202" y="428"/>
                    <a:pt x="3813" y="552"/>
                  </a:cubicBezTo>
                  <a:cubicBezTo>
                    <a:pt x="3373" y="682"/>
                    <a:pt x="2956" y="871"/>
                    <a:pt x="2569" y="1110"/>
                  </a:cubicBezTo>
                  <a:cubicBezTo>
                    <a:pt x="2796" y="948"/>
                    <a:pt x="3039" y="797"/>
                    <a:pt x="3310" y="652"/>
                  </a:cubicBezTo>
                  <a:cubicBezTo>
                    <a:pt x="3724" y="428"/>
                    <a:pt x="4026" y="301"/>
                    <a:pt x="4484" y="166"/>
                  </a:cubicBezTo>
                  <a:cubicBezTo>
                    <a:pt x="4739" y="96"/>
                    <a:pt x="4996" y="23"/>
                    <a:pt x="5259" y="13"/>
                  </a:cubicBezTo>
                  <a:cubicBezTo>
                    <a:pt x="5157" y="5"/>
                    <a:pt x="5055" y="1"/>
                    <a:pt x="49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59"/>
            <p:cNvSpPr/>
            <p:nvPr/>
          </p:nvSpPr>
          <p:spPr>
            <a:xfrm>
              <a:off x="5933082" y="2225307"/>
              <a:ext cx="205795" cy="160163"/>
            </a:xfrm>
            <a:custGeom>
              <a:rect b="b" l="l" r="r" t="t"/>
              <a:pathLst>
                <a:path extrusionOk="0" h="4612" w="5926">
                  <a:moveTo>
                    <a:pt x="5552" y="1"/>
                  </a:moveTo>
                  <a:cubicBezTo>
                    <a:pt x="5241" y="1"/>
                    <a:pt x="4932" y="40"/>
                    <a:pt x="4625" y="90"/>
                  </a:cubicBezTo>
                  <a:cubicBezTo>
                    <a:pt x="4064" y="188"/>
                    <a:pt x="3516" y="362"/>
                    <a:pt x="3021" y="645"/>
                  </a:cubicBezTo>
                  <a:cubicBezTo>
                    <a:pt x="1955" y="1250"/>
                    <a:pt x="1019" y="2118"/>
                    <a:pt x="455" y="3215"/>
                  </a:cubicBezTo>
                  <a:cubicBezTo>
                    <a:pt x="302" y="3505"/>
                    <a:pt x="160" y="3806"/>
                    <a:pt x="73" y="4123"/>
                  </a:cubicBezTo>
                  <a:cubicBezTo>
                    <a:pt x="48" y="4206"/>
                    <a:pt x="24" y="4290"/>
                    <a:pt x="1" y="4372"/>
                  </a:cubicBezTo>
                  <a:cubicBezTo>
                    <a:pt x="19" y="4337"/>
                    <a:pt x="37" y="4302"/>
                    <a:pt x="56" y="4269"/>
                  </a:cubicBezTo>
                  <a:cubicBezTo>
                    <a:pt x="202" y="3996"/>
                    <a:pt x="375" y="3740"/>
                    <a:pt x="563" y="3495"/>
                  </a:cubicBezTo>
                  <a:cubicBezTo>
                    <a:pt x="642" y="3391"/>
                    <a:pt x="725" y="3284"/>
                    <a:pt x="824" y="3160"/>
                  </a:cubicBezTo>
                  <a:lnTo>
                    <a:pt x="824" y="3160"/>
                  </a:lnTo>
                  <a:cubicBezTo>
                    <a:pt x="534" y="3642"/>
                    <a:pt x="294" y="4169"/>
                    <a:pt x="196" y="4611"/>
                  </a:cubicBezTo>
                  <a:cubicBezTo>
                    <a:pt x="360" y="4210"/>
                    <a:pt x="592" y="3839"/>
                    <a:pt x="829" y="3476"/>
                  </a:cubicBezTo>
                  <a:cubicBezTo>
                    <a:pt x="1155" y="3003"/>
                    <a:pt x="1363" y="2725"/>
                    <a:pt x="1792" y="2290"/>
                  </a:cubicBezTo>
                  <a:cubicBezTo>
                    <a:pt x="2476" y="1600"/>
                    <a:pt x="3413" y="1088"/>
                    <a:pt x="4166" y="814"/>
                  </a:cubicBezTo>
                  <a:cubicBezTo>
                    <a:pt x="4707" y="608"/>
                    <a:pt x="5262" y="432"/>
                    <a:pt x="5828" y="313"/>
                  </a:cubicBezTo>
                  <a:cubicBezTo>
                    <a:pt x="5859" y="307"/>
                    <a:pt x="5892" y="301"/>
                    <a:pt x="5925" y="296"/>
                  </a:cubicBezTo>
                  <a:cubicBezTo>
                    <a:pt x="5822" y="289"/>
                    <a:pt x="5719" y="281"/>
                    <a:pt x="5616" y="281"/>
                  </a:cubicBezTo>
                  <a:cubicBezTo>
                    <a:pt x="5603" y="281"/>
                    <a:pt x="5589" y="281"/>
                    <a:pt x="5575" y="281"/>
                  </a:cubicBezTo>
                  <a:cubicBezTo>
                    <a:pt x="5275" y="281"/>
                    <a:pt x="4977" y="322"/>
                    <a:pt x="4682" y="373"/>
                  </a:cubicBezTo>
                  <a:cubicBezTo>
                    <a:pt x="4223" y="459"/>
                    <a:pt x="3774" y="604"/>
                    <a:pt x="3356" y="812"/>
                  </a:cubicBezTo>
                  <a:cubicBezTo>
                    <a:pt x="3455" y="756"/>
                    <a:pt x="3557" y="699"/>
                    <a:pt x="3665" y="644"/>
                  </a:cubicBezTo>
                  <a:cubicBezTo>
                    <a:pt x="4239" y="358"/>
                    <a:pt x="4873" y="153"/>
                    <a:pt x="5694" y="4"/>
                  </a:cubicBezTo>
                  <a:cubicBezTo>
                    <a:pt x="5647" y="2"/>
                    <a:pt x="5599" y="1"/>
                    <a:pt x="55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59"/>
            <p:cNvSpPr/>
            <p:nvPr/>
          </p:nvSpPr>
          <p:spPr>
            <a:xfrm>
              <a:off x="5910891" y="2226800"/>
              <a:ext cx="165789" cy="147384"/>
            </a:xfrm>
            <a:custGeom>
              <a:rect b="b" l="l" r="r" t="t"/>
              <a:pathLst>
                <a:path extrusionOk="0" h="4244" w="4774">
                  <a:moveTo>
                    <a:pt x="4765" y="1"/>
                  </a:moveTo>
                  <a:cubicBezTo>
                    <a:pt x="4763" y="1"/>
                    <a:pt x="4758" y="1"/>
                    <a:pt x="4749" y="3"/>
                  </a:cubicBezTo>
                  <a:cubicBezTo>
                    <a:pt x="4464" y="31"/>
                    <a:pt x="4182" y="75"/>
                    <a:pt x="3902" y="158"/>
                  </a:cubicBezTo>
                  <a:cubicBezTo>
                    <a:pt x="3006" y="405"/>
                    <a:pt x="2267" y="968"/>
                    <a:pt x="1686" y="1682"/>
                  </a:cubicBezTo>
                  <a:cubicBezTo>
                    <a:pt x="1631" y="1745"/>
                    <a:pt x="1570" y="1823"/>
                    <a:pt x="1503" y="1906"/>
                  </a:cubicBezTo>
                  <a:cubicBezTo>
                    <a:pt x="1966" y="1307"/>
                    <a:pt x="2489" y="734"/>
                    <a:pt x="3182" y="345"/>
                  </a:cubicBezTo>
                  <a:lnTo>
                    <a:pt x="3182" y="345"/>
                  </a:lnTo>
                  <a:cubicBezTo>
                    <a:pt x="2314" y="609"/>
                    <a:pt x="1633" y="1142"/>
                    <a:pt x="1122" y="1828"/>
                  </a:cubicBezTo>
                  <a:cubicBezTo>
                    <a:pt x="1181" y="1745"/>
                    <a:pt x="1232" y="1679"/>
                    <a:pt x="1267" y="1636"/>
                  </a:cubicBezTo>
                  <a:cubicBezTo>
                    <a:pt x="1549" y="1296"/>
                    <a:pt x="1822" y="943"/>
                    <a:pt x="2146" y="643"/>
                  </a:cubicBezTo>
                  <a:lnTo>
                    <a:pt x="2146" y="643"/>
                  </a:lnTo>
                  <a:cubicBezTo>
                    <a:pt x="1900" y="763"/>
                    <a:pt x="1681" y="930"/>
                    <a:pt x="1465" y="1096"/>
                  </a:cubicBezTo>
                  <a:cubicBezTo>
                    <a:pt x="1245" y="1268"/>
                    <a:pt x="1030" y="1447"/>
                    <a:pt x="844" y="1655"/>
                  </a:cubicBezTo>
                  <a:cubicBezTo>
                    <a:pt x="409" y="2132"/>
                    <a:pt x="155" y="2751"/>
                    <a:pt x="53" y="3382"/>
                  </a:cubicBezTo>
                  <a:cubicBezTo>
                    <a:pt x="28" y="3522"/>
                    <a:pt x="15" y="3663"/>
                    <a:pt x="0" y="3805"/>
                  </a:cubicBezTo>
                  <a:cubicBezTo>
                    <a:pt x="11" y="3777"/>
                    <a:pt x="22" y="3750"/>
                    <a:pt x="33" y="3723"/>
                  </a:cubicBezTo>
                  <a:cubicBezTo>
                    <a:pt x="124" y="3524"/>
                    <a:pt x="211" y="3326"/>
                    <a:pt x="309" y="3133"/>
                  </a:cubicBezTo>
                  <a:cubicBezTo>
                    <a:pt x="461" y="2812"/>
                    <a:pt x="748" y="2362"/>
                    <a:pt x="978" y="2029"/>
                  </a:cubicBezTo>
                  <a:lnTo>
                    <a:pt x="978" y="2029"/>
                  </a:lnTo>
                  <a:cubicBezTo>
                    <a:pt x="746" y="2375"/>
                    <a:pt x="553" y="2755"/>
                    <a:pt x="401" y="3155"/>
                  </a:cubicBezTo>
                  <a:cubicBezTo>
                    <a:pt x="327" y="3333"/>
                    <a:pt x="272" y="3519"/>
                    <a:pt x="231" y="3708"/>
                  </a:cubicBezTo>
                  <a:cubicBezTo>
                    <a:pt x="226" y="3723"/>
                    <a:pt x="225" y="3729"/>
                    <a:pt x="227" y="3729"/>
                  </a:cubicBezTo>
                  <a:cubicBezTo>
                    <a:pt x="230" y="3729"/>
                    <a:pt x="252" y="3682"/>
                    <a:pt x="263" y="3667"/>
                  </a:cubicBezTo>
                  <a:cubicBezTo>
                    <a:pt x="425" y="3378"/>
                    <a:pt x="623" y="3111"/>
                    <a:pt x="814" y="2839"/>
                  </a:cubicBezTo>
                  <a:cubicBezTo>
                    <a:pt x="962" y="2637"/>
                    <a:pt x="1111" y="2429"/>
                    <a:pt x="1264" y="2221"/>
                  </a:cubicBezTo>
                  <a:lnTo>
                    <a:pt x="1264" y="2221"/>
                  </a:lnTo>
                  <a:cubicBezTo>
                    <a:pt x="1171" y="2352"/>
                    <a:pt x="1081" y="2487"/>
                    <a:pt x="998" y="2621"/>
                  </a:cubicBezTo>
                  <a:cubicBezTo>
                    <a:pt x="847" y="2860"/>
                    <a:pt x="710" y="3148"/>
                    <a:pt x="615" y="3383"/>
                  </a:cubicBezTo>
                  <a:cubicBezTo>
                    <a:pt x="507" y="3661"/>
                    <a:pt x="391" y="3944"/>
                    <a:pt x="362" y="4244"/>
                  </a:cubicBezTo>
                  <a:cubicBezTo>
                    <a:pt x="417" y="4026"/>
                    <a:pt x="526" y="3835"/>
                    <a:pt x="629" y="3629"/>
                  </a:cubicBezTo>
                  <a:cubicBezTo>
                    <a:pt x="957" y="2997"/>
                    <a:pt x="1235" y="2674"/>
                    <a:pt x="1676" y="2164"/>
                  </a:cubicBezTo>
                  <a:cubicBezTo>
                    <a:pt x="2342" y="1375"/>
                    <a:pt x="2834" y="958"/>
                    <a:pt x="3672" y="481"/>
                  </a:cubicBezTo>
                  <a:cubicBezTo>
                    <a:pt x="4029" y="288"/>
                    <a:pt x="4345" y="151"/>
                    <a:pt x="4715" y="21"/>
                  </a:cubicBezTo>
                  <a:cubicBezTo>
                    <a:pt x="4732" y="12"/>
                    <a:pt x="4773" y="1"/>
                    <a:pt x="47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59"/>
            <p:cNvSpPr/>
            <p:nvPr/>
          </p:nvSpPr>
          <p:spPr>
            <a:xfrm>
              <a:off x="5900299" y="2260347"/>
              <a:ext cx="57613" cy="80464"/>
            </a:xfrm>
            <a:custGeom>
              <a:rect b="b" l="l" r="r" t="t"/>
              <a:pathLst>
                <a:path extrusionOk="0" h="2317" w="1659">
                  <a:moveTo>
                    <a:pt x="1658" y="1"/>
                  </a:moveTo>
                  <a:lnTo>
                    <a:pt x="1658" y="1"/>
                  </a:lnTo>
                  <a:cubicBezTo>
                    <a:pt x="1141" y="278"/>
                    <a:pt x="693" y="686"/>
                    <a:pt x="378" y="1176"/>
                  </a:cubicBezTo>
                  <a:cubicBezTo>
                    <a:pt x="191" y="1487"/>
                    <a:pt x="79" y="1839"/>
                    <a:pt x="14" y="2196"/>
                  </a:cubicBezTo>
                  <a:cubicBezTo>
                    <a:pt x="8" y="2236"/>
                    <a:pt x="2" y="2275"/>
                    <a:pt x="0" y="2316"/>
                  </a:cubicBezTo>
                  <a:cubicBezTo>
                    <a:pt x="1" y="2313"/>
                    <a:pt x="3" y="2309"/>
                    <a:pt x="6" y="2304"/>
                  </a:cubicBezTo>
                  <a:cubicBezTo>
                    <a:pt x="43" y="2216"/>
                    <a:pt x="96" y="2135"/>
                    <a:pt x="146" y="2052"/>
                  </a:cubicBezTo>
                  <a:cubicBezTo>
                    <a:pt x="456" y="1518"/>
                    <a:pt x="639" y="1310"/>
                    <a:pt x="905" y="954"/>
                  </a:cubicBezTo>
                  <a:cubicBezTo>
                    <a:pt x="1242" y="508"/>
                    <a:pt x="1311" y="388"/>
                    <a:pt x="16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59"/>
            <p:cNvSpPr/>
            <p:nvPr/>
          </p:nvSpPr>
          <p:spPr>
            <a:xfrm>
              <a:off x="5893389" y="2275106"/>
              <a:ext cx="37784" cy="48827"/>
            </a:xfrm>
            <a:custGeom>
              <a:rect b="b" l="l" r="r" t="t"/>
              <a:pathLst>
                <a:path extrusionOk="0" h="1406" w="1088">
                  <a:moveTo>
                    <a:pt x="113" y="1255"/>
                  </a:moveTo>
                  <a:cubicBezTo>
                    <a:pt x="113" y="1255"/>
                    <a:pt x="112" y="1255"/>
                    <a:pt x="112" y="1256"/>
                  </a:cubicBezTo>
                  <a:cubicBezTo>
                    <a:pt x="112" y="1256"/>
                    <a:pt x="111" y="1256"/>
                    <a:pt x="111" y="1256"/>
                  </a:cubicBezTo>
                  <a:lnTo>
                    <a:pt x="111" y="1256"/>
                  </a:lnTo>
                  <a:cubicBezTo>
                    <a:pt x="112" y="1255"/>
                    <a:pt x="113" y="1255"/>
                    <a:pt x="113" y="1255"/>
                  </a:cubicBezTo>
                  <a:close/>
                  <a:moveTo>
                    <a:pt x="1087" y="0"/>
                  </a:moveTo>
                  <a:cubicBezTo>
                    <a:pt x="907" y="52"/>
                    <a:pt x="763" y="188"/>
                    <a:pt x="625" y="308"/>
                  </a:cubicBezTo>
                  <a:cubicBezTo>
                    <a:pt x="309" y="598"/>
                    <a:pt x="94" y="989"/>
                    <a:pt x="1" y="1406"/>
                  </a:cubicBezTo>
                  <a:cubicBezTo>
                    <a:pt x="45" y="1339"/>
                    <a:pt x="75" y="1305"/>
                    <a:pt x="111" y="1256"/>
                  </a:cubicBezTo>
                  <a:lnTo>
                    <a:pt x="111" y="1256"/>
                  </a:lnTo>
                  <a:cubicBezTo>
                    <a:pt x="110" y="1258"/>
                    <a:pt x="109" y="1259"/>
                    <a:pt x="107" y="1262"/>
                  </a:cubicBezTo>
                  <a:cubicBezTo>
                    <a:pt x="242" y="1084"/>
                    <a:pt x="434" y="847"/>
                    <a:pt x="648" y="561"/>
                  </a:cubicBezTo>
                  <a:cubicBezTo>
                    <a:pt x="727" y="452"/>
                    <a:pt x="856" y="270"/>
                    <a:pt x="908" y="199"/>
                  </a:cubicBezTo>
                  <a:cubicBezTo>
                    <a:pt x="962" y="133"/>
                    <a:pt x="1004" y="64"/>
                    <a:pt x="10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59"/>
            <p:cNvSpPr/>
            <p:nvPr/>
          </p:nvSpPr>
          <p:spPr>
            <a:xfrm>
              <a:off x="5887485" y="2289309"/>
              <a:ext cx="20524" cy="27087"/>
            </a:xfrm>
            <a:custGeom>
              <a:rect b="b" l="l" r="r" t="t"/>
              <a:pathLst>
                <a:path extrusionOk="0" h="780" w="591">
                  <a:moveTo>
                    <a:pt x="591" y="0"/>
                  </a:moveTo>
                  <a:lnTo>
                    <a:pt x="591" y="0"/>
                  </a:lnTo>
                  <a:cubicBezTo>
                    <a:pt x="306" y="130"/>
                    <a:pt x="84" y="486"/>
                    <a:pt x="1" y="780"/>
                  </a:cubicBezTo>
                  <a:cubicBezTo>
                    <a:pt x="114" y="640"/>
                    <a:pt x="247" y="513"/>
                    <a:pt x="346" y="362"/>
                  </a:cubicBezTo>
                  <a:cubicBezTo>
                    <a:pt x="431" y="243"/>
                    <a:pt x="491" y="106"/>
                    <a:pt x="5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59"/>
            <p:cNvSpPr/>
            <p:nvPr/>
          </p:nvSpPr>
          <p:spPr>
            <a:xfrm>
              <a:off x="5888666" y="2294935"/>
              <a:ext cx="3334" cy="4619"/>
            </a:xfrm>
            <a:custGeom>
              <a:rect b="b" l="l" r="r" t="t"/>
              <a:pathLst>
                <a:path extrusionOk="0" h="133" w="96">
                  <a:moveTo>
                    <a:pt x="95" y="1"/>
                  </a:moveTo>
                  <a:lnTo>
                    <a:pt x="95" y="1"/>
                  </a:lnTo>
                  <a:cubicBezTo>
                    <a:pt x="52" y="35"/>
                    <a:pt x="19" y="81"/>
                    <a:pt x="1" y="133"/>
                  </a:cubicBezTo>
                  <a:cubicBezTo>
                    <a:pt x="40" y="92"/>
                    <a:pt x="69" y="52"/>
                    <a:pt x="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59"/>
            <p:cNvSpPr/>
            <p:nvPr/>
          </p:nvSpPr>
          <p:spPr>
            <a:xfrm>
              <a:off x="5679260" y="2550078"/>
              <a:ext cx="93417" cy="244655"/>
            </a:xfrm>
            <a:custGeom>
              <a:rect b="b" l="l" r="r" t="t"/>
              <a:pathLst>
                <a:path extrusionOk="0" h="7045" w="2690">
                  <a:moveTo>
                    <a:pt x="1775" y="5192"/>
                  </a:moveTo>
                  <a:cubicBezTo>
                    <a:pt x="1763" y="5232"/>
                    <a:pt x="1750" y="5273"/>
                    <a:pt x="1737" y="5315"/>
                  </a:cubicBezTo>
                  <a:cubicBezTo>
                    <a:pt x="1698" y="5432"/>
                    <a:pt x="1657" y="5547"/>
                    <a:pt x="1611" y="5663"/>
                  </a:cubicBezTo>
                  <a:cubicBezTo>
                    <a:pt x="1667" y="5515"/>
                    <a:pt x="1719" y="5362"/>
                    <a:pt x="1775" y="5192"/>
                  </a:cubicBezTo>
                  <a:close/>
                  <a:moveTo>
                    <a:pt x="596" y="1"/>
                  </a:moveTo>
                  <a:lnTo>
                    <a:pt x="596" y="1"/>
                  </a:lnTo>
                  <a:cubicBezTo>
                    <a:pt x="775" y="260"/>
                    <a:pt x="914" y="546"/>
                    <a:pt x="1046" y="832"/>
                  </a:cubicBezTo>
                  <a:cubicBezTo>
                    <a:pt x="1172" y="1110"/>
                    <a:pt x="1295" y="1438"/>
                    <a:pt x="1387" y="1779"/>
                  </a:cubicBezTo>
                  <a:cubicBezTo>
                    <a:pt x="1510" y="2217"/>
                    <a:pt x="1587" y="2581"/>
                    <a:pt x="1614" y="2956"/>
                  </a:cubicBezTo>
                  <a:cubicBezTo>
                    <a:pt x="1693" y="3827"/>
                    <a:pt x="1453" y="4768"/>
                    <a:pt x="1146" y="5469"/>
                  </a:cubicBezTo>
                  <a:cubicBezTo>
                    <a:pt x="980" y="5888"/>
                    <a:pt x="536" y="6583"/>
                    <a:pt x="97" y="6972"/>
                  </a:cubicBezTo>
                  <a:cubicBezTo>
                    <a:pt x="66" y="6997"/>
                    <a:pt x="34" y="7021"/>
                    <a:pt x="1" y="7045"/>
                  </a:cubicBezTo>
                  <a:cubicBezTo>
                    <a:pt x="29" y="7033"/>
                    <a:pt x="59" y="7021"/>
                    <a:pt x="85" y="7009"/>
                  </a:cubicBezTo>
                  <a:cubicBezTo>
                    <a:pt x="487" y="6798"/>
                    <a:pt x="822" y="6473"/>
                    <a:pt x="1095" y="6114"/>
                  </a:cubicBezTo>
                  <a:cubicBezTo>
                    <a:pt x="1147" y="6045"/>
                    <a:pt x="1197" y="5973"/>
                    <a:pt x="1244" y="5898"/>
                  </a:cubicBezTo>
                  <a:lnTo>
                    <a:pt x="1244" y="5898"/>
                  </a:lnTo>
                  <a:cubicBezTo>
                    <a:pt x="1171" y="6050"/>
                    <a:pt x="1064" y="6226"/>
                    <a:pt x="955" y="6386"/>
                  </a:cubicBezTo>
                  <a:cubicBezTo>
                    <a:pt x="910" y="6449"/>
                    <a:pt x="732" y="6666"/>
                    <a:pt x="578" y="6815"/>
                  </a:cubicBezTo>
                  <a:cubicBezTo>
                    <a:pt x="523" y="6869"/>
                    <a:pt x="467" y="6920"/>
                    <a:pt x="411" y="6970"/>
                  </a:cubicBezTo>
                  <a:cubicBezTo>
                    <a:pt x="552" y="6901"/>
                    <a:pt x="688" y="6822"/>
                    <a:pt x="816" y="6731"/>
                  </a:cubicBezTo>
                  <a:cubicBezTo>
                    <a:pt x="908" y="6666"/>
                    <a:pt x="1002" y="6591"/>
                    <a:pt x="1099" y="6495"/>
                  </a:cubicBezTo>
                  <a:cubicBezTo>
                    <a:pt x="1217" y="6364"/>
                    <a:pt x="1324" y="6221"/>
                    <a:pt x="1417" y="6071"/>
                  </a:cubicBezTo>
                  <a:cubicBezTo>
                    <a:pt x="1459" y="5994"/>
                    <a:pt x="1497" y="5919"/>
                    <a:pt x="1532" y="5844"/>
                  </a:cubicBezTo>
                  <a:lnTo>
                    <a:pt x="1532" y="5844"/>
                  </a:lnTo>
                  <a:cubicBezTo>
                    <a:pt x="1367" y="6218"/>
                    <a:pt x="1154" y="6578"/>
                    <a:pt x="877" y="6928"/>
                  </a:cubicBezTo>
                  <a:cubicBezTo>
                    <a:pt x="861" y="6949"/>
                    <a:pt x="843" y="6970"/>
                    <a:pt x="826" y="6990"/>
                  </a:cubicBezTo>
                  <a:cubicBezTo>
                    <a:pt x="836" y="6983"/>
                    <a:pt x="846" y="6974"/>
                    <a:pt x="857" y="6967"/>
                  </a:cubicBezTo>
                  <a:cubicBezTo>
                    <a:pt x="1223" y="6666"/>
                    <a:pt x="1521" y="6287"/>
                    <a:pt x="1747" y="5871"/>
                  </a:cubicBezTo>
                  <a:cubicBezTo>
                    <a:pt x="2087" y="5223"/>
                    <a:pt x="2251" y="4498"/>
                    <a:pt x="2336" y="3776"/>
                  </a:cubicBezTo>
                  <a:cubicBezTo>
                    <a:pt x="2337" y="3767"/>
                    <a:pt x="2339" y="3759"/>
                    <a:pt x="2340" y="3750"/>
                  </a:cubicBezTo>
                  <a:lnTo>
                    <a:pt x="2340" y="3750"/>
                  </a:lnTo>
                  <a:cubicBezTo>
                    <a:pt x="2340" y="3766"/>
                    <a:pt x="2340" y="3782"/>
                    <a:pt x="2339" y="3798"/>
                  </a:cubicBezTo>
                  <a:cubicBezTo>
                    <a:pt x="2321" y="4177"/>
                    <a:pt x="2301" y="4244"/>
                    <a:pt x="2259" y="4505"/>
                  </a:cubicBezTo>
                  <a:cubicBezTo>
                    <a:pt x="2162" y="5059"/>
                    <a:pt x="2020" y="5609"/>
                    <a:pt x="1791" y="6053"/>
                  </a:cubicBezTo>
                  <a:cubicBezTo>
                    <a:pt x="1611" y="6407"/>
                    <a:pt x="1407" y="6717"/>
                    <a:pt x="1105" y="6973"/>
                  </a:cubicBezTo>
                  <a:cubicBezTo>
                    <a:pt x="1626" y="6691"/>
                    <a:pt x="2073" y="5974"/>
                    <a:pt x="2247" y="5548"/>
                  </a:cubicBezTo>
                  <a:cubicBezTo>
                    <a:pt x="2381" y="5258"/>
                    <a:pt x="2469" y="4949"/>
                    <a:pt x="2542" y="4639"/>
                  </a:cubicBezTo>
                  <a:cubicBezTo>
                    <a:pt x="2630" y="4263"/>
                    <a:pt x="2684" y="3881"/>
                    <a:pt x="2687" y="3495"/>
                  </a:cubicBezTo>
                  <a:cubicBezTo>
                    <a:pt x="2690" y="2884"/>
                    <a:pt x="2661" y="2499"/>
                    <a:pt x="2480" y="1920"/>
                  </a:cubicBezTo>
                  <a:cubicBezTo>
                    <a:pt x="2361" y="1556"/>
                    <a:pt x="2195" y="1224"/>
                    <a:pt x="1985" y="879"/>
                  </a:cubicBezTo>
                  <a:lnTo>
                    <a:pt x="1985" y="879"/>
                  </a:lnTo>
                  <a:cubicBezTo>
                    <a:pt x="2002" y="920"/>
                    <a:pt x="2018" y="962"/>
                    <a:pt x="2035" y="1004"/>
                  </a:cubicBezTo>
                  <a:cubicBezTo>
                    <a:pt x="2190" y="1428"/>
                    <a:pt x="2241" y="1756"/>
                    <a:pt x="2272" y="2131"/>
                  </a:cubicBezTo>
                  <a:cubicBezTo>
                    <a:pt x="2114" y="1455"/>
                    <a:pt x="1790" y="825"/>
                    <a:pt x="1284" y="320"/>
                  </a:cubicBezTo>
                  <a:lnTo>
                    <a:pt x="1284" y="320"/>
                  </a:lnTo>
                  <a:cubicBezTo>
                    <a:pt x="1860" y="1107"/>
                    <a:pt x="2115" y="2043"/>
                    <a:pt x="2140" y="2947"/>
                  </a:cubicBezTo>
                  <a:cubicBezTo>
                    <a:pt x="2140" y="3020"/>
                    <a:pt x="2139" y="3091"/>
                    <a:pt x="2138" y="3162"/>
                  </a:cubicBezTo>
                  <a:cubicBezTo>
                    <a:pt x="2140" y="2945"/>
                    <a:pt x="2130" y="2727"/>
                    <a:pt x="2105" y="2510"/>
                  </a:cubicBezTo>
                  <a:cubicBezTo>
                    <a:pt x="2082" y="2317"/>
                    <a:pt x="2051" y="2122"/>
                    <a:pt x="1996" y="1934"/>
                  </a:cubicBezTo>
                  <a:cubicBezTo>
                    <a:pt x="1941" y="1737"/>
                    <a:pt x="1831" y="1477"/>
                    <a:pt x="1783" y="1378"/>
                  </a:cubicBezTo>
                  <a:cubicBezTo>
                    <a:pt x="1553" y="871"/>
                    <a:pt x="1222" y="412"/>
                    <a:pt x="818" y="28"/>
                  </a:cubicBezTo>
                  <a:lnTo>
                    <a:pt x="818" y="28"/>
                  </a:lnTo>
                  <a:cubicBezTo>
                    <a:pt x="1022" y="310"/>
                    <a:pt x="1187" y="615"/>
                    <a:pt x="1342" y="926"/>
                  </a:cubicBezTo>
                  <a:cubicBezTo>
                    <a:pt x="1536" y="1349"/>
                    <a:pt x="1597" y="1474"/>
                    <a:pt x="1731" y="1953"/>
                  </a:cubicBezTo>
                  <a:cubicBezTo>
                    <a:pt x="1775" y="2132"/>
                    <a:pt x="1809" y="2310"/>
                    <a:pt x="1832" y="2489"/>
                  </a:cubicBezTo>
                  <a:cubicBezTo>
                    <a:pt x="1755" y="2121"/>
                    <a:pt x="1639" y="1740"/>
                    <a:pt x="1492" y="1381"/>
                  </a:cubicBezTo>
                  <a:cubicBezTo>
                    <a:pt x="1273" y="876"/>
                    <a:pt x="971" y="403"/>
                    <a:pt x="5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59"/>
            <p:cNvSpPr/>
            <p:nvPr/>
          </p:nvSpPr>
          <p:spPr>
            <a:xfrm>
              <a:off x="5728642" y="2583000"/>
              <a:ext cx="60565" cy="209650"/>
            </a:xfrm>
            <a:custGeom>
              <a:rect b="b" l="l" r="r" t="t"/>
              <a:pathLst>
                <a:path extrusionOk="0" h="6037" w="1744">
                  <a:moveTo>
                    <a:pt x="755" y="0"/>
                  </a:moveTo>
                  <a:cubicBezTo>
                    <a:pt x="1195" y="855"/>
                    <a:pt x="1326" y="1738"/>
                    <a:pt x="1290" y="2689"/>
                  </a:cubicBezTo>
                  <a:cubicBezTo>
                    <a:pt x="1274" y="3007"/>
                    <a:pt x="1247" y="3295"/>
                    <a:pt x="1202" y="3537"/>
                  </a:cubicBezTo>
                  <a:cubicBezTo>
                    <a:pt x="1110" y="4004"/>
                    <a:pt x="953" y="4481"/>
                    <a:pt x="781" y="4844"/>
                  </a:cubicBezTo>
                  <a:cubicBezTo>
                    <a:pt x="579" y="5271"/>
                    <a:pt x="361" y="5684"/>
                    <a:pt x="28" y="6008"/>
                  </a:cubicBezTo>
                  <a:cubicBezTo>
                    <a:pt x="19" y="6017"/>
                    <a:pt x="8" y="6026"/>
                    <a:pt x="0" y="6036"/>
                  </a:cubicBezTo>
                  <a:cubicBezTo>
                    <a:pt x="63" y="5997"/>
                    <a:pt x="125" y="5953"/>
                    <a:pt x="182" y="5906"/>
                  </a:cubicBezTo>
                  <a:cubicBezTo>
                    <a:pt x="429" y="5716"/>
                    <a:pt x="626" y="5473"/>
                    <a:pt x="790" y="5210"/>
                  </a:cubicBezTo>
                  <a:cubicBezTo>
                    <a:pt x="1249" y="4502"/>
                    <a:pt x="1470" y="3664"/>
                    <a:pt x="1509" y="2826"/>
                  </a:cubicBezTo>
                  <a:cubicBezTo>
                    <a:pt x="1537" y="2444"/>
                    <a:pt x="1519" y="2056"/>
                    <a:pt x="1452" y="1678"/>
                  </a:cubicBezTo>
                  <a:lnTo>
                    <a:pt x="1452" y="1678"/>
                  </a:lnTo>
                  <a:cubicBezTo>
                    <a:pt x="1550" y="2117"/>
                    <a:pt x="1603" y="2478"/>
                    <a:pt x="1623" y="2935"/>
                  </a:cubicBezTo>
                  <a:cubicBezTo>
                    <a:pt x="1715" y="2441"/>
                    <a:pt x="1744" y="1927"/>
                    <a:pt x="1641" y="1432"/>
                  </a:cubicBezTo>
                  <a:cubicBezTo>
                    <a:pt x="1532" y="1013"/>
                    <a:pt x="1371" y="602"/>
                    <a:pt x="1124" y="245"/>
                  </a:cubicBezTo>
                  <a:cubicBezTo>
                    <a:pt x="1097" y="207"/>
                    <a:pt x="1068" y="170"/>
                    <a:pt x="1038" y="134"/>
                  </a:cubicBezTo>
                  <a:lnTo>
                    <a:pt x="1038" y="134"/>
                  </a:lnTo>
                  <a:cubicBezTo>
                    <a:pt x="1074" y="219"/>
                    <a:pt x="1105" y="307"/>
                    <a:pt x="1134" y="395"/>
                  </a:cubicBezTo>
                  <a:cubicBezTo>
                    <a:pt x="1218" y="670"/>
                    <a:pt x="1284" y="949"/>
                    <a:pt x="1349" y="1230"/>
                  </a:cubicBezTo>
                  <a:cubicBezTo>
                    <a:pt x="1223" y="789"/>
                    <a:pt x="1026" y="372"/>
                    <a:pt x="7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59"/>
            <p:cNvSpPr/>
            <p:nvPr/>
          </p:nvSpPr>
          <p:spPr>
            <a:xfrm>
              <a:off x="5737463" y="2740524"/>
              <a:ext cx="33512" cy="52716"/>
            </a:xfrm>
            <a:custGeom>
              <a:rect b="b" l="l" r="r" t="t"/>
              <a:pathLst>
                <a:path extrusionOk="0" h="1518" w="965">
                  <a:moveTo>
                    <a:pt x="964" y="1"/>
                  </a:moveTo>
                  <a:cubicBezTo>
                    <a:pt x="936" y="52"/>
                    <a:pt x="907" y="103"/>
                    <a:pt x="879" y="154"/>
                  </a:cubicBezTo>
                  <a:cubicBezTo>
                    <a:pt x="748" y="395"/>
                    <a:pt x="598" y="624"/>
                    <a:pt x="447" y="851"/>
                  </a:cubicBezTo>
                  <a:cubicBezTo>
                    <a:pt x="304" y="1077"/>
                    <a:pt x="155" y="1298"/>
                    <a:pt x="1" y="1518"/>
                  </a:cubicBezTo>
                  <a:cubicBezTo>
                    <a:pt x="505" y="1132"/>
                    <a:pt x="843" y="734"/>
                    <a:pt x="949" y="90"/>
                  </a:cubicBezTo>
                  <a:cubicBezTo>
                    <a:pt x="954" y="61"/>
                    <a:pt x="959" y="30"/>
                    <a:pt x="9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59"/>
            <p:cNvSpPr/>
            <p:nvPr/>
          </p:nvSpPr>
          <p:spPr>
            <a:xfrm>
              <a:off x="5746388" y="2758930"/>
              <a:ext cx="21739" cy="34519"/>
            </a:xfrm>
            <a:custGeom>
              <a:rect b="b" l="l" r="r" t="t"/>
              <a:pathLst>
                <a:path extrusionOk="0" h="994" w="626">
                  <a:moveTo>
                    <a:pt x="625" y="1"/>
                  </a:moveTo>
                  <a:lnTo>
                    <a:pt x="625" y="1"/>
                  </a:lnTo>
                  <a:cubicBezTo>
                    <a:pt x="414" y="329"/>
                    <a:pt x="170" y="639"/>
                    <a:pt x="1" y="994"/>
                  </a:cubicBezTo>
                  <a:cubicBezTo>
                    <a:pt x="305" y="707"/>
                    <a:pt x="542" y="421"/>
                    <a:pt x="6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59"/>
            <p:cNvSpPr/>
            <p:nvPr/>
          </p:nvSpPr>
          <p:spPr>
            <a:xfrm>
              <a:off x="5754132" y="2769001"/>
              <a:ext cx="13023" cy="23823"/>
            </a:xfrm>
            <a:custGeom>
              <a:rect b="b" l="l" r="r" t="t"/>
              <a:pathLst>
                <a:path extrusionOk="0" h="686" w="375">
                  <a:moveTo>
                    <a:pt x="374" y="0"/>
                  </a:moveTo>
                  <a:lnTo>
                    <a:pt x="374" y="0"/>
                  </a:lnTo>
                  <a:cubicBezTo>
                    <a:pt x="340" y="55"/>
                    <a:pt x="307" y="107"/>
                    <a:pt x="275" y="160"/>
                  </a:cubicBezTo>
                  <a:cubicBezTo>
                    <a:pt x="167" y="327"/>
                    <a:pt x="87" y="508"/>
                    <a:pt x="0" y="685"/>
                  </a:cubicBezTo>
                  <a:cubicBezTo>
                    <a:pt x="198" y="515"/>
                    <a:pt x="322" y="275"/>
                    <a:pt x="370" y="20"/>
                  </a:cubicBezTo>
                  <a:lnTo>
                    <a:pt x="37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59"/>
            <p:cNvSpPr/>
            <p:nvPr/>
          </p:nvSpPr>
          <p:spPr>
            <a:xfrm>
              <a:off x="5763508" y="2786121"/>
              <a:ext cx="1875" cy="3056"/>
            </a:xfrm>
            <a:custGeom>
              <a:rect b="b" l="l" r="r" t="t"/>
              <a:pathLst>
                <a:path extrusionOk="0" h="88" w="54">
                  <a:moveTo>
                    <a:pt x="54" y="1"/>
                  </a:moveTo>
                  <a:lnTo>
                    <a:pt x="54" y="1"/>
                  </a:lnTo>
                  <a:cubicBezTo>
                    <a:pt x="33" y="26"/>
                    <a:pt x="16" y="56"/>
                    <a:pt x="0" y="87"/>
                  </a:cubicBezTo>
                  <a:cubicBezTo>
                    <a:pt x="27" y="65"/>
                    <a:pt x="45" y="35"/>
                    <a:pt x="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59"/>
            <p:cNvSpPr/>
            <p:nvPr/>
          </p:nvSpPr>
          <p:spPr>
            <a:xfrm>
              <a:off x="5775732" y="2594773"/>
              <a:ext cx="18128" cy="64975"/>
            </a:xfrm>
            <a:custGeom>
              <a:rect b="b" l="l" r="r" t="t"/>
              <a:pathLst>
                <a:path extrusionOk="0" h="1871" w="522">
                  <a:moveTo>
                    <a:pt x="0" y="1"/>
                  </a:moveTo>
                  <a:lnTo>
                    <a:pt x="0" y="1"/>
                  </a:lnTo>
                  <a:cubicBezTo>
                    <a:pt x="21" y="64"/>
                    <a:pt x="42" y="128"/>
                    <a:pt x="61" y="191"/>
                  </a:cubicBezTo>
                  <a:cubicBezTo>
                    <a:pt x="159" y="488"/>
                    <a:pt x="226" y="792"/>
                    <a:pt x="294" y="1097"/>
                  </a:cubicBezTo>
                  <a:cubicBezTo>
                    <a:pt x="351" y="1353"/>
                    <a:pt x="424" y="1611"/>
                    <a:pt x="455" y="1870"/>
                  </a:cubicBezTo>
                  <a:cubicBezTo>
                    <a:pt x="522" y="1519"/>
                    <a:pt x="519" y="1150"/>
                    <a:pt x="439" y="803"/>
                  </a:cubicBezTo>
                  <a:cubicBezTo>
                    <a:pt x="369" y="535"/>
                    <a:pt x="231" y="288"/>
                    <a:pt x="60" y="72"/>
                  </a:cubicBezTo>
                  <a:cubicBezTo>
                    <a:pt x="41" y="47"/>
                    <a:pt x="21" y="25"/>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59"/>
            <p:cNvSpPr/>
            <p:nvPr/>
          </p:nvSpPr>
          <p:spPr>
            <a:xfrm>
              <a:off x="5787713" y="2601267"/>
              <a:ext cx="13023" cy="44521"/>
            </a:xfrm>
            <a:custGeom>
              <a:rect b="b" l="l" r="r" t="t"/>
              <a:pathLst>
                <a:path extrusionOk="0" h="1282" w="375">
                  <a:moveTo>
                    <a:pt x="0" y="0"/>
                  </a:moveTo>
                  <a:lnTo>
                    <a:pt x="0" y="0"/>
                  </a:lnTo>
                  <a:cubicBezTo>
                    <a:pt x="76" y="225"/>
                    <a:pt x="120" y="458"/>
                    <a:pt x="168" y="688"/>
                  </a:cubicBezTo>
                  <a:cubicBezTo>
                    <a:pt x="215" y="888"/>
                    <a:pt x="276" y="1082"/>
                    <a:pt x="319" y="1281"/>
                  </a:cubicBezTo>
                  <a:cubicBezTo>
                    <a:pt x="374" y="826"/>
                    <a:pt x="326" y="34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59"/>
            <p:cNvSpPr/>
            <p:nvPr/>
          </p:nvSpPr>
          <p:spPr>
            <a:xfrm>
              <a:off x="5795527" y="2606615"/>
              <a:ext cx="9168" cy="26810"/>
            </a:xfrm>
            <a:custGeom>
              <a:rect b="b" l="l" r="r" t="t"/>
              <a:pathLst>
                <a:path extrusionOk="0" h="772" w="264">
                  <a:moveTo>
                    <a:pt x="9" y="1"/>
                  </a:moveTo>
                  <a:cubicBezTo>
                    <a:pt x="0" y="1"/>
                    <a:pt x="34" y="126"/>
                    <a:pt x="36" y="147"/>
                  </a:cubicBezTo>
                  <a:cubicBezTo>
                    <a:pt x="75" y="361"/>
                    <a:pt x="167" y="562"/>
                    <a:pt x="230" y="771"/>
                  </a:cubicBezTo>
                  <a:cubicBezTo>
                    <a:pt x="264" y="500"/>
                    <a:pt x="171" y="235"/>
                    <a:pt x="18" y="13"/>
                  </a:cubicBezTo>
                  <a:cubicBezTo>
                    <a:pt x="14" y="5"/>
                    <a:pt x="11"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59"/>
            <p:cNvSpPr/>
            <p:nvPr/>
          </p:nvSpPr>
          <p:spPr>
            <a:xfrm>
              <a:off x="5802993" y="2609983"/>
              <a:ext cx="4758" cy="15176"/>
            </a:xfrm>
            <a:custGeom>
              <a:rect b="b" l="l" r="r" t="t"/>
              <a:pathLst>
                <a:path extrusionOk="0" h="437" w="137">
                  <a:moveTo>
                    <a:pt x="1" y="0"/>
                  </a:moveTo>
                  <a:cubicBezTo>
                    <a:pt x="1" y="0"/>
                    <a:pt x="1" y="3"/>
                    <a:pt x="2" y="11"/>
                  </a:cubicBezTo>
                  <a:cubicBezTo>
                    <a:pt x="24" y="158"/>
                    <a:pt x="71" y="299"/>
                    <a:pt x="131" y="436"/>
                  </a:cubicBezTo>
                  <a:cubicBezTo>
                    <a:pt x="136" y="288"/>
                    <a:pt x="99" y="141"/>
                    <a:pt x="14" y="19"/>
                  </a:cubicBezTo>
                  <a:cubicBezTo>
                    <a:pt x="9" y="14"/>
                    <a:pt x="3"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59"/>
            <p:cNvSpPr/>
            <p:nvPr/>
          </p:nvSpPr>
          <p:spPr>
            <a:xfrm>
              <a:off x="5692595" y="2610886"/>
              <a:ext cx="32123" cy="149571"/>
            </a:xfrm>
            <a:custGeom>
              <a:rect b="b" l="l" r="r" t="t"/>
              <a:pathLst>
                <a:path extrusionOk="0" h="4307" w="925">
                  <a:moveTo>
                    <a:pt x="890" y="0"/>
                  </a:moveTo>
                  <a:lnTo>
                    <a:pt x="890" y="0"/>
                  </a:lnTo>
                  <a:cubicBezTo>
                    <a:pt x="467" y="640"/>
                    <a:pt x="164" y="1371"/>
                    <a:pt x="72" y="2136"/>
                  </a:cubicBezTo>
                  <a:cubicBezTo>
                    <a:pt x="0" y="2682"/>
                    <a:pt x="8" y="3243"/>
                    <a:pt x="147" y="3778"/>
                  </a:cubicBezTo>
                  <a:cubicBezTo>
                    <a:pt x="193" y="3956"/>
                    <a:pt x="246" y="4135"/>
                    <a:pt x="320" y="4306"/>
                  </a:cubicBezTo>
                  <a:cubicBezTo>
                    <a:pt x="318" y="4289"/>
                    <a:pt x="315" y="4272"/>
                    <a:pt x="313" y="4254"/>
                  </a:cubicBezTo>
                  <a:cubicBezTo>
                    <a:pt x="281" y="3968"/>
                    <a:pt x="279" y="3680"/>
                    <a:pt x="274" y="3392"/>
                  </a:cubicBezTo>
                  <a:cubicBezTo>
                    <a:pt x="273" y="3194"/>
                    <a:pt x="279" y="2998"/>
                    <a:pt x="292" y="2803"/>
                  </a:cubicBezTo>
                  <a:cubicBezTo>
                    <a:pt x="298" y="3145"/>
                    <a:pt x="333" y="3484"/>
                    <a:pt x="397" y="3819"/>
                  </a:cubicBezTo>
                  <a:cubicBezTo>
                    <a:pt x="413" y="3905"/>
                    <a:pt x="434" y="3990"/>
                    <a:pt x="457" y="4074"/>
                  </a:cubicBezTo>
                  <a:cubicBezTo>
                    <a:pt x="452" y="3963"/>
                    <a:pt x="451" y="3851"/>
                    <a:pt x="451" y="3739"/>
                  </a:cubicBezTo>
                  <a:cubicBezTo>
                    <a:pt x="448" y="3224"/>
                    <a:pt x="478" y="2710"/>
                    <a:pt x="534" y="2199"/>
                  </a:cubicBezTo>
                  <a:cubicBezTo>
                    <a:pt x="583" y="1544"/>
                    <a:pt x="685" y="956"/>
                    <a:pt x="925" y="238"/>
                  </a:cubicBezTo>
                  <a:lnTo>
                    <a:pt x="925" y="238"/>
                  </a:lnTo>
                  <a:cubicBezTo>
                    <a:pt x="768" y="508"/>
                    <a:pt x="639" y="791"/>
                    <a:pt x="539" y="1085"/>
                  </a:cubicBezTo>
                  <a:cubicBezTo>
                    <a:pt x="632" y="716"/>
                    <a:pt x="751" y="354"/>
                    <a:pt x="8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59"/>
            <p:cNvSpPr/>
            <p:nvPr/>
          </p:nvSpPr>
          <p:spPr>
            <a:xfrm>
              <a:off x="5595844" y="2535389"/>
              <a:ext cx="123456" cy="258546"/>
            </a:xfrm>
            <a:custGeom>
              <a:rect b="b" l="l" r="r" t="t"/>
              <a:pathLst>
                <a:path extrusionOk="0" h="7445" w="3555">
                  <a:moveTo>
                    <a:pt x="501" y="3036"/>
                  </a:moveTo>
                  <a:cubicBezTo>
                    <a:pt x="388" y="3447"/>
                    <a:pt x="321" y="3872"/>
                    <a:pt x="299" y="4296"/>
                  </a:cubicBezTo>
                  <a:cubicBezTo>
                    <a:pt x="300" y="4131"/>
                    <a:pt x="308" y="3965"/>
                    <a:pt x="329" y="3801"/>
                  </a:cubicBezTo>
                  <a:cubicBezTo>
                    <a:pt x="357" y="3574"/>
                    <a:pt x="418" y="3308"/>
                    <a:pt x="501" y="3036"/>
                  </a:cubicBezTo>
                  <a:close/>
                  <a:moveTo>
                    <a:pt x="1309" y="2401"/>
                  </a:moveTo>
                  <a:cubicBezTo>
                    <a:pt x="1081" y="2977"/>
                    <a:pt x="957" y="3599"/>
                    <a:pt x="876" y="4208"/>
                  </a:cubicBezTo>
                  <a:cubicBezTo>
                    <a:pt x="854" y="4376"/>
                    <a:pt x="838" y="4543"/>
                    <a:pt x="824" y="4712"/>
                  </a:cubicBezTo>
                  <a:cubicBezTo>
                    <a:pt x="829" y="4455"/>
                    <a:pt x="845" y="4196"/>
                    <a:pt x="872" y="4016"/>
                  </a:cubicBezTo>
                  <a:cubicBezTo>
                    <a:pt x="922" y="3684"/>
                    <a:pt x="992" y="3358"/>
                    <a:pt x="1085" y="3037"/>
                  </a:cubicBezTo>
                  <a:cubicBezTo>
                    <a:pt x="1145" y="2828"/>
                    <a:pt x="1233" y="2589"/>
                    <a:pt x="1309" y="2401"/>
                  </a:cubicBezTo>
                  <a:close/>
                  <a:moveTo>
                    <a:pt x="2427" y="0"/>
                  </a:moveTo>
                  <a:cubicBezTo>
                    <a:pt x="1537" y="423"/>
                    <a:pt x="931" y="1285"/>
                    <a:pt x="543" y="2153"/>
                  </a:cubicBezTo>
                  <a:cubicBezTo>
                    <a:pt x="223" y="2865"/>
                    <a:pt x="23" y="3641"/>
                    <a:pt x="13" y="4425"/>
                  </a:cubicBezTo>
                  <a:cubicBezTo>
                    <a:pt x="0" y="4967"/>
                    <a:pt x="27" y="5305"/>
                    <a:pt x="147" y="5807"/>
                  </a:cubicBezTo>
                  <a:cubicBezTo>
                    <a:pt x="258" y="6326"/>
                    <a:pt x="449" y="6823"/>
                    <a:pt x="675" y="7302"/>
                  </a:cubicBezTo>
                  <a:cubicBezTo>
                    <a:pt x="684" y="7319"/>
                    <a:pt x="692" y="7338"/>
                    <a:pt x="701" y="7356"/>
                  </a:cubicBezTo>
                  <a:cubicBezTo>
                    <a:pt x="692" y="7326"/>
                    <a:pt x="686" y="7297"/>
                    <a:pt x="679" y="7267"/>
                  </a:cubicBezTo>
                  <a:cubicBezTo>
                    <a:pt x="608" y="6937"/>
                    <a:pt x="546" y="6602"/>
                    <a:pt x="495" y="6278"/>
                  </a:cubicBezTo>
                  <a:lnTo>
                    <a:pt x="495" y="6278"/>
                  </a:lnTo>
                  <a:cubicBezTo>
                    <a:pt x="599" y="6677"/>
                    <a:pt x="748" y="7065"/>
                    <a:pt x="953" y="7428"/>
                  </a:cubicBezTo>
                  <a:cubicBezTo>
                    <a:pt x="783" y="6957"/>
                    <a:pt x="682" y="6511"/>
                    <a:pt x="622" y="6054"/>
                  </a:cubicBezTo>
                  <a:lnTo>
                    <a:pt x="622" y="6054"/>
                  </a:lnTo>
                  <a:cubicBezTo>
                    <a:pt x="705" y="6424"/>
                    <a:pt x="837" y="6780"/>
                    <a:pt x="994" y="7124"/>
                  </a:cubicBezTo>
                  <a:cubicBezTo>
                    <a:pt x="1026" y="7195"/>
                    <a:pt x="1061" y="7266"/>
                    <a:pt x="1096" y="7335"/>
                  </a:cubicBezTo>
                  <a:cubicBezTo>
                    <a:pt x="1088" y="7302"/>
                    <a:pt x="1082" y="7267"/>
                    <a:pt x="1073" y="7233"/>
                  </a:cubicBezTo>
                  <a:cubicBezTo>
                    <a:pt x="986" y="6780"/>
                    <a:pt x="926" y="6422"/>
                    <a:pt x="885" y="6042"/>
                  </a:cubicBezTo>
                  <a:lnTo>
                    <a:pt x="885" y="6042"/>
                  </a:lnTo>
                  <a:cubicBezTo>
                    <a:pt x="988" y="6532"/>
                    <a:pt x="1160" y="7010"/>
                    <a:pt x="1405" y="7444"/>
                  </a:cubicBezTo>
                  <a:cubicBezTo>
                    <a:pt x="1285" y="7134"/>
                    <a:pt x="1209" y="6809"/>
                    <a:pt x="1143" y="6483"/>
                  </a:cubicBezTo>
                  <a:cubicBezTo>
                    <a:pt x="1070" y="6144"/>
                    <a:pt x="1040" y="5799"/>
                    <a:pt x="1039" y="5424"/>
                  </a:cubicBezTo>
                  <a:lnTo>
                    <a:pt x="1039" y="5424"/>
                  </a:lnTo>
                  <a:cubicBezTo>
                    <a:pt x="1053" y="5706"/>
                    <a:pt x="1093" y="5986"/>
                    <a:pt x="1169" y="6262"/>
                  </a:cubicBezTo>
                  <a:cubicBezTo>
                    <a:pt x="1254" y="6589"/>
                    <a:pt x="1367" y="6911"/>
                    <a:pt x="1513" y="7216"/>
                  </a:cubicBezTo>
                  <a:cubicBezTo>
                    <a:pt x="1541" y="7277"/>
                    <a:pt x="1572" y="7338"/>
                    <a:pt x="1603" y="7397"/>
                  </a:cubicBezTo>
                  <a:cubicBezTo>
                    <a:pt x="1592" y="7361"/>
                    <a:pt x="1582" y="7326"/>
                    <a:pt x="1573" y="7290"/>
                  </a:cubicBezTo>
                  <a:cubicBezTo>
                    <a:pt x="1423" y="6720"/>
                    <a:pt x="1352" y="6290"/>
                    <a:pt x="1321" y="5800"/>
                  </a:cubicBezTo>
                  <a:cubicBezTo>
                    <a:pt x="1318" y="5718"/>
                    <a:pt x="1315" y="5632"/>
                    <a:pt x="1314" y="5542"/>
                  </a:cubicBezTo>
                  <a:lnTo>
                    <a:pt x="1314" y="5542"/>
                  </a:lnTo>
                  <a:cubicBezTo>
                    <a:pt x="1388" y="6195"/>
                    <a:pt x="1604" y="6830"/>
                    <a:pt x="1949" y="7390"/>
                  </a:cubicBezTo>
                  <a:cubicBezTo>
                    <a:pt x="1619" y="6592"/>
                    <a:pt x="1496" y="5835"/>
                    <a:pt x="1523" y="4991"/>
                  </a:cubicBezTo>
                  <a:lnTo>
                    <a:pt x="1523" y="4991"/>
                  </a:lnTo>
                  <a:cubicBezTo>
                    <a:pt x="1519" y="5415"/>
                    <a:pt x="1570" y="5838"/>
                    <a:pt x="1700" y="6249"/>
                  </a:cubicBezTo>
                  <a:cubicBezTo>
                    <a:pt x="1815" y="6638"/>
                    <a:pt x="1957" y="6939"/>
                    <a:pt x="2167" y="7299"/>
                  </a:cubicBezTo>
                  <a:cubicBezTo>
                    <a:pt x="2179" y="7321"/>
                    <a:pt x="2193" y="7344"/>
                    <a:pt x="2205" y="7366"/>
                  </a:cubicBezTo>
                  <a:cubicBezTo>
                    <a:pt x="2199" y="7345"/>
                    <a:pt x="2194" y="7325"/>
                    <a:pt x="2188" y="7304"/>
                  </a:cubicBezTo>
                  <a:cubicBezTo>
                    <a:pt x="2014" y="6736"/>
                    <a:pt x="1884" y="6215"/>
                    <a:pt x="1856" y="5688"/>
                  </a:cubicBezTo>
                  <a:cubicBezTo>
                    <a:pt x="1850" y="5575"/>
                    <a:pt x="1846" y="5465"/>
                    <a:pt x="1845" y="5358"/>
                  </a:cubicBezTo>
                  <a:lnTo>
                    <a:pt x="1845" y="5358"/>
                  </a:lnTo>
                  <a:cubicBezTo>
                    <a:pt x="1930" y="6001"/>
                    <a:pt x="2155" y="6622"/>
                    <a:pt x="2419" y="7201"/>
                  </a:cubicBezTo>
                  <a:cubicBezTo>
                    <a:pt x="2257" y="6669"/>
                    <a:pt x="2122" y="6020"/>
                    <a:pt x="2064" y="5548"/>
                  </a:cubicBezTo>
                  <a:cubicBezTo>
                    <a:pt x="2040" y="5350"/>
                    <a:pt x="2033" y="5151"/>
                    <a:pt x="2033" y="4951"/>
                  </a:cubicBezTo>
                  <a:lnTo>
                    <a:pt x="2033" y="4951"/>
                  </a:lnTo>
                  <a:cubicBezTo>
                    <a:pt x="2047" y="5316"/>
                    <a:pt x="2105" y="5678"/>
                    <a:pt x="2215" y="6030"/>
                  </a:cubicBezTo>
                  <a:cubicBezTo>
                    <a:pt x="2311" y="6367"/>
                    <a:pt x="2442" y="6692"/>
                    <a:pt x="2586" y="7014"/>
                  </a:cubicBezTo>
                  <a:cubicBezTo>
                    <a:pt x="2579" y="6979"/>
                    <a:pt x="2572" y="6944"/>
                    <a:pt x="2565" y="6908"/>
                  </a:cubicBezTo>
                  <a:cubicBezTo>
                    <a:pt x="2453" y="6380"/>
                    <a:pt x="2375" y="5944"/>
                    <a:pt x="2334" y="5451"/>
                  </a:cubicBezTo>
                  <a:cubicBezTo>
                    <a:pt x="2332" y="5417"/>
                    <a:pt x="2329" y="5382"/>
                    <a:pt x="2328" y="5347"/>
                  </a:cubicBezTo>
                  <a:lnTo>
                    <a:pt x="2328" y="5347"/>
                  </a:lnTo>
                  <a:cubicBezTo>
                    <a:pt x="2364" y="5593"/>
                    <a:pt x="2419" y="5838"/>
                    <a:pt x="2493" y="6082"/>
                  </a:cubicBezTo>
                  <a:cubicBezTo>
                    <a:pt x="2569" y="6349"/>
                    <a:pt x="2668" y="6610"/>
                    <a:pt x="2778" y="6866"/>
                  </a:cubicBezTo>
                  <a:cubicBezTo>
                    <a:pt x="2771" y="6818"/>
                    <a:pt x="2762" y="6770"/>
                    <a:pt x="2755" y="6721"/>
                  </a:cubicBezTo>
                  <a:cubicBezTo>
                    <a:pt x="2680" y="6212"/>
                    <a:pt x="2627" y="5799"/>
                    <a:pt x="2597" y="5239"/>
                  </a:cubicBezTo>
                  <a:cubicBezTo>
                    <a:pt x="2596" y="5194"/>
                    <a:pt x="2595" y="5150"/>
                    <a:pt x="2595" y="5104"/>
                  </a:cubicBezTo>
                  <a:lnTo>
                    <a:pt x="2595" y="5104"/>
                  </a:lnTo>
                  <a:cubicBezTo>
                    <a:pt x="2646" y="5641"/>
                    <a:pt x="2775" y="6169"/>
                    <a:pt x="2979" y="6669"/>
                  </a:cubicBezTo>
                  <a:cubicBezTo>
                    <a:pt x="2844" y="6023"/>
                    <a:pt x="2772" y="5408"/>
                    <a:pt x="2795" y="4734"/>
                  </a:cubicBezTo>
                  <a:cubicBezTo>
                    <a:pt x="2817" y="4009"/>
                    <a:pt x="2916" y="3483"/>
                    <a:pt x="3167" y="2714"/>
                  </a:cubicBezTo>
                  <a:cubicBezTo>
                    <a:pt x="3265" y="2434"/>
                    <a:pt x="3359" y="2210"/>
                    <a:pt x="3483" y="1954"/>
                  </a:cubicBezTo>
                  <a:cubicBezTo>
                    <a:pt x="3507" y="1908"/>
                    <a:pt x="3530" y="1862"/>
                    <a:pt x="3554" y="1818"/>
                  </a:cubicBezTo>
                  <a:lnTo>
                    <a:pt x="3554" y="1818"/>
                  </a:lnTo>
                  <a:cubicBezTo>
                    <a:pt x="3412" y="1974"/>
                    <a:pt x="3289" y="2149"/>
                    <a:pt x="3177" y="2332"/>
                  </a:cubicBezTo>
                  <a:cubicBezTo>
                    <a:pt x="2929" y="2744"/>
                    <a:pt x="2755" y="3199"/>
                    <a:pt x="2658" y="3672"/>
                  </a:cubicBezTo>
                  <a:cubicBezTo>
                    <a:pt x="2687" y="3474"/>
                    <a:pt x="2725" y="3279"/>
                    <a:pt x="2778" y="3082"/>
                  </a:cubicBezTo>
                  <a:cubicBezTo>
                    <a:pt x="2924" y="2553"/>
                    <a:pt x="3151" y="2119"/>
                    <a:pt x="3456" y="1639"/>
                  </a:cubicBezTo>
                  <a:lnTo>
                    <a:pt x="3456" y="1639"/>
                  </a:lnTo>
                  <a:cubicBezTo>
                    <a:pt x="3055" y="2064"/>
                    <a:pt x="2759" y="2542"/>
                    <a:pt x="2564" y="3054"/>
                  </a:cubicBezTo>
                  <a:cubicBezTo>
                    <a:pt x="2617" y="2878"/>
                    <a:pt x="2680" y="2705"/>
                    <a:pt x="2754" y="2538"/>
                  </a:cubicBezTo>
                  <a:cubicBezTo>
                    <a:pt x="2926" y="2136"/>
                    <a:pt x="3131" y="1743"/>
                    <a:pt x="3411" y="1406"/>
                  </a:cubicBezTo>
                  <a:lnTo>
                    <a:pt x="3411" y="1406"/>
                  </a:lnTo>
                  <a:cubicBezTo>
                    <a:pt x="2948" y="1826"/>
                    <a:pt x="2598" y="2396"/>
                    <a:pt x="2365" y="2991"/>
                  </a:cubicBezTo>
                  <a:cubicBezTo>
                    <a:pt x="2430" y="2791"/>
                    <a:pt x="2500" y="2594"/>
                    <a:pt x="2584" y="2401"/>
                  </a:cubicBezTo>
                  <a:cubicBezTo>
                    <a:pt x="2672" y="2182"/>
                    <a:pt x="2960" y="1597"/>
                    <a:pt x="3229" y="1293"/>
                  </a:cubicBezTo>
                  <a:cubicBezTo>
                    <a:pt x="3241" y="1278"/>
                    <a:pt x="3255" y="1263"/>
                    <a:pt x="3269" y="1249"/>
                  </a:cubicBezTo>
                  <a:lnTo>
                    <a:pt x="3269" y="1249"/>
                  </a:lnTo>
                  <a:cubicBezTo>
                    <a:pt x="2967" y="1458"/>
                    <a:pt x="2751" y="1769"/>
                    <a:pt x="2555" y="2073"/>
                  </a:cubicBezTo>
                  <a:cubicBezTo>
                    <a:pt x="2472" y="2209"/>
                    <a:pt x="2396" y="2349"/>
                    <a:pt x="2327" y="2494"/>
                  </a:cubicBezTo>
                  <a:cubicBezTo>
                    <a:pt x="2507" y="1926"/>
                    <a:pt x="2756" y="1412"/>
                    <a:pt x="3226" y="1001"/>
                  </a:cubicBezTo>
                  <a:lnTo>
                    <a:pt x="3226" y="1001"/>
                  </a:lnTo>
                  <a:cubicBezTo>
                    <a:pt x="2900" y="1192"/>
                    <a:pt x="2643" y="1469"/>
                    <a:pt x="2431" y="1779"/>
                  </a:cubicBezTo>
                  <a:cubicBezTo>
                    <a:pt x="2589" y="1464"/>
                    <a:pt x="2795" y="1120"/>
                    <a:pt x="3014" y="882"/>
                  </a:cubicBezTo>
                  <a:cubicBezTo>
                    <a:pt x="3024" y="866"/>
                    <a:pt x="3068" y="826"/>
                    <a:pt x="3064" y="826"/>
                  </a:cubicBezTo>
                  <a:cubicBezTo>
                    <a:pt x="3062" y="826"/>
                    <a:pt x="3056" y="830"/>
                    <a:pt x="3040" y="842"/>
                  </a:cubicBezTo>
                  <a:cubicBezTo>
                    <a:pt x="2693" y="1083"/>
                    <a:pt x="2437" y="1430"/>
                    <a:pt x="2215" y="1786"/>
                  </a:cubicBezTo>
                  <a:cubicBezTo>
                    <a:pt x="2009" y="2147"/>
                    <a:pt x="1836" y="2526"/>
                    <a:pt x="1695" y="2917"/>
                  </a:cubicBezTo>
                  <a:cubicBezTo>
                    <a:pt x="1750" y="2759"/>
                    <a:pt x="1809" y="2602"/>
                    <a:pt x="1871" y="2446"/>
                  </a:cubicBezTo>
                  <a:cubicBezTo>
                    <a:pt x="1998" y="2133"/>
                    <a:pt x="2143" y="1788"/>
                    <a:pt x="2344" y="1434"/>
                  </a:cubicBezTo>
                  <a:cubicBezTo>
                    <a:pt x="2530" y="1119"/>
                    <a:pt x="2729" y="859"/>
                    <a:pt x="2979" y="592"/>
                  </a:cubicBezTo>
                  <a:lnTo>
                    <a:pt x="2979" y="592"/>
                  </a:lnTo>
                  <a:cubicBezTo>
                    <a:pt x="2528" y="922"/>
                    <a:pt x="2172" y="1367"/>
                    <a:pt x="1908" y="1859"/>
                  </a:cubicBezTo>
                  <a:cubicBezTo>
                    <a:pt x="1554" y="2487"/>
                    <a:pt x="1314" y="3176"/>
                    <a:pt x="1180" y="3884"/>
                  </a:cubicBezTo>
                  <a:cubicBezTo>
                    <a:pt x="1155" y="4001"/>
                    <a:pt x="1133" y="4120"/>
                    <a:pt x="1115" y="4238"/>
                  </a:cubicBezTo>
                  <a:cubicBezTo>
                    <a:pt x="1231" y="3355"/>
                    <a:pt x="1495" y="2478"/>
                    <a:pt x="1882" y="1779"/>
                  </a:cubicBezTo>
                  <a:cubicBezTo>
                    <a:pt x="2148" y="1299"/>
                    <a:pt x="2438" y="897"/>
                    <a:pt x="2783" y="514"/>
                  </a:cubicBezTo>
                  <a:cubicBezTo>
                    <a:pt x="2808" y="486"/>
                    <a:pt x="2833" y="461"/>
                    <a:pt x="2859" y="437"/>
                  </a:cubicBezTo>
                  <a:lnTo>
                    <a:pt x="2859" y="437"/>
                  </a:lnTo>
                  <a:cubicBezTo>
                    <a:pt x="2849" y="443"/>
                    <a:pt x="2839" y="448"/>
                    <a:pt x="2829" y="455"/>
                  </a:cubicBezTo>
                  <a:cubicBezTo>
                    <a:pt x="2476" y="691"/>
                    <a:pt x="2177" y="1004"/>
                    <a:pt x="1916" y="1336"/>
                  </a:cubicBezTo>
                  <a:cubicBezTo>
                    <a:pt x="1697" y="1609"/>
                    <a:pt x="1525" y="1908"/>
                    <a:pt x="1384" y="2224"/>
                  </a:cubicBezTo>
                  <a:lnTo>
                    <a:pt x="1392" y="2204"/>
                  </a:lnTo>
                  <a:cubicBezTo>
                    <a:pt x="1500" y="1930"/>
                    <a:pt x="1823" y="1330"/>
                    <a:pt x="2082" y="996"/>
                  </a:cubicBezTo>
                  <a:cubicBezTo>
                    <a:pt x="2240" y="790"/>
                    <a:pt x="2530" y="491"/>
                    <a:pt x="2772" y="291"/>
                  </a:cubicBezTo>
                  <a:lnTo>
                    <a:pt x="2772" y="291"/>
                  </a:lnTo>
                  <a:cubicBezTo>
                    <a:pt x="1598" y="981"/>
                    <a:pt x="924" y="2277"/>
                    <a:pt x="671" y="3583"/>
                  </a:cubicBezTo>
                  <a:cubicBezTo>
                    <a:pt x="594" y="3926"/>
                    <a:pt x="552" y="4275"/>
                    <a:pt x="530" y="4626"/>
                  </a:cubicBezTo>
                  <a:cubicBezTo>
                    <a:pt x="528" y="4401"/>
                    <a:pt x="536" y="4176"/>
                    <a:pt x="562" y="3952"/>
                  </a:cubicBezTo>
                  <a:cubicBezTo>
                    <a:pt x="598" y="3616"/>
                    <a:pt x="700" y="3129"/>
                    <a:pt x="851" y="2724"/>
                  </a:cubicBezTo>
                  <a:cubicBezTo>
                    <a:pt x="999" y="2359"/>
                    <a:pt x="1251" y="1844"/>
                    <a:pt x="1506" y="1424"/>
                  </a:cubicBezTo>
                  <a:cubicBezTo>
                    <a:pt x="1825" y="922"/>
                    <a:pt x="2116" y="503"/>
                    <a:pt x="2561" y="106"/>
                  </a:cubicBezTo>
                  <a:cubicBezTo>
                    <a:pt x="2577" y="91"/>
                    <a:pt x="2596" y="78"/>
                    <a:pt x="2613" y="63"/>
                  </a:cubicBezTo>
                  <a:lnTo>
                    <a:pt x="2613" y="63"/>
                  </a:lnTo>
                  <a:cubicBezTo>
                    <a:pt x="2600" y="69"/>
                    <a:pt x="2586" y="78"/>
                    <a:pt x="2572" y="84"/>
                  </a:cubicBezTo>
                  <a:cubicBezTo>
                    <a:pt x="2183" y="287"/>
                    <a:pt x="1858" y="591"/>
                    <a:pt x="1576" y="924"/>
                  </a:cubicBezTo>
                  <a:cubicBezTo>
                    <a:pt x="1499" y="1016"/>
                    <a:pt x="1426" y="1111"/>
                    <a:pt x="1356" y="1207"/>
                  </a:cubicBezTo>
                  <a:cubicBezTo>
                    <a:pt x="1639" y="743"/>
                    <a:pt x="1969" y="323"/>
                    <a:pt x="24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59"/>
            <p:cNvSpPr/>
            <p:nvPr/>
          </p:nvSpPr>
          <p:spPr>
            <a:xfrm>
              <a:off x="5586920" y="2653080"/>
              <a:ext cx="30074" cy="140820"/>
            </a:xfrm>
            <a:custGeom>
              <a:rect b="b" l="l" r="r" t="t"/>
              <a:pathLst>
                <a:path extrusionOk="0" h="4055" w="866">
                  <a:moveTo>
                    <a:pt x="217" y="1"/>
                  </a:moveTo>
                  <a:lnTo>
                    <a:pt x="217" y="1"/>
                  </a:lnTo>
                  <a:cubicBezTo>
                    <a:pt x="208" y="32"/>
                    <a:pt x="200" y="62"/>
                    <a:pt x="191" y="93"/>
                  </a:cubicBezTo>
                  <a:cubicBezTo>
                    <a:pt x="146" y="272"/>
                    <a:pt x="114" y="454"/>
                    <a:pt x="87" y="636"/>
                  </a:cubicBezTo>
                  <a:cubicBezTo>
                    <a:pt x="1" y="1338"/>
                    <a:pt x="14" y="2062"/>
                    <a:pt x="202" y="2746"/>
                  </a:cubicBezTo>
                  <a:cubicBezTo>
                    <a:pt x="341" y="3219"/>
                    <a:pt x="583" y="3653"/>
                    <a:pt x="866" y="4054"/>
                  </a:cubicBezTo>
                  <a:cubicBezTo>
                    <a:pt x="691" y="3667"/>
                    <a:pt x="529" y="3269"/>
                    <a:pt x="423" y="2842"/>
                  </a:cubicBezTo>
                  <a:cubicBezTo>
                    <a:pt x="278" y="2202"/>
                    <a:pt x="252" y="1601"/>
                    <a:pt x="212" y="901"/>
                  </a:cubicBezTo>
                  <a:cubicBezTo>
                    <a:pt x="201" y="619"/>
                    <a:pt x="201" y="335"/>
                    <a:pt x="213" y="52"/>
                  </a:cubicBezTo>
                  <a:cubicBezTo>
                    <a:pt x="215" y="36"/>
                    <a:pt x="216" y="17"/>
                    <a:pt x="2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59"/>
            <p:cNvSpPr/>
            <p:nvPr/>
          </p:nvSpPr>
          <p:spPr>
            <a:xfrm>
              <a:off x="5579731" y="2685238"/>
              <a:ext cx="26844" cy="103418"/>
            </a:xfrm>
            <a:custGeom>
              <a:rect b="b" l="l" r="r" t="t"/>
              <a:pathLst>
                <a:path extrusionOk="0" h="2978" w="773">
                  <a:moveTo>
                    <a:pt x="184" y="0"/>
                  </a:moveTo>
                  <a:cubicBezTo>
                    <a:pt x="126" y="212"/>
                    <a:pt x="59" y="621"/>
                    <a:pt x="47" y="745"/>
                  </a:cubicBezTo>
                  <a:cubicBezTo>
                    <a:pt x="16" y="995"/>
                    <a:pt x="1" y="1249"/>
                    <a:pt x="26" y="1499"/>
                  </a:cubicBezTo>
                  <a:cubicBezTo>
                    <a:pt x="71" y="2010"/>
                    <a:pt x="326" y="2475"/>
                    <a:pt x="663" y="2855"/>
                  </a:cubicBezTo>
                  <a:cubicBezTo>
                    <a:pt x="699" y="2896"/>
                    <a:pt x="735" y="2937"/>
                    <a:pt x="772" y="2978"/>
                  </a:cubicBezTo>
                  <a:cubicBezTo>
                    <a:pt x="723" y="2864"/>
                    <a:pt x="685" y="2772"/>
                    <a:pt x="637" y="2651"/>
                  </a:cubicBezTo>
                  <a:cubicBezTo>
                    <a:pt x="555" y="2443"/>
                    <a:pt x="479" y="2232"/>
                    <a:pt x="422" y="2016"/>
                  </a:cubicBezTo>
                  <a:cubicBezTo>
                    <a:pt x="358" y="1758"/>
                    <a:pt x="320" y="1496"/>
                    <a:pt x="284" y="1233"/>
                  </a:cubicBezTo>
                  <a:cubicBezTo>
                    <a:pt x="266" y="1096"/>
                    <a:pt x="174" y="470"/>
                    <a:pt x="1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59"/>
            <p:cNvSpPr/>
            <p:nvPr/>
          </p:nvSpPr>
          <p:spPr>
            <a:xfrm>
              <a:off x="5577161" y="2736287"/>
              <a:ext cx="20906" cy="52751"/>
            </a:xfrm>
            <a:custGeom>
              <a:rect b="b" l="l" r="r" t="t"/>
              <a:pathLst>
                <a:path extrusionOk="0" h="1519" w="602">
                  <a:moveTo>
                    <a:pt x="4" y="0"/>
                  </a:moveTo>
                  <a:cubicBezTo>
                    <a:pt x="1" y="577"/>
                    <a:pt x="96" y="1068"/>
                    <a:pt x="546" y="1467"/>
                  </a:cubicBezTo>
                  <a:cubicBezTo>
                    <a:pt x="564" y="1483"/>
                    <a:pt x="584" y="1499"/>
                    <a:pt x="601" y="1518"/>
                  </a:cubicBezTo>
                  <a:cubicBezTo>
                    <a:pt x="572" y="1457"/>
                    <a:pt x="545" y="1398"/>
                    <a:pt x="517" y="1337"/>
                  </a:cubicBezTo>
                  <a:cubicBezTo>
                    <a:pt x="398" y="1084"/>
                    <a:pt x="410" y="1104"/>
                    <a:pt x="307" y="836"/>
                  </a:cubicBezTo>
                  <a:cubicBezTo>
                    <a:pt x="200" y="560"/>
                    <a:pt x="89" y="284"/>
                    <a:pt x="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59"/>
            <p:cNvSpPr/>
            <p:nvPr/>
          </p:nvSpPr>
          <p:spPr>
            <a:xfrm>
              <a:off x="5577925" y="2765597"/>
              <a:ext cx="15106" cy="29761"/>
            </a:xfrm>
            <a:custGeom>
              <a:rect b="b" l="l" r="r" t="t"/>
              <a:pathLst>
                <a:path extrusionOk="0" h="857" w="435">
                  <a:moveTo>
                    <a:pt x="0" y="0"/>
                  </a:moveTo>
                  <a:lnTo>
                    <a:pt x="0" y="0"/>
                  </a:lnTo>
                  <a:cubicBezTo>
                    <a:pt x="9" y="179"/>
                    <a:pt x="50" y="358"/>
                    <a:pt x="141" y="510"/>
                  </a:cubicBezTo>
                  <a:cubicBezTo>
                    <a:pt x="214" y="636"/>
                    <a:pt x="309" y="746"/>
                    <a:pt x="415" y="842"/>
                  </a:cubicBezTo>
                  <a:cubicBezTo>
                    <a:pt x="426" y="850"/>
                    <a:pt x="432" y="856"/>
                    <a:pt x="433" y="856"/>
                  </a:cubicBezTo>
                  <a:cubicBezTo>
                    <a:pt x="434" y="856"/>
                    <a:pt x="431" y="851"/>
                    <a:pt x="424" y="838"/>
                  </a:cubicBezTo>
                  <a:cubicBezTo>
                    <a:pt x="359" y="705"/>
                    <a:pt x="298" y="571"/>
                    <a:pt x="225" y="442"/>
                  </a:cubicBezTo>
                  <a:cubicBezTo>
                    <a:pt x="141" y="299"/>
                    <a:pt x="58" y="153"/>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59"/>
            <p:cNvSpPr/>
            <p:nvPr/>
          </p:nvSpPr>
          <p:spPr>
            <a:xfrm>
              <a:off x="5596886" y="2529485"/>
              <a:ext cx="76609" cy="112725"/>
            </a:xfrm>
            <a:custGeom>
              <a:rect b="b" l="l" r="r" t="t"/>
              <a:pathLst>
                <a:path extrusionOk="0" h="3246" w="2206">
                  <a:moveTo>
                    <a:pt x="2091" y="0"/>
                  </a:moveTo>
                  <a:cubicBezTo>
                    <a:pt x="1524" y="175"/>
                    <a:pt x="1016" y="547"/>
                    <a:pt x="743" y="1082"/>
                  </a:cubicBezTo>
                  <a:cubicBezTo>
                    <a:pt x="728" y="1108"/>
                    <a:pt x="714" y="1133"/>
                    <a:pt x="702" y="1160"/>
                  </a:cubicBezTo>
                  <a:cubicBezTo>
                    <a:pt x="746" y="1119"/>
                    <a:pt x="791" y="1081"/>
                    <a:pt x="836" y="1041"/>
                  </a:cubicBezTo>
                  <a:cubicBezTo>
                    <a:pt x="1004" y="891"/>
                    <a:pt x="1177" y="749"/>
                    <a:pt x="1349" y="605"/>
                  </a:cubicBezTo>
                  <a:lnTo>
                    <a:pt x="1349" y="605"/>
                  </a:lnTo>
                  <a:cubicBezTo>
                    <a:pt x="1264" y="681"/>
                    <a:pt x="1181" y="761"/>
                    <a:pt x="1100" y="846"/>
                  </a:cubicBezTo>
                  <a:cubicBezTo>
                    <a:pt x="920" y="1039"/>
                    <a:pt x="753" y="1245"/>
                    <a:pt x="614" y="1470"/>
                  </a:cubicBezTo>
                  <a:cubicBezTo>
                    <a:pt x="402" y="1835"/>
                    <a:pt x="242" y="2228"/>
                    <a:pt x="125" y="2633"/>
                  </a:cubicBezTo>
                  <a:cubicBezTo>
                    <a:pt x="68" y="2834"/>
                    <a:pt x="32" y="3040"/>
                    <a:pt x="0" y="3246"/>
                  </a:cubicBezTo>
                  <a:cubicBezTo>
                    <a:pt x="14" y="3205"/>
                    <a:pt x="29" y="3164"/>
                    <a:pt x="45" y="3124"/>
                  </a:cubicBezTo>
                  <a:cubicBezTo>
                    <a:pt x="141" y="2869"/>
                    <a:pt x="198" y="2723"/>
                    <a:pt x="314" y="2489"/>
                  </a:cubicBezTo>
                  <a:cubicBezTo>
                    <a:pt x="507" y="2108"/>
                    <a:pt x="728" y="1742"/>
                    <a:pt x="963" y="1384"/>
                  </a:cubicBezTo>
                  <a:cubicBezTo>
                    <a:pt x="1299" y="888"/>
                    <a:pt x="1653" y="419"/>
                    <a:pt x="2205" y="109"/>
                  </a:cubicBezTo>
                  <a:lnTo>
                    <a:pt x="2205" y="109"/>
                  </a:lnTo>
                  <a:cubicBezTo>
                    <a:pt x="1920" y="195"/>
                    <a:pt x="1683" y="332"/>
                    <a:pt x="1468" y="505"/>
                  </a:cubicBezTo>
                  <a:cubicBezTo>
                    <a:pt x="1676" y="327"/>
                    <a:pt x="1879" y="155"/>
                    <a:pt x="20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59"/>
            <p:cNvSpPr/>
            <p:nvPr/>
          </p:nvSpPr>
          <p:spPr>
            <a:xfrm>
              <a:off x="5637101" y="2526151"/>
              <a:ext cx="23823" cy="17155"/>
            </a:xfrm>
            <a:custGeom>
              <a:rect b="b" l="l" r="r" t="t"/>
              <a:pathLst>
                <a:path extrusionOk="0" h="494" w="686">
                  <a:moveTo>
                    <a:pt x="686" y="1"/>
                  </a:moveTo>
                  <a:lnTo>
                    <a:pt x="686" y="1"/>
                  </a:lnTo>
                  <a:cubicBezTo>
                    <a:pt x="406" y="73"/>
                    <a:pt x="150" y="243"/>
                    <a:pt x="1" y="494"/>
                  </a:cubicBezTo>
                  <a:cubicBezTo>
                    <a:pt x="114" y="417"/>
                    <a:pt x="231" y="349"/>
                    <a:pt x="343" y="271"/>
                  </a:cubicBezTo>
                  <a:cubicBezTo>
                    <a:pt x="450" y="193"/>
                    <a:pt x="559" y="99"/>
                    <a:pt x="6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59"/>
            <p:cNvSpPr/>
            <p:nvPr/>
          </p:nvSpPr>
          <p:spPr>
            <a:xfrm>
              <a:off x="5643595" y="2522296"/>
              <a:ext cx="10349" cy="8161"/>
            </a:xfrm>
            <a:custGeom>
              <a:rect b="b" l="l" r="r" t="t"/>
              <a:pathLst>
                <a:path extrusionOk="0" h="235" w="298">
                  <a:moveTo>
                    <a:pt x="298" y="0"/>
                  </a:moveTo>
                  <a:lnTo>
                    <a:pt x="298" y="0"/>
                  </a:lnTo>
                  <a:cubicBezTo>
                    <a:pt x="176" y="44"/>
                    <a:pt x="67" y="122"/>
                    <a:pt x="0" y="234"/>
                  </a:cubicBezTo>
                  <a:cubicBezTo>
                    <a:pt x="108" y="167"/>
                    <a:pt x="211" y="94"/>
                    <a:pt x="2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59"/>
            <p:cNvSpPr/>
            <p:nvPr/>
          </p:nvSpPr>
          <p:spPr>
            <a:xfrm>
              <a:off x="5774170" y="3026227"/>
              <a:ext cx="153218" cy="193397"/>
            </a:xfrm>
            <a:custGeom>
              <a:rect b="b" l="l" r="r" t="t"/>
              <a:pathLst>
                <a:path extrusionOk="0" h="5569" w="4412">
                  <a:moveTo>
                    <a:pt x="406" y="1"/>
                  </a:moveTo>
                  <a:lnTo>
                    <a:pt x="406" y="1"/>
                  </a:lnTo>
                  <a:cubicBezTo>
                    <a:pt x="436" y="21"/>
                    <a:pt x="464" y="39"/>
                    <a:pt x="492" y="59"/>
                  </a:cubicBezTo>
                  <a:cubicBezTo>
                    <a:pt x="832" y="294"/>
                    <a:pt x="1151" y="592"/>
                    <a:pt x="1461" y="896"/>
                  </a:cubicBezTo>
                  <a:cubicBezTo>
                    <a:pt x="1476" y="908"/>
                    <a:pt x="1488" y="922"/>
                    <a:pt x="1502" y="934"/>
                  </a:cubicBezTo>
                  <a:cubicBezTo>
                    <a:pt x="1364" y="826"/>
                    <a:pt x="1223" y="722"/>
                    <a:pt x="1076" y="624"/>
                  </a:cubicBezTo>
                  <a:cubicBezTo>
                    <a:pt x="781" y="430"/>
                    <a:pt x="466" y="254"/>
                    <a:pt x="119" y="172"/>
                  </a:cubicBezTo>
                  <a:cubicBezTo>
                    <a:pt x="109" y="171"/>
                    <a:pt x="102" y="168"/>
                    <a:pt x="94" y="167"/>
                  </a:cubicBezTo>
                  <a:lnTo>
                    <a:pt x="94" y="167"/>
                  </a:lnTo>
                  <a:cubicBezTo>
                    <a:pt x="114" y="178"/>
                    <a:pt x="135" y="188"/>
                    <a:pt x="156" y="201"/>
                  </a:cubicBezTo>
                  <a:cubicBezTo>
                    <a:pt x="509" y="402"/>
                    <a:pt x="734" y="575"/>
                    <a:pt x="1007" y="811"/>
                  </a:cubicBezTo>
                  <a:cubicBezTo>
                    <a:pt x="698" y="599"/>
                    <a:pt x="355" y="437"/>
                    <a:pt x="0" y="321"/>
                  </a:cubicBezTo>
                  <a:lnTo>
                    <a:pt x="0" y="321"/>
                  </a:lnTo>
                  <a:cubicBezTo>
                    <a:pt x="791" y="717"/>
                    <a:pt x="1472" y="1426"/>
                    <a:pt x="1870" y="1973"/>
                  </a:cubicBezTo>
                  <a:cubicBezTo>
                    <a:pt x="2363" y="2607"/>
                    <a:pt x="2755" y="3313"/>
                    <a:pt x="3079" y="4047"/>
                  </a:cubicBezTo>
                  <a:cubicBezTo>
                    <a:pt x="3219" y="4380"/>
                    <a:pt x="3443" y="4879"/>
                    <a:pt x="3608" y="5454"/>
                  </a:cubicBezTo>
                  <a:cubicBezTo>
                    <a:pt x="3618" y="5492"/>
                    <a:pt x="3628" y="5530"/>
                    <a:pt x="3639" y="5568"/>
                  </a:cubicBezTo>
                  <a:cubicBezTo>
                    <a:pt x="3635" y="5508"/>
                    <a:pt x="3633" y="5446"/>
                    <a:pt x="3630" y="5384"/>
                  </a:cubicBezTo>
                  <a:cubicBezTo>
                    <a:pt x="3616" y="5094"/>
                    <a:pt x="3576" y="4805"/>
                    <a:pt x="3506" y="4522"/>
                  </a:cubicBezTo>
                  <a:cubicBezTo>
                    <a:pt x="3299" y="3655"/>
                    <a:pt x="2831" y="2875"/>
                    <a:pt x="2307" y="2165"/>
                  </a:cubicBezTo>
                  <a:lnTo>
                    <a:pt x="2307" y="2165"/>
                  </a:lnTo>
                  <a:cubicBezTo>
                    <a:pt x="2485" y="2390"/>
                    <a:pt x="2650" y="2623"/>
                    <a:pt x="2803" y="2872"/>
                  </a:cubicBezTo>
                  <a:cubicBezTo>
                    <a:pt x="3337" y="3750"/>
                    <a:pt x="3634" y="4435"/>
                    <a:pt x="3865" y="5436"/>
                  </a:cubicBezTo>
                  <a:cubicBezTo>
                    <a:pt x="3836" y="4965"/>
                    <a:pt x="3768" y="4467"/>
                    <a:pt x="3656" y="4028"/>
                  </a:cubicBezTo>
                  <a:lnTo>
                    <a:pt x="3656" y="4028"/>
                  </a:lnTo>
                  <a:cubicBezTo>
                    <a:pt x="3662" y="4040"/>
                    <a:pt x="3667" y="4053"/>
                    <a:pt x="3673" y="4066"/>
                  </a:cubicBezTo>
                  <a:cubicBezTo>
                    <a:pt x="3811" y="4404"/>
                    <a:pt x="3910" y="4754"/>
                    <a:pt x="3997" y="5106"/>
                  </a:cubicBezTo>
                  <a:cubicBezTo>
                    <a:pt x="3980" y="4750"/>
                    <a:pt x="3938" y="4393"/>
                    <a:pt x="3850" y="4046"/>
                  </a:cubicBezTo>
                  <a:lnTo>
                    <a:pt x="3850" y="4046"/>
                  </a:lnTo>
                  <a:cubicBezTo>
                    <a:pt x="3952" y="4296"/>
                    <a:pt x="4041" y="4553"/>
                    <a:pt x="4113" y="4859"/>
                  </a:cubicBezTo>
                  <a:cubicBezTo>
                    <a:pt x="4158" y="4388"/>
                    <a:pt x="4083" y="3914"/>
                    <a:pt x="3942" y="3463"/>
                  </a:cubicBezTo>
                  <a:lnTo>
                    <a:pt x="3942" y="3463"/>
                  </a:lnTo>
                  <a:cubicBezTo>
                    <a:pt x="4046" y="3714"/>
                    <a:pt x="4179" y="4055"/>
                    <a:pt x="4279" y="4416"/>
                  </a:cubicBezTo>
                  <a:cubicBezTo>
                    <a:pt x="4302" y="4182"/>
                    <a:pt x="4298" y="3963"/>
                    <a:pt x="4269" y="3757"/>
                  </a:cubicBezTo>
                  <a:lnTo>
                    <a:pt x="4269" y="3757"/>
                  </a:lnTo>
                  <a:cubicBezTo>
                    <a:pt x="4314" y="3877"/>
                    <a:pt x="4355" y="3997"/>
                    <a:pt x="4382" y="4121"/>
                  </a:cubicBezTo>
                  <a:cubicBezTo>
                    <a:pt x="4412" y="3966"/>
                    <a:pt x="4403" y="3805"/>
                    <a:pt x="4381" y="3647"/>
                  </a:cubicBezTo>
                  <a:cubicBezTo>
                    <a:pt x="4358" y="3458"/>
                    <a:pt x="4317" y="3271"/>
                    <a:pt x="4240" y="3096"/>
                  </a:cubicBezTo>
                  <a:cubicBezTo>
                    <a:pt x="4161" y="2910"/>
                    <a:pt x="4052" y="2740"/>
                    <a:pt x="3932" y="2578"/>
                  </a:cubicBezTo>
                  <a:cubicBezTo>
                    <a:pt x="3918" y="2562"/>
                    <a:pt x="3840" y="2450"/>
                    <a:pt x="3831" y="2450"/>
                  </a:cubicBezTo>
                  <a:cubicBezTo>
                    <a:pt x="3829" y="2450"/>
                    <a:pt x="3830" y="2454"/>
                    <a:pt x="3834" y="2464"/>
                  </a:cubicBezTo>
                  <a:cubicBezTo>
                    <a:pt x="3869" y="2581"/>
                    <a:pt x="3905" y="2696"/>
                    <a:pt x="3941" y="2812"/>
                  </a:cubicBezTo>
                  <a:cubicBezTo>
                    <a:pt x="3800" y="2568"/>
                    <a:pt x="3623" y="2335"/>
                    <a:pt x="3412" y="2100"/>
                  </a:cubicBezTo>
                  <a:cubicBezTo>
                    <a:pt x="3381" y="2066"/>
                    <a:pt x="3350" y="2031"/>
                    <a:pt x="3319" y="1995"/>
                  </a:cubicBezTo>
                  <a:lnTo>
                    <a:pt x="3319" y="1995"/>
                  </a:lnTo>
                  <a:cubicBezTo>
                    <a:pt x="3356" y="2080"/>
                    <a:pt x="3387" y="2168"/>
                    <a:pt x="3422" y="2253"/>
                  </a:cubicBezTo>
                  <a:cubicBezTo>
                    <a:pt x="3468" y="2360"/>
                    <a:pt x="3509" y="2458"/>
                    <a:pt x="3548" y="2551"/>
                  </a:cubicBezTo>
                  <a:cubicBezTo>
                    <a:pt x="3493" y="2456"/>
                    <a:pt x="3435" y="2361"/>
                    <a:pt x="3375" y="2269"/>
                  </a:cubicBezTo>
                  <a:cubicBezTo>
                    <a:pt x="3332" y="2181"/>
                    <a:pt x="3283" y="2097"/>
                    <a:pt x="3236" y="2013"/>
                  </a:cubicBezTo>
                  <a:cubicBezTo>
                    <a:pt x="3151" y="1869"/>
                    <a:pt x="3056" y="1733"/>
                    <a:pt x="2949" y="1608"/>
                  </a:cubicBezTo>
                  <a:cubicBezTo>
                    <a:pt x="2795" y="1372"/>
                    <a:pt x="2619" y="1181"/>
                    <a:pt x="2347" y="949"/>
                  </a:cubicBezTo>
                  <a:cubicBezTo>
                    <a:pt x="1961" y="631"/>
                    <a:pt x="1495" y="249"/>
                    <a:pt x="900" y="12"/>
                  </a:cubicBezTo>
                  <a:lnTo>
                    <a:pt x="900" y="12"/>
                  </a:lnTo>
                  <a:cubicBezTo>
                    <a:pt x="1338" y="310"/>
                    <a:pt x="1733" y="614"/>
                    <a:pt x="2085" y="1030"/>
                  </a:cubicBezTo>
                  <a:cubicBezTo>
                    <a:pt x="2129" y="1082"/>
                    <a:pt x="2165" y="1126"/>
                    <a:pt x="2196" y="1166"/>
                  </a:cubicBezTo>
                  <a:cubicBezTo>
                    <a:pt x="1910" y="881"/>
                    <a:pt x="1593" y="626"/>
                    <a:pt x="1235" y="397"/>
                  </a:cubicBezTo>
                  <a:cubicBezTo>
                    <a:pt x="1061" y="290"/>
                    <a:pt x="881" y="193"/>
                    <a:pt x="694" y="110"/>
                  </a:cubicBezTo>
                  <a:cubicBezTo>
                    <a:pt x="600" y="69"/>
                    <a:pt x="504" y="32"/>
                    <a:pt x="4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59"/>
            <p:cNvSpPr/>
            <p:nvPr/>
          </p:nvSpPr>
          <p:spPr>
            <a:xfrm>
              <a:off x="5922178" y="3125895"/>
              <a:ext cx="9654" cy="30525"/>
            </a:xfrm>
            <a:custGeom>
              <a:rect b="b" l="l" r="r" t="t"/>
              <a:pathLst>
                <a:path extrusionOk="0" h="879" w="278">
                  <a:moveTo>
                    <a:pt x="1" y="0"/>
                  </a:moveTo>
                  <a:lnTo>
                    <a:pt x="1" y="0"/>
                  </a:lnTo>
                  <a:cubicBezTo>
                    <a:pt x="31" y="168"/>
                    <a:pt x="57" y="336"/>
                    <a:pt x="104" y="500"/>
                  </a:cubicBezTo>
                  <a:cubicBezTo>
                    <a:pt x="140" y="627"/>
                    <a:pt x="187" y="750"/>
                    <a:pt x="217" y="879"/>
                  </a:cubicBezTo>
                  <a:cubicBezTo>
                    <a:pt x="278" y="571"/>
                    <a:pt x="177" y="252"/>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59"/>
            <p:cNvSpPr/>
            <p:nvPr/>
          </p:nvSpPr>
          <p:spPr>
            <a:xfrm>
              <a:off x="5931137" y="3131973"/>
              <a:ext cx="4792" cy="16634"/>
            </a:xfrm>
            <a:custGeom>
              <a:rect b="b" l="l" r="r" t="t"/>
              <a:pathLst>
                <a:path extrusionOk="0" h="479" w="138">
                  <a:moveTo>
                    <a:pt x="4" y="1"/>
                  </a:moveTo>
                  <a:lnTo>
                    <a:pt x="4" y="1"/>
                  </a:lnTo>
                  <a:cubicBezTo>
                    <a:pt x="0" y="1"/>
                    <a:pt x="8" y="34"/>
                    <a:pt x="6" y="48"/>
                  </a:cubicBezTo>
                  <a:cubicBezTo>
                    <a:pt x="16" y="206"/>
                    <a:pt x="70" y="349"/>
                    <a:pt x="129" y="478"/>
                  </a:cubicBezTo>
                  <a:cubicBezTo>
                    <a:pt x="137" y="316"/>
                    <a:pt x="92" y="159"/>
                    <a:pt x="15" y="18"/>
                  </a:cubicBezTo>
                  <a:cubicBezTo>
                    <a:pt x="9" y="5"/>
                    <a:pt x="5" y="1"/>
                    <a:pt x="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59"/>
            <p:cNvSpPr/>
            <p:nvPr/>
          </p:nvSpPr>
          <p:spPr>
            <a:xfrm>
              <a:off x="5942667" y="3142148"/>
              <a:ext cx="1945" cy="5417"/>
            </a:xfrm>
            <a:custGeom>
              <a:rect b="b" l="l" r="r" t="t"/>
              <a:pathLst>
                <a:path extrusionOk="0" h="156" w="56">
                  <a:moveTo>
                    <a:pt x="1" y="1"/>
                  </a:moveTo>
                  <a:lnTo>
                    <a:pt x="1" y="1"/>
                  </a:lnTo>
                  <a:cubicBezTo>
                    <a:pt x="6" y="56"/>
                    <a:pt x="24" y="110"/>
                    <a:pt x="55" y="155"/>
                  </a:cubicBezTo>
                  <a:cubicBezTo>
                    <a:pt x="50" y="100"/>
                    <a:pt x="32" y="47"/>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59"/>
            <p:cNvSpPr/>
            <p:nvPr/>
          </p:nvSpPr>
          <p:spPr>
            <a:xfrm>
              <a:off x="5800528" y="3017511"/>
              <a:ext cx="51362" cy="35283"/>
            </a:xfrm>
            <a:custGeom>
              <a:rect b="b" l="l" r="r" t="t"/>
              <a:pathLst>
                <a:path extrusionOk="0" h="1016" w="1479">
                  <a:moveTo>
                    <a:pt x="222" y="1"/>
                  </a:moveTo>
                  <a:lnTo>
                    <a:pt x="222" y="1"/>
                  </a:lnTo>
                  <a:cubicBezTo>
                    <a:pt x="321" y="72"/>
                    <a:pt x="420" y="145"/>
                    <a:pt x="525" y="212"/>
                  </a:cubicBezTo>
                  <a:cubicBezTo>
                    <a:pt x="364" y="145"/>
                    <a:pt x="191" y="91"/>
                    <a:pt x="0" y="46"/>
                  </a:cubicBezTo>
                  <a:lnTo>
                    <a:pt x="0" y="46"/>
                  </a:lnTo>
                  <a:cubicBezTo>
                    <a:pt x="260" y="202"/>
                    <a:pt x="512" y="371"/>
                    <a:pt x="762" y="545"/>
                  </a:cubicBezTo>
                  <a:cubicBezTo>
                    <a:pt x="1004" y="697"/>
                    <a:pt x="1239" y="860"/>
                    <a:pt x="1479" y="1015"/>
                  </a:cubicBezTo>
                  <a:cubicBezTo>
                    <a:pt x="1306" y="747"/>
                    <a:pt x="1112" y="552"/>
                    <a:pt x="888" y="403"/>
                  </a:cubicBezTo>
                  <a:lnTo>
                    <a:pt x="888" y="403"/>
                  </a:lnTo>
                  <a:cubicBezTo>
                    <a:pt x="939" y="428"/>
                    <a:pt x="991" y="453"/>
                    <a:pt x="1042" y="475"/>
                  </a:cubicBezTo>
                  <a:lnTo>
                    <a:pt x="1007" y="437"/>
                  </a:lnTo>
                  <a:cubicBezTo>
                    <a:pt x="804" y="207"/>
                    <a:pt x="522" y="56"/>
                    <a:pt x="2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59"/>
            <p:cNvSpPr/>
            <p:nvPr/>
          </p:nvSpPr>
          <p:spPr>
            <a:xfrm>
              <a:off x="5808550" y="3012336"/>
              <a:ext cx="24413" cy="14551"/>
            </a:xfrm>
            <a:custGeom>
              <a:rect b="b" l="l" r="r" t="t"/>
              <a:pathLst>
                <a:path extrusionOk="0" h="419" w="703">
                  <a:moveTo>
                    <a:pt x="1" y="0"/>
                  </a:moveTo>
                  <a:lnTo>
                    <a:pt x="1" y="0"/>
                  </a:lnTo>
                  <a:cubicBezTo>
                    <a:pt x="235" y="140"/>
                    <a:pt x="455" y="304"/>
                    <a:pt x="702" y="418"/>
                  </a:cubicBezTo>
                  <a:cubicBezTo>
                    <a:pt x="527" y="194"/>
                    <a:pt x="291" y="25"/>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59"/>
            <p:cNvSpPr/>
            <p:nvPr/>
          </p:nvSpPr>
          <p:spPr>
            <a:xfrm>
              <a:off x="5816780" y="3010878"/>
              <a:ext cx="7814" cy="4167"/>
            </a:xfrm>
            <a:custGeom>
              <a:rect b="b" l="l" r="r" t="t"/>
              <a:pathLst>
                <a:path extrusionOk="0" h="120" w="225">
                  <a:moveTo>
                    <a:pt x="1" y="0"/>
                  </a:moveTo>
                  <a:lnTo>
                    <a:pt x="1" y="0"/>
                  </a:lnTo>
                  <a:cubicBezTo>
                    <a:pt x="68" y="53"/>
                    <a:pt x="142" y="94"/>
                    <a:pt x="224" y="120"/>
                  </a:cubicBezTo>
                  <a:cubicBezTo>
                    <a:pt x="163" y="58"/>
                    <a:pt x="85" y="16"/>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59"/>
            <p:cNvSpPr/>
            <p:nvPr/>
          </p:nvSpPr>
          <p:spPr>
            <a:xfrm>
              <a:off x="5791637" y="3054079"/>
              <a:ext cx="108454" cy="178847"/>
            </a:xfrm>
            <a:custGeom>
              <a:rect b="b" l="l" r="r" t="t"/>
              <a:pathLst>
                <a:path extrusionOk="0" h="5150" w="3123">
                  <a:moveTo>
                    <a:pt x="1" y="0"/>
                  </a:moveTo>
                  <a:lnTo>
                    <a:pt x="1" y="0"/>
                  </a:lnTo>
                  <a:cubicBezTo>
                    <a:pt x="25" y="216"/>
                    <a:pt x="65" y="431"/>
                    <a:pt x="110" y="644"/>
                  </a:cubicBezTo>
                  <a:cubicBezTo>
                    <a:pt x="273" y="1432"/>
                    <a:pt x="639" y="2157"/>
                    <a:pt x="1048" y="2843"/>
                  </a:cubicBezTo>
                  <a:cubicBezTo>
                    <a:pt x="1415" y="3456"/>
                    <a:pt x="1824" y="4052"/>
                    <a:pt x="2342" y="4546"/>
                  </a:cubicBezTo>
                  <a:cubicBezTo>
                    <a:pt x="2579" y="4772"/>
                    <a:pt x="2832" y="4990"/>
                    <a:pt x="3122" y="5149"/>
                  </a:cubicBezTo>
                  <a:cubicBezTo>
                    <a:pt x="2525" y="4626"/>
                    <a:pt x="2191" y="4134"/>
                    <a:pt x="1776" y="3473"/>
                  </a:cubicBezTo>
                  <a:cubicBezTo>
                    <a:pt x="1596" y="3184"/>
                    <a:pt x="1413" y="2897"/>
                    <a:pt x="1247" y="2600"/>
                  </a:cubicBezTo>
                  <a:cubicBezTo>
                    <a:pt x="958" y="2072"/>
                    <a:pt x="700" y="1532"/>
                    <a:pt x="435" y="992"/>
                  </a:cubicBezTo>
                  <a:cubicBezTo>
                    <a:pt x="300" y="713"/>
                    <a:pt x="164" y="399"/>
                    <a:pt x="54" y="136"/>
                  </a:cubicBezTo>
                  <a:cubicBezTo>
                    <a:pt x="36" y="91"/>
                    <a:pt x="17" y="46"/>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59"/>
            <p:cNvSpPr/>
            <p:nvPr/>
          </p:nvSpPr>
          <p:spPr>
            <a:xfrm>
              <a:off x="5776219" y="3047897"/>
              <a:ext cx="116059" cy="198468"/>
            </a:xfrm>
            <a:custGeom>
              <a:rect b="b" l="l" r="r" t="t"/>
              <a:pathLst>
                <a:path extrusionOk="0" h="5715" w="3342">
                  <a:moveTo>
                    <a:pt x="1" y="0"/>
                  </a:moveTo>
                  <a:lnTo>
                    <a:pt x="1" y="0"/>
                  </a:lnTo>
                  <a:cubicBezTo>
                    <a:pt x="8" y="294"/>
                    <a:pt x="46" y="585"/>
                    <a:pt x="103" y="872"/>
                  </a:cubicBezTo>
                  <a:cubicBezTo>
                    <a:pt x="464" y="2596"/>
                    <a:pt x="1629" y="4717"/>
                    <a:pt x="3213" y="5715"/>
                  </a:cubicBezTo>
                  <a:cubicBezTo>
                    <a:pt x="2683" y="5231"/>
                    <a:pt x="2276" y="4734"/>
                    <a:pt x="1902" y="4161"/>
                  </a:cubicBezTo>
                  <a:cubicBezTo>
                    <a:pt x="1861" y="4098"/>
                    <a:pt x="1821" y="4033"/>
                    <a:pt x="1779" y="3970"/>
                  </a:cubicBezTo>
                  <a:lnTo>
                    <a:pt x="1779" y="3970"/>
                  </a:lnTo>
                  <a:cubicBezTo>
                    <a:pt x="2047" y="4342"/>
                    <a:pt x="2345" y="4693"/>
                    <a:pt x="2685" y="5002"/>
                  </a:cubicBezTo>
                  <a:cubicBezTo>
                    <a:pt x="2890" y="5186"/>
                    <a:pt x="3105" y="5359"/>
                    <a:pt x="3342" y="5494"/>
                  </a:cubicBezTo>
                  <a:cubicBezTo>
                    <a:pt x="3332" y="5486"/>
                    <a:pt x="3323" y="5479"/>
                    <a:pt x="3314" y="5470"/>
                  </a:cubicBezTo>
                  <a:cubicBezTo>
                    <a:pt x="3039" y="5211"/>
                    <a:pt x="2797" y="4919"/>
                    <a:pt x="2561" y="4624"/>
                  </a:cubicBezTo>
                  <a:cubicBezTo>
                    <a:pt x="2221" y="4188"/>
                    <a:pt x="1707" y="3474"/>
                    <a:pt x="1360" y="2845"/>
                  </a:cubicBezTo>
                  <a:cubicBezTo>
                    <a:pt x="1028" y="2207"/>
                    <a:pt x="777" y="1653"/>
                    <a:pt x="551" y="1006"/>
                  </a:cubicBezTo>
                  <a:cubicBezTo>
                    <a:pt x="454" y="711"/>
                    <a:pt x="343" y="417"/>
                    <a:pt x="284" y="110"/>
                  </a:cubicBezTo>
                  <a:lnTo>
                    <a:pt x="284" y="110"/>
                  </a:lnTo>
                  <a:cubicBezTo>
                    <a:pt x="309" y="520"/>
                    <a:pt x="378" y="925"/>
                    <a:pt x="484" y="1321"/>
                  </a:cubicBezTo>
                  <a:cubicBezTo>
                    <a:pt x="325" y="939"/>
                    <a:pt x="172" y="553"/>
                    <a:pt x="48" y="159"/>
                  </a:cubicBezTo>
                  <a:cubicBezTo>
                    <a:pt x="32" y="105"/>
                    <a:pt x="16" y="53"/>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59"/>
            <p:cNvSpPr/>
            <p:nvPr/>
          </p:nvSpPr>
          <p:spPr>
            <a:xfrm>
              <a:off x="5750694" y="3043244"/>
              <a:ext cx="131687" cy="231806"/>
            </a:xfrm>
            <a:custGeom>
              <a:rect b="b" l="l" r="r" t="t"/>
              <a:pathLst>
                <a:path extrusionOk="0" h="6675" w="3792">
                  <a:moveTo>
                    <a:pt x="486" y="0"/>
                  </a:moveTo>
                  <a:lnTo>
                    <a:pt x="486" y="0"/>
                  </a:lnTo>
                  <a:cubicBezTo>
                    <a:pt x="493" y="532"/>
                    <a:pt x="562" y="1062"/>
                    <a:pt x="683" y="1579"/>
                  </a:cubicBezTo>
                  <a:cubicBezTo>
                    <a:pt x="679" y="1569"/>
                    <a:pt x="675" y="1558"/>
                    <a:pt x="671" y="1547"/>
                  </a:cubicBezTo>
                  <a:cubicBezTo>
                    <a:pt x="517" y="1115"/>
                    <a:pt x="376" y="678"/>
                    <a:pt x="268" y="232"/>
                  </a:cubicBezTo>
                  <a:cubicBezTo>
                    <a:pt x="260" y="206"/>
                    <a:pt x="247" y="133"/>
                    <a:pt x="243" y="133"/>
                  </a:cubicBezTo>
                  <a:cubicBezTo>
                    <a:pt x="241" y="133"/>
                    <a:pt x="241" y="142"/>
                    <a:pt x="243" y="167"/>
                  </a:cubicBezTo>
                  <a:cubicBezTo>
                    <a:pt x="251" y="498"/>
                    <a:pt x="283" y="829"/>
                    <a:pt x="343" y="1154"/>
                  </a:cubicBezTo>
                  <a:cubicBezTo>
                    <a:pt x="417" y="1535"/>
                    <a:pt x="499" y="1916"/>
                    <a:pt x="628" y="2282"/>
                  </a:cubicBezTo>
                  <a:cubicBezTo>
                    <a:pt x="773" y="2703"/>
                    <a:pt x="964" y="3107"/>
                    <a:pt x="1163" y="3505"/>
                  </a:cubicBezTo>
                  <a:cubicBezTo>
                    <a:pt x="1230" y="3632"/>
                    <a:pt x="1298" y="3760"/>
                    <a:pt x="1368" y="3886"/>
                  </a:cubicBezTo>
                  <a:cubicBezTo>
                    <a:pt x="1186" y="3580"/>
                    <a:pt x="1016" y="3267"/>
                    <a:pt x="866" y="2942"/>
                  </a:cubicBezTo>
                  <a:cubicBezTo>
                    <a:pt x="536" y="2192"/>
                    <a:pt x="150" y="1097"/>
                    <a:pt x="52" y="146"/>
                  </a:cubicBezTo>
                  <a:lnTo>
                    <a:pt x="52" y="146"/>
                  </a:lnTo>
                  <a:cubicBezTo>
                    <a:pt x="1" y="728"/>
                    <a:pt x="66" y="1232"/>
                    <a:pt x="165" y="1763"/>
                  </a:cubicBezTo>
                  <a:cubicBezTo>
                    <a:pt x="325" y="2581"/>
                    <a:pt x="664" y="3349"/>
                    <a:pt x="1070" y="4073"/>
                  </a:cubicBezTo>
                  <a:cubicBezTo>
                    <a:pt x="1349" y="4574"/>
                    <a:pt x="1653" y="5065"/>
                    <a:pt x="2025" y="5506"/>
                  </a:cubicBezTo>
                  <a:cubicBezTo>
                    <a:pt x="2216" y="5727"/>
                    <a:pt x="2432" y="5927"/>
                    <a:pt x="2652" y="6118"/>
                  </a:cubicBezTo>
                  <a:cubicBezTo>
                    <a:pt x="2913" y="6336"/>
                    <a:pt x="3193" y="6532"/>
                    <a:pt x="3503" y="6675"/>
                  </a:cubicBezTo>
                  <a:cubicBezTo>
                    <a:pt x="3479" y="6656"/>
                    <a:pt x="3455" y="6635"/>
                    <a:pt x="3431" y="6617"/>
                  </a:cubicBezTo>
                  <a:cubicBezTo>
                    <a:pt x="2988" y="6228"/>
                    <a:pt x="2687" y="5852"/>
                    <a:pt x="2429" y="5494"/>
                  </a:cubicBezTo>
                  <a:cubicBezTo>
                    <a:pt x="2271" y="5269"/>
                    <a:pt x="2115" y="5042"/>
                    <a:pt x="1960" y="4813"/>
                  </a:cubicBezTo>
                  <a:lnTo>
                    <a:pt x="1960" y="4813"/>
                  </a:lnTo>
                  <a:cubicBezTo>
                    <a:pt x="2435" y="5439"/>
                    <a:pt x="3009" y="5997"/>
                    <a:pt x="3697" y="6385"/>
                  </a:cubicBezTo>
                  <a:cubicBezTo>
                    <a:pt x="3320" y="6071"/>
                    <a:pt x="3009" y="5747"/>
                    <a:pt x="2730" y="5395"/>
                  </a:cubicBezTo>
                  <a:lnTo>
                    <a:pt x="2730" y="5395"/>
                  </a:lnTo>
                  <a:cubicBezTo>
                    <a:pt x="2817" y="5488"/>
                    <a:pt x="2909" y="5578"/>
                    <a:pt x="3004" y="5664"/>
                  </a:cubicBezTo>
                  <a:cubicBezTo>
                    <a:pt x="3222" y="5854"/>
                    <a:pt x="3460" y="6026"/>
                    <a:pt x="3723" y="6144"/>
                  </a:cubicBezTo>
                  <a:cubicBezTo>
                    <a:pt x="3745" y="6154"/>
                    <a:pt x="3769" y="6164"/>
                    <a:pt x="3791" y="6171"/>
                  </a:cubicBezTo>
                  <a:cubicBezTo>
                    <a:pt x="3773" y="6157"/>
                    <a:pt x="3754" y="6143"/>
                    <a:pt x="3737" y="6129"/>
                  </a:cubicBezTo>
                  <a:cubicBezTo>
                    <a:pt x="3423" y="5870"/>
                    <a:pt x="3146" y="5567"/>
                    <a:pt x="2888" y="5253"/>
                  </a:cubicBezTo>
                  <a:cubicBezTo>
                    <a:pt x="2547" y="4813"/>
                    <a:pt x="1983" y="3994"/>
                    <a:pt x="1639" y="3329"/>
                  </a:cubicBezTo>
                  <a:cubicBezTo>
                    <a:pt x="1112" y="2298"/>
                    <a:pt x="706" y="1208"/>
                    <a:pt x="4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59"/>
            <p:cNvSpPr/>
            <p:nvPr/>
          </p:nvSpPr>
          <p:spPr>
            <a:xfrm>
              <a:off x="5741040" y="3063073"/>
              <a:ext cx="128283" cy="219860"/>
            </a:xfrm>
            <a:custGeom>
              <a:rect b="b" l="l" r="r" t="t"/>
              <a:pathLst>
                <a:path extrusionOk="0" h="6331" w="3694">
                  <a:moveTo>
                    <a:pt x="16" y="1"/>
                  </a:moveTo>
                  <a:cubicBezTo>
                    <a:pt x="14" y="47"/>
                    <a:pt x="12" y="93"/>
                    <a:pt x="11" y="140"/>
                  </a:cubicBezTo>
                  <a:cubicBezTo>
                    <a:pt x="1" y="503"/>
                    <a:pt x="25" y="867"/>
                    <a:pt x="71" y="1228"/>
                  </a:cubicBezTo>
                  <a:cubicBezTo>
                    <a:pt x="92" y="1421"/>
                    <a:pt x="156" y="1833"/>
                    <a:pt x="253" y="2124"/>
                  </a:cubicBezTo>
                  <a:cubicBezTo>
                    <a:pt x="413" y="2596"/>
                    <a:pt x="624" y="3049"/>
                    <a:pt x="859" y="3487"/>
                  </a:cubicBezTo>
                  <a:cubicBezTo>
                    <a:pt x="1291" y="4261"/>
                    <a:pt x="1716" y="4832"/>
                    <a:pt x="2373" y="5430"/>
                  </a:cubicBezTo>
                  <a:cubicBezTo>
                    <a:pt x="2776" y="5782"/>
                    <a:pt x="3225" y="6078"/>
                    <a:pt x="3694" y="6330"/>
                  </a:cubicBezTo>
                  <a:cubicBezTo>
                    <a:pt x="3352" y="6058"/>
                    <a:pt x="3009" y="5786"/>
                    <a:pt x="2700" y="5476"/>
                  </a:cubicBezTo>
                  <a:cubicBezTo>
                    <a:pt x="2395" y="5173"/>
                    <a:pt x="2146" y="4842"/>
                    <a:pt x="1984" y="4635"/>
                  </a:cubicBezTo>
                  <a:cubicBezTo>
                    <a:pt x="1763" y="4360"/>
                    <a:pt x="1328" y="3735"/>
                    <a:pt x="1114" y="3293"/>
                  </a:cubicBezTo>
                  <a:cubicBezTo>
                    <a:pt x="903" y="2880"/>
                    <a:pt x="844" y="2735"/>
                    <a:pt x="721" y="2421"/>
                  </a:cubicBezTo>
                  <a:cubicBezTo>
                    <a:pt x="629" y="2187"/>
                    <a:pt x="540" y="1952"/>
                    <a:pt x="469" y="1711"/>
                  </a:cubicBezTo>
                  <a:cubicBezTo>
                    <a:pt x="320" y="1186"/>
                    <a:pt x="171" y="658"/>
                    <a:pt x="46" y="126"/>
                  </a:cubicBezTo>
                  <a:cubicBezTo>
                    <a:pt x="36" y="84"/>
                    <a:pt x="25" y="43"/>
                    <a:pt x="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59"/>
            <p:cNvSpPr/>
            <p:nvPr/>
          </p:nvSpPr>
          <p:spPr>
            <a:xfrm>
              <a:off x="5712598" y="3070123"/>
              <a:ext cx="149676" cy="224965"/>
            </a:xfrm>
            <a:custGeom>
              <a:rect b="b" l="l" r="r" t="t"/>
              <a:pathLst>
                <a:path extrusionOk="0" h="6478" w="4310">
                  <a:moveTo>
                    <a:pt x="593" y="1"/>
                  </a:moveTo>
                  <a:lnTo>
                    <a:pt x="593" y="1"/>
                  </a:lnTo>
                  <a:cubicBezTo>
                    <a:pt x="536" y="472"/>
                    <a:pt x="584" y="951"/>
                    <a:pt x="664" y="1417"/>
                  </a:cubicBezTo>
                  <a:cubicBezTo>
                    <a:pt x="692" y="1590"/>
                    <a:pt x="728" y="1760"/>
                    <a:pt x="771" y="1927"/>
                  </a:cubicBezTo>
                  <a:cubicBezTo>
                    <a:pt x="754" y="1880"/>
                    <a:pt x="737" y="1832"/>
                    <a:pt x="721" y="1781"/>
                  </a:cubicBezTo>
                  <a:cubicBezTo>
                    <a:pt x="567" y="1277"/>
                    <a:pt x="441" y="762"/>
                    <a:pt x="337" y="245"/>
                  </a:cubicBezTo>
                  <a:cubicBezTo>
                    <a:pt x="329" y="207"/>
                    <a:pt x="321" y="168"/>
                    <a:pt x="315" y="129"/>
                  </a:cubicBezTo>
                  <a:cubicBezTo>
                    <a:pt x="311" y="180"/>
                    <a:pt x="309" y="231"/>
                    <a:pt x="306" y="282"/>
                  </a:cubicBezTo>
                  <a:cubicBezTo>
                    <a:pt x="292" y="613"/>
                    <a:pt x="296" y="946"/>
                    <a:pt x="338" y="1276"/>
                  </a:cubicBezTo>
                  <a:cubicBezTo>
                    <a:pt x="361" y="1520"/>
                    <a:pt x="408" y="1760"/>
                    <a:pt x="470" y="1993"/>
                  </a:cubicBezTo>
                  <a:cubicBezTo>
                    <a:pt x="402" y="1786"/>
                    <a:pt x="335" y="1571"/>
                    <a:pt x="270" y="1342"/>
                  </a:cubicBezTo>
                  <a:cubicBezTo>
                    <a:pt x="177" y="1007"/>
                    <a:pt x="108" y="665"/>
                    <a:pt x="53" y="322"/>
                  </a:cubicBezTo>
                  <a:cubicBezTo>
                    <a:pt x="50" y="302"/>
                    <a:pt x="47" y="282"/>
                    <a:pt x="45" y="261"/>
                  </a:cubicBezTo>
                  <a:cubicBezTo>
                    <a:pt x="15" y="507"/>
                    <a:pt x="1" y="755"/>
                    <a:pt x="9" y="1004"/>
                  </a:cubicBezTo>
                  <a:cubicBezTo>
                    <a:pt x="72" y="2785"/>
                    <a:pt x="1078" y="4444"/>
                    <a:pt x="2448" y="5544"/>
                  </a:cubicBezTo>
                  <a:cubicBezTo>
                    <a:pt x="1957" y="4970"/>
                    <a:pt x="1520" y="4316"/>
                    <a:pt x="1168" y="3626"/>
                  </a:cubicBezTo>
                  <a:cubicBezTo>
                    <a:pt x="1093" y="3490"/>
                    <a:pt x="1025" y="3355"/>
                    <a:pt x="962" y="3221"/>
                  </a:cubicBezTo>
                  <a:lnTo>
                    <a:pt x="962" y="3221"/>
                  </a:lnTo>
                  <a:cubicBezTo>
                    <a:pt x="1083" y="3458"/>
                    <a:pt x="1217" y="3691"/>
                    <a:pt x="1358" y="3916"/>
                  </a:cubicBezTo>
                  <a:cubicBezTo>
                    <a:pt x="1807" y="4629"/>
                    <a:pt x="2339" y="5298"/>
                    <a:pt x="2998" y="5828"/>
                  </a:cubicBezTo>
                  <a:cubicBezTo>
                    <a:pt x="3217" y="6003"/>
                    <a:pt x="3447" y="6164"/>
                    <a:pt x="3693" y="6297"/>
                  </a:cubicBezTo>
                  <a:cubicBezTo>
                    <a:pt x="3823" y="6367"/>
                    <a:pt x="3954" y="6439"/>
                    <a:pt x="4099" y="6477"/>
                  </a:cubicBezTo>
                  <a:cubicBezTo>
                    <a:pt x="3888" y="6372"/>
                    <a:pt x="3725" y="6231"/>
                    <a:pt x="3557" y="6095"/>
                  </a:cubicBezTo>
                  <a:cubicBezTo>
                    <a:pt x="3322" y="5898"/>
                    <a:pt x="3110" y="5678"/>
                    <a:pt x="2908" y="5447"/>
                  </a:cubicBezTo>
                  <a:lnTo>
                    <a:pt x="2908" y="5447"/>
                  </a:lnTo>
                  <a:cubicBezTo>
                    <a:pt x="3060" y="5579"/>
                    <a:pt x="3220" y="5704"/>
                    <a:pt x="3384" y="5823"/>
                  </a:cubicBezTo>
                  <a:cubicBezTo>
                    <a:pt x="3653" y="6025"/>
                    <a:pt x="3945" y="6198"/>
                    <a:pt x="4268" y="6295"/>
                  </a:cubicBezTo>
                  <a:cubicBezTo>
                    <a:pt x="4283" y="6298"/>
                    <a:pt x="4295" y="6303"/>
                    <a:pt x="4310" y="6306"/>
                  </a:cubicBezTo>
                  <a:cubicBezTo>
                    <a:pt x="4259" y="6275"/>
                    <a:pt x="4212" y="6245"/>
                    <a:pt x="4162" y="6213"/>
                  </a:cubicBezTo>
                  <a:cubicBezTo>
                    <a:pt x="3825" y="5997"/>
                    <a:pt x="3543" y="5689"/>
                    <a:pt x="3239" y="5396"/>
                  </a:cubicBezTo>
                  <a:cubicBezTo>
                    <a:pt x="2744" y="4914"/>
                    <a:pt x="2337" y="4434"/>
                    <a:pt x="1994" y="3938"/>
                  </a:cubicBezTo>
                  <a:cubicBezTo>
                    <a:pt x="1587" y="3321"/>
                    <a:pt x="1301" y="2722"/>
                    <a:pt x="1077" y="2095"/>
                  </a:cubicBezTo>
                  <a:cubicBezTo>
                    <a:pt x="836" y="1412"/>
                    <a:pt x="623" y="710"/>
                    <a:pt x="5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59"/>
            <p:cNvSpPr/>
            <p:nvPr/>
          </p:nvSpPr>
          <p:spPr>
            <a:xfrm>
              <a:off x="5686552" y="3072797"/>
              <a:ext cx="64211" cy="148981"/>
            </a:xfrm>
            <a:custGeom>
              <a:rect b="b" l="l" r="r" t="t"/>
              <a:pathLst>
                <a:path extrusionOk="0" h="4290" w="1849">
                  <a:moveTo>
                    <a:pt x="510" y="1"/>
                  </a:moveTo>
                  <a:cubicBezTo>
                    <a:pt x="469" y="159"/>
                    <a:pt x="438" y="322"/>
                    <a:pt x="411" y="484"/>
                  </a:cubicBezTo>
                  <a:cubicBezTo>
                    <a:pt x="355" y="824"/>
                    <a:pt x="358" y="1167"/>
                    <a:pt x="409" y="1502"/>
                  </a:cubicBezTo>
                  <a:cubicBezTo>
                    <a:pt x="324" y="1184"/>
                    <a:pt x="250" y="864"/>
                    <a:pt x="209" y="536"/>
                  </a:cubicBezTo>
                  <a:cubicBezTo>
                    <a:pt x="198" y="453"/>
                    <a:pt x="188" y="394"/>
                    <a:pt x="180" y="308"/>
                  </a:cubicBezTo>
                  <a:cubicBezTo>
                    <a:pt x="174" y="340"/>
                    <a:pt x="166" y="374"/>
                    <a:pt x="159" y="407"/>
                  </a:cubicBezTo>
                  <a:cubicBezTo>
                    <a:pt x="0" y="1105"/>
                    <a:pt x="116" y="1848"/>
                    <a:pt x="440" y="2485"/>
                  </a:cubicBezTo>
                  <a:cubicBezTo>
                    <a:pt x="601" y="2796"/>
                    <a:pt x="782" y="3105"/>
                    <a:pt x="1012" y="3373"/>
                  </a:cubicBezTo>
                  <a:cubicBezTo>
                    <a:pt x="874" y="3080"/>
                    <a:pt x="762" y="2754"/>
                    <a:pt x="663" y="2421"/>
                  </a:cubicBezTo>
                  <a:lnTo>
                    <a:pt x="663" y="2421"/>
                  </a:lnTo>
                  <a:cubicBezTo>
                    <a:pt x="756" y="2653"/>
                    <a:pt x="868" y="2877"/>
                    <a:pt x="994" y="3089"/>
                  </a:cubicBezTo>
                  <a:cubicBezTo>
                    <a:pt x="1243" y="3513"/>
                    <a:pt x="1516" y="3927"/>
                    <a:pt x="1849" y="4289"/>
                  </a:cubicBezTo>
                  <a:cubicBezTo>
                    <a:pt x="1485" y="3671"/>
                    <a:pt x="1308" y="3213"/>
                    <a:pt x="1075" y="2616"/>
                  </a:cubicBezTo>
                  <a:cubicBezTo>
                    <a:pt x="854" y="2017"/>
                    <a:pt x="668" y="1404"/>
                    <a:pt x="572" y="772"/>
                  </a:cubicBezTo>
                  <a:cubicBezTo>
                    <a:pt x="550" y="654"/>
                    <a:pt x="528" y="324"/>
                    <a:pt x="512" y="65"/>
                  </a:cubicBezTo>
                  <a:cubicBezTo>
                    <a:pt x="512" y="44"/>
                    <a:pt x="510" y="21"/>
                    <a:pt x="5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59"/>
            <p:cNvSpPr/>
            <p:nvPr/>
          </p:nvSpPr>
          <p:spPr>
            <a:xfrm>
              <a:off x="5679121" y="3087973"/>
              <a:ext cx="17989" cy="71434"/>
            </a:xfrm>
            <a:custGeom>
              <a:rect b="b" l="l" r="r" t="t"/>
              <a:pathLst>
                <a:path extrusionOk="0" h="2057" w="518">
                  <a:moveTo>
                    <a:pt x="146" y="0"/>
                  </a:moveTo>
                  <a:cubicBezTo>
                    <a:pt x="139" y="25"/>
                    <a:pt x="130" y="51"/>
                    <a:pt x="122" y="77"/>
                  </a:cubicBezTo>
                  <a:cubicBezTo>
                    <a:pt x="1" y="546"/>
                    <a:pt x="26" y="1052"/>
                    <a:pt x="206" y="1504"/>
                  </a:cubicBezTo>
                  <a:cubicBezTo>
                    <a:pt x="283" y="1701"/>
                    <a:pt x="373" y="1901"/>
                    <a:pt x="518" y="2056"/>
                  </a:cubicBezTo>
                  <a:cubicBezTo>
                    <a:pt x="399" y="1791"/>
                    <a:pt x="383" y="1489"/>
                    <a:pt x="333" y="1201"/>
                  </a:cubicBezTo>
                  <a:cubicBezTo>
                    <a:pt x="282" y="863"/>
                    <a:pt x="204" y="498"/>
                    <a:pt x="163" y="170"/>
                  </a:cubicBezTo>
                  <a:cubicBezTo>
                    <a:pt x="158" y="133"/>
                    <a:pt x="147" y="68"/>
                    <a:pt x="1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59"/>
            <p:cNvSpPr/>
            <p:nvPr/>
          </p:nvSpPr>
          <p:spPr>
            <a:xfrm>
              <a:off x="5674398" y="3096551"/>
              <a:ext cx="7328" cy="37610"/>
            </a:xfrm>
            <a:custGeom>
              <a:rect b="b" l="l" r="r" t="t"/>
              <a:pathLst>
                <a:path extrusionOk="0" h="1083" w="211">
                  <a:moveTo>
                    <a:pt x="66" y="1"/>
                  </a:moveTo>
                  <a:cubicBezTo>
                    <a:pt x="47" y="77"/>
                    <a:pt x="35" y="155"/>
                    <a:pt x="27" y="233"/>
                  </a:cubicBezTo>
                  <a:cubicBezTo>
                    <a:pt x="1" y="526"/>
                    <a:pt x="44" y="836"/>
                    <a:pt x="211" y="1083"/>
                  </a:cubicBezTo>
                  <a:cubicBezTo>
                    <a:pt x="166" y="908"/>
                    <a:pt x="168" y="749"/>
                    <a:pt x="155" y="562"/>
                  </a:cubicBezTo>
                  <a:cubicBezTo>
                    <a:pt x="142" y="406"/>
                    <a:pt x="107" y="221"/>
                    <a:pt x="70" y="25"/>
                  </a:cubicBezTo>
                  <a:cubicBezTo>
                    <a:pt x="69" y="17"/>
                    <a:pt x="67" y="8"/>
                    <a:pt x="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59"/>
            <p:cNvSpPr/>
            <p:nvPr/>
          </p:nvSpPr>
          <p:spPr>
            <a:xfrm>
              <a:off x="5665785" y="3095474"/>
              <a:ext cx="6737" cy="28928"/>
            </a:xfrm>
            <a:custGeom>
              <a:rect b="b" l="l" r="r" t="t"/>
              <a:pathLst>
                <a:path extrusionOk="0" h="833" w="194">
                  <a:moveTo>
                    <a:pt x="59" y="1"/>
                  </a:moveTo>
                  <a:lnTo>
                    <a:pt x="59" y="1"/>
                  </a:lnTo>
                  <a:cubicBezTo>
                    <a:pt x="1" y="278"/>
                    <a:pt x="23" y="597"/>
                    <a:pt x="193" y="833"/>
                  </a:cubicBezTo>
                  <a:cubicBezTo>
                    <a:pt x="159" y="711"/>
                    <a:pt x="163" y="597"/>
                    <a:pt x="145" y="465"/>
                  </a:cubicBezTo>
                  <a:cubicBezTo>
                    <a:pt x="128" y="309"/>
                    <a:pt x="87" y="155"/>
                    <a:pt x="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59"/>
            <p:cNvSpPr/>
            <p:nvPr/>
          </p:nvSpPr>
          <p:spPr>
            <a:xfrm>
              <a:off x="5660993" y="3101378"/>
              <a:ext cx="938" cy="5626"/>
            </a:xfrm>
            <a:custGeom>
              <a:rect b="b" l="l" r="r" t="t"/>
              <a:pathLst>
                <a:path extrusionOk="0" h="162" w="27">
                  <a:moveTo>
                    <a:pt x="13" y="1"/>
                  </a:moveTo>
                  <a:cubicBezTo>
                    <a:pt x="1" y="53"/>
                    <a:pt x="5" y="110"/>
                    <a:pt x="23" y="161"/>
                  </a:cubicBezTo>
                  <a:cubicBezTo>
                    <a:pt x="26" y="108"/>
                    <a:pt x="23" y="53"/>
                    <a:pt x="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59"/>
            <p:cNvSpPr/>
            <p:nvPr/>
          </p:nvSpPr>
          <p:spPr>
            <a:xfrm>
              <a:off x="6375301" y="2391165"/>
              <a:ext cx="153287" cy="193397"/>
            </a:xfrm>
            <a:custGeom>
              <a:rect b="b" l="l" r="r" t="t"/>
              <a:pathLst>
                <a:path extrusionOk="0" h="5569" w="4414">
                  <a:moveTo>
                    <a:pt x="776" y="0"/>
                  </a:moveTo>
                  <a:lnTo>
                    <a:pt x="776" y="0"/>
                  </a:lnTo>
                  <a:cubicBezTo>
                    <a:pt x="778" y="61"/>
                    <a:pt x="781" y="123"/>
                    <a:pt x="783" y="184"/>
                  </a:cubicBezTo>
                  <a:cubicBezTo>
                    <a:pt x="798" y="476"/>
                    <a:pt x="839" y="764"/>
                    <a:pt x="908" y="1047"/>
                  </a:cubicBezTo>
                  <a:cubicBezTo>
                    <a:pt x="1116" y="1913"/>
                    <a:pt x="1583" y="2693"/>
                    <a:pt x="2107" y="3404"/>
                  </a:cubicBezTo>
                  <a:cubicBezTo>
                    <a:pt x="1930" y="3179"/>
                    <a:pt x="1765" y="2945"/>
                    <a:pt x="1611" y="2696"/>
                  </a:cubicBezTo>
                  <a:cubicBezTo>
                    <a:pt x="1077" y="1820"/>
                    <a:pt x="779" y="1133"/>
                    <a:pt x="550" y="132"/>
                  </a:cubicBezTo>
                  <a:lnTo>
                    <a:pt x="550" y="132"/>
                  </a:lnTo>
                  <a:cubicBezTo>
                    <a:pt x="577" y="605"/>
                    <a:pt x="645" y="1101"/>
                    <a:pt x="758" y="1542"/>
                  </a:cubicBezTo>
                  <a:cubicBezTo>
                    <a:pt x="751" y="1528"/>
                    <a:pt x="746" y="1516"/>
                    <a:pt x="741" y="1503"/>
                  </a:cubicBezTo>
                  <a:cubicBezTo>
                    <a:pt x="603" y="1166"/>
                    <a:pt x="504" y="816"/>
                    <a:pt x="417" y="462"/>
                  </a:cubicBezTo>
                  <a:lnTo>
                    <a:pt x="417" y="462"/>
                  </a:lnTo>
                  <a:cubicBezTo>
                    <a:pt x="433" y="819"/>
                    <a:pt x="475" y="1176"/>
                    <a:pt x="565" y="1522"/>
                  </a:cubicBezTo>
                  <a:cubicBezTo>
                    <a:pt x="463" y="1272"/>
                    <a:pt x="372" y="1017"/>
                    <a:pt x="300" y="710"/>
                  </a:cubicBezTo>
                  <a:lnTo>
                    <a:pt x="300" y="710"/>
                  </a:lnTo>
                  <a:cubicBezTo>
                    <a:pt x="257" y="1181"/>
                    <a:pt x="330" y="1655"/>
                    <a:pt x="472" y="2105"/>
                  </a:cubicBezTo>
                  <a:cubicBezTo>
                    <a:pt x="367" y="1856"/>
                    <a:pt x="235" y="1513"/>
                    <a:pt x="135" y="1152"/>
                  </a:cubicBezTo>
                  <a:lnTo>
                    <a:pt x="135" y="1152"/>
                  </a:lnTo>
                  <a:cubicBezTo>
                    <a:pt x="113" y="1387"/>
                    <a:pt x="117" y="1606"/>
                    <a:pt x="145" y="1812"/>
                  </a:cubicBezTo>
                  <a:cubicBezTo>
                    <a:pt x="100" y="1692"/>
                    <a:pt x="58" y="1573"/>
                    <a:pt x="32" y="1447"/>
                  </a:cubicBezTo>
                  <a:lnTo>
                    <a:pt x="32" y="1447"/>
                  </a:lnTo>
                  <a:cubicBezTo>
                    <a:pt x="1" y="1604"/>
                    <a:pt x="11" y="1764"/>
                    <a:pt x="33" y="1923"/>
                  </a:cubicBezTo>
                  <a:cubicBezTo>
                    <a:pt x="56" y="2110"/>
                    <a:pt x="97" y="2299"/>
                    <a:pt x="175" y="2474"/>
                  </a:cubicBezTo>
                  <a:cubicBezTo>
                    <a:pt x="253" y="2658"/>
                    <a:pt x="362" y="2829"/>
                    <a:pt x="483" y="2991"/>
                  </a:cubicBezTo>
                  <a:cubicBezTo>
                    <a:pt x="496" y="3007"/>
                    <a:pt x="574" y="3118"/>
                    <a:pt x="584" y="3118"/>
                  </a:cubicBezTo>
                  <a:cubicBezTo>
                    <a:pt x="586" y="3118"/>
                    <a:pt x="585" y="3114"/>
                    <a:pt x="580" y="3104"/>
                  </a:cubicBezTo>
                  <a:cubicBezTo>
                    <a:pt x="545" y="2989"/>
                    <a:pt x="509" y="2872"/>
                    <a:pt x="473" y="2757"/>
                  </a:cubicBezTo>
                  <a:lnTo>
                    <a:pt x="473" y="2757"/>
                  </a:lnTo>
                  <a:cubicBezTo>
                    <a:pt x="613" y="3000"/>
                    <a:pt x="792" y="3234"/>
                    <a:pt x="1003" y="3469"/>
                  </a:cubicBezTo>
                  <a:cubicBezTo>
                    <a:pt x="1034" y="3504"/>
                    <a:pt x="1065" y="3538"/>
                    <a:pt x="1095" y="3574"/>
                  </a:cubicBezTo>
                  <a:cubicBezTo>
                    <a:pt x="1057" y="3489"/>
                    <a:pt x="1026" y="3402"/>
                    <a:pt x="992" y="3315"/>
                  </a:cubicBezTo>
                  <a:cubicBezTo>
                    <a:pt x="947" y="3208"/>
                    <a:pt x="906" y="3110"/>
                    <a:pt x="866" y="3017"/>
                  </a:cubicBezTo>
                  <a:lnTo>
                    <a:pt x="866" y="3017"/>
                  </a:lnTo>
                  <a:cubicBezTo>
                    <a:pt x="921" y="3113"/>
                    <a:pt x="979" y="3207"/>
                    <a:pt x="1040" y="3300"/>
                  </a:cubicBezTo>
                  <a:cubicBezTo>
                    <a:pt x="1082" y="3387"/>
                    <a:pt x="1131" y="3473"/>
                    <a:pt x="1179" y="3556"/>
                  </a:cubicBezTo>
                  <a:cubicBezTo>
                    <a:pt x="1262" y="3700"/>
                    <a:pt x="1359" y="3835"/>
                    <a:pt x="1466" y="3962"/>
                  </a:cubicBezTo>
                  <a:cubicBezTo>
                    <a:pt x="1619" y="4197"/>
                    <a:pt x="1796" y="4387"/>
                    <a:pt x="2067" y="4619"/>
                  </a:cubicBezTo>
                  <a:cubicBezTo>
                    <a:pt x="2453" y="4937"/>
                    <a:pt x="2919" y="5319"/>
                    <a:pt x="3513" y="5556"/>
                  </a:cubicBezTo>
                  <a:cubicBezTo>
                    <a:pt x="3076" y="5259"/>
                    <a:pt x="2681" y="4956"/>
                    <a:pt x="2329" y="4540"/>
                  </a:cubicBezTo>
                  <a:cubicBezTo>
                    <a:pt x="2286" y="4487"/>
                    <a:pt x="2250" y="4443"/>
                    <a:pt x="2219" y="4403"/>
                  </a:cubicBezTo>
                  <a:lnTo>
                    <a:pt x="2219" y="4403"/>
                  </a:lnTo>
                  <a:cubicBezTo>
                    <a:pt x="2503" y="4688"/>
                    <a:pt x="2821" y="4942"/>
                    <a:pt x="3179" y="5172"/>
                  </a:cubicBezTo>
                  <a:cubicBezTo>
                    <a:pt x="3353" y="5278"/>
                    <a:pt x="3533" y="5376"/>
                    <a:pt x="3719" y="5458"/>
                  </a:cubicBezTo>
                  <a:cubicBezTo>
                    <a:pt x="3815" y="5499"/>
                    <a:pt x="3910" y="5538"/>
                    <a:pt x="4008" y="5568"/>
                  </a:cubicBezTo>
                  <a:cubicBezTo>
                    <a:pt x="3979" y="5549"/>
                    <a:pt x="3950" y="5529"/>
                    <a:pt x="3922" y="5510"/>
                  </a:cubicBezTo>
                  <a:cubicBezTo>
                    <a:pt x="3582" y="5275"/>
                    <a:pt x="3263" y="4977"/>
                    <a:pt x="2952" y="4673"/>
                  </a:cubicBezTo>
                  <a:cubicBezTo>
                    <a:pt x="2939" y="4660"/>
                    <a:pt x="2925" y="4648"/>
                    <a:pt x="2913" y="4634"/>
                  </a:cubicBezTo>
                  <a:lnTo>
                    <a:pt x="2913" y="4634"/>
                  </a:lnTo>
                  <a:cubicBezTo>
                    <a:pt x="3050" y="4742"/>
                    <a:pt x="3192" y="4848"/>
                    <a:pt x="3337" y="4945"/>
                  </a:cubicBezTo>
                  <a:cubicBezTo>
                    <a:pt x="3634" y="5138"/>
                    <a:pt x="3949" y="5314"/>
                    <a:pt x="4295" y="5396"/>
                  </a:cubicBezTo>
                  <a:cubicBezTo>
                    <a:pt x="4304" y="5398"/>
                    <a:pt x="4312" y="5401"/>
                    <a:pt x="4320" y="5402"/>
                  </a:cubicBezTo>
                  <a:cubicBezTo>
                    <a:pt x="4299" y="5390"/>
                    <a:pt x="4279" y="5380"/>
                    <a:pt x="4258" y="5369"/>
                  </a:cubicBezTo>
                  <a:cubicBezTo>
                    <a:pt x="3905" y="5168"/>
                    <a:pt x="3680" y="4994"/>
                    <a:pt x="3407" y="4757"/>
                  </a:cubicBezTo>
                  <a:lnTo>
                    <a:pt x="3407" y="4757"/>
                  </a:lnTo>
                  <a:cubicBezTo>
                    <a:pt x="3716" y="4969"/>
                    <a:pt x="4058" y="5132"/>
                    <a:pt x="4414" y="5247"/>
                  </a:cubicBezTo>
                  <a:cubicBezTo>
                    <a:pt x="3624" y="4853"/>
                    <a:pt x="2942" y="4143"/>
                    <a:pt x="2543" y="3596"/>
                  </a:cubicBezTo>
                  <a:cubicBezTo>
                    <a:pt x="2051" y="2961"/>
                    <a:pt x="1659" y="2255"/>
                    <a:pt x="1334" y="1522"/>
                  </a:cubicBezTo>
                  <a:cubicBezTo>
                    <a:pt x="1194" y="1188"/>
                    <a:pt x="972" y="689"/>
                    <a:pt x="807" y="115"/>
                  </a:cubicBezTo>
                  <a:cubicBezTo>
                    <a:pt x="797" y="76"/>
                    <a:pt x="786" y="39"/>
                    <a:pt x="7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59"/>
            <p:cNvSpPr/>
            <p:nvPr/>
          </p:nvSpPr>
          <p:spPr>
            <a:xfrm>
              <a:off x="6370960" y="2454369"/>
              <a:ext cx="9620" cy="30525"/>
            </a:xfrm>
            <a:custGeom>
              <a:rect b="b" l="l" r="r" t="t"/>
              <a:pathLst>
                <a:path extrusionOk="0" h="879" w="277">
                  <a:moveTo>
                    <a:pt x="60" y="1"/>
                  </a:moveTo>
                  <a:lnTo>
                    <a:pt x="60" y="1"/>
                  </a:lnTo>
                  <a:cubicBezTo>
                    <a:pt x="0" y="309"/>
                    <a:pt x="100" y="626"/>
                    <a:pt x="276" y="878"/>
                  </a:cubicBezTo>
                  <a:cubicBezTo>
                    <a:pt x="247" y="711"/>
                    <a:pt x="219" y="543"/>
                    <a:pt x="173" y="379"/>
                  </a:cubicBezTo>
                  <a:cubicBezTo>
                    <a:pt x="137" y="252"/>
                    <a:pt x="90" y="130"/>
                    <a:pt x="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59"/>
            <p:cNvSpPr/>
            <p:nvPr/>
          </p:nvSpPr>
          <p:spPr>
            <a:xfrm>
              <a:off x="6366862" y="2462218"/>
              <a:ext cx="4792" cy="16600"/>
            </a:xfrm>
            <a:custGeom>
              <a:rect b="b" l="l" r="r" t="t"/>
              <a:pathLst>
                <a:path extrusionOk="0" h="478" w="138">
                  <a:moveTo>
                    <a:pt x="8" y="0"/>
                  </a:moveTo>
                  <a:cubicBezTo>
                    <a:pt x="1" y="161"/>
                    <a:pt x="46" y="320"/>
                    <a:pt x="123" y="460"/>
                  </a:cubicBezTo>
                  <a:cubicBezTo>
                    <a:pt x="129" y="473"/>
                    <a:pt x="132" y="477"/>
                    <a:pt x="134" y="477"/>
                  </a:cubicBezTo>
                  <a:cubicBezTo>
                    <a:pt x="138" y="477"/>
                    <a:pt x="130" y="444"/>
                    <a:pt x="130" y="430"/>
                  </a:cubicBezTo>
                  <a:cubicBezTo>
                    <a:pt x="120" y="271"/>
                    <a:pt x="68" y="129"/>
                    <a:pt x="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59"/>
            <p:cNvSpPr/>
            <p:nvPr/>
          </p:nvSpPr>
          <p:spPr>
            <a:xfrm>
              <a:off x="6358111" y="2463225"/>
              <a:ext cx="1945" cy="5383"/>
            </a:xfrm>
            <a:custGeom>
              <a:rect b="b" l="l" r="r" t="t"/>
              <a:pathLst>
                <a:path extrusionOk="0" h="155" w="56">
                  <a:moveTo>
                    <a:pt x="0" y="0"/>
                  </a:moveTo>
                  <a:lnTo>
                    <a:pt x="0" y="0"/>
                  </a:lnTo>
                  <a:cubicBezTo>
                    <a:pt x="5" y="56"/>
                    <a:pt x="25" y="108"/>
                    <a:pt x="56" y="155"/>
                  </a:cubicBezTo>
                  <a:cubicBezTo>
                    <a:pt x="51" y="100"/>
                    <a:pt x="32" y="45"/>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59"/>
            <p:cNvSpPr/>
            <p:nvPr/>
          </p:nvSpPr>
          <p:spPr>
            <a:xfrm>
              <a:off x="6450867" y="2557996"/>
              <a:ext cx="51397" cy="35248"/>
            </a:xfrm>
            <a:custGeom>
              <a:rect b="b" l="l" r="r" t="t"/>
              <a:pathLst>
                <a:path extrusionOk="0" h="1015" w="1480">
                  <a:moveTo>
                    <a:pt x="1" y="0"/>
                  </a:moveTo>
                  <a:lnTo>
                    <a:pt x="1" y="0"/>
                  </a:lnTo>
                  <a:cubicBezTo>
                    <a:pt x="173" y="268"/>
                    <a:pt x="367" y="464"/>
                    <a:pt x="591" y="612"/>
                  </a:cubicBezTo>
                  <a:cubicBezTo>
                    <a:pt x="539" y="587"/>
                    <a:pt x="488" y="564"/>
                    <a:pt x="436" y="540"/>
                  </a:cubicBezTo>
                  <a:lnTo>
                    <a:pt x="436" y="540"/>
                  </a:lnTo>
                  <a:lnTo>
                    <a:pt x="471" y="579"/>
                  </a:lnTo>
                  <a:cubicBezTo>
                    <a:pt x="674" y="809"/>
                    <a:pt x="956" y="960"/>
                    <a:pt x="1258" y="1015"/>
                  </a:cubicBezTo>
                  <a:cubicBezTo>
                    <a:pt x="1157" y="945"/>
                    <a:pt x="1058" y="870"/>
                    <a:pt x="954" y="804"/>
                  </a:cubicBezTo>
                  <a:lnTo>
                    <a:pt x="954" y="804"/>
                  </a:lnTo>
                  <a:cubicBezTo>
                    <a:pt x="1115" y="870"/>
                    <a:pt x="1289" y="925"/>
                    <a:pt x="1480" y="970"/>
                  </a:cubicBezTo>
                  <a:cubicBezTo>
                    <a:pt x="1219" y="814"/>
                    <a:pt x="967" y="644"/>
                    <a:pt x="718" y="471"/>
                  </a:cubicBezTo>
                  <a:cubicBezTo>
                    <a:pt x="475" y="318"/>
                    <a:pt x="240" y="157"/>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59"/>
            <p:cNvSpPr/>
            <p:nvPr/>
          </p:nvSpPr>
          <p:spPr>
            <a:xfrm>
              <a:off x="6469829" y="2583868"/>
              <a:ext cx="24379" cy="14551"/>
            </a:xfrm>
            <a:custGeom>
              <a:rect b="b" l="l" r="r" t="t"/>
              <a:pathLst>
                <a:path extrusionOk="0" h="419" w="702">
                  <a:moveTo>
                    <a:pt x="1" y="1"/>
                  </a:moveTo>
                  <a:lnTo>
                    <a:pt x="1" y="1"/>
                  </a:lnTo>
                  <a:cubicBezTo>
                    <a:pt x="176" y="226"/>
                    <a:pt x="410" y="395"/>
                    <a:pt x="702" y="419"/>
                  </a:cubicBezTo>
                  <a:cubicBezTo>
                    <a:pt x="467" y="279"/>
                    <a:pt x="248" y="115"/>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59"/>
            <p:cNvSpPr/>
            <p:nvPr/>
          </p:nvSpPr>
          <p:spPr>
            <a:xfrm>
              <a:off x="6478163" y="2595710"/>
              <a:ext cx="7848" cy="4237"/>
            </a:xfrm>
            <a:custGeom>
              <a:rect b="b" l="l" r="r" t="t"/>
              <a:pathLst>
                <a:path extrusionOk="0" h="122" w="226">
                  <a:moveTo>
                    <a:pt x="1" y="1"/>
                  </a:moveTo>
                  <a:lnTo>
                    <a:pt x="1" y="1"/>
                  </a:lnTo>
                  <a:cubicBezTo>
                    <a:pt x="61" y="63"/>
                    <a:pt x="140" y="106"/>
                    <a:pt x="225" y="121"/>
                  </a:cubicBezTo>
                  <a:cubicBezTo>
                    <a:pt x="158" y="68"/>
                    <a:pt x="83" y="26"/>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59"/>
            <p:cNvSpPr/>
            <p:nvPr/>
          </p:nvSpPr>
          <p:spPr>
            <a:xfrm>
              <a:off x="6402666" y="2377830"/>
              <a:ext cx="108419" cy="178881"/>
            </a:xfrm>
            <a:custGeom>
              <a:rect b="b" l="l" r="r" t="t"/>
              <a:pathLst>
                <a:path extrusionOk="0" h="5151" w="3122">
                  <a:moveTo>
                    <a:pt x="1" y="1"/>
                  </a:moveTo>
                  <a:cubicBezTo>
                    <a:pt x="598" y="525"/>
                    <a:pt x="931" y="1016"/>
                    <a:pt x="1348" y="1679"/>
                  </a:cubicBezTo>
                  <a:cubicBezTo>
                    <a:pt x="1528" y="1967"/>
                    <a:pt x="1710" y="2253"/>
                    <a:pt x="1876" y="2551"/>
                  </a:cubicBezTo>
                  <a:cubicBezTo>
                    <a:pt x="2164" y="3079"/>
                    <a:pt x="2424" y="3620"/>
                    <a:pt x="2687" y="4158"/>
                  </a:cubicBezTo>
                  <a:cubicBezTo>
                    <a:pt x="2822" y="4439"/>
                    <a:pt x="2959" y="4753"/>
                    <a:pt x="3068" y="5015"/>
                  </a:cubicBezTo>
                  <a:cubicBezTo>
                    <a:pt x="3088" y="5060"/>
                    <a:pt x="3105" y="5105"/>
                    <a:pt x="3122" y="5150"/>
                  </a:cubicBezTo>
                  <a:cubicBezTo>
                    <a:pt x="3098" y="4934"/>
                    <a:pt x="3058" y="4720"/>
                    <a:pt x="3013" y="4507"/>
                  </a:cubicBezTo>
                  <a:cubicBezTo>
                    <a:pt x="2851" y="3719"/>
                    <a:pt x="2483" y="2994"/>
                    <a:pt x="2075" y="2308"/>
                  </a:cubicBezTo>
                  <a:cubicBezTo>
                    <a:pt x="1709" y="1695"/>
                    <a:pt x="1299" y="1099"/>
                    <a:pt x="782" y="604"/>
                  </a:cubicBezTo>
                  <a:cubicBezTo>
                    <a:pt x="544" y="378"/>
                    <a:pt x="290" y="16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59"/>
            <p:cNvSpPr/>
            <p:nvPr/>
          </p:nvSpPr>
          <p:spPr>
            <a:xfrm>
              <a:off x="6410479" y="2364425"/>
              <a:ext cx="115990" cy="198502"/>
            </a:xfrm>
            <a:custGeom>
              <a:rect b="b" l="l" r="r" t="t"/>
              <a:pathLst>
                <a:path extrusionOk="0" h="5716" w="3340">
                  <a:moveTo>
                    <a:pt x="129" y="1"/>
                  </a:moveTo>
                  <a:lnTo>
                    <a:pt x="129" y="1"/>
                  </a:lnTo>
                  <a:cubicBezTo>
                    <a:pt x="659" y="485"/>
                    <a:pt x="1066" y="980"/>
                    <a:pt x="1439" y="1555"/>
                  </a:cubicBezTo>
                  <a:cubicBezTo>
                    <a:pt x="1480" y="1618"/>
                    <a:pt x="1520" y="1681"/>
                    <a:pt x="1561" y="1745"/>
                  </a:cubicBezTo>
                  <a:cubicBezTo>
                    <a:pt x="1293" y="1373"/>
                    <a:pt x="996" y="1021"/>
                    <a:pt x="656" y="712"/>
                  </a:cubicBezTo>
                  <a:cubicBezTo>
                    <a:pt x="453" y="528"/>
                    <a:pt x="238" y="356"/>
                    <a:pt x="0" y="220"/>
                  </a:cubicBezTo>
                  <a:lnTo>
                    <a:pt x="0" y="220"/>
                  </a:lnTo>
                  <a:cubicBezTo>
                    <a:pt x="8" y="228"/>
                    <a:pt x="18" y="237"/>
                    <a:pt x="27" y="245"/>
                  </a:cubicBezTo>
                  <a:cubicBezTo>
                    <a:pt x="302" y="504"/>
                    <a:pt x="544" y="796"/>
                    <a:pt x="780" y="1091"/>
                  </a:cubicBezTo>
                  <a:cubicBezTo>
                    <a:pt x="1119" y="1526"/>
                    <a:pt x="1633" y="2241"/>
                    <a:pt x="1980" y="2869"/>
                  </a:cubicBezTo>
                  <a:cubicBezTo>
                    <a:pt x="2313" y="3507"/>
                    <a:pt x="2564" y="4062"/>
                    <a:pt x="2791" y="4708"/>
                  </a:cubicBezTo>
                  <a:cubicBezTo>
                    <a:pt x="2887" y="5005"/>
                    <a:pt x="2998" y="5297"/>
                    <a:pt x="3057" y="5604"/>
                  </a:cubicBezTo>
                  <a:cubicBezTo>
                    <a:pt x="3033" y="5195"/>
                    <a:pt x="2963" y="4790"/>
                    <a:pt x="2858" y="4393"/>
                  </a:cubicBezTo>
                  <a:lnTo>
                    <a:pt x="2858" y="4393"/>
                  </a:lnTo>
                  <a:cubicBezTo>
                    <a:pt x="3015" y="4775"/>
                    <a:pt x="3169" y="5161"/>
                    <a:pt x="3292" y="5557"/>
                  </a:cubicBezTo>
                  <a:cubicBezTo>
                    <a:pt x="3309" y="5609"/>
                    <a:pt x="3324" y="5662"/>
                    <a:pt x="3340" y="5715"/>
                  </a:cubicBezTo>
                  <a:cubicBezTo>
                    <a:pt x="3333" y="5422"/>
                    <a:pt x="3296" y="5129"/>
                    <a:pt x="3239" y="4842"/>
                  </a:cubicBezTo>
                  <a:cubicBezTo>
                    <a:pt x="2876" y="3118"/>
                    <a:pt x="1712" y="999"/>
                    <a:pt x="1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59"/>
            <p:cNvSpPr/>
            <p:nvPr/>
          </p:nvSpPr>
          <p:spPr>
            <a:xfrm>
              <a:off x="6420377" y="2335705"/>
              <a:ext cx="131687" cy="231841"/>
            </a:xfrm>
            <a:custGeom>
              <a:rect b="b" l="l" r="r" t="t"/>
              <a:pathLst>
                <a:path extrusionOk="0" h="6676" w="3792">
                  <a:moveTo>
                    <a:pt x="289" y="1"/>
                  </a:moveTo>
                  <a:lnTo>
                    <a:pt x="289" y="1"/>
                  </a:lnTo>
                  <a:cubicBezTo>
                    <a:pt x="313" y="19"/>
                    <a:pt x="338" y="40"/>
                    <a:pt x="361" y="60"/>
                  </a:cubicBezTo>
                  <a:cubicBezTo>
                    <a:pt x="804" y="448"/>
                    <a:pt x="1105" y="824"/>
                    <a:pt x="1364" y="1182"/>
                  </a:cubicBezTo>
                  <a:cubicBezTo>
                    <a:pt x="1520" y="1407"/>
                    <a:pt x="1678" y="1633"/>
                    <a:pt x="1832" y="1863"/>
                  </a:cubicBezTo>
                  <a:cubicBezTo>
                    <a:pt x="1358" y="1237"/>
                    <a:pt x="783" y="678"/>
                    <a:pt x="96" y="291"/>
                  </a:cubicBezTo>
                  <a:lnTo>
                    <a:pt x="96" y="291"/>
                  </a:lnTo>
                  <a:cubicBezTo>
                    <a:pt x="473" y="605"/>
                    <a:pt x="783" y="930"/>
                    <a:pt x="1062" y="1281"/>
                  </a:cubicBezTo>
                  <a:cubicBezTo>
                    <a:pt x="975" y="1188"/>
                    <a:pt x="884" y="1098"/>
                    <a:pt x="788" y="1012"/>
                  </a:cubicBezTo>
                  <a:cubicBezTo>
                    <a:pt x="571" y="823"/>
                    <a:pt x="333" y="650"/>
                    <a:pt x="68" y="531"/>
                  </a:cubicBezTo>
                  <a:cubicBezTo>
                    <a:pt x="47" y="521"/>
                    <a:pt x="24" y="513"/>
                    <a:pt x="0" y="504"/>
                  </a:cubicBezTo>
                  <a:lnTo>
                    <a:pt x="0" y="504"/>
                  </a:lnTo>
                  <a:cubicBezTo>
                    <a:pt x="20" y="519"/>
                    <a:pt x="37" y="532"/>
                    <a:pt x="56" y="547"/>
                  </a:cubicBezTo>
                  <a:cubicBezTo>
                    <a:pt x="370" y="805"/>
                    <a:pt x="647" y="1108"/>
                    <a:pt x="904" y="1422"/>
                  </a:cubicBezTo>
                  <a:cubicBezTo>
                    <a:pt x="1245" y="1863"/>
                    <a:pt x="1809" y="2681"/>
                    <a:pt x="2153" y="3347"/>
                  </a:cubicBezTo>
                  <a:cubicBezTo>
                    <a:pt x="2681" y="4378"/>
                    <a:pt x="3086" y="5467"/>
                    <a:pt x="3306" y="6675"/>
                  </a:cubicBezTo>
                  <a:cubicBezTo>
                    <a:pt x="3300" y="6144"/>
                    <a:pt x="3230" y="5613"/>
                    <a:pt x="3109" y="5096"/>
                  </a:cubicBezTo>
                  <a:lnTo>
                    <a:pt x="3109" y="5096"/>
                  </a:lnTo>
                  <a:cubicBezTo>
                    <a:pt x="3113" y="5107"/>
                    <a:pt x="3117" y="5117"/>
                    <a:pt x="3121" y="5128"/>
                  </a:cubicBezTo>
                  <a:cubicBezTo>
                    <a:pt x="3275" y="5560"/>
                    <a:pt x="3415" y="5998"/>
                    <a:pt x="3523" y="6443"/>
                  </a:cubicBezTo>
                  <a:cubicBezTo>
                    <a:pt x="3532" y="6469"/>
                    <a:pt x="3546" y="6543"/>
                    <a:pt x="3550" y="6543"/>
                  </a:cubicBezTo>
                  <a:cubicBezTo>
                    <a:pt x="3551" y="6543"/>
                    <a:pt x="3551" y="6533"/>
                    <a:pt x="3549" y="6508"/>
                  </a:cubicBezTo>
                  <a:cubicBezTo>
                    <a:pt x="3542" y="6178"/>
                    <a:pt x="3510" y="5846"/>
                    <a:pt x="3449" y="5523"/>
                  </a:cubicBezTo>
                  <a:cubicBezTo>
                    <a:pt x="3376" y="5142"/>
                    <a:pt x="3294" y="4761"/>
                    <a:pt x="3165" y="4393"/>
                  </a:cubicBezTo>
                  <a:cubicBezTo>
                    <a:pt x="3019" y="3973"/>
                    <a:pt x="2827" y="3568"/>
                    <a:pt x="2629" y="3171"/>
                  </a:cubicBezTo>
                  <a:cubicBezTo>
                    <a:pt x="2563" y="3043"/>
                    <a:pt x="2494" y="2915"/>
                    <a:pt x="2425" y="2790"/>
                  </a:cubicBezTo>
                  <a:lnTo>
                    <a:pt x="2425" y="2790"/>
                  </a:lnTo>
                  <a:cubicBezTo>
                    <a:pt x="2606" y="3095"/>
                    <a:pt x="2776" y="3409"/>
                    <a:pt x="2926" y="3733"/>
                  </a:cubicBezTo>
                  <a:cubicBezTo>
                    <a:pt x="3256" y="4484"/>
                    <a:pt x="3642" y="5579"/>
                    <a:pt x="3740" y="6529"/>
                  </a:cubicBezTo>
                  <a:cubicBezTo>
                    <a:pt x="3791" y="5947"/>
                    <a:pt x="3726" y="5444"/>
                    <a:pt x="3626" y="4912"/>
                  </a:cubicBezTo>
                  <a:cubicBezTo>
                    <a:pt x="3467" y="4094"/>
                    <a:pt x="3129" y="3326"/>
                    <a:pt x="2723" y="2603"/>
                  </a:cubicBezTo>
                  <a:cubicBezTo>
                    <a:pt x="2444" y="2102"/>
                    <a:pt x="2138" y="1610"/>
                    <a:pt x="1766" y="1170"/>
                  </a:cubicBezTo>
                  <a:cubicBezTo>
                    <a:pt x="1576" y="948"/>
                    <a:pt x="1360" y="749"/>
                    <a:pt x="1139" y="557"/>
                  </a:cubicBezTo>
                  <a:cubicBezTo>
                    <a:pt x="880" y="340"/>
                    <a:pt x="599" y="143"/>
                    <a:pt x="2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59"/>
            <p:cNvSpPr/>
            <p:nvPr/>
          </p:nvSpPr>
          <p:spPr>
            <a:xfrm>
              <a:off x="6433434" y="2327857"/>
              <a:ext cx="128283" cy="219860"/>
            </a:xfrm>
            <a:custGeom>
              <a:rect b="b" l="l" r="r" t="t"/>
              <a:pathLst>
                <a:path extrusionOk="0" h="6331" w="3694">
                  <a:moveTo>
                    <a:pt x="0" y="0"/>
                  </a:moveTo>
                  <a:lnTo>
                    <a:pt x="0" y="0"/>
                  </a:lnTo>
                  <a:cubicBezTo>
                    <a:pt x="342" y="272"/>
                    <a:pt x="685" y="544"/>
                    <a:pt x="994" y="854"/>
                  </a:cubicBezTo>
                  <a:cubicBezTo>
                    <a:pt x="1299" y="1158"/>
                    <a:pt x="1549" y="1488"/>
                    <a:pt x="1710" y="1696"/>
                  </a:cubicBezTo>
                  <a:cubicBezTo>
                    <a:pt x="1931" y="1970"/>
                    <a:pt x="2366" y="2595"/>
                    <a:pt x="2580" y="3037"/>
                  </a:cubicBezTo>
                  <a:cubicBezTo>
                    <a:pt x="2791" y="3450"/>
                    <a:pt x="2850" y="3596"/>
                    <a:pt x="2972" y="3911"/>
                  </a:cubicBezTo>
                  <a:cubicBezTo>
                    <a:pt x="3065" y="4143"/>
                    <a:pt x="3154" y="4379"/>
                    <a:pt x="3225" y="4619"/>
                  </a:cubicBezTo>
                  <a:cubicBezTo>
                    <a:pt x="3374" y="5144"/>
                    <a:pt x="3522" y="5673"/>
                    <a:pt x="3648" y="6204"/>
                  </a:cubicBezTo>
                  <a:cubicBezTo>
                    <a:pt x="3658" y="6246"/>
                    <a:pt x="3668" y="6287"/>
                    <a:pt x="3678" y="6331"/>
                  </a:cubicBezTo>
                  <a:cubicBezTo>
                    <a:pt x="3681" y="6283"/>
                    <a:pt x="3682" y="6238"/>
                    <a:pt x="3683" y="6192"/>
                  </a:cubicBezTo>
                  <a:cubicBezTo>
                    <a:pt x="3693" y="5827"/>
                    <a:pt x="3668" y="5464"/>
                    <a:pt x="3624" y="5102"/>
                  </a:cubicBezTo>
                  <a:cubicBezTo>
                    <a:pt x="3603" y="4911"/>
                    <a:pt x="3538" y="4499"/>
                    <a:pt x="3441" y="4206"/>
                  </a:cubicBezTo>
                  <a:cubicBezTo>
                    <a:pt x="3280" y="3734"/>
                    <a:pt x="3070" y="3282"/>
                    <a:pt x="2835" y="2845"/>
                  </a:cubicBezTo>
                  <a:cubicBezTo>
                    <a:pt x="2404" y="2069"/>
                    <a:pt x="1977" y="1499"/>
                    <a:pt x="1321" y="900"/>
                  </a:cubicBezTo>
                  <a:cubicBezTo>
                    <a:pt x="918" y="549"/>
                    <a:pt x="469" y="253"/>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59"/>
            <p:cNvSpPr/>
            <p:nvPr/>
          </p:nvSpPr>
          <p:spPr>
            <a:xfrm>
              <a:off x="6440519" y="2315702"/>
              <a:ext cx="149606" cy="224930"/>
            </a:xfrm>
            <a:custGeom>
              <a:rect b="b" l="l" r="r" t="t"/>
              <a:pathLst>
                <a:path extrusionOk="0" h="6477" w="4308">
                  <a:moveTo>
                    <a:pt x="211" y="0"/>
                  </a:moveTo>
                  <a:lnTo>
                    <a:pt x="211" y="0"/>
                  </a:lnTo>
                  <a:cubicBezTo>
                    <a:pt x="420" y="106"/>
                    <a:pt x="584" y="246"/>
                    <a:pt x="753" y="382"/>
                  </a:cubicBezTo>
                  <a:cubicBezTo>
                    <a:pt x="987" y="580"/>
                    <a:pt x="1200" y="799"/>
                    <a:pt x="1402" y="1030"/>
                  </a:cubicBezTo>
                  <a:cubicBezTo>
                    <a:pt x="1248" y="899"/>
                    <a:pt x="1089" y="775"/>
                    <a:pt x="925" y="654"/>
                  </a:cubicBezTo>
                  <a:cubicBezTo>
                    <a:pt x="656" y="452"/>
                    <a:pt x="364" y="280"/>
                    <a:pt x="41" y="183"/>
                  </a:cubicBezTo>
                  <a:cubicBezTo>
                    <a:pt x="27" y="179"/>
                    <a:pt x="13" y="174"/>
                    <a:pt x="0" y="171"/>
                  </a:cubicBezTo>
                  <a:lnTo>
                    <a:pt x="0" y="171"/>
                  </a:lnTo>
                  <a:cubicBezTo>
                    <a:pt x="50" y="202"/>
                    <a:pt x="98" y="233"/>
                    <a:pt x="146" y="266"/>
                  </a:cubicBezTo>
                  <a:cubicBezTo>
                    <a:pt x="485" y="480"/>
                    <a:pt x="765" y="788"/>
                    <a:pt x="1071" y="1081"/>
                  </a:cubicBezTo>
                  <a:cubicBezTo>
                    <a:pt x="1565" y="1563"/>
                    <a:pt x="1972" y="2043"/>
                    <a:pt x="2315" y="2540"/>
                  </a:cubicBezTo>
                  <a:cubicBezTo>
                    <a:pt x="2722" y="3157"/>
                    <a:pt x="3008" y="3756"/>
                    <a:pt x="3232" y="4382"/>
                  </a:cubicBezTo>
                  <a:cubicBezTo>
                    <a:pt x="3473" y="5065"/>
                    <a:pt x="3687" y="5767"/>
                    <a:pt x="3716" y="6477"/>
                  </a:cubicBezTo>
                  <a:cubicBezTo>
                    <a:pt x="3772" y="6005"/>
                    <a:pt x="3725" y="5526"/>
                    <a:pt x="3646" y="5061"/>
                  </a:cubicBezTo>
                  <a:cubicBezTo>
                    <a:pt x="3617" y="4889"/>
                    <a:pt x="3581" y="4718"/>
                    <a:pt x="3539" y="4550"/>
                  </a:cubicBezTo>
                  <a:lnTo>
                    <a:pt x="3539" y="4550"/>
                  </a:lnTo>
                  <a:cubicBezTo>
                    <a:pt x="3555" y="4597"/>
                    <a:pt x="3572" y="4646"/>
                    <a:pt x="3589" y="4696"/>
                  </a:cubicBezTo>
                  <a:cubicBezTo>
                    <a:pt x="3741" y="5201"/>
                    <a:pt x="3868" y="5716"/>
                    <a:pt x="3972" y="6234"/>
                  </a:cubicBezTo>
                  <a:cubicBezTo>
                    <a:pt x="3980" y="6271"/>
                    <a:pt x="3988" y="6310"/>
                    <a:pt x="3994" y="6348"/>
                  </a:cubicBezTo>
                  <a:cubicBezTo>
                    <a:pt x="3998" y="6298"/>
                    <a:pt x="4001" y="6246"/>
                    <a:pt x="4003" y="6196"/>
                  </a:cubicBezTo>
                  <a:cubicBezTo>
                    <a:pt x="4017" y="5864"/>
                    <a:pt x="4012" y="5532"/>
                    <a:pt x="3971" y="5203"/>
                  </a:cubicBezTo>
                  <a:cubicBezTo>
                    <a:pt x="3947" y="4958"/>
                    <a:pt x="3901" y="4718"/>
                    <a:pt x="3838" y="4484"/>
                  </a:cubicBezTo>
                  <a:lnTo>
                    <a:pt x="3838" y="4484"/>
                  </a:lnTo>
                  <a:cubicBezTo>
                    <a:pt x="3906" y="4691"/>
                    <a:pt x="3973" y="4906"/>
                    <a:pt x="4039" y="5135"/>
                  </a:cubicBezTo>
                  <a:cubicBezTo>
                    <a:pt x="4132" y="5472"/>
                    <a:pt x="4202" y="5813"/>
                    <a:pt x="4255" y="6156"/>
                  </a:cubicBezTo>
                  <a:cubicBezTo>
                    <a:pt x="4259" y="6176"/>
                    <a:pt x="4262" y="6196"/>
                    <a:pt x="4265" y="6216"/>
                  </a:cubicBezTo>
                  <a:cubicBezTo>
                    <a:pt x="4295" y="5971"/>
                    <a:pt x="4308" y="5723"/>
                    <a:pt x="4301" y="5474"/>
                  </a:cubicBezTo>
                  <a:cubicBezTo>
                    <a:pt x="4238" y="3692"/>
                    <a:pt x="3231" y="2033"/>
                    <a:pt x="1861" y="934"/>
                  </a:cubicBezTo>
                  <a:lnTo>
                    <a:pt x="1861" y="934"/>
                  </a:lnTo>
                  <a:cubicBezTo>
                    <a:pt x="2351" y="1508"/>
                    <a:pt x="2789" y="2162"/>
                    <a:pt x="3142" y="2852"/>
                  </a:cubicBezTo>
                  <a:cubicBezTo>
                    <a:pt x="3215" y="2989"/>
                    <a:pt x="3283" y="3124"/>
                    <a:pt x="3348" y="3257"/>
                  </a:cubicBezTo>
                  <a:cubicBezTo>
                    <a:pt x="3226" y="3021"/>
                    <a:pt x="3092" y="2788"/>
                    <a:pt x="2952" y="2562"/>
                  </a:cubicBezTo>
                  <a:cubicBezTo>
                    <a:pt x="2503" y="1849"/>
                    <a:pt x="1970" y="1179"/>
                    <a:pt x="1311" y="649"/>
                  </a:cubicBezTo>
                  <a:cubicBezTo>
                    <a:pt x="1093" y="476"/>
                    <a:pt x="862" y="313"/>
                    <a:pt x="616" y="180"/>
                  </a:cubicBezTo>
                  <a:cubicBezTo>
                    <a:pt x="486" y="111"/>
                    <a:pt x="355" y="39"/>
                    <a:pt x="2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59"/>
            <p:cNvSpPr/>
            <p:nvPr/>
          </p:nvSpPr>
          <p:spPr>
            <a:xfrm>
              <a:off x="6551994" y="2389012"/>
              <a:ext cx="64211" cy="148946"/>
            </a:xfrm>
            <a:custGeom>
              <a:rect b="b" l="l" r="r" t="t"/>
              <a:pathLst>
                <a:path extrusionOk="0" h="4289" w="1849">
                  <a:moveTo>
                    <a:pt x="0" y="0"/>
                  </a:moveTo>
                  <a:lnTo>
                    <a:pt x="0" y="0"/>
                  </a:lnTo>
                  <a:cubicBezTo>
                    <a:pt x="365" y="618"/>
                    <a:pt x="541" y="1076"/>
                    <a:pt x="773" y="1674"/>
                  </a:cubicBezTo>
                  <a:cubicBezTo>
                    <a:pt x="995" y="2273"/>
                    <a:pt x="1180" y="2886"/>
                    <a:pt x="1277" y="3517"/>
                  </a:cubicBezTo>
                  <a:cubicBezTo>
                    <a:pt x="1299" y="3636"/>
                    <a:pt x="1321" y="3965"/>
                    <a:pt x="1338" y="4226"/>
                  </a:cubicBezTo>
                  <a:cubicBezTo>
                    <a:pt x="1338" y="4246"/>
                    <a:pt x="1339" y="4268"/>
                    <a:pt x="1339" y="4289"/>
                  </a:cubicBezTo>
                  <a:cubicBezTo>
                    <a:pt x="1380" y="4130"/>
                    <a:pt x="1411" y="3968"/>
                    <a:pt x="1438" y="3806"/>
                  </a:cubicBezTo>
                  <a:cubicBezTo>
                    <a:pt x="1493" y="3466"/>
                    <a:pt x="1491" y="3124"/>
                    <a:pt x="1441" y="2788"/>
                  </a:cubicBezTo>
                  <a:lnTo>
                    <a:pt x="1441" y="2788"/>
                  </a:lnTo>
                  <a:cubicBezTo>
                    <a:pt x="1524" y="3105"/>
                    <a:pt x="1599" y="3427"/>
                    <a:pt x="1641" y="3753"/>
                  </a:cubicBezTo>
                  <a:cubicBezTo>
                    <a:pt x="1652" y="3836"/>
                    <a:pt x="1661" y="3896"/>
                    <a:pt x="1668" y="3983"/>
                  </a:cubicBezTo>
                  <a:cubicBezTo>
                    <a:pt x="1675" y="3950"/>
                    <a:pt x="1683" y="3917"/>
                    <a:pt x="1690" y="3883"/>
                  </a:cubicBezTo>
                  <a:cubicBezTo>
                    <a:pt x="1849" y="3186"/>
                    <a:pt x="1733" y="2441"/>
                    <a:pt x="1410" y="1806"/>
                  </a:cubicBezTo>
                  <a:cubicBezTo>
                    <a:pt x="1247" y="1494"/>
                    <a:pt x="1067" y="1185"/>
                    <a:pt x="837" y="917"/>
                  </a:cubicBezTo>
                  <a:lnTo>
                    <a:pt x="837" y="917"/>
                  </a:lnTo>
                  <a:cubicBezTo>
                    <a:pt x="974" y="1209"/>
                    <a:pt x="1087" y="1537"/>
                    <a:pt x="1185" y="1868"/>
                  </a:cubicBezTo>
                  <a:cubicBezTo>
                    <a:pt x="1093" y="1637"/>
                    <a:pt x="982" y="1413"/>
                    <a:pt x="855" y="1200"/>
                  </a:cubicBezTo>
                  <a:cubicBezTo>
                    <a:pt x="607" y="777"/>
                    <a:pt x="334" y="364"/>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59"/>
            <p:cNvSpPr/>
            <p:nvPr/>
          </p:nvSpPr>
          <p:spPr>
            <a:xfrm>
              <a:off x="6605613" y="2451383"/>
              <a:ext cx="18024" cy="71400"/>
            </a:xfrm>
            <a:custGeom>
              <a:rect b="b" l="l" r="r" t="t"/>
              <a:pathLst>
                <a:path extrusionOk="0" h="2056" w="519">
                  <a:moveTo>
                    <a:pt x="1" y="0"/>
                  </a:moveTo>
                  <a:lnTo>
                    <a:pt x="1" y="0"/>
                  </a:lnTo>
                  <a:cubicBezTo>
                    <a:pt x="119" y="266"/>
                    <a:pt x="136" y="568"/>
                    <a:pt x="185" y="855"/>
                  </a:cubicBezTo>
                  <a:cubicBezTo>
                    <a:pt x="237" y="1194"/>
                    <a:pt x="315" y="1559"/>
                    <a:pt x="356" y="1886"/>
                  </a:cubicBezTo>
                  <a:cubicBezTo>
                    <a:pt x="360" y="1924"/>
                    <a:pt x="372" y="1988"/>
                    <a:pt x="373" y="2056"/>
                  </a:cubicBezTo>
                  <a:cubicBezTo>
                    <a:pt x="381" y="2032"/>
                    <a:pt x="390" y="2006"/>
                    <a:pt x="396" y="1981"/>
                  </a:cubicBezTo>
                  <a:cubicBezTo>
                    <a:pt x="519" y="1510"/>
                    <a:pt x="494" y="1004"/>
                    <a:pt x="314" y="552"/>
                  </a:cubicBezTo>
                  <a:cubicBezTo>
                    <a:pt x="237" y="356"/>
                    <a:pt x="146" y="156"/>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59"/>
            <p:cNvSpPr/>
            <p:nvPr/>
          </p:nvSpPr>
          <p:spPr>
            <a:xfrm>
              <a:off x="6620997" y="2476595"/>
              <a:ext cx="7293" cy="37610"/>
            </a:xfrm>
            <a:custGeom>
              <a:rect b="b" l="l" r="r" t="t"/>
              <a:pathLst>
                <a:path extrusionOk="0" h="1083" w="210">
                  <a:moveTo>
                    <a:pt x="1" y="0"/>
                  </a:moveTo>
                  <a:cubicBezTo>
                    <a:pt x="46" y="175"/>
                    <a:pt x="45" y="334"/>
                    <a:pt x="56" y="521"/>
                  </a:cubicBezTo>
                  <a:cubicBezTo>
                    <a:pt x="71" y="678"/>
                    <a:pt x="105" y="863"/>
                    <a:pt x="143" y="1059"/>
                  </a:cubicBezTo>
                  <a:cubicBezTo>
                    <a:pt x="144" y="1066"/>
                    <a:pt x="145" y="1075"/>
                    <a:pt x="146" y="1083"/>
                  </a:cubicBezTo>
                  <a:cubicBezTo>
                    <a:pt x="164" y="1008"/>
                    <a:pt x="177" y="928"/>
                    <a:pt x="185" y="850"/>
                  </a:cubicBezTo>
                  <a:cubicBezTo>
                    <a:pt x="210" y="557"/>
                    <a:pt x="169" y="248"/>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59"/>
            <p:cNvSpPr/>
            <p:nvPr/>
          </p:nvSpPr>
          <p:spPr>
            <a:xfrm>
              <a:off x="6630269" y="2486388"/>
              <a:ext cx="6668" cy="28893"/>
            </a:xfrm>
            <a:custGeom>
              <a:rect b="b" l="l" r="r" t="t"/>
              <a:pathLst>
                <a:path extrusionOk="0" h="832" w="192">
                  <a:moveTo>
                    <a:pt x="0" y="1"/>
                  </a:moveTo>
                  <a:lnTo>
                    <a:pt x="0" y="1"/>
                  </a:lnTo>
                  <a:cubicBezTo>
                    <a:pt x="33" y="121"/>
                    <a:pt x="30" y="236"/>
                    <a:pt x="48" y="367"/>
                  </a:cubicBezTo>
                  <a:cubicBezTo>
                    <a:pt x="64" y="525"/>
                    <a:pt x="105" y="677"/>
                    <a:pt x="134" y="832"/>
                  </a:cubicBezTo>
                  <a:cubicBezTo>
                    <a:pt x="192" y="556"/>
                    <a:pt x="170" y="236"/>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59"/>
            <p:cNvSpPr/>
            <p:nvPr/>
          </p:nvSpPr>
          <p:spPr>
            <a:xfrm>
              <a:off x="6640826" y="2503787"/>
              <a:ext cx="903" cy="5591"/>
            </a:xfrm>
            <a:custGeom>
              <a:rect b="b" l="l" r="r" t="t"/>
              <a:pathLst>
                <a:path extrusionOk="0" h="161" w="26">
                  <a:moveTo>
                    <a:pt x="4" y="0"/>
                  </a:moveTo>
                  <a:lnTo>
                    <a:pt x="4" y="0"/>
                  </a:lnTo>
                  <a:cubicBezTo>
                    <a:pt x="0" y="55"/>
                    <a:pt x="4" y="108"/>
                    <a:pt x="15" y="161"/>
                  </a:cubicBezTo>
                  <a:cubicBezTo>
                    <a:pt x="26" y="108"/>
                    <a:pt x="22" y="52"/>
                    <a:pt x="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59"/>
            <p:cNvSpPr/>
            <p:nvPr/>
          </p:nvSpPr>
          <p:spPr>
            <a:xfrm>
              <a:off x="6157039" y="3183439"/>
              <a:ext cx="212393" cy="171519"/>
            </a:xfrm>
            <a:custGeom>
              <a:rect b="b" l="l" r="r" t="t"/>
              <a:pathLst>
                <a:path extrusionOk="0" h="4939" w="6116">
                  <a:moveTo>
                    <a:pt x="4674" y="0"/>
                  </a:moveTo>
                  <a:cubicBezTo>
                    <a:pt x="4597" y="0"/>
                    <a:pt x="4521" y="5"/>
                    <a:pt x="4444" y="15"/>
                  </a:cubicBezTo>
                  <a:cubicBezTo>
                    <a:pt x="3711" y="95"/>
                    <a:pt x="3015" y="396"/>
                    <a:pt x="2393" y="784"/>
                  </a:cubicBezTo>
                  <a:cubicBezTo>
                    <a:pt x="2032" y="1011"/>
                    <a:pt x="1674" y="1248"/>
                    <a:pt x="1360" y="1537"/>
                  </a:cubicBezTo>
                  <a:cubicBezTo>
                    <a:pt x="1089" y="1810"/>
                    <a:pt x="885" y="2081"/>
                    <a:pt x="718" y="2346"/>
                  </a:cubicBezTo>
                  <a:cubicBezTo>
                    <a:pt x="487" y="2746"/>
                    <a:pt x="268" y="3153"/>
                    <a:pt x="71" y="3571"/>
                  </a:cubicBezTo>
                  <a:cubicBezTo>
                    <a:pt x="83" y="3552"/>
                    <a:pt x="95" y="3532"/>
                    <a:pt x="108" y="3512"/>
                  </a:cubicBezTo>
                  <a:cubicBezTo>
                    <a:pt x="302" y="3209"/>
                    <a:pt x="544" y="2832"/>
                    <a:pt x="739" y="2608"/>
                  </a:cubicBezTo>
                  <a:cubicBezTo>
                    <a:pt x="787" y="2551"/>
                    <a:pt x="841" y="2497"/>
                    <a:pt x="894" y="2445"/>
                  </a:cubicBezTo>
                  <a:lnTo>
                    <a:pt x="894" y="2445"/>
                  </a:lnTo>
                  <a:cubicBezTo>
                    <a:pt x="870" y="2477"/>
                    <a:pt x="844" y="2509"/>
                    <a:pt x="819" y="2543"/>
                  </a:cubicBezTo>
                  <a:cubicBezTo>
                    <a:pt x="533" y="2898"/>
                    <a:pt x="356" y="3297"/>
                    <a:pt x="221" y="3727"/>
                  </a:cubicBezTo>
                  <a:cubicBezTo>
                    <a:pt x="215" y="3745"/>
                    <a:pt x="210" y="3764"/>
                    <a:pt x="203" y="3782"/>
                  </a:cubicBezTo>
                  <a:cubicBezTo>
                    <a:pt x="220" y="3750"/>
                    <a:pt x="237" y="3717"/>
                    <a:pt x="255" y="3684"/>
                  </a:cubicBezTo>
                  <a:cubicBezTo>
                    <a:pt x="454" y="3296"/>
                    <a:pt x="730" y="2978"/>
                    <a:pt x="1038" y="2679"/>
                  </a:cubicBezTo>
                  <a:lnTo>
                    <a:pt x="1038" y="2679"/>
                  </a:lnTo>
                  <a:cubicBezTo>
                    <a:pt x="936" y="2799"/>
                    <a:pt x="840" y="2925"/>
                    <a:pt x="750" y="3054"/>
                  </a:cubicBezTo>
                  <a:cubicBezTo>
                    <a:pt x="498" y="3428"/>
                    <a:pt x="302" y="3838"/>
                    <a:pt x="155" y="4265"/>
                  </a:cubicBezTo>
                  <a:cubicBezTo>
                    <a:pt x="78" y="4482"/>
                    <a:pt x="40" y="4712"/>
                    <a:pt x="1" y="4938"/>
                  </a:cubicBezTo>
                  <a:cubicBezTo>
                    <a:pt x="248" y="4136"/>
                    <a:pt x="690" y="3435"/>
                    <a:pt x="1220" y="2853"/>
                  </a:cubicBezTo>
                  <a:cubicBezTo>
                    <a:pt x="2079" y="1874"/>
                    <a:pt x="3120" y="1262"/>
                    <a:pt x="4369" y="957"/>
                  </a:cubicBezTo>
                  <a:cubicBezTo>
                    <a:pt x="4765" y="870"/>
                    <a:pt x="5122" y="808"/>
                    <a:pt x="5508" y="808"/>
                  </a:cubicBezTo>
                  <a:cubicBezTo>
                    <a:pt x="5665" y="808"/>
                    <a:pt x="5827" y="818"/>
                    <a:pt x="5997" y="842"/>
                  </a:cubicBezTo>
                  <a:cubicBezTo>
                    <a:pt x="6037" y="849"/>
                    <a:pt x="6077" y="856"/>
                    <a:pt x="6116" y="866"/>
                  </a:cubicBezTo>
                  <a:cubicBezTo>
                    <a:pt x="6049" y="831"/>
                    <a:pt x="5979" y="800"/>
                    <a:pt x="5909" y="774"/>
                  </a:cubicBezTo>
                  <a:cubicBezTo>
                    <a:pt x="5638" y="675"/>
                    <a:pt x="5350" y="632"/>
                    <a:pt x="5062" y="632"/>
                  </a:cubicBezTo>
                  <a:cubicBezTo>
                    <a:pt x="4940" y="632"/>
                    <a:pt x="4818" y="640"/>
                    <a:pt x="4697" y="654"/>
                  </a:cubicBezTo>
                  <a:cubicBezTo>
                    <a:pt x="3877" y="731"/>
                    <a:pt x="3110" y="1077"/>
                    <a:pt x="2412" y="1500"/>
                  </a:cubicBezTo>
                  <a:lnTo>
                    <a:pt x="2335" y="1550"/>
                  </a:lnTo>
                  <a:cubicBezTo>
                    <a:pt x="2404" y="1496"/>
                    <a:pt x="2476" y="1444"/>
                    <a:pt x="2555" y="1389"/>
                  </a:cubicBezTo>
                  <a:cubicBezTo>
                    <a:pt x="2763" y="1245"/>
                    <a:pt x="2971" y="1102"/>
                    <a:pt x="3196" y="988"/>
                  </a:cubicBezTo>
                  <a:cubicBezTo>
                    <a:pt x="3522" y="825"/>
                    <a:pt x="3733" y="749"/>
                    <a:pt x="4173" y="617"/>
                  </a:cubicBezTo>
                  <a:cubicBezTo>
                    <a:pt x="4577" y="520"/>
                    <a:pt x="4815" y="480"/>
                    <a:pt x="5214" y="480"/>
                  </a:cubicBezTo>
                  <a:cubicBezTo>
                    <a:pt x="5234" y="480"/>
                    <a:pt x="5254" y="480"/>
                    <a:pt x="5274" y="480"/>
                  </a:cubicBezTo>
                  <a:cubicBezTo>
                    <a:pt x="5277" y="480"/>
                    <a:pt x="5280" y="480"/>
                    <a:pt x="5283" y="480"/>
                  </a:cubicBezTo>
                  <a:cubicBezTo>
                    <a:pt x="5491" y="480"/>
                    <a:pt x="5675" y="516"/>
                    <a:pt x="5879" y="569"/>
                  </a:cubicBezTo>
                  <a:cubicBezTo>
                    <a:pt x="5546" y="412"/>
                    <a:pt x="5180" y="349"/>
                    <a:pt x="4813" y="349"/>
                  </a:cubicBezTo>
                  <a:cubicBezTo>
                    <a:pt x="4731" y="349"/>
                    <a:pt x="4648" y="352"/>
                    <a:pt x="4566" y="359"/>
                  </a:cubicBezTo>
                  <a:cubicBezTo>
                    <a:pt x="4222" y="378"/>
                    <a:pt x="3886" y="451"/>
                    <a:pt x="3563" y="563"/>
                  </a:cubicBezTo>
                  <a:cubicBezTo>
                    <a:pt x="3860" y="409"/>
                    <a:pt x="4086" y="315"/>
                    <a:pt x="4479" y="211"/>
                  </a:cubicBezTo>
                  <a:cubicBezTo>
                    <a:pt x="4690" y="161"/>
                    <a:pt x="4812" y="150"/>
                    <a:pt x="5035" y="135"/>
                  </a:cubicBezTo>
                  <a:cubicBezTo>
                    <a:pt x="5104" y="132"/>
                    <a:pt x="5174" y="130"/>
                    <a:pt x="5243" y="130"/>
                  </a:cubicBezTo>
                  <a:cubicBezTo>
                    <a:pt x="5356" y="130"/>
                    <a:pt x="5470" y="136"/>
                    <a:pt x="5581" y="156"/>
                  </a:cubicBezTo>
                  <a:cubicBezTo>
                    <a:pt x="5426" y="90"/>
                    <a:pt x="5257" y="64"/>
                    <a:pt x="5092" y="36"/>
                  </a:cubicBezTo>
                  <a:cubicBezTo>
                    <a:pt x="4954" y="15"/>
                    <a:pt x="4814" y="0"/>
                    <a:pt x="46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59"/>
            <p:cNvSpPr/>
            <p:nvPr/>
          </p:nvSpPr>
          <p:spPr>
            <a:xfrm>
              <a:off x="6155233" y="3175938"/>
              <a:ext cx="152141" cy="126061"/>
            </a:xfrm>
            <a:custGeom>
              <a:rect b="b" l="l" r="r" t="t"/>
              <a:pathLst>
                <a:path extrusionOk="0" h="3630" w="4381">
                  <a:moveTo>
                    <a:pt x="4381" y="1"/>
                  </a:moveTo>
                  <a:cubicBezTo>
                    <a:pt x="4070" y="45"/>
                    <a:pt x="3799" y="58"/>
                    <a:pt x="3489" y="133"/>
                  </a:cubicBezTo>
                  <a:cubicBezTo>
                    <a:pt x="3120" y="228"/>
                    <a:pt x="2763" y="370"/>
                    <a:pt x="2425" y="546"/>
                  </a:cubicBezTo>
                  <a:cubicBezTo>
                    <a:pt x="2547" y="460"/>
                    <a:pt x="2676" y="375"/>
                    <a:pt x="2817" y="283"/>
                  </a:cubicBezTo>
                  <a:lnTo>
                    <a:pt x="2817" y="283"/>
                  </a:lnTo>
                  <a:cubicBezTo>
                    <a:pt x="2342" y="447"/>
                    <a:pt x="1887" y="671"/>
                    <a:pt x="1477" y="963"/>
                  </a:cubicBezTo>
                  <a:cubicBezTo>
                    <a:pt x="1182" y="1171"/>
                    <a:pt x="956" y="1358"/>
                    <a:pt x="687" y="1681"/>
                  </a:cubicBezTo>
                  <a:cubicBezTo>
                    <a:pt x="417" y="1992"/>
                    <a:pt x="242" y="2365"/>
                    <a:pt x="81" y="2739"/>
                  </a:cubicBezTo>
                  <a:cubicBezTo>
                    <a:pt x="55" y="2800"/>
                    <a:pt x="28" y="2862"/>
                    <a:pt x="0" y="2922"/>
                  </a:cubicBezTo>
                  <a:cubicBezTo>
                    <a:pt x="77" y="2803"/>
                    <a:pt x="160" y="2689"/>
                    <a:pt x="246" y="2579"/>
                  </a:cubicBezTo>
                  <a:cubicBezTo>
                    <a:pt x="364" y="2430"/>
                    <a:pt x="555" y="2187"/>
                    <a:pt x="735" y="1998"/>
                  </a:cubicBezTo>
                  <a:cubicBezTo>
                    <a:pt x="780" y="1952"/>
                    <a:pt x="823" y="1907"/>
                    <a:pt x="868" y="1864"/>
                  </a:cubicBezTo>
                  <a:lnTo>
                    <a:pt x="868" y="1864"/>
                  </a:lnTo>
                  <a:cubicBezTo>
                    <a:pt x="806" y="1945"/>
                    <a:pt x="747" y="2028"/>
                    <a:pt x="692" y="2112"/>
                  </a:cubicBezTo>
                  <a:cubicBezTo>
                    <a:pt x="553" y="2323"/>
                    <a:pt x="435" y="2548"/>
                    <a:pt x="329" y="2777"/>
                  </a:cubicBezTo>
                  <a:cubicBezTo>
                    <a:pt x="201" y="3049"/>
                    <a:pt x="92" y="3332"/>
                    <a:pt x="44" y="3629"/>
                  </a:cubicBezTo>
                  <a:cubicBezTo>
                    <a:pt x="146" y="3325"/>
                    <a:pt x="312" y="3044"/>
                    <a:pt x="492" y="2771"/>
                  </a:cubicBezTo>
                  <a:cubicBezTo>
                    <a:pt x="750" y="2385"/>
                    <a:pt x="1006" y="2091"/>
                    <a:pt x="1421" y="1726"/>
                  </a:cubicBezTo>
                  <a:cubicBezTo>
                    <a:pt x="1940" y="1247"/>
                    <a:pt x="2396" y="936"/>
                    <a:pt x="3144" y="526"/>
                  </a:cubicBezTo>
                  <a:cubicBezTo>
                    <a:pt x="3577" y="292"/>
                    <a:pt x="3849" y="182"/>
                    <a:pt x="4320" y="20"/>
                  </a:cubicBezTo>
                  <a:cubicBezTo>
                    <a:pt x="4341" y="14"/>
                    <a:pt x="4360" y="7"/>
                    <a:pt x="43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59"/>
            <p:cNvSpPr/>
            <p:nvPr/>
          </p:nvSpPr>
          <p:spPr>
            <a:xfrm>
              <a:off x="6156865" y="3192017"/>
              <a:ext cx="71226" cy="62093"/>
            </a:xfrm>
            <a:custGeom>
              <a:rect b="b" l="l" r="r" t="t"/>
              <a:pathLst>
                <a:path extrusionOk="0" h="1788" w="2051">
                  <a:moveTo>
                    <a:pt x="2051" y="0"/>
                  </a:moveTo>
                  <a:lnTo>
                    <a:pt x="2051" y="0"/>
                  </a:lnTo>
                  <a:cubicBezTo>
                    <a:pt x="1878" y="21"/>
                    <a:pt x="1714" y="87"/>
                    <a:pt x="1554" y="154"/>
                  </a:cubicBezTo>
                  <a:cubicBezTo>
                    <a:pt x="1337" y="248"/>
                    <a:pt x="1129" y="363"/>
                    <a:pt x="932" y="497"/>
                  </a:cubicBezTo>
                  <a:cubicBezTo>
                    <a:pt x="510" y="775"/>
                    <a:pt x="203" y="1206"/>
                    <a:pt x="46" y="1661"/>
                  </a:cubicBezTo>
                  <a:cubicBezTo>
                    <a:pt x="30" y="1703"/>
                    <a:pt x="16" y="1744"/>
                    <a:pt x="0" y="1787"/>
                  </a:cubicBezTo>
                  <a:cubicBezTo>
                    <a:pt x="74" y="1695"/>
                    <a:pt x="151" y="1608"/>
                    <a:pt x="225" y="1519"/>
                  </a:cubicBezTo>
                  <a:cubicBezTo>
                    <a:pt x="478" y="1211"/>
                    <a:pt x="775" y="940"/>
                    <a:pt x="1119" y="656"/>
                  </a:cubicBezTo>
                  <a:cubicBezTo>
                    <a:pt x="1356" y="464"/>
                    <a:pt x="1426" y="408"/>
                    <a:pt x="1653" y="243"/>
                  </a:cubicBezTo>
                  <a:cubicBezTo>
                    <a:pt x="1782" y="156"/>
                    <a:pt x="1909" y="63"/>
                    <a:pt x="20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59"/>
            <p:cNvSpPr/>
            <p:nvPr/>
          </p:nvSpPr>
          <p:spPr>
            <a:xfrm>
              <a:off x="6158046" y="3198094"/>
              <a:ext cx="44764" cy="36499"/>
            </a:xfrm>
            <a:custGeom>
              <a:rect b="b" l="l" r="r" t="t"/>
              <a:pathLst>
                <a:path extrusionOk="0" h="1051" w="1289">
                  <a:moveTo>
                    <a:pt x="1289" y="0"/>
                  </a:moveTo>
                  <a:lnTo>
                    <a:pt x="1289" y="0"/>
                  </a:lnTo>
                  <a:cubicBezTo>
                    <a:pt x="1132" y="16"/>
                    <a:pt x="984" y="85"/>
                    <a:pt x="843" y="152"/>
                  </a:cubicBezTo>
                  <a:cubicBezTo>
                    <a:pt x="501" y="321"/>
                    <a:pt x="230" y="607"/>
                    <a:pt x="55" y="943"/>
                  </a:cubicBezTo>
                  <a:cubicBezTo>
                    <a:pt x="35" y="979"/>
                    <a:pt x="17" y="1015"/>
                    <a:pt x="0" y="1051"/>
                  </a:cubicBezTo>
                  <a:cubicBezTo>
                    <a:pt x="51" y="1003"/>
                    <a:pt x="103" y="960"/>
                    <a:pt x="154" y="916"/>
                  </a:cubicBezTo>
                  <a:cubicBezTo>
                    <a:pt x="351" y="742"/>
                    <a:pt x="561" y="583"/>
                    <a:pt x="758" y="411"/>
                  </a:cubicBezTo>
                  <a:cubicBezTo>
                    <a:pt x="856" y="325"/>
                    <a:pt x="1016" y="193"/>
                    <a:pt x="1088" y="136"/>
                  </a:cubicBezTo>
                  <a:cubicBezTo>
                    <a:pt x="1144" y="96"/>
                    <a:pt x="1208" y="38"/>
                    <a:pt x="12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59"/>
            <p:cNvSpPr/>
            <p:nvPr/>
          </p:nvSpPr>
          <p:spPr>
            <a:xfrm>
              <a:off x="6158046" y="3200073"/>
              <a:ext cx="25629" cy="20559"/>
            </a:xfrm>
            <a:custGeom>
              <a:rect b="b" l="l" r="r" t="t"/>
              <a:pathLst>
                <a:path extrusionOk="0" h="592" w="738">
                  <a:moveTo>
                    <a:pt x="738" y="0"/>
                  </a:moveTo>
                  <a:lnTo>
                    <a:pt x="738" y="0"/>
                  </a:lnTo>
                  <a:cubicBezTo>
                    <a:pt x="423" y="77"/>
                    <a:pt x="171" y="310"/>
                    <a:pt x="7" y="582"/>
                  </a:cubicBezTo>
                  <a:cubicBezTo>
                    <a:pt x="1" y="589"/>
                    <a:pt x="0" y="591"/>
                    <a:pt x="2" y="591"/>
                  </a:cubicBezTo>
                  <a:cubicBezTo>
                    <a:pt x="7" y="591"/>
                    <a:pt x="47" y="556"/>
                    <a:pt x="56" y="553"/>
                  </a:cubicBezTo>
                  <a:cubicBezTo>
                    <a:pt x="139" y="496"/>
                    <a:pt x="222" y="439"/>
                    <a:pt x="301" y="377"/>
                  </a:cubicBezTo>
                  <a:cubicBezTo>
                    <a:pt x="454" y="258"/>
                    <a:pt x="586" y="118"/>
                    <a:pt x="7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59"/>
            <p:cNvSpPr/>
            <p:nvPr/>
          </p:nvSpPr>
          <p:spPr>
            <a:xfrm>
              <a:off x="6161345" y="3201983"/>
              <a:ext cx="8474" cy="6737"/>
            </a:xfrm>
            <a:custGeom>
              <a:rect b="b" l="l" r="r" t="t"/>
              <a:pathLst>
                <a:path extrusionOk="0" h="194" w="244">
                  <a:moveTo>
                    <a:pt x="243" y="1"/>
                  </a:moveTo>
                  <a:cubicBezTo>
                    <a:pt x="145" y="39"/>
                    <a:pt x="61" y="107"/>
                    <a:pt x="0" y="193"/>
                  </a:cubicBezTo>
                  <a:cubicBezTo>
                    <a:pt x="68" y="172"/>
                    <a:pt x="179" y="70"/>
                    <a:pt x="2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59"/>
            <p:cNvSpPr/>
            <p:nvPr/>
          </p:nvSpPr>
          <p:spPr>
            <a:xfrm>
              <a:off x="6310847" y="3176771"/>
              <a:ext cx="46778" cy="9376"/>
            </a:xfrm>
            <a:custGeom>
              <a:rect b="b" l="l" r="r" t="t"/>
              <a:pathLst>
                <a:path extrusionOk="0" h="270" w="1347">
                  <a:moveTo>
                    <a:pt x="466" y="1"/>
                  </a:moveTo>
                  <a:cubicBezTo>
                    <a:pt x="314" y="1"/>
                    <a:pt x="158" y="25"/>
                    <a:pt x="1" y="75"/>
                  </a:cubicBezTo>
                  <a:cubicBezTo>
                    <a:pt x="276" y="94"/>
                    <a:pt x="687" y="186"/>
                    <a:pt x="956" y="218"/>
                  </a:cubicBezTo>
                  <a:cubicBezTo>
                    <a:pt x="1058" y="230"/>
                    <a:pt x="1192" y="248"/>
                    <a:pt x="1270" y="258"/>
                  </a:cubicBezTo>
                  <a:lnTo>
                    <a:pt x="1347" y="269"/>
                  </a:lnTo>
                  <a:cubicBezTo>
                    <a:pt x="1325" y="255"/>
                    <a:pt x="1302" y="241"/>
                    <a:pt x="1279" y="228"/>
                  </a:cubicBezTo>
                  <a:cubicBezTo>
                    <a:pt x="1019" y="81"/>
                    <a:pt x="747" y="1"/>
                    <a:pt x="4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59"/>
            <p:cNvSpPr/>
            <p:nvPr/>
          </p:nvSpPr>
          <p:spPr>
            <a:xfrm>
              <a:off x="6306471" y="3169270"/>
              <a:ext cx="45215" cy="8300"/>
            </a:xfrm>
            <a:custGeom>
              <a:rect b="b" l="l" r="r" t="t"/>
              <a:pathLst>
                <a:path extrusionOk="0" h="239" w="1302">
                  <a:moveTo>
                    <a:pt x="506" y="1"/>
                  </a:moveTo>
                  <a:cubicBezTo>
                    <a:pt x="354" y="1"/>
                    <a:pt x="197" y="25"/>
                    <a:pt x="29" y="72"/>
                  </a:cubicBezTo>
                  <a:cubicBezTo>
                    <a:pt x="20" y="74"/>
                    <a:pt x="10" y="77"/>
                    <a:pt x="0" y="80"/>
                  </a:cubicBezTo>
                  <a:cubicBezTo>
                    <a:pt x="47" y="86"/>
                    <a:pt x="84" y="91"/>
                    <a:pt x="132" y="98"/>
                  </a:cubicBezTo>
                  <a:cubicBezTo>
                    <a:pt x="160" y="101"/>
                    <a:pt x="179" y="104"/>
                    <a:pt x="196" y="106"/>
                  </a:cubicBezTo>
                  <a:cubicBezTo>
                    <a:pt x="536" y="152"/>
                    <a:pt x="843" y="188"/>
                    <a:pt x="1302" y="238"/>
                  </a:cubicBezTo>
                  <a:cubicBezTo>
                    <a:pt x="1034" y="78"/>
                    <a:pt x="778" y="1"/>
                    <a:pt x="5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59"/>
            <p:cNvSpPr/>
            <p:nvPr/>
          </p:nvSpPr>
          <p:spPr>
            <a:xfrm>
              <a:off x="6295150" y="3162290"/>
              <a:ext cx="47924" cy="5765"/>
            </a:xfrm>
            <a:custGeom>
              <a:rect b="b" l="l" r="r" t="t"/>
              <a:pathLst>
                <a:path extrusionOk="0" h="166" w="1380">
                  <a:moveTo>
                    <a:pt x="686" y="1"/>
                  </a:moveTo>
                  <a:cubicBezTo>
                    <a:pt x="455" y="1"/>
                    <a:pt x="224" y="53"/>
                    <a:pt x="1" y="160"/>
                  </a:cubicBezTo>
                  <a:cubicBezTo>
                    <a:pt x="66" y="158"/>
                    <a:pt x="132" y="157"/>
                    <a:pt x="198" y="157"/>
                  </a:cubicBezTo>
                  <a:cubicBezTo>
                    <a:pt x="362" y="157"/>
                    <a:pt x="527" y="162"/>
                    <a:pt x="692" y="165"/>
                  </a:cubicBezTo>
                  <a:cubicBezTo>
                    <a:pt x="904" y="162"/>
                    <a:pt x="1116" y="157"/>
                    <a:pt x="1328" y="157"/>
                  </a:cubicBezTo>
                  <a:cubicBezTo>
                    <a:pt x="1345" y="157"/>
                    <a:pt x="1362" y="157"/>
                    <a:pt x="1380" y="157"/>
                  </a:cubicBezTo>
                  <a:cubicBezTo>
                    <a:pt x="1153" y="54"/>
                    <a:pt x="919" y="1"/>
                    <a:pt x="6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59"/>
            <p:cNvSpPr/>
            <p:nvPr/>
          </p:nvSpPr>
          <p:spPr>
            <a:xfrm>
              <a:off x="6318764" y="3158574"/>
              <a:ext cx="13301" cy="1563"/>
            </a:xfrm>
            <a:custGeom>
              <a:rect b="b" l="l" r="r" t="t"/>
              <a:pathLst>
                <a:path extrusionOk="0" h="45" w="383">
                  <a:moveTo>
                    <a:pt x="181" y="0"/>
                  </a:moveTo>
                  <a:cubicBezTo>
                    <a:pt x="133" y="0"/>
                    <a:pt x="85" y="6"/>
                    <a:pt x="39" y="17"/>
                  </a:cubicBezTo>
                  <a:cubicBezTo>
                    <a:pt x="1" y="24"/>
                    <a:pt x="36" y="23"/>
                    <a:pt x="53" y="28"/>
                  </a:cubicBezTo>
                  <a:cubicBezTo>
                    <a:pt x="109" y="40"/>
                    <a:pt x="169" y="44"/>
                    <a:pt x="229" y="44"/>
                  </a:cubicBezTo>
                  <a:cubicBezTo>
                    <a:pt x="280" y="44"/>
                    <a:pt x="331" y="41"/>
                    <a:pt x="383" y="37"/>
                  </a:cubicBezTo>
                  <a:cubicBezTo>
                    <a:pt x="318" y="12"/>
                    <a:pt x="250"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59"/>
            <p:cNvSpPr/>
            <p:nvPr/>
          </p:nvSpPr>
          <p:spPr>
            <a:xfrm>
              <a:off x="6170930" y="3221570"/>
              <a:ext cx="182632" cy="136201"/>
            </a:xfrm>
            <a:custGeom>
              <a:rect b="b" l="l" r="r" t="t"/>
              <a:pathLst>
                <a:path extrusionOk="0" h="3922" w="5259">
                  <a:moveTo>
                    <a:pt x="5021" y="1"/>
                  </a:moveTo>
                  <a:cubicBezTo>
                    <a:pt x="5018" y="1"/>
                    <a:pt x="4997" y="39"/>
                    <a:pt x="4984" y="57"/>
                  </a:cubicBezTo>
                  <a:cubicBezTo>
                    <a:pt x="4709" y="464"/>
                    <a:pt x="4442" y="799"/>
                    <a:pt x="4099" y="1173"/>
                  </a:cubicBezTo>
                  <a:cubicBezTo>
                    <a:pt x="3727" y="1586"/>
                    <a:pt x="3170" y="2141"/>
                    <a:pt x="2907" y="2321"/>
                  </a:cubicBezTo>
                  <a:cubicBezTo>
                    <a:pt x="2439" y="2678"/>
                    <a:pt x="1777" y="3044"/>
                    <a:pt x="1308" y="3233"/>
                  </a:cubicBezTo>
                  <a:cubicBezTo>
                    <a:pt x="966" y="3381"/>
                    <a:pt x="613" y="3499"/>
                    <a:pt x="248" y="3585"/>
                  </a:cubicBezTo>
                  <a:cubicBezTo>
                    <a:pt x="655" y="3566"/>
                    <a:pt x="1057" y="3495"/>
                    <a:pt x="1446" y="3372"/>
                  </a:cubicBezTo>
                  <a:cubicBezTo>
                    <a:pt x="1886" y="3242"/>
                    <a:pt x="2303" y="3052"/>
                    <a:pt x="2690" y="2812"/>
                  </a:cubicBezTo>
                  <a:lnTo>
                    <a:pt x="2690" y="2812"/>
                  </a:lnTo>
                  <a:cubicBezTo>
                    <a:pt x="2463" y="2975"/>
                    <a:pt x="2219" y="3126"/>
                    <a:pt x="1950" y="3271"/>
                  </a:cubicBezTo>
                  <a:cubicBezTo>
                    <a:pt x="1535" y="3495"/>
                    <a:pt x="1234" y="3621"/>
                    <a:pt x="776" y="3758"/>
                  </a:cubicBezTo>
                  <a:cubicBezTo>
                    <a:pt x="519" y="3827"/>
                    <a:pt x="263" y="3899"/>
                    <a:pt x="0" y="3909"/>
                  </a:cubicBezTo>
                  <a:cubicBezTo>
                    <a:pt x="103" y="3918"/>
                    <a:pt x="205" y="3922"/>
                    <a:pt x="308" y="3922"/>
                  </a:cubicBezTo>
                  <a:cubicBezTo>
                    <a:pt x="1211" y="3922"/>
                    <a:pt x="2119" y="3598"/>
                    <a:pt x="2879" y="3129"/>
                  </a:cubicBezTo>
                  <a:cubicBezTo>
                    <a:pt x="3286" y="2864"/>
                    <a:pt x="3656" y="2544"/>
                    <a:pt x="3999" y="2202"/>
                  </a:cubicBezTo>
                  <a:cubicBezTo>
                    <a:pt x="4321" y="1862"/>
                    <a:pt x="4598" y="1476"/>
                    <a:pt x="4824" y="1064"/>
                  </a:cubicBezTo>
                  <a:cubicBezTo>
                    <a:pt x="4943" y="842"/>
                    <a:pt x="5055" y="616"/>
                    <a:pt x="5142" y="380"/>
                  </a:cubicBezTo>
                  <a:cubicBezTo>
                    <a:pt x="5184" y="266"/>
                    <a:pt x="5225" y="150"/>
                    <a:pt x="5259" y="35"/>
                  </a:cubicBezTo>
                  <a:lnTo>
                    <a:pt x="5259" y="35"/>
                  </a:lnTo>
                  <a:lnTo>
                    <a:pt x="5194" y="139"/>
                  </a:lnTo>
                  <a:cubicBezTo>
                    <a:pt x="4958" y="498"/>
                    <a:pt x="4762" y="763"/>
                    <a:pt x="4525" y="1048"/>
                  </a:cubicBezTo>
                  <a:cubicBezTo>
                    <a:pt x="4559" y="992"/>
                    <a:pt x="4593" y="933"/>
                    <a:pt x="4625" y="874"/>
                  </a:cubicBezTo>
                  <a:cubicBezTo>
                    <a:pt x="4773" y="601"/>
                    <a:pt x="4905" y="318"/>
                    <a:pt x="5013" y="27"/>
                  </a:cubicBezTo>
                  <a:cubicBezTo>
                    <a:pt x="5021" y="8"/>
                    <a:pt x="5022" y="1"/>
                    <a:pt x="50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59"/>
            <p:cNvSpPr/>
            <p:nvPr/>
          </p:nvSpPr>
          <p:spPr>
            <a:xfrm>
              <a:off x="6163915" y="3225320"/>
              <a:ext cx="205726" cy="160129"/>
            </a:xfrm>
            <a:custGeom>
              <a:rect b="b" l="l" r="r" t="t"/>
              <a:pathLst>
                <a:path extrusionOk="0" h="4611" w="5924">
                  <a:moveTo>
                    <a:pt x="5728" y="0"/>
                  </a:moveTo>
                  <a:lnTo>
                    <a:pt x="5728" y="0"/>
                  </a:lnTo>
                  <a:cubicBezTo>
                    <a:pt x="5566" y="402"/>
                    <a:pt x="5334" y="772"/>
                    <a:pt x="5096" y="1135"/>
                  </a:cubicBezTo>
                  <a:cubicBezTo>
                    <a:pt x="4769" y="1609"/>
                    <a:pt x="4562" y="1887"/>
                    <a:pt x="4133" y="2321"/>
                  </a:cubicBezTo>
                  <a:cubicBezTo>
                    <a:pt x="3448" y="3011"/>
                    <a:pt x="2513" y="3523"/>
                    <a:pt x="1758" y="3797"/>
                  </a:cubicBezTo>
                  <a:cubicBezTo>
                    <a:pt x="1218" y="4003"/>
                    <a:pt x="662" y="4180"/>
                    <a:pt x="98" y="4299"/>
                  </a:cubicBezTo>
                  <a:cubicBezTo>
                    <a:pt x="65" y="4305"/>
                    <a:pt x="32" y="4310"/>
                    <a:pt x="0" y="4315"/>
                  </a:cubicBezTo>
                  <a:cubicBezTo>
                    <a:pt x="103" y="4323"/>
                    <a:pt x="206" y="4331"/>
                    <a:pt x="309" y="4331"/>
                  </a:cubicBezTo>
                  <a:cubicBezTo>
                    <a:pt x="323" y="4331"/>
                    <a:pt x="338" y="4331"/>
                    <a:pt x="352" y="4331"/>
                  </a:cubicBezTo>
                  <a:cubicBezTo>
                    <a:pt x="651" y="4331"/>
                    <a:pt x="948" y="4290"/>
                    <a:pt x="1242" y="4238"/>
                  </a:cubicBezTo>
                  <a:cubicBezTo>
                    <a:pt x="1702" y="4152"/>
                    <a:pt x="2152" y="4007"/>
                    <a:pt x="2570" y="3799"/>
                  </a:cubicBezTo>
                  <a:lnTo>
                    <a:pt x="2570" y="3799"/>
                  </a:lnTo>
                  <a:cubicBezTo>
                    <a:pt x="2471" y="3856"/>
                    <a:pt x="2369" y="3912"/>
                    <a:pt x="2261" y="3968"/>
                  </a:cubicBezTo>
                  <a:cubicBezTo>
                    <a:pt x="1686" y="4253"/>
                    <a:pt x="1052" y="4458"/>
                    <a:pt x="232" y="4608"/>
                  </a:cubicBezTo>
                  <a:cubicBezTo>
                    <a:pt x="281" y="4610"/>
                    <a:pt x="330" y="4611"/>
                    <a:pt x="378" y="4611"/>
                  </a:cubicBezTo>
                  <a:cubicBezTo>
                    <a:pt x="687" y="4611"/>
                    <a:pt x="996" y="4571"/>
                    <a:pt x="1300" y="4521"/>
                  </a:cubicBezTo>
                  <a:cubicBezTo>
                    <a:pt x="1860" y="4423"/>
                    <a:pt x="2410" y="4249"/>
                    <a:pt x="2904" y="3966"/>
                  </a:cubicBezTo>
                  <a:cubicBezTo>
                    <a:pt x="3970" y="3361"/>
                    <a:pt x="4906" y="2493"/>
                    <a:pt x="5470" y="1397"/>
                  </a:cubicBezTo>
                  <a:cubicBezTo>
                    <a:pt x="5623" y="1106"/>
                    <a:pt x="5764" y="805"/>
                    <a:pt x="5852" y="488"/>
                  </a:cubicBezTo>
                  <a:cubicBezTo>
                    <a:pt x="5877" y="406"/>
                    <a:pt x="5901" y="321"/>
                    <a:pt x="5924" y="239"/>
                  </a:cubicBezTo>
                  <a:lnTo>
                    <a:pt x="5924" y="239"/>
                  </a:lnTo>
                  <a:cubicBezTo>
                    <a:pt x="5906" y="274"/>
                    <a:pt x="5888" y="309"/>
                    <a:pt x="5868" y="342"/>
                  </a:cubicBezTo>
                  <a:cubicBezTo>
                    <a:pt x="5723" y="615"/>
                    <a:pt x="5551" y="871"/>
                    <a:pt x="5362" y="1116"/>
                  </a:cubicBezTo>
                  <a:cubicBezTo>
                    <a:pt x="5283" y="1220"/>
                    <a:pt x="5201" y="1328"/>
                    <a:pt x="5102" y="1451"/>
                  </a:cubicBezTo>
                  <a:cubicBezTo>
                    <a:pt x="5392" y="969"/>
                    <a:pt x="5630" y="442"/>
                    <a:pt x="57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59"/>
            <p:cNvSpPr/>
            <p:nvPr/>
          </p:nvSpPr>
          <p:spPr>
            <a:xfrm>
              <a:off x="6225973" y="3236572"/>
              <a:ext cx="165928" cy="147418"/>
            </a:xfrm>
            <a:custGeom>
              <a:rect b="b" l="l" r="r" t="t"/>
              <a:pathLst>
                <a:path extrusionOk="0" h="4245" w="4778">
                  <a:moveTo>
                    <a:pt x="4415" y="0"/>
                  </a:moveTo>
                  <a:cubicBezTo>
                    <a:pt x="4359" y="220"/>
                    <a:pt x="4250" y="410"/>
                    <a:pt x="4147" y="616"/>
                  </a:cubicBezTo>
                  <a:cubicBezTo>
                    <a:pt x="3821" y="1248"/>
                    <a:pt x="3543" y="1570"/>
                    <a:pt x="3101" y="2081"/>
                  </a:cubicBezTo>
                  <a:cubicBezTo>
                    <a:pt x="2436" y="2870"/>
                    <a:pt x="1942" y="3287"/>
                    <a:pt x="1105" y="3764"/>
                  </a:cubicBezTo>
                  <a:cubicBezTo>
                    <a:pt x="748" y="3956"/>
                    <a:pt x="433" y="4093"/>
                    <a:pt x="62" y="4224"/>
                  </a:cubicBezTo>
                  <a:cubicBezTo>
                    <a:pt x="45" y="4232"/>
                    <a:pt x="1" y="4244"/>
                    <a:pt x="12" y="4244"/>
                  </a:cubicBezTo>
                  <a:cubicBezTo>
                    <a:pt x="14" y="4244"/>
                    <a:pt x="19" y="4244"/>
                    <a:pt x="28" y="4242"/>
                  </a:cubicBezTo>
                  <a:cubicBezTo>
                    <a:pt x="314" y="4214"/>
                    <a:pt x="594" y="4170"/>
                    <a:pt x="875" y="4086"/>
                  </a:cubicBezTo>
                  <a:cubicBezTo>
                    <a:pt x="1771" y="3841"/>
                    <a:pt x="2510" y="3276"/>
                    <a:pt x="3091" y="2564"/>
                  </a:cubicBezTo>
                  <a:cubicBezTo>
                    <a:pt x="3146" y="2499"/>
                    <a:pt x="3208" y="2422"/>
                    <a:pt x="3275" y="2338"/>
                  </a:cubicBezTo>
                  <a:lnTo>
                    <a:pt x="3275" y="2338"/>
                  </a:lnTo>
                  <a:cubicBezTo>
                    <a:pt x="2812" y="2939"/>
                    <a:pt x="2287" y="3511"/>
                    <a:pt x="1595" y="3899"/>
                  </a:cubicBezTo>
                  <a:cubicBezTo>
                    <a:pt x="2462" y="3636"/>
                    <a:pt x="3145" y="3103"/>
                    <a:pt x="3656" y="2416"/>
                  </a:cubicBezTo>
                  <a:lnTo>
                    <a:pt x="3656" y="2416"/>
                  </a:lnTo>
                  <a:cubicBezTo>
                    <a:pt x="3595" y="2499"/>
                    <a:pt x="3545" y="2566"/>
                    <a:pt x="3511" y="2608"/>
                  </a:cubicBezTo>
                  <a:cubicBezTo>
                    <a:pt x="3229" y="2948"/>
                    <a:pt x="2956" y="3301"/>
                    <a:pt x="2631" y="3602"/>
                  </a:cubicBezTo>
                  <a:cubicBezTo>
                    <a:pt x="2877" y="3481"/>
                    <a:pt x="3096" y="3316"/>
                    <a:pt x="3312" y="3149"/>
                  </a:cubicBezTo>
                  <a:cubicBezTo>
                    <a:pt x="3532" y="2977"/>
                    <a:pt x="3748" y="2798"/>
                    <a:pt x="3934" y="2589"/>
                  </a:cubicBezTo>
                  <a:cubicBezTo>
                    <a:pt x="4368" y="2113"/>
                    <a:pt x="4623" y="1494"/>
                    <a:pt x="4724" y="862"/>
                  </a:cubicBezTo>
                  <a:cubicBezTo>
                    <a:pt x="4749" y="722"/>
                    <a:pt x="4763" y="581"/>
                    <a:pt x="4778" y="439"/>
                  </a:cubicBezTo>
                  <a:lnTo>
                    <a:pt x="4778" y="439"/>
                  </a:lnTo>
                  <a:cubicBezTo>
                    <a:pt x="4767" y="468"/>
                    <a:pt x="4755" y="495"/>
                    <a:pt x="4744" y="522"/>
                  </a:cubicBezTo>
                  <a:cubicBezTo>
                    <a:pt x="4654" y="720"/>
                    <a:pt x="4566" y="918"/>
                    <a:pt x="4469" y="1112"/>
                  </a:cubicBezTo>
                  <a:cubicBezTo>
                    <a:pt x="4316" y="1432"/>
                    <a:pt x="4029" y="1882"/>
                    <a:pt x="3800" y="2216"/>
                  </a:cubicBezTo>
                  <a:cubicBezTo>
                    <a:pt x="4032" y="1870"/>
                    <a:pt x="4223" y="1490"/>
                    <a:pt x="4377" y="1089"/>
                  </a:cubicBezTo>
                  <a:cubicBezTo>
                    <a:pt x="4450" y="911"/>
                    <a:pt x="4506" y="725"/>
                    <a:pt x="4547" y="536"/>
                  </a:cubicBezTo>
                  <a:cubicBezTo>
                    <a:pt x="4551" y="521"/>
                    <a:pt x="4552" y="516"/>
                    <a:pt x="4551" y="516"/>
                  </a:cubicBezTo>
                  <a:lnTo>
                    <a:pt x="4551" y="516"/>
                  </a:lnTo>
                  <a:cubicBezTo>
                    <a:pt x="4547" y="516"/>
                    <a:pt x="4525" y="563"/>
                    <a:pt x="4515" y="577"/>
                  </a:cubicBezTo>
                  <a:cubicBezTo>
                    <a:pt x="4352" y="867"/>
                    <a:pt x="4154" y="1133"/>
                    <a:pt x="3964" y="1405"/>
                  </a:cubicBezTo>
                  <a:cubicBezTo>
                    <a:pt x="3816" y="1607"/>
                    <a:pt x="3666" y="1815"/>
                    <a:pt x="3513" y="2023"/>
                  </a:cubicBezTo>
                  <a:cubicBezTo>
                    <a:pt x="3606" y="1892"/>
                    <a:pt x="3697" y="1757"/>
                    <a:pt x="3780" y="1623"/>
                  </a:cubicBezTo>
                  <a:cubicBezTo>
                    <a:pt x="3930" y="1385"/>
                    <a:pt x="4068" y="1096"/>
                    <a:pt x="4162" y="861"/>
                  </a:cubicBezTo>
                  <a:cubicBezTo>
                    <a:pt x="4270" y="583"/>
                    <a:pt x="4387" y="300"/>
                    <a:pt x="44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59"/>
            <p:cNvSpPr/>
            <p:nvPr/>
          </p:nvSpPr>
          <p:spPr>
            <a:xfrm>
              <a:off x="6344879" y="3269980"/>
              <a:ext cx="57613" cy="80464"/>
            </a:xfrm>
            <a:custGeom>
              <a:rect b="b" l="l" r="r" t="t"/>
              <a:pathLst>
                <a:path extrusionOk="0" h="2317" w="1659">
                  <a:moveTo>
                    <a:pt x="1658" y="0"/>
                  </a:moveTo>
                  <a:lnTo>
                    <a:pt x="1658" y="0"/>
                  </a:lnTo>
                  <a:cubicBezTo>
                    <a:pt x="1657" y="4"/>
                    <a:pt x="1654" y="8"/>
                    <a:pt x="1653" y="13"/>
                  </a:cubicBezTo>
                  <a:cubicBezTo>
                    <a:pt x="1616" y="100"/>
                    <a:pt x="1562" y="182"/>
                    <a:pt x="1513" y="264"/>
                  </a:cubicBezTo>
                  <a:cubicBezTo>
                    <a:pt x="1202" y="798"/>
                    <a:pt x="1020" y="1006"/>
                    <a:pt x="753" y="1364"/>
                  </a:cubicBezTo>
                  <a:cubicBezTo>
                    <a:pt x="416" y="1809"/>
                    <a:pt x="346" y="1928"/>
                    <a:pt x="0" y="2316"/>
                  </a:cubicBezTo>
                  <a:cubicBezTo>
                    <a:pt x="516" y="2039"/>
                    <a:pt x="963" y="1631"/>
                    <a:pt x="1279" y="1140"/>
                  </a:cubicBezTo>
                  <a:cubicBezTo>
                    <a:pt x="1468" y="829"/>
                    <a:pt x="1580" y="478"/>
                    <a:pt x="1644" y="121"/>
                  </a:cubicBezTo>
                  <a:cubicBezTo>
                    <a:pt x="1650" y="82"/>
                    <a:pt x="1655" y="42"/>
                    <a:pt x="16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59"/>
            <p:cNvSpPr/>
            <p:nvPr/>
          </p:nvSpPr>
          <p:spPr>
            <a:xfrm>
              <a:off x="6371585" y="3286823"/>
              <a:ext cx="37784" cy="48862"/>
            </a:xfrm>
            <a:custGeom>
              <a:rect b="b" l="l" r="r" t="t"/>
              <a:pathLst>
                <a:path extrusionOk="0" h="1407" w="1088">
                  <a:moveTo>
                    <a:pt x="978" y="150"/>
                  </a:moveTo>
                  <a:cubicBezTo>
                    <a:pt x="976" y="151"/>
                    <a:pt x="976" y="152"/>
                    <a:pt x="976" y="152"/>
                  </a:cubicBezTo>
                  <a:cubicBezTo>
                    <a:pt x="976" y="152"/>
                    <a:pt x="976" y="152"/>
                    <a:pt x="977" y="151"/>
                  </a:cubicBezTo>
                  <a:cubicBezTo>
                    <a:pt x="977" y="150"/>
                    <a:pt x="977" y="150"/>
                    <a:pt x="978" y="150"/>
                  </a:cubicBezTo>
                  <a:close/>
                  <a:moveTo>
                    <a:pt x="1087" y="0"/>
                  </a:moveTo>
                  <a:lnTo>
                    <a:pt x="1087" y="0"/>
                  </a:lnTo>
                  <a:cubicBezTo>
                    <a:pt x="1044" y="67"/>
                    <a:pt x="1013" y="102"/>
                    <a:pt x="978" y="150"/>
                  </a:cubicBezTo>
                  <a:lnTo>
                    <a:pt x="978" y="150"/>
                  </a:lnTo>
                  <a:cubicBezTo>
                    <a:pt x="979" y="148"/>
                    <a:pt x="980" y="147"/>
                    <a:pt x="982" y="145"/>
                  </a:cubicBezTo>
                  <a:lnTo>
                    <a:pt x="982" y="145"/>
                  </a:lnTo>
                  <a:cubicBezTo>
                    <a:pt x="847" y="324"/>
                    <a:pt x="654" y="561"/>
                    <a:pt x="440" y="845"/>
                  </a:cubicBezTo>
                  <a:cubicBezTo>
                    <a:pt x="361" y="954"/>
                    <a:pt x="231" y="1137"/>
                    <a:pt x="180" y="1207"/>
                  </a:cubicBezTo>
                  <a:cubicBezTo>
                    <a:pt x="126" y="1273"/>
                    <a:pt x="85" y="1343"/>
                    <a:pt x="1" y="1406"/>
                  </a:cubicBezTo>
                  <a:cubicBezTo>
                    <a:pt x="181" y="1355"/>
                    <a:pt x="325" y="1220"/>
                    <a:pt x="463" y="1098"/>
                  </a:cubicBezTo>
                  <a:cubicBezTo>
                    <a:pt x="780" y="809"/>
                    <a:pt x="993" y="417"/>
                    <a:pt x="10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59"/>
            <p:cNvSpPr/>
            <p:nvPr/>
          </p:nvSpPr>
          <p:spPr>
            <a:xfrm>
              <a:off x="6394748" y="3294359"/>
              <a:ext cx="20489" cy="27157"/>
            </a:xfrm>
            <a:custGeom>
              <a:rect b="b" l="l" r="r" t="t"/>
              <a:pathLst>
                <a:path extrusionOk="0" h="782" w="590">
                  <a:moveTo>
                    <a:pt x="590" y="1"/>
                  </a:moveTo>
                  <a:lnTo>
                    <a:pt x="590" y="1"/>
                  </a:lnTo>
                  <a:cubicBezTo>
                    <a:pt x="477" y="142"/>
                    <a:pt x="345" y="267"/>
                    <a:pt x="245" y="420"/>
                  </a:cubicBezTo>
                  <a:cubicBezTo>
                    <a:pt x="161" y="538"/>
                    <a:pt x="100" y="674"/>
                    <a:pt x="1" y="781"/>
                  </a:cubicBezTo>
                  <a:cubicBezTo>
                    <a:pt x="285" y="652"/>
                    <a:pt x="506" y="294"/>
                    <a:pt x="5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59"/>
            <p:cNvSpPr/>
            <p:nvPr/>
          </p:nvSpPr>
          <p:spPr>
            <a:xfrm>
              <a:off x="6410757" y="3311236"/>
              <a:ext cx="3369" cy="4584"/>
            </a:xfrm>
            <a:custGeom>
              <a:rect b="b" l="l" r="r" t="t"/>
              <a:pathLst>
                <a:path extrusionOk="0" h="132" w="97">
                  <a:moveTo>
                    <a:pt x="96" y="1"/>
                  </a:moveTo>
                  <a:lnTo>
                    <a:pt x="96" y="1"/>
                  </a:lnTo>
                  <a:cubicBezTo>
                    <a:pt x="56" y="40"/>
                    <a:pt x="28" y="80"/>
                    <a:pt x="0" y="132"/>
                  </a:cubicBezTo>
                  <a:cubicBezTo>
                    <a:pt x="44" y="99"/>
                    <a:pt x="76" y="52"/>
                    <a:pt x="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59"/>
            <p:cNvSpPr/>
            <p:nvPr/>
          </p:nvSpPr>
          <p:spPr>
            <a:xfrm>
              <a:off x="6530081" y="2815987"/>
              <a:ext cx="93417" cy="244655"/>
            </a:xfrm>
            <a:custGeom>
              <a:rect b="b" l="l" r="r" t="t"/>
              <a:pathLst>
                <a:path extrusionOk="0" h="7045" w="2690">
                  <a:moveTo>
                    <a:pt x="1079" y="1385"/>
                  </a:moveTo>
                  <a:cubicBezTo>
                    <a:pt x="1022" y="1531"/>
                    <a:pt x="971" y="1684"/>
                    <a:pt x="914" y="1854"/>
                  </a:cubicBezTo>
                  <a:cubicBezTo>
                    <a:pt x="928" y="1814"/>
                    <a:pt x="940" y="1773"/>
                    <a:pt x="953" y="1732"/>
                  </a:cubicBezTo>
                  <a:cubicBezTo>
                    <a:pt x="992" y="1615"/>
                    <a:pt x="1033" y="1499"/>
                    <a:pt x="1079" y="1385"/>
                  </a:cubicBezTo>
                  <a:close/>
                  <a:moveTo>
                    <a:pt x="2690" y="1"/>
                  </a:moveTo>
                  <a:lnTo>
                    <a:pt x="2690" y="1"/>
                  </a:lnTo>
                  <a:cubicBezTo>
                    <a:pt x="2661" y="12"/>
                    <a:pt x="2632" y="24"/>
                    <a:pt x="2604" y="37"/>
                  </a:cubicBezTo>
                  <a:cubicBezTo>
                    <a:pt x="2203" y="248"/>
                    <a:pt x="1868" y="572"/>
                    <a:pt x="1595" y="932"/>
                  </a:cubicBezTo>
                  <a:cubicBezTo>
                    <a:pt x="1542" y="1001"/>
                    <a:pt x="1494" y="1073"/>
                    <a:pt x="1446" y="1148"/>
                  </a:cubicBezTo>
                  <a:cubicBezTo>
                    <a:pt x="1520" y="995"/>
                    <a:pt x="1626" y="819"/>
                    <a:pt x="1736" y="660"/>
                  </a:cubicBezTo>
                  <a:cubicBezTo>
                    <a:pt x="1779" y="597"/>
                    <a:pt x="1959" y="380"/>
                    <a:pt x="2113" y="230"/>
                  </a:cubicBezTo>
                  <a:cubicBezTo>
                    <a:pt x="2167" y="177"/>
                    <a:pt x="2222" y="125"/>
                    <a:pt x="2279" y="76"/>
                  </a:cubicBezTo>
                  <a:lnTo>
                    <a:pt x="2279" y="76"/>
                  </a:lnTo>
                  <a:cubicBezTo>
                    <a:pt x="2139" y="145"/>
                    <a:pt x="2002" y="223"/>
                    <a:pt x="1875" y="315"/>
                  </a:cubicBezTo>
                  <a:cubicBezTo>
                    <a:pt x="1782" y="380"/>
                    <a:pt x="1688" y="455"/>
                    <a:pt x="1592" y="550"/>
                  </a:cubicBezTo>
                  <a:cubicBezTo>
                    <a:pt x="1473" y="681"/>
                    <a:pt x="1366" y="824"/>
                    <a:pt x="1274" y="975"/>
                  </a:cubicBezTo>
                  <a:cubicBezTo>
                    <a:pt x="1231" y="1051"/>
                    <a:pt x="1192" y="1126"/>
                    <a:pt x="1157" y="1201"/>
                  </a:cubicBezTo>
                  <a:cubicBezTo>
                    <a:pt x="1324" y="827"/>
                    <a:pt x="1536" y="467"/>
                    <a:pt x="1813" y="117"/>
                  </a:cubicBezTo>
                  <a:cubicBezTo>
                    <a:pt x="1830" y="96"/>
                    <a:pt x="1846" y="76"/>
                    <a:pt x="1865" y="55"/>
                  </a:cubicBezTo>
                  <a:lnTo>
                    <a:pt x="1865" y="55"/>
                  </a:lnTo>
                  <a:cubicBezTo>
                    <a:pt x="1855" y="62"/>
                    <a:pt x="1844" y="72"/>
                    <a:pt x="1834" y="79"/>
                  </a:cubicBezTo>
                  <a:cubicBezTo>
                    <a:pt x="1466" y="380"/>
                    <a:pt x="1170" y="758"/>
                    <a:pt x="944" y="1175"/>
                  </a:cubicBezTo>
                  <a:cubicBezTo>
                    <a:pt x="603" y="1822"/>
                    <a:pt x="440" y="2547"/>
                    <a:pt x="354" y="3269"/>
                  </a:cubicBezTo>
                  <a:cubicBezTo>
                    <a:pt x="353" y="3279"/>
                    <a:pt x="352" y="3287"/>
                    <a:pt x="351" y="3295"/>
                  </a:cubicBezTo>
                  <a:cubicBezTo>
                    <a:pt x="351" y="3280"/>
                    <a:pt x="351" y="3263"/>
                    <a:pt x="352" y="3248"/>
                  </a:cubicBezTo>
                  <a:cubicBezTo>
                    <a:pt x="368" y="2869"/>
                    <a:pt x="389" y="2802"/>
                    <a:pt x="430" y="2540"/>
                  </a:cubicBezTo>
                  <a:cubicBezTo>
                    <a:pt x="528" y="1986"/>
                    <a:pt x="670" y="1436"/>
                    <a:pt x="899" y="992"/>
                  </a:cubicBezTo>
                  <a:cubicBezTo>
                    <a:pt x="1079" y="638"/>
                    <a:pt x="1284" y="328"/>
                    <a:pt x="1585" y="73"/>
                  </a:cubicBezTo>
                  <a:lnTo>
                    <a:pt x="1585" y="73"/>
                  </a:lnTo>
                  <a:cubicBezTo>
                    <a:pt x="1064" y="355"/>
                    <a:pt x="617" y="1072"/>
                    <a:pt x="444" y="1497"/>
                  </a:cubicBezTo>
                  <a:cubicBezTo>
                    <a:pt x="310" y="1787"/>
                    <a:pt x="220" y="2096"/>
                    <a:pt x="148" y="2406"/>
                  </a:cubicBezTo>
                  <a:cubicBezTo>
                    <a:pt x="60" y="2781"/>
                    <a:pt x="7" y="3165"/>
                    <a:pt x="3" y="3551"/>
                  </a:cubicBezTo>
                  <a:cubicBezTo>
                    <a:pt x="1" y="4162"/>
                    <a:pt x="28" y="4547"/>
                    <a:pt x="210" y="5127"/>
                  </a:cubicBezTo>
                  <a:cubicBezTo>
                    <a:pt x="328" y="5491"/>
                    <a:pt x="496" y="5823"/>
                    <a:pt x="704" y="6168"/>
                  </a:cubicBezTo>
                  <a:cubicBezTo>
                    <a:pt x="688" y="6127"/>
                    <a:pt x="671" y="6086"/>
                    <a:pt x="656" y="6044"/>
                  </a:cubicBezTo>
                  <a:cubicBezTo>
                    <a:pt x="500" y="5618"/>
                    <a:pt x="450" y="5292"/>
                    <a:pt x="419" y="4916"/>
                  </a:cubicBezTo>
                  <a:lnTo>
                    <a:pt x="419" y="4916"/>
                  </a:lnTo>
                  <a:cubicBezTo>
                    <a:pt x="575" y="5592"/>
                    <a:pt x="900" y="6222"/>
                    <a:pt x="1407" y="6726"/>
                  </a:cubicBezTo>
                  <a:cubicBezTo>
                    <a:pt x="831" y="5941"/>
                    <a:pt x="574" y="5005"/>
                    <a:pt x="550" y="4099"/>
                  </a:cubicBezTo>
                  <a:cubicBezTo>
                    <a:pt x="550" y="4026"/>
                    <a:pt x="551" y="3955"/>
                    <a:pt x="553" y="3884"/>
                  </a:cubicBezTo>
                  <a:lnTo>
                    <a:pt x="553" y="3884"/>
                  </a:lnTo>
                  <a:cubicBezTo>
                    <a:pt x="550" y="4102"/>
                    <a:pt x="560" y="4320"/>
                    <a:pt x="585" y="4536"/>
                  </a:cubicBezTo>
                  <a:cubicBezTo>
                    <a:pt x="608" y="4731"/>
                    <a:pt x="638" y="4924"/>
                    <a:pt x="694" y="5113"/>
                  </a:cubicBezTo>
                  <a:cubicBezTo>
                    <a:pt x="748" y="5309"/>
                    <a:pt x="859" y="5570"/>
                    <a:pt x="908" y="5669"/>
                  </a:cubicBezTo>
                  <a:cubicBezTo>
                    <a:pt x="1137" y="6175"/>
                    <a:pt x="1467" y="6636"/>
                    <a:pt x="1872" y="7018"/>
                  </a:cubicBezTo>
                  <a:cubicBezTo>
                    <a:pt x="1668" y="6737"/>
                    <a:pt x="1502" y="6431"/>
                    <a:pt x="1348" y="6121"/>
                  </a:cubicBezTo>
                  <a:cubicBezTo>
                    <a:pt x="1154" y="5699"/>
                    <a:pt x="1093" y="5572"/>
                    <a:pt x="960" y="5093"/>
                  </a:cubicBezTo>
                  <a:cubicBezTo>
                    <a:pt x="914" y="4914"/>
                    <a:pt x="881" y="4737"/>
                    <a:pt x="858" y="4558"/>
                  </a:cubicBezTo>
                  <a:lnTo>
                    <a:pt x="858" y="4558"/>
                  </a:lnTo>
                  <a:cubicBezTo>
                    <a:pt x="935" y="4926"/>
                    <a:pt x="1051" y="5307"/>
                    <a:pt x="1198" y="5665"/>
                  </a:cubicBezTo>
                  <a:cubicBezTo>
                    <a:pt x="1418" y="6169"/>
                    <a:pt x="1719" y="6642"/>
                    <a:pt x="2093" y="7045"/>
                  </a:cubicBezTo>
                  <a:cubicBezTo>
                    <a:pt x="1914" y="6785"/>
                    <a:pt x="1775" y="6499"/>
                    <a:pt x="1644" y="6214"/>
                  </a:cubicBezTo>
                  <a:cubicBezTo>
                    <a:pt x="1518" y="5936"/>
                    <a:pt x="1394" y="5607"/>
                    <a:pt x="1304" y="5266"/>
                  </a:cubicBezTo>
                  <a:cubicBezTo>
                    <a:pt x="1181" y="4828"/>
                    <a:pt x="1104" y="4464"/>
                    <a:pt x="1077" y="4089"/>
                  </a:cubicBezTo>
                  <a:cubicBezTo>
                    <a:pt x="997" y="3219"/>
                    <a:pt x="1238" y="2278"/>
                    <a:pt x="1544" y="1576"/>
                  </a:cubicBezTo>
                  <a:cubicBezTo>
                    <a:pt x="1710" y="1157"/>
                    <a:pt x="2154" y="462"/>
                    <a:pt x="2593" y="74"/>
                  </a:cubicBezTo>
                  <a:cubicBezTo>
                    <a:pt x="2624" y="48"/>
                    <a:pt x="2656" y="24"/>
                    <a:pt x="26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59"/>
            <p:cNvSpPr/>
            <p:nvPr/>
          </p:nvSpPr>
          <p:spPr>
            <a:xfrm>
              <a:off x="6513550" y="2818140"/>
              <a:ext cx="60599" cy="209650"/>
            </a:xfrm>
            <a:custGeom>
              <a:rect b="b" l="l" r="r" t="t"/>
              <a:pathLst>
                <a:path extrusionOk="0" h="6037" w="1745">
                  <a:moveTo>
                    <a:pt x="1745" y="0"/>
                  </a:moveTo>
                  <a:cubicBezTo>
                    <a:pt x="1681" y="40"/>
                    <a:pt x="1619" y="84"/>
                    <a:pt x="1561" y="130"/>
                  </a:cubicBezTo>
                  <a:cubicBezTo>
                    <a:pt x="1316" y="321"/>
                    <a:pt x="1117" y="564"/>
                    <a:pt x="954" y="826"/>
                  </a:cubicBezTo>
                  <a:cubicBezTo>
                    <a:pt x="495" y="1535"/>
                    <a:pt x="274" y="2373"/>
                    <a:pt x="236" y="3210"/>
                  </a:cubicBezTo>
                  <a:cubicBezTo>
                    <a:pt x="207" y="3593"/>
                    <a:pt x="226" y="3981"/>
                    <a:pt x="292" y="4359"/>
                  </a:cubicBezTo>
                  <a:cubicBezTo>
                    <a:pt x="195" y="3919"/>
                    <a:pt x="142" y="3558"/>
                    <a:pt x="121" y="3101"/>
                  </a:cubicBezTo>
                  <a:cubicBezTo>
                    <a:pt x="29" y="3596"/>
                    <a:pt x="0" y="4109"/>
                    <a:pt x="103" y="4605"/>
                  </a:cubicBezTo>
                  <a:cubicBezTo>
                    <a:pt x="212" y="5024"/>
                    <a:pt x="374" y="5436"/>
                    <a:pt x="621" y="5792"/>
                  </a:cubicBezTo>
                  <a:cubicBezTo>
                    <a:pt x="648" y="5829"/>
                    <a:pt x="676" y="5866"/>
                    <a:pt x="705" y="5902"/>
                  </a:cubicBezTo>
                  <a:cubicBezTo>
                    <a:pt x="669" y="5818"/>
                    <a:pt x="639" y="5730"/>
                    <a:pt x="610" y="5643"/>
                  </a:cubicBezTo>
                  <a:cubicBezTo>
                    <a:pt x="525" y="5367"/>
                    <a:pt x="459" y="5088"/>
                    <a:pt x="395" y="4807"/>
                  </a:cubicBezTo>
                  <a:lnTo>
                    <a:pt x="395" y="4807"/>
                  </a:lnTo>
                  <a:cubicBezTo>
                    <a:pt x="521" y="5247"/>
                    <a:pt x="718" y="5664"/>
                    <a:pt x="989" y="6036"/>
                  </a:cubicBezTo>
                  <a:cubicBezTo>
                    <a:pt x="550" y="5181"/>
                    <a:pt x="418" y="4299"/>
                    <a:pt x="454" y="3347"/>
                  </a:cubicBezTo>
                  <a:cubicBezTo>
                    <a:pt x="470" y="3029"/>
                    <a:pt x="497" y="2742"/>
                    <a:pt x="542" y="2500"/>
                  </a:cubicBezTo>
                  <a:cubicBezTo>
                    <a:pt x="633" y="2033"/>
                    <a:pt x="792" y="1555"/>
                    <a:pt x="963" y="1192"/>
                  </a:cubicBezTo>
                  <a:cubicBezTo>
                    <a:pt x="1165" y="767"/>
                    <a:pt x="1384" y="353"/>
                    <a:pt x="1716" y="28"/>
                  </a:cubicBezTo>
                  <a:cubicBezTo>
                    <a:pt x="1725" y="20"/>
                    <a:pt x="1735" y="11"/>
                    <a:pt x="17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59"/>
            <p:cNvSpPr/>
            <p:nvPr/>
          </p:nvSpPr>
          <p:spPr>
            <a:xfrm>
              <a:off x="6531782" y="2817550"/>
              <a:ext cx="33512" cy="52682"/>
            </a:xfrm>
            <a:custGeom>
              <a:rect b="b" l="l" r="r" t="t"/>
              <a:pathLst>
                <a:path extrusionOk="0" h="1517" w="965">
                  <a:moveTo>
                    <a:pt x="964" y="1"/>
                  </a:moveTo>
                  <a:lnTo>
                    <a:pt x="964" y="1"/>
                  </a:lnTo>
                  <a:cubicBezTo>
                    <a:pt x="460" y="386"/>
                    <a:pt x="123" y="784"/>
                    <a:pt x="16" y="1427"/>
                  </a:cubicBezTo>
                  <a:cubicBezTo>
                    <a:pt x="11" y="1457"/>
                    <a:pt x="5" y="1488"/>
                    <a:pt x="0" y="1517"/>
                  </a:cubicBezTo>
                  <a:cubicBezTo>
                    <a:pt x="29" y="1465"/>
                    <a:pt x="58" y="1416"/>
                    <a:pt x="87" y="1364"/>
                  </a:cubicBezTo>
                  <a:cubicBezTo>
                    <a:pt x="216" y="1123"/>
                    <a:pt x="367" y="894"/>
                    <a:pt x="518" y="666"/>
                  </a:cubicBezTo>
                  <a:cubicBezTo>
                    <a:pt x="660" y="441"/>
                    <a:pt x="810" y="219"/>
                    <a:pt x="9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59"/>
            <p:cNvSpPr/>
            <p:nvPr/>
          </p:nvSpPr>
          <p:spPr>
            <a:xfrm>
              <a:off x="6534630" y="2817341"/>
              <a:ext cx="21705" cy="34484"/>
            </a:xfrm>
            <a:custGeom>
              <a:rect b="b" l="l" r="r" t="t"/>
              <a:pathLst>
                <a:path extrusionOk="0" h="993" w="625">
                  <a:moveTo>
                    <a:pt x="625" y="1"/>
                  </a:moveTo>
                  <a:cubicBezTo>
                    <a:pt x="321" y="286"/>
                    <a:pt x="84" y="573"/>
                    <a:pt x="1" y="992"/>
                  </a:cubicBezTo>
                  <a:cubicBezTo>
                    <a:pt x="212" y="665"/>
                    <a:pt x="457" y="354"/>
                    <a:pt x="6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59"/>
            <p:cNvSpPr/>
            <p:nvPr/>
          </p:nvSpPr>
          <p:spPr>
            <a:xfrm>
              <a:off x="6535637" y="2817967"/>
              <a:ext cx="12988" cy="23823"/>
            </a:xfrm>
            <a:custGeom>
              <a:rect b="b" l="l" r="r" t="t"/>
              <a:pathLst>
                <a:path extrusionOk="0" h="686" w="374">
                  <a:moveTo>
                    <a:pt x="373" y="0"/>
                  </a:moveTo>
                  <a:cubicBezTo>
                    <a:pt x="177" y="170"/>
                    <a:pt x="53" y="411"/>
                    <a:pt x="4" y="665"/>
                  </a:cubicBezTo>
                  <a:lnTo>
                    <a:pt x="0" y="685"/>
                  </a:lnTo>
                  <a:cubicBezTo>
                    <a:pt x="33" y="631"/>
                    <a:pt x="67" y="578"/>
                    <a:pt x="99" y="525"/>
                  </a:cubicBezTo>
                  <a:cubicBezTo>
                    <a:pt x="207" y="360"/>
                    <a:pt x="287" y="178"/>
                    <a:pt x="3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59"/>
            <p:cNvSpPr/>
            <p:nvPr/>
          </p:nvSpPr>
          <p:spPr>
            <a:xfrm>
              <a:off x="6537304" y="2821648"/>
              <a:ext cx="1945" cy="2987"/>
            </a:xfrm>
            <a:custGeom>
              <a:rect b="b" l="l" r="r" t="t"/>
              <a:pathLst>
                <a:path extrusionOk="0" h="86" w="56">
                  <a:moveTo>
                    <a:pt x="55" y="0"/>
                  </a:moveTo>
                  <a:lnTo>
                    <a:pt x="55" y="0"/>
                  </a:lnTo>
                  <a:cubicBezTo>
                    <a:pt x="28" y="22"/>
                    <a:pt x="10" y="53"/>
                    <a:pt x="1" y="86"/>
                  </a:cubicBezTo>
                  <a:cubicBezTo>
                    <a:pt x="22" y="60"/>
                    <a:pt x="41" y="31"/>
                    <a:pt x="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59"/>
            <p:cNvSpPr/>
            <p:nvPr/>
          </p:nvSpPr>
          <p:spPr>
            <a:xfrm>
              <a:off x="6508897" y="2951042"/>
              <a:ext cx="18128" cy="64940"/>
            </a:xfrm>
            <a:custGeom>
              <a:rect b="b" l="l" r="r" t="t"/>
              <a:pathLst>
                <a:path extrusionOk="0" h="1870" w="522">
                  <a:moveTo>
                    <a:pt x="67" y="0"/>
                  </a:moveTo>
                  <a:lnTo>
                    <a:pt x="67" y="0"/>
                  </a:lnTo>
                  <a:cubicBezTo>
                    <a:pt x="0" y="352"/>
                    <a:pt x="3" y="720"/>
                    <a:pt x="83" y="1068"/>
                  </a:cubicBezTo>
                  <a:cubicBezTo>
                    <a:pt x="154" y="1336"/>
                    <a:pt x="292" y="1583"/>
                    <a:pt x="463" y="1799"/>
                  </a:cubicBezTo>
                  <a:cubicBezTo>
                    <a:pt x="482" y="1823"/>
                    <a:pt x="501" y="1847"/>
                    <a:pt x="521" y="1869"/>
                  </a:cubicBezTo>
                  <a:cubicBezTo>
                    <a:pt x="501" y="1807"/>
                    <a:pt x="480" y="1744"/>
                    <a:pt x="462" y="1679"/>
                  </a:cubicBezTo>
                  <a:cubicBezTo>
                    <a:pt x="364" y="1383"/>
                    <a:pt x="297" y="1079"/>
                    <a:pt x="228" y="774"/>
                  </a:cubicBezTo>
                  <a:cubicBezTo>
                    <a:pt x="171" y="518"/>
                    <a:pt x="98" y="261"/>
                    <a:pt x="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59"/>
            <p:cNvSpPr/>
            <p:nvPr/>
          </p:nvSpPr>
          <p:spPr>
            <a:xfrm>
              <a:off x="6502056" y="2964968"/>
              <a:ext cx="12988" cy="44521"/>
            </a:xfrm>
            <a:custGeom>
              <a:rect b="b" l="l" r="r" t="t"/>
              <a:pathLst>
                <a:path extrusionOk="0" h="1282" w="374">
                  <a:moveTo>
                    <a:pt x="56" y="1"/>
                  </a:moveTo>
                  <a:cubicBezTo>
                    <a:pt x="0" y="457"/>
                    <a:pt x="48" y="933"/>
                    <a:pt x="373" y="1282"/>
                  </a:cubicBezTo>
                  <a:cubicBezTo>
                    <a:pt x="299" y="1059"/>
                    <a:pt x="254" y="825"/>
                    <a:pt x="206" y="595"/>
                  </a:cubicBezTo>
                  <a:cubicBezTo>
                    <a:pt x="160" y="395"/>
                    <a:pt x="98" y="201"/>
                    <a:pt x="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59"/>
            <p:cNvSpPr/>
            <p:nvPr/>
          </p:nvSpPr>
          <p:spPr>
            <a:xfrm>
              <a:off x="6498097" y="2977401"/>
              <a:ext cx="9099" cy="26775"/>
            </a:xfrm>
            <a:custGeom>
              <a:rect b="b" l="l" r="r" t="t"/>
              <a:pathLst>
                <a:path extrusionOk="0" h="771" w="262">
                  <a:moveTo>
                    <a:pt x="32" y="0"/>
                  </a:moveTo>
                  <a:lnTo>
                    <a:pt x="32" y="0"/>
                  </a:lnTo>
                  <a:cubicBezTo>
                    <a:pt x="0" y="270"/>
                    <a:pt x="93" y="537"/>
                    <a:pt x="243" y="758"/>
                  </a:cubicBezTo>
                  <a:cubicBezTo>
                    <a:pt x="248" y="767"/>
                    <a:pt x="251" y="770"/>
                    <a:pt x="252" y="770"/>
                  </a:cubicBezTo>
                  <a:cubicBezTo>
                    <a:pt x="262" y="770"/>
                    <a:pt x="228" y="645"/>
                    <a:pt x="227" y="624"/>
                  </a:cubicBezTo>
                  <a:cubicBezTo>
                    <a:pt x="187" y="409"/>
                    <a:pt x="95" y="208"/>
                    <a:pt x="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59"/>
            <p:cNvSpPr/>
            <p:nvPr/>
          </p:nvSpPr>
          <p:spPr>
            <a:xfrm>
              <a:off x="6495041" y="2985666"/>
              <a:ext cx="4758" cy="15141"/>
            </a:xfrm>
            <a:custGeom>
              <a:rect b="b" l="l" r="r" t="t"/>
              <a:pathLst>
                <a:path extrusionOk="0" h="436" w="137">
                  <a:moveTo>
                    <a:pt x="6" y="0"/>
                  </a:moveTo>
                  <a:cubicBezTo>
                    <a:pt x="1" y="148"/>
                    <a:pt x="38" y="295"/>
                    <a:pt x="122" y="417"/>
                  </a:cubicBezTo>
                  <a:cubicBezTo>
                    <a:pt x="127" y="422"/>
                    <a:pt x="133" y="435"/>
                    <a:pt x="135" y="435"/>
                  </a:cubicBezTo>
                  <a:cubicBezTo>
                    <a:pt x="136" y="435"/>
                    <a:pt x="136" y="432"/>
                    <a:pt x="134" y="424"/>
                  </a:cubicBezTo>
                  <a:cubicBezTo>
                    <a:pt x="112" y="278"/>
                    <a:pt x="64" y="136"/>
                    <a:pt x="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59"/>
            <p:cNvSpPr/>
            <p:nvPr/>
          </p:nvSpPr>
          <p:spPr>
            <a:xfrm>
              <a:off x="6578039" y="2850333"/>
              <a:ext cx="32123" cy="149537"/>
            </a:xfrm>
            <a:custGeom>
              <a:rect b="b" l="l" r="r" t="t"/>
              <a:pathLst>
                <a:path extrusionOk="0" h="4306" w="925">
                  <a:moveTo>
                    <a:pt x="604" y="0"/>
                  </a:moveTo>
                  <a:lnTo>
                    <a:pt x="604" y="0"/>
                  </a:lnTo>
                  <a:cubicBezTo>
                    <a:pt x="606" y="19"/>
                    <a:pt x="609" y="35"/>
                    <a:pt x="612" y="53"/>
                  </a:cubicBezTo>
                  <a:cubicBezTo>
                    <a:pt x="644" y="339"/>
                    <a:pt x="646" y="627"/>
                    <a:pt x="651" y="916"/>
                  </a:cubicBezTo>
                  <a:cubicBezTo>
                    <a:pt x="652" y="1112"/>
                    <a:pt x="646" y="1308"/>
                    <a:pt x="634" y="1504"/>
                  </a:cubicBezTo>
                  <a:cubicBezTo>
                    <a:pt x="627" y="1163"/>
                    <a:pt x="593" y="823"/>
                    <a:pt x="528" y="488"/>
                  </a:cubicBezTo>
                  <a:cubicBezTo>
                    <a:pt x="512" y="402"/>
                    <a:pt x="491" y="316"/>
                    <a:pt x="468" y="232"/>
                  </a:cubicBezTo>
                  <a:lnTo>
                    <a:pt x="468" y="232"/>
                  </a:lnTo>
                  <a:cubicBezTo>
                    <a:pt x="474" y="344"/>
                    <a:pt x="475" y="455"/>
                    <a:pt x="475" y="568"/>
                  </a:cubicBezTo>
                  <a:cubicBezTo>
                    <a:pt x="477" y="1083"/>
                    <a:pt x="448" y="1596"/>
                    <a:pt x="392" y="2107"/>
                  </a:cubicBezTo>
                  <a:cubicBezTo>
                    <a:pt x="342" y="2763"/>
                    <a:pt x="240" y="3351"/>
                    <a:pt x="1" y="4068"/>
                  </a:cubicBezTo>
                  <a:cubicBezTo>
                    <a:pt x="156" y="3799"/>
                    <a:pt x="286" y="3516"/>
                    <a:pt x="387" y="3223"/>
                  </a:cubicBezTo>
                  <a:lnTo>
                    <a:pt x="387" y="3223"/>
                  </a:lnTo>
                  <a:cubicBezTo>
                    <a:pt x="293" y="3590"/>
                    <a:pt x="175" y="3954"/>
                    <a:pt x="36" y="4306"/>
                  </a:cubicBezTo>
                  <a:cubicBezTo>
                    <a:pt x="459" y="3666"/>
                    <a:pt x="762" y="2935"/>
                    <a:pt x="853" y="2171"/>
                  </a:cubicBezTo>
                  <a:cubicBezTo>
                    <a:pt x="925" y="1625"/>
                    <a:pt x="917" y="1064"/>
                    <a:pt x="778" y="530"/>
                  </a:cubicBezTo>
                  <a:cubicBezTo>
                    <a:pt x="732" y="350"/>
                    <a:pt x="680" y="171"/>
                    <a:pt x="6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59"/>
            <p:cNvSpPr/>
            <p:nvPr/>
          </p:nvSpPr>
          <p:spPr>
            <a:xfrm>
              <a:off x="6583457" y="2816855"/>
              <a:ext cx="123456" cy="258512"/>
            </a:xfrm>
            <a:custGeom>
              <a:rect b="b" l="l" r="r" t="t"/>
              <a:pathLst>
                <a:path extrusionOk="0" h="7444" w="3555">
                  <a:moveTo>
                    <a:pt x="3256" y="3148"/>
                  </a:moveTo>
                  <a:cubicBezTo>
                    <a:pt x="3255" y="3313"/>
                    <a:pt x="3245" y="3480"/>
                    <a:pt x="3227" y="3645"/>
                  </a:cubicBezTo>
                  <a:cubicBezTo>
                    <a:pt x="3198" y="3871"/>
                    <a:pt x="3136" y="4136"/>
                    <a:pt x="3054" y="4408"/>
                  </a:cubicBezTo>
                  <a:cubicBezTo>
                    <a:pt x="3167" y="3997"/>
                    <a:pt x="3234" y="3574"/>
                    <a:pt x="3256" y="3148"/>
                  </a:cubicBezTo>
                  <a:close/>
                  <a:moveTo>
                    <a:pt x="2730" y="2733"/>
                  </a:moveTo>
                  <a:cubicBezTo>
                    <a:pt x="2725" y="2989"/>
                    <a:pt x="2710" y="3249"/>
                    <a:pt x="2683" y="3430"/>
                  </a:cubicBezTo>
                  <a:cubicBezTo>
                    <a:pt x="2633" y="3760"/>
                    <a:pt x="2564" y="4088"/>
                    <a:pt x="2471" y="4408"/>
                  </a:cubicBezTo>
                  <a:cubicBezTo>
                    <a:pt x="2410" y="4616"/>
                    <a:pt x="2322" y="4856"/>
                    <a:pt x="2245" y="5043"/>
                  </a:cubicBezTo>
                  <a:cubicBezTo>
                    <a:pt x="2475" y="4469"/>
                    <a:pt x="2599" y="3847"/>
                    <a:pt x="2679" y="3236"/>
                  </a:cubicBezTo>
                  <a:cubicBezTo>
                    <a:pt x="2702" y="3069"/>
                    <a:pt x="2718" y="2901"/>
                    <a:pt x="2730" y="2733"/>
                  </a:cubicBezTo>
                  <a:close/>
                  <a:moveTo>
                    <a:pt x="2151" y="0"/>
                  </a:moveTo>
                  <a:cubicBezTo>
                    <a:pt x="2270" y="310"/>
                    <a:pt x="2346" y="636"/>
                    <a:pt x="2411" y="962"/>
                  </a:cubicBezTo>
                  <a:cubicBezTo>
                    <a:pt x="2485" y="1300"/>
                    <a:pt x="2514" y="1645"/>
                    <a:pt x="2516" y="2021"/>
                  </a:cubicBezTo>
                  <a:cubicBezTo>
                    <a:pt x="2502" y="1740"/>
                    <a:pt x="2462" y="1459"/>
                    <a:pt x="2385" y="1184"/>
                  </a:cubicBezTo>
                  <a:cubicBezTo>
                    <a:pt x="2301" y="855"/>
                    <a:pt x="2188" y="535"/>
                    <a:pt x="2043" y="228"/>
                  </a:cubicBezTo>
                  <a:cubicBezTo>
                    <a:pt x="2014" y="167"/>
                    <a:pt x="1983" y="107"/>
                    <a:pt x="1952" y="48"/>
                  </a:cubicBezTo>
                  <a:lnTo>
                    <a:pt x="1952" y="48"/>
                  </a:lnTo>
                  <a:cubicBezTo>
                    <a:pt x="1962" y="84"/>
                    <a:pt x="1972" y="119"/>
                    <a:pt x="1982" y="155"/>
                  </a:cubicBezTo>
                  <a:cubicBezTo>
                    <a:pt x="2132" y="725"/>
                    <a:pt x="2203" y="1155"/>
                    <a:pt x="2234" y="1644"/>
                  </a:cubicBezTo>
                  <a:cubicBezTo>
                    <a:pt x="2238" y="1726"/>
                    <a:pt x="2239" y="1813"/>
                    <a:pt x="2240" y="1902"/>
                  </a:cubicBezTo>
                  <a:cubicBezTo>
                    <a:pt x="2167" y="1250"/>
                    <a:pt x="1951" y="614"/>
                    <a:pt x="1606" y="56"/>
                  </a:cubicBezTo>
                  <a:lnTo>
                    <a:pt x="1606" y="56"/>
                  </a:lnTo>
                  <a:cubicBezTo>
                    <a:pt x="1935" y="852"/>
                    <a:pt x="2059" y="1609"/>
                    <a:pt x="2032" y="2453"/>
                  </a:cubicBezTo>
                  <a:cubicBezTo>
                    <a:pt x="2035" y="2029"/>
                    <a:pt x="1986" y="1607"/>
                    <a:pt x="1855" y="1195"/>
                  </a:cubicBezTo>
                  <a:cubicBezTo>
                    <a:pt x="1740" y="808"/>
                    <a:pt x="1598" y="505"/>
                    <a:pt x="1389" y="145"/>
                  </a:cubicBezTo>
                  <a:cubicBezTo>
                    <a:pt x="1375" y="124"/>
                    <a:pt x="1363" y="100"/>
                    <a:pt x="1349" y="79"/>
                  </a:cubicBezTo>
                  <a:lnTo>
                    <a:pt x="1349" y="79"/>
                  </a:lnTo>
                  <a:cubicBezTo>
                    <a:pt x="1356" y="99"/>
                    <a:pt x="1361" y="120"/>
                    <a:pt x="1368" y="140"/>
                  </a:cubicBezTo>
                  <a:cubicBezTo>
                    <a:pt x="1541" y="710"/>
                    <a:pt x="1672" y="1230"/>
                    <a:pt x="1699" y="1756"/>
                  </a:cubicBezTo>
                  <a:cubicBezTo>
                    <a:pt x="1705" y="1869"/>
                    <a:pt x="1709" y="1980"/>
                    <a:pt x="1710" y="2087"/>
                  </a:cubicBezTo>
                  <a:cubicBezTo>
                    <a:pt x="1625" y="1443"/>
                    <a:pt x="1400" y="823"/>
                    <a:pt x="1136" y="243"/>
                  </a:cubicBezTo>
                  <a:lnTo>
                    <a:pt x="1136" y="243"/>
                  </a:lnTo>
                  <a:cubicBezTo>
                    <a:pt x="1298" y="777"/>
                    <a:pt x="1433" y="1426"/>
                    <a:pt x="1492" y="1896"/>
                  </a:cubicBezTo>
                  <a:cubicBezTo>
                    <a:pt x="1514" y="2095"/>
                    <a:pt x="1522" y="2294"/>
                    <a:pt x="1522" y="2493"/>
                  </a:cubicBezTo>
                  <a:cubicBezTo>
                    <a:pt x="1508" y="2128"/>
                    <a:pt x="1450" y="1766"/>
                    <a:pt x="1340" y="1415"/>
                  </a:cubicBezTo>
                  <a:cubicBezTo>
                    <a:pt x="1244" y="1077"/>
                    <a:pt x="1113" y="752"/>
                    <a:pt x="968" y="432"/>
                  </a:cubicBezTo>
                  <a:lnTo>
                    <a:pt x="968" y="432"/>
                  </a:lnTo>
                  <a:cubicBezTo>
                    <a:pt x="977" y="466"/>
                    <a:pt x="983" y="501"/>
                    <a:pt x="990" y="537"/>
                  </a:cubicBezTo>
                  <a:cubicBezTo>
                    <a:pt x="1101" y="1065"/>
                    <a:pt x="1180" y="1501"/>
                    <a:pt x="1221" y="1993"/>
                  </a:cubicBezTo>
                  <a:cubicBezTo>
                    <a:pt x="1224" y="2028"/>
                    <a:pt x="1226" y="2062"/>
                    <a:pt x="1227" y="2097"/>
                  </a:cubicBezTo>
                  <a:cubicBezTo>
                    <a:pt x="1191" y="1851"/>
                    <a:pt x="1136" y="1607"/>
                    <a:pt x="1062" y="1364"/>
                  </a:cubicBezTo>
                  <a:cubicBezTo>
                    <a:pt x="987" y="1096"/>
                    <a:pt x="887" y="834"/>
                    <a:pt x="777" y="578"/>
                  </a:cubicBezTo>
                  <a:lnTo>
                    <a:pt x="777" y="578"/>
                  </a:lnTo>
                  <a:cubicBezTo>
                    <a:pt x="784" y="627"/>
                    <a:pt x="792" y="675"/>
                    <a:pt x="800" y="723"/>
                  </a:cubicBezTo>
                  <a:cubicBezTo>
                    <a:pt x="875" y="1232"/>
                    <a:pt x="927" y="1645"/>
                    <a:pt x="958" y="2205"/>
                  </a:cubicBezTo>
                  <a:cubicBezTo>
                    <a:pt x="959" y="2250"/>
                    <a:pt x="961" y="2296"/>
                    <a:pt x="961" y="2340"/>
                  </a:cubicBezTo>
                  <a:cubicBezTo>
                    <a:pt x="910" y="1804"/>
                    <a:pt x="781" y="1276"/>
                    <a:pt x="576" y="777"/>
                  </a:cubicBezTo>
                  <a:lnTo>
                    <a:pt x="576" y="777"/>
                  </a:lnTo>
                  <a:cubicBezTo>
                    <a:pt x="711" y="1421"/>
                    <a:pt x="783" y="2036"/>
                    <a:pt x="760" y="2711"/>
                  </a:cubicBezTo>
                  <a:cubicBezTo>
                    <a:pt x="738" y="3436"/>
                    <a:pt x="639" y="3961"/>
                    <a:pt x="388" y="4731"/>
                  </a:cubicBezTo>
                  <a:cubicBezTo>
                    <a:pt x="290" y="5010"/>
                    <a:pt x="196" y="5234"/>
                    <a:pt x="71" y="5490"/>
                  </a:cubicBezTo>
                  <a:cubicBezTo>
                    <a:pt x="48" y="5537"/>
                    <a:pt x="25" y="5582"/>
                    <a:pt x="0" y="5627"/>
                  </a:cubicBezTo>
                  <a:cubicBezTo>
                    <a:pt x="143" y="5471"/>
                    <a:pt x="267" y="5296"/>
                    <a:pt x="377" y="5113"/>
                  </a:cubicBezTo>
                  <a:cubicBezTo>
                    <a:pt x="626" y="4701"/>
                    <a:pt x="800" y="4245"/>
                    <a:pt x="896" y="3774"/>
                  </a:cubicBezTo>
                  <a:lnTo>
                    <a:pt x="896" y="3774"/>
                  </a:lnTo>
                  <a:cubicBezTo>
                    <a:pt x="869" y="3970"/>
                    <a:pt x="829" y="4166"/>
                    <a:pt x="777" y="4363"/>
                  </a:cubicBezTo>
                  <a:cubicBezTo>
                    <a:pt x="632" y="4892"/>
                    <a:pt x="405" y="5326"/>
                    <a:pt x="98" y="5805"/>
                  </a:cubicBezTo>
                  <a:cubicBezTo>
                    <a:pt x="500" y="5381"/>
                    <a:pt x="796" y="4902"/>
                    <a:pt x="992" y="4391"/>
                  </a:cubicBezTo>
                  <a:lnTo>
                    <a:pt x="992" y="4391"/>
                  </a:lnTo>
                  <a:cubicBezTo>
                    <a:pt x="938" y="4568"/>
                    <a:pt x="875" y="4740"/>
                    <a:pt x="802" y="4907"/>
                  </a:cubicBezTo>
                  <a:cubicBezTo>
                    <a:pt x="629" y="5309"/>
                    <a:pt x="424" y="5701"/>
                    <a:pt x="143" y="6039"/>
                  </a:cubicBezTo>
                  <a:cubicBezTo>
                    <a:pt x="607" y="5618"/>
                    <a:pt x="957" y="5049"/>
                    <a:pt x="1190" y="4454"/>
                  </a:cubicBezTo>
                  <a:lnTo>
                    <a:pt x="1190" y="4454"/>
                  </a:lnTo>
                  <a:cubicBezTo>
                    <a:pt x="1126" y="4654"/>
                    <a:pt x="1055" y="4851"/>
                    <a:pt x="971" y="5043"/>
                  </a:cubicBezTo>
                  <a:cubicBezTo>
                    <a:pt x="884" y="5263"/>
                    <a:pt x="596" y="5849"/>
                    <a:pt x="326" y="6153"/>
                  </a:cubicBezTo>
                  <a:cubicBezTo>
                    <a:pt x="313" y="6166"/>
                    <a:pt x="300" y="6181"/>
                    <a:pt x="287" y="6196"/>
                  </a:cubicBezTo>
                  <a:cubicBezTo>
                    <a:pt x="587" y="5988"/>
                    <a:pt x="804" y="5676"/>
                    <a:pt x="999" y="5371"/>
                  </a:cubicBezTo>
                  <a:cubicBezTo>
                    <a:pt x="1083" y="5236"/>
                    <a:pt x="1159" y="5095"/>
                    <a:pt x="1229" y="4951"/>
                  </a:cubicBezTo>
                  <a:lnTo>
                    <a:pt x="1229" y="4951"/>
                  </a:lnTo>
                  <a:cubicBezTo>
                    <a:pt x="1049" y="5519"/>
                    <a:pt x="798" y="6032"/>
                    <a:pt x="329" y="6443"/>
                  </a:cubicBezTo>
                  <a:cubicBezTo>
                    <a:pt x="654" y="6252"/>
                    <a:pt x="912" y="5975"/>
                    <a:pt x="1124" y="5665"/>
                  </a:cubicBezTo>
                  <a:lnTo>
                    <a:pt x="1124" y="5665"/>
                  </a:lnTo>
                  <a:cubicBezTo>
                    <a:pt x="966" y="5981"/>
                    <a:pt x="760" y="6325"/>
                    <a:pt x="541" y="6562"/>
                  </a:cubicBezTo>
                  <a:cubicBezTo>
                    <a:pt x="530" y="6578"/>
                    <a:pt x="486" y="6618"/>
                    <a:pt x="491" y="6618"/>
                  </a:cubicBezTo>
                  <a:cubicBezTo>
                    <a:pt x="492" y="6618"/>
                    <a:pt x="499" y="6614"/>
                    <a:pt x="514" y="6603"/>
                  </a:cubicBezTo>
                  <a:cubicBezTo>
                    <a:pt x="861" y="6362"/>
                    <a:pt x="1118" y="6015"/>
                    <a:pt x="1340" y="5659"/>
                  </a:cubicBezTo>
                  <a:cubicBezTo>
                    <a:pt x="1546" y="5299"/>
                    <a:pt x="1719" y="4919"/>
                    <a:pt x="1859" y="4527"/>
                  </a:cubicBezTo>
                  <a:lnTo>
                    <a:pt x="1859" y="4527"/>
                  </a:lnTo>
                  <a:cubicBezTo>
                    <a:pt x="1806" y="4686"/>
                    <a:pt x="1746" y="4843"/>
                    <a:pt x="1684" y="4999"/>
                  </a:cubicBezTo>
                  <a:cubicBezTo>
                    <a:pt x="1556" y="5311"/>
                    <a:pt x="1411" y="5656"/>
                    <a:pt x="1210" y="6010"/>
                  </a:cubicBezTo>
                  <a:cubicBezTo>
                    <a:pt x="1025" y="6326"/>
                    <a:pt x="825" y="6586"/>
                    <a:pt x="576" y="6854"/>
                  </a:cubicBezTo>
                  <a:cubicBezTo>
                    <a:pt x="1028" y="6523"/>
                    <a:pt x="1383" y="6077"/>
                    <a:pt x="1647" y="5586"/>
                  </a:cubicBezTo>
                  <a:cubicBezTo>
                    <a:pt x="2001" y="4958"/>
                    <a:pt x="2240" y="4269"/>
                    <a:pt x="2375" y="3560"/>
                  </a:cubicBezTo>
                  <a:cubicBezTo>
                    <a:pt x="2400" y="3444"/>
                    <a:pt x="2421" y="3325"/>
                    <a:pt x="2440" y="3207"/>
                  </a:cubicBezTo>
                  <a:lnTo>
                    <a:pt x="2440" y="3207"/>
                  </a:lnTo>
                  <a:cubicBezTo>
                    <a:pt x="2324" y="4090"/>
                    <a:pt x="2060" y="4966"/>
                    <a:pt x="1673" y="5665"/>
                  </a:cubicBezTo>
                  <a:cubicBezTo>
                    <a:pt x="1407" y="6145"/>
                    <a:pt x="1117" y="6547"/>
                    <a:pt x="772" y="6931"/>
                  </a:cubicBezTo>
                  <a:cubicBezTo>
                    <a:pt x="747" y="6958"/>
                    <a:pt x="721" y="6984"/>
                    <a:pt x="695" y="7008"/>
                  </a:cubicBezTo>
                  <a:cubicBezTo>
                    <a:pt x="706" y="7002"/>
                    <a:pt x="716" y="6997"/>
                    <a:pt x="725" y="6990"/>
                  </a:cubicBezTo>
                  <a:cubicBezTo>
                    <a:pt x="1080" y="6753"/>
                    <a:pt x="1378" y="6441"/>
                    <a:pt x="1639" y="6108"/>
                  </a:cubicBezTo>
                  <a:cubicBezTo>
                    <a:pt x="1858" y="5835"/>
                    <a:pt x="2030" y="5537"/>
                    <a:pt x="2171" y="5222"/>
                  </a:cubicBezTo>
                  <a:lnTo>
                    <a:pt x="2171" y="5222"/>
                  </a:lnTo>
                  <a:lnTo>
                    <a:pt x="2163" y="5241"/>
                  </a:lnTo>
                  <a:cubicBezTo>
                    <a:pt x="2055" y="5515"/>
                    <a:pt x="1732" y="6114"/>
                    <a:pt x="1473" y="6448"/>
                  </a:cubicBezTo>
                  <a:cubicBezTo>
                    <a:pt x="1314" y="6654"/>
                    <a:pt x="1025" y="6954"/>
                    <a:pt x="783" y="7154"/>
                  </a:cubicBezTo>
                  <a:cubicBezTo>
                    <a:pt x="1957" y="6464"/>
                    <a:pt x="2631" y="5167"/>
                    <a:pt x="2884" y="3862"/>
                  </a:cubicBezTo>
                  <a:cubicBezTo>
                    <a:pt x="2961" y="3518"/>
                    <a:pt x="3002" y="3169"/>
                    <a:pt x="3026" y="2818"/>
                  </a:cubicBezTo>
                  <a:lnTo>
                    <a:pt x="3026" y="2818"/>
                  </a:lnTo>
                  <a:cubicBezTo>
                    <a:pt x="3027" y="3043"/>
                    <a:pt x="3019" y="3269"/>
                    <a:pt x="2993" y="3492"/>
                  </a:cubicBezTo>
                  <a:cubicBezTo>
                    <a:pt x="2957" y="3828"/>
                    <a:pt x="2856" y="4315"/>
                    <a:pt x="2704" y="4721"/>
                  </a:cubicBezTo>
                  <a:cubicBezTo>
                    <a:pt x="2555" y="5087"/>
                    <a:pt x="2305" y="5602"/>
                    <a:pt x="2049" y="6021"/>
                  </a:cubicBezTo>
                  <a:cubicBezTo>
                    <a:pt x="1729" y="6523"/>
                    <a:pt x="1440" y="6941"/>
                    <a:pt x="994" y="7338"/>
                  </a:cubicBezTo>
                  <a:cubicBezTo>
                    <a:pt x="978" y="7353"/>
                    <a:pt x="959" y="7368"/>
                    <a:pt x="942" y="7381"/>
                  </a:cubicBezTo>
                  <a:cubicBezTo>
                    <a:pt x="956" y="7375"/>
                    <a:pt x="968" y="7367"/>
                    <a:pt x="983" y="7361"/>
                  </a:cubicBezTo>
                  <a:cubicBezTo>
                    <a:pt x="1373" y="7158"/>
                    <a:pt x="1698" y="6854"/>
                    <a:pt x="1979" y="6520"/>
                  </a:cubicBezTo>
                  <a:cubicBezTo>
                    <a:pt x="2056" y="6429"/>
                    <a:pt x="2130" y="6334"/>
                    <a:pt x="2199" y="6237"/>
                  </a:cubicBezTo>
                  <a:lnTo>
                    <a:pt x="2199" y="6237"/>
                  </a:lnTo>
                  <a:cubicBezTo>
                    <a:pt x="1916" y="6701"/>
                    <a:pt x="1585" y="7122"/>
                    <a:pt x="1128" y="7444"/>
                  </a:cubicBezTo>
                  <a:cubicBezTo>
                    <a:pt x="2018" y="7022"/>
                    <a:pt x="2624" y="6160"/>
                    <a:pt x="3012" y="5293"/>
                  </a:cubicBezTo>
                  <a:cubicBezTo>
                    <a:pt x="3332" y="4579"/>
                    <a:pt x="3532" y="3804"/>
                    <a:pt x="3542" y="3020"/>
                  </a:cubicBezTo>
                  <a:cubicBezTo>
                    <a:pt x="3554" y="2477"/>
                    <a:pt x="3528" y="2139"/>
                    <a:pt x="3408" y="1638"/>
                  </a:cubicBezTo>
                  <a:cubicBezTo>
                    <a:pt x="3297" y="1119"/>
                    <a:pt x="3105" y="621"/>
                    <a:pt x="2880" y="143"/>
                  </a:cubicBezTo>
                  <a:cubicBezTo>
                    <a:pt x="2872" y="125"/>
                    <a:pt x="2862" y="106"/>
                    <a:pt x="2854" y="89"/>
                  </a:cubicBezTo>
                  <a:lnTo>
                    <a:pt x="2854" y="89"/>
                  </a:lnTo>
                  <a:cubicBezTo>
                    <a:pt x="2862" y="119"/>
                    <a:pt x="2868" y="149"/>
                    <a:pt x="2877" y="177"/>
                  </a:cubicBezTo>
                  <a:cubicBezTo>
                    <a:pt x="2947" y="507"/>
                    <a:pt x="3009" y="844"/>
                    <a:pt x="3060" y="1166"/>
                  </a:cubicBezTo>
                  <a:cubicBezTo>
                    <a:pt x="2956" y="767"/>
                    <a:pt x="2807" y="380"/>
                    <a:pt x="2602" y="17"/>
                  </a:cubicBezTo>
                  <a:lnTo>
                    <a:pt x="2602" y="17"/>
                  </a:lnTo>
                  <a:cubicBezTo>
                    <a:pt x="2772" y="488"/>
                    <a:pt x="2873" y="933"/>
                    <a:pt x="2933" y="1391"/>
                  </a:cubicBezTo>
                  <a:cubicBezTo>
                    <a:pt x="2851" y="1021"/>
                    <a:pt x="2718" y="664"/>
                    <a:pt x="2561" y="321"/>
                  </a:cubicBezTo>
                  <a:cubicBezTo>
                    <a:pt x="2529" y="249"/>
                    <a:pt x="2494" y="179"/>
                    <a:pt x="2460" y="109"/>
                  </a:cubicBezTo>
                  <a:lnTo>
                    <a:pt x="2460" y="109"/>
                  </a:lnTo>
                  <a:cubicBezTo>
                    <a:pt x="2467" y="143"/>
                    <a:pt x="2473" y="177"/>
                    <a:pt x="2481" y="211"/>
                  </a:cubicBezTo>
                  <a:cubicBezTo>
                    <a:pt x="2569" y="664"/>
                    <a:pt x="2630" y="1022"/>
                    <a:pt x="2671" y="1402"/>
                  </a:cubicBezTo>
                  <a:cubicBezTo>
                    <a:pt x="2568" y="913"/>
                    <a:pt x="2395" y="435"/>
                    <a:pt x="21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59"/>
            <p:cNvSpPr/>
            <p:nvPr/>
          </p:nvSpPr>
          <p:spPr>
            <a:xfrm>
              <a:off x="6685729" y="2816890"/>
              <a:ext cx="30074" cy="140785"/>
            </a:xfrm>
            <a:custGeom>
              <a:rect b="b" l="l" r="r" t="t"/>
              <a:pathLst>
                <a:path extrusionOk="0" h="4054" w="866">
                  <a:moveTo>
                    <a:pt x="1" y="0"/>
                  </a:moveTo>
                  <a:cubicBezTo>
                    <a:pt x="176" y="388"/>
                    <a:pt x="336" y="786"/>
                    <a:pt x="444" y="1213"/>
                  </a:cubicBezTo>
                  <a:cubicBezTo>
                    <a:pt x="589" y="1853"/>
                    <a:pt x="614" y="2454"/>
                    <a:pt x="655" y="3155"/>
                  </a:cubicBezTo>
                  <a:cubicBezTo>
                    <a:pt x="666" y="3436"/>
                    <a:pt x="666" y="3719"/>
                    <a:pt x="654" y="4002"/>
                  </a:cubicBezTo>
                  <a:cubicBezTo>
                    <a:pt x="653" y="4020"/>
                    <a:pt x="651" y="4037"/>
                    <a:pt x="649" y="4054"/>
                  </a:cubicBezTo>
                  <a:cubicBezTo>
                    <a:pt x="659" y="4023"/>
                    <a:pt x="668" y="3992"/>
                    <a:pt x="675" y="3961"/>
                  </a:cubicBezTo>
                  <a:cubicBezTo>
                    <a:pt x="721" y="3783"/>
                    <a:pt x="752" y="3601"/>
                    <a:pt x="779" y="3418"/>
                  </a:cubicBezTo>
                  <a:cubicBezTo>
                    <a:pt x="866" y="2717"/>
                    <a:pt x="852" y="1992"/>
                    <a:pt x="665" y="1308"/>
                  </a:cubicBezTo>
                  <a:cubicBezTo>
                    <a:pt x="526" y="835"/>
                    <a:pt x="284" y="40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59"/>
            <p:cNvSpPr/>
            <p:nvPr/>
          </p:nvSpPr>
          <p:spPr>
            <a:xfrm>
              <a:off x="6696182" y="2822099"/>
              <a:ext cx="26810" cy="103453"/>
            </a:xfrm>
            <a:custGeom>
              <a:rect b="b" l="l" r="r" t="t"/>
              <a:pathLst>
                <a:path extrusionOk="0" h="2979" w="772">
                  <a:moveTo>
                    <a:pt x="0" y="1"/>
                  </a:moveTo>
                  <a:lnTo>
                    <a:pt x="0" y="1"/>
                  </a:lnTo>
                  <a:cubicBezTo>
                    <a:pt x="50" y="114"/>
                    <a:pt x="89" y="207"/>
                    <a:pt x="136" y="328"/>
                  </a:cubicBezTo>
                  <a:cubicBezTo>
                    <a:pt x="219" y="535"/>
                    <a:pt x="295" y="746"/>
                    <a:pt x="351" y="963"/>
                  </a:cubicBezTo>
                  <a:cubicBezTo>
                    <a:pt x="414" y="1220"/>
                    <a:pt x="452" y="1483"/>
                    <a:pt x="489" y="1745"/>
                  </a:cubicBezTo>
                  <a:cubicBezTo>
                    <a:pt x="507" y="1883"/>
                    <a:pt x="600" y="2508"/>
                    <a:pt x="589" y="2979"/>
                  </a:cubicBezTo>
                  <a:cubicBezTo>
                    <a:pt x="647" y="2768"/>
                    <a:pt x="714" y="2357"/>
                    <a:pt x="725" y="2233"/>
                  </a:cubicBezTo>
                  <a:cubicBezTo>
                    <a:pt x="756" y="1983"/>
                    <a:pt x="772" y="1730"/>
                    <a:pt x="747" y="1481"/>
                  </a:cubicBezTo>
                  <a:cubicBezTo>
                    <a:pt x="703" y="969"/>
                    <a:pt x="446" y="503"/>
                    <a:pt x="111" y="123"/>
                  </a:cubicBezTo>
                  <a:cubicBezTo>
                    <a:pt x="75" y="82"/>
                    <a:pt x="39" y="42"/>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59"/>
            <p:cNvSpPr/>
            <p:nvPr/>
          </p:nvSpPr>
          <p:spPr>
            <a:xfrm>
              <a:off x="6704690" y="2821752"/>
              <a:ext cx="20906" cy="52751"/>
            </a:xfrm>
            <a:custGeom>
              <a:rect b="b" l="l" r="r" t="t"/>
              <a:pathLst>
                <a:path extrusionOk="0" h="1519" w="602">
                  <a:moveTo>
                    <a:pt x="1" y="0"/>
                  </a:moveTo>
                  <a:lnTo>
                    <a:pt x="86" y="183"/>
                  </a:lnTo>
                  <a:cubicBezTo>
                    <a:pt x="204" y="435"/>
                    <a:pt x="192" y="415"/>
                    <a:pt x="295" y="683"/>
                  </a:cubicBezTo>
                  <a:cubicBezTo>
                    <a:pt x="402" y="958"/>
                    <a:pt x="513" y="1234"/>
                    <a:pt x="598" y="1518"/>
                  </a:cubicBezTo>
                  <a:cubicBezTo>
                    <a:pt x="602" y="942"/>
                    <a:pt x="506" y="451"/>
                    <a:pt x="56" y="52"/>
                  </a:cubicBezTo>
                  <a:cubicBezTo>
                    <a:pt x="38" y="35"/>
                    <a:pt x="19" y="1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59"/>
            <p:cNvSpPr/>
            <p:nvPr/>
          </p:nvSpPr>
          <p:spPr>
            <a:xfrm>
              <a:off x="6709725" y="2815431"/>
              <a:ext cx="15072" cy="29727"/>
            </a:xfrm>
            <a:custGeom>
              <a:rect b="b" l="l" r="r" t="t"/>
              <a:pathLst>
                <a:path extrusionOk="0" h="856" w="434">
                  <a:moveTo>
                    <a:pt x="2" y="1"/>
                  </a:moveTo>
                  <a:cubicBezTo>
                    <a:pt x="0" y="1"/>
                    <a:pt x="3" y="6"/>
                    <a:pt x="10" y="20"/>
                  </a:cubicBezTo>
                  <a:cubicBezTo>
                    <a:pt x="75" y="151"/>
                    <a:pt x="137" y="285"/>
                    <a:pt x="209" y="414"/>
                  </a:cubicBezTo>
                  <a:cubicBezTo>
                    <a:pt x="292" y="557"/>
                    <a:pt x="376" y="704"/>
                    <a:pt x="433" y="856"/>
                  </a:cubicBezTo>
                  <a:cubicBezTo>
                    <a:pt x="425" y="679"/>
                    <a:pt x="384" y="500"/>
                    <a:pt x="292" y="346"/>
                  </a:cubicBezTo>
                  <a:cubicBezTo>
                    <a:pt x="220" y="221"/>
                    <a:pt x="124" y="110"/>
                    <a:pt x="18" y="16"/>
                  </a:cubicBezTo>
                  <a:cubicBezTo>
                    <a:pt x="9" y="7"/>
                    <a:pt x="3" y="1"/>
                    <a:pt x="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59"/>
            <p:cNvSpPr/>
            <p:nvPr/>
          </p:nvSpPr>
          <p:spPr>
            <a:xfrm>
              <a:off x="6629262" y="2968545"/>
              <a:ext cx="76644" cy="112725"/>
            </a:xfrm>
            <a:custGeom>
              <a:rect b="b" l="l" r="r" t="t"/>
              <a:pathLst>
                <a:path extrusionOk="0" h="3246" w="2207">
                  <a:moveTo>
                    <a:pt x="2206" y="1"/>
                  </a:moveTo>
                  <a:cubicBezTo>
                    <a:pt x="2192" y="41"/>
                    <a:pt x="2177" y="82"/>
                    <a:pt x="2161" y="122"/>
                  </a:cubicBezTo>
                  <a:cubicBezTo>
                    <a:pt x="2064" y="379"/>
                    <a:pt x="2008" y="524"/>
                    <a:pt x="1891" y="758"/>
                  </a:cubicBezTo>
                  <a:cubicBezTo>
                    <a:pt x="1699" y="1139"/>
                    <a:pt x="1477" y="1504"/>
                    <a:pt x="1243" y="1863"/>
                  </a:cubicBezTo>
                  <a:cubicBezTo>
                    <a:pt x="907" y="2358"/>
                    <a:pt x="553" y="2828"/>
                    <a:pt x="1" y="3139"/>
                  </a:cubicBezTo>
                  <a:cubicBezTo>
                    <a:pt x="286" y="3052"/>
                    <a:pt x="523" y="2914"/>
                    <a:pt x="739" y="2741"/>
                  </a:cubicBezTo>
                  <a:lnTo>
                    <a:pt x="739" y="2741"/>
                  </a:lnTo>
                  <a:cubicBezTo>
                    <a:pt x="530" y="2919"/>
                    <a:pt x="328" y="3091"/>
                    <a:pt x="116" y="3246"/>
                  </a:cubicBezTo>
                  <a:cubicBezTo>
                    <a:pt x="682" y="3073"/>
                    <a:pt x="1190" y="2699"/>
                    <a:pt x="1463" y="2165"/>
                  </a:cubicBezTo>
                  <a:cubicBezTo>
                    <a:pt x="1477" y="2139"/>
                    <a:pt x="1492" y="2113"/>
                    <a:pt x="1504" y="2086"/>
                  </a:cubicBezTo>
                  <a:lnTo>
                    <a:pt x="1504" y="2086"/>
                  </a:lnTo>
                  <a:cubicBezTo>
                    <a:pt x="1461" y="2127"/>
                    <a:pt x="1415" y="2167"/>
                    <a:pt x="1369" y="2206"/>
                  </a:cubicBezTo>
                  <a:cubicBezTo>
                    <a:pt x="1202" y="2355"/>
                    <a:pt x="1028" y="2497"/>
                    <a:pt x="856" y="2641"/>
                  </a:cubicBezTo>
                  <a:cubicBezTo>
                    <a:pt x="942" y="2565"/>
                    <a:pt x="1024" y="2486"/>
                    <a:pt x="1106" y="2400"/>
                  </a:cubicBezTo>
                  <a:cubicBezTo>
                    <a:pt x="1286" y="2208"/>
                    <a:pt x="1453" y="2002"/>
                    <a:pt x="1592" y="1776"/>
                  </a:cubicBezTo>
                  <a:cubicBezTo>
                    <a:pt x="1805" y="1412"/>
                    <a:pt x="1964" y="1018"/>
                    <a:pt x="2081" y="614"/>
                  </a:cubicBezTo>
                  <a:cubicBezTo>
                    <a:pt x="2137" y="413"/>
                    <a:pt x="2174" y="207"/>
                    <a:pt x="22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59"/>
            <p:cNvSpPr/>
            <p:nvPr/>
          </p:nvSpPr>
          <p:spPr>
            <a:xfrm>
              <a:off x="6641799" y="3067449"/>
              <a:ext cx="23788" cy="17155"/>
            </a:xfrm>
            <a:custGeom>
              <a:rect b="b" l="l" r="r" t="t"/>
              <a:pathLst>
                <a:path extrusionOk="0" h="494" w="685">
                  <a:moveTo>
                    <a:pt x="685" y="0"/>
                  </a:moveTo>
                  <a:cubicBezTo>
                    <a:pt x="572" y="78"/>
                    <a:pt x="455" y="147"/>
                    <a:pt x="343" y="225"/>
                  </a:cubicBezTo>
                  <a:cubicBezTo>
                    <a:pt x="236" y="302"/>
                    <a:pt x="127" y="396"/>
                    <a:pt x="0" y="494"/>
                  </a:cubicBezTo>
                  <a:cubicBezTo>
                    <a:pt x="281" y="422"/>
                    <a:pt x="538" y="252"/>
                    <a:pt x="6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59"/>
            <p:cNvSpPr/>
            <p:nvPr/>
          </p:nvSpPr>
          <p:spPr>
            <a:xfrm>
              <a:off x="6648814" y="3080333"/>
              <a:ext cx="10349" cy="8161"/>
            </a:xfrm>
            <a:custGeom>
              <a:rect b="b" l="l" r="r" t="t"/>
              <a:pathLst>
                <a:path extrusionOk="0" h="235" w="298">
                  <a:moveTo>
                    <a:pt x="297" y="0"/>
                  </a:moveTo>
                  <a:cubicBezTo>
                    <a:pt x="189" y="67"/>
                    <a:pt x="86" y="140"/>
                    <a:pt x="1" y="235"/>
                  </a:cubicBezTo>
                  <a:cubicBezTo>
                    <a:pt x="120" y="191"/>
                    <a:pt x="231" y="112"/>
                    <a:pt x="2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59"/>
            <p:cNvSpPr/>
            <p:nvPr/>
          </p:nvSpPr>
          <p:spPr>
            <a:xfrm>
              <a:off x="5878942" y="2627694"/>
              <a:ext cx="20246" cy="8022"/>
            </a:xfrm>
            <a:custGeom>
              <a:rect b="b" l="l" r="r" t="t"/>
              <a:pathLst>
                <a:path extrusionOk="0" h="231" w="583">
                  <a:moveTo>
                    <a:pt x="582" y="0"/>
                  </a:moveTo>
                  <a:lnTo>
                    <a:pt x="582" y="0"/>
                  </a:lnTo>
                  <a:cubicBezTo>
                    <a:pt x="426" y="60"/>
                    <a:pt x="263" y="97"/>
                    <a:pt x="116" y="173"/>
                  </a:cubicBezTo>
                  <a:cubicBezTo>
                    <a:pt x="77" y="191"/>
                    <a:pt x="40" y="213"/>
                    <a:pt x="1" y="230"/>
                  </a:cubicBezTo>
                  <a:lnTo>
                    <a:pt x="16" y="230"/>
                  </a:lnTo>
                  <a:cubicBezTo>
                    <a:pt x="224" y="222"/>
                    <a:pt x="438" y="155"/>
                    <a:pt x="5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59"/>
            <p:cNvSpPr/>
            <p:nvPr/>
          </p:nvSpPr>
          <p:spPr>
            <a:xfrm>
              <a:off x="5886895" y="2634223"/>
              <a:ext cx="10661" cy="3924"/>
            </a:xfrm>
            <a:custGeom>
              <a:rect b="b" l="l" r="r" t="t"/>
              <a:pathLst>
                <a:path extrusionOk="0" h="113" w="307">
                  <a:moveTo>
                    <a:pt x="306" y="1"/>
                  </a:moveTo>
                  <a:lnTo>
                    <a:pt x="306" y="1"/>
                  </a:lnTo>
                  <a:cubicBezTo>
                    <a:pt x="197" y="12"/>
                    <a:pt x="93" y="55"/>
                    <a:pt x="0" y="112"/>
                  </a:cubicBezTo>
                  <a:cubicBezTo>
                    <a:pt x="111" y="105"/>
                    <a:pt x="214" y="64"/>
                    <a:pt x="3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59"/>
            <p:cNvSpPr/>
            <p:nvPr/>
          </p:nvSpPr>
          <p:spPr>
            <a:xfrm>
              <a:off x="5892347" y="2639675"/>
              <a:ext cx="1424" cy="1146"/>
            </a:xfrm>
            <a:custGeom>
              <a:rect b="b" l="l" r="r" t="t"/>
              <a:pathLst>
                <a:path extrusionOk="0" h="33" w="41">
                  <a:moveTo>
                    <a:pt x="41" y="0"/>
                  </a:moveTo>
                  <a:lnTo>
                    <a:pt x="41" y="0"/>
                  </a:lnTo>
                  <a:cubicBezTo>
                    <a:pt x="25" y="9"/>
                    <a:pt x="13" y="20"/>
                    <a:pt x="1" y="32"/>
                  </a:cubicBezTo>
                  <a:cubicBezTo>
                    <a:pt x="18" y="26"/>
                    <a:pt x="32" y="15"/>
                    <a:pt x="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59"/>
            <p:cNvSpPr/>
            <p:nvPr/>
          </p:nvSpPr>
          <p:spPr>
            <a:xfrm>
              <a:off x="5842721" y="2530978"/>
              <a:ext cx="143563" cy="92514"/>
            </a:xfrm>
            <a:custGeom>
              <a:rect b="b" l="l" r="r" t="t"/>
              <a:pathLst>
                <a:path extrusionOk="0" h="2664" w="4134">
                  <a:moveTo>
                    <a:pt x="4133" y="1"/>
                  </a:moveTo>
                  <a:cubicBezTo>
                    <a:pt x="4117" y="19"/>
                    <a:pt x="4099" y="37"/>
                    <a:pt x="4081" y="54"/>
                  </a:cubicBezTo>
                  <a:cubicBezTo>
                    <a:pt x="3741" y="376"/>
                    <a:pt x="3431" y="627"/>
                    <a:pt x="3139" y="840"/>
                  </a:cubicBezTo>
                  <a:cubicBezTo>
                    <a:pt x="2403" y="1364"/>
                    <a:pt x="1737" y="1741"/>
                    <a:pt x="943" y="1946"/>
                  </a:cubicBezTo>
                  <a:cubicBezTo>
                    <a:pt x="722" y="1992"/>
                    <a:pt x="518" y="2038"/>
                    <a:pt x="302" y="2038"/>
                  </a:cubicBezTo>
                  <a:cubicBezTo>
                    <a:pt x="223" y="2038"/>
                    <a:pt x="143" y="2031"/>
                    <a:pt x="59" y="2017"/>
                  </a:cubicBezTo>
                  <a:lnTo>
                    <a:pt x="59" y="2017"/>
                  </a:lnTo>
                  <a:cubicBezTo>
                    <a:pt x="225" y="2075"/>
                    <a:pt x="397" y="2096"/>
                    <a:pt x="568" y="2096"/>
                  </a:cubicBezTo>
                  <a:cubicBezTo>
                    <a:pt x="688" y="2096"/>
                    <a:pt x="809" y="2086"/>
                    <a:pt x="927" y="2071"/>
                  </a:cubicBezTo>
                  <a:lnTo>
                    <a:pt x="927" y="2071"/>
                  </a:lnTo>
                  <a:cubicBezTo>
                    <a:pt x="749" y="2122"/>
                    <a:pt x="569" y="2166"/>
                    <a:pt x="384" y="2192"/>
                  </a:cubicBezTo>
                  <a:cubicBezTo>
                    <a:pt x="280" y="2208"/>
                    <a:pt x="175" y="2222"/>
                    <a:pt x="70" y="2235"/>
                  </a:cubicBezTo>
                  <a:cubicBezTo>
                    <a:pt x="121" y="2245"/>
                    <a:pt x="172" y="2253"/>
                    <a:pt x="223" y="2259"/>
                  </a:cubicBezTo>
                  <a:cubicBezTo>
                    <a:pt x="328" y="2276"/>
                    <a:pt x="434" y="2283"/>
                    <a:pt x="540" y="2283"/>
                  </a:cubicBezTo>
                  <a:cubicBezTo>
                    <a:pt x="634" y="2283"/>
                    <a:pt x="728" y="2277"/>
                    <a:pt x="821" y="2266"/>
                  </a:cubicBezTo>
                  <a:lnTo>
                    <a:pt x="821" y="2266"/>
                  </a:lnTo>
                  <a:cubicBezTo>
                    <a:pt x="681" y="2304"/>
                    <a:pt x="541" y="2343"/>
                    <a:pt x="400" y="2378"/>
                  </a:cubicBezTo>
                  <a:cubicBezTo>
                    <a:pt x="268" y="2409"/>
                    <a:pt x="134" y="2434"/>
                    <a:pt x="0" y="2460"/>
                  </a:cubicBezTo>
                  <a:cubicBezTo>
                    <a:pt x="37" y="2466"/>
                    <a:pt x="74" y="2472"/>
                    <a:pt x="111" y="2477"/>
                  </a:cubicBezTo>
                  <a:cubicBezTo>
                    <a:pt x="259" y="2501"/>
                    <a:pt x="410" y="2513"/>
                    <a:pt x="561" y="2513"/>
                  </a:cubicBezTo>
                  <a:cubicBezTo>
                    <a:pt x="722" y="2513"/>
                    <a:pt x="884" y="2500"/>
                    <a:pt x="1044" y="2476"/>
                  </a:cubicBezTo>
                  <a:lnTo>
                    <a:pt x="1044" y="2476"/>
                  </a:lnTo>
                  <a:cubicBezTo>
                    <a:pt x="878" y="2517"/>
                    <a:pt x="712" y="2557"/>
                    <a:pt x="542" y="2585"/>
                  </a:cubicBezTo>
                  <a:cubicBezTo>
                    <a:pt x="477" y="2596"/>
                    <a:pt x="414" y="2608"/>
                    <a:pt x="350" y="2619"/>
                  </a:cubicBezTo>
                  <a:cubicBezTo>
                    <a:pt x="394" y="2626"/>
                    <a:pt x="439" y="2632"/>
                    <a:pt x="482" y="2640"/>
                  </a:cubicBezTo>
                  <a:cubicBezTo>
                    <a:pt x="580" y="2656"/>
                    <a:pt x="679" y="2664"/>
                    <a:pt x="778" y="2664"/>
                  </a:cubicBezTo>
                  <a:cubicBezTo>
                    <a:pt x="1267" y="2664"/>
                    <a:pt x="1766" y="2477"/>
                    <a:pt x="2142" y="2178"/>
                  </a:cubicBezTo>
                  <a:lnTo>
                    <a:pt x="2142" y="2178"/>
                  </a:lnTo>
                  <a:cubicBezTo>
                    <a:pt x="1934" y="2275"/>
                    <a:pt x="1708" y="2333"/>
                    <a:pt x="1481" y="2383"/>
                  </a:cubicBezTo>
                  <a:cubicBezTo>
                    <a:pt x="1854" y="2258"/>
                    <a:pt x="2237" y="2043"/>
                    <a:pt x="2581" y="1744"/>
                  </a:cubicBezTo>
                  <a:lnTo>
                    <a:pt x="2581" y="1744"/>
                  </a:lnTo>
                  <a:cubicBezTo>
                    <a:pt x="2258" y="1927"/>
                    <a:pt x="1903" y="2037"/>
                    <a:pt x="1532" y="2114"/>
                  </a:cubicBezTo>
                  <a:cubicBezTo>
                    <a:pt x="1541" y="2111"/>
                    <a:pt x="1550" y="2109"/>
                    <a:pt x="1561" y="2106"/>
                  </a:cubicBezTo>
                  <a:cubicBezTo>
                    <a:pt x="1847" y="2024"/>
                    <a:pt x="2129" y="1916"/>
                    <a:pt x="2386" y="1764"/>
                  </a:cubicBezTo>
                  <a:cubicBezTo>
                    <a:pt x="2630" y="1616"/>
                    <a:pt x="2860" y="1441"/>
                    <a:pt x="3066" y="1245"/>
                  </a:cubicBezTo>
                  <a:lnTo>
                    <a:pt x="3066" y="1245"/>
                  </a:lnTo>
                  <a:cubicBezTo>
                    <a:pt x="2874" y="1369"/>
                    <a:pt x="2673" y="1473"/>
                    <a:pt x="2478" y="1561"/>
                  </a:cubicBezTo>
                  <a:cubicBezTo>
                    <a:pt x="2870" y="1344"/>
                    <a:pt x="3237" y="1060"/>
                    <a:pt x="3598" y="695"/>
                  </a:cubicBezTo>
                  <a:cubicBezTo>
                    <a:pt x="3777" y="503"/>
                    <a:pt x="3945" y="298"/>
                    <a:pt x="4087" y="78"/>
                  </a:cubicBezTo>
                  <a:lnTo>
                    <a:pt x="41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59"/>
            <p:cNvSpPr/>
            <p:nvPr/>
          </p:nvSpPr>
          <p:spPr>
            <a:xfrm>
              <a:off x="5962566" y="2527054"/>
              <a:ext cx="28789" cy="37957"/>
            </a:xfrm>
            <a:custGeom>
              <a:rect b="b" l="l" r="r" t="t"/>
              <a:pathLst>
                <a:path extrusionOk="0" h="1093" w="829">
                  <a:moveTo>
                    <a:pt x="815" y="0"/>
                  </a:moveTo>
                  <a:cubicBezTo>
                    <a:pt x="700" y="173"/>
                    <a:pt x="577" y="314"/>
                    <a:pt x="485" y="435"/>
                  </a:cubicBezTo>
                  <a:cubicBezTo>
                    <a:pt x="322" y="639"/>
                    <a:pt x="175" y="855"/>
                    <a:pt x="20" y="1066"/>
                  </a:cubicBezTo>
                  <a:cubicBezTo>
                    <a:pt x="13" y="1076"/>
                    <a:pt x="7" y="1085"/>
                    <a:pt x="0" y="1092"/>
                  </a:cubicBezTo>
                  <a:cubicBezTo>
                    <a:pt x="161" y="979"/>
                    <a:pt x="320" y="860"/>
                    <a:pt x="447" y="710"/>
                  </a:cubicBezTo>
                  <a:cubicBezTo>
                    <a:pt x="488" y="662"/>
                    <a:pt x="526" y="611"/>
                    <a:pt x="561" y="557"/>
                  </a:cubicBezTo>
                  <a:lnTo>
                    <a:pt x="561" y="557"/>
                  </a:lnTo>
                  <a:cubicBezTo>
                    <a:pt x="532" y="612"/>
                    <a:pt x="505" y="669"/>
                    <a:pt x="479" y="726"/>
                  </a:cubicBezTo>
                  <a:cubicBezTo>
                    <a:pt x="667" y="577"/>
                    <a:pt x="790" y="361"/>
                    <a:pt x="828" y="124"/>
                  </a:cubicBezTo>
                  <a:lnTo>
                    <a:pt x="828" y="124"/>
                  </a:lnTo>
                  <a:cubicBezTo>
                    <a:pt x="774" y="193"/>
                    <a:pt x="726" y="263"/>
                    <a:pt x="682" y="337"/>
                  </a:cubicBezTo>
                  <a:cubicBezTo>
                    <a:pt x="735" y="227"/>
                    <a:pt x="779" y="114"/>
                    <a:pt x="8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59"/>
            <p:cNvSpPr/>
            <p:nvPr/>
          </p:nvSpPr>
          <p:spPr>
            <a:xfrm>
              <a:off x="5986944" y="2535041"/>
              <a:ext cx="6946" cy="11009"/>
            </a:xfrm>
            <a:custGeom>
              <a:rect b="b" l="l" r="r" t="t"/>
              <a:pathLst>
                <a:path extrusionOk="0" h="317" w="200">
                  <a:moveTo>
                    <a:pt x="199" y="0"/>
                  </a:moveTo>
                  <a:cubicBezTo>
                    <a:pt x="104" y="84"/>
                    <a:pt x="44" y="198"/>
                    <a:pt x="1" y="316"/>
                  </a:cubicBezTo>
                  <a:cubicBezTo>
                    <a:pt x="96" y="232"/>
                    <a:pt x="155" y="118"/>
                    <a:pt x="1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59"/>
            <p:cNvSpPr/>
            <p:nvPr/>
          </p:nvSpPr>
          <p:spPr>
            <a:xfrm>
              <a:off x="5994619" y="2538688"/>
              <a:ext cx="1111" cy="2049"/>
            </a:xfrm>
            <a:custGeom>
              <a:rect b="b" l="l" r="r" t="t"/>
              <a:pathLst>
                <a:path extrusionOk="0" h="59" w="32">
                  <a:moveTo>
                    <a:pt x="32" y="0"/>
                  </a:moveTo>
                  <a:lnTo>
                    <a:pt x="32" y="0"/>
                  </a:lnTo>
                  <a:cubicBezTo>
                    <a:pt x="17" y="16"/>
                    <a:pt x="5" y="35"/>
                    <a:pt x="0" y="59"/>
                  </a:cubicBezTo>
                  <a:cubicBezTo>
                    <a:pt x="16" y="41"/>
                    <a:pt x="27" y="23"/>
                    <a:pt x="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59"/>
            <p:cNvSpPr/>
            <p:nvPr/>
          </p:nvSpPr>
          <p:spPr>
            <a:xfrm>
              <a:off x="5864287" y="2616373"/>
              <a:ext cx="43791" cy="14690"/>
            </a:xfrm>
            <a:custGeom>
              <a:rect b="b" l="l" r="r" t="t"/>
              <a:pathLst>
                <a:path extrusionOk="0" h="423" w="1261">
                  <a:moveTo>
                    <a:pt x="1261" y="1"/>
                  </a:moveTo>
                  <a:cubicBezTo>
                    <a:pt x="864" y="150"/>
                    <a:pt x="438" y="186"/>
                    <a:pt x="36" y="312"/>
                  </a:cubicBezTo>
                  <a:cubicBezTo>
                    <a:pt x="8" y="320"/>
                    <a:pt x="0" y="318"/>
                    <a:pt x="38" y="322"/>
                  </a:cubicBezTo>
                  <a:cubicBezTo>
                    <a:pt x="123" y="332"/>
                    <a:pt x="208" y="338"/>
                    <a:pt x="293" y="338"/>
                  </a:cubicBezTo>
                  <a:cubicBezTo>
                    <a:pt x="364" y="338"/>
                    <a:pt x="436" y="334"/>
                    <a:pt x="507" y="325"/>
                  </a:cubicBezTo>
                  <a:lnTo>
                    <a:pt x="507" y="325"/>
                  </a:lnTo>
                  <a:cubicBezTo>
                    <a:pt x="463" y="339"/>
                    <a:pt x="419" y="353"/>
                    <a:pt x="375" y="370"/>
                  </a:cubicBezTo>
                  <a:cubicBezTo>
                    <a:pt x="332" y="387"/>
                    <a:pt x="288" y="404"/>
                    <a:pt x="242" y="419"/>
                  </a:cubicBezTo>
                  <a:cubicBezTo>
                    <a:pt x="250" y="419"/>
                    <a:pt x="257" y="419"/>
                    <a:pt x="263" y="420"/>
                  </a:cubicBezTo>
                  <a:cubicBezTo>
                    <a:pt x="295" y="422"/>
                    <a:pt x="327" y="423"/>
                    <a:pt x="359" y="423"/>
                  </a:cubicBezTo>
                  <a:cubicBezTo>
                    <a:pt x="470" y="423"/>
                    <a:pt x="582" y="411"/>
                    <a:pt x="690" y="383"/>
                  </a:cubicBezTo>
                  <a:cubicBezTo>
                    <a:pt x="827" y="342"/>
                    <a:pt x="956" y="273"/>
                    <a:pt x="1069" y="184"/>
                  </a:cubicBezTo>
                  <a:lnTo>
                    <a:pt x="1069" y="184"/>
                  </a:lnTo>
                  <a:cubicBezTo>
                    <a:pt x="1001" y="200"/>
                    <a:pt x="932" y="214"/>
                    <a:pt x="864" y="230"/>
                  </a:cubicBezTo>
                  <a:cubicBezTo>
                    <a:pt x="1006" y="172"/>
                    <a:pt x="1138" y="93"/>
                    <a:pt x="12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59"/>
            <p:cNvSpPr/>
            <p:nvPr/>
          </p:nvSpPr>
          <p:spPr>
            <a:xfrm>
              <a:off x="5849875" y="2502502"/>
              <a:ext cx="134152" cy="96195"/>
            </a:xfrm>
            <a:custGeom>
              <a:rect b="b" l="l" r="r" t="t"/>
              <a:pathLst>
                <a:path extrusionOk="0" h="2770" w="3863">
                  <a:moveTo>
                    <a:pt x="2909" y="1"/>
                  </a:moveTo>
                  <a:cubicBezTo>
                    <a:pt x="2745" y="1"/>
                    <a:pt x="2580" y="34"/>
                    <a:pt x="2427" y="95"/>
                  </a:cubicBezTo>
                  <a:cubicBezTo>
                    <a:pt x="2391" y="108"/>
                    <a:pt x="2355" y="120"/>
                    <a:pt x="2317" y="134"/>
                  </a:cubicBezTo>
                  <a:cubicBezTo>
                    <a:pt x="2429" y="134"/>
                    <a:pt x="2540" y="140"/>
                    <a:pt x="2652" y="143"/>
                  </a:cubicBezTo>
                  <a:cubicBezTo>
                    <a:pt x="2729" y="148"/>
                    <a:pt x="2774" y="151"/>
                    <a:pt x="2810" y="155"/>
                  </a:cubicBezTo>
                  <a:cubicBezTo>
                    <a:pt x="2618" y="160"/>
                    <a:pt x="2421" y="203"/>
                    <a:pt x="2227" y="289"/>
                  </a:cubicBezTo>
                  <a:cubicBezTo>
                    <a:pt x="2185" y="308"/>
                    <a:pt x="2142" y="325"/>
                    <a:pt x="2098" y="342"/>
                  </a:cubicBezTo>
                  <a:cubicBezTo>
                    <a:pt x="2218" y="334"/>
                    <a:pt x="2339" y="332"/>
                    <a:pt x="2459" y="328"/>
                  </a:cubicBezTo>
                  <a:lnTo>
                    <a:pt x="2521" y="328"/>
                  </a:lnTo>
                  <a:cubicBezTo>
                    <a:pt x="2299" y="357"/>
                    <a:pt x="2083" y="428"/>
                    <a:pt x="1885" y="532"/>
                  </a:cubicBezTo>
                  <a:cubicBezTo>
                    <a:pt x="1864" y="543"/>
                    <a:pt x="1795" y="581"/>
                    <a:pt x="1807" y="581"/>
                  </a:cubicBezTo>
                  <a:cubicBezTo>
                    <a:pt x="1809" y="581"/>
                    <a:pt x="1813" y="580"/>
                    <a:pt x="1820" y="578"/>
                  </a:cubicBezTo>
                  <a:cubicBezTo>
                    <a:pt x="1903" y="560"/>
                    <a:pt x="2099" y="538"/>
                    <a:pt x="2133" y="531"/>
                  </a:cubicBezTo>
                  <a:cubicBezTo>
                    <a:pt x="2201" y="522"/>
                    <a:pt x="2282" y="515"/>
                    <a:pt x="2369" y="509"/>
                  </a:cubicBezTo>
                  <a:lnTo>
                    <a:pt x="2369" y="509"/>
                  </a:lnTo>
                  <a:cubicBezTo>
                    <a:pt x="2005" y="557"/>
                    <a:pt x="1654" y="692"/>
                    <a:pt x="1361" y="908"/>
                  </a:cubicBezTo>
                  <a:cubicBezTo>
                    <a:pt x="1492" y="851"/>
                    <a:pt x="1627" y="804"/>
                    <a:pt x="1761" y="766"/>
                  </a:cubicBezTo>
                  <a:lnTo>
                    <a:pt x="1761" y="766"/>
                  </a:lnTo>
                  <a:cubicBezTo>
                    <a:pt x="1566" y="845"/>
                    <a:pt x="1381" y="952"/>
                    <a:pt x="1212" y="1077"/>
                  </a:cubicBezTo>
                  <a:cubicBezTo>
                    <a:pt x="1071" y="1181"/>
                    <a:pt x="930" y="1291"/>
                    <a:pt x="819" y="1427"/>
                  </a:cubicBezTo>
                  <a:cubicBezTo>
                    <a:pt x="968" y="1312"/>
                    <a:pt x="1141" y="1235"/>
                    <a:pt x="1311" y="1154"/>
                  </a:cubicBezTo>
                  <a:cubicBezTo>
                    <a:pt x="1419" y="1106"/>
                    <a:pt x="1530" y="1060"/>
                    <a:pt x="1656" y="1018"/>
                  </a:cubicBezTo>
                  <a:lnTo>
                    <a:pt x="1656" y="1018"/>
                  </a:lnTo>
                  <a:cubicBezTo>
                    <a:pt x="1530" y="1068"/>
                    <a:pt x="1407" y="1129"/>
                    <a:pt x="1290" y="1200"/>
                  </a:cubicBezTo>
                  <a:cubicBezTo>
                    <a:pt x="929" y="1423"/>
                    <a:pt x="606" y="1715"/>
                    <a:pt x="357" y="2060"/>
                  </a:cubicBezTo>
                  <a:cubicBezTo>
                    <a:pt x="206" y="2277"/>
                    <a:pt x="89" y="2520"/>
                    <a:pt x="0" y="2769"/>
                  </a:cubicBezTo>
                  <a:cubicBezTo>
                    <a:pt x="119" y="2558"/>
                    <a:pt x="258" y="2353"/>
                    <a:pt x="404" y="2182"/>
                  </a:cubicBezTo>
                  <a:cubicBezTo>
                    <a:pt x="588" y="1979"/>
                    <a:pt x="775" y="1828"/>
                    <a:pt x="954" y="1701"/>
                  </a:cubicBezTo>
                  <a:cubicBezTo>
                    <a:pt x="970" y="1690"/>
                    <a:pt x="989" y="1679"/>
                    <a:pt x="1005" y="1667"/>
                  </a:cubicBezTo>
                  <a:lnTo>
                    <a:pt x="1005" y="1667"/>
                  </a:lnTo>
                  <a:cubicBezTo>
                    <a:pt x="805" y="1829"/>
                    <a:pt x="623" y="2014"/>
                    <a:pt x="485" y="2188"/>
                  </a:cubicBezTo>
                  <a:cubicBezTo>
                    <a:pt x="388" y="2308"/>
                    <a:pt x="264" y="2535"/>
                    <a:pt x="191" y="2713"/>
                  </a:cubicBezTo>
                  <a:cubicBezTo>
                    <a:pt x="186" y="2725"/>
                    <a:pt x="178" y="2739"/>
                    <a:pt x="173" y="2754"/>
                  </a:cubicBezTo>
                  <a:cubicBezTo>
                    <a:pt x="184" y="2739"/>
                    <a:pt x="196" y="2724"/>
                    <a:pt x="206" y="2709"/>
                  </a:cubicBezTo>
                  <a:cubicBezTo>
                    <a:pt x="359" y="2509"/>
                    <a:pt x="532" y="2283"/>
                    <a:pt x="744" y="2108"/>
                  </a:cubicBezTo>
                  <a:cubicBezTo>
                    <a:pt x="830" y="2036"/>
                    <a:pt x="922" y="1967"/>
                    <a:pt x="1017" y="1898"/>
                  </a:cubicBezTo>
                  <a:lnTo>
                    <a:pt x="1017" y="1898"/>
                  </a:lnTo>
                  <a:cubicBezTo>
                    <a:pt x="731" y="2134"/>
                    <a:pt x="492" y="2424"/>
                    <a:pt x="350" y="2766"/>
                  </a:cubicBezTo>
                  <a:cubicBezTo>
                    <a:pt x="435" y="2632"/>
                    <a:pt x="549" y="2516"/>
                    <a:pt x="667" y="2404"/>
                  </a:cubicBezTo>
                  <a:cubicBezTo>
                    <a:pt x="950" y="2128"/>
                    <a:pt x="1248" y="1942"/>
                    <a:pt x="1624" y="1753"/>
                  </a:cubicBezTo>
                  <a:cubicBezTo>
                    <a:pt x="2103" y="1525"/>
                    <a:pt x="2232" y="1448"/>
                    <a:pt x="2787" y="1307"/>
                  </a:cubicBezTo>
                  <a:cubicBezTo>
                    <a:pt x="2943" y="1271"/>
                    <a:pt x="3141" y="1232"/>
                    <a:pt x="3273" y="1215"/>
                  </a:cubicBezTo>
                  <a:cubicBezTo>
                    <a:pt x="3327" y="1209"/>
                    <a:pt x="3379" y="1204"/>
                    <a:pt x="3432" y="1202"/>
                  </a:cubicBezTo>
                  <a:cubicBezTo>
                    <a:pt x="3283" y="1164"/>
                    <a:pt x="3129" y="1154"/>
                    <a:pt x="2977" y="1150"/>
                  </a:cubicBezTo>
                  <a:cubicBezTo>
                    <a:pt x="2963" y="1150"/>
                    <a:pt x="2949" y="1150"/>
                    <a:pt x="2935" y="1150"/>
                  </a:cubicBezTo>
                  <a:cubicBezTo>
                    <a:pt x="2854" y="1150"/>
                    <a:pt x="2776" y="1155"/>
                    <a:pt x="2698" y="1163"/>
                  </a:cubicBezTo>
                  <a:cubicBezTo>
                    <a:pt x="2908" y="1127"/>
                    <a:pt x="3115" y="1117"/>
                    <a:pt x="3340" y="1117"/>
                  </a:cubicBezTo>
                  <a:cubicBezTo>
                    <a:pt x="3392" y="1117"/>
                    <a:pt x="3445" y="1117"/>
                    <a:pt x="3500" y="1118"/>
                  </a:cubicBezTo>
                  <a:cubicBezTo>
                    <a:pt x="3264" y="1056"/>
                    <a:pt x="3029" y="1026"/>
                    <a:pt x="2797" y="1026"/>
                  </a:cubicBezTo>
                  <a:cubicBezTo>
                    <a:pt x="2670" y="1026"/>
                    <a:pt x="2544" y="1035"/>
                    <a:pt x="2418" y="1052"/>
                  </a:cubicBezTo>
                  <a:cubicBezTo>
                    <a:pt x="2467" y="1042"/>
                    <a:pt x="2514" y="1034"/>
                    <a:pt x="2563" y="1025"/>
                  </a:cubicBezTo>
                  <a:cubicBezTo>
                    <a:pt x="2703" y="1002"/>
                    <a:pt x="2933" y="984"/>
                    <a:pt x="3161" y="984"/>
                  </a:cubicBezTo>
                  <a:cubicBezTo>
                    <a:pt x="3293" y="984"/>
                    <a:pt x="3423" y="990"/>
                    <a:pt x="3536" y="1005"/>
                  </a:cubicBezTo>
                  <a:cubicBezTo>
                    <a:pt x="3565" y="1009"/>
                    <a:pt x="3592" y="1014"/>
                    <a:pt x="3621" y="1019"/>
                  </a:cubicBezTo>
                  <a:cubicBezTo>
                    <a:pt x="3613" y="1015"/>
                    <a:pt x="3607" y="1013"/>
                    <a:pt x="3600" y="1009"/>
                  </a:cubicBezTo>
                  <a:cubicBezTo>
                    <a:pt x="3373" y="910"/>
                    <a:pt x="3127" y="861"/>
                    <a:pt x="2882" y="839"/>
                  </a:cubicBezTo>
                  <a:cubicBezTo>
                    <a:pt x="2821" y="834"/>
                    <a:pt x="2761" y="831"/>
                    <a:pt x="2702" y="830"/>
                  </a:cubicBezTo>
                  <a:cubicBezTo>
                    <a:pt x="2751" y="828"/>
                    <a:pt x="2801" y="826"/>
                    <a:pt x="2856" y="826"/>
                  </a:cubicBezTo>
                  <a:cubicBezTo>
                    <a:pt x="2873" y="826"/>
                    <a:pt x="2890" y="826"/>
                    <a:pt x="2906" y="826"/>
                  </a:cubicBezTo>
                  <a:cubicBezTo>
                    <a:pt x="3156" y="826"/>
                    <a:pt x="3361" y="848"/>
                    <a:pt x="3601" y="900"/>
                  </a:cubicBezTo>
                  <a:cubicBezTo>
                    <a:pt x="3619" y="903"/>
                    <a:pt x="3639" y="908"/>
                    <a:pt x="3658" y="913"/>
                  </a:cubicBezTo>
                  <a:cubicBezTo>
                    <a:pt x="3511" y="826"/>
                    <a:pt x="3353" y="756"/>
                    <a:pt x="3190" y="705"/>
                  </a:cubicBezTo>
                  <a:cubicBezTo>
                    <a:pt x="3154" y="694"/>
                    <a:pt x="3118" y="685"/>
                    <a:pt x="3082" y="676"/>
                  </a:cubicBezTo>
                  <a:lnTo>
                    <a:pt x="3082" y="676"/>
                  </a:lnTo>
                  <a:cubicBezTo>
                    <a:pt x="3195" y="694"/>
                    <a:pt x="3310" y="717"/>
                    <a:pt x="3434" y="747"/>
                  </a:cubicBezTo>
                  <a:cubicBezTo>
                    <a:pt x="3541" y="774"/>
                    <a:pt x="3647" y="803"/>
                    <a:pt x="3750" y="843"/>
                  </a:cubicBezTo>
                  <a:cubicBezTo>
                    <a:pt x="3695" y="803"/>
                    <a:pt x="3638" y="768"/>
                    <a:pt x="3578" y="737"/>
                  </a:cubicBezTo>
                  <a:cubicBezTo>
                    <a:pt x="3327" y="604"/>
                    <a:pt x="3048" y="516"/>
                    <a:pt x="2763" y="493"/>
                  </a:cubicBezTo>
                  <a:cubicBezTo>
                    <a:pt x="2847" y="493"/>
                    <a:pt x="2930" y="495"/>
                    <a:pt x="3005" y="501"/>
                  </a:cubicBezTo>
                  <a:cubicBezTo>
                    <a:pt x="3196" y="519"/>
                    <a:pt x="3553" y="624"/>
                    <a:pt x="3775" y="742"/>
                  </a:cubicBezTo>
                  <a:cubicBezTo>
                    <a:pt x="3596" y="573"/>
                    <a:pt x="3378" y="443"/>
                    <a:pt x="3142" y="372"/>
                  </a:cubicBezTo>
                  <a:lnTo>
                    <a:pt x="3142" y="372"/>
                  </a:lnTo>
                  <a:cubicBezTo>
                    <a:pt x="3380" y="417"/>
                    <a:pt x="3607" y="507"/>
                    <a:pt x="3862" y="687"/>
                  </a:cubicBezTo>
                  <a:cubicBezTo>
                    <a:pt x="3709" y="481"/>
                    <a:pt x="3519" y="336"/>
                    <a:pt x="3312" y="249"/>
                  </a:cubicBezTo>
                  <a:lnTo>
                    <a:pt x="3312" y="249"/>
                  </a:lnTo>
                  <a:cubicBezTo>
                    <a:pt x="3507" y="299"/>
                    <a:pt x="3664" y="365"/>
                    <a:pt x="3852" y="493"/>
                  </a:cubicBezTo>
                  <a:cubicBezTo>
                    <a:pt x="3723" y="280"/>
                    <a:pt x="3498" y="141"/>
                    <a:pt x="3268" y="59"/>
                  </a:cubicBezTo>
                  <a:cubicBezTo>
                    <a:pt x="3152" y="19"/>
                    <a:pt x="3031" y="1"/>
                    <a:pt x="29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59"/>
            <p:cNvSpPr/>
            <p:nvPr/>
          </p:nvSpPr>
          <p:spPr>
            <a:xfrm>
              <a:off x="5941139" y="2497952"/>
              <a:ext cx="36012" cy="9620"/>
            </a:xfrm>
            <a:custGeom>
              <a:rect b="b" l="l" r="r" t="t"/>
              <a:pathLst>
                <a:path extrusionOk="0" h="277" w="1037">
                  <a:moveTo>
                    <a:pt x="396" y="1"/>
                  </a:moveTo>
                  <a:cubicBezTo>
                    <a:pt x="283" y="1"/>
                    <a:pt x="170" y="21"/>
                    <a:pt x="60" y="48"/>
                  </a:cubicBezTo>
                  <a:cubicBezTo>
                    <a:pt x="41" y="53"/>
                    <a:pt x="20" y="58"/>
                    <a:pt x="0" y="63"/>
                  </a:cubicBezTo>
                  <a:cubicBezTo>
                    <a:pt x="45" y="68"/>
                    <a:pt x="86" y="75"/>
                    <a:pt x="130" y="82"/>
                  </a:cubicBezTo>
                  <a:cubicBezTo>
                    <a:pt x="314" y="107"/>
                    <a:pt x="395" y="117"/>
                    <a:pt x="639" y="164"/>
                  </a:cubicBezTo>
                  <a:cubicBezTo>
                    <a:pt x="773" y="194"/>
                    <a:pt x="913" y="218"/>
                    <a:pt x="1036" y="276"/>
                  </a:cubicBezTo>
                  <a:cubicBezTo>
                    <a:pt x="911" y="136"/>
                    <a:pt x="726" y="50"/>
                    <a:pt x="544" y="14"/>
                  </a:cubicBezTo>
                  <a:cubicBezTo>
                    <a:pt x="495" y="4"/>
                    <a:pt x="445" y="1"/>
                    <a:pt x="3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59"/>
            <p:cNvSpPr/>
            <p:nvPr/>
          </p:nvSpPr>
          <p:spPr>
            <a:xfrm>
              <a:off x="5950932" y="2494619"/>
              <a:ext cx="20142" cy="5522"/>
            </a:xfrm>
            <a:custGeom>
              <a:rect b="b" l="l" r="r" t="t"/>
              <a:pathLst>
                <a:path extrusionOk="0" h="159" w="580">
                  <a:moveTo>
                    <a:pt x="188" y="1"/>
                  </a:moveTo>
                  <a:cubicBezTo>
                    <a:pt x="180" y="1"/>
                    <a:pt x="172" y="1"/>
                    <a:pt x="164" y="1"/>
                  </a:cubicBezTo>
                  <a:cubicBezTo>
                    <a:pt x="141" y="1"/>
                    <a:pt x="1" y="15"/>
                    <a:pt x="38" y="22"/>
                  </a:cubicBezTo>
                  <a:cubicBezTo>
                    <a:pt x="142" y="47"/>
                    <a:pt x="245" y="75"/>
                    <a:pt x="348" y="98"/>
                  </a:cubicBezTo>
                  <a:cubicBezTo>
                    <a:pt x="425" y="115"/>
                    <a:pt x="506" y="128"/>
                    <a:pt x="579" y="159"/>
                  </a:cubicBezTo>
                  <a:cubicBezTo>
                    <a:pt x="481" y="54"/>
                    <a:pt x="331" y="1"/>
                    <a:pt x="1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59"/>
            <p:cNvSpPr/>
            <p:nvPr/>
          </p:nvSpPr>
          <p:spPr>
            <a:xfrm>
              <a:off x="5955481" y="2490903"/>
              <a:ext cx="13822" cy="3751"/>
            </a:xfrm>
            <a:custGeom>
              <a:rect b="b" l="l" r="r" t="t"/>
              <a:pathLst>
                <a:path extrusionOk="0" h="108" w="398">
                  <a:moveTo>
                    <a:pt x="95" y="1"/>
                  </a:moveTo>
                  <a:cubicBezTo>
                    <a:pt x="63" y="1"/>
                    <a:pt x="31" y="4"/>
                    <a:pt x="0" y="10"/>
                  </a:cubicBezTo>
                  <a:cubicBezTo>
                    <a:pt x="67" y="25"/>
                    <a:pt x="131" y="51"/>
                    <a:pt x="198" y="65"/>
                  </a:cubicBezTo>
                  <a:cubicBezTo>
                    <a:pt x="265" y="81"/>
                    <a:pt x="333" y="88"/>
                    <a:pt x="398" y="107"/>
                  </a:cubicBezTo>
                  <a:cubicBezTo>
                    <a:pt x="316" y="36"/>
                    <a:pt x="205" y="1"/>
                    <a:pt x="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59"/>
            <p:cNvSpPr/>
            <p:nvPr/>
          </p:nvSpPr>
          <p:spPr>
            <a:xfrm>
              <a:off x="5963087" y="2487465"/>
              <a:ext cx="5417" cy="1667"/>
            </a:xfrm>
            <a:custGeom>
              <a:rect b="b" l="l" r="r" t="t"/>
              <a:pathLst>
                <a:path extrusionOk="0" h="48" w="156">
                  <a:moveTo>
                    <a:pt x="22" y="0"/>
                  </a:moveTo>
                  <a:cubicBezTo>
                    <a:pt x="15" y="0"/>
                    <a:pt x="8" y="1"/>
                    <a:pt x="1" y="1"/>
                  </a:cubicBezTo>
                  <a:cubicBezTo>
                    <a:pt x="51" y="22"/>
                    <a:pt x="104" y="32"/>
                    <a:pt x="155" y="48"/>
                  </a:cubicBezTo>
                  <a:cubicBezTo>
                    <a:pt x="118" y="16"/>
                    <a:pt x="70" y="0"/>
                    <a:pt x="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59"/>
            <p:cNvSpPr/>
            <p:nvPr/>
          </p:nvSpPr>
          <p:spPr>
            <a:xfrm>
              <a:off x="5848729" y="2572790"/>
              <a:ext cx="12016" cy="25177"/>
            </a:xfrm>
            <a:custGeom>
              <a:rect b="b" l="l" r="r" t="t"/>
              <a:pathLst>
                <a:path extrusionOk="0" h="725" w="346">
                  <a:moveTo>
                    <a:pt x="345" y="1"/>
                  </a:moveTo>
                  <a:cubicBezTo>
                    <a:pt x="148" y="190"/>
                    <a:pt x="16" y="449"/>
                    <a:pt x="0" y="725"/>
                  </a:cubicBezTo>
                  <a:cubicBezTo>
                    <a:pt x="114" y="484"/>
                    <a:pt x="227" y="236"/>
                    <a:pt x="3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59"/>
            <p:cNvSpPr/>
            <p:nvPr/>
          </p:nvSpPr>
          <p:spPr>
            <a:xfrm>
              <a:off x="5846298" y="2577965"/>
              <a:ext cx="8092" cy="19552"/>
            </a:xfrm>
            <a:custGeom>
              <a:rect b="b" l="l" r="r" t="t"/>
              <a:pathLst>
                <a:path extrusionOk="0" h="563" w="233">
                  <a:moveTo>
                    <a:pt x="232" y="1"/>
                  </a:moveTo>
                  <a:lnTo>
                    <a:pt x="232" y="1"/>
                  </a:lnTo>
                  <a:cubicBezTo>
                    <a:pt x="162" y="87"/>
                    <a:pt x="94" y="179"/>
                    <a:pt x="53" y="282"/>
                  </a:cubicBezTo>
                  <a:cubicBezTo>
                    <a:pt x="17" y="371"/>
                    <a:pt x="3" y="467"/>
                    <a:pt x="0" y="562"/>
                  </a:cubicBezTo>
                  <a:cubicBezTo>
                    <a:pt x="85" y="378"/>
                    <a:pt x="172" y="196"/>
                    <a:pt x="2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59"/>
            <p:cNvSpPr/>
            <p:nvPr/>
          </p:nvSpPr>
          <p:spPr>
            <a:xfrm>
              <a:off x="5845048" y="2586785"/>
              <a:ext cx="2257" cy="5140"/>
            </a:xfrm>
            <a:custGeom>
              <a:rect b="b" l="l" r="r" t="t"/>
              <a:pathLst>
                <a:path extrusionOk="0" h="148" w="65">
                  <a:moveTo>
                    <a:pt x="64" y="0"/>
                  </a:moveTo>
                  <a:lnTo>
                    <a:pt x="64" y="0"/>
                  </a:lnTo>
                  <a:cubicBezTo>
                    <a:pt x="24" y="40"/>
                    <a:pt x="3" y="93"/>
                    <a:pt x="0" y="148"/>
                  </a:cubicBezTo>
                  <a:cubicBezTo>
                    <a:pt x="28" y="102"/>
                    <a:pt x="48" y="52"/>
                    <a:pt x="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59"/>
            <p:cNvSpPr/>
            <p:nvPr/>
          </p:nvSpPr>
          <p:spPr>
            <a:xfrm>
              <a:off x="5999446" y="3081236"/>
              <a:ext cx="14412" cy="8022"/>
            </a:xfrm>
            <a:custGeom>
              <a:rect b="b" l="l" r="r" t="t"/>
              <a:pathLst>
                <a:path extrusionOk="0" h="231" w="415">
                  <a:moveTo>
                    <a:pt x="400" y="1"/>
                  </a:moveTo>
                  <a:cubicBezTo>
                    <a:pt x="326" y="6"/>
                    <a:pt x="252" y="22"/>
                    <a:pt x="185" y="52"/>
                  </a:cubicBezTo>
                  <a:cubicBezTo>
                    <a:pt x="108" y="93"/>
                    <a:pt x="42" y="155"/>
                    <a:pt x="0" y="231"/>
                  </a:cubicBezTo>
                  <a:cubicBezTo>
                    <a:pt x="127" y="142"/>
                    <a:pt x="271" y="84"/>
                    <a:pt x="403" y="7"/>
                  </a:cubicBezTo>
                  <a:cubicBezTo>
                    <a:pt x="414" y="2"/>
                    <a:pt x="415" y="1"/>
                    <a:pt x="410" y="1"/>
                  </a:cubicBezTo>
                  <a:cubicBezTo>
                    <a:pt x="409" y="1"/>
                    <a:pt x="408" y="1"/>
                    <a:pt x="406" y="1"/>
                  </a:cubicBezTo>
                  <a:cubicBezTo>
                    <a:pt x="404" y="1"/>
                    <a:pt x="402" y="1"/>
                    <a:pt x="4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59"/>
            <p:cNvSpPr/>
            <p:nvPr/>
          </p:nvSpPr>
          <p:spPr>
            <a:xfrm>
              <a:off x="6004447" y="3078458"/>
              <a:ext cx="6737" cy="3959"/>
            </a:xfrm>
            <a:custGeom>
              <a:rect b="b" l="l" r="r" t="t"/>
              <a:pathLst>
                <a:path extrusionOk="0" h="114" w="194">
                  <a:moveTo>
                    <a:pt x="194" y="1"/>
                  </a:moveTo>
                  <a:cubicBezTo>
                    <a:pt x="118" y="12"/>
                    <a:pt x="42" y="48"/>
                    <a:pt x="0" y="114"/>
                  </a:cubicBezTo>
                  <a:cubicBezTo>
                    <a:pt x="66" y="79"/>
                    <a:pt x="133" y="47"/>
                    <a:pt x="1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59"/>
            <p:cNvSpPr/>
            <p:nvPr/>
          </p:nvSpPr>
          <p:spPr>
            <a:xfrm>
              <a:off x="6006149" y="3075923"/>
              <a:ext cx="3959" cy="1528"/>
            </a:xfrm>
            <a:custGeom>
              <a:rect b="b" l="l" r="r" t="t"/>
              <a:pathLst>
                <a:path extrusionOk="0" h="44" w="114">
                  <a:moveTo>
                    <a:pt x="100" y="1"/>
                  </a:moveTo>
                  <a:cubicBezTo>
                    <a:pt x="62" y="1"/>
                    <a:pt x="26" y="16"/>
                    <a:pt x="1" y="44"/>
                  </a:cubicBezTo>
                  <a:cubicBezTo>
                    <a:pt x="42" y="27"/>
                    <a:pt x="75" y="16"/>
                    <a:pt x="114" y="1"/>
                  </a:cubicBezTo>
                  <a:cubicBezTo>
                    <a:pt x="109" y="1"/>
                    <a:pt x="105" y="1"/>
                    <a:pt x="1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59"/>
            <p:cNvSpPr/>
            <p:nvPr/>
          </p:nvSpPr>
          <p:spPr>
            <a:xfrm>
              <a:off x="6093835" y="3106865"/>
              <a:ext cx="48862" cy="36568"/>
            </a:xfrm>
            <a:custGeom>
              <a:rect b="b" l="l" r="r" t="t"/>
              <a:pathLst>
                <a:path extrusionOk="0" h="1053" w="1407">
                  <a:moveTo>
                    <a:pt x="1" y="0"/>
                  </a:moveTo>
                  <a:lnTo>
                    <a:pt x="1" y="0"/>
                  </a:lnTo>
                  <a:cubicBezTo>
                    <a:pt x="66" y="24"/>
                    <a:pt x="200" y="67"/>
                    <a:pt x="285" y="103"/>
                  </a:cubicBezTo>
                  <a:cubicBezTo>
                    <a:pt x="722" y="271"/>
                    <a:pt x="1190" y="585"/>
                    <a:pt x="1407" y="1053"/>
                  </a:cubicBezTo>
                  <a:cubicBezTo>
                    <a:pt x="1312" y="462"/>
                    <a:pt x="738" y="72"/>
                    <a:pt x="171" y="14"/>
                  </a:cubicBezTo>
                  <a:cubicBezTo>
                    <a:pt x="114" y="6"/>
                    <a:pt x="58" y="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59"/>
            <p:cNvSpPr/>
            <p:nvPr/>
          </p:nvSpPr>
          <p:spPr>
            <a:xfrm>
              <a:off x="6117137" y="3109956"/>
              <a:ext cx="27782" cy="27261"/>
            </a:xfrm>
            <a:custGeom>
              <a:rect b="b" l="l" r="r" t="t"/>
              <a:pathLst>
                <a:path extrusionOk="0" h="785" w="800">
                  <a:moveTo>
                    <a:pt x="0" y="1"/>
                  </a:moveTo>
                  <a:cubicBezTo>
                    <a:pt x="126" y="79"/>
                    <a:pt x="246" y="166"/>
                    <a:pt x="334" y="239"/>
                  </a:cubicBezTo>
                  <a:cubicBezTo>
                    <a:pt x="447" y="337"/>
                    <a:pt x="582" y="480"/>
                    <a:pt x="652" y="570"/>
                  </a:cubicBezTo>
                  <a:cubicBezTo>
                    <a:pt x="684" y="613"/>
                    <a:pt x="713" y="656"/>
                    <a:pt x="741" y="700"/>
                  </a:cubicBezTo>
                  <a:cubicBezTo>
                    <a:pt x="753" y="716"/>
                    <a:pt x="790" y="785"/>
                    <a:pt x="797" y="785"/>
                  </a:cubicBezTo>
                  <a:cubicBezTo>
                    <a:pt x="800" y="785"/>
                    <a:pt x="800" y="778"/>
                    <a:pt x="795" y="762"/>
                  </a:cubicBezTo>
                  <a:cubicBezTo>
                    <a:pt x="731" y="299"/>
                    <a:pt x="431" y="9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59"/>
            <p:cNvSpPr/>
            <p:nvPr/>
          </p:nvSpPr>
          <p:spPr>
            <a:xfrm>
              <a:off x="6128354" y="3111692"/>
              <a:ext cx="16496" cy="16287"/>
            </a:xfrm>
            <a:custGeom>
              <a:rect b="b" l="l" r="r" t="t"/>
              <a:pathLst>
                <a:path extrusionOk="0" h="469" w="475">
                  <a:moveTo>
                    <a:pt x="1" y="0"/>
                  </a:moveTo>
                  <a:lnTo>
                    <a:pt x="1" y="0"/>
                  </a:lnTo>
                  <a:cubicBezTo>
                    <a:pt x="177" y="136"/>
                    <a:pt x="325" y="306"/>
                    <a:pt x="474" y="469"/>
                  </a:cubicBezTo>
                  <a:cubicBezTo>
                    <a:pt x="411" y="230"/>
                    <a:pt x="238" y="65"/>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59"/>
            <p:cNvSpPr/>
            <p:nvPr/>
          </p:nvSpPr>
          <p:spPr>
            <a:xfrm>
              <a:off x="6136098" y="3111796"/>
              <a:ext cx="9515" cy="11217"/>
            </a:xfrm>
            <a:custGeom>
              <a:rect b="b" l="l" r="r" t="t"/>
              <a:pathLst>
                <a:path extrusionOk="0" h="323" w="274">
                  <a:moveTo>
                    <a:pt x="0" y="0"/>
                  </a:moveTo>
                  <a:cubicBezTo>
                    <a:pt x="129" y="132"/>
                    <a:pt x="143" y="175"/>
                    <a:pt x="247" y="302"/>
                  </a:cubicBezTo>
                  <a:cubicBezTo>
                    <a:pt x="257" y="317"/>
                    <a:pt x="262" y="323"/>
                    <a:pt x="264" y="323"/>
                  </a:cubicBezTo>
                  <a:cubicBezTo>
                    <a:pt x="274" y="323"/>
                    <a:pt x="241" y="233"/>
                    <a:pt x="231" y="214"/>
                  </a:cubicBezTo>
                  <a:cubicBezTo>
                    <a:pt x="191" y="112"/>
                    <a:pt x="105" y="33"/>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59"/>
            <p:cNvSpPr/>
            <p:nvPr/>
          </p:nvSpPr>
          <p:spPr>
            <a:xfrm>
              <a:off x="6142072" y="3113116"/>
              <a:ext cx="3646" cy="3646"/>
            </a:xfrm>
            <a:custGeom>
              <a:rect b="b" l="l" r="r" t="t"/>
              <a:pathLst>
                <a:path extrusionOk="0" h="105" w="105">
                  <a:moveTo>
                    <a:pt x="0" y="0"/>
                  </a:moveTo>
                  <a:lnTo>
                    <a:pt x="0" y="0"/>
                  </a:lnTo>
                  <a:cubicBezTo>
                    <a:pt x="37" y="31"/>
                    <a:pt x="68" y="69"/>
                    <a:pt x="104" y="104"/>
                  </a:cubicBezTo>
                  <a:cubicBezTo>
                    <a:pt x="88" y="57"/>
                    <a:pt x="52" y="13"/>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59"/>
            <p:cNvSpPr/>
            <p:nvPr/>
          </p:nvSpPr>
          <p:spPr>
            <a:xfrm>
              <a:off x="5979929" y="3113567"/>
              <a:ext cx="5522" cy="26983"/>
            </a:xfrm>
            <a:custGeom>
              <a:rect b="b" l="l" r="r" t="t"/>
              <a:pathLst>
                <a:path extrusionOk="0" h="777" w="159">
                  <a:moveTo>
                    <a:pt x="114" y="1"/>
                  </a:moveTo>
                  <a:lnTo>
                    <a:pt x="114" y="1"/>
                  </a:lnTo>
                  <a:cubicBezTo>
                    <a:pt x="108" y="14"/>
                    <a:pt x="103" y="27"/>
                    <a:pt x="97" y="40"/>
                  </a:cubicBezTo>
                  <a:cubicBezTo>
                    <a:pt x="58" y="117"/>
                    <a:pt x="35" y="200"/>
                    <a:pt x="26" y="286"/>
                  </a:cubicBezTo>
                  <a:cubicBezTo>
                    <a:pt x="1" y="458"/>
                    <a:pt x="61" y="634"/>
                    <a:pt x="158" y="776"/>
                  </a:cubicBezTo>
                  <a:cubicBezTo>
                    <a:pt x="105" y="544"/>
                    <a:pt x="108" y="307"/>
                    <a:pt x="113" y="40"/>
                  </a:cubicBezTo>
                  <a:cubicBezTo>
                    <a:pt x="113" y="27"/>
                    <a:pt x="114" y="14"/>
                    <a:pt x="1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59"/>
            <p:cNvSpPr/>
            <p:nvPr/>
          </p:nvSpPr>
          <p:spPr>
            <a:xfrm>
              <a:off x="5976352" y="3119818"/>
              <a:ext cx="4167" cy="20524"/>
            </a:xfrm>
            <a:custGeom>
              <a:rect b="b" l="l" r="r" t="t"/>
              <a:pathLst>
                <a:path extrusionOk="0" h="591" w="120">
                  <a:moveTo>
                    <a:pt x="61" y="0"/>
                  </a:moveTo>
                  <a:cubicBezTo>
                    <a:pt x="25" y="65"/>
                    <a:pt x="1" y="211"/>
                    <a:pt x="10" y="307"/>
                  </a:cubicBezTo>
                  <a:cubicBezTo>
                    <a:pt x="19" y="410"/>
                    <a:pt x="57" y="509"/>
                    <a:pt x="119" y="590"/>
                  </a:cubicBezTo>
                  <a:cubicBezTo>
                    <a:pt x="94" y="485"/>
                    <a:pt x="89" y="394"/>
                    <a:pt x="83" y="283"/>
                  </a:cubicBezTo>
                  <a:cubicBezTo>
                    <a:pt x="77" y="190"/>
                    <a:pt x="64" y="96"/>
                    <a:pt x="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59"/>
            <p:cNvSpPr/>
            <p:nvPr/>
          </p:nvSpPr>
          <p:spPr>
            <a:xfrm>
              <a:off x="5975033" y="3130514"/>
              <a:ext cx="1007" cy="5591"/>
            </a:xfrm>
            <a:custGeom>
              <a:rect b="b" l="l" r="r" t="t"/>
              <a:pathLst>
                <a:path extrusionOk="0" h="161" w="29">
                  <a:moveTo>
                    <a:pt x="7" y="1"/>
                  </a:moveTo>
                  <a:cubicBezTo>
                    <a:pt x="1" y="54"/>
                    <a:pt x="1" y="113"/>
                    <a:pt x="29" y="161"/>
                  </a:cubicBezTo>
                  <a:cubicBezTo>
                    <a:pt x="24" y="108"/>
                    <a:pt x="21" y="54"/>
                    <a:pt x="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59"/>
            <p:cNvSpPr/>
            <p:nvPr/>
          </p:nvSpPr>
          <p:spPr>
            <a:xfrm>
              <a:off x="5982846" y="3082764"/>
              <a:ext cx="159746" cy="76921"/>
            </a:xfrm>
            <a:custGeom>
              <a:rect b="b" l="l" r="r" t="t"/>
              <a:pathLst>
                <a:path extrusionOk="0" h="2215" w="4600">
                  <a:moveTo>
                    <a:pt x="1022" y="0"/>
                  </a:moveTo>
                  <a:lnTo>
                    <a:pt x="1022" y="0"/>
                  </a:lnTo>
                  <a:cubicBezTo>
                    <a:pt x="802" y="6"/>
                    <a:pt x="606" y="133"/>
                    <a:pt x="447" y="275"/>
                  </a:cubicBezTo>
                  <a:cubicBezTo>
                    <a:pt x="127" y="555"/>
                    <a:pt x="0" y="1021"/>
                    <a:pt x="95" y="1431"/>
                  </a:cubicBezTo>
                  <a:cubicBezTo>
                    <a:pt x="117" y="1528"/>
                    <a:pt x="157" y="1619"/>
                    <a:pt x="203" y="1707"/>
                  </a:cubicBezTo>
                  <a:cubicBezTo>
                    <a:pt x="204" y="1709"/>
                    <a:pt x="204" y="1711"/>
                    <a:pt x="205" y="1712"/>
                  </a:cubicBezTo>
                  <a:cubicBezTo>
                    <a:pt x="203" y="1695"/>
                    <a:pt x="200" y="1680"/>
                    <a:pt x="198" y="1663"/>
                  </a:cubicBezTo>
                  <a:lnTo>
                    <a:pt x="198" y="1663"/>
                  </a:lnTo>
                  <a:cubicBezTo>
                    <a:pt x="198" y="1663"/>
                    <a:pt x="198" y="1663"/>
                    <a:pt x="198" y="1663"/>
                  </a:cubicBezTo>
                  <a:cubicBezTo>
                    <a:pt x="199" y="1663"/>
                    <a:pt x="198" y="1660"/>
                    <a:pt x="198" y="1659"/>
                  </a:cubicBezTo>
                  <a:cubicBezTo>
                    <a:pt x="185" y="1562"/>
                    <a:pt x="185" y="1479"/>
                    <a:pt x="194" y="1397"/>
                  </a:cubicBezTo>
                  <a:lnTo>
                    <a:pt x="194" y="1397"/>
                  </a:lnTo>
                  <a:cubicBezTo>
                    <a:pt x="198" y="1422"/>
                    <a:pt x="203" y="1448"/>
                    <a:pt x="209" y="1474"/>
                  </a:cubicBezTo>
                  <a:cubicBezTo>
                    <a:pt x="232" y="1578"/>
                    <a:pt x="262" y="1685"/>
                    <a:pt x="322" y="1776"/>
                  </a:cubicBezTo>
                  <a:cubicBezTo>
                    <a:pt x="293" y="1689"/>
                    <a:pt x="293" y="1604"/>
                    <a:pt x="292" y="1510"/>
                  </a:cubicBezTo>
                  <a:cubicBezTo>
                    <a:pt x="292" y="1412"/>
                    <a:pt x="297" y="1344"/>
                    <a:pt x="312" y="1268"/>
                  </a:cubicBezTo>
                  <a:lnTo>
                    <a:pt x="312" y="1268"/>
                  </a:lnTo>
                  <a:cubicBezTo>
                    <a:pt x="311" y="1315"/>
                    <a:pt x="312" y="1366"/>
                    <a:pt x="317" y="1418"/>
                  </a:cubicBezTo>
                  <a:cubicBezTo>
                    <a:pt x="325" y="1523"/>
                    <a:pt x="353" y="1624"/>
                    <a:pt x="394" y="1721"/>
                  </a:cubicBezTo>
                  <a:cubicBezTo>
                    <a:pt x="405" y="1744"/>
                    <a:pt x="413" y="1773"/>
                    <a:pt x="417" y="1773"/>
                  </a:cubicBezTo>
                  <a:cubicBezTo>
                    <a:pt x="418" y="1773"/>
                    <a:pt x="419" y="1763"/>
                    <a:pt x="416" y="1736"/>
                  </a:cubicBezTo>
                  <a:cubicBezTo>
                    <a:pt x="407" y="1643"/>
                    <a:pt x="415" y="1539"/>
                    <a:pt x="431" y="1437"/>
                  </a:cubicBezTo>
                  <a:cubicBezTo>
                    <a:pt x="431" y="1578"/>
                    <a:pt x="453" y="1720"/>
                    <a:pt x="505" y="1851"/>
                  </a:cubicBezTo>
                  <a:cubicBezTo>
                    <a:pt x="488" y="1695"/>
                    <a:pt x="514" y="1516"/>
                    <a:pt x="555" y="1360"/>
                  </a:cubicBezTo>
                  <a:lnTo>
                    <a:pt x="555" y="1360"/>
                  </a:lnTo>
                  <a:cubicBezTo>
                    <a:pt x="548" y="1412"/>
                    <a:pt x="544" y="1465"/>
                    <a:pt x="543" y="1519"/>
                  </a:cubicBezTo>
                  <a:cubicBezTo>
                    <a:pt x="538" y="1654"/>
                    <a:pt x="570" y="1787"/>
                    <a:pt x="621" y="1910"/>
                  </a:cubicBezTo>
                  <a:cubicBezTo>
                    <a:pt x="623" y="1918"/>
                    <a:pt x="625" y="1920"/>
                    <a:pt x="625" y="1920"/>
                  </a:cubicBezTo>
                  <a:cubicBezTo>
                    <a:pt x="627" y="1920"/>
                    <a:pt x="625" y="1904"/>
                    <a:pt x="625" y="1897"/>
                  </a:cubicBezTo>
                  <a:cubicBezTo>
                    <a:pt x="611" y="1684"/>
                    <a:pt x="642" y="1526"/>
                    <a:pt x="700" y="1319"/>
                  </a:cubicBezTo>
                  <a:cubicBezTo>
                    <a:pt x="744" y="1170"/>
                    <a:pt x="792" y="1072"/>
                    <a:pt x="865" y="947"/>
                  </a:cubicBezTo>
                  <a:lnTo>
                    <a:pt x="865" y="947"/>
                  </a:lnTo>
                  <a:cubicBezTo>
                    <a:pt x="816" y="1035"/>
                    <a:pt x="776" y="1129"/>
                    <a:pt x="746" y="1227"/>
                  </a:cubicBezTo>
                  <a:cubicBezTo>
                    <a:pt x="708" y="1369"/>
                    <a:pt x="700" y="1516"/>
                    <a:pt x="703" y="1663"/>
                  </a:cubicBezTo>
                  <a:cubicBezTo>
                    <a:pt x="706" y="1776"/>
                    <a:pt x="713" y="1890"/>
                    <a:pt x="747" y="1998"/>
                  </a:cubicBezTo>
                  <a:cubicBezTo>
                    <a:pt x="741" y="1860"/>
                    <a:pt x="765" y="1755"/>
                    <a:pt x="787" y="1623"/>
                  </a:cubicBezTo>
                  <a:cubicBezTo>
                    <a:pt x="814" y="1490"/>
                    <a:pt x="843" y="1356"/>
                    <a:pt x="896" y="1232"/>
                  </a:cubicBezTo>
                  <a:cubicBezTo>
                    <a:pt x="929" y="1155"/>
                    <a:pt x="978" y="1068"/>
                    <a:pt x="1039" y="983"/>
                  </a:cubicBezTo>
                  <a:lnTo>
                    <a:pt x="1039" y="983"/>
                  </a:lnTo>
                  <a:cubicBezTo>
                    <a:pt x="916" y="1179"/>
                    <a:pt x="842" y="1406"/>
                    <a:pt x="832" y="1634"/>
                  </a:cubicBezTo>
                  <a:cubicBezTo>
                    <a:pt x="827" y="1747"/>
                    <a:pt x="842" y="1859"/>
                    <a:pt x="867" y="1968"/>
                  </a:cubicBezTo>
                  <a:cubicBezTo>
                    <a:pt x="869" y="1975"/>
                    <a:pt x="870" y="1985"/>
                    <a:pt x="874" y="1993"/>
                  </a:cubicBezTo>
                  <a:cubicBezTo>
                    <a:pt x="876" y="1983"/>
                    <a:pt x="876" y="1963"/>
                    <a:pt x="879" y="1948"/>
                  </a:cubicBezTo>
                  <a:cubicBezTo>
                    <a:pt x="910" y="1633"/>
                    <a:pt x="978" y="1426"/>
                    <a:pt x="1112" y="1191"/>
                  </a:cubicBezTo>
                  <a:lnTo>
                    <a:pt x="1112" y="1191"/>
                  </a:lnTo>
                  <a:cubicBezTo>
                    <a:pt x="1076" y="1273"/>
                    <a:pt x="1046" y="1364"/>
                    <a:pt x="1022" y="1458"/>
                  </a:cubicBezTo>
                  <a:cubicBezTo>
                    <a:pt x="977" y="1671"/>
                    <a:pt x="935" y="1898"/>
                    <a:pt x="999" y="2112"/>
                  </a:cubicBezTo>
                  <a:cubicBezTo>
                    <a:pt x="983" y="1927"/>
                    <a:pt x="1099" y="1621"/>
                    <a:pt x="1146" y="1511"/>
                  </a:cubicBezTo>
                  <a:cubicBezTo>
                    <a:pt x="1174" y="1446"/>
                    <a:pt x="1207" y="1382"/>
                    <a:pt x="1238" y="1324"/>
                  </a:cubicBezTo>
                  <a:lnTo>
                    <a:pt x="1238" y="1324"/>
                  </a:lnTo>
                  <a:cubicBezTo>
                    <a:pt x="1121" y="1580"/>
                    <a:pt x="1074" y="1863"/>
                    <a:pt x="1141" y="2175"/>
                  </a:cubicBezTo>
                  <a:cubicBezTo>
                    <a:pt x="1138" y="1994"/>
                    <a:pt x="1218" y="1741"/>
                    <a:pt x="1272" y="1619"/>
                  </a:cubicBezTo>
                  <a:cubicBezTo>
                    <a:pt x="1322" y="1511"/>
                    <a:pt x="1383" y="1410"/>
                    <a:pt x="1451" y="1313"/>
                  </a:cubicBezTo>
                  <a:lnTo>
                    <a:pt x="1451" y="1313"/>
                  </a:lnTo>
                  <a:cubicBezTo>
                    <a:pt x="1406" y="1402"/>
                    <a:pt x="1372" y="1495"/>
                    <a:pt x="1339" y="1590"/>
                  </a:cubicBezTo>
                  <a:cubicBezTo>
                    <a:pt x="1270" y="1789"/>
                    <a:pt x="1226" y="2002"/>
                    <a:pt x="1245" y="2214"/>
                  </a:cubicBezTo>
                  <a:cubicBezTo>
                    <a:pt x="1269" y="2100"/>
                    <a:pt x="1311" y="1977"/>
                    <a:pt x="1364" y="1860"/>
                  </a:cubicBezTo>
                  <a:lnTo>
                    <a:pt x="1364" y="1860"/>
                  </a:lnTo>
                  <a:cubicBezTo>
                    <a:pt x="1360" y="1879"/>
                    <a:pt x="1357" y="1895"/>
                    <a:pt x="1352" y="1912"/>
                  </a:cubicBezTo>
                  <a:cubicBezTo>
                    <a:pt x="1400" y="1797"/>
                    <a:pt x="1465" y="1717"/>
                    <a:pt x="1547" y="1633"/>
                  </a:cubicBezTo>
                  <a:cubicBezTo>
                    <a:pt x="1651" y="1534"/>
                    <a:pt x="1663" y="1524"/>
                    <a:pt x="1781" y="1452"/>
                  </a:cubicBezTo>
                  <a:cubicBezTo>
                    <a:pt x="1981" y="1324"/>
                    <a:pt x="2342" y="1253"/>
                    <a:pt x="2537" y="1236"/>
                  </a:cubicBezTo>
                  <a:cubicBezTo>
                    <a:pt x="2630" y="1224"/>
                    <a:pt x="2740" y="1218"/>
                    <a:pt x="2848" y="1218"/>
                  </a:cubicBezTo>
                  <a:cubicBezTo>
                    <a:pt x="2973" y="1218"/>
                    <a:pt x="3094" y="1225"/>
                    <a:pt x="3179" y="1237"/>
                  </a:cubicBezTo>
                  <a:cubicBezTo>
                    <a:pt x="3334" y="1259"/>
                    <a:pt x="3489" y="1283"/>
                    <a:pt x="3636" y="1340"/>
                  </a:cubicBezTo>
                  <a:cubicBezTo>
                    <a:pt x="3650" y="1345"/>
                    <a:pt x="3663" y="1350"/>
                    <a:pt x="3676" y="1355"/>
                  </a:cubicBezTo>
                  <a:cubicBezTo>
                    <a:pt x="3556" y="1280"/>
                    <a:pt x="3427" y="1225"/>
                    <a:pt x="3299" y="1173"/>
                  </a:cubicBezTo>
                  <a:lnTo>
                    <a:pt x="3299" y="1173"/>
                  </a:lnTo>
                  <a:cubicBezTo>
                    <a:pt x="3315" y="1176"/>
                    <a:pt x="3332" y="1180"/>
                    <a:pt x="3349" y="1185"/>
                  </a:cubicBezTo>
                  <a:cubicBezTo>
                    <a:pt x="3601" y="1255"/>
                    <a:pt x="3746" y="1309"/>
                    <a:pt x="3960" y="1434"/>
                  </a:cubicBezTo>
                  <a:cubicBezTo>
                    <a:pt x="4093" y="1516"/>
                    <a:pt x="4158" y="1573"/>
                    <a:pt x="4279" y="1684"/>
                  </a:cubicBezTo>
                  <a:cubicBezTo>
                    <a:pt x="4376" y="1776"/>
                    <a:pt x="4464" y="1865"/>
                    <a:pt x="4525" y="1979"/>
                  </a:cubicBezTo>
                  <a:cubicBezTo>
                    <a:pt x="4483" y="1849"/>
                    <a:pt x="4408" y="1731"/>
                    <a:pt x="4325" y="1623"/>
                  </a:cubicBezTo>
                  <a:cubicBezTo>
                    <a:pt x="4244" y="1519"/>
                    <a:pt x="4156" y="1420"/>
                    <a:pt x="4056" y="1336"/>
                  </a:cubicBezTo>
                  <a:lnTo>
                    <a:pt x="4056" y="1336"/>
                  </a:lnTo>
                  <a:cubicBezTo>
                    <a:pt x="4268" y="1477"/>
                    <a:pt x="4456" y="1666"/>
                    <a:pt x="4600" y="1923"/>
                  </a:cubicBezTo>
                  <a:cubicBezTo>
                    <a:pt x="4414" y="1333"/>
                    <a:pt x="3896" y="922"/>
                    <a:pt x="3301" y="788"/>
                  </a:cubicBezTo>
                  <a:cubicBezTo>
                    <a:pt x="3180" y="761"/>
                    <a:pt x="3056" y="747"/>
                    <a:pt x="2932" y="747"/>
                  </a:cubicBezTo>
                  <a:cubicBezTo>
                    <a:pt x="2659" y="747"/>
                    <a:pt x="2386" y="811"/>
                    <a:pt x="2142" y="929"/>
                  </a:cubicBezTo>
                  <a:cubicBezTo>
                    <a:pt x="2110" y="947"/>
                    <a:pt x="2078" y="963"/>
                    <a:pt x="2046" y="981"/>
                  </a:cubicBezTo>
                  <a:cubicBezTo>
                    <a:pt x="2086" y="949"/>
                    <a:pt x="2123" y="921"/>
                    <a:pt x="2161" y="897"/>
                  </a:cubicBezTo>
                  <a:cubicBezTo>
                    <a:pt x="2360" y="767"/>
                    <a:pt x="2521" y="694"/>
                    <a:pt x="2710" y="632"/>
                  </a:cubicBezTo>
                  <a:cubicBezTo>
                    <a:pt x="2739" y="623"/>
                    <a:pt x="2768" y="617"/>
                    <a:pt x="2796" y="609"/>
                  </a:cubicBezTo>
                  <a:cubicBezTo>
                    <a:pt x="2743" y="601"/>
                    <a:pt x="2689" y="597"/>
                    <a:pt x="2635" y="597"/>
                  </a:cubicBezTo>
                  <a:cubicBezTo>
                    <a:pt x="2573" y="597"/>
                    <a:pt x="2512" y="602"/>
                    <a:pt x="2452" y="610"/>
                  </a:cubicBezTo>
                  <a:cubicBezTo>
                    <a:pt x="2277" y="629"/>
                    <a:pt x="2117" y="679"/>
                    <a:pt x="1973" y="757"/>
                  </a:cubicBezTo>
                  <a:cubicBezTo>
                    <a:pt x="1999" y="737"/>
                    <a:pt x="2024" y="720"/>
                    <a:pt x="2048" y="706"/>
                  </a:cubicBezTo>
                  <a:cubicBezTo>
                    <a:pt x="2146" y="638"/>
                    <a:pt x="2248" y="571"/>
                    <a:pt x="2360" y="524"/>
                  </a:cubicBezTo>
                  <a:cubicBezTo>
                    <a:pt x="2364" y="522"/>
                    <a:pt x="2368" y="520"/>
                    <a:pt x="2372" y="519"/>
                  </a:cubicBezTo>
                  <a:lnTo>
                    <a:pt x="2372" y="519"/>
                  </a:lnTo>
                  <a:cubicBezTo>
                    <a:pt x="2312" y="520"/>
                    <a:pt x="2255" y="525"/>
                    <a:pt x="2197" y="536"/>
                  </a:cubicBezTo>
                  <a:cubicBezTo>
                    <a:pt x="2048" y="566"/>
                    <a:pt x="1899" y="617"/>
                    <a:pt x="1767" y="695"/>
                  </a:cubicBezTo>
                  <a:cubicBezTo>
                    <a:pt x="1737" y="716"/>
                    <a:pt x="1706" y="736"/>
                    <a:pt x="1677" y="759"/>
                  </a:cubicBezTo>
                  <a:cubicBezTo>
                    <a:pt x="1730" y="711"/>
                    <a:pt x="1788" y="661"/>
                    <a:pt x="1862" y="599"/>
                  </a:cubicBezTo>
                  <a:cubicBezTo>
                    <a:pt x="1931" y="545"/>
                    <a:pt x="2027" y="475"/>
                    <a:pt x="2131" y="419"/>
                  </a:cubicBezTo>
                  <a:cubicBezTo>
                    <a:pt x="2135" y="417"/>
                    <a:pt x="2138" y="416"/>
                    <a:pt x="2142" y="413"/>
                  </a:cubicBezTo>
                  <a:lnTo>
                    <a:pt x="2142" y="413"/>
                  </a:lnTo>
                  <a:cubicBezTo>
                    <a:pt x="2092" y="424"/>
                    <a:pt x="2040" y="435"/>
                    <a:pt x="1989" y="448"/>
                  </a:cubicBezTo>
                  <a:cubicBezTo>
                    <a:pt x="1761" y="511"/>
                    <a:pt x="1575" y="610"/>
                    <a:pt x="1426" y="747"/>
                  </a:cubicBezTo>
                  <a:cubicBezTo>
                    <a:pt x="1476" y="691"/>
                    <a:pt x="1529" y="643"/>
                    <a:pt x="1584" y="602"/>
                  </a:cubicBezTo>
                  <a:cubicBezTo>
                    <a:pt x="1708" y="507"/>
                    <a:pt x="1843" y="422"/>
                    <a:pt x="1988" y="377"/>
                  </a:cubicBezTo>
                  <a:lnTo>
                    <a:pt x="1988" y="377"/>
                  </a:lnTo>
                  <a:cubicBezTo>
                    <a:pt x="1726" y="394"/>
                    <a:pt x="1488" y="509"/>
                    <a:pt x="1297" y="679"/>
                  </a:cubicBezTo>
                  <a:cubicBezTo>
                    <a:pt x="1352" y="622"/>
                    <a:pt x="1410" y="568"/>
                    <a:pt x="1468" y="516"/>
                  </a:cubicBezTo>
                  <a:cubicBezTo>
                    <a:pt x="1560" y="437"/>
                    <a:pt x="1626" y="382"/>
                    <a:pt x="1731" y="318"/>
                  </a:cubicBezTo>
                  <a:lnTo>
                    <a:pt x="1744" y="310"/>
                  </a:lnTo>
                  <a:lnTo>
                    <a:pt x="1744" y="310"/>
                  </a:lnTo>
                  <a:cubicBezTo>
                    <a:pt x="1694" y="318"/>
                    <a:pt x="1646" y="327"/>
                    <a:pt x="1598" y="341"/>
                  </a:cubicBezTo>
                  <a:cubicBezTo>
                    <a:pt x="1296" y="430"/>
                    <a:pt x="1046" y="645"/>
                    <a:pt x="885" y="914"/>
                  </a:cubicBezTo>
                  <a:cubicBezTo>
                    <a:pt x="896" y="893"/>
                    <a:pt x="910" y="872"/>
                    <a:pt x="923" y="850"/>
                  </a:cubicBezTo>
                  <a:cubicBezTo>
                    <a:pt x="1096" y="581"/>
                    <a:pt x="1277" y="366"/>
                    <a:pt x="1600" y="253"/>
                  </a:cubicBezTo>
                  <a:lnTo>
                    <a:pt x="1600" y="253"/>
                  </a:lnTo>
                  <a:cubicBezTo>
                    <a:pt x="1432" y="264"/>
                    <a:pt x="1278" y="327"/>
                    <a:pt x="1143" y="419"/>
                  </a:cubicBezTo>
                  <a:cubicBezTo>
                    <a:pt x="1162" y="402"/>
                    <a:pt x="1180" y="383"/>
                    <a:pt x="1200" y="366"/>
                  </a:cubicBezTo>
                  <a:cubicBezTo>
                    <a:pt x="1273" y="295"/>
                    <a:pt x="1335" y="246"/>
                    <a:pt x="1422" y="196"/>
                  </a:cubicBezTo>
                  <a:lnTo>
                    <a:pt x="1422" y="196"/>
                  </a:lnTo>
                  <a:cubicBezTo>
                    <a:pt x="1395" y="197"/>
                    <a:pt x="1309" y="221"/>
                    <a:pt x="1265" y="238"/>
                  </a:cubicBezTo>
                  <a:cubicBezTo>
                    <a:pt x="1144" y="284"/>
                    <a:pt x="1033" y="349"/>
                    <a:pt x="931" y="429"/>
                  </a:cubicBezTo>
                  <a:cubicBezTo>
                    <a:pt x="1043" y="310"/>
                    <a:pt x="1174" y="205"/>
                    <a:pt x="1333" y="135"/>
                  </a:cubicBezTo>
                  <a:lnTo>
                    <a:pt x="1333" y="135"/>
                  </a:lnTo>
                  <a:cubicBezTo>
                    <a:pt x="1124" y="165"/>
                    <a:pt x="936" y="268"/>
                    <a:pt x="774" y="399"/>
                  </a:cubicBezTo>
                  <a:cubicBezTo>
                    <a:pt x="799" y="368"/>
                    <a:pt x="828" y="336"/>
                    <a:pt x="860" y="304"/>
                  </a:cubicBezTo>
                  <a:cubicBezTo>
                    <a:pt x="967" y="203"/>
                    <a:pt x="1024" y="154"/>
                    <a:pt x="1162" y="92"/>
                  </a:cubicBezTo>
                  <a:cubicBezTo>
                    <a:pt x="1188" y="81"/>
                    <a:pt x="1212" y="71"/>
                    <a:pt x="1238" y="62"/>
                  </a:cubicBezTo>
                  <a:cubicBezTo>
                    <a:pt x="1241" y="61"/>
                    <a:pt x="1240" y="60"/>
                    <a:pt x="1238" y="60"/>
                  </a:cubicBezTo>
                  <a:cubicBezTo>
                    <a:pt x="1235" y="60"/>
                    <a:pt x="1230" y="61"/>
                    <a:pt x="1229" y="61"/>
                  </a:cubicBezTo>
                  <a:cubicBezTo>
                    <a:pt x="1223" y="61"/>
                    <a:pt x="1218" y="61"/>
                    <a:pt x="1213" y="61"/>
                  </a:cubicBezTo>
                  <a:cubicBezTo>
                    <a:pt x="1115" y="61"/>
                    <a:pt x="1017" y="79"/>
                    <a:pt x="927" y="121"/>
                  </a:cubicBezTo>
                  <a:cubicBezTo>
                    <a:pt x="811" y="169"/>
                    <a:pt x="706" y="243"/>
                    <a:pt x="615" y="330"/>
                  </a:cubicBezTo>
                  <a:cubicBezTo>
                    <a:pt x="723" y="184"/>
                    <a:pt x="857" y="62"/>
                    <a:pt x="10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59"/>
            <p:cNvSpPr/>
            <p:nvPr/>
          </p:nvSpPr>
          <p:spPr>
            <a:xfrm>
              <a:off x="6033062" y="3137147"/>
              <a:ext cx="95987" cy="35492"/>
            </a:xfrm>
            <a:custGeom>
              <a:rect b="b" l="l" r="r" t="t"/>
              <a:pathLst>
                <a:path extrusionOk="0" h="1022" w="2764">
                  <a:moveTo>
                    <a:pt x="2616" y="1"/>
                  </a:moveTo>
                  <a:lnTo>
                    <a:pt x="2616" y="1"/>
                  </a:lnTo>
                  <a:cubicBezTo>
                    <a:pt x="2554" y="84"/>
                    <a:pt x="2483" y="132"/>
                    <a:pt x="2398" y="181"/>
                  </a:cubicBezTo>
                  <a:cubicBezTo>
                    <a:pt x="2233" y="272"/>
                    <a:pt x="2079" y="318"/>
                    <a:pt x="1880" y="365"/>
                  </a:cubicBezTo>
                  <a:cubicBezTo>
                    <a:pt x="1814" y="379"/>
                    <a:pt x="1754" y="392"/>
                    <a:pt x="1694" y="401"/>
                  </a:cubicBezTo>
                  <a:cubicBezTo>
                    <a:pt x="1944" y="349"/>
                    <a:pt x="2195" y="267"/>
                    <a:pt x="2401" y="113"/>
                  </a:cubicBezTo>
                  <a:cubicBezTo>
                    <a:pt x="2431" y="91"/>
                    <a:pt x="2460" y="67"/>
                    <a:pt x="2487" y="43"/>
                  </a:cubicBezTo>
                  <a:lnTo>
                    <a:pt x="2487" y="43"/>
                  </a:lnTo>
                  <a:cubicBezTo>
                    <a:pt x="2410" y="81"/>
                    <a:pt x="2349" y="103"/>
                    <a:pt x="2270" y="134"/>
                  </a:cubicBezTo>
                  <a:cubicBezTo>
                    <a:pt x="1948" y="246"/>
                    <a:pt x="1679" y="271"/>
                    <a:pt x="1364" y="298"/>
                  </a:cubicBezTo>
                  <a:cubicBezTo>
                    <a:pt x="1256" y="307"/>
                    <a:pt x="1150" y="312"/>
                    <a:pt x="1047" y="312"/>
                  </a:cubicBezTo>
                  <a:cubicBezTo>
                    <a:pt x="749" y="312"/>
                    <a:pt x="468" y="269"/>
                    <a:pt x="181" y="144"/>
                  </a:cubicBezTo>
                  <a:lnTo>
                    <a:pt x="181" y="144"/>
                  </a:lnTo>
                  <a:cubicBezTo>
                    <a:pt x="356" y="264"/>
                    <a:pt x="552" y="349"/>
                    <a:pt x="756" y="397"/>
                  </a:cubicBezTo>
                  <a:cubicBezTo>
                    <a:pt x="567" y="367"/>
                    <a:pt x="382" y="315"/>
                    <a:pt x="179" y="228"/>
                  </a:cubicBezTo>
                  <a:cubicBezTo>
                    <a:pt x="160" y="220"/>
                    <a:pt x="134" y="210"/>
                    <a:pt x="113" y="199"/>
                  </a:cubicBezTo>
                  <a:lnTo>
                    <a:pt x="113" y="199"/>
                  </a:lnTo>
                  <a:cubicBezTo>
                    <a:pt x="223" y="292"/>
                    <a:pt x="344" y="371"/>
                    <a:pt x="474" y="431"/>
                  </a:cubicBezTo>
                  <a:cubicBezTo>
                    <a:pt x="730" y="550"/>
                    <a:pt x="1013" y="597"/>
                    <a:pt x="1294" y="597"/>
                  </a:cubicBezTo>
                  <a:cubicBezTo>
                    <a:pt x="1297" y="597"/>
                    <a:pt x="1300" y="597"/>
                    <a:pt x="1303" y="597"/>
                  </a:cubicBezTo>
                  <a:cubicBezTo>
                    <a:pt x="1313" y="597"/>
                    <a:pt x="1324" y="597"/>
                    <a:pt x="1334" y="597"/>
                  </a:cubicBezTo>
                  <a:cubicBezTo>
                    <a:pt x="1365" y="597"/>
                    <a:pt x="1397" y="596"/>
                    <a:pt x="1427" y="594"/>
                  </a:cubicBezTo>
                  <a:lnTo>
                    <a:pt x="1427" y="594"/>
                  </a:lnTo>
                  <a:cubicBezTo>
                    <a:pt x="1310" y="604"/>
                    <a:pt x="1193" y="609"/>
                    <a:pt x="1075" y="609"/>
                  </a:cubicBezTo>
                  <a:cubicBezTo>
                    <a:pt x="1048" y="609"/>
                    <a:pt x="1020" y="609"/>
                    <a:pt x="993" y="608"/>
                  </a:cubicBezTo>
                  <a:cubicBezTo>
                    <a:pt x="636" y="598"/>
                    <a:pt x="439" y="566"/>
                    <a:pt x="88" y="418"/>
                  </a:cubicBezTo>
                  <a:cubicBezTo>
                    <a:pt x="62" y="406"/>
                    <a:pt x="35" y="395"/>
                    <a:pt x="9" y="382"/>
                  </a:cubicBezTo>
                  <a:cubicBezTo>
                    <a:pt x="6" y="381"/>
                    <a:pt x="3" y="379"/>
                    <a:pt x="0" y="377"/>
                  </a:cubicBezTo>
                  <a:lnTo>
                    <a:pt x="0" y="377"/>
                  </a:lnTo>
                  <a:lnTo>
                    <a:pt x="6" y="385"/>
                  </a:lnTo>
                  <a:cubicBezTo>
                    <a:pt x="145" y="505"/>
                    <a:pt x="300" y="613"/>
                    <a:pt x="469" y="689"/>
                  </a:cubicBezTo>
                  <a:cubicBezTo>
                    <a:pt x="606" y="746"/>
                    <a:pt x="748" y="784"/>
                    <a:pt x="892" y="808"/>
                  </a:cubicBezTo>
                  <a:cubicBezTo>
                    <a:pt x="598" y="774"/>
                    <a:pt x="307" y="686"/>
                    <a:pt x="44" y="539"/>
                  </a:cubicBezTo>
                  <a:lnTo>
                    <a:pt x="44" y="539"/>
                  </a:lnTo>
                  <a:cubicBezTo>
                    <a:pt x="409" y="871"/>
                    <a:pt x="920" y="1021"/>
                    <a:pt x="1408" y="1021"/>
                  </a:cubicBezTo>
                  <a:cubicBezTo>
                    <a:pt x="1423" y="1021"/>
                    <a:pt x="1438" y="1021"/>
                    <a:pt x="1452" y="1021"/>
                  </a:cubicBezTo>
                  <a:cubicBezTo>
                    <a:pt x="1808" y="1000"/>
                    <a:pt x="2145" y="849"/>
                    <a:pt x="2419" y="627"/>
                  </a:cubicBezTo>
                  <a:cubicBezTo>
                    <a:pt x="2533" y="530"/>
                    <a:pt x="2632" y="416"/>
                    <a:pt x="2715" y="292"/>
                  </a:cubicBezTo>
                  <a:cubicBezTo>
                    <a:pt x="2732" y="266"/>
                    <a:pt x="2749" y="238"/>
                    <a:pt x="2763" y="211"/>
                  </a:cubicBezTo>
                  <a:lnTo>
                    <a:pt x="2763" y="211"/>
                  </a:lnTo>
                  <a:cubicBezTo>
                    <a:pt x="2746" y="226"/>
                    <a:pt x="2729" y="243"/>
                    <a:pt x="2712" y="258"/>
                  </a:cubicBezTo>
                  <a:cubicBezTo>
                    <a:pt x="2543" y="407"/>
                    <a:pt x="2316" y="542"/>
                    <a:pt x="2085" y="641"/>
                  </a:cubicBezTo>
                  <a:cubicBezTo>
                    <a:pt x="1973" y="691"/>
                    <a:pt x="1854" y="731"/>
                    <a:pt x="1728" y="760"/>
                  </a:cubicBezTo>
                  <a:cubicBezTo>
                    <a:pt x="1802" y="739"/>
                    <a:pt x="1875" y="716"/>
                    <a:pt x="1948" y="689"/>
                  </a:cubicBezTo>
                  <a:cubicBezTo>
                    <a:pt x="2105" y="631"/>
                    <a:pt x="2250" y="547"/>
                    <a:pt x="2382" y="445"/>
                  </a:cubicBezTo>
                  <a:cubicBezTo>
                    <a:pt x="2508" y="356"/>
                    <a:pt x="2610" y="236"/>
                    <a:pt x="2681" y="98"/>
                  </a:cubicBezTo>
                  <a:lnTo>
                    <a:pt x="2681" y="98"/>
                  </a:lnTo>
                  <a:cubicBezTo>
                    <a:pt x="2617" y="167"/>
                    <a:pt x="2544" y="245"/>
                    <a:pt x="2480" y="286"/>
                  </a:cubicBezTo>
                  <a:cubicBezTo>
                    <a:pt x="2317" y="388"/>
                    <a:pt x="2199" y="443"/>
                    <a:pt x="2034" y="494"/>
                  </a:cubicBezTo>
                  <a:cubicBezTo>
                    <a:pt x="1776" y="563"/>
                    <a:pt x="1680" y="566"/>
                    <a:pt x="1567" y="579"/>
                  </a:cubicBezTo>
                  <a:cubicBezTo>
                    <a:pt x="1565" y="579"/>
                    <a:pt x="1563" y="579"/>
                    <a:pt x="1561" y="579"/>
                  </a:cubicBezTo>
                  <a:lnTo>
                    <a:pt x="1561" y="579"/>
                  </a:lnTo>
                  <a:cubicBezTo>
                    <a:pt x="1728" y="557"/>
                    <a:pt x="1890" y="510"/>
                    <a:pt x="2045" y="450"/>
                  </a:cubicBezTo>
                  <a:cubicBezTo>
                    <a:pt x="2267" y="360"/>
                    <a:pt x="2512" y="227"/>
                    <a:pt x="26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59"/>
            <p:cNvSpPr/>
            <p:nvPr/>
          </p:nvSpPr>
          <p:spPr>
            <a:xfrm>
              <a:off x="6078937" y="3147392"/>
              <a:ext cx="51640" cy="29102"/>
            </a:xfrm>
            <a:custGeom>
              <a:rect b="b" l="l" r="r" t="t"/>
              <a:pathLst>
                <a:path extrusionOk="0" h="838" w="1487">
                  <a:moveTo>
                    <a:pt x="1486" y="0"/>
                  </a:moveTo>
                  <a:lnTo>
                    <a:pt x="1486" y="0"/>
                  </a:lnTo>
                  <a:cubicBezTo>
                    <a:pt x="1443" y="70"/>
                    <a:pt x="1382" y="127"/>
                    <a:pt x="1322" y="183"/>
                  </a:cubicBezTo>
                  <a:cubicBezTo>
                    <a:pt x="1206" y="287"/>
                    <a:pt x="1135" y="344"/>
                    <a:pt x="1011" y="425"/>
                  </a:cubicBezTo>
                  <a:cubicBezTo>
                    <a:pt x="747" y="597"/>
                    <a:pt x="542" y="693"/>
                    <a:pt x="237" y="766"/>
                  </a:cubicBezTo>
                  <a:cubicBezTo>
                    <a:pt x="158" y="785"/>
                    <a:pt x="80" y="798"/>
                    <a:pt x="0" y="808"/>
                  </a:cubicBezTo>
                  <a:cubicBezTo>
                    <a:pt x="47" y="817"/>
                    <a:pt x="94" y="824"/>
                    <a:pt x="140" y="829"/>
                  </a:cubicBezTo>
                  <a:cubicBezTo>
                    <a:pt x="189" y="835"/>
                    <a:pt x="237" y="838"/>
                    <a:pt x="285" y="838"/>
                  </a:cubicBezTo>
                  <a:cubicBezTo>
                    <a:pt x="573" y="838"/>
                    <a:pt x="859" y="734"/>
                    <a:pt x="1077" y="545"/>
                  </a:cubicBezTo>
                  <a:cubicBezTo>
                    <a:pt x="1178" y="463"/>
                    <a:pt x="1264" y="366"/>
                    <a:pt x="1342" y="262"/>
                  </a:cubicBezTo>
                  <a:cubicBezTo>
                    <a:pt x="1402" y="182"/>
                    <a:pt x="1460" y="97"/>
                    <a:pt x="14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59"/>
            <p:cNvSpPr/>
            <p:nvPr/>
          </p:nvSpPr>
          <p:spPr>
            <a:xfrm>
              <a:off x="6094564" y="3150344"/>
              <a:ext cx="39763" cy="29449"/>
            </a:xfrm>
            <a:custGeom>
              <a:rect b="b" l="l" r="r" t="t"/>
              <a:pathLst>
                <a:path extrusionOk="0" h="848" w="1145">
                  <a:moveTo>
                    <a:pt x="1145" y="1"/>
                  </a:moveTo>
                  <a:lnTo>
                    <a:pt x="1145" y="1"/>
                  </a:lnTo>
                  <a:cubicBezTo>
                    <a:pt x="856" y="372"/>
                    <a:pt x="599" y="579"/>
                    <a:pt x="171" y="778"/>
                  </a:cubicBezTo>
                  <a:cubicBezTo>
                    <a:pt x="110" y="804"/>
                    <a:pt x="63" y="826"/>
                    <a:pt x="0" y="846"/>
                  </a:cubicBezTo>
                  <a:cubicBezTo>
                    <a:pt x="6" y="847"/>
                    <a:pt x="15" y="847"/>
                    <a:pt x="25" y="847"/>
                  </a:cubicBezTo>
                  <a:cubicBezTo>
                    <a:pt x="45" y="847"/>
                    <a:pt x="70" y="846"/>
                    <a:pt x="88" y="846"/>
                  </a:cubicBezTo>
                  <a:cubicBezTo>
                    <a:pt x="573" y="826"/>
                    <a:pt x="1015" y="467"/>
                    <a:pt x="11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59"/>
            <p:cNvSpPr/>
            <p:nvPr/>
          </p:nvSpPr>
          <p:spPr>
            <a:xfrm>
              <a:off x="6110852" y="3158574"/>
              <a:ext cx="24101" cy="20628"/>
            </a:xfrm>
            <a:custGeom>
              <a:rect b="b" l="l" r="r" t="t"/>
              <a:pathLst>
                <a:path extrusionOk="0" h="594" w="694">
                  <a:moveTo>
                    <a:pt x="693" y="0"/>
                  </a:moveTo>
                  <a:cubicBezTo>
                    <a:pt x="629" y="93"/>
                    <a:pt x="542" y="167"/>
                    <a:pt x="457" y="242"/>
                  </a:cubicBezTo>
                  <a:cubicBezTo>
                    <a:pt x="287" y="386"/>
                    <a:pt x="226" y="424"/>
                    <a:pt x="55" y="556"/>
                  </a:cubicBezTo>
                  <a:cubicBezTo>
                    <a:pt x="36" y="569"/>
                    <a:pt x="19" y="581"/>
                    <a:pt x="0" y="594"/>
                  </a:cubicBezTo>
                  <a:cubicBezTo>
                    <a:pt x="108" y="567"/>
                    <a:pt x="216" y="533"/>
                    <a:pt x="317" y="483"/>
                  </a:cubicBezTo>
                  <a:cubicBezTo>
                    <a:pt x="501" y="385"/>
                    <a:pt x="649" y="203"/>
                    <a:pt x="6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59"/>
            <p:cNvSpPr/>
            <p:nvPr/>
          </p:nvSpPr>
          <p:spPr>
            <a:xfrm>
              <a:off x="6120714" y="3162255"/>
              <a:ext cx="18683" cy="17885"/>
            </a:xfrm>
            <a:custGeom>
              <a:rect b="b" l="l" r="r" t="t"/>
              <a:pathLst>
                <a:path extrusionOk="0" h="515" w="538">
                  <a:moveTo>
                    <a:pt x="538" y="0"/>
                  </a:moveTo>
                  <a:cubicBezTo>
                    <a:pt x="397" y="178"/>
                    <a:pt x="232" y="334"/>
                    <a:pt x="57" y="474"/>
                  </a:cubicBezTo>
                  <a:cubicBezTo>
                    <a:pt x="39" y="489"/>
                    <a:pt x="23" y="503"/>
                    <a:pt x="0" y="514"/>
                  </a:cubicBezTo>
                  <a:cubicBezTo>
                    <a:pt x="13" y="513"/>
                    <a:pt x="24" y="512"/>
                    <a:pt x="34" y="509"/>
                  </a:cubicBezTo>
                  <a:cubicBezTo>
                    <a:pt x="137" y="481"/>
                    <a:pt x="239" y="440"/>
                    <a:pt x="322" y="370"/>
                  </a:cubicBezTo>
                  <a:cubicBezTo>
                    <a:pt x="429" y="274"/>
                    <a:pt x="508" y="143"/>
                    <a:pt x="5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59"/>
            <p:cNvSpPr/>
            <p:nvPr/>
          </p:nvSpPr>
          <p:spPr>
            <a:xfrm>
              <a:off x="6131619" y="3170034"/>
              <a:ext cx="8890" cy="8821"/>
            </a:xfrm>
            <a:custGeom>
              <a:rect b="b" l="l" r="r" t="t"/>
              <a:pathLst>
                <a:path extrusionOk="0" h="254" w="256">
                  <a:moveTo>
                    <a:pt x="256" y="1"/>
                  </a:moveTo>
                  <a:lnTo>
                    <a:pt x="256" y="1"/>
                  </a:lnTo>
                  <a:cubicBezTo>
                    <a:pt x="230" y="42"/>
                    <a:pt x="189" y="73"/>
                    <a:pt x="153" y="106"/>
                  </a:cubicBezTo>
                  <a:cubicBezTo>
                    <a:pt x="99" y="149"/>
                    <a:pt x="57" y="201"/>
                    <a:pt x="9" y="247"/>
                  </a:cubicBezTo>
                  <a:cubicBezTo>
                    <a:pt x="6" y="249"/>
                    <a:pt x="3" y="250"/>
                    <a:pt x="0" y="253"/>
                  </a:cubicBezTo>
                  <a:cubicBezTo>
                    <a:pt x="31" y="240"/>
                    <a:pt x="61" y="226"/>
                    <a:pt x="89" y="209"/>
                  </a:cubicBezTo>
                  <a:cubicBezTo>
                    <a:pt x="163" y="167"/>
                    <a:pt x="239" y="98"/>
                    <a:pt x="2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59"/>
            <p:cNvSpPr/>
            <p:nvPr/>
          </p:nvSpPr>
          <p:spPr>
            <a:xfrm>
              <a:off x="6137661" y="3174861"/>
              <a:ext cx="4480" cy="4862"/>
            </a:xfrm>
            <a:custGeom>
              <a:rect b="b" l="l" r="r" t="t"/>
              <a:pathLst>
                <a:path extrusionOk="0" h="140" w="129">
                  <a:moveTo>
                    <a:pt x="128" y="1"/>
                  </a:moveTo>
                  <a:lnTo>
                    <a:pt x="128" y="1"/>
                  </a:lnTo>
                  <a:cubicBezTo>
                    <a:pt x="94" y="52"/>
                    <a:pt x="43" y="89"/>
                    <a:pt x="4" y="135"/>
                  </a:cubicBezTo>
                  <a:cubicBezTo>
                    <a:pt x="1" y="138"/>
                    <a:pt x="0" y="139"/>
                    <a:pt x="2" y="139"/>
                  </a:cubicBezTo>
                  <a:cubicBezTo>
                    <a:pt x="7" y="139"/>
                    <a:pt x="36" y="122"/>
                    <a:pt x="42" y="118"/>
                  </a:cubicBezTo>
                  <a:cubicBezTo>
                    <a:pt x="84" y="94"/>
                    <a:pt x="120" y="51"/>
                    <a:pt x="1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59"/>
            <p:cNvSpPr/>
            <p:nvPr/>
          </p:nvSpPr>
          <p:spPr>
            <a:xfrm>
              <a:off x="5782574" y="2812618"/>
              <a:ext cx="77060" cy="166171"/>
            </a:xfrm>
            <a:custGeom>
              <a:rect b="b" l="l" r="r" t="t"/>
              <a:pathLst>
                <a:path extrusionOk="0" h="4785" w="2219">
                  <a:moveTo>
                    <a:pt x="1292" y="1"/>
                  </a:moveTo>
                  <a:lnTo>
                    <a:pt x="1292" y="1"/>
                  </a:lnTo>
                  <a:cubicBezTo>
                    <a:pt x="1426" y="147"/>
                    <a:pt x="1493" y="313"/>
                    <a:pt x="1549" y="487"/>
                  </a:cubicBezTo>
                  <a:cubicBezTo>
                    <a:pt x="1605" y="667"/>
                    <a:pt x="1650" y="849"/>
                    <a:pt x="1687" y="1034"/>
                  </a:cubicBezTo>
                  <a:cubicBezTo>
                    <a:pt x="1612" y="833"/>
                    <a:pt x="1523" y="639"/>
                    <a:pt x="1424" y="451"/>
                  </a:cubicBezTo>
                  <a:cubicBezTo>
                    <a:pt x="1338" y="292"/>
                    <a:pt x="1249" y="132"/>
                    <a:pt x="1122" y="1"/>
                  </a:cubicBezTo>
                  <a:lnTo>
                    <a:pt x="1122" y="1"/>
                  </a:lnTo>
                  <a:cubicBezTo>
                    <a:pt x="1226" y="155"/>
                    <a:pt x="1276" y="313"/>
                    <a:pt x="1336" y="488"/>
                  </a:cubicBezTo>
                  <a:cubicBezTo>
                    <a:pt x="1356" y="551"/>
                    <a:pt x="1375" y="612"/>
                    <a:pt x="1394" y="675"/>
                  </a:cubicBezTo>
                  <a:cubicBezTo>
                    <a:pt x="1353" y="598"/>
                    <a:pt x="1306" y="526"/>
                    <a:pt x="1250" y="458"/>
                  </a:cubicBezTo>
                  <a:cubicBezTo>
                    <a:pt x="1099" y="267"/>
                    <a:pt x="916" y="81"/>
                    <a:pt x="677" y="9"/>
                  </a:cubicBezTo>
                  <a:lnTo>
                    <a:pt x="677" y="9"/>
                  </a:lnTo>
                  <a:cubicBezTo>
                    <a:pt x="823" y="114"/>
                    <a:pt x="915" y="238"/>
                    <a:pt x="1008" y="377"/>
                  </a:cubicBezTo>
                  <a:cubicBezTo>
                    <a:pt x="984" y="355"/>
                    <a:pt x="960" y="334"/>
                    <a:pt x="932" y="314"/>
                  </a:cubicBezTo>
                  <a:cubicBezTo>
                    <a:pt x="824" y="229"/>
                    <a:pt x="702" y="162"/>
                    <a:pt x="577" y="106"/>
                  </a:cubicBezTo>
                  <a:cubicBezTo>
                    <a:pt x="486" y="67"/>
                    <a:pt x="390" y="23"/>
                    <a:pt x="291" y="21"/>
                  </a:cubicBezTo>
                  <a:lnTo>
                    <a:pt x="291" y="21"/>
                  </a:lnTo>
                  <a:cubicBezTo>
                    <a:pt x="390" y="42"/>
                    <a:pt x="536" y="154"/>
                    <a:pt x="585" y="193"/>
                  </a:cubicBezTo>
                  <a:cubicBezTo>
                    <a:pt x="783" y="349"/>
                    <a:pt x="917" y="502"/>
                    <a:pt x="1039" y="682"/>
                  </a:cubicBezTo>
                  <a:cubicBezTo>
                    <a:pt x="889" y="524"/>
                    <a:pt x="716" y="386"/>
                    <a:pt x="524" y="279"/>
                  </a:cubicBezTo>
                  <a:cubicBezTo>
                    <a:pt x="394" y="210"/>
                    <a:pt x="260" y="139"/>
                    <a:pt x="112" y="114"/>
                  </a:cubicBezTo>
                  <a:lnTo>
                    <a:pt x="112" y="114"/>
                  </a:lnTo>
                  <a:cubicBezTo>
                    <a:pt x="261" y="175"/>
                    <a:pt x="373" y="261"/>
                    <a:pt x="482" y="353"/>
                  </a:cubicBezTo>
                  <a:cubicBezTo>
                    <a:pt x="639" y="489"/>
                    <a:pt x="749" y="611"/>
                    <a:pt x="850" y="749"/>
                  </a:cubicBezTo>
                  <a:cubicBezTo>
                    <a:pt x="611" y="507"/>
                    <a:pt x="324" y="314"/>
                    <a:pt x="0" y="210"/>
                  </a:cubicBezTo>
                  <a:lnTo>
                    <a:pt x="0" y="210"/>
                  </a:lnTo>
                  <a:cubicBezTo>
                    <a:pt x="343" y="422"/>
                    <a:pt x="592" y="691"/>
                    <a:pt x="817" y="995"/>
                  </a:cubicBezTo>
                  <a:cubicBezTo>
                    <a:pt x="736" y="905"/>
                    <a:pt x="652" y="819"/>
                    <a:pt x="561" y="739"/>
                  </a:cubicBezTo>
                  <a:cubicBezTo>
                    <a:pt x="421" y="616"/>
                    <a:pt x="275" y="492"/>
                    <a:pt x="106" y="410"/>
                  </a:cubicBezTo>
                  <a:lnTo>
                    <a:pt x="106" y="410"/>
                  </a:lnTo>
                  <a:cubicBezTo>
                    <a:pt x="280" y="552"/>
                    <a:pt x="389" y="709"/>
                    <a:pt x="509" y="873"/>
                  </a:cubicBezTo>
                  <a:cubicBezTo>
                    <a:pt x="720" y="1147"/>
                    <a:pt x="930" y="1569"/>
                    <a:pt x="1009" y="1781"/>
                  </a:cubicBezTo>
                  <a:cubicBezTo>
                    <a:pt x="1069" y="1915"/>
                    <a:pt x="1162" y="2148"/>
                    <a:pt x="1240" y="2394"/>
                  </a:cubicBezTo>
                  <a:cubicBezTo>
                    <a:pt x="1367" y="2940"/>
                    <a:pt x="1379" y="3458"/>
                    <a:pt x="1266" y="4052"/>
                  </a:cubicBezTo>
                  <a:cubicBezTo>
                    <a:pt x="1408" y="3733"/>
                    <a:pt x="1492" y="3387"/>
                    <a:pt x="1508" y="3038"/>
                  </a:cubicBezTo>
                  <a:cubicBezTo>
                    <a:pt x="1512" y="3011"/>
                    <a:pt x="1514" y="2982"/>
                    <a:pt x="1517" y="2955"/>
                  </a:cubicBezTo>
                  <a:lnTo>
                    <a:pt x="1517" y="2955"/>
                  </a:lnTo>
                  <a:cubicBezTo>
                    <a:pt x="1524" y="3167"/>
                    <a:pt x="1507" y="3443"/>
                    <a:pt x="1492" y="3540"/>
                  </a:cubicBezTo>
                  <a:cubicBezTo>
                    <a:pt x="1463" y="3851"/>
                    <a:pt x="1334" y="4288"/>
                    <a:pt x="1166" y="4620"/>
                  </a:cubicBezTo>
                  <a:cubicBezTo>
                    <a:pt x="1363" y="4356"/>
                    <a:pt x="1516" y="4058"/>
                    <a:pt x="1619" y="3744"/>
                  </a:cubicBezTo>
                  <a:lnTo>
                    <a:pt x="1619" y="3744"/>
                  </a:lnTo>
                  <a:cubicBezTo>
                    <a:pt x="1564" y="4120"/>
                    <a:pt x="1463" y="4481"/>
                    <a:pt x="1281" y="4784"/>
                  </a:cubicBezTo>
                  <a:cubicBezTo>
                    <a:pt x="1380" y="4696"/>
                    <a:pt x="1457" y="4587"/>
                    <a:pt x="1527" y="4472"/>
                  </a:cubicBezTo>
                  <a:cubicBezTo>
                    <a:pt x="1636" y="4303"/>
                    <a:pt x="1723" y="4122"/>
                    <a:pt x="1786" y="3933"/>
                  </a:cubicBezTo>
                  <a:lnTo>
                    <a:pt x="1786" y="3933"/>
                  </a:lnTo>
                  <a:cubicBezTo>
                    <a:pt x="1770" y="4151"/>
                    <a:pt x="1748" y="4357"/>
                    <a:pt x="1713" y="4565"/>
                  </a:cubicBezTo>
                  <a:cubicBezTo>
                    <a:pt x="1707" y="4604"/>
                    <a:pt x="1699" y="4645"/>
                    <a:pt x="1693" y="4685"/>
                  </a:cubicBezTo>
                  <a:cubicBezTo>
                    <a:pt x="1768" y="4485"/>
                    <a:pt x="1831" y="4279"/>
                    <a:pt x="1878" y="4071"/>
                  </a:cubicBezTo>
                  <a:cubicBezTo>
                    <a:pt x="1915" y="3901"/>
                    <a:pt x="1941" y="3728"/>
                    <a:pt x="1961" y="3554"/>
                  </a:cubicBezTo>
                  <a:lnTo>
                    <a:pt x="1961" y="3554"/>
                  </a:lnTo>
                  <a:cubicBezTo>
                    <a:pt x="1969" y="3888"/>
                    <a:pt x="1985" y="4226"/>
                    <a:pt x="1951" y="4560"/>
                  </a:cubicBezTo>
                  <a:cubicBezTo>
                    <a:pt x="1950" y="4576"/>
                    <a:pt x="1942" y="4616"/>
                    <a:pt x="1944" y="4616"/>
                  </a:cubicBezTo>
                  <a:cubicBezTo>
                    <a:pt x="1945" y="4616"/>
                    <a:pt x="1947" y="4611"/>
                    <a:pt x="1952" y="4598"/>
                  </a:cubicBezTo>
                  <a:cubicBezTo>
                    <a:pt x="2028" y="4397"/>
                    <a:pt x="2062" y="4184"/>
                    <a:pt x="2091" y="3973"/>
                  </a:cubicBezTo>
                  <a:cubicBezTo>
                    <a:pt x="2218" y="3008"/>
                    <a:pt x="2147" y="2012"/>
                    <a:pt x="1866" y="1079"/>
                  </a:cubicBezTo>
                  <a:cubicBezTo>
                    <a:pt x="1750" y="716"/>
                    <a:pt x="1604" y="238"/>
                    <a:pt x="12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59"/>
            <p:cNvSpPr/>
            <p:nvPr/>
          </p:nvSpPr>
          <p:spPr>
            <a:xfrm>
              <a:off x="5853834" y="2885859"/>
              <a:ext cx="15905" cy="84943"/>
            </a:xfrm>
            <a:custGeom>
              <a:rect b="b" l="l" r="r" t="t"/>
              <a:pathLst>
                <a:path extrusionOk="0" h="2446" w="458">
                  <a:moveTo>
                    <a:pt x="170" y="1"/>
                  </a:moveTo>
                  <a:cubicBezTo>
                    <a:pt x="166" y="78"/>
                    <a:pt x="162" y="156"/>
                    <a:pt x="159" y="234"/>
                  </a:cubicBezTo>
                  <a:cubicBezTo>
                    <a:pt x="119" y="971"/>
                    <a:pt x="101" y="1716"/>
                    <a:pt x="1" y="2446"/>
                  </a:cubicBezTo>
                  <a:cubicBezTo>
                    <a:pt x="103" y="2205"/>
                    <a:pt x="182" y="1958"/>
                    <a:pt x="236" y="1705"/>
                  </a:cubicBezTo>
                  <a:lnTo>
                    <a:pt x="236" y="1705"/>
                  </a:lnTo>
                  <a:cubicBezTo>
                    <a:pt x="218" y="1891"/>
                    <a:pt x="202" y="2099"/>
                    <a:pt x="183" y="2363"/>
                  </a:cubicBezTo>
                  <a:cubicBezTo>
                    <a:pt x="304" y="2058"/>
                    <a:pt x="422" y="1748"/>
                    <a:pt x="442" y="1419"/>
                  </a:cubicBezTo>
                  <a:cubicBezTo>
                    <a:pt x="458" y="1206"/>
                    <a:pt x="443" y="991"/>
                    <a:pt x="407" y="779"/>
                  </a:cubicBezTo>
                  <a:cubicBezTo>
                    <a:pt x="400" y="755"/>
                    <a:pt x="390" y="668"/>
                    <a:pt x="383" y="668"/>
                  </a:cubicBezTo>
                  <a:cubicBezTo>
                    <a:pt x="380" y="668"/>
                    <a:pt x="378" y="676"/>
                    <a:pt x="377" y="698"/>
                  </a:cubicBezTo>
                  <a:cubicBezTo>
                    <a:pt x="353" y="831"/>
                    <a:pt x="332" y="949"/>
                    <a:pt x="316" y="1062"/>
                  </a:cubicBezTo>
                  <a:cubicBezTo>
                    <a:pt x="325" y="744"/>
                    <a:pt x="290" y="427"/>
                    <a:pt x="200" y="114"/>
                  </a:cubicBezTo>
                  <a:cubicBezTo>
                    <a:pt x="190" y="77"/>
                    <a:pt x="180" y="38"/>
                    <a:pt x="1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59"/>
            <p:cNvSpPr/>
            <p:nvPr/>
          </p:nvSpPr>
          <p:spPr>
            <a:xfrm>
              <a:off x="5865954" y="2926698"/>
              <a:ext cx="7640" cy="36082"/>
            </a:xfrm>
            <a:custGeom>
              <a:rect b="b" l="l" r="r" t="t"/>
              <a:pathLst>
                <a:path extrusionOk="0" h="1039" w="220">
                  <a:moveTo>
                    <a:pt x="187" y="1"/>
                  </a:moveTo>
                  <a:cubicBezTo>
                    <a:pt x="174" y="56"/>
                    <a:pt x="157" y="108"/>
                    <a:pt x="143" y="163"/>
                  </a:cubicBezTo>
                  <a:cubicBezTo>
                    <a:pt x="54" y="502"/>
                    <a:pt x="32" y="705"/>
                    <a:pt x="1" y="1039"/>
                  </a:cubicBezTo>
                  <a:cubicBezTo>
                    <a:pt x="83" y="892"/>
                    <a:pt x="151" y="735"/>
                    <a:pt x="186" y="570"/>
                  </a:cubicBezTo>
                  <a:cubicBezTo>
                    <a:pt x="219" y="399"/>
                    <a:pt x="217" y="222"/>
                    <a:pt x="194" y="51"/>
                  </a:cubicBezTo>
                  <a:lnTo>
                    <a:pt x="1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59"/>
            <p:cNvSpPr/>
            <p:nvPr/>
          </p:nvSpPr>
          <p:spPr>
            <a:xfrm>
              <a:off x="5872031" y="2938332"/>
              <a:ext cx="4688" cy="18406"/>
            </a:xfrm>
            <a:custGeom>
              <a:rect b="b" l="l" r="r" t="t"/>
              <a:pathLst>
                <a:path extrusionOk="0" h="530" w="135">
                  <a:moveTo>
                    <a:pt x="131" y="1"/>
                  </a:moveTo>
                  <a:cubicBezTo>
                    <a:pt x="96" y="86"/>
                    <a:pt x="61" y="173"/>
                    <a:pt x="42" y="262"/>
                  </a:cubicBezTo>
                  <a:cubicBezTo>
                    <a:pt x="19" y="364"/>
                    <a:pt x="17" y="437"/>
                    <a:pt x="1" y="530"/>
                  </a:cubicBezTo>
                  <a:cubicBezTo>
                    <a:pt x="99" y="392"/>
                    <a:pt x="135" y="219"/>
                    <a:pt x="132" y="52"/>
                  </a:cubicBezTo>
                  <a:cubicBezTo>
                    <a:pt x="132" y="36"/>
                    <a:pt x="131" y="18"/>
                    <a:pt x="1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59"/>
            <p:cNvSpPr/>
            <p:nvPr/>
          </p:nvSpPr>
          <p:spPr>
            <a:xfrm>
              <a:off x="5879220" y="2948646"/>
              <a:ext cx="1007" cy="4098"/>
            </a:xfrm>
            <a:custGeom>
              <a:rect b="b" l="l" r="r" t="t"/>
              <a:pathLst>
                <a:path extrusionOk="0" h="118" w="29">
                  <a:moveTo>
                    <a:pt x="27" y="0"/>
                  </a:moveTo>
                  <a:cubicBezTo>
                    <a:pt x="10" y="37"/>
                    <a:pt x="1" y="77"/>
                    <a:pt x="2" y="118"/>
                  </a:cubicBezTo>
                  <a:cubicBezTo>
                    <a:pt x="20" y="82"/>
                    <a:pt x="29" y="40"/>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59"/>
            <p:cNvSpPr/>
            <p:nvPr/>
          </p:nvSpPr>
          <p:spPr>
            <a:xfrm>
              <a:off x="5835394" y="2815223"/>
              <a:ext cx="22747" cy="65670"/>
            </a:xfrm>
            <a:custGeom>
              <a:rect b="b" l="l" r="r" t="t"/>
              <a:pathLst>
                <a:path extrusionOk="0" h="1891" w="655">
                  <a:moveTo>
                    <a:pt x="0" y="1"/>
                  </a:moveTo>
                  <a:cubicBezTo>
                    <a:pt x="16" y="44"/>
                    <a:pt x="31" y="89"/>
                    <a:pt x="48" y="134"/>
                  </a:cubicBezTo>
                  <a:cubicBezTo>
                    <a:pt x="150" y="408"/>
                    <a:pt x="242" y="686"/>
                    <a:pt x="340" y="961"/>
                  </a:cubicBezTo>
                  <a:cubicBezTo>
                    <a:pt x="451" y="1267"/>
                    <a:pt x="575" y="1570"/>
                    <a:pt x="636" y="1891"/>
                  </a:cubicBezTo>
                  <a:cubicBezTo>
                    <a:pt x="654" y="1660"/>
                    <a:pt x="615" y="1431"/>
                    <a:pt x="572" y="1206"/>
                  </a:cubicBezTo>
                  <a:cubicBezTo>
                    <a:pt x="497" y="793"/>
                    <a:pt x="323" y="402"/>
                    <a:pt x="58" y="74"/>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59"/>
            <p:cNvSpPr/>
            <p:nvPr/>
          </p:nvSpPr>
          <p:spPr>
            <a:xfrm>
              <a:off x="5839735" y="2814390"/>
              <a:ext cx="13509" cy="29102"/>
            </a:xfrm>
            <a:custGeom>
              <a:rect b="b" l="l" r="r" t="t"/>
              <a:pathLst>
                <a:path extrusionOk="0" h="838" w="389">
                  <a:moveTo>
                    <a:pt x="1" y="0"/>
                  </a:moveTo>
                  <a:lnTo>
                    <a:pt x="1" y="0"/>
                  </a:lnTo>
                  <a:cubicBezTo>
                    <a:pt x="74" y="302"/>
                    <a:pt x="234" y="571"/>
                    <a:pt x="388" y="837"/>
                  </a:cubicBezTo>
                  <a:cubicBezTo>
                    <a:pt x="337" y="529"/>
                    <a:pt x="189" y="247"/>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59"/>
            <p:cNvSpPr/>
            <p:nvPr/>
          </p:nvSpPr>
          <p:spPr>
            <a:xfrm>
              <a:off x="5846611" y="2818071"/>
              <a:ext cx="5799" cy="12814"/>
            </a:xfrm>
            <a:custGeom>
              <a:rect b="b" l="l" r="r" t="t"/>
              <a:pathLst>
                <a:path extrusionOk="0" h="369" w="167">
                  <a:moveTo>
                    <a:pt x="5" y="0"/>
                  </a:moveTo>
                  <a:lnTo>
                    <a:pt x="5" y="0"/>
                  </a:lnTo>
                  <a:cubicBezTo>
                    <a:pt x="1" y="0"/>
                    <a:pt x="11" y="28"/>
                    <a:pt x="13" y="39"/>
                  </a:cubicBezTo>
                  <a:cubicBezTo>
                    <a:pt x="40" y="160"/>
                    <a:pt x="100" y="266"/>
                    <a:pt x="166" y="369"/>
                  </a:cubicBezTo>
                  <a:cubicBezTo>
                    <a:pt x="147" y="239"/>
                    <a:pt x="95" y="116"/>
                    <a:pt x="14" y="12"/>
                  </a:cubicBezTo>
                  <a:cubicBezTo>
                    <a:pt x="9" y="3"/>
                    <a:pt x="6" y="0"/>
                    <a:pt x="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59"/>
            <p:cNvSpPr/>
            <p:nvPr/>
          </p:nvSpPr>
          <p:spPr>
            <a:xfrm>
              <a:off x="5791881" y="2843040"/>
              <a:ext cx="32540" cy="114740"/>
            </a:xfrm>
            <a:custGeom>
              <a:rect b="b" l="l" r="r" t="t"/>
              <a:pathLst>
                <a:path extrusionOk="0" h="3304" w="937">
                  <a:moveTo>
                    <a:pt x="163" y="0"/>
                  </a:moveTo>
                  <a:lnTo>
                    <a:pt x="163" y="0"/>
                  </a:lnTo>
                  <a:cubicBezTo>
                    <a:pt x="26" y="437"/>
                    <a:pt x="1" y="824"/>
                    <a:pt x="51" y="1220"/>
                  </a:cubicBezTo>
                  <a:cubicBezTo>
                    <a:pt x="53" y="1646"/>
                    <a:pt x="132" y="2072"/>
                    <a:pt x="334" y="2448"/>
                  </a:cubicBezTo>
                  <a:cubicBezTo>
                    <a:pt x="281" y="2254"/>
                    <a:pt x="251" y="2095"/>
                    <a:pt x="231" y="1930"/>
                  </a:cubicBezTo>
                  <a:cubicBezTo>
                    <a:pt x="230" y="1921"/>
                    <a:pt x="230" y="1913"/>
                    <a:pt x="230" y="1903"/>
                  </a:cubicBezTo>
                  <a:cubicBezTo>
                    <a:pt x="230" y="1876"/>
                    <a:pt x="229" y="1848"/>
                    <a:pt x="229" y="1821"/>
                  </a:cubicBezTo>
                  <a:lnTo>
                    <a:pt x="229" y="1821"/>
                  </a:lnTo>
                  <a:cubicBezTo>
                    <a:pt x="273" y="2043"/>
                    <a:pt x="342" y="2263"/>
                    <a:pt x="426" y="2474"/>
                  </a:cubicBezTo>
                  <a:cubicBezTo>
                    <a:pt x="540" y="2780"/>
                    <a:pt x="688" y="3083"/>
                    <a:pt x="936" y="3304"/>
                  </a:cubicBezTo>
                  <a:cubicBezTo>
                    <a:pt x="791" y="3094"/>
                    <a:pt x="707" y="2872"/>
                    <a:pt x="637" y="2638"/>
                  </a:cubicBezTo>
                  <a:lnTo>
                    <a:pt x="637" y="2638"/>
                  </a:lnTo>
                  <a:cubicBezTo>
                    <a:pt x="709" y="2806"/>
                    <a:pt x="798" y="2966"/>
                    <a:pt x="910" y="3113"/>
                  </a:cubicBezTo>
                  <a:cubicBezTo>
                    <a:pt x="752" y="2766"/>
                    <a:pt x="670" y="2383"/>
                    <a:pt x="598" y="2007"/>
                  </a:cubicBezTo>
                  <a:cubicBezTo>
                    <a:pt x="497" y="1545"/>
                    <a:pt x="420" y="1079"/>
                    <a:pt x="351" y="611"/>
                  </a:cubicBezTo>
                  <a:cubicBezTo>
                    <a:pt x="341" y="548"/>
                    <a:pt x="334" y="485"/>
                    <a:pt x="325" y="421"/>
                  </a:cubicBezTo>
                  <a:cubicBezTo>
                    <a:pt x="318" y="485"/>
                    <a:pt x="313" y="550"/>
                    <a:pt x="310" y="614"/>
                  </a:cubicBezTo>
                  <a:cubicBezTo>
                    <a:pt x="304" y="776"/>
                    <a:pt x="303" y="936"/>
                    <a:pt x="309" y="1097"/>
                  </a:cubicBezTo>
                  <a:cubicBezTo>
                    <a:pt x="282" y="915"/>
                    <a:pt x="264" y="749"/>
                    <a:pt x="251" y="528"/>
                  </a:cubicBezTo>
                  <a:cubicBezTo>
                    <a:pt x="245" y="400"/>
                    <a:pt x="237" y="270"/>
                    <a:pt x="235" y="141"/>
                  </a:cubicBezTo>
                  <a:cubicBezTo>
                    <a:pt x="211" y="226"/>
                    <a:pt x="196" y="313"/>
                    <a:pt x="183" y="401"/>
                  </a:cubicBezTo>
                  <a:cubicBezTo>
                    <a:pt x="176" y="446"/>
                    <a:pt x="170" y="489"/>
                    <a:pt x="165" y="534"/>
                  </a:cubicBezTo>
                  <a:cubicBezTo>
                    <a:pt x="158" y="355"/>
                    <a:pt x="155" y="178"/>
                    <a:pt x="1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59"/>
            <p:cNvSpPr/>
            <p:nvPr/>
          </p:nvSpPr>
          <p:spPr>
            <a:xfrm>
              <a:off x="5783859" y="2835434"/>
              <a:ext cx="9272" cy="67823"/>
            </a:xfrm>
            <a:custGeom>
              <a:rect b="b" l="l" r="r" t="t"/>
              <a:pathLst>
                <a:path extrusionOk="0" h="1953" w="267">
                  <a:moveTo>
                    <a:pt x="86" y="1"/>
                  </a:moveTo>
                  <a:cubicBezTo>
                    <a:pt x="0" y="217"/>
                    <a:pt x="24" y="455"/>
                    <a:pt x="57" y="680"/>
                  </a:cubicBezTo>
                  <a:cubicBezTo>
                    <a:pt x="62" y="783"/>
                    <a:pt x="76" y="885"/>
                    <a:pt x="88" y="986"/>
                  </a:cubicBezTo>
                  <a:lnTo>
                    <a:pt x="123" y="832"/>
                  </a:lnTo>
                  <a:lnTo>
                    <a:pt x="123" y="841"/>
                  </a:lnTo>
                  <a:cubicBezTo>
                    <a:pt x="123" y="907"/>
                    <a:pt x="128" y="973"/>
                    <a:pt x="135" y="1038"/>
                  </a:cubicBezTo>
                  <a:cubicBezTo>
                    <a:pt x="132" y="1078"/>
                    <a:pt x="130" y="1118"/>
                    <a:pt x="130" y="1158"/>
                  </a:cubicBezTo>
                  <a:cubicBezTo>
                    <a:pt x="131" y="1427"/>
                    <a:pt x="185" y="1696"/>
                    <a:pt x="267" y="1952"/>
                  </a:cubicBezTo>
                  <a:cubicBezTo>
                    <a:pt x="255" y="1737"/>
                    <a:pt x="252" y="1521"/>
                    <a:pt x="250" y="1305"/>
                  </a:cubicBezTo>
                  <a:cubicBezTo>
                    <a:pt x="256" y="924"/>
                    <a:pt x="260" y="542"/>
                    <a:pt x="263" y="159"/>
                  </a:cubicBezTo>
                  <a:lnTo>
                    <a:pt x="263" y="159"/>
                  </a:lnTo>
                  <a:cubicBezTo>
                    <a:pt x="232" y="239"/>
                    <a:pt x="206" y="320"/>
                    <a:pt x="186" y="403"/>
                  </a:cubicBezTo>
                  <a:cubicBezTo>
                    <a:pt x="194" y="276"/>
                    <a:pt x="191" y="147"/>
                    <a:pt x="172" y="18"/>
                  </a:cubicBezTo>
                  <a:cubicBezTo>
                    <a:pt x="143" y="116"/>
                    <a:pt x="114" y="214"/>
                    <a:pt x="91" y="314"/>
                  </a:cubicBezTo>
                  <a:cubicBezTo>
                    <a:pt x="95" y="209"/>
                    <a:pt x="92" y="105"/>
                    <a:pt x="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59"/>
            <p:cNvSpPr/>
            <p:nvPr/>
          </p:nvSpPr>
          <p:spPr>
            <a:xfrm>
              <a:off x="5804487" y="2932255"/>
              <a:ext cx="15488" cy="26671"/>
            </a:xfrm>
            <a:custGeom>
              <a:rect b="b" l="l" r="r" t="t"/>
              <a:pathLst>
                <a:path extrusionOk="0" h="768" w="446">
                  <a:moveTo>
                    <a:pt x="0" y="1"/>
                  </a:moveTo>
                  <a:cubicBezTo>
                    <a:pt x="71" y="292"/>
                    <a:pt x="193" y="590"/>
                    <a:pt x="445" y="768"/>
                  </a:cubicBezTo>
                  <a:cubicBezTo>
                    <a:pt x="368" y="654"/>
                    <a:pt x="309" y="531"/>
                    <a:pt x="247" y="410"/>
                  </a:cubicBezTo>
                  <a:cubicBezTo>
                    <a:pt x="170" y="270"/>
                    <a:pt x="84" y="136"/>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59"/>
            <p:cNvSpPr/>
            <p:nvPr/>
          </p:nvSpPr>
          <p:spPr>
            <a:xfrm>
              <a:off x="5805216" y="2940832"/>
              <a:ext cx="12537" cy="21601"/>
            </a:xfrm>
            <a:custGeom>
              <a:rect b="b" l="l" r="r" t="t"/>
              <a:pathLst>
                <a:path extrusionOk="0" h="622" w="361">
                  <a:moveTo>
                    <a:pt x="0" y="1"/>
                  </a:moveTo>
                  <a:cubicBezTo>
                    <a:pt x="62" y="236"/>
                    <a:pt x="155" y="478"/>
                    <a:pt x="360" y="622"/>
                  </a:cubicBezTo>
                  <a:cubicBezTo>
                    <a:pt x="303" y="526"/>
                    <a:pt x="251" y="426"/>
                    <a:pt x="198" y="327"/>
                  </a:cubicBezTo>
                  <a:cubicBezTo>
                    <a:pt x="136" y="216"/>
                    <a:pt x="63" y="112"/>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59"/>
            <p:cNvSpPr/>
            <p:nvPr/>
          </p:nvSpPr>
          <p:spPr>
            <a:xfrm>
              <a:off x="6288899" y="2521498"/>
              <a:ext cx="14412" cy="8022"/>
            </a:xfrm>
            <a:custGeom>
              <a:rect b="b" l="l" r="r" t="t"/>
              <a:pathLst>
                <a:path extrusionOk="0" h="231" w="415">
                  <a:moveTo>
                    <a:pt x="415" y="1"/>
                  </a:moveTo>
                  <a:lnTo>
                    <a:pt x="415" y="1"/>
                  </a:lnTo>
                  <a:cubicBezTo>
                    <a:pt x="289" y="90"/>
                    <a:pt x="145" y="148"/>
                    <a:pt x="12" y="225"/>
                  </a:cubicBezTo>
                  <a:cubicBezTo>
                    <a:pt x="1" y="230"/>
                    <a:pt x="1" y="231"/>
                    <a:pt x="5" y="231"/>
                  </a:cubicBezTo>
                  <a:cubicBezTo>
                    <a:pt x="7" y="231"/>
                    <a:pt x="11" y="230"/>
                    <a:pt x="16" y="230"/>
                  </a:cubicBezTo>
                  <a:cubicBezTo>
                    <a:pt x="89" y="225"/>
                    <a:pt x="162" y="210"/>
                    <a:pt x="229" y="179"/>
                  </a:cubicBezTo>
                  <a:cubicBezTo>
                    <a:pt x="306" y="139"/>
                    <a:pt x="372" y="76"/>
                    <a:pt x="4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59"/>
            <p:cNvSpPr/>
            <p:nvPr/>
          </p:nvSpPr>
          <p:spPr>
            <a:xfrm>
              <a:off x="6291573" y="2528374"/>
              <a:ext cx="6737" cy="3959"/>
            </a:xfrm>
            <a:custGeom>
              <a:rect b="b" l="l" r="r" t="t"/>
              <a:pathLst>
                <a:path extrusionOk="0" h="114" w="194">
                  <a:moveTo>
                    <a:pt x="193" y="1"/>
                  </a:moveTo>
                  <a:lnTo>
                    <a:pt x="193" y="1"/>
                  </a:lnTo>
                  <a:cubicBezTo>
                    <a:pt x="129" y="35"/>
                    <a:pt x="62" y="67"/>
                    <a:pt x="1" y="114"/>
                  </a:cubicBezTo>
                  <a:cubicBezTo>
                    <a:pt x="77" y="101"/>
                    <a:pt x="151" y="65"/>
                    <a:pt x="1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59"/>
            <p:cNvSpPr/>
            <p:nvPr/>
          </p:nvSpPr>
          <p:spPr>
            <a:xfrm>
              <a:off x="6292580" y="2533305"/>
              <a:ext cx="3994" cy="1563"/>
            </a:xfrm>
            <a:custGeom>
              <a:rect b="b" l="l" r="r" t="t"/>
              <a:pathLst>
                <a:path extrusionOk="0" h="45" w="115">
                  <a:moveTo>
                    <a:pt x="115" y="1"/>
                  </a:moveTo>
                  <a:cubicBezTo>
                    <a:pt x="74" y="18"/>
                    <a:pt x="41" y="30"/>
                    <a:pt x="1" y="44"/>
                  </a:cubicBezTo>
                  <a:cubicBezTo>
                    <a:pt x="4" y="44"/>
                    <a:pt x="8" y="44"/>
                    <a:pt x="12" y="44"/>
                  </a:cubicBezTo>
                  <a:cubicBezTo>
                    <a:pt x="51" y="44"/>
                    <a:pt x="89" y="29"/>
                    <a:pt x="1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59"/>
            <p:cNvSpPr/>
            <p:nvPr/>
          </p:nvSpPr>
          <p:spPr>
            <a:xfrm>
              <a:off x="6160060" y="2467323"/>
              <a:ext cx="48827" cy="36638"/>
            </a:xfrm>
            <a:custGeom>
              <a:rect b="b" l="l" r="r" t="t"/>
              <a:pathLst>
                <a:path extrusionOk="0" h="1055" w="1406">
                  <a:moveTo>
                    <a:pt x="0" y="1"/>
                  </a:moveTo>
                  <a:lnTo>
                    <a:pt x="0" y="1"/>
                  </a:lnTo>
                  <a:cubicBezTo>
                    <a:pt x="96" y="592"/>
                    <a:pt x="668" y="982"/>
                    <a:pt x="1236" y="1040"/>
                  </a:cubicBezTo>
                  <a:cubicBezTo>
                    <a:pt x="1293" y="1048"/>
                    <a:pt x="1349" y="1053"/>
                    <a:pt x="1406" y="1054"/>
                  </a:cubicBezTo>
                  <a:cubicBezTo>
                    <a:pt x="1342" y="1029"/>
                    <a:pt x="1208" y="987"/>
                    <a:pt x="1122" y="951"/>
                  </a:cubicBezTo>
                  <a:cubicBezTo>
                    <a:pt x="685" y="782"/>
                    <a:pt x="216" y="46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59"/>
            <p:cNvSpPr/>
            <p:nvPr/>
          </p:nvSpPr>
          <p:spPr>
            <a:xfrm>
              <a:off x="6157838" y="2473574"/>
              <a:ext cx="27782" cy="27226"/>
            </a:xfrm>
            <a:custGeom>
              <a:rect b="b" l="l" r="r" t="t"/>
              <a:pathLst>
                <a:path extrusionOk="0" h="784" w="800">
                  <a:moveTo>
                    <a:pt x="3" y="0"/>
                  </a:moveTo>
                  <a:cubicBezTo>
                    <a:pt x="0" y="0"/>
                    <a:pt x="1" y="7"/>
                    <a:pt x="5" y="23"/>
                  </a:cubicBezTo>
                  <a:cubicBezTo>
                    <a:pt x="68" y="485"/>
                    <a:pt x="370" y="688"/>
                    <a:pt x="799" y="784"/>
                  </a:cubicBezTo>
                  <a:cubicBezTo>
                    <a:pt x="675" y="705"/>
                    <a:pt x="553" y="619"/>
                    <a:pt x="466" y="546"/>
                  </a:cubicBezTo>
                  <a:cubicBezTo>
                    <a:pt x="352" y="448"/>
                    <a:pt x="218" y="305"/>
                    <a:pt x="149" y="215"/>
                  </a:cubicBezTo>
                  <a:cubicBezTo>
                    <a:pt x="116" y="173"/>
                    <a:pt x="88" y="129"/>
                    <a:pt x="59" y="85"/>
                  </a:cubicBezTo>
                  <a:cubicBezTo>
                    <a:pt x="46" y="70"/>
                    <a:pt x="10" y="0"/>
                    <a:pt x="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59"/>
            <p:cNvSpPr/>
            <p:nvPr/>
          </p:nvSpPr>
          <p:spPr>
            <a:xfrm>
              <a:off x="6157872" y="2482811"/>
              <a:ext cx="16461" cy="16322"/>
            </a:xfrm>
            <a:custGeom>
              <a:rect b="b" l="l" r="r" t="t"/>
              <a:pathLst>
                <a:path extrusionOk="0" h="470" w="474">
                  <a:moveTo>
                    <a:pt x="0" y="1"/>
                  </a:moveTo>
                  <a:cubicBezTo>
                    <a:pt x="65" y="238"/>
                    <a:pt x="237" y="403"/>
                    <a:pt x="474" y="469"/>
                  </a:cubicBezTo>
                  <a:cubicBezTo>
                    <a:pt x="299" y="332"/>
                    <a:pt x="151" y="162"/>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59"/>
            <p:cNvSpPr/>
            <p:nvPr/>
          </p:nvSpPr>
          <p:spPr>
            <a:xfrm>
              <a:off x="6157108" y="2487777"/>
              <a:ext cx="9550" cy="11182"/>
            </a:xfrm>
            <a:custGeom>
              <a:rect b="b" l="l" r="r" t="t"/>
              <a:pathLst>
                <a:path extrusionOk="0" h="322" w="275">
                  <a:moveTo>
                    <a:pt x="10" y="0"/>
                  </a:moveTo>
                  <a:cubicBezTo>
                    <a:pt x="1" y="0"/>
                    <a:pt x="34" y="89"/>
                    <a:pt x="44" y="110"/>
                  </a:cubicBezTo>
                  <a:cubicBezTo>
                    <a:pt x="84" y="212"/>
                    <a:pt x="171" y="290"/>
                    <a:pt x="275" y="322"/>
                  </a:cubicBezTo>
                  <a:cubicBezTo>
                    <a:pt x="146" y="191"/>
                    <a:pt x="131" y="147"/>
                    <a:pt x="27" y="21"/>
                  </a:cubicBezTo>
                  <a:cubicBezTo>
                    <a:pt x="18" y="6"/>
                    <a:pt x="13" y="0"/>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59"/>
            <p:cNvSpPr/>
            <p:nvPr/>
          </p:nvSpPr>
          <p:spPr>
            <a:xfrm>
              <a:off x="6157074" y="2494028"/>
              <a:ext cx="3646" cy="3646"/>
            </a:xfrm>
            <a:custGeom>
              <a:rect b="b" l="l" r="r" t="t"/>
              <a:pathLst>
                <a:path extrusionOk="0" h="105" w="105">
                  <a:moveTo>
                    <a:pt x="1" y="1"/>
                  </a:moveTo>
                  <a:lnTo>
                    <a:pt x="1" y="1"/>
                  </a:lnTo>
                  <a:cubicBezTo>
                    <a:pt x="17" y="48"/>
                    <a:pt x="53" y="92"/>
                    <a:pt x="105" y="105"/>
                  </a:cubicBezTo>
                  <a:cubicBezTo>
                    <a:pt x="68" y="74"/>
                    <a:pt x="37" y="35"/>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59"/>
            <p:cNvSpPr/>
            <p:nvPr/>
          </p:nvSpPr>
          <p:spPr>
            <a:xfrm>
              <a:off x="6317306" y="2470275"/>
              <a:ext cx="5452" cy="26914"/>
            </a:xfrm>
            <a:custGeom>
              <a:rect b="b" l="l" r="r" t="t"/>
              <a:pathLst>
                <a:path extrusionOk="0" h="775" w="157">
                  <a:moveTo>
                    <a:pt x="0" y="0"/>
                  </a:moveTo>
                  <a:lnTo>
                    <a:pt x="0" y="0"/>
                  </a:lnTo>
                  <a:cubicBezTo>
                    <a:pt x="54" y="233"/>
                    <a:pt x="52" y="470"/>
                    <a:pt x="45" y="736"/>
                  </a:cubicBezTo>
                  <a:cubicBezTo>
                    <a:pt x="45" y="749"/>
                    <a:pt x="44" y="762"/>
                    <a:pt x="44" y="775"/>
                  </a:cubicBezTo>
                  <a:cubicBezTo>
                    <a:pt x="50" y="762"/>
                    <a:pt x="55" y="749"/>
                    <a:pt x="62" y="736"/>
                  </a:cubicBezTo>
                  <a:cubicBezTo>
                    <a:pt x="99" y="659"/>
                    <a:pt x="124" y="577"/>
                    <a:pt x="132" y="490"/>
                  </a:cubicBezTo>
                  <a:cubicBezTo>
                    <a:pt x="157" y="317"/>
                    <a:pt x="98" y="141"/>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59"/>
            <p:cNvSpPr/>
            <p:nvPr/>
          </p:nvSpPr>
          <p:spPr>
            <a:xfrm>
              <a:off x="6322237" y="2470483"/>
              <a:ext cx="4133" cy="20489"/>
            </a:xfrm>
            <a:custGeom>
              <a:rect b="b" l="l" r="r" t="t"/>
              <a:pathLst>
                <a:path extrusionOk="0" h="590" w="119">
                  <a:moveTo>
                    <a:pt x="0" y="0"/>
                  </a:moveTo>
                  <a:lnTo>
                    <a:pt x="0" y="0"/>
                  </a:lnTo>
                  <a:cubicBezTo>
                    <a:pt x="26" y="104"/>
                    <a:pt x="30" y="196"/>
                    <a:pt x="36" y="306"/>
                  </a:cubicBezTo>
                  <a:cubicBezTo>
                    <a:pt x="43" y="401"/>
                    <a:pt x="56" y="495"/>
                    <a:pt x="60" y="589"/>
                  </a:cubicBezTo>
                  <a:cubicBezTo>
                    <a:pt x="96" y="525"/>
                    <a:pt x="119" y="378"/>
                    <a:pt x="111" y="283"/>
                  </a:cubicBezTo>
                  <a:cubicBezTo>
                    <a:pt x="101" y="180"/>
                    <a:pt x="62" y="82"/>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59"/>
            <p:cNvSpPr/>
            <p:nvPr/>
          </p:nvSpPr>
          <p:spPr>
            <a:xfrm>
              <a:off x="6326717" y="2474650"/>
              <a:ext cx="1007" cy="5591"/>
            </a:xfrm>
            <a:custGeom>
              <a:rect b="b" l="l" r="r" t="t"/>
              <a:pathLst>
                <a:path extrusionOk="0" h="161" w="29">
                  <a:moveTo>
                    <a:pt x="0" y="1"/>
                  </a:moveTo>
                  <a:lnTo>
                    <a:pt x="0" y="1"/>
                  </a:lnTo>
                  <a:cubicBezTo>
                    <a:pt x="4" y="54"/>
                    <a:pt x="8" y="108"/>
                    <a:pt x="23" y="160"/>
                  </a:cubicBezTo>
                  <a:cubicBezTo>
                    <a:pt x="29" y="108"/>
                    <a:pt x="29" y="4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59"/>
            <p:cNvSpPr/>
            <p:nvPr/>
          </p:nvSpPr>
          <p:spPr>
            <a:xfrm>
              <a:off x="6160164" y="2451140"/>
              <a:ext cx="159746" cy="76887"/>
            </a:xfrm>
            <a:custGeom>
              <a:rect b="b" l="l" r="r" t="t"/>
              <a:pathLst>
                <a:path extrusionOk="0" h="2214" w="4600">
                  <a:moveTo>
                    <a:pt x="3354" y="0"/>
                  </a:moveTo>
                  <a:lnTo>
                    <a:pt x="3354" y="0"/>
                  </a:lnTo>
                  <a:cubicBezTo>
                    <a:pt x="3332" y="114"/>
                    <a:pt x="3288" y="237"/>
                    <a:pt x="3236" y="353"/>
                  </a:cubicBezTo>
                  <a:cubicBezTo>
                    <a:pt x="3240" y="336"/>
                    <a:pt x="3244" y="319"/>
                    <a:pt x="3247" y="302"/>
                  </a:cubicBezTo>
                  <a:lnTo>
                    <a:pt x="3247" y="302"/>
                  </a:lnTo>
                  <a:cubicBezTo>
                    <a:pt x="3200" y="417"/>
                    <a:pt x="3136" y="496"/>
                    <a:pt x="3054" y="580"/>
                  </a:cubicBezTo>
                  <a:cubicBezTo>
                    <a:pt x="2949" y="681"/>
                    <a:pt x="2936" y="690"/>
                    <a:pt x="2819" y="762"/>
                  </a:cubicBezTo>
                  <a:cubicBezTo>
                    <a:pt x="2620" y="889"/>
                    <a:pt x="2258" y="960"/>
                    <a:pt x="2064" y="978"/>
                  </a:cubicBezTo>
                  <a:cubicBezTo>
                    <a:pt x="1972" y="991"/>
                    <a:pt x="1862" y="996"/>
                    <a:pt x="1755" y="996"/>
                  </a:cubicBezTo>
                  <a:cubicBezTo>
                    <a:pt x="1629" y="996"/>
                    <a:pt x="1507" y="989"/>
                    <a:pt x="1421" y="976"/>
                  </a:cubicBezTo>
                  <a:cubicBezTo>
                    <a:pt x="1267" y="955"/>
                    <a:pt x="1111" y="930"/>
                    <a:pt x="964" y="873"/>
                  </a:cubicBezTo>
                  <a:cubicBezTo>
                    <a:pt x="950" y="868"/>
                    <a:pt x="937" y="863"/>
                    <a:pt x="924" y="858"/>
                  </a:cubicBezTo>
                  <a:lnTo>
                    <a:pt x="924" y="858"/>
                  </a:lnTo>
                  <a:cubicBezTo>
                    <a:pt x="1044" y="933"/>
                    <a:pt x="1174" y="990"/>
                    <a:pt x="1302" y="1041"/>
                  </a:cubicBezTo>
                  <a:cubicBezTo>
                    <a:pt x="1284" y="1037"/>
                    <a:pt x="1268" y="1033"/>
                    <a:pt x="1251" y="1028"/>
                  </a:cubicBezTo>
                  <a:cubicBezTo>
                    <a:pt x="999" y="959"/>
                    <a:pt x="855" y="904"/>
                    <a:pt x="640" y="780"/>
                  </a:cubicBezTo>
                  <a:cubicBezTo>
                    <a:pt x="507" y="697"/>
                    <a:pt x="443" y="641"/>
                    <a:pt x="320" y="530"/>
                  </a:cubicBezTo>
                  <a:cubicBezTo>
                    <a:pt x="224" y="439"/>
                    <a:pt x="136" y="348"/>
                    <a:pt x="74" y="234"/>
                  </a:cubicBezTo>
                  <a:lnTo>
                    <a:pt x="74" y="234"/>
                  </a:lnTo>
                  <a:cubicBezTo>
                    <a:pt x="117" y="365"/>
                    <a:pt x="192" y="482"/>
                    <a:pt x="275" y="590"/>
                  </a:cubicBezTo>
                  <a:cubicBezTo>
                    <a:pt x="355" y="695"/>
                    <a:pt x="444" y="794"/>
                    <a:pt x="545" y="878"/>
                  </a:cubicBezTo>
                  <a:cubicBezTo>
                    <a:pt x="331" y="737"/>
                    <a:pt x="142" y="547"/>
                    <a:pt x="0" y="291"/>
                  </a:cubicBezTo>
                  <a:lnTo>
                    <a:pt x="0" y="291"/>
                  </a:lnTo>
                  <a:cubicBezTo>
                    <a:pt x="186" y="882"/>
                    <a:pt x="704" y="1292"/>
                    <a:pt x="1299" y="1425"/>
                  </a:cubicBezTo>
                  <a:cubicBezTo>
                    <a:pt x="1420" y="1453"/>
                    <a:pt x="1544" y="1466"/>
                    <a:pt x="1668" y="1466"/>
                  </a:cubicBezTo>
                  <a:cubicBezTo>
                    <a:pt x="1940" y="1466"/>
                    <a:pt x="2213" y="1402"/>
                    <a:pt x="2457" y="1284"/>
                  </a:cubicBezTo>
                  <a:cubicBezTo>
                    <a:pt x="2489" y="1268"/>
                    <a:pt x="2521" y="1250"/>
                    <a:pt x="2554" y="1233"/>
                  </a:cubicBezTo>
                  <a:lnTo>
                    <a:pt x="2554" y="1233"/>
                  </a:lnTo>
                  <a:cubicBezTo>
                    <a:pt x="2514" y="1265"/>
                    <a:pt x="2477" y="1294"/>
                    <a:pt x="2439" y="1316"/>
                  </a:cubicBezTo>
                  <a:cubicBezTo>
                    <a:pt x="2240" y="1446"/>
                    <a:pt x="2078" y="1520"/>
                    <a:pt x="1890" y="1582"/>
                  </a:cubicBezTo>
                  <a:cubicBezTo>
                    <a:pt x="1861" y="1590"/>
                    <a:pt x="1831" y="1597"/>
                    <a:pt x="1803" y="1605"/>
                  </a:cubicBezTo>
                  <a:cubicBezTo>
                    <a:pt x="1856" y="1613"/>
                    <a:pt x="1910" y="1617"/>
                    <a:pt x="1963" y="1617"/>
                  </a:cubicBezTo>
                  <a:cubicBezTo>
                    <a:pt x="2025" y="1617"/>
                    <a:pt x="2087" y="1612"/>
                    <a:pt x="2147" y="1604"/>
                  </a:cubicBezTo>
                  <a:cubicBezTo>
                    <a:pt x="2322" y="1584"/>
                    <a:pt x="2483" y="1536"/>
                    <a:pt x="2626" y="1456"/>
                  </a:cubicBezTo>
                  <a:lnTo>
                    <a:pt x="2626" y="1456"/>
                  </a:lnTo>
                  <a:cubicBezTo>
                    <a:pt x="2601" y="1476"/>
                    <a:pt x="2576" y="1494"/>
                    <a:pt x="2552" y="1508"/>
                  </a:cubicBezTo>
                  <a:cubicBezTo>
                    <a:pt x="2453" y="1577"/>
                    <a:pt x="2351" y="1644"/>
                    <a:pt x="2240" y="1690"/>
                  </a:cubicBezTo>
                  <a:cubicBezTo>
                    <a:pt x="2236" y="1691"/>
                    <a:pt x="2232" y="1693"/>
                    <a:pt x="2228" y="1695"/>
                  </a:cubicBezTo>
                  <a:cubicBezTo>
                    <a:pt x="2287" y="1693"/>
                    <a:pt x="2345" y="1688"/>
                    <a:pt x="2403" y="1678"/>
                  </a:cubicBezTo>
                  <a:cubicBezTo>
                    <a:pt x="2552" y="1649"/>
                    <a:pt x="2700" y="1597"/>
                    <a:pt x="2832" y="1518"/>
                  </a:cubicBezTo>
                  <a:cubicBezTo>
                    <a:pt x="2863" y="1497"/>
                    <a:pt x="2894" y="1477"/>
                    <a:pt x="2923" y="1454"/>
                  </a:cubicBezTo>
                  <a:lnTo>
                    <a:pt x="2923" y="1454"/>
                  </a:lnTo>
                  <a:cubicBezTo>
                    <a:pt x="2869" y="1503"/>
                    <a:pt x="2812" y="1552"/>
                    <a:pt x="2737" y="1614"/>
                  </a:cubicBezTo>
                  <a:cubicBezTo>
                    <a:pt x="2668" y="1669"/>
                    <a:pt x="2573" y="1738"/>
                    <a:pt x="2469" y="1794"/>
                  </a:cubicBezTo>
                  <a:cubicBezTo>
                    <a:pt x="2465" y="1796"/>
                    <a:pt x="2461" y="1798"/>
                    <a:pt x="2457" y="1800"/>
                  </a:cubicBezTo>
                  <a:cubicBezTo>
                    <a:pt x="2508" y="1789"/>
                    <a:pt x="2559" y="1779"/>
                    <a:pt x="2611" y="1765"/>
                  </a:cubicBezTo>
                  <a:cubicBezTo>
                    <a:pt x="2838" y="1702"/>
                    <a:pt x="3025" y="1604"/>
                    <a:pt x="3174" y="1467"/>
                  </a:cubicBezTo>
                  <a:lnTo>
                    <a:pt x="3174" y="1467"/>
                  </a:lnTo>
                  <a:cubicBezTo>
                    <a:pt x="3124" y="1522"/>
                    <a:pt x="3071" y="1572"/>
                    <a:pt x="3016" y="1613"/>
                  </a:cubicBezTo>
                  <a:cubicBezTo>
                    <a:pt x="2892" y="1707"/>
                    <a:pt x="2757" y="1792"/>
                    <a:pt x="2612" y="1836"/>
                  </a:cubicBezTo>
                  <a:cubicBezTo>
                    <a:pt x="2873" y="1820"/>
                    <a:pt x="3111" y="1706"/>
                    <a:pt x="3303" y="1536"/>
                  </a:cubicBezTo>
                  <a:lnTo>
                    <a:pt x="3303" y="1536"/>
                  </a:lnTo>
                  <a:cubicBezTo>
                    <a:pt x="3247" y="1592"/>
                    <a:pt x="3190" y="1646"/>
                    <a:pt x="3132" y="1697"/>
                  </a:cubicBezTo>
                  <a:cubicBezTo>
                    <a:pt x="3039" y="1778"/>
                    <a:pt x="2973" y="1831"/>
                    <a:pt x="2868" y="1896"/>
                  </a:cubicBezTo>
                  <a:lnTo>
                    <a:pt x="2856" y="1903"/>
                  </a:lnTo>
                  <a:cubicBezTo>
                    <a:pt x="2905" y="1896"/>
                    <a:pt x="2954" y="1887"/>
                    <a:pt x="3002" y="1872"/>
                  </a:cubicBezTo>
                  <a:cubicBezTo>
                    <a:pt x="3304" y="1784"/>
                    <a:pt x="3554" y="1569"/>
                    <a:pt x="3715" y="1300"/>
                  </a:cubicBezTo>
                  <a:lnTo>
                    <a:pt x="3715" y="1300"/>
                  </a:lnTo>
                  <a:cubicBezTo>
                    <a:pt x="3703" y="1320"/>
                    <a:pt x="3690" y="1341"/>
                    <a:pt x="3677" y="1364"/>
                  </a:cubicBezTo>
                  <a:cubicBezTo>
                    <a:pt x="3504" y="1633"/>
                    <a:pt x="3322" y="1849"/>
                    <a:pt x="3000" y="1960"/>
                  </a:cubicBezTo>
                  <a:cubicBezTo>
                    <a:pt x="3168" y="1950"/>
                    <a:pt x="3321" y="1887"/>
                    <a:pt x="3456" y="1794"/>
                  </a:cubicBezTo>
                  <a:lnTo>
                    <a:pt x="3456" y="1794"/>
                  </a:lnTo>
                  <a:cubicBezTo>
                    <a:pt x="3438" y="1812"/>
                    <a:pt x="3419" y="1830"/>
                    <a:pt x="3400" y="1848"/>
                  </a:cubicBezTo>
                  <a:cubicBezTo>
                    <a:pt x="3327" y="1919"/>
                    <a:pt x="3265" y="1968"/>
                    <a:pt x="3177" y="2018"/>
                  </a:cubicBezTo>
                  <a:cubicBezTo>
                    <a:pt x="3205" y="2017"/>
                    <a:pt x="3291" y="1994"/>
                    <a:pt x="3335" y="1975"/>
                  </a:cubicBezTo>
                  <a:cubicBezTo>
                    <a:pt x="3455" y="1929"/>
                    <a:pt x="3567" y="1865"/>
                    <a:pt x="3668" y="1785"/>
                  </a:cubicBezTo>
                  <a:lnTo>
                    <a:pt x="3668" y="1785"/>
                  </a:lnTo>
                  <a:cubicBezTo>
                    <a:pt x="3556" y="1903"/>
                    <a:pt x="3425" y="2009"/>
                    <a:pt x="3267" y="2078"/>
                  </a:cubicBezTo>
                  <a:cubicBezTo>
                    <a:pt x="3476" y="2048"/>
                    <a:pt x="3663" y="1945"/>
                    <a:pt x="3826" y="1815"/>
                  </a:cubicBezTo>
                  <a:lnTo>
                    <a:pt x="3826" y="1815"/>
                  </a:lnTo>
                  <a:cubicBezTo>
                    <a:pt x="3800" y="1846"/>
                    <a:pt x="3771" y="1877"/>
                    <a:pt x="3740" y="1909"/>
                  </a:cubicBezTo>
                  <a:cubicBezTo>
                    <a:pt x="3632" y="2010"/>
                    <a:pt x="3576" y="2061"/>
                    <a:pt x="3438" y="2123"/>
                  </a:cubicBezTo>
                  <a:cubicBezTo>
                    <a:pt x="3412" y="2133"/>
                    <a:pt x="3388" y="2143"/>
                    <a:pt x="3363" y="2151"/>
                  </a:cubicBezTo>
                  <a:cubicBezTo>
                    <a:pt x="3358" y="2153"/>
                    <a:pt x="3361" y="2154"/>
                    <a:pt x="3365" y="2154"/>
                  </a:cubicBezTo>
                  <a:cubicBezTo>
                    <a:pt x="3367" y="2154"/>
                    <a:pt x="3370" y="2153"/>
                    <a:pt x="3371" y="2153"/>
                  </a:cubicBezTo>
                  <a:cubicBezTo>
                    <a:pt x="3374" y="2154"/>
                    <a:pt x="3377" y="2154"/>
                    <a:pt x="3380" y="2154"/>
                  </a:cubicBezTo>
                  <a:cubicBezTo>
                    <a:pt x="3480" y="2154"/>
                    <a:pt x="3582" y="2137"/>
                    <a:pt x="3673" y="2093"/>
                  </a:cubicBezTo>
                  <a:cubicBezTo>
                    <a:pt x="3790" y="2045"/>
                    <a:pt x="3894" y="1970"/>
                    <a:pt x="3986" y="1884"/>
                  </a:cubicBezTo>
                  <a:lnTo>
                    <a:pt x="3986" y="1884"/>
                  </a:lnTo>
                  <a:cubicBezTo>
                    <a:pt x="3878" y="2030"/>
                    <a:pt x="3744" y="2151"/>
                    <a:pt x="3579" y="2213"/>
                  </a:cubicBezTo>
                  <a:cubicBezTo>
                    <a:pt x="3797" y="2207"/>
                    <a:pt x="3994" y="2081"/>
                    <a:pt x="4152" y="1938"/>
                  </a:cubicBezTo>
                  <a:cubicBezTo>
                    <a:pt x="4473" y="1659"/>
                    <a:pt x="4599" y="1193"/>
                    <a:pt x="4506" y="784"/>
                  </a:cubicBezTo>
                  <a:cubicBezTo>
                    <a:pt x="4483" y="686"/>
                    <a:pt x="4444" y="594"/>
                    <a:pt x="4398" y="507"/>
                  </a:cubicBezTo>
                  <a:cubicBezTo>
                    <a:pt x="4396" y="506"/>
                    <a:pt x="4396" y="503"/>
                    <a:pt x="4395" y="502"/>
                  </a:cubicBezTo>
                  <a:lnTo>
                    <a:pt x="4395" y="502"/>
                  </a:lnTo>
                  <a:cubicBezTo>
                    <a:pt x="4398" y="518"/>
                    <a:pt x="4400" y="534"/>
                    <a:pt x="4403" y="551"/>
                  </a:cubicBezTo>
                  <a:cubicBezTo>
                    <a:pt x="4402" y="551"/>
                    <a:pt x="4402" y="550"/>
                    <a:pt x="4402" y="550"/>
                  </a:cubicBezTo>
                  <a:lnTo>
                    <a:pt x="4402" y="550"/>
                  </a:lnTo>
                  <a:cubicBezTo>
                    <a:pt x="4401" y="550"/>
                    <a:pt x="4403" y="553"/>
                    <a:pt x="4403" y="554"/>
                  </a:cubicBezTo>
                  <a:cubicBezTo>
                    <a:pt x="4415" y="651"/>
                    <a:pt x="4415" y="734"/>
                    <a:pt x="4406" y="817"/>
                  </a:cubicBezTo>
                  <a:cubicBezTo>
                    <a:pt x="4403" y="791"/>
                    <a:pt x="4398" y="765"/>
                    <a:pt x="4390" y="740"/>
                  </a:cubicBezTo>
                  <a:cubicBezTo>
                    <a:pt x="4368" y="636"/>
                    <a:pt x="4338" y="528"/>
                    <a:pt x="4279" y="439"/>
                  </a:cubicBezTo>
                  <a:lnTo>
                    <a:pt x="4279" y="439"/>
                  </a:lnTo>
                  <a:cubicBezTo>
                    <a:pt x="4307" y="525"/>
                    <a:pt x="4307" y="610"/>
                    <a:pt x="4309" y="703"/>
                  </a:cubicBezTo>
                  <a:cubicBezTo>
                    <a:pt x="4309" y="801"/>
                    <a:pt x="4303" y="870"/>
                    <a:pt x="4288" y="945"/>
                  </a:cubicBezTo>
                  <a:cubicBezTo>
                    <a:pt x="4289" y="898"/>
                    <a:pt x="4288" y="848"/>
                    <a:pt x="4283" y="795"/>
                  </a:cubicBezTo>
                  <a:cubicBezTo>
                    <a:pt x="4275" y="691"/>
                    <a:pt x="4246" y="589"/>
                    <a:pt x="4207" y="492"/>
                  </a:cubicBezTo>
                  <a:cubicBezTo>
                    <a:pt x="4195" y="469"/>
                    <a:pt x="4187" y="440"/>
                    <a:pt x="4183" y="440"/>
                  </a:cubicBezTo>
                  <a:lnTo>
                    <a:pt x="4183" y="440"/>
                  </a:lnTo>
                  <a:cubicBezTo>
                    <a:pt x="4181" y="440"/>
                    <a:pt x="4181" y="450"/>
                    <a:pt x="4183" y="477"/>
                  </a:cubicBezTo>
                  <a:cubicBezTo>
                    <a:pt x="4193" y="572"/>
                    <a:pt x="4184" y="676"/>
                    <a:pt x="4169" y="778"/>
                  </a:cubicBezTo>
                  <a:cubicBezTo>
                    <a:pt x="4169" y="636"/>
                    <a:pt x="4146" y="494"/>
                    <a:pt x="4095" y="363"/>
                  </a:cubicBezTo>
                  <a:lnTo>
                    <a:pt x="4095" y="363"/>
                  </a:lnTo>
                  <a:cubicBezTo>
                    <a:pt x="4111" y="518"/>
                    <a:pt x="4086" y="697"/>
                    <a:pt x="4044" y="855"/>
                  </a:cubicBezTo>
                  <a:cubicBezTo>
                    <a:pt x="4053" y="801"/>
                    <a:pt x="4056" y="749"/>
                    <a:pt x="4058" y="695"/>
                  </a:cubicBezTo>
                  <a:cubicBezTo>
                    <a:pt x="4063" y="559"/>
                    <a:pt x="4030" y="427"/>
                    <a:pt x="3978" y="304"/>
                  </a:cubicBezTo>
                  <a:cubicBezTo>
                    <a:pt x="3976" y="297"/>
                    <a:pt x="3975" y="294"/>
                    <a:pt x="3975" y="294"/>
                  </a:cubicBezTo>
                  <a:lnTo>
                    <a:pt x="3975" y="294"/>
                  </a:lnTo>
                  <a:cubicBezTo>
                    <a:pt x="3973" y="294"/>
                    <a:pt x="3975" y="310"/>
                    <a:pt x="3975" y="316"/>
                  </a:cubicBezTo>
                  <a:cubicBezTo>
                    <a:pt x="3989" y="530"/>
                    <a:pt x="3958" y="687"/>
                    <a:pt x="3900" y="894"/>
                  </a:cubicBezTo>
                  <a:cubicBezTo>
                    <a:pt x="3857" y="1043"/>
                    <a:pt x="3807" y="1141"/>
                    <a:pt x="3734" y="1268"/>
                  </a:cubicBezTo>
                  <a:cubicBezTo>
                    <a:pt x="3785" y="1179"/>
                    <a:pt x="3824" y="1085"/>
                    <a:pt x="3854" y="987"/>
                  </a:cubicBezTo>
                  <a:cubicBezTo>
                    <a:pt x="3893" y="846"/>
                    <a:pt x="3900" y="697"/>
                    <a:pt x="3898" y="551"/>
                  </a:cubicBezTo>
                  <a:cubicBezTo>
                    <a:pt x="3894" y="439"/>
                    <a:pt x="3888" y="324"/>
                    <a:pt x="3853" y="216"/>
                  </a:cubicBezTo>
                  <a:lnTo>
                    <a:pt x="3853" y="216"/>
                  </a:lnTo>
                  <a:cubicBezTo>
                    <a:pt x="3859" y="353"/>
                    <a:pt x="3834" y="459"/>
                    <a:pt x="3813" y="590"/>
                  </a:cubicBezTo>
                  <a:cubicBezTo>
                    <a:pt x="3786" y="723"/>
                    <a:pt x="3757" y="857"/>
                    <a:pt x="3703" y="982"/>
                  </a:cubicBezTo>
                  <a:cubicBezTo>
                    <a:pt x="3672" y="1059"/>
                    <a:pt x="3622" y="1145"/>
                    <a:pt x="3560" y="1232"/>
                  </a:cubicBezTo>
                  <a:cubicBezTo>
                    <a:pt x="3684" y="1035"/>
                    <a:pt x="3759" y="809"/>
                    <a:pt x="3767" y="579"/>
                  </a:cubicBezTo>
                  <a:cubicBezTo>
                    <a:pt x="3772" y="467"/>
                    <a:pt x="3759" y="355"/>
                    <a:pt x="3733" y="245"/>
                  </a:cubicBezTo>
                  <a:cubicBezTo>
                    <a:pt x="3730" y="238"/>
                    <a:pt x="3729" y="229"/>
                    <a:pt x="3726" y="222"/>
                  </a:cubicBezTo>
                  <a:cubicBezTo>
                    <a:pt x="3724" y="232"/>
                    <a:pt x="3724" y="250"/>
                    <a:pt x="3721" y="266"/>
                  </a:cubicBezTo>
                  <a:cubicBezTo>
                    <a:pt x="3691" y="580"/>
                    <a:pt x="3622" y="788"/>
                    <a:pt x="3487" y="1023"/>
                  </a:cubicBezTo>
                  <a:cubicBezTo>
                    <a:pt x="3523" y="940"/>
                    <a:pt x="3554" y="851"/>
                    <a:pt x="3579" y="755"/>
                  </a:cubicBezTo>
                  <a:cubicBezTo>
                    <a:pt x="3623" y="543"/>
                    <a:pt x="3664" y="315"/>
                    <a:pt x="3600" y="101"/>
                  </a:cubicBezTo>
                  <a:lnTo>
                    <a:pt x="3600" y="101"/>
                  </a:lnTo>
                  <a:cubicBezTo>
                    <a:pt x="3617" y="286"/>
                    <a:pt x="3502" y="593"/>
                    <a:pt x="3453" y="702"/>
                  </a:cubicBezTo>
                  <a:cubicBezTo>
                    <a:pt x="3425" y="768"/>
                    <a:pt x="3393" y="831"/>
                    <a:pt x="3363" y="889"/>
                  </a:cubicBezTo>
                  <a:cubicBezTo>
                    <a:pt x="3479" y="634"/>
                    <a:pt x="3525" y="351"/>
                    <a:pt x="3458" y="38"/>
                  </a:cubicBezTo>
                  <a:lnTo>
                    <a:pt x="3458" y="38"/>
                  </a:lnTo>
                  <a:cubicBezTo>
                    <a:pt x="3461" y="219"/>
                    <a:pt x="3383" y="474"/>
                    <a:pt x="3328" y="594"/>
                  </a:cubicBezTo>
                  <a:cubicBezTo>
                    <a:pt x="3278" y="702"/>
                    <a:pt x="3216" y="804"/>
                    <a:pt x="3148" y="901"/>
                  </a:cubicBezTo>
                  <a:cubicBezTo>
                    <a:pt x="3194" y="812"/>
                    <a:pt x="3229" y="718"/>
                    <a:pt x="3261" y="624"/>
                  </a:cubicBezTo>
                  <a:cubicBezTo>
                    <a:pt x="3330" y="424"/>
                    <a:pt x="3374" y="212"/>
                    <a:pt x="33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59"/>
            <p:cNvSpPr/>
            <p:nvPr/>
          </p:nvSpPr>
          <p:spPr>
            <a:xfrm>
              <a:off x="6173743" y="2438117"/>
              <a:ext cx="95952" cy="35492"/>
            </a:xfrm>
            <a:custGeom>
              <a:rect b="b" l="l" r="r" t="t"/>
              <a:pathLst>
                <a:path extrusionOk="0" h="1022" w="2763">
                  <a:moveTo>
                    <a:pt x="1354" y="1"/>
                  </a:moveTo>
                  <a:cubicBezTo>
                    <a:pt x="1340" y="1"/>
                    <a:pt x="1325" y="1"/>
                    <a:pt x="1310" y="1"/>
                  </a:cubicBezTo>
                  <a:cubicBezTo>
                    <a:pt x="955" y="22"/>
                    <a:pt x="618" y="173"/>
                    <a:pt x="343" y="397"/>
                  </a:cubicBezTo>
                  <a:cubicBezTo>
                    <a:pt x="230" y="494"/>
                    <a:pt x="130" y="608"/>
                    <a:pt x="48" y="731"/>
                  </a:cubicBezTo>
                  <a:cubicBezTo>
                    <a:pt x="31" y="757"/>
                    <a:pt x="15" y="784"/>
                    <a:pt x="1" y="813"/>
                  </a:cubicBezTo>
                  <a:cubicBezTo>
                    <a:pt x="17" y="797"/>
                    <a:pt x="33" y="780"/>
                    <a:pt x="52" y="764"/>
                  </a:cubicBezTo>
                  <a:cubicBezTo>
                    <a:pt x="221" y="615"/>
                    <a:pt x="446" y="480"/>
                    <a:pt x="678" y="381"/>
                  </a:cubicBezTo>
                  <a:cubicBezTo>
                    <a:pt x="789" y="332"/>
                    <a:pt x="909" y="292"/>
                    <a:pt x="1036" y="263"/>
                  </a:cubicBezTo>
                  <a:lnTo>
                    <a:pt x="1036" y="263"/>
                  </a:lnTo>
                  <a:cubicBezTo>
                    <a:pt x="960" y="283"/>
                    <a:pt x="887" y="306"/>
                    <a:pt x="815" y="333"/>
                  </a:cubicBezTo>
                  <a:cubicBezTo>
                    <a:pt x="658" y="392"/>
                    <a:pt x="512" y="475"/>
                    <a:pt x="382" y="577"/>
                  </a:cubicBezTo>
                  <a:cubicBezTo>
                    <a:pt x="255" y="667"/>
                    <a:pt x="153" y="786"/>
                    <a:pt x="83" y="924"/>
                  </a:cubicBezTo>
                  <a:cubicBezTo>
                    <a:pt x="146" y="855"/>
                    <a:pt x="219" y="778"/>
                    <a:pt x="284" y="737"/>
                  </a:cubicBezTo>
                  <a:cubicBezTo>
                    <a:pt x="445" y="635"/>
                    <a:pt x="564" y="579"/>
                    <a:pt x="729" y="529"/>
                  </a:cubicBezTo>
                  <a:cubicBezTo>
                    <a:pt x="987" y="460"/>
                    <a:pt x="1083" y="456"/>
                    <a:pt x="1196" y="443"/>
                  </a:cubicBezTo>
                  <a:cubicBezTo>
                    <a:pt x="1198" y="443"/>
                    <a:pt x="1200" y="443"/>
                    <a:pt x="1202" y="443"/>
                  </a:cubicBezTo>
                  <a:lnTo>
                    <a:pt x="1202" y="443"/>
                  </a:lnTo>
                  <a:cubicBezTo>
                    <a:pt x="1036" y="466"/>
                    <a:pt x="873" y="512"/>
                    <a:pt x="717" y="573"/>
                  </a:cubicBezTo>
                  <a:cubicBezTo>
                    <a:pt x="496" y="662"/>
                    <a:pt x="251" y="795"/>
                    <a:pt x="147" y="1022"/>
                  </a:cubicBezTo>
                  <a:cubicBezTo>
                    <a:pt x="209" y="938"/>
                    <a:pt x="280" y="891"/>
                    <a:pt x="366" y="842"/>
                  </a:cubicBezTo>
                  <a:cubicBezTo>
                    <a:pt x="531" y="750"/>
                    <a:pt x="683" y="706"/>
                    <a:pt x="883" y="657"/>
                  </a:cubicBezTo>
                  <a:cubicBezTo>
                    <a:pt x="949" y="644"/>
                    <a:pt x="1010" y="630"/>
                    <a:pt x="1068" y="621"/>
                  </a:cubicBezTo>
                  <a:lnTo>
                    <a:pt x="1068" y="621"/>
                  </a:lnTo>
                  <a:cubicBezTo>
                    <a:pt x="819" y="675"/>
                    <a:pt x="568" y="755"/>
                    <a:pt x="362" y="910"/>
                  </a:cubicBezTo>
                  <a:cubicBezTo>
                    <a:pt x="332" y="932"/>
                    <a:pt x="302" y="955"/>
                    <a:pt x="275" y="980"/>
                  </a:cubicBezTo>
                  <a:cubicBezTo>
                    <a:pt x="353" y="943"/>
                    <a:pt x="413" y="919"/>
                    <a:pt x="493" y="888"/>
                  </a:cubicBezTo>
                  <a:cubicBezTo>
                    <a:pt x="815" y="778"/>
                    <a:pt x="1084" y="752"/>
                    <a:pt x="1399" y="724"/>
                  </a:cubicBezTo>
                  <a:cubicBezTo>
                    <a:pt x="1506" y="716"/>
                    <a:pt x="1611" y="711"/>
                    <a:pt x="1713" y="711"/>
                  </a:cubicBezTo>
                  <a:cubicBezTo>
                    <a:pt x="2012" y="711"/>
                    <a:pt x="2293" y="754"/>
                    <a:pt x="2581" y="879"/>
                  </a:cubicBezTo>
                  <a:cubicBezTo>
                    <a:pt x="2406" y="758"/>
                    <a:pt x="2211" y="675"/>
                    <a:pt x="2007" y="625"/>
                  </a:cubicBezTo>
                  <a:lnTo>
                    <a:pt x="2007" y="625"/>
                  </a:lnTo>
                  <a:cubicBezTo>
                    <a:pt x="2196" y="655"/>
                    <a:pt x="2380" y="708"/>
                    <a:pt x="2583" y="794"/>
                  </a:cubicBezTo>
                  <a:cubicBezTo>
                    <a:pt x="2603" y="804"/>
                    <a:pt x="2629" y="814"/>
                    <a:pt x="2649" y="824"/>
                  </a:cubicBezTo>
                  <a:cubicBezTo>
                    <a:pt x="2540" y="731"/>
                    <a:pt x="2419" y="651"/>
                    <a:pt x="2289" y="592"/>
                  </a:cubicBezTo>
                  <a:cubicBezTo>
                    <a:pt x="2033" y="472"/>
                    <a:pt x="1749" y="426"/>
                    <a:pt x="1469" y="426"/>
                  </a:cubicBezTo>
                  <a:cubicBezTo>
                    <a:pt x="1466" y="426"/>
                    <a:pt x="1463" y="426"/>
                    <a:pt x="1460" y="426"/>
                  </a:cubicBezTo>
                  <a:cubicBezTo>
                    <a:pt x="1450" y="425"/>
                    <a:pt x="1439" y="425"/>
                    <a:pt x="1429" y="425"/>
                  </a:cubicBezTo>
                  <a:cubicBezTo>
                    <a:pt x="1398" y="425"/>
                    <a:pt x="1366" y="426"/>
                    <a:pt x="1335" y="429"/>
                  </a:cubicBezTo>
                  <a:cubicBezTo>
                    <a:pt x="1459" y="419"/>
                    <a:pt x="1583" y="414"/>
                    <a:pt x="1708" y="414"/>
                  </a:cubicBezTo>
                  <a:cubicBezTo>
                    <a:pt x="1729" y="414"/>
                    <a:pt x="1750" y="414"/>
                    <a:pt x="1771" y="414"/>
                  </a:cubicBezTo>
                  <a:cubicBezTo>
                    <a:pt x="2127" y="425"/>
                    <a:pt x="2324" y="456"/>
                    <a:pt x="2675" y="605"/>
                  </a:cubicBezTo>
                  <a:cubicBezTo>
                    <a:pt x="2701" y="616"/>
                    <a:pt x="2729" y="628"/>
                    <a:pt x="2754" y="641"/>
                  </a:cubicBezTo>
                  <a:cubicBezTo>
                    <a:pt x="2756" y="643"/>
                    <a:pt x="2760" y="644"/>
                    <a:pt x="2763" y="645"/>
                  </a:cubicBezTo>
                  <a:lnTo>
                    <a:pt x="2756" y="639"/>
                  </a:lnTo>
                  <a:cubicBezTo>
                    <a:pt x="2617" y="517"/>
                    <a:pt x="2463" y="409"/>
                    <a:pt x="2294" y="334"/>
                  </a:cubicBezTo>
                  <a:cubicBezTo>
                    <a:pt x="2158" y="277"/>
                    <a:pt x="2015" y="238"/>
                    <a:pt x="1871" y="215"/>
                  </a:cubicBezTo>
                  <a:lnTo>
                    <a:pt x="1871" y="215"/>
                  </a:lnTo>
                  <a:cubicBezTo>
                    <a:pt x="2164" y="248"/>
                    <a:pt x="2457" y="336"/>
                    <a:pt x="2719" y="484"/>
                  </a:cubicBezTo>
                  <a:cubicBezTo>
                    <a:pt x="2354" y="151"/>
                    <a:pt x="1844" y="1"/>
                    <a:pt x="13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59"/>
            <p:cNvSpPr/>
            <p:nvPr/>
          </p:nvSpPr>
          <p:spPr>
            <a:xfrm>
              <a:off x="6172145" y="2434262"/>
              <a:ext cx="51640" cy="29136"/>
            </a:xfrm>
            <a:custGeom>
              <a:rect b="b" l="l" r="r" t="t"/>
              <a:pathLst>
                <a:path extrusionOk="0" h="839" w="1487">
                  <a:moveTo>
                    <a:pt x="1201" y="0"/>
                  </a:moveTo>
                  <a:cubicBezTo>
                    <a:pt x="914" y="0"/>
                    <a:pt x="628" y="104"/>
                    <a:pt x="410" y="294"/>
                  </a:cubicBezTo>
                  <a:cubicBezTo>
                    <a:pt x="309" y="375"/>
                    <a:pt x="223" y="473"/>
                    <a:pt x="144" y="577"/>
                  </a:cubicBezTo>
                  <a:cubicBezTo>
                    <a:pt x="87" y="657"/>
                    <a:pt x="28" y="741"/>
                    <a:pt x="0" y="838"/>
                  </a:cubicBezTo>
                  <a:cubicBezTo>
                    <a:pt x="43" y="769"/>
                    <a:pt x="104" y="713"/>
                    <a:pt x="165" y="656"/>
                  </a:cubicBezTo>
                  <a:cubicBezTo>
                    <a:pt x="280" y="551"/>
                    <a:pt x="351" y="494"/>
                    <a:pt x="476" y="414"/>
                  </a:cubicBezTo>
                  <a:cubicBezTo>
                    <a:pt x="740" y="241"/>
                    <a:pt x="945" y="146"/>
                    <a:pt x="1249" y="72"/>
                  </a:cubicBezTo>
                  <a:cubicBezTo>
                    <a:pt x="1329" y="55"/>
                    <a:pt x="1407" y="40"/>
                    <a:pt x="1486" y="30"/>
                  </a:cubicBezTo>
                  <a:cubicBezTo>
                    <a:pt x="1440" y="23"/>
                    <a:pt x="1393" y="14"/>
                    <a:pt x="1346" y="9"/>
                  </a:cubicBezTo>
                  <a:cubicBezTo>
                    <a:pt x="1298" y="3"/>
                    <a:pt x="1250" y="0"/>
                    <a:pt x="12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59"/>
            <p:cNvSpPr/>
            <p:nvPr/>
          </p:nvSpPr>
          <p:spPr>
            <a:xfrm>
              <a:off x="6168430" y="2430998"/>
              <a:ext cx="39763" cy="29449"/>
            </a:xfrm>
            <a:custGeom>
              <a:rect b="b" l="l" r="r" t="t"/>
              <a:pathLst>
                <a:path extrusionOk="0" h="848" w="1145">
                  <a:moveTo>
                    <a:pt x="1120" y="0"/>
                  </a:moveTo>
                  <a:cubicBezTo>
                    <a:pt x="1100" y="0"/>
                    <a:pt x="1075" y="1"/>
                    <a:pt x="1057" y="1"/>
                  </a:cubicBezTo>
                  <a:cubicBezTo>
                    <a:pt x="572" y="21"/>
                    <a:pt x="130" y="380"/>
                    <a:pt x="0" y="848"/>
                  </a:cubicBezTo>
                  <a:cubicBezTo>
                    <a:pt x="288" y="475"/>
                    <a:pt x="546" y="268"/>
                    <a:pt x="973" y="70"/>
                  </a:cubicBezTo>
                  <a:cubicBezTo>
                    <a:pt x="1035" y="45"/>
                    <a:pt x="1081" y="21"/>
                    <a:pt x="1144" y="1"/>
                  </a:cubicBezTo>
                  <a:cubicBezTo>
                    <a:pt x="1139" y="1"/>
                    <a:pt x="1130" y="0"/>
                    <a:pt x="11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59"/>
            <p:cNvSpPr/>
            <p:nvPr/>
          </p:nvSpPr>
          <p:spPr>
            <a:xfrm>
              <a:off x="6167839" y="2431553"/>
              <a:ext cx="24066" cy="20663"/>
            </a:xfrm>
            <a:custGeom>
              <a:rect b="b" l="l" r="r" t="t"/>
              <a:pathLst>
                <a:path extrusionOk="0" h="595" w="693">
                  <a:moveTo>
                    <a:pt x="693" y="1"/>
                  </a:moveTo>
                  <a:lnTo>
                    <a:pt x="693" y="1"/>
                  </a:lnTo>
                  <a:cubicBezTo>
                    <a:pt x="585" y="29"/>
                    <a:pt x="476" y="62"/>
                    <a:pt x="376" y="112"/>
                  </a:cubicBezTo>
                  <a:cubicBezTo>
                    <a:pt x="192" y="210"/>
                    <a:pt x="44" y="391"/>
                    <a:pt x="1" y="595"/>
                  </a:cubicBezTo>
                  <a:cubicBezTo>
                    <a:pt x="63" y="502"/>
                    <a:pt x="151" y="427"/>
                    <a:pt x="236" y="353"/>
                  </a:cubicBezTo>
                  <a:cubicBezTo>
                    <a:pt x="406" y="210"/>
                    <a:pt x="468" y="171"/>
                    <a:pt x="639" y="39"/>
                  </a:cubicBezTo>
                  <a:cubicBezTo>
                    <a:pt x="657" y="25"/>
                    <a:pt x="675" y="14"/>
                    <a:pt x="6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59"/>
            <p:cNvSpPr/>
            <p:nvPr/>
          </p:nvSpPr>
          <p:spPr>
            <a:xfrm>
              <a:off x="6163359" y="2430616"/>
              <a:ext cx="18683" cy="17885"/>
            </a:xfrm>
            <a:custGeom>
              <a:rect b="b" l="l" r="r" t="t"/>
              <a:pathLst>
                <a:path extrusionOk="0" h="515" w="538">
                  <a:moveTo>
                    <a:pt x="537" y="1"/>
                  </a:moveTo>
                  <a:cubicBezTo>
                    <a:pt x="526" y="2"/>
                    <a:pt x="515" y="4"/>
                    <a:pt x="504" y="6"/>
                  </a:cubicBezTo>
                  <a:cubicBezTo>
                    <a:pt x="401" y="35"/>
                    <a:pt x="300" y="76"/>
                    <a:pt x="217" y="145"/>
                  </a:cubicBezTo>
                  <a:cubicBezTo>
                    <a:pt x="109" y="242"/>
                    <a:pt x="31" y="373"/>
                    <a:pt x="1" y="515"/>
                  </a:cubicBezTo>
                  <a:cubicBezTo>
                    <a:pt x="141" y="338"/>
                    <a:pt x="306" y="181"/>
                    <a:pt x="481" y="41"/>
                  </a:cubicBezTo>
                  <a:cubicBezTo>
                    <a:pt x="499" y="27"/>
                    <a:pt x="516" y="12"/>
                    <a:pt x="5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59"/>
            <p:cNvSpPr/>
            <p:nvPr/>
          </p:nvSpPr>
          <p:spPr>
            <a:xfrm>
              <a:off x="6162248" y="2431935"/>
              <a:ext cx="8890" cy="8786"/>
            </a:xfrm>
            <a:custGeom>
              <a:rect b="b" l="l" r="r" t="t"/>
              <a:pathLst>
                <a:path extrusionOk="0" h="253" w="256">
                  <a:moveTo>
                    <a:pt x="255" y="0"/>
                  </a:moveTo>
                  <a:cubicBezTo>
                    <a:pt x="224" y="13"/>
                    <a:pt x="195" y="28"/>
                    <a:pt x="167" y="44"/>
                  </a:cubicBezTo>
                  <a:cubicBezTo>
                    <a:pt x="94" y="87"/>
                    <a:pt x="17" y="157"/>
                    <a:pt x="1" y="252"/>
                  </a:cubicBezTo>
                  <a:cubicBezTo>
                    <a:pt x="27" y="211"/>
                    <a:pt x="68" y="180"/>
                    <a:pt x="104" y="147"/>
                  </a:cubicBezTo>
                  <a:cubicBezTo>
                    <a:pt x="156" y="105"/>
                    <a:pt x="199" y="54"/>
                    <a:pt x="248" y="7"/>
                  </a:cubicBezTo>
                  <a:cubicBezTo>
                    <a:pt x="250" y="4"/>
                    <a:pt x="253" y="3"/>
                    <a:pt x="2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59"/>
            <p:cNvSpPr/>
            <p:nvPr/>
          </p:nvSpPr>
          <p:spPr>
            <a:xfrm>
              <a:off x="6160651" y="2431067"/>
              <a:ext cx="4445" cy="4827"/>
            </a:xfrm>
            <a:custGeom>
              <a:rect b="b" l="l" r="r" t="t"/>
              <a:pathLst>
                <a:path extrusionOk="0" h="139" w="128">
                  <a:moveTo>
                    <a:pt x="127" y="1"/>
                  </a:moveTo>
                  <a:cubicBezTo>
                    <a:pt x="122" y="1"/>
                    <a:pt x="93" y="18"/>
                    <a:pt x="86" y="22"/>
                  </a:cubicBezTo>
                  <a:cubicBezTo>
                    <a:pt x="44" y="46"/>
                    <a:pt x="7" y="89"/>
                    <a:pt x="1" y="138"/>
                  </a:cubicBezTo>
                  <a:cubicBezTo>
                    <a:pt x="34" y="87"/>
                    <a:pt x="85" y="51"/>
                    <a:pt x="125" y="4"/>
                  </a:cubicBezTo>
                  <a:cubicBezTo>
                    <a:pt x="128" y="2"/>
                    <a:pt x="128" y="1"/>
                    <a:pt x="1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59"/>
            <p:cNvSpPr/>
            <p:nvPr/>
          </p:nvSpPr>
          <p:spPr>
            <a:xfrm>
              <a:off x="6443123" y="2632001"/>
              <a:ext cx="77060" cy="166136"/>
            </a:xfrm>
            <a:custGeom>
              <a:rect b="b" l="l" r="r" t="t"/>
              <a:pathLst>
                <a:path extrusionOk="0" h="4784" w="2219">
                  <a:moveTo>
                    <a:pt x="937" y="0"/>
                  </a:moveTo>
                  <a:cubicBezTo>
                    <a:pt x="839" y="89"/>
                    <a:pt x="761" y="198"/>
                    <a:pt x="692" y="313"/>
                  </a:cubicBezTo>
                  <a:cubicBezTo>
                    <a:pt x="584" y="481"/>
                    <a:pt x="497" y="663"/>
                    <a:pt x="433" y="853"/>
                  </a:cubicBezTo>
                  <a:cubicBezTo>
                    <a:pt x="448" y="633"/>
                    <a:pt x="472" y="427"/>
                    <a:pt x="507" y="220"/>
                  </a:cubicBezTo>
                  <a:cubicBezTo>
                    <a:pt x="513" y="180"/>
                    <a:pt x="519" y="139"/>
                    <a:pt x="525" y="99"/>
                  </a:cubicBezTo>
                  <a:lnTo>
                    <a:pt x="525" y="99"/>
                  </a:lnTo>
                  <a:cubicBezTo>
                    <a:pt x="451" y="300"/>
                    <a:pt x="389" y="506"/>
                    <a:pt x="342" y="715"/>
                  </a:cubicBezTo>
                  <a:cubicBezTo>
                    <a:pt x="304" y="885"/>
                    <a:pt x="277" y="1057"/>
                    <a:pt x="258" y="1231"/>
                  </a:cubicBezTo>
                  <a:cubicBezTo>
                    <a:pt x="251" y="896"/>
                    <a:pt x="235" y="559"/>
                    <a:pt x="268" y="226"/>
                  </a:cubicBezTo>
                  <a:cubicBezTo>
                    <a:pt x="270" y="209"/>
                    <a:pt x="277" y="169"/>
                    <a:pt x="274" y="169"/>
                  </a:cubicBezTo>
                  <a:lnTo>
                    <a:pt x="274" y="169"/>
                  </a:lnTo>
                  <a:cubicBezTo>
                    <a:pt x="274" y="169"/>
                    <a:pt x="271" y="174"/>
                    <a:pt x="267" y="186"/>
                  </a:cubicBezTo>
                  <a:cubicBezTo>
                    <a:pt x="191" y="387"/>
                    <a:pt x="158" y="601"/>
                    <a:pt x="128" y="813"/>
                  </a:cubicBezTo>
                  <a:cubicBezTo>
                    <a:pt x="0" y="1776"/>
                    <a:pt x="71" y="2773"/>
                    <a:pt x="353" y="3706"/>
                  </a:cubicBezTo>
                  <a:cubicBezTo>
                    <a:pt x="469" y="4068"/>
                    <a:pt x="616" y="4547"/>
                    <a:pt x="927" y="4784"/>
                  </a:cubicBezTo>
                  <a:cubicBezTo>
                    <a:pt x="792" y="4638"/>
                    <a:pt x="725" y="4472"/>
                    <a:pt x="670" y="4299"/>
                  </a:cubicBezTo>
                  <a:cubicBezTo>
                    <a:pt x="615" y="4118"/>
                    <a:pt x="570" y="3935"/>
                    <a:pt x="533" y="3751"/>
                  </a:cubicBezTo>
                  <a:lnTo>
                    <a:pt x="533" y="3751"/>
                  </a:lnTo>
                  <a:cubicBezTo>
                    <a:pt x="607" y="3952"/>
                    <a:pt x="695" y="4145"/>
                    <a:pt x="795" y="4335"/>
                  </a:cubicBezTo>
                  <a:cubicBezTo>
                    <a:pt x="881" y="4492"/>
                    <a:pt x="970" y="4654"/>
                    <a:pt x="1097" y="4784"/>
                  </a:cubicBezTo>
                  <a:cubicBezTo>
                    <a:pt x="993" y="4629"/>
                    <a:pt x="943" y="4472"/>
                    <a:pt x="884" y="4297"/>
                  </a:cubicBezTo>
                  <a:cubicBezTo>
                    <a:pt x="863" y="4234"/>
                    <a:pt x="844" y="4172"/>
                    <a:pt x="826" y="4109"/>
                  </a:cubicBezTo>
                  <a:lnTo>
                    <a:pt x="826" y="4109"/>
                  </a:lnTo>
                  <a:cubicBezTo>
                    <a:pt x="865" y="4186"/>
                    <a:pt x="914" y="4258"/>
                    <a:pt x="968" y="4326"/>
                  </a:cubicBezTo>
                  <a:cubicBezTo>
                    <a:pt x="1121" y="4517"/>
                    <a:pt x="1303" y="4703"/>
                    <a:pt x="1543" y="4775"/>
                  </a:cubicBezTo>
                  <a:cubicBezTo>
                    <a:pt x="1396" y="4670"/>
                    <a:pt x="1305" y="4547"/>
                    <a:pt x="1210" y="4408"/>
                  </a:cubicBezTo>
                  <a:lnTo>
                    <a:pt x="1210" y="4408"/>
                  </a:lnTo>
                  <a:cubicBezTo>
                    <a:pt x="1235" y="4429"/>
                    <a:pt x="1260" y="4450"/>
                    <a:pt x="1287" y="4471"/>
                  </a:cubicBezTo>
                  <a:cubicBezTo>
                    <a:pt x="1395" y="4556"/>
                    <a:pt x="1517" y="4623"/>
                    <a:pt x="1642" y="4680"/>
                  </a:cubicBezTo>
                  <a:cubicBezTo>
                    <a:pt x="1733" y="4718"/>
                    <a:pt x="1828" y="4762"/>
                    <a:pt x="1929" y="4763"/>
                  </a:cubicBezTo>
                  <a:cubicBezTo>
                    <a:pt x="1828" y="4742"/>
                    <a:pt x="1683" y="4630"/>
                    <a:pt x="1635" y="4592"/>
                  </a:cubicBezTo>
                  <a:cubicBezTo>
                    <a:pt x="1436" y="4436"/>
                    <a:pt x="1302" y="4283"/>
                    <a:pt x="1179" y="4103"/>
                  </a:cubicBezTo>
                  <a:lnTo>
                    <a:pt x="1179" y="4103"/>
                  </a:lnTo>
                  <a:cubicBezTo>
                    <a:pt x="1330" y="4260"/>
                    <a:pt x="1503" y="4398"/>
                    <a:pt x="1694" y="4506"/>
                  </a:cubicBezTo>
                  <a:cubicBezTo>
                    <a:pt x="1826" y="4575"/>
                    <a:pt x="1960" y="4646"/>
                    <a:pt x="2106" y="4670"/>
                  </a:cubicBezTo>
                  <a:cubicBezTo>
                    <a:pt x="1959" y="4610"/>
                    <a:pt x="1847" y="4523"/>
                    <a:pt x="1738" y="4432"/>
                  </a:cubicBezTo>
                  <a:cubicBezTo>
                    <a:pt x="1580" y="4295"/>
                    <a:pt x="1471" y="4173"/>
                    <a:pt x="1369" y="4036"/>
                  </a:cubicBezTo>
                  <a:lnTo>
                    <a:pt x="1369" y="4036"/>
                  </a:lnTo>
                  <a:cubicBezTo>
                    <a:pt x="1609" y="4278"/>
                    <a:pt x="1895" y="4471"/>
                    <a:pt x="2219" y="4575"/>
                  </a:cubicBezTo>
                  <a:cubicBezTo>
                    <a:pt x="1877" y="4362"/>
                    <a:pt x="1626" y="4094"/>
                    <a:pt x="1403" y="3790"/>
                  </a:cubicBezTo>
                  <a:lnTo>
                    <a:pt x="1403" y="3790"/>
                  </a:lnTo>
                  <a:cubicBezTo>
                    <a:pt x="1482" y="3879"/>
                    <a:pt x="1568" y="3965"/>
                    <a:pt x="1657" y="4046"/>
                  </a:cubicBezTo>
                  <a:cubicBezTo>
                    <a:pt x="1797" y="4170"/>
                    <a:pt x="1945" y="4293"/>
                    <a:pt x="2113" y="4376"/>
                  </a:cubicBezTo>
                  <a:cubicBezTo>
                    <a:pt x="1939" y="4233"/>
                    <a:pt x="1830" y="4075"/>
                    <a:pt x="1710" y="3912"/>
                  </a:cubicBezTo>
                  <a:cubicBezTo>
                    <a:pt x="1499" y="3638"/>
                    <a:pt x="1290" y="3215"/>
                    <a:pt x="1209" y="3003"/>
                  </a:cubicBezTo>
                  <a:cubicBezTo>
                    <a:pt x="1151" y="2869"/>
                    <a:pt x="1058" y="2636"/>
                    <a:pt x="979" y="2390"/>
                  </a:cubicBezTo>
                  <a:cubicBezTo>
                    <a:pt x="853" y="1844"/>
                    <a:pt x="840" y="1327"/>
                    <a:pt x="953" y="732"/>
                  </a:cubicBezTo>
                  <a:lnTo>
                    <a:pt x="953" y="732"/>
                  </a:lnTo>
                  <a:cubicBezTo>
                    <a:pt x="812" y="1051"/>
                    <a:pt x="726" y="1399"/>
                    <a:pt x="711" y="1747"/>
                  </a:cubicBezTo>
                  <a:cubicBezTo>
                    <a:pt x="708" y="1773"/>
                    <a:pt x="705" y="1802"/>
                    <a:pt x="703" y="1829"/>
                  </a:cubicBezTo>
                  <a:cubicBezTo>
                    <a:pt x="694" y="1617"/>
                    <a:pt x="713" y="1342"/>
                    <a:pt x="726" y="1245"/>
                  </a:cubicBezTo>
                  <a:cubicBezTo>
                    <a:pt x="756" y="933"/>
                    <a:pt x="885" y="497"/>
                    <a:pt x="1054" y="165"/>
                  </a:cubicBezTo>
                  <a:lnTo>
                    <a:pt x="1054" y="165"/>
                  </a:lnTo>
                  <a:cubicBezTo>
                    <a:pt x="857" y="428"/>
                    <a:pt x="704" y="726"/>
                    <a:pt x="601" y="1040"/>
                  </a:cubicBezTo>
                  <a:cubicBezTo>
                    <a:pt x="654" y="664"/>
                    <a:pt x="756" y="304"/>
                    <a:pt x="9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59"/>
            <p:cNvSpPr/>
            <p:nvPr/>
          </p:nvSpPr>
          <p:spPr>
            <a:xfrm>
              <a:off x="6432983" y="2639988"/>
              <a:ext cx="15975" cy="84909"/>
            </a:xfrm>
            <a:custGeom>
              <a:rect b="b" l="l" r="r" t="t"/>
              <a:pathLst>
                <a:path extrusionOk="0" h="2445" w="460">
                  <a:moveTo>
                    <a:pt x="459" y="1"/>
                  </a:moveTo>
                  <a:cubicBezTo>
                    <a:pt x="357" y="241"/>
                    <a:pt x="277" y="488"/>
                    <a:pt x="223" y="740"/>
                  </a:cubicBezTo>
                  <a:cubicBezTo>
                    <a:pt x="241" y="555"/>
                    <a:pt x="256" y="347"/>
                    <a:pt x="276" y="83"/>
                  </a:cubicBezTo>
                  <a:lnTo>
                    <a:pt x="276" y="83"/>
                  </a:lnTo>
                  <a:cubicBezTo>
                    <a:pt x="154" y="387"/>
                    <a:pt x="38" y="697"/>
                    <a:pt x="17" y="1026"/>
                  </a:cubicBezTo>
                  <a:cubicBezTo>
                    <a:pt x="1" y="1241"/>
                    <a:pt x="16" y="1455"/>
                    <a:pt x="51" y="1666"/>
                  </a:cubicBezTo>
                  <a:cubicBezTo>
                    <a:pt x="60" y="1690"/>
                    <a:pt x="69" y="1778"/>
                    <a:pt x="77" y="1778"/>
                  </a:cubicBezTo>
                  <a:cubicBezTo>
                    <a:pt x="79" y="1778"/>
                    <a:pt x="81" y="1769"/>
                    <a:pt x="83" y="1747"/>
                  </a:cubicBezTo>
                  <a:cubicBezTo>
                    <a:pt x="106" y="1614"/>
                    <a:pt x="126" y="1496"/>
                    <a:pt x="143" y="1384"/>
                  </a:cubicBezTo>
                  <a:lnTo>
                    <a:pt x="143" y="1384"/>
                  </a:lnTo>
                  <a:cubicBezTo>
                    <a:pt x="135" y="1701"/>
                    <a:pt x="169" y="2019"/>
                    <a:pt x="259" y="2331"/>
                  </a:cubicBezTo>
                  <a:cubicBezTo>
                    <a:pt x="270" y="2369"/>
                    <a:pt x="280" y="2407"/>
                    <a:pt x="290" y="2445"/>
                  </a:cubicBezTo>
                  <a:cubicBezTo>
                    <a:pt x="292" y="2367"/>
                    <a:pt x="296" y="2289"/>
                    <a:pt x="301" y="2212"/>
                  </a:cubicBezTo>
                  <a:cubicBezTo>
                    <a:pt x="341" y="1474"/>
                    <a:pt x="358" y="730"/>
                    <a:pt x="4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59"/>
            <p:cNvSpPr/>
            <p:nvPr/>
          </p:nvSpPr>
          <p:spPr>
            <a:xfrm>
              <a:off x="6429163" y="2648010"/>
              <a:ext cx="7640" cy="36047"/>
            </a:xfrm>
            <a:custGeom>
              <a:rect b="b" l="l" r="r" t="t"/>
              <a:pathLst>
                <a:path extrusionOk="0" h="1038" w="220">
                  <a:moveTo>
                    <a:pt x="220" y="0"/>
                  </a:moveTo>
                  <a:lnTo>
                    <a:pt x="220" y="0"/>
                  </a:lnTo>
                  <a:cubicBezTo>
                    <a:pt x="138" y="147"/>
                    <a:pt x="70" y="304"/>
                    <a:pt x="35" y="469"/>
                  </a:cubicBezTo>
                  <a:cubicBezTo>
                    <a:pt x="1" y="640"/>
                    <a:pt x="4" y="816"/>
                    <a:pt x="25" y="987"/>
                  </a:cubicBezTo>
                  <a:lnTo>
                    <a:pt x="34" y="1037"/>
                  </a:lnTo>
                  <a:cubicBezTo>
                    <a:pt x="46" y="984"/>
                    <a:pt x="62" y="930"/>
                    <a:pt x="77" y="877"/>
                  </a:cubicBezTo>
                  <a:cubicBezTo>
                    <a:pt x="165" y="537"/>
                    <a:pt x="189" y="333"/>
                    <a:pt x="2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59"/>
            <p:cNvSpPr/>
            <p:nvPr/>
          </p:nvSpPr>
          <p:spPr>
            <a:xfrm>
              <a:off x="6426072" y="2654018"/>
              <a:ext cx="4653" cy="18406"/>
            </a:xfrm>
            <a:custGeom>
              <a:rect b="b" l="l" r="r" t="t"/>
              <a:pathLst>
                <a:path extrusionOk="0" h="530" w="134">
                  <a:moveTo>
                    <a:pt x="134" y="0"/>
                  </a:moveTo>
                  <a:cubicBezTo>
                    <a:pt x="36" y="138"/>
                    <a:pt x="0" y="312"/>
                    <a:pt x="2" y="478"/>
                  </a:cubicBezTo>
                  <a:cubicBezTo>
                    <a:pt x="2" y="495"/>
                    <a:pt x="4" y="513"/>
                    <a:pt x="4" y="530"/>
                  </a:cubicBezTo>
                  <a:cubicBezTo>
                    <a:pt x="38" y="445"/>
                    <a:pt x="73" y="359"/>
                    <a:pt x="93" y="268"/>
                  </a:cubicBezTo>
                  <a:cubicBezTo>
                    <a:pt x="114" y="167"/>
                    <a:pt x="117" y="93"/>
                    <a:pt x="1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59"/>
            <p:cNvSpPr/>
            <p:nvPr/>
          </p:nvSpPr>
          <p:spPr>
            <a:xfrm>
              <a:off x="6422530" y="2658046"/>
              <a:ext cx="1007" cy="4133"/>
            </a:xfrm>
            <a:custGeom>
              <a:rect b="b" l="l" r="r" t="t"/>
              <a:pathLst>
                <a:path extrusionOk="0" h="119" w="29">
                  <a:moveTo>
                    <a:pt x="27" y="1"/>
                  </a:moveTo>
                  <a:lnTo>
                    <a:pt x="27" y="1"/>
                  </a:lnTo>
                  <a:cubicBezTo>
                    <a:pt x="9" y="37"/>
                    <a:pt x="0" y="78"/>
                    <a:pt x="3" y="118"/>
                  </a:cubicBezTo>
                  <a:cubicBezTo>
                    <a:pt x="20" y="80"/>
                    <a:pt x="29" y="41"/>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59"/>
            <p:cNvSpPr/>
            <p:nvPr/>
          </p:nvSpPr>
          <p:spPr>
            <a:xfrm>
              <a:off x="6444651" y="2729897"/>
              <a:ext cx="22747" cy="65670"/>
            </a:xfrm>
            <a:custGeom>
              <a:rect b="b" l="l" r="r" t="t"/>
              <a:pathLst>
                <a:path extrusionOk="0" h="1891" w="655">
                  <a:moveTo>
                    <a:pt x="18" y="1"/>
                  </a:moveTo>
                  <a:lnTo>
                    <a:pt x="18" y="1"/>
                  </a:lnTo>
                  <a:cubicBezTo>
                    <a:pt x="1" y="230"/>
                    <a:pt x="39" y="460"/>
                    <a:pt x="83" y="686"/>
                  </a:cubicBezTo>
                  <a:cubicBezTo>
                    <a:pt x="157" y="1099"/>
                    <a:pt x="331" y="1490"/>
                    <a:pt x="597" y="1816"/>
                  </a:cubicBezTo>
                  <a:lnTo>
                    <a:pt x="654" y="1890"/>
                  </a:lnTo>
                  <a:cubicBezTo>
                    <a:pt x="639" y="1846"/>
                    <a:pt x="624" y="1801"/>
                    <a:pt x="607" y="1758"/>
                  </a:cubicBezTo>
                  <a:cubicBezTo>
                    <a:pt x="505" y="1484"/>
                    <a:pt x="412" y="1206"/>
                    <a:pt x="315" y="930"/>
                  </a:cubicBezTo>
                  <a:cubicBezTo>
                    <a:pt x="202" y="625"/>
                    <a:pt x="79" y="321"/>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59"/>
            <p:cNvSpPr/>
            <p:nvPr/>
          </p:nvSpPr>
          <p:spPr>
            <a:xfrm>
              <a:off x="6449513" y="2767299"/>
              <a:ext cx="13474" cy="29102"/>
            </a:xfrm>
            <a:custGeom>
              <a:rect b="b" l="l" r="r" t="t"/>
              <a:pathLst>
                <a:path extrusionOk="0" h="838" w="388">
                  <a:moveTo>
                    <a:pt x="1" y="1"/>
                  </a:moveTo>
                  <a:lnTo>
                    <a:pt x="1" y="1"/>
                  </a:lnTo>
                  <a:cubicBezTo>
                    <a:pt x="52" y="310"/>
                    <a:pt x="200" y="590"/>
                    <a:pt x="388" y="837"/>
                  </a:cubicBezTo>
                  <a:cubicBezTo>
                    <a:pt x="315" y="536"/>
                    <a:pt x="155" y="26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59"/>
            <p:cNvSpPr/>
            <p:nvPr/>
          </p:nvSpPr>
          <p:spPr>
            <a:xfrm>
              <a:off x="6450381" y="2779870"/>
              <a:ext cx="5730" cy="12849"/>
            </a:xfrm>
            <a:custGeom>
              <a:rect b="b" l="l" r="r" t="t"/>
              <a:pathLst>
                <a:path extrusionOk="0" h="370" w="165">
                  <a:moveTo>
                    <a:pt x="0" y="0"/>
                  </a:moveTo>
                  <a:cubicBezTo>
                    <a:pt x="20" y="130"/>
                    <a:pt x="71" y="254"/>
                    <a:pt x="152" y="359"/>
                  </a:cubicBezTo>
                  <a:cubicBezTo>
                    <a:pt x="157" y="367"/>
                    <a:pt x="160" y="370"/>
                    <a:pt x="161" y="370"/>
                  </a:cubicBezTo>
                  <a:cubicBezTo>
                    <a:pt x="165" y="370"/>
                    <a:pt x="155" y="342"/>
                    <a:pt x="154" y="330"/>
                  </a:cubicBezTo>
                  <a:cubicBezTo>
                    <a:pt x="126" y="210"/>
                    <a:pt x="66" y="103"/>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59"/>
            <p:cNvSpPr/>
            <p:nvPr/>
          </p:nvSpPr>
          <p:spPr>
            <a:xfrm>
              <a:off x="6478337" y="2653011"/>
              <a:ext cx="32505" cy="114740"/>
            </a:xfrm>
            <a:custGeom>
              <a:rect b="b" l="l" r="r" t="t"/>
              <a:pathLst>
                <a:path extrusionOk="0" h="3304" w="936">
                  <a:moveTo>
                    <a:pt x="1" y="1"/>
                  </a:moveTo>
                  <a:lnTo>
                    <a:pt x="1" y="1"/>
                  </a:lnTo>
                  <a:cubicBezTo>
                    <a:pt x="147" y="210"/>
                    <a:pt x="230" y="431"/>
                    <a:pt x="299" y="666"/>
                  </a:cubicBezTo>
                  <a:cubicBezTo>
                    <a:pt x="227" y="497"/>
                    <a:pt x="139" y="337"/>
                    <a:pt x="26" y="191"/>
                  </a:cubicBezTo>
                  <a:lnTo>
                    <a:pt x="26" y="191"/>
                  </a:lnTo>
                  <a:cubicBezTo>
                    <a:pt x="185" y="537"/>
                    <a:pt x="266" y="920"/>
                    <a:pt x="338" y="1296"/>
                  </a:cubicBezTo>
                  <a:cubicBezTo>
                    <a:pt x="440" y="1758"/>
                    <a:pt x="518" y="2225"/>
                    <a:pt x="586" y="2694"/>
                  </a:cubicBezTo>
                  <a:cubicBezTo>
                    <a:pt x="596" y="2756"/>
                    <a:pt x="603" y="2818"/>
                    <a:pt x="611" y="2882"/>
                  </a:cubicBezTo>
                  <a:cubicBezTo>
                    <a:pt x="619" y="2818"/>
                    <a:pt x="624" y="2753"/>
                    <a:pt x="627" y="2689"/>
                  </a:cubicBezTo>
                  <a:cubicBezTo>
                    <a:pt x="633" y="2529"/>
                    <a:pt x="634" y="2367"/>
                    <a:pt x="628" y="2206"/>
                  </a:cubicBezTo>
                  <a:lnTo>
                    <a:pt x="628" y="2206"/>
                  </a:lnTo>
                  <a:cubicBezTo>
                    <a:pt x="655" y="2390"/>
                    <a:pt x="673" y="2556"/>
                    <a:pt x="685" y="2776"/>
                  </a:cubicBezTo>
                  <a:cubicBezTo>
                    <a:pt x="693" y="2905"/>
                    <a:pt x="700" y="3034"/>
                    <a:pt x="703" y="3163"/>
                  </a:cubicBezTo>
                  <a:cubicBezTo>
                    <a:pt x="726" y="3078"/>
                    <a:pt x="741" y="2990"/>
                    <a:pt x="754" y="2903"/>
                  </a:cubicBezTo>
                  <a:cubicBezTo>
                    <a:pt x="761" y="2858"/>
                    <a:pt x="767" y="2814"/>
                    <a:pt x="772" y="2771"/>
                  </a:cubicBezTo>
                  <a:cubicBezTo>
                    <a:pt x="778" y="2948"/>
                    <a:pt x="781" y="3126"/>
                    <a:pt x="775" y="3303"/>
                  </a:cubicBezTo>
                  <a:cubicBezTo>
                    <a:pt x="911" y="2867"/>
                    <a:pt x="936" y="2479"/>
                    <a:pt x="885" y="2083"/>
                  </a:cubicBezTo>
                  <a:cubicBezTo>
                    <a:pt x="884" y="1659"/>
                    <a:pt x="806" y="1232"/>
                    <a:pt x="603" y="856"/>
                  </a:cubicBezTo>
                  <a:lnTo>
                    <a:pt x="603" y="856"/>
                  </a:lnTo>
                  <a:cubicBezTo>
                    <a:pt x="657" y="1049"/>
                    <a:pt x="685" y="1209"/>
                    <a:pt x="706" y="1373"/>
                  </a:cubicBezTo>
                  <a:cubicBezTo>
                    <a:pt x="708" y="1383"/>
                    <a:pt x="708" y="1392"/>
                    <a:pt x="708" y="1400"/>
                  </a:cubicBezTo>
                  <a:cubicBezTo>
                    <a:pt x="708" y="1428"/>
                    <a:pt x="709" y="1456"/>
                    <a:pt x="709" y="1484"/>
                  </a:cubicBezTo>
                  <a:cubicBezTo>
                    <a:pt x="664" y="1260"/>
                    <a:pt x="596" y="1042"/>
                    <a:pt x="510" y="831"/>
                  </a:cubicBezTo>
                  <a:cubicBezTo>
                    <a:pt x="397" y="524"/>
                    <a:pt x="250" y="22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59"/>
            <p:cNvSpPr/>
            <p:nvPr/>
          </p:nvSpPr>
          <p:spPr>
            <a:xfrm>
              <a:off x="6509591" y="2707568"/>
              <a:ext cx="9307" cy="67788"/>
            </a:xfrm>
            <a:custGeom>
              <a:rect b="b" l="l" r="r" t="t"/>
              <a:pathLst>
                <a:path extrusionOk="0" h="1952" w="268">
                  <a:moveTo>
                    <a:pt x="1" y="0"/>
                  </a:moveTo>
                  <a:lnTo>
                    <a:pt x="1" y="0"/>
                  </a:lnTo>
                  <a:cubicBezTo>
                    <a:pt x="14" y="214"/>
                    <a:pt x="16" y="431"/>
                    <a:pt x="17" y="647"/>
                  </a:cubicBezTo>
                  <a:cubicBezTo>
                    <a:pt x="11" y="1028"/>
                    <a:pt x="9" y="1409"/>
                    <a:pt x="5" y="1793"/>
                  </a:cubicBezTo>
                  <a:cubicBezTo>
                    <a:pt x="36" y="1713"/>
                    <a:pt x="61" y="1632"/>
                    <a:pt x="82" y="1548"/>
                  </a:cubicBezTo>
                  <a:lnTo>
                    <a:pt x="82" y="1548"/>
                  </a:lnTo>
                  <a:cubicBezTo>
                    <a:pt x="74" y="1676"/>
                    <a:pt x="77" y="1804"/>
                    <a:pt x="95" y="1933"/>
                  </a:cubicBezTo>
                  <a:cubicBezTo>
                    <a:pt x="124" y="1835"/>
                    <a:pt x="154" y="1737"/>
                    <a:pt x="177" y="1639"/>
                  </a:cubicBezTo>
                  <a:lnTo>
                    <a:pt x="177" y="1639"/>
                  </a:lnTo>
                  <a:cubicBezTo>
                    <a:pt x="174" y="1743"/>
                    <a:pt x="176" y="1847"/>
                    <a:pt x="182" y="1952"/>
                  </a:cubicBezTo>
                  <a:cubicBezTo>
                    <a:pt x="267" y="1735"/>
                    <a:pt x="244" y="1496"/>
                    <a:pt x="211" y="1272"/>
                  </a:cubicBezTo>
                  <a:cubicBezTo>
                    <a:pt x="206" y="1169"/>
                    <a:pt x="191" y="1067"/>
                    <a:pt x="180" y="965"/>
                  </a:cubicBezTo>
                  <a:lnTo>
                    <a:pt x="145" y="1119"/>
                  </a:lnTo>
                  <a:lnTo>
                    <a:pt x="145" y="1110"/>
                  </a:lnTo>
                  <a:cubicBezTo>
                    <a:pt x="145" y="1045"/>
                    <a:pt x="140" y="979"/>
                    <a:pt x="134" y="914"/>
                  </a:cubicBezTo>
                  <a:cubicBezTo>
                    <a:pt x="136" y="873"/>
                    <a:pt x="139" y="833"/>
                    <a:pt x="139" y="794"/>
                  </a:cubicBezTo>
                  <a:cubicBezTo>
                    <a:pt x="137" y="525"/>
                    <a:pt x="83" y="255"/>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59"/>
            <p:cNvSpPr/>
            <p:nvPr/>
          </p:nvSpPr>
          <p:spPr>
            <a:xfrm>
              <a:off x="6482782" y="2651830"/>
              <a:ext cx="15523" cy="26671"/>
            </a:xfrm>
            <a:custGeom>
              <a:rect b="b" l="l" r="r" t="t"/>
              <a:pathLst>
                <a:path extrusionOk="0" h="768" w="447">
                  <a:moveTo>
                    <a:pt x="0" y="1"/>
                  </a:moveTo>
                  <a:lnTo>
                    <a:pt x="0" y="1"/>
                  </a:lnTo>
                  <a:cubicBezTo>
                    <a:pt x="78" y="114"/>
                    <a:pt x="137" y="237"/>
                    <a:pt x="200" y="359"/>
                  </a:cubicBezTo>
                  <a:cubicBezTo>
                    <a:pt x="276" y="499"/>
                    <a:pt x="362" y="633"/>
                    <a:pt x="446" y="768"/>
                  </a:cubicBezTo>
                  <a:cubicBezTo>
                    <a:pt x="375" y="477"/>
                    <a:pt x="252" y="18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59"/>
            <p:cNvSpPr/>
            <p:nvPr/>
          </p:nvSpPr>
          <p:spPr>
            <a:xfrm>
              <a:off x="6485039" y="2648357"/>
              <a:ext cx="12537" cy="21566"/>
            </a:xfrm>
            <a:custGeom>
              <a:rect b="b" l="l" r="r" t="t"/>
              <a:pathLst>
                <a:path extrusionOk="0" h="621" w="361">
                  <a:moveTo>
                    <a:pt x="0" y="1"/>
                  </a:moveTo>
                  <a:lnTo>
                    <a:pt x="0" y="1"/>
                  </a:lnTo>
                  <a:cubicBezTo>
                    <a:pt x="58" y="95"/>
                    <a:pt x="109" y="196"/>
                    <a:pt x="162" y="295"/>
                  </a:cubicBezTo>
                  <a:cubicBezTo>
                    <a:pt x="224" y="405"/>
                    <a:pt x="297" y="510"/>
                    <a:pt x="361" y="621"/>
                  </a:cubicBezTo>
                  <a:cubicBezTo>
                    <a:pt x="299" y="387"/>
                    <a:pt x="206" y="145"/>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59"/>
            <p:cNvSpPr/>
            <p:nvPr/>
          </p:nvSpPr>
          <p:spPr>
            <a:xfrm>
              <a:off x="6403569" y="2975109"/>
              <a:ext cx="20246" cy="7953"/>
            </a:xfrm>
            <a:custGeom>
              <a:rect b="b" l="l" r="r" t="t"/>
              <a:pathLst>
                <a:path extrusionOk="0" h="229" w="583">
                  <a:moveTo>
                    <a:pt x="567" y="0"/>
                  </a:moveTo>
                  <a:cubicBezTo>
                    <a:pt x="360" y="8"/>
                    <a:pt x="144" y="74"/>
                    <a:pt x="0" y="229"/>
                  </a:cubicBezTo>
                  <a:cubicBezTo>
                    <a:pt x="158" y="170"/>
                    <a:pt x="320" y="133"/>
                    <a:pt x="468" y="57"/>
                  </a:cubicBezTo>
                  <a:cubicBezTo>
                    <a:pt x="506" y="38"/>
                    <a:pt x="544" y="17"/>
                    <a:pt x="5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59"/>
            <p:cNvSpPr/>
            <p:nvPr/>
          </p:nvSpPr>
          <p:spPr>
            <a:xfrm>
              <a:off x="6405201" y="2972643"/>
              <a:ext cx="10696" cy="3924"/>
            </a:xfrm>
            <a:custGeom>
              <a:rect b="b" l="l" r="r" t="t"/>
              <a:pathLst>
                <a:path extrusionOk="0" h="113" w="308">
                  <a:moveTo>
                    <a:pt x="308" y="0"/>
                  </a:moveTo>
                  <a:lnTo>
                    <a:pt x="308" y="0"/>
                  </a:lnTo>
                  <a:cubicBezTo>
                    <a:pt x="195" y="8"/>
                    <a:pt x="92" y="50"/>
                    <a:pt x="1" y="112"/>
                  </a:cubicBezTo>
                  <a:cubicBezTo>
                    <a:pt x="111" y="101"/>
                    <a:pt x="215" y="57"/>
                    <a:pt x="3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59"/>
            <p:cNvSpPr/>
            <p:nvPr/>
          </p:nvSpPr>
          <p:spPr>
            <a:xfrm>
              <a:off x="6408951" y="2969969"/>
              <a:ext cx="1424" cy="1111"/>
            </a:xfrm>
            <a:custGeom>
              <a:rect b="b" l="l" r="r" t="t"/>
              <a:pathLst>
                <a:path extrusionOk="0" h="32" w="41">
                  <a:moveTo>
                    <a:pt x="41" y="0"/>
                  </a:moveTo>
                  <a:lnTo>
                    <a:pt x="41" y="0"/>
                  </a:lnTo>
                  <a:cubicBezTo>
                    <a:pt x="24" y="6"/>
                    <a:pt x="10" y="19"/>
                    <a:pt x="1" y="32"/>
                  </a:cubicBezTo>
                  <a:cubicBezTo>
                    <a:pt x="16" y="25"/>
                    <a:pt x="30" y="13"/>
                    <a:pt x="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59"/>
            <p:cNvSpPr/>
            <p:nvPr/>
          </p:nvSpPr>
          <p:spPr>
            <a:xfrm>
              <a:off x="6316438" y="2987298"/>
              <a:ext cx="143563" cy="92479"/>
            </a:xfrm>
            <a:custGeom>
              <a:rect b="b" l="l" r="r" t="t"/>
              <a:pathLst>
                <a:path extrusionOk="0" h="2663" w="4134">
                  <a:moveTo>
                    <a:pt x="3354" y="0"/>
                  </a:moveTo>
                  <a:cubicBezTo>
                    <a:pt x="2865" y="0"/>
                    <a:pt x="2367" y="186"/>
                    <a:pt x="1991" y="486"/>
                  </a:cubicBezTo>
                  <a:cubicBezTo>
                    <a:pt x="2199" y="390"/>
                    <a:pt x="2426" y="330"/>
                    <a:pt x="2652" y="282"/>
                  </a:cubicBezTo>
                  <a:lnTo>
                    <a:pt x="2652" y="282"/>
                  </a:lnTo>
                  <a:cubicBezTo>
                    <a:pt x="2280" y="406"/>
                    <a:pt x="1897" y="621"/>
                    <a:pt x="1553" y="920"/>
                  </a:cubicBezTo>
                  <a:cubicBezTo>
                    <a:pt x="1876" y="737"/>
                    <a:pt x="2230" y="628"/>
                    <a:pt x="2602" y="550"/>
                  </a:cubicBezTo>
                  <a:lnTo>
                    <a:pt x="2602" y="550"/>
                  </a:lnTo>
                  <a:cubicBezTo>
                    <a:pt x="2593" y="552"/>
                    <a:pt x="2583" y="556"/>
                    <a:pt x="2573" y="558"/>
                  </a:cubicBezTo>
                  <a:cubicBezTo>
                    <a:pt x="2287" y="639"/>
                    <a:pt x="2005" y="747"/>
                    <a:pt x="1747" y="901"/>
                  </a:cubicBezTo>
                  <a:cubicBezTo>
                    <a:pt x="1504" y="1049"/>
                    <a:pt x="1273" y="1222"/>
                    <a:pt x="1067" y="1419"/>
                  </a:cubicBezTo>
                  <a:cubicBezTo>
                    <a:pt x="1260" y="1294"/>
                    <a:pt x="1461" y="1190"/>
                    <a:pt x="1656" y="1102"/>
                  </a:cubicBezTo>
                  <a:lnTo>
                    <a:pt x="1656" y="1102"/>
                  </a:lnTo>
                  <a:cubicBezTo>
                    <a:pt x="1263" y="1320"/>
                    <a:pt x="897" y="1603"/>
                    <a:pt x="536" y="1969"/>
                  </a:cubicBezTo>
                  <a:cubicBezTo>
                    <a:pt x="357" y="2160"/>
                    <a:pt x="189" y="2365"/>
                    <a:pt x="47" y="2585"/>
                  </a:cubicBezTo>
                  <a:lnTo>
                    <a:pt x="1" y="2663"/>
                  </a:lnTo>
                  <a:lnTo>
                    <a:pt x="53" y="2610"/>
                  </a:lnTo>
                  <a:cubicBezTo>
                    <a:pt x="393" y="2288"/>
                    <a:pt x="703" y="2037"/>
                    <a:pt x="994" y="1823"/>
                  </a:cubicBezTo>
                  <a:cubicBezTo>
                    <a:pt x="1731" y="1299"/>
                    <a:pt x="2397" y="922"/>
                    <a:pt x="3192" y="717"/>
                  </a:cubicBezTo>
                  <a:cubicBezTo>
                    <a:pt x="3411" y="671"/>
                    <a:pt x="3614" y="626"/>
                    <a:pt x="3828" y="626"/>
                  </a:cubicBezTo>
                  <a:cubicBezTo>
                    <a:pt x="3908" y="626"/>
                    <a:pt x="3990" y="632"/>
                    <a:pt x="4075" y="647"/>
                  </a:cubicBezTo>
                  <a:cubicBezTo>
                    <a:pt x="3908" y="588"/>
                    <a:pt x="3736" y="567"/>
                    <a:pt x="3565" y="567"/>
                  </a:cubicBezTo>
                  <a:cubicBezTo>
                    <a:pt x="3445" y="567"/>
                    <a:pt x="3325" y="578"/>
                    <a:pt x="3207" y="593"/>
                  </a:cubicBezTo>
                  <a:cubicBezTo>
                    <a:pt x="3385" y="541"/>
                    <a:pt x="3565" y="498"/>
                    <a:pt x="3749" y="472"/>
                  </a:cubicBezTo>
                  <a:cubicBezTo>
                    <a:pt x="3853" y="457"/>
                    <a:pt x="3959" y="442"/>
                    <a:pt x="4063" y="428"/>
                  </a:cubicBezTo>
                  <a:cubicBezTo>
                    <a:pt x="4013" y="419"/>
                    <a:pt x="3961" y="411"/>
                    <a:pt x="3911" y="405"/>
                  </a:cubicBezTo>
                  <a:cubicBezTo>
                    <a:pt x="3805" y="388"/>
                    <a:pt x="3699" y="381"/>
                    <a:pt x="3594" y="381"/>
                  </a:cubicBezTo>
                  <a:cubicBezTo>
                    <a:pt x="3499" y="381"/>
                    <a:pt x="3406" y="387"/>
                    <a:pt x="3313" y="397"/>
                  </a:cubicBezTo>
                  <a:cubicBezTo>
                    <a:pt x="3453" y="360"/>
                    <a:pt x="3594" y="321"/>
                    <a:pt x="3734" y="287"/>
                  </a:cubicBezTo>
                  <a:cubicBezTo>
                    <a:pt x="3866" y="256"/>
                    <a:pt x="3999" y="230"/>
                    <a:pt x="4133" y="204"/>
                  </a:cubicBezTo>
                  <a:cubicBezTo>
                    <a:pt x="4096" y="197"/>
                    <a:pt x="4059" y="191"/>
                    <a:pt x="4023" y="186"/>
                  </a:cubicBezTo>
                  <a:cubicBezTo>
                    <a:pt x="3874" y="162"/>
                    <a:pt x="3724" y="151"/>
                    <a:pt x="3573" y="151"/>
                  </a:cubicBezTo>
                  <a:cubicBezTo>
                    <a:pt x="3412" y="151"/>
                    <a:pt x="3250" y="163"/>
                    <a:pt x="3090" y="187"/>
                  </a:cubicBezTo>
                  <a:cubicBezTo>
                    <a:pt x="3256" y="148"/>
                    <a:pt x="3422" y="108"/>
                    <a:pt x="3592" y="79"/>
                  </a:cubicBezTo>
                  <a:cubicBezTo>
                    <a:pt x="3657" y="67"/>
                    <a:pt x="3719" y="56"/>
                    <a:pt x="3783" y="46"/>
                  </a:cubicBezTo>
                  <a:cubicBezTo>
                    <a:pt x="3740" y="38"/>
                    <a:pt x="3695" y="31"/>
                    <a:pt x="3651" y="24"/>
                  </a:cubicBezTo>
                  <a:cubicBezTo>
                    <a:pt x="3553" y="8"/>
                    <a:pt x="3454" y="0"/>
                    <a:pt x="33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59"/>
            <p:cNvSpPr/>
            <p:nvPr/>
          </p:nvSpPr>
          <p:spPr>
            <a:xfrm>
              <a:off x="6311437" y="3045779"/>
              <a:ext cx="28789" cy="37922"/>
            </a:xfrm>
            <a:custGeom>
              <a:rect b="b" l="l" r="r" t="t"/>
              <a:pathLst>
                <a:path extrusionOk="0" h="1092" w="829">
                  <a:moveTo>
                    <a:pt x="828" y="0"/>
                  </a:moveTo>
                  <a:cubicBezTo>
                    <a:pt x="667" y="114"/>
                    <a:pt x="508" y="232"/>
                    <a:pt x="381" y="382"/>
                  </a:cubicBezTo>
                  <a:cubicBezTo>
                    <a:pt x="340" y="432"/>
                    <a:pt x="303" y="481"/>
                    <a:pt x="268" y="536"/>
                  </a:cubicBezTo>
                  <a:cubicBezTo>
                    <a:pt x="296" y="480"/>
                    <a:pt x="324" y="424"/>
                    <a:pt x="350" y="366"/>
                  </a:cubicBezTo>
                  <a:lnTo>
                    <a:pt x="350" y="366"/>
                  </a:lnTo>
                  <a:cubicBezTo>
                    <a:pt x="161" y="515"/>
                    <a:pt x="37" y="731"/>
                    <a:pt x="0" y="968"/>
                  </a:cubicBezTo>
                  <a:cubicBezTo>
                    <a:pt x="53" y="900"/>
                    <a:pt x="102" y="829"/>
                    <a:pt x="146" y="756"/>
                  </a:cubicBezTo>
                  <a:lnTo>
                    <a:pt x="146" y="756"/>
                  </a:lnTo>
                  <a:cubicBezTo>
                    <a:pt x="93" y="865"/>
                    <a:pt x="49" y="979"/>
                    <a:pt x="13" y="1092"/>
                  </a:cubicBezTo>
                  <a:cubicBezTo>
                    <a:pt x="129" y="920"/>
                    <a:pt x="252" y="779"/>
                    <a:pt x="342" y="658"/>
                  </a:cubicBezTo>
                  <a:cubicBezTo>
                    <a:pt x="506" y="453"/>
                    <a:pt x="653" y="237"/>
                    <a:pt x="809" y="26"/>
                  </a:cubicBezTo>
                  <a:cubicBezTo>
                    <a:pt x="815" y="17"/>
                    <a:pt x="821" y="9"/>
                    <a:pt x="8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59"/>
            <p:cNvSpPr/>
            <p:nvPr/>
          </p:nvSpPr>
          <p:spPr>
            <a:xfrm>
              <a:off x="6308902" y="3064740"/>
              <a:ext cx="6911" cy="11043"/>
            </a:xfrm>
            <a:custGeom>
              <a:rect b="b" l="l" r="r" t="t"/>
              <a:pathLst>
                <a:path extrusionOk="0" h="318" w="199">
                  <a:moveTo>
                    <a:pt x="198" y="0"/>
                  </a:moveTo>
                  <a:cubicBezTo>
                    <a:pt x="103" y="86"/>
                    <a:pt x="44" y="200"/>
                    <a:pt x="0" y="317"/>
                  </a:cubicBezTo>
                  <a:cubicBezTo>
                    <a:pt x="95" y="233"/>
                    <a:pt x="156" y="119"/>
                    <a:pt x="1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59"/>
            <p:cNvSpPr/>
            <p:nvPr/>
          </p:nvSpPr>
          <p:spPr>
            <a:xfrm>
              <a:off x="6306992" y="3070054"/>
              <a:ext cx="1146" cy="2049"/>
            </a:xfrm>
            <a:custGeom>
              <a:rect b="b" l="l" r="r" t="t"/>
              <a:pathLst>
                <a:path extrusionOk="0" h="59" w="33">
                  <a:moveTo>
                    <a:pt x="33" y="1"/>
                  </a:moveTo>
                  <a:lnTo>
                    <a:pt x="33" y="1"/>
                  </a:lnTo>
                  <a:cubicBezTo>
                    <a:pt x="17" y="17"/>
                    <a:pt x="6" y="37"/>
                    <a:pt x="1" y="58"/>
                  </a:cubicBezTo>
                  <a:cubicBezTo>
                    <a:pt x="16" y="43"/>
                    <a:pt x="27" y="23"/>
                    <a:pt x="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59"/>
            <p:cNvSpPr/>
            <p:nvPr/>
          </p:nvSpPr>
          <p:spPr>
            <a:xfrm>
              <a:off x="6394644" y="2979693"/>
              <a:ext cx="43826" cy="14724"/>
            </a:xfrm>
            <a:custGeom>
              <a:rect b="b" l="l" r="r" t="t"/>
              <a:pathLst>
                <a:path extrusionOk="0" h="424" w="1262">
                  <a:moveTo>
                    <a:pt x="906" y="1"/>
                  </a:moveTo>
                  <a:cubicBezTo>
                    <a:pt x="793" y="1"/>
                    <a:pt x="681" y="12"/>
                    <a:pt x="571" y="40"/>
                  </a:cubicBezTo>
                  <a:cubicBezTo>
                    <a:pt x="435" y="81"/>
                    <a:pt x="307" y="152"/>
                    <a:pt x="193" y="239"/>
                  </a:cubicBezTo>
                  <a:cubicBezTo>
                    <a:pt x="261" y="224"/>
                    <a:pt x="329" y="209"/>
                    <a:pt x="397" y="194"/>
                  </a:cubicBezTo>
                  <a:lnTo>
                    <a:pt x="397" y="194"/>
                  </a:lnTo>
                  <a:cubicBezTo>
                    <a:pt x="256" y="251"/>
                    <a:pt x="123" y="332"/>
                    <a:pt x="1" y="423"/>
                  </a:cubicBezTo>
                  <a:cubicBezTo>
                    <a:pt x="397" y="274"/>
                    <a:pt x="824" y="238"/>
                    <a:pt x="1225" y="111"/>
                  </a:cubicBezTo>
                  <a:cubicBezTo>
                    <a:pt x="1255" y="104"/>
                    <a:pt x="1261" y="105"/>
                    <a:pt x="1224" y="101"/>
                  </a:cubicBezTo>
                  <a:cubicBezTo>
                    <a:pt x="1140" y="92"/>
                    <a:pt x="1055" y="86"/>
                    <a:pt x="970" y="86"/>
                  </a:cubicBezTo>
                  <a:cubicBezTo>
                    <a:pt x="898" y="86"/>
                    <a:pt x="827" y="90"/>
                    <a:pt x="756" y="99"/>
                  </a:cubicBezTo>
                  <a:cubicBezTo>
                    <a:pt x="799" y="85"/>
                    <a:pt x="843" y="70"/>
                    <a:pt x="886" y="54"/>
                  </a:cubicBezTo>
                  <a:cubicBezTo>
                    <a:pt x="931" y="37"/>
                    <a:pt x="974" y="20"/>
                    <a:pt x="1019" y="4"/>
                  </a:cubicBezTo>
                  <a:cubicBezTo>
                    <a:pt x="1013" y="4"/>
                    <a:pt x="1005" y="4"/>
                    <a:pt x="999" y="3"/>
                  </a:cubicBezTo>
                  <a:cubicBezTo>
                    <a:pt x="968" y="2"/>
                    <a:pt x="937" y="1"/>
                    <a:pt x="9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59"/>
            <p:cNvSpPr/>
            <p:nvPr/>
          </p:nvSpPr>
          <p:spPr>
            <a:xfrm>
              <a:off x="6318764" y="3012128"/>
              <a:ext cx="134152" cy="96126"/>
            </a:xfrm>
            <a:custGeom>
              <a:rect b="b" l="l" r="r" t="t"/>
              <a:pathLst>
                <a:path extrusionOk="0" h="2768" w="3863">
                  <a:moveTo>
                    <a:pt x="3862" y="0"/>
                  </a:moveTo>
                  <a:lnTo>
                    <a:pt x="3862" y="0"/>
                  </a:lnTo>
                  <a:cubicBezTo>
                    <a:pt x="3744" y="211"/>
                    <a:pt x="3605" y="416"/>
                    <a:pt x="3458" y="587"/>
                  </a:cubicBezTo>
                  <a:cubicBezTo>
                    <a:pt x="3273" y="789"/>
                    <a:pt x="3087" y="941"/>
                    <a:pt x="2908" y="1067"/>
                  </a:cubicBezTo>
                  <a:cubicBezTo>
                    <a:pt x="2891" y="1078"/>
                    <a:pt x="2874" y="1091"/>
                    <a:pt x="2856" y="1102"/>
                  </a:cubicBezTo>
                  <a:cubicBezTo>
                    <a:pt x="3057" y="939"/>
                    <a:pt x="3239" y="754"/>
                    <a:pt x="3376" y="581"/>
                  </a:cubicBezTo>
                  <a:cubicBezTo>
                    <a:pt x="3474" y="461"/>
                    <a:pt x="3598" y="233"/>
                    <a:pt x="3672" y="57"/>
                  </a:cubicBezTo>
                  <a:cubicBezTo>
                    <a:pt x="3677" y="43"/>
                    <a:pt x="3683" y="30"/>
                    <a:pt x="3688" y="16"/>
                  </a:cubicBezTo>
                  <a:lnTo>
                    <a:pt x="3688" y="16"/>
                  </a:lnTo>
                  <a:cubicBezTo>
                    <a:pt x="3678" y="30"/>
                    <a:pt x="3667" y="45"/>
                    <a:pt x="3656" y="59"/>
                  </a:cubicBezTo>
                  <a:cubicBezTo>
                    <a:pt x="3503" y="260"/>
                    <a:pt x="3330" y="485"/>
                    <a:pt x="3118" y="660"/>
                  </a:cubicBezTo>
                  <a:cubicBezTo>
                    <a:pt x="3031" y="732"/>
                    <a:pt x="2941" y="802"/>
                    <a:pt x="2845" y="870"/>
                  </a:cubicBezTo>
                  <a:cubicBezTo>
                    <a:pt x="3131" y="635"/>
                    <a:pt x="3370" y="345"/>
                    <a:pt x="3512" y="2"/>
                  </a:cubicBezTo>
                  <a:lnTo>
                    <a:pt x="3512" y="2"/>
                  </a:lnTo>
                  <a:cubicBezTo>
                    <a:pt x="3427" y="136"/>
                    <a:pt x="3312" y="252"/>
                    <a:pt x="3195" y="366"/>
                  </a:cubicBezTo>
                  <a:cubicBezTo>
                    <a:pt x="2912" y="641"/>
                    <a:pt x="2613" y="826"/>
                    <a:pt x="2237" y="1016"/>
                  </a:cubicBezTo>
                  <a:cubicBezTo>
                    <a:pt x="1758" y="1243"/>
                    <a:pt x="1630" y="1320"/>
                    <a:pt x="1075" y="1463"/>
                  </a:cubicBezTo>
                  <a:cubicBezTo>
                    <a:pt x="919" y="1499"/>
                    <a:pt x="721" y="1537"/>
                    <a:pt x="589" y="1554"/>
                  </a:cubicBezTo>
                  <a:cubicBezTo>
                    <a:pt x="536" y="1560"/>
                    <a:pt x="482" y="1566"/>
                    <a:pt x="430" y="1567"/>
                  </a:cubicBezTo>
                  <a:cubicBezTo>
                    <a:pt x="578" y="1606"/>
                    <a:pt x="733" y="1614"/>
                    <a:pt x="886" y="1618"/>
                  </a:cubicBezTo>
                  <a:cubicBezTo>
                    <a:pt x="905" y="1619"/>
                    <a:pt x="923" y="1619"/>
                    <a:pt x="942" y="1619"/>
                  </a:cubicBezTo>
                  <a:cubicBezTo>
                    <a:pt x="1016" y="1619"/>
                    <a:pt x="1091" y="1614"/>
                    <a:pt x="1164" y="1607"/>
                  </a:cubicBezTo>
                  <a:lnTo>
                    <a:pt x="1164" y="1607"/>
                  </a:lnTo>
                  <a:cubicBezTo>
                    <a:pt x="955" y="1641"/>
                    <a:pt x="748" y="1652"/>
                    <a:pt x="522" y="1652"/>
                  </a:cubicBezTo>
                  <a:cubicBezTo>
                    <a:pt x="470" y="1652"/>
                    <a:pt x="417" y="1651"/>
                    <a:pt x="362" y="1650"/>
                  </a:cubicBezTo>
                  <a:lnTo>
                    <a:pt x="362" y="1650"/>
                  </a:lnTo>
                  <a:cubicBezTo>
                    <a:pt x="598" y="1713"/>
                    <a:pt x="833" y="1743"/>
                    <a:pt x="1065" y="1743"/>
                  </a:cubicBezTo>
                  <a:cubicBezTo>
                    <a:pt x="1192" y="1743"/>
                    <a:pt x="1318" y="1734"/>
                    <a:pt x="1443" y="1716"/>
                  </a:cubicBezTo>
                  <a:lnTo>
                    <a:pt x="1443" y="1716"/>
                  </a:lnTo>
                  <a:cubicBezTo>
                    <a:pt x="1396" y="1726"/>
                    <a:pt x="1348" y="1735"/>
                    <a:pt x="1299" y="1745"/>
                  </a:cubicBezTo>
                  <a:cubicBezTo>
                    <a:pt x="1159" y="1766"/>
                    <a:pt x="930" y="1784"/>
                    <a:pt x="703" y="1784"/>
                  </a:cubicBezTo>
                  <a:cubicBezTo>
                    <a:pt x="571" y="1784"/>
                    <a:pt x="439" y="1778"/>
                    <a:pt x="326" y="1763"/>
                  </a:cubicBezTo>
                  <a:cubicBezTo>
                    <a:pt x="297" y="1760"/>
                    <a:pt x="269" y="1755"/>
                    <a:pt x="240" y="1750"/>
                  </a:cubicBezTo>
                  <a:lnTo>
                    <a:pt x="240" y="1750"/>
                  </a:lnTo>
                  <a:cubicBezTo>
                    <a:pt x="249" y="1753"/>
                    <a:pt x="255" y="1756"/>
                    <a:pt x="263" y="1760"/>
                  </a:cubicBezTo>
                  <a:cubicBezTo>
                    <a:pt x="490" y="1859"/>
                    <a:pt x="735" y="1907"/>
                    <a:pt x="980" y="1930"/>
                  </a:cubicBezTo>
                  <a:cubicBezTo>
                    <a:pt x="1041" y="1935"/>
                    <a:pt x="1100" y="1937"/>
                    <a:pt x="1160" y="1938"/>
                  </a:cubicBezTo>
                  <a:cubicBezTo>
                    <a:pt x="1111" y="1941"/>
                    <a:pt x="1061" y="1942"/>
                    <a:pt x="1006" y="1942"/>
                  </a:cubicBezTo>
                  <a:cubicBezTo>
                    <a:pt x="984" y="1943"/>
                    <a:pt x="963" y="1943"/>
                    <a:pt x="942" y="1943"/>
                  </a:cubicBezTo>
                  <a:cubicBezTo>
                    <a:pt x="698" y="1943"/>
                    <a:pt x="496" y="1921"/>
                    <a:pt x="261" y="1869"/>
                  </a:cubicBezTo>
                  <a:cubicBezTo>
                    <a:pt x="243" y="1865"/>
                    <a:pt x="223" y="1860"/>
                    <a:pt x="203" y="1855"/>
                  </a:cubicBezTo>
                  <a:lnTo>
                    <a:pt x="203" y="1855"/>
                  </a:lnTo>
                  <a:cubicBezTo>
                    <a:pt x="351" y="1942"/>
                    <a:pt x="508" y="2014"/>
                    <a:pt x="672" y="2064"/>
                  </a:cubicBezTo>
                  <a:cubicBezTo>
                    <a:pt x="708" y="2075"/>
                    <a:pt x="744" y="2085"/>
                    <a:pt x="780" y="2093"/>
                  </a:cubicBezTo>
                  <a:cubicBezTo>
                    <a:pt x="667" y="2075"/>
                    <a:pt x="551" y="2052"/>
                    <a:pt x="428" y="2023"/>
                  </a:cubicBezTo>
                  <a:cubicBezTo>
                    <a:pt x="321" y="1994"/>
                    <a:pt x="215" y="1966"/>
                    <a:pt x="112" y="1926"/>
                  </a:cubicBezTo>
                  <a:lnTo>
                    <a:pt x="112" y="1926"/>
                  </a:lnTo>
                  <a:cubicBezTo>
                    <a:pt x="166" y="1966"/>
                    <a:pt x="224" y="2000"/>
                    <a:pt x="284" y="2031"/>
                  </a:cubicBezTo>
                  <a:cubicBezTo>
                    <a:pt x="536" y="2164"/>
                    <a:pt x="814" y="2252"/>
                    <a:pt x="1098" y="2276"/>
                  </a:cubicBezTo>
                  <a:cubicBezTo>
                    <a:pt x="1015" y="2276"/>
                    <a:pt x="933" y="2273"/>
                    <a:pt x="856" y="2267"/>
                  </a:cubicBezTo>
                  <a:cubicBezTo>
                    <a:pt x="666" y="2250"/>
                    <a:pt x="309" y="2144"/>
                    <a:pt x="88" y="2026"/>
                  </a:cubicBezTo>
                  <a:lnTo>
                    <a:pt x="88" y="2026"/>
                  </a:lnTo>
                  <a:cubicBezTo>
                    <a:pt x="265" y="2196"/>
                    <a:pt x="485" y="2327"/>
                    <a:pt x="720" y="2397"/>
                  </a:cubicBezTo>
                  <a:cubicBezTo>
                    <a:pt x="481" y="2352"/>
                    <a:pt x="255" y="2262"/>
                    <a:pt x="1" y="2081"/>
                  </a:cubicBezTo>
                  <a:lnTo>
                    <a:pt x="1" y="2081"/>
                  </a:lnTo>
                  <a:cubicBezTo>
                    <a:pt x="154" y="2287"/>
                    <a:pt x="342" y="2433"/>
                    <a:pt x="549" y="2519"/>
                  </a:cubicBezTo>
                  <a:cubicBezTo>
                    <a:pt x="356" y="2471"/>
                    <a:pt x="197" y="2405"/>
                    <a:pt x="11" y="2276"/>
                  </a:cubicBezTo>
                  <a:lnTo>
                    <a:pt x="11" y="2276"/>
                  </a:lnTo>
                  <a:cubicBezTo>
                    <a:pt x="140" y="2488"/>
                    <a:pt x="364" y="2627"/>
                    <a:pt x="594" y="2710"/>
                  </a:cubicBezTo>
                  <a:cubicBezTo>
                    <a:pt x="710" y="2749"/>
                    <a:pt x="832" y="2768"/>
                    <a:pt x="954" y="2768"/>
                  </a:cubicBezTo>
                  <a:cubicBezTo>
                    <a:pt x="1118" y="2768"/>
                    <a:pt x="1283" y="2734"/>
                    <a:pt x="1435" y="2674"/>
                  </a:cubicBezTo>
                  <a:cubicBezTo>
                    <a:pt x="1472" y="2661"/>
                    <a:pt x="1507" y="2648"/>
                    <a:pt x="1545" y="2636"/>
                  </a:cubicBezTo>
                  <a:cubicBezTo>
                    <a:pt x="1433" y="2636"/>
                    <a:pt x="1322" y="2628"/>
                    <a:pt x="1211" y="2626"/>
                  </a:cubicBezTo>
                  <a:cubicBezTo>
                    <a:pt x="1133" y="2621"/>
                    <a:pt x="1088" y="2617"/>
                    <a:pt x="1052" y="2613"/>
                  </a:cubicBezTo>
                  <a:cubicBezTo>
                    <a:pt x="1244" y="2610"/>
                    <a:pt x="1440" y="2566"/>
                    <a:pt x="1635" y="2479"/>
                  </a:cubicBezTo>
                  <a:cubicBezTo>
                    <a:pt x="1678" y="2462"/>
                    <a:pt x="1720" y="2443"/>
                    <a:pt x="1764" y="2426"/>
                  </a:cubicBezTo>
                  <a:lnTo>
                    <a:pt x="1764" y="2426"/>
                  </a:lnTo>
                  <a:cubicBezTo>
                    <a:pt x="1644" y="2436"/>
                    <a:pt x="1524" y="2437"/>
                    <a:pt x="1403" y="2441"/>
                  </a:cubicBezTo>
                  <a:lnTo>
                    <a:pt x="1340" y="2441"/>
                  </a:lnTo>
                  <a:cubicBezTo>
                    <a:pt x="1563" y="2411"/>
                    <a:pt x="1779" y="2340"/>
                    <a:pt x="1978" y="2236"/>
                  </a:cubicBezTo>
                  <a:cubicBezTo>
                    <a:pt x="1997" y="2226"/>
                    <a:pt x="2068" y="2188"/>
                    <a:pt x="2054" y="2188"/>
                  </a:cubicBezTo>
                  <a:cubicBezTo>
                    <a:pt x="2052" y="2188"/>
                    <a:pt x="2048" y="2189"/>
                    <a:pt x="2042" y="2191"/>
                  </a:cubicBezTo>
                  <a:cubicBezTo>
                    <a:pt x="1958" y="2209"/>
                    <a:pt x="1763" y="2231"/>
                    <a:pt x="1729" y="2237"/>
                  </a:cubicBezTo>
                  <a:cubicBezTo>
                    <a:pt x="1661" y="2246"/>
                    <a:pt x="1579" y="2255"/>
                    <a:pt x="1494" y="2261"/>
                  </a:cubicBezTo>
                  <a:cubicBezTo>
                    <a:pt x="1856" y="2211"/>
                    <a:pt x="2207" y="2076"/>
                    <a:pt x="2501" y="1860"/>
                  </a:cubicBezTo>
                  <a:lnTo>
                    <a:pt x="2501" y="1860"/>
                  </a:lnTo>
                  <a:cubicBezTo>
                    <a:pt x="2370" y="1918"/>
                    <a:pt x="2235" y="1964"/>
                    <a:pt x="2101" y="2003"/>
                  </a:cubicBezTo>
                  <a:cubicBezTo>
                    <a:pt x="2297" y="1923"/>
                    <a:pt x="2480" y="1818"/>
                    <a:pt x="2649" y="1691"/>
                  </a:cubicBezTo>
                  <a:cubicBezTo>
                    <a:pt x="2791" y="1587"/>
                    <a:pt x="2931" y="1478"/>
                    <a:pt x="3044" y="1341"/>
                  </a:cubicBezTo>
                  <a:lnTo>
                    <a:pt x="3044" y="1341"/>
                  </a:lnTo>
                  <a:cubicBezTo>
                    <a:pt x="2894" y="1457"/>
                    <a:pt x="2720" y="1535"/>
                    <a:pt x="2550" y="1614"/>
                  </a:cubicBezTo>
                  <a:cubicBezTo>
                    <a:pt x="2442" y="1663"/>
                    <a:pt x="2333" y="1710"/>
                    <a:pt x="2205" y="1751"/>
                  </a:cubicBezTo>
                  <a:cubicBezTo>
                    <a:pt x="2333" y="1700"/>
                    <a:pt x="2455" y="1640"/>
                    <a:pt x="2572" y="1570"/>
                  </a:cubicBezTo>
                  <a:cubicBezTo>
                    <a:pt x="2932" y="1345"/>
                    <a:pt x="3256" y="1055"/>
                    <a:pt x="3505" y="710"/>
                  </a:cubicBezTo>
                  <a:cubicBezTo>
                    <a:pt x="3656" y="491"/>
                    <a:pt x="3773" y="248"/>
                    <a:pt x="38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59"/>
            <p:cNvSpPr/>
            <p:nvPr/>
          </p:nvSpPr>
          <p:spPr>
            <a:xfrm>
              <a:off x="6325606" y="3103218"/>
              <a:ext cx="36012" cy="9585"/>
            </a:xfrm>
            <a:custGeom>
              <a:rect b="b" l="l" r="r" t="t"/>
              <a:pathLst>
                <a:path extrusionOk="0" h="276" w="1037">
                  <a:moveTo>
                    <a:pt x="0" y="0"/>
                  </a:moveTo>
                  <a:lnTo>
                    <a:pt x="0" y="0"/>
                  </a:lnTo>
                  <a:cubicBezTo>
                    <a:pt x="127" y="141"/>
                    <a:pt x="310" y="227"/>
                    <a:pt x="494" y="263"/>
                  </a:cubicBezTo>
                  <a:cubicBezTo>
                    <a:pt x="543" y="272"/>
                    <a:pt x="592" y="276"/>
                    <a:pt x="642" y="276"/>
                  </a:cubicBezTo>
                  <a:cubicBezTo>
                    <a:pt x="754" y="276"/>
                    <a:pt x="867" y="256"/>
                    <a:pt x="978" y="230"/>
                  </a:cubicBezTo>
                  <a:cubicBezTo>
                    <a:pt x="997" y="225"/>
                    <a:pt x="1018" y="220"/>
                    <a:pt x="1036" y="214"/>
                  </a:cubicBezTo>
                  <a:cubicBezTo>
                    <a:pt x="993" y="209"/>
                    <a:pt x="952" y="201"/>
                    <a:pt x="906" y="195"/>
                  </a:cubicBezTo>
                  <a:cubicBezTo>
                    <a:pt x="724" y="169"/>
                    <a:pt x="643" y="160"/>
                    <a:pt x="398" y="112"/>
                  </a:cubicBezTo>
                  <a:cubicBezTo>
                    <a:pt x="264" y="83"/>
                    <a:pt x="124" y="5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59"/>
            <p:cNvSpPr/>
            <p:nvPr/>
          </p:nvSpPr>
          <p:spPr>
            <a:xfrm>
              <a:off x="6331648" y="3110650"/>
              <a:ext cx="20142" cy="5487"/>
            </a:xfrm>
            <a:custGeom>
              <a:rect b="b" l="l" r="r" t="t"/>
              <a:pathLst>
                <a:path extrusionOk="0" h="158" w="580">
                  <a:moveTo>
                    <a:pt x="0" y="0"/>
                  </a:moveTo>
                  <a:lnTo>
                    <a:pt x="0" y="0"/>
                  </a:lnTo>
                  <a:cubicBezTo>
                    <a:pt x="99" y="104"/>
                    <a:pt x="248" y="158"/>
                    <a:pt x="390" y="158"/>
                  </a:cubicBezTo>
                  <a:cubicBezTo>
                    <a:pt x="399" y="158"/>
                    <a:pt x="407" y="157"/>
                    <a:pt x="416" y="157"/>
                  </a:cubicBezTo>
                  <a:cubicBezTo>
                    <a:pt x="439" y="157"/>
                    <a:pt x="579" y="145"/>
                    <a:pt x="542" y="136"/>
                  </a:cubicBezTo>
                  <a:cubicBezTo>
                    <a:pt x="438" y="113"/>
                    <a:pt x="335" y="84"/>
                    <a:pt x="232" y="61"/>
                  </a:cubicBezTo>
                  <a:cubicBezTo>
                    <a:pt x="155" y="44"/>
                    <a:pt x="73" y="31"/>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59"/>
            <p:cNvSpPr/>
            <p:nvPr/>
          </p:nvSpPr>
          <p:spPr>
            <a:xfrm>
              <a:off x="6333419" y="3116102"/>
              <a:ext cx="13856" cy="3785"/>
            </a:xfrm>
            <a:custGeom>
              <a:rect b="b" l="l" r="r" t="t"/>
              <a:pathLst>
                <a:path extrusionOk="0" h="109" w="399">
                  <a:moveTo>
                    <a:pt x="1" y="1"/>
                  </a:moveTo>
                  <a:cubicBezTo>
                    <a:pt x="84" y="74"/>
                    <a:pt x="194" y="109"/>
                    <a:pt x="304" y="109"/>
                  </a:cubicBezTo>
                  <a:cubicBezTo>
                    <a:pt x="336" y="109"/>
                    <a:pt x="367" y="106"/>
                    <a:pt x="398" y="100"/>
                  </a:cubicBezTo>
                  <a:cubicBezTo>
                    <a:pt x="331" y="84"/>
                    <a:pt x="269" y="59"/>
                    <a:pt x="202" y="44"/>
                  </a:cubicBezTo>
                  <a:cubicBezTo>
                    <a:pt x="135" y="29"/>
                    <a:pt x="67" y="2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59"/>
            <p:cNvSpPr/>
            <p:nvPr/>
          </p:nvSpPr>
          <p:spPr>
            <a:xfrm>
              <a:off x="6334288" y="3121624"/>
              <a:ext cx="5383" cy="1667"/>
            </a:xfrm>
            <a:custGeom>
              <a:rect b="b" l="l" r="r" t="t"/>
              <a:pathLst>
                <a:path extrusionOk="0" h="48" w="155">
                  <a:moveTo>
                    <a:pt x="0" y="1"/>
                  </a:moveTo>
                  <a:cubicBezTo>
                    <a:pt x="37" y="32"/>
                    <a:pt x="85" y="48"/>
                    <a:pt x="134" y="48"/>
                  </a:cubicBezTo>
                  <a:cubicBezTo>
                    <a:pt x="141" y="48"/>
                    <a:pt x="148" y="48"/>
                    <a:pt x="155" y="47"/>
                  </a:cubicBezTo>
                  <a:cubicBezTo>
                    <a:pt x="104" y="26"/>
                    <a:pt x="52" y="16"/>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59"/>
            <p:cNvSpPr/>
            <p:nvPr/>
          </p:nvSpPr>
          <p:spPr>
            <a:xfrm>
              <a:off x="6442012" y="3012823"/>
              <a:ext cx="12016" cy="25143"/>
            </a:xfrm>
            <a:custGeom>
              <a:rect b="b" l="l" r="r" t="t"/>
              <a:pathLst>
                <a:path extrusionOk="0" h="724" w="346">
                  <a:moveTo>
                    <a:pt x="345" y="1"/>
                  </a:moveTo>
                  <a:lnTo>
                    <a:pt x="345" y="1"/>
                  </a:lnTo>
                  <a:cubicBezTo>
                    <a:pt x="232" y="242"/>
                    <a:pt x="119" y="489"/>
                    <a:pt x="0" y="724"/>
                  </a:cubicBezTo>
                  <a:cubicBezTo>
                    <a:pt x="199" y="535"/>
                    <a:pt x="330" y="276"/>
                    <a:pt x="3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59"/>
            <p:cNvSpPr/>
            <p:nvPr/>
          </p:nvSpPr>
          <p:spPr>
            <a:xfrm>
              <a:off x="6448402" y="3013274"/>
              <a:ext cx="8092" cy="19517"/>
            </a:xfrm>
            <a:custGeom>
              <a:rect b="b" l="l" r="r" t="t"/>
              <a:pathLst>
                <a:path extrusionOk="0" h="562" w="233">
                  <a:moveTo>
                    <a:pt x="232" y="0"/>
                  </a:moveTo>
                  <a:cubicBezTo>
                    <a:pt x="147" y="184"/>
                    <a:pt x="59" y="368"/>
                    <a:pt x="1" y="561"/>
                  </a:cubicBezTo>
                  <a:cubicBezTo>
                    <a:pt x="70" y="476"/>
                    <a:pt x="139" y="384"/>
                    <a:pt x="180" y="281"/>
                  </a:cubicBezTo>
                  <a:cubicBezTo>
                    <a:pt x="216" y="193"/>
                    <a:pt x="228" y="96"/>
                    <a:pt x="2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59"/>
            <p:cNvSpPr/>
            <p:nvPr/>
          </p:nvSpPr>
          <p:spPr>
            <a:xfrm>
              <a:off x="6455451" y="3018865"/>
              <a:ext cx="2292" cy="5140"/>
            </a:xfrm>
            <a:custGeom>
              <a:rect b="b" l="l" r="r" t="t"/>
              <a:pathLst>
                <a:path extrusionOk="0" h="148" w="66">
                  <a:moveTo>
                    <a:pt x="65" y="1"/>
                  </a:moveTo>
                  <a:cubicBezTo>
                    <a:pt x="37" y="45"/>
                    <a:pt x="18" y="96"/>
                    <a:pt x="1" y="147"/>
                  </a:cubicBezTo>
                  <a:cubicBezTo>
                    <a:pt x="41" y="107"/>
                    <a:pt x="61" y="54"/>
                    <a:pt x="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59"/>
            <p:cNvSpPr/>
            <p:nvPr/>
          </p:nvSpPr>
          <p:spPr>
            <a:xfrm>
              <a:off x="6001078" y="2520629"/>
              <a:ext cx="14377" cy="8092"/>
            </a:xfrm>
            <a:custGeom>
              <a:rect b="b" l="l" r="r" t="t"/>
              <a:pathLst>
                <a:path extrusionOk="0" h="233" w="414">
                  <a:moveTo>
                    <a:pt x="0" y="0"/>
                  </a:moveTo>
                  <a:lnTo>
                    <a:pt x="0" y="0"/>
                  </a:lnTo>
                  <a:cubicBezTo>
                    <a:pt x="44" y="75"/>
                    <a:pt x="109" y="139"/>
                    <a:pt x="185" y="179"/>
                  </a:cubicBezTo>
                  <a:cubicBezTo>
                    <a:pt x="252" y="210"/>
                    <a:pt x="325" y="226"/>
                    <a:pt x="398" y="232"/>
                  </a:cubicBezTo>
                  <a:cubicBezTo>
                    <a:pt x="404" y="232"/>
                    <a:pt x="409" y="232"/>
                    <a:pt x="411" y="232"/>
                  </a:cubicBezTo>
                  <a:cubicBezTo>
                    <a:pt x="414" y="232"/>
                    <a:pt x="412" y="231"/>
                    <a:pt x="402" y="227"/>
                  </a:cubicBezTo>
                  <a:cubicBezTo>
                    <a:pt x="270" y="148"/>
                    <a:pt x="126" y="91"/>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59"/>
            <p:cNvSpPr/>
            <p:nvPr/>
          </p:nvSpPr>
          <p:spPr>
            <a:xfrm>
              <a:off x="6006044" y="2527471"/>
              <a:ext cx="6702" cy="4028"/>
            </a:xfrm>
            <a:custGeom>
              <a:rect b="b" l="l" r="r" t="t"/>
              <a:pathLst>
                <a:path extrusionOk="0" h="116" w="193">
                  <a:moveTo>
                    <a:pt x="1" y="1"/>
                  </a:moveTo>
                  <a:lnTo>
                    <a:pt x="1" y="1"/>
                  </a:lnTo>
                  <a:cubicBezTo>
                    <a:pt x="43" y="66"/>
                    <a:pt x="117" y="104"/>
                    <a:pt x="192" y="115"/>
                  </a:cubicBezTo>
                  <a:cubicBezTo>
                    <a:pt x="133" y="70"/>
                    <a:pt x="67" y="37"/>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59"/>
            <p:cNvSpPr/>
            <p:nvPr/>
          </p:nvSpPr>
          <p:spPr>
            <a:xfrm>
              <a:off x="6007781" y="2532472"/>
              <a:ext cx="3959" cy="1563"/>
            </a:xfrm>
            <a:custGeom>
              <a:rect b="b" l="l" r="r" t="t"/>
              <a:pathLst>
                <a:path extrusionOk="0" h="45" w="114">
                  <a:moveTo>
                    <a:pt x="0" y="1"/>
                  </a:moveTo>
                  <a:cubicBezTo>
                    <a:pt x="26" y="29"/>
                    <a:pt x="63" y="45"/>
                    <a:pt x="102" y="45"/>
                  </a:cubicBezTo>
                  <a:cubicBezTo>
                    <a:pt x="106" y="45"/>
                    <a:pt x="110" y="44"/>
                    <a:pt x="113" y="44"/>
                  </a:cubicBezTo>
                  <a:cubicBezTo>
                    <a:pt x="74" y="29"/>
                    <a:pt x="41" y="1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59"/>
            <p:cNvSpPr/>
            <p:nvPr/>
          </p:nvSpPr>
          <p:spPr>
            <a:xfrm>
              <a:off x="6095641" y="2467323"/>
              <a:ext cx="49070" cy="36290"/>
            </a:xfrm>
            <a:custGeom>
              <a:rect b="b" l="l" r="r" t="t"/>
              <a:pathLst>
                <a:path extrusionOk="0" h="1045" w="1413">
                  <a:moveTo>
                    <a:pt x="1412" y="1"/>
                  </a:moveTo>
                  <a:cubicBezTo>
                    <a:pt x="1193" y="466"/>
                    <a:pt x="722" y="777"/>
                    <a:pt x="285" y="943"/>
                  </a:cubicBezTo>
                  <a:cubicBezTo>
                    <a:pt x="199" y="979"/>
                    <a:pt x="63" y="1020"/>
                    <a:pt x="0" y="1045"/>
                  </a:cubicBezTo>
                  <a:cubicBezTo>
                    <a:pt x="57" y="1044"/>
                    <a:pt x="114" y="1040"/>
                    <a:pt x="170" y="1033"/>
                  </a:cubicBezTo>
                  <a:cubicBezTo>
                    <a:pt x="738" y="977"/>
                    <a:pt x="1313" y="591"/>
                    <a:pt x="14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59"/>
            <p:cNvSpPr/>
            <p:nvPr/>
          </p:nvSpPr>
          <p:spPr>
            <a:xfrm>
              <a:off x="6118943" y="2473504"/>
              <a:ext cx="27990" cy="27087"/>
            </a:xfrm>
            <a:custGeom>
              <a:rect b="b" l="l" r="r" t="t"/>
              <a:pathLst>
                <a:path extrusionOk="0" h="780" w="806">
                  <a:moveTo>
                    <a:pt x="803" y="0"/>
                  </a:moveTo>
                  <a:cubicBezTo>
                    <a:pt x="794" y="0"/>
                    <a:pt x="758" y="69"/>
                    <a:pt x="744" y="85"/>
                  </a:cubicBezTo>
                  <a:cubicBezTo>
                    <a:pt x="716" y="130"/>
                    <a:pt x="686" y="173"/>
                    <a:pt x="655" y="216"/>
                  </a:cubicBezTo>
                  <a:cubicBezTo>
                    <a:pt x="585" y="305"/>
                    <a:pt x="449" y="448"/>
                    <a:pt x="336" y="544"/>
                  </a:cubicBezTo>
                  <a:cubicBezTo>
                    <a:pt x="248" y="617"/>
                    <a:pt x="126" y="702"/>
                    <a:pt x="1" y="779"/>
                  </a:cubicBezTo>
                  <a:cubicBezTo>
                    <a:pt x="431" y="686"/>
                    <a:pt x="734" y="485"/>
                    <a:pt x="801" y="22"/>
                  </a:cubicBezTo>
                  <a:cubicBezTo>
                    <a:pt x="805" y="6"/>
                    <a:pt x="805" y="0"/>
                    <a:pt x="8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59"/>
            <p:cNvSpPr/>
            <p:nvPr/>
          </p:nvSpPr>
          <p:spPr>
            <a:xfrm>
              <a:off x="6130195" y="2482776"/>
              <a:ext cx="16634" cy="16183"/>
            </a:xfrm>
            <a:custGeom>
              <a:rect b="b" l="l" r="r" t="t"/>
              <a:pathLst>
                <a:path extrusionOk="0" h="466" w="479">
                  <a:moveTo>
                    <a:pt x="478" y="1"/>
                  </a:moveTo>
                  <a:lnTo>
                    <a:pt x="478" y="1"/>
                  </a:lnTo>
                  <a:cubicBezTo>
                    <a:pt x="327" y="162"/>
                    <a:pt x="177" y="330"/>
                    <a:pt x="0" y="466"/>
                  </a:cubicBezTo>
                  <a:cubicBezTo>
                    <a:pt x="237" y="402"/>
                    <a:pt x="411" y="238"/>
                    <a:pt x="4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59"/>
            <p:cNvSpPr/>
            <p:nvPr/>
          </p:nvSpPr>
          <p:spPr>
            <a:xfrm>
              <a:off x="6137870" y="2487777"/>
              <a:ext cx="9620" cy="11148"/>
            </a:xfrm>
            <a:custGeom>
              <a:rect b="b" l="l" r="r" t="t"/>
              <a:pathLst>
                <a:path extrusionOk="0" h="321" w="277">
                  <a:moveTo>
                    <a:pt x="267" y="0"/>
                  </a:moveTo>
                  <a:cubicBezTo>
                    <a:pt x="265" y="0"/>
                    <a:pt x="260" y="6"/>
                    <a:pt x="251" y="21"/>
                  </a:cubicBezTo>
                  <a:cubicBezTo>
                    <a:pt x="145" y="146"/>
                    <a:pt x="130" y="191"/>
                    <a:pt x="1" y="321"/>
                  </a:cubicBezTo>
                  <a:cubicBezTo>
                    <a:pt x="105" y="289"/>
                    <a:pt x="191" y="212"/>
                    <a:pt x="232" y="111"/>
                  </a:cubicBezTo>
                  <a:cubicBezTo>
                    <a:pt x="243" y="89"/>
                    <a:pt x="276" y="0"/>
                    <a:pt x="2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59"/>
            <p:cNvSpPr/>
            <p:nvPr/>
          </p:nvSpPr>
          <p:spPr>
            <a:xfrm>
              <a:off x="6143843" y="2494028"/>
              <a:ext cx="3681" cy="3612"/>
            </a:xfrm>
            <a:custGeom>
              <a:rect b="b" l="l" r="r" t="t"/>
              <a:pathLst>
                <a:path extrusionOk="0" h="104" w="106">
                  <a:moveTo>
                    <a:pt x="106" y="1"/>
                  </a:moveTo>
                  <a:lnTo>
                    <a:pt x="106" y="1"/>
                  </a:lnTo>
                  <a:cubicBezTo>
                    <a:pt x="70" y="34"/>
                    <a:pt x="38" y="73"/>
                    <a:pt x="1" y="104"/>
                  </a:cubicBezTo>
                  <a:cubicBezTo>
                    <a:pt x="52" y="92"/>
                    <a:pt x="88" y="48"/>
                    <a:pt x="1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59"/>
            <p:cNvSpPr/>
            <p:nvPr/>
          </p:nvSpPr>
          <p:spPr>
            <a:xfrm>
              <a:off x="5981805" y="2469267"/>
              <a:ext cx="5626" cy="26879"/>
            </a:xfrm>
            <a:custGeom>
              <a:rect b="b" l="l" r="r" t="t"/>
              <a:pathLst>
                <a:path extrusionOk="0" h="774" w="162">
                  <a:moveTo>
                    <a:pt x="161" y="0"/>
                  </a:moveTo>
                  <a:lnTo>
                    <a:pt x="161" y="0"/>
                  </a:lnTo>
                  <a:cubicBezTo>
                    <a:pt x="61" y="140"/>
                    <a:pt x="0" y="317"/>
                    <a:pt x="25" y="489"/>
                  </a:cubicBezTo>
                  <a:cubicBezTo>
                    <a:pt x="33" y="576"/>
                    <a:pt x="59" y="658"/>
                    <a:pt x="95" y="736"/>
                  </a:cubicBezTo>
                  <a:cubicBezTo>
                    <a:pt x="101" y="748"/>
                    <a:pt x="106" y="761"/>
                    <a:pt x="113" y="774"/>
                  </a:cubicBezTo>
                  <a:cubicBezTo>
                    <a:pt x="113" y="761"/>
                    <a:pt x="113" y="748"/>
                    <a:pt x="112" y="736"/>
                  </a:cubicBezTo>
                  <a:cubicBezTo>
                    <a:pt x="107" y="470"/>
                    <a:pt x="106" y="233"/>
                    <a:pt x="1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59"/>
            <p:cNvSpPr/>
            <p:nvPr/>
          </p:nvSpPr>
          <p:spPr>
            <a:xfrm>
              <a:off x="5978262" y="2469441"/>
              <a:ext cx="4167" cy="20524"/>
            </a:xfrm>
            <a:custGeom>
              <a:rect b="b" l="l" r="r" t="t"/>
              <a:pathLst>
                <a:path extrusionOk="0" h="591" w="120">
                  <a:moveTo>
                    <a:pt x="120" y="0"/>
                  </a:moveTo>
                  <a:lnTo>
                    <a:pt x="120" y="0"/>
                  </a:lnTo>
                  <a:cubicBezTo>
                    <a:pt x="59" y="83"/>
                    <a:pt x="19" y="181"/>
                    <a:pt x="9" y="284"/>
                  </a:cubicBezTo>
                  <a:cubicBezTo>
                    <a:pt x="0" y="379"/>
                    <a:pt x="21" y="526"/>
                    <a:pt x="58" y="590"/>
                  </a:cubicBezTo>
                  <a:cubicBezTo>
                    <a:pt x="63" y="495"/>
                    <a:pt x="76" y="401"/>
                    <a:pt x="83" y="307"/>
                  </a:cubicBezTo>
                  <a:cubicBezTo>
                    <a:pt x="89" y="196"/>
                    <a:pt x="94" y="104"/>
                    <a:pt x="1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59"/>
            <p:cNvSpPr/>
            <p:nvPr/>
          </p:nvSpPr>
          <p:spPr>
            <a:xfrm>
              <a:off x="5976943" y="2473643"/>
              <a:ext cx="1077" cy="5591"/>
            </a:xfrm>
            <a:custGeom>
              <a:rect b="b" l="l" r="r" t="t"/>
              <a:pathLst>
                <a:path extrusionOk="0" h="161" w="31">
                  <a:moveTo>
                    <a:pt x="30" y="1"/>
                  </a:moveTo>
                  <a:lnTo>
                    <a:pt x="30" y="1"/>
                  </a:lnTo>
                  <a:cubicBezTo>
                    <a:pt x="0" y="48"/>
                    <a:pt x="0" y="107"/>
                    <a:pt x="8" y="161"/>
                  </a:cubicBezTo>
                  <a:cubicBezTo>
                    <a:pt x="23" y="107"/>
                    <a:pt x="26" y="54"/>
                    <a:pt x="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59"/>
            <p:cNvSpPr/>
            <p:nvPr/>
          </p:nvSpPr>
          <p:spPr>
            <a:xfrm>
              <a:off x="5984583" y="2450445"/>
              <a:ext cx="160129" cy="76817"/>
            </a:xfrm>
            <a:custGeom>
              <a:rect b="b" l="l" r="r" t="t"/>
              <a:pathLst>
                <a:path extrusionOk="0" h="2212" w="4611">
                  <a:moveTo>
                    <a:pt x="1256" y="1"/>
                  </a:moveTo>
                  <a:cubicBezTo>
                    <a:pt x="1235" y="213"/>
                    <a:pt x="1278" y="425"/>
                    <a:pt x="1348" y="625"/>
                  </a:cubicBezTo>
                  <a:cubicBezTo>
                    <a:pt x="1380" y="718"/>
                    <a:pt x="1415" y="813"/>
                    <a:pt x="1457" y="903"/>
                  </a:cubicBezTo>
                  <a:cubicBezTo>
                    <a:pt x="1390" y="805"/>
                    <a:pt x="1327" y="705"/>
                    <a:pt x="1279" y="595"/>
                  </a:cubicBezTo>
                  <a:cubicBezTo>
                    <a:pt x="1225" y="474"/>
                    <a:pt x="1148" y="221"/>
                    <a:pt x="1150" y="38"/>
                  </a:cubicBezTo>
                  <a:lnTo>
                    <a:pt x="1150" y="38"/>
                  </a:lnTo>
                  <a:cubicBezTo>
                    <a:pt x="1081" y="351"/>
                    <a:pt x="1126" y="634"/>
                    <a:pt x="1242" y="888"/>
                  </a:cubicBezTo>
                  <a:cubicBezTo>
                    <a:pt x="1211" y="831"/>
                    <a:pt x="1180" y="768"/>
                    <a:pt x="1152" y="702"/>
                  </a:cubicBezTo>
                  <a:cubicBezTo>
                    <a:pt x="1104" y="593"/>
                    <a:pt x="990" y="285"/>
                    <a:pt x="1008" y="99"/>
                  </a:cubicBezTo>
                  <a:lnTo>
                    <a:pt x="1008" y="99"/>
                  </a:lnTo>
                  <a:cubicBezTo>
                    <a:pt x="942" y="312"/>
                    <a:pt x="982" y="540"/>
                    <a:pt x="1025" y="753"/>
                  </a:cubicBezTo>
                  <a:cubicBezTo>
                    <a:pt x="1050" y="849"/>
                    <a:pt x="1080" y="939"/>
                    <a:pt x="1116" y="1022"/>
                  </a:cubicBezTo>
                  <a:cubicBezTo>
                    <a:pt x="982" y="785"/>
                    <a:pt x="915" y="578"/>
                    <a:pt x="886" y="264"/>
                  </a:cubicBezTo>
                  <a:cubicBezTo>
                    <a:pt x="884" y="249"/>
                    <a:pt x="884" y="229"/>
                    <a:pt x="881" y="219"/>
                  </a:cubicBezTo>
                  <a:cubicBezTo>
                    <a:pt x="879" y="227"/>
                    <a:pt x="877" y="236"/>
                    <a:pt x="875" y="244"/>
                  </a:cubicBezTo>
                  <a:cubicBezTo>
                    <a:pt x="849" y="353"/>
                    <a:pt x="834" y="465"/>
                    <a:pt x="839" y="577"/>
                  </a:cubicBezTo>
                  <a:cubicBezTo>
                    <a:pt x="846" y="806"/>
                    <a:pt x="920" y="1032"/>
                    <a:pt x="1042" y="1231"/>
                  </a:cubicBezTo>
                  <a:cubicBezTo>
                    <a:pt x="982" y="1144"/>
                    <a:pt x="932" y="1058"/>
                    <a:pt x="901" y="980"/>
                  </a:cubicBezTo>
                  <a:cubicBezTo>
                    <a:pt x="848" y="855"/>
                    <a:pt x="819" y="721"/>
                    <a:pt x="794" y="588"/>
                  </a:cubicBezTo>
                  <a:cubicBezTo>
                    <a:pt x="773" y="456"/>
                    <a:pt x="748" y="351"/>
                    <a:pt x="757" y="213"/>
                  </a:cubicBezTo>
                  <a:lnTo>
                    <a:pt x="757" y="213"/>
                  </a:lnTo>
                  <a:cubicBezTo>
                    <a:pt x="721" y="320"/>
                    <a:pt x="714" y="434"/>
                    <a:pt x="709" y="547"/>
                  </a:cubicBezTo>
                  <a:cubicBezTo>
                    <a:pt x="705" y="695"/>
                    <a:pt x="712" y="842"/>
                    <a:pt x="750" y="984"/>
                  </a:cubicBezTo>
                  <a:cubicBezTo>
                    <a:pt x="778" y="1082"/>
                    <a:pt x="818" y="1176"/>
                    <a:pt x="869" y="1264"/>
                  </a:cubicBezTo>
                  <a:cubicBezTo>
                    <a:pt x="795" y="1137"/>
                    <a:pt x="747" y="1040"/>
                    <a:pt x="705" y="890"/>
                  </a:cubicBezTo>
                  <a:cubicBezTo>
                    <a:pt x="648" y="682"/>
                    <a:pt x="619" y="526"/>
                    <a:pt x="633" y="312"/>
                  </a:cubicBezTo>
                  <a:cubicBezTo>
                    <a:pt x="633" y="306"/>
                    <a:pt x="635" y="289"/>
                    <a:pt x="633" y="289"/>
                  </a:cubicBezTo>
                  <a:lnTo>
                    <a:pt x="633" y="289"/>
                  </a:lnTo>
                  <a:cubicBezTo>
                    <a:pt x="633" y="289"/>
                    <a:pt x="631" y="292"/>
                    <a:pt x="629" y="299"/>
                  </a:cubicBezTo>
                  <a:cubicBezTo>
                    <a:pt x="577" y="423"/>
                    <a:pt x="542" y="556"/>
                    <a:pt x="548" y="689"/>
                  </a:cubicBezTo>
                  <a:cubicBezTo>
                    <a:pt x="550" y="743"/>
                    <a:pt x="553" y="796"/>
                    <a:pt x="560" y="849"/>
                  </a:cubicBezTo>
                  <a:cubicBezTo>
                    <a:pt x="520" y="691"/>
                    <a:pt x="494" y="512"/>
                    <a:pt x="514" y="357"/>
                  </a:cubicBezTo>
                  <a:lnTo>
                    <a:pt x="514" y="357"/>
                  </a:lnTo>
                  <a:cubicBezTo>
                    <a:pt x="462" y="489"/>
                    <a:pt x="437" y="630"/>
                    <a:pt x="436" y="772"/>
                  </a:cubicBezTo>
                  <a:cubicBezTo>
                    <a:pt x="422" y="670"/>
                    <a:pt x="414" y="566"/>
                    <a:pt x="423" y="471"/>
                  </a:cubicBezTo>
                  <a:cubicBezTo>
                    <a:pt x="425" y="444"/>
                    <a:pt x="425" y="435"/>
                    <a:pt x="423" y="435"/>
                  </a:cubicBezTo>
                  <a:lnTo>
                    <a:pt x="423" y="435"/>
                  </a:lnTo>
                  <a:cubicBezTo>
                    <a:pt x="420" y="435"/>
                    <a:pt x="411" y="463"/>
                    <a:pt x="400" y="487"/>
                  </a:cubicBezTo>
                  <a:cubicBezTo>
                    <a:pt x="359" y="583"/>
                    <a:pt x="330" y="685"/>
                    <a:pt x="321" y="789"/>
                  </a:cubicBezTo>
                  <a:cubicBezTo>
                    <a:pt x="316" y="842"/>
                    <a:pt x="315" y="892"/>
                    <a:pt x="315" y="940"/>
                  </a:cubicBezTo>
                  <a:cubicBezTo>
                    <a:pt x="299" y="865"/>
                    <a:pt x="295" y="796"/>
                    <a:pt x="295" y="698"/>
                  </a:cubicBezTo>
                  <a:cubicBezTo>
                    <a:pt x="298" y="604"/>
                    <a:pt x="298" y="520"/>
                    <a:pt x="326" y="433"/>
                  </a:cubicBezTo>
                  <a:lnTo>
                    <a:pt x="326" y="433"/>
                  </a:lnTo>
                  <a:cubicBezTo>
                    <a:pt x="266" y="523"/>
                    <a:pt x="238" y="630"/>
                    <a:pt x="212" y="734"/>
                  </a:cubicBezTo>
                  <a:cubicBezTo>
                    <a:pt x="206" y="760"/>
                    <a:pt x="200" y="785"/>
                    <a:pt x="196" y="811"/>
                  </a:cubicBezTo>
                  <a:cubicBezTo>
                    <a:pt x="189" y="729"/>
                    <a:pt x="189" y="645"/>
                    <a:pt x="202" y="548"/>
                  </a:cubicBezTo>
                  <a:cubicBezTo>
                    <a:pt x="202" y="548"/>
                    <a:pt x="202" y="545"/>
                    <a:pt x="202" y="545"/>
                  </a:cubicBezTo>
                  <a:lnTo>
                    <a:pt x="202" y="545"/>
                  </a:lnTo>
                  <a:cubicBezTo>
                    <a:pt x="202" y="545"/>
                    <a:pt x="202" y="545"/>
                    <a:pt x="202" y="545"/>
                  </a:cubicBezTo>
                  <a:cubicBezTo>
                    <a:pt x="205" y="528"/>
                    <a:pt x="207" y="512"/>
                    <a:pt x="210" y="496"/>
                  </a:cubicBezTo>
                  <a:lnTo>
                    <a:pt x="210" y="496"/>
                  </a:lnTo>
                  <a:cubicBezTo>
                    <a:pt x="208" y="497"/>
                    <a:pt x="208" y="500"/>
                    <a:pt x="207" y="501"/>
                  </a:cubicBezTo>
                  <a:cubicBezTo>
                    <a:pt x="160" y="589"/>
                    <a:pt x="120" y="680"/>
                    <a:pt x="98" y="777"/>
                  </a:cubicBezTo>
                  <a:cubicBezTo>
                    <a:pt x="1" y="1185"/>
                    <a:pt x="124" y="1652"/>
                    <a:pt x="444" y="1933"/>
                  </a:cubicBezTo>
                  <a:cubicBezTo>
                    <a:pt x="601" y="2077"/>
                    <a:pt x="798" y="2203"/>
                    <a:pt x="1016" y="2212"/>
                  </a:cubicBezTo>
                  <a:cubicBezTo>
                    <a:pt x="851" y="2149"/>
                    <a:pt x="720" y="2026"/>
                    <a:pt x="611" y="1880"/>
                  </a:cubicBezTo>
                  <a:lnTo>
                    <a:pt x="611" y="1880"/>
                  </a:lnTo>
                  <a:cubicBezTo>
                    <a:pt x="702" y="1968"/>
                    <a:pt x="805" y="2041"/>
                    <a:pt x="922" y="2091"/>
                  </a:cubicBezTo>
                  <a:cubicBezTo>
                    <a:pt x="1014" y="2135"/>
                    <a:pt x="1115" y="2153"/>
                    <a:pt x="1216" y="2153"/>
                  </a:cubicBezTo>
                  <a:cubicBezTo>
                    <a:pt x="1218" y="2153"/>
                    <a:pt x="1221" y="2153"/>
                    <a:pt x="1224" y="2153"/>
                  </a:cubicBezTo>
                  <a:cubicBezTo>
                    <a:pt x="1225" y="2153"/>
                    <a:pt x="1229" y="2153"/>
                    <a:pt x="1232" y="2153"/>
                  </a:cubicBezTo>
                  <a:cubicBezTo>
                    <a:pt x="1235" y="2153"/>
                    <a:pt x="1237" y="2153"/>
                    <a:pt x="1232" y="2152"/>
                  </a:cubicBezTo>
                  <a:cubicBezTo>
                    <a:pt x="1207" y="2143"/>
                    <a:pt x="1183" y="2131"/>
                    <a:pt x="1157" y="2121"/>
                  </a:cubicBezTo>
                  <a:cubicBezTo>
                    <a:pt x="1019" y="2057"/>
                    <a:pt x="963" y="2008"/>
                    <a:pt x="856" y="1906"/>
                  </a:cubicBezTo>
                  <a:cubicBezTo>
                    <a:pt x="825" y="1872"/>
                    <a:pt x="798" y="1841"/>
                    <a:pt x="772" y="1810"/>
                  </a:cubicBezTo>
                  <a:lnTo>
                    <a:pt x="772" y="1810"/>
                  </a:lnTo>
                  <a:cubicBezTo>
                    <a:pt x="933" y="1943"/>
                    <a:pt x="1121" y="2046"/>
                    <a:pt x="1328" y="2077"/>
                  </a:cubicBezTo>
                  <a:cubicBezTo>
                    <a:pt x="1170" y="2006"/>
                    <a:pt x="1039" y="1900"/>
                    <a:pt x="929" y="1781"/>
                  </a:cubicBezTo>
                  <a:lnTo>
                    <a:pt x="929" y="1781"/>
                  </a:lnTo>
                  <a:cubicBezTo>
                    <a:pt x="1030" y="1860"/>
                    <a:pt x="1142" y="1926"/>
                    <a:pt x="1261" y="1973"/>
                  </a:cubicBezTo>
                  <a:cubicBezTo>
                    <a:pt x="1307" y="1990"/>
                    <a:pt x="1391" y="2014"/>
                    <a:pt x="1420" y="2016"/>
                  </a:cubicBezTo>
                  <a:cubicBezTo>
                    <a:pt x="1333" y="1966"/>
                    <a:pt x="1272" y="1916"/>
                    <a:pt x="1198" y="1845"/>
                  </a:cubicBezTo>
                  <a:cubicBezTo>
                    <a:pt x="1179" y="1827"/>
                    <a:pt x="1159" y="1809"/>
                    <a:pt x="1142" y="1789"/>
                  </a:cubicBezTo>
                  <a:lnTo>
                    <a:pt x="1142" y="1789"/>
                  </a:lnTo>
                  <a:cubicBezTo>
                    <a:pt x="1277" y="1884"/>
                    <a:pt x="1428" y="1947"/>
                    <a:pt x="1596" y="1958"/>
                  </a:cubicBezTo>
                  <a:cubicBezTo>
                    <a:pt x="1276" y="1845"/>
                    <a:pt x="1095" y="1629"/>
                    <a:pt x="923" y="1359"/>
                  </a:cubicBezTo>
                  <a:cubicBezTo>
                    <a:pt x="914" y="1341"/>
                    <a:pt x="904" y="1326"/>
                    <a:pt x="895" y="1310"/>
                  </a:cubicBezTo>
                  <a:lnTo>
                    <a:pt x="895" y="1310"/>
                  </a:lnTo>
                  <a:cubicBezTo>
                    <a:pt x="1054" y="1572"/>
                    <a:pt x="1299" y="1783"/>
                    <a:pt x="1595" y="1871"/>
                  </a:cubicBezTo>
                  <a:cubicBezTo>
                    <a:pt x="1642" y="1885"/>
                    <a:pt x="1691" y="1894"/>
                    <a:pt x="1740" y="1903"/>
                  </a:cubicBezTo>
                  <a:lnTo>
                    <a:pt x="1729" y="1895"/>
                  </a:lnTo>
                  <a:cubicBezTo>
                    <a:pt x="1623" y="1831"/>
                    <a:pt x="1557" y="1777"/>
                    <a:pt x="1466" y="1696"/>
                  </a:cubicBezTo>
                  <a:cubicBezTo>
                    <a:pt x="1407" y="1644"/>
                    <a:pt x="1350" y="1589"/>
                    <a:pt x="1294" y="1532"/>
                  </a:cubicBezTo>
                  <a:lnTo>
                    <a:pt x="1294" y="1532"/>
                  </a:lnTo>
                  <a:cubicBezTo>
                    <a:pt x="1485" y="1704"/>
                    <a:pt x="1724" y="1818"/>
                    <a:pt x="1984" y="1839"/>
                  </a:cubicBezTo>
                  <a:cubicBezTo>
                    <a:pt x="1839" y="1792"/>
                    <a:pt x="1705" y="1707"/>
                    <a:pt x="1582" y="1612"/>
                  </a:cubicBezTo>
                  <a:cubicBezTo>
                    <a:pt x="1528" y="1571"/>
                    <a:pt x="1474" y="1521"/>
                    <a:pt x="1425" y="1465"/>
                  </a:cubicBezTo>
                  <a:lnTo>
                    <a:pt x="1425" y="1465"/>
                  </a:lnTo>
                  <a:cubicBezTo>
                    <a:pt x="1574" y="1602"/>
                    <a:pt x="1760" y="1704"/>
                    <a:pt x="1986" y="1767"/>
                  </a:cubicBezTo>
                  <a:cubicBezTo>
                    <a:pt x="2036" y="1779"/>
                    <a:pt x="2087" y="1791"/>
                    <a:pt x="2139" y="1803"/>
                  </a:cubicBezTo>
                  <a:cubicBezTo>
                    <a:pt x="2136" y="1800"/>
                    <a:pt x="2131" y="1799"/>
                    <a:pt x="2127" y="1797"/>
                  </a:cubicBezTo>
                  <a:cubicBezTo>
                    <a:pt x="2023" y="1741"/>
                    <a:pt x="1930" y="1670"/>
                    <a:pt x="1860" y="1614"/>
                  </a:cubicBezTo>
                  <a:cubicBezTo>
                    <a:pt x="1786" y="1553"/>
                    <a:pt x="1729" y="1504"/>
                    <a:pt x="1675" y="1454"/>
                  </a:cubicBezTo>
                  <a:lnTo>
                    <a:pt x="1675" y="1454"/>
                  </a:lnTo>
                  <a:cubicBezTo>
                    <a:pt x="1705" y="1477"/>
                    <a:pt x="1735" y="1499"/>
                    <a:pt x="1767" y="1519"/>
                  </a:cubicBezTo>
                  <a:cubicBezTo>
                    <a:pt x="1899" y="1598"/>
                    <a:pt x="2045" y="1649"/>
                    <a:pt x="2194" y="1680"/>
                  </a:cubicBezTo>
                  <a:cubicBezTo>
                    <a:pt x="2252" y="1690"/>
                    <a:pt x="2311" y="1696"/>
                    <a:pt x="2369" y="1699"/>
                  </a:cubicBezTo>
                  <a:cubicBezTo>
                    <a:pt x="2365" y="1697"/>
                    <a:pt x="2362" y="1695"/>
                    <a:pt x="2358" y="1694"/>
                  </a:cubicBezTo>
                  <a:cubicBezTo>
                    <a:pt x="2246" y="1645"/>
                    <a:pt x="2146" y="1578"/>
                    <a:pt x="2046" y="1509"/>
                  </a:cubicBezTo>
                  <a:cubicBezTo>
                    <a:pt x="2023" y="1495"/>
                    <a:pt x="1999" y="1477"/>
                    <a:pt x="1974" y="1458"/>
                  </a:cubicBezTo>
                  <a:lnTo>
                    <a:pt x="1974" y="1458"/>
                  </a:lnTo>
                  <a:cubicBezTo>
                    <a:pt x="2117" y="1536"/>
                    <a:pt x="2277" y="1586"/>
                    <a:pt x="2452" y="1607"/>
                  </a:cubicBezTo>
                  <a:cubicBezTo>
                    <a:pt x="2515" y="1616"/>
                    <a:pt x="2580" y="1622"/>
                    <a:pt x="2645" y="1622"/>
                  </a:cubicBezTo>
                  <a:cubicBezTo>
                    <a:pt x="2695" y="1622"/>
                    <a:pt x="2746" y="1618"/>
                    <a:pt x="2796" y="1611"/>
                  </a:cubicBezTo>
                  <a:lnTo>
                    <a:pt x="2710" y="1588"/>
                  </a:lnTo>
                  <a:cubicBezTo>
                    <a:pt x="2523" y="1525"/>
                    <a:pt x="2360" y="1450"/>
                    <a:pt x="2163" y="1319"/>
                  </a:cubicBezTo>
                  <a:cubicBezTo>
                    <a:pt x="2126" y="1295"/>
                    <a:pt x="2089" y="1267"/>
                    <a:pt x="2050" y="1235"/>
                  </a:cubicBezTo>
                  <a:lnTo>
                    <a:pt x="2050" y="1235"/>
                  </a:lnTo>
                  <a:cubicBezTo>
                    <a:pt x="2082" y="1253"/>
                    <a:pt x="2115" y="1271"/>
                    <a:pt x="2147" y="1288"/>
                  </a:cubicBezTo>
                  <a:cubicBezTo>
                    <a:pt x="2393" y="1409"/>
                    <a:pt x="2669" y="1475"/>
                    <a:pt x="2945" y="1475"/>
                  </a:cubicBezTo>
                  <a:cubicBezTo>
                    <a:pt x="3066" y="1475"/>
                    <a:pt x="3187" y="1462"/>
                    <a:pt x="3305" y="1436"/>
                  </a:cubicBezTo>
                  <a:cubicBezTo>
                    <a:pt x="3900" y="1304"/>
                    <a:pt x="4421" y="898"/>
                    <a:pt x="4610" y="308"/>
                  </a:cubicBezTo>
                  <a:lnTo>
                    <a:pt x="4610" y="308"/>
                  </a:lnTo>
                  <a:cubicBezTo>
                    <a:pt x="4463" y="564"/>
                    <a:pt x="4274" y="753"/>
                    <a:pt x="4061" y="892"/>
                  </a:cubicBezTo>
                  <a:cubicBezTo>
                    <a:pt x="4162" y="809"/>
                    <a:pt x="4252" y="711"/>
                    <a:pt x="4331" y="607"/>
                  </a:cubicBezTo>
                  <a:cubicBezTo>
                    <a:pt x="4415" y="499"/>
                    <a:pt x="4491" y="383"/>
                    <a:pt x="4533" y="252"/>
                  </a:cubicBezTo>
                  <a:lnTo>
                    <a:pt x="4533" y="252"/>
                  </a:lnTo>
                  <a:cubicBezTo>
                    <a:pt x="4471" y="365"/>
                    <a:pt x="4383" y="455"/>
                    <a:pt x="4286" y="546"/>
                  </a:cubicBezTo>
                  <a:cubicBezTo>
                    <a:pt x="4164" y="656"/>
                    <a:pt x="4098" y="712"/>
                    <a:pt x="3966" y="794"/>
                  </a:cubicBezTo>
                  <a:cubicBezTo>
                    <a:pt x="3749" y="917"/>
                    <a:pt x="3605" y="971"/>
                    <a:pt x="3353" y="1040"/>
                  </a:cubicBezTo>
                  <a:cubicBezTo>
                    <a:pt x="3336" y="1043"/>
                    <a:pt x="3320" y="1048"/>
                    <a:pt x="3302" y="1052"/>
                  </a:cubicBezTo>
                  <a:cubicBezTo>
                    <a:pt x="3430" y="1001"/>
                    <a:pt x="3560" y="945"/>
                    <a:pt x="3681" y="872"/>
                  </a:cubicBezTo>
                  <a:lnTo>
                    <a:pt x="3681" y="872"/>
                  </a:lnTo>
                  <a:cubicBezTo>
                    <a:pt x="3668" y="877"/>
                    <a:pt x="3656" y="882"/>
                    <a:pt x="3641" y="887"/>
                  </a:cubicBezTo>
                  <a:cubicBezTo>
                    <a:pt x="3495" y="944"/>
                    <a:pt x="3338" y="968"/>
                    <a:pt x="3183" y="988"/>
                  </a:cubicBezTo>
                  <a:cubicBezTo>
                    <a:pt x="3103" y="999"/>
                    <a:pt x="2991" y="1006"/>
                    <a:pt x="2873" y="1006"/>
                  </a:cubicBezTo>
                  <a:cubicBezTo>
                    <a:pt x="2759" y="1006"/>
                    <a:pt x="2639" y="999"/>
                    <a:pt x="2540" y="985"/>
                  </a:cubicBezTo>
                  <a:cubicBezTo>
                    <a:pt x="2347" y="965"/>
                    <a:pt x="1986" y="892"/>
                    <a:pt x="1786" y="765"/>
                  </a:cubicBezTo>
                  <a:cubicBezTo>
                    <a:pt x="1669" y="692"/>
                    <a:pt x="1658" y="682"/>
                    <a:pt x="1554" y="582"/>
                  </a:cubicBezTo>
                  <a:cubicBezTo>
                    <a:pt x="1471" y="499"/>
                    <a:pt x="1406" y="418"/>
                    <a:pt x="1360" y="303"/>
                  </a:cubicBezTo>
                  <a:lnTo>
                    <a:pt x="1360" y="303"/>
                  </a:lnTo>
                  <a:cubicBezTo>
                    <a:pt x="1364" y="320"/>
                    <a:pt x="1368" y="336"/>
                    <a:pt x="1371" y="355"/>
                  </a:cubicBezTo>
                  <a:cubicBezTo>
                    <a:pt x="1320" y="237"/>
                    <a:pt x="1278" y="115"/>
                    <a:pt x="12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59"/>
            <p:cNvSpPr/>
            <p:nvPr/>
          </p:nvSpPr>
          <p:spPr>
            <a:xfrm>
              <a:off x="6035146" y="2437804"/>
              <a:ext cx="95883" cy="35630"/>
            </a:xfrm>
            <a:custGeom>
              <a:rect b="b" l="l" r="r" t="t"/>
              <a:pathLst>
                <a:path extrusionOk="0" h="1026" w="2761">
                  <a:moveTo>
                    <a:pt x="1548" y="438"/>
                  </a:moveTo>
                  <a:cubicBezTo>
                    <a:pt x="1555" y="439"/>
                    <a:pt x="1562" y="439"/>
                    <a:pt x="1568" y="441"/>
                  </a:cubicBezTo>
                  <a:lnTo>
                    <a:pt x="1568" y="441"/>
                  </a:lnTo>
                  <a:cubicBezTo>
                    <a:pt x="1561" y="440"/>
                    <a:pt x="1555" y="439"/>
                    <a:pt x="1548" y="438"/>
                  </a:cubicBezTo>
                  <a:close/>
                  <a:moveTo>
                    <a:pt x="1401" y="0"/>
                  </a:moveTo>
                  <a:cubicBezTo>
                    <a:pt x="916" y="0"/>
                    <a:pt x="410" y="149"/>
                    <a:pt x="44" y="477"/>
                  </a:cubicBezTo>
                  <a:cubicBezTo>
                    <a:pt x="307" y="330"/>
                    <a:pt x="600" y="243"/>
                    <a:pt x="894" y="211"/>
                  </a:cubicBezTo>
                  <a:lnTo>
                    <a:pt x="894" y="211"/>
                  </a:lnTo>
                  <a:cubicBezTo>
                    <a:pt x="749" y="233"/>
                    <a:pt x="607" y="271"/>
                    <a:pt x="471" y="327"/>
                  </a:cubicBezTo>
                  <a:cubicBezTo>
                    <a:pt x="302" y="403"/>
                    <a:pt x="146" y="509"/>
                    <a:pt x="7" y="629"/>
                  </a:cubicBezTo>
                  <a:lnTo>
                    <a:pt x="1" y="636"/>
                  </a:lnTo>
                  <a:cubicBezTo>
                    <a:pt x="3" y="634"/>
                    <a:pt x="7" y="633"/>
                    <a:pt x="9" y="632"/>
                  </a:cubicBezTo>
                  <a:cubicBezTo>
                    <a:pt x="35" y="619"/>
                    <a:pt x="63" y="608"/>
                    <a:pt x="88" y="596"/>
                  </a:cubicBezTo>
                  <a:cubicBezTo>
                    <a:pt x="440" y="449"/>
                    <a:pt x="637" y="420"/>
                    <a:pt x="995" y="411"/>
                  </a:cubicBezTo>
                  <a:cubicBezTo>
                    <a:pt x="1017" y="410"/>
                    <a:pt x="1040" y="410"/>
                    <a:pt x="1063" y="410"/>
                  </a:cubicBezTo>
                  <a:cubicBezTo>
                    <a:pt x="1185" y="410"/>
                    <a:pt x="1307" y="417"/>
                    <a:pt x="1429" y="427"/>
                  </a:cubicBezTo>
                  <a:cubicBezTo>
                    <a:pt x="1388" y="425"/>
                    <a:pt x="1346" y="423"/>
                    <a:pt x="1305" y="423"/>
                  </a:cubicBezTo>
                  <a:cubicBezTo>
                    <a:pt x="1296" y="423"/>
                    <a:pt x="1287" y="423"/>
                    <a:pt x="1278" y="423"/>
                  </a:cubicBezTo>
                  <a:cubicBezTo>
                    <a:pt x="1004" y="423"/>
                    <a:pt x="726" y="470"/>
                    <a:pt x="475" y="585"/>
                  </a:cubicBezTo>
                  <a:cubicBezTo>
                    <a:pt x="343" y="643"/>
                    <a:pt x="222" y="722"/>
                    <a:pt x="113" y="814"/>
                  </a:cubicBezTo>
                  <a:cubicBezTo>
                    <a:pt x="134" y="803"/>
                    <a:pt x="159" y="793"/>
                    <a:pt x="178" y="786"/>
                  </a:cubicBezTo>
                  <a:cubicBezTo>
                    <a:pt x="382" y="700"/>
                    <a:pt x="567" y="649"/>
                    <a:pt x="757" y="621"/>
                  </a:cubicBezTo>
                  <a:lnTo>
                    <a:pt x="757" y="621"/>
                  </a:lnTo>
                  <a:cubicBezTo>
                    <a:pt x="552" y="668"/>
                    <a:pt x="356" y="751"/>
                    <a:pt x="181" y="870"/>
                  </a:cubicBezTo>
                  <a:cubicBezTo>
                    <a:pt x="463" y="749"/>
                    <a:pt x="740" y="706"/>
                    <a:pt x="1033" y="706"/>
                  </a:cubicBezTo>
                  <a:cubicBezTo>
                    <a:pt x="1141" y="706"/>
                    <a:pt x="1251" y="712"/>
                    <a:pt x="1364" y="722"/>
                  </a:cubicBezTo>
                  <a:cubicBezTo>
                    <a:pt x="1680" y="751"/>
                    <a:pt x="1948" y="777"/>
                    <a:pt x="2269" y="891"/>
                  </a:cubicBezTo>
                  <a:cubicBezTo>
                    <a:pt x="2349" y="922"/>
                    <a:pt x="2410" y="946"/>
                    <a:pt x="2487" y="983"/>
                  </a:cubicBezTo>
                  <a:cubicBezTo>
                    <a:pt x="2459" y="959"/>
                    <a:pt x="2430" y="936"/>
                    <a:pt x="2400" y="914"/>
                  </a:cubicBezTo>
                  <a:cubicBezTo>
                    <a:pt x="2194" y="758"/>
                    <a:pt x="1944" y="676"/>
                    <a:pt x="1695" y="622"/>
                  </a:cubicBezTo>
                  <a:lnTo>
                    <a:pt x="1695" y="622"/>
                  </a:lnTo>
                  <a:cubicBezTo>
                    <a:pt x="1754" y="632"/>
                    <a:pt x="1814" y="644"/>
                    <a:pt x="1880" y="659"/>
                  </a:cubicBezTo>
                  <a:cubicBezTo>
                    <a:pt x="2080" y="708"/>
                    <a:pt x="2233" y="753"/>
                    <a:pt x="2396" y="845"/>
                  </a:cubicBezTo>
                  <a:cubicBezTo>
                    <a:pt x="2483" y="896"/>
                    <a:pt x="2554" y="943"/>
                    <a:pt x="2614" y="1026"/>
                  </a:cubicBezTo>
                  <a:cubicBezTo>
                    <a:pt x="2511" y="799"/>
                    <a:pt x="2268" y="664"/>
                    <a:pt x="2046" y="573"/>
                  </a:cubicBezTo>
                  <a:cubicBezTo>
                    <a:pt x="1894" y="512"/>
                    <a:pt x="1735" y="466"/>
                    <a:pt x="1574" y="442"/>
                  </a:cubicBezTo>
                  <a:lnTo>
                    <a:pt x="1574" y="442"/>
                  </a:lnTo>
                  <a:cubicBezTo>
                    <a:pt x="1685" y="456"/>
                    <a:pt x="1782" y="459"/>
                    <a:pt x="2036" y="529"/>
                  </a:cubicBezTo>
                  <a:cubicBezTo>
                    <a:pt x="2200" y="581"/>
                    <a:pt x="2319" y="637"/>
                    <a:pt x="2480" y="739"/>
                  </a:cubicBezTo>
                  <a:cubicBezTo>
                    <a:pt x="2545" y="782"/>
                    <a:pt x="2617" y="859"/>
                    <a:pt x="2680" y="928"/>
                  </a:cubicBezTo>
                  <a:cubicBezTo>
                    <a:pt x="2608" y="789"/>
                    <a:pt x="2509" y="669"/>
                    <a:pt x="2382" y="578"/>
                  </a:cubicBezTo>
                  <a:cubicBezTo>
                    <a:pt x="2251" y="475"/>
                    <a:pt x="2107" y="391"/>
                    <a:pt x="1949" y="334"/>
                  </a:cubicBezTo>
                  <a:cubicBezTo>
                    <a:pt x="1877" y="305"/>
                    <a:pt x="1804" y="282"/>
                    <a:pt x="1730" y="262"/>
                  </a:cubicBezTo>
                  <a:lnTo>
                    <a:pt x="1730" y="262"/>
                  </a:lnTo>
                  <a:cubicBezTo>
                    <a:pt x="1855" y="292"/>
                    <a:pt x="1974" y="333"/>
                    <a:pt x="2085" y="381"/>
                  </a:cubicBezTo>
                  <a:cubicBezTo>
                    <a:pt x="2315" y="483"/>
                    <a:pt x="2540" y="619"/>
                    <a:pt x="2709" y="770"/>
                  </a:cubicBezTo>
                  <a:cubicBezTo>
                    <a:pt x="2727" y="786"/>
                    <a:pt x="2744" y="802"/>
                    <a:pt x="2761" y="819"/>
                  </a:cubicBezTo>
                  <a:cubicBezTo>
                    <a:pt x="2746" y="791"/>
                    <a:pt x="2730" y="763"/>
                    <a:pt x="2713" y="737"/>
                  </a:cubicBezTo>
                  <a:cubicBezTo>
                    <a:pt x="2631" y="613"/>
                    <a:pt x="2531" y="498"/>
                    <a:pt x="2420" y="402"/>
                  </a:cubicBezTo>
                  <a:cubicBezTo>
                    <a:pt x="2147" y="178"/>
                    <a:pt x="1810" y="24"/>
                    <a:pt x="1455" y="1"/>
                  </a:cubicBezTo>
                  <a:cubicBezTo>
                    <a:pt x="1437" y="1"/>
                    <a:pt x="1419" y="0"/>
                    <a:pt x="14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59"/>
            <p:cNvSpPr/>
            <p:nvPr/>
          </p:nvSpPr>
          <p:spPr>
            <a:xfrm>
              <a:off x="6081125" y="2433880"/>
              <a:ext cx="51536" cy="29379"/>
            </a:xfrm>
            <a:custGeom>
              <a:rect b="b" l="l" r="r" t="t"/>
              <a:pathLst>
                <a:path extrusionOk="0" h="846" w="1484">
                  <a:moveTo>
                    <a:pt x="278" y="1"/>
                  </a:moveTo>
                  <a:cubicBezTo>
                    <a:pt x="232" y="1"/>
                    <a:pt x="186" y="4"/>
                    <a:pt x="140" y="9"/>
                  </a:cubicBezTo>
                  <a:cubicBezTo>
                    <a:pt x="94" y="14"/>
                    <a:pt x="47" y="21"/>
                    <a:pt x="0" y="30"/>
                  </a:cubicBezTo>
                  <a:cubicBezTo>
                    <a:pt x="80" y="40"/>
                    <a:pt x="159" y="55"/>
                    <a:pt x="237" y="73"/>
                  </a:cubicBezTo>
                  <a:cubicBezTo>
                    <a:pt x="542" y="149"/>
                    <a:pt x="747" y="245"/>
                    <a:pt x="1008" y="418"/>
                  </a:cubicBezTo>
                  <a:cubicBezTo>
                    <a:pt x="1132" y="499"/>
                    <a:pt x="1202" y="557"/>
                    <a:pt x="1318" y="662"/>
                  </a:cubicBezTo>
                  <a:cubicBezTo>
                    <a:pt x="1379" y="719"/>
                    <a:pt x="1438" y="776"/>
                    <a:pt x="1483" y="845"/>
                  </a:cubicBezTo>
                  <a:cubicBezTo>
                    <a:pt x="1456" y="749"/>
                    <a:pt x="1398" y="664"/>
                    <a:pt x="1339" y="585"/>
                  </a:cubicBezTo>
                  <a:cubicBezTo>
                    <a:pt x="1262" y="480"/>
                    <a:pt x="1175" y="381"/>
                    <a:pt x="1073" y="298"/>
                  </a:cubicBezTo>
                  <a:cubicBezTo>
                    <a:pt x="855" y="106"/>
                    <a:pt x="568" y="1"/>
                    <a:pt x="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59"/>
            <p:cNvSpPr/>
            <p:nvPr/>
          </p:nvSpPr>
          <p:spPr>
            <a:xfrm>
              <a:off x="6096752" y="2430685"/>
              <a:ext cx="39555" cy="29657"/>
            </a:xfrm>
            <a:custGeom>
              <a:rect b="b" l="l" r="r" t="t"/>
              <a:pathLst>
                <a:path extrusionOk="0" h="854" w="1139">
                  <a:moveTo>
                    <a:pt x="36" y="0"/>
                  </a:moveTo>
                  <a:cubicBezTo>
                    <a:pt x="21" y="0"/>
                    <a:pt x="8" y="1"/>
                    <a:pt x="0" y="2"/>
                  </a:cubicBezTo>
                  <a:cubicBezTo>
                    <a:pt x="63" y="21"/>
                    <a:pt x="109" y="45"/>
                    <a:pt x="170" y="71"/>
                  </a:cubicBezTo>
                  <a:cubicBezTo>
                    <a:pt x="597" y="272"/>
                    <a:pt x="853" y="481"/>
                    <a:pt x="1138" y="854"/>
                  </a:cubicBezTo>
                  <a:cubicBezTo>
                    <a:pt x="1013" y="385"/>
                    <a:pt x="574" y="24"/>
                    <a:pt x="88" y="2"/>
                  </a:cubicBezTo>
                  <a:cubicBezTo>
                    <a:pt x="73" y="1"/>
                    <a:pt x="53" y="0"/>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59"/>
            <p:cNvSpPr/>
            <p:nvPr/>
          </p:nvSpPr>
          <p:spPr>
            <a:xfrm>
              <a:off x="6113005" y="2431380"/>
              <a:ext cx="23962" cy="20837"/>
            </a:xfrm>
            <a:custGeom>
              <a:rect b="b" l="l" r="r" t="t"/>
              <a:pathLst>
                <a:path extrusionOk="0" h="600" w="690">
                  <a:moveTo>
                    <a:pt x="1" y="1"/>
                  </a:moveTo>
                  <a:cubicBezTo>
                    <a:pt x="19" y="14"/>
                    <a:pt x="37" y="25"/>
                    <a:pt x="54" y="40"/>
                  </a:cubicBezTo>
                  <a:cubicBezTo>
                    <a:pt x="224" y="174"/>
                    <a:pt x="286" y="212"/>
                    <a:pt x="456" y="355"/>
                  </a:cubicBezTo>
                  <a:cubicBezTo>
                    <a:pt x="539" y="430"/>
                    <a:pt x="628" y="505"/>
                    <a:pt x="690" y="600"/>
                  </a:cubicBezTo>
                  <a:cubicBezTo>
                    <a:pt x="648" y="392"/>
                    <a:pt x="500" y="211"/>
                    <a:pt x="318" y="113"/>
                  </a:cubicBezTo>
                  <a:cubicBezTo>
                    <a:pt x="217" y="61"/>
                    <a:pt x="111" y="2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59"/>
            <p:cNvSpPr/>
            <p:nvPr/>
          </p:nvSpPr>
          <p:spPr>
            <a:xfrm>
              <a:off x="6122902" y="2430477"/>
              <a:ext cx="18579" cy="18024"/>
            </a:xfrm>
            <a:custGeom>
              <a:rect b="b" l="l" r="r" t="t"/>
              <a:pathLst>
                <a:path extrusionOk="0" h="519" w="535">
                  <a:moveTo>
                    <a:pt x="0" y="1"/>
                  </a:moveTo>
                  <a:lnTo>
                    <a:pt x="0" y="1"/>
                  </a:lnTo>
                  <a:cubicBezTo>
                    <a:pt x="23" y="14"/>
                    <a:pt x="39" y="27"/>
                    <a:pt x="57" y="42"/>
                  </a:cubicBezTo>
                  <a:cubicBezTo>
                    <a:pt x="232" y="184"/>
                    <a:pt x="396" y="342"/>
                    <a:pt x="535" y="519"/>
                  </a:cubicBezTo>
                  <a:cubicBezTo>
                    <a:pt x="506" y="376"/>
                    <a:pt x="429" y="243"/>
                    <a:pt x="321" y="147"/>
                  </a:cubicBezTo>
                  <a:cubicBezTo>
                    <a:pt x="239" y="77"/>
                    <a:pt x="137" y="35"/>
                    <a:pt x="34" y="6"/>
                  </a:cubicBezTo>
                  <a:cubicBezTo>
                    <a:pt x="24" y="4"/>
                    <a:pt x="12" y="2"/>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59"/>
            <p:cNvSpPr/>
            <p:nvPr/>
          </p:nvSpPr>
          <p:spPr>
            <a:xfrm>
              <a:off x="6133806" y="2431866"/>
              <a:ext cx="8890" cy="8821"/>
            </a:xfrm>
            <a:custGeom>
              <a:rect b="b" l="l" r="r" t="t"/>
              <a:pathLst>
                <a:path extrusionOk="0" h="254" w="256">
                  <a:moveTo>
                    <a:pt x="0" y="0"/>
                  </a:moveTo>
                  <a:cubicBezTo>
                    <a:pt x="3" y="2"/>
                    <a:pt x="6" y="4"/>
                    <a:pt x="8" y="6"/>
                  </a:cubicBezTo>
                  <a:cubicBezTo>
                    <a:pt x="58" y="53"/>
                    <a:pt x="100" y="105"/>
                    <a:pt x="153" y="148"/>
                  </a:cubicBezTo>
                  <a:cubicBezTo>
                    <a:pt x="189" y="181"/>
                    <a:pt x="230" y="212"/>
                    <a:pt x="256" y="253"/>
                  </a:cubicBezTo>
                  <a:cubicBezTo>
                    <a:pt x="238" y="156"/>
                    <a:pt x="163" y="88"/>
                    <a:pt x="90" y="43"/>
                  </a:cubicBezTo>
                  <a:cubicBezTo>
                    <a:pt x="61" y="27"/>
                    <a:pt x="32" y="11"/>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59"/>
            <p:cNvSpPr/>
            <p:nvPr/>
          </p:nvSpPr>
          <p:spPr>
            <a:xfrm>
              <a:off x="6139849" y="2430963"/>
              <a:ext cx="4410" cy="4862"/>
            </a:xfrm>
            <a:custGeom>
              <a:rect b="b" l="l" r="r" t="t"/>
              <a:pathLst>
                <a:path extrusionOk="0" h="140" w="127">
                  <a:moveTo>
                    <a:pt x="1" y="1"/>
                  </a:moveTo>
                  <a:cubicBezTo>
                    <a:pt x="0" y="1"/>
                    <a:pt x="1" y="2"/>
                    <a:pt x="3" y="4"/>
                  </a:cubicBezTo>
                  <a:cubicBezTo>
                    <a:pt x="43" y="51"/>
                    <a:pt x="95" y="88"/>
                    <a:pt x="127" y="139"/>
                  </a:cubicBezTo>
                  <a:cubicBezTo>
                    <a:pt x="121" y="90"/>
                    <a:pt x="83" y="48"/>
                    <a:pt x="41" y="22"/>
                  </a:cubicBezTo>
                  <a:cubicBezTo>
                    <a:pt x="36" y="18"/>
                    <a:pt x="6"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59"/>
            <p:cNvSpPr/>
            <p:nvPr/>
          </p:nvSpPr>
          <p:spPr>
            <a:xfrm>
              <a:off x="5782643" y="2630021"/>
              <a:ext cx="77651" cy="166136"/>
            </a:xfrm>
            <a:custGeom>
              <a:rect b="b" l="l" r="r" t="t"/>
              <a:pathLst>
                <a:path extrusionOk="0" h="4784" w="2236">
                  <a:moveTo>
                    <a:pt x="1308" y="0"/>
                  </a:moveTo>
                  <a:cubicBezTo>
                    <a:pt x="1486" y="305"/>
                    <a:pt x="1587" y="668"/>
                    <a:pt x="1640" y="1044"/>
                  </a:cubicBezTo>
                  <a:cubicBezTo>
                    <a:pt x="1540" y="729"/>
                    <a:pt x="1387" y="431"/>
                    <a:pt x="1192" y="165"/>
                  </a:cubicBezTo>
                  <a:lnTo>
                    <a:pt x="1192" y="165"/>
                  </a:lnTo>
                  <a:cubicBezTo>
                    <a:pt x="1360" y="499"/>
                    <a:pt x="1484" y="936"/>
                    <a:pt x="1512" y="1246"/>
                  </a:cubicBezTo>
                  <a:cubicBezTo>
                    <a:pt x="1526" y="1343"/>
                    <a:pt x="1543" y="1618"/>
                    <a:pt x="1533" y="1831"/>
                  </a:cubicBezTo>
                  <a:cubicBezTo>
                    <a:pt x="1531" y="1804"/>
                    <a:pt x="1527" y="1776"/>
                    <a:pt x="1525" y="1749"/>
                  </a:cubicBezTo>
                  <a:cubicBezTo>
                    <a:pt x="1512" y="1400"/>
                    <a:pt x="1429" y="1052"/>
                    <a:pt x="1290" y="733"/>
                  </a:cubicBezTo>
                  <a:lnTo>
                    <a:pt x="1290" y="733"/>
                  </a:lnTo>
                  <a:cubicBezTo>
                    <a:pt x="1401" y="1328"/>
                    <a:pt x="1383" y="1847"/>
                    <a:pt x="1254" y="2391"/>
                  </a:cubicBezTo>
                  <a:cubicBezTo>
                    <a:pt x="1174" y="2637"/>
                    <a:pt x="1079" y="2869"/>
                    <a:pt x="1020" y="3002"/>
                  </a:cubicBezTo>
                  <a:cubicBezTo>
                    <a:pt x="938" y="3213"/>
                    <a:pt x="726" y="3636"/>
                    <a:pt x="513" y="3908"/>
                  </a:cubicBezTo>
                  <a:cubicBezTo>
                    <a:pt x="393" y="4069"/>
                    <a:pt x="283" y="4227"/>
                    <a:pt x="108" y="4368"/>
                  </a:cubicBezTo>
                  <a:cubicBezTo>
                    <a:pt x="278" y="4288"/>
                    <a:pt x="424" y="4164"/>
                    <a:pt x="565" y="4041"/>
                  </a:cubicBezTo>
                  <a:cubicBezTo>
                    <a:pt x="655" y="3961"/>
                    <a:pt x="740" y="3876"/>
                    <a:pt x="821" y="3786"/>
                  </a:cubicBezTo>
                  <a:lnTo>
                    <a:pt x="821" y="3786"/>
                  </a:lnTo>
                  <a:cubicBezTo>
                    <a:pt x="595" y="4089"/>
                    <a:pt x="343" y="4357"/>
                    <a:pt x="0" y="4567"/>
                  </a:cubicBezTo>
                  <a:cubicBezTo>
                    <a:pt x="325" y="4464"/>
                    <a:pt x="611" y="4273"/>
                    <a:pt x="852" y="4032"/>
                  </a:cubicBezTo>
                  <a:lnTo>
                    <a:pt x="852" y="4032"/>
                  </a:lnTo>
                  <a:cubicBezTo>
                    <a:pt x="749" y="4170"/>
                    <a:pt x="640" y="4291"/>
                    <a:pt x="481" y="4427"/>
                  </a:cubicBezTo>
                  <a:cubicBezTo>
                    <a:pt x="372" y="4516"/>
                    <a:pt x="259" y="4603"/>
                    <a:pt x="110" y="4663"/>
                  </a:cubicBezTo>
                  <a:cubicBezTo>
                    <a:pt x="258" y="4640"/>
                    <a:pt x="393" y="4569"/>
                    <a:pt x="522" y="4501"/>
                  </a:cubicBezTo>
                  <a:cubicBezTo>
                    <a:pt x="714" y="4394"/>
                    <a:pt x="888" y="4259"/>
                    <a:pt x="1040" y="4100"/>
                  </a:cubicBezTo>
                  <a:lnTo>
                    <a:pt x="1040" y="4100"/>
                  </a:lnTo>
                  <a:cubicBezTo>
                    <a:pt x="917" y="4279"/>
                    <a:pt x="781" y="4433"/>
                    <a:pt x="583" y="4587"/>
                  </a:cubicBezTo>
                  <a:cubicBezTo>
                    <a:pt x="533" y="4625"/>
                    <a:pt x="388" y="4738"/>
                    <a:pt x="289" y="4757"/>
                  </a:cubicBezTo>
                  <a:cubicBezTo>
                    <a:pt x="388" y="4756"/>
                    <a:pt x="484" y="4713"/>
                    <a:pt x="575" y="4676"/>
                  </a:cubicBezTo>
                  <a:cubicBezTo>
                    <a:pt x="700" y="4619"/>
                    <a:pt x="822" y="4553"/>
                    <a:pt x="932" y="4470"/>
                  </a:cubicBezTo>
                  <a:cubicBezTo>
                    <a:pt x="959" y="4450"/>
                    <a:pt x="984" y="4429"/>
                    <a:pt x="1009" y="4407"/>
                  </a:cubicBezTo>
                  <a:lnTo>
                    <a:pt x="1009" y="4407"/>
                  </a:lnTo>
                  <a:cubicBezTo>
                    <a:pt x="914" y="4546"/>
                    <a:pt x="822" y="4669"/>
                    <a:pt x="676" y="4773"/>
                  </a:cubicBezTo>
                  <a:cubicBezTo>
                    <a:pt x="915" y="4702"/>
                    <a:pt x="1100" y="4516"/>
                    <a:pt x="1252" y="4327"/>
                  </a:cubicBezTo>
                  <a:cubicBezTo>
                    <a:pt x="1309" y="4260"/>
                    <a:pt x="1355" y="4187"/>
                    <a:pt x="1397" y="4110"/>
                  </a:cubicBezTo>
                  <a:lnTo>
                    <a:pt x="1397" y="4110"/>
                  </a:lnTo>
                  <a:cubicBezTo>
                    <a:pt x="1377" y="4174"/>
                    <a:pt x="1358" y="4236"/>
                    <a:pt x="1337" y="4298"/>
                  </a:cubicBezTo>
                  <a:cubicBezTo>
                    <a:pt x="1277" y="4473"/>
                    <a:pt x="1226" y="4628"/>
                    <a:pt x="1121" y="4783"/>
                  </a:cubicBezTo>
                  <a:cubicBezTo>
                    <a:pt x="1248" y="4654"/>
                    <a:pt x="1340" y="4494"/>
                    <a:pt x="1427" y="4335"/>
                  </a:cubicBezTo>
                  <a:cubicBezTo>
                    <a:pt x="1526" y="4147"/>
                    <a:pt x="1617" y="3954"/>
                    <a:pt x="1692" y="3754"/>
                  </a:cubicBezTo>
                  <a:lnTo>
                    <a:pt x="1692" y="3754"/>
                  </a:lnTo>
                  <a:cubicBezTo>
                    <a:pt x="1654" y="3938"/>
                    <a:pt x="1608" y="4121"/>
                    <a:pt x="1552" y="4300"/>
                  </a:cubicBezTo>
                  <a:cubicBezTo>
                    <a:pt x="1496" y="4473"/>
                    <a:pt x="1428" y="4639"/>
                    <a:pt x="1293" y="4784"/>
                  </a:cubicBezTo>
                  <a:cubicBezTo>
                    <a:pt x="1605" y="4548"/>
                    <a:pt x="1754" y="4071"/>
                    <a:pt x="1872" y="3711"/>
                  </a:cubicBezTo>
                  <a:cubicBezTo>
                    <a:pt x="2159" y="2780"/>
                    <a:pt x="2236" y="1785"/>
                    <a:pt x="2113" y="819"/>
                  </a:cubicBezTo>
                  <a:cubicBezTo>
                    <a:pt x="2086" y="608"/>
                    <a:pt x="2053" y="395"/>
                    <a:pt x="1979" y="194"/>
                  </a:cubicBezTo>
                  <a:cubicBezTo>
                    <a:pt x="1974" y="181"/>
                    <a:pt x="1972" y="176"/>
                    <a:pt x="1971" y="176"/>
                  </a:cubicBezTo>
                  <a:lnTo>
                    <a:pt x="1971" y="176"/>
                  </a:lnTo>
                  <a:cubicBezTo>
                    <a:pt x="1968" y="176"/>
                    <a:pt x="1976" y="216"/>
                    <a:pt x="1977" y="232"/>
                  </a:cubicBezTo>
                  <a:cubicBezTo>
                    <a:pt x="2008" y="567"/>
                    <a:pt x="1991" y="903"/>
                    <a:pt x="1981" y="1237"/>
                  </a:cubicBezTo>
                  <a:cubicBezTo>
                    <a:pt x="1963" y="1064"/>
                    <a:pt x="1937" y="891"/>
                    <a:pt x="1900" y="721"/>
                  </a:cubicBezTo>
                  <a:cubicBezTo>
                    <a:pt x="1855" y="511"/>
                    <a:pt x="1793" y="307"/>
                    <a:pt x="1720" y="104"/>
                  </a:cubicBezTo>
                  <a:lnTo>
                    <a:pt x="1720" y="104"/>
                  </a:lnTo>
                  <a:cubicBezTo>
                    <a:pt x="1726" y="145"/>
                    <a:pt x="1732" y="186"/>
                    <a:pt x="1739" y="226"/>
                  </a:cubicBezTo>
                  <a:cubicBezTo>
                    <a:pt x="1773" y="433"/>
                    <a:pt x="1794" y="639"/>
                    <a:pt x="1809" y="858"/>
                  </a:cubicBezTo>
                  <a:cubicBezTo>
                    <a:pt x="1746" y="668"/>
                    <a:pt x="1659" y="485"/>
                    <a:pt x="1552" y="315"/>
                  </a:cubicBezTo>
                  <a:cubicBezTo>
                    <a:pt x="1484" y="201"/>
                    <a:pt x="1407" y="92"/>
                    <a:pt x="13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59"/>
            <p:cNvSpPr/>
            <p:nvPr/>
          </p:nvSpPr>
          <p:spPr>
            <a:xfrm>
              <a:off x="5854807" y="2638252"/>
              <a:ext cx="15697" cy="84943"/>
            </a:xfrm>
            <a:custGeom>
              <a:rect b="b" l="l" r="r" t="t"/>
              <a:pathLst>
                <a:path extrusionOk="0" h="2446" w="452">
                  <a:moveTo>
                    <a:pt x="0" y="0"/>
                  </a:moveTo>
                  <a:lnTo>
                    <a:pt x="0" y="0"/>
                  </a:lnTo>
                  <a:cubicBezTo>
                    <a:pt x="97" y="730"/>
                    <a:pt x="112" y="1476"/>
                    <a:pt x="147" y="2212"/>
                  </a:cubicBezTo>
                  <a:cubicBezTo>
                    <a:pt x="149" y="2290"/>
                    <a:pt x="153" y="2368"/>
                    <a:pt x="154" y="2445"/>
                  </a:cubicBezTo>
                  <a:cubicBezTo>
                    <a:pt x="164" y="2408"/>
                    <a:pt x="175" y="2369"/>
                    <a:pt x="186" y="2332"/>
                  </a:cubicBezTo>
                  <a:cubicBezTo>
                    <a:pt x="277" y="2019"/>
                    <a:pt x="315" y="1700"/>
                    <a:pt x="307" y="1384"/>
                  </a:cubicBezTo>
                  <a:lnTo>
                    <a:pt x="307" y="1384"/>
                  </a:lnTo>
                  <a:cubicBezTo>
                    <a:pt x="324" y="1497"/>
                    <a:pt x="343" y="1615"/>
                    <a:pt x="365" y="1749"/>
                  </a:cubicBezTo>
                  <a:cubicBezTo>
                    <a:pt x="367" y="1770"/>
                    <a:pt x="369" y="1779"/>
                    <a:pt x="372" y="1779"/>
                  </a:cubicBezTo>
                  <a:cubicBezTo>
                    <a:pt x="379" y="1779"/>
                    <a:pt x="389" y="1692"/>
                    <a:pt x="396" y="1669"/>
                  </a:cubicBezTo>
                  <a:cubicBezTo>
                    <a:pt x="435" y="1457"/>
                    <a:pt x="451" y="1242"/>
                    <a:pt x="436" y="1029"/>
                  </a:cubicBezTo>
                  <a:cubicBezTo>
                    <a:pt x="418" y="699"/>
                    <a:pt x="302" y="387"/>
                    <a:pt x="184" y="84"/>
                  </a:cubicBezTo>
                  <a:lnTo>
                    <a:pt x="184" y="84"/>
                  </a:lnTo>
                  <a:cubicBezTo>
                    <a:pt x="201" y="348"/>
                    <a:pt x="216" y="556"/>
                    <a:pt x="232" y="742"/>
                  </a:cubicBezTo>
                  <a:cubicBezTo>
                    <a:pt x="180" y="489"/>
                    <a:pt x="101" y="241"/>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59"/>
            <p:cNvSpPr/>
            <p:nvPr/>
          </p:nvSpPr>
          <p:spPr>
            <a:xfrm>
              <a:off x="5866892" y="2646308"/>
              <a:ext cx="7501" cy="36151"/>
            </a:xfrm>
            <a:custGeom>
              <a:rect b="b" l="l" r="r" t="t"/>
              <a:pathLst>
                <a:path extrusionOk="0" h="1041" w="216">
                  <a:moveTo>
                    <a:pt x="1" y="1"/>
                  </a:moveTo>
                  <a:lnTo>
                    <a:pt x="1" y="1"/>
                  </a:lnTo>
                  <a:cubicBezTo>
                    <a:pt x="30" y="335"/>
                    <a:pt x="52" y="538"/>
                    <a:pt x="139" y="879"/>
                  </a:cubicBezTo>
                  <a:cubicBezTo>
                    <a:pt x="151" y="933"/>
                    <a:pt x="167" y="987"/>
                    <a:pt x="181" y="1040"/>
                  </a:cubicBezTo>
                  <a:lnTo>
                    <a:pt x="188" y="990"/>
                  </a:lnTo>
                  <a:cubicBezTo>
                    <a:pt x="212" y="819"/>
                    <a:pt x="216" y="643"/>
                    <a:pt x="183" y="472"/>
                  </a:cubicBezTo>
                  <a:cubicBezTo>
                    <a:pt x="149" y="306"/>
                    <a:pt x="83" y="14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59"/>
            <p:cNvSpPr/>
            <p:nvPr/>
          </p:nvSpPr>
          <p:spPr>
            <a:xfrm>
              <a:off x="5872934" y="2652420"/>
              <a:ext cx="4584" cy="18440"/>
            </a:xfrm>
            <a:custGeom>
              <a:rect b="b" l="l" r="r" t="t"/>
              <a:pathLst>
                <a:path extrusionOk="0" h="531" w="132">
                  <a:moveTo>
                    <a:pt x="1" y="0"/>
                  </a:moveTo>
                  <a:lnTo>
                    <a:pt x="1" y="0"/>
                  </a:lnTo>
                  <a:cubicBezTo>
                    <a:pt x="17" y="93"/>
                    <a:pt x="19" y="167"/>
                    <a:pt x="40" y="268"/>
                  </a:cubicBezTo>
                  <a:cubicBezTo>
                    <a:pt x="59" y="358"/>
                    <a:pt x="94" y="445"/>
                    <a:pt x="127" y="530"/>
                  </a:cubicBezTo>
                  <a:cubicBezTo>
                    <a:pt x="127" y="514"/>
                    <a:pt x="128" y="496"/>
                    <a:pt x="128" y="479"/>
                  </a:cubicBezTo>
                  <a:cubicBezTo>
                    <a:pt x="131" y="312"/>
                    <a:pt x="98" y="138"/>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59"/>
            <p:cNvSpPr/>
            <p:nvPr/>
          </p:nvSpPr>
          <p:spPr>
            <a:xfrm>
              <a:off x="5880088" y="2656484"/>
              <a:ext cx="1007" cy="4098"/>
            </a:xfrm>
            <a:custGeom>
              <a:rect b="b" l="l" r="r" t="t"/>
              <a:pathLst>
                <a:path extrusionOk="0" h="118" w="29">
                  <a:moveTo>
                    <a:pt x="2" y="0"/>
                  </a:moveTo>
                  <a:lnTo>
                    <a:pt x="2" y="0"/>
                  </a:lnTo>
                  <a:cubicBezTo>
                    <a:pt x="1" y="41"/>
                    <a:pt x="8" y="82"/>
                    <a:pt x="26" y="118"/>
                  </a:cubicBezTo>
                  <a:cubicBezTo>
                    <a:pt x="28" y="77"/>
                    <a:pt x="21" y="36"/>
                    <a:pt x="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59"/>
            <p:cNvSpPr/>
            <p:nvPr/>
          </p:nvSpPr>
          <p:spPr>
            <a:xfrm>
              <a:off x="5835429" y="2728161"/>
              <a:ext cx="23094" cy="65531"/>
            </a:xfrm>
            <a:custGeom>
              <a:rect b="b" l="l" r="r" t="t"/>
              <a:pathLst>
                <a:path extrusionOk="0" h="1887" w="665">
                  <a:moveTo>
                    <a:pt x="648" y="0"/>
                  </a:moveTo>
                  <a:lnTo>
                    <a:pt x="648" y="0"/>
                  </a:lnTo>
                  <a:cubicBezTo>
                    <a:pt x="586" y="321"/>
                    <a:pt x="460" y="623"/>
                    <a:pt x="346" y="928"/>
                  </a:cubicBezTo>
                  <a:cubicBezTo>
                    <a:pt x="246" y="1204"/>
                    <a:pt x="154" y="1480"/>
                    <a:pt x="49" y="1754"/>
                  </a:cubicBezTo>
                  <a:cubicBezTo>
                    <a:pt x="32" y="1798"/>
                    <a:pt x="17" y="1844"/>
                    <a:pt x="0" y="1887"/>
                  </a:cubicBezTo>
                  <a:lnTo>
                    <a:pt x="58" y="1814"/>
                  </a:lnTo>
                  <a:cubicBezTo>
                    <a:pt x="325" y="1488"/>
                    <a:pt x="501" y="1098"/>
                    <a:pt x="578" y="685"/>
                  </a:cubicBezTo>
                  <a:cubicBezTo>
                    <a:pt x="624" y="461"/>
                    <a:pt x="664" y="231"/>
                    <a:pt x="6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59"/>
            <p:cNvSpPr/>
            <p:nvPr/>
          </p:nvSpPr>
          <p:spPr>
            <a:xfrm>
              <a:off x="5839839" y="2765563"/>
              <a:ext cx="13683" cy="28997"/>
            </a:xfrm>
            <a:custGeom>
              <a:rect b="b" l="l" r="r" t="t"/>
              <a:pathLst>
                <a:path extrusionOk="0" h="835" w="394">
                  <a:moveTo>
                    <a:pt x="393" y="0"/>
                  </a:moveTo>
                  <a:cubicBezTo>
                    <a:pt x="236" y="266"/>
                    <a:pt x="75" y="534"/>
                    <a:pt x="1" y="835"/>
                  </a:cubicBezTo>
                  <a:cubicBezTo>
                    <a:pt x="189" y="587"/>
                    <a:pt x="339" y="309"/>
                    <a:pt x="3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59"/>
            <p:cNvSpPr/>
            <p:nvPr/>
          </p:nvSpPr>
          <p:spPr>
            <a:xfrm>
              <a:off x="5846680" y="2778065"/>
              <a:ext cx="5834" cy="12884"/>
            </a:xfrm>
            <a:custGeom>
              <a:rect b="b" l="l" r="r" t="t"/>
              <a:pathLst>
                <a:path extrusionOk="0" h="371" w="168">
                  <a:moveTo>
                    <a:pt x="167" y="1"/>
                  </a:moveTo>
                  <a:lnTo>
                    <a:pt x="167" y="1"/>
                  </a:lnTo>
                  <a:cubicBezTo>
                    <a:pt x="103" y="104"/>
                    <a:pt x="41" y="211"/>
                    <a:pt x="13" y="330"/>
                  </a:cubicBezTo>
                  <a:cubicBezTo>
                    <a:pt x="11" y="342"/>
                    <a:pt x="1" y="370"/>
                    <a:pt x="4" y="370"/>
                  </a:cubicBezTo>
                  <a:cubicBezTo>
                    <a:pt x="5" y="370"/>
                    <a:pt x="8" y="367"/>
                    <a:pt x="13" y="359"/>
                  </a:cubicBezTo>
                  <a:cubicBezTo>
                    <a:pt x="95" y="256"/>
                    <a:pt x="147" y="131"/>
                    <a:pt x="1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59"/>
            <p:cNvSpPr/>
            <p:nvPr/>
          </p:nvSpPr>
          <p:spPr>
            <a:xfrm>
              <a:off x="5792367" y="2651101"/>
              <a:ext cx="32922" cy="114670"/>
            </a:xfrm>
            <a:custGeom>
              <a:rect b="b" l="l" r="r" t="t"/>
              <a:pathLst>
                <a:path extrusionOk="0" h="3302" w="948">
                  <a:moveTo>
                    <a:pt x="948" y="1"/>
                  </a:moveTo>
                  <a:lnTo>
                    <a:pt x="948" y="1"/>
                  </a:lnTo>
                  <a:cubicBezTo>
                    <a:pt x="699" y="220"/>
                    <a:pt x="549" y="522"/>
                    <a:pt x="434" y="829"/>
                  </a:cubicBezTo>
                  <a:cubicBezTo>
                    <a:pt x="348" y="1040"/>
                    <a:pt x="278" y="1257"/>
                    <a:pt x="232" y="1480"/>
                  </a:cubicBezTo>
                  <a:cubicBezTo>
                    <a:pt x="233" y="1453"/>
                    <a:pt x="233" y="1425"/>
                    <a:pt x="235" y="1397"/>
                  </a:cubicBezTo>
                  <a:cubicBezTo>
                    <a:pt x="235" y="1389"/>
                    <a:pt x="236" y="1380"/>
                    <a:pt x="236" y="1371"/>
                  </a:cubicBezTo>
                  <a:cubicBezTo>
                    <a:pt x="258" y="1207"/>
                    <a:pt x="288" y="1046"/>
                    <a:pt x="341" y="855"/>
                  </a:cubicBezTo>
                  <a:lnTo>
                    <a:pt x="341" y="855"/>
                  </a:lnTo>
                  <a:cubicBezTo>
                    <a:pt x="136" y="1230"/>
                    <a:pt x="57" y="1654"/>
                    <a:pt x="52" y="2080"/>
                  </a:cubicBezTo>
                  <a:cubicBezTo>
                    <a:pt x="0" y="2477"/>
                    <a:pt x="21" y="2863"/>
                    <a:pt x="155" y="3302"/>
                  </a:cubicBezTo>
                  <a:cubicBezTo>
                    <a:pt x="150" y="3124"/>
                    <a:pt x="152" y="2946"/>
                    <a:pt x="160" y="2769"/>
                  </a:cubicBezTo>
                  <a:cubicBezTo>
                    <a:pt x="165" y="2812"/>
                    <a:pt x="170" y="2858"/>
                    <a:pt x="176" y="2901"/>
                  </a:cubicBezTo>
                  <a:cubicBezTo>
                    <a:pt x="190" y="2989"/>
                    <a:pt x="203" y="3076"/>
                    <a:pt x="227" y="3162"/>
                  </a:cubicBezTo>
                  <a:cubicBezTo>
                    <a:pt x="230" y="3033"/>
                    <a:pt x="238" y="2903"/>
                    <a:pt x="246" y="2774"/>
                  </a:cubicBezTo>
                  <a:cubicBezTo>
                    <a:pt x="261" y="2554"/>
                    <a:pt x="279" y="2388"/>
                    <a:pt x="308" y="2206"/>
                  </a:cubicBezTo>
                  <a:lnTo>
                    <a:pt x="308" y="2206"/>
                  </a:lnTo>
                  <a:cubicBezTo>
                    <a:pt x="300" y="2368"/>
                    <a:pt x="300" y="2528"/>
                    <a:pt x="305" y="2689"/>
                  </a:cubicBezTo>
                  <a:cubicBezTo>
                    <a:pt x="308" y="2754"/>
                    <a:pt x="312" y="2818"/>
                    <a:pt x="321" y="2882"/>
                  </a:cubicBezTo>
                  <a:cubicBezTo>
                    <a:pt x="329" y="2818"/>
                    <a:pt x="338" y="2757"/>
                    <a:pt x="348" y="2693"/>
                  </a:cubicBezTo>
                  <a:cubicBezTo>
                    <a:pt x="418" y="2225"/>
                    <a:pt x="499" y="1760"/>
                    <a:pt x="603" y="1298"/>
                  </a:cubicBezTo>
                  <a:cubicBezTo>
                    <a:pt x="677" y="922"/>
                    <a:pt x="760" y="540"/>
                    <a:pt x="921" y="195"/>
                  </a:cubicBezTo>
                  <a:lnTo>
                    <a:pt x="921" y="195"/>
                  </a:lnTo>
                  <a:cubicBezTo>
                    <a:pt x="809" y="340"/>
                    <a:pt x="718" y="499"/>
                    <a:pt x="645" y="666"/>
                  </a:cubicBezTo>
                  <a:cubicBezTo>
                    <a:pt x="716" y="429"/>
                    <a:pt x="802" y="208"/>
                    <a:pt x="9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59"/>
            <p:cNvSpPr/>
            <p:nvPr/>
          </p:nvSpPr>
          <p:spPr>
            <a:xfrm>
              <a:off x="5784102" y="2705449"/>
              <a:ext cx="9654" cy="67649"/>
            </a:xfrm>
            <a:custGeom>
              <a:rect b="b" l="l" r="r" t="t"/>
              <a:pathLst>
                <a:path extrusionOk="0" h="1948" w="278">
                  <a:moveTo>
                    <a:pt x="277" y="0"/>
                  </a:moveTo>
                  <a:lnTo>
                    <a:pt x="277" y="0"/>
                  </a:lnTo>
                  <a:cubicBezTo>
                    <a:pt x="193" y="255"/>
                    <a:pt x="138" y="523"/>
                    <a:pt x="134" y="793"/>
                  </a:cubicBezTo>
                  <a:cubicBezTo>
                    <a:pt x="134" y="832"/>
                    <a:pt x="136" y="873"/>
                    <a:pt x="139" y="913"/>
                  </a:cubicBezTo>
                  <a:cubicBezTo>
                    <a:pt x="131" y="979"/>
                    <a:pt x="128" y="1044"/>
                    <a:pt x="126" y="1109"/>
                  </a:cubicBezTo>
                  <a:lnTo>
                    <a:pt x="126" y="1119"/>
                  </a:lnTo>
                  <a:cubicBezTo>
                    <a:pt x="116" y="1067"/>
                    <a:pt x="104" y="1015"/>
                    <a:pt x="92" y="963"/>
                  </a:cubicBezTo>
                  <a:cubicBezTo>
                    <a:pt x="80" y="1065"/>
                    <a:pt x="64" y="1166"/>
                    <a:pt x="59" y="1268"/>
                  </a:cubicBezTo>
                  <a:cubicBezTo>
                    <a:pt x="25" y="1494"/>
                    <a:pt x="0" y="1730"/>
                    <a:pt x="84" y="1948"/>
                  </a:cubicBezTo>
                  <a:cubicBezTo>
                    <a:pt x="92" y="1844"/>
                    <a:pt x="94" y="1740"/>
                    <a:pt x="90" y="1635"/>
                  </a:cubicBezTo>
                  <a:lnTo>
                    <a:pt x="90" y="1635"/>
                  </a:lnTo>
                  <a:cubicBezTo>
                    <a:pt x="113" y="1734"/>
                    <a:pt x="142" y="1832"/>
                    <a:pt x="170" y="1930"/>
                  </a:cubicBezTo>
                  <a:cubicBezTo>
                    <a:pt x="191" y="1801"/>
                    <a:pt x="193" y="1673"/>
                    <a:pt x="186" y="1545"/>
                  </a:cubicBezTo>
                  <a:lnTo>
                    <a:pt x="186" y="1545"/>
                  </a:lnTo>
                  <a:cubicBezTo>
                    <a:pt x="206" y="1628"/>
                    <a:pt x="232" y="1711"/>
                    <a:pt x="262" y="1790"/>
                  </a:cubicBezTo>
                  <a:cubicBezTo>
                    <a:pt x="260" y="1410"/>
                    <a:pt x="260" y="1029"/>
                    <a:pt x="257" y="648"/>
                  </a:cubicBezTo>
                  <a:cubicBezTo>
                    <a:pt x="259" y="431"/>
                    <a:pt x="263" y="216"/>
                    <a:pt x="2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59"/>
            <p:cNvSpPr/>
            <p:nvPr/>
          </p:nvSpPr>
          <p:spPr>
            <a:xfrm>
              <a:off x="5805251" y="2649885"/>
              <a:ext cx="15627" cy="26601"/>
            </a:xfrm>
            <a:custGeom>
              <a:rect b="b" l="l" r="r" t="t"/>
              <a:pathLst>
                <a:path extrusionOk="0" h="766" w="450">
                  <a:moveTo>
                    <a:pt x="449" y="1"/>
                  </a:moveTo>
                  <a:lnTo>
                    <a:pt x="449" y="1"/>
                  </a:lnTo>
                  <a:cubicBezTo>
                    <a:pt x="197" y="179"/>
                    <a:pt x="72" y="475"/>
                    <a:pt x="0" y="765"/>
                  </a:cubicBezTo>
                  <a:cubicBezTo>
                    <a:pt x="86" y="629"/>
                    <a:pt x="171" y="497"/>
                    <a:pt x="248" y="358"/>
                  </a:cubicBezTo>
                  <a:cubicBezTo>
                    <a:pt x="313" y="237"/>
                    <a:pt x="372" y="114"/>
                    <a:pt x="4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59"/>
            <p:cNvSpPr/>
            <p:nvPr/>
          </p:nvSpPr>
          <p:spPr>
            <a:xfrm>
              <a:off x="5805945" y="2646413"/>
              <a:ext cx="12710" cy="21496"/>
            </a:xfrm>
            <a:custGeom>
              <a:rect b="b" l="l" r="r" t="t"/>
              <a:pathLst>
                <a:path extrusionOk="0" h="619" w="366">
                  <a:moveTo>
                    <a:pt x="365" y="0"/>
                  </a:moveTo>
                  <a:lnTo>
                    <a:pt x="365" y="0"/>
                  </a:lnTo>
                  <a:cubicBezTo>
                    <a:pt x="159" y="144"/>
                    <a:pt x="66" y="384"/>
                    <a:pt x="1" y="619"/>
                  </a:cubicBezTo>
                  <a:cubicBezTo>
                    <a:pt x="63" y="508"/>
                    <a:pt x="139" y="405"/>
                    <a:pt x="201" y="295"/>
                  </a:cubicBezTo>
                  <a:cubicBezTo>
                    <a:pt x="254" y="196"/>
                    <a:pt x="308" y="96"/>
                    <a:pt x="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59"/>
            <p:cNvSpPr/>
            <p:nvPr/>
          </p:nvSpPr>
          <p:spPr>
            <a:xfrm>
              <a:off x="5877935" y="2973442"/>
              <a:ext cx="20177" cy="8092"/>
            </a:xfrm>
            <a:custGeom>
              <a:rect b="b" l="l" r="r" t="t"/>
              <a:pathLst>
                <a:path extrusionOk="0" h="233" w="581">
                  <a:moveTo>
                    <a:pt x="1" y="1"/>
                  </a:moveTo>
                  <a:cubicBezTo>
                    <a:pt x="39" y="18"/>
                    <a:pt x="76" y="39"/>
                    <a:pt x="115" y="59"/>
                  </a:cubicBezTo>
                  <a:cubicBezTo>
                    <a:pt x="263" y="137"/>
                    <a:pt x="425" y="174"/>
                    <a:pt x="581" y="233"/>
                  </a:cubicBezTo>
                  <a:cubicBezTo>
                    <a:pt x="436" y="78"/>
                    <a:pt x="223" y="9"/>
                    <a:pt x="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59"/>
            <p:cNvSpPr/>
            <p:nvPr/>
          </p:nvSpPr>
          <p:spPr>
            <a:xfrm>
              <a:off x="5885888" y="2971045"/>
              <a:ext cx="10627" cy="3994"/>
            </a:xfrm>
            <a:custGeom>
              <a:rect b="b" l="l" r="r" t="t"/>
              <a:pathLst>
                <a:path extrusionOk="0" h="115" w="306">
                  <a:moveTo>
                    <a:pt x="0" y="1"/>
                  </a:moveTo>
                  <a:cubicBezTo>
                    <a:pt x="93" y="60"/>
                    <a:pt x="197" y="104"/>
                    <a:pt x="305" y="114"/>
                  </a:cubicBezTo>
                  <a:cubicBezTo>
                    <a:pt x="216" y="51"/>
                    <a:pt x="113" y="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59"/>
            <p:cNvSpPr/>
            <p:nvPr/>
          </p:nvSpPr>
          <p:spPr>
            <a:xfrm>
              <a:off x="5891409" y="2968441"/>
              <a:ext cx="1459" cy="1181"/>
            </a:xfrm>
            <a:custGeom>
              <a:rect b="b" l="l" r="r" t="t"/>
              <a:pathLst>
                <a:path extrusionOk="0" h="34" w="42">
                  <a:moveTo>
                    <a:pt x="1" y="1"/>
                  </a:moveTo>
                  <a:lnTo>
                    <a:pt x="1" y="1"/>
                  </a:lnTo>
                  <a:cubicBezTo>
                    <a:pt x="11" y="13"/>
                    <a:pt x="26" y="24"/>
                    <a:pt x="41" y="34"/>
                  </a:cubicBezTo>
                  <a:cubicBezTo>
                    <a:pt x="31" y="18"/>
                    <a:pt x="17" y="7"/>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59"/>
            <p:cNvSpPr/>
            <p:nvPr/>
          </p:nvSpPr>
          <p:spPr>
            <a:xfrm>
              <a:off x="5841680" y="2985596"/>
              <a:ext cx="143112" cy="93174"/>
            </a:xfrm>
            <a:custGeom>
              <a:rect b="b" l="l" r="r" t="t"/>
              <a:pathLst>
                <a:path extrusionOk="0" h="2683" w="4121">
                  <a:moveTo>
                    <a:pt x="771" y="1"/>
                  </a:moveTo>
                  <a:cubicBezTo>
                    <a:pt x="675" y="1"/>
                    <a:pt x="580" y="8"/>
                    <a:pt x="486" y="23"/>
                  </a:cubicBezTo>
                  <a:cubicBezTo>
                    <a:pt x="442" y="29"/>
                    <a:pt x="397" y="36"/>
                    <a:pt x="353" y="43"/>
                  </a:cubicBezTo>
                  <a:cubicBezTo>
                    <a:pt x="418" y="55"/>
                    <a:pt x="480" y="66"/>
                    <a:pt x="545" y="77"/>
                  </a:cubicBezTo>
                  <a:cubicBezTo>
                    <a:pt x="713" y="106"/>
                    <a:pt x="880" y="147"/>
                    <a:pt x="1046" y="189"/>
                  </a:cubicBezTo>
                  <a:cubicBezTo>
                    <a:pt x="879" y="163"/>
                    <a:pt x="710" y="149"/>
                    <a:pt x="541" y="149"/>
                  </a:cubicBezTo>
                  <a:cubicBezTo>
                    <a:pt x="398" y="149"/>
                    <a:pt x="255" y="159"/>
                    <a:pt x="113" y="180"/>
                  </a:cubicBezTo>
                  <a:cubicBezTo>
                    <a:pt x="75" y="185"/>
                    <a:pt x="38" y="193"/>
                    <a:pt x="0" y="199"/>
                  </a:cubicBezTo>
                  <a:cubicBezTo>
                    <a:pt x="134" y="226"/>
                    <a:pt x="268" y="252"/>
                    <a:pt x="401" y="283"/>
                  </a:cubicBezTo>
                  <a:cubicBezTo>
                    <a:pt x="541" y="319"/>
                    <a:pt x="681" y="359"/>
                    <a:pt x="821" y="397"/>
                  </a:cubicBezTo>
                  <a:cubicBezTo>
                    <a:pt x="723" y="385"/>
                    <a:pt x="625" y="379"/>
                    <a:pt x="526" y="379"/>
                  </a:cubicBezTo>
                  <a:cubicBezTo>
                    <a:pt x="425" y="379"/>
                    <a:pt x="324" y="386"/>
                    <a:pt x="223" y="401"/>
                  </a:cubicBezTo>
                  <a:cubicBezTo>
                    <a:pt x="171" y="407"/>
                    <a:pt x="120" y="415"/>
                    <a:pt x="69" y="424"/>
                  </a:cubicBezTo>
                  <a:cubicBezTo>
                    <a:pt x="175" y="441"/>
                    <a:pt x="280" y="453"/>
                    <a:pt x="384" y="471"/>
                  </a:cubicBezTo>
                  <a:cubicBezTo>
                    <a:pt x="568" y="497"/>
                    <a:pt x="747" y="543"/>
                    <a:pt x="924" y="595"/>
                  </a:cubicBezTo>
                  <a:cubicBezTo>
                    <a:pt x="804" y="579"/>
                    <a:pt x="681" y="568"/>
                    <a:pt x="558" y="568"/>
                  </a:cubicBezTo>
                  <a:cubicBezTo>
                    <a:pt x="389" y="568"/>
                    <a:pt x="221" y="588"/>
                    <a:pt x="57" y="644"/>
                  </a:cubicBezTo>
                  <a:cubicBezTo>
                    <a:pt x="137" y="630"/>
                    <a:pt x="214" y="624"/>
                    <a:pt x="290" y="624"/>
                  </a:cubicBezTo>
                  <a:cubicBezTo>
                    <a:pt x="508" y="624"/>
                    <a:pt x="714" y="672"/>
                    <a:pt x="939" y="720"/>
                  </a:cubicBezTo>
                  <a:cubicBezTo>
                    <a:pt x="1732" y="929"/>
                    <a:pt x="2396" y="1311"/>
                    <a:pt x="3130" y="1838"/>
                  </a:cubicBezTo>
                  <a:cubicBezTo>
                    <a:pt x="3419" y="2054"/>
                    <a:pt x="3728" y="2306"/>
                    <a:pt x="4065" y="2630"/>
                  </a:cubicBezTo>
                  <a:cubicBezTo>
                    <a:pt x="4084" y="2648"/>
                    <a:pt x="4100" y="2665"/>
                    <a:pt x="4121" y="2683"/>
                  </a:cubicBezTo>
                  <a:cubicBezTo>
                    <a:pt x="4106" y="2657"/>
                    <a:pt x="4091" y="2631"/>
                    <a:pt x="4076" y="2606"/>
                  </a:cubicBezTo>
                  <a:cubicBezTo>
                    <a:pt x="3935" y="2384"/>
                    <a:pt x="3769" y="2180"/>
                    <a:pt x="3590" y="1987"/>
                  </a:cubicBezTo>
                  <a:cubicBezTo>
                    <a:pt x="3231" y="1619"/>
                    <a:pt x="2868" y="1333"/>
                    <a:pt x="2476" y="1114"/>
                  </a:cubicBezTo>
                  <a:lnTo>
                    <a:pt x="2476" y="1114"/>
                  </a:lnTo>
                  <a:cubicBezTo>
                    <a:pt x="2670" y="1203"/>
                    <a:pt x="2870" y="1308"/>
                    <a:pt x="3063" y="1435"/>
                  </a:cubicBezTo>
                  <a:cubicBezTo>
                    <a:pt x="2858" y="1236"/>
                    <a:pt x="2628" y="1061"/>
                    <a:pt x="2386" y="911"/>
                  </a:cubicBezTo>
                  <a:cubicBezTo>
                    <a:pt x="2129" y="757"/>
                    <a:pt x="1849" y="648"/>
                    <a:pt x="1562" y="564"/>
                  </a:cubicBezTo>
                  <a:cubicBezTo>
                    <a:pt x="1551" y="560"/>
                    <a:pt x="1542" y="558"/>
                    <a:pt x="1534" y="555"/>
                  </a:cubicBezTo>
                  <a:lnTo>
                    <a:pt x="1534" y="555"/>
                  </a:lnTo>
                  <a:cubicBezTo>
                    <a:pt x="1905" y="633"/>
                    <a:pt x="2258" y="745"/>
                    <a:pt x="2580" y="930"/>
                  </a:cubicBezTo>
                  <a:cubicBezTo>
                    <a:pt x="2236" y="630"/>
                    <a:pt x="1854" y="412"/>
                    <a:pt x="1483" y="285"/>
                  </a:cubicBezTo>
                  <a:lnTo>
                    <a:pt x="1483" y="285"/>
                  </a:lnTo>
                  <a:cubicBezTo>
                    <a:pt x="1710" y="335"/>
                    <a:pt x="1936" y="396"/>
                    <a:pt x="2143" y="493"/>
                  </a:cubicBezTo>
                  <a:cubicBezTo>
                    <a:pt x="1764" y="190"/>
                    <a:pt x="1262" y="1"/>
                    <a:pt x="7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59"/>
            <p:cNvSpPr/>
            <p:nvPr/>
          </p:nvSpPr>
          <p:spPr>
            <a:xfrm>
              <a:off x="5961177" y="3044737"/>
              <a:ext cx="28477" cy="38096"/>
            </a:xfrm>
            <a:custGeom>
              <a:rect b="b" l="l" r="r" t="t"/>
              <a:pathLst>
                <a:path extrusionOk="0" h="1097" w="820">
                  <a:moveTo>
                    <a:pt x="0" y="0"/>
                  </a:moveTo>
                  <a:cubicBezTo>
                    <a:pt x="6" y="9"/>
                    <a:pt x="13" y="18"/>
                    <a:pt x="20" y="26"/>
                  </a:cubicBezTo>
                  <a:cubicBezTo>
                    <a:pt x="174" y="237"/>
                    <a:pt x="319" y="456"/>
                    <a:pt x="482" y="662"/>
                  </a:cubicBezTo>
                  <a:cubicBezTo>
                    <a:pt x="572" y="782"/>
                    <a:pt x="693" y="924"/>
                    <a:pt x="809" y="1096"/>
                  </a:cubicBezTo>
                  <a:cubicBezTo>
                    <a:pt x="773" y="982"/>
                    <a:pt x="729" y="869"/>
                    <a:pt x="678" y="759"/>
                  </a:cubicBezTo>
                  <a:lnTo>
                    <a:pt x="678" y="759"/>
                  </a:lnTo>
                  <a:cubicBezTo>
                    <a:pt x="721" y="830"/>
                    <a:pt x="768" y="904"/>
                    <a:pt x="820" y="974"/>
                  </a:cubicBezTo>
                  <a:cubicBezTo>
                    <a:pt x="784" y="736"/>
                    <a:pt x="662" y="519"/>
                    <a:pt x="475" y="369"/>
                  </a:cubicBezTo>
                  <a:lnTo>
                    <a:pt x="475" y="369"/>
                  </a:lnTo>
                  <a:cubicBezTo>
                    <a:pt x="501" y="426"/>
                    <a:pt x="527" y="482"/>
                    <a:pt x="556" y="539"/>
                  </a:cubicBezTo>
                  <a:cubicBezTo>
                    <a:pt x="521" y="485"/>
                    <a:pt x="484" y="434"/>
                    <a:pt x="444" y="386"/>
                  </a:cubicBezTo>
                  <a:cubicBezTo>
                    <a:pt x="318" y="235"/>
                    <a:pt x="160" y="114"/>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59"/>
            <p:cNvSpPr/>
            <p:nvPr/>
          </p:nvSpPr>
          <p:spPr>
            <a:xfrm>
              <a:off x="5985451" y="3063803"/>
              <a:ext cx="6876" cy="11078"/>
            </a:xfrm>
            <a:custGeom>
              <a:rect b="b" l="l" r="r" t="t"/>
              <a:pathLst>
                <a:path extrusionOk="0" h="319" w="198">
                  <a:moveTo>
                    <a:pt x="0" y="0"/>
                  </a:moveTo>
                  <a:lnTo>
                    <a:pt x="0" y="0"/>
                  </a:lnTo>
                  <a:cubicBezTo>
                    <a:pt x="43" y="118"/>
                    <a:pt x="102" y="233"/>
                    <a:pt x="197" y="319"/>
                  </a:cubicBezTo>
                  <a:cubicBezTo>
                    <a:pt x="155" y="201"/>
                    <a:pt x="94" y="87"/>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59"/>
            <p:cNvSpPr/>
            <p:nvPr/>
          </p:nvSpPr>
          <p:spPr>
            <a:xfrm>
              <a:off x="5993022" y="3069151"/>
              <a:ext cx="1111" cy="2049"/>
            </a:xfrm>
            <a:custGeom>
              <a:rect b="b" l="l" r="r" t="t"/>
              <a:pathLst>
                <a:path extrusionOk="0" h="59" w="32">
                  <a:moveTo>
                    <a:pt x="1" y="1"/>
                  </a:moveTo>
                  <a:cubicBezTo>
                    <a:pt x="6" y="22"/>
                    <a:pt x="18" y="43"/>
                    <a:pt x="32" y="58"/>
                  </a:cubicBezTo>
                  <a:cubicBezTo>
                    <a:pt x="26" y="37"/>
                    <a:pt x="16" y="17"/>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59"/>
            <p:cNvSpPr/>
            <p:nvPr/>
          </p:nvSpPr>
          <p:spPr>
            <a:xfrm>
              <a:off x="5863211" y="2978060"/>
              <a:ext cx="43757" cy="14933"/>
            </a:xfrm>
            <a:custGeom>
              <a:rect b="b" l="l" r="r" t="t"/>
              <a:pathLst>
                <a:path extrusionOk="0" h="430" w="1260">
                  <a:moveTo>
                    <a:pt x="350" y="0"/>
                  </a:moveTo>
                  <a:cubicBezTo>
                    <a:pt x="321" y="0"/>
                    <a:pt x="293" y="1"/>
                    <a:pt x="265" y="3"/>
                  </a:cubicBezTo>
                  <a:cubicBezTo>
                    <a:pt x="258" y="4"/>
                    <a:pt x="251" y="4"/>
                    <a:pt x="245" y="4"/>
                  </a:cubicBezTo>
                  <a:lnTo>
                    <a:pt x="375" y="54"/>
                  </a:lnTo>
                  <a:cubicBezTo>
                    <a:pt x="420" y="71"/>
                    <a:pt x="463" y="86"/>
                    <a:pt x="507" y="101"/>
                  </a:cubicBezTo>
                  <a:cubicBezTo>
                    <a:pt x="433" y="91"/>
                    <a:pt x="358" y="87"/>
                    <a:pt x="283" y="87"/>
                  </a:cubicBezTo>
                  <a:cubicBezTo>
                    <a:pt x="202" y="87"/>
                    <a:pt x="120" y="92"/>
                    <a:pt x="39" y="101"/>
                  </a:cubicBezTo>
                  <a:cubicBezTo>
                    <a:pt x="0" y="105"/>
                    <a:pt x="8" y="103"/>
                    <a:pt x="36" y="111"/>
                  </a:cubicBezTo>
                  <a:cubicBezTo>
                    <a:pt x="438" y="240"/>
                    <a:pt x="864" y="278"/>
                    <a:pt x="1260" y="429"/>
                  </a:cubicBezTo>
                  <a:cubicBezTo>
                    <a:pt x="1138" y="338"/>
                    <a:pt x="1007" y="256"/>
                    <a:pt x="864" y="195"/>
                  </a:cubicBezTo>
                  <a:lnTo>
                    <a:pt x="864" y="195"/>
                  </a:lnTo>
                  <a:lnTo>
                    <a:pt x="1069" y="242"/>
                  </a:lnTo>
                  <a:cubicBezTo>
                    <a:pt x="957" y="156"/>
                    <a:pt x="828" y="85"/>
                    <a:pt x="692" y="43"/>
                  </a:cubicBezTo>
                  <a:cubicBezTo>
                    <a:pt x="581" y="14"/>
                    <a:pt x="465" y="0"/>
                    <a:pt x="3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59"/>
            <p:cNvSpPr/>
            <p:nvPr/>
          </p:nvSpPr>
          <p:spPr>
            <a:xfrm>
              <a:off x="5848660" y="3010218"/>
              <a:ext cx="133631" cy="96855"/>
            </a:xfrm>
            <a:custGeom>
              <a:rect b="b" l="l" r="r" t="t"/>
              <a:pathLst>
                <a:path extrusionOk="0" h="2789" w="3848">
                  <a:moveTo>
                    <a:pt x="0" y="1"/>
                  </a:moveTo>
                  <a:lnTo>
                    <a:pt x="0" y="1"/>
                  </a:lnTo>
                  <a:cubicBezTo>
                    <a:pt x="88" y="251"/>
                    <a:pt x="203" y="494"/>
                    <a:pt x="352" y="713"/>
                  </a:cubicBezTo>
                  <a:cubicBezTo>
                    <a:pt x="601" y="1059"/>
                    <a:pt x="922" y="1351"/>
                    <a:pt x="1280" y="1578"/>
                  </a:cubicBezTo>
                  <a:cubicBezTo>
                    <a:pt x="1397" y="1648"/>
                    <a:pt x="1520" y="1710"/>
                    <a:pt x="1646" y="1762"/>
                  </a:cubicBezTo>
                  <a:cubicBezTo>
                    <a:pt x="1520" y="1719"/>
                    <a:pt x="1411" y="1672"/>
                    <a:pt x="1303" y="1623"/>
                  </a:cubicBezTo>
                  <a:cubicBezTo>
                    <a:pt x="1133" y="1543"/>
                    <a:pt x="959" y="1463"/>
                    <a:pt x="811" y="1348"/>
                  </a:cubicBezTo>
                  <a:lnTo>
                    <a:pt x="811" y="1348"/>
                  </a:lnTo>
                  <a:cubicBezTo>
                    <a:pt x="922" y="1486"/>
                    <a:pt x="1061" y="1596"/>
                    <a:pt x="1202" y="1700"/>
                  </a:cubicBezTo>
                  <a:cubicBezTo>
                    <a:pt x="1371" y="1828"/>
                    <a:pt x="1555" y="1935"/>
                    <a:pt x="1749" y="2016"/>
                  </a:cubicBezTo>
                  <a:cubicBezTo>
                    <a:pt x="1614" y="1977"/>
                    <a:pt x="1480" y="1927"/>
                    <a:pt x="1349" y="1870"/>
                  </a:cubicBezTo>
                  <a:lnTo>
                    <a:pt x="1349" y="1870"/>
                  </a:lnTo>
                  <a:cubicBezTo>
                    <a:pt x="1643" y="2089"/>
                    <a:pt x="1994" y="2227"/>
                    <a:pt x="2356" y="2277"/>
                  </a:cubicBezTo>
                  <a:cubicBezTo>
                    <a:pt x="2269" y="2270"/>
                    <a:pt x="2189" y="2261"/>
                    <a:pt x="2120" y="2253"/>
                  </a:cubicBezTo>
                  <a:cubicBezTo>
                    <a:pt x="2086" y="2246"/>
                    <a:pt x="1891" y="2223"/>
                    <a:pt x="1808" y="2203"/>
                  </a:cubicBezTo>
                  <a:cubicBezTo>
                    <a:pt x="1801" y="2201"/>
                    <a:pt x="1796" y="2200"/>
                    <a:pt x="1794" y="2200"/>
                  </a:cubicBezTo>
                  <a:cubicBezTo>
                    <a:pt x="1781" y="2200"/>
                    <a:pt x="1850" y="2239"/>
                    <a:pt x="1870" y="2249"/>
                  </a:cubicBezTo>
                  <a:cubicBezTo>
                    <a:pt x="2068" y="2354"/>
                    <a:pt x="2284" y="2426"/>
                    <a:pt x="2506" y="2457"/>
                  </a:cubicBezTo>
                  <a:lnTo>
                    <a:pt x="2443" y="2457"/>
                  </a:lnTo>
                  <a:cubicBezTo>
                    <a:pt x="2324" y="2452"/>
                    <a:pt x="2202" y="2450"/>
                    <a:pt x="2083" y="2440"/>
                  </a:cubicBezTo>
                  <a:lnTo>
                    <a:pt x="2083" y="2440"/>
                  </a:lnTo>
                  <a:cubicBezTo>
                    <a:pt x="2127" y="2457"/>
                    <a:pt x="2169" y="2476"/>
                    <a:pt x="2211" y="2494"/>
                  </a:cubicBezTo>
                  <a:cubicBezTo>
                    <a:pt x="2405" y="2582"/>
                    <a:pt x="2602" y="2627"/>
                    <a:pt x="2793" y="2632"/>
                  </a:cubicBezTo>
                  <a:cubicBezTo>
                    <a:pt x="2757" y="2636"/>
                    <a:pt x="2712" y="2638"/>
                    <a:pt x="2635" y="2643"/>
                  </a:cubicBezTo>
                  <a:cubicBezTo>
                    <a:pt x="2532" y="2646"/>
                    <a:pt x="2429" y="2652"/>
                    <a:pt x="2325" y="2652"/>
                  </a:cubicBezTo>
                  <a:cubicBezTo>
                    <a:pt x="2317" y="2652"/>
                    <a:pt x="2308" y="2651"/>
                    <a:pt x="2300" y="2651"/>
                  </a:cubicBezTo>
                  <a:lnTo>
                    <a:pt x="2300" y="2651"/>
                  </a:lnTo>
                  <a:cubicBezTo>
                    <a:pt x="2338" y="2664"/>
                    <a:pt x="2374" y="2678"/>
                    <a:pt x="2410" y="2692"/>
                  </a:cubicBezTo>
                  <a:cubicBezTo>
                    <a:pt x="2564" y="2754"/>
                    <a:pt x="2732" y="2789"/>
                    <a:pt x="2899" y="2789"/>
                  </a:cubicBezTo>
                  <a:cubicBezTo>
                    <a:pt x="3018" y="2789"/>
                    <a:pt x="3137" y="2771"/>
                    <a:pt x="3251" y="2733"/>
                  </a:cubicBezTo>
                  <a:cubicBezTo>
                    <a:pt x="3482" y="2650"/>
                    <a:pt x="3708" y="2512"/>
                    <a:pt x="3837" y="2301"/>
                  </a:cubicBezTo>
                  <a:lnTo>
                    <a:pt x="3837" y="2301"/>
                  </a:lnTo>
                  <a:cubicBezTo>
                    <a:pt x="3650" y="2429"/>
                    <a:pt x="3490" y="2494"/>
                    <a:pt x="3296" y="2542"/>
                  </a:cubicBezTo>
                  <a:cubicBezTo>
                    <a:pt x="3504" y="2457"/>
                    <a:pt x="3693" y="2313"/>
                    <a:pt x="3848" y="2108"/>
                  </a:cubicBezTo>
                  <a:lnTo>
                    <a:pt x="3848" y="2108"/>
                  </a:lnTo>
                  <a:cubicBezTo>
                    <a:pt x="3591" y="2286"/>
                    <a:pt x="3365" y="2374"/>
                    <a:pt x="3127" y="2419"/>
                  </a:cubicBezTo>
                  <a:cubicBezTo>
                    <a:pt x="3364" y="2349"/>
                    <a:pt x="3583" y="2220"/>
                    <a:pt x="3761" y="2052"/>
                  </a:cubicBezTo>
                  <a:lnTo>
                    <a:pt x="3761" y="2052"/>
                  </a:lnTo>
                  <a:cubicBezTo>
                    <a:pt x="3540" y="2170"/>
                    <a:pt x="3182" y="2273"/>
                    <a:pt x="2990" y="2287"/>
                  </a:cubicBezTo>
                  <a:cubicBezTo>
                    <a:pt x="2915" y="2293"/>
                    <a:pt x="2832" y="2295"/>
                    <a:pt x="2748" y="2295"/>
                  </a:cubicBezTo>
                  <a:cubicBezTo>
                    <a:pt x="3033" y="2274"/>
                    <a:pt x="3312" y="2187"/>
                    <a:pt x="3565" y="2055"/>
                  </a:cubicBezTo>
                  <a:cubicBezTo>
                    <a:pt x="3625" y="2024"/>
                    <a:pt x="3683" y="1989"/>
                    <a:pt x="3737" y="1951"/>
                  </a:cubicBezTo>
                  <a:lnTo>
                    <a:pt x="3737" y="1951"/>
                  </a:lnTo>
                  <a:cubicBezTo>
                    <a:pt x="3634" y="1988"/>
                    <a:pt x="3527" y="2018"/>
                    <a:pt x="3420" y="2045"/>
                  </a:cubicBezTo>
                  <a:cubicBezTo>
                    <a:pt x="3297" y="2074"/>
                    <a:pt x="3180" y="2096"/>
                    <a:pt x="3067" y="2113"/>
                  </a:cubicBezTo>
                  <a:cubicBezTo>
                    <a:pt x="3103" y="2105"/>
                    <a:pt x="3139" y="2094"/>
                    <a:pt x="3175" y="2084"/>
                  </a:cubicBezTo>
                  <a:cubicBezTo>
                    <a:pt x="3339" y="2034"/>
                    <a:pt x="3498" y="1963"/>
                    <a:pt x="3646" y="1878"/>
                  </a:cubicBezTo>
                  <a:lnTo>
                    <a:pt x="3646" y="1878"/>
                  </a:lnTo>
                  <a:cubicBezTo>
                    <a:pt x="3626" y="1881"/>
                    <a:pt x="3607" y="1886"/>
                    <a:pt x="3587" y="1890"/>
                  </a:cubicBezTo>
                  <a:cubicBezTo>
                    <a:pt x="3364" y="1937"/>
                    <a:pt x="3169" y="1960"/>
                    <a:pt x="2940" y="1960"/>
                  </a:cubicBezTo>
                  <a:cubicBezTo>
                    <a:pt x="2909" y="1960"/>
                    <a:pt x="2877" y="1959"/>
                    <a:pt x="2844" y="1958"/>
                  </a:cubicBezTo>
                  <a:cubicBezTo>
                    <a:pt x="2788" y="1957"/>
                    <a:pt x="2738" y="1956"/>
                    <a:pt x="2689" y="1953"/>
                  </a:cubicBezTo>
                  <a:cubicBezTo>
                    <a:pt x="2748" y="1952"/>
                    <a:pt x="2809" y="1950"/>
                    <a:pt x="2869" y="1945"/>
                  </a:cubicBezTo>
                  <a:cubicBezTo>
                    <a:pt x="3116" y="1924"/>
                    <a:pt x="3361" y="1877"/>
                    <a:pt x="3587" y="1779"/>
                  </a:cubicBezTo>
                  <a:cubicBezTo>
                    <a:pt x="3595" y="1775"/>
                    <a:pt x="3602" y="1772"/>
                    <a:pt x="3610" y="1769"/>
                  </a:cubicBezTo>
                  <a:lnTo>
                    <a:pt x="3610" y="1769"/>
                  </a:lnTo>
                  <a:cubicBezTo>
                    <a:pt x="3581" y="1775"/>
                    <a:pt x="3553" y="1779"/>
                    <a:pt x="3524" y="1782"/>
                  </a:cubicBezTo>
                  <a:cubicBezTo>
                    <a:pt x="3420" y="1795"/>
                    <a:pt x="3300" y="1801"/>
                    <a:pt x="3178" y="1801"/>
                  </a:cubicBezTo>
                  <a:cubicBezTo>
                    <a:pt x="2940" y="1801"/>
                    <a:pt x="2697" y="1780"/>
                    <a:pt x="2551" y="1756"/>
                  </a:cubicBezTo>
                  <a:cubicBezTo>
                    <a:pt x="2503" y="1748"/>
                    <a:pt x="2454" y="1739"/>
                    <a:pt x="2407" y="1729"/>
                  </a:cubicBezTo>
                  <a:lnTo>
                    <a:pt x="2407" y="1729"/>
                  </a:lnTo>
                  <a:cubicBezTo>
                    <a:pt x="2538" y="1748"/>
                    <a:pt x="2669" y="1757"/>
                    <a:pt x="2801" y="1757"/>
                  </a:cubicBezTo>
                  <a:cubicBezTo>
                    <a:pt x="3028" y="1757"/>
                    <a:pt x="3257" y="1729"/>
                    <a:pt x="3488" y="1669"/>
                  </a:cubicBezTo>
                  <a:lnTo>
                    <a:pt x="3488" y="1669"/>
                  </a:lnTo>
                  <a:cubicBezTo>
                    <a:pt x="3448" y="1670"/>
                    <a:pt x="3409" y="1670"/>
                    <a:pt x="3370" y="1670"/>
                  </a:cubicBezTo>
                  <a:cubicBezTo>
                    <a:pt x="3129" y="1670"/>
                    <a:pt x="2910" y="1658"/>
                    <a:pt x="2688" y="1621"/>
                  </a:cubicBezTo>
                  <a:lnTo>
                    <a:pt x="2688" y="1621"/>
                  </a:lnTo>
                  <a:cubicBezTo>
                    <a:pt x="2764" y="1629"/>
                    <a:pt x="2841" y="1633"/>
                    <a:pt x="2919" y="1633"/>
                  </a:cubicBezTo>
                  <a:cubicBezTo>
                    <a:pt x="2935" y="1633"/>
                    <a:pt x="2950" y="1633"/>
                    <a:pt x="2966" y="1633"/>
                  </a:cubicBezTo>
                  <a:cubicBezTo>
                    <a:pt x="3119" y="1632"/>
                    <a:pt x="3273" y="1625"/>
                    <a:pt x="3421" y="1586"/>
                  </a:cubicBezTo>
                  <a:cubicBezTo>
                    <a:pt x="3369" y="1584"/>
                    <a:pt x="3316" y="1579"/>
                    <a:pt x="3263" y="1573"/>
                  </a:cubicBezTo>
                  <a:cubicBezTo>
                    <a:pt x="3131" y="1555"/>
                    <a:pt x="2932" y="1515"/>
                    <a:pt x="2777" y="1478"/>
                  </a:cubicBezTo>
                  <a:cubicBezTo>
                    <a:pt x="2225" y="1334"/>
                    <a:pt x="2096" y="1256"/>
                    <a:pt x="1618" y="1025"/>
                  </a:cubicBezTo>
                  <a:cubicBezTo>
                    <a:pt x="1243" y="835"/>
                    <a:pt x="946" y="647"/>
                    <a:pt x="665" y="370"/>
                  </a:cubicBezTo>
                  <a:cubicBezTo>
                    <a:pt x="547" y="257"/>
                    <a:pt x="434" y="142"/>
                    <a:pt x="348" y="6"/>
                  </a:cubicBezTo>
                  <a:lnTo>
                    <a:pt x="348" y="6"/>
                  </a:lnTo>
                  <a:cubicBezTo>
                    <a:pt x="490" y="350"/>
                    <a:pt x="727" y="641"/>
                    <a:pt x="1012" y="878"/>
                  </a:cubicBezTo>
                  <a:cubicBezTo>
                    <a:pt x="917" y="809"/>
                    <a:pt x="826" y="739"/>
                    <a:pt x="740" y="667"/>
                  </a:cubicBezTo>
                  <a:cubicBezTo>
                    <a:pt x="529" y="490"/>
                    <a:pt x="358" y="263"/>
                    <a:pt x="206" y="61"/>
                  </a:cubicBezTo>
                  <a:cubicBezTo>
                    <a:pt x="196" y="47"/>
                    <a:pt x="184" y="31"/>
                    <a:pt x="173" y="18"/>
                  </a:cubicBezTo>
                  <a:lnTo>
                    <a:pt x="173" y="18"/>
                  </a:lnTo>
                  <a:cubicBezTo>
                    <a:pt x="178" y="31"/>
                    <a:pt x="186" y="45"/>
                    <a:pt x="191" y="59"/>
                  </a:cubicBezTo>
                  <a:cubicBezTo>
                    <a:pt x="264" y="236"/>
                    <a:pt x="386" y="464"/>
                    <a:pt x="482" y="586"/>
                  </a:cubicBezTo>
                  <a:cubicBezTo>
                    <a:pt x="618" y="762"/>
                    <a:pt x="799" y="947"/>
                    <a:pt x="999" y="1111"/>
                  </a:cubicBezTo>
                  <a:cubicBezTo>
                    <a:pt x="982" y="1097"/>
                    <a:pt x="964" y="1086"/>
                    <a:pt x="948" y="1075"/>
                  </a:cubicBezTo>
                  <a:cubicBezTo>
                    <a:pt x="770" y="947"/>
                    <a:pt x="583" y="794"/>
                    <a:pt x="400" y="591"/>
                  </a:cubicBezTo>
                  <a:cubicBezTo>
                    <a:pt x="255" y="418"/>
                    <a:pt x="117" y="212"/>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59"/>
            <p:cNvSpPr/>
            <p:nvPr/>
          </p:nvSpPr>
          <p:spPr>
            <a:xfrm>
              <a:off x="5939333" y="3102211"/>
              <a:ext cx="36012" cy="9446"/>
            </a:xfrm>
            <a:custGeom>
              <a:rect b="b" l="l" r="r" t="t"/>
              <a:pathLst>
                <a:path extrusionOk="0" h="272" w="1037">
                  <a:moveTo>
                    <a:pt x="1037" y="0"/>
                  </a:moveTo>
                  <a:cubicBezTo>
                    <a:pt x="913" y="58"/>
                    <a:pt x="773" y="80"/>
                    <a:pt x="639" y="110"/>
                  </a:cubicBezTo>
                  <a:cubicBezTo>
                    <a:pt x="395" y="156"/>
                    <a:pt x="314" y="165"/>
                    <a:pt x="131" y="189"/>
                  </a:cubicBezTo>
                  <a:cubicBezTo>
                    <a:pt x="86" y="196"/>
                    <a:pt x="45" y="202"/>
                    <a:pt x="1" y="207"/>
                  </a:cubicBezTo>
                  <a:cubicBezTo>
                    <a:pt x="21" y="214"/>
                    <a:pt x="41" y="219"/>
                    <a:pt x="61" y="224"/>
                  </a:cubicBezTo>
                  <a:cubicBezTo>
                    <a:pt x="173" y="250"/>
                    <a:pt x="288" y="272"/>
                    <a:pt x="404" y="272"/>
                  </a:cubicBezTo>
                  <a:cubicBezTo>
                    <a:pt x="451" y="272"/>
                    <a:pt x="498" y="268"/>
                    <a:pt x="545" y="260"/>
                  </a:cubicBezTo>
                  <a:cubicBezTo>
                    <a:pt x="727" y="224"/>
                    <a:pt x="912" y="140"/>
                    <a:pt x="10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59"/>
            <p:cNvSpPr/>
            <p:nvPr/>
          </p:nvSpPr>
          <p:spPr>
            <a:xfrm>
              <a:off x="5949161" y="3109574"/>
              <a:ext cx="20177" cy="5417"/>
            </a:xfrm>
            <a:custGeom>
              <a:rect b="b" l="l" r="r" t="t"/>
              <a:pathLst>
                <a:path extrusionOk="0" h="156" w="581">
                  <a:moveTo>
                    <a:pt x="581" y="1"/>
                  </a:moveTo>
                  <a:lnTo>
                    <a:pt x="581" y="1"/>
                  </a:lnTo>
                  <a:cubicBezTo>
                    <a:pt x="507" y="31"/>
                    <a:pt x="428" y="43"/>
                    <a:pt x="349" y="59"/>
                  </a:cubicBezTo>
                  <a:cubicBezTo>
                    <a:pt x="244" y="83"/>
                    <a:pt x="141" y="110"/>
                    <a:pt x="37" y="134"/>
                  </a:cubicBezTo>
                  <a:cubicBezTo>
                    <a:pt x="0" y="142"/>
                    <a:pt x="140" y="153"/>
                    <a:pt x="164" y="155"/>
                  </a:cubicBezTo>
                  <a:cubicBezTo>
                    <a:pt x="173" y="155"/>
                    <a:pt x="182" y="156"/>
                    <a:pt x="192" y="156"/>
                  </a:cubicBezTo>
                  <a:cubicBezTo>
                    <a:pt x="334" y="156"/>
                    <a:pt x="481" y="104"/>
                    <a:pt x="5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59"/>
            <p:cNvSpPr/>
            <p:nvPr/>
          </p:nvSpPr>
          <p:spPr>
            <a:xfrm>
              <a:off x="5953641" y="3115095"/>
              <a:ext cx="13926" cy="3646"/>
            </a:xfrm>
            <a:custGeom>
              <a:rect b="b" l="l" r="r" t="t"/>
              <a:pathLst>
                <a:path extrusionOk="0" h="105" w="401">
                  <a:moveTo>
                    <a:pt x="400" y="0"/>
                  </a:moveTo>
                  <a:lnTo>
                    <a:pt x="400" y="0"/>
                  </a:lnTo>
                  <a:cubicBezTo>
                    <a:pt x="334" y="18"/>
                    <a:pt x="265" y="26"/>
                    <a:pt x="198" y="41"/>
                  </a:cubicBezTo>
                  <a:cubicBezTo>
                    <a:pt x="131" y="55"/>
                    <a:pt x="68" y="80"/>
                    <a:pt x="1" y="95"/>
                  </a:cubicBezTo>
                  <a:cubicBezTo>
                    <a:pt x="33" y="101"/>
                    <a:pt x="66" y="104"/>
                    <a:pt x="99" y="104"/>
                  </a:cubicBezTo>
                  <a:cubicBezTo>
                    <a:pt x="208" y="104"/>
                    <a:pt x="318" y="70"/>
                    <a:pt x="4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59"/>
            <p:cNvSpPr/>
            <p:nvPr/>
          </p:nvSpPr>
          <p:spPr>
            <a:xfrm>
              <a:off x="5961281" y="3120547"/>
              <a:ext cx="5383" cy="1632"/>
            </a:xfrm>
            <a:custGeom>
              <a:rect b="b" l="l" r="r" t="t"/>
              <a:pathLst>
                <a:path extrusionOk="0" h="47" w="155">
                  <a:moveTo>
                    <a:pt x="155" y="1"/>
                  </a:moveTo>
                  <a:lnTo>
                    <a:pt x="155" y="1"/>
                  </a:lnTo>
                  <a:cubicBezTo>
                    <a:pt x="103" y="15"/>
                    <a:pt x="50" y="25"/>
                    <a:pt x="0" y="46"/>
                  </a:cubicBezTo>
                  <a:cubicBezTo>
                    <a:pt x="7" y="47"/>
                    <a:pt x="15" y="47"/>
                    <a:pt x="22" y="47"/>
                  </a:cubicBezTo>
                  <a:cubicBezTo>
                    <a:pt x="69" y="47"/>
                    <a:pt x="116" y="32"/>
                    <a:pt x="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59"/>
            <p:cNvSpPr/>
            <p:nvPr/>
          </p:nvSpPr>
          <p:spPr>
            <a:xfrm>
              <a:off x="5847549" y="3011052"/>
              <a:ext cx="11842" cy="25247"/>
            </a:xfrm>
            <a:custGeom>
              <a:rect b="b" l="l" r="r" t="t"/>
              <a:pathLst>
                <a:path extrusionOk="0" h="727" w="341">
                  <a:moveTo>
                    <a:pt x="0" y="0"/>
                  </a:moveTo>
                  <a:lnTo>
                    <a:pt x="0" y="0"/>
                  </a:lnTo>
                  <a:cubicBezTo>
                    <a:pt x="13" y="277"/>
                    <a:pt x="142" y="536"/>
                    <a:pt x="340" y="726"/>
                  </a:cubicBezTo>
                  <a:cubicBezTo>
                    <a:pt x="223" y="489"/>
                    <a:pt x="112" y="242"/>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59"/>
            <p:cNvSpPr/>
            <p:nvPr/>
          </p:nvSpPr>
          <p:spPr>
            <a:xfrm>
              <a:off x="5845048" y="3011468"/>
              <a:ext cx="7953" cy="19586"/>
            </a:xfrm>
            <a:custGeom>
              <a:rect b="b" l="l" r="r" t="t"/>
              <a:pathLst>
                <a:path extrusionOk="0" h="564" w="229">
                  <a:moveTo>
                    <a:pt x="0" y="1"/>
                  </a:moveTo>
                  <a:cubicBezTo>
                    <a:pt x="3" y="96"/>
                    <a:pt x="17" y="193"/>
                    <a:pt x="52" y="282"/>
                  </a:cubicBezTo>
                  <a:cubicBezTo>
                    <a:pt x="93" y="386"/>
                    <a:pt x="161" y="476"/>
                    <a:pt x="229" y="564"/>
                  </a:cubicBezTo>
                  <a:cubicBezTo>
                    <a:pt x="170" y="369"/>
                    <a:pt x="84" y="185"/>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59"/>
            <p:cNvSpPr/>
            <p:nvPr/>
          </p:nvSpPr>
          <p:spPr>
            <a:xfrm>
              <a:off x="5843798" y="3017025"/>
              <a:ext cx="2223" cy="5140"/>
            </a:xfrm>
            <a:custGeom>
              <a:rect b="b" l="l" r="r" t="t"/>
              <a:pathLst>
                <a:path extrusionOk="0" h="148" w="64">
                  <a:moveTo>
                    <a:pt x="0" y="0"/>
                  </a:moveTo>
                  <a:lnTo>
                    <a:pt x="0" y="0"/>
                  </a:lnTo>
                  <a:cubicBezTo>
                    <a:pt x="3" y="56"/>
                    <a:pt x="24" y="108"/>
                    <a:pt x="63" y="148"/>
                  </a:cubicBezTo>
                  <a:cubicBezTo>
                    <a:pt x="47" y="97"/>
                    <a:pt x="28" y="46"/>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59"/>
            <p:cNvSpPr/>
            <p:nvPr/>
          </p:nvSpPr>
          <p:spPr>
            <a:xfrm>
              <a:off x="6404645" y="2629257"/>
              <a:ext cx="20177" cy="8092"/>
            </a:xfrm>
            <a:custGeom>
              <a:rect b="b" l="l" r="r" t="t"/>
              <a:pathLst>
                <a:path extrusionOk="0" h="233" w="581">
                  <a:moveTo>
                    <a:pt x="0" y="1"/>
                  </a:moveTo>
                  <a:lnTo>
                    <a:pt x="0" y="1"/>
                  </a:lnTo>
                  <a:cubicBezTo>
                    <a:pt x="144" y="155"/>
                    <a:pt x="359" y="223"/>
                    <a:pt x="566" y="232"/>
                  </a:cubicBezTo>
                  <a:lnTo>
                    <a:pt x="581" y="232"/>
                  </a:lnTo>
                  <a:cubicBezTo>
                    <a:pt x="542" y="214"/>
                    <a:pt x="505" y="193"/>
                    <a:pt x="467" y="175"/>
                  </a:cubicBezTo>
                  <a:cubicBezTo>
                    <a:pt x="318" y="95"/>
                    <a:pt x="155" y="5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59"/>
            <p:cNvSpPr/>
            <p:nvPr/>
          </p:nvSpPr>
          <p:spPr>
            <a:xfrm>
              <a:off x="6406208" y="2635751"/>
              <a:ext cx="10627" cy="3959"/>
            </a:xfrm>
            <a:custGeom>
              <a:rect b="b" l="l" r="r" t="t"/>
              <a:pathLst>
                <a:path extrusionOk="0" h="114" w="306">
                  <a:moveTo>
                    <a:pt x="0" y="0"/>
                  </a:moveTo>
                  <a:lnTo>
                    <a:pt x="0" y="0"/>
                  </a:lnTo>
                  <a:cubicBezTo>
                    <a:pt x="90" y="63"/>
                    <a:pt x="193" y="106"/>
                    <a:pt x="305" y="113"/>
                  </a:cubicBezTo>
                  <a:cubicBezTo>
                    <a:pt x="214" y="56"/>
                    <a:pt x="110" y="1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59"/>
            <p:cNvSpPr/>
            <p:nvPr/>
          </p:nvSpPr>
          <p:spPr>
            <a:xfrm>
              <a:off x="6409924" y="2641134"/>
              <a:ext cx="1389" cy="1215"/>
            </a:xfrm>
            <a:custGeom>
              <a:rect b="b" l="l" r="r" t="t"/>
              <a:pathLst>
                <a:path extrusionOk="0" h="35" w="40">
                  <a:moveTo>
                    <a:pt x="1" y="1"/>
                  </a:moveTo>
                  <a:lnTo>
                    <a:pt x="1" y="1"/>
                  </a:lnTo>
                  <a:cubicBezTo>
                    <a:pt x="11" y="16"/>
                    <a:pt x="23" y="28"/>
                    <a:pt x="40" y="35"/>
                  </a:cubicBezTo>
                  <a:cubicBezTo>
                    <a:pt x="29" y="21"/>
                    <a:pt x="16" y="1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59"/>
            <p:cNvSpPr/>
            <p:nvPr/>
          </p:nvSpPr>
          <p:spPr>
            <a:xfrm>
              <a:off x="6317931" y="2531985"/>
              <a:ext cx="143147" cy="93209"/>
            </a:xfrm>
            <a:custGeom>
              <a:rect b="b" l="l" r="r" t="t"/>
              <a:pathLst>
                <a:path extrusionOk="0" h="2684" w="4122">
                  <a:moveTo>
                    <a:pt x="1" y="1"/>
                  </a:moveTo>
                  <a:lnTo>
                    <a:pt x="1" y="1"/>
                  </a:lnTo>
                  <a:cubicBezTo>
                    <a:pt x="15" y="26"/>
                    <a:pt x="31" y="52"/>
                    <a:pt x="46" y="78"/>
                  </a:cubicBezTo>
                  <a:cubicBezTo>
                    <a:pt x="186" y="299"/>
                    <a:pt x="354" y="504"/>
                    <a:pt x="531" y="697"/>
                  </a:cubicBezTo>
                  <a:cubicBezTo>
                    <a:pt x="891" y="1065"/>
                    <a:pt x="1255" y="1351"/>
                    <a:pt x="1647" y="1570"/>
                  </a:cubicBezTo>
                  <a:cubicBezTo>
                    <a:pt x="1452" y="1480"/>
                    <a:pt x="1252" y="1375"/>
                    <a:pt x="1060" y="1249"/>
                  </a:cubicBezTo>
                  <a:lnTo>
                    <a:pt x="1060" y="1249"/>
                  </a:lnTo>
                  <a:cubicBezTo>
                    <a:pt x="1264" y="1447"/>
                    <a:pt x="1494" y="1623"/>
                    <a:pt x="1736" y="1772"/>
                  </a:cubicBezTo>
                  <a:cubicBezTo>
                    <a:pt x="1993" y="1926"/>
                    <a:pt x="2274" y="2036"/>
                    <a:pt x="2560" y="2119"/>
                  </a:cubicBezTo>
                  <a:cubicBezTo>
                    <a:pt x="2570" y="2123"/>
                    <a:pt x="2580" y="2126"/>
                    <a:pt x="2589" y="2128"/>
                  </a:cubicBezTo>
                  <a:cubicBezTo>
                    <a:pt x="2218" y="2050"/>
                    <a:pt x="1864" y="1939"/>
                    <a:pt x="1542" y="1753"/>
                  </a:cubicBezTo>
                  <a:lnTo>
                    <a:pt x="1542" y="1753"/>
                  </a:lnTo>
                  <a:cubicBezTo>
                    <a:pt x="1885" y="2054"/>
                    <a:pt x="2268" y="2271"/>
                    <a:pt x="2638" y="2399"/>
                  </a:cubicBezTo>
                  <a:cubicBezTo>
                    <a:pt x="2412" y="2349"/>
                    <a:pt x="2187" y="2288"/>
                    <a:pt x="1980" y="2190"/>
                  </a:cubicBezTo>
                  <a:lnTo>
                    <a:pt x="1980" y="2190"/>
                  </a:lnTo>
                  <a:cubicBezTo>
                    <a:pt x="2358" y="2495"/>
                    <a:pt x="2860" y="2683"/>
                    <a:pt x="3352" y="2683"/>
                  </a:cubicBezTo>
                  <a:cubicBezTo>
                    <a:pt x="3448" y="2683"/>
                    <a:pt x="3543" y="2676"/>
                    <a:pt x="3636" y="2662"/>
                  </a:cubicBezTo>
                  <a:cubicBezTo>
                    <a:pt x="3680" y="2654"/>
                    <a:pt x="3725" y="2647"/>
                    <a:pt x="3769" y="2641"/>
                  </a:cubicBezTo>
                  <a:cubicBezTo>
                    <a:pt x="3705" y="2629"/>
                    <a:pt x="3641" y="2617"/>
                    <a:pt x="3577" y="2606"/>
                  </a:cubicBezTo>
                  <a:cubicBezTo>
                    <a:pt x="3409" y="2577"/>
                    <a:pt x="3243" y="2536"/>
                    <a:pt x="3076" y="2495"/>
                  </a:cubicBezTo>
                  <a:lnTo>
                    <a:pt x="3076" y="2495"/>
                  </a:lnTo>
                  <a:cubicBezTo>
                    <a:pt x="3242" y="2521"/>
                    <a:pt x="3410" y="2535"/>
                    <a:pt x="3578" y="2535"/>
                  </a:cubicBezTo>
                  <a:cubicBezTo>
                    <a:pt x="3723" y="2535"/>
                    <a:pt x="3867" y="2524"/>
                    <a:pt x="4010" y="2503"/>
                  </a:cubicBezTo>
                  <a:cubicBezTo>
                    <a:pt x="4047" y="2498"/>
                    <a:pt x="4084" y="2492"/>
                    <a:pt x="4121" y="2485"/>
                  </a:cubicBezTo>
                  <a:cubicBezTo>
                    <a:pt x="3987" y="2458"/>
                    <a:pt x="3853" y="2431"/>
                    <a:pt x="3722" y="2400"/>
                  </a:cubicBezTo>
                  <a:cubicBezTo>
                    <a:pt x="3582" y="2364"/>
                    <a:pt x="3440" y="2324"/>
                    <a:pt x="3300" y="2287"/>
                  </a:cubicBezTo>
                  <a:lnTo>
                    <a:pt x="3300" y="2287"/>
                  </a:lnTo>
                  <a:cubicBezTo>
                    <a:pt x="3399" y="2298"/>
                    <a:pt x="3497" y="2304"/>
                    <a:pt x="3596" y="2304"/>
                  </a:cubicBezTo>
                  <a:cubicBezTo>
                    <a:pt x="3697" y="2304"/>
                    <a:pt x="3798" y="2298"/>
                    <a:pt x="3899" y="2283"/>
                  </a:cubicBezTo>
                  <a:cubicBezTo>
                    <a:pt x="3950" y="2277"/>
                    <a:pt x="4002" y="2268"/>
                    <a:pt x="4052" y="2260"/>
                  </a:cubicBezTo>
                  <a:cubicBezTo>
                    <a:pt x="3948" y="2243"/>
                    <a:pt x="3842" y="2230"/>
                    <a:pt x="3738" y="2214"/>
                  </a:cubicBezTo>
                  <a:cubicBezTo>
                    <a:pt x="3554" y="2186"/>
                    <a:pt x="3376" y="2142"/>
                    <a:pt x="3197" y="2088"/>
                  </a:cubicBezTo>
                  <a:lnTo>
                    <a:pt x="3197" y="2088"/>
                  </a:lnTo>
                  <a:cubicBezTo>
                    <a:pt x="3319" y="2105"/>
                    <a:pt x="3443" y="2116"/>
                    <a:pt x="3567" y="2116"/>
                  </a:cubicBezTo>
                  <a:cubicBezTo>
                    <a:pt x="3735" y="2116"/>
                    <a:pt x="3903" y="2095"/>
                    <a:pt x="4066" y="2040"/>
                  </a:cubicBezTo>
                  <a:lnTo>
                    <a:pt x="4066" y="2040"/>
                  </a:lnTo>
                  <a:cubicBezTo>
                    <a:pt x="3985" y="2053"/>
                    <a:pt x="3907" y="2059"/>
                    <a:pt x="3831" y="2059"/>
                  </a:cubicBezTo>
                  <a:cubicBezTo>
                    <a:pt x="3612" y="2059"/>
                    <a:pt x="3407" y="2012"/>
                    <a:pt x="3183" y="1963"/>
                  </a:cubicBezTo>
                  <a:cubicBezTo>
                    <a:pt x="2390" y="1755"/>
                    <a:pt x="1726" y="1372"/>
                    <a:pt x="993" y="845"/>
                  </a:cubicBezTo>
                  <a:cubicBezTo>
                    <a:pt x="704" y="630"/>
                    <a:pt x="394" y="377"/>
                    <a:pt x="56" y="53"/>
                  </a:cubicBezTo>
                  <a:cubicBezTo>
                    <a:pt x="39" y="37"/>
                    <a:pt x="21" y="1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59"/>
            <p:cNvSpPr/>
            <p:nvPr/>
          </p:nvSpPr>
          <p:spPr>
            <a:xfrm>
              <a:off x="6313069" y="2527957"/>
              <a:ext cx="28511" cy="38061"/>
            </a:xfrm>
            <a:custGeom>
              <a:rect b="b" l="l" r="r" t="t"/>
              <a:pathLst>
                <a:path extrusionOk="0" h="1096" w="821">
                  <a:moveTo>
                    <a:pt x="12" y="0"/>
                  </a:moveTo>
                  <a:lnTo>
                    <a:pt x="12" y="0"/>
                  </a:lnTo>
                  <a:cubicBezTo>
                    <a:pt x="48" y="116"/>
                    <a:pt x="92" y="229"/>
                    <a:pt x="144" y="338"/>
                  </a:cubicBezTo>
                  <a:cubicBezTo>
                    <a:pt x="100" y="266"/>
                    <a:pt x="52" y="194"/>
                    <a:pt x="1" y="123"/>
                  </a:cubicBezTo>
                  <a:lnTo>
                    <a:pt x="1" y="123"/>
                  </a:lnTo>
                  <a:cubicBezTo>
                    <a:pt x="37" y="361"/>
                    <a:pt x="159" y="577"/>
                    <a:pt x="346" y="728"/>
                  </a:cubicBezTo>
                  <a:cubicBezTo>
                    <a:pt x="320" y="672"/>
                    <a:pt x="293" y="615"/>
                    <a:pt x="264" y="558"/>
                  </a:cubicBezTo>
                  <a:lnTo>
                    <a:pt x="264" y="558"/>
                  </a:lnTo>
                  <a:cubicBezTo>
                    <a:pt x="299" y="611"/>
                    <a:pt x="336" y="662"/>
                    <a:pt x="377" y="711"/>
                  </a:cubicBezTo>
                  <a:cubicBezTo>
                    <a:pt x="503" y="862"/>
                    <a:pt x="661" y="983"/>
                    <a:pt x="821" y="1096"/>
                  </a:cubicBezTo>
                  <a:cubicBezTo>
                    <a:pt x="814" y="1089"/>
                    <a:pt x="808" y="1079"/>
                    <a:pt x="802" y="1070"/>
                  </a:cubicBezTo>
                  <a:cubicBezTo>
                    <a:pt x="648" y="859"/>
                    <a:pt x="501" y="642"/>
                    <a:pt x="340" y="436"/>
                  </a:cubicBezTo>
                  <a:cubicBezTo>
                    <a:pt x="249" y="314"/>
                    <a:pt x="128" y="173"/>
                    <a:pt x="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59"/>
            <p:cNvSpPr/>
            <p:nvPr/>
          </p:nvSpPr>
          <p:spPr>
            <a:xfrm>
              <a:off x="6310430" y="2535910"/>
              <a:ext cx="6911" cy="11113"/>
            </a:xfrm>
            <a:custGeom>
              <a:rect b="b" l="l" r="r" t="t"/>
              <a:pathLst>
                <a:path extrusionOk="0" h="320" w="199">
                  <a:moveTo>
                    <a:pt x="1" y="1"/>
                  </a:moveTo>
                  <a:lnTo>
                    <a:pt x="1" y="1"/>
                  </a:lnTo>
                  <a:cubicBezTo>
                    <a:pt x="44" y="118"/>
                    <a:pt x="104" y="233"/>
                    <a:pt x="198" y="319"/>
                  </a:cubicBezTo>
                  <a:cubicBezTo>
                    <a:pt x="155" y="202"/>
                    <a:pt x="96" y="85"/>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59"/>
            <p:cNvSpPr/>
            <p:nvPr/>
          </p:nvSpPr>
          <p:spPr>
            <a:xfrm>
              <a:off x="6308624" y="2539556"/>
              <a:ext cx="1077" cy="2084"/>
            </a:xfrm>
            <a:custGeom>
              <a:rect b="b" l="l" r="r" t="t"/>
              <a:pathLst>
                <a:path extrusionOk="0" h="60" w="31">
                  <a:moveTo>
                    <a:pt x="0" y="1"/>
                  </a:moveTo>
                  <a:cubicBezTo>
                    <a:pt x="5" y="24"/>
                    <a:pt x="15" y="42"/>
                    <a:pt x="31" y="60"/>
                  </a:cubicBezTo>
                  <a:cubicBezTo>
                    <a:pt x="25" y="37"/>
                    <a:pt x="14" y="16"/>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59"/>
            <p:cNvSpPr/>
            <p:nvPr/>
          </p:nvSpPr>
          <p:spPr>
            <a:xfrm>
              <a:off x="6395790" y="2617832"/>
              <a:ext cx="43757" cy="14898"/>
            </a:xfrm>
            <a:custGeom>
              <a:rect b="b" l="l" r="r" t="t"/>
              <a:pathLst>
                <a:path extrusionOk="0" h="429" w="1260">
                  <a:moveTo>
                    <a:pt x="1" y="0"/>
                  </a:moveTo>
                  <a:lnTo>
                    <a:pt x="1" y="0"/>
                  </a:lnTo>
                  <a:cubicBezTo>
                    <a:pt x="121" y="92"/>
                    <a:pt x="254" y="172"/>
                    <a:pt x="395" y="233"/>
                  </a:cubicBezTo>
                  <a:lnTo>
                    <a:pt x="190" y="187"/>
                  </a:lnTo>
                  <a:lnTo>
                    <a:pt x="190" y="187"/>
                  </a:lnTo>
                  <a:cubicBezTo>
                    <a:pt x="303" y="273"/>
                    <a:pt x="431" y="344"/>
                    <a:pt x="568" y="386"/>
                  </a:cubicBezTo>
                  <a:cubicBezTo>
                    <a:pt x="681" y="416"/>
                    <a:pt x="798" y="429"/>
                    <a:pt x="914" y="429"/>
                  </a:cubicBezTo>
                  <a:cubicBezTo>
                    <a:pt x="942" y="429"/>
                    <a:pt x="969" y="428"/>
                    <a:pt x="996" y="427"/>
                  </a:cubicBezTo>
                  <a:cubicBezTo>
                    <a:pt x="1002" y="424"/>
                    <a:pt x="1009" y="424"/>
                    <a:pt x="1016" y="424"/>
                  </a:cubicBezTo>
                  <a:lnTo>
                    <a:pt x="884" y="375"/>
                  </a:lnTo>
                  <a:cubicBezTo>
                    <a:pt x="841" y="358"/>
                    <a:pt x="797" y="342"/>
                    <a:pt x="754" y="329"/>
                  </a:cubicBezTo>
                  <a:lnTo>
                    <a:pt x="754" y="329"/>
                  </a:lnTo>
                  <a:cubicBezTo>
                    <a:pt x="829" y="338"/>
                    <a:pt x="905" y="342"/>
                    <a:pt x="981" y="342"/>
                  </a:cubicBezTo>
                  <a:cubicBezTo>
                    <a:pt x="1061" y="342"/>
                    <a:pt x="1142" y="337"/>
                    <a:pt x="1222" y="329"/>
                  </a:cubicBezTo>
                  <a:cubicBezTo>
                    <a:pt x="1259" y="325"/>
                    <a:pt x="1253" y="326"/>
                    <a:pt x="1223" y="318"/>
                  </a:cubicBezTo>
                  <a:cubicBezTo>
                    <a:pt x="822" y="190"/>
                    <a:pt x="395" y="15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59"/>
            <p:cNvSpPr/>
            <p:nvPr/>
          </p:nvSpPr>
          <p:spPr>
            <a:xfrm>
              <a:off x="6320431" y="2503717"/>
              <a:ext cx="133701" cy="96820"/>
            </a:xfrm>
            <a:custGeom>
              <a:rect b="b" l="l" r="r" t="t"/>
              <a:pathLst>
                <a:path extrusionOk="0" h="2788" w="3850">
                  <a:moveTo>
                    <a:pt x="950" y="1"/>
                  </a:moveTo>
                  <a:cubicBezTo>
                    <a:pt x="831" y="1"/>
                    <a:pt x="711" y="18"/>
                    <a:pt x="597" y="57"/>
                  </a:cubicBezTo>
                  <a:cubicBezTo>
                    <a:pt x="367" y="139"/>
                    <a:pt x="142" y="276"/>
                    <a:pt x="11" y="487"/>
                  </a:cubicBezTo>
                  <a:cubicBezTo>
                    <a:pt x="200" y="360"/>
                    <a:pt x="359" y="294"/>
                    <a:pt x="554" y="247"/>
                  </a:cubicBezTo>
                  <a:lnTo>
                    <a:pt x="554" y="247"/>
                  </a:lnTo>
                  <a:cubicBezTo>
                    <a:pt x="345" y="332"/>
                    <a:pt x="155" y="476"/>
                    <a:pt x="1" y="681"/>
                  </a:cubicBezTo>
                  <a:cubicBezTo>
                    <a:pt x="257" y="503"/>
                    <a:pt x="484" y="414"/>
                    <a:pt x="722" y="371"/>
                  </a:cubicBezTo>
                  <a:lnTo>
                    <a:pt x="722" y="371"/>
                  </a:lnTo>
                  <a:cubicBezTo>
                    <a:pt x="485" y="440"/>
                    <a:pt x="267" y="568"/>
                    <a:pt x="87" y="737"/>
                  </a:cubicBezTo>
                  <a:cubicBezTo>
                    <a:pt x="309" y="619"/>
                    <a:pt x="665" y="516"/>
                    <a:pt x="859" y="501"/>
                  </a:cubicBezTo>
                  <a:cubicBezTo>
                    <a:pt x="935" y="495"/>
                    <a:pt x="1017" y="493"/>
                    <a:pt x="1101" y="493"/>
                  </a:cubicBezTo>
                  <a:cubicBezTo>
                    <a:pt x="817" y="514"/>
                    <a:pt x="536" y="601"/>
                    <a:pt x="284" y="733"/>
                  </a:cubicBezTo>
                  <a:cubicBezTo>
                    <a:pt x="225" y="764"/>
                    <a:pt x="166" y="799"/>
                    <a:pt x="112" y="837"/>
                  </a:cubicBezTo>
                  <a:cubicBezTo>
                    <a:pt x="215" y="800"/>
                    <a:pt x="322" y="770"/>
                    <a:pt x="428" y="744"/>
                  </a:cubicBezTo>
                  <a:cubicBezTo>
                    <a:pt x="552" y="715"/>
                    <a:pt x="668" y="692"/>
                    <a:pt x="782" y="676"/>
                  </a:cubicBezTo>
                  <a:lnTo>
                    <a:pt x="782" y="676"/>
                  </a:lnTo>
                  <a:cubicBezTo>
                    <a:pt x="745" y="684"/>
                    <a:pt x="709" y="694"/>
                    <a:pt x="673" y="704"/>
                  </a:cubicBezTo>
                  <a:cubicBezTo>
                    <a:pt x="510" y="755"/>
                    <a:pt x="351" y="825"/>
                    <a:pt x="204" y="910"/>
                  </a:cubicBezTo>
                  <a:cubicBezTo>
                    <a:pt x="222" y="907"/>
                    <a:pt x="242" y="902"/>
                    <a:pt x="261" y="898"/>
                  </a:cubicBezTo>
                  <a:cubicBezTo>
                    <a:pt x="485" y="852"/>
                    <a:pt x="679" y="829"/>
                    <a:pt x="909" y="829"/>
                  </a:cubicBezTo>
                  <a:cubicBezTo>
                    <a:pt x="940" y="829"/>
                    <a:pt x="972" y="829"/>
                    <a:pt x="1005" y="830"/>
                  </a:cubicBezTo>
                  <a:cubicBezTo>
                    <a:pt x="1061" y="831"/>
                    <a:pt x="1111" y="832"/>
                    <a:pt x="1159" y="835"/>
                  </a:cubicBezTo>
                  <a:cubicBezTo>
                    <a:pt x="1101" y="836"/>
                    <a:pt x="1040" y="838"/>
                    <a:pt x="979" y="843"/>
                  </a:cubicBezTo>
                  <a:cubicBezTo>
                    <a:pt x="734" y="864"/>
                    <a:pt x="488" y="912"/>
                    <a:pt x="261" y="1010"/>
                  </a:cubicBezTo>
                  <a:cubicBezTo>
                    <a:pt x="253" y="1013"/>
                    <a:pt x="247" y="1016"/>
                    <a:pt x="240" y="1021"/>
                  </a:cubicBezTo>
                  <a:cubicBezTo>
                    <a:pt x="268" y="1013"/>
                    <a:pt x="296" y="1010"/>
                    <a:pt x="324" y="1006"/>
                  </a:cubicBezTo>
                  <a:cubicBezTo>
                    <a:pt x="429" y="994"/>
                    <a:pt x="549" y="988"/>
                    <a:pt x="671" y="988"/>
                  </a:cubicBezTo>
                  <a:cubicBezTo>
                    <a:pt x="909" y="988"/>
                    <a:pt x="1152" y="1008"/>
                    <a:pt x="1297" y="1032"/>
                  </a:cubicBezTo>
                  <a:cubicBezTo>
                    <a:pt x="1347" y="1041"/>
                    <a:pt x="1394" y="1049"/>
                    <a:pt x="1442" y="1060"/>
                  </a:cubicBezTo>
                  <a:cubicBezTo>
                    <a:pt x="1312" y="1041"/>
                    <a:pt x="1181" y="1031"/>
                    <a:pt x="1050" y="1031"/>
                  </a:cubicBezTo>
                  <a:cubicBezTo>
                    <a:pt x="822" y="1031"/>
                    <a:pt x="592" y="1060"/>
                    <a:pt x="360" y="1119"/>
                  </a:cubicBezTo>
                  <a:cubicBezTo>
                    <a:pt x="400" y="1119"/>
                    <a:pt x="440" y="1119"/>
                    <a:pt x="479" y="1119"/>
                  </a:cubicBezTo>
                  <a:cubicBezTo>
                    <a:pt x="720" y="1119"/>
                    <a:pt x="940" y="1131"/>
                    <a:pt x="1162" y="1168"/>
                  </a:cubicBezTo>
                  <a:cubicBezTo>
                    <a:pt x="1081" y="1159"/>
                    <a:pt x="999" y="1155"/>
                    <a:pt x="917" y="1155"/>
                  </a:cubicBezTo>
                  <a:cubicBezTo>
                    <a:pt x="906" y="1155"/>
                    <a:pt x="895" y="1155"/>
                    <a:pt x="883" y="1155"/>
                  </a:cubicBezTo>
                  <a:cubicBezTo>
                    <a:pt x="730" y="1156"/>
                    <a:pt x="576" y="1165"/>
                    <a:pt x="427" y="1203"/>
                  </a:cubicBezTo>
                  <a:cubicBezTo>
                    <a:pt x="480" y="1204"/>
                    <a:pt x="533" y="1209"/>
                    <a:pt x="586" y="1216"/>
                  </a:cubicBezTo>
                  <a:cubicBezTo>
                    <a:pt x="719" y="1234"/>
                    <a:pt x="916" y="1273"/>
                    <a:pt x="1072" y="1310"/>
                  </a:cubicBezTo>
                  <a:cubicBezTo>
                    <a:pt x="1625" y="1454"/>
                    <a:pt x="1754" y="1532"/>
                    <a:pt x="2231" y="1763"/>
                  </a:cubicBezTo>
                  <a:cubicBezTo>
                    <a:pt x="2605" y="1954"/>
                    <a:pt x="2903" y="2141"/>
                    <a:pt x="3185" y="2418"/>
                  </a:cubicBezTo>
                  <a:cubicBezTo>
                    <a:pt x="3302" y="2531"/>
                    <a:pt x="3415" y="2648"/>
                    <a:pt x="3500" y="2783"/>
                  </a:cubicBezTo>
                  <a:cubicBezTo>
                    <a:pt x="3358" y="2439"/>
                    <a:pt x="3121" y="2148"/>
                    <a:pt x="2837" y="1911"/>
                  </a:cubicBezTo>
                  <a:lnTo>
                    <a:pt x="2837" y="1911"/>
                  </a:lnTo>
                  <a:cubicBezTo>
                    <a:pt x="2933" y="1979"/>
                    <a:pt x="3022" y="2050"/>
                    <a:pt x="3109" y="2122"/>
                  </a:cubicBezTo>
                  <a:cubicBezTo>
                    <a:pt x="3320" y="2299"/>
                    <a:pt x="3491" y="2525"/>
                    <a:pt x="3643" y="2727"/>
                  </a:cubicBezTo>
                  <a:cubicBezTo>
                    <a:pt x="3654" y="2741"/>
                    <a:pt x="3665" y="2757"/>
                    <a:pt x="3675" y="2771"/>
                  </a:cubicBezTo>
                  <a:cubicBezTo>
                    <a:pt x="3670" y="2757"/>
                    <a:pt x="3664" y="2743"/>
                    <a:pt x="3659" y="2730"/>
                  </a:cubicBezTo>
                  <a:cubicBezTo>
                    <a:pt x="3585" y="2552"/>
                    <a:pt x="3463" y="2324"/>
                    <a:pt x="3366" y="2203"/>
                  </a:cubicBezTo>
                  <a:cubicBezTo>
                    <a:pt x="3232" y="2027"/>
                    <a:pt x="3049" y="1841"/>
                    <a:pt x="2850" y="1678"/>
                  </a:cubicBezTo>
                  <a:lnTo>
                    <a:pt x="2850" y="1678"/>
                  </a:lnTo>
                  <a:cubicBezTo>
                    <a:pt x="2867" y="1691"/>
                    <a:pt x="2884" y="1702"/>
                    <a:pt x="2902" y="1714"/>
                  </a:cubicBezTo>
                  <a:cubicBezTo>
                    <a:pt x="3079" y="1841"/>
                    <a:pt x="3266" y="1995"/>
                    <a:pt x="3449" y="2198"/>
                  </a:cubicBezTo>
                  <a:cubicBezTo>
                    <a:pt x="3594" y="2371"/>
                    <a:pt x="3732" y="2577"/>
                    <a:pt x="3849" y="2788"/>
                  </a:cubicBezTo>
                  <a:cubicBezTo>
                    <a:pt x="3762" y="2537"/>
                    <a:pt x="3646" y="2294"/>
                    <a:pt x="3496" y="2076"/>
                  </a:cubicBezTo>
                  <a:cubicBezTo>
                    <a:pt x="3248" y="1729"/>
                    <a:pt x="2928" y="1438"/>
                    <a:pt x="2568" y="1211"/>
                  </a:cubicBezTo>
                  <a:cubicBezTo>
                    <a:pt x="2452" y="1140"/>
                    <a:pt x="2328" y="1078"/>
                    <a:pt x="2203" y="1027"/>
                  </a:cubicBezTo>
                  <a:lnTo>
                    <a:pt x="2203" y="1027"/>
                  </a:lnTo>
                  <a:cubicBezTo>
                    <a:pt x="2328" y="1069"/>
                    <a:pt x="2439" y="1116"/>
                    <a:pt x="2547" y="1166"/>
                  </a:cubicBezTo>
                  <a:cubicBezTo>
                    <a:pt x="2717" y="1245"/>
                    <a:pt x="2890" y="1325"/>
                    <a:pt x="3038" y="1441"/>
                  </a:cubicBezTo>
                  <a:cubicBezTo>
                    <a:pt x="2928" y="1304"/>
                    <a:pt x="2789" y="1193"/>
                    <a:pt x="2647" y="1089"/>
                  </a:cubicBezTo>
                  <a:cubicBezTo>
                    <a:pt x="2478" y="961"/>
                    <a:pt x="2294" y="854"/>
                    <a:pt x="2100" y="773"/>
                  </a:cubicBezTo>
                  <a:lnTo>
                    <a:pt x="2100" y="773"/>
                  </a:lnTo>
                  <a:cubicBezTo>
                    <a:pt x="2235" y="811"/>
                    <a:pt x="2369" y="861"/>
                    <a:pt x="2500" y="919"/>
                  </a:cubicBezTo>
                  <a:cubicBezTo>
                    <a:pt x="2207" y="699"/>
                    <a:pt x="1855" y="562"/>
                    <a:pt x="1493" y="512"/>
                  </a:cubicBezTo>
                  <a:lnTo>
                    <a:pt x="1493" y="512"/>
                  </a:lnTo>
                  <a:cubicBezTo>
                    <a:pt x="1580" y="518"/>
                    <a:pt x="1661" y="527"/>
                    <a:pt x="1729" y="537"/>
                  </a:cubicBezTo>
                  <a:cubicBezTo>
                    <a:pt x="1764" y="543"/>
                    <a:pt x="1958" y="565"/>
                    <a:pt x="2042" y="585"/>
                  </a:cubicBezTo>
                  <a:cubicBezTo>
                    <a:pt x="2049" y="587"/>
                    <a:pt x="2053" y="588"/>
                    <a:pt x="2055" y="588"/>
                  </a:cubicBezTo>
                  <a:cubicBezTo>
                    <a:pt x="2068" y="588"/>
                    <a:pt x="1999" y="550"/>
                    <a:pt x="1978" y="540"/>
                  </a:cubicBezTo>
                  <a:cubicBezTo>
                    <a:pt x="1780" y="435"/>
                    <a:pt x="1564" y="362"/>
                    <a:pt x="1343" y="332"/>
                  </a:cubicBezTo>
                  <a:lnTo>
                    <a:pt x="1406" y="332"/>
                  </a:lnTo>
                  <a:cubicBezTo>
                    <a:pt x="1525" y="337"/>
                    <a:pt x="1647" y="339"/>
                    <a:pt x="1766" y="348"/>
                  </a:cubicBezTo>
                  <a:cubicBezTo>
                    <a:pt x="1723" y="332"/>
                    <a:pt x="1680" y="312"/>
                    <a:pt x="1637" y="294"/>
                  </a:cubicBezTo>
                  <a:cubicBezTo>
                    <a:pt x="1445" y="207"/>
                    <a:pt x="1247" y="162"/>
                    <a:pt x="1055" y="156"/>
                  </a:cubicBezTo>
                  <a:cubicBezTo>
                    <a:pt x="1092" y="152"/>
                    <a:pt x="1137" y="150"/>
                    <a:pt x="1214" y="145"/>
                  </a:cubicBezTo>
                  <a:cubicBezTo>
                    <a:pt x="1318" y="142"/>
                    <a:pt x="1420" y="137"/>
                    <a:pt x="1523" y="137"/>
                  </a:cubicBezTo>
                  <a:cubicBezTo>
                    <a:pt x="1532" y="137"/>
                    <a:pt x="1540" y="137"/>
                    <a:pt x="1549" y="137"/>
                  </a:cubicBezTo>
                  <a:cubicBezTo>
                    <a:pt x="1512" y="125"/>
                    <a:pt x="1476" y="110"/>
                    <a:pt x="1440" y="98"/>
                  </a:cubicBezTo>
                  <a:cubicBezTo>
                    <a:pt x="1285" y="35"/>
                    <a:pt x="1117" y="1"/>
                    <a:pt x="9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59"/>
            <p:cNvSpPr/>
            <p:nvPr/>
          </p:nvSpPr>
          <p:spPr>
            <a:xfrm>
              <a:off x="6327377" y="2499098"/>
              <a:ext cx="36012" cy="9515"/>
            </a:xfrm>
            <a:custGeom>
              <a:rect b="b" l="l" r="r" t="t"/>
              <a:pathLst>
                <a:path extrusionOk="0" h="274" w="1037">
                  <a:moveTo>
                    <a:pt x="634" y="1"/>
                  </a:moveTo>
                  <a:cubicBezTo>
                    <a:pt x="587" y="1"/>
                    <a:pt x="540" y="4"/>
                    <a:pt x="494" y="12"/>
                  </a:cubicBezTo>
                  <a:cubicBezTo>
                    <a:pt x="311" y="49"/>
                    <a:pt x="125" y="133"/>
                    <a:pt x="1" y="273"/>
                  </a:cubicBezTo>
                  <a:cubicBezTo>
                    <a:pt x="124" y="215"/>
                    <a:pt x="264" y="193"/>
                    <a:pt x="398" y="164"/>
                  </a:cubicBezTo>
                  <a:cubicBezTo>
                    <a:pt x="643" y="118"/>
                    <a:pt x="725" y="108"/>
                    <a:pt x="907" y="84"/>
                  </a:cubicBezTo>
                  <a:cubicBezTo>
                    <a:pt x="952" y="77"/>
                    <a:pt x="993" y="71"/>
                    <a:pt x="1037" y="66"/>
                  </a:cubicBezTo>
                  <a:cubicBezTo>
                    <a:pt x="1018" y="59"/>
                    <a:pt x="998" y="54"/>
                    <a:pt x="978" y="49"/>
                  </a:cubicBezTo>
                  <a:cubicBezTo>
                    <a:pt x="865" y="22"/>
                    <a:pt x="749" y="1"/>
                    <a:pt x="6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59"/>
            <p:cNvSpPr/>
            <p:nvPr/>
          </p:nvSpPr>
          <p:spPr>
            <a:xfrm>
              <a:off x="6333419" y="2495799"/>
              <a:ext cx="20211" cy="5417"/>
            </a:xfrm>
            <a:custGeom>
              <a:rect b="b" l="l" r="r" t="t"/>
              <a:pathLst>
                <a:path extrusionOk="0" h="156" w="582">
                  <a:moveTo>
                    <a:pt x="387" y="1"/>
                  </a:moveTo>
                  <a:cubicBezTo>
                    <a:pt x="245" y="1"/>
                    <a:pt x="99" y="52"/>
                    <a:pt x="1" y="156"/>
                  </a:cubicBezTo>
                  <a:cubicBezTo>
                    <a:pt x="74" y="125"/>
                    <a:pt x="154" y="113"/>
                    <a:pt x="232" y="96"/>
                  </a:cubicBezTo>
                  <a:cubicBezTo>
                    <a:pt x="336" y="73"/>
                    <a:pt x="439" y="46"/>
                    <a:pt x="543" y="22"/>
                  </a:cubicBezTo>
                  <a:cubicBezTo>
                    <a:pt x="582" y="14"/>
                    <a:pt x="440" y="2"/>
                    <a:pt x="418" y="1"/>
                  </a:cubicBezTo>
                  <a:cubicBezTo>
                    <a:pt x="407" y="1"/>
                    <a:pt x="397" y="1"/>
                    <a:pt x="3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59"/>
            <p:cNvSpPr/>
            <p:nvPr/>
          </p:nvSpPr>
          <p:spPr>
            <a:xfrm>
              <a:off x="6335225" y="2492049"/>
              <a:ext cx="13856" cy="3681"/>
            </a:xfrm>
            <a:custGeom>
              <a:rect b="b" l="l" r="r" t="t"/>
              <a:pathLst>
                <a:path extrusionOk="0" h="106" w="399">
                  <a:moveTo>
                    <a:pt x="301" y="0"/>
                  </a:moveTo>
                  <a:cubicBezTo>
                    <a:pt x="193" y="0"/>
                    <a:pt x="83" y="34"/>
                    <a:pt x="0" y="105"/>
                  </a:cubicBezTo>
                  <a:cubicBezTo>
                    <a:pt x="67" y="87"/>
                    <a:pt x="135" y="80"/>
                    <a:pt x="202" y="64"/>
                  </a:cubicBezTo>
                  <a:cubicBezTo>
                    <a:pt x="269" y="50"/>
                    <a:pt x="332" y="24"/>
                    <a:pt x="399" y="10"/>
                  </a:cubicBezTo>
                  <a:cubicBezTo>
                    <a:pt x="367" y="3"/>
                    <a:pt x="334" y="0"/>
                    <a:pt x="3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59"/>
            <p:cNvSpPr/>
            <p:nvPr/>
          </p:nvSpPr>
          <p:spPr>
            <a:xfrm>
              <a:off x="6336093" y="2488576"/>
              <a:ext cx="5417" cy="1632"/>
            </a:xfrm>
            <a:custGeom>
              <a:rect b="b" l="l" r="r" t="t"/>
              <a:pathLst>
                <a:path extrusionOk="0" h="47" w="156">
                  <a:moveTo>
                    <a:pt x="134" y="0"/>
                  </a:moveTo>
                  <a:cubicBezTo>
                    <a:pt x="86" y="0"/>
                    <a:pt x="39" y="15"/>
                    <a:pt x="1" y="47"/>
                  </a:cubicBezTo>
                  <a:cubicBezTo>
                    <a:pt x="52" y="32"/>
                    <a:pt x="105" y="22"/>
                    <a:pt x="155" y="1"/>
                  </a:cubicBezTo>
                  <a:cubicBezTo>
                    <a:pt x="148" y="1"/>
                    <a:pt x="141" y="0"/>
                    <a:pt x="1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59"/>
            <p:cNvSpPr/>
            <p:nvPr/>
          </p:nvSpPr>
          <p:spPr>
            <a:xfrm>
              <a:off x="6443401" y="2574527"/>
              <a:ext cx="11842" cy="25247"/>
            </a:xfrm>
            <a:custGeom>
              <a:rect b="b" l="l" r="r" t="t"/>
              <a:pathLst>
                <a:path extrusionOk="0" h="727" w="341">
                  <a:moveTo>
                    <a:pt x="1" y="0"/>
                  </a:moveTo>
                  <a:lnTo>
                    <a:pt x="1" y="0"/>
                  </a:lnTo>
                  <a:cubicBezTo>
                    <a:pt x="118" y="237"/>
                    <a:pt x="228" y="484"/>
                    <a:pt x="340" y="726"/>
                  </a:cubicBezTo>
                  <a:cubicBezTo>
                    <a:pt x="327" y="449"/>
                    <a:pt x="197" y="19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59"/>
            <p:cNvSpPr/>
            <p:nvPr/>
          </p:nvSpPr>
          <p:spPr>
            <a:xfrm>
              <a:off x="6449721" y="2579736"/>
              <a:ext cx="8022" cy="19552"/>
            </a:xfrm>
            <a:custGeom>
              <a:rect b="b" l="l" r="r" t="t"/>
              <a:pathLst>
                <a:path extrusionOk="0" h="563" w="231">
                  <a:moveTo>
                    <a:pt x="1" y="0"/>
                  </a:moveTo>
                  <a:cubicBezTo>
                    <a:pt x="61" y="195"/>
                    <a:pt x="147" y="378"/>
                    <a:pt x="230" y="563"/>
                  </a:cubicBezTo>
                  <a:cubicBezTo>
                    <a:pt x="226" y="468"/>
                    <a:pt x="213" y="371"/>
                    <a:pt x="179" y="283"/>
                  </a:cubicBezTo>
                  <a:cubicBezTo>
                    <a:pt x="138" y="178"/>
                    <a:pt x="70" y="88"/>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59"/>
            <p:cNvSpPr/>
            <p:nvPr/>
          </p:nvSpPr>
          <p:spPr>
            <a:xfrm>
              <a:off x="6456771" y="2588626"/>
              <a:ext cx="2223" cy="5140"/>
            </a:xfrm>
            <a:custGeom>
              <a:rect b="b" l="l" r="r" t="t"/>
              <a:pathLst>
                <a:path extrusionOk="0" h="148" w="64">
                  <a:moveTo>
                    <a:pt x="1" y="1"/>
                  </a:moveTo>
                  <a:cubicBezTo>
                    <a:pt x="17" y="50"/>
                    <a:pt x="35" y="102"/>
                    <a:pt x="63" y="147"/>
                  </a:cubicBezTo>
                  <a:cubicBezTo>
                    <a:pt x="59" y="91"/>
                    <a:pt x="39" y="3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59"/>
            <p:cNvSpPr/>
            <p:nvPr/>
          </p:nvSpPr>
          <p:spPr>
            <a:xfrm>
              <a:off x="6287301" y="3082069"/>
              <a:ext cx="14342" cy="8092"/>
            </a:xfrm>
            <a:custGeom>
              <a:rect b="b" l="l" r="r" t="t"/>
              <a:pathLst>
                <a:path extrusionOk="0" h="233" w="413">
                  <a:moveTo>
                    <a:pt x="4" y="0"/>
                  </a:moveTo>
                  <a:cubicBezTo>
                    <a:pt x="0" y="0"/>
                    <a:pt x="1" y="1"/>
                    <a:pt x="11" y="6"/>
                  </a:cubicBezTo>
                  <a:cubicBezTo>
                    <a:pt x="143" y="84"/>
                    <a:pt x="288" y="143"/>
                    <a:pt x="412" y="232"/>
                  </a:cubicBezTo>
                  <a:cubicBezTo>
                    <a:pt x="370" y="158"/>
                    <a:pt x="304" y="93"/>
                    <a:pt x="228" y="53"/>
                  </a:cubicBezTo>
                  <a:cubicBezTo>
                    <a:pt x="161" y="22"/>
                    <a:pt x="88" y="7"/>
                    <a:pt x="15" y="1"/>
                  </a:cubicBezTo>
                  <a:cubicBezTo>
                    <a:pt x="10" y="1"/>
                    <a:pt x="6" y="0"/>
                    <a:pt x="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59"/>
            <p:cNvSpPr/>
            <p:nvPr/>
          </p:nvSpPr>
          <p:spPr>
            <a:xfrm>
              <a:off x="6290010" y="3079326"/>
              <a:ext cx="6702" cy="3994"/>
            </a:xfrm>
            <a:custGeom>
              <a:rect b="b" l="l" r="r" t="t"/>
              <a:pathLst>
                <a:path extrusionOk="0" h="115" w="193">
                  <a:moveTo>
                    <a:pt x="1" y="0"/>
                  </a:moveTo>
                  <a:cubicBezTo>
                    <a:pt x="60" y="45"/>
                    <a:pt x="127" y="79"/>
                    <a:pt x="192" y="115"/>
                  </a:cubicBezTo>
                  <a:cubicBezTo>
                    <a:pt x="150" y="49"/>
                    <a:pt x="77" y="12"/>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59"/>
            <p:cNvSpPr/>
            <p:nvPr/>
          </p:nvSpPr>
          <p:spPr>
            <a:xfrm>
              <a:off x="6291052" y="3076721"/>
              <a:ext cx="3959" cy="1597"/>
            </a:xfrm>
            <a:custGeom>
              <a:rect b="b" l="l" r="r" t="t"/>
              <a:pathLst>
                <a:path extrusionOk="0" h="46" w="114">
                  <a:moveTo>
                    <a:pt x="8" y="1"/>
                  </a:moveTo>
                  <a:cubicBezTo>
                    <a:pt x="5" y="1"/>
                    <a:pt x="3" y="1"/>
                    <a:pt x="0" y="1"/>
                  </a:cubicBezTo>
                  <a:cubicBezTo>
                    <a:pt x="38" y="17"/>
                    <a:pt x="72" y="27"/>
                    <a:pt x="114" y="45"/>
                  </a:cubicBezTo>
                  <a:cubicBezTo>
                    <a:pt x="87" y="16"/>
                    <a:pt x="48" y="1"/>
                    <a:pt x="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59"/>
            <p:cNvSpPr/>
            <p:nvPr/>
          </p:nvSpPr>
          <p:spPr>
            <a:xfrm>
              <a:off x="6158046" y="3107143"/>
              <a:ext cx="49070" cy="36290"/>
            </a:xfrm>
            <a:custGeom>
              <a:rect b="b" l="l" r="r" t="t"/>
              <a:pathLst>
                <a:path extrusionOk="0" h="1045" w="1413">
                  <a:moveTo>
                    <a:pt x="1412" y="0"/>
                  </a:moveTo>
                  <a:lnTo>
                    <a:pt x="1412" y="0"/>
                  </a:lnTo>
                  <a:cubicBezTo>
                    <a:pt x="1356" y="3"/>
                    <a:pt x="1299" y="6"/>
                    <a:pt x="1242" y="14"/>
                  </a:cubicBezTo>
                  <a:cubicBezTo>
                    <a:pt x="675" y="69"/>
                    <a:pt x="99" y="456"/>
                    <a:pt x="0" y="1045"/>
                  </a:cubicBezTo>
                  <a:cubicBezTo>
                    <a:pt x="221" y="580"/>
                    <a:pt x="690" y="268"/>
                    <a:pt x="1128" y="102"/>
                  </a:cubicBezTo>
                  <a:cubicBezTo>
                    <a:pt x="1215" y="66"/>
                    <a:pt x="1350" y="25"/>
                    <a:pt x="14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59"/>
            <p:cNvSpPr/>
            <p:nvPr/>
          </p:nvSpPr>
          <p:spPr>
            <a:xfrm>
              <a:off x="6155858" y="3110199"/>
              <a:ext cx="27921" cy="27087"/>
            </a:xfrm>
            <a:custGeom>
              <a:rect b="b" l="l" r="r" t="t"/>
              <a:pathLst>
                <a:path extrusionOk="0" h="780" w="804">
                  <a:moveTo>
                    <a:pt x="804" y="0"/>
                  </a:moveTo>
                  <a:cubicBezTo>
                    <a:pt x="373" y="94"/>
                    <a:pt x="72" y="295"/>
                    <a:pt x="5" y="757"/>
                  </a:cubicBezTo>
                  <a:cubicBezTo>
                    <a:pt x="0" y="773"/>
                    <a:pt x="0" y="780"/>
                    <a:pt x="3" y="780"/>
                  </a:cubicBezTo>
                  <a:cubicBezTo>
                    <a:pt x="10" y="780"/>
                    <a:pt x="47" y="710"/>
                    <a:pt x="60" y="694"/>
                  </a:cubicBezTo>
                  <a:cubicBezTo>
                    <a:pt x="89" y="651"/>
                    <a:pt x="119" y="607"/>
                    <a:pt x="150" y="564"/>
                  </a:cubicBezTo>
                  <a:cubicBezTo>
                    <a:pt x="221" y="476"/>
                    <a:pt x="356" y="333"/>
                    <a:pt x="469" y="236"/>
                  </a:cubicBezTo>
                  <a:cubicBezTo>
                    <a:pt x="557" y="163"/>
                    <a:pt x="679" y="77"/>
                    <a:pt x="8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59"/>
            <p:cNvSpPr/>
            <p:nvPr/>
          </p:nvSpPr>
          <p:spPr>
            <a:xfrm>
              <a:off x="6155928" y="3111796"/>
              <a:ext cx="16634" cy="16218"/>
            </a:xfrm>
            <a:custGeom>
              <a:rect b="b" l="l" r="r" t="t"/>
              <a:pathLst>
                <a:path extrusionOk="0" h="467" w="479">
                  <a:moveTo>
                    <a:pt x="479" y="0"/>
                  </a:moveTo>
                  <a:lnTo>
                    <a:pt x="479" y="0"/>
                  </a:lnTo>
                  <a:cubicBezTo>
                    <a:pt x="242" y="65"/>
                    <a:pt x="68" y="228"/>
                    <a:pt x="1" y="467"/>
                  </a:cubicBezTo>
                  <a:cubicBezTo>
                    <a:pt x="153" y="304"/>
                    <a:pt x="302" y="135"/>
                    <a:pt x="4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59"/>
            <p:cNvSpPr/>
            <p:nvPr/>
          </p:nvSpPr>
          <p:spPr>
            <a:xfrm>
              <a:off x="6155268" y="3111866"/>
              <a:ext cx="9620" cy="11182"/>
            </a:xfrm>
            <a:custGeom>
              <a:rect b="b" l="l" r="r" t="t"/>
              <a:pathLst>
                <a:path extrusionOk="0" h="322" w="277">
                  <a:moveTo>
                    <a:pt x="276" y="0"/>
                  </a:moveTo>
                  <a:lnTo>
                    <a:pt x="276" y="0"/>
                  </a:lnTo>
                  <a:cubicBezTo>
                    <a:pt x="172" y="32"/>
                    <a:pt x="86" y="110"/>
                    <a:pt x="44" y="209"/>
                  </a:cubicBezTo>
                  <a:cubicBezTo>
                    <a:pt x="35" y="232"/>
                    <a:pt x="1" y="321"/>
                    <a:pt x="9" y="321"/>
                  </a:cubicBezTo>
                  <a:cubicBezTo>
                    <a:pt x="12" y="321"/>
                    <a:pt x="17" y="315"/>
                    <a:pt x="26" y="300"/>
                  </a:cubicBezTo>
                  <a:cubicBezTo>
                    <a:pt x="132" y="175"/>
                    <a:pt x="146" y="130"/>
                    <a:pt x="2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59"/>
            <p:cNvSpPr/>
            <p:nvPr/>
          </p:nvSpPr>
          <p:spPr>
            <a:xfrm>
              <a:off x="6155233" y="3113150"/>
              <a:ext cx="3716" cy="3612"/>
            </a:xfrm>
            <a:custGeom>
              <a:rect b="b" l="l" r="r" t="t"/>
              <a:pathLst>
                <a:path extrusionOk="0" h="104" w="107">
                  <a:moveTo>
                    <a:pt x="106" y="0"/>
                  </a:moveTo>
                  <a:cubicBezTo>
                    <a:pt x="55" y="12"/>
                    <a:pt x="19" y="56"/>
                    <a:pt x="0" y="103"/>
                  </a:cubicBezTo>
                  <a:cubicBezTo>
                    <a:pt x="36" y="69"/>
                    <a:pt x="67" y="31"/>
                    <a:pt x="1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59"/>
            <p:cNvSpPr/>
            <p:nvPr/>
          </p:nvSpPr>
          <p:spPr>
            <a:xfrm>
              <a:off x="6315326" y="3114609"/>
              <a:ext cx="5591" cy="26914"/>
            </a:xfrm>
            <a:custGeom>
              <a:rect b="b" l="l" r="r" t="t"/>
              <a:pathLst>
                <a:path extrusionOk="0" h="775" w="161">
                  <a:moveTo>
                    <a:pt x="48" y="1"/>
                  </a:moveTo>
                  <a:cubicBezTo>
                    <a:pt x="48" y="14"/>
                    <a:pt x="48" y="26"/>
                    <a:pt x="49" y="40"/>
                  </a:cubicBezTo>
                  <a:cubicBezTo>
                    <a:pt x="54" y="305"/>
                    <a:pt x="55" y="541"/>
                    <a:pt x="1" y="774"/>
                  </a:cubicBezTo>
                  <a:cubicBezTo>
                    <a:pt x="100" y="634"/>
                    <a:pt x="160" y="458"/>
                    <a:pt x="136" y="285"/>
                  </a:cubicBezTo>
                  <a:cubicBezTo>
                    <a:pt x="127" y="199"/>
                    <a:pt x="102" y="117"/>
                    <a:pt x="66" y="40"/>
                  </a:cubicBezTo>
                  <a:cubicBezTo>
                    <a:pt x="59" y="26"/>
                    <a:pt x="54" y="14"/>
                    <a:pt x="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59"/>
            <p:cNvSpPr/>
            <p:nvPr/>
          </p:nvSpPr>
          <p:spPr>
            <a:xfrm>
              <a:off x="6320258" y="3120825"/>
              <a:ext cx="4237" cy="20489"/>
            </a:xfrm>
            <a:custGeom>
              <a:rect b="b" l="l" r="r" t="t"/>
              <a:pathLst>
                <a:path extrusionOk="0" h="590" w="122">
                  <a:moveTo>
                    <a:pt x="63" y="1"/>
                  </a:moveTo>
                  <a:cubicBezTo>
                    <a:pt x="57" y="96"/>
                    <a:pt x="45" y="189"/>
                    <a:pt x="39" y="284"/>
                  </a:cubicBezTo>
                  <a:cubicBezTo>
                    <a:pt x="32" y="394"/>
                    <a:pt x="27" y="486"/>
                    <a:pt x="1" y="590"/>
                  </a:cubicBezTo>
                  <a:cubicBezTo>
                    <a:pt x="63" y="508"/>
                    <a:pt x="103" y="410"/>
                    <a:pt x="112" y="307"/>
                  </a:cubicBezTo>
                  <a:cubicBezTo>
                    <a:pt x="121" y="212"/>
                    <a:pt x="101" y="65"/>
                    <a:pt x="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59"/>
            <p:cNvSpPr/>
            <p:nvPr/>
          </p:nvSpPr>
          <p:spPr>
            <a:xfrm>
              <a:off x="6324738" y="3131556"/>
              <a:ext cx="1077" cy="5591"/>
            </a:xfrm>
            <a:custGeom>
              <a:rect b="b" l="l" r="r" t="t"/>
              <a:pathLst>
                <a:path extrusionOk="0" h="161" w="31">
                  <a:moveTo>
                    <a:pt x="24" y="1"/>
                  </a:moveTo>
                  <a:cubicBezTo>
                    <a:pt x="9" y="53"/>
                    <a:pt x="5" y="106"/>
                    <a:pt x="0" y="160"/>
                  </a:cubicBezTo>
                  <a:cubicBezTo>
                    <a:pt x="30" y="113"/>
                    <a:pt x="30" y="53"/>
                    <a:pt x="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59"/>
            <p:cNvSpPr/>
            <p:nvPr/>
          </p:nvSpPr>
          <p:spPr>
            <a:xfrm>
              <a:off x="6158046" y="3083493"/>
              <a:ext cx="160094" cy="76852"/>
            </a:xfrm>
            <a:custGeom>
              <a:rect b="b" l="l" r="r" t="t"/>
              <a:pathLst>
                <a:path extrusionOk="0" h="2213" w="4610">
                  <a:moveTo>
                    <a:pt x="3595" y="1"/>
                  </a:moveTo>
                  <a:lnTo>
                    <a:pt x="3595" y="1"/>
                  </a:lnTo>
                  <a:cubicBezTo>
                    <a:pt x="3759" y="64"/>
                    <a:pt x="3892" y="186"/>
                    <a:pt x="4000" y="333"/>
                  </a:cubicBezTo>
                  <a:cubicBezTo>
                    <a:pt x="3909" y="246"/>
                    <a:pt x="3806" y="172"/>
                    <a:pt x="3688" y="122"/>
                  </a:cubicBezTo>
                  <a:cubicBezTo>
                    <a:pt x="3599" y="79"/>
                    <a:pt x="3501" y="60"/>
                    <a:pt x="3403" y="60"/>
                  </a:cubicBezTo>
                  <a:cubicBezTo>
                    <a:pt x="3398" y="60"/>
                    <a:pt x="3393" y="60"/>
                    <a:pt x="3388" y="60"/>
                  </a:cubicBezTo>
                  <a:cubicBezTo>
                    <a:pt x="3386" y="60"/>
                    <a:pt x="3380" y="60"/>
                    <a:pt x="3378" y="60"/>
                  </a:cubicBezTo>
                  <a:cubicBezTo>
                    <a:pt x="3375" y="60"/>
                    <a:pt x="3375" y="60"/>
                    <a:pt x="3378" y="62"/>
                  </a:cubicBezTo>
                  <a:cubicBezTo>
                    <a:pt x="3404" y="71"/>
                    <a:pt x="3429" y="82"/>
                    <a:pt x="3454" y="92"/>
                  </a:cubicBezTo>
                  <a:cubicBezTo>
                    <a:pt x="3592" y="155"/>
                    <a:pt x="3649" y="206"/>
                    <a:pt x="3754" y="308"/>
                  </a:cubicBezTo>
                  <a:cubicBezTo>
                    <a:pt x="3786" y="341"/>
                    <a:pt x="3814" y="371"/>
                    <a:pt x="3840" y="402"/>
                  </a:cubicBezTo>
                  <a:cubicBezTo>
                    <a:pt x="3678" y="270"/>
                    <a:pt x="3491" y="167"/>
                    <a:pt x="3284" y="136"/>
                  </a:cubicBezTo>
                  <a:lnTo>
                    <a:pt x="3284" y="136"/>
                  </a:lnTo>
                  <a:cubicBezTo>
                    <a:pt x="3441" y="207"/>
                    <a:pt x="3573" y="314"/>
                    <a:pt x="3682" y="432"/>
                  </a:cubicBezTo>
                  <a:cubicBezTo>
                    <a:pt x="3582" y="352"/>
                    <a:pt x="3470" y="287"/>
                    <a:pt x="3350" y="241"/>
                  </a:cubicBezTo>
                  <a:cubicBezTo>
                    <a:pt x="3305" y="222"/>
                    <a:pt x="3220" y="200"/>
                    <a:pt x="3192" y="196"/>
                  </a:cubicBezTo>
                  <a:lnTo>
                    <a:pt x="3192" y="196"/>
                  </a:lnTo>
                  <a:cubicBezTo>
                    <a:pt x="3278" y="247"/>
                    <a:pt x="3340" y="297"/>
                    <a:pt x="3413" y="367"/>
                  </a:cubicBezTo>
                  <a:cubicBezTo>
                    <a:pt x="3433" y="386"/>
                    <a:pt x="3451" y="403"/>
                    <a:pt x="3470" y="423"/>
                  </a:cubicBezTo>
                  <a:cubicBezTo>
                    <a:pt x="3335" y="329"/>
                    <a:pt x="3183" y="266"/>
                    <a:pt x="3016" y="254"/>
                  </a:cubicBezTo>
                  <a:lnTo>
                    <a:pt x="3016" y="254"/>
                  </a:lnTo>
                  <a:cubicBezTo>
                    <a:pt x="3336" y="367"/>
                    <a:pt x="3516" y="584"/>
                    <a:pt x="3687" y="854"/>
                  </a:cubicBezTo>
                  <a:cubicBezTo>
                    <a:pt x="3693" y="863"/>
                    <a:pt x="3698" y="872"/>
                    <a:pt x="3703" y="880"/>
                  </a:cubicBezTo>
                  <a:lnTo>
                    <a:pt x="3703" y="880"/>
                  </a:lnTo>
                  <a:cubicBezTo>
                    <a:pt x="3543" y="629"/>
                    <a:pt x="3303" y="428"/>
                    <a:pt x="3017" y="342"/>
                  </a:cubicBezTo>
                  <a:cubicBezTo>
                    <a:pt x="2969" y="328"/>
                    <a:pt x="2920" y="319"/>
                    <a:pt x="2871" y="310"/>
                  </a:cubicBezTo>
                  <a:lnTo>
                    <a:pt x="2871" y="310"/>
                  </a:lnTo>
                  <a:lnTo>
                    <a:pt x="2883" y="318"/>
                  </a:lnTo>
                  <a:cubicBezTo>
                    <a:pt x="2988" y="382"/>
                    <a:pt x="3054" y="436"/>
                    <a:pt x="3146" y="517"/>
                  </a:cubicBezTo>
                  <a:cubicBezTo>
                    <a:pt x="3203" y="568"/>
                    <a:pt x="3261" y="624"/>
                    <a:pt x="3317" y="680"/>
                  </a:cubicBezTo>
                  <a:cubicBezTo>
                    <a:pt x="3126" y="509"/>
                    <a:pt x="2888" y="395"/>
                    <a:pt x="2627" y="375"/>
                  </a:cubicBezTo>
                  <a:lnTo>
                    <a:pt x="2627" y="375"/>
                  </a:lnTo>
                  <a:cubicBezTo>
                    <a:pt x="2772" y="421"/>
                    <a:pt x="2906" y="505"/>
                    <a:pt x="3029" y="601"/>
                  </a:cubicBezTo>
                  <a:cubicBezTo>
                    <a:pt x="3084" y="642"/>
                    <a:pt x="3136" y="692"/>
                    <a:pt x="3187" y="747"/>
                  </a:cubicBezTo>
                  <a:cubicBezTo>
                    <a:pt x="3037" y="611"/>
                    <a:pt x="2852" y="509"/>
                    <a:pt x="2625" y="447"/>
                  </a:cubicBezTo>
                  <a:cubicBezTo>
                    <a:pt x="2575" y="433"/>
                    <a:pt x="2524" y="422"/>
                    <a:pt x="2472" y="411"/>
                  </a:cubicBezTo>
                  <a:lnTo>
                    <a:pt x="2472" y="411"/>
                  </a:lnTo>
                  <a:cubicBezTo>
                    <a:pt x="2476" y="413"/>
                    <a:pt x="2480" y="414"/>
                    <a:pt x="2483" y="417"/>
                  </a:cubicBezTo>
                  <a:cubicBezTo>
                    <a:pt x="2588" y="472"/>
                    <a:pt x="2682" y="542"/>
                    <a:pt x="2751" y="598"/>
                  </a:cubicBezTo>
                  <a:cubicBezTo>
                    <a:pt x="2825" y="660"/>
                    <a:pt x="2883" y="709"/>
                    <a:pt x="2935" y="759"/>
                  </a:cubicBezTo>
                  <a:cubicBezTo>
                    <a:pt x="2906" y="736"/>
                    <a:pt x="2877" y="714"/>
                    <a:pt x="2844" y="695"/>
                  </a:cubicBezTo>
                  <a:cubicBezTo>
                    <a:pt x="2713" y="615"/>
                    <a:pt x="2566" y="563"/>
                    <a:pt x="2416" y="532"/>
                  </a:cubicBezTo>
                  <a:cubicBezTo>
                    <a:pt x="2359" y="522"/>
                    <a:pt x="2301" y="517"/>
                    <a:pt x="2241" y="515"/>
                  </a:cubicBezTo>
                  <a:lnTo>
                    <a:pt x="2241" y="515"/>
                  </a:lnTo>
                  <a:cubicBezTo>
                    <a:pt x="2245" y="516"/>
                    <a:pt x="2250" y="519"/>
                    <a:pt x="2254" y="520"/>
                  </a:cubicBezTo>
                  <a:cubicBezTo>
                    <a:pt x="2365" y="567"/>
                    <a:pt x="2466" y="634"/>
                    <a:pt x="2565" y="704"/>
                  </a:cubicBezTo>
                  <a:cubicBezTo>
                    <a:pt x="2588" y="718"/>
                    <a:pt x="2612" y="736"/>
                    <a:pt x="2637" y="756"/>
                  </a:cubicBezTo>
                  <a:cubicBezTo>
                    <a:pt x="2494" y="676"/>
                    <a:pt x="2334" y="627"/>
                    <a:pt x="2159" y="606"/>
                  </a:cubicBezTo>
                  <a:cubicBezTo>
                    <a:pt x="2096" y="597"/>
                    <a:pt x="2033" y="591"/>
                    <a:pt x="1970" y="591"/>
                  </a:cubicBezTo>
                  <a:cubicBezTo>
                    <a:pt x="1919" y="591"/>
                    <a:pt x="1867" y="595"/>
                    <a:pt x="1816" y="602"/>
                  </a:cubicBezTo>
                  <a:lnTo>
                    <a:pt x="1900" y="625"/>
                  </a:lnTo>
                  <a:cubicBezTo>
                    <a:pt x="2089" y="689"/>
                    <a:pt x="2251" y="763"/>
                    <a:pt x="2447" y="895"/>
                  </a:cubicBezTo>
                  <a:cubicBezTo>
                    <a:pt x="2485" y="917"/>
                    <a:pt x="2522" y="946"/>
                    <a:pt x="2561" y="978"/>
                  </a:cubicBezTo>
                  <a:cubicBezTo>
                    <a:pt x="2529" y="960"/>
                    <a:pt x="2497" y="942"/>
                    <a:pt x="2465" y="926"/>
                  </a:cubicBezTo>
                  <a:cubicBezTo>
                    <a:pt x="2219" y="804"/>
                    <a:pt x="1943" y="738"/>
                    <a:pt x="1667" y="738"/>
                  </a:cubicBezTo>
                  <a:cubicBezTo>
                    <a:pt x="1546" y="738"/>
                    <a:pt x="1425" y="751"/>
                    <a:pt x="1306" y="777"/>
                  </a:cubicBezTo>
                  <a:cubicBezTo>
                    <a:pt x="711" y="908"/>
                    <a:pt x="190" y="1315"/>
                    <a:pt x="0" y="1905"/>
                  </a:cubicBezTo>
                  <a:cubicBezTo>
                    <a:pt x="148" y="1648"/>
                    <a:pt x="336" y="1459"/>
                    <a:pt x="550" y="1320"/>
                  </a:cubicBezTo>
                  <a:lnTo>
                    <a:pt x="550" y="1320"/>
                  </a:lnTo>
                  <a:cubicBezTo>
                    <a:pt x="448" y="1404"/>
                    <a:pt x="360" y="1502"/>
                    <a:pt x="280" y="1606"/>
                  </a:cubicBezTo>
                  <a:cubicBezTo>
                    <a:pt x="196" y="1714"/>
                    <a:pt x="120" y="1830"/>
                    <a:pt x="78" y="1962"/>
                  </a:cubicBezTo>
                  <a:cubicBezTo>
                    <a:pt x="139" y="1848"/>
                    <a:pt x="228" y="1758"/>
                    <a:pt x="325" y="1667"/>
                  </a:cubicBezTo>
                  <a:cubicBezTo>
                    <a:pt x="447" y="1557"/>
                    <a:pt x="512" y="1500"/>
                    <a:pt x="645" y="1420"/>
                  </a:cubicBezTo>
                  <a:cubicBezTo>
                    <a:pt x="861" y="1296"/>
                    <a:pt x="1006" y="1242"/>
                    <a:pt x="1258" y="1174"/>
                  </a:cubicBezTo>
                  <a:cubicBezTo>
                    <a:pt x="1275" y="1170"/>
                    <a:pt x="1292" y="1164"/>
                    <a:pt x="1308" y="1160"/>
                  </a:cubicBezTo>
                  <a:lnTo>
                    <a:pt x="1308" y="1160"/>
                  </a:lnTo>
                  <a:cubicBezTo>
                    <a:pt x="1181" y="1212"/>
                    <a:pt x="1051" y="1267"/>
                    <a:pt x="930" y="1341"/>
                  </a:cubicBezTo>
                  <a:cubicBezTo>
                    <a:pt x="943" y="1335"/>
                    <a:pt x="956" y="1330"/>
                    <a:pt x="969" y="1325"/>
                  </a:cubicBezTo>
                  <a:cubicBezTo>
                    <a:pt x="1117" y="1268"/>
                    <a:pt x="1272" y="1246"/>
                    <a:pt x="1428" y="1225"/>
                  </a:cubicBezTo>
                  <a:cubicBezTo>
                    <a:pt x="1509" y="1214"/>
                    <a:pt x="1622" y="1208"/>
                    <a:pt x="1741" y="1208"/>
                  </a:cubicBezTo>
                  <a:cubicBezTo>
                    <a:pt x="1855" y="1208"/>
                    <a:pt x="1973" y="1214"/>
                    <a:pt x="2070" y="1227"/>
                  </a:cubicBezTo>
                  <a:cubicBezTo>
                    <a:pt x="2265" y="1247"/>
                    <a:pt x="2625" y="1320"/>
                    <a:pt x="2824" y="1448"/>
                  </a:cubicBezTo>
                  <a:cubicBezTo>
                    <a:pt x="2942" y="1521"/>
                    <a:pt x="2953" y="1530"/>
                    <a:pt x="3058" y="1631"/>
                  </a:cubicBezTo>
                  <a:cubicBezTo>
                    <a:pt x="3140" y="1714"/>
                    <a:pt x="3204" y="1796"/>
                    <a:pt x="3251" y="1910"/>
                  </a:cubicBezTo>
                  <a:cubicBezTo>
                    <a:pt x="3246" y="1894"/>
                    <a:pt x="3243" y="1876"/>
                    <a:pt x="3239" y="1859"/>
                  </a:cubicBezTo>
                  <a:lnTo>
                    <a:pt x="3239" y="1859"/>
                  </a:lnTo>
                  <a:cubicBezTo>
                    <a:pt x="3291" y="1976"/>
                    <a:pt x="3333" y="2098"/>
                    <a:pt x="3355" y="2213"/>
                  </a:cubicBezTo>
                  <a:cubicBezTo>
                    <a:pt x="3375" y="2000"/>
                    <a:pt x="3333" y="1788"/>
                    <a:pt x="3264" y="1588"/>
                  </a:cubicBezTo>
                  <a:cubicBezTo>
                    <a:pt x="3231" y="1494"/>
                    <a:pt x="3197" y="1400"/>
                    <a:pt x="3154" y="1310"/>
                  </a:cubicBezTo>
                  <a:lnTo>
                    <a:pt x="3154" y="1310"/>
                  </a:lnTo>
                  <a:cubicBezTo>
                    <a:pt x="3221" y="1408"/>
                    <a:pt x="3285" y="1508"/>
                    <a:pt x="3332" y="1618"/>
                  </a:cubicBezTo>
                  <a:cubicBezTo>
                    <a:pt x="3385" y="1738"/>
                    <a:pt x="3463" y="1992"/>
                    <a:pt x="3461" y="2175"/>
                  </a:cubicBezTo>
                  <a:cubicBezTo>
                    <a:pt x="3531" y="1863"/>
                    <a:pt x="3485" y="1579"/>
                    <a:pt x="3369" y="1324"/>
                  </a:cubicBezTo>
                  <a:lnTo>
                    <a:pt x="3369" y="1324"/>
                  </a:lnTo>
                  <a:cubicBezTo>
                    <a:pt x="3400" y="1382"/>
                    <a:pt x="3431" y="1445"/>
                    <a:pt x="3460" y="1510"/>
                  </a:cubicBezTo>
                  <a:cubicBezTo>
                    <a:pt x="3507" y="1620"/>
                    <a:pt x="3620" y="1928"/>
                    <a:pt x="3604" y="2113"/>
                  </a:cubicBezTo>
                  <a:cubicBezTo>
                    <a:pt x="3669" y="1901"/>
                    <a:pt x="3630" y="1673"/>
                    <a:pt x="3585" y="1459"/>
                  </a:cubicBezTo>
                  <a:cubicBezTo>
                    <a:pt x="3561" y="1364"/>
                    <a:pt x="3532" y="1274"/>
                    <a:pt x="3496" y="1190"/>
                  </a:cubicBezTo>
                  <a:lnTo>
                    <a:pt x="3496" y="1190"/>
                  </a:lnTo>
                  <a:cubicBezTo>
                    <a:pt x="3630" y="1427"/>
                    <a:pt x="3697" y="1634"/>
                    <a:pt x="3724" y="1948"/>
                  </a:cubicBezTo>
                  <a:cubicBezTo>
                    <a:pt x="3727" y="1964"/>
                    <a:pt x="3727" y="1983"/>
                    <a:pt x="3729" y="1993"/>
                  </a:cubicBezTo>
                  <a:cubicBezTo>
                    <a:pt x="3733" y="1985"/>
                    <a:pt x="3734" y="1977"/>
                    <a:pt x="3737" y="1969"/>
                  </a:cubicBezTo>
                  <a:cubicBezTo>
                    <a:pt x="3762" y="1860"/>
                    <a:pt x="3778" y="1747"/>
                    <a:pt x="3773" y="1636"/>
                  </a:cubicBezTo>
                  <a:cubicBezTo>
                    <a:pt x="3764" y="1406"/>
                    <a:pt x="3691" y="1180"/>
                    <a:pt x="3569" y="982"/>
                  </a:cubicBezTo>
                  <a:lnTo>
                    <a:pt x="3569" y="982"/>
                  </a:lnTo>
                  <a:cubicBezTo>
                    <a:pt x="3630" y="1070"/>
                    <a:pt x="3680" y="1154"/>
                    <a:pt x="3711" y="1232"/>
                  </a:cubicBezTo>
                  <a:cubicBezTo>
                    <a:pt x="3763" y="1358"/>
                    <a:pt x="3791" y="1492"/>
                    <a:pt x="3817" y="1626"/>
                  </a:cubicBezTo>
                  <a:cubicBezTo>
                    <a:pt x="3838" y="1757"/>
                    <a:pt x="3861" y="1863"/>
                    <a:pt x="3855" y="2000"/>
                  </a:cubicBezTo>
                  <a:cubicBezTo>
                    <a:pt x="3891" y="1894"/>
                    <a:pt x="3897" y="1778"/>
                    <a:pt x="3902" y="1665"/>
                  </a:cubicBezTo>
                  <a:cubicBezTo>
                    <a:pt x="3907" y="1519"/>
                    <a:pt x="3898" y="1370"/>
                    <a:pt x="3861" y="1229"/>
                  </a:cubicBezTo>
                  <a:cubicBezTo>
                    <a:pt x="3832" y="1132"/>
                    <a:pt x="3793" y="1037"/>
                    <a:pt x="3743" y="948"/>
                  </a:cubicBezTo>
                  <a:lnTo>
                    <a:pt x="3743" y="948"/>
                  </a:lnTo>
                  <a:cubicBezTo>
                    <a:pt x="3816" y="1076"/>
                    <a:pt x="3863" y="1174"/>
                    <a:pt x="3907" y="1323"/>
                  </a:cubicBezTo>
                  <a:cubicBezTo>
                    <a:pt x="3963" y="1530"/>
                    <a:pt x="3992" y="1688"/>
                    <a:pt x="3979" y="1901"/>
                  </a:cubicBezTo>
                  <a:cubicBezTo>
                    <a:pt x="3979" y="1907"/>
                    <a:pt x="3977" y="1924"/>
                    <a:pt x="3978" y="1924"/>
                  </a:cubicBezTo>
                  <a:cubicBezTo>
                    <a:pt x="3979" y="1924"/>
                    <a:pt x="3980" y="1921"/>
                    <a:pt x="3982" y="1914"/>
                  </a:cubicBezTo>
                  <a:cubicBezTo>
                    <a:pt x="4033" y="1791"/>
                    <a:pt x="4068" y="1658"/>
                    <a:pt x="4063" y="1524"/>
                  </a:cubicBezTo>
                  <a:cubicBezTo>
                    <a:pt x="4062" y="1469"/>
                    <a:pt x="4058" y="1417"/>
                    <a:pt x="4052" y="1364"/>
                  </a:cubicBezTo>
                  <a:lnTo>
                    <a:pt x="4052" y="1364"/>
                  </a:lnTo>
                  <a:cubicBezTo>
                    <a:pt x="4092" y="1523"/>
                    <a:pt x="4118" y="1700"/>
                    <a:pt x="4098" y="1855"/>
                  </a:cubicBezTo>
                  <a:cubicBezTo>
                    <a:pt x="4150" y="1725"/>
                    <a:pt x="4174" y="1583"/>
                    <a:pt x="4175" y="1441"/>
                  </a:cubicBezTo>
                  <a:cubicBezTo>
                    <a:pt x="4190" y="1543"/>
                    <a:pt x="4197" y="1647"/>
                    <a:pt x="4188" y="1741"/>
                  </a:cubicBezTo>
                  <a:cubicBezTo>
                    <a:pt x="4185" y="1768"/>
                    <a:pt x="4186" y="1778"/>
                    <a:pt x="4188" y="1778"/>
                  </a:cubicBezTo>
                  <a:cubicBezTo>
                    <a:pt x="4191" y="1778"/>
                    <a:pt x="4200" y="1749"/>
                    <a:pt x="4211" y="1726"/>
                  </a:cubicBezTo>
                  <a:cubicBezTo>
                    <a:pt x="4253" y="1629"/>
                    <a:pt x="4280" y="1528"/>
                    <a:pt x="4290" y="1423"/>
                  </a:cubicBezTo>
                  <a:cubicBezTo>
                    <a:pt x="4295" y="1370"/>
                    <a:pt x="4296" y="1320"/>
                    <a:pt x="4296" y="1273"/>
                  </a:cubicBezTo>
                  <a:cubicBezTo>
                    <a:pt x="4311" y="1349"/>
                    <a:pt x="4315" y="1417"/>
                    <a:pt x="4315" y="1515"/>
                  </a:cubicBezTo>
                  <a:cubicBezTo>
                    <a:pt x="4313" y="1608"/>
                    <a:pt x="4313" y="1694"/>
                    <a:pt x="4285" y="1780"/>
                  </a:cubicBezTo>
                  <a:cubicBezTo>
                    <a:pt x="4345" y="1690"/>
                    <a:pt x="4373" y="1583"/>
                    <a:pt x="4399" y="1479"/>
                  </a:cubicBezTo>
                  <a:cubicBezTo>
                    <a:pt x="4406" y="1453"/>
                    <a:pt x="4411" y="1427"/>
                    <a:pt x="4414" y="1401"/>
                  </a:cubicBezTo>
                  <a:lnTo>
                    <a:pt x="4414" y="1401"/>
                  </a:lnTo>
                  <a:cubicBezTo>
                    <a:pt x="4423" y="1484"/>
                    <a:pt x="4423" y="1567"/>
                    <a:pt x="4409" y="1664"/>
                  </a:cubicBezTo>
                  <a:cubicBezTo>
                    <a:pt x="4409" y="1665"/>
                    <a:pt x="4408" y="1668"/>
                    <a:pt x="4409" y="1668"/>
                  </a:cubicBezTo>
                  <a:cubicBezTo>
                    <a:pt x="4409" y="1668"/>
                    <a:pt x="4409" y="1668"/>
                    <a:pt x="4409" y="1668"/>
                  </a:cubicBezTo>
                  <a:lnTo>
                    <a:pt x="4409" y="1668"/>
                  </a:lnTo>
                  <a:cubicBezTo>
                    <a:pt x="4407" y="1685"/>
                    <a:pt x="4404" y="1700"/>
                    <a:pt x="4402" y="1716"/>
                  </a:cubicBezTo>
                  <a:cubicBezTo>
                    <a:pt x="4403" y="1715"/>
                    <a:pt x="4403" y="1713"/>
                    <a:pt x="4404" y="1711"/>
                  </a:cubicBezTo>
                  <a:cubicBezTo>
                    <a:pt x="4450" y="1624"/>
                    <a:pt x="4491" y="1533"/>
                    <a:pt x="4514" y="1436"/>
                  </a:cubicBezTo>
                  <a:cubicBezTo>
                    <a:pt x="4610" y="1029"/>
                    <a:pt x="4486" y="561"/>
                    <a:pt x="4167" y="280"/>
                  </a:cubicBezTo>
                  <a:cubicBezTo>
                    <a:pt x="4011" y="136"/>
                    <a:pt x="3814" y="10"/>
                    <a:pt x="35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59"/>
            <p:cNvSpPr/>
            <p:nvPr/>
          </p:nvSpPr>
          <p:spPr>
            <a:xfrm>
              <a:off x="6171729" y="3137321"/>
              <a:ext cx="95883" cy="35630"/>
            </a:xfrm>
            <a:custGeom>
              <a:rect b="b" l="l" r="r" t="t"/>
              <a:pathLst>
                <a:path extrusionOk="0" h="1026" w="2761">
                  <a:moveTo>
                    <a:pt x="147" y="1"/>
                  </a:moveTo>
                  <a:lnTo>
                    <a:pt x="147" y="1"/>
                  </a:lnTo>
                  <a:cubicBezTo>
                    <a:pt x="250" y="227"/>
                    <a:pt x="493" y="362"/>
                    <a:pt x="715" y="454"/>
                  </a:cubicBezTo>
                  <a:cubicBezTo>
                    <a:pt x="874" y="518"/>
                    <a:pt x="1041" y="565"/>
                    <a:pt x="1210" y="588"/>
                  </a:cubicBezTo>
                  <a:lnTo>
                    <a:pt x="1210" y="588"/>
                  </a:lnTo>
                  <a:cubicBezTo>
                    <a:pt x="1204" y="588"/>
                    <a:pt x="1197" y="587"/>
                    <a:pt x="1192" y="587"/>
                  </a:cubicBezTo>
                  <a:cubicBezTo>
                    <a:pt x="1079" y="571"/>
                    <a:pt x="983" y="568"/>
                    <a:pt x="725" y="498"/>
                  </a:cubicBezTo>
                  <a:cubicBezTo>
                    <a:pt x="561" y="447"/>
                    <a:pt x="442" y="390"/>
                    <a:pt x="281" y="288"/>
                  </a:cubicBezTo>
                  <a:cubicBezTo>
                    <a:pt x="216" y="246"/>
                    <a:pt x="144" y="169"/>
                    <a:pt x="81" y="98"/>
                  </a:cubicBezTo>
                  <a:lnTo>
                    <a:pt x="81" y="98"/>
                  </a:lnTo>
                  <a:cubicBezTo>
                    <a:pt x="152" y="238"/>
                    <a:pt x="252" y="357"/>
                    <a:pt x="379" y="449"/>
                  </a:cubicBezTo>
                  <a:cubicBezTo>
                    <a:pt x="510" y="552"/>
                    <a:pt x="654" y="635"/>
                    <a:pt x="811" y="694"/>
                  </a:cubicBezTo>
                  <a:cubicBezTo>
                    <a:pt x="883" y="722"/>
                    <a:pt x="957" y="745"/>
                    <a:pt x="1032" y="766"/>
                  </a:cubicBezTo>
                  <a:cubicBezTo>
                    <a:pt x="906" y="735"/>
                    <a:pt x="787" y="695"/>
                    <a:pt x="676" y="645"/>
                  </a:cubicBezTo>
                  <a:cubicBezTo>
                    <a:pt x="446" y="544"/>
                    <a:pt x="219" y="407"/>
                    <a:pt x="52" y="257"/>
                  </a:cubicBezTo>
                  <a:cubicBezTo>
                    <a:pt x="34" y="242"/>
                    <a:pt x="17" y="224"/>
                    <a:pt x="1" y="208"/>
                  </a:cubicBezTo>
                  <a:lnTo>
                    <a:pt x="1" y="208"/>
                  </a:lnTo>
                  <a:cubicBezTo>
                    <a:pt x="14" y="236"/>
                    <a:pt x="32" y="263"/>
                    <a:pt x="48" y="289"/>
                  </a:cubicBezTo>
                  <a:cubicBezTo>
                    <a:pt x="131" y="414"/>
                    <a:pt x="229" y="529"/>
                    <a:pt x="342" y="625"/>
                  </a:cubicBezTo>
                  <a:cubicBezTo>
                    <a:pt x="615" y="849"/>
                    <a:pt x="950" y="1004"/>
                    <a:pt x="1306" y="1025"/>
                  </a:cubicBezTo>
                  <a:cubicBezTo>
                    <a:pt x="1324" y="1026"/>
                    <a:pt x="1342" y="1026"/>
                    <a:pt x="1360" y="1026"/>
                  </a:cubicBezTo>
                  <a:cubicBezTo>
                    <a:pt x="1846" y="1026"/>
                    <a:pt x="2352" y="878"/>
                    <a:pt x="2717" y="551"/>
                  </a:cubicBezTo>
                  <a:lnTo>
                    <a:pt x="2717" y="551"/>
                  </a:lnTo>
                  <a:cubicBezTo>
                    <a:pt x="2454" y="697"/>
                    <a:pt x="2160" y="783"/>
                    <a:pt x="1867" y="815"/>
                  </a:cubicBezTo>
                  <a:cubicBezTo>
                    <a:pt x="2012" y="794"/>
                    <a:pt x="2154" y="757"/>
                    <a:pt x="2290" y="700"/>
                  </a:cubicBezTo>
                  <a:cubicBezTo>
                    <a:pt x="2459" y="624"/>
                    <a:pt x="2615" y="519"/>
                    <a:pt x="2754" y="397"/>
                  </a:cubicBezTo>
                  <a:lnTo>
                    <a:pt x="2761" y="391"/>
                  </a:lnTo>
                  <a:lnTo>
                    <a:pt x="2761" y="391"/>
                  </a:lnTo>
                  <a:cubicBezTo>
                    <a:pt x="2758" y="392"/>
                    <a:pt x="2754" y="393"/>
                    <a:pt x="2752" y="395"/>
                  </a:cubicBezTo>
                  <a:cubicBezTo>
                    <a:pt x="2726" y="407"/>
                    <a:pt x="2699" y="419"/>
                    <a:pt x="2673" y="431"/>
                  </a:cubicBezTo>
                  <a:cubicBezTo>
                    <a:pt x="2321" y="577"/>
                    <a:pt x="2123" y="607"/>
                    <a:pt x="1767" y="617"/>
                  </a:cubicBezTo>
                  <a:cubicBezTo>
                    <a:pt x="1749" y="617"/>
                    <a:pt x="1730" y="617"/>
                    <a:pt x="1712" y="617"/>
                  </a:cubicBezTo>
                  <a:cubicBezTo>
                    <a:pt x="1584" y="617"/>
                    <a:pt x="1458" y="611"/>
                    <a:pt x="1331" y="599"/>
                  </a:cubicBezTo>
                  <a:lnTo>
                    <a:pt x="1331" y="599"/>
                  </a:lnTo>
                  <a:cubicBezTo>
                    <a:pt x="1373" y="602"/>
                    <a:pt x="1415" y="603"/>
                    <a:pt x="1456" y="603"/>
                  </a:cubicBezTo>
                  <a:cubicBezTo>
                    <a:pt x="1467" y="603"/>
                    <a:pt x="1479" y="603"/>
                    <a:pt x="1490" y="603"/>
                  </a:cubicBezTo>
                  <a:cubicBezTo>
                    <a:pt x="1762" y="603"/>
                    <a:pt x="2037" y="556"/>
                    <a:pt x="2287" y="442"/>
                  </a:cubicBezTo>
                  <a:cubicBezTo>
                    <a:pt x="2418" y="385"/>
                    <a:pt x="2538" y="304"/>
                    <a:pt x="2649" y="213"/>
                  </a:cubicBezTo>
                  <a:lnTo>
                    <a:pt x="2649" y="213"/>
                  </a:lnTo>
                  <a:cubicBezTo>
                    <a:pt x="2628" y="223"/>
                    <a:pt x="2602" y="233"/>
                    <a:pt x="2583" y="242"/>
                  </a:cubicBezTo>
                  <a:cubicBezTo>
                    <a:pt x="2379" y="326"/>
                    <a:pt x="2194" y="378"/>
                    <a:pt x="2005" y="406"/>
                  </a:cubicBezTo>
                  <a:cubicBezTo>
                    <a:pt x="2210" y="359"/>
                    <a:pt x="2404" y="277"/>
                    <a:pt x="2580" y="156"/>
                  </a:cubicBezTo>
                  <a:lnTo>
                    <a:pt x="2580" y="156"/>
                  </a:lnTo>
                  <a:cubicBezTo>
                    <a:pt x="2298" y="278"/>
                    <a:pt x="2022" y="320"/>
                    <a:pt x="1730" y="320"/>
                  </a:cubicBezTo>
                  <a:cubicBezTo>
                    <a:pt x="1622" y="320"/>
                    <a:pt x="1511" y="314"/>
                    <a:pt x="1397" y="304"/>
                  </a:cubicBezTo>
                  <a:cubicBezTo>
                    <a:pt x="1081" y="277"/>
                    <a:pt x="812" y="249"/>
                    <a:pt x="492" y="136"/>
                  </a:cubicBezTo>
                  <a:cubicBezTo>
                    <a:pt x="412" y="105"/>
                    <a:pt x="352" y="81"/>
                    <a:pt x="275" y="43"/>
                  </a:cubicBezTo>
                  <a:lnTo>
                    <a:pt x="275" y="43"/>
                  </a:lnTo>
                  <a:cubicBezTo>
                    <a:pt x="302" y="68"/>
                    <a:pt x="331" y="91"/>
                    <a:pt x="360" y="113"/>
                  </a:cubicBezTo>
                  <a:cubicBezTo>
                    <a:pt x="566" y="268"/>
                    <a:pt x="816" y="351"/>
                    <a:pt x="1066" y="405"/>
                  </a:cubicBezTo>
                  <a:cubicBezTo>
                    <a:pt x="1007" y="395"/>
                    <a:pt x="946" y="383"/>
                    <a:pt x="880" y="367"/>
                  </a:cubicBezTo>
                  <a:cubicBezTo>
                    <a:pt x="682" y="319"/>
                    <a:pt x="528" y="274"/>
                    <a:pt x="364" y="181"/>
                  </a:cubicBezTo>
                  <a:cubicBezTo>
                    <a:pt x="278" y="130"/>
                    <a:pt x="208" y="83"/>
                    <a:pt x="1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59"/>
            <p:cNvSpPr/>
            <p:nvPr/>
          </p:nvSpPr>
          <p:spPr>
            <a:xfrm>
              <a:off x="6170062" y="3147531"/>
              <a:ext cx="51536" cy="29379"/>
            </a:xfrm>
            <a:custGeom>
              <a:rect b="b" l="l" r="r" t="t"/>
              <a:pathLst>
                <a:path extrusionOk="0" h="846" w="1484">
                  <a:moveTo>
                    <a:pt x="0" y="0"/>
                  </a:moveTo>
                  <a:lnTo>
                    <a:pt x="0" y="0"/>
                  </a:lnTo>
                  <a:cubicBezTo>
                    <a:pt x="29" y="97"/>
                    <a:pt x="87" y="181"/>
                    <a:pt x="145" y="262"/>
                  </a:cubicBezTo>
                  <a:cubicBezTo>
                    <a:pt x="222" y="366"/>
                    <a:pt x="308" y="465"/>
                    <a:pt x="410" y="547"/>
                  </a:cubicBezTo>
                  <a:cubicBezTo>
                    <a:pt x="629" y="740"/>
                    <a:pt x="917" y="845"/>
                    <a:pt x="1208" y="845"/>
                  </a:cubicBezTo>
                  <a:cubicBezTo>
                    <a:pt x="1253" y="845"/>
                    <a:pt x="1298" y="843"/>
                    <a:pt x="1343" y="837"/>
                  </a:cubicBezTo>
                  <a:cubicBezTo>
                    <a:pt x="1390" y="832"/>
                    <a:pt x="1437" y="824"/>
                    <a:pt x="1483" y="817"/>
                  </a:cubicBezTo>
                  <a:cubicBezTo>
                    <a:pt x="1404" y="805"/>
                    <a:pt x="1325" y="791"/>
                    <a:pt x="1247" y="773"/>
                  </a:cubicBezTo>
                  <a:cubicBezTo>
                    <a:pt x="942" y="696"/>
                    <a:pt x="737" y="602"/>
                    <a:pt x="475" y="428"/>
                  </a:cubicBezTo>
                  <a:cubicBezTo>
                    <a:pt x="353" y="346"/>
                    <a:pt x="282" y="289"/>
                    <a:pt x="165" y="185"/>
                  </a:cubicBezTo>
                  <a:cubicBezTo>
                    <a:pt x="105" y="128"/>
                    <a:pt x="46" y="7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59"/>
            <p:cNvSpPr/>
            <p:nvPr/>
          </p:nvSpPr>
          <p:spPr>
            <a:xfrm>
              <a:off x="6166450" y="3150413"/>
              <a:ext cx="39555" cy="29692"/>
            </a:xfrm>
            <a:custGeom>
              <a:rect b="b" l="l" r="r" t="t"/>
              <a:pathLst>
                <a:path extrusionOk="0" h="855" w="1139">
                  <a:moveTo>
                    <a:pt x="0" y="1"/>
                  </a:moveTo>
                  <a:cubicBezTo>
                    <a:pt x="127" y="469"/>
                    <a:pt x="566" y="832"/>
                    <a:pt x="1051" y="853"/>
                  </a:cubicBezTo>
                  <a:cubicBezTo>
                    <a:pt x="1066" y="854"/>
                    <a:pt x="1088" y="854"/>
                    <a:pt x="1106" y="854"/>
                  </a:cubicBezTo>
                  <a:cubicBezTo>
                    <a:pt x="1120" y="854"/>
                    <a:pt x="1131" y="854"/>
                    <a:pt x="1138" y="853"/>
                  </a:cubicBezTo>
                  <a:cubicBezTo>
                    <a:pt x="1076" y="834"/>
                    <a:pt x="1029" y="809"/>
                    <a:pt x="968" y="783"/>
                  </a:cubicBezTo>
                  <a:cubicBezTo>
                    <a:pt x="542" y="582"/>
                    <a:pt x="287" y="374"/>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59"/>
            <p:cNvSpPr/>
            <p:nvPr/>
          </p:nvSpPr>
          <p:spPr>
            <a:xfrm>
              <a:off x="6165756" y="3158574"/>
              <a:ext cx="23962" cy="20802"/>
            </a:xfrm>
            <a:custGeom>
              <a:rect b="b" l="l" r="r" t="t"/>
              <a:pathLst>
                <a:path extrusionOk="0" h="599" w="690">
                  <a:moveTo>
                    <a:pt x="1" y="0"/>
                  </a:moveTo>
                  <a:lnTo>
                    <a:pt x="1" y="0"/>
                  </a:lnTo>
                  <a:cubicBezTo>
                    <a:pt x="42" y="207"/>
                    <a:pt x="190" y="389"/>
                    <a:pt x="374" y="486"/>
                  </a:cubicBezTo>
                  <a:cubicBezTo>
                    <a:pt x="474" y="538"/>
                    <a:pt x="581" y="572"/>
                    <a:pt x="690" y="599"/>
                  </a:cubicBezTo>
                  <a:cubicBezTo>
                    <a:pt x="671" y="586"/>
                    <a:pt x="654" y="574"/>
                    <a:pt x="637" y="561"/>
                  </a:cubicBezTo>
                  <a:cubicBezTo>
                    <a:pt x="467" y="427"/>
                    <a:pt x="406" y="388"/>
                    <a:pt x="236" y="244"/>
                  </a:cubicBezTo>
                  <a:cubicBezTo>
                    <a:pt x="152" y="170"/>
                    <a:pt x="63" y="94"/>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59"/>
            <p:cNvSpPr/>
            <p:nvPr/>
          </p:nvSpPr>
          <p:spPr>
            <a:xfrm>
              <a:off x="6161276" y="3162255"/>
              <a:ext cx="18579" cy="18024"/>
            </a:xfrm>
            <a:custGeom>
              <a:rect b="b" l="l" r="r" t="t"/>
              <a:pathLst>
                <a:path extrusionOk="0" h="519" w="535">
                  <a:moveTo>
                    <a:pt x="0" y="0"/>
                  </a:moveTo>
                  <a:lnTo>
                    <a:pt x="0" y="0"/>
                  </a:lnTo>
                  <a:cubicBezTo>
                    <a:pt x="30" y="144"/>
                    <a:pt x="107" y="276"/>
                    <a:pt x="213" y="373"/>
                  </a:cubicBezTo>
                  <a:cubicBezTo>
                    <a:pt x="297" y="442"/>
                    <a:pt x="398" y="484"/>
                    <a:pt x="501" y="513"/>
                  </a:cubicBezTo>
                  <a:cubicBezTo>
                    <a:pt x="511" y="515"/>
                    <a:pt x="522" y="517"/>
                    <a:pt x="535" y="518"/>
                  </a:cubicBezTo>
                  <a:cubicBezTo>
                    <a:pt x="513" y="505"/>
                    <a:pt x="495" y="493"/>
                    <a:pt x="478" y="477"/>
                  </a:cubicBezTo>
                  <a:cubicBezTo>
                    <a:pt x="303" y="335"/>
                    <a:pt x="139" y="178"/>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59"/>
            <p:cNvSpPr/>
            <p:nvPr/>
          </p:nvSpPr>
          <p:spPr>
            <a:xfrm>
              <a:off x="6160060" y="3170069"/>
              <a:ext cx="8890" cy="8890"/>
            </a:xfrm>
            <a:custGeom>
              <a:rect b="b" l="l" r="r" t="t"/>
              <a:pathLst>
                <a:path extrusionOk="0" h="256" w="256">
                  <a:moveTo>
                    <a:pt x="0" y="1"/>
                  </a:moveTo>
                  <a:lnTo>
                    <a:pt x="0" y="1"/>
                  </a:lnTo>
                  <a:cubicBezTo>
                    <a:pt x="19" y="99"/>
                    <a:pt x="93" y="168"/>
                    <a:pt x="167" y="211"/>
                  </a:cubicBezTo>
                  <a:cubicBezTo>
                    <a:pt x="195" y="228"/>
                    <a:pt x="225" y="243"/>
                    <a:pt x="255" y="255"/>
                  </a:cubicBezTo>
                  <a:cubicBezTo>
                    <a:pt x="252" y="252"/>
                    <a:pt x="250" y="251"/>
                    <a:pt x="247" y="248"/>
                  </a:cubicBezTo>
                  <a:cubicBezTo>
                    <a:pt x="199" y="202"/>
                    <a:pt x="157" y="149"/>
                    <a:pt x="103" y="107"/>
                  </a:cubicBezTo>
                  <a:cubicBezTo>
                    <a:pt x="67" y="73"/>
                    <a:pt x="26" y="42"/>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59"/>
            <p:cNvSpPr/>
            <p:nvPr/>
          </p:nvSpPr>
          <p:spPr>
            <a:xfrm>
              <a:off x="6158498" y="3175000"/>
              <a:ext cx="4445" cy="4827"/>
            </a:xfrm>
            <a:custGeom>
              <a:rect b="b" l="l" r="r" t="t"/>
              <a:pathLst>
                <a:path extrusionOk="0" h="139" w="128">
                  <a:moveTo>
                    <a:pt x="1" y="0"/>
                  </a:moveTo>
                  <a:lnTo>
                    <a:pt x="1" y="0"/>
                  </a:lnTo>
                  <a:cubicBezTo>
                    <a:pt x="7" y="48"/>
                    <a:pt x="43" y="91"/>
                    <a:pt x="85" y="116"/>
                  </a:cubicBezTo>
                  <a:cubicBezTo>
                    <a:pt x="92" y="121"/>
                    <a:pt x="122" y="138"/>
                    <a:pt x="126" y="138"/>
                  </a:cubicBezTo>
                  <a:cubicBezTo>
                    <a:pt x="127" y="138"/>
                    <a:pt x="127" y="137"/>
                    <a:pt x="124" y="135"/>
                  </a:cubicBezTo>
                  <a:cubicBezTo>
                    <a:pt x="84" y="89"/>
                    <a:pt x="33" y="52"/>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59"/>
            <p:cNvSpPr/>
            <p:nvPr/>
          </p:nvSpPr>
          <p:spPr>
            <a:xfrm>
              <a:off x="6442463" y="2814598"/>
              <a:ext cx="77685" cy="166136"/>
            </a:xfrm>
            <a:custGeom>
              <a:rect b="b" l="l" r="r" t="t"/>
              <a:pathLst>
                <a:path extrusionOk="0" h="4784" w="2237">
                  <a:moveTo>
                    <a:pt x="944" y="0"/>
                  </a:moveTo>
                  <a:cubicBezTo>
                    <a:pt x="631" y="236"/>
                    <a:pt x="482" y="714"/>
                    <a:pt x="363" y="1074"/>
                  </a:cubicBezTo>
                  <a:cubicBezTo>
                    <a:pt x="78" y="2005"/>
                    <a:pt x="1" y="3000"/>
                    <a:pt x="122" y="3965"/>
                  </a:cubicBezTo>
                  <a:cubicBezTo>
                    <a:pt x="151" y="4176"/>
                    <a:pt x="183" y="4391"/>
                    <a:pt x="258" y="4591"/>
                  </a:cubicBezTo>
                  <a:cubicBezTo>
                    <a:pt x="262" y="4604"/>
                    <a:pt x="265" y="4609"/>
                    <a:pt x="266" y="4609"/>
                  </a:cubicBezTo>
                  <a:cubicBezTo>
                    <a:pt x="268" y="4609"/>
                    <a:pt x="260" y="4568"/>
                    <a:pt x="259" y="4552"/>
                  </a:cubicBezTo>
                  <a:cubicBezTo>
                    <a:pt x="228" y="4218"/>
                    <a:pt x="245" y="3882"/>
                    <a:pt x="255" y="3547"/>
                  </a:cubicBezTo>
                  <a:lnTo>
                    <a:pt x="255" y="3547"/>
                  </a:lnTo>
                  <a:cubicBezTo>
                    <a:pt x="274" y="3721"/>
                    <a:pt x="299" y="3893"/>
                    <a:pt x="336" y="4063"/>
                  </a:cubicBezTo>
                  <a:cubicBezTo>
                    <a:pt x="382" y="4273"/>
                    <a:pt x="444" y="4478"/>
                    <a:pt x="517" y="4680"/>
                  </a:cubicBezTo>
                  <a:cubicBezTo>
                    <a:pt x="510" y="4640"/>
                    <a:pt x="503" y="4599"/>
                    <a:pt x="497" y="4559"/>
                  </a:cubicBezTo>
                  <a:cubicBezTo>
                    <a:pt x="464" y="4351"/>
                    <a:pt x="441" y="4145"/>
                    <a:pt x="428" y="3927"/>
                  </a:cubicBezTo>
                  <a:lnTo>
                    <a:pt x="428" y="3927"/>
                  </a:lnTo>
                  <a:cubicBezTo>
                    <a:pt x="491" y="4118"/>
                    <a:pt x="576" y="4299"/>
                    <a:pt x="684" y="4469"/>
                  </a:cubicBezTo>
                  <a:cubicBezTo>
                    <a:pt x="753" y="4583"/>
                    <a:pt x="830" y="4693"/>
                    <a:pt x="929" y="4784"/>
                  </a:cubicBezTo>
                  <a:cubicBezTo>
                    <a:pt x="749" y="4479"/>
                    <a:pt x="650" y="4118"/>
                    <a:pt x="596" y="3742"/>
                  </a:cubicBezTo>
                  <a:lnTo>
                    <a:pt x="596" y="3742"/>
                  </a:lnTo>
                  <a:cubicBezTo>
                    <a:pt x="697" y="4056"/>
                    <a:pt x="848" y="4355"/>
                    <a:pt x="1044" y="4619"/>
                  </a:cubicBezTo>
                  <a:cubicBezTo>
                    <a:pt x="877" y="4286"/>
                    <a:pt x="753" y="3848"/>
                    <a:pt x="724" y="3538"/>
                  </a:cubicBezTo>
                  <a:cubicBezTo>
                    <a:pt x="709" y="3441"/>
                    <a:pt x="693" y="3166"/>
                    <a:pt x="703" y="2954"/>
                  </a:cubicBezTo>
                  <a:lnTo>
                    <a:pt x="703" y="2954"/>
                  </a:lnTo>
                  <a:cubicBezTo>
                    <a:pt x="705" y="2981"/>
                    <a:pt x="708" y="3010"/>
                    <a:pt x="711" y="3036"/>
                  </a:cubicBezTo>
                  <a:cubicBezTo>
                    <a:pt x="724" y="3384"/>
                    <a:pt x="807" y="3733"/>
                    <a:pt x="946" y="4052"/>
                  </a:cubicBezTo>
                  <a:cubicBezTo>
                    <a:pt x="836" y="3458"/>
                    <a:pt x="852" y="2939"/>
                    <a:pt x="982" y="2394"/>
                  </a:cubicBezTo>
                  <a:cubicBezTo>
                    <a:pt x="1062" y="2148"/>
                    <a:pt x="1156" y="1915"/>
                    <a:pt x="1217" y="1782"/>
                  </a:cubicBezTo>
                  <a:cubicBezTo>
                    <a:pt x="1298" y="1571"/>
                    <a:pt x="1510" y="1149"/>
                    <a:pt x="1723" y="877"/>
                  </a:cubicBezTo>
                  <a:cubicBezTo>
                    <a:pt x="1844" y="715"/>
                    <a:pt x="1953" y="558"/>
                    <a:pt x="2128" y="416"/>
                  </a:cubicBezTo>
                  <a:lnTo>
                    <a:pt x="2128" y="416"/>
                  </a:lnTo>
                  <a:cubicBezTo>
                    <a:pt x="1958" y="498"/>
                    <a:pt x="1811" y="621"/>
                    <a:pt x="1671" y="743"/>
                  </a:cubicBezTo>
                  <a:cubicBezTo>
                    <a:pt x="1582" y="823"/>
                    <a:pt x="1496" y="910"/>
                    <a:pt x="1415" y="998"/>
                  </a:cubicBezTo>
                  <a:cubicBezTo>
                    <a:pt x="1640" y="696"/>
                    <a:pt x="1893" y="428"/>
                    <a:pt x="2237" y="218"/>
                  </a:cubicBezTo>
                  <a:lnTo>
                    <a:pt x="2237" y="218"/>
                  </a:lnTo>
                  <a:cubicBezTo>
                    <a:pt x="1912" y="321"/>
                    <a:pt x="1625" y="512"/>
                    <a:pt x="1384" y="752"/>
                  </a:cubicBezTo>
                  <a:cubicBezTo>
                    <a:pt x="1487" y="615"/>
                    <a:pt x="1597" y="494"/>
                    <a:pt x="1755" y="359"/>
                  </a:cubicBezTo>
                  <a:cubicBezTo>
                    <a:pt x="1865" y="268"/>
                    <a:pt x="1978" y="183"/>
                    <a:pt x="2125" y="122"/>
                  </a:cubicBezTo>
                  <a:lnTo>
                    <a:pt x="2125" y="122"/>
                  </a:lnTo>
                  <a:cubicBezTo>
                    <a:pt x="1979" y="145"/>
                    <a:pt x="1844" y="216"/>
                    <a:pt x="1713" y="284"/>
                  </a:cubicBezTo>
                  <a:cubicBezTo>
                    <a:pt x="1522" y="391"/>
                    <a:pt x="1348" y="526"/>
                    <a:pt x="1196" y="684"/>
                  </a:cubicBezTo>
                  <a:cubicBezTo>
                    <a:pt x="1320" y="505"/>
                    <a:pt x="1455" y="352"/>
                    <a:pt x="1654" y="197"/>
                  </a:cubicBezTo>
                  <a:cubicBezTo>
                    <a:pt x="1703" y="159"/>
                    <a:pt x="1847" y="47"/>
                    <a:pt x="1948" y="27"/>
                  </a:cubicBezTo>
                  <a:lnTo>
                    <a:pt x="1948" y="27"/>
                  </a:lnTo>
                  <a:cubicBezTo>
                    <a:pt x="1847" y="29"/>
                    <a:pt x="1752" y="71"/>
                    <a:pt x="1661" y="109"/>
                  </a:cubicBezTo>
                  <a:cubicBezTo>
                    <a:pt x="1536" y="165"/>
                    <a:pt x="1414" y="231"/>
                    <a:pt x="1305" y="314"/>
                  </a:cubicBezTo>
                  <a:cubicBezTo>
                    <a:pt x="1278" y="334"/>
                    <a:pt x="1253" y="356"/>
                    <a:pt x="1227" y="377"/>
                  </a:cubicBezTo>
                  <a:cubicBezTo>
                    <a:pt x="1322" y="238"/>
                    <a:pt x="1414" y="117"/>
                    <a:pt x="1561" y="12"/>
                  </a:cubicBezTo>
                  <a:lnTo>
                    <a:pt x="1561" y="12"/>
                  </a:lnTo>
                  <a:cubicBezTo>
                    <a:pt x="1321" y="83"/>
                    <a:pt x="1136" y="268"/>
                    <a:pt x="984" y="458"/>
                  </a:cubicBezTo>
                  <a:cubicBezTo>
                    <a:pt x="928" y="525"/>
                    <a:pt x="881" y="598"/>
                    <a:pt x="840" y="674"/>
                  </a:cubicBezTo>
                  <a:cubicBezTo>
                    <a:pt x="859" y="611"/>
                    <a:pt x="878" y="549"/>
                    <a:pt x="899" y="487"/>
                  </a:cubicBezTo>
                  <a:cubicBezTo>
                    <a:pt x="960" y="312"/>
                    <a:pt x="1011" y="157"/>
                    <a:pt x="1115" y="2"/>
                  </a:cubicBezTo>
                  <a:lnTo>
                    <a:pt x="1115" y="2"/>
                  </a:lnTo>
                  <a:cubicBezTo>
                    <a:pt x="987" y="131"/>
                    <a:pt x="897" y="292"/>
                    <a:pt x="810" y="450"/>
                  </a:cubicBezTo>
                  <a:cubicBezTo>
                    <a:pt x="709" y="638"/>
                    <a:pt x="620" y="831"/>
                    <a:pt x="543" y="1030"/>
                  </a:cubicBezTo>
                  <a:cubicBezTo>
                    <a:pt x="583" y="847"/>
                    <a:pt x="629" y="664"/>
                    <a:pt x="684" y="484"/>
                  </a:cubicBezTo>
                  <a:cubicBezTo>
                    <a:pt x="740" y="312"/>
                    <a:pt x="809" y="146"/>
                    <a:pt x="9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59"/>
            <p:cNvSpPr/>
            <p:nvPr/>
          </p:nvSpPr>
          <p:spPr>
            <a:xfrm>
              <a:off x="6432288" y="2887630"/>
              <a:ext cx="15662" cy="84909"/>
            </a:xfrm>
            <a:custGeom>
              <a:rect b="b" l="l" r="r" t="t"/>
              <a:pathLst>
                <a:path extrusionOk="0" h="2445" w="451">
                  <a:moveTo>
                    <a:pt x="297" y="0"/>
                  </a:moveTo>
                  <a:cubicBezTo>
                    <a:pt x="287" y="37"/>
                    <a:pt x="275" y="75"/>
                    <a:pt x="265" y="114"/>
                  </a:cubicBezTo>
                  <a:cubicBezTo>
                    <a:pt x="173" y="426"/>
                    <a:pt x="136" y="744"/>
                    <a:pt x="143" y="1061"/>
                  </a:cubicBezTo>
                  <a:cubicBezTo>
                    <a:pt x="127" y="949"/>
                    <a:pt x="107" y="830"/>
                    <a:pt x="86" y="696"/>
                  </a:cubicBezTo>
                  <a:cubicBezTo>
                    <a:pt x="84" y="674"/>
                    <a:pt x="82" y="666"/>
                    <a:pt x="79" y="666"/>
                  </a:cubicBezTo>
                  <a:cubicBezTo>
                    <a:pt x="72" y="666"/>
                    <a:pt x="62" y="752"/>
                    <a:pt x="55" y="776"/>
                  </a:cubicBezTo>
                  <a:cubicBezTo>
                    <a:pt x="17" y="987"/>
                    <a:pt x="0" y="1202"/>
                    <a:pt x="16" y="1416"/>
                  </a:cubicBezTo>
                  <a:cubicBezTo>
                    <a:pt x="33" y="1746"/>
                    <a:pt x="150" y="2057"/>
                    <a:pt x="268" y="2361"/>
                  </a:cubicBezTo>
                  <a:cubicBezTo>
                    <a:pt x="249" y="2097"/>
                    <a:pt x="235" y="1888"/>
                    <a:pt x="219" y="1703"/>
                  </a:cubicBezTo>
                  <a:lnTo>
                    <a:pt x="219" y="1703"/>
                  </a:lnTo>
                  <a:cubicBezTo>
                    <a:pt x="271" y="1955"/>
                    <a:pt x="349" y="2204"/>
                    <a:pt x="450" y="2444"/>
                  </a:cubicBezTo>
                  <a:cubicBezTo>
                    <a:pt x="353" y="1715"/>
                    <a:pt x="340" y="969"/>
                    <a:pt x="305" y="233"/>
                  </a:cubicBezTo>
                  <a:cubicBezTo>
                    <a:pt x="302" y="156"/>
                    <a:pt x="298" y="78"/>
                    <a:pt x="2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59"/>
            <p:cNvSpPr/>
            <p:nvPr/>
          </p:nvSpPr>
          <p:spPr>
            <a:xfrm>
              <a:off x="6428364" y="2928331"/>
              <a:ext cx="7536" cy="36117"/>
            </a:xfrm>
            <a:custGeom>
              <a:rect b="b" l="l" r="r" t="t"/>
              <a:pathLst>
                <a:path extrusionOk="0" h="1040" w="217">
                  <a:moveTo>
                    <a:pt x="36" y="0"/>
                  </a:moveTo>
                  <a:lnTo>
                    <a:pt x="28" y="51"/>
                  </a:lnTo>
                  <a:cubicBezTo>
                    <a:pt x="5" y="222"/>
                    <a:pt x="1" y="399"/>
                    <a:pt x="33" y="570"/>
                  </a:cubicBezTo>
                  <a:cubicBezTo>
                    <a:pt x="68" y="735"/>
                    <a:pt x="134" y="891"/>
                    <a:pt x="216" y="1039"/>
                  </a:cubicBezTo>
                  <a:cubicBezTo>
                    <a:pt x="186" y="706"/>
                    <a:pt x="165" y="503"/>
                    <a:pt x="78" y="162"/>
                  </a:cubicBezTo>
                  <a:cubicBezTo>
                    <a:pt x="65" y="107"/>
                    <a:pt x="48" y="55"/>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59"/>
            <p:cNvSpPr/>
            <p:nvPr/>
          </p:nvSpPr>
          <p:spPr>
            <a:xfrm>
              <a:off x="6425239" y="2939895"/>
              <a:ext cx="4619" cy="18475"/>
            </a:xfrm>
            <a:custGeom>
              <a:rect b="b" l="l" r="r" t="t"/>
              <a:pathLst>
                <a:path extrusionOk="0" h="532" w="133">
                  <a:moveTo>
                    <a:pt x="4" y="1"/>
                  </a:moveTo>
                  <a:cubicBezTo>
                    <a:pt x="4" y="17"/>
                    <a:pt x="3" y="36"/>
                    <a:pt x="3" y="52"/>
                  </a:cubicBezTo>
                  <a:cubicBezTo>
                    <a:pt x="0" y="220"/>
                    <a:pt x="34" y="393"/>
                    <a:pt x="132" y="531"/>
                  </a:cubicBezTo>
                  <a:cubicBezTo>
                    <a:pt x="116" y="439"/>
                    <a:pt x="113" y="365"/>
                    <a:pt x="92" y="264"/>
                  </a:cubicBezTo>
                  <a:cubicBezTo>
                    <a:pt x="72" y="174"/>
                    <a:pt x="38" y="87"/>
                    <a:pt x="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59"/>
            <p:cNvSpPr/>
            <p:nvPr/>
          </p:nvSpPr>
          <p:spPr>
            <a:xfrm>
              <a:off x="6421662" y="2950209"/>
              <a:ext cx="1042" cy="4063"/>
            </a:xfrm>
            <a:custGeom>
              <a:rect b="b" l="l" r="r" t="t"/>
              <a:pathLst>
                <a:path extrusionOk="0" h="117" w="30">
                  <a:moveTo>
                    <a:pt x="3" y="1"/>
                  </a:moveTo>
                  <a:lnTo>
                    <a:pt x="3" y="1"/>
                  </a:lnTo>
                  <a:cubicBezTo>
                    <a:pt x="0" y="42"/>
                    <a:pt x="9" y="81"/>
                    <a:pt x="28" y="117"/>
                  </a:cubicBezTo>
                  <a:cubicBezTo>
                    <a:pt x="29" y="78"/>
                    <a:pt x="21" y="37"/>
                    <a:pt x="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59"/>
            <p:cNvSpPr/>
            <p:nvPr/>
          </p:nvSpPr>
          <p:spPr>
            <a:xfrm>
              <a:off x="6444269" y="2817064"/>
              <a:ext cx="23094" cy="65600"/>
            </a:xfrm>
            <a:custGeom>
              <a:rect b="b" l="l" r="r" t="t"/>
              <a:pathLst>
                <a:path extrusionOk="0" h="1889" w="665">
                  <a:moveTo>
                    <a:pt x="664" y="0"/>
                  </a:moveTo>
                  <a:lnTo>
                    <a:pt x="606" y="74"/>
                  </a:lnTo>
                  <a:cubicBezTo>
                    <a:pt x="340" y="400"/>
                    <a:pt x="163" y="789"/>
                    <a:pt x="86" y="1202"/>
                  </a:cubicBezTo>
                  <a:cubicBezTo>
                    <a:pt x="39" y="1427"/>
                    <a:pt x="0" y="1657"/>
                    <a:pt x="17" y="1888"/>
                  </a:cubicBezTo>
                  <a:cubicBezTo>
                    <a:pt x="78" y="1567"/>
                    <a:pt x="204" y="1265"/>
                    <a:pt x="317" y="959"/>
                  </a:cubicBezTo>
                  <a:cubicBezTo>
                    <a:pt x="418" y="684"/>
                    <a:pt x="511" y="407"/>
                    <a:pt x="615" y="133"/>
                  </a:cubicBezTo>
                  <a:cubicBezTo>
                    <a:pt x="632" y="89"/>
                    <a:pt x="647" y="45"/>
                    <a:pt x="6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59"/>
            <p:cNvSpPr/>
            <p:nvPr/>
          </p:nvSpPr>
          <p:spPr>
            <a:xfrm>
              <a:off x="6449270" y="2816195"/>
              <a:ext cx="13648" cy="28997"/>
            </a:xfrm>
            <a:custGeom>
              <a:rect b="b" l="l" r="r" t="t"/>
              <a:pathLst>
                <a:path extrusionOk="0" h="835" w="393">
                  <a:moveTo>
                    <a:pt x="393" y="1"/>
                  </a:moveTo>
                  <a:lnTo>
                    <a:pt x="393" y="1"/>
                  </a:lnTo>
                  <a:cubicBezTo>
                    <a:pt x="203" y="248"/>
                    <a:pt x="54" y="526"/>
                    <a:pt x="0" y="835"/>
                  </a:cubicBezTo>
                  <a:cubicBezTo>
                    <a:pt x="157" y="570"/>
                    <a:pt x="318" y="302"/>
                    <a:pt x="3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59"/>
            <p:cNvSpPr/>
            <p:nvPr/>
          </p:nvSpPr>
          <p:spPr>
            <a:xfrm>
              <a:off x="6450242" y="2819842"/>
              <a:ext cx="5834" cy="12849"/>
            </a:xfrm>
            <a:custGeom>
              <a:rect b="b" l="l" r="r" t="t"/>
              <a:pathLst>
                <a:path extrusionOk="0" h="370" w="168">
                  <a:moveTo>
                    <a:pt x="164" y="1"/>
                  </a:moveTo>
                  <a:cubicBezTo>
                    <a:pt x="163" y="1"/>
                    <a:pt x="160" y="4"/>
                    <a:pt x="155" y="12"/>
                  </a:cubicBezTo>
                  <a:cubicBezTo>
                    <a:pt x="72" y="115"/>
                    <a:pt x="21" y="240"/>
                    <a:pt x="0" y="369"/>
                  </a:cubicBezTo>
                  <a:cubicBezTo>
                    <a:pt x="66" y="266"/>
                    <a:pt x="127" y="160"/>
                    <a:pt x="155" y="40"/>
                  </a:cubicBezTo>
                  <a:cubicBezTo>
                    <a:pt x="157" y="28"/>
                    <a:pt x="167" y="1"/>
                    <a:pt x="1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59"/>
            <p:cNvSpPr/>
            <p:nvPr/>
          </p:nvSpPr>
          <p:spPr>
            <a:xfrm>
              <a:off x="6477434" y="2844985"/>
              <a:ext cx="32956" cy="114670"/>
            </a:xfrm>
            <a:custGeom>
              <a:rect b="b" l="l" r="r" t="t"/>
              <a:pathLst>
                <a:path extrusionOk="0" h="3302" w="949">
                  <a:moveTo>
                    <a:pt x="794" y="1"/>
                  </a:moveTo>
                  <a:lnTo>
                    <a:pt x="794" y="1"/>
                  </a:lnTo>
                  <a:cubicBezTo>
                    <a:pt x="799" y="179"/>
                    <a:pt x="797" y="356"/>
                    <a:pt x="789" y="534"/>
                  </a:cubicBezTo>
                  <a:cubicBezTo>
                    <a:pt x="784" y="490"/>
                    <a:pt x="778" y="446"/>
                    <a:pt x="772" y="401"/>
                  </a:cubicBezTo>
                  <a:cubicBezTo>
                    <a:pt x="760" y="314"/>
                    <a:pt x="745" y="226"/>
                    <a:pt x="722" y="142"/>
                  </a:cubicBezTo>
                  <a:cubicBezTo>
                    <a:pt x="720" y="271"/>
                    <a:pt x="710" y="400"/>
                    <a:pt x="703" y="529"/>
                  </a:cubicBezTo>
                  <a:cubicBezTo>
                    <a:pt x="689" y="749"/>
                    <a:pt x="669" y="915"/>
                    <a:pt x="641" y="1096"/>
                  </a:cubicBezTo>
                  <a:cubicBezTo>
                    <a:pt x="649" y="936"/>
                    <a:pt x="649" y="775"/>
                    <a:pt x="644" y="613"/>
                  </a:cubicBezTo>
                  <a:cubicBezTo>
                    <a:pt x="641" y="550"/>
                    <a:pt x="637" y="485"/>
                    <a:pt x="628" y="421"/>
                  </a:cubicBezTo>
                  <a:cubicBezTo>
                    <a:pt x="621" y="485"/>
                    <a:pt x="612" y="546"/>
                    <a:pt x="601" y="609"/>
                  </a:cubicBezTo>
                  <a:cubicBezTo>
                    <a:pt x="530" y="1077"/>
                    <a:pt x="451" y="1543"/>
                    <a:pt x="346" y="2006"/>
                  </a:cubicBezTo>
                  <a:cubicBezTo>
                    <a:pt x="272" y="2381"/>
                    <a:pt x="189" y="2764"/>
                    <a:pt x="29" y="3109"/>
                  </a:cubicBezTo>
                  <a:cubicBezTo>
                    <a:pt x="140" y="2963"/>
                    <a:pt x="231" y="2804"/>
                    <a:pt x="304" y="2636"/>
                  </a:cubicBezTo>
                  <a:lnTo>
                    <a:pt x="304" y="2636"/>
                  </a:lnTo>
                  <a:cubicBezTo>
                    <a:pt x="233" y="2873"/>
                    <a:pt x="148" y="3094"/>
                    <a:pt x="1" y="3301"/>
                  </a:cubicBezTo>
                  <a:cubicBezTo>
                    <a:pt x="251" y="3083"/>
                    <a:pt x="400" y="2780"/>
                    <a:pt x="515" y="2474"/>
                  </a:cubicBezTo>
                  <a:cubicBezTo>
                    <a:pt x="601" y="2263"/>
                    <a:pt x="670" y="2045"/>
                    <a:pt x="717" y="1823"/>
                  </a:cubicBezTo>
                  <a:lnTo>
                    <a:pt x="717" y="1823"/>
                  </a:lnTo>
                  <a:cubicBezTo>
                    <a:pt x="716" y="1849"/>
                    <a:pt x="716" y="1878"/>
                    <a:pt x="715" y="1905"/>
                  </a:cubicBezTo>
                  <a:cubicBezTo>
                    <a:pt x="715" y="1914"/>
                    <a:pt x="714" y="1923"/>
                    <a:pt x="714" y="1932"/>
                  </a:cubicBezTo>
                  <a:cubicBezTo>
                    <a:pt x="691" y="2095"/>
                    <a:pt x="662" y="2256"/>
                    <a:pt x="607" y="2449"/>
                  </a:cubicBezTo>
                  <a:cubicBezTo>
                    <a:pt x="812" y="2074"/>
                    <a:pt x="892" y="1648"/>
                    <a:pt x="897" y="1223"/>
                  </a:cubicBezTo>
                  <a:cubicBezTo>
                    <a:pt x="948" y="827"/>
                    <a:pt x="928" y="440"/>
                    <a:pt x="7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59"/>
            <p:cNvSpPr/>
            <p:nvPr/>
          </p:nvSpPr>
          <p:spPr>
            <a:xfrm>
              <a:off x="6509036" y="2837657"/>
              <a:ext cx="9620" cy="67719"/>
            </a:xfrm>
            <a:custGeom>
              <a:rect b="b" l="l" r="r" t="t"/>
              <a:pathLst>
                <a:path extrusionOk="0" h="1950" w="277">
                  <a:moveTo>
                    <a:pt x="193" y="1"/>
                  </a:moveTo>
                  <a:cubicBezTo>
                    <a:pt x="186" y="106"/>
                    <a:pt x="183" y="210"/>
                    <a:pt x="187" y="314"/>
                  </a:cubicBezTo>
                  <a:cubicBezTo>
                    <a:pt x="165" y="215"/>
                    <a:pt x="135" y="117"/>
                    <a:pt x="107" y="19"/>
                  </a:cubicBezTo>
                  <a:cubicBezTo>
                    <a:pt x="87" y="148"/>
                    <a:pt x="84" y="277"/>
                    <a:pt x="92" y="404"/>
                  </a:cubicBezTo>
                  <a:cubicBezTo>
                    <a:pt x="71" y="320"/>
                    <a:pt x="46" y="237"/>
                    <a:pt x="16" y="158"/>
                  </a:cubicBezTo>
                  <a:lnTo>
                    <a:pt x="16" y="158"/>
                  </a:lnTo>
                  <a:cubicBezTo>
                    <a:pt x="17" y="539"/>
                    <a:pt x="17" y="920"/>
                    <a:pt x="21" y="1301"/>
                  </a:cubicBezTo>
                  <a:cubicBezTo>
                    <a:pt x="18" y="1518"/>
                    <a:pt x="15" y="1734"/>
                    <a:pt x="0" y="1949"/>
                  </a:cubicBezTo>
                  <a:cubicBezTo>
                    <a:pt x="84" y="1694"/>
                    <a:pt x="139" y="1425"/>
                    <a:pt x="143" y="1156"/>
                  </a:cubicBezTo>
                  <a:cubicBezTo>
                    <a:pt x="143" y="1116"/>
                    <a:pt x="140" y="1076"/>
                    <a:pt x="138" y="1036"/>
                  </a:cubicBezTo>
                  <a:cubicBezTo>
                    <a:pt x="145" y="971"/>
                    <a:pt x="150" y="905"/>
                    <a:pt x="151" y="839"/>
                  </a:cubicBezTo>
                  <a:lnTo>
                    <a:pt x="151" y="830"/>
                  </a:lnTo>
                  <a:cubicBezTo>
                    <a:pt x="161" y="881"/>
                    <a:pt x="172" y="935"/>
                    <a:pt x="186" y="986"/>
                  </a:cubicBezTo>
                  <a:cubicBezTo>
                    <a:pt x="197" y="884"/>
                    <a:pt x="212" y="782"/>
                    <a:pt x="218" y="680"/>
                  </a:cubicBezTo>
                  <a:cubicBezTo>
                    <a:pt x="253" y="456"/>
                    <a:pt x="276" y="219"/>
                    <a:pt x="1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59"/>
            <p:cNvSpPr/>
            <p:nvPr/>
          </p:nvSpPr>
          <p:spPr>
            <a:xfrm>
              <a:off x="6481879" y="2934338"/>
              <a:ext cx="15627" cy="26532"/>
            </a:xfrm>
            <a:custGeom>
              <a:rect b="b" l="l" r="r" t="t"/>
              <a:pathLst>
                <a:path extrusionOk="0" h="764" w="450">
                  <a:moveTo>
                    <a:pt x="450" y="0"/>
                  </a:moveTo>
                  <a:cubicBezTo>
                    <a:pt x="365" y="135"/>
                    <a:pt x="279" y="268"/>
                    <a:pt x="201" y="407"/>
                  </a:cubicBezTo>
                  <a:cubicBezTo>
                    <a:pt x="137" y="528"/>
                    <a:pt x="78" y="650"/>
                    <a:pt x="1" y="763"/>
                  </a:cubicBezTo>
                  <a:cubicBezTo>
                    <a:pt x="253" y="586"/>
                    <a:pt x="376" y="290"/>
                    <a:pt x="4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59"/>
            <p:cNvSpPr/>
            <p:nvPr/>
          </p:nvSpPr>
          <p:spPr>
            <a:xfrm>
              <a:off x="6484067" y="2942881"/>
              <a:ext cx="12676" cy="21531"/>
            </a:xfrm>
            <a:custGeom>
              <a:rect b="b" l="l" r="r" t="t"/>
              <a:pathLst>
                <a:path extrusionOk="0" h="620" w="365">
                  <a:moveTo>
                    <a:pt x="365" y="0"/>
                  </a:moveTo>
                  <a:lnTo>
                    <a:pt x="365" y="0"/>
                  </a:lnTo>
                  <a:cubicBezTo>
                    <a:pt x="302" y="111"/>
                    <a:pt x="227" y="214"/>
                    <a:pt x="164" y="325"/>
                  </a:cubicBezTo>
                  <a:cubicBezTo>
                    <a:pt x="112" y="424"/>
                    <a:pt x="59" y="523"/>
                    <a:pt x="0" y="619"/>
                  </a:cubicBezTo>
                  <a:cubicBezTo>
                    <a:pt x="208" y="475"/>
                    <a:pt x="302" y="234"/>
                    <a:pt x="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59"/>
            <p:cNvSpPr/>
            <p:nvPr/>
          </p:nvSpPr>
          <p:spPr>
            <a:xfrm>
              <a:off x="6081403" y="3488416"/>
              <a:ext cx="137278" cy="138285"/>
            </a:xfrm>
            <a:custGeom>
              <a:rect b="b" l="l" r="r" t="t"/>
              <a:pathLst>
                <a:path extrusionOk="0" h="3982" w="3953">
                  <a:moveTo>
                    <a:pt x="3794" y="2206"/>
                  </a:moveTo>
                  <a:cubicBezTo>
                    <a:pt x="3794" y="2208"/>
                    <a:pt x="3794" y="2210"/>
                    <a:pt x="3794" y="2213"/>
                  </a:cubicBezTo>
                  <a:lnTo>
                    <a:pt x="3794" y="2213"/>
                  </a:lnTo>
                  <a:cubicBezTo>
                    <a:pt x="3794" y="2210"/>
                    <a:pt x="3794" y="2208"/>
                    <a:pt x="3794" y="2206"/>
                  </a:cubicBezTo>
                  <a:close/>
                  <a:moveTo>
                    <a:pt x="1968" y="134"/>
                  </a:moveTo>
                  <a:cubicBezTo>
                    <a:pt x="2317" y="134"/>
                    <a:pt x="2616" y="203"/>
                    <a:pt x="2913" y="397"/>
                  </a:cubicBezTo>
                  <a:cubicBezTo>
                    <a:pt x="3156" y="560"/>
                    <a:pt x="3409" y="814"/>
                    <a:pt x="3567" y="1072"/>
                  </a:cubicBezTo>
                  <a:cubicBezTo>
                    <a:pt x="3691" y="1290"/>
                    <a:pt x="3758" y="1477"/>
                    <a:pt x="3805" y="1745"/>
                  </a:cubicBezTo>
                  <a:cubicBezTo>
                    <a:pt x="3809" y="1759"/>
                    <a:pt x="3815" y="1907"/>
                    <a:pt x="3813" y="1979"/>
                  </a:cubicBezTo>
                  <a:cubicBezTo>
                    <a:pt x="3810" y="2054"/>
                    <a:pt x="3804" y="2130"/>
                    <a:pt x="3794" y="2206"/>
                  </a:cubicBezTo>
                  <a:lnTo>
                    <a:pt x="3794" y="2206"/>
                  </a:lnTo>
                  <a:cubicBezTo>
                    <a:pt x="3794" y="2206"/>
                    <a:pt x="3794" y="2206"/>
                    <a:pt x="3794" y="2205"/>
                  </a:cubicBezTo>
                  <a:lnTo>
                    <a:pt x="3794" y="2205"/>
                  </a:lnTo>
                  <a:cubicBezTo>
                    <a:pt x="3794" y="2208"/>
                    <a:pt x="3794" y="2211"/>
                    <a:pt x="3793" y="2213"/>
                  </a:cubicBezTo>
                  <a:lnTo>
                    <a:pt x="3793" y="2213"/>
                  </a:lnTo>
                  <a:cubicBezTo>
                    <a:pt x="3793" y="2213"/>
                    <a:pt x="3794" y="2213"/>
                    <a:pt x="3794" y="2213"/>
                  </a:cubicBezTo>
                  <a:lnTo>
                    <a:pt x="3794" y="2213"/>
                  </a:lnTo>
                  <a:cubicBezTo>
                    <a:pt x="3793" y="2214"/>
                    <a:pt x="3793" y="2215"/>
                    <a:pt x="3793" y="2217"/>
                  </a:cubicBezTo>
                  <a:lnTo>
                    <a:pt x="3793" y="2217"/>
                  </a:lnTo>
                  <a:cubicBezTo>
                    <a:pt x="3767" y="2420"/>
                    <a:pt x="3684" y="2615"/>
                    <a:pt x="3634" y="2722"/>
                  </a:cubicBezTo>
                  <a:cubicBezTo>
                    <a:pt x="3489" y="3030"/>
                    <a:pt x="3330" y="3250"/>
                    <a:pt x="3082" y="3464"/>
                  </a:cubicBezTo>
                  <a:cubicBezTo>
                    <a:pt x="2827" y="3688"/>
                    <a:pt x="2387" y="3864"/>
                    <a:pt x="2027" y="3864"/>
                  </a:cubicBezTo>
                  <a:cubicBezTo>
                    <a:pt x="1962" y="3864"/>
                    <a:pt x="1900" y="3858"/>
                    <a:pt x="1842" y="3846"/>
                  </a:cubicBezTo>
                  <a:cubicBezTo>
                    <a:pt x="1444" y="3780"/>
                    <a:pt x="1063" y="3647"/>
                    <a:pt x="796" y="3424"/>
                  </a:cubicBezTo>
                  <a:cubicBezTo>
                    <a:pt x="469" y="3125"/>
                    <a:pt x="239" y="2712"/>
                    <a:pt x="170" y="2264"/>
                  </a:cubicBezTo>
                  <a:cubicBezTo>
                    <a:pt x="98" y="1842"/>
                    <a:pt x="155" y="1410"/>
                    <a:pt x="385" y="1043"/>
                  </a:cubicBezTo>
                  <a:cubicBezTo>
                    <a:pt x="389" y="1039"/>
                    <a:pt x="391" y="1034"/>
                    <a:pt x="394" y="1029"/>
                  </a:cubicBezTo>
                  <a:cubicBezTo>
                    <a:pt x="467" y="915"/>
                    <a:pt x="557" y="807"/>
                    <a:pt x="665" y="706"/>
                  </a:cubicBezTo>
                  <a:cubicBezTo>
                    <a:pt x="869" y="513"/>
                    <a:pt x="1104" y="370"/>
                    <a:pt x="1379" y="241"/>
                  </a:cubicBezTo>
                  <a:cubicBezTo>
                    <a:pt x="1417" y="225"/>
                    <a:pt x="1465" y="207"/>
                    <a:pt x="1518" y="190"/>
                  </a:cubicBezTo>
                  <a:cubicBezTo>
                    <a:pt x="1636" y="160"/>
                    <a:pt x="1720" y="147"/>
                    <a:pt x="1820" y="138"/>
                  </a:cubicBezTo>
                  <a:cubicBezTo>
                    <a:pt x="1871" y="135"/>
                    <a:pt x="1920" y="134"/>
                    <a:pt x="1968" y="134"/>
                  </a:cubicBezTo>
                  <a:close/>
                  <a:moveTo>
                    <a:pt x="1907" y="0"/>
                  </a:moveTo>
                  <a:cubicBezTo>
                    <a:pt x="1826" y="0"/>
                    <a:pt x="1740" y="4"/>
                    <a:pt x="1671" y="15"/>
                  </a:cubicBezTo>
                  <a:cubicBezTo>
                    <a:pt x="1532" y="38"/>
                    <a:pt x="1395" y="78"/>
                    <a:pt x="1265" y="129"/>
                  </a:cubicBezTo>
                  <a:cubicBezTo>
                    <a:pt x="1103" y="196"/>
                    <a:pt x="951" y="288"/>
                    <a:pt x="811" y="395"/>
                  </a:cubicBezTo>
                  <a:cubicBezTo>
                    <a:pt x="780" y="416"/>
                    <a:pt x="628" y="541"/>
                    <a:pt x="569" y="609"/>
                  </a:cubicBezTo>
                  <a:cubicBezTo>
                    <a:pt x="503" y="683"/>
                    <a:pt x="442" y="765"/>
                    <a:pt x="390" y="849"/>
                  </a:cubicBezTo>
                  <a:cubicBezTo>
                    <a:pt x="387" y="853"/>
                    <a:pt x="386" y="857"/>
                    <a:pt x="384" y="862"/>
                  </a:cubicBezTo>
                  <a:cubicBezTo>
                    <a:pt x="195" y="1107"/>
                    <a:pt x="71" y="1398"/>
                    <a:pt x="37" y="1717"/>
                  </a:cubicBezTo>
                  <a:cubicBezTo>
                    <a:pt x="0" y="2056"/>
                    <a:pt x="46" y="2407"/>
                    <a:pt x="173" y="2724"/>
                  </a:cubicBezTo>
                  <a:cubicBezTo>
                    <a:pt x="301" y="3022"/>
                    <a:pt x="481" y="3308"/>
                    <a:pt x="727" y="3524"/>
                  </a:cubicBezTo>
                  <a:cubicBezTo>
                    <a:pt x="953" y="3712"/>
                    <a:pt x="1236" y="3820"/>
                    <a:pt x="1517" y="3901"/>
                  </a:cubicBezTo>
                  <a:cubicBezTo>
                    <a:pt x="1694" y="3946"/>
                    <a:pt x="1875" y="3982"/>
                    <a:pt x="2059" y="3982"/>
                  </a:cubicBezTo>
                  <a:cubicBezTo>
                    <a:pt x="2225" y="3975"/>
                    <a:pt x="2389" y="3942"/>
                    <a:pt x="2546" y="3891"/>
                  </a:cubicBezTo>
                  <a:cubicBezTo>
                    <a:pt x="3250" y="3670"/>
                    <a:pt x="3743" y="3014"/>
                    <a:pt x="3890" y="2351"/>
                  </a:cubicBezTo>
                  <a:cubicBezTo>
                    <a:pt x="3931" y="2145"/>
                    <a:pt x="3953" y="1934"/>
                    <a:pt x="3928" y="1727"/>
                  </a:cubicBezTo>
                  <a:cubicBezTo>
                    <a:pt x="3897" y="1517"/>
                    <a:pt x="3839" y="1307"/>
                    <a:pt x="3741" y="1119"/>
                  </a:cubicBezTo>
                  <a:cubicBezTo>
                    <a:pt x="3655" y="941"/>
                    <a:pt x="3532" y="786"/>
                    <a:pt x="3400" y="642"/>
                  </a:cubicBezTo>
                  <a:cubicBezTo>
                    <a:pt x="3051" y="270"/>
                    <a:pt x="2595" y="14"/>
                    <a:pt x="2095" y="8"/>
                  </a:cubicBezTo>
                  <a:lnTo>
                    <a:pt x="2094" y="8"/>
                  </a:lnTo>
                  <a:cubicBezTo>
                    <a:pt x="2048" y="3"/>
                    <a:pt x="1980" y="0"/>
                    <a:pt x="19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59"/>
            <p:cNvSpPr/>
            <p:nvPr/>
          </p:nvSpPr>
          <p:spPr>
            <a:xfrm>
              <a:off x="5853035" y="3457266"/>
              <a:ext cx="121512" cy="122380"/>
            </a:xfrm>
            <a:custGeom>
              <a:rect b="b" l="l" r="r" t="t"/>
              <a:pathLst>
                <a:path extrusionOk="0" h="3524" w="3499">
                  <a:moveTo>
                    <a:pt x="1737" y="121"/>
                  </a:moveTo>
                  <a:cubicBezTo>
                    <a:pt x="2047" y="121"/>
                    <a:pt x="2312" y="182"/>
                    <a:pt x="2577" y="355"/>
                  </a:cubicBezTo>
                  <a:cubicBezTo>
                    <a:pt x="2791" y="499"/>
                    <a:pt x="3016" y="725"/>
                    <a:pt x="3155" y="952"/>
                  </a:cubicBezTo>
                  <a:cubicBezTo>
                    <a:pt x="3267" y="1145"/>
                    <a:pt x="3325" y="1312"/>
                    <a:pt x="3366" y="1548"/>
                  </a:cubicBezTo>
                  <a:cubicBezTo>
                    <a:pt x="3371" y="1559"/>
                    <a:pt x="3376" y="1690"/>
                    <a:pt x="3373" y="1754"/>
                  </a:cubicBezTo>
                  <a:cubicBezTo>
                    <a:pt x="3371" y="1827"/>
                    <a:pt x="3364" y="1899"/>
                    <a:pt x="3354" y="1969"/>
                  </a:cubicBezTo>
                  <a:cubicBezTo>
                    <a:pt x="3355" y="1965"/>
                    <a:pt x="3355" y="1960"/>
                    <a:pt x="3356" y="1955"/>
                  </a:cubicBezTo>
                  <a:lnTo>
                    <a:pt x="3356" y="1955"/>
                  </a:lnTo>
                  <a:cubicBezTo>
                    <a:pt x="3335" y="2138"/>
                    <a:pt x="3259" y="2317"/>
                    <a:pt x="3215" y="2414"/>
                  </a:cubicBezTo>
                  <a:cubicBezTo>
                    <a:pt x="3086" y="2686"/>
                    <a:pt x="2945" y="2881"/>
                    <a:pt x="2726" y="3070"/>
                  </a:cubicBezTo>
                  <a:cubicBezTo>
                    <a:pt x="2499" y="3269"/>
                    <a:pt x="2110" y="3424"/>
                    <a:pt x="1791" y="3424"/>
                  </a:cubicBezTo>
                  <a:cubicBezTo>
                    <a:pt x="1734" y="3424"/>
                    <a:pt x="1680" y="3419"/>
                    <a:pt x="1629" y="3408"/>
                  </a:cubicBezTo>
                  <a:cubicBezTo>
                    <a:pt x="1276" y="3351"/>
                    <a:pt x="940" y="3232"/>
                    <a:pt x="702" y="3033"/>
                  </a:cubicBezTo>
                  <a:cubicBezTo>
                    <a:pt x="413" y="2770"/>
                    <a:pt x="210" y="2403"/>
                    <a:pt x="148" y="2007"/>
                  </a:cubicBezTo>
                  <a:cubicBezTo>
                    <a:pt x="84" y="1633"/>
                    <a:pt x="134" y="1251"/>
                    <a:pt x="338" y="925"/>
                  </a:cubicBezTo>
                  <a:cubicBezTo>
                    <a:pt x="342" y="921"/>
                    <a:pt x="344" y="917"/>
                    <a:pt x="345" y="913"/>
                  </a:cubicBezTo>
                  <a:cubicBezTo>
                    <a:pt x="410" y="812"/>
                    <a:pt x="489" y="715"/>
                    <a:pt x="586" y="628"/>
                  </a:cubicBezTo>
                  <a:cubicBezTo>
                    <a:pt x="766" y="457"/>
                    <a:pt x="975" y="329"/>
                    <a:pt x="1219" y="215"/>
                  </a:cubicBezTo>
                  <a:cubicBezTo>
                    <a:pt x="1253" y="200"/>
                    <a:pt x="1295" y="185"/>
                    <a:pt x="1342" y="171"/>
                  </a:cubicBezTo>
                  <a:cubicBezTo>
                    <a:pt x="1445" y="145"/>
                    <a:pt x="1521" y="132"/>
                    <a:pt x="1609" y="124"/>
                  </a:cubicBezTo>
                  <a:cubicBezTo>
                    <a:pt x="1652" y="122"/>
                    <a:pt x="1695" y="121"/>
                    <a:pt x="1737" y="121"/>
                  </a:cubicBezTo>
                  <a:close/>
                  <a:moveTo>
                    <a:pt x="1684" y="1"/>
                  </a:moveTo>
                  <a:cubicBezTo>
                    <a:pt x="1614" y="1"/>
                    <a:pt x="1538" y="4"/>
                    <a:pt x="1478" y="14"/>
                  </a:cubicBezTo>
                  <a:cubicBezTo>
                    <a:pt x="1354" y="34"/>
                    <a:pt x="1235" y="71"/>
                    <a:pt x="1118" y="115"/>
                  </a:cubicBezTo>
                  <a:cubicBezTo>
                    <a:pt x="974" y="175"/>
                    <a:pt x="841" y="256"/>
                    <a:pt x="717" y="350"/>
                  </a:cubicBezTo>
                  <a:cubicBezTo>
                    <a:pt x="690" y="367"/>
                    <a:pt x="555" y="479"/>
                    <a:pt x="504" y="539"/>
                  </a:cubicBezTo>
                  <a:cubicBezTo>
                    <a:pt x="446" y="606"/>
                    <a:pt x="391" y="676"/>
                    <a:pt x="345" y="751"/>
                  </a:cubicBezTo>
                  <a:cubicBezTo>
                    <a:pt x="343" y="755"/>
                    <a:pt x="342" y="759"/>
                    <a:pt x="339" y="762"/>
                  </a:cubicBezTo>
                  <a:cubicBezTo>
                    <a:pt x="173" y="979"/>
                    <a:pt x="62" y="1236"/>
                    <a:pt x="33" y="1520"/>
                  </a:cubicBezTo>
                  <a:cubicBezTo>
                    <a:pt x="1" y="1819"/>
                    <a:pt x="40" y="2131"/>
                    <a:pt x="152" y="2410"/>
                  </a:cubicBezTo>
                  <a:cubicBezTo>
                    <a:pt x="265" y="2676"/>
                    <a:pt x="423" y="2928"/>
                    <a:pt x="643" y="3119"/>
                  </a:cubicBezTo>
                  <a:cubicBezTo>
                    <a:pt x="843" y="3286"/>
                    <a:pt x="1095" y="3382"/>
                    <a:pt x="1343" y="3452"/>
                  </a:cubicBezTo>
                  <a:cubicBezTo>
                    <a:pt x="1500" y="3492"/>
                    <a:pt x="1661" y="3524"/>
                    <a:pt x="1823" y="3524"/>
                  </a:cubicBezTo>
                  <a:cubicBezTo>
                    <a:pt x="1970" y="3519"/>
                    <a:pt x="2115" y="3490"/>
                    <a:pt x="2254" y="3444"/>
                  </a:cubicBezTo>
                  <a:cubicBezTo>
                    <a:pt x="2878" y="3249"/>
                    <a:pt x="3314" y="2667"/>
                    <a:pt x="3445" y="2080"/>
                  </a:cubicBezTo>
                  <a:cubicBezTo>
                    <a:pt x="3478" y="1901"/>
                    <a:pt x="3498" y="1714"/>
                    <a:pt x="3476" y="1530"/>
                  </a:cubicBezTo>
                  <a:cubicBezTo>
                    <a:pt x="3449" y="1344"/>
                    <a:pt x="3396" y="1159"/>
                    <a:pt x="3310" y="992"/>
                  </a:cubicBezTo>
                  <a:cubicBezTo>
                    <a:pt x="3236" y="835"/>
                    <a:pt x="3125" y="698"/>
                    <a:pt x="3008" y="570"/>
                  </a:cubicBezTo>
                  <a:cubicBezTo>
                    <a:pt x="2699" y="241"/>
                    <a:pt x="2296" y="14"/>
                    <a:pt x="1854" y="8"/>
                  </a:cubicBezTo>
                  <a:lnTo>
                    <a:pt x="1853" y="8"/>
                  </a:lnTo>
                  <a:cubicBezTo>
                    <a:pt x="1811" y="4"/>
                    <a:pt x="1750" y="1"/>
                    <a:pt x="16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59"/>
            <p:cNvSpPr/>
            <p:nvPr/>
          </p:nvSpPr>
          <p:spPr>
            <a:xfrm>
              <a:off x="5874393" y="3462336"/>
              <a:ext cx="76262" cy="111579"/>
            </a:xfrm>
            <a:custGeom>
              <a:rect b="b" l="l" r="r" t="t"/>
              <a:pathLst>
                <a:path extrusionOk="0" h="3213" w="2196">
                  <a:moveTo>
                    <a:pt x="692" y="1"/>
                  </a:moveTo>
                  <a:cubicBezTo>
                    <a:pt x="593" y="1"/>
                    <a:pt x="494" y="11"/>
                    <a:pt x="404" y="52"/>
                  </a:cubicBezTo>
                  <a:cubicBezTo>
                    <a:pt x="375" y="74"/>
                    <a:pt x="394" y="121"/>
                    <a:pt x="427" y="121"/>
                  </a:cubicBezTo>
                  <a:cubicBezTo>
                    <a:pt x="431" y="121"/>
                    <a:pt x="435" y="120"/>
                    <a:pt x="438" y="119"/>
                  </a:cubicBezTo>
                  <a:cubicBezTo>
                    <a:pt x="517" y="92"/>
                    <a:pt x="600" y="79"/>
                    <a:pt x="686" y="79"/>
                  </a:cubicBezTo>
                  <a:cubicBezTo>
                    <a:pt x="971" y="79"/>
                    <a:pt x="1282" y="214"/>
                    <a:pt x="1515" y="383"/>
                  </a:cubicBezTo>
                  <a:cubicBezTo>
                    <a:pt x="1835" y="612"/>
                    <a:pt x="2047" y="1027"/>
                    <a:pt x="2081" y="1419"/>
                  </a:cubicBezTo>
                  <a:cubicBezTo>
                    <a:pt x="2124" y="1793"/>
                    <a:pt x="2046" y="2105"/>
                    <a:pt x="1817" y="2402"/>
                  </a:cubicBezTo>
                  <a:cubicBezTo>
                    <a:pt x="1576" y="2717"/>
                    <a:pt x="1155" y="3001"/>
                    <a:pt x="741" y="3108"/>
                  </a:cubicBezTo>
                  <a:cubicBezTo>
                    <a:pt x="733" y="3111"/>
                    <a:pt x="726" y="3112"/>
                    <a:pt x="718" y="3113"/>
                  </a:cubicBezTo>
                  <a:cubicBezTo>
                    <a:pt x="688" y="3116"/>
                    <a:pt x="659" y="3118"/>
                    <a:pt x="631" y="3118"/>
                  </a:cubicBezTo>
                  <a:cubicBezTo>
                    <a:pt x="447" y="3118"/>
                    <a:pt x="300" y="3052"/>
                    <a:pt x="137" y="2934"/>
                  </a:cubicBezTo>
                  <a:cubicBezTo>
                    <a:pt x="94" y="2903"/>
                    <a:pt x="58" y="2871"/>
                    <a:pt x="44" y="2865"/>
                  </a:cubicBezTo>
                  <a:cubicBezTo>
                    <a:pt x="40" y="2863"/>
                    <a:pt x="36" y="2862"/>
                    <a:pt x="32" y="2862"/>
                  </a:cubicBezTo>
                  <a:cubicBezTo>
                    <a:pt x="16" y="2862"/>
                    <a:pt x="1" y="2876"/>
                    <a:pt x="2" y="2893"/>
                  </a:cubicBezTo>
                  <a:cubicBezTo>
                    <a:pt x="2" y="2902"/>
                    <a:pt x="6" y="2911"/>
                    <a:pt x="13" y="2916"/>
                  </a:cubicBezTo>
                  <a:cubicBezTo>
                    <a:pt x="46" y="2943"/>
                    <a:pt x="78" y="2972"/>
                    <a:pt x="111" y="2998"/>
                  </a:cubicBezTo>
                  <a:cubicBezTo>
                    <a:pt x="212" y="3076"/>
                    <a:pt x="329" y="3139"/>
                    <a:pt x="451" y="3175"/>
                  </a:cubicBezTo>
                  <a:cubicBezTo>
                    <a:pt x="487" y="3183"/>
                    <a:pt x="525" y="3188"/>
                    <a:pt x="561" y="3190"/>
                  </a:cubicBezTo>
                  <a:cubicBezTo>
                    <a:pt x="568" y="3203"/>
                    <a:pt x="581" y="3212"/>
                    <a:pt x="597" y="3212"/>
                  </a:cubicBezTo>
                  <a:cubicBezTo>
                    <a:pt x="601" y="3212"/>
                    <a:pt x="605" y="3212"/>
                    <a:pt x="608" y="3211"/>
                  </a:cubicBezTo>
                  <a:cubicBezTo>
                    <a:pt x="770" y="3206"/>
                    <a:pt x="933" y="3134"/>
                    <a:pt x="1050" y="3082"/>
                  </a:cubicBezTo>
                  <a:cubicBezTo>
                    <a:pt x="1476" y="2898"/>
                    <a:pt x="1872" y="2588"/>
                    <a:pt x="2071" y="2159"/>
                  </a:cubicBezTo>
                  <a:cubicBezTo>
                    <a:pt x="2158" y="1959"/>
                    <a:pt x="2195" y="1732"/>
                    <a:pt x="2174" y="1511"/>
                  </a:cubicBezTo>
                  <a:cubicBezTo>
                    <a:pt x="2159" y="1351"/>
                    <a:pt x="2142" y="1221"/>
                    <a:pt x="2080" y="1031"/>
                  </a:cubicBezTo>
                  <a:cubicBezTo>
                    <a:pt x="1992" y="779"/>
                    <a:pt x="1836" y="550"/>
                    <a:pt x="1634" y="378"/>
                  </a:cubicBezTo>
                  <a:cubicBezTo>
                    <a:pt x="1390" y="179"/>
                    <a:pt x="1091" y="35"/>
                    <a:pt x="777" y="3"/>
                  </a:cubicBezTo>
                  <a:cubicBezTo>
                    <a:pt x="749" y="2"/>
                    <a:pt x="720" y="1"/>
                    <a:pt x="6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59"/>
            <p:cNvSpPr/>
            <p:nvPr/>
          </p:nvSpPr>
          <p:spPr>
            <a:xfrm>
              <a:off x="5660021" y="3352562"/>
              <a:ext cx="121477" cy="122414"/>
            </a:xfrm>
            <a:custGeom>
              <a:rect b="b" l="l" r="r" t="t"/>
              <a:pathLst>
                <a:path extrusionOk="0" h="3525" w="3498">
                  <a:moveTo>
                    <a:pt x="1741" y="120"/>
                  </a:moveTo>
                  <a:cubicBezTo>
                    <a:pt x="2049" y="120"/>
                    <a:pt x="2313" y="181"/>
                    <a:pt x="2576" y="353"/>
                  </a:cubicBezTo>
                  <a:cubicBezTo>
                    <a:pt x="2791" y="498"/>
                    <a:pt x="3016" y="723"/>
                    <a:pt x="3155" y="951"/>
                  </a:cubicBezTo>
                  <a:cubicBezTo>
                    <a:pt x="3266" y="1144"/>
                    <a:pt x="3325" y="1310"/>
                    <a:pt x="3366" y="1547"/>
                  </a:cubicBezTo>
                  <a:cubicBezTo>
                    <a:pt x="3370" y="1558"/>
                    <a:pt x="3375" y="1690"/>
                    <a:pt x="3373" y="1753"/>
                  </a:cubicBezTo>
                  <a:cubicBezTo>
                    <a:pt x="3370" y="1825"/>
                    <a:pt x="3363" y="1897"/>
                    <a:pt x="3353" y="1968"/>
                  </a:cubicBezTo>
                  <a:cubicBezTo>
                    <a:pt x="3354" y="1963"/>
                    <a:pt x="3354" y="1959"/>
                    <a:pt x="3356" y="1954"/>
                  </a:cubicBezTo>
                  <a:lnTo>
                    <a:pt x="3356" y="1954"/>
                  </a:lnTo>
                  <a:cubicBezTo>
                    <a:pt x="3333" y="2136"/>
                    <a:pt x="3259" y="2315"/>
                    <a:pt x="3214" y="2412"/>
                  </a:cubicBezTo>
                  <a:cubicBezTo>
                    <a:pt x="3085" y="2685"/>
                    <a:pt x="2945" y="2880"/>
                    <a:pt x="2725" y="3069"/>
                  </a:cubicBezTo>
                  <a:cubicBezTo>
                    <a:pt x="2499" y="3267"/>
                    <a:pt x="2110" y="3423"/>
                    <a:pt x="1792" y="3423"/>
                  </a:cubicBezTo>
                  <a:cubicBezTo>
                    <a:pt x="1734" y="3423"/>
                    <a:pt x="1679" y="3418"/>
                    <a:pt x="1628" y="3407"/>
                  </a:cubicBezTo>
                  <a:cubicBezTo>
                    <a:pt x="1276" y="3349"/>
                    <a:pt x="939" y="3231"/>
                    <a:pt x="701" y="3033"/>
                  </a:cubicBezTo>
                  <a:cubicBezTo>
                    <a:pt x="413" y="2768"/>
                    <a:pt x="209" y="2402"/>
                    <a:pt x="148" y="2005"/>
                  </a:cubicBezTo>
                  <a:cubicBezTo>
                    <a:pt x="83" y="1633"/>
                    <a:pt x="134" y="1249"/>
                    <a:pt x="337" y="924"/>
                  </a:cubicBezTo>
                  <a:cubicBezTo>
                    <a:pt x="341" y="920"/>
                    <a:pt x="344" y="916"/>
                    <a:pt x="345" y="913"/>
                  </a:cubicBezTo>
                  <a:cubicBezTo>
                    <a:pt x="409" y="811"/>
                    <a:pt x="489" y="714"/>
                    <a:pt x="586" y="626"/>
                  </a:cubicBezTo>
                  <a:cubicBezTo>
                    <a:pt x="766" y="455"/>
                    <a:pt x="974" y="328"/>
                    <a:pt x="1219" y="213"/>
                  </a:cubicBezTo>
                  <a:cubicBezTo>
                    <a:pt x="1252" y="199"/>
                    <a:pt x="1294" y="184"/>
                    <a:pt x="1341" y="170"/>
                  </a:cubicBezTo>
                  <a:cubicBezTo>
                    <a:pt x="1444" y="144"/>
                    <a:pt x="1520" y="131"/>
                    <a:pt x="1607" y="124"/>
                  </a:cubicBezTo>
                  <a:cubicBezTo>
                    <a:pt x="1653" y="122"/>
                    <a:pt x="1697" y="120"/>
                    <a:pt x="1741" y="120"/>
                  </a:cubicBezTo>
                  <a:close/>
                  <a:moveTo>
                    <a:pt x="1688" y="1"/>
                  </a:moveTo>
                  <a:cubicBezTo>
                    <a:pt x="1616" y="1"/>
                    <a:pt x="1539" y="4"/>
                    <a:pt x="1478" y="14"/>
                  </a:cubicBezTo>
                  <a:cubicBezTo>
                    <a:pt x="1354" y="33"/>
                    <a:pt x="1234" y="70"/>
                    <a:pt x="1118" y="116"/>
                  </a:cubicBezTo>
                  <a:cubicBezTo>
                    <a:pt x="974" y="175"/>
                    <a:pt x="840" y="256"/>
                    <a:pt x="717" y="349"/>
                  </a:cubicBezTo>
                  <a:cubicBezTo>
                    <a:pt x="690" y="368"/>
                    <a:pt x="554" y="480"/>
                    <a:pt x="502" y="539"/>
                  </a:cubicBezTo>
                  <a:cubicBezTo>
                    <a:pt x="445" y="606"/>
                    <a:pt x="391" y="677"/>
                    <a:pt x="345" y="751"/>
                  </a:cubicBezTo>
                  <a:cubicBezTo>
                    <a:pt x="342" y="755"/>
                    <a:pt x="341" y="759"/>
                    <a:pt x="338" y="761"/>
                  </a:cubicBezTo>
                  <a:cubicBezTo>
                    <a:pt x="172" y="980"/>
                    <a:pt x="62" y="1237"/>
                    <a:pt x="32" y="1520"/>
                  </a:cubicBezTo>
                  <a:cubicBezTo>
                    <a:pt x="1" y="1820"/>
                    <a:pt x="39" y="2131"/>
                    <a:pt x="151" y="2411"/>
                  </a:cubicBezTo>
                  <a:cubicBezTo>
                    <a:pt x="264" y="2676"/>
                    <a:pt x="423" y="2928"/>
                    <a:pt x="641" y="3119"/>
                  </a:cubicBezTo>
                  <a:cubicBezTo>
                    <a:pt x="842" y="3286"/>
                    <a:pt x="1094" y="3381"/>
                    <a:pt x="1343" y="3452"/>
                  </a:cubicBezTo>
                  <a:cubicBezTo>
                    <a:pt x="1499" y="3492"/>
                    <a:pt x="1660" y="3524"/>
                    <a:pt x="1823" y="3524"/>
                  </a:cubicBezTo>
                  <a:cubicBezTo>
                    <a:pt x="1969" y="3519"/>
                    <a:pt x="2115" y="3489"/>
                    <a:pt x="2254" y="3444"/>
                  </a:cubicBezTo>
                  <a:cubicBezTo>
                    <a:pt x="2878" y="3248"/>
                    <a:pt x="3313" y="2667"/>
                    <a:pt x="3445" y="2079"/>
                  </a:cubicBezTo>
                  <a:cubicBezTo>
                    <a:pt x="3477" y="1900"/>
                    <a:pt x="3497" y="1713"/>
                    <a:pt x="3476" y="1531"/>
                  </a:cubicBezTo>
                  <a:cubicBezTo>
                    <a:pt x="3449" y="1344"/>
                    <a:pt x="3395" y="1160"/>
                    <a:pt x="3310" y="992"/>
                  </a:cubicBezTo>
                  <a:cubicBezTo>
                    <a:pt x="3235" y="835"/>
                    <a:pt x="3125" y="697"/>
                    <a:pt x="3008" y="570"/>
                  </a:cubicBezTo>
                  <a:cubicBezTo>
                    <a:pt x="2699" y="240"/>
                    <a:pt x="2296" y="14"/>
                    <a:pt x="1854" y="7"/>
                  </a:cubicBezTo>
                  <a:lnTo>
                    <a:pt x="1852" y="7"/>
                  </a:lnTo>
                  <a:cubicBezTo>
                    <a:pt x="1811" y="4"/>
                    <a:pt x="1752" y="1"/>
                    <a:pt x="16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59"/>
            <p:cNvSpPr/>
            <p:nvPr/>
          </p:nvSpPr>
          <p:spPr>
            <a:xfrm>
              <a:off x="5718189" y="3353187"/>
              <a:ext cx="5591" cy="120088"/>
            </a:xfrm>
            <a:custGeom>
              <a:rect b="b" l="l" r="r" t="t"/>
              <a:pathLst>
                <a:path extrusionOk="0" h="3458" w="161">
                  <a:moveTo>
                    <a:pt x="109" y="1"/>
                  </a:moveTo>
                  <a:cubicBezTo>
                    <a:pt x="83" y="1"/>
                    <a:pt x="58" y="21"/>
                    <a:pt x="59" y="50"/>
                  </a:cubicBezTo>
                  <a:cubicBezTo>
                    <a:pt x="83" y="510"/>
                    <a:pt x="36" y="969"/>
                    <a:pt x="29" y="1427"/>
                  </a:cubicBezTo>
                  <a:cubicBezTo>
                    <a:pt x="10" y="2048"/>
                    <a:pt x="11" y="2670"/>
                    <a:pt x="15" y="3291"/>
                  </a:cubicBezTo>
                  <a:cubicBezTo>
                    <a:pt x="21" y="3341"/>
                    <a:pt x="0" y="3399"/>
                    <a:pt x="34" y="3439"/>
                  </a:cubicBezTo>
                  <a:cubicBezTo>
                    <a:pt x="47" y="3452"/>
                    <a:pt x="63" y="3458"/>
                    <a:pt x="78" y="3458"/>
                  </a:cubicBezTo>
                  <a:cubicBezTo>
                    <a:pt x="115" y="3458"/>
                    <a:pt x="151" y="3423"/>
                    <a:pt x="143" y="3379"/>
                  </a:cubicBezTo>
                  <a:cubicBezTo>
                    <a:pt x="122" y="2735"/>
                    <a:pt x="87" y="2091"/>
                    <a:pt x="105" y="1447"/>
                  </a:cubicBezTo>
                  <a:cubicBezTo>
                    <a:pt x="112" y="1035"/>
                    <a:pt x="144" y="624"/>
                    <a:pt x="158" y="213"/>
                  </a:cubicBezTo>
                  <a:cubicBezTo>
                    <a:pt x="159" y="166"/>
                    <a:pt x="160" y="117"/>
                    <a:pt x="159" y="70"/>
                  </a:cubicBezTo>
                  <a:cubicBezTo>
                    <a:pt x="159" y="50"/>
                    <a:pt x="159" y="30"/>
                    <a:pt x="144" y="15"/>
                  </a:cubicBezTo>
                  <a:cubicBezTo>
                    <a:pt x="134" y="5"/>
                    <a:pt x="122" y="1"/>
                    <a:pt x="1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59"/>
            <p:cNvSpPr/>
            <p:nvPr/>
          </p:nvSpPr>
          <p:spPr>
            <a:xfrm>
              <a:off x="5517882" y="3195802"/>
              <a:ext cx="121442" cy="122380"/>
            </a:xfrm>
            <a:custGeom>
              <a:rect b="b" l="l" r="r" t="t"/>
              <a:pathLst>
                <a:path extrusionOk="0" h="3524" w="3497">
                  <a:moveTo>
                    <a:pt x="1735" y="121"/>
                  </a:moveTo>
                  <a:cubicBezTo>
                    <a:pt x="2045" y="121"/>
                    <a:pt x="2311" y="181"/>
                    <a:pt x="2575" y="355"/>
                  </a:cubicBezTo>
                  <a:cubicBezTo>
                    <a:pt x="2790" y="499"/>
                    <a:pt x="3016" y="723"/>
                    <a:pt x="3155" y="952"/>
                  </a:cubicBezTo>
                  <a:cubicBezTo>
                    <a:pt x="3265" y="1145"/>
                    <a:pt x="3325" y="1310"/>
                    <a:pt x="3366" y="1547"/>
                  </a:cubicBezTo>
                  <a:cubicBezTo>
                    <a:pt x="3369" y="1559"/>
                    <a:pt x="3374" y="1689"/>
                    <a:pt x="3372" y="1754"/>
                  </a:cubicBezTo>
                  <a:cubicBezTo>
                    <a:pt x="3369" y="1826"/>
                    <a:pt x="3363" y="1898"/>
                    <a:pt x="3352" y="1968"/>
                  </a:cubicBezTo>
                  <a:cubicBezTo>
                    <a:pt x="3353" y="1963"/>
                    <a:pt x="3353" y="1960"/>
                    <a:pt x="3356" y="1954"/>
                  </a:cubicBezTo>
                  <a:lnTo>
                    <a:pt x="3356" y="1954"/>
                  </a:lnTo>
                  <a:cubicBezTo>
                    <a:pt x="3333" y="2137"/>
                    <a:pt x="3259" y="2317"/>
                    <a:pt x="3213" y="2413"/>
                  </a:cubicBezTo>
                  <a:cubicBezTo>
                    <a:pt x="3085" y="2685"/>
                    <a:pt x="2945" y="2880"/>
                    <a:pt x="2724" y="3069"/>
                  </a:cubicBezTo>
                  <a:cubicBezTo>
                    <a:pt x="2498" y="3268"/>
                    <a:pt x="2108" y="3423"/>
                    <a:pt x="1789" y="3423"/>
                  </a:cubicBezTo>
                  <a:cubicBezTo>
                    <a:pt x="1733" y="3423"/>
                    <a:pt x="1678" y="3419"/>
                    <a:pt x="1627" y="3408"/>
                  </a:cubicBezTo>
                  <a:cubicBezTo>
                    <a:pt x="1275" y="3351"/>
                    <a:pt x="938" y="3232"/>
                    <a:pt x="701" y="3033"/>
                  </a:cubicBezTo>
                  <a:cubicBezTo>
                    <a:pt x="412" y="2770"/>
                    <a:pt x="208" y="2402"/>
                    <a:pt x="148" y="2006"/>
                  </a:cubicBezTo>
                  <a:cubicBezTo>
                    <a:pt x="83" y="1633"/>
                    <a:pt x="133" y="1251"/>
                    <a:pt x="336" y="924"/>
                  </a:cubicBezTo>
                  <a:cubicBezTo>
                    <a:pt x="340" y="921"/>
                    <a:pt x="343" y="917"/>
                    <a:pt x="344" y="913"/>
                  </a:cubicBezTo>
                  <a:cubicBezTo>
                    <a:pt x="408" y="812"/>
                    <a:pt x="488" y="715"/>
                    <a:pt x="585" y="628"/>
                  </a:cubicBezTo>
                  <a:cubicBezTo>
                    <a:pt x="765" y="457"/>
                    <a:pt x="974" y="329"/>
                    <a:pt x="1219" y="214"/>
                  </a:cubicBezTo>
                  <a:cubicBezTo>
                    <a:pt x="1252" y="200"/>
                    <a:pt x="1294" y="185"/>
                    <a:pt x="1340" y="170"/>
                  </a:cubicBezTo>
                  <a:cubicBezTo>
                    <a:pt x="1443" y="145"/>
                    <a:pt x="1519" y="132"/>
                    <a:pt x="1607" y="124"/>
                  </a:cubicBezTo>
                  <a:cubicBezTo>
                    <a:pt x="1651" y="122"/>
                    <a:pt x="1693" y="121"/>
                    <a:pt x="1735" y="121"/>
                  </a:cubicBezTo>
                  <a:close/>
                  <a:moveTo>
                    <a:pt x="1688" y="1"/>
                  </a:moveTo>
                  <a:cubicBezTo>
                    <a:pt x="1616" y="1"/>
                    <a:pt x="1538" y="4"/>
                    <a:pt x="1477" y="14"/>
                  </a:cubicBezTo>
                  <a:cubicBezTo>
                    <a:pt x="1354" y="32"/>
                    <a:pt x="1234" y="70"/>
                    <a:pt x="1118" y="115"/>
                  </a:cubicBezTo>
                  <a:cubicBezTo>
                    <a:pt x="974" y="174"/>
                    <a:pt x="840" y="255"/>
                    <a:pt x="716" y="350"/>
                  </a:cubicBezTo>
                  <a:cubicBezTo>
                    <a:pt x="689" y="367"/>
                    <a:pt x="553" y="479"/>
                    <a:pt x="502" y="538"/>
                  </a:cubicBezTo>
                  <a:cubicBezTo>
                    <a:pt x="444" y="605"/>
                    <a:pt x="391" y="676"/>
                    <a:pt x="344" y="751"/>
                  </a:cubicBezTo>
                  <a:cubicBezTo>
                    <a:pt x="341" y="754"/>
                    <a:pt x="340" y="758"/>
                    <a:pt x="337" y="762"/>
                  </a:cubicBezTo>
                  <a:cubicBezTo>
                    <a:pt x="171" y="979"/>
                    <a:pt x="61" y="1236"/>
                    <a:pt x="31" y="1519"/>
                  </a:cubicBezTo>
                  <a:cubicBezTo>
                    <a:pt x="0" y="1819"/>
                    <a:pt x="39" y="2131"/>
                    <a:pt x="151" y="2410"/>
                  </a:cubicBezTo>
                  <a:cubicBezTo>
                    <a:pt x="263" y="2675"/>
                    <a:pt x="423" y="2927"/>
                    <a:pt x="642" y="3118"/>
                  </a:cubicBezTo>
                  <a:cubicBezTo>
                    <a:pt x="843" y="3286"/>
                    <a:pt x="1093" y="3380"/>
                    <a:pt x="1341" y="3451"/>
                  </a:cubicBezTo>
                  <a:cubicBezTo>
                    <a:pt x="1499" y="3492"/>
                    <a:pt x="1659" y="3524"/>
                    <a:pt x="1822" y="3524"/>
                  </a:cubicBezTo>
                  <a:cubicBezTo>
                    <a:pt x="1968" y="3518"/>
                    <a:pt x="2114" y="3489"/>
                    <a:pt x="2253" y="3444"/>
                  </a:cubicBezTo>
                  <a:cubicBezTo>
                    <a:pt x="2878" y="3249"/>
                    <a:pt x="3312" y="2667"/>
                    <a:pt x="3444" y="2080"/>
                  </a:cubicBezTo>
                  <a:cubicBezTo>
                    <a:pt x="3476" y="1901"/>
                    <a:pt x="3497" y="1714"/>
                    <a:pt x="3475" y="1530"/>
                  </a:cubicBezTo>
                  <a:cubicBezTo>
                    <a:pt x="3448" y="1343"/>
                    <a:pt x="3395" y="1159"/>
                    <a:pt x="3308" y="992"/>
                  </a:cubicBezTo>
                  <a:cubicBezTo>
                    <a:pt x="3234" y="835"/>
                    <a:pt x="3125" y="697"/>
                    <a:pt x="3007" y="570"/>
                  </a:cubicBezTo>
                  <a:cubicBezTo>
                    <a:pt x="2698" y="239"/>
                    <a:pt x="2296" y="14"/>
                    <a:pt x="1853" y="7"/>
                  </a:cubicBezTo>
                  <a:lnTo>
                    <a:pt x="1851" y="7"/>
                  </a:lnTo>
                  <a:cubicBezTo>
                    <a:pt x="1811" y="3"/>
                    <a:pt x="1751" y="1"/>
                    <a:pt x="16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59"/>
            <p:cNvSpPr/>
            <p:nvPr/>
          </p:nvSpPr>
          <p:spPr>
            <a:xfrm>
              <a:off x="5620431" y="3294289"/>
              <a:ext cx="139" cy="104"/>
            </a:xfrm>
            <a:custGeom>
              <a:rect b="b" l="l" r="r" t="t"/>
              <a:pathLst>
                <a:path extrusionOk="0" h="3" w="4">
                  <a:moveTo>
                    <a:pt x="3" y="1"/>
                  </a:moveTo>
                  <a:cubicBezTo>
                    <a:pt x="3" y="2"/>
                    <a:pt x="2" y="2"/>
                    <a:pt x="1" y="3"/>
                  </a:cubicBezTo>
                  <a:cubicBezTo>
                    <a:pt x="4" y="2"/>
                    <a:pt x="4" y="1"/>
                    <a:pt x="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59"/>
            <p:cNvSpPr/>
            <p:nvPr/>
          </p:nvSpPr>
          <p:spPr>
            <a:xfrm>
              <a:off x="5551185" y="3205387"/>
              <a:ext cx="71851" cy="99355"/>
            </a:xfrm>
            <a:custGeom>
              <a:rect b="b" l="l" r="r" t="t"/>
              <a:pathLst>
                <a:path extrusionOk="0" h="2861" w="2069">
                  <a:moveTo>
                    <a:pt x="1446" y="1"/>
                  </a:moveTo>
                  <a:cubicBezTo>
                    <a:pt x="1226" y="1"/>
                    <a:pt x="994" y="92"/>
                    <a:pt x="805" y="177"/>
                  </a:cubicBezTo>
                  <a:cubicBezTo>
                    <a:pt x="268" y="435"/>
                    <a:pt x="0" y="887"/>
                    <a:pt x="28" y="1480"/>
                  </a:cubicBezTo>
                  <a:cubicBezTo>
                    <a:pt x="61" y="1854"/>
                    <a:pt x="222" y="2223"/>
                    <a:pt x="503" y="2476"/>
                  </a:cubicBezTo>
                  <a:cubicBezTo>
                    <a:pt x="752" y="2707"/>
                    <a:pt x="1094" y="2860"/>
                    <a:pt x="1436" y="2860"/>
                  </a:cubicBezTo>
                  <a:cubicBezTo>
                    <a:pt x="1528" y="2860"/>
                    <a:pt x="1620" y="2849"/>
                    <a:pt x="1710" y="2825"/>
                  </a:cubicBezTo>
                  <a:cubicBezTo>
                    <a:pt x="1853" y="2778"/>
                    <a:pt x="1956" y="2708"/>
                    <a:pt x="2047" y="2613"/>
                  </a:cubicBezTo>
                  <a:cubicBezTo>
                    <a:pt x="2068" y="2592"/>
                    <a:pt x="2053" y="2551"/>
                    <a:pt x="2022" y="2551"/>
                  </a:cubicBezTo>
                  <a:cubicBezTo>
                    <a:pt x="2012" y="2551"/>
                    <a:pt x="2005" y="2555"/>
                    <a:pt x="1998" y="2562"/>
                  </a:cubicBezTo>
                  <a:lnTo>
                    <a:pt x="1996" y="2564"/>
                  </a:lnTo>
                  <a:cubicBezTo>
                    <a:pt x="1938" y="2613"/>
                    <a:pt x="1842" y="2679"/>
                    <a:pt x="1749" y="2718"/>
                  </a:cubicBezTo>
                  <a:cubicBezTo>
                    <a:pt x="1653" y="2754"/>
                    <a:pt x="1547" y="2771"/>
                    <a:pt x="1437" y="2771"/>
                  </a:cubicBezTo>
                  <a:cubicBezTo>
                    <a:pt x="1128" y="2771"/>
                    <a:pt x="789" y="2637"/>
                    <a:pt x="563" y="2419"/>
                  </a:cubicBezTo>
                  <a:cubicBezTo>
                    <a:pt x="281" y="2167"/>
                    <a:pt x="127" y="1785"/>
                    <a:pt x="106" y="1428"/>
                  </a:cubicBezTo>
                  <a:cubicBezTo>
                    <a:pt x="103" y="1033"/>
                    <a:pt x="237" y="672"/>
                    <a:pt x="558" y="421"/>
                  </a:cubicBezTo>
                  <a:cubicBezTo>
                    <a:pt x="786" y="241"/>
                    <a:pt x="1165" y="84"/>
                    <a:pt x="1467" y="84"/>
                  </a:cubicBezTo>
                  <a:cubicBezTo>
                    <a:pt x="1504" y="84"/>
                    <a:pt x="1539" y="86"/>
                    <a:pt x="1574" y="91"/>
                  </a:cubicBezTo>
                  <a:cubicBezTo>
                    <a:pt x="1643" y="104"/>
                    <a:pt x="1673" y="120"/>
                    <a:pt x="1722" y="143"/>
                  </a:cubicBezTo>
                  <a:cubicBezTo>
                    <a:pt x="1725" y="143"/>
                    <a:pt x="1727" y="144"/>
                    <a:pt x="1730" y="144"/>
                  </a:cubicBezTo>
                  <a:cubicBezTo>
                    <a:pt x="1763" y="144"/>
                    <a:pt x="1778" y="90"/>
                    <a:pt x="1746" y="74"/>
                  </a:cubicBezTo>
                  <a:cubicBezTo>
                    <a:pt x="1652" y="21"/>
                    <a:pt x="1550" y="1"/>
                    <a:pt x="14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59"/>
            <p:cNvSpPr/>
            <p:nvPr/>
          </p:nvSpPr>
          <p:spPr>
            <a:xfrm>
              <a:off x="6324078" y="3458689"/>
              <a:ext cx="121442" cy="122414"/>
            </a:xfrm>
            <a:custGeom>
              <a:rect b="b" l="l" r="r" t="t"/>
              <a:pathLst>
                <a:path extrusionOk="0" h="3525" w="3497">
                  <a:moveTo>
                    <a:pt x="1752" y="120"/>
                  </a:moveTo>
                  <a:cubicBezTo>
                    <a:pt x="1800" y="120"/>
                    <a:pt x="1848" y="122"/>
                    <a:pt x="1898" y="124"/>
                  </a:cubicBezTo>
                  <a:cubicBezTo>
                    <a:pt x="1985" y="133"/>
                    <a:pt x="2062" y="145"/>
                    <a:pt x="2165" y="173"/>
                  </a:cubicBezTo>
                  <a:cubicBezTo>
                    <a:pt x="2212" y="187"/>
                    <a:pt x="2253" y="203"/>
                    <a:pt x="2287" y="217"/>
                  </a:cubicBezTo>
                  <a:cubicBezTo>
                    <a:pt x="2531" y="333"/>
                    <a:pt x="2738" y="461"/>
                    <a:pt x="2917" y="633"/>
                  </a:cubicBezTo>
                  <a:cubicBezTo>
                    <a:pt x="3014" y="722"/>
                    <a:pt x="3093" y="819"/>
                    <a:pt x="3157" y="920"/>
                  </a:cubicBezTo>
                  <a:cubicBezTo>
                    <a:pt x="3158" y="924"/>
                    <a:pt x="3161" y="928"/>
                    <a:pt x="3165" y="932"/>
                  </a:cubicBezTo>
                  <a:cubicBezTo>
                    <a:pt x="3365" y="1259"/>
                    <a:pt x="3415" y="1641"/>
                    <a:pt x="3348" y="2014"/>
                  </a:cubicBezTo>
                  <a:cubicBezTo>
                    <a:pt x="3284" y="2411"/>
                    <a:pt x="3078" y="2775"/>
                    <a:pt x="2789" y="3038"/>
                  </a:cubicBezTo>
                  <a:cubicBezTo>
                    <a:pt x="2551" y="3235"/>
                    <a:pt x="2213" y="3351"/>
                    <a:pt x="1861" y="3408"/>
                  </a:cubicBezTo>
                  <a:cubicBezTo>
                    <a:pt x="1811" y="3417"/>
                    <a:pt x="1759" y="3422"/>
                    <a:pt x="1704" y="3422"/>
                  </a:cubicBezTo>
                  <a:cubicBezTo>
                    <a:pt x="1383" y="3422"/>
                    <a:pt x="990" y="3264"/>
                    <a:pt x="765" y="3063"/>
                  </a:cubicBezTo>
                  <a:cubicBezTo>
                    <a:pt x="547" y="2872"/>
                    <a:pt x="408" y="2676"/>
                    <a:pt x="280" y="2403"/>
                  </a:cubicBezTo>
                  <a:cubicBezTo>
                    <a:pt x="236" y="2307"/>
                    <a:pt x="162" y="2127"/>
                    <a:pt x="141" y="1945"/>
                  </a:cubicBezTo>
                  <a:lnTo>
                    <a:pt x="141" y="1945"/>
                  </a:lnTo>
                  <a:cubicBezTo>
                    <a:pt x="141" y="1950"/>
                    <a:pt x="142" y="1954"/>
                    <a:pt x="142" y="1960"/>
                  </a:cubicBezTo>
                  <a:cubicBezTo>
                    <a:pt x="133" y="1889"/>
                    <a:pt x="127" y="1816"/>
                    <a:pt x="125" y="1744"/>
                  </a:cubicBezTo>
                  <a:cubicBezTo>
                    <a:pt x="121" y="1679"/>
                    <a:pt x="128" y="1549"/>
                    <a:pt x="131" y="1539"/>
                  </a:cubicBezTo>
                  <a:cubicBezTo>
                    <a:pt x="174" y="1303"/>
                    <a:pt x="234" y="1138"/>
                    <a:pt x="346" y="945"/>
                  </a:cubicBezTo>
                  <a:cubicBezTo>
                    <a:pt x="487" y="717"/>
                    <a:pt x="713" y="493"/>
                    <a:pt x="929" y="350"/>
                  </a:cubicBezTo>
                  <a:cubicBezTo>
                    <a:pt x="1188" y="181"/>
                    <a:pt x="1449" y="120"/>
                    <a:pt x="1752" y="120"/>
                  </a:cubicBezTo>
                  <a:close/>
                  <a:moveTo>
                    <a:pt x="1806" y="0"/>
                  </a:moveTo>
                  <a:cubicBezTo>
                    <a:pt x="1747" y="0"/>
                    <a:pt x="1692" y="3"/>
                    <a:pt x="1655" y="6"/>
                  </a:cubicBezTo>
                  <a:lnTo>
                    <a:pt x="1654" y="6"/>
                  </a:lnTo>
                  <a:cubicBezTo>
                    <a:pt x="1212" y="10"/>
                    <a:pt x="806" y="236"/>
                    <a:pt x="496" y="562"/>
                  </a:cubicBezTo>
                  <a:cubicBezTo>
                    <a:pt x="378" y="689"/>
                    <a:pt x="269" y="827"/>
                    <a:pt x="193" y="982"/>
                  </a:cubicBezTo>
                  <a:cubicBezTo>
                    <a:pt x="104" y="1148"/>
                    <a:pt x="50" y="1332"/>
                    <a:pt x="23" y="1519"/>
                  </a:cubicBezTo>
                  <a:cubicBezTo>
                    <a:pt x="1" y="1703"/>
                    <a:pt x="18" y="1890"/>
                    <a:pt x="50" y="2070"/>
                  </a:cubicBezTo>
                  <a:cubicBezTo>
                    <a:pt x="177" y="2660"/>
                    <a:pt x="610" y="3243"/>
                    <a:pt x="1233" y="3443"/>
                  </a:cubicBezTo>
                  <a:cubicBezTo>
                    <a:pt x="1372" y="3487"/>
                    <a:pt x="1517" y="3518"/>
                    <a:pt x="1663" y="3525"/>
                  </a:cubicBezTo>
                  <a:cubicBezTo>
                    <a:pt x="1666" y="3525"/>
                    <a:pt x="1668" y="3525"/>
                    <a:pt x="1671" y="3525"/>
                  </a:cubicBezTo>
                  <a:cubicBezTo>
                    <a:pt x="1831" y="3525"/>
                    <a:pt x="1989" y="3494"/>
                    <a:pt x="2144" y="3455"/>
                  </a:cubicBezTo>
                  <a:cubicBezTo>
                    <a:pt x="2393" y="3386"/>
                    <a:pt x="2645" y="3291"/>
                    <a:pt x="2846" y="3125"/>
                  </a:cubicBezTo>
                  <a:cubicBezTo>
                    <a:pt x="3066" y="2936"/>
                    <a:pt x="3226" y="2686"/>
                    <a:pt x="3341" y="2421"/>
                  </a:cubicBezTo>
                  <a:cubicBezTo>
                    <a:pt x="3455" y="2141"/>
                    <a:pt x="3496" y="1831"/>
                    <a:pt x="3467" y="1530"/>
                  </a:cubicBezTo>
                  <a:cubicBezTo>
                    <a:pt x="3440" y="1247"/>
                    <a:pt x="3330" y="989"/>
                    <a:pt x="3166" y="771"/>
                  </a:cubicBezTo>
                  <a:cubicBezTo>
                    <a:pt x="3164" y="768"/>
                    <a:pt x="3162" y="765"/>
                    <a:pt x="3159" y="761"/>
                  </a:cubicBezTo>
                  <a:cubicBezTo>
                    <a:pt x="3113" y="686"/>
                    <a:pt x="3061" y="614"/>
                    <a:pt x="3002" y="547"/>
                  </a:cubicBezTo>
                  <a:cubicBezTo>
                    <a:pt x="2949" y="488"/>
                    <a:pt x="2816" y="375"/>
                    <a:pt x="2789" y="356"/>
                  </a:cubicBezTo>
                  <a:cubicBezTo>
                    <a:pt x="2666" y="261"/>
                    <a:pt x="2531" y="180"/>
                    <a:pt x="2388" y="119"/>
                  </a:cubicBezTo>
                  <a:cubicBezTo>
                    <a:pt x="2273" y="73"/>
                    <a:pt x="2152" y="36"/>
                    <a:pt x="2029" y="15"/>
                  </a:cubicBezTo>
                  <a:cubicBezTo>
                    <a:pt x="1964" y="4"/>
                    <a:pt x="1881" y="0"/>
                    <a:pt x="18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59"/>
            <p:cNvSpPr/>
            <p:nvPr/>
          </p:nvSpPr>
          <p:spPr>
            <a:xfrm>
              <a:off x="6347901" y="3463794"/>
              <a:ext cx="76088" cy="111545"/>
            </a:xfrm>
            <a:custGeom>
              <a:rect b="b" l="l" r="r" t="t"/>
              <a:pathLst>
                <a:path extrusionOk="0" h="3212" w="2191">
                  <a:moveTo>
                    <a:pt x="1506" y="0"/>
                  </a:moveTo>
                  <a:cubicBezTo>
                    <a:pt x="1480" y="0"/>
                    <a:pt x="1454" y="1"/>
                    <a:pt x="1428" y="2"/>
                  </a:cubicBezTo>
                  <a:cubicBezTo>
                    <a:pt x="1113" y="33"/>
                    <a:pt x="814" y="174"/>
                    <a:pt x="568" y="372"/>
                  </a:cubicBezTo>
                  <a:cubicBezTo>
                    <a:pt x="365" y="543"/>
                    <a:pt x="208" y="772"/>
                    <a:pt x="119" y="1022"/>
                  </a:cubicBezTo>
                  <a:cubicBezTo>
                    <a:pt x="57" y="1212"/>
                    <a:pt x="38" y="1342"/>
                    <a:pt x="22" y="1502"/>
                  </a:cubicBezTo>
                  <a:cubicBezTo>
                    <a:pt x="1" y="1723"/>
                    <a:pt x="37" y="1950"/>
                    <a:pt x="123" y="2150"/>
                  </a:cubicBezTo>
                  <a:cubicBezTo>
                    <a:pt x="319" y="2580"/>
                    <a:pt x="713" y="2892"/>
                    <a:pt x="1139" y="3079"/>
                  </a:cubicBezTo>
                  <a:cubicBezTo>
                    <a:pt x="1257" y="3132"/>
                    <a:pt x="1418" y="3204"/>
                    <a:pt x="1581" y="3210"/>
                  </a:cubicBezTo>
                  <a:cubicBezTo>
                    <a:pt x="1584" y="3211"/>
                    <a:pt x="1588" y="3211"/>
                    <a:pt x="1592" y="3211"/>
                  </a:cubicBezTo>
                  <a:cubicBezTo>
                    <a:pt x="1608" y="3211"/>
                    <a:pt x="1620" y="3202"/>
                    <a:pt x="1628" y="3189"/>
                  </a:cubicBezTo>
                  <a:cubicBezTo>
                    <a:pt x="1665" y="3187"/>
                    <a:pt x="1702" y="3182"/>
                    <a:pt x="1738" y="3174"/>
                  </a:cubicBezTo>
                  <a:cubicBezTo>
                    <a:pt x="1862" y="3139"/>
                    <a:pt x="1978" y="3077"/>
                    <a:pt x="2080" y="2999"/>
                  </a:cubicBezTo>
                  <a:cubicBezTo>
                    <a:pt x="2113" y="2972"/>
                    <a:pt x="2145" y="2945"/>
                    <a:pt x="2178" y="2918"/>
                  </a:cubicBezTo>
                  <a:cubicBezTo>
                    <a:pt x="2185" y="2912"/>
                    <a:pt x="2189" y="2903"/>
                    <a:pt x="2189" y="2895"/>
                  </a:cubicBezTo>
                  <a:cubicBezTo>
                    <a:pt x="2190" y="2878"/>
                    <a:pt x="2174" y="2864"/>
                    <a:pt x="2157" y="2864"/>
                  </a:cubicBezTo>
                  <a:cubicBezTo>
                    <a:pt x="2154" y="2864"/>
                    <a:pt x="2150" y="2865"/>
                    <a:pt x="2147" y="2866"/>
                  </a:cubicBezTo>
                  <a:cubicBezTo>
                    <a:pt x="2134" y="2874"/>
                    <a:pt x="2097" y="2905"/>
                    <a:pt x="2054" y="2936"/>
                  </a:cubicBezTo>
                  <a:cubicBezTo>
                    <a:pt x="1892" y="3052"/>
                    <a:pt x="1744" y="3117"/>
                    <a:pt x="1562" y="3117"/>
                  </a:cubicBezTo>
                  <a:cubicBezTo>
                    <a:pt x="1533" y="3117"/>
                    <a:pt x="1503" y="3116"/>
                    <a:pt x="1472" y="3112"/>
                  </a:cubicBezTo>
                  <a:cubicBezTo>
                    <a:pt x="1464" y="3111"/>
                    <a:pt x="1457" y="3109"/>
                    <a:pt x="1449" y="3107"/>
                  </a:cubicBezTo>
                  <a:cubicBezTo>
                    <a:pt x="1035" y="2998"/>
                    <a:pt x="615" y="2711"/>
                    <a:pt x="377" y="2395"/>
                  </a:cubicBezTo>
                  <a:cubicBezTo>
                    <a:pt x="149" y="2097"/>
                    <a:pt x="72" y="1784"/>
                    <a:pt x="118" y="1410"/>
                  </a:cubicBezTo>
                  <a:cubicBezTo>
                    <a:pt x="152" y="1019"/>
                    <a:pt x="366" y="606"/>
                    <a:pt x="690" y="378"/>
                  </a:cubicBezTo>
                  <a:cubicBezTo>
                    <a:pt x="922" y="212"/>
                    <a:pt x="1232" y="79"/>
                    <a:pt x="1515" y="79"/>
                  </a:cubicBezTo>
                  <a:cubicBezTo>
                    <a:pt x="1602" y="79"/>
                    <a:pt x="1688" y="92"/>
                    <a:pt x="1767" y="121"/>
                  </a:cubicBezTo>
                  <a:cubicBezTo>
                    <a:pt x="1771" y="122"/>
                    <a:pt x="1774" y="122"/>
                    <a:pt x="1778" y="122"/>
                  </a:cubicBezTo>
                  <a:cubicBezTo>
                    <a:pt x="1810" y="122"/>
                    <a:pt x="1831" y="76"/>
                    <a:pt x="1800" y="54"/>
                  </a:cubicBezTo>
                  <a:cubicBezTo>
                    <a:pt x="1709" y="11"/>
                    <a:pt x="1606" y="0"/>
                    <a:pt x="15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59"/>
            <p:cNvSpPr/>
            <p:nvPr/>
          </p:nvSpPr>
          <p:spPr>
            <a:xfrm>
              <a:off x="6517752" y="3355097"/>
              <a:ext cx="121407" cy="122414"/>
            </a:xfrm>
            <a:custGeom>
              <a:rect b="b" l="l" r="r" t="t"/>
              <a:pathLst>
                <a:path extrusionOk="0" h="3525" w="3496">
                  <a:moveTo>
                    <a:pt x="1752" y="120"/>
                  </a:moveTo>
                  <a:cubicBezTo>
                    <a:pt x="1799" y="120"/>
                    <a:pt x="1848" y="121"/>
                    <a:pt x="1897" y="124"/>
                  </a:cubicBezTo>
                  <a:cubicBezTo>
                    <a:pt x="1985" y="131"/>
                    <a:pt x="2061" y="145"/>
                    <a:pt x="2164" y="171"/>
                  </a:cubicBezTo>
                  <a:cubicBezTo>
                    <a:pt x="2212" y="187"/>
                    <a:pt x="2253" y="202"/>
                    <a:pt x="2287" y="217"/>
                  </a:cubicBezTo>
                  <a:cubicBezTo>
                    <a:pt x="2531" y="332"/>
                    <a:pt x="2738" y="460"/>
                    <a:pt x="2917" y="633"/>
                  </a:cubicBezTo>
                  <a:cubicBezTo>
                    <a:pt x="3014" y="721"/>
                    <a:pt x="3092" y="818"/>
                    <a:pt x="3157" y="919"/>
                  </a:cubicBezTo>
                  <a:cubicBezTo>
                    <a:pt x="3158" y="923"/>
                    <a:pt x="3160" y="927"/>
                    <a:pt x="3164" y="930"/>
                  </a:cubicBezTo>
                  <a:cubicBezTo>
                    <a:pt x="3365" y="1258"/>
                    <a:pt x="3414" y="1640"/>
                    <a:pt x="3348" y="2014"/>
                  </a:cubicBezTo>
                  <a:cubicBezTo>
                    <a:pt x="3284" y="2410"/>
                    <a:pt x="3078" y="2775"/>
                    <a:pt x="2788" y="3037"/>
                  </a:cubicBezTo>
                  <a:cubicBezTo>
                    <a:pt x="2550" y="3234"/>
                    <a:pt x="2213" y="3349"/>
                    <a:pt x="1860" y="3406"/>
                  </a:cubicBezTo>
                  <a:cubicBezTo>
                    <a:pt x="1811" y="3416"/>
                    <a:pt x="1758" y="3420"/>
                    <a:pt x="1704" y="3420"/>
                  </a:cubicBezTo>
                  <a:cubicBezTo>
                    <a:pt x="1383" y="3420"/>
                    <a:pt x="990" y="3263"/>
                    <a:pt x="765" y="3061"/>
                  </a:cubicBezTo>
                  <a:cubicBezTo>
                    <a:pt x="546" y="2871"/>
                    <a:pt x="407" y="2675"/>
                    <a:pt x="280" y="2402"/>
                  </a:cubicBezTo>
                  <a:cubicBezTo>
                    <a:pt x="235" y="2306"/>
                    <a:pt x="161" y="2127"/>
                    <a:pt x="141" y="1944"/>
                  </a:cubicBezTo>
                  <a:lnTo>
                    <a:pt x="141" y="1944"/>
                  </a:lnTo>
                  <a:cubicBezTo>
                    <a:pt x="141" y="1949"/>
                    <a:pt x="142" y="1953"/>
                    <a:pt x="142" y="1958"/>
                  </a:cubicBezTo>
                  <a:cubicBezTo>
                    <a:pt x="132" y="1887"/>
                    <a:pt x="126" y="1815"/>
                    <a:pt x="124" y="1743"/>
                  </a:cubicBezTo>
                  <a:cubicBezTo>
                    <a:pt x="121" y="1680"/>
                    <a:pt x="127" y="1548"/>
                    <a:pt x="130" y="1538"/>
                  </a:cubicBezTo>
                  <a:cubicBezTo>
                    <a:pt x="174" y="1302"/>
                    <a:pt x="233" y="1136"/>
                    <a:pt x="346" y="944"/>
                  </a:cubicBezTo>
                  <a:cubicBezTo>
                    <a:pt x="487" y="716"/>
                    <a:pt x="712" y="492"/>
                    <a:pt x="928" y="349"/>
                  </a:cubicBezTo>
                  <a:cubicBezTo>
                    <a:pt x="1188" y="180"/>
                    <a:pt x="1449" y="120"/>
                    <a:pt x="1752" y="120"/>
                  </a:cubicBezTo>
                  <a:close/>
                  <a:moveTo>
                    <a:pt x="1806" y="1"/>
                  </a:moveTo>
                  <a:cubicBezTo>
                    <a:pt x="1747" y="1"/>
                    <a:pt x="1692" y="3"/>
                    <a:pt x="1654" y="7"/>
                  </a:cubicBezTo>
                  <a:lnTo>
                    <a:pt x="1652" y="7"/>
                  </a:lnTo>
                  <a:cubicBezTo>
                    <a:pt x="1212" y="11"/>
                    <a:pt x="806" y="236"/>
                    <a:pt x="496" y="563"/>
                  </a:cubicBezTo>
                  <a:cubicBezTo>
                    <a:pt x="377" y="689"/>
                    <a:pt x="268" y="826"/>
                    <a:pt x="192" y="983"/>
                  </a:cubicBezTo>
                  <a:cubicBezTo>
                    <a:pt x="104" y="1149"/>
                    <a:pt x="50" y="1333"/>
                    <a:pt x="22" y="1519"/>
                  </a:cubicBezTo>
                  <a:cubicBezTo>
                    <a:pt x="1" y="1702"/>
                    <a:pt x="18" y="1889"/>
                    <a:pt x="50" y="2070"/>
                  </a:cubicBezTo>
                  <a:cubicBezTo>
                    <a:pt x="177" y="2659"/>
                    <a:pt x="609" y="3243"/>
                    <a:pt x="1232" y="3442"/>
                  </a:cubicBezTo>
                  <a:cubicBezTo>
                    <a:pt x="1371" y="3487"/>
                    <a:pt x="1516" y="3518"/>
                    <a:pt x="1663" y="3524"/>
                  </a:cubicBezTo>
                  <a:cubicBezTo>
                    <a:pt x="1668" y="3525"/>
                    <a:pt x="1673" y="3525"/>
                    <a:pt x="1678" y="3525"/>
                  </a:cubicBezTo>
                  <a:cubicBezTo>
                    <a:pt x="1836" y="3525"/>
                    <a:pt x="1991" y="3494"/>
                    <a:pt x="2144" y="3455"/>
                  </a:cubicBezTo>
                  <a:cubicBezTo>
                    <a:pt x="2393" y="3385"/>
                    <a:pt x="2644" y="3292"/>
                    <a:pt x="2846" y="3126"/>
                  </a:cubicBezTo>
                  <a:cubicBezTo>
                    <a:pt x="3065" y="2936"/>
                    <a:pt x="3226" y="2685"/>
                    <a:pt x="3340" y="2422"/>
                  </a:cubicBezTo>
                  <a:cubicBezTo>
                    <a:pt x="3455" y="2141"/>
                    <a:pt x="3496" y="1830"/>
                    <a:pt x="3467" y="1531"/>
                  </a:cubicBezTo>
                  <a:cubicBezTo>
                    <a:pt x="3439" y="1247"/>
                    <a:pt x="3330" y="990"/>
                    <a:pt x="3165" y="772"/>
                  </a:cubicBezTo>
                  <a:cubicBezTo>
                    <a:pt x="3163" y="769"/>
                    <a:pt x="3161" y="765"/>
                    <a:pt x="3159" y="761"/>
                  </a:cubicBezTo>
                  <a:cubicBezTo>
                    <a:pt x="3113" y="686"/>
                    <a:pt x="3060" y="614"/>
                    <a:pt x="3001" y="547"/>
                  </a:cubicBezTo>
                  <a:cubicBezTo>
                    <a:pt x="2949" y="489"/>
                    <a:pt x="2815" y="375"/>
                    <a:pt x="2788" y="357"/>
                  </a:cubicBezTo>
                  <a:cubicBezTo>
                    <a:pt x="2666" y="262"/>
                    <a:pt x="2531" y="181"/>
                    <a:pt x="2388" y="120"/>
                  </a:cubicBezTo>
                  <a:cubicBezTo>
                    <a:pt x="2272" y="73"/>
                    <a:pt x="2152" y="36"/>
                    <a:pt x="2028" y="16"/>
                  </a:cubicBezTo>
                  <a:cubicBezTo>
                    <a:pt x="1964" y="5"/>
                    <a:pt x="1881" y="1"/>
                    <a:pt x="18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59"/>
            <p:cNvSpPr/>
            <p:nvPr/>
          </p:nvSpPr>
          <p:spPr>
            <a:xfrm>
              <a:off x="6575400" y="3355722"/>
              <a:ext cx="5244" cy="120122"/>
            </a:xfrm>
            <a:custGeom>
              <a:rect b="b" l="l" r="r" t="t"/>
              <a:pathLst>
                <a:path extrusionOk="0" h="3459" w="151">
                  <a:moveTo>
                    <a:pt x="60" y="0"/>
                  </a:moveTo>
                  <a:cubicBezTo>
                    <a:pt x="48" y="0"/>
                    <a:pt x="36" y="5"/>
                    <a:pt x="26" y="14"/>
                  </a:cubicBezTo>
                  <a:cubicBezTo>
                    <a:pt x="11" y="29"/>
                    <a:pt x="11" y="49"/>
                    <a:pt x="11" y="69"/>
                  </a:cubicBezTo>
                  <a:cubicBezTo>
                    <a:pt x="11" y="116"/>
                    <a:pt x="11" y="165"/>
                    <a:pt x="12" y="213"/>
                  </a:cubicBezTo>
                  <a:cubicBezTo>
                    <a:pt x="24" y="623"/>
                    <a:pt x="53" y="1034"/>
                    <a:pt x="57" y="1446"/>
                  </a:cubicBezTo>
                  <a:cubicBezTo>
                    <a:pt x="72" y="2090"/>
                    <a:pt x="33" y="2734"/>
                    <a:pt x="9" y="3378"/>
                  </a:cubicBezTo>
                  <a:cubicBezTo>
                    <a:pt x="0" y="3423"/>
                    <a:pt x="35" y="3458"/>
                    <a:pt x="73" y="3458"/>
                  </a:cubicBezTo>
                  <a:cubicBezTo>
                    <a:pt x="88" y="3458"/>
                    <a:pt x="104" y="3453"/>
                    <a:pt x="117" y="3440"/>
                  </a:cubicBezTo>
                  <a:cubicBezTo>
                    <a:pt x="151" y="3400"/>
                    <a:pt x="130" y="3341"/>
                    <a:pt x="138" y="3292"/>
                  </a:cubicBezTo>
                  <a:cubicBezTo>
                    <a:pt x="144" y="2670"/>
                    <a:pt x="149" y="2049"/>
                    <a:pt x="133" y="1428"/>
                  </a:cubicBezTo>
                  <a:cubicBezTo>
                    <a:pt x="128" y="968"/>
                    <a:pt x="84" y="508"/>
                    <a:pt x="112" y="49"/>
                  </a:cubicBezTo>
                  <a:cubicBezTo>
                    <a:pt x="113" y="20"/>
                    <a:pt x="86" y="0"/>
                    <a:pt x="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59"/>
            <p:cNvSpPr/>
            <p:nvPr/>
          </p:nvSpPr>
          <p:spPr>
            <a:xfrm>
              <a:off x="6660794" y="3199171"/>
              <a:ext cx="121512" cy="122414"/>
            </a:xfrm>
            <a:custGeom>
              <a:rect b="b" l="l" r="r" t="t"/>
              <a:pathLst>
                <a:path extrusionOk="0" h="3525" w="3499">
                  <a:moveTo>
                    <a:pt x="1753" y="120"/>
                  </a:moveTo>
                  <a:cubicBezTo>
                    <a:pt x="1801" y="120"/>
                    <a:pt x="1849" y="121"/>
                    <a:pt x="1899" y="124"/>
                  </a:cubicBezTo>
                  <a:cubicBezTo>
                    <a:pt x="1986" y="131"/>
                    <a:pt x="2063" y="144"/>
                    <a:pt x="2166" y="171"/>
                  </a:cubicBezTo>
                  <a:cubicBezTo>
                    <a:pt x="2212" y="187"/>
                    <a:pt x="2254" y="202"/>
                    <a:pt x="2288" y="217"/>
                  </a:cubicBezTo>
                  <a:cubicBezTo>
                    <a:pt x="2532" y="332"/>
                    <a:pt x="2740" y="460"/>
                    <a:pt x="2918" y="632"/>
                  </a:cubicBezTo>
                  <a:cubicBezTo>
                    <a:pt x="3015" y="721"/>
                    <a:pt x="3093" y="818"/>
                    <a:pt x="3158" y="919"/>
                  </a:cubicBezTo>
                  <a:cubicBezTo>
                    <a:pt x="3159" y="923"/>
                    <a:pt x="3162" y="927"/>
                    <a:pt x="3166" y="930"/>
                  </a:cubicBezTo>
                  <a:cubicBezTo>
                    <a:pt x="3366" y="1258"/>
                    <a:pt x="3416" y="1640"/>
                    <a:pt x="3349" y="2014"/>
                  </a:cubicBezTo>
                  <a:cubicBezTo>
                    <a:pt x="3286" y="2410"/>
                    <a:pt x="3080" y="2775"/>
                    <a:pt x="2790" y="3037"/>
                  </a:cubicBezTo>
                  <a:cubicBezTo>
                    <a:pt x="2552" y="3234"/>
                    <a:pt x="2215" y="3349"/>
                    <a:pt x="1862" y="3406"/>
                  </a:cubicBezTo>
                  <a:cubicBezTo>
                    <a:pt x="1812" y="3416"/>
                    <a:pt x="1760" y="3420"/>
                    <a:pt x="1705" y="3420"/>
                  </a:cubicBezTo>
                  <a:cubicBezTo>
                    <a:pt x="1384" y="3420"/>
                    <a:pt x="992" y="3262"/>
                    <a:pt x="766" y="3061"/>
                  </a:cubicBezTo>
                  <a:cubicBezTo>
                    <a:pt x="548" y="2870"/>
                    <a:pt x="409" y="2675"/>
                    <a:pt x="281" y="2402"/>
                  </a:cubicBezTo>
                  <a:cubicBezTo>
                    <a:pt x="238" y="2305"/>
                    <a:pt x="163" y="2127"/>
                    <a:pt x="142" y="1944"/>
                  </a:cubicBezTo>
                  <a:lnTo>
                    <a:pt x="142" y="1944"/>
                  </a:lnTo>
                  <a:cubicBezTo>
                    <a:pt x="142" y="1949"/>
                    <a:pt x="143" y="1953"/>
                    <a:pt x="143" y="1958"/>
                  </a:cubicBezTo>
                  <a:cubicBezTo>
                    <a:pt x="134" y="1887"/>
                    <a:pt x="128" y="1815"/>
                    <a:pt x="125" y="1743"/>
                  </a:cubicBezTo>
                  <a:cubicBezTo>
                    <a:pt x="122" y="1680"/>
                    <a:pt x="130" y="1549"/>
                    <a:pt x="132" y="1538"/>
                  </a:cubicBezTo>
                  <a:cubicBezTo>
                    <a:pt x="176" y="1301"/>
                    <a:pt x="235" y="1136"/>
                    <a:pt x="347" y="944"/>
                  </a:cubicBezTo>
                  <a:cubicBezTo>
                    <a:pt x="488" y="716"/>
                    <a:pt x="714" y="491"/>
                    <a:pt x="930" y="348"/>
                  </a:cubicBezTo>
                  <a:cubicBezTo>
                    <a:pt x="1189" y="180"/>
                    <a:pt x="1450" y="120"/>
                    <a:pt x="1753" y="120"/>
                  </a:cubicBezTo>
                  <a:close/>
                  <a:moveTo>
                    <a:pt x="1808" y="1"/>
                  </a:moveTo>
                  <a:cubicBezTo>
                    <a:pt x="1748" y="1"/>
                    <a:pt x="1694" y="3"/>
                    <a:pt x="1656" y="6"/>
                  </a:cubicBezTo>
                  <a:lnTo>
                    <a:pt x="1655" y="6"/>
                  </a:lnTo>
                  <a:cubicBezTo>
                    <a:pt x="1213" y="11"/>
                    <a:pt x="807" y="236"/>
                    <a:pt x="497" y="563"/>
                  </a:cubicBezTo>
                  <a:cubicBezTo>
                    <a:pt x="379" y="689"/>
                    <a:pt x="270" y="826"/>
                    <a:pt x="193" y="983"/>
                  </a:cubicBezTo>
                  <a:cubicBezTo>
                    <a:pt x="105" y="1149"/>
                    <a:pt x="52" y="1333"/>
                    <a:pt x="24" y="1519"/>
                  </a:cubicBezTo>
                  <a:cubicBezTo>
                    <a:pt x="1" y="1704"/>
                    <a:pt x="19" y="1890"/>
                    <a:pt x="51" y="2070"/>
                  </a:cubicBezTo>
                  <a:cubicBezTo>
                    <a:pt x="178" y="2659"/>
                    <a:pt x="611" y="3243"/>
                    <a:pt x="1234" y="3442"/>
                  </a:cubicBezTo>
                  <a:cubicBezTo>
                    <a:pt x="1373" y="3487"/>
                    <a:pt x="1518" y="3518"/>
                    <a:pt x="1665" y="3524"/>
                  </a:cubicBezTo>
                  <a:cubicBezTo>
                    <a:pt x="1670" y="3524"/>
                    <a:pt x="1675" y="3524"/>
                    <a:pt x="1680" y="3524"/>
                  </a:cubicBezTo>
                  <a:cubicBezTo>
                    <a:pt x="1837" y="3524"/>
                    <a:pt x="1992" y="3494"/>
                    <a:pt x="2145" y="3455"/>
                  </a:cubicBezTo>
                  <a:cubicBezTo>
                    <a:pt x="2394" y="3385"/>
                    <a:pt x="2646" y="3292"/>
                    <a:pt x="2847" y="3126"/>
                  </a:cubicBezTo>
                  <a:cubicBezTo>
                    <a:pt x="3067" y="2936"/>
                    <a:pt x="3227" y="2685"/>
                    <a:pt x="3342" y="2421"/>
                  </a:cubicBezTo>
                  <a:cubicBezTo>
                    <a:pt x="3457" y="2141"/>
                    <a:pt x="3498" y="1830"/>
                    <a:pt x="3468" y="1531"/>
                  </a:cubicBezTo>
                  <a:cubicBezTo>
                    <a:pt x="3442" y="1247"/>
                    <a:pt x="3332" y="990"/>
                    <a:pt x="3167" y="772"/>
                  </a:cubicBezTo>
                  <a:cubicBezTo>
                    <a:pt x="3165" y="769"/>
                    <a:pt x="3164" y="764"/>
                    <a:pt x="3160" y="761"/>
                  </a:cubicBezTo>
                  <a:cubicBezTo>
                    <a:pt x="3114" y="686"/>
                    <a:pt x="3062" y="614"/>
                    <a:pt x="3004" y="547"/>
                  </a:cubicBezTo>
                  <a:cubicBezTo>
                    <a:pt x="2951" y="488"/>
                    <a:pt x="2817" y="374"/>
                    <a:pt x="2790" y="357"/>
                  </a:cubicBezTo>
                  <a:cubicBezTo>
                    <a:pt x="2668" y="262"/>
                    <a:pt x="2532" y="180"/>
                    <a:pt x="2390" y="120"/>
                  </a:cubicBezTo>
                  <a:cubicBezTo>
                    <a:pt x="2274" y="73"/>
                    <a:pt x="2154" y="36"/>
                    <a:pt x="2031" y="16"/>
                  </a:cubicBezTo>
                  <a:cubicBezTo>
                    <a:pt x="1966" y="5"/>
                    <a:pt x="1883" y="1"/>
                    <a:pt x="18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59"/>
            <p:cNvSpPr/>
            <p:nvPr/>
          </p:nvSpPr>
          <p:spPr>
            <a:xfrm>
              <a:off x="6679269" y="3297415"/>
              <a:ext cx="174" cy="139"/>
            </a:xfrm>
            <a:custGeom>
              <a:rect b="b" l="l" r="r" t="t"/>
              <a:pathLst>
                <a:path extrusionOk="0" h="4" w="5">
                  <a:moveTo>
                    <a:pt x="1" y="0"/>
                  </a:moveTo>
                  <a:cubicBezTo>
                    <a:pt x="1" y="0"/>
                    <a:pt x="1" y="0"/>
                    <a:pt x="1" y="1"/>
                  </a:cubicBezTo>
                  <a:lnTo>
                    <a:pt x="1" y="1"/>
                  </a:lnTo>
                  <a:cubicBezTo>
                    <a:pt x="1" y="1"/>
                    <a:pt x="1" y="0"/>
                    <a:pt x="1" y="0"/>
                  </a:cubicBezTo>
                  <a:close/>
                  <a:moveTo>
                    <a:pt x="1" y="1"/>
                  </a:moveTo>
                  <a:lnTo>
                    <a:pt x="1" y="1"/>
                  </a:lnTo>
                  <a:cubicBezTo>
                    <a:pt x="1" y="2"/>
                    <a:pt x="2" y="2"/>
                    <a:pt x="4" y="3"/>
                  </a:cubicBezTo>
                  <a:cubicBezTo>
                    <a:pt x="3" y="2"/>
                    <a:pt x="2"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59"/>
            <p:cNvSpPr/>
            <p:nvPr/>
          </p:nvSpPr>
          <p:spPr>
            <a:xfrm>
              <a:off x="6676839" y="3208582"/>
              <a:ext cx="72198" cy="99390"/>
            </a:xfrm>
            <a:custGeom>
              <a:rect b="b" l="l" r="r" t="t"/>
              <a:pathLst>
                <a:path extrusionOk="0" h="2862" w="2079">
                  <a:moveTo>
                    <a:pt x="634" y="0"/>
                  </a:moveTo>
                  <a:cubicBezTo>
                    <a:pt x="531" y="0"/>
                    <a:pt x="430" y="20"/>
                    <a:pt x="338" y="71"/>
                  </a:cubicBezTo>
                  <a:cubicBezTo>
                    <a:pt x="305" y="89"/>
                    <a:pt x="321" y="142"/>
                    <a:pt x="356" y="142"/>
                  </a:cubicBezTo>
                  <a:cubicBezTo>
                    <a:pt x="358" y="142"/>
                    <a:pt x="361" y="142"/>
                    <a:pt x="363" y="141"/>
                  </a:cubicBezTo>
                  <a:cubicBezTo>
                    <a:pt x="412" y="118"/>
                    <a:pt x="442" y="103"/>
                    <a:pt x="512" y="91"/>
                  </a:cubicBezTo>
                  <a:cubicBezTo>
                    <a:pt x="544" y="86"/>
                    <a:pt x="577" y="84"/>
                    <a:pt x="611" y="84"/>
                  </a:cubicBezTo>
                  <a:cubicBezTo>
                    <a:pt x="914" y="84"/>
                    <a:pt x="1296" y="244"/>
                    <a:pt x="1524" y="426"/>
                  </a:cubicBezTo>
                  <a:cubicBezTo>
                    <a:pt x="1844" y="679"/>
                    <a:pt x="1975" y="1042"/>
                    <a:pt x="1970" y="1436"/>
                  </a:cubicBezTo>
                  <a:cubicBezTo>
                    <a:pt x="1948" y="1794"/>
                    <a:pt x="1791" y="2175"/>
                    <a:pt x="1508" y="2424"/>
                  </a:cubicBezTo>
                  <a:cubicBezTo>
                    <a:pt x="1282" y="2641"/>
                    <a:pt x="945" y="2772"/>
                    <a:pt x="638" y="2772"/>
                  </a:cubicBezTo>
                  <a:cubicBezTo>
                    <a:pt x="527" y="2772"/>
                    <a:pt x="419" y="2755"/>
                    <a:pt x="322" y="2718"/>
                  </a:cubicBezTo>
                  <a:cubicBezTo>
                    <a:pt x="226" y="2678"/>
                    <a:pt x="131" y="2612"/>
                    <a:pt x="74" y="2562"/>
                  </a:cubicBezTo>
                  <a:lnTo>
                    <a:pt x="71" y="2560"/>
                  </a:lnTo>
                  <a:cubicBezTo>
                    <a:pt x="65" y="2553"/>
                    <a:pt x="57" y="2549"/>
                    <a:pt x="49" y="2549"/>
                  </a:cubicBezTo>
                  <a:cubicBezTo>
                    <a:pt x="48" y="2549"/>
                    <a:pt x="48" y="2549"/>
                    <a:pt x="47" y="2549"/>
                  </a:cubicBezTo>
                  <a:cubicBezTo>
                    <a:pt x="17" y="2549"/>
                    <a:pt x="1" y="2588"/>
                    <a:pt x="21" y="2610"/>
                  </a:cubicBezTo>
                  <a:cubicBezTo>
                    <a:pt x="111" y="2707"/>
                    <a:pt x="214" y="2778"/>
                    <a:pt x="358" y="2825"/>
                  </a:cubicBezTo>
                  <a:cubicBezTo>
                    <a:pt x="449" y="2850"/>
                    <a:pt x="543" y="2861"/>
                    <a:pt x="637" y="2861"/>
                  </a:cubicBezTo>
                  <a:cubicBezTo>
                    <a:pt x="977" y="2861"/>
                    <a:pt x="1318" y="2710"/>
                    <a:pt x="1568" y="2482"/>
                  </a:cubicBezTo>
                  <a:cubicBezTo>
                    <a:pt x="1849" y="2230"/>
                    <a:pt x="2014" y="1862"/>
                    <a:pt x="2049" y="1488"/>
                  </a:cubicBezTo>
                  <a:cubicBezTo>
                    <a:pt x="2078" y="894"/>
                    <a:pt x="1815" y="441"/>
                    <a:pt x="1279" y="179"/>
                  </a:cubicBezTo>
                  <a:cubicBezTo>
                    <a:pt x="1088" y="94"/>
                    <a:pt x="855" y="0"/>
                    <a:pt x="6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59"/>
            <p:cNvSpPr/>
            <p:nvPr/>
          </p:nvSpPr>
          <p:spPr>
            <a:xfrm>
              <a:off x="6089425" y="3504182"/>
              <a:ext cx="110572" cy="84770"/>
            </a:xfrm>
            <a:custGeom>
              <a:rect b="b" l="l" r="r" t="t"/>
              <a:pathLst>
                <a:path extrusionOk="0" h="2441" w="3184">
                  <a:moveTo>
                    <a:pt x="2242" y="0"/>
                  </a:moveTo>
                  <a:cubicBezTo>
                    <a:pt x="2186" y="0"/>
                    <a:pt x="2129" y="3"/>
                    <a:pt x="2073" y="7"/>
                  </a:cubicBezTo>
                  <a:cubicBezTo>
                    <a:pt x="1735" y="23"/>
                    <a:pt x="1410" y="136"/>
                    <a:pt x="1112" y="291"/>
                  </a:cubicBezTo>
                  <a:cubicBezTo>
                    <a:pt x="786" y="465"/>
                    <a:pt x="477" y="690"/>
                    <a:pt x="277" y="1008"/>
                  </a:cubicBezTo>
                  <a:cubicBezTo>
                    <a:pt x="167" y="1182"/>
                    <a:pt x="82" y="1373"/>
                    <a:pt x="36" y="1573"/>
                  </a:cubicBezTo>
                  <a:cubicBezTo>
                    <a:pt x="32" y="1592"/>
                    <a:pt x="19" y="1643"/>
                    <a:pt x="22" y="1643"/>
                  </a:cubicBezTo>
                  <a:cubicBezTo>
                    <a:pt x="22" y="1643"/>
                    <a:pt x="25" y="1637"/>
                    <a:pt x="31" y="1622"/>
                  </a:cubicBezTo>
                  <a:cubicBezTo>
                    <a:pt x="153" y="1339"/>
                    <a:pt x="304" y="1121"/>
                    <a:pt x="505" y="916"/>
                  </a:cubicBezTo>
                  <a:cubicBezTo>
                    <a:pt x="615" y="810"/>
                    <a:pt x="682" y="749"/>
                    <a:pt x="749" y="698"/>
                  </a:cubicBezTo>
                  <a:lnTo>
                    <a:pt x="749" y="698"/>
                  </a:lnTo>
                  <a:cubicBezTo>
                    <a:pt x="386" y="1009"/>
                    <a:pt x="124" y="1434"/>
                    <a:pt x="0" y="1895"/>
                  </a:cubicBezTo>
                  <a:cubicBezTo>
                    <a:pt x="45" y="1764"/>
                    <a:pt x="117" y="1641"/>
                    <a:pt x="190" y="1523"/>
                  </a:cubicBezTo>
                  <a:cubicBezTo>
                    <a:pt x="283" y="1377"/>
                    <a:pt x="364" y="1265"/>
                    <a:pt x="469" y="1148"/>
                  </a:cubicBezTo>
                  <a:lnTo>
                    <a:pt x="469" y="1148"/>
                  </a:lnTo>
                  <a:cubicBezTo>
                    <a:pt x="414" y="1220"/>
                    <a:pt x="364" y="1295"/>
                    <a:pt x="318" y="1375"/>
                  </a:cubicBezTo>
                  <a:cubicBezTo>
                    <a:pt x="209" y="1569"/>
                    <a:pt x="92" y="1903"/>
                    <a:pt x="87" y="2074"/>
                  </a:cubicBezTo>
                  <a:cubicBezTo>
                    <a:pt x="169" y="1770"/>
                    <a:pt x="401" y="1445"/>
                    <a:pt x="540" y="1275"/>
                  </a:cubicBezTo>
                  <a:cubicBezTo>
                    <a:pt x="761" y="1011"/>
                    <a:pt x="1007" y="805"/>
                    <a:pt x="1281" y="649"/>
                  </a:cubicBezTo>
                  <a:lnTo>
                    <a:pt x="1281" y="649"/>
                  </a:lnTo>
                  <a:cubicBezTo>
                    <a:pt x="1236" y="677"/>
                    <a:pt x="1193" y="705"/>
                    <a:pt x="1148" y="736"/>
                  </a:cubicBezTo>
                  <a:cubicBezTo>
                    <a:pt x="685" y="1037"/>
                    <a:pt x="154" y="1604"/>
                    <a:pt x="128" y="2239"/>
                  </a:cubicBezTo>
                  <a:cubicBezTo>
                    <a:pt x="185" y="1930"/>
                    <a:pt x="328" y="1660"/>
                    <a:pt x="518" y="1425"/>
                  </a:cubicBezTo>
                  <a:lnTo>
                    <a:pt x="518" y="1425"/>
                  </a:lnTo>
                  <a:cubicBezTo>
                    <a:pt x="458" y="1513"/>
                    <a:pt x="405" y="1604"/>
                    <a:pt x="360" y="1701"/>
                  </a:cubicBezTo>
                  <a:cubicBezTo>
                    <a:pt x="263" y="1919"/>
                    <a:pt x="206" y="2157"/>
                    <a:pt x="220" y="2398"/>
                  </a:cubicBezTo>
                  <a:cubicBezTo>
                    <a:pt x="220" y="2413"/>
                    <a:pt x="222" y="2429"/>
                    <a:pt x="223" y="2440"/>
                  </a:cubicBezTo>
                  <a:cubicBezTo>
                    <a:pt x="225" y="2424"/>
                    <a:pt x="226" y="2409"/>
                    <a:pt x="229" y="2392"/>
                  </a:cubicBezTo>
                  <a:cubicBezTo>
                    <a:pt x="277" y="2073"/>
                    <a:pt x="386" y="1851"/>
                    <a:pt x="580" y="1578"/>
                  </a:cubicBezTo>
                  <a:cubicBezTo>
                    <a:pt x="893" y="1120"/>
                    <a:pt x="1401" y="761"/>
                    <a:pt x="1959" y="605"/>
                  </a:cubicBezTo>
                  <a:cubicBezTo>
                    <a:pt x="2200" y="534"/>
                    <a:pt x="2419" y="495"/>
                    <a:pt x="2652" y="495"/>
                  </a:cubicBezTo>
                  <a:cubicBezTo>
                    <a:pt x="2818" y="495"/>
                    <a:pt x="2990" y="515"/>
                    <a:pt x="3183" y="556"/>
                  </a:cubicBezTo>
                  <a:cubicBezTo>
                    <a:pt x="3064" y="505"/>
                    <a:pt x="2933" y="485"/>
                    <a:pt x="2806" y="456"/>
                  </a:cubicBezTo>
                  <a:cubicBezTo>
                    <a:pt x="2687" y="432"/>
                    <a:pt x="2564" y="420"/>
                    <a:pt x="2442" y="420"/>
                  </a:cubicBezTo>
                  <a:cubicBezTo>
                    <a:pt x="2331" y="420"/>
                    <a:pt x="2220" y="430"/>
                    <a:pt x="2110" y="448"/>
                  </a:cubicBezTo>
                  <a:cubicBezTo>
                    <a:pt x="2129" y="445"/>
                    <a:pt x="2147" y="441"/>
                    <a:pt x="2166" y="435"/>
                  </a:cubicBezTo>
                  <a:cubicBezTo>
                    <a:pt x="2339" y="403"/>
                    <a:pt x="2510" y="375"/>
                    <a:pt x="2682" y="375"/>
                  </a:cubicBezTo>
                  <a:cubicBezTo>
                    <a:pt x="2807" y="375"/>
                    <a:pt x="2932" y="390"/>
                    <a:pt x="3061" y="427"/>
                  </a:cubicBezTo>
                  <a:cubicBezTo>
                    <a:pt x="3073" y="431"/>
                    <a:pt x="3102" y="444"/>
                    <a:pt x="3105" y="444"/>
                  </a:cubicBezTo>
                  <a:cubicBezTo>
                    <a:pt x="3107" y="444"/>
                    <a:pt x="3103" y="441"/>
                    <a:pt x="3089" y="432"/>
                  </a:cubicBezTo>
                  <a:cubicBezTo>
                    <a:pt x="2910" y="326"/>
                    <a:pt x="2694" y="301"/>
                    <a:pt x="2487" y="301"/>
                  </a:cubicBezTo>
                  <a:cubicBezTo>
                    <a:pt x="2461" y="301"/>
                    <a:pt x="2434" y="302"/>
                    <a:pt x="2408" y="303"/>
                  </a:cubicBezTo>
                  <a:cubicBezTo>
                    <a:pt x="2325" y="306"/>
                    <a:pt x="2239" y="312"/>
                    <a:pt x="2157" y="324"/>
                  </a:cubicBezTo>
                  <a:cubicBezTo>
                    <a:pt x="2317" y="290"/>
                    <a:pt x="2472" y="273"/>
                    <a:pt x="2637" y="273"/>
                  </a:cubicBezTo>
                  <a:cubicBezTo>
                    <a:pt x="2759" y="273"/>
                    <a:pt x="2886" y="282"/>
                    <a:pt x="3025" y="301"/>
                  </a:cubicBezTo>
                  <a:cubicBezTo>
                    <a:pt x="2804" y="236"/>
                    <a:pt x="2574" y="201"/>
                    <a:pt x="2345" y="201"/>
                  </a:cubicBezTo>
                  <a:cubicBezTo>
                    <a:pt x="2251" y="201"/>
                    <a:pt x="2158" y="207"/>
                    <a:pt x="2065" y="219"/>
                  </a:cubicBezTo>
                  <a:cubicBezTo>
                    <a:pt x="2229" y="179"/>
                    <a:pt x="2388" y="159"/>
                    <a:pt x="2554" y="159"/>
                  </a:cubicBezTo>
                  <a:cubicBezTo>
                    <a:pt x="2651" y="159"/>
                    <a:pt x="2750" y="166"/>
                    <a:pt x="2853" y="180"/>
                  </a:cubicBezTo>
                  <a:cubicBezTo>
                    <a:pt x="2879" y="185"/>
                    <a:pt x="2906" y="193"/>
                    <a:pt x="2930" y="201"/>
                  </a:cubicBezTo>
                  <a:cubicBezTo>
                    <a:pt x="2925" y="198"/>
                    <a:pt x="2919" y="194"/>
                    <a:pt x="2914" y="192"/>
                  </a:cubicBezTo>
                  <a:cubicBezTo>
                    <a:pt x="2728" y="102"/>
                    <a:pt x="2516" y="81"/>
                    <a:pt x="2312" y="72"/>
                  </a:cubicBezTo>
                  <a:cubicBezTo>
                    <a:pt x="2310" y="72"/>
                    <a:pt x="2308" y="72"/>
                    <a:pt x="2306" y="72"/>
                  </a:cubicBezTo>
                  <a:cubicBezTo>
                    <a:pt x="2040" y="72"/>
                    <a:pt x="1778" y="140"/>
                    <a:pt x="1533" y="240"/>
                  </a:cubicBezTo>
                  <a:cubicBezTo>
                    <a:pt x="1380" y="301"/>
                    <a:pt x="1231" y="370"/>
                    <a:pt x="1090" y="453"/>
                  </a:cubicBezTo>
                  <a:cubicBezTo>
                    <a:pt x="1286" y="327"/>
                    <a:pt x="1481" y="235"/>
                    <a:pt x="1693" y="163"/>
                  </a:cubicBezTo>
                  <a:cubicBezTo>
                    <a:pt x="1846" y="112"/>
                    <a:pt x="2005" y="89"/>
                    <a:pt x="2163" y="66"/>
                  </a:cubicBezTo>
                  <a:cubicBezTo>
                    <a:pt x="2238" y="56"/>
                    <a:pt x="2334" y="49"/>
                    <a:pt x="2435" y="49"/>
                  </a:cubicBezTo>
                  <a:cubicBezTo>
                    <a:pt x="2552" y="49"/>
                    <a:pt x="2676" y="59"/>
                    <a:pt x="2778" y="85"/>
                  </a:cubicBezTo>
                  <a:cubicBezTo>
                    <a:pt x="2607" y="24"/>
                    <a:pt x="2424" y="0"/>
                    <a:pt x="22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59"/>
            <p:cNvSpPr/>
            <p:nvPr/>
          </p:nvSpPr>
          <p:spPr>
            <a:xfrm>
              <a:off x="6088800" y="3499216"/>
              <a:ext cx="88868" cy="59453"/>
            </a:xfrm>
            <a:custGeom>
              <a:rect b="b" l="l" r="r" t="t"/>
              <a:pathLst>
                <a:path extrusionOk="0" h="1712" w="2559">
                  <a:moveTo>
                    <a:pt x="2096" y="1"/>
                  </a:moveTo>
                  <a:cubicBezTo>
                    <a:pt x="1337" y="1"/>
                    <a:pt x="581" y="404"/>
                    <a:pt x="186" y="1058"/>
                  </a:cubicBezTo>
                  <a:cubicBezTo>
                    <a:pt x="102" y="1186"/>
                    <a:pt x="48" y="1330"/>
                    <a:pt x="9" y="1477"/>
                  </a:cubicBezTo>
                  <a:cubicBezTo>
                    <a:pt x="17" y="1460"/>
                    <a:pt x="26" y="1443"/>
                    <a:pt x="35" y="1427"/>
                  </a:cubicBezTo>
                  <a:cubicBezTo>
                    <a:pt x="101" y="1293"/>
                    <a:pt x="176" y="1185"/>
                    <a:pt x="260" y="1081"/>
                  </a:cubicBezTo>
                  <a:lnTo>
                    <a:pt x="260" y="1081"/>
                  </a:lnTo>
                  <a:cubicBezTo>
                    <a:pt x="138" y="1272"/>
                    <a:pt x="48" y="1486"/>
                    <a:pt x="1" y="1711"/>
                  </a:cubicBezTo>
                  <a:cubicBezTo>
                    <a:pt x="74" y="1486"/>
                    <a:pt x="224" y="1218"/>
                    <a:pt x="358" y="1050"/>
                  </a:cubicBezTo>
                  <a:cubicBezTo>
                    <a:pt x="724" y="621"/>
                    <a:pt x="1165" y="352"/>
                    <a:pt x="1695" y="213"/>
                  </a:cubicBezTo>
                  <a:cubicBezTo>
                    <a:pt x="1933" y="155"/>
                    <a:pt x="2119" y="118"/>
                    <a:pt x="2340" y="118"/>
                  </a:cubicBezTo>
                  <a:cubicBezTo>
                    <a:pt x="2395" y="118"/>
                    <a:pt x="2452" y="120"/>
                    <a:pt x="2513" y="125"/>
                  </a:cubicBezTo>
                  <a:cubicBezTo>
                    <a:pt x="2529" y="125"/>
                    <a:pt x="2545" y="128"/>
                    <a:pt x="2559" y="129"/>
                  </a:cubicBezTo>
                  <a:cubicBezTo>
                    <a:pt x="2554" y="127"/>
                    <a:pt x="2548" y="126"/>
                    <a:pt x="2544" y="125"/>
                  </a:cubicBezTo>
                  <a:cubicBezTo>
                    <a:pt x="2402" y="86"/>
                    <a:pt x="2255" y="63"/>
                    <a:pt x="2108" y="63"/>
                  </a:cubicBezTo>
                  <a:cubicBezTo>
                    <a:pt x="2056" y="63"/>
                    <a:pt x="2005" y="66"/>
                    <a:pt x="1953" y="72"/>
                  </a:cubicBezTo>
                  <a:cubicBezTo>
                    <a:pt x="1906" y="75"/>
                    <a:pt x="1860" y="80"/>
                    <a:pt x="1813" y="87"/>
                  </a:cubicBezTo>
                  <a:cubicBezTo>
                    <a:pt x="1987" y="46"/>
                    <a:pt x="2161" y="26"/>
                    <a:pt x="2343" y="26"/>
                  </a:cubicBezTo>
                  <a:cubicBezTo>
                    <a:pt x="2372" y="26"/>
                    <a:pt x="2400" y="26"/>
                    <a:pt x="2429" y="27"/>
                  </a:cubicBezTo>
                  <a:cubicBezTo>
                    <a:pt x="2319" y="10"/>
                    <a:pt x="2207" y="1"/>
                    <a:pt x="2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59"/>
            <p:cNvSpPr/>
            <p:nvPr/>
          </p:nvSpPr>
          <p:spPr>
            <a:xfrm>
              <a:off x="6089147" y="3494598"/>
              <a:ext cx="75359" cy="50251"/>
            </a:xfrm>
            <a:custGeom>
              <a:rect b="b" l="l" r="r" t="t"/>
              <a:pathLst>
                <a:path extrusionOk="0" h="1447" w="2170">
                  <a:moveTo>
                    <a:pt x="2170" y="99"/>
                  </a:moveTo>
                  <a:lnTo>
                    <a:pt x="2170" y="99"/>
                  </a:lnTo>
                  <a:cubicBezTo>
                    <a:pt x="2169" y="99"/>
                    <a:pt x="2167" y="99"/>
                    <a:pt x="2166" y="99"/>
                  </a:cubicBezTo>
                  <a:lnTo>
                    <a:pt x="2166" y="99"/>
                  </a:lnTo>
                  <a:cubicBezTo>
                    <a:pt x="2167" y="99"/>
                    <a:pt x="2168" y="99"/>
                    <a:pt x="2170" y="99"/>
                  </a:cubicBezTo>
                  <a:close/>
                  <a:moveTo>
                    <a:pt x="1674" y="1"/>
                  </a:moveTo>
                  <a:cubicBezTo>
                    <a:pt x="1652" y="1"/>
                    <a:pt x="1630" y="2"/>
                    <a:pt x="1607" y="3"/>
                  </a:cubicBezTo>
                  <a:cubicBezTo>
                    <a:pt x="1175" y="21"/>
                    <a:pt x="758" y="230"/>
                    <a:pt x="471" y="552"/>
                  </a:cubicBezTo>
                  <a:cubicBezTo>
                    <a:pt x="285" y="764"/>
                    <a:pt x="116" y="999"/>
                    <a:pt x="25" y="1267"/>
                  </a:cubicBezTo>
                  <a:cubicBezTo>
                    <a:pt x="106" y="1112"/>
                    <a:pt x="204" y="983"/>
                    <a:pt x="317" y="857"/>
                  </a:cubicBezTo>
                  <a:lnTo>
                    <a:pt x="317" y="857"/>
                  </a:lnTo>
                  <a:cubicBezTo>
                    <a:pt x="182" y="1035"/>
                    <a:pt x="74" y="1235"/>
                    <a:pt x="1" y="1447"/>
                  </a:cubicBezTo>
                  <a:cubicBezTo>
                    <a:pt x="314" y="836"/>
                    <a:pt x="851" y="390"/>
                    <a:pt x="1486" y="216"/>
                  </a:cubicBezTo>
                  <a:cubicBezTo>
                    <a:pt x="1707" y="158"/>
                    <a:pt x="1929" y="124"/>
                    <a:pt x="2148" y="102"/>
                  </a:cubicBezTo>
                  <a:cubicBezTo>
                    <a:pt x="2155" y="100"/>
                    <a:pt x="2161" y="100"/>
                    <a:pt x="2166" y="99"/>
                  </a:cubicBezTo>
                  <a:lnTo>
                    <a:pt x="2166" y="99"/>
                  </a:lnTo>
                  <a:cubicBezTo>
                    <a:pt x="2164" y="99"/>
                    <a:pt x="2163" y="99"/>
                    <a:pt x="2161" y="99"/>
                  </a:cubicBezTo>
                  <a:cubicBezTo>
                    <a:pt x="2158" y="99"/>
                    <a:pt x="2155" y="99"/>
                    <a:pt x="2152" y="99"/>
                  </a:cubicBezTo>
                  <a:cubicBezTo>
                    <a:pt x="2065" y="91"/>
                    <a:pt x="1977" y="87"/>
                    <a:pt x="1889" y="87"/>
                  </a:cubicBezTo>
                  <a:cubicBezTo>
                    <a:pt x="1801" y="87"/>
                    <a:pt x="1713" y="91"/>
                    <a:pt x="1625" y="100"/>
                  </a:cubicBezTo>
                  <a:cubicBezTo>
                    <a:pt x="1485" y="113"/>
                    <a:pt x="1349" y="144"/>
                    <a:pt x="1218" y="189"/>
                  </a:cubicBezTo>
                  <a:cubicBezTo>
                    <a:pt x="1289" y="158"/>
                    <a:pt x="1364" y="131"/>
                    <a:pt x="1454" y="104"/>
                  </a:cubicBezTo>
                  <a:cubicBezTo>
                    <a:pt x="1584" y="67"/>
                    <a:pt x="1712" y="38"/>
                    <a:pt x="1836" y="29"/>
                  </a:cubicBezTo>
                  <a:cubicBezTo>
                    <a:pt x="1862" y="25"/>
                    <a:pt x="1908" y="25"/>
                    <a:pt x="1921" y="22"/>
                  </a:cubicBezTo>
                  <a:cubicBezTo>
                    <a:pt x="1839" y="9"/>
                    <a:pt x="1756" y="1"/>
                    <a:pt x="16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59"/>
            <p:cNvSpPr/>
            <p:nvPr/>
          </p:nvSpPr>
          <p:spPr>
            <a:xfrm>
              <a:off x="6099044" y="3523039"/>
              <a:ext cx="111961" cy="92167"/>
            </a:xfrm>
            <a:custGeom>
              <a:rect b="b" l="l" r="r" t="t"/>
              <a:pathLst>
                <a:path extrusionOk="0" h="2654" w="3224">
                  <a:moveTo>
                    <a:pt x="2285" y="0"/>
                  </a:moveTo>
                  <a:cubicBezTo>
                    <a:pt x="2229" y="0"/>
                    <a:pt x="2172" y="2"/>
                    <a:pt x="2117" y="7"/>
                  </a:cubicBezTo>
                  <a:cubicBezTo>
                    <a:pt x="1698" y="41"/>
                    <a:pt x="1387" y="164"/>
                    <a:pt x="1040" y="378"/>
                  </a:cubicBezTo>
                  <a:cubicBezTo>
                    <a:pt x="747" y="569"/>
                    <a:pt x="478" y="806"/>
                    <a:pt x="295" y="1109"/>
                  </a:cubicBezTo>
                  <a:cubicBezTo>
                    <a:pt x="176" y="1290"/>
                    <a:pt x="87" y="1490"/>
                    <a:pt x="42" y="1704"/>
                  </a:cubicBezTo>
                  <a:cubicBezTo>
                    <a:pt x="22" y="1805"/>
                    <a:pt x="0" y="1912"/>
                    <a:pt x="20" y="2016"/>
                  </a:cubicBezTo>
                  <a:cubicBezTo>
                    <a:pt x="15" y="1936"/>
                    <a:pt x="35" y="1856"/>
                    <a:pt x="56" y="1777"/>
                  </a:cubicBezTo>
                  <a:cubicBezTo>
                    <a:pt x="113" y="1583"/>
                    <a:pt x="181" y="1424"/>
                    <a:pt x="295" y="1256"/>
                  </a:cubicBezTo>
                  <a:cubicBezTo>
                    <a:pt x="614" y="783"/>
                    <a:pt x="1060" y="444"/>
                    <a:pt x="1604" y="259"/>
                  </a:cubicBezTo>
                  <a:lnTo>
                    <a:pt x="1604" y="259"/>
                  </a:lnTo>
                  <a:cubicBezTo>
                    <a:pt x="1132" y="429"/>
                    <a:pt x="707" y="738"/>
                    <a:pt x="439" y="1108"/>
                  </a:cubicBezTo>
                  <a:cubicBezTo>
                    <a:pt x="229" y="1391"/>
                    <a:pt x="53" y="1732"/>
                    <a:pt x="71" y="2092"/>
                  </a:cubicBezTo>
                  <a:cubicBezTo>
                    <a:pt x="79" y="1920"/>
                    <a:pt x="138" y="1763"/>
                    <a:pt x="213" y="1621"/>
                  </a:cubicBezTo>
                  <a:cubicBezTo>
                    <a:pt x="278" y="1499"/>
                    <a:pt x="345" y="1400"/>
                    <a:pt x="419" y="1304"/>
                  </a:cubicBezTo>
                  <a:lnTo>
                    <a:pt x="419" y="1304"/>
                  </a:lnTo>
                  <a:cubicBezTo>
                    <a:pt x="381" y="1366"/>
                    <a:pt x="346" y="1431"/>
                    <a:pt x="314" y="1498"/>
                  </a:cubicBezTo>
                  <a:cubicBezTo>
                    <a:pt x="233" y="1683"/>
                    <a:pt x="124" y="1944"/>
                    <a:pt x="148" y="2185"/>
                  </a:cubicBezTo>
                  <a:cubicBezTo>
                    <a:pt x="146" y="2077"/>
                    <a:pt x="181" y="1972"/>
                    <a:pt x="221" y="1871"/>
                  </a:cubicBezTo>
                  <a:cubicBezTo>
                    <a:pt x="306" y="1655"/>
                    <a:pt x="407" y="1520"/>
                    <a:pt x="519" y="1379"/>
                  </a:cubicBezTo>
                  <a:lnTo>
                    <a:pt x="519" y="1379"/>
                  </a:lnTo>
                  <a:cubicBezTo>
                    <a:pt x="471" y="1449"/>
                    <a:pt x="430" y="1525"/>
                    <a:pt x="396" y="1604"/>
                  </a:cubicBezTo>
                  <a:cubicBezTo>
                    <a:pt x="315" y="1791"/>
                    <a:pt x="234" y="1985"/>
                    <a:pt x="229" y="2191"/>
                  </a:cubicBezTo>
                  <a:cubicBezTo>
                    <a:pt x="228" y="2202"/>
                    <a:pt x="229" y="2207"/>
                    <a:pt x="229" y="2207"/>
                  </a:cubicBezTo>
                  <a:cubicBezTo>
                    <a:pt x="232" y="2207"/>
                    <a:pt x="239" y="2154"/>
                    <a:pt x="244" y="2139"/>
                  </a:cubicBezTo>
                  <a:cubicBezTo>
                    <a:pt x="326" y="1900"/>
                    <a:pt x="464" y="1665"/>
                    <a:pt x="619" y="1455"/>
                  </a:cubicBezTo>
                  <a:cubicBezTo>
                    <a:pt x="761" y="1272"/>
                    <a:pt x="1011" y="1056"/>
                    <a:pt x="1228" y="922"/>
                  </a:cubicBezTo>
                  <a:cubicBezTo>
                    <a:pt x="1299" y="878"/>
                    <a:pt x="1367" y="841"/>
                    <a:pt x="1433" y="808"/>
                  </a:cubicBezTo>
                  <a:lnTo>
                    <a:pt x="1433" y="808"/>
                  </a:lnTo>
                  <a:cubicBezTo>
                    <a:pt x="1412" y="819"/>
                    <a:pt x="1390" y="830"/>
                    <a:pt x="1370" y="841"/>
                  </a:cubicBezTo>
                  <a:cubicBezTo>
                    <a:pt x="819" y="1143"/>
                    <a:pt x="388" y="1630"/>
                    <a:pt x="274" y="2260"/>
                  </a:cubicBezTo>
                  <a:cubicBezTo>
                    <a:pt x="363" y="1974"/>
                    <a:pt x="511" y="1727"/>
                    <a:pt x="697" y="1518"/>
                  </a:cubicBezTo>
                  <a:lnTo>
                    <a:pt x="697" y="1518"/>
                  </a:lnTo>
                  <a:cubicBezTo>
                    <a:pt x="641" y="1599"/>
                    <a:pt x="592" y="1689"/>
                    <a:pt x="548" y="1794"/>
                  </a:cubicBezTo>
                  <a:cubicBezTo>
                    <a:pt x="479" y="1947"/>
                    <a:pt x="424" y="2107"/>
                    <a:pt x="398" y="2272"/>
                  </a:cubicBezTo>
                  <a:lnTo>
                    <a:pt x="424" y="2203"/>
                  </a:lnTo>
                  <a:cubicBezTo>
                    <a:pt x="505" y="2014"/>
                    <a:pt x="615" y="1833"/>
                    <a:pt x="735" y="1664"/>
                  </a:cubicBezTo>
                  <a:cubicBezTo>
                    <a:pt x="823" y="1537"/>
                    <a:pt x="931" y="1437"/>
                    <a:pt x="1058" y="1343"/>
                  </a:cubicBezTo>
                  <a:lnTo>
                    <a:pt x="1058" y="1343"/>
                  </a:lnTo>
                  <a:cubicBezTo>
                    <a:pt x="984" y="1407"/>
                    <a:pt x="913" y="1475"/>
                    <a:pt x="851" y="1551"/>
                  </a:cubicBezTo>
                  <a:cubicBezTo>
                    <a:pt x="644" y="1808"/>
                    <a:pt x="485" y="2111"/>
                    <a:pt x="414" y="2433"/>
                  </a:cubicBezTo>
                  <a:cubicBezTo>
                    <a:pt x="517" y="2131"/>
                    <a:pt x="689" y="1879"/>
                    <a:pt x="906" y="1659"/>
                  </a:cubicBezTo>
                  <a:lnTo>
                    <a:pt x="906" y="1659"/>
                  </a:lnTo>
                  <a:cubicBezTo>
                    <a:pt x="813" y="1771"/>
                    <a:pt x="727" y="1890"/>
                    <a:pt x="659" y="2018"/>
                  </a:cubicBezTo>
                  <a:cubicBezTo>
                    <a:pt x="593" y="2144"/>
                    <a:pt x="555" y="2281"/>
                    <a:pt x="532" y="2420"/>
                  </a:cubicBezTo>
                  <a:cubicBezTo>
                    <a:pt x="546" y="2384"/>
                    <a:pt x="566" y="2338"/>
                    <a:pt x="577" y="2308"/>
                  </a:cubicBezTo>
                  <a:cubicBezTo>
                    <a:pt x="633" y="2173"/>
                    <a:pt x="728" y="2031"/>
                    <a:pt x="813" y="1938"/>
                  </a:cubicBezTo>
                  <a:cubicBezTo>
                    <a:pt x="1109" y="1589"/>
                    <a:pt x="1428" y="1351"/>
                    <a:pt x="1781" y="1185"/>
                  </a:cubicBezTo>
                  <a:lnTo>
                    <a:pt x="1781" y="1185"/>
                  </a:lnTo>
                  <a:cubicBezTo>
                    <a:pt x="1726" y="1215"/>
                    <a:pt x="1673" y="1247"/>
                    <a:pt x="1618" y="1279"/>
                  </a:cubicBezTo>
                  <a:cubicBezTo>
                    <a:pt x="1312" y="1464"/>
                    <a:pt x="1029" y="1696"/>
                    <a:pt x="825" y="1993"/>
                  </a:cubicBezTo>
                  <a:cubicBezTo>
                    <a:pt x="697" y="2164"/>
                    <a:pt x="599" y="2356"/>
                    <a:pt x="556" y="2566"/>
                  </a:cubicBezTo>
                  <a:cubicBezTo>
                    <a:pt x="681" y="2188"/>
                    <a:pt x="1017" y="1838"/>
                    <a:pt x="1410" y="1565"/>
                  </a:cubicBezTo>
                  <a:lnTo>
                    <a:pt x="1410" y="1565"/>
                  </a:lnTo>
                  <a:cubicBezTo>
                    <a:pt x="1196" y="1721"/>
                    <a:pt x="1008" y="1910"/>
                    <a:pt x="869" y="2124"/>
                  </a:cubicBezTo>
                  <a:cubicBezTo>
                    <a:pt x="797" y="2237"/>
                    <a:pt x="732" y="2431"/>
                    <a:pt x="712" y="2526"/>
                  </a:cubicBezTo>
                  <a:cubicBezTo>
                    <a:pt x="795" y="2363"/>
                    <a:pt x="875" y="2219"/>
                    <a:pt x="993" y="2098"/>
                  </a:cubicBezTo>
                  <a:cubicBezTo>
                    <a:pt x="1197" y="1889"/>
                    <a:pt x="1377" y="1763"/>
                    <a:pt x="1612" y="1607"/>
                  </a:cubicBezTo>
                  <a:lnTo>
                    <a:pt x="1612" y="1607"/>
                  </a:lnTo>
                  <a:cubicBezTo>
                    <a:pt x="1237" y="1871"/>
                    <a:pt x="922" y="2222"/>
                    <a:pt x="752" y="2618"/>
                  </a:cubicBezTo>
                  <a:cubicBezTo>
                    <a:pt x="892" y="2378"/>
                    <a:pt x="1092" y="2162"/>
                    <a:pt x="1320" y="1973"/>
                  </a:cubicBezTo>
                  <a:lnTo>
                    <a:pt x="1320" y="1973"/>
                  </a:lnTo>
                  <a:cubicBezTo>
                    <a:pt x="1185" y="2116"/>
                    <a:pt x="1068" y="2277"/>
                    <a:pt x="983" y="2458"/>
                  </a:cubicBezTo>
                  <a:cubicBezTo>
                    <a:pt x="958" y="2505"/>
                    <a:pt x="934" y="2560"/>
                    <a:pt x="917" y="2608"/>
                  </a:cubicBezTo>
                  <a:cubicBezTo>
                    <a:pt x="955" y="2543"/>
                    <a:pt x="1027" y="2447"/>
                    <a:pt x="1061" y="2405"/>
                  </a:cubicBezTo>
                  <a:cubicBezTo>
                    <a:pt x="1178" y="2261"/>
                    <a:pt x="1304" y="2136"/>
                    <a:pt x="1436" y="2024"/>
                  </a:cubicBezTo>
                  <a:lnTo>
                    <a:pt x="1436" y="2024"/>
                  </a:lnTo>
                  <a:cubicBezTo>
                    <a:pt x="1371" y="2087"/>
                    <a:pt x="1310" y="2154"/>
                    <a:pt x="1257" y="2226"/>
                  </a:cubicBezTo>
                  <a:cubicBezTo>
                    <a:pt x="1154" y="2356"/>
                    <a:pt x="1061" y="2497"/>
                    <a:pt x="1005" y="2653"/>
                  </a:cubicBezTo>
                  <a:cubicBezTo>
                    <a:pt x="1075" y="2514"/>
                    <a:pt x="1165" y="2407"/>
                    <a:pt x="1272" y="2296"/>
                  </a:cubicBezTo>
                  <a:cubicBezTo>
                    <a:pt x="1389" y="2173"/>
                    <a:pt x="1493" y="2080"/>
                    <a:pt x="1614" y="1998"/>
                  </a:cubicBezTo>
                  <a:cubicBezTo>
                    <a:pt x="2000" y="1719"/>
                    <a:pt x="2389" y="1551"/>
                    <a:pt x="2817" y="1402"/>
                  </a:cubicBezTo>
                  <a:cubicBezTo>
                    <a:pt x="2940" y="1360"/>
                    <a:pt x="3089" y="1313"/>
                    <a:pt x="3199" y="1277"/>
                  </a:cubicBezTo>
                  <a:lnTo>
                    <a:pt x="3199" y="1277"/>
                  </a:lnTo>
                  <a:cubicBezTo>
                    <a:pt x="3118" y="1284"/>
                    <a:pt x="3038" y="1297"/>
                    <a:pt x="2958" y="1309"/>
                  </a:cubicBezTo>
                  <a:cubicBezTo>
                    <a:pt x="2797" y="1340"/>
                    <a:pt x="2635" y="1376"/>
                    <a:pt x="2476" y="1426"/>
                  </a:cubicBezTo>
                  <a:cubicBezTo>
                    <a:pt x="2716" y="1327"/>
                    <a:pt x="2966" y="1237"/>
                    <a:pt x="3224" y="1148"/>
                  </a:cubicBezTo>
                  <a:lnTo>
                    <a:pt x="3224" y="1148"/>
                  </a:lnTo>
                  <a:cubicBezTo>
                    <a:pt x="3002" y="1190"/>
                    <a:pt x="2780" y="1225"/>
                    <a:pt x="2560" y="1279"/>
                  </a:cubicBezTo>
                  <a:cubicBezTo>
                    <a:pt x="2765" y="1205"/>
                    <a:pt x="2973" y="1144"/>
                    <a:pt x="3188" y="1101"/>
                  </a:cubicBezTo>
                  <a:cubicBezTo>
                    <a:pt x="3194" y="1099"/>
                    <a:pt x="3202" y="1099"/>
                    <a:pt x="3205" y="1097"/>
                  </a:cubicBezTo>
                  <a:lnTo>
                    <a:pt x="3182" y="1097"/>
                  </a:lnTo>
                  <a:cubicBezTo>
                    <a:pt x="3019" y="1098"/>
                    <a:pt x="2857" y="1114"/>
                    <a:pt x="2695" y="1143"/>
                  </a:cubicBezTo>
                  <a:cubicBezTo>
                    <a:pt x="2630" y="1154"/>
                    <a:pt x="2564" y="1169"/>
                    <a:pt x="2499" y="1187"/>
                  </a:cubicBezTo>
                  <a:cubicBezTo>
                    <a:pt x="2714" y="1117"/>
                    <a:pt x="2940" y="1060"/>
                    <a:pt x="3197" y="1004"/>
                  </a:cubicBezTo>
                  <a:lnTo>
                    <a:pt x="3197" y="1004"/>
                  </a:lnTo>
                  <a:cubicBezTo>
                    <a:pt x="2834" y="1022"/>
                    <a:pt x="2469" y="1056"/>
                    <a:pt x="2128" y="1182"/>
                  </a:cubicBezTo>
                  <a:cubicBezTo>
                    <a:pt x="2252" y="1132"/>
                    <a:pt x="2374" y="1092"/>
                    <a:pt x="2487" y="1063"/>
                  </a:cubicBezTo>
                  <a:cubicBezTo>
                    <a:pt x="2687" y="1014"/>
                    <a:pt x="2896" y="973"/>
                    <a:pt x="3097" y="947"/>
                  </a:cubicBezTo>
                  <a:cubicBezTo>
                    <a:pt x="3125" y="943"/>
                    <a:pt x="3151" y="940"/>
                    <a:pt x="3178" y="937"/>
                  </a:cubicBezTo>
                  <a:cubicBezTo>
                    <a:pt x="3176" y="937"/>
                    <a:pt x="3173" y="937"/>
                    <a:pt x="3171" y="935"/>
                  </a:cubicBezTo>
                  <a:cubicBezTo>
                    <a:pt x="3086" y="928"/>
                    <a:pt x="3001" y="925"/>
                    <a:pt x="2916" y="925"/>
                  </a:cubicBezTo>
                  <a:cubicBezTo>
                    <a:pt x="2828" y="925"/>
                    <a:pt x="2740" y="928"/>
                    <a:pt x="2652" y="935"/>
                  </a:cubicBezTo>
                  <a:cubicBezTo>
                    <a:pt x="2603" y="939"/>
                    <a:pt x="2555" y="944"/>
                    <a:pt x="2507" y="950"/>
                  </a:cubicBezTo>
                  <a:cubicBezTo>
                    <a:pt x="2725" y="903"/>
                    <a:pt x="2956" y="870"/>
                    <a:pt x="3203" y="845"/>
                  </a:cubicBezTo>
                  <a:cubicBezTo>
                    <a:pt x="3081" y="838"/>
                    <a:pt x="2958" y="834"/>
                    <a:pt x="2835" y="834"/>
                  </a:cubicBezTo>
                  <a:cubicBezTo>
                    <a:pt x="2594" y="834"/>
                    <a:pt x="2353" y="851"/>
                    <a:pt x="2119" y="907"/>
                  </a:cubicBezTo>
                  <a:cubicBezTo>
                    <a:pt x="2040" y="928"/>
                    <a:pt x="1963" y="955"/>
                    <a:pt x="1886" y="985"/>
                  </a:cubicBezTo>
                  <a:cubicBezTo>
                    <a:pt x="1977" y="947"/>
                    <a:pt x="2071" y="912"/>
                    <a:pt x="2168" y="885"/>
                  </a:cubicBezTo>
                  <a:cubicBezTo>
                    <a:pt x="2454" y="800"/>
                    <a:pt x="2710" y="771"/>
                    <a:pt x="2997" y="771"/>
                  </a:cubicBezTo>
                  <a:cubicBezTo>
                    <a:pt x="3049" y="771"/>
                    <a:pt x="3102" y="772"/>
                    <a:pt x="3156" y="774"/>
                  </a:cubicBezTo>
                  <a:cubicBezTo>
                    <a:pt x="3167" y="774"/>
                    <a:pt x="3177" y="775"/>
                    <a:pt x="3187" y="775"/>
                  </a:cubicBezTo>
                  <a:cubicBezTo>
                    <a:pt x="3171" y="772"/>
                    <a:pt x="3157" y="769"/>
                    <a:pt x="3141" y="765"/>
                  </a:cubicBezTo>
                  <a:cubicBezTo>
                    <a:pt x="2987" y="729"/>
                    <a:pt x="2828" y="706"/>
                    <a:pt x="2670" y="701"/>
                  </a:cubicBezTo>
                  <a:cubicBezTo>
                    <a:pt x="2845" y="674"/>
                    <a:pt x="3022" y="660"/>
                    <a:pt x="3205" y="660"/>
                  </a:cubicBezTo>
                  <a:cubicBezTo>
                    <a:pt x="3042" y="634"/>
                    <a:pt x="2876" y="622"/>
                    <a:pt x="2711" y="622"/>
                  </a:cubicBezTo>
                  <a:cubicBezTo>
                    <a:pt x="2610" y="622"/>
                    <a:pt x="2509" y="627"/>
                    <a:pt x="2409" y="635"/>
                  </a:cubicBezTo>
                  <a:cubicBezTo>
                    <a:pt x="2299" y="646"/>
                    <a:pt x="2190" y="667"/>
                    <a:pt x="2083" y="695"/>
                  </a:cubicBezTo>
                  <a:cubicBezTo>
                    <a:pt x="2100" y="689"/>
                    <a:pt x="2115" y="684"/>
                    <a:pt x="2132" y="680"/>
                  </a:cubicBezTo>
                  <a:cubicBezTo>
                    <a:pt x="2466" y="595"/>
                    <a:pt x="2747" y="567"/>
                    <a:pt x="3096" y="563"/>
                  </a:cubicBezTo>
                  <a:cubicBezTo>
                    <a:pt x="3100" y="563"/>
                    <a:pt x="3105" y="562"/>
                    <a:pt x="3109" y="562"/>
                  </a:cubicBezTo>
                  <a:cubicBezTo>
                    <a:pt x="3122" y="562"/>
                    <a:pt x="3135" y="563"/>
                    <a:pt x="3146" y="563"/>
                  </a:cubicBezTo>
                  <a:cubicBezTo>
                    <a:pt x="3150" y="563"/>
                    <a:pt x="3153" y="563"/>
                    <a:pt x="3157" y="563"/>
                  </a:cubicBezTo>
                  <a:cubicBezTo>
                    <a:pt x="3143" y="561"/>
                    <a:pt x="3131" y="558"/>
                    <a:pt x="3118" y="554"/>
                  </a:cubicBezTo>
                  <a:cubicBezTo>
                    <a:pt x="2937" y="519"/>
                    <a:pt x="2753" y="497"/>
                    <a:pt x="2569" y="497"/>
                  </a:cubicBezTo>
                  <a:cubicBezTo>
                    <a:pt x="2507" y="497"/>
                    <a:pt x="2445" y="500"/>
                    <a:pt x="2383" y="505"/>
                  </a:cubicBezTo>
                  <a:cubicBezTo>
                    <a:pt x="2359" y="507"/>
                    <a:pt x="2335" y="510"/>
                    <a:pt x="2311" y="512"/>
                  </a:cubicBezTo>
                  <a:cubicBezTo>
                    <a:pt x="2550" y="467"/>
                    <a:pt x="2785" y="449"/>
                    <a:pt x="3036" y="449"/>
                  </a:cubicBezTo>
                  <a:cubicBezTo>
                    <a:pt x="3075" y="449"/>
                    <a:pt x="3115" y="450"/>
                    <a:pt x="3156" y="451"/>
                  </a:cubicBezTo>
                  <a:cubicBezTo>
                    <a:pt x="2988" y="424"/>
                    <a:pt x="2819" y="411"/>
                    <a:pt x="2649" y="411"/>
                  </a:cubicBezTo>
                  <a:cubicBezTo>
                    <a:pt x="2494" y="411"/>
                    <a:pt x="2339" y="422"/>
                    <a:pt x="2184" y="442"/>
                  </a:cubicBezTo>
                  <a:cubicBezTo>
                    <a:pt x="1825" y="476"/>
                    <a:pt x="1423" y="617"/>
                    <a:pt x="1098" y="831"/>
                  </a:cubicBezTo>
                  <a:cubicBezTo>
                    <a:pt x="981" y="908"/>
                    <a:pt x="867" y="994"/>
                    <a:pt x="764" y="1091"/>
                  </a:cubicBezTo>
                  <a:cubicBezTo>
                    <a:pt x="1120" y="723"/>
                    <a:pt x="1535" y="504"/>
                    <a:pt x="2066" y="411"/>
                  </a:cubicBezTo>
                  <a:cubicBezTo>
                    <a:pt x="2262" y="375"/>
                    <a:pt x="2480" y="346"/>
                    <a:pt x="2703" y="346"/>
                  </a:cubicBezTo>
                  <a:cubicBezTo>
                    <a:pt x="2842" y="346"/>
                    <a:pt x="2982" y="357"/>
                    <a:pt x="3120" y="384"/>
                  </a:cubicBezTo>
                  <a:cubicBezTo>
                    <a:pt x="3124" y="384"/>
                    <a:pt x="3137" y="388"/>
                    <a:pt x="3140" y="388"/>
                  </a:cubicBezTo>
                  <a:cubicBezTo>
                    <a:pt x="3140" y="388"/>
                    <a:pt x="3140" y="388"/>
                    <a:pt x="3138" y="387"/>
                  </a:cubicBezTo>
                  <a:cubicBezTo>
                    <a:pt x="3084" y="362"/>
                    <a:pt x="3025" y="341"/>
                    <a:pt x="2966" y="325"/>
                  </a:cubicBezTo>
                  <a:cubicBezTo>
                    <a:pt x="2772" y="267"/>
                    <a:pt x="2569" y="248"/>
                    <a:pt x="2368" y="248"/>
                  </a:cubicBezTo>
                  <a:cubicBezTo>
                    <a:pt x="2327" y="248"/>
                    <a:pt x="2287" y="248"/>
                    <a:pt x="2246" y="250"/>
                  </a:cubicBezTo>
                  <a:cubicBezTo>
                    <a:pt x="2237" y="250"/>
                    <a:pt x="2227" y="252"/>
                    <a:pt x="2218" y="253"/>
                  </a:cubicBezTo>
                  <a:cubicBezTo>
                    <a:pt x="2374" y="224"/>
                    <a:pt x="2528" y="202"/>
                    <a:pt x="2685" y="202"/>
                  </a:cubicBezTo>
                  <a:cubicBezTo>
                    <a:pt x="2799" y="202"/>
                    <a:pt x="2914" y="213"/>
                    <a:pt x="3032" y="243"/>
                  </a:cubicBezTo>
                  <a:cubicBezTo>
                    <a:pt x="3045" y="245"/>
                    <a:pt x="3061" y="253"/>
                    <a:pt x="3070" y="254"/>
                  </a:cubicBezTo>
                  <a:cubicBezTo>
                    <a:pt x="3063" y="249"/>
                    <a:pt x="3055" y="245"/>
                    <a:pt x="3047" y="241"/>
                  </a:cubicBezTo>
                  <a:cubicBezTo>
                    <a:pt x="2856" y="143"/>
                    <a:pt x="2639" y="117"/>
                    <a:pt x="2426" y="117"/>
                  </a:cubicBezTo>
                  <a:cubicBezTo>
                    <a:pt x="2388" y="117"/>
                    <a:pt x="2350" y="118"/>
                    <a:pt x="2312" y="119"/>
                  </a:cubicBezTo>
                  <a:cubicBezTo>
                    <a:pt x="2213" y="123"/>
                    <a:pt x="2113" y="133"/>
                    <a:pt x="2016" y="151"/>
                  </a:cubicBezTo>
                  <a:cubicBezTo>
                    <a:pt x="2214" y="110"/>
                    <a:pt x="2404" y="87"/>
                    <a:pt x="2606" y="87"/>
                  </a:cubicBezTo>
                  <a:cubicBezTo>
                    <a:pt x="2706" y="87"/>
                    <a:pt x="2810" y="93"/>
                    <a:pt x="2919" y="105"/>
                  </a:cubicBezTo>
                  <a:cubicBezTo>
                    <a:pt x="2931" y="105"/>
                    <a:pt x="2946" y="111"/>
                    <a:pt x="2953" y="111"/>
                  </a:cubicBezTo>
                  <a:cubicBezTo>
                    <a:pt x="2944" y="108"/>
                    <a:pt x="2934" y="103"/>
                    <a:pt x="2925" y="99"/>
                  </a:cubicBezTo>
                  <a:cubicBezTo>
                    <a:pt x="2720" y="32"/>
                    <a:pt x="2502" y="0"/>
                    <a:pt x="22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59"/>
            <p:cNvSpPr/>
            <p:nvPr/>
          </p:nvSpPr>
          <p:spPr>
            <a:xfrm>
              <a:off x="6139085" y="3571102"/>
              <a:ext cx="69663" cy="47924"/>
            </a:xfrm>
            <a:custGeom>
              <a:rect b="b" l="l" r="r" t="t"/>
              <a:pathLst>
                <a:path extrusionOk="0" h="1380" w="2006">
                  <a:moveTo>
                    <a:pt x="1988" y="1"/>
                  </a:moveTo>
                  <a:lnTo>
                    <a:pt x="1988" y="1"/>
                  </a:lnTo>
                  <a:cubicBezTo>
                    <a:pt x="1267" y="161"/>
                    <a:pt x="454" y="415"/>
                    <a:pt x="63" y="1096"/>
                  </a:cubicBezTo>
                  <a:cubicBezTo>
                    <a:pt x="42" y="1135"/>
                    <a:pt x="18" y="1180"/>
                    <a:pt x="1" y="1220"/>
                  </a:cubicBezTo>
                  <a:cubicBezTo>
                    <a:pt x="36" y="1174"/>
                    <a:pt x="73" y="1128"/>
                    <a:pt x="111" y="1084"/>
                  </a:cubicBezTo>
                  <a:cubicBezTo>
                    <a:pt x="260" y="912"/>
                    <a:pt x="430" y="788"/>
                    <a:pt x="620" y="672"/>
                  </a:cubicBezTo>
                  <a:lnTo>
                    <a:pt x="620" y="672"/>
                  </a:lnTo>
                  <a:cubicBezTo>
                    <a:pt x="389" y="845"/>
                    <a:pt x="192" y="1050"/>
                    <a:pt x="59" y="1285"/>
                  </a:cubicBezTo>
                  <a:cubicBezTo>
                    <a:pt x="171" y="1138"/>
                    <a:pt x="293" y="1016"/>
                    <a:pt x="427" y="912"/>
                  </a:cubicBezTo>
                  <a:lnTo>
                    <a:pt x="427" y="912"/>
                  </a:lnTo>
                  <a:cubicBezTo>
                    <a:pt x="348" y="989"/>
                    <a:pt x="278" y="1074"/>
                    <a:pt x="221" y="1169"/>
                  </a:cubicBezTo>
                  <a:cubicBezTo>
                    <a:pt x="202" y="1200"/>
                    <a:pt x="183" y="1233"/>
                    <a:pt x="166" y="1264"/>
                  </a:cubicBezTo>
                  <a:cubicBezTo>
                    <a:pt x="203" y="1222"/>
                    <a:pt x="244" y="1180"/>
                    <a:pt x="284" y="1139"/>
                  </a:cubicBezTo>
                  <a:cubicBezTo>
                    <a:pt x="406" y="1022"/>
                    <a:pt x="552" y="921"/>
                    <a:pt x="708" y="826"/>
                  </a:cubicBezTo>
                  <a:lnTo>
                    <a:pt x="708" y="826"/>
                  </a:lnTo>
                  <a:cubicBezTo>
                    <a:pt x="505" y="980"/>
                    <a:pt x="324" y="1165"/>
                    <a:pt x="183" y="1380"/>
                  </a:cubicBezTo>
                  <a:cubicBezTo>
                    <a:pt x="296" y="1248"/>
                    <a:pt x="424" y="1134"/>
                    <a:pt x="559" y="1031"/>
                  </a:cubicBezTo>
                  <a:lnTo>
                    <a:pt x="559" y="1031"/>
                  </a:lnTo>
                  <a:cubicBezTo>
                    <a:pt x="482" y="1110"/>
                    <a:pt x="412" y="1197"/>
                    <a:pt x="352" y="1297"/>
                  </a:cubicBezTo>
                  <a:cubicBezTo>
                    <a:pt x="336" y="1321"/>
                    <a:pt x="320" y="1346"/>
                    <a:pt x="304" y="1369"/>
                  </a:cubicBezTo>
                  <a:cubicBezTo>
                    <a:pt x="341" y="1333"/>
                    <a:pt x="379" y="1298"/>
                    <a:pt x="418" y="1262"/>
                  </a:cubicBezTo>
                  <a:cubicBezTo>
                    <a:pt x="556" y="1132"/>
                    <a:pt x="697" y="1033"/>
                    <a:pt x="857" y="937"/>
                  </a:cubicBezTo>
                  <a:lnTo>
                    <a:pt x="857" y="937"/>
                  </a:lnTo>
                  <a:cubicBezTo>
                    <a:pt x="711" y="1047"/>
                    <a:pt x="574" y="1180"/>
                    <a:pt x="476" y="1310"/>
                  </a:cubicBezTo>
                  <a:cubicBezTo>
                    <a:pt x="679" y="1160"/>
                    <a:pt x="896" y="1031"/>
                    <a:pt x="1114" y="906"/>
                  </a:cubicBezTo>
                  <a:lnTo>
                    <a:pt x="1114" y="906"/>
                  </a:lnTo>
                  <a:cubicBezTo>
                    <a:pt x="927" y="1019"/>
                    <a:pt x="753" y="1154"/>
                    <a:pt x="590" y="1299"/>
                  </a:cubicBezTo>
                  <a:cubicBezTo>
                    <a:pt x="685" y="1253"/>
                    <a:pt x="782" y="1206"/>
                    <a:pt x="876" y="1155"/>
                  </a:cubicBezTo>
                  <a:lnTo>
                    <a:pt x="876" y="1155"/>
                  </a:lnTo>
                  <a:cubicBezTo>
                    <a:pt x="798" y="1208"/>
                    <a:pt x="726" y="1261"/>
                    <a:pt x="665" y="1314"/>
                  </a:cubicBezTo>
                  <a:cubicBezTo>
                    <a:pt x="824" y="1248"/>
                    <a:pt x="966" y="1194"/>
                    <a:pt x="1138" y="1099"/>
                  </a:cubicBezTo>
                  <a:lnTo>
                    <a:pt x="1138" y="1099"/>
                  </a:lnTo>
                  <a:cubicBezTo>
                    <a:pt x="1026" y="1172"/>
                    <a:pt x="916" y="1246"/>
                    <a:pt x="805" y="1315"/>
                  </a:cubicBezTo>
                  <a:cubicBezTo>
                    <a:pt x="1123" y="1230"/>
                    <a:pt x="1417" y="1046"/>
                    <a:pt x="1618" y="784"/>
                  </a:cubicBezTo>
                  <a:lnTo>
                    <a:pt x="1618" y="784"/>
                  </a:lnTo>
                  <a:cubicBezTo>
                    <a:pt x="1527" y="856"/>
                    <a:pt x="1426" y="918"/>
                    <a:pt x="1324" y="981"/>
                  </a:cubicBezTo>
                  <a:cubicBezTo>
                    <a:pt x="1458" y="887"/>
                    <a:pt x="1586" y="783"/>
                    <a:pt x="1709" y="675"/>
                  </a:cubicBezTo>
                  <a:lnTo>
                    <a:pt x="1709" y="675"/>
                  </a:lnTo>
                  <a:cubicBezTo>
                    <a:pt x="1623" y="724"/>
                    <a:pt x="1530" y="775"/>
                    <a:pt x="1434" y="827"/>
                  </a:cubicBezTo>
                  <a:cubicBezTo>
                    <a:pt x="1549" y="751"/>
                    <a:pt x="1659" y="672"/>
                    <a:pt x="1763" y="590"/>
                  </a:cubicBezTo>
                  <a:lnTo>
                    <a:pt x="1763" y="590"/>
                  </a:lnTo>
                  <a:cubicBezTo>
                    <a:pt x="1571" y="672"/>
                    <a:pt x="1380" y="758"/>
                    <a:pt x="1195" y="857"/>
                  </a:cubicBezTo>
                  <a:cubicBezTo>
                    <a:pt x="1401" y="741"/>
                    <a:pt x="1608" y="624"/>
                    <a:pt x="1807" y="494"/>
                  </a:cubicBezTo>
                  <a:lnTo>
                    <a:pt x="1807" y="494"/>
                  </a:lnTo>
                  <a:cubicBezTo>
                    <a:pt x="1645" y="546"/>
                    <a:pt x="1485" y="603"/>
                    <a:pt x="1329" y="670"/>
                  </a:cubicBezTo>
                  <a:cubicBezTo>
                    <a:pt x="1503" y="574"/>
                    <a:pt x="1676" y="481"/>
                    <a:pt x="1848" y="382"/>
                  </a:cubicBezTo>
                  <a:lnTo>
                    <a:pt x="1848" y="382"/>
                  </a:lnTo>
                  <a:cubicBezTo>
                    <a:pt x="1700" y="427"/>
                    <a:pt x="1549" y="474"/>
                    <a:pt x="1401" y="530"/>
                  </a:cubicBezTo>
                  <a:cubicBezTo>
                    <a:pt x="1489" y="485"/>
                    <a:pt x="1577" y="440"/>
                    <a:pt x="1665" y="396"/>
                  </a:cubicBezTo>
                  <a:cubicBezTo>
                    <a:pt x="1733" y="360"/>
                    <a:pt x="1817" y="316"/>
                    <a:pt x="1876" y="283"/>
                  </a:cubicBezTo>
                  <a:lnTo>
                    <a:pt x="1876" y="283"/>
                  </a:lnTo>
                  <a:cubicBezTo>
                    <a:pt x="1814" y="300"/>
                    <a:pt x="1753" y="320"/>
                    <a:pt x="1692" y="340"/>
                  </a:cubicBezTo>
                  <a:cubicBezTo>
                    <a:pt x="1617" y="366"/>
                    <a:pt x="1544" y="392"/>
                    <a:pt x="1469" y="419"/>
                  </a:cubicBezTo>
                  <a:cubicBezTo>
                    <a:pt x="1625" y="339"/>
                    <a:pt x="1782" y="262"/>
                    <a:pt x="1942" y="190"/>
                  </a:cubicBezTo>
                  <a:lnTo>
                    <a:pt x="1942" y="190"/>
                  </a:lnTo>
                  <a:cubicBezTo>
                    <a:pt x="1765" y="242"/>
                    <a:pt x="1582" y="290"/>
                    <a:pt x="1404" y="350"/>
                  </a:cubicBezTo>
                  <a:cubicBezTo>
                    <a:pt x="1507" y="300"/>
                    <a:pt x="1610" y="254"/>
                    <a:pt x="1708" y="213"/>
                  </a:cubicBezTo>
                  <a:cubicBezTo>
                    <a:pt x="1807" y="171"/>
                    <a:pt x="1910" y="124"/>
                    <a:pt x="2006" y="84"/>
                  </a:cubicBezTo>
                  <a:lnTo>
                    <a:pt x="2006" y="84"/>
                  </a:lnTo>
                  <a:cubicBezTo>
                    <a:pt x="1953" y="94"/>
                    <a:pt x="1901" y="105"/>
                    <a:pt x="1848" y="116"/>
                  </a:cubicBezTo>
                  <a:cubicBezTo>
                    <a:pt x="1702" y="148"/>
                    <a:pt x="1552" y="193"/>
                    <a:pt x="1402" y="250"/>
                  </a:cubicBezTo>
                  <a:cubicBezTo>
                    <a:pt x="1596" y="158"/>
                    <a:pt x="1793" y="74"/>
                    <a:pt x="19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59"/>
            <p:cNvSpPr/>
            <p:nvPr/>
          </p:nvSpPr>
          <p:spPr>
            <a:xfrm>
              <a:off x="6177111" y="3605483"/>
              <a:ext cx="12919" cy="8439"/>
            </a:xfrm>
            <a:custGeom>
              <a:rect b="b" l="l" r="r" t="t"/>
              <a:pathLst>
                <a:path extrusionOk="0" h="243" w="372">
                  <a:moveTo>
                    <a:pt x="371" y="0"/>
                  </a:moveTo>
                  <a:cubicBezTo>
                    <a:pt x="251" y="86"/>
                    <a:pt x="122" y="164"/>
                    <a:pt x="0" y="242"/>
                  </a:cubicBezTo>
                  <a:cubicBezTo>
                    <a:pt x="141" y="196"/>
                    <a:pt x="271" y="113"/>
                    <a:pt x="3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59"/>
            <p:cNvSpPr/>
            <p:nvPr/>
          </p:nvSpPr>
          <p:spPr>
            <a:xfrm>
              <a:off x="5858904" y="3470011"/>
              <a:ext cx="68448" cy="63968"/>
            </a:xfrm>
            <a:custGeom>
              <a:rect b="b" l="l" r="r" t="t"/>
              <a:pathLst>
                <a:path extrusionOk="0" h="1842" w="1971">
                  <a:moveTo>
                    <a:pt x="1516" y="0"/>
                  </a:moveTo>
                  <a:cubicBezTo>
                    <a:pt x="891" y="41"/>
                    <a:pt x="350" y="479"/>
                    <a:pt x="108" y="1048"/>
                  </a:cubicBezTo>
                  <a:cubicBezTo>
                    <a:pt x="89" y="1087"/>
                    <a:pt x="69" y="1135"/>
                    <a:pt x="53" y="1171"/>
                  </a:cubicBezTo>
                  <a:cubicBezTo>
                    <a:pt x="79" y="1133"/>
                    <a:pt x="114" y="1086"/>
                    <a:pt x="146" y="1040"/>
                  </a:cubicBezTo>
                  <a:lnTo>
                    <a:pt x="146" y="1040"/>
                  </a:lnTo>
                  <a:cubicBezTo>
                    <a:pt x="86" y="1151"/>
                    <a:pt x="37" y="1266"/>
                    <a:pt x="1" y="1382"/>
                  </a:cubicBezTo>
                  <a:cubicBezTo>
                    <a:pt x="69" y="1236"/>
                    <a:pt x="156" y="1097"/>
                    <a:pt x="258" y="966"/>
                  </a:cubicBezTo>
                  <a:lnTo>
                    <a:pt x="258" y="966"/>
                  </a:lnTo>
                  <a:cubicBezTo>
                    <a:pt x="206" y="1046"/>
                    <a:pt x="159" y="1130"/>
                    <a:pt x="123" y="1218"/>
                  </a:cubicBezTo>
                  <a:cubicBezTo>
                    <a:pt x="107" y="1260"/>
                    <a:pt x="83" y="1320"/>
                    <a:pt x="74" y="1353"/>
                  </a:cubicBezTo>
                  <a:cubicBezTo>
                    <a:pt x="115" y="1285"/>
                    <a:pt x="189" y="1173"/>
                    <a:pt x="223" y="1131"/>
                  </a:cubicBezTo>
                  <a:cubicBezTo>
                    <a:pt x="287" y="1053"/>
                    <a:pt x="356" y="977"/>
                    <a:pt x="428" y="904"/>
                  </a:cubicBezTo>
                  <a:lnTo>
                    <a:pt x="428" y="904"/>
                  </a:lnTo>
                  <a:cubicBezTo>
                    <a:pt x="251" y="1126"/>
                    <a:pt x="102" y="1373"/>
                    <a:pt x="9" y="1641"/>
                  </a:cubicBezTo>
                  <a:cubicBezTo>
                    <a:pt x="72" y="1507"/>
                    <a:pt x="177" y="1365"/>
                    <a:pt x="252" y="1269"/>
                  </a:cubicBezTo>
                  <a:cubicBezTo>
                    <a:pt x="364" y="1122"/>
                    <a:pt x="490" y="987"/>
                    <a:pt x="627" y="864"/>
                  </a:cubicBezTo>
                  <a:lnTo>
                    <a:pt x="627" y="864"/>
                  </a:lnTo>
                  <a:cubicBezTo>
                    <a:pt x="422" y="1078"/>
                    <a:pt x="268" y="1342"/>
                    <a:pt x="151" y="1612"/>
                  </a:cubicBezTo>
                  <a:cubicBezTo>
                    <a:pt x="120" y="1687"/>
                    <a:pt x="88" y="1764"/>
                    <a:pt x="63" y="1842"/>
                  </a:cubicBezTo>
                  <a:cubicBezTo>
                    <a:pt x="129" y="1730"/>
                    <a:pt x="197" y="1621"/>
                    <a:pt x="270" y="1516"/>
                  </a:cubicBezTo>
                  <a:cubicBezTo>
                    <a:pt x="691" y="904"/>
                    <a:pt x="1229" y="442"/>
                    <a:pt x="1971" y="237"/>
                  </a:cubicBezTo>
                  <a:lnTo>
                    <a:pt x="1971" y="237"/>
                  </a:lnTo>
                  <a:cubicBezTo>
                    <a:pt x="1718" y="269"/>
                    <a:pt x="1471" y="347"/>
                    <a:pt x="1239" y="453"/>
                  </a:cubicBezTo>
                  <a:cubicBezTo>
                    <a:pt x="1144" y="498"/>
                    <a:pt x="1051" y="544"/>
                    <a:pt x="964" y="597"/>
                  </a:cubicBezTo>
                  <a:cubicBezTo>
                    <a:pt x="1156" y="461"/>
                    <a:pt x="1400" y="317"/>
                    <a:pt x="1607" y="247"/>
                  </a:cubicBezTo>
                  <a:cubicBezTo>
                    <a:pt x="1700" y="214"/>
                    <a:pt x="1807" y="178"/>
                    <a:pt x="1899" y="173"/>
                  </a:cubicBezTo>
                  <a:cubicBezTo>
                    <a:pt x="1873" y="169"/>
                    <a:pt x="1847" y="168"/>
                    <a:pt x="1821" y="168"/>
                  </a:cubicBezTo>
                  <a:cubicBezTo>
                    <a:pt x="1792" y="168"/>
                    <a:pt x="1762" y="170"/>
                    <a:pt x="1733" y="173"/>
                  </a:cubicBezTo>
                  <a:cubicBezTo>
                    <a:pt x="1558" y="193"/>
                    <a:pt x="1388" y="239"/>
                    <a:pt x="1225" y="307"/>
                  </a:cubicBezTo>
                  <a:cubicBezTo>
                    <a:pt x="1399" y="217"/>
                    <a:pt x="1586" y="144"/>
                    <a:pt x="1773" y="103"/>
                  </a:cubicBezTo>
                  <a:lnTo>
                    <a:pt x="1773" y="103"/>
                  </a:lnTo>
                  <a:cubicBezTo>
                    <a:pt x="1420" y="129"/>
                    <a:pt x="1049" y="267"/>
                    <a:pt x="740" y="483"/>
                  </a:cubicBezTo>
                  <a:cubicBezTo>
                    <a:pt x="932" y="333"/>
                    <a:pt x="1138" y="210"/>
                    <a:pt x="1342" y="127"/>
                  </a:cubicBezTo>
                  <a:cubicBezTo>
                    <a:pt x="1426" y="95"/>
                    <a:pt x="1535" y="62"/>
                    <a:pt x="1612" y="41"/>
                  </a:cubicBezTo>
                  <a:lnTo>
                    <a:pt x="1612" y="41"/>
                  </a:lnTo>
                  <a:cubicBezTo>
                    <a:pt x="1551" y="46"/>
                    <a:pt x="1492" y="54"/>
                    <a:pt x="1432" y="64"/>
                  </a:cubicBezTo>
                  <a:cubicBezTo>
                    <a:pt x="1317" y="85"/>
                    <a:pt x="1204" y="118"/>
                    <a:pt x="1096" y="163"/>
                  </a:cubicBezTo>
                  <a:cubicBezTo>
                    <a:pt x="1226" y="92"/>
                    <a:pt x="1370" y="33"/>
                    <a:pt x="15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59"/>
            <p:cNvSpPr/>
            <p:nvPr/>
          </p:nvSpPr>
          <p:spPr>
            <a:xfrm>
              <a:off x="5859391" y="3467614"/>
              <a:ext cx="45771" cy="39902"/>
            </a:xfrm>
            <a:custGeom>
              <a:rect b="b" l="l" r="r" t="t"/>
              <a:pathLst>
                <a:path extrusionOk="0" h="1149" w="1318">
                  <a:moveTo>
                    <a:pt x="1202" y="0"/>
                  </a:moveTo>
                  <a:lnTo>
                    <a:pt x="1202" y="0"/>
                  </a:lnTo>
                  <a:cubicBezTo>
                    <a:pt x="732" y="56"/>
                    <a:pt x="301" y="359"/>
                    <a:pt x="108" y="792"/>
                  </a:cubicBezTo>
                  <a:cubicBezTo>
                    <a:pt x="102" y="807"/>
                    <a:pt x="93" y="828"/>
                    <a:pt x="90" y="838"/>
                  </a:cubicBezTo>
                  <a:cubicBezTo>
                    <a:pt x="108" y="807"/>
                    <a:pt x="143" y="763"/>
                    <a:pt x="159" y="743"/>
                  </a:cubicBezTo>
                  <a:cubicBezTo>
                    <a:pt x="222" y="662"/>
                    <a:pt x="293" y="588"/>
                    <a:pt x="368" y="518"/>
                  </a:cubicBezTo>
                  <a:lnTo>
                    <a:pt x="368" y="518"/>
                  </a:lnTo>
                  <a:cubicBezTo>
                    <a:pt x="208" y="703"/>
                    <a:pt x="77" y="917"/>
                    <a:pt x="0" y="1149"/>
                  </a:cubicBezTo>
                  <a:cubicBezTo>
                    <a:pt x="102" y="953"/>
                    <a:pt x="223" y="809"/>
                    <a:pt x="367" y="650"/>
                  </a:cubicBezTo>
                  <a:cubicBezTo>
                    <a:pt x="583" y="415"/>
                    <a:pt x="830" y="228"/>
                    <a:pt x="1108" y="107"/>
                  </a:cubicBezTo>
                  <a:cubicBezTo>
                    <a:pt x="1176" y="82"/>
                    <a:pt x="1248" y="58"/>
                    <a:pt x="1317" y="37"/>
                  </a:cubicBezTo>
                  <a:cubicBezTo>
                    <a:pt x="1278" y="37"/>
                    <a:pt x="1240" y="41"/>
                    <a:pt x="1202" y="46"/>
                  </a:cubicBezTo>
                  <a:cubicBezTo>
                    <a:pt x="1109" y="55"/>
                    <a:pt x="1019" y="77"/>
                    <a:pt x="931" y="111"/>
                  </a:cubicBezTo>
                  <a:cubicBezTo>
                    <a:pt x="1019" y="66"/>
                    <a:pt x="1109" y="27"/>
                    <a:pt x="12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59"/>
            <p:cNvSpPr/>
            <p:nvPr/>
          </p:nvSpPr>
          <p:spPr>
            <a:xfrm>
              <a:off x="5862099" y="3480950"/>
              <a:ext cx="69524" cy="62371"/>
            </a:xfrm>
            <a:custGeom>
              <a:rect b="b" l="l" r="r" t="t"/>
              <a:pathLst>
                <a:path extrusionOk="0" h="1796" w="2002">
                  <a:moveTo>
                    <a:pt x="1917" y="0"/>
                  </a:moveTo>
                  <a:cubicBezTo>
                    <a:pt x="1855" y="0"/>
                    <a:pt x="1796" y="8"/>
                    <a:pt x="1735" y="19"/>
                  </a:cubicBezTo>
                  <a:cubicBezTo>
                    <a:pt x="1178" y="132"/>
                    <a:pt x="709" y="524"/>
                    <a:pt x="387" y="980"/>
                  </a:cubicBezTo>
                  <a:cubicBezTo>
                    <a:pt x="231" y="1202"/>
                    <a:pt x="87" y="1437"/>
                    <a:pt x="1" y="1695"/>
                  </a:cubicBezTo>
                  <a:cubicBezTo>
                    <a:pt x="98" y="1474"/>
                    <a:pt x="257" y="1265"/>
                    <a:pt x="392" y="1097"/>
                  </a:cubicBezTo>
                  <a:cubicBezTo>
                    <a:pt x="396" y="1092"/>
                    <a:pt x="401" y="1087"/>
                    <a:pt x="405" y="1082"/>
                  </a:cubicBezTo>
                  <a:lnTo>
                    <a:pt x="405" y="1082"/>
                  </a:lnTo>
                  <a:cubicBezTo>
                    <a:pt x="302" y="1237"/>
                    <a:pt x="213" y="1414"/>
                    <a:pt x="139" y="1618"/>
                  </a:cubicBezTo>
                  <a:cubicBezTo>
                    <a:pt x="118" y="1675"/>
                    <a:pt x="97" y="1743"/>
                    <a:pt x="84" y="1795"/>
                  </a:cubicBezTo>
                  <a:cubicBezTo>
                    <a:pt x="122" y="1715"/>
                    <a:pt x="165" y="1635"/>
                    <a:pt x="213" y="1559"/>
                  </a:cubicBezTo>
                  <a:cubicBezTo>
                    <a:pt x="419" y="1229"/>
                    <a:pt x="615" y="979"/>
                    <a:pt x="915" y="722"/>
                  </a:cubicBezTo>
                  <a:cubicBezTo>
                    <a:pt x="1212" y="450"/>
                    <a:pt x="1567" y="233"/>
                    <a:pt x="2001" y="47"/>
                  </a:cubicBezTo>
                  <a:lnTo>
                    <a:pt x="2001" y="47"/>
                  </a:lnTo>
                  <a:cubicBezTo>
                    <a:pt x="1658" y="145"/>
                    <a:pt x="1354" y="263"/>
                    <a:pt x="1091" y="422"/>
                  </a:cubicBezTo>
                  <a:cubicBezTo>
                    <a:pt x="1255" y="301"/>
                    <a:pt x="1469" y="163"/>
                    <a:pt x="1658" y="83"/>
                  </a:cubicBezTo>
                  <a:cubicBezTo>
                    <a:pt x="1740" y="49"/>
                    <a:pt x="1835" y="16"/>
                    <a:pt x="19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59"/>
            <p:cNvSpPr/>
            <p:nvPr/>
          </p:nvSpPr>
          <p:spPr>
            <a:xfrm>
              <a:off x="5866371" y="3485673"/>
              <a:ext cx="69733" cy="63690"/>
            </a:xfrm>
            <a:custGeom>
              <a:rect b="b" l="l" r="r" t="t"/>
              <a:pathLst>
                <a:path extrusionOk="0" h="1834" w="2008">
                  <a:moveTo>
                    <a:pt x="1921" y="0"/>
                  </a:moveTo>
                  <a:lnTo>
                    <a:pt x="1921" y="0"/>
                  </a:lnTo>
                  <a:cubicBezTo>
                    <a:pt x="1860" y="17"/>
                    <a:pt x="1801" y="36"/>
                    <a:pt x="1742" y="57"/>
                  </a:cubicBezTo>
                  <a:cubicBezTo>
                    <a:pt x="1160" y="260"/>
                    <a:pt x="660" y="672"/>
                    <a:pt x="321" y="1185"/>
                  </a:cubicBezTo>
                  <a:cubicBezTo>
                    <a:pt x="195" y="1373"/>
                    <a:pt x="69" y="1567"/>
                    <a:pt x="0" y="1786"/>
                  </a:cubicBezTo>
                  <a:cubicBezTo>
                    <a:pt x="69" y="1620"/>
                    <a:pt x="221" y="1417"/>
                    <a:pt x="301" y="1317"/>
                  </a:cubicBezTo>
                  <a:cubicBezTo>
                    <a:pt x="412" y="1170"/>
                    <a:pt x="529" y="1036"/>
                    <a:pt x="653" y="913"/>
                  </a:cubicBezTo>
                  <a:lnTo>
                    <a:pt x="653" y="913"/>
                  </a:lnTo>
                  <a:cubicBezTo>
                    <a:pt x="440" y="1136"/>
                    <a:pt x="265" y="1394"/>
                    <a:pt x="145" y="1677"/>
                  </a:cubicBezTo>
                  <a:cubicBezTo>
                    <a:pt x="125" y="1726"/>
                    <a:pt x="103" y="1791"/>
                    <a:pt x="90" y="1833"/>
                  </a:cubicBezTo>
                  <a:cubicBezTo>
                    <a:pt x="128" y="1766"/>
                    <a:pt x="166" y="1700"/>
                    <a:pt x="210" y="1636"/>
                  </a:cubicBezTo>
                  <a:cubicBezTo>
                    <a:pt x="403" y="1349"/>
                    <a:pt x="663" y="1086"/>
                    <a:pt x="937" y="840"/>
                  </a:cubicBezTo>
                  <a:cubicBezTo>
                    <a:pt x="1309" y="513"/>
                    <a:pt x="1564" y="331"/>
                    <a:pt x="2007" y="47"/>
                  </a:cubicBezTo>
                  <a:lnTo>
                    <a:pt x="2007" y="47"/>
                  </a:lnTo>
                  <a:cubicBezTo>
                    <a:pt x="1693" y="191"/>
                    <a:pt x="1374" y="331"/>
                    <a:pt x="1092" y="535"/>
                  </a:cubicBezTo>
                  <a:cubicBezTo>
                    <a:pt x="1071" y="549"/>
                    <a:pt x="1050" y="565"/>
                    <a:pt x="1030" y="580"/>
                  </a:cubicBezTo>
                  <a:cubicBezTo>
                    <a:pt x="1214" y="434"/>
                    <a:pt x="1410" y="300"/>
                    <a:pt x="1616" y="171"/>
                  </a:cubicBezTo>
                  <a:cubicBezTo>
                    <a:pt x="1714" y="112"/>
                    <a:pt x="1823" y="51"/>
                    <a:pt x="19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59"/>
            <p:cNvSpPr/>
            <p:nvPr/>
          </p:nvSpPr>
          <p:spPr>
            <a:xfrm>
              <a:off x="5870538" y="3490604"/>
              <a:ext cx="74213" cy="80533"/>
            </a:xfrm>
            <a:custGeom>
              <a:rect b="b" l="l" r="r" t="t"/>
              <a:pathLst>
                <a:path extrusionOk="0" h="2319" w="2137">
                  <a:moveTo>
                    <a:pt x="1917" y="0"/>
                  </a:moveTo>
                  <a:lnTo>
                    <a:pt x="1917" y="0"/>
                  </a:lnTo>
                  <a:cubicBezTo>
                    <a:pt x="1859" y="24"/>
                    <a:pt x="1803" y="50"/>
                    <a:pt x="1746" y="78"/>
                  </a:cubicBezTo>
                  <a:cubicBezTo>
                    <a:pt x="1194" y="343"/>
                    <a:pt x="696" y="739"/>
                    <a:pt x="340" y="1240"/>
                  </a:cubicBezTo>
                  <a:cubicBezTo>
                    <a:pt x="218" y="1420"/>
                    <a:pt x="83" y="1595"/>
                    <a:pt x="1" y="1795"/>
                  </a:cubicBezTo>
                  <a:cubicBezTo>
                    <a:pt x="144" y="1569"/>
                    <a:pt x="314" y="1357"/>
                    <a:pt x="500" y="1157"/>
                  </a:cubicBezTo>
                  <a:lnTo>
                    <a:pt x="500" y="1157"/>
                  </a:lnTo>
                  <a:cubicBezTo>
                    <a:pt x="486" y="1173"/>
                    <a:pt x="470" y="1192"/>
                    <a:pt x="457" y="1208"/>
                  </a:cubicBezTo>
                  <a:cubicBezTo>
                    <a:pt x="328" y="1368"/>
                    <a:pt x="204" y="1534"/>
                    <a:pt x="114" y="1721"/>
                  </a:cubicBezTo>
                  <a:cubicBezTo>
                    <a:pt x="98" y="1754"/>
                    <a:pt x="82" y="1794"/>
                    <a:pt x="72" y="1825"/>
                  </a:cubicBezTo>
                  <a:cubicBezTo>
                    <a:pt x="93" y="1789"/>
                    <a:pt x="132" y="1732"/>
                    <a:pt x="151" y="1707"/>
                  </a:cubicBezTo>
                  <a:cubicBezTo>
                    <a:pt x="237" y="1597"/>
                    <a:pt x="333" y="1494"/>
                    <a:pt x="431" y="1393"/>
                  </a:cubicBezTo>
                  <a:lnTo>
                    <a:pt x="431" y="1393"/>
                  </a:lnTo>
                  <a:cubicBezTo>
                    <a:pt x="308" y="1548"/>
                    <a:pt x="195" y="1718"/>
                    <a:pt x="97" y="1908"/>
                  </a:cubicBezTo>
                  <a:cubicBezTo>
                    <a:pt x="288" y="1640"/>
                    <a:pt x="520" y="1407"/>
                    <a:pt x="766" y="1187"/>
                  </a:cubicBezTo>
                  <a:lnTo>
                    <a:pt x="766" y="1187"/>
                  </a:lnTo>
                  <a:cubicBezTo>
                    <a:pt x="561" y="1401"/>
                    <a:pt x="377" y="1634"/>
                    <a:pt x="222" y="1883"/>
                  </a:cubicBezTo>
                  <a:cubicBezTo>
                    <a:pt x="212" y="1898"/>
                    <a:pt x="200" y="1917"/>
                    <a:pt x="194" y="1929"/>
                  </a:cubicBezTo>
                  <a:cubicBezTo>
                    <a:pt x="221" y="1902"/>
                    <a:pt x="248" y="1875"/>
                    <a:pt x="274" y="1846"/>
                  </a:cubicBezTo>
                  <a:cubicBezTo>
                    <a:pt x="475" y="1639"/>
                    <a:pt x="685" y="1440"/>
                    <a:pt x="900" y="1247"/>
                  </a:cubicBezTo>
                  <a:lnTo>
                    <a:pt x="900" y="1247"/>
                  </a:lnTo>
                  <a:cubicBezTo>
                    <a:pt x="745" y="1398"/>
                    <a:pt x="601" y="1561"/>
                    <a:pt x="458" y="1723"/>
                  </a:cubicBezTo>
                  <a:cubicBezTo>
                    <a:pt x="364" y="1826"/>
                    <a:pt x="273" y="1937"/>
                    <a:pt x="185" y="2041"/>
                  </a:cubicBezTo>
                  <a:cubicBezTo>
                    <a:pt x="191" y="2035"/>
                    <a:pt x="199" y="2030"/>
                    <a:pt x="205" y="2025"/>
                  </a:cubicBezTo>
                  <a:cubicBezTo>
                    <a:pt x="434" y="1846"/>
                    <a:pt x="652" y="1655"/>
                    <a:pt x="870" y="1463"/>
                  </a:cubicBezTo>
                  <a:lnTo>
                    <a:pt x="870" y="1463"/>
                  </a:lnTo>
                  <a:cubicBezTo>
                    <a:pt x="778" y="1564"/>
                    <a:pt x="688" y="1669"/>
                    <a:pt x="594" y="1769"/>
                  </a:cubicBezTo>
                  <a:cubicBezTo>
                    <a:pt x="511" y="1857"/>
                    <a:pt x="424" y="1944"/>
                    <a:pt x="333" y="2021"/>
                  </a:cubicBezTo>
                  <a:cubicBezTo>
                    <a:pt x="340" y="2017"/>
                    <a:pt x="350" y="2012"/>
                    <a:pt x="357" y="2009"/>
                  </a:cubicBezTo>
                  <a:cubicBezTo>
                    <a:pt x="565" y="1890"/>
                    <a:pt x="748" y="1741"/>
                    <a:pt x="925" y="1579"/>
                  </a:cubicBezTo>
                  <a:lnTo>
                    <a:pt x="925" y="1579"/>
                  </a:lnTo>
                  <a:cubicBezTo>
                    <a:pt x="778" y="1729"/>
                    <a:pt x="628" y="1875"/>
                    <a:pt x="458" y="1998"/>
                  </a:cubicBezTo>
                  <a:cubicBezTo>
                    <a:pt x="416" y="2031"/>
                    <a:pt x="359" y="2072"/>
                    <a:pt x="326" y="2102"/>
                  </a:cubicBezTo>
                  <a:cubicBezTo>
                    <a:pt x="352" y="2089"/>
                    <a:pt x="376" y="2077"/>
                    <a:pt x="402" y="2063"/>
                  </a:cubicBezTo>
                  <a:cubicBezTo>
                    <a:pt x="688" y="1932"/>
                    <a:pt x="938" y="1746"/>
                    <a:pt x="1165" y="1532"/>
                  </a:cubicBezTo>
                  <a:lnTo>
                    <a:pt x="1165" y="1532"/>
                  </a:lnTo>
                  <a:cubicBezTo>
                    <a:pt x="982" y="1713"/>
                    <a:pt x="792" y="1881"/>
                    <a:pt x="582" y="2017"/>
                  </a:cubicBezTo>
                  <a:cubicBezTo>
                    <a:pt x="539" y="2050"/>
                    <a:pt x="493" y="2087"/>
                    <a:pt x="452" y="2119"/>
                  </a:cubicBezTo>
                  <a:cubicBezTo>
                    <a:pt x="489" y="2101"/>
                    <a:pt x="526" y="2082"/>
                    <a:pt x="563" y="2063"/>
                  </a:cubicBezTo>
                  <a:cubicBezTo>
                    <a:pt x="742" y="1985"/>
                    <a:pt x="916" y="1892"/>
                    <a:pt x="1075" y="1779"/>
                  </a:cubicBezTo>
                  <a:lnTo>
                    <a:pt x="1075" y="1779"/>
                  </a:lnTo>
                  <a:cubicBezTo>
                    <a:pt x="959" y="1891"/>
                    <a:pt x="841" y="1993"/>
                    <a:pt x="704" y="2070"/>
                  </a:cubicBezTo>
                  <a:cubicBezTo>
                    <a:pt x="652" y="2101"/>
                    <a:pt x="596" y="2132"/>
                    <a:pt x="544" y="2156"/>
                  </a:cubicBezTo>
                  <a:cubicBezTo>
                    <a:pt x="577" y="2149"/>
                    <a:pt x="611" y="2139"/>
                    <a:pt x="644" y="2129"/>
                  </a:cubicBezTo>
                  <a:cubicBezTo>
                    <a:pt x="750" y="2096"/>
                    <a:pt x="853" y="2055"/>
                    <a:pt x="949" y="2001"/>
                  </a:cubicBezTo>
                  <a:cubicBezTo>
                    <a:pt x="1093" y="1914"/>
                    <a:pt x="1224" y="1806"/>
                    <a:pt x="1349" y="1692"/>
                  </a:cubicBezTo>
                  <a:cubicBezTo>
                    <a:pt x="1376" y="1667"/>
                    <a:pt x="1404" y="1641"/>
                    <a:pt x="1431" y="1614"/>
                  </a:cubicBezTo>
                  <a:lnTo>
                    <a:pt x="1431" y="1614"/>
                  </a:lnTo>
                  <a:cubicBezTo>
                    <a:pt x="1340" y="1706"/>
                    <a:pt x="1248" y="1795"/>
                    <a:pt x="1152" y="1887"/>
                  </a:cubicBezTo>
                  <a:cubicBezTo>
                    <a:pt x="994" y="2019"/>
                    <a:pt x="937" y="2056"/>
                    <a:pt x="809" y="2156"/>
                  </a:cubicBezTo>
                  <a:cubicBezTo>
                    <a:pt x="759" y="2194"/>
                    <a:pt x="676" y="2262"/>
                    <a:pt x="597" y="2319"/>
                  </a:cubicBezTo>
                  <a:cubicBezTo>
                    <a:pt x="604" y="2314"/>
                    <a:pt x="613" y="2310"/>
                    <a:pt x="622" y="2307"/>
                  </a:cubicBezTo>
                  <a:cubicBezTo>
                    <a:pt x="823" y="2210"/>
                    <a:pt x="1035" y="2109"/>
                    <a:pt x="1224" y="1980"/>
                  </a:cubicBezTo>
                  <a:cubicBezTo>
                    <a:pt x="1271" y="1944"/>
                    <a:pt x="1317" y="1907"/>
                    <a:pt x="1361" y="1868"/>
                  </a:cubicBezTo>
                  <a:lnTo>
                    <a:pt x="1361" y="1868"/>
                  </a:lnTo>
                  <a:cubicBezTo>
                    <a:pt x="1294" y="1940"/>
                    <a:pt x="1226" y="2009"/>
                    <a:pt x="1159" y="2072"/>
                  </a:cubicBezTo>
                  <a:cubicBezTo>
                    <a:pt x="1128" y="2103"/>
                    <a:pt x="1092" y="2138"/>
                    <a:pt x="1064" y="2165"/>
                  </a:cubicBezTo>
                  <a:cubicBezTo>
                    <a:pt x="1091" y="2149"/>
                    <a:pt x="1118" y="2133"/>
                    <a:pt x="1145" y="2118"/>
                  </a:cubicBezTo>
                  <a:cubicBezTo>
                    <a:pt x="1323" y="2019"/>
                    <a:pt x="1487" y="1893"/>
                    <a:pt x="1628" y="1748"/>
                  </a:cubicBezTo>
                  <a:lnTo>
                    <a:pt x="1628" y="1748"/>
                  </a:lnTo>
                  <a:cubicBezTo>
                    <a:pt x="1590" y="1799"/>
                    <a:pt x="1549" y="1849"/>
                    <a:pt x="1507" y="1897"/>
                  </a:cubicBezTo>
                  <a:cubicBezTo>
                    <a:pt x="1494" y="1913"/>
                    <a:pt x="1478" y="1931"/>
                    <a:pt x="1467" y="1945"/>
                  </a:cubicBezTo>
                  <a:cubicBezTo>
                    <a:pt x="1481" y="1934"/>
                    <a:pt x="1494" y="1926"/>
                    <a:pt x="1508" y="1916"/>
                  </a:cubicBezTo>
                  <a:cubicBezTo>
                    <a:pt x="1821" y="1712"/>
                    <a:pt x="1960" y="1453"/>
                    <a:pt x="2081" y="1109"/>
                  </a:cubicBezTo>
                  <a:lnTo>
                    <a:pt x="2081" y="1109"/>
                  </a:lnTo>
                  <a:cubicBezTo>
                    <a:pt x="2043" y="1164"/>
                    <a:pt x="2005" y="1218"/>
                    <a:pt x="1968" y="1270"/>
                  </a:cubicBezTo>
                  <a:cubicBezTo>
                    <a:pt x="2024" y="1161"/>
                    <a:pt x="2064" y="1049"/>
                    <a:pt x="2112" y="948"/>
                  </a:cubicBezTo>
                  <a:lnTo>
                    <a:pt x="2112" y="948"/>
                  </a:lnTo>
                  <a:cubicBezTo>
                    <a:pt x="2033" y="1044"/>
                    <a:pt x="1941" y="1185"/>
                    <a:pt x="1878" y="1267"/>
                  </a:cubicBezTo>
                  <a:cubicBezTo>
                    <a:pt x="1977" y="1104"/>
                    <a:pt x="2059" y="932"/>
                    <a:pt x="2136" y="758"/>
                  </a:cubicBezTo>
                  <a:lnTo>
                    <a:pt x="2136" y="758"/>
                  </a:lnTo>
                  <a:cubicBezTo>
                    <a:pt x="1981" y="995"/>
                    <a:pt x="1806" y="1212"/>
                    <a:pt x="1612" y="1423"/>
                  </a:cubicBezTo>
                  <a:cubicBezTo>
                    <a:pt x="1819" y="1185"/>
                    <a:pt x="1993" y="917"/>
                    <a:pt x="2131" y="631"/>
                  </a:cubicBezTo>
                  <a:lnTo>
                    <a:pt x="2131" y="631"/>
                  </a:lnTo>
                  <a:cubicBezTo>
                    <a:pt x="2013" y="794"/>
                    <a:pt x="1876" y="949"/>
                    <a:pt x="1735" y="1099"/>
                  </a:cubicBezTo>
                  <a:cubicBezTo>
                    <a:pt x="1878" y="908"/>
                    <a:pt x="2005" y="704"/>
                    <a:pt x="2115" y="493"/>
                  </a:cubicBezTo>
                  <a:lnTo>
                    <a:pt x="2115" y="493"/>
                  </a:lnTo>
                  <a:cubicBezTo>
                    <a:pt x="1935" y="736"/>
                    <a:pt x="1715" y="956"/>
                    <a:pt x="1503" y="1178"/>
                  </a:cubicBezTo>
                  <a:cubicBezTo>
                    <a:pt x="1720" y="933"/>
                    <a:pt x="1912" y="709"/>
                    <a:pt x="2066" y="403"/>
                  </a:cubicBezTo>
                  <a:lnTo>
                    <a:pt x="2066" y="403"/>
                  </a:lnTo>
                  <a:cubicBezTo>
                    <a:pt x="1915" y="615"/>
                    <a:pt x="1718" y="794"/>
                    <a:pt x="1524" y="975"/>
                  </a:cubicBezTo>
                  <a:cubicBezTo>
                    <a:pt x="1709" y="775"/>
                    <a:pt x="1889" y="574"/>
                    <a:pt x="2027" y="342"/>
                  </a:cubicBezTo>
                  <a:lnTo>
                    <a:pt x="2027" y="342"/>
                  </a:lnTo>
                  <a:cubicBezTo>
                    <a:pt x="1931" y="462"/>
                    <a:pt x="1812" y="559"/>
                    <a:pt x="1699" y="661"/>
                  </a:cubicBezTo>
                  <a:cubicBezTo>
                    <a:pt x="1685" y="672"/>
                    <a:pt x="1673" y="682"/>
                    <a:pt x="1662" y="694"/>
                  </a:cubicBezTo>
                  <a:cubicBezTo>
                    <a:pt x="1778" y="564"/>
                    <a:pt x="1891" y="430"/>
                    <a:pt x="1998" y="292"/>
                  </a:cubicBezTo>
                  <a:lnTo>
                    <a:pt x="1998" y="292"/>
                  </a:lnTo>
                  <a:cubicBezTo>
                    <a:pt x="1732" y="538"/>
                    <a:pt x="1445" y="760"/>
                    <a:pt x="1170" y="997"/>
                  </a:cubicBezTo>
                  <a:cubicBezTo>
                    <a:pt x="1445" y="748"/>
                    <a:pt x="1716" y="497"/>
                    <a:pt x="1972" y="228"/>
                  </a:cubicBezTo>
                  <a:lnTo>
                    <a:pt x="1972" y="228"/>
                  </a:lnTo>
                  <a:cubicBezTo>
                    <a:pt x="1823" y="337"/>
                    <a:pt x="1672" y="439"/>
                    <a:pt x="1523" y="544"/>
                  </a:cubicBezTo>
                  <a:cubicBezTo>
                    <a:pt x="1631" y="451"/>
                    <a:pt x="1737" y="357"/>
                    <a:pt x="1839" y="259"/>
                  </a:cubicBezTo>
                  <a:cubicBezTo>
                    <a:pt x="1879" y="220"/>
                    <a:pt x="1937" y="167"/>
                    <a:pt x="1963" y="136"/>
                  </a:cubicBezTo>
                  <a:lnTo>
                    <a:pt x="1963" y="136"/>
                  </a:lnTo>
                  <a:cubicBezTo>
                    <a:pt x="1927" y="161"/>
                    <a:pt x="1890" y="186"/>
                    <a:pt x="1853" y="208"/>
                  </a:cubicBezTo>
                  <a:cubicBezTo>
                    <a:pt x="1683" y="318"/>
                    <a:pt x="1515" y="429"/>
                    <a:pt x="1355" y="544"/>
                  </a:cubicBezTo>
                  <a:cubicBezTo>
                    <a:pt x="1550" y="384"/>
                    <a:pt x="1750" y="228"/>
                    <a:pt x="1953" y="70"/>
                  </a:cubicBezTo>
                  <a:lnTo>
                    <a:pt x="1953" y="70"/>
                  </a:lnTo>
                  <a:cubicBezTo>
                    <a:pt x="1709" y="219"/>
                    <a:pt x="1453" y="349"/>
                    <a:pt x="1214" y="507"/>
                  </a:cubicBezTo>
                  <a:cubicBezTo>
                    <a:pt x="1374" y="381"/>
                    <a:pt x="1538" y="261"/>
                    <a:pt x="1701" y="150"/>
                  </a:cubicBezTo>
                  <a:cubicBezTo>
                    <a:pt x="1772" y="100"/>
                    <a:pt x="1850" y="45"/>
                    <a:pt x="19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59"/>
            <p:cNvSpPr/>
            <p:nvPr/>
          </p:nvSpPr>
          <p:spPr>
            <a:xfrm>
              <a:off x="5938569" y="3534534"/>
              <a:ext cx="2431" cy="6216"/>
            </a:xfrm>
            <a:custGeom>
              <a:rect b="b" l="l" r="r" t="t"/>
              <a:pathLst>
                <a:path extrusionOk="0" h="179" w="70">
                  <a:moveTo>
                    <a:pt x="69" y="0"/>
                  </a:moveTo>
                  <a:lnTo>
                    <a:pt x="69" y="0"/>
                  </a:lnTo>
                  <a:cubicBezTo>
                    <a:pt x="43" y="60"/>
                    <a:pt x="13" y="117"/>
                    <a:pt x="0" y="178"/>
                  </a:cubicBezTo>
                  <a:cubicBezTo>
                    <a:pt x="36" y="126"/>
                    <a:pt x="65" y="65"/>
                    <a:pt x="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59"/>
            <p:cNvSpPr/>
            <p:nvPr/>
          </p:nvSpPr>
          <p:spPr>
            <a:xfrm>
              <a:off x="5667244" y="3375829"/>
              <a:ext cx="51084" cy="92375"/>
            </a:xfrm>
            <a:custGeom>
              <a:rect b="b" l="l" r="r" t="t"/>
              <a:pathLst>
                <a:path extrusionOk="0" h="2660" w="1471">
                  <a:moveTo>
                    <a:pt x="1471" y="1"/>
                  </a:moveTo>
                  <a:cubicBezTo>
                    <a:pt x="842" y="130"/>
                    <a:pt x="287" y="583"/>
                    <a:pt x="58" y="1154"/>
                  </a:cubicBezTo>
                  <a:cubicBezTo>
                    <a:pt x="37" y="1205"/>
                    <a:pt x="18" y="1259"/>
                    <a:pt x="1" y="1309"/>
                  </a:cubicBezTo>
                  <a:cubicBezTo>
                    <a:pt x="54" y="1221"/>
                    <a:pt x="107" y="1135"/>
                    <a:pt x="163" y="1050"/>
                  </a:cubicBezTo>
                  <a:cubicBezTo>
                    <a:pt x="224" y="959"/>
                    <a:pt x="289" y="874"/>
                    <a:pt x="360" y="793"/>
                  </a:cubicBezTo>
                  <a:lnTo>
                    <a:pt x="360" y="793"/>
                  </a:lnTo>
                  <a:cubicBezTo>
                    <a:pt x="217" y="989"/>
                    <a:pt x="109" y="1217"/>
                    <a:pt x="41" y="1466"/>
                  </a:cubicBezTo>
                  <a:cubicBezTo>
                    <a:pt x="116" y="1294"/>
                    <a:pt x="248" y="1066"/>
                    <a:pt x="339" y="944"/>
                  </a:cubicBezTo>
                  <a:cubicBezTo>
                    <a:pt x="351" y="929"/>
                    <a:pt x="364" y="913"/>
                    <a:pt x="377" y="897"/>
                  </a:cubicBezTo>
                  <a:lnTo>
                    <a:pt x="377" y="897"/>
                  </a:lnTo>
                  <a:cubicBezTo>
                    <a:pt x="266" y="1067"/>
                    <a:pt x="179" y="1253"/>
                    <a:pt x="117" y="1446"/>
                  </a:cubicBezTo>
                  <a:cubicBezTo>
                    <a:pt x="101" y="1497"/>
                    <a:pt x="82" y="1568"/>
                    <a:pt x="73" y="1610"/>
                  </a:cubicBezTo>
                  <a:cubicBezTo>
                    <a:pt x="118" y="1509"/>
                    <a:pt x="171" y="1412"/>
                    <a:pt x="225" y="1316"/>
                  </a:cubicBezTo>
                  <a:cubicBezTo>
                    <a:pt x="235" y="1301"/>
                    <a:pt x="242" y="1286"/>
                    <a:pt x="251" y="1273"/>
                  </a:cubicBezTo>
                  <a:lnTo>
                    <a:pt x="251" y="1273"/>
                  </a:lnTo>
                  <a:cubicBezTo>
                    <a:pt x="188" y="1413"/>
                    <a:pt x="139" y="1558"/>
                    <a:pt x="107" y="1707"/>
                  </a:cubicBezTo>
                  <a:cubicBezTo>
                    <a:pt x="196" y="1450"/>
                    <a:pt x="341" y="1210"/>
                    <a:pt x="506" y="986"/>
                  </a:cubicBezTo>
                  <a:lnTo>
                    <a:pt x="506" y="986"/>
                  </a:lnTo>
                  <a:cubicBezTo>
                    <a:pt x="364" y="1184"/>
                    <a:pt x="252" y="1402"/>
                    <a:pt x="176" y="1630"/>
                  </a:cubicBezTo>
                  <a:cubicBezTo>
                    <a:pt x="163" y="1675"/>
                    <a:pt x="149" y="1726"/>
                    <a:pt x="140" y="1769"/>
                  </a:cubicBezTo>
                  <a:cubicBezTo>
                    <a:pt x="176" y="1689"/>
                    <a:pt x="219" y="1609"/>
                    <a:pt x="264" y="1532"/>
                  </a:cubicBezTo>
                  <a:cubicBezTo>
                    <a:pt x="319" y="1445"/>
                    <a:pt x="374" y="1359"/>
                    <a:pt x="428" y="1275"/>
                  </a:cubicBezTo>
                  <a:lnTo>
                    <a:pt x="428" y="1275"/>
                  </a:lnTo>
                  <a:cubicBezTo>
                    <a:pt x="315" y="1477"/>
                    <a:pt x="230" y="1692"/>
                    <a:pt x="176" y="1907"/>
                  </a:cubicBezTo>
                  <a:cubicBezTo>
                    <a:pt x="252" y="1707"/>
                    <a:pt x="370" y="1499"/>
                    <a:pt x="492" y="1318"/>
                  </a:cubicBezTo>
                  <a:lnTo>
                    <a:pt x="492" y="1318"/>
                  </a:lnTo>
                  <a:cubicBezTo>
                    <a:pt x="379" y="1532"/>
                    <a:pt x="287" y="1756"/>
                    <a:pt x="232" y="2013"/>
                  </a:cubicBezTo>
                  <a:cubicBezTo>
                    <a:pt x="281" y="1879"/>
                    <a:pt x="346" y="1751"/>
                    <a:pt x="417" y="1632"/>
                  </a:cubicBezTo>
                  <a:lnTo>
                    <a:pt x="417" y="1632"/>
                  </a:lnTo>
                  <a:cubicBezTo>
                    <a:pt x="374" y="1742"/>
                    <a:pt x="338" y="1855"/>
                    <a:pt x="312" y="1972"/>
                  </a:cubicBezTo>
                  <a:cubicBezTo>
                    <a:pt x="305" y="2008"/>
                    <a:pt x="297" y="2055"/>
                    <a:pt x="293" y="2086"/>
                  </a:cubicBezTo>
                  <a:cubicBezTo>
                    <a:pt x="314" y="2033"/>
                    <a:pt x="334" y="1987"/>
                    <a:pt x="354" y="1942"/>
                  </a:cubicBezTo>
                  <a:cubicBezTo>
                    <a:pt x="453" y="1743"/>
                    <a:pt x="560" y="1562"/>
                    <a:pt x="675" y="1390"/>
                  </a:cubicBezTo>
                  <a:lnTo>
                    <a:pt x="675" y="1390"/>
                  </a:lnTo>
                  <a:cubicBezTo>
                    <a:pt x="659" y="1419"/>
                    <a:pt x="643" y="1449"/>
                    <a:pt x="627" y="1478"/>
                  </a:cubicBezTo>
                  <a:cubicBezTo>
                    <a:pt x="513" y="1707"/>
                    <a:pt x="387" y="1938"/>
                    <a:pt x="336" y="2191"/>
                  </a:cubicBezTo>
                  <a:cubicBezTo>
                    <a:pt x="413" y="1985"/>
                    <a:pt x="534" y="1793"/>
                    <a:pt x="654" y="1603"/>
                  </a:cubicBezTo>
                  <a:lnTo>
                    <a:pt x="654" y="1603"/>
                  </a:lnTo>
                  <a:cubicBezTo>
                    <a:pt x="575" y="1773"/>
                    <a:pt x="508" y="1949"/>
                    <a:pt x="458" y="2129"/>
                  </a:cubicBezTo>
                  <a:cubicBezTo>
                    <a:pt x="453" y="2155"/>
                    <a:pt x="443" y="2199"/>
                    <a:pt x="442" y="2215"/>
                  </a:cubicBezTo>
                  <a:cubicBezTo>
                    <a:pt x="458" y="2175"/>
                    <a:pt x="478" y="2136"/>
                    <a:pt x="497" y="2097"/>
                  </a:cubicBezTo>
                  <a:cubicBezTo>
                    <a:pt x="611" y="1902"/>
                    <a:pt x="725" y="1706"/>
                    <a:pt x="842" y="1511"/>
                  </a:cubicBezTo>
                  <a:lnTo>
                    <a:pt x="842" y="1511"/>
                  </a:lnTo>
                  <a:cubicBezTo>
                    <a:pt x="711" y="1771"/>
                    <a:pt x="603" y="2041"/>
                    <a:pt x="487" y="2305"/>
                  </a:cubicBezTo>
                  <a:cubicBezTo>
                    <a:pt x="649" y="2045"/>
                    <a:pt x="811" y="1783"/>
                    <a:pt x="971" y="1520"/>
                  </a:cubicBezTo>
                  <a:lnTo>
                    <a:pt x="971" y="1520"/>
                  </a:lnTo>
                  <a:cubicBezTo>
                    <a:pt x="941" y="1576"/>
                    <a:pt x="911" y="1634"/>
                    <a:pt x="884" y="1692"/>
                  </a:cubicBezTo>
                  <a:cubicBezTo>
                    <a:pt x="770" y="1902"/>
                    <a:pt x="667" y="2118"/>
                    <a:pt x="608" y="2351"/>
                  </a:cubicBezTo>
                  <a:cubicBezTo>
                    <a:pt x="701" y="2174"/>
                    <a:pt x="820" y="2011"/>
                    <a:pt x="928" y="1842"/>
                  </a:cubicBezTo>
                  <a:lnTo>
                    <a:pt x="928" y="1842"/>
                  </a:lnTo>
                  <a:cubicBezTo>
                    <a:pt x="844" y="2035"/>
                    <a:pt x="768" y="2227"/>
                    <a:pt x="725" y="2418"/>
                  </a:cubicBezTo>
                  <a:cubicBezTo>
                    <a:pt x="806" y="2268"/>
                    <a:pt x="896" y="2124"/>
                    <a:pt x="979" y="1976"/>
                  </a:cubicBezTo>
                  <a:lnTo>
                    <a:pt x="979" y="1976"/>
                  </a:lnTo>
                  <a:cubicBezTo>
                    <a:pt x="921" y="2127"/>
                    <a:pt x="871" y="2280"/>
                    <a:pt x="840" y="2439"/>
                  </a:cubicBezTo>
                  <a:cubicBezTo>
                    <a:pt x="838" y="2450"/>
                    <a:pt x="834" y="2472"/>
                    <a:pt x="835" y="2472"/>
                  </a:cubicBezTo>
                  <a:cubicBezTo>
                    <a:pt x="845" y="2450"/>
                    <a:pt x="856" y="2428"/>
                    <a:pt x="868" y="2406"/>
                  </a:cubicBezTo>
                  <a:cubicBezTo>
                    <a:pt x="943" y="2244"/>
                    <a:pt x="1035" y="2089"/>
                    <a:pt x="1118" y="1932"/>
                  </a:cubicBezTo>
                  <a:lnTo>
                    <a:pt x="1118" y="1932"/>
                  </a:lnTo>
                  <a:cubicBezTo>
                    <a:pt x="1051" y="2124"/>
                    <a:pt x="995" y="2336"/>
                    <a:pt x="964" y="2496"/>
                  </a:cubicBezTo>
                  <a:cubicBezTo>
                    <a:pt x="1069" y="2305"/>
                    <a:pt x="1162" y="2109"/>
                    <a:pt x="1237" y="1906"/>
                  </a:cubicBezTo>
                  <a:lnTo>
                    <a:pt x="1237" y="1906"/>
                  </a:lnTo>
                  <a:cubicBezTo>
                    <a:pt x="1235" y="1912"/>
                    <a:pt x="1232" y="1919"/>
                    <a:pt x="1231" y="1926"/>
                  </a:cubicBezTo>
                  <a:cubicBezTo>
                    <a:pt x="1182" y="2096"/>
                    <a:pt x="1106" y="2361"/>
                    <a:pt x="1091" y="2489"/>
                  </a:cubicBezTo>
                  <a:cubicBezTo>
                    <a:pt x="1165" y="2355"/>
                    <a:pt x="1229" y="2216"/>
                    <a:pt x="1280" y="2073"/>
                  </a:cubicBezTo>
                  <a:lnTo>
                    <a:pt x="1280" y="2073"/>
                  </a:lnTo>
                  <a:cubicBezTo>
                    <a:pt x="1224" y="2252"/>
                    <a:pt x="1178" y="2428"/>
                    <a:pt x="1157" y="2571"/>
                  </a:cubicBezTo>
                  <a:cubicBezTo>
                    <a:pt x="1224" y="2441"/>
                    <a:pt x="1288" y="2310"/>
                    <a:pt x="1335" y="2172"/>
                  </a:cubicBezTo>
                  <a:lnTo>
                    <a:pt x="1335" y="2172"/>
                  </a:lnTo>
                  <a:cubicBezTo>
                    <a:pt x="1291" y="2316"/>
                    <a:pt x="1254" y="2460"/>
                    <a:pt x="1239" y="2573"/>
                  </a:cubicBezTo>
                  <a:cubicBezTo>
                    <a:pt x="1291" y="2483"/>
                    <a:pt x="1334" y="2386"/>
                    <a:pt x="1365" y="2285"/>
                  </a:cubicBezTo>
                  <a:lnTo>
                    <a:pt x="1365" y="2285"/>
                  </a:lnTo>
                  <a:cubicBezTo>
                    <a:pt x="1333" y="2418"/>
                    <a:pt x="1304" y="2555"/>
                    <a:pt x="1298" y="2660"/>
                  </a:cubicBezTo>
                  <a:cubicBezTo>
                    <a:pt x="1386" y="2474"/>
                    <a:pt x="1438" y="2269"/>
                    <a:pt x="1426" y="2062"/>
                  </a:cubicBezTo>
                  <a:lnTo>
                    <a:pt x="1426" y="2062"/>
                  </a:lnTo>
                  <a:cubicBezTo>
                    <a:pt x="1419" y="2088"/>
                    <a:pt x="1411" y="2114"/>
                    <a:pt x="1404" y="2141"/>
                  </a:cubicBezTo>
                  <a:cubicBezTo>
                    <a:pt x="1422" y="2047"/>
                    <a:pt x="1434" y="1952"/>
                    <a:pt x="1436" y="1855"/>
                  </a:cubicBezTo>
                  <a:lnTo>
                    <a:pt x="1436" y="1855"/>
                  </a:lnTo>
                  <a:cubicBezTo>
                    <a:pt x="1412" y="1923"/>
                    <a:pt x="1386" y="2000"/>
                    <a:pt x="1362" y="2077"/>
                  </a:cubicBezTo>
                  <a:cubicBezTo>
                    <a:pt x="1364" y="2067"/>
                    <a:pt x="1369" y="2056"/>
                    <a:pt x="1371" y="2045"/>
                  </a:cubicBezTo>
                  <a:cubicBezTo>
                    <a:pt x="1412" y="1890"/>
                    <a:pt x="1420" y="1752"/>
                    <a:pt x="1441" y="1593"/>
                  </a:cubicBezTo>
                  <a:lnTo>
                    <a:pt x="1441" y="1593"/>
                  </a:lnTo>
                  <a:cubicBezTo>
                    <a:pt x="1404" y="1696"/>
                    <a:pt x="1362" y="1810"/>
                    <a:pt x="1323" y="1928"/>
                  </a:cubicBezTo>
                  <a:cubicBezTo>
                    <a:pt x="1375" y="1751"/>
                    <a:pt x="1406" y="1569"/>
                    <a:pt x="1413" y="1387"/>
                  </a:cubicBezTo>
                  <a:lnTo>
                    <a:pt x="1413" y="1387"/>
                  </a:lnTo>
                  <a:cubicBezTo>
                    <a:pt x="1380" y="1507"/>
                    <a:pt x="1336" y="1625"/>
                    <a:pt x="1291" y="1743"/>
                  </a:cubicBezTo>
                  <a:cubicBezTo>
                    <a:pt x="1352" y="1557"/>
                    <a:pt x="1399" y="1366"/>
                    <a:pt x="1428" y="1172"/>
                  </a:cubicBezTo>
                  <a:lnTo>
                    <a:pt x="1428" y="1172"/>
                  </a:lnTo>
                  <a:cubicBezTo>
                    <a:pt x="1386" y="1294"/>
                    <a:pt x="1342" y="1398"/>
                    <a:pt x="1293" y="1506"/>
                  </a:cubicBezTo>
                  <a:cubicBezTo>
                    <a:pt x="1352" y="1331"/>
                    <a:pt x="1396" y="1151"/>
                    <a:pt x="1434" y="971"/>
                  </a:cubicBezTo>
                  <a:lnTo>
                    <a:pt x="1434" y="971"/>
                  </a:lnTo>
                  <a:cubicBezTo>
                    <a:pt x="1371" y="1129"/>
                    <a:pt x="1296" y="1285"/>
                    <a:pt x="1220" y="1442"/>
                  </a:cubicBezTo>
                  <a:cubicBezTo>
                    <a:pt x="1292" y="1253"/>
                    <a:pt x="1361" y="1061"/>
                    <a:pt x="1425" y="869"/>
                  </a:cubicBezTo>
                  <a:lnTo>
                    <a:pt x="1425" y="869"/>
                  </a:lnTo>
                  <a:cubicBezTo>
                    <a:pt x="1380" y="956"/>
                    <a:pt x="1331" y="1043"/>
                    <a:pt x="1281" y="1129"/>
                  </a:cubicBezTo>
                  <a:cubicBezTo>
                    <a:pt x="1327" y="1021"/>
                    <a:pt x="1378" y="909"/>
                    <a:pt x="1445" y="775"/>
                  </a:cubicBezTo>
                  <a:lnTo>
                    <a:pt x="1445" y="775"/>
                  </a:lnTo>
                  <a:cubicBezTo>
                    <a:pt x="1373" y="867"/>
                    <a:pt x="1305" y="962"/>
                    <a:pt x="1239" y="1059"/>
                  </a:cubicBezTo>
                  <a:cubicBezTo>
                    <a:pt x="1311" y="940"/>
                    <a:pt x="1383" y="819"/>
                    <a:pt x="1442" y="693"/>
                  </a:cubicBezTo>
                  <a:lnTo>
                    <a:pt x="1442" y="693"/>
                  </a:lnTo>
                  <a:cubicBezTo>
                    <a:pt x="1301" y="863"/>
                    <a:pt x="1171" y="1003"/>
                    <a:pt x="1050" y="1164"/>
                  </a:cubicBezTo>
                  <a:cubicBezTo>
                    <a:pt x="1177" y="963"/>
                    <a:pt x="1306" y="761"/>
                    <a:pt x="1440" y="563"/>
                  </a:cubicBezTo>
                  <a:lnTo>
                    <a:pt x="1440" y="563"/>
                  </a:lnTo>
                  <a:cubicBezTo>
                    <a:pt x="1356" y="650"/>
                    <a:pt x="1271" y="737"/>
                    <a:pt x="1188" y="826"/>
                  </a:cubicBezTo>
                  <a:cubicBezTo>
                    <a:pt x="1222" y="780"/>
                    <a:pt x="1255" y="734"/>
                    <a:pt x="1290" y="689"/>
                  </a:cubicBezTo>
                  <a:cubicBezTo>
                    <a:pt x="1337" y="629"/>
                    <a:pt x="1385" y="564"/>
                    <a:pt x="1430" y="505"/>
                  </a:cubicBezTo>
                  <a:lnTo>
                    <a:pt x="1430" y="505"/>
                  </a:lnTo>
                  <a:cubicBezTo>
                    <a:pt x="1408" y="524"/>
                    <a:pt x="1383" y="544"/>
                    <a:pt x="1359" y="564"/>
                  </a:cubicBezTo>
                  <a:cubicBezTo>
                    <a:pt x="1306" y="609"/>
                    <a:pt x="1253" y="657"/>
                    <a:pt x="1200" y="704"/>
                  </a:cubicBezTo>
                  <a:cubicBezTo>
                    <a:pt x="1281" y="610"/>
                    <a:pt x="1364" y="516"/>
                    <a:pt x="1450" y="420"/>
                  </a:cubicBezTo>
                  <a:lnTo>
                    <a:pt x="1450" y="420"/>
                  </a:lnTo>
                  <a:cubicBezTo>
                    <a:pt x="1347" y="502"/>
                    <a:pt x="1245" y="578"/>
                    <a:pt x="1146" y="658"/>
                  </a:cubicBezTo>
                  <a:cubicBezTo>
                    <a:pt x="1186" y="614"/>
                    <a:pt x="1230" y="569"/>
                    <a:pt x="1276" y="521"/>
                  </a:cubicBezTo>
                  <a:cubicBezTo>
                    <a:pt x="1325" y="469"/>
                    <a:pt x="1393" y="400"/>
                    <a:pt x="1433" y="362"/>
                  </a:cubicBezTo>
                  <a:lnTo>
                    <a:pt x="1433" y="362"/>
                  </a:lnTo>
                  <a:cubicBezTo>
                    <a:pt x="1395" y="383"/>
                    <a:pt x="1359" y="407"/>
                    <a:pt x="1323" y="430"/>
                  </a:cubicBezTo>
                  <a:cubicBezTo>
                    <a:pt x="1258" y="474"/>
                    <a:pt x="1192" y="521"/>
                    <a:pt x="1128" y="570"/>
                  </a:cubicBezTo>
                  <a:cubicBezTo>
                    <a:pt x="1186" y="517"/>
                    <a:pt x="1243" y="465"/>
                    <a:pt x="1298" y="421"/>
                  </a:cubicBezTo>
                  <a:cubicBezTo>
                    <a:pt x="1348" y="379"/>
                    <a:pt x="1410" y="335"/>
                    <a:pt x="1457" y="300"/>
                  </a:cubicBezTo>
                  <a:lnTo>
                    <a:pt x="1457" y="300"/>
                  </a:lnTo>
                  <a:cubicBezTo>
                    <a:pt x="1411" y="318"/>
                    <a:pt x="1367" y="338"/>
                    <a:pt x="1322" y="361"/>
                  </a:cubicBezTo>
                  <a:cubicBezTo>
                    <a:pt x="1167" y="445"/>
                    <a:pt x="1022" y="553"/>
                    <a:pt x="889" y="677"/>
                  </a:cubicBezTo>
                  <a:cubicBezTo>
                    <a:pt x="1050" y="510"/>
                    <a:pt x="1238" y="363"/>
                    <a:pt x="1467" y="243"/>
                  </a:cubicBezTo>
                  <a:lnTo>
                    <a:pt x="1467" y="243"/>
                  </a:lnTo>
                  <a:cubicBezTo>
                    <a:pt x="1171" y="346"/>
                    <a:pt x="910" y="526"/>
                    <a:pt x="697" y="752"/>
                  </a:cubicBezTo>
                  <a:cubicBezTo>
                    <a:pt x="764" y="678"/>
                    <a:pt x="839" y="603"/>
                    <a:pt x="905" y="546"/>
                  </a:cubicBezTo>
                  <a:cubicBezTo>
                    <a:pt x="1013" y="455"/>
                    <a:pt x="1122" y="378"/>
                    <a:pt x="1255" y="287"/>
                  </a:cubicBezTo>
                  <a:cubicBezTo>
                    <a:pt x="1317" y="246"/>
                    <a:pt x="1400" y="198"/>
                    <a:pt x="1456" y="166"/>
                  </a:cubicBezTo>
                  <a:lnTo>
                    <a:pt x="1456" y="166"/>
                  </a:lnTo>
                  <a:cubicBezTo>
                    <a:pt x="1410" y="179"/>
                    <a:pt x="1367" y="196"/>
                    <a:pt x="1322" y="214"/>
                  </a:cubicBezTo>
                  <a:cubicBezTo>
                    <a:pt x="1220" y="256"/>
                    <a:pt x="1122" y="307"/>
                    <a:pt x="1029" y="363"/>
                  </a:cubicBezTo>
                  <a:cubicBezTo>
                    <a:pt x="1162" y="265"/>
                    <a:pt x="1307" y="181"/>
                    <a:pt x="1471" y="114"/>
                  </a:cubicBezTo>
                  <a:lnTo>
                    <a:pt x="1471" y="114"/>
                  </a:lnTo>
                  <a:cubicBezTo>
                    <a:pt x="1354" y="147"/>
                    <a:pt x="1245" y="188"/>
                    <a:pt x="1140" y="242"/>
                  </a:cubicBezTo>
                  <a:cubicBezTo>
                    <a:pt x="1164" y="226"/>
                    <a:pt x="1189" y="212"/>
                    <a:pt x="1214" y="197"/>
                  </a:cubicBezTo>
                  <a:cubicBezTo>
                    <a:pt x="1289" y="154"/>
                    <a:pt x="1385" y="108"/>
                    <a:pt x="1452" y="70"/>
                  </a:cubicBezTo>
                  <a:lnTo>
                    <a:pt x="1452" y="70"/>
                  </a:lnTo>
                  <a:cubicBezTo>
                    <a:pt x="1403" y="84"/>
                    <a:pt x="1352" y="99"/>
                    <a:pt x="1302" y="114"/>
                  </a:cubicBezTo>
                  <a:cubicBezTo>
                    <a:pt x="1178" y="155"/>
                    <a:pt x="1063" y="206"/>
                    <a:pt x="956" y="265"/>
                  </a:cubicBezTo>
                  <a:cubicBezTo>
                    <a:pt x="1115" y="160"/>
                    <a:pt x="1286" y="72"/>
                    <a:pt x="14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59"/>
            <p:cNvSpPr/>
            <p:nvPr/>
          </p:nvSpPr>
          <p:spPr>
            <a:xfrm>
              <a:off x="5666306" y="3366592"/>
              <a:ext cx="52751" cy="50841"/>
            </a:xfrm>
            <a:custGeom>
              <a:rect b="b" l="l" r="r" t="t"/>
              <a:pathLst>
                <a:path extrusionOk="0" h="1464" w="1519">
                  <a:moveTo>
                    <a:pt x="1430" y="1"/>
                  </a:moveTo>
                  <a:cubicBezTo>
                    <a:pt x="1385" y="1"/>
                    <a:pt x="1343" y="4"/>
                    <a:pt x="1299" y="9"/>
                  </a:cubicBezTo>
                  <a:cubicBezTo>
                    <a:pt x="773" y="80"/>
                    <a:pt x="278" y="400"/>
                    <a:pt x="31" y="927"/>
                  </a:cubicBezTo>
                  <a:cubicBezTo>
                    <a:pt x="102" y="822"/>
                    <a:pt x="189" y="725"/>
                    <a:pt x="282" y="636"/>
                  </a:cubicBezTo>
                  <a:lnTo>
                    <a:pt x="282" y="636"/>
                  </a:lnTo>
                  <a:cubicBezTo>
                    <a:pt x="193" y="739"/>
                    <a:pt x="118" y="854"/>
                    <a:pt x="57" y="976"/>
                  </a:cubicBezTo>
                  <a:cubicBezTo>
                    <a:pt x="38" y="1013"/>
                    <a:pt x="12" y="1064"/>
                    <a:pt x="0" y="1095"/>
                  </a:cubicBezTo>
                  <a:cubicBezTo>
                    <a:pt x="53" y="1028"/>
                    <a:pt x="105" y="961"/>
                    <a:pt x="161" y="895"/>
                  </a:cubicBezTo>
                  <a:cubicBezTo>
                    <a:pt x="196" y="856"/>
                    <a:pt x="229" y="820"/>
                    <a:pt x="263" y="787"/>
                  </a:cubicBezTo>
                  <a:lnTo>
                    <a:pt x="263" y="787"/>
                  </a:lnTo>
                  <a:cubicBezTo>
                    <a:pt x="182" y="892"/>
                    <a:pt x="114" y="1007"/>
                    <a:pt x="61" y="1131"/>
                  </a:cubicBezTo>
                  <a:cubicBezTo>
                    <a:pt x="46" y="1164"/>
                    <a:pt x="32" y="1203"/>
                    <a:pt x="21" y="1235"/>
                  </a:cubicBezTo>
                  <a:cubicBezTo>
                    <a:pt x="54" y="1178"/>
                    <a:pt x="118" y="1086"/>
                    <a:pt x="144" y="1051"/>
                  </a:cubicBezTo>
                  <a:cubicBezTo>
                    <a:pt x="212" y="967"/>
                    <a:pt x="282" y="885"/>
                    <a:pt x="355" y="808"/>
                  </a:cubicBezTo>
                  <a:lnTo>
                    <a:pt x="355" y="808"/>
                  </a:lnTo>
                  <a:cubicBezTo>
                    <a:pt x="199" y="1000"/>
                    <a:pt x="78" y="1223"/>
                    <a:pt x="6" y="1463"/>
                  </a:cubicBezTo>
                  <a:cubicBezTo>
                    <a:pt x="256" y="900"/>
                    <a:pt x="758" y="497"/>
                    <a:pt x="1285" y="267"/>
                  </a:cubicBezTo>
                  <a:cubicBezTo>
                    <a:pt x="1316" y="253"/>
                    <a:pt x="1453" y="200"/>
                    <a:pt x="1518" y="175"/>
                  </a:cubicBezTo>
                  <a:lnTo>
                    <a:pt x="1518" y="175"/>
                  </a:lnTo>
                  <a:cubicBezTo>
                    <a:pt x="1466" y="179"/>
                    <a:pt x="1414" y="186"/>
                    <a:pt x="1364" y="197"/>
                  </a:cubicBezTo>
                  <a:cubicBezTo>
                    <a:pt x="1203" y="228"/>
                    <a:pt x="1051" y="282"/>
                    <a:pt x="909" y="355"/>
                  </a:cubicBezTo>
                  <a:cubicBezTo>
                    <a:pt x="1088" y="248"/>
                    <a:pt x="1282" y="168"/>
                    <a:pt x="1496" y="114"/>
                  </a:cubicBezTo>
                  <a:lnTo>
                    <a:pt x="1496" y="114"/>
                  </a:lnTo>
                  <a:cubicBezTo>
                    <a:pt x="1345" y="124"/>
                    <a:pt x="1199" y="154"/>
                    <a:pt x="1059" y="205"/>
                  </a:cubicBezTo>
                  <a:cubicBezTo>
                    <a:pt x="1196" y="139"/>
                    <a:pt x="1338" y="93"/>
                    <a:pt x="1499" y="63"/>
                  </a:cubicBezTo>
                  <a:lnTo>
                    <a:pt x="1499" y="63"/>
                  </a:lnTo>
                  <a:cubicBezTo>
                    <a:pt x="1342" y="65"/>
                    <a:pt x="1189" y="97"/>
                    <a:pt x="1045" y="144"/>
                  </a:cubicBezTo>
                  <a:cubicBezTo>
                    <a:pt x="1097" y="121"/>
                    <a:pt x="1147" y="99"/>
                    <a:pt x="1196" y="78"/>
                  </a:cubicBezTo>
                  <a:cubicBezTo>
                    <a:pt x="1271" y="47"/>
                    <a:pt x="1354" y="24"/>
                    <a:pt x="1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59"/>
            <p:cNvSpPr/>
            <p:nvPr/>
          </p:nvSpPr>
          <p:spPr>
            <a:xfrm>
              <a:off x="5671342" y="3362320"/>
              <a:ext cx="47959" cy="27574"/>
            </a:xfrm>
            <a:custGeom>
              <a:rect b="b" l="l" r="r" t="t"/>
              <a:pathLst>
                <a:path extrusionOk="0" h="794" w="1381">
                  <a:moveTo>
                    <a:pt x="1172" y="0"/>
                  </a:moveTo>
                  <a:cubicBezTo>
                    <a:pt x="957" y="0"/>
                    <a:pt x="744" y="71"/>
                    <a:pt x="567" y="191"/>
                  </a:cubicBezTo>
                  <a:cubicBezTo>
                    <a:pt x="542" y="207"/>
                    <a:pt x="535" y="213"/>
                    <a:pt x="538" y="213"/>
                  </a:cubicBezTo>
                  <a:cubicBezTo>
                    <a:pt x="542" y="213"/>
                    <a:pt x="568" y="201"/>
                    <a:pt x="590" y="195"/>
                  </a:cubicBezTo>
                  <a:cubicBezTo>
                    <a:pt x="628" y="184"/>
                    <a:pt x="666" y="171"/>
                    <a:pt x="705" y="160"/>
                  </a:cubicBezTo>
                  <a:lnTo>
                    <a:pt x="705" y="160"/>
                  </a:lnTo>
                  <a:cubicBezTo>
                    <a:pt x="434" y="261"/>
                    <a:pt x="211" y="441"/>
                    <a:pt x="57" y="695"/>
                  </a:cubicBezTo>
                  <a:cubicBezTo>
                    <a:pt x="37" y="725"/>
                    <a:pt x="14" y="767"/>
                    <a:pt x="0" y="793"/>
                  </a:cubicBezTo>
                  <a:cubicBezTo>
                    <a:pt x="60" y="727"/>
                    <a:pt x="119" y="664"/>
                    <a:pt x="184" y="603"/>
                  </a:cubicBezTo>
                  <a:cubicBezTo>
                    <a:pt x="344" y="457"/>
                    <a:pt x="517" y="334"/>
                    <a:pt x="752" y="226"/>
                  </a:cubicBezTo>
                  <a:cubicBezTo>
                    <a:pt x="901" y="165"/>
                    <a:pt x="1182" y="74"/>
                    <a:pt x="1380" y="63"/>
                  </a:cubicBezTo>
                  <a:cubicBezTo>
                    <a:pt x="1338" y="57"/>
                    <a:pt x="1297" y="55"/>
                    <a:pt x="1257" y="55"/>
                  </a:cubicBezTo>
                  <a:cubicBezTo>
                    <a:pt x="1141" y="55"/>
                    <a:pt x="1030" y="76"/>
                    <a:pt x="914" y="100"/>
                  </a:cubicBezTo>
                  <a:cubicBezTo>
                    <a:pt x="906" y="101"/>
                    <a:pt x="896" y="103"/>
                    <a:pt x="889" y="104"/>
                  </a:cubicBezTo>
                  <a:cubicBezTo>
                    <a:pt x="1036" y="64"/>
                    <a:pt x="1188" y="27"/>
                    <a:pt x="1333" y="14"/>
                  </a:cubicBezTo>
                  <a:cubicBezTo>
                    <a:pt x="1280" y="5"/>
                    <a:pt x="1226" y="0"/>
                    <a:pt x="11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59"/>
            <p:cNvSpPr/>
            <p:nvPr/>
          </p:nvSpPr>
          <p:spPr>
            <a:xfrm>
              <a:off x="5699193" y="3360410"/>
              <a:ext cx="18267" cy="3507"/>
            </a:xfrm>
            <a:custGeom>
              <a:rect b="b" l="l" r="r" t="t"/>
              <a:pathLst>
                <a:path extrusionOk="0" h="101" w="526">
                  <a:moveTo>
                    <a:pt x="357" y="1"/>
                  </a:moveTo>
                  <a:cubicBezTo>
                    <a:pt x="316" y="1"/>
                    <a:pt x="276" y="4"/>
                    <a:pt x="236" y="11"/>
                  </a:cubicBezTo>
                  <a:cubicBezTo>
                    <a:pt x="154" y="27"/>
                    <a:pt x="74" y="63"/>
                    <a:pt x="1" y="101"/>
                  </a:cubicBezTo>
                  <a:cubicBezTo>
                    <a:pt x="5" y="100"/>
                    <a:pt x="9" y="100"/>
                    <a:pt x="12" y="99"/>
                  </a:cubicBezTo>
                  <a:cubicBezTo>
                    <a:pt x="220" y="54"/>
                    <a:pt x="334" y="43"/>
                    <a:pt x="526" y="13"/>
                  </a:cubicBezTo>
                  <a:cubicBezTo>
                    <a:pt x="470" y="7"/>
                    <a:pt x="413" y="1"/>
                    <a:pt x="3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59"/>
            <p:cNvSpPr/>
            <p:nvPr/>
          </p:nvSpPr>
          <p:spPr>
            <a:xfrm>
              <a:off x="5710757" y="3358813"/>
              <a:ext cx="7293" cy="868"/>
            </a:xfrm>
            <a:custGeom>
              <a:rect b="b" l="l" r="r" t="t"/>
              <a:pathLst>
                <a:path extrusionOk="0" h="25" w="210">
                  <a:moveTo>
                    <a:pt x="134" y="0"/>
                  </a:moveTo>
                  <a:cubicBezTo>
                    <a:pt x="89" y="0"/>
                    <a:pt x="43" y="8"/>
                    <a:pt x="0" y="24"/>
                  </a:cubicBezTo>
                  <a:cubicBezTo>
                    <a:pt x="69" y="22"/>
                    <a:pt x="140" y="17"/>
                    <a:pt x="209" y="8"/>
                  </a:cubicBezTo>
                  <a:cubicBezTo>
                    <a:pt x="185" y="3"/>
                    <a:pt x="160" y="0"/>
                    <a:pt x="1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59"/>
            <p:cNvSpPr/>
            <p:nvPr/>
          </p:nvSpPr>
          <p:spPr>
            <a:xfrm>
              <a:off x="5715619" y="3453689"/>
              <a:ext cx="2396" cy="11946"/>
            </a:xfrm>
            <a:custGeom>
              <a:rect b="b" l="l" r="r" t="t"/>
              <a:pathLst>
                <a:path extrusionOk="0" h="344" w="69">
                  <a:moveTo>
                    <a:pt x="56" y="1"/>
                  </a:moveTo>
                  <a:lnTo>
                    <a:pt x="56" y="1"/>
                  </a:lnTo>
                  <a:cubicBezTo>
                    <a:pt x="31" y="102"/>
                    <a:pt x="0" y="274"/>
                    <a:pt x="7" y="344"/>
                  </a:cubicBezTo>
                  <a:cubicBezTo>
                    <a:pt x="53" y="235"/>
                    <a:pt x="68" y="118"/>
                    <a:pt x="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59"/>
            <p:cNvSpPr/>
            <p:nvPr/>
          </p:nvSpPr>
          <p:spPr>
            <a:xfrm>
              <a:off x="5542503" y="3268799"/>
              <a:ext cx="58134" cy="43062"/>
            </a:xfrm>
            <a:custGeom>
              <a:rect b="b" l="l" r="r" t="t"/>
              <a:pathLst>
                <a:path extrusionOk="0" h="1240" w="1674">
                  <a:moveTo>
                    <a:pt x="1032" y="1169"/>
                  </a:moveTo>
                  <a:cubicBezTo>
                    <a:pt x="1032" y="1169"/>
                    <a:pt x="1034" y="1170"/>
                    <a:pt x="1035" y="1170"/>
                  </a:cubicBezTo>
                  <a:lnTo>
                    <a:pt x="1035" y="1170"/>
                  </a:lnTo>
                  <a:cubicBezTo>
                    <a:pt x="1034" y="1170"/>
                    <a:pt x="1034" y="1170"/>
                    <a:pt x="1033" y="1169"/>
                  </a:cubicBezTo>
                  <a:cubicBezTo>
                    <a:pt x="1032" y="1169"/>
                    <a:pt x="1032" y="1169"/>
                    <a:pt x="1032" y="1169"/>
                  </a:cubicBezTo>
                  <a:close/>
                  <a:moveTo>
                    <a:pt x="192" y="0"/>
                  </a:moveTo>
                  <a:cubicBezTo>
                    <a:pt x="238" y="272"/>
                    <a:pt x="404" y="579"/>
                    <a:pt x="554" y="755"/>
                  </a:cubicBezTo>
                  <a:cubicBezTo>
                    <a:pt x="443" y="647"/>
                    <a:pt x="345" y="524"/>
                    <a:pt x="263" y="386"/>
                  </a:cubicBezTo>
                  <a:cubicBezTo>
                    <a:pt x="222" y="318"/>
                    <a:pt x="182" y="237"/>
                    <a:pt x="151" y="170"/>
                  </a:cubicBezTo>
                  <a:lnTo>
                    <a:pt x="151" y="170"/>
                  </a:lnTo>
                  <a:cubicBezTo>
                    <a:pt x="160" y="219"/>
                    <a:pt x="172" y="266"/>
                    <a:pt x="186" y="312"/>
                  </a:cubicBezTo>
                  <a:cubicBezTo>
                    <a:pt x="223" y="437"/>
                    <a:pt x="279" y="551"/>
                    <a:pt x="350" y="653"/>
                  </a:cubicBezTo>
                  <a:cubicBezTo>
                    <a:pt x="206" y="490"/>
                    <a:pt x="96" y="306"/>
                    <a:pt x="1" y="87"/>
                  </a:cubicBezTo>
                  <a:lnTo>
                    <a:pt x="1" y="87"/>
                  </a:lnTo>
                  <a:cubicBezTo>
                    <a:pt x="80" y="440"/>
                    <a:pt x="244" y="737"/>
                    <a:pt x="491" y="966"/>
                  </a:cubicBezTo>
                  <a:cubicBezTo>
                    <a:pt x="677" y="1126"/>
                    <a:pt x="915" y="1212"/>
                    <a:pt x="1159" y="1233"/>
                  </a:cubicBezTo>
                  <a:cubicBezTo>
                    <a:pt x="1177" y="1235"/>
                    <a:pt x="1202" y="1238"/>
                    <a:pt x="1217" y="1239"/>
                  </a:cubicBezTo>
                  <a:cubicBezTo>
                    <a:pt x="1199" y="1234"/>
                    <a:pt x="1181" y="1228"/>
                    <a:pt x="1165" y="1221"/>
                  </a:cubicBezTo>
                  <a:cubicBezTo>
                    <a:pt x="1118" y="1204"/>
                    <a:pt x="1064" y="1184"/>
                    <a:pt x="1037" y="1171"/>
                  </a:cubicBezTo>
                  <a:lnTo>
                    <a:pt x="1037" y="1171"/>
                  </a:lnTo>
                  <a:cubicBezTo>
                    <a:pt x="1037" y="1171"/>
                    <a:pt x="1037" y="1171"/>
                    <a:pt x="1037" y="1171"/>
                  </a:cubicBezTo>
                  <a:cubicBezTo>
                    <a:pt x="1038" y="1171"/>
                    <a:pt x="1036" y="1171"/>
                    <a:pt x="1035" y="1170"/>
                  </a:cubicBezTo>
                  <a:lnTo>
                    <a:pt x="1035" y="1170"/>
                  </a:lnTo>
                  <a:cubicBezTo>
                    <a:pt x="1036" y="1171"/>
                    <a:pt x="1037" y="1171"/>
                    <a:pt x="1037" y="1171"/>
                  </a:cubicBezTo>
                  <a:lnTo>
                    <a:pt x="1037" y="1171"/>
                  </a:lnTo>
                  <a:cubicBezTo>
                    <a:pt x="1037" y="1171"/>
                    <a:pt x="1037" y="1171"/>
                    <a:pt x="1037" y="1171"/>
                  </a:cubicBezTo>
                  <a:cubicBezTo>
                    <a:pt x="934" y="1126"/>
                    <a:pt x="849" y="1081"/>
                    <a:pt x="774" y="1033"/>
                  </a:cubicBezTo>
                  <a:lnTo>
                    <a:pt x="774" y="1033"/>
                  </a:lnTo>
                  <a:cubicBezTo>
                    <a:pt x="954" y="1130"/>
                    <a:pt x="1157" y="1185"/>
                    <a:pt x="1370" y="1185"/>
                  </a:cubicBezTo>
                  <a:cubicBezTo>
                    <a:pt x="1388" y="1185"/>
                    <a:pt x="1407" y="1184"/>
                    <a:pt x="1425" y="1184"/>
                  </a:cubicBezTo>
                  <a:cubicBezTo>
                    <a:pt x="1268" y="1162"/>
                    <a:pt x="1119" y="1117"/>
                    <a:pt x="982" y="1053"/>
                  </a:cubicBezTo>
                  <a:lnTo>
                    <a:pt x="982" y="1053"/>
                  </a:lnTo>
                  <a:cubicBezTo>
                    <a:pt x="1104" y="1101"/>
                    <a:pt x="1237" y="1132"/>
                    <a:pt x="1374" y="1138"/>
                  </a:cubicBezTo>
                  <a:cubicBezTo>
                    <a:pt x="1398" y="1140"/>
                    <a:pt x="1436" y="1141"/>
                    <a:pt x="1462" y="1141"/>
                  </a:cubicBezTo>
                  <a:cubicBezTo>
                    <a:pt x="1473" y="1141"/>
                    <a:pt x="1482" y="1141"/>
                    <a:pt x="1487" y="1140"/>
                  </a:cubicBezTo>
                  <a:cubicBezTo>
                    <a:pt x="1386" y="1120"/>
                    <a:pt x="1286" y="1087"/>
                    <a:pt x="1191" y="1048"/>
                  </a:cubicBezTo>
                  <a:cubicBezTo>
                    <a:pt x="1188" y="1046"/>
                    <a:pt x="1187" y="1046"/>
                    <a:pt x="1185" y="1045"/>
                  </a:cubicBezTo>
                  <a:lnTo>
                    <a:pt x="1185" y="1045"/>
                  </a:lnTo>
                  <a:cubicBezTo>
                    <a:pt x="1296" y="1075"/>
                    <a:pt x="1411" y="1092"/>
                    <a:pt x="1526" y="1092"/>
                  </a:cubicBezTo>
                  <a:cubicBezTo>
                    <a:pt x="1542" y="1092"/>
                    <a:pt x="1558" y="1092"/>
                    <a:pt x="1573" y="1091"/>
                  </a:cubicBezTo>
                  <a:cubicBezTo>
                    <a:pt x="1604" y="1087"/>
                    <a:pt x="1651" y="1084"/>
                    <a:pt x="1673" y="1080"/>
                  </a:cubicBezTo>
                  <a:cubicBezTo>
                    <a:pt x="1608" y="1071"/>
                    <a:pt x="1542" y="1059"/>
                    <a:pt x="1478" y="1044"/>
                  </a:cubicBezTo>
                  <a:cubicBezTo>
                    <a:pt x="997" y="906"/>
                    <a:pt x="564" y="621"/>
                    <a:pt x="330" y="159"/>
                  </a:cubicBezTo>
                  <a:lnTo>
                    <a:pt x="330" y="159"/>
                  </a:lnTo>
                  <a:cubicBezTo>
                    <a:pt x="377" y="308"/>
                    <a:pt x="445" y="452"/>
                    <a:pt x="536" y="581"/>
                  </a:cubicBezTo>
                  <a:cubicBezTo>
                    <a:pt x="450" y="486"/>
                    <a:pt x="393" y="402"/>
                    <a:pt x="316" y="270"/>
                  </a:cubicBezTo>
                  <a:cubicBezTo>
                    <a:pt x="269" y="181"/>
                    <a:pt x="221" y="94"/>
                    <a:pt x="1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59"/>
            <p:cNvSpPr/>
            <p:nvPr/>
          </p:nvSpPr>
          <p:spPr>
            <a:xfrm>
              <a:off x="5535940" y="3272932"/>
              <a:ext cx="35908" cy="38478"/>
            </a:xfrm>
            <a:custGeom>
              <a:rect b="b" l="l" r="r" t="t"/>
              <a:pathLst>
                <a:path extrusionOk="0" h="1108" w="1034">
                  <a:moveTo>
                    <a:pt x="0" y="1"/>
                  </a:moveTo>
                  <a:cubicBezTo>
                    <a:pt x="98" y="453"/>
                    <a:pt x="289" y="827"/>
                    <a:pt x="717" y="1042"/>
                  </a:cubicBezTo>
                  <a:cubicBezTo>
                    <a:pt x="746" y="1055"/>
                    <a:pt x="778" y="1072"/>
                    <a:pt x="805" y="1085"/>
                  </a:cubicBezTo>
                  <a:cubicBezTo>
                    <a:pt x="770" y="1055"/>
                    <a:pt x="737" y="1024"/>
                    <a:pt x="702" y="995"/>
                  </a:cubicBezTo>
                  <a:cubicBezTo>
                    <a:pt x="664" y="959"/>
                    <a:pt x="629" y="926"/>
                    <a:pt x="596" y="891"/>
                  </a:cubicBezTo>
                  <a:lnTo>
                    <a:pt x="596" y="891"/>
                  </a:lnTo>
                  <a:cubicBezTo>
                    <a:pt x="702" y="976"/>
                    <a:pt x="824" y="1044"/>
                    <a:pt x="963" y="1086"/>
                  </a:cubicBezTo>
                  <a:cubicBezTo>
                    <a:pt x="987" y="1095"/>
                    <a:pt x="1013" y="1102"/>
                    <a:pt x="1033" y="1108"/>
                  </a:cubicBezTo>
                  <a:cubicBezTo>
                    <a:pt x="975" y="1072"/>
                    <a:pt x="918" y="1034"/>
                    <a:pt x="863" y="994"/>
                  </a:cubicBezTo>
                  <a:cubicBezTo>
                    <a:pt x="726" y="898"/>
                    <a:pt x="580" y="755"/>
                    <a:pt x="459" y="606"/>
                  </a:cubicBezTo>
                  <a:cubicBezTo>
                    <a:pt x="316" y="441"/>
                    <a:pt x="180" y="233"/>
                    <a:pt x="98" y="4"/>
                  </a:cubicBezTo>
                  <a:lnTo>
                    <a:pt x="98" y="4"/>
                  </a:lnTo>
                  <a:cubicBezTo>
                    <a:pt x="125" y="153"/>
                    <a:pt x="171" y="299"/>
                    <a:pt x="237" y="435"/>
                  </a:cubicBezTo>
                  <a:cubicBezTo>
                    <a:pt x="145" y="298"/>
                    <a:pt x="70" y="15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59"/>
            <p:cNvSpPr/>
            <p:nvPr/>
          </p:nvSpPr>
          <p:spPr>
            <a:xfrm>
              <a:off x="5552713" y="3201879"/>
              <a:ext cx="42229" cy="21809"/>
            </a:xfrm>
            <a:custGeom>
              <a:rect b="b" l="l" r="r" t="t"/>
              <a:pathLst>
                <a:path extrusionOk="0" h="628" w="1216">
                  <a:moveTo>
                    <a:pt x="962" y="1"/>
                  </a:moveTo>
                  <a:lnTo>
                    <a:pt x="962" y="1"/>
                  </a:lnTo>
                  <a:cubicBezTo>
                    <a:pt x="752" y="17"/>
                    <a:pt x="542" y="86"/>
                    <a:pt x="370" y="204"/>
                  </a:cubicBezTo>
                  <a:cubicBezTo>
                    <a:pt x="393" y="187"/>
                    <a:pt x="418" y="169"/>
                    <a:pt x="448" y="149"/>
                  </a:cubicBezTo>
                  <a:cubicBezTo>
                    <a:pt x="541" y="88"/>
                    <a:pt x="632" y="36"/>
                    <a:pt x="735" y="7"/>
                  </a:cubicBezTo>
                  <a:lnTo>
                    <a:pt x="735" y="7"/>
                  </a:lnTo>
                  <a:cubicBezTo>
                    <a:pt x="433" y="27"/>
                    <a:pt x="179" y="221"/>
                    <a:pt x="23" y="472"/>
                  </a:cubicBezTo>
                  <a:cubicBezTo>
                    <a:pt x="16" y="484"/>
                    <a:pt x="7" y="495"/>
                    <a:pt x="0" y="505"/>
                  </a:cubicBezTo>
                  <a:cubicBezTo>
                    <a:pt x="33" y="475"/>
                    <a:pt x="68" y="449"/>
                    <a:pt x="102" y="421"/>
                  </a:cubicBezTo>
                  <a:cubicBezTo>
                    <a:pt x="193" y="343"/>
                    <a:pt x="249" y="296"/>
                    <a:pt x="311" y="249"/>
                  </a:cubicBezTo>
                  <a:lnTo>
                    <a:pt x="311" y="249"/>
                  </a:lnTo>
                  <a:cubicBezTo>
                    <a:pt x="215" y="326"/>
                    <a:pt x="132" y="421"/>
                    <a:pt x="73" y="532"/>
                  </a:cubicBezTo>
                  <a:cubicBezTo>
                    <a:pt x="55" y="563"/>
                    <a:pt x="36" y="598"/>
                    <a:pt x="21" y="628"/>
                  </a:cubicBezTo>
                  <a:cubicBezTo>
                    <a:pt x="59" y="588"/>
                    <a:pt x="99" y="546"/>
                    <a:pt x="137" y="506"/>
                  </a:cubicBezTo>
                  <a:cubicBezTo>
                    <a:pt x="273" y="375"/>
                    <a:pt x="340" y="331"/>
                    <a:pt x="486" y="231"/>
                  </a:cubicBezTo>
                  <a:lnTo>
                    <a:pt x="499" y="223"/>
                  </a:lnTo>
                  <a:lnTo>
                    <a:pt x="499" y="223"/>
                  </a:lnTo>
                  <a:cubicBezTo>
                    <a:pt x="393" y="299"/>
                    <a:pt x="300" y="396"/>
                    <a:pt x="223" y="514"/>
                  </a:cubicBezTo>
                  <a:cubicBezTo>
                    <a:pt x="217" y="525"/>
                    <a:pt x="207" y="537"/>
                    <a:pt x="201" y="545"/>
                  </a:cubicBezTo>
                  <a:lnTo>
                    <a:pt x="252" y="502"/>
                  </a:lnTo>
                  <a:cubicBezTo>
                    <a:pt x="283" y="476"/>
                    <a:pt x="312" y="453"/>
                    <a:pt x="344" y="428"/>
                  </a:cubicBezTo>
                  <a:cubicBezTo>
                    <a:pt x="407" y="378"/>
                    <a:pt x="478" y="329"/>
                    <a:pt x="553" y="280"/>
                  </a:cubicBezTo>
                  <a:lnTo>
                    <a:pt x="553" y="280"/>
                  </a:lnTo>
                  <a:cubicBezTo>
                    <a:pt x="439" y="362"/>
                    <a:pt x="337" y="463"/>
                    <a:pt x="253" y="573"/>
                  </a:cubicBezTo>
                  <a:cubicBezTo>
                    <a:pt x="493" y="362"/>
                    <a:pt x="809" y="206"/>
                    <a:pt x="1096" y="99"/>
                  </a:cubicBezTo>
                  <a:cubicBezTo>
                    <a:pt x="1134" y="87"/>
                    <a:pt x="1175" y="74"/>
                    <a:pt x="1216" y="63"/>
                  </a:cubicBezTo>
                  <a:cubicBezTo>
                    <a:pt x="1206" y="63"/>
                    <a:pt x="1196" y="63"/>
                    <a:pt x="1186" y="63"/>
                  </a:cubicBezTo>
                  <a:cubicBezTo>
                    <a:pt x="1176" y="63"/>
                    <a:pt x="1166" y="63"/>
                    <a:pt x="1156" y="63"/>
                  </a:cubicBezTo>
                  <a:cubicBezTo>
                    <a:pt x="1048" y="66"/>
                    <a:pt x="944" y="88"/>
                    <a:pt x="844" y="124"/>
                  </a:cubicBezTo>
                  <a:cubicBezTo>
                    <a:pt x="933" y="84"/>
                    <a:pt x="1025" y="53"/>
                    <a:pt x="1117" y="35"/>
                  </a:cubicBezTo>
                  <a:cubicBezTo>
                    <a:pt x="1110" y="34"/>
                    <a:pt x="1104" y="34"/>
                    <a:pt x="1097" y="34"/>
                  </a:cubicBezTo>
                  <a:cubicBezTo>
                    <a:pt x="922" y="34"/>
                    <a:pt x="761" y="74"/>
                    <a:pt x="617" y="150"/>
                  </a:cubicBezTo>
                  <a:cubicBezTo>
                    <a:pt x="727" y="87"/>
                    <a:pt x="840" y="37"/>
                    <a:pt x="9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59"/>
            <p:cNvSpPr/>
            <p:nvPr/>
          </p:nvSpPr>
          <p:spPr>
            <a:xfrm>
              <a:off x="5546115" y="3202261"/>
              <a:ext cx="25490" cy="16565"/>
            </a:xfrm>
            <a:custGeom>
              <a:rect b="b" l="l" r="r" t="t"/>
              <a:pathLst>
                <a:path extrusionOk="0" h="477" w="734">
                  <a:moveTo>
                    <a:pt x="733" y="1"/>
                  </a:moveTo>
                  <a:lnTo>
                    <a:pt x="733" y="1"/>
                  </a:lnTo>
                  <a:cubicBezTo>
                    <a:pt x="598" y="30"/>
                    <a:pt x="469" y="87"/>
                    <a:pt x="359" y="168"/>
                  </a:cubicBezTo>
                  <a:cubicBezTo>
                    <a:pt x="421" y="118"/>
                    <a:pt x="483" y="71"/>
                    <a:pt x="547" y="27"/>
                  </a:cubicBezTo>
                  <a:lnTo>
                    <a:pt x="547" y="27"/>
                  </a:lnTo>
                  <a:cubicBezTo>
                    <a:pt x="431" y="68"/>
                    <a:pt x="319" y="122"/>
                    <a:pt x="223" y="201"/>
                  </a:cubicBezTo>
                  <a:cubicBezTo>
                    <a:pt x="141" y="269"/>
                    <a:pt x="26" y="407"/>
                    <a:pt x="1" y="477"/>
                  </a:cubicBezTo>
                  <a:cubicBezTo>
                    <a:pt x="89" y="395"/>
                    <a:pt x="179" y="317"/>
                    <a:pt x="269" y="241"/>
                  </a:cubicBezTo>
                  <a:lnTo>
                    <a:pt x="269" y="241"/>
                  </a:lnTo>
                  <a:cubicBezTo>
                    <a:pt x="200" y="305"/>
                    <a:pt x="140" y="378"/>
                    <a:pt x="98" y="459"/>
                  </a:cubicBezTo>
                  <a:cubicBezTo>
                    <a:pt x="221" y="351"/>
                    <a:pt x="274" y="308"/>
                    <a:pt x="392" y="225"/>
                  </a:cubicBezTo>
                  <a:cubicBezTo>
                    <a:pt x="500" y="143"/>
                    <a:pt x="613" y="65"/>
                    <a:pt x="7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59"/>
            <p:cNvSpPr/>
            <p:nvPr/>
          </p:nvSpPr>
          <p:spPr>
            <a:xfrm>
              <a:off x="6371064" y="3471469"/>
              <a:ext cx="68066" cy="64281"/>
            </a:xfrm>
            <a:custGeom>
              <a:rect b="b" l="l" r="r" t="t"/>
              <a:pathLst>
                <a:path extrusionOk="0" h="1851" w="1960">
                  <a:moveTo>
                    <a:pt x="452" y="0"/>
                  </a:moveTo>
                  <a:lnTo>
                    <a:pt x="452" y="0"/>
                  </a:lnTo>
                  <a:cubicBezTo>
                    <a:pt x="597" y="33"/>
                    <a:pt x="741" y="93"/>
                    <a:pt x="872" y="165"/>
                  </a:cubicBezTo>
                  <a:cubicBezTo>
                    <a:pt x="764" y="119"/>
                    <a:pt x="651" y="84"/>
                    <a:pt x="535" y="63"/>
                  </a:cubicBezTo>
                  <a:cubicBezTo>
                    <a:pt x="476" y="53"/>
                    <a:pt x="416" y="44"/>
                    <a:pt x="355" y="40"/>
                  </a:cubicBezTo>
                  <a:lnTo>
                    <a:pt x="355" y="40"/>
                  </a:lnTo>
                  <a:cubicBezTo>
                    <a:pt x="432" y="60"/>
                    <a:pt x="540" y="94"/>
                    <a:pt x="625" y="126"/>
                  </a:cubicBezTo>
                  <a:cubicBezTo>
                    <a:pt x="829" y="213"/>
                    <a:pt x="1034" y="336"/>
                    <a:pt x="1225" y="487"/>
                  </a:cubicBezTo>
                  <a:cubicBezTo>
                    <a:pt x="917" y="269"/>
                    <a:pt x="546" y="130"/>
                    <a:pt x="194" y="101"/>
                  </a:cubicBezTo>
                  <a:lnTo>
                    <a:pt x="194" y="101"/>
                  </a:lnTo>
                  <a:cubicBezTo>
                    <a:pt x="381" y="143"/>
                    <a:pt x="569" y="217"/>
                    <a:pt x="741" y="307"/>
                  </a:cubicBezTo>
                  <a:cubicBezTo>
                    <a:pt x="580" y="239"/>
                    <a:pt x="410" y="192"/>
                    <a:pt x="235" y="171"/>
                  </a:cubicBezTo>
                  <a:cubicBezTo>
                    <a:pt x="203" y="168"/>
                    <a:pt x="172" y="165"/>
                    <a:pt x="140" y="165"/>
                  </a:cubicBezTo>
                  <a:cubicBezTo>
                    <a:pt x="116" y="165"/>
                    <a:pt x="93" y="167"/>
                    <a:pt x="69" y="170"/>
                  </a:cubicBezTo>
                  <a:cubicBezTo>
                    <a:pt x="162" y="176"/>
                    <a:pt x="267" y="213"/>
                    <a:pt x="360" y="246"/>
                  </a:cubicBezTo>
                  <a:cubicBezTo>
                    <a:pt x="567" y="317"/>
                    <a:pt x="809" y="461"/>
                    <a:pt x="1001" y="598"/>
                  </a:cubicBezTo>
                  <a:cubicBezTo>
                    <a:pt x="912" y="544"/>
                    <a:pt x="819" y="497"/>
                    <a:pt x="726" y="454"/>
                  </a:cubicBezTo>
                  <a:cubicBezTo>
                    <a:pt x="494" y="346"/>
                    <a:pt x="249" y="265"/>
                    <a:pt x="0" y="234"/>
                  </a:cubicBezTo>
                  <a:lnTo>
                    <a:pt x="0" y="234"/>
                  </a:lnTo>
                  <a:cubicBezTo>
                    <a:pt x="741" y="444"/>
                    <a:pt x="1276" y="909"/>
                    <a:pt x="1693" y="1523"/>
                  </a:cubicBezTo>
                  <a:cubicBezTo>
                    <a:pt x="1765" y="1630"/>
                    <a:pt x="1833" y="1739"/>
                    <a:pt x="1898" y="1850"/>
                  </a:cubicBezTo>
                  <a:cubicBezTo>
                    <a:pt x="1872" y="1774"/>
                    <a:pt x="1841" y="1697"/>
                    <a:pt x="1811" y="1620"/>
                  </a:cubicBezTo>
                  <a:cubicBezTo>
                    <a:pt x="1694" y="1351"/>
                    <a:pt x="1543" y="1085"/>
                    <a:pt x="1339" y="871"/>
                  </a:cubicBezTo>
                  <a:lnTo>
                    <a:pt x="1339" y="871"/>
                  </a:lnTo>
                  <a:cubicBezTo>
                    <a:pt x="1476" y="994"/>
                    <a:pt x="1599" y="1130"/>
                    <a:pt x="1712" y="1277"/>
                  </a:cubicBezTo>
                  <a:cubicBezTo>
                    <a:pt x="1785" y="1375"/>
                    <a:pt x="1890" y="1516"/>
                    <a:pt x="1952" y="1650"/>
                  </a:cubicBezTo>
                  <a:cubicBezTo>
                    <a:pt x="1861" y="1383"/>
                    <a:pt x="1712" y="1133"/>
                    <a:pt x="1537" y="912"/>
                  </a:cubicBezTo>
                  <a:lnTo>
                    <a:pt x="1537" y="912"/>
                  </a:lnTo>
                  <a:cubicBezTo>
                    <a:pt x="1609" y="985"/>
                    <a:pt x="1678" y="1061"/>
                    <a:pt x="1740" y="1139"/>
                  </a:cubicBezTo>
                  <a:cubicBezTo>
                    <a:pt x="1775" y="1182"/>
                    <a:pt x="1848" y="1293"/>
                    <a:pt x="1888" y="1362"/>
                  </a:cubicBezTo>
                  <a:cubicBezTo>
                    <a:pt x="1879" y="1329"/>
                    <a:pt x="1856" y="1268"/>
                    <a:pt x="1838" y="1226"/>
                  </a:cubicBezTo>
                  <a:cubicBezTo>
                    <a:pt x="1802" y="1138"/>
                    <a:pt x="1758" y="1053"/>
                    <a:pt x="1705" y="974"/>
                  </a:cubicBezTo>
                  <a:lnTo>
                    <a:pt x="1705" y="974"/>
                  </a:lnTo>
                  <a:cubicBezTo>
                    <a:pt x="1806" y="1104"/>
                    <a:pt x="1893" y="1245"/>
                    <a:pt x="1960" y="1391"/>
                  </a:cubicBezTo>
                  <a:cubicBezTo>
                    <a:pt x="1924" y="1273"/>
                    <a:pt x="1874" y="1159"/>
                    <a:pt x="1816" y="1048"/>
                  </a:cubicBezTo>
                  <a:lnTo>
                    <a:pt x="1816" y="1048"/>
                  </a:lnTo>
                  <a:cubicBezTo>
                    <a:pt x="1848" y="1094"/>
                    <a:pt x="1882" y="1142"/>
                    <a:pt x="1907" y="1180"/>
                  </a:cubicBezTo>
                  <a:cubicBezTo>
                    <a:pt x="1893" y="1144"/>
                    <a:pt x="1872" y="1094"/>
                    <a:pt x="1854" y="1054"/>
                  </a:cubicBezTo>
                  <a:cubicBezTo>
                    <a:pt x="1615" y="486"/>
                    <a:pt x="1078" y="45"/>
                    <a:pt x="4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59"/>
            <p:cNvSpPr/>
            <p:nvPr/>
          </p:nvSpPr>
          <p:spPr>
            <a:xfrm>
              <a:off x="6393185" y="3469003"/>
              <a:ext cx="45597" cy="40145"/>
            </a:xfrm>
            <a:custGeom>
              <a:rect b="b" l="l" r="r" t="t"/>
              <a:pathLst>
                <a:path extrusionOk="0" h="1156" w="1313">
                  <a:moveTo>
                    <a:pt x="115" y="0"/>
                  </a:moveTo>
                  <a:lnTo>
                    <a:pt x="115" y="0"/>
                  </a:lnTo>
                  <a:cubicBezTo>
                    <a:pt x="207" y="28"/>
                    <a:pt x="299" y="68"/>
                    <a:pt x="386" y="114"/>
                  </a:cubicBezTo>
                  <a:cubicBezTo>
                    <a:pt x="299" y="80"/>
                    <a:pt x="208" y="56"/>
                    <a:pt x="115" y="47"/>
                  </a:cubicBezTo>
                  <a:cubicBezTo>
                    <a:pt x="77" y="43"/>
                    <a:pt x="40" y="39"/>
                    <a:pt x="1" y="37"/>
                  </a:cubicBezTo>
                  <a:lnTo>
                    <a:pt x="1" y="37"/>
                  </a:lnTo>
                  <a:cubicBezTo>
                    <a:pt x="69" y="58"/>
                    <a:pt x="141" y="83"/>
                    <a:pt x="210" y="109"/>
                  </a:cubicBezTo>
                  <a:cubicBezTo>
                    <a:pt x="488" y="230"/>
                    <a:pt x="733" y="419"/>
                    <a:pt x="948" y="655"/>
                  </a:cubicBezTo>
                  <a:cubicBezTo>
                    <a:pt x="1091" y="815"/>
                    <a:pt x="1212" y="959"/>
                    <a:pt x="1313" y="1156"/>
                  </a:cubicBezTo>
                  <a:cubicBezTo>
                    <a:pt x="1236" y="923"/>
                    <a:pt x="1107" y="709"/>
                    <a:pt x="948" y="523"/>
                  </a:cubicBezTo>
                  <a:lnTo>
                    <a:pt x="948" y="523"/>
                  </a:lnTo>
                  <a:cubicBezTo>
                    <a:pt x="1023" y="594"/>
                    <a:pt x="1093" y="668"/>
                    <a:pt x="1157" y="749"/>
                  </a:cubicBezTo>
                  <a:cubicBezTo>
                    <a:pt x="1173" y="769"/>
                    <a:pt x="1206" y="813"/>
                    <a:pt x="1224" y="843"/>
                  </a:cubicBezTo>
                  <a:cubicBezTo>
                    <a:pt x="1221" y="835"/>
                    <a:pt x="1212" y="813"/>
                    <a:pt x="1206" y="799"/>
                  </a:cubicBezTo>
                  <a:cubicBezTo>
                    <a:pt x="1014" y="363"/>
                    <a:pt x="583" y="58"/>
                    <a:pt x="1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59"/>
            <p:cNvSpPr/>
            <p:nvPr/>
          </p:nvSpPr>
          <p:spPr>
            <a:xfrm>
              <a:off x="6366549" y="3482235"/>
              <a:ext cx="69247" cy="62787"/>
            </a:xfrm>
            <a:custGeom>
              <a:rect b="b" l="l" r="r" t="t"/>
              <a:pathLst>
                <a:path extrusionOk="0" h="1808" w="1994">
                  <a:moveTo>
                    <a:pt x="86" y="0"/>
                  </a:moveTo>
                  <a:lnTo>
                    <a:pt x="86" y="0"/>
                  </a:lnTo>
                  <a:cubicBezTo>
                    <a:pt x="169" y="18"/>
                    <a:pt x="263" y="50"/>
                    <a:pt x="345" y="85"/>
                  </a:cubicBezTo>
                  <a:cubicBezTo>
                    <a:pt x="534" y="167"/>
                    <a:pt x="748" y="305"/>
                    <a:pt x="911" y="428"/>
                  </a:cubicBezTo>
                  <a:cubicBezTo>
                    <a:pt x="649" y="267"/>
                    <a:pt x="345" y="146"/>
                    <a:pt x="0" y="47"/>
                  </a:cubicBezTo>
                  <a:lnTo>
                    <a:pt x="0" y="47"/>
                  </a:lnTo>
                  <a:cubicBezTo>
                    <a:pt x="433" y="236"/>
                    <a:pt x="787" y="456"/>
                    <a:pt x="1083" y="729"/>
                  </a:cubicBezTo>
                  <a:cubicBezTo>
                    <a:pt x="1381" y="988"/>
                    <a:pt x="1576" y="1240"/>
                    <a:pt x="1781" y="1571"/>
                  </a:cubicBezTo>
                  <a:cubicBezTo>
                    <a:pt x="1827" y="1646"/>
                    <a:pt x="1871" y="1725"/>
                    <a:pt x="1909" y="1808"/>
                  </a:cubicBezTo>
                  <a:cubicBezTo>
                    <a:pt x="1896" y="1754"/>
                    <a:pt x="1876" y="1686"/>
                    <a:pt x="1855" y="1630"/>
                  </a:cubicBezTo>
                  <a:cubicBezTo>
                    <a:pt x="1781" y="1426"/>
                    <a:pt x="1693" y="1248"/>
                    <a:pt x="1591" y="1091"/>
                  </a:cubicBezTo>
                  <a:lnTo>
                    <a:pt x="1591" y="1091"/>
                  </a:lnTo>
                  <a:cubicBezTo>
                    <a:pt x="1596" y="1095"/>
                    <a:pt x="1601" y="1101"/>
                    <a:pt x="1605" y="1105"/>
                  </a:cubicBezTo>
                  <a:cubicBezTo>
                    <a:pt x="1740" y="1275"/>
                    <a:pt x="1896" y="1484"/>
                    <a:pt x="1993" y="1707"/>
                  </a:cubicBezTo>
                  <a:cubicBezTo>
                    <a:pt x="1909" y="1447"/>
                    <a:pt x="1766" y="1212"/>
                    <a:pt x="1611" y="989"/>
                  </a:cubicBezTo>
                  <a:cubicBezTo>
                    <a:pt x="1291" y="532"/>
                    <a:pt x="824" y="136"/>
                    <a:pt x="268" y="21"/>
                  </a:cubicBezTo>
                  <a:cubicBezTo>
                    <a:pt x="207" y="9"/>
                    <a:pt x="148" y="1"/>
                    <a:pt x="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59"/>
            <p:cNvSpPr/>
            <p:nvPr/>
          </p:nvSpPr>
          <p:spPr>
            <a:xfrm>
              <a:off x="6362000" y="3486923"/>
              <a:ext cx="69490" cy="64038"/>
            </a:xfrm>
            <a:custGeom>
              <a:rect b="b" l="l" r="r" t="t"/>
              <a:pathLst>
                <a:path extrusionOk="0" h="1844" w="2001">
                  <a:moveTo>
                    <a:pt x="90" y="0"/>
                  </a:moveTo>
                  <a:lnTo>
                    <a:pt x="90" y="0"/>
                  </a:lnTo>
                  <a:cubicBezTo>
                    <a:pt x="188" y="52"/>
                    <a:pt x="297" y="114"/>
                    <a:pt x="395" y="174"/>
                  </a:cubicBezTo>
                  <a:cubicBezTo>
                    <a:pt x="600" y="304"/>
                    <a:pt x="795" y="438"/>
                    <a:pt x="979" y="584"/>
                  </a:cubicBezTo>
                  <a:cubicBezTo>
                    <a:pt x="958" y="570"/>
                    <a:pt x="938" y="555"/>
                    <a:pt x="917" y="540"/>
                  </a:cubicBezTo>
                  <a:cubicBezTo>
                    <a:pt x="636" y="335"/>
                    <a:pt x="317" y="194"/>
                    <a:pt x="1" y="47"/>
                  </a:cubicBezTo>
                  <a:lnTo>
                    <a:pt x="1" y="47"/>
                  </a:lnTo>
                  <a:cubicBezTo>
                    <a:pt x="441" y="334"/>
                    <a:pt x="697" y="518"/>
                    <a:pt x="1066" y="846"/>
                  </a:cubicBezTo>
                  <a:cubicBezTo>
                    <a:pt x="1339" y="1093"/>
                    <a:pt x="1598" y="1359"/>
                    <a:pt x="1789" y="1646"/>
                  </a:cubicBezTo>
                  <a:cubicBezTo>
                    <a:pt x="1832" y="1710"/>
                    <a:pt x="1871" y="1776"/>
                    <a:pt x="1908" y="1844"/>
                  </a:cubicBezTo>
                  <a:cubicBezTo>
                    <a:pt x="1897" y="1799"/>
                    <a:pt x="1875" y="1736"/>
                    <a:pt x="1854" y="1685"/>
                  </a:cubicBezTo>
                  <a:cubicBezTo>
                    <a:pt x="1737" y="1402"/>
                    <a:pt x="1563" y="1143"/>
                    <a:pt x="1352" y="919"/>
                  </a:cubicBezTo>
                  <a:lnTo>
                    <a:pt x="1352" y="919"/>
                  </a:lnTo>
                  <a:cubicBezTo>
                    <a:pt x="1475" y="1045"/>
                    <a:pt x="1593" y="1178"/>
                    <a:pt x="1702" y="1327"/>
                  </a:cubicBezTo>
                  <a:cubicBezTo>
                    <a:pt x="1780" y="1428"/>
                    <a:pt x="1933" y="1632"/>
                    <a:pt x="2001" y="1797"/>
                  </a:cubicBezTo>
                  <a:cubicBezTo>
                    <a:pt x="1934" y="1579"/>
                    <a:pt x="1809" y="1384"/>
                    <a:pt x="1682" y="1195"/>
                  </a:cubicBezTo>
                  <a:cubicBezTo>
                    <a:pt x="1347" y="680"/>
                    <a:pt x="850" y="266"/>
                    <a:pt x="269" y="58"/>
                  </a:cubicBezTo>
                  <a:cubicBezTo>
                    <a:pt x="210" y="37"/>
                    <a:pt x="151" y="17"/>
                    <a:pt x="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59"/>
            <p:cNvSpPr/>
            <p:nvPr/>
          </p:nvSpPr>
          <p:spPr>
            <a:xfrm>
              <a:off x="6353318" y="3491785"/>
              <a:ext cx="74108" cy="80915"/>
            </a:xfrm>
            <a:custGeom>
              <a:rect b="b" l="l" r="r" t="t"/>
              <a:pathLst>
                <a:path extrusionOk="0" h="2330" w="2134">
                  <a:moveTo>
                    <a:pt x="227" y="0"/>
                  </a:moveTo>
                  <a:lnTo>
                    <a:pt x="227" y="0"/>
                  </a:lnTo>
                  <a:cubicBezTo>
                    <a:pt x="293" y="46"/>
                    <a:pt x="371" y="101"/>
                    <a:pt x="442" y="152"/>
                  </a:cubicBezTo>
                  <a:cubicBezTo>
                    <a:pt x="604" y="263"/>
                    <a:pt x="768" y="385"/>
                    <a:pt x="927" y="512"/>
                  </a:cubicBezTo>
                  <a:cubicBezTo>
                    <a:pt x="689" y="354"/>
                    <a:pt x="433" y="221"/>
                    <a:pt x="190" y="71"/>
                  </a:cubicBezTo>
                  <a:lnTo>
                    <a:pt x="190" y="71"/>
                  </a:lnTo>
                  <a:cubicBezTo>
                    <a:pt x="392" y="230"/>
                    <a:pt x="591" y="386"/>
                    <a:pt x="786" y="548"/>
                  </a:cubicBezTo>
                  <a:cubicBezTo>
                    <a:pt x="624" y="432"/>
                    <a:pt x="459" y="320"/>
                    <a:pt x="289" y="209"/>
                  </a:cubicBezTo>
                  <a:cubicBezTo>
                    <a:pt x="253" y="185"/>
                    <a:pt x="216" y="160"/>
                    <a:pt x="180" y="136"/>
                  </a:cubicBezTo>
                  <a:lnTo>
                    <a:pt x="180" y="136"/>
                  </a:lnTo>
                  <a:cubicBezTo>
                    <a:pt x="207" y="168"/>
                    <a:pt x="264" y="221"/>
                    <a:pt x="304" y="260"/>
                  </a:cubicBezTo>
                  <a:cubicBezTo>
                    <a:pt x="405" y="359"/>
                    <a:pt x="510" y="454"/>
                    <a:pt x="618" y="548"/>
                  </a:cubicBezTo>
                  <a:cubicBezTo>
                    <a:pt x="469" y="442"/>
                    <a:pt x="318" y="338"/>
                    <a:pt x="170" y="229"/>
                  </a:cubicBezTo>
                  <a:lnTo>
                    <a:pt x="170" y="229"/>
                  </a:lnTo>
                  <a:cubicBezTo>
                    <a:pt x="423" y="500"/>
                    <a:pt x="693" y="752"/>
                    <a:pt x="966" y="1003"/>
                  </a:cubicBezTo>
                  <a:cubicBezTo>
                    <a:pt x="693" y="766"/>
                    <a:pt x="407" y="541"/>
                    <a:pt x="142" y="294"/>
                  </a:cubicBezTo>
                  <a:lnTo>
                    <a:pt x="142" y="294"/>
                  </a:lnTo>
                  <a:cubicBezTo>
                    <a:pt x="249" y="433"/>
                    <a:pt x="361" y="569"/>
                    <a:pt x="477" y="699"/>
                  </a:cubicBezTo>
                  <a:cubicBezTo>
                    <a:pt x="465" y="687"/>
                    <a:pt x="452" y="676"/>
                    <a:pt x="439" y="665"/>
                  </a:cubicBezTo>
                  <a:cubicBezTo>
                    <a:pt x="327" y="562"/>
                    <a:pt x="207" y="464"/>
                    <a:pt x="114" y="344"/>
                  </a:cubicBezTo>
                  <a:lnTo>
                    <a:pt x="114" y="344"/>
                  </a:lnTo>
                  <a:cubicBezTo>
                    <a:pt x="251" y="577"/>
                    <a:pt x="429" y="779"/>
                    <a:pt x="613" y="981"/>
                  </a:cubicBezTo>
                  <a:cubicBezTo>
                    <a:pt x="421" y="799"/>
                    <a:pt x="224" y="617"/>
                    <a:pt x="73" y="405"/>
                  </a:cubicBezTo>
                  <a:lnTo>
                    <a:pt x="73" y="405"/>
                  </a:lnTo>
                  <a:cubicBezTo>
                    <a:pt x="227" y="711"/>
                    <a:pt x="416" y="937"/>
                    <a:pt x="633" y="1183"/>
                  </a:cubicBezTo>
                  <a:cubicBezTo>
                    <a:pt x="422" y="959"/>
                    <a:pt x="204" y="737"/>
                    <a:pt x="25" y="494"/>
                  </a:cubicBezTo>
                  <a:lnTo>
                    <a:pt x="25" y="494"/>
                  </a:lnTo>
                  <a:cubicBezTo>
                    <a:pt x="133" y="706"/>
                    <a:pt x="259" y="911"/>
                    <a:pt x="401" y="1102"/>
                  </a:cubicBezTo>
                  <a:cubicBezTo>
                    <a:pt x="259" y="951"/>
                    <a:pt x="125" y="796"/>
                    <a:pt x="7" y="632"/>
                  </a:cubicBezTo>
                  <a:lnTo>
                    <a:pt x="7" y="632"/>
                  </a:lnTo>
                  <a:cubicBezTo>
                    <a:pt x="142" y="917"/>
                    <a:pt x="314" y="1186"/>
                    <a:pt x="520" y="1426"/>
                  </a:cubicBezTo>
                  <a:cubicBezTo>
                    <a:pt x="329" y="1215"/>
                    <a:pt x="155" y="997"/>
                    <a:pt x="0" y="758"/>
                  </a:cubicBezTo>
                  <a:lnTo>
                    <a:pt x="0" y="758"/>
                  </a:lnTo>
                  <a:cubicBezTo>
                    <a:pt x="77" y="932"/>
                    <a:pt x="158" y="1106"/>
                    <a:pt x="256" y="1268"/>
                  </a:cubicBezTo>
                  <a:cubicBezTo>
                    <a:pt x="194" y="1187"/>
                    <a:pt x="101" y="1045"/>
                    <a:pt x="25" y="947"/>
                  </a:cubicBezTo>
                  <a:lnTo>
                    <a:pt x="25" y="947"/>
                  </a:lnTo>
                  <a:cubicBezTo>
                    <a:pt x="72" y="1049"/>
                    <a:pt x="113" y="1162"/>
                    <a:pt x="168" y="1271"/>
                  </a:cubicBezTo>
                  <a:cubicBezTo>
                    <a:pt x="132" y="1218"/>
                    <a:pt x="94" y="1163"/>
                    <a:pt x="56" y="1107"/>
                  </a:cubicBezTo>
                  <a:lnTo>
                    <a:pt x="56" y="1107"/>
                  </a:lnTo>
                  <a:cubicBezTo>
                    <a:pt x="175" y="1452"/>
                    <a:pt x="313" y="1713"/>
                    <a:pt x="624" y="1919"/>
                  </a:cubicBezTo>
                  <a:cubicBezTo>
                    <a:pt x="639" y="1929"/>
                    <a:pt x="652" y="1939"/>
                    <a:pt x="666" y="1949"/>
                  </a:cubicBezTo>
                  <a:cubicBezTo>
                    <a:pt x="654" y="1934"/>
                    <a:pt x="639" y="1916"/>
                    <a:pt x="626" y="1900"/>
                  </a:cubicBezTo>
                  <a:cubicBezTo>
                    <a:pt x="584" y="1852"/>
                    <a:pt x="545" y="1802"/>
                    <a:pt x="506" y="1751"/>
                  </a:cubicBezTo>
                  <a:lnTo>
                    <a:pt x="506" y="1751"/>
                  </a:lnTo>
                  <a:cubicBezTo>
                    <a:pt x="646" y="1898"/>
                    <a:pt x="809" y="2023"/>
                    <a:pt x="987" y="2124"/>
                  </a:cubicBezTo>
                  <a:cubicBezTo>
                    <a:pt x="1014" y="2140"/>
                    <a:pt x="1040" y="2156"/>
                    <a:pt x="1067" y="2172"/>
                  </a:cubicBezTo>
                  <a:cubicBezTo>
                    <a:pt x="1039" y="2147"/>
                    <a:pt x="1002" y="2111"/>
                    <a:pt x="973" y="2080"/>
                  </a:cubicBezTo>
                  <a:cubicBezTo>
                    <a:pt x="907" y="2016"/>
                    <a:pt x="839" y="1946"/>
                    <a:pt x="772" y="1874"/>
                  </a:cubicBezTo>
                  <a:lnTo>
                    <a:pt x="772" y="1874"/>
                  </a:lnTo>
                  <a:cubicBezTo>
                    <a:pt x="817" y="1914"/>
                    <a:pt x="861" y="1951"/>
                    <a:pt x="910" y="1987"/>
                  </a:cubicBezTo>
                  <a:cubicBezTo>
                    <a:pt x="1098" y="2117"/>
                    <a:pt x="1308" y="2220"/>
                    <a:pt x="1510" y="2318"/>
                  </a:cubicBezTo>
                  <a:cubicBezTo>
                    <a:pt x="1518" y="2322"/>
                    <a:pt x="1528" y="2326"/>
                    <a:pt x="1535" y="2330"/>
                  </a:cubicBezTo>
                  <a:cubicBezTo>
                    <a:pt x="1457" y="2271"/>
                    <a:pt x="1374" y="2203"/>
                    <a:pt x="1324" y="2166"/>
                  </a:cubicBezTo>
                  <a:cubicBezTo>
                    <a:pt x="1196" y="2065"/>
                    <a:pt x="1138" y="2028"/>
                    <a:pt x="983" y="1895"/>
                  </a:cubicBezTo>
                  <a:cubicBezTo>
                    <a:pt x="886" y="1805"/>
                    <a:pt x="793" y="1713"/>
                    <a:pt x="705" y="1621"/>
                  </a:cubicBezTo>
                  <a:lnTo>
                    <a:pt x="705" y="1621"/>
                  </a:lnTo>
                  <a:cubicBezTo>
                    <a:pt x="732" y="1647"/>
                    <a:pt x="758" y="1674"/>
                    <a:pt x="787" y="1700"/>
                  </a:cubicBezTo>
                  <a:cubicBezTo>
                    <a:pt x="912" y="1812"/>
                    <a:pt x="1040" y="1923"/>
                    <a:pt x="1185" y="2011"/>
                  </a:cubicBezTo>
                  <a:cubicBezTo>
                    <a:pt x="1281" y="2065"/>
                    <a:pt x="1384" y="2105"/>
                    <a:pt x="1489" y="2140"/>
                  </a:cubicBezTo>
                  <a:cubicBezTo>
                    <a:pt x="1523" y="2151"/>
                    <a:pt x="1556" y="2160"/>
                    <a:pt x="1590" y="2167"/>
                  </a:cubicBezTo>
                  <a:cubicBezTo>
                    <a:pt x="1539" y="2142"/>
                    <a:pt x="1483" y="2111"/>
                    <a:pt x="1432" y="2080"/>
                  </a:cubicBezTo>
                  <a:cubicBezTo>
                    <a:pt x="1294" y="2001"/>
                    <a:pt x="1175" y="1898"/>
                    <a:pt x="1062" y="1786"/>
                  </a:cubicBezTo>
                  <a:lnTo>
                    <a:pt x="1062" y="1786"/>
                  </a:lnTo>
                  <a:cubicBezTo>
                    <a:pt x="1221" y="1900"/>
                    <a:pt x="1393" y="1995"/>
                    <a:pt x="1572" y="2075"/>
                  </a:cubicBezTo>
                  <a:cubicBezTo>
                    <a:pt x="1610" y="2094"/>
                    <a:pt x="1645" y="2112"/>
                    <a:pt x="1683" y="2131"/>
                  </a:cubicBezTo>
                  <a:cubicBezTo>
                    <a:pt x="1643" y="2098"/>
                    <a:pt x="1597" y="2062"/>
                    <a:pt x="1553" y="2028"/>
                  </a:cubicBezTo>
                  <a:cubicBezTo>
                    <a:pt x="1344" y="1889"/>
                    <a:pt x="1155" y="1722"/>
                    <a:pt x="973" y="1539"/>
                  </a:cubicBezTo>
                  <a:lnTo>
                    <a:pt x="973" y="1539"/>
                  </a:lnTo>
                  <a:cubicBezTo>
                    <a:pt x="1198" y="1754"/>
                    <a:pt x="1447" y="1944"/>
                    <a:pt x="1731" y="2076"/>
                  </a:cubicBezTo>
                  <a:cubicBezTo>
                    <a:pt x="1757" y="2089"/>
                    <a:pt x="1782" y="2101"/>
                    <a:pt x="1808" y="2115"/>
                  </a:cubicBezTo>
                  <a:cubicBezTo>
                    <a:pt x="1776" y="2085"/>
                    <a:pt x="1718" y="2043"/>
                    <a:pt x="1677" y="2009"/>
                  </a:cubicBezTo>
                  <a:cubicBezTo>
                    <a:pt x="1508" y="1884"/>
                    <a:pt x="1358" y="1739"/>
                    <a:pt x="1211" y="1588"/>
                  </a:cubicBezTo>
                  <a:lnTo>
                    <a:pt x="1211" y="1588"/>
                  </a:lnTo>
                  <a:cubicBezTo>
                    <a:pt x="1387" y="1749"/>
                    <a:pt x="1571" y="1899"/>
                    <a:pt x="1777" y="2019"/>
                  </a:cubicBezTo>
                  <a:cubicBezTo>
                    <a:pt x="1786" y="2023"/>
                    <a:pt x="1793" y="2028"/>
                    <a:pt x="1802" y="2032"/>
                  </a:cubicBezTo>
                  <a:cubicBezTo>
                    <a:pt x="1710" y="1954"/>
                    <a:pt x="1623" y="1866"/>
                    <a:pt x="1541" y="1777"/>
                  </a:cubicBezTo>
                  <a:cubicBezTo>
                    <a:pt x="1448" y="1676"/>
                    <a:pt x="1360" y="1571"/>
                    <a:pt x="1268" y="1468"/>
                  </a:cubicBezTo>
                  <a:lnTo>
                    <a:pt x="1268" y="1468"/>
                  </a:lnTo>
                  <a:cubicBezTo>
                    <a:pt x="1483" y="1663"/>
                    <a:pt x="1701" y="1854"/>
                    <a:pt x="1929" y="2034"/>
                  </a:cubicBezTo>
                  <a:cubicBezTo>
                    <a:pt x="1935" y="2039"/>
                    <a:pt x="1943" y="2045"/>
                    <a:pt x="1950" y="2050"/>
                  </a:cubicBezTo>
                  <a:cubicBezTo>
                    <a:pt x="1860" y="1946"/>
                    <a:pt x="1771" y="1836"/>
                    <a:pt x="1678" y="1733"/>
                  </a:cubicBezTo>
                  <a:cubicBezTo>
                    <a:pt x="1536" y="1569"/>
                    <a:pt x="1394" y="1405"/>
                    <a:pt x="1239" y="1252"/>
                  </a:cubicBezTo>
                  <a:lnTo>
                    <a:pt x="1239" y="1252"/>
                  </a:lnTo>
                  <a:cubicBezTo>
                    <a:pt x="1451" y="1447"/>
                    <a:pt x="1659" y="1647"/>
                    <a:pt x="1859" y="1856"/>
                  </a:cubicBezTo>
                  <a:cubicBezTo>
                    <a:pt x="1886" y="1884"/>
                    <a:pt x="1912" y="1911"/>
                    <a:pt x="1940" y="1940"/>
                  </a:cubicBezTo>
                  <a:cubicBezTo>
                    <a:pt x="1931" y="1926"/>
                    <a:pt x="1920" y="1909"/>
                    <a:pt x="1911" y="1893"/>
                  </a:cubicBezTo>
                  <a:cubicBezTo>
                    <a:pt x="1756" y="1641"/>
                    <a:pt x="1575" y="1408"/>
                    <a:pt x="1371" y="1193"/>
                  </a:cubicBezTo>
                  <a:lnTo>
                    <a:pt x="1371" y="1193"/>
                  </a:lnTo>
                  <a:cubicBezTo>
                    <a:pt x="1617" y="1414"/>
                    <a:pt x="1847" y="1648"/>
                    <a:pt x="2035" y="1918"/>
                  </a:cubicBezTo>
                  <a:cubicBezTo>
                    <a:pt x="1937" y="1727"/>
                    <a:pt x="1827" y="1555"/>
                    <a:pt x="1705" y="1400"/>
                  </a:cubicBezTo>
                  <a:lnTo>
                    <a:pt x="1705" y="1400"/>
                  </a:lnTo>
                  <a:cubicBezTo>
                    <a:pt x="1803" y="1502"/>
                    <a:pt x="1896" y="1606"/>
                    <a:pt x="1983" y="1717"/>
                  </a:cubicBezTo>
                  <a:cubicBezTo>
                    <a:pt x="2003" y="1741"/>
                    <a:pt x="2040" y="1797"/>
                    <a:pt x="2063" y="1836"/>
                  </a:cubicBezTo>
                  <a:cubicBezTo>
                    <a:pt x="2051" y="1805"/>
                    <a:pt x="2035" y="1765"/>
                    <a:pt x="2020" y="1731"/>
                  </a:cubicBezTo>
                  <a:cubicBezTo>
                    <a:pt x="1931" y="1545"/>
                    <a:pt x="1809" y="1378"/>
                    <a:pt x="1680" y="1218"/>
                  </a:cubicBezTo>
                  <a:cubicBezTo>
                    <a:pt x="1667" y="1199"/>
                    <a:pt x="1652" y="1182"/>
                    <a:pt x="1638" y="1164"/>
                  </a:cubicBezTo>
                  <a:lnTo>
                    <a:pt x="1638" y="1164"/>
                  </a:lnTo>
                  <a:cubicBezTo>
                    <a:pt x="1823" y="1365"/>
                    <a:pt x="1992" y="1579"/>
                    <a:pt x="2133" y="1807"/>
                  </a:cubicBezTo>
                  <a:cubicBezTo>
                    <a:pt x="2053" y="1606"/>
                    <a:pt x="1919" y="1430"/>
                    <a:pt x="1797" y="1251"/>
                  </a:cubicBezTo>
                  <a:cubicBezTo>
                    <a:pt x="1445" y="746"/>
                    <a:pt x="949" y="347"/>
                    <a:pt x="398" y="78"/>
                  </a:cubicBezTo>
                  <a:cubicBezTo>
                    <a:pt x="341" y="51"/>
                    <a:pt x="285" y="25"/>
                    <a:pt x="2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59"/>
            <p:cNvSpPr/>
            <p:nvPr/>
          </p:nvSpPr>
          <p:spPr>
            <a:xfrm>
              <a:off x="6356930" y="3535750"/>
              <a:ext cx="2431" cy="6251"/>
            </a:xfrm>
            <a:custGeom>
              <a:rect b="b" l="l" r="r" t="t"/>
              <a:pathLst>
                <a:path extrusionOk="0" h="180" w="70">
                  <a:moveTo>
                    <a:pt x="0" y="0"/>
                  </a:moveTo>
                  <a:lnTo>
                    <a:pt x="0" y="0"/>
                  </a:lnTo>
                  <a:cubicBezTo>
                    <a:pt x="4" y="66"/>
                    <a:pt x="33" y="127"/>
                    <a:pt x="69" y="179"/>
                  </a:cubicBezTo>
                  <a:cubicBezTo>
                    <a:pt x="56" y="117"/>
                    <a:pt x="28" y="61"/>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59"/>
            <p:cNvSpPr/>
            <p:nvPr/>
          </p:nvSpPr>
          <p:spPr>
            <a:xfrm>
              <a:off x="6581338" y="3378365"/>
              <a:ext cx="50841" cy="92514"/>
            </a:xfrm>
            <a:custGeom>
              <a:rect b="b" l="l" r="r" t="t"/>
              <a:pathLst>
                <a:path extrusionOk="0" h="2664" w="1464">
                  <a:moveTo>
                    <a:pt x="5" y="1"/>
                  </a:moveTo>
                  <a:lnTo>
                    <a:pt x="5" y="1"/>
                  </a:lnTo>
                  <a:cubicBezTo>
                    <a:pt x="189" y="72"/>
                    <a:pt x="360" y="164"/>
                    <a:pt x="519" y="269"/>
                  </a:cubicBezTo>
                  <a:cubicBezTo>
                    <a:pt x="410" y="207"/>
                    <a:pt x="295" y="155"/>
                    <a:pt x="172" y="114"/>
                  </a:cubicBezTo>
                  <a:cubicBezTo>
                    <a:pt x="122" y="98"/>
                    <a:pt x="72" y="83"/>
                    <a:pt x="21" y="69"/>
                  </a:cubicBezTo>
                  <a:lnTo>
                    <a:pt x="21" y="69"/>
                  </a:lnTo>
                  <a:cubicBezTo>
                    <a:pt x="87" y="106"/>
                    <a:pt x="184" y="153"/>
                    <a:pt x="258" y="197"/>
                  </a:cubicBezTo>
                  <a:cubicBezTo>
                    <a:pt x="284" y="213"/>
                    <a:pt x="309" y="227"/>
                    <a:pt x="333" y="243"/>
                  </a:cubicBezTo>
                  <a:cubicBezTo>
                    <a:pt x="227" y="190"/>
                    <a:pt x="117" y="148"/>
                    <a:pt x="1" y="120"/>
                  </a:cubicBezTo>
                  <a:lnTo>
                    <a:pt x="1" y="120"/>
                  </a:lnTo>
                  <a:cubicBezTo>
                    <a:pt x="162" y="189"/>
                    <a:pt x="307" y="275"/>
                    <a:pt x="440" y="373"/>
                  </a:cubicBezTo>
                  <a:cubicBezTo>
                    <a:pt x="348" y="315"/>
                    <a:pt x="250" y="263"/>
                    <a:pt x="148" y="221"/>
                  </a:cubicBezTo>
                  <a:cubicBezTo>
                    <a:pt x="104" y="203"/>
                    <a:pt x="60" y="186"/>
                    <a:pt x="14" y="174"/>
                  </a:cubicBezTo>
                  <a:lnTo>
                    <a:pt x="14" y="174"/>
                  </a:lnTo>
                  <a:cubicBezTo>
                    <a:pt x="70" y="205"/>
                    <a:pt x="152" y="252"/>
                    <a:pt x="214" y="294"/>
                  </a:cubicBezTo>
                  <a:cubicBezTo>
                    <a:pt x="346" y="385"/>
                    <a:pt x="456" y="462"/>
                    <a:pt x="562" y="555"/>
                  </a:cubicBezTo>
                  <a:cubicBezTo>
                    <a:pt x="628" y="611"/>
                    <a:pt x="703" y="689"/>
                    <a:pt x="770" y="762"/>
                  </a:cubicBezTo>
                  <a:cubicBezTo>
                    <a:pt x="557" y="534"/>
                    <a:pt x="298" y="352"/>
                    <a:pt x="1" y="247"/>
                  </a:cubicBezTo>
                  <a:lnTo>
                    <a:pt x="1" y="247"/>
                  </a:lnTo>
                  <a:cubicBezTo>
                    <a:pt x="231" y="369"/>
                    <a:pt x="417" y="517"/>
                    <a:pt x="577" y="686"/>
                  </a:cubicBezTo>
                  <a:cubicBezTo>
                    <a:pt x="445" y="560"/>
                    <a:pt x="301" y="452"/>
                    <a:pt x="145" y="366"/>
                  </a:cubicBezTo>
                  <a:cubicBezTo>
                    <a:pt x="102" y="345"/>
                    <a:pt x="56" y="324"/>
                    <a:pt x="10" y="306"/>
                  </a:cubicBezTo>
                  <a:lnTo>
                    <a:pt x="10" y="306"/>
                  </a:lnTo>
                  <a:cubicBezTo>
                    <a:pt x="56" y="340"/>
                    <a:pt x="118" y="385"/>
                    <a:pt x="168" y="427"/>
                  </a:cubicBezTo>
                  <a:cubicBezTo>
                    <a:pt x="224" y="472"/>
                    <a:pt x="282" y="524"/>
                    <a:pt x="338" y="577"/>
                  </a:cubicBezTo>
                  <a:cubicBezTo>
                    <a:pt x="276" y="529"/>
                    <a:pt x="210" y="481"/>
                    <a:pt x="144" y="437"/>
                  </a:cubicBezTo>
                  <a:cubicBezTo>
                    <a:pt x="109" y="413"/>
                    <a:pt x="73" y="388"/>
                    <a:pt x="36" y="367"/>
                  </a:cubicBezTo>
                  <a:lnTo>
                    <a:pt x="36" y="367"/>
                  </a:lnTo>
                  <a:cubicBezTo>
                    <a:pt x="76" y="407"/>
                    <a:pt x="144" y="476"/>
                    <a:pt x="191" y="527"/>
                  </a:cubicBezTo>
                  <a:cubicBezTo>
                    <a:pt x="237" y="575"/>
                    <a:pt x="281" y="622"/>
                    <a:pt x="320" y="665"/>
                  </a:cubicBezTo>
                  <a:cubicBezTo>
                    <a:pt x="221" y="584"/>
                    <a:pt x="121" y="506"/>
                    <a:pt x="18" y="424"/>
                  </a:cubicBezTo>
                  <a:lnTo>
                    <a:pt x="18" y="424"/>
                  </a:lnTo>
                  <a:cubicBezTo>
                    <a:pt x="103" y="521"/>
                    <a:pt x="185" y="617"/>
                    <a:pt x="266" y="711"/>
                  </a:cubicBezTo>
                  <a:cubicBezTo>
                    <a:pt x="215" y="663"/>
                    <a:pt x="162" y="617"/>
                    <a:pt x="108" y="570"/>
                  </a:cubicBezTo>
                  <a:cubicBezTo>
                    <a:pt x="85" y="550"/>
                    <a:pt x="60" y="529"/>
                    <a:pt x="37" y="510"/>
                  </a:cubicBezTo>
                  <a:lnTo>
                    <a:pt x="37" y="510"/>
                  </a:lnTo>
                  <a:cubicBezTo>
                    <a:pt x="81" y="570"/>
                    <a:pt x="129" y="634"/>
                    <a:pt x="176" y="695"/>
                  </a:cubicBezTo>
                  <a:cubicBezTo>
                    <a:pt x="210" y="740"/>
                    <a:pt x="243" y="784"/>
                    <a:pt x="277" y="831"/>
                  </a:cubicBezTo>
                  <a:cubicBezTo>
                    <a:pt x="194" y="741"/>
                    <a:pt x="111" y="654"/>
                    <a:pt x="26" y="566"/>
                  </a:cubicBezTo>
                  <a:lnTo>
                    <a:pt x="26" y="566"/>
                  </a:lnTo>
                  <a:cubicBezTo>
                    <a:pt x="159" y="766"/>
                    <a:pt x="287" y="967"/>
                    <a:pt x="411" y="1170"/>
                  </a:cubicBezTo>
                  <a:cubicBezTo>
                    <a:pt x="293" y="1008"/>
                    <a:pt x="163" y="867"/>
                    <a:pt x="23" y="696"/>
                  </a:cubicBezTo>
                  <a:lnTo>
                    <a:pt x="23" y="696"/>
                  </a:lnTo>
                  <a:cubicBezTo>
                    <a:pt x="81" y="823"/>
                    <a:pt x="152" y="943"/>
                    <a:pt x="224" y="1065"/>
                  </a:cubicBezTo>
                  <a:cubicBezTo>
                    <a:pt x="159" y="967"/>
                    <a:pt x="92" y="871"/>
                    <a:pt x="20" y="778"/>
                  </a:cubicBezTo>
                  <a:lnTo>
                    <a:pt x="20" y="778"/>
                  </a:lnTo>
                  <a:cubicBezTo>
                    <a:pt x="87" y="912"/>
                    <a:pt x="137" y="1025"/>
                    <a:pt x="183" y="1134"/>
                  </a:cubicBezTo>
                  <a:cubicBezTo>
                    <a:pt x="134" y="1047"/>
                    <a:pt x="86" y="962"/>
                    <a:pt x="41" y="872"/>
                  </a:cubicBezTo>
                  <a:lnTo>
                    <a:pt x="41" y="872"/>
                  </a:lnTo>
                  <a:cubicBezTo>
                    <a:pt x="106" y="1066"/>
                    <a:pt x="173" y="1256"/>
                    <a:pt x="243" y="1447"/>
                  </a:cubicBezTo>
                  <a:cubicBezTo>
                    <a:pt x="167" y="1289"/>
                    <a:pt x="93" y="1133"/>
                    <a:pt x="31" y="974"/>
                  </a:cubicBezTo>
                  <a:lnTo>
                    <a:pt x="31" y="974"/>
                  </a:lnTo>
                  <a:cubicBezTo>
                    <a:pt x="70" y="1154"/>
                    <a:pt x="113" y="1334"/>
                    <a:pt x="169" y="1510"/>
                  </a:cubicBezTo>
                  <a:cubicBezTo>
                    <a:pt x="122" y="1402"/>
                    <a:pt x="77" y="1297"/>
                    <a:pt x="37" y="1175"/>
                  </a:cubicBezTo>
                  <a:lnTo>
                    <a:pt x="37" y="1175"/>
                  </a:lnTo>
                  <a:cubicBezTo>
                    <a:pt x="64" y="1370"/>
                    <a:pt x="111" y="1561"/>
                    <a:pt x="169" y="1747"/>
                  </a:cubicBezTo>
                  <a:cubicBezTo>
                    <a:pt x="127" y="1631"/>
                    <a:pt x="82" y="1513"/>
                    <a:pt x="51" y="1391"/>
                  </a:cubicBezTo>
                  <a:lnTo>
                    <a:pt x="51" y="1391"/>
                  </a:lnTo>
                  <a:cubicBezTo>
                    <a:pt x="56" y="1572"/>
                    <a:pt x="86" y="1755"/>
                    <a:pt x="137" y="1932"/>
                  </a:cubicBezTo>
                  <a:cubicBezTo>
                    <a:pt x="98" y="1814"/>
                    <a:pt x="59" y="1699"/>
                    <a:pt x="21" y="1596"/>
                  </a:cubicBezTo>
                  <a:lnTo>
                    <a:pt x="21" y="1596"/>
                  </a:lnTo>
                  <a:cubicBezTo>
                    <a:pt x="42" y="1757"/>
                    <a:pt x="49" y="1894"/>
                    <a:pt x="88" y="2049"/>
                  </a:cubicBezTo>
                  <a:cubicBezTo>
                    <a:pt x="91" y="2060"/>
                    <a:pt x="95" y="2071"/>
                    <a:pt x="97" y="2081"/>
                  </a:cubicBezTo>
                  <a:cubicBezTo>
                    <a:pt x="73" y="2004"/>
                    <a:pt x="49" y="1928"/>
                    <a:pt x="25" y="1860"/>
                  </a:cubicBezTo>
                  <a:lnTo>
                    <a:pt x="25" y="1860"/>
                  </a:lnTo>
                  <a:cubicBezTo>
                    <a:pt x="26" y="1956"/>
                    <a:pt x="37" y="2051"/>
                    <a:pt x="56" y="2146"/>
                  </a:cubicBezTo>
                  <a:cubicBezTo>
                    <a:pt x="50" y="2118"/>
                    <a:pt x="42" y="2092"/>
                    <a:pt x="35" y="2067"/>
                  </a:cubicBezTo>
                  <a:lnTo>
                    <a:pt x="35" y="2067"/>
                  </a:lnTo>
                  <a:cubicBezTo>
                    <a:pt x="23" y="2273"/>
                    <a:pt x="72" y="2478"/>
                    <a:pt x="160" y="2664"/>
                  </a:cubicBezTo>
                  <a:cubicBezTo>
                    <a:pt x="154" y="2558"/>
                    <a:pt x="127" y="2422"/>
                    <a:pt x="95" y="2288"/>
                  </a:cubicBezTo>
                  <a:lnTo>
                    <a:pt x="95" y="2288"/>
                  </a:lnTo>
                  <a:cubicBezTo>
                    <a:pt x="126" y="2388"/>
                    <a:pt x="167" y="2486"/>
                    <a:pt x="220" y="2576"/>
                  </a:cubicBezTo>
                  <a:cubicBezTo>
                    <a:pt x="206" y="2465"/>
                    <a:pt x="168" y="2319"/>
                    <a:pt x="126" y="2175"/>
                  </a:cubicBezTo>
                  <a:lnTo>
                    <a:pt x="126" y="2175"/>
                  </a:lnTo>
                  <a:cubicBezTo>
                    <a:pt x="174" y="2313"/>
                    <a:pt x="236" y="2446"/>
                    <a:pt x="302" y="2575"/>
                  </a:cubicBezTo>
                  <a:cubicBezTo>
                    <a:pt x="284" y="2434"/>
                    <a:pt x="237" y="2256"/>
                    <a:pt x="184" y="2077"/>
                  </a:cubicBezTo>
                  <a:lnTo>
                    <a:pt x="184" y="2077"/>
                  </a:lnTo>
                  <a:cubicBezTo>
                    <a:pt x="234" y="2220"/>
                    <a:pt x="297" y="2360"/>
                    <a:pt x="370" y="2494"/>
                  </a:cubicBezTo>
                  <a:cubicBezTo>
                    <a:pt x="356" y="2367"/>
                    <a:pt x="282" y="2101"/>
                    <a:pt x="234" y="1931"/>
                  </a:cubicBezTo>
                  <a:cubicBezTo>
                    <a:pt x="234" y="1928"/>
                    <a:pt x="233" y="1926"/>
                    <a:pt x="232" y="1923"/>
                  </a:cubicBezTo>
                  <a:lnTo>
                    <a:pt x="232" y="1923"/>
                  </a:lnTo>
                  <a:cubicBezTo>
                    <a:pt x="306" y="2121"/>
                    <a:pt x="396" y="2316"/>
                    <a:pt x="497" y="2502"/>
                  </a:cubicBezTo>
                  <a:cubicBezTo>
                    <a:pt x="466" y="2343"/>
                    <a:pt x="410" y="2128"/>
                    <a:pt x="345" y="1936"/>
                  </a:cubicBezTo>
                  <a:lnTo>
                    <a:pt x="345" y="1936"/>
                  </a:lnTo>
                  <a:cubicBezTo>
                    <a:pt x="427" y="2094"/>
                    <a:pt x="519" y="2250"/>
                    <a:pt x="593" y="2412"/>
                  </a:cubicBezTo>
                  <a:lnTo>
                    <a:pt x="624" y="2478"/>
                  </a:lnTo>
                  <a:cubicBezTo>
                    <a:pt x="626" y="2478"/>
                    <a:pt x="622" y="2456"/>
                    <a:pt x="618" y="2446"/>
                  </a:cubicBezTo>
                  <a:cubicBezTo>
                    <a:pt x="590" y="2286"/>
                    <a:pt x="540" y="2133"/>
                    <a:pt x="483" y="1982"/>
                  </a:cubicBezTo>
                  <a:lnTo>
                    <a:pt x="483" y="1982"/>
                  </a:lnTo>
                  <a:cubicBezTo>
                    <a:pt x="565" y="2130"/>
                    <a:pt x="655" y="2276"/>
                    <a:pt x="735" y="2425"/>
                  </a:cubicBezTo>
                  <a:cubicBezTo>
                    <a:pt x="693" y="2235"/>
                    <a:pt x="617" y="2040"/>
                    <a:pt x="535" y="1848"/>
                  </a:cubicBezTo>
                  <a:lnTo>
                    <a:pt x="535" y="1848"/>
                  </a:lnTo>
                  <a:cubicBezTo>
                    <a:pt x="643" y="2017"/>
                    <a:pt x="760" y="2180"/>
                    <a:pt x="853" y="2358"/>
                  </a:cubicBezTo>
                  <a:cubicBezTo>
                    <a:pt x="796" y="2125"/>
                    <a:pt x="694" y="1909"/>
                    <a:pt x="581" y="1698"/>
                  </a:cubicBezTo>
                  <a:cubicBezTo>
                    <a:pt x="555" y="1639"/>
                    <a:pt x="525" y="1582"/>
                    <a:pt x="495" y="1525"/>
                  </a:cubicBezTo>
                  <a:lnTo>
                    <a:pt x="495" y="1525"/>
                  </a:lnTo>
                  <a:cubicBezTo>
                    <a:pt x="652" y="1789"/>
                    <a:pt x="813" y="2051"/>
                    <a:pt x="974" y="2314"/>
                  </a:cubicBezTo>
                  <a:cubicBezTo>
                    <a:pt x="859" y="2048"/>
                    <a:pt x="752" y="1776"/>
                    <a:pt x="624" y="1518"/>
                  </a:cubicBezTo>
                  <a:lnTo>
                    <a:pt x="624" y="1518"/>
                  </a:lnTo>
                  <a:cubicBezTo>
                    <a:pt x="740" y="1711"/>
                    <a:pt x="853" y="1907"/>
                    <a:pt x="966" y="2105"/>
                  </a:cubicBezTo>
                  <a:cubicBezTo>
                    <a:pt x="986" y="2143"/>
                    <a:pt x="1004" y="2182"/>
                    <a:pt x="1020" y="2221"/>
                  </a:cubicBezTo>
                  <a:cubicBezTo>
                    <a:pt x="1020" y="2206"/>
                    <a:pt x="1010" y="2162"/>
                    <a:pt x="1005" y="2137"/>
                  </a:cubicBezTo>
                  <a:cubicBezTo>
                    <a:pt x="956" y="1955"/>
                    <a:pt x="891" y="1778"/>
                    <a:pt x="812" y="1608"/>
                  </a:cubicBezTo>
                  <a:lnTo>
                    <a:pt x="812" y="1608"/>
                  </a:lnTo>
                  <a:cubicBezTo>
                    <a:pt x="930" y="1799"/>
                    <a:pt x="1050" y="1994"/>
                    <a:pt x="1126" y="2199"/>
                  </a:cubicBezTo>
                  <a:cubicBezTo>
                    <a:pt x="1076" y="1946"/>
                    <a:pt x="952" y="1714"/>
                    <a:pt x="839" y="1485"/>
                  </a:cubicBezTo>
                  <a:cubicBezTo>
                    <a:pt x="822" y="1454"/>
                    <a:pt x="807" y="1425"/>
                    <a:pt x="790" y="1395"/>
                  </a:cubicBezTo>
                  <a:lnTo>
                    <a:pt x="790" y="1395"/>
                  </a:lnTo>
                  <a:cubicBezTo>
                    <a:pt x="905" y="1567"/>
                    <a:pt x="1010" y="1750"/>
                    <a:pt x="1108" y="1948"/>
                  </a:cubicBezTo>
                  <a:cubicBezTo>
                    <a:pt x="1128" y="1995"/>
                    <a:pt x="1147" y="2041"/>
                    <a:pt x="1167" y="2094"/>
                  </a:cubicBezTo>
                  <a:cubicBezTo>
                    <a:pt x="1163" y="2064"/>
                    <a:pt x="1156" y="2015"/>
                    <a:pt x="1149" y="1979"/>
                  </a:cubicBezTo>
                  <a:cubicBezTo>
                    <a:pt x="1125" y="1864"/>
                    <a:pt x="1090" y="1749"/>
                    <a:pt x="1046" y="1638"/>
                  </a:cubicBezTo>
                  <a:lnTo>
                    <a:pt x="1046" y="1638"/>
                  </a:lnTo>
                  <a:cubicBezTo>
                    <a:pt x="1116" y="1758"/>
                    <a:pt x="1180" y="1885"/>
                    <a:pt x="1229" y="2020"/>
                  </a:cubicBezTo>
                  <a:cubicBezTo>
                    <a:pt x="1175" y="1763"/>
                    <a:pt x="1085" y="1539"/>
                    <a:pt x="973" y="1324"/>
                  </a:cubicBezTo>
                  <a:lnTo>
                    <a:pt x="973" y="1324"/>
                  </a:lnTo>
                  <a:cubicBezTo>
                    <a:pt x="1095" y="1507"/>
                    <a:pt x="1211" y="1714"/>
                    <a:pt x="1286" y="1915"/>
                  </a:cubicBezTo>
                  <a:cubicBezTo>
                    <a:pt x="1234" y="1700"/>
                    <a:pt x="1149" y="1484"/>
                    <a:pt x="1038" y="1282"/>
                  </a:cubicBezTo>
                  <a:lnTo>
                    <a:pt x="1038" y="1282"/>
                  </a:lnTo>
                  <a:cubicBezTo>
                    <a:pt x="1091" y="1365"/>
                    <a:pt x="1146" y="1451"/>
                    <a:pt x="1200" y="1539"/>
                  </a:cubicBezTo>
                  <a:cubicBezTo>
                    <a:pt x="1246" y="1616"/>
                    <a:pt x="1288" y="1694"/>
                    <a:pt x="1323" y="1776"/>
                  </a:cubicBezTo>
                  <a:cubicBezTo>
                    <a:pt x="1316" y="1732"/>
                    <a:pt x="1302" y="1683"/>
                    <a:pt x="1288" y="1637"/>
                  </a:cubicBezTo>
                  <a:cubicBezTo>
                    <a:pt x="1214" y="1410"/>
                    <a:pt x="1103" y="1189"/>
                    <a:pt x="962" y="993"/>
                  </a:cubicBezTo>
                  <a:lnTo>
                    <a:pt x="962" y="993"/>
                  </a:lnTo>
                  <a:cubicBezTo>
                    <a:pt x="1125" y="1216"/>
                    <a:pt x="1269" y="1458"/>
                    <a:pt x="1357" y="1715"/>
                  </a:cubicBezTo>
                  <a:cubicBezTo>
                    <a:pt x="1326" y="1565"/>
                    <a:pt x="1277" y="1420"/>
                    <a:pt x="1215" y="1279"/>
                  </a:cubicBezTo>
                  <a:lnTo>
                    <a:pt x="1215" y="1279"/>
                  </a:lnTo>
                  <a:cubicBezTo>
                    <a:pt x="1224" y="1293"/>
                    <a:pt x="1231" y="1309"/>
                    <a:pt x="1241" y="1323"/>
                  </a:cubicBezTo>
                  <a:cubicBezTo>
                    <a:pt x="1295" y="1420"/>
                    <a:pt x="1348" y="1518"/>
                    <a:pt x="1391" y="1619"/>
                  </a:cubicBezTo>
                  <a:cubicBezTo>
                    <a:pt x="1384" y="1576"/>
                    <a:pt x="1365" y="1505"/>
                    <a:pt x="1349" y="1454"/>
                  </a:cubicBezTo>
                  <a:cubicBezTo>
                    <a:pt x="1288" y="1261"/>
                    <a:pt x="1201" y="1073"/>
                    <a:pt x="1091" y="903"/>
                  </a:cubicBezTo>
                  <a:lnTo>
                    <a:pt x="1091" y="903"/>
                  </a:lnTo>
                  <a:cubicBezTo>
                    <a:pt x="1104" y="918"/>
                    <a:pt x="1117" y="936"/>
                    <a:pt x="1129" y="951"/>
                  </a:cubicBezTo>
                  <a:cubicBezTo>
                    <a:pt x="1220" y="1073"/>
                    <a:pt x="1352" y="1303"/>
                    <a:pt x="1425" y="1477"/>
                  </a:cubicBezTo>
                  <a:cubicBezTo>
                    <a:pt x="1358" y="1225"/>
                    <a:pt x="1251" y="997"/>
                    <a:pt x="1109" y="799"/>
                  </a:cubicBezTo>
                  <a:lnTo>
                    <a:pt x="1109" y="799"/>
                  </a:lnTo>
                  <a:cubicBezTo>
                    <a:pt x="1179" y="881"/>
                    <a:pt x="1243" y="968"/>
                    <a:pt x="1304" y="1057"/>
                  </a:cubicBezTo>
                  <a:cubicBezTo>
                    <a:pt x="1360" y="1143"/>
                    <a:pt x="1412" y="1230"/>
                    <a:pt x="1464" y="1318"/>
                  </a:cubicBezTo>
                  <a:cubicBezTo>
                    <a:pt x="1449" y="1267"/>
                    <a:pt x="1428" y="1212"/>
                    <a:pt x="1409" y="1161"/>
                  </a:cubicBezTo>
                  <a:cubicBezTo>
                    <a:pt x="1185" y="589"/>
                    <a:pt x="632" y="135"/>
                    <a:pt x="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59"/>
            <p:cNvSpPr/>
            <p:nvPr/>
          </p:nvSpPr>
          <p:spPr>
            <a:xfrm>
              <a:off x="6580817" y="3369197"/>
              <a:ext cx="52508" cy="51015"/>
            </a:xfrm>
            <a:custGeom>
              <a:rect b="b" l="l" r="r" t="t"/>
              <a:pathLst>
                <a:path extrusionOk="0" h="1469" w="1512">
                  <a:moveTo>
                    <a:pt x="90" y="0"/>
                  </a:moveTo>
                  <a:cubicBezTo>
                    <a:pt x="163" y="22"/>
                    <a:pt x="246" y="47"/>
                    <a:pt x="321" y="78"/>
                  </a:cubicBezTo>
                  <a:cubicBezTo>
                    <a:pt x="370" y="99"/>
                    <a:pt x="420" y="121"/>
                    <a:pt x="472" y="145"/>
                  </a:cubicBezTo>
                  <a:cubicBezTo>
                    <a:pt x="329" y="98"/>
                    <a:pt x="175" y="64"/>
                    <a:pt x="19" y="62"/>
                  </a:cubicBezTo>
                  <a:lnTo>
                    <a:pt x="19" y="62"/>
                  </a:lnTo>
                  <a:cubicBezTo>
                    <a:pt x="179" y="93"/>
                    <a:pt x="319" y="139"/>
                    <a:pt x="457" y="206"/>
                  </a:cubicBezTo>
                  <a:cubicBezTo>
                    <a:pt x="317" y="156"/>
                    <a:pt x="170" y="124"/>
                    <a:pt x="20" y="113"/>
                  </a:cubicBezTo>
                  <a:lnTo>
                    <a:pt x="20" y="113"/>
                  </a:lnTo>
                  <a:cubicBezTo>
                    <a:pt x="234" y="166"/>
                    <a:pt x="428" y="248"/>
                    <a:pt x="606" y="356"/>
                  </a:cubicBezTo>
                  <a:cubicBezTo>
                    <a:pt x="466" y="281"/>
                    <a:pt x="313" y="228"/>
                    <a:pt x="153" y="196"/>
                  </a:cubicBezTo>
                  <a:cubicBezTo>
                    <a:pt x="101" y="185"/>
                    <a:pt x="50" y="176"/>
                    <a:pt x="0" y="171"/>
                  </a:cubicBezTo>
                  <a:lnTo>
                    <a:pt x="0" y="171"/>
                  </a:lnTo>
                  <a:cubicBezTo>
                    <a:pt x="65" y="197"/>
                    <a:pt x="203" y="250"/>
                    <a:pt x="232" y="264"/>
                  </a:cubicBezTo>
                  <a:cubicBezTo>
                    <a:pt x="757" y="497"/>
                    <a:pt x="1259" y="903"/>
                    <a:pt x="1503" y="1469"/>
                  </a:cubicBezTo>
                  <a:cubicBezTo>
                    <a:pt x="1432" y="1229"/>
                    <a:pt x="1313" y="1004"/>
                    <a:pt x="1158" y="812"/>
                  </a:cubicBezTo>
                  <a:lnTo>
                    <a:pt x="1158" y="812"/>
                  </a:lnTo>
                  <a:cubicBezTo>
                    <a:pt x="1231" y="889"/>
                    <a:pt x="1301" y="970"/>
                    <a:pt x="1368" y="1057"/>
                  </a:cubicBezTo>
                  <a:cubicBezTo>
                    <a:pt x="1395" y="1092"/>
                    <a:pt x="1456" y="1184"/>
                    <a:pt x="1490" y="1241"/>
                  </a:cubicBezTo>
                  <a:cubicBezTo>
                    <a:pt x="1479" y="1207"/>
                    <a:pt x="1466" y="1169"/>
                    <a:pt x="1451" y="1135"/>
                  </a:cubicBezTo>
                  <a:cubicBezTo>
                    <a:pt x="1399" y="1011"/>
                    <a:pt x="1332" y="896"/>
                    <a:pt x="1251" y="790"/>
                  </a:cubicBezTo>
                  <a:lnTo>
                    <a:pt x="1251" y="790"/>
                  </a:lnTo>
                  <a:cubicBezTo>
                    <a:pt x="1284" y="825"/>
                    <a:pt x="1317" y="861"/>
                    <a:pt x="1352" y="899"/>
                  </a:cubicBezTo>
                  <a:cubicBezTo>
                    <a:pt x="1408" y="964"/>
                    <a:pt x="1459" y="1032"/>
                    <a:pt x="1512" y="1099"/>
                  </a:cubicBezTo>
                  <a:cubicBezTo>
                    <a:pt x="1499" y="1068"/>
                    <a:pt x="1473" y="1018"/>
                    <a:pt x="1455" y="981"/>
                  </a:cubicBezTo>
                  <a:cubicBezTo>
                    <a:pt x="1396" y="858"/>
                    <a:pt x="1320" y="744"/>
                    <a:pt x="1233" y="640"/>
                  </a:cubicBezTo>
                  <a:lnTo>
                    <a:pt x="1233" y="640"/>
                  </a:lnTo>
                  <a:cubicBezTo>
                    <a:pt x="1327" y="728"/>
                    <a:pt x="1413" y="826"/>
                    <a:pt x="1482" y="932"/>
                  </a:cubicBezTo>
                  <a:cubicBezTo>
                    <a:pt x="1238" y="404"/>
                    <a:pt x="746" y="83"/>
                    <a:pt x="219" y="7"/>
                  </a:cubicBezTo>
                  <a:cubicBezTo>
                    <a:pt x="175" y="3"/>
                    <a:pt x="133" y="1"/>
                    <a:pt x="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59"/>
            <p:cNvSpPr/>
            <p:nvPr/>
          </p:nvSpPr>
          <p:spPr>
            <a:xfrm>
              <a:off x="6580505" y="3364856"/>
              <a:ext cx="47785" cy="27817"/>
            </a:xfrm>
            <a:custGeom>
              <a:rect b="b" l="l" r="r" t="t"/>
              <a:pathLst>
                <a:path extrusionOk="0" h="801" w="1376">
                  <a:moveTo>
                    <a:pt x="204" y="1"/>
                  </a:moveTo>
                  <a:cubicBezTo>
                    <a:pt x="152" y="1"/>
                    <a:pt x="100" y="5"/>
                    <a:pt x="48" y="14"/>
                  </a:cubicBezTo>
                  <a:cubicBezTo>
                    <a:pt x="195" y="29"/>
                    <a:pt x="344" y="65"/>
                    <a:pt x="492" y="108"/>
                  </a:cubicBezTo>
                  <a:cubicBezTo>
                    <a:pt x="485" y="107"/>
                    <a:pt x="476" y="105"/>
                    <a:pt x="467" y="102"/>
                  </a:cubicBezTo>
                  <a:cubicBezTo>
                    <a:pt x="347" y="77"/>
                    <a:pt x="233" y="54"/>
                    <a:pt x="113" y="54"/>
                  </a:cubicBezTo>
                  <a:cubicBezTo>
                    <a:pt x="76" y="54"/>
                    <a:pt x="39" y="56"/>
                    <a:pt x="1" y="61"/>
                  </a:cubicBezTo>
                  <a:cubicBezTo>
                    <a:pt x="200" y="73"/>
                    <a:pt x="478" y="165"/>
                    <a:pt x="627" y="227"/>
                  </a:cubicBezTo>
                  <a:cubicBezTo>
                    <a:pt x="862" y="338"/>
                    <a:pt x="1034" y="461"/>
                    <a:pt x="1193" y="609"/>
                  </a:cubicBezTo>
                  <a:cubicBezTo>
                    <a:pt x="1257" y="669"/>
                    <a:pt x="1317" y="735"/>
                    <a:pt x="1376" y="801"/>
                  </a:cubicBezTo>
                  <a:cubicBezTo>
                    <a:pt x="1361" y="775"/>
                    <a:pt x="1338" y="732"/>
                    <a:pt x="1319" y="701"/>
                  </a:cubicBezTo>
                  <a:cubicBezTo>
                    <a:pt x="1167" y="447"/>
                    <a:pt x="944" y="265"/>
                    <a:pt x="675" y="163"/>
                  </a:cubicBezTo>
                  <a:lnTo>
                    <a:pt x="675" y="163"/>
                  </a:lnTo>
                  <a:cubicBezTo>
                    <a:pt x="714" y="176"/>
                    <a:pt x="753" y="188"/>
                    <a:pt x="790" y="199"/>
                  </a:cubicBezTo>
                  <a:cubicBezTo>
                    <a:pt x="812" y="205"/>
                    <a:pt x="837" y="217"/>
                    <a:pt x="841" y="217"/>
                  </a:cubicBezTo>
                  <a:cubicBezTo>
                    <a:pt x="844" y="217"/>
                    <a:pt x="837" y="212"/>
                    <a:pt x="812" y="195"/>
                  </a:cubicBezTo>
                  <a:cubicBezTo>
                    <a:pt x="634" y="74"/>
                    <a:pt x="420" y="1"/>
                    <a:pt x="2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59"/>
            <p:cNvSpPr/>
            <p:nvPr/>
          </p:nvSpPr>
          <p:spPr>
            <a:xfrm>
              <a:off x="6582345" y="3362980"/>
              <a:ext cx="18267" cy="3577"/>
            </a:xfrm>
            <a:custGeom>
              <a:rect b="b" l="l" r="r" t="t"/>
              <a:pathLst>
                <a:path extrusionOk="0" h="103" w="526">
                  <a:moveTo>
                    <a:pt x="166" y="1"/>
                  </a:moveTo>
                  <a:cubicBezTo>
                    <a:pt x="111" y="1"/>
                    <a:pt x="55" y="6"/>
                    <a:pt x="0" y="12"/>
                  </a:cubicBezTo>
                  <a:cubicBezTo>
                    <a:pt x="192" y="42"/>
                    <a:pt x="306" y="56"/>
                    <a:pt x="514" y="100"/>
                  </a:cubicBezTo>
                  <a:cubicBezTo>
                    <a:pt x="517" y="102"/>
                    <a:pt x="522" y="102"/>
                    <a:pt x="526" y="103"/>
                  </a:cubicBezTo>
                  <a:cubicBezTo>
                    <a:pt x="453" y="64"/>
                    <a:pt x="372" y="27"/>
                    <a:pt x="290" y="11"/>
                  </a:cubicBezTo>
                  <a:cubicBezTo>
                    <a:pt x="249" y="4"/>
                    <a:pt x="207" y="1"/>
                    <a:pt x="1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59"/>
            <p:cNvSpPr/>
            <p:nvPr/>
          </p:nvSpPr>
          <p:spPr>
            <a:xfrm>
              <a:off x="6581755" y="3361348"/>
              <a:ext cx="7293" cy="938"/>
            </a:xfrm>
            <a:custGeom>
              <a:rect b="b" l="l" r="r" t="t"/>
              <a:pathLst>
                <a:path extrusionOk="0" h="27" w="210">
                  <a:moveTo>
                    <a:pt x="74" y="1"/>
                  </a:moveTo>
                  <a:cubicBezTo>
                    <a:pt x="49" y="1"/>
                    <a:pt x="25" y="3"/>
                    <a:pt x="1" y="8"/>
                  </a:cubicBezTo>
                  <a:cubicBezTo>
                    <a:pt x="70" y="18"/>
                    <a:pt x="141" y="23"/>
                    <a:pt x="210" y="26"/>
                  </a:cubicBezTo>
                  <a:cubicBezTo>
                    <a:pt x="167" y="9"/>
                    <a:pt x="121" y="1"/>
                    <a:pt x="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59"/>
            <p:cNvSpPr/>
            <p:nvPr/>
          </p:nvSpPr>
          <p:spPr>
            <a:xfrm>
              <a:off x="6581269" y="3456224"/>
              <a:ext cx="2361" cy="11946"/>
            </a:xfrm>
            <a:custGeom>
              <a:rect b="b" l="l" r="r" t="t"/>
              <a:pathLst>
                <a:path extrusionOk="0" h="344" w="68">
                  <a:moveTo>
                    <a:pt x="13" y="1"/>
                  </a:moveTo>
                  <a:lnTo>
                    <a:pt x="13" y="1"/>
                  </a:lnTo>
                  <a:cubicBezTo>
                    <a:pt x="1" y="117"/>
                    <a:pt x="15" y="235"/>
                    <a:pt x="58" y="344"/>
                  </a:cubicBezTo>
                  <a:cubicBezTo>
                    <a:pt x="67" y="276"/>
                    <a:pt x="37" y="102"/>
                    <a:pt x="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59"/>
            <p:cNvSpPr/>
            <p:nvPr/>
          </p:nvSpPr>
          <p:spPr>
            <a:xfrm>
              <a:off x="6698613" y="3272272"/>
              <a:ext cx="58203" cy="42784"/>
            </a:xfrm>
            <a:custGeom>
              <a:rect b="b" l="l" r="r" t="t"/>
              <a:pathLst>
                <a:path extrusionOk="0" h="1232" w="1676">
                  <a:moveTo>
                    <a:pt x="1488" y="0"/>
                  </a:moveTo>
                  <a:cubicBezTo>
                    <a:pt x="1459" y="94"/>
                    <a:pt x="1410" y="182"/>
                    <a:pt x="1362" y="269"/>
                  </a:cubicBezTo>
                  <a:cubicBezTo>
                    <a:pt x="1285" y="402"/>
                    <a:pt x="1227" y="485"/>
                    <a:pt x="1141" y="579"/>
                  </a:cubicBezTo>
                  <a:cubicBezTo>
                    <a:pt x="1231" y="450"/>
                    <a:pt x="1301" y="307"/>
                    <a:pt x="1348" y="158"/>
                  </a:cubicBezTo>
                  <a:lnTo>
                    <a:pt x="1348" y="158"/>
                  </a:lnTo>
                  <a:cubicBezTo>
                    <a:pt x="1112" y="619"/>
                    <a:pt x="676" y="901"/>
                    <a:pt x="196" y="1036"/>
                  </a:cubicBezTo>
                  <a:cubicBezTo>
                    <a:pt x="132" y="1053"/>
                    <a:pt x="65" y="1066"/>
                    <a:pt x="0" y="1072"/>
                  </a:cubicBezTo>
                  <a:cubicBezTo>
                    <a:pt x="22" y="1075"/>
                    <a:pt x="64" y="1081"/>
                    <a:pt x="95" y="1081"/>
                  </a:cubicBezTo>
                  <a:cubicBezTo>
                    <a:pt x="97" y="1081"/>
                    <a:pt x="100" y="1081"/>
                    <a:pt x="102" y="1081"/>
                  </a:cubicBezTo>
                  <a:cubicBezTo>
                    <a:pt x="123" y="1082"/>
                    <a:pt x="144" y="1082"/>
                    <a:pt x="165" y="1082"/>
                  </a:cubicBezTo>
                  <a:cubicBezTo>
                    <a:pt x="275" y="1082"/>
                    <a:pt x="385" y="1067"/>
                    <a:pt x="491" y="1037"/>
                  </a:cubicBezTo>
                  <a:lnTo>
                    <a:pt x="491" y="1037"/>
                  </a:lnTo>
                  <a:cubicBezTo>
                    <a:pt x="489" y="1038"/>
                    <a:pt x="487" y="1038"/>
                    <a:pt x="484" y="1039"/>
                  </a:cubicBezTo>
                  <a:cubicBezTo>
                    <a:pt x="388" y="1080"/>
                    <a:pt x="289" y="1112"/>
                    <a:pt x="187" y="1131"/>
                  </a:cubicBezTo>
                  <a:cubicBezTo>
                    <a:pt x="192" y="1131"/>
                    <a:pt x="201" y="1131"/>
                    <a:pt x="212" y="1131"/>
                  </a:cubicBezTo>
                  <a:cubicBezTo>
                    <a:pt x="238" y="1131"/>
                    <a:pt x="277" y="1131"/>
                    <a:pt x="300" y="1130"/>
                  </a:cubicBezTo>
                  <a:cubicBezTo>
                    <a:pt x="437" y="1124"/>
                    <a:pt x="569" y="1094"/>
                    <a:pt x="691" y="1047"/>
                  </a:cubicBezTo>
                  <a:lnTo>
                    <a:pt x="691" y="1047"/>
                  </a:lnTo>
                  <a:cubicBezTo>
                    <a:pt x="553" y="1109"/>
                    <a:pt x="406" y="1153"/>
                    <a:pt x="248" y="1175"/>
                  </a:cubicBezTo>
                  <a:cubicBezTo>
                    <a:pt x="268" y="1176"/>
                    <a:pt x="288" y="1177"/>
                    <a:pt x="309" y="1177"/>
                  </a:cubicBezTo>
                  <a:cubicBezTo>
                    <a:pt x="518" y="1177"/>
                    <a:pt x="720" y="1124"/>
                    <a:pt x="898" y="1028"/>
                  </a:cubicBezTo>
                  <a:lnTo>
                    <a:pt x="898" y="1028"/>
                  </a:lnTo>
                  <a:cubicBezTo>
                    <a:pt x="824" y="1076"/>
                    <a:pt x="739" y="1120"/>
                    <a:pt x="636" y="1165"/>
                  </a:cubicBezTo>
                  <a:cubicBezTo>
                    <a:pt x="636" y="1165"/>
                    <a:pt x="636" y="1165"/>
                    <a:pt x="636" y="1165"/>
                  </a:cubicBezTo>
                  <a:cubicBezTo>
                    <a:pt x="636" y="1165"/>
                    <a:pt x="640" y="1163"/>
                    <a:pt x="641" y="1163"/>
                  </a:cubicBezTo>
                  <a:lnTo>
                    <a:pt x="641" y="1163"/>
                  </a:lnTo>
                  <a:cubicBezTo>
                    <a:pt x="641" y="1163"/>
                    <a:pt x="641" y="1164"/>
                    <a:pt x="640" y="1164"/>
                  </a:cubicBezTo>
                  <a:cubicBezTo>
                    <a:pt x="614" y="1173"/>
                    <a:pt x="557" y="1197"/>
                    <a:pt x="507" y="1213"/>
                  </a:cubicBezTo>
                  <a:cubicBezTo>
                    <a:pt x="490" y="1220"/>
                    <a:pt x="471" y="1227"/>
                    <a:pt x="454" y="1232"/>
                  </a:cubicBezTo>
                  <a:cubicBezTo>
                    <a:pt x="469" y="1230"/>
                    <a:pt x="494" y="1228"/>
                    <a:pt x="511" y="1225"/>
                  </a:cubicBezTo>
                  <a:cubicBezTo>
                    <a:pt x="754" y="1206"/>
                    <a:pt x="994" y="1121"/>
                    <a:pt x="1181" y="962"/>
                  </a:cubicBezTo>
                  <a:cubicBezTo>
                    <a:pt x="1429" y="735"/>
                    <a:pt x="1596" y="439"/>
                    <a:pt x="1676" y="86"/>
                  </a:cubicBezTo>
                  <a:lnTo>
                    <a:pt x="1676" y="86"/>
                  </a:lnTo>
                  <a:cubicBezTo>
                    <a:pt x="1578" y="303"/>
                    <a:pt x="1469" y="487"/>
                    <a:pt x="1324" y="650"/>
                  </a:cubicBezTo>
                  <a:cubicBezTo>
                    <a:pt x="1396" y="548"/>
                    <a:pt x="1453" y="434"/>
                    <a:pt x="1490" y="310"/>
                  </a:cubicBezTo>
                  <a:cubicBezTo>
                    <a:pt x="1504" y="265"/>
                    <a:pt x="1515" y="218"/>
                    <a:pt x="1526" y="170"/>
                  </a:cubicBezTo>
                  <a:lnTo>
                    <a:pt x="1526" y="170"/>
                  </a:lnTo>
                  <a:cubicBezTo>
                    <a:pt x="1495" y="237"/>
                    <a:pt x="1455" y="317"/>
                    <a:pt x="1412" y="384"/>
                  </a:cubicBezTo>
                  <a:cubicBezTo>
                    <a:pt x="1331" y="521"/>
                    <a:pt x="1232" y="645"/>
                    <a:pt x="1120" y="752"/>
                  </a:cubicBezTo>
                  <a:cubicBezTo>
                    <a:pt x="1273" y="577"/>
                    <a:pt x="1439" y="271"/>
                    <a:pt x="14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59"/>
            <p:cNvSpPr/>
            <p:nvPr/>
          </p:nvSpPr>
          <p:spPr>
            <a:xfrm>
              <a:off x="6727402" y="3276509"/>
              <a:ext cx="36082" cy="38339"/>
            </a:xfrm>
            <a:custGeom>
              <a:rect b="b" l="l" r="r" t="t"/>
              <a:pathLst>
                <a:path extrusionOk="0" h="1104" w="1039">
                  <a:moveTo>
                    <a:pt x="1039" y="1"/>
                  </a:moveTo>
                  <a:cubicBezTo>
                    <a:pt x="968" y="151"/>
                    <a:pt x="892" y="297"/>
                    <a:pt x="799" y="434"/>
                  </a:cubicBezTo>
                  <a:cubicBezTo>
                    <a:pt x="866" y="298"/>
                    <a:pt x="913" y="153"/>
                    <a:pt x="941" y="4"/>
                  </a:cubicBezTo>
                  <a:lnTo>
                    <a:pt x="941" y="4"/>
                  </a:lnTo>
                  <a:cubicBezTo>
                    <a:pt x="858" y="234"/>
                    <a:pt x="720" y="440"/>
                    <a:pt x="576" y="605"/>
                  </a:cubicBezTo>
                  <a:cubicBezTo>
                    <a:pt x="455" y="754"/>
                    <a:pt x="307" y="894"/>
                    <a:pt x="170" y="990"/>
                  </a:cubicBezTo>
                  <a:cubicBezTo>
                    <a:pt x="115" y="1030"/>
                    <a:pt x="58" y="1068"/>
                    <a:pt x="0" y="1104"/>
                  </a:cubicBezTo>
                  <a:cubicBezTo>
                    <a:pt x="22" y="1097"/>
                    <a:pt x="47" y="1089"/>
                    <a:pt x="67" y="1079"/>
                  </a:cubicBezTo>
                  <a:cubicBezTo>
                    <a:pt x="206" y="1038"/>
                    <a:pt x="329" y="971"/>
                    <a:pt x="437" y="885"/>
                  </a:cubicBezTo>
                  <a:lnTo>
                    <a:pt x="437" y="885"/>
                  </a:lnTo>
                  <a:cubicBezTo>
                    <a:pt x="403" y="920"/>
                    <a:pt x="369" y="955"/>
                    <a:pt x="330" y="989"/>
                  </a:cubicBezTo>
                  <a:cubicBezTo>
                    <a:pt x="295" y="1020"/>
                    <a:pt x="262" y="1050"/>
                    <a:pt x="227" y="1080"/>
                  </a:cubicBezTo>
                  <a:cubicBezTo>
                    <a:pt x="254" y="1066"/>
                    <a:pt x="287" y="1050"/>
                    <a:pt x="315" y="1036"/>
                  </a:cubicBezTo>
                  <a:cubicBezTo>
                    <a:pt x="745" y="825"/>
                    <a:pt x="938" y="453"/>
                    <a:pt x="10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59"/>
            <p:cNvSpPr/>
            <p:nvPr/>
          </p:nvSpPr>
          <p:spPr>
            <a:xfrm>
              <a:off x="6745981" y="3273939"/>
              <a:ext cx="21531" cy="35596"/>
            </a:xfrm>
            <a:custGeom>
              <a:rect b="b" l="l" r="r" t="t"/>
              <a:pathLst>
                <a:path extrusionOk="0" h="1025" w="620">
                  <a:moveTo>
                    <a:pt x="620" y="1"/>
                  </a:moveTo>
                  <a:cubicBezTo>
                    <a:pt x="530" y="330"/>
                    <a:pt x="329" y="640"/>
                    <a:pt x="140" y="866"/>
                  </a:cubicBezTo>
                  <a:cubicBezTo>
                    <a:pt x="97" y="920"/>
                    <a:pt x="50" y="973"/>
                    <a:pt x="1" y="1024"/>
                  </a:cubicBezTo>
                  <a:cubicBezTo>
                    <a:pt x="12" y="1018"/>
                    <a:pt x="43" y="998"/>
                    <a:pt x="62" y="985"/>
                  </a:cubicBezTo>
                  <a:cubicBezTo>
                    <a:pt x="414" y="762"/>
                    <a:pt x="586" y="411"/>
                    <a:pt x="6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59"/>
            <p:cNvSpPr/>
            <p:nvPr/>
          </p:nvSpPr>
          <p:spPr>
            <a:xfrm>
              <a:off x="6754732" y="3268591"/>
              <a:ext cx="18232" cy="36950"/>
            </a:xfrm>
            <a:custGeom>
              <a:rect b="b" l="l" r="r" t="t"/>
              <a:pathLst>
                <a:path extrusionOk="0" h="1064" w="525">
                  <a:moveTo>
                    <a:pt x="524" y="0"/>
                  </a:moveTo>
                  <a:lnTo>
                    <a:pt x="524" y="0"/>
                  </a:lnTo>
                  <a:cubicBezTo>
                    <a:pt x="421" y="337"/>
                    <a:pt x="301" y="575"/>
                    <a:pt x="93" y="918"/>
                  </a:cubicBezTo>
                  <a:cubicBezTo>
                    <a:pt x="61" y="967"/>
                    <a:pt x="31" y="1016"/>
                    <a:pt x="0" y="1064"/>
                  </a:cubicBezTo>
                  <a:cubicBezTo>
                    <a:pt x="20" y="1045"/>
                    <a:pt x="42" y="1025"/>
                    <a:pt x="63" y="1005"/>
                  </a:cubicBezTo>
                  <a:cubicBezTo>
                    <a:pt x="371" y="737"/>
                    <a:pt x="509" y="404"/>
                    <a:pt x="5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59"/>
            <p:cNvSpPr/>
            <p:nvPr/>
          </p:nvSpPr>
          <p:spPr>
            <a:xfrm>
              <a:off x="6739660" y="3226709"/>
              <a:ext cx="11912" cy="49591"/>
            </a:xfrm>
            <a:custGeom>
              <a:rect b="b" l="l" r="r" t="t"/>
              <a:pathLst>
                <a:path extrusionOk="0" h="1428" w="343">
                  <a:moveTo>
                    <a:pt x="1" y="0"/>
                  </a:moveTo>
                  <a:cubicBezTo>
                    <a:pt x="32" y="59"/>
                    <a:pt x="81" y="167"/>
                    <a:pt x="96" y="206"/>
                  </a:cubicBezTo>
                  <a:cubicBezTo>
                    <a:pt x="173" y="373"/>
                    <a:pt x="238" y="641"/>
                    <a:pt x="251" y="810"/>
                  </a:cubicBezTo>
                  <a:cubicBezTo>
                    <a:pt x="269" y="1030"/>
                    <a:pt x="244" y="1218"/>
                    <a:pt x="176" y="1428"/>
                  </a:cubicBezTo>
                  <a:cubicBezTo>
                    <a:pt x="281" y="1231"/>
                    <a:pt x="343" y="1008"/>
                    <a:pt x="333" y="783"/>
                  </a:cubicBezTo>
                  <a:cubicBezTo>
                    <a:pt x="317" y="531"/>
                    <a:pt x="224" y="283"/>
                    <a:pt x="70" y="84"/>
                  </a:cubicBezTo>
                  <a:cubicBezTo>
                    <a:pt x="48" y="56"/>
                    <a:pt x="24" y="27"/>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59"/>
            <p:cNvSpPr/>
            <p:nvPr/>
          </p:nvSpPr>
          <p:spPr>
            <a:xfrm>
              <a:off x="6744765" y="3225668"/>
              <a:ext cx="21253" cy="46674"/>
            </a:xfrm>
            <a:custGeom>
              <a:rect b="b" l="l" r="r" t="t"/>
              <a:pathLst>
                <a:path extrusionOk="0" h="1344" w="612">
                  <a:moveTo>
                    <a:pt x="94" y="0"/>
                  </a:moveTo>
                  <a:lnTo>
                    <a:pt x="94" y="0"/>
                  </a:lnTo>
                  <a:cubicBezTo>
                    <a:pt x="183" y="154"/>
                    <a:pt x="242" y="326"/>
                    <a:pt x="286" y="504"/>
                  </a:cubicBezTo>
                  <a:cubicBezTo>
                    <a:pt x="246" y="381"/>
                    <a:pt x="185" y="266"/>
                    <a:pt x="111" y="161"/>
                  </a:cubicBezTo>
                  <a:lnTo>
                    <a:pt x="111" y="161"/>
                  </a:lnTo>
                  <a:cubicBezTo>
                    <a:pt x="161" y="283"/>
                    <a:pt x="194" y="408"/>
                    <a:pt x="219" y="536"/>
                  </a:cubicBezTo>
                  <a:cubicBezTo>
                    <a:pt x="171" y="387"/>
                    <a:pt x="96" y="243"/>
                    <a:pt x="1" y="120"/>
                  </a:cubicBezTo>
                  <a:lnTo>
                    <a:pt x="1" y="120"/>
                  </a:lnTo>
                  <a:cubicBezTo>
                    <a:pt x="80" y="274"/>
                    <a:pt x="135" y="459"/>
                    <a:pt x="173" y="640"/>
                  </a:cubicBezTo>
                  <a:cubicBezTo>
                    <a:pt x="204" y="823"/>
                    <a:pt x="228" y="1004"/>
                    <a:pt x="207" y="1233"/>
                  </a:cubicBezTo>
                  <a:cubicBezTo>
                    <a:pt x="204" y="1259"/>
                    <a:pt x="201" y="1283"/>
                    <a:pt x="197" y="1307"/>
                  </a:cubicBezTo>
                  <a:cubicBezTo>
                    <a:pt x="204" y="1293"/>
                    <a:pt x="212" y="1271"/>
                    <a:pt x="219" y="1253"/>
                  </a:cubicBezTo>
                  <a:cubicBezTo>
                    <a:pt x="261" y="1137"/>
                    <a:pt x="281" y="1016"/>
                    <a:pt x="281" y="895"/>
                  </a:cubicBezTo>
                  <a:cubicBezTo>
                    <a:pt x="289" y="963"/>
                    <a:pt x="293" y="1029"/>
                    <a:pt x="297" y="1129"/>
                  </a:cubicBezTo>
                  <a:cubicBezTo>
                    <a:pt x="297" y="1159"/>
                    <a:pt x="297" y="1189"/>
                    <a:pt x="294" y="1218"/>
                  </a:cubicBezTo>
                  <a:cubicBezTo>
                    <a:pt x="302" y="1200"/>
                    <a:pt x="309" y="1176"/>
                    <a:pt x="314" y="1156"/>
                  </a:cubicBezTo>
                  <a:cubicBezTo>
                    <a:pt x="348" y="1032"/>
                    <a:pt x="358" y="904"/>
                    <a:pt x="346" y="777"/>
                  </a:cubicBezTo>
                  <a:lnTo>
                    <a:pt x="346" y="777"/>
                  </a:lnTo>
                  <a:cubicBezTo>
                    <a:pt x="375" y="923"/>
                    <a:pt x="393" y="1050"/>
                    <a:pt x="392" y="1216"/>
                  </a:cubicBezTo>
                  <a:cubicBezTo>
                    <a:pt x="392" y="1257"/>
                    <a:pt x="390" y="1299"/>
                    <a:pt x="387" y="1340"/>
                  </a:cubicBezTo>
                  <a:cubicBezTo>
                    <a:pt x="387" y="1342"/>
                    <a:pt x="387" y="1343"/>
                    <a:pt x="387" y="1343"/>
                  </a:cubicBezTo>
                  <a:cubicBezTo>
                    <a:pt x="387" y="1343"/>
                    <a:pt x="390" y="1335"/>
                    <a:pt x="391" y="1331"/>
                  </a:cubicBezTo>
                  <a:cubicBezTo>
                    <a:pt x="401" y="1305"/>
                    <a:pt x="408" y="1279"/>
                    <a:pt x="416" y="1253"/>
                  </a:cubicBezTo>
                  <a:cubicBezTo>
                    <a:pt x="454" y="1106"/>
                    <a:pt x="466" y="959"/>
                    <a:pt x="454" y="818"/>
                  </a:cubicBezTo>
                  <a:lnTo>
                    <a:pt x="454" y="818"/>
                  </a:lnTo>
                  <a:cubicBezTo>
                    <a:pt x="475" y="928"/>
                    <a:pt x="489" y="1037"/>
                    <a:pt x="498" y="1148"/>
                  </a:cubicBezTo>
                  <a:cubicBezTo>
                    <a:pt x="502" y="1190"/>
                    <a:pt x="506" y="1231"/>
                    <a:pt x="509" y="1273"/>
                  </a:cubicBezTo>
                  <a:cubicBezTo>
                    <a:pt x="511" y="1249"/>
                    <a:pt x="516" y="1210"/>
                    <a:pt x="520" y="1181"/>
                  </a:cubicBezTo>
                  <a:cubicBezTo>
                    <a:pt x="612" y="726"/>
                    <a:pt x="475" y="388"/>
                    <a:pt x="207" y="2"/>
                  </a:cubicBezTo>
                  <a:lnTo>
                    <a:pt x="207" y="2"/>
                  </a:lnTo>
                  <a:cubicBezTo>
                    <a:pt x="266" y="144"/>
                    <a:pt x="315" y="283"/>
                    <a:pt x="356" y="418"/>
                  </a:cubicBezTo>
                  <a:cubicBezTo>
                    <a:pt x="294" y="267"/>
                    <a:pt x="205" y="126"/>
                    <a:pt x="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59"/>
            <p:cNvSpPr/>
            <p:nvPr/>
          </p:nvSpPr>
          <p:spPr>
            <a:xfrm>
              <a:off x="6754211" y="3223688"/>
              <a:ext cx="19308" cy="48792"/>
            </a:xfrm>
            <a:custGeom>
              <a:rect b="b" l="l" r="r" t="t"/>
              <a:pathLst>
                <a:path extrusionOk="0" h="1405" w="556">
                  <a:moveTo>
                    <a:pt x="1" y="1"/>
                  </a:moveTo>
                  <a:lnTo>
                    <a:pt x="1" y="1"/>
                  </a:lnTo>
                  <a:cubicBezTo>
                    <a:pt x="182" y="380"/>
                    <a:pt x="308" y="812"/>
                    <a:pt x="316" y="1238"/>
                  </a:cubicBezTo>
                  <a:cubicBezTo>
                    <a:pt x="319" y="1293"/>
                    <a:pt x="320" y="1349"/>
                    <a:pt x="320" y="1404"/>
                  </a:cubicBezTo>
                  <a:cubicBezTo>
                    <a:pt x="326" y="1377"/>
                    <a:pt x="337" y="1334"/>
                    <a:pt x="345" y="1301"/>
                  </a:cubicBezTo>
                  <a:cubicBezTo>
                    <a:pt x="378" y="1163"/>
                    <a:pt x="388" y="1032"/>
                    <a:pt x="382" y="904"/>
                  </a:cubicBezTo>
                  <a:lnTo>
                    <a:pt x="382" y="904"/>
                  </a:lnTo>
                  <a:cubicBezTo>
                    <a:pt x="395" y="974"/>
                    <a:pt x="403" y="1039"/>
                    <a:pt x="411" y="1092"/>
                  </a:cubicBezTo>
                  <a:cubicBezTo>
                    <a:pt x="416" y="1125"/>
                    <a:pt x="430" y="1253"/>
                    <a:pt x="434" y="1323"/>
                  </a:cubicBezTo>
                  <a:cubicBezTo>
                    <a:pt x="437" y="1319"/>
                    <a:pt x="440" y="1279"/>
                    <a:pt x="443" y="1261"/>
                  </a:cubicBezTo>
                  <a:cubicBezTo>
                    <a:pt x="458" y="1133"/>
                    <a:pt x="476" y="1022"/>
                    <a:pt x="469" y="899"/>
                  </a:cubicBezTo>
                  <a:lnTo>
                    <a:pt x="469" y="899"/>
                  </a:lnTo>
                  <a:cubicBezTo>
                    <a:pt x="484" y="961"/>
                    <a:pt x="496" y="1024"/>
                    <a:pt x="508" y="1086"/>
                  </a:cubicBezTo>
                  <a:cubicBezTo>
                    <a:pt x="515" y="1123"/>
                    <a:pt x="522" y="1160"/>
                    <a:pt x="527" y="1199"/>
                  </a:cubicBezTo>
                  <a:cubicBezTo>
                    <a:pt x="528" y="1181"/>
                    <a:pt x="531" y="1157"/>
                    <a:pt x="532" y="1136"/>
                  </a:cubicBezTo>
                  <a:cubicBezTo>
                    <a:pt x="556" y="941"/>
                    <a:pt x="536" y="741"/>
                    <a:pt x="485" y="552"/>
                  </a:cubicBezTo>
                  <a:cubicBezTo>
                    <a:pt x="421" y="357"/>
                    <a:pt x="309" y="184"/>
                    <a:pt x="176" y="35"/>
                  </a:cubicBezTo>
                  <a:lnTo>
                    <a:pt x="176" y="35"/>
                  </a:lnTo>
                  <a:cubicBezTo>
                    <a:pt x="232" y="138"/>
                    <a:pt x="278" y="247"/>
                    <a:pt x="319" y="359"/>
                  </a:cubicBezTo>
                  <a:cubicBezTo>
                    <a:pt x="254" y="233"/>
                    <a:pt x="176" y="117"/>
                    <a:pt x="92" y="7"/>
                  </a:cubicBezTo>
                  <a:lnTo>
                    <a:pt x="92" y="7"/>
                  </a:lnTo>
                  <a:cubicBezTo>
                    <a:pt x="159" y="128"/>
                    <a:pt x="218" y="277"/>
                    <a:pt x="267" y="429"/>
                  </a:cubicBezTo>
                  <a:cubicBezTo>
                    <a:pt x="201" y="282"/>
                    <a:pt x="110" y="14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59"/>
            <p:cNvSpPr/>
            <p:nvPr/>
          </p:nvSpPr>
          <p:spPr>
            <a:xfrm>
              <a:off x="6763379" y="3225945"/>
              <a:ext cx="13717" cy="41048"/>
            </a:xfrm>
            <a:custGeom>
              <a:rect b="b" l="l" r="r" t="t"/>
              <a:pathLst>
                <a:path extrusionOk="0" h="1182" w="395">
                  <a:moveTo>
                    <a:pt x="0" y="1"/>
                  </a:moveTo>
                  <a:lnTo>
                    <a:pt x="0" y="1"/>
                  </a:lnTo>
                  <a:cubicBezTo>
                    <a:pt x="210" y="305"/>
                    <a:pt x="301" y="745"/>
                    <a:pt x="337" y="1045"/>
                  </a:cubicBezTo>
                  <a:cubicBezTo>
                    <a:pt x="339" y="1064"/>
                    <a:pt x="350" y="1133"/>
                    <a:pt x="354" y="1182"/>
                  </a:cubicBezTo>
                  <a:cubicBezTo>
                    <a:pt x="379" y="1007"/>
                    <a:pt x="395" y="800"/>
                    <a:pt x="353" y="616"/>
                  </a:cubicBezTo>
                  <a:cubicBezTo>
                    <a:pt x="297" y="383"/>
                    <a:pt x="170" y="166"/>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59"/>
            <p:cNvSpPr/>
            <p:nvPr/>
          </p:nvSpPr>
          <p:spPr>
            <a:xfrm>
              <a:off x="6704898" y="3205178"/>
              <a:ext cx="42194" cy="21983"/>
            </a:xfrm>
            <a:custGeom>
              <a:rect b="b" l="l" r="r" t="t"/>
              <a:pathLst>
                <a:path extrusionOk="0" h="633" w="1215">
                  <a:moveTo>
                    <a:pt x="255" y="0"/>
                  </a:moveTo>
                  <a:lnTo>
                    <a:pt x="255" y="0"/>
                  </a:lnTo>
                  <a:cubicBezTo>
                    <a:pt x="377" y="38"/>
                    <a:pt x="489" y="90"/>
                    <a:pt x="598" y="153"/>
                  </a:cubicBezTo>
                  <a:cubicBezTo>
                    <a:pt x="450" y="75"/>
                    <a:pt x="286" y="34"/>
                    <a:pt x="107" y="34"/>
                  </a:cubicBezTo>
                  <a:cubicBezTo>
                    <a:pt x="105" y="34"/>
                    <a:pt x="103" y="34"/>
                    <a:pt x="101" y="34"/>
                  </a:cubicBezTo>
                  <a:cubicBezTo>
                    <a:pt x="190" y="54"/>
                    <a:pt x="283" y="86"/>
                    <a:pt x="371" y="126"/>
                  </a:cubicBezTo>
                  <a:cubicBezTo>
                    <a:pt x="273" y="89"/>
                    <a:pt x="169" y="66"/>
                    <a:pt x="60" y="63"/>
                  </a:cubicBezTo>
                  <a:cubicBezTo>
                    <a:pt x="49" y="62"/>
                    <a:pt x="37" y="61"/>
                    <a:pt x="26" y="61"/>
                  </a:cubicBezTo>
                  <a:cubicBezTo>
                    <a:pt x="18" y="61"/>
                    <a:pt x="9" y="62"/>
                    <a:pt x="1" y="62"/>
                  </a:cubicBezTo>
                  <a:cubicBezTo>
                    <a:pt x="40" y="72"/>
                    <a:pt x="81" y="85"/>
                    <a:pt x="119" y="98"/>
                  </a:cubicBezTo>
                  <a:cubicBezTo>
                    <a:pt x="406" y="208"/>
                    <a:pt x="721" y="365"/>
                    <a:pt x="960" y="577"/>
                  </a:cubicBezTo>
                  <a:cubicBezTo>
                    <a:pt x="875" y="467"/>
                    <a:pt x="773" y="366"/>
                    <a:pt x="660" y="282"/>
                  </a:cubicBezTo>
                  <a:lnTo>
                    <a:pt x="660" y="282"/>
                  </a:lnTo>
                  <a:cubicBezTo>
                    <a:pt x="737" y="332"/>
                    <a:pt x="808" y="383"/>
                    <a:pt x="870" y="432"/>
                  </a:cubicBezTo>
                  <a:cubicBezTo>
                    <a:pt x="901" y="456"/>
                    <a:pt x="932" y="481"/>
                    <a:pt x="963" y="507"/>
                  </a:cubicBezTo>
                  <a:lnTo>
                    <a:pt x="1013" y="549"/>
                  </a:lnTo>
                  <a:cubicBezTo>
                    <a:pt x="1008" y="542"/>
                    <a:pt x="999" y="529"/>
                    <a:pt x="992" y="518"/>
                  </a:cubicBezTo>
                  <a:cubicBezTo>
                    <a:pt x="915" y="400"/>
                    <a:pt x="822" y="302"/>
                    <a:pt x="718" y="226"/>
                  </a:cubicBezTo>
                  <a:lnTo>
                    <a:pt x="718" y="226"/>
                  </a:lnTo>
                  <a:lnTo>
                    <a:pt x="730" y="234"/>
                  </a:lnTo>
                  <a:cubicBezTo>
                    <a:pt x="876" y="336"/>
                    <a:pt x="943" y="380"/>
                    <a:pt x="1077" y="512"/>
                  </a:cubicBezTo>
                  <a:cubicBezTo>
                    <a:pt x="1117" y="552"/>
                    <a:pt x="1156" y="593"/>
                    <a:pt x="1194" y="633"/>
                  </a:cubicBezTo>
                  <a:cubicBezTo>
                    <a:pt x="1180" y="604"/>
                    <a:pt x="1161" y="569"/>
                    <a:pt x="1143" y="538"/>
                  </a:cubicBezTo>
                  <a:cubicBezTo>
                    <a:pt x="1084" y="426"/>
                    <a:pt x="1002" y="331"/>
                    <a:pt x="906" y="254"/>
                  </a:cubicBezTo>
                  <a:lnTo>
                    <a:pt x="906" y="254"/>
                  </a:lnTo>
                  <a:cubicBezTo>
                    <a:pt x="969" y="302"/>
                    <a:pt x="1023" y="348"/>
                    <a:pt x="1115" y="426"/>
                  </a:cubicBezTo>
                  <a:cubicBezTo>
                    <a:pt x="1148" y="455"/>
                    <a:pt x="1183" y="482"/>
                    <a:pt x="1215" y="512"/>
                  </a:cubicBezTo>
                  <a:cubicBezTo>
                    <a:pt x="1209" y="502"/>
                    <a:pt x="1199" y="489"/>
                    <a:pt x="1192" y="478"/>
                  </a:cubicBezTo>
                  <a:cubicBezTo>
                    <a:pt x="1038" y="225"/>
                    <a:pt x="785" y="30"/>
                    <a:pt x="483" y="9"/>
                  </a:cubicBezTo>
                  <a:lnTo>
                    <a:pt x="483" y="9"/>
                  </a:lnTo>
                  <a:cubicBezTo>
                    <a:pt x="585" y="38"/>
                    <a:pt x="675" y="91"/>
                    <a:pt x="768" y="152"/>
                  </a:cubicBezTo>
                  <a:cubicBezTo>
                    <a:pt x="797" y="173"/>
                    <a:pt x="822" y="191"/>
                    <a:pt x="845" y="208"/>
                  </a:cubicBezTo>
                  <a:cubicBezTo>
                    <a:pt x="673" y="88"/>
                    <a:pt x="464" y="18"/>
                    <a:pt x="2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59"/>
            <p:cNvSpPr/>
            <p:nvPr/>
          </p:nvSpPr>
          <p:spPr>
            <a:xfrm>
              <a:off x="6728304" y="3205734"/>
              <a:ext cx="25386" cy="16704"/>
            </a:xfrm>
            <a:custGeom>
              <a:rect b="b" l="l" r="r" t="t"/>
              <a:pathLst>
                <a:path extrusionOk="0" h="481" w="731">
                  <a:moveTo>
                    <a:pt x="0" y="1"/>
                  </a:moveTo>
                  <a:lnTo>
                    <a:pt x="0" y="1"/>
                  </a:lnTo>
                  <a:cubicBezTo>
                    <a:pt x="121" y="64"/>
                    <a:pt x="232" y="143"/>
                    <a:pt x="340" y="225"/>
                  </a:cubicBezTo>
                  <a:cubicBezTo>
                    <a:pt x="458" y="310"/>
                    <a:pt x="511" y="354"/>
                    <a:pt x="634" y="462"/>
                  </a:cubicBezTo>
                  <a:cubicBezTo>
                    <a:pt x="591" y="383"/>
                    <a:pt x="534" y="308"/>
                    <a:pt x="464" y="244"/>
                  </a:cubicBezTo>
                  <a:lnTo>
                    <a:pt x="464" y="244"/>
                  </a:lnTo>
                  <a:cubicBezTo>
                    <a:pt x="554" y="320"/>
                    <a:pt x="642" y="399"/>
                    <a:pt x="730" y="481"/>
                  </a:cubicBezTo>
                  <a:cubicBezTo>
                    <a:pt x="706" y="411"/>
                    <a:pt x="591" y="272"/>
                    <a:pt x="509" y="204"/>
                  </a:cubicBezTo>
                  <a:cubicBezTo>
                    <a:pt x="415" y="124"/>
                    <a:pt x="303" y="69"/>
                    <a:pt x="187" y="28"/>
                  </a:cubicBezTo>
                  <a:lnTo>
                    <a:pt x="187" y="28"/>
                  </a:lnTo>
                  <a:cubicBezTo>
                    <a:pt x="250" y="71"/>
                    <a:pt x="313" y="119"/>
                    <a:pt x="374" y="168"/>
                  </a:cubicBezTo>
                  <a:cubicBezTo>
                    <a:pt x="263" y="86"/>
                    <a:pt x="134" y="2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59"/>
            <p:cNvSpPr/>
            <p:nvPr/>
          </p:nvSpPr>
          <p:spPr>
            <a:xfrm>
              <a:off x="6741293" y="3208790"/>
              <a:ext cx="15141" cy="13162"/>
            </a:xfrm>
            <a:custGeom>
              <a:rect b="b" l="l" r="r" t="t"/>
              <a:pathLst>
                <a:path extrusionOk="0" h="379" w="436">
                  <a:moveTo>
                    <a:pt x="0" y="0"/>
                  </a:moveTo>
                  <a:cubicBezTo>
                    <a:pt x="150" y="112"/>
                    <a:pt x="285" y="259"/>
                    <a:pt x="436" y="378"/>
                  </a:cubicBezTo>
                  <a:cubicBezTo>
                    <a:pt x="343" y="219"/>
                    <a:pt x="185" y="64"/>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59"/>
            <p:cNvSpPr/>
            <p:nvPr/>
          </p:nvSpPr>
          <p:spPr>
            <a:xfrm>
              <a:off x="6749731" y="3213027"/>
              <a:ext cx="10210" cy="10349"/>
            </a:xfrm>
            <a:custGeom>
              <a:rect b="b" l="l" r="r" t="t"/>
              <a:pathLst>
                <a:path extrusionOk="0" h="298" w="294">
                  <a:moveTo>
                    <a:pt x="0" y="1"/>
                  </a:moveTo>
                  <a:cubicBezTo>
                    <a:pt x="92" y="106"/>
                    <a:pt x="184" y="210"/>
                    <a:pt x="294" y="297"/>
                  </a:cubicBezTo>
                  <a:cubicBezTo>
                    <a:pt x="223" y="177"/>
                    <a:pt x="121" y="74"/>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59"/>
            <p:cNvSpPr/>
            <p:nvPr/>
          </p:nvSpPr>
          <p:spPr>
            <a:xfrm>
              <a:off x="6085848" y="1984089"/>
              <a:ext cx="137243" cy="138250"/>
            </a:xfrm>
            <a:custGeom>
              <a:rect b="b" l="l" r="r" t="t"/>
              <a:pathLst>
                <a:path extrusionOk="0" h="3981" w="3952">
                  <a:moveTo>
                    <a:pt x="3793" y="1778"/>
                  </a:moveTo>
                  <a:lnTo>
                    <a:pt x="3793" y="1778"/>
                  </a:lnTo>
                  <a:cubicBezTo>
                    <a:pt x="3793" y="1781"/>
                    <a:pt x="3794" y="1784"/>
                    <a:pt x="3794" y="1787"/>
                  </a:cubicBezTo>
                  <a:cubicBezTo>
                    <a:pt x="3794" y="1784"/>
                    <a:pt x="3793" y="1781"/>
                    <a:pt x="3793" y="1778"/>
                  </a:cubicBezTo>
                  <a:close/>
                  <a:moveTo>
                    <a:pt x="2029" y="119"/>
                  </a:moveTo>
                  <a:cubicBezTo>
                    <a:pt x="2391" y="119"/>
                    <a:pt x="2834" y="298"/>
                    <a:pt x="3089" y="526"/>
                  </a:cubicBezTo>
                  <a:cubicBezTo>
                    <a:pt x="3336" y="741"/>
                    <a:pt x="3493" y="960"/>
                    <a:pt x="3638" y="1269"/>
                  </a:cubicBezTo>
                  <a:cubicBezTo>
                    <a:pt x="3686" y="1377"/>
                    <a:pt x="3766" y="1570"/>
                    <a:pt x="3792" y="1771"/>
                  </a:cubicBezTo>
                  <a:lnTo>
                    <a:pt x="3792" y="1771"/>
                  </a:lnTo>
                  <a:cubicBezTo>
                    <a:pt x="3792" y="1771"/>
                    <a:pt x="3792" y="1771"/>
                    <a:pt x="3792" y="1771"/>
                  </a:cubicBezTo>
                  <a:lnTo>
                    <a:pt x="3792" y="1771"/>
                  </a:lnTo>
                  <a:cubicBezTo>
                    <a:pt x="3800" y="1851"/>
                    <a:pt x="3809" y="1932"/>
                    <a:pt x="3811" y="2014"/>
                  </a:cubicBezTo>
                  <a:cubicBezTo>
                    <a:pt x="3814" y="2086"/>
                    <a:pt x="3807" y="2234"/>
                    <a:pt x="3800" y="2248"/>
                  </a:cubicBezTo>
                  <a:cubicBezTo>
                    <a:pt x="3753" y="2515"/>
                    <a:pt x="3685" y="2703"/>
                    <a:pt x="3558" y="2920"/>
                  </a:cubicBezTo>
                  <a:cubicBezTo>
                    <a:pt x="3401" y="3176"/>
                    <a:pt x="3144" y="3430"/>
                    <a:pt x="2901" y="3590"/>
                  </a:cubicBezTo>
                  <a:cubicBezTo>
                    <a:pt x="2609" y="3780"/>
                    <a:pt x="2314" y="3849"/>
                    <a:pt x="1973" y="3849"/>
                  </a:cubicBezTo>
                  <a:cubicBezTo>
                    <a:pt x="1919" y="3849"/>
                    <a:pt x="1863" y="3847"/>
                    <a:pt x="1807" y="3844"/>
                  </a:cubicBezTo>
                  <a:cubicBezTo>
                    <a:pt x="1709" y="3836"/>
                    <a:pt x="1622" y="3820"/>
                    <a:pt x="1507" y="3790"/>
                  </a:cubicBezTo>
                  <a:cubicBezTo>
                    <a:pt x="1454" y="3774"/>
                    <a:pt x="1406" y="3756"/>
                    <a:pt x="1369" y="3740"/>
                  </a:cubicBezTo>
                  <a:cubicBezTo>
                    <a:pt x="1094" y="3609"/>
                    <a:pt x="859" y="3465"/>
                    <a:pt x="657" y="3270"/>
                  </a:cubicBezTo>
                  <a:cubicBezTo>
                    <a:pt x="549" y="3169"/>
                    <a:pt x="458" y="3060"/>
                    <a:pt x="386" y="2946"/>
                  </a:cubicBezTo>
                  <a:cubicBezTo>
                    <a:pt x="384" y="2941"/>
                    <a:pt x="381" y="2935"/>
                    <a:pt x="378" y="2931"/>
                  </a:cubicBezTo>
                  <a:cubicBezTo>
                    <a:pt x="152" y="2562"/>
                    <a:pt x="97" y="2129"/>
                    <a:pt x="172" y="1709"/>
                  </a:cubicBezTo>
                  <a:cubicBezTo>
                    <a:pt x="242" y="1261"/>
                    <a:pt x="476" y="849"/>
                    <a:pt x="802" y="552"/>
                  </a:cubicBezTo>
                  <a:cubicBezTo>
                    <a:pt x="1071" y="330"/>
                    <a:pt x="1454" y="198"/>
                    <a:pt x="1852" y="135"/>
                  </a:cubicBezTo>
                  <a:cubicBezTo>
                    <a:pt x="1908" y="124"/>
                    <a:pt x="1967" y="119"/>
                    <a:pt x="2029" y="119"/>
                  </a:cubicBezTo>
                  <a:close/>
                  <a:moveTo>
                    <a:pt x="2053" y="0"/>
                  </a:moveTo>
                  <a:cubicBezTo>
                    <a:pt x="1875" y="0"/>
                    <a:pt x="1699" y="35"/>
                    <a:pt x="1526" y="79"/>
                  </a:cubicBezTo>
                  <a:cubicBezTo>
                    <a:pt x="1245" y="157"/>
                    <a:pt x="961" y="263"/>
                    <a:pt x="733" y="450"/>
                  </a:cubicBezTo>
                  <a:cubicBezTo>
                    <a:pt x="486" y="665"/>
                    <a:pt x="304" y="948"/>
                    <a:pt x="175" y="1247"/>
                  </a:cubicBezTo>
                  <a:cubicBezTo>
                    <a:pt x="47" y="1562"/>
                    <a:pt x="0" y="1913"/>
                    <a:pt x="34" y="2252"/>
                  </a:cubicBezTo>
                  <a:cubicBezTo>
                    <a:pt x="66" y="2572"/>
                    <a:pt x="189" y="2863"/>
                    <a:pt x="375" y="3111"/>
                  </a:cubicBezTo>
                  <a:cubicBezTo>
                    <a:pt x="378" y="3115"/>
                    <a:pt x="379" y="3118"/>
                    <a:pt x="381" y="3122"/>
                  </a:cubicBezTo>
                  <a:cubicBezTo>
                    <a:pt x="435" y="3207"/>
                    <a:pt x="493" y="3288"/>
                    <a:pt x="559" y="3364"/>
                  </a:cubicBezTo>
                  <a:cubicBezTo>
                    <a:pt x="617" y="3431"/>
                    <a:pt x="769" y="3559"/>
                    <a:pt x="800" y="3579"/>
                  </a:cubicBezTo>
                  <a:cubicBezTo>
                    <a:pt x="937" y="3686"/>
                    <a:pt x="1090" y="3779"/>
                    <a:pt x="1251" y="3847"/>
                  </a:cubicBezTo>
                  <a:cubicBezTo>
                    <a:pt x="1383" y="3898"/>
                    <a:pt x="1518" y="3941"/>
                    <a:pt x="1657" y="3963"/>
                  </a:cubicBezTo>
                  <a:cubicBezTo>
                    <a:pt x="1734" y="3976"/>
                    <a:pt x="1831" y="3980"/>
                    <a:pt x="1919" y="3980"/>
                  </a:cubicBezTo>
                  <a:cubicBezTo>
                    <a:pt x="1982" y="3980"/>
                    <a:pt x="2040" y="3978"/>
                    <a:pt x="2080" y="3975"/>
                  </a:cubicBezTo>
                  <a:lnTo>
                    <a:pt x="2083" y="3975"/>
                  </a:lnTo>
                  <a:cubicBezTo>
                    <a:pt x="2582" y="3971"/>
                    <a:pt x="3040" y="3717"/>
                    <a:pt x="3390" y="3347"/>
                  </a:cubicBezTo>
                  <a:cubicBezTo>
                    <a:pt x="3524" y="3204"/>
                    <a:pt x="3648" y="3050"/>
                    <a:pt x="3733" y="2874"/>
                  </a:cubicBezTo>
                  <a:cubicBezTo>
                    <a:pt x="3833" y="2685"/>
                    <a:pt x="3893" y="2477"/>
                    <a:pt x="3926" y="2267"/>
                  </a:cubicBezTo>
                  <a:cubicBezTo>
                    <a:pt x="3952" y="2060"/>
                    <a:pt x="3930" y="1849"/>
                    <a:pt x="3890" y="1643"/>
                  </a:cubicBezTo>
                  <a:cubicBezTo>
                    <a:pt x="3747" y="979"/>
                    <a:pt x="3258" y="320"/>
                    <a:pt x="2554" y="94"/>
                  </a:cubicBezTo>
                  <a:cubicBezTo>
                    <a:pt x="2398" y="42"/>
                    <a:pt x="2234" y="7"/>
                    <a:pt x="2068" y="0"/>
                  </a:cubicBezTo>
                  <a:cubicBezTo>
                    <a:pt x="2063" y="0"/>
                    <a:pt x="2058" y="0"/>
                    <a:pt x="20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59"/>
            <p:cNvSpPr/>
            <p:nvPr/>
          </p:nvSpPr>
          <p:spPr>
            <a:xfrm>
              <a:off x="5857238" y="2029686"/>
              <a:ext cx="121442" cy="122380"/>
            </a:xfrm>
            <a:custGeom>
              <a:rect b="b" l="l" r="r" t="t"/>
              <a:pathLst>
                <a:path extrusionOk="0" h="3524" w="3497">
                  <a:moveTo>
                    <a:pt x="1795" y="103"/>
                  </a:moveTo>
                  <a:cubicBezTo>
                    <a:pt x="2115" y="103"/>
                    <a:pt x="2507" y="262"/>
                    <a:pt x="2732" y="462"/>
                  </a:cubicBezTo>
                  <a:cubicBezTo>
                    <a:pt x="2951" y="652"/>
                    <a:pt x="3090" y="848"/>
                    <a:pt x="3218" y="1122"/>
                  </a:cubicBezTo>
                  <a:cubicBezTo>
                    <a:pt x="3261" y="1218"/>
                    <a:pt x="3336" y="1397"/>
                    <a:pt x="3356" y="1579"/>
                  </a:cubicBezTo>
                  <a:cubicBezTo>
                    <a:pt x="3356" y="1575"/>
                    <a:pt x="3355" y="1571"/>
                    <a:pt x="3355" y="1566"/>
                  </a:cubicBezTo>
                  <a:lnTo>
                    <a:pt x="3355" y="1566"/>
                  </a:lnTo>
                  <a:cubicBezTo>
                    <a:pt x="3364" y="1637"/>
                    <a:pt x="3370" y="1709"/>
                    <a:pt x="3373" y="1781"/>
                  </a:cubicBezTo>
                  <a:cubicBezTo>
                    <a:pt x="3374" y="1845"/>
                    <a:pt x="3368" y="1977"/>
                    <a:pt x="3366" y="1985"/>
                  </a:cubicBezTo>
                  <a:cubicBezTo>
                    <a:pt x="3323" y="2222"/>
                    <a:pt x="3263" y="2387"/>
                    <a:pt x="3152" y="2580"/>
                  </a:cubicBezTo>
                  <a:cubicBezTo>
                    <a:pt x="3010" y="2808"/>
                    <a:pt x="2784" y="3032"/>
                    <a:pt x="2568" y="3174"/>
                  </a:cubicBezTo>
                  <a:cubicBezTo>
                    <a:pt x="2309" y="3344"/>
                    <a:pt x="2047" y="3404"/>
                    <a:pt x="1744" y="3404"/>
                  </a:cubicBezTo>
                  <a:cubicBezTo>
                    <a:pt x="1697" y="3404"/>
                    <a:pt x="1648" y="3403"/>
                    <a:pt x="1599" y="3400"/>
                  </a:cubicBezTo>
                  <a:cubicBezTo>
                    <a:pt x="1511" y="3393"/>
                    <a:pt x="1435" y="3379"/>
                    <a:pt x="1332" y="3353"/>
                  </a:cubicBezTo>
                  <a:cubicBezTo>
                    <a:pt x="1285" y="3337"/>
                    <a:pt x="1243" y="3322"/>
                    <a:pt x="1211" y="3307"/>
                  </a:cubicBezTo>
                  <a:cubicBezTo>
                    <a:pt x="965" y="3192"/>
                    <a:pt x="758" y="3064"/>
                    <a:pt x="579" y="2891"/>
                  </a:cubicBezTo>
                  <a:cubicBezTo>
                    <a:pt x="482" y="2803"/>
                    <a:pt x="404" y="2706"/>
                    <a:pt x="340" y="2605"/>
                  </a:cubicBezTo>
                  <a:cubicBezTo>
                    <a:pt x="339" y="2601"/>
                    <a:pt x="336" y="2597"/>
                    <a:pt x="332" y="2593"/>
                  </a:cubicBezTo>
                  <a:cubicBezTo>
                    <a:pt x="131" y="2266"/>
                    <a:pt x="83" y="1884"/>
                    <a:pt x="150" y="1510"/>
                  </a:cubicBezTo>
                  <a:cubicBezTo>
                    <a:pt x="213" y="1114"/>
                    <a:pt x="419" y="749"/>
                    <a:pt x="708" y="487"/>
                  </a:cubicBezTo>
                  <a:cubicBezTo>
                    <a:pt x="947" y="290"/>
                    <a:pt x="1284" y="174"/>
                    <a:pt x="1637" y="118"/>
                  </a:cubicBezTo>
                  <a:cubicBezTo>
                    <a:pt x="1686" y="108"/>
                    <a:pt x="1739" y="103"/>
                    <a:pt x="1795" y="103"/>
                  </a:cubicBezTo>
                  <a:close/>
                  <a:moveTo>
                    <a:pt x="1819" y="0"/>
                  </a:moveTo>
                  <a:cubicBezTo>
                    <a:pt x="1661" y="0"/>
                    <a:pt x="1505" y="32"/>
                    <a:pt x="1354" y="69"/>
                  </a:cubicBezTo>
                  <a:cubicBezTo>
                    <a:pt x="1103" y="139"/>
                    <a:pt x="852" y="233"/>
                    <a:pt x="650" y="399"/>
                  </a:cubicBezTo>
                  <a:cubicBezTo>
                    <a:pt x="432" y="588"/>
                    <a:pt x="270" y="840"/>
                    <a:pt x="156" y="1103"/>
                  </a:cubicBezTo>
                  <a:cubicBezTo>
                    <a:pt x="42" y="1384"/>
                    <a:pt x="0" y="1695"/>
                    <a:pt x="30" y="1994"/>
                  </a:cubicBezTo>
                  <a:cubicBezTo>
                    <a:pt x="57" y="2277"/>
                    <a:pt x="166" y="2535"/>
                    <a:pt x="331" y="2753"/>
                  </a:cubicBezTo>
                  <a:cubicBezTo>
                    <a:pt x="334" y="2756"/>
                    <a:pt x="335" y="2760"/>
                    <a:pt x="337" y="2765"/>
                  </a:cubicBezTo>
                  <a:cubicBezTo>
                    <a:pt x="384" y="2839"/>
                    <a:pt x="437" y="2911"/>
                    <a:pt x="495" y="2978"/>
                  </a:cubicBezTo>
                  <a:cubicBezTo>
                    <a:pt x="547" y="3037"/>
                    <a:pt x="681" y="3151"/>
                    <a:pt x="708" y="3168"/>
                  </a:cubicBezTo>
                  <a:cubicBezTo>
                    <a:pt x="830" y="3264"/>
                    <a:pt x="965" y="3344"/>
                    <a:pt x="1109" y="3405"/>
                  </a:cubicBezTo>
                  <a:cubicBezTo>
                    <a:pt x="1225" y="3451"/>
                    <a:pt x="1344" y="3489"/>
                    <a:pt x="1468" y="3509"/>
                  </a:cubicBezTo>
                  <a:cubicBezTo>
                    <a:pt x="1533" y="3520"/>
                    <a:pt x="1615" y="3524"/>
                    <a:pt x="1691" y="3524"/>
                  </a:cubicBezTo>
                  <a:cubicBezTo>
                    <a:pt x="1750" y="3524"/>
                    <a:pt x="1805" y="3522"/>
                    <a:pt x="1843" y="3518"/>
                  </a:cubicBezTo>
                  <a:lnTo>
                    <a:pt x="1844" y="3518"/>
                  </a:lnTo>
                  <a:cubicBezTo>
                    <a:pt x="2286" y="3514"/>
                    <a:pt x="2690" y="3290"/>
                    <a:pt x="3001" y="2962"/>
                  </a:cubicBezTo>
                  <a:cubicBezTo>
                    <a:pt x="3120" y="2837"/>
                    <a:pt x="3229" y="2699"/>
                    <a:pt x="3305" y="2543"/>
                  </a:cubicBezTo>
                  <a:cubicBezTo>
                    <a:pt x="3394" y="2376"/>
                    <a:pt x="3446" y="2193"/>
                    <a:pt x="3475" y="2006"/>
                  </a:cubicBezTo>
                  <a:cubicBezTo>
                    <a:pt x="3497" y="1822"/>
                    <a:pt x="3478" y="1635"/>
                    <a:pt x="3446" y="1455"/>
                  </a:cubicBezTo>
                  <a:cubicBezTo>
                    <a:pt x="3321" y="866"/>
                    <a:pt x="2888" y="282"/>
                    <a:pt x="2265" y="83"/>
                  </a:cubicBezTo>
                  <a:cubicBezTo>
                    <a:pt x="2126" y="38"/>
                    <a:pt x="1980" y="7"/>
                    <a:pt x="1834" y="0"/>
                  </a:cubicBezTo>
                  <a:cubicBezTo>
                    <a:pt x="1829" y="0"/>
                    <a:pt x="1824" y="0"/>
                    <a:pt x="18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59"/>
            <p:cNvSpPr/>
            <p:nvPr/>
          </p:nvSpPr>
          <p:spPr>
            <a:xfrm>
              <a:off x="5878734" y="2035416"/>
              <a:ext cx="76123" cy="111579"/>
            </a:xfrm>
            <a:custGeom>
              <a:rect b="b" l="l" r="r" t="t"/>
              <a:pathLst>
                <a:path extrusionOk="0" h="3213" w="2192">
                  <a:moveTo>
                    <a:pt x="600" y="1"/>
                  </a:moveTo>
                  <a:cubicBezTo>
                    <a:pt x="583" y="1"/>
                    <a:pt x="570" y="10"/>
                    <a:pt x="563" y="23"/>
                  </a:cubicBezTo>
                  <a:cubicBezTo>
                    <a:pt x="526" y="26"/>
                    <a:pt x="489" y="31"/>
                    <a:pt x="452" y="38"/>
                  </a:cubicBezTo>
                  <a:cubicBezTo>
                    <a:pt x="329" y="73"/>
                    <a:pt x="213" y="135"/>
                    <a:pt x="112" y="213"/>
                  </a:cubicBezTo>
                  <a:cubicBezTo>
                    <a:pt x="78" y="241"/>
                    <a:pt x="46" y="268"/>
                    <a:pt x="14" y="295"/>
                  </a:cubicBezTo>
                  <a:cubicBezTo>
                    <a:pt x="6" y="300"/>
                    <a:pt x="1" y="309"/>
                    <a:pt x="1" y="318"/>
                  </a:cubicBezTo>
                  <a:cubicBezTo>
                    <a:pt x="1" y="335"/>
                    <a:pt x="16" y="349"/>
                    <a:pt x="33" y="349"/>
                  </a:cubicBezTo>
                  <a:cubicBezTo>
                    <a:pt x="37" y="349"/>
                    <a:pt x="41" y="348"/>
                    <a:pt x="45" y="346"/>
                  </a:cubicBezTo>
                  <a:cubicBezTo>
                    <a:pt x="57" y="339"/>
                    <a:pt x="94" y="308"/>
                    <a:pt x="137" y="277"/>
                  </a:cubicBezTo>
                  <a:cubicBezTo>
                    <a:pt x="300" y="161"/>
                    <a:pt x="448" y="95"/>
                    <a:pt x="632" y="95"/>
                  </a:cubicBezTo>
                  <a:cubicBezTo>
                    <a:pt x="660" y="95"/>
                    <a:pt x="689" y="97"/>
                    <a:pt x="719" y="100"/>
                  </a:cubicBezTo>
                  <a:cubicBezTo>
                    <a:pt x="726" y="102"/>
                    <a:pt x="735" y="103"/>
                    <a:pt x="742" y="105"/>
                  </a:cubicBezTo>
                  <a:cubicBezTo>
                    <a:pt x="1157" y="215"/>
                    <a:pt x="1576" y="502"/>
                    <a:pt x="1814" y="818"/>
                  </a:cubicBezTo>
                  <a:cubicBezTo>
                    <a:pt x="2042" y="1117"/>
                    <a:pt x="2119" y="1429"/>
                    <a:pt x="2073" y="1802"/>
                  </a:cubicBezTo>
                  <a:cubicBezTo>
                    <a:pt x="2038" y="2194"/>
                    <a:pt x="1824" y="2607"/>
                    <a:pt x="1501" y="2834"/>
                  </a:cubicBezTo>
                  <a:cubicBezTo>
                    <a:pt x="1269" y="3001"/>
                    <a:pt x="960" y="3134"/>
                    <a:pt x="677" y="3134"/>
                  </a:cubicBezTo>
                  <a:cubicBezTo>
                    <a:pt x="589" y="3134"/>
                    <a:pt x="503" y="3121"/>
                    <a:pt x="424" y="3092"/>
                  </a:cubicBezTo>
                  <a:cubicBezTo>
                    <a:pt x="420" y="3091"/>
                    <a:pt x="416" y="3090"/>
                    <a:pt x="413" y="3090"/>
                  </a:cubicBezTo>
                  <a:cubicBezTo>
                    <a:pt x="380" y="3090"/>
                    <a:pt x="360" y="3137"/>
                    <a:pt x="391" y="3159"/>
                  </a:cubicBezTo>
                  <a:cubicBezTo>
                    <a:pt x="481" y="3202"/>
                    <a:pt x="582" y="3212"/>
                    <a:pt x="682" y="3212"/>
                  </a:cubicBezTo>
                  <a:cubicBezTo>
                    <a:pt x="709" y="3212"/>
                    <a:pt x="736" y="3211"/>
                    <a:pt x="762" y="3210"/>
                  </a:cubicBezTo>
                  <a:cubicBezTo>
                    <a:pt x="1078" y="3179"/>
                    <a:pt x="1376" y="3038"/>
                    <a:pt x="1622" y="2842"/>
                  </a:cubicBezTo>
                  <a:cubicBezTo>
                    <a:pt x="1826" y="2670"/>
                    <a:pt x="1983" y="2441"/>
                    <a:pt x="2071" y="2191"/>
                  </a:cubicBezTo>
                  <a:cubicBezTo>
                    <a:pt x="2133" y="2000"/>
                    <a:pt x="2153" y="1870"/>
                    <a:pt x="2168" y="1711"/>
                  </a:cubicBezTo>
                  <a:cubicBezTo>
                    <a:pt x="2192" y="1489"/>
                    <a:pt x="2156" y="1263"/>
                    <a:pt x="2068" y="1062"/>
                  </a:cubicBezTo>
                  <a:cubicBezTo>
                    <a:pt x="1873" y="634"/>
                    <a:pt x="1477" y="321"/>
                    <a:pt x="1052" y="134"/>
                  </a:cubicBezTo>
                  <a:cubicBezTo>
                    <a:pt x="933" y="82"/>
                    <a:pt x="773" y="9"/>
                    <a:pt x="611" y="2"/>
                  </a:cubicBezTo>
                  <a:cubicBezTo>
                    <a:pt x="607" y="1"/>
                    <a:pt x="603" y="1"/>
                    <a:pt x="6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59"/>
            <p:cNvSpPr/>
            <p:nvPr/>
          </p:nvSpPr>
          <p:spPr>
            <a:xfrm>
              <a:off x="5663563" y="2133244"/>
              <a:ext cx="121477" cy="122414"/>
            </a:xfrm>
            <a:custGeom>
              <a:rect b="b" l="l" r="r" t="t"/>
              <a:pathLst>
                <a:path extrusionOk="0" h="3525" w="3498">
                  <a:moveTo>
                    <a:pt x="1794" y="105"/>
                  </a:moveTo>
                  <a:cubicBezTo>
                    <a:pt x="2114" y="105"/>
                    <a:pt x="2507" y="263"/>
                    <a:pt x="2732" y="464"/>
                  </a:cubicBezTo>
                  <a:cubicBezTo>
                    <a:pt x="2951" y="655"/>
                    <a:pt x="3090" y="850"/>
                    <a:pt x="3217" y="1123"/>
                  </a:cubicBezTo>
                  <a:cubicBezTo>
                    <a:pt x="3261" y="1220"/>
                    <a:pt x="3337" y="1399"/>
                    <a:pt x="3356" y="1582"/>
                  </a:cubicBezTo>
                  <a:cubicBezTo>
                    <a:pt x="3356" y="1577"/>
                    <a:pt x="3355" y="1572"/>
                    <a:pt x="3355" y="1567"/>
                  </a:cubicBezTo>
                  <a:lnTo>
                    <a:pt x="3355" y="1567"/>
                  </a:lnTo>
                  <a:cubicBezTo>
                    <a:pt x="3364" y="1638"/>
                    <a:pt x="3371" y="1710"/>
                    <a:pt x="3374" y="1782"/>
                  </a:cubicBezTo>
                  <a:cubicBezTo>
                    <a:pt x="3375" y="1845"/>
                    <a:pt x="3368" y="1977"/>
                    <a:pt x="3366" y="1987"/>
                  </a:cubicBezTo>
                  <a:cubicBezTo>
                    <a:pt x="3323" y="2224"/>
                    <a:pt x="3263" y="2389"/>
                    <a:pt x="3152" y="2582"/>
                  </a:cubicBezTo>
                  <a:cubicBezTo>
                    <a:pt x="3010" y="2810"/>
                    <a:pt x="2785" y="3034"/>
                    <a:pt x="2568" y="3177"/>
                  </a:cubicBezTo>
                  <a:cubicBezTo>
                    <a:pt x="2309" y="3346"/>
                    <a:pt x="2048" y="3407"/>
                    <a:pt x="1745" y="3407"/>
                  </a:cubicBezTo>
                  <a:cubicBezTo>
                    <a:pt x="1697" y="3407"/>
                    <a:pt x="1649" y="3405"/>
                    <a:pt x="1599" y="3402"/>
                  </a:cubicBezTo>
                  <a:cubicBezTo>
                    <a:pt x="1512" y="3394"/>
                    <a:pt x="1435" y="3382"/>
                    <a:pt x="1332" y="3354"/>
                  </a:cubicBezTo>
                  <a:cubicBezTo>
                    <a:pt x="1285" y="3339"/>
                    <a:pt x="1244" y="3323"/>
                    <a:pt x="1211" y="3310"/>
                  </a:cubicBezTo>
                  <a:cubicBezTo>
                    <a:pt x="966" y="3193"/>
                    <a:pt x="759" y="3066"/>
                    <a:pt x="580" y="2894"/>
                  </a:cubicBezTo>
                  <a:cubicBezTo>
                    <a:pt x="483" y="2805"/>
                    <a:pt x="405" y="2708"/>
                    <a:pt x="341" y="2606"/>
                  </a:cubicBezTo>
                  <a:cubicBezTo>
                    <a:pt x="339" y="2602"/>
                    <a:pt x="337" y="2599"/>
                    <a:pt x="332" y="2595"/>
                  </a:cubicBezTo>
                  <a:cubicBezTo>
                    <a:pt x="132" y="2268"/>
                    <a:pt x="83" y="1885"/>
                    <a:pt x="150" y="1513"/>
                  </a:cubicBezTo>
                  <a:cubicBezTo>
                    <a:pt x="213" y="1116"/>
                    <a:pt x="419" y="752"/>
                    <a:pt x="708" y="489"/>
                  </a:cubicBezTo>
                  <a:cubicBezTo>
                    <a:pt x="947" y="292"/>
                    <a:pt x="1284" y="176"/>
                    <a:pt x="1637" y="119"/>
                  </a:cubicBezTo>
                  <a:cubicBezTo>
                    <a:pt x="1687" y="110"/>
                    <a:pt x="1739" y="105"/>
                    <a:pt x="1794" y="105"/>
                  </a:cubicBezTo>
                  <a:close/>
                  <a:moveTo>
                    <a:pt x="1826" y="1"/>
                  </a:moveTo>
                  <a:cubicBezTo>
                    <a:pt x="1666" y="1"/>
                    <a:pt x="1508" y="31"/>
                    <a:pt x="1354" y="71"/>
                  </a:cubicBezTo>
                  <a:cubicBezTo>
                    <a:pt x="1104" y="140"/>
                    <a:pt x="853" y="234"/>
                    <a:pt x="651" y="400"/>
                  </a:cubicBezTo>
                  <a:cubicBezTo>
                    <a:pt x="432" y="589"/>
                    <a:pt x="271" y="840"/>
                    <a:pt x="156" y="1104"/>
                  </a:cubicBezTo>
                  <a:cubicBezTo>
                    <a:pt x="42" y="1385"/>
                    <a:pt x="1" y="1695"/>
                    <a:pt x="31" y="1995"/>
                  </a:cubicBezTo>
                  <a:cubicBezTo>
                    <a:pt x="58" y="2278"/>
                    <a:pt x="167" y="2535"/>
                    <a:pt x="331" y="2755"/>
                  </a:cubicBezTo>
                  <a:cubicBezTo>
                    <a:pt x="335" y="2757"/>
                    <a:pt x="336" y="2761"/>
                    <a:pt x="338" y="2765"/>
                  </a:cubicBezTo>
                  <a:cubicBezTo>
                    <a:pt x="384" y="2839"/>
                    <a:pt x="438" y="2911"/>
                    <a:pt x="495" y="2978"/>
                  </a:cubicBezTo>
                  <a:cubicBezTo>
                    <a:pt x="548" y="3038"/>
                    <a:pt x="682" y="3151"/>
                    <a:pt x="708" y="3169"/>
                  </a:cubicBezTo>
                  <a:cubicBezTo>
                    <a:pt x="831" y="3264"/>
                    <a:pt x="966" y="3346"/>
                    <a:pt x="1109" y="3406"/>
                  </a:cubicBezTo>
                  <a:cubicBezTo>
                    <a:pt x="1225" y="3452"/>
                    <a:pt x="1345" y="3490"/>
                    <a:pt x="1468" y="3511"/>
                  </a:cubicBezTo>
                  <a:cubicBezTo>
                    <a:pt x="1533" y="3521"/>
                    <a:pt x="1616" y="3525"/>
                    <a:pt x="1691" y="3525"/>
                  </a:cubicBezTo>
                  <a:cubicBezTo>
                    <a:pt x="1750" y="3525"/>
                    <a:pt x="1805" y="3522"/>
                    <a:pt x="1843" y="3519"/>
                  </a:cubicBezTo>
                  <a:lnTo>
                    <a:pt x="1844" y="3519"/>
                  </a:lnTo>
                  <a:cubicBezTo>
                    <a:pt x="2286" y="3516"/>
                    <a:pt x="2691" y="3290"/>
                    <a:pt x="3002" y="2963"/>
                  </a:cubicBezTo>
                  <a:cubicBezTo>
                    <a:pt x="3120" y="2837"/>
                    <a:pt x="3229" y="2699"/>
                    <a:pt x="3306" y="2544"/>
                  </a:cubicBezTo>
                  <a:cubicBezTo>
                    <a:pt x="3394" y="2378"/>
                    <a:pt x="3447" y="2193"/>
                    <a:pt x="3476" y="2007"/>
                  </a:cubicBezTo>
                  <a:cubicBezTo>
                    <a:pt x="3497" y="1824"/>
                    <a:pt x="3479" y="1637"/>
                    <a:pt x="3447" y="1456"/>
                  </a:cubicBezTo>
                  <a:cubicBezTo>
                    <a:pt x="3321" y="866"/>
                    <a:pt x="2889" y="283"/>
                    <a:pt x="2265" y="83"/>
                  </a:cubicBezTo>
                  <a:cubicBezTo>
                    <a:pt x="2126" y="38"/>
                    <a:pt x="1980" y="7"/>
                    <a:pt x="1834" y="1"/>
                  </a:cubicBezTo>
                  <a:cubicBezTo>
                    <a:pt x="1831" y="1"/>
                    <a:pt x="1829" y="1"/>
                    <a:pt x="18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59"/>
            <p:cNvSpPr/>
            <p:nvPr/>
          </p:nvSpPr>
          <p:spPr>
            <a:xfrm>
              <a:off x="5722079" y="2134946"/>
              <a:ext cx="5279" cy="120122"/>
            </a:xfrm>
            <a:custGeom>
              <a:rect b="b" l="l" r="r" t="t"/>
              <a:pathLst>
                <a:path extrusionOk="0" h="3459" w="152">
                  <a:moveTo>
                    <a:pt x="79" y="0"/>
                  </a:moveTo>
                  <a:cubicBezTo>
                    <a:pt x="64" y="0"/>
                    <a:pt x="49" y="6"/>
                    <a:pt x="36" y="19"/>
                  </a:cubicBezTo>
                  <a:cubicBezTo>
                    <a:pt x="1" y="59"/>
                    <a:pt x="21" y="118"/>
                    <a:pt x="15" y="167"/>
                  </a:cubicBezTo>
                  <a:cubicBezTo>
                    <a:pt x="9" y="789"/>
                    <a:pt x="4" y="1409"/>
                    <a:pt x="19" y="2031"/>
                  </a:cubicBezTo>
                  <a:cubicBezTo>
                    <a:pt x="24" y="2490"/>
                    <a:pt x="68" y="2952"/>
                    <a:pt x="41" y="3410"/>
                  </a:cubicBezTo>
                  <a:cubicBezTo>
                    <a:pt x="39" y="3439"/>
                    <a:pt x="66" y="3458"/>
                    <a:pt x="92" y="3458"/>
                  </a:cubicBezTo>
                  <a:cubicBezTo>
                    <a:pt x="104" y="3458"/>
                    <a:pt x="116" y="3454"/>
                    <a:pt x="125" y="3444"/>
                  </a:cubicBezTo>
                  <a:cubicBezTo>
                    <a:pt x="141" y="3430"/>
                    <a:pt x="141" y="3410"/>
                    <a:pt x="141" y="3391"/>
                  </a:cubicBezTo>
                  <a:cubicBezTo>
                    <a:pt x="141" y="3343"/>
                    <a:pt x="141" y="3294"/>
                    <a:pt x="140" y="3246"/>
                  </a:cubicBezTo>
                  <a:cubicBezTo>
                    <a:pt x="127" y="2835"/>
                    <a:pt x="99" y="2425"/>
                    <a:pt x="94" y="2013"/>
                  </a:cubicBezTo>
                  <a:cubicBezTo>
                    <a:pt x="81" y="1368"/>
                    <a:pt x="119" y="724"/>
                    <a:pt x="144" y="81"/>
                  </a:cubicBezTo>
                  <a:cubicBezTo>
                    <a:pt x="152" y="36"/>
                    <a:pt x="117" y="0"/>
                    <a:pt x="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59"/>
            <p:cNvSpPr/>
            <p:nvPr/>
          </p:nvSpPr>
          <p:spPr>
            <a:xfrm>
              <a:off x="5520486" y="2289170"/>
              <a:ext cx="121477" cy="122414"/>
            </a:xfrm>
            <a:custGeom>
              <a:rect b="b" l="l" r="r" t="t"/>
              <a:pathLst>
                <a:path extrusionOk="0" h="3525" w="3498">
                  <a:moveTo>
                    <a:pt x="1793" y="105"/>
                  </a:moveTo>
                  <a:cubicBezTo>
                    <a:pt x="2114" y="105"/>
                    <a:pt x="2506" y="263"/>
                    <a:pt x="2732" y="464"/>
                  </a:cubicBezTo>
                  <a:cubicBezTo>
                    <a:pt x="2950" y="655"/>
                    <a:pt x="3089" y="851"/>
                    <a:pt x="3217" y="1124"/>
                  </a:cubicBezTo>
                  <a:cubicBezTo>
                    <a:pt x="3261" y="1220"/>
                    <a:pt x="3335" y="1400"/>
                    <a:pt x="3356" y="1582"/>
                  </a:cubicBezTo>
                  <a:cubicBezTo>
                    <a:pt x="3356" y="1577"/>
                    <a:pt x="3355" y="1573"/>
                    <a:pt x="3355" y="1567"/>
                  </a:cubicBezTo>
                  <a:lnTo>
                    <a:pt x="3355" y="1567"/>
                  </a:lnTo>
                  <a:cubicBezTo>
                    <a:pt x="3364" y="1638"/>
                    <a:pt x="3370" y="1711"/>
                    <a:pt x="3373" y="1783"/>
                  </a:cubicBezTo>
                  <a:cubicBezTo>
                    <a:pt x="3375" y="1845"/>
                    <a:pt x="3369" y="1977"/>
                    <a:pt x="3366" y="1988"/>
                  </a:cubicBezTo>
                  <a:cubicBezTo>
                    <a:pt x="3323" y="2224"/>
                    <a:pt x="3263" y="2389"/>
                    <a:pt x="3152" y="2582"/>
                  </a:cubicBezTo>
                  <a:cubicBezTo>
                    <a:pt x="3010" y="2810"/>
                    <a:pt x="2784" y="3034"/>
                    <a:pt x="2568" y="3177"/>
                  </a:cubicBezTo>
                  <a:cubicBezTo>
                    <a:pt x="2309" y="3346"/>
                    <a:pt x="2047" y="3407"/>
                    <a:pt x="1744" y="3407"/>
                  </a:cubicBezTo>
                  <a:cubicBezTo>
                    <a:pt x="1697" y="3407"/>
                    <a:pt x="1648" y="3405"/>
                    <a:pt x="1599" y="3403"/>
                  </a:cubicBezTo>
                  <a:cubicBezTo>
                    <a:pt x="1511" y="3394"/>
                    <a:pt x="1435" y="3382"/>
                    <a:pt x="1332" y="3354"/>
                  </a:cubicBezTo>
                  <a:cubicBezTo>
                    <a:pt x="1285" y="3339"/>
                    <a:pt x="1244" y="3323"/>
                    <a:pt x="1211" y="3310"/>
                  </a:cubicBezTo>
                  <a:cubicBezTo>
                    <a:pt x="965" y="3193"/>
                    <a:pt x="758" y="3066"/>
                    <a:pt x="579" y="2894"/>
                  </a:cubicBezTo>
                  <a:cubicBezTo>
                    <a:pt x="482" y="2805"/>
                    <a:pt x="404" y="2708"/>
                    <a:pt x="340" y="2606"/>
                  </a:cubicBezTo>
                  <a:cubicBezTo>
                    <a:pt x="338" y="2602"/>
                    <a:pt x="336" y="2599"/>
                    <a:pt x="332" y="2595"/>
                  </a:cubicBezTo>
                  <a:cubicBezTo>
                    <a:pt x="131" y="2268"/>
                    <a:pt x="82" y="1886"/>
                    <a:pt x="150" y="1512"/>
                  </a:cubicBezTo>
                  <a:cubicBezTo>
                    <a:pt x="213" y="1115"/>
                    <a:pt x="419" y="752"/>
                    <a:pt x="708" y="489"/>
                  </a:cubicBezTo>
                  <a:cubicBezTo>
                    <a:pt x="946" y="292"/>
                    <a:pt x="1284" y="176"/>
                    <a:pt x="1636" y="119"/>
                  </a:cubicBezTo>
                  <a:cubicBezTo>
                    <a:pt x="1685" y="110"/>
                    <a:pt x="1738" y="105"/>
                    <a:pt x="1793" y="105"/>
                  </a:cubicBezTo>
                  <a:close/>
                  <a:moveTo>
                    <a:pt x="1825" y="1"/>
                  </a:moveTo>
                  <a:cubicBezTo>
                    <a:pt x="1666" y="1"/>
                    <a:pt x="1508" y="31"/>
                    <a:pt x="1353" y="70"/>
                  </a:cubicBezTo>
                  <a:cubicBezTo>
                    <a:pt x="1103" y="140"/>
                    <a:pt x="852" y="234"/>
                    <a:pt x="650" y="400"/>
                  </a:cubicBezTo>
                  <a:cubicBezTo>
                    <a:pt x="431" y="589"/>
                    <a:pt x="270" y="840"/>
                    <a:pt x="156" y="1104"/>
                  </a:cubicBezTo>
                  <a:cubicBezTo>
                    <a:pt x="42" y="1385"/>
                    <a:pt x="0" y="1695"/>
                    <a:pt x="29" y="1995"/>
                  </a:cubicBezTo>
                  <a:cubicBezTo>
                    <a:pt x="57" y="2278"/>
                    <a:pt x="166" y="2535"/>
                    <a:pt x="331" y="2755"/>
                  </a:cubicBezTo>
                  <a:cubicBezTo>
                    <a:pt x="333" y="2757"/>
                    <a:pt x="335" y="2761"/>
                    <a:pt x="337" y="2765"/>
                  </a:cubicBezTo>
                  <a:cubicBezTo>
                    <a:pt x="384" y="2839"/>
                    <a:pt x="436" y="2911"/>
                    <a:pt x="495" y="2978"/>
                  </a:cubicBezTo>
                  <a:cubicBezTo>
                    <a:pt x="547" y="3038"/>
                    <a:pt x="681" y="3151"/>
                    <a:pt x="708" y="3169"/>
                  </a:cubicBezTo>
                  <a:cubicBezTo>
                    <a:pt x="831" y="3265"/>
                    <a:pt x="965" y="3346"/>
                    <a:pt x="1109" y="3406"/>
                  </a:cubicBezTo>
                  <a:cubicBezTo>
                    <a:pt x="1224" y="3452"/>
                    <a:pt x="1344" y="3490"/>
                    <a:pt x="1468" y="3510"/>
                  </a:cubicBezTo>
                  <a:cubicBezTo>
                    <a:pt x="1533" y="3521"/>
                    <a:pt x="1617" y="3525"/>
                    <a:pt x="1693" y="3525"/>
                  </a:cubicBezTo>
                  <a:cubicBezTo>
                    <a:pt x="1751" y="3525"/>
                    <a:pt x="1804" y="3522"/>
                    <a:pt x="1842" y="3519"/>
                  </a:cubicBezTo>
                  <a:lnTo>
                    <a:pt x="1843" y="3519"/>
                  </a:lnTo>
                  <a:cubicBezTo>
                    <a:pt x="2285" y="3516"/>
                    <a:pt x="2690" y="3290"/>
                    <a:pt x="3000" y="2963"/>
                  </a:cubicBezTo>
                  <a:cubicBezTo>
                    <a:pt x="3119" y="2837"/>
                    <a:pt x="3228" y="2699"/>
                    <a:pt x="3304" y="2544"/>
                  </a:cubicBezTo>
                  <a:cubicBezTo>
                    <a:pt x="3394" y="2378"/>
                    <a:pt x="3446" y="2194"/>
                    <a:pt x="3474" y="2007"/>
                  </a:cubicBezTo>
                  <a:cubicBezTo>
                    <a:pt x="3498" y="1823"/>
                    <a:pt x="3478" y="1636"/>
                    <a:pt x="3446" y="1455"/>
                  </a:cubicBezTo>
                  <a:cubicBezTo>
                    <a:pt x="3320" y="866"/>
                    <a:pt x="2887" y="283"/>
                    <a:pt x="2264" y="83"/>
                  </a:cubicBezTo>
                  <a:cubicBezTo>
                    <a:pt x="2125" y="38"/>
                    <a:pt x="1980" y="7"/>
                    <a:pt x="1833" y="1"/>
                  </a:cubicBezTo>
                  <a:cubicBezTo>
                    <a:pt x="1830" y="1"/>
                    <a:pt x="1827" y="1"/>
                    <a:pt x="18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59"/>
            <p:cNvSpPr/>
            <p:nvPr/>
          </p:nvSpPr>
          <p:spPr>
            <a:xfrm>
              <a:off x="5623349" y="2313271"/>
              <a:ext cx="104" cy="104"/>
            </a:xfrm>
            <a:custGeom>
              <a:rect b="b" l="l" r="r" t="t"/>
              <a:pathLst>
                <a:path extrusionOk="0" h="3" w="3">
                  <a:moveTo>
                    <a:pt x="0" y="0"/>
                  </a:moveTo>
                  <a:cubicBezTo>
                    <a:pt x="1" y="1"/>
                    <a:pt x="2" y="1"/>
                    <a:pt x="2" y="2"/>
                  </a:cubicBezTo>
                  <a:lnTo>
                    <a:pt x="2" y="2"/>
                  </a:lnTo>
                  <a:cubicBezTo>
                    <a:pt x="2" y="1"/>
                    <a:pt x="1" y="1"/>
                    <a:pt x="0" y="0"/>
                  </a:cubicBezTo>
                  <a:close/>
                  <a:moveTo>
                    <a:pt x="2" y="2"/>
                  </a:moveTo>
                  <a:lnTo>
                    <a:pt x="2" y="2"/>
                  </a:lnTo>
                  <a:cubicBezTo>
                    <a:pt x="2" y="2"/>
                    <a:pt x="2" y="2"/>
                    <a:pt x="2" y="2"/>
                  </a:cubicBezTo>
                  <a:cubicBezTo>
                    <a:pt x="3" y="2"/>
                    <a:pt x="3" y="2"/>
                    <a:pt x="2" y="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59"/>
            <p:cNvSpPr/>
            <p:nvPr/>
          </p:nvSpPr>
          <p:spPr>
            <a:xfrm>
              <a:off x="5553755" y="2302818"/>
              <a:ext cx="72164" cy="99390"/>
            </a:xfrm>
            <a:custGeom>
              <a:rect b="b" l="l" r="r" t="t"/>
              <a:pathLst>
                <a:path extrusionOk="0" h="2862" w="2078">
                  <a:moveTo>
                    <a:pt x="1442" y="0"/>
                  </a:moveTo>
                  <a:cubicBezTo>
                    <a:pt x="1101" y="0"/>
                    <a:pt x="761" y="152"/>
                    <a:pt x="511" y="379"/>
                  </a:cubicBezTo>
                  <a:cubicBezTo>
                    <a:pt x="229" y="632"/>
                    <a:pt x="64" y="999"/>
                    <a:pt x="29" y="1373"/>
                  </a:cubicBezTo>
                  <a:cubicBezTo>
                    <a:pt x="0" y="1967"/>
                    <a:pt x="264" y="2420"/>
                    <a:pt x="799" y="2682"/>
                  </a:cubicBezTo>
                  <a:cubicBezTo>
                    <a:pt x="990" y="2768"/>
                    <a:pt x="1222" y="2861"/>
                    <a:pt x="1443" y="2861"/>
                  </a:cubicBezTo>
                  <a:cubicBezTo>
                    <a:pt x="1547" y="2861"/>
                    <a:pt x="1648" y="2841"/>
                    <a:pt x="1741" y="2790"/>
                  </a:cubicBezTo>
                  <a:cubicBezTo>
                    <a:pt x="1772" y="2774"/>
                    <a:pt x="1756" y="2720"/>
                    <a:pt x="1723" y="2720"/>
                  </a:cubicBezTo>
                  <a:cubicBezTo>
                    <a:pt x="1721" y="2720"/>
                    <a:pt x="1718" y="2721"/>
                    <a:pt x="1716" y="2721"/>
                  </a:cubicBezTo>
                  <a:cubicBezTo>
                    <a:pt x="1665" y="2744"/>
                    <a:pt x="1636" y="2758"/>
                    <a:pt x="1567" y="2771"/>
                  </a:cubicBezTo>
                  <a:cubicBezTo>
                    <a:pt x="1534" y="2775"/>
                    <a:pt x="1500" y="2777"/>
                    <a:pt x="1465" y="2777"/>
                  </a:cubicBezTo>
                  <a:cubicBezTo>
                    <a:pt x="1162" y="2777"/>
                    <a:pt x="781" y="2618"/>
                    <a:pt x="553" y="2435"/>
                  </a:cubicBezTo>
                  <a:cubicBezTo>
                    <a:pt x="234" y="2183"/>
                    <a:pt x="102" y="1820"/>
                    <a:pt x="107" y="1426"/>
                  </a:cubicBezTo>
                  <a:cubicBezTo>
                    <a:pt x="130" y="1068"/>
                    <a:pt x="287" y="687"/>
                    <a:pt x="570" y="437"/>
                  </a:cubicBezTo>
                  <a:cubicBezTo>
                    <a:pt x="796" y="221"/>
                    <a:pt x="1133" y="89"/>
                    <a:pt x="1441" y="89"/>
                  </a:cubicBezTo>
                  <a:cubicBezTo>
                    <a:pt x="1552" y="89"/>
                    <a:pt x="1660" y="106"/>
                    <a:pt x="1757" y="143"/>
                  </a:cubicBezTo>
                  <a:cubicBezTo>
                    <a:pt x="1852" y="184"/>
                    <a:pt x="1948" y="251"/>
                    <a:pt x="2004" y="299"/>
                  </a:cubicBezTo>
                  <a:lnTo>
                    <a:pt x="2006" y="302"/>
                  </a:lnTo>
                  <a:cubicBezTo>
                    <a:pt x="2014" y="308"/>
                    <a:pt x="2021" y="312"/>
                    <a:pt x="2030" y="312"/>
                  </a:cubicBezTo>
                  <a:cubicBezTo>
                    <a:pt x="2030" y="312"/>
                    <a:pt x="2031" y="312"/>
                    <a:pt x="2031" y="312"/>
                  </a:cubicBezTo>
                  <a:cubicBezTo>
                    <a:pt x="2061" y="312"/>
                    <a:pt x="2077" y="273"/>
                    <a:pt x="2057" y="252"/>
                  </a:cubicBezTo>
                  <a:cubicBezTo>
                    <a:pt x="1967" y="155"/>
                    <a:pt x="1864" y="85"/>
                    <a:pt x="1721" y="36"/>
                  </a:cubicBezTo>
                  <a:cubicBezTo>
                    <a:pt x="1629" y="12"/>
                    <a:pt x="1536" y="0"/>
                    <a:pt x="14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59"/>
            <p:cNvSpPr/>
            <p:nvPr/>
          </p:nvSpPr>
          <p:spPr>
            <a:xfrm>
              <a:off x="6328245" y="2031110"/>
              <a:ext cx="121442" cy="122380"/>
            </a:xfrm>
            <a:custGeom>
              <a:rect b="b" l="l" r="r" t="t"/>
              <a:pathLst>
                <a:path extrusionOk="0" h="3524" w="3497">
                  <a:moveTo>
                    <a:pt x="1708" y="101"/>
                  </a:moveTo>
                  <a:cubicBezTo>
                    <a:pt x="1764" y="101"/>
                    <a:pt x="1819" y="106"/>
                    <a:pt x="1870" y="116"/>
                  </a:cubicBezTo>
                  <a:cubicBezTo>
                    <a:pt x="2222" y="175"/>
                    <a:pt x="2559" y="293"/>
                    <a:pt x="2796" y="491"/>
                  </a:cubicBezTo>
                  <a:cubicBezTo>
                    <a:pt x="3085" y="754"/>
                    <a:pt x="3288" y="1122"/>
                    <a:pt x="3349" y="1519"/>
                  </a:cubicBezTo>
                  <a:cubicBezTo>
                    <a:pt x="3414" y="1891"/>
                    <a:pt x="3364" y="2274"/>
                    <a:pt x="3161" y="2599"/>
                  </a:cubicBezTo>
                  <a:cubicBezTo>
                    <a:pt x="3157" y="2603"/>
                    <a:pt x="3154" y="2607"/>
                    <a:pt x="3153" y="2611"/>
                  </a:cubicBezTo>
                  <a:cubicBezTo>
                    <a:pt x="3089" y="2712"/>
                    <a:pt x="3009" y="2809"/>
                    <a:pt x="2912" y="2897"/>
                  </a:cubicBezTo>
                  <a:cubicBezTo>
                    <a:pt x="2732" y="3068"/>
                    <a:pt x="2524" y="3195"/>
                    <a:pt x="2278" y="3310"/>
                  </a:cubicBezTo>
                  <a:cubicBezTo>
                    <a:pt x="2245" y="3324"/>
                    <a:pt x="2203" y="3339"/>
                    <a:pt x="2157" y="3354"/>
                  </a:cubicBezTo>
                  <a:cubicBezTo>
                    <a:pt x="2054" y="3380"/>
                    <a:pt x="1978" y="3392"/>
                    <a:pt x="1890" y="3400"/>
                  </a:cubicBezTo>
                  <a:cubicBezTo>
                    <a:pt x="1847" y="3402"/>
                    <a:pt x="1804" y="3403"/>
                    <a:pt x="1762" y="3403"/>
                  </a:cubicBezTo>
                  <a:cubicBezTo>
                    <a:pt x="1452" y="3403"/>
                    <a:pt x="1186" y="3343"/>
                    <a:pt x="922" y="3169"/>
                  </a:cubicBezTo>
                  <a:cubicBezTo>
                    <a:pt x="707" y="3025"/>
                    <a:pt x="481" y="2800"/>
                    <a:pt x="342" y="2572"/>
                  </a:cubicBezTo>
                  <a:cubicBezTo>
                    <a:pt x="232" y="2380"/>
                    <a:pt x="172" y="2213"/>
                    <a:pt x="131" y="1976"/>
                  </a:cubicBezTo>
                  <a:cubicBezTo>
                    <a:pt x="128" y="1967"/>
                    <a:pt x="123" y="1835"/>
                    <a:pt x="125" y="1771"/>
                  </a:cubicBezTo>
                  <a:cubicBezTo>
                    <a:pt x="128" y="1699"/>
                    <a:pt x="134" y="1627"/>
                    <a:pt x="145" y="1556"/>
                  </a:cubicBezTo>
                  <a:lnTo>
                    <a:pt x="145" y="1556"/>
                  </a:lnTo>
                  <a:cubicBezTo>
                    <a:pt x="144" y="1561"/>
                    <a:pt x="144" y="1565"/>
                    <a:pt x="142" y="1570"/>
                  </a:cubicBezTo>
                  <a:cubicBezTo>
                    <a:pt x="164" y="1387"/>
                    <a:pt x="238" y="1208"/>
                    <a:pt x="284" y="1112"/>
                  </a:cubicBezTo>
                  <a:cubicBezTo>
                    <a:pt x="412" y="839"/>
                    <a:pt x="552" y="644"/>
                    <a:pt x="773" y="455"/>
                  </a:cubicBezTo>
                  <a:cubicBezTo>
                    <a:pt x="999" y="256"/>
                    <a:pt x="1389" y="101"/>
                    <a:pt x="1708" y="101"/>
                  </a:cubicBezTo>
                  <a:close/>
                  <a:moveTo>
                    <a:pt x="1675" y="1"/>
                  </a:moveTo>
                  <a:cubicBezTo>
                    <a:pt x="1529" y="6"/>
                    <a:pt x="1382" y="36"/>
                    <a:pt x="1243" y="80"/>
                  </a:cubicBezTo>
                  <a:cubicBezTo>
                    <a:pt x="619" y="276"/>
                    <a:pt x="184" y="857"/>
                    <a:pt x="53" y="1444"/>
                  </a:cubicBezTo>
                  <a:cubicBezTo>
                    <a:pt x="20" y="1624"/>
                    <a:pt x="0" y="1810"/>
                    <a:pt x="22" y="1994"/>
                  </a:cubicBezTo>
                  <a:cubicBezTo>
                    <a:pt x="49" y="2181"/>
                    <a:pt x="102" y="2365"/>
                    <a:pt x="188" y="2533"/>
                  </a:cubicBezTo>
                  <a:cubicBezTo>
                    <a:pt x="263" y="2690"/>
                    <a:pt x="372" y="2828"/>
                    <a:pt x="490" y="2955"/>
                  </a:cubicBezTo>
                  <a:cubicBezTo>
                    <a:pt x="799" y="3285"/>
                    <a:pt x="1201" y="3511"/>
                    <a:pt x="1644" y="3518"/>
                  </a:cubicBezTo>
                  <a:lnTo>
                    <a:pt x="1645" y="3518"/>
                  </a:lnTo>
                  <a:cubicBezTo>
                    <a:pt x="1686" y="3521"/>
                    <a:pt x="1748" y="3524"/>
                    <a:pt x="1813" y="3524"/>
                  </a:cubicBezTo>
                  <a:cubicBezTo>
                    <a:pt x="1884" y="3524"/>
                    <a:pt x="1960" y="3520"/>
                    <a:pt x="2020" y="3511"/>
                  </a:cubicBezTo>
                  <a:cubicBezTo>
                    <a:pt x="2144" y="3492"/>
                    <a:pt x="2263" y="3455"/>
                    <a:pt x="2379" y="3409"/>
                  </a:cubicBezTo>
                  <a:cubicBezTo>
                    <a:pt x="2524" y="3350"/>
                    <a:pt x="2657" y="3269"/>
                    <a:pt x="2781" y="3175"/>
                  </a:cubicBezTo>
                  <a:cubicBezTo>
                    <a:pt x="2808" y="3157"/>
                    <a:pt x="2943" y="3045"/>
                    <a:pt x="2994" y="2986"/>
                  </a:cubicBezTo>
                  <a:cubicBezTo>
                    <a:pt x="3053" y="2919"/>
                    <a:pt x="3106" y="2848"/>
                    <a:pt x="3153" y="2773"/>
                  </a:cubicBezTo>
                  <a:cubicBezTo>
                    <a:pt x="3156" y="2770"/>
                    <a:pt x="3157" y="2766"/>
                    <a:pt x="3159" y="2763"/>
                  </a:cubicBezTo>
                  <a:cubicBezTo>
                    <a:pt x="3326" y="2545"/>
                    <a:pt x="3436" y="2288"/>
                    <a:pt x="3466" y="2005"/>
                  </a:cubicBezTo>
                  <a:cubicBezTo>
                    <a:pt x="3497" y="1705"/>
                    <a:pt x="3458" y="1393"/>
                    <a:pt x="3346" y="1114"/>
                  </a:cubicBezTo>
                  <a:cubicBezTo>
                    <a:pt x="3234" y="849"/>
                    <a:pt x="3074" y="597"/>
                    <a:pt x="2855" y="406"/>
                  </a:cubicBezTo>
                  <a:cubicBezTo>
                    <a:pt x="2654" y="239"/>
                    <a:pt x="2404" y="144"/>
                    <a:pt x="2155" y="73"/>
                  </a:cubicBezTo>
                  <a:cubicBezTo>
                    <a:pt x="1998" y="33"/>
                    <a:pt x="1838" y="1"/>
                    <a:pt x="16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59"/>
            <p:cNvSpPr/>
            <p:nvPr/>
          </p:nvSpPr>
          <p:spPr>
            <a:xfrm>
              <a:off x="6352103" y="2036875"/>
              <a:ext cx="76262" cy="111545"/>
            </a:xfrm>
            <a:custGeom>
              <a:rect b="b" l="l" r="r" t="t"/>
              <a:pathLst>
                <a:path extrusionOk="0" h="3212" w="2196">
                  <a:moveTo>
                    <a:pt x="1599" y="0"/>
                  </a:moveTo>
                  <a:cubicBezTo>
                    <a:pt x="1596" y="0"/>
                    <a:pt x="1592" y="1"/>
                    <a:pt x="1588" y="1"/>
                  </a:cubicBezTo>
                  <a:cubicBezTo>
                    <a:pt x="1426" y="7"/>
                    <a:pt x="1264" y="79"/>
                    <a:pt x="1147" y="130"/>
                  </a:cubicBezTo>
                  <a:cubicBezTo>
                    <a:pt x="720" y="315"/>
                    <a:pt x="324" y="625"/>
                    <a:pt x="126" y="1054"/>
                  </a:cubicBezTo>
                  <a:cubicBezTo>
                    <a:pt x="38" y="1255"/>
                    <a:pt x="0" y="1481"/>
                    <a:pt x="23" y="1703"/>
                  </a:cubicBezTo>
                  <a:cubicBezTo>
                    <a:pt x="36" y="1862"/>
                    <a:pt x="55" y="1992"/>
                    <a:pt x="117" y="2183"/>
                  </a:cubicBezTo>
                  <a:cubicBezTo>
                    <a:pt x="204" y="2433"/>
                    <a:pt x="360" y="2663"/>
                    <a:pt x="562" y="2836"/>
                  </a:cubicBezTo>
                  <a:cubicBezTo>
                    <a:pt x="807" y="3033"/>
                    <a:pt x="1105" y="3178"/>
                    <a:pt x="1419" y="3209"/>
                  </a:cubicBezTo>
                  <a:cubicBezTo>
                    <a:pt x="1448" y="3211"/>
                    <a:pt x="1477" y="3211"/>
                    <a:pt x="1505" y="3211"/>
                  </a:cubicBezTo>
                  <a:cubicBezTo>
                    <a:pt x="1603" y="3211"/>
                    <a:pt x="1703" y="3202"/>
                    <a:pt x="1791" y="3161"/>
                  </a:cubicBezTo>
                  <a:cubicBezTo>
                    <a:pt x="1822" y="3139"/>
                    <a:pt x="1803" y="3092"/>
                    <a:pt x="1770" y="3092"/>
                  </a:cubicBezTo>
                  <a:cubicBezTo>
                    <a:pt x="1766" y="3092"/>
                    <a:pt x="1762" y="3093"/>
                    <a:pt x="1758" y="3094"/>
                  </a:cubicBezTo>
                  <a:cubicBezTo>
                    <a:pt x="1680" y="3121"/>
                    <a:pt x="1597" y="3134"/>
                    <a:pt x="1511" y="3134"/>
                  </a:cubicBezTo>
                  <a:cubicBezTo>
                    <a:pt x="1226" y="3134"/>
                    <a:pt x="914" y="2998"/>
                    <a:pt x="682" y="2829"/>
                  </a:cubicBezTo>
                  <a:cubicBezTo>
                    <a:pt x="361" y="2601"/>
                    <a:pt x="149" y="2186"/>
                    <a:pt x="116" y="1793"/>
                  </a:cubicBezTo>
                  <a:cubicBezTo>
                    <a:pt x="71" y="1421"/>
                    <a:pt x="150" y="1108"/>
                    <a:pt x="379" y="810"/>
                  </a:cubicBezTo>
                  <a:cubicBezTo>
                    <a:pt x="620" y="496"/>
                    <a:pt x="1040" y="212"/>
                    <a:pt x="1455" y="104"/>
                  </a:cubicBezTo>
                  <a:cubicBezTo>
                    <a:pt x="1463" y="102"/>
                    <a:pt x="1471" y="100"/>
                    <a:pt x="1478" y="99"/>
                  </a:cubicBezTo>
                  <a:cubicBezTo>
                    <a:pt x="1507" y="96"/>
                    <a:pt x="1535" y="95"/>
                    <a:pt x="1562" y="95"/>
                  </a:cubicBezTo>
                  <a:cubicBezTo>
                    <a:pt x="1747" y="95"/>
                    <a:pt x="1896" y="161"/>
                    <a:pt x="2059" y="279"/>
                  </a:cubicBezTo>
                  <a:cubicBezTo>
                    <a:pt x="2101" y="309"/>
                    <a:pt x="2137" y="341"/>
                    <a:pt x="2152" y="349"/>
                  </a:cubicBezTo>
                  <a:cubicBezTo>
                    <a:pt x="2155" y="350"/>
                    <a:pt x="2159" y="351"/>
                    <a:pt x="2163" y="351"/>
                  </a:cubicBezTo>
                  <a:cubicBezTo>
                    <a:pt x="2180" y="351"/>
                    <a:pt x="2196" y="337"/>
                    <a:pt x="2194" y="320"/>
                  </a:cubicBezTo>
                  <a:cubicBezTo>
                    <a:pt x="2194" y="310"/>
                    <a:pt x="2191" y="301"/>
                    <a:pt x="2183" y="297"/>
                  </a:cubicBezTo>
                  <a:cubicBezTo>
                    <a:pt x="2151" y="269"/>
                    <a:pt x="2119" y="241"/>
                    <a:pt x="2085" y="216"/>
                  </a:cubicBezTo>
                  <a:cubicBezTo>
                    <a:pt x="1985" y="137"/>
                    <a:pt x="1867" y="74"/>
                    <a:pt x="1745" y="38"/>
                  </a:cubicBezTo>
                  <a:cubicBezTo>
                    <a:pt x="1709" y="30"/>
                    <a:pt x="1672" y="25"/>
                    <a:pt x="1636" y="22"/>
                  </a:cubicBezTo>
                  <a:cubicBezTo>
                    <a:pt x="1628" y="9"/>
                    <a:pt x="1616" y="0"/>
                    <a:pt x="15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59"/>
            <p:cNvSpPr/>
            <p:nvPr/>
          </p:nvSpPr>
          <p:spPr>
            <a:xfrm>
              <a:off x="6521260" y="2135779"/>
              <a:ext cx="121442" cy="122414"/>
            </a:xfrm>
            <a:custGeom>
              <a:rect b="b" l="l" r="r" t="t"/>
              <a:pathLst>
                <a:path extrusionOk="0" h="3525" w="3497">
                  <a:moveTo>
                    <a:pt x="1708" y="103"/>
                  </a:moveTo>
                  <a:cubicBezTo>
                    <a:pt x="1764" y="103"/>
                    <a:pt x="1819" y="108"/>
                    <a:pt x="1870" y="118"/>
                  </a:cubicBezTo>
                  <a:cubicBezTo>
                    <a:pt x="2223" y="176"/>
                    <a:pt x="2559" y="294"/>
                    <a:pt x="2796" y="493"/>
                  </a:cubicBezTo>
                  <a:cubicBezTo>
                    <a:pt x="3085" y="757"/>
                    <a:pt x="3289" y="1124"/>
                    <a:pt x="3351" y="1520"/>
                  </a:cubicBezTo>
                  <a:cubicBezTo>
                    <a:pt x="3414" y="1894"/>
                    <a:pt x="3365" y="2276"/>
                    <a:pt x="3161" y="2601"/>
                  </a:cubicBezTo>
                  <a:cubicBezTo>
                    <a:pt x="3157" y="2605"/>
                    <a:pt x="3155" y="2610"/>
                    <a:pt x="3154" y="2614"/>
                  </a:cubicBezTo>
                  <a:cubicBezTo>
                    <a:pt x="3089" y="2715"/>
                    <a:pt x="3010" y="2811"/>
                    <a:pt x="2913" y="2899"/>
                  </a:cubicBezTo>
                  <a:cubicBezTo>
                    <a:pt x="2733" y="3070"/>
                    <a:pt x="2524" y="3198"/>
                    <a:pt x="2279" y="3312"/>
                  </a:cubicBezTo>
                  <a:cubicBezTo>
                    <a:pt x="2246" y="3326"/>
                    <a:pt x="2203" y="3342"/>
                    <a:pt x="2157" y="3356"/>
                  </a:cubicBezTo>
                  <a:cubicBezTo>
                    <a:pt x="2054" y="3382"/>
                    <a:pt x="1978" y="3394"/>
                    <a:pt x="1890" y="3403"/>
                  </a:cubicBezTo>
                  <a:cubicBezTo>
                    <a:pt x="1847" y="3405"/>
                    <a:pt x="1804" y="3406"/>
                    <a:pt x="1762" y="3406"/>
                  </a:cubicBezTo>
                  <a:cubicBezTo>
                    <a:pt x="1452" y="3406"/>
                    <a:pt x="1187" y="3345"/>
                    <a:pt x="922" y="3172"/>
                  </a:cubicBezTo>
                  <a:cubicBezTo>
                    <a:pt x="708" y="3028"/>
                    <a:pt x="482" y="2802"/>
                    <a:pt x="343" y="2575"/>
                  </a:cubicBezTo>
                  <a:cubicBezTo>
                    <a:pt x="232" y="2382"/>
                    <a:pt x="173" y="2215"/>
                    <a:pt x="132" y="1978"/>
                  </a:cubicBezTo>
                  <a:cubicBezTo>
                    <a:pt x="128" y="1967"/>
                    <a:pt x="123" y="1835"/>
                    <a:pt x="126" y="1772"/>
                  </a:cubicBezTo>
                  <a:cubicBezTo>
                    <a:pt x="128" y="1700"/>
                    <a:pt x="134" y="1628"/>
                    <a:pt x="145" y="1558"/>
                  </a:cubicBezTo>
                  <a:lnTo>
                    <a:pt x="145" y="1558"/>
                  </a:lnTo>
                  <a:cubicBezTo>
                    <a:pt x="144" y="1563"/>
                    <a:pt x="144" y="1566"/>
                    <a:pt x="143" y="1571"/>
                  </a:cubicBezTo>
                  <a:cubicBezTo>
                    <a:pt x="164" y="1389"/>
                    <a:pt x="239" y="1210"/>
                    <a:pt x="284" y="1113"/>
                  </a:cubicBezTo>
                  <a:cubicBezTo>
                    <a:pt x="412" y="840"/>
                    <a:pt x="553" y="647"/>
                    <a:pt x="773" y="457"/>
                  </a:cubicBezTo>
                  <a:cubicBezTo>
                    <a:pt x="999" y="258"/>
                    <a:pt x="1389" y="103"/>
                    <a:pt x="1708" y="103"/>
                  </a:cubicBezTo>
                  <a:close/>
                  <a:moveTo>
                    <a:pt x="1675" y="1"/>
                  </a:moveTo>
                  <a:cubicBezTo>
                    <a:pt x="1529" y="6"/>
                    <a:pt x="1384" y="36"/>
                    <a:pt x="1245" y="81"/>
                  </a:cubicBezTo>
                  <a:cubicBezTo>
                    <a:pt x="619" y="277"/>
                    <a:pt x="185" y="859"/>
                    <a:pt x="53" y="1446"/>
                  </a:cubicBezTo>
                  <a:cubicBezTo>
                    <a:pt x="21" y="1626"/>
                    <a:pt x="0" y="1812"/>
                    <a:pt x="23" y="1996"/>
                  </a:cubicBezTo>
                  <a:cubicBezTo>
                    <a:pt x="50" y="2182"/>
                    <a:pt x="102" y="2367"/>
                    <a:pt x="189" y="2533"/>
                  </a:cubicBezTo>
                  <a:cubicBezTo>
                    <a:pt x="263" y="2691"/>
                    <a:pt x="373" y="2828"/>
                    <a:pt x="490" y="2956"/>
                  </a:cubicBezTo>
                  <a:cubicBezTo>
                    <a:pt x="799" y="3285"/>
                    <a:pt x="1202" y="3512"/>
                    <a:pt x="1645" y="3518"/>
                  </a:cubicBezTo>
                  <a:lnTo>
                    <a:pt x="1646" y="3518"/>
                  </a:lnTo>
                  <a:cubicBezTo>
                    <a:pt x="1687" y="3522"/>
                    <a:pt x="1748" y="3525"/>
                    <a:pt x="1814" y="3525"/>
                  </a:cubicBezTo>
                  <a:cubicBezTo>
                    <a:pt x="1885" y="3525"/>
                    <a:pt x="1961" y="3521"/>
                    <a:pt x="2021" y="3512"/>
                  </a:cubicBezTo>
                  <a:cubicBezTo>
                    <a:pt x="2144" y="3492"/>
                    <a:pt x="2264" y="3455"/>
                    <a:pt x="2379" y="3410"/>
                  </a:cubicBezTo>
                  <a:cubicBezTo>
                    <a:pt x="2524" y="3351"/>
                    <a:pt x="2657" y="3270"/>
                    <a:pt x="2781" y="3176"/>
                  </a:cubicBezTo>
                  <a:cubicBezTo>
                    <a:pt x="2808" y="3157"/>
                    <a:pt x="2944" y="3046"/>
                    <a:pt x="2995" y="2986"/>
                  </a:cubicBezTo>
                  <a:cubicBezTo>
                    <a:pt x="3053" y="2920"/>
                    <a:pt x="3106" y="2848"/>
                    <a:pt x="3154" y="2774"/>
                  </a:cubicBezTo>
                  <a:cubicBezTo>
                    <a:pt x="3156" y="2770"/>
                    <a:pt x="3157" y="2766"/>
                    <a:pt x="3160" y="2764"/>
                  </a:cubicBezTo>
                  <a:cubicBezTo>
                    <a:pt x="3326" y="2547"/>
                    <a:pt x="3437" y="2289"/>
                    <a:pt x="3466" y="2006"/>
                  </a:cubicBezTo>
                  <a:cubicBezTo>
                    <a:pt x="3497" y="1705"/>
                    <a:pt x="3459" y="1394"/>
                    <a:pt x="3346" y="1115"/>
                  </a:cubicBezTo>
                  <a:cubicBezTo>
                    <a:pt x="3234" y="850"/>
                    <a:pt x="3075" y="597"/>
                    <a:pt x="2856" y="407"/>
                  </a:cubicBezTo>
                  <a:cubicBezTo>
                    <a:pt x="2655" y="240"/>
                    <a:pt x="2404" y="144"/>
                    <a:pt x="2156" y="73"/>
                  </a:cubicBezTo>
                  <a:cubicBezTo>
                    <a:pt x="1998" y="34"/>
                    <a:pt x="1838" y="1"/>
                    <a:pt x="16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59"/>
            <p:cNvSpPr/>
            <p:nvPr/>
          </p:nvSpPr>
          <p:spPr>
            <a:xfrm>
              <a:off x="6578977" y="2137481"/>
              <a:ext cx="5591" cy="120088"/>
            </a:xfrm>
            <a:custGeom>
              <a:rect b="b" l="l" r="r" t="t"/>
              <a:pathLst>
                <a:path extrusionOk="0" h="3458" w="161">
                  <a:moveTo>
                    <a:pt x="84" y="0"/>
                  </a:moveTo>
                  <a:cubicBezTo>
                    <a:pt x="46" y="0"/>
                    <a:pt x="10" y="36"/>
                    <a:pt x="18" y="80"/>
                  </a:cubicBezTo>
                  <a:cubicBezTo>
                    <a:pt x="39" y="723"/>
                    <a:pt x="74" y="1367"/>
                    <a:pt x="56" y="2012"/>
                  </a:cubicBezTo>
                  <a:cubicBezTo>
                    <a:pt x="50" y="2424"/>
                    <a:pt x="17" y="2835"/>
                    <a:pt x="4" y="3245"/>
                  </a:cubicBezTo>
                  <a:cubicBezTo>
                    <a:pt x="2" y="3293"/>
                    <a:pt x="1" y="3342"/>
                    <a:pt x="2" y="3390"/>
                  </a:cubicBezTo>
                  <a:cubicBezTo>
                    <a:pt x="2" y="3408"/>
                    <a:pt x="2" y="3429"/>
                    <a:pt x="17" y="3443"/>
                  </a:cubicBezTo>
                  <a:cubicBezTo>
                    <a:pt x="27" y="3453"/>
                    <a:pt x="39" y="3457"/>
                    <a:pt x="51" y="3457"/>
                  </a:cubicBezTo>
                  <a:cubicBezTo>
                    <a:pt x="77" y="3457"/>
                    <a:pt x="103" y="3438"/>
                    <a:pt x="103" y="3408"/>
                  </a:cubicBezTo>
                  <a:cubicBezTo>
                    <a:pt x="78" y="2949"/>
                    <a:pt x="124" y="2490"/>
                    <a:pt x="132" y="2031"/>
                  </a:cubicBezTo>
                  <a:cubicBezTo>
                    <a:pt x="151" y="1411"/>
                    <a:pt x="150" y="789"/>
                    <a:pt x="146" y="167"/>
                  </a:cubicBezTo>
                  <a:cubicBezTo>
                    <a:pt x="140" y="118"/>
                    <a:pt x="160" y="59"/>
                    <a:pt x="127" y="19"/>
                  </a:cubicBezTo>
                  <a:cubicBezTo>
                    <a:pt x="114" y="6"/>
                    <a:pt x="99" y="0"/>
                    <a:pt x="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59"/>
            <p:cNvSpPr/>
            <p:nvPr/>
          </p:nvSpPr>
          <p:spPr>
            <a:xfrm>
              <a:off x="6663434" y="2292574"/>
              <a:ext cx="121442" cy="122414"/>
            </a:xfrm>
            <a:custGeom>
              <a:rect b="b" l="l" r="r" t="t"/>
              <a:pathLst>
                <a:path extrusionOk="0" h="3525" w="3497">
                  <a:moveTo>
                    <a:pt x="144" y="1556"/>
                  </a:moveTo>
                  <a:cubicBezTo>
                    <a:pt x="144" y="1558"/>
                    <a:pt x="143" y="1561"/>
                    <a:pt x="143" y="1563"/>
                  </a:cubicBezTo>
                  <a:lnTo>
                    <a:pt x="143" y="1563"/>
                  </a:lnTo>
                  <a:cubicBezTo>
                    <a:pt x="144" y="1561"/>
                    <a:pt x="144" y="1558"/>
                    <a:pt x="144" y="1556"/>
                  </a:cubicBezTo>
                  <a:close/>
                  <a:moveTo>
                    <a:pt x="143" y="1563"/>
                  </a:moveTo>
                  <a:lnTo>
                    <a:pt x="143" y="1563"/>
                  </a:lnTo>
                  <a:cubicBezTo>
                    <a:pt x="143" y="1565"/>
                    <a:pt x="143" y="1568"/>
                    <a:pt x="142" y="1570"/>
                  </a:cubicBezTo>
                  <a:lnTo>
                    <a:pt x="142" y="1570"/>
                  </a:lnTo>
                  <a:cubicBezTo>
                    <a:pt x="143" y="1567"/>
                    <a:pt x="143" y="1565"/>
                    <a:pt x="143" y="1563"/>
                  </a:cubicBezTo>
                  <a:close/>
                  <a:moveTo>
                    <a:pt x="1706" y="102"/>
                  </a:moveTo>
                  <a:cubicBezTo>
                    <a:pt x="1763" y="102"/>
                    <a:pt x="1818" y="107"/>
                    <a:pt x="1869" y="117"/>
                  </a:cubicBezTo>
                  <a:cubicBezTo>
                    <a:pt x="2222" y="175"/>
                    <a:pt x="2558" y="293"/>
                    <a:pt x="2796" y="491"/>
                  </a:cubicBezTo>
                  <a:cubicBezTo>
                    <a:pt x="3084" y="756"/>
                    <a:pt x="3288" y="1122"/>
                    <a:pt x="3350" y="1519"/>
                  </a:cubicBezTo>
                  <a:cubicBezTo>
                    <a:pt x="3414" y="1892"/>
                    <a:pt x="3365" y="2275"/>
                    <a:pt x="3161" y="2600"/>
                  </a:cubicBezTo>
                  <a:cubicBezTo>
                    <a:pt x="3157" y="2604"/>
                    <a:pt x="3154" y="2607"/>
                    <a:pt x="3153" y="2611"/>
                  </a:cubicBezTo>
                  <a:cubicBezTo>
                    <a:pt x="3089" y="2713"/>
                    <a:pt x="3009" y="2810"/>
                    <a:pt x="2912" y="2898"/>
                  </a:cubicBezTo>
                  <a:cubicBezTo>
                    <a:pt x="2732" y="3069"/>
                    <a:pt x="2523" y="3196"/>
                    <a:pt x="2279" y="3311"/>
                  </a:cubicBezTo>
                  <a:cubicBezTo>
                    <a:pt x="2245" y="3325"/>
                    <a:pt x="2203" y="3341"/>
                    <a:pt x="2157" y="3354"/>
                  </a:cubicBezTo>
                  <a:cubicBezTo>
                    <a:pt x="2054" y="3380"/>
                    <a:pt x="1977" y="3393"/>
                    <a:pt x="1890" y="3400"/>
                  </a:cubicBezTo>
                  <a:cubicBezTo>
                    <a:pt x="1844" y="3403"/>
                    <a:pt x="1800" y="3404"/>
                    <a:pt x="1756" y="3404"/>
                  </a:cubicBezTo>
                  <a:cubicBezTo>
                    <a:pt x="1449" y="3404"/>
                    <a:pt x="1185" y="3343"/>
                    <a:pt x="922" y="3171"/>
                  </a:cubicBezTo>
                  <a:cubicBezTo>
                    <a:pt x="708" y="3026"/>
                    <a:pt x="482" y="2801"/>
                    <a:pt x="343" y="2573"/>
                  </a:cubicBezTo>
                  <a:cubicBezTo>
                    <a:pt x="232" y="2380"/>
                    <a:pt x="173" y="2214"/>
                    <a:pt x="132" y="1977"/>
                  </a:cubicBezTo>
                  <a:cubicBezTo>
                    <a:pt x="128" y="1967"/>
                    <a:pt x="123" y="1835"/>
                    <a:pt x="126" y="1771"/>
                  </a:cubicBezTo>
                  <a:cubicBezTo>
                    <a:pt x="128" y="1704"/>
                    <a:pt x="133" y="1636"/>
                    <a:pt x="142" y="1570"/>
                  </a:cubicBezTo>
                  <a:lnTo>
                    <a:pt x="142" y="1570"/>
                  </a:lnTo>
                  <a:cubicBezTo>
                    <a:pt x="142" y="1570"/>
                    <a:pt x="142" y="1570"/>
                    <a:pt x="142" y="1570"/>
                  </a:cubicBezTo>
                  <a:cubicBezTo>
                    <a:pt x="164" y="1387"/>
                    <a:pt x="239" y="1209"/>
                    <a:pt x="283" y="1112"/>
                  </a:cubicBezTo>
                  <a:cubicBezTo>
                    <a:pt x="412" y="839"/>
                    <a:pt x="553" y="644"/>
                    <a:pt x="772" y="455"/>
                  </a:cubicBezTo>
                  <a:cubicBezTo>
                    <a:pt x="999" y="257"/>
                    <a:pt x="1388" y="102"/>
                    <a:pt x="1706" y="102"/>
                  </a:cubicBezTo>
                  <a:close/>
                  <a:moveTo>
                    <a:pt x="1675" y="1"/>
                  </a:moveTo>
                  <a:cubicBezTo>
                    <a:pt x="1528" y="6"/>
                    <a:pt x="1383" y="36"/>
                    <a:pt x="1244" y="81"/>
                  </a:cubicBezTo>
                  <a:cubicBezTo>
                    <a:pt x="619" y="277"/>
                    <a:pt x="184" y="859"/>
                    <a:pt x="53" y="1446"/>
                  </a:cubicBezTo>
                  <a:cubicBezTo>
                    <a:pt x="21" y="1624"/>
                    <a:pt x="0" y="1811"/>
                    <a:pt x="23" y="1995"/>
                  </a:cubicBezTo>
                  <a:cubicBezTo>
                    <a:pt x="49" y="2182"/>
                    <a:pt x="102" y="2365"/>
                    <a:pt x="189" y="2533"/>
                  </a:cubicBezTo>
                  <a:cubicBezTo>
                    <a:pt x="263" y="2690"/>
                    <a:pt x="373" y="2828"/>
                    <a:pt x="489" y="2955"/>
                  </a:cubicBezTo>
                  <a:cubicBezTo>
                    <a:pt x="798" y="3285"/>
                    <a:pt x="1202" y="3512"/>
                    <a:pt x="1645" y="3518"/>
                  </a:cubicBezTo>
                  <a:lnTo>
                    <a:pt x="1646" y="3518"/>
                  </a:lnTo>
                  <a:cubicBezTo>
                    <a:pt x="1686" y="3522"/>
                    <a:pt x="1745" y="3524"/>
                    <a:pt x="1809" y="3524"/>
                  </a:cubicBezTo>
                  <a:cubicBezTo>
                    <a:pt x="1881" y="3524"/>
                    <a:pt x="1959" y="3521"/>
                    <a:pt x="2021" y="3512"/>
                  </a:cubicBezTo>
                  <a:cubicBezTo>
                    <a:pt x="2143" y="3492"/>
                    <a:pt x="2264" y="3455"/>
                    <a:pt x="2379" y="3410"/>
                  </a:cubicBezTo>
                  <a:cubicBezTo>
                    <a:pt x="2523" y="3351"/>
                    <a:pt x="2657" y="3270"/>
                    <a:pt x="2781" y="3176"/>
                  </a:cubicBezTo>
                  <a:cubicBezTo>
                    <a:pt x="2807" y="3157"/>
                    <a:pt x="2943" y="3045"/>
                    <a:pt x="2995" y="2986"/>
                  </a:cubicBezTo>
                  <a:cubicBezTo>
                    <a:pt x="3053" y="2919"/>
                    <a:pt x="3106" y="2848"/>
                    <a:pt x="3153" y="2774"/>
                  </a:cubicBezTo>
                  <a:cubicBezTo>
                    <a:pt x="3155" y="2770"/>
                    <a:pt x="3157" y="2766"/>
                    <a:pt x="3160" y="2764"/>
                  </a:cubicBezTo>
                  <a:cubicBezTo>
                    <a:pt x="3325" y="2546"/>
                    <a:pt x="3437" y="2288"/>
                    <a:pt x="3465" y="2005"/>
                  </a:cubicBezTo>
                  <a:cubicBezTo>
                    <a:pt x="3496" y="1705"/>
                    <a:pt x="3458" y="1394"/>
                    <a:pt x="3346" y="1114"/>
                  </a:cubicBezTo>
                  <a:cubicBezTo>
                    <a:pt x="3234" y="849"/>
                    <a:pt x="3074" y="597"/>
                    <a:pt x="2856" y="407"/>
                  </a:cubicBezTo>
                  <a:cubicBezTo>
                    <a:pt x="2655" y="239"/>
                    <a:pt x="2404" y="144"/>
                    <a:pt x="2156" y="73"/>
                  </a:cubicBezTo>
                  <a:cubicBezTo>
                    <a:pt x="1998" y="33"/>
                    <a:pt x="1837" y="1"/>
                    <a:pt x="16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59"/>
            <p:cNvSpPr/>
            <p:nvPr/>
          </p:nvSpPr>
          <p:spPr>
            <a:xfrm>
              <a:off x="6682152" y="2316362"/>
              <a:ext cx="139" cy="104"/>
            </a:xfrm>
            <a:custGeom>
              <a:rect b="b" l="l" r="r" t="t"/>
              <a:pathLst>
                <a:path extrusionOk="0" h="3" w="4">
                  <a:moveTo>
                    <a:pt x="4" y="1"/>
                  </a:moveTo>
                  <a:cubicBezTo>
                    <a:pt x="3" y="1"/>
                    <a:pt x="3" y="1"/>
                    <a:pt x="2" y="1"/>
                  </a:cubicBezTo>
                  <a:lnTo>
                    <a:pt x="2" y="1"/>
                  </a:lnTo>
                  <a:cubicBezTo>
                    <a:pt x="3" y="1"/>
                    <a:pt x="3" y="1"/>
                    <a:pt x="4" y="1"/>
                  </a:cubicBezTo>
                  <a:close/>
                  <a:moveTo>
                    <a:pt x="2" y="1"/>
                  </a:moveTo>
                  <a:cubicBezTo>
                    <a:pt x="1" y="2"/>
                    <a:pt x="1" y="2"/>
                    <a:pt x="1" y="2"/>
                  </a:cubicBezTo>
                  <a:lnTo>
                    <a:pt x="1" y="2"/>
                  </a:lnTo>
                  <a:cubicBezTo>
                    <a:pt x="1" y="2"/>
                    <a:pt x="2" y="2"/>
                    <a:pt x="2" y="1"/>
                  </a:cubicBezTo>
                  <a:close/>
                  <a:moveTo>
                    <a:pt x="1" y="2"/>
                  </a:moveTo>
                  <a:cubicBezTo>
                    <a:pt x="0" y="3"/>
                    <a:pt x="0" y="3"/>
                    <a:pt x="0" y="3"/>
                  </a:cubicBezTo>
                  <a:cubicBezTo>
                    <a:pt x="0" y="3"/>
                    <a:pt x="1" y="3"/>
                    <a:pt x="1" y="3"/>
                  </a:cubicBezTo>
                  <a:cubicBezTo>
                    <a:pt x="1" y="3"/>
                    <a:pt x="1" y="3"/>
                    <a:pt x="1" y="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59"/>
            <p:cNvSpPr/>
            <p:nvPr/>
          </p:nvSpPr>
          <p:spPr>
            <a:xfrm>
              <a:off x="6679756" y="2306048"/>
              <a:ext cx="71816" cy="99355"/>
            </a:xfrm>
            <a:custGeom>
              <a:rect b="b" l="l" r="r" t="t"/>
              <a:pathLst>
                <a:path extrusionOk="0" h="2861" w="2068">
                  <a:moveTo>
                    <a:pt x="632" y="0"/>
                  </a:moveTo>
                  <a:cubicBezTo>
                    <a:pt x="540" y="0"/>
                    <a:pt x="448" y="11"/>
                    <a:pt x="358" y="35"/>
                  </a:cubicBezTo>
                  <a:cubicBezTo>
                    <a:pt x="215" y="82"/>
                    <a:pt x="112" y="152"/>
                    <a:pt x="20" y="247"/>
                  </a:cubicBezTo>
                  <a:cubicBezTo>
                    <a:pt x="1" y="270"/>
                    <a:pt x="16" y="309"/>
                    <a:pt x="47" y="309"/>
                  </a:cubicBezTo>
                  <a:cubicBezTo>
                    <a:pt x="55" y="309"/>
                    <a:pt x="64" y="305"/>
                    <a:pt x="70" y="299"/>
                  </a:cubicBezTo>
                  <a:lnTo>
                    <a:pt x="73" y="297"/>
                  </a:lnTo>
                  <a:cubicBezTo>
                    <a:pt x="130" y="247"/>
                    <a:pt x="225" y="182"/>
                    <a:pt x="320" y="142"/>
                  </a:cubicBezTo>
                  <a:cubicBezTo>
                    <a:pt x="416" y="106"/>
                    <a:pt x="521" y="89"/>
                    <a:pt x="631" y="89"/>
                  </a:cubicBezTo>
                  <a:cubicBezTo>
                    <a:pt x="940" y="89"/>
                    <a:pt x="1279" y="224"/>
                    <a:pt x="1505" y="442"/>
                  </a:cubicBezTo>
                  <a:cubicBezTo>
                    <a:pt x="1787" y="693"/>
                    <a:pt x="1942" y="1075"/>
                    <a:pt x="1963" y="1434"/>
                  </a:cubicBezTo>
                  <a:cubicBezTo>
                    <a:pt x="1965" y="1827"/>
                    <a:pt x="1831" y="2188"/>
                    <a:pt x="1510" y="2440"/>
                  </a:cubicBezTo>
                  <a:cubicBezTo>
                    <a:pt x="1282" y="2620"/>
                    <a:pt x="904" y="2777"/>
                    <a:pt x="602" y="2777"/>
                  </a:cubicBezTo>
                  <a:cubicBezTo>
                    <a:pt x="565" y="2777"/>
                    <a:pt x="529" y="2774"/>
                    <a:pt x="495" y="2769"/>
                  </a:cubicBezTo>
                  <a:cubicBezTo>
                    <a:pt x="425" y="2757"/>
                    <a:pt x="395" y="2741"/>
                    <a:pt x="347" y="2718"/>
                  </a:cubicBezTo>
                  <a:cubicBezTo>
                    <a:pt x="344" y="2717"/>
                    <a:pt x="341" y="2717"/>
                    <a:pt x="339" y="2717"/>
                  </a:cubicBezTo>
                  <a:cubicBezTo>
                    <a:pt x="305" y="2717"/>
                    <a:pt x="289" y="2771"/>
                    <a:pt x="322" y="2788"/>
                  </a:cubicBezTo>
                  <a:cubicBezTo>
                    <a:pt x="415" y="2840"/>
                    <a:pt x="517" y="2860"/>
                    <a:pt x="622" y="2860"/>
                  </a:cubicBezTo>
                  <a:cubicBezTo>
                    <a:pt x="842" y="2860"/>
                    <a:pt x="1074" y="2769"/>
                    <a:pt x="1263" y="2685"/>
                  </a:cubicBezTo>
                  <a:cubicBezTo>
                    <a:pt x="1800" y="2425"/>
                    <a:pt x="2068" y="1974"/>
                    <a:pt x="2041" y="1380"/>
                  </a:cubicBezTo>
                  <a:cubicBezTo>
                    <a:pt x="2007" y="1007"/>
                    <a:pt x="1846" y="638"/>
                    <a:pt x="1565" y="384"/>
                  </a:cubicBezTo>
                  <a:cubicBezTo>
                    <a:pt x="1316" y="154"/>
                    <a:pt x="974" y="0"/>
                    <a:pt x="6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59"/>
            <p:cNvSpPr/>
            <p:nvPr/>
          </p:nvSpPr>
          <p:spPr>
            <a:xfrm>
              <a:off x="6093939" y="2021421"/>
              <a:ext cx="110225" cy="85256"/>
            </a:xfrm>
            <a:custGeom>
              <a:rect b="b" l="l" r="r" t="t"/>
              <a:pathLst>
                <a:path extrusionOk="0" h="2455" w="3174">
                  <a:moveTo>
                    <a:pt x="223" y="1"/>
                  </a:moveTo>
                  <a:cubicBezTo>
                    <a:pt x="222" y="12"/>
                    <a:pt x="219" y="28"/>
                    <a:pt x="219" y="43"/>
                  </a:cubicBezTo>
                  <a:cubicBezTo>
                    <a:pt x="205" y="282"/>
                    <a:pt x="260" y="522"/>
                    <a:pt x="356" y="740"/>
                  </a:cubicBezTo>
                  <a:cubicBezTo>
                    <a:pt x="401" y="838"/>
                    <a:pt x="454" y="929"/>
                    <a:pt x="513" y="1017"/>
                  </a:cubicBezTo>
                  <a:cubicBezTo>
                    <a:pt x="325" y="783"/>
                    <a:pt x="182" y="511"/>
                    <a:pt x="128" y="202"/>
                  </a:cubicBezTo>
                  <a:lnTo>
                    <a:pt x="128" y="202"/>
                  </a:lnTo>
                  <a:cubicBezTo>
                    <a:pt x="150" y="837"/>
                    <a:pt x="679" y="1407"/>
                    <a:pt x="1140" y="1710"/>
                  </a:cubicBezTo>
                  <a:cubicBezTo>
                    <a:pt x="1183" y="1741"/>
                    <a:pt x="1227" y="1770"/>
                    <a:pt x="1273" y="1799"/>
                  </a:cubicBezTo>
                  <a:cubicBezTo>
                    <a:pt x="1000" y="1641"/>
                    <a:pt x="754" y="1434"/>
                    <a:pt x="534" y="1169"/>
                  </a:cubicBezTo>
                  <a:cubicBezTo>
                    <a:pt x="397" y="1000"/>
                    <a:pt x="168" y="671"/>
                    <a:pt x="86" y="367"/>
                  </a:cubicBezTo>
                  <a:lnTo>
                    <a:pt x="86" y="367"/>
                  </a:lnTo>
                  <a:cubicBezTo>
                    <a:pt x="91" y="538"/>
                    <a:pt x="207" y="872"/>
                    <a:pt x="315" y="1067"/>
                  </a:cubicBezTo>
                  <a:cubicBezTo>
                    <a:pt x="358" y="1147"/>
                    <a:pt x="410" y="1223"/>
                    <a:pt x="464" y="1295"/>
                  </a:cubicBezTo>
                  <a:cubicBezTo>
                    <a:pt x="359" y="1177"/>
                    <a:pt x="280" y="1067"/>
                    <a:pt x="187" y="919"/>
                  </a:cubicBezTo>
                  <a:cubicBezTo>
                    <a:pt x="115" y="800"/>
                    <a:pt x="44" y="678"/>
                    <a:pt x="1" y="546"/>
                  </a:cubicBezTo>
                  <a:lnTo>
                    <a:pt x="1" y="546"/>
                  </a:lnTo>
                  <a:cubicBezTo>
                    <a:pt x="121" y="1007"/>
                    <a:pt x="383" y="1433"/>
                    <a:pt x="742" y="1747"/>
                  </a:cubicBezTo>
                  <a:cubicBezTo>
                    <a:pt x="677" y="1695"/>
                    <a:pt x="609" y="1634"/>
                    <a:pt x="500" y="1527"/>
                  </a:cubicBezTo>
                  <a:cubicBezTo>
                    <a:pt x="301" y="1321"/>
                    <a:pt x="151" y="1102"/>
                    <a:pt x="32" y="819"/>
                  </a:cubicBezTo>
                  <a:cubicBezTo>
                    <a:pt x="26" y="804"/>
                    <a:pt x="23" y="798"/>
                    <a:pt x="22" y="798"/>
                  </a:cubicBezTo>
                  <a:lnTo>
                    <a:pt x="22" y="798"/>
                  </a:lnTo>
                  <a:cubicBezTo>
                    <a:pt x="19" y="798"/>
                    <a:pt x="33" y="849"/>
                    <a:pt x="37" y="868"/>
                  </a:cubicBezTo>
                  <a:cubicBezTo>
                    <a:pt x="81" y="1070"/>
                    <a:pt x="164" y="1262"/>
                    <a:pt x="275" y="1435"/>
                  </a:cubicBezTo>
                  <a:cubicBezTo>
                    <a:pt x="473" y="1754"/>
                    <a:pt x="781" y="1981"/>
                    <a:pt x="1106" y="2158"/>
                  </a:cubicBezTo>
                  <a:cubicBezTo>
                    <a:pt x="1403" y="2316"/>
                    <a:pt x="1727" y="2431"/>
                    <a:pt x="2064" y="2448"/>
                  </a:cubicBezTo>
                  <a:cubicBezTo>
                    <a:pt x="2122" y="2453"/>
                    <a:pt x="2180" y="2455"/>
                    <a:pt x="2239" y="2455"/>
                  </a:cubicBezTo>
                  <a:cubicBezTo>
                    <a:pt x="2418" y="2455"/>
                    <a:pt x="2598" y="2433"/>
                    <a:pt x="2768" y="2374"/>
                  </a:cubicBezTo>
                  <a:lnTo>
                    <a:pt x="2768" y="2374"/>
                  </a:lnTo>
                  <a:cubicBezTo>
                    <a:pt x="2670" y="2399"/>
                    <a:pt x="2552" y="2408"/>
                    <a:pt x="2438" y="2408"/>
                  </a:cubicBezTo>
                  <a:cubicBezTo>
                    <a:pt x="2333" y="2408"/>
                    <a:pt x="2232" y="2400"/>
                    <a:pt x="2154" y="2390"/>
                  </a:cubicBezTo>
                  <a:cubicBezTo>
                    <a:pt x="1996" y="2365"/>
                    <a:pt x="1836" y="2339"/>
                    <a:pt x="1685" y="2288"/>
                  </a:cubicBezTo>
                  <a:cubicBezTo>
                    <a:pt x="1472" y="2216"/>
                    <a:pt x="1277" y="2123"/>
                    <a:pt x="1082" y="1995"/>
                  </a:cubicBezTo>
                  <a:lnTo>
                    <a:pt x="1082" y="1995"/>
                  </a:lnTo>
                  <a:cubicBezTo>
                    <a:pt x="1223" y="2079"/>
                    <a:pt x="1372" y="2150"/>
                    <a:pt x="1523" y="2212"/>
                  </a:cubicBezTo>
                  <a:cubicBezTo>
                    <a:pt x="1770" y="2315"/>
                    <a:pt x="2035" y="2385"/>
                    <a:pt x="2303" y="2385"/>
                  </a:cubicBezTo>
                  <a:cubicBezTo>
                    <a:pt x="2504" y="2376"/>
                    <a:pt x="2718" y="2356"/>
                    <a:pt x="2903" y="2267"/>
                  </a:cubicBezTo>
                  <a:cubicBezTo>
                    <a:pt x="2908" y="2264"/>
                    <a:pt x="2915" y="2261"/>
                    <a:pt x="2921" y="2258"/>
                  </a:cubicBezTo>
                  <a:lnTo>
                    <a:pt x="2921" y="2258"/>
                  </a:lnTo>
                  <a:cubicBezTo>
                    <a:pt x="2895" y="2267"/>
                    <a:pt x="2869" y="2273"/>
                    <a:pt x="2841" y="2279"/>
                  </a:cubicBezTo>
                  <a:cubicBezTo>
                    <a:pt x="2741" y="2292"/>
                    <a:pt x="2645" y="2298"/>
                    <a:pt x="2551" y="2298"/>
                  </a:cubicBezTo>
                  <a:cubicBezTo>
                    <a:pt x="2383" y="2298"/>
                    <a:pt x="2221" y="2277"/>
                    <a:pt x="2055" y="2236"/>
                  </a:cubicBezTo>
                  <a:lnTo>
                    <a:pt x="2055" y="2236"/>
                  </a:lnTo>
                  <a:cubicBezTo>
                    <a:pt x="2151" y="2249"/>
                    <a:pt x="2248" y="2255"/>
                    <a:pt x="2344" y="2255"/>
                  </a:cubicBezTo>
                  <a:cubicBezTo>
                    <a:pt x="2570" y="2255"/>
                    <a:pt x="2797" y="2221"/>
                    <a:pt x="3015" y="2159"/>
                  </a:cubicBezTo>
                  <a:lnTo>
                    <a:pt x="3015" y="2159"/>
                  </a:lnTo>
                  <a:cubicBezTo>
                    <a:pt x="2883" y="2176"/>
                    <a:pt x="2761" y="2185"/>
                    <a:pt x="2645" y="2185"/>
                  </a:cubicBezTo>
                  <a:cubicBezTo>
                    <a:pt x="2473" y="2185"/>
                    <a:pt x="2314" y="2166"/>
                    <a:pt x="2148" y="2130"/>
                  </a:cubicBezTo>
                  <a:lnTo>
                    <a:pt x="2148" y="2130"/>
                  </a:lnTo>
                  <a:cubicBezTo>
                    <a:pt x="2231" y="2144"/>
                    <a:pt x="2315" y="2151"/>
                    <a:pt x="2398" y="2154"/>
                  </a:cubicBezTo>
                  <a:cubicBezTo>
                    <a:pt x="2428" y="2155"/>
                    <a:pt x="2458" y="2155"/>
                    <a:pt x="2489" y="2155"/>
                  </a:cubicBezTo>
                  <a:cubicBezTo>
                    <a:pt x="2692" y="2155"/>
                    <a:pt x="2903" y="2130"/>
                    <a:pt x="3080" y="2027"/>
                  </a:cubicBezTo>
                  <a:cubicBezTo>
                    <a:pt x="3094" y="2019"/>
                    <a:pt x="3098" y="2016"/>
                    <a:pt x="3096" y="2016"/>
                  </a:cubicBezTo>
                  <a:lnTo>
                    <a:pt x="3096" y="2016"/>
                  </a:lnTo>
                  <a:cubicBezTo>
                    <a:pt x="3093" y="2016"/>
                    <a:pt x="3064" y="2030"/>
                    <a:pt x="3051" y="2032"/>
                  </a:cubicBezTo>
                  <a:cubicBezTo>
                    <a:pt x="2926" y="2069"/>
                    <a:pt x="2804" y="2083"/>
                    <a:pt x="2682" y="2083"/>
                  </a:cubicBezTo>
                  <a:cubicBezTo>
                    <a:pt x="2506" y="2083"/>
                    <a:pt x="2332" y="2054"/>
                    <a:pt x="2156" y="2020"/>
                  </a:cubicBezTo>
                  <a:cubicBezTo>
                    <a:pt x="2139" y="2016"/>
                    <a:pt x="2119" y="2011"/>
                    <a:pt x="2102" y="2007"/>
                  </a:cubicBezTo>
                  <a:lnTo>
                    <a:pt x="2102" y="2007"/>
                  </a:lnTo>
                  <a:cubicBezTo>
                    <a:pt x="2215" y="2027"/>
                    <a:pt x="2330" y="2037"/>
                    <a:pt x="2445" y="2037"/>
                  </a:cubicBezTo>
                  <a:cubicBezTo>
                    <a:pt x="2563" y="2037"/>
                    <a:pt x="2681" y="2026"/>
                    <a:pt x="2798" y="2004"/>
                  </a:cubicBezTo>
                  <a:cubicBezTo>
                    <a:pt x="2924" y="1976"/>
                    <a:pt x="3055" y="1955"/>
                    <a:pt x="3174" y="1903"/>
                  </a:cubicBezTo>
                  <a:lnTo>
                    <a:pt x="3174" y="1903"/>
                  </a:lnTo>
                  <a:cubicBezTo>
                    <a:pt x="2985" y="1942"/>
                    <a:pt x="2816" y="1960"/>
                    <a:pt x="2655" y="1960"/>
                  </a:cubicBezTo>
                  <a:cubicBezTo>
                    <a:pt x="2416" y="1960"/>
                    <a:pt x="2194" y="1920"/>
                    <a:pt x="1948" y="1846"/>
                  </a:cubicBezTo>
                  <a:cubicBezTo>
                    <a:pt x="1391" y="1687"/>
                    <a:pt x="885" y="1325"/>
                    <a:pt x="575" y="866"/>
                  </a:cubicBezTo>
                  <a:cubicBezTo>
                    <a:pt x="384" y="591"/>
                    <a:pt x="276" y="368"/>
                    <a:pt x="229" y="49"/>
                  </a:cubicBezTo>
                  <a:cubicBezTo>
                    <a:pt x="225" y="32"/>
                    <a:pt x="224" y="17"/>
                    <a:pt x="2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59"/>
            <p:cNvSpPr/>
            <p:nvPr/>
          </p:nvSpPr>
          <p:spPr>
            <a:xfrm>
              <a:off x="6093175" y="2051704"/>
              <a:ext cx="88555" cy="59870"/>
            </a:xfrm>
            <a:custGeom>
              <a:rect b="b" l="l" r="r" t="t"/>
              <a:pathLst>
                <a:path extrusionOk="0" h="1724" w="2550">
                  <a:moveTo>
                    <a:pt x="0" y="1"/>
                  </a:moveTo>
                  <a:lnTo>
                    <a:pt x="0" y="1"/>
                  </a:lnTo>
                  <a:cubicBezTo>
                    <a:pt x="47" y="226"/>
                    <a:pt x="134" y="440"/>
                    <a:pt x="257" y="633"/>
                  </a:cubicBezTo>
                  <a:cubicBezTo>
                    <a:pt x="172" y="527"/>
                    <a:pt x="98" y="419"/>
                    <a:pt x="32" y="285"/>
                  </a:cubicBezTo>
                  <a:cubicBezTo>
                    <a:pt x="25" y="269"/>
                    <a:pt x="16" y="252"/>
                    <a:pt x="9" y="236"/>
                  </a:cubicBezTo>
                  <a:lnTo>
                    <a:pt x="9" y="236"/>
                  </a:lnTo>
                  <a:cubicBezTo>
                    <a:pt x="46" y="383"/>
                    <a:pt x="99" y="526"/>
                    <a:pt x="182" y="655"/>
                  </a:cubicBezTo>
                  <a:cubicBezTo>
                    <a:pt x="576" y="1315"/>
                    <a:pt x="1336" y="1723"/>
                    <a:pt x="2100" y="1723"/>
                  </a:cubicBezTo>
                  <a:cubicBezTo>
                    <a:pt x="2207" y="1723"/>
                    <a:pt x="2314" y="1715"/>
                    <a:pt x="2420" y="1699"/>
                  </a:cubicBezTo>
                  <a:lnTo>
                    <a:pt x="2420" y="1699"/>
                  </a:lnTo>
                  <a:cubicBezTo>
                    <a:pt x="2396" y="1700"/>
                    <a:pt x="2371" y="1700"/>
                    <a:pt x="2346" y="1700"/>
                  </a:cubicBezTo>
                  <a:cubicBezTo>
                    <a:pt x="2159" y="1700"/>
                    <a:pt x="1981" y="1679"/>
                    <a:pt x="1804" y="1637"/>
                  </a:cubicBezTo>
                  <a:lnTo>
                    <a:pt x="1804" y="1637"/>
                  </a:lnTo>
                  <a:cubicBezTo>
                    <a:pt x="1850" y="1643"/>
                    <a:pt x="1897" y="1650"/>
                    <a:pt x="1945" y="1654"/>
                  </a:cubicBezTo>
                  <a:cubicBezTo>
                    <a:pt x="1998" y="1660"/>
                    <a:pt x="2052" y="1664"/>
                    <a:pt x="2106" y="1664"/>
                  </a:cubicBezTo>
                  <a:cubicBezTo>
                    <a:pt x="2250" y="1664"/>
                    <a:pt x="2395" y="1641"/>
                    <a:pt x="2535" y="1603"/>
                  </a:cubicBezTo>
                  <a:cubicBezTo>
                    <a:pt x="2541" y="1602"/>
                    <a:pt x="2544" y="1601"/>
                    <a:pt x="2549" y="1597"/>
                  </a:cubicBezTo>
                  <a:lnTo>
                    <a:pt x="2549" y="1597"/>
                  </a:lnTo>
                  <a:cubicBezTo>
                    <a:pt x="2537" y="1598"/>
                    <a:pt x="2519" y="1601"/>
                    <a:pt x="2504" y="1601"/>
                  </a:cubicBezTo>
                  <a:cubicBezTo>
                    <a:pt x="2449" y="1605"/>
                    <a:pt x="2397" y="1607"/>
                    <a:pt x="2347" y="1607"/>
                  </a:cubicBezTo>
                  <a:cubicBezTo>
                    <a:pt x="2118" y="1607"/>
                    <a:pt x="1928" y="1568"/>
                    <a:pt x="1685" y="1509"/>
                  </a:cubicBezTo>
                  <a:cubicBezTo>
                    <a:pt x="1157" y="1366"/>
                    <a:pt x="717" y="1093"/>
                    <a:pt x="355" y="664"/>
                  </a:cubicBezTo>
                  <a:cubicBezTo>
                    <a:pt x="222" y="495"/>
                    <a:pt x="72" y="226"/>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59"/>
            <p:cNvSpPr/>
            <p:nvPr/>
          </p:nvSpPr>
          <p:spPr>
            <a:xfrm>
              <a:off x="6093384" y="2065595"/>
              <a:ext cx="75150" cy="50529"/>
            </a:xfrm>
            <a:custGeom>
              <a:rect b="b" l="l" r="r" t="t"/>
              <a:pathLst>
                <a:path extrusionOk="0" h="1455" w="2164">
                  <a:moveTo>
                    <a:pt x="2157" y="1360"/>
                  </a:moveTo>
                  <a:lnTo>
                    <a:pt x="2157" y="1360"/>
                  </a:lnTo>
                  <a:cubicBezTo>
                    <a:pt x="2159" y="1360"/>
                    <a:pt x="2161" y="1361"/>
                    <a:pt x="2163" y="1361"/>
                  </a:cubicBezTo>
                  <a:cubicBezTo>
                    <a:pt x="2161" y="1360"/>
                    <a:pt x="2159" y="1360"/>
                    <a:pt x="2157" y="1360"/>
                  </a:cubicBezTo>
                  <a:close/>
                  <a:moveTo>
                    <a:pt x="0" y="0"/>
                  </a:moveTo>
                  <a:cubicBezTo>
                    <a:pt x="73" y="212"/>
                    <a:pt x="180" y="412"/>
                    <a:pt x="315" y="591"/>
                  </a:cubicBezTo>
                  <a:cubicBezTo>
                    <a:pt x="203" y="465"/>
                    <a:pt x="106" y="336"/>
                    <a:pt x="25" y="179"/>
                  </a:cubicBezTo>
                  <a:lnTo>
                    <a:pt x="25" y="179"/>
                  </a:lnTo>
                  <a:cubicBezTo>
                    <a:pt x="116" y="448"/>
                    <a:pt x="282" y="685"/>
                    <a:pt x="467" y="897"/>
                  </a:cubicBezTo>
                  <a:cubicBezTo>
                    <a:pt x="751" y="1221"/>
                    <a:pt x="1167" y="1433"/>
                    <a:pt x="1600" y="1452"/>
                  </a:cubicBezTo>
                  <a:cubicBezTo>
                    <a:pt x="1622" y="1454"/>
                    <a:pt x="1645" y="1454"/>
                    <a:pt x="1668" y="1454"/>
                  </a:cubicBezTo>
                  <a:cubicBezTo>
                    <a:pt x="1751" y="1454"/>
                    <a:pt x="1833" y="1446"/>
                    <a:pt x="1914" y="1434"/>
                  </a:cubicBezTo>
                  <a:cubicBezTo>
                    <a:pt x="1903" y="1430"/>
                    <a:pt x="1856" y="1430"/>
                    <a:pt x="1830" y="1427"/>
                  </a:cubicBezTo>
                  <a:cubicBezTo>
                    <a:pt x="1706" y="1417"/>
                    <a:pt x="1578" y="1389"/>
                    <a:pt x="1449" y="1351"/>
                  </a:cubicBezTo>
                  <a:cubicBezTo>
                    <a:pt x="1358" y="1322"/>
                    <a:pt x="1285" y="1296"/>
                    <a:pt x="1214" y="1264"/>
                  </a:cubicBezTo>
                  <a:lnTo>
                    <a:pt x="1214" y="1264"/>
                  </a:lnTo>
                  <a:cubicBezTo>
                    <a:pt x="1343" y="1310"/>
                    <a:pt x="1480" y="1341"/>
                    <a:pt x="1620" y="1356"/>
                  </a:cubicBezTo>
                  <a:cubicBezTo>
                    <a:pt x="1713" y="1367"/>
                    <a:pt x="1806" y="1371"/>
                    <a:pt x="1899" y="1371"/>
                  </a:cubicBezTo>
                  <a:cubicBezTo>
                    <a:pt x="1981" y="1371"/>
                    <a:pt x="2064" y="1368"/>
                    <a:pt x="2147" y="1361"/>
                  </a:cubicBezTo>
                  <a:cubicBezTo>
                    <a:pt x="2150" y="1360"/>
                    <a:pt x="2153" y="1360"/>
                    <a:pt x="2156" y="1360"/>
                  </a:cubicBezTo>
                  <a:cubicBezTo>
                    <a:pt x="2156" y="1360"/>
                    <a:pt x="2157" y="1360"/>
                    <a:pt x="2157" y="1360"/>
                  </a:cubicBezTo>
                  <a:lnTo>
                    <a:pt x="2157" y="1360"/>
                  </a:lnTo>
                  <a:cubicBezTo>
                    <a:pt x="2153" y="1360"/>
                    <a:pt x="2148" y="1359"/>
                    <a:pt x="2142" y="1358"/>
                  </a:cubicBezTo>
                  <a:cubicBezTo>
                    <a:pt x="1922" y="1334"/>
                    <a:pt x="1702" y="1299"/>
                    <a:pt x="1480" y="1239"/>
                  </a:cubicBezTo>
                  <a:cubicBezTo>
                    <a:pt x="845" y="1062"/>
                    <a:pt x="311" y="613"/>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59"/>
            <p:cNvSpPr/>
            <p:nvPr/>
          </p:nvSpPr>
          <p:spPr>
            <a:xfrm>
              <a:off x="6103698" y="1995376"/>
              <a:ext cx="111753" cy="92375"/>
            </a:xfrm>
            <a:custGeom>
              <a:rect b="b" l="l" r="r" t="t"/>
              <a:pathLst>
                <a:path extrusionOk="0" h="2660" w="3218">
                  <a:moveTo>
                    <a:pt x="1014" y="1"/>
                  </a:moveTo>
                  <a:lnTo>
                    <a:pt x="1014" y="1"/>
                  </a:lnTo>
                  <a:cubicBezTo>
                    <a:pt x="1069" y="159"/>
                    <a:pt x="1162" y="301"/>
                    <a:pt x="1263" y="431"/>
                  </a:cubicBezTo>
                  <a:cubicBezTo>
                    <a:pt x="1317" y="504"/>
                    <a:pt x="1376" y="571"/>
                    <a:pt x="1441" y="634"/>
                  </a:cubicBezTo>
                  <a:cubicBezTo>
                    <a:pt x="1309" y="521"/>
                    <a:pt x="1184" y="395"/>
                    <a:pt x="1067" y="251"/>
                  </a:cubicBezTo>
                  <a:cubicBezTo>
                    <a:pt x="1034" y="207"/>
                    <a:pt x="962" y="112"/>
                    <a:pt x="925" y="46"/>
                  </a:cubicBezTo>
                  <a:lnTo>
                    <a:pt x="925" y="46"/>
                  </a:lnTo>
                  <a:cubicBezTo>
                    <a:pt x="941" y="94"/>
                    <a:pt x="964" y="148"/>
                    <a:pt x="989" y="197"/>
                  </a:cubicBezTo>
                  <a:cubicBezTo>
                    <a:pt x="1075" y="378"/>
                    <a:pt x="1190" y="540"/>
                    <a:pt x="1324" y="685"/>
                  </a:cubicBezTo>
                  <a:cubicBezTo>
                    <a:pt x="1097" y="494"/>
                    <a:pt x="899" y="277"/>
                    <a:pt x="760" y="36"/>
                  </a:cubicBezTo>
                  <a:lnTo>
                    <a:pt x="760" y="36"/>
                  </a:lnTo>
                  <a:cubicBezTo>
                    <a:pt x="927" y="433"/>
                    <a:pt x="1241" y="787"/>
                    <a:pt x="1613" y="1052"/>
                  </a:cubicBezTo>
                  <a:cubicBezTo>
                    <a:pt x="1379" y="895"/>
                    <a:pt x="1200" y="768"/>
                    <a:pt x="997" y="557"/>
                  </a:cubicBezTo>
                  <a:cubicBezTo>
                    <a:pt x="879" y="436"/>
                    <a:pt x="802" y="290"/>
                    <a:pt x="719" y="128"/>
                  </a:cubicBezTo>
                  <a:lnTo>
                    <a:pt x="719" y="128"/>
                  </a:lnTo>
                  <a:cubicBezTo>
                    <a:pt x="739" y="221"/>
                    <a:pt x="802" y="416"/>
                    <a:pt x="873" y="529"/>
                  </a:cubicBezTo>
                  <a:cubicBezTo>
                    <a:pt x="1010" y="743"/>
                    <a:pt x="1199" y="933"/>
                    <a:pt x="1411" y="1091"/>
                  </a:cubicBezTo>
                  <a:cubicBezTo>
                    <a:pt x="1021" y="817"/>
                    <a:pt x="686" y="464"/>
                    <a:pt x="564" y="84"/>
                  </a:cubicBezTo>
                  <a:lnTo>
                    <a:pt x="564" y="84"/>
                  </a:lnTo>
                  <a:cubicBezTo>
                    <a:pt x="604" y="294"/>
                    <a:pt x="703" y="488"/>
                    <a:pt x="829" y="659"/>
                  </a:cubicBezTo>
                  <a:cubicBezTo>
                    <a:pt x="1030" y="958"/>
                    <a:pt x="1313" y="1189"/>
                    <a:pt x="1618" y="1377"/>
                  </a:cubicBezTo>
                  <a:cubicBezTo>
                    <a:pt x="1671" y="1410"/>
                    <a:pt x="1725" y="1441"/>
                    <a:pt x="1780" y="1471"/>
                  </a:cubicBezTo>
                  <a:cubicBezTo>
                    <a:pt x="1427" y="1304"/>
                    <a:pt x="1111" y="1063"/>
                    <a:pt x="815" y="712"/>
                  </a:cubicBezTo>
                  <a:cubicBezTo>
                    <a:pt x="732" y="619"/>
                    <a:pt x="638" y="476"/>
                    <a:pt x="582" y="341"/>
                  </a:cubicBezTo>
                  <a:cubicBezTo>
                    <a:pt x="571" y="311"/>
                    <a:pt x="551" y="267"/>
                    <a:pt x="537" y="230"/>
                  </a:cubicBezTo>
                  <a:lnTo>
                    <a:pt x="537" y="230"/>
                  </a:lnTo>
                  <a:cubicBezTo>
                    <a:pt x="559" y="371"/>
                    <a:pt x="596" y="506"/>
                    <a:pt x="662" y="633"/>
                  </a:cubicBezTo>
                  <a:cubicBezTo>
                    <a:pt x="730" y="762"/>
                    <a:pt x="814" y="881"/>
                    <a:pt x="907" y="994"/>
                  </a:cubicBezTo>
                  <a:cubicBezTo>
                    <a:pt x="691" y="772"/>
                    <a:pt x="523" y="519"/>
                    <a:pt x="421" y="216"/>
                  </a:cubicBezTo>
                  <a:lnTo>
                    <a:pt x="421" y="216"/>
                  </a:lnTo>
                  <a:cubicBezTo>
                    <a:pt x="490" y="540"/>
                    <a:pt x="647" y="843"/>
                    <a:pt x="853" y="1101"/>
                  </a:cubicBezTo>
                  <a:cubicBezTo>
                    <a:pt x="915" y="1176"/>
                    <a:pt x="985" y="1246"/>
                    <a:pt x="1059" y="1310"/>
                  </a:cubicBezTo>
                  <a:cubicBezTo>
                    <a:pt x="931" y="1216"/>
                    <a:pt x="823" y="1116"/>
                    <a:pt x="736" y="988"/>
                  </a:cubicBezTo>
                  <a:cubicBezTo>
                    <a:pt x="617" y="820"/>
                    <a:pt x="508" y="638"/>
                    <a:pt x="428" y="448"/>
                  </a:cubicBezTo>
                  <a:lnTo>
                    <a:pt x="402" y="378"/>
                  </a:lnTo>
                  <a:lnTo>
                    <a:pt x="402" y="378"/>
                  </a:lnTo>
                  <a:cubicBezTo>
                    <a:pt x="427" y="543"/>
                    <a:pt x="480" y="704"/>
                    <a:pt x="549" y="856"/>
                  </a:cubicBezTo>
                  <a:cubicBezTo>
                    <a:pt x="590" y="961"/>
                    <a:pt x="640" y="1052"/>
                    <a:pt x="695" y="1134"/>
                  </a:cubicBezTo>
                  <a:cubicBezTo>
                    <a:pt x="510" y="924"/>
                    <a:pt x="364" y="676"/>
                    <a:pt x="276" y="390"/>
                  </a:cubicBezTo>
                  <a:lnTo>
                    <a:pt x="276" y="390"/>
                  </a:lnTo>
                  <a:cubicBezTo>
                    <a:pt x="385" y="1020"/>
                    <a:pt x="814" y="1510"/>
                    <a:pt x="1363" y="1814"/>
                  </a:cubicBezTo>
                  <a:cubicBezTo>
                    <a:pt x="1383" y="1827"/>
                    <a:pt x="1405" y="1838"/>
                    <a:pt x="1425" y="1849"/>
                  </a:cubicBezTo>
                  <a:cubicBezTo>
                    <a:pt x="1359" y="1814"/>
                    <a:pt x="1293" y="1777"/>
                    <a:pt x="1221" y="1734"/>
                  </a:cubicBezTo>
                  <a:cubicBezTo>
                    <a:pt x="1005" y="1598"/>
                    <a:pt x="756" y="1380"/>
                    <a:pt x="616" y="1196"/>
                  </a:cubicBezTo>
                  <a:cubicBezTo>
                    <a:pt x="461" y="985"/>
                    <a:pt x="324" y="751"/>
                    <a:pt x="245" y="510"/>
                  </a:cubicBezTo>
                  <a:cubicBezTo>
                    <a:pt x="240" y="495"/>
                    <a:pt x="232" y="443"/>
                    <a:pt x="230" y="443"/>
                  </a:cubicBezTo>
                  <a:lnTo>
                    <a:pt x="230" y="443"/>
                  </a:lnTo>
                  <a:cubicBezTo>
                    <a:pt x="229" y="443"/>
                    <a:pt x="229" y="447"/>
                    <a:pt x="230" y="458"/>
                  </a:cubicBezTo>
                  <a:cubicBezTo>
                    <a:pt x="233" y="662"/>
                    <a:pt x="313" y="858"/>
                    <a:pt x="392" y="1045"/>
                  </a:cubicBezTo>
                  <a:cubicBezTo>
                    <a:pt x="426" y="1124"/>
                    <a:pt x="468" y="1201"/>
                    <a:pt x="515" y="1272"/>
                  </a:cubicBezTo>
                  <a:cubicBezTo>
                    <a:pt x="405" y="1130"/>
                    <a:pt x="304" y="994"/>
                    <a:pt x="219" y="777"/>
                  </a:cubicBezTo>
                  <a:cubicBezTo>
                    <a:pt x="181" y="676"/>
                    <a:pt x="148" y="571"/>
                    <a:pt x="149" y="463"/>
                  </a:cubicBezTo>
                  <a:lnTo>
                    <a:pt x="149" y="463"/>
                  </a:lnTo>
                  <a:cubicBezTo>
                    <a:pt x="123" y="703"/>
                    <a:pt x="231" y="966"/>
                    <a:pt x="310" y="1151"/>
                  </a:cubicBezTo>
                  <a:cubicBezTo>
                    <a:pt x="341" y="1218"/>
                    <a:pt x="376" y="1283"/>
                    <a:pt x="415" y="1345"/>
                  </a:cubicBezTo>
                  <a:cubicBezTo>
                    <a:pt x="341" y="1249"/>
                    <a:pt x="276" y="1149"/>
                    <a:pt x="211" y="1027"/>
                  </a:cubicBezTo>
                  <a:cubicBezTo>
                    <a:pt x="137" y="883"/>
                    <a:pt x="78" y="727"/>
                    <a:pt x="71" y="554"/>
                  </a:cubicBezTo>
                  <a:lnTo>
                    <a:pt x="71" y="554"/>
                  </a:lnTo>
                  <a:cubicBezTo>
                    <a:pt x="52" y="914"/>
                    <a:pt x="227" y="1257"/>
                    <a:pt x="434" y="1541"/>
                  </a:cubicBezTo>
                  <a:cubicBezTo>
                    <a:pt x="699" y="1912"/>
                    <a:pt x="1122" y="2222"/>
                    <a:pt x="1594" y="2396"/>
                  </a:cubicBezTo>
                  <a:cubicBezTo>
                    <a:pt x="1051" y="2209"/>
                    <a:pt x="607" y="1867"/>
                    <a:pt x="292" y="1392"/>
                  </a:cubicBezTo>
                  <a:cubicBezTo>
                    <a:pt x="178" y="1222"/>
                    <a:pt x="111" y="1063"/>
                    <a:pt x="55" y="870"/>
                  </a:cubicBezTo>
                  <a:cubicBezTo>
                    <a:pt x="34" y="791"/>
                    <a:pt x="14" y="711"/>
                    <a:pt x="20" y="630"/>
                  </a:cubicBezTo>
                  <a:lnTo>
                    <a:pt x="20" y="630"/>
                  </a:lnTo>
                  <a:cubicBezTo>
                    <a:pt x="0" y="734"/>
                    <a:pt x="21" y="841"/>
                    <a:pt x="41" y="943"/>
                  </a:cubicBezTo>
                  <a:cubicBezTo>
                    <a:pt x="82" y="1156"/>
                    <a:pt x="173" y="1356"/>
                    <a:pt x="289" y="1539"/>
                  </a:cubicBezTo>
                  <a:cubicBezTo>
                    <a:pt x="472" y="1841"/>
                    <a:pt x="739" y="2080"/>
                    <a:pt x="1031" y="2273"/>
                  </a:cubicBezTo>
                  <a:cubicBezTo>
                    <a:pt x="1376" y="2490"/>
                    <a:pt x="1687" y="2616"/>
                    <a:pt x="2105" y="2652"/>
                  </a:cubicBezTo>
                  <a:cubicBezTo>
                    <a:pt x="2166" y="2657"/>
                    <a:pt x="2228" y="2659"/>
                    <a:pt x="2290" y="2659"/>
                  </a:cubicBezTo>
                  <a:cubicBezTo>
                    <a:pt x="2501" y="2659"/>
                    <a:pt x="2714" y="2629"/>
                    <a:pt x="2915" y="2564"/>
                  </a:cubicBezTo>
                  <a:cubicBezTo>
                    <a:pt x="2924" y="2560"/>
                    <a:pt x="2934" y="2556"/>
                    <a:pt x="2943" y="2552"/>
                  </a:cubicBezTo>
                  <a:cubicBezTo>
                    <a:pt x="2935" y="2552"/>
                    <a:pt x="2921" y="2559"/>
                    <a:pt x="2908" y="2559"/>
                  </a:cubicBezTo>
                  <a:cubicBezTo>
                    <a:pt x="2806" y="2569"/>
                    <a:pt x="2708" y="2574"/>
                    <a:pt x="2613" y="2574"/>
                  </a:cubicBezTo>
                  <a:cubicBezTo>
                    <a:pt x="2405" y="2574"/>
                    <a:pt x="2209" y="2551"/>
                    <a:pt x="2006" y="2507"/>
                  </a:cubicBezTo>
                  <a:lnTo>
                    <a:pt x="2006" y="2507"/>
                  </a:lnTo>
                  <a:cubicBezTo>
                    <a:pt x="2104" y="2525"/>
                    <a:pt x="2203" y="2536"/>
                    <a:pt x="2302" y="2540"/>
                  </a:cubicBezTo>
                  <a:cubicBezTo>
                    <a:pt x="2343" y="2542"/>
                    <a:pt x="2385" y="2543"/>
                    <a:pt x="2427" y="2543"/>
                  </a:cubicBezTo>
                  <a:cubicBezTo>
                    <a:pt x="2637" y="2543"/>
                    <a:pt x="2849" y="2517"/>
                    <a:pt x="3038" y="2422"/>
                  </a:cubicBezTo>
                  <a:cubicBezTo>
                    <a:pt x="3046" y="2418"/>
                    <a:pt x="3054" y="2413"/>
                    <a:pt x="3062" y="2410"/>
                  </a:cubicBezTo>
                  <a:lnTo>
                    <a:pt x="3062" y="2410"/>
                  </a:lnTo>
                  <a:cubicBezTo>
                    <a:pt x="3053" y="2411"/>
                    <a:pt x="3037" y="2418"/>
                    <a:pt x="3023" y="2421"/>
                  </a:cubicBezTo>
                  <a:cubicBezTo>
                    <a:pt x="2909" y="2448"/>
                    <a:pt x="2798" y="2459"/>
                    <a:pt x="2688" y="2459"/>
                  </a:cubicBezTo>
                  <a:cubicBezTo>
                    <a:pt x="2527" y="2459"/>
                    <a:pt x="2369" y="2436"/>
                    <a:pt x="2210" y="2406"/>
                  </a:cubicBezTo>
                  <a:lnTo>
                    <a:pt x="2210" y="2406"/>
                  </a:lnTo>
                  <a:cubicBezTo>
                    <a:pt x="2219" y="2407"/>
                    <a:pt x="2230" y="2408"/>
                    <a:pt x="2239" y="2408"/>
                  </a:cubicBezTo>
                  <a:cubicBezTo>
                    <a:pt x="2287" y="2410"/>
                    <a:pt x="2335" y="2411"/>
                    <a:pt x="2383" y="2411"/>
                  </a:cubicBezTo>
                  <a:cubicBezTo>
                    <a:pt x="2578" y="2411"/>
                    <a:pt x="2773" y="2392"/>
                    <a:pt x="2960" y="2338"/>
                  </a:cubicBezTo>
                  <a:cubicBezTo>
                    <a:pt x="3017" y="2320"/>
                    <a:pt x="3077" y="2301"/>
                    <a:pt x="3132" y="2277"/>
                  </a:cubicBezTo>
                  <a:cubicBezTo>
                    <a:pt x="3134" y="2275"/>
                    <a:pt x="3134" y="2275"/>
                    <a:pt x="3133" y="2275"/>
                  </a:cubicBezTo>
                  <a:cubicBezTo>
                    <a:pt x="3130" y="2275"/>
                    <a:pt x="3118" y="2279"/>
                    <a:pt x="3113" y="2279"/>
                  </a:cubicBezTo>
                  <a:cubicBezTo>
                    <a:pt x="2979" y="2305"/>
                    <a:pt x="2843" y="2315"/>
                    <a:pt x="2708" y="2315"/>
                  </a:cubicBezTo>
                  <a:cubicBezTo>
                    <a:pt x="2481" y="2315"/>
                    <a:pt x="2258" y="2285"/>
                    <a:pt x="2060" y="2247"/>
                  </a:cubicBezTo>
                  <a:cubicBezTo>
                    <a:pt x="1529" y="2152"/>
                    <a:pt x="1115" y="1929"/>
                    <a:pt x="762" y="1560"/>
                  </a:cubicBezTo>
                  <a:lnTo>
                    <a:pt x="762" y="1560"/>
                  </a:lnTo>
                  <a:cubicBezTo>
                    <a:pt x="864" y="1658"/>
                    <a:pt x="976" y="1745"/>
                    <a:pt x="1093" y="1823"/>
                  </a:cubicBezTo>
                  <a:cubicBezTo>
                    <a:pt x="1417" y="2037"/>
                    <a:pt x="1819" y="2181"/>
                    <a:pt x="2177" y="2217"/>
                  </a:cubicBezTo>
                  <a:cubicBezTo>
                    <a:pt x="2336" y="2239"/>
                    <a:pt x="2496" y="2250"/>
                    <a:pt x="2657" y="2250"/>
                  </a:cubicBezTo>
                  <a:cubicBezTo>
                    <a:pt x="2821" y="2250"/>
                    <a:pt x="2985" y="2238"/>
                    <a:pt x="3147" y="2214"/>
                  </a:cubicBezTo>
                  <a:lnTo>
                    <a:pt x="3147" y="2214"/>
                  </a:lnTo>
                  <a:cubicBezTo>
                    <a:pt x="3115" y="2215"/>
                    <a:pt x="3083" y="2215"/>
                    <a:pt x="3051" y="2215"/>
                  </a:cubicBezTo>
                  <a:cubicBezTo>
                    <a:pt x="2792" y="2215"/>
                    <a:pt x="2548" y="2196"/>
                    <a:pt x="2303" y="2147"/>
                  </a:cubicBezTo>
                  <a:lnTo>
                    <a:pt x="2303" y="2147"/>
                  </a:lnTo>
                  <a:cubicBezTo>
                    <a:pt x="2328" y="2149"/>
                    <a:pt x="2350" y="2152"/>
                    <a:pt x="2375" y="2154"/>
                  </a:cubicBezTo>
                  <a:cubicBezTo>
                    <a:pt x="2442" y="2160"/>
                    <a:pt x="2509" y="2163"/>
                    <a:pt x="2576" y="2163"/>
                  </a:cubicBezTo>
                  <a:cubicBezTo>
                    <a:pt x="2755" y="2163"/>
                    <a:pt x="2934" y="2143"/>
                    <a:pt x="3110" y="2111"/>
                  </a:cubicBezTo>
                  <a:lnTo>
                    <a:pt x="3148" y="2103"/>
                  </a:lnTo>
                  <a:cubicBezTo>
                    <a:pt x="3145" y="2103"/>
                    <a:pt x="3141" y="2102"/>
                    <a:pt x="3137" y="2102"/>
                  </a:cubicBezTo>
                  <a:cubicBezTo>
                    <a:pt x="3127" y="2102"/>
                    <a:pt x="3114" y="2103"/>
                    <a:pt x="3102" y="2103"/>
                  </a:cubicBezTo>
                  <a:cubicBezTo>
                    <a:pt x="3097" y="2103"/>
                    <a:pt x="3093" y="2103"/>
                    <a:pt x="3089" y="2103"/>
                  </a:cubicBezTo>
                  <a:cubicBezTo>
                    <a:pt x="2740" y="2098"/>
                    <a:pt x="2458" y="2068"/>
                    <a:pt x="2126" y="1980"/>
                  </a:cubicBezTo>
                  <a:cubicBezTo>
                    <a:pt x="2108" y="1977"/>
                    <a:pt x="2093" y="1972"/>
                    <a:pt x="2076" y="1967"/>
                  </a:cubicBezTo>
                  <a:lnTo>
                    <a:pt x="2076" y="1967"/>
                  </a:lnTo>
                  <a:cubicBezTo>
                    <a:pt x="2183" y="1995"/>
                    <a:pt x="2292" y="2015"/>
                    <a:pt x="2402" y="2029"/>
                  </a:cubicBezTo>
                  <a:cubicBezTo>
                    <a:pt x="2507" y="2038"/>
                    <a:pt x="2613" y="2042"/>
                    <a:pt x="2720" y="2042"/>
                  </a:cubicBezTo>
                  <a:cubicBezTo>
                    <a:pt x="2880" y="2042"/>
                    <a:pt x="3041" y="2032"/>
                    <a:pt x="3199" y="2008"/>
                  </a:cubicBezTo>
                  <a:cubicBezTo>
                    <a:pt x="3015" y="2008"/>
                    <a:pt x="2838" y="1993"/>
                    <a:pt x="2663" y="1964"/>
                  </a:cubicBezTo>
                  <a:cubicBezTo>
                    <a:pt x="2822" y="1959"/>
                    <a:pt x="2980" y="1937"/>
                    <a:pt x="3135" y="1902"/>
                  </a:cubicBezTo>
                  <a:cubicBezTo>
                    <a:pt x="3150" y="1898"/>
                    <a:pt x="3165" y="1896"/>
                    <a:pt x="3179" y="1892"/>
                  </a:cubicBezTo>
                  <a:cubicBezTo>
                    <a:pt x="3171" y="1892"/>
                    <a:pt x="3161" y="1893"/>
                    <a:pt x="3148" y="1893"/>
                  </a:cubicBezTo>
                  <a:cubicBezTo>
                    <a:pt x="3102" y="1894"/>
                    <a:pt x="3058" y="1894"/>
                    <a:pt x="3013" y="1894"/>
                  </a:cubicBezTo>
                  <a:cubicBezTo>
                    <a:pt x="2716" y="1894"/>
                    <a:pt x="2455" y="1865"/>
                    <a:pt x="2162" y="1776"/>
                  </a:cubicBezTo>
                  <a:cubicBezTo>
                    <a:pt x="2065" y="1747"/>
                    <a:pt x="1971" y="1712"/>
                    <a:pt x="1880" y="1673"/>
                  </a:cubicBezTo>
                  <a:lnTo>
                    <a:pt x="1880" y="1673"/>
                  </a:lnTo>
                  <a:cubicBezTo>
                    <a:pt x="1956" y="1702"/>
                    <a:pt x="2033" y="1730"/>
                    <a:pt x="2111" y="1753"/>
                  </a:cubicBezTo>
                  <a:cubicBezTo>
                    <a:pt x="2352" y="1812"/>
                    <a:pt x="2601" y="1830"/>
                    <a:pt x="2850" y="1830"/>
                  </a:cubicBezTo>
                  <a:cubicBezTo>
                    <a:pt x="2965" y="1830"/>
                    <a:pt x="3081" y="1826"/>
                    <a:pt x="3195" y="1821"/>
                  </a:cubicBezTo>
                  <a:cubicBezTo>
                    <a:pt x="2947" y="1795"/>
                    <a:pt x="2716" y="1761"/>
                    <a:pt x="2498" y="1711"/>
                  </a:cubicBezTo>
                  <a:lnTo>
                    <a:pt x="2498" y="1711"/>
                  </a:lnTo>
                  <a:cubicBezTo>
                    <a:pt x="2548" y="1718"/>
                    <a:pt x="2595" y="1724"/>
                    <a:pt x="2644" y="1727"/>
                  </a:cubicBezTo>
                  <a:cubicBezTo>
                    <a:pt x="2738" y="1735"/>
                    <a:pt x="2833" y="1739"/>
                    <a:pt x="2928" y="1739"/>
                  </a:cubicBezTo>
                  <a:cubicBezTo>
                    <a:pt x="3006" y="1739"/>
                    <a:pt x="3085" y="1737"/>
                    <a:pt x="3163" y="1731"/>
                  </a:cubicBezTo>
                  <a:lnTo>
                    <a:pt x="3171" y="1731"/>
                  </a:lnTo>
                  <a:cubicBezTo>
                    <a:pt x="3143" y="1728"/>
                    <a:pt x="3116" y="1725"/>
                    <a:pt x="3090" y="1721"/>
                  </a:cubicBezTo>
                  <a:cubicBezTo>
                    <a:pt x="2889" y="1692"/>
                    <a:pt x="2680" y="1651"/>
                    <a:pt x="2481" y="1599"/>
                  </a:cubicBezTo>
                  <a:cubicBezTo>
                    <a:pt x="2368" y="1571"/>
                    <a:pt x="2246" y="1530"/>
                    <a:pt x="2122" y="1480"/>
                  </a:cubicBezTo>
                  <a:lnTo>
                    <a:pt x="2122" y="1480"/>
                  </a:lnTo>
                  <a:cubicBezTo>
                    <a:pt x="2462" y="1608"/>
                    <a:pt x="2828" y="1643"/>
                    <a:pt x="3189" y="1665"/>
                  </a:cubicBezTo>
                  <a:cubicBezTo>
                    <a:pt x="2934" y="1607"/>
                    <a:pt x="2708" y="1550"/>
                    <a:pt x="2493" y="1478"/>
                  </a:cubicBezTo>
                  <a:lnTo>
                    <a:pt x="2493" y="1478"/>
                  </a:lnTo>
                  <a:cubicBezTo>
                    <a:pt x="2559" y="1495"/>
                    <a:pt x="2625" y="1512"/>
                    <a:pt x="2690" y="1524"/>
                  </a:cubicBezTo>
                  <a:cubicBezTo>
                    <a:pt x="2850" y="1553"/>
                    <a:pt x="3012" y="1570"/>
                    <a:pt x="3176" y="1571"/>
                  </a:cubicBezTo>
                  <a:lnTo>
                    <a:pt x="3199" y="1571"/>
                  </a:lnTo>
                  <a:cubicBezTo>
                    <a:pt x="3195" y="1570"/>
                    <a:pt x="3187" y="1570"/>
                    <a:pt x="3181" y="1567"/>
                  </a:cubicBezTo>
                  <a:cubicBezTo>
                    <a:pt x="2968" y="1524"/>
                    <a:pt x="2759" y="1461"/>
                    <a:pt x="2555" y="1386"/>
                  </a:cubicBezTo>
                  <a:lnTo>
                    <a:pt x="2555" y="1386"/>
                  </a:lnTo>
                  <a:cubicBezTo>
                    <a:pt x="2772" y="1442"/>
                    <a:pt x="2997" y="1478"/>
                    <a:pt x="3217" y="1521"/>
                  </a:cubicBezTo>
                  <a:cubicBezTo>
                    <a:pt x="2961" y="1430"/>
                    <a:pt x="2710" y="1340"/>
                    <a:pt x="2471" y="1240"/>
                  </a:cubicBezTo>
                  <a:lnTo>
                    <a:pt x="2471" y="1240"/>
                  </a:lnTo>
                  <a:cubicBezTo>
                    <a:pt x="2630" y="1289"/>
                    <a:pt x="2792" y="1327"/>
                    <a:pt x="2961" y="1358"/>
                  </a:cubicBezTo>
                  <a:cubicBezTo>
                    <a:pt x="3041" y="1371"/>
                    <a:pt x="3120" y="1384"/>
                    <a:pt x="3202" y="1391"/>
                  </a:cubicBezTo>
                  <a:cubicBezTo>
                    <a:pt x="3091" y="1355"/>
                    <a:pt x="2941" y="1307"/>
                    <a:pt x="2820" y="1263"/>
                  </a:cubicBezTo>
                  <a:cubicBezTo>
                    <a:pt x="2392" y="1112"/>
                    <a:pt x="2003" y="941"/>
                    <a:pt x="1620" y="660"/>
                  </a:cubicBezTo>
                  <a:cubicBezTo>
                    <a:pt x="1498" y="578"/>
                    <a:pt x="1395" y="483"/>
                    <a:pt x="1278" y="360"/>
                  </a:cubicBezTo>
                  <a:cubicBezTo>
                    <a:pt x="1173" y="248"/>
                    <a:pt x="1082" y="140"/>
                    <a:pt x="10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59"/>
            <p:cNvSpPr/>
            <p:nvPr/>
          </p:nvSpPr>
          <p:spPr>
            <a:xfrm>
              <a:off x="6143738" y="1991764"/>
              <a:ext cx="69490" cy="48341"/>
            </a:xfrm>
            <a:custGeom>
              <a:rect b="b" l="l" r="r" t="t"/>
              <a:pathLst>
                <a:path extrusionOk="0" h="1392" w="2001">
                  <a:moveTo>
                    <a:pt x="189" y="1"/>
                  </a:moveTo>
                  <a:cubicBezTo>
                    <a:pt x="328" y="214"/>
                    <a:pt x="508" y="401"/>
                    <a:pt x="710" y="557"/>
                  </a:cubicBezTo>
                  <a:cubicBezTo>
                    <a:pt x="552" y="460"/>
                    <a:pt x="407" y="358"/>
                    <a:pt x="287" y="242"/>
                  </a:cubicBezTo>
                  <a:cubicBezTo>
                    <a:pt x="246" y="202"/>
                    <a:pt x="206" y="159"/>
                    <a:pt x="169" y="115"/>
                  </a:cubicBezTo>
                  <a:lnTo>
                    <a:pt x="169" y="115"/>
                  </a:lnTo>
                  <a:cubicBezTo>
                    <a:pt x="185" y="146"/>
                    <a:pt x="203" y="180"/>
                    <a:pt x="222" y="211"/>
                  </a:cubicBezTo>
                  <a:cubicBezTo>
                    <a:pt x="278" y="306"/>
                    <a:pt x="349" y="392"/>
                    <a:pt x="427" y="469"/>
                  </a:cubicBezTo>
                  <a:cubicBezTo>
                    <a:pt x="293" y="363"/>
                    <a:pt x="170" y="243"/>
                    <a:pt x="61" y="94"/>
                  </a:cubicBezTo>
                  <a:lnTo>
                    <a:pt x="61" y="94"/>
                  </a:lnTo>
                  <a:cubicBezTo>
                    <a:pt x="192" y="330"/>
                    <a:pt x="388" y="536"/>
                    <a:pt x="617" y="710"/>
                  </a:cubicBezTo>
                  <a:cubicBezTo>
                    <a:pt x="429" y="594"/>
                    <a:pt x="260" y="469"/>
                    <a:pt x="111" y="295"/>
                  </a:cubicBezTo>
                  <a:cubicBezTo>
                    <a:pt x="73" y="252"/>
                    <a:pt x="35" y="207"/>
                    <a:pt x="0" y="160"/>
                  </a:cubicBezTo>
                  <a:lnTo>
                    <a:pt x="0" y="160"/>
                  </a:lnTo>
                  <a:cubicBezTo>
                    <a:pt x="18" y="201"/>
                    <a:pt x="42" y="244"/>
                    <a:pt x="63" y="284"/>
                  </a:cubicBezTo>
                  <a:cubicBezTo>
                    <a:pt x="449" y="968"/>
                    <a:pt x="1262" y="1225"/>
                    <a:pt x="1982" y="1391"/>
                  </a:cubicBezTo>
                  <a:cubicBezTo>
                    <a:pt x="1786" y="1316"/>
                    <a:pt x="1591" y="1230"/>
                    <a:pt x="1397" y="1138"/>
                  </a:cubicBezTo>
                  <a:lnTo>
                    <a:pt x="1397" y="1138"/>
                  </a:lnTo>
                  <a:cubicBezTo>
                    <a:pt x="1547" y="1194"/>
                    <a:pt x="1697" y="1241"/>
                    <a:pt x="1843" y="1274"/>
                  </a:cubicBezTo>
                  <a:cubicBezTo>
                    <a:pt x="1895" y="1285"/>
                    <a:pt x="1948" y="1297"/>
                    <a:pt x="2000" y="1308"/>
                  </a:cubicBezTo>
                  <a:cubicBezTo>
                    <a:pt x="1905" y="1264"/>
                    <a:pt x="1802" y="1220"/>
                    <a:pt x="1704" y="1176"/>
                  </a:cubicBezTo>
                  <a:cubicBezTo>
                    <a:pt x="1607" y="1134"/>
                    <a:pt x="1504" y="1087"/>
                    <a:pt x="1401" y="1037"/>
                  </a:cubicBezTo>
                  <a:lnTo>
                    <a:pt x="1401" y="1037"/>
                  </a:lnTo>
                  <a:cubicBezTo>
                    <a:pt x="1580" y="1098"/>
                    <a:pt x="1762" y="1146"/>
                    <a:pt x="1938" y="1193"/>
                  </a:cubicBezTo>
                  <a:cubicBezTo>
                    <a:pt x="1778" y="1119"/>
                    <a:pt x="1622" y="1041"/>
                    <a:pt x="1467" y="961"/>
                  </a:cubicBezTo>
                  <a:lnTo>
                    <a:pt x="1467" y="961"/>
                  </a:lnTo>
                  <a:cubicBezTo>
                    <a:pt x="1540" y="989"/>
                    <a:pt x="1615" y="1015"/>
                    <a:pt x="1688" y="1041"/>
                  </a:cubicBezTo>
                  <a:cubicBezTo>
                    <a:pt x="1748" y="1062"/>
                    <a:pt x="1809" y="1082"/>
                    <a:pt x="1871" y="1100"/>
                  </a:cubicBezTo>
                  <a:cubicBezTo>
                    <a:pt x="1813" y="1067"/>
                    <a:pt x="1730" y="1022"/>
                    <a:pt x="1661" y="985"/>
                  </a:cubicBezTo>
                  <a:cubicBezTo>
                    <a:pt x="1573" y="940"/>
                    <a:pt x="1484" y="895"/>
                    <a:pt x="1397" y="850"/>
                  </a:cubicBezTo>
                  <a:lnTo>
                    <a:pt x="1397" y="850"/>
                  </a:lnTo>
                  <a:cubicBezTo>
                    <a:pt x="1545" y="905"/>
                    <a:pt x="1696" y="954"/>
                    <a:pt x="1844" y="1001"/>
                  </a:cubicBezTo>
                  <a:cubicBezTo>
                    <a:pt x="1673" y="902"/>
                    <a:pt x="1499" y="806"/>
                    <a:pt x="1326" y="709"/>
                  </a:cubicBezTo>
                  <a:lnTo>
                    <a:pt x="1326" y="709"/>
                  </a:lnTo>
                  <a:cubicBezTo>
                    <a:pt x="1482" y="776"/>
                    <a:pt x="1642" y="835"/>
                    <a:pt x="1803" y="889"/>
                  </a:cubicBezTo>
                  <a:cubicBezTo>
                    <a:pt x="1606" y="758"/>
                    <a:pt x="1400" y="640"/>
                    <a:pt x="1194" y="522"/>
                  </a:cubicBezTo>
                  <a:lnTo>
                    <a:pt x="1194" y="522"/>
                  </a:lnTo>
                  <a:cubicBezTo>
                    <a:pt x="1377" y="624"/>
                    <a:pt x="1568" y="709"/>
                    <a:pt x="1760" y="794"/>
                  </a:cubicBezTo>
                  <a:cubicBezTo>
                    <a:pt x="1657" y="709"/>
                    <a:pt x="1546" y="630"/>
                    <a:pt x="1433" y="554"/>
                  </a:cubicBezTo>
                  <a:lnTo>
                    <a:pt x="1433" y="554"/>
                  </a:lnTo>
                  <a:cubicBezTo>
                    <a:pt x="1529" y="608"/>
                    <a:pt x="1621" y="660"/>
                    <a:pt x="1707" y="708"/>
                  </a:cubicBezTo>
                  <a:cubicBezTo>
                    <a:pt x="1585" y="600"/>
                    <a:pt x="1459" y="495"/>
                    <a:pt x="1325" y="400"/>
                  </a:cubicBezTo>
                  <a:lnTo>
                    <a:pt x="1325" y="400"/>
                  </a:lnTo>
                  <a:cubicBezTo>
                    <a:pt x="1426" y="464"/>
                    <a:pt x="1528" y="527"/>
                    <a:pt x="1618" y="599"/>
                  </a:cubicBezTo>
                  <a:cubicBezTo>
                    <a:pt x="1420" y="337"/>
                    <a:pt x="1127" y="151"/>
                    <a:pt x="809" y="65"/>
                  </a:cubicBezTo>
                  <a:lnTo>
                    <a:pt x="809" y="65"/>
                  </a:lnTo>
                  <a:cubicBezTo>
                    <a:pt x="919" y="136"/>
                    <a:pt x="1029" y="211"/>
                    <a:pt x="1139" y="283"/>
                  </a:cubicBezTo>
                  <a:cubicBezTo>
                    <a:pt x="970" y="187"/>
                    <a:pt x="828" y="134"/>
                    <a:pt x="669" y="67"/>
                  </a:cubicBezTo>
                  <a:lnTo>
                    <a:pt x="669" y="67"/>
                  </a:lnTo>
                  <a:cubicBezTo>
                    <a:pt x="730" y="120"/>
                    <a:pt x="802" y="173"/>
                    <a:pt x="880" y="226"/>
                  </a:cubicBezTo>
                  <a:cubicBezTo>
                    <a:pt x="784" y="176"/>
                    <a:pt x="689" y="126"/>
                    <a:pt x="594" y="80"/>
                  </a:cubicBezTo>
                  <a:lnTo>
                    <a:pt x="594" y="80"/>
                  </a:lnTo>
                  <a:cubicBezTo>
                    <a:pt x="756" y="227"/>
                    <a:pt x="928" y="363"/>
                    <a:pt x="1116" y="479"/>
                  </a:cubicBezTo>
                  <a:cubicBezTo>
                    <a:pt x="897" y="352"/>
                    <a:pt x="682" y="222"/>
                    <a:pt x="480" y="72"/>
                  </a:cubicBezTo>
                  <a:lnTo>
                    <a:pt x="480" y="72"/>
                  </a:lnTo>
                  <a:cubicBezTo>
                    <a:pt x="578" y="202"/>
                    <a:pt x="715" y="336"/>
                    <a:pt x="860" y="446"/>
                  </a:cubicBezTo>
                  <a:cubicBezTo>
                    <a:pt x="700" y="350"/>
                    <a:pt x="558" y="249"/>
                    <a:pt x="422" y="118"/>
                  </a:cubicBezTo>
                  <a:cubicBezTo>
                    <a:pt x="385" y="83"/>
                    <a:pt x="347" y="47"/>
                    <a:pt x="309" y="11"/>
                  </a:cubicBezTo>
                  <a:lnTo>
                    <a:pt x="309" y="11"/>
                  </a:lnTo>
                  <a:cubicBezTo>
                    <a:pt x="325" y="34"/>
                    <a:pt x="341" y="60"/>
                    <a:pt x="357" y="84"/>
                  </a:cubicBezTo>
                  <a:cubicBezTo>
                    <a:pt x="417" y="183"/>
                    <a:pt x="486" y="273"/>
                    <a:pt x="563" y="351"/>
                  </a:cubicBezTo>
                  <a:cubicBezTo>
                    <a:pt x="428" y="247"/>
                    <a:pt x="300" y="132"/>
                    <a:pt x="1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59"/>
            <p:cNvSpPr/>
            <p:nvPr/>
          </p:nvSpPr>
          <p:spPr>
            <a:xfrm>
              <a:off x="6181834" y="1997008"/>
              <a:ext cx="12849" cy="8474"/>
            </a:xfrm>
            <a:custGeom>
              <a:rect b="b" l="l" r="r" t="t"/>
              <a:pathLst>
                <a:path extrusionOk="0" h="244" w="370">
                  <a:moveTo>
                    <a:pt x="0" y="0"/>
                  </a:moveTo>
                  <a:lnTo>
                    <a:pt x="0" y="0"/>
                  </a:lnTo>
                  <a:cubicBezTo>
                    <a:pt x="123" y="81"/>
                    <a:pt x="251" y="160"/>
                    <a:pt x="370" y="243"/>
                  </a:cubicBezTo>
                  <a:cubicBezTo>
                    <a:pt x="271" y="132"/>
                    <a:pt x="142" y="48"/>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59"/>
            <p:cNvSpPr/>
            <p:nvPr/>
          </p:nvSpPr>
          <p:spPr>
            <a:xfrm>
              <a:off x="5863072" y="2075075"/>
              <a:ext cx="68101" cy="64246"/>
            </a:xfrm>
            <a:custGeom>
              <a:rect b="b" l="l" r="r" t="t"/>
              <a:pathLst>
                <a:path extrusionOk="0" h="1850" w="1961">
                  <a:moveTo>
                    <a:pt x="63" y="0"/>
                  </a:moveTo>
                  <a:cubicBezTo>
                    <a:pt x="89" y="75"/>
                    <a:pt x="119" y="153"/>
                    <a:pt x="150" y="229"/>
                  </a:cubicBezTo>
                  <a:cubicBezTo>
                    <a:pt x="266" y="500"/>
                    <a:pt x="417" y="764"/>
                    <a:pt x="621" y="980"/>
                  </a:cubicBezTo>
                  <a:cubicBezTo>
                    <a:pt x="484" y="856"/>
                    <a:pt x="361" y="719"/>
                    <a:pt x="250" y="573"/>
                  </a:cubicBezTo>
                  <a:cubicBezTo>
                    <a:pt x="175" y="475"/>
                    <a:pt x="70" y="333"/>
                    <a:pt x="9" y="199"/>
                  </a:cubicBezTo>
                  <a:lnTo>
                    <a:pt x="9" y="199"/>
                  </a:lnTo>
                  <a:cubicBezTo>
                    <a:pt x="100" y="467"/>
                    <a:pt x="250" y="717"/>
                    <a:pt x="425" y="939"/>
                  </a:cubicBezTo>
                  <a:cubicBezTo>
                    <a:pt x="353" y="865"/>
                    <a:pt x="282" y="789"/>
                    <a:pt x="221" y="711"/>
                  </a:cubicBezTo>
                  <a:cubicBezTo>
                    <a:pt x="186" y="668"/>
                    <a:pt x="113" y="557"/>
                    <a:pt x="72" y="487"/>
                  </a:cubicBezTo>
                  <a:lnTo>
                    <a:pt x="72" y="487"/>
                  </a:lnTo>
                  <a:cubicBezTo>
                    <a:pt x="82" y="521"/>
                    <a:pt x="105" y="582"/>
                    <a:pt x="122" y="624"/>
                  </a:cubicBezTo>
                  <a:cubicBezTo>
                    <a:pt x="158" y="712"/>
                    <a:pt x="203" y="796"/>
                    <a:pt x="256" y="877"/>
                  </a:cubicBezTo>
                  <a:cubicBezTo>
                    <a:pt x="154" y="745"/>
                    <a:pt x="67" y="605"/>
                    <a:pt x="0" y="460"/>
                  </a:cubicBezTo>
                  <a:lnTo>
                    <a:pt x="0" y="460"/>
                  </a:lnTo>
                  <a:cubicBezTo>
                    <a:pt x="36" y="577"/>
                    <a:pt x="86" y="691"/>
                    <a:pt x="144" y="802"/>
                  </a:cubicBezTo>
                  <a:cubicBezTo>
                    <a:pt x="113" y="755"/>
                    <a:pt x="80" y="708"/>
                    <a:pt x="54" y="671"/>
                  </a:cubicBezTo>
                  <a:lnTo>
                    <a:pt x="54" y="671"/>
                  </a:lnTo>
                  <a:cubicBezTo>
                    <a:pt x="67" y="707"/>
                    <a:pt x="88" y="755"/>
                    <a:pt x="106" y="795"/>
                  </a:cubicBezTo>
                  <a:cubicBezTo>
                    <a:pt x="346" y="1365"/>
                    <a:pt x="883" y="1805"/>
                    <a:pt x="1508" y="1850"/>
                  </a:cubicBezTo>
                  <a:cubicBezTo>
                    <a:pt x="1363" y="1816"/>
                    <a:pt x="1220" y="1757"/>
                    <a:pt x="1089" y="1685"/>
                  </a:cubicBezTo>
                  <a:lnTo>
                    <a:pt x="1089" y="1685"/>
                  </a:lnTo>
                  <a:cubicBezTo>
                    <a:pt x="1197" y="1731"/>
                    <a:pt x="1310" y="1766"/>
                    <a:pt x="1426" y="1787"/>
                  </a:cubicBezTo>
                  <a:cubicBezTo>
                    <a:pt x="1485" y="1797"/>
                    <a:pt x="1544" y="1806"/>
                    <a:pt x="1605" y="1810"/>
                  </a:cubicBezTo>
                  <a:cubicBezTo>
                    <a:pt x="1529" y="1789"/>
                    <a:pt x="1420" y="1756"/>
                    <a:pt x="1336" y="1723"/>
                  </a:cubicBezTo>
                  <a:cubicBezTo>
                    <a:pt x="1131" y="1638"/>
                    <a:pt x="926" y="1514"/>
                    <a:pt x="736" y="1363"/>
                  </a:cubicBezTo>
                  <a:lnTo>
                    <a:pt x="736" y="1363"/>
                  </a:lnTo>
                  <a:cubicBezTo>
                    <a:pt x="1044" y="1581"/>
                    <a:pt x="1414" y="1720"/>
                    <a:pt x="1768" y="1748"/>
                  </a:cubicBezTo>
                  <a:cubicBezTo>
                    <a:pt x="1579" y="1707"/>
                    <a:pt x="1393" y="1634"/>
                    <a:pt x="1220" y="1542"/>
                  </a:cubicBezTo>
                  <a:lnTo>
                    <a:pt x="1220" y="1542"/>
                  </a:lnTo>
                  <a:cubicBezTo>
                    <a:pt x="1381" y="1610"/>
                    <a:pt x="1551" y="1658"/>
                    <a:pt x="1726" y="1679"/>
                  </a:cubicBezTo>
                  <a:cubicBezTo>
                    <a:pt x="1757" y="1682"/>
                    <a:pt x="1787" y="1685"/>
                    <a:pt x="1818" y="1685"/>
                  </a:cubicBezTo>
                  <a:cubicBezTo>
                    <a:pt x="1843" y="1685"/>
                    <a:pt x="1867" y="1683"/>
                    <a:pt x="1892" y="1680"/>
                  </a:cubicBezTo>
                  <a:cubicBezTo>
                    <a:pt x="1799" y="1675"/>
                    <a:pt x="1693" y="1638"/>
                    <a:pt x="1601" y="1604"/>
                  </a:cubicBezTo>
                  <a:cubicBezTo>
                    <a:pt x="1394" y="1533"/>
                    <a:pt x="1152" y="1389"/>
                    <a:pt x="960" y="1253"/>
                  </a:cubicBezTo>
                  <a:lnTo>
                    <a:pt x="960" y="1253"/>
                  </a:lnTo>
                  <a:cubicBezTo>
                    <a:pt x="1049" y="1305"/>
                    <a:pt x="1141" y="1352"/>
                    <a:pt x="1234" y="1397"/>
                  </a:cubicBezTo>
                  <a:cubicBezTo>
                    <a:pt x="1466" y="1504"/>
                    <a:pt x="1711" y="1583"/>
                    <a:pt x="1960" y="1615"/>
                  </a:cubicBezTo>
                  <a:cubicBezTo>
                    <a:pt x="1220" y="1406"/>
                    <a:pt x="684" y="941"/>
                    <a:pt x="267" y="327"/>
                  </a:cubicBezTo>
                  <a:cubicBezTo>
                    <a:pt x="195" y="220"/>
                    <a:pt x="127" y="111"/>
                    <a:pt x="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59"/>
            <p:cNvSpPr/>
            <p:nvPr/>
          </p:nvSpPr>
          <p:spPr>
            <a:xfrm>
              <a:off x="5863454" y="2101607"/>
              <a:ext cx="45562" cy="40180"/>
            </a:xfrm>
            <a:custGeom>
              <a:rect b="b" l="l" r="r" t="t"/>
              <a:pathLst>
                <a:path extrusionOk="0" h="1157" w="1312">
                  <a:moveTo>
                    <a:pt x="1" y="0"/>
                  </a:moveTo>
                  <a:cubicBezTo>
                    <a:pt x="76" y="233"/>
                    <a:pt x="207" y="447"/>
                    <a:pt x="364" y="634"/>
                  </a:cubicBezTo>
                  <a:cubicBezTo>
                    <a:pt x="290" y="563"/>
                    <a:pt x="219" y="489"/>
                    <a:pt x="156" y="407"/>
                  </a:cubicBezTo>
                  <a:cubicBezTo>
                    <a:pt x="141" y="387"/>
                    <a:pt x="107" y="344"/>
                    <a:pt x="89" y="314"/>
                  </a:cubicBezTo>
                  <a:lnTo>
                    <a:pt x="89" y="314"/>
                  </a:lnTo>
                  <a:cubicBezTo>
                    <a:pt x="91" y="323"/>
                    <a:pt x="101" y="344"/>
                    <a:pt x="107" y="359"/>
                  </a:cubicBezTo>
                  <a:cubicBezTo>
                    <a:pt x="299" y="793"/>
                    <a:pt x="729" y="1098"/>
                    <a:pt x="1197" y="1157"/>
                  </a:cubicBezTo>
                  <a:cubicBezTo>
                    <a:pt x="1106" y="1128"/>
                    <a:pt x="1013" y="1088"/>
                    <a:pt x="927" y="1044"/>
                  </a:cubicBezTo>
                  <a:lnTo>
                    <a:pt x="927" y="1044"/>
                  </a:lnTo>
                  <a:cubicBezTo>
                    <a:pt x="1013" y="1077"/>
                    <a:pt x="1105" y="1101"/>
                    <a:pt x="1197" y="1111"/>
                  </a:cubicBezTo>
                  <a:cubicBezTo>
                    <a:pt x="1234" y="1114"/>
                    <a:pt x="1274" y="1118"/>
                    <a:pt x="1312" y="1119"/>
                  </a:cubicBezTo>
                  <a:cubicBezTo>
                    <a:pt x="1244" y="1098"/>
                    <a:pt x="1172" y="1075"/>
                    <a:pt x="1104" y="1049"/>
                  </a:cubicBezTo>
                  <a:cubicBezTo>
                    <a:pt x="826" y="926"/>
                    <a:pt x="579" y="738"/>
                    <a:pt x="364" y="501"/>
                  </a:cubicBezTo>
                  <a:cubicBezTo>
                    <a:pt x="222" y="341"/>
                    <a:pt x="101" y="197"/>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59"/>
            <p:cNvSpPr/>
            <p:nvPr/>
          </p:nvSpPr>
          <p:spPr>
            <a:xfrm>
              <a:off x="5866510" y="2065768"/>
              <a:ext cx="69212" cy="62787"/>
            </a:xfrm>
            <a:custGeom>
              <a:rect b="b" l="l" r="r" t="t"/>
              <a:pathLst>
                <a:path extrusionOk="0" h="1808" w="1993">
                  <a:moveTo>
                    <a:pt x="85" y="1"/>
                  </a:moveTo>
                  <a:cubicBezTo>
                    <a:pt x="96" y="53"/>
                    <a:pt x="117" y="121"/>
                    <a:pt x="137" y="178"/>
                  </a:cubicBezTo>
                  <a:cubicBezTo>
                    <a:pt x="212" y="383"/>
                    <a:pt x="300" y="560"/>
                    <a:pt x="402" y="717"/>
                  </a:cubicBezTo>
                  <a:cubicBezTo>
                    <a:pt x="398" y="712"/>
                    <a:pt x="393" y="707"/>
                    <a:pt x="388" y="702"/>
                  </a:cubicBezTo>
                  <a:cubicBezTo>
                    <a:pt x="254" y="532"/>
                    <a:pt x="96" y="323"/>
                    <a:pt x="0" y="100"/>
                  </a:cubicBezTo>
                  <a:lnTo>
                    <a:pt x="0" y="100"/>
                  </a:lnTo>
                  <a:cubicBezTo>
                    <a:pt x="84" y="361"/>
                    <a:pt x="227" y="596"/>
                    <a:pt x="381" y="819"/>
                  </a:cubicBezTo>
                  <a:cubicBezTo>
                    <a:pt x="701" y="1276"/>
                    <a:pt x="1167" y="1671"/>
                    <a:pt x="1723" y="1787"/>
                  </a:cubicBezTo>
                  <a:cubicBezTo>
                    <a:pt x="1784" y="1799"/>
                    <a:pt x="1845" y="1806"/>
                    <a:pt x="1906" y="1808"/>
                  </a:cubicBezTo>
                  <a:cubicBezTo>
                    <a:pt x="1823" y="1789"/>
                    <a:pt x="1728" y="1757"/>
                    <a:pt x="1646" y="1722"/>
                  </a:cubicBezTo>
                  <a:cubicBezTo>
                    <a:pt x="1458" y="1640"/>
                    <a:pt x="1243" y="1502"/>
                    <a:pt x="1082" y="1381"/>
                  </a:cubicBezTo>
                  <a:lnTo>
                    <a:pt x="1082" y="1381"/>
                  </a:lnTo>
                  <a:cubicBezTo>
                    <a:pt x="1342" y="1541"/>
                    <a:pt x="1645" y="1662"/>
                    <a:pt x="1993" y="1762"/>
                  </a:cubicBezTo>
                  <a:cubicBezTo>
                    <a:pt x="1560" y="1572"/>
                    <a:pt x="1206" y="1352"/>
                    <a:pt x="910" y="1079"/>
                  </a:cubicBezTo>
                  <a:cubicBezTo>
                    <a:pt x="611" y="820"/>
                    <a:pt x="417" y="568"/>
                    <a:pt x="212" y="237"/>
                  </a:cubicBezTo>
                  <a:cubicBezTo>
                    <a:pt x="166" y="161"/>
                    <a:pt x="122" y="83"/>
                    <a:pt x="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59"/>
            <p:cNvSpPr/>
            <p:nvPr/>
          </p:nvSpPr>
          <p:spPr>
            <a:xfrm>
              <a:off x="5870712" y="2059795"/>
              <a:ext cx="69524" cy="64038"/>
            </a:xfrm>
            <a:custGeom>
              <a:rect b="b" l="l" r="r" t="t"/>
              <a:pathLst>
                <a:path extrusionOk="0" h="1844" w="2002">
                  <a:moveTo>
                    <a:pt x="93" y="1"/>
                  </a:moveTo>
                  <a:cubicBezTo>
                    <a:pt x="106" y="45"/>
                    <a:pt x="127" y="109"/>
                    <a:pt x="148" y="159"/>
                  </a:cubicBezTo>
                  <a:cubicBezTo>
                    <a:pt x="265" y="442"/>
                    <a:pt x="438" y="701"/>
                    <a:pt x="649" y="925"/>
                  </a:cubicBezTo>
                  <a:cubicBezTo>
                    <a:pt x="526" y="801"/>
                    <a:pt x="410" y="667"/>
                    <a:pt x="299" y="519"/>
                  </a:cubicBezTo>
                  <a:cubicBezTo>
                    <a:pt x="221" y="417"/>
                    <a:pt x="70" y="214"/>
                    <a:pt x="1" y="47"/>
                  </a:cubicBezTo>
                  <a:lnTo>
                    <a:pt x="1" y="47"/>
                  </a:lnTo>
                  <a:cubicBezTo>
                    <a:pt x="68" y="266"/>
                    <a:pt x="193" y="461"/>
                    <a:pt x="319" y="649"/>
                  </a:cubicBezTo>
                  <a:cubicBezTo>
                    <a:pt x="655" y="1164"/>
                    <a:pt x="1152" y="1579"/>
                    <a:pt x="1733" y="1786"/>
                  </a:cubicBezTo>
                  <a:cubicBezTo>
                    <a:pt x="1792" y="1807"/>
                    <a:pt x="1851" y="1828"/>
                    <a:pt x="1911" y="1844"/>
                  </a:cubicBezTo>
                  <a:cubicBezTo>
                    <a:pt x="1813" y="1792"/>
                    <a:pt x="1704" y="1731"/>
                    <a:pt x="1606" y="1671"/>
                  </a:cubicBezTo>
                  <a:cubicBezTo>
                    <a:pt x="1401" y="1540"/>
                    <a:pt x="1208" y="1406"/>
                    <a:pt x="1023" y="1260"/>
                  </a:cubicBezTo>
                  <a:lnTo>
                    <a:pt x="1023" y="1260"/>
                  </a:lnTo>
                  <a:cubicBezTo>
                    <a:pt x="1044" y="1276"/>
                    <a:pt x="1065" y="1290"/>
                    <a:pt x="1085" y="1305"/>
                  </a:cubicBezTo>
                  <a:cubicBezTo>
                    <a:pt x="1365" y="1509"/>
                    <a:pt x="1683" y="1651"/>
                    <a:pt x="2002" y="1798"/>
                  </a:cubicBezTo>
                  <a:cubicBezTo>
                    <a:pt x="1560" y="1511"/>
                    <a:pt x="1306" y="1327"/>
                    <a:pt x="936" y="998"/>
                  </a:cubicBezTo>
                  <a:cubicBezTo>
                    <a:pt x="663" y="751"/>
                    <a:pt x="404" y="487"/>
                    <a:pt x="212" y="199"/>
                  </a:cubicBezTo>
                  <a:cubicBezTo>
                    <a:pt x="170" y="134"/>
                    <a:pt x="131" y="70"/>
                    <a:pt x="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59"/>
            <p:cNvSpPr/>
            <p:nvPr/>
          </p:nvSpPr>
          <p:spPr>
            <a:xfrm>
              <a:off x="5874810" y="2038090"/>
              <a:ext cx="74074" cy="80880"/>
            </a:xfrm>
            <a:custGeom>
              <a:rect b="b" l="l" r="r" t="t"/>
              <a:pathLst>
                <a:path extrusionOk="0" h="2329" w="2133">
                  <a:moveTo>
                    <a:pt x="600" y="0"/>
                  </a:moveTo>
                  <a:cubicBezTo>
                    <a:pt x="679" y="58"/>
                    <a:pt x="761" y="126"/>
                    <a:pt x="812" y="164"/>
                  </a:cubicBezTo>
                  <a:cubicBezTo>
                    <a:pt x="937" y="264"/>
                    <a:pt x="995" y="301"/>
                    <a:pt x="1151" y="434"/>
                  </a:cubicBezTo>
                  <a:cubicBezTo>
                    <a:pt x="1247" y="526"/>
                    <a:pt x="1340" y="617"/>
                    <a:pt x="1430" y="708"/>
                  </a:cubicBezTo>
                  <a:cubicBezTo>
                    <a:pt x="1402" y="682"/>
                    <a:pt x="1375" y="655"/>
                    <a:pt x="1347" y="630"/>
                  </a:cubicBezTo>
                  <a:cubicBezTo>
                    <a:pt x="1221" y="517"/>
                    <a:pt x="1093" y="407"/>
                    <a:pt x="949" y="320"/>
                  </a:cubicBezTo>
                  <a:cubicBezTo>
                    <a:pt x="853" y="264"/>
                    <a:pt x="750" y="224"/>
                    <a:pt x="644" y="190"/>
                  </a:cubicBezTo>
                  <a:cubicBezTo>
                    <a:pt x="611" y="180"/>
                    <a:pt x="577" y="170"/>
                    <a:pt x="544" y="162"/>
                  </a:cubicBezTo>
                  <a:lnTo>
                    <a:pt x="544" y="162"/>
                  </a:lnTo>
                  <a:cubicBezTo>
                    <a:pt x="595" y="187"/>
                    <a:pt x="650" y="219"/>
                    <a:pt x="701" y="250"/>
                  </a:cubicBezTo>
                  <a:cubicBezTo>
                    <a:pt x="839" y="329"/>
                    <a:pt x="958" y="432"/>
                    <a:pt x="1071" y="543"/>
                  </a:cubicBezTo>
                  <a:cubicBezTo>
                    <a:pt x="913" y="429"/>
                    <a:pt x="741" y="335"/>
                    <a:pt x="561" y="255"/>
                  </a:cubicBezTo>
                  <a:cubicBezTo>
                    <a:pt x="524" y="236"/>
                    <a:pt x="488" y="218"/>
                    <a:pt x="451" y="198"/>
                  </a:cubicBezTo>
                  <a:lnTo>
                    <a:pt x="451" y="198"/>
                  </a:lnTo>
                  <a:cubicBezTo>
                    <a:pt x="490" y="232"/>
                    <a:pt x="537" y="268"/>
                    <a:pt x="581" y="301"/>
                  </a:cubicBezTo>
                  <a:cubicBezTo>
                    <a:pt x="789" y="440"/>
                    <a:pt x="978" y="608"/>
                    <a:pt x="1162" y="790"/>
                  </a:cubicBezTo>
                  <a:cubicBezTo>
                    <a:pt x="936" y="576"/>
                    <a:pt x="686" y="387"/>
                    <a:pt x="402" y="254"/>
                  </a:cubicBezTo>
                  <a:cubicBezTo>
                    <a:pt x="376" y="241"/>
                    <a:pt x="351" y="228"/>
                    <a:pt x="326" y="216"/>
                  </a:cubicBezTo>
                  <a:lnTo>
                    <a:pt x="326" y="216"/>
                  </a:lnTo>
                  <a:cubicBezTo>
                    <a:pt x="358" y="245"/>
                    <a:pt x="416" y="288"/>
                    <a:pt x="457" y="321"/>
                  </a:cubicBezTo>
                  <a:cubicBezTo>
                    <a:pt x="626" y="445"/>
                    <a:pt x="777" y="592"/>
                    <a:pt x="922" y="742"/>
                  </a:cubicBezTo>
                  <a:cubicBezTo>
                    <a:pt x="747" y="581"/>
                    <a:pt x="562" y="430"/>
                    <a:pt x="356" y="310"/>
                  </a:cubicBezTo>
                  <a:cubicBezTo>
                    <a:pt x="348" y="306"/>
                    <a:pt x="340" y="301"/>
                    <a:pt x="333" y="298"/>
                  </a:cubicBezTo>
                  <a:lnTo>
                    <a:pt x="333" y="298"/>
                  </a:lnTo>
                  <a:cubicBezTo>
                    <a:pt x="423" y="376"/>
                    <a:pt x="510" y="464"/>
                    <a:pt x="592" y="552"/>
                  </a:cubicBezTo>
                  <a:cubicBezTo>
                    <a:pt x="685" y="654"/>
                    <a:pt x="774" y="758"/>
                    <a:pt x="865" y="861"/>
                  </a:cubicBezTo>
                  <a:cubicBezTo>
                    <a:pt x="650" y="667"/>
                    <a:pt x="433" y="475"/>
                    <a:pt x="205" y="295"/>
                  </a:cubicBezTo>
                  <a:cubicBezTo>
                    <a:pt x="199" y="290"/>
                    <a:pt x="191" y="285"/>
                    <a:pt x="184" y="280"/>
                  </a:cubicBezTo>
                  <a:lnTo>
                    <a:pt x="184" y="280"/>
                  </a:lnTo>
                  <a:cubicBezTo>
                    <a:pt x="273" y="384"/>
                    <a:pt x="364" y="495"/>
                    <a:pt x="456" y="598"/>
                  </a:cubicBezTo>
                  <a:cubicBezTo>
                    <a:pt x="597" y="762"/>
                    <a:pt x="741" y="924"/>
                    <a:pt x="895" y="1078"/>
                  </a:cubicBezTo>
                  <a:cubicBezTo>
                    <a:pt x="683" y="882"/>
                    <a:pt x="474" y="682"/>
                    <a:pt x="274" y="474"/>
                  </a:cubicBezTo>
                  <a:cubicBezTo>
                    <a:pt x="247" y="445"/>
                    <a:pt x="222" y="419"/>
                    <a:pt x="195" y="391"/>
                  </a:cubicBezTo>
                  <a:lnTo>
                    <a:pt x="195" y="391"/>
                  </a:lnTo>
                  <a:cubicBezTo>
                    <a:pt x="202" y="403"/>
                    <a:pt x="214" y="422"/>
                    <a:pt x="223" y="437"/>
                  </a:cubicBezTo>
                  <a:cubicBezTo>
                    <a:pt x="377" y="689"/>
                    <a:pt x="559" y="922"/>
                    <a:pt x="762" y="1137"/>
                  </a:cubicBezTo>
                  <a:cubicBezTo>
                    <a:pt x="516" y="916"/>
                    <a:pt x="287" y="681"/>
                    <a:pt x="98" y="412"/>
                  </a:cubicBezTo>
                  <a:lnTo>
                    <a:pt x="98" y="412"/>
                  </a:lnTo>
                  <a:cubicBezTo>
                    <a:pt x="196" y="603"/>
                    <a:pt x="307" y="774"/>
                    <a:pt x="429" y="929"/>
                  </a:cubicBezTo>
                  <a:cubicBezTo>
                    <a:pt x="331" y="828"/>
                    <a:pt x="237" y="723"/>
                    <a:pt x="150" y="613"/>
                  </a:cubicBezTo>
                  <a:cubicBezTo>
                    <a:pt x="130" y="589"/>
                    <a:pt x="93" y="532"/>
                    <a:pt x="71" y="495"/>
                  </a:cubicBezTo>
                  <a:lnTo>
                    <a:pt x="71" y="495"/>
                  </a:lnTo>
                  <a:cubicBezTo>
                    <a:pt x="82" y="526"/>
                    <a:pt x="98" y="566"/>
                    <a:pt x="113" y="599"/>
                  </a:cubicBezTo>
                  <a:cubicBezTo>
                    <a:pt x="202" y="784"/>
                    <a:pt x="324" y="952"/>
                    <a:pt x="453" y="1113"/>
                  </a:cubicBezTo>
                  <a:cubicBezTo>
                    <a:pt x="468" y="1130"/>
                    <a:pt x="482" y="1149"/>
                    <a:pt x="495" y="1165"/>
                  </a:cubicBezTo>
                  <a:cubicBezTo>
                    <a:pt x="310" y="964"/>
                    <a:pt x="142" y="751"/>
                    <a:pt x="0" y="523"/>
                  </a:cubicBezTo>
                  <a:lnTo>
                    <a:pt x="0" y="523"/>
                  </a:lnTo>
                  <a:cubicBezTo>
                    <a:pt x="81" y="723"/>
                    <a:pt x="215" y="901"/>
                    <a:pt x="336" y="1079"/>
                  </a:cubicBezTo>
                  <a:cubicBezTo>
                    <a:pt x="689" y="1583"/>
                    <a:pt x="1184" y="1983"/>
                    <a:pt x="1735" y="2252"/>
                  </a:cubicBezTo>
                  <a:cubicBezTo>
                    <a:pt x="1792" y="2278"/>
                    <a:pt x="1849" y="2304"/>
                    <a:pt x="1906" y="2329"/>
                  </a:cubicBezTo>
                  <a:cubicBezTo>
                    <a:pt x="1841" y="2284"/>
                    <a:pt x="1762" y="2229"/>
                    <a:pt x="1692" y="2179"/>
                  </a:cubicBezTo>
                  <a:cubicBezTo>
                    <a:pt x="1529" y="2066"/>
                    <a:pt x="1366" y="1946"/>
                    <a:pt x="1206" y="1818"/>
                  </a:cubicBezTo>
                  <a:lnTo>
                    <a:pt x="1206" y="1818"/>
                  </a:lnTo>
                  <a:cubicBezTo>
                    <a:pt x="1445" y="1977"/>
                    <a:pt x="1700" y="2109"/>
                    <a:pt x="1944" y="2258"/>
                  </a:cubicBezTo>
                  <a:cubicBezTo>
                    <a:pt x="1742" y="2100"/>
                    <a:pt x="1543" y="1944"/>
                    <a:pt x="1348" y="1782"/>
                  </a:cubicBezTo>
                  <a:lnTo>
                    <a:pt x="1348" y="1782"/>
                  </a:lnTo>
                  <a:cubicBezTo>
                    <a:pt x="1509" y="1897"/>
                    <a:pt x="1675" y="2010"/>
                    <a:pt x="1845" y="2121"/>
                  </a:cubicBezTo>
                  <a:cubicBezTo>
                    <a:pt x="1881" y="2145"/>
                    <a:pt x="1919" y="2169"/>
                    <a:pt x="1955" y="2194"/>
                  </a:cubicBezTo>
                  <a:cubicBezTo>
                    <a:pt x="1926" y="2162"/>
                    <a:pt x="1869" y="2109"/>
                    <a:pt x="1829" y="2070"/>
                  </a:cubicBezTo>
                  <a:cubicBezTo>
                    <a:pt x="1729" y="1972"/>
                    <a:pt x="1623" y="1876"/>
                    <a:pt x="1515" y="1782"/>
                  </a:cubicBezTo>
                  <a:lnTo>
                    <a:pt x="1515" y="1782"/>
                  </a:lnTo>
                  <a:cubicBezTo>
                    <a:pt x="1664" y="1887"/>
                    <a:pt x="1817" y="1992"/>
                    <a:pt x="1963" y="2101"/>
                  </a:cubicBezTo>
                  <a:cubicBezTo>
                    <a:pt x="1711" y="1829"/>
                    <a:pt x="1441" y="1577"/>
                    <a:pt x="1168" y="1326"/>
                  </a:cubicBezTo>
                  <a:lnTo>
                    <a:pt x="1168" y="1326"/>
                  </a:lnTo>
                  <a:cubicBezTo>
                    <a:pt x="1441" y="1565"/>
                    <a:pt x="1726" y="1788"/>
                    <a:pt x="1992" y="2035"/>
                  </a:cubicBezTo>
                  <a:cubicBezTo>
                    <a:pt x="1885" y="1896"/>
                    <a:pt x="1772" y="1761"/>
                    <a:pt x="1657" y="1632"/>
                  </a:cubicBezTo>
                  <a:lnTo>
                    <a:pt x="1657" y="1632"/>
                  </a:lnTo>
                  <a:cubicBezTo>
                    <a:pt x="1668" y="1643"/>
                    <a:pt x="1682" y="1653"/>
                    <a:pt x="1694" y="1665"/>
                  </a:cubicBezTo>
                  <a:cubicBezTo>
                    <a:pt x="1806" y="1768"/>
                    <a:pt x="1926" y="1866"/>
                    <a:pt x="2020" y="1985"/>
                  </a:cubicBezTo>
                  <a:cubicBezTo>
                    <a:pt x="1884" y="1752"/>
                    <a:pt x="1704" y="1550"/>
                    <a:pt x="1520" y="1350"/>
                  </a:cubicBezTo>
                  <a:lnTo>
                    <a:pt x="1520" y="1350"/>
                  </a:lnTo>
                  <a:cubicBezTo>
                    <a:pt x="1714" y="1531"/>
                    <a:pt x="1909" y="1712"/>
                    <a:pt x="2060" y="1925"/>
                  </a:cubicBezTo>
                  <a:cubicBezTo>
                    <a:pt x="1906" y="1618"/>
                    <a:pt x="1718" y="1393"/>
                    <a:pt x="1502" y="1148"/>
                  </a:cubicBezTo>
                  <a:lnTo>
                    <a:pt x="1502" y="1148"/>
                  </a:lnTo>
                  <a:cubicBezTo>
                    <a:pt x="1713" y="1370"/>
                    <a:pt x="1930" y="1593"/>
                    <a:pt x="2109" y="1836"/>
                  </a:cubicBezTo>
                  <a:cubicBezTo>
                    <a:pt x="2001" y="1623"/>
                    <a:pt x="1874" y="1419"/>
                    <a:pt x="1733" y="1227"/>
                  </a:cubicBezTo>
                  <a:lnTo>
                    <a:pt x="1733" y="1227"/>
                  </a:lnTo>
                  <a:cubicBezTo>
                    <a:pt x="1874" y="1379"/>
                    <a:pt x="2008" y="1534"/>
                    <a:pt x="2127" y="1699"/>
                  </a:cubicBezTo>
                  <a:cubicBezTo>
                    <a:pt x="1992" y="1412"/>
                    <a:pt x="1819" y="1144"/>
                    <a:pt x="1613" y="904"/>
                  </a:cubicBezTo>
                  <a:lnTo>
                    <a:pt x="1613" y="904"/>
                  </a:lnTo>
                  <a:cubicBezTo>
                    <a:pt x="1805" y="1115"/>
                    <a:pt x="1978" y="1333"/>
                    <a:pt x="2133" y="1571"/>
                  </a:cubicBezTo>
                  <a:cubicBezTo>
                    <a:pt x="2058" y="1397"/>
                    <a:pt x="1976" y="1223"/>
                    <a:pt x="1879" y="1061"/>
                  </a:cubicBezTo>
                  <a:lnTo>
                    <a:pt x="1879" y="1061"/>
                  </a:lnTo>
                  <a:cubicBezTo>
                    <a:pt x="1940" y="1144"/>
                    <a:pt x="2032" y="1285"/>
                    <a:pt x="2110" y="1383"/>
                  </a:cubicBezTo>
                  <a:cubicBezTo>
                    <a:pt x="2063" y="1282"/>
                    <a:pt x="2023" y="1168"/>
                    <a:pt x="1967" y="1058"/>
                  </a:cubicBezTo>
                  <a:lnTo>
                    <a:pt x="1967" y="1058"/>
                  </a:lnTo>
                  <a:cubicBezTo>
                    <a:pt x="2003" y="1113"/>
                    <a:pt x="2040" y="1166"/>
                    <a:pt x="2079" y="1222"/>
                  </a:cubicBezTo>
                  <a:cubicBezTo>
                    <a:pt x="1960" y="877"/>
                    <a:pt x="1822" y="617"/>
                    <a:pt x="1510" y="411"/>
                  </a:cubicBezTo>
                  <a:cubicBezTo>
                    <a:pt x="1496" y="401"/>
                    <a:pt x="1483" y="392"/>
                    <a:pt x="1469" y="382"/>
                  </a:cubicBezTo>
                  <a:lnTo>
                    <a:pt x="1469" y="382"/>
                  </a:lnTo>
                  <a:cubicBezTo>
                    <a:pt x="1481" y="396"/>
                    <a:pt x="1496" y="413"/>
                    <a:pt x="1509" y="429"/>
                  </a:cubicBezTo>
                  <a:cubicBezTo>
                    <a:pt x="1550" y="478"/>
                    <a:pt x="1590" y="528"/>
                    <a:pt x="1628" y="578"/>
                  </a:cubicBezTo>
                  <a:cubicBezTo>
                    <a:pt x="1488" y="432"/>
                    <a:pt x="1327" y="306"/>
                    <a:pt x="1148" y="206"/>
                  </a:cubicBezTo>
                  <a:cubicBezTo>
                    <a:pt x="1122" y="190"/>
                    <a:pt x="1095" y="175"/>
                    <a:pt x="1067" y="157"/>
                  </a:cubicBezTo>
                  <a:lnTo>
                    <a:pt x="1067" y="157"/>
                  </a:lnTo>
                  <a:cubicBezTo>
                    <a:pt x="1096" y="183"/>
                    <a:pt x="1133" y="219"/>
                    <a:pt x="1163" y="250"/>
                  </a:cubicBezTo>
                  <a:cubicBezTo>
                    <a:pt x="1229" y="315"/>
                    <a:pt x="1297" y="384"/>
                    <a:pt x="1364" y="456"/>
                  </a:cubicBezTo>
                  <a:cubicBezTo>
                    <a:pt x="1318" y="417"/>
                    <a:pt x="1273" y="378"/>
                    <a:pt x="1226" y="342"/>
                  </a:cubicBezTo>
                  <a:cubicBezTo>
                    <a:pt x="1036" y="213"/>
                    <a:pt x="827" y="110"/>
                    <a:pt x="624" y="12"/>
                  </a:cubicBezTo>
                  <a:cubicBezTo>
                    <a:pt x="617" y="8"/>
                    <a:pt x="608" y="5"/>
                    <a:pt x="6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59"/>
            <p:cNvSpPr/>
            <p:nvPr/>
          </p:nvSpPr>
          <p:spPr>
            <a:xfrm>
              <a:off x="5942841" y="2068824"/>
              <a:ext cx="2396" cy="6216"/>
            </a:xfrm>
            <a:custGeom>
              <a:rect b="b" l="l" r="r" t="t"/>
              <a:pathLst>
                <a:path extrusionOk="0" h="179" w="69">
                  <a:moveTo>
                    <a:pt x="1" y="0"/>
                  </a:moveTo>
                  <a:lnTo>
                    <a:pt x="1" y="0"/>
                  </a:lnTo>
                  <a:cubicBezTo>
                    <a:pt x="14" y="62"/>
                    <a:pt x="42" y="119"/>
                    <a:pt x="69" y="178"/>
                  </a:cubicBezTo>
                  <a:cubicBezTo>
                    <a:pt x="65" y="113"/>
                    <a:pt x="37" y="53"/>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59"/>
            <p:cNvSpPr/>
            <p:nvPr/>
          </p:nvSpPr>
          <p:spPr>
            <a:xfrm>
              <a:off x="5670890" y="2139877"/>
              <a:ext cx="50876" cy="92514"/>
            </a:xfrm>
            <a:custGeom>
              <a:rect b="b" l="l" r="r" t="t"/>
              <a:pathLst>
                <a:path extrusionOk="0" h="2664" w="1465">
                  <a:moveTo>
                    <a:pt x="1368" y="583"/>
                  </a:moveTo>
                  <a:lnTo>
                    <a:pt x="1368" y="583"/>
                  </a:lnTo>
                  <a:cubicBezTo>
                    <a:pt x="1369" y="587"/>
                    <a:pt x="1370" y="591"/>
                    <a:pt x="1371" y="594"/>
                  </a:cubicBezTo>
                  <a:lnTo>
                    <a:pt x="1371" y="594"/>
                  </a:lnTo>
                  <a:cubicBezTo>
                    <a:pt x="1370" y="591"/>
                    <a:pt x="1369" y="587"/>
                    <a:pt x="1368" y="583"/>
                  </a:cubicBezTo>
                  <a:close/>
                  <a:moveTo>
                    <a:pt x="1305" y="0"/>
                  </a:moveTo>
                  <a:cubicBezTo>
                    <a:pt x="1311" y="107"/>
                    <a:pt x="1339" y="242"/>
                    <a:pt x="1371" y="376"/>
                  </a:cubicBezTo>
                  <a:cubicBezTo>
                    <a:pt x="1340" y="277"/>
                    <a:pt x="1299" y="180"/>
                    <a:pt x="1246" y="88"/>
                  </a:cubicBezTo>
                  <a:lnTo>
                    <a:pt x="1246" y="88"/>
                  </a:lnTo>
                  <a:cubicBezTo>
                    <a:pt x="1259" y="200"/>
                    <a:pt x="1298" y="345"/>
                    <a:pt x="1340" y="490"/>
                  </a:cubicBezTo>
                  <a:cubicBezTo>
                    <a:pt x="1292" y="352"/>
                    <a:pt x="1229" y="219"/>
                    <a:pt x="1164" y="89"/>
                  </a:cubicBezTo>
                  <a:lnTo>
                    <a:pt x="1164" y="89"/>
                  </a:lnTo>
                  <a:cubicBezTo>
                    <a:pt x="1181" y="231"/>
                    <a:pt x="1228" y="408"/>
                    <a:pt x="1282" y="587"/>
                  </a:cubicBezTo>
                  <a:cubicBezTo>
                    <a:pt x="1232" y="444"/>
                    <a:pt x="1169" y="304"/>
                    <a:pt x="1095" y="170"/>
                  </a:cubicBezTo>
                  <a:lnTo>
                    <a:pt x="1095" y="170"/>
                  </a:lnTo>
                  <a:cubicBezTo>
                    <a:pt x="1109" y="298"/>
                    <a:pt x="1184" y="565"/>
                    <a:pt x="1232" y="734"/>
                  </a:cubicBezTo>
                  <a:cubicBezTo>
                    <a:pt x="1233" y="741"/>
                    <a:pt x="1236" y="748"/>
                    <a:pt x="1238" y="754"/>
                  </a:cubicBezTo>
                  <a:cubicBezTo>
                    <a:pt x="1164" y="551"/>
                    <a:pt x="1072" y="353"/>
                    <a:pt x="969" y="162"/>
                  </a:cubicBezTo>
                  <a:lnTo>
                    <a:pt x="969" y="162"/>
                  </a:lnTo>
                  <a:cubicBezTo>
                    <a:pt x="1000" y="322"/>
                    <a:pt x="1056" y="536"/>
                    <a:pt x="1120" y="728"/>
                  </a:cubicBezTo>
                  <a:cubicBezTo>
                    <a:pt x="1038" y="571"/>
                    <a:pt x="947" y="414"/>
                    <a:pt x="872" y="253"/>
                  </a:cubicBezTo>
                  <a:lnTo>
                    <a:pt x="841" y="187"/>
                  </a:lnTo>
                  <a:lnTo>
                    <a:pt x="841" y="187"/>
                  </a:lnTo>
                  <a:cubicBezTo>
                    <a:pt x="840" y="187"/>
                    <a:pt x="844" y="208"/>
                    <a:pt x="846" y="219"/>
                  </a:cubicBezTo>
                  <a:cubicBezTo>
                    <a:pt x="876" y="378"/>
                    <a:pt x="925" y="532"/>
                    <a:pt x="983" y="682"/>
                  </a:cubicBezTo>
                  <a:cubicBezTo>
                    <a:pt x="901" y="535"/>
                    <a:pt x="810" y="389"/>
                    <a:pt x="731" y="239"/>
                  </a:cubicBezTo>
                  <a:lnTo>
                    <a:pt x="731" y="239"/>
                  </a:lnTo>
                  <a:cubicBezTo>
                    <a:pt x="773" y="430"/>
                    <a:pt x="848" y="624"/>
                    <a:pt x="930" y="816"/>
                  </a:cubicBezTo>
                  <a:cubicBezTo>
                    <a:pt x="822" y="648"/>
                    <a:pt x="706" y="484"/>
                    <a:pt x="613" y="307"/>
                  </a:cubicBezTo>
                  <a:lnTo>
                    <a:pt x="613" y="307"/>
                  </a:lnTo>
                  <a:cubicBezTo>
                    <a:pt x="670" y="540"/>
                    <a:pt x="772" y="756"/>
                    <a:pt x="884" y="967"/>
                  </a:cubicBezTo>
                  <a:cubicBezTo>
                    <a:pt x="911" y="1025"/>
                    <a:pt x="940" y="1083"/>
                    <a:pt x="970" y="1139"/>
                  </a:cubicBezTo>
                  <a:cubicBezTo>
                    <a:pt x="814" y="876"/>
                    <a:pt x="652" y="613"/>
                    <a:pt x="491" y="351"/>
                  </a:cubicBezTo>
                  <a:lnTo>
                    <a:pt x="491" y="351"/>
                  </a:lnTo>
                  <a:cubicBezTo>
                    <a:pt x="606" y="617"/>
                    <a:pt x="713" y="889"/>
                    <a:pt x="841" y="1148"/>
                  </a:cubicBezTo>
                  <a:cubicBezTo>
                    <a:pt x="726" y="953"/>
                    <a:pt x="613" y="757"/>
                    <a:pt x="500" y="561"/>
                  </a:cubicBezTo>
                  <a:cubicBezTo>
                    <a:pt x="480" y="521"/>
                    <a:pt x="461" y="483"/>
                    <a:pt x="445" y="443"/>
                  </a:cubicBezTo>
                  <a:lnTo>
                    <a:pt x="445" y="443"/>
                  </a:lnTo>
                  <a:cubicBezTo>
                    <a:pt x="445" y="459"/>
                    <a:pt x="455" y="503"/>
                    <a:pt x="460" y="529"/>
                  </a:cubicBezTo>
                  <a:cubicBezTo>
                    <a:pt x="510" y="710"/>
                    <a:pt x="574" y="886"/>
                    <a:pt x="654" y="1056"/>
                  </a:cubicBezTo>
                  <a:cubicBezTo>
                    <a:pt x="537" y="865"/>
                    <a:pt x="415" y="671"/>
                    <a:pt x="340" y="465"/>
                  </a:cubicBezTo>
                  <a:lnTo>
                    <a:pt x="340" y="465"/>
                  </a:lnTo>
                  <a:cubicBezTo>
                    <a:pt x="389" y="719"/>
                    <a:pt x="513" y="951"/>
                    <a:pt x="626" y="1180"/>
                  </a:cubicBezTo>
                  <a:cubicBezTo>
                    <a:pt x="644" y="1210"/>
                    <a:pt x="659" y="1240"/>
                    <a:pt x="676" y="1270"/>
                  </a:cubicBezTo>
                  <a:cubicBezTo>
                    <a:pt x="561" y="1097"/>
                    <a:pt x="455" y="915"/>
                    <a:pt x="357" y="716"/>
                  </a:cubicBezTo>
                  <a:cubicBezTo>
                    <a:pt x="337" y="670"/>
                    <a:pt x="319" y="623"/>
                    <a:pt x="299" y="571"/>
                  </a:cubicBezTo>
                  <a:lnTo>
                    <a:pt x="299" y="571"/>
                  </a:lnTo>
                  <a:cubicBezTo>
                    <a:pt x="302" y="602"/>
                    <a:pt x="310" y="649"/>
                    <a:pt x="316" y="685"/>
                  </a:cubicBezTo>
                  <a:cubicBezTo>
                    <a:pt x="341" y="802"/>
                    <a:pt x="376" y="916"/>
                    <a:pt x="419" y="1026"/>
                  </a:cubicBezTo>
                  <a:cubicBezTo>
                    <a:pt x="350" y="907"/>
                    <a:pt x="285" y="779"/>
                    <a:pt x="237" y="644"/>
                  </a:cubicBezTo>
                  <a:lnTo>
                    <a:pt x="237" y="644"/>
                  </a:lnTo>
                  <a:cubicBezTo>
                    <a:pt x="290" y="902"/>
                    <a:pt x="381" y="1126"/>
                    <a:pt x="492" y="1340"/>
                  </a:cubicBezTo>
                  <a:cubicBezTo>
                    <a:pt x="371" y="1158"/>
                    <a:pt x="254" y="951"/>
                    <a:pt x="180" y="750"/>
                  </a:cubicBezTo>
                  <a:lnTo>
                    <a:pt x="180" y="750"/>
                  </a:lnTo>
                  <a:cubicBezTo>
                    <a:pt x="232" y="964"/>
                    <a:pt x="316" y="1181"/>
                    <a:pt x="428" y="1382"/>
                  </a:cubicBezTo>
                  <a:cubicBezTo>
                    <a:pt x="374" y="1299"/>
                    <a:pt x="320" y="1215"/>
                    <a:pt x="265" y="1125"/>
                  </a:cubicBezTo>
                  <a:cubicBezTo>
                    <a:pt x="219" y="1050"/>
                    <a:pt x="177" y="971"/>
                    <a:pt x="142" y="888"/>
                  </a:cubicBezTo>
                  <a:lnTo>
                    <a:pt x="142" y="888"/>
                  </a:lnTo>
                  <a:cubicBezTo>
                    <a:pt x="150" y="932"/>
                    <a:pt x="163" y="983"/>
                    <a:pt x="177" y="1028"/>
                  </a:cubicBezTo>
                  <a:cubicBezTo>
                    <a:pt x="252" y="1256"/>
                    <a:pt x="362" y="1475"/>
                    <a:pt x="503" y="1673"/>
                  </a:cubicBezTo>
                  <a:cubicBezTo>
                    <a:pt x="341" y="1448"/>
                    <a:pt x="197" y="1206"/>
                    <a:pt x="109" y="949"/>
                  </a:cubicBezTo>
                  <a:lnTo>
                    <a:pt x="109" y="949"/>
                  </a:lnTo>
                  <a:cubicBezTo>
                    <a:pt x="140" y="1100"/>
                    <a:pt x="188" y="1245"/>
                    <a:pt x="250" y="1386"/>
                  </a:cubicBezTo>
                  <a:cubicBezTo>
                    <a:pt x="242" y="1371"/>
                    <a:pt x="234" y="1356"/>
                    <a:pt x="224" y="1342"/>
                  </a:cubicBezTo>
                  <a:cubicBezTo>
                    <a:pt x="171" y="1245"/>
                    <a:pt x="118" y="1148"/>
                    <a:pt x="74" y="1046"/>
                  </a:cubicBezTo>
                  <a:lnTo>
                    <a:pt x="74" y="1046"/>
                  </a:lnTo>
                  <a:cubicBezTo>
                    <a:pt x="82" y="1088"/>
                    <a:pt x="100" y="1159"/>
                    <a:pt x="116" y="1210"/>
                  </a:cubicBezTo>
                  <a:cubicBezTo>
                    <a:pt x="177" y="1404"/>
                    <a:pt x="264" y="1591"/>
                    <a:pt x="374" y="1761"/>
                  </a:cubicBezTo>
                  <a:cubicBezTo>
                    <a:pt x="361" y="1746"/>
                    <a:pt x="348" y="1729"/>
                    <a:pt x="336" y="1714"/>
                  </a:cubicBezTo>
                  <a:cubicBezTo>
                    <a:pt x="245" y="1591"/>
                    <a:pt x="114" y="1363"/>
                    <a:pt x="41" y="1189"/>
                  </a:cubicBezTo>
                  <a:lnTo>
                    <a:pt x="41" y="1189"/>
                  </a:lnTo>
                  <a:cubicBezTo>
                    <a:pt x="108" y="1440"/>
                    <a:pt x="214" y="1668"/>
                    <a:pt x="356" y="1865"/>
                  </a:cubicBezTo>
                  <a:cubicBezTo>
                    <a:pt x="286" y="1783"/>
                    <a:pt x="222" y="1698"/>
                    <a:pt x="161" y="1607"/>
                  </a:cubicBezTo>
                  <a:cubicBezTo>
                    <a:pt x="105" y="1522"/>
                    <a:pt x="52" y="1435"/>
                    <a:pt x="1" y="1347"/>
                  </a:cubicBezTo>
                  <a:lnTo>
                    <a:pt x="1" y="1347"/>
                  </a:lnTo>
                  <a:cubicBezTo>
                    <a:pt x="16" y="1397"/>
                    <a:pt x="37" y="1452"/>
                    <a:pt x="57" y="1503"/>
                  </a:cubicBezTo>
                  <a:cubicBezTo>
                    <a:pt x="280" y="2076"/>
                    <a:pt x="834" y="2530"/>
                    <a:pt x="1460" y="2664"/>
                  </a:cubicBezTo>
                  <a:cubicBezTo>
                    <a:pt x="1276" y="2594"/>
                    <a:pt x="1105" y="2502"/>
                    <a:pt x="946" y="2396"/>
                  </a:cubicBezTo>
                  <a:lnTo>
                    <a:pt x="946" y="2396"/>
                  </a:lnTo>
                  <a:cubicBezTo>
                    <a:pt x="1056" y="2458"/>
                    <a:pt x="1170" y="2509"/>
                    <a:pt x="1293" y="2550"/>
                  </a:cubicBezTo>
                  <a:cubicBezTo>
                    <a:pt x="1344" y="2568"/>
                    <a:pt x="1393" y="2581"/>
                    <a:pt x="1444" y="2596"/>
                  </a:cubicBezTo>
                  <a:cubicBezTo>
                    <a:pt x="1378" y="2559"/>
                    <a:pt x="1281" y="2512"/>
                    <a:pt x="1207" y="2467"/>
                  </a:cubicBezTo>
                  <a:cubicBezTo>
                    <a:pt x="1181" y="2451"/>
                    <a:pt x="1156" y="2437"/>
                    <a:pt x="1133" y="2422"/>
                  </a:cubicBezTo>
                  <a:lnTo>
                    <a:pt x="1133" y="2422"/>
                  </a:lnTo>
                  <a:cubicBezTo>
                    <a:pt x="1237" y="2475"/>
                    <a:pt x="1347" y="2517"/>
                    <a:pt x="1464" y="2544"/>
                  </a:cubicBezTo>
                  <a:cubicBezTo>
                    <a:pt x="1304" y="2476"/>
                    <a:pt x="1159" y="2390"/>
                    <a:pt x="1026" y="2292"/>
                  </a:cubicBezTo>
                  <a:lnTo>
                    <a:pt x="1026" y="2292"/>
                  </a:lnTo>
                  <a:cubicBezTo>
                    <a:pt x="1118" y="2349"/>
                    <a:pt x="1216" y="2401"/>
                    <a:pt x="1318" y="2444"/>
                  </a:cubicBezTo>
                  <a:cubicBezTo>
                    <a:pt x="1361" y="2462"/>
                    <a:pt x="1406" y="2478"/>
                    <a:pt x="1452" y="2492"/>
                  </a:cubicBezTo>
                  <a:cubicBezTo>
                    <a:pt x="1396" y="2461"/>
                    <a:pt x="1314" y="2413"/>
                    <a:pt x="1252" y="2370"/>
                  </a:cubicBezTo>
                  <a:cubicBezTo>
                    <a:pt x="1119" y="2280"/>
                    <a:pt x="1010" y="2203"/>
                    <a:pt x="903" y="2111"/>
                  </a:cubicBezTo>
                  <a:cubicBezTo>
                    <a:pt x="837" y="2054"/>
                    <a:pt x="763" y="1977"/>
                    <a:pt x="696" y="1904"/>
                  </a:cubicBezTo>
                  <a:lnTo>
                    <a:pt x="696" y="1904"/>
                  </a:lnTo>
                  <a:cubicBezTo>
                    <a:pt x="908" y="2131"/>
                    <a:pt x="1167" y="2312"/>
                    <a:pt x="1464" y="2418"/>
                  </a:cubicBezTo>
                  <a:cubicBezTo>
                    <a:pt x="1234" y="2296"/>
                    <a:pt x="1048" y="2148"/>
                    <a:pt x="888" y="1979"/>
                  </a:cubicBezTo>
                  <a:lnTo>
                    <a:pt x="888" y="1979"/>
                  </a:lnTo>
                  <a:cubicBezTo>
                    <a:pt x="1021" y="2105"/>
                    <a:pt x="1165" y="2214"/>
                    <a:pt x="1320" y="2298"/>
                  </a:cubicBezTo>
                  <a:cubicBezTo>
                    <a:pt x="1364" y="2321"/>
                    <a:pt x="1409" y="2341"/>
                    <a:pt x="1455" y="2359"/>
                  </a:cubicBezTo>
                  <a:cubicBezTo>
                    <a:pt x="1409" y="2326"/>
                    <a:pt x="1347" y="2280"/>
                    <a:pt x="1298" y="2238"/>
                  </a:cubicBezTo>
                  <a:cubicBezTo>
                    <a:pt x="1242" y="2193"/>
                    <a:pt x="1184" y="2141"/>
                    <a:pt x="1128" y="2087"/>
                  </a:cubicBezTo>
                  <a:lnTo>
                    <a:pt x="1128" y="2087"/>
                  </a:lnTo>
                  <a:cubicBezTo>
                    <a:pt x="1190" y="2136"/>
                    <a:pt x="1256" y="2184"/>
                    <a:pt x="1321" y="2228"/>
                  </a:cubicBezTo>
                  <a:cubicBezTo>
                    <a:pt x="1356" y="2252"/>
                    <a:pt x="1392" y="2276"/>
                    <a:pt x="1429" y="2297"/>
                  </a:cubicBezTo>
                  <a:cubicBezTo>
                    <a:pt x="1390" y="2259"/>
                    <a:pt x="1321" y="2189"/>
                    <a:pt x="1274" y="2137"/>
                  </a:cubicBezTo>
                  <a:cubicBezTo>
                    <a:pt x="1228" y="2090"/>
                    <a:pt x="1185" y="2044"/>
                    <a:pt x="1145" y="1999"/>
                  </a:cubicBezTo>
                  <a:lnTo>
                    <a:pt x="1145" y="1999"/>
                  </a:lnTo>
                  <a:cubicBezTo>
                    <a:pt x="1244" y="2081"/>
                    <a:pt x="1345" y="2158"/>
                    <a:pt x="1448" y="2240"/>
                  </a:cubicBezTo>
                  <a:cubicBezTo>
                    <a:pt x="1362" y="2143"/>
                    <a:pt x="1280" y="2049"/>
                    <a:pt x="1200" y="1953"/>
                  </a:cubicBezTo>
                  <a:lnTo>
                    <a:pt x="1200" y="1953"/>
                  </a:lnTo>
                  <a:cubicBezTo>
                    <a:pt x="1251" y="2002"/>
                    <a:pt x="1304" y="2049"/>
                    <a:pt x="1357" y="2095"/>
                  </a:cubicBezTo>
                  <a:cubicBezTo>
                    <a:pt x="1381" y="2116"/>
                    <a:pt x="1406" y="2136"/>
                    <a:pt x="1428" y="2156"/>
                  </a:cubicBezTo>
                  <a:cubicBezTo>
                    <a:pt x="1385" y="2095"/>
                    <a:pt x="1336" y="2030"/>
                    <a:pt x="1289" y="1970"/>
                  </a:cubicBezTo>
                  <a:cubicBezTo>
                    <a:pt x="1256" y="1925"/>
                    <a:pt x="1222" y="1880"/>
                    <a:pt x="1189" y="1834"/>
                  </a:cubicBezTo>
                  <a:lnTo>
                    <a:pt x="1189" y="1834"/>
                  </a:lnTo>
                  <a:cubicBezTo>
                    <a:pt x="1272" y="1924"/>
                    <a:pt x="1355" y="2012"/>
                    <a:pt x="1439" y="2099"/>
                  </a:cubicBezTo>
                  <a:cubicBezTo>
                    <a:pt x="1306" y="1899"/>
                    <a:pt x="1179" y="1699"/>
                    <a:pt x="1053" y="1495"/>
                  </a:cubicBezTo>
                  <a:lnTo>
                    <a:pt x="1053" y="1495"/>
                  </a:lnTo>
                  <a:cubicBezTo>
                    <a:pt x="1172" y="1657"/>
                    <a:pt x="1303" y="1797"/>
                    <a:pt x="1443" y="1968"/>
                  </a:cubicBezTo>
                  <a:cubicBezTo>
                    <a:pt x="1385" y="1843"/>
                    <a:pt x="1314" y="1721"/>
                    <a:pt x="1242" y="1601"/>
                  </a:cubicBezTo>
                  <a:lnTo>
                    <a:pt x="1242" y="1601"/>
                  </a:lnTo>
                  <a:cubicBezTo>
                    <a:pt x="1306" y="1699"/>
                    <a:pt x="1373" y="1793"/>
                    <a:pt x="1445" y="1886"/>
                  </a:cubicBezTo>
                  <a:cubicBezTo>
                    <a:pt x="1378" y="1752"/>
                    <a:pt x="1329" y="1639"/>
                    <a:pt x="1283" y="1531"/>
                  </a:cubicBezTo>
                  <a:lnTo>
                    <a:pt x="1283" y="1531"/>
                  </a:lnTo>
                  <a:cubicBezTo>
                    <a:pt x="1331" y="1617"/>
                    <a:pt x="1380" y="1704"/>
                    <a:pt x="1424" y="1792"/>
                  </a:cubicBezTo>
                  <a:cubicBezTo>
                    <a:pt x="1360" y="1600"/>
                    <a:pt x="1293" y="1409"/>
                    <a:pt x="1222" y="1219"/>
                  </a:cubicBezTo>
                  <a:lnTo>
                    <a:pt x="1222" y="1219"/>
                  </a:lnTo>
                  <a:cubicBezTo>
                    <a:pt x="1299" y="1375"/>
                    <a:pt x="1372" y="1533"/>
                    <a:pt x="1433" y="1690"/>
                  </a:cubicBezTo>
                  <a:cubicBezTo>
                    <a:pt x="1396" y="1510"/>
                    <a:pt x="1352" y="1330"/>
                    <a:pt x="1295" y="1155"/>
                  </a:cubicBezTo>
                  <a:lnTo>
                    <a:pt x="1295" y="1155"/>
                  </a:lnTo>
                  <a:cubicBezTo>
                    <a:pt x="1344" y="1262"/>
                    <a:pt x="1388" y="1368"/>
                    <a:pt x="1428" y="1490"/>
                  </a:cubicBezTo>
                  <a:cubicBezTo>
                    <a:pt x="1402" y="1294"/>
                    <a:pt x="1355" y="1103"/>
                    <a:pt x="1295" y="917"/>
                  </a:cubicBezTo>
                  <a:lnTo>
                    <a:pt x="1295" y="917"/>
                  </a:lnTo>
                  <a:cubicBezTo>
                    <a:pt x="1339" y="1034"/>
                    <a:pt x="1383" y="1153"/>
                    <a:pt x="1414" y="1273"/>
                  </a:cubicBezTo>
                  <a:cubicBezTo>
                    <a:pt x="1409" y="1092"/>
                    <a:pt x="1380" y="911"/>
                    <a:pt x="1329" y="733"/>
                  </a:cubicBezTo>
                  <a:lnTo>
                    <a:pt x="1329" y="733"/>
                  </a:lnTo>
                  <a:cubicBezTo>
                    <a:pt x="1367" y="850"/>
                    <a:pt x="1407" y="966"/>
                    <a:pt x="1444" y="1069"/>
                  </a:cubicBezTo>
                  <a:cubicBezTo>
                    <a:pt x="1423" y="908"/>
                    <a:pt x="1417" y="772"/>
                    <a:pt x="1377" y="616"/>
                  </a:cubicBezTo>
                  <a:cubicBezTo>
                    <a:pt x="1376" y="610"/>
                    <a:pt x="1374" y="604"/>
                    <a:pt x="1372" y="598"/>
                  </a:cubicBezTo>
                  <a:lnTo>
                    <a:pt x="1372" y="598"/>
                  </a:lnTo>
                  <a:cubicBezTo>
                    <a:pt x="1395" y="670"/>
                    <a:pt x="1418" y="741"/>
                    <a:pt x="1440" y="805"/>
                  </a:cubicBezTo>
                  <a:cubicBezTo>
                    <a:pt x="1439" y="709"/>
                    <a:pt x="1428" y="613"/>
                    <a:pt x="1409" y="519"/>
                  </a:cubicBezTo>
                  <a:lnTo>
                    <a:pt x="1409" y="519"/>
                  </a:lnTo>
                  <a:cubicBezTo>
                    <a:pt x="1416" y="546"/>
                    <a:pt x="1423" y="572"/>
                    <a:pt x="1431" y="598"/>
                  </a:cubicBezTo>
                  <a:cubicBezTo>
                    <a:pt x="1443" y="392"/>
                    <a:pt x="1393" y="187"/>
                    <a:pt x="13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59"/>
            <p:cNvSpPr/>
            <p:nvPr/>
          </p:nvSpPr>
          <p:spPr>
            <a:xfrm>
              <a:off x="5669744" y="2190544"/>
              <a:ext cx="52508" cy="51084"/>
            </a:xfrm>
            <a:custGeom>
              <a:rect b="b" l="l" r="r" t="t"/>
              <a:pathLst>
                <a:path extrusionOk="0" h="1471" w="1512">
                  <a:moveTo>
                    <a:pt x="9" y="1"/>
                  </a:moveTo>
                  <a:cubicBezTo>
                    <a:pt x="80" y="241"/>
                    <a:pt x="199" y="466"/>
                    <a:pt x="354" y="658"/>
                  </a:cubicBezTo>
                  <a:cubicBezTo>
                    <a:pt x="281" y="580"/>
                    <a:pt x="211" y="499"/>
                    <a:pt x="144" y="413"/>
                  </a:cubicBezTo>
                  <a:cubicBezTo>
                    <a:pt x="117" y="379"/>
                    <a:pt x="56" y="286"/>
                    <a:pt x="23" y="229"/>
                  </a:cubicBezTo>
                  <a:lnTo>
                    <a:pt x="23" y="229"/>
                  </a:lnTo>
                  <a:cubicBezTo>
                    <a:pt x="33" y="262"/>
                    <a:pt x="46" y="301"/>
                    <a:pt x="61" y="334"/>
                  </a:cubicBezTo>
                  <a:cubicBezTo>
                    <a:pt x="113" y="458"/>
                    <a:pt x="180" y="574"/>
                    <a:pt x="261" y="679"/>
                  </a:cubicBezTo>
                  <a:cubicBezTo>
                    <a:pt x="229" y="644"/>
                    <a:pt x="195" y="608"/>
                    <a:pt x="160" y="570"/>
                  </a:cubicBezTo>
                  <a:cubicBezTo>
                    <a:pt x="105" y="505"/>
                    <a:pt x="54" y="437"/>
                    <a:pt x="0" y="370"/>
                  </a:cubicBezTo>
                  <a:lnTo>
                    <a:pt x="0" y="370"/>
                  </a:lnTo>
                  <a:cubicBezTo>
                    <a:pt x="13" y="401"/>
                    <a:pt x="39" y="452"/>
                    <a:pt x="57" y="489"/>
                  </a:cubicBezTo>
                  <a:cubicBezTo>
                    <a:pt x="116" y="611"/>
                    <a:pt x="193" y="726"/>
                    <a:pt x="280" y="830"/>
                  </a:cubicBezTo>
                  <a:cubicBezTo>
                    <a:pt x="185" y="741"/>
                    <a:pt x="100" y="643"/>
                    <a:pt x="30" y="538"/>
                  </a:cubicBezTo>
                  <a:lnTo>
                    <a:pt x="30" y="538"/>
                  </a:lnTo>
                  <a:cubicBezTo>
                    <a:pt x="275" y="1066"/>
                    <a:pt x="766" y="1388"/>
                    <a:pt x="1292" y="1462"/>
                  </a:cubicBezTo>
                  <a:cubicBezTo>
                    <a:pt x="1337" y="1466"/>
                    <a:pt x="1379" y="1468"/>
                    <a:pt x="1423" y="1470"/>
                  </a:cubicBezTo>
                  <a:cubicBezTo>
                    <a:pt x="1349" y="1449"/>
                    <a:pt x="1266" y="1423"/>
                    <a:pt x="1192" y="1391"/>
                  </a:cubicBezTo>
                  <a:cubicBezTo>
                    <a:pt x="1142" y="1371"/>
                    <a:pt x="1092" y="1349"/>
                    <a:pt x="1040" y="1325"/>
                  </a:cubicBezTo>
                  <a:lnTo>
                    <a:pt x="1040" y="1325"/>
                  </a:lnTo>
                  <a:cubicBezTo>
                    <a:pt x="1183" y="1372"/>
                    <a:pt x="1337" y="1405"/>
                    <a:pt x="1493" y="1408"/>
                  </a:cubicBezTo>
                  <a:cubicBezTo>
                    <a:pt x="1333" y="1378"/>
                    <a:pt x="1193" y="1331"/>
                    <a:pt x="1055" y="1264"/>
                  </a:cubicBezTo>
                  <a:lnTo>
                    <a:pt x="1055" y="1264"/>
                  </a:lnTo>
                  <a:cubicBezTo>
                    <a:pt x="1195" y="1314"/>
                    <a:pt x="1342" y="1347"/>
                    <a:pt x="1492" y="1357"/>
                  </a:cubicBezTo>
                  <a:cubicBezTo>
                    <a:pt x="1279" y="1304"/>
                    <a:pt x="1084" y="1222"/>
                    <a:pt x="906" y="1114"/>
                  </a:cubicBezTo>
                  <a:lnTo>
                    <a:pt x="906" y="1114"/>
                  </a:lnTo>
                  <a:cubicBezTo>
                    <a:pt x="1047" y="1188"/>
                    <a:pt x="1199" y="1243"/>
                    <a:pt x="1359" y="1275"/>
                  </a:cubicBezTo>
                  <a:cubicBezTo>
                    <a:pt x="1411" y="1285"/>
                    <a:pt x="1462" y="1294"/>
                    <a:pt x="1512" y="1298"/>
                  </a:cubicBezTo>
                  <a:cubicBezTo>
                    <a:pt x="1447" y="1273"/>
                    <a:pt x="1310" y="1219"/>
                    <a:pt x="1280" y="1206"/>
                  </a:cubicBezTo>
                  <a:cubicBezTo>
                    <a:pt x="755" y="973"/>
                    <a:pt x="254" y="566"/>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59"/>
            <p:cNvSpPr/>
            <p:nvPr/>
          </p:nvSpPr>
          <p:spPr>
            <a:xfrm>
              <a:off x="5674849" y="2218118"/>
              <a:ext cx="47785" cy="27782"/>
            </a:xfrm>
            <a:custGeom>
              <a:rect b="b" l="l" r="r" t="t"/>
              <a:pathLst>
                <a:path extrusionOk="0" h="800" w="1376">
                  <a:moveTo>
                    <a:pt x="0" y="1"/>
                  </a:moveTo>
                  <a:cubicBezTo>
                    <a:pt x="14" y="26"/>
                    <a:pt x="37" y="69"/>
                    <a:pt x="57" y="100"/>
                  </a:cubicBezTo>
                  <a:cubicBezTo>
                    <a:pt x="208" y="353"/>
                    <a:pt x="431" y="536"/>
                    <a:pt x="701" y="637"/>
                  </a:cubicBezTo>
                  <a:cubicBezTo>
                    <a:pt x="661" y="625"/>
                    <a:pt x="623" y="613"/>
                    <a:pt x="585" y="601"/>
                  </a:cubicBezTo>
                  <a:cubicBezTo>
                    <a:pt x="563" y="595"/>
                    <a:pt x="538" y="583"/>
                    <a:pt x="534" y="583"/>
                  </a:cubicBezTo>
                  <a:cubicBezTo>
                    <a:pt x="531" y="583"/>
                    <a:pt x="538" y="589"/>
                    <a:pt x="563" y="605"/>
                  </a:cubicBezTo>
                  <a:cubicBezTo>
                    <a:pt x="741" y="726"/>
                    <a:pt x="956" y="799"/>
                    <a:pt x="1172" y="799"/>
                  </a:cubicBezTo>
                  <a:cubicBezTo>
                    <a:pt x="1224" y="799"/>
                    <a:pt x="1276" y="795"/>
                    <a:pt x="1328" y="786"/>
                  </a:cubicBezTo>
                  <a:cubicBezTo>
                    <a:pt x="1180" y="771"/>
                    <a:pt x="1031" y="735"/>
                    <a:pt x="883" y="693"/>
                  </a:cubicBezTo>
                  <a:lnTo>
                    <a:pt x="883" y="693"/>
                  </a:lnTo>
                  <a:cubicBezTo>
                    <a:pt x="891" y="694"/>
                    <a:pt x="900" y="697"/>
                    <a:pt x="908" y="698"/>
                  </a:cubicBezTo>
                  <a:cubicBezTo>
                    <a:pt x="1026" y="724"/>
                    <a:pt x="1140" y="746"/>
                    <a:pt x="1260" y="746"/>
                  </a:cubicBezTo>
                  <a:cubicBezTo>
                    <a:pt x="1298" y="746"/>
                    <a:pt x="1336" y="744"/>
                    <a:pt x="1375" y="739"/>
                  </a:cubicBezTo>
                  <a:cubicBezTo>
                    <a:pt x="1175" y="728"/>
                    <a:pt x="897" y="635"/>
                    <a:pt x="748" y="573"/>
                  </a:cubicBezTo>
                  <a:cubicBezTo>
                    <a:pt x="513" y="462"/>
                    <a:pt x="341" y="341"/>
                    <a:pt x="182" y="192"/>
                  </a:cubicBezTo>
                  <a:cubicBezTo>
                    <a:pt x="119" y="131"/>
                    <a:pt x="58" y="66"/>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59"/>
            <p:cNvSpPr/>
            <p:nvPr/>
          </p:nvSpPr>
          <p:spPr>
            <a:xfrm>
              <a:off x="5702458" y="2244233"/>
              <a:ext cx="18267" cy="3577"/>
            </a:xfrm>
            <a:custGeom>
              <a:rect b="b" l="l" r="r" t="t"/>
              <a:pathLst>
                <a:path extrusionOk="0" h="103" w="526">
                  <a:moveTo>
                    <a:pt x="0" y="0"/>
                  </a:moveTo>
                  <a:lnTo>
                    <a:pt x="0" y="0"/>
                  </a:lnTo>
                  <a:cubicBezTo>
                    <a:pt x="74" y="39"/>
                    <a:pt x="154" y="76"/>
                    <a:pt x="236" y="91"/>
                  </a:cubicBezTo>
                  <a:cubicBezTo>
                    <a:pt x="277" y="99"/>
                    <a:pt x="318" y="102"/>
                    <a:pt x="360" y="102"/>
                  </a:cubicBezTo>
                  <a:cubicBezTo>
                    <a:pt x="415" y="102"/>
                    <a:pt x="471" y="97"/>
                    <a:pt x="526" y="90"/>
                  </a:cubicBezTo>
                  <a:cubicBezTo>
                    <a:pt x="334" y="60"/>
                    <a:pt x="220" y="48"/>
                    <a:pt x="13" y="3"/>
                  </a:cubicBezTo>
                  <a:cubicBezTo>
                    <a:pt x="9" y="1"/>
                    <a:pt x="4" y="1"/>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59"/>
            <p:cNvSpPr/>
            <p:nvPr/>
          </p:nvSpPr>
          <p:spPr>
            <a:xfrm>
              <a:off x="5713987" y="2248539"/>
              <a:ext cx="7362" cy="903"/>
            </a:xfrm>
            <a:custGeom>
              <a:rect b="b" l="l" r="r" t="t"/>
              <a:pathLst>
                <a:path extrusionOk="0" h="26" w="212">
                  <a:moveTo>
                    <a:pt x="1" y="0"/>
                  </a:moveTo>
                  <a:cubicBezTo>
                    <a:pt x="44" y="17"/>
                    <a:pt x="90" y="25"/>
                    <a:pt x="136" y="25"/>
                  </a:cubicBezTo>
                  <a:cubicBezTo>
                    <a:pt x="161" y="25"/>
                    <a:pt x="186" y="23"/>
                    <a:pt x="211" y="18"/>
                  </a:cubicBezTo>
                  <a:cubicBezTo>
                    <a:pt x="141" y="7"/>
                    <a:pt x="70" y="2"/>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59"/>
            <p:cNvSpPr/>
            <p:nvPr/>
          </p:nvSpPr>
          <p:spPr>
            <a:xfrm>
              <a:off x="5719509" y="2142586"/>
              <a:ext cx="2292" cy="11946"/>
            </a:xfrm>
            <a:custGeom>
              <a:rect b="b" l="l" r="r" t="t"/>
              <a:pathLst>
                <a:path extrusionOk="0" h="344" w="66">
                  <a:moveTo>
                    <a:pt x="9" y="1"/>
                  </a:moveTo>
                  <a:cubicBezTo>
                    <a:pt x="1" y="69"/>
                    <a:pt x="31" y="243"/>
                    <a:pt x="54" y="344"/>
                  </a:cubicBezTo>
                  <a:cubicBezTo>
                    <a:pt x="65" y="227"/>
                    <a:pt x="52" y="11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59"/>
            <p:cNvSpPr/>
            <p:nvPr/>
          </p:nvSpPr>
          <p:spPr>
            <a:xfrm>
              <a:off x="5545386" y="2295734"/>
              <a:ext cx="58169" cy="42819"/>
            </a:xfrm>
            <a:custGeom>
              <a:rect b="b" l="l" r="r" t="t"/>
              <a:pathLst>
                <a:path extrusionOk="0" h="1233" w="1675">
                  <a:moveTo>
                    <a:pt x="1223" y="0"/>
                  </a:moveTo>
                  <a:cubicBezTo>
                    <a:pt x="1207" y="1"/>
                    <a:pt x="1184" y="4"/>
                    <a:pt x="1165" y="7"/>
                  </a:cubicBezTo>
                  <a:cubicBezTo>
                    <a:pt x="922" y="26"/>
                    <a:pt x="682" y="111"/>
                    <a:pt x="496" y="269"/>
                  </a:cubicBezTo>
                  <a:cubicBezTo>
                    <a:pt x="247" y="497"/>
                    <a:pt x="81" y="793"/>
                    <a:pt x="0" y="1146"/>
                  </a:cubicBezTo>
                  <a:cubicBezTo>
                    <a:pt x="96" y="928"/>
                    <a:pt x="206" y="744"/>
                    <a:pt x="351" y="582"/>
                  </a:cubicBezTo>
                  <a:lnTo>
                    <a:pt x="351" y="582"/>
                  </a:lnTo>
                  <a:cubicBezTo>
                    <a:pt x="279" y="683"/>
                    <a:pt x="223" y="799"/>
                    <a:pt x="186" y="922"/>
                  </a:cubicBezTo>
                  <a:cubicBezTo>
                    <a:pt x="171" y="966"/>
                    <a:pt x="160" y="1015"/>
                    <a:pt x="150" y="1062"/>
                  </a:cubicBezTo>
                  <a:cubicBezTo>
                    <a:pt x="180" y="995"/>
                    <a:pt x="220" y="914"/>
                    <a:pt x="263" y="847"/>
                  </a:cubicBezTo>
                  <a:cubicBezTo>
                    <a:pt x="343" y="711"/>
                    <a:pt x="443" y="587"/>
                    <a:pt x="554" y="480"/>
                  </a:cubicBezTo>
                  <a:lnTo>
                    <a:pt x="554" y="480"/>
                  </a:lnTo>
                  <a:cubicBezTo>
                    <a:pt x="402" y="655"/>
                    <a:pt x="236" y="960"/>
                    <a:pt x="188" y="1232"/>
                  </a:cubicBezTo>
                  <a:cubicBezTo>
                    <a:pt x="217" y="1138"/>
                    <a:pt x="265" y="1051"/>
                    <a:pt x="313" y="963"/>
                  </a:cubicBezTo>
                  <a:cubicBezTo>
                    <a:pt x="391" y="830"/>
                    <a:pt x="448" y="747"/>
                    <a:pt x="535" y="652"/>
                  </a:cubicBezTo>
                  <a:lnTo>
                    <a:pt x="535" y="652"/>
                  </a:lnTo>
                  <a:cubicBezTo>
                    <a:pt x="444" y="781"/>
                    <a:pt x="375" y="924"/>
                    <a:pt x="327" y="1074"/>
                  </a:cubicBezTo>
                  <a:cubicBezTo>
                    <a:pt x="564" y="613"/>
                    <a:pt x="999" y="331"/>
                    <a:pt x="1479" y="196"/>
                  </a:cubicBezTo>
                  <a:cubicBezTo>
                    <a:pt x="1544" y="179"/>
                    <a:pt x="1611" y="166"/>
                    <a:pt x="1675" y="160"/>
                  </a:cubicBezTo>
                  <a:cubicBezTo>
                    <a:pt x="1653" y="156"/>
                    <a:pt x="1607" y="151"/>
                    <a:pt x="1574" y="151"/>
                  </a:cubicBezTo>
                  <a:cubicBezTo>
                    <a:pt x="1555" y="150"/>
                    <a:pt x="1536" y="149"/>
                    <a:pt x="1517" y="149"/>
                  </a:cubicBezTo>
                  <a:cubicBezTo>
                    <a:pt x="1406" y="149"/>
                    <a:pt x="1293" y="165"/>
                    <a:pt x="1186" y="194"/>
                  </a:cubicBezTo>
                  <a:cubicBezTo>
                    <a:pt x="1188" y="193"/>
                    <a:pt x="1190" y="193"/>
                    <a:pt x="1192" y="192"/>
                  </a:cubicBezTo>
                  <a:cubicBezTo>
                    <a:pt x="1289" y="152"/>
                    <a:pt x="1387" y="120"/>
                    <a:pt x="1489" y="100"/>
                  </a:cubicBezTo>
                  <a:cubicBezTo>
                    <a:pt x="1485" y="100"/>
                    <a:pt x="1476" y="100"/>
                    <a:pt x="1465" y="100"/>
                  </a:cubicBezTo>
                  <a:cubicBezTo>
                    <a:pt x="1438" y="100"/>
                    <a:pt x="1399" y="101"/>
                    <a:pt x="1376" y="101"/>
                  </a:cubicBezTo>
                  <a:cubicBezTo>
                    <a:pt x="1239" y="109"/>
                    <a:pt x="1107" y="137"/>
                    <a:pt x="985" y="186"/>
                  </a:cubicBezTo>
                  <a:cubicBezTo>
                    <a:pt x="1123" y="122"/>
                    <a:pt x="1270" y="79"/>
                    <a:pt x="1429" y="57"/>
                  </a:cubicBezTo>
                  <a:cubicBezTo>
                    <a:pt x="1407" y="56"/>
                    <a:pt x="1385" y="55"/>
                    <a:pt x="1364" y="55"/>
                  </a:cubicBezTo>
                  <a:cubicBezTo>
                    <a:pt x="1155" y="55"/>
                    <a:pt x="955" y="109"/>
                    <a:pt x="778" y="203"/>
                  </a:cubicBezTo>
                  <a:cubicBezTo>
                    <a:pt x="852" y="156"/>
                    <a:pt x="937" y="112"/>
                    <a:pt x="1040" y="67"/>
                  </a:cubicBezTo>
                  <a:cubicBezTo>
                    <a:pt x="1041" y="67"/>
                    <a:pt x="1041" y="67"/>
                    <a:pt x="1040" y="67"/>
                  </a:cubicBezTo>
                  <a:cubicBezTo>
                    <a:pt x="1040" y="67"/>
                    <a:pt x="1040" y="67"/>
                    <a:pt x="1040" y="67"/>
                  </a:cubicBezTo>
                  <a:lnTo>
                    <a:pt x="1040" y="67"/>
                  </a:lnTo>
                  <a:cubicBezTo>
                    <a:pt x="1068" y="56"/>
                    <a:pt x="1122" y="34"/>
                    <a:pt x="1169" y="18"/>
                  </a:cubicBezTo>
                  <a:cubicBezTo>
                    <a:pt x="1187" y="12"/>
                    <a:pt x="1205" y="6"/>
                    <a:pt x="12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59"/>
            <p:cNvSpPr/>
            <p:nvPr/>
          </p:nvSpPr>
          <p:spPr>
            <a:xfrm>
              <a:off x="5538683" y="2295942"/>
              <a:ext cx="36082" cy="38304"/>
            </a:xfrm>
            <a:custGeom>
              <a:rect b="b" l="l" r="r" t="t"/>
              <a:pathLst>
                <a:path extrusionOk="0" h="1103" w="1039">
                  <a:moveTo>
                    <a:pt x="1039" y="1"/>
                  </a:moveTo>
                  <a:cubicBezTo>
                    <a:pt x="1018" y="7"/>
                    <a:pt x="993" y="15"/>
                    <a:pt x="972" y="24"/>
                  </a:cubicBezTo>
                  <a:cubicBezTo>
                    <a:pt x="833" y="65"/>
                    <a:pt x="710" y="132"/>
                    <a:pt x="602" y="218"/>
                  </a:cubicBezTo>
                  <a:cubicBezTo>
                    <a:pt x="636" y="183"/>
                    <a:pt x="670" y="148"/>
                    <a:pt x="709" y="114"/>
                  </a:cubicBezTo>
                  <a:cubicBezTo>
                    <a:pt x="744" y="83"/>
                    <a:pt x="777" y="53"/>
                    <a:pt x="812" y="23"/>
                  </a:cubicBezTo>
                  <a:lnTo>
                    <a:pt x="812" y="23"/>
                  </a:lnTo>
                  <a:cubicBezTo>
                    <a:pt x="785" y="38"/>
                    <a:pt x="753" y="53"/>
                    <a:pt x="725" y="68"/>
                  </a:cubicBezTo>
                  <a:cubicBezTo>
                    <a:pt x="294" y="279"/>
                    <a:pt x="102" y="650"/>
                    <a:pt x="1" y="1103"/>
                  </a:cubicBezTo>
                  <a:cubicBezTo>
                    <a:pt x="71" y="953"/>
                    <a:pt x="147" y="806"/>
                    <a:pt x="241" y="670"/>
                  </a:cubicBezTo>
                  <a:lnTo>
                    <a:pt x="241" y="670"/>
                  </a:lnTo>
                  <a:cubicBezTo>
                    <a:pt x="174" y="805"/>
                    <a:pt x="126" y="950"/>
                    <a:pt x="99" y="1099"/>
                  </a:cubicBezTo>
                  <a:cubicBezTo>
                    <a:pt x="181" y="871"/>
                    <a:pt x="319" y="665"/>
                    <a:pt x="463" y="499"/>
                  </a:cubicBezTo>
                  <a:cubicBezTo>
                    <a:pt x="585" y="351"/>
                    <a:pt x="732" y="211"/>
                    <a:pt x="869" y="114"/>
                  </a:cubicBezTo>
                  <a:cubicBezTo>
                    <a:pt x="924" y="74"/>
                    <a:pt x="981" y="37"/>
                    <a:pt x="10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59"/>
            <p:cNvSpPr/>
            <p:nvPr/>
          </p:nvSpPr>
          <p:spPr>
            <a:xfrm>
              <a:off x="5555075" y="2383595"/>
              <a:ext cx="42194" cy="22017"/>
            </a:xfrm>
            <a:custGeom>
              <a:rect b="b" l="l" r="r" t="t"/>
              <a:pathLst>
                <a:path extrusionOk="0" h="634" w="1215">
                  <a:moveTo>
                    <a:pt x="21" y="1"/>
                  </a:moveTo>
                  <a:cubicBezTo>
                    <a:pt x="35" y="31"/>
                    <a:pt x="54" y="66"/>
                    <a:pt x="72" y="97"/>
                  </a:cubicBezTo>
                  <a:cubicBezTo>
                    <a:pt x="131" y="208"/>
                    <a:pt x="214" y="304"/>
                    <a:pt x="309" y="381"/>
                  </a:cubicBezTo>
                  <a:cubicBezTo>
                    <a:pt x="246" y="331"/>
                    <a:pt x="192" y="285"/>
                    <a:pt x="100" y="208"/>
                  </a:cubicBezTo>
                  <a:cubicBezTo>
                    <a:pt x="67" y="179"/>
                    <a:pt x="32" y="151"/>
                    <a:pt x="0" y="122"/>
                  </a:cubicBezTo>
                  <a:lnTo>
                    <a:pt x="0" y="122"/>
                  </a:lnTo>
                  <a:cubicBezTo>
                    <a:pt x="7" y="133"/>
                    <a:pt x="16" y="144"/>
                    <a:pt x="23" y="155"/>
                  </a:cubicBezTo>
                  <a:cubicBezTo>
                    <a:pt x="177" y="409"/>
                    <a:pt x="430" y="603"/>
                    <a:pt x="733" y="625"/>
                  </a:cubicBezTo>
                  <a:cubicBezTo>
                    <a:pt x="631" y="596"/>
                    <a:pt x="540" y="542"/>
                    <a:pt x="447" y="483"/>
                  </a:cubicBezTo>
                  <a:cubicBezTo>
                    <a:pt x="418" y="460"/>
                    <a:pt x="393" y="443"/>
                    <a:pt x="370" y="426"/>
                  </a:cubicBezTo>
                  <a:lnTo>
                    <a:pt x="370" y="426"/>
                  </a:lnTo>
                  <a:cubicBezTo>
                    <a:pt x="542" y="546"/>
                    <a:pt x="751" y="617"/>
                    <a:pt x="960" y="633"/>
                  </a:cubicBezTo>
                  <a:cubicBezTo>
                    <a:pt x="839" y="596"/>
                    <a:pt x="726" y="545"/>
                    <a:pt x="617" y="481"/>
                  </a:cubicBezTo>
                  <a:lnTo>
                    <a:pt x="617" y="481"/>
                  </a:lnTo>
                  <a:cubicBezTo>
                    <a:pt x="763" y="558"/>
                    <a:pt x="925" y="599"/>
                    <a:pt x="1102" y="599"/>
                  </a:cubicBezTo>
                  <a:cubicBezTo>
                    <a:pt x="1106" y="599"/>
                    <a:pt x="1110" y="599"/>
                    <a:pt x="1115" y="599"/>
                  </a:cubicBezTo>
                  <a:cubicBezTo>
                    <a:pt x="1025" y="581"/>
                    <a:pt x="932" y="548"/>
                    <a:pt x="844" y="508"/>
                  </a:cubicBezTo>
                  <a:lnTo>
                    <a:pt x="844" y="508"/>
                  </a:lnTo>
                  <a:cubicBezTo>
                    <a:pt x="943" y="546"/>
                    <a:pt x="1047" y="567"/>
                    <a:pt x="1155" y="571"/>
                  </a:cubicBezTo>
                  <a:cubicBezTo>
                    <a:pt x="1165" y="572"/>
                    <a:pt x="1175" y="572"/>
                    <a:pt x="1185" y="572"/>
                  </a:cubicBezTo>
                  <a:cubicBezTo>
                    <a:pt x="1195" y="572"/>
                    <a:pt x="1205" y="572"/>
                    <a:pt x="1215" y="571"/>
                  </a:cubicBezTo>
                  <a:cubicBezTo>
                    <a:pt x="1175" y="561"/>
                    <a:pt x="1134" y="550"/>
                    <a:pt x="1096" y="535"/>
                  </a:cubicBezTo>
                  <a:cubicBezTo>
                    <a:pt x="809" y="426"/>
                    <a:pt x="495" y="269"/>
                    <a:pt x="255" y="56"/>
                  </a:cubicBezTo>
                  <a:lnTo>
                    <a:pt x="255" y="56"/>
                  </a:lnTo>
                  <a:cubicBezTo>
                    <a:pt x="340" y="167"/>
                    <a:pt x="442" y="267"/>
                    <a:pt x="555" y="351"/>
                  </a:cubicBezTo>
                  <a:cubicBezTo>
                    <a:pt x="478" y="303"/>
                    <a:pt x="407" y="251"/>
                    <a:pt x="345" y="202"/>
                  </a:cubicBezTo>
                  <a:cubicBezTo>
                    <a:pt x="313" y="177"/>
                    <a:pt x="284" y="153"/>
                    <a:pt x="253" y="127"/>
                  </a:cubicBezTo>
                  <a:lnTo>
                    <a:pt x="202" y="84"/>
                  </a:lnTo>
                  <a:lnTo>
                    <a:pt x="202" y="84"/>
                  </a:lnTo>
                  <a:cubicBezTo>
                    <a:pt x="207" y="92"/>
                    <a:pt x="217" y="105"/>
                    <a:pt x="223" y="115"/>
                  </a:cubicBezTo>
                  <a:cubicBezTo>
                    <a:pt x="300" y="234"/>
                    <a:pt x="393" y="331"/>
                    <a:pt x="497" y="408"/>
                  </a:cubicBezTo>
                  <a:lnTo>
                    <a:pt x="485" y="400"/>
                  </a:lnTo>
                  <a:cubicBezTo>
                    <a:pt x="339" y="298"/>
                    <a:pt x="272" y="253"/>
                    <a:pt x="138" y="122"/>
                  </a:cubicBezTo>
                  <a:cubicBezTo>
                    <a:pt x="98" y="82"/>
                    <a:pt x="59" y="41"/>
                    <a:pt x="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59"/>
            <p:cNvSpPr/>
            <p:nvPr/>
          </p:nvSpPr>
          <p:spPr>
            <a:xfrm>
              <a:off x="5548546" y="2388352"/>
              <a:ext cx="25386" cy="16704"/>
            </a:xfrm>
            <a:custGeom>
              <a:rect b="b" l="l" r="r" t="t"/>
              <a:pathLst>
                <a:path extrusionOk="0" h="481" w="731">
                  <a:moveTo>
                    <a:pt x="1" y="1"/>
                  </a:moveTo>
                  <a:lnTo>
                    <a:pt x="1" y="1"/>
                  </a:lnTo>
                  <a:cubicBezTo>
                    <a:pt x="25" y="70"/>
                    <a:pt x="140" y="209"/>
                    <a:pt x="222" y="277"/>
                  </a:cubicBezTo>
                  <a:cubicBezTo>
                    <a:pt x="316" y="357"/>
                    <a:pt x="428" y="413"/>
                    <a:pt x="544" y="454"/>
                  </a:cubicBezTo>
                  <a:cubicBezTo>
                    <a:pt x="481" y="410"/>
                    <a:pt x="418" y="362"/>
                    <a:pt x="357" y="313"/>
                  </a:cubicBezTo>
                  <a:lnTo>
                    <a:pt x="357" y="313"/>
                  </a:lnTo>
                  <a:cubicBezTo>
                    <a:pt x="467" y="394"/>
                    <a:pt x="596" y="454"/>
                    <a:pt x="730" y="481"/>
                  </a:cubicBezTo>
                  <a:cubicBezTo>
                    <a:pt x="610" y="418"/>
                    <a:pt x="498" y="337"/>
                    <a:pt x="390" y="255"/>
                  </a:cubicBezTo>
                  <a:cubicBezTo>
                    <a:pt x="272" y="172"/>
                    <a:pt x="219" y="126"/>
                    <a:pt x="97" y="18"/>
                  </a:cubicBezTo>
                  <a:lnTo>
                    <a:pt x="97" y="18"/>
                  </a:lnTo>
                  <a:cubicBezTo>
                    <a:pt x="140" y="99"/>
                    <a:pt x="198" y="173"/>
                    <a:pt x="267" y="238"/>
                  </a:cubicBezTo>
                  <a:cubicBezTo>
                    <a:pt x="177" y="161"/>
                    <a:pt x="89" y="8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59"/>
            <p:cNvSpPr/>
            <p:nvPr/>
          </p:nvSpPr>
          <p:spPr>
            <a:xfrm>
              <a:off x="6374814" y="2076777"/>
              <a:ext cx="68448" cy="64003"/>
            </a:xfrm>
            <a:custGeom>
              <a:rect b="b" l="l" r="r" t="t"/>
              <a:pathLst>
                <a:path extrusionOk="0" h="1843" w="1971">
                  <a:moveTo>
                    <a:pt x="1909" y="1"/>
                  </a:moveTo>
                  <a:lnTo>
                    <a:pt x="1909" y="1"/>
                  </a:lnTo>
                  <a:cubicBezTo>
                    <a:pt x="1843" y="112"/>
                    <a:pt x="1775" y="221"/>
                    <a:pt x="1702" y="327"/>
                  </a:cubicBezTo>
                  <a:cubicBezTo>
                    <a:pt x="1280" y="938"/>
                    <a:pt x="742" y="1400"/>
                    <a:pt x="0" y="1605"/>
                  </a:cubicBezTo>
                  <a:cubicBezTo>
                    <a:pt x="256" y="1574"/>
                    <a:pt x="502" y="1496"/>
                    <a:pt x="734" y="1389"/>
                  </a:cubicBezTo>
                  <a:cubicBezTo>
                    <a:pt x="827" y="1345"/>
                    <a:pt x="920" y="1298"/>
                    <a:pt x="1007" y="1246"/>
                  </a:cubicBezTo>
                  <a:lnTo>
                    <a:pt x="1007" y="1246"/>
                  </a:lnTo>
                  <a:cubicBezTo>
                    <a:pt x="816" y="1383"/>
                    <a:pt x="571" y="1525"/>
                    <a:pt x="364" y="1595"/>
                  </a:cubicBezTo>
                  <a:cubicBezTo>
                    <a:pt x="271" y="1628"/>
                    <a:pt x="164" y="1664"/>
                    <a:pt x="72" y="1669"/>
                  </a:cubicBezTo>
                  <a:cubicBezTo>
                    <a:pt x="99" y="1673"/>
                    <a:pt x="126" y="1675"/>
                    <a:pt x="153" y="1675"/>
                  </a:cubicBezTo>
                  <a:cubicBezTo>
                    <a:pt x="182" y="1675"/>
                    <a:pt x="210" y="1673"/>
                    <a:pt x="239" y="1669"/>
                  </a:cubicBezTo>
                  <a:cubicBezTo>
                    <a:pt x="414" y="1651"/>
                    <a:pt x="584" y="1604"/>
                    <a:pt x="746" y="1535"/>
                  </a:cubicBezTo>
                  <a:lnTo>
                    <a:pt x="746" y="1535"/>
                  </a:lnTo>
                  <a:cubicBezTo>
                    <a:pt x="572" y="1626"/>
                    <a:pt x="385" y="1698"/>
                    <a:pt x="198" y="1739"/>
                  </a:cubicBezTo>
                  <a:cubicBezTo>
                    <a:pt x="551" y="1713"/>
                    <a:pt x="922" y="1575"/>
                    <a:pt x="1231" y="1359"/>
                  </a:cubicBezTo>
                  <a:lnTo>
                    <a:pt x="1231" y="1359"/>
                  </a:lnTo>
                  <a:cubicBezTo>
                    <a:pt x="1039" y="1509"/>
                    <a:pt x="833" y="1632"/>
                    <a:pt x="631" y="1715"/>
                  </a:cubicBezTo>
                  <a:cubicBezTo>
                    <a:pt x="545" y="1748"/>
                    <a:pt x="436" y="1780"/>
                    <a:pt x="360" y="1801"/>
                  </a:cubicBezTo>
                  <a:cubicBezTo>
                    <a:pt x="420" y="1797"/>
                    <a:pt x="479" y="1790"/>
                    <a:pt x="539" y="1779"/>
                  </a:cubicBezTo>
                  <a:cubicBezTo>
                    <a:pt x="654" y="1759"/>
                    <a:pt x="768" y="1725"/>
                    <a:pt x="876" y="1679"/>
                  </a:cubicBezTo>
                  <a:lnTo>
                    <a:pt x="876" y="1679"/>
                  </a:lnTo>
                  <a:cubicBezTo>
                    <a:pt x="745" y="1750"/>
                    <a:pt x="602" y="1810"/>
                    <a:pt x="455" y="1842"/>
                  </a:cubicBezTo>
                  <a:cubicBezTo>
                    <a:pt x="1081" y="1801"/>
                    <a:pt x="1621" y="1363"/>
                    <a:pt x="1863" y="796"/>
                  </a:cubicBezTo>
                  <a:cubicBezTo>
                    <a:pt x="1882" y="756"/>
                    <a:pt x="1902" y="708"/>
                    <a:pt x="1918" y="672"/>
                  </a:cubicBezTo>
                  <a:lnTo>
                    <a:pt x="1918" y="672"/>
                  </a:lnTo>
                  <a:cubicBezTo>
                    <a:pt x="1892" y="709"/>
                    <a:pt x="1857" y="757"/>
                    <a:pt x="1825" y="802"/>
                  </a:cubicBezTo>
                  <a:cubicBezTo>
                    <a:pt x="1885" y="693"/>
                    <a:pt x="1934" y="576"/>
                    <a:pt x="1970" y="461"/>
                  </a:cubicBezTo>
                  <a:lnTo>
                    <a:pt x="1970" y="461"/>
                  </a:lnTo>
                  <a:cubicBezTo>
                    <a:pt x="1902" y="606"/>
                    <a:pt x="1815" y="745"/>
                    <a:pt x="1713" y="876"/>
                  </a:cubicBezTo>
                  <a:cubicBezTo>
                    <a:pt x="1765" y="797"/>
                    <a:pt x="1812" y="713"/>
                    <a:pt x="1848" y="626"/>
                  </a:cubicBezTo>
                  <a:cubicBezTo>
                    <a:pt x="1864" y="583"/>
                    <a:pt x="1888" y="523"/>
                    <a:pt x="1897" y="489"/>
                  </a:cubicBezTo>
                  <a:lnTo>
                    <a:pt x="1897" y="489"/>
                  </a:lnTo>
                  <a:cubicBezTo>
                    <a:pt x="1856" y="557"/>
                    <a:pt x="1782" y="669"/>
                    <a:pt x="1748" y="711"/>
                  </a:cubicBezTo>
                  <a:cubicBezTo>
                    <a:pt x="1684" y="791"/>
                    <a:pt x="1615" y="866"/>
                    <a:pt x="1543" y="938"/>
                  </a:cubicBezTo>
                  <a:cubicBezTo>
                    <a:pt x="1720" y="716"/>
                    <a:pt x="1869" y="469"/>
                    <a:pt x="1962" y="202"/>
                  </a:cubicBezTo>
                  <a:lnTo>
                    <a:pt x="1962" y="202"/>
                  </a:lnTo>
                  <a:cubicBezTo>
                    <a:pt x="1899" y="335"/>
                    <a:pt x="1794" y="478"/>
                    <a:pt x="1719" y="574"/>
                  </a:cubicBezTo>
                  <a:cubicBezTo>
                    <a:pt x="1607" y="721"/>
                    <a:pt x="1481" y="856"/>
                    <a:pt x="1344" y="978"/>
                  </a:cubicBezTo>
                  <a:cubicBezTo>
                    <a:pt x="1549" y="765"/>
                    <a:pt x="1704" y="500"/>
                    <a:pt x="1820" y="230"/>
                  </a:cubicBezTo>
                  <a:cubicBezTo>
                    <a:pt x="1851" y="155"/>
                    <a:pt x="1883" y="78"/>
                    <a:pt x="19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59"/>
            <p:cNvSpPr/>
            <p:nvPr/>
          </p:nvSpPr>
          <p:spPr>
            <a:xfrm>
              <a:off x="6397075" y="2103239"/>
              <a:ext cx="45736" cy="39937"/>
            </a:xfrm>
            <a:custGeom>
              <a:rect b="b" l="l" r="r" t="t"/>
              <a:pathLst>
                <a:path extrusionOk="0" h="1150" w="1317">
                  <a:moveTo>
                    <a:pt x="1317" y="1"/>
                  </a:moveTo>
                  <a:cubicBezTo>
                    <a:pt x="1216" y="197"/>
                    <a:pt x="1095" y="341"/>
                    <a:pt x="950" y="499"/>
                  </a:cubicBezTo>
                  <a:cubicBezTo>
                    <a:pt x="734" y="735"/>
                    <a:pt x="487" y="922"/>
                    <a:pt x="209" y="1042"/>
                  </a:cubicBezTo>
                  <a:cubicBezTo>
                    <a:pt x="141" y="1068"/>
                    <a:pt x="69" y="1091"/>
                    <a:pt x="1" y="1112"/>
                  </a:cubicBezTo>
                  <a:cubicBezTo>
                    <a:pt x="39" y="1112"/>
                    <a:pt x="77" y="1108"/>
                    <a:pt x="115" y="1105"/>
                  </a:cubicBezTo>
                  <a:cubicBezTo>
                    <a:pt x="208" y="1096"/>
                    <a:pt x="300" y="1072"/>
                    <a:pt x="387" y="1039"/>
                  </a:cubicBezTo>
                  <a:lnTo>
                    <a:pt x="387" y="1039"/>
                  </a:lnTo>
                  <a:cubicBezTo>
                    <a:pt x="300" y="1084"/>
                    <a:pt x="208" y="1122"/>
                    <a:pt x="115" y="1149"/>
                  </a:cubicBezTo>
                  <a:cubicBezTo>
                    <a:pt x="585" y="1093"/>
                    <a:pt x="1016" y="792"/>
                    <a:pt x="1210" y="358"/>
                  </a:cubicBezTo>
                  <a:cubicBezTo>
                    <a:pt x="1216" y="344"/>
                    <a:pt x="1225" y="322"/>
                    <a:pt x="1227" y="313"/>
                  </a:cubicBezTo>
                  <a:lnTo>
                    <a:pt x="1227" y="313"/>
                  </a:lnTo>
                  <a:cubicBezTo>
                    <a:pt x="1210" y="344"/>
                    <a:pt x="1175" y="386"/>
                    <a:pt x="1159" y="407"/>
                  </a:cubicBezTo>
                  <a:cubicBezTo>
                    <a:pt x="1097" y="488"/>
                    <a:pt x="1026" y="561"/>
                    <a:pt x="949" y="632"/>
                  </a:cubicBezTo>
                  <a:cubicBezTo>
                    <a:pt x="1109" y="447"/>
                    <a:pt x="1240" y="233"/>
                    <a:pt x="13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59"/>
            <p:cNvSpPr/>
            <p:nvPr/>
          </p:nvSpPr>
          <p:spPr>
            <a:xfrm>
              <a:off x="6370612" y="2067401"/>
              <a:ext cx="69490" cy="62405"/>
            </a:xfrm>
            <a:custGeom>
              <a:rect b="b" l="l" r="r" t="t"/>
              <a:pathLst>
                <a:path extrusionOk="0" h="1797" w="2001">
                  <a:moveTo>
                    <a:pt x="1917" y="1"/>
                  </a:moveTo>
                  <a:lnTo>
                    <a:pt x="1917" y="1"/>
                  </a:lnTo>
                  <a:cubicBezTo>
                    <a:pt x="1880" y="82"/>
                    <a:pt x="1836" y="162"/>
                    <a:pt x="1789" y="238"/>
                  </a:cubicBezTo>
                  <a:cubicBezTo>
                    <a:pt x="1583" y="567"/>
                    <a:pt x="1386" y="819"/>
                    <a:pt x="1087" y="1074"/>
                  </a:cubicBezTo>
                  <a:cubicBezTo>
                    <a:pt x="790" y="1346"/>
                    <a:pt x="434" y="1563"/>
                    <a:pt x="1" y="1751"/>
                  </a:cubicBezTo>
                  <a:cubicBezTo>
                    <a:pt x="345" y="1654"/>
                    <a:pt x="649" y="1535"/>
                    <a:pt x="911" y="1375"/>
                  </a:cubicBezTo>
                  <a:lnTo>
                    <a:pt x="911" y="1375"/>
                  </a:lnTo>
                  <a:cubicBezTo>
                    <a:pt x="747" y="1495"/>
                    <a:pt x="532" y="1633"/>
                    <a:pt x="345" y="1715"/>
                  </a:cubicBezTo>
                  <a:cubicBezTo>
                    <a:pt x="262" y="1748"/>
                    <a:pt x="167" y="1782"/>
                    <a:pt x="84" y="1797"/>
                  </a:cubicBezTo>
                  <a:cubicBezTo>
                    <a:pt x="146" y="1797"/>
                    <a:pt x="207" y="1789"/>
                    <a:pt x="268" y="1777"/>
                  </a:cubicBezTo>
                  <a:cubicBezTo>
                    <a:pt x="825" y="1664"/>
                    <a:pt x="1293" y="1273"/>
                    <a:pt x="1615" y="817"/>
                  </a:cubicBezTo>
                  <a:cubicBezTo>
                    <a:pt x="1770" y="594"/>
                    <a:pt x="1915" y="360"/>
                    <a:pt x="2001" y="101"/>
                  </a:cubicBezTo>
                  <a:lnTo>
                    <a:pt x="2001" y="101"/>
                  </a:lnTo>
                  <a:cubicBezTo>
                    <a:pt x="1903" y="322"/>
                    <a:pt x="1744" y="531"/>
                    <a:pt x="1609" y="700"/>
                  </a:cubicBezTo>
                  <a:cubicBezTo>
                    <a:pt x="1605" y="705"/>
                    <a:pt x="1601" y="710"/>
                    <a:pt x="1597" y="716"/>
                  </a:cubicBezTo>
                  <a:cubicBezTo>
                    <a:pt x="1700" y="559"/>
                    <a:pt x="1789" y="382"/>
                    <a:pt x="1863" y="178"/>
                  </a:cubicBezTo>
                  <a:cubicBezTo>
                    <a:pt x="1883" y="121"/>
                    <a:pt x="1904" y="53"/>
                    <a:pt x="19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59"/>
            <p:cNvSpPr/>
            <p:nvPr/>
          </p:nvSpPr>
          <p:spPr>
            <a:xfrm>
              <a:off x="6366167" y="2061393"/>
              <a:ext cx="69733" cy="63725"/>
            </a:xfrm>
            <a:custGeom>
              <a:rect b="b" l="l" r="r" t="t"/>
              <a:pathLst>
                <a:path extrusionOk="0" h="1835" w="2008">
                  <a:moveTo>
                    <a:pt x="1917" y="1"/>
                  </a:moveTo>
                  <a:lnTo>
                    <a:pt x="1917" y="1"/>
                  </a:lnTo>
                  <a:cubicBezTo>
                    <a:pt x="1880" y="68"/>
                    <a:pt x="1840" y="135"/>
                    <a:pt x="1797" y="200"/>
                  </a:cubicBezTo>
                  <a:cubicBezTo>
                    <a:pt x="1604" y="485"/>
                    <a:pt x="1344" y="750"/>
                    <a:pt x="1070" y="995"/>
                  </a:cubicBezTo>
                  <a:cubicBezTo>
                    <a:pt x="697" y="1322"/>
                    <a:pt x="443" y="1503"/>
                    <a:pt x="0" y="1788"/>
                  </a:cubicBezTo>
                  <a:cubicBezTo>
                    <a:pt x="313" y="1644"/>
                    <a:pt x="633" y="1503"/>
                    <a:pt x="916" y="1301"/>
                  </a:cubicBezTo>
                  <a:cubicBezTo>
                    <a:pt x="936" y="1286"/>
                    <a:pt x="957" y="1271"/>
                    <a:pt x="977" y="1255"/>
                  </a:cubicBezTo>
                  <a:lnTo>
                    <a:pt x="977" y="1255"/>
                  </a:lnTo>
                  <a:cubicBezTo>
                    <a:pt x="793" y="1400"/>
                    <a:pt x="597" y="1534"/>
                    <a:pt x="391" y="1663"/>
                  </a:cubicBezTo>
                  <a:cubicBezTo>
                    <a:pt x="294" y="1724"/>
                    <a:pt x="184" y="1785"/>
                    <a:pt x="87" y="1834"/>
                  </a:cubicBezTo>
                  <a:cubicBezTo>
                    <a:pt x="146" y="1818"/>
                    <a:pt x="206" y="1798"/>
                    <a:pt x="265" y="1777"/>
                  </a:cubicBezTo>
                  <a:cubicBezTo>
                    <a:pt x="847" y="1575"/>
                    <a:pt x="1346" y="1163"/>
                    <a:pt x="1685" y="650"/>
                  </a:cubicBezTo>
                  <a:cubicBezTo>
                    <a:pt x="1813" y="462"/>
                    <a:pt x="1937" y="268"/>
                    <a:pt x="2007" y="49"/>
                  </a:cubicBezTo>
                  <a:lnTo>
                    <a:pt x="2007" y="49"/>
                  </a:lnTo>
                  <a:cubicBezTo>
                    <a:pt x="1937" y="215"/>
                    <a:pt x="1786" y="417"/>
                    <a:pt x="1705" y="518"/>
                  </a:cubicBezTo>
                  <a:cubicBezTo>
                    <a:pt x="1595" y="664"/>
                    <a:pt x="1478" y="798"/>
                    <a:pt x="1354" y="922"/>
                  </a:cubicBezTo>
                  <a:cubicBezTo>
                    <a:pt x="1566" y="699"/>
                    <a:pt x="1742" y="442"/>
                    <a:pt x="1861" y="158"/>
                  </a:cubicBezTo>
                  <a:cubicBezTo>
                    <a:pt x="1882" y="108"/>
                    <a:pt x="1904" y="44"/>
                    <a:pt x="19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59"/>
            <p:cNvSpPr/>
            <p:nvPr/>
          </p:nvSpPr>
          <p:spPr>
            <a:xfrm>
              <a:off x="6357451" y="2039653"/>
              <a:ext cx="74213" cy="80533"/>
            </a:xfrm>
            <a:custGeom>
              <a:rect b="b" l="l" r="r" t="t"/>
              <a:pathLst>
                <a:path extrusionOk="0" h="2319" w="2137">
                  <a:moveTo>
                    <a:pt x="1540" y="1"/>
                  </a:moveTo>
                  <a:lnTo>
                    <a:pt x="1540" y="1"/>
                  </a:lnTo>
                  <a:cubicBezTo>
                    <a:pt x="1533" y="4"/>
                    <a:pt x="1524" y="8"/>
                    <a:pt x="1517" y="12"/>
                  </a:cubicBezTo>
                  <a:cubicBezTo>
                    <a:pt x="1314" y="109"/>
                    <a:pt x="1103" y="210"/>
                    <a:pt x="914" y="339"/>
                  </a:cubicBezTo>
                  <a:cubicBezTo>
                    <a:pt x="866" y="375"/>
                    <a:pt x="822" y="413"/>
                    <a:pt x="776" y="451"/>
                  </a:cubicBezTo>
                  <a:cubicBezTo>
                    <a:pt x="843" y="379"/>
                    <a:pt x="911" y="311"/>
                    <a:pt x="978" y="246"/>
                  </a:cubicBezTo>
                  <a:cubicBezTo>
                    <a:pt x="1009" y="215"/>
                    <a:pt x="1045" y="181"/>
                    <a:pt x="1074" y="153"/>
                  </a:cubicBezTo>
                  <a:lnTo>
                    <a:pt x="1074" y="153"/>
                  </a:lnTo>
                  <a:cubicBezTo>
                    <a:pt x="1046" y="171"/>
                    <a:pt x="1019" y="186"/>
                    <a:pt x="993" y="202"/>
                  </a:cubicBezTo>
                  <a:cubicBezTo>
                    <a:pt x="814" y="300"/>
                    <a:pt x="652" y="425"/>
                    <a:pt x="510" y="570"/>
                  </a:cubicBezTo>
                  <a:cubicBezTo>
                    <a:pt x="549" y="521"/>
                    <a:pt x="588" y="470"/>
                    <a:pt x="631" y="421"/>
                  </a:cubicBezTo>
                  <a:cubicBezTo>
                    <a:pt x="643" y="406"/>
                    <a:pt x="659" y="388"/>
                    <a:pt x="670" y="374"/>
                  </a:cubicBezTo>
                  <a:lnTo>
                    <a:pt x="670" y="374"/>
                  </a:lnTo>
                  <a:cubicBezTo>
                    <a:pt x="657" y="384"/>
                    <a:pt x="643" y="393"/>
                    <a:pt x="629" y="403"/>
                  </a:cubicBezTo>
                  <a:cubicBezTo>
                    <a:pt x="317" y="606"/>
                    <a:pt x="178" y="867"/>
                    <a:pt x="56" y="1211"/>
                  </a:cubicBezTo>
                  <a:cubicBezTo>
                    <a:pt x="96" y="1155"/>
                    <a:pt x="133" y="1101"/>
                    <a:pt x="170" y="1048"/>
                  </a:cubicBezTo>
                  <a:lnTo>
                    <a:pt x="170" y="1048"/>
                  </a:lnTo>
                  <a:cubicBezTo>
                    <a:pt x="113" y="1157"/>
                    <a:pt x="73" y="1270"/>
                    <a:pt x="26" y="1371"/>
                  </a:cubicBezTo>
                  <a:cubicBezTo>
                    <a:pt x="104" y="1275"/>
                    <a:pt x="196" y="1135"/>
                    <a:pt x="260" y="1052"/>
                  </a:cubicBezTo>
                  <a:lnTo>
                    <a:pt x="260" y="1052"/>
                  </a:lnTo>
                  <a:cubicBezTo>
                    <a:pt x="160" y="1214"/>
                    <a:pt x="78" y="1387"/>
                    <a:pt x="1" y="1561"/>
                  </a:cubicBezTo>
                  <a:cubicBezTo>
                    <a:pt x="157" y="1324"/>
                    <a:pt x="332" y="1108"/>
                    <a:pt x="525" y="897"/>
                  </a:cubicBezTo>
                  <a:lnTo>
                    <a:pt x="525" y="897"/>
                  </a:lnTo>
                  <a:cubicBezTo>
                    <a:pt x="318" y="1135"/>
                    <a:pt x="144" y="1402"/>
                    <a:pt x="6" y="1688"/>
                  </a:cubicBezTo>
                  <a:cubicBezTo>
                    <a:pt x="124" y="1525"/>
                    <a:pt x="261" y="1370"/>
                    <a:pt x="402" y="1219"/>
                  </a:cubicBezTo>
                  <a:lnTo>
                    <a:pt x="402" y="1219"/>
                  </a:lnTo>
                  <a:cubicBezTo>
                    <a:pt x="260" y="1412"/>
                    <a:pt x="133" y="1615"/>
                    <a:pt x="23" y="1826"/>
                  </a:cubicBezTo>
                  <a:cubicBezTo>
                    <a:pt x="204" y="1583"/>
                    <a:pt x="422" y="1362"/>
                    <a:pt x="634" y="1141"/>
                  </a:cubicBezTo>
                  <a:lnTo>
                    <a:pt x="634" y="1141"/>
                  </a:lnTo>
                  <a:cubicBezTo>
                    <a:pt x="417" y="1385"/>
                    <a:pt x="225" y="1609"/>
                    <a:pt x="71" y="1916"/>
                  </a:cubicBezTo>
                  <a:cubicBezTo>
                    <a:pt x="222" y="1703"/>
                    <a:pt x="419" y="1524"/>
                    <a:pt x="614" y="1344"/>
                  </a:cubicBezTo>
                  <a:lnTo>
                    <a:pt x="614" y="1344"/>
                  </a:lnTo>
                  <a:cubicBezTo>
                    <a:pt x="428" y="1543"/>
                    <a:pt x="248" y="1744"/>
                    <a:pt x="110" y="1976"/>
                  </a:cubicBezTo>
                  <a:cubicBezTo>
                    <a:pt x="206" y="1857"/>
                    <a:pt x="325" y="1760"/>
                    <a:pt x="438" y="1658"/>
                  </a:cubicBezTo>
                  <a:cubicBezTo>
                    <a:pt x="452" y="1646"/>
                    <a:pt x="464" y="1636"/>
                    <a:pt x="476" y="1625"/>
                  </a:cubicBezTo>
                  <a:lnTo>
                    <a:pt x="476" y="1625"/>
                  </a:lnTo>
                  <a:cubicBezTo>
                    <a:pt x="359" y="1755"/>
                    <a:pt x="246" y="1888"/>
                    <a:pt x="139" y="2026"/>
                  </a:cubicBezTo>
                  <a:cubicBezTo>
                    <a:pt x="406" y="1780"/>
                    <a:pt x="693" y="1558"/>
                    <a:pt x="967" y="1321"/>
                  </a:cubicBezTo>
                  <a:lnTo>
                    <a:pt x="967" y="1321"/>
                  </a:lnTo>
                  <a:cubicBezTo>
                    <a:pt x="693" y="1571"/>
                    <a:pt x="421" y="1822"/>
                    <a:pt x="166" y="2090"/>
                  </a:cubicBezTo>
                  <a:cubicBezTo>
                    <a:pt x="314" y="1981"/>
                    <a:pt x="466" y="1879"/>
                    <a:pt x="616" y="1774"/>
                  </a:cubicBezTo>
                  <a:lnTo>
                    <a:pt x="616" y="1774"/>
                  </a:lnTo>
                  <a:cubicBezTo>
                    <a:pt x="507" y="1867"/>
                    <a:pt x="400" y="1962"/>
                    <a:pt x="298" y="2060"/>
                  </a:cubicBezTo>
                  <a:cubicBezTo>
                    <a:pt x="258" y="2099"/>
                    <a:pt x="201" y="2151"/>
                    <a:pt x="174" y="2182"/>
                  </a:cubicBezTo>
                  <a:cubicBezTo>
                    <a:pt x="210" y="2157"/>
                    <a:pt x="247" y="2134"/>
                    <a:pt x="284" y="2110"/>
                  </a:cubicBezTo>
                  <a:cubicBezTo>
                    <a:pt x="454" y="2001"/>
                    <a:pt x="622" y="1891"/>
                    <a:pt x="782" y="1774"/>
                  </a:cubicBezTo>
                  <a:lnTo>
                    <a:pt x="782" y="1774"/>
                  </a:lnTo>
                  <a:cubicBezTo>
                    <a:pt x="587" y="1935"/>
                    <a:pt x="387" y="2091"/>
                    <a:pt x="184" y="2248"/>
                  </a:cubicBezTo>
                  <a:cubicBezTo>
                    <a:pt x="428" y="2100"/>
                    <a:pt x="685" y="1970"/>
                    <a:pt x="925" y="1811"/>
                  </a:cubicBezTo>
                  <a:lnTo>
                    <a:pt x="925" y="1811"/>
                  </a:lnTo>
                  <a:cubicBezTo>
                    <a:pt x="763" y="1938"/>
                    <a:pt x="600" y="2057"/>
                    <a:pt x="436" y="2170"/>
                  </a:cubicBezTo>
                  <a:cubicBezTo>
                    <a:pt x="365" y="2218"/>
                    <a:pt x="287" y="2274"/>
                    <a:pt x="220" y="2319"/>
                  </a:cubicBezTo>
                  <a:cubicBezTo>
                    <a:pt x="278" y="2294"/>
                    <a:pt x="334" y="2268"/>
                    <a:pt x="391" y="2242"/>
                  </a:cubicBezTo>
                  <a:cubicBezTo>
                    <a:pt x="943" y="1975"/>
                    <a:pt x="1442" y="1580"/>
                    <a:pt x="1797" y="1078"/>
                  </a:cubicBezTo>
                  <a:cubicBezTo>
                    <a:pt x="1919" y="899"/>
                    <a:pt x="2054" y="724"/>
                    <a:pt x="2137" y="523"/>
                  </a:cubicBezTo>
                  <a:lnTo>
                    <a:pt x="2137" y="523"/>
                  </a:lnTo>
                  <a:cubicBezTo>
                    <a:pt x="1994" y="749"/>
                    <a:pt x="1824" y="962"/>
                    <a:pt x="1637" y="1161"/>
                  </a:cubicBezTo>
                  <a:cubicBezTo>
                    <a:pt x="1652" y="1145"/>
                    <a:pt x="1667" y="1126"/>
                    <a:pt x="1681" y="1110"/>
                  </a:cubicBezTo>
                  <a:cubicBezTo>
                    <a:pt x="1810" y="950"/>
                    <a:pt x="1934" y="784"/>
                    <a:pt x="2023" y="597"/>
                  </a:cubicBezTo>
                  <a:cubicBezTo>
                    <a:pt x="2039" y="564"/>
                    <a:pt x="2055" y="524"/>
                    <a:pt x="2066" y="493"/>
                  </a:cubicBezTo>
                  <a:lnTo>
                    <a:pt x="2066" y="493"/>
                  </a:lnTo>
                  <a:cubicBezTo>
                    <a:pt x="2044" y="529"/>
                    <a:pt x="2006" y="587"/>
                    <a:pt x="1986" y="611"/>
                  </a:cubicBezTo>
                  <a:cubicBezTo>
                    <a:pt x="1900" y="723"/>
                    <a:pt x="1805" y="826"/>
                    <a:pt x="1707" y="926"/>
                  </a:cubicBezTo>
                  <a:cubicBezTo>
                    <a:pt x="1829" y="770"/>
                    <a:pt x="1942" y="600"/>
                    <a:pt x="2040" y="411"/>
                  </a:cubicBezTo>
                  <a:lnTo>
                    <a:pt x="2040" y="411"/>
                  </a:lnTo>
                  <a:cubicBezTo>
                    <a:pt x="1849" y="678"/>
                    <a:pt x="1618" y="912"/>
                    <a:pt x="1373" y="1132"/>
                  </a:cubicBezTo>
                  <a:cubicBezTo>
                    <a:pt x="1576" y="918"/>
                    <a:pt x="1760" y="686"/>
                    <a:pt x="1915" y="435"/>
                  </a:cubicBezTo>
                  <a:cubicBezTo>
                    <a:pt x="1926" y="420"/>
                    <a:pt x="1937" y="402"/>
                    <a:pt x="1944" y="389"/>
                  </a:cubicBezTo>
                  <a:lnTo>
                    <a:pt x="1944" y="389"/>
                  </a:lnTo>
                  <a:cubicBezTo>
                    <a:pt x="1916" y="418"/>
                    <a:pt x="1890" y="445"/>
                    <a:pt x="1863" y="472"/>
                  </a:cubicBezTo>
                  <a:cubicBezTo>
                    <a:pt x="1662" y="680"/>
                    <a:pt x="1452" y="878"/>
                    <a:pt x="1239" y="1073"/>
                  </a:cubicBezTo>
                  <a:cubicBezTo>
                    <a:pt x="1393" y="920"/>
                    <a:pt x="1537" y="759"/>
                    <a:pt x="1679" y="595"/>
                  </a:cubicBezTo>
                  <a:cubicBezTo>
                    <a:pt x="1774" y="492"/>
                    <a:pt x="1864" y="383"/>
                    <a:pt x="1952" y="279"/>
                  </a:cubicBezTo>
                  <a:lnTo>
                    <a:pt x="1952" y="279"/>
                  </a:lnTo>
                  <a:cubicBezTo>
                    <a:pt x="1946" y="284"/>
                    <a:pt x="1939" y="289"/>
                    <a:pt x="1932" y="294"/>
                  </a:cubicBezTo>
                  <a:cubicBezTo>
                    <a:pt x="1703" y="472"/>
                    <a:pt x="1486" y="663"/>
                    <a:pt x="1268" y="857"/>
                  </a:cubicBezTo>
                  <a:cubicBezTo>
                    <a:pt x="1359" y="755"/>
                    <a:pt x="1450" y="651"/>
                    <a:pt x="1543" y="550"/>
                  </a:cubicBezTo>
                  <a:cubicBezTo>
                    <a:pt x="1626" y="461"/>
                    <a:pt x="1713" y="375"/>
                    <a:pt x="1805" y="297"/>
                  </a:cubicBezTo>
                  <a:lnTo>
                    <a:pt x="1805" y="297"/>
                  </a:lnTo>
                  <a:cubicBezTo>
                    <a:pt x="1797" y="301"/>
                    <a:pt x="1788" y="307"/>
                    <a:pt x="1780" y="311"/>
                  </a:cubicBezTo>
                  <a:cubicBezTo>
                    <a:pt x="1573" y="429"/>
                    <a:pt x="1389" y="579"/>
                    <a:pt x="1213" y="739"/>
                  </a:cubicBezTo>
                  <a:cubicBezTo>
                    <a:pt x="1359" y="590"/>
                    <a:pt x="1510" y="445"/>
                    <a:pt x="1679" y="321"/>
                  </a:cubicBezTo>
                  <a:cubicBezTo>
                    <a:pt x="1723" y="287"/>
                    <a:pt x="1779" y="246"/>
                    <a:pt x="1811" y="217"/>
                  </a:cubicBezTo>
                  <a:lnTo>
                    <a:pt x="1811" y="217"/>
                  </a:lnTo>
                  <a:cubicBezTo>
                    <a:pt x="1786" y="229"/>
                    <a:pt x="1761" y="243"/>
                    <a:pt x="1735" y="255"/>
                  </a:cubicBezTo>
                  <a:cubicBezTo>
                    <a:pt x="1450" y="387"/>
                    <a:pt x="1200" y="573"/>
                    <a:pt x="972" y="787"/>
                  </a:cubicBezTo>
                  <a:cubicBezTo>
                    <a:pt x="1156" y="605"/>
                    <a:pt x="1345" y="438"/>
                    <a:pt x="1555" y="301"/>
                  </a:cubicBezTo>
                  <a:cubicBezTo>
                    <a:pt x="1599" y="270"/>
                    <a:pt x="1645" y="232"/>
                    <a:pt x="1687" y="200"/>
                  </a:cubicBezTo>
                  <a:lnTo>
                    <a:pt x="1687" y="200"/>
                  </a:lnTo>
                  <a:cubicBezTo>
                    <a:pt x="1649" y="218"/>
                    <a:pt x="1611" y="238"/>
                    <a:pt x="1574" y="255"/>
                  </a:cubicBezTo>
                  <a:cubicBezTo>
                    <a:pt x="1395" y="333"/>
                    <a:pt x="1221" y="426"/>
                    <a:pt x="1064" y="539"/>
                  </a:cubicBezTo>
                  <a:cubicBezTo>
                    <a:pt x="1178" y="428"/>
                    <a:pt x="1296" y="326"/>
                    <a:pt x="1434" y="249"/>
                  </a:cubicBezTo>
                  <a:cubicBezTo>
                    <a:pt x="1486" y="218"/>
                    <a:pt x="1542" y="187"/>
                    <a:pt x="1594" y="162"/>
                  </a:cubicBezTo>
                  <a:lnTo>
                    <a:pt x="1594" y="162"/>
                  </a:lnTo>
                  <a:cubicBezTo>
                    <a:pt x="1560" y="171"/>
                    <a:pt x="1527" y="179"/>
                    <a:pt x="1493" y="189"/>
                  </a:cubicBezTo>
                  <a:cubicBezTo>
                    <a:pt x="1388" y="223"/>
                    <a:pt x="1285" y="264"/>
                    <a:pt x="1188" y="317"/>
                  </a:cubicBezTo>
                  <a:cubicBezTo>
                    <a:pt x="1044" y="404"/>
                    <a:pt x="914" y="513"/>
                    <a:pt x="789" y="626"/>
                  </a:cubicBezTo>
                  <a:cubicBezTo>
                    <a:pt x="761" y="652"/>
                    <a:pt x="734" y="677"/>
                    <a:pt x="706" y="704"/>
                  </a:cubicBezTo>
                  <a:cubicBezTo>
                    <a:pt x="796" y="614"/>
                    <a:pt x="890" y="523"/>
                    <a:pt x="986" y="431"/>
                  </a:cubicBezTo>
                  <a:cubicBezTo>
                    <a:pt x="1143" y="300"/>
                    <a:pt x="1201" y="263"/>
                    <a:pt x="1328" y="162"/>
                  </a:cubicBezTo>
                  <a:cubicBezTo>
                    <a:pt x="1379" y="125"/>
                    <a:pt x="1461" y="57"/>
                    <a:pt x="15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59"/>
            <p:cNvSpPr/>
            <p:nvPr/>
          </p:nvSpPr>
          <p:spPr>
            <a:xfrm>
              <a:off x="6361201" y="2070075"/>
              <a:ext cx="2466" cy="6181"/>
            </a:xfrm>
            <a:custGeom>
              <a:rect b="b" l="l" r="r" t="t"/>
              <a:pathLst>
                <a:path extrusionOk="0" h="178" w="71">
                  <a:moveTo>
                    <a:pt x="71" y="0"/>
                  </a:moveTo>
                  <a:lnTo>
                    <a:pt x="71" y="0"/>
                  </a:lnTo>
                  <a:cubicBezTo>
                    <a:pt x="35" y="53"/>
                    <a:pt x="5" y="113"/>
                    <a:pt x="1" y="177"/>
                  </a:cubicBezTo>
                  <a:cubicBezTo>
                    <a:pt x="29" y="119"/>
                    <a:pt x="57" y="60"/>
                    <a:pt x="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59"/>
            <p:cNvSpPr/>
            <p:nvPr/>
          </p:nvSpPr>
          <p:spPr>
            <a:xfrm>
              <a:off x="6584776" y="2142551"/>
              <a:ext cx="51084" cy="92375"/>
            </a:xfrm>
            <a:custGeom>
              <a:rect b="b" l="l" r="r" t="t"/>
              <a:pathLst>
                <a:path extrusionOk="0" h="2660" w="1471">
                  <a:moveTo>
                    <a:pt x="173" y="1"/>
                  </a:moveTo>
                  <a:lnTo>
                    <a:pt x="173" y="1"/>
                  </a:lnTo>
                  <a:cubicBezTo>
                    <a:pt x="85" y="186"/>
                    <a:pt x="33" y="391"/>
                    <a:pt x="45" y="598"/>
                  </a:cubicBezTo>
                  <a:cubicBezTo>
                    <a:pt x="52" y="572"/>
                    <a:pt x="60" y="546"/>
                    <a:pt x="68" y="520"/>
                  </a:cubicBezTo>
                  <a:lnTo>
                    <a:pt x="68" y="520"/>
                  </a:lnTo>
                  <a:cubicBezTo>
                    <a:pt x="49" y="613"/>
                    <a:pt x="38" y="709"/>
                    <a:pt x="35" y="805"/>
                  </a:cubicBezTo>
                  <a:cubicBezTo>
                    <a:pt x="59" y="737"/>
                    <a:pt x="85" y="661"/>
                    <a:pt x="109" y="584"/>
                  </a:cubicBezTo>
                  <a:lnTo>
                    <a:pt x="109" y="584"/>
                  </a:lnTo>
                  <a:cubicBezTo>
                    <a:pt x="107" y="594"/>
                    <a:pt x="102" y="604"/>
                    <a:pt x="100" y="616"/>
                  </a:cubicBezTo>
                  <a:cubicBezTo>
                    <a:pt x="59" y="771"/>
                    <a:pt x="51" y="908"/>
                    <a:pt x="30" y="1068"/>
                  </a:cubicBezTo>
                  <a:cubicBezTo>
                    <a:pt x="68" y="965"/>
                    <a:pt x="109" y="850"/>
                    <a:pt x="148" y="733"/>
                  </a:cubicBezTo>
                  <a:lnTo>
                    <a:pt x="148" y="733"/>
                  </a:lnTo>
                  <a:cubicBezTo>
                    <a:pt x="96" y="910"/>
                    <a:pt x="65" y="1091"/>
                    <a:pt x="59" y="1272"/>
                  </a:cubicBezTo>
                  <a:cubicBezTo>
                    <a:pt x="91" y="1152"/>
                    <a:pt x="136" y="1035"/>
                    <a:pt x="180" y="916"/>
                  </a:cubicBezTo>
                  <a:lnTo>
                    <a:pt x="180" y="916"/>
                  </a:lnTo>
                  <a:cubicBezTo>
                    <a:pt x="120" y="1103"/>
                    <a:pt x="72" y="1293"/>
                    <a:pt x="44" y="1488"/>
                  </a:cubicBezTo>
                  <a:cubicBezTo>
                    <a:pt x="85" y="1365"/>
                    <a:pt x="129" y="1261"/>
                    <a:pt x="178" y="1153"/>
                  </a:cubicBezTo>
                  <a:lnTo>
                    <a:pt x="178" y="1153"/>
                  </a:lnTo>
                  <a:cubicBezTo>
                    <a:pt x="120" y="1328"/>
                    <a:pt x="75" y="1508"/>
                    <a:pt x="38" y="1689"/>
                  </a:cubicBezTo>
                  <a:cubicBezTo>
                    <a:pt x="100" y="1530"/>
                    <a:pt x="174" y="1374"/>
                    <a:pt x="251" y="1217"/>
                  </a:cubicBezTo>
                  <a:lnTo>
                    <a:pt x="251" y="1217"/>
                  </a:lnTo>
                  <a:cubicBezTo>
                    <a:pt x="179" y="1406"/>
                    <a:pt x="111" y="1598"/>
                    <a:pt x="46" y="1790"/>
                  </a:cubicBezTo>
                  <a:cubicBezTo>
                    <a:pt x="91" y="1703"/>
                    <a:pt x="141" y="1616"/>
                    <a:pt x="190" y="1530"/>
                  </a:cubicBezTo>
                  <a:lnTo>
                    <a:pt x="190" y="1530"/>
                  </a:lnTo>
                  <a:cubicBezTo>
                    <a:pt x="144" y="1638"/>
                    <a:pt x="93" y="1750"/>
                    <a:pt x="26" y="1884"/>
                  </a:cubicBezTo>
                  <a:cubicBezTo>
                    <a:pt x="98" y="1793"/>
                    <a:pt x="167" y="1698"/>
                    <a:pt x="232" y="1600"/>
                  </a:cubicBezTo>
                  <a:lnTo>
                    <a:pt x="232" y="1600"/>
                  </a:lnTo>
                  <a:cubicBezTo>
                    <a:pt x="160" y="1719"/>
                    <a:pt x="89" y="1840"/>
                    <a:pt x="29" y="1967"/>
                  </a:cubicBezTo>
                  <a:cubicBezTo>
                    <a:pt x="170" y="1797"/>
                    <a:pt x="301" y="1657"/>
                    <a:pt x="421" y="1495"/>
                  </a:cubicBezTo>
                  <a:lnTo>
                    <a:pt x="421" y="1495"/>
                  </a:lnTo>
                  <a:cubicBezTo>
                    <a:pt x="294" y="1698"/>
                    <a:pt x="165" y="1899"/>
                    <a:pt x="31" y="2096"/>
                  </a:cubicBezTo>
                  <a:cubicBezTo>
                    <a:pt x="116" y="2009"/>
                    <a:pt x="200" y="1922"/>
                    <a:pt x="283" y="1834"/>
                  </a:cubicBezTo>
                  <a:lnTo>
                    <a:pt x="283" y="1834"/>
                  </a:lnTo>
                  <a:cubicBezTo>
                    <a:pt x="250" y="1879"/>
                    <a:pt x="216" y="1925"/>
                    <a:pt x="181" y="1971"/>
                  </a:cubicBezTo>
                  <a:cubicBezTo>
                    <a:pt x="134" y="2030"/>
                    <a:pt x="86" y="2095"/>
                    <a:pt x="41" y="2154"/>
                  </a:cubicBezTo>
                  <a:cubicBezTo>
                    <a:pt x="64" y="2135"/>
                    <a:pt x="88" y="2115"/>
                    <a:pt x="112" y="2095"/>
                  </a:cubicBezTo>
                  <a:cubicBezTo>
                    <a:pt x="165" y="2050"/>
                    <a:pt x="219" y="2003"/>
                    <a:pt x="271" y="1955"/>
                  </a:cubicBezTo>
                  <a:lnTo>
                    <a:pt x="271" y="1955"/>
                  </a:lnTo>
                  <a:cubicBezTo>
                    <a:pt x="190" y="2049"/>
                    <a:pt x="107" y="2144"/>
                    <a:pt x="21" y="2240"/>
                  </a:cubicBezTo>
                  <a:cubicBezTo>
                    <a:pt x="124" y="2157"/>
                    <a:pt x="226" y="2081"/>
                    <a:pt x="325" y="2002"/>
                  </a:cubicBezTo>
                  <a:lnTo>
                    <a:pt x="325" y="2002"/>
                  </a:lnTo>
                  <a:cubicBezTo>
                    <a:pt x="286" y="2045"/>
                    <a:pt x="241" y="2090"/>
                    <a:pt x="195" y="2139"/>
                  </a:cubicBezTo>
                  <a:cubicBezTo>
                    <a:pt x="147" y="2190"/>
                    <a:pt x="78" y="2259"/>
                    <a:pt x="39" y="2297"/>
                  </a:cubicBezTo>
                  <a:cubicBezTo>
                    <a:pt x="76" y="2277"/>
                    <a:pt x="112" y="2252"/>
                    <a:pt x="148" y="2229"/>
                  </a:cubicBezTo>
                  <a:cubicBezTo>
                    <a:pt x="214" y="2185"/>
                    <a:pt x="279" y="2139"/>
                    <a:pt x="343" y="2089"/>
                  </a:cubicBezTo>
                  <a:lnTo>
                    <a:pt x="343" y="2089"/>
                  </a:lnTo>
                  <a:cubicBezTo>
                    <a:pt x="286" y="2143"/>
                    <a:pt x="229" y="2194"/>
                    <a:pt x="173" y="2238"/>
                  </a:cubicBezTo>
                  <a:cubicBezTo>
                    <a:pt x="123" y="2281"/>
                    <a:pt x="61" y="2324"/>
                    <a:pt x="14" y="2359"/>
                  </a:cubicBezTo>
                  <a:cubicBezTo>
                    <a:pt x="60" y="2341"/>
                    <a:pt x="105" y="2321"/>
                    <a:pt x="149" y="2298"/>
                  </a:cubicBezTo>
                  <a:cubicBezTo>
                    <a:pt x="304" y="2215"/>
                    <a:pt x="450" y="2107"/>
                    <a:pt x="582" y="1982"/>
                  </a:cubicBezTo>
                  <a:lnTo>
                    <a:pt x="582" y="1982"/>
                  </a:lnTo>
                  <a:cubicBezTo>
                    <a:pt x="421" y="2149"/>
                    <a:pt x="234" y="2296"/>
                    <a:pt x="4" y="2417"/>
                  </a:cubicBezTo>
                  <a:cubicBezTo>
                    <a:pt x="301" y="2314"/>
                    <a:pt x="561" y="2133"/>
                    <a:pt x="775" y="1907"/>
                  </a:cubicBezTo>
                  <a:lnTo>
                    <a:pt x="775" y="1907"/>
                  </a:lnTo>
                  <a:cubicBezTo>
                    <a:pt x="708" y="1981"/>
                    <a:pt x="632" y="2056"/>
                    <a:pt x="566" y="2113"/>
                  </a:cubicBezTo>
                  <a:cubicBezTo>
                    <a:pt x="458" y="2204"/>
                    <a:pt x="349" y="2282"/>
                    <a:pt x="216" y="2372"/>
                  </a:cubicBezTo>
                  <a:cubicBezTo>
                    <a:pt x="154" y="2414"/>
                    <a:pt x="70" y="2461"/>
                    <a:pt x="15" y="2493"/>
                  </a:cubicBezTo>
                  <a:cubicBezTo>
                    <a:pt x="61" y="2480"/>
                    <a:pt x="105" y="2463"/>
                    <a:pt x="149" y="2445"/>
                  </a:cubicBezTo>
                  <a:cubicBezTo>
                    <a:pt x="251" y="2403"/>
                    <a:pt x="349" y="2353"/>
                    <a:pt x="442" y="2296"/>
                  </a:cubicBezTo>
                  <a:lnTo>
                    <a:pt x="442" y="2296"/>
                  </a:lnTo>
                  <a:cubicBezTo>
                    <a:pt x="310" y="2394"/>
                    <a:pt x="164" y="2478"/>
                    <a:pt x="1" y="2545"/>
                  </a:cubicBezTo>
                  <a:cubicBezTo>
                    <a:pt x="116" y="2513"/>
                    <a:pt x="226" y="2472"/>
                    <a:pt x="332" y="2420"/>
                  </a:cubicBezTo>
                  <a:lnTo>
                    <a:pt x="332" y="2420"/>
                  </a:lnTo>
                  <a:cubicBezTo>
                    <a:pt x="307" y="2435"/>
                    <a:pt x="282" y="2450"/>
                    <a:pt x="257" y="2463"/>
                  </a:cubicBezTo>
                  <a:cubicBezTo>
                    <a:pt x="183" y="2507"/>
                    <a:pt x="86" y="2554"/>
                    <a:pt x="19" y="2591"/>
                  </a:cubicBezTo>
                  <a:cubicBezTo>
                    <a:pt x="69" y="2576"/>
                    <a:pt x="120" y="2563"/>
                    <a:pt x="169" y="2547"/>
                  </a:cubicBezTo>
                  <a:cubicBezTo>
                    <a:pt x="293" y="2506"/>
                    <a:pt x="409" y="2456"/>
                    <a:pt x="515" y="2395"/>
                  </a:cubicBezTo>
                  <a:lnTo>
                    <a:pt x="515" y="2395"/>
                  </a:lnTo>
                  <a:cubicBezTo>
                    <a:pt x="356" y="2500"/>
                    <a:pt x="185" y="2590"/>
                    <a:pt x="0" y="2660"/>
                  </a:cubicBezTo>
                  <a:cubicBezTo>
                    <a:pt x="630" y="2530"/>
                    <a:pt x="1184" y="2078"/>
                    <a:pt x="1413" y="1506"/>
                  </a:cubicBezTo>
                  <a:cubicBezTo>
                    <a:pt x="1434" y="1457"/>
                    <a:pt x="1453" y="1401"/>
                    <a:pt x="1470" y="1352"/>
                  </a:cubicBezTo>
                  <a:lnTo>
                    <a:pt x="1470" y="1352"/>
                  </a:lnTo>
                  <a:cubicBezTo>
                    <a:pt x="1416" y="1440"/>
                    <a:pt x="1364" y="1526"/>
                    <a:pt x="1308" y="1611"/>
                  </a:cubicBezTo>
                  <a:cubicBezTo>
                    <a:pt x="1247" y="1701"/>
                    <a:pt x="1182" y="1786"/>
                    <a:pt x="1111" y="1869"/>
                  </a:cubicBezTo>
                  <a:cubicBezTo>
                    <a:pt x="1254" y="1671"/>
                    <a:pt x="1362" y="1443"/>
                    <a:pt x="1430" y="1194"/>
                  </a:cubicBezTo>
                  <a:lnTo>
                    <a:pt x="1430" y="1194"/>
                  </a:lnTo>
                  <a:cubicBezTo>
                    <a:pt x="1355" y="1366"/>
                    <a:pt x="1223" y="1596"/>
                    <a:pt x="1132" y="1716"/>
                  </a:cubicBezTo>
                  <a:cubicBezTo>
                    <a:pt x="1120" y="1732"/>
                    <a:pt x="1106" y="1747"/>
                    <a:pt x="1094" y="1764"/>
                  </a:cubicBezTo>
                  <a:cubicBezTo>
                    <a:pt x="1205" y="1594"/>
                    <a:pt x="1293" y="1407"/>
                    <a:pt x="1354" y="1215"/>
                  </a:cubicBezTo>
                  <a:cubicBezTo>
                    <a:pt x="1370" y="1163"/>
                    <a:pt x="1389" y="1092"/>
                    <a:pt x="1398" y="1050"/>
                  </a:cubicBezTo>
                  <a:lnTo>
                    <a:pt x="1398" y="1050"/>
                  </a:lnTo>
                  <a:cubicBezTo>
                    <a:pt x="1353" y="1151"/>
                    <a:pt x="1300" y="1249"/>
                    <a:pt x="1246" y="1345"/>
                  </a:cubicBezTo>
                  <a:cubicBezTo>
                    <a:pt x="1236" y="1359"/>
                    <a:pt x="1229" y="1374"/>
                    <a:pt x="1220" y="1388"/>
                  </a:cubicBezTo>
                  <a:cubicBezTo>
                    <a:pt x="1283" y="1248"/>
                    <a:pt x="1332" y="1103"/>
                    <a:pt x="1364" y="953"/>
                  </a:cubicBezTo>
                  <a:lnTo>
                    <a:pt x="1364" y="953"/>
                  </a:lnTo>
                  <a:cubicBezTo>
                    <a:pt x="1275" y="1211"/>
                    <a:pt x="1130" y="1452"/>
                    <a:pt x="965" y="1674"/>
                  </a:cubicBezTo>
                  <a:cubicBezTo>
                    <a:pt x="1106" y="1477"/>
                    <a:pt x="1219" y="1258"/>
                    <a:pt x="1295" y="1030"/>
                  </a:cubicBezTo>
                  <a:cubicBezTo>
                    <a:pt x="1308" y="985"/>
                    <a:pt x="1322" y="935"/>
                    <a:pt x="1331" y="891"/>
                  </a:cubicBezTo>
                  <a:lnTo>
                    <a:pt x="1331" y="891"/>
                  </a:lnTo>
                  <a:cubicBezTo>
                    <a:pt x="1295" y="973"/>
                    <a:pt x="1252" y="1051"/>
                    <a:pt x="1207" y="1128"/>
                  </a:cubicBezTo>
                  <a:cubicBezTo>
                    <a:pt x="1152" y="1216"/>
                    <a:pt x="1097" y="1302"/>
                    <a:pt x="1043" y="1386"/>
                  </a:cubicBezTo>
                  <a:cubicBezTo>
                    <a:pt x="1156" y="1184"/>
                    <a:pt x="1241" y="969"/>
                    <a:pt x="1295" y="753"/>
                  </a:cubicBezTo>
                  <a:lnTo>
                    <a:pt x="1295" y="753"/>
                  </a:lnTo>
                  <a:cubicBezTo>
                    <a:pt x="1219" y="953"/>
                    <a:pt x="1101" y="1161"/>
                    <a:pt x="979" y="1344"/>
                  </a:cubicBezTo>
                  <a:cubicBezTo>
                    <a:pt x="1092" y="1128"/>
                    <a:pt x="1184" y="906"/>
                    <a:pt x="1239" y="648"/>
                  </a:cubicBezTo>
                  <a:lnTo>
                    <a:pt x="1239" y="648"/>
                  </a:lnTo>
                  <a:cubicBezTo>
                    <a:pt x="1190" y="782"/>
                    <a:pt x="1125" y="909"/>
                    <a:pt x="1054" y="1029"/>
                  </a:cubicBezTo>
                  <a:cubicBezTo>
                    <a:pt x="1097" y="918"/>
                    <a:pt x="1133" y="805"/>
                    <a:pt x="1159" y="690"/>
                  </a:cubicBezTo>
                  <a:cubicBezTo>
                    <a:pt x="1166" y="654"/>
                    <a:pt x="1174" y="605"/>
                    <a:pt x="1178" y="574"/>
                  </a:cubicBezTo>
                  <a:lnTo>
                    <a:pt x="1178" y="574"/>
                  </a:lnTo>
                  <a:cubicBezTo>
                    <a:pt x="1157" y="628"/>
                    <a:pt x="1137" y="674"/>
                    <a:pt x="1117" y="718"/>
                  </a:cubicBezTo>
                  <a:cubicBezTo>
                    <a:pt x="1018" y="917"/>
                    <a:pt x="911" y="1098"/>
                    <a:pt x="795" y="1271"/>
                  </a:cubicBezTo>
                  <a:cubicBezTo>
                    <a:pt x="812" y="1242"/>
                    <a:pt x="828" y="1212"/>
                    <a:pt x="844" y="1182"/>
                  </a:cubicBezTo>
                  <a:cubicBezTo>
                    <a:pt x="958" y="953"/>
                    <a:pt x="1084" y="723"/>
                    <a:pt x="1135" y="469"/>
                  </a:cubicBezTo>
                  <a:lnTo>
                    <a:pt x="1135" y="469"/>
                  </a:lnTo>
                  <a:cubicBezTo>
                    <a:pt x="1058" y="675"/>
                    <a:pt x="937" y="868"/>
                    <a:pt x="817" y="1057"/>
                  </a:cubicBezTo>
                  <a:cubicBezTo>
                    <a:pt x="896" y="887"/>
                    <a:pt x="963" y="711"/>
                    <a:pt x="1013" y="531"/>
                  </a:cubicBezTo>
                  <a:cubicBezTo>
                    <a:pt x="1018" y="505"/>
                    <a:pt x="1028" y="461"/>
                    <a:pt x="1029" y="446"/>
                  </a:cubicBezTo>
                  <a:lnTo>
                    <a:pt x="1029" y="446"/>
                  </a:lnTo>
                  <a:cubicBezTo>
                    <a:pt x="1013" y="486"/>
                    <a:pt x="993" y="525"/>
                    <a:pt x="974" y="563"/>
                  </a:cubicBezTo>
                  <a:cubicBezTo>
                    <a:pt x="860" y="759"/>
                    <a:pt x="746" y="954"/>
                    <a:pt x="629" y="1149"/>
                  </a:cubicBezTo>
                  <a:cubicBezTo>
                    <a:pt x="760" y="890"/>
                    <a:pt x="868" y="620"/>
                    <a:pt x="984" y="355"/>
                  </a:cubicBezTo>
                  <a:lnTo>
                    <a:pt x="984" y="355"/>
                  </a:lnTo>
                  <a:cubicBezTo>
                    <a:pt x="822" y="615"/>
                    <a:pt x="660" y="877"/>
                    <a:pt x="500" y="1141"/>
                  </a:cubicBezTo>
                  <a:cubicBezTo>
                    <a:pt x="530" y="1084"/>
                    <a:pt x="560" y="1026"/>
                    <a:pt x="587" y="969"/>
                  </a:cubicBezTo>
                  <a:cubicBezTo>
                    <a:pt x="701" y="759"/>
                    <a:pt x="804" y="542"/>
                    <a:pt x="863" y="310"/>
                  </a:cubicBezTo>
                  <a:lnTo>
                    <a:pt x="863" y="310"/>
                  </a:lnTo>
                  <a:cubicBezTo>
                    <a:pt x="770" y="487"/>
                    <a:pt x="651" y="649"/>
                    <a:pt x="543" y="818"/>
                  </a:cubicBezTo>
                  <a:cubicBezTo>
                    <a:pt x="627" y="626"/>
                    <a:pt x="703" y="433"/>
                    <a:pt x="746" y="243"/>
                  </a:cubicBezTo>
                  <a:lnTo>
                    <a:pt x="746" y="243"/>
                  </a:lnTo>
                  <a:cubicBezTo>
                    <a:pt x="665" y="392"/>
                    <a:pt x="575" y="536"/>
                    <a:pt x="492" y="684"/>
                  </a:cubicBezTo>
                  <a:cubicBezTo>
                    <a:pt x="550" y="533"/>
                    <a:pt x="600" y="381"/>
                    <a:pt x="631" y="221"/>
                  </a:cubicBezTo>
                  <a:cubicBezTo>
                    <a:pt x="633" y="211"/>
                    <a:pt x="637" y="188"/>
                    <a:pt x="636" y="188"/>
                  </a:cubicBezTo>
                  <a:lnTo>
                    <a:pt x="636" y="188"/>
                  </a:lnTo>
                  <a:cubicBezTo>
                    <a:pt x="626" y="211"/>
                    <a:pt x="615" y="232"/>
                    <a:pt x="603" y="254"/>
                  </a:cubicBezTo>
                  <a:cubicBezTo>
                    <a:pt x="528" y="417"/>
                    <a:pt x="436" y="571"/>
                    <a:pt x="353" y="729"/>
                  </a:cubicBezTo>
                  <a:cubicBezTo>
                    <a:pt x="420" y="536"/>
                    <a:pt x="476" y="324"/>
                    <a:pt x="507" y="164"/>
                  </a:cubicBezTo>
                  <a:lnTo>
                    <a:pt x="507" y="164"/>
                  </a:lnTo>
                  <a:cubicBezTo>
                    <a:pt x="402" y="355"/>
                    <a:pt x="309" y="552"/>
                    <a:pt x="234" y="754"/>
                  </a:cubicBezTo>
                  <a:cubicBezTo>
                    <a:pt x="236" y="748"/>
                    <a:pt x="239" y="741"/>
                    <a:pt x="240" y="734"/>
                  </a:cubicBezTo>
                  <a:cubicBezTo>
                    <a:pt x="289" y="564"/>
                    <a:pt x="365" y="299"/>
                    <a:pt x="380" y="172"/>
                  </a:cubicBezTo>
                  <a:lnTo>
                    <a:pt x="380" y="172"/>
                  </a:lnTo>
                  <a:cubicBezTo>
                    <a:pt x="306" y="305"/>
                    <a:pt x="243" y="444"/>
                    <a:pt x="192" y="588"/>
                  </a:cubicBezTo>
                  <a:cubicBezTo>
                    <a:pt x="247" y="408"/>
                    <a:pt x="293" y="232"/>
                    <a:pt x="314" y="89"/>
                  </a:cubicBezTo>
                  <a:lnTo>
                    <a:pt x="314" y="89"/>
                  </a:lnTo>
                  <a:cubicBezTo>
                    <a:pt x="247" y="219"/>
                    <a:pt x="183" y="351"/>
                    <a:pt x="136" y="489"/>
                  </a:cubicBezTo>
                  <a:cubicBezTo>
                    <a:pt x="180" y="345"/>
                    <a:pt x="218" y="200"/>
                    <a:pt x="232" y="87"/>
                  </a:cubicBezTo>
                  <a:lnTo>
                    <a:pt x="232" y="87"/>
                  </a:lnTo>
                  <a:cubicBezTo>
                    <a:pt x="180" y="179"/>
                    <a:pt x="137" y="275"/>
                    <a:pt x="105" y="375"/>
                  </a:cubicBezTo>
                  <a:cubicBezTo>
                    <a:pt x="138" y="243"/>
                    <a:pt x="167" y="107"/>
                    <a:pt x="1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59"/>
            <p:cNvSpPr/>
            <p:nvPr/>
          </p:nvSpPr>
          <p:spPr>
            <a:xfrm>
              <a:off x="6584082" y="2193392"/>
              <a:ext cx="52716" cy="50806"/>
            </a:xfrm>
            <a:custGeom>
              <a:rect b="b" l="l" r="r" t="t"/>
              <a:pathLst>
                <a:path extrusionOk="0" h="1463" w="1518">
                  <a:moveTo>
                    <a:pt x="1512" y="0"/>
                  </a:moveTo>
                  <a:cubicBezTo>
                    <a:pt x="1263" y="562"/>
                    <a:pt x="760" y="967"/>
                    <a:pt x="234" y="1198"/>
                  </a:cubicBezTo>
                  <a:cubicBezTo>
                    <a:pt x="203" y="1210"/>
                    <a:pt x="65" y="1265"/>
                    <a:pt x="1" y="1288"/>
                  </a:cubicBezTo>
                  <a:cubicBezTo>
                    <a:pt x="52" y="1283"/>
                    <a:pt x="104" y="1276"/>
                    <a:pt x="155" y="1267"/>
                  </a:cubicBezTo>
                  <a:cubicBezTo>
                    <a:pt x="316" y="1236"/>
                    <a:pt x="467" y="1182"/>
                    <a:pt x="610" y="1109"/>
                  </a:cubicBezTo>
                  <a:lnTo>
                    <a:pt x="610" y="1109"/>
                  </a:lnTo>
                  <a:cubicBezTo>
                    <a:pt x="430" y="1215"/>
                    <a:pt x="236" y="1297"/>
                    <a:pt x="23" y="1349"/>
                  </a:cubicBezTo>
                  <a:cubicBezTo>
                    <a:pt x="173" y="1341"/>
                    <a:pt x="320" y="1309"/>
                    <a:pt x="460" y="1260"/>
                  </a:cubicBezTo>
                  <a:lnTo>
                    <a:pt x="460" y="1260"/>
                  </a:lnTo>
                  <a:cubicBezTo>
                    <a:pt x="322" y="1324"/>
                    <a:pt x="181" y="1371"/>
                    <a:pt x="19" y="1401"/>
                  </a:cubicBezTo>
                  <a:cubicBezTo>
                    <a:pt x="177" y="1400"/>
                    <a:pt x="330" y="1368"/>
                    <a:pt x="473" y="1319"/>
                  </a:cubicBezTo>
                  <a:lnTo>
                    <a:pt x="473" y="1319"/>
                  </a:lnTo>
                  <a:cubicBezTo>
                    <a:pt x="421" y="1343"/>
                    <a:pt x="372" y="1365"/>
                    <a:pt x="322" y="1385"/>
                  </a:cubicBezTo>
                  <a:cubicBezTo>
                    <a:pt x="248" y="1416"/>
                    <a:pt x="164" y="1441"/>
                    <a:pt x="89" y="1462"/>
                  </a:cubicBezTo>
                  <a:cubicBezTo>
                    <a:pt x="133" y="1462"/>
                    <a:pt x="176" y="1460"/>
                    <a:pt x="219" y="1455"/>
                  </a:cubicBezTo>
                  <a:cubicBezTo>
                    <a:pt x="745" y="1384"/>
                    <a:pt x="1240" y="1065"/>
                    <a:pt x="1487" y="537"/>
                  </a:cubicBezTo>
                  <a:lnTo>
                    <a:pt x="1487" y="537"/>
                  </a:lnTo>
                  <a:cubicBezTo>
                    <a:pt x="1417" y="643"/>
                    <a:pt x="1330" y="739"/>
                    <a:pt x="1237" y="828"/>
                  </a:cubicBezTo>
                  <a:cubicBezTo>
                    <a:pt x="1325" y="725"/>
                    <a:pt x="1401" y="611"/>
                    <a:pt x="1461" y="488"/>
                  </a:cubicBezTo>
                  <a:cubicBezTo>
                    <a:pt x="1480" y="451"/>
                    <a:pt x="1505" y="401"/>
                    <a:pt x="1518" y="370"/>
                  </a:cubicBezTo>
                  <a:lnTo>
                    <a:pt x="1518" y="370"/>
                  </a:lnTo>
                  <a:cubicBezTo>
                    <a:pt x="1465" y="437"/>
                    <a:pt x="1413" y="504"/>
                    <a:pt x="1357" y="570"/>
                  </a:cubicBezTo>
                  <a:cubicBezTo>
                    <a:pt x="1322" y="608"/>
                    <a:pt x="1289" y="644"/>
                    <a:pt x="1255" y="678"/>
                  </a:cubicBezTo>
                  <a:cubicBezTo>
                    <a:pt x="1336" y="572"/>
                    <a:pt x="1404" y="457"/>
                    <a:pt x="1458" y="334"/>
                  </a:cubicBezTo>
                  <a:cubicBezTo>
                    <a:pt x="1471" y="300"/>
                    <a:pt x="1486" y="262"/>
                    <a:pt x="1497" y="230"/>
                  </a:cubicBezTo>
                  <a:lnTo>
                    <a:pt x="1497" y="230"/>
                  </a:lnTo>
                  <a:cubicBezTo>
                    <a:pt x="1464" y="286"/>
                    <a:pt x="1401" y="377"/>
                    <a:pt x="1374" y="412"/>
                  </a:cubicBezTo>
                  <a:cubicBezTo>
                    <a:pt x="1306" y="497"/>
                    <a:pt x="1237" y="580"/>
                    <a:pt x="1163" y="655"/>
                  </a:cubicBezTo>
                  <a:cubicBezTo>
                    <a:pt x="1320" y="463"/>
                    <a:pt x="1440" y="241"/>
                    <a:pt x="15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59"/>
            <p:cNvSpPr/>
            <p:nvPr/>
          </p:nvSpPr>
          <p:spPr>
            <a:xfrm>
              <a:off x="6583769" y="2220861"/>
              <a:ext cx="47959" cy="27608"/>
            </a:xfrm>
            <a:custGeom>
              <a:rect b="b" l="l" r="r" t="t"/>
              <a:pathLst>
                <a:path extrusionOk="0" h="795" w="1381">
                  <a:moveTo>
                    <a:pt x="1381" y="1"/>
                  </a:moveTo>
                  <a:lnTo>
                    <a:pt x="1381" y="1"/>
                  </a:lnTo>
                  <a:cubicBezTo>
                    <a:pt x="1321" y="67"/>
                    <a:pt x="1262" y="131"/>
                    <a:pt x="1197" y="192"/>
                  </a:cubicBezTo>
                  <a:cubicBezTo>
                    <a:pt x="1037" y="338"/>
                    <a:pt x="865" y="460"/>
                    <a:pt x="629" y="568"/>
                  </a:cubicBezTo>
                  <a:cubicBezTo>
                    <a:pt x="479" y="629"/>
                    <a:pt x="200" y="721"/>
                    <a:pt x="1" y="731"/>
                  </a:cubicBezTo>
                  <a:cubicBezTo>
                    <a:pt x="43" y="737"/>
                    <a:pt x="84" y="740"/>
                    <a:pt x="125" y="740"/>
                  </a:cubicBezTo>
                  <a:cubicBezTo>
                    <a:pt x="241" y="740"/>
                    <a:pt x="352" y="719"/>
                    <a:pt x="468" y="695"/>
                  </a:cubicBezTo>
                  <a:cubicBezTo>
                    <a:pt x="475" y="694"/>
                    <a:pt x="485" y="691"/>
                    <a:pt x="492" y="690"/>
                  </a:cubicBezTo>
                  <a:lnTo>
                    <a:pt x="492" y="690"/>
                  </a:lnTo>
                  <a:cubicBezTo>
                    <a:pt x="345" y="731"/>
                    <a:pt x="193" y="767"/>
                    <a:pt x="48" y="782"/>
                  </a:cubicBezTo>
                  <a:cubicBezTo>
                    <a:pt x="100" y="791"/>
                    <a:pt x="153" y="795"/>
                    <a:pt x="206" y="795"/>
                  </a:cubicBezTo>
                  <a:cubicBezTo>
                    <a:pt x="422" y="795"/>
                    <a:pt x="636" y="723"/>
                    <a:pt x="814" y="603"/>
                  </a:cubicBezTo>
                  <a:cubicBezTo>
                    <a:pt x="839" y="587"/>
                    <a:pt x="846" y="582"/>
                    <a:pt x="843" y="582"/>
                  </a:cubicBezTo>
                  <a:cubicBezTo>
                    <a:pt x="839" y="582"/>
                    <a:pt x="813" y="593"/>
                    <a:pt x="791" y="599"/>
                  </a:cubicBezTo>
                  <a:cubicBezTo>
                    <a:pt x="753" y="611"/>
                    <a:pt x="715" y="623"/>
                    <a:pt x="676" y="634"/>
                  </a:cubicBezTo>
                  <a:cubicBezTo>
                    <a:pt x="947" y="533"/>
                    <a:pt x="1169" y="353"/>
                    <a:pt x="1324" y="100"/>
                  </a:cubicBezTo>
                  <a:cubicBezTo>
                    <a:pt x="1344" y="69"/>
                    <a:pt x="1367" y="28"/>
                    <a:pt x="13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59"/>
            <p:cNvSpPr/>
            <p:nvPr/>
          </p:nvSpPr>
          <p:spPr>
            <a:xfrm>
              <a:off x="6585610" y="2246838"/>
              <a:ext cx="18267" cy="3507"/>
            </a:xfrm>
            <a:custGeom>
              <a:rect b="b" l="l" r="r" t="t"/>
              <a:pathLst>
                <a:path extrusionOk="0" h="101" w="526">
                  <a:moveTo>
                    <a:pt x="525" y="1"/>
                  </a:moveTo>
                  <a:cubicBezTo>
                    <a:pt x="521" y="2"/>
                    <a:pt x="518" y="2"/>
                    <a:pt x="514" y="4"/>
                  </a:cubicBezTo>
                  <a:cubicBezTo>
                    <a:pt x="307" y="47"/>
                    <a:pt x="192" y="59"/>
                    <a:pt x="0" y="88"/>
                  </a:cubicBezTo>
                  <a:cubicBezTo>
                    <a:pt x="57" y="95"/>
                    <a:pt x="114" y="101"/>
                    <a:pt x="170" y="101"/>
                  </a:cubicBezTo>
                  <a:cubicBezTo>
                    <a:pt x="210" y="101"/>
                    <a:pt x="250" y="98"/>
                    <a:pt x="290" y="91"/>
                  </a:cubicBezTo>
                  <a:cubicBezTo>
                    <a:pt x="372" y="76"/>
                    <a:pt x="452" y="40"/>
                    <a:pt x="5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59"/>
            <p:cNvSpPr/>
            <p:nvPr/>
          </p:nvSpPr>
          <p:spPr>
            <a:xfrm>
              <a:off x="6585019" y="2251109"/>
              <a:ext cx="7328" cy="868"/>
            </a:xfrm>
            <a:custGeom>
              <a:rect b="b" l="l" r="r" t="t"/>
              <a:pathLst>
                <a:path extrusionOk="0" h="25" w="211">
                  <a:moveTo>
                    <a:pt x="211" y="0"/>
                  </a:moveTo>
                  <a:lnTo>
                    <a:pt x="211" y="0"/>
                  </a:lnTo>
                  <a:cubicBezTo>
                    <a:pt x="141" y="2"/>
                    <a:pt x="70" y="7"/>
                    <a:pt x="1" y="17"/>
                  </a:cubicBezTo>
                  <a:cubicBezTo>
                    <a:pt x="25" y="22"/>
                    <a:pt x="51" y="24"/>
                    <a:pt x="76" y="24"/>
                  </a:cubicBezTo>
                  <a:cubicBezTo>
                    <a:pt x="122" y="24"/>
                    <a:pt x="168" y="16"/>
                    <a:pt x="2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59"/>
            <p:cNvSpPr/>
            <p:nvPr/>
          </p:nvSpPr>
          <p:spPr>
            <a:xfrm>
              <a:off x="6585089" y="2145155"/>
              <a:ext cx="2361" cy="11912"/>
            </a:xfrm>
            <a:custGeom>
              <a:rect b="b" l="l" r="r" t="t"/>
              <a:pathLst>
                <a:path extrusionOk="0" h="343" w="68">
                  <a:moveTo>
                    <a:pt x="60" y="1"/>
                  </a:moveTo>
                  <a:lnTo>
                    <a:pt x="60" y="1"/>
                  </a:lnTo>
                  <a:cubicBezTo>
                    <a:pt x="15" y="109"/>
                    <a:pt x="1" y="225"/>
                    <a:pt x="13" y="343"/>
                  </a:cubicBezTo>
                  <a:cubicBezTo>
                    <a:pt x="37" y="242"/>
                    <a:pt x="68" y="70"/>
                    <a:pt x="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59"/>
            <p:cNvSpPr/>
            <p:nvPr/>
          </p:nvSpPr>
          <p:spPr>
            <a:xfrm>
              <a:off x="6701564" y="2298929"/>
              <a:ext cx="58099" cy="43027"/>
            </a:xfrm>
            <a:custGeom>
              <a:rect b="b" l="l" r="r" t="t"/>
              <a:pathLst>
                <a:path extrusionOk="0" h="1239" w="1673">
                  <a:moveTo>
                    <a:pt x="456" y="0"/>
                  </a:moveTo>
                  <a:lnTo>
                    <a:pt x="456" y="0"/>
                  </a:lnTo>
                  <a:cubicBezTo>
                    <a:pt x="474" y="5"/>
                    <a:pt x="492" y="12"/>
                    <a:pt x="509" y="19"/>
                  </a:cubicBezTo>
                  <a:cubicBezTo>
                    <a:pt x="557" y="36"/>
                    <a:pt x="613" y="58"/>
                    <a:pt x="639" y="69"/>
                  </a:cubicBezTo>
                  <a:lnTo>
                    <a:pt x="639" y="69"/>
                  </a:lnTo>
                  <a:cubicBezTo>
                    <a:pt x="638" y="69"/>
                    <a:pt x="636" y="69"/>
                    <a:pt x="636" y="69"/>
                  </a:cubicBezTo>
                  <a:lnTo>
                    <a:pt x="636" y="69"/>
                  </a:lnTo>
                  <a:cubicBezTo>
                    <a:pt x="636" y="69"/>
                    <a:pt x="636" y="69"/>
                    <a:pt x="636" y="69"/>
                  </a:cubicBezTo>
                  <a:cubicBezTo>
                    <a:pt x="739" y="113"/>
                    <a:pt x="824" y="159"/>
                    <a:pt x="899" y="206"/>
                  </a:cubicBezTo>
                  <a:cubicBezTo>
                    <a:pt x="720" y="109"/>
                    <a:pt x="516" y="54"/>
                    <a:pt x="302" y="54"/>
                  </a:cubicBezTo>
                  <a:cubicBezTo>
                    <a:pt x="284" y="54"/>
                    <a:pt x="265" y="55"/>
                    <a:pt x="247" y="56"/>
                  </a:cubicBezTo>
                  <a:cubicBezTo>
                    <a:pt x="406" y="77"/>
                    <a:pt x="554" y="123"/>
                    <a:pt x="690" y="188"/>
                  </a:cubicBezTo>
                  <a:cubicBezTo>
                    <a:pt x="569" y="138"/>
                    <a:pt x="437" y="107"/>
                    <a:pt x="299" y="101"/>
                  </a:cubicBezTo>
                  <a:cubicBezTo>
                    <a:pt x="276" y="100"/>
                    <a:pt x="240" y="99"/>
                    <a:pt x="213" y="99"/>
                  </a:cubicBezTo>
                  <a:cubicBezTo>
                    <a:pt x="201" y="99"/>
                    <a:pt x="191" y="99"/>
                    <a:pt x="185" y="100"/>
                  </a:cubicBezTo>
                  <a:cubicBezTo>
                    <a:pt x="287" y="121"/>
                    <a:pt x="386" y="153"/>
                    <a:pt x="482" y="193"/>
                  </a:cubicBezTo>
                  <a:cubicBezTo>
                    <a:pt x="484" y="194"/>
                    <a:pt x="486" y="194"/>
                    <a:pt x="488" y="195"/>
                  </a:cubicBezTo>
                  <a:cubicBezTo>
                    <a:pt x="377" y="164"/>
                    <a:pt x="261" y="147"/>
                    <a:pt x="147" y="147"/>
                  </a:cubicBezTo>
                  <a:cubicBezTo>
                    <a:pt x="131" y="147"/>
                    <a:pt x="115" y="148"/>
                    <a:pt x="100" y="148"/>
                  </a:cubicBezTo>
                  <a:cubicBezTo>
                    <a:pt x="69" y="153"/>
                    <a:pt x="24" y="157"/>
                    <a:pt x="1" y="161"/>
                  </a:cubicBezTo>
                  <a:cubicBezTo>
                    <a:pt x="65" y="168"/>
                    <a:pt x="132" y="181"/>
                    <a:pt x="196" y="197"/>
                  </a:cubicBezTo>
                  <a:cubicBezTo>
                    <a:pt x="676" y="334"/>
                    <a:pt x="1109" y="619"/>
                    <a:pt x="1343" y="1080"/>
                  </a:cubicBezTo>
                  <a:cubicBezTo>
                    <a:pt x="1296" y="931"/>
                    <a:pt x="1228" y="787"/>
                    <a:pt x="1137" y="658"/>
                  </a:cubicBezTo>
                  <a:lnTo>
                    <a:pt x="1137" y="658"/>
                  </a:lnTo>
                  <a:cubicBezTo>
                    <a:pt x="1223" y="754"/>
                    <a:pt x="1280" y="837"/>
                    <a:pt x="1357" y="970"/>
                  </a:cubicBezTo>
                  <a:cubicBezTo>
                    <a:pt x="1405" y="1059"/>
                    <a:pt x="1452" y="1145"/>
                    <a:pt x="1481" y="1239"/>
                  </a:cubicBezTo>
                  <a:cubicBezTo>
                    <a:pt x="1435" y="967"/>
                    <a:pt x="1270" y="661"/>
                    <a:pt x="1119" y="484"/>
                  </a:cubicBezTo>
                  <a:lnTo>
                    <a:pt x="1119" y="484"/>
                  </a:lnTo>
                  <a:cubicBezTo>
                    <a:pt x="1231" y="593"/>
                    <a:pt x="1328" y="716"/>
                    <a:pt x="1410" y="854"/>
                  </a:cubicBezTo>
                  <a:cubicBezTo>
                    <a:pt x="1451" y="922"/>
                    <a:pt x="1491" y="1002"/>
                    <a:pt x="1522" y="1069"/>
                  </a:cubicBezTo>
                  <a:cubicBezTo>
                    <a:pt x="1513" y="1022"/>
                    <a:pt x="1501" y="973"/>
                    <a:pt x="1487" y="927"/>
                  </a:cubicBezTo>
                  <a:cubicBezTo>
                    <a:pt x="1450" y="802"/>
                    <a:pt x="1394" y="688"/>
                    <a:pt x="1323" y="586"/>
                  </a:cubicBezTo>
                  <a:lnTo>
                    <a:pt x="1323" y="586"/>
                  </a:lnTo>
                  <a:cubicBezTo>
                    <a:pt x="1467" y="750"/>
                    <a:pt x="1578" y="934"/>
                    <a:pt x="1672" y="1152"/>
                  </a:cubicBezTo>
                  <a:cubicBezTo>
                    <a:pt x="1593" y="800"/>
                    <a:pt x="1429" y="503"/>
                    <a:pt x="1182" y="273"/>
                  </a:cubicBezTo>
                  <a:cubicBezTo>
                    <a:pt x="996" y="113"/>
                    <a:pt x="757" y="28"/>
                    <a:pt x="514" y="7"/>
                  </a:cubicBezTo>
                  <a:cubicBezTo>
                    <a:pt x="496" y="4"/>
                    <a:pt x="472" y="2"/>
                    <a:pt x="4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59"/>
            <p:cNvSpPr/>
            <p:nvPr/>
          </p:nvSpPr>
          <p:spPr>
            <a:xfrm>
              <a:off x="6730388" y="2299311"/>
              <a:ext cx="35874" cy="38478"/>
            </a:xfrm>
            <a:custGeom>
              <a:rect b="b" l="l" r="r" t="t"/>
              <a:pathLst>
                <a:path extrusionOk="0" h="1108" w="1033">
                  <a:moveTo>
                    <a:pt x="1" y="0"/>
                  </a:moveTo>
                  <a:lnTo>
                    <a:pt x="1" y="0"/>
                  </a:lnTo>
                  <a:cubicBezTo>
                    <a:pt x="59" y="36"/>
                    <a:pt x="115" y="75"/>
                    <a:pt x="171" y="115"/>
                  </a:cubicBezTo>
                  <a:cubicBezTo>
                    <a:pt x="307" y="212"/>
                    <a:pt x="454" y="354"/>
                    <a:pt x="575" y="502"/>
                  </a:cubicBezTo>
                  <a:cubicBezTo>
                    <a:pt x="718" y="668"/>
                    <a:pt x="854" y="876"/>
                    <a:pt x="935" y="1104"/>
                  </a:cubicBezTo>
                  <a:cubicBezTo>
                    <a:pt x="908" y="955"/>
                    <a:pt x="862" y="809"/>
                    <a:pt x="796" y="673"/>
                  </a:cubicBezTo>
                  <a:lnTo>
                    <a:pt x="796" y="673"/>
                  </a:lnTo>
                  <a:cubicBezTo>
                    <a:pt x="889" y="810"/>
                    <a:pt x="964" y="958"/>
                    <a:pt x="1033" y="1108"/>
                  </a:cubicBezTo>
                  <a:cubicBezTo>
                    <a:pt x="935" y="655"/>
                    <a:pt x="744" y="282"/>
                    <a:pt x="316" y="67"/>
                  </a:cubicBezTo>
                  <a:cubicBezTo>
                    <a:pt x="288" y="53"/>
                    <a:pt x="255" y="35"/>
                    <a:pt x="229" y="23"/>
                  </a:cubicBezTo>
                  <a:lnTo>
                    <a:pt x="229" y="23"/>
                  </a:lnTo>
                  <a:cubicBezTo>
                    <a:pt x="264" y="53"/>
                    <a:pt x="297" y="84"/>
                    <a:pt x="332" y="113"/>
                  </a:cubicBezTo>
                  <a:cubicBezTo>
                    <a:pt x="370" y="150"/>
                    <a:pt x="405" y="183"/>
                    <a:pt x="439" y="218"/>
                  </a:cubicBezTo>
                  <a:cubicBezTo>
                    <a:pt x="332" y="132"/>
                    <a:pt x="209" y="64"/>
                    <a:pt x="70" y="22"/>
                  </a:cubicBezTo>
                  <a:cubicBezTo>
                    <a:pt x="47" y="16"/>
                    <a:pt x="22" y="8"/>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59"/>
            <p:cNvSpPr/>
            <p:nvPr/>
          </p:nvSpPr>
          <p:spPr>
            <a:xfrm>
              <a:off x="6748967" y="2304728"/>
              <a:ext cx="21323" cy="35735"/>
            </a:xfrm>
            <a:custGeom>
              <a:rect b="b" l="l" r="r" t="t"/>
              <a:pathLst>
                <a:path extrusionOk="0" h="1029" w="614">
                  <a:moveTo>
                    <a:pt x="0" y="1"/>
                  </a:moveTo>
                  <a:cubicBezTo>
                    <a:pt x="49" y="52"/>
                    <a:pt x="94" y="105"/>
                    <a:pt x="137" y="161"/>
                  </a:cubicBezTo>
                  <a:cubicBezTo>
                    <a:pt x="326" y="387"/>
                    <a:pt x="526" y="699"/>
                    <a:pt x="613" y="1029"/>
                  </a:cubicBezTo>
                  <a:cubicBezTo>
                    <a:pt x="580" y="619"/>
                    <a:pt x="410" y="267"/>
                    <a:pt x="59" y="40"/>
                  </a:cubicBezTo>
                  <a:cubicBezTo>
                    <a:pt x="42" y="28"/>
                    <a:pt x="12" y="6"/>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59"/>
            <p:cNvSpPr/>
            <p:nvPr/>
          </p:nvSpPr>
          <p:spPr>
            <a:xfrm>
              <a:off x="6757510" y="2308792"/>
              <a:ext cx="18058" cy="37054"/>
            </a:xfrm>
            <a:custGeom>
              <a:rect b="b" l="l" r="r" t="t"/>
              <a:pathLst>
                <a:path extrusionOk="0" h="1067" w="520">
                  <a:moveTo>
                    <a:pt x="1" y="0"/>
                  </a:moveTo>
                  <a:cubicBezTo>
                    <a:pt x="35" y="49"/>
                    <a:pt x="64" y="97"/>
                    <a:pt x="95" y="146"/>
                  </a:cubicBezTo>
                  <a:cubicBezTo>
                    <a:pt x="301" y="491"/>
                    <a:pt x="420" y="727"/>
                    <a:pt x="520" y="1066"/>
                  </a:cubicBezTo>
                  <a:cubicBezTo>
                    <a:pt x="507" y="661"/>
                    <a:pt x="372" y="328"/>
                    <a:pt x="64" y="58"/>
                  </a:cubicBezTo>
                  <a:cubicBezTo>
                    <a:pt x="44" y="38"/>
                    <a:pt x="20" y="18"/>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59"/>
            <p:cNvSpPr/>
            <p:nvPr/>
          </p:nvSpPr>
          <p:spPr>
            <a:xfrm>
              <a:off x="6742091" y="2337858"/>
              <a:ext cx="12155" cy="49626"/>
            </a:xfrm>
            <a:custGeom>
              <a:rect b="b" l="l" r="r" t="t"/>
              <a:pathLst>
                <a:path extrusionOk="0" h="1429" w="350">
                  <a:moveTo>
                    <a:pt x="185" y="1"/>
                  </a:moveTo>
                  <a:cubicBezTo>
                    <a:pt x="252" y="212"/>
                    <a:pt x="277" y="399"/>
                    <a:pt x="257" y="618"/>
                  </a:cubicBezTo>
                  <a:cubicBezTo>
                    <a:pt x="242" y="790"/>
                    <a:pt x="176" y="1058"/>
                    <a:pt x="99" y="1224"/>
                  </a:cubicBezTo>
                  <a:cubicBezTo>
                    <a:pt x="83" y="1262"/>
                    <a:pt x="32" y="1370"/>
                    <a:pt x="1" y="1429"/>
                  </a:cubicBezTo>
                  <a:cubicBezTo>
                    <a:pt x="25" y="1401"/>
                    <a:pt x="49" y="1374"/>
                    <a:pt x="72" y="1345"/>
                  </a:cubicBezTo>
                  <a:cubicBezTo>
                    <a:pt x="227" y="1147"/>
                    <a:pt x="322" y="900"/>
                    <a:pt x="340" y="647"/>
                  </a:cubicBezTo>
                  <a:cubicBezTo>
                    <a:pt x="350" y="422"/>
                    <a:pt x="289" y="199"/>
                    <a:pt x="1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59"/>
            <p:cNvSpPr/>
            <p:nvPr/>
          </p:nvSpPr>
          <p:spPr>
            <a:xfrm>
              <a:off x="6747300" y="2341956"/>
              <a:ext cx="21357" cy="46639"/>
            </a:xfrm>
            <a:custGeom>
              <a:rect b="b" l="l" r="r" t="t"/>
              <a:pathLst>
                <a:path extrusionOk="0" h="1343" w="615">
                  <a:moveTo>
                    <a:pt x="392" y="1"/>
                  </a:moveTo>
                  <a:cubicBezTo>
                    <a:pt x="392" y="1"/>
                    <a:pt x="392" y="2"/>
                    <a:pt x="392" y="4"/>
                  </a:cubicBezTo>
                  <a:cubicBezTo>
                    <a:pt x="395" y="45"/>
                    <a:pt x="398" y="88"/>
                    <a:pt x="398" y="129"/>
                  </a:cubicBezTo>
                  <a:cubicBezTo>
                    <a:pt x="398" y="295"/>
                    <a:pt x="378" y="421"/>
                    <a:pt x="349" y="567"/>
                  </a:cubicBezTo>
                  <a:cubicBezTo>
                    <a:pt x="360" y="441"/>
                    <a:pt x="353" y="312"/>
                    <a:pt x="318" y="188"/>
                  </a:cubicBezTo>
                  <a:cubicBezTo>
                    <a:pt x="313" y="168"/>
                    <a:pt x="305" y="143"/>
                    <a:pt x="299" y="127"/>
                  </a:cubicBezTo>
                  <a:lnTo>
                    <a:pt x="299" y="127"/>
                  </a:lnTo>
                  <a:cubicBezTo>
                    <a:pt x="300" y="155"/>
                    <a:pt x="300" y="185"/>
                    <a:pt x="300" y="215"/>
                  </a:cubicBezTo>
                  <a:cubicBezTo>
                    <a:pt x="297" y="315"/>
                    <a:pt x="293" y="381"/>
                    <a:pt x="283" y="449"/>
                  </a:cubicBezTo>
                  <a:cubicBezTo>
                    <a:pt x="284" y="329"/>
                    <a:pt x="267" y="207"/>
                    <a:pt x="222" y="92"/>
                  </a:cubicBezTo>
                  <a:cubicBezTo>
                    <a:pt x="216" y="73"/>
                    <a:pt x="207" y="51"/>
                    <a:pt x="201" y="37"/>
                  </a:cubicBezTo>
                  <a:lnTo>
                    <a:pt x="201" y="37"/>
                  </a:lnTo>
                  <a:cubicBezTo>
                    <a:pt x="205" y="62"/>
                    <a:pt x="207" y="84"/>
                    <a:pt x="210" y="110"/>
                  </a:cubicBezTo>
                  <a:cubicBezTo>
                    <a:pt x="230" y="340"/>
                    <a:pt x="204" y="521"/>
                    <a:pt x="171" y="704"/>
                  </a:cubicBezTo>
                  <a:cubicBezTo>
                    <a:pt x="136" y="886"/>
                    <a:pt x="79" y="1069"/>
                    <a:pt x="0" y="1223"/>
                  </a:cubicBezTo>
                  <a:cubicBezTo>
                    <a:pt x="96" y="1100"/>
                    <a:pt x="172" y="958"/>
                    <a:pt x="220" y="808"/>
                  </a:cubicBezTo>
                  <a:lnTo>
                    <a:pt x="220" y="808"/>
                  </a:lnTo>
                  <a:cubicBezTo>
                    <a:pt x="195" y="936"/>
                    <a:pt x="160" y="1062"/>
                    <a:pt x="111" y="1182"/>
                  </a:cubicBezTo>
                  <a:cubicBezTo>
                    <a:pt x="187" y="1077"/>
                    <a:pt x="247" y="962"/>
                    <a:pt x="288" y="839"/>
                  </a:cubicBezTo>
                  <a:lnTo>
                    <a:pt x="288" y="839"/>
                  </a:lnTo>
                  <a:cubicBezTo>
                    <a:pt x="244" y="1017"/>
                    <a:pt x="183" y="1188"/>
                    <a:pt x="93" y="1343"/>
                  </a:cubicBezTo>
                  <a:cubicBezTo>
                    <a:pt x="205" y="1218"/>
                    <a:pt x="296" y="1077"/>
                    <a:pt x="358" y="927"/>
                  </a:cubicBezTo>
                  <a:lnTo>
                    <a:pt x="358" y="927"/>
                  </a:lnTo>
                  <a:cubicBezTo>
                    <a:pt x="316" y="1064"/>
                    <a:pt x="266" y="1203"/>
                    <a:pt x="206" y="1342"/>
                  </a:cubicBezTo>
                  <a:cubicBezTo>
                    <a:pt x="477" y="959"/>
                    <a:pt x="615" y="621"/>
                    <a:pt x="525" y="166"/>
                  </a:cubicBezTo>
                  <a:cubicBezTo>
                    <a:pt x="522" y="136"/>
                    <a:pt x="518" y="98"/>
                    <a:pt x="514" y="73"/>
                  </a:cubicBezTo>
                  <a:cubicBezTo>
                    <a:pt x="512" y="116"/>
                    <a:pt x="508" y="158"/>
                    <a:pt x="503" y="200"/>
                  </a:cubicBezTo>
                  <a:cubicBezTo>
                    <a:pt x="493" y="309"/>
                    <a:pt x="478" y="418"/>
                    <a:pt x="457" y="528"/>
                  </a:cubicBezTo>
                  <a:cubicBezTo>
                    <a:pt x="471" y="386"/>
                    <a:pt x="458" y="240"/>
                    <a:pt x="421" y="93"/>
                  </a:cubicBezTo>
                  <a:cubicBezTo>
                    <a:pt x="414" y="66"/>
                    <a:pt x="406" y="40"/>
                    <a:pt x="397" y="13"/>
                  </a:cubicBezTo>
                  <a:cubicBezTo>
                    <a:pt x="396" y="9"/>
                    <a:pt x="393" y="1"/>
                    <a:pt x="3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59"/>
            <p:cNvSpPr/>
            <p:nvPr/>
          </p:nvSpPr>
          <p:spPr>
            <a:xfrm>
              <a:off x="6756677" y="2341887"/>
              <a:ext cx="19517" cy="48688"/>
            </a:xfrm>
            <a:custGeom>
              <a:rect b="b" l="l" r="r" t="t"/>
              <a:pathLst>
                <a:path extrusionOk="0" h="1402" w="562">
                  <a:moveTo>
                    <a:pt x="327" y="1"/>
                  </a:moveTo>
                  <a:cubicBezTo>
                    <a:pt x="327" y="57"/>
                    <a:pt x="325" y="111"/>
                    <a:pt x="323" y="167"/>
                  </a:cubicBezTo>
                  <a:cubicBezTo>
                    <a:pt x="312" y="593"/>
                    <a:pt x="184" y="1025"/>
                    <a:pt x="1" y="1402"/>
                  </a:cubicBezTo>
                  <a:cubicBezTo>
                    <a:pt x="111" y="1265"/>
                    <a:pt x="202" y="1123"/>
                    <a:pt x="269" y="975"/>
                  </a:cubicBezTo>
                  <a:lnTo>
                    <a:pt x="269" y="975"/>
                  </a:lnTo>
                  <a:cubicBezTo>
                    <a:pt x="219" y="1129"/>
                    <a:pt x="161" y="1277"/>
                    <a:pt x="93" y="1396"/>
                  </a:cubicBezTo>
                  <a:cubicBezTo>
                    <a:pt x="177" y="1287"/>
                    <a:pt x="255" y="1170"/>
                    <a:pt x="320" y="1046"/>
                  </a:cubicBezTo>
                  <a:lnTo>
                    <a:pt x="320" y="1046"/>
                  </a:lnTo>
                  <a:cubicBezTo>
                    <a:pt x="279" y="1159"/>
                    <a:pt x="232" y="1267"/>
                    <a:pt x="176" y="1371"/>
                  </a:cubicBezTo>
                  <a:cubicBezTo>
                    <a:pt x="310" y="1221"/>
                    <a:pt x="423" y="1048"/>
                    <a:pt x="487" y="855"/>
                  </a:cubicBezTo>
                  <a:cubicBezTo>
                    <a:pt x="541" y="665"/>
                    <a:pt x="561" y="465"/>
                    <a:pt x="538" y="270"/>
                  </a:cubicBezTo>
                  <a:cubicBezTo>
                    <a:pt x="537" y="249"/>
                    <a:pt x="536" y="224"/>
                    <a:pt x="533" y="207"/>
                  </a:cubicBezTo>
                  <a:cubicBezTo>
                    <a:pt x="528" y="244"/>
                    <a:pt x="521" y="283"/>
                    <a:pt x="515" y="320"/>
                  </a:cubicBezTo>
                  <a:cubicBezTo>
                    <a:pt x="501" y="382"/>
                    <a:pt x="489" y="445"/>
                    <a:pt x="475" y="507"/>
                  </a:cubicBezTo>
                  <a:cubicBezTo>
                    <a:pt x="481" y="383"/>
                    <a:pt x="464" y="274"/>
                    <a:pt x="450" y="145"/>
                  </a:cubicBezTo>
                  <a:cubicBezTo>
                    <a:pt x="448" y="127"/>
                    <a:pt x="445" y="87"/>
                    <a:pt x="444" y="83"/>
                  </a:cubicBezTo>
                  <a:cubicBezTo>
                    <a:pt x="440" y="152"/>
                    <a:pt x="423" y="280"/>
                    <a:pt x="418" y="314"/>
                  </a:cubicBezTo>
                  <a:cubicBezTo>
                    <a:pt x="412" y="368"/>
                    <a:pt x="401" y="431"/>
                    <a:pt x="388" y="501"/>
                  </a:cubicBezTo>
                  <a:cubicBezTo>
                    <a:pt x="396" y="374"/>
                    <a:pt x="386" y="243"/>
                    <a:pt x="352" y="104"/>
                  </a:cubicBezTo>
                  <a:cubicBezTo>
                    <a:pt x="345" y="70"/>
                    <a:pt x="336" y="28"/>
                    <a:pt x="3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59"/>
            <p:cNvSpPr/>
            <p:nvPr/>
          </p:nvSpPr>
          <p:spPr>
            <a:xfrm>
              <a:off x="6765845" y="2347478"/>
              <a:ext cx="13926" cy="41013"/>
            </a:xfrm>
            <a:custGeom>
              <a:rect b="b" l="l" r="r" t="t"/>
              <a:pathLst>
                <a:path extrusionOk="0" h="1181" w="401">
                  <a:moveTo>
                    <a:pt x="361" y="1"/>
                  </a:moveTo>
                  <a:lnTo>
                    <a:pt x="361" y="1"/>
                  </a:lnTo>
                  <a:cubicBezTo>
                    <a:pt x="356" y="50"/>
                    <a:pt x="346" y="118"/>
                    <a:pt x="343" y="137"/>
                  </a:cubicBezTo>
                  <a:cubicBezTo>
                    <a:pt x="304" y="437"/>
                    <a:pt x="211" y="876"/>
                    <a:pt x="1" y="1181"/>
                  </a:cubicBezTo>
                  <a:cubicBezTo>
                    <a:pt x="171" y="1014"/>
                    <a:pt x="299" y="798"/>
                    <a:pt x="356" y="565"/>
                  </a:cubicBezTo>
                  <a:cubicBezTo>
                    <a:pt x="400" y="382"/>
                    <a:pt x="386" y="175"/>
                    <a:pt x="3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59"/>
            <p:cNvSpPr/>
            <p:nvPr/>
          </p:nvSpPr>
          <p:spPr>
            <a:xfrm>
              <a:off x="6707294" y="2387102"/>
              <a:ext cx="42229" cy="21774"/>
            </a:xfrm>
            <a:custGeom>
              <a:rect b="b" l="l" r="r" t="t"/>
              <a:pathLst>
                <a:path extrusionOk="0" h="627" w="1216">
                  <a:moveTo>
                    <a:pt x="1195" y="1"/>
                  </a:moveTo>
                  <a:lnTo>
                    <a:pt x="1195" y="1"/>
                  </a:lnTo>
                  <a:cubicBezTo>
                    <a:pt x="1156" y="40"/>
                    <a:pt x="1116" y="81"/>
                    <a:pt x="1078" y="121"/>
                  </a:cubicBezTo>
                  <a:cubicBezTo>
                    <a:pt x="943" y="253"/>
                    <a:pt x="876" y="296"/>
                    <a:pt x="729" y="397"/>
                  </a:cubicBezTo>
                  <a:lnTo>
                    <a:pt x="717" y="404"/>
                  </a:lnTo>
                  <a:cubicBezTo>
                    <a:pt x="822" y="328"/>
                    <a:pt x="915" y="232"/>
                    <a:pt x="992" y="114"/>
                  </a:cubicBezTo>
                  <a:cubicBezTo>
                    <a:pt x="1000" y="104"/>
                    <a:pt x="1008" y="90"/>
                    <a:pt x="1015" y="83"/>
                  </a:cubicBezTo>
                  <a:lnTo>
                    <a:pt x="1015" y="83"/>
                  </a:lnTo>
                  <a:lnTo>
                    <a:pt x="965" y="125"/>
                  </a:lnTo>
                  <a:cubicBezTo>
                    <a:pt x="934" y="151"/>
                    <a:pt x="903" y="176"/>
                    <a:pt x="872" y="199"/>
                  </a:cubicBezTo>
                  <a:cubicBezTo>
                    <a:pt x="809" y="249"/>
                    <a:pt x="738" y="299"/>
                    <a:pt x="662" y="348"/>
                  </a:cubicBezTo>
                  <a:cubicBezTo>
                    <a:pt x="776" y="265"/>
                    <a:pt x="878" y="165"/>
                    <a:pt x="964" y="54"/>
                  </a:cubicBezTo>
                  <a:lnTo>
                    <a:pt x="964" y="54"/>
                  </a:lnTo>
                  <a:cubicBezTo>
                    <a:pt x="723" y="265"/>
                    <a:pt x="407" y="421"/>
                    <a:pt x="120" y="528"/>
                  </a:cubicBezTo>
                  <a:cubicBezTo>
                    <a:pt x="81" y="541"/>
                    <a:pt x="40" y="554"/>
                    <a:pt x="1" y="564"/>
                  </a:cubicBezTo>
                  <a:cubicBezTo>
                    <a:pt x="10" y="565"/>
                    <a:pt x="19" y="565"/>
                    <a:pt x="29" y="565"/>
                  </a:cubicBezTo>
                  <a:cubicBezTo>
                    <a:pt x="39" y="565"/>
                    <a:pt x="49" y="565"/>
                    <a:pt x="59" y="564"/>
                  </a:cubicBezTo>
                  <a:cubicBezTo>
                    <a:pt x="168" y="562"/>
                    <a:pt x="272" y="539"/>
                    <a:pt x="372" y="503"/>
                  </a:cubicBezTo>
                  <a:lnTo>
                    <a:pt x="372" y="503"/>
                  </a:lnTo>
                  <a:cubicBezTo>
                    <a:pt x="282" y="543"/>
                    <a:pt x="191" y="574"/>
                    <a:pt x="100" y="594"/>
                  </a:cubicBezTo>
                  <a:cubicBezTo>
                    <a:pt x="104" y="594"/>
                    <a:pt x="109" y="594"/>
                    <a:pt x="113" y="594"/>
                  </a:cubicBezTo>
                  <a:cubicBezTo>
                    <a:pt x="289" y="594"/>
                    <a:pt x="453" y="555"/>
                    <a:pt x="599" y="477"/>
                  </a:cubicBezTo>
                  <a:lnTo>
                    <a:pt x="599" y="477"/>
                  </a:lnTo>
                  <a:cubicBezTo>
                    <a:pt x="488" y="541"/>
                    <a:pt x="377" y="591"/>
                    <a:pt x="254" y="627"/>
                  </a:cubicBezTo>
                  <a:cubicBezTo>
                    <a:pt x="464" y="610"/>
                    <a:pt x="673" y="542"/>
                    <a:pt x="846" y="424"/>
                  </a:cubicBezTo>
                  <a:lnTo>
                    <a:pt x="846" y="424"/>
                  </a:lnTo>
                  <a:cubicBezTo>
                    <a:pt x="822" y="440"/>
                    <a:pt x="797" y="458"/>
                    <a:pt x="768" y="480"/>
                  </a:cubicBezTo>
                  <a:cubicBezTo>
                    <a:pt x="675" y="539"/>
                    <a:pt x="584" y="593"/>
                    <a:pt x="481" y="621"/>
                  </a:cubicBezTo>
                  <a:cubicBezTo>
                    <a:pt x="783" y="600"/>
                    <a:pt x="1037" y="407"/>
                    <a:pt x="1192" y="156"/>
                  </a:cubicBezTo>
                  <a:cubicBezTo>
                    <a:pt x="1200" y="145"/>
                    <a:pt x="1209" y="133"/>
                    <a:pt x="1216" y="122"/>
                  </a:cubicBezTo>
                  <a:lnTo>
                    <a:pt x="1216" y="122"/>
                  </a:lnTo>
                  <a:cubicBezTo>
                    <a:pt x="1182" y="152"/>
                    <a:pt x="1147" y="179"/>
                    <a:pt x="1114" y="208"/>
                  </a:cubicBezTo>
                  <a:cubicBezTo>
                    <a:pt x="1022" y="285"/>
                    <a:pt x="967" y="331"/>
                    <a:pt x="904" y="379"/>
                  </a:cubicBezTo>
                  <a:cubicBezTo>
                    <a:pt x="1001" y="301"/>
                    <a:pt x="1083" y="208"/>
                    <a:pt x="1142" y="95"/>
                  </a:cubicBezTo>
                  <a:cubicBezTo>
                    <a:pt x="1160" y="65"/>
                    <a:pt x="1180" y="30"/>
                    <a:pt x="1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59"/>
            <p:cNvSpPr/>
            <p:nvPr/>
          </p:nvSpPr>
          <p:spPr>
            <a:xfrm>
              <a:off x="6730631" y="2391964"/>
              <a:ext cx="25455" cy="16530"/>
            </a:xfrm>
            <a:custGeom>
              <a:rect b="b" l="l" r="r" t="t"/>
              <a:pathLst>
                <a:path extrusionOk="0" h="476" w="733">
                  <a:moveTo>
                    <a:pt x="732" y="1"/>
                  </a:moveTo>
                  <a:lnTo>
                    <a:pt x="732" y="1"/>
                  </a:lnTo>
                  <a:cubicBezTo>
                    <a:pt x="644" y="82"/>
                    <a:pt x="555" y="160"/>
                    <a:pt x="465" y="237"/>
                  </a:cubicBezTo>
                  <a:cubicBezTo>
                    <a:pt x="535" y="172"/>
                    <a:pt x="593" y="99"/>
                    <a:pt x="637" y="17"/>
                  </a:cubicBezTo>
                  <a:lnTo>
                    <a:pt x="637" y="17"/>
                  </a:lnTo>
                  <a:cubicBezTo>
                    <a:pt x="513" y="125"/>
                    <a:pt x="459" y="170"/>
                    <a:pt x="341" y="252"/>
                  </a:cubicBezTo>
                  <a:cubicBezTo>
                    <a:pt x="233" y="334"/>
                    <a:pt x="122" y="413"/>
                    <a:pt x="0" y="475"/>
                  </a:cubicBezTo>
                  <a:cubicBezTo>
                    <a:pt x="134" y="448"/>
                    <a:pt x="264" y="389"/>
                    <a:pt x="375" y="310"/>
                  </a:cubicBezTo>
                  <a:lnTo>
                    <a:pt x="375" y="310"/>
                  </a:lnTo>
                  <a:cubicBezTo>
                    <a:pt x="313" y="358"/>
                    <a:pt x="251" y="406"/>
                    <a:pt x="187" y="450"/>
                  </a:cubicBezTo>
                  <a:cubicBezTo>
                    <a:pt x="303" y="409"/>
                    <a:pt x="415" y="355"/>
                    <a:pt x="510" y="276"/>
                  </a:cubicBezTo>
                  <a:cubicBezTo>
                    <a:pt x="592" y="208"/>
                    <a:pt x="709" y="70"/>
                    <a:pt x="73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59"/>
            <p:cNvSpPr/>
            <p:nvPr/>
          </p:nvSpPr>
          <p:spPr>
            <a:xfrm>
              <a:off x="6743585" y="2392415"/>
              <a:ext cx="15280" cy="13058"/>
            </a:xfrm>
            <a:custGeom>
              <a:rect b="b" l="l" r="r" t="t"/>
              <a:pathLst>
                <a:path extrusionOk="0" h="376" w="440">
                  <a:moveTo>
                    <a:pt x="440" y="0"/>
                  </a:moveTo>
                  <a:lnTo>
                    <a:pt x="440" y="0"/>
                  </a:lnTo>
                  <a:cubicBezTo>
                    <a:pt x="287" y="119"/>
                    <a:pt x="152" y="266"/>
                    <a:pt x="1" y="376"/>
                  </a:cubicBezTo>
                  <a:cubicBezTo>
                    <a:pt x="186" y="313"/>
                    <a:pt x="347" y="159"/>
                    <a:pt x="4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59"/>
            <p:cNvSpPr/>
            <p:nvPr/>
          </p:nvSpPr>
          <p:spPr>
            <a:xfrm>
              <a:off x="6752127" y="2390957"/>
              <a:ext cx="10279" cy="10314"/>
            </a:xfrm>
            <a:custGeom>
              <a:rect b="b" l="l" r="r" t="t"/>
              <a:pathLst>
                <a:path extrusionOk="0" h="297" w="296">
                  <a:moveTo>
                    <a:pt x="296" y="1"/>
                  </a:moveTo>
                  <a:lnTo>
                    <a:pt x="296" y="1"/>
                  </a:lnTo>
                  <a:cubicBezTo>
                    <a:pt x="185" y="87"/>
                    <a:pt x="92" y="191"/>
                    <a:pt x="0" y="296"/>
                  </a:cubicBezTo>
                  <a:cubicBezTo>
                    <a:pt x="121" y="224"/>
                    <a:pt x="224" y="122"/>
                    <a:pt x="2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59"/>
            <p:cNvSpPr/>
            <p:nvPr/>
          </p:nvSpPr>
          <p:spPr>
            <a:xfrm>
              <a:off x="5516076" y="3364960"/>
              <a:ext cx="113628" cy="367035"/>
            </a:xfrm>
            <a:custGeom>
              <a:rect b="b" l="l" r="r" t="t"/>
              <a:pathLst>
                <a:path extrusionOk="0" h="10569" w="3272">
                  <a:moveTo>
                    <a:pt x="1455" y="8052"/>
                  </a:moveTo>
                  <a:cubicBezTo>
                    <a:pt x="1458" y="8057"/>
                    <a:pt x="1460" y="8062"/>
                    <a:pt x="1464" y="8065"/>
                  </a:cubicBezTo>
                  <a:cubicBezTo>
                    <a:pt x="1746" y="8546"/>
                    <a:pt x="2154" y="9053"/>
                    <a:pt x="2739" y="9129"/>
                  </a:cubicBezTo>
                  <a:cubicBezTo>
                    <a:pt x="2758" y="9131"/>
                    <a:pt x="2776" y="9132"/>
                    <a:pt x="2794" y="9132"/>
                  </a:cubicBezTo>
                  <a:cubicBezTo>
                    <a:pt x="2872" y="9132"/>
                    <a:pt x="2946" y="9115"/>
                    <a:pt x="3018" y="9089"/>
                  </a:cubicBezTo>
                  <a:lnTo>
                    <a:pt x="3018" y="9089"/>
                  </a:lnTo>
                  <a:cubicBezTo>
                    <a:pt x="2951" y="9393"/>
                    <a:pt x="2951" y="9708"/>
                    <a:pt x="2992" y="10016"/>
                  </a:cubicBezTo>
                  <a:cubicBezTo>
                    <a:pt x="3004" y="10101"/>
                    <a:pt x="3021" y="10185"/>
                    <a:pt x="3041" y="10268"/>
                  </a:cubicBezTo>
                  <a:cubicBezTo>
                    <a:pt x="2751" y="10088"/>
                    <a:pt x="2395" y="10020"/>
                    <a:pt x="2054" y="10020"/>
                  </a:cubicBezTo>
                  <a:cubicBezTo>
                    <a:pt x="2039" y="10020"/>
                    <a:pt x="2024" y="10020"/>
                    <a:pt x="2009" y="10020"/>
                  </a:cubicBezTo>
                  <a:cubicBezTo>
                    <a:pt x="1927" y="10022"/>
                    <a:pt x="1879" y="10026"/>
                    <a:pt x="1830" y="10032"/>
                  </a:cubicBezTo>
                  <a:cubicBezTo>
                    <a:pt x="1989" y="9396"/>
                    <a:pt x="1707" y="8688"/>
                    <a:pt x="1455" y="8052"/>
                  </a:cubicBezTo>
                  <a:close/>
                  <a:moveTo>
                    <a:pt x="99" y="1"/>
                  </a:moveTo>
                  <a:cubicBezTo>
                    <a:pt x="70" y="1"/>
                    <a:pt x="42" y="14"/>
                    <a:pt x="28" y="42"/>
                  </a:cubicBezTo>
                  <a:cubicBezTo>
                    <a:pt x="1" y="145"/>
                    <a:pt x="21" y="260"/>
                    <a:pt x="19" y="368"/>
                  </a:cubicBezTo>
                  <a:cubicBezTo>
                    <a:pt x="29" y="641"/>
                    <a:pt x="40" y="914"/>
                    <a:pt x="57" y="1187"/>
                  </a:cubicBezTo>
                  <a:cubicBezTo>
                    <a:pt x="95" y="2154"/>
                    <a:pt x="185" y="3030"/>
                    <a:pt x="312" y="3975"/>
                  </a:cubicBezTo>
                  <a:cubicBezTo>
                    <a:pt x="418" y="4765"/>
                    <a:pt x="518" y="5563"/>
                    <a:pt x="731" y="6333"/>
                  </a:cubicBezTo>
                  <a:cubicBezTo>
                    <a:pt x="820" y="6740"/>
                    <a:pt x="933" y="7143"/>
                    <a:pt x="1073" y="7534"/>
                  </a:cubicBezTo>
                  <a:cubicBezTo>
                    <a:pt x="1253" y="8029"/>
                    <a:pt x="1407" y="8331"/>
                    <a:pt x="1573" y="8860"/>
                  </a:cubicBezTo>
                  <a:cubicBezTo>
                    <a:pt x="1699" y="9284"/>
                    <a:pt x="1766" y="9614"/>
                    <a:pt x="1633" y="10001"/>
                  </a:cubicBezTo>
                  <a:cubicBezTo>
                    <a:pt x="1618" y="10062"/>
                    <a:pt x="1566" y="10126"/>
                    <a:pt x="1602" y="10190"/>
                  </a:cubicBezTo>
                  <a:cubicBezTo>
                    <a:pt x="1620" y="10224"/>
                    <a:pt x="1654" y="10240"/>
                    <a:pt x="1688" y="10240"/>
                  </a:cubicBezTo>
                  <a:cubicBezTo>
                    <a:pt x="1701" y="10240"/>
                    <a:pt x="1714" y="10237"/>
                    <a:pt x="1727" y="10233"/>
                  </a:cubicBezTo>
                  <a:cubicBezTo>
                    <a:pt x="1808" y="10228"/>
                    <a:pt x="1844" y="10209"/>
                    <a:pt x="1912" y="10209"/>
                  </a:cubicBezTo>
                  <a:cubicBezTo>
                    <a:pt x="1958" y="10207"/>
                    <a:pt x="2002" y="10205"/>
                    <a:pt x="2046" y="10205"/>
                  </a:cubicBezTo>
                  <a:cubicBezTo>
                    <a:pt x="2361" y="10205"/>
                    <a:pt x="2643" y="10278"/>
                    <a:pt x="2894" y="10398"/>
                  </a:cubicBezTo>
                  <a:cubicBezTo>
                    <a:pt x="3022" y="10461"/>
                    <a:pt x="3041" y="10498"/>
                    <a:pt x="3133" y="10561"/>
                  </a:cubicBezTo>
                  <a:cubicBezTo>
                    <a:pt x="3145" y="10566"/>
                    <a:pt x="3156" y="10569"/>
                    <a:pt x="3168" y="10569"/>
                  </a:cubicBezTo>
                  <a:cubicBezTo>
                    <a:pt x="3224" y="10569"/>
                    <a:pt x="3268" y="10508"/>
                    <a:pt x="3255" y="10453"/>
                  </a:cubicBezTo>
                  <a:cubicBezTo>
                    <a:pt x="3266" y="10434"/>
                    <a:pt x="3272" y="10412"/>
                    <a:pt x="3264" y="10388"/>
                  </a:cubicBezTo>
                  <a:cubicBezTo>
                    <a:pt x="3136" y="9986"/>
                    <a:pt x="3105" y="9567"/>
                    <a:pt x="3182" y="9188"/>
                  </a:cubicBezTo>
                  <a:cubicBezTo>
                    <a:pt x="3204" y="9084"/>
                    <a:pt x="3210" y="9069"/>
                    <a:pt x="3235" y="9010"/>
                  </a:cubicBezTo>
                  <a:cubicBezTo>
                    <a:pt x="3244" y="8989"/>
                    <a:pt x="3246" y="8981"/>
                    <a:pt x="3246" y="8979"/>
                  </a:cubicBezTo>
                  <a:cubicBezTo>
                    <a:pt x="3261" y="8956"/>
                    <a:pt x="3270" y="8930"/>
                    <a:pt x="3271" y="8905"/>
                  </a:cubicBezTo>
                  <a:cubicBezTo>
                    <a:pt x="3272" y="8845"/>
                    <a:pt x="3221" y="8793"/>
                    <a:pt x="3161" y="8793"/>
                  </a:cubicBezTo>
                  <a:cubicBezTo>
                    <a:pt x="3077" y="8801"/>
                    <a:pt x="3020" y="8877"/>
                    <a:pt x="2945" y="8907"/>
                  </a:cubicBezTo>
                  <a:cubicBezTo>
                    <a:pt x="2908" y="8920"/>
                    <a:pt x="2845" y="8944"/>
                    <a:pt x="2754" y="8944"/>
                  </a:cubicBezTo>
                  <a:cubicBezTo>
                    <a:pt x="2735" y="8944"/>
                    <a:pt x="2715" y="8943"/>
                    <a:pt x="2694" y="8941"/>
                  </a:cubicBezTo>
                  <a:cubicBezTo>
                    <a:pt x="2162" y="8847"/>
                    <a:pt x="1730" y="8274"/>
                    <a:pt x="1428" y="7674"/>
                  </a:cubicBezTo>
                  <a:cubicBezTo>
                    <a:pt x="1138" y="7152"/>
                    <a:pt x="943" y="6581"/>
                    <a:pt x="801" y="5989"/>
                  </a:cubicBezTo>
                  <a:cubicBezTo>
                    <a:pt x="797" y="5964"/>
                    <a:pt x="792" y="5937"/>
                    <a:pt x="783" y="5910"/>
                  </a:cubicBezTo>
                  <a:cubicBezTo>
                    <a:pt x="651" y="5336"/>
                    <a:pt x="566" y="4747"/>
                    <a:pt x="490" y="4161"/>
                  </a:cubicBezTo>
                  <a:cubicBezTo>
                    <a:pt x="323" y="2992"/>
                    <a:pt x="228" y="1694"/>
                    <a:pt x="200" y="459"/>
                  </a:cubicBezTo>
                  <a:cubicBezTo>
                    <a:pt x="192" y="325"/>
                    <a:pt x="201" y="186"/>
                    <a:pt x="180" y="55"/>
                  </a:cubicBezTo>
                  <a:cubicBezTo>
                    <a:pt x="168" y="19"/>
                    <a:pt x="134" y="1"/>
                    <a:pt x="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59"/>
            <p:cNvSpPr/>
            <p:nvPr/>
          </p:nvSpPr>
          <p:spPr>
            <a:xfrm>
              <a:off x="5629808" y="3638578"/>
              <a:ext cx="521" cy="660"/>
            </a:xfrm>
            <a:custGeom>
              <a:rect b="b" l="l" r="r" t="t"/>
              <a:pathLst>
                <a:path extrusionOk="0" h="19" w="15">
                  <a:moveTo>
                    <a:pt x="1" y="1"/>
                  </a:moveTo>
                  <a:cubicBezTo>
                    <a:pt x="2" y="5"/>
                    <a:pt x="8" y="13"/>
                    <a:pt x="14" y="18"/>
                  </a:cubicBezTo>
                  <a:lnTo>
                    <a:pt x="12" y="16"/>
                  </a:lnTo>
                  <a:cubicBezTo>
                    <a:pt x="9" y="10"/>
                    <a:pt x="5" y="6"/>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59"/>
            <p:cNvSpPr/>
            <p:nvPr/>
          </p:nvSpPr>
          <p:spPr>
            <a:xfrm>
              <a:off x="5539274" y="3622951"/>
              <a:ext cx="151551" cy="168880"/>
            </a:xfrm>
            <a:custGeom>
              <a:rect b="b" l="l" r="r" t="t"/>
              <a:pathLst>
                <a:path extrusionOk="0" h="4863" w="4364">
                  <a:moveTo>
                    <a:pt x="2656" y="211"/>
                  </a:moveTo>
                  <a:lnTo>
                    <a:pt x="2656" y="211"/>
                  </a:lnTo>
                  <a:cubicBezTo>
                    <a:pt x="2697" y="218"/>
                    <a:pt x="2741" y="227"/>
                    <a:pt x="2782" y="242"/>
                  </a:cubicBezTo>
                  <a:cubicBezTo>
                    <a:pt x="3155" y="352"/>
                    <a:pt x="3466" y="616"/>
                    <a:pt x="3745" y="986"/>
                  </a:cubicBezTo>
                  <a:cubicBezTo>
                    <a:pt x="3891" y="1207"/>
                    <a:pt x="4066" y="1622"/>
                    <a:pt x="4128" y="1994"/>
                  </a:cubicBezTo>
                  <a:cubicBezTo>
                    <a:pt x="4164" y="2160"/>
                    <a:pt x="4140" y="2523"/>
                    <a:pt x="4103" y="2703"/>
                  </a:cubicBezTo>
                  <a:cubicBezTo>
                    <a:pt x="4044" y="3049"/>
                    <a:pt x="3973" y="3283"/>
                    <a:pt x="3797" y="3553"/>
                  </a:cubicBezTo>
                  <a:cubicBezTo>
                    <a:pt x="3582" y="3905"/>
                    <a:pt x="3303" y="4133"/>
                    <a:pt x="2917" y="4353"/>
                  </a:cubicBezTo>
                  <a:cubicBezTo>
                    <a:pt x="2534" y="4557"/>
                    <a:pt x="2111" y="4667"/>
                    <a:pt x="1679" y="4667"/>
                  </a:cubicBezTo>
                  <a:cubicBezTo>
                    <a:pt x="1379" y="4667"/>
                    <a:pt x="1075" y="4614"/>
                    <a:pt x="777" y="4503"/>
                  </a:cubicBezTo>
                  <a:lnTo>
                    <a:pt x="777" y="4503"/>
                  </a:lnTo>
                  <a:cubicBezTo>
                    <a:pt x="781" y="4505"/>
                    <a:pt x="782" y="4506"/>
                    <a:pt x="782" y="4506"/>
                  </a:cubicBezTo>
                  <a:cubicBezTo>
                    <a:pt x="781" y="4506"/>
                    <a:pt x="632" y="4435"/>
                    <a:pt x="593" y="4412"/>
                  </a:cubicBezTo>
                  <a:cubicBezTo>
                    <a:pt x="511" y="4364"/>
                    <a:pt x="447" y="4328"/>
                    <a:pt x="400" y="4291"/>
                  </a:cubicBezTo>
                  <a:lnTo>
                    <a:pt x="400" y="4291"/>
                  </a:lnTo>
                  <a:cubicBezTo>
                    <a:pt x="511" y="4298"/>
                    <a:pt x="623" y="4304"/>
                    <a:pt x="734" y="4304"/>
                  </a:cubicBezTo>
                  <a:cubicBezTo>
                    <a:pt x="843" y="4304"/>
                    <a:pt x="951" y="4299"/>
                    <a:pt x="1059" y="4286"/>
                  </a:cubicBezTo>
                  <a:cubicBezTo>
                    <a:pt x="1855" y="4168"/>
                    <a:pt x="2593" y="3719"/>
                    <a:pt x="3050" y="3054"/>
                  </a:cubicBezTo>
                  <a:cubicBezTo>
                    <a:pt x="3401" y="2500"/>
                    <a:pt x="3362" y="1661"/>
                    <a:pt x="3128" y="999"/>
                  </a:cubicBezTo>
                  <a:cubicBezTo>
                    <a:pt x="3011" y="719"/>
                    <a:pt x="2862" y="450"/>
                    <a:pt x="2664" y="219"/>
                  </a:cubicBezTo>
                  <a:cubicBezTo>
                    <a:pt x="2661" y="217"/>
                    <a:pt x="2659" y="214"/>
                    <a:pt x="2656" y="211"/>
                  </a:cubicBezTo>
                  <a:close/>
                  <a:moveTo>
                    <a:pt x="2520" y="0"/>
                  </a:moveTo>
                  <a:cubicBezTo>
                    <a:pt x="2488" y="0"/>
                    <a:pt x="2461" y="3"/>
                    <a:pt x="2439" y="8"/>
                  </a:cubicBezTo>
                  <a:cubicBezTo>
                    <a:pt x="2397" y="18"/>
                    <a:pt x="2377" y="68"/>
                    <a:pt x="2387" y="109"/>
                  </a:cubicBezTo>
                  <a:cubicBezTo>
                    <a:pt x="2356" y="156"/>
                    <a:pt x="2376" y="229"/>
                    <a:pt x="2433" y="260"/>
                  </a:cubicBezTo>
                  <a:cubicBezTo>
                    <a:pt x="2499" y="317"/>
                    <a:pt x="2556" y="383"/>
                    <a:pt x="2609" y="451"/>
                  </a:cubicBezTo>
                  <a:cubicBezTo>
                    <a:pt x="2608" y="450"/>
                    <a:pt x="2608" y="449"/>
                    <a:pt x="2608" y="449"/>
                  </a:cubicBezTo>
                  <a:lnTo>
                    <a:pt x="2608" y="449"/>
                  </a:lnTo>
                  <a:cubicBezTo>
                    <a:pt x="2609" y="449"/>
                    <a:pt x="2611" y="453"/>
                    <a:pt x="2618" y="463"/>
                  </a:cubicBezTo>
                  <a:cubicBezTo>
                    <a:pt x="2619" y="464"/>
                    <a:pt x="2619" y="465"/>
                    <a:pt x="2621" y="466"/>
                  </a:cubicBezTo>
                  <a:lnTo>
                    <a:pt x="2622" y="468"/>
                  </a:lnTo>
                  <a:cubicBezTo>
                    <a:pt x="2766" y="652"/>
                    <a:pt x="2902" y="953"/>
                    <a:pt x="2956" y="1091"/>
                  </a:cubicBezTo>
                  <a:cubicBezTo>
                    <a:pt x="3164" y="1726"/>
                    <a:pt x="3214" y="2394"/>
                    <a:pt x="2927" y="2927"/>
                  </a:cubicBezTo>
                  <a:cubicBezTo>
                    <a:pt x="2657" y="3368"/>
                    <a:pt x="2116" y="3803"/>
                    <a:pt x="1632" y="3965"/>
                  </a:cubicBezTo>
                  <a:cubicBezTo>
                    <a:pt x="1433" y="4038"/>
                    <a:pt x="1227" y="4093"/>
                    <a:pt x="1016" y="4120"/>
                  </a:cubicBezTo>
                  <a:cubicBezTo>
                    <a:pt x="971" y="4126"/>
                    <a:pt x="903" y="4129"/>
                    <a:pt x="826" y="4129"/>
                  </a:cubicBezTo>
                  <a:cubicBezTo>
                    <a:pt x="639" y="4129"/>
                    <a:pt x="400" y="4113"/>
                    <a:pt x="317" y="4093"/>
                  </a:cubicBezTo>
                  <a:cubicBezTo>
                    <a:pt x="248" y="4079"/>
                    <a:pt x="209" y="4080"/>
                    <a:pt x="197" y="4075"/>
                  </a:cubicBezTo>
                  <a:cubicBezTo>
                    <a:pt x="178" y="4071"/>
                    <a:pt x="158" y="4067"/>
                    <a:pt x="139" y="4067"/>
                  </a:cubicBezTo>
                  <a:cubicBezTo>
                    <a:pt x="121" y="4067"/>
                    <a:pt x="104" y="4070"/>
                    <a:pt x="89" y="4080"/>
                  </a:cubicBezTo>
                  <a:cubicBezTo>
                    <a:pt x="0" y="4126"/>
                    <a:pt x="33" y="4270"/>
                    <a:pt x="131" y="4276"/>
                  </a:cubicBezTo>
                  <a:cubicBezTo>
                    <a:pt x="455" y="4676"/>
                    <a:pt x="994" y="4823"/>
                    <a:pt x="1488" y="4857"/>
                  </a:cubicBezTo>
                  <a:cubicBezTo>
                    <a:pt x="1550" y="4861"/>
                    <a:pt x="1611" y="4863"/>
                    <a:pt x="1673" y="4863"/>
                  </a:cubicBezTo>
                  <a:cubicBezTo>
                    <a:pt x="2517" y="4863"/>
                    <a:pt x="3378" y="4472"/>
                    <a:pt x="3879" y="3786"/>
                  </a:cubicBezTo>
                  <a:cubicBezTo>
                    <a:pt x="4094" y="3497"/>
                    <a:pt x="4233" y="3159"/>
                    <a:pt x="4287" y="2804"/>
                  </a:cubicBezTo>
                  <a:cubicBezTo>
                    <a:pt x="4328" y="2566"/>
                    <a:pt x="4364" y="2323"/>
                    <a:pt x="4341" y="2081"/>
                  </a:cubicBezTo>
                  <a:cubicBezTo>
                    <a:pt x="4305" y="1705"/>
                    <a:pt x="4164" y="1346"/>
                    <a:pt x="3998" y="1009"/>
                  </a:cubicBezTo>
                  <a:cubicBezTo>
                    <a:pt x="3783" y="652"/>
                    <a:pt x="3474" y="347"/>
                    <a:pt x="3103" y="154"/>
                  </a:cubicBezTo>
                  <a:cubicBezTo>
                    <a:pt x="2914" y="59"/>
                    <a:pt x="2671" y="0"/>
                    <a:pt x="25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59"/>
            <p:cNvSpPr/>
            <p:nvPr/>
          </p:nvSpPr>
          <p:spPr>
            <a:xfrm>
              <a:off x="5812127" y="3822148"/>
              <a:ext cx="625" cy="451"/>
            </a:xfrm>
            <a:custGeom>
              <a:rect b="b" l="l" r="r" t="t"/>
              <a:pathLst>
                <a:path extrusionOk="0" h="13" w="18">
                  <a:moveTo>
                    <a:pt x="1" y="0"/>
                  </a:moveTo>
                  <a:lnTo>
                    <a:pt x="2" y="1"/>
                  </a:lnTo>
                  <a:cubicBezTo>
                    <a:pt x="2" y="1"/>
                    <a:pt x="2" y="1"/>
                    <a:pt x="2" y="1"/>
                  </a:cubicBezTo>
                  <a:lnTo>
                    <a:pt x="2" y="1"/>
                  </a:lnTo>
                  <a:cubicBezTo>
                    <a:pt x="2" y="1"/>
                    <a:pt x="1" y="0"/>
                    <a:pt x="1" y="0"/>
                  </a:cubicBezTo>
                  <a:close/>
                  <a:moveTo>
                    <a:pt x="2" y="1"/>
                  </a:moveTo>
                  <a:cubicBezTo>
                    <a:pt x="7" y="6"/>
                    <a:pt x="13" y="11"/>
                    <a:pt x="17" y="12"/>
                  </a:cubicBezTo>
                  <a:cubicBezTo>
                    <a:pt x="12" y="8"/>
                    <a:pt x="8" y="5"/>
                    <a:pt x="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59"/>
            <p:cNvSpPr/>
            <p:nvPr/>
          </p:nvSpPr>
          <p:spPr>
            <a:xfrm>
              <a:off x="5657624" y="3761756"/>
              <a:ext cx="171623" cy="149363"/>
            </a:xfrm>
            <a:custGeom>
              <a:rect b="b" l="l" r="r" t="t"/>
              <a:pathLst>
                <a:path extrusionOk="0" h="4301" w="4942">
                  <a:moveTo>
                    <a:pt x="2695" y="204"/>
                  </a:moveTo>
                  <a:cubicBezTo>
                    <a:pt x="2788" y="204"/>
                    <a:pt x="2873" y="210"/>
                    <a:pt x="2933" y="223"/>
                  </a:cubicBezTo>
                  <a:cubicBezTo>
                    <a:pt x="3307" y="287"/>
                    <a:pt x="3720" y="464"/>
                    <a:pt x="3938" y="612"/>
                  </a:cubicBezTo>
                  <a:cubicBezTo>
                    <a:pt x="4307" y="895"/>
                    <a:pt x="4568" y="1205"/>
                    <a:pt x="4676" y="1579"/>
                  </a:cubicBezTo>
                  <a:cubicBezTo>
                    <a:pt x="4689" y="1621"/>
                    <a:pt x="4698" y="1663"/>
                    <a:pt x="4705" y="1704"/>
                  </a:cubicBezTo>
                  <a:cubicBezTo>
                    <a:pt x="4702" y="1701"/>
                    <a:pt x="4699" y="1699"/>
                    <a:pt x="4697" y="1696"/>
                  </a:cubicBezTo>
                  <a:cubicBezTo>
                    <a:pt x="4467" y="1497"/>
                    <a:pt x="4200" y="1346"/>
                    <a:pt x="3920" y="1229"/>
                  </a:cubicBezTo>
                  <a:cubicBezTo>
                    <a:pt x="3597" y="1112"/>
                    <a:pt x="3231" y="1042"/>
                    <a:pt x="2876" y="1042"/>
                  </a:cubicBezTo>
                  <a:cubicBezTo>
                    <a:pt x="2506" y="1042"/>
                    <a:pt x="2149" y="1118"/>
                    <a:pt x="1865" y="1296"/>
                  </a:cubicBezTo>
                  <a:cubicBezTo>
                    <a:pt x="1198" y="1747"/>
                    <a:pt x="743" y="2486"/>
                    <a:pt x="621" y="3280"/>
                  </a:cubicBezTo>
                  <a:cubicBezTo>
                    <a:pt x="594" y="3498"/>
                    <a:pt x="599" y="3718"/>
                    <a:pt x="612" y="3939"/>
                  </a:cubicBezTo>
                  <a:cubicBezTo>
                    <a:pt x="576" y="3889"/>
                    <a:pt x="540" y="3828"/>
                    <a:pt x="492" y="3744"/>
                  </a:cubicBezTo>
                  <a:cubicBezTo>
                    <a:pt x="469" y="3706"/>
                    <a:pt x="399" y="3555"/>
                    <a:pt x="400" y="3555"/>
                  </a:cubicBezTo>
                  <a:lnTo>
                    <a:pt x="400" y="3555"/>
                  </a:lnTo>
                  <a:cubicBezTo>
                    <a:pt x="400" y="3555"/>
                    <a:pt x="401" y="3556"/>
                    <a:pt x="403" y="3560"/>
                  </a:cubicBezTo>
                  <a:cubicBezTo>
                    <a:pt x="137" y="2832"/>
                    <a:pt x="217" y="2069"/>
                    <a:pt x="565" y="1422"/>
                  </a:cubicBezTo>
                  <a:cubicBezTo>
                    <a:pt x="789" y="1036"/>
                    <a:pt x="1017" y="758"/>
                    <a:pt x="1372" y="545"/>
                  </a:cubicBezTo>
                  <a:cubicBezTo>
                    <a:pt x="1641" y="370"/>
                    <a:pt x="1877" y="300"/>
                    <a:pt x="2223" y="244"/>
                  </a:cubicBezTo>
                  <a:cubicBezTo>
                    <a:pt x="2339" y="222"/>
                    <a:pt x="2530" y="204"/>
                    <a:pt x="2695" y="204"/>
                  </a:cubicBezTo>
                  <a:close/>
                  <a:moveTo>
                    <a:pt x="2680" y="1"/>
                  </a:moveTo>
                  <a:cubicBezTo>
                    <a:pt x="2494" y="1"/>
                    <a:pt x="2307" y="28"/>
                    <a:pt x="2124" y="57"/>
                  </a:cubicBezTo>
                  <a:cubicBezTo>
                    <a:pt x="1769" y="112"/>
                    <a:pt x="1430" y="249"/>
                    <a:pt x="1141" y="462"/>
                  </a:cubicBezTo>
                  <a:cubicBezTo>
                    <a:pt x="403" y="993"/>
                    <a:pt x="1" y="1944"/>
                    <a:pt x="58" y="2845"/>
                  </a:cubicBezTo>
                  <a:cubicBezTo>
                    <a:pt x="88" y="3341"/>
                    <a:pt x="233" y="3880"/>
                    <a:pt x="630" y="4207"/>
                  </a:cubicBezTo>
                  <a:cubicBezTo>
                    <a:pt x="633" y="4265"/>
                    <a:pt x="685" y="4300"/>
                    <a:pt x="737" y="4300"/>
                  </a:cubicBezTo>
                  <a:cubicBezTo>
                    <a:pt x="772" y="4300"/>
                    <a:pt x="806" y="4284"/>
                    <a:pt x="825" y="4249"/>
                  </a:cubicBezTo>
                  <a:cubicBezTo>
                    <a:pt x="843" y="4216"/>
                    <a:pt x="837" y="4177"/>
                    <a:pt x="830" y="4141"/>
                  </a:cubicBezTo>
                  <a:cubicBezTo>
                    <a:pt x="825" y="4128"/>
                    <a:pt x="826" y="4089"/>
                    <a:pt x="811" y="4020"/>
                  </a:cubicBezTo>
                  <a:cubicBezTo>
                    <a:pt x="784" y="3904"/>
                    <a:pt x="766" y="3477"/>
                    <a:pt x="789" y="3322"/>
                  </a:cubicBezTo>
                  <a:cubicBezTo>
                    <a:pt x="817" y="3111"/>
                    <a:pt x="873" y="2905"/>
                    <a:pt x="948" y="2707"/>
                  </a:cubicBezTo>
                  <a:cubicBezTo>
                    <a:pt x="1113" y="2224"/>
                    <a:pt x="1551" y="1686"/>
                    <a:pt x="1994" y="1418"/>
                  </a:cubicBezTo>
                  <a:cubicBezTo>
                    <a:pt x="2250" y="1281"/>
                    <a:pt x="2539" y="1223"/>
                    <a:pt x="2839" y="1223"/>
                  </a:cubicBezTo>
                  <a:cubicBezTo>
                    <a:pt x="3163" y="1223"/>
                    <a:pt x="3500" y="1290"/>
                    <a:pt x="3829" y="1400"/>
                  </a:cubicBezTo>
                  <a:cubicBezTo>
                    <a:pt x="3967" y="1454"/>
                    <a:pt x="4267" y="1592"/>
                    <a:pt x="4450" y="1737"/>
                  </a:cubicBezTo>
                  <a:lnTo>
                    <a:pt x="4451" y="1739"/>
                  </a:lnTo>
                  <a:cubicBezTo>
                    <a:pt x="4452" y="1740"/>
                    <a:pt x="4453" y="1740"/>
                    <a:pt x="4455" y="1741"/>
                  </a:cubicBezTo>
                  <a:cubicBezTo>
                    <a:pt x="4466" y="1749"/>
                    <a:pt x="4469" y="1751"/>
                    <a:pt x="4468" y="1751"/>
                  </a:cubicBezTo>
                  <a:cubicBezTo>
                    <a:pt x="4468" y="1751"/>
                    <a:pt x="4467" y="1751"/>
                    <a:pt x="4466" y="1750"/>
                  </a:cubicBezTo>
                  <a:lnTo>
                    <a:pt x="4466" y="1750"/>
                  </a:lnTo>
                  <a:cubicBezTo>
                    <a:pt x="4534" y="1804"/>
                    <a:pt x="4599" y="1863"/>
                    <a:pt x="4656" y="1928"/>
                  </a:cubicBezTo>
                  <a:cubicBezTo>
                    <a:pt x="4677" y="1966"/>
                    <a:pt x="4717" y="1987"/>
                    <a:pt x="4756" y="1987"/>
                  </a:cubicBezTo>
                  <a:cubicBezTo>
                    <a:pt x="4774" y="1987"/>
                    <a:pt x="4792" y="1982"/>
                    <a:pt x="4807" y="1973"/>
                  </a:cubicBezTo>
                  <a:cubicBezTo>
                    <a:pt x="4815" y="1975"/>
                    <a:pt x="4823" y="1976"/>
                    <a:pt x="4832" y="1976"/>
                  </a:cubicBezTo>
                  <a:cubicBezTo>
                    <a:pt x="4866" y="1976"/>
                    <a:pt x="4900" y="1957"/>
                    <a:pt x="4910" y="1922"/>
                  </a:cubicBezTo>
                  <a:cubicBezTo>
                    <a:pt x="4941" y="1796"/>
                    <a:pt x="4882" y="1487"/>
                    <a:pt x="4769" y="1257"/>
                  </a:cubicBezTo>
                  <a:cubicBezTo>
                    <a:pt x="4579" y="885"/>
                    <a:pt x="4275" y="575"/>
                    <a:pt x="3919" y="357"/>
                  </a:cubicBezTo>
                  <a:cubicBezTo>
                    <a:pt x="3583" y="189"/>
                    <a:pt x="3224" y="47"/>
                    <a:pt x="2848" y="9"/>
                  </a:cubicBezTo>
                  <a:cubicBezTo>
                    <a:pt x="2792" y="3"/>
                    <a:pt x="2736" y="1"/>
                    <a:pt x="26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59"/>
            <p:cNvSpPr/>
            <p:nvPr/>
          </p:nvSpPr>
          <p:spPr>
            <a:xfrm>
              <a:off x="5718536" y="3822356"/>
              <a:ext cx="367868" cy="115122"/>
            </a:xfrm>
            <a:custGeom>
              <a:rect b="b" l="l" r="r" t="t"/>
              <a:pathLst>
                <a:path extrusionOk="0" h="3315" w="10593">
                  <a:moveTo>
                    <a:pt x="322" y="227"/>
                  </a:moveTo>
                  <a:cubicBezTo>
                    <a:pt x="405" y="247"/>
                    <a:pt x="489" y="265"/>
                    <a:pt x="574" y="277"/>
                  </a:cubicBezTo>
                  <a:cubicBezTo>
                    <a:pt x="714" y="297"/>
                    <a:pt x="857" y="307"/>
                    <a:pt x="999" y="307"/>
                  </a:cubicBezTo>
                  <a:cubicBezTo>
                    <a:pt x="1168" y="307"/>
                    <a:pt x="1337" y="292"/>
                    <a:pt x="1502" y="257"/>
                  </a:cubicBezTo>
                  <a:lnTo>
                    <a:pt x="1502" y="257"/>
                  </a:lnTo>
                  <a:cubicBezTo>
                    <a:pt x="1467" y="345"/>
                    <a:pt x="1451" y="438"/>
                    <a:pt x="1460" y="536"/>
                  </a:cubicBezTo>
                  <a:cubicBezTo>
                    <a:pt x="1533" y="1122"/>
                    <a:pt x="2038" y="1532"/>
                    <a:pt x="2514" y="1817"/>
                  </a:cubicBezTo>
                  <a:cubicBezTo>
                    <a:pt x="2518" y="1820"/>
                    <a:pt x="2523" y="1823"/>
                    <a:pt x="2528" y="1825"/>
                  </a:cubicBezTo>
                  <a:lnTo>
                    <a:pt x="2528" y="1825"/>
                  </a:lnTo>
                  <a:cubicBezTo>
                    <a:pt x="2018" y="1620"/>
                    <a:pt x="1463" y="1395"/>
                    <a:pt x="933" y="1395"/>
                  </a:cubicBezTo>
                  <a:cubicBezTo>
                    <a:pt x="803" y="1395"/>
                    <a:pt x="675" y="1408"/>
                    <a:pt x="550" y="1439"/>
                  </a:cubicBezTo>
                  <a:cubicBezTo>
                    <a:pt x="556" y="1391"/>
                    <a:pt x="560" y="1343"/>
                    <a:pt x="564" y="1261"/>
                  </a:cubicBezTo>
                  <a:cubicBezTo>
                    <a:pt x="572" y="906"/>
                    <a:pt x="508" y="532"/>
                    <a:pt x="322" y="227"/>
                  </a:cubicBezTo>
                  <a:close/>
                  <a:moveTo>
                    <a:pt x="180" y="1"/>
                  </a:moveTo>
                  <a:cubicBezTo>
                    <a:pt x="165" y="1"/>
                    <a:pt x="151" y="5"/>
                    <a:pt x="138" y="13"/>
                  </a:cubicBezTo>
                  <a:cubicBezTo>
                    <a:pt x="131" y="11"/>
                    <a:pt x="125" y="10"/>
                    <a:pt x="118" y="10"/>
                  </a:cubicBezTo>
                  <a:cubicBezTo>
                    <a:pt x="59" y="10"/>
                    <a:pt x="1" y="71"/>
                    <a:pt x="31" y="135"/>
                  </a:cubicBezTo>
                  <a:cubicBezTo>
                    <a:pt x="92" y="227"/>
                    <a:pt x="129" y="247"/>
                    <a:pt x="191" y="376"/>
                  </a:cubicBezTo>
                  <a:cubicBezTo>
                    <a:pt x="327" y="659"/>
                    <a:pt x="399" y="988"/>
                    <a:pt x="375" y="1357"/>
                  </a:cubicBezTo>
                  <a:cubicBezTo>
                    <a:pt x="376" y="1425"/>
                    <a:pt x="356" y="1461"/>
                    <a:pt x="350" y="1542"/>
                  </a:cubicBezTo>
                  <a:cubicBezTo>
                    <a:pt x="334" y="1587"/>
                    <a:pt x="348" y="1643"/>
                    <a:pt x="394" y="1667"/>
                  </a:cubicBezTo>
                  <a:cubicBezTo>
                    <a:pt x="410" y="1676"/>
                    <a:pt x="426" y="1680"/>
                    <a:pt x="442" y="1680"/>
                  </a:cubicBezTo>
                  <a:cubicBezTo>
                    <a:pt x="489" y="1680"/>
                    <a:pt x="536" y="1649"/>
                    <a:pt x="582" y="1638"/>
                  </a:cubicBezTo>
                  <a:cubicBezTo>
                    <a:pt x="727" y="1589"/>
                    <a:pt x="865" y="1568"/>
                    <a:pt x="1003" y="1568"/>
                  </a:cubicBezTo>
                  <a:cubicBezTo>
                    <a:pt x="1232" y="1568"/>
                    <a:pt x="1459" y="1625"/>
                    <a:pt x="1723" y="1704"/>
                  </a:cubicBezTo>
                  <a:cubicBezTo>
                    <a:pt x="2250" y="1872"/>
                    <a:pt x="2552" y="2029"/>
                    <a:pt x="3046" y="2211"/>
                  </a:cubicBezTo>
                  <a:cubicBezTo>
                    <a:pt x="3437" y="2353"/>
                    <a:pt x="3839" y="2469"/>
                    <a:pt x="4246" y="2560"/>
                  </a:cubicBezTo>
                  <a:cubicBezTo>
                    <a:pt x="5014" y="2778"/>
                    <a:pt x="5812" y="2884"/>
                    <a:pt x="6601" y="2993"/>
                  </a:cubicBezTo>
                  <a:cubicBezTo>
                    <a:pt x="7543" y="3127"/>
                    <a:pt x="8420" y="3223"/>
                    <a:pt x="9387" y="3265"/>
                  </a:cubicBezTo>
                  <a:cubicBezTo>
                    <a:pt x="9659" y="3284"/>
                    <a:pt x="9931" y="3297"/>
                    <a:pt x="10204" y="3308"/>
                  </a:cubicBezTo>
                  <a:cubicBezTo>
                    <a:pt x="10209" y="3308"/>
                    <a:pt x="10215" y="3308"/>
                    <a:pt x="10220" y="3308"/>
                  </a:cubicBezTo>
                  <a:cubicBezTo>
                    <a:pt x="10281" y="3308"/>
                    <a:pt x="10344" y="3314"/>
                    <a:pt x="10406" y="3314"/>
                  </a:cubicBezTo>
                  <a:cubicBezTo>
                    <a:pt x="10448" y="3314"/>
                    <a:pt x="10490" y="3311"/>
                    <a:pt x="10531" y="3301"/>
                  </a:cubicBezTo>
                  <a:cubicBezTo>
                    <a:pt x="10593" y="3270"/>
                    <a:pt x="10584" y="3171"/>
                    <a:pt x="10520" y="3151"/>
                  </a:cubicBezTo>
                  <a:cubicBezTo>
                    <a:pt x="10388" y="3128"/>
                    <a:pt x="10250" y="3136"/>
                    <a:pt x="10116" y="3128"/>
                  </a:cubicBezTo>
                  <a:cubicBezTo>
                    <a:pt x="8881" y="3091"/>
                    <a:pt x="7583" y="2989"/>
                    <a:pt x="6415" y="2816"/>
                  </a:cubicBezTo>
                  <a:cubicBezTo>
                    <a:pt x="5829" y="2737"/>
                    <a:pt x="5240" y="2647"/>
                    <a:pt x="4668" y="2512"/>
                  </a:cubicBezTo>
                  <a:cubicBezTo>
                    <a:pt x="4640" y="2503"/>
                    <a:pt x="4612" y="2498"/>
                    <a:pt x="4588" y="2492"/>
                  </a:cubicBezTo>
                  <a:cubicBezTo>
                    <a:pt x="3997" y="2347"/>
                    <a:pt x="3428" y="2148"/>
                    <a:pt x="2907" y="1855"/>
                  </a:cubicBezTo>
                  <a:cubicBezTo>
                    <a:pt x="2310" y="1550"/>
                    <a:pt x="1738" y="1113"/>
                    <a:pt x="1647" y="582"/>
                  </a:cubicBezTo>
                  <a:cubicBezTo>
                    <a:pt x="1635" y="455"/>
                    <a:pt x="1667" y="376"/>
                    <a:pt x="1683" y="331"/>
                  </a:cubicBezTo>
                  <a:cubicBezTo>
                    <a:pt x="1713" y="255"/>
                    <a:pt x="1790" y="200"/>
                    <a:pt x="1798" y="116"/>
                  </a:cubicBezTo>
                  <a:cubicBezTo>
                    <a:pt x="1798" y="56"/>
                    <a:pt x="1747" y="6"/>
                    <a:pt x="1688" y="6"/>
                  </a:cubicBezTo>
                  <a:cubicBezTo>
                    <a:pt x="1688" y="6"/>
                    <a:pt x="1687" y="6"/>
                    <a:pt x="1687" y="6"/>
                  </a:cubicBezTo>
                  <a:cubicBezTo>
                    <a:pt x="1661" y="6"/>
                    <a:pt x="1635" y="16"/>
                    <a:pt x="1612" y="30"/>
                  </a:cubicBezTo>
                  <a:cubicBezTo>
                    <a:pt x="1610" y="30"/>
                    <a:pt x="1602" y="32"/>
                    <a:pt x="1582" y="41"/>
                  </a:cubicBezTo>
                  <a:cubicBezTo>
                    <a:pt x="1523" y="64"/>
                    <a:pt x="1507" y="72"/>
                    <a:pt x="1403" y="93"/>
                  </a:cubicBezTo>
                  <a:cubicBezTo>
                    <a:pt x="1270" y="120"/>
                    <a:pt x="1131" y="133"/>
                    <a:pt x="991" y="133"/>
                  </a:cubicBezTo>
                  <a:cubicBezTo>
                    <a:pt x="731" y="133"/>
                    <a:pt x="464" y="88"/>
                    <a:pt x="204" y="4"/>
                  </a:cubicBezTo>
                  <a:cubicBezTo>
                    <a:pt x="196" y="2"/>
                    <a:pt x="188" y="1"/>
                    <a:pt x="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59"/>
            <p:cNvSpPr/>
            <p:nvPr/>
          </p:nvSpPr>
          <p:spPr>
            <a:xfrm>
              <a:off x="5546045" y="3803742"/>
              <a:ext cx="77859" cy="76123"/>
            </a:xfrm>
            <a:custGeom>
              <a:rect b="b" l="l" r="r" t="t"/>
              <a:pathLst>
                <a:path extrusionOk="0" h="2192" w="2242">
                  <a:moveTo>
                    <a:pt x="1774" y="191"/>
                  </a:moveTo>
                  <a:cubicBezTo>
                    <a:pt x="1774" y="191"/>
                    <a:pt x="1774" y="191"/>
                    <a:pt x="1774" y="191"/>
                  </a:cubicBezTo>
                  <a:lnTo>
                    <a:pt x="1774" y="191"/>
                  </a:lnTo>
                  <a:cubicBezTo>
                    <a:pt x="1774" y="191"/>
                    <a:pt x="1774" y="191"/>
                    <a:pt x="1774" y="192"/>
                  </a:cubicBezTo>
                  <a:lnTo>
                    <a:pt x="1774" y="192"/>
                  </a:lnTo>
                  <a:cubicBezTo>
                    <a:pt x="1775" y="191"/>
                    <a:pt x="1775" y="191"/>
                    <a:pt x="1774" y="191"/>
                  </a:cubicBezTo>
                  <a:close/>
                  <a:moveTo>
                    <a:pt x="1774" y="192"/>
                  </a:moveTo>
                  <a:lnTo>
                    <a:pt x="1774" y="192"/>
                  </a:lnTo>
                  <a:cubicBezTo>
                    <a:pt x="1773" y="192"/>
                    <a:pt x="1771" y="192"/>
                    <a:pt x="1769" y="192"/>
                  </a:cubicBezTo>
                  <a:cubicBezTo>
                    <a:pt x="1772" y="192"/>
                    <a:pt x="1772" y="192"/>
                    <a:pt x="1774" y="192"/>
                  </a:cubicBezTo>
                  <a:close/>
                  <a:moveTo>
                    <a:pt x="1991" y="1"/>
                  </a:moveTo>
                  <a:cubicBezTo>
                    <a:pt x="1548" y="1"/>
                    <a:pt x="1113" y="173"/>
                    <a:pt x="774" y="456"/>
                  </a:cubicBezTo>
                  <a:cubicBezTo>
                    <a:pt x="409" y="780"/>
                    <a:pt x="181" y="1239"/>
                    <a:pt x="69" y="1711"/>
                  </a:cubicBezTo>
                  <a:cubicBezTo>
                    <a:pt x="43" y="1823"/>
                    <a:pt x="22" y="1934"/>
                    <a:pt x="8" y="2046"/>
                  </a:cubicBezTo>
                  <a:cubicBezTo>
                    <a:pt x="8" y="2051"/>
                    <a:pt x="7" y="2056"/>
                    <a:pt x="7" y="2062"/>
                  </a:cubicBezTo>
                  <a:cubicBezTo>
                    <a:pt x="1" y="2128"/>
                    <a:pt x="54" y="2191"/>
                    <a:pt x="121" y="2191"/>
                  </a:cubicBezTo>
                  <a:cubicBezTo>
                    <a:pt x="122" y="2191"/>
                    <a:pt x="123" y="2191"/>
                    <a:pt x="124" y="2191"/>
                  </a:cubicBezTo>
                  <a:cubicBezTo>
                    <a:pt x="255" y="2190"/>
                    <a:pt x="246" y="2040"/>
                    <a:pt x="264" y="1946"/>
                  </a:cubicBezTo>
                  <a:cubicBezTo>
                    <a:pt x="299" y="1746"/>
                    <a:pt x="349" y="1551"/>
                    <a:pt x="419" y="1360"/>
                  </a:cubicBezTo>
                  <a:cubicBezTo>
                    <a:pt x="482" y="1179"/>
                    <a:pt x="694" y="789"/>
                    <a:pt x="954" y="567"/>
                  </a:cubicBezTo>
                  <a:cubicBezTo>
                    <a:pt x="1157" y="401"/>
                    <a:pt x="1438" y="238"/>
                    <a:pt x="1757" y="193"/>
                  </a:cubicBezTo>
                  <a:cubicBezTo>
                    <a:pt x="1768" y="192"/>
                    <a:pt x="1773" y="191"/>
                    <a:pt x="1774" y="191"/>
                  </a:cubicBezTo>
                  <a:lnTo>
                    <a:pt x="1774" y="191"/>
                  </a:lnTo>
                  <a:cubicBezTo>
                    <a:pt x="1774" y="191"/>
                    <a:pt x="1774" y="191"/>
                    <a:pt x="1774" y="191"/>
                  </a:cubicBezTo>
                  <a:cubicBezTo>
                    <a:pt x="1847" y="183"/>
                    <a:pt x="1923" y="178"/>
                    <a:pt x="1997" y="178"/>
                  </a:cubicBezTo>
                  <a:cubicBezTo>
                    <a:pt x="2002" y="177"/>
                    <a:pt x="2007" y="177"/>
                    <a:pt x="2012" y="177"/>
                  </a:cubicBezTo>
                  <a:cubicBezTo>
                    <a:pt x="2043" y="177"/>
                    <a:pt x="2076" y="184"/>
                    <a:pt x="2107" y="184"/>
                  </a:cubicBezTo>
                  <a:cubicBezTo>
                    <a:pt x="2123" y="184"/>
                    <a:pt x="2139" y="182"/>
                    <a:pt x="2154" y="177"/>
                  </a:cubicBezTo>
                  <a:cubicBezTo>
                    <a:pt x="2242" y="147"/>
                    <a:pt x="2217" y="6"/>
                    <a:pt x="2125" y="6"/>
                  </a:cubicBezTo>
                  <a:cubicBezTo>
                    <a:pt x="2124" y="6"/>
                    <a:pt x="2123" y="6"/>
                    <a:pt x="2122" y="6"/>
                  </a:cubicBezTo>
                  <a:cubicBezTo>
                    <a:pt x="2078" y="2"/>
                    <a:pt x="2035" y="1"/>
                    <a:pt x="19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59"/>
            <p:cNvSpPr/>
            <p:nvPr/>
          </p:nvSpPr>
          <p:spPr>
            <a:xfrm>
              <a:off x="5545351" y="3805999"/>
              <a:ext cx="103314" cy="98834"/>
            </a:xfrm>
            <a:custGeom>
              <a:rect b="b" l="l" r="r" t="t"/>
              <a:pathLst>
                <a:path extrusionOk="0" h="2846" w="2975">
                  <a:moveTo>
                    <a:pt x="2753" y="1087"/>
                  </a:moveTo>
                  <a:lnTo>
                    <a:pt x="2753" y="1087"/>
                  </a:lnTo>
                  <a:cubicBezTo>
                    <a:pt x="2753" y="1087"/>
                    <a:pt x="2752" y="1088"/>
                    <a:pt x="2752" y="1093"/>
                  </a:cubicBezTo>
                  <a:lnTo>
                    <a:pt x="2752" y="1093"/>
                  </a:lnTo>
                  <a:cubicBezTo>
                    <a:pt x="2752" y="1090"/>
                    <a:pt x="2753" y="1087"/>
                    <a:pt x="2753" y="1087"/>
                  </a:cubicBezTo>
                  <a:close/>
                  <a:moveTo>
                    <a:pt x="2115" y="0"/>
                  </a:moveTo>
                  <a:cubicBezTo>
                    <a:pt x="2062" y="0"/>
                    <a:pt x="2008" y="37"/>
                    <a:pt x="2010" y="99"/>
                  </a:cubicBezTo>
                  <a:cubicBezTo>
                    <a:pt x="1974" y="378"/>
                    <a:pt x="2086" y="664"/>
                    <a:pt x="2353" y="782"/>
                  </a:cubicBezTo>
                  <a:cubicBezTo>
                    <a:pt x="2476" y="840"/>
                    <a:pt x="2607" y="879"/>
                    <a:pt x="2742" y="879"/>
                  </a:cubicBezTo>
                  <a:cubicBezTo>
                    <a:pt x="2750" y="879"/>
                    <a:pt x="2758" y="879"/>
                    <a:pt x="2766" y="879"/>
                  </a:cubicBezTo>
                  <a:lnTo>
                    <a:pt x="2766" y="879"/>
                  </a:lnTo>
                  <a:cubicBezTo>
                    <a:pt x="2766" y="949"/>
                    <a:pt x="2761" y="1018"/>
                    <a:pt x="2753" y="1088"/>
                  </a:cubicBezTo>
                  <a:cubicBezTo>
                    <a:pt x="2753" y="1090"/>
                    <a:pt x="2753" y="1091"/>
                    <a:pt x="2752" y="1093"/>
                  </a:cubicBezTo>
                  <a:lnTo>
                    <a:pt x="2752" y="1093"/>
                  </a:lnTo>
                  <a:cubicBezTo>
                    <a:pt x="2752" y="1093"/>
                    <a:pt x="2752" y="1093"/>
                    <a:pt x="2752" y="1093"/>
                  </a:cubicBezTo>
                  <a:lnTo>
                    <a:pt x="2752" y="1093"/>
                  </a:lnTo>
                  <a:cubicBezTo>
                    <a:pt x="2752" y="1093"/>
                    <a:pt x="2752" y="1093"/>
                    <a:pt x="2752" y="1093"/>
                  </a:cubicBezTo>
                  <a:cubicBezTo>
                    <a:pt x="2752" y="1093"/>
                    <a:pt x="2752" y="1093"/>
                    <a:pt x="2752" y="1093"/>
                  </a:cubicBezTo>
                  <a:lnTo>
                    <a:pt x="2752" y="1093"/>
                  </a:lnTo>
                  <a:cubicBezTo>
                    <a:pt x="2752" y="1096"/>
                    <a:pt x="2751" y="1100"/>
                    <a:pt x="2751" y="1106"/>
                  </a:cubicBezTo>
                  <a:cubicBezTo>
                    <a:pt x="2705" y="1424"/>
                    <a:pt x="2540" y="1703"/>
                    <a:pt x="2372" y="1905"/>
                  </a:cubicBezTo>
                  <a:cubicBezTo>
                    <a:pt x="2149" y="2162"/>
                    <a:pt x="1758" y="2373"/>
                    <a:pt x="1576" y="2435"/>
                  </a:cubicBezTo>
                  <a:cubicBezTo>
                    <a:pt x="1382" y="2504"/>
                    <a:pt x="1186" y="2554"/>
                    <a:pt x="986" y="2587"/>
                  </a:cubicBezTo>
                  <a:cubicBezTo>
                    <a:pt x="963" y="2590"/>
                    <a:pt x="937" y="2593"/>
                    <a:pt x="912" y="2597"/>
                  </a:cubicBezTo>
                  <a:cubicBezTo>
                    <a:pt x="860" y="2321"/>
                    <a:pt x="650" y="2080"/>
                    <a:pt x="393" y="1976"/>
                  </a:cubicBezTo>
                  <a:cubicBezTo>
                    <a:pt x="295" y="1946"/>
                    <a:pt x="213" y="1918"/>
                    <a:pt x="145" y="1918"/>
                  </a:cubicBezTo>
                  <a:cubicBezTo>
                    <a:pt x="121" y="1918"/>
                    <a:pt x="99" y="1921"/>
                    <a:pt x="78" y="1929"/>
                  </a:cubicBezTo>
                  <a:cubicBezTo>
                    <a:pt x="0" y="1971"/>
                    <a:pt x="16" y="2098"/>
                    <a:pt x="103" y="2119"/>
                  </a:cubicBezTo>
                  <a:cubicBezTo>
                    <a:pt x="263" y="2146"/>
                    <a:pt x="314" y="2156"/>
                    <a:pt x="420" y="2224"/>
                  </a:cubicBezTo>
                  <a:cubicBezTo>
                    <a:pt x="523" y="2290"/>
                    <a:pt x="668" y="2461"/>
                    <a:pt x="695" y="2593"/>
                  </a:cubicBezTo>
                  <a:cubicBezTo>
                    <a:pt x="716" y="2686"/>
                    <a:pt x="709" y="2645"/>
                    <a:pt x="714" y="2737"/>
                  </a:cubicBezTo>
                  <a:cubicBezTo>
                    <a:pt x="714" y="2765"/>
                    <a:pt x="726" y="2792"/>
                    <a:pt x="745" y="2811"/>
                  </a:cubicBezTo>
                  <a:cubicBezTo>
                    <a:pt x="765" y="2833"/>
                    <a:pt x="791" y="2842"/>
                    <a:pt x="817" y="2842"/>
                  </a:cubicBezTo>
                  <a:cubicBezTo>
                    <a:pt x="822" y="2842"/>
                    <a:pt x="827" y="2842"/>
                    <a:pt x="832" y="2841"/>
                  </a:cubicBezTo>
                  <a:cubicBezTo>
                    <a:pt x="843" y="2843"/>
                    <a:pt x="853" y="2845"/>
                    <a:pt x="864" y="2845"/>
                  </a:cubicBezTo>
                  <a:cubicBezTo>
                    <a:pt x="866" y="2845"/>
                    <a:pt x="869" y="2845"/>
                    <a:pt x="871" y="2845"/>
                  </a:cubicBezTo>
                  <a:cubicBezTo>
                    <a:pt x="877" y="2845"/>
                    <a:pt x="882" y="2844"/>
                    <a:pt x="888" y="2844"/>
                  </a:cubicBezTo>
                  <a:cubicBezTo>
                    <a:pt x="1000" y="2831"/>
                    <a:pt x="1112" y="2810"/>
                    <a:pt x="1223" y="2785"/>
                  </a:cubicBezTo>
                  <a:cubicBezTo>
                    <a:pt x="1695" y="2676"/>
                    <a:pt x="2155" y="2451"/>
                    <a:pt x="2482" y="2087"/>
                  </a:cubicBezTo>
                  <a:cubicBezTo>
                    <a:pt x="2794" y="1717"/>
                    <a:pt x="2974" y="1228"/>
                    <a:pt x="2940" y="741"/>
                  </a:cubicBezTo>
                  <a:cubicBezTo>
                    <a:pt x="2942" y="686"/>
                    <a:pt x="2894" y="654"/>
                    <a:pt x="2848" y="654"/>
                  </a:cubicBezTo>
                  <a:cubicBezTo>
                    <a:pt x="2833" y="654"/>
                    <a:pt x="2818" y="657"/>
                    <a:pt x="2804" y="664"/>
                  </a:cubicBezTo>
                  <a:cubicBezTo>
                    <a:pt x="2772" y="670"/>
                    <a:pt x="2739" y="673"/>
                    <a:pt x="2705" y="673"/>
                  </a:cubicBezTo>
                  <a:cubicBezTo>
                    <a:pt x="2489" y="673"/>
                    <a:pt x="2253" y="550"/>
                    <a:pt x="2217" y="331"/>
                  </a:cubicBezTo>
                  <a:cubicBezTo>
                    <a:pt x="2195" y="267"/>
                    <a:pt x="2221" y="156"/>
                    <a:pt x="2204" y="61"/>
                  </a:cubicBezTo>
                  <a:cubicBezTo>
                    <a:pt x="2189" y="19"/>
                    <a:pt x="2153" y="0"/>
                    <a:pt x="21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59"/>
            <p:cNvSpPr/>
            <p:nvPr/>
          </p:nvSpPr>
          <p:spPr>
            <a:xfrm>
              <a:off x="5749548" y="3833747"/>
              <a:ext cx="34589" cy="38860"/>
            </a:xfrm>
            <a:custGeom>
              <a:rect b="b" l="l" r="r" t="t"/>
              <a:pathLst>
                <a:path extrusionOk="0" h="1119" w="996">
                  <a:moveTo>
                    <a:pt x="513" y="1"/>
                  </a:moveTo>
                  <a:lnTo>
                    <a:pt x="513" y="1"/>
                  </a:lnTo>
                  <a:cubicBezTo>
                    <a:pt x="472" y="71"/>
                    <a:pt x="465" y="156"/>
                    <a:pt x="462" y="236"/>
                  </a:cubicBezTo>
                  <a:cubicBezTo>
                    <a:pt x="461" y="336"/>
                    <a:pt x="470" y="436"/>
                    <a:pt x="497" y="533"/>
                  </a:cubicBezTo>
                  <a:cubicBezTo>
                    <a:pt x="490" y="517"/>
                    <a:pt x="484" y="502"/>
                    <a:pt x="482" y="495"/>
                  </a:cubicBezTo>
                  <a:cubicBezTo>
                    <a:pt x="419" y="333"/>
                    <a:pt x="386" y="183"/>
                    <a:pt x="419" y="12"/>
                  </a:cubicBezTo>
                  <a:lnTo>
                    <a:pt x="419" y="12"/>
                  </a:lnTo>
                  <a:cubicBezTo>
                    <a:pt x="347" y="168"/>
                    <a:pt x="341" y="339"/>
                    <a:pt x="384" y="501"/>
                  </a:cubicBezTo>
                  <a:cubicBezTo>
                    <a:pt x="329" y="346"/>
                    <a:pt x="291" y="204"/>
                    <a:pt x="316" y="40"/>
                  </a:cubicBezTo>
                  <a:lnTo>
                    <a:pt x="316" y="40"/>
                  </a:lnTo>
                  <a:cubicBezTo>
                    <a:pt x="251" y="167"/>
                    <a:pt x="242" y="313"/>
                    <a:pt x="265" y="451"/>
                  </a:cubicBezTo>
                  <a:cubicBezTo>
                    <a:pt x="265" y="457"/>
                    <a:pt x="266" y="465"/>
                    <a:pt x="267" y="471"/>
                  </a:cubicBezTo>
                  <a:cubicBezTo>
                    <a:pt x="228" y="343"/>
                    <a:pt x="208" y="207"/>
                    <a:pt x="225" y="47"/>
                  </a:cubicBezTo>
                  <a:lnTo>
                    <a:pt x="225" y="47"/>
                  </a:lnTo>
                  <a:cubicBezTo>
                    <a:pt x="159" y="177"/>
                    <a:pt x="147" y="317"/>
                    <a:pt x="169" y="454"/>
                  </a:cubicBezTo>
                  <a:cubicBezTo>
                    <a:pt x="138" y="326"/>
                    <a:pt x="116" y="189"/>
                    <a:pt x="130" y="78"/>
                  </a:cubicBezTo>
                  <a:lnTo>
                    <a:pt x="130" y="78"/>
                  </a:lnTo>
                  <a:cubicBezTo>
                    <a:pt x="1" y="392"/>
                    <a:pt x="102" y="768"/>
                    <a:pt x="358" y="986"/>
                  </a:cubicBezTo>
                  <a:cubicBezTo>
                    <a:pt x="366" y="993"/>
                    <a:pt x="392" y="1018"/>
                    <a:pt x="397" y="1018"/>
                  </a:cubicBezTo>
                  <a:cubicBezTo>
                    <a:pt x="398" y="1018"/>
                    <a:pt x="397" y="1016"/>
                    <a:pt x="394" y="1011"/>
                  </a:cubicBezTo>
                  <a:cubicBezTo>
                    <a:pt x="361" y="949"/>
                    <a:pt x="316" y="858"/>
                    <a:pt x="294" y="806"/>
                  </a:cubicBezTo>
                  <a:cubicBezTo>
                    <a:pt x="278" y="771"/>
                    <a:pt x="258" y="723"/>
                    <a:pt x="236" y="665"/>
                  </a:cubicBezTo>
                  <a:lnTo>
                    <a:pt x="236" y="665"/>
                  </a:lnTo>
                  <a:cubicBezTo>
                    <a:pt x="287" y="775"/>
                    <a:pt x="360" y="877"/>
                    <a:pt x="447" y="961"/>
                  </a:cubicBezTo>
                  <a:cubicBezTo>
                    <a:pt x="472" y="986"/>
                    <a:pt x="508" y="1018"/>
                    <a:pt x="533" y="1037"/>
                  </a:cubicBezTo>
                  <a:cubicBezTo>
                    <a:pt x="503" y="985"/>
                    <a:pt x="475" y="934"/>
                    <a:pt x="449" y="882"/>
                  </a:cubicBezTo>
                  <a:cubicBezTo>
                    <a:pt x="445" y="876"/>
                    <a:pt x="441" y="871"/>
                    <a:pt x="439" y="864"/>
                  </a:cubicBezTo>
                  <a:lnTo>
                    <a:pt x="439" y="864"/>
                  </a:lnTo>
                  <a:cubicBezTo>
                    <a:pt x="501" y="945"/>
                    <a:pt x="577" y="1015"/>
                    <a:pt x="661" y="1063"/>
                  </a:cubicBezTo>
                  <a:cubicBezTo>
                    <a:pt x="670" y="1068"/>
                    <a:pt x="707" y="1093"/>
                    <a:pt x="713" y="1093"/>
                  </a:cubicBezTo>
                  <a:cubicBezTo>
                    <a:pt x="715" y="1093"/>
                    <a:pt x="713" y="1091"/>
                    <a:pt x="708" y="1085"/>
                  </a:cubicBezTo>
                  <a:cubicBezTo>
                    <a:pt x="678" y="1049"/>
                    <a:pt x="651" y="1012"/>
                    <a:pt x="625" y="972"/>
                  </a:cubicBezTo>
                  <a:cubicBezTo>
                    <a:pt x="574" y="904"/>
                    <a:pt x="529" y="825"/>
                    <a:pt x="492" y="748"/>
                  </a:cubicBezTo>
                  <a:lnTo>
                    <a:pt x="492" y="748"/>
                  </a:lnTo>
                  <a:cubicBezTo>
                    <a:pt x="569" y="874"/>
                    <a:pt x="676" y="981"/>
                    <a:pt x="802" y="1052"/>
                  </a:cubicBezTo>
                  <a:cubicBezTo>
                    <a:pt x="813" y="1058"/>
                    <a:pt x="850" y="1083"/>
                    <a:pt x="856" y="1083"/>
                  </a:cubicBezTo>
                  <a:cubicBezTo>
                    <a:pt x="857" y="1083"/>
                    <a:pt x="856" y="1081"/>
                    <a:pt x="851" y="1075"/>
                  </a:cubicBezTo>
                  <a:cubicBezTo>
                    <a:pt x="775" y="984"/>
                    <a:pt x="713" y="915"/>
                    <a:pt x="652" y="823"/>
                  </a:cubicBezTo>
                  <a:lnTo>
                    <a:pt x="652" y="823"/>
                  </a:lnTo>
                  <a:cubicBezTo>
                    <a:pt x="733" y="928"/>
                    <a:pt x="838" y="1013"/>
                    <a:pt x="946" y="1088"/>
                  </a:cubicBezTo>
                  <a:cubicBezTo>
                    <a:pt x="957" y="1096"/>
                    <a:pt x="990" y="1119"/>
                    <a:pt x="994" y="1119"/>
                  </a:cubicBezTo>
                  <a:cubicBezTo>
                    <a:pt x="995" y="1119"/>
                    <a:pt x="995" y="1118"/>
                    <a:pt x="992" y="1115"/>
                  </a:cubicBezTo>
                  <a:cubicBezTo>
                    <a:pt x="951" y="1065"/>
                    <a:pt x="903" y="1007"/>
                    <a:pt x="873" y="966"/>
                  </a:cubicBezTo>
                  <a:cubicBezTo>
                    <a:pt x="739" y="791"/>
                    <a:pt x="610" y="568"/>
                    <a:pt x="559" y="388"/>
                  </a:cubicBezTo>
                  <a:cubicBezTo>
                    <a:pt x="522" y="256"/>
                    <a:pt x="487" y="136"/>
                    <a:pt x="5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59"/>
            <p:cNvSpPr/>
            <p:nvPr/>
          </p:nvSpPr>
          <p:spPr>
            <a:xfrm>
              <a:off x="5745381" y="3835761"/>
              <a:ext cx="12849" cy="33234"/>
            </a:xfrm>
            <a:custGeom>
              <a:rect b="b" l="l" r="r" t="t"/>
              <a:pathLst>
                <a:path extrusionOk="0" h="957" w="370">
                  <a:moveTo>
                    <a:pt x="165" y="0"/>
                  </a:moveTo>
                  <a:lnTo>
                    <a:pt x="165" y="0"/>
                  </a:lnTo>
                  <a:cubicBezTo>
                    <a:pt x="0" y="294"/>
                    <a:pt x="88" y="700"/>
                    <a:pt x="332" y="924"/>
                  </a:cubicBezTo>
                  <a:cubicBezTo>
                    <a:pt x="340" y="931"/>
                    <a:pt x="365" y="956"/>
                    <a:pt x="368" y="956"/>
                  </a:cubicBezTo>
                  <a:cubicBezTo>
                    <a:pt x="370" y="956"/>
                    <a:pt x="369" y="954"/>
                    <a:pt x="366" y="949"/>
                  </a:cubicBezTo>
                  <a:cubicBezTo>
                    <a:pt x="342" y="898"/>
                    <a:pt x="312" y="835"/>
                    <a:pt x="298" y="800"/>
                  </a:cubicBezTo>
                  <a:cubicBezTo>
                    <a:pt x="245" y="655"/>
                    <a:pt x="203" y="506"/>
                    <a:pt x="172" y="354"/>
                  </a:cubicBezTo>
                  <a:cubicBezTo>
                    <a:pt x="149" y="239"/>
                    <a:pt x="132" y="130"/>
                    <a:pt x="1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59"/>
            <p:cNvSpPr/>
            <p:nvPr/>
          </p:nvSpPr>
          <p:spPr>
            <a:xfrm>
              <a:off x="5734511" y="3834580"/>
              <a:ext cx="18892" cy="35457"/>
            </a:xfrm>
            <a:custGeom>
              <a:rect b="b" l="l" r="r" t="t"/>
              <a:pathLst>
                <a:path extrusionOk="0" h="1021" w="544">
                  <a:moveTo>
                    <a:pt x="0" y="0"/>
                  </a:moveTo>
                  <a:lnTo>
                    <a:pt x="0" y="0"/>
                  </a:lnTo>
                  <a:cubicBezTo>
                    <a:pt x="61" y="157"/>
                    <a:pt x="90" y="323"/>
                    <a:pt x="121" y="487"/>
                  </a:cubicBezTo>
                  <a:cubicBezTo>
                    <a:pt x="148" y="639"/>
                    <a:pt x="178" y="777"/>
                    <a:pt x="191" y="920"/>
                  </a:cubicBezTo>
                  <a:cubicBezTo>
                    <a:pt x="197" y="949"/>
                    <a:pt x="189" y="1020"/>
                    <a:pt x="194" y="1020"/>
                  </a:cubicBezTo>
                  <a:cubicBezTo>
                    <a:pt x="196" y="1020"/>
                    <a:pt x="201" y="1009"/>
                    <a:pt x="209" y="980"/>
                  </a:cubicBezTo>
                  <a:cubicBezTo>
                    <a:pt x="234" y="881"/>
                    <a:pt x="242" y="777"/>
                    <a:pt x="240" y="674"/>
                  </a:cubicBezTo>
                  <a:lnTo>
                    <a:pt x="240" y="674"/>
                  </a:lnTo>
                  <a:cubicBezTo>
                    <a:pt x="276" y="804"/>
                    <a:pt x="332" y="923"/>
                    <a:pt x="400" y="1014"/>
                  </a:cubicBezTo>
                  <a:cubicBezTo>
                    <a:pt x="380" y="913"/>
                    <a:pt x="364" y="813"/>
                    <a:pt x="346" y="712"/>
                  </a:cubicBezTo>
                  <a:lnTo>
                    <a:pt x="346" y="712"/>
                  </a:lnTo>
                  <a:cubicBezTo>
                    <a:pt x="388" y="820"/>
                    <a:pt x="452" y="920"/>
                    <a:pt x="537" y="1004"/>
                  </a:cubicBezTo>
                  <a:cubicBezTo>
                    <a:pt x="540" y="1006"/>
                    <a:pt x="542" y="1008"/>
                    <a:pt x="543" y="1008"/>
                  </a:cubicBezTo>
                  <a:cubicBezTo>
                    <a:pt x="543" y="1008"/>
                    <a:pt x="542" y="1005"/>
                    <a:pt x="540" y="999"/>
                  </a:cubicBezTo>
                  <a:cubicBezTo>
                    <a:pt x="517" y="931"/>
                    <a:pt x="493" y="862"/>
                    <a:pt x="471" y="793"/>
                  </a:cubicBezTo>
                  <a:cubicBezTo>
                    <a:pt x="398" y="530"/>
                    <a:pt x="343" y="328"/>
                    <a:pt x="342" y="76"/>
                  </a:cubicBezTo>
                  <a:cubicBezTo>
                    <a:pt x="298" y="188"/>
                    <a:pt x="280" y="306"/>
                    <a:pt x="285" y="423"/>
                  </a:cubicBezTo>
                  <a:cubicBezTo>
                    <a:pt x="256" y="301"/>
                    <a:pt x="234" y="183"/>
                    <a:pt x="231" y="57"/>
                  </a:cubicBezTo>
                  <a:cubicBezTo>
                    <a:pt x="200" y="158"/>
                    <a:pt x="190" y="270"/>
                    <a:pt x="194" y="381"/>
                  </a:cubicBezTo>
                  <a:cubicBezTo>
                    <a:pt x="153" y="245"/>
                    <a:pt x="90" y="113"/>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59"/>
            <p:cNvSpPr/>
            <p:nvPr/>
          </p:nvSpPr>
          <p:spPr>
            <a:xfrm>
              <a:off x="5614632" y="3688412"/>
              <a:ext cx="4619" cy="28372"/>
            </a:xfrm>
            <a:custGeom>
              <a:rect b="b" l="l" r="r" t="t"/>
              <a:pathLst>
                <a:path extrusionOk="0" h="817" w="133">
                  <a:moveTo>
                    <a:pt x="70" y="0"/>
                  </a:moveTo>
                  <a:cubicBezTo>
                    <a:pt x="0" y="270"/>
                    <a:pt x="6" y="566"/>
                    <a:pt x="133" y="816"/>
                  </a:cubicBezTo>
                  <a:cubicBezTo>
                    <a:pt x="82" y="552"/>
                    <a:pt x="94" y="272"/>
                    <a:pt x="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59"/>
            <p:cNvSpPr/>
            <p:nvPr/>
          </p:nvSpPr>
          <p:spPr>
            <a:xfrm>
              <a:off x="5610708" y="3687058"/>
              <a:ext cx="6251" cy="28754"/>
            </a:xfrm>
            <a:custGeom>
              <a:rect b="b" l="l" r="r" t="t"/>
              <a:pathLst>
                <a:path extrusionOk="0" h="828" w="180">
                  <a:moveTo>
                    <a:pt x="92" y="0"/>
                  </a:moveTo>
                  <a:cubicBezTo>
                    <a:pt x="1" y="271"/>
                    <a:pt x="34" y="582"/>
                    <a:pt x="180" y="827"/>
                  </a:cubicBezTo>
                  <a:cubicBezTo>
                    <a:pt x="150" y="694"/>
                    <a:pt x="145" y="562"/>
                    <a:pt x="135" y="421"/>
                  </a:cubicBezTo>
                  <a:cubicBezTo>
                    <a:pt x="124" y="280"/>
                    <a:pt x="104" y="141"/>
                    <a:pt x="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59"/>
            <p:cNvSpPr/>
            <p:nvPr/>
          </p:nvSpPr>
          <p:spPr>
            <a:xfrm>
              <a:off x="5607270" y="3687058"/>
              <a:ext cx="6355" cy="26914"/>
            </a:xfrm>
            <a:custGeom>
              <a:rect b="b" l="l" r="r" t="t"/>
              <a:pathLst>
                <a:path extrusionOk="0" h="775" w="183">
                  <a:moveTo>
                    <a:pt x="67" y="0"/>
                  </a:moveTo>
                  <a:lnTo>
                    <a:pt x="67" y="0"/>
                  </a:lnTo>
                  <a:cubicBezTo>
                    <a:pt x="1" y="263"/>
                    <a:pt x="45" y="541"/>
                    <a:pt x="182" y="775"/>
                  </a:cubicBezTo>
                  <a:cubicBezTo>
                    <a:pt x="145" y="509"/>
                    <a:pt x="130" y="287"/>
                    <a:pt x="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59"/>
            <p:cNvSpPr/>
            <p:nvPr/>
          </p:nvSpPr>
          <p:spPr>
            <a:xfrm>
              <a:off x="5604005" y="3685738"/>
              <a:ext cx="6320" cy="27713"/>
            </a:xfrm>
            <a:custGeom>
              <a:rect b="b" l="l" r="r" t="t"/>
              <a:pathLst>
                <a:path extrusionOk="0" h="798" w="182">
                  <a:moveTo>
                    <a:pt x="67" y="0"/>
                  </a:moveTo>
                  <a:lnTo>
                    <a:pt x="67" y="0"/>
                  </a:lnTo>
                  <a:cubicBezTo>
                    <a:pt x="0" y="270"/>
                    <a:pt x="48" y="555"/>
                    <a:pt x="181" y="797"/>
                  </a:cubicBezTo>
                  <a:cubicBezTo>
                    <a:pt x="146" y="517"/>
                    <a:pt x="135" y="280"/>
                    <a:pt x="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59"/>
            <p:cNvSpPr/>
            <p:nvPr/>
          </p:nvSpPr>
          <p:spPr>
            <a:xfrm>
              <a:off x="5600185" y="3685321"/>
              <a:ext cx="6772" cy="26254"/>
            </a:xfrm>
            <a:custGeom>
              <a:rect b="b" l="l" r="r" t="t"/>
              <a:pathLst>
                <a:path extrusionOk="0" h="756" w="195">
                  <a:moveTo>
                    <a:pt x="52" y="1"/>
                  </a:moveTo>
                  <a:lnTo>
                    <a:pt x="52" y="1"/>
                  </a:lnTo>
                  <a:cubicBezTo>
                    <a:pt x="1" y="260"/>
                    <a:pt x="44" y="534"/>
                    <a:pt x="195" y="756"/>
                  </a:cubicBezTo>
                  <a:cubicBezTo>
                    <a:pt x="146" y="486"/>
                    <a:pt x="134" y="285"/>
                    <a:pt x="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59"/>
            <p:cNvSpPr/>
            <p:nvPr/>
          </p:nvSpPr>
          <p:spPr>
            <a:xfrm>
              <a:off x="5591886" y="3680043"/>
              <a:ext cx="10974" cy="30803"/>
            </a:xfrm>
            <a:custGeom>
              <a:rect b="b" l="l" r="r" t="t"/>
              <a:pathLst>
                <a:path extrusionOk="0" h="887" w="316">
                  <a:moveTo>
                    <a:pt x="47" y="0"/>
                  </a:moveTo>
                  <a:lnTo>
                    <a:pt x="47" y="0"/>
                  </a:lnTo>
                  <a:cubicBezTo>
                    <a:pt x="0" y="293"/>
                    <a:pt x="61" y="598"/>
                    <a:pt x="234" y="839"/>
                  </a:cubicBezTo>
                  <a:cubicBezTo>
                    <a:pt x="218" y="757"/>
                    <a:pt x="205" y="676"/>
                    <a:pt x="190" y="596"/>
                  </a:cubicBezTo>
                  <a:lnTo>
                    <a:pt x="190" y="596"/>
                  </a:lnTo>
                  <a:cubicBezTo>
                    <a:pt x="220" y="689"/>
                    <a:pt x="264" y="783"/>
                    <a:pt x="315" y="886"/>
                  </a:cubicBezTo>
                  <a:cubicBezTo>
                    <a:pt x="299" y="603"/>
                    <a:pt x="228" y="326"/>
                    <a:pt x="166" y="51"/>
                  </a:cubicBezTo>
                  <a:cubicBezTo>
                    <a:pt x="141" y="156"/>
                    <a:pt x="134" y="251"/>
                    <a:pt x="139" y="340"/>
                  </a:cubicBezTo>
                  <a:cubicBezTo>
                    <a:pt x="114" y="226"/>
                    <a:pt x="84" y="113"/>
                    <a:pt x="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59"/>
            <p:cNvSpPr/>
            <p:nvPr/>
          </p:nvSpPr>
          <p:spPr>
            <a:xfrm>
              <a:off x="5581919" y="3672646"/>
              <a:ext cx="13648" cy="35735"/>
            </a:xfrm>
            <a:custGeom>
              <a:rect b="b" l="l" r="r" t="t"/>
              <a:pathLst>
                <a:path extrusionOk="0" h="1029" w="393">
                  <a:moveTo>
                    <a:pt x="66" y="0"/>
                  </a:moveTo>
                  <a:lnTo>
                    <a:pt x="66" y="0"/>
                  </a:lnTo>
                  <a:cubicBezTo>
                    <a:pt x="1" y="367"/>
                    <a:pt x="68" y="735"/>
                    <a:pt x="306" y="1028"/>
                  </a:cubicBezTo>
                  <a:cubicBezTo>
                    <a:pt x="274" y="899"/>
                    <a:pt x="247" y="771"/>
                    <a:pt x="220" y="641"/>
                  </a:cubicBezTo>
                  <a:lnTo>
                    <a:pt x="220" y="641"/>
                  </a:lnTo>
                  <a:cubicBezTo>
                    <a:pt x="258" y="771"/>
                    <a:pt x="319" y="894"/>
                    <a:pt x="392" y="1008"/>
                  </a:cubicBezTo>
                  <a:cubicBezTo>
                    <a:pt x="330" y="717"/>
                    <a:pt x="302" y="419"/>
                    <a:pt x="207" y="136"/>
                  </a:cubicBezTo>
                  <a:cubicBezTo>
                    <a:pt x="190" y="273"/>
                    <a:pt x="181" y="413"/>
                    <a:pt x="202" y="549"/>
                  </a:cubicBezTo>
                  <a:cubicBezTo>
                    <a:pt x="163" y="364"/>
                    <a:pt x="122" y="181"/>
                    <a:pt x="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59"/>
            <p:cNvSpPr/>
            <p:nvPr/>
          </p:nvSpPr>
          <p:spPr>
            <a:xfrm>
              <a:off x="5579731" y="3671639"/>
              <a:ext cx="3855" cy="18232"/>
            </a:xfrm>
            <a:custGeom>
              <a:rect b="b" l="l" r="r" t="t"/>
              <a:pathLst>
                <a:path extrusionOk="0" h="525" w="111">
                  <a:moveTo>
                    <a:pt x="39" y="1"/>
                  </a:moveTo>
                  <a:cubicBezTo>
                    <a:pt x="38" y="1"/>
                    <a:pt x="36" y="6"/>
                    <a:pt x="35" y="20"/>
                  </a:cubicBezTo>
                  <a:cubicBezTo>
                    <a:pt x="1" y="192"/>
                    <a:pt x="35" y="367"/>
                    <a:pt x="110" y="525"/>
                  </a:cubicBezTo>
                  <a:cubicBezTo>
                    <a:pt x="103" y="366"/>
                    <a:pt x="94" y="206"/>
                    <a:pt x="53" y="52"/>
                  </a:cubicBezTo>
                  <a:cubicBezTo>
                    <a:pt x="48" y="37"/>
                    <a:pt x="44" y="1"/>
                    <a:pt x="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59"/>
            <p:cNvSpPr/>
            <p:nvPr/>
          </p:nvSpPr>
          <p:spPr>
            <a:xfrm>
              <a:off x="5582995" y="3692718"/>
              <a:ext cx="7189" cy="16600"/>
            </a:xfrm>
            <a:custGeom>
              <a:rect b="b" l="l" r="r" t="t"/>
              <a:pathLst>
                <a:path extrusionOk="0" h="478" w="207">
                  <a:moveTo>
                    <a:pt x="5" y="0"/>
                  </a:moveTo>
                  <a:cubicBezTo>
                    <a:pt x="1" y="79"/>
                    <a:pt x="4" y="160"/>
                    <a:pt x="28" y="236"/>
                  </a:cubicBezTo>
                  <a:cubicBezTo>
                    <a:pt x="60" y="331"/>
                    <a:pt x="121" y="423"/>
                    <a:pt x="207" y="478"/>
                  </a:cubicBezTo>
                  <a:cubicBezTo>
                    <a:pt x="178" y="434"/>
                    <a:pt x="157" y="378"/>
                    <a:pt x="145" y="354"/>
                  </a:cubicBezTo>
                  <a:cubicBezTo>
                    <a:pt x="135" y="329"/>
                    <a:pt x="126" y="308"/>
                    <a:pt x="116" y="282"/>
                  </a:cubicBezTo>
                  <a:cubicBezTo>
                    <a:pt x="92" y="218"/>
                    <a:pt x="67" y="165"/>
                    <a:pt x="51" y="124"/>
                  </a:cubicBezTo>
                  <a:cubicBezTo>
                    <a:pt x="36" y="82"/>
                    <a:pt x="20" y="40"/>
                    <a:pt x="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59"/>
            <p:cNvSpPr/>
            <p:nvPr/>
          </p:nvSpPr>
          <p:spPr>
            <a:xfrm>
              <a:off x="5582995" y="3701504"/>
              <a:ext cx="3264" cy="8474"/>
            </a:xfrm>
            <a:custGeom>
              <a:rect b="b" l="l" r="r" t="t"/>
              <a:pathLst>
                <a:path extrusionOk="0" h="244" w="94">
                  <a:moveTo>
                    <a:pt x="1" y="0"/>
                  </a:moveTo>
                  <a:lnTo>
                    <a:pt x="1" y="0"/>
                  </a:lnTo>
                  <a:cubicBezTo>
                    <a:pt x="5" y="91"/>
                    <a:pt x="46" y="170"/>
                    <a:pt x="93" y="243"/>
                  </a:cubicBezTo>
                  <a:cubicBezTo>
                    <a:pt x="87" y="156"/>
                    <a:pt x="45" y="76"/>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59"/>
            <p:cNvSpPr/>
            <p:nvPr/>
          </p:nvSpPr>
          <p:spPr>
            <a:xfrm>
              <a:off x="5583065" y="3708137"/>
              <a:ext cx="764" cy="2361"/>
            </a:xfrm>
            <a:custGeom>
              <a:rect b="b" l="l" r="r" t="t"/>
              <a:pathLst>
                <a:path extrusionOk="0" h="68" w="22">
                  <a:moveTo>
                    <a:pt x="1" y="1"/>
                  </a:moveTo>
                  <a:lnTo>
                    <a:pt x="1" y="1"/>
                  </a:lnTo>
                  <a:cubicBezTo>
                    <a:pt x="2" y="26"/>
                    <a:pt x="9" y="47"/>
                    <a:pt x="21" y="68"/>
                  </a:cubicBezTo>
                  <a:cubicBezTo>
                    <a:pt x="21" y="45"/>
                    <a:pt x="13" y="22"/>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59"/>
            <p:cNvSpPr/>
            <p:nvPr/>
          </p:nvSpPr>
          <p:spPr>
            <a:xfrm>
              <a:off x="5642449" y="3637814"/>
              <a:ext cx="36603" cy="87513"/>
            </a:xfrm>
            <a:custGeom>
              <a:rect b="b" l="l" r="r" t="t"/>
              <a:pathLst>
                <a:path extrusionOk="0" h="2520" w="1054">
                  <a:moveTo>
                    <a:pt x="0" y="0"/>
                  </a:moveTo>
                  <a:lnTo>
                    <a:pt x="0" y="0"/>
                  </a:lnTo>
                  <a:cubicBezTo>
                    <a:pt x="55" y="126"/>
                    <a:pt x="95" y="218"/>
                    <a:pt x="141" y="338"/>
                  </a:cubicBezTo>
                  <a:cubicBezTo>
                    <a:pt x="373" y="1030"/>
                    <a:pt x="548" y="1845"/>
                    <a:pt x="279" y="2519"/>
                  </a:cubicBezTo>
                  <a:cubicBezTo>
                    <a:pt x="512" y="2175"/>
                    <a:pt x="614" y="1756"/>
                    <a:pt x="593" y="1340"/>
                  </a:cubicBezTo>
                  <a:lnTo>
                    <a:pt x="593" y="1340"/>
                  </a:lnTo>
                  <a:cubicBezTo>
                    <a:pt x="636" y="1726"/>
                    <a:pt x="630" y="2082"/>
                    <a:pt x="484" y="2437"/>
                  </a:cubicBezTo>
                  <a:cubicBezTo>
                    <a:pt x="678" y="2176"/>
                    <a:pt x="759" y="1845"/>
                    <a:pt x="765" y="1521"/>
                  </a:cubicBezTo>
                  <a:lnTo>
                    <a:pt x="765" y="1521"/>
                  </a:lnTo>
                  <a:cubicBezTo>
                    <a:pt x="775" y="1845"/>
                    <a:pt x="755" y="2164"/>
                    <a:pt x="702" y="2454"/>
                  </a:cubicBezTo>
                  <a:cubicBezTo>
                    <a:pt x="815" y="2246"/>
                    <a:pt x="896" y="2016"/>
                    <a:pt x="927" y="1780"/>
                  </a:cubicBezTo>
                  <a:lnTo>
                    <a:pt x="927" y="1780"/>
                  </a:lnTo>
                  <a:cubicBezTo>
                    <a:pt x="928" y="1971"/>
                    <a:pt x="930" y="2163"/>
                    <a:pt x="913" y="2352"/>
                  </a:cubicBezTo>
                  <a:cubicBezTo>
                    <a:pt x="996" y="2174"/>
                    <a:pt x="1052" y="1980"/>
                    <a:pt x="1054" y="1782"/>
                  </a:cubicBezTo>
                  <a:cubicBezTo>
                    <a:pt x="1052" y="1619"/>
                    <a:pt x="1025" y="1454"/>
                    <a:pt x="959" y="1304"/>
                  </a:cubicBezTo>
                  <a:cubicBezTo>
                    <a:pt x="948" y="1285"/>
                    <a:pt x="915" y="1195"/>
                    <a:pt x="910" y="1195"/>
                  </a:cubicBezTo>
                  <a:cubicBezTo>
                    <a:pt x="909" y="1195"/>
                    <a:pt x="909" y="1197"/>
                    <a:pt x="910" y="1202"/>
                  </a:cubicBezTo>
                  <a:cubicBezTo>
                    <a:pt x="914" y="1263"/>
                    <a:pt x="917" y="1325"/>
                    <a:pt x="919" y="1385"/>
                  </a:cubicBezTo>
                  <a:cubicBezTo>
                    <a:pt x="884" y="1199"/>
                    <a:pt x="814" y="1019"/>
                    <a:pt x="727" y="850"/>
                  </a:cubicBezTo>
                  <a:cubicBezTo>
                    <a:pt x="719" y="834"/>
                    <a:pt x="704" y="800"/>
                    <a:pt x="701" y="798"/>
                  </a:cubicBezTo>
                  <a:lnTo>
                    <a:pt x="701" y="798"/>
                  </a:lnTo>
                  <a:cubicBezTo>
                    <a:pt x="707" y="836"/>
                    <a:pt x="711" y="874"/>
                    <a:pt x="714" y="913"/>
                  </a:cubicBezTo>
                  <a:cubicBezTo>
                    <a:pt x="727" y="1004"/>
                    <a:pt x="737" y="1098"/>
                    <a:pt x="745" y="1191"/>
                  </a:cubicBezTo>
                  <a:cubicBezTo>
                    <a:pt x="708" y="946"/>
                    <a:pt x="614" y="712"/>
                    <a:pt x="475" y="506"/>
                  </a:cubicBezTo>
                  <a:cubicBezTo>
                    <a:pt x="448" y="466"/>
                    <a:pt x="419" y="429"/>
                    <a:pt x="390" y="390"/>
                  </a:cubicBezTo>
                  <a:lnTo>
                    <a:pt x="390" y="390"/>
                  </a:lnTo>
                  <a:cubicBezTo>
                    <a:pt x="422" y="486"/>
                    <a:pt x="448" y="584"/>
                    <a:pt x="474" y="684"/>
                  </a:cubicBezTo>
                  <a:cubicBezTo>
                    <a:pt x="502" y="791"/>
                    <a:pt x="523" y="883"/>
                    <a:pt x="542" y="971"/>
                  </a:cubicBezTo>
                  <a:cubicBezTo>
                    <a:pt x="472" y="676"/>
                    <a:pt x="338" y="395"/>
                    <a:pt x="142" y="163"/>
                  </a:cubicBezTo>
                  <a:cubicBezTo>
                    <a:pt x="98" y="109"/>
                    <a:pt x="42" y="47"/>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59"/>
            <p:cNvSpPr/>
            <p:nvPr/>
          </p:nvSpPr>
          <p:spPr>
            <a:xfrm>
              <a:off x="5570702" y="3727585"/>
              <a:ext cx="82582" cy="52091"/>
            </a:xfrm>
            <a:custGeom>
              <a:rect b="b" l="l" r="r" t="t"/>
              <a:pathLst>
                <a:path extrusionOk="0" h="1500" w="2378">
                  <a:moveTo>
                    <a:pt x="2289" y="0"/>
                  </a:moveTo>
                  <a:lnTo>
                    <a:pt x="2289" y="0"/>
                  </a:lnTo>
                  <a:cubicBezTo>
                    <a:pt x="2115" y="249"/>
                    <a:pt x="1843" y="542"/>
                    <a:pt x="1625" y="710"/>
                  </a:cubicBezTo>
                  <a:cubicBezTo>
                    <a:pt x="1260" y="967"/>
                    <a:pt x="818" y="1176"/>
                    <a:pt x="383" y="1317"/>
                  </a:cubicBezTo>
                  <a:cubicBezTo>
                    <a:pt x="260" y="1354"/>
                    <a:pt x="118" y="1377"/>
                    <a:pt x="0" y="1401"/>
                  </a:cubicBezTo>
                  <a:cubicBezTo>
                    <a:pt x="80" y="1408"/>
                    <a:pt x="159" y="1413"/>
                    <a:pt x="238" y="1415"/>
                  </a:cubicBezTo>
                  <a:cubicBezTo>
                    <a:pt x="406" y="1413"/>
                    <a:pt x="576" y="1391"/>
                    <a:pt x="741" y="1350"/>
                  </a:cubicBezTo>
                  <a:lnTo>
                    <a:pt x="741" y="1350"/>
                  </a:lnTo>
                  <a:cubicBezTo>
                    <a:pt x="562" y="1417"/>
                    <a:pt x="385" y="1464"/>
                    <a:pt x="213" y="1487"/>
                  </a:cubicBezTo>
                  <a:cubicBezTo>
                    <a:pt x="286" y="1496"/>
                    <a:pt x="360" y="1500"/>
                    <a:pt x="435" y="1500"/>
                  </a:cubicBezTo>
                  <a:cubicBezTo>
                    <a:pt x="833" y="1500"/>
                    <a:pt x="1232" y="1380"/>
                    <a:pt x="1563" y="1156"/>
                  </a:cubicBezTo>
                  <a:cubicBezTo>
                    <a:pt x="1910" y="906"/>
                    <a:pt x="2205" y="572"/>
                    <a:pt x="2356" y="166"/>
                  </a:cubicBezTo>
                  <a:cubicBezTo>
                    <a:pt x="2363" y="148"/>
                    <a:pt x="2371" y="128"/>
                    <a:pt x="2377" y="110"/>
                  </a:cubicBezTo>
                  <a:lnTo>
                    <a:pt x="2377" y="110"/>
                  </a:lnTo>
                  <a:lnTo>
                    <a:pt x="2373" y="118"/>
                  </a:lnTo>
                  <a:cubicBezTo>
                    <a:pt x="2329" y="175"/>
                    <a:pt x="2286" y="231"/>
                    <a:pt x="2238" y="289"/>
                  </a:cubicBezTo>
                  <a:cubicBezTo>
                    <a:pt x="2151" y="397"/>
                    <a:pt x="2051" y="504"/>
                    <a:pt x="1940" y="607"/>
                  </a:cubicBezTo>
                  <a:cubicBezTo>
                    <a:pt x="2084" y="422"/>
                    <a:pt x="2198" y="213"/>
                    <a:pt x="22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59"/>
            <p:cNvSpPr/>
            <p:nvPr/>
          </p:nvSpPr>
          <p:spPr>
            <a:xfrm>
              <a:off x="5592615" y="3727723"/>
              <a:ext cx="79665" cy="54036"/>
            </a:xfrm>
            <a:custGeom>
              <a:rect b="b" l="l" r="r" t="t"/>
              <a:pathLst>
                <a:path extrusionOk="0" h="1556" w="2294">
                  <a:moveTo>
                    <a:pt x="2293" y="0"/>
                  </a:moveTo>
                  <a:cubicBezTo>
                    <a:pt x="2218" y="152"/>
                    <a:pt x="2130" y="299"/>
                    <a:pt x="2041" y="444"/>
                  </a:cubicBezTo>
                  <a:cubicBezTo>
                    <a:pt x="2089" y="335"/>
                    <a:pt x="2126" y="220"/>
                    <a:pt x="2149" y="103"/>
                  </a:cubicBezTo>
                  <a:cubicBezTo>
                    <a:pt x="2154" y="79"/>
                    <a:pt x="2168" y="26"/>
                    <a:pt x="2166" y="18"/>
                  </a:cubicBezTo>
                  <a:lnTo>
                    <a:pt x="2166" y="18"/>
                  </a:lnTo>
                  <a:cubicBezTo>
                    <a:pt x="2127" y="85"/>
                    <a:pt x="2085" y="148"/>
                    <a:pt x="2044" y="213"/>
                  </a:cubicBezTo>
                  <a:cubicBezTo>
                    <a:pt x="1911" y="431"/>
                    <a:pt x="1798" y="569"/>
                    <a:pt x="1643" y="750"/>
                  </a:cubicBezTo>
                  <a:cubicBezTo>
                    <a:pt x="1771" y="585"/>
                    <a:pt x="1875" y="404"/>
                    <a:pt x="1951" y="211"/>
                  </a:cubicBezTo>
                  <a:cubicBezTo>
                    <a:pt x="1973" y="156"/>
                    <a:pt x="1999" y="83"/>
                    <a:pt x="2010" y="33"/>
                  </a:cubicBezTo>
                  <a:lnTo>
                    <a:pt x="2010" y="33"/>
                  </a:lnTo>
                  <a:cubicBezTo>
                    <a:pt x="1932" y="155"/>
                    <a:pt x="1850" y="260"/>
                    <a:pt x="1791" y="336"/>
                  </a:cubicBezTo>
                  <a:cubicBezTo>
                    <a:pt x="1298" y="930"/>
                    <a:pt x="762" y="1422"/>
                    <a:pt x="1" y="1552"/>
                  </a:cubicBezTo>
                  <a:cubicBezTo>
                    <a:pt x="35" y="1555"/>
                    <a:pt x="69" y="1556"/>
                    <a:pt x="102" y="1556"/>
                  </a:cubicBezTo>
                  <a:cubicBezTo>
                    <a:pt x="445" y="1556"/>
                    <a:pt x="786" y="1441"/>
                    <a:pt x="1080" y="1269"/>
                  </a:cubicBezTo>
                  <a:cubicBezTo>
                    <a:pt x="1224" y="1176"/>
                    <a:pt x="1358" y="1067"/>
                    <a:pt x="1477" y="944"/>
                  </a:cubicBezTo>
                  <a:lnTo>
                    <a:pt x="1477" y="944"/>
                  </a:lnTo>
                  <a:cubicBezTo>
                    <a:pt x="1303" y="1138"/>
                    <a:pt x="1117" y="1318"/>
                    <a:pt x="902" y="1447"/>
                  </a:cubicBezTo>
                  <a:cubicBezTo>
                    <a:pt x="1123" y="1391"/>
                    <a:pt x="1322" y="1263"/>
                    <a:pt x="1504" y="1129"/>
                  </a:cubicBezTo>
                  <a:cubicBezTo>
                    <a:pt x="1618" y="1044"/>
                    <a:pt x="1718" y="945"/>
                    <a:pt x="1806" y="835"/>
                  </a:cubicBezTo>
                  <a:lnTo>
                    <a:pt x="1806" y="835"/>
                  </a:lnTo>
                  <a:cubicBezTo>
                    <a:pt x="1757" y="919"/>
                    <a:pt x="1706" y="1001"/>
                    <a:pt x="1649" y="1080"/>
                  </a:cubicBezTo>
                  <a:cubicBezTo>
                    <a:pt x="2002" y="814"/>
                    <a:pt x="2254" y="446"/>
                    <a:pt x="22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59"/>
            <p:cNvSpPr/>
            <p:nvPr/>
          </p:nvSpPr>
          <p:spPr>
            <a:xfrm>
              <a:off x="5672870" y="3805791"/>
              <a:ext cx="30109" cy="77408"/>
            </a:xfrm>
            <a:custGeom>
              <a:rect b="b" l="l" r="r" t="t"/>
              <a:pathLst>
                <a:path extrusionOk="0" h="2229" w="867">
                  <a:moveTo>
                    <a:pt x="867" y="0"/>
                  </a:moveTo>
                  <a:lnTo>
                    <a:pt x="867" y="0"/>
                  </a:lnTo>
                  <a:cubicBezTo>
                    <a:pt x="432" y="289"/>
                    <a:pt x="99" y="652"/>
                    <a:pt x="34" y="1190"/>
                  </a:cubicBezTo>
                  <a:cubicBezTo>
                    <a:pt x="30" y="1206"/>
                    <a:pt x="29" y="1213"/>
                    <a:pt x="31" y="1213"/>
                  </a:cubicBezTo>
                  <a:cubicBezTo>
                    <a:pt x="41" y="1213"/>
                    <a:pt x="104" y="1066"/>
                    <a:pt x="120" y="1044"/>
                  </a:cubicBezTo>
                  <a:cubicBezTo>
                    <a:pt x="139" y="1011"/>
                    <a:pt x="155" y="981"/>
                    <a:pt x="173" y="949"/>
                  </a:cubicBezTo>
                  <a:lnTo>
                    <a:pt x="173" y="949"/>
                  </a:lnTo>
                  <a:cubicBezTo>
                    <a:pt x="62" y="1172"/>
                    <a:pt x="1" y="1420"/>
                    <a:pt x="1" y="1670"/>
                  </a:cubicBezTo>
                  <a:cubicBezTo>
                    <a:pt x="1" y="1705"/>
                    <a:pt x="1" y="1740"/>
                    <a:pt x="2" y="1775"/>
                  </a:cubicBezTo>
                  <a:cubicBezTo>
                    <a:pt x="34" y="1680"/>
                    <a:pt x="69" y="1588"/>
                    <a:pt x="104" y="1496"/>
                  </a:cubicBezTo>
                  <a:cubicBezTo>
                    <a:pt x="139" y="1404"/>
                    <a:pt x="168" y="1328"/>
                    <a:pt x="207" y="1250"/>
                  </a:cubicBezTo>
                  <a:lnTo>
                    <a:pt x="207" y="1250"/>
                  </a:lnTo>
                  <a:cubicBezTo>
                    <a:pt x="96" y="1515"/>
                    <a:pt x="53" y="1807"/>
                    <a:pt x="62" y="2095"/>
                  </a:cubicBezTo>
                  <a:cubicBezTo>
                    <a:pt x="63" y="2140"/>
                    <a:pt x="68" y="2185"/>
                    <a:pt x="73" y="2229"/>
                  </a:cubicBezTo>
                  <a:cubicBezTo>
                    <a:pt x="81" y="2169"/>
                    <a:pt x="93" y="2112"/>
                    <a:pt x="107" y="2053"/>
                  </a:cubicBezTo>
                  <a:cubicBezTo>
                    <a:pt x="168" y="1757"/>
                    <a:pt x="323" y="1383"/>
                    <a:pt x="416" y="1168"/>
                  </a:cubicBezTo>
                  <a:cubicBezTo>
                    <a:pt x="487" y="1014"/>
                    <a:pt x="634" y="655"/>
                    <a:pt x="795" y="470"/>
                  </a:cubicBezTo>
                  <a:lnTo>
                    <a:pt x="795" y="470"/>
                  </a:lnTo>
                  <a:cubicBezTo>
                    <a:pt x="605" y="604"/>
                    <a:pt x="463" y="793"/>
                    <a:pt x="342" y="989"/>
                  </a:cubicBezTo>
                  <a:cubicBezTo>
                    <a:pt x="328" y="1010"/>
                    <a:pt x="317" y="1029"/>
                    <a:pt x="305" y="1050"/>
                  </a:cubicBezTo>
                  <a:cubicBezTo>
                    <a:pt x="319" y="1024"/>
                    <a:pt x="332" y="996"/>
                    <a:pt x="347" y="966"/>
                  </a:cubicBezTo>
                  <a:cubicBezTo>
                    <a:pt x="476" y="684"/>
                    <a:pt x="629" y="440"/>
                    <a:pt x="847" y="227"/>
                  </a:cubicBezTo>
                  <a:lnTo>
                    <a:pt x="847" y="227"/>
                  </a:lnTo>
                  <a:cubicBezTo>
                    <a:pt x="664" y="332"/>
                    <a:pt x="501" y="473"/>
                    <a:pt x="370" y="639"/>
                  </a:cubicBezTo>
                  <a:cubicBezTo>
                    <a:pt x="521" y="423"/>
                    <a:pt x="681" y="235"/>
                    <a:pt x="8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59"/>
            <p:cNvSpPr/>
            <p:nvPr/>
          </p:nvSpPr>
          <p:spPr>
            <a:xfrm>
              <a:off x="5674189" y="3791830"/>
              <a:ext cx="31984" cy="44555"/>
            </a:xfrm>
            <a:custGeom>
              <a:rect b="b" l="l" r="r" t="t"/>
              <a:pathLst>
                <a:path extrusionOk="0" h="1283" w="921">
                  <a:moveTo>
                    <a:pt x="818" y="1"/>
                  </a:moveTo>
                  <a:lnTo>
                    <a:pt x="818" y="1"/>
                  </a:lnTo>
                  <a:cubicBezTo>
                    <a:pt x="573" y="122"/>
                    <a:pt x="345" y="299"/>
                    <a:pt x="215" y="545"/>
                  </a:cubicBezTo>
                  <a:cubicBezTo>
                    <a:pt x="159" y="649"/>
                    <a:pt x="113" y="761"/>
                    <a:pt x="82" y="875"/>
                  </a:cubicBezTo>
                  <a:cubicBezTo>
                    <a:pt x="91" y="863"/>
                    <a:pt x="101" y="850"/>
                    <a:pt x="110" y="838"/>
                  </a:cubicBezTo>
                  <a:cubicBezTo>
                    <a:pt x="179" y="755"/>
                    <a:pt x="249" y="672"/>
                    <a:pt x="318" y="588"/>
                  </a:cubicBezTo>
                  <a:lnTo>
                    <a:pt x="318" y="588"/>
                  </a:lnTo>
                  <a:cubicBezTo>
                    <a:pt x="171" y="768"/>
                    <a:pt x="68" y="987"/>
                    <a:pt x="17" y="1215"/>
                  </a:cubicBezTo>
                  <a:cubicBezTo>
                    <a:pt x="12" y="1239"/>
                    <a:pt x="7" y="1260"/>
                    <a:pt x="1" y="1283"/>
                  </a:cubicBezTo>
                  <a:cubicBezTo>
                    <a:pt x="32" y="1234"/>
                    <a:pt x="65" y="1183"/>
                    <a:pt x="98" y="1133"/>
                  </a:cubicBezTo>
                  <a:cubicBezTo>
                    <a:pt x="201" y="976"/>
                    <a:pt x="413" y="736"/>
                    <a:pt x="499" y="623"/>
                  </a:cubicBezTo>
                  <a:cubicBezTo>
                    <a:pt x="608" y="486"/>
                    <a:pt x="756" y="269"/>
                    <a:pt x="920" y="106"/>
                  </a:cubicBezTo>
                  <a:lnTo>
                    <a:pt x="920" y="106"/>
                  </a:lnTo>
                  <a:cubicBezTo>
                    <a:pt x="694" y="221"/>
                    <a:pt x="496" y="392"/>
                    <a:pt x="325" y="580"/>
                  </a:cubicBezTo>
                  <a:cubicBezTo>
                    <a:pt x="488" y="385"/>
                    <a:pt x="652" y="188"/>
                    <a:pt x="8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59"/>
            <p:cNvSpPr/>
            <p:nvPr/>
          </p:nvSpPr>
          <p:spPr>
            <a:xfrm>
              <a:off x="5689400" y="3793463"/>
              <a:ext cx="7710" cy="6807"/>
            </a:xfrm>
            <a:custGeom>
              <a:rect b="b" l="l" r="r" t="t"/>
              <a:pathLst>
                <a:path extrusionOk="0" h="196" w="222">
                  <a:moveTo>
                    <a:pt x="222" y="0"/>
                  </a:moveTo>
                  <a:cubicBezTo>
                    <a:pt x="126" y="35"/>
                    <a:pt x="58" y="118"/>
                    <a:pt x="0" y="196"/>
                  </a:cubicBezTo>
                  <a:cubicBezTo>
                    <a:pt x="83" y="141"/>
                    <a:pt x="148" y="66"/>
                    <a:pt x="2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59"/>
            <p:cNvSpPr/>
            <p:nvPr/>
          </p:nvSpPr>
          <p:spPr>
            <a:xfrm>
              <a:off x="5705409" y="3783565"/>
              <a:ext cx="105363" cy="32574"/>
            </a:xfrm>
            <a:custGeom>
              <a:rect b="b" l="l" r="r" t="t"/>
              <a:pathLst>
                <a:path extrusionOk="0" h="938" w="3034">
                  <a:moveTo>
                    <a:pt x="3021" y="710"/>
                  </a:moveTo>
                  <a:cubicBezTo>
                    <a:pt x="3021" y="711"/>
                    <a:pt x="3022" y="712"/>
                    <a:pt x="3023" y="713"/>
                  </a:cubicBezTo>
                  <a:cubicBezTo>
                    <a:pt x="3025" y="716"/>
                    <a:pt x="3029" y="717"/>
                    <a:pt x="3034" y="717"/>
                  </a:cubicBezTo>
                  <a:cubicBezTo>
                    <a:pt x="3029" y="715"/>
                    <a:pt x="3025" y="712"/>
                    <a:pt x="3021" y="710"/>
                  </a:cubicBezTo>
                  <a:close/>
                  <a:moveTo>
                    <a:pt x="1460" y="1"/>
                  </a:moveTo>
                  <a:cubicBezTo>
                    <a:pt x="1025" y="16"/>
                    <a:pt x="641" y="151"/>
                    <a:pt x="301" y="405"/>
                  </a:cubicBezTo>
                  <a:cubicBezTo>
                    <a:pt x="228" y="461"/>
                    <a:pt x="155" y="525"/>
                    <a:pt x="92" y="588"/>
                  </a:cubicBezTo>
                  <a:cubicBezTo>
                    <a:pt x="216" y="518"/>
                    <a:pt x="341" y="450"/>
                    <a:pt x="469" y="389"/>
                  </a:cubicBezTo>
                  <a:cubicBezTo>
                    <a:pt x="688" y="299"/>
                    <a:pt x="893" y="239"/>
                    <a:pt x="1107" y="208"/>
                  </a:cubicBezTo>
                  <a:lnTo>
                    <a:pt x="1107" y="208"/>
                  </a:lnTo>
                  <a:cubicBezTo>
                    <a:pt x="1084" y="213"/>
                    <a:pt x="1063" y="217"/>
                    <a:pt x="1041" y="223"/>
                  </a:cubicBezTo>
                  <a:cubicBezTo>
                    <a:pt x="786" y="294"/>
                    <a:pt x="549" y="427"/>
                    <a:pt x="341" y="589"/>
                  </a:cubicBezTo>
                  <a:cubicBezTo>
                    <a:pt x="214" y="691"/>
                    <a:pt x="85" y="798"/>
                    <a:pt x="1" y="937"/>
                  </a:cubicBezTo>
                  <a:cubicBezTo>
                    <a:pt x="104" y="830"/>
                    <a:pt x="235" y="757"/>
                    <a:pt x="367" y="682"/>
                  </a:cubicBezTo>
                  <a:cubicBezTo>
                    <a:pt x="602" y="558"/>
                    <a:pt x="780" y="481"/>
                    <a:pt x="1052" y="422"/>
                  </a:cubicBezTo>
                  <a:cubicBezTo>
                    <a:pt x="1187" y="392"/>
                    <a:pt x="1350" y="382"/>
                    <a:pt x="1535" y="382"/>
                  </a:cubicBezTo>
                  <a:cubicBezTo>
                    <a:pt x="1568" y="382"/>
                    <a:pt x="1603" y="382"/>
                    <a:pt x="1637" y="383"/>
                  </a:cubicBezTo>
                  <a:cubicBezTo>
                    <a:pt x="1901" y="384"/>
                    <a:pt x="2078" y="396"/>
                    <a:pt x="2302" y="443"/>
                  </a:cubicBezTo>
                  <a:cubicBezTo>
                    <a:pt x="2539" y="492"/>
                    <a:pt x="2724" y="561"/>
                    <a:pt x="2930" y="662"/>
                  </a:cubicBezTo>
                  <a:cubicBezTo>
                    <a:pt x="2959" y="677"/>
                    <a:pt x="2992" y="695"/>
                    <a:pt x="3021" y="710"/>
                  </a:cubicBezTo>
                  <a:lnTo>
                    <a:pt x="3021" y="710"/>
                  </a:lnTo>
                  <a:cubicBezTo>
                    <a:pt x="2886" y="589"/>
                    <a:pt x="2743" y="475"/>
                    <a:pt x="2581" y="393"/>
                  </a:cubicBezTo>
                  <a:cubicBezTo>
                    <a:pt x="2483" y="345"/>
                    <a:pt x="2379" y="304"/>
                    <a:pt x="2272" y="269"/>
                  </a:cubicBezTo>
                  <a:lnTo>
                    <a:pt x="2272" y="269"/>
                  </a:lnTo>
                  <a:cubicBezTo>
                    <a:pt x="2468" y="310"/>
                    <a:pt x="2678" y="372"/>
                    <a:pt x="2875" y="465"/>
                  </a:cubicBezTo>
                  <a:cubicBezTo>
                    <a:pt x="2477" y="155"/>
                    <a:pt x="1963" y="2"/>
                    <a:pt x="14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59"/>
            <p:cNvSpPr/>
            <p:nvPr/>
          </p:nvSpPr>
          <p:spPr>
            <a:xfrm>
              <a:off x="5707007" y="3771932"/>
              <a:ext cx="88173" cy="25073"/>
            </a:xfrm>
            <a:custGeom>
              <a:rect b="b" l="l" r="r" t="t"/>
              <a:pathLst>
                <a:path extrusionOk="0" h="722" w="2539">
                  <a:moveTo>
                    <a:pt x="1265" y="1"/>
                  </a:moveTo>
                  <a:cubicBezTo>
                    <a:pt x="1153" y="1"/>
                    <a:pt x="1042" y="10"/>
                    <a:pt x="932" y="27"/>
                  </a:cubicBezTo>
                  <a:cubicBezTo>
                    <a:pt x="634" y="87"/>
                    <a:pt x="367" y="246"/>
                    <a:pt x="121" y="417"/>
                  </a:cubicBezTo>
                  <a:cubicBezTo>
                    <a:pt x="79" y="447"/>
                    <a:pt x="39" y="478"/>
                    <a:pt x="0" y="509"/>
                  </a:cubicBezTo>
                  <a:cubicBezTo>
                    <a:pt x="108" y="466"/>
                    <a:pt x="217" y="427"/>
                    <a:pt x="327" y="386"/>
                  </a:cubicBezTo>
                  <a:cubicBezTo>
                    <a:pt x="502" y="325"/>
                    <a:pt x="677" y="257"/>
                    <a:pt x="858" y="213"/>
                  </a:cubicBezTo>
                  <a:cubicBezTo>
                    <a:pt x="876" y="210"/>
                    <a:pt x="892" y="207"/>
                    <a:pt x="907" y="203"/>
                  </a:cubicBezTo>
                  <a:lnTo>
                    <a:pt x="907" y="203"/>
                  </a:lnTo>
                  <a:cubicBezTo>
                    <a:pt x="580" y="298"/>
                    <a:pt x="269" y="470"/>
                    <a:pt x="43" y="721"/>
                  </a:cubicBezTo>
                  <a:cubicBezTo>
                    <a:pt x="285" y="548"/>
                    <a:pt x="518" y="463"/>
                    <a:pt x="803" y="399"/>
                  </a:cubicBezTo>
                  <a:cubicBezTo>
                    <a:pt x="1006" y="349"/>
                    <a:pt x="1211" y="327"/>
                    <a:pt x="1417" y="327"/>
                  </a:cubicBezTo>
                  <a:cubicBezTo>
                    <a:pt x="1668" y="327"/>
                    <a:pt x="1920" y="359"/>
                    <a:pt x="2174" y="413"/>
                  </a:cubicBezTo>
                  <a:cubicBezTo>
                    <a:pt x="2297" y="442"/>
                    <a:pt x="2417" y="478"/>
                    <a:pt x="2539" y="515"/>
                  </a:cubicBezTo>
                  <a:cubicBezTo>
                    <a:pt x="2469" y="468"/>
                    <a:pt x="2400" y="422"/>
                    <a:pt x="2325" y="381"/>
                  </a:cubicBezTo>
                  <a:cubicBezTo>
                    <a:pt x="2061" y="242"/>
                    <a:pt x="1762" y="149"/>
                    <a:pt x="1460" y="134"/>
                  </a:cubicBezTo>
                  <a:cubicBezTo>
                    <a:pt x="1542" y="128"/>
                    <a:pt x="1623" y="124"/>
                    <a:pt x="1705" y="124"/>
                  </a:cubicBezTo>
                  <a:cubicBezTo>
                    <a:pt x="1808" y="124"/>
                    <a:pt x="1911" y="130"/>
                    <a:pt x="2013" y="145"/>
                  </a:cubicBezTo>
                  <a:cubicBezTo>
                    <a:pt x="1778" y="47"/>
                    <a:pt x="1521" y="1"/>
                    <a:pt x="12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59"/>
            <p:cNvSpPr/>
            <p:nvPr/>
          </p:nvSpPr>
          <p:spPr>
            <a:xfrm>
              <a:off x="5704541" y="3773251"/>
              <a:ext cx="26810" cy="12363"/>
            </a:xfrm>
            <a:custGeom>
              <a:rect b="b" l="l" r="r" t="t"/>
              <a:pathLst>
                <a:path extrusionOk="0" h="356" w="772">
                  <a:moveTo>
                    <a:pt x="771" y="0"/>
                  </a:moveTo>
                  <a:cubicBezTo>
                    <a:pt x="479" y="18"/>
                    <a:pt x="212" y="160"/>
                    <a:pt x="0" y="356"/>
                  </a:cubicBezTo>
                  <a:cubicBezTo>
                    <a:pt x="257" y="237"/>
                    <a:pt x="510" y="110"/>
                    <a:pt x="7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59"/>
            <p:cNvSpPr/>
            <p:nvPr/>
          </p:nvSpPr>
          <p:spPr>
            <a:xfrm>
              <a:off x="5564520" y="3812841"/>
              <a:ext cx="62475" cy="76505"/>
            </a:xfrm>
            <a:custGeom>
              <a:rect b="b" l="l" r="r" t="t"/>
              <a:pathLst>
                <a:path extrusionOk="0" h="2203" w="1799">
                  <a:moveTo>
                    <a:pt x="1355" y="0"/>
                  </a:moveTo>
                  <a:lnTo>
                    <a:pt x="1355" y="0"/>
                  </a:lnTo>
                  <a:cubicBezTo>
                    <a:pt x="1071" y="285"/>
                    <a:pt x="834" y="631"/>
                    <a:pt x="685" y="1010"/>
                  </a:cubicBezTo>
                  <a:cubicBezTo>
                    <a:pt x="819" y="641"/>
                    <a:pt x="1000" y="295"/>
                    <a:pt x="1245" y="35"/>
                  </a:cubicBezTo>
                  <a:lnTo>
                    <a:pt x="1245" y="35"/>
                  </a:lnTo>
                  <a:cubicBezTo>
                    <a:pt x="1075" y="131"/>
                    <a:pt x="945" y="285"/>
                    <a:pt x="821" y="431"/>
                  </a:cubicBezTo>
                  <a:cubicBezTo>
                    <a:pt x="782" y="480"/>
                    <a:pt x="744" y="532"/>
                    <a:pt x="710" y="584"/>
                  </a:cubicBezTo>
                  <a:cubicBezTo>
                    <a:pt x="802" y="405"/>
                    <a:pt x="901" y="234"/>
                    <a:pt x="1037" y="95"/>
                  </a:cubicBezTo>
                  <a:lnTo>
                    <a:pt x="1037" y="95"/>
                  </a:lnTo>
                  <a:cubicBezTo>
                    <a:pt x="839" y="215"/>
                    <a:pt x="676" y="388"/>
                    <a:pt x="543" y="579"/>
                  </a:cubicBezTo>
                  <a:cubicBezTo>
                    <a:pt x="589" y="488"/>
                    <a:pt x="642" y="403"/>
                    <a:pt x="702" y="321"/>
                  </a:cubicBezTo>
                  <a:cubicBezTo>
                    <a:pt x="721" y="297"/>
                    <a:pt x="771" y="224"/>
                    <a:pt x="821" y="195"/>
                  </a:cubicBezTo>
                  <a:lnTo>
                    <a:pt x="821" y="195"/>
                  </a:lnTo>
                  <a:cubicBezTo>
                    <a:pt x="642" y="270"/>
                    <a:pt x="508" y="440"/>
                    <a:pt x="395" y="591"/>
                  </a:cubicBezTo>
                  <a:cubicBezTo>
                    <a:pt x="352" y="648"/>
                    <a:pt x="316" y="708"/>
                    <a:pt x="283" y="770"/>
                  </a:cubicBezTo>
                  <a:cubicBezTo>
                    <a:pt x="335" y="636"/>
                    <a:pt x="394" y="507"/>
                    <a:pt x="467" y="384"/>
                  </a:cubicBezTo>
                  <a:lnTo>
                    <a:pt x="467" y="384"/>
                  </a:lnTo>
                  <a:cubicBezTo>
                    <a:pt x="285" y="557"/>
                    <a:pt x="140" y="774"/>
                    <a:pt x="60" y="1012"/>
                  </a:cubicBezTo>
                  <a:cubicBezTo>
                    <a:pt x="1" y="1209"/>
                    <a:pt x="0" y="1421"/>
                    <a:pt x="21" y="1625"/>
                  </a:cubicBezTo>
                  <a:cubicBezTo>
                    <a:pt x="22" y="1639"/>
                    <a:pt x="26" y="1661"/>
                    <a:pt x="28" y="1669"/>
                  </a:cubicBezTo>
                  <a:cubicBezTo>
                    <a:pt x="34" y="1628"/>
                    <a:pt x="47" y="1588"/>
                    <a:pt x="57" y="1550"/>
                  </a:cubicBezTo>
                  <a:cubicBezTo>
                    <a:pt x="81" y="1450"/>
                    <a:pt x="105" y="1351"/>
                    <a:pt x="131" y="1255"/>
                  </a:cubicBezTo>
                  <a:lnTo>
                    <a:pt x="131" y="1255"/>
                  </a:lnTo>
                  <a:cubicBezTo>
                    <a:pt x="110" y="1404"/>
                    <a:pt x="111" y="1557"/>
                    <a:pt x="134" y="1707"/>
                  </a:cubicBezTo>
                  <a:cubicBezTo>
                    <a:pt x="139" y="1749"/>
                    <a:pt x="145" y="1797"/>
                    <a:pt x="153" y="1835"/>
                  </a:cubicBezTo>
                  <a:cubicBezTo>
                    <a:pt x="170" y="1739"/>
                    <a:pt x="189" y="1641"/>
                    <a:pt x="207" y="1545"/>
                  </a:cubicBezTo>
                  <a:cubicBezTo>
                    <a:pt x="223" y="1464"/>
                    <a:pt x="240" y="1386"/>
                    <a:pt x="260" y="1310"/>
                  </a:cubicBezTo>
                  <a:lnTo>
                    <a:pt x="260" y="1310"/>
                  </a:lnTo>
                  <a:cubicBezTo>
                    <a:pt x="244" y="1469"/>
                    <a:pt x="248" y="1630"/>
                    <a:pt x="266" y="1785"/>
                  </a:cubicBezTo>
                  <a:cubicBezTo>
                    <a:pt x="269" y="1808"/>
                    <a:pt x="276" y="1868"/>
                    <a:pt x="281" y="1868"/>
                  </a:cubicBezTo>
                  <a:cubicBezTo>
                    <a:pt x="281" y="1868"/>
                    <a:pt x="281" y="1867"/>
                    <a:pt x="281" y="1867"/>
                  </a:cubicBezTo>
                  <a:cubicBezTo>
                    <a:pt x="300" y="1763"/>
                    <a:pt x="327" y="1659"/>
                    <a:pt x="351" y="1556"/>
                  </a:cubicBezTo>
                  <a:cubicBezTo>
                    <a:pt x="370" y="1484"/>
                    <a:pt x="384" y="1421"/>
                    <a:pt x="401" y="1362"/>
                  </a:cubicBezTo>
                  <a:lnTo>
                    <a:pt x="401" y="1362"/>
                  </a:lnTo>
                  <a:cubicBezTo>
                    <a:pt x="366" y="1568"/>
                    <a:pt x="363" y="1780"/>
                    <a:pt x="399" y="1986"/>
                  </a:cubicBezTo>
                  <a:cubicBezTo>
                    <a:pt x="404" y="2011"/>
                    <a:pt x="416" y="2082"/>
                    <a:pt x="422" y="2082"/>
                  </a:cubicBezTo>
                  <a:cubicBezTo>
                    <a:pt x="422" y="2082"/>
                    <a:pt x="422" y="2082"/>
                    <a:pt x="422" y="2082"/>
                  </a:cubicBezTo>
                  <a:cubicBezTo>
                    <a:pt x="429" y="1992"/>
                    <a:pt x="442" y="1934"/>
                    <a:pt x="453" y="1851"/>
                  </a:cubicBezTo>
                  <a:cubicBezTo>
                    <a:pt x="486" y="1679"/>
                    <a:pt x="530" y="1500"/>
                    <a:pt x="582" y="1322"/>
                  </a:cubicBezTo>
                  <a:lnTo>
                    <a:pt x="582" y="1322"/>
                  </a:lnTo>
                  <a:cubicBezTo>
                    <a:pt x="522" y="1557"/>
                    <a:pt x="497" y="1800"/>
                    <a:pt x="516" y="2046"/>
                  </a:cubicBezTo>
                  <a:cubicBezTo>
                    <a:pt x="520" y="2097"/>
                    <a:pt x="525" y="2159"/>
                    <a:pt x="536" y="2202"/>
                  </a:cubicBezTo>
                  <a:cubicBezTo>
                    <a:pt x="551" y="2124"/>
                    <a:pt x="573" y="2047"/>
                    <a:pt x="593" y="1968"/>
                  </a:cubicBezTo>
                  <a:cubicBezTo>
                    <a:pt x="638" y="1795"/>
                    <a:pt x="682" y="1634"/>
                    <a:pt x="730" y="1479"/>
                  </a:cubicBezTo>
                  <a:lnTo>
                    <a:pt x="730" y="1479"/>
                  </a:lnTo>
                  <a:cubicBezTo>
                    <a:pt x="696" y="1656"/>
                    <a:pt x="679" y="1838"/>
                    <a:pt x="669" y="2018"/>
                  </a:cubicBezTo>
                  <a:cubicBezTo>
                    <a:pt x="669" y="2029"/>
                    <a:pt x="664" y="2062"/>
                    <a:pt x="667" y="2062"/>
                  </a:cubicBezTo>
                  <a:cubicBezTo>
                    <a:pt x="667" y="2062"/>
                    <a:pt x="669" y="2060"/>
                    <a:pt x="671" y="2054"/>
                  </a:cubicBezTo>
                  <a:cubicBezTo>
                    <a:pt x="752" y="1882"/>
                    <a:pt x="830" y="1708"/>
                    <a:pt x="901" y="1532"/>
                  </a:cubicBezTo>
                  <a:cubicBezTo>
                    <a:pt x="921" y="1481"/>
                    <a:pt x="939" y="1433"/>
                    <a:pt x="959" y="1382"/>
                  </a:cubicBezTo>
                  <a:lnTo>
                    <a:pt x="959" y="1382"/>
                  </a:lnTo>
                  <a:cubicBezTo>
                    <a:pt x="922" y="1482"/>
                    <a:pt x="886" y="1584"/>
                    <a:pt x="852" y="1686"/>
                  </a:cubicBezTo>
                  <a:cubicBezTo>
                    <a:pt x="810" y="1817"/>
                    <a:pt x="772" y="1950"/>
                    <a:pt x="737" y="2083"/>
                  </a:cubicBezTo>
                  <a:cubicBezTo>
                    <a:pt x="747" y="2069"/>
                    <a:pt x="756" y="2057"/>
                    <a:pt x="766" y="2044"/>
                  </a:cubicBezTo>
                  <a:cubicBezTo>
                    <a:pt x="887" y="1889"/>
                    <a:pt x="994" y="1731"/>
                    <a:pt x="1086" y="1568"/>
                  </a:cubicBezTo>
                  <a:lnTo>
                    <a:pt x="1086" y="1568"/>
                  </a:lnTo>
                  <a:cubicBezTo>
                    <a:pt x="1030" y="1713"/>
                    <a:pt x="980" y="1860"/>
                    <a:pt x="928" y="2006"/>
                  </a:cubicBezTo>
                  <a:cubicBezTo>
                    <a:pt x="945" y="1987"/>
                    <a:pt x="963" y="1968"/>
                    <a:pt x="980" y="1949"/>
                  </a:cubicBezTo>
                  <a:cubicBezTo>
                    <a:pt x="1128" y="1779"/>
                    <a:pt x="1263" y="1585"/>
                    <a:pt x="1360" y="1377"/>
                  </a:cubicBezTo>
                  <a:lnTo>
                    <a:pt x="1360" y="1377"/>
                  </a:lnTo>
                  <a:cubicBezTo>
                    <a:pt x="1330" y="1444"/>
                    <a:pt x="1292" y="1527"/>
                    <a:pt x="1237" y="1630"/>
                  </a:cubicBezTo>
                  <a:cubicBezTo>
                    <a:pt x="1186" y="1722"/>
                    <a:pt x="1134" y="1821"/>
                    <a:pt x="1096" y="1907"/>
                  </a:cubicBezTo>
                  <a:cubicBezTo>
                    <a:pt x="1082" y="1937"/>
                    <a:pt x="1063" y="1970"/>
                    <a:pt x="1048" y="1999"/>
                  </a:cubicBezTo>
                  <a:lnTo>
                    <a:pt x="1060" y="1988"/>
                  </a:lnTo>
                  <a:cubicBezTo>
                    <a:pt x="1220" y="1842"/>
                    <a:pt x="1385" y="1694"/>
                    <a:pt x="1488" y="1501"/>
                  </a:cubicBezTo>
                  <a:cubicBezTo>
                    <a:pt x="1513" y="1453"/>
                    <a:pt x="1534" y="1404"/>
                    <a:pt x="1551" y="1355"/>
                  </a:cubicBezTo>
                  <a:lnTo>
                    <a:pt x="1551" y="1355"/>
                  </a:lnTo>
                  <a:cubicBezTo>
                    <a:pt x="1513" y="1485"/>
                    <a:pt x="1473" y="1617"/>
                    <a:pt x="1427" y="1746"/>
                  </a:cubicBezTo>
                  <a:cubicBezTo>
                    <a:pt x="1712" y="1463"/>
                    <a:pt x="1798" y="1125"/>
                    <a:pt x="1722" y="734"/>
                  </a:cubicBezTo>
                  <a:lnTo>
                    <a:pt x="1722" y="734"/>
                  </a:lnTo>
                  <a:cubicBezTo>
                    <a:pt x="1683" y="884"/>
                    <a:pt x="1644" y="1035"/>
                    <a:pt x="1603" y="1186"/>
                  </a:cubicBezTo>
                  <a:cubicBezTo>
                    <a:pt x="1642" y="1005"/>
                    <a:pt x="1644" y="816"/>
                    <a:pt x="1622" y="635"/>
                  </a:cubicBezTo>
                  <a:lnTo>
                    <a:pt x="1622" y="635"/>
                  </a:lnTo>
                  <a:cubicBezTo>
                    <a:pt x="1583" y="842"/>
                    <a:pt x="1484" y="1087"/>
                    <a:pt x="1428" y="1226"/>
                  </a:cubicBezTo>
                  <a:cubicBezTo>
                    <a:pt x="1423" y="1233"/>
                    <a:pt x="1421" y="1241"/>
                    <a:pt x="1417" y="1249"/>
                  </a:cubicBezTo>
                  <a:cubicBezTo>
                    <a:pt x="1506" y="1018"/>
                    <a:pt x="1545" y="771"/>
                    <a:pt x="1505" y="518"/>
                  </a:cubicBezTo>
                  <a:lnTo>
                    <a:pt x="1505" y="518"/>
                  </a:lnTo>
                  <a:cubicBezTo>
                    <a:pt x="1458" y="719"/>
                    <a:pt x="1396" y="872"/>
                    <a:pt x="1329" y="1016"/>
                  </a:cubicBezTo>
                  <a:cubicBezTo>
                    <a:pt x="1382" y="843"/>
                    <a:pt x="1420" y="665"/>
                    <a:pt x="1441" y="475"/>
                  </a:cubicBezTo>
                  <a:cubicBezTo>
                    <a:pt x="1447" y="443"/>
                    <a:pt x="1453" y="350"/>
                    <a:pt x="1473" y="279"/>
                  </a:cubicBezTo>
                  <a:lnTo>
                    <a:pt x="1473" y="279"/>
                  </a:lnTo>
                  <a:cubicBezTo>
                    <a:pt x="1292" y="611"/>
                    <a:pt x="1127" y="954"/>
                    <a:pt x="990" y="1306"/>
                  </a:cubicBezTo>
                  <a:cubicBezTo>
                    <a:pt x="1130" y="933"/>
                    <a:pt x="1256" y="554"/>
                    <a:pt x="1361" y="171"/>
                  </a:cubicBezTo>
                  <a:lnTo>
                    <a:pt x="1361" y="171"/>
                  </a:lnTo>
                  <a:cubicBezTo>
                    <a:pt x="1240" y="366"/>
                    <a:pt x="1107" y="553"/>
                    <a:pt x="994" y="753"/>
                  </a:cubicBezTo>
                  <a:cubicBezTo>
                    <a:pt x="1098" y="506"/>
                    <a:pt x="1216" y="261"/>
                    <a:pt x="13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59"/>
            <p:cNvSpPr/>
            <p:nvPr/>
          </p:nvSpPr>
          <p:spPr>
            <a:xfrm>
              <a:off x="5620744" y="3839650"/>
              <a:ext cx="10002" cy="31845"/>
            </a:xfrm>
            <a:custGeom>
              <a:rect b="b" l="l" r="r" t="t"/>
              <a:pathLst>
                <a:path extrusionOk="0" h="917" w="288">
                  <a:moveTo>
                    <a:pt x="245" y="1"/>
                  </a:moveTo>
                  <a:cubicBezTo>
                    <a:pt x="207" y="179"/>
                    <a:pt x="156" y="356"/>
                    <a:pt x="100" y="529"/>
                  </a:cubicBezTo>
                  <a:cubicBezTo>
                    <a:pt x="60" y="652"/>
                    <a:pt x="41" y="780"/>
                    <a:pt x="4" y="904"/>
                  </a:cubicBezTo>
                  <a:cubicBezTo>
                    <a:pt x="1" y="913"/>
                    <a:pt x="0" y="916"/>
                    <a:pt x="1" y="916"/>
                  </a:cubicBezTo>
                  <a:cubicBezTo>
                    <a:pt x="3" y="916"/>
                    <a:pt x="14" y="899"/>
                    <a:pt x="21" y="893"/>
                  </a:cubicBezTo>
                  <a:cubicBezTo>
                    <a:pt x="118" y="770"/>
                    <a:pt x="190" y="629"/>
                    <a:pt x="240" y="482"/>
                  </a:cubicBezTo>
                  <a:cubicBezTo>
                    <a:pt x="287" y="326"/>
                    <a:pt x="280" y="158"/>
                    <a:pt x="2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59"/>
            <p:cNvSpPr/>
            <p:nvPr/>
          </p:nvSpPr>
          <p:spPr>
            <a:xfrm>
              <a:off x="5629495" y="3840623"/>
              <a:ext cx="6216" cy="22538"/>
            </a:xfrm>
            <a:custGeom>
              <a:rect b="b" l="l" r="r" t="t"/>
              <a:pathLst>
                <a:path extrusionOk="0" h="649" w="179">
                  <a:moveTo>
                    <a:pt x="117" y="0"/>
                  </a:moveTo>
                  <a:lnTo>
                    <a:pt x="117" y="0"/>
                  </a:lnTo>
                  <a:cubicBezTo>
                    <a:pt x="79" y="207"/>
                    <a:pt x="11" y="438"/>
                    <a:pt x="0" y="648"/>
                  </a:cubicBezTo>
                  <a:cubicBezTo>
                    <a:pt x="118" y="455"/>
                    <a:pt x="179" y="223"/>
                    <a:pt x="1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59"/>
            <p:cNvSpPr/>
            <p:nvPr/>
          </p:nvSpPr>
          <p:spPr>
            <a:xfrm>
              <a:off x="5635399" y="3843054"/>
              <a:ext cx="1597" cy="7397"/>
            </a:xfrm>
            <a:custGeom>
              <a:rect b="b" l="l" r="r" t="t"/>
              <a:pathLst>
                <a:path extrusionOk="0" h="213" w="46">
                  <a:moveTo>
                    <a:pt x="33" y="1"/>
                  </a:moveTo>
                  <a:cubicBezTo>
                    <a:pt x="10" y="68"/>
                    <a:pt x="0" y="141"/>
                    <a:pt x="8" y="213"/>
                  </a:cubicBezTo>
                  <a:cubicBezTo>
                    <a:pt x="36" y="146"/>
                    <a:pt x="46" y="73"/>
                    <a:pt x="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59"/>
            <p:cNvSpPr/>
            <p:nvPr/>
          </p:nvSpPr>
          <p:spPr>
            <a:xfrm>
              <a:off x="6667670" y="3368676"/>
              <a:ext cx="115747" cy="366410"/>
            </a:xfrm>
            <a:custGeom>
              <a:rect b="b" l="l" r="r" t="t"/>
              <a:pathLst>
                <a:path extrusionOk="0" h="10551" w="3333">
                  <a:moveTo>
                    <a:pt x="1828" y="8045"/>
                  </a:moveTo>
                  <a:lnTo>
                    <a:pt x="1828" y="8045"/>
                  </a:lnTo>
                  <a:cubicBezTo>
                    <a:pt x="1572" y="8679"/>
                    <a:pt x="1287" y="9385"/>
                    <a:pt x="1442" y="10023"/>
                  </a:cubicBezTo>
                  <a:cubicBezTo>
                    <a:pt x="1394" y="10017"/>
                    <a:pt x="1346" y="10013"/>
                    <a:pt x="1263" y="10010"/>
                  </a:cubicBezTo>
                  <a:cubicBezTo>
                    <a:pt x="1241" y="10009"/>
                    <a:pt x="1219" y="10009"/>
                    <a:pt x="1197" y="10009"/>
                  </a:cubicBezTo>
                  <a:cubicBezTo>
                    <a:pt x="864" y="10009"/>
                    <a:pt x="516" y="10076"/>
                    <a:pt x="230" y="10252"/>
                  </a:cubicBezTo>
                  <a:cubicBezTo>
                    <a:pt x="251" y="10167"/>
                    <a:pt x="268" y="10084"/>
                    <a:pt x="280" y="9999"/>
                  </a:cubicBezTo>
                  <a:cubicBezTo>
                    <a:pt x="323" y="9692"/>
                    <a:pt x="325" y="9374"/>
                    <a:pt x="259" y="9071"/>
                  </a:cubicBezTo>
                  <a:lnTo>
                    <a:pt x="259" y="9071"/>
                  </a:lnTo>
                  <a:cubicBezTo>
                    <a:pt x="333" y="9100"/>
                    <a:pt x="410" y="9116"/>
                    <a:pt x="490" y="9116"/>
                  </a:cubicBezTo>
                  <a:cubicBezTo>
                    <a:pt x="506" y="9116"/>
                    <a:pt x="523" y="9115"/>
                    <a:pt x="539" y="9114"/>
                  </a:cubicBezTo>
                  <a:cubicBezTo>
                    <a:pt x="1124" y="9040"/>
                    <a:pt x="1535" y="8535"/>
                    <a:pt x="1819" y="8059"/>
                  </a:cubicBezTo>
                  <a:cubicBezTo>
                    <a:pt x="1823" y="8055"/>
                    <a:pt x="1826" y="8050"/>
                    <a:pt x="1828" y="8045"/>
                  </a:cubicBezTo>
                  <a:close/>
                  <a:moveTo>
                    <a:pt x="3233" y="0"/>
                  </a:moveTo>
                  <a:cubicBezTo>
                    <a:pt x="3198" y="0"/>
                    <a:pt x="3164" y="19"/>
                    <a:pt x="3153" y="53"/>
                  </a:cubicBezTo>
                  <a:cubicBezTo>
                    <a:pt x="3131" y="185"/>
                    <a:pt x="3140" y="324"/>
                    <a:pt x="3131" y="458"/>
                  </a:cubicBezTo>
                  <a:cubicBezTo>
                    <a:pt x="3094" y="1692"/>
                    <a:pt x="2992" y="2989"/>
                    <a:pt x="2818" y="4158"/>
                  </a:cubicBezTo>
                  <a:cubicBezTo>
                    <a:pt x="2740" y="4744"/>
                    <a:pt x="2650" y="5334"/>
                    <a:pt x="2514" y="5906"/>
                  </a:cubicBezTo>
                  <a:cubicBezTo>
                    <a:pt x="2506" y="5933"/>
                    <a:pt x="2501" y="5960"/>
                    <a:pt x="2496" y="5985"/>
                  </a:cubicBezTo>
                  <a:cubicBezTo>
                    <a:pt x="2350" y="6576"/>
                    <a:pt x="2152" y="7145"/>
                    <a:pt x="1858" y="7667"/>
                  </a:cubicBezTo>
                  <a:cubicBezTo>
                    <a:pt x="1554" y="8264"/>
                    <a:pt x="1117" y="8836"/>
                    <a:pt x="586" y="8925"/>
                  </a:cubicBezTo>
                  <a:cubicBezTo>
                    <a:pt x="565" y="8927"/>
                    <a:pt x="546" y="8928"/>
                    <a:pt x="528" y="8928"/>
                  </a:cubicBezTo>
                  <a:cubicBezTo>
                    <a:pt x="434" y="8928"/>
                    <a:pt x="372" y="8903"/>
                    <a:pt x="334" y="8889"/>
                  </a:cubicBezTo>
                  <a:cubicBezTo>
                    <a:pt x="258" y="8859"/>
                    <a:pt x="202" y="8784"/>
                    <a:pt x="119" y="8775"/>
                  </a:cubicBezTo>
                  <a:cubicBezTo>
                    <a:pt x="58" y="8775"/>
                    <a:pt x="9" y="8826"/>
                    <a:pt x="10" y="8887"/>
                  </a:cubicBezTo>
                  <a:cubicBezTo>
                    <a:pt x="10" y="8913"/>
                    <a:pt x="19" y="8939"/>
                    <a:pt x="33" y="8960"/>
                  </a:cubicBezTo>
                  <a:cubicBezTo>
                    <a:pt x="33" y="8962"/>
                    <a:pt x="36" y="8971"/>
                    <a:pt x="45" y="8991"/>
                  </a:cubicBezTo>
                  <a:cubicBezTo>
                    <a:pt x="68" y="9050"/>
                    <a:pt x="76" y="9065"/>
                    <a:pt x="96" y="9169"/>
                  </a:cubicBezTo>
                  <a:cubicBezTo>
                    <a:pt x="172" y="9549"/>
                    <a:pt x="138" y="9968"/>
                    <a:pt x="7" y="10369"/>
                  </a:cubicBezTo>
                  <a:cubicBezTo>
                    <a:pt x="1" y="10393"/>
                    <a:pt x="5" y="10417"/>
                    <a:pt x="16" y="10435"/>
                  </a:cubicBezTo>
                  <a:cubicBezTo>
                    <a:pt x="3" y="10489"/>
                    <a:pt x="47" y="10551"/>
                    <a:pt x="103" y="10551"/>
                  </a:cubicBezTo>
                  <a:cubicBezTo>
                    <a:pt x="115" y="10551"/>
                    <a:pt x="127" y="10548"/>
                    <a:pt x="139" y="10542"/>
                  </a:cubicBezTo>
                  <a:cubicBezTo>
                    <a:pt x="230" y="10480"/>
                    <a:pt x="251" y="10443"/>
                    <a:pt x="380" y="10381"/>
                  </a:cubicBezTo>
                  <a:cubicBezTo>
                    <a:pt x="628" y="10264"/>
                    <a:pt x="910" y="10194"/>
                    <a:pt x="1223" y="10194"/>
                  </a:cubicBezTo>
                  <a:cubicBezTo>
                    <a:pt x="1268" y="10194"/>
                    <a:pt x="1314" y="10195"/>
                    <a:pt x="1361" y="10198"/>
                  </a:cubicBezTo>
                  <a:cubicBezTo>
                    <a:pt x="1363" y="10198"/>
                    <a:pt x="1365" y="10198"/>
                    <a:pt x="1366" y="10198"/>
                  </a:cubicBezTo>
                  <a:cubicBezTo>
                    <a:pt x="1432" y="10198"/>
                    <a:pt x="1468" y="10217"/>
                    <a:pt x="1546" y="10223"/>
                  </a:cubicBezTo>
                  <a:cubicBezTo>
                    <a:pt x="1559" y="10227"/>
                    <a:pt x="1572" y="10229"/>
                    <a:pt x="1585" y="10229"/>
                  </a:cubicBezTo>
                  <a:cubicBezTo>
                    <a:pt x="1619" y="10229"/>
                    <a:pt x="1654" y="10213"/>
                    <a:pt x="1672" y="10180"/>
                  </a:cubicBezTo>
                  <a:cubicBezTo>
                    <a:pt x="1708" y="10118"/>
                    <a:pt x="1658" y="10053"/>
                    <a:pt x="1642" y="9991"/>
                  </a:cubicBezTo>
                  <a:cubicBezTo>
                    <a:pt x="1512" y="9604"/>
                    <a:pt x="1581" y="9272"/>
                    <a:pt x="1708" y="8850"/>
                  </a:cubicBezTo>
                  <a:cubicBezTo>
                    <a:pt x="1878" y="8323"/>
                    <a:pt x="2034" y="8021"/>
                    <a:pt x="2216" y="7527"/>
                  </a:cubicBezTo>
                  <a:cubicBezTo>
                    <a:pt x="2358" y="7135"/>
                    <a:pt x="2473" y="6735"/>
                    <a:pt x="2565" y="6327"/>
                  </a:cubicBezTo>
                  <a:cubicBezTo>
                    <a:pt x="2782" y="5559"/>
                    <a:pt x="2888" y="4762"/>
                    <a:pt x="2997" y="3972"/>
                  </a:cubicBezTo>
                  <a:cubicBezTo>
                    <a:pt x="3131" y="3029"/>
                    <a:pt x="3226" y="2153"/>
                    <a:pt x="3269" y="1186"/>
                  </a:cubicBezTo>
                  <a:cubicBezTo>
                    <a:pt x="3289" y="914"/>
                    <a:pt x="3301" y="641"/>
                    <a:pt x="3313" y="368"/>
                  </a:cubicBezTo>
                  <a:cubicBezTo>
                    <a:pt x="3311" y="260"/>
                    <a:pt x="3332" y="146"/>
                    <a:pt x="3305" y="42"/>
                  </a:cubicBezTo>
                  <a:cubicBezTo>
                    <a:pt x="3291" y="14"/>
                    <a:pt x="3262" y="0"/>
                    <a:pt x="32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59"/>
            <p:cNvSpPr/>
            <p:nvPr/>
          </p:nvSpPr>
          <p:spPr>
            <a:xfrm>
              <a:off x="6667532" y="3641634"/>
              <a:ext cx="486" cy="625"/>
            </a:xfrm>
            <a:custGeom>
              <a:rect b="b" l="l" r="r" t="t"/>
              <a:pathLst>
                <a:path extrusionOk="0" h="18" w="14">
                  <a:moveTo>
                    <a:pt x="14" y="0"/>
                  </a:moveTo>
                  <a:lnTo>
                    <a:pt x="14" y="0"/>
                  </a:lnTo>
                  <a:cubicBezTo>
                    <a:pt x="10" y="6"/>
                    <a:pt x="6" y="10"/>
                    <a:pt x="3" y="16"/>
                  </a:cubicBezTo>
                  <a:lnTo>
                    <a:pt x="3" y="16"/>
                  </a:lnTo>
                  <a:cubicBezTo>
                    <a:pt x="7" y="11"/>
                    <a:pt x="13" y="4"/>
                    <a:pt x="14" y="0"/>
                  </a:cubicBezTo>
                  <a:close/>
                  <a:moveTo>
                    <a:pt x="3" y="16"/>
                  </a:moveTo>
                  <a:lnTo>
                    <a:pt x="3" y="16"/>
                  </a:lnTo>
                  <a:cubicBezTo>
                    <a:pt x="2" y="17"/>
                    <a:pt x="1" y="17"/>
                    <a:pt x="0" y="18"/>
                  </a:cubicBezTo>
                  <a:lnTo>
                    <a:pt x="3" y="16"/>
                  </a:lnTo>
                  <a:cubicBezTo>
                    <a:pt x="3" y="16"/>
                    <a:pt x="3" y="16"/>
                    <a:pt x="3" y="1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59"/>
            <p:cNvSpPr/>
            <p:nvPr/>
          </p:nvSpPr>
          <p:spPr>
            <a:xfrm>
              <a:off x="6606654" y="3625937"/>
              <a:ext cx="151204" cy="169053"/>
            </a:xfrm>
            <a:custGeom>
              <a:rect b="b" l="l" r="r" t="t"/>
              <a:pathLst>
                <a:path extrusionOk="0" h="4868" w="4354">
                  <a:moveTo>
                    <a:pt x="3573" y="4518"/>
                  </a:moveTo>
                  <a:lnTo>
                    <a:pt x="3573" y="4518"/>
                  </a:lnTo>
                  <a:cubicBezTo>
                    <a:pt x="3571" y="4519"/>
                    <a:pt x="3570" y="4520"/>
                    <a:pt x="3570" y="4520"/>
                  </a:cubicBezTo>
                  <a:cubicBezTo>
                    <a:pt x="3570" y="4520"/>
                    <a:pt x="3571" y="4519"/>
                    <a:pt x="3573" y="4518"/>
                  </a:cubicBezTo>
                  <a:close/>
                  <a:moveTo>
                    <a:pt x="1720" y="214"/>
                  </a:moveTo>
                  <a:lnTo>
                    <a:pt x="1720" y="214"/>
                  </a:lnTo>
                  <a:cubicBezTo>
                    <a:pt x="1716" y="218"/>
                    <a:pt x="1714" y="220"/>
                    <a:pt x="1711" y="223"/>
                  </a:cubicBezTo>
                  <a:cubicBezTo>
                    <a:pt x="1511" y="451"/>
                    <a:pt x="1361" y="719"/>
                    <a:pt x="1244" y="998"/>
                  </a:cubicBezTo>
                  <a:cubicBezTo>
                    <a:pt x="1006" y="1659"/>
                    <a:pt x="963" y="2499"/>
                    <a:pt x="1311" y="3055"/>
                  </a:cubicBezTo>
                  <a:cubicBezTo>
                    <a:pt x="1763" y="3721"/>
                    <a:pt x="2500" y="4175"/>
                    <a:pt x="3295" y="4298"/>
                  </a:cubicBezTo>
                  <a:cubicBezTo>
                    <a:pt x="3410" y="4312"/>
                    <a:pt x="3526" y="4317"/>
                    <a:pt x="3642" y="4317"/>
                  </a:cubicBezTo>
                  <a:cubicBezTo>
                    <a:pt x="3746" y="4317"/>
                    <a:pt x="3850" y="4313"/>
                    <a:pt x="3954" y="4307"/>
                  </a:cubicBezTo>
                  <a:lnTo>
                    <a:pt x="3954" y="4307"/>
                  </a:lnTo>
                  <a:cubicBezTo>
                    <a:pt x="3905" y="4343"/>
                    <a:pt x="3843" y="4379"/>
                    <a:pt x="3760" y="4427"/>
                  </a:cubicBezTo>
                  <a:cubicBezTo>
                    <a:pt x="3726" y="4447"/>
                    <a:pt x="3602" y="4505"/>
                    <a:pt x="3575" y="4517"/>
                  </a:cubicBezTo>
                  <a:lnTo>
                    <a:pt x="3575" y="4517"/>
                  </a:lnTo>
                  <a:cubicBezTo>
                    <a:pt x="3282" y="4624"/>
                    <a:pt x="2984" y="4674"/>
                    <a:pt x="2689" y="4674"/>
                  </a:cubicBezTo>
                  <a:cubicBezTo>
                    <a:pt x="2252" y="4674"/>
                    <a:pt x="1823" y="4562"/>
                    <a:pt x="1437" y="4353"/>
                  </a:cubicBezTo>
                  <a:cubicBezTo>
                    <a:pt x="1051" y="4131"/>
                    <a:pt x="773" y="3901"/>
                    <a:pt x="561" y="3547"/>
                  </a:cubicBezTo>
                  <a:cubicBezTo>
                    <a:pt x="386" y="3277"/>
                    <a:pt x="316" y="3041"/>
                    <a:pt x="259" y="2695"/>
                  </a:cubicBezTo>
                  <a:cubicBezTo>
                    <a:pt x="224" y="2515"/>
                    <a:pt x="202" y="2154"/>
                    <a:pt x="239" y="1986"/>
                  </a:cubicBezTo>
                  <a:cubicBezTo>
                    <a:pt x="301" y="1613"/>
                    <a:pt x="480" y="1199"/>
                    <a:pt x="628" y="981"/>
                  </a:cubicBezTo>
                  <a:cubicBezTo>
                    <a:pt x="909" y="612"/>
                    <a:pt x="1221" y="352"/>
                    <a:pt x="1594" y="243"/>
                  </a:cubicBezTo>
                  <a:cubicBezTo>
                    <a:pt x="1635" y="230"/>
                    <a:pt x="1678" y="221"/>
                    <a:pt x="1720" y="214"/>
                  </a:cubicBezTo>
                  <a:close/>
                  <a:moveTo>
                    <a:pt x="1856" y="0"/>
                  </a:moveTo>
                  <a:cubicBezTo>
                    <a:pt x="1705" y="0"/>
                    <a:pt x="1463" y="57"/>
                    <a:pt x="1274" y="151"/>
                  </a:cubicBezTo>
                  <a:cubicBezTo>
                    <a:pt x="902" y="341"/>
                    <a:pt x="592" y="645"/>
                    <a:pt x="374" y="1000"/>
                  </a:cubicBezTo>
                  <a:cubicBezTo>
                    <a:pt x="206" y="1336"/>
                    <a:pt x="64" y="1695"/>
                    <a:pt x="25" y="2071"/>
                  </a:cubicBezTo>
                  <a:cubicBezTo>
                    <a:pt x="1" y="2311"/>
                    <a:pt x="36" y="2556"/>
                    <a:pt x="74" y="2794"/>
                  </a:cubicBezTo>
                  <a:cubicBezTo>
                    <a:pt x="128" y="3150"/>
                    <a:pt x="265" y="3488"/>
                    <a:pt x="479" y="3778"/>
                  </a:cubicBezTo>
                  <a:cubicBezTo>
                    <a:pt x="977" y="4471"/>
                    <a:pt x="1845" y="4868"/>
                    <a:pt x="2694" y="4868"/>
                  </a:cubicBezTo>
                  <a:cubicBezTo>
                    <a:pt x="2750" y="4868"/>
                    <a:pt x="2806" y="4866"/>
                    <a:pt x="2863" y="4862"/>
                  </a:cubicBezTo>
                  <a:cubicBezTo>
                    <a:pt x="3358" y="4831"/>
                    <a:pt x="3898" y="4687"/>
                    <a:pt x="4223" y="4289"/>
                  </a:cubicBezTo>
                  <a:cubicBezTo>
                    <a:pt x="4321" y="4286"/>
                    <a:pt x="4354" y="4141"/>
                    <a:pt x="4265" y="4095"/>
                  </a:cubicBezTo>
                  <a:cubicBezTo>
                    <a:pt x="4249" y="4085"/>
                    <a:pt x="4231" y="4082"/>
                    <a:pt x="4213" y="4082"/>
                  </a:cubicBezTo>
                  <a:cubicBezTo>
                    <a:pt x="4195" y="4082"/>
                    <a:pt x="4175" y="4086"/>
                    <a:pt x="4157" y="4090"/>
                  </a:cubicBezTo>
                  <a:cubicBezTo>
                    <a:pt x="4145" y="4095"/>
                    <a:pt x="4106" y="4093"/>
                    <a:pt x="4037" y="4107"/>
                  </a:cubicBezTo>
                  <a:cubicBezTo>
                    <a:pt x="3957" y="4127"/>
                    <a:pt x="3734" y="4141"/>
                    <a:pt x="3550" y="4141"/>
                  </a:cubicBezTo>
                  <a:cubicBezTo>
                    <a:pt x="3465" y="4141"/>
                    <a:pt x="3388" y="4138"/>
                    <a:pt x="3338" y="4131"/>
                  </a:cubicBezTo>
                  <a:cubicBezTo>
                    <a:pt x="3127" y="4102"/>
                    <a:pt x="2921" y="4046"/>
                    <a:pt x="2724" y="3971"/>
                  </a:cubicBezTo>
                  <a:cubicBezTo>
                    <a:pt x="2241" y="3807"/>
                    <a:pt x="1702" y="3369"/>
                    <a:pt x="1434" y="2926"/>
                  </a:cubicBezTo>
                  <a:cubicBezTo>
                    <a:pt x="1150" y="2392"/>
                    <a:pt x="1205" y="1723"/>
                    <a:pt x="1417" y="1090"/>
                  </a:cubicBezTo>
                  <a:cubicBezTo>
                    <a:pt x="1470" y="952"/>
                    <a:pt x="1608" y="652"/>
                    <a:pt x="1753" y="470"/>
                  </a:cubicBezTo>
                  <a:lnTo>
                    <a:pt x="1756" y="468"/>
                  </a:lnTo>
                  <a:cubicBezTo>
                    <a:pt x="1757" y="467"/>
                    <a:pt x="1757" y="466"/>
                    <a:pt x="1758" y="465"/>
                  </a:cubicBezTo>
                  <a:cubicBezTo>
                    <a:pt x="1764" y="454"/>
                    <a:pt x="1767" y="451"/>
                    <a:pt x="1767" y="451"/>
                  </a:cubicBezTo>
                  <a:lnTo>
                    <a:pt x="1767" y="451"/>
                  </a:lnTo>
                  <a:cubicBezTo>
                    <a:pt x="1767" y="451"/>
                    <a:pt x="1767" y="452"/>
                    <a:pt x="1767" y="452"/>
                  </a:cubicBezTo>
                  <a:cubicBezTo>
                    <a:pt x="1820" y="384"/>
                    <a:pt x="1879" y="321"/>
                    <a:pt x="1944" y="264"/>
                  </a:cubicBezTo>
                  <a:cubicBezTo>
                    <a:pt x="2000" y="233"/>
                    <a:pt x="2019" y="161"/>
                    <a:pt x="1989" y="112"/>
                  </a:cubicBezTo>
                  <a:cubicBezTo>
                    <a:pt x="2000" y="70"/>
                    <a:pt x="1982" y="22"/>
                    <a:pt x="1939" y="9"/>
                  </a:cubicBezTo>
                  <a:cubicBezTo>
                    <a:pt x="1916" y="3"/>
                    <a:pt x="1888" y="0"/>
                    <a:pt x="18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59"/>
            <p:cNvSpPr/>
            <p:nvPr/>
          </p:nvSpPr>
          <p:spPr>
            <a:xfrm>
              <a:off x="6484032" y="3824092"/>
              <a:ext cx="590" cy="486"/>
            </a:xfrm>
            <a:custGeom>
              <a:rect b="b" l="l" r="r" t="t"/>
              <a:pathLst>
                <a:path extrusionOk="0" h="14" w="17">
                  <a:moveTo>
                    <a:pt x="17" y="1"/>
                  </a:moveTo>
                  <a:lnTo>
                    <a:pt x="17" y="1"/>
                  </a:lnTo>
                  <a:cubicBezTo>
                    <a:pt x="17" y="1"/>
                    <a:pt x="16" y="1"/>
                    <a:pt x="16" y="2"/>
                  </a:cubicBezTo>
                  <a:lnTo>
                    <a:pt x="16" y="2"/>
                  </a:lnTo>
                  <a:lnTo>
                    <a:pt x="16" y="2"/>
                  </a:lnTo>
                  <a:lnTo>
                    <a:pt x="17" y="1"/>
                  </a:lnTo>
                  <a:close/>
                  <a:moveTo>
                    <a:pt x="16" y="2"/>
                  </a:moveTo>
                  <a:lnTo>
                    <a:pt x="0" y="13"/>
                  </a:lnTo>
                  <a:cubicBezTo>
                    <a:pt x="4" y="12"/>
                    <a:pt x="11" y="7"/>
                    <a:pt x="16" y="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59"/>
            <p:cNvSpPr/>
            <p:nvPr/>
          </p:nvSpPr>
          <p:spPr>
            <a:xfrm>
              <a:off x="6467606" y="3764118"/>
              <a:ext cx="171623" cy="149710"/>
            </a:xfrm>
            <a:custGeom>
              <a:rect b="b" l="l" r="r" t="t"/>
              <a:pathLst>
                <a:path extrusionOk="0" h="4311" w="4942">
                  <a:moveTo>
                    <a:pt x="2244" y="202"/>
                  </a:moveTo>
                  <a:cubicBezTo>
                    <a:pt x="2412" y="202"/>
                    <a:pt x="2607" y="221"/>
                    <a:pt x="2725" y="244"/>
                  </a:cubicBezTo>
                  <a:cubicBezTo>
                    <a:pt x="3071" y="303"/>
                    <a:pt x="3305" y="374"/>
                    <a:pt x="3574" y="551"/>
                  </a:cubicBezTo>
                  <a:cubicBezTo>
                    <a:pt x="3927" y="766"/>
                    <a:pt x="4155" y="1045"/>
                    <a:pt x="4375" y="1431"/>
                  </a:cubicBezTo>
                  <a:cubicBezTo>
                    <a:pt x="4721" y="2080"/>
                    <a:pt x="4796" y="2843"/>
                    <a:pt x="4526" y="3570"/>
                  </a:cubicBezTo>
                  <a:cubicBezTo>
                    <a:pt x="4528" y="3566"/>
                    <a:pt x="4529" y="3565"/>
                    <a:pt x="4529" y="3565"/>
                  </a:cubicBezTo>
                  <a:lnTo>
                    <a:pt x="4529" y="3565"/>
                  </a:lnTo>
                  <a:cubicBezTo>
                    <a:pt x="4530" y="3565"/>
                    <a:pt x="4457" y="3715"/>
                    <a:pt x="4434" y="3754"/>
                  </a:cubicBezTo>
                  <a:cubicBezTo>
                    <a:pt x="4387" y="3837"/>
                    <a:pt x="4351" y="3900"/>
                    <a:pt x="4314" y="3948"/>
                  </a:cubicBezTo>
                  <a:cubicBezTo>
                    <a:pt x="4327" y="3728"/>
                    <a:pt x="4334" y="3507"/>
                    <a:pt x="4309" y="3289"/>
                  </a:cubicBezTo>
                  <a:cubicBezTo>
                    <a:pt x="4190" y="2493"/>
                    <a:pt x="3740" y="1754"/>
                    <a:pt x="3076" y="1298"/>
                  </a:cubicBezTo>
                  <a:cubicBezTo>
                    <a:pt x="2790" y="1117"/>
                    <a:pt x="2427" y="1039"/>
                    <a:pt x="2052" y="1039"/>
                  </a:cubicBezTo>
                  <a:cubicBezTo>
                    <a:pt x="1702" y="1039"/>
                    <a:pt x="1340" y="1107"/>
                    <a:pt x="1020" y="1220"/>
                  </a:cubicBezTo>
                  <a:cubicBezTo>
                    <a:pt x="741" y="1335"/>
                    <a:pt x="472" y="1485"/>
                    <a:pt x="242" y="1683"/>
                  </a:cubicBezTo>
                  <a:cubicBezTo>
                    <a:pt x="239" y="1685"/>
                    <a:pt x="237" y="1689"/>
                    <a:pt x="232" y="1691"/>
                  </a:cubicBezTo>
                  <a:cubicBezTo>
                    <a:pt x="241" y="1649"/>
                    <a:pt x="250" y="1607"/>
                    <a:pt x="263" y="1566"/>
                  </a:cubicBezTo>
                  <a:cubicBezTo>
                    <a:pt x="376" y="1193"/>
                    <a:pt x="639" y="883"/>
                    <a:pt x="1009" y="603"/>
                  </a:cubicBezTo>
                  <a:cubicBezTo>
                    <a:pt x="1229" y="457"/>
                    <a:pt x="1643" y="282"/>
                    <a:pt x="2015" y="220"/>
                  </a:cubicBezTo>
                  <a:cubicBezTo>
                    <a:pt x="2073" y="208"/>
                    <a:pt x="2155" y="202"/>
                    <a:pt x="2244" y="202"/>
                  </a:cubicBezTo>
                  <a:close/>
                  <a:moveTo>
                    <a:pt x="2265" y="0"/>
                  </a:moveTo>
                  <a:cubicBezTo>
                    <a:pt x="2212" y="0"/>
                    <a:pt x="2158" y="3"/>
                    <a:pt x="2105" y="8"/>
                  </a:cubicBezTo>
                  <a:cubicBezTo>
                    <a:pt x="1729" y="44"/>
                    <a:pt x="1369" y="184"/>
                    <a:pt x="1033" y="350"/>
                  </a:cubicBezTo>
                  <a:cubicBezTo>
                    <a:pt x="675" y="565"/>
                    <a:pt x="370" y="874"/>
                    <a:pt x="178" y="1245"/>
                  </a:cubicBezTo>
                  <a:cubicBezTo>
                    <a:pt x="62" y="1473"/>
                    <a:pt x="1" y="1781"/>
                    <a:pt x="32" y="1909"/>
                  </a:cubicBezTo>
                  <a:cubicBezTo>
                    <a:pt x="39" y="1944"/>
                    <a:pt x="74" y="1963"/>
                    <a:pt x="110" y="1963"/>
                  </a:cubicBezTo>
                  <a:cubicBezTo>
                    <a:pt x="117" y="1963"/>
                    <a:pt x="125" y="1962"/>
                    <a:pt x="133" y="1960"/>
                  </a:cubicBezTo>
                  <a:cubicBezTo>
                    <a:pt x="148" y="1970"/>
                    <a:pt x="165" y="1975"/>
                    <a:pt x="184" y="1975"/>
                  </a:cubicBezTo>
                  <a:cubicBezTo>
                    <a:pt x="222" y="1975"/>
                    <a:pt x="263" y="1954"/>
                    <a:pt x="284" y="1915"/>
                  </a:cubicBezTo>
                  <a:cubicBezTo>
                    <a:pt x="341" y="1849"/>
                    <a:pt x="405" y="1792"/>
                    <a:pt x="474" y="1739"/>
                  </a:cubicBezTo>
                  <a:lnTo>
                    <a:pt x="474" y="1739"/>
                  </a:lnTo>
                  <a:cubicBezTo>
                    <a:pt x="474" y="1739"/>
                    <a:pt x="473" y="1739"/>
                    <a:pt x="473" y="1739"/>
                  </a:cubicBezTo>
                  <a:cubicBezTo>
                    <a:pt x="472" y="1739"/>
                    <a:pt x="475" y="1737"/>
                    <a:pt x="487" y="1730"/>
                  </a:cubicBezTo>
                  <a:cubicBezTo>
                    <a:pt x="488" y="1729"/>
                    <a:pt x="489" y="1729"/>
                    <a:pt x="490" y="1728"/>
                  </a:cubicBezTo>
                  <a:lnTo>
                    <a:pt x="492" y="1726"/>
                  </a:lnTo>
                  <a:cubicBezTo>
                    <a:pt x="675" y="1581"/>
                    <a:pt x="977" y="1446"/>
                    <a:pt x="1115" y="1393"/>
                  </a:cubicBezTo>
                  <a:cubicBezTo>
                    <a:pt x="1439" y="1286"/>
                    <a:pt x="1773" y="1221"/>
                    <a:pt x="2092" y="1221"/>
                  </a:cubicBezTo>
                  <a:cubicBezTo>
                    <a:pt x="2397" y="1221"/>
                    <a:pt x="2690" y="1280"/>
                    <a:pt x="2950" y="1421"/>
                  </a:cubicBezTo>
                  <a:cubicBezTo>
                    <a:pt x="3392" y="1692"/>
                    <a:pt x="3827" y="2232"/>
                    <a:pt x="3988" y="2716"/>
                  </a:cubicBezTo>
                  <a:cubicBezTo>
                    <a:pt x="4061" y="2915"/>
                    <a:pt x="4117" y="3121"/>
                    <a:pt x="4144" y="3332"/>
                  </a:cubicBezTo>
                  <a:cubicBezTo>
                    <a:pt x="4164" y="3489"/>
                    <a:pt x="4145" y="3914"/>
                    <a:pt x="4117" y="4030"/>
                  </a:cubicBezTo>
                  <a:cubicBezTo>
                    <a:pt x="4103" y="4099"/>
                    <a:pt x="4104" y="4139"/>
                    <a:pt x="4098" y="4151"/>
                  </a:cubicBezTo>
                  <a:cubicBezTo>
                    <a:pt x="4091" y="4187"/>
                    <a:pt x="4083" y="4226"/>
                    <a:pt x="4104" y="4259"/>
                  </a:cubicBezTo>
                  <a:cubicBezTo>
                    <a:pt x="4122" y="4295"/>
                    <a:pt x="4156" y="4311"/>
                    <a:pt x="4191" y="4311"/>
                  </a:cubicBezTo>
                  <a:cubicBezTo>
                    <a:pt x="4243" y="4311"/>
                    <a:pt x="4296" y="4275"/>
                    <a:pt x="4299" y="4217"/>
                  </a:cubicBezTo>
                  <a:cubicBezTo>
                    <a:pt x="4700" y="3892"/>
                    <a:pt x="4846" y="3355"/>
                    <a:pt x="4880" y="2861"/>
                  </a:cubicBezTo>
                  <a:cubicBezTo>
                    <a:pt x="4942" y="1959"/>
                    <a:pt x="4545" y="1007"/>
                    <a:pt x="3809" y="469"/>
                  </a:cubicBezTo>
                  <a:cubicBezTo>
                    <a:pt x="3521" y="255"/>
                    <a:pt x="3183" y="116"/>
                    <a:pt x="2828" y="60"/>
                  </a:cubicBezTo>
                  <a:cubicBezTo>
                    <a:pt x="2642" y="29"/>
                    <a:pt x="2454" y="0"/>
                    <a:pt x="22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59"/>
            <p:cNvSpPr/>
            <p:nvPr/>
          </p:nvSpPr>
          <p:spPr>
            <a:xfrm>
              <a:off x="6209720" y="3824717"/>
              <a:ext cx="368494" cy="113142"/>
            </a:xfrm>
            <a:custGeom>
              <a:rect b="b" l="l" r="r" t="t"/>
              <a:pathLst>
                <a:path extrusionOk="0" h="3258" w="10611">
                  <a:moveTo>
                    <a:pt x="10289" y="230"/>
                  </a:moveTo>
                  <a:lnTo>
                    <a:pt x="10289" y="230"/>
                  </a:lnTo>
                  <a:cubicBezTo>
                    <a:pt x="10101" y="534"/>
                    <a:pt x="10033" y="906"/>
                    <a:pt x="10040" y="1262"/>
                  </a:cubicBezTo>
                  <a:cubicBezTo>
                    <a:pt x="10042" y="1344"/>
                    <a:pt x="10047" y="1392"/>
                    <a:pt x="10053" y="1441"/>
                  </a:cubicBezTo>
                  <a:cubicBezTo>
                    <a:pt x="9923" y="1409"/>
                    <a:pt x="9791" y="1394"/>
                    <a:pt x="9657" y="1394"/>
                  </a:cubicBezTo>
                  <a:cubicBezTo>
                    <a:pt x="9131" y="1394"/>
                    <a:pt x="8579" y="1614"/>
                    <a:pt x="8071" y="1816"/>
                  </a:cubicBezTo>
                  <a:cubicBezTo>
                    <a:pt x="8077" y="1813"/>
                    <a:pt x="8083" y="1811"/>
                    <a:pt x="8086" y="1807"/>
                  </a:cubicBezTo>
                  <a:cubicBezTo>
                    <a:pt x="8565" y="1524"/>
                    <a:pt x="9073" y="1117"/>
                    <a:pt x="9150" y="532"/>
                  </a:cubicBezTo>
                  <a:cubicBezTo>
                    <a:pt x="9160" y="434"/>
                    <a:pt x="9141" y="341"/>
                    <a:pt x="9109" y="253"/>
                  </a:cubicBezTo>
                  <a:lnTo>
                    <a:pt x="9109" y="253"/>
                  </a:lnTo>
                  <a:cubicBezTo>
                    <a:pt x="9280" y="290"/>
                    <a:pt x="9454" y="307"/>
                    <a:pt x="9628" y="307"/>
                  </a:cubicBezTo>
                  <a:cubicBezTo>
                    <a:pt x="9764" y="307"/>
                    <a:pt x="9901" y="296"/>
                    <a:pt x="10036" y="278"/>
                  </a:cubicBezTo>
                  <a:cubicBezTo>
                    <a:pt x="10122" y="267"/>
                    <a:pt x="10205" y="250"/>
                    <a:pt x="10289" y="230"/>
                  </a:cubicBezTo>
                  <a:close/>
                  <a:moveTo>
                    <a:pt x="8923" y="0"/>
                  </a:moveTo>
                  <a:cubicBezTo>
                    <a:pt x="8864" y="0"/>
                    <a:pt x="8814" y="50"/>
                    <a:pt x="8814" y="109"/>
                  </a:cubicBezTo>
                  <a:cubicBezTo>
                    <a:pt x="8821" y="194"/>
                    <a:pt x="8897" y="249"/>
                    <a:pt x="8927" y="326"/>
                  </a:cubicBezTo>
                  <a:cubicBezTo>
                    <a:pt x="8944" y="371"/>
                    <a:pt x="8975" y="452"/>
                    <a:pt x="8961" y="577"/>
                  </a:cubicBezTo>
                  <a:cubicBezTo>
                    <a:pt x="8867" y="1108"/>
                    <a:pt x="8295" y="1541"/>
                    <a:pt x="7694" y="1843"/>
                  </a:cubicBezTo>
                  <a:cubicBezTo>
                    <a:pt x="7172" y="2133"/>
                    <a:pt x="6602" y="2328"/>
                    <a:pt x="6010" y="2470"/>
                  </a:cubicBezTo>
                  <a:cubicBezTo>
                    <a:pt x="5985" y="2474"/>
                    <a:pt x="5957" y="2480"/>
                    <a:pt x="5930" y="2487"/>
                  </a:cubicBezTo>
                  <a:cubicBezTo>
                    <a:pt x="5357" y="2620"/>
                    <a:pt x="4768" y="2705"/>
                    <a:pt x="4182" y="2781"/>
                  </a:cubicBezTo>
                  <a:cubicBezTo>
                    <a:pt x="3013" y="2949"/>
                    <a:pt x="1714" y="3042"/>
                    <a:pt x="479" y="3072"/>
                  </a:cubicBezTo>
                  <a:cubicBezTo>
                    <a:pt x="346" y="3078"/>
                    <a:pt x="207" y="3070"/>
                    <a:pt x="75" y="3091"/>
                  </a:cubicBezTo>
                  <a:cubicBezTo>
                    <a:pt x="10" y="3113"/>
                    <a:pt x="1" y="3212"/>
                    <a:pt x="62" y="3243"/>
                  </a:cubicBezTo>
                  <a:cubicBezTo>
                    <a:pt x="104" y="3254"/>
                    <a:pt x="148" y="3257"/>
                    <a:pt x="193" y="3257"/>
                  </a:cubicBezTo>
                  <a:cubicBezTo>
                    <a:pt x="251" y="3257"/>
                    <a:pt x="309" y="3252"/>
                    <a:pt x="366" y="3252"/>
                  </a:cubicBezTo>
                  <a:cubicBezTo>
                    <a:pt x="374" y="3252"/>
                    <a:pt x="382" y="3252"/>
                    <a:pt x="390" y="3252"/>
                  </a:cubicBezTo>
                  <a:cubicBezTo>
                    <a:pt x="663" y="3242"/>
                    <a:pt x="936" y="3232"/>
                    <a:pt x="1209" y="3213"/>
                  </a:cubicBezTo>
                  <a:cubicBezTo>
                    <a:pt x="2175" y="3176"/>
                    <a:pt x="3052" y="3086"/>
                    <a:pt x="3995" y="2959"/>
                  </a:cubicBezTo>
                  <a:cubicBezTo>
                    <a:pt x="4785" y="2853"/>
                    <a:pt x="5583" y="2753"/>
                    <a:pt x="6354" y="2540"/>
                  </a:cubicBezTo>
                  <a:cubicBezTo>
                    <a:pt x="6760" y="2451"/>
                    <a:pt x="7163" y="2338"/>
                    <a:pt x="7554" y="2198"/>
                  </a:cubicBezTo>
                  <a:cubicBezTo>
                    <a:pt x="8050" y="2018"/>
                    <a:pt x="8351" y="1864"/>
                    <a:pt x="8881" y="1697"/>
                  </a:cubicBezTo>
                  <a:cubicBezTo>
                    <a:pt x="9141" y="1620"/>
                    <a:pt x="9367" y="1565"/>
                    <a:pt x="9592" y="1565"/>
                  </a:cubicBezTo>
                  <a:cubicBezTo>
                    <a:pt x="9732" y="1565"/>
                    <a:pt x="9873" y="1587"/>
                    <a:pt x="10022" y="1638"/>
                  </a:cubicBezTo>
                  <a:cubicBezTo>
                    <a:pt x="10067" y="1649"/>
                    <a:pt x="10115" y="1681"/>
                    <a:pt x="10163" y="1681"/>
                  </a:cubicBezTo>
                  <a:cubicBezTo>
                    <a:pt x="10179" y="1681"/>
                    <a:pt x="10195" y="1678"/>
                    <a:pt x="10210" y="1669"/>
                  </a:cubicBezTo>
                  <a:cubicBezTo>
                    <a:pt x="10258" y="1644"/>
                    <a:pt x="10269" y="1588"/>
                    <a:pt x="10254" y="1544"/>
                  </a:cubicBezTo>
                  <a:cubicBezTo>
                    <a:pt x="10248" y="1463"/>
                    <a:pt x="10230" y="1427"/>
                    <a:pt x="10230" y="1359"/>
                  </a:cubicBezTo>
                  <a:cubicBezTo>
                    <a:pt x="10206" y="989"/>
                    <a:pt x="10281" y="661"/>
                    <a:pt x="10418" y="377"/>
                  </a:cubicBezTo>
                  <a:cubicBezTo>
                    <a:pt x="10482" y="248"/>
                    <a:pt x="10517" y="230"/>
                    <a:pt x="10581" y="138"/>
                  </a:cubicBezTo>
                  <a:cubicBezTo>
                    <a:pt x="10611" y="74"/>
                    <a:pt x="10553" y="13"/>
                    <a:pt x="10494" y="13"/>
                  </a:cubicBezTo>
                  <a:cubicBezTo>
                    <a:pt x="10487" y="13"/>
                    <a:pt x="10480" y="14"/>
                    <a:pt x="10474" y="16"/>
                  </a:cubicBezTo>
                  <a:cubicBezTo>
                    <a:pt x="10461" y="8"/>
                    <a:pt x="10446" y="3"/>
                    <a:pt x="10431" y="3"/>
                  </a:cubicBezTo>
                  <a:cubicBezTo>
                    <a:pt x="10423" y="3"/>
                    <a:pt x="10416" y="4"/>
                    <a:pt x="10408" y="6"/>
                  </a:cubicBezTo>
                  <a:cubicBezTo>
                    <a:pt x="10152" y="88"/>
                    <a:pt x="9890" y="131"/>
                    <a:pt x="9635" y="131"/>
                  </a:cubicBezTo>
                  <a:cubicBezTo>
                    <a:pt x="9489" y="131"/>
                    <a:pt x="9346" y="117"/>
                    <a:pt x="9208" y="89"/>
                  </a:cubicBezTo>
                  <a:cubicBezTo>
                    <a:pt x="9104" y="67"/>
                    <a:pt x="9090" y="61"/>
                    <a:pt x="9029" y="36"/>
                  </a:cubicBezTo>
                  <a:cubicBezTo>
                    <a:pt x="9010" y="27"/>
                    <a:pt x="9001" y="25"/>
                    <a:pt x="8998" y="25"/>
                  </a:cubicBezTo>
                  <a:cubicBezTo>
                    <a:pt x="8977" y="9"/>
                    <a:pt x="8951" y="1"/>
                    <a:pt x="8925" y="0"/>
                  </a:cubicBezTo>
                  <a:cubicBezTo>
                    <a:pt x="8925" y="0"/>
                    <a:pt x="8924" y="0"/>
                    <a:pt x="89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59"/>
            <p:cNvSpPr/>
            <p:nvPr/>
          </p:nvSpPr>
          <p:spPr>
            <a:xfrm>
              <a:off x="6672914" y="3806868"/>
              <a:ext cx="77512" cy="76505"/>
            </a:xfrm>
            <a:custGeom>
              <a:rect b="b" l="l" r="r" t="t"/>
              <a:pathLst>
                <a:path extrusionOk="0" h="2203" w="2232">
                  <a:moveTo>
                    <a:pt x="469" y="192"/>
                  </a:moveTo>
                  <a:cubicBezTo>
                    <a:pt x="471" y="193"/>
                    <a:pt x="471" y="193"/>
                    <a:pt x="473" y="193"/>
                  </a:cubicBezTo>
                  <a:cubicBezTo>
                    <a:pt x="471" y="193"/>
                    <a:pt x="470" y="192"/>
                    <a:pt x="469" y="192"/>
                  </a:cubicBezTo>
                  <a:close/>
                  <a:moveTo>
                    <a:pt x="242" y="0"/>
                  </a:moveTo>
                  <a:cubicBezTo>
                    <a:pt x="202" y="0"/>
                    <a:pt x="162" y="2"/>
                    <a:pt x="121" y="4"/>
                  </a:cubicBezTo>
                  <a:cubicBezTo>
                    <a:pt x="120" y="4"/>
                    <a:pt x="119" y="4"/>
                    <a:pt x="118" y="4"/>
                  </a:cubicBezTo>
                  <a:cubicBezTo>
                    <a:pt x="27" y="4"/>
                    <a:pt x="0" y="144"/>
                    <a:pt x="88" y="174"/>
                  </a:cubicBezTo>
                  <a:cubicBezTo>
                    <a:pt x="104" y="180"/>
                    <a:pt x="121" y="182"/>
                    <a:pt x="138" y="182"/>
                  </a:cubicBezTo>
                  <a:cubicBezTo>
                    <a:pt x="169" y="182"/>
                    <a:pt x="201" y="176"/>
                    <a:pt x="232" y="176"/>
                  </a:cubicBezTo>
                  <a:cubicBezTo>
                    <a:pt x="236" y="176"/>
                    <a:pt x="241" y="176"/>
                    <a:pt x="245" y="176"/>
                  </a:cubicBezTo>
                  <a:cubicBezTo>
                    <a:pt x="319" y="176"/>
                    <a:pt x="394" y="182"/>
                    <a:pt x="468" y="191"/>
                  </a:cubicBezTo>
                  <a:cubicBezTo>
                    <a:pt x="468" y="191"/>
                    <a:pt x="468" y="191"/>
                    <a:pt x="468" y="191"/>
                  </a:cubicBezTo>
                  <a:lnTo>
                    <a:pt x="468" y="191"/>
                  </a:lnTo>
                  <a:cubicBezTo>
                    <a:pt x="468" y="191"/>
                    <a:pt x="468" y="191"/>
                    <a:pt x="467" y="191"/>
                  </a:cubicBezTo>
                  <a:cubicBezTo>
                    <a:pt x="467" y="191"/>
                    <a:pt x="467" y="191"/>
                    <a:pt x="469" y="192"/>
                  </a:cubicBezTo>
                  <a:lnTo>
                    <a:pt x="469" y="192"/>
                  </a:lnTo>
                  <a:cubicBezTo>
                    <a:pt x="469" y="192"/>
                    <a:pt x="468" y="191"/>
                    <a:pt x="468" y="191"/>
                  </a:cubicBezTo>
                  <a:lnTo>
                    <a:pt x="468" y="191"/>
                  </a:lnTo>
                  <a:cubicBezTo>
                    <a:pt x="470" y="191"/>
                    <a:pt x="475" y="192"/>
                    <a:pt x="486" y="194"/>
                  </a:cubicBezTo>
                  <a:cubicBezTo>
                    <a:pt x="802" y="240"/>
                    <a:pt x="1083" y="405"/>
                    <a:pt x="1285" y="572"/>
                  </a:cubicBezTo>
                  <a:cubicBezTo>
                    <a:pt x="1543" y="794"/>
                    <a:pt x="1754" y="1188"/>
                    <a:pt x="1816" y="1369"/>
                  </a:cubicBezTo>
                  <a:cubicBezTo>
                    <a:pt x="1885" y="1559"/>
                    <a:pt x="1934" y="1756"/>
                    <a:pt x="1967" y="1956"/>
                  </a:cubicBezTo>
                  <a:cubicBezTo>
                    <a:pt x="1986" y="2050"/>
                    <a:pt x="1975" y="2199"/>
                    <a:pt x="2106" y="2202"/>
                  </a:cubicBezTo>
                  <a:cubicBezTo>
                    <a:pt x="2107" y="2202"/>
                    <a:pt x="2107" y="2202"/>
                    <a:pt x="2108" y="2202"/>
                  </a:cubicBezTo>
                  <a:cubicBezTo>
                    <a:pt x="2177" y="2202"/>
                    <a:pt x="2232" y="2140"/>
                    <a:pt x="2224" y="2073"/>
                  </a:cubicBezTo>
                  <a:cubicBezTo>
                    <a:pt x="2224" y="2067"/>
                    <a:pt x="2223" y="2061"/>
                    <a:pt x="2223" y="2057"/>
                  </a:cubicBezTo>
                  <a:cubicBezTo>
                    <a:pt x="2211" y="1945"/>
                    <a:pt x="2190" y="1832"/>
                    <a:pt x="2166" y="1722"/>
                  </a:cubicBezTo>
                  <a:cubicBezTo>
                    <a:pt x="2057" y="1251"/>
                    <a:pt x="1831" y="790"/>
                    <a:pt x="1466" y="463"/>
                  </a:cubicBezTo>
                  <a:cubicBezTo>
                    <a:pt x="1126" y="176"/>
                    <a:pt x="687" y="0"/>
                    <a:pt x="2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59"/>
            <p:cNvSpPr/>
            <p:nvPr/>
          </p:nvSpPr>
          <p:spPr>
            <a:xfrm>
              <a:off x="6648050" y="3809090"/>
              <a:ext cx="103141" cy="99112"/>
            </a:xfrm>
            <a:custGeom>
              <a:rect b="b" l="l" r="r" t="t"/>
              <a:pathLst>
                <a:path extrusionOk="0" h="2854" w="2970">
                  <a:moveTo>
                    <a:pt x="867" y="0"/>
                  </a:moveTo>
                  <a:cubicBezTo>
                    <a:pt x="829" y="0"/>
                    <a:pt x="792" y="19"/>
                    <a:pt x="778" y="62"/>
                  </a:cubicBezTo>
                  <a:cubicBezTo>
                    <a:pt x="761" y="156"/>
                    <a:pt x="787" y="268"/>
                    <a:pt x="762" y="331"/>
                  </a:cubicBezTo>
                  <a:cubicBezTo>
                    <a:pt x="726" y="548"/>
                    <a:pt x="492" y="670"/>
                    <a:pt x="276" y="670"/>
                  </a:cubicBezTo>
                  <a:cubicBezTo>
                    <a:pt x="241" y="670"/>
                    <a:pt x="206" y="667"/>
                    <a:pt x="173" y="660"/>
                  </a:cubicBezTo>
                  <a:cubicBezTo>
                    <a:pt x="160" y="653"/>
                    <a:pt x="145" y="649"/>
                    <a:pt x="129" y="649"/>
                  </a:cubicBezTo>
                  <a:cubicBezTo>
                    <a:pt x="83" y="649"/>
                    <a:pt x="36" y="681"/>
                    <a:pt x="37" y="737"/>
                  </a:cubicBezTo>
                  <a:cubicBezTo>
                    <a:pt x="0" y="1223"/>
                    <a:pt x="177" y="1712"/>
                    <a:pt x="488" y="2084"/>
                  </a:cubicBezTo>
                  <a:cubicBezTo>
                    <a:pt x="814" y="2449"/>
                    <a:pt x="1272" y="2679"/>
                    <a:pt x="1744" y="2791"/>
                  </a:cubicBezTo>
                  <a:cubicBezTo>
                    <a:pt x="1854" y="2817"/>
                    <a:pt x="1966" y="2837"/>
                    <a:pt x="2078" y="2851"/>
                  </a:cubicBezTo>
                  <a:cubicBezTo>
                    <a:pt x="2085" y="2851"/>
                    <a:pt x="2090" y="2853"/>
                    <a:pt x="2095" y="2853"/>
                  </a:cubicBezTo>
                  <a:cubicBezTo>
                    <a:pt x="2097" y="2853"/>
                    <a:pt x="2099" y="2853"/>
                    <a:pt x="2101" y="2853"/>
                  </a:cubicBezTo>
                  <a:cubicBezTo>
                    <a:pt x="2112" y="2853"/>
                    <a:pt x="2123" y="2850"/>
                    <a:pt x="2134" y="2849"/>
                  </a:cubicBezTo>
                  <a:cubicBezTo>
                    <a:pt x="2140" y="2850"/>
                    <a:pt x="2146" y="2850"/>
                    <a:pt x="2151" y="2850"/>
                  </a:cubicBezTo>
                  <a:cubicBezTo>
                    <a:pt x="2177" y="2850"/>
                    <a:pt x="2202" y="2841"/>
                    <a:pt x="2222" y="2820"/>
                  </a:cubicBezTo>
                  <a:cubicBezTo>
                    <a:pt x="2240" y="2801"/>
                    <a:pt x="2252" y="2774"/>
                    <a:pt x="2252" y="2746"/>
                  </a:cubicBezTo>
                  <a:cubicBezTo>
                    <a:pt x="2258" y="2654"/>
                    <a:pt x="2249" y="2695"/>
                    <a:pt x="2271" y="2602"/>
                  </a:cubicBezTo>
                  <a:cubicBezTo>
                    <a:pt x="2299" y="2470"/>
                    <a:pt x="2444" y="2300"/>
                    <a:pt x="2547" y="2235"/>
                  </a:cubicBezTo>
                  <a:cubicBezTo>
                    <a:pt x="2654" y="2166"/>
                    <a:pt x="2706" y="2156"/>
                    <a:pt x="2865" y="2130"/>
                  </a:cubicBezTo>
                  <a:cubicBezTo>
                    <a:pt x="2953" y="2109"/>
                    <a:pt x="2969" y="1983"/>
                    <a:pt x="2891" y="1941"/>
                  </a:cubicBezTo>
                  <a:cubicBezTo>
                    <a:pt x="2870" y="1933"/>
                    <a:pt x="2847" y="1930"/>
                    <a:pt x="2822" y="1930"/>
                  </a:cubicBezTo>
                  <a:cubicBezTo>
                    <a:pt x="2754" y="1930"/>
                    <a:pt x="2672" y="1957"/>
                    <a:pt x="2575" y="1986"/>
                  </a:cubicBezTo>
                  <a:cubicBezTo>
                    <a:pt x="2316" y="2091"/>
                    <a:pt x="2105" y="2330"/>
                    <a:pt x="2053" y="2604"/>
                  </a:cubicBezTo>
                  <a:cubicBezTo>
                    <a:pt x="2027" y="2602"/>
                    <a:pt x="2001" y="2597"/>
                    <a:pt x="1978" y="2593"/>
                  </a:cubicBezTo>
                  <a:cubicBezTo>
                    <a:pt x="1780" y="2559"/>
                    <a:pt x="1583" y="2509"/>
                    <a:pt x="1391" y="2441"/>
                  </a:cubicBezTo>
                  <a:cubicBezTo>
                    <a:pt x="1209" y="2377"/>
                    <a:pt x="819" y="2164"/>
                    <a:pt x="598" y="1905"/>
                  </a:cubicBezTo>
                  <a:cubicBezTo>
                    <a:pt x="432" y="1701"/>
                    <a:pt x="268" y="1421"/>
                    <a:pt x="225" y="1103"/>
                  </a:cubicBezTo>
                  <a:cubicBezTo>
                    <a:pt x="224" y="1097"/>
                    <a:pt x="223" y="1092"/>
                    <a:pt x="223" y="1089"/>
                  </a:cubicBezTo>
                  <a:lnTo>
                    <a:pt x="223" y="1089"/>
                  </a:lnTo>
                  <a:cubicBezTo>
                    <a:pt x="223" y="1089"/>
                    <a:pt x="223" y="1090"/>
                    <a:pt x="224" y="1090"/>
                  </a:cubicBezTo>
                  <a:cubicBezTo>
                    <a:pt x="223" y="1087"/>
                    <a:pt x="222" y="1084"/>
                    <a:pt x="222" y="1084"/>
                  </a:cubicBezTo>
                  <a:lnTo>
                    <a:pt x="222" y="1084"/>
                  </a:lnTo>
                  <a:cubicBezTo>
                    <a:pt x="222" y="1084"/>
                    <a:pt x="222" y="1085"/>
                    <a:pt x="223" y="1089"/>
                  </a:cubicBezTo>
                  <a:lnTo>
                    <a:pt x="223" y="1089"/>
                  </a:lnTo>
                  <a:cubicBezTo>
                    <a:pt x="222" y="1088"/>
                    <a:pt x="222" y="1087"/>
                    <a:pt x="222" y="1085"/>
                  </a:cubicBezTo>
                  <a:cubicBezTo>
                    <a:pt x="214" y="1016"/>
                    <a:pt x="210" y="946"/>
                    <a:pt x="210" y="877"/>
                  </a:cubicBezTo>
                  <a:lnTo>
                    <a:pt x="210" y="877"/>
                  </a:lnTo>
                  <a:cubicBezTo>
                    <a:pt x="220" y="877"/>
                    <a:pt x="229" y="877"/>
                    <a:pt x="239" y="877"/>
                  </a:cubicBezTo>
                  <a:cubicBezTo>
                    <a:pt x="372" y="877"/>
                    <a:pt x="503" y="838"/>
                    <a:pt x="624" y="783"/>
                  </a:cubicBezTo>
                  <a:cubicBezTo>
                    <a:pt x="894" y="665"/>
                    <a:pt x="1004" y="379"/>
                    <a:pt x="971" y="100"/>
                  </a:cubicBezTo>
                  <a:cubicBezTo>
                    <a:pt x="974" y="38"/>
                    <a:pt x="919" y="0"/>
                    <a:pt x="8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59"/>
            <p:cNvSpPr/>
            <p:nvPr/>
          </p:nvSpPr>
          <p:spPr>
            <a:xfrm>
              <a:off x="6512370" y="3835934"/>
              <a:ext cx="34832" cy="38791"/>
            </a:xfrm>
            <a:custGeom>
              <a:rect b="b" l="l" r="r" t="t"/>
              <a:pathLst>
                <a:path extrusionOk="0" h="1117" w="1003">
                  <a:moveTo>
                    <a:pt x="490" y="1"/>
                  </a:moveTo>
                  <a:cubicBezTo>
                    <a:pt x="516" y="137"/>
                    <a:pt x="481" y="257"/>
                    <a:pt x="442" y="388"/>
                  </a:cubicBezTo>
                  <a:cubicBezTo>
                    <a:pt x="389" y="568"/>
                    <a:pt x="260" y="790"/>
                    <a:pt x="125" y="965"/>
                  </a:cubicBezTo>
                  <a:cubicBezTo>
                    <a:pt x="94" y="1005"/>
                    <a:pt x="45" y="1062"/>
                    <a:pt x="3" y="1113"/>
                  </a:cubicBezTo>
                  <a:cubicBezTo>
                    <a:pt x="1" y="1115"/>
                    <a:pt x="0" y="1116"/>
                    <a:pt x="1" y="1116"/>
                  </a:cubicBezTo>
                  <a:cubicBezTo>
                    <a:pt x="4" y="1116"/>
                    <a:pt x="39" y="1092"/>
                    <a:pt x="49" y="1086"/>
                  </a:cubicBezTo>
                  <a:cubicBezTo>
                    <a:pt x="159" y="1014"/>
                    <a:pt x="265" y="927"/>
                    <a:pt x="350" y="824"/>
                  </a:cubicBezTo>
                  <a:lnTo>
                    <a:pt x="350" y="824"/>
                  </a:lnTo>
                  <a:cubicBezTo>
                    <a:pt x="290" y="917"/>
                    <a:pt x="227" y="984"/>
                    <a:pt x="151" y="1076"/>
                  </a:cubicBezTo>
                  <a:cubicBezTo>
                    <a:pt x="146" y="1081"/>
                    <a:pt x="145" y="1083"/>
                    <a:pt x="146" y="1083"/>
                  </a:cubicBezTo>
                  <a:cubicBezTo>
                    <a:pt x="151" y="1083"/>
                    <a:pt x="189" y="1058"/>
                    <a:pt x="200" y="1052"/>
                  </a:cubicBezTo>
                  <a:cubicBezTo>
                    <a:pt x="326" y="981"/>
                    <a:pt x="433" y="875"/>
                    <a:pt x="512" y="749"/>
                  </a:cubicBezTo>
                  <a:lnTo>
                    <a:pt x="512" y="749"/>
                  </a:lnTo>
                  <a:cubicBezTo>
                    <a:pt x="473" y="825"/>
                    <a:pt x="427" y="906"/>
                    <a:pt x="378" y="973"/>
                  </a:cubicBezTo>
                  <a:cubicBezTo>
                    <a:pt x="349" y="1011"/>
                    <a:pt x="322" y="1048"/>
                    <a:pt x="293" y="1084"/>
                  </a:cubicBezTo>
                  <a:cubicBezTo>
                    <a:pt x="287" y="1090"/>
                    <a:pt x="286" y="1092"/>
                    <a:pt x="288" y="1092"/>
                  </a:cubicBezTo>
                  <a:cubicBezTo>
                    <a:pt x="295" y="1092"/>
                    <a:pt x="330" y="1069"/>
                    <a:pt x="340" y="1062"/>
                  </a:cubicBezTo>
                  <a:cubicBezTo>
                    <a:pt x="425" y="1015"/>
                    <a:pt x="502" y="945"/>
                    <a:pt x="563" y="866"/>
                  </a:cubicBezTo>
                  <a:lnTo>
                    <a:pt x="563" y="866"/>
                  </a:lnTo>
                  <a:cubicBezTo>
                    <a:pt x="560" y="872"/>
                    <a:pt x="556" y="877"/>
                    <a:pt x="554" y="883"/>
                  </a:cubicBezTo>
                  <a:cubicBezTo>
                    <a:pt x="526" y="935"/>
                    <a:pt x="497" y="988"/>
                    <a:pt x="468" y="1038"/>
                  </a:cubicBezTo>
                  <a:cubicBezTo>
                    <a:pt x="492" y="1020"/>
                    <a:pt x="528" y="988"/>
                    <a:pt x="554" y="962"/>
                  </a:cubicBezTo>
                  <a:cubicBezTo>
                    <a:pt x="641" y="878"/>
                    <a:pt x="714" y="778"/>
                    <a:pt x="765" y="667"/>
                  </a:cubicBezTo>
                  <a:lnTo>
                    <a:pt x="765" y="667"/>
                  </a:lnTo>
                  <a:cubicBezTo>
                    <a:pt x="744" y="724"/>
                    <a:pt x="723" y="773"/>
                    <a:pt x="708" y="808"/>
                  </a:cubicBezTo>
                  <a:cubicBezTo>
                    <a:pt x="685" y="857"/>
                    <a:pt x="641" y="949"/>
                    <a:pt x="606" y="1011"/>
                  </a:cubicBezTo>
                  <a:cubicBezTo>
                    <a:pt x="602" y="1016"/>
                    <a:pt x="602" y="1017"/>
                    <a:pt x="603" y="1017"/>
                  </a:cubicBezTo>
                  <a:cubicBezTo>
                    <a:pt x="607" y="1017"/>
                    <a:pt x="634" y="993"/>
                    <a:pt x="642" y="986"/>
                  </a:cubicBezTo>
                  <a:cubicBezTo>
                    <a:pt x="899" y="770"/>
                    <a:pt x="1002" y="393"/>
                    <a:pt x="874" y="79"/>
                  </a:cubicBezTo>
                  <a:lnTo>
                    <a:pt x="874" y="79"/>
                  </a:lnTo>
                  <a:cubicBezTo>
                    <a:pt x="888" y="191"/>
                    <a:pt x="865" y="327"/>
                    <a:pt x="832" y="455"/>
                  </a:cubicBezTo>
                  <a:cubicBezTo>
                    <a:pt x="855" y="320"/>
                    <a:pt x="842" y="180"/>
                    <a:pt x="778" y="48"/>
                  </a:cubicBezTo>
                  <a:lnTo>
                    <a:pt x="778" y="48"/>
                  </a:lnTo>
                  <a:cubicBezTo>
                    <a:pt x="795" y="209"/>
                    <a:pt x="774" y="345"/>
                    <a:pt x="733" y="473"/>
                  </a:cubicBezTo>
                  <a:cubicBezTo>
                    <a:pt x="734" y="466"/>
                    <a:pt x="735" y="459"/>
                    <a:pt x="735" y="453"/>
                  </a:cubicBezTo>
                  <a:cubicBezTo>
                    <a:pt x="759" y="315"/>
                    <a:pt x="751" y="167"/>
                    <a:pt x="688" y="42"/>
                  </a:cubicBezTo>
                  <a:lnTo>
                    <a:pt x="688" y="42"/>
                  </a:lnTo>
                  <a:cubicBezTo>
                    <a:pt x="713" y="206"/>
                    <a:pt x="673" y="347"/>
                    <a:pt x="617" y="502"/>
                  </a:cubicBezTo>
                  <a:cubicBezTo>
                    <a:pt x="660" y="340"/>
                    <a:pt x="656" y="167"/>
                    <a:pt x="585" y="12"/>
                  </a:cubicBezTo>
                  <a:lnTo>
                    <a:pt x="585" y="12"/>
                  </a:lnTo>
                  <a:cubicBezTo>
                    <a:pt x="617" y="185"/>
                    <a:pt x="583" y="334"/>
                    <a:pt x="519" y="495"/>
                  </a:cubicBezTo>
                  <a:cubicBezTo>
                    <a:pt x="517" y="502"/>
                    <a:pt x="512" y="517"/>
                    <a:pt x="504" y="533"/>
                  </a:cubicBezTo>
                  <a:cubicBezTo>
                    <a:pt x="531" y="437"/>
                    <a:pt x="542" y="336"/>
                    <a:pt x="540" y="236"/>
                  </a:cubicBezTo>
                  <a:cubicBezTo>
                    <a:pt x="538" y="156"/>
                    <a:pt x="529" y="72"/>
                    <a:pt x="4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59"/>
            <p:cNvSpPr/>
            <p:nvPr/>
          </p:nvSpPr>
          <p:spPr>
            <a:xfrm>
              <a:off x="6538276" y="3838088"/>
              <a:ext cx="12988" cy="33165"/>
            </a:xfrm>
            <a:custGeom>
              <a:rect b="b" l="l" r="r" t="t"/>
              <a:pathLst>
                <a:path extrusionOk="0" h="955" w="374">
                  <a:moveTo>
                    <a:pt x="210" y="0"/>
                  </a:moveTo>
                  <a:lnTo>
                    <a:pt x="210" y="0"/>
                  </a:lnTo>
                  <a:cubicBezTo>
                    <a:pt x="242" y="130"/>
                    <a:pt x="223" y="239"/>
                    <a:pt x="200" y="355"/>
                  </a:cubicBezTo>
                  <a:cubicBezTo>
                    <a:pt x="169" y="505"/>
                    <a:pt x="126" y="654"/>
                    <a:pt x="72" y="798"/>
                  </a:cubicBezTo>
                  <a:cubicBezTo>
                    <a:pt x="57" y="835"/>
                    <a:pt x="28" y="897"/>
                    <a:pt x="4" y="948"/>
                  </a:cubicBezTo>
                  <a:cubicBezTo>
                    <a:pt x="1" y="953"/>
                    <a:pt x="0" y="955"/>
                    <a:pt x="1" y="955"/>
                  </a:cubicBezTo>
                  <a:cubicBezTo>
                    <a:pt x="5" y="955"/>
                    <a:pt x="32" y="930"/>
                    <a:pt x="39" y="923"/>
                  </a:cubicBezTo>
                  <a:cubicBezTo>
                    <a:pt x="283" y="700"/>
                    <a:pt x="373" y="295"/>
                    <a:pt x="2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59"/>
            <p:cNvSpPr/>
            <p:nvPr/>
          </p:nvSpPr>
          <p:spPr>
            <a:xfrm>
              <a:off x="6543103" y="3836976"/>
              <a:ext cx="19100" cy="35387"/>
            </a:xfrm>
            <a:custGeom>
              <a:rect b="b" l="l" r="r" t="t"/>
              <a:pathLst>
                <a:path extrusionOk="0" h="1019" w="550">
                  <a:moveTo>
                    <a:pt x="550" y="0"/>
                  </a:moveTo>
                  <a:lnTo>
                    <a:pt x="550" y="0"/>
                  </a:lnTo>
                  <a:cubicBezTo>
                    <a:pt x="461" y="112"/>
                    <a:pt x="395" y="242"/>
                    <a:pt x="354" y="379"/>
                  </a:cubicBezTo>
                  <a:cubicBezTo>
                    <a:pt x="359" y="268"/>
                    <a:pt x="349" y="157"/>
                    <a:pt x="319" y="55"/>
                  </a:cubicBezTo>
                  <a:cubicBezTo>
                    <a:pt x="316" y="181"/>
                    <a:pt x="292" y="299"/>
                    <a:pt x="262" y="421"/>
                  </a:cubicBezTo>
                  <a:cubicBezTo>
                    <a:pt x="267" y="304"/>
                    <a:pt x="250" y="186"/>
                    <a:pt x="208" y="74"/>
                  </a:cubicBezTo>
                  <a:cubicBezTo>
                    <a:pt x="205" y="326"/>
                    <a:pt x="149" y="529"/>
                    <a:pt x="75" y="791"/>
                  </a:cubicBezTo>
                  <a:cubicBezTo>
                    <a:pt x="51" y="861"/>
                    <a:pt x="28" y="929"/>
                    <a:pt x="4" y="997"/>
                  </a:cubicBezTo>
                  <a:cubicBezTo>
                    <a:pt x="2" y="1003"/>
                    <a:pt x="0" y="1005"/>
                    <a:pt x="1" y="1005"/>
                  </a:cubicBezTo>
                  <a:cubicBezTo>
                    <a:pt x="1" y="1005"/>
                    <a:pt x="3" y="1004"/>
                    <a:pt x="7" y="1000"/>
                  </a:cubicBezTo>
                  <a:cubicBezTo>
                    <a:pt x="91" y="917"/>
                    <a:pt x="156" y="816"/>
                    <a:pt x="199" y="709"/>
                  </a:cubicBezTo>
                  <a:lnTo>
                    <a:pt x="199" y="709"/>
                  </a:lnTo>
                  <a:cubicBezTo>
                    <a:pt x="180" y="810"/>
                    <a:pt x="163" y="910"/>
                    <a:pt x="143" y="1011"/>
                  </a:cubicBezTo>
                  <a:cubicBezTo>
                    <a:pt x="213" y="920"/>
                    <a:pt x="267" y="802"/>
                    <a:pt x="306" y="672"/>
                  </a:cubicBezTo>
                  <a:lnTo>
                    <a:pt x="306" y="672"/>
                  </a:lnTo>
                  <a:cubicBezTo>
                    <a:pt x="300" y="775"/>
                    <a:pt x="311" y="879"/>
                    <a:pt x="333" y="979"/>
                  </a:cubicBezTo>
                  <a:cubicBezTo>
                    <a:pt x="342" y="1008"/>
                    <a:pt x="346" y="1019"/>
                    <a:pt x="349" y="1019"/>
                  </a:cubicBezTo>
                  <a:cubicBezTo>
                    <a:pt x="354" y="1019"/>
                    <a:pt x="346" y="947"/>
                    <a:pt x="353" y="918"/>
                  </a:cubicBezTo>
                  <a:cubicBezTo>
                    <a:pt x="365" y="775"/>
                    <a:pt x="398" y="636"/>
                    <a:pt x="426" y="484"/>
                  </a:cubicBezTo>
                  <a:cubicBezTo>
                    <a:pt x="460" y="322"/>
                    <a:pt x="488" y="156"/>
                    <a:pt x="5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59"/>
            <p:cNvSpPr/>
            <p:nvPr/>
          </p:nvSpPr>
          <p:spPr>
            <a:xfrm>
              <a:off x="6678193" y="3691537"/>
              <a:ext cx="4723" cy="28372"/>
            </a:xfrm>
            <a:custGeom>
              <a:rect b="b" l="l" r="r" t="t"/>
              <a:pathLst>
                <a:path extrusionOk="0" h="817" w="136">
                  <a:moveTo>
                    <a:pt x="67" y="0"/>
                  </a:moveTo>
                  <a:cubicBezTo>
                    <a:pt x="41" y="272"/>
                    <a:pt x="51" y="553"/>
                    <a:pt x="0" y="817"/>
                  </a:cubicBezTo>
                  <a:cubicBezTo>
                    <a:pt x="128" y="565"/>
                    <a:pt x="135" y="272"/>
                    <a:pt x="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59"/>
            <p:cNvSpPr/>
            <p:nvPr/>
          </p:nvSpPr>
          <p:spPr>
            <a:xfrm>
              <a:off x="6680415" y="3690183"/>
              <a:ext cx="6355" cy="28720"/>
            </a:xfrm>
            <a:custGeom>
              <a:rect b="b" l="l" r="r" t="t"/>
              <a:pathLst>
                <a:path extrusionOk="0" h="827" w="183">
                  <a:moveTo>
                    <a:pt x="92" y="1"/>
                  </a:moveTo>
                  <a:lnTo>
                    <a:pt x="92" y="1"/>
                  </a:lnTo>
                  <a:cubicBezTo>
                    <a:pt x="81" y="141"/>
                    <a:pt x="60" y="280"/>
                    <a:pt x="49" y="420"/>
                  </a:cubicBezTo>
                  <a:cubicBezTo>
                    <a:pt x="36" y="561"/>
                    <a:pt x="31" y="695"/>
                    <a:pt x="0" y="827"/>
                  </a:cubicBezTo>
                  <a:cubicBezTo>
                    <a:pt x="149" y="583"/>
                    <a:pt x="183" y="271"/>
                    <a:pt x="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59"/>
            <p:cNvSpPr/>
            <p:nvPr/>
          </p:nvSpPr>
          <p:spPr>
            <a:xfrm>
              <a:off x="6683819" y="3690252"/>
              <a:ext cx="6425" cy="26844"/>
            </a:xfrm>
            <a:custGeom>
              <a:rect b="b" l="l" r="r" t="t"/>
              <a:pathLst>
                <a:path extrusionOk="0" h="773" w="185">
                  <a:moveTo>
                    <a:pt x="121" y="0"/>
                  </a:moveTo>
                  <a:lnTo>
                    <a:pt x="121" y="0"/>
                  </a:lnTo>
                  <a:cubicBezTo>
                    <a:pt x="56" y="284"/>
                    <a:pt x="39" y="508"/>
                    <a:pt x="0" y="772"/>
                  </a:cubicBezTo>
                  <a:cubicBezTo>
                    <a:pt x="138" y="541"/>
                    <a:pt x="184" y="263"/>
                    <a:pt x="1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59"/>
            <p:cNvSpPr/>
            <p:nvPr/>
          </p:nvSpPr>
          <p:spPr>
            <a:xfrm>
              <a:off x="6687083" y="3688898"/>
              <a:ext cx="6425" cy="27643"/>
            </a:xfrm>
            <a:custGeom>
              <a:rect b="b" l="l" r="r" t="t"/>
              <a:pathLst>
                <a:path extrusionOk="0" h="796" w="185">
                  <a:moveTo>
                    <a:pt x="120" y="1"/>
                  </a:moveTo>
                  <a:lnTo>
                    <a:pt x="120" y="1"/>
                  </a:lnTo>
                  <a:cubicBezTo>
                    <a:pt x="50" y="281"/>
                    <a:pt x="38" y="518"/>
                    <a:pt x="1" y="796"/>
                  </a:cubicBezTo>
                  <a:cubicBezTo>
                    <a:pt x="136" y="555"/>
                    <a:pt x="184" y="271"/>
                    <a:pt x="1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59"/>
            <p:cNvSpPr/>
            <p:nvPr/>
          </p:nvSpPr>
          <p:spPr>
            <a:xfrm>
              <a:off x="6690452" y="3688481"/>
              <a:ext cx="6807" cy="26254"/>
            </a:xfrm>
            <a:custGeom>
              <a:rect b="b" l="l" r="r" t="t"/>
              <a:pathLst>
                <a:path extrusionOk="0" h="756" w="196">
                  <a:moveTo>
                    <a:pt x="147" y="1"/>
                  </a:moveTo>
                  <a:lnTo>
                    <a:pt x="147" y="1"/>
                  </a:lnTo>
                  <a:cubicBezTo>
                    <a:pt x="64" y="286"/>
                    <a:pt x="51" y="488"/>
                    <a:pt x="1" y="755"/>
                  </a:cubicBezTo>
                  <a:cubicBezTo>
                    <a:pt x="152" y="535"/>
                    <a:pt x="195" y="261"/>
                    <a:pt x="1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59"/>
            <p:cNvSpPr/>
            <p:nvPr/>
          </p:nvSpPr>
          <p:spPr>
            <a:xfrm>
              <a:off x="6694619" y="3683272"/>
              <a:ext cx="11113" cy="30769"/>
            </a:xfrm>
            <a:custGeom>
              <a:rect b="b" l="l" r="r" t="t"/>
              <a:pathLst>
                <a:path extrusionOk="0" h="886" w="320">
                  <a:moveTo>
                    <a:pt x="273" y="0"/>
                  </a:moveTo>
                  <a:lnTo>
                    <a:pt x="273" y="0"/>
                  </a:lnTo>
                  <a:cubicBezTo>
                    <a:pt x="234" y="112"/>
                    <a:pt x="204" y="226"/>
                    <a:pt x="178" y="340"/>
                  </a:cubicBezTo>
                  <a:cubicBezTo>
                    <a:pt x="185" y="251"/>
                    <a:pt x="177" y="156"/>
                    <a:pt x="155" y="51"/>
                  </a:cubicBezTo>
                  <a:cubicBezTo>
                    <a:pt x="91" y="326"/>
                    <a:pt x="18" y="603"/>
                    <a:pt x="0" y="886"/>
                  </a:cubicBezTo>
                  <a:cubicBezTo>
                    <a:pt x="53" y="783"/>
                    <a:pt x="95" y="689"/>
                    <a:pt x="127" y="593"/>
                  </a:cubicBezTo>
                  <a:lnTo>
                    <a:pt x="127" y="593"/>
                  </a:lnTo>
                  <a:lnTo>
                    <a:pt x="80" y="837"/>
                  </a:lnTo>
                  <a:cubicBezTo>
                    <a:pt x="255" y="597"/>
                    <a:pt x="319" y="293"/>
                    <a:pt x="2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59"/>
            <p:cNvSpPr/>
            <p:nvPr/>
          </p:nvSpPr>
          <p:spPr>
            <a:xfrm>
              <a:off x="6701946" y="3675945"/>
              <a:ext cx="13683" cy="35700"/>
            </a:xfrm>
            <a:custGeom>
              <a:rect b="b" l="l" r="r" t="t"/>
              <a:pathLst>
                <a:path extrusionOk="0" h="1028" w="394">
                  <a:moveTo>
                    <a:pt x="332" y="0"/>
                  </a:moveTo>
                  <a:lnTo>
                    <a:pt x="332" y="0"/>
                  </a:lnTo>
                  <a:cubicBezTo>
                    <a:pt x="275" y="180"/>
                    <a:pt x="233" y="366"/>
                    <a:pt x="193" y="550"/>
                  </a:cubicBezTo>
                  <a:cubicBezTo>
                    <a:pt x="213" y="413"/>
                    <a:pt x="206" y="273"/>
                    <a:pt x="191" y="137"/>
                  </a:cubicBezTo>
                  <a:cubicBezTo>
                    <a:pt x="93" y="418"/>
                    <a:pt x="63" y="717"/>
                    <a:pt x="0" y="1007"/>
                  </a:cubicBezTo>
                  <a:cubicBezTo>
                    <a:pt x="73" y="894"/>
                    <a:pt x="135" y="770"/>
                    <a:pt x="172" y="642"/>
                  </a:cubicBezTo>
                  <a:lnTo>
                    <a:pt x="172" y="642"/>
                  </a:lnTo>
                  <a:cubicBezTo>
                    <a:pt x="145" y="770"/>
                    <a:pt x="117" y="899"/>
                    <a:pt x="85" y="1028"/>
                  </a:cubicBezTo>
                  <a:cubicBezTo>
                    <a:pt x="325" y="735"/>
                    <a:pt x="394" y="367"/>
                    <a:pt x="3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59"/>
            <p:cNvSpPr/>
            <p:nvPr/>
          </p:nvSpPr>
          <p:spPr>
            <a:xfrm>
              <a:off x="6713997" y="3675007"/>
              <a:ext cx="3924" cy="18232"/>
            </a:xfrm>
            <a:custGeom>
              <a:rect b="b" l="l" r="r" t="t"/>
              <a:pathLst>
                <a:path extrusionOk="0" h="525" w="113">
                  <a:moveTo>
                    <a:pt x="74" y="1"/>
                  </a:moveTo>
                  <a:cubicBezTo>
                    <a:pt x="70" y="1"/>
                    <a:pt x="65" y="37"/>
                    <a:pt x="60" y="52"/>
                  </a:cubicBezTo>
                  <a:cubicBezTo>
                    <a:pt x="19" y="205"/>
                    <a:pt x="10" y="365"/>
                    <a:pt x="0" y="524"/>
                  </a:cubicBezTo>
                  <a:cubicBezTo>
                    <a:pt x="76" y="367"/>
                    <a:pt x="113" y="192"/>
                    <a:pt x="79" y="20"/>
                  </a:cubicBezTo>
                  <a:cubicBezTo>
                    <a:pt x="77" y="6"/>
                    <a:pt x="76" y="1"/>
                    <a:pt x="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59"/>
            <p:cNvSpPr/>
            <p:nvPr/>
          </p:nvSpPr>
          <p:spPr>
            <a:xfrm>
              <a:off x="6707260" y="3695948"/>
              <a:ext cx="7293" cy="16634"/>
            </a:xfrm>
            <a:custGeom>
              <a:rect b="b" l="l" r="r" t="t"/>
              <a:pathLst>
                <a:path extrusionOk="0" h="479" w="210">
                  <a:moveTo>
                    <a:pt x="206" y="1"/>
                  </a:moveTo>
                  <a:lnTo>
                    <a:pt x="206" y="1"/>
                  </a:lnTo>
                  <a:cubicBezTo>
                    <a:pt x="189" y="42"/>
                    <a:pt x="175" y="83"/>
                    <a:pt x="158" y="124"/>
                  </a:cubicBezTo>
                  <a:cubicBezTo>
                    <a:pt x="142" y="166"/>
                    <a:pt x="116" y="220"/>
                    <a:pt x="92" y="283"/>
                  </a:cubicBezTo>
                  <a:cubicBezTo>
                    <a:pt x="81" y="309"/>
                    <a:pt x="74" y="329"/>
                    <a:pt x="61" y="355"/>
                  </a:cubicBezTo>
                  <a:cubicBezTo>
                    <a:pt x="50" y="380"/>
                    <a:pt x="31" y="436"/>
                    <a:pt x="1" y="479"/>
                  </a:cubicBezTo>
                  <a:cubicBezTo>
                    <a:pt x="87" y="424"/>
                    <a:pt x="149" y="331"/>
                    <a:pt x="181" y="237"/>
                  </a:cubicBezTo>
                  <a:cubicBezTo>
                    <a:pt x="206" y="160"/>
                    <a:pt x="210" y="80"/>
                    <a:pt x="2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59"/>
            <p:cNvSpPr/>
            <p:nvPr/>
          </p:nvSpPr>
          <p:spPr>
            <a:xfrm>
              <a:off x="6711149" y="3704838"/>
              <a:ext cx="3334" cy="8474"/>
            </a:xfrm>
            <a:custGeom>
              <a:rect b="b" l="l" r="r" t="t"/>
              <a:pathLst>
                <a:path extrusionOk="0" h="244" w="96">
                  <a:moveTo>
                    <a:pt x="96" y="0"/>
                  </a:moveTo>
                  <a:lnTo>
                    <a:pt x="96" y="0"/>
                  </a:lnTo>
                  <a:cubicBezTo>
                    <a:pt x="51" y="74"/>
                    <a:pt x="8" y="156"/>
                    <a:pt x="1" y="243"/>
                  </a:cubicBezTo>
                  <a:cubicBezTo>
                    <a:pt x="50" y="168"/>
                    <a:pt x="92" y="90"/>
                    <a:pt x="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59"/>
            <p:cNvSpPr/>
            <p:nvPr/>
          </p:nvSpPr>
          <p:spPr>
            <a:xfrm>
              <a:off x="6713615" y="3711471"/>
              <a:ext cx="764" cy="2361"/>
            </a:xfrm>
            <a:custGeom>
              <a:rect b="b" l="l" r="r" t="t"/>
              <a:pathLst>
                <a:path extrusionOk="0" h="68" w="22">
                  <a:moveTo>
                    <a:pt x="22" y="1"/>
                  </a:moveTo>
                  <a:cubicBezTo>
                    <a:pt x="9" y="21"/>
                    <a:pt x="1" y="44"/>
                    <a:pt x="1" y="68"/>
                  </a:cubicBezTo>
                  <a:cubicBezTo>
                    <a:pt x="12" y="47"/>
                    <a:pt x="21" y="23"/>
                    <a:pt x="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59"/>
            <p:cNvSpPr/>
            <p:nvPr/>
          </p:nvSpPr>
          <p:spPr>
            <a:xfrm>
              <a:off x="6618462" y="3640835"/>
              <a:ext cx="37020" cy="87409"/>
            </a:xfrm>
            <a:custGeom>
              <a:rect b="b" l="l" r="r" t="t"/>
              <a:pathLst>
                <a:path extrusionOk="0" h="2517" w="1066">
                  <a:moveTo>
                    <a:pt x="1065" y="1"/>
                  </a:moveTo>
                  <a:lnTo>
                    <a:pt x="1065" y="1"/>
                  </a:lnTo>
                  <a:cubicBezTo>
                    <a:pt x="1022" y="45"/>
                    <a:pt x="968" y="109"/>
                    <a:pt x="922" y="162"/>
                  </a:cubicBezTo>
                  <a:cubicBezTo>
                    <a:pt x="726" y="393"/>
                    <a:pt x="590" y="672"/>
                    <a:pt x="520" y="969"/>
                  </a:cubicBezTo>
                  <a:cubicBezTo>
                    <a:pt x="537" y="880"/>
                    <a:pt x="561" y="788"/>
                    <a:pt x="589" y="680"/>
                  </a:cubicBezTo>
                  <a:cubicBezTo>
                    <a:pt x="614" y="583"/>
                    <a:pt x="640" y="485"/>
                    <a:pt x="674" y="388"/>
                  </a:cubicBezTo>
                  <a:lnTo>
                    <a:pt x="674" y="388"/>
                  </a:lnTo>
                  <a:cubicBezTo>
                    <a:pt x="644" y="425"/>
                    <a:pt x="615" y="462"/>
                    <a:pt x="589" y="502"/>
                  </a:cubicBezTo>
                  <a:cubicBezTo>
                    <a:pt x="449" y="708"/>
                    <a:pt x="353" y="942"/>
                    <a:pt x="315" y="1186"/>
                  </a:cubicBezTo>
                  <a:cubicBezTo>
                    <a:pt x="324" y="1092"/>
                    <a:pt x="334" y="1000"/>
                    <a:pt x="347" y="908"/>
                  </a:cubicBezTo>
                  <a:cubicBezTo>
                    <a:pt x="351" y="869"/>
                    <a:pt x="355" y="832"/>
                    <a:pt x="361" y="794"/>
                  </a:cubicBezTo>
                  <a:lnTo>
                    <a:pt x="361" y="794"/>
                  </a:lnTo>
                  <a:cubicBezTo>
                    <a:pt x="357" y="796"/>
                    <a:pt x="341" y="830"/>
                    <a:pt x="334" y="845"/>
                  </a:cubicBezTo>
                  <a:cubicBezTo>
                    <a:pt x="248" y="1014"/>
                    <a:pt x="175" y="1192"/>
                    <a:pt x="140" y="1380"/>
                  </a:cubicBezTo>
                  <a:cubicBezTo>
                    <a:pt x="141" y="1319"/>
                    <a:pt x="144" y="1257"/>
                    <a:pt x="149" y="1196"/>
                  </a:cubicBezTo>
                  <a:cubicBezTo>
                    <a:pt x="150" y="1191"/>
                    <a:pt x="149" y="1189"/>
                    <a:pt x="148" y="1189"/>
                  </a:cubicBezTo>
                  <a:cubicBezTo>
                    <a:pt x="143" y="1189"/>
                    <a:pt x="108" y="1280"/>
                    <a:pt x="98" y="1298"/>
                  </a:cubicBezTo>
                  <a:cubicBezTo>
                    <a:pt x="32" y="1448"/>
                    <a:pt x="3" y="1612"/>
                    <a:pt x="1" y="1774"/>
                  </a:cubicBezTo>
                  <a:cubicBezTo>
                    <a:pt x="2" y="1972"/>
                    <a:pt x="56" y="2166"/>
                    <a:pt x="139" y="2345"/>
                  </a:cubicBezTo>
                  <a:cubicBezTo>
                    <a:pt x="120" y="2155"/>
                    <a:pt x="124" y="1965"/>
                    <a:pt x="128" y="1775"/>
                  </a:cubicBezTo>
                  <a:lnTo>
                    <a:pt x="128" y="1775"/>
                  </a:lnTo>
                  <a:cubicBezTo>
                    <a:pt x="157" y="2011"/>
                    <a:pt x="237" y="2243"/>
                    <a:pt x="350" y="2452"/>
                  </a:cubicBezTo>
                  <a:cubicBezTo>
                    <a:pt x="296" y="2160"/>
                    <a:pt x="279" y="1841"/>
                    <a:pt x="290" y="1518"/>
                  </a:cubicBezTo>
                  <a:lnTo>
                    <a:pt x="290" y="1518"/>
                  </a:lnTo>
                  <a:cubicBezTo>
                    <a:pt x="295" y="1841"/>
                    <a:pt x="375" y="2174"/>
                    <a:pt x="567" y="2434"/>
                  </a:cubicBezTo>
                  <a:cubicBezTo>
                    <a:pt x="422" y="2078"/>
                    <a:pt x="419" y="1722"/>
                    <a:pt x="464" y="1336"/>
                  </a:cubicBezTo>
                  <a:lnTo>
                    <a:pt x="464" y="1336"/>
                  </a:lnTo>
                  <a:cubicBezTo>
                    <a:pt x="439" y="1752"/>
                    <a:pt x="538" y="2172"/>
                    <a:pt x="770" y="2517"/>
                  </a:cubicBezTo>
                  <a:cubicBezTo>
                    <a:pt x="505" y="1841"/>
                    <a:pt x="685" y="1028"/>
                    <a:pt x="921" y="338"/>
                  </a:cubicBezTo>
                  <a:cubicBezTo>
                    <a:pt x="969" y="217"/>
                    <a:pt x="1009" y="126"/>
                    <a:pt x="10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59"/>
            <p:cNvSpPr/>
            <p:nvPr/>
          </p:nvSpPr>
          <p:spPr>
            <a:xfrm>
              <a:off x="6644021" y="3730467"/>
              <a:ext cx="82339" cy="52508"/>
            </a:xfrm>
            <a:custGeom>
              <a:rect b="b" l="l" r="r" t="t"/>
              <a:pathLst>
                <a:path extrusionOk="0" h="1512" w="2371">
                  <a:moveTo>
                    <a:pt x="90" y="1"/>
                  </a:moveTo>
                  <a:lnTo>
                    <a:pt x="90" y="1"/>
                  </a:lnTo>
                  <a:cubicBezTo>
                    <a:pt x="178" y="216"/>
                    <a:pt x="293" y="424"/>
                    <a:pt x="435" y="609"/>
                  </a:cubicBezTo>
                  <a:cubicBezTo>
                    <a:pt x="325" y="506"/>
                    <a:pt x="224" y="398"/>
                    <a:pt x="139" y="290"/>
                  </a:cubicBezTo>
                  <a:cubicBezTo>
                    <a:pt x="93" y="231"/>
                    <a:pt x="48" y="176"/>
                    <a:pt x="5" y="118"/>
                  </a:cubicBezTo>
                  <a:lnTo>
                    <a:pt x="1" y="113"/>
                  </a:lnTo>
                  <a:lnTo>
                    <a:pt x="1" y="113"/>
                  </a:lnTo>
                  <a:cubicBezTo>
                    <a:pt x="7" y="129"/>
                    <a:pt x="14" y="150"/>
                    <a:pt x="23" y="167"/>
                  </a:cubicBezTo>
                  <a:cubicBezTo>
                    <a:pt x="171" y="573"/>
                    <a:pt x="462" y="909"/>
                    <a:pt x="809" y="1161"/>
                  </a:cubicBezTo>
                  <a:cubicBezTo>
                    <a:pt x="1142" y="1389"/>
                    <a:pt x="1543" y="1512"/>
                    <a:pt x="1946" y="1512"/>
                  </a:cubicBezTo>
                  <a:cubicBezTo>
                    <a:pt x="2017" y="1512"/>
                    <a:pt x="2088" y="1508"/>
                    <a:pt x="2158" y="1500"/>
                  </a:cubicBezTo>
                  <a:cubicBezTo>
                    <a:pt x="1986" y="1477"/>
                    <a:pt x="1808" y="1428"/>
                    <a:pt x="1630" y="1361"/>
                  </a:cubicBezTo>
                  <a:lnTo>
                    <a:pt x="1630" y="1361"/>
                  </a:lnTo>
                  <a:cubicBezTo>
                    <a:pt x="1795" y="1402"/>
                    <a:pt x="1965" y="1427"/>
                    <a:pt x="2134" y="1428"/>
                  </a:cubicBezTo>
                  <a:cubicBezTo>
                    <a:pt x="2212" y="1428"/>
                    <a:pt x="2292" y="1423"/>
                    <a:pt x="2371" y="1416"/>
                  </a:cubicBezTo>
                  <a:cubicBezTo>
                    <a:pt x="2253" y="1392"/>
                    <a:pt x="2110" y="1366"/>
                    <a:pt x="1988" y="1329"/>
                  </a:cubicBezTo>
                  <a:cubicBezTo>
                    <a:pt x="1553" y="1186"/>
                    <a:pt x="1114" y="974"/>
                    <a:pt x="750" y="713"/>
                  </a:cubicBezTo>
                  <a:cubicBezTo>
                    <a:pt x="532" y="545"/>
                    <a:pt x="264" y="252"/>
                    <a:pt x="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59"/>
            <p:cNvSpPr/>
            <p:nvPr/>
          </p:nvSpPr>
          <p:spPr>
            <a:xfrm>
              <a:off x="6624886" y="3730502"/>
              <a:ext cx="79422" cy="54557"/>
            </a:xfrm>
            <a:custGeom>
              <a:rect b="b" l="l" r="r" t="t"/>
              <a:pathLst>
                <a:path extrusionOk="0" h="1571" w="2287">
                  <a:moveTo>
                    <a:pt x="1" y="1"/>
                  </a:moveTo>
                  <a:lnTo>
                    <a:pt x="1" y="1"/>
                  </a:lnTo>
                  <a:cubicBezTo>
                    <a:pt x="39" y="449"/>
                    <a:pt x="289" y="816"/>
                    <a:pt x="639" y="1085"/>
                  </a:cubicBezTo>
                  <a:cubicBezTo>
                    <a:pt x="584" y="1005"/>
                    <a:pt x="535" y="922"/>
                    <a:pt x="486" y="839"/>
                  </a:cubicBezTo>
                  <a:lnTo>
                    <a:pt x="486" y="839"/>
                  </a:lnTo>
                  <a:cubicBezTo>
                    <a:pt x="574" y="950"/>
                    <a:pt x="674" y="1049"/>
                    <a:pt x="786" y="1134"/>
                  </a:cubicBezTo>
                  <a:cubicBezTo>
                    <a:pt x="968" y="1270"/>
                    <a:pt x="1166" y="1399"/>
                    <a:pt x="1386" y="1457"/>
                  </a:cubicBezTo>
                  <a:cubicBezTo>
                    <a:pt x="1171" y="1327"/>
                    <a:pt x="985" y="1144"/>
                    <a:pt x="813" y="950"/>
                  </a:cubicBezTo>
                  <a:lnTo>
                    <a:pt x="813" y="950"/>
                  </a:lnTo>
                  <a:cubicBezTo>
                    <a:pt x="932" y="1074"/>
                    <a:pt x="1064" y="1185"/>
                    <a:pt x="1208" y="1278"/>
                  </a:cubicBezTo>
                  <a:cubicBezTo>
                    <a:pt x="1505" y="1452"/>
                    <a:pt x="1850" y="1571"/>
                    <a:pt x="2197" y="1571"/>
                  </a:cubicBezTo>
                  <a:cubicBezTo>
                    <a:pt x="2227" y="1571"/>
                    <a:pt x="2256" y="1570"/>
                    <a:pt x="2286" y="1568"/>
                  </a:cubicBezTo>
                  <a:cubicBezTo>
                    <a:pt x="1526" y="1432"/>
                    <a:pt x="992" y="939"/>
                    <a:pt x="505" y="340"/>
                  </a:cubicBezTo>
                  <a:cubicBezTo>
                    <a:pt x="445" y="263"/>
                    <a:pt x="363" y="158"/>
                    <a:pt x="286" y="37"/>
                  </a:cubicBezTo>
                  <a:lnTo>
                    <a:pt x="286" y="37"/>
                  </a:lnTo>
                  <a:cubicBezTo>
                    <a:pt x="299" y="86"/>
                    <a:pt x="322" y="159"/>
                    <a:pt x="345" y="215"/>
                  </a:cubicBezTo>
                  <a:cubicBezTo>
                    <a:pt x="420" y="407"/>
                    <a:pt x="523" y="591"/>
                    <a:pt x="650" y="755"/>
                  </a:cubicBezTo>
                  <a:cubicBezTo>
                    <a:pt x="497" y="572"/>
                    <a:pt x="384" y="435"/>
                    <a:pt x="253" y="216"/>
                  </a:cubicBezTo>
                  <a:cubicBezTo>
                    <a:pt x="213" y="150"/>
                    <a:pt x="171" y="86"/>
                    <a:pt x="132" y="19"/>
                  </a:cubicBezTo>
                  <a:lnTo>
                    <a:pt x="132" y="19"/>
                  </a:lnTo>
                  <a:cubicBezTo>
                    <a:pt x="131" y="26"/>
                    <a:pt x="144" y="80"/>
                    <a:pt x="149" y="104"/>
                  </a:cubicBezTo>
                  <a:cubicBezTo>
                    <a:pt x="172" y="222"/>
                    <a:pt x="208" y="337"/>
                    <a:pt x="255" y="447"/>
                  </a:cubicBezTo>
                  <a:cubicBezTo>
                    <a:pt x="167" y="299"/>
                    <a:pt x="80" y="153"/>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59"/>
            <p:cNvSpPr/>
            <p:nvPr/>
          </p:nvSpPr>
          <p:spPr>
            <a:xfrm>
              <a:off x="6593944" y="3808396"/>
              <a:ext cx="29796" cy="77547"/>
            </a:xfrm>
            <a:custGeom>
              <a:rect b="b" l="l" r="r" t="t"/>
              <a:pathLst>
                <a:path extrusionOk="0" h="2233" w="858">
                  <a:moveTo>
                    <a:pt x="0" y="1"/>
                  </a:moveTo>
                  <a:lnTo>
                    <a:pt x="0" y="1"/>
                  </a:lnTo>
                  <a:cubicBezTo>
                    <a:pt x="183" y="234"/>
                    <a:pt x="343" y="425"/>
                    <a:pt x="492" y="641"/>
                  </a:cubicBezTo>
                  <a:cubicBezTo>
                    <a:pt x="363" y="475"/>
                    <a:pt x="202" y="332"/>
                    <a:pt x="18" y="227"/>
                  </a:cubicBezTo>
                  <a:lnTo>
                    <a:pt x="18" y="227"/>
                  </a:lnTo>
                  <a:cubicBezTo>
                    <a:pt x="234" y="440"/>
                    <a:pt x="384" y="686"/>
                    <a:pt x="518" y="970"/>
                  </a:cubicBezTo>
                  <a:cubicBezTo>
                    <a:pt x="533" y="1000"/>
                    <a:pt x="547" y="1027"/>
                    <a:pt x="559" y="1053"/>
                  </a:cubicBezTo>
                  <a:cubicBezTo>
                    <a:pt x="548" y="1032"/>
                    <a:pt x="537" y="1012"/>
                    <a:pt x="523" y="991"/>
                  </a:cubicBezTo>
                  <a:cubicBezTo>
                    <a:pt x="403" y="796"/>
                    <a:pt x="263" y="605"/>
                    <a:pt x="73" y="470"/>
                  </a:cubicBezTo>
                  <a:lnTo>
                    <a:pt x="73" y="470"/>
                  </a:lnTo>
                  <a:cubicBezTo>
                    <a:pt x="232" y="657"/>
                    <a:pt x="377" y="1015"/>
                    <a:pt x="446" y="1170"/>
                  </a:cubicBezTo>
                  <a:cubicBezTo>
                    <a:pt x="538" y="1386"/>
                    <a:pt x="690" y="1761"/>
                    <a:pt x="750" y="2056"/>
                  </a:cubicBezTo>
                  <a:cubicBezTo>
                    <a:pt x="763" y="2114"/>
                    <a:pt x="775" y="2174"/>
                    <a:pt x="784" y="2232"/>
                  </a:cubicBezTo>
                  <a:cubicBezTo>
                    <a:pt x="789" y="2188"/>
                    <a:pt x="793" y="2144"/>
                    <a:pt x="794" y="2098"/>
                  </a:cubicBezTo>
                  <a:cubicBezTo>
                    <a:pt x="805" y="1812"/>
                    <a:pt x="762" y="1520"/>
                    <a:pt x="655" y="1253"/>
                  </a:cubicBezTo>
                  <a:lnTo>
                    <a:pt x="655" y="1253"/>
                  </a:lnTo>
                  <a:cubicBezTo>
                    <a:pt x="690" y="1333"/>
                    <a:pt x="722" y="1407"/>
                    <a:pt x="755" y="1500"/>
                  </a:cubicBezTo>
                  <a:cubicBezTo>
                    <a:pt x="790" y="1593"/>
                    <a:pt x="825" y="1685"/>
                    <a:pt x="856" y="1779"/>
                  </a:cubicBezTo>
                  <a:cubicBezTo>
                    <a:pt x="856" y="1745"/>
                    <a:pt x="857" y="1710"/>
                    <a:pt x="857" y="1675"/>
                  </a:cubicBezTo>
                  <a:cubicBezTo>
                    <a:pt x="858" y="1424"/>
                    <a:pt x="798" y="1177"/>
                    <a:pt x="688" y="953"/>
                  </a:cubicBezTo>
                  <a:lnTo>
                    <a:pt x="688" y="953"/>
                  </a:lnTo>
                  <a:cubicBezTo>
                    <a:pt x="706" y="984"/>
                    <a:pt x="723" y="1015"/>
                    <a:pt x="740" y="1047"/>
                  </a:cubicBezTo>
                  <a:cubicBezTo>
                    <a:pt x="756" y="1069"/>
                    <a:pt x="817" y="1219"/>
                    <a:pt x="827" y="1219"/>
                  </a:cubicBezTo>
                  <a:cubicBezTo>
                    <a:pt x="829" y="1219"/>
                    <a:pt x="829" y="1212"/>
                    <a:pt x="825" y="1195"/>
                  </a:cubicBezTo>
                  <a:cubicBezTo>
                    <a:pt x="763" y="657"/>
                    <a:pt x="434" y="29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59"/>
            <p:cNvSpPr/>
            <p:nvPr/>
          </p:nvSpPr>
          <p:spPr>
            <a:xfrm>
              <a:off x="6590784" y="3794435"/>
              <a:ext cx="31671" cy="44764"/>
            </a:xfrm>
            <a:custGeom>
              <a:rect b="b" l="l" r="r" t="t"/>
              <a:pathLst>
                <a:path extrusionOk="0" h="1289" w="912">
                  <a:moveTo>
                    <a:pt x="102" y="1"/>
                  </a:moveTo>
                  <a:lnTo>
                    <a:pt x="102" y="1"/>
                  </a:lnTo>
                  <a:cubicBezTo>
                    <a:pt x="269" y="190"/>
                    <a:pt x="432" y="387"/>
                    <a:pt x="593" y="583"/>
                  </a:cubicBezTo>
                  <a:cubicBezTo>
                    <a:pt x="423" y="394"/>
                    <a:pt x="227" y="222"/>
                    <a:pt x="0" y="105"/>
                  </a:cubicBezTo>
                  <a:lnTo>
                    <a:pt x="0" y="105"/>
                  </a:lnTo>
                  <a:cubicBezTo>
                    <a:pt x="164" y="270"/>
                    <a:pt x="308" y="489"/>
                    <a:pt x="418" y="625"/>
                  </a:cubicBezTo>
                  <a:cubicBezTo>
                    <a:pt x="504" y="738"/>
                    <a:pt x="715" y="980"/>
                    <a:pt x="817" y="1138"/>
                  </a:cubicBezTo>
                  <a:cubicBezTo>
                    <a:pt x="849" y="1187"/>
                    <a:pt x="881" y="1238"/>
                    <a:pt x="912" y="1288"/>
                  </a:cubicBezTo>
                  <a:cubicBezTo>
                    <a:pt x="907" y="1265"/>
                    <a:pt x="902" y="1243"/>
                    <a:pt x="896" y="1220"/>
                  </a:cubicBezTo>
                  <a:cubicBezTo>
                    <a:pt x="846" y="989"/>
                    <a:pt x="743" y="767"/>
                    <a:pt x="593" y="583"/>
                  </a:cubicBezTo>
                  <a:lnTo>
                    <a:pt x="593" y="583"/>
                  </a:lnTo>
                  <a:cubicBezTo>
                    <a:pt x="665" y="670"/>
                    <a:pt x="736" y="757"/>
                    <a:pt x="808" y="840"/>
                  </a:cubicBezTo>
                  <a:cubicBezTo>
                    <a:pt x="817" y="853"/>
                    <a:pt x="825" y="865"/>
                    <a:pt x="835" y="877"/>
                  </a:cubicBezTo>
                  <a:cubicBezTo>
                    <a:pt x="804" y="763"/>
                    <a:pt x="758" y="652"/>
                    <a:pt x="704" y="547"/>
                  </a:cubicBezTo>
                  <a:cubicBezTo>
                    <a:pt x="573" y="302"/>
                    <a:pt x="346" y="124"/>
                    <a:pt x="1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59"/>
            <p:cNvSpPr/>
            <p:nvPr/>
          </p:nvSpPr>
          <p:spPr>
            <a:xfrm>
              <a:off x="6599883" y="3796102"/>
              <a:ext cx="7675" cy="6876"/>
            </a:xfrm>
            <a:custGeom>
              <a:rect b="b" l="l" r="r" t="t"/>
              <a:pathLst>
                <a:path extrusionOk="0" h="198" w="221">
                  <a:moveTo>
                    <a:pt x="0" y="0"/>
                  </a:moveTo>
                  <a:lnTo>
                    <a:pt x="0" y="0"/>
                  </a:lnTo>
                  <a:cubicBezTo>
                    <a:pt x="73" y="66"/>
                    <a:pt x="139" y="140"/>
                    <a:pt x="220" y="197"/>
                  </a:cubicBezTo>
                  <a:cubicBezTo>
                    <a:pt x="161" y="118"/>
                    <a:pt x="95" y="36"/>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59"/>
            <p:cNvSpPr/>
            <p:nvPr/>
          </p:nvSpPr>
          <p:spPr>
            <a:xfrm>
              <a:off x="6486220" y="3785892"/>
              <a:ext cx="105224" cy="32887"/>
            </a:xfrm>
            <a:custGeom>
              <a:rect b="b" l="l" r="r" t="t"/>
              <a:pathLst>
                <a:path extrusionOk="0" h="947" w="3030">
                  <a:moveTo>
                    <a:pt x="1564" y="1"/>
                  </a:moveTo>
                  <a:cubicBezTo>
                    <a:pt x="1064" y="1"/>
                    <a:pt x="554" y="151"/>
                    <a:pt x="157" y="457"/>
                  </a:cubicBezTo>
                  <a:cubicBezTo>
                    <a:pt x="354" y="364"/>
                    <a:pt x="565" y="304"/>
                    <a:pt x="761" y="263"/>
                  </a:cubicBezTo>
                  <a:lnTo>
                    <a:pt x="761" y="263"/>
                  </a:lnTo>
                  <a:cubicBezTo>
                    <a:pt x="653" y="295"/>
                    <a:pt x="549" y="337"/>
                    <a:pt x="451" y="386"/>
                  </a:cubicBezTo>
                  <a:cubicBezTo>
                    <a:pt x="288" y="468"/>
                    <a:pt x="142" y="582"/>
                    <a:pt x="7" y="702"/>
                  </a:cubicBezTo>
                  <a:lnTo>
                    <a:pt x="0" y="709"/>
                  </a:lnTo>
                  <a:cubicBezTo>
                    <a:pt x="31" y="694"/>
                    <a:pt x="70" y="673"/>
                    <a:pt x="105" y="656"/>
                  </a:cubicBezTo>
                  <a:cubicBezTo>
                    <a:pt x="312" y="555"/>
                    <a:pt x="497" y="488"/>
                    <a:pt x="733" y="439"/>
                  </a:cubicBezTo>
                  <a:cubicBezTo>
                    <a:pt x="957" y="393"/>
                    <a:pt x="1135" y="383"/>
                    <a:pt x="1399" y="383"/>
                  </a:cubicBezTo>
                  <a:cubicBezTo>
                    <a:pt x="1417" y="383"/>
                    <a:pt x="1435" y="383"/>
                    <a:pt x="1453" y="383"/>
                  </a:cubicBezTo>
                  <a:cubicBezTo>
                    <a:pt x="1657" y="383"/>
                    <a:pt x="1836" y="394"/>
                    <a:pt x="1982" y="426"/>
                  </a:cubicBezTo>
                  <a:cubicBezTo>
                    <a:pt x="2252" y="486"/>
                    <a:pt x="2431" y="565"/>
                    <a:pt x="2664" y="690"/>
                  </a:cubicBezTo>
                  <a:cubicBezTo>
                    <a:pt x="2795" y="764"/>
                    <a:pt x="2928" y="838"/>
                    <a:pt x="3030" y="946"/>
                  </a:cubicBezTo>
                  <a:cubicBezTo>
                    <a:pt x="2945" y="807"/>
                    <a:pt x="2816" y="697"/>
                    <a:pt x="2691" y="596"/>
                  </a:cubicBezTo>
                  <a:cubicBezTo>
                    <a:pt x="2484" y="432"/>
                    <a:pt x="2248" y="299"/>
                    <a:pt x="1993" y="226"/>
                  </a:cubicBezTo>
                  <a:lnTo>
                    <a:pt x="1928" y="211"/>
                  </a:lnTo>
                  <a:lnTo>
                    <a:pt x="1928" y="211"/>
                  </a:lnTo>
                  <a:cubicBezTo>
                    <a:pt x="2141" y="243"/>
                    <a:pt x="2346" y="304"/>
                    <a:pt x="2563" y="396"/>
                  </a:cubicBezTo>
                  <a:cubicBezTo>
                    <a:pt x="2692" y="457"/>
                    <a:pt x="2816" y="527"/>
                    <a:pt x="2939" y="597"/>
                  </a:cubicBezTo>
                  <a:cubicBezTo>
                    <a:pt x="2876" y="534"/>
                    <a:pt x="2801" y="469"/>
                    <a:pt x="2729" y="413"/>
                  </a:cubicBezTo>
                  <a:cubicBezTo>
                    <a:pt x="2393" y="156"/>
                    <a:pt x="2008" y="19"/>
                    <a:pt x="1574" y="1"/>
                  </a:cubicBezTo>
                  <a:cubicBezTo>
                    <a:pt x="1570" y="1"/>
                    <a:pt x="1567" y="1"/>
                    <a:pt x="15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59"/>
            <p:cNvSpPr/>
            <p:nvPr/>
          </p:nvSpPr>
          <p:spPr>
            <a:xfrm>
              <a:off x="6501778" y="3774258"/>
              <a:ext cx="88243" cy="25351"/>
            </a:xfrm>
            <a:custGeom>
              <a:rect b="b" l="l" r="r" t="t"/>
              <a:pathLst>
                <a:path extrusionOk="0" h="730" w="2541">
                  <a:moveTo>
                    <a:pt x="1269" y="1"/>
                  </a:moveTo>
                  <a:cubicBezTo>
                    <a:pt x="1016" y="1"/>
                    <a:pt x="763" y="46"/>
                    <a:pt x="530" y="141"/>
                  </a:cubicBezTo>
                  <a:cubicBezTo>
                    <a:pt x="625" y="128"/>
                    <a:pt x="721" y="122"/>
                    <a:pt x="816" y="122"/>
                  </a:cubicBezTo>
                  <a:cubicBezTo>
                    <a:pt x="905" y="122"/>
                    <a:pt x="993" y="127"/>
                    <a:pt x="1082" y="134"/>
                  </a:cubicBezTo>
                  <a:cubicBezTo>
                    <a:pt x="781" y="146"/>
                    <a:pt x="482" y="238"/>
                    <a:pt x="215" y="376"/>
                  </a:cubicBezTo>
                  <a:cubicBezTo>
                    <a:pt x="142" y="416"/>
                    <a:pt x="71" y="460"/>
                    <a:pt x="0" y="508"/>
                  </a:cubicBezTo>
                  <a:cubicBezTo>
                    <a:pt x="122" y="472"/>
                    <a:pt x="242" y="438"/>
                    <a:pt x="365" y="409"/>
                  </a:cubicBezTo>
                  <a:cubicBezTo>
                    <a:pt x="613" y="358"/>
                    <a:pt x="861" y="327"/>
                    <a:pt x="1106" y="327"/>
                  </a:cubicBezTo>
                  <a:cubicBezTo>
                    <a:pt x="1318" y="327"/>
                    <a:pt x="1528" y="350"/>
                    <a:pt x="1735" y="403"/>
                  </a:cubicBezTo>
                  <a:cubicBezTo>
                    <a:pt x="2021" y="469"/>
                    <a:pt x="2253" y="556"/>
                    <a:pt x="2494" y="729"/>
                  </a:cubicBezTo>
                  <a:cubicBezTo>
                    <a:pt x="2271" y="477"/>
                    <a:pt x="1961" y="302"/>
                    <a:pt x="1635" y="207"/>
                  </a:cubicBezTo>
                  <a:lnTo>
                    <a:pt x="1635" y="207"/>
                  </a:lnTo>
                  <a:cubicBezTo>
                    <a:pt x="1650" y="209"/>
                    <a:pt x="1665" y="213"/>
                    <a:pt x="1683" y="217"/>
                  </a:cubicBezTo>
                  <a:cubicBezTo>
                    <a:pt x="1864" y="260"/>
                    <a:pt x="2038" y="330"/>
                    <a:pt x="2213" y="392"/>
                  </a:cubicBezTo>
                  <a:cubicBezTo>
                    <a:pt x="2322" y="433"/>
                    <a:pt x="2433" y="473"/>
                    <a:pt x="2541" y="516"/>
                  </a:cubicBezTo>
                  <a:cubicBezTo>
                    <a:pt x="2501" y="484"/>
                    <a:pt x="2460" y="453"/>
                    <a:pt x="2419" y="423"/>
                  </a:cubicBezTo>
                  <a:cubicBezTo>
                    <a:pt x="2175" y="249"/>
                    <a:pt x="1908" y="89"/>
                    <a:pt x="1611" y="28"/>
                  </a:cubicBezTo>
                  <a:cubicBezTo>
                    <a:pt x="1499" y="10"/>
                    <a:pt x="1384" y="1"/>
                    <a:pt x="12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59"/>
            <p:cNvSpPr/>
            <p:nvPr/>
          </p:nvSpPr>
          <p:spPr>
            <a:xfrm>
              <a:off x="6565711" y="3775717"/>
              <a:ext cx="26740" cy="12502"/>
            </a:xfrm>
            <a:custGeom>
              <a:rect b="b" l="l" r="r" t="t"/>
              <a:pathLst>
                <a:path extrusionOk="0" h="360" w="770">
                  <a:moveTo>
                    <a:pt x="1" y="0"/>
                  </a:moveTo>
                  <a:lnTo>
                    <a:pt x="1" y="0"/>
                  </a:lnTo>
                  <a:cubicBezTo>
                    <a:pt x="262" y="112"/>
                    <a:pt x="514" y="240"/>
                    <a:pt x="770" y="360"/>
                  </a:cubicBezTo>
                  <a:cubicBezTo>
                    <a:pt x="559" y="163"/>
                    <a:pt x="294" y="1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59"/>
            <p:cNvSpPr/>
            <p:nvPr/>
          </p:nvSpPr>
          <p:spPr>
            <a:xfrm>
              <a:off x="6669650" y="3816001"/>
              <a:ext cx="62266" cy="76644"/>
            </a:xfrm>
            <a:custGeom>
              <a:rect b="b" l="l" r="r" t="t"/>
              <a:pathLst>
                <a:path extrusionOk="0" h="2207" w="1793">
                  <a:moveTo>
                    <a:pt x="447" y="1"/>
                  </a:moveTo>
                  <a:lnTo>
                    <a:pt x="447" y="1"/>
                  </a:lnTo>
                  <a:cubicBezTo>
                    <a:pt x="585" y="263"/>
                    <a:pt x="702" y="508"/>
                    <a:pt x="805" y="756"/>
                  </a:cubicBezTo>
                  <a:cubicBezTo>
                    <a:pt x="693" y="555"/>
                    <a:pt x="562" y="366"/>
                    <a:pt x="442" y="171"/>
                  </a:cubicBezTo>
                  <a:lnTo>
                    <a:pt x="442" y="171"/>
                  </a:lnTo>
                  <a:cubicBezTo>
                    <a:pt x="546" y="556"/>
                    <a:pt x="669" y="936"/>
                    <a:pt x="807" y="1309"/>
                  </a:cubicBezTo>
                  <a:cubicBezTo>
                    <a:pt x="671" y="957"/>
                    <a:pt x="508" y="612"/>
                    <a:pt x="329" y="279"/>
                  </a:cubicBezTo>
                  <a:lnTo>
                    <a:pt x="329" y="279"/>
                  </a:lnTo>
                  <a:cubicBezTo>
                    <a:pt x="348" y="350"/>
                    <a:pt x="355" y="443"/>
                    <a:pt x="360" y="475"/>
                  </a:cubicBezTo>
                  <a:cubicBezTo>
                    <a:pt x="379" y="664"/>
                    <a:pt x="416" y="844"/>
                    <a:pt x="469" y="1017"/>
                  </a:cubicBezTo>
                  <a:cubicBezTo>
                    <a:pt x="403" y="873"/>
                    <a:pt x="340" y="720"/>
                    <a:pt x="295" y="519"/>
                  </a:cubicBezTo>
                  <a:lnTo>
                    <a:pt x="295" y="519"/>
                  </a:lnTo>
                  <a:cubicBezTo>
                    <a:pt x="254" y="770"/>
                    <a:pt x="292" y="1017"/>
                    <a:pt x="379" y="1250"/>
                  </a:cubicBezTo>
                  <a:cubicBezTo>
                    <a:pt x="375" y="1241"/>
                    <a:pt x="372" y="1234"/>
                    <a:pt x="369" y="1225"/>
                  </a:cubicBezTo>
                  <a:cubicBezTo>
                    <a:pt x="312" y="1086"/>
                    <a:pt x="215" y="841"/>
                    <a:pt x="178" y="633"/>
                  </a:cubicBezTo>
                  <a:lnTo>
                    <a:pt x="178" y="633"/>
                  </a:lnTo>
                  <a:cubicBezTo>
                    <a:pt x="155" y="816"/>
                    <a:pt x="158" y="1004"/>
                    <a:pt x="195" y="1184"/>
                  </a:cubicBezTo>
                  <a:cubicBezTo>
                    <a:pt x="155" y="1034"/>
                    <a:pt x="117" y="882"/>
                    <a:pt x="77" y="731"/>
                  </a:cubicBezTo>
                  <a:lnTo>
                    <a:pt x="77" y="731"/>
                  </a:lnTo>
                  <a:cubicBezTo>
                    <a:pt x="0" y="1121"/>
                    <a:pt x="84" y="1460"/>
                    <a:pt x="369" y="1746"/>
                  </a:cubicBezTo>
                  <a:cubicBezTo>
                    <a:pt x="324" y="1616"/>
                    <a:pt x="283" y="1484"/>
                    <a:pt x="246" y="1353"/>
                  </a:cubicBezTo>
                  <a:lnTo>
                    <a:pt x="246" y="1353"/>
                  </a:lnTo>
                  <a:cubicBezTo>
                    <a:pt x="263" y="1404"/>
                    <a:pt x="283" y="1452"/>
                    <a:pt x="308" y="1499"/>
                  </a:cubicBezTo>
                  <a:cubicBezTo>
                    <a:pt x="410" y="1694"/>
                    <a:pt x="575" y="1842"/>
                    <a:pt x="735" y="1989"/>
                  </a:cubicBezTo>
                  <a:lnTo>
                    <a:pt x="746" y="2001"/>
                  </a:lnTo>
                  <a:cubicBezTo>
                    <a:pt x="730" y="1972"/>
                    <a:pt x="714" y="1939"/>
                    <a:pt x="700" y="1908"/>
                  </a:cubicBezTo>
                  <a:cubicBezTo>
                    <a:pt x="660" y="1824"/>
                    <a:pt x="611" y="1725"/>
                    <a:pt x="559" y="1631"/>
                  </a:cubicBezTo>
                  <a:cubicBezTo>
                    <a:pt x="505" y="1529"/>
                    <a:pt x="467" y="1446"/>
                    <a:pt x="438" y="1379"/>
                  </a:cubicBezTo>
                  <a:lnTo>
                    <a:pt x="438" y="1379"/>
                  </a:lnTo>
                  <a:cubicBezTo>
                    <a:pt x="535" y="1586"/>
                    <a:pt x="669" y="1781"/>
                    <a:pt x="815" y="1951"/>
                  </a:cubicBezTo>
                  <a:cubicBezTo>
                    <a:pt x="832" y="1971"/>
                    <a:pt x="850" y="1991"/>
                    <a:pt x="866" y="2009"/>
                  </a:cubicBezTo>
                  <a:cubicBezTo>
                    <a:pt x="817" y="1862"/>
                    <a:pt x="766" y="1715"/>
                    <a:pt x="712" y="1569"/>
                  </a:cubicBezTo>
                  <a:lnTo>
                    <a:pt x="712" y="1569"/>
                  </a:lnTo>
                  <a:cubicBezTo>
                    <a:pt x="803" y="1733"/>
                    <a:pt x="910" y="1891"/>
                    <a:pt x="1029" y="2047"/>
                  </a:cubicBezTo>
                  <a:cubicBezTo>
                    <a:pt x="1039" y="2060"/>
                    <a:pt x="1049" y="2073"/>
                    <a:pt x="1059" y="2085"/>
                  </a:cubicBezTo>
                  <a:cubicBezTo>
                    <a:pt x="1024" y="1951"/>
                    <a:pt x="988" y="1819"/>
                    <a:pt x="946" y="1688"/>
                  </a:cubicBezTo>
                  <a:cubicBezTo>
                    <a:pt x="913" y="1585"/>
                    <a:pt x="877" y="1483"/>
                    <a:pt x="840" y="1383"/>
                  </a:cubicBezTo>
                  <a:lnTo>
                    <a:pt x="840" y="1383"/>
                  </a:lnTo>
                  <a:cubicBezTo>
                    <a:pt x="858" y="1432"/>
                    <a:pt x="877" y="1482"/>
                    <a:pt x="896" y="1532"/>
                  </a:cubicBezTo>
                  <a:cubicBezTo>
                    <a:pt x="966" y="1709"/>
                    <a:pt x="1043" y="1885"/>
                    <a:pt x="1123" y="2058"/>
                  </a:cubicBezTo>
                  <a:cubicBezTo>
                    <a:pt x="1125" y="2063"/>
                    <a:pt x="1126" y="2065"/>
                    <a:pt x="1127" y="2065"/>
                  </a:cubicBezTo>
                  <a:cubicBezTo>
                    <a:pt x="1130" y="2065"/>
                    <a:pt x="1126" y="2032"/>
                    <a:pt x="1126" y="2022"/>
                  </a:cubicBezTo>
                  <a:cubicBezTo>
                    <a:pt x="1116" y="1841"/>
                    <a:pt x="1098" y="1661"/>
                    <a:pt x="1066" y="1482"/>
                  </a:cubicBezTo>
                  <a:lnTo>
                    <a:pt x="1066" y="1482"/>
                  </a:lnTo>
                  <a:cubicBezTo>
                    <a:pt x="1112" y="1637"/>
                    <a:pt x="1157" y="1800"/>
                    <a:pt x="1199" y="1972"/>
                  </a:cubicBezTo>
                  <a:cubicBezTo>
                    <a:pt x="1220" y="2050"/>
                    <a:pt x="1240" y="2128"/>
                    <a:pt x="1256" y="2207"/>
                  </a:cubicBezTo>
                  <a:cubicBezTo>
                    <a:pt x="1266" y="2163"/>
                    <a:pt x="1272" y="2101"/>
                    <a:pt x="1276" y="2049"/>
                  </a:cubicBezTo>
                  <a:cubicBezTo>
                    <a:pt x="1297" y="1803"/>
                    <a:pt x="1272" y="1560"/>
                    <a:pt x="1214" y="1324"/>
                  </a:cubicBezTo>
                  <a:lnTo>
                    <a:pt x="1214" y="1324"/>
                  </a:lnTo>
                  <a:cubicBezTo>
                    <a:pt x="1265" y="1503"/>
                    <a:pt x="1306" y="1683"/>
                    <a:pt x="1339" y="1855"/>
                  </a:cubicBezTo>
                  <a:cubicBezTo>
                    <a:pt x="1350" y="1940"/>
                    <a:pt x="1363" y="1998"/>
                    <a:pt x="1369" y="2086"/>
                  </a:cubicBezTo>
                  <a:cubicBezTo>
                    <a:pt x="1369" y="2087"/>
                    <a:pt x="1369" y="2087"/>
                    <a:pt x="1369" y="2087"/>
                  </a:cubicBezTo>
                  <a:cubicBezTo>
                    <a:pt x="1375" y="2087"/>
                    <a:pt x="1389" y="2017"/>
                    <a:pt x="1394" y="1992"/>
                  </a:cubicBezTo>
                  <a:cubicBezTo>
                    <a:pt x="1431" y="1786"/>
                    <a:pt x="1430" y="1575"/>
                    <a:pt x="1396" y="1368"/>
                  </a:cubicBezTo>
                  <a:lnTo>
                    <a:pt x="1396" y="1368"/>
                  </a:lnTo>
                  <a:cubicBezTo>
                    <a:pt x="1411" y="1425"/>
                    <a:pt x="1427" y="1489"/>
                    <a:pt x="1443" y="1561"/>
                  </a:cubicBezTo>
                  <a:cubicBezTo>
                    <a:pt x="1467" y="1666"/>
                    <a:pt x="1492" y="1769"/>
                    <a:pt x="1510" y="1874"/>
                  </a:cubicBezTo>
                  <a:cubicBezTo>
                    <a:pt x="1510" y="1874"/>
                    <a:pt x="1510" y="1874"/>
                    <a:pt x="1510" y="1874"/>
                  </a:cubicBezTo>
                  <a:cubicBezTo>
                    <a:pt x="1515" y="1874"/>
                    <a:pt x="1522" y="1815"/>
                    <a:pt x="1525" y="1792"/>
                  </a:cubicBezTo>
                  <a:cubicBezTo>
                    <a:pt x="1544" y="1636"/>
                    <a:pt x="1550" y="1476"/>
                    <a:pt x="1535" y="1317"/>
                  </a:cubicBezTo>
                  <a:lnTo>
                    <a:pt x="1535" y="1317"/>
                  </a:lnTo>
                  <a:cubicBezTo>
                    <a:pt x="1554" y="1393"/>
                    <a:pt x="1572" y="1471"/>
                    <a:pt x="1586" y="1551"/>
                  </a:cubicBezTo>
                  <a:cubicBezTo>
                    <a:pt x="1605" y="1648"/>
                    <a:pt x="1622" y="1746"/>
                    <a:pt x="1639" y="1842"/>
                  </a:cubicBezTo>
                  <a:cubicBezTo>
                    <a:pt x="1647" y="1803"/>
                    <a:pt x="1653" y="1756"/>
                    <a:pt x="1658" y="1714"/>
                  </a:cubicBezTo>
                  <a:cubicBezTo>
                    <a:pt x="1680" y="1564"/>
                    <a:pt x="1683" y="1411"/>
                    <a:pt x="1663" y="1261"/>
                  </a:cubicBezTo>
                  <a:lnTo>
                    <a:pt x="1663" y="1261"/>
                  </a:lnTo>
                  <a:cubicBezTo>
                    <a:pt x="1688" y="1359"/>
                    <a:pt x="1713" y="1458"/>
                    <a:pt x="1736" y="1558"/>
                  </a:cubicBezTo>
                  <a:cubicBezTo>
                    <a:pt x="1746" y="1596"/>
                    <a:pt x="1757" y="1636"/>
                    <a:pt x="1762" y="1677"/>
                  </a:cubicBezTo>
                  <a:cubicBezTo>
                    <a:pt x="1765" y="1669"/>
                    <a:pt x="1770" y="1647"/>
                    <a:pt x="1771" y="1633"/>
                  </a:cubicBezTo>
                  <a:cubicBezTo>
                    <a:pt x="1792" y="1430"/>
                    <a:pt x="1792" y="1218"/>
                    <a:pt x="1735" y="1019"/>
                  </a:cubicBezTo>
                  <a:cubicBezTo>
                    <a:pt x="1655" y="782"/>
                    <a:pt x="1511" y="565"/>
                    <a:pt x="1331" y="391"/>
                  </a:cubicBezTo>
                  <a:lnTo>
                    <a:pt x="1331" y="391"/>
                  </a:lnTo>
                  <a:cubicBezTo>
                    <a:pt x="1405" y="515"/>
                    <a:pt x="1464" y="644"/>
                    <a:pt x="1514" y="777"/>
                  </a:cubicBezTo>
                  <a:cubicBezTo>
                    <a:pt x="1482" y="716"/>
                    <a:pt x="1444" y="657"/>
                    <a:pt x="1403" y="600"/>
                  </a:cubicBezTo>
                  <a:cubicBezTo>
                    <a:pt x="1290" y="447"/>
                    <a:pt x="1158" y="277"/>
                    <a:pt x="980" y="201"/>
                  </a:cubicBezTo>
                  <a:lnTo>
                    <a:pt x="980" y="201"/>
                  </a:lnTo>
                  <a:cubicBezTo>
                    <a:pt x="1029" y="228"/>
                    <a:pt x="1079" y="303"/>
                    <a:pt x="1098" y="325"/>
                  </a:cubicBezTo>
                  <a:cubicBezTo>
                    <a:pt x="1158" y="408"/>
                    <a:pt x="1209" y="495"/>
                    <a:pt x="1256" y="586"/>
                  </a:cubicBezTo>
                  <a:cubicBezTo>
                    <a:pt x="1124" y="391"/>
                    <a:pt x="962" y="219"/>
                    <a:pt x="763" y="98"/>
                  </a:cubicBezTo>
                  <a:lnTo>
                    <a:pt x="763" y="98"/>
                  </a:lnTo>
                  <a:cubicBezTo>
                    <a:pt x="898" y="240"/>
                    <a:pt x="998" y="410"/>
                    <a:pt x="1089" y="590"/>
                  </a:cubicBezTo>
                  <a:cubicBezTo>
                    <a:pt x="1055" y="536"/>
                    <a:pt x="1019" y="484"/>
                    <a:pt x="979" y="436"/>
                  </a:cubicBezTo>
                  <a:cubicBezTo>
                    <a:pt x="856" y="287"/>
                    <a:pt x="726" y="134"/>
                    <a:pt x="557" y="37"/>
                  </a:cubicBezTo>
                  <a:lnTo>
                    <a:pt x="557" y="37"/>
                  </a:lnTo>
                  <a:cubicBezTo>
                    <a:pt x="803" y="298"/>
                    <a:pt x="981" y="647"/>
                    <a:pt x="1112" y="1014"/>
                  </a:cubicBezTo>
                  <a:cubicBezTo>
                    <a:pt x="964" y="636"/>
                    <a:pt x="730" y="287"/>
                    <a:pt x="4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59"/>
            <p:cNvSpPr/>
            <p:nvPr/>
          </p:nvSpPr>
          <p:spPr>
            <a:xfrm>
              <a:off x="6727714" y="3843158"/>
              <a:ext cx="8265" cy="29518"/>
            </a:xfrm>
            <a:custGeom>
              <a:rect b="b" l="l" r="r" t="t"/>
              <a:pathLst>
                <a:path extrusionOk="0" h="850" w="238">
                  <a:moveTo>
                    <a:pt x="1" y="1"/>
                  </a:moveTo>
                  <a:lnTo>
                    <a:pt x="1" y="1"/>
                  </a:lnTo>
                  <a:cubicBezTo>
                    <a:pt x="84" y="279"/>
                    <a:pt x="132" y="567"/>
                    <a:pt x="203" y="849"/>
                  </a:cubicBezTo>
                  <a:cubicBezTo>
                    <a:pt x="238" y="770"/>
                    <a:pt x="237" y="565"/>
                    <a:pt x="212" y="445"/>
                  </a:cubicBezTo>
                  <a:cubicBezTo>
                    <a:pt x="177" y="284"/>
                    <a:pt x="95" y="133"/>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59"/>
            <p:cNvSpPr/>
            <p:nvPr/>
          </p:nvSpPr>
          <p:spPr>
            <a:xfrm>
              <a:off x="6665899" y="3842706"/>
              <a:ext cx="9863" cy="31845"/>
            </a:xfrm>
            <a:custGeom>
              <a:rect b="b" l="l" r="r" t="t"/>
              <a:pathLst>
                <a:path extrusionOk="0" h="917" w="284">
                  <a:moveTo>
                    <a:pt x="44" y="0"/>
                  </a:moveTo>
                  <a:lnTo>
                    <a:pt x="44" y="0"/>
                  </a:lnTo>
                  <a:cubicBezTo>
                    <a:pt x="8" y="158"/>
                    <a:pt x="0" y="326"/>
                    <a:pt x="46" y="481"/>
                  </a:cubicBezTo>
                  <a:cubicBezTo>
                    <a:pt x="96" y="629"/>
                    <a:pt x="167" y="771"/>
                    <a:pt x="263" y="893"/>
                  </a:cubicBezTo>
                  <a:cubicBezTo>
                    <a:pt x="269" y="900"/>
                    <a:pt x="281" y="917"/>
                    <a:pt x="283" y="917"/>
                  </a:cubicBezTo>
                  <a:cubicBezTo>
                    <a:pt x="284" y="917"/>
                    <a:pt x="283" y="914"/>
                    <a:pt x="279" y="904"/>
                  </a:cubicBezTo>
                  <a:cubicBezTo>
                    <a:pt x="243" y="781"/>
                    <a:pt x="226" y="652"/>
                    <a:pt x="187" y="531"/>
                  </a:cubicBezTo>
                  <a:cubicBezTo>
                    <a:pt x="130" y="356"/>
                    <a:pt x="80" y="180"/>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59"/>
            <p:cNvSpPr/>
            <p:nvPr/>
          </p:nvSpPr>
          <p:spPr>
            <a:xfrm>
              <a:off x="6660899" y="3843679"/>
              <a:ext cx="6147" cy="22538"/>
            </a:xfrm>
            <a:custGeom>
              <a:rect b="b" l="l" r="r" t="t"/>
              <a:pathLst>
                <a:path extrusionOk="0" h="649" w="177">
                  <a:moveTo>
                    <a:pt x="65" y="0"/>
                  </a:moveTo>
                  <a:lnTo>
                    <a:pt x="65" y="0"/>
                  </a:lnTo>
                  <a:cubicBezTo>
                    <a:pt x="1" y="221"/>
                    <a:pt x="61" y="453"/>
                    <a:pt x="176" y="649"/>
                  </a:cubicBezTo>
                  <a:cubicBezTo>
                    <a:pt x="168" y="438"/>
                    <a:pt x="101" y="207"/>
                    <a:pt x="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59"/>
            <p:cNvSpPr/>
            <p:nvPr/>
          </p:nvSpPr>
          <p:spPr>
            <a:xfrm>
              <a:off x="6659614" y="3846005"/>
              <a:ext cx="1597" cy="7466"/>
            </a:xfrm>
            <a:custGeom>
              <a:rect b="b" l="l" r="r" t="t"/>
              <a:pathLst>
                <a:path extrusionOk="0" h="215" w="46">
                  <a:moveTo>
                    <a:pt x="14" y="1"/>
                  </a:moveTo>
                  <a:cubicBezTo>
                    <a:pt x="1" y="73"/>
                    <a:pt x="10" y="147"/>
                    <a:pt x="38" y="214"/>
                  </a:cubicBezTo>
                  <a:cubicBezTo>
                    <a:pt x="45" y="143"/>
                    <a:pt x="37" y="70"/>
                    <a:pt x="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59"/>
            <p:cNvSpPr/>
            <p:nvPr/>
          </p:nvSpPr>
          <p:spPr>
            <a:xfrm>
              <a:off x="5519340" y="1875705"/>
              <a:ext cx="115816" cy="366410"/>
            </a:xfrm>
            <a:custGeom>
              <a:rect b="b" l="l" r="r" t="t"/>
              <a:pathLst>
                <a:path extrusionOk="0" h="10551" w="3335">
                  <a:moveTo>
                    <a:pt x="3102" y="300"/>
                  </a:moveTo>
                  <a:cubicBezTo>
                    <a:pt x="3082" y="383"/>
                    <a:pt x="3063" y="466"/>
                    <a:pt x="3052" y="552"/>
                  </a:cubicBezTo>
                  <a:cubicBezTo>
                    <a:pt x="3009" y="860"/>
                    <a:pt x="3007" y="1176"/>
                    <a:pt x="3073" y="1480"/>
                  </a:cubicBezTo>
                  <a:cubicBezTo>
                    <a:pt x="3000" y="1451"/>
                    <a:pt x="2924" y="1435"/>
                    <a:pt x="2846" y="1435"/>
                  </a:cubicBezTo>
                  <a:cubicBezTo>
                    <a:pt x="2828" y="1435"/>
                    <a:pt x="2811" y="1436"/>
                    <a:pt x="2792" y="1438"/>
                  </a:cubicBezTo>
                  <a:cubicBezTo>
                    <a:pt x="2207" y="1511"/>
                    <a:pt x="1798" y="2015"/>
                    <a:pt x="1512" y="2492"/>
                  </a:cubicBezTo>
                  <a:cubicBezTo>
                    <a:pt x="1508" y="2495"/>
                    <a:pt x="1506" y="2500"/>
                    <a:pt x="1503" y="2506"/>
                  </a:cubicBezTo>
                  <a:cubicBezTo>
                    <a:pt x="1759" y="1871"/>
                    <a:pt x="2045" y="1166"/>
                    <a:pt x="1889" y="527"/>
                  </a:cubicBezTo>
                  <a:lnTo>
                    <a:pt x="1889" y="527"/>
                  </a:lnTo>
                  <a:cubicBezTo>
                    <a:pt x="1939" y="533"/>
                    <a:pt x="1986" y="538"/>
                    <a:pt x="2068" y="542"/>
                  </a:cubicBezTo>
                  <a:cubicBezTo>
                    <a:pt x="2090" y="542"/>
                    <a:pt x="2112" y="543"/>
                    <a:pt x="2134" y="543"/>
                  </a:cubicBezTo>
                  <a:cubicBezTo>
                    <a:pt x="2468" y="543"/>
                    <a:pt x="2815" y="475"/>
                    <a:pt x="3102" y="300"/>
                  </a:cubicBezTo>
                  <a:close/>
                  <a:moveTo>
                    <a:pt x="3230" y="0"/>
                  </a:moveTo>
                  <a:cubicBezTo>
                    <a:pt x="3219" y="0"/>
                    <a:pt x="3207" y="3"/>
                    <a:pt x="3195" y="8"/>
                  </a:cubicBezTo>
                  <a:cubicBezTo>
                    <a:pt x="3103" y="70"/>
                    <a:pt x="3083" y="107"/>
                    <a:pt x="2954" y="169"/>
                  </a:cubicBezTo>
                  <a:cubicBezTo>
                    <a:pt x="2707" y="287"/>
                    <a:pt x="2426" y="357"/>
                    <a:pt x="2114" y="357"/>
                  </a:cubicBezTo>
                  <a:cubicBezTo>
                    <a:pt x="2067" y="357"/>
                    <a:pt x="2020" y="355"/>
                    <a:pt x="1972" y="352"/>
                  </a:cubicBezTo>
                  <a:cubicBezTo>
                    <a:pt x="1970" y="352"/>
                    <a:pt x="1968" y="352"/>
                    <a:pt x="1966" y="352"/>
                  </a:cubicBezTo>
                  <a:cubicBezTo>
                    <a:pt x="1902" y="352"/>
                    <a:pt x="1866" y="333"/>
                    <a:pt x="1786" y="327"/>
                  </a:cubicBezTo>
                  <a:cubicBezTo>
                    <a:pt x="1774" y="323"/>
                    <a:pt x="1762" y="321"/>
                    <a:pt x="1749" y="321"/>
                  </a:cubicBezTo>
                  <a:cubicBezTo>
                    <a:pt x="1714" y="321"/>
                    <a:pt x="1680" y="338"/>
                    <a:pt x="1662" y="372"/>
                  </a:cubicBezTo>
                  <a:cubicBezTo>
                    <a:pt x="1626" y="434"/>
                    <a:pt x="1676" y="497"/>
                    <a:pt x="1692" y="559"/>
                  </a:cubicBezTo>
                  <a:cubicBezTo>
                    <a:pt x="1821" y="946"/>
                    <a:pt x="1751" y="1278"/>
                    <a:pt x="1626" y="1700"/>
                  </a:cubicBezTo>
                  <a:cubicBezTo>
                    <a:pt x="1456" y="2227"/>
                    <a:pt x="1300" y="2529"/>
                    <a:pt x="1117" y="3024"/>
                  </a:cubicBezTo>
                  <a:cubicBezTo>
                    <a:pt x="976" y="3415"/>
                    <a:pt x="859" y="3817"/>
                    <a:pt x="768" y="4223"/>
                  </a:cubicBezTo>
                  <a:cubicBezTo>
                    <a:pt x="550" y="4992"/>
                    <a:pt x="445" y="5790"/>
                    <a:pt x="335" y="6579"/>
                  </a:cubicBezTo>
                  <a:cubicBezTo>
                    <a:pt x="201" y="7521"/>
                    <a:pt x="107" y="8397"/>
                    <a:pt x="63" y="9364"/>
                  </a:cubicBezTo>
                  <a:cubicBezTo>
                    <a:pt x="45" y="9636"/>
                    <a:pt x="31" y="9909"/>
                    <a:pt x="20" y="10182"/>
                  </a:cubicBezTo>
                  <a:cubicBezTo>
                    <a:pt x="23" y="10290"/>
                    <a:pt x="1" y="10404"/>
                    <a:pt x="28" y="10508"/>
                  </a:cubicBezTo>
                  <a:cubicBezTo>
                    <a:pt x="43" y="10537"/>
                    <a:pt x="72" y="10551"/>
                    <a:pt x="101" y="10551"/>
                  </a:cubicBezTo>
                  <a:cubicBezTo>
                    <a:pt x="135" y="10551"/>
                    <a:pt x="169" y="10532"/>
                    <a:pt x="180" y="10497"/>
                  </a:cubicBezTo>
                  <a:cubicBezTo>
                    <a:pt x="201" y="10366"/>
                    <a:pt x="194" y="10227"/>
                    <a:pt x="201" y="10093"/>
                  </a:cubicBezTo>
                  <a:cubicBezTo>
                    <a:pt x="239" y="8859"/>
                    <a:pt x="340" y="7561"/>
                    <a:pt x="514" y="6392"/>
                  </a:cubicBezTo>
                  <a:cubicBezTo>
                    <a:pt x="593" y="5806"/>
                    <a:pt x="683" y="5217"/>
                    <a:pt x="818" y="4646"/>
                  </a:cubicBezTo>
                  <a:cubicBezTo>
                    <a:pt x="827" y="4618"/>
                    <a:pt x="833" y="4590"/>
                    <a:pt x="838" y="4565"/>
                  </a:cubicBezTo>
                  <a:cubicBezTo>
                    <a:pt x="983" y="3975"/>
                    <a:pt x="1182" y="3406"/>
                    <a:pt x="1475" y="2885"/>
                  </a:cubicBezTo>
                  <a:cubicBezTo>
                    <a:pt x="1780" y="2287"/>
                    <a:pt x="2217" y="1716"/>
                    <a:pt x="2748" y="1625"/>
                  </a:cubicBezTo>
                  <a:cubicBezTo>
                    <a:pt x="2768" y="1623"/>
                    <a:pt x="2786" y="1622"/>
                    <a:pt x="2804" y="1622"/>
                  </a:cubicBezTo>
                  <a:cubicBezTo>
                    <a:pt x="2898" y="1622"/>
                    <a:pt x="2961" y="1647"/>
                    <a:pt x="2999" y="1661"/>
                  </a:cubicBezTo>
                  <a:cubicBezTo>
                    <a:pt x="3075" y="1691"/>
                    <a:pt x="3130" y="1767"/>
                    <a:pt x="3214" y="1776"/>
                  </a:cubicBezTo>
                  <a:cubicBezTo>
                    <a:pt x="3274" y="1776"/>
                    <a:pt x="3325" y="1725"/>
                    <a:pt x="3324" y="1664"/>
                  </a:cubicBezTo>
                  <a:cubicBezTo>
                    <a:pt x="3324" y="1638"/>
                    <a:pt x="3315" y="1613"/>
                    <a:pt x="3300" y="1591"/>
                  </a:cubicBezTo>
                  <a:cubicBezTo>
                    <a:pt x="3300" y="1588"/>
                    <a:pt x="3298" y="1580"/>
                    <a:pt x="3289" y="1559"/>
                  </a:cubicBezTo>
                  <a:cubicBezTo>
                    <a:pt x="3265" y="1500"/>
                    <a:pt x="3258" y="1485"/>
                    <a:pt x="3237" y="1381"/>
                  </a:cubicBezTo>
                  <a:cubicBezTo>
                    <a:pt x="3161" y="1001"/>
                    <a:pt x="3196" y="583"/>
                    <a:pt x="3326" y="181"/>
                  </a:cubicBezTo>
                  <a:cubicBezTo>
                    <a:pt x="3334" y="158"/>
                    <a:pt x="3329" y="135"/>
                    <a:pt x="3317" y="115"/>
                  </a:cubicBezTo>
                  <a:cubicBezTo>
                    <a:pt x="3329" y="61"/>
                    <a:pt x="3285" y="0"/>
                    <a:pt x="32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59"/>
            <p:cNvSpPr/>
            <p:nvPr/>
          </p:nvSpPr>
          <p:spPr>
            <a:xfrm>
              <a:off x="5634739" y="1968531"/>
              <a:ext cx="486" cy="590"/>
            </a:xfrm>
            <a:custGeom>
              <a:rect b="b" l="l" r="r" t="t"/>
              <a:pathLst>
                <a:path extrusionOk="0" h="17" w="14">
                  <a:moveTo>
                    <a:pt x="13" y="0"/>
                  </a:moveTo>
                  <a:lnTo>
                    <a:pt x="12" y="1"/>
                  </a:lnTo>
                  <a:cubicBezTo>
                    <a:pt x="12" y="1"/>
                    <a:pt x="12" y="1"/>
                    <a:pt x="12" y="1"/>
                  </a:cubicBezTo>
                  <a:lnTo>
                    <a:pt x="12" y="1"/>
                  </a:lnTo>
                  <a:cubicBezTo>
                    <a:pt x="12" y="1"/>
                    <a:pt x="13" y="1"/>
                    <a:pt x="13" y="0"/>
                  </a:cubicBezTo>
                  <a:close/>
                  <a:moveTo>
                    <a:pt x="12" y="1"/>
                  </a:moveTo>
                  <a:cubicBezTo>
                    <a:pt x="7" y="7"/>
                    <a:pt x="2" y="13"/>
                    <a:pt x="1" y="17"/>
                  </a:cubicBezTo>
                  <a:cubicBezTo>
                    <a:pt x="4" y="12"/>
                    <a:pt x="8" y="8"/>
                    <a:pt x="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59"/>
            <p:cNvSpPr/>
            <p:nvPr/>
          </p:nvSpPr>
          <p:spPr>
            <a:xfrm>
              <a:off x="5544865" y="1815800"/>
              <a:ext cx="151238" cy="169019"/>
            </a:xfrm>
            <a:custGeom>
              <a:rect b="b" l="l" r="r" t="t"/>
              <a:pathLst>
                <a:path extrusionOk="0" h="4867" w="4355">
                  <a:moveTo>
                    <a:pt x="1665" y="193"/>
                  </a:moveTo>
                  <a:cubicBezTo>
                    <a:pt x="2103" y="193"/>
                    <a:pt x="2532" y="306"/>
                    <a:pt x="2918" y="515"/>
                  </a:cubicBezTo>
                  <a:cubicBezTo>
                    <a:pt x="3305" y="737"/>
                    <a:pt x="3583" y="966"/>
                    <a:pt x="3795" y="1320"/>
                  </a:cubicBezTo>
                  <a:cubicBezTo>
                    <a:pt x="3970" y="1591"/>
                    <a:pt x="4039" y="1826"/>
                    <a:pt x="4095" y="2173"/>
                  </a:cubicBezTo>
                  <a:cubicBezTo>
                    <a:pt x="4130" y="2353"/>
                    <a:pt x="4154" y="2715"/>
                    <a:pt x="4116" y="2881"/>
                  </a:cubicBezTo>
                  <a:cubicBezTo>
                    <a:pt x="4053" y="3255"/>
                    <a:pt x="3876" y="3668"/>
                    <a:pt x="3728" y="3888"/>
                  </a:cubicBezTo>
                  <a:cubicBezTo>
                    <a:pt x="3446" y="4255"/>
                    <a:pt x="3135" y="4517"/>
                    <a:pt x="2761" y="4625"/>
                  </a:cubicBezTo>
                  <a:cubicBezTo>
                    <a:pt x="2720" y="4637"/>
                    <a:pt x="2677" y="4647"/>
                    <a:pt x="2636" y="4655"/>
                  </a:cubicBezTo>
                  <a:cubicBezTo>
                    <a:pt x="2638" y="4651"/>
                    <a:pt x="2641" y="4648"/>
                    <a:pt x="2643" y="4646"/>
                  </a:cubicBezTo>
                  <a:cubicBezTo>
                    <a:pt x="2843" y="4416"/>
                    <a:pt x="2994" y="4148"/>
                    <a:pt x="3111" y="3869"/>
                  </a:cubicBezTo>
                  <a:cubicBezTo>
                    <a:pt x="3349" y="3209"/>
                    <a:pt x="3393" y="2370"/>
                    <a:pt x="3044" y="1814"/>
                  </a:cubicBezTo>
                  <a:cubicBezTo>
                    <a:pt x="2592" y="1146"/>
                    <a:pt x="1855" y="692"/>
                    <a:pt x="1061" y="569"/>
                  </a:cubicBezTo>
                  <a:cubicBezTo>
                    <a:pt x="947" y="556"/>
                    <a:pt x="833" y="550"/>
                    <a:pt x="719" y="550"/>
                  </a:cubicBezTo>
                  <a:cubicBezTo>
                    <a:pt x="613" y="550"/>
                    <a:pt x="507" y="555"/>
                    <a:pt x="401" y="561"/>
                  </a:cubicBezTo>
                  <a:cubicBezTo>
                    <a:pt x="450" y="525"/>
                    <a:pt x="512" y="489"/>
                    <a:pt x="596" y="441"/>
                  </a:cubicBezTo>
                  <a:cubicBezTo>
                    <a:pt x="634" y="418"/>
                    <a:pt x="784" y="348"/>
                    <a:pt x="785" y="348"/>
                  </a:cubicBezTo>
                  <a:lnTo>
                    <a:pt x="785" y="348"/>
                  </a:lnTo>
                  <a:cubicBezTo>
                    <a:pt x="785" y="348"/>
                    <a:pt x="783" y="349"/>
                    <a:pt x="779" y="351"/>
                  </a:cubicBezTo>
                  <a:cubicBezTo>
                    <a:pt x="1072" y="244"/>
                    <a:pt x="1371" y="193"/>
                    <a:pt x="1665" y="193"/>
                  </a:cubicBezTo>
                  <a:close/>
                  <a:moveTo>
                    <a:pt x="1662" y="1"/>
                  </a:moveTo>
                  <a:cubicBezTo>
                    <a:pt x="1606" y="1"/>
                    <a:pt x="1549" y="3"/>
                    <a:pt x="1493" y="6"/>
                  </a:cubicBezTo>
                  <a:cubicBezTo>
                    <a:pt x="998" y="37"/>
                    <a:pt x="458" y="181"/>
                    <a:pt x="133" y="579"/>
                  </a:cubicBezTo>
                  <a:cubicBezTo>
                    <a:pt x="35" y="583"/>
                    <a:pt x="1" y="727"/>
                    <a:pt x="89" y="773"/>
                  </a:cubicBezTo>
                  <a:cubicBezTo>
                    <a:pt x="106" y="783"/>
                    <a:pt x="123" y="786"/>
                    <a:pt x="141" y="786"/>
                  </a:cubicBezTo>
                  <a:cubicBezTo>
                    <a:pt x="160" y="786"/>
                    <a:pt x="179" y="782"/>
                    <a:pt x="198" y="779"/>
                  </a:cubicBezTo>
                  <a:cubicBezTo>
                    <a:pt x="211" y="773"/>
                    <a:pt x="249" y="774"/>
                    <a:pt x="319" y="760"/>
                  </a:cubicBezTo>
                  <a:cubicBezTo>
                    <a:pt x="398" y="741"/>
                    <a:pt x="620" y="727"/>
                    <a:pt x="803" y="727"/>
                  </a:cubicBezTo>
                  <a:cubicBezTo>
                    <a:pt x="889" y="727"/>
                    <a:pt x="967" y="730"/>
                    <a:pt x="1016" y="737"/>
                  </a:cubicBezTo>
                  <a:cubicBezTo>
                    <a:pt x="1227" y="765"/>
                    <a:pt x="1433" y="822"/>
                    <a:pt x="1632" y="897"/>
                  </a:cubicBezTo>
                  <a:cubicBezTo>
                    <a:pt x="2115" y="1062"/>
                    <a:pt x="2653" y="1499"/>
                    <a:pt x="2920" y="1942"/>
                  </a:cubicBezTo>
                  <a:cubicBezTo>
                    <a:pt x="3205" y="2477"/>
                    <a:pt x="3151" y="3144"/>
                    <a:pt x="2939" y="3777"/>
                  </a:cubicBezTo>
                  <a:cubicBezTo>
                    <a:pt x="2884" y="3915"/>
                    <a:pt x="2746" y="4215"/>
                    <a:pt x="2601" y="4398"/>
                  </a:cubicBezTo>
                  <a:lnTo>
                    <a:pt x="2600" y="4399"/>
                  </a:lnTo>
                  <a:cubicBezTo>
                    <a:pt x="2598" y="4400"/>
                    <a:pt x="2598" y="4403"/>
                    <a:pt x="2597" y="4404"/>
                  </a:cubicBezTo>
                  <a:cubicBezTo>
                    <a:pt x="2591" y="4413"/>
                    <a:pt x="2589" y="4417"/>
                    <a:pt x="2588" y="4417"/>
                  </a:cubicBezTo>
                  <a:cubicBezTo>
                    <a:pt x="2588" y="4417"/>
                    <a:pt x="2588" y="4416"/>
                    <a:pt x="2589" y="4415"/>
                  </a:cubicBezTo>
                  <a:lnTo>
                    <a:pt x="2589" y="4415"/>
                  </a:lnTo>
                  <a:cubicBezTo>
                    <a:pt x="2534" y="4483"/>
                    <a:pt x="2477" y="4548"/>
                    <a:pt x="2411" y="4604"/>
                  </a:cubicBezTo>
                  <a:cubicBezTo>
                    <a:pt x="2355" y="4635"/>
                    <a:pt x="2337" y="4707"/>
                    <a:pt x="2365" y="4756"/>
                  </a:cubicBezTo>
                  <a:cubicBezTo>
                    <a:pt x="2354" y="4797"/>
                    <a:pt x="2374" y="4846"/>
                    <a:pt x="2416" y="4859"/>
                  </a:cubicBezTo>
                  <a:cubicBezTo>
                    <a:pt x="2439" y="4864"/>
                    <a:pt x="2467" y="4867"/>
                    <a:pt x="2500" y="4867"/>
                  </a:cubicBezTo>
                  <a:cubicBezTo>
                    <a:pt x="2651" y="4867"/>
                    <a:pt x="2893" y="4811"/>
                    <a:pt x="3081" y="4718"/>
                  </a:cubicBezTo>
                  <a:cubicBezTo>
                    <a:pt x="3454" y="4527"/>
                    <a:pt x="3764" y="4223"/>
                    <a:pt x="3981" y="3868"/>
                  </a:cubicBezTo>
                  <a:cubicBezTo>
                    <a:pt x="4150" y="3532"/>
                    <a:pt x="4291" y="3173"/>
                    <a:pt x="4330" y="2797"/>
                  </a:cubicBezTo>
                  <a:cubicBezTo>
                    <a:pt x="4355" y="2556"/>
                    <a:pt x="4320" y="2312"/>
                    <a:pt x="4281" y="2073"/>
                  </a:cubicBezTo>
                  <a:cubicBezTo>
                    <a:pt x="4227" y="1718"/>
                    <a:pt x="4089" y="1380"/>
                    <a:pt x="3877" y="1090"/>
                  </a:cubicBezTo>
                  <a:cubicBezTo>
                    <a:pt x="3379" y="397"/>
                    <a:pt x="2511" y="1"/>
                    <a:pt x="16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59"/>
            <p:cNvSpPr/>
            <p:nvPr/>
          </p:nvSpPr>
          <p:spPr>
            <a:xfrm>
              <a:off x="5818100" y="1786212"/>
              <a:ext cx="625" cy="486"/>
            </a:xfrm>
            <a:custGeom>
              <a:rect b="b" l="l" r="r" t="t"/>
              <a:pathLst>
                <a:path extrusionOk="0" h="14" w="18">
                  <a:moveTo>
                    <a:pt x="17" y="0"/>
                  </a:moveTo>
                  <a:lnTo>
                    <a:pt x="17" y="0"/>
                  </a:lnTo>
                  <a:cubicBezTo>
                    <a:pt x="14" y="2"/>
                    <a:pt x="7" y="8"/>
                    <a:pt x="2" y="13"/>
                  </a:cubicBezTo>
                  <a:lnTo>
                    <a:pt x="2" y="13"/>
                  </a:lnTo>
                  <a:lnTo>
                    <a:pt x="17" y="0"/>
                  </a:lnTo>
                  <a:close/>
                  <a:moveTo>
                    <a:pt x="2" y="13"/>
                  </a:moveTo>
                  <a:lnTo>
                    <a:pt x="2" y="13"/>
                  </a:lnTo>
                  <a:lnTo>
                    <a:pt x="1" y="14"/>
                  </a:lnTo>
                  <a:cubicBezTo>
                    <a:pt x="1" y="13"/>
                    <a:pt x="2" y="13"/>
                    <a:pt x="2" y="1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59"/>
            <p:cNvSpPr/>
            <p:nvPr/>
          </p:nvSpPr>
          <p:spPr>
            <a:xfrm>
              <a:off x="5663528" y="1696927"/>
              <a:ext cx="171589" cy="149745"/>
            </a:xfrm>
            <a:custGeom>
              <a:rect b="b" l="l" r="r" t="t"/>
              <a:pathLst>
                <a:path extrusionOk="0" h="4312" w="4941">
                  <a:moveTo>
                    <a:pt x="629" y="363"/>
                  </a:moveTo>
                  <a:lnTo>
                    <a:pt x="629" y="363"/>
                  </a:lnTo>
                  <a:cubicBezTo>
                    <a:pt x="615" y="584"/>
                    <a:pt x="608" y="804"/>
                    <a:pt x="634" y="1022"/>
                  </a:cubicBezTo>
                  <a:cubicBezTo>
                    <a:pt x="753" y="1818"/>
                    <a:pt x="1202" y="2557"/>
                    <a:pt x="1866" y="3013"/>
                  </a:cubicBezTo>
                  <a:cubicBezTo>
                    <a:pt x="2152" y="3195"/>
                    <a:pt x="2515" y="3272"/>
                    <a:pt x="2890" y="3272"/>
                  </a:cubicBezTo>
                  <a:cubicBezTo>
                    <a:pt x="3240" y="3272"/>
                    <a:pt x="3601" y="3205"/>
                    <a:pt x="3921" y="3091"/>
                  </a:cubicBezTo>
                  <a:cubicBezTo>
                    <a:pt x="4201" y="2976"/>
                    <a:pt x="4470" y="2827"/>
                    <a:pt x="4700" y="2628"/>
                  </a:cubicBezTo>
                  <a:cubicBezTo>
                    <a:pt x="4703" y="2626"/>
                    <a:pt x="4705" y="2623"/>
                    <a:pt x="4709" y="2621"/>
                  </a:cubicBezTo>
                  <a:lnTo>
                    <a:pt x="4709" y="2621"/>
                  </a:lnTo>
                  <a:cubicBezTo>
                    <a:pt x="4702" y="2662"/>
                    <a:pt x="4693" y="2704"/>
                    <a:pt x="4678" y="2745"/>
                  </a:cubicBezTo>
                  <a:cubicBezTo>
                    <a:pt x="4566" y="3119"/>
                    <a:pt x="4302" y="3429"/>
                    <a:pt x="3933" y="3708"/>
                  </a:cubicBezTo>
                  <a:cubicBezTo>
                    <a:pt x="3713" y="3856"/>
                    <a:pt x="3298" y="4031"/>
                    <a:pt x="2927" y="4092"/>
                  </a:cubicBezTo>
                  <a:cubicBezTo>
                    <a:pt x="2869" y="4105"/>
                    <a:pt x="2788" y="4110"/>
                    <a:pt x="2699" y="4110"/>
                  </a:cubicBezTo>
                  <a:cubicBezTo>
                    <a:pt x="2531" y="4110"/>
                    <a:pt x="2335" y="4091"/>
                    <a:pt x="2217" y="4068"/>
                  </a:cubicBezTo>
                  <a:cubicBezTo>
                    <a:pt x="1871" y="4008"/>
                    <a:pt x="1636" y="3938"/>
                    <a:pt x="1367" y="3761"/>
                  </a:cubicBezTo>
                  <a:cubicBezTo>
                    <a:pt x="1015" y="3547"/>
                    <a:pt x="787" y="3266"/>
                    <a:pt x="567" y="2880"/>
                  </a:cubicBezTo>
                  <a:cubicBezTo>
                    <a:pt x="220" y="2231"/>
                    <a:pt x="146" y="1468"/>
                    <a:pt x="416" y="741"/>
                  </a:cubicBezTo>
                  <a:lnTo>
                    <a:pt x="416" y="741"/>
                  </a:lnTo>
                  <a:cubicBezTo>
                    <a:pt x="414" y="745"/>
                    <a:pt x="413" y="747"/>
                    <a:pt x="413" y="747"/>
                  </a:cubicBezTo>
                  <a:cubicBezTo>
                    <a:pt x="413" y="747"/>
                    <a:pt x="484" y="596"/>
                    <a:pt x="508" y="557"/>
                  </a:cubicBezTo>
                  <a:cubicBezTo>
                    <a:pt x="555" y="475"/>
                    <a:pt x="591" y="412"/>
                    <a:pt x="629" y="363"/>
                  </a:cubicBezTo>
                  <a:close/>
                  <a:moveTo>
                    <a:pt x="751" y="1"/>
                  </a:moveTo>
                  <a:cubicBezTo>
                    <a:pt x="699" y="1"/>
                    <a:pt x="647" y="36"/>
                    <a:pt x="642" y="95"/>
                  </a:cubicBezTo>
                  <a:cubicBezTo>
                    <a:pt x="243" y="419"/>
                    <a:pt x="96" y="958"/>
                    <a:pt x="63" y="1452"/>
                  </a:cubicBezTo>
                  <a:cubicBezTo>
                    <a:pt x="1" y="2353"/>
                    <a:pt x="397" y="3306"/>
                    <a:pt x="1134" y="3842"/>
                  </a:cubicBezTo>
                  <a:cubicBezTo>
                    <a:pt x="1422" y="4057"/>
                    <a:pt x="1759" y="4196"/>
                    <a:pt x="2114" y="4251"/>
                  </a:cubicBezTo>
                  <a:cubicBezTo>
                    <a:pt x="2301" y="4283"/>
                    <a:pt x="2492" y="4312"/>
                    <a:pt x="2682" y="4312"/>
                  </a:cubicBezTo>
                  <a:cubicBezTo>
                    <a:pt x="2734" y="4312"/>
                    <a:pt x="2786" y="4309"/>
                    <a:pt x="2838" y="4305"/>
                  </a:cubicBezTo>
                  <a:cubicBezTo>
                    <a:pt x="3214" y="4268"/>
                    <a:pt x="3572" y="4127"/>
                    <a:pt x="3910" y="3962"/>
                  </a:cubicBezTo>
                  <a:cubicBezTo>
                    <a:pt x="4266" y="3746"/>
                    <a:pt x="4571" y="3437"/>
                    <a:pt x="4765" y="3067"/>
                  </a:cubicBezTo>
                  <a:cubicBezTo>
                    <a:pt x="4879" y="2838"/>
                    <a:pt x="4941" y="2530"/>
                    <a:pt x="4910" y="2402"/>
                  </a:cubicBezTo>
                  <a:cubicBezTo>
                    <a:pt x="4902" y="2367"/>
                    <a:pt x="4867" y="2349"/>
                    <a:pt x="4832" y="2349"/>
                  </a:cubicBezTo>
                  <a:cubicBezTo>
                    <a:pt x="4824" y="2349"/>
                    <a:pt x="4817" y="2349"/>
                    <a:pt x="4810" y="2351"/>
                  </a:cubicBezTo>
                  <a:cubicBezTo>
                    <a:pt x="4795" y="2341"/>
                    <a:pt x="4777" y="2336"/>
                    <a:pt x="4758" y="2336"/>
                  </a:cubicBezTo>
                  <a:cubicBezTo>
                    <a:pt x="4719" y="2336"/>
                    <a:pt x="4679" y="2358"/>
                    <a:pt x="4658" y="2396"/>
                  </a:cubicBezTo>
                  <a:cubicBezTo>
                    <a:pt x="4601" y="2462"/>
                    <a:pt x="4537" y="2520"/>
                    <a:pt x="4467" y="2573"/>
                  </a:cubicBezTo>
                  <a:cubicBezTo>
                    <a:pt x="4468" y="2573"/>
                    <a:pt x="4469" y="2573"/>
                    <a:pt x="4469" y="2573"/>
                  </a:cubicBezTo>
                  <a:lnTo>
                    <a:pt x="4469" y="2573"/>
                  </a:lnTo>
                  <a:cubicBezTo>
                    <a:pt x="4470" y="2573"/>
                    <a:pt x="4467" y="2575"/>
                    <a:pt x="4456" y="2582"/>
                  </a:cubicBezTo>
                  <a:cubicBezTo>
                    <a:pt x="4455" y="2583"/>
                    <a:pt x="4453" y="2583"/>
                    <a:pt x="4452" y="2585"/>
                  </a:cubicBezTo>
                  <a:lnTo>
                    <a:pt x="4451" y="2586"/>
                  </a:lnTo>
                  <a:cubicBezTo>
                    <a:pt x="4266" y="2730"/>
                    <a:pt x="3966" y="2867"/>
                    <a:pt x="3828" y="2919"/>
                  </a:cubicBezTo>
                  <a:cubicBezTo>
                    <a:pt x="3504" y="3026"/>
                    <a:pt x="3171" y="3091"/>
                    <a:pt x="2851" y="3091"/>
                  </a:cubicBezTo>
                  <a:cubicBezTo>
                    <a:pt x="2546" y="3091"/>
                    <a:pt x="2252" y="3031"/>
                    <a:pt x="1992" y="2891"/>
                  </a:cubicBezTo>
                  <a:cubicBezTo>
                    <a:pt x="1551" y="2621"/>
                    <a:pt x="1115" y="2080"/>
                    <a:pt x="954" y="1596"/>
                  </a:cubicBezTo>
                  <a:cubicBezTo>
                    <a:pt x="881" y="1396"/>
                    <a:pt x="826" y="1190"/>
                    <a:pt x="799" y="979"/>
                  </a:cubicBezTo>
                  <a:cubicBezTo>
                    <a:pt x="778" y="824"/>
                    <a:pt x="797" y="397"/>
                    <a:pt x="826" y="282"/>
                  </a:cubicBezTo>
                  <a:cubicBezTo>
                    <a:pt x="840" y="212"/>
                    <a:pt x="838" y="173"/>
                    <a:pt x="843" y="160"/>
                  </a:cubicBezTo>
                  <a:cubicBezTo>
                    <a:pt x="851" y="124"/>
                    <a:pt x="859" y="85"/>
                    <a:pt x="838" y="52"/>
                  </a:cubicBezTo>
                  <a:cubicBezTo>
                    <a:pt x="819" y="17"/>
                    <a:pt x="785" y="1"/>
                    <a:pt x="7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59"/>
            <p:cNvSpPr/>
            <p:nvPr/>
          </p:nvSpPr>
          <p:spPr>
            <a:xfrm>
              <a:off x="5724509" y="1672931"/>
              <a:ext cx="368528" cy="113142"/>
            </a:xfrm>
            <a:custGeom>
              <a:rect b="b" l="l" r="r" t="t"/>
              <a:pathLst>
                <a:path extrusionOk="0" h="3258" w="10612">
                  <a:moveTo>
                    <a:pt x="2540" y="1443"/>
                  </a:moveTo>
                  <a:lnTo>
                    <a:pt x="2540" y="1443"/>
                  </a:lnTo>
                  <a:cubicBezTo>
                    <a:pt x="2535" y="1445"/>
                    <a:pt x="2530" y="1448"/>
                    <a:pt x="2526" y="1452"/>
                  </a:cubicBezTo>
                  <a:cubicBezTo>
                    <a:pt x="2047" y="1733"/>
                    <a:pt x="1538" y="2141"/>
                    <a:pt x="1463" y="2726"/>
                  </a:cubicBezTo>
                  <a:cubicBezTo>
                    <a:pt x="1453" y="2824"/>
                    <a:pt x="1470" y="2916"/>
                    <a:pt x="1502" y="3005"/>
                  </a:cubicBezTo>
                  <a:cubicBezTo>
                    <a:pt x="1332" y="2967"/>
                    <a:pt x="1158" y="2951"/>
                    <a:pt x="984" y="2951"/>
                  </a:cubicBezTo>
                  <a:cubicBezTo>
                    <a:pt x="847" y="2951"/>
                    <a:pt x="711" y="2961"/>
                    <a:pt x="575" y="2979"/>
                  </a:cubicBezTo>
                  <a:cubicBezTo>
                    <a:pt x="491" y="2991"/>
                    <a:pt x="408" y="3008"/>
                    <a:pt x="323" y="3029"/>
                  </a:cubicBezTo>
                  <a:cubicBezTo>
                    <a:pt x="512" y="2725"/>
                    <a:pt x="578" y="2350"/>
                    <a:pt x="572" y="1996"/>
                  </a:cubicBezTo>
                  <a:cubicBezTo>
                    <a:pt x="569" y="1913"/>
                    <a:pt x="565" y="1866"/>
                    <a:pt x="559" y="1816"/>
                  </a:cubicBezTo>
                  <a:lnTo>
                    <a:pt x="559" y="1816"/>
                  </a:lnTo>
                  <a:cubicBezTo>
                    <a:pt x="689" y="1849"/>
                    <a:pt x="821" y="1863"/>
                    <a:pt x="955" y="1863"/>
                  </a:cubicBezTo>
                  <a:cubicBezTo>
                    <a:pt x="1481" y="1863"/>
                    <a:pt x="2033" y="1644"/>
                    <a:pt x="2540" y="1443"/>
                  </a:cubicBezTo>
                  <a:close/>
                  <a:moveTo>
                    <a:pt x="10417" y="1"/>
                  </a:moveTo>
                  <a:cubicBezTo>
                    <a:pt x="10358" y="1"/>
                    <a:pt x="10298" y="6"/>
                    <a:pt x="10239" y="6"/>
                  </a:cubicBezTo>
                  <a:cubicBezTo>
                    <a:pt x="10234" y="6"/>
                    <a:pt x="10228" y="6"/>
                    <a:pt x="10223" y="6"/>
                  </a:cubicBezTo>
                  <a:cubicBezTo>
                    <a:pt x="9950" y="16"/>
                    <a:pt x="9677" y="27"/>
                    <a:pt x="9404" y="44"/>
                  </a:cubicBezTo>
                  <a:cubicBezTo>
                    <a:pt x="8437" y="82"/>
                    <a:pt x="7561" y="172"/>
                    <a:pt x="6617" y="299"/>
                  </a:cubicBezTo>
                  <a:cubicBezTo>
                    <a:pt x="5827" y="404"/>
                    <a:pt x="5028" y="505"/>
                    <a:pt x="4259" y="718"/>
                  </a:cubicBezTo>
                  <a:cubicBezTo>
                    <a:pt x="3852" y="806"/>
                    <a:pt x="3449" y="919"/>
                    <a:pt x="3057" y="1059"/>
                  </a:cubicBezTo>
                  <a:cubicBezTo>
                    <a:pt x="2562" y="1240"/>
                    <a:pt x="2260" y="1393"/>
                    <a:pt x="1732" y="1561"/>
                  </a:cubicBezTo>
                  <a:cubicBezTo>
                    <a:pt x="1471" y="1638"/>
                    <a:pt x="1246" y="1692"/>
                    <a:pt x="1021" y="1692"/>
                  </a:cubicBezTo>
                  <a:cubicBezTo>
                    <a:pt x="880" y="1692"/>
                    <a:pt x="739" y="1671"/>
                    <a:pt x="590" y="1620"/>
                  </a:cubicBezTo>
                  <a:cubicBezTo>
                    <a:pt x="544" y="1608"/>
                    <a:pt x="497" y="1576"/>
                    <a:pt x="450" y="1576"/>
                  </a:cubicBezTo>
                  <a:cubicBezTo>
                    <a:pt x="434" y="1576"/>
                    <a:pt x="418" y="1580"/>
                    <a:pt x="402" y="1589"/>
                  </a:cubicBezTo>
                  <a:cubicBezTo>
                    <a:pt x="354" y="1614"/>
                    <a:pt x="343" y="1669"/>
                    <a:pt x="358" y="1713"/>
                  </a:cubicBezTo>
                  <a:cubicBezTo>
                    <a:pt x="363" y="1795"/>
                    <a:pt x="383" y="1831"/>
                    <a:pt x="383" y="1900"/>
                  </a:cubicBezTo>
                  <a:cubicBezTo>
                    <a:pt x="405" y="2268"/>
                    <a:pt x="331" y="2596"/>
                    <a:pt x="193" y="2880"/>
                  </a:cubicBezTo>
                  <a:cubicBezTo>
                    <a:pt x="130" y="3009"/>
                    <a:pt x="94" y="3029"/>
                    <a:pt x="32" y="3119"/>
                  </a:cubicBezTo>
                  <a:cubicBezTo>
                    <a:pt x="1" y="3183"/>
                    <a:pt x="59" y="3244"/>
                    <a:pt x="118" y="3244"/>
                  </a:cubicBezTo>
                  <a:cubicBezTo>
                    <a:pt x="125" y="3244"/>
                    <a:pt x="131" y="3243"/>
                    <a:pt x="138" y="3242"/>
                  </a:cubicBezTo>
                  <a:cubicBezTo>
                    <a:pt x="151" y="3250"/>
                    <a:pt x="165" y="3255"/>
                    <a:pt x="180" y="3255"/>
                  </a:cubicBezTo>
                  <a:cubicBezTo>
                    <a:pt x="187" y="3255"/>
                    <a:pt x="195" y="3253"/>
                    <a:pt x="204" y="3251"/>
                  </a:cubicBezTo>
                  <a:cubicBezTo>
                    <a:pt x="459" y="3169"/>
                    <a:pt x="722" y="3127"/>
                    <a:pt x="977" y="3127"/>
                  </a:cubicBezTo>
                  <a:cubicBezTo>
                    <a:pt x="1123" y="3127"/>
                    <a:pt x="1266" y="3141"/>
                    <a:pt x="1403" y="3169"/>
                  </a:cubicBezTo>
                  <a:cubicBezTo>
                    <a:pt x="1507" y="3190"/>
                    <a:pt x="1522" y="3196"/>
                    <a:pt x="1583" y="3221"/>
                  </a:cubicBezTo>
                  <a:cubicBezTo>
                    <a:pt x="1603" y="3230"/>
                    <a:pt x="1610" y="3232"/>
                    <a:pt x="1613" y="3232"/>
                  </a:cubicBezTo>
                  <a:cubicBezTo>
                    <a:pt x="1635" y="3248"/>
                    <a:pt x="1661" y="3256"/>
                    <a:pt x="1687" y="3257"/>
                  </a:cubicBezTo>
                  <a:cubicBezTo>
                    <a:pt x="1687" y="3257"/>
                    <a:pt x="1688" y="3257"/>
                    <a:pt x="1688" y="3257"/>
                  </a:cubicBezTo>
                  <a:cubicBezTo>
                    <a:pt x="1748" y="3257"/>
                    <a:pt x="1799" y="3208"/>
                    <a:pt x="1799" y="3148"/>
                  </a:cubicBezTo>
                  <a:cubicBezTo>
                    <a:pt x="1791" y="3065"/>
                    <a:pt x="1715" y="3008"/>
                    <a:pt x="1686" y="2932"/>
                  </a:cubicBezTo>
                  <a:cubicBezTo>
                    <a:pt x="1669" y="2886"/>
                    <a:pt x="1638" y="2806"/>
                    <a:pt x="1651" y="2680"/>
                  </a:cubicBezTo>
                  <a:cubicBezTo>
                    <a:pt x="1744" y="2149"/>
                    <a:pt x="2318" y="1716"/>
                    <a:pt x="2917" y="1416"/>
                  </a:cubicBezTo>
                  <a:cubicBezTo>
                    <a:pt x="3440" y="1124"/>
                    <a:pt x="4010" y="930"/>
                    <a:pt x="4602" y="789"/>
                  </a:cubicBezTo>
                  <a:cubicBezTo>
                    <a:pt x="4627" y="783"/>
                    <a:pt x="4656" y="778"/>
                    <a:pt x="4682" y="770"/>
                  </a:cubicBezTo>
                  <a:cubicBezTo>
                    <a:pt x="5255" y="638"/>
                    <a:pt x="5845" y="553"/>
                    <a:pt x="6430" y="477"/>
                  </a:cubicBezTo>
                  <a:cubicBezTo>
                    <a:pt x="7599" y="310"/>
                    <a:pt x="8899" y="216"/>
                    <a:pt x="10132" y="186"/>
                  </a:cubicBezTo>
                  <a:cubicBezTo>
                    <a:pt x="10266" y="180"/>
                    <a:pt x="10405" y="187"/>
                    <a:pt x="10537" y="167"/>
                  </a:cubicBezTo>
                  <a:cubicBezTo>
                    <a:pt x="10602" y="145"/>
                    <a:pt x="10611" y="46"/>
                    <a:pt x="10549" y="15"/>
                  </a:cubicBezTo>
                  <a:cubicBezTo>
                    <a:pt x="10507" y="4"/>
                    <a:pt x="10462" y="1"/>
                    <a:pt x="104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59"/>
            <p:cNvSpPr/>
            <p:nvPr/>
          </p:nvSpPr>
          <p:spPr>
            <a:xfrm>
              <a:off x="5552366" y="1727453"/>
              <a:ext cx="77477" cy="76470"/>
            </a:xfrm>
            <a:custGeom>
              <a:rect b="b" l="l" r="r" t="t"/>
              <a:pathLst>
                <a:path extrusionOk="0" h="2202" w="2231">
                  <a:moveTo>
                    <a:pt x="1758" y="2009"/>
                  </a:moveTo>
                  <a:cubicBezTo>
                    <a:pt x="1760" y="2010"/>
                    <a:pt x="1761" y="2010"/>
                    <a:pt x="1762" y="2010"/>
                  </a:cubicBezTo>
                  <a:lnTo>
                    <a:pt x="1762" y="2010"/>
                  </a:lnTo>
                  <a:cubicBezTo>
                    <a:pt x="1761" y="2009"/>
                    <a:pt x="1761" y="2009"/>
                    <a:pt x="1758" y="2009"/>
                  </a:cubicBezTo>
                  <a:close/>
                  <a:moveTo>
                    <a:pt x="121" y="0"/>
                  </a:moveTo>
                  <a:cubicBezTo>
                    <a:pt x="54" y="0"/>
                    <a:pt x="0" y="63"/>
                    <a:pt x="6" y="129"/>
                  </a:cubicBezTo>
                  <a:cubicBezTo>
                    <a:pt x="6" y="135"/>
                    <a:pt x="7" y="140"/>
                    <a:pt x="7" y="145"/>
                  </a:cubicBezTo>
                  <a:cubicBezTo>
                    <a:pt x="21" y="258"/>
                    <a:pt x="41" y="369"/>
                    <a:pt x="66" y="480"/>
                  </a:cubicBezTo>
                  <a:cubicBezTo>
                    <a:pt x="175" y="951"/>
                    <a:pt x="401" y="1412"/>
                    <a:pt x="764" y="1739"/>
                  </a:cubicBezTo>
                  <a:cubicBezTo>
                    <a:pt x="1104" y="2026"/>
                    <a:pt x="1543" y="2201"/>
                    <a:pt x="1989" y="2201"/>
                  </a:cubicBezTo>
                  <a:cubicBezTo>
                    <a:pt x="2030" y="2201"/>
                    <a:pt x="2070" y="2200"/>
                    <a:pt x="2110" y="2197"/>
                  </a:cubicBezTo>
                  <a:cubicBezTo>
                    <a:pt x="2112" y="2197"/>
                    <a:pt x="2113" y="2197"/>
                    <a:pt x="2114" y="2197"/>
                  </a:cubicBezTo>
                  <a:cubicBezTo>
                    <a:pt x="2205" y="2197"/>
                    <a:pt x="2230" y="2057"/>
                    <a:pt x="2143" y="2027"/>
                  </a:cubicBezTo>
                  <a:cubicBezTo>
                    <a:pt x="2127" y="2022"/>
                    <a:pt x="2110" y="2020"/>
                    <a:pt x="2093" y="2020"/>
                  </a:cubicBezTo>
                  <a:cubicBezTo>
                    <a:pt x="2062" y="2020"/>
                    <a:pt x="2030" y="2025"/>
                    <a:pt x="2000" y="2025"/>
                  </a:cubicBezTo>
                  <a:cubicBezTo>
                    <a:pt x="1995" y="2025"/>
                    <a:pt x="1991" y="2025"/>
                    <a:pt x="1987" y="2025"/>
                  </a:cubicBezTo>
                  <a:cubicBezTo>
                    <a:pt x="1911" y="2025"/>
                    <a:pt x="1837" y="2020"/>
                    <a:pt x="1763" y="2011"/>
                  </a:cubicBezTo>
                  <a:cubicBezTo>
                    <a:pt x="1763" y="2010"/>
                    <a:pt x="1763" y="2010"/>
                    <a:pt x="1763" y="2010"/>
                  </a:cubicBezTo>
                  <a:lnTo>
                    <a:pt x="1763" y="2010"/>
                  </a:lnTo>
                  <a:cubicBezTo>
                    <a:pt x="1764" y="2010"/>
                    <a:pt x="1764" y="2011"/>
                    <a:pt x="1764" y="2011"/>
                  </a:cubicBezTo>
                  <a:cubicBezTo>
                    <a:pt x="1765" y="2011"/>
                    <a:pt x="1764" y="2010"/>
                    <a:pt x="1762" y="2010"/>
                  </a:cubicBezTo>
                  <a:lnTo>
                    <a:pt x="1762" y="2010"/>
                  </a:lnTo>
                  <a:cubicBezTo>
                    <a:pt x="1762" y="2010"/>
                    <a:pt x="1763" y="2010"/>
                    <a:pt x="1763" y="2010"/>
                  </a:cubicBezTo>
                  <a:lnTo>
                    <a:pt x="1763" y="2010"/>
                  </a:lnTo>
                  <a:cubicBezTo>
                    <a:pt x="1761" y="2010"/>
                    <a:pt x="1755" y="2010"/>
                    <a:pt x="1746" y="2008"/>
                  </a:cubicBezTo>
                  <a:cubicBezTo>
                    <a:pt x="1428" y="1962"/>
                    <a:pt x="1148" y="1797"/>
                    <a:pt x="946" y="1629"/>
                  </a:cubicBezTo>
                  <a:cubicBezTo>
                    <a:pt x="689" y="1407"/>
                    <a:pt x="477" y="1014"/>
                    <a:pt x="416" y="832"/>
                  </a:cubicBezTo>
                  <a:cubicBezTo>
                    <a:pt x="346" y="642"/>
                    <a:pt x="298" y="445"/>
                    <a:pt x="264" y="245"/>
                  </a:cubicBezTo>
                  <a:cubicBezTo>
                    <a:pt x="246" y="152"/>
                    <a:pt x="257" y="2"/>
                    <a:pt x="125" y="0"/>
                  </a:cubicBezTo>
                  <a:cubicBezTo>
                    <a:pt x="124" y="0"/>
                    <a:pt x="123" y="0"/>
                    <a:pt x="1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59"/>
            <p:cNvSpPr/>
            <p:nvPr/>
          </p:nvSpPr>
          <p:spPr>
            <a:xfrm>
              <a:off x="5551532" y="1702588"/>
              <a:ext cx="103141" cy="99112"/>
            </a:xfrm>
            <a:custGeom>
              <a:rect b="b" l="l" r="r" t="t"/>
              <a:pathLst>
                <a:path extrusionOk="0" h="2854" w="2970">
                  <a:moveTo>
                    <a:pt x="865" y="1"/>
                  </a:moveTo>
                  <a:cubicBezTo>
                    <a:pt x="855" y="1"/>
                    <a:pt x="846" y="3"/>
                    <a:pt x="837" y="6"/>
                  </a:cubicBezTo>
                  <a:cubicBezTo>
                    <a:pt x="830" y="5"/>
                    <a:pt x="824" y="4"/>
                    <a:pt x="818" y="4"/>
                  </a:cubicBezTo>
                  <a:cubicBezTo>
                    <a:pt x="793" y="4"/>
                    <a:pt x="768" y="13"/>
                    <a:pt x="749" y="33"/>
                  </a:cubicBezTo>
                  <a:cubicBezTo>
                    <a:pt x="730" y="53"/>
                    <a:pt x="718" y="80"/>
                    <a:pt x="718" y="109"/>
                  </a:cubicBezTo>
                  <a:cubicBezTo>
                    <a:pt x="713" y="199"/>
                    <a:pt x="720" y="158"/>
                    <a:pt x="699" y="253"/>
                  </a:cubicBezTo>
                  <a:cubicBezTo>
                    <a:pt x="672" y="384"/>
                    <a:pt x="526" y="554"/>
                    <a:pt x="423" y="619"/>
                  </a:cubicBezTo>
                  <a:cubicBezTo>
                    <a:pt x="317" y="687"/>
                    <a:pt x="265" y="698"/>
                    <a:pt x="105" y="723"/>
                  </a:cubicBezTo>
                  <a:cubicBezTo>
                    <a:pt x="18" y="744"/>
                    <a:pt x="0" y="872"/>
                    <a:pt x="80" y="913"/>
                  </a:cubicBezTo>
                  <a:cubicBezTo>
                    <a:pt x="101" y="921"/>
                    <a:pt x="123" y="925"/>
                    <a:pt x="148" y="925"/>
                  </a:cubicBezTo>
                  <a:cubicBezTo>
                    <a:pt x="216" y="925"/>
                    <a:pt x="298" y="897"/>
                    <a:pt x="395" y="868"/>
                  </a:cubicBezTo>
                  <a:cubicBezTo>
                    <a:pt x="653" y="764"/>
                    <a:pt x="864" y="524"/>
                    <a:pt x="917" y="250"/>
                  </a:cubicBezTo>
                  <a:cubicBezTo>
                    <a:pt x="943" y="253"/>
                    <a:pt x="968" y="256"/>
                    <a:pt x="992" y="260"/>
                  </a:cubicBezTo>
                  <a:cubicBezTo>
                    <a:pt x="1192" y="295"/>
                    <a:pt x="1389" y="346"/>
                    <a:pt x="1579" y="413"/>
                  </a:cubicBezTo>
                  <a:cubicBezTo>
                    <a:pt x="1760" y="476"/>
                    <a:pt x="2151" y="691"/>
                    <a:pt x="2372" y="949"/>
                  </a:cubicBezTo>
                  <a:cubicBezTo>
                    <a:pt x="2538" y="1152"/>
                    <a:pt x="2702" y="1433"/>
                    <a:pt x="2745" y="1751"/>
                  </a:cubicBezTo>
                  <a:cubicBezTo>
                    <a:pt x="2747" y="1766"/>
                    <a:pt x="2747" y="1770"/>
                    <a:pt x="2748" y="1770"/>
                  </a:cubicBezTo>
                  <a:cubicBezTo>
                    <a:pt x="2748" y="1770"/>
                    <a:pt x="2747" y="1767"/>
                    <a:pt x="2747" y="1764"/>
                  </a:cubicBezTo>
                  <a:lnTo>
                    <a:pt x="2747" y="1764"/>
                  </a:lnTo>
                  <a:cubicBezTo>
                    <a:pt x="2748" y="1765"/>
                    <a:pt x="2748" y="1767"/>
                    <a:pt x="2748" y="1769"/>
                  </a:cubicBezTo>
                  <a:cubicBezTo>
                    <a:pt x="2755" y="1839"/>
                    <a:pt x="2759" y="1908"/>
                    <a:pt x="2759" y="1978"/>
                  </a:cubicBezTo>
                  <a:cubicBezTo>
                    <a:pt x="2748" y="1977"/>
                    <a:pt x="2738" y="1977"/>
                    <a:pt x="2727" y="1977"/>
                  </a:cubicBezTo>
                  <a:cubicBezTo>
                    <a:pt x="2595" y="1977"/>
                    <a:pt x="2465" y="2016"/>
                    <a:pt x="2345" y="2072"/>
                  </a:cubicBezTo>
                  <a:cubicBezTo>
                    <a:pt x="2076" y="2189"/>
                    <a:pt x="1965" y="2474"/>
                    <a:pt x="1998" y="2753"/>
                  </a:cubicBezTo>
                  <a:cubicBezTo>
                    <a:pt x="1996" y="2816"/>
                    <a:pt x="2051" y="2854"/>
                    <a:pt x="2104" y="2854"/>
                  </a:cubicBezTo>
                  <a:cubicBezTo>
                    <a:pt x="2141" y="2854"/>
                    <a:pt x="2177" y="2835"/>
                    <a:pt x="2192" y="2792"/>
                  </a:cubicBezTo>
                  <a:cubicBezTo>
                    <a:pt x="2208" y="2699"/>
                    <a:pt x="2183" y="2586"/>
                    <a:pt x="2207" y="2524"/>
                  </a:cubicBezTo>
                  <a:cubicBezTo>
                    <a:pt x="2244" y="2307"/>
                    <a:pt x="2477" y="2184"/>
                    <a:pt x="2692" y="2184"/>
                  </a:cubicBezTo>
                  <a:cubicBezTo>
                    <a:pt x="2728" y="2184"/>
                    <a:pt x="2763" y="2187"/>
                    <a:pt x="2796" y="2194"/>
                  </a:cubicBezTo>
                  <a:cubicBezTo>
                    <a:pt x="2810" y="2201"/>
                    <a:pt x="2825" y="2205"/>
                    <a:pt x="2840" y="2205"/>
                  </a:cubicBezTo>
                  <a:cubicBezTo>
                    <a:pt x="2886" y="2205"/>
                    <a:pt x="2934" y="2173"/>
                    <a:pt x="2932" y="2118"/>
                  </a:cubicBezTo>
                  <a:cubicBezTo>
                    <a:pt x="2969" y="1631"/>
                    <a:pt x="2793" y="1142"/>
                    <a:pt x="2481" y="770"/>
                  </a:cubicBezTo>
                  <a:cubicBezTo>
                    <a:pt x="2156" y="404"/>
                    <a:pt x="1698" y="176"/>
                    <a:pt x="1226" y="63"/>
                  </a:cubicBezTo>
                  <a:cubicBezTo>
                    <a:pt x="1116" y="38"/>
                    <a:pt x="1003" y="17"/>
                    <a:pt x="891" y="3"/>
                  </a:cubicBezTo>
                  <a:cubicBezTo>
                    <a:pt x="885" y="3"/>
                    <a:pt x="880" y="2"/>
                    <a:pt x="875" y="2"/>
                  </a:cubicBezTo>
                  <a:cubicBezTo>
                    <a:pt x="871" y="1"/>
                    <a:pt x="868" y="1"/>
                    <a:pt x="8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59"/>
            <p:cNvSpPr/>
            <p:nvPr/>
          </p:nvSpPr>
          <p:spPr>
            <a:xfrm>
              <a:off x="5755556" y="1736065"/>
              <a:ext cx="34832" cy="38791"/>
            </a:xfrm>
            <a:custGeom>
              <a:rect b="b" l="l" r="r" t="t"/>
              <a:pathLst>
                <a:path extrusionOk="0" h="1117" w="1003">
                  <a:moveTo>
                    <a:pt x="1002" y="1"/>
                  </a:moveTo>
                  <a:cubicBezTo>
                    <a:pt x="998" y="1"/>
                    <a:pt x="964" y="25"/>
                    <a:pt x="953" y="31"/>
                  </a:cubicBezTo>
                  <a:cubicBezTo>
                    <a:pt x="844" y="103"/>
                    <a:pt x="739" y="190"/>
                    <a:pt x="653" y="293"/>
                  </a:cubicBezTo>
                  <a:cubicBezTo>
                    <a:pt x="712" y="200"/>
                    <a:pt x="776" y="133"/>
                    <a:pt x="851" y="42"/>
                  </a:cubicBezTo>
                  <a:cubicBezTo>
                    <a:pt x="857" y="36"/>
                    <a:pt x="858" y="34"/>
                    <a:pt x="856" y="34"/>
                  </a:cubicBezTo>
                  <a:cubicBezTo>
                    <a:pt x="851" y="34"/>
                    <a:pt x="814" y="59"/>
                    <a:pt x="803" y="64"/>
                  </a:cubicBezTo>
                  <a:cubicBezTo>
                    <a:pt x="676" y="135"/>
                    <a:pt x="570" y="242"/>
                    <a:pt x="491" y="367"/>
                  </a:cubicBezTo>
                  <a:cubicBezTo>
                    <a:pt x="530" y="291"/>
                    <a:pt x="575" y="212"/>
                    <a:pt x="625" y="145"/>
                  </a:cubicBezTo>
                  <a:cubicBezTo>
                    <a:pt x="654" y="105"/>
                    <a:pt x="680" y="68"/>
                    <a:pt x="710" y="32"/>
                  </a:cubicBezTo>
                  <a:cubicBezTo>
                    <a:pt x="715" y="27"/>
                    <a:pt x="716" y="24"/>
                    <a:pt x="714" y="24"/>
                  </a:cubicBezTo>
                  <a:cubicBezTo>
                    <a:pt x="708" y="24"/>
                    <a:pt x="672" y="48"/>
                    <a:pt x="663" y="54"/>
                  </a:cubicBezTo>
                  <a:cubicBezTo>
                    <a:pt x="577" y="102"/>
                    <a:pt x="501" y="171"/>
                    <a:pt x="439" y="252"/>
                  </a:cubicBezTo>
                  <a:cubicBezTo>
                    <a:pt x="442" y="245"/>
                    <a:pt x="447" y="239"/>
                    <a:pt x="449" y="233"/>
                  </a:cubicBezTo>
                  <a:cubicBezTo>
                    <a:pt x="477" y="182"/>
                    <a:pt x="505" y="129"/>
                    <a:pt x="535" y="79"/>
                  </a:cubicBezTo>
                  <a:lnTo>
                    <a:pt x="535" y="79"/>
                  </a:lnTo>
                  <a:cubicBezTo>
                    <a:pt x="510" y="97"/>
                    <a:pt x="474" y="129"/>
                    <a:pt x="449" y="155"/>
                  </a:cubicBezTo>
                  <a:cubicBezTo>
                    <a:pt x="362" y="238"/>
                    <a:pt x="289" y="339"/>
                    <a:pt x="237" y="449"/>
                  </a:cubicBezTo>
                  <a:cubicBezTo>
                    <a:pt x="259" y="393"/>
                    <a:pt x="280" y="344"/>
                    <a:pt x="295" y="309"/>
                  </a:cubicBezTo>
                  <a:cubicBezTo>
                    <a:pt x="318" y="259"/>
                    <a:pt x="362" y="167"/>
                    <a:pt x="397" y="105"/>
                  </a:cubicBezTo>
                  <a:cubicBezTo>
                    <a:pt x="400" y="101"/>
                    <a:pt x="401" y="99"/>
                    <a:pt x="400" y="99"/>
                  </a:cubicBezTo>
                  <a:lnTo>
                    <a:pt x="400" y="99"/>
                  </a:lnTo>
                  <a:cubicBezTo>
                    <a:pt x="396" y="99"/>
                    <a:pt x="369" y="125"/>
                    <a:pt x="361" y="130"/>
                  </a:cubicBezTo>
                  <a:cubicBezTo>
                    <a:pt x="104" y="346"/>
                    <a:pt x="1" y="723"/>
                    <a:pt x="128" y="1038"/>
                  </a:cubicBezTo>
                  <a:cubicBezTo>
                    <a:pt x="115" y="926"/>
                    <a:pt x="138" y="789"/>
                    <a:pt x="171" y="662"/>
                  </a:cubicBezTo>
                  <a:lnTo>
                    <a:pt x="171" y="662"/>
                  </a:lnTo>
                  <a:cubicBezTo>
                    <a:pt x="148" y="798"/>
                    <a:pt x="160" y="938"/>
                    <a:pt x="225" y="1068"/>
                  </a:cubicBezTo>
                  <a:cubicBezTo>
                    <a:pt x="208" y="908"/>
                    <a:pt x="228" y="773"/>
                    <a:pt x="269" y="644"/>
                  </a:cubicBezTo>
                  <a:lnTo>
                    <a:pt x="269" y="644"/>
                  </a:lnTo>
                  <a:cubicBezTo>
                    <a:pt x="268" y="650"/>
                    <a:pt x="267" y="659"/>
                    <a:pt x="267" y="665"/>
                  </a:cubicBezTo>
                  <a:cubicBezTo>
                    <a:pt x="244" y="803"/>
                    <a:pt x="252" y="949"/>
                    <a:pt x="315" y="1076"/>
                  </a:cubicBezTo>
                  <a:cubicBezTo>
                    <a:pt x="290" y="912"/>
                    <a:pt x="330" y="770"/>
                    <a:pt x="386" y="614"/>
                  </a:cubicBezTo>
                  <a:lnTo>
                    <a:pt x="386" y="614"/>
                  </a:lnTo>
                  <a:cubicBezTo>
                    <a:pt x="344" y="777"/>
                    <a:pt x="347" y="949"/>
                    <a:pt x="418" y="1104"/>
                  </a:cubicBezTo>
                  <a:cubicBezTo>
                    <a:pt x="386" y="932"/>
                    <a:pt x="421" y="783"/>
                    <a:pt x="484" y="622"/>
                  </a:cubicBezTo>
                  <a:cubicBezTo>
                    <a:pt x="486" y="614"/>
                    <a:pt x="491" y="600"/>
                    <a:pt x="499" y="583"/>
                  </a:cubicBezTo>
                  <a:lnTo>
                    <a:pt x="499" y="583"/>
                  </a:lnTo>
                  <a:cubicBezTo>
                    <a:pt x="472" y="680"/>
                    <a:pt x="462" y="780"/>
                    <a:pt x="463" y="881"/>
                  </a:cubicBezTo>
                  <a:cubicBezTo>
                    <a:pt x="465" y="960"/>
                    <a:pt x="473" y="1046"/>
                    <a:pt x="513" y="1117"/>
                  </a:cubicBezTo>
                  <a:cubicBezTo>
                    <a:pt x="488" y="980"/>
                    <a:pt x="522" y="860"/>
                    <a:pt x="561" y="729"/>
                  </a:cubicBezTo>
                  <a:cubicBezTo>
                    <a:pt x="613" y="548"/>
                    <a:pt x="743" y="326"/>
                    <a:pt x="879" y="152"/>
                  </a:cubicBezTo>
                  <a:cubicBezTo>
                    <a:pt x="910" y="113"/>
                    <a:pt x="957" y="54"/>
                    <a:pt x="1000" y="5"/>
                  </a:cubicBezTo>
                  <a:cubicBezTo>
                    <a:pt x="1002" y="2"/>
                    <a:pt x="1003" y="1"/>
                    <a:pt x="10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59"/>
            <p:cNvSpPr/>
            <p:nvPr/>
          </p:nvSpPr>
          <p:spPr>
            <a:xfrm>
              <a:off x="5751527" y="1739538"/>
              <a:ext cx="12953" cy="33130"/>
            </a:xfrm>
            <a:custGeom>
              <a:rect b="b" l="l" r="r" t="t"/>
              <a:pathLst>
                <a:path extrusionOk="0" h="954" w="373">
                  <a:moveTo>
                    <a:pt x="371" y="0"/>
                  </a:moveTo>
                  <a:lnTo>
                    <a:pt x="371" y="0"/>
                  </a:lnTo>
                  <a:cubicBezTo>
                    <a:pt x="367" y="0"/>
                    <a:pt x="341" y="26"/>
                    <a:pt x="335" y="31"/>
                  </a:cubicBezTo>
                  <a:cubicBezTo>
                    <a:pt x="90" y="256"/>
                    <a:pt x="0" y="659"/>
                    <a:pt x="163" y="954"/>
                  </a:cubicBezTo>
                  <a:cubicBezTo>
                    <a:pt x="131" y="824"/>
                    <a:pt x="151" y="715"/>
                    <a:pt x="172" y="601"/>
                  </a:cubicBezTo>
                  <a:cubicBezTo>
                    <a:pt x="204" y="449"/>
                    <a:pt x="247" y="300"/>
                    <a:pt x="301" y="156"/>
                  </a:cubicBezTo>
                  <a:cubicBezTo>
                    <a:pt x="315" y="120"/>
                    <a:pt x="345" y="57"/>
                    <a:pt x="369" y="8"/>
                  </a:cubicBezTo>
                  <a:cubicBezTo>
                    <a:pt x="372" y="2"/>
                    <a:pt x="373" y="0"/>
                    <a:pt x="3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59"/>
            <p:cNvSpPr/>
            <p:nvPr/>
          </p:nvSpPr>
          <p:spPr>
            <a:xfrm>
              <a:off x="5740553" y="1738427"/>
              <a:ext cx="19100" cy="35387"/>
            </a:xfrm>
            <a:custGeom>
              <a:rect b="b" l="l" r="r" t="t"/>
              <a:pathLst>
                <a:path extrusionOk="0" h="1019" w="550">
                  <a:moveTo>
                    <a:pt x="202" y="1"/>
                  </a:moveTo>
                  <a:lnTo>
                    <a:pt x="202" y="1"/>
                  </a:lnTo>
                  <a:cubicBezTo>
                    <a:pt x="196" y="1"/>
                    <a:pt x="204" y="72"/>
                    <a:pt x="198" y="101"/>
                  </a:cubicBezTo>
                  <a:cubicBezTo>
                    <a:pt x="184" y="243"/>
                    <a:pt x="153" y="382"/>
                    <a:pt x="124" y="535"/>
                  </a:cubicBezTo>
                  <a:cubicBezTo>
                    <a:pt x="91" y="697"/>
                    <a:pt x="62" y="863"/>
                    <a:pt x="0" y="1019"/>
                  </a:cubicBezTo>
                  <a:cubicBezTo>
                    <a:pt x="90" y="907"/>
                    <a:pt x="155" y="777"/>
                    <a:pt x="196" y="639"/>
                  </a:cubicBezTo>
                  <a:lnTo>
                    <a:pt x="196" y="639"/>
                  </a:lnTo>
                  <a:cubicBezTo>
                    <a:pt x="191" y="751"/>
                    <a:pt x="201" y="861"/>
                    <a:pt x="231" y="963"/>
                  </a:cubicBezTo>
                  <a:cubicBezTo>
                    <a:pt x="235" y="839"/>
                    <a:pt x="258" y="720"/>
                    <a:pt x="287" y="598"/>
                  </a:cubicBezTo>
                  <a:lnTo>
                    <a:pt x="287" y="598"/>
                  </a:lnTo>
                  <a:cubicBezTo>
                    <a:pt x="282" y="715"/>
                    <a:pt x="301" y="834"/>
                    <a:pt x="343" y="946"/>
                  </a:cubicBezTo>
                  <a:cubicBezTo>
                    <a:pt x="345" y="694"/>
                    <a:pt x="401" y="490"/>
                    <a:pt x="476" y="227"/>
                  </a:cubicBezTo>
                  <a:cubicBezTo>
                    <a:pt x="499" y="158"/>
                    <a:pt x="522" y="89"/>
                    <a:pt x="546" y="21"/>
                  </a:cubicBezTo>
                  <a:cubicBezTo>
                    <a:pt x="548" y="16"/>
                    <a:pt x="549" y="13"/>
                    <a:pt x="549" y="13"/>
                  </a:cubicBezTo>
                  <a:lnTo>
                    <a:pt x="549" y="13"/>
                  </a:lnTo>
                  <a:cubicBezTo>
                    <a:pt x="549" y="13"/>
                    <a:pt x="547" y="15"/>
                    <a:pt x="544" y="19"/>
                  </a:cubicBezTo>
                  <a:cubicBezTo>
                    <a:pt x="458" y="102"/>
                    <a:pt x="395" y="202"/>
                    <a:pt x="350" y="309"/>
                  </a:cubicBezTo>
                  <a:cubicBezTo>
                    <a:pt x="370" y="209"/>
                    <a:pt x="386" y="109"/>
                    <a:pt x="407" y="9"/>
                  </a:cubicBezTo>
                  <a:lnTo>
                    <a:pt x="407" y="9"/>
                  </a:lnTo>
                  <a:cubicBezTo>
                    <a:pt x="338" y="98"/>
                    <a:pt x="282" y="217"/>
                    <a:pt x="245" y="346"/>
                  </a:cubicBezTo>
                  <a:cubicBezTo>
                    <a:pt x="250" y="243"/>
                    <a:pt x="240" y="139"/>
                    <a:pt x="216" y="41"/>
                  </a:cubicBezTo>
                  <a:cubicBezTo>
                    <a:pt x="208" y="12"/>
                    <a:pt x="204" y="1"/>
                    <a:pt x="2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59"/>
            <p:cNvSpPr/>
            <p:nvPr/>
          </p:nvSpPr>
          <p:spPr>
            <a:xfrm>
              <a:off x="5619841" y="1890880"/>
              <a:ext cx="4758" cy="28372"/>
            </a:xfrm>
            <a:custGeom>
              <a:rect b="b" l="l" r="r" t="t"/>
              <a:pathLst>
                <a:path extrusionOk="0" h="817" w="137">
                  <a:moveTo>
                    <a:pt x="136" y="1"/>
                  </a:moveTo>
                  <a:lnTo>
                    <a:pt x="136" y="1"/>
                  </a:lnTo>
                  <a:cubicBezTo>
                    <a:pt x="9" y="251"/>
                    <a:pt x="0" y="544"/>
                    <a:pt x="69" y="816"/>
                  </a:cubicBezTo>
                  <a:cubicBezTo>
                    <a:pt x="96" y="544"/>
                    <a:pt x="86" y="264"/>
                    <a:pt x="1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59"/>
            <p:cNvSpPr/>
            <p:nvPr/>
          </p:nvSpPr>
          <p:spPr>
            <a:xfrm>
              <a:off x="5616021" y="1891853"/>
              <a:ext cx="6320" cy="28720"/>
            </a:xfrm>
            <a:custGeom>
              <a:rect b="b" l="l" r="r" t="t"/>
              <a:pathLst>
                <a:path extrusionOk="0" h="827" w="182">
                  <a:moveTo>
                    <a:pt x="181" y="0"/>
                  </a:moveTo>
                  <a:lnTo>
                    <a:pt x="181" y="0"/>
                  </a:lnTo>
                  <a:cubicBezTo>
                    <a:pt x="33" y="245"/>
                    <a:pt x="0" y="557"/>
                    <a:pt x="90" y="826"/>
                  </a:cubicBezTo>
                  <a:cubicBezTo>
                    <a:pt x="102" y="686"/>
                    <a:pt x="122" y="547"/>
                    <a:pt x="134" y="407"/>
                  </a:cubicBezTo>
                  <a:cubicBezTo>
                    <a:pt x="144" y="267"/>
                    <a:pt x="151" y="133"/>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59"/>
            <p:cNvSpPr/>
            <p:nvPr/>
          </p:nvSpPr>
          <p:spPr>
            <a:xfrm>
              <a:off x="5612514" y="1893659"/>
              <a:ext cx="6425" cy="26879"/>
            </a:xfrm>
            <a:custGeom>
              <a:rect b="b" l="l" r="r" t="t"/>
              <a:pathLst>
                <a:path extrusionOk="0" h="774" w="185">
                  <a:moveTo>
                    <a:pt x="185" y="1"/>
                  </a:moveTo>
                  <a:lnTo>
                    <a:pt x="185" y="1"/>
                  </a:lnTo>
                  <a:cubicBezTo>
                    <a:pt x="47" y="233"/>
                    <a:pt x="0" y="511"/>
                    <a:pt x="65" y="773"/>
                  </a:cubicBezTo>
                  <a:cubicBezTo>
                    <a:pt x="129" y="489"/>
                    <a:pt x="146" y="267"/>
                    <a:pt x="1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59"/>
            <p:cNvSpPr/>
            <p:nvPr/>
          </p:nvSpPr>
          <p:spPr>
            <a:xfrm>
              <a:off x="5609215" y="1894214"/>
              <a:ext cx="6425" cy="27678"/>
            </a:xfrm>
            <a:custGeom>
              <a:rect b="b" l="l" r="r" t="t"/>
              <a:pathLst>
                <a:path extrusionOk="0" h="797" w="185">
                  <a:moveTo>
                    <a:pt x="185" y="0"/>
                  </a:moveTo>
                  <a:lnTo>
                    <a:pt x="185" y="0"/>
                  </a:lnTo>
                  <a:cubicBezTo>
                    <a:pt x="49" y="241"/>
                    <a:pt x="1" y="526"/>
                    <a:pt x="64" y="796"/>
                  </a:cubicBezTo>
                  <a:cubicBezTo>
                    <a:pt x="135" y="515"/>
                    <a:pt x="149" y="278"/>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59"/>
            <p:cNvSpPr/>
            <p:nvPr/>
          </p:nvSpPr>
          <p:spPr>
            <a:xfrm>
              <a:off x="5605499" y="1896055"/>
              <a:ext cx="6807" cy="26219"/>
            </a:xfrm>
            <a:custGeom>
              <a:rect b="b" l="l" r="r" t="t"/>
              <a:pathLst>
                <a:path extrusionOk="0" h="755" w="196">
                  <a:moveTo>
                    <a:pt x="195" y="1"/>
                  </a:moveTo>
                  <a:cubicBezTo>
                    <a:pt x="45" y="220"/>
                    <a:pt x="0" y="495"/>
                    <a:pt x="50" y="755"/>
                  </a:cubicBezTo>
                  <a:cubicBezTo>
                    <a:pt x="131" y="471"/>
                    <a:pt x="145" y="269"/>
                    <a:pt x="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59"/>
            <p:cNvSpPr/>
            <p:nvPr/>
          </p:nvSpPr>
          <p:spPr>
            <a:xfrm>
              <a:off x="5597060" y="1896715"/>
              <a:ext cx="11113" cy="30803"/>
            </a:xfrm>
            <a:custGeom>
              <a:rect b="b" l="l" r="r" t="t"/>
              <a:pathLst>
                <a:path extrusionOk="0" h="887" w="320">
                  <a:moveTo>
                    <a:pt x="320" y="0"/>
                  </a:moveTo>
                  <a:lnTo>
                    <a:pt x="320" y="0"/>
                  </a:lnTo>
                  <a:cubicBezTo>
                    <a:pt x="267" y="103"/>
                    <a:pt x="223" y="198"/>
                    <a:pt x="192" y="293"/>
                  </a:cubicBezTo>
                  <a:lnTo>
                    <a:pt x="238" y="50"/>
                  </a:lnTo>
                  <a:lnTo>
                    <a:pt x="238" y="50"/>
                  </a:lnTo>
                  <a:cubicBezTo>
                    <a:pt x="63" y="289"/>
                    <a:pt x="0" y="595"/>
                    <a:pt x="47" y="886"/>
                  </a:cubicBezTo>
                  <a:cubicBezTo>
                    <a:pt x="85" y="775"/>
                    <a:pt x="115" y="662"/>
                    <a:pt x="140" y="546"/>
                  </a:cubicBezTo>
                  <a:lnTo>
                    <a:pt x="140" y="546"/>
                  </a:lnTo>
                  <a:cubicBezTo>
                    <a:pt x="134" y="636"/>
                    <a:pt x="141" y="731"/>
                    <a:pt x="165" y="837"/>
                  </a:cubicBezTo>
                  <a:cubicBezTo>
                    <a:pt x="228" y="561"/>
                    <a:pt x="301" y="284"/>
                    <a:pt x="3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59"/>
            <p:cNvSpPr/>
            <p:nvPr/>
          </p:nvSpPr>
          <p:spPr>
            <a:xfrm>
              <a:off x="5587128" y="1899146"/>
              <a:ext cx="13717" cy="35700"/>
            </a:xfrm>
            <a:custGeom>
              <a:rect b="b" l="l" r="r" t="t"/>
              <a:pathLst>
                <a:path extrusionOk="0" h="1028" w="395">
                  <a:moveTo>
                    <a:pt x="309" y="1"/>
                  </a:moveTo>
                  <a:cubicBezTo>
                    <a:pt x="70" y="293"/>
                    <a:pt x="0" y="661"/>
                    <a:pt x="62" y="1027"/>
                  </a:cubicBezTo>
                  <a:cubicBezTo>
                    <a:pt x="119" y="847"/>
                    <a:pt x="162" y="662"/>
                    <a:pt x="201" y="478"/>
                  </a:cubicBezTo>
                  <a:lnTo>
                    <a:pt x="201" y="478"/>
                  </a:lnTo>
                  <a:cubicBezTo>
                    <a:pt x="180" y="614"/>
                    <a:pt x="189" y="754"/>
                    <a:pt x="204" y="891"/>
                  </a:cubicBezTo>
                  <a:cubicBezTo>
                    <a:pt x="302" y="609"/>
                    <a:pt x="332" y="311"/>
                    <a:pt x="395" y="21"/>
                  </a:cubicBezTo>
                  <a:lnTo>
                    <a:pt x="395" y="21"/>
                  </a:lnTo>
                  <a:cubicBezTo>
                    <a:pt x="321" y="134"/>
                    <a:pt x="260" y="258"/>
                    <a:pt x="221" y="387"/>
                  </a:cubicBezTo>
                  <a:cubicBezTo>
                    <a:pt x="249" y="258"/>
                    <a:pt x="277" y="129"/>
                    <a:pt x="3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59"/>
            <p:cNvSpPr/>
            <p:nvPr/>
          </p:nvSpPr>
          <p:spPr>
            <a:xfrm>
              <a:off x="5584871" y="1917551"/>
              <a:ext cx="3889" cy="18232"/>
            </a:xfrm>
            <a:custGeom>
              <a:rect b="b" l="l" r="r" t="t"/>
              <a:pathLst>
                <a:path extrusionOk="0" h="525" w="112">
                  <a:moveTo>
                    <a:pt x="111" y="1"/>
                  </a:moveTo>
                  <a:lnTo>
                    <a:pt x="111" y="1"/>
                  </a:lnTo>
                  <a:cubicBezTo>
                    <a:pt x="36" y="157"/>
                    <a:pt x="0" y="333"/>
                    <a:pt x="33" y="506"/>
                  </a:cubicBezTo>
                  <a:cubicBezTo>
                    <a:pt x="35" y="520"/>
                    <a:pt x="36" y="525"/>
                    <a:pt x="38" y="525"/>
                  </a:cubicBezTo>
                  <a:cubicBezTo>
                    <a:pt x="42" y="525"/>
                    <a:pt x="47" y="488"/>
                    <a:pt x="53" y="474"/>
                  </a:cubicBezTo>
                  <a:cubicBezTo>
                    <a:pt x="94" y="320"/>
                    <a:pt x="103" y="161"/>
                    <a:pt x="1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59"/>
            <p:cNvSpPr/>
            <p:nvPr/>
          </p:nvSpPr>
          <p:spPr>
            <a:xfrm>
              <a:off x="5588135" y="1898243"/>
              <a:ext cx="7293" cy="16565"/>
            </a:xfrm>
            <a:custGeom>
              <a:rect b="b" l="l" r="r" t="t"/>
              <a:pathLst>
                <a:path extrusionOk="0" h="477" w="210">
                  <a:moveTo>
                    <a:pt x="210" y="1"/>
                  </a:moveTo>
                  <a:lnTo>
                    <a:pt x="210" y="1"/>
                  </a:lnTo>
                  <a:cubicBezTo>
                    <a:pt x="123" y="53"/>
                    <a:pt x="62" y="146"/>
                    <a:pt x="30" y="241"/>
                  </a:cubicBezTo>
                  <a:cubicBezTo>
                    <a:pt x="5" y="317"/>
                    <a:pt x="1" y="397"/>
                    <a:pt x="5" y="477"/>
                  </a:cubicBezTo>
                  <a:cubicBezTo>
                    <a:pt x="22" y="435"/>
                    <a:pt x="36" y="394"/>
                    <a:pt x="52" y="353"/>
                  </a:cubicBezTo>
                  <a:cubicBezTo>
                    <a:pt x="69" y="312"/>
                    <a:pt x="95" y="258"/>
                    <a:pt x="118" y="195"/>
                  </a:cubicBezTo>
                  <a:cubicBezTo>
                    <a:pt x="130" y="170"/>
                    <a:pt x="137" y="149"/>
                    <a:pt x="149" y="123"/>
                  </a:cubicBezTo>
                  <a:cubicBezTo>
                    <a:pt x="162" y="99"/>
                    <a:pt x="181" y="42"/>
                    <a:pt x="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59"/>
            <p:cNvSpPr/>
            <p:nvPr/>
          </p:nvSpPr>
          <p:spPr>
            <a:xfrm>
              <a:off x="5588309" y="1897513"/>
              <a:ext cx="3264" cy="8474"/>
            </a:xfrm>
            <a:custGeom>
              <a:rect b="b" l="l" r="r" t="t"/>
              <a:pathLst>
                <a:path extrusionOk="0" h="244" w="94">
                  <a:moveTo>
                    <a:pt x="94" y="0"/>
                  </a:moveTo>
                  <a:cubicBezTo>
                    <a:pt x="45" y="74"/>
                    <a:pt x="4" y="153"/>
                    <a:pt x="0" y="243"/>
                  </a:cubicBezTo>
                  <a:cubicBezTo>
                    <a:pt x="43" y="168"/>
                    <a:pt x="88" y="88"/>
                    <a:pt x="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59"/>
            <p:cNvSpPr/>
            <p:nvPr/>
          </p:nvSpPr>
          <p:spPr>
            <a:xfrm>
              <a:off x="5588378" y="1896958"/>
              <a:ext cx="729" cy="2361"/>
            </a:xfrm>
            <a:custGeom>
              <a:rect b="b" l="l" r="r" t="t"/>
              <a:pathLst>
                <a:path extrusionOk="0" h="68" w="21">
                  <a:moveTo>
                    <a:pt x="21" y="1"/>
                  </a:moveTo>
                  <a:lnTo>
                    <a:pt x="21" y="1"/>
                  </a:lnTo>
                  <a:cubicBezTo>
                    <a:pt x="9" y="21"/>
                    <a:pt x="1" y="44"/>
                    <a:pt x="0" y="68"/>
                  </a:cubicBezTo>
                  <a:cubicBezTo>
                    <a:pt x="12" y="47"/>
                    <a:pt x="21" y="23"/>
                    <a:pt x="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59"/>
            <p:cNvSpPr/>
            <p:nvPr/>
          </p:nvSpPr>
          <p:spPr>
            <a:xfrm>
              <a:off x="5647310" y="1882511"/>
              <a:ext cx="37020" cy="87409"/>
            </a:xfrm>
            <a:custGeom>
              <a:rect b="b" l="l" r="r" t="t"/>
              <a:pathLst>
                <a:path extrusionOk="0" h="2517" w="1066">
                  <a:moveTo>
                    <a:pt x="295" y="1"/>
                  </a:moveTo>
                  <a:lnTo>
                    <a:pt x="295" y="1"/>
                  </a:lnTo>
                  <a:cubicBezTo>
                    <a:pt x="561" y="676"/>
                    <a:pt x="380" y="1490"/>
                    <a:pt x="144" y="2180"/>
                  </a:cubicBezTo>
                  <a:cubicBezTo>
                    <a:pt x="97" y="2300"/>
                    <a:pt x="57" y="2391"/>
                    <a:pt x="0" y="2517"/>
                  </a:cubicBezTo>
                  <a:cubicBezTo>
                    <a:pt x="43" y="2472"/>
                    <a:pt x="98" y="2408"/>
                    <a:pt x="143" y="2355"/>
                  </a:cubicBezTo>
                  <a:cubicBezTo>
                    <a:pt x="340" y="2124"/>
                    <a:pt x="475" y="1845"/>
                    <a:pt x="546" y="1550"/>
                  </a:cubicBezTo>
                  <a:lnTo>
                    <a:pt x="546" y="1550"/>
                  </a:lnTo>
                  <a:cubicBezTo>
                    <a:pt x="528" y="1638"/>
                    <a:pt x="505" y="1731"/>
                    <a:pt x="476" y="1838"/>
                  </a:cubicBezTo>
                  <a:cubicBezTo>
                    <a:pt x="450" y="1936"/>
                    <a:pt x="425" y="2034"/>
                    <a:pt x="392" y="2129"/>
                  </a:cubicBezTo>
                  <a:cubicBezTo>
                    <a:pt x="421" y="2092"/>
                    <a:pt x="449" y="2055"/>
                    <a:pt x="476" y="2015"/>
                  </a:cubicBezTo>
                  <a:cubicBezTo>
                    <a:pt x="617" y="1809"/>
                    <a:pt x="712" y="1576"/>
                    <a:pt x="751" y="1331"/>
                  </a:cubicBezTo>
                  <a:lnTo>
                    <a:pt x="751" y="1331"/>
                  </a:lnTo>
                  <a:cubicBezTo>
                    <a:pt x="742" y="1426"/>
                    <a:pt x="731" y="1519"/>
                    <a:pt x="718" y="1609"/>
                  </a:cubicBezTo>
                  <a:cubicBezTo>
                    <a:pt x="715" y="1648"/>
                    <a:pt x="711" y="1685"/>
                    <a:pt x="705" y="1725"/>
                  </a:cubicBezTo>
                  <a:cubicBezTo>
                    <a:pt x="708" y="1722"/>
                    <a:pt x="723" y="1689"/>
                    <a:pt x="731" y="1673"/>
                  </a:cubicBezTo>
                  <a:cubicBezTo>
                    <a:pt x="818" y="1504"/>
                    <a:pt x="891" y="1325"/>
                    <a:pt x="926" y="1139"/>
                  </a:cubicBezTo>
                  <a:lnTo>
                    <a:pt x="926" y="1139"/>
                  </a:lnTo>
                  <a:cubicBezTo>
                    <a:pt x="924" y="1199"/>
                    <a:pt x="922" y="1261"/>
                    <a:pt x="917" y="1321"/>
                  </a:cubicBezTo>
                  <a:cubicBezTo>
                    <a:pt x="916" y="1326"/>
                    <a:pt x="916" y="1329"/>
                    <a:pt x="917" y="1329"/>
                  </a:cubicBezTo>
                  <a:cubicBezTo>
                    <a:pt x="923" y="1329"/>
                    <a:pt x="957" y="1239"/>
                    <a:pt x="967" y="1220"/>
                  </a:cubicBezTo>
                  <a:cubicBezTo>
                    <a:pt x="1032" y="1071"/>
                    <a:pt x="1062" y="906"/>
                    <a:pt x="1065" y="743"/>
                  </a:cubicBezTo>
                  <a:cubicBezTo>
                    <a:pt x="1063" y="546"/>
                    <a:pt x="1010" y="352"/>
                    <a:pt x="927" y="173"/>
                  </a:cubicBezTo>
                  <a:lnTo>
                    <a:pt x="927" y="173"/>
                  </a:lnTo>
                  <a:cubicBezTo>
                    <a:pt x="945" y="362"/>
                    <a:pt x="940" y="553"/>
                    <a:pt x="937" y="742"/>
                  </a:cubicBezTo>
                  <a:cubicBezTo>
                    <a:pt x="908" y="506"/>
                    <a:pt x="828" y="275"/>
                    <a:pt x="716" y="66"/>
                  </a:cubicBezTo>
                  <a:lnTo>
                    <a:pt x="716" y="66"/>
                  </a:lnTo>
                  <a:cubicBezTo>
                    <a:pt x="769" y="357"/>
                    <a:pt x="787" y="676"/>
                    <a:pt x="775" y="1000"/>
                  </a:cubicBezTo>
                  <a:cubicBezTo>
                    <a:pt x="770" y="676"/>
                    <a:pt x="690" y="344"/>
                    <a:pt x="499" y="83"/>
                  </a:cubicBezTo>
                  <a:lnTo>
                    <a:pt x="499" y="83"/>
                  </a:lnTo>
                  <a:cubicBezTo>
                    <a:pt x="644" y="439"/>
                    <a:pt x="646" y="796"/>
                    <a:pt x="602" y="1181"/>
                  </a:cubicBezTo>
                  <a:cubicBezTo>
                    <a:pt x="625" y="766"/>
                    <a:pt x="527" y="346"/>
                    <a:pt x="2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59"/>
            <p:cNvSpPr/>
            <p:nvPr/>
          </p:nvSpPr>
          <p:spPr>
            <a:xfrm>
              <a:off x="5576397" y="1827781"/>
              <a:ext cx="82304" cy="52508"/>
            </a:xfrm>
            <a:custGeom>
              <a:rect b="b" l="l" r="r" t="t"/>
              <a:pathLst>
                <a:path extrusionOk="0" h="1512" w="2370">
                  <a:moveTo>
                    <a:pt x="425" y="1"/>
                  </a:moveTo>
                  <a:cubicBezTo>
                    <a:pt x="354" y="1"/>
                    <a:pt x="283" y="5"/>
                    <a:pt x="212" y="12"/>
                  </a:cubicBezTo>
                  <a:cubicBezTo>
                    <a:pt x="384" y="36"/>
                    <a:pt x="562" y="84"/>
                    <a:pt x="741" y="151"/>
                  </a:cubicBezTo>
                  <a:cubicBezTo>
                    <a:pt x="576" y="110"/>
                    <a:pt x="406" y="85"/>
                    <a:pt x="237" y="84"/>
                  </a:cubicBezTo>
                  <a:cubicBezTo>
                    <a:pt x="159" y="84"/>
                    <a:pt x="78" y="90"/>
                    <a:pt x="0" y="97"/>
                  </a:cubicBezTo>
                  <a:cubicBezTo>
                    <a:pt x="118" y="120"/>
                    <a:pt x="261" y="146"/>
                    <a:pt x="382" y="183"/>
                  </a:cubicBezTo>
                  <a:cubicBezTo>
                    <a:pt x="818" y="326"/>
                    <a:pt x="1257" y="539"/>
                    <a:pt x="1621" y="799"/>
                  </a:cubicBezTo>
                  <a:cubicBezTo>
                    <a:pt x="1838" y="968"/>
                    <a:pt x="2107" y="1262"/>
                    <a:pt x="2280" y="1512"/>
                  </a:cubicBezTo>
                  <a:cubicBezTo>
                    <a:pt x="2193" y="1298"/>
                    <a:pt x="2078" y="1089"/>
                    <a:pt x="1935" y="903"/>
                  </a:cubicBezTo>
                  <a:lnTo>
                    <a:pt x="1935" y="903"/>
                  </a:lnTo>
                  <a:cubicBezTo>
                    <a:pt x="2045" y="1006"/>
                    <a:pt x="2146" y="1114"/>
                    <a:pt x="2233" y="1222"/>
                  </a:cubicBezTo>
                  <a:cubicBezTo>
                    <a:pt x="2279" y="1282"/>
                    <a:pt x="2322" y="1337"/>
                    <a:pt x="2367" y="1395"/>
                  </a:cubicBezTo>
                  <a:lnTo>
                    <a:pt x="2370" y="1401"/>
                  </a:lnTo>
                  <a:cubicBezTo>
                    <a:pt x="2364" y="1383"/>
                    <a:pt x="2356" y="1362"/>
                    <a:pt x="2348" y="1345"/>
                  </a:cubicBezTo>
                  <a:cubicBezTo>
                    <a:pt x="2200" y="939"/>
                    <a:pt x="1908" y="603"/>
                    <a:pt x="1561" y="351"/>
                  </a:cubicBezTo>
                  <a:cubicBezTo>
                    <a:pt x="1229" y="123"/>
                    <a:pt x="827" y="1"/>
                    <a:pt x="4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59"/>
            <p:cNvSpPr/>
            <p:nvPr/>
          </p:nvSpPr>
          <p:spPr>
            <a:xfrm>
              <a:off x="5598484" y="1825732"/>
              <a:ext cx="79352" cy="54522"/>
            </a:xfrm>
            <a:custGeom>
              <a:rect b="b" l="l" r="r" t="t"/>
              <a:pathLst>
                <a:path extrusionOk="0" h="1570" w="2285">
                  <a:moveTo>
                    <a:pt x="93" y="0"/>
                  </a:moveTo>
                  <a:cubicBezTo>
                    <a:pt x="62" y="0"/>
                    <a:pt x="31" y="1"/>
                    <a:pt x="1" y="3"/>
                  </a:cubicBezTo>
                  <a:cubicBezTo>
                    <a:pt x="760" y="138"/>
                    <a:pt x="1294" y="632"/>
                    <a:pt x="1782" y="1230"/>
                  </a:cubicBezTo>
                  <a:cubicBezTo>
                    <a:pt x="1841" y="1307"/>
                    <a:pt x="1922" y="1412"/>
                    <a:pt x="1999" y="1534"/>
                  </a:cubicBezTo>
                  <a:cubicBezTo>
                    <a:pt x="1988" y="1485"/>
                    <a:pt x="1963" y="1411"/>
                    <a:pt x="1942" y="1357"/>
                  </a:cubicBezTo>
                  <a:cubicBezTo>
                    <a:pt x="1866" y="1163"/>
                    <a:pt x="1763" y="980"/>
                    <a:pt x="1637" y="816"/>
                  </a:cubicBezTo>
                  <a:lnTo>
                    <a:pt x="1637" y="816"/>
                  </a:lnTo>
                  <a:cubicBezTo>
                    <a:pt x="1788" y="998"/>
                    <a:pt x="1902" y="1136"/>
                    <a:pt x="2032" y="1355"/>
                  </a:cubicBezTo>
                  <a:cubicBezTo>
                    <a:pt x="2073" y="1420"/>
                    <a:pt x="2116" y="1485"/>
                    <a:pt x="2154" y="1552"/>
                  </a:cubicBezTo>
                  <a:cubicBezTo>
                    <a:pt x="2155" y="1544"/>
                    <a:pt x="2143" y="1491"/>
                    <a:pt x="2137" y="1467"/>
                  </a:cubicBezTo>
                  <a:cubicBezTo>
                    <a:pt x="2114" y="1348"/>
                    <a:pt x="2078" y="1234"/>
                    <a:pt x="2030" y="1125"/>
                  </a:cubicBezTo>
                  <a:lnTo>
                    <a:pt x="2030" y="1125"/>
                  </a:lnTo>
                  <a:cubicBezTo>
                    <a:pt x="2118" y="1271"/>
                    <a:pt x="2205" y="1418"/>
                    <a:pt x="2285" y="1570"/>
                  </a:cubicBezTo>
                  <a:cubicBezTo>
                    <a:pt x="2247" y="1122"/>
                    <a:pt x="1996" y="755"/>
                    <a:pt x="1646" y="486"/>
                  </a:cubicBezTo>
                  <a:lnTo>
                    <a:pt x="1646" y="486"/>
                  </a:lnTo>
                  <a:cubicBezTo>
                    <a:pt x="1702" y="566"/>
                    <a:pt x="1751" y="648"/>
                    <a:pt x="1800" y="731"/>
                  </a:cubicBezTo>
                  <a:cubicBezTo>
                    <a:pt x="1712" y="621"/>
                    <a:pt x="1612" y="522"/>
                    <a:pt x="1500" y="436"/>
                  </a:cubicBezTo>
                  <a:cubicBezTo>
                    <a:pt x="1319" y="301"/>
                    <a:pt x="1120" y="172"/>
                    <a:pt x="900" y="114"/>
                  </a:cubicBezTo>
                  <a:lnTo>
                    <a:pt x="900" y="114"/>
                  </a:lnTo>
                  <a:cubicBezTo>
                    <a:pt x="1115" y="244"/>
                    <a:pt x="1300" y="427"/>
                    <a:pt x="1473" y="621"/>
                  </a:cubicBezTo>
                  <a:cubicBezTo>
                    <a:pt x="1355" y="498"/>
                    <a:pt x="1222" y="385"/>
                    <a:pt x="1078" y="293"/>
                  </a:cubicBezTo>
                  <a:cubicBezTo>
                    <a:pt x="782" y="119"/>
                    <a:pt x="438" y="0"/>
                    <a:pt x="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59"/>
            <p:cNvSpPr/>
            <p:nvPr/>
          </p:nvSpPr>
          <p:spPr>
            <a:xfrm>
              <a:off x="5678982" y="1724848"/>
              <a:ext cx="29866" cy="77547"/>
            </a:xfrm>
            <a:custGeom>
              <a:rect b="b" l="l" r="r" t="t"/>
              <a:pathLst>
                <a:path extrusionOk="0" h="2233" w="860">
                  <a:moveTo>
                    <a:pt x="75" y="0"/>
                  </a:moveTo>
                  <a:cubicBezTo>
                    <a:pt x="70" y="44"/>
                    <a:pt x="67" y="89"/>
                    <a:pt x="65" y="134"/>
                  </a:cubicBezTo>
                  <a:cubicBezTo>
                    <a:pt x="53" y="421"/>
                    <a:pt x="98" y="714"/>
                    <a:pt x="204" y="979"/>
                  </a:cubicBezTo>
                  <a:cubicBezTo>
                    <a:pt x="170" y="900"/>
                    <a:pt x="137" y="825"/>
                    <a:pt x="104" y="732"/>
                  </a:cubicBezTo>
                  <a:cubicBezTo>
                    <a:pt x="69" y="640"/>
                    <a:pt x="34" y="547"/>
                    <a:pt x="3" y="453"/>
                  </a:cubicBezTo>
                  <a:cubicBezTo>
                    <a:pt x="3" y="488"/>
                    <a:pt x="2" y="523"/>
                    <a:pt x="2" y="557"/>
                  </a:cubicBezTo>
                  <a:cubicBezTo>
                    <a:pt x="1" y="809"/>
                    <a:pt x="61" y="1056"/>
                    <a:pt x="171" y="1280"/>
                  </a:cubicBezTo>
                  <a:cubicBezTo>
                    <a:pt x="154" y="1249"/>
                    <a:pt x="136" y="1218"/>
                    <a:pt x="119" y="1185"/>
                  </a:cubicBezTo>
                  <a:cubicBezTo>
                    <a:pt x="103" y="1163"/>
                    <a:pt x="43" y="1014"/>
                    <a:pt x="32" y="1014"/>
                  </a:cubicBezTo>
                  <a:lnTo>
                    <a:pt x="32" y="1014"/>
                  </a:lnTo>
                  <a:cubicBezTo>
                    <a:pt x="30" y="1014"/>
                    <a:pt x="30" y="1021"/>
                    <a:pt x="34" y="1038"/>
                  </a:cubicBezTo>
                  <a:cubicBezTo>
                    <a:pt x="95" y="1576"/>
                    <a:pt x="425" y="1941"/>
                    <a:pt x="860" y="2233"/>
                  </a:cubicBezTo>
                  <a:cubicBezTo>
                    <a:pt x="675" y="1998"/>
                    <a:pt x="516" y="1807"/>
                    <a:pt x="366" y="1591"/>
                  </a:cubicBezTo>
                  <a:lnTo>
                    <a:pt x="366" y="1591"/>
                  </a:lnTo>
                  <a:cubicBezTo>
                    <a:pt x="496" y="1757"/>
                    <a:pt x="658" y="1900"/>
                    <a:pt x="841" y="2006"/>
                  </a:cubicBezTo>
                  <a:cubicBezTo>
                    <a:pt x="624" y="1792"/>
                    <a:pt x="473" y="1546"/>
                    <a:pt x="341" y="1263"/>
                  </a:cubicBezTo>
                  <a:cubicBezTo>
                    <a:pt x="326" y="1234"/>
                    <a:pt x="312" y="1205"/>
                    <a:pt x="299" y="1179"/>
                  </a:cubicBezTo>
                  <a:lnTo>
                    <a:pt x="299" y="1179"/>
                  </a:lnTo>
                  <a:cubicBezTo>
                    <a:pt x="311" y="1200"/>
                    <a:pt x="322" y="1220"/>
                    <a:pt x="335" y="1241"/>
                  </a:cubicBezTo>
                  <a:cubicBezTo>
                    <a:pt x="456" y="1437"/>
                    <a:pt x="597" y="1627"/>
                    <a:pt x="785" y="1762"/>
                  </a:cubicBezTo>
                  <a:cubicBezTo>
                    <a:pt x="628" y="1576"/>
                    <a:pt x="482" y="1218"/>
                    <a:pt x="413" y="1062"/>
                  </a:cubicBezTo>
                  <a:cubicBezTo>
                    <a:pt x="321" y="848"/>
                    <a:pt x="170" y="473"/>
                    <a:pt x="109" y="176"/>
                  </a:cubicBezTo>
                  <a:cubicBezTo>
                    <a:pt x="95" y="119"/>
                    <a:pt x="84" y="60"/>
                    <a:pt x="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59"/>
            <p:cNvSpPr/>
            <p:nvPr/>
          </p:nvSpPr>
          <p:spPr>
            <a:xfrm>
              <a:off x="5680267" y="1771626"/>
              <a:ext cx="31706" cy="44729"/>
            </a:xfrm>
            <a:custGeom>
              <a:rect b="b" l="l" r="r" t="t"/>
              <a:pathLst>
                <a:path extrusionOk="0" h="1288" w="913">
                  <a:moveTo>
                    <a:pt x="1" y="0"/>
                  </a:moveTo>
                  <a:cubicBezTo>
                    <a:pt x="6" y="23"/>
                    <a:pt x="11" y="44"/>
                    <a:pt x="16" y="68"/>
                  </a:cubicBezTo>
                  <a:cubicBezTo>
                    <a:pt x="67" y="300"/>
                    <a:pt x="170" y="521"/>
                    <a:pt x="320" y="706"/>
                  </a:cubicBezTo>
                  <a:cubicBezTo>
                    <a:pt x="248" y="618"/>
                    <a:pt x="178" y="532"/>
                    <a:pt x="105" y="448"/>
                  </a:cubicBezTo>
                  <a:cubicBezTo>
                    <a:pt x="97" y="435"/>
                    <a:pt x="87" y="423"/>
                    <a:pt x="78" y="410"/>
                  </a:cubicBezTo>
                  <a:lnTo>
                    <a:pt x="78" y="410"/>
                  </a:lnTo>
                  <a:cubicBezTo>
                    <a:pt x="109" y="525"/>
                    <a:pt x="154" y="636"/>
                    <a:pt x="210" y="742"/>
                  </a:cubicBezTo>
                  <a:cubicBezTo>
                    <a:pt x="340" y="986"/>
                    <a:pt x="566" y="1165"/>
                    <a:pt x="811" y="1287"/>
                  </a:cubicBezTo>
                  <a:cubicBezTo>
                    <a:pt x="643" y="1098"/>
                    <a:pt x="482" y="901"/>
                    <a:pt x="320" y="706"/>
                  </a:cubicBezTo>
                  <a:lnTo>
                    <a:pt x="320" y="706"/>
                  </a:lnTo>
                  <a:cubicBezTo>
                    <a:pt x="490" y="893"/>
                    <a:pt x="686" y="1066"/>
                    <a:pt x="912" y="1182"/>
                  </a:cubicBezTo>
                  <a:cubicBezTo>
                    <a:pt x="749" y="1018"/>
                    <a:pt x="605" y="799"/>
                    <a:pt x="495" y="662"/>
                  </a:cubicBezTo>
                  <a:cubicBezTo>
                    <a:pt x="410" y="549"/>
                    <a:pt x="199" y="307"/>
                    <a:pt x="97" y="150"/>
                  </a:cubicBezTo>
                  <a:cubicBezTo>
                    <a:pt x="65" y="100"/>
                    <a:pt x="32" y="5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59"/>
            <p:cNvSpPr/>
            <p:nvPr/>
          </p:nvSpPr>
          <p:spPr>
            <a:xfrm>
              <a:off x="5695234" y="1807812"/>
              <a:ext cx="7640" cy="6876"/>
            </a:xfrm>
            <a:custGeom>
              <a:rect b="b" l="l" r="r" t="t"/>
              <a:pathLst>
                <a:path extrusionOk="0" h="198" w="220">
                  <a:moveTo>
                    <a:pt x="0" y="0"/>
                  </a:moveTo>
                  <a:lnTo>
                    <a:pt x="0" y="0"/>
                  </a:lnTo>
                  <a:cubicBezTo>
                    <a:pt x="58" y="81"/>
                    <a:pt x="125" y="161"/>
                    <a:pt x="220" y="197"/>
                  </a:cubicBezTo>
                  <a:cubicBezTo>
                    <a:pt x="147" y="132"/>
                    <a:pt x="82" y="57"/>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59"/>
            <p:cNvSpPr/>
            <p:nvPr/>
          </p:nvSpPr>
          <p:spPr>
            <a:xfrm>
              <a:off x="5711313" y="1792046"/>
              <a:ext cx="105224" cy="32817"/>
            </a:xfrm>
            <a:custGeom>
              <a:rect b="b" l="l" r="r" t="t"/>
              <a:pathLst>
                <a:path extrusionOk="0" h="945" w="3030">
                  <a:moveTo>
                    <a:pt x="1" y="0"/>
                  </a:moveTo>
                  <a:lnTo>
                    <a:pt x="1" y="0"/>
                  </a:lnTo>
                  <a:cubicBezTo>
                    <a:pt x="85" y="139"/>
                    <a:pt x="214" y="248"/>
                    <a:pt x="340" y="350"/>
                  </a:cubicBezTo>
                  <a:cubicBezTo>
                    <a:pt x="547" y="514"/>
                    <a:pt x="782" y="646"/>
                    <a:pt x="1037" y="720"/>
                  </a:cubicBezTo>
                  <a:lnTo>
                    <a:pt x="1103" y="735"/>
                  </a:lnTo>
                  <a:cubicBezTo>
                    <a:pt x="888" y="703"/>
                    <a:pt x="685" y="643"/>
                    <a:pt x="466" y="550"/>
                  </a:cubicBezTo>
                  <a:cubicBezTo>
                    <a:pt x="337" y="489"/>
                    <a:pt x="214" y="418"/>
                    <a:pt x="90" y="349"/>
                  </a:cubicBezTo>
                  <a:lnTo>
                    <a:pt x="90" y="349"/>
                  </a:lnTo>
                  <a:cubicBezTo>
                    <a:pt x="155" y="412"/>
                    <a:pt x="228" y="476"/>
                    <a:pt x="300" y="533"/>
                  </a:cubicBezTo>
                  <a:cubicBezTo>
                    <a:pt x="638" y="789"/>
                    <a:pt x="1021" y="927"/>
                    <a:pt x="1457" y="945"/>
                  </a:cubicBezTo>
                  <a:cubicBezTo>
                    <a:pt x="1462" y="945"/>
                    <a:pt x="1467" y="945"/>
                    <a:pt x="1472" y="945"/>
                  </a:cubicBezTo>
                  <a:cubicBezTo>
                    <a:pt x="1969" y="945"/>
                    <a:pt x="2477" y="794"/>
                    <a:pt x="2874" y="489"/>
                  </a:cubicBezTo>
                  <a:lnTo>
                    <a:pt x="2874" y="489"/>
                  </a:lnTo>
                  <a:cubicBezTo>
                    <a:pt x="2675" y="582"/>
                    <a:pt x="2466" y="643"/>
                    <a:pt x="2268" y="682"/>
                  </a:cubicBezTo>
                  <a:cubicBezTo>
                    <a:pt x="2377" y="650"/>
                    <a:pt x="2482" y="609"/>
                    <a:pt x="2579" y="559"/>
                  </a:cubicBezTo>
                  <a:cubicBezTo>
                    <a:pt x="2742" y="478"/>
                    <a:pt x="2888" y="365"/>
                    <a:pt x="3023" y="243"/>
                  </a:cubicBezTo>
                  <a:lnTo>
                    <a:pt x="3029" y="237"/>
                  </a:lnTo>
                  <a:lnTo>
                    <a:pt x="3029" y="237"/>
                  </a:lnTo>
                  <a:cubicBezTo>
                    <a:pt x="2999" y="252"/>
                    <a:pt x="2960" y="273"/>
                    <a:pt x="2925" y="290"/>
                  </a:cubicBezTo>
                  <a:cubicBezTo>
                    <a:pt x="2718" y="391"/>
                    <a:pt x="2534" y="458"/>
                    <a:pt x="2297" y="507"/>
                  </a:cubicBezTo>
                  <a:cubicBezTo>
                    <a:pt x="2073" y="552"/>
                    <a:pt x="1896" y="562"/>
                    <a:pt x="1632" y="562"/>
                  </a:cubicBezTo>
                  <a:cubicBezTo>
                    <a:pt x="1607" y="563"/>
                    <a:pt x="1582" y="563"/>
                    <a:pt x="1558" y="563"/>
                  </a:cubicBezTo>
                  <a:cubicBezTo>
                    <a:pt x="1362" y="563"/>
                    <a:pt x="1189" y="551"/>
                    <a:pt x="1048" y="520"/>
                  </a:cubicBezTo>
                  <a:cubicBezTo>
                    <a:pt x="778" y="459"/>
                    <a:pt x="599" y="381"/>
                    <a:pt x="366" y="257"/>
                  </a:cubicBezTo>
                  <a:cubicBezTo>
                    <a:pt x="234" y="181"/>
                    <a:pt x="103" y="108"/>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59"/>
            <p:cNvSpPr/>
            <p:nvPr/>
          </p:nvSpPr>
          <p:spPr>
            <a:xfrm>
              <a:off x="5712737" y="1811181"/>
              <a:ext cx="88243" cy="25316"/>
            </a:xfrm>
            <a:custGeom>
              <a:rect b="b" l="l" r="r" t="t"/>
              <a:pathLst>
                <a:path extrusionOk="0" h="729" w="2541">
                  <a:moveTo>
                    <a:pt x="47" y="0"/>
                  </a:moveTo>
                  <a:lnTo>
                    <a:pt x="47" y="0"/>
                  </a:lnTo>
                  <a:cubicBezTo>
                    <a:pt x="270" y="252"/>
                    <a:pt x="580" y="428"/>
                    <a:pt x="907" y="522"/>
                  </a:cubicBezTo>
                  <a:cubicBezTo>
                    <a:pt x="892" y="520"/>
                    <a:pt x="876" y="516"/>
                    <a:pt x="858" y="512"/>
                  </a:cubicBezTo>
                  <a:cubicBezTo>
                    <a:pt x="676" y="470"/>
                    <a:pt x="502" y="401"/>
                    <a:pt x="327" y="337"/>
                  </a:cubicBezTo>
                  <a:cubicBezTo>
                    <a:pt x="218" y="298"/>
                    <a:pt x="109" y="258"/>
                    <a:pt x="1" y="213"/>
                  </a:cubicBezTo>
                  <a:lnTo>
                    <a:pt x="1" y="213"/>
                  </a:lnTo>
                  <a:cubicBezTo>
                    <a:pt x="41" y="246"/>
                    <a:pt x="80" y="277"/>
                    <a:pt x="121" y="306"/>
                  </a:cubicBezTo>
                  <a:cubicBezTo>
                    <a:pt x="366" y="480"/>
                    <a:pt x="633" y="641"/>
                    <a:pt x="930" y="701"/>
                  </a:cubicBezTo>
                  <a:cubicBezTo>
                    <a:pt x="1042" y="719"/>
                    <a:pt x="1157" y="729"/>
                    <a:pt x="1272" y="729"/>
                  </a:cubicBezTo>
                  <a:cubicBezTo>
                    <a:pt x="1525" y="729"/>
                    <a:pt x="1779" y="684"/>
                    <a:pt x="2011" y="588"/>
                  </a:cubicBezTo>
                  <a:lnTo>
                    <a:pt x="2011" y="588"/>
                  </a:lnTo>
                  <a:cubicBezTo>
                    <a:pt x="1915" y="602"/>
                    <a:pt x="1818" y="607"/>
                    <a:pt x="1721" y="607"/>
                  </a:cubicBezTo>
                  <a:cubicBezTo>
                    <a:pt x="1634" y="607"/>
                    <a:pt x="1546" y="603"/>
                    <a:pt x="1459" y="596"/>
                  </a:cubicBezTo>
                  <a:cubicBezTo>
                    <a:pt x="1761" y="583"/>
                    <a:pt x="2060" y="491"/>
                    <a:pt x="2325" y="354"/>
                  </a:cubicBezTo>
                  <a:cubicBezTo>
                    <a:pt x="2399" y="314"/>
                    <a:pt x="2469" y="269"/>
                    <a:pt x="2540" y="222"/>
                  </a:cubicBezTo>
                  <a:lnTo>
                    <a:pt x="2540" y="222"/>
                  </a:lnTo>
                  <a:cubicBezTo>
                    <a:pt x="2420" y="258"/>
                    <a:pt x="2298" y="292"/>
                    <a:pt x="2176" y="320"/>
                  </a:cubicBezTo>
                  <a:cubicBezTo>
                    <a:pt x="1928" y="372"/>
                    <a:pt x="1681" y="402"/>
                    <a:pt x="1436" y="402"/>
                  </a:cubicBezTo>
                  <a:cubicBezTo>
                    <a:pt x="1224" y="402"/>
                    <a:pt x="1013" y="379"/>
                    <a:pt x="805" y="327"/>
                  </a:cubicBezTo>
                  <a:cubicBezTo>
                    <a:pt x="521" y="261"/>
                    <a:pt x="288" y="173"/>
                    <a:pt x="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59"/>
            <p:cNvSpPr/>
            <p:nvPr/>
          </p:nvSpPr>
          <p:spPr>
            <a:xfrm>
              <a:off x="5710271" y="1822571"/>
              <a:ext cx="26810" cy="12502"/>
            </a:xfrm>
            <a:custGeom>
              <a:rect b="b" l="l" r="r" t="t"/>
              <a:pathLst>
                <a:path extrusionOk="0" h="360" w="772">
                  <a:moveTo>
                    <a:pt x="1" y="1"/>
                  </a:moveTo>
                  <a:lnTo>
                    <a:pt x="1" y="1"/>
                  </a:lnTo>
                  <a:cubicBezTo>
                    <a:pt x="212" y="197"/>
                    <a:pt x="478" y="342"/>
                    <a:pt x="771" y="359"/>
                  </a:cubicBezTo>
                  <a:cubicBezTo>
                    <a:pt x="510" y="249"/>
                    <a:pt x="257" y="12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59"/>
            <p:cNvSpPr/>
            <p:nvPr/>
          </p:nvSpPr>
          <p:spPr>
            <a:xfrm>
              <a:off x="5570841" y="1718111"/>
              <a:ext cx="62266" cy="76644"/>
            </a:xfrm>
            <a:custGeom>
              <a:rect b="b" l="l" r="r" t="t"/>
              <a:pathLst>
                <a:path extrusionOk="0" h="2207" w="1793">
                  <a:moveTo>
                    <a:pt x="538" y="0"/>
                  </a:moveTo>
                  <a:cubicBezTo>
                    <a:pt x="528" y="45"/>
                    <a:pt x="521" y="107"/>
                    <a:pt x="517" y="158"/>
                  </a:cubicBezTo>
                  <a:cubicBezTo>
                    <a:pt x="497" y="404"/>
                    <a:pt x="521" y="647"/>
                    <a:pt x="579" y="883"/>
                  </a:cubicBezTo>
                  <a:cubicBezTo>
                    <a:pt x="529" y="704"/>
                    <a:pt x="488" y="525"/>
                    <a:pt x="454" y="353"/>
                  </a:cubicBezTo>
                  <a:cubicBezTo>
                    <a:pt x="442" y="267"/>
                    <a:pt x="431" y="210"/>
                    <a:pt x="425" y="121"/>
                  </a:cubicBezTo>
                  <a:cubicBezTo>
                    <a:pt x="425" y="121"/>
                    <a:pt x="424" y="121"/>
                    <a:pt x="424" y="121"/>
                  </a:cubicBezTo>
                  <a:cubicBezTo>
                    <a:pt x="419" y="121"/>
                    <a:pt x="405" y="191"/>
                    <a:pt x="400" y="216"/>
                  </a:cubicBezTo>
                  <a:cubicBezTo>
                    <a:pt x="363" y="422"/>
                    <a:pt x="364" y="633"/>
                    <a:pt x="397" y="840"/>
                  </a:cubicBezTo>
                  <a:cubicBezTo>
                    <a:pt x="382" y="782"/>
                    <a:pt x="366" y="718"/>
                    <a:pt x="350" y="646"/>
                  </a:cubicBezTo>
                  <a:cubicBezTo>
                    <a:pt x="327" y="541"/>
                    <a:pt x="301" y="438"/>
                    <a:pt x="283" y="333"/>
                  </a:cubicBezTo>
                  <a:cubicBezTo>
                    <a:pt x="283" y="333"/>
                    <a:pt x="282" y="333"/>
                    <a:pt x="282" y="333"/>
                  </a:cubicBezTo>
                  <a:cubicBezTo>
                    <a:pt x="277" y="333"/>
                    <a:pt x="271" y="392"/>
                    <a:pt x="267" y="415"/>
                  </a:cubicBezTo>
                  <a:cubicBezTo>
                    <a:pt x="249" y="571"/>
                    <a:pt x="243" y="732"/>
                    <a:pt x="258" y="890"/>
                  </a:cubicBezTo>
                  <a:cubicBezTo>
                    <a:pt x="238" y="814"/>
                    <a:pt x="221" y="737"/>
                    <a:pt x="206" y="656"/>
                  </a:cubicBezTo>
                  <a:cubicBezTo>
                    <a:pt x="189" y="560"/>
                    <a:pt x="170" y="462"/>
                    <a:pt x="154" y="365"/>
                  </a:cubicBezTo>
                  <a:cubicBezTo>
                    <a:pt x="147" y="404"/>
                    <a:pt x="140" y="452"/>
                    <a:pt x="134" y="494"/>
                  </a:cubicBezTo>
                  <a:cubicBezTo>
                    <a:pt x="113" y="643"/>
                    <a:pt x="110" y="797"/>
                    <a:pt x="129" y="946"/>
                  </a:cubicBezTo>
                  <a:cubicBezTo>
                    <a:pt x="106" y="848"/>
                    <a:pt x="81" y="749"/>
                    <a:pt x="57" y="649"/>
                  </a:cubicBezTo>
                  <a:cubicBezTo>
                    <a:pt x="47" y="611"/>
                    <a:pt x="36" y="571"/>
                    <a:pt x="30" y="531"/>
                  </a:cubicBezTo>
                  <a:cubicBezTo>
                    <a:pt x="28" y="538"/>
                    <a:pt x="24" y="561"/>
                    <a:pt x="23" y="574"/>
                  </a:cubicBezTo>
                  <a:cubicBezTo>
                    <a:pt x="1" y="777"/>
                    <a:pt x="1" y="989"/>
                    <a:pt x="59" y="1188"/>
                  </a:cubicBezTo>
                  <a:cubicBezTo>
                    <a:pt x="137" y="1426"/>
                    <a:pt x="282" y="1642"/>
                    <a:pt x="462" y="1816"/>
                  </a:cubicBezTo>
                  <a:cubicBezTo>
                    <a:pt x="389" y="1693"/>
                    <a:pt x="329" y="1564"/>
                    <a:pt x="279" y="1430"/>
                  </a:cubicBezTo>
                  <a:lnTo>
                    <a:pt x="279" y="1430"/>
                  </a:lnTo>
                  <a:cubicBezTo>
                    <a:pt x="312" y="1492"/>
                    <a:pt x="349" y="1550"/>
                    <a:pt x="390" y="1607"/>
                  </a:cubicBezTo>
                  <a:cubicBezTo>
                    <a:pt x="503" y="1760"/>
                    <a:pt x="636" y="1930"/>
                    <a:pt x="813" y="2007"/>
                  </a:cubicBezTo>
                  <a:cubicBezTo>
                    <a:pt x="765" y="1980"/>
                    <a:pt x="714" y="1905"/>
                    <a:pt x="695" y="1882"/>
                  </a:cubicBezTo>
                  <a:cubicBezTo>
                    <a:pt x="635" y="1800"/>
                    <a:pt x="583" y="1712"/>
                    <a:pt x="537" y="1621"/>
                  </a:cubicBezTo>
                  <a:lnTo>
                    <a:pt x="537" y="1621"/>
                  </a:lnTo>
                  <a:cubicBezTo>
                    <a:pt x="669" y="1816"/>
                    <a:pt x="831" y="1988"/>
                    <a:pt x="1029" y="2110"/>
                  </a:cubicBezTo>
                  <a:cubicBezTo>
                    <a:pt x="894" y="1967"/>
                    <a:pt x="795" y="1798"/>
                    <a:pt x="704" y="1617"/>
                  </a:cubicBezTo>
                  <a:lnTo>
                    <a:pt x="704" y="1617"/>
                  </a:lnTo>
                  <a:cubicBezTo>
                    <a:pt x="738" y="1671"/>
                    <a:pt x="775" y="1723"/>
                    <a:pt x="814" y="1772"/>
                  </a:cubicBezTo>
                  <a:cubicBezTo>
                    <a:pt x="937" y="1920"/>
                    <a:pt x="1066" y="2074"/>
                    <a:pt x="1235" y="2170"/>
                  </a:cubicBezTo>
                  <a:cubicBezTo>
                    <a:pt x="991" y="1910"/>
                    <a:pt x="812" y="1561"/>
                    <a:pt x="680" y="1193"/>
                  </a:cubicBezTo>
                  <a:lnTo>
                    <a:pt x="680" y="1193"/>
                  </a:lnTo>
                  <a:cubicBezTo>
                    <a:pt x="828" y="1571"/>
                    <a:pt x="1063" y="1919"/>
                    <a:pt x="1346" y="2206"/>
                  </a:cubicBezTo>
                  <a:cubicBezTo>
                    <a:pt x="1209" y="1945"/>
                    <a:pt x="1091" y="1700"/>
                    <a:pt x="988" y="1452"/>
                  </a:cubicBezTo>
                  <a:lnTo>
                    <a:pt x="988" y="1452"/>
                  </a:lnTo>
                  <a:cubicBezTo>
                    <a:pt x="1100" y="1652"/>
                    <a:pt x="1231" y="1842"/>
                    <a:pt x="1352" y="2036"/>
                  </a:cubicBezTo>
                  <a:cubicBezTo>
                    <a:pt x="1247" y="1651"/>
                    <a:pt x="1125" y="1271"/>
                    <a:pt x="987" y="898"/>
                  </a:cubicBezTo>
                  <a:lnTo>
                    <a:pt x="987" y="898"/>
                  </a:lnTo>
                  <a:cubicBezTo>
                    <a:pt x="1122" y="1251"/>
                    <a:pt x="1286" y="1596"/>
                    <a:pt x="1465" y="1928"/>
                  </a:cubicBezTo>
                  <a:cubicBezTo>
                    <a:pt x="1445" y="1857"/>
                    <a:pt x="1439" y="1765"/>
                    <a:pt x="1434" y="1733"/>
                  </a:cubicBezTo>
                  <a:cubicBezTo>
                    <a:pt x="1414" y="1543"/>
                    <a:pt x="1377" y="1363"/>
                    <a:pt x="1324" y="1190"/>
                  </a:cubicBezTo>
                  <a:lnTo>
                    <a:pt x="1324" y="1190"/>
                  </a:lnTo>
                  <a:cubicBezTo>
                    <a:pt x="1390" y="1334"/>
                    <a:pt x="1453" y="1488"/>
                    <a:pt x="1498" y="1688"/>
                  </a:cubicBezTo>
                  <a:cubicBezTo>
                    <a:pt x="1539" y="1437"/>
                    <a:pt x="1502" y="1190"/>
                    <a:pt x="1414" y="957"/>
                  </a:cubicBezTo>
                  <a:lnTo>
                    <a:pt x="1414" y="957"/>
                  </a:lnTo>
                  <a:cubicBezTo>
                    <a:pt x="1419" y="966"/>
                    <a:pt x="1421" y="975"/>
                    <a:pt x="1425" y="982"/>
                  </a:cubicBezTo>
                  <a:cubicBezTo>
                    <a:pt x="1481" y="1121"/>
                    <a:pt x="1577" y="1367"/>
                    <a:pt x="1615" y="1574"/>
                  </a:cubicBezTo>
                  <a:cubicBezTo>
                    <a:pt x="1638" y="1393"/>
                    <a:pt x="1636" y="1203"/>
                    <a:pt x="1599" y="1023"/>
                  </a:cubicBezTo>
                  <a:lnTo>
                    <a:pt x="1599" y="1023"/>
                  </a:lnTo>
                  <a:cubicBezTo>
                    <a:pt x="1638" y="1173"/>
                    <a:pt x="1677" y="1326"/>
                    <a:pt x="1715" y="1476"/>
                  </a:cubicBezTo>
                  <a:cubicBezTo>
                    <a:pt x="1792" y="1086"/>
                    <a:pt x="1709" y="748"/>
                    <a:pt x="1425" y="462"/>
                  </a:cubicBezTo>
                  <a:lnTo>
                    <a:pt x="1425" y="462"/>
                  </a:lnTo>
                  <a:cubicBezTo>
                    <a:pt x="1470" y="592"/>
                    <a:pt x="1509" y="723"/>
                    <a:pt x="1547" y="854"/>
                  </a:cubicBezTo>
                  <a:cubicBezTo>
                    <a:pt x="1530" y="804"/>
                    <a:pt x="1509" y="755"/>
                    <a:pt x="1486" y="708"/>
                  </a:cubicBezTo>
                  <a:cubicBezTo>
                    <a:pt x="1384" y="513"/>
                    <a:pt x="1219" y="365"/>
                    <a:pt x="1059" y="219"/>
                  </a:cubicBezTo>
                  <a:lnTo>
                    <a:pt x="1048" y="206"/>
                  </a:lnTo>
                  <a:lnTo>
                    <a:pt x="1048" y="206"/>
                  </a:lnTo>
                  <a:cubicBezTo>
                    <a:pt x="1062" y="235"/>
                    <a:pt x="1080" y="268"/>
                    <a:pt x="1094" y="299"/>
                  </a:cubicBezTo>
                  <a:cubicBezTo>
                    <a:pt x="1132" y="384"/>
                    <a:pt x="1183" y="482"/>
                    <a:pt x="1234" y="576"/>
                  </a:cubicBezTo>
                  <a:cubicBezTo>
                    <a:pt x="1288" y="678"/>
                    <a:pt x="1327" y="762"/>
                    <a:pt x="1355" y="828"/>
                  </a:cubicBezTo>
                  <a:cubicBezTo>
                    <a:pt x="1259" y="621"/>
                    <a:pt x="1125" y="427"/>
                    <a:pt x="978" y="256"/>
                  </a:cubicBezTo>
                  <a:cubicBezTo>
                    <a:pt x="961" y="236"/>
                    <a:pt x="943" y="217"/>
                    <a:pt x="926" y="198"/>
                  </a:cubicBezTo>
                  <a:lnTo>
                    <a:pt x="926" y="198"/>
                  </a:lnTo>
                  <a:cubicBezTo>
                    <a:pt x="977" y="345"/>
                    <a:pt x="1027" y="493"/>
                    <a:pt x="1081" y="638"/>
                  </a:cubicBezTo>
                  <a:cubicBezTo>
                    <a:pt x="991" y="474"/>
                    <a:pt x="884" y="317"/>
                    <a:pt x="765" y="160"/>
                  </a:cubicBezTo>
                  <a:cubicBezTo>
                    <a:pt x="754" y="148"/>
                    <a:pt x="745" y="134"/>
                    <a:pt x="735" y="122"/>
                  </a:cubicBezTo>
                  <a:lnTo>
                    <a:pt x="735" y="122"/>
                  </a:lnTo>
                  <a:cubicBezTo>
                    <a:pt x="770" y="256"/>
                    <a:pt x="806" y="389"/>
                    <a:pt x="848" y="520"/>
                  </a:cubicBezTo>
                  <a:cubicBezTo>
                    <a:pt x="874" y="603"/>
                    <a:pt x="903" y="687"/>
                    <a:pt x="933" y="769"/>
                  </a:cubicBezTo>
                  <a:lnTo>
                    <a:pt x="933" y="769"/>
                  </a:lnTo>
                  <a:cubicBezTo>
                    <a:pt x="921" y="738"/>
                    <a:pt x="909" y="707"/>
                    <a:pt x="896" y="675"/>
                  </a:cubicBezTo>
                  <a:cubicBezTo>
                    <a:pt x="827" y="498"/>
                    <a:pt x="750" y="323"/>
                    <a:pt x="670" y="150"/>
                  </a:cubicBezTo>
                  <a:cubicBezTo>
                    <a:pt x="668" y="144"/>
                    <a:pt x="667" y="142"/>
                    <a:pt x="666" y="142"/>
                  </a:cubicBezTo>
                  <a:lnTo>
                    <a:pt x="666" y="142"/>
                  </a:lnTo>
                  <a:cubicBezTo>
                    <a:pt x="664" y="142"/>
                    <a:pt x="668" y="175"/>
                    <a:pt x="668" y="186"/>
                  </a:cubicBezTo>
                  <a:cubicBezTo>
                    <a:pt x="678" y="366"/>
                    <a:pt x="695" y="546"/>
                    <a:pt x="727" y="725"/>
                  </a:cubicBezTo>
                  <a:cubicBezTo>
                    <a:pt x="680" y="570"/>
                    <a:pt x="637" y="407"/>
                    <a:pt x="595" y="235"/>
                  </a:cubicBezTo>
                  <a:cubicBezTo>
                    <a:pt x="574" y="157"/>
                    <a:pt x="554" y="80"/>
                    <a:pt x="5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59"/>
            <p:cNvSpPr/>
            <p:nvPr/>
          </p:nvSpPr>
          <p:spPr>
            <a:xfrm>
              <a:off x="5566743" y="1738114"/>
              <a:ext cx="8230" cy="29484"/>
            </a:xfrm>
            <a:custGeom>
              <a:rect b="b" l="l" r="r" t="t"/>
              <a:pathLst>
                <a:path extrusionOk="0" h="849" w="237">
                  <a:moveTo>
                    <a:pt x="35" y="0"/>
                  </a:moveTo>
                  <a:cubicBezTo>
                    <a:pt x="0" y="80"/>
                    <a:pt x="2" y="285"/>
                    <a:pt x="26" y="405"/>
                  </a:cubicBezTo>
                  <a:cubicBezTo>
                    <a:pt x="62" y="566"/>
                    <a:pt x="143" y="716"/>
                    <a:pt x="237" y="849"/>
                  </a:cubicBezTo>
                  <a:cubicBezTo>
                    <a:pt x="154" y="571"/>
                    <a:pt x="106" y="282"/>
                    <a:pt x="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59"/>
            <p:cNvSpPr/>
            <p:nvPr/>
          </p:nvSpPr>
          <p:spPr>
            <a:xfrm>
              <a:off x="5626960" y="1736204"/>
              <a:ext cx="9897" cy="31915"/>
            </a:xfrm>
            <a:custGeom>
              <a:rect b="b" l="l" r="r" t="t"/>
              <a:pathLst>
                <a:path extrusionOk="0" h="919" w="285">
                  <a:moveTo>
                    <a:pt x="1" y="1"/>
                  </a:moveTo>
                  <a:cubicBezTo>
                    <a:pt x="0" y="1"/>
                    <a:pt x="1" y="4"/>
                    <a:pt x="4" y="13"/>
                  </a:cubicBezTo>
                  <a:cubicBezTo>
                    <a:pt x="40" y="137"/>
                    <a:pt x="58" y="265"/>
                    <a:pt x="97" y="388"/>
                  </a:cubicBezTo>
                  <a:cubicBezTo>
                    <a:pt x="154" y="563"/>
                    <a:pt x="204" y="738"/>
                    <a:pt x="240" y="918"/>
                  </a:cubicBezTo>
                  <a:cubicBezTo>
                    <a:pt x="276" y="760"/>
                    <a:pt x="285" y="593"/>
                    <a:pt x="237" y="436"/>
                  </a:cubicBezTo>
                  <a:cubicBezTo>
                    <a:pt x="189" y="289"/>
                    <a:pt x="117" y="147"/>
                    <a:pt x="21" y="24"/>
                  </a:cubicBezTo>
                  <a:cubicBezTo>
                    <a:pt x="14" y="18"/>
                    <a:pt x="3"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59"/>
            <p:cNvSpPr/>
            <p:nvPr/>
          </p:nvSpPr>
          <p:spPr>
            <a:xfrm>
              <a:off x="5635677" y="1744539"/>
              <a:ext cx="6147" cy="22573"/>
            </a:xfrm>
            <a:custGeom>
              <a:rect b="b" l="l" r="r" t="t"/>
              <a:pathLst>
                <a:path extrusionOk="0" h="650" w="177">
                  <a:moveTo>
                    <a:pt x="1" y="1"/>
                  </a:moveTo>
                  <a:cubicBezTo>
                    <a:pt x="9" y="212"/>
                    <a:pt x="77" y="442"/>
                    <a:pt x="112" y="649"/>
                  </a:cubicBezTo>
                  <a:cubicBezTo>
                    <a:pt x="177" y="428"/>
                    <a:pt x="118" y="196"/>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59"/>
            <p:cNvSpPr/>
            <p:nvPr/>
          </p:nvSpPr>
          <p:spPr>
            <a:xfrm>
              <a:off x="5641580" y="1757353"/>
              <a:ext cx="1528" cy="7397"/>
            </a:xfrm>
            <a:custGeom>
              <a:rect b="b" l="l" r="r" t="t"/>
              <a:pathLst>
                <a:path extrusionOk="0" h="213" w="44">
                  <a:moveTo>
                    <a:pt x="7" y="0"/>
                  </a:moveTo>
                  <a:lnTo>
                    <a:pt x="7" y="0"/>
                  </a:lnTo>
                  <a:cubicBezTo>
                    <a:pt x="1" y="70"/>
                    <a:pt x="8" y="144"/>
                    <a:pt x="31" y="212"/>
                  </a:cubicBezTo>
                  <a:cubicBezTo>
                    <a:pt x="44" y="140"/>
                    <a:pt x="33" y="67"/>
                    <a:pt x="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59"/>
            <p:cNvSpPr/>
            <p:nvPr/>
          </p:nvSpPr>
          <p:spPr>
            <a:xfrm>
              <a:off x="6673053" y="1878795"/>
              <a:ext cx="113594" cy="367035"/>
            </a:xfrm>
            <a:custGeom>
              <a:rect b="b" l="l" r="r" t="t"/>
              <a:pathLst>
                <a:path extrusionOk="0" h="10569" w="3271">
                  <a:moveTo>
                    <a:pt x="230" y="300"/>
                  </a:moveTo>
                  <a:cubicBezTo>
                    <a:pt x="521" y="481"/>
                    <a:pt x="875" y="550"/>
                    <a:pt x="1217" y="550"/>
                  </a:cubicBezTo>
                  <a:cubicBezTo>
                    <a:pt x="1232" y="550"/>
                    <a:pt x="1247" y="550"/>
                    <a:pt x="1262" y="549"/>
                  </a:cubicBezTo>
                  <a:cubicBezTo>
                    <a:pt x="1344" y="546"/>
                    <a:pt x="1391" y="542"/>
                    <a:pt x="1441" y="536"/>
                  </a:cubicBezTo>
                  <a:lnTo>
                    <a:pt x="1441" y="536"/>
                  </a:lnTo>
                  <a:cubicBezTo>
                    <a:pt x="1281" y="1174"/>
                    <a:pt x="1563" y="1880"/>
                    <a:pt x="1815" y="2517"/>
                  </a:cubicBezTo>
                  <a:cubicBezTo>
                    <a:pt x="1813" y="2512"/>
                    <a:pt x="1810" y="2507"/>
                    <a:pt x="1806" y="2503"/>
                  </a:cubicBezTo>
                  <a:cubicBezTo>
                    <a:pt x="1524" y="2023"/>
                    <a:pt x="1117" y="1515"/>
                    <a:pt x="531" y="1440"/>
                  </a:cubicBezTo>
                  <a:cubicBezTo>
                    <a:pt x="512" y="1438"/>
                    <a:pt x="494" y="1437"/>
                    <a:pt x="475" y="1437"/>
                  </a:cubicBezTo>
                  <a:cubicBezTo>
                    <a:pt x="398" y="1437"/>
                    <a:pt x="324" y="1454"/>
                    <a:pt x="252" y="1479"/>
                  </a:cubicBezTo>
                  <a:cubicBezTo>
                    <a:pt x="319" y="1176"/>
                    <a:pt x="319" y="860"/>
                    <a:pt x="278" y="553"/>
                  </a:cubicBezTo>
                  <a:cubicBezTo>
                    <a:pt x="267" y="468"/>
                    <a:pt x="250" y="385"/>
                    <a:pt x="230" y="300"/>
                  </a:cubicBezTo>
                  <a:close/>
                  <a:moveTo>
                    <a:pt x="103" y="0"/>
                  </a:moveTo>
                  <a:cubicBezTo>
                    <a:pt x="47" y="0"/>
                    <a:pt x="4" y="61"/>
                    <a:pt x="17" y="115"/>
                  </a:cubicBezTo>
                  <a:cubicBezTo>
                    <a:pt x="5" y="134"/>
                    <a:pt x="0" y="156"/>
                    <a:pt x="8" y="181"/>
                  </a:cubicBezTo>
                  <a:cubicBezTo>
                    <a:pt x="137" y="582"/>
                    <a:pt x="168" y="1003"/>
                    <a:pt x="91" y="1381"/>
                  </a:cubicBezTo>
                  <a:cubicBezTo>
                    <a:pt x="68" y="1485"/>
                    <a:pt x="62" y="1499"/>
                    <a:pt x="37" y="1560"/>
                  </a:cubicBezTo>
                  <a:cubicBezTo>
                    <a:pt x="29" y="1580"/>
                    <a:pt x="26" y="1588"/>
                    <a:pt x="26" y="1591"/>
                  </a:cubicBezTo>
                  <a:cubicBezTo>
                    <a:pt x="10" y="1612"/>
                    <a:pt x="3" y="1638"/>
                    <a:pt x="1" y="1664"/>
                  </a:cubicBezTo>
                  <a:cubicBezTo>
                    <a:pt x="0" y="1725"/>
                    <a:pt x="51" y="1776"/>
                    <a:pt x="111" y="1776"/>
                  </a:cubicBezTo>
                  <a:cubicBezTo>
                    <a:pt x="195" y="1768"/>
                    <a:pt x="251" y="1693"/>
                    <a:pt x="328" y="1663"/>
                  </a:cubicBezTo>
                  <a:cubicBezTo>
                    <a:pt x="365" y="1649"/>
                    <a:pt x="428" y="1625"/>
                    <a:pt x="521" y="1625"/>
                  </a:cubicBezTo>
                  <a:cubicBezTo>
                    <a:pt x="539" y="1625"/>
                    <a:pt x="558" y="1626"/>
                    <a:pt x="578" y="1628"/>
                  </a:cubicBezTo>
                  <a:cubicBezTo>
                    <a:pt x="1110" y="1721"/>
                    <a:pt x="1543" y="2295"/>
                    <a:pt x="1844" y="2894"/>
                  </a:cubicBezTo>
                  <a:cubicBezTo>
                    <a:pt x="2135" y="3418"/>
                    <a:pt x="2329" y="3987"/>
                    <a:pt x="2471" y="4579"/>
                  </a:cubicBezTo>
                  <a:cubicBezTo>
                    <a:pt x="2476" y="4604"/>
                    <a:pt x="2481" y="4633"/>
                    <a:pt x="2488" y="4660"/>
                  </a:cubicBezTo>
                  <a:cubicBezTo>
                    <a:pt x="2621" y="5232"/>
                    <a:pt x="2707" y="5822"/>
                    <a:pt x="2782" y="6407"/>
                  </a:cubicBezTo>
                  <a:cubicBezTo>
                    <a:pt x="2950" y="7576"/>
                    <a:pt x="3043" y="8876"/>
                    <a:pt x="3073" y="10109"/>
                  </a:cubicBezTo>
                  <a:cubicBezTo>
                    <a:pt x="3079" y="10243"/>
                    <a:pt x="3072" y="10382"/>
                    <a:pt x="3093" y="10514"/>
                  </a:cubicBezTo>
                  <a:cubicBezTo>
                    <a:pt x="3104" y="10550"/>
                    <a:pt x="3138" y="10568"/>
                    <a:pt x="3172" y="10568"/>
                  </a:cubicBezTo>
                  <a:cubicBezTo>
                    <a:pt x="3201" y="10568"/>
                    <a:pt x="3230" y="10555"/>
                    <a:pt x="3244" y="10527"/>
                  </a:cubicBezTo>
                  <a:cubicBezTo>
                    <a:pt x="3271" y="10424"/>
                    <a:pt x="3250" y="10308"/>
                    <a:pt x="3253" y="10200"/>
                  </a:cubicBezTo>
                  <a:cubicBezTo>
                    <a:pt x="3243" y="9927"/>
                    <a:pt x="3233" y="9654"/>
                    <a:pt x="3214" y="9381"/>
                  </a:cubicBezTo>
                  <a:cubicBezTo>
                    <a:pt x="3177" y="8414"/>
                    <a:pt x="3088" y="7538"/>
                    <a:pt x="2960" y="6595"/>
                  </a:cubicBezTo>
                  <a:cubicBezTo>
                    <a:pt x="2854" y="5804"/>
                    <a:pt x="2754" y="5006"/>
                    <a:pt x="2542" y="4236"/>
                  </a:cubicBezTo>
                  <a:cubicBezTo>
                    <a:pt x="2452" y="3829"/>
                    <a:pt x="2339" y="3426"/>
                    <a:pt x="2199" y="3034"/>
                  </a:cubicBezTo>
                  <a:cubicBezTo>
                    <a:pt x="2019" y="2539"/>
                    <a:pt x="1865" y="2238"/>
                    <a:pt x="1698" y="1709"/>
                  </a:cubicBezTo>
                  <a:cubicBezTo>
                    <a:pt x="1574" y="1286"/>
                    <a:pt x="1506" y="954"/>
                    <a:pt x="1639" y="567"/>
                  </a:cubicBezTo>
                  <a:cubicBezTo>
                    <a:pt x="1654" y="506"/>
                    <a:pt x="1706" y="442"/>
                    <a:pt x="1669" y="380"/>
                  </a:cubicBezTo>
                  <a:cubicBezTo>
                    <a:pt x="1652" y="344"/>
                    <a:pt x="1618" y="329"/>
                    <a:pt x="1584" y="329"/>
                  </a:cubicBezTo>
                  <a:cubicBezTo>
                    <a:pt x="1570" y="329"/>
                    <a:pt x="1557" y="331"/>
                    <a:pt x="1545" y="335"/>
                  </a:cubicBezTo>
                  <a:cubicBezTo>
                    <a:pt x="1463" y="340"/>
                    <a:pt x="1427" y="360"/>
                    <a:pt x="1359" y="360"/>
                  </a:cubicBezTo>
                  <a:cubicBezTo>
                    <a:pt x="1315" y="363"/>
                    <a:pt x="1272" y="364"/>
                    <a:pt x="1229" y="364"/>
                  </a:cubicBezTo>
                  <a:cubicBezTo>
                    <a:pt x="912" y="364"/>
                    <a:pt x="629" y="292"/>
                    <a:pt x="379" y="170"/>
                  </a:cubicBezTo>
                  <a:cubicBezTo>
                    <a:pt x="250" y="108"/>
                    <a:pt x="231" y="72"/>
                    <a:pt x="139" y="9"/>
                  </a:cubicBezTo>
                  <a:cubicBezTo>
                    <a:pt x="127" y="3"/>
                    <a:pt x="115" y="0"/>
                    <a:pt x="1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59"/>
            <p:cNvSpPr/>
            <p:nvPr/>
          </p:nvSpPr>
          <p:spPr>
            <a:xfrm>
              <a:off x="6672463" y="1971553"/>
              <a:ext cx="451" cy="625"/>
            </a:xfrm>
            <a:custGeom>
              <a:rect b="b" l="l" r="r" t="t"/>
              <a:pathLst>
                <a:path extrusionOk="0" h="18" w="13">
                  <a:moveTo>
                    <a:pt x="1" y="1"/>
                  </a:moveTo>
                  <a:cubicBezTo>
                    <a:pt x="1" y="1"/>
                    <a:pt x="1" y="2"/>
                    <a:pt x="2" y="2"/>
                  </a:cubicBezTo>
                  <a:lnTo>
                    <a:pt x="2" y="2"/>
                  </a:lnTo>
                  <a:cubicBezTo>
                    <a:pt x="2" y="2"/>
                    <a:pt x="2" y="2"/>
                    <a:pt x="2" y="2"/>
                  </a:cubicBezTo>
                  <a:lnTo>
                    <a:pt x="1" y="1"/>
                  </a:lnTo>
                  <a:close/>
                  <a:moveTo>
                    <a:pt x="2" y="2"/>
                  </a:moveTo>
                  <a:cubicBezTo>
                    <a:pt x="5" y="8"/>
                    <a:pt x="10" y="12"/>
                    <a:pt x="13" y="17"/>
                  </a:cubicBezTo>
                  <a:cubicBezTo>
                    <a:pt x="12" y="14"/>
                    <a:pt x="7" y="7"/>
                    <a:pt x="2" y="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59"/>
            <p:cNvSpPr/>
            <p:nvPr/>
          </p:nvSpPr>
          <p:spPr>
            <a:xfrm>
              <a:off x="6611933" y="1818960"/>
              <a:ext cx="151586" cy="168880"/>
            </a:xfrm>
            <a:custGeom>
              <a:rect b="b" l="l" r="r" t="t"/>
              <a:pathLst>
                <a:path extrusionOk="0" h="4863" w="4365">
                  <a:moveTo>
                    <a:pt x="2685" y="196"/>
                  </a:moveTo>
                  <a:cubicBezTo>
                    <a:pt x="2985" y="196"/>
                    <a:pt x="3289" y="248"/>
                    <a:pt x="3587" y="359"/>
                  </a:cubicBezTo>
                  <a:cubicBezTo>
                    <a:pt x="3583" y="357"/>
                    <a:pt x="3581" y="356"/>
                    <a:pt x="3581" y="356"/>
                  </a:cubicBezTo>
                  <a:lnTo>
                    <a:pt x="3581" y="356"/>
                  </a:lnTo>
                  <a:cubicBezTo>
                    <a:pt x="3583" y="356"/>
                    <a:pt x="3732" y="428"/>
                    <a:pt x="3771" y="451"/>
                  </a:cubicBezTo>
                  <a:cubicBezTo>
                    <a:pt x="3854" y="498"/>
                    <a:pt x="3917" y="534"/>
                    <a:pt x="3964" y="571"/>
                  </a:cubicBezTo>
                  <a:cubicBezTo>
                    <a:pt x="3851" y="564"/>
                    <a:pt x="3738" y="559"/>
                    <a:pt x="3625" y="559"/>
                  </a:cubicBezTo>
                  <a:cubicBezTo>
                    <a:pt x="3518" y="559"/>
                    <a:pt x="3412" y="564"/>
                    <a:pt x="3305" y="576"/>
                  </a:cubicBezTo>
                  <a:cubicBezTo>
                    <a:pt x="2510" y="695"/>
                    <a:pt x="1770" y="1145"/>
                    <a:pt x="1315" y="1809"/>
                  </a:cubicBezTo>
                  <a:cubicBezTo>
                    <a:pt x="963" y="2362"/>
                    <a:pt x="1002" y="3201"/>
                    <a:pt x="1236" y="3865"/>
                  </a:cubicBezTo>
                  <a:cubicBezTo>
                    <a:pt x="1352" y="4144"/>
                    <a:pt x="1502" y="4412"/>
                    <a:pt x="1699" y="4643"/>
                  </a:cubicBezTo>
                  <a:cubicBezTo>
                    <a:pt x="1702" y="4646"/>
                    <a:pt x="1704" y="4648"/>
                    <a:pt x="1708" y="4652"/>
                  </a:cubicBezTo>
                  <a:cubicBezTo>
                    <a:pt x="1666" y="4644"/>
                    <a:pt x="1624" y="4636"/>
                    <a:pt x="1583" y="4622"/>
                  </a:cubicBezTo>
                  <a:cubicBezTo>
                    <a:pt x="1208" y="4510"/>
                    <a:pt x="899" y="4247"/>
                    <a:pt x="620" y="3876"/>
                  </a:cubicBezTo>
                  <a:cubicBezTo>
                    <a:pt x="473" y="3656"/>
                    <a:pt x="298" y="3242"/>
                    <a:pt x="236" y="2870"/>
                  </a:cubicBezTo>
                  <a:cubicBezTo>
                    <a:pt x="200" y="2702"/>
                    <a:pt x="225" y="2340"/>
                    <a:pt x="261" y="2160"/>
                  </a:cubicBezTo>
                  <a:cubicBezTo>
                    <a:pt x="319" y="1814"/>
                    <a:pt x="390" y="1579"/>
                    <a:pt x="567" y="1311"/>
                  </a:cubicBezTo>
                  <a:cubicBezTo>
                    <a:pt x="782" y="957"/>
                    <a:pt x="1061" y="730"/>
                    <a:pt x="1447" y="509"/>
                  </a:cubicBezTo>
                  <a:cubicBezTo>
                    <a:pt x="1830" y="305"/>
                    <a:pt x="2253" y="196"/>
                    <a:pt x="2685" y="196"/>
                  </a:cubicBezTo>
                  <a:close/>
                  <a:moveTo>
                    <a:pt x="2692" y="1"/>
                  </a:moveTo>
                  <a:cubicBezTo>
                    <a:pt x="1848" y="1"/>
                    <a:pt x="986" y="392"/>
                    <a:pt x="486" y="1078"/>
                  </a:cubicBezTo>
                  <a:cubicBezTo>
                    <a:pt x="271" y="1366"/>
                    <a:pt x="132" y="1703"/>
                    <a:pt x="76" y="2058"/>
                  </a:cubicBezTo>
                  <a:cubicBezTo>
                    <a:pt x="36" y="2296"/>
                    <a:pt x="0" y="2540"/>
                    <a:pt x="24" y="2782"/>
                  </a:cubicBezTo>
                  <a:cubicBezTo>
                    <a:pt x="60" y="3158"/>
                    <a:pt x="200" y="3517"/>
                    <a:pt x="366" y="3854"/>
                  </a:cubicBezTo>
                  <a:cubicBezTo>
                    <a:pt x="581" y="4211"/>
                    <a:pt x="890" y="4515"/>
                    <a:pt x="1261" y="4709"/>
                  </a:cubicBezTo>
                  <a:cubicBezTo>
                    <a:pt x="1451" y="4804"/>
                    <a:pt x="1693" y="4862"/>
                    <a:pt x="1844" y="4862"/>
                  </a:cubicBezTo>
                  <a:cubicBezTo>
                    <a:pt x="1875" y="4862"/>
                    <a:pt x="1903" y="4860"/>
                    <a:pt x="1925" y="4854"/>
                  </a:cubicBezTo>
                  <a:cubicBezTo>
                    <a:pt x="1967" y="4844"/>
                    <a:pt x="1987" y="4796"/>
                    <a:pt x="1976" y="4754"/>
                  </a:cubicBezTo>
                  <a:cubicBezTo>
                    <a:pt x="2007" y="4706"/>
                    <a:pt x="1988" y="4633"/>
                    <a:pt x="1931" y="4602"/>
                  </a:cubicBezTo>
                  <a:cubicBezTo>
                    <a:pt x="1866" y="4545"/>
                    <a:pt x="1807" y="4481"/>
                    <a:pt x="1755" y="4411"/>
                  </a:cubicBezTo>
                  <a:lnTo>
                    <a:pt x="1755" y="4411"/>
                  </a:lnTo>
                  <a:cubicBezTo>
                    <a:pt x="1755" y="4413"/>
                    <a:pt x="1755" y="4414"/>
                    <a:pt x="1755" y="4414"/>
                  </a:cubicBezTo>
                  <a:cubicBezTo>
                    <a:pt x="1754" y="4414"/>
                    <a:pt x="1752" y="4410"/>
                    <a:pt x="1746" y="4400"/>
                  </a:cubicBezTo>
                  <a:cubicBezTo>
                    <a:pt x="1745" y="4399"/>
                    <a:pt x="1745" y="4397"/>
                    <a:pt x="1744" y="4396"/>
                  </a:cubicBezTo>
                  <a:lnTo>
                    <a:pt x="1743" y="4395"/>
                  </a:lnTo>
                  <a:cubicBezTo>
                    <a:pt x="1598" y="4211"/>
                    <a:pt x="1461" y="3910"/>
                    <a:pt x="1409" y="3772"/>
                  </a:cubicBezTo>
                  <a:cubicBezTo>
                    <a:pt x="1200" y="3138"/>
                    <a:pt x="1150" y="2469"/>
                    <a:pt x="1437" y="1936"/>
                  </a:cubicBezTo>
                  <a:cubicBezTo>
                    <a:pt x="1708" y="1495"/>
                    <a:pt x="2248" y="1059"/>
                    <a:pt x="2732" y="899"/>
                  </a:cubicBezTo>
                  <a:cubicBezTo>
                    <a:pt x="2932" y="826"/>
                    <a:pt x="3138" y="770"/>
                    <a:pt x="3349" y="743"/>
                  </a:cubicBezTo>
                  <a:cubicBezTo>
                    <a:pt x="3395" y="737"/>
                    <a:pt x="3465" y="734"/>
                    <a:pt x="3543" y="734"/>
                  </a:cubicBezTo>
                  <a:cubicBezTo>
                    <a:pt x="3729" y="734"/>
                    <a:pt x="3965" y="750"/>
                    <a:pt x="4046" y="770"/>
                  </a:cubicBezTo>
                  <a:cubicBezTo>
                    <a:pt x="4116" y="784"/>
                    <a:pt x="4154" y="782"/>
                    <a:pt x="4168" y="787"/>
                  </a:cubicBezTo>
                  <a:cubicBezTo>
                    <a:pt x="4187" y="792"/>
                    <a:pt x="4206" y="796"/>
                    <a:pt x="4225" y="796"/>
                  </a:cubicBezTo>
                  <a:cubicBezTo>
                    <a:pt x="4242" y="796"/>
                    <a:pt x="4260" y="792"/>
                    <a:pt x="4276" y="782"/>
                  </a:cubicBezTo>
                  <a:cubicBezTo>
                    <a:pt x="4365" y="736"/>
                    <a:pt x="4331" y="594"/>
                    <a:pt x="4233" y="587"/>
                  </a:cubicBezTo>
                  <a:cubicBezTo>
                    <a:pt x="3908" y="187"/>
                    <a:pt x="3371" y="40"/>
                    <a:pt x="2876" y="7"/>
                  </a:cubicBezTo>
                  <a:cubicBezTo>
                    <a:pt x="2815" y="3"/>
                    <a:pt x="2754" y="1"/>
                    <a:pt x="26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59"/>
            <p:cNvSpPr/>
            <p:nvPr/>
          </p:nvSpPr>
          <p:spPr>
            <a:xfrm>
              <a:off x="6490040" y="1788156"/>
              <a:ext cx="590" cy="521"/>
            </a:xfrm>
            <a:custGeom>
              <a:rect b="b" l="l" r="r" t="t"/>
              <a:pathLst>
                <a:path extrusionOk="0" h="15" w="17">
                  <a:moveTo>
                    <a:pt x="0" y="1"/>
                  </a:moveTo>
                  <a:lnTo>
                    <a:pt x="0" y="1"/>
                  </a:lnTo>
                  <a:cubicBezTo>
                    <a:pt x="6" y="5"/>
                    <a:pt x="9" y="9"/>
                    <a:pt x="16" y="13"/>
                  </a:cubicBezTo>
                  <a:lnTo>
                    <a:pt x="16" y="13"/>
                  </a:lnTo>
                  <a:cubicBezTo>
                    <a:pt x="11" y="8"/>
                    <a:pt x="3" y="2"/>
                    <a:pt x="0" y="1"/>
                  </a:cubicBezTo>
                  <a:close/>
                  <a:moveTo>
                    <a:pt x="16" y="13"/>
                  </a:moveTo>
                  <a:cubicBezTo>
                    <a:pt x="16" y="14"/>
                    <a:pt x="17" y="14"/>
                    <a:pt x="17" y="14"/>
                  </a:cubicBezTo>
                  <a:lnTo>
                    <a:pt x="16" y="13"/>
                  </a:lnTo>
                  <a:cubicBezTo>
                    <a:pt x="16" y="13"/>
                    <a:pt x="16" y="13"/>
                    <a:pt x="16" y="1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59"/>
            <p:cNvSpPr/>
            <p:nvPr/>
          </p:nvSpPr>
          <p:spPr>
            <a:xfrm>
              <a:off x="6473510" y="1699671"/>
              <a:ext cx="171623" cy="149363"/>
            </a:xfrm>
            <a:custGeom>
              <a:rect b="b" l="l" r="r" t="t"/>
              <a:pathLst>
                <a:path extrusionOk="0" h="4301" w="4942">
                  <a:moveTo>
                    <a:pt x="4330" y="363"/>
                  </a:moveTo>
                  <a:cubicBezTo>
                    <a:pt x="4366" y="411"/>
                    <a:pt x="4402" y="473"/>
                    <a:pt x="4450" y="556"/>
                  </a:cubicBezTo>
                  <a:cubicBezTo>
                    <a:pt x="4471" y="592"/>
                    <a:pt x="4530" y="720"/>
                    <a:pt x="4541" y="743"/>
                  </a:cubicBezTo>
                  <a:lnTo>
                    <a:pt x="4541" y="743"/>
                  </a:lnTo>
                  <a:cubicBezTo>
                    <a:pt x="4805" y="1471"/>
                    <a:pt x="4725" y="2233"/>
                    <a:pt x="4376" y="2878"/>
                  </a:cubicBezTo>
                  <a:cubicBezTo>
                    <a:pt x="4154" y="3265"/>
                    <a:pt x="3924" y="3543"/>
                    <a:pt x="3570" y="3756"/>
                  </a:cubicBezTo>
                  <a:cubicBezTo>
                    <a:pt x="3300" y="3931"/>
                    <a:pt x="3064" y="4000"/>
                    <a:pt x="2718" y="4057"/>
                  </a:cubicBezTo>
                  <a:cubicBezTo>
                    <a:pt x="2603" y="4079"/>
                    <a:pt x="2415" y="4096"/>
                    <a:pt x="2250" y="4096"/>
                  </a:cubicBezTo>
                  <a:cubicBezTo>
                    <a:pt x="2156" y="4096"/>
                    <a:pt x="2070" y="4091"/>
                    <a:pt x="2009" y="4077"/>
                  </a:cubicBezTo>
                  <a:cubicBezTo>
                    <a:pt x="1636" y="4014"/>
                    <a:pt x="1223" y="3836"/>
                    <a:pt x="1004" y="3689"/>
                  </a:cubicBezTo>
                  <a:cubicBezTo>
                    <a:pt x="636" y="3407"/>
                    <a:pt x="374" y="3097"/>
                    <a:pt x="266" y="2722"/>
                  </a:cubicBezTo>
                  <a:cubicBezTo>
                    <a:pt x="253" y="2681"/>
                    <a:pt x="244" y="2639"/>
                    <a:pt x="236" y="2597"/>
                  </a:cubicBezTo>
                  <a:lnTo>
                    <a:pt x="236" y="2597"/>
                  </a:lnTo>
                  <a:cubicBezTo>
                    <a:pt x="241" y="2599"/>
                    <a:pt x="243" y="2602"/>
                    <a:pt x="246" y="2605"/>
                  </a:cubicBezTo>
                  <a:cubicBezTo>
                    <a:pt x="474" y="2804"/>
                    <a:pt x="742" y="2955"/>
                    <a:pt x="1021" y="3072"/>
                  </a:cubicBezTo>
                  <a:cubicBezTo>
                    <a:pt x="1345" y="3189"/>
                    <a:pt x="1712" y="3259"/>
                    <a:pt x="2068" y="3259"/>
                  </a:cubicBezTo>
                  <a:cubicBezTo>
                    <a:pt x="2437" y="3259"/>
                    <a:pt x="2794" y="3183"/>
                    <a:pt x="3078" y="3005"/>
                  </a:cubicBezTo>
                  <a:cubicBezTo>
                    <a:pt x="3744" y="2553"/>
                    <a:pt x="4198" y="1816"/>
                    <a:pt x="4321" y="1022"/>
                  </a:cubicBezTo>
                  <a:cubicBezTo>
                    <a:pt x="4348" y="802"/>
                    <a:pt x="4342" y="582"/>
                    <a:pt x="4330" y="363"/>
                  </a:cubicBezTo>
                  <a:close/>
                  <a:moveTo>
                    <a:pt x="4205" y="0"/>
                  </a:moveTo>
                  <a:cubicBezTo>
                    <a:pt x="4171" y="0"/>
                    <a:pt x="4136" y="16"/>
                    <a:pt x="4118" y="52"/>
                  </a:cubicBezTo>
                  <a:cubicBezTo>
                    <a:pt x="4098" y="86"/>
                    <a:pt x="4105" y="124"/>
                    <a:pt x="4113" y="160"/>
                  </a:cubicBezTo>
                  <a:cubicBezTo>
                    <a:pt x="4118" y="173"/>
                    <a:pt x="4117" y="211"/>
                    <a:pt x="4130" y="281"/>
                  </a:cubicBezTo>
                  <a:cubicBezTo>
                    <a:pt x="4159" y="397"/>
                    <a:pt x="4176" y="823"/>
                    <a:pt x="4154" y="978"/>
                  </a:cubicBezTo>
                  <a:cubicBezTo>
                    <a:pt x="4125" y="1190"/>
                    <a:pt x="4068" y="1396"/>
                    <a:pt x="3994" y="1594"/>
                  </a:cubicBezTo>
                  <a:cubicBezTo>
                    <a:pt x="3830" y="2077"/>
                    <a:pt x="3392" y="2615"/>
                    <a:pt x="2949" y="2883"/>
                  </a:cubicBezTo>
                  <a:cubicBezTo>
                    <a:pt x="2691" y="3020"/>
                    <a:pt x="2402" y="3078"/>
                    <a:pt x="2101" y="3078"/>
                  </a:cubicBezTo>
                  <a:cubicBezTo>
                    <a:pt x="1778" y="3078"/>
                    <a:pt x="1441" y="3011"/>
                    <a:pt x="1113" y="2901"/>
                  </a:cubicBezTo>
                  <a:cubicBezTo>
                    <a:pt x="976" y="2847"/>
                    <a:pt x="675" y="2709"/>
                    <a:pt x="493" y="2563"/>
                  </a:cubicBezTo>
                  <a:lnTo>
                    <a:pt x="492" y="2562"/>
                  </a:lnTo>
                  <a:cubicBezTo>
                    <a:pt x="490" y="2561"/>
                    <a:pt x="489" y="2561"/>
                    <a:pt x="488" y="2559"/>
                  </a:cubicBezTo>
                  <a:cubicBezTo>
                    <a:pt x="477" y="2553"/>
                    <a:pt x="474" y="2550"/>
                    <a:pt x="474" y="2550"/>
                  </a:cubicBezTo>
                  <a:lnTo>
                    <a:pt x="474" y="2550"/>
                  </a:lnTo>
                  <a:cubicBezTo>
                    <a:pt x="475" y="2550"/>
                    <a:pt x="475" y="2551"/>
                    <a:pt x="476" y="2551"/>
                  </a:cubicBezTo>
                  <a:cubicBezTo>
                    <a:pt x="407" y="2496"/>
                    <a:pt x="344" y="2439"/>
                    <a:pt x="287" y="2373"/>
                  </a:cubicBezTo>
                  <a:cubicBezTo>
                    <a:pt x="266" y="2335"/>
                    <a:pt x="225" y="2314"/>
                    <a:pt x="186" y="2314"/>
                  </a:cubicBezTo>
                  <a:cubicBezTo>
                    <a:pt x="168" y="2314"/>
                    <a:pt x="150" y="2318"/>
                    <a:pt x="135" y="2328"/>
                  </a:cubicBezTo>
                  <a:cubicBezTo>
                    <a:pt x="127" y="2325"/>
                    <a:pt x="119" y="2324"/>
                    <a:pt x="111" y="2324"/>
                  </a:cubicBezTo>
                  <a:cubicBezTo>
                    <a:pt x="76" y="2324"/>
                    <a:pt x="42" y="2344"/>
                    <a:pt x="32" y="2378"/>
                  </a:cubicBezTo>
                  <a:cubicBezTo>
                    <a:pt x="1" y="2506"/>
                    <a:pt x="60" y="2815"/>
                    <a:pt x="174" y="3043"/>
                  </a:cubicBezTo>
                  <a:cubicBezTo>
                    <a:pt x="364" y="3416"/>
                    <a:pt x="668" y="3726"/>
                    <a:pt x="1023" y="3943"/>
                  </a:cubicBezTo>
                  <a:cubicBezTo>
                    <a:pt x="1359" y="4112"/>
                    <a:pt x="1718" y="4253"/>
                    <a:pt x="2094" y="4292"/>
                  </a:cubicBezTo>
                  <a:cubicBezTo>
                    <a:pt x="2150" y="4298"/>
                    <a:pt x="2206" y="4301"/>
                    <a:pt x="2262" y="4301"/>
                  </a:cubicBezTo>
                  <a:cubicBezTo>
                    <a:pt x="2448" y="4301"/>
                    <a:pt x="2635" y="4273"/>
                    <a:pt x="2817" y="4243"/>
                  </a:cubicBezTo>
                  <a:cubicBezTo>
                    <a:pt x="3173" y="4189"/>
                    <a:pt x="3511" y="4051"/>
                    <a:pt x="3801" y="3839"/>
                  </a:cubicBezTo>
                  <a:cubicBezTo>
                    <a:pt x="4540" y="3308"/>
                    <a:pt x="4942" y="2356"/>
                    <a:pt x="4885" y="1455"/>
                  </a:cubicBezTo>
                  <a:cubicBezTo>
                    <a:pt x="4854" y="959"/>
                    <a:pt x="4710" y="420"/>
                    <a:pt x="4312" y="94"/>
                  </a:cubicBezTo>
                  <a:cubicBezTo>
                    <a:pt x="4310" y="36"/>
                    <a:pt x="4257" y="0"/>
                    <a:pt x="42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59"/>
            <p:cNvSpPr/>
            <p:nvPr/>
          </p:nvSpPr>
          <p:spPr>
            <a:xfrm>
              <a:off x="6216353" y="1673313"/>
              <a:ext cx="367868" cy="115156"/>
            </a:xfrm>
            <a:custGeom>
              <a:rect b="b" l="l" r="r" t="t"/>
              <a:pathLst>
                <a:path extrusionOk="0" h="3316" w="10593">
                  <a:moveTo>
                    <a:pt x="8064" y="1489"/>
                  </a:moveTo>
                  <a:lnTo>
                    <a:pt x="8064" y="1489"/>
                  </a:lnTo>
                  <a:cubicBezTo>
                    <a:pt x="8573" y="1695"/>
                    <a:pt x="9128" y="1920"/>
                    <a:pt x="9658" y="1920"/>
                  </a:cubicBezTo>
                  <a:cubicBezTo>
                    <a:pt x="9788" y="1920"/>
                    <a:pt x="9916" y="1906"/>
                    <a:pt x="10042" y="1875"/>
                  </a:cubicBezTo>
                  <a:lnTo>
                    <a:pt x="10042" y="1875"/>
                  </a:lnTo>
                  <a:cubicBezTo>
                    <a:pt x="10036" y="1925"/>
                    <a:pt x="10032" y="1972"/>
                    <a:pt x="10028" y="2055"/>
                  </a:cubicBezTo>
                  <a:cubicBezTo>
                    <a:pt x="10019" y="2409"/>
                    <a:pt x="10083" y="2783"/>
                    <a:pt x="10270" y="3089"/>
                  </a:cubicBezTo>
                  <a:cubicBezTo>
                    <a:pt x="10186" y="3068"/>
                    <a:pt x="10103" y="3049"/>
                    <a:pt x="10017" y="3038"/>
                  </a:cubicBezTo>
                  <a:cubicBezTo>
                    <a:pt x="9876" y="3019"/>
                    <a:pt x="9733" y="3008"/>
                    <a:pt x="9590" y="3008"/>
                  </a:cubicBezTo>
                  <a:cubicBezTo>
                    <a:pt x="9422" y="3008"/>
                    <a:pt x="9254" y="3023"/>
                    <a:pt x="9089" y="3059"/>
                  </a:cubicBezTo>
                  <a:cubicBezTo>
                    <a:pt x="9124" y="2970"/>
                    <a:pt x="9141" y="2876"/>
                    <a:pt x="9133" y="2780"/>
                  </a:cubicBezTo>
                  <a:cubicBezTo>
                    <a:pt x="9061" y="2194"/>
                    <a:pt x="8556" y="1783"/>
                    <a:pt x="8078" y="1499"/>
                  </a:cubicBezTo>
                  <a:cubicBezTo>
                    <a:pt x="8074" y="1494"/>
                    <a:pt x="8069" y="1492"/>
                    <a:pt x="8064" y="1489"/>
                  </a:cubicBezTo>
                  <a:close/>
                  <a:moveTo>
                    <a:pt x="188" y="0"/>
                  </a:moveTo>
                  <a:cubicBezTo>
                    <a:pt x="145" y="0"/>
                    <a:pt x="103" y="4"/>
                    <a:pt x="62" y="15"/>
                  </a:cubicBezTo>
                  <a:cubicBezTo>
                    <a:pt x="0" y="44"/>
                    <a:pt x="8" y="144"/>
                    <a:pt x="73" y="166"/>
                  </a:cubicBezTo>
                  <a:cubicBezTo>
                    <a:pt x="205" y="188"/>
                    <a:pt x="344" y="180"/>
                    <a:pt x="478" y="188"/>
                  </a:cubicBezTo>
                  <a:cubicBezTo>
                    <a:pt x="1713" y="225"/>
                    <a:pt x="3010" y="327"/>
                    <a:pt x="4179" y="501"/>
                  </a:cubicBezTo>
                  <a:cubicBezTo>
                    <a:pt x="4764" y="579"/>
                    <a:pt x="5354" y="669"/>
                    <a:pt x="5926" y="804"/>
                  </a:cubicBezTo>
                  <a:cubicBezTo>
                    <a:pt x="5953" y="814"/>
                    <a:pt x="5981" y="819"/>
                    <a:pt x="6005" y="824"/>
                  </a:cubicBezTo>
                  <a:cubicBezTo>
                    <a:pt x="6596" y="969"/>
                    <a:pt x="7166" y="1168"/>
                    <a:pt x="7687" y="1460"/>
                  </a:cubicBezTo>
                  <a:cubicBezTo>
                    <a:pt x="8284" y="1766"/>
                    <a:pt x="8856" y="2203"/>
                    <a:pt x="8945" y="2734"/>
                  </a:cubicBezTo>
                  <a:cubicBezTo>
                    <a:pt x="8959" y="2860"/>
                    <a:pt x="8927" y="2940"/>
                    <a:pt x="8909" y="2986"/>
                  </a:cubicBezTo>
                  <a:cubicBezTo>
                    <a:pt x="8880" y="3061"/>
                    <a:pt x="8804" y="3116"/>
                    <a:pt x="8795" y="3200"/>
                  </a:cubicBezTo>
                  <a:cubicBezTo>
                    <a:pt x="8795" y="3260"/>
                    <a:pt x="8845" y="3310"/>
                    <a:pt x="8905" y="3310"/>
                  </a:cubicBezTo>
                  <a:cubicBezTo>
                    <a:pt x="8906" y="3310"/>
                    <a:pt x="8907" y="3310"/>
                    <a:pt x="8907" y="3310"/>
                  </a:cubicBezTo>
                  <a:cubicBezTo>
                    <a:pt x="8933" y="3310"/>
                    <a:pt x="8959" y="3301"/>
                    <a:pt x="8980" y="3286"/>
                  </a:cubicBezTo>
                  <a:cubicBezTo>
                    <a:pt x="8983" y="3286"/>
                    <a:pt x="8991" y="3284"/>
                    <a:pt x="9011" y="3275"/>
                  </a:cubicBezTo>
                  <a:cubicBezTo>
                    <a:pt x="9070" y="3251"/>
                    <a:pt x="9086" y="3244"/>
                    <a:pt x="9190" y="3223"/>
                  </a:cubicBezTo>
                  <a:cubicBezTo>
                    <a:pt x="9324" y="3197"/>
                    <a:pt x="9462" y="3184"/>
                    <a:pt x="9603" y="3184"/>
                  </a:cubicBezTo>
                  <a:cubicBezTo>
                    <a:pt x="9862" y="3184"/>
                    <a:pt x="10130" y="3228"/>
                    <a:pt x="10390" y="3312"/>
                  </a:cubicBezTo>
                  <a:cubicBezTo>
                    <a:pt x="10398" y="3314"/>
                    <a:pt x="10405" y="3315"/>
                    <a:pt x="10413" y="3315"/>
                  </a:cubicBezTo>
                  <a:cubicBezTo>
                    <a:pt x="10428" y="3315"/>
                    <a:pt x="10443" y="3311"/>
                    <a:pt x="10455" y="3303"/>
                  </a:cubicBezTo>
                  <a:cubicBezTo>
                    <a:pt x="10461" y="3304"/>
                    <a:pt x="10468" y="3305"/>
                    <a:pt x="10474" y="3305"/>
                  </a:cubicBezTo>
                  <a:cubicBezTo>
                    <a:pt x="10534" y="3305"/>
                    <a:pt x="10593" y="3244"/>
                    <a:pt x="10562" y="3181"/>
                  </a:cubicBezTo>
                  <a:cubicBezTo>
                    <a:pt x="10500" y="3090"/>
                    <a:pt x="10463" y="3069"/>
                    <a:pt x="10401" y="2940"/>
                  </a:cubicBezTo>
                  <a:cubicBezTo>
                    <a:pt x="10267" y="2656"/>
                    <a:pt x="10194" y="2328"/>
                    <a:pt x="10219" y="1958"/>
                  </a:cubicBezTo>
                  <a:cubicBezTo>
                    <a:pt x="10217" y="1890"/>
                    <a:pt x="10237" y="1854"/>
                    <a:pt x="10243" y="1772"/>
                  </a:cubicBezTo>
                  <a:cubicBezTo>
                    <a:pt x="10258" y="1727"/>
                    <a:pt x="10246" y="1673"/>
                    <a:pt x="10200" y="1648"/>
                  </a:cubicBezTo>
                  <a:cubicBezTo>
                    <a:pt x="10184" y="1639"/>
                    <a:pt x="10168" y="1635"/>
                    <a:pt x="10151" y="1635"/>
                  </a:cubicBezTo>
                  <a:cubicBezTo>
                    <a:pt x="10105" y="1635"/>
                    <a:pt x="10057" y="1665"/>
                    <a:pt x="10011" y="1677"/>
                  </a:cubicBezTo>
                  <a:cubicBezTo>
                    <a:pt x="9865" y="1726"/>
                    <a:pt x="9727" y="1747"/>
                    <a:pt x="9589" y="1747"/>
                  </a:cubicBezTo>
                  <a:cubicBezTo>
                    <a:pt x="9362" y="1747"/>
                    <a:pt x="9134" y="1690"/>
                    <a:pt x="8871" y="1612"/>
                  </a:cubicBezTo>
                  <a:cubicBezTo>
                    <a:pt x="8343" y="1442"/>
                    <a:pt x="8042" y="1286"/>
                    <a:pt x="7548" y="1103"/>
                  </a:cubicBezTo>
                  <a:cubicBezTo>
                    <a:pt x="7156" y="962"/>
                    <a:pt x="6755" y="846"/>
                    <a:pt x="6348" y="754"/>
                  </a:cubicBezTo>
                  <a:cubicBezTo>
                    <a:pt x="5580" y="537"/>
                    <a:pt x="4782" y="432"/>
                    <a:pt x="3992" y="321"/>
                  </a:cubicBezTo>
                  <a:cubicBezTo>
                    <a:pt x="3049" y="188"/>
                    <a:pt x="2173" y="93"/>
                    <a:pt x="1206" y="51"/>
                  </a:cubicBezTo>
                  <a:cubicBezTo>
                    <a:pt x="935" y="31"/>
                    <a:pt x="661" y="18"/>
                    <a:pt x="389" y="6"/>
                  </a:cubicBezTo>
                  <a:cubicBezTo>
                    <a:pt x="382" y="6"/>
                    <a:pt x="375" y="7"/>
                    <a:pt x="368" y="7"/>
                  </a:cubicBezTo>
                  <a:cubicBezTo>
                    <a:pt x="309" y="7"/>
                    <a:pt x="248" y="0"/>
                    <a:pt x="1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59"/>
            <p:cNvSpPr/>
            <p:nvPr/>
          </p:nvSpPr>
          <p:spPr>
            <a:xfrm>
              <a:off x="6678818" y="1730926"/>
              <a:ext cx="77894" cy="76088"/>
            </a:xfrm>
            <a:custGeom>
              <a:rect b="b" l="l" r="r" t="t"/>
              <a:pathLst>
                <a:path extrusionOk="0" h="2191" w="2243">
                  <a:moveTo>
                    <a:pt x="2121" y="0"/>
                  </a:moveTo>
                  <a:cubicBezTo>
                    <a:pt x="2120" y="0"/>
                    <a:pt x="2120" y="0"/>
                    <a:pt x="2119" y="0"/>
                  </a:cubicBezTo>
                  <a:cubicBezTo>
                    <a:pt x="1987" y="1"/>
                    <a:pt x="1997" y="153"/>
                    <a:pt x="1978" y="246"/>
                  </a:cubicBezTo>
                  <a:cubicBezTo>
                    <a:pt x="1944" y="445"/>
                    <a:pt x="1894" y="642"/>
                    <a:pt x="1824" y="831"/>
                  </a:cubicBezTo>
                  <a:cubicBezTo>
                    <a:pt x="1761" y="1014"/>
                    <a:pt x="1549" y="1404"/>
                    <a:pt x="1288" y="1624"/>
                  </a:cubicBezTo>
                  <a:cubicBezTo>
                    <a:pt x="1085" y="1791"/>
                    <a:pt x="805" y="1954"/>
                    <a:pt x="487" y="1998"/>
                  </a:cubicBezTo>
                  <a:cubicBezTo>
                    <a:pt x="475" y="2000"/>
                    <a:pt x="470" y="2001"/>
                    <a:pt x="468" y="2001"/>
                  </a:cubicBezTo>
                  <a:cubicBezTo>
                    <a:pt x="467" y="2001"/>
                    <a:pt x="470" y="2000"/>
                    <a:pt x="474" y="1999"/>
                  </a:cubicBezTo>
                  <a:cubicBezTo>
                    <a:pt x="472" y="1999"/>
                    <a:pt x="472" y="1999"/>
                    <a:pt x="468" y="2000"/>
                  </a:cubicBezTo>
                  <a:cubicBezTo>
                    <a:pt x="395" y="2008"/>
                    <a:pt x="320" y="2013"/>
                    <a:pt x="246" y="2013"/>
                  </a:cubicBezTo>
                  <a:cubicBezTo>
                    <a:pt x="241" y="2014"/>
                    <a:pt x="236" y="2014"/>
                    <a:pt x="231" y="2014"/>
                  </a:cubicBezTo>
                  <a:cubicBezTo>
                    <a:pt x="199" y="2014"/>
                    <a:pt x="167" y="2008"/>
                    <a:pt x="136" y="2008"/>
                  </a:cubicBezTo>
                  <a:cubicBezTo>
                    <a:pt x="119" y="2008"/>
                    <a:pt x="104" y="2009"/>
                    <a:pt x="88" y="2015"/>
                  </a:cubicBezTo>
                  <a:cubicBezTo>
                    <a:pt x="1" y="2044"/>
                    <a:pt x="26" y="2186"/>
                    <a:pt x="118" y="2186"/>
                  </a:cubicBezTo>
                  <a:cubicBezTo>
                    <a:pt x="119" y="2186"/>
                    <a:pt x="120" y="2186"/>
                    <a:pt x="121" y="2185"/>
                  </a:cubicBezTo>
                  <a:cubicBezTo>
                    <a:pt x="165" y="2189"/>
                    <a:pt x="209" y="2191"/>
                    <a:pt x="253" y="2191"/>
                  </a:cubicBezTo>
                  <a:cubicBezTo>
                    <a:pt x="695" y="2191"/>
                    <a:pt x="1130" y="2018"/>
                    <a:pt x="1468" y="1735"/>
                  </a:cubicBezTo>
                  <a:cubicBezTo>
                    <a:pt x="1835" y="1411"/>
                    <a:pt x="2063" y="952"/>
                    <a:pt x="2175" y="480"/>
                  </a:cubicBezTo>
                  <a:cubicBezTo>
                    <a:pt x="2201" y="370"/>
                    <a:pt x="2221" y="258"/>
                    <a:pt x="2235" y="145"/>
                  </a:cubicBezTo>
                  <a:cubicBezTo>
                    <a:pt x="2235" y="140"/>
                    <a:pt x="2236" y="135"/>
                    <a:pt x="2236" y="129"/>
                  </a:cubicBezTo>
                  <a:cubicBezTo>
                    <a:pt x="2243" y="62"/>
                    <a:pt x="2188" y="0"/>
                    <a:pt x="21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59"/>
            <p:cNvSpPr/>
            <p:nvPr/>
          </p:nvSpPr>
          <p:spPr>
            <a:xfrm>
              <a:off x="6654092" y="1705956"/>
              <a:ext cx="103349" cy="98834"/>
            </a:xfrm>
            <a:custGeom>
              <a:rect b="b" l="l" r="r" t="t"/>
              <a:pathLst>
                <a:path extrusionOk="0" h="2846" w="2976">
                  <a:moveTo>
                    <a:pt x="222" y="1755"/>
                  </a:moveTo>
                  <a:cubicBezTo>
                    <a:pt x="222" y="1757"/>
                    <a:pt x="222" y="1759"/>
                    <a:pt x="222" y="1759"/>
                  </a:cubicBezTo>
                  <a:cubicBezTo>
                    <a:pt x="222" y="1759"/>
                    <a:pt x="222" y="1758"/>
                    <a:pt x="222" y="1755"/>
                  </a:cubicBezTo>
                  <a:close/>
                  <a:moveTo>
                    <a:pt x="2113" y="1"/>
                  </a:moveTo>
                  <a:cubicBezTo>
                    <a:pt x="2110" y="1"/>
                    <a:pt x="2107" y="1"/>
                    <a:pt x="2104" y="1"/>
                  </a:cubicBezTo>
                  <a:cubicBezTo>
                    <a:pt x="2099" y="1"/>
                    <a:pt x="2094" y="2"/>
                    <a:pt x="2087" y="2"/>
                  </a:cubicBezTo>
                  <a:cubicBezTo>
                    <a:pt x="1976" y="15"/>
                    <a:pt x="1863" y="35"/>
                    <a:pt x="1752" y="60"/>
                  </a:cubicBezTo>
                  <a:cubicBezTo>
                    <a:pt x="1280" y="169"/>
                    <a:pt x="820" y="395"/>
                    <a:pt x="494" y="759"/>
                  </a:cubicBezTo>
                  <a:cubicBezTo>
                    <a:pt x="181" y="1129"/>
                    <a:pt x="0" y="1618"/>
                    <a:pt x="35" y="2104"/>
                  </a:cubicBezTo>
                  <a:cubicBezTo>
                    <a:pt x="33" y="2160"/>
                    <a:pt x="81" y="2192"/>
                    <a:pt x="127" y="2192"/>
                  </a:cubicBezTo>
                  <a:cubicBezTo>
                    <a:pt x="142" y="2192"/>
                    <a:pt x="157" y="2189"/>
                    <a:pt x="170" y="2182"/>
                  </a:cubicBezTo>
                  <a:cubicBezTo>
                    <a:pt x="202" y="2175"/>
                    <a:pt x="235" y="2172"/>
                    <a:pt x="269" y="2172"/>
                  </a:cubicBezTo>
                  <a:cubicBezTo>
                    <a:pt x="486" y="2172"/>
                    <a:pt x="722" y="2296"/>
                    <a:pt x="757" y="2515"/>
                  </a:cubicBezTo>
                  <a:cubicBezTo>
                    <a:pt x="781" y="2578"/>
                    <a:pt x="755" y="2690"/>
                    <a:pt x="772" y="2784"/>
                  </a:cubicBezTo>
                  <a:cubicBezTo>
                    <a:pt x="786" y="2827"/>
                    <a:pt x="823" y="2846"/>
                    <a:pt x="860" y="2846"/>
                  </a:cubicBezTo>
                  <a:cubicBezTo>
                    <a:pt x="913" y="2846"/>
                    <a:pt x="967" y="2809"/>
                    <a:pt x="964" y="2747"/>
                  </a:cubicBezTo>
                  <a:cubicBezTo>
                    <a:pt x="1000" y="2469"/>
                    <a:pt x="890" y="2182"/>
                    <a:pt x="622" y="2063"/>
                  </a:cubicBezTo>
                  <a:cubicBezTo>
                    <a:pt x="500" y="2006"/>
                    <a:pt x="367" y="1966"/>
                    <a:pt x="233" y="1966"/>
                  </a:cubicBezTo>
                  <a:cubicBezTo>
                    <a:pt x="225" y="1966"/>
                    <a:pt x="217" y="1966"/>
                    <a:pt x="209" y="1966"/>
                  </a:cubicBezTo>
                  <a:cubicBezTo>
                    <a:pt x="209" y="1897"/>
                    <a:pt x="214" y="1827"/>
                    <a:pt x="222" y="1758"/>
                  </a:cubicBezTo>
                  <a:cubicBezTo>
                    <a:pt x="222" y="1755"/>
                    <a:pt x="222" y="1754"/>
                    <a:pt x="223" y="1753"/>
                  </a:cubicBezTo>
                  <a:lnTo>
                    <a:pt x="223" y="1753"/>
                  </a:lnTo>
                  <a:cubicBezTo>
                    <a:pt x="223" y="1754"/>
                    <a:pt x="222" y="1755"/>
                    <a:pt x="222" y="1755"/>
                  </a:cubicBezTo>
                  <a:lnTo>
                    <a:pt x="222" y="1755"/>
                  </a:lnTo>
                  <a:cubicBezTo>
                    <a:pt x="223" y="1755"/>
                    <a:pt x="223" y="1754"/>
                    <a:pt x="223" y="1753"/>
                  </a:cubicBezTo>
                  <a:lnTo>
                    <a:pt x="223" y="1753"/>
                  </a:lnTo>
                  <a:cubicBezTo>
                    <a:pt x="223" y="1753"/>
                    <a:pt x="223" y="1753"/>
                    <a:pt x="223" y="1753"/>
                  </a:cubicBezTo>
                  <a:lnTo>
                    <a:pt x="223" y="1753"/>
                  </a:lnTo>
                  <a:cubicBezTo>
                    <a:pt x="223" y="1750"/>
                    <a:pt x="223" y="1746"/>
                    <a:pt x="224" y="1740"/>
                  </a:cubicBezTo>
                  <a:cubicBezTo>
                    <a:pt x="270" y="1422"/>
                    <a:pt x="436" y="1142"/>
                    <a:pt x="603" y="941"/>
                  </a:cubicBezTo>
                  <a:cubicBezTo>
                    <a:pt x="825" y="683"/>
                    <a:pt x="1217" y="472"/>
                    <a:pt x="1400" y="410"/>
                  </a:cubicBezTo>
                  <a:cubicBezTo>
                    <a:pt x="1592" y="342"/>
                    <a:pt x="1790" y="292"/>
                    <a:pt x="1989" y="260"/>
                  </a:cubicBezTo>
                  <a:cubicBezTo>
                    <a:pt x="2013" y="256"/>
                    <a:pt x="2038" y="254"/>
                    <a:pt x="2064" y="250"/>
                  </a:cubicBezTo>
                  <a:cubicBezTo>
                    <a:pt x="2116" y="525"/>
                    <a:pt x="2326" y="765"/>
                    <a:pt x="2583" y="870"/>
                  </a:cubicBezTo>
                  <a:cubicBezTo>
                    <a:pt x="2680" y="899"/>
                    <a:pt x="2762" y="927"/>
                    <a:pt x="2830" y="927"/>
                  </a:cubicBezTo>
                  <a:cubicBezTo>
                    <a:pt x="2854" y="927"/>
                    <a:pt x="2877" y="924"/>
                    <a:pt x="2897" y="916"/>
                  </a:cubicBezTo>
                  <a:cubicBezTo>
                    <a:pt x="2975" y="875"/>
                    <a:pt x="2960" y="748"/>
                    <a:pt x="2872" y="726"/>
                  </a:cubicBezTo>
                  <a:cubicBezTo>
                    <a:pt x="2713" y="700"/>
                    <a:pt x="2661" y="689"/>
                    <a:pt x="2554" y="621"/>
                  </a:cubicBezTo>
                  <a:cubicBezTo>
                    <a:pt x="2451" y="555"/>
                    <a:pt x="2307" y="384"/>
                    <a:pt x="2280" y="254"/>
                  </a:cubicBezTo>
                  <a:cubicBezTo>
                    <a:pt x="2260" y="159"/>
                    <a:pt x="2266" y="200"/>
                    <a:pt x="2261" y="108"/>
                  </a:cubicBezTo>
                  <a:cubicBezTo>
                    <a:pt x="2261" y="81"/>
                    <a:pt x="2249" y="54"/>
                    <a:pt x="2230" y="34"/>
                  </a:cubicBezTo>
                  <a:cubicBezTo>
                    <a:pt x="2210" y="12"/>
                    <a:pt x="2183" y="4"/>
                    <a:pt x="2156" y="4"/>
                  </a:cubicBezTo>
                  <a:cubicBezTo>
                    <a:pt x="2151" y="4"/>
                    <a:pt x="2147" y="4"/>
                    <a:pt x="2142" y="4"/>
                  </a:cubicBezTo>
                  <a:cubicBezTo>
                    <a:pt x="2133" y="3"/>
                    <a:pt x="2123" y="1"/>
                    <a:pt x="21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59"/>
            <p:cNvSpPr/>
            <p:nvPr/>
          </p:nvSpPr>
          <p:spPr>
            <a:xfrm>
              <a:off x="6518586" y="1738149"/>
              <a:ext cx="34623" cy="38895"/>
            </a:xfrm>
            <a:custGeom>
              <a:rect b="b" l="l" r="r" t="t"/>
              <a:pathLst>
                <a:path extrusionOk="0" h="1120" w="997">
                  <a:moveTo>
                    <a:pt x="1" y="1"/>
                  </a:moveTo>
                  <a:cubicBezTo>
                    <a:pt x="0" y="1"/>
                    <a:pt x="1" y="2"/>
                    <a:pt x="3" y="4"/>
                  </a:cubicBezTo>
                  <a:cubicBezTo>
                    <a:pt x="45" y="55"/>
                    <a:pt x="93" y="112"/>
                    <a:pt x="123" y="154"/>
                  </a:cubicBezTo>
                  <a:cubicBezTo>
                    <a:pt x="257" y="329"/>
                    <a:pt x="385" y="552"/>
                    <a:pt x="437" y="732"/>
                  </a:cubicBezTo>
                  <a:cubicBezTo>
                    <a:pt x="474" y="863"/>
                    <a:pt x="509" y="984"/>
                    <a:pt x="482" y="1120"/>
                  </a:cubicBezTo>
                  <a:cubicBezTo>
                    <a:pt x="523" y="1049"/>
                    <a:pt x="531" y="964"/>
                    <a:pt x="534" y="884"/>
                  </a:cubicBezTo>
                  <a:cubicBezTo>
                    <a:pt x="535" y="784"/>
                    <a:pt x="525" y="683"/>
                    <a:pt x="499" y="586"/>
                  </a:cubicBezTo>
                  <a:lnTo>
                    <a:pt x="499" y="586"/>
                  </a:lnTo>
                  <a:cubicBezTo>
                    <a:pt x="507" y="604"/>
                    <a:pt x="512" y="617"/>
                    <a:pt x="514" y="625"/>
                  </a:cubicBezTo>
                  <a:cubicBezTo>
                    <a:pt x="577" y="786"/>
                    <a:pt x="610" y="936"/>
                    <a:pt x="577" y="1108"/>
                  </a:cubicBezTo>
                  <a:cubicBezTo>
                    <a:pt x="649" y="952"/>
                    <a:pt x="654" y="781"/>
                    <a:pt x="612" y="619"/>
                  </a:cubicBezTo>
                  <a:lnTo>
                    <a:pt x="612" y="619"/>
                  </a:lnTo>
                  <a:cubicBezTo>
                    <a:pt x="667" y="775"/>
                    <a:pt x="705" y="916"/>
                    <a:pt x="680" y="1079"/>
                  </a:cubicBezTo>
                  <a:cubicBezTo>
                    <a:pt x="745" y="954"/>
                    <a:pt x="754" y="807"/>
                    <a:pt x="730" y="669"/>
                  </a:cubicBezTo>
                  <a:cubicBezTo>
                    <a:pt x="730" y="662"/>
                    <a:pt x="729" y="655"/>
                    <a:pt x="728" y="648"/>
                  </a:cubicBezTo>
                  <a:lnTo>
                    <a:pt x="728" y="648"/>
                  </a:lnTo>
                  <a:cubicBezTo>
                    <a:pt x="767" y="777"/>
                    <a:pt x="788" y="914"/>
                    <a:pt x="771" y="1073"/>
                  </a:cubicBezTo>
                  <a:cubicBezTo>
                    <a:pt x="836" y="944"/>
                    <a:pt x="849" y="802"/>
                    <a:pt x="826" y="666"/>
                  </a:cubicBezTo>
                  <a:lnTo>
                    <a:pt x="826" y="666"/>
                  </a:lnTo>
                  <a:cubicBezTo>
                    <a:pt x="858" y="794"/>
                    <a:pt x="880" y="930"/>
                    <a:pt x="865" y="1042"/>
                  </a:cubicBezTo>
                  <a:cubicBezTo>
                    <a:pt x="996" y="728"/>
                    <a:pt x="894" y="352"/>
                    <a:pt x="638" y="133"/>
                  </a:cubicBezTo>
                  <a:cubicBezTo>
                    <a:pt x="630" y="127"/>
                    <a:pt x="603" y="102"/>
                    <a:pt x="599" y="102"/>
                  </a:cubicBezTo>
                  <a:lnTo>
                    <a:pt x="599" y="102"/>
                  </a:lnTo>
                  <a:cubicBezTo>
                    <a:pt x="598" y="102"/>
                    <a:pt x="598" y="104"/>
                    <a:pt x="602" y="109"/>
                  </a:cubicBezTo>
                  <a:cubicBezTo>
                    <a:pt x="636" y="171"/>
                    <a:pt x="680" y="262"/>
                    <a:pt x="703" y="313"/>
                  </a:cubicBezTo>
                  <a:cubicBezTo>
                    <a:pt x="718" y="348"/>
                    <a:pt x="739" y="398"/>
                    <a:pt x="759" y="455"/>
                  </a:cubicBezTo>
                  <a:cubicBezTo>
                    <a:pt x="709" y="344"/>
                    <a:pt x="636" y="243"/>
                    <a:pt x="549" y="159"/>
                  </a:cubicBezTo>
                  <a:cubicBezTo>
                    <a:pt x="523" y="133"/>
                    <a:pt x="487" y="101"/>
                    <a:pt x="463" y="84"/>
                  </a:cubicBezTo>
                  <a:lnTo>
                    <a:pt x="463" y="84"/>
                  </a:lnTo>
                  <a:cubicBezTo>
                    <a:pt x="492" y="135"/>
                    <a:pt x="520" y="187"/>
                    <a:pt x="548" y="238"/>
                  </a:cubicBezTo>
                  <a:cubicBezTo>
                    <a:pt x="550" y="244"/>
                    <a:pt x="554" y="249"/>
                    <a:pt x="556" y="256"/>
                  </a:cubicBezTo>
                  <a:cubicBezTo>
                    <a:pt x="495" y="174"/>
                    <a:pt x="419" y="105"/>
                    <a:pt x="335" y="58"/>
                  </a:cubicBezTo>
                  <a:cubicBezTo>
                    <a:pt x="325" y="51"/>
                    <a:pt x="288" y="27"/>
                    <a:pt x="283" y="27"/>
                  </a:cubicBezTo>
                  <a:lnTo>
                    <a:pt x="283" y="27"/>
                  </a:lnTo>
                  <a:cubicBezTo>
                    <a:pt x="281" y="27"/>
                    <a:pt x="282" y="29"/>
                    <a:pt x="288" y="34"/>
                  </a:cubicBezTo>
                  <a:cubicBezTo>
                    <a:pt x="317" y="70"/>
                    <a:pt x="344" y="107"/>
                    <a:pt x="371" y="147"/>
                  </a:cubicBezTo>
                  <a:cubicBezTo>
                    <a:pt x="421" y="215"/>
                    <a:pt x="467" y="296"/>
                    <a:pt x="504" y="372"/>
                  </a:cubicBezTo>
                  <a:cubicBezTo>
                    <a:pt x="427" y="245"/>
                    <a:pt x="319" y="138"/>
                    <a:pt x="194" y="68"/>
                  </a:cubicBezTo>
                  <a:cubicBezTo>
                    <a:pt x="183" y="62"/>
                    <a:pt x="146" y="37"/>
                    <a:pt x="140" y="37"/>
                  </a:cubicBezTo>
                  <a:lnTo>
                    <a:pt x="140" y="37"/>
                  </a:lnTo>
                  <a:cubicBezTo>
                    <a:pt x="138" y="37"/>
                    <a:pt x="139" y="39"/>
                    <a:pt x="144" y="44"/>
                  </a:cubicBezTo>
                  <a:cubicBezTo>
                    <a:pt x="221" y="136"/>
                    <a:pt x="282" y="204"/>
                    <a:pt x="343" y="297"/>
                  </a:cubicBezTo>
                  <a:cubicBezTo>
                    <a:pt x="265" y="193"/>
                    <a:pt x="159" y="106"/>
                    <a:pt x="50" y="31"/>
                  </a:cubicBezTo>
                  <a:cubicBezTo>
                    <a:pt x="39" y="24"/>
                    <a:pt x="5"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59"/>
            <p:cNvSpPr/>
            <p:nvPr/>
          </p:nvSpPr>
          <p:spPr>
            <a:xfrm>
              <a:off x="6544527" y="1741795"/>
              <a:ext cx="12849" cy="33199"/>
            </a:xfrm>
            <a:custGeom>
              <a:rect b="b" l="l" r="r" t="t"/>
              <a:pathLst>
                <a:path extrusionOk="0" h="956" w="370">
                  <a:moveTo>
                    <a:pt x="1" y="1"/>
                  </a:moveTo>
                  <a:cubicBezTo>
                    <a:pt x="0" y="1"/>
                    <a:pt x="1" y="3"/>
                    <a:pt x="4" y="7"/>
                  </a:cubicBezTo>
                  <a:cubicBezTo>
                    <a:pt x="29" y="58"/>
                    <a:pt x="58" y="123"/>
                    <a:pt x="72" y="157"/>
                  </a:cubicBezTo>
                  <a:cubicBezTo>
                    <a:pt x="125" y="301"/>
                    <a:pt x="168" y="450"/>
                    <a:pt x="199" y="603"/>
                  </a:cubicBezTo>
                  <a:cubicBezTo>
                    <a:pt x="220" y="717"/>
                    <a:pt x="239" y="826"/>
                    <a:pt x="205" y="956"/>
                  </a:cubicBezTo>
                  <a:cubicBezTo>
                    <a:pt x="370" y="663"/>
                    <a:pt x="282" y="258"/>
                    <a:pt x="39" y="32"/>
                  </a:cubicBezTo>
                  <a:cubicBezTo>
                    <a:pt x="31" y="27"/>
                    <a:pt x="5"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59"/>
            <p:cNvSpPr/>
            <p:nvPr/>
          </p:nvSpPr>
          <p:spPr>
            <a:xfrm>
              <a:off x="6549320" y="1740753"/>
              <a:ext cx="18926" cy="35422"/>
            </a:xfrm>
            <a:custGeom>
              <a:rect b="b" l="l" r="r" t="t"/>
              <a:pathLst>
                <a:path extrusionOk="0" h="1020" w="545">
                  <a:moveTo>
                    <a:pt x="351" y="0"/>
                  </a:moveTo>
                  <a:lnTo>
                    <a:pt x="351" y="0"/>
                  </a:lnTo>
                  <a:cubicBezTo>
                    <a:pt x="348" y="0"/>
                    <a:pt x="344" y="12"/>
                    <a:pt x="336" y="41"/>
                  </a:cubicBezTo>
                  <a:cubicBezTo>
                    <a:pt x="312" y="139"/>
                    <a:pt x="303" y="243"/>
                    <a:pt x="305" y="346"/>
                  </a:cubicBezTo>
                  <a:cubicBezTo>
                    <a:pt x="269" y="217"/>
                    <a:pt x="214" y="97"/>
                    <a:pt x="145" y="7"/>
                  </a:cubicBezTo>
                  <a:lnTo>
                    <a:pt x="145" y="7"/>
                  </a:lnTo>
                  <a:cubicBezTo>
                    <a:pt x="165" y="107"/>
                    <a:pt x="181" y="207"/>
                    <a:pt x="200" y="308"/>
                  </a:cubicBezTo>
                  <a:cubicBezTo>
                    <a:pt x="156" y="200"/>
                    <a:pt x="93" y="100"/>
                    <a:pt x="9" y="17"/>
                  </a:cubicBezTo>
                  <a:cubicBezTo>
                    <a:pt x="5" y="14"/>
                    <a:pt x="3" y="13"/>
                    <a:pt x="2" y="13"/>
                  </a:cubicBezTo>
                  <a:lnTo>
                    <a:pt x="2" y="13"/>
                  </a:lnTo>
                  <a:cubicBezTo>
                    <a:pt x="1" y="13"/>
                    <a:pt x="2" y="15"/>
                    <a:pt x="5" y="21"/>
                  </a:cubicBezTo>
                  <a:cubicBezTo>
                    <a:pt x="29" y="89"/>
                    <a:pt x="51" y="159"/>
                    <a:pt x="75" y="227"/>
                  </a:cubicBezTo>
                  <a:cubicBezTo>
                    <a:pt x="148" y="491"/>
                    <a:pt x="202" y="693"/>
                    <a:pt x="204" y="945"/>
                  </a:cubicBezTo>
                  <a:cubicBezTo>
                    <a:pt x="247" y="834"/>
                    <a:pt x="266" y="715"/>
                    <a:pt x="260" y="598"/>
                  </a:cubicBezTo>
                  <a:lnTo>
                    <a:pt x="260" y="598"/>
                  </a:lnTo>
                  <a:cubicBezTo>
                    <a:pt x="288" y="720"/>
                    <a:pt x="312" y="839"/>
                    <a:pt x="314" y="963"/>
                  </a:cubicBezTo>
                  <a:cubicBezTo>
                    <a:pt x="345" y="863"/>
                    <a:pt x="355" y="751"/>
                    <a:pt x="351" y="639"/>
                  </a:cubicBezTo>
                  <a:lnTo>
                    <a:pt x="351" y="639"/>
                  </a:lnTo>
                  <a:cubicBezTo>
                    <a:pt x="391" y="777"/>
                    <a:pt x="456" y="908"/>
                    <a:pt x="545" y="1020"/>
                  </a:cubicBezTo>
                  <a:cubicBezTo>
                    <a:pt x="484" y="864"/>
                    <a:pt x="456" y="698"/>
                    <a:pt x="425" y="535"/>
                  </a:cubicBezTo>
                  <a:cubicBezTo>
                    <a:pt x="396" y="381"/>
                    <a:pt x="366" y="243"/>
                    <a:pt x="354" y="100"/>
                  </a:cubicBezTo>
                  <a:cubicBezTo>
                    <a:pt x="347" y="72"/>
                    <a:pt x="356" y="0"/>
                    <a:pt x="3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59"/>
            <p:cNvSpPr/>
            <p:nvPr/>
          </p:nvSpPr>
          <p:spPr>
            <a:xfrm>
              <a:off x="6683506" y="1894006"/>
              <a:ext cx="4619" cy="28372"/>
            </a:xfrm>
            <a:custGeom>
              <a:rect b="b" l="l" r="r" t="t"/>
              <a:pathLst>
                <a:path extrusionOk="0" h="817" w="133">
                  <a:moveTo>
                    <a:pt x="1" y="0"/>
                  </a:moveTo>
                  <a:lnTo>
                    <a:pt x="1" y="0"/>
                  </a:lnTo>
                  <a:cubicBezTo>
                    <a:pt x="50" y="264"/>
                    <a:pt x="38" y="545"/>
                    <a:pt x="64" y="817"/>
                  </a:cubicBezTo>
                  <a:cubicBezTo>
                    <a:pt x="133" y="546"/>
                    <a:pt x="126" y="252"/>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59"/>
            <p:cNvSpPr/>
            <p:nvPr/>
          </p:nvSpPr>
          <p:spPr>
            <a:xfrm>
              <a:off x="6685763" y="1894978"/>
              <a:ext cx="6251" cy="28720"/>
            </a:xfrm>
            <a:custGeom>
              <a:rect b="b" l="l" r="r" t="t"/>
              <a:pathLst>
                <a:path extrusionOk="0" h="827" w="180">
                  <a:moveTo>
                    <a:pt x="1" y="0"/>
                  </a:moveTo>
                  <a:lnTo>
                    <a:pt x="1" y="0"/>
                  </a:lnTo>
                  <a:cubicBezTo>
                    <a:pt x="31" y="133"/>
                    <a:pt x="36" y="266"/>
                    <a:pt x="46" y="408"/>
                  </a:cubicBezTo>
                  <a:cubicBezTo>
                    <a:pt x="56" y="548"/>
                    <a:pt x="77" y="687"/>
                    <a:pt x="88" y="827"/>
                  </a:cubicBezTo>
                  <a:cubicBezTo>
                    <a:pt x="180" y="556"/>
                    <a:pt x="148" y="245"/>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59"/>
            <p:cNvSpPr/>
            <p:nvPr/>
          </p:nvSpPr>
          <p:spPr>
            <a:xfrm>
              <a:off x="6689132" y="1896819"/>
              <a:ext cx="6320" cy="26879"/>
            </a:xfrm>
            <a:custGeom>
              <a:rect b="b" l="l" r="r" t="t"/>
              <a:pathLst>
                <a:path extrusionOk="0" h="774" w="182">
                  <a:moveTo>
                    <a:pt x="1" y="1"/>
                  </a:moveTo>
                  <a:cubicBezTo>
                    <a:pt x="38" y="265"/>
                    <a:pt x="53" y="489"/>
                    <a:pt x="117" y="774"/>
                  </a:cubicBezTo>
                  <a:cubicBezTo>
                    <a:pt x="182" y="511"/>
                    <a:pt x="139" y="233"/>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59"/>
            <p:cNvSpPr/>
            <p:nvPr/>
          </p:nvSpPr>
          <p:spPr>
            <a:xfrm>
              <a:off x="6692466" y="1897375"/>
              <a:ext cx="6320" cy="27713"/>
            </a:xfrm>
            <a:custGeom>
              <a:rect b="b" l="l" r="r" t="t"/>
              <a:pathLst>
                <a:path extrusionOk="0" h="798" w="182">
                  <a:moveTo>
                    <a:pt x="0" y="0"/>
                  </a:moveTo>
                  <a:lnTo>
                    <a:pt x="0" y="0"/>
                  </a:lnTo>
                  <a:cubicBezTo>
                    <a:pt x="34" y="279"/>
                    <a:pt x="47" y="516"/>
                    <a:pt x="115" y="797"/>
                  </a:cubicBezTo>
                  <a:cubicBezTo>
                    <a:pt x="182" y="526"/>
                    <a:pt x="134" y="242"/>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59"/>
            <p:cNvSpPr/>
            <p:nvPr/>
          </p:nvSpPr>
          <p:spPr>
            <a:xfrm>
              <a:off x="6695800" y="1899180"/>
              <a:ext cx="6737" cy="26289"/>
            </a:xfrm>
            <a:custGeom>
              <a:rect b="b" l="l" r="r" t="t"/>
              <a:pathLst>
                <a:path extrusionOk="0" h="757" w="194">
                  <a:moveTo>
                    <a:pt x="0" y="1"/>
                  </a:moveTo>
                  <a:lnTo>
                    <a:pt x="0" y="1"/>
                  </a:lnTo>
                  <a:cubicBezTo>
                    <a:pt x="50" y="271"/>
                    <a:pt x="61" y="472"/>
                    <a:pt x="142" y="756"/>
                  </a:cubicBezTo>
                  <a:cubicBezTo>
                    <a:pt x="194" y="496"/>
                    <a:pt x="151" y="222"/>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59"/>
            <p:cNvSpPr/>
            <p:nvPr/>
          </p:nvSpPr>
          <p:spPr>
            <a:xfrm>
              <a:off x="6699897" y="1899944"/>
              <a:ext cx="10974" cy="30769"/>
            </a:xfrm>
            <a:custGeom>
              <a:rect b="b" l="l" r="r" t="t"/>
              <a:pathLst>
                <a:path extrusionOk="0" h="886" w="316">
                  <a:moveTo>
                    <a:pt x="1" y="0"/>
                  </a:moveTo>
                  <a:lnTo>
                    <a:pt x="1" y="0"/>
                  </a:lnTo>
                  <a:cubicBezTo>
                    <a:pt x="18" y="283"/>
                    <a:pt x="88" y="560"/>
                    <a:pt x="150" y="836"/>
                  </a:cubicBezTo>
                  <a:cubicBezTo>
                    <a:pt x="175" y="730"/>
                    <a:pt x="183" y="637"/>
                    <a:pt x="178" y="546"/>
                  </a:cubicBezTo>
                  <a:lnTo>
                    <a:pt x="178" y="546"/>
                  </a:lnTo>
                  <a:cubicBezTo>
                    <a:pt x="201" y="661"/>
                    <a:pt x="231" y="775"/>
                    <a:pt x="268" y="886"/>
                  </a:cubicBezTo>
                  <a:cubicBezTo>
                    <a:pt x="316" y="594"/>
                    <a:pt x="256" y="289"/>
                    <a:pt x="82" y="49"/>
                  </a:cubicBezTo>
                  <a:lnTo>
                    <a:pt x="82" y="49"/>
                  </a:lnTo>
                  <a:cubicBezTo>
                    <a:pt x="97" y="129"/>
                    <a:pt x="112" y="210"/>
                    <a:pt x="127" y="292"/>
                  </a:cubicBezTo>
                  <a:cubicBezTo>
                    <a:pt x="95" y="198"/>
                    <a:pt x="52" y="103"/>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59"/>
            <p:cNvSpPr/>
            <p:nvPr/>
          </p:nvSpPr>
          <p:spPr>
            <a:xfrm>
              <a:off x="6707190" y="1902410"/>
              <a:ext cx="13613" cy="35769"/>
            </a:xfrm>
            <a:custGeom>
              <a:rect b="b" l="l" r="r" t="t"/>
              <a:pathLst>
                <a:path extrusionOk="0" h="1030" w="392">
                  <a:moveTo>
                    <a:pt x="87" y="0"/>
                  </a:moveTo>
                  <a:lnTo>
                    <a:pt x="87" y="0"/>
                  </a:lnTo>
                  <a:cubicBezTo>
                    <a:pt x="119" y="129"/>
                    <a:pt x="146" y="258"/>
                    <a:pt x="174" y="387"/>
                  </a:cubicBezTo>
                  <a:cubicBezTo>
                    <a:pt x="134" y="258"/>
                    <a:pt x="74" y="134"/>
                    <a:pt x="1" y="21"/>
                  </a:cubicBezTo>
                  <a:lnTo>
                    <a:pt x="1" y="21"/>
                  </a:lnTo>
                  <a:cubicBezTo>
                    <a:pt x="62" y="312"/>
                    <a:pt x="91" y="609"/>
                    <a:pt x="186" y="892"/>
                  </a:cubicBezTo>
                  <a:cubicBezTo>
                    <a:pt x="202" y="756"/>
                    <a:pt x="212" y="616"/>
                    <a:pt x="191" y="479"/>
                  </a:cubicBezTo>
                  <a:lnTo>
                    <a:pt x="191" y="479"/>
                  </a:lnTo>
                  <a:cubicBezTo>
                    <a:pt x="230" y="664"/>
                    <a:pt x="271" y="849"/>
                    <a:pt x="328" y="1029"/>
                  </a:cubicBezTo>
                  <a:cubicBezTo>
                    <a:pt x="392" y="662"/>
                    <a:pt x="325" y="294"/>
                    <a:pt x="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59"/>
            <p:cNvSpPr/>
            <p:nvPr/>
          </p:nvSpPr>
          <p:spPr>
            <a:xfrm>
              <a:off x="6719171" y="1920920"/>
              <a:ext cx="3820" cy="18232"/>
            </a:xfrm>
            <a:custGeom>
              <a:rect b="b" l="l" r="r" t="t"/>
              <a:pathLst>
                <a:path extrusionOk="0" h="525" w="110">
                  <a:moveTo>
                    <a:pt x="1" y="1"/>
                  </a:moveTo>
                  <a:lnTo>
                    <a:pt x="1" y="1"/>
                  </a:lnTo>
                  <a:cubicBezTo>
                    <a:pt x="9" y="158"/>
                    <a:pt x="17" y="318"/>
                    <a:pt x="57" y="472"/>
                  </a:cubicBezTo>
                  <a:cubicBezTo>
                    <a:pt x="63" y="487"/>
                    <a:pt x="68" y="524"/>
                    <a:pt x="72" y="524"/>
                  </a:cubicBezTo>
                  <a:cubicBezTo>
                    <a:pt x="74" y="524"/>
                    <a:pt x="75" y="519"/>
                    <a:pt x="77" y="505"/>
                  </a:cubicBezTo>
                  <a:cubicBezTo>
                    <a:pt x="110" y="332"/>
                    <a:pt x="77" y="157"/>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59"/>
            <p:cNvSpPr/>
            <p:nvPr/>
          </p:nvSpPr>
          <p:spPr>
            <a:xfrm>
              <a:off x="6712538" y="1901472"/>
              <a:ext cx="7154" cy="16600"/>
            </a:xfrm>
            <a:custGeom>
              <a:rect b="b" l="l" r="r" t="t"/>
              <a:pathLst>
                <a:path extrusionOk="0" h="478" w="206">
                  <a:moveTo>
                    <a:pt x="0" y="0"/>
                  </a:moveTo>
                  <a:lnTo>
                    <a:pt x="0" y="0"/>
                  </a:lnTo>
                  <a:cubicBezTo>
                    <a:pt x="31" y="44"/>
                    <a:pt x="52" y="99"/>
                    <a:pt x="62" y="124"/>
                  </a:cubicBezTo>
                  <a:cubicBezTo>
                    <a:pt x="72" y="150"/>
                    <a:pt x="81" y="170"/>
                    <a:pt x="92" y="196"/>
                  </a:cubicBezTo>
                  <a:cubicBezTo>
                    <a:pt x="114" y="259"/>
                    <a:pt x="140" y="313"/>
                    <a:pt x="156" y="354"/>
                  </a:cubicBezTo>
                  <a:cubicBezTo>
                    <a:pt x="171" y="395"/>
                    <a:pt x="186" y="438"/>
                    <a:pt x="202" y="477"/>
                  </a:cubicBezTo>
                  <a:cubicBezTo>
                    <a:pt x="206" y="398"/>
                    <a:pt x="203" y="318"/>
                    <a:pt x="179" y="242"/>
                  </a:cubicBezTo>
                  <a:cubicBezTo>
                    <a:pt x="146" y="147"/>
                    <a:pt x="87" y="54"/>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59"/>
            <p:cNvSpPr/>
            <p:nvPr/>
          </p:nvSpPr>
          <p:spPr>
            <a:xfrm>
              <a:off x="6716497" y="1900778"/>
              <a:ext cx="3264" cy="8474"/>
            </a:xfrm>
            <a:custGeom>
              <a:rect b="b" l="l" r="r" t="t"/>
              <a:pathLst>
                <a:path extrusionOk="0" h="244" w="94">
                  <a:moveTo>
                    <a:pt x="0" y="1"/>
                  </a:moveTo>
                  <a:lnTo>
                    <a:pt x="0" y="1"/>
                  </a:lnTo>
                  <a:cubicBezTo>
                    <a:pt x="5" y="88"/>
                    <a:pt x="50" y="170"/>
                    <a:pt x="93" y="244"/>
                  </a:cubicBezTo>
                  <a:cubicBezTo>
                    <a:pt x="89" y="154"/>
                    <a:pt x="48" y="74"/>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59"/>
            <p:cNvSpPr/>
            <p:nvPr/>
          </p:nvSpPr>
          <p:spPr>
            <a:xfrm>
              <a:off x="6718963" y="1900257"/>
              <a:ext cx="729" cy="2361"/>
            </a:xfrm>
            <a:custGeom>
              <a:rect b="b" l="l" r="r" t="t"/>
              <a:pathLst>
                <a:path extrusionOk="0" h="68" w="21">
                  <a:moveTo>
                    <a:pt x="0" y="0"/>
                  </a:moveTo>
                  <a:cubicBezTo>
                    <a:pt x="0" y="24"/>
                    <a:pt x="8" y="47"/>
                    <a:pt x="21" y="67"/>
                  </a:cubicBezTo>
                  <a:cubicBezTo>
                    <a:pt x="20" y="43"/>
                    <a:pt x="12" y="21"/>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59"/>
            <p:cNvSpPr/>
            <p:nvPr/>
          </p:nvSpPr>
          <p:spPr>
            <a:xfrm>
              <a:off x="6623671" y="1885463"/>
              <a:ext cx="36672" cy="87548"/>
            </a:xfrm>
            <a:custGeom>
              <a:rect b="b" l="l" r="r" t="t"/>
              <a:pathLst>
                <a:path extrusionOk="0" h="2521" w="1056">
                  <a:moveTo>
                    <a:pt x="776" y="0"/>
                  </a:moveTo>
                  <a:lnTo>
                    <a:pt x="776" y="0"/>
                  </a:lnTo>
                  <a:cubicBezTo>
                    <a:pt x="543" y="344"/>
                    <a:pt x="442" y="763"/>
                    <a:pt x="462" y="1179"/>
                  </a:cubicBezTo>
                  <a:cubicBezTo>
                    <a:pt x="419" y="793"/>
                    <a:pt x="424" y="438"/>
                    <a:pt x="571" y="82"/>
                  </a:cubicBezTo>
                  <a:lnTo>
                    <a:pt x="571" y="82"/>
                  </a:lnTo>
                  <a:cubicBezTo>
                    <a:pt x="377" y="343"/>
                    <a:pt x="295" y="675"/>
                    <a:pt x="289" y="998"/>
                  </a:cubicBezTo>
                  <a:cubicBezTo>
                    <a:pt x="280" y="675"/>
                    <a:pt x="300" y="355"/>
                    <a:pt x="354" y="65"/>
                  </a:cubicBezTo>
                  <a:lnTo>
                    <a:pt x="354" y="65"/>
                  </a:lnTo>
                  <a:cubicBezTo>
                    <a:pt x="241" y="273"/>
                    <a:pt x="160" y="504"/>
                    <a:pt x="129" y="740"/>
                  </a:cubicBezTo>
                  <a:cubicBezTo>
                    <a:pt x="128" y="549"/>
                    <a:pt x="123" y="357"/>
                    <a:pt x="143" y="168"/>
                  </a:cubicBezTo>
                  <a:lnTo>
                    <a:pt x="143" y="168"/>
                  </a:lnTo>
                  <a:cubicBezTo>
                    <a:pt x="59" y="345"/>
                    <a:pt x="4" y="540"/>
                    <a:pt x="1" y="738"/>
                  </a:cubicBezTo>
                  <a:cubicBezTo>
                    <a:pt x="4" y="901"/>
                    <a:pt x="31" y="1065"/>
                    <a:pt x="97" y="1215"/>
                  </a:cubicBezTo>
                  <a:cubicBezTo>
                    <a:pt x="106" y="1235"/>
                    <a:pt x="139" y="1325"/>
                    <a:pt x="145" y="1325"/>
                  </a:cubicBezTo>
                  <a:cubicBezTo>
                    <a:pt x="146" y="1325"/>
                    <a:pt x="146" y="1323"/>
                    <a:pt x="145" y="1317"/>
                  </a:cubicBezTo>
                  <a:cubicBezTo>
                    <a:pt x="141" y="1257"/>
                    <a:pt x="139" y="1195"/>
                    <a:pt x="136" y="1135"/>
                  </a:cubicBezTo>
                  <a:lnTo>
                    <a:pt x="136" y="1135"/>
                  </a:lnTo>
                  <a:cubicBezTo>
                    <a:pt x="171" y="1321"/>
                    <a:pt x="242" y="1502"/>
                    <a:pt x="328" y="1671"/>
                  </a:cubicBezTo>
                  <a:cubicBezTo>
                    <a:pt x="336" y="1686"/>
                    <a:pt x="351" y="1719"/>
                    <a:pt x="355" y="1722"/>
                  </a:cubicBezTo>
                  <a:cubicBezTo>
                    <a:pt x="349" y="1683"/>
                    <a:pt x="345" y="1646"/>
                    <a:pt x="341" y="1607"/>
                  </a:cubicBezTo>
                  <a:cubicBezTo>
                    <a:pt x="328" y="1516"/>
                    <a:pt x="319" y="1421"/>
                    <a:pt x="310" y="1329"/>
                  </a:cubicBezTo>
                  <a:lnTo>
                    <a:pt x="310" y="1329"/>
                  </a:lnTo>
                  <a:cubicBezTo>
                    <a:pt x="347" y="1574"/>
                    <a:pt x="442" y="1807"/>
                    <a:pt x="581" y="2013"/>
                  </a:cubicBezTo>
                  <a:cubicBezTo>
                    <a:pt x="607" y="2054"/>
                    <a:pt x="635" y="2091"/>
                    <a:pt x="665" y="2130"/>
                  </a:cubicBezTo>
                  <a:cubicBezTo>
                    <a:pt x="633" y="2033"/>
                    <a:pt x="607" y="1935"/>
                    <a:pt x="582" y="1836"/>
                  </a:cubicBezTo>
                  <a:cubicBezTo>
                    <a:pt x="553" y="1728"/>
                    <a:pt x="531" y="1637"/>
                    <a:pt x="514" y="1548"/>
                  </a:cubicBezTo>
                  <a:lnTo>
                    <a:pt x="514" y="1548"/>
                  </a:lnTo>
                  <a:cubicBezTo>
                    <a:pt x="583" y="1844"/>
                    <a:pt x="717" y="2125"/>
                    <a:pt x="912" y="2356"/>
                  </a:cubicBezTo>
                  <a:cubicBezTo>
                    <a:pt x="958" y="2410"/>
                    <a:pt x="1013" y="2473"/>
                    <a:pt x="1055" y="2520"/>
                  </a:cubicBezTo>
                  <a:cubicBezTo>
                    <a:pt x="1000" y="2393"/>
                    <a:pt x="960" y="2302"/>
                    <a:pt x="913" y="2181"/>
                  </a:cubicBezTo>
                  <a:cubicBezTo>
                    <a:pt x="682" y="1490"/>
                    <a:pt x="507" y="675"/>
                    <a:pt x="7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59"/>
            <p:cNvSpPr/>
            <p:nvPr/>
          </p:nvSpPr>
          <p:spPr>
            <a:xfrm>
              <a:off x="6649473" y="1831114"/>
              <a:ext cx="82582" cy="52126"/>
            </a:xfrm>
            <a:custGeom>
              <a:rect b="b" l="l" r="r" t="t"/>
              <a:pathLst>
                <a:path extrusionOk="0" h="1501" w="2378">
                  <a:moveTo>
                    <a:pt x="1942" y="0"/>
                  </a:moveTo>
                  <a:cubicBezTo>
                    <a:pt x="1543" y="0"/>
                    <a:pt x="1146" y="121"/>
                    <a:pt x="815" y="344"/>
                  </a:cubicBezTo>
                  <a:cubicBezTo>
                    <a:pt x="468" y="594"/>
                    <a:pt x="173" y="929"/>
                    <a:pt x="22" y="1333"/>
                  </a:cubicBezTo>
                  <a:cubicBezTo>
                    <a:pt x="15" y="1352"/>
                    <a:pt x="8" y="1373"/>
                    <a:pt x="0" y="1389"/>
                  </a:cubicBezTo>
                  <a:lnTo>
                    <a:pt x="5" y="1383"/>
                  </a:lnTo>
                  <a:cubicBezTo>
                    <a:pt x="50" y="1325"/>
                    <a:pt x="92" y="1270"/>
                    <a:pt x="139" y="1212"/>
                  </a:cubicBezTo>
                  <a:cubicBezTo>
                    <a:pt x="227" y="1104"/>
                    <a:pt x="328" y="997"/>
                    <a:pt x="438" y="894"/>
                  </a:cubicBezTo>
                  <a:lnTo>
                    <a:pt x="438" y="894"/>
                  </a:lnTo>
                  <a:cubicBezTo>
                    <a:pt x="294" y="1078"/>
                    <a:pt x="180" y="1286"/>
                    <a:pt x="90" y="1500"/>
                  </a:cubicBezTo>
                  <a:cubicBezTo>
                    <a:pt x="263" y="1250"/>
                    <a:pt x="535" y="957"/>
                    <a:pt x="752" y="791"/>
                  </a:cubicBezTo>
                  <a:cubicBezTo>
                    <a:pt x="1118" y="533"/>
                    <a:pt x="1560" y="323"/>
                    <a:pt x="1995" y="183"/>
                  </a:cubicBezTo>
                  <a:cubicBezTo>
                    <a:pt x="2119" y="146"/>
                    <a:pt x="2260" y="122"/>
                    <a:pt x="2377" y="100"/>
                  </a:cubicBezTo>
                  <a:cubicBezTo>
                    <a:pt x="2299" y="91"/>
                    <a:pt x="2219" y="86"/>
                    <a:pt x="2140" y="85"/>
                  </a:cubicBezTo>
                  <a:cubicBezTo>
                    <a:pt x="1972" y="86"/>
                    <a:pt x="1802" y="108"/>
                    <a:pt x="1637" y="149"/>
                  </a:cubicBezTo>
                  <a:cubicBezTo>
                    <a:pt x="1816" y="82"/>
                    <a:pt x="1993" y="36"/>
                    <a:pt x="2166" y="13"/>
                  </a:cubicBezTo>
                  <a:cubicBezTo>
                    <a:pt x="2092" y="5"/>
                    <a:pt x="2017" y="0"/>
                    <a:pt x="19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59"/>
            <p:cNvSpPr/>
            <p:nvPr/>
          </p:nvSpPr>
          <p:spPr>
            <a:xfrm>
              <a:off x="6630477" y="1828996"/>
              <a:ext cx="79630" cy="54105"/>
            </a:xfrm>
            <a:custGeom>
              <a:rect b="b" l="l" r="r" t="t"/>
              <a:pathLst>
                <a:path extrusionOk="0" h="1558" w="2293">
                  <a:moveTo>
                    <a:pt x="2192" y="1"/>
                  </a:moveTo>
                  <a:cubicBezTo>
                    <a:pt x="1850" y="1"/>
                    <a:pt x="1509" y="117"/>
                    <a:pt x="1215" y="287"/>
                  </a:cubicBezTo>
                  <a:cubicBezTo>
                    <a:pt x="1071" y="380"/>
                    <a:pt x="937" y="490"/>
                    <a:pt x="816" y="613"/>
                  </a:cubicBezTo>
                  <a:cubicBezTo>
                    <a:pt x="990" y="419"/>
                    <a:pt x="1177" y="239"/>
                    <a:pt x="1392" y="110"/>
                  </a:cubicBezTo>
                  <a:lnTo>
                    <a:pt x="1392" y="110"/>
                  </a:lnTo>
                  <a:cubicBezTo>
                    <a:pt x="1170" y="167"/>
                    <a:pt x="973" y="293"/>
                    <a:pt x="789" y="428"/>
                  </a:cubicBezTo>
                  <a:cubicBezTo>
                    <a:pt x="676" y="513"/>
                    <a:pt x="576" y="612"/>
                    <a:pt x="489" y="722"/>
                  </a:cubicBezTo>
                  <a:cubicBezTo>
                    <a:pt x="537" y="637"/>
                    <a:pt x="588" y="555"/>
                    <a:pt x="644" y="477"/>
                  </a:cubicBezTo>
                  <a:lnTo>
                    <a:pt x="644" y="477"/>
                  </a:lnTo>
                  <a:cubicBezTo>
                    <a:pt x="293" y="744"/>
                    <a:pt x="41" y="1110"/>
                    <a:pt x="1" y="1557"/>
                  </a:cubicBezTo>
                  <a:cubicBezTo>
                    <a:pt x="77" y="1405"/>
                    <a:pt x="164" y="1258"/>
                    <a:pt x="253" y="1113"/>
                  </a:cubicBezTo>
                  <a:lnTo>
                    <a:pt x="253" y="1113"/>
                  </a:lnTo>
                  <a:cubicBezTo>
                    <a:pt x="206" y="1222"/>
                    <a:pt x="168" y="1337"/>
                    <a:pt x="145" y="1454"/>
                  </a:cubicBezTo>
                  <a:cubicBezTo>
                    <a:pt x="140" y="1479"/>
                    <a:pt x="125" y="1531"/>
                    <a:pt x="128" y="1539"/>
                  </a:cubicBezTo>
                  <a:cubicBezTo>
                    <a:pt x="166" y="1472"/>
                    <a:pt x="210" y="1409"/>
                    <a:pt x="251" y="1343"/>
                  </a:cubicBezTo>
                  <a:cubicBezTo>
                    <a:pt x="383" y="1126"/>
                    <a:pt x="496" y="988"/>
                    <a:pt x="650" y="806"/>
                  </a:cubicBezTo>
                  <a:lnTo>
                    <a:pt x="650" y="806"/>
                  </a:lnTo>
                  <a:cubicBezTo>
                    <a:pt x="524" y="971"/>
                    <a:pt x="419" y="1152"/>
                    <a:pt x="344" y="1346"/>
                  </a:cubicBezTo>
                  <a:cubicBezTo>
                    <a:pt x="321" y="1401"/>
                    <a:pt x="295" y="1475"/>
                    <a:pt x="284" y="1523"/>
                  </a:cubicBezTo>
                  <a:cubicBezTo>
                    <a:pt x="362" y="1403"/>
                    <a:pt x="443" y="1297"/>
                    <a:pt x="504" y="1220"/>
                  </a:cubicBezTo>
                  <a:cubicBezTo>
                    <a:pt x="995" y="626"/>
                    <a:pt x="1533" y="134"/>
                    <a:pt x="2293" y="4"/>
                  </a:cubicBezTo>
                  <a:cubicBezTo>
                    <a:pt x="2259" y="2"/>
                    <a:pt x="2226" y="1"/>
                    <a:pt x="21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59"/>
            <p:cNvSpPr/>
            <p:nvPr/>
          </p:nvSpPr>
          <p:spPr>
            <a:xfrm>
              <a:off x="6599744" y="1727557"/>
              <a:ext cx="30178" cy="77408"/>
            </a:xfrm>
            <a:custGeom>
              <a:rect b="b" l="l" r="r" t="t"/>
              <a:pathLst>
                <a:path extrusionOk="0" h="2229" w="869">
                  <a:moveTo>
                    <a:pt x="796" y="0"/>
                  </a:moveTo>
                  <a:cubicBezTo>
                    <a:pt x="787" y="60"/>
                    <a:pt x="775" y="118"/>
                    <a:pt x="761" y="176"/>
                  </a:cubicBezTo>
                  <a:cubicBezTo>
                    <a:pt x="699" y="472"/>
                    <a:pt x="545" y="846"/>
                    <a:pt x="452" y="1061"/>
                  </a:cubicBezTo>
                  <a:cubicBezTo>
                    <a:pt x="381" y="1216"/>
                    <a:pt x="235" y="1574"/>
                    <a:pt x="73" y="1759"/>
                  </a:cubicBezTo>
                  <a:cubicBezTo>
                    <a:pt x="263" y="1625"/>
                    <a:pt x="406" y="1436"/>
                    <a:pt x="526" y="1240"/>
                  </a:cubicBezTo>
                  <a:cubicBezTo>
                    <a:pt x="540" y="1220"/>
                    <a:pt x="551" y="1200"/>
                    <a:pt x="562" y="1180"/>
                  </a:cubicBezTo>
                  <a:lnTo>
                    <a:pt x="562" y="1180"/>
                  </a:lnTo>
                  <a:cubicBezTo>
                    <a:pt x="550" y="1205"/>
                    <a:pt x="535" y="1234"/>
                    <a:pt x="521" y="1263"/>
                  </a:cubicBezTo>
                  <a:cubicBezTo>
                    <a:pt x="391" y="1545"/>
                    <a:pt x="240" y="1790"/>
                    <a:pt x="21" y="2002"/>
                  </a:cubicBezTo>
                  <a:cubicBezTo>
                    <a:pt x="205" y="1898"/>
                    <a:pt x="367" y="1756"/>
                    <a:pt x="498" y="1590"/>
                  </a:cubicBezTo>
                  <a:lnTo>
                    <a:pt x="498" y="1590"/>
                  </a:lnTo>
                  <a:cubicBezTo>
                    <a:pt x="348" y="1807"/>
                    <a:pt x="186" y="1995"/>
                    <a:pt x="1" y="2229"/>
                  </a:cubicBezTo>
                  <a:cubicBezTo>
                    <a:pt x="437" y="1941"/>
                    <a:pt x="768" y="1578"/>
                    <a:pt x="834" y="1039"/>
                  </a:cubicBezTo>
                  <a:cubicBezTo>
                    <a:pt x="838" y="1023"/>
                    <a:pt x="838" y="1016"/>
                    <a:pt x="836" y="1016"/>
                  </a:cubicBezTo>
                  <a:lnTo>
                    <a:pt x="836" y="1016"/>
                  </a:lnTo>
                  <a:cubicBezTo>
                    <a:pt x="826" y="1016"/>
                    <a:pt x="764" y="1164"/>
                    <a:pt x="748" y="1186"/>
                  </a:cubicBezTo>
                  <a:cubicBezTo>
                    <a:pt x="730" y="1219"/>
                    <a:pt x="714" y="1250"/>
                    <a:pt x="695" y="1280"/>
                  </a:cubicBezTo>
                  <a:cubicBezTo>
                    <a:pt x="806" y="1057"/>
                    <a:pt x="868" y="810"/>
                    <a:pt x="868" y="560"/>
                  </a:cubicBezTo>
                  <a:cubicBezTo>
                    <a:pt x="868" y="525"/>
                    <a:pt x="868" y="490"/>
                    <a:pt x="866" y="456"/>
                  </a:cubicBezTo>
                  <a:cubicBezTo>
                    <a:pt x="834" y="549"/>
                    <a:pt x="799" y="642"/>
                    <a:pt x="765" y="735"/>
                  </a:cubicBezTo>
                  <a:cubicBezTo>
                    <a:pt x="730" y="825"/>
                    <a:pt x="699" y="901"/>
                    <a:pt x="662" y="980"/>
                  </a:cubicBezTo>
                  <a:cubicBezTo>
                    <a:pt x="771" y="714"/>
                    <a:pt x="815" y="423"/>
                    <a:pt x="806" y="134"/>
                  </a:cubicBezTo>
                  <a:cubicBezTo>
                    <a:pt x="804" y="89"/>
                    <a:pt x="801" y="45"/>
                    <a:pt x="7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59"/>
            <p:cNvSpPr/>
            <p:nvPr/>
          </p:nvSpPr>
          <p:spPr>
            <a:xfrm>
              <a:off x="6596618" y="1774370"/>
              <a:ext cx="31915" cy="44555"/>
            </a:xfrm>
            <a:custGeom>
              <a:rect b="b" l="l" r="r" t="t"/>
              <a:pathLst>
                <a:path extrusionOk="0" h="1283" w="919">
                  <a:moveTo>
                    <a:pt x="919" y="0"/>
                  </a:moveTo>
                  <a:lnTo>
                    <a:pt x="919" y="0"/>
                  </a:lnTo>
                  <a:cubicBezTo>
                    <a:pt x="888" y="51"/>
                    <a:pt x="856" y="101"/>
                    <a:pt x="822" y="151"/>
                  </a:cubicBezTo>
                  <a:cubicBezTo>
                    <a:pt x="719" y="308"/>
                    <a:pt x="507" y="547"/>
                    <a:pt x="421" y="661"/>
                  </a:cubicBezTo>
                  <a:cubicBezTo>
                    <a:pt x="311" y="798"/>
                    <a:pt x="165" y="1015"/>
                    <a:pt x="0" y="1179"/>
                  </a:cubicBezTo>
                  <a:cubicBezTo>
                    <a:pt x="227" y="1062"/>
                    <a:pt x="424" y="891"/>
                    <a:pt x="595" y="705"/>
                  </a:cubicBezTo>
                  <a:lnTo>
                    <a:pt x="595" y="705"/>
                  </a:lnTo>
                  <a:cubicBezTo>
                    <a:pt x="433" y="899"/>
                    <a:pt x="269" y="1096"/>
                    <a:pt x="101" y="1283"/>
                  </a:cubicBezTo>
                  <a:cubicBezTo>
                    <a:pt x="346" y="1162"/>
                    <a:pt x="575" y="984"/>
                    <a:pt x="706" y="740"/>
                  </a:cubicBezTo>
                  <a:cubicBezTo>
                    <a:pt x="760" y="635"/>
                    <a:pt x="807" y="524"/>
                    <a:pt x="838" y="408"/>
                  </a:cubicBezTo>
                  <a:lnTo>
                    <a:pt x="838" y="408"/>
                  </a:lnTo>
                  <a:cubicBezTo>
                    <a:pt x="829" y="422"/>
                    <a:pt x="820" y="433"/>
                    <a:pt x="810" y="446"/>
                  </a:cubicBezTo>
                  <a:cubicBezTo>
                    <a:pt x="741" y="528"/>
                    <a:pt x="672" y="611"/>
                    <a:pt x="602" y="695"/>
                  </a:cubicBezTo>
                  <a:lnTo>
                    <a:pt x="602" y="695"/>
                  </a:lnTo>
                  <a:cubicBezTo>
                    <a:pt x="751" y="514"/>
                    <a:pt x="852" y="296"/>
                    <a:pt x="902" y="68"/>
                  </a:cubicBezTo>
                  <a:cubicBezTo>
                    <a:pt x="908" y="46"/>
                    <a:pt x="913" y="24"/>
                    <a:pt x="9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59"/>
            <p:cNvSpPr/>
            <p:nvPr/>
          </p:nvSpPr>
          <p:spPr>
            <a:xfrm>
              <a:off x="6605613" y="1810486"/>
              <a:ext cx="7744" cy="6841"/>
            </a:xfrm>
            <a:custGeom>
              <a:rect b="b" l="l" r="r" t="t"/>
              <a:pathLst>
                <a:path extrusionOk="0" h="197" w="223">
                  <a:moveTo>
                    <a:pt x="222" y="1"/>
                  </a:moveTo>
                  <a:lnTo>
                    <a:pt x="222" y="1"/>
                  </a:lnTo>
                  <a:cubicBezTo>
                    <a:pt x="140" y="56"/>
                    <a:pt x="76" y="130"/>
                    <a:pt x="1" y="196"/>
                  </a:cubicBezTo>
                  <a:cubicBezTo>
                    <a:pt x="98" y="161"/>
                    <a:pt x="165" y="79"/>
                    <a:pt x="2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59"/>
            <p:cNvSpPr/>
            <p:nvPr/>
          </p:nvSpPr>
          <p:spPr>
            <a:xfrm>
              <a:off x="6491915" y="1794651"/>
              <a:ext cx="105363" cy="32540"/>
            </a:xfrm>
            <a:custGeom>
              <a:rect b="b" l="l" r="r" t="t"/>
              <a:pathLst>
                <a:path extrusionOk="0" h="937" w="3034">
                  <a:moveTo>
                    <a:pt x="1" y="221"/>
                  </a:moveTo>
                  <a:cubicBezTo>
                    <a:pt x="5" y="223"/>
                    <a:pt x="10" y="225"/>
                    <a:pt x="14" y="228"/>
                  </a:cubicBezTo>
                  <a:lnTo>
                    <a:pt x="14" y="228"/>
                  </a:lnTo>
                  <a:cubicBezTo>
                    <a:pt x="13" y="227"/>
                    <a:pt x="12" y="226"/>
                    <a:pt x="11" y="225"/>
                  </a:cubicBezTo>
                  <a:cubicBezTo>
                    <a:pt x="10" y="223"/>
                    <a:pt x="8" y="221"/>
                    <a:pt x="1" y="221"/>
                  </a:cubicBezTo>
                  <a:close/>
                  <a:moveTo>
                    <a:pt x="3034" y="0"/>
                  </a:moveTo>
                  <a:lnTo>
                    <a:pt x="3034" y="0"/>
                  </a:lnTo>
                  <a:cubicBezTo>
                    <a:pt x="2931" y="107"/>
                    <a:pt x="2800" y="181"/>
                    <a:pt x="2667" y="256"/>
                  </a:cubicBezTo>
                  <a:cubicBezTo>
                    <a:pt x="2433" y="379"/>
                    <a:pt x="2254" y="457"/>
                    <a:pt x="1982" y="515"/>
                  </a:cubicBezTo>
                  <a:cubicBezTo>
                    <a:pt x="1848" y="545"/>
                    <a:pt x="1685" y="555"/>
                    <a:pt x="1500" y="555"/>
                  </a:cubicBezTo>
                  <a:cubicBezTo>
                    <a:pt x="1467" y="555"/>
                    <a:pt x="1433" y="555"/>
                    <a:pt x="1398" y="554"/>
                  </a:cubicBezTo>
                  <a:cubicBezTo>
                    <a:pt x="1134" y="553"/>
                    <a:pt x="957" y="541"/>
                    <a:pt x="732" y="495"/>
                  </a:cubicBezTo>
                  <a:cubicBezTo>
                    <a:pt x="495" y="445"/>
                    <a:pt x="312" y="376"/>
                    <a:pt x="106" y="275"/>
                  </a:cubicBezTo>
                  <a:cubicBezTo>
                    <a:pt x="76" y="261"/>
                    <a:pt x="43" y="242"/>
                    <a:pt x="14" y="228"/>
                  </a:cubicBezTo>
                  <a:lnTo>
                    <a:pt x="14" y="228"/>
                  </a:lnTo>
                  <a:cubicBezTo>
                    <a:pt x="149" y="349"/>
                    <a:pt x="293" y="462"/>
                    <a:pt x="454" y="544"/>
                  </a:cubicBezTo>
                  <a:cubicBezTo>
                    <a:pt x="552" y="594"/>
                    <a:pt x="657" y="635"/>
                    <a:pt x="763" y="669"/>
                  </a:cubicBezTo>
                  <a:cubicBezTo>
                    <a:pt x="566" y="628"/>
                    <a:pt x="356" y="566"/>
                    <a:pt x="160" y="472"/>
                  </a:cubicBezTo>
                  <a:lnTo>
                    <a:pt x="160" y="472"/>
                  </a:lnTo>
                  <a:cubicBezTo>
                    <a:pt x="559" y="782"/>
                    <a:pt x="1072" y="935"/>
                    <a:pt x="1575" y="936"/>
                  </a:cubicBezTo>
                  <a:cubicBezTo>
                    <a:pt x="2009" y="921"/>
                    <a:pt x="2393" y="786"/>
                    <a:pt x="2733" y="533"/>
                  </a:cubicBezTo>
                  <a:cubicBezTo>
                    <a:pt x="2806" y="476"/>
                    <a:pt x="2879" y="413"/>
                    <a:pt x="2943" y="349"/>
                  </a:cubicBezTo>
                  <a:lnTo>
                    <a:pt x="2943" y="349"/>
                  </a:lnTo>
                  <a:cubicBezTo>
                    <a:pt x="2820" y="419"/>
                    <a:pt x="2694" y="487"/>
                    <a:pt x="2565" y="548"/>
                  </a:cubicBezTo>
                  <a:cubicBezTo>
                    <a:pt x="2347" y="639"/>
                    <a:pt x="2142" y="699"/>
                    <a:pt x="1929" y="729"/>
                  </a:cubicBezTo>
                  <a:cubicBezTo>
                    <a:pt x="1950" y="724"/>
                    <a:pt x="1972" y="720"/>
                    <a:pt x="1994" y="714"/>
                  </a:cubicBezTo>
                  <a:cubicBezTo>
                    <a:pt x="2249" y="643"/>
                    <a:pt x="2486" y="510"/>
                    <a:pt x="2694" y="348"/>
                  </a:cubicBezTo>
                  <a:cubicBezTo>
                    <a:pt x="2821" y="246"/>
                    <a:pt x="2949" y="139"/>
                    <a:pt x="30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59"/>
            <p:cNvSpPr/>
            <p:nvPr/>
          </p:nvSpPr>
          <p:spPr>
            <a:xfrm>
              <a:off x="6507612" y="1813820"/>
              <a:ext cx="88173" cy="25004"/>
            </a:xfrm>
            <a:custGeom>
              <a:rect b="b" l="l" r="r" t="t"/>
              <a:pathLst>
                <a:path extrusionOk="0" h="720" w="2539">
                  <a:moveTo>
                    <a:pt x="2494" y="0"/>
                  </a:moveTo>
                  <a:lnTo>
                    <a:pt x="2494" y="0"/>
                  </a:lnTo>
                  <a:cubicBezTo>
                    <a:pt x="2252" y="172"/>
                    <a:pt x="2020" y="259"/>
                    <a:pt x="1735" y="322"/>
                  </a:cubicBezTo>
                  <a:cubicBezTo>
                    <a:pt x="1533" y="372"/>
                    <a:pt x="1328" y="394"/>
                    <a:pt x="1122" y="394"/>
                  </a:cubicBezTo>
                  <a:cubicBezTo>
                    <a:pt x="871" y="394"/>
                    <a:pt x="618" y="361"/>
                    <a:pt x="364" y="307"/>
                  </a:cubicBezTo>
                  <a:cubicBezTo>
                    <a:pt x="242" y="279"/>
                    <a:pt x="121" y="243"/>
                    <a:pt x="0" y="206"/>
                  </a:cubicBezTo>
                  <a:lnTo>
                    <a:pt x="0" y="206"/>
                  </a:lnTo>
                  <a:cubicBezTo>
                    <a:pt x="69" y="254"/>
                    <a:pt x="139" y="299"/>
                    <a:pt x="212" y="340"/>
                  </a:cubicBezTo>
                  <a:cubicBezTo>
                    <a:pt x="478" y="479"/>
                    <a:pt x="777" y="572"/>
                    <a:pt x="1077" y="587"/>
                  </a:cubicBezTo>
                  <a:cubicBezTo>
                    <a:pt x="996" y="593"/>
                    <a:pt x="915" y="596"/>
                    <a:pt x="833" y="596"/>
                  </a:cubicBezTo>
                  <a:cubicBezTo>
                    <a:pt x="730" y="596"/>
                    <a:pt x="627" y="591"/>
                    <a:pt x="525" y="575"/>
                  </a:cubicBezTo>
                  <a:lnTo>
                    <a:pt x="525" y="575"/>
                  </a:lnTo>
                  <a:cubicBezTo>
                    <a:pt x="760" y="674"/>
                    <a:pt x="1016" y="720"/>
                    <a:pt x="1272" y="720"/>
                  </a:cubicBezTo>
                  <a:cubicBezTo>
                    <a:pt x="1384" y="720"/>
                    <a:pt x="1496" y="711"/>
                    <a:pt x="1607" y="693"/>
                  </a:cubicBezTo>
                  <a:cubicBezTo>
                    <a:pt x="1904" y="635"/>
                    <a:pt x="2172" y="475"/>
                    <a:pt x="2417" y="304"/>
                  </a:cubicBezTo>
                  <a:cubicBezTo>
                    <a:pt x="2458" y="274"/>
                    <a:pt x="2498" y="243"/>
                    <a:pt x="2539" y="212"/>
                  </a:cubicBezTo>
                  <a:lnTo>
                    <a:pt x="2539" y="212"/>
                  </a:lnTo>
                  <a:cubicBezTo>
                    <a:pt x="2430" y="255"/>
                    <a:pt x="2321" y="295"/>
                    <a:pt x="2211" y="335"/>
                  </a:cubicBezTo>
                  <a:cubicBezTo>
                    <a:pt x="2036" y="397"/>
                    <a:pt x="1861" y="465"/>
                    <a:pt x="1680" y="507"/>
                  </a:cubicBezTo>
                  <a:cubicBezTo>
                    <a:pt x="1661" y="511"/>
                    <a:pt x="1647" y="513"/>
                    <a:pt x="1630" y="517"/>
                  </a:cubicBezTo>
                  <a:cubicBezTo>
                    <a:pt x="1958" y="424"/>
                    <a:pt x="2269" y="251"/>
                    <a:pt x="24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59"/>
            <p:cNvSpPr/>
            <p:nvPr/>
          </p:nvSpPr>
          <p:spPr>
            <a:xfrm>
              <a:off x="6571441" y="1825141"/>
              <a:ext cx="26810" cy="12398"/>
            </a:xfrm>
            <a:custGeom>
              <a:rect b="b" l="l" r="r" t="t"/>
              <a:pathLst>
                <a:path extrusionOk="0" h="357" w="772">
                  <a:moveTo>
                    <a:pt x="772" y="1"/>
                  </a:moveTo>
                  <a:cubicBezTo>
                    <a:pt x="514" y="119"/>
                    <a:pt x="262" y="247"/>
                    <a:pt x="0" y="356"/>
                  </a:cubicBezTo>
                  <a:cubicBezTo>
                    <a:pt x="293" y="340"/>
                    <a:pt x="558" y="196"/>
                    <a:pt x="7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59"/>
            <p:cNvSpPr/>
            <p:nvPr/>
          </p:nvSpPr>
          <p:spPr>
            <a:xfrm>
              <a:off x="6675762" y="1721445"/>
              <a:ext cx="62440" cy="76539"/>
            </a:xfrm>
            <a:custGeom>
              <a:rect b="b" l="l" r="r" t="t"/>
              <a:pathLst>
                <a:path extrusionOk="0" h="2204" w="1798">
                  <a:moveTo>
                    <a:pt x="1262" y="0"/>
                  </a:moveTo>
                  <a:cubicBezTo>
                    <a:pt x="1246" y="79"/>
                    <a:pt x="1225" y="156"/>
                    <a:pt x="1204" y="234"/>
                  </a:cubicBezTo>
                  <a:cubicBezTo>
                    <a:pt x="1160" y="407"/>
                    <a:pt x="1116" y="569"/>
                    <a:pt x="1067" y="723"/>
                  </a:cubicBezTo>
                  <a:cubicBezTo>
                    <a:pt x="1101" y="546"/>
                    <a:pt x="1119" y="365"/>
                    <a:pt x="1129" y="185"/>
                  </a:cubicBezTo>
                  <a:cubicBezTo>
                    <a:pt x="1129" y="173"/>
                    <a:pt x="1134" y="140"/>
                    <a:pt x="1131" y="140"/>
                  </a:cubicBezTo>
                  <a:lnTo>
                    <a:pt x="1131" y="140"/>
                  </a:lnTo>
                  <a:cubicBezTo>
                    <a:pt x="1130" y="140"/>
                    <a:pt x="1129" y="143"/>
                    <a:pt x="1127" y="149"/>
                  </a:cubicBezTo>
                  <a:cubicBezTo>
                    <a:pt x="1046" y="321"/>
                    <a:pt x="967" y="495"/>
                    <a:pt x="896" y="671"/>
                  </a:cubicBezTo>
                  <a:cubicBezTo>
                    <a:pt x="877" y="721"/>
                    <a:pt x="858" y="770"/>
                    <a:pt x="839" y="820"/>
                  </a:cubicBezTo>
                  <a:cubicBezTo>
                    <a:pt x="876" y="720"/>
                    <a:pt x="912" y="618"/>
                    <a:pt x="946" y="516"/>
                  </a:cubicBezTo>
                  <a:cubicBezTo>
                    <a:pt x="988" y="385"/>
                    <a:pt x="1027" y="253"/>
                    <a:pt x="1061" y="120"/>
                  </a:cubicBezTo>
                  <a:lnTo>
                    <a:pt x="1061" y="120"/>
                  </a:lnTo>
                  <a:cubicBezTo>
                    <a:pt x="1051" y="133"/>
                    <a:pt x="1042" y="145"/>
                    <a:pt x="1031" y="159"/>
                  </a:cubicBezTo>
                  <a:cubicBezTo>
                    <a:pt x="911" y="313"/>
                    <a:pt x="804" y="471"/>
                    <a:pt x="712" y="635"/>
                  </a:cubicBezTo>
                  <a:cubicBezTo>
                    <a:pt x="768" y="489"/>
                    <a:pt x="818" y="342"/>
                    <a:pt x="870" y="196"/>
                  </a:cubicBezTo>
                  <a:lnTo>
                    <a:pt x="870" y="196"/>
                  </a:lnTo>
                  <a:cubicBezTo>
                    <a:pt x="853" y="215"/>
                    <a:pt x="835" y="234"/>
                    <a:pt x="818" y="254"/>
                  </a:cubicBezTo>
                  <a:cubicBezTo>
                    <a:pt x="670" y="424"/>
                    <a:pt x="535" y="617"/>
                    <a:pt x="438" y="825"/>
                  </a:cubicBezTo>
                  <a:cubicBezTo>
                    <a:pt x="468" y="758"/>
                    <a:pt x="506" y="676"/>
                    <a:pt x="561" y="573"/>
                  </a:cubicBezTo>
                  <a:cubicBezTo>
                    <a:pt x="612" y="480"/>
                    <a:pt x="664" y="381"/>
                    <a:pt x="702" y="297"/>
                  </a:cubicBezTo>
                  <a:cubicBezTo>
                    <a:pt x="716" y="265"/>
                    <a:pt x="735" y="232"/>
                    <a:pt x="750" y="203"/>
                  </a:cubicBezTo>
                  <a:lnTo>
                    <a:pt x="750" y="203"/>
                  </a:lnTo>
                  <a:lnTo>
                    <a:pt x="738" y="215"/>
                  </a:lnTo>
                  <a:cubicBezTo>
                    <a:pt x="578" y="361"/>
                    <a:pt x="412" y="509"/>
                    <a:pt x="309" y="702"/>
                  </a:cubicBezTo>
                  <a:cubicBezTo>
                    <a:pt x="285" y="750"/>
                    <a:pt x="264" y="798"/>
                    <a:pt x="246" y="849"/>
                  </a:cubicBezTo>
                  <a:cubicBezTo>
                    <a:pt x="285" y="717"/>
                    <a:pt x="325" y="586"/>
                    <a:pt x="371" y="457"/>
                  </a:cubicBezTo>
                  <a:lnTo>
                    <a:pt x="371" y="457"/>
                  </a:lnTo>
                  <a:cubicBezTo>
                    <a:pt x="87" y="741"/>
                    <a:pt x="0" y="1077"/>
                    <a:pt x="77" y="1469"/>
                  </a:cubicBezTo>
                  <a:cubicBezTo>
                    <a:pt x="117" y="1318"/>
                    <a:pt x="155" y="1168"/>
                    <a:pt x="196" y="1018"/>
                  </a:cubicBezTo>
                  <a:lnTo>
                    <a:pt x="196" y="1018"/>
                  </a:lnTo>
                  <a:cubicBezTo>
                    <a:pt x="158" y="1198"/>
                    <a:pt x="155" y="1386"/>
                    <a:pt x="177" y="1569"/>
                  </a:cubicBezTo>
                  <a:cubicBezTo>
                    <a:pt x="216" y="1361"/>
                    <a:pt x="314" y="1117"/>
                    <a:pt x="371" y="978"/>
                  </a:cubicBezTo>
                  <a:cubicBezTo>
                    <a:pt x="373" y="974"/>
                    <a:pt x="375" y="970"/>
                    <a:pt x="376" y="967"/>
                  </a:cubicBezTo>
                  <a:lnTo>
                    <a:pt x="376" y="967"/>
                  </a:lnTo>
                  <a:cubicBezTo>
                    <a:pt x="291" y="1194"/>
                    <a:pt x="256" y="1437"/>
                    <a:pt x="294" y="1684"/>
                  </a:cubicBezTo>
                  <a:cubicBezTo>
                    <a:pt x="340" y="1483"/>
                    <a:pt x="404" y="1331"/>
                    <a:pt x="471" y="1188"/>
                  </a:cubicBezTo>
                  <a:lnTo>
                    <a:pt x="471" y="1188"/>
                  </a:lnTo>
                  <a:cubicBezTo>
                    <a:pt x="416" y="1360"/>
                    <a:pt x="379" y="1539"/>
                    <a:pt x="359" y="1728"/>
                  </a:cubicBezTo>
                  <a:cubicBezTo>
                    <a:pt x="353" y="1760"/>
                    <a:pt x="345" y="1853"/>
                    <a:pt x="327" y="1924"/>
                  </a:cubicBezTo>
                  <a:cubicBezTo>
                    <a:pt x="508" y="1591"/>
                    <a:pt x="673" y="1249"/>
                    <a:pt x="809" y="896"/>
                  </a:cubicBezTo>
                  <a:lnTo>
                    <a:pt x="809" y="896"/>
                  </a:lnTo>
                  <a:cubicBezTo>
                    <a:pt x="669" y="1270"/>
                    <a:pt x="544" y="1648"/>
                    <a:pt x="438" y="2032"/>
                  </a:cubicBezTo>
                  <a:cubicBezTo>
                    <a:pt x="560" y="1837"/>
                    <a:pt x="692" y="1649"/>
                    <a:pt x="806" y="1450"/>
                  </a:cubicBezTo>
                  <a:lnTo>
                    <a:pt x="806" y="1450"/>
                  </a:lnTo>
                  <a:cubicBezTo>
                    <a:pt x="701" y="1697"/>
                    <a:pt x="582" y="1941"/>
                    <a:pt x="443" y="2203"/>
                  </a:cubicBezTo>
                  <a:cubicBezTo>
                    <a:pt x="728" y="1919"/>
                    <a:pt x="965" y="1572"/>
                    <a:pt x="1115" y="1194"/>
                  </a:cubicBezTo>
                  <a:lnTo>
                    <a:pt x="1115" y="1194"/>
                  </a:lnTo>
                  <a:cubicBezTo>
                    <a:pt x="981" y="1561"/>
                    <a:pt x="798" y="1909"/>
                    <a:pt x="554" y="2167"/>
                  </a:cubicBezTo>
                  <a:cubicBezTo>
                    <a:pt x="724" y="2071"/>
                    <a:pt x="854" y="1919"/>
                    <a:pt x="978" y="1772"/>
                  </a:cubicBezTo>
                  <a:cubicBezTo>
                    <a:pt x="1018" y="1722"/>
                    <a:pt x="1055" y="1671"/>
                    <a:pt x="1090" y="1618"/>
                  </a:cubicBezTo>
                  <a:lnTo>
                    <a:pt x="1090" y="1618"/>
                  </a:lnTo>
                  <a:cubicBezTo>
                    <a:pt x="997" y="1797"/>
                    <a:pt x="898" y="1968"/>
                    <a:pt x="761" y="2107"/>
                  </a:cubicBezTo>
                  <a:cubicBezTo>
                    <a:pt x="961" y="1988"/>
                    <a:pt x="1123" y="1815"/>
                    <a:pt x="1256" y="1623"/>
                  </a:cubicBezTo>
                  <a:lnTo>
                    <a:pt x="1256" y="1623"/>
                  </a:lnTo>
                  <a:cubicBezTo>
                    <a:pt x="1209" y="1714"/>
                    <a:pt x="1157" y="1799"/>
                    <a:pt x="1097" y="1882"/>
                  </a:cubicBezTo>
                  <a:cubicBezTo>
                    <a:pt x="1079" y="1905"/>
                    <a:pt x="1028" y="1979"/>
                    <a:pt x="978" y="2007"/>
                  </a:cubicBezTo>
                  <a:cubicBezTo>
                    <a:pt x="1157" y="1932"/>
                    <a:pt x="1291" y="1762"/>
                    <a:pt x="1404" y="1611"/>
                  </a:cubicBezTo>
                  <a:cubicBezTo>
                    <a:pt x="1446" y="1554"/>
                    <a:pt x="1482" y="1495"/>
                    <a:pt x="1514" y="1433"/>
                  </a:cubicBezTo>
                  <a:lnTo>
                    <a:pt x="1514" y="1433"/>
                  </a:lnTo>
                  <a:cubicBezTo>
                    <a:pt x="1463" y="1567"/>
                    <a:pt x="1404" y="1695"/>
                    <a:pt x="1330" y="1818"/>
                  </a:cubicBezTo>
                  <a:cubicBezTo>
                    <a:pt x="1512" y="1645"/>
                    <a:pt x="1657" y="1430"/>
                    <a:pt x="1737" y="1191"/>
                  </a:cubicBezTo>
                  <a:cubicBezTo>
                    <a:pt x="1796" y="993"/>
                    <a:pt x="1797" y="782"/>
                    <a:pt x="1777" y="577"/>
                  </a:cubicBezTo>
                  <a:cubicBezTo>
                    <a:pt x="1776" y="564"/>
                    <a:pt x="1772" y="541"/>
                    <a:pt x="1770" y="535"/>
                  </a:cubicBezTo>
                  <a:cubicBezTo>
                    <a:pt x="1762" y="574"/>
                    <a:pt x="1751" y="614"/>
                    <a:pt x="1741" y="653"/>
                  </a:cubicBezTo>
                  <a:cubicBezTo>
                    <a:pt x="1716" y="752"/>
                    <a:pt x="1692" y="851"/>
                    <a:pt x="1667" y="948"/>
                  </a:cubicBezTo>
                  <a:cubicBezTo>
                    <a:pt x="1687" y="798"/>
                    <a:pt x="1685" y="645"/>
                    <a:pt x="1664" y="496"/>
                  </a:cubicBezTo>
                  <a:cubicBezTo>
                    <a:pt x="1658" y="453"/>
                    <a:pt x="1652" y="406"/>
                    <a:pt x="1644" y="367"/>
                  </a:cubicBezTo>
                  <a:cubicBezTo>
                    <a:pt x="1628" y="464"/>
                    <a:pt x="1608" y="562"/>
                    <a:pt x="1590" y="658"/>
                  </a:cubicBezTo>
                  <a:cubicBezTo>
                    <a:pt x="1575" y="740"/>
                    <a:pt x="1556" y="817"/>
                    <a:pt x="1538" y="892"/>
                  </a:cubicBezTo>
                  <a:cubicBezTo>
                    <a:pt x="1553" y="735"/>
                    <a:pt x="1549" y="573"/>
                    <a:pt x="1531" y="417"/>
                  </a:cubicBezTo>
                  <a:cubicBezTo>
                    <a:pt x="1529" y="395"/>
                    <a:pt x="1521" y="335"/>
                    <a:pt x="1516" y="335"/>
                  </a:cubicBezTo>
                  <a:cubicBezTo>
                    <a:pt x="1516" y="335"/>
                    <a:pt x="1516" y="335"/>
                    <a:pt x="1516" y="335"/>
                  </a:cubicBezTo>
                  <a:cubicBezTo>
                    <a:pt x="1498" y="439"/>
                    <a:pt x="1471" y="544"/>
                    <a:pt x="1446" y="647"/>
                  </a:cubicBezTo>
                  <a:cubicBezTo>
                    <a:pt x="1428" y="718"/>
                    <a:pt x="1413" y="782"/>
                    <a:pt x="1397" y="841"/>
                  </a:cubicBezTo>
                  <a:cubicBezTo>
                    <a:pt x="1432" y="635"/>
                    <a:pt x="1435" y="422"/>
                    <a:pt x="1399" y="217"/>
                  </a:cubicBezTo>
                  <a:cubicBezTo>
                    <a:pt x="1394" y="191"/>
                    <a:pt x="1381" y="121"/>
                    <a:pt x="1376" y="121"/>
                  </a:cubicBezTo>
                  <a:cubicBezTo>
                    <a:pt x="1375" y="121"/>
                    <a:pt x="1375" y="121"/>
                    <a:pt x="1375" y="121"/>
                  </a:cubicBezTo>
                  <a:cubicBezTo>
                    <a:pt x="1369" y="210"/>
                    <a:pt x="1356" y="268"/>
                    <a:pt x="1344" y="351"/>
                  </a:cubicBezTo>
                  <a:cubicBezTo>
                    <a:pt x="1311" y="524"/>
                    <a:pt x="1268" y="703"/>
                    <a:pt x="1216" y="881"/>
                  </a:cubicBezTo>
                  <a:cubicBezTo>
                    <a:pt x="1275" y="645"/>
                    <a:pt x="1301" y="402"/>
                    <a:pt x="1281" y="157"/>
                  </a:cubicBezTo>
                  <a:cubicBezTo>
                    <a:pt x="1277" y="105"/>
                    <a:pt x="1272" y="44"/>
                    <a:pt x="12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59"/>
            <p:cNvSpPr/>
            <p:nvPr/>
          </p:nvSpPr>
          <p:spPr>
            <a:xfrm>
              <a:off x="6733791" y="1741587"/>
              <a:ext cx="8439" cy="29414"/>
            </a:xfrm>
            <a:custGeom>
              <a:rect b="b" l="l" r="r" t="t"/>
              <a:pathLst>
                <a:path extrusionOk="0" h="847" w="243">
                  <a:moveTo>
                    <a:pt x="208" y="0"/>
                  </a:moveTo>
                  <a:cubicBezTo>
                    <a:pt x="136" y="281"/>
                    <a:pt x="85" y="569"/>
                    <a:pt x="1" y="847"/>
                  </a:cubicBezTo>
                  <a:cubicBezTo>
                    <a:pt x="98" y="714"/>
                    <a:pt x="178" y="564"/>
                    <a:pt x="214" y="404"/>
                  </a:cubicBezTo>
                  <a:cubicBezTo>
                    <a:pt x="240" y="284"/>
                    <a:pt x="243" y="79"/>
                    <a:pt x="2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59"/>
            <p:cNvSpPr/>
            <p:nvPr/>
          </p:nvSpPr>
          <p:spPr>
            <a:xfrm>
              <a:off x="6672011" y="1739295"/>
              <a:ext cx="10002" cy="31845"/>
            </a:xfrm>
            <a:custGeom>
              <a:rect b="b" l="l" r="r" t="t"/>
              <a:pathLst>
                <a:path extrusionOk="0" h="917" w="288">
                  <a:moveTo>
                    <a:pt x="287" y="1"/>
                  </a:moveTo>
                  <a:cubicBezTo>
                    <a:pt x="285" y="1"/>
                    <a:pt x="273" y="18"/>
                    <a:pt x="267" y="25"/>
                  </a:cubicBezTo>
                  <a:cubicBezTo>
                    <a:pt x="170" y="146"/>
                    <a:pt x="98" y="288"/>
                    <a:pt x="49" y="435"/>
                  </a:cubicBezTo>
                  <a:cubicBezTo>
                    <a:pt x="0" y="590"/>
                    <a:pt x="8" y="758"/>
                    <a:pt x="43" y="917"/>
                  </a:cubicBezTo>
                  <a:cubicBezTo>
                    <a:pt x="81" y="738"/>
                    <a:pt x="132" y="561"/>
                    <a:pt x="189" y="387"/>
                  </a:cubicBezTo>
                  <a:cubicBezTo>
                    <a:pt x="229" y="265"/>
                    <a:pt x="246" y="136"/>
                    <a:pt x="283" y="12"/>
                  </a:cubicBezTo>
                  <a:cubicBezTo>
                    <a:pt x="287" y="4"/>
                    <a:pt x="288" y="1"/>
                    <a:pt x="2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59"/>
            <p:cNvSpPr/>
            <p:nvPr/>
          </p:nvSpPr>
          <p:spPr>
            <a:xfrm>
              <a:off x="6667080" y="1747664"/>
              <a:ext cx="6181" cy="22469"/>
            </a:xfrm>
            <a:custGeom>
              <a:rect b="b" l="l" r="r" t="t"/>
              <a:pathLst>
                <a:path extrusionOk="0" h="647" w="178">
                  <a:moveTo>
                    <a:pt x="177" y="0"/>
                  </a:moveTo>
                  <a:lnTo>
                    <a:pt x="177" y="0"/>
                  </a:lnTo>
                  <a:cubicBezTo>
                    <a:pt x="60" y="193"/>
                    <a:pt x="0" y="424"/>
                    <a:pt x="62" y="647"/>
                  </a:cubicBezTo>
                  <a:cubicBezTo>
                    <a:pt x="99" y="440"/>
                    <a:pt x="167" y="209"/>
                    <a:pt x="1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59"/>
            <p:cNvSpPr/>
            <p:nvPr/>
          </p:nvSpPr>
          <p:spPr>
            <a:xfrm>
              <a:off x="6665760" y="1760340"/>
              <a:ext cx="1563" cy="7397"/>
            </a:xfrm>
            <a:custGeom>
              <a:rect b="b" l="l" r="r" t="t"/>
              <a:pathLst>
                <a:path extrusionOk="0" h="213" w="45">
                  <a:moveTo>
                    <a:pt x="38" y="1"/>
                  </a:moveTo>
                  <a:lnTo>
                    <a:pt x="38" y="1"/>
                  </a:lnTo>
                  <a:cubicBezTo>
                    <a:pt x="9" y="68"/>
                    <a:pt x="0" y="141"/>
                    <a:pt x="12" y="213"/>
                  </a:cubicBezTo>
                  <a:cubicBezTo>
                    <a:pt x="35" y="145"/>
                    <a:pt x="44" y="72"/>
                    <a:pt x="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59"/>
            <p:cNvSpPr/>
            <p:nvPr/>
          </p:nvSpPr>
          <p:spPr>
            <a:xfrm>
              <a:off x="6104427" y="3906918"/>
              <a:ext cx="87201" cy="49070"/>
            </a:xfrm>
            <a:custGeom>
              <a:rect b="b" l="l" r="r" t="t"/>
              <a:pathLst>
                <a:path extrusionOk="0" h="1413" w="2511">
                  <a:moveTo>
                    <a:pt x="1260" y="171"/>
                  </a:moveTo>
                  <a:cubicBezTo>
                    <a:pt x="1272" y="193"/>
                    <a:pt x="1286" y="216"/>
                    <a:pt x="1298" y="238"/>
                  </a:cubicBezTo>
                  <a:cubicBezTo>
                    <a:pt x="1380" y="363"/>
                    <a:pt x="1497" y="461"/>
                    <a:pt x="1620" y="544"/>
                  </a:cubicBezTo>
                  <a:cubicBezTo>
                    <a:pt x="1777" y="643"/>
                    <a:pt x="1909" y="697"/>
                    <a:pt x="2035" y="748"/>
                  </a:cubicBezTo>
                  <a:cubicBezTo>
                    <a:pt x="1976" y="755"/>
                    <a:pt x="1920" y="765"/>
                    <a:pt x="1865" y="782"/>
                  </a:cubicBezTo>
                  <a:cubicBezTo>
                    <a:pt x="1602" y="868"/>
                    <a:pt x="1417" y="1062"/>
                    <a:pt x="1326" y="1252"/>
                  </a:cubicBezTo>
                  <a:cubicBezTo>
                    <a:pt x="1317" y="1251"/>
                    <a:pt x="1307" y="1251"/>
                    <a:pt x="1297" y="1251"/>
                  </a:cubicBezTo>
                  <a:cubicBezTo>
                    <a:pt x="1274" y="1251"/>
                    <a:pt x="1247" y="1253"/>
                    <a:pt x="1216" y="1254"/>
                  </a:cubicBezTo>
                  <a:cubicBezTo>
                    <a:pt x="1210" y="1256"/>
                    <a:pt x="1203" y="1257"/>
                    <a:pt x="1196" y="1257"/>
                  </a:cubicBezTo>
                  <a:cubicBezTo>
                    <a:pt x="1194" y="1257"/>
                    <a:pt x="1191" y="1256"/>
                    <a:pt x="1188" y="1256"/>
                  </a:cubicBezTo>
                  <a:cubicBezTo>
                    <a:pt x="1097" y="1063"/>
                    <a:pt x="912" y="867"/>
                    <a:pt x="648" y="778"/>
                  </a:cubicBezTo>
                  <a:cubicBezTo>
                    <a:pt x="593" y="762"/>
                    <a:pt x="538" y="751"/>
                    <a:pt x="482" y="744"/>
                  </a:cubicBezTo>
                  <a:cubicBezTo>
                    <a:pt x="607" y="695"/>
                    <a:pt x="739" y="640"/>
                    <a:pt x="899" y="543"/>
                  </a:cubicBezTo>
                  <a:cubicBezTo>
                    <a:pt x="1022" y="460"/>
                    <a:pt x="1139" y="362"/>
                    <a:pt x="1221" y="238"/>
                  </a:cubicBezTo>
                  <a:cubicBezTo>
                    <a:pt x="1234" y="216"/>
                    <a:pt x="1247" y="193"/>
                    <a:pt x="1260" y="171"/>
                  </a:cubicBezTo>
                  <a:close/>
                  <a:moveTo>
                    <a:pt x="1249" y="0"/>
                  </a:moveTo>
                  <a:cubicBezTo>
                    <a:pt x="1229" y="0"/>
                    <a:pt x="1209" y="11"/>
                    <a:pt x="1204" y="36"/>
                  </a:cubicBezTo>
                  <a:cubicBezTo>
                    <a:pt x="1106" y="347"/>
                    <a:pt x="736" y="538"/>
                    <a:pt x="413" y="649"/>
                  </a:cubicBezTo>
                  <a:cubicBezTo>
                    <a:pt x="327" y="679"/>
                    <a:pt x="240" y="702"/>
                    <a:pt x="150" y="723"/>
                  </a:cubicBezTo>
                  <a:cubicBezTo>
                    <a:pt x="116" y="733"/>
                    <a:pt x="74" y="731"/>
                    <a:pt x="43" y="753"/>
                  </a:cubicBezTo>
                  <a:cubicBezTo>
                    <a:pt x="1" y="782"/>
                    <a:pt x="15" y="855"/>
                    <a:pt x="66" y="866"/>
                  </a:cubicBezTo>
                  <a:cubicBezTo>
                    <a:pt x="318" y="885"/>
                    <a:pt x="506" y="867"/>
                    <a:pt x="660" y="942"/>
                  </a:cubicBezTo>
                  <a:cubicBezTo>
                    <a:pt x="812" y="1011"/>
                    <a:pt x="916" y="1102"/>
                    <a:pt x="978" y="1194"/>
                  </a:cubicBezTo>
                  <a:cubicBezTo>
                    <a:pt x="1023" y="1251"/>
                    <a:pt x="1047" y="1331"/>
                    <a:pt x="1095" y="1382"/>
                  </a:cubicBezTo>
                  <a:cubicBezTo>
                    <a:pt x="1102" y="1387"/>
                    <a:pt x="1108" y="1391"/>
                    <a:pt x="1116" y="1393"/>
                  </a:cubicBezTo>
                  <a:cubicBezTo>
                    <a:pt x="1128" y="1405"/>
                    <a:pt x="1145" y="1412"/>
                    <a:pt x="1163" y="1412"/>
                  </a:cubicBezTo>
                  <a:cubicBezTo>
                    <a:pt x="1168" y="1412"/>
                    <a:pt x="1173" y="1412"/>
                    <a:pt x="1178" y="1411"/>
                  </a:cubicBezTo>
                  <a:cubicBezTo>
                    <a:pt x="1225" y="1403"/>
                    <a:pt x="1262" y="1400"/>
                    <a:pt x="1294" y="1397"/>
                  </a:cubicBezTo>
                  <a:cubicBezTo>
                    <a:pt x="1312" y="1397"/>
                    <a:pt x="1328" y="1397"/>
                    <a:pt x="1346" y="1393"/>
                  </a:cubicBezTo>
                  <a:cubicBezTo>
                    <a:pt x="1354" y="1396"/>
                    <a:pt x="1362" y="1398"/>
                    <a:pt x="1371" y="1398"/>
                  </a:cubicBezTo>
                  <a:cubicBezTo>
                    <a:pt x="1385" y="1398"/>
                    <a:pt x="1399" y="1394"/>
                    <a:pt x="1413" y="1383"/>
                  </a:cubicBezTo>
                  <a:cubicBezTo>
                    <a:pt x="1461" y="1333"/>
                    <a:pt x="1485" y="1252"/>
                    <a:pt x="1531" y="1195"/>
                  </a:cubicBezTo>
                  <a:cubicBezTo>
                    <a:pt x="1595" y="1103"/>
                    <a:pt x="1699" y="1014"/>
                    <a:pt x="1850" y="944"/>
                  </a:cubicBezTo>
                  <a:cubicBezTo>
                    <a:pt x="2005" y="871"/>
                    <a:pt x="2194" y="891"/>
                    <a:pt x="2447" y="872"/>
                  </a:cubicBezTo>
                  <a:cubicBezTo>
                    <a:pt x="2496" y="862"/>
                    <a:pt x="2510" y="790"/>
                    <a:pt x="2467" y="760"/>
                  </a:cubicBezTo>
                  <a:cubicBezTo>
                    <a:pt x="2436" y="738"/>
                    <a:pt x="2395" y="741"/>
                    <a:pt x="2360" y="729"/>
                  </a:cubicBezTo>
                  <a:cubicBezTo>
                    <a:pt x="2271" y="708"/>
                    <a:pt x="2184" y="685"/>
                    <a:pt x="2097" y="654"/>
                  </a:cubicBezTo>
                  <a:cubicBezTo>
                    <a:pt x="1776" y="541"/>
                    <a:pt x="1407" y="347"/>
                    <a:pt x="1312" y="36"/>
                  </a:cubicBezTo>
                  <a:cubicBezTo>
                    <a:pt x="1305" y="11"/>
                    <a:pt x="1286" y="0"/>
                    <a:pt x="1265" y="0"/>
                  </a:cubicBezTo>
                  <a:cubicBezTo>
                    <a:pt x="1262" y="0"/>
                    <a:pt x="1260" y="0"/>
                    <a:pt x="1257" y="1"/>
                  </a:cubicBezTo>
                  <a:cubicBezTo>
                    <a:pt x="1255" y="0"/>
                    <a:pt x="1252" y="0"/>
                    <a:pt x="12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59"/>
            <p:cNvSpPr/>
            <p:nvPr/>
          </p:nvSpPr>
          <p:spPr>
            <a:xfrm>
              <a:off x="6147871" y="3915495"/>
              <a:ext cx="21739" cy="17016"/>
            </a:xfrm>
            <a:custGeom>
              <a:rect b="b" l="l" r="r" t="t"/>
              <a:pathLst>
                <a:path extrusionOk="0" h="490" w="626">
                  <a:moveTo>
                    <a:pt x="1" y="1"/>
                  </a:moveTo>
                  <a:cubicBezTo>
                    <a:pt x="83" y="248"/>
                    <a:pt x="320" y="422"/>
                    <a:pt x="570" y="479"/>
                  </a:cubicBezTo>
                  <a:cubicBezTo>
                    <a:pt x="587" y="482"/>
                    <a:pt x="617" y="489"/>
                    <a:pt x="625" y="489"/>
                  </a:cubicBezTo>
                  <a:cubicBezTo>
                    <a:pt x="586" y="469"/>
                    <a:pt x="546" y="445"/>
                    <a:pt x="506" y="422"/>
                  </a:cubicBezTo>
                  <a:cubicBezTo>
                    <a:pt x="328" y="312"/>
                    <a:pt x="190" y="217"/>
                    <a:pt x="50" y="68"/>
                  </a:cubicBezTo>
                  <a:cubicBezTo>
                    <a:pt x="30" y="44"/>
                    <a:pt x="15" y="2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59"/>
            <p:cNvSpPr/>
            <p:nvPr/>
          </p:nvSpPr>
          <p:spPr>
            <a:xfrm>
              <a:off x="6145648" y="3917266"/>
              <a:ext cx="20350" cy="17051"/>
            </a:xfrm>
            <a:custGeom>
              <a:rect b="b" l="l" r="r" t="t"/>
              <a:pathLst>
                <a:path extrusionOk="0" h="491" w="586">
                  <a:moveTo>
                    <a:pt x="28" y="0"/>
                  </a:moveTo>
                  <a:lnTo>
                    <a:pt x="28" y="0"/>
                  </a:lnTo>
                  <a:cubicBezTo>
                    <a:pt x="57" y="89"/>
                    <a:pt x="100" y="166"/>
                    <a:pt x="156" y="230"/>
                  </a:cubicBezTo>
                  <a:lnTo>
                    <a:pt x="111" y="187"/>
                  </a:lnTo>
                  <a:cubicBezTo>
                    <a:pt x="67" y="136"/>
                    <a:pt x="23" y="95"/>
                    <a:pt x="0" y="32"/>
                  </a:cubicBezTo>
                  <a:lnTo>
                    <a:pt x="0" y="32"/>
                  </a:lnTo>
                  <a:cubicBezTo>
                    <a:pt x="3" y="98"/>
                    <a:pt x="42" y="157"/>
                    <a:pt x="75" y="213"/>
                  </a:cubicBezTo>
                  <a:cubicBezTo>
                    <a:pt x="158" y="350"/>
                    <a:pt x="302" y="438"/>
                    <a:pt x="454" y="478"/>
                  </a:cubicBezTo>
                  <a:cubicBezTo>
                    <a:pt x="469" y="482"/>
                    <a:pt x="491" y="491"/>
                    <a:pt x="501" y="491"/>
                  </a:cubicBezTo>
                  <a:cubicBezTo>
                    <a:pt x="470" y="471"/>
                    <a:pt x="439" y="452"/>
                    <a:pt x="409" y="432"/>
                  </a:cubicBezTo>
                  <a:cubicBezTo>
                    <a:pt x="364" y="403"/>
                    <a:pt x="324" y="373"/>
                    <a:pt x="284" y="342"/>
                  </a:cubicBezTo>
                  <a:lnTo>
                    <a:pt x="284" y="342"/>
                  </a:lnTo>
                  <a:cubicBezTo>
                    <a:pt x="357" y="393"/>
                    <a:pt x="443" y="429"/>
                    <a:pt x="537" y="450"/>
                  </a:cubicBezTo>
                  <a:cubicBezTo>
                    <a:pt x="550" y="452"/>
                    <a:pt x="578" y="460"/>
                    <a:pt x="584" y="460"/>
                  </a:cubicBezTo>
                  <a:cubicBezTo>
                    <a:pt x="585" y="460"/>
                    <a:pt x="585" y="460"/>
                    <a:pt x="585" y="460"/>
                  </a:cubicBezTo>
                  <a:cubicBezTo>
                    <a:pt x="539" y="439"/>
                    <a:pt x="496" y="414"/>
                    <a:pt x="455" y="388"/>
                  </a:cubicBezTo>
                  <a:cubicBezTo>
                    <a:pt x="275" y="269"/>
                    <a:pt x="146" y="184"/>
                    <a:pt x="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59"/>
            <p:cNvSpPr/>
            <p:nvPr/>
          </p:nvSpPr>
          <p:spPr>
            <a:xfrm>
              <a:off x="6144051" y="3920218"/>
              <a:ext cx="16843" cy="15488"/>
            </a:xfrm>
            <a:custGeom>
              <a:rect b="b" l="l" r="r" t="t"/>
              <a:pathLst>
                <a:path extrusionOk="0" h="446" w="485">
                  <a:moveTo>
                    <a:pt x="1" y="1"/>
                  </a:moveTo>
                  <a:lnTo>
                    <a:pt x="1" y="1"/>
                  </a:lnTo>
                  <a:cubicBezTo>
                    <a:pt x="13" y="80"/>
                    <a:pt x="54" y="149"/>
                    <a:pt x="101" y="212"/>
                  </a:cubicBezTo>
                  <a:cubicBezTo>
                    <a:pt x="182" y="328"/>
                    <a:pt x="306" y="413"/>
                    <a:pt x="446" y="439"/>
                  </a:cubicBezTo>
                  <a:cubicBezTo>
                    <a:pt x="458" y="442"/>
                    <a:pt x="477" y="446"/>
                    <a:pt x="485" y="446"/>
                  </a:cubicBezTo>
                  <a:cubicBezTo>
                    <a:pt x="459" y="431"/>
                    <a:pt x="433" y="420"/>
                    <a:pt x="409" y="406"/>
                  </a:cubicBezTo>
                  <a:cubicBezTo>
                    <a:pt x="305" y="343"/>
                    <a:pt x="232" y="276"/>
                    <a:pt x="145" y="184"/>
                  </a:cubicBezTo>
                  <a:cubicBezTo>
                    <a:pt x="88" y="123"/>
                    <a:pt x="36" y="73"/>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59"/>
            <p:cNvSpPr/>
            <p:nvPr/>
          </p:nvSpPr>
          <p:spPr>
            <a:xfrm>
              <a:off x="6142870" y="3921989"/>
              <a:ext cx="15558" cy="14794"/>
            </a:xfrm>
            <a:custGeom>
              <a:rect b="b" l="l" r="r" t="t"/>
              <a:pathLst>
                <a:path extrusionOk="0" h="426" w="448">
                  <a:moveTo>
                    <a:pt x="1" y="0"/>
                  </a:moveTo>
                  <a:cubicBezTo>
                    <a:pt x="39" y="197"/>
                    <a:pt x="200" y="354"/>
                    <a:pt x="389" y="407"/>
                  </a:cubicBezTo>
                  <a:cubicBezTo>
                    <a:pt x="408" y="413"/>
                    <a:pt x="428" y="421"/>
                    <a:pt x="448" y="426"/>
                  </a:cubicBezTo>
                  <a:cubicBezTo>
                    <a:pt x="418" y="406"/>
                    <a:pt x="389" y="387"/>
                    <a:pt x="359" y="366"/>
                  </a:cubicBezTo>
                  <a:cubicBezTo>
                    <a:pt x="272" y="308"/>
                    <a:pt x="220" y="264"/>
                    <a:pt x="138" y="180"/>
                  </a:cubicBezTo>
                  <a:cubicBezTo>
                    <a:pt x="82" y="122"/>
                    <a:pt x="37" y="72"/>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59"/>
            <p:cNvSpPr/>
            <p:nvPr/>
          </p:nvSpPr>
          <p:spPr>
            <a:xfrm>
              <a:off x="6141585" y="3922892"/>
              <a:ext cx="14516" cy="15106"/>
            </a:xfrm>
            <a:custGeom>
              <a:rect b="b" l="l" r="r" t="t"/>
              <a:pathLst>
                <a:path extrusionOk="0" h="435" w="418">
                  <a:moveTo>
                    <a:pt x="7" y="0"/>
                  </a:moveTo>
                  <a:lnTo>
                    <a:pt x="7" y="0"/>
                  </a:lnTo>
                  <a:cubicBezTo>
                    <a:pt x="1" y="73"/>
                    <a:pt x="38" y="143"/>
                    <a:pt x="74" y="204"/>
                  </a:cubicBezTo>
                  <a:cubicBezTo>
                    <a:pt x="137" y="313"/>
                    <a:pt x="253" y="380"/>
                    <a:pt x="370" y="421"/>
                  </a:cubicBezTo>
                  <a:cubicBezTo>
                    <a:pt x="381" y="425"/>
                    <a:pt x="407" y="434"/>
                    <a:pt x="416" y="434"/>
                  </a:cubicBezTo>
                  <a:cubicBezTo>
                    <a:pt x="417" y="434"/>
                    <a:pt x="417" y="434"/>
                    <a:pt x="418" y="434"/>
                  </a:cubicBezTo>
                  <a:cubicBezTo>
                    <a:pt x="385" y="412"/>
                    <a:pt x="351" y="390"/>
                    <a:pt x="319" y="366"/>
                  </a:cubicBezTo>
                  <a:cubicBezTo>
                    <a:pt x="272" y="334"/>
                    <a:pt x="129" y="210"/>
                    <a:pt x="82" y="139"/>
                  </a:cubicBezTo>
                  <a:cubicBezTo>
                    <a:pt x="50" y="96"/>
                    <a:pt x="16" y="52"/>
                    <a:pt x="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59"/>
            <p:cNvSpPr/>
            <p:nvPr/>
          </p:nvSpPr>
          <p:spPr>
            <a:xfrm>
              <a:off x="6140023" y="3924281"/>
              <a:ext cx="15732" cy="16148"/>
            </a:xfrm>
            <a:custGeom>
              <a:rect b="b" l="l" r="r" t="t"/>
              <a:pathLst>
                <a:path extrusionOk="0" h="465" w="453">
                  <a:moveTo>
                    <a:pt x="0" y="0"/>
                  </a:moveTo>
                  <a:lnTo>
                    <a:pt x="0" y="0"/>
                  </a:lnTo>
                  <a:cubicBezTo>
                    <a:pt x="1" y="228"/>
                    <a:pt x="204" y="393"/>
                    <a:pt x="408" y="452"/>
                  </a:cubicBezTo>
                  <a:cubicBezTo>
                    <a:pt x="423" y="455"/>
                    <a:pt x="443" y="464"/>
                    <a:pt x="452" y="465"/>
                  </a:cubicBezTo>
                  <a:cubicBezTo>
                    <a:pt x="421" y="443"/>
                    <a:pt x="387" y="421"/>
                    <a:pt x="355" y="398"/>
                  </a:cubicBezTo>
                  <a:cubicBezTo>
                    <a:pt x="266" y="334"/>
                    <a:pt x="217" y="298"/>
                    <a:pt x="133" y="210"/>
                  </a:cubicBezTo>
                  <a:cubicBezTo>
                    <a:pt x="70" y="147"/>
                    <a:pt x="30" y="86"/>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59"/>
            <p:cNvSpPr/>
            <p:nvPr/>
          </p:nvSpPr>
          <p:spPr>
            <a:xfrm>
              <a:off x="6138182" y="3927025"/>
              <a:ext cx="16496" cy="15766"/>
            </a:xfrm>
            <a:custGeom>
              <a:rect b="b" l="l" r="r" t="t"/>
              <a:pathLst>
                <a:path extrusionOk="0" h="454" w="475">
                  <a:moveTo>
                    <a:pt x="1" y="1"/>
                  </a:moveTo>
                  <a:lnTo>
                    <a:pt x="1" y="1"/>
                  </a:lnTo>
                  <a:cubicBezTo>
                    <a:pt x="47" y="216"/>
                    <a:pt x="225" y="379"/>
                    <a:pt x="431" y="441"/>
                  </a:cubicBezTo>
                  <a:cubicBezTo>
                    <a:pt x="444" y="445"/>
                    <a:pt x="465" y="454"/>
                    <a:pt x="475" y="454"/>
                  </a:cubicBezTo>
                  <a:cubicBezTo>
                    <a:pt x="449" y="437"/>
                    <a:pt x="423" y="420"/>
                    <a:pt x="397" y="401"/>
                  </a:cubicBezTo>
                  <a:cubicBezTo>
                    <a:pt x="253" y="296"/>
                    <a:pt x="95" y="165"/>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59"/>
            <p:cNvSpPr/>
            <p:nvPr/>
          </p:nvSpPr>
          <p:spPr>
            <a:xfrm>
              <a:off x="6136098" y="3927685"/>
              <a:ext cx="17155" cy="17260"/>
            </a:xfrm>
            <a:custGeom>
              <a:rect b="b" l="l" r="r" t="t"/>
              <a:pathLst>
                <a:path extrusionOk="0" h="497" w="494">
                  <a:moveTo>
                    <a:pt x="0" y="0"/>
                  </a:moveTo>
                  <a:lnTo>
                    <a:pt x="0" y="0"/>
                  </a:lnTo>
                  <a:cubicBezTo>
                    <a:pt x="56" y="224"/>
                    <a:pt x="226" y="414"/>
                    <a:pt x="447" y="483"/>
                  </a:cubicBezTo>
                  <a:cubicBezTo>
                    <a:pt x="462" y="487"/>
                    <a:pt x="479" y="493"/>
                    <a:pt x="493" y="497"/>
                  </a:cubicBezTo>
                  <a:cubicBezTo>
                    <a:pt x="472" y="483"/>
                    <a:pt x="451" y="469"/>
                    <a:pt x="432" y="454"/>
                  </a:cubicBezTo>
                  <a:cubicBezTo>
                    <a:pt x="263" y="332"/>
                    <a:pt x="107" y="172"/>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59"/>
            <p:cNvSpPr/>
            <p:nvPr/>
          </p:nvSpPr>
          <p:spPr>
            <a:xfrm>
              <a:off x="6134605" y="3928101"/>
              <a:ext cx="16669" cy="18371"/>
            </a:xfrm>
            <a:custGeom>
              <a:rect b="b" l="l" r="r" t="t"/>
              <a:pathLst>
                <a:path extrusionOk="0" h="529" w="480">
                  <a:moveTo>
                    <a:pt x="1" y="0"/>
                  </a:moveTo>
                  <a:lnTo>
                    <a:pt x="1" y="0"/>
                  </a:lnTo>
                  <a:cubicBezTo>
                    <a:pt x="12" y="245"/>
                    <a:pt x="213" y="436"/>
                    <a:pt x="433" y="513"/>
                  </a:cubicBezTo>
                  <a:cubicBezTo>
                    <a:pt x="444" y="517"/>
                    <a:pt x="475" y="528"/>
                    <a:pt x="479" y="528"/>
                  </a:cubicBezTo>
                  <a:cubicBezTo>
                    <a:pt x="479" y="528"/>
                    <a:pt x="479" y="528"/>
                    <a:pt x="479" y="528"/>
                  </a:cubicBezTo>
                  <a:cubicBezTo>
                    <a:pt x="449" y="507"/>
                    <a:pt x="395" y="467"/>
                    <a:pt x="380" y="454"/>
                  </a:cubicBezTo>
                  <a:cubicBezTo>
                    <a:pt x="222" y="320"/>
                    <a:pt x="73" y="19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59"/>
            <p:cNvSpPr/>
            <p:nvPr/>
          </p:nvSpPr>
          <p:spPr>
            <a:xfrm>
              <a:off x="6140335" y="3940985"/>
              <a:ext cx="9446" cy="6529"/>
            </a:xfrm>
            <a:custGeom>
              <a:rect b="b" l="l" r="r" t="t"/>
              <a:pathLst>
                <a:path extrusionOk="0" h="188" w="272">
                  <a:moveTo>
                    <a:pt x="1" y="0"/>
                  </a:moveTo>
                  <a:cubicBezTo>
                    <a:pt x="72" y="90"/>
                    <a:pt x="159" y="162"/>
                    <a:pt x="271" y="188"/>
                  </a:cubicBezTo>
                  <a:cubicBezTo>
                    <a:pt x="181" y="126"/>
                    <a:pt x="92" y="6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59"/>
            <p:cNvSpPr/>
            <p:nvPr/>
          </p:nvSpPr>
          <p:spPr>
            <a:xfrm>
              <a:off x="6143877" y="3945569"/>
              <a:ext cx="4237" cy="2952"/>
            </a:xfrm>
            <a:custGeom>
              <a:rect b="b" l="l" r="r" t="t"/>
              <a:pathLst>
                <a:path extrusionOk="0" h="85" w="122">
                  <a:moveTo>
                    <a:pt x="1" y="0"/>
                  </a:moveTo>
                  <a:cubicBezTo>
                    <a:pt x="33" y="37"/>
                    <a:pt x="75" y="68"/>
                    <a:pt x="121" y="84"/>
                  </a:cubicBezTo>
                  <a:cubicBezTo>
                    <a:pt x="84" y="52"/>
                    <a:pt x="43" y="25"/>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59"/>
            <p:cNvSpPr/>
            <p:nvPr/>
          </p:nvSpPr>
          <p:spPr>
            <a:xfrm>
              <a:off x="6132869" y="3928171"/>
              <a:ext cx="4897" cy="10418"/>
            </a:xfrm>
            <a:custGeom>
              <a:rect b="b" l="l" r="r" t="t"/>
              <a:pathLst>
                <a:path extrusionOk="0" h="300" w="141">
                  <a:moveTo>
                    <a:pt x="9" y="1"/>
                  </a:moveTo>
                  <a:lnTo>
                    <a:pt x="9" y="1"/>
                  </a:lnTo>
                  <a:cubicBezTo>
                    <a:pt x="0" y="60"/>
                    <a:pt x="16" y="125"/>
                    <a:pt x="43" y="179"/>
                  </a:cubicBezTo>
                  <a:cubicBezTo>
                    <a:pt x="67" y="224"/>
                    <a:pt x="104" y="266"/>
                    <a:pt x="140" y="299"/>
                  </a:cubicBezTo>
                  <a:cubicBezTo>
                    <a:pt x="139" y="297"/>
                    <a:pt x="138" y="295"/>
                    <a:pt x="137" y="292"/>
                  </a:cubicBezTo>
                  <a:cubicBezTo>
                    <a:pt x="82" y="187"/>
                    <a:pt x="31" y="106"/>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59"/>
            <p:cNvSpPr/>
            <p:nvPr/>
          </p:nvSpPr>
          <p:spPr>
            <a:xfrm>
              <a:off x="6131757" y="3929074"/>
              <a:ext cx="2674" cy="6529"/>
            </a:xfrm>
            <a:custGeom>
              <a:rect b="b" l="l" r="r" t="t"/>
              <a:pathLst>
                <a:path extrusionOk="0" h="188" w="77">
                  <a:moveTo>
                    <a:pt x="10" y="0"/>
                  </a:moveTo>
                  <a:lnTo>
                    <a:pt x="10" y="0"/>
                  </a:lnTo>
                  <a:cubicBezTo>
                    <a:pt x="0" y="69"/>
                    <a:pt x="31" y="139"/>
                    <a:pt x="77" y="188"/>
                  </a:cubicBezTo>
                  <a:cubicBezTo>
                    <a:pt x="53" y="126"/>
                    <a:pt x="26" y="64"/>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59"/>
            <p:cNvSpPr/>
            <p:nvPr/>
          </p:nvSpPr>
          <p:spPr>
            <a:xfrm>
              <a:off x="6130959" y="3929699"/>
              <a:ext cx="1945" cy="5522"/>
            </a:xfrm>
            <a:custGeom>
              <a:rect b="b" l="l" r="r" t="t"/>
              <a:pathLst>
                <a:path extrusionOk="0" h="159" w="56">
                  <a:moveTo>
                    <a:pt x="1" y="1"/>
                  </a:moveTo>
                  <a:cubicBezTo>
                    <a:pt x="1" y="57"/>
                    <a:pt x="23" y="114"/>
                    <a:pt x="55" y="158"/>
                  </a:cubicBezTo>
                  <a:cubicBezTo>
                    <a:pt x="42" y="106"/>
                    <a:pt x="22" y="52"/>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59"/>
            <p:cNvSpPr/>
            <p:nvPr/>
          </p:nvSpPr>
          <p:spPr>
            <a:xfrm>
              <a:off x="6129778" y="3930880"/>
              <a:ext cx="1285" cy="2813"/>
            </a:xfrm>
            <a:custGeom>
              <a:rect b="b" l="l" r="r" t="t"/>
              <a:pathLst>
                <a:path extrusionOk="0" h="81" w="37">
                  <a:moveTo>
                    <a:pt x="1" y="1"/>
                  </a:moveTo>
                  <a:cubicBezTo>
                    <a:pt x="6" y="29"/>
                    <a:pt x="20" y="60"/>
                    <a:pt x="37" y="80"/>
                  </a:cubicBezTo>
                  <a:cubicBezTo>
                    <a:pt x="30" y="52"/>
                    <a:pt x="16" y="26"/>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59"/>
            <p:cNvSpPr/>
            <p:nvPr/>
          </p:nvSpPr>
          <p:spPr>
            <a:xfrm>
              <a:off x="6128215" y="3931609"/>
              <a:ext cx="451" cy="972"/>
            </a:xfrm>
            <a:custGeom>
              <a:rect b="b" l="l" r="r" t="t"/>
              <a:pathLst>
                <a:path extrusionOk="0" h="28" w="13">
                  <a:moveTo>
                    <a:pt x="1" y="0"/>
                  </a:moveTo>
                  <a:cubicBezTo>
                    <a:pt x="2" y="10"/>
                    <a:pt x="7" y="21"/>
                    <a:pt x="13" y="27"/>
                  </a:cubicBezTo>
                  <a:cubicBezTo>
                    <a:pt x="10" y="18"/>
                    <a:pt x="6" y="1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59"/>
            <p:cNvSpPr/>
            <p:nvPr/>
          </p:nvSpPr>
          <p:spPr>
            <a:xfrm>
              <a:off x="6111164" y="1654838"/>
              <a:ext cx="87097" cy="49035"/>
            </a:xfrm>
            <a:custGeom>
              <a:rect b="b" l="l" r="r" t="t"/>
              <a:pathLst>
                <a:path extrusionOk="0" h="1412" w="2508">
                  <a:moveTo>
                    <a:pt x="1313" y="156"/>
                  </a:moveTo>
                  <a:cubicBezTo>
                    <a:pt x="1316" y="156"/>
                    <a:pt x="1319" y="156"/>
                    <a:pt x="1322" y="156"/>
                  </a:cubicBezTo>
                  <a:cubicBezTo>
                    <a:pt x="1412" y="349"/>
                    <a:pt x="1598" y="544"/>
                    <a:pt x="1861" y="634"/>
                  </a:cubicBezTo>
                  <a:cubicBezTo>
                    <a:pt x="1917" y="651"/>
                    <a:pt x="1972" y="661"/>
                    <a:pt x="2029" y="667"/>
                  </a:cubicBezTo>
                  <a:cubicBezTo>
                    <a:pt x="1902" y="717"/>
                    <a:pt x="1772" y="771"/>
                    <a:pt x="1612" y="869"/>
                  </a:cubicBezTo>
                  <a:cubicBezTo>
                    <a:pt x="1488" y="951"/>
                    <a:pt x="1371" y="1049"/>
                    <a:pt x="1289" y="1175"/>
                  </a:cubicBezTo>
                  <a:cubicBezTo>
                    <a:pt x="1276" y="1196"/>
                    <a:pt x="1263" y="1218"/>
                    <a:pt x="1251" y="1242"/>
                  </a:cubicBezTo>
                  <a:cubicBezTo>
                    <a:pt x="1238" y="1218"/>
                    <a:pt x="1225" y="1196"/>
                    <a:pt x="1211" y="1175"/>
                  </a:cubicBezTo>
                  <a:cubicBezTo>
                    <a:pt x="1130" y="1048"/>
                    <a:pt x="1013" y="950"/>
                    <a:pt x="891" y="868"/>
                  </a:cubicBezTo>
                  <a:cubicBezTo>
                    <a:pt x="733" y="769"/>
                    <a:pt x="601" y="714"/>
                    <a:pt x="475" y="663"/>
                  </a:cubicBezTo>
                  <a:cubicBezTo>
                    <a:pt x="535" y="657"/>
                    <a:pt x="589" y="646"/>
                    <a:pt x="645" y="630"/>
                  </a:cubicBezTo>
                  <a:cubicBezTo>
                    <a:pt x="908" y="543"/>
                    <a:pt x="1093" y="351"/>
                    <a:pt x="1185" y="160"/>
                  </a:cubicBezTo>
                  <a:cubicBezTo>
                    <a:pt x="1193" y="161"/>
                    <a:pt x="1202" y="161"/>
                    <a:pt x="1211" y="161"/>
                  </a:cubicBezTo>
                  <a:cubicBezTo>
                    <a:pt x="1235" y="161"/>
                    <a:pt x="1263" y="159"/>
                    <a:pt x="1294" y="157"/>
                  </a:cubicBezTo>
                  <a:cubicBezTo>
                    <a:pt x="1300" y="156"/>
                    <a:pt x="1307" y="156"/>
                    <a:pt x="1313" y="156"/>
                  </a:cubicBezTo>
                  <a:close/>
                  <a:moveTo>
                    <a:pt x="1347" y="0"/>
                  </a:moveTo>
                  <a:cubicBezTo>
                    <a:pt x="1341" y="0"/>
                    <a:pt x="1336" y="1"/>
                    <a:pt x="1331" y="2"/>
                  </a:cubicBezTo>
                  <a:cubicBezTo>
                    <a:pt x="1283" y="8"/>
                    <a:pt x="1246" y="12"/>
                    <a:pt x="1214" y="14"/>
                  </a:cubicBezTo>
                  <a:cubicBezTo>
                    <a:pt x="1197" y="14"/>
                    <a:pt x="1180" y="14"/>
                    <a:pt x="1163" y="18"/>
                  </a:cubicBezTo>
                  <a:cubicBezTo>
                    <a:pt x="1155" y="15"/>
                    <a:pt x="1147" y="14"/>
                    <a:pt x="1138" y="14"/>
                  </a:cubicBezTo>
                  <a:cubicBezTo>
                    <a:pt x="1124" y="14"/>
                    <a:pt x="1110" y="18"/>
                    <a:pt x="1096" y="28"/>
                  </a:cubicBezTo>
                  <a:cubicBezTo>
                    <a:pt x="1048" y="79"/>
                    <a:pt x="1024" y="160"/>
                    <a:pt x="978" y="217"/>
                  </a:cubicBezTo>
                  <a:cubicBezTo>
                    <a:pt x="914" y="310"/>
                    <a:pt x="810" y="398"/>
                    <a:pt x="658" y="467"/>
                  </a:cubicBezTo>
                  <a:cubicBezTo>
                    <a:pt x="504" y="541"/>
                    <a:pt x="314" y="522"/>
                    <a:pt x="62" y="539"/>
                  </a:cubicBezTo>
                  <a:cubicBezTo>
                    <a:pt x="15" y="550"/>
                    <a:pt x="0" y="622"/>
                    <a:pt x="41" y="652"/>
                  </a:cubicBezTo>
                  <a:cubicBezTo>
                    <a:pt x="72" y="673"/>
                    <a:pt x="114" y="671"/>
                    <a:pt x="149" y="682"/>
                  </a:cubicBezTo>
                  <a:cubicBezTo>
                    <a:pt x="237" y="703"/>
                    <a:pt x="325" y="728"/>
                    <a:pt x="411" y="759"/>
                  </a:cubicBezTo>
                  <a:cubicBezTo>
                    <a:pt x="733" y="871"/>
                    <a:pt x="1101" y="1065"/>
                    <a:pt x="1197" y="1377"/>
                  </a:cubicBezTo>
                  <a:cubicBezTo>
                    <a:pt x="1204" y="1401"/>
                    <a:pt x="1224" y="1412"/>
                    <a:pt x="1246" y="1412"/>
                  </a:cubicBezTo>
                  <a:cubicBezTo>
                    <a:pt x="1248" y="1412"/>
                    <a:pt x="1250" y="1412"/>
                    <a:pt x="1252" y="1412"/>
                  </a:cubicBezTo>
                  <a:cubicBezTo>
                    <a:pt x="1253" y="1412"/>
                    <a:pt x="1255" y="1412"/>
                    <a:pt x="1257" y="1412"/>
                  </a:cubicBezTo>
                  <a:cubicBezTo>
                    <a:pt x="1278" y="1412"/>
                    <a:pt x="1299" y="1401"/>
                    <a:pt x="1305" y="1377"/>
                  </a:cubicBezTo>
                  <a:cubicBezTo>
                    <a:pt x="1403" y="1065"/>
                    <a:pt x="1773" y="873"/>
                    <a:pt x="2096" y="764"/>
                  </a:cubicBezTo>
                  <a:cubicBezTo>
                    <a:pt x="2181" y="733"/>
                    <a:pt x="2269" y="709"/>
                    <a:pt x="2359" y="689"/>
                  </a:cubicBezTo>
                  <a:cubicBezTo>
                    <a:pt x="2393" y="678"/>
                    <a:pt x="2435" y="681"/>
                    <a:pt x="2466" y="660"/>
                  </a:cubicBezTo>
                  <a:cubicBezTo>
                    <a:pt x="2508" y="630"/>
                    <a:pt x="2494" y="558"/>
                    <a:pt x="2443" y="547"/>
                  </a:cubicBezTo>
                  <a:cubicBezTo>
                    <a:pt x="2191" y="527"/>
                    <a:pt x="2002" y="544"/>
                    <a:pt x="1849" y="470"/>
                  </a:cubicBezTo>
                  <a:cubicBezTo>
                    <a:pt x="1696" y="400"/>
                    <a:pt x="1592" y="311"/>
                    <a:pt x="1531" y="218"/>
                  </a:cubicBezTo>
                  <a:cubicBezTo>
                    <a:pt x="1485" y="161"/>
                    <a:pt x="1462" y="80"/>
                    <a:pt x="1413" y="30"/>
                  </a:cubicBezTo>
                  <a:cubicBezTo>
                    <a:pt x="1407" y="24"/>
                    <a:pt x="1401" y="21"/>
                    <a:pt x="1393" y="18"/>
                  </a:cubicBezTo>
                  <a:cubicBezTo>
                    <a:pt x="1381" y="7"/>
                    <a:pt x="1365" y="0"/>
                    <a:pt x="13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59"/>
            <p:cNvSpPr/>
            <p:nvPr/>
          </p:nvSpPr>
          <p:spPr>
            <a:xfrm>
              <a:off x="6133147" y="1678313"/>
              <a:ext cx="21705" cy="16982"/>
            </a:xfrm>
            <a:custGeom>
              <a:rect b="b" l="l" r="r" t="t"/>
              <a:pathLst>
                <a:path extrusionOk="0" h="489" w="625">
                  <a:moveTo>
                    <a:pt x="1" y="0"/>
                  </a:moveTo>
                  <a:cubicBezTo>
                    <a:pt x="41" y="21"/>
                    <a:pt x="80" y="44"/>
                    <a:pt x="120" y="67"/>
                  </a:cubicBezTo>
                  <a:cubicBezTo>
                    <a:pt x="298" y="176"/>
                    <a:pt x="435" y="272"/>
                    <a:pt x="576" y="421"/>
                  </a:cubicBezTo>
                  <a:cubicBezTo>
                    <a:pt x="597" y="444"/>
                    <a:pt x="610" y="461"/>
                    <a:pt x="625" y="488"/>
                  </a:cubicBezTo>
                  <a:cubicBezTo>
                    <a:pt x="542" y="241"/>
                    <a:pt x="305" y="67"/>
                    <a:pt x="56" y="11"/>
                  </a:cubicBezTo>
                  <a:cubicBezTo>
                    <a:pt x="39" y="6"/>
                    <a:pt x="10"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59"/>
            <p:cNvSpPr/>
            <p:nvPr/>
          </p:nvSpPr>
          <p:spPr>
            <a:xfrm>
              <a:off x="6136758" y="1676438"/>
              <a:ext cx="20385" cy="17086"/>
            </a:xfrm>
            <a:custGeom>
              <a:rect b="b" l="l" r="r" t="t"/>
              <a:pathLst>
                <a:path extrusionOk="0" h="492" w="587">
                  <a:moveTo>
                    <a:pt x="85" y="1"/>
                  </a:moveTo>
                  <a:cubicBezTo>
                    <a:pt x="116" y="20"/>
                    <a:pt x="147" y="40"/>
                    <a:pt x="177" y="59"/>
                  </a:cubicBezTo>
                  <a:cubicBezTo>
                    <a:pt x="222" y="88"/>
                    <a:pt x="262" y="118"/>
                    <a:pt x="301" y="149"/>
                  </a:cubicBezTo>
                  <a:cubicBezTo>
                    <a:pt x="228" y="99"/>
                    <a:pt x="144" y="62"/>
                    <a:pt x="49" y="41"/>
                  </a:cubicBezTo>
                  <a:cubicBezTo>
                    <a:pt x="36" y="39"/>
                    <a:pt x="8" y="32"/>
                    <a:pt x="2" y="32"/>
                  </a:cubicBezTo>
                  <a:cubicBezTo>
                    <a:pt x="1" y="32"/>
                    <a:pt x="1" y="32"/>
                    <a:pt x="1" y="32"/>
                  </a:cubicBezTo>
                  <a:cubicBezTo>
                    <a:pt x="47" y="53"/>
                    <a:pt x="89" y="77"/>
                    <a:pt x="130" y="105"/>
                  </a:cubicBezTo>
                  <a:cubicBezTo>
                    <a:pt x="311" y="223"/>
                    <a:pt x="439" y="308"/>
                    <a:pt x="558" y="492"/>
                  </a:cubicBezTo>
                  <a:cubicBezTo>
                    <a:pt x="530" y="402"/>
                    <a:pt x="486" y="325"/>
                    <a:pt x="430" y="261"/>
                  </a:cubicBezTo>
                  <a:lnTo>
                    <a:pt x="430" y="261"/>
                  </a:lnTo>
                  <a:lnTo>
                    <a:pt x="474" y="306"/>
                  </a:lnTo>
                  <a:cubicBezTo>
                    <a:pt x="520" y="355"/>
                    <a:pt x="563" y="396"/>
                    <a:pt x="587" y="460"/>
                  </a:cubicBezTo>
                  <a:cubicBezTo>
                    <a:pt x="583" y="394"/>
                    <a:pt x="543" y="334"/>
                    <a:pt x="510" y="280"/>
                  </a:cubicBezTo>
                  <a:cubicBezTo>
                    <a:pt x="428" y="142"/>
                    <a:pt x="284" y="54"/>
                    <a:pt x="131" y="13"/>
                  </a:cubicBezTo>
                  <a:cubicBezTo>
                    <a:pt x="118" y="9"/>
                    <a:pt x="94" y="1"/>
                    <a:pt x="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59"/>
            <p:cNvSpPr/>
            <p:nvPr/>
          </p:nvSpPr>
          <p:spPr>
            <a:xfrm>
              <a:off x="6141828" y="1675084"/>
              <a:ext cx="16843" cy="15454"/>
            </a:xfrm>
            <a:custGeom>
              <a:rect b="b" l="l" r="r" t="t"/>
              <a:pathLst>
                <a:path extrusionOk="0" h="445" w="485">
                  <a:moveTo>
                    <a:pt x="1" y="1"/>
                  </a:moveTo>
                  <a:cubicBezTo>
                    <a:pt x="27" y="15"/>
                    <a:pt x="52" y="26"/>
                    <a:pt x="77" y="41"/>
                  </a:cubicBezTo>
                  <a:cubicBezTo>
                    <a:pt x="181" y="104"/>
                    <a:pt x="253" y="170"/>
                    <a:pt x="342" y="262"/>
                  </a:cubicBezTo>
                  <a:cubicBezTo>
                    <a:pt x="398" y="322"/>
                    <a:pt x="451" y="372"/>
                    <a:pt x="485" y="444"/>
                  </a:cubicBezTo>
                  <a:cubicBezTo>
                    <a:pt x="473" y="366"/>
                    <a:pt x="431" y="296"/>
                    <a:pt x="385" y="233"/>
                  </a:cubicBezTo>
                  <a:cubicBezTo>
                    <a:pt x="304" y="118"/>
                    <a:pt x="180" y="32"/>
                    <a:pt x="40" y="7"/>
                  </a:cubicBezTo>
                  <a:cubicBezTo>
                    <a:pt x="29" y="5"/>
                    <a:pt x="9"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59"/>
            <p:cNvSpPr/>
            <p:nvPr/>
          </p:nvSpPr>
          <p:spPr>
            <a:xfrm>
              <a:off x="6144294" y="1674007"/>
              <a:ext cx="15558" cy="14759"/>
            </a:xfrm>
            <a:custGeom>
              <a:rect b="b" l="l" r="r" t="t"/>
              <a:pathLst>
                <a:path extrusionOk="0" h="425" w="448">
                  <a:moveTo>
                    <a:pt x="1" y="1"/>
                  </a:moveTo>
                  <a:lnTo>
                    <a:pt x="1" y="1"/>
                  </a:lnTo>
                  <a:cubicBezTo>
                    <a:pt x="31" y="20"/>
                    <a:pt x="61" y="39"/>
                    <a:pt x="91" y="59"/>
                  </a:cubicBezTo>
                  <a:cubicBezTo>
                    <a:pt x="178" y="118"/>
                    <a:pt x="230" y="161"/>
                    <a:pt x="311" y="247"/>
                  </a:cubicBezTo>
                  <a:cubicBezTo>
                    <a:pt x="367" y="304"/>
                    <a:pt x="412" y="353"/>
                    <a:pt x="448" y="425"/>
                  </a:cubicBezTo>
                  <a:cubicBezTo>
                    <a:pt x="411" y="228"/>
                    <a:pt x="249" y="73"/>
                    <a:pt x="61" y="18"/>
                  </a:cubicBezTo>
                  <a:cubicBezTo>
                    <a:pt x="41" y="12"/>
                    <a:pt x="21" y="6"/>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59"/>
            <p:cNvSpPr/>
            <p:nvPr/>
          </p:nvSpPr>
          <p:spPr>
            <a:xfrm>
              <a:off x="6146621" y="1672792"/>
              <a:ext cx="14516" cy="15106"/>
            </a:xfrm>
            <a:custGeom>
              <a:rect b="b" l="l" r="r" t="t"/>
              <a:pathLst>
                <a:path extrusionOk="0" h="435" w="418">
                  <a:moveTo>
                    <a:pt x="3" y="0"/>
                  </a:moveTo>
                  <a:cubicBezTo>
                    <a:pt x="2" y="0"/>
                    <a:pt x="1" y="0"/>
                    <a:pt x="1" y="1"/>
                  </a:cubicBezTo>
                  <a:cubicBezTo>
                    <a:pt x="35" y="22"/>
                    <a:pt x="68" y="45"/>
                    <a:pt x="101" y="69"/>
                  </a:cubicBezTo>
                  <a:cubicBezTo>
                    <a:pt x="148" y="102"/>
                    <a:pt x="289" y="224"/>
                    <a:pt x="338" y="295"/>
                  </a:cubicBezTo>
                  <a:cubicBezTo>
                    <a:pt x="370" y="339"/>
                    <a:pt x="403" y="383"/>
                    <a:pt x="412" y="434"/>
                  </a:cubicBezTo>
                  <a:cubicBezTo>
                    <a:pt x="418" y="361"/>
                    <a:pt x="381" y="291"/>
                    <a:pt x="345" y="231"/>
                  </a:cubicBezTo>
                  <a:cubicBezTo>
                    <a:pt x="282" y="121"/>
                    <a:pt x="166" y="54"/>
                    <a:pt x="49" y="13"/>
                  </a:cubicBezTo>
                  <a:cubicBezTo>
                    <a:pt x="37" y="10"/>
                    <a:pt x="11" y="0"/>
                    <a:pt x="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59"/>
            <p:cNvSpPr/>
            <p:nvPr/>
          </p:nvSpPr>
          <p:spPr>
            <a:xfrm>
              <a:off x="6146968" y="1670326"/>
              <a:ext cx="15732" cy="16183"/>
            </a:xfrm>
            <a:custGeom>
              <a:rect b="b" l="l" r="r" t="t"/>
              <a:pathLst>
                <a:path extrusionOk="0" h="466" w="453">
                  <a:moveTo>
                    <a:pt x="0" y="1"/>
                  </a:moveTo>
                  <a:lnTo>
                    <a:pt x="0" y="1"/>
                  </a:lnTo>
                  <a:cubicBezTo>
                    <a:pt x="33" y="23"/>
                    <a:pt x="66" y="45"/>
                    <a:pt x="98" y="68"/>
                  </a:cubicBezTo>
                  <a:cubicBezTo>
                    <a:pt x="187" y="132"/>
                    <a:pt x="236" y="168"/>
                    <a:pt x="319" y="256"/>
                  </a:cubicBezTo>
                  <a:cubicBezTo>
                    <a:pt x="382" y="319"/>
                    <a:pt x="422" y="380"/>
                    <a:pt x="452" y="465"/>
                  </a:cubicBezTo>
                  <a:cubicBezTo>
                    <a:pt x="451" y="237"/>
                    <a:pt x="248" y="73"/>
                    <a:pt x="44" y="14"/>
                  </a:cubicBezTo>
                  <a:cubicBezTo>
                    <a:pt x="30" y="10"/>
                    <a:pt x="9" y="2"/>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59"/>
            <p:cNvSpPr/>
            <p:nvPr/>
          </p:nvSpPr>
          <p:spPr>
            <a:xfrm>
              <a:off x="6148045" y="1667965"/>
              <a:ext cx="16461" cy="15766"/>
            </a:xfrm>
            <a:custGeom>
              <a:rect b="b" l="l" r="r" t="t"/>
              <a:pathLst>
                <a:path extrusionOk="0" h="454" w="474">
                  <a:moveTo>
                    <a:pt x="0" y="1"/>
                  </a:moveTo>
                  <a:cubicBezTo>
                    <a:pt x="27" y="17"/>
                    <a:pt x="53" y="36"/>
                    <a:pt x="77" y="53"/>
                  </a:cubicBezTo>
                  <a:cubicBezTo>
                    <a:pt x="221" y="159"/>
                    <a:pt x="380" y="289"/>
                    <a:pt x="474" y="454"/>
                  </a:cubicBezTo>
                  <a:cubicBezTo>
                    <a:pt x="427" y="239"/>
                    <a:pt x="250" y="77"/>
                    <a:pt x="44" y="13"/>
                  </a:cubicBezTo>
                  <a:cubicBezTo>
                    <a:pt x="31" y="10"/>
                    <a:pt x="9"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59"/>
            <p:cNvSpPr/>
            <p:nvPr/>
          </p:nvSpPr>
          <p:spPr>
            <a:xfrm>
              <a:off x="6149503" y="1665811"/>
              <a:ext cx="17155" cy="17329"/>
            </a:xfrm>
            <a:custGeom>
              <a:rect b="b" l="l" r="r" t="t"/>
              <a:pathLst>
                <a:path extrusionOk="0" h="499" w="494">
                  <a:moveTo>
                    <a:pt x="0" y="1"/>
                  </a:moveTo>
                  <a:lnTo>
                    <a:pt x="62" y="43"/>
                  </a:lnTo>
                  <a:cubicBezTo>
                    <a:pt x="231" y="166"/>
                    <a:pt x="386" y="325"/>
                    <a:pt x="494" y="498"/>
                  </a:cubicBezTo>
                  <a:cubicBezTo>
                    <a:pt x="438" y="274"/>
                    <a:pt x="268" y="83"/>
                    <a:pt x="47" y="15"/>
                  </a:cubicBezTo>
                  <a:cubicBezTo>
                    <a:pt x="31" y="10"/>
                    <a:pt x="15" y="5"/>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59"/>
            <p:cNvSpPr/>
            <p:nvPr/>
          </p:nvSpPr>
          <p:spPr>
            <a:xfrm>
              <a:off x="6151517" y="1664318"/>
              <a:ext cx="16600" cy="18336"/>
            </a:xfrm>
            <a:custGeom>
              <a:rect b="b" l="l" r="r" t="t"/>
              <a:pathLst>
                <a:path extrusionOk="0" h="528" w="478">
                  <a:moveTo>
                    <a:pt x="1" y="1"/>
                  </a:moveTo>
                  <a:cubicBezTo>
                    <a:pt x="1" y="1"/>
                    <a:pt x="0" y="1"/>
                    <a:pt x="1" y="2"/>
                  </a:cubicBezTo>
                  <a:cubicBezTo>
                    <a:pt x="30" y="22"/>
                    <a:pt x="84" y="62"/>
                    <a:pt x="100" y="75"/>
                  </a:cubicBezTo>
                  <a:cubicBezTo>
                    <a:pt x="256" y="209"/>
                    <a:pt x="406" y="338"/>
                    <a:pt x="478" y="528"/>
                  </a:cubicBezTo>
                  <a:cubicBezTo>
                    <a:pt x="466" y="285"/>
                    <a:pt x="266" y="93"/>
                    <a:pt x="45" y="16"/>
                  </a:cubicBezTo>
                  <a:cubicBezTo>
                    <a:pt x="35" y="12"/>
                    <a:pt x="6"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59"/>
            <p:cNvSpPr/>
            <p:nvPr/>
          </p:nvSpPr>
          <p:spPr>
            <a:xfrm>
              <a:off x="6153011" y="1663276"/>
              <a:ext cx="9411" cy="6529"/>
            </a:xfrm>
            <a:custGeom>
              <a:rect b="b" l="l" r="r" t="t"/>
              <a:pathLst>
                <a:path extrusionOk="0" h="188" w="271">
                  <a:moveTo>
                    <a:pt x="0" y="1"/>
                  </a:moveTo>
                  <a:lnTo>
                    <a:pt x="0" y="1"/>
                  </a:lnTo>
                  <a:cubicBezTo>
                    <a:pt x="90" y="63"/>
                    <a:pt x="179" y="126"/>
                    <a:pt x="270" y="187"/>
                  </a:cubicBezTo>
                  <a:cubicBezTo>
                    <a:pt x="200" y="99"/>
                    <a:pt x="111" y="26"/>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59"/>
            <p:cNvSpPr/>
            <p:nvPr/>
          </p:nvSpPr>
          <p:spPr>
            <a:xfrm>
              <a:off x="6154643" y="1662234"/>
              <a:ext cx="4237" cy="3021"/>
            </a:xfrm>
            <a:custGeom>
              <a:rect b="b" l="l" r="r" t="t"/>
              <a:pathLst>
                <a:path extrusionOk="0" h="87" w="122">
                  <a:moveTo>
                    <a:pt x="1" y="1"/>
                  </a:moveTo>
                  <a:lnTo>
                    <a:pt x="1" y="1"/>
                  </a:lnTo>
                  <a:cubicBezTo>
                    <a:pt x="38" y="35"/>
                    <a:pt x="79" y="62"/>
                    <a:pt x="121" y="86"/>
                  </a:cubicBezTo>
                  <a:cubicBezTo>
                    <a:pt x="89" y="48"/>
                    <a:pt x="47" y="17"/>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59"/>
            <p:cNvSpPr/>
            <p:nvPr/>
          </p:nvSpPr>
          <p:spPr>
            <a:xfrm>
              <a:off x="6164992" y="1672236"/>
              <a:ext cx="4897" cy="10384"/>
            </a:xfrm>
            <a:custGeom>
              <a:rect b="b" l="l" r="r" t="t"/>
              <a:pathLst>
                <a:path extrusionOk="0" h="299" w="141">
                  <a:moveTo>
                    <a:pt x="0" y="0"/>
                  </a:moveTo>
                  <a:lnTo>
                    <a:pt x="0" y="0"/>
                  </a:lnTo>
                  <a:cubicBezTo>
                    <a:pt x="1" y="1"/>
                    <a:pt x="2" y="4"/>
                    <a:pt x="3" y="6"/>
                  </a:cubicBezTo>
                  <a:cubicBezTo>
                    <a:pt x="59" y="112"/>
                    <a:pt x="109" y="193"/>
                    <a:pt x="132" y="299"/>
                  </a:cubicBezTo>
                  <a:cubicBezTo>
                    <a:pt x="140" y="238"/>
                    <a:pt x="125" y="174"/>
                    <a:pt x="98" y="120"/>
                  </a:cubicBezTo>
                  <a:cubicBezTo>
                    <a:pt x="73" y="74"/>
                    <a:pt x="36" y="32"/>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59"/>
            <p:cNvSpPr/>
            <p:nvPr/>
          </p:nvSpPr>
          <p:spPr>
            <a:xfrm>
              <a:off x="6168256" y="1675153"/>
              <a:ext cx="2709" cy="6598"/>
            </a:xfrm>
            <a:custGeom>
              <a:rect b="b" l="l" r="r" t="t"/>
              <a:pathLst>
                <a:path extrusionOk="0" h="190" w="78">
                  <a:moveTo>
                    <a:pt x="1" y="1"/>
                  </a:moveTo>
                  <a:lnTo>
                    <a:pt x="1" y="1"/>
                  </a:lnTo>
                  <a:cubicBezTo>
                    <a:pt x="26" y="62"/>
                    <a:pt x="52" y="124"/>
                    <a:pt x="68" y="189"/>
                  </a:cubicBezTo>
                  <a:cubicBezTo>
                    <a:pt x="77" y="119"/>
                    <a:pt x="46" y="5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59"/>
            <p:cNvSpPr/>
            <p:nvPr/>
          </p:nvSpPr>
          <p:spPr>
            <a:xfrm>
              <a:off x="6169819" y="1675570"/>
              <a:ext cx="1945" cy="5487"/>
            </a:xfrm>
            <a:custGeom>
              <a:rect b="b" l="l" r="r" t="t"/>
              <a:pathLst>
                <a:path extrusionOk="0" h="158" w="56">
                  <a:moveTo>
                    <a:pt x="0" y="1"/>
                  </a:moveTo>
                  <a:cubicBezTo>
                    <a:pt x="16" y="54"/>
                    <a:pt x="35" y="106"/>
                    <a:pt x="56" y="158"/>
                  </a:cubicBezTo>
                  <a:cubicBezTo>
                    <a:pt x="56" y="101"/>
                    <a:pt x="32" y="44"/>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59"/>
            <p:cNvSpPr/>
            <p:nvPr/>
          </p:nvSpPr>
          <p:spPr>
            <a:xfrm>
              <a:off x="6171659" y="1677098"/>
              <a:ext cx="1285" cy="2813"/>
            </a:xfrm>
            <a:custGeom>
              <a:rect b="b" l="l" r="r" t="t"/>
              <a:pathLst>
                <a:path extrusionOk="0" h="81" w="37">
                  <a:moveTo>
                    <a:pt x="1" y="0"/>
                  </a:moveTo>
                  <a:lnTo>
                    <a:pt x="1" y="0"/>
                  </a:lnTo>
                  <a:cubicBezTo>
                    <a:pt x="9" y="29"/>
                    <a:pt x="21" y="56"/>
                    <a:pt x="37" y="81"/>
                  </a:cubicBezTo>
                  <a:cubicBezTo>
                    <a:pt x="32" y="52"/>
                    <a:pt x="17" y="21"/>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59"/>
            <p:cNvSpPr/>
            <p:nvPr/>
          </p:nvSpPr>
          <p:spPr>
            <a:xfrm>
              <a:off x="6174090" y="1678209"/>
              <a:ext cx="451" cy="972"/>
            </a:xfrm>
            <a:custGeom>
              <a:rect b="b" l="l" r="r" t="t"/>
              <a:pathLst>
                <a:path extrusionOk="0" h="28" w="13">
                  <a:moveTo>
                    <a:pt x="1" y="0"/>
                  </a:moveTo>
                  <a:lnTo>
                    <a:pt x="1" y="0"/>
                  </a:lnTo>
                  <a:cubicBezTo>
                    <a:pt x="3" y="9"/>
                    <a:pt x="7" y="19"/>
                    <a:pt x="12" y="28"/>
                  </a:cubicBezTo>
                  <a:cubicBezTo>
                    <a:pt x="11" y="19"/>
                    <a:pt x="6" y="7"/>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59"/>
            <p:cNvSpPr/>
            <p:nvPr/>
          </p:nvSpPr>
          <p:spPr>
            <a:xfrm>
              <a:off x="5534551" y="2940138"/>
              <a:ext cx="335294" cy="422807"/>
            </a:xfrm>
            <a:custGeom>
              <a:rect b="b" l="l" r="r" t="t"/>
              <a:pathLst>
                <a:path extrusionOk="0" h="12175" w="9655">
                  <a:moveTo>
                    <a:pt x="0" y="0"/>
                  </a:moveTo>
                  <a:lnTo>
                    <a:pt x="0" y="0"/>
                  </a:lnTo>
                  <a:cubicBezTo>
                    <a:pt x="175" y="1531"/>
                    <a:pt x="678" y="3014"/>
                    <a:pt x="1393" y="4376"/>
                  </a:cubicBezTo>
                  <a:cubicBezTo>
                    <a:pt x="1808" y="5139"/>
                    <a:pt x="2302" y="5859"/>
                    <a:pt x="2825" y="6553"/>
                  </a:cubicBezTo>
                  <a:cubicBezTo>
                    <a:pt x="3556" y="7522"/>
                    <a:pt x="4371" y="8431"/>
                    <a:pt x="5273" y="9245"/>
                  </a:cubicBezTo>
                  <a:cubicBezTo>
                    <a:pt x="5975" y="9863"/>
                    <a:pt x="6723" y="10426"/>
                    <a:pt x="7516" y="10921"/>
                  </a:cubicBezTo>
                  <a:cubicBezTo>
                    <a:pt x="8215" y="11361"/>
                    <a:pt x="8928" y="11780"/>
                    <a:pt x="9655" y="12175"/>
                  </a:cubicBezTo>
                  <a:cubicBezTo>
                    <a:pt x="8829" y="11528"/>
                    <a:pt x="8022" y="10855"/>
                    <a:pt x="7197" y="10205"/>
                  </a:cubicBezTo>
                  <a:cubicBezTo>
                    <a:pt x="6496" y="9627"/>
                    <a:pt x="5807" y="9032"/>
                    <a:pt x="5154" y="8403"/>
                  </a:cubicBezTo>
                  <a:cubicBezTo>
                    <a:pt x="4513" y="7775"/>
                    <a:pt x="3916" y="7104"/>
                    <a:pt x="3368" y="6392"/>
                  </a:cubicBezTo>
                  <a:cubicBezTo>
                    <a:pt x="2054" y="4694"/>
                    <a:pt x="661" y="223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59"/>
            <p:cNvSpPr/>
            <p:nvPr/>
          </p:nvSpPr>
          <p:spPr>
            <a:xfrm>
              <a:off x="5514964" y="2972504"/>
              <a:ext cx="115087" cy="227396"/>
            </a:xfrm>
            <a:custGeom>
              <a:rect b="b" l="l" r="r" t="t"/>
              <a:pathLst>
                <a:path extrusionOk="0" h="6548" w="3314">
                  <a:moveTo>
                    <a:pt x="1" y="0"/>
                  </a:moveTo>
                  <a:lnTo>
                    <a:pt x="1" y="0"/>
                  </a:lnTo>
                  <a:cubicBezTo>
                    <a:pt x="58" y="697"/>
                    <a:pt x="176" y="1389"/>
                    <a:pt x="381" y="2058"/>
                  </a:cubicBezTo>
                  <a:cubicBezTo>
                    <a:pt x="589" y="2711"/>
                    <a:pt x="846" y="3351"/>
                    <a:pt x="1187" y="3948"/>
                  </a:cubicBezTo>
                  <a:cubicBezTo>
                    <a:pt x="1619" y="4658"/>
                    <a:pt x="2138" y="5313"/>
                    <a:pt x="2703" y="5920"/>
                  </a:cubicBezTo>
                  <a:cubicBezTo>
                    <a:pt x="2895" y="6120"/>
                    <a:pt x="3087" y="6320"/>
                    <a:pt x="3283" y="6517"/>
                  </a:cubicBezTo>
                  <a:lnTo>
                    <a:pt x="3314" y="6548"/>
                  </a:lnTo>
                  <a:cubicBezTo>
                    <a:pt x="3305" y="6537"/>
                    <a:pt x="3297" y="6524"/>
                    <a:pt x="3290" y="6512"/>
                  </a:cubicBezTo>
                  <a:cubicBezTo>
                    <a:pt x="3087" y="6199"/>
                    <a:pt x="2906" y="5873"/>
                    <a:pt x="2720" y="5551"/>
                  </a:cubicBezTo>
                  <a:cubicBezTo>
                    <a:pt x="2365" y="4957"/>
                    <a:pt x="2008" y="4366"/>
                    <a:pt x="1671" y="3760"/>
                  </a:cubicBezTo>
                  <a:cubicBezTo>
                    <a:pt x="1401" y="3254"/>
                    <a:pt x="1136" y="2746"/>
                    <a:pt x="887" y="2230"/>
                  </a:cubicBezTo>
                  <a:cubicBezTo>
                    <a:pt x="536" y="1502"/>
                    <a:pt x="279" y="829"/>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59"/>
            <p:cNvSpPr/>
            <p:nvPr/>
          </p:nvSpPr>
          <p:spPr>
            <a:xfrm>
              <a:off x="5502150" y="3047724"/>
              <a:ext cx="73032" cy="125401"/>
            </a:xfrm>
            <a:custGeom>
              <a:rect b="b" l="l" r="r" t="t"/>
              <a:pathLst>
                <a:path extrusionOk="0" h="3611" w="2103">
                  <a:moveTo>
                    <a:pt x="0" y="1"/>
                  </a:moveTo>
                  <a:cubicBezTo>
                    <a:pt x="128" y="681"/>
                    <a:pt x="354" y="1345"/>
                    <a:pt x="694" y="1948"/>
                  </a:cubicBezTo>
                  <a:cubicBezTo>
                    <a:pt x="1013" y="2489"/>
                    <a:pt x="1422" y="2972"/>
                    <a:pt x="1882" y="3398"/>
                  </a:cubicBezTo>
                  <a:lnTo>
                    <a:pt x="2102" y="3611"/>
                  </a:lnTo>
                  <a:cubicBezTo>
                    <a:pt x="2069" y="3554"/>
                    <a:pt x="2035" y="3497"/>
                    <a:pt x="2003" y="3441"/>
                  </a:cubicBezTo>
                  <a:cubicBezTo>
                    <a:pt x="1858" y="3189"/>
                    <a:pt x="1729" y="2930"/>
                    <a:pt x="1592" y="2674"/>
                  </a:cubicBezTo>
                  <a:cubicBezTo>
                    <a:pt x="1453" y="2419"/>
                    <a:pt x="1304" y="2169"/>
                    <a:pt x="1155" y="1919"/>
                  </a:cubicBezTo>
                  <a:cubicBezTo>
                    <a:pt x="768" y="1281"/>
                    <a:pt x="348" y="66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59"/>
            <p:cNvSpPr/>
            <p:nvPr/>
          </p:nvSpPr>
          <p:spPr>
            <a:xfrm>
              <a:off x="5669328" y="3239420"/>
              <a:ext cx="127693" cy="108905"/>
            </a:xfrm>
            <a:custGeom>
              <a:rect b="b" l="l" r="r" t="t"/>
              <a:pathLst>
                <a:path extrusionOk="0" h="3136" w="3677">
                  <a:moveTo>
                    <a:pt x="1" y="1"/>
                  </a:moveTo>
                  <a:lnTo>
                    <a:pt x="1" y="1"/>
                  </a:lnTo>
                  <a:cubicBezTo>
                    <a:pt x="149" y="311"/>
                    <a:pt x="356" y="591"/>
                    <a:pt x="568" y="859"/>
                  </a:cubicBezTo>
                  <a:cubicBezTo>
                    <a:pt x="825" y="1178"/>
                    <a:pt x="1102" y="1482"/>
                    <a:pt x="1402" y="1758"/>
                  </a:cubicBezTo>
                  <a:cubicBezTo>
                    <a:pt x="1976" y="2276"/>
                    <a:pt x="2659" y="2654"/>
                    <a:pt x="3354" y="2980"/>
                  </a:cubicBezTo>
                  <a:cubicBezTo>
                    <a:pt x="3461" y="3032"/>
                    <a:pt x="3569" y="3083"/>
                    <a:pt x="3676" y="3136"/>
                  </a:cubicBezTo>
                  <a:cubicBezTo>
                    <a:pt x="3620" y="3088"/>
                    <a:pt x="3563" y="3039"/>
                    <a:pt x="3506" y="2990"/>
                  </a:cubicBezTo>
                  <a:cubicBezTo>
                    <a:pt x="3234" y="2756"/>
                    <a:pt x="2977" y="2506"/>
                    <a:pt x="2713" y="2264"/>
                  </a:cubicBezTo>
                  <a:cubicBezTo>
                    <a:pt x="2390" y="1981"/>
                    <a:pt x="2061" y="1703"/>
                    <a:pt x="1727" y="1433"/>
                  </a:cubicBezTo>
                  <a:cubicBezTo>
                    <a:pt x="1415" y="1185"/>
                    <a:pt x="1101" y="939"/>
                    <a:pt x="787" y="692"/>
                  </a:cubicBezTo>
                  <a:cubicBezTo>
                    <a:pt x="516" y="474"/>
                    <a:pt x="239" y="25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59"/>
            <p:cNvSpPr/>
            <p:nvPr/>
          </p:nvSpPr>
          <p:spPr>
            <a:xfrm>
              <a:off x="5659708" y="3263416"/>
              <a:ext cx="66503" cy="62162"/>
            </a:xfrm>
            <a:custGeom>
              <a:rect b="b" l="l" r="r" t="t"/>
              <a:pathLst>
                <a:path extrusionOk="0" h="1790" w="1915">
                  <a:moveTo>
                    <a:pt x="1" y="1"/>
                  </a:moveTo>
                  <a:cubicBezTo>
                    <a:pt x="467" y="907"/>
                    <a:pt x="936" y="1343"/>
                    <a:pt x="1862" y="1764"/>
                  </a:cubicBezTo>
                  <a:cubicBezTo>
                    <a:pt x="1879" y="1772"/>
                    <a:pt x="1896" y="1780"/>
                    <a:pt x="1914" y="1790"/>
                  </a:cubicBezTo>
                  <a:cubicBezTo>
                    <a:pt x="1905" y="1781"/>
                    <a:pt x="1898" y="1774"/>
                    <a:pt x="1889" y="1765"/>
                  </a:cubicBezTo>
                  <a:cubicBezTo>
                    <a:pt x="1779" y="1652"/>
                    <a:pt x="1677" y="1532"/>
                    <a:pt x="1575" y="1412"/>
                  </a:cubicBezTo>
                  <a:cubicBezTo>
                    <a:pt x="1117" y="873"/>
                    <a:pt x="544" y="449"/>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59"/>
            <p:cNvSpPr/>
            <p:nvPr/>
          </p:nvSpPr>
          <p:spPr>
            <a:xfrm>
              <a:off x="5655853" y="3302068"/>
              <a:ext cx="35908" cy="32852"/>
            </a:xfrm>
            <a:custGeom>
              <a:rect b="b" l="l" r="r" t="t"/>
              <a:pathLst>
                <a:path extrusionOk="0" h="946" w="1034">
                  <a:moveTo>
                    <a:pt x="0" y="0"/>
                  </a:moveTo>
                  <a:lnTo>
                    <a:pt x="0" y="0"/>
                  </a:lnTo>
                  <a:cubicBezTo>
                    <a:pt x="152" y="217"/>
                    <a:pt x="303" y="446"/>
                    <a:pt x="515" y="611"/>
                  </a:cubicBezTo>
                  <a:cubicBezTo>
                    <a:pt x="603" y="684"/>
                    <a:pt x="869" y="845"/>
                    <a:pt x="1033" y="946"/>
                  </a:cubicBezTo>
                  <a:cubicBezTo>
                    <a:pt x="887" y="772"/>
                    <a:pt x="757" y="587"/>
                    <a:pt x="600" y="426"/>
                  </a:cubicBezTo>
                  <a:cubicBezTo>
                    <a:pt x="423" y="257"/>
                    <a:pt x="215" y="11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59"/>
            <p:cNvSpPr/>
            <p:nvPr/>
          </p:nvSpPr>
          <p:spPr>
            <a:xfrm>
              <a:off x="5631996" y="3317869"/>
              <a:ext cx="2882" cy="3369"/>
            </a:xfrm>
            <a:custGeom>
              <a:rect b="b" l="l" r="r" t="t"/>
              <a:pathLst>
                <a:path extrusionOk="0" h="97" w="83">
                  <a:moveTo>
                    <a:pt x="1" y="0"/>
                  </a:moveTo>
                  <a:lnTo>
                    <a:pt x="1" y="0"/>
                  </a:lnTo>
                  <a:cubicBezTo>
                    <a:pt x="21" y="37"/>
                    <a:pt x="49" y="70"/>
                    <a:pt x="83" y="96"/>
                  </a:cubicBezTo>
                  <a:cubicBezTo>
                    <a:pt x="62" y="60"/>
                    <a:pt x="35" y="27"/>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59"/>
            <p:cNvSpPr/>
            <p:nvPr/>
          </p:nvSpPr>
          <p:spPr>
            <a:xfrm>
              <a:off x="5525730" y="3304013"/>
              <a:ext cx="113316" cy="125852"/>
            </a:xfrm>
            <a:custGeom>
              <a:rect b="b" l="l" r="r" t="t"/>
              <a:pathLst>
                <a:path extrusionOk="0" h="3624" w="3263">
                  <a:moveTo>
                    <a:pt x="1" y="1"/>
                  </a:moveTo>
                  <a:lnTo>
                    <a:pt x="1" y="1"/>
                  </a:lnTo>
                  <a:cubicBezTo>
                    <a:pt x="325" y="715"/>
                    <a:pt x="702" y="1410"/>
                    <a:pt x="1208" y="2011"/>
                  </a:cubicBezTo>
                  <a:cubicBezTo>
                    <a:pt x="1709" y="2609"/>
                    <a:pt x="2329" y="3109"/>
                    <a:pt x="3009" y="3490"/>
                  </a:cubicBezTo>
                  <a:cubicBezTo>
                    <a:pt x="3092" y="3535"/>
                    <a:pt x="3178" y="3579"/>
                    <a:pt x="3262" y="3624"/>
                  </a:cubicBezTo>
                  <a:cubicBezTo>
                    <a:pt x="3192" y="3558"/>
                    <a:pt x="3125" y="3489"/>
                    <a:pt x="3058" y="3418"/>
                  </a:cubicBezTo>
                  <a:cubicBezTo>
                    <a:pt x="2554" y="2881"/>
                    <a:pt x="2090" y="2310"/>
                    <a:pt x="1612" y="1750"/>
                  </a:cubicBezTo>
                  <a:cubicBezTo>
                    <a:pt x="1081" y="1162"/>
                    <a:pt x="533" y="58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59"/>
            <p:cNvSpPr/>
            <p:nvPr/>
          </p:nvSpPr>
          <p:spPr>
            <a:xfrm>
              <a:off x="5575946" y="3338220"/>
              <a:ext cx="69594" cy="59905"/>
            </a:xfrm>
            <a:custGeom>
              <a:rect b="b" l="l" r="r" t="t"/>
              <a:pathLst>
                <a:path extrusionOk="0" h="1725" w="2004">
                  <a:moveTo>
                    <a:pt x="1" y="0"/>
                  </a:moveTo>
                  <a:cubicBezTo>
                    <a:pt x="594" y="832"/>
                    <a:pt x="1056" y="1307"/>
                    <a:pt x="2004" y="1724"/>
                  </a:cubicBezTo>
                  <a:cubicBezTo>
                    <a:pt x="1771" y="1482"/>
                    <a:pt x="1695" y="1330"/>
                    <a:pt x="1465" y="1080"/>
                  </a:cubicBezTo>
                  <a:cubicBezTo>
                    <a:pt x="1062" y="618"/>
                    <a:pt x="531" y="29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59"/>
            <p:cNvSpPr/>
            <p:nvPr/>
          </p:nvSpPr>
          <p:spPr>
            <a:xfrm>
              <a:off x="5619806" y="3334226"/>
              <a:ext cx="14342" cy="16426"/>
            </a:xfrm>
            <a:custGeom>
              <a:rect b="b" l="l" r="r" t="t"/>
              <a:pathLst>
                <a:path extrusionOk="0" h="473" w="413">
                  <a:moveTo>
                    <a:pt x="0" y="1"/>
                  </a:moveTo>
                  <a:lnTo>
                    <a:pt x="0" y="1"/>
                  </a:lnTo>
                  <a:cubicBezTo>
                    <a:pt x="98" y="189"/>
                    <a:pt x="242" y="346"/>
                    <a:pt x="412" y="473"/>
                  </a:cubicBezTo>
                  <a:cubicBezTo>
                    <a:pt x="325" y="278"/>
                    <a:pt x="182" y="113"/>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59"/>
            <p:cNvSpPr/>
            <p:nvPr/>
          </p:nvSpPr>
          <p:spPr>
            <a:xfrm>
              <a:off x="5550560" y="3391144"/>
              <a:ext cx="363284" cy="246739"/>
            </a:xfrm>
            <a:custGeom>
              <a:rect b="b" l="l" r="r" t="t"/>
              <a:pathLst>
                <a:path extrusionOk="0" h="7105" w="10461">
                  <a:moveTo>
                    <a:pt x="1" y="0"/>
                  </a:moveTo>
                  <a:lnTo>
                    <a:pt x="1" y="0"/>
                  </a:lnTo>
                  <a:cubicBezTo>
                    <a:pt x="523" y="821"/>
                    <a:pt x="1151" y="1569"/>
                    <a:pt x="1828" y="2264"/>
                  </a:cubicBezTo>
                  <a:cubicBezTo>
                    <a:pt x="2652" y="3125"/>
                    <a:pt x="3594" y="3869"/>
                    <a:pt x="4604" y="4499"/>
                  </a:cubicBezTo>
                  <a:cubicBezTo>
                    <a:pt x="6015" y="5388"/>
                    <a:pt x="7509" y="6155"/>
                    <a:pt x="9091" y="6687"/>
                  </a:cubicBezTo>
                  <a:cubicBezTo>
                    <a:pt x="9543" y="6840"/>
                    <a:pt x="10001" y="6976"/>
                    <a:pt x="10461" y="7104"/>
                  </a:cubicBezTo>
                  <a:cubicBezTo>
                    <a:pt x="10433" y="7092"/>
                    <a:pt x="10402" y="7078"/>
                    <a:pt x="10372" y="7063"/>
                  </a:cubicBezTo>
                  <a:cubicBezTo>
                    <a:pt x="9789" y="6789"/>
                    <a:pt x="9238" y="6451"/>
                    <a:pt x="8671" y="6148"/>
                  </a:cubicBezTo>
                  <a:cubicBezTo>
                    <a:pt x="7941" y="5753"/>
                    <a:pt x="7226" y="5332"/>
                    <a:pt x="6508" y="4916"/>
                  </a:cubicBezTo>
                  <a:cubicBezTo>
                    <a:pt x="5819" y="4520"/>
                    <a:pt x="5128" y="4127"/>
                    <a:pt x="4470" y="3682"/>
                  </a:cubicBezTo>
                  <a:cubicBezTo>
                    <a:pt x="3406" y="2953"/>
                    <a:pt x="2878" y="2532"/>
                    <a:pt x="2004" y="1813"/>
                  </a:cubicBezTo>
                  <a:cubicBezTo>
                    <a:pt x="1305" y="1244"/>
                    <a:pt x="625" y="65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59"/>
            <p:cNvSpPr/>
            <p:nvPr/>
          </p:nvSpPr>
          <p:spPr>
            <a:xfrm>
              <a:off x="5711764" y="3490187"/>
              <a:ext cx="155961" cy="95153"/>
            </a:xfrm>
            <a:custGeom>
              <a:rect b="b" l="l" r="r" t="t"/>
              <a:pathLst>
                <a:path extrusionOk="0" h="2740" w="4491">
                  <a:moveTo>
                    <a:pt x="0" y="0"/>
                  </a:moveTo>
                  <a:lnTo>
                    <a:pt x="0" y="0"/>
                  </a:lnTo>
                  <a:cubicBezTo>
                    <a:pt x="593" y="684"/>
                    <a:pt x="1254" y="1321"/>
                    <a:pt x="2011" y="1823"/>
                  </a:cubicBezTo>
                  <a:cubicBezTo>
                    <a:pt x="2247" y="1970"/>
                    <a:pt x="2495" y="2094"/>
                    <a:pt x="2747" y="2209"/>
                  </a:cubicBezTo>
                  <a:cubicBezTo>
                    <a:pt x="3089" y="2363"/>
                    <a:pt x="3242" y="2430"/>
                    <a:pt x="3676" y="2575"/>
                  </a:cubicBezTo>
                  <a:cubicBezTo>
                    <a:pt x="3849" y="2629"/>
                    <a:pt x="4022" y="2682"/>
                    <a:pt x="4202" y="2712"/>
                  </a:cubicBezTo>
                  <a:cubicBezTo>
                    <a:pt x="4298" y="2727"/>
                    <a:pt x="4394" y="2737"/>
                    <a:pt x="4490" y="2739"/>
                  </a:cubicBezTo>
                  <a:cubicBezTo>
                    <a:pt x="4464" y="2731"/>
                    <a:pt x="4418" y="2713"/>
                    <a:pt x="4405" y="2708"/>
                  </a:cubicBezTo>
                  <a:cubicBezTo>
                    <a:pt x="4138" y="2597"/>
                    <a:pt x="3917" y="2387"/>
                    <a:pt x="3815" y="2307"/>
                  </a:cubicBezTo>
                  <a:cubicBezTo>
                    <a:pt x="3538" y="2080"/>
                    <a:pt x="3277" y="1876"/>
                    <a:pt x="2896" y="1619"/>
                  </a:cubicBezTo>
                  <a:cubicBezTo>
                    <a:pt x="1983" y="989"/>
                    <a:pt x="984" y="50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59"/>
            <p:cNvSpPr/>
            <p:nvPr/>
          </p:nvSpPr>
          <p:spPr>
            <a:xfrm>
              <a:off x="5764863" y="3488277"/>
              <a:ext cx="75463" cy="42437"/>
            </a:xfrm>
            <a:custGeom>
              <a:rect b="b" l="l" r="r" t="t"/>
              <a:pathLst>
                <a:path extrusionOk="0" h="1222" w="2173">
                  <a:moveTo>
                    <a:pt x="0" y="0"/>
                  </a:moveTo>
                  <a:cubicBezTo>
                    <a:pt x="322" y="356"/>
                    <a:pt x="684" y="688"/>
                    <a:pt x="1113" y="908"/>
                  </a:cubicBezTo>
                  <a:cubicBezTo>
                    <a:pt x="1400" y="1048"/>
                    <a:pt x="1713" y="1121"/>
                    <a:pt x="2023" y="1191"/>
                  </a:cubicBezTo>
                  <a:cubicBezTo>
                    <a:pt x="2073" y="1201"/>
                    <a:pt x="2124" y="1212"/>
                    <a:pt x="2172" y="1222"/>
                  </a:cubicBezTo>
                  <a:cubicBezTo>
                    <a:pt x="2139" y="1203"/>
                    <a:pt x="2105" y="1183"/>
                    <a:pt x="2072" y="1162"/>
                  </a:cubicBezTo>
                  <a:cubicBezTo>
                    <a:pt x="1698" y="925"/>
                    <a:pt x="1532" y="735"/>
                    <a:pt x="1200" y="513"/>
                  </a:cubicBezTo>
                  <a:cubicBezTo>
                    <a:pt x="772" y="256"/>
                    <a:pt x="489" y="17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59"/>
            <p:cNvSpPr/>
            <p:nvPr/>
          </p:nvSpPr>
          <p:spPr>
            <a:xfrm>
              <a:off x="5797333" y="3461850"/>
              <a:ext cx="41638" cy="24518"/>
            </a:xfrm>
            <a:custGeom>
              <a:rect b="b" l="l" r="r" t="t"/>
              <a:pathLst>
                <a:path extrusionOk="0" h="706" w="1199">
                  <a:moveTo>
                    <a:pt x="0" y="0"/>
                  </a:moveTo>
                  <a:lnTo>
                    <a:pt x="0" y="0"/>
                  </a:lnTo>
                  <a:cubicBezTo>
                    <a:pt x="314" y="432"/>
                    <a:pt x="665" y="559"/>
                    <a:pt x="1156" y="697"/>
                  </a:cubicBezTo>
                  <a:cubicBezTo>
                    <a:pt x="1176" y="703"/>
                    <a:pt x="1186" y="706"/>
                    <a:pt x="1189" y="706"/>
                  </a:cubicBezTo>
                  <a:cubicBezTo>
                    <a:pt x="1199" y="706"/>
                    <a:pt x="1158" y="685"/>
                    <a:pt x="1138" y="669"/>
                  </a:cubicBezTo>
                  <a:cubicBezTo>
                    <a:pt x="942" y="535"/>
                    <a:pt x="809" y="418"/>
                    <a:pt x="617" y="286"/>
                  </a:cubicBezTo>
                  <a:cubicBezTo>
                    <a:pt x="357" y="130"/>
                    <a:pt x="221" y="10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59"/>
            <p:cNvSpPr/>
            <p:nvPr/>
          </p:nvSpPr>
          <p:spPr>
            <a:xfrm>
              <a:off x="5892798" y="3375378"/>
              <a:ext cx="532616" cy="68691"/>
            </a:xfrm>
            <a:custGeom>
              <a:rect b="b" l="l" r="r" t="t"/>
              <a:pathLst>
                <a:path extrusionOk="0" h="1978" w="15337">
                  <a:moveTo>
                    <a:pt x="0" y="0"/>
                  </a:moveTo>
                  <a:lnTo>
                    <a:pt x="0" y="0"/>
                  </a:lnTo>
                  <a:cubicBezTo>
                    <a:pt x="682" y="440"/>
                    <a:pt x="1478" y="797"/>
                    <a:pt x="2103" y="1051"/>
                  </a:cubicBezTo>
                  <a:cubicBezTo>
                    <a:pt x="3312" y="1538"/>
                    <a:pt x="4591" y="1853"/>
                    <a:pt x="5892" y="1944"/>
                  </a:cubicBezTo>
                  <a:cubicBezTo>
                    <a:pt x="6256" y="1966"/>
                    <a:pt x="6621" y="1977"/>
                    <a:pt x="6986" y="1977"/>
                  </a:cubicBezTo>
                  <a:cubicBezTo>
                    <a:pt x="7965" y="1977"/>
                    <a:pt x="8944" y="1897"/>
                    <a:pt x="9910" y="1746"/>
                  </a:cubicBezTo>
                  <a:cubicBezTo>
                    <a:pt x="10976" y="1601"/>
                    <a:pt x="12032" y="1373"/>
                    <a:pt x="13039" y="986"/>
                  </a:cubicBezTo>
                  <a:cubicBezTo>
                    <a:pt x="13824" y="693"/>
                    <a:pt x="14569" y="374"/>
                    <a:pt x="15336" y="25"/>
                  </a:cubicBezTo>
                  <a:lnTo>
                    <a:pt x="15336" y="25"/>
                  </a:lnTo>
                  <a:cubicBezTo>
                    <a:pt x="15290" y="37"/>
                    <a:pt x="15244" y="51"/>
                    <a:pt x="15197" y="62"/>
                  </a:cubicBezTo>
                  <a:cubicBezTo>
                    <a:pt x="14675" y="199"/>
                    <a:pt x="14148" y="312"/>
                    <a:pt x="13620" y="421"/>
                  </a:cubicBezTo>
                  <a:cubicBezTo>
                    <a:pt x="13113" y="534"/>
                    <a:pt x="12607" y="652"/>
                    <a:pt x="12101" y="757"/>
                  </a:cubicBezTo>
                  <a:cubicBezTo>
                    <a:pt x="11408" y="904"/>
                    <a:pt x="10707" y="1015"/>
                    <a:pt x="10008" y="1125"/>
                  </a:cubicBezTo>
                  <a:cubicBezTo>
                    <a:pt x="9120" y="1273"/>
                    <a:pt x="8083" y="1365"/>
                    <a:pt x="7021" y="1365"/>
                  </a:cubicBezTo>
                  <a:cubicBezTo>
                    <a:pt x="6702" y="1365"/>
                    <a:pt x="6381" y="1357"/>
                    <a:pt x="6061" y="1339"/>
                  </a:cubicBezTo>
                  <a:cubicBezTo>
                    <a:pt x="5275" y="1292"/>
                    <a:pt x="4876" y="1207"/>
                    <a:pt x="4059" y="1073"/>
                  </a:cubicBezTo>
                  <a:cubicBezTo>
                    <a:pt x="2683" y="819"/>
                    <a:pt x="1320" y="468"/>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59"/>
            <p:cNvSpPr/>
            <p:nvPr/>
          </p:nvSpPr>
          <p:spPr>
            <a:xfrm>
              <a:off x="5817614" y="3366835"/>
              <a:ext cx="256428" cy="102029"/>
            </a:xfrm>
            <a:custGeom>
              <a:rect b="b" l="l" r="r" t="t"/>
              <a:pathLst>
                <a:path extrusionOk="0" h="2938" w="7384">
                  <a:moveTo>
                    <a:pt x="0" y="0"/>
                  </a:moveTo>
                  <a:lnTo>
                    <a:pt x="0" y="0"/>
                  </a:lnTo>
                  <a:cubicBezTo>
                    <a:pt x="392" y="402"/>
                    <a:pt x="837" y="745"/>
                    <a:pt x="1297" y="1063"/>
                  </a:cubicBezTo>
                  <a:cubicBezTo>
                    <a:pt x="1993" y="1542"/>
                    <a:pt x="2748" y="1934"/>
                    <a:pt x="3542" y="2227"/>
                  </a:cubicBezTo>
                  <a:cubicBezTo>
                    <a:pt x="4509" y="2582"/>
                    <a:pt x="5533" y="2752"/>
                    <a:pt x="6554" y="2860"/>
                  </a:cubicBezTo>
                  <a:cubicBezTo>
                    <a:pt x="6830" y="2888"/>
                    <a:pt x="7106" y="2915"/>
                    <a:pt x="7383" y="2937"/>
                  </a:cubicBezTo>
                  <a:cubicBezTo>
                    <a:pt x="7341" y="2926"/>
                    <a:pt x="7297" y="2913"/>
                    <a:pt x="7254" y="2900"/>
                  </a:cubicBezTo>
                  <a:cubicBezTo>
                    <a:pt x="6916" y="2803"/>
                    <a:pt x="6585" y="2691"/>
                    <a:pt x="6256" y="2571"/>
                  </a:cubicBezTo>
                  <a:cubicBezTo>
                    <a:pt x="4977" y="2099"/>
                    <a:pt x="3682" y="1665"/>
                    <a:pt x="2415" y="1161"/>
                  </a:cubicBezTo>
                  <a:cubicBezTo>
                    <a:pt x="1848" y="931"/>
                    <a:pt x="837" y="47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59"/>
            <p:cNvSpPr/>
            <p:nvPr/>
          </p:nvSpPr>
          <p:spPr>
            <a:xfrm>
              <a:off x="5812057" y="3398958"/>
              <a:ext cx="54487" cy="36638"/>
            </a:xfrm>
            <a:custGeom>
              <a:rect b="b" l="l" r="r" t="t"/>
              <a:pathLst>
                <a:path extrusionOk="0" h="1055" w="1569">
                  <a:moveTo>
                    <a:pt x="1" y="1"/>
                  </a:moveTo>
                  <a:lnTo>
                    <a:pt x="1" y="1"/>
                  </a:lnTo>
                  <a:cubicBezTo>
                    <a:pt x="198" y="288"/>
                    <a:pt x="462" y="531"/>
                    <a:pt x="761" y="711"/>
                  </a:cubicBezTo>
                  <a:cubicBezTo>
                    <a:pt x="1025" y="856"/>
                    <a:pt x="1236" y="932"/>
                    <a:pt x="1527" y="1040"/>
                  </a:cubicBezTo>
                  <a:cubicBezTo>
                    <a:pt x="1540" y="1045"/>
                    <a:pt x="1554" y="1050"/>
                    <a:pt x="1568" y="1055"/>
                  </a:cubicBezTo>
                  <a:cubicBezTo>
                    <a:pt x="1504" y="1008"/>
                    <a:pt x="1445" y="962"/>
                    <a:pt x="1384" y="912"/>
                  </a:cubicBezTo>
                  <a:cubicBezTo>
                    <a:pt x="1183" y="750"/>
                    <a:pt x="1069" y="637"/>
                    <a:pt x="884" y="499"/>
                  </a:cubicBezTo>
                  <a:cubicBezTo>
                    <a:pt x="611" y="299"/>
                    <a:pt x="294" y="16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59"/>
            <p:cNvSpPr/>
            <p:nvPr/>
          </p:nvSpPr>
          <p:spPr>
            <a:xfrm>
              <a:off x="5989445" y="3480429"/>
              <a:ext cx="98348" cy="18371"/>
            </a:xfrm>
            <a:custGeom>
              <a:rect b="b" l="l" r="r" t="t"/>
              <a:pathLst>
                <a:path extrusionOk="0" h="529" w="2832">
                  <a:moveTo>
                    <a:pt x="1" y="1"/>
                  </a:moveTo>
                  <a:cubicBezTo>
                    <a:pt x="627" y="364"/>
                    <a:pt x="1214" y="529"/>
                    <a:pt x="1867" y="529"/>
                  </a:cubicBezTo>
                  <a:cubicBezTo>
                    <a:pt x="2101" y="529"/>
                    <a:pt x="2345" y="507"/>
                    <a:pt x="2601" y="466"/>
                  </a:cubicBezTo>
                  <a:cubicBezTo>
                    <a:pt x="2678" y="455"/>
                    <a:pt x="2755" y="441"/>
                    <a:pt x="2832" y="428"/>
                  </a:cubicBezTo>
                  <a:cubicBezTo>
                    <a:pt x="2820" y="424"/>
                    <a:pt x="2809" y="420"/>
                    <a:pt x="2796" y="418"/>
                  </a:cubicBezTo>
                  <a:cubicBezTo>
                    <a:pt x="2462" y="316"/>
                    <a:pt x="2133" y="198"/>
                    <a:pt x="1791" y="132"/>
                  </a:cubicBezTo>
                  <a:cubicBezTo>
                    <a:pt x="1203" y="10"/>
                    <a:pt x="598" y="36"/>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59"/>
            <p:cNvSpPr/>
            <p:nvPr/>
          </p:nvSpPr>
          <p:spPr>
            <a:xfrm>
              <a:off x="6004794" y="3518212"/>
              <a:ext cx="51397" cy="12919"/>
            </a:xfrm>
            <a:custGeom>
              <a:rect b="b" l="l" r="r" t="t"/>
              <a:pathLst>
                <a:path extrusionOk="0" h="372" w="1480">
                  <a:moveTo>
                    <a:pt x="1" y="0"/>
                  </a:moveTo>
                  <a:lnTo>
                    <a:pt x="1" y="0"/>
                  </a:lnTo>
                  <a:cubicBezTo>
                    <a:pt x="386" y="267"/>
                    <a:pt x="752" y="372"/>
                    <a:pt x="1184" y="372"/>
                  </a:cubicBezTo>
                  <a:cubicBezTo>
                    <a:pt x="1266" y="372"/>
                    <a:pt x="1351" y="368"/>
                    <a:pt x="1439" y="361"/>
                  </a:cubicBezTo>
                  <a:cubicBezTo>
                    <a:pt x="1453" y="360"/>
                    <a:pt x="1467" y="360"/>
                    <a:pt x="1479" y="359"/>
                  </a:cubicBezTo>
                  <a:cubicBezTo>
                    <a:pt x="1469" y="353"/>
                    <a:pt x="1457" y="349"/>
                    <a:pt x="1443" y="344"/>
                  </a:cubicBezTo>
                  <a:cubicBezTo>
                    <a:pt x="1319" y="299"/>
                    <a:pt x="1196" y="246"/>
                    <a:pt x="1072" y="198"/>
                  </a:cubicBezTo>
                  <a:cubicBezTo>
                    <a:pt x="684" y="47"/>
                    <a:pt x="403" y="4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59"/>
            <p:cNvSpPr/>
            <p:nvPr/>
          </p:nvSpPr>
          <p:spPr>
            <a:xfrm>
              <a:off x="6013650" y="3550960"/>
              <a:ext cx="24761" cy="9828"/>
            </a:xfrm>
            <a:custGeom>
              <a:rect b="b" l="l" r="r" t="t"/>
              <a:pathLst>
                <a:path extrusionOk="0" h="283" w="713">
                  <a:moveTo>
                    <a:pt x="1" y="1"/>
                  </a:moveTo>
                  <a:cubicBezTo>
                    <a:pt x="197" y="178"/>
                    <a:pt x="457" y="247"/>
                    <a:pt x="713" y="283"/>
                  </a:cubicBezTo>
                  <a:cubicBezTo>
                    <a:pt x="634" y="222"/>
                    <a:pt x="476" y="137"/>
                    <a:pt x="358" y="88"/>
                  </a:cubicBezTo>
                  <a:cubicBezTo>
                    <a:pt x="244" y="44"/>
                    <a:pt x="120" y="26"/>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59"/>
            <p:cNvSpPr/>
            <p:nvPr/>
          </p:nvSpPr>
          <p:spPr>
            <a:xfrm>
              <a:off x="5928220" y="3610171"/>
              <a:ext cx="466460" cy="81367"/>
            </a:xfrm>
            <a:custGeom>
              <a:rect b="b" l="l" r="r" t="t"/>
              <a:pathLst>
                <a:path extrusionOk="0" h="2343" w="13432">
                  <a:moveTo>
                    <a:pt x="13432" y="0"/>
                  </a:moveTo>
                  <a:lnTo>
                    <a:pt x="13432" y="0"/>
                  </a:lnTo>
                  <a:cubicBezTo>
                    <a:pt x="12615" y="375"/>
                    <a:pt x="11957" y="690"/>
                    <a:pt x="11106" y="953"/>
                  </a:cubicBezTo>
                  <a:cubicBezTo>
                    <a:pt x="9810" y="1341"/>
                    <a:pt x="8483" y="1560"/>
                    <a:pt x="7368" y="1668"/>
                  </a:cubicBezTo>
                  <a:cubicBezTo>
                    <a:pt x="7121" y="1684"/>
                    <a:pt x="6874" y="1691"/>
                    <a:pt x="6626" y="1691"/>
                  </a:cubicBezTo>
                  <a:cubicBezTo>
                    <a:pt x="6040" y="1691"/>
                    <a:pt x="5453" y="1653"/>
                    <a:pt x="4869" y="1615"/>
                  </a:cubicBezTo>
                  <a:cubicBezTo>
                    <a:pt x="3764" y="1548"/>
                    <a:pt x="2953" y="1465"/>
                    <a:pt x="2140" y="1330"/>
                  </a:cubicBezTo>
                  <a:cubicBezTo>
                    <a:pt x="1419" y="1211"/>
                    <a:pt x="703" y="1066"/>
                    <a:pt x="1" y="866"/>
                  </a:cubicBezTo>
                  <a:lnTo>
                    <a:pt x="1" y="866"/>
                  </a:lnTo>
                  <a:cubicBezTo>
                    <a:pt x="945" y="1416"/>
                    <a:pt x="1983" y="1797"/>
                    <a:pt x="3050" y="2027"/>
                  </a:cubicBezTo>
                  <a:cubicBezTo>
                    <a:pt x="3746" y="2166"/>
                    <a:pt x="4455" y="2250"/>
                    <a:pt x="5163" y="2299"/>
                  </a:cubicBezTo>
                  <a:cubicBezTo>
                    <a:pt x="5598" y="2326"/>
                    <a:pt x="6035" y="2343"/>
                    <a:pt x="6470" y="2343"/>
                  </a:cubicBezTo>
                  <a:cubicBezTo>
                    <a:pt x="7069" y="2343"/>
                    <a:pt x="7667" y="2311"/>
                    <a:pt x="8261" y="2228"/>
                  </a:cubicBezTo>
                  <a:cubicBezTo>
                    <a:pt x="8938" y="2144"/>
                    <a:pt x="9611" y="2019"/>
                    <a:pt x="10259" y="1799"/>
                  </a:cubicBezTo>
                  <a:cubicBezTo>
                    <a:pt x="10804" y="1617"/>
                    <a:pt x="11340" y="1404"/>
                    <a:pt x="11840" y="1118"/>
                  </a:cubicBezTo>
                  <a:cubicBezTo>
                    <a:pt x="12407" y="800"/>
                    <a:pt x="12921" y="399"/>
                    <a:pt x="134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59"/>
            <p:cNvSpPr/>
            <p:nvPr/>
          </p:nvSpPr>
          <p:spPr>
            <a:xfrm>
              <a:off x="5908877" y="3601593"/>
              <a:ext cx="228055" cy="48618"/>
            </a:xfrm>
            <a:custGeom>
              <a:rect b="b" l="l" r="r" t="t"/>
              <a:pathLst>
                <a:path extrusionOk="0" h="1400" w="6567">
                  <a:moveTo>
                    <a:pt x="1" y="0"/>
                  </a:moveTo>
                  <a:lnTo>
                    <a:pt x="1" y="0"/>
                  </a:lnTo>
                  <a:cubicBezTo>
                    <a:pt x="373" y="238"/>
                    <a:pt x="771" y="436"/>
                    <a:pt x="1175" y="616"/>
                  </a:cubicBezTo>
                  <a:cubicBezTo>
                    <a:pt x="1638" y="822"/>
                    <a:pt x="2113" y="1004"/>
                    <a:pt x="2602" y="1145"/>
                  </a:cubicBezTo>
                  <a:cubicBezTo>
                    <a:pt x="3237" y="1321"/>
                    <a:pt x="3899" y="1400"/>
                    <a:pt x="4557" y="1400"/>
                  </a:cubicBezTo>
                  <a:cubicBezTo>
                    <a:pt x="4578" y="1400"/>
                    <a:pt x="4598" y="1400"/>
                    <a:pt x="4619" y="1400"/>
                  </a:cubicBezTo>
                  <a:cubicBezTo>
                    <a:pt x="5253" y="1390"/>
                    <a:pt x="5654" y="1332"/>
                    <a:pt x="6273" y="1192"/>
                  </a:cubicBezTo>
                  <a:cubicBezTo>
                    <a:pt x="6371" y="1168"/>
                    <a:pt x="6470" y="1143"/>
                    <a:pt x="6567" y="1116"/>
                  </a:cubicBezTo>
                  <a:lnTo>
                    <a:pt x="6567" y="1116"/>
                  </a:lnTo>
                  <a:cubicBezTo>
                    <a:pt x="6536" y="1117"/>
                    <a:pt x="6505" y="1118"/>
                    <a:pt x="6475" y="1118"/>
                  </a:cubicBezTo>
                  <a:cubicBezTo>
                    <a:pt x="6303" y="1118"/>
                    <a:pt x="6132" y="1106"/>
                    <a:pt x="5961" y="1087"/>
                  </a:cubicBezTo>
                  <a:cubicBezTo>
                    <a:pt x="5672" y="1059"/>
                    <a:pt x="5262" y="980"/>
                    <a:pt x="4849" y="916"/>
                  </a:cubicBezTo>
                  <a:cubicBezTo>
                    <a:pt x="4162" y="808"/>
                    <a:pt x="3480" y="663"/>
                    <a:pt x="2794" y="547"/>
                  </a:cubicBezTo>
                  <a:cubicBezTo>
                    <a:pt x="1865" y="359"/>
                    <a:pt x="920" y="23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59"/>
            <p:cNvSpPr/>
            <p:nvPr/>
          </p:nvSpPr>
          <p:spPr>
            <a:xfrm>
              <a:off x="5982360" y="3594335"/>
              <a:ext cx="88104" cy="18649"/>
            </a:xfrm>
            <a:custGeom>
              <a:rect b="b" l="l" r="r" t="t"/>
              <a:pathLst>
                <a:path extrusionOk="0" h="537" w="2537">
                  <a:moveTo>
                    <a:pt x="1" y="1"/>
                  </a:moveTo>
                  <a:lnTo>
                    <a:pt x="1" y="1"/>
                  </a:lnTo>
                  <a:cubicBezTo>
                    <a:pt x="622" y="344"/>
                    <a:pt x="1157" y="536"/>
                    <a:pt x="1752" y="536"/>
                  </a:cubicBezTo>
                  <a:cubicBezTo>
                    <a:pt x="1963" y="536"/>
                    <a:pt x="2183" y="512"/>
                    <a:pt x="2416" y="461"/>
                  </a:cubicBezTo>
                  <a:cubicBezTo>
                    <a:pt x="2455" y="454"/>
                    <a:pt x="2496" y="444"/>
                    <a:pt x="2536" y="434"/>
                  </a:cubicBezTo>
                  <a:cubicBezTo>
                    <a:pt x="2489" y="430"/>
                    <a:pt x="2442" y="425"/>
                    <a:pt x="2393" y="419"/>
                  </a:cubicBezTo>
                  <a:cubicBezTo>
                    <a:pt x="2061" y="373"/>
                    <a:pt x="1808" y="242"/>
                    <a:pt x="1448" y="140"/>
                  </a:cubicBezTo>
                  <a:cubicBezTo>
                    <a:pt x="976" y="23"/>
                    <a:pt x="485" y="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59"/>
            <p:cNvSpPr/>
            <p:nvPr/>
          </p:nvSpPr>
          <p:spPr>
            <a:xfrm>
              <a:off x="6018685" y="3577701"/>
              <a:ext cx="12780" cy="2570"/>
            </a:xfrm>
            <a:custGeom>
              <a:rect b="b" l="l" r="r" t="t"/>
              <a:pathLst>
                <a:path extrusionOk="0" h="74" w="368">
                  <a:moveTo>
                    <a:pt x="59" y="1"/>
                  </a:moveTo>
                  <a:cubicBezTo>
                    <a:pt x="40" y="1"/>
                    <a:pt x="20" y="2"/>
                    <a:pt x="0" y="3"/>
                  </a:cubicBezTo>
                  <a:cubicBezTo>
                    <a:pt x="89" y="50"/>
                    <a:pt x="186" y="73"/>
                    <a:pt x="285" y="73"/>
                  </a:cubicBezTo>
                  <a:cubicBezTo>
                    <a:pt x="313" y="73"/>
                    <a:pt x="340" y="72"/>
                    <a:pt x="368" y="68"/>
                  </a:cubicBezTo>
                  <a:cubicBezTo>
                    <a:pt x="270" y="24"/>
                    <a:pt x="165" y="1"/>
                    <a:pt x="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59"/>
            <p:cNvSpPr/>
            <p:nvPr/>
          </p:nvSpPr>
          <p:spPr>
            <a:xfrm>
              <a:off x="5567437" y="3464003"/>
              <a:ext cx="660760" cy="270944"/>
            </a:xfrm>
            <a:custGeom>
              <a:rect b="b" l="l" r="r" t="t"/>
              <a:pathLst>
                <a:path extrusionOk="0" h="7802" w="19027">
                  <a:moveTo>
                    <a:pt x="1" y="0"/>
                  </a:moveTo>
                  <a:lnTo>
                    <a:pt x="1" y="0"/>
                  </a:lnTo>
                  <a:cubicBezTo>
                    <a:pt x="149" y="237"/>
                    <a:pt x="302" y="471"/>
                    <a:pt x="461" y="701"/>
                  </a:cubicBezTo>
                  <a:cubicBezTo>
                    <a:pt x="1362" y="1979"/>
                    <a:pt x="2497" y="3093"/>
                    <a:pt x="3834" y="3912"/>
                  </a:cubicBezTo>
                  <a:cubicBezTo>
                    <a:pt x="5449" y="4938"/>
                    <a:pt x="7224" y="5680"/>
                    <a:pt x="9001" y="6375"/>
                  </a:cubicBezTo>
                  <a:cubicBezTo>
                    <a:pt x="9697" y="6640"/>
                    <a:pt x="10391" y="6910"/>
                    <a:pt x="11102" y="7127"/>
                  </a:cubicBezTo>
                  <a:cubicBezTo>
                    <a:pt x="11669" y="7297"/>
                    <a:pt x="12248" y="7417"/>
                    <a:pt x="12829" y="7521"/>
                  </a:cubicBezTo>
                  <a:cubicBezTo>
                    <a:pt x="13776" y="7709"/>
                    <a:pt x="14740" y="7801"/>
                    <a:pt x="15704" y="7801"/>
                  </a:cubicBezTo>
                  <a:cubicBezTo>
                    <a:pt x="16821" y="7801"/>
                    <a:pt x="17937" y="7677"/>
                    <a:pt x="19027" y="7432"/>
                  </a:cubicBezTo>
                  <a:lnTo>
                    <a:pt x="19027" y="7432"/>
                  </a:lnTo>
                  <a:cubicBezTo>
                    <a:pt x="18729" y="7444"/>
                    <a:pt x="18432" y="7450"/>
                    <a:pt x="18135" y="7450"/>
                  </a:cubicBezTo>
                  <a:cubicBezTo>
                    <a:pt x="17063" y="7450"/>
                    <a:pt x="15994" y="7373"/>
                    <a:pt x="14931" y="7245"/>
                  </a:cubicBezTo>
                  <a:cubicBezTo>
                    <a:pt x="14129" y="7142"/>
                    <a:pt x="12815" y="6963"/>
                    <a:pt x="11635" y="6653"/>
                  </a:cubicBezTo>
                  <a:cubicBezTo>
                    <a:pt x="10871" y="6449"/>
                    <a:pt x="10134" y="6161"/>
                    <a:pt x="9398" y="5880"/>
                  </a:cubicBezTo>
                  <a:cubicBezTo>
                    <a:pt x="8332" y="5463"/>
                    <a:pt x="7618" y="5172"/>
                    <a:pt x="6652" y="4725"/>
                  </a:cubicBezTo>
                  <a:cubicBezTo>
                    <a:pt x="5633" y="4250"/>
                    <a:pt x="4640" y="3710"/>
                    <a:pt x="3715" y="3070"/>
                  </a:cubicBezTo>
                  <a:cubicBezTo>
                    <a:pt x="2591" y="2323"/>
                    <a:pt x="2027" y="1854"/>
                    <a:pt x="953" y="898"/>
                  </a:cubicBezTo>
                  <a:cubicBezTo>
                    <a:pt x="633" y="603"/>
                    <a:pt x="304" y="31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59"/>
            <p:cNvSpPr/>
            <p:nvPr/>
          </p:nvSpPr>
          <p:spPr>
            <a:xfrm>
              <a:off x="5678878" y="3612775"/>
              <a:ext cx="762408" cy="174263"/>
            </a:xfrm>
            <a:custGeom>
              <a:rect b="b" l="l" r="r" t="t"/>
              <a:pathLst>
                <a:path extrusionOk="0" h="5018" w="21954">
                  <a:moveTo>
                    <a:pt x="1" y="0"/>
                  </a:moveTo>
                  <a:lnTo>
                    <a:pt x="1" y="0"/>
                  </a:lnTo>
                  <a:cubicBezTo>
                    <a:pt x="1060" y="1137"/>
                    <a:pt x="2358" y="2042"/>
                    <a:pt x="3735" y="2754"/>
                  </a:cubicBezTo>
                  <a:cubicBezTo>
                    <a:pt x="4375" y="3077"/>
                    <a:pt x="5042" y="3343"/>
                    <a:pt x="5715" y="3591"/>
                  </a:cubicBezTo>
                  <a:cubicBezTo>
                    <a:pt x="6351" y="3826"/>
                    <a:pt x="6992" y="4045"/>
                    <a:pt x="7648" y="4217"/>
                  </a:cubicBezTo>
                  <a:cubicBezTo>
                    <a:pt x="8897" y="4537"/>
                    <a:pt x="10164" y="4799"/>
                    <a:pt x="11447" y="4943"/>
                  </a:cubicBezTo>
                  <a:cubicBezTo>
                    <a:pt x="12017" y="4991"/>
                    <a:pt x="12591" y="5017"/>
                    <a:pt x="13164" y="5017"/>
                  </a:cubicBezTo>
                  <a:cubicBezTo>
                    <a:pt x="13901" y="5017"/>
                    <a:pt x="14638" y="4974"/>
                    <a:pt x="15368" y="4876"/>
                  </a:cubicBezTo>
                  <a:cubicBezTo>
                    <a:pt x="16358" y="4742"/>
                    <a:pt x="17340" y="4548"/>
                    <a:pt x="18299" y="4270"/>
                  </a:cubicBezTo>
                  <a:cubicBezTo>
                    <a:pt x="19209" y="4005"/>
                    <a:pt x="20093" y="3660"/>
                    <a:pt x="20972" y="3307"/>
                  </a:cubicBezTo>
                  <a:cubicBezTo>
                    <a:pt x="21301" y="3174"/>
                    <a:pt x="21629" y="3040"/>
                    <a:pt x="21954" y="2900"/>
                  </a:cubicBezTo>
                  <a:lnTo>
                    <a:pt x="21954" y="2900"/>
                  </a:lnTo>
                  <a:cubicBezTo>
                    <a:pt x="21382" y="3043"/>
                    <a:pt x="20808" y="3168"/>
                    <a:pt x="20235" y="3296"/>
                  </a:cubicBezTo>
                  <a:cubicBezTo>
                    <a:pt x="19298" y="3507"/>
                    <a:pt x="18364" y="3725"/>
                    <a:pt x="17417" y="3889"/>
                  </a:cubicBezTo>
                  <a:cubicBezTo>
                    <a:pt x="16709" y="4023"/>
                    <a:pt x="16132" y="4130"/>
                    <a:pt x="15615" y="4177"/>
                  </a:cubicBezTo>
                  <a:cubicBezTo>
                    <a:pt x="14946" y="4254"/>
                    <a:pt x="14274" y="4284"/>
                    <a:pt x="13601" y="4284"/>
                  </a:cubicBezTo>
                  <a:cubicBezTo>
                    <a:pt x="13062" y="4284"/>
                    <a:pt x="12524" y="4265"/>
                    <a:pt x="11987" y="4235"/>
                  </a:cubicBezTo>
                  <a:cubicBezTo>
                    <a:pt x="11023" y="4166"/>
                    <a:pt x="10530" y="4091"/>
                    <a:pt x="9539" y="3906"/>
                  </a:cubicBezTo>
                  <a:cubicBezTo>
                    <a:pt x="8782" y="3761"/>
                    <a:pt x="8027" y="3599"/>
                    <a:pt x="7286" y="3385"/>
                  </a:cubicBezTo>
                  <a:cubicBezTo>
                    <a:pt x="5890" y="2971"/>
                    <a:pt x="4939" y="2580"/>
                    <a:pt x="3919" y="2119"/>
                  </a:cubicBezTo>
                  <a:cubicBezTo>
                    <a:pt x="2568" y="1504"/>
                    <a:pt x="1224" y="847"/>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59"/>
            <p:cNvSpPr/>
            <p:nvPr/>
          </p:nvSpPr>
          <p:spPr>
            <a:xfrm>
              <a:off x="5817162" y="3748109"/>
              <a:ext cx="646661" cy="94737"/>
            </a:xfrm>
            <a:custGeom>
              <a:rect b="b" l="l" r="r" t="t"/>
              <a:pathLst>
                <a:path extrusionOk="0" h="2728" w="18621">
                  <a:moveTo>
                    <a:pt x="0" y="0"/>
                  </a:moveTo>
                  <a:cubicBezTo>
                    <a:pt x="732" y="425"/>
                    <a:pt x="1486" y="810"/>
                    <a:pt x="2268" y="1136"/>
                  </a:cubicBezTo>
                  <a:cubicBezTo>
                    <a:pt x="3045" y="1470"/>
                    <a:pt x="3838" y="1770"/>
                    <a:pt x="4652" y="2001"/>
                  </a:cubicBezTo>
                  <a:cubicBezTo>
                    <a:pt x="6335" y="2468"/>
                    <a:pt x="8081" y="2722"/>
                    <a:pt x="9828" y="2727"/>
                  </a:cubicBezTo>
                  <a:cubicBezTo>
                    <a:pt x="10670" y="2725"/>
                    <a:pt x="11516" y="2723"/>
                    <a:pt x="12354" y="2632"/>
                  </a:cubicBezTo>
                  <a:cubicBezTo>
                    <a:pt x="13695" y="2496"/>
                    <a:pt x="15018" y="2205"/>
                    <a:pt x="16287" y="1745"/>
                  </a:cubicBezTo>
                  <a:cubicBezTo>
                    <a:pt x="17070" y="1467"/>
                    <a:pt x="17808" y="1129"/>
                    <a:pt x="18530" y="701"/>
                  </a:cubicBezTo>
                  <a:cubicBezTo>
                    <a:pt x="18560" y="682"/>
                    <a:pt x="18591" y="664"/>
                    <a:pt x="18621" y="646"/>
                  </a:cubicBezTo>
                  <a:lnTo>
                    <a:pt x="18621" y="646"/>
                  </a:lnTo>
                  <a:cubicBezTo>
                    <a:pt x="18556" y="673"/>
                    <a:pt x="18492" y="697"/>
                    <a:pt x="18427" y="721"/>
                  </a:cubicBezTo>
                  <a:cubicBezTo>
                    <a:pt x="17835" y="940"/>
                    <a:pt x="17221" y="1092"/>
                    <a:pt x="16599" y="1202"/>
                  </a:cubicBezTo>
                  <a:cubicBezTo>
                    <a:pt x="16108" y="1297"/>
                    <a:pt x="15615" y="1393"/>
                    <a:pt x="15123" y="1485"/>
                  </a:cubicBezTo>
                  <a:cubicBezTo>
                    <a:pt x="14037" y="1683"/>
                    <a:pt x="13130" y="1862"/>
                    <a:pt x="12232" y="1954"/>
                  </a:cubicBezTo>
                  <a:cubicBezTo>
                    <a:pt x="11771" y="2005"/>
                    <a:pt x="11306" y="2020"/>
                    <a:pt x="10841" y="2032"/>
                  </a:cubicBezTo>
                  <a:cubicBezTo>
                    <a:pt x="10517" y="2040"/>
                    <a:pt x="10193" y="2045"/>
                    <a:pt x="9869" y="2045"/>
                  </a:cubicBezTo>
                  <a:cubicBezTo>
                    <a:pt x="9624" y="2045"/>
                    <a:pt x="9379" y="2042"/>
                    <a:pt x="9135" y="2034"/>
                  </a:cubicBezTo>
                  <a:cubicBezTo>
                    <a:pt x="8481" y="2017"/>
                    <a:pt x="7829" y="1944"/>
                    <a:pt x="7181" y="1857"/>
                  </a:cubicBezTo>
                  <a:cubicBezTo>
                    <a:pt x="5973" y="1690"/>
                    <a:pt x="4794" y="1372"/>
                    <a:pt x="3616" y="1062"/>
                  </a:cubicBezTo>
                  <a:cubicBezTo>
                    <a:pt x="2402" y="737"/>
                    <a:pt x="1189" y="40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59"/>
            <p:cNvSpPr/>
            <p:nvPr/>
          </p:nvSpPr>
          <p:spPr>
            <a:xfrm>
              <a:off x="5856543" y="3803013"/>
              <a:ext cx="300983" cy="82096"/>
            </a:xfrm>
            <a:custGeom>
              <a:rect b="b" l="l" r="r" t="t"/>
              <a:pathLst>
                <a:path extrusionOk="0" h="2364" w="8667">
                  <a:moveTo>
                    <a:pt x="1" y="0"/>
                  </a:moveTo>
                  <a:cubicBezTo>
                    <a:pt x="1191" y="907"/>
                    <a:pt x="2549" y="1614"/>
                    <a:pt x="3989" y="2027"/>
                  </a:cubicBezTo>
                  <a:cubicBezTo>
                    <a:pt x="4469" y="2164"/>
                    <a:pt x="4966" y="2232"/>
                    <a:pt x="5462" y="2294"/>
                  </a:cubicBezTo>
                  <a:cubicBezTo>
                    <a:pt x="5890" y="2339"/>
                    <a:pt x="6322" y="2363"/>
                    <a:pt x="6753" y="2363"/>
                  </a:cubicBezTo>
                  <a:cubicBezTo>
                    <a:pt x="7107" y="2363"/>
                    <a:pt x="7461" y="2347"/>
                    <a:pt x="7813" y="2314"/>
                  </a:cubicBezTo>
                  <a:cubicBezTo>
                    <a:pt x="8099" y="2288"/>
                    <a:pt x="8383" y="2261"/>
                    <a:pt x="8667" y="2233"/>
                  </a:cubicBezTo>
                  <a:cubicBezTo>
                    <a:pt x="8595" y="2225"/>
                    <a:pt x="8524" y="2215"/>
                    <a:pt x="8454" y="2207"/>
                  </a:cubicBezTo>
                  <a:cubicBezTo>
                    <a:pt x="8096" y="2165"/>
                    <a:pt x="7714" y="2093"/>
                    <a:pt x="7344" y="2010"/>
                  </a:cubicBezTo>
                  <a:cubicBezTo>
                    <a:pt x="6587" y="1844"/>
                    <a:pt x="5820" y="1718"/>
                    <a:pt x="5064" y="1545"/>
                  </a:cubicBezTo>
                  <a:cubicBezTo>
                    <a:pt x="3346" y="1160"/>
                    <a:pt x="1592" y="71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59"/>
            <p:cNvSpPr/>
            <p:nvPr/>
          </p:nvSpPr>
          <p:spPr>
            <a:xfrm>
              <a:off x="5863315" y="3846735"/>
              <a:ext cx="144015" cy="52195"/>
            </a:xfrm>
            <a:custGeom>
              <a:rect b="b" l="l" r="r" t="t"/>
              <a:pathLst>
                <a:path extrusionOk="0" h="1503" w="4147">
                  <a:moveTo>
                    <a:pt x="1" y="1"/>
                  </a:moveTo>
                  <a:cubicBezTo>
                    <a:pt x="209" y="199"/>
                    <a:pt x="449" y="363"/>
                    <a:pt x="691" y="519"/>
                  </a:cubicBezTo>
                  <a:cubicBezTo>
                    <a:pt x="1017" y="729"/>
                    <a:pt x="1361" y="912"/>
                    <a:pt x="1722" y="1055"/>
                  </a:cubicBezTo>
                  <a:cubicBezTo>
                    <a:pt x="2187" y="1251"/>
                    <a:pt x="2900" y="1398"/>
                    <a:pt x="3291" y="1445"/>
                  </a:cubicBezTo>
                  <a:cubicBezTo>
                    <a:pt x="3574" y="1481"/>
                    <a:pt x="3860" y="1502"/>
                    <a:pt x="4147" y="1502"/>
                  </a:cubicBezTo>
                  <a:cubicBezTo>
                    <a:pt x="4095" y="1489"/>
                    <a:pt x="4047" y="1475"/>
                    <a:pt x="3997" y="1461"/>
                  </a:cubicBezTo>
                  <a:cubicBezTo>
                    <a:pt x="3408" y="1281"/>
                    <a:pt x="2969" y="989"/>
                    <a:pt x="2324" y="754"/>
                  </a:cubicBezTo>
                  <a:cubicBezTo>
                    <a:pt x="1895" y="592"/>
                    <a:pt x="1448" y="478"/>
                    <a:pt x="1012" y="337"/>
                  </a:cubicBezTo>
                  <a:cubicBezTo>
                    <a:pt x="674" y="230"/>
                    <a:pt x="329" y="13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59"/>
            <p:cNvSpPr/>
            <p:nvPr/>
          </p:nvSpPr>
          <p:spPr>
            <a:xfrm>
              <a:off x="5832373" y="3851145"/>
              <a:ext cx="40284" cy="21114"/>
            </a:xfrm>
            <a:custGeom>
              <a:rect b="b" l="l" r="r" t="t"/>
              <a:pathLst>
                <a:path extrusionOk="0" h="608" w="1160">
                  <a:moveTo>
                    <a:pt x="1" y="0"/>
                  </a:moveTo>
                  <a:lnTo>
                    <a:pt x="1" y="0"/>
                  </a:lnTo>
                  <a:cubicBezTo>
                    <a:pt x="264" y="358"/>
                    <a:pt x="747" y="500"/>
                    <a:pt x="1159" y="608"/>
                  </a:cubicBezTo>
                  <a:cubicBezTo>
                    <a:pt x="906" y="443"/>
                    <a:pt x="509" y="218"/>
                    <a:pt x="325" y="152"/>
                  </a:cubicBezTo>
                  <a:cubicBezTo>
                    <a:pt x="203" y="95"/>
                    <a:pt x="126" y="8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59"/>
            <p:cNvSpPr/>
            <p:nvPr/>
          </p:nvSpPr>
          <p:spPr>
            <a:xfrm>
              <a:off x="6211908" y="3817946"/>
              <a:ext cx="241217" cy="66677"/>
            </a:xfrm>
            <a:custGeom>
              <a:rect b="b" l="l" r="r" t="t"/>
              <a:pathLst>
                <a:path extrusionOk="0" h="1920" w="6946">
                  <a:moveTo>
                    <a:pt x="6946" y="1"/>
                  </a:moveTo>
                  <a:lnTo>
                    <a:pt x="6946" y="1"/>
                  </a:lnTo>
                  <a:cubicBezTo>
                    <a:pt x="6787" y="56"/>
                    <a:pt x="6624" y="96"/>
                    <a:pt x="6462" y="144"/>
                  </a:cubicBezTo>
                  <a:cubicBezTo>
                    <a:pt x="5719" y="353"/>
                    <a:pt x="4989" y="606"/>
                    <a:pt x="4247" y="818"/>
                  </a:cubicBezTo>
                  <a:cubicBezTo>
                    <a:pt x="2837" y="1200"/>
                    <a:pt x="1416" y="1550"/>
                    <a:pt x="0" y="1918"/>
                  </a:cubicBezTo>
                  <a:cubicBezTo>
                    <a:pt x="59" y="1919"/>
                    <a:pt x="117" y="1919"/>
                    <a:pt x="175" y="1919"/>
                  </a:cubicBezTo>
                  <a:cubicBezTo>
                    <a:pt x="739" y="1919"/>
                    <a:pt x="1302" y="1884"/>
                    <a:pt x="1863" y="1834"/>
                  </a:cubicBezTo>
                  <a:cubicBezTo>
                    <a:pt x="2520" y="1771"/>
                    <a:pt x="3177" y="1683"/>
                    <a:pt x="3816" y="1516"/>
                  </a:cubicBezTo>
                  <a:cubicBezTo>
                    <a:pt x="4385" y="1360"/>
                    <a:pt x="4936" y="1146"/>
                    <a:pt x="5463" y="880"/>
                  </a:cubicBezTo>
                  <a:cubicBezTo>
                    <a:pt x="5872" y="682"/>
                    <a:pt x="6271" y="462"/>
                    <a:pt x="6648" y="207"/>
                  </a:cubicBezTo>
                  <a:cubicBezTo>
                    <a:pt x="6743" y="140"/>
                    <a:pt x="6842" y="73"/>
                    <a:pt x="69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59"/>
            <p:cNvSpPr/>
            <p:nvPr/>
          </p:nvSpPr>
          <p:spPr>
            <a:xfrm>
              <a:off x="6314285" y="3869099"/>
              <a:ext cx="149676" cy="33026"/>
            </a:xfrm>
            <a:custGeom>
              <a:rect b="b" l="l" r="r" t="t"/>
              <a:pathLst>
                <a:path extrusionOk="0" h="951" w="4310">
                  <a:moveTo>
                    <a:pt x="4303" y="1"/>
                  </a:moveTo>
                  <a:cubicBezTo>
                    <a:pt x="4302" y="1"/>
                    <a:pt x="4297" y="1"/>
                    <a:pt x="4289" y="3"/>
                  </a:cubicBezTo>
                  <a:cubicBezTo>
                    <a:pt x="4250" y="10"/>
                    <a:pt x="4213" y="16"/>
                    <a:pt x="4174" y="21"/>
                  </a:cubicBezTo>
                  <a:cubicBezTo>
                    <a:pt x="3522" y="124"/>
                    <a:pt x="3010" y="137"/>
                    <a:pt x="2339" y="273"/>
                  </a:cubicBezTo>
                  <a:cubicBezTo>
                    <a:pt x="1550" y="437"/>
                    <a:pt x="788" y="710"/>
                    <a:pt x="1" y="884"/>
                  </a:cubicBezTo>
                  <a:cubicBezTo>
                    <a:pt x="322" y="928"/>
                    <a:pt x="647" y="951"/>
                    <a:pt x="972" y="951"/>
                  </a:cubicBezTo>
                  <a:cubicBezTo>
                    <a:pt x="1478" y="951"/>
                    <a:pt x="1984" y="895"/>
                    <a:pt x="2474" y="775"/>
                  </a:cubicBezTo>
                  <a:cubicBezTo>
                    <a:pt x="2822" y="688"/>
                    <a:pt x="3151" y="550"/>
                    <a:pt x="3475" y="405"/>
                  </a:cubicBezTo>
                  <a:cubicBezTo>
                    <a:pt x="3746" y="282"/>
                    <a:pt x="4017" y="155"/>
                    <a:pt x="4280" y="15"/>
                  </a:cubicBezTo>
                  <a:cubicBezTo>
                    <a:pt x="4283" y="10"/>
                    <a:pt x="4309" y="1"/>
                    <a:pt x="43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59"/>
            <p:cNvSpPr/>
            <p:nvPr/>
          </p:nvSpPr>
          <p:spPr>
            <a:xfrm>
              <a:off x="6470454" y="3544605"/>
              <a:ext cx="234793" cy="160267"/>
            </a:xfrm>
            <a:custGeom>
              <a:rect b="b" l="l" r="r" t="t"/>
              <a:pathLst>
                <a:path extrusionOk="0" h="4615" w="6761">
                  <a:moveTo>
                    <a:pt x="6761" y="0"/>
                  </a:moveTo>
                  <a:lnTo>
                    <a:pt x="6649" y="93"/>
                  </a:lnTo>
                  <a:cubicBezTo>
                    <a:pt x="6338" y="348"/>
                    <a:pt x="6134" y="501"/>
                    <a:pt x="5890" y="687"/>
                  </a:cubicBezTo>
                  <a:cubicBezTo>
                    <a:pt x="5470" y="1010"/>
                    <a:pt x="5421" y="1061"/>
                    <a:pt x="4876" y="1449"/>
                  </a:cubicBezTo>
                  <a:cubicBezTo>
                    <a:pt x="4330" y="1836"/>
                    <a:pt x="3760" y="2190"/>
                    <a:pt x="3202" y="2558"/>
                  </a:cubicBezTo>
                  <a:cubicBezTo>
                    <a:pt x="2143" y="3257"/>
                    <a:pt x="1091" y="3965"/>
                    <a:pt x="0" y="4614"/>
                  </a:cubicBezTo>
                  <a:cubicBezTo>
                    <a:pt x="2471" y="3992"/>
                    <a:pt x="4710" y="2655"/>
                    <a:pt x="6278" y="630"/>
                  </a:cubicBezTo>
                  <a:cubicBezTo>
                    <a:pt x="6443" y="422"/>
                    <a:pt x="6605" y="214"/>
                    <a:pt x="67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59"/>
            <p:cNvSpPr/>
            <p:nvPr/>
          </p:nvSpPr>
          <p:spPr>
            <a:xfrm>
              <a:off x="6484796" y="3689002"/>
              <a:ext cx="112621" cy="68483"/>
            </a:xfrm>
            <a:custGeom>
              <a:rect b="b" l="l" r="r" t="t"/>
              <a:pathLst>
                <a:path extrusionOk="0" h="1972" w="3243">
                  <a:moveTo>
                    <a:pt x="3243" y="1"/>
                  </a:moveTo>
                  <a:cubicBezTo>
                    <a:pt x="3232" y="10"/>
                    <a:pt x="3218" y="16"/>
                    <a:pt x="3207" y="25"/>
                  </a:cubicBezTo>
                  <a:cubicBezTo>
                    <a:pt x="2734" y="317"/>
                    <a:pt x="2209" y="506"/>
                    <a:pt x="1724" y="773"/>
                  </a:cubicBezTo>
                  <a:cubicBezTo>
                    <a:pt x="1123" y="1132"/>
                    <a:pt x="564" y="1557"/>
                    <a:pt x="0" y="1971"/>
                  </a:cubicBezTo>
                  <a:cubicBezTo>
                    <a:pt x="649" y="1828"/>
                    <a:pt x="1296" y="1618"/>
                    <a:pt x="1861" y="1263"/>
                  </a:cubicBezTo>
                  <a:cubicBezTo>
                    <a:pt x="2167" y="1062"/>
                    <a:pt x="2438" y="810"/>
                    <a:pt x="2700" y="556"/>
                  </a:cubicBezTo>
                  <a:cubicBezTo>
                    <a:pt x="2884" y="375"/>
                    <a:pt x="3071" y="195"/>
                    <a:pt x="32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59"/>
            <p:cNvSpPr/>
            <p:nvPr/>
          </p:nvSpPr>
          <p:spPr>
            <a:xfrm>
              <a:off x="6266014" y="3407119"/>
              <a:ext cx="479969" cy="313902"/>
            </a:xfrm>
            <a:custGeom>
              <a:rect b="b" l="l" r="r" t="t"/>
              <a:pathLst>
                <a:path extrusionOk="0" h="9039" w="13821">
                  <a:moveTo>
                    <a:pt x="13821" y="1"/>
                  </a:moveTo>
                  <a:lnTo>
                    <a:pt x="13821" y="1"/>
                  </a:lnTo>
                  <a:cubicBezTo>
                    <a:pt x="13777" y="84"/>
                    <a:pt x="13733" y="166"/>
                    <a:pt x="13688" y="244"/>
                  </a:cubicBezTo>
                  <a:cubicBezTo>
                    <a:pt x="13499" y="570"/>
                    <a:pt x="13310" y="834"/>
                    <a:pt x="13071" y="1100"/>
                  </a:cubicBezTo>
                  <a:cubicBezTo>
                    <a:pt x="12826" y="1381"/>
                    <a:pt x="12587" y="1668"/>
                    <a:pt x="12338" y="1944"/>
                  </a:cubicBezTo>
                  <a:cubicBezTo>
                    <a:pt x="11690" y="2639"/>
                    <a:pt x="10995" y="3291"/>
                    <a:pt x="10274" y="3909"/>
                  </a:cubicBezTo>
                  <a:cubicBezTo>
                    <a:pt x="9596" y="4472"/>
                    <a:pt x="8845" y="5015"/>
                    <a:pt x="7944" y="5569"/>
                  </a:cubicBezTo>
                  <a:cubicBezTo>
                    <a:pt x="7258" y="5975"/>
                    <a:pt x="6556" y="6357"/>
                    <a:pt x="5840" y="6705"/>
                  </a:cubicBezTo>
                  <a:cubicBezTo>
                    <a:pt x="5260" y="6984"/>
                    <a:pt x="4664" y="7227"/>
                    <a:pt x="4074" y="7484"/>
                  </a:cubicBezTo>
                  <a:cubicBezTo>
                    <a:pt x="2877" y="8020"/>
                    <a:pt x="1413" y="8528"/>
                    <a:pt x="1" y="9039"/>
                  </a:cubicBezTo>
                  <a:cubicBezTo>
                    <a:pt x="1112" y="8853"/>
                    <a:pt x="2230" y="8681"/>
                    <a:pt x="3309" y="8352"/>
                  </a:cubicBezTo>
                  <a:cubicBezTo>
                    <a:pt x="4791" y="7896"/>
                    <a:pt x="6206" y="7245"/>
                    <a:pt x="7556" y="6485"/>
                  </a:cubicBezTo>
                  <a:cubicBezTo>
                    <a:pt x="8255" y="6104"/>
                    <a:pt x="8920" y="5669"/>
                    <a:pt x="9575" y="5217"/>
                  </a:cubicBezTo>
                  <a:cubicBezTo>
                    <a:pt x="10953" y="4264"/>
                    <a:pt x="12232" y="3112"/>
                    <a:pt x="13097" y="1664"/>
                  </a:cubicBezTo>
                  <a:cubicBezTo>
                    <a:pt x="13379" y="1218"/>
                    <a:pt x="13573" y="770"/>
                    <a:pt x="13734" y="270"/>
                  </a:cubicBezTo>
                  <a:cubicBezTo>
                    <a:pt x="13764" y="181"/>
                    <a:pt x="13793" y="90"/>
                    <a:pt x="138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59"/>
            <p:cNvSpPr/>
            <p:nvPr/>
          </p:nvSpPr>
          <p:spPr>
            <a:xfrm>
              <a:off x="6399992" y="3495292"/>
              <a:ext cx="171658" cy="122310"/>
            </a:xfrm>
            <a:custGeom>
              <a:rect b="b" l="l" r="r" t="t"/>
              <a:pathLst>
                <a:path extrusionOk="0" h="3522" w="4943">
                  <a:moveTo>
                    <a:pt x="4942" y="0"/>
                  </a:moveTo>
                  <a:lnTo>
                    <a:pt x="4942" y="0"/>
                  </a:lnTo>
                  <a:cubicBezTo>
                    <a:pt x="4834" y="114"/>
                    <a:pt x="4708" y="212"/>
                    <a:pt x="4630" y="268"/>
                  </a:cubicBezTo>
                  <a:cubicBezTo>
                    <a:pt x="3872" y="806"/>
                    <a:pt x="3099" y="1321"/>
                    <a:pt x="2334" y="1849"/>
                  </a:cubicBezTo>
                  <a:cubicBezTo>
                    <a:pt x="1551" y="2400"/>
                    <a:pt x="792" y="2983"/>
                    <a:pt x="0" y="3521"/>
                  </a:cubicBezTo>
                  <a:cubicBezTo>
                    <a:pt x="535" y="3372"/>
                    <a:pt x="1057" y="3187"/>
                    <a:pt x="1566" y="2966"/>
                  </a:cubicBezTo>
                  <a:cubicBezTo>
                    <a:pt x="2048" y="2757"/>
                    <a:pt x="2522" y="2529"/>
                    <a:pt x="2957" y="2235"/>
                  </a:cubicBezTo>
                  <a:cubicBezTo>
                    <a:pt x="3473" y="1872"/>
                    <a:pt x="3950" y="1445"/>
                    <a:pt x="4342" y="950"/>
                  </a:cubicBezTo>
                  <a:cubicBezTo>
                    <a:pt x="4490" y="771"/>
                    <a:pt x="4707" y="476"/>
                    <a:pt x="4774" y="328"/>
                  </a:cubicBezTo>
                  <a:cubicBezTo>
                    <a:pt x="4831" y="220"/>
                    <a:pt x="4888" y="111"/>
                    <a:pt x="49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59"/>
            <p:cNvSpPr/>
            <p:nvPr/>
          </p:nvSpPr>
          <p:spPr>
            <a:xfrm>
              <a:off x="6475663" y="3484110"/>
              <a:ext cx="58933" cy="46326"/>
            </a:xfrm>
            <a:custGeom>
              <a:rect b="b" l="l" r="r" t="t"/>
              <a:pathLst>
                <a:path extrusionOk="0" h="1334" w="1697">
                  <a:moveTo>
                    <a:pt x="1694" y="1"/>
                  </a:moveTo>
                  <a:cubicBezTo>
                    <a:pt x="1693" y="1"/>
                    <a:pt x="1691" y="2"/>
                    <a:pt x="1688" y="4"/>
                  </a:cubicBezTo>
                  <a:cubicBezTo>
                    <a:pt x="1595" y="67"/>
                    <a:pt x="1499" y="131"/>
                    <a:pt x="1404" y="193"/>
                  </a:cubicBezTo>
                  <a:cubicBezTo>
                    <a:pt x="1187" y="333"/>
                    <a:pt x="960" y="462"/>
                    <a:pt x="751" y="617"/>
                  </a:cubicBezTo>
                  <a:cubicBezTo>
                    <a:pt x="570" y="741"/>
                    <a:pt x="235" y="1073"/>
                    <a:pt x="0" y="1334"/>
                  </a:cubicBezTo>
                  <a:cubicBezTo>
                    <a:pt x="916" y="1039"/>
                    <a:pt x="1172" y="756"/>
                    <a:pt x="1682" y="21"/>
                  </a:cubicBezTo>
                  <a:cubicBezTo>
                    <a:pt x="1685" y="15"/>
                    <a:pt x="1696" y="1"/>
                    <a:pt x="16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59"/>
            <p:cNvSpPr/>
            <p:nvPr/>
          </p:nvSpPr>
          <p:spPr>
            <a:xfrm>
              <a:off x="6200552" y="3571901"/>
              <a:ext cx="146133" cy="60426"/>
            </a:xfrm>
            <a:custGeom>
              <a:rect b="b" l="l" r="r" t="t"/>
              <a:pathLst>
                <a:path extrusionOk="0" h="1740" w="4208">
                  <a:moveTo>
                    <a:pt x="4208" y="0"/>
                  </a:moveTo>
                  <a:cubicBezTo>
                    <a:pt x="4150" y="85"/>
                    <a:pt x="4065" y="144"/>
                    <a:pt x="3968" y="172"/>
                  </a:cubicBezTo>
                  <a:cubicBezTo>
                    <a:pt x="3281" y="356"/>
                    <a:pt x="2595" y="556"/>
                    <a:pt x="1943" y="849"/>
                  </a:cubicBezTo>
                  <a:cubicBezTo>
                    <a:pt x="1265" y="1161"/>
                    <a:pt x="621" y="1521"/>
                    <a:pt x="1" y="1738"/>
                  </a:cubicBezTo>
                  <a:cubicBezTo>
                    <a:pt x="49" y="1739"/>
                    <a:pt x="97" y="1739"/>
                    <a:pt x="144" y="1739"/>
                  </a:cubicBezTo>
                  <a:cubicBezTo>
                    <a:pt x="1478" y="1739"/>
                    <a:pt x="2829" y="1310"/>
                    <a:pt x="3852" y="442"/>
                  </a:cubicBezTo>
                  <a:cubicBezTo>
                    <a:pt x="3997" y="318"/>
                    <a:pt x="4153" y="191"/>
                    <a:pt x="4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59"/>
            <p:cNvSpPr/>
            <p:nvPr/>
          </p:nvSpPr>
          <p:spPr>
            <a:xfrm>
              <a:off x="6247677" y="3548529"/>
              <a:ext cx="68274" cy="37992"/>
            </a:xfrm>
            <a:custGeom>
              <a:rect b="b" l="l" r="r" t="t"/>
              <a:pathLst>
                <a:path extrusionOk="0" h="1094" w="1966">
                  <a:moveTo>
                    <a:pt x="1965" y="1"/>
                  </a:moveTo>
                  <a:lnTo>
                    <a:pt x="1965" y="1"/>
                  </a:lnTo>
                  <a:cubicBezTo>
                    <a:pt x="1936" y="17"/>
                    <a:pt x="1908" y="35"/>
                    <a:pt x="1879" y="52"/>
                  </a:cubicBezTo>
                  <a:cubicBezTo>
                    <a:pt x="1562" y="240"/>
                    <a:pt x="1317" y="299"/>
                    <a:pt x="968" y="441"/>
                  </a:cubicBezTo>
                  <a:cubicBezTo>
                    <a:pt x="612" y="600"/>
                    <a:pt x="292" y="836"/>
                    <a:pt x="0" y="1093"/>
                  </a:cubicBezTo>
                  <a:cubicBezTo>
                    <a:pt x="464" y="1010"/>
                    <a:pt x="946" y="905"/>
                    <a:pt x="1334" y="626"/>
                  </a:cubicBezTo>
                  <a:cubicBezTo>
                    <a:pt x="1549" y="472"/>
                    <a:pt x="1723" y="272"/>
                    <a:pt x="1898" y="76"/>
                  </a:cubicBezTo>
                  <a:cubicBezTo>
                    <a:pt x="1920" y="50"/>
                    <a:pt x="1944" y="27"/>
                    <a:pt x="19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59"/>
            <p:cNvSpPr/>
            <p:nvPr/>
          </p:nvSpPr>
          <p:spPr>
            <a:xfrm>
              <a:off x="6254241" y="3529777"/>
              <a:ext cx="27713" cy="9515"/>
            </a:xfrm>
            <a:custGeom>
              <a:rect b="b" l="l" r="r" t="t"/>
              <a:pathLst>
                <a:path extrusionOk="0" h="274" w="798">
                  <a:moveTo>
                    <a:pt x="798" y="0"/>
                  </a:moveTo>
                  <a:lnTo>
                    <a:pt x="798" y="0"/>
                  </a:lnTo>
                  <a:cubicBezTo>
                    <a:pt x="709" y="3"/>
                    <a:pt x="526" y="41"/>
                    <a:pt x="407" y="70"/>
                  </a:cubicBezTo>
                  <a:cubicBezTo>
                    <a:pt x="262" y="114"/>
                    <a:pt x="149" y="175"/>
                    <a:pt x="1" y="273"/>
                  </a:cubicBezTo>
                  <a:cubicBezTo>
                    <a:pt x="6" y="273"/>
                    <a:pt x="11" y="273"/>
                    <a:pt x="15" y="273"/>
                  </a:cubicBezTo>
                  <a:cubicBezTo>
                    <a:pt x="303" y="273"/>
                    <a:pt x="562" y="155"/>
                    <a:pt x="7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59"/>
            <p:cNvSpPr/>
            <p:nvPr/>
          </p:nvSpPr>
          <p:spPr>
            <a:xfrm>
              <a:off x="6102274" y="3412571"/>
              <a:ext cx="279904" cy="59835"/>
            </a:xfrm>
            <a:custGeom>
              <a:rect b="b" l="l" r="r" t="t"/>
              <a:pathLst>
                <a:path extrusionOk="0" h="1723" w="8060">
                  <a:moveTo>
                    <a:pt x="8059" y="0"/>
                  </a:moveTo>
                  <a:lnTo>
                    <a:pt x="8059" y="0"/>
                  </a:lnTo>
                  <a:cubicBezTo>
                    <a:pt x="7677" y="90"/>
                    <a:pt x="7291" y="168"/>
                    <a:pt x="6908" y="262"/>
                  </a:cubicBezTo>
                  <a:cubicBezTo>
                    <a:pt x="5993" y="482"/>
                    <a:pt x="5082" y="726"/>
                    <a:pt x="4160" y="922"/>
                  </a:cubicBezTo>
                  <a:cubicBezTo>
                    <a:pt x="2702" y="1240"/>
                    <a:pt x="1258" y="1490"/>
                    <a:pt x="1" y="1626"/>
                  </a:cubicBezTo>
                  <a:cubicBezTo>
                    <a:pt x="523" y="1691"/>
                    <a:pt x="1049" y="1723"/>
                    <a:pt x="1574" y="1723"/>
                  </a:cubicBezTo>
                  <a:cubicBezTo>
                    <a:pt x="1887" y="1723"/>
                    <a:pt x="2200" y="1712"/>
                    <a:pt x="2512" y="1689"/>
                  </a:cubicBezTo>
                  <a:cubicBezTo>
                    <a:pt x="3163" y="1641"/>
                    <a:pt x="3815" y="1564"/>
                    <a:pt x="4451" y="1409"/>
                  </a:cubicBezTo>
                  <a:cubicBezTo>
                    <a:pt x="5428" y="1167"/>
                    <a:pt x="6359" y="773"/>
                    <a:pt x="7277" y="364"/>
                  </a:cubicBezTo>
                  <a:cubicBezTo>
                    <a:pt x="7538" y="243"/>
                    <a:pt x="7798" y="121"/>
                    <a:pt x="80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59"/>
            <p:cNvSpPr/>
            <p:nvPr/>
          </p:nvSpPr>
          <p:spPr>
            <a:xfrm>
              <a:off x="6208297" y="3469003"/>
              <a:ext cx="96160" cy="22816"/>
            </a:xfrm>
            <a:custGeom>
              <a:rect b="b" l="l" r="r" t="t"/>
              <a:pathLst>
                <a:path extrusionOk="0" h="657" w="2769">
                  <a:moveTo>
                    <a:pt x="2769" y="0"/>
                  </a:moveTo>
                  <a:cubicBezTo>
                    <a:pt x="2712" y="8"/>
                    <a:pt x="2653" y="13"/>
                    <a:pt x="2597" y="17"/>
                  </a:cubicBezTo>
                  <a:cubicBezTo>
                    <a:pt x="2151" y="39"/>
                    <a:pt x="1911" y="56"/>
                    <a:pt x="1530" y="126"/>
                  </a:cubicBezTo>
                  <a:cubicBezTo>
                    <a:pt x="1008" y="223"/>
                    <a:pt x="520" y="457"/>
                    <a:pt x="0" y="564"/>
                  </a:cubicBezTo>
                  <a:cubicBezTo>
                    <a:pt x="235" y="628"/>
                    <a:pt x="476" y="656"/>
                    <a:pt x="719" y="656"/>
                  </a:cubicBezTo>
                  <a:cubicBezTo>
                    <a:pt x="999" y="656"/>
                    <a:pt x="1279" y="618"/>
                    <a:pt x="1550" y="552"/>
                  </a:cubicBezTo>
                  <a:cubicBezTo>
                    <a:pt x="1963" y="443"/>
                    <a:pt x="2349" y="257"/>
                    <a:pt x="2711" y="31"/>
                  </a:cubicBezTo>
                  <a:cubicBezTo>
                    <a:pt x="2730" y="21"/>
                    <a:pt x="2749" y="11"/>
                    <a:pt x="27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59"/>
            <p:cNvSpPr/>
            <p:nvPr/>
          </p:nvSpPr>
          <p:spPr>
            <a:xfrm>
              <a:off x="6249449" y="3506301"/>
              <a:ext cx="5383" cy="1250"/>
            </a:xfrm>
            <a:custGeom>
              <a:rect b="b" l="l" r="r" t="t"/>
              <a:pathLst>
                <a:path extrusionOk="0" h="36" w="155">
                  <a:moveTo>
                    <a:pt x="154" y="1"/>
                  </a:moveTo>
                  <a:cubicBezTo>
                    <a:pt x="102" y="1"/>
                    <a:pt x="49" y="12"/>
                    <a:pt x="1" y="35"/>
                  </a:cubicBezTo>
                  <a:cubicBezTo>
                    <a:pt x="8" y="35"/>
                    <a:pt x="16" y="35"/>
                    <a:pt x="23" y="35"/>
                  </a:cubicBezTo>
                  <a:cubicBezTo>
                    <a:pt x="69" y="35"/>
                    <a:pt x="114" y="24"/>
                    <a:pt x="1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59"/>
            <p:cNvSpPr/>
            <p:nvPr/>
          </p:nvSpPr>
          <p:spPr>
            <a:xfrm>
              <a:off x="6448610" y="3442228"/>
              <a:ext cx="39971" cy="26219"/>
            </a:xfrm>
            <a:custGeom>
              <a:rect b="b" l="l" r="r" t="t"/>
              <a:pathLst>
                <a:path extrusionOk="0" h="755" w="1151">
                  <a:moveTo>
                    <a:pt x="1150" y="0"/>
                  </a:moveTo>
                  <a:cubicBezTo>
                    <a:pt x="939" y="102"/>
                    <a:pt x="862" y="117"/>
                    <a:pt x="659" y="223"/>
                  </a:cubicBezTo>
                  <a:cubicBezTo>
                    <a:pt x="408" y="355"/>
                    <a:pt x="195" y="550"/>
                    <a:pt x="1" y="755"/>
                  </a:cubicBezTo>
                  <a:cubicBezTo>
                    <a:pt x="531" y="633"/>
                    <a:pt x="823" y="427"/>
                    <a:pt x="11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59"/>
            <p:cNvSpPr/>
            <p:nvPr/>
          </p:nvSpPr>
          <p:spPr>
            <a:xfrm>
              <a:off x="6441699" y="3417537"/>
              <a:ext cx="25907" cy="9863"/>
            </a:xfrm>
            <a:custGeom>
              <a:rect b="b" l="l" r="r" t="t"/>
              <a:pathLst>
                <a:path extrusionOk="0" h="284" w="746">
                  <a:moveTo>
                    <a:pt x="746" y="0"/>
                  </a:moveTo>
                  <a:cubicBezTo>
                    <a:pt x="599" y="35"/>
                    <a:pt x="448" y="62"/>
                    <a:pt x="309" y="119"/>
                  </a:cubicBezTo>
                  <a:cubicBezTo>
                    <a:pt x="265" y="133"/>
                    <a:pt x="85" y="231"/>
                    <a:pt x="0" y="284"/>
                  </a:cubicBezTo>
                  <a:cubicBezTo>
                    <a:pt x="275" y="272"/>
                    <a:pt x="523" y="153"/>
                    <a:pt x="7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59"/>
            <p:cNvSpPr/>
            <p:nvPr/>
          </p:nvSpPr>
          <p:spPr>
            <a:xfrm>
              <a:off x="6457223" y="2887352"/>
              <a:ext cx="328314" cy="465210"/>
            </a:xfrm>
            <a:custGeom>
              <a:rect b="b" l="l" r="r" t="t"/>
              <a:pathLst>
                <a:path extrusionOk="0" h="13396" w="9454">
                  <a:moveTo>
                    <a:pt x="9454" y="0"/>
                  </a:moveTo>
                  <a:cubicBezTo>
                    <a:pt x="9226" y="1038"/>
                    <a:pt x="8814" y="2022"/>
                    <a:pt x="8420" y="3003"/>
                  </a:cubicBezTo>
                  <a:cubicBezTo>
                    <a:pt x="8048" y="3937"/>
                    <a:pt x="7418" y="5309"/>
                    <a:pt x="6697" y="6476"/>
                  </a:cubicBezTo>
                  <a:cubicBezTo>
                    <a:pt x="6099" y="7473"/>
                    <a:pt x="5513" y="8331"/>
                    <a:pt x="4852" y="9093"/>
                  </a:cubicBezTo>
                  <a:cubicBezTo>
                    <a:pt x="4457" y="9541"/>
                    <a:pt x="4028" y="9957"/>
                    <a:pt x="3594" y="10365"/>
                  </a:cubicBezTo>
                  <a:cubicBezTo>
                    <a:pt x="3209" y="10734"/>
                    <a:pt x="2817" y="11096"/>
                    <a:pt x="2411" y="11442"/>
                  </a:cubicBezTo>
                  <a:cubicBezTo>
                    <a:pt x="1974" y="11824"/>
                    <a:pt x="1518" y="12181"/>
                    <a:pt x="1064" y="12541"/>
                  </a:cubicBezTo>
                  <a:cubicBezTo>
                    <a:pt x="747" y="12787"/>
                    <a:pt x="443" y="13049"/>
                    <a:pt x="129" y="13296"/>
                  </a:cubicBezTo>
                  <a:cubicBezTo>
                    <a:pt x="87" y="13330"/>
                    <a:pt x="44" y="13362"/>
                    <a:pt x="0" y="13395"/>
                  </a:cubicBezTo>
                  <a:cubicBezTo>
                    <a:pt x="760" y="13024"/>
                    <a:pt x="1503" y="12622"/>
                    <a:pt x="2209" y="12156"/>
                  </a:cubicBezTo>
                  <a:cubicBezTo>
                    <a:pt x="3405" y="11361"/>
                    <a:pt x="4479" y="10388"/>
                    <a:pt x="5410" y="9295"/>
                  </a:cubicBezTo>
                  <a:cubicBezTo>
                    <a:pt x="6013" y="8567"/>
                    <a:pt x="6553" y="7788"/>
                    <a:pt x="7042" y="6978"/>
                  </a:cubicBezTo>
                  <a:cubicBezTo>
                    <a:pt x="7389" y="6404"/>
                    <a:pt x="7738" y="5825"/>
                    <a:pt x="8037" y="5221"/>
                  </a:cubicBezTo>
                  <a:cubicBezTo>
                    <a:pt x="8397" y="4500"/>
                    <a:pt x="8690" y="3747"/>
                    <a:pt x="8912" y="2972"/>
                  </a:cubicBezTo>
                  <a:cubicBezTo>
                    <a:pt x="9195" y="2006"/>
                    <a:pt x="9436" y="1011"/>
                    <a:pt x="94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59"/>
            <p:cNvSpPr/>
            <p:nvPr/>
          </p:nvSpPr>
          <p:spPr>
            <a:xfrm>
              <a:off x="6479483" y="3229974"/>
              <a:ext cx="182632" cy="140160"/>
            </a:xfrm>
            <a:custGeom>
              <a:rect b="b" l="l" r="r" t="t"/>
              <a:pathLst>
                <a:path extrusionOk="0" h="4036" w="5259">
                  <a:moveTo>
                    <a:pt x="5259" y="1"/>
                  </a:moveTo>
                  <a:lnTo>
                    <a:pt x="5259" y="1"/>
                  </a:lnTo>
                  <a:cubicBezTo>
                    <a:pt x="5238" y="25"/>
                    <a:pt x="5218" y="45"/>
                    <a:pt x="5197" y="66"/>
                  </a:cubicBezTo>
                  <a:cubicBezTo>
                    <a:pt x="4939" y="320"/>
                    <a:pt x="4652" y="544"/>
                    <a:pt x="4384" y="787"/>
                  </a:cubicBezTo>
                  <a:cubicBezTo>
                    <a:pt x="3864" y="1241"/>
                    <a:pt x="3364" y="1721"/>
                    <a:pt x="2819" y="2147"/>
                  </a:cubicBezTo>
                  <a:cubicBezTo>
                    <a:pt x="2056" y="2753"/>
                    <a:pt x="1020" y="3472"/>
                    <a:pt x="1" y="4036"/>
                  </a:cubicBezTo>
                  <a:cubicBezTo>
                    <a:pt x="706" y="3868"/>
                    <a:pt x="1387" y="3603"/>
                    <a:pt x="2027" y="3266"/>
                  </a:cubicBezTo>
                  <a:cubicBezTo>
                    <a:pt x="2433" y="3052"/>
                    <a:pt x="2829" y="2817"/>
                    <a:pt x="3184" y="2525"/>
                  </a:cubicBezTo>
                  <a:cubicBezTo>
                    <a:pt x="3848" y="1987"/>
                    <a:pt x="4373" y="1297"/>
                    <a:pt x="4874" y="607"/>
                  </a:cubicBezTo>
                  <a:cubicBezTo>
                    <a:pt x="5009" y="409"/>
                    <a:pt x="5136" y="207"/>
                    <a:pt x="52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59"/>
            <p:cNvSpPr/>
            <p:nvPr/>
          </p:nvSpPr>
          <p:spPr>
            <a:xfrm>
              <a:off x="6593007" y="3292414"/>
              <a:ext cx="42506" cy="34276"/>
            </a:xfrm>
            <a:custGeom>
              <a:rect b="b" l="l" r="r" t="t"/>
              <a:pathLst>
                <a:path extrusionOk="0" h="987" w="1224">
                  <a:moveTo>
                    <a:pt x="1221" y="0"/>
                  </a:moveTo>
                  <a:cubicBezTo>
                    <a:pt x="1220" y="0"/>
                    <a:pt x="1216" y="3"/>
                    <a:pt x="1208" y="8"/>
                  </a:cubicBezTo>
                  <a:cubicBezTo>
                    <a:pt x="1073" y="105"/>
                    <a:pt x="934" y="198"/>
                    <a:pt x="796" y="289"/>
                  </a:cubicBezTo>
                  <a:cubicBezTo>
                    <a:pt x="497" y="479"/>
                    <a:pt x="246" y="732"/>
                    <a:pt x="0" y="987"/>
                  </a:cubicBezTo>
                  <a:cubicBezTo>
                    <a:pt x="555" y="807"/>
                    <a:pt x="864" y="482"/>
                    <a:pt x="1202" y="26"/>
                  </a:cubicBezTo>
                  <a:cubicBezTo>
                    <a:pt x="1207" y="17"/>
                    <a:pt x="1224" y="0"/>
                    <a:pt x="12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59"/>
            <p:cNvSpPr/>
            <p:nvPr/>
          </p:nvSpPr>
          <p:spPr>
            <a:xfrm>
              <a:off x="6662878" y="3352909"/>
              <a:ext cx="80325" cy="98557"/>
            </a:xfrm>
            <a:custGeom>
              <a:rect b="b" l="l" r="r" t="t"/>
              <a:pathLst>
                <a:path extrusionOk="0" h="2838" w="2313">
                  <a:moveTo>
                    <a:pt x="2313" y="1"/>
                  </a:moveTo>
                  <a:cubicBezTo>
                    <a:pt x="2284" y="50"/>
                    <a:pt x="2251" y="100"/>
                    <a:pt x="2218" y="150"/>
                  </a:cubicBezTo>
                  <a:cubicBezTo>
                    <a:pt x="2098" y="325"/>
                    <a:pt x="1923" y="500"/>
                    <a:pt x="1749" y="667"/>
                  </a:cubicBezTo>
                  <a:cubicBezTo>
                    <a:pt x="1571" y="842"/>
                    <a:pt x="1403" y="1027"/>
                    <a:pt x="1240" y="1216"/>
                  </a:cubicBezTo>
                  <a:cubicBezTo>
                    <a:pt x="787" y="1722"/>
                    <a:pt x="417" y="2326"/>
                    <a:pt x="1" y="2838"/>
                  </a:cubicBezTo>
                  <a:cubicBezTo>
                    <a:pt x="472" y="2556"/>
                    <a:pt x="895" y="2191"/>
                    <a:pt x="1276" y="1798"/>
                  </a:cubicBezTo>
                  <a:cubicBezTo>
                    <a:pt x="1640" y="1407"/>
                    <a:pt x="2004" y="873"/>
                    <a:pt x="2181" y="423"/>
                  </a:cubicBezTo>
                  <a:cubicBezTo>
                    <a:pt x="2234" y="285"/>
                    <a:pt x="2280" y="143"/>
                    <a:pt x="2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59"/>
            <p:cNvSpPr/>
            <p:nvPr/>
          </p:nvSpPr>
          <p:spPr>
            <a:xfrm>
              <a:off x="6666629" y="3378226"/>
              <a:ext cx="21114" cy="22920"/>
            </a:xfrm>
            <a:custGeom>
              <a:rect b="b" l="l" r="r" t="t"/>
              <a:pathLst>
                <a:path extrusionOk="0" h="660" w="608">
                  <a:moveTo>
                    <a:pt x="606" y="1"/>
                  </a:moveTo>
                  <a:cubicBezTo>
                    <a:pt x="605" y="1"/>
                    <a:pt x="601" y="5"/>
                    <a:pt x="592" y="14"/>
                  </a:cubicBezTo>
                  <a:cubicBezTo>
                    <a:pt x="516" y="83"/>
                    <a:pt x="438" y="151"/>
                    <a:pt x="364" y="222"/>
                  </a:cubicBezTo>
                  <a:cubicBezTo>
                    <a:pt x="207" y="366"/>
                    <a:pt x="126" y="499"/>
                    <a:pt x="1" y="660"/>
                  </a:cubicBezTo>
                  <a:cubicBezTo>
                    <a:pt x="278" y="539"/>
                    <a:pt x="463" y="287"/>
                    <a:pt x="595" y="22"/>
                  </a:cubicBezTo>
                  <a:cubicBezTo>
                    <a:pt x="600" y="12"/>
                    <a:pt x="607" y="1"/>
                    <a:pt x="6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59"/>
            <p:cNvSpPr/>
            <p:nvPr/>
          </p:nvSpPr>
          <p:spPr>
            <a:xfrm>
              <a:off x="6700939" y="3019768"/>
              <a:ext cx="83381" cy="150092"/>
            </a:xfrm>
            <a:custGeom>
              <a:rect b="b" l="l" r="r" t="t"/>
              <a:pathLst>
                <a:path extrusionOk="0" h="4322" w="2401">
                  <a:moveTo>
                    <a:pt x="2401" y="1"/>
                  </a:moveTo>
                  <a:lnTo>
                    <a:pt x="2401" y="1"/>
                  </a:lnTo>
                  <a:cubicBezTo>
                    <a:pt x="2357" y="73"/>
                    <a:pt x="2311" y="146"/>
                    <a:pt x="2265" y="218"/>
                  </a:cubicBezTo>
                  <a:cubicBezTo>
                    <a:pt x="1858" y="831"/>
                    <a:pt x="1463" y="1451"/>
                    <a:pt x="1123" y="2104"/>
                  </a:cubicBezTo>
                  <a:cubicBezTo>
                    <a:pt x="752" y="2845"/>
                    <a:pt x="423" y="3607"/>
                    <a:pt x="0" y="4322"/>
                  </a:cubicBezTo>
                  <a:cubicBezTo>
                    <a:pt x="1165" y="3407"/>
                    <a:pt x="1821" y="2204"/>
                    <a:pt x="2194" y="789"/>
                  </a:cubicBezTo>
                  <a:cubicBezTo>
                    <a:pt x="2260" y="537"/>
                    <a:pt x="2323" y="284"/>
                    <a:pt x="2393" y="32"/>
                  </a:cubicBezTo>
                  <a:cubicBezTo>
                    <a:pt x="2395" y="22"/>
                    <a:pt x="2399" y="11"/>
                    <a:pt x="24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59"/>
            <p:cNvSpPr/>
            <p:nvPr/>
          </p:nvSpPr>
          <p:spPr>
            <a:xfrm>
              <a:off x="6744244" y="3078492"/>
              <a:ext cx="53967" cy="90500"/>
            </a:xfrm>
            <a:custGeom>
              <a:rect b="b" l="l" r="r" t="t"/>
              <a:pathLst>
                <a:path extrusionOk="0" h="2606" w="1554">
                  <a:moveTo>
                    <a:pt x="1553" y="1"/>
                  </a:moveTo>
                  <a:lnTo>
                    <a:pt x="1553" y="1"/>
                  </a:lnTo>
                  <a:cubicBezTo>
                    <a:pt x="1550" y="9"/>
                    <a:pt x="1547" y="16"/>
                    <a:pt x="1543" y="25"/>
                  </a:cubicBezTo>
                  <a:cubicBezTo>
                    <a:pt x="1369" y="411"/>
                    <a:pt x="1151" y="563"/>
                    <a:pt x="895" y="962"/>
                  </a:cubicBezTo>
                  <a:cubicBezTo>
                    <a:pt x="537" y="1476"/>
                    <a:pt x="348" y="2085"/>
                    <a:pt x="1" y="2605"/>
                  </a:cubicBezTo>
                  <a:cubicBezTo>
                    <a:pt x="323" y="2419"/>
                    <a:pt x="598" y="2157"/>
                    <a:pt x="833" y="1870"/>
                  </a:cubicBezTo>
                  <a:cubicBezTo>
                    <a:pt x="1065" y="1596"/>
                    <a:pt x="1238" y="1279"/>
                    <a:pt x="1364" y="943"/>
                  </a:cubicBezTo>
                  <a:cubicBezTo>
                    <a:pt x="1461" y="699"/>
                    <a:pt x="1534" y="443"/>
                    <a:pt x="1547" y="181"/>
                  </a:cubicBezTo>
                  <a:cubicBezTo>
                    <a:pt x="1550" y="120"/>
                    <a:pt x="1552" y="61"/>
                    <a:pt x="15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59"/>
            <p:cNvSpPr/>
            <p:nvPr/>
          </p:nvSpPr>
          <p:spPr>
            <a:xfrm>
              <a:off x="6781785" y="3137703"/>
              <a:ext cx="17155" cy="43166"/>
            </a:xfrm>
            <a:custGeom>
              <a:rect b="b" l="l" r="r" t="t"/>
              <a:pathLst>
                <a:path extrusionOk="0" h="1243" w="494">
                  <a:moveTo>
                    <a:pt x="493" y="1"/>
                  </a:moveTo>
                  <a:cubicBezTo>
                    <a:pt x="489" y="11"/>
                    <a:pt x="484" y="22"/>
                    <a:pt x="480" y="32"/>
                  </a:cubicBezTo>
                  <a:cubicBezTo>
                    <a:pt x="375" y="291"/>
                    <a:pt x="313" y="413"/>
                    <a:pt x="210" y="688"/>
                  </a:cubicBezTo>
                  <a:cubicBezTo>
                    <a:pt x="140" y="882"/>
                    <a:pt x="81" y="1077"/>
                    <a:pt x="1" y="1243"/>
                  </a:cubicBezTo>
                  <a:cubicBezTo>
                    <a:pt x="230" y="1055"/>
                    <a:pt x="360" y="773"/>
                    <a:pt x="418" y="486"/>
                  </a:cubicBezTo>
                  <a:cubicBezTo>
                    <a:pt x="452" y="325"/>
                    <a:pt x="475" y="164"/>
                    <a:pt x="4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59"/>
            <p:cNvSpPr/>
            <p:nvPr/>
          </p:nvSpPr>
          <p:spPr>
            <a:xfrm>
              <a:off x="5554345" y="3499043"/>
              <a:ext cx="102029" cy="109843"/>
            </a:xfrm>
            <a:custGeom>
              <a:rect b="b" l="l" r="r" t="t"/>
              <a:pathLst>
                <a:path extrusionOk="0" h="3163" w="2938">
                  <a:moveTo>
                    <a:pt x="1" y="0"/>
                  </a:moveTo>
                  <a:lnTo>
                    <a:pt x="1" y="0"/>
                  </a:lnTo>
                  <a:cubicBezTo>
                    <a:pt x="47" y="94"/>
                    <a:pt x="94" y="187"/>
                    <a:pt x="145" y="279"/>
                  </a:cubicBezTo>
                  <a:cubicBezTo>
                    <a:pt x="328" y="615"/>
                    <a:pt x="537" y="938"/>
                    <a:pt x="761" y="1251"/>
                  </a:cubicBezTo>
                  <a:cubicBezTo>
                    <a:pt x="975" y="1555"/>
                    <a:pt x="1205" y="1850"/>
                    <a:pt x="1469" y="2113"/>
                  </a:cubicBezTo>
                  <a:cubicBezTo>
                    <a:pt x="1896" y="2543"/>
                    <a:pt x="2410" y="2874"/>
                    <a:pt x="2938" y="3162"/>
                  </a:cubicBezTo>
                  <a:cubicBezTo>
                    <a:pt x="2589" y="2809"/>
                    <a:pt x="2229" y="2463"/>
                    <a:pt x="1902" y="2088"/>
                  </a:cubicBezTo>
                  <a:cubicBezTo>
                    <a:pt x="1359" y="1448"/>
                    <a:pt x="809" y="814"/>
                    <a:pt x="215" y="221"/>
                  </a:cubicBezTo>
                  <a:cubicBezTo>
                    <a:pt x="143" y="147"/>
                    <a:pt x="72" y="7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59"/>
            <p:cNvSpPr/>
            <p:nvPr/>
          </p:nvSpPr>
          <p:spPr>
            <a:xfrm>
              <a:off x="5564694" y="3556934"/>
              <a:ext cx="41117" cy="55460"/>
            </a:xfrm>
            <a:custGeom>
              <a:rect b="b" l="l" r="r" t="t"/>
              <a:pathLst>
                <a:path extrusionOk="0" h="1597" w="1184">
                  <a:moveTo>
                    <a:pt x="0" y="1"/>
                  </a:moveTo>
                  <a:lnTo>
                    <a:pt x="0" y="1"/>
                  </a:lnTo>
                  <a:cubicBezTo>
                    <a:pt x="61" y="353"/>
                    <a:pt x="231" y="685"/>
                    <a:pt x="445" y="968"/>
                  </a:cubicBezTo>
                  <a:cubicBezTo>
                    <a:pt x="641" y="1212"/>
                    <a:pt x="894" y="1398"/>
                    <a:pt x="1149" y="1574"/>
                  </a:cubicBezTo>
                  <a:cubicBezTo>
                    <a:pt x="1159" y="1580"/>
                    <a:pt x="1178" y="1597"/>
                    <a:pt x="1181" y="1597"/>
                  </a:cubicBezTo>
                  <a:cubicBezTo>
                    <a:pt x="1183" y="1597"/>
                    <a:pt x="1181" y="1592"/>
                    <a:pt x="1170" y="1579"/>
                  </a:cubicBezTo>
                  <a:cubicBezTo>
                    <a:pt x="1124" y="1510"/>
                    <a:pt x="1081" y="1438"/>
                    <a:pt x="1039" y="1365"/>
                  </a:cubicBezTo>
                  <a:cubicBezTo>
                    <a:pt x="927" y="1173"/>
                    <a:pt x="831" y="971"/>
                    <a:pt x="702" y="791"/>
                  </a:cubicBezTo>
                  <a:cubicBezTo>
                    <a:pt x="499" y="502"/>
                    <a:pt x="217" y="27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59"/>
            <p:cNvSpPr/>
            <p:nvPr/>
          </p:nvSpPr>
          <p:spPr>
            <a:xfrm>
              <a:off x="5718884" y="3687474"/>
              <a:ext cx="67927" cy="45319"/>
            </a:xfrm>
            <a:custGeom>
              <a:rect b="b" l="l" r="r" t="t"/>
              <a:pathLst>
                <a:path extrusionOk="0" h="1305" w="1956">
                  <a:moveTo>
                    <a:pt x="0" y="1"/>
                  </a:moveTo>
                  <a:lnTo>
                    <a:pt x="0" y="1"/>
                  </a:lnTo>
                  <a:cubicBezTo>
                    <a:pt x="216" y="330"/>
                    <a:pt x="513" y="601"/>
                    <a:pt x="838" y="823"/>
                  </a:cubicBezTo>
                  <a:cubicBezTo>
                    <a:pt x="1169" y="1026"/>
                    <a:pt x="1538" y="1162"/>
                    <a:pt x="1904" y="1288"/>
                  </a:cubicBezTo>
                  <a:cubicBezTo>
                    <a:pt x="1921" y="1292"/>
                    <a:pt x="1939" y="1299"/>
                    <a:pt x="1956" y="1304"/>
                  </a:cubicBezTo>
                  <a:cubicBezTo>
                    <a:pt x="1899" y="1257"/>
                    <a:pt x="1844" y="1211"/>
                    <a:pt x="1791" y="1162"/>
                  </a:cubicBezTo>
                  <a:cubicBezTo>
                    <a:pt x="1556" y="961"/>
                    <a:pt x="1328" y="749"/>
                    <a:pt x="1075" y="569"/>
                  </a:cubicBezTo>
                  <a:cubicBezTo>
                    <a:pt x="739" y="340"/>
                    <a:pt x="355" y="19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59"/>
            <p:cNvSpPr/>
            <p:nvPr/>
          </p:nvSpPr>
          <p:spPr>
            <a:xfrm>
              <a:off x="5535384" y="2246213"/>
              <a:ext cx="337829" cy="420828"/>
            </a:xfrm>
            <a:custGeom>
              <a:rect b="b" l="l" r="r" t="t"/>
              <a:pathLst>
                <a:path extrusionOk="0" h="12118" w="9728">
                  <a:moveTo>
                    <a:pt x="9728" y="0"/>
                  </a:moveTo>
                  <a:cubicBezTo>
                    <a:pt x="8998" y="389"/>
                    <a:pt x="8282" y="805"/>
                    <a:pt x="7581" y="1242"/>
                  </a:cubicBezTo>
                  <a:cubicBezTo>
                    <a:pt x="6786" y="1732"/>
                    <a:pt x="6034" y="2292"/>
                    <a:pt x="5328" y="2905"/>
                  </a:cubicBezTo>
                  <a:cubicBezTo>
                    <a:pt x="4422" y="3715"/>
                    <a:pt x="3601" y="4617"/>
                    <a:pt x="2864" y="5583"/>
                  </a:cubicBezTo>
                  <a:cubicBezTo>
                    <a:pt x="2337" y="6273"/>
                    <a:pt x="1838" y="6990"/>
                    <a:pt x="1418" y="7751"/>
                  </a:cubicBezTo>
                  <a:cubicBezTo>
                    <a:pt x="696" y="9107"/>
                    <a:pt x="185" y="10588"/>
                    <a:pt x="1" y="12117"/>
                  </a:cubicBezTo>
                  <a:cubicBezTo>
                    <a:pt x="674" y="9881"/>
                    <a:pt x="2081" y="7436"/>
                    <a:pt x="3406" y="5745"/>
                  </a:cubicBezTo>
                  <a:cubicBezTo>
                    <a:pt x="3957" y="5038"/>
                    <a:pt x="4558" y="4369"/>
                    <a:pt x="5203" y="3746"/>
                  </a:cubicBezTo>
                  <a:cubicBezTo>
                    <a:pt x="5861" y="3118"/>
                    <a:pt x="6554" y="2529"/>
                    <a:pt x="7256" y="1955"/>
                  </a:cubicBezTo>
                  <a:cubicBezTo>
                    <a:pt x="8084" y="1310"/>
                    <a:pt x="8895" y="641"/>
                    <a:pt x="97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59"/>
            <p:cNvSpPr/>
            <p:nvPr/>
          </p:nvSpPr>
          <p:spPr>
            <a:xfrm>
              <a:off x="5515902" y="2407730"/>
              <a:ext cx="116407" cy="226840"/>
            </a:xfrm>
            <a:custGeom>
              <a:rect b="b" l="l" r="r" t="t"/>
              <a:pathLst>
                <a:path extrusionOk="0" h="6532" w="3352">
                  <a:moveTo>
                    <a:pt x="3352" y="1"/>
                  </a:moveTo>
                  <a:lnTo>
                    <a:pt x="3321" y="32"/>
                  </a:lnTo>
                  <a:cubicBezTo>
                    <a:pt x="3123" y="228"/>
                    <a:pt x="2930" y="427"/>
                    <a:pt x="2736" y="627"/>
                  </a:cubicBezTo>
                  <a:cubicBezTo>
                    <a:pt x="2167" y="1232"/>
                    <a:pt x="1644" y="1883"/>
                    <a:pt x="1210" y="2591"/>
                  </a:cubicBezTo>
                  <a:cubicBezTo>
                    <a:pt x="866" y="3184"/>
                    <a:pt x="604" y="3825"/>
                    <a:pt x="392" y="4476"/>
                  </a:cubicBezTo>
                  <a:cubicBezTo>
                    <a:pt x="184" y="5144"/>
                    <a:pt x="61" y="5836"/>
                    <a:pt x="1" y="6531"/>
                  </a:cubicBezTo>
                  <a:cubicBezTo>
                    <a:pt x="283" y="5704"/>
                    <a:pt x="545" y="5033"/>
                    <a:pt x="900" y="4307"/>
                  </a:cubicBezTo>
                  <a:cubicBezTo>
                    <a:pt x="1152" y="3792"/>
                    <a:pt x="1420" y="3285"/>
                    <a:pt x="1694" y="2780"/>
                  </a:cubicBezTo>
                  <a:cubicBezTo>
                    <a:pt x="2034" y="2178"/>
                    <a:pt x="2395" y="1588"/>
                    <a:pt x="2753" y="996"/>
                  </a:cubicBezTo>
                  <a:cubicBezTo>
                    <a:pt x="2941" y="674"/>
                    <a:pt x="3125" y="350"/>
                    <a:pt x="3328" y="38"/>
                  </a:cubicBezTo>
                  <a:cubicBezTo>
                    <a:pt x="3336" y="27"/>
                    <a:pt x="3346" y="15"/>
                    <a:pt x="33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59"/>
            <p:cNvSpPr/>
            <p:nvPr/>
          </p:nvSpPr>
          <p:spPr>
            <a:xfrm>
              <a:off x="5503574" y="2434332"/>
              <a:ext cx="73726" cy="124915"/>
            </a:xfrm>
            <a:custGeom>
              <a:rect b="b" l="l" r="r" t="t"/>
              <a:pathLst>
                <a:path extrusionOk="0" h="3597" w="2123">
                  <a:moveTo>
                    <a:pt x="2123" y="0"/>
                  </a:moveTo>
                  <a:lnTo>
                    <a:pt x="2123" y="0"/>
                  </a:lnTo>
                  <a:cubicBezTo>
                    <a:pt x="2049" y="70"/>
                    <a:pt x="1976" y="140"/>
                    <a:pt x="1901" y="211"/>
                  </a:cubicBezTo>
                  <a:cubicBezTo>
                    <a:pt x="1441" y="634"/>
                    <a:pt x="1028" y="1113"/>
                    <a:pt x="706" y="1653"/>
                  </a:cubicBezTo>
                  <a:cubicBezTo>
                    <a:pt x="364" y="2255"/>
                    <a:pt x="132" y="2917"/>
                    <a:pt x="0" y="3596"/>
                  </a:cubicBezTo>
                  <a:cubicBezTo>
                    <a:pt x="354" y="2937"/>
                    <a:pt x="777" y="2320"/>
                    <a:pt x="1167" y="1685"/>
                  </a:cubicBezTo>
                  <a:cubicBezTo>
                    <a:pt x="1315" y="1435"/>
                    <a:pt x="1468" y="1186"/>
                    <a:pt x="1608" y="932"/>
                  </a:cubicBezTo>
                  <a:cubicBezTo>
                    <a:pt x="1747" y="678"/>
                    <a:pt x="1877" y="418"/>
                    <a:pt x="2024" y="168"/>
                  </a:cubicBezTo>
                  <a:cubicBezTo>
                    <a:pt x="2056" y="111"/>
                    <a:pt x="2090" y="57"/>
                    <a:pt x="21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59"/>
            <p:cNvSpPr/>
            <p:nvPr/>
          </p:nvSpPr>
          <p:spPr>
            <a:xfrm>
              <a:off x="5671897" y="2260381"/>
              <a:ext cx="128249" cy="108141"/>
            </a:xfrm>
            <a:custGeom>
              <a:rect b="b" l="l" r="r" t="t"/>
              <a:pathLst>
                <a:path extrusionOk="0" h="3114" w="3693">
                  <a:moveTo>
                    <a:pt x="3693" y="1"/>
                  </a:moveTo>
                  <a:cubicBezTo>
                    <a:pt x="3587" y="52"/>
                    <a:pt x="3480" y="104"/>
                    <a:pt x="3371" y="154"/>
                  </a:cubicBezTo>
                  <a:cubicBezTo>
                    <a:pt x="2675" y="476"/>
                    <a:pt x="1989" y="851"/>
                    <a:pt x="1414" y="1364"/>
                  </a:cubicBezTo>
                  <a:cubicBezTo>
                    <a:pt x="1111" y="1638"/>
                    <a:pt x="833" y="1941"/>
                    <a:pt x="574" y="2258"/>
                  </a:cubicBezTo>
                  <a:cubicBezTo>
                    <a:pt x="359" y="2527"/>
                    <a:pt x="152" y="2803"/>
                    <a:pt x="1" y="3113"/>
                  </a:cubicBezTo>
                  <a:cubicBezTo>
                    <a:pt x="241" y="2859"/>
                    <a:pt x="519" y="2644"/>
                    <a:pt x="792" y="2426"/>
                  </a:cubicBezTo>
                  <a:cubicBezTo>
                    <a:pt x="1106" y="2180"/>
                    <a:pt x="1421" y="1936"/>
                    <a:pt x="1735" y="1690"/>
                  </a:cubicBezTo>
                  <a:cubicBezTo>
                    <a:pt x="2073" y="1423"/>
                    <a:pt x="2402" y="1148"/>
                    <a:pt x="2727" y="866"/>
                  </a:cubicBezTo>
                  <a:cubicBezTo>
                    <a:pt x="2991" y="625"/>
                    <a:pt x="3251" y="378"/>
                    <a:pt x="3524" y="145"/>
                  </a:cubicBezTo>
                  <a:cubicBezTo>
                    <a:pt x="3581" y="97"/>
                    <a:pt x="3637" y="48"/>
                    <a:pt x="36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59"/>
            <p:cNvSpPr/>
            <p:nvPr/>
          </p:nvSpPr>
          <p:spPr>
            <a:xfrm>
              <a:off x="5662382" y="2282711"/>
              <a:ext cx="66850" cy="61780"/>
            </a:xfrm>
            <a:custGeom>
              <a:rect b="b" l="l" r="r" t="t"/>
              <a:pathLst>
                <a:path extrusionOk="0" h="1779" w="1925">
                  <a:moveTo>
                    <a:pt x="1925" y="1"/>
                  </a:moveTo>
                  <a:lnTo>
                    <a:pt x="1925" y="1"/>
                  </a:lnTo>
                  <a:cubicBezTo>
                    <a:pt x="1906" y="10"/>
                    <a:pt x="1890" y="17"/>
                    <a:pt x="1872" y="26"/>
                  </a:cubicBezTo>
                  <a:cubicBezTo>
                    <a:pt x="943" y="443"/>
                    <a:pt x="473" y="875"/>
                    <a:pt x="1" y="1778"/>
                  </a:cubicBezTo>
                  <a:cubicBezTo>
                    <a:pt x="547" y="1333"/>
                    <a:pt x="1122" y="913"/>
                    <a:pt x="1584" y="376"/>
                  </a:cubicBezTo>
                  <a:cubicBezTo>
                    <a:pt x="1687" y="256"/>
                    <a:pt x="1790" y="137"/>
                    <a:pt x="1900" y="24"/>
                  </a:cubicBezTo>
                  <a:cubicBezTo>
                    <a:pt x="1908" y="17"/>
                    <a:pt x="1915" y="8"/>
                    <a:pt x="19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59"/>
            <p:cNvSpPr/>
            <p:nvPr/>
          </p:nvSpPr>
          <p:spPr>
            <a:xfrm>
              <a:off x="5658736" y="2273126"/>
              <a:ext cx="36151" cy="32679"/>
            </a:xfrm>
            <a:custGeom>
              <a:rect b="b" l="l" r="r" t="t"/>
              <a:pathLst>
                <a:path extrusionOk="0" h="941" w="1041">
                  <a:moveTo>
                    <a:pt x="1041" y="1"/>
                  </a:moveTo>
                  <a:cubicBezTo>
                    <a:pt x="874" y="102"/>
                    <a:pt x="606" y="260"/>
                    <a:pt x="520" y="333"/>
                  </a:cubicBezTo>
                  <a:cubicBezTo>
                    <a:pt x="307" y="498"/>
                    <a:pt x="154" y="725"/>
                    <a:pt x="1" y="941"/>
                  </a:cubicBezTo>
                  <a:cubicBezTo>
                    <a:pt x="217" y="824"/>
                    <a:pt x="424" y="686"/>
                    <a:pt x="603" y="519"/>
                  </a:cubicBezTo>
                  <a:cubicBezTo>
                    <a:pt x="761" y="358"/>
                    <a:pt x="893" y="174"/>
                    <a:pt x="10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59"/>
            <p:cNvSpPr/>
            <p:nvPr/>
          </p:nvSpPr>
          <p:spPr>
            <a:xfrm>
              <a:off x="5635052" y="2286496"/>
              <a:ext cx="2882" cy="3403"/>
            </a:xfrm>
            <a:custGeom>
              <a:rect b="b" l="l" r="r" t="t"/>
              <a:pathLst>
                <a:path extrusionOk="0" h="98" w="83">
                  <a:moveTo>
                    <a:pt x="82" y="1"/>
                  </a:moveTo>
                  <a:cubicBezTo>
                    <a:pt x="49" y="26"/>
                    <a:pt x="21" y="60"/>
                    <a:pt x="0" y="98"/>
                  </a:cubicBezTo>
                  <a:cubicBezTo>
                    <a:pt x="34" y="72"/>
                    <a:pt x="61" y="38"/>
                    <a:pt x="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59"/>
            <p:cNvSpPr/>
            <p:nvPr/>
          </p:nvSpPr>
          <p:spPr>
            <a:xfrm>
              <a:off x="5528647" y="2177973"/>
              <a:ext cx="114045" cy="125158"/>
            </a:xfrm>
            <a:custGeom>
              <a:rect b="b" l="l" r="r" t="t"/>
              <a:pathLst>
                <a:path extrusionOk="0" h="3604" w="3284">
                  <a:moveTo>
                    <a:pt x="3283" y="0"/>
                  </a:moveTo>
                  <a:lnTo>
                    <a:pt x="3283" y="0"/>
                  </a:lnTo>
                  <a:cubicBezTo>
                    <a:pt x="3198" y="42"/>
                    <a:pt x="3115" y="87"/>
                    <a:pt x="3030" y="132"/>
                  </a:cubicBezTo>
                  <a:cubicBezTo>
                    <a:pt x="2348" y="510"/>
                    <a:pt x="1725" y="1004"/>
                    <a:pt x="1221" y="1601"/>
                  </a:cubicBezTo>
                  <a:cubicBezTo>
                    <a:pt x="710" y="2200"/>
                    <a:pt x="329" y="2892"/>
                    <a:pt x="0" y="3604"/>
                  </a:cubicBezTo>
                  <a:cubicBezTo>
                    <a:pt x="537" y="3019"/>
                    <a:pt x="1087" y="2449"/>
                    <a:pt x="1621" y="1863"/>
                  </a:cubicBezTo>
                  <a:cubicBezTo>
                    <a:pt x="2104" y="1307"/>
                    <a:pt x="2571" y="738"/>
                    <a:pt x="3078" y="204"/>
                  </a:cubicBezTo>
                  <a:cubicBezTo>
                    <a:pt x="3145" y="133"/>
                    <a:pt x="3213" y="65"/>
                    <a:pt x="32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59"/>
            <p:cNvSpPr/>
            <p:nvPr/>
          </p:nvSpPr>
          <p:spPr>
            <a:xfrm>
              <a:off x="5579071" y="2209749"/>
              <a:ext cx="69941" cy="59488"/>
            </a:xfrm>
            <a:custGeom>
              <a:rect b="b" l="l" r="r" t="t"/>
              <a:pathLst>
                <a:path extrusionOk="0" h="1713" w="2014">
                  <a:moveTo>
                    <a:pt x="2014" y="1"/>
                  </a:moveTo>
                  <a:lnTo>
                    <a:pt x="2014" y="1"/>
                  </a:lnTo>
                  <a:cubicBezTo>
                    <a:pt x="1064" y="413"/>
                    <a:pt x="598" y="884"/>
                    <a:pt x="0" y="1712"/>
                  </a:cubicBezTo>
                  <a:cubicBezTo>
                    <a:pt x="534" y="1421"/>
                    <a:pt x="1065" y="1100"/>
                    <a:pt x="1472" y="641"/>
                  </a:cubicBezTo>
                  <a:cubicBezTo>
                    <a:pt x="1703" y="392"/>
                    <a:pt x="1779" y="240"/>
                    <a:pt x="20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59"/>
            <p:cNvSpPr/>
            <p:nvPr/>
          </p:nvSpPr>
          <p:spPr>
            <a:xfrm>
              <a:off x="5622862" y="2257117"/>
              <a:ext cx="14447" cy="16287"/>
            </a:xfrm>
            <a:custGeom>
              <a:rect b="b" l="l" r="r" t="t"/>
              <a:pathLst>
                <a:path extrusionOk="0" h="469" w="416">
                  <a:moveTo>
                    <a:pt x="416" y="0"/>
                  </a:moveTo>
                  <a:cubicBezTo>
                    <a:pt x="246" y="125"/>
                    <a:pt x="101" y="280"/>
                    <a:pt x="1" y="469"/>
                  </a:cubicBezTo>
                  <a:cubicBezTo>
                    <a:pt x="185" y="358"/>
                    <a:pt x="328" y="194"/>
                    <a:pt x="4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59"/>
            <p:cNvSpPr/>
            <p:nvPr/>
          </p:nvSpPr>
          <p:spPr>
            <a:xfrm>
              <a:off x="5553963" y="1971518"/>
              <a:ext cx="364778" cy="244586"/>
            </a:xfrm>
            <a:custGeom>
              <a:rect b="b" l="l" r="r" t="t"/>
              <a:pathLst>
                <a:path extrusionOk="0" h="7043" w="10504">
                  <a:moveTo>
                    <a:pt x="10504" y="1"/>
                  </a:moveTo>
                  <a:lnTo>
                    <a:pt x="10504" y="1"/>
                  </a:lnTo>
                  <a:cubicBezTo>
                    <a:pt x="10042" y="127"/>
                    <a:pt x="9584" y="260"/>
                    <a:pt x="9131" y="410"/>
                  </a:cubicBezTo>
                  <a:cubicBezTo>
                    <a:pt x="7546" y="934"/>
                    <a:pt x="6047" y="1692"/>
                    <a:pt x="4631" y="2572"/>
                  </a:cubicBezTo>
                  <a:cubicBezTo>
                    <a:pt x="3616" y="3197"/>
                    <a:pt x="2671" y="3935"/>
                    <a:pt x="1841" y="4791"/>
                  </a:cubicBezTo>
                  <a:cubicBezTo>
                    <a:pt x="1160" y="5483"/>
                    <a:pt x="527" y="6226"/>
                    <a:pt x="0" y="7043"/>
                  </a:cubicBezTo>
                  <a:cubicBezTo>
                    <a:pt x="628" y="6396"/>
                    <a:pt x="1312" y="5807"/>
                    <a:pt x="2014" y="5243"/>
                  </a:cubicBezTo>
                  <a:cubicBezTo>
                    <a:pt x="2893" y="4529"/>
                    <a:pt x="3425" y="4111"/>
                    <a:pt x="4492" y="3387"/>
                  </a:cubicBezTo>
                  <a:cubicBezTo>
                    <a:pt x="5154" y="2946"/>
                    <a:pt x="5846" y="2557"/>
                    <a:pt x="6537" y="2166"/>
                  </a:cubicBezTo>
                  <a:cubicBezTo>
                    <a:pt x="7258" y="1754"/>
                    <a:pt x="7975" y="1337"/>
                    <a:pt x="8708" y="946"/>
                  </a:cubicBezTo>
                  <a:cubicBezTo>
                    <a:pt x="9276" y="646"/>
                    <a:pt x="9830" y="313"/>
                    <a:pt x="10414" y="42"/>
                  </a:cubicBezTo>
                  <a:cubicBezTo>
                    <a:pt x="10444" y="28"/>
                    <a:pt x="10475" y="13"/>
                    <a:pt x="105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59"/>
            <p:cNvSpPr/>
            <p:nvPr/>
          </p:nvSpPr>
          <p:spPr>
            <a:xfrm>
              <a:off x="5715758" y="2023817"/>
              <a:ext cx="156482" cy="94250"/>
            </a:xfrm>
            <a:custGeom>
              <a:rect b="b" l="l" r="r" t="t"/>
              <a:pathLst>
                <a:path extrusionOk="0" h="2714" w="4506">
                  <a:moveTo>
                    <a:pt x="4506" y="1"/>
                  </a:moveTo>
                  <a:lnTo>
                    <a:pt x="4506" y="1"/>
                  </a:lnTo>
                  <a:cubicBezTo>
                    <a:pt x="4409" y="2"/>
                    <a:pt x="4312" y="12"/>
                    <a:pt x="4218" y="26"/>
                  </a:cubicBezTo>
                  <a:cubicBezTo>
                    <a:pt x="4038" y="55"/>
                    <a:pt x="3864" y="107"/>
                    <a:pt x="3690" y="159"/>
                  </a:cubicBezTo>
                  <a:cubicBezTo>
                    <a:pt x="3256" y="300"/>
                    <a:pt x="3102" y="368"/>
                    <a:pt x="2758" y="520"/>
                  </a:cubicBezTo>
                  <a:cubicBezTo>
                    <a:pt x="2506" y="634"/>
                    <a:pt x="2257" y="756"/>
                    <a:pt x="2021" y="902"/>
                  </a:cubicBezTo>
                  <a:cubicBezTo>
                    <a:pt x="1262" y="1399"/>
                    <a:pt x="598" y="2033"/>
                    <a:pt x="0" y="2713"/>
                  </a:cubicBezTo>
                  <a:cubicBezTo>
                    <a:pt x="987" y="2214"/>
                    <a:pt x="1989" y="1736"/>
                    <a:pt x="2906" y="1112"/>
                  </a:cubicBezTo>
                  <a:cubicBezTo>
                    <a:pt x="3288" y="855"/>
                    <a:pt x="3550" y="653"/>
                    <a:pt x="3828" y="428"/>
                  </a:cubicBezTo>
                  <a:cubicBezTo>
                    <a:pt x="3931" y="350"/>
                    <a:pt x="4153" y="141"/>
                    <a:pt x="4420" y="31"/>
                  </a:cubicBezTo>
                  <a:cubicBezTo>
                    <a:pt x="4435" y="26"/>
                    <a:pt x="4481" y="9"/>
                    <a:pt x="45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59"/>
            <p:cNvSpPr/>
            <p:nvPr/>
          </p:nvSpPr>
          <p:spPr>
            <a:xfrm>
              <a:off x="5768856" y="2078305"/>
              <a:ext cx="75706" cy="41986"/>
            </a:xfrm>
            <a:custGeom>
              <a:rect b="b" l="l" r="r" t="t"/>
              <a:pathLst>
                <a:path extrusionOk="0" h="1209" w="2180">
                  <a:moveTo>
                    <a:pt x="2180" y="0"/>
                  </a:moveTo>
                  <a:lnTo>
                    <a:pt x="2180" y="0"/>
                  </a:lnTo>
                  <a:cubicBezTo>
                    <a:pt x="2130" y="8"/>
                    <a:pt x="2081" y="19"/>
                    <a:pt x="2031" y="29"/>
                  </a:cubicBezTo>
                  <a:cubicBezTo>
                    <a:pt x="1721" y="96"/>
                    <a:pt x="1407" y="170"/>
                    <a:pt x="1119" y="307"/>
                  </a:cubicBezTo>
                  <a:cubicBezTo>
                    <a:pt x="688" y="523"/>
                    <a:pt x="323" y="856"/>
                    <a:pt x="1" y="1208"/>
                  </a:cubicBezTo>
                  <a:cubicBezTo>
                    <a:pt x="491" y="1040"/>
                    <a:pt x="774" y="956"/>
                    <a:pt x="1204" y="701"/>
                  </a:cubicBezTo>
                  <a:cubicBezTo>
                    <a:pt x="1537" y="481"/>
                    <a:pt x="1703" y="291"/>
                    <a:pt x="2079" y="58"/>
                  </a:cubicBezTo>
                  <a:cubicBezTo>
                    <a:pt x="2113" y="37"/>
                    <a:pt x="2148" y="18"/>
                    <a:pt x="2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59"/>
            <p:cNvSpPr/>
            <p:nvPr/>
          </p:nvSpPr>
          <p:spPr>
            <a:xfrm>
              <a:off x="5801118" y="2122548"/>
              <a:ext cx="41847" cy="24309"/>
            </a:xfrm>
            <a:custGeom>
              <a:rect b="b" l="l" r="r" t="t"/>
              <a:pathLst>
                <a:path extrusionOk="0" h="700" w="1205">
                  <a:moveTo>
                    <a:pt x="1195" y="1"/>
                  </a:moveTo>
                  <a:cubicBezTo>
                    <a:pt x="1192" y="1"/>
                    <a:pt x="1182" y="4"/>
                    <a:pt x="1162" y="10"/>
                  </a:cubicBezTo>
                  <a:cubicBezTo>
                    <a:pt x="669" y="144"/>
                    <a:pt x="316" y="271"/>
                    <a:pt x="1" y="699"/>
                  </a:cubicBezTo>
                  <a:cubicBezTo>
                    <a:pt x="223" y="601"/>
                    <a:pt x="360" y="571"/>
                    <a:pt x="620" y="417"/>
                  </a:cubicBezTo>
                  <a:cubicBezTo>
                    <a:pt x="813" y="288"/>
                    <a:pt x="947" y="171"/>
                    <a:pt x="1144" y="39"/>
                  </a:cubicBezTo>
                  <a:cubicBezTo>
                    <a:pt x="1165" y="22"/>
                    <a:pt x="1205" y="1"/>
                    <a:pt x="11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59"/>
            <p:cNvSpPr/>
            <p:nvPr/>
          </p:nvSpPr>
          <p:spPr>
            <a:xfrm>
              <a:off x="5896063" y="2166582"/>
              <a:ext cx="532685" cy="69524"/>
            </a:xfrm>
            <a:custGeom>
              <a:rect b="b" l="l" r="r" t="t"/>
              <a:pathLst>
                <a:path extrusionOk="0" h="2002" w="15339">
                  <a:moveTo>
                    <a:pt x="6897" y="0"/>
                  </a:moveTo>
                  <a:cubicBezTo>
                    <a:pt x="6566" y="0"/>
                    <a:pt x="6235" y="10"/>
                    <a:pt x="5905" y="28"/>
                  </a:cubicBezTo>
                  <a:cubicBezTo>
                    <a:pt x="4603" y="112"/>
                    <a:pt x="3322" y="420"/>
                    <a:pt x="2111" y="899"/>
                  </a:cubicBezTo>
                  <a:cubicBezTo>
                    <a:pt x="1483" y="1150"/>
                    <a:pt x="686" y="1502"/>
                    <a:pt x="1" y="1938"/>
                  </a:cubicBezTo>
                  <a:cubicBezTo>
                    <a:pt x="1323" y="1480"/>
                    <a:pt x="2688" y="1136"/>
                    <a:pt x="4065" y="889"/>
                  </a:cubicBezTo>
                  <a:cubicBezTo>
                    <a:pt x="4882" y="760"/>
                    <a:pt x="5282" y="678"/>
                    <a:pt x="6068" y="634"/>
                  </a:cubicBezTo>
                  <a:cubicBezTo>
                    <a:pt x="6347" y="621"/>
                    <a:pt x="6628" y="614"/>
                    <a:pt x="6907" y="614"/>
                  </a:cubicBezTo>
                  <a:cubicBezTo>
                    <a:pt x="8012" y="614"/>
                    <a:pt x="9094" y="713"/>
                    <a:pt x="10015" y="873"/>
                  </a:cubicBezTo>
                  <a:cubicBezTo>
                    <a:pt x="10714" y="986"/>
                    <a:pt x="11412" y="1101"/>
                    <a:pt x="12106" y="1251"/>
                  </a:cubicBezTo>
                  <a:cubicBezTo>
                    <a:pt x="12612" y="1359"/>
                    <a:pt x="13117" y="1482"/>
                    <a:pt x="13624" y="1596"/>
                  </a:cubicBezTo>
                  <a:cubicBezTo>
                    <a:pt x="14151" y="1708"/>
                    <a:pt x="14677" y="1826"/>
                    <a:pt x="15199" y="1965"/>
                  </a:cubicBezTo>
                  <a:cubicBezTo>
                    <a:pt x="15246" y="1977"/>
                    <a:pt x="15292" y="1990"/>
                    <a:pt x="15338" y="2002"/>
                  </a:cubicBezTo>
                  <a:cubicBezTo>
                    <a:pt x="14573" y="1647"/>
                    <a:pt x="13827" y="1323"/>
                    <a:pt x="13045" y="1027"/>
                  </a:cubicBezTo>
                  <a:cubicBezTo>
                    <a:pt x="12043" y="635"/>
                    <a:pt x="10986" y="400"/>
                    <a:pt x="9922" y="249"/>
                  </a:cubicBezTo>
                  <a:cubicBezTo>
                    <a:pt x="8923" y="87"/>
                    <a:pt x="7910" y="0"/>
                    <a:pt x="68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59"/>
            <p:cNvSpPr/>
            <p:nvPr/>
          </p:nvSpPr>
          <p:spPr>
            <a:xfrm>
              <a:off x="5820982" y="2141509"/>
              <a:ext cx="256949" cy="100501"/>
            </a:xfrm>
            <a:custGeom>
              <a:rect b="b" l="l" r="r" t="t"/>
              <a:pathLst>
                <a:path extrusionOk="0" h="2894" w="7399">
                  <a:moveTo>
                    <a:pt x="7399" y="1"/>
                  </a:moveTo>
                  <a:cubicBezTo>
                    <a:pt x="7122" y="20"/>
                    <a:pt x="6847" y="46"/>
                    <a:pt x="6570" y="73"/>
                  </a:cubicBezTo>
                  <a:cubicBezTo>
                    <a:pt x="5549" y="175"/>
                    <a:pt x="4524" y="340"/>
                    <a:pt x="3554" y="689"/>
                  </a:cubicBezTo>
                  <a:cubicBezTo>
                    <a:pt x="2759" y="975"/>
                    <a:pt x="2003" y="1364"/>
                    <a:pt x="1303" y="1839"/>
                  </a:cubicBezTo>
                  <a:cubicBezTo>
                    <a:pt x="841" y="2153"/>
                    <a:pt x="393" y="2494"/>
                    <a:pt x="0" y="2894"/>
                  </a:cubicBezTo>
                  <a:cubicBezTo>
                    <a:pt x="837" y="2426"/>
                    <a:pt x="1853" y="1973"/>
                    <a:pt x="2421" y="1747"/>
                  </a:cubicBezTo>
                  <a:cubicBezTo>
                    <a:pt x="3691" y="1250"/>
                    <a:pt x="4988" y="824"/>
                    <a:pt x="6270" y="360"/>
                  </a:cubicBezTo>
                  <a:cubicBezTo>
                    <a:pt x="6599" y="241"/>
                    <a:pt x="6931" y="129"/>
                    <a:pt x="7269" y="36"/>
                  </a:cubicBezTo>
                  <a:cubicBezTo>
                    <a:pt x="7312" y="24"/>
                    <a:pt x="7356" y="11"/>
                    <a:pt x="73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59"/>
            <p:cNvSpPr/>
            <p:nvPr/>
          </p:nvSpPr>
          <p:spPr>
            <a:xfrm>
              <a:off x="5815565" y="2173493"/>
              <a:ext cx="54626" cy="36325"/>
            </a:xfrm>
            <a:custGeom>
              <a:rect b="b" l="l" r="r" t="t"/>
              <a:pathLst>
                <a:path extrusionOk="0" h="1046" w="1573">
                  <a:moveTo>
                    <a:pt x="1572" y="0"/>
                  </a:moveTo>
                  <a:lnTo>
                    <a:pt x="1572" y="0"/>
                  </a:lnTo>
                  <a:cubicBezTo>
                    <a:pt x="1558" y="6"/>
                    <a:pt x="1545" y="10"/>
                    <a:pt x="1531" y="15"/>
                  </a:cubicBezTo>
                  <a:cubicBezTo>
                    <a:pt x="1241" y="122"/>
                    <a:pt x="1031" y="196"/>
                    <a:pt x="764" y="340"/>
                  </a:cubicBezTo>
                  <a:cubicBezTo>
                    <a:pt x="464" y="518"/>
                    <a:pt x="198" y="760"/>
                    <a:pt x="1" y="1046"/>
                  </a:cubicBezTo>
                  <a:cubicBezTo>
                    <a:pt x="295" y="881"/>
                    <a:pt x="612" y="752"/>
                    <a:pt x="886" y="552"/>
                  </a:cubicBezTo>
                  <a:cubicBezTo>
                    <a:pt x="1072" y="414"/>
                    <a:pt x="1186" y="304"/>
                    <a:pt x="1388" y="143"/>
                  </a:cubicBezTo>
                  <a:cubicBezTo>
                    <a:pt x="1449" y="94"/>
                    <a:pt x="1509" y="47"/>
                    <a:pt x="15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59"/>
            <p:cNvSpPr/>
            <p:nvPr/>
          </p:nvSpPr>
          <p:spPr>
            <a:xfrm>
              <a:off x="5993508" y="2111400"/>
              <a:ext cx="98418" cy="17989"/>
            </a:xfrm>
            <a:custGeom>
              <a:rect b="b" l="l" r="r" t="t"/>
              <a:pathLst>
                <a:path extrusionOk="0" h="518" w="2834">
                  <a:moveTo>
                    <a:pt x="1845" y="1"/>
                  </a:moveTo>
                  <a:cubicBezTo>
                    <a:pt x="1202" y="1"/>
                    <a:pt x="620" y="162"/>
                    <a:pt x="0" y="518"/>
                  </a:cubicBezTo>
                  <a:cubicBezTo>
                    <a:pt x="596" y="487"/>
                    <a:pt x="1201" y="516"/>
                    <a:pt x="1789" y="397"/>
                  </a:cubicBezTo>
                  <a:cubicBezTo>
                    <a:pt x="2132" y="334"/>
                    <a:pt x="2462" y="217"/>
                    <a:pt x="2796" y="118"/>
                  </a:cubicBezTo>
                  <a:cubicBezTo>
                    <a:pt x="2807" y="114"/>
                    <a:pt x="2821" y="111"/>
                    <a:pt x="2833" y="108"/>
                  </a:cubicBezTo>
                  <a:cubicBezTo>
                    <a:pt x="2756" y="94"/>
                    <a:pt x="2680" y="80"/>
                    <a:pt x="2603" y="68"/>
                  </a:cubicBezTo>
                  <a:cubicBezTo>
                    <a:pt x="2338" y="24"/>
                    <a:pt x="2087" y="1"/>
                    <a:pt x="18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59"/>
            <p:cNvSpPr/>
            <p:nvPr/>
          </p:nvSpPr>
          <p:spPr>
            <a:xfrm>
              <a:off x="6009066" y="2079138"/>
              <a:ext cx="51466" cy="12676"/>
            </a:xfrm>
            <a:custGeom>
              <a:rect b="b" l="l" r="r" t="t"/>
              <a:pathLst>
                <a:path extrusionOk="0" h="365" w="1482">
                  <a:moveTo>
                    <a:pt x="1168" y="0"/>
                  </a:moveTo>
                  <a:cubicBezTo>
                    <a:pt x="743" y="0"/>
                    <a:pt x="381" y="104"/>
                    <a:pt x="0" y="364"/>
                  </a:cubicBezTo>
                  <a:cubicBezTo>
                    <a:pt x="402" y="322"/>
                    <a:pt x="683" y="321"/>
                    <a:pt x="1071" y="172"/>
                  </a:cubicBezTo>
                  <a:cubicBezTo>
                    <a:pt x="1196" y="125"/>
                    <a:pt x="1318" y="71"/>
                    <a:pt x="1443" y="27"/>
                  </a:cubicBezTo>
                  <a:cubicBezTo>
                    <a:pt x="1455" y="22"/>
                    <a:pt x="1469" y="18"/>
                    <a:pt x="1481" y="15"/>
                  </a:cubicBezTo>
                  <a:cubicBezTo>
                    <a:pt x="1469" y="14"/>
                    <a:pt x="1454" y="14"/>
                    <a:pt x="1442" y="13"/>
                  </a:cubicBezTo>
                  <a:cubicBezTo>
                    <a:pt x="1347" y="5"/>
                    <a:pt x="1256" y="0"/>
                    <a:pt x="1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59"/>
            <p:cNvSpPr/>
            <p:nvPr/>
          </p:nvSpPr>
          <p:spPr>
            <a:xfrm>
              <a:off x="6017991" y="2049307"/>
              <a:ext cx="24865" cy="9689"/>
            </a:xfrm>
            <a:custGeom>
              <a:rect b="b" l="l" r="r" t="t"/>
              <a:pathLst>
                <a:path extrusionOk="0" h="279" w="716">
                  <a:moveTo>
                    <a:pt x="715" y="1"/>
                  </a:moveTo>
                  <a:cubicBezTo>
                    <a:pt x="459" y="35"/>
                    <a:pt x="197" y="102"/>
                    <a:pt x="1" y="279"/>
                  </a:cubicBezTo>
                  <a:cubicBezTo>
                    <a:pt x="121" y="255"/>
                    <a:pt x="244" y="238"/>
                    <a:pt x="360" y="193"/>
                  </a:cubicBezTo>
                  <a:cubicBezTo>
                    <a:pt x="476" y="146"/>
                    <a:pt x="636" y="61"/>
                    <a:pt x="7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59"/>
            <p:cNvSpPr/>
            <p:nvPr/>
          </p:nvSpPr>
          <p:spPr>
            <a:xfrm>
              <a:off x="5933117" y="1919357"/>
              <a:ext cx="466321" cy="82825"/>
            </a:xfrm>
            <a:custGeom>
              <a:rect b="b" l="l" r="r" t="t"/>
              <a:pathLst>
                <a:path extrusionOk="0" h="2385" w="13428">
                  <a:moveTo>
                    <a:pt x="6384" y="0"/>
                  </a:moveTo>
                  <a:cubicBezTo>
                    <a:pt x="5980" y="0"/>
                    <a:pt x="5576" y="15"/>
                    <a:pt x="5173" y="37"/>
                  </a:cubicBezTo>
                  <a:cubicBezTo>
                    <a:pt x="4463" y="80"/>
                    <a:pt x="3755" y="161"/>
                    <a:pt x="3057" y="296"/>
                  </a:cubicBezTo>
                  <a:cubicBezTo>
                    <a:pt x="1988" y="519"/>
                    <a:pt x="948" y="893"/>
                    <a:pt x="1" y="1438"/>
                  </a:cubicBezTo>
                  <a:cubicBezTo>
                    <a:pt x="705" y="1242"/>
                    <a:pt x="1422" y="1101"/>
                    <a:pt x="2143" y="986"/>
                  </a:cubicBezTo>
                  <a:cubicBezTo>
                    <a:pt x="2958" y="856"/>
                    <a:pt x="3768" y="778"/>
                    <a:pt x="4874" y="717"/>
                  </a:cubicBezTo>
                  <a:cubicBezTo>
                    <a:pt x="5428" y="683"/>
                    <a:pt x="5985" y="651"/>
                    <a:pt x="6541" y="651"/>
                  </a:cubicBezTo>
                  <a:cubicBezTo>
                    <a:pt x="6818" y="651"/>
                    <a:pt x="7096" y="659"/>
                    <a:pt x="7372" y="679"/>
                  </a:cubicBezTo>
                  <a:cubicBezTo>
                    <a:pt x="8489" y="792"/>
                    <a:pt x="9813" y="1020"/>
                    <a:pt x="11107" y="1415"/>
                  </a:cubicBezTo>
                  <a:cubicBezTo>
                    <a:pt x="11955" y="1681"/>
                    <a:pt x="12611" y="2002"/>
                    <a:pt x="13428" y="2384"/>
                  </a:cubicBezTo>
                  <a:cubicBezTo>
                    <a:pt x="12918" y="1983"/>
                    <a:pt x="12407" y="1577"/>
                    <a:pt x="11842" y="1257"/>
                  </a:cubicBezTo>
                  <a:cubicBezTo>
                    <a:pt x="11343" y="968"/>
                    <a:pt x="10808" y="751"/>
                    <a:pt x="10265" y="567"/>
                  </a:cubicBezTo>
                  <a:cubicBezTo>
                    <a:pt x="9618" y="342"/>
                    <a:pt x="8945" y="214"/>
                    <a:pt x="8269" y="126"/>
                  </a:cubicBezTo>
                  <a:cubicBezTo>
                    <a:pt x="7644" y="35"/>
                    <a:pt x="7014" y="0"/>
                    <a:pt x="63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59"/>
            <p:cNvSpPr/>
            <p:nvPr/>
          </p:nvSpPr>
          <p:spPr>
            <a:xfrm>
              <a:off x="5913531" y="1960092"/>
              <a:ext cx="228264" cy="47716"/>
            </a:xfrm>
            <a:custGeom>
              <a:rect b="b" l="l" r="r" t="t"/>
              <a:pathLst>
                <a:path extrusionOk="0" h="1374" w="6573">
                  <a:moveTo>
                    <a:pt x="4515" y="1"/>
                  </a:moveTo>
                  <a:cubicBezTo>
                    <a:pt x="3873" y="1"/>
                    <a:pt x="3229" y="77"/>
                    <a:pt x="2608" y="244"/>
                  </a:cubicBezTo>
                  <a:cubicBezTo>
                    <a:pt x="2119" y="382"/>
                    <a:pt x="1642" y="563"/>
                    <a:pt x="1178" y="766"/>
                  </a:cubicBezTo>
                  <a:cubicBezTo>
                    <a:pt x="774" y="944"/>
                    <a:pt x="374" y="1138"/>
                    <a:pt x="0" y="1373"/>
                  </a:cubicBezTo>
                  <a:cubicBezTo>
                    <a:pt x="922" y="1145"/>
                    <a:pt x="1866" y="1024"/>
                    <a:pt x="2798" y="843"/>
                  </a:cubicBezTo>
                  <a:cubicBezTo>
                    <a:pt x="3484" y="732"/>
                    <a:pt x="4166" y="589"/>
                    <a:pt x="4854" y="486"/>
                  </a:cubicBezTo>
                  <a:cubicBezTo>
                    <a:pt x="5268" y="425"/>
                    <a:pt x="5678" y="348"/>
                    <a:pt x="5968" y="322"/>
                  </a:cubicBezTo>
                  <a:cubicBezTo>
                    <a:pt x="6134" y="305"/>
                    <a:pt x="6300" y="293"/>
                    <a:pt x="6467" y="293"/>
                  </a:cubicBezTo>
                  <a:cubicBezTo>
                    <a:pt x="6502" y="293"/>
                    <a:pt x="6537" y="294"/>
                    <a:pt x="6573" y="295"/>
                  </a:cubicBezTo>
                  <a:cubicBezTo>
                    <a:pt x="6475" y="266"/>
                    <a:pt x="6377" y="242"/>
                    <a:pt x="6279" y="219"/>
                  </a:cubicBezTo>
                  <a:cubicBezTo>
                    <a:pt x="5661" y="76"/>
                    <a:pt x="5260" y="14"/>
                    <a:pt x="4626" y="1"/>
                  </a:cubicBezTo>
                  <a:cubicBezTo>
                    <a:pt x="4589" y="1"/>
                    <a:pt x="4552" y="1"/>
                    <a:pt x="45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59"/>
            <p:cNvSpPr/>
            <p:nvPr/>
          </p:nvSpPr>
          <p:spPr>
            <a:xfrm>
              <a:off x="5987014" y="1997216"/>
              <a:ext cx="88208" cy="18267"/>
            </a:xfrm>
            <a:custGeom>
              <a:rect b="b" l="l" r="r" t="t"/>
              <a:pathLst>
                <a:path extrusionOk="0" h="526" w="2540">
                  <a:moveTo>
                    <a:pt x="1739" y="1"/>
                  </a:moveTo>
                  <a:cubicBezTo>
                    <a:pt x="1151" y="1"/>
                    <a:pt x="619" y="190"/>
                    <a:pt x="1" y="526"/>
                  </a:cubicBezTo>
                  <a:cubicBezTo>
                    <a:pt x="483" y="520"/>
                    <a:pt x="975" y="509"/>
                    <a:pt x="1448" y="395"/>
                  </a:cubicBezTo>
                  <a:cubicBezTo>
                    <a:pt x="1808" y="294"/>
                    <a:pt x="2061" y="165"/>
                    <a:pt x="2395" y="121"/>
                  </a:cubicBezTo>
                  <a:cubicBezTo>
                    <a:pt x="2442" y="114"/>
                    <a:pt x="2490" y="111"/>
                    <a:pt x="2539" y="108"/>
                  </a:cubicBezTo>
                  <a:cubicBezTo>
                    <a:pt x="2499" y="97"/>
                    <a:pt x="2458" y="88"/>
                    <a:pt x="2418" y="80"/>
                  </a:cubicBezTo>
                  <a:cubicBezTo>
                    <a:pt x="2179" y="26"/>
                    <a:pt x="1955" y="1"/>
                    <a:pt x="17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59"/>
            <p:cNvSpPr/>
            <p:nvPr/>
          </p:nvSpPr>
          <p:spPr>
            <a:xfrm>
              <a:off x="6023165" y="2029860"/>
              <a:ext cx="12814" cy="2466"/>
            </a:xfrm>
            <a:custGeom>
              <a:rect b="b" l="l" r="r" t="t"/>
              <a:pathLst>
                <a:path extrusionOk="0" h="71" w="369">
                  <a:moveTo>
                    <a:pt x="281" y="0"/>
                  </a:moveTo>
                  <a:cubicBezTo>
                    <a:pt x="184" y="0"/>
                    <a:pt x="88" y="22"/>
                    <a:pt x="1" y="68"/>
                  </a:cubicBezTo>
                  <a:cubicBezTo>
                    <a:pt x="22" y="69"/>
                    <a:pt x="43" y="70"/>
                    <a:pt x="64" y="70"/>
                  </a:cubicBezTo>
                  <a:cubicBezTo>
                    <a:pt x="169" y="70"/>
                    <a:pt x="273" y="49"/>
                    <a:pt x="369" y="6"/>
                  </a:cubicBezTo>
                  <a:cubicBezTo>
                    <a:pt x="340" y="2"/>
                    <a:pt x="310" y="0"/>
                    <a:pt x="2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59"/>
            <p:cNvSpPr/>
            <p:nvPr/>
          </p:nvSpPr>
          <p:spPr>
            <a:xfrm>
              <a:off x="5571292" y="1875600"/>
              <a:ext cx="662253" cy="267749"/>
            </a:xfrm>
            <a:custGeom>
              <a:rect b="b" l="l" r="r" t="t"/>
              <a:pathLst>
                <a:path extrusionOk="0" h="7710" w="19070">
                  <a:moveTo>
                    <a:pt x="15656" y="1"/>
                  </a:moveTo>
                  <a:cubicBezTo>
                    <a:pt x="14722" y="1"/>
                    <a:pt x="13789" y="87"/>
                    <a:pt x="12871" y="264"/>
                  </a:cubicBezTo>
                  <a:cubicBezTo>
                    <a:pt x="12289" y="364"/>
                    <a:pt x="11710" y="483"/>
                    <a:pt x="11144" y="649"/>
                  </a:cubicBezTo>
                  <a:cubicBezTo>
                    <a:pt x="10430" y="861"/>
                    <a:pt x="9735" y="1127"/>
                    <a:pt x="9039" y="1388"/>
                  </a:cubicBezTo>
                  <a:cubicBezTo>
                    <a:pt x="7257" y="2074"/>
                    <a:pt x="5479" y="2804"/>
                    <a:pt x="3857" y="3821"/>
                  </a:cubicBezTo>
                  <a:cubicBezTo>
                    <a:pt x="2515" y="4630"/>
                    <a:pt x="1372" y="5739"/>
                    <a:pt x="464" y="7012"/>
                  </a:cubicBezTo>
                  <a:cubicBezTo>
                    <a:pt x="305" y="7241"/>
                    <a:pt x="150" y="7473"/>
                    <a:pt x="1" y="7709"/>
                  </a:cubicBezTo>
                  <a:cubicBezTo>
                    <a:pt x="306" y="7396"/>
                    <a:pt x="635" y="7110"/>
                    <a:pt x="959" y="6816"/>
                  </a:cubicBezTo>
                  <a:cubicBezTo>
                    <a:pt x="2037" y="5866"/>
                    <a:pt x="2605" y="5401"/>
                    <a:pt x="3733" y="4660"/>
                  </a:cubicBezTo>
                  <a:cubicBezTo>
                    <a:pt x="4663" y="4024"/>
                    <a:pt x="5657" y="3491"/>
                    <a:pt x="6680" y="3021"/>
                  </a:cubicBezTo>
                  <a:cubicBezTo>
                    <a:pt x="7648" y="2581"/>
                    <a:pt x="8364" y="2295"/>
                    <a:pt x="9433" y="1884"/>
                  </a:cubicBezTo>
                  <a:cubicBezTo>
                    <a:pt x="10171" y="1607"/>
                    <a:pt x="10909" y="1324"/>
                    <a:pt x="11673" y="1125"/>
                  </a:cubicBezTo>
                  <a:cubicBezTo>
                    <a:pt x="12855" y="822"/>
                    <a:pt x="14171" y="650"/>
                    <a:pt x="14974" y="552"/>
                  </a:cubicBezTo>
                  <a:cubicBezTo>
                    <a:pt x="15994" y="436"/>
                    <a:pt x="17020" y="366"/>
                    <a:pt x="18046" y="366"/>
                  </a:cubicBezTo>
                  <a:cubicBezTo>
                    <a:pt x="18387" y="366"/>
                    <a:pt x="18728" y="374"/>
                    <a:pt x="19069" y="390"/>
                  </a:cubicBezTo>
                  <a:cubicBezTo>
                    <a:pt x="17950" y="132"/>
                    <a:pt x="16803" y="1"/>
                    <a:pt x="156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59"/>
            <p:cNvSpPr/>
            <p:nvPr/>
          </p:nvSpPr>
          <p:spPr>
            <a:xfrm>
              <a:off x="5683635" y="1823613"/>
              <a:ext cx="762894" cy="171623"/>
            </a:xfrm>
            <a:custGeom>
              <a:rect b="b" l="l" r="r" t="t"/>
              <a:pathLst>
                <a:path extrusionOk="0" h="4942" w="21968">
                  <a:moveTo>
                    <a:pt x="13088" y="1"/>
                  </a:moveTo>
                  <a:cubicBezTo>
                    <a:pt x="12550" y="1"/>
                    <a:pt x="12012" y="24"/>
                    <a:pt x="11476" y="66"/>
                  </a:cubicBezTo>
                  <a:cubicBezTo>
                    <a:pt x="10192" y="200"/>
                    <a:pt x="8923" y="456"/>
                    <a:pt x="7672" y="770"/>
                  </a:cubicBezTo>
                  <a:cubicBezTo>
                    <a:pt x="7015" y="939"/>
                    <a:pt x="6371" y="1153"/>
                    <a:pt x="5736" y="1384"/>
                  </a:cubicBezTo>
                  <a:cubicBezTo>
                    <a:pt x="5061" y="1629"/>
                    <a:pt x="4392" y="1891"/>
                    <a:pt x="3749" y="2211"/>
                  </a:cubicBezTo>
                  <a:cubicBezTo>
                    <a:pt x="2369" y="2913"/>
                    <a:pt x="1066" y="3812"/>
                    <a:pt x="1" y="4942"/>
                  </a:cubicBezTo>
                  <a:cubicBezTo>
                    <a:pt x="1228" y="4101"/>
                    <a:pt x="2577" y="3454"/>
                    <a:pt x="3932" y="2846"/>
                  </a:cubicBezTo>
                  <a:cubicBezTo>
                    <a:pt x="4953" y="2391"/>
                    <a:pt x="5907" y="2006"/>
                    <a:pt x="7304" y="1599"/>
                  </a:cubicBezTo>
                  <a:cubicBezTo>
                    <a:pt x="8048" y="1392"/>
                    <a:pt x="8802" y="1233"/>
                    <a:pt x="9560" y="1093"/>
                  </a:cubicBezTo>
                  <a:cubicBezTo>
                    <a:pt x="10552" y="913"/>
                    <a:pt x="11047" y="841"/>
                    <a:pt x="12011" y="777"/>
                  </a:cubicBezTo>
                  <a:cubicBezTo>
                    <a:pt x="12500" y="753"/>
                    <a:pt x="12991" y="738"/>
                    <a:pt x="13482" y="738"/>
                  </a:cubicBezTo>
                  <a:cubicBezTo>
                    <a:pt x="14203" y="738"/>
                    <a:pt x="14923" y="771"/>
                    <a:pt x="15639" y="856"/>
                  </a:cubicBezTo>
                  <a:cubicBezTo>
                    <a:pt x="16157" y="906"/>
                    <a:pt x="16733" y="1017"/>
                    <a:pt x="17440" y="1155"/>
                  </a:cubicBezTo>
                  <a:cubicBezTo>
                    <a:pt x="18384" y="1325"/>
                    <a:pt x="19318" y="1548"/>
                    <a:pt x="20253" y="1765"/>
                  </a:cubicBezTo>
                  <a:cubicBezTo>
                    <a:pt x="20825" y="1896"/>
                    <a:pt x="21400" y="2025"/>
                    <a:pt x="21967" y="2169"/>
                  </a:cubicBezTo>
                  <a:cubicBezTo>
                    <a:pt x="21644" y="2027"/>
                    <a:pt x="21317" y="1891"/>
                    <a:pt x="20989" y="1757"/>
                  </a:cubicBezTo>
                  <a:cubicBezTo>
                    <a:pt x="20112" y="1399"/>
                    <a:pt x="19231" y="1049"/>
                    <a:pt x="18321" y="779"/>
                  </a:cubicBezTo>
                  <a:cubicBezTo>
                    <a:pt x="17364" y="494"/>
                    <a:pt x="16383" y="296"/>
                    <a:pt x="15395" y="156"/>
                  </a:cubicBezTo>
                  <a:cubicBezTo>
                    <a:pt x="14631" y="49"/>
                    <a:pt x="13859" y="1"/>
                    <a:pt x="130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59"/>
            <p:cNvSpPr/>
            <p:nvPr/>
          </p:nvSpPr>
          <p:spPr>
            <a:xfrm>
              <a:off x="5822580" y="1767806"/>
              <a:ext cx="646834" cy="92792"/>
            </a:xfrm>
            <a:custGeom>
              <a:rect b="b" l="l" r="r" t="t"/>
              <a:pathLst>
                <a:path extrusionOk="0" h="2672" w="18626">
                  <a:moveTo>
                    <a:pt x="9780" y="1"/>
                  </a:moveTo>
                  <a:cubicBezTo>
                    <a:pt x="8054" y="1"/>
                    <a:pt x="6329" y="246"/>
                    <a:pt x="4665" y="697"/>
                  </a:cubicBezTo>
                  <a:cubicBezTo>
                    <a:pt x="3849" y="923"/>
                    <a:pt x="3054" y="1218"/>
                    <a:pt x="2275" y="1548"/>
                  </a:cubicBezTo>
                  <a:cubicBezTo>
                    <a:pt x="1493" y="1870"/>
                    <a:pt x="736" y="2250"/>
                    <a:pt x="1" y="2671"/>
                  </a:cubicBezTo>
                  <a:cubicBezTo>
                    <a:pt x="1192" y="2274"/>
                    <a:pt x="2407" y="1949"/>
                    <a:pt x="3622" y="1631"/>
                  </a:cubicBezTo>
                  <a:cubicBezTo>
                    <a:pt x="4804" y="1328"/>
                    <a:pt x="5984" y="1018"/>
                    <a:pt x="7194" y="858"/>
                  </a:cubicBezTo>
                  <a:cubicBezTo>
                    <a:pt x="7843" y="775"/>
                    <a:pt x="8494" y="705"/>
                    <a:pt x="9149" y="693"/>
                  </a:cubicBezTo>
                  <a:cubicBezTo>
                    <a:pt x="9345" y="688"/>
                    <a:pt x="9541" y="685"/>
                    <a:pt x="9738" y="685"/>
                  </a:cubicBezTo>
                  <a:cubicBezTo>
                    <a:pt x="10110" y="685"/>
                    <a:pt x="10483" y="694"/>
                    <a:pt x="10855" y="704"/>
                  </a:cubicBezTo>
                  <a:cubicBezTo>
                    <a:pt x="11319" y="721"/>
                    <a:pt x="11784" y="738"/>
                    <a:pt x="12246" y="792"/>
                  </a:cubicBezTo>
                  <a:cubicBezTo>
                    <a:pt x="13144" y="890"/>
                    <a:pt x="14049" y="1074"/>
                    <a:pt x="15134" y="1279"/>
                  </a:cubicBezTo>
                  <a:cubicBezTo>
                    <a:pt x="15627" y="1374"/>
                    <a:pt x="16118" y="1473"/>
                    <a:pt x="16610" y="1570"/>
                  </a:cubicBezTo>
                  <a:cubicBezTo>
                    <a:pt x="17231" y="1684"/>
                    <a:pt x="17844" y="1841"/>
                    <a:pt x="18435" y="2063"/>
                  </a:cubicBezTo>
                  <a:cubicBezTo>
                    <a:pt x="18500" y="2087"/>
                    <a:pt x="18562" y="2111"/>
                    <a:pt x="18625" y="2133"/>
                  </a:cubicBezTo>
                  <a:cubicBezTo>
                    <a:pt x="18595" y="2115"/>
                    <a:pt x="18564" y="2098"/>
                    <a:pt x="18535" y="2079"/>
                  </a:cubicBezTo>
                  <a:cubicBezTo>
                    <a:pt x="17816" y="1647"/>
                    <a:pt x="17079" y="1303"/>
                    <a:pt x="16298" y="1020"/>
                  </a:cubicBezTo>
                  <a:cubicBezTo>
                    <a:pt x="15032" y="555"/>
                    <a:pt x="13710" y="255"/>
                    <a:pt x="12370" y="112"/>
                  </a:cubicBezTo>
                  <a:cubicBezTo>
                    <a:pt x="11532" y="15"/>
                    <a:pt x="10686" y="9"/>
                    <a:pt x="9845" y="1"/>
                  </a:cubicBezTo>
                  <a:cubicBezTo>
                    <a:pt x="9823" y="1"/>
                    <a:pt x="9802" y="1"/>
                    <a:pt x="97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59"/>
            <p:cNvSpPr/>
            <p:nvPr/>
          </p:nvSpPr>
          <p:spPr>
            <a:xfrm>
              <a:off x="5862342" y="1725404"/>
              <a:ext cx="301435" cy="80741"/>
            </a:xfrm>
            <a:custGeom>
              <a:rect b="b" l="l" r="r" t="t"/>
              <a:pathLst>
                <a:path extrusionOk="0" h="2325" w="8680">
                  <a:moveTo>
                    <a:pt x="6689" y="0"/>
                  </a:moveTo>
                  <a:cubicBezTo>
                    <a:pt x="6283" y="0"/>
                    <a:pt x="5877" y="21"/>
                    <a:pt x="5474" y="62"/>
                  </a:cubicBezTo>
                  <a:cubicBezTo>
                    <a:pt x="4979" y="121"/>
                    <a:pt x="4483" y="186"/>
                    <a:pt x="4001" y="320"/>
                  </a:cubicBezTo>
                  <a:cubicBezTo>
                    <a:pt x="2558" y="726"/>
                    <a:pt x="1197" y="1424"/>
                    <a:pt x="1" y="2325"/>
                  </a:cubicBezTo>
                  <a:cubicBezTo>
                    <a:pt x="1596" y="1625"/>
                    <a:pt x="3353" y="1184"/>
                    <a:pt x="5073" y="809"/>
                  </a:cubicBezTo>
                  <a:cubicBezTo>
                    <a:pt x="5830" y="639"/>
                    <a:pt x="6597" y="520"/>
                    <a:pt x="7356" y="356"/>
                  </a:cubicBezTo>
                  <a:cubicBezTo>
                    <a:pt x="7727" y="277"/>
                    <a:pt x="8110" y="205"/>
                    <a:pt x="8467" y="165"/>
                  </a:cubicBezTo>
                  <a:cubicBezTo>
                    <a:pt x="8538" y="157"/>
                    <a:pt x="8609" y="149"/>
                    <a:pt x="8679" y="143"/>
                  </a:cubicBezTo>
                  <a:cubicBezTo>
                    <a:pt x="8396" y="113"/>
                    <a:pt x="8111" y="83"/>
                    <a:pt x="7826" y="56"/>
                  </a:cubicBezTo>
                  <a:cubicBezTo>
                    <a:pt x="7448" y="19"/>
                    <a:pt x="7069" y="0"/>
                    <a:pt x="66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59"/>
            <p:cNvSpPr/>
            <p:nvPr/>
          </p:nvSpPr>
          <p:spPr>
            <a:xfrm>
              <a:off x="5869427" y="1711027"/>
              <a:ext cx="144258" cy="51293"/>
            </a:xfrm>
            <a:custGeom>
              <a:rect b="b" l="l" r="r" t="t"/>
              <a:pathLst>
                <a:path extrusionOk="0" h="1477" w="4154">
                  <a:moveTo>
                    <a:pt x="4095" y="0"/>
                  </a:moveTo>
                  <a:cubicBezTo>
                    <a:pt x="3828" y="0"/>
                    <a:pt x="3561" y="19"/>
                    <a:pt x="3297" y="52"/>
                  </a:cubicBezTo>
                  <a:cubicBezTo>
                    <a:pt x="2906" y="96"/>
                    <a:pt x="2194" y="238"/>
                    <a:pt x="1729" y="431"/>
                  </a:cubicBezTo>
                  <a:cubicBezTo>
                    <a:pt x="1366" y="573"/>
                    <a:pt x="1021" y="755"/>
                    <a:pt x="694" y="963"/>
                  </a:cubicBezTo>
                  <a:cubicBezTo>
                    <a:pt x="450" y="1118"/>
                    <a:pt x="211" y="1280"/>
                    <a:pt x="1" y="1476"/>
                  </a:cubicBezTo>
                  <a:cubicBezTo>
                    <a:pt x="329" y="1343"/>
                    <a:pt x="674" y="1253"/>
                    <a:pt x="1014" y="1147"/>
                  </a:cubicBezTo>
                  <a:cubicBezTo>
                    <a:pt x="1452" y="1009"/>
                    <a:pt x="1899" y="898"/>
                    <a:pt x="2328" y="738"/>
                  </a:cubicBezTo>
                  <a:cubicBezTo>
                    <a:pt x="2975" y="506"/>
                    <a:pt x="3415" y="218"/>
                    <a:pt x="4006" y="42"/>
                  </a:cubicBezTo>
                  <a:cubicBezTo>
                    <a:pt x="4054" y="27"/>
                    <a:pt x="4105" y="13"/>
                    <a:pt x="4154" y="1"/>
                  </a:cubicBezTo>
                  <a:cubicBezTo>
                    <a:pt x="4134" y="0"/>
                    <a:pt x="4114" y="0"/>
                    <a:pt x="40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59"/>
            <p:cNvSpPr/>
            <p:nvPr/>
          </p:nvSpPr>
          <p:spPr>
            <a:xfrm>
              <a:off x="5838485" y="1736864"/>
              <a:ext cx="40423" cy="20906"/>
            </a:xfrm>
            <a:custGeom>
              <a:rect b="b" l="l" r="r" t="t"/>
              <a:pathLst>
                <a:path extrusionOk="0" h="602" w="1164">
                  <a:moveTo>
                    <a:pt x="1164" y="0"/>
                  </a:moveTo>
                  <a:lnTo>
                    <a:pt x="1164" y="0"/>
                  </a:lnTo>
                  <a:cubicBezTo>
                    <a:pt x="751" y="106"/>
                    <a:pt x="267" y="245"/>
                    <a:pt x="1" y="602"/>
                  </a:cubicBezTo>
                  <a:cubicBezTo>
                    <a:pt x="129" y="519"/>
                    <a:pt x="205" y="509"/>
                    <a:pt x="326" y="452"/>
                  </a:cubicBezTo>
                  <a:cubicBezTo>
                    <a:pt x="512" y="388"/>
                    <a:pt x="908" y="165"/>
                    <a:pt x="11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59"/>
            <p:cNvSpPr/>
            <p:nvPr/>
          </p:nvSpPr>
          <p:spPr>
            <a:xfrm>
              <a:off x="6218263" y="1726585"/>
              <a:ext cx="240800" cy="68031"/>
            </a:xfrm>
            <a:custGeom>
              <a:rect b="b" l="l" r="r" t="t"/>
              <a:pathLst>
                <a:path extrusionOk="0" h="1959" w="6934">
                  <a:moveTo>
                    <a:pt x="111" y="0"/>
                  </a:moveTo>
                  <a:cubicBezTo>
                    <a:pt x="74" y="0"/>
                    <a:pt x="37" y="0"/>
                    <a:pt x="1" y="1"/>
                  </a:cubicBezTo>
                  <a:cubicBezTo>
                    <a:pt x="1414" y="376"/>
                    <a:pt x="2832" y="734"/>
                    <a:pt x="4241" y="1125"/>
                  </a:cubicBezTo>
                  <a:cubicBezTo>
                    <a:pt x="4982" y="1341"/>
                    <a:pt x="5710" y="1600"/>
                    <a:pt x="6452" y="1813"/>
                  </a:cubicBezTo>
                  <a:cubicBezTo>
                    <a:pt x="6612" y="1860"/>
                    <a:pt x="6774" y="1903"/>
                    <a:pt x="6934" y="1958"/>
                  </a:cubicBezTo>
                  <a:cubicBezTo>
                    <a:pt x="6830" y="1886"/>
                    <a:pt x="6732" y="1818"/>
                    <a:pt x="6638" y="1751"/>
                  </a:cubicBezTo>
                  <a:cubicBezTo>
                    <a:pt x="6262" y="1494"/>
                    <a:pt x="5864" y="1270"/>
                    <a:pt x="5456" y="1070"/>
                  </a:cubicBezTo>
                  <a:cubicBezTo>
                    <a:pt x="4931" y="801"/>
                    <a:pt x="4381" y="582"/>
                    <a:pt x="3813" y="424"/>
                  </a:cubicBezTo>
                  <a:cubicBezTo>
                    <a:pt x="3177" y="253"/>
                    <a:pt x="2520" y="161"/>
                    <a:pt x="1864" y="94"/>
                  </a:cubicBezTo>
                  <a:cubicBezTo>
                    <a:pt x="1280" y="38"/>
                    <a:pt x="696" y="0"/>
                    <a:pt x="1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59"/>
            <p:cNvSpPr/>
            <p:nvPr/>
          </p:nvSpPr>
          <p:spPr>
            <a:xfrm>
              <a:off x="6320709" y="1709811"/>
              <a:ext cx="149467" cy="33686"/>
            </a:xfrm>
            <a:custGeom>
              <a:rect b="b" l="l" r="r" t="t"/>
              <a:pathLst>
                <a:path extrusionOk="0" h="970" w="4304">
                  <a:moveTo>
                    <a:pt x="934" y="0"/>
                  </a:moveTo>
                  <a:cubicBezTo>
                    <a:pt x="622" y="0"/>
                    <a:pt x="309" y="22"/>
                    <a:pt x="0" y="62"/>
                  </a:cubicBezTo>
                  <a:cubicBezTo>
                    <a:pt x="785" y="241"/>
                    <a:pt x="1546" y="519"/>
                    <a:pt x="2334" y="685"/>
                  </a:cubicBezTo>
                  <a:cubicBezTo>
                    <a:pt x="3005" y="824"/>
                    <a:pt x="3517" y="841"/>
                    <a:pt x="4168" y="948"/>
                  </a:cubicBezTo>
                  <a:cubicBezTo>
                    <a:pt x="4207" y="954"/>
                    <a:pt x="4244" y="961"/>
                    <a:pt x="4282" y="968"/>
                  </a:cubicBezTo>
                  <a:cubicBezTo>
                    <a:pt x="4290" y="969"/>
                    <a:pt x="4295" y="970"/>
                    <a:pt x="4297" y="970"/>
                  </a:cubicBezTo>
                  <a:cubicBezTo>
                    <a:pt x="4303" y="970"/>
                    <a:pt x="4276" y="961"/>
                    <a:pt x="4274" y="957"/>
                  </a:cubicBezTo>
                  <a:cubicBezTo>
                    <a:pt x="4012" y="817"/>
                    <a:pt x="3742" y="688"/>
                    <a:pt x="3472" y="563"/>
                  </a:cubicBezTo>
                  <a:cubicBezTo>
                    <a:pt x="3147" y="416"/>
                    <a:pt x="2818" y="277"/>
                    <a:pt x="2473" y="187"/>
                  </a:cubicBezTo>
                  <a:cubicBezTo>
                    <a:pt x="1970" y="59"/>
                    <a:pt x="1452" y="0"/>
                    <a:pt x="9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59"/>
            <p:cNvSpPr/>
            <p:nvPr/>
          </p:nvSpPr>
          <p:spPr>
            <a:xfrm>
              <a:off x="6475732" y="1907793"/>
              <a:ext cx="233855" cy="161622"/>
            </a:xfrm>
            <a:custGeom>
              <a:rect b="b" l="l" r="r" t="t"/>
              <a:pathLst>
                <a:path extrusionOk="0" h="4654" w="6734">
                  <a:moveTo>
                    <a:pt x="0" y="1"/>
                  </a:moveTo>
                  <a:cubicBezTo>
                    <a:pt x="1087" y="655"/>
                    <a:pt x="2135" y="1369"/>
                    <a:pt x="3189" y="2075"/>
                  </a:cubicBezTo>
                  <a:cubicBezTo>
                    <a:pt x="3746" y="2446"/>
                    <a:pt x="4311" y="2804"/>
                    <a:pt x="4857" y="3192"/>
                  </a:cubicBezTo>
                  <a:cubicBezTo>
                    <a:pt x="5399" y="3585"/>
                    <a:pt x="5448" y="3636"/>
                    <a:pt x="5866" y="3960"/>
                  </a:cubicBezTo>
                  <a:cubicBezTo>
                    <a:pt x="6109" y="4149"/>
                    <a:pt x="6311" y="4304"/>
                    <a:pt x="6622" y="4561"/>
                  </a:cubicBezTo>
                  <a:cubicBezTo>
                    <a:pt x="6659" y="4592"/>
                    <a:pt x="6696" y="4624"/>
                    <a:pt x="6734" y="4654"/>
                  </a:cubicBezTo>
                  <a:cubicBezTo>
                    <a:pt x="6579" y="4438"/>
                    <a:pt x="6418" y="4228"/>
                    <a:pt x="6255" y="4021"/>
                  </a:cubicBezTo>
                  <a:cubicBezTo>
                    <a:pt x="4698" y="1986"/>
                    <a:pt x="2467" y="63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59"/>
            <p:cNvSpPr/>
            <p:nvPr/>
          </p:nvSpPr>
          <p:spPr>
            <a:xfrm>
              <a:off x="6490422" y="1855285"/>
              <a:ext cx="112274" cy="69073"/>
            </a:xfrm>
            <a:custGeom>
              <a:rect b="b" l="l" r="r" t="t"/>
              <a:pathLst>
                <a:path extrusionOk="0" h="1989" w="3233">
                  <a:moveTo>
                    <a:pt x="1" y="1"/>
                  </a:moveTo>
                  <a:lnTo>
                    <a:pt x="1" y="1"/>
                  </a:lnTo>
                  <a:cubicBezTo>
                    <a:pt x="562" y="418"/>
                    <a:pt x="1117" y="847"/>
                    <a:pt x="1716" y="1208"/>
                  </a:cubicBezTo>
                  <a:cubicBezTo>
                    <a:pt x="2199" y="1479"/>
                    <a:pt x="2724" y="1671"/>
                    <a:pt x="3194" y="1966"/>
                  </a:cubicBezTo>
                  <a:cubicBezTo>
                    <a:pt x="3206" y="1973"/>
                    <a:pt x="3219" y="1980"/>
                    <a:pt x="3232" y="1989"/>
                  </a:cubicBezTo>
                  <a:cubicBezTo>
                    <a:pt x="3060" y="1795"/>
                    <a:pt x="2875" y="1614"/>
                    <a:pt x="2692" y="1430"/>
                  </a:cubicBezTo>
                  <a:cubicBezTo>
                    <a:pt x="2431" y="1173"/>
                    <a:pt x="2163" y="921"/>
                    <a:pt x="1857" y="719"/>
                  </a:cubicBezTo>
                  <a:cubicBezTo>
                    <a:pt x="1293" y="361"/>
                    <a:pt x="649" y="14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59"/>
            <p:cNvSpPr/>
            <p:nvPr/>
          </p:nvSpPr>
          <p:spPr>
            <a:xfrm>
              <a:off x="6271327" y="1890290"/>
              <a:ext cx="478128" cy="316680"/>
            </a:xfrm>
            <a:custGeom>
              <a:rect b="b" l="l" r="r" t="t"/>
              <a:pathLst>
                <a:path extrusionOk="0" h="9119" w="13768">
                  <a:moveTo>
                    <a:pt x="1" y="0"/>
                  </a:moveTo>
                  <a:cubicBezTo>
                    <a:pt x="1410" y="519"/>
                    <a:pt x="2871" y="1035"/>
                    <a:pt x="4064" y="1580"/>
                  </a:cubicBezTo>
                  <a:cubicBezTo>
                    <a:pt x="4652" y="1840"/>
                    <a:pt x="5246" y="2086"/>
                    <a:pt x="5825" y="2369"/>
                  </a:cubicBezTo>
                  <a:cubicBezTo>
                    <a:pt x="6540" y="2722"/>
                    <a:pt x="7239" y="3108"/>
                    <a:pt x="7922" y="3517"/>
                  </a:cubicBezTo>
                  <a:cubicBezTo>
                    <a:pt x="8819" y="4078"/>
                    <a:pt x="9566" y="4624"/>
                    <a:pt x="10243" y="5192"/>
                  </a:cubicBezTo>
                  <a:cubicBezTo>
                    <a:pt x="10959" y="5814"/>
                    <a:pt x="11650" y="6471"/>
                    <a:pt x="12294" y="7169"/>
                  </a:cubicBezTo>
                  <a:cubicBezTo>
                    <a:pt x="12544" y="7447"/>
                    <a:pt x="12781" y="7737"/>
                    <a:pt x="13024" y="8018"/>
                  </a:cubicBezTo>
                  <a:cubicBezTo>
                    <a:pt x="13261" y="8288"/>
                    <a:pt x="13451" y="8551"/>
                    <a:pt x="13637" y="8878"/>
                  </a:cubicBezTo>
                  <a:cubicBezTo>
                    <a:pt x="13683" y="8959"/>
                    <a:pt x="13726" y="9040"/>
                    <a:pt x="13768" y="9118"/>
                  </a:cubicBezTo>
                  <a:cubicBezTo>
                    <a:pt x="13741" y="9029"/>
                    <a:pt x="13713" y="8938"/>
                    <a:pt x="13683" y="8850"/>
                  </a:cubicBezTo>
                  <a:cubicBezTo>
                    <a:pt x="13524" y="8347"/>
                    <a:pt x="13333" y="7899"/>
                    <a:pt x="13054" y="7451"/>
                  </a:cubicBezTo>
                  <a:cubicBezTo>
                    <a:pt x="12197" y="5998"/>
                    <a:pt x="10923" y="4839"/>
                    <a:pt x="9553" y="3877"/>
                  </a:cubicBezTo>
                  <a:cubicBezTo>
                    <a:pt x="8901" y="3423"/>
                    <a:pt x="8238" y="2984"/>
                    <a:pt x="7541" y="2598"/>
                  </a:cubicBezTo>
                  <a:cubicBezTo>
                    <a:pt x="6196" y="1831"/>
                    <a:pt x="4785" y="1172"/>
                    <a:pt x="3307" y="708"/>
                  </a:cubicBezTo>
                  <a:cubicBezTo>
                    <a:pt x="2227" y="371"/>
                    <a:pt x="1111" y="19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59"/>
            <p:cNvSpPr/>
            <p:nvPr/>
          </p:nvSpPr>
          <p:spPr>
            <a:xfrm>
              <a:off x="6404749" y="1994681"/>
              <a:ext cx="170894" cy="123283"/>
            </a:xfrm>
            <a:custGeom>
              <a:rect b="b" l="l" r="r" t="t"/>
              <a:pathLst>
                <a:path extrusionOk="0" h="3550" w="4921">
                  <a:moveTo>
                    <a:pt x="0" y="0"/>
                  </a:moveTo>
                  <a:lnTo>
                    <a:pt x="0" y="0"/>
                  </a:lnTo>
                  <a:cubicBezTo>
                    <a:pt x="789" y="544"/>
                    <a:pt x="1545" y="1132"/>
                    <a:pt x="2325" y="1687"/>
                  </a:cubicBezTo>
                  <a:cubicBezTo>
                    <a:pt x="3087" y="2219"/>
                    <a:pt x="3858" y="2739"/>
                    <a:pt x="4612" y="3280"/>
                  </a:cubicBezTo>
                  <a:cubicBezTo>
                    <a:pt x="4688" y="3336"/>
                    <a:pt x="4815" y="3436"/>
                    <a:pt x="4921" y="3549"/>
                  </a:cubicBezTo>
                  <a:cubicBezTo>
                    <a:pt x="4868" y="3439"/>
                    <a:pt x="4813" y="3328"/>
                    <a:pt x="4755" y="3220"/>
                  </a:cubicBezTo>
                  <a:cubicBezTo>
                    <a:pt x="4688" y="3070"/>
                    <a:pt x="4475" y="2776"/>
                    <a:pt x="4328" y="2595"/>
                  </a:cubicBezTo>
                  <a:cubicBezTo>
                    <a:pt x="3939" y="2097"/>
                    <a:pt x="3466" y="1669"/>
                    <a:pt x="2951" y="1303"/>
                  </a:cubicBezTo>
                  <a:cubicBezTo>
                    <a:pt x="2516" y="1007"/>
                    <a:pt x="2042" y="776"/>
                    <a:pt x="1563" y="565"/>
                  </a:cubicBezTo>
                  <a:cubicBezTo>
                    <a:pt x="1054" y="341"/>
                    <a:pt x="533" y="15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59"/>
            <p:cNvSpPr/>
            <p:nvPr/>
          </p:nvSpPr>
          <p:spPr>
            <a:xfrm>
              <a:off x="6479900" y="2082299"/>
              <a:ext cx="58655" cy="46639"/>
            </a:xfrm>
            <a:custGeom>
              <a:rect b="b" l="l" r="r" t="t"/>
              <a:pathLst>
                <a:path extrusionOk="0" h="1343" w="1689">
                  <a:moveTo>
                    <a:pt x="1" y="0"/>
                  </a:moveTo>
                  <a:lnTo>
                    <a:pt x="1" y="0"/>
                  </a:lnTo>
                  <a:cubicBezTo>
                    <a:pt x="234" y="262"/>
                    <a:pt x="567" y="597"/>
                    <a:pt x="748" y="721"/>
                  </a:cubicBezTo>
                  <a:cubicBezTo>
                    <a:pt x="955" y="877"/>
                    <a:pt x="1180" y="1009"/>
                    <a:pt x="1397" y="1150"/>
                  </a:cubicBezTo>
                  <a:cubicBezTo>
                    <a:pt x="1493" y="1211"/>
                    <a:pt x="1587" y="1275"/>
                    <a:pt x="1681" y="1339"/>
                  </a:cubicBezTo>
                  <a:cubicBezTo>
                    <a:pt x="1684" y="1341"/>
                    <a:pt x="1685" y="1342"/>
                    <a:pt x="1686" y="1342"/>
                  </a:cubicBezTo>
                  <a:cubicBezTo>
                    <a:pt x="1689" y="1342"/>
                    <a:pt x="1678" y="1328"/>
                    <a:pt x="1674" y="1323"/>
                  </a:cubicBezTo>
                  <a:cubicBezTo>
                    <a:pt x="1169" y="586"/>
                    <a:pt x="915" y="30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59"/>
            <p:cNvSpPr/>
            <p:nvPr/>
          </p:nvSpPr>
          <p:spPr>
            <a:xfrm>
              <a:off x="6205380" y="1978880"/>
              <a:ext cx="145786" cy="61259"/>
            </a:xfrm>
            <a:custGeom>
              <a:rect b="b" l="l" r="r" t="t"/>
              <a:pathLst>
                <a:path extrusionOk="0" h="1764" w="4198">
                  <a:moveTo>
                    <a:pt x="112" y="0"/>
                  </a:moveTo>
                  <a:cubicBezTo>
                    <a:pt x="75" y="0"/>
                    <a:pt x="38" y="0"/>
                    <a:pt x="1" y="1"/>
                  </a:cubicBezTo>
                  <a:cubicBezTo>
                    <a:pt x="620" y="219"/>
                    <a:pt x="1262" y="584"/>
                    <a:pt x="1938" y="899"/>
                  </a:cubicBezTo>
                  <a:cubicBezTo>
                    <a:pt x="2587" y="1196"/>
                    <a:pt x="3272" y="1401"/>
                    <a:pt x="3960" y="1588"/>
                  </a:cubicBezTo>
                  <a:cubicBezTo>
                    <a:pt x="4055" y="1615"/>
                    <a:pt x="4141" y="1677"/>
                    <a:pt x="4198" y="1763"/>
                  </a:cubicBezTo>
                  <a:cubicBezTo>
                    <a:pt x="4145" y="1572"/>
                    <a:pt x="3987" y="1444"/>
                    <a:pt x="3844" y="1319"/>
                  </a:cubicBezTo>
                  <a:cubicBezTo>
                    <a:pt x="2817" y="437"/>
                    <a:pt x="1456" y="0"/>
                    <a:pt x="1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59"/>
            <p:cNvSpPr/>
            <p:nvPr/>
          </p:nvSpPr>
          <p:spPr>
            <a:xfrm>
              <a:off x="6252296" y="2024825"/>
              <a:ext cx="67996" cy="38374"/>
            </a:xfrm>
            <a:custGeom>
              <a:rect b="b" l="l" r="r" t="t"/>
              <a:pathLst>
                <a:path extrusionOk="0" h="1105" w="1958">
                  <a:moveTo>
                    <a:pt x="0" y="0"/>
                  </a:moveTo>
                  <a:lnTo>
                    <a:pt x="0" y="0"/>
                  </a:lnTo>
                  <a:cubicBezTo>
                    <a:pt x="289" y="260"/>
                    <a:pt x="609" y="497"/>
                    <a:pt x="964" y="659"/>
                  </a:cubicBezTo>
                  <a:cubicBezTo>
                    <a:pt x="1312" y="802"/>
                    <a:pt x="1556" y="863"/>
                    <a:pt x="1872" y="1053"/>
                  </a:cubicBezTo>
                  <a:cubicBezTo>
                    <a:pt x="1900" y="1069"/>
                    <a:pt x="1930" y="1088"/>
                    <a:pt x="1958" y="1104"/>
                  </a:cubicBezTo>
                  <a:cubicBezTo>
                    <a:pt x="1936" y="1080"/>
                    <a:pt x="1915" y="1054"/>
                    <a:pt x="1893" y="1028"/>
                  </a:cubicBezTo>
                  <a:cubicBezTo>
                    <a:pt x="1719" y="831"/>
                    <a:pt x="1545" y="630"/>
                    <a:pt x="1332" y="475"/>
                  </a:cubicBezTo>
                  <a:cubicBezTo>
                    <a:pt x="943" y="193"/>
                    <a:pt x="462" y="86"/>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59"/>
            <p:cNvSpPr/>
            <p:nvPr/>
          </p:nvSpPr>
          <p:spPr>
            <a:xfrm>
              <a:off x="6258582" y="2072123"/>
              <a:ext cx="27678" cy="9689"/>
            </a:xfrm>
            <a:custGeom>
              <a:rect b="b" l="l" r="r" t="t"/>
              <a:pathLst>
                <a:path extrusionOk="0" h="279" w="797">
                  <a:moveTo>
                    <a:pt x="11" y="1"/>
                  </a:moveTo>
                  <a:cubicBezTo>
                    <a:pt x="8" y="1"/>
                    <a:pt x="4" y="1"/>
                    <a:pt x="0" y="1"/>
                  </a:cubicBezTo>
                  <a:cubicBezTo>
                    <a:pt x="148" y="101"/>
                    <a:pt x="261" y="160"/>
                    <a:pt x="406" y="206"/>
                  </a:cubicBezTo>
                  <a:cubicBezTo>
                    <a:pt x="523" y="237"/>
                    <a:pt x="706" y="274"/>
                    <a:pt x="796" y="279"/>
                  </a:cubicBezTo>
                  <a:cubicBezTo>
                    <a:pt x="559" y="120"/>
                    <a:pt x="300" y="1"/>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59"/>
            <p:cNvSpPr/>
            <p:nvPr/>
          </p:nvSpPr>
          <p:spPr>
            <a:xfrm>
              <a:off x="6106233" y="2138453"/>
              <a:ext cx="279626" cy="61155"/>
            </a:xfrm>
            <a:custGeom>
              <a:rect b="b" l="l" r="r" t="t"/>
              <a:pathLst>
                <a:path extrusionOk="0" h="1761" w="8052">
                  <a:moveTo>
                    <a:pt x="1495" y="0"/>
                  </a:moveTo>
                  <a:cubicBezTo>
                    <a:pt x="996" y="0"/>
                    <a:pt x="496" y="29"/>
                    <a:pt x="0" y="88"/>
                  </a:cubicBezTo>
                  <a:cubicBezTo>
                    <a:pt x="1257" y="232"/>
                    <a:pt x="2697" y="490"/>
                    <a:pt x="4155" y="817"/>
                  </a:cubicBezTo>
                  <a:cubicBezTo>
                    <a:pt x="5075" y="1016"/>
                    <a:pt x="5984" y="1267"/>
                    <a:pt x="6898" y="1492"/>
                  </a:cubicBezTo>
                  <a:cubicBezTo>
                    <a:pt x="7280" y="1587"/>
                    <a:pt x="7666" y="1669"/>
                    <a:pt x="8051" y="1760"/>
                  </a:cubicBezTo>
                  <a:cubicBezTo>
                    <a:pt x="7790" y="1640"/>
                    <a:pt x="7531" y="1514"/>
                    <a:pt x="7270" y="1393"/>
                  </a:cubicBezTo>
                  <a:cubicBezTo>
                    <a:pt x="6354" y="979"/>
                    <a:pt x="5426" y="580"/>
                    <a:pt x="4451" y="331"/>
                  </a:cubicBezTo>
                  <a:cubicBezTo>
                    <a:pt x="3816" y="173"/>
                    <a:pt x="3164" y="92"/>
                    <a:pt x="2512" y="39"/>
                  </a:cubicBezTo>
                  <a:cubicBezTo>
                    <a:pt x="2174" y="13"/>
                    <a:pt x="1834" y="0"/>
                    <a:pt x="14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59"/>
            <p:cNvSpPr/>
            <p:nvPr/>
          </p:nvSpPr>
          <p:spPr>
            <a:xfrm>
              <a:off x="6212256" y="2119422"/>
              <a:ext cx="96056" cy="23198"/>
            </a:xfrm>
            <a:custGeom>
              <a:rect b="b" l="l" r="r" t="t"/>
              <a:pathLst>
                <a:path extrusionOk="0" h="668" w="2766">
                  <a:moveTo>
                    <a:pt x="700" y="1"/>
                  </a:moveTo>
                  <a:cubicBezTo>
                    <a:pt x="464" y="1"/>
                    <a:pt x="229" y="28"/>
                    <a:pt x="1" y="89"/>
                  </a:cubicBezTo>
                  <a:cubicBezTo>
                    <a:pt x="521" y="198"/>
                    <a:pt x="1005" y="435"/>
                    <a:pt x="1528" y="536"/>
                  </a:cubicBezTo>
                  <a:cubicBezTo>
                    <a:pt x="1909" y="609"/>
                    <a:pt x="2148" y="626"/>
                    <a:pt x="2595" y="651"/>
                  </a:cubicBezTo>
                  <a:cubicBezTo>
                    <a:pt x="2651" y="656"/>
                    <a:pt x="2709" y="661"/>
                    <a:pt x="2766" y="668"/>
                  </a:cubicBezTo>
                  <a:cubicBezTo>
                    <a:pt x="2747" y="657"/>
                    <a:pt x="2729" y="647"/>
                    <a:pt x="2709" y="637"/>
                  </a:cubicBezTo>
                  <a:cubicBezTo>
                    <a:pt x="2349" y="410"/>
                    <a:pt x="1962" y="221"/>
                    <a:pt x="1551" y="109"/>
                  </a:cubicBezTo>
                  <a:cubicBezTo>
                    <a:pt x="1274" y="41"/>
                    <a:pt x="986" y="1"/>
                    <a:pt x="7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59"/>
            <p:cNvSpPr/>
            <p:nvPr/>
          </p:nvSpPr>
          <p:spPr>
            <a:xfrm>
              <a:off x="6253581" y="2103830"/>
              <a:ext cx="5348" cy="1215"/>
            </a:xfrm>
            <a:custGeom>
              <a:rect b="b" l="l" r="r" t="t"/>
              <a:pathLst>
                <a:path extrusionOk="0" h="35" w="154">
                  <a:moveTo>
                    <a:pt x="21" y="1"/>
                  </a:moveTo>
                  <a:cubicBezTo>
                    <a:pt x="14" y="1"/>
                    <a:pt x="7" y="1"/>
                    <a:pt x="0" y="1"/>
                  </a:cubicBezTo>
                  <a:cubicBezTo>
                    <a:pt x="46" y="24"/>
                    <a:pt x="101" y="34"/>
                    <a:pt x="154" y="34"/>
                  </a:cubicBezTo>
                  <a:cubicBezTo>
                    <a:pt x="113" y="12"/>
                    <a:pt x="67" y="1"/>
                    <a:pt x="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59"/>
            <p:cNvSpPr/>
            <p:nvPr/>
          </p:nvSpPr>
          <p:spPr>
            <a:xfrm>
              <a:off x="6452534" y="2144079"/>
              <a:ext cx="39763" cy="26428"/>
            </a:xfrm>
            <a:custGeom>
              <a:rect b="b" l="l" r="r" t="t"/>
              <a:pathLst>
                <a:path extrusionOk="0" h="761" w="1145">
                  <a:moveTo>
                    <a:pt x="0" y="1"/>
                  </a:moveTo>
                  <a:lnTo>
                    <a:pt x="0" y="1"/>
                  </a:lnTo>
                  <a:cubicBezTo>
                    <a:pt x="192" y="205"/>
                    <a:pt x="404" y="403"/>
                    <a:pt x="654" y="536"/>
                  </a:cubicBezTo>
                  <a:cubicBezTo>
                    <a:pt x="857" y="643"/>
                    <a:pt x="934" y="658"/>
                    <a:pt x="1144" y="761"/>
                  </a:cubicBezTo>
                  <a:cubicBezTo>
                    <a:pt x="820" y="333"/>
                    <a:pt x="530" y="12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59"/>
            <p:cNvSpPr/>
            <p:nvPr/>
          </p:nvSpPr>
          <p:spPr>
            <a:xfrm>
              <a:off x="6445346" y="2185057"/>
              <a:ext cx="25837" cy="9967"/>
            </a:xfrm>
            <a:custGeom>
              <a:rect b="b" l="l" r="r" t="t"/>
              <a:pathLst>
                <a:path extrusionOk="0" h="287" w="744">
                  <a:moveTo>
                    <a:pt x="0" y="0"/>
                  </a:moveTo>
                  <a:lnTo>
                    <a:pt x="0" y="0"/>
                  </a:lnTo>
                  <a:cubicBezTo>
                    <a:pt x="84" y="54"/>
                    <a:pt x="263" y="152"/>
                    <a:pt x="307" y="167"/>
                  </a:cubicBezTo>
                  <a:cubicBezTo>
                    <a:pt x="448" y="227"/>
                    <a:pt x="598" y="253"/>
                    <a:pt x="744" y="286"/>
                  </a:cubicBezTo>
                  <a:cubicBezTo>
                    <a:pt x="521" y="135"/>
                    <a:pt x="273" y="1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59"/>
            <p:cNvSpPr/>
            <p:nvPr/>
          </p:nvSpPr>
          <p:spPr>
            <a:xfrm>
              <a:off x="6460348" y="2260034"/>
              <a:ext cx="325674" cy="467120"/>
            </a:xfrm>
            <a:custGeom>
              <a:rect b="b" l="l" r="r" t="t"/>
              <a:pathLst>
                <a:path extrusionOk="0" h="13451" w="9378">
                  <a:moveTo>
                    <a:pt x="1" y="1"/>
                  </a:moveTo>
                  <a:lnTo>
                    <a:pt x="1" y="1"/>
                  </a:lnTo>
                  <a:cubicBezTo>
                    <a:pt x="43" y="33"/>
                    <a:pt x="85" y="67"/>
                    <a:pt x="127" y="100"/>
                  </a:cubicBezTo>
                  <a:cubicBezTo>
                    <a:pt x="441" y="350"/>
                    <a:pt x="743" y="612"/>
                    <a:pt x="1058" y="861"/>
                  </a:cubicBezTo>
                  <a:cubicBezTo>
                    <a:pt x="1511" y="1224"/>
                    <a:pt x="1966" y="1582"/>
                    <a:pt x="2400" y="1968"/>
                  </a:cubicBezTo>
                  <a:cubicBezTo>
                    <a:pt x="2804" y="2317"/>
                    <a:pt x="3193" y="2680"/>
                    <a:pt x="3576" y="3052"/>
                  </a:cubicBezTo>
                  <a:cubicBezTo>
                    <a:pt x="4009" y="3462"/>
                    <a:pt x="4435" y="3881"/>
                    <a:pt x="4827" y="4331"/>
                  </a:cubicBezTo>
                  <a:cubicBezTo>
                    <a:pt x="5485" y="5094"/>
                    <a:pt x="6064" y="5957"/>
                    <a:pt x="6656" y="6958"/>
                  </a:cubicBezTo>
                  <a:cubicBezTo>
                    <a:pt x="7372" y="8130"/>
                    <a:pt x="7995" y="9506"/>
                    <a:pt x="8361" y="10441"/>
                  </a:cubicBezTo>
                  <a:cubicBezTo>
                    <a:pt x="8750" y="11426"/>
                    <a:pt x="9157" y="12411"/>
                    <a:pt x="9377" y="13450"/>
                  </a:cubicBezTo>
                  <a:cubicBezTo>
                    <a:pt x="9364" y="12439"/>
                    <a:pt x="9128" y="11443"/>
                    <a:pt x="8852" y="10475"/>
                  </a:cubicBezTo>
                  <a:cubicBezTo>
                    <a:pt x="8633" y="9701"/>
                    <a:pt x="8344" y="8945"/>
                    <a:pt x="7989" y="8222"/>
                  </a:cubicBezTo>
                  <a:cubicBezTo>
                    <a:pt x="7695" y="7616"/>
                    <a:pt x="7350" y="7038"/>
                    <a:pt x="7005" y="6459"/>
                  </a:cubicBezTo>
                  <a:cubicBezTo>
                    <a:pt x="6520" y="5647"/>
                    <a:pt x="5985" y="4866"/>
                    <a:pt x="5385" y="4133"/>
                  </a:cubicBezTo>
                  <a:cubicBezTo>
                    <a:pt x="4461" y="3035"/>
                    <a:pt x="3392" y="2055"/>
                    <a:pt x="2201" y="1253"/>
                  </a:cubicBezTo>
                  <a:cubicBezTo>
                    <a:pt x="1499" y="783"/>
                    <a:pt x="758" y="376"/>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59"/>
            <p:cNvSpPr/>
            <p:nvPr/>
          </p:nvSpPr>
          <p:spPr>
            <a:xfrm>
              <a:off x="6482817" y="2242566"/>
              <a:ext cx="181729" cy="141098"/>
            </a:xfrm>
            <a:custGeom>
              <a:rect b="b" l="l" r="r" t="t"/>
              <a:pathLst>
                <a:path extrusionOk="0" h="4063" w="5233">
                  <a:moveTo>
                    <a:pt x="0" y="0"/>
                  </a:moveTo>
                  <a:lnTo>
                    <a:pt x="0" y="0"/>
                  </a:lnTo>
                  <a:cubicBezTo>
                    <a:pt x="1018" y="571"/>
                    <a:pt x="2050" y="1296"/>
                    <a:pt x="2810" y="1905"/>
                  </a:cubicBezTo>
                  <a:cubicBezTo>
                    <a:pt x="3350" y="2336"/>
                    <a:pt x="3847" y="2817"/>
                    <a:pt x="4365" y="3275"/>
                  </a:cubicBezTo>
                  <a:cubicBezTo>
                    <a:pt x="4632" y="3520"/>
                    <a:pt x="4916" y="3746"/>
                    <a:pt x="5173" y="4001"/>
                  </a:cubicBezTo>
                  <a:cubicBezTo>
                    <a:pt x="5194" y="4022"/>
                    <a:pt x="5214" y="4042"/>
                    <a:pt x="5233" y="4063"/>
                  </a:cubicBezTo>
                  <a:cubicBezTo>
                    <a:pt x="5113" y="3857"/>
                    <a:pt x="4987" y="3655"/>
                    <a:pt x="4853" y="3457"/>
                  </a:cubicBezTo>
                  <a:cubicBezTo>
                    <a:pt x="4357" y="2764"/>
                    <a:pt x="3836" y="2071"/>
                    <a:pt x="3173" y="1528"/>
                  </a:cubicBezTo>
                  <a:cubicBezTo>
                    <a:pt x="2821" y="1236"/>
                    <a:pt x="2427" y="998"/>
                    <a:pt x="2023" y="782"/>
                  </a:cubicBezTo>
                  <a:cubicBezTo>
                    <a:pt x="1384" y="441"/>
                    <a:pt x="705" y="17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59"/>
            <p:cNvSpPr/>
            <p:nvPr/>
          </p:nvSpPr>
          <p:spPr>
            <a:xfrm>
              <a:off x="6596063" y="2286635"/>
              <a:ext cx="42298" cy="34589"/>
            </a:xfrm>
            <a:custGeom>
              <a:rect b="b" l="l" r="r" t="t"/>
              <a:pathLst>
                <a:path extrusionOk="0" h="996" w="1218">
                  <a:moveTo>
                    <a:pt x="1" y="1"/>
                  </a:moveTo>
                  <a:lnTo>
                    <a:pt x="1" y="1"/>
                  </a:lnTo>
                  <a:cubicBezTo>
                    <a:pt x="245" y="257"/>
                    <a:pt x="493" y="511"/>
                    <a:pt x="792" y="702"/>
                  </a:cubicBezTo>
                  <a:cubicBezTo>
                    <a:pt x="930" y="796"/>
                    <a:pt x="1068" y="889"/>
                    <a:pt x="1203" y="986"/>
                  </a:cubicBezTo>
                  <a:cubicBezTo>
                    <a:pt x="1211" y="993"/>
                    <a:pt x="1214" y="995"/>
                    <a:pt x="1215" y="995"/>
                  </a:cubicBezTo>
                  <a:cubicBezTo>
                    <a:pt x="1217" y="995"/>
                    <a:pt x="1201" y="977"/>
                    <a:pt x="1197" y="967"/>
                  </a:cubicBezTo>
                  <a:cubicBezTo>
                    <a:pt x="862" y="511"/>
                    <a:pt x="554" y="18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59"/>
            <p:cNvSpPr/>
            <p:nvPr/>
          </p:nvSpPr>
          <p:spPr>
            <a:xfrm>
              <a:off x="6666594" y="2162346"/>
              <a:ext cx="79769" cy="99008"/>
            </a:xfrm>
            <a:custGeom>
              <a:rect b="b" l="l" r="r" t="t"/>
              <a:pathLst>
                <a:path extrusionOk="0" h="2851" w="2297">
                  <a:moveTo>
                    <a:pt x="1" y="0"/>
                  </a:moveTo>
                  <a:lnTo>
                    <a:pt x="1" y="0"/>
                  </a:lnTo>
                  <a:cubicBezTo>
                    <a:pt x="414" y="513"/>
                    <a:pt x="781" y="1120"/>
                    <a:pt x="1230" y="1629"/>
                  </a:cubicBezTo>
                  <a:cubicBezTo>
                    <a:pt x="1394" y="1818"/>
                    <a:pt x="1561" y="2004"/>
                    <a:pt x="1737" y="2180"/>
                  </a:cubicBezTo>
                  <a:cubicBezTo>
                    <a:pt x="1911" y="2350"/>
                    <a:pt x="2085" y="2525"/>
                    <a:pt x="2204" y="2701"/>
                  </a:cubicBezTo>
                  <a:cubicBezTo>
                    <a:pt x="2237" y="2751"/>
                    <a:pt x="2269" y="2799"/>
                    <a:pt x="2296" y="2851"/>
                  </a:cubicBezTo>
                  <a:cubicBezTo>
                    <a:pt x="2264" y="2707"/>
                    <a:pt x="2220" y="2565"/>
                    <a:pt x="2166" y="2427"/>
                  </a:cubicBezTo>
                  <a:cubicBezTo>
                    <a:pt x="1992" y="1977"/>
                    <a:pt x="1631" y="1440"/>
                    <a:pt x="1268" y="1047"/>
                  </a:cubicBezTo>
                  <a:cubicBezTo>
                    <a:pt x="891" y="651"/>
                    <a:pt x="470" y="28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59"/>
            <p:cNvSpPr/>
            <p:nvPr/>
          </p:nvSpPr>
          <p:spPr>
            <a:xfrm>
              <a:off x="6670136" y="2212631"/>
              <a:ext cx="20975" cy="23024"/>
            </a:xfrm>
            <a:custGeom>
              <a:rect b="b" l="l" r="r" t="t"/>
              <a:pathLst>
                <a:path extrusionOk="0" h="663" w="604">
                  <a:moveTo>
                    <a:pt x="1" y="0"/>
                  </a:moveTo>
                  <a:cubicBezTo>
                    <a:pt x="124" y="162"/>
                    <a:pt x="206" y="295"/>
                    <a:pt x="361" y="440"/>
                  </a:cubicBezTo>
                  <a:cubicBezTo>
                    <a:pt x="435" y="511"/>
                    <a:pt x="511" y="581"/>
                    <a:pt x="588" y="650"/>
                  </a:cubicBezTo>
                  <a:cubicBezTo>
                    <a:pt x="597" y="659"/>
                    <a:pt x="601" y="663"/>
                    <a:pt x="602" y="663"/>
                  </a:cubicBezTo>
                  <a:cubicBezTo>
                    <a:pt x="603" y="663"/>
                    <a:pt x="596" y="651"/>
                    <a:pt x="592" y="640"/>
                  </a:cubicBezTo>
                  <a:cubicBezTo>
                    <a:pt x="461" y="376"/>
                    <a:pt x="276" y="12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59"/>
            <p:cNvSpPr/>
            <p:nvPr/>
          </p:nvSpPr>
          <p:spPr>
            <a:xfrm>
              <a:off x="6703092" y="2444194"/>
              <a:ext cx="82582" cy="150578"/>
            </a:xfrm>
            <a:custGeom>
              <a:rect b="b" l="l" r="r" t="t"/>
              <a:pathLst>
                <a:path extrusionOk="0" h="4336" w="2378">
                  <a:moveTo>
                    <a:pt x="0" y="0"/>
                  </a:moveTo>
                  <a:lnTo>
                    <a:pt x="0" y="0"/>
                  </a:lnTo>
                  <a:cubicBezTo>
                    <a:pt x="417" y="717"/>
                    <a:pt x="742" y="1482"/>
                    <a:pt x="1108" y="2225"/>
                  </a:cubicBezTo>
                  <a:cubicBezTo>
                    <a:pt x="1445" y="2879"/>
                    <a:pt x="1837" y="3503"/>
                    <a:pt x="2240" y="4117"/>
                  </a:cubicBezTo>
                  <a:cubicBezTo>
                    <a:pt x="2285" y="4189"/>
                    <a:pt x="2332" y="4263"/>
                    <a:pt x="2377" y="4336"/>
                  </a:cubicBezTo>
                  <a:cubicBezTo>
                    <a:pt x="2373" y="4326"/>
                    <a:pt x="2370" y="4314"/>
                    <a:pt x="2368" y="4304"/>
                  </a:cubicBezTo>
                  <a:cubicBezTo>
                    <a:pt x="2298" y="4052"/>
                    <a:pt x="2236" y="3799"/>
                    <a:pt x="2173" y="3545"/>
                  </a:cubicBezTo>
                  <a:cubicBezTo>
                    <a:pt x="1808" y="2128"/>
                    <a:pt x="1160" y="92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59"/>
            <p:cNvSpPr/>
            <p:nvPr/>
          </p:nvSpPr>
          <p:spPr>
            <a:xfrm>
              <a:off x="6746363" y="2445305"/>
              <a:ext cx="53411" cy="90778"/>
            </a:xfrm>
            <a:custGeom>
              <a:rect b="b" l="l" r="r" t="t"/>
              <a:pathLst>
                <a:path extrusionOk="0" h="2614" w="1538">
                  <a:moveTo>
                    <a:pt x="0" y="0"/>
                  </a:moveTo>
                  <a:lnTo>
                    <a:pt x="0" y="0"/>
                  </a:lnTo>
                  <a:cubicBezTo>
                    <a:pt x="344" y="521"/>
                    <a:pt x="531" y="1132"/>
                    <a:pt x="886" y="1648"/>
                  </a:cubicBezTo>
                  <a:cubicBezTo>
                    <a:pt x="1138" y="2049"/>
                    <a:pt x="1356" y="2202"/>
                    <a:pt x="1529" y="2589"/>
                  </a:cubicBezTo>
                  <a:cubicBezTo>
                    <a:pt x="1533" y="2599"/>
                    <a:pt x="1535" y="2606"/>
                    <a:pt x="1538" y="2614"/>
                  </a:cubicBezTo>
                  <a:cubicBezTo>
                    <a:pt x="1538" y="2553"/>
                    <a:pt x="1535" y="2493"/>
                    <a:pt x="1533" y="2434"/>
                  </a:cubicBezTo>
                  <a:cubicBezTo>
                    <a:pt x="1522" y="2171"/>
                    <a:pt x="1450" y="1915"/>
                    <a:pt x="1355" y="1670"/>
                  </a:cubicBezTo>
                  <a:cubicBezTo>
                    <a:pt x="1230" y="1334"/>
                    <a:pt x="1060" y="1016"/>
                    <a:pt x="828" y="741"/>
                  </a:cubicBezTo>
                  <a:cubicBezTo>
                    <a:pt x="594" y="452"/>
                    <a:pt x="321" y="18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59"/>
            <p:cNvSpPr/>
            <p:nvPr/>
          </p:nvSpPr>
          <p:spPr>
            <a:xfrm>
              <a:off x="6783938" y="2433602"/>
              <a:ext cx="16912" cy="43236"/>
            </a:xfrm>
            <a:custGeom>
              <a:rect b="b" l="l" r="r" t="t"/>
              <a:pathLst>
                <a:path extrusionOk="0" h="1245" w="487">
                  <a:moveTo>
                    <a:pt x="1" y="0"/>
                  </a:moveTo>
                  <a:lnTo>
                    <a:pt x="1" y="0"/>
                  </a:lnTo>
                  <a:cubicBezTo>
                    <a:pt x="81" y="167"/>
                    <a:pt x="139" y="363"/>
                    <a:pt x="207" y="558"/>
                  </a:cubicBezTo>
                  <a:cubicBezTo>
                    <a:pt x="309" y="832"/>
                    <a:pt x="369" y="954"/>
                    <a:pt x="473" y="1214"/>
                  </a:cubicBezTo>
                  <a:cubicBezTo>
                    <a:pt x="478" y="1224"/>
                    <a:pt x="483" y="1234"/>
                    <a:pt x="487" y="1245"/>
                  </a:cubicBezTo>
                  <a:cubicBezTo>
                    <a:pt x="469" y="1083"/>
                    <a:pt x="447" y="920"/>
                    <a:pt x="415" y="759"/>
                  </a:cubicBezTo>
                  <a:cubicBezTo>
                    <a:pt x="358" y="472"/>
                    <a:pt x="229" y="19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59"/>
            <p:cNvSpPr/>
            <p:nvPr/>
          </p:nvSpPr>
          <p:spPr>
            <a:xfrm>
              <a:off x="5558443" y="1998987"/>
              <a:ext cx="102689" cy="109253"/>
            </a:xfrm>
            <a:custGeom>
              <a:rect b="b" l="l" r="r" t="t"/>
              <a:pathLst>
                <a:path extrusionOk="0" h="3146" w="2957">
                  <a:moveTo>
                    <a:pt x="2957" y="1"/>
                  </a:moveTo>
                  <a:lnTo>
                    <a:pt x="2957" y="1"/>
                  </a:lnTo>
                  <a:cubicBezTo>
                    <a:pt x="2425" y="286"/>
                    <a:pt x="1910" y="614"/>
                    <a:pt x="1482" y="1041"/>
                  </a:cubicBezTo>
                  <a:cubicBezTo>
                    <a:pt x="1215" y="1303"/>
                    <a:pt x="984" y="1597"/>
                    <a:pt x="767" y="1900"/>
                  </a:cubicBezTo>
                  <a:cubicBezTo>
                    <a:pt x="542" y="2210"/>
                    <a:pt x="331" y="2532"/>
                    <a:pt x="145" y="2868"/>
                  </a:cubicBezTo>
                  <a:cubicBezTo>
                    <a:pt x="95" y="2960"/>
                    <a:pt x="46" y="3052"/>
                    <a:pt x="0" y="3146"/>
                  </a:cubicBezTo>
                  <a:cubicBezTo>
                    <a:pt x="71" y="3073"/>
                    <a:pt x="143" y="3000"/>
                    <a:pt x="215" y="2928"/>
                  </a:cubicBezTo>
                  <a:cubicBezTo>
                    <a:pt x="813" y="2338"/>
                    <a:pt x="1367" y="1707"/>
                    <a:pt x="1913" y="1070"/>
                  </a:cubicBezTo>
                  <a:cubicBezTo>
                    <a:pt x="2244" y="696"/>
                    <a:pt x="2605" y="353"/>
                    <a:pt x="29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59"/>
            <p:cNvSpPr/>
            <p:nvPr/>
          </p:nvSpPr>
          <p:spPr>
            <a:xfrm>
              <a:off x="5569104" y="1995202"/>
              <a:ext cx="41430" cy="55251"/>
            </a:xfrm>
            <a:custGeom>
              <a:rect b="b" l="l" r="r" t="t"/>
              <a:pathLst>
                <a:path extrusionOk="0" h="1591" w="1193">
                  <a:moveTo>
                    <a:pt x="1191" y="1"/>
                  </a:moveTo>
                  <a:lnTo>
                    <a:pt x="1191" y="1"/>
                  </a:lnTo>
                  <a:cubicBezTo>
                    <a:pt x="1188" y="1"/>
                    <a:pt x="1169" y="18"/>
                    <a:pt x="1158" y="22"/>
                  </a:cubicBezTo>
                  <a:cubicBezTo>
                    <a:pt x="903" y="197"/>
                    <a:pt x="648" y="383"/>
                    <a:pt x="451" y="625"/>
                  </a:cubicBezTo>
                  <a:cubicBezTo>
                    <a:pt x="235" y="907"/>
                    <a:pt x="62" y="1240"/>
                    <a:pt x="0" y="1591"/>
                  </a:cubicBezTo>
                  <a:cubicBezTo>
                    <a:pt x="218" y="1320"/>
                    <a:pt x="503" y="1091"/>
                    <a:pt x="708" y="804"/>
                  </a:cubicBezTo>
                  <a:cubicBezTo>
                    <a:pt x="837" y="624"/>
                    <a:pt x="935" y="423"/>
                    <a:pt x="1047" y="231"/>
                  </a:cubicBezTo>
                  <a:cubicBezTo>
                    <a:pt x="1090" y="159"/>
                    <a:pt x="1134" y="88"/>
                    <a:pt x="1179" y="19"/>
                  </a:cubicBezTo>
                  <a:cubicBezTo>
                    <a:pt x="1190" y="5"/>
                    <a:pt x="1192" y="1"/>
                    <a:pt x="1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59"/>
            <p:cNvSpPr/>
            <p:nvPr/>
          </p:nvSpPr>
          <p:spPr>
            <a:xfrm>
              <a:off x="5724058" y="1875878"/>
              <a:ext cx="68170" cy="44903"/>
            </a:xfrm>
            <a:custGeom>
              <a:rect b="b" l="l" r="r" t="t"/>
              <a:pathLst>
                <a:path extrusionOk="0" h="1293" w="1963">
                  <a:moveTo>
                    <a:pt x="1962" y="0"/>
                  </a:moveTo>
                  <a:lnTo>
                    <a:pt x="1962" y="0"/>
                  </a:lnTo>
                  <a:cubicBezTo>
                    <a:pt x="1946" y="6"/>
                    <a:pt x="1927" y="11"/>
                    <a:pt x="1911" y="17"/>
                  </a:cubicBezTo>
                  <a:cubicBezTo>
                    <a:pt x="1544" y="140"/>
                    <a:pt x="1174" y="274"/>
                    <a:pt x="843" y="475"/>
                  </a:cubicBezTo>
                  <a:cubicBezTo>
                    <a:pt x="516" y="693"/>
                    <a:pt x="220" y="964"/>
                    <a:pt x="0" y="1293"/>
                  </a:cubicBezTo>
                  <a:cubicBezTo>
                    <a:pt x="356" y="1099"/>
                    <a:pt x="741" y="958"/>
                    <a:pt x="1078" y="729"/>
                  </a:cubicBezTo>
                  <a:cubicBezTo>
                    <a:pt x="1333" y="551"/>
                    <a:pt x="1562" y="341"/>
                    <a:pt x="1797" y="140"/>
                  </a:cubicBezTo>
                  <a:cubicBezTo>
                    <a:pt x="1852" y="94"/>
                    <a:pt x="1907" y="47"/>
                    <a:pt x="19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59"/>
            <p:cNvSpPr/>
            <p:nvPr/>
          </p:nvSpPr>
          <p:spPr>
            <a:xfrm>
              <a:off x="6778590" y="2752713"/>
              <a:ext cx="16808" cy="112413"/>
            </a:xfrm>
            <a:custGeom>
              <a:rect b="b" l="l" r="r" t="t"/>
              <a:pathLst>
                <a:path extrusionOk="0" h="3237" w="484">
                  <a:moveTo>
                    <a:pt x="87" y="1"/>
                  </a:moveTo>
                  <a:cubicBezTo>
                    <a:pt x="49" y="531"/>
                    <a:pt x="5" y="1064"/>
                    <a:pt x="0" y="1595"/>
                  </a:cubicBezTo>
                  <a:cubicBezTo>
                    <a:pt x="5" y="1914"/>
                    <a:pt x="28" y="2233"/>
                    <a:pt x="59" y="2552"/>
                  </a:cubicBezTo>
                  <a:cubicBezTo>
                    <a:pt x="75" y="2701"/>
                    <a:pt x="103" y="2910"/>
                    <a:pt x="118" y="3021"/>
                  </a:cubicBezTo>
                  <a:cubicBezTo>
                    <a:pt x="127" y="3092"/>
                    <a:pt x="137" y="3164"/>
                    <a:pt x="144" y="3237"/>
                  </a:cubicBezTo>
                  <a:cubicBezTo>
                    <a:pt x="152" y="3211"/>
                    <a:pt x="158" y="3186"/>
                    <a:pt x="164" y="3160"/>
                  </a:cubicBezTo>
                  <a:cubicBezTo>
                    <a:pt x="483" y="1988"/>
                    <a:pt x="397" y="1153"/>
                    <a:pt x="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18" name="Shape 18318"/>
        <p:cNvGrpSpPr/>
        <p:nvPr/>
      </p:nvGrpSpPr>
      <p:grpSpPr>
        <a:xfrm>
          <a:off x="0" y="0"/>
          <a:ext cx="0" cy="0"/>
          <a:chOff x="0" y="0"/>
          <a:chExt cx="0" cy="0"/>
        </a:xfrm>
      </p:grpSpPr>
      <p:sp>
        <p:nvSpPr>
          <p:cNvPr id="18319" name="Google Shape;18319;p60"/>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8320" name="Google Shape;18320;p60"/>
          <p:cNvSpPr txBox="1"/>
          <p:nvPr>
            <p:ph idx="1" type="body"/>
          </p:nvPr>
        </p:nvSpPr>
        <p:spPr>
          <a:xfrm>
            <a:off x="720000" y="1552750"/>
            <a:ext cx="4764900" cy="2146500"/>
          </a:xfrm>
          <a:prstGeom prst="rect">
            <a:avLst/>
          </a:prstGeom>
        </p:spPr>
        <p:txBody>
          <a:bodyPr anchorCtr="0" anchor="ctr" bIns="91425" lIns="91425" spcFirstLastPara="1" rIns="91425" wrap="square" tIns="91425">
            <a:noAutofit/>
          </a:bodyPr>
          <a:lstStyle/>
          <a:p>
            <a:pPr indent="-317500" lvl="0" marL="457200" rtl="0" algn="l">
              <a:spcBef>
                <a:spcPts val="0"/>
              </a:spcBef>
              <a:spcAft>
                <a:spcPts val="0"/>
              </a:spcAft>
              <a:buSzPts val="1400"/>
              <a:buFont typeface="Josefin Sans"/>
              <a:buChar char="●"/>
            </a:pPr>
            <a:r>
              <a:rPr lang="en">
                <a:uFill>
                  <a:noFill/>
                </a:uFill>
                <a:hlinkClick r:id="rId3"/>
              </a:rPr>
              <a:t>Hand drawn mystical tarot mobile wallpaper</a:t>
            </a:r>
            <a:endParaRPr/>
          </a:p>
          <a:p>
            <a:pPr indent="-317500" lvl="0" marL="457200" rtl="0" algn="l">
              <a:spcBef>
                <a:spcPts val="0"/>
              </a:spcBef>
              <a:spcAft>
                <a:spcPts val="0"/>
              </a:spcAft>
              <a:buSzPts val="1400"/>
              <a:buFont typeface="Josefin Sans"/>
              <a:buChar char="●"/>
            </a:pPr>
            <a:r>
              <a:rPr lang="en">
                <a:uFill>
                  <a:noFill/>
                </a:uFill>
                <a:hlinkClick r:id="rId4"/>
              </a:rPr>
              <a:t>Flat design tarot card illustration</a:t>
            </a:r>
            <a:endParaRPr/>
          </a:p>
          <a:p>
            <a:pPr indent="-317500" lvl="0" marL="457200" rtl="0" algn="l">
              <a:spcBef>
                <a:spcPts val="0"/>
              </a:spcBef>
              <a:spcAft>
                <a:spcPts val="0"/>
              </a:spcAft>
              <a:buSzPts val="1400"/>
              <a:buFont typeface="Josefin Sans"/>
              <a:buChar char="●"/>
            </a:pPr>
            <a:r>
              <a:rPr lang="en">
                <a:uFill>
                  <a:noFill/>
                </a:uFill>
                <a:hlinkClick r:id="rId5"/>
              </a:rPr>
              <a:t>Hand drawn mystical tarot mobile wallpaper I</a:t>
            </a:r>
            <a:endParaRPr/>
          </a:p>
          <a:p>
            <a:pPr indent="-317500" lvl="0" marL="457200" rtl="0" algn="l">
              <a:spcBef>
                <a:spcPts val="0"/>
              </a:spcBef>
              <a:spcAft>
                <a:spcPts val="0"/>
              </a:spcAft>
              <a:buSzPts val="1400"/>
              <a:buFont typeface="Josefin Sans"/>
              <a:buChar char="●"/>
            </a:pPr>
            <a:r>
              <a:rPr lang="en">
                <a:uFill>
                  <a:noFill/>
                </a:uFill>
                <a:hlinkClick r:id="rId6"/>
              </a:rPr>
              <a:t>Hand drawn mystical mobile wallpaper II</a:t>
            </a:r>
            <a:endParaRPr/>
          </a:p>
          <a:p>
            <a:pPr indent="-317500" lvl="0" marL="457200" rtl="0" algn="l">
              <a:spcBef>
                <a:spcPts val="0"/>
              </a:spcBef>
              <a:spcAft>
                <a:spcPts val="0"/>
              </a:spcAft>
              <a:buSzPts val="1400"/>
              <a:buFont typeface="Josefin Sans"/>
              <a:buChar char="●"/>
            </a:pPr>
            <a:r>
              <a:rPr lang="en">
                <a:uFill>
                  <a:noFill/>
                </a:uFill>
                <a:hlinkClick r:id="rId7"/>
              </a:rPr>
              <a:t>Hand drawn mystical tarot mobile wallpaper III</a:t>
            </a:r>
            <a:endParaRPr/>
          </a:p>
        </p:txBody>
      </p:sp>
      <p:grpSp>
        <p:nvGrpSpPr>
          <p:cNvPr id="18321" name="Google Shape;18321;p60"/>
          <p:cNvGrpSpPr/>
          <p:nvPr/>
        </p:nvGrpSpPr>
        <p:grpSpPr>
          <a:xfrm flipH="1">
            <a:off x="6011365" y="1693421"/>
            <a:ext cx="2067696" cy="1962214"/>
            <a:chOff x="1121072" y="1073880"/>
            <a:chExt cx="2971681" cy="2820084"/>
          </a:xfrm>
        </p:grpSpPr>
        <p:sp>
          <p:nvSpPr>
            <p:cNvPr id="18322" name="Google Shape;18322;p60"/>
            <p:cNvSpPr/>
            <p:nvPr/>
          </p:nvSpPr>
          <p:spPr>
            <a:xfrm>
              <a:off x="3575757" y="1073880"/>
              <a:ext cx="252580" cy="170586"/>
            </a:xfrm>
            <a:custGeom>
              <a:rect b="b" l="l" r="r" t="t"/>
              <a:pathLst>
                <a:path extrusionOk="0" h="3387" w="5015">
                  <a:moveTo>
                    <a:pt x="4780" y="1"/>
                  </a:moveTo>
                  <a:cubicBezTo>
                    <a:pt x="4763" y="1"/>
                    <a:pt x="4745" y="3"/>
                    <a:pt x="4728" y="8"/>
                  </a:cubicBezTo>
                  <a:cubicBezTo>
                    <a:pt x="4488" y="88"/>
                    <a:pt x="4278" y="228"/>
                    <a:pt x="4058" y="348"/>
                  </a:cubicBezTo>
                  <a:cubicBezTo>
                    <a:pt x="2659" y="1187"/>
                    <a:pt x="1309" y="2097"/>
                    <a:pt x="0" y="3067"/>
                  </a:cubicBezTo>
                  <a:cubicBezTo>
                    <a:pt x="120" y="3137"/>
                    <a:pt x="210" y="3257"/>
                    <a:pt x="240" y="3386"/>
                  </a:cubicBezTo>
                  <a:cubicBezTo>
                    <a:pt x="1489" y="2467"/>
                    <a:pt x="2848" y="1567"/>
                    <a:pt x="4208" y="748"/>
                  </a:cubicBezTo>
                  <a:cubicBezTo>
                    <a:pt x="4398" y="638"/>
                    <a:pt x="4588" y="518"/>
                    <a:pt x="4788" y="428"/>
                  </a:cubicBezTo>
                  <a:cubicBezTo>
                    <a:pt x="4808" y="428"/>
                    <a:pt x="4818" y="418"/>
                    <a:pt x="4838" y="408"/>
                  </a:cubicBezTo>
                  <a:cubicBezTo>
                    <a:pt x="4918" y="388"/>
                    <a:pt x="4978" y="318"/>
                    <a:pt x="4987" y="238"/>
                  </a:cubicBezTo>
                  <a:cubicBezTo>
                    <a:pt x="5014" y="116"/>
                    <a:pt x="4902" y="1"/>
                    <a:pt x="47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23" name="Google Shape;18323;p60"/>
            <p:cNvGrpSpPr/>
            <p:nvPr/>
          </p:nvGrpSpPr>
          <p:grpSpPr>
            <a:xfrm>
              <a:off x="1121072" y="1076701"/>
              <a:ext cx="2971681" cy="2817263"/>
              <a:chOff x="1121072" y="1076701"/>
              <a:chExt cx="2971681" cy="2817263"/>
            </a:xfrm>
          </p:grpSpPr>
          <p:sp>
            <p:nvSpPr>
              <p:cNvPr id="18324" name="Google Shape;18324;p60"/>
              <p:cNvSpPr/>
              <p:nvPr/>
            </p:nvSpPr>
            <p:spPr>
              <a:xfrm>
                <a:off x="3321515" y="2993791"/>
                <a:ext cx="58927" cy="33291"/>
              </a:xfrm>
              <a:custGeom>
                <a:rect b="b" l="l" r="r" t="t"/>
                <a:pathLst>
                  <a:path extrusionOk="0" h="661" w="1170">
                    <a:moveTo>
                      <a:pt x="1170" y="1"/>
                    </a:moveTo>
                    <a:lnTo>
                      <a:pt x="0" y="510"/>
                    </a:lnTo>
                    <a:cubicBezTo>
                      <a:pt x="31" y="560"/>
                      <a:pt x="51" y="610"/>
                      <a:pt x="80" y="660"/>
                    </a:cubicBezTo>
                    <a:cubicBezTo>
                      <a:pt x="440" y="440"/>
                      <a:pt x="810" y="221"/>
                      <a:pt x="1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60"/>
              <p:cNvSpPr/>
              <p:nvPr/>
            </p:nvSpPr>
            <p:spPr>
              <a:xfrm>
                <a:off x="2373043" y="3311946"/>
                <a:ext cx="392243" cy="230621"/>
              </a:xfrm>
              <a:custGeom>
                <a:rect b="b" l="l" r="r" t="t"/>
                <a:pathLst>
                  <a:path extrusionOk="0" h="4579" w="7788">
                    <a:moveTo>
                      <a:pt x="7777" y="1"/>
                    </a:moveTo>
                    <a:cubicBezTo>
                      <a:pt x="6908" y="480"/>
                      <a:pt x="6049" y="960"/>
                      <a:pt x="5189" y="1440"/>
                    </a:cubicBezTo>
                    <a:cubicBezTo>
                      <a:pt x="3750" y="2249"/>
                      <a:pt x="2340" y="3129"/>
                      <a:pt x="931" y="3999"/>
                    </a:cubicBezTo>
                    <a:cubicBezTo>
                      <a:pt x="621" y="4199"/>
                      <a:pt x="311" y="4388"/>
                      <a:pt x="1" y="4579"/>
                    </a:cubicBezTo>
                    <a:cubicBezTo>
                      <a:pt x="81" y="4539"/>
                      <a:pt x="171" y="4508"/>
                      <a:pt x="251" y="4468"/>
                    </a:cubicBezTo>
                    <a:cubicBezTo>
                      <a:pt x="1830" y="3719"/>
                      <a:pt x="3419" y="2969"/>
                      <a:pt x="4989" y="2169"/>
                    </a:cubicBezTo>
                    <a:cubicBezTo>
                      <a:pt x="5929" y="1700"/>
                      <a:pt x="6858" y="1190"/>
                      <a:pt x="7788" y="680"/>
                    </a:cubicBezTo>
                    <a:cubicBezTo>
                      <a:pt x="7777" y="450"/>
                      <a:pt x="7777" y="230"/>
                      <a:pt x="77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60"/>
              <p:cNvSpPr/>
              <p:nvPr/>
            </p:nvSpPr>
            <p:spPr>
              <a:xfrm>
                <a:off x="1884252" y="3579786"/>
                <a:ext cx="420900" cy="230168"/>
              </a:xfrm>
              <a:custGeom>
                <a:rect b="b" l="l" r="r" t="t"/>
                <a:pathLst>
                  <a:path extrusionOk="0" h="4570" w="8357">
                    <a:moveTo>
                      <a:pt x="8357" y="0"/>
                    </a:moveTo>
                    <a:lnTo>
                      <a:pt x="8357" y="0"/>
                    </a:lnTo>
                    <a:cubicBezTo>
                      <a:pt x="6918" y="589"/>
                      <a:pt x="5488" y="1209"/>
                      <a:pt x="4119" y="1959"/>
                    </a:cubicBezTo>
                    <a:cubicBezTo>
                      <a:pt x="2720" y="2719"/>
                      <a:pt x="1390" y="3608"/>
                      <a:pt x="81" y="4518"/>
                    </a:cubicBezTo>
                    <a:cubicBezTo>
                      <a:pt x="21" y="4556"/>
                      <a:pt x="0" y="4570"/>
                      <a:pt x="4" y="4570"/>
                    </a:cubicBezTo>
                    <a:cubicBezTo>
                      <a:pt x="12" y="4570"/>
                      <a:pt x="129" y="4505"/>
                      <a:pt x="190" y="4478"/>
                    </a:cubicBezTo>
                    <a:cubicBezTo>
                      <a:pt x="970" y="4118"/>
                      <a:pt x="1750" y="3748"/>
                      <a:pt x="2509" y="3368"/>
                    </a:cubicBezTo>
                    <a:cubicBezTo>
                      <a:pt x="4528" y="2379"/>
                      <a:pt x="6458" y="1209"/>
                      <a:pt x="83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60"/>
              <p:cNvSpPr/>
              <p:nvPr/>
            </p:nvSpPr>
            <p:spPr>
              <a:xfrm>
                <a:off x="3027031" y="3343625"/>
                <a:ext cx="62453" cy="41350"/>
              </a:xfrm>
              <a:custGeom>
                <a:rect b="b" l="l" r="r" t="t"/>
                <a:pathLst>
                  <a:path extrusionOk="0" h="821" w="1240">
                    <a:moveTo>
                      <a:pt x="1060" y="1"/>
                    </a:moveTo>
                    <a:cubicBezTo>
                      <a:pt x="700" y="271"/>
                      <a:pt x="350" y="541"/>
                      <a:pt x="0" y="821"/>
                    </a:cubicBezTo>
                    <a:cubicBezTo>
                      <a:pt x="420" y="611"/>
                      <a:pt x="829" y="411"/>
                      <a:pt x="1240" y="201"/>
                    </a:cubicBezTo>
                    <a:cubicBezTo>
                      <a:pt x="1180" y="131"/>
                      <a:pt x="1120" y="61"/>
                      <a:pt x="10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60"/>
              <p:cNvSpPr/>
              <p:nvPr/>
            </p:nvSpPr>
            <p:spPr>
              <a:xfrm>
                <a:off x="2734008" y="2991272"/>
                <a:ext cx="27751" cy="27751"/>
              </a:xfrm>
              <a:custGeom>
                <a:rect b="b" l="l" r="r" t="t"/>
                <a:pathLst>
                  <a:path extrusionOk="0" h="551" w="551">
                    <a:moveTo>
                      <a:pt x="550" y="0"/>
                    </a:moveTo>
                    <a:cubicBezTo>
                      <a:pt x="370" y="191"/>
                      <a:pt x="191" y="380"/>
                      <a:pt x="1" y="550"/>
                    </a:cubicBezTo>
                    <a:cubicBezTo>
                      <a:pt x="161" y="470"/>
                      <a:pt x="321" y="380"/>
                      <a:pt x="481" y="300"/>
                    </a:cubicBezTo>
                    <a:lnTo>
                      <a:pt x="541" y="151"/>
                    </a:lnTo>
                    <a:lnTo>
                      <a:pt x="541" y="140"/>
                    </a:lnTo>
                    <a:cubicBezTo>
                      <a:pt x="541" y="91"/>
                      <a:pt x="541" y="51"/>
                      <a:pt x="5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60"/>
              <p:cNvSpPr/>
              <p:nvPr/>
            </p:nvSpPr>
            <p:spPr>
              <a:xfrm>
                <a:off x="3262084" y="2693767"/>
                <a:ext cx="17174" cy="11131"/>
              </a:xfrm>
              <a:custGeom>
                <a:rect b="b" l="l" r="r" t="t"/>
                <a:pathLst>
                  <a:path extrusionOk="0" h="221" w="341">
                    <a:moveTo>
                      <a:pt x="341" y="0"/>
                    </a:moveTo>
                    <a:lnTo>
                      <a:pt x="341" y="0"/>
                    </a:lnTo>
                    <a:cubicBezTo>
                      <a:pt x="231" y="50"/>
                      <a:pt x="121" y="110"/>
                      <a:pt x="11" y="170"/>
                    </a:cubicBezTo>
                    <a:cubicBezTo>
                      <a:pt x="11" y="180"/>
                      <a:pt x="1" y="200"/>
                      <a:pt x="1" y="220"/>
                    </a:cubicBezTo>
                    <a:cubicBezTo>
                      <a:pt x="111" y="150"/>
                      <a:pt x="231" y="70"/>
                      <a:pt x="3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60"/>
              <p:cNvSpPr/>
              <p:nvPr/>
            </p:nvSpPr>
            <p:spPr>
              <a:xfrm>
                <a:off x="2818621" y="1858566"/>
                <a:ext cx="434448" cy="232636"/>
              </a:xfrm>
              <a:custGeom>
                <a:rect b="b" l="l" r="r" t="t"/>
                <a:pathLst>
                  <a:path extrusionOk="0" h="4619" w="8626">
                    <a:moveTo>
                      <a:pt x="1120" y="1"/>
                    </a:moveTo>
                    <a:cubicBezTo>
                      <a:pt x="1109" y="41"/>
                      <a:pt x="1100" y="71"/>
                      <a:pt x="1069" y="91"/>
                    </a:cubicBezTo>
                    <a:cubicBezTo>
                      <a:pt x="1189" y="141"/>
                      <a:pt x="1309" y="191"/>
                      <a:pt x="1429" y="251"/>
                    </a:cubicBezTo>
                    <a:cubicBezTo>
                      <a:pt x="1530" y="306"/>
                      <a:pt x="1472" y="444"/>
                      <a:pt x="1385" y="444"/>
                    </a:cubicBezTo>
                    <a:cubicBezTo>
                      <a:pt x="1376" y="444"/>
                      <a:pt x="1368" y="443"/>
                      <a:pt x="1360" y="441"/>
                    </a:cubicBezTo>
                    <a:cubicBezTo>
                      <a:pt x="900" y="331"/>
                      <a:pt x="440" y="201"/>
                      <a:pt x="0" y="51"/>
                    </a:cubicBezTo>
                    <a:lnTo>
                      <a:pt x="0" y="51"/>
                    </a:lnTo>
                    <a:cubicBezTo>
                      <a:pt x="390" y="271"/>
                      <a:pt x="780" y="481"/>
                      <a:pt x="1169" y="700"/>
                    </a:cubicBezTo>
                    <a:cubicBezTo>
                      <a:pt x="1869" y="1091"/>
                      <a:pt x="2569" y="1490"/>
                      <a:pt x="3268" y="1880"/>
                    </a:cubicBezTo>
                    <a:cubicBezTo>
                      <a:pt x="3369" y="1768"/>
                      <a:pt x="3505" y="1694"/>
                      <a:pt x="3655" y="1694"/>
                    </a:cubicBezTo>
                    <a:cubicBezTo>
                      <a:pt x="3758" y="1694"/>
                      <a:pt x="3868" y="1729"/>
                      <a:pt x="3978" y="1810"/>
                    </a:cubicBezTo>
                    <a:cubicBezTo>
                      <a:pt x="4168" y="1950"/>
                      <a:pt x="4368" y="2090"/>
                      <a:pt x="4558" y="2220"/>
                    </a:cubicBezTo>
                    <a:cubicBezTo>
                      <a:pt x="4594" y="2214"/>
                      <a:pt x="4631" y="2210"/>
                      <a:pt x="4669" y="2210"/>
                    </a:cubicBezTo>
                    <a:cubicBezTo>
                      <a:pt x="4756" y="2210"/>
                      <a:pt x="4847" y="2228"/>
                      <a:pt x="4938" y="2270"/>
                    </a:cubicBezTo>
                    <a:cubicBezTo>
                      <a:pt x="5727" y="2620"/>
                      <a:pt x="6577" y="3019"/>
                      <a:pt x="7206" y="3619"/>
                    </a:cubicBezTo>
                    <a:cubicBezTo>
                      <a:pt x="7326" y="3739"/>
                      <a:pt x="7357" y="3889"/>
                      <a:pt x="7326" y="4029"/>
                    </a:cubicBezTo>
                    <a:cubicBezTo>
                      <a:pt x="7737" y="4229"/>
                      <a:pt x="8146" y="4429"/>
                      <a:pt x="8556" y="4619"/>
                    </a:cubicBezTo>
                    <a:cubicBezTo>
                      <a:pt x="8546" y="4499"/>
                      <a:pt x="8576" y="4379"/>
                      <a:pt x="8626" y="4269"/>
                    </a:cubicBezTo>
                    <a:cubicBezTo>
                      <a:pt x="6147" y="2810"/>
                      <a:pt x="3628" y="1410"/>
                      <a:pt x="1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60"/>
              <p:cNvSpPr/>
              <p:nvPr/>
            </p:nvSpPr>
            <p:spPr>
              <a:xfrm>
                <a:off x="1752396" y="1267584"/>
                <a:ext cx="35759" cy="18182"/>
              </a:xfrm>
              <a:custGeom>
                <a:rect b="b" l="l" r="r" t="t"/>
                <a:pathLst>
                  <a:path extrusionOk="0" h="361" w="710">
                    <a:moveTo>
                      <a:pt x="170" y="0"/>
                    </a:moveTo>
                    <a:cubicBezTo>
                      <a:pt x="150" y="11"/>
                      <a:pt x="130" y="11"/>
                      <a:pt x="110" y="11"/>
                    </a:cubicBezTo>
                    <a:lnTo>
                      <a:pt x="0" y="11"/>
                    </a:lnTo>
                    <a:cubicBezTo>
                      <a:pt x="240" y="131"/>
                      <a:pt x="469" y="251"/>
                      <a:pt x="709" y="360"/>
                    </a:cubicBezTo>
                    <a:lnTo>
                      <a:pt x="17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60"/>
              <p:cNvSpPr/>
              <p:nvPr/>
            </p:nvSpPr>
            <p:spPr>
              <a:xfrm>
                <a:off x="3027031" y="1758440"/>
                <a:ext cx="24226" cy="16620"/>
              </a:xfrm>
              <a:custGeom>
                <a:rect b="b" l="l" r="r" t="t"/>
                <a:pathLst>
                  <a:path extrusionOk="0" h="330" w="481">
                    <a:moveTo>
                      <a:pt x="0" y="0"/>
                    </a:moveTo>
                    <a:cubicBezTo>
                      <a:pt x="140" y="110"/>
                      <a:pt x="280" y="220"/>
                      <a:pt x="410" y="330"/>
                    </a:cubicBezTo>
                    <a:cubicBezTo>
                      <a:pt x="420" y="310"/>
                      <a:pt x="440" y="300"/>
                      <a:pt x="450" y="290"/>
                    </a:cubicBezTo>
                    <a:cubicBezTo>
                      <a:pt x="460" y="270"/>
                      <a:pt x="470" y="260"/>
                      <a:pt x="480" y="240"/>
                    </a:cubicBez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60"/>
              <p:cNvSpPr/>
              <p:nvPr/>
            </p:nvSpPr>
            <p:spPr>
              <a:xfrm>
                <a:off x="3185580" y="1858112"/>
                <a:ext cx="111307" cy="69000"/>
              </a:xfrm>
              <a:custGeom>
                <a:rect b="b" l="l" r="r" t="t"/>
                <a:pathLst>
                  <a:path extrusionOk="0" h="1370" w="2210">
                    <a:moveTo>
                      <a:pt x="400" y="0"/>
                    </a:moveTo>
                    <a:cubicBezTo>
                      <a:pt x="280" y="110"/>
                      <a:pt x="140" y="190"/>
                      <a:pt x="0" y="240"/>
                    </a:cubicBezTo>
                    <a:cubicBezTo>
                      <a:pt x="720" y="649"/>
                      <a:pt x="1460" y="1009"/>
                      <a:pt x="2210" y="1369"/>
                    </a:cubicBezTo>
                    <a:cubicBezTo>
                      <a:pt x="1620" y="889"/>
                      <a:pt x="1020" y="430"/>
                      <a:pt x="4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60"/>
              <p:cNvSpPr/>
              <p:nvPr/>
            </p:nvSpPr>
            <p:spPr>
              <a:xfrm>
                <a:off x="2975156" y="2259823"/>
                <a:ext cx="123394" cy="89146"/>
              </a:xfrm>
              <a:custGeom>
                <a:rect b="b" l="l" r="r" t="t"/>
                <a:pathLst>
                  <a:path extrusionOk="0" h="1770" w="2450">
                    <a:moveTo>
                      <a:pt x="51" y="0"/>
                    </a:moveTo>
                    <a:cubicBezTo>
                      <a:pt x="40" y="180"/>
                      <a:pt x="20" y="360"/>
                      <a:pt x="11" y="540"/>
                    </a:cubicBezTo>
                    <a:cubicBezTo>
                      <a:pt x="11" y="560"/>
                      <a:pt x="11" y="590"/>
                      <a:pt x="0" y="610"/>
                    </a:cubicBezTo>
                    <a:cubicBezTo>
                      <a:pt x="720" y="1000"/>
                      <a:pt x="1430" y="1389"/>
                      <a:pt x="2150" y="1769"/>
                    </a:cubicBezTo>
                    <a:cubicBezTo>
                      <a:pt x="2239" y="1649"/>
                      <a:pt x="2339" y="1549"/>
                      <a:pt x="2450" y="1449"/>
                    </a:cubicBezTo>
                    <a:cubicBezTo>
                      <a:pt x="1650" y="960"/>
                      <a:pt x="860" y="470"/>
                      <a:pt x="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60"/>
              <p:cNvSpPr/>
              <p:nvPr/>
            </p:nvSpPr>
            <p:spPr>
              <a:xfrm>
                <a:off x="2983214" y="2412831"/>
                <a:ext cx="21204" cy="6598"/>
              </a:xfrm>
              <a:custGeom>
                <a:rect b="b" l="l" r="r" t="t"/>
                <a:pathLst>
                  <a:path extrusionOk="0" h="131" w="421">
                    <a:moveTo>
                      <a:pt x="0" y="1"/>
                    </a:moveTo>
                    <a:cubicBezTo>
                      <a:pt x="11" y="21"/>
                      <a:pt x="11" y="41"/>
                      <a:pt x="20" y="71"/>
                    </a:cubicBezTo>
                    <a:cubicBezTo>
                      <a:pt x="151" y="91"/>
                      <a:pt x="280" y="111"/>
                      <a:pt x="420" y="131"/>
                    </a:cubicBezTo>
                    <a:cubicBezTo>
                      <a:pt x="280" y="81"/>
                      <a:pt x="140" y="4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60"/>
              <p:cNvSpPr/>
              <p:nvPr/>
            </p:nvSpPr>
            <p:spPr>
              <a:xfrm>
                <a:off x="1516235" y="1820339"/>
                <a:ext cx="56459" cy="27197"/>
              </a:xfrm>
              <a:custGeom>
                <a:rect b="b" l="l" r="r" t="t"/>
                <a:pathLst>
                  <a:path extrusionOk="0" h="540" w="1121">
                    <a:moveTo>
                      <a:pt x="351" y="0"/>
                    </a:moveTo>
                    <a:cubicBezTo>
                      <a:pt x="241" y="50"/>
                      <a:pt x="121" y="100"/>
                      <a:pt x="11" y="150"/>
                    </a:cubicBezTo>
                    <a:cubicBezTo>
                      <a:pt x="11" y="160"/>
                      <a:pt x="1" y="160"/>
                      <a:pt x="1" y="160"/>
                    </a:cubicBezTo>
                    <a:cubicBezTo>
                      <a:pt x="311" y="290"/>
                      <a:pt x="621" y="410"/>
                      <a:pt x="940" y="540"/>
                    </a:cubicBezTo>
                    <a:cubicBezTo>
                      <a:pt x="960" y="500"/>
                      <a:pt x="980" y="450"/>
                      <a:pt x="1011" y="410"/>
                    </a:cubicBezTo>
                    <a:cubicBezTo>
                      <a:pt x="1040" y="350"/>
                      <a:pt x="1080" y="290"/>
                      <a:pt x="1120" y="230"/>
                    </a:cubicBezTo>
                    <a:cubicBezTo>
                      <a:pt x="861" y="150"/>
                      <a:pt x="601" y="80"/>
                      <a:pt x="3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60"/>
              <p:cNvSpPr/>
              <p:nvPr/>
            </p:nvSpPr>
            <p:spPr>
              <a:xfrm>
                <a:off x="1410066" y="1785083"/>
                <a:ext cx="85117" cy="31277"/>
              </a:xfrm>
              <a:custGeom>
                <a:rect b="b" l="l" r="r" t="t"/>
                <a:pathLst>
                  <a:path extrusionOk="0" h="621" w="1690">
                    <a:moveTo>
                      <a:pt x="0" y="0"/>
                    </a:moveTo>
                    <a:lnTo>
                      <a:pt x="0" y="0"/>
                    </a:lnTo>
                    <a:cubicBezTo>
                      <a:pt x="150" y="60"/>
                      <a:pt x="300" y="120"/>
                      <a:pt x="460" y="191"/>
                    </a:cubicBezTo>
                    <a:cubicBezTo>
                      <a:pt x="810" y="331"/>
                      <a:pt x="1160" y="471"/>
                      <a:pt x="1509" y="620"/>
                    </a:cubicBezTo>
                    <a:cubicBezTo>
                      <a:pt x="1560" y="551"/>
                      <a:pt x="1620" y="511"/>
                      <a:pt x="1689" y="480"/>
                    </a:cubicBezTo>
                    <a:cubicBezTo>
                      <a:pt x="1289" y="360"/>
                      <a:pt x="880" y="240"/>
                      <a:pt x="480" y="131"/>
                    </a:cubicBezTo>
                    <a:cubicBezTo>
                      <a:pt x="320" y="80"/>
                      <a:pt x="160" y="4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60"/>
              <p:cNvSpPr/>
              <p:nvPr/>
            </p:nvSpPr>
            <p:spPr>
              <a:xfrm>
                <a:off x="1121072" y="2958837"/>
                <a:ext cx="1650260" cy="935127"/>
              </a:xfrm>
              <a:custGeom>
                <a:rect b="b" l="l" r="r" t="t"/>
                <a:pathLst>
                  <a:path extrusionOk="0" h="18567" w="32766">
                    <a:moveTo>
                      <a:pt x="6678" y="304"/>
                    </a:moveTo>
                    <a:cubicBezTo>
                      <a:pt x="6827" y="555"/>
                      <a:pt x="6938" y="875"/>
                      <a:pt x="7078" y="1144"/>
                    </a:cubicBezTo>
                    <a:cubicBezTo>
                      <a:pt x="7697" y="2414"/>
                      <a:pt x="8437" y="3623"/>
                      <a:pt x="9226" y="4793"/>
                    </a:cubicBezTo>
                    <a:cubicBezTo>
                      <a:pt x="9686" y="5472"/>
                      <a:pt x="10076" y="6192"/>
                      <a:pt x="10646" y="6781"/>
                    </a:cubicBezTo>
                    <a:cubicBezTo>
                      <a:pt x="11016" y="7161"/>
                      <a:pt x="11385" y="7541"/>
                      <a:pt x="11825" y="7841"/>
                    </a:cubicBezTo>
                    <a:cubicBezTo>
                      <a:pt x="12745" y="8461"/>
                      <a:pt x="13744" y="8971"/>
                      <a:pt x="14794" y="9340"/>
                    </a:cubicBezTo>
                    <a:cubicBezTo>
                      <a:pt x="15303" y="9510"/>
                      <a:pt x="15623" y="9640"/>
                      <a:pt x="16123" y="9780"/>
                    </a:cubicBezTo>
                    <a:cubicBezTo>
                      <a:pt x="16777" y="9928"/>
                      <a:pt x="17454" y="9999"/>
                      <a:pt x="18128" y="9999"/>
                    </a:cubicBezTo>
                    <a:cubicBezTo>
                      <a:pt x="18454" y="9999"/>
                      <a:pt x="18780" y="9983"/>
                      <a:pt x="19102" y="9950"/>
                    </a:cubicBezTo>
                    <a:cubicBezTo>
                      <a:pt x="20041" y="9870"/>
                      <a:pt x="20961" y="9630"/>
                      <a:pt x="21860" y="9351"/>
                    </a:cubicBezTo>
                    <a:cubicBezTo>
                      <a:pt x="22560" y="9151"/>
                      <a:pt x="23260" y="8940"/>
                      <a:pt x="23919" y="8640"/>
                    </a:cubicBezTo>
                    <a:cubicBezTo>
                      <a:pt x="24809" y="8231"/>
                      <a:pt x="25689" y="7791"/>
                      <a:pt x="26538" y="7301"/>
                    </a:cubicBezTo>
                    <a:cubicBezTo>
                      <a:pt x="26938" y="7081"/>
                      <a:pt x="27318" y="6841"/>
                      <a:pt x="27718" y="6632"/>
                    </a:cubicBezTo>
                    <a:cubicBezTo>
                      <a:pt x="27977" y="6501"/>
                      <a:pt x="28128" y="6452"/>
                      <a:pt x="28437" y="6282"/>
                    </a:cubicBezTo>
                    <a:cubicBezTo>
                      <a:pt x="28457" y="6272"/>
                      <a:pt x="28457" y="6272"/>
                      <a:pt x="28468" y="6262"/>
                    </a:cubicBezTo>
                    <a:cubicBezTo>
                      <a:pt x="28857" y="6402"/>
                      <a:pt x="29237" y="6552"/>
                      <a:pt x="29527" y="6632"/>
                    </a:cubicBezTo>
                    <a:cubicBezTo>
                      <a:pt x="29947" y="6772"/>
                      <a:pt x="30216" y="6792"/>
                      <a:pt x="30487" y="6832"/>
                    </a:cubicBezTo>
                    <a:cubicBezTo>
                      <a:pt x="30596" y="6861"/>
                      <a:pt x="30756" y="6881"/>
                      <a:pt x="30936" y="6912"/>
                    </a:cubicBezTo>
                    <a:cubicBezTo>
                      <a:pt x="30467" y="7061"/>
                      <a:pt x="30017" y="7301"/>
                      <a:pt x="29577" y="7531"/>
                    </a:cubicBezTo>
                    <a:cubicBezTo>
                      <a:pt x="28397" y="8171"/>
                      <a:pt x="27198" y="9000"/>
                      <a:pt x="26358" y="9730"/>
                    </a:cubicBezTo>
                    <a:cubicBezTo>
                      <a:pt x="25809" y="10210"/>
                      <a:pt x="25189" y="10899"/>
                      <a:pt x="24789" y="11339"/>
                    </a:cubicBezTo>
                    <a:cubicBezTo>
                      <a:pt x="24219" y="11929"/>
                      <a:pt x="23750" y="12309"/>
                      <a:pt x="23240" y="12859"/>
                    </a:cubicBezTo>
                    <a:cubicBezTo>
                      <a:pt x="22710" y="13398"/>
                      <a:pt x="22260" y="13998"/>
                      <a:pt x="21780" y="14578"/>
                    </a:cubicBezTo>
                    <a:cubicBezTo>
                      <a:pt x="21121" y="15368"/>
                      <a:pt x="20461" y="15937"/>
                      <a:pt x="19621" y="16477"/>
                    </a:cubicBezTo>
                    <a:cubicBezTo>
                      <a:pt x="19022" y="16847"/>
                      <a:pt x="18202" y="17207"/>
                      <a:pt x="17813" y="17396"/>
                    </a:cubicBezTo>
                    <a:cubicBezTo>
                      <a:pt x="16556" y="17978"/>
                      <a:pt x="15300" y="18304"/>
                      <a:pt x="13993" y="18304"/>
                    </a:cubicBezTo>
                    <a:cubicBezTo>
                      <a:pt x="13075" y="18304"/>
                      <a:pt x="12131" y="18143"/>
                      <a:pt x="11145" y="17796"/>
                    </a:cubicBezTo>
                    <a:cubicBezTo>
                      <a:pt x="11005" y="17747"/>
                      <a:pt x="10746" y="17627"/>
                      <a:pt x="10606" y="17536"/>
                    </a:cubicBezTo>
                    <a:cubicBezTo>
                      <a:pt x="10708" y="17536"/>
                      <a:pt x="10827" y="17538"/>
                      <a:pt x="10955" y="17538"/>
                    </a:cubicBezTo>
                    <a:cubicBezTo>
                      <a:pt x="11201" y="17538"/>
                      <a:pt x="11479" y="17533"/>
                      <a:pt x="11735" y="17507"/>
                    </a:cubicBezTo>
                    <a:cubicBezTo>
                      <a:pt x="11869" y="17507"/>
                      <a:pt x="12157" y="17406"/>
                      <a:pt x="12366" y="17406"/>
                    </a:cubicBezTo>
                    <a:cubicBezTo>
                      <a:pt x="12376" y="17406"/>
                      <a:pt x="12386" y="17406"/>
                      <a:pt x="12395" y="17407"/>
                    </a:cubicBezTo>
                    <a:cubicBezTo>
                      <a:pt x="12918" y="17434"/>
                      <a:pt x="13446" y="17512"/>
                      <a:pt x="13973" y="17512"/>
                    </a:cubicBezTo>
                    <a:cubicBezTo>
                      <a:pt x="14220" y="17512"/>
                      <a:pt x="14468" y="17495"/>
                      <a:pt x="14714" y="17447"/>
                    </a:cubicBezTo>
                    <a:cubicBezTo>
                      <a:pt x="15634" y="17316"/>
                      <a:pt x="16463" y="16887"/>
                      <a:pt x="17273" y="16457"/>
                    </a:cubicBezTo>
                    <a:cubicBezTo>
                      <a:pt x="17822" y="16167"/>
                      <a:pt x="18352" y="15817"/>
                      <a:pt x="18842" y="15428"/>
                    </a:cubicBezTo>
                    <a:cubicBezTo>
                      <a:pt x="19402" y="15037"/>
                      <a:pt x="19872" y="14528"/>
                      <a:pt x="20221" y="13948"/>
                    </a:cubicBezTo>
                    <a:cubicBezTo>
                      <a:pt x="20351" y="13718"/>
                      <a:pt x="20571" y="13298"/>
                      <a:pt x="20641" y="13229"/>
                    </a:cubicBezTo>
                    <a:cubicBezTo>
                      <a:pt x="20901" y="12918"/>
                      <a:pt x="21211" y="12659"/>
                      <a:pt x="21451" y="12339"/>
                    </a:cubicBezTo>
                    <a:cubicBezTo>
                      <a:pt x="21451" y="12329"/>
                      <a:pt x="21461" y="12329"/>
                      <a:pt x="21461" y="12329"/>
                    </a:cubicBezTo>
                    <a:cubicBezTo>
                      <a:pt x="21631" y="12189"/>
                      <a:pt x="22120" y="11779"/>
                      <a:pt x="22371" y="11519"/>
                    </a:cubicBezTo>
                    <a:cubicBezTo>
                      <a:pt x="22430" y="11459"/>
                      <a:pt x="22510" y="11399"/>
                      <a:pt x="22550" y="11310"/>
                    </a:cubicBezTo>
                    <a:cubicBezTo>
                      <a:pt x="22569" y="11243"/>
                      <a:pt x="22516" y="11159"/>
                      <a:pt x="22433" y="11159"/>
                    </a:cubicBezTo>
                    <a:cubicBezTo>
                      <a:pt x="22429" y="11159"/>
                      <a:pt x="22425" y="11159"/>
                      <a:pt x="22420" y="11159"/>
                    </a:cubicBezTo>
                    <a:cubicBezTo>
                      <a:pt x="22410" y="11099"/>
                      <a:pt x="22360" y="11050"/>
                      <a:pt x="22291" y="11050"/>
                    </a:cubicBezTo>
                    <a:cubicBezTo>
                      <a:pt x="22251" y="11050"/>
                      <a:pt x="22220" y="11059"/>
                      <a:pt x="22191" y="11090"/>
                    </a:cubicBezTo>
                    <a:cubicBezTo>
                      <a:pt x="22080" y="11179"/>
                      <a:pt x="21980" y="11270"/>
                      <a:pt x="21871" y="11359"/>
                    </a:cubicBezTo>
                    <a:cubicBezTo>
                      <a:pt x="21740" y="11470"/>
                      <a:pt x="21211" y="11819"/>
                      <a:pt x="21051" y="11859"/>
                    </a:cubicBezTo>
                    <a:cubicBezTo>
                      <a:pt x="20808" y="11981"/>
                      <a:pt x="20505" y="12025"/>
                      <a:pt x="20162" y="12025"/>
                    </a:cubicBezTo>
                    <a:cubicBezTo>
                      <a:pt x="19940" y="12025"/>
                      <a:pt x="19702" y="12006"/>
                      <a:pt x="19452" y="11979"/>
                    </a:cubicBezTo>
                    <a:cubicBezTo>
                      <a:pt x="18062" y="11879"/>
                      <a:pt x="17333" y="11719"/>
                      <a:pt x="15883" y="11579"/>
                    </a:cubicBezTo>
                    <a:cubicBezTo>
                      <a:pt x="14344" y="11439"/>
                      <a:pt x="12785" y="11419"/>
                      <a:pt x="11245" y="11230"/>
                    </a:cubicBezTo>
                    <a:cubicBezTo>
                      <a:pt x="10666" y="11159"/>
                      <a:pt x="9546" y="10939"/>
                      <a:pt x="8806" y="10670"/>
                    </a:cubicBezTo>
                    <a:cubicBezTo>
                      <a:pt x="7897" y="10320"/>
                      <a:pt x="7347" y="10140"/>
                      <a:pt x="6498" y="9690"/>
                    </a:cubicBezTo>
                    <a:cubicBezTo>
                      <a:pt x="6008" y="9440"/>
                      <a:pt x="5568" y="9111"/>
                      <a:pt x="5119" y="8800"/>
                    </a:cubicBezTo>
                    <a:cubicBezTo>
                      <a:pt x="4639" y="8491"/>
                      <a:pt x="4119" y="8211"/>
                      <a:pt x="3579" y="8011"/>
                    </a:cubicBezTo>
                    <a:cubicBezTo>
                      <a:pt x="2660" y="7671"/>
                      <a:pt x="1960" y="7321"/>
                      <a:pt x="1040" y="7072"/>
                    </a:cubicBezTo>
                    <a:cubicBezTo>
                      <a:pt x="1230" y="7072"/>
                      <a:pt x="1420" y="7072"/>
                      <a:pt x="1610" y="7092"/>
                    </a:cubicBezTo>
                    <a:cubicBezTo>
                      <a:pt x="2340" y="7152"/>
                      <a:pt x="2560" y="7192"/>
                      <a:pt x="3329" y="7361"/>
                    </a:cubicBezTo>
                    <a:cubicBezTo>
                      <a:pt x="4269" y="7571"/>
                      <a:pt x="4908" y="7871"/>
                      <a:pt x="5488" y="8091"/>
                    </a:cubicBezTo>
                    <a:cubicBezTo>
                      <a:pt x="5938" y="8301"/>
                      <a:pt x="6667" y="8760"/>
                      <a:pt x="7238" y="9020"/>
                    </a:cubicBezTo>
                    <a:cubicBezTo>
                      <a:pt x="7997" y="9380"/>
                      <a:pt x="8797" y="9650"/>
                      <a:pt x="9626" y="9760"/>
                    </a:cubicBezTo>
                    <a:cubicBezTo>
                      <a:pt x="9933" y="9804"/>
                      <a:pt x="10246" y="9832"/>
                      <a:pt x="10556" y="9832"/>
                    </a:cubicBezTo>
                    <a:cubicBezTo>
                      <a:pt x="10670" y="9832"/>
                      <a:pt x="10783" y="9828"/>
                      <a:pt x="10896" y="9820"/>
                    </a:cubicBezTo>
                    <a:cubicBezTo>
                      <a:pt x="10976" y="9800"/>
                      <a:pt x="11196" y="9820"/>
                      <a:pt x="11236" y="9700"/>
                    </a:cubicBezTo>
                    <a:cubicBezTo>
                      <a:pt x="11316" y="9670"/>
                      <a:pt x="11345" y="9540"/>
                      <a:pt x="11265" y="9480"/>
                    </a:cubicBezTo>
                    <a:cubicBezTo>
                      <a:pt x="11085" y="9400"/>
                      <a:pt x="10945" y="9391"/>
                      <a:pt x="10816" y="9311"/>
                    </a:cubicBezTo>
                    <a:cubicBezTo>
                      <a:pt x="10596" y="9200"/>
                      <a:pt x="10516" y="9120"/>
                      <a:pt x="10266" y="8880"/>
                    </a:cubicBezTo>
                    <a:cubicBezTo>
                      <a:pt x="9806" y="8441"/>
                      <a:pt x="9676" y="8161"/>
                      <a:pt x="9217" y="7761"/>
                    </a:cubicBezTo>
                    <a:cubicBezTo>
                      <a:pt x="8547" y="7181"/>
                      <a:pt x="7617" y="6641"/>
                      <a:pt x="6918" y="6182"/>
                    </a:cubicBezTo>
                    <a:lnTo>
                      <a:pt x="6918" y="6182"/>
                    </a:lnTo>
                    <a:cubicBezTo>
                      <a:pt x="7327" y="6292"/>
                      <a:pt x="7847" y="6492"/>
                      <a:pt x="8247" y="6612"/>
                    </a:cubicBezTo>
                    <a:cubicBezTo>
                      <a:pt x="8374" y="6639"/>
                      <a:pt x="8584" y="6683"/>
                      <a:pt x="8756" y="6683"/>
                    </a:cubicBezTo>
                    <a:cubicBezTo>
                      <a:pt x="8773" y="6683"/>
                      <a:pt x="8790" y="6682"/>
                      <a:pt x="8806" y="6681"/>
                    </a:cubicBezTo>
                    <a:cubicBezTo>
                      <a:pt x="8837" y="6681"/>
                      <a:pt x="8866" y="6692"/>
                      <a:pt x="8897" y="6692"/>
                    </a:cubicBezTo>
                    <a:cubicBezTo>
                      <a:pt x="9026" y="6721"/>
                      <a:pt x="9157" y="6881"/>
                      <a:pt x="9366" y="7081"/>
                    </a:cubicBezTo>
                    <a:cubicBezTo>
                      <a:pt x="9437" y="7152"/>
                      <a:pt x="9517" y="7221"/>
                      <a:pt x="9596" y="7292"/>
                    </a:cubicBezTo>
                    <a:cubicBezTo>
                      <a:pt x="9637" y="7338"/>
                      <a:pt x="9694" y="7377"/>
                      <a:pt x="9748" y="7377"/>
                    </a:cubicBezTo>
                    <a:cubicBezTo>
                      <a:pt x="9788" y="7377"/>
                      <a:pt x="9827" y="7356"/>
                      <a:pt x="9856" y="7301"/>
                    </a:cubicBezTo>
                    <a:cubicBezTo>
                      <a:pt x="9876" y="7252"/>
                      <a:pt x="9856" y="7192"/>
                      <a:pt x="9826" y="7161"/>
                    </a:cubicBezTo>
                    <a:cubicBezTo>
                      <a:pt x="9746" y="7092"/>
                      <a:pt x="9676" y="7012"/>
                      <a:pt x="9606" y="6941"/>
                    </a:cubicBezTo>
                    <a:cubicBezTo>
                      <a:pt x="9517" y="6852"/>
                      <a:pt x="9446" y="6732"/>
                      <a:pt x="9346" y="6621"/>
                    </a:cubicBezTo>
                    <a:cubicBezTo>
                      <a:pt x="9366" y="6572"/>
                      <a:pt x="9357" y="6521"/>
                      <a:pt x="9337" y="6481"/>
                    </a:cubicBezTo>
                    <a:cubicBezTo>
                      <a:pt x="8746" y="5682"/>
                      <a:pt x="8597" y="4882"/>
                      <a:pt x="8197" y="3943"/>
                    </a:cubicBezTo>
                    <a:cubicBezTo>
                      <a:pt x="7767" y="2894"/>
                      <a:pt x="7227" y="1924"/>
                      <a:pt x="6918" y="1044"/>
                    </a:cubicBezTo>
                    <a:cubicBezTo>
                      <a:pt x="6838" y="824"/>
                      <a:pt x="6707" y="504"/>
                      <a:pt x="6678" y="304"/>
                    </a:cubicBezTo>
                    <a:close/>
                    <a:moveTo>
                      <a:pt x="6622" y="0"/>
                    </a:moveTo>
                    <a:cubicBezTo>
                      <a:pt x="6551" y="0"/>
                      <a:pt x="6483" y="40"/>
                      <a:pt x="6458" y="115"/>
                    </a:cubicBezTo>
                    <a:cubicBezTo>
                      <a:pt x="6398" y="384"/>
                      <a:pt x="6528" y="655"/>
                      <a:pt x="6587" y="915"/>
                    </a:cubicBezTo>
                    <a:cubicBezTo>
                      <a:pt x="6978" y="2274"/>
                      <a:pt x="7457" y="3213"/>
                      <a:pt x="7917" y="4323"/>
                    </a:cubicBezTo>
                    <a:cubicBezTo>
                      <a:pt x="8177" y="4982"/>
                      <a:pt x="8387" y="5662"/>
                      <a:pt x="8757" y="6262"/>
                    </a:cubicBezTo>
                    <a:lnTo>
                      <a:pt x="8817" y="6352"/>
                    </a:lnTo>
                    <a:cubicBezTo>
                      <a:pt x="8617" y="6302"/>
                      <a:pt x="8427" y="6292"/>
                      <a:pt x="8277" y="6262"/>
                    </a:cubicBezTo>
                    <a:cubicBezTo>
                      <a:pt x="8017" y="6222"/>
                      <a:pt x="7757" y="6162"/>
                      <a:pt x="7497" y="6092"/>
                    </a:cubicBezTo>
                    <a:cubicBezTo>
                      <a:pt x="7187" y="5982"/>
                      <a:pt x="6878" y="5882"/>
                      <a:pt x="6548" y="5852"/>
                    </a:cubicBezTo>
                    <a:cubicBezTo>
                      <a:pt x="6543" y="5852"/>
                      <a:pt x="6538" y="5852"/>
                      <a:pt x="6533" y="5852"/>
                    </a:cubicBezTo>
                    <a:cubicBezTo>
                      <a:pt x="6363" y="5852"/>
                      <a:pt x="6292" y="6025"/>
                      <a:pt x="6428" y="6142"/>
                    </a:cubicBezTo>
                    <a:cubicBezTo>
                      <a:pt x="6758" y="6432"/>
                      <a:pt x="7307" y="6741"/>
                      <a:pt x="7757" y="7041"/>
                    </a:cubicBezTo>
                    <a:cubicBezTo>
                      <a:pt x="8277" y="7391"/>
                      <a:pt x="8647" y="7701"/>
                      <a:pt x="9146" y="8151"/>
                    </a:cubicBezTo>
                    <a:cubicBezTo>
                      <a:pt x="9646" y="8591"/>
                      <a:pt x="10196" y="9251"/>
                      <a:pt x="10826" y="9570"/>
                    </a:cubicBezTo>
                    <a:cubicBezTo>
                      <a:pt x="10789" y="9571"/>
                      <a:pt x="10752" y="9572"/>
                      <a:pt x="10715" y="9572"/>
                    </a:cubicBezTo>
                    <a:cubicBezTo>
                      <a:pt x="10313" y="9572"/>
                      <a:pt x="9917" y="9525"/>
                      <a:pt x="9606" y="9471"/>
                    </a:cubicBezTo>
                    <a:cubicBezTo>
                      <a:pt x="8067" y="9220"/>
                      <a:pt x="6967" y="8591"/>
                      <a:pt x="5648" y="7871"/>
                    </a:cubicBezTo>
                    <a:cubicBezTo>
                      <a:pt x="5348" y="7681"/>
                      <a:pt x="4988" y="7441"/>
                      <a:pt x="4568" y="7292"/>
                    </a:cubicBezTo>
                    <a:cubicBezTo>
                      <a:pt x="4049" y="7101"/>
                      <a:pt x="3349" y="6932"/>
                      <a:pt x="2969" y="6892"/>
                    </a:cubicBezTo>
                    <a:cubicBezTo>
                      <a:pt x="2638" y="6847"/>
                      <a:pt x="1977" y="6839"/>
                      <a:pt x="1317" y="6839"/>
                    </a:cubicBezTo>
                    <a:cubicBezTo>
                      <a:pt x="941" y="6839"/>
                      <a:pt x="566" y="6841"/>
                      <a:pt x="250" y="6841"/>
                    </a:cubicBezTo>
                    <a:cubicBezTo>
                      <a:pt x="221" y="6841"/>
                      <a:pt x="201" y="6852"/>
                      <a:pt x="181" y="6861"/>
                    </a:cubicBezTo>
                    <a:cubicBezTo>
                      <a:pt x="141" y="6861"/>
                      <a:pt x="101" y="6872"/>
                      <a:pt x="71" y="6912"/>
                    </a:cubicBezTo>
                    <a:cubicBezTo>
                      <a:pt x="1" y="7092"/>
                      <a:pt x="201" y="7092"/>
                      <a:pt x="330" y="7121"/>
                    </a:cubicBezTo>
                    <a:cubicBezTo>
                      <a:pt x="630" y="7201"/>
                      <a:pt x="941" y="7281"/>
                      <a:pt x="1240" y="7371"/>
                    </a:cubicBezTo>
                    <a:cubicBezTo>
                      <a:pt x="1700" y="7491"/>
                      <a:pt x="2030" y="7641"/>
                      <a:pt x="2449" y="7821"/>
                    </a:cubicBezTo>
                    <a:cubicBezTo>
                      <a:pt x="2949" y="8031"/>
                      <a:pt x="3439" y="8211"/>
                      <a:pt x="3869" y="8401"/>
                    </a:cubicBezTo>
                    <a:cubicBezTo>
                      <a:pt x="4719" y="8811"/>
                      <a:pt x="5498" y="9371"/>
                      <a:pt x="6308" y="9860"/>
                    </a:cubicBezTo>
                    <a:cubicBezTo>
                      <a:pt x="7127" y="10330"/>
                      <a:pt x="7907" y="10750"/>
                      <a:pt x="8697" y="11050"/>
                    </a:cubicBezTo>
                    <a:cubicBezTo>
                      <a:pt x="9537" y="11379"/>
                      <a:pt x="10426" y="11539"/>
                      <a:pt x="11316" y="11649"/>
                    </a:cubicBezTo>
                    <a:cubicBezTo>
                      <a:pt x="12625" y="11809"/>
                      <a:pt x="13934" y="11849"/>
                      <a:pt x="15254" y="11939"/>
                    </a:cubicBezTo>
                    <a:cubicBezTo>
                      <a:pt x="16183" y="11999"/>
                      <a:pt x="17103" y="12099"/>
                      <a:pt x="18042" y="12129"/>
                    </a:cubicBezTo>
                    <a:cubicBezTo>
                      <a:pt x="18422" y="12149"/>
                      <a:pt x="18812" y="12149"/>
                      <a:pt x="19192" y="12179"/>
                    </a:cubicBezTo>
                    <a:cubicBezTo>
                      <a:pt x="19552" y="12209"/>
                      <a:pt x="19912" y="12239"/>
                      <a:pt x="20201" y="12289"/>
                    </a:cubicBezTo>
                    <a:cubicBezTo>
                      <a:pt x="20221" y="12289"/>
                      <a:pt x="20232" y="12289"/>
                      <a:pt x="20252" y="12299"/>
                    </a:cubicBezTo>
                    <a:cubicBezTo>
                      <a:pt x="20359" y="12325"/>
                      <a:pt x="20465" y="12337"/>
                      <a:pt x="20569" y="12337"/>
                    </a:cubicBezTo>
                    <a:cubicBezTo>
                      <a:pt x="20746" y="12337"/>
                      <a:pt x="20917" y="12302"/>
                      <a:pt x="21081" y="12239"/>
                    </a:cubicBezTo>
                    <a:lnTo>
                      <a:pt x="21081" y="12239"/>
                    </a:lnTo>
                    <a:cubicBezTo>
                      <a:pt x="20711" y="12609"/>
                      <a:pt x="20301" y="12938"/>
                      <a:pt x="20052" y="13409"/>
                    </a:cubicBezTo>
                    <a:cubicBezTo>
                      <a:pt x="19772" y="13938"/>
                      <a:pt x="19572" y="14218"/>
                      <a:pt x="19192" y="14618"/>
                    </a:cubicBezTo>
                    <a:cubicBezTo>
                      <a:pt x="18692" y="15077"/>
                      <a:pt x="18402" y="15268"/>
                      <a:pt x="17942" y="15597"/>
                    </a:cubicBezTo>
                    <a:cubicBezTo>
                      <a:pt x="17522" y="15907"/>
                      <a:pt x="17053" y="16157"/>
                      <a:pt x="16593" y="16407"/>
                    </a:cubicBezTo>
                    <a:cubicBezTo>
                      <a:pt x="15963" y="16757"/>
                      <a:pt x="15494" y="16967"/>
                      <a:pt x="14774" y="17117"/>
                    </a:cubicBezTo>
                    <a:cubicBezTo>
                      <a:pt x="14456" y="17193"/>
                      <a:pt x="14077" y="17226"/>
                      <a:pt x="13737" y="17226"/>
                    </a:cubicBezTo>
                    <a:cubicBezTo>
                      <a:pt x="13585" y="17226"/>
                      <a:pt x="13441" y="17219"/>
                      <a:pt x="13315" y="17207"/>
                    </a:cubicBezTo>
                    <a:cubicBezTo>
                      <a:pt x="13123" y="17189"/>
                      <a:pt x="12718" y="17104"/>
                      <a:pt x="12397" y="17104"/>
                    </a:cubicBezTo>
                    <a:cubicBezTo>
                      <a:pt x="12365" y="17104"/>
                      <a:pt x="12335" y="17105"/>
                      <a:pt x="12305" y="17107"/>
                    </a:cubicBezTo>
                    <a:cubicBezTo>
                      <a:pt x="12095" y="17117"/>
                      <a:pt x="11765" y="17216"/>
                      <a:pt x="11676" y="17227"/>
                    </a:cubicBezTo>
                    <a:cubicBezTo>
                      <a:pt x="11445" y="17287"/>
                      <a:pt x="11176" y="17296"/>
                      <a:pt x="11025" y="17296"/>
                    </a:cubicBezTo>
                    <a:cubicBezTo>
                      <a:pt x="10886" y="17289"/>
                      <a:pt x="10740" y="17266"/>
                      <a:pt x="10597" y="17266"/>
                    </a:cubicBezTo>
                    <a:cubicBezTo>
                      <a:pt x="10546" y="17266"/>
                      <a:pt x="10496" y="17269"/>
                      <a:pt x="10446" y="17276"/>
                    </a:cubicBezTo>
                    <a:cubicBezTo>
                      <a:pt x="10196" y="17347"/>
                      <a:pt x="10226" y="17647"/>
                      <a:pt x="10446" y="17747"/>
                    </a:cubicBezTo>
                    <a:cubicBezTo>
                      <a:pt x="11636" y="18286"/>
                      <a:pt x="12855" y="18506"/>
                      <a:pt x="14094" y="18566"/>
                    </a:cubicBezTo>
                    <a:cubicBezTo>
                      <a:pt x="14744" y="18566"/>
                      <a:pt x="15403" y="18496"/>
                      <a:pt x="16043" y="18386"/>
                    </a:cubicBezTo>
                    <a:cubicBezTo>
                      <a:pt x="16573" y="18276"/>
                      <a:pt x="17093" y="18096"/>
                      <a:pt x="17602" y="17907"/>
                    </a:cubicBezTo>
                    <a:cubicBezTo>
                      <a:pt x="18292" y="17647"/>
                      <a:pt x="18692" y="17347"/>
                      <a:pt x="19322" y="16967"/>
                    </a:cubicBezTo>
                    <a:cubicBezTo>
                      <a:pt x="20132" y="16437"/>
                      <a:pt x="20831" y="15977"/>
                      <a:pt x="21521" y="15348"/>
                    </a:cubicBezTo>
                    <a:cubicBezTo>
                      <a:pt x="22111" y="14818"/>
                      <a:pt x="22610" y="14188"/>
                      <a:pt x="23130" y="13578"/>
                    </a:cubicBezTo>
                    <a:cubicBezTo>
                      <a:pt x="23520" y="13129"/>
                      <a:pt x="23930" y="12729"/>
                      <a:pt x="24239" y="12369"/>
                    </a:cubicBezTo>
                    <a:cubicBezTo>
                      <a:pt x="24719" y="11809"/>
                      <a:pt x="25249" y="11299"/>
                      <a:pt x="25779" y="10790"/>
                    </a:cubicBezTo>
                    <a:cubicBezTo>
                      <a:pt x="26598" y="10010"/>
                      <a:pt x="27578" y="9080"/>
                      <a:pt x="28337" y="8551"/>
                    </a:cubicBezTo>
                    <a:cubicBezTo>
                      <a:pt x="29037" y="8071"/>
                      <a:pt x="29827" y="7611"/>
                      <a:pt x="30536" y="7361"/>
                    </a:cubicBezTo>
                    <a:cubicBezTo>
                      <a:pt x="31066" y="7192"/>
                      <a:pt x="31596" y="7052"/>
                      <a:pt x="32046" y="7032"/>
                    </a:cubicBezTo>
                    <a:cubicBezTo>
                      <a:pt x="32086" y="7032"/>
                      <a:pt x="32126" y="7012"/>
                      <a:pt x="32146" y="6981"/>
                    </a:cubicBezTo>
                    <a:cubicBezTo>
                      <a:pt x="32286" y="6981"/>
                      <a:pt x="32421" y="6986"/>
                      <a:pt x="32558" y="6986"/>
                    </a:cubicBezTo>
                    <a:cubicBezTo>
                      <a:pt x="32627" y="6986"/>
                      <a:pt x="32696" y="6985"/>
                      <a:pt x="32766" y="6981"/>
                    </a:cubicBezTo>
                    <a:cubicBezTo>
                      <a:pt x="32755" y="6841"/>
                      <a:pt x="32746" y="6701"/>
                      <a:pt x="32726" y="6572"/>
                    </a:cubicBezTo>
                    <a:cubicBezTo>
                      <a:pt x="32626" y="6577"/>
                      <a:pt x="32518" y="6579"/>
                      <a:pt x="32401" y="6579"/>
                    </a:cubicBezTo>
                    <a:cubicBezTo>
                      <a:pt x="32283" y="6579"/>
                      <a:pt x="32156" y="6577"/>
                      <a:pt x="32016" y="6572"/>
                    </a:cubicBezTo>
                    <a:cubicBezTo>
                      <a:pt x="31802" y="6575"/>
                      <a:pt x="31607" y="6581"/>
                      <a:pt x="31421" y="6581"/>
                    </a:cubicBezTo>
                    <a:cubicBezTo>
                      <a:pt x="31049" y="6581"/>
                      <a:pt x="30716" y="6559"/>
                      <a:pt x="30356" y="6452"/>
                    </a:cubicBezTo>
                    <a:cubicBezTo>
                      <a:pt x="30176" y="6402"/>
                      <a:pt x="29767" y="6272"/>
                      <a:pt x="29447" y="6202"/>
                    </a:cubicBezTo>
                    <a:cubicBezTo>
                      <a:pt x="29217" y="6122"/>
                      <a:pt x="28457" y="5872"/>
                      <a:pt x="28037" y="5712"/>
                    </a:cubicBezTo>
                    <a:cubicBezTo>
                      <a:pt x="27438" y="5512"/>
                      <a:pt x="27108" y="5482"/>
                      <a:pt x="26529" y="5362"/>
                    </a:cubicBezTo>
                    <a:lnTo>
                      <a:pt x="26498" y="5362"/>
                    </a:lnTo>
                    <a:cubicBezTo>
                      <a:pt x="26978" y="5327"/>
                      <a:pt x="27457" y="5299"/>
                      <a:pt x="27935" y="5299"/>
                    </a:cubicBezTo>
                    <a:cubicBezTo>
                      <a:pt x="28284" y="5299"/>
                      <a:pt x="28631" y="5314"/>
                      <a:pt x="28977" y="5352"/>
                    </a:cubicBezTo>
                    <a:cubicBezTo>
                      <a:pt x="29687" y="5412"/>
                      <a:pt x="30516" y="5672"/>
                      <a:pt x="31246" y="5672"/>
                    </a:cubicBezTo>
                    <a:cubicBezTo>
                      <a:pt x="31836" y="5652"/>
                      <a:pt x="32216" y="5542"/>
                      <a:pt x="32635" y="5362"/>
                    </a:cubicBezTo>
                    <a:cubicBezTo>
                      <a:pt x="32626" y="5262"/>
                      <a:pt x="32615" y="5153"/>
                      <a:pt x="32606" y="5053"/>
                    </a:cubicBezTo>
                    <a:cubicBezTo>
                      <a:pt x="32486" y="5082"/>
                      <a:pt x="32355" y="5122"/>
                      <a:pt x="32246" y="5142"/>
                    </a:cubicBezTo>
                    <a:cubicBezTo>
                      <a:pt x="31956" y="5222"/>
                      <a:pt x="31656" y="5282"/>
                      <a:pt x="31366" y="5312"/>
                    </a:cubicBezTo>
                    <a:cubicBezTo>
                      <a:pt x="31476" y="5282"/>
                      <a:pt x="31576" y="5242"/>
                      <a:pt x="31686" y="5212"/>
                    </a:cubicBezTo>
                    <a:cubicBezTo>
                      <a:pt x="31996" y="5102"/>
                      <a:pt x="32295" y="4973"/>
                      <a:pt x="32586" y="4842"/>
                    </a:cubicBezTo>
                    <a:cubicBezTo>
                      <a:pt x="32575" y="4722"/>
                      <a:pt x="32566" y="4613"/>
                      <a:pt x="32555" y="4493"/>
                    </a:cubicBezTo>
                    <a:cubicBezTo>
                      <a:pt x="32235" y="4662"/>
                      <a:pt x="31916" y="4813"/>
                      <a:pt x="31606" y="4922"/>
                    </a:cubicBezTo>
                    <a:cubicBezTo>
                      <a:pt x="31516" y="4962"/>
                      <a:pt x="31116" y="5113"/>
                      <a:pt x="30896" y="5182"/>
                    </a:cubicBezTo>
                    <a:cubicBezTo>
                      <a:pt x="30807" y="5202"/>
                      <a:pt x="30707" y="5232"/>
                      <a:pt x="30607" y="5252"/>
                    </a:cubicBezTo>
                    <a:cubicBezTo>
                      <a:pt x="30567" y="5262"/>
                      <a:pt x="30547" y="5292"/>
                      <a:pt x="30527" y="5322"/>
                    </a:cubicBezTo>
                    <a:cubicBezTo>
                      <a:pt x="30447" y="5312"/>
                      <a:pt x="30356" y="5302"/>
                      <a:pt x="30287" y="5292"/>
                    </a:cubicBezTo>
                    <a:cubicBezTo>
                      <a:pt x="29544" y="5158"/>
                      <a:pt x="28803" y="5048"/>
                      <a:pt x="28060" y="5048"/>
                    </a:cubicBezTo>
                    <a:cubicBezTo>
                      <a:pt x="27973" y="5048"/>
                      <a:pt x="27885" y="5049"/>
                      <a:pt x="27798" y="5053"/>
                    </a:cubicBezTo>
                    <a:cubicBezTo>
                      <a:pt x="26988" y="5073"/>
                      <a:pt x="26178" y="5182"/>
                      <a:pt x="25369" y="5202"/>
                    </a:cubicBezTo>
                    <a:cubicBezTo>
                      <a:pt x="25289" y="5222"/>
                      <a:pt x="25259" y="5342"/>
                      <a:pt x="25319" y="5392"/>
                    </a:cubicBezTo>
                    <a:cubicBezTo>
                      <a:pt x="25369" y="5442"/>
                      <a:pt x="25429" y="5432"/>
                      <a:pt x="25479" y="5442"/>
                    </a:cubicBezTo>
                    <a:cubicBezTo>
                      <a:pt x="25659" y="5472"/>
                      <a:pt x="25838" y="5482"/>
                      <a:pt x="26009" y="5502"/>
                    </a:cubicBezTo>
                    <a:cubicBezTo>
                      <a:pt x="26429" y="5542"/>
                      <a:pt x="27068" y="5742"/>
                      <a:pt x="27408" y="5882"/>
                    </a:cubicBezTo>
                    <a:cubicBezTo>
                      <a:pt x="27578" y="5932"/>
                      <a:pt x="27768" y="6002"/>
                      <a:pt x="27977" y="6072"/>
                    </a:cubicBezTo>
                    <a:cubicBezTo>
                      <a:pt x="27908" y="6122"/>
                      <a:pt x="27838" y="6172"/>
                      <a:pt x="27748" y="6232"/>
                    </a:cubicBezTo>
                    <a:cubicBezTo>
                      <a:pt x="27338" y="6512"/>
                      <a:pt x="26638" y="6952"/>
                      <a:pt x="26069" y="7261"/>
                    </a:cubicBezTo>
                    <a:cubicBezTo>
                      <a:pt x="25389" y="7621"/>
                      <a:pt x="24419" y="8021"/>
                      <a:pt x="23970" y="8231"/>
                    </a:cubicBezTo>
                    <a:cubicBezTo>
                      <a:pt x="22322" y="8931"/>
                      <a:pt x="20314" y="9671"/>
                      <a:pt x="18437" y="9671"/>
                    </a:cubicBezTo>
                    <a:cubicBezTo>
                      <a:pt x="18412" y="9671"/>
                      <a:pt x="18387" y="9671"/>
                      <a:pt x="18362" y="9670"/>
                    </a:cubicBezTo>
                    <a:cubicBezTo>
                      <a:pt x="17593" y="9670"/>
                      <a:pt x="17063" y="9580"/>
                      <a:pt x="16353" y="9451"/>
                    </a:cubicBezTo>
                    <a:cubicBezTo>
                      <a:pt x="15634" y="9340"/>
                      <a:pt x="14774" y="9071"/>
                      <a:pt x="14184" y="8811"/>
                    </a:cubicBezTo>
                    <a:cubicBezTo>
                      <a:pt x="13324" y="8461"/>
                      <a:pt x="12365" y="7911"/>
                      <a:pt x="11755" y="7391"/>
                    </a:cubicBezTo>
                    <a:cubicBezTo>
                      <a:pt x="11305" y="6972"/>
                      <a:pt x="10905" y="6512"/>
                      <a:pt x="10476" y="6062"/>
                    </a:cubicBezTo>
                    <a:cubicBezTo>
                      <a:pt x="9896" y="5332"/>
                      <a:pt x="9286" y="4482"/>
                      <a:pt x="8717" y="3583"/>
                    </a:cubicBezTo>
                    <a:cubicBezTo>
                      <a:pt x="8047" y="2543"/>
                      <a:pt x="7457" y="1464"/>
                      <a:pt x="6947" y="335"/>
                    </a:cubicBezTo>
                    <a:cubicBezTo>
                      <a:pt x="6887" y="235"/>
                      <a:pt x="6838" y="115"/>
                      <a:pt x="6747" y="45"/>
                    </a:cubicBezTo>
                    <a:cubicBezTo>
                      <a:pt x="6710" y="14"/>
                      <a:pt x="6665" y="0"/>
                      <a:pt x="66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60"/>
              <p:cNvSpPr/>
              <p:nvPr/>
            </p:nvSpPr>
            <p:spPr>
              <a:xfrm>
                <a:off x="2635344" y="3410107"/>
                <a:ext cx="145051" cy="123797"/>
              </a:xfrm>
              <a:custGeom>
                <a:rect b="b" l="l" r="r" t="t"/>
                <a:pathLst>
                  <a:path extrusionOk="0" h="2458" w="2880">
                    <a:moveTo>
                      <a:pt x="2829" y="0"/>
                    </a:moveTo>
                    <a:cubicBezTo>
                      <a:pt x="2460" y="360"/>
                      <a:pt x="2050" y="680"/>
                      <a:pt x="1660" y="1000"/>
                    </a:cubicBezTo>
                    <a:cubicBezTo>
                      <a:pt x="1390" y="1200"/>
                      <a:pt x="1090" y="1440"/>
                      <a:pt x="750" y="1700"/>
                    </a:cubicBezTo>
                    <a:cubicBezTo>
                      <a:pt x="530" y="1850"/>
                      <a:pt x="290" y="1970"/>
                      <a:pt x="81" y="2139"/>
                    </a:cubicBezTo>
                    <a:cubicBezTo>
                      <a:pt x="41" y="2190"/>
                      <a:pt x="1" y="2250"/>
                      <a:pt x="11" y="2310"/>
                    </a:cubicBezTo>
                    <a:cubicBezTo>
                      <a:pt x="21" y="2379"/>
                      <a:pt x="81" y="2430"/>
                      <a:pt x="141" y="2450"/>
                    </a:cubicBezTo>
                    <a:cubicBezTo>
                      <a:pt x="167" y="2455"/>
                      <a:pt x="193" y="2458"/>
                      <a:pt x="219" y="2458"/>
                    </a:cubicBezTo>
                    <a:cubicBezTo>
                      <a:pt x="282" y="2458"/>
                      <a:pt x="344" y="2444"/>
                      <a:pt x="401" y="2430"/>
                    </a:cubicBezTo>
                    <a:cubicBezTo>
                      <a:pt x="960" y="2319"/>
                      <a:pt x="1800" y="2079"/>
                      <a:pt x="2420" y="1770"/>
                    </a:cubicBezTo>
                    <a:cubicBezTo>
                      <a:pt x="2580" y="1690"/>
                      <a:pt x="2729" y="1610"/>
                      <a:pt x="2880" y="1520"/>
                    </a:cubicBezTo>
                    <a:lnTo>
                      <a:pt x="2880" y="1220"/>
                    </a:lnTo>
                    <a:cubicBezTo>
                      <a:pt x="2380" y="1540"/>
                      <a:pt x="1810" y="1790"/>
                      <a:pt x="1170" y="1970"/>
                    </a:cubicBezTo>
                    <a:cubicBezTo>
                      <a:pt x="930" y="2039"/>
                      <a:pt x="630" y="2139"/>
                      <a:pt x="421" y="2190"/>
                    </a:cubicBezTo>
                    <a:cubicBezTo>
                      <a:pt x="550" y="2090"/>
                      <a:pt x="721" y="1970"/>
                      <a:pt x="850" y="1910"/>
                    </a:cubicBezTo>
                    <a:cubicBezTo>
                      <a:pt x="1280" y="1670"/>
                      <a:pt x="1610" y="1520"/>
                      <a:pt x="2050" y="1180"/>
                    </a:cubicBezTo>
                    <a:cubicBezTo>
                      <a:pt x="2349" y="950"/>
                      <a:pt x="2609" y="720"/>
                      <a:pt x="2849" y="480"/>
                    </a:cubicBezTo>
                    <a:cubicBezTo>
                      <a:pt x="2840" y="320"/>
                      <a:pt x="2840" y="160"/>
                      <a:pt x="28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60"/>
              <p:cNvSpPr/>
              <p:nvPr/>
            </p:nvSpPr>
            <p:spPr>
              <a:xfrm>
                <a:off x="2736023" y="3453924"/>
                <a:ext cx="43868" cy="28708"/>
              </a:xfrm>
              <a:custGeom>
                <a:rect b="b" l="l" r="r" t="t"/>
                <a:pathLst>
                  <a:path extrusionOk="0" h="570" w="871">
                    <a:moveTo>
                      <a:pt x="870" y="0"/>
                    </a:moveTo>
                    <a:cubicBezTo>
                      <a:pt x="601" y="210"/>
                      <a:pt x="330" y="420"/>
                      <a:pt x="1" y="570"/>
                    </a:cubicBezTo>
                    <a:cubicBezTo>
                      <a:pt x="301" y="460"/>
                      <a:pt x="601" y="320"/>
                      <a:pt x="870" y="150"/>
                    </a:cubicBezTo>
                    <a:lnTo>
                      <a:pt x="87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60"/>
              <p:cNvSpPr/>
              <p:nvPr/>
            </p:nvSpPr>
            <p:spPr>
              <a:xfrm>
                <a:off x="2633833" y="3220836"/>
                <a:ext cx="52430" cy="5591"/>
              </a:xfrm>
              <a:custGeom>
                <a:rect b="b" l="l" r="r" t="t"/>
                <a:pathLst>
                  <a:path extrusionOk="0" h="111" w="1041">
                    <a:moveTo>
                      <a:pt x="1040" y="0"/>
                    </a:moveTo>
                    <a:cubicBezTo>
                      <a:pt x="740" y="0"/>
                      <a:pt x="331" y="50"/>
                      <a:pt x="1" y="90"/>
                    </a:cubicBezTo>
                    <a:cubicBezTo>
                      <a:pt x="96" y="104"/>
                      <a:pt x="191" y="110"/>
                      <a:pt x="286" y="110"/>
                    </a:cubicBezTo>
                    <a:cubicBezTo>
                      <a:pt x="540" y="110"/>
                      <a:pt x="793" y="66"/>
                      <a:pt x="10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60"/>
              <p:cNvSpPr/>
              <p:nvPr/>
            </p:nvSpPr>
            <p:spPr>
              <a:xfrm>
                <a:off x="2612226" y="3250551"/>
                <a:ext cx="156081" cy="24679"/>
              </a:xfrm>
              <a:custGeom>
                <a:rect b="b" l="l" r="r" t="t"/>
                <a:pathLst>
                  <a:path extrusionOk="0" h="490" w="3099">
                    <a:moveTo>
                      <a:pt x="0" y="0"/>
                    </a:moveTo>
                    <a:lnTo>
                      <a:pt x="0" y="0"/>
                    </a:lnTo>
                    <a:cubicBezTo>
                      <a:pt x="849" y="210"/>
                      <a:pt x="1669" y="390"/>
                      <a:pt x="2459" y="460"/>
                    </a:cubicBezTo>
                    <a:cubicBezTo>
                      <a:pt x="2668" y="480"/>
                      <a:pt x="2888" y="490"/>
                      <a:pt x="3099" y="490"/>
                    </a:cubicBezTo>
                    <a:cubicBezTo>
                      <a:pt x="3088" y="390"/>
                      <a:pt x="3079" y="290"/>
                      <a:pt x="3079" y="180"/>
                    </a:cubicBezTo>
                    <a:lnTo>
                      <a:pt x="2979" y="180"/>
                    </a:lnTo>
                    <a:cubicBezTo>
                      <a:pt x="2539" y="140"/>
                      <a:pt x="2089" y="160"/>
                      <a:pt x="1639" y="140"/>
                    </a:cubicBezTo>
                    <a:cubicBezTo>
                      <a:pt x="1089" y="120"/>
                      <a:pt x="549" y="5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60"/>
              <p:cNvSpPr/>
              <p:nvPr/>
            </p:nvSpPr>
            <p:spPr>
              <a:xfrm>
                <a:off x="2512554" y="3236449"/>
                <a:ext cx="257264" cy="56056"/>
              </a:xfrm>
              <a:custGeom>
                <a:rect b="b" l="l" r="r" t="t"/>
                <a:pathLst>
                  <a:path extrusionOk="0" h="1113" w="5108">
                    <a:moveTo>
                      <a:pt x="0" y="0"/>
                    </a:moveTo>
                    <a:cubicBezTo>
                      <a:pt x="940" y="120"/>
                      <a:pt x="1639" y="540"/>
                      <a:pt x="2508" y="820"/>
                    </a:cubicBezTo>
                    <a:cubicBezTo>
                      <a:pt x="3199" y="1029"/>
                      <a:pt x="3688" y="1109"/>
                      <a:pt x="4378" y="1109"/>
                    </a:cubicBezTo>
                    <a:cubicBezTo>
                      <a:pt x="4422" y="1111"/>
                      <a:pt x="4465" y="1112"/>
                      <a:pt x="4509" y="1112"/>
                    </a:cubicBezTo>
                    <a:cubicBezTo>
                      <a:pt x="4705" y="1112"/>
                      <a:pt x="4903" y="1094"/>
                      <a:pt x="5107" y="1069"/>
                    </a:cubicBezTo>
                    <a:cubicBezTo>
                      <a:pt x="5098" y="989"/>
                      <a:pt x="5087" y="920"/>
                      <a:pt x="5087" y="850"/>
                    </a:cubicBezTo>
                    <a:cubicBezTo>
                      <a:pt x="4847" y="840"/>
                      <a:pt x="4598" y="820"/>
                      <a:pt x="4368" y="800"/>
                    </a:cubicBezTo>
                    <a:cubicBezTo>
                      <a:pt x="3618" y="730"/>
                      <a:pt x="3188" y="670"/>
                      <a:pt x="2359" y="490"/>
                    </a:cubicBezTo>
                    <a:cubicBezTo>
                      <a:pt x="1579" y="300"/>
                      <a:pt x="820"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60"/>
              <p:cNvSpPr/>
              <p:nvPr/>
            </p:nvSpPr>
            <p:spPr>
              <a:xfrm>
                <a:off x="1729682" y="3314968"/>
                <a:ext cx="890101" cy="567513"/>
              </a:xfrm>
              <a:custGeom>
                <a:rect b="b" l="l" r="r" t="t"/>
                <a:pathLst>
                  <a:path extrusionOk="0" h="11268" w="17673">
                    <a:moveTo>
                      <a:pt x="17673" y="1"/>
                    </a:moveTo>
                    <a:cubicBezTo>
                      <a:pt x="17033" y="230"/>
                      <a:pt x="16444" y="590"/>
                      <a:pt x="15864" y="950"/>
                    </a:cubicBezTo>
                    <a:cubicBezTo>
                      <a:pt x="14744" y="1629"/>
                      <a:pt x="13734" y="2479"/>
                      <a:pt x="12815" y="3409"/>
                    </a:cubicBezTo>
                    <a:cubicBezTo>
                      <a:pt x="12026" y="4219"/>
                      <a:pt x="11316" y="5108"/>
                      <a:pt x="10566" y="5958"/>
                    </a:cubicBezTo>
                    <a:cubicBezTo>
                      <a:pt x="10546" y="5978"/>
                      <a:pt x="10526" y="5998"/>
                      <a:pt x="10496" y="6018"/>
                    </a:cubicBezTo>
                    <a:cubicBezTo>
                      <a:pt x="11446" y="4828"/>
                      <a:pt x="12375" y="3609"/>
                      <a:pt x="13505" y="2589"/>
                    </a:cubicBezTo>
                    <a:cubicBezTo>
                      <a:pt x="14385" y="1800"/>
                      <a:pt x="15444" y="1170"/>
                      <a:pt x="16433" y="370"/>
                    </a:cubicBezTo>
                    <a:lnTo>
                      <a:pt x="16433" y="370"/>
                    </a:lnTo>
                    <a:cubicBezTo>
                      <a:pt x="15484" y="920"/>
                      <a:pt x="14494" y="1410"/>
                      <a:pt x="13625" y="2060"/>
                    </a:cubicBezTo>
                    <a:cubicBezTo>
                      <a:pt x="12306" y="3149"/>
                      <a:pt x="11296" y="4548"/>
                      <a:pt x="10227" y="5867"/>
                    </a:cubicBezTo>
                    <a:cubicBezTo>
                      <a:pt x="9487" y="6827"/>
                      <a:pt x="8267" y="8086"/>
                      <a:pt x="7528" y="8606"/>
                    </a:cubicBezTo>
                    <a:cubicBezTo>
                      <a:pt x="6648" y="9266"/>
                      <a:pt x="5689" y="9766"/>
                      <a:pt x="4719" y="10086"/>
                    </a:cubicBezTo>
                    <a:cubicBezTo>
                      <a:pt x="4019" y="10305"/>
                      <a:pt x="3290" y="10465"/>
                      <a:pt x="2560" y="10596"/>
                    </a:cubicBezTo>
                    <a:cubicBezTo>
                      <a:pt x="2040" y="10677"/>
                      <a:pt x="1553" y="10768"/>
                      <a:pt x="1024" y="10768"/>
                    </a:cubicBezTo>
                    <a:cubicBezTo>
                      <a:pt x="974" y="10768"/>
                      <a:pt x="922" y="10767"/>
                      <a:pt x="871" y="10765"/>
                    </a:cubicBezTo>
                    <a:lnTo>
                      <a:pt x="871" y="10765"/>
                    </a:lnTo>
                    <a:cubicBezTo>
                      <a:pt x="1120" y="10799"/>
                      <a:pt x="1370" y="10813"/>
                      <a:pt x="1620" y="10813"/>
                    </a:cubicBezTo>
                    <a:cubicBezTo>
                      <a:pt x="2336" y="10813"/>
                      <a:pt x="3054" y="10697"/>
                      <a:pt x="3750" y="10585"/>
                    </a:cubicBezTo>
                    <a:cubicBezTo>
                      <a:pt x="4619" y="10436"/>
                      <a:pt x="5378" y="10165"/>
                      <a:pt x="6118" y="9806"/>
                    </a:cubicBezTo>
                    <a:lnTo>
                      <a:pt x="6118" y="9806"/>
                    </a:lnTo>
                    <a:cubicBezTo>
                      <a:pt x="5709" y="10016"/>
                      <a:pt x="5278" y="10196"/>
                      <a:pt x="4849" y="10345"/>
                    </a:cubicBezTo>
                    <a:cubicBezTo>
                      <a:pt x="4039" y="10645"/>
                      <a:pt x="3190" y="10816"/>
                      <a:pt x="2350" y="10955"/>
                    </a:cubicBezTo>
                    <a:cubicBezTo>
                      <a:pt x="2059" y="11013"/>
                      <a:pt x="1675" y="11045"/>
                      <a:pt x="1264" y="11045"/>
                    </a:cubicBezTo>
                    <a:cubicBezTo>
                      <a:pt x="886" y="11045"/>
                      <a:pt x="485" y="11018"/>
                      <a:pt x="111" y="10955"/>
                    </a:cubicBezTo>
                    <a:cubicBezTo>
                      <a:pt x="71" y="10955"/>
                      <a:pt x="41" y="10945"/>
                      <a:pt x="1" y="10945"/>
                    </a:cubicBezTo>
                    <a:cubicBezTo>
                      <a:pt x="51" y="10955"/>
                      <a:pt x="121" y="10985"/>
                      <a:pt x="191" y="10995"/>
                    </a:cubicBezTo>
                    <a:cubicBezTo>
                      <a:pt x="728" y="11163"/>
                      <a:pt x="1285" y="11267"/>
                      <a:pt x="1846" y="11267"/>
                    </a:cubicBezTo>
                    <a:cubicBezTo>
                      <a:pt x="1954" y="11267"/>
                      <a:pt x="2062" y="11263"/>
                      <a:pt x="2170" y="11255"/>
                    </a:cubicBezTo>
                    <a:cubicBezTo>
                      <a:pt x="3110" y="11165"/>
                      <a:pt x="4279" y="10836"/>
                      <a:pt x="5278" y="10485"/>
                    </a:cubicBezTo>
                    <a:cubicBezTo>
                      <a:pt x="5969" y="10236"/>
                      <a:pt x="6458" y="10056"/>
                      <a:pt x="7068" y="9726"/>
                    </a:cubicBezTo>
                    <a:cubicBezTo>
                      <a:pt x="7448" y="9496"/>
                      <a:pt x="7808" y="9226"/>
                      <a:pt x="8148" y="8946"/>
                    </a:cubicBezTo>
                    <a:cubicBezTo>
                      <a:pt x="8997" y="8226"/>
                      <a:pt x="9696" y="7337"/>
                      <a:pt x="10456" y="6507"/>
                    </a:cubicBezTo>
                    <a:cubicBezTo>
                      <a:pt x="11566" y="5238"/>
                      <a:pt x="12685" y="3968"/>
                      <a:pt x="13874" y="2759"/>
                    </a:cubicBezTo>
                    <a:cubicBezTo>
                      <a:pt x="14514" y="2129"/>
                      <a:pt x="15234" y="1580"/>
                      <a:pt x="15973" y="1070"/>
                    </a:cubicBezTo>
                    <a:cubicBezTo>
                      <a:pt x="16524" y="690"/>
                      <a:pt x="17073" y="300"/>
                      <a:pt x="176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60"/>
              <p:cNvSpPr/>
              <p:nvPr/>
            </p:nvSpPr>
            <p:spPr>
              <a:xfrm>
                <a:off x="2051413" y="3350676"/>
                <a:ext cx="447543" cy="419893"/>
              </a:xfrm>
              <a:custGeom>
                <a:rect b="b" l="l" r="r" t="t"/>
                <a:pathLst>
                  <a:path extrusionOk="0" h="8337" w="8886">
                    <a:moveTo>
                      <a:pt x="8886" y="1"/>
                    </a:moveTo>
                    <a:cubicBezTo>
                      <a:pt x="7897" y="461"/>
                      <a:pt x="6917" y="1000"/>
                      <a:pt x="6107" y="1740"/>
                    </a:cubicBezTo>
                    <a:cubicBezTo>
                      <a:pt x="5307" y="2510"/>
                      <a:pt x="4878" y="3170"/>
                      <a:pt x="4308" y="3879"/>
                    </a:cubicBezTo>
                    <a:cubicBezTo>
                      <a:pt x="3428" y="4999"/>
                      <a:pt x="2199" y="6318"/>
                      <a:pt x="1089" y="7417"/>
                    </a:cubicBezTo>
                    <a:cubicBezTo>
                      <a:pt x="780" y="7717"/>
                      <a:pt x="440" y="8008"/>
                      <a:pt x="90" y="8267"/>
                    </a:cubicBezTo>
                    <a:cubicBezTo>
                      <a:pt x="60" y="8287"/>
                      <a:pt x="30" y="8307"/>
                      <a:pt x="0" y="8337"/>
                    </a:cubicBezTo>
                    <a:cubicBezTo>
                      <a:pt x="440" y="8077"/>
                      <a:pt x="870" y="7797"/>
                      <a:pt x="1289" y="7508"/>
                    </a:cubicBezTo>
                    <a:cubicBezTo>
                      <a:pt x="2749" y="6498"/>
                      <a:pt x="3739" y="5039"/>
                      <a:pt x="4778" y="3779"/>
                    </a:cubicBezTo>
                    <a:cubicBezTo>
                      <a:pt x="5998" y="2350"/>
                      <a:pt x="7346" y="1011"/>
                      <a:pt x="88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60"/>
              <p:cNvSpPr/>
              <p:nvPr/>
            </p:nvSpPr>
            <p:spPr>
              <a:xfrm>
                <a:off x="1281686" y="3322019"/>
                <a:ext cx="1238929" cy="357491"/>
              </a:xfrm>
              <a:custGeom>
                <a:rect b="b" l="l" r="r" t="t"/>
                <a:pathLst>
                  <a:path extrusionOk="0" h="7098" w="24599">
                    <a:moveTo>
                      <a:pt x="20201" y="2789"/>
                    </a:moveTo>
                    <a:lnTo>
                      <a:pt x="20201" y="2789"/>
                    </a:lnTo>
                    <a:cubicBezTo>
                      <a:pt x="20091" y="2909"/>
                      <a:pt x="19961" y="3029"/>
                      <a:pt x="19841" y="3149"/>
                    </a:cubicBezTo>
                    <a:cubicBezTo>
                      <a:pt x="19712" y="3244"/>
                      <a:pt x="19576" y="3338"/>
                      <a:pt x="19438" y="3433"/>
                    </a:cubicBezTo>
                    <a:lnTo>
                      <a:pt x="19438" y="3433"/>
                    </a:lnTo>
                    <a:cubicBezTo>
                      <a:pt x="19464" y="3412"/>
                      <a:pt x="19489" y="3390"/>
                      <a:pt x="19511" y="3369"/>
                    </a:cubicBezTo>
                    <a:cubicBezTo>
                      <a:pt x="19751" y="3189"/>
                      <a:pt x="19981" y="2989"/>
                      <a:pt x="20201" y="2789"/>
                    </a:cubicBezTo>
                    <a:close/>
                    <a:moveTo>
                      <a:pt x="24599" y="1"/>
                    </a:moveTo>
                    <a:cubicBezTo>
                      <a:pt x="22889" y="690"/>
                      <a:pt x="21880" y="1280"/>
                      <a:pt x="20801" y="2229"/>
                    </a:cubicBezTo>
                    <a:cubicBezTo>
                      <a:pt x="20950" y="2089"/>
                      <a:pt x="21101" y="1949"/>
                      <a:pt x="21250" y="1800"/>
                    </a:cubicBezTo>
                    <a:lnTo>
                      <a:pt x="21250" y="1800"/>
                    </a:lnTo>
                    <a:cubicBezTo>
                      <a:pt x="20541" y="2379"/>
                      <a:pt x="19801" y="2929"/>
                      <a:pt x="18991" y="3339"/>
                    </a:cubicBezTo>
                    <a:cubicBezTo>
                      <a:pt x="18462" y="3568"/>
                      <a:pt x="17642" y="3979"/>
                      <a:pt x="16732" y="4099"/>
                    </a:cubicBezTo>
                    <a:cubicBezTo>
                      <a:pt x="16243" y="4188"/>
                      <a:pt x="15683" y="4208"/>
                      <a:pt x="15103" y="4208"/>
                    </a:cubicBezTo>
                    <a:cubicBezTo>
                      <a:pt x="15203" y="4208"/>
                      <a:pt x="15313" y="4199"/>
                      <a:pt x="15413" y="4188"/>
                    </a:cubicBezTo>
                    <a:cubicBezTo>
                      <a:pt x="17562" y="4008"/>
                      <a:pt x="19521" y="3159"/>
                      <a:pt x="21070" y="1640"/>
                    </a:cubicBezTo>
                    <a:lnTo>
                      <a:pt x="21070" y="1640"/>
                    </a:lnTo>
                    <a:cubicBezTo>
                      <a:pt x="19811" y="2569"/>
                      <a:pt x="18511" y="3319"/>
                      <a:pt x="17012" y="3619"/>
                    </a:cubicBezTo>
                    <a:cubicBezTo>
                      <a:pt x="16140" y="3787"/>
                      <a:pt x="14969" y="3903"/>
                      <a:pt x="13786" y="3903"/>
                    </a:cubicBezTo>
                    <a:cubicBezTo>
                      <a:pt x="13424" y="3903"/>
                      <a:pt x="13061" y="3892"/>
                      <a:pt x="12705" y="3868"/>
                    </a:cubicBezTo>
                    <a:cubicBezTo>
                      <a:pt x="11775" y="3808"/>
                      <a:pt x="10975" y="3648"/>
                      <a:pt x="10006" y="3479"/>
                    </a:cubicBezTo>
                    <a:cubicBezTo>
                      <a:pt x="8307" y="3159"/>
                      <a:pt x="6987" y="3169"/>
                      <a:pt x="5318" y="2619"/>
                    </a:cubicBezTo>
                    <a:cubicBezTo>
                      <a:pt x="4388" y="2309"/>
                      <a:pt x="3529" y="1789"/>
                      <a:pt x="2589" y="1320"/>
                    </a:cubicBezTo>
                    <a:cubicBezTo>
                      <a:pt x="1790" y="910"/>
                      <a:pt x="950" y="620"/>
                      <a:pt x="120" y="290"/>
                    </a:cubicBezTo>
                    <a:cubicBezTo>
                      <a:pt x="80" y="280"/>
                      <a:pt x="40" y="260"/>
                      <a:pt x="0" y="240"/>
                    </a:cubicBezTo>
                    <a:lnTo>
                      <a:pt x="0" y="240"/>
                    </a:lnTo>
                    <a:cubicBezTo>
                      <a:pt x="620" y="590"/>
                      <a:pt x="1260" y="910"/>
                      <a:pt x="1899" y="1240"/>
                    </a:cubicBezTo>
                    <a:cubicBezTo>
                      <a:pt x="2749" y="1729"/>
                      <a:pt x="3598" y="2209"/>
                      <a:pt x="4498" y="2579"/>
                    </a:cubicBezTo>
                    <a:cubicBezTo>
                      <a:pt x="5768" y="3129"/>
                      <a:pt x="7127" y="3409"/>
                      <a:pt x="8496" y="3599"/>
                    </a:cubicBezTo>
                    <a:cubicBezTo>
                      <a:pt x="9396" y="3719"/>
                      <a:pt x="10246" y="3888"/>
                      <a:pt x="11045" y="3988"/>
                    </a:cubicBezTo>
                    <a:lnTo>
                      <a:pt x="11285" y="4019"/>
                    </a:lnTo>
                    <a:cubicBezTo>
                      <a:pt x="10295" y="3928"/>
                      <a:pt x="9346" y="3799"/>
                      <a:pt x="8356" y="3648"/>
                    </a:cubicBezTo>
                    <a:cubicBezTo>
                      <a:pt x="6877" y="3429"/>
                      <a:pt x="5378" y="3109"/>
                      <a:pt x="4029" y="2429"/>
                    </a:cubicBezTo>
                    <a:lnTo>
                      <a:pt x="4029" y="2429"/>
                    </a:lnTo>
                    <a:cubicBezTo>
                      <a:pt x="4328" y="2639"/>
                      <a:pt x="4658" y="2799"/>
                      <a:pt x="4988" y="2949"/>
                    </a:cubicBezTo>
                    <a:cubicBezTo>
                      <a:pt x="5398" y="3139"/>
                      <a:pt x="5817" y="3319"/>
                      <a:pt x="6257" y="3449"/>
                    </a:cubicBezTo>
                    <a:cubicBezTo>
                      <a:pt x="7007" y="3708"/>
                      <a:pt x="7787" y="3808"/>
                      <a:pt x="8566" y="3928"/>
                    </a:cubicBezTo>
                    <a:cubicBezTo>
                      <a:pt x="9846" y="4128"/>
                      <a:pt x="11125" y="4279"/>
                      <a:pt x="12414" y="4379"/>
                    </a:cubicBezTo>
                    <a:cubicBezTo>
                      <a:pt x="13544" y="4438"/>
                      <a:pt x="14664" y="4578"/>
                      <a:pt x="15793" y="4578"/>
                    </a:cubicBezTo>
                    <a:cubicBezTo>
                      <a:pt x="16672" y="4578"/>
                      <a:pt x="17612" y="4398"/>
                      <a:pt x="18431" y="4028"/>
                    </a:cubicBezTo>
                    <a:lnTo>
                      <a:pt x="18431" y="4028"/>
                    </a:lnTo>
                    <a:cubicBezTo>
                      <a:pt x="17882" y="4308"/>
                      <a:pt x="17292" y="4528"/>
                      <a:pt x="16723" y="4628"/>
                    </a:cubicBezTo>
                    <a:cubicBezTo>
                      <a:pt x="16756" y="4629"/>
                      <a:pt x="16789" y="4629"/>
                      <a:pt x="16823" y="4629"/>
                    </a:cubicBezTo>
                    <a:cubicBezTo>
                      <a:pt x="17549" y="4629"/>
                      <a:pt x="18272" y="4423"/>
                      <a:pt x="18922" y="4079"/>
                    </a:cubicBezTo>
                    <a:lnTo>
                      <a:pt x="18922" y="4079"/>
                    </a:lnTo>
                    <a:cubicBezTo>
                      <a:pt x="18611" y="4348"/>
                      <a:pt x="18302" y="4608"/>
                      <a:pt x="18012" y="4908"/>
                    </a:cubicBezTo>
                    <a:cubicBezTo>
                      <a:pt x="17532" y="5418"/>
                      <a:pt x="17172" y="5958"/>
                      <a:pt x="16752" y="6518"/>
                    </a:cubicBezTo>
                    <a:cubicBezTo>
                      <a:pt x="16612" y="6717"/>
                      <a:pt x="16483" y="6907"/>
                      <a:pt x="16343" y="7097"/>
                    </a:cubicBezTo>
                    <a:cubicBezTo>
                      <a:pt x="16512" y="6907"/>
                      <a:pt x="16783" y="6607"/>
                      <a:pt x="16992" y="6378"/>
                    </a:cubicBezTo>
                    <a:cubicBezTo>
                      <a:pt x="17342" y="6007"/>
                      <a:pt x="17702" y="5618"/>
                      <a:pt x="18092" y="5288"/>
                    </a:cubicBezTo>
                    <a:cubicBezTo>
                      <a:pt x="18562" y="4908"/>
                      <a:pt x="19051" y="4558"/>
                      <a:pt x="19471" y="4119"/>
                    </a:cubicBezTo>
                    <a:cubicBezTo>
                      <a:pt x="19921" y="3679"/>
                      <a:pt x="20341" y="3189"/>
                      <a:pt x="20790" y="2749"/>
                    </a:cubicBezTo>
                    <a:cubicBezTo>
                      <a:pt x="21310" y="2240"/>
                      <a:pt x="21880" y="1760"/>
                      <a:pt x="22370" y="1380"/>
                    </a:cubicBezTo>
                    <a:cubicBezTo>
                      <a:pt x="22909" y="930"/>
                      <a:pt x="23879" y="400"/>
                      <a:pt x="245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60"/>
              <p:cNvSpPr/>
              <p:nvPr/>
            </p:nvSpPr>
            <p:spPr>
              <a:xfrm>
                <a:off x="2131443" y="3555057"/>
                <a:ext cx="111307" cy="121883"/>
              </a:xfrm>
              <a:custGeom>
                <a:rect b="b" l="l" r="r" t="t"/>
                <a:pathLst>
                  <a:path extrusionOk="0" h="2420" w="2210">
                    <a:moveTo>
                      <a:pt x="2210" y="1"/>
                    </a:moveTo>
                    <a:lnTo>
                      <a:pt x="2210" y="1"/>
                    </a:lnTo>
                    <a:cubicBezTo>
                      <a:pt x="1759" y="411"/>
                      <a:pt x="1280" y="811"/>
                      <a:pt x="880" y="1280"/>
                    </a:cubicBezTo>
                    <a:cubicBezTo>
                      <a:pt x="550" y="1691"/>
                      <a:pt x="300" y="2050"/>
                      <a:pt x="0" y="2420"/>
                    </a:cubicBezTo>
                    <a:cubicBezTo>
                      <a:pt x="370" y="2140"/>
                      <a:pt x="830" y="1731"/>
                      <a:pt x="1170" y="1340"/>
                    </a:cubicBezTo>
                    <a:cubicBezTo>
                      <a:pt x="1550" y="911"/>
                      <a:pt x="1870" y="451"/>
                      <a:pt x="2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60"/>
              <p:cNvSpPr/>
              <p:nvPr/>
            </p:nvSpPr>
            <p:spPr>
              <a:xfrm>
                <a:off x="1559046" y="3230405"/>
                <a:ext cx="709895" cy="280886"/>
              </a:xfrm>
              <a:custGeom>
                <a:rect b="b" l="l" r="r" t="t"/>
                <a:pathLst>
                  <a:path extrusionOk="0" h="5577" w="14095">
                    <a:moveTo>
                      <a:pt x="390" y="0"/>
                    </a:moveTo>
                    <a:cubicBezTo>
                      <a:pt x="930" y="1269"/>
                      <a:pt x="1790" y="2389"/>
                      <a:pt x="2920" y="3179"/>
                    </a:cubicBezTo>
                    <a:cubicBezTo>
                      <a:pt x="2769" y="3089"/>
                      <a:pt x="2620" y="3009"/>
                      <a:pt x="2469" y="2919"/>
                    </a:cubicBezTo>
                    <a:cubicBezTo>
                      <a:pt x="2050" y="2539"/>
                      <a:pt x="1620" y="2169"/>
                      <a:pt x="1190" y="1800"/>
                    </a:cubicBezTo>
                    <a:cubicBezTo>
                      <a:pt x="770" y="1449"/>
                      <a:pt x="441" y="1129"/>
                      <a:pt x="170" y="690"/>
                    </a:cubicBezTo>
                    <a:cubicBezTo>
                      <a:pt x="121" y="610"/>
                      <a:pt x="61" y="530"/>
                      <a:pt x="1" y="450"/>
                    </a:cubicBezTo>
                    <a:lnTo>
                      <a:pt x="1" y="450"/>
                    </a:lnTo>
                    <a:cubicBezTo>
                      <a:pt x="11" y="470"/>
                      <a:pt x="30" y="500"/>
                      <a:pt x="41" y="530"/>
                    </a:cubicBezTo>
                    <a:cubicBezTo>
                      <a:pt x="381" y="1740"/>
                      <a:pt x="1340" y="2399"/>
                      <a:pt x="2340" y="3009"/>
                    </a:cubicBezTo>
                    <a:cubicBezTo>
                      <a:pt x="3849" y="4168"/>
                      <a:pt x="5638" y="4978"/>
                      <a:pt x="7517" y="5258"/>
                    </a:cubicBezTo>
                    <a:cubicBezTo>
                      <a:pt x="6967" y="5228"/>
                      <a:pt x="6418" y="5178"/>
                      <a:pt x="5868" y="5108"/>
                    </a:cubicBezTo>
                    <a:cubicBezTo>
                      <a:pt x="4779" y="5008"/>
                      <a:pt x="3809" y="4868"/>
                      <a:pt x="2729" y="4648"/>
                    </a:cubicBezTo>
                    <a:lnTo>
                      <a:pt x="2729" y="4648"/>
                    </a:lnTo>
                    <a:cubicBezTo>
                      <a:pt x="4099" y="5128"/>
                      <a:pt x="5518" y="5367"/>
                      <a:pt x="6958" y="5498"/>
                    </a:cubicBezTo>
                    <a:cubicBezTo>
                      <a:pt x="7531" y="5544"/>
                      <a:pt x="8108" y="5577"/>
                      <a:pt x="8687" y="5577"/>
                    </a:cubicBezTo>
                    <a:cubicBezTo>
                      <a:pt x="8986" y="5577"/>
                      <a:pt x="9286" y="5568"/>
                      <a:pt x="9586" y="5547"/>
                    </a:cubicBezTo>
                    <a:cubicBezTo>
                      <a:pt x="10716" y="5447"/>
                      <a:pt x="11835" y="5198"/>
                      <a:pt x="12884" y="4768"/>
                    </a:cubicBezTo>
                    <a:cubicBezTo>
                      <a:pt x="13295" y="4608"/>
                      <a:pt x="13684" y="4428"/>
                      <a:pt x="14064" y="4218"/>
                    </a:cubicBezTo>
                    <a:cubicBezTo>
                      <a:pt x="14074" y="4208"/>
                      <a:pt x="14084" y="4208"/>
                      <a:pt x="14094" y="4198"/>
                    </a:cubicBezTo>
                    <a:cubicBezTo>
                      <a:pt x="14084" y="4198"/>
                      <a:pt x="14064" y="4208"/>
                      <a:pt x="14044" y="4218"/>
                    </a:cubicBezTo>
                    <a:cubicBezTo>
                      <a:pt x="13544" y="4388"/>
                      <a:pt x="13044" y="4538"/>
                      <a:pt x="12545" y="4678"/>
                    </a:cubicBezTo>
                    <a:cubicBezTo>
                      <a:pt x="12215" y="4758"/>
                      <a:pt x="11885" y="4838"/>
                      <a:pt x="11556" y="4908"/>
                    </a:cubicBezTo>
                    <a:cubicBezTo>
                      <a:pt x="11276" y="4948"/>
                      <a:pt x="10985" y="4968"/>
                      <a:pt x="10666" y="4988"/>
                    </a:cubicBezTo>
                    <a:cubicBezTo>
                      <a:pt x="10416" y="4998"/>
                      <a:pt x="10162" y="5003"/>
                      <a:pt x="9908" y="5003"/>
                    </a:cubicBezTo>
                    <a:cubicBezTo>
                      <a:pt x="9155" y="5003"/>
                      <a:pt x="8398" y="4959"/>
                      <a:pt x="7722" y="4871"/>
                    </a:cubicBezTo>
                    <a:lnTo>
                      <a:pt x="7722" y="4871"/>
                    </a:lnTo>
                    <a:cubicBezTo>
                      <a:pt x="7786" y="4878"/>
                      <a:pt x="7855" y="4879"/>
                      <a:pt x="7917" y="4888"/>
                    </a:cubicBezTo>
                    <a:cubicBezTo>
                      <a:pt x="8204" y="4906"/>
                      <a:pt x="8490" y="4915"/>
                      <a:pt x="8775" y="4915"/>
                    </a:cubicBezTo>
                    <a:cubicBezTo>
                      <a:pt x="9264" y="4915"/>
                      <a:pt x="9753" y="4889"/>
                      <a:pt x="10246" y="4838"/>
                    </a:cubicBezTo>
                    <a:lnTo>
                      <a:pt x="10266" y="4838"/>
                    </a:lnTo>
                    <a:cubicBezTo>
                      <a:pt x="10216" y="4838"/>
                      <a:pt x="10156" y="4828"/>
                      <a:pt x="10096" y="4828"/>
                    </a:cubicBezTo>
                    <a:cubicBezTo>
                      <a:pt x="8937" y="4748"/>
                      <a:pt x="8277" y="4648"/>
                      <a:pt x="7167" y="4458"/>
                    </a:cubicBezTo>
                    <a:cubicBezTo>
                      <a:pt x="5598" y="4158"/>
                      <a:pt x="4279" y="3668"/>
                      <a:pt x="2969" y="2799"/>
                    </a:cubicBezTo>
                    <a:cubicBezTo>
                      <a:pt x="1970" y="2119"/>
                      <a:pt x="1040" y="1129"/>
                      <a:pt x="3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60"/>
              <p:cNvSpPr/>
              <p:nvPr/>
            </p:nvSpPr>
            <p:spPr>
              <a:xfrm>
                <a:off x="1567608" y="3314968"/>
                <a:ext cx="260337" cy="157592"/>
              </a:xfrm>
              <a:custGeom>
                <a:rect b="b" l="l" r="r" t="t"/>
                <a:pathLst>
                  <a:path extrusionOk="0" h="3129" w="5169">
                    <a:moveTo>
                      <a:pt x="0" y="1"/>
                    </a:moveTo>
                    <a:lnTo>
                      <a:pt x="0" y="1"/>
                    </a:lnTo>
                    <a:cubicBezTo>
                      <a:pt x="531" y="610"/>
                      <a:pt x="1160" y="1130"/>
                      <a:pt x="1800" y="1620"/>
                    </a:cubicBezTo>
                    <a:cubicBezTo>
                      <a:pt x="2710" y="2320"/>
                      <a:pt x="3739" y="2929"/>
                      <a:pt x="4889" y="3089"/>
                    </a:cubicBezTo>
                    <a:cubicBezTo>
                      <a:pt x="4978" y="3109"/>
                      <a:pt x="5078" y="3119"/>
                      <a:pt x="5168" y="3129"/>
                    </a:cubicBezTo>
                    <a:cubicBezTo>
                      <a:pt x="5128" y="3109"/>
                      <a:pt x="4929" y="3059"/>
                      <a:pt x="4829" y="3019"/>
                    </a:cubicBezTo>
                    <a:cubicBezTo>
                      <a:pt x="3959" y="2719"/>
                      <a:pt x="3149" y="2149"/>
                      <a:pt x="2350" y="1620"/>
                    </a:cubicBezTo>
                    <a:cubicBezTo>
                      <a:pt x="1570" y="1080"/>
                      <a:pt x="730" y="59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60"/>
              <p:cNvSpPr/>
              <p:nvPr/>
            </p:nvSpPr>
            <p:spPr>
              <a:xfrm>
                <a:off x="1634039" y="3383413"/>
                <a:ext cx="133467" cy="84110"/>
              </a:xfrm>
              <a:custGeom>
                <a:rect b="b" l="l" r="r" t="t"/>
                <a:pathLst>
                  <a:path extrusionOk="0" h="1670" w="2650">
                    <a:moveTo>
                      <a:pt x="1" y="1"/>
                    </a:moveTo>
                    <a:lnTo>
                      <a:pt x="61" y="91"/>
                    </a:lnTo>
                    <a:cubicBezTo>
                      <a:pt x="631" y="930"/>
                      <a:pt x="1680" y="1460"/>
                      <a:pt x="2650" y="1670"/>
                    </a:cubicBezTo>
                    <a:cubicBezTo>
                      <a:pt x="2180" y="1460"/>
                      <a:pt x="1760" y="1160"/>
                      <a:pt x="1331" y="901"/>
                    </a:cubicBezTo>
                    <a:cubicBezTo>
                      <a:pt x="920" y="650"/>
                      <a:pt x="481" y="410"/>
                      <a:pt x="171" y="141"/>
                    </a:cubicBezTo>
                    <a:cubicBezTo>
                      <a:pt x="111" y="101"/>
                      <a:pt x="61" y="5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60"/>
              <p:cNvSpPr/>
              <p:nvPr/>
            </p:nvSpPr>
            <p:spPr>
              <a:xfrm>
                <a:off x="2884650" y="1751288"/>
                <a:ext cx="729386" cy="1914172"/>
              </a:xfrm>
              <a:custGeom>
                <a:rect b="b" l="l" r="r" t="t"/>
                <a:pathLst>
                  <a:path extrusionOk="0" h="38006" w="14482">
                    <a:moveTo>
                      <a:pt x="12619" y="0"/>
                    </a:moveTo>
                    <a:cubicBezTo>
                      <a:pt x="12585" y="0"/>
                      <a:pt x="12547" y="10"/>
                      <a:pt x="12503" y="32"/>
                    </a:cubicBezTo>
                    <a:cubicBezTo>
                      <a:pt x="12332" y="142"/>
                      <a:pt x="12423" y="312"/>
                      <a:pt x="12492" y="452"/>
                    </a:cubicBezTo>
                    <a:cubicBezTo>
                      <a:pt x="12572" y="631"/>
                      <a:pt x="12683" y="882"/>
                      <a:pt x="12692" y="911"/>
                    </a:cubicBezTo>
                    <a:cubicBezTo>
                      <a:pt x="12892" y="1371"/>
                      <a:pt x="13052" y="1851"/>
                      <a:pt x="13192" y="2331"/>
                    </a:cubicBezTo>
                    <a:cubicBezTo>
                      <a:pt x="13522" y="3540"/>
                      <a:pt x="13622" y="4500"/>
                      <a:pt x="13672" y="5729"/>
                    </a:cubicBezTo>
                    <a:cubicBezTo>
                      <a:pt x="13732" y="6979"/>
                      <a:pt x="13652" y="8348"/>
                      <a:pt x="13472" y="9407"/>
                    </a:cubicBezTo>
                    <a:cubicBezTo>
                      <a:pt x="13272" y="10607"/>
                      <a:pt x="12852" y="11846"/>
                      <a:pt x="12412" y="12796"/>
                    </a:cubicBezTo>
                    <a:cubicBezTo>
                      <a:pt x="12143" y="13396"/>
                      <a:pt x="11833" y="13985"/>
                      <a:pt x="11463" y="14525"/>
                    </a:cubicBezTo>
                    <a:lnTo>
                      <a:pt x="11193" y="14915"/>
                    </a:lnTo>
                    <a:cubicBezTo>
                      <a:pt x="11173" y="14935"/>
                      <a:pt x="11153" y="14965"/>
                      <a:pt x="11133" y="14995"/>
                    </a:cubicBezTo>
                    <a:cubicBezTo>
                      <a:pt x="11113" y="15005"/>
                      <a:pt x="11083" y="15015"/>
                      <a:pt x="11073" y="15035"/>
                    </a:cubicBezTo>
                    <a:cubicBezTo>
                      <a:pt x="10903" y="15215"/>
                      <a:pt x="11143" y="15425"/>
                      <a:pt x="11213" y="15595"/>
                    </a:cubicBezTo>
                    <a:cubicBezTo>
                      <a:pt x="11383" y="15924"/>
                      <a:pt x="11443" y="16055"/>
                      <a:pt x="11543" y="16335"/>
                    </a:cubicBezTo>
                    <a:cubicBezTo>
                      <a:pt x="12003" y="17564"/>
                      <a:pt x="12192" y="19003"/>
                      <a:pt x="12033" y="20133"/>
                    </a:cubicBezTo>
                    <a:cubicBezTo>
                      <a:pt x="11953" y="20652"/>
                      <a:pt x="11833" y="21072"/>
                      <a:pt x="11633" y="21442"/>
                    </a:cubicBezTo>
                    <a:cubicBezTo>
                      <a:pt x="11583" y="21522"/>
                      <a:pt x="11593" y="21592"/>
                      <a:pt x="11623" y="21652"/>
                    </a:cubicBezTo>
                    <a:cubicBezTo>
                      <a:pt x="11633" y="21672"/>
                      <a:pt x="11653" y="21692"/>
                      <a:pt x="11673" y="21712"/>
                    </a:cubicBezTo>
                    <a:cubicBezTo>
                      <a:pt x="11803" y="21882"/>
                      <a:pt x="11823" y="21901"/>
                      <a:pt x="11893" y="22001"/>
                    </a:cubicBezTo>
                    <a:cubicBezTo>
                      <a:pt x="12133" y="22321"/>
                      <a:pt x="12343" y="22661"/>
                      <a:pt x="12543" y="23001"/>
                    </a:cubicBezTo>
                    <a:cubicBezTo>
                      <a:pt x="12832" y="23501"/>
                      <a:pt x="13003" y="24040"/>
                      <a:pt x="13132" y="24711"/>
                    </a:cubicBezTo>
                    <a:cubicBezTo>
                      <a:pt x="13232" y="25280"/>
                      <a:pt x="13252" y="26610"/>
                      <a:pt x="13122" y="27189"/>
                    </a:cubicBezTo>
                    <a:cubicBezTo>
                      <a:pt x="12974" y="28129"/>
                      <a:pt x="12463" y="29078"/>
                      <a:pt x="12104" y="29078"/>
                    </a:cubicBezTo>
                    <a:cubicBezTo>
                      <a:pt x="12100" y="29078"/>
                      <a:pt x="12096" y="29078"/>
                      <a:pt x="12093" y="29078"/>
                    </a:cubicBezTo>
                    <a:cubicBezTo>
                      <a:pt x="11853" y="28718"/>
                      <a:pt x="11153" y="26630"/>
                      <a:pt x="10764" y="25550"/>
                    </a:cubicBezTo>
                    <a:cubicBezTo>
                      <a:pt x="9884" y="23091"/>
                      <a:pt x="9134" y="20593"/>
                      <a:pt x="8294" y="18134"/>
                    </a:cubicBezTo>
                    <a:cubicBezTo>
                      <a:pt x="8245" y="17943"/>
                      <a:pt x="8194" y="17754"/>
                      <a:pt x="8134" y="17574"/>
                    </a:cubicBezTo>
                    <a:cubicBezTo>
                      <a:pt x="8114" y="17554"/>
                      <a:pt x="8105" y="17544"/>
                      <a:pt x="8085" y="17534"/>
                    </a:cubicBezTo>
                    <a:cubicBezTo>
                      <a:pt x="8065" y="17464"/>
                      <a:pt x="8045" y="17394"/>
                      <a:pt x="8014" y="17324"/>
                    </a:cubicBezTo>
                    <a:cubicBezTo>
                      <a:pt x="7725" y="16474"/>
                      <a:pt x="7395" y="15664"/>
                      <a:pt x="7115" y="15035"/>
                    </a:cubicBezTo>
                    <a:cubicBezTo>
                      <a:pt x="7085" y="14983"/>
                      <a:pt x="7034" y="14953"/>
                      <a:pt x="6981" y="14953"/>
                    </a:cubicBezTo>
                    <a:cubicBezTo>
                      <a:pt x="6962" y="14953"/>
                      <a:pt x="6943" y="14957"/>
                      <a:pt x="6925" y="14965"/>
                    </a:cubicBezTo>
                    <a:cubicBezTo>
                      <a:pt x="6855" y="14995"/>
                      <a:pt x="6815" y="15075"/>
                      <a:pt x="6835" y="15145"/>
                    </a:cubicBezTo>
                    <a:cubicBezTo>
                      <a:pt x="7205" y="16164"/>
                      <a:pt x="7545" y="17184"/>
                      <a:pt x="7885" y="18214"/>
                    </a:cubicBezTo>
                    <a:cubicBezTo>
                      <a:pt x="8165" y="19413"/>
                      <a:pt x="8025" y="20652"/>
                      <a:pt x="7775" y="21892"/>
                    </a:cubicBezTo>
                    <a:cubicBezTo>
                      <a:pt x="7685" y="22361"/>
                      <a:pt x="7415" y="23171"/>
                      <a:pt x="7325" y="23341"/>
                    </a:cubicBezTo>
                    <a:cubicBezTo>
                      <a:pt x="7305" y="23351"/>
                      <a:pt x="7265" y="23361"/>
                      <a:pt x="7235" y="23391"/>
                    </a:cubicBezTo>
                    <a:cubicBezTo>
                      <a:pt x="7055" y="23591"/>
                      <a:pt x="7305" y="23741"/>
                      <a:pt x="7435" y="23861"/>
                    </a:cubicBezTo>
                    <a:cubicBezTo>
                      <a:pt x="7615" y="24040"/>
                      <a:pt x="7785" y="24231"/>
                      <a:pt x="7945" y="24431"/>
                    </a:cubicBezTo>
                    <a:cubicBezTo>
                      <a:pt x="8605" y="25250"/>
                      <a:pt x="9284" y="26390"/>
                      <a:pt x="9504" y="27539"/>
                    </a:cubicBezTo>
                    <a:cubicBezTo>
                      <a:pt x="9644" y="28249"/>
                      <a:pt x="9694" y="28869"/>
                      <a:pt x="9504" y="29458"/>
                    </a:cubicBezTo>
                    <a:cubicBezTo>
                      <a:pt x="9494" y="29478"/>
                      <a:pt x="9484" y="29498"/>
                      <a:pt x="9484" y="29508"/>
                    </a:cubicBezTo>
                    <a:cubicBezTo>
                      <a:pt x="9474" y="29528"/>
                      <a:pt x="9474" y="29538"/>
                      <a:pt x="9474" y="29538"/>
                    </a:cubicBezTo>
                    <a:cubicBezTo>
                      <a:pt x="9444" y="29588"/>
                      <a:pt x="9414" y="29638"/>
                      <a:pt x="9414" y="29688"/>
                    </a:cubicBezTo>
                    <a:cubicBezTo>
                      <a:pt x="9384" y="29808"/>
                      <a:pt x="9484" y="29888"/>
                      <a:pt x="9584" y="29898"/>
                    </a:cubicBezTo>
                    <a:cubicBezTo>
                      <a:pt x="9584" y="29918"/>
                      <a:pt x="9594" y="29928"/>
                      <a:pt x="9604" y="29948"/>
                    </a:cubicBezTo>
                    <a:cubicBezTo>
                      <a:pt x="9974" y="30268"/>
                      <a:pt x="10573" y="30737"/>
                      <a:pt x="11003" y="31228"/>
                    </a:cubicBezTo>
                    <a:cubicBezTo>
                      <a:pt x="12083" y="32507"/>
                      <a:pt x="12683" y="34446"/>
                      <a:pt x="12133" y="36095"/>
                    </a:cubicBezTo>
                    <a:cubicBezTo>
                      <a:pt x="12023" y="36415"/>
                      <a:pt x="11683" y="37065"/>
                      <a:pt x="11493" y="37134"/>
                    </a:cubicBezTo>
                    <a:cubicBezTo>
                      <a:pt x="11483" y="37134"/>
                      <a:pt x="11473" y="37134"/>
                      <a:pt x="11463" y="37145"/>
                    </a:cubicBezTo>
                    <a:lnTo>
                      <a:pt x="11463" y="37134"/>
                    </a:lnTo>
                    <a:lnTo>
                      <a:pt x="11453" y="37134"/>
                    </a:lnTo>
                    <a:lnTo>
                      <a:pt x="11353" y="37034"/>
                    </a:lnTo>
                    <a:cubicBezTo>
                      <a:pt x="11083" y="36715"/>
                      <a:pt x="10943" y="36515"/>
                      <a:pt x="10664" y="36135"/>
                    </a:cubicBezTo>
                    <a:cubicBezTo>
                      <a:pt x="9504" y="34576"/>
                      <a:pt x="8405" y="32967"/>
                      <a:pt x="7305" y="31357"/>
                    </a:cubicBezTo>
                    <a:cubicBezTo>
                      <a:pt x="6555" y="30228"/>
                      <a:pt x="5536" y="28809"/>
                      <a:pt x="5086" y="27729"/>
                    </a:cubicBezTo>
                    <a:cubicBezTo>
                      <a:pt x="4736" y="26919"/>
                      <a:pt x="4696" y="26290"/>
                      <a:pt x="4606" y="25470"/>
                    </a:cubicBezTo>
                    <a:cubicBezTo>
                      <a:pt x="4496" y="24440"/>
                      <a:pt x="4407" y="23411"/>
                      <a:pt x="4347" y="22392"/>
                    </a:cubicBezTo>
                    <a:cubicBezTo>
                      <a:pt x="4276" y="21302"/>
                      <a:pt x="4256" y="20213"/>
                      <a:pt x="4216" y="19123"/>
                    </a:cubicBezTo>
                    <a:cubicBezTo>
                      <a:pt x="4196" y="18823"/>
                      <a:pt x="4187" y="18513"/>
                      <a:pt x="4167" y="18214"/>
                    </a:cubicBezTo>
                    <a:cubicBezTo>
                      <a:pt x="4156" y="18143"/>
                      <a:pt x="4167" y="18063"/>
                      <a:pt x="4107" y="18014"/>
                    </a:cubicBezTo>
                    <a:cubicBezTo>
                      <a:pt x="4077" y="17981"/>
                      <a:pt x="4037" y="17967"/>
                      <a:pt x="3997" y="17967"/>
                    </a:cubicBezTo>
                    <a:cubicBezTo>
                      <a:pt x="3913" y="17967"/>
                      <a:pt x="3827" y="18029"/>
                      <a:pt x="3827" y="18123"/>
                    </a:cubicBezTo>
                    <a:cubicBezTo>
                      <a:pt x="3896" y="19083"/>
                      <a:pt x="3896" y="20053"/>
                      <a:pt x="3927" y="21022"/>
                    </a:cubicBezTo>
                    <a:cubicBezTo>
                      <a:pt x="3976" y="22192"/>
                      <a:pt x="4047" y="23371"/>
                      <a:pt x="4156" y="24540"/>
                    </a:cubicBezTo>
                    <a:cubicBezTo>
                      <a:pt x="4267" y="25620"/>
                      <a:pt x="4236" y="26730"/>
                      <a:pt x="4656" y="27749"/>
                    </a:cubicBezTo>
                    <a:cubicBezTo>
                      <a:pt x="4906" y="28409"/>
                      <a:pt x="5266" y="29018"/>
                      <a:pt x="5656" y="29618"/>
                    </a:cubicBezTo>
                    <a:cubicBezTo>
                      <a:pt x="6055" y="30248"/>
                      <a:pt x="6475" y="30877"/>
                      <a:pt x="6895" y="31497"/>
                    </a:cubicBezTo>
                    <a:cubicBezTo>
                      <a:pt x="7745" y="32727"/>
                      <a:pt x="8585" y="33956"/>
                      <a:pt x="9444" y="35166"/>
                    </a:cubicBezTo>
                    <a:cubicBezTo>
                      <a:pt x="9444" y="35186"/>
                      <a:pt x="9454" y="35206"/>
                      <a:pt x="9454" y="35215"/>
                    </a:cubicBezTo>
                    <a:cubicBezTo>
                      <a:pt x="9484" y="35406"/>
                      <a:pt x="9474" y="35326"/>
                      <a:pt x="9494" y="35475"/>
                    </a:cubicBezTo>
                    <a:lnTo>
                      <a:pt x="9494" y="35506"/>
                    </a:lnTo>
                    <a:cubicBezTo>
                      <a:pt x="9494" y="35515"/>
                      <a:pt x="9504" y="35535"/>
                      <a:pt x="9504" y="35555"/>
                    </a:cubicBezTo>
                    <a:cubicBezTo>
                      <a:pt x="9534" y="35805"/>
                      <a:pt x="9534" y="36055"/>
                      <a:pt x="9514" y="36305"/>
                    </a:cubicBezTo>
                    <a:cubicBezTo>
                      <a:pt x="9464" y="36934"/>
                      <a:pt x="9264" y="37565"/>
                      <a:pt x="8994" y="37594"/>
                    </a:cubicBezTo>
                    <a:cubicBezTo>
                      <a:pt x="8988" y="37595"/>
                      <a:pt x="8981" y="37596"/>
                      <a:pt x="8975" y="37596"/>
                    </a:cubicBezTo>
                    <a:cubicBezTo>
                      <a:pt x="8910" y="37596"/>
                      <a:pt x="8835" y="37544"/>
                      <a:pt x="8645" y="37345"/>
                    </a:cubicBezTo>
                    <a:cubicBezTo>
                      <a:pt x="7265" y="35745"/>
                      <a:pt x="6235" y="34206"/>
                      <a:pt x="4836" y="32616"/>
                    </a:cubicBezTo>
                    <a:cubicBezTo>
                      <a:pt x="4147" y="31797"/>
                      <a:pt x="3457" y="30988"/>
                      <a:pt x="2787" y="30168"/>
                    </a:cubicBezTo>
                    <a:cubicBezTo>
                      <a:pt x="2197" y="29448"/>
                      <a:pt x="1697" y="28818"/>
                      <a:pt x="1238" y="27929"/>
                    </a:cubicBezTo>
                    <a:cubicBezTo>
                      <a:pt x="968" y="27449"/>
                      <a:pt x="838" y="26530"/>
                      <a:pt x="778" y="25980"/>
                    </a:cubicBezTo>
                    <a:cubicBezTo>
                      <a:pt x="658" y="25020"/>
                      <a:pt x="558" y="24051"/>
                      <a:pt x="488" y="23081"/>
                    </a:cubicBezTo>
                    <a:cubicBezTo>
                      <a:pt x="438" y="22372"/>
                      <a:pt x="368" y="21662"/>
                      <a:pt x="318" y="20952"/>
                    </a:cubicBezTo>
                    <a:cubicBezTo>
                      <a:pt x="308" y="20872"/>
                      <a:pt x="308" y="20782"/>
                      <a:pt x="238" y="20742"/>
                    </a:cubicBezTo>
                    <a:cubicBezTo>
                      <a:pt x="214" y="20728"/>
                      <a:pt x="189" y="20722"/>
                      <a:pt x="163" y="20722"/>
                    </a:cubicBezTo>
                    <a:cubicBezTo>
                      <a:pt x="80" y="20722"/>
                      <a:pt x="1" y="20788"/>
                      <a:pt x="9" y="20872"/>
                    </a:cubicBezTo>
                    <a:cubicBezTo>
                      <a:pt x="89" y="22221"/>
                      <a:pt x="198" y="23991"/>
                      <a:pt x="358" y="25490"/>
                    </a:cubicBezTo>
                    <a:cubicBezTo>
                      <a:pt x="468" y="26470"/>
                      <a:pt x="508" y="27499"/>
                      <a:pt x="1018" y="28369"/>
                    </a:cubicBezTo>
                    <a:cubicBezTo>
                      <a:pt x="1468" y="29188"/>
                      <a:pt x="2057" y="29918"/>
                      <a:pt x="2647" y="30648"/>
                    </a:cubicBezTo>
                    <a:cubicBezTo>
                      <a:pt x="3417" y="31587"/>
                      <a:pt x="4216" y="32517"/>
                      <a:pt x="5006" y="33447"/>
                    </a:cubicBezTo>
                    <a:cubicBezTo>
                      <a:pt x="5866" y="34466"/>
                      <a:pt x="6506" y="35346"/>
                      <a:pt x="7345" y="36405"/>
                    </a:cubicBezTo>
                    <a:cubicBezTo>
                      <a:pt x="7735" y="36885"/>
                      <a:pt x="8085" y="37414"/>
                      <a:pt x="8545" y="37824"/>
                    </a:cubicBezTo>
                    <a:cubicBezTo>
                      <a:pt x="8669" y="37943"/>
                      <a:pt x="8821" y="38005"/>
                      <a:pt x="8976" y="38005"/>
                    </a:cubicBezTo>
                    <a:cubicBezTo>
                      <a:pt x="9083" y="38005"/>
                      <a:pt x="9192" y="37975"/>
                      <a:pt x="9294" y="37914"/>
                    </a:cubicBezTo>
                    <a:cubicBezTo>
                      <a:pt x="9814" y="37574"/>
                      <a:pt x="9914" y="36645"/>
                      <a:pt x="9944" y="36075"/>
                    </a:cubicBezTo>
                    <a:cubicBezTo>
                      <a:pt x="9944" y="35995"/>
                      <a:pt x="9944" y="35925"/>
                      <a:pt x="9934" y="35845"/>
                    </a:cubicBezTo>
                    <a:lnTo>
                      <a:pt x="9934" y="35845"/>
                    </a:lnTo>
                    <a:cubicBezTo>
                      <a:pt x="10173" y="36165"/>
                      <a:pt x="10413" y="36495"/>
                      <a:pt x="10653" y="36815"/>
                    </a:cubicBezTo>
                    <a:cubicBezTo>
                      <a:pt x="10891" y="37084"/>
                      <a:pt x="11122" y="37554"/>
                      <a:pt x="11471" y="37554"/>
                    </a:cubicBezTo>
                    <a:cubicBezTo>
                      <a:pt x="11563" y="37554"/>
                      <a:pt x="11663" y="37521"/>
                      <a:pt x="11773" y="37445"/>
                    </a:cubicBezTo>
                    <a:cubicBezTo>
                      <a:pt x="12013" y="37285"/>
                      <a:pt x="12143" y="37025"/>
                      <a:pt x="12272" y="36785"/>
                    </a:cubicBezTo>
                    <a:cubicBezTo>
                      <a:pt x="12552" y="36295"/>
                      <a:pt x="12692" y="35745"/>
                      <a:pt x="12743" y="35186"/>
                    </a:cubicBezTo>
                    <a:cubicBezTo>
                      <a:pt x="12843" y="33906"/>
                      <a:pt x="12443" y="32616"/>
                      <a:pt x="11753" y="31547"/>
                    </a:cubicBezTo>
                    <a:cubicBezTo>
                      <a:pt x="11353" y="30928"/>
                      <a:pt x="10813" y="30428"/>
                      <a:pt x="10253" y="29958"/>
                    </a:cubicBezTo>
                    <a:cubicBezTo>
                      <a:pt x="10124" y="29868"/>
                      <a:pt x="9984" y="29698"/>
                      <a:pt x="9834" y="29648"/>
                    </a:cubicBezTo>
                    <a:cubicBezTo>
                      <a:pt x="10084" y="29078"/>
                      <a:pt x="10064" y="28429"/>
                      <a:pt x="9974" y="27829"/>
                    </a:cubicBezTo>
                    <a:cubicBezTo>
                      <a:pt x="9774" y="26390"/>
                      <a:pt x="9034" y="25090"/>
                      <a:pt x="8114" y="23991"/>
                    </a:cubicBezTo>
                    <a:cubicBezTo>
                      <a:pt x="7974" y="23821"/>
                      <a:pt x="7825" y="23661"/>
                      <a:pt x="7655" y="23511"/>
                    </a:cubicBezTo>
                    <a:cubicBezTo>
                      <a:pt x="8054" y="22712"/>
                      <a:pt x="8234" y="21822"/>
                      <a:pt x="8354" y="20942"/>
                    </a:cubicBezTo>
                    <a:cubicBezTo>
                      <a:pt x="8405" y="20593"/>
                      <a:pt x="8434" y="20242"/>
                      <a:pt x="8445" y="19893"/>
                    </a:cubicBezTo>
                    <a:cubicBezTo>
                      <a:pt x="8494" y="20042"/>
                      <a:pt x="8545" y="20193"/>
                      <a:pt x="8605" y="20342"/>
                    </a:cubicBezTo>
                    <a:cubicBezTo>
                      <a:pt x="9344" y="22752"/>
                      <a:pt x="10173" y="25150"/>
                      <a:pt x="11023" y="27529"/>
                    </a:cubicBezTo>
                    <a:cubicBezTo>
                      <a:pt x="11223" y="28069"/>
                      <a:pt x="11413" y="28609"/>
                      <a:pt x="11643" y="29129"/>
                    </a:cubicBezTo>
                    <a:cubicBezTo>
                      <a:pt x="11693" y="29248"/>
                      <a:pt x="11763" y="29358"/>
                      <a:pt x="11873" y="29428"/>
                    </a:cubicBezTo>
                    <a:cubicBezTo>
                      <a:pt x="11955" y="29471"/>
                      <a:pt x="12037" y="29489"/>
                      <a:pt x="12117" y="29489"/>
                    </a:cubicBezTo>
                    <a:cubicBezTo>
                      <a:pt x="12474" y="29489"/>
                      <a:pt x="12793" y="29122"/>
                      <a:pt x="12972" y="28829"/>
                    </a:cubicBezTo>
                    <a:cubicBezTo>
                      <a:pt x="13512" y="27929"/>
                      <a:pt x="13642" y="26839"/>
                      <a:pt x="13632" y="25800"/>
                    </a:cubicBezTo>
                    <a:cubicBezTo>
                      <a:pt x="13612" y="25270"/>
                      <a:pt x="13582" y="24740"/>
                      <a:pt x="13452" y="24220"/>
                    </a:cubicBezTo>
                    <a:cubicBezTo>
                      <a:pt x="13282" y="23491"/>
                      <a:pt x="12963" y="22811"/>
                      <a:pt x="12543" y="22201"/>
                    </a:cubicBezTo>
                    <a:cubicBezTo>
                      <a:pt x="12403" y="21981"/>
                      <a:pt x="12252" y="21782"/>
                      <a:pt x="12093" y="21582"/>
                    </a:cubicBezTo>
                    <a:cubicBezTo>
                      <a:pt x="12083" y="21562"/>
                      <a:pt x="12063" y="21542"/>
                      <a:pt x="12053" y="21522"/>
                    </a:cubicBezTo>
                    <a:cubicBezTo>
                      <a:pt x="12892" y="19773"/>
                      <a:pt x="12463" y="17214"/>
                      <a:pt x="11643" y="15524"/>
                    </a:cubicBezTo>
                    <a:cubicBezTo>
                      <a:pt x="11593" y="15425"/>
                      <a:pt x="11533" y="15325"/>
                      <a:pt x="11473" y="15225"/>
                    </a:cubicBezTo>
                    <a:cubicBezTo>
                      <a:pt x="12492" y="13845"/>
                      <a:pt x="13192" y="12256"/>
                      <a:pt x="13642" y="10617"/>
                    </a:cubicBezTo>
                    <a:cubicBezTo>
                      <a:pt x="13972" y="9367"/>
                      <a:pt x="14082" y="8078"/>
                      <a:pt x="14112" y="6799"/>
                    </a:cubicBezTo>
                    <a:cubicBezTo>
                      <a:pt x="14112" y="5280"/>
                      <a:pt x="14012" y="3730"/>
                      <a:pt x="13602" y="2261"/>
                    </a:cubicBezTo>
                    <a:cubicBezTo>
                      <a:pt x="13812" y="1711"/>
                      <a:pt x="14112" y="1191"/>
                      <a:pt x="14482" y="691"/>
                    </a:cubicBezTo>
                    <a:cubicBezTo>
                      <a:pt x="14402" y="631"/>
                      <a:pt x="14342" y="542"/>
                      <a:pt x="14311" y="452"/>
                    </a:cubicBezTo>
                    <a:cubicBezTo>
                      <a:pt x="13992" y="891"/>
                      <a:pt x="13702" y="1362"/>
                      <a:pt x="13482" y="1861"/>
                    </a:cubicBezTo>
                    <a:cubicBezTo>
                      <a:pt x="13332" y="1371"/>
                      <a:pt x="13142" y="902"/>
                      <a:pt x="12932" y="432"/>
                    </a:cubicBezTo>
                    <a:cubicBezTo>
                      <a:pt x="12857" y="280"/>
                      <a:pt x="12802" y="0"/>
                      <a:pt x="126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60"/>
              <p:cNvSpPr/>
              <p:nvPr/>
            </p:nvSpPr>
            <p:spPr>
              <a:xfrm>
                <a:off x="3817861" y="1076701"/>
                <a:ext cx="274892" cy="489447"/>
              </a:xfrm>
              <a:custGeom>
                <a:rect b="b" l="l" r="r" t="t"/>
                <a:pathLst>
                  <a:path extrusionOk="0" h="9718" w="5458">
                    <a:moveTo>
                      <a:pt x="242" y="1"/>
                    </a:moveTo>
                    <a:cubicBezTo>
                      <a:pt x="154" y="1"/>
                      <a:pt x="76" y="35"/>
                      <a:pt x="41" y="152"/>
                    </a:cubicBezTo>
                    <a:cubicBezTo>
                      <a:pt x="1" y="332"/>
                      <a:pt x="151" y="412"/>
                      <a:pt x="311" y="432"/>
                    </a:cubicBezTo>
                    <a:cubicBezTo>
                      <a:pt x="440" y="462"/>
                      <a:pt x="580" y="502"/>
                      <a:pt x="711" y="542"/>
                    </a:cubicBezTo>
                    <a:cubicBezTo>
                      <a:pt x="1130" y="662"/>
                      <a:pt x="1370" y="752"/>
                      <a:pt x="1680" y="902"/>
                    </a:cubicBezTo>
                    <a:cubicBezTo>
                      <a:pt x="3209" y="1591"/>
                      <a:pt x="4199" y="2951"/>
                      <a:pt x="4718" y="4430"/>
                    </a:cubicBezTo>
                    <a:cubicBezTo>
                      <a:pt x="4938" y="5230"/>
                      <a:pt x="5038" y="5920"/>
                      <a:pt x="4858" y="6629"/>
                    </a:cubicBezTo>
                    <a:cubicBezTo>
                      <a:pt x="4838" y="6729"/>
                      <a:pt x="4769" y="6829"/>
                      <a:pt x="4769" y="6929"/>
                    </a:cubicBezTo>
                    <a:cubicBezTo>
                      <a:pt x="4738" y="6939"/>
                      <a:pt x="4718" y="6949"/>
                      <a:pt x="4698" y="6959"/>
                    </a:cubicBezTo>
                    <a:cubicBezTo>
                      <a:pt x="4349" y="7119"/>
                      <a:pt x="4019" y="7289"/>
                      <a:pt x="3679" y="7469"/>
                    </a:cubicBezTo>
                    <a:cubicBezTo>
                      <a:pt x="2619" y="8039"/>
                      <a:pt x="1570" y="8668"/>
                      <a:pt x="560" y="9348"/>
                    </a:cubicBezTo>
                    <a:cubicBezTo>
                      <a:pt x="640" y="9458"/>
                      <a:pt x="680" y="9588"/>
                      <a:pt x="680" y="9718"/>
                    </a:cubicBezTo>
                    <a:cubicBezTo>
                      <a:pt x="1240" y="9338"/>
                      <a:pt x="1830" y="8968"/>
                      <a:pt x="2470" y="8588"/>
                    </a:cubicBezTo>
                    <a:cubicBezTo>
                      <a:pt x="3089" y="8219"/>
                      <a:pt x="3719" y="7868"/>
                      <a:pt x="4358" y="7559"/>
                    </a:cubicBezTo>
                    <a:cubicBezTo>
                      <a:pt x="4558" y="7459"/>
                      <a:pt x="4769" y="7359"/>
                      <a:pt x="4969" y="7269"/>
                    </a:cubicBezTo>
                    <a:cubicBezTo>
                      <a:pt x="5038" y="7249"/>
                      <a:pt x="5109" y="7199"/>
                      <a:pt x="5129" y="7119"/>
                    </a:cubicBezTo>
                    <a:cubicBezTo>
                      <a:pt x="5138" y="7099"/>
                      <a:pt x="5138" y="7069"/>
                      <a:pt x="5138" y="7049"/>
                    </a:cubicBezTo>
                    <a:cubicBezTo>
                      <a:pt x="5149" y="7029"/>
                      <a:pt x="5168" y="7009"/>
                      <a:pt x="5168" y="6979"/>
                    </a:cubicBezTo>
                    <a:cubicBezTo>
                      <a:pt x="5458" y="6279"/>
                      <a:pt x="5378" y="5500"/>
                      <a:pt x="5238" y="4780"/>
                    </a:cubicBezTo>
                    <a:cubicBezTo>
                      <a:pt x="5058" y="3950"/>
                      <a:pt x="4669" y="3171"/>
                      <a:pt x="4169" y="2471"/>
                    </a:cubicBezTo>
                    <a:cubicBezTo>
                      <a:pt x="3589" y="1631"/>
                      <a:pt x="2790" y="942"/>
                      <a:pt x="1850" y="522"/>
                    </a:cubicBezTo>
                    <a:cubicBezTo>
                      <a:pt x="1420" y="322"/>
                      <a:pt x="960" y="172"/>
                      <a:pt x="500" y="52"/>
                    </a:cubicBezTo>
                    <a:cubicBezTo>
                      <a:pt x="422" y="32"/>
                      <a:pt x="327" y="1"/>
                      <a:pt x="2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60"/>
              <p:cNvSpPr/>
              <p:nvPr/>
            </p:nvSpPr>
            <p:spPr>
              <a:xfrm>
                <a:off x="3461983" y="3621539"/>
                <a:ext cx="50" cy="554"/>
              </a:xfrm>
              <a:custGeom>
                <a:rect b="b" l="l" r="r" t="t"/>
                <a:pathLst>
                  <a:path extrusionOk="0" h="11" w="1">
                    <a:moveTo>
                      <a:pt x="0" y="11"/>
                    </a:moveTo>
                    <a:lnTo>
                      <a:pt x="0" y="11"/>
                    </a:lnTo>
                    <a:lnTo>
                      <a:pt x="0" y="11"/>
                    </a:lnTo>
                    <a:lnTo>
                      <a:pt x="0" y="0"/>
                    </a:lnTo>
                    <a:lnTo>
                      <a:pt x="0" y="1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60"/>
              <p:cNvSpPr/>
              <p:nvPr/>
            </p:nvSpPr>
            <p:spPr>
              <a:xfrm>
                <a:off x="2466722" y="3099003"/>
                <a:ext cx="50" cy="554"/>
              </a:xfrm>
              <a:custGeom>
                <a:rect b="b" l="l" r="r" t="t"/>
                <a:pathLst>
                  <a:path extrusionOk="0" h="11" w="1">
                    <a:moveTo>
                      <a:pt x="0" y="0"/>
                    </a:moveTo>
                    <a:lnTo>
                      <a:pt x="0" y="11"/>
                    </a:lnTo>
                    <a:lnTo>
                      <a:pt x="0" y="1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60"/>
              <p:cNvSpPr/>
              <p:nvPr/>
            </p:nvSpPr>
            <p:spPr>
              <a:xfrm>
                <a:off x="2466722" y="3099507"/>
                <a:ext cx="50" cy="1058"/>
              </a:xfrm>
              <a:custGeom>
                <a:rect b="b" l="l" r="r" t="t"/>
                <a:pathLst>
                  <a:path extrusionOk="0" h="21" w="1">
                    <a:moveTo>
                      <a:pt x="0" y="21"/>
                    </a:moveTo>
                    <a:lnTo>
                      <a:pt x="0" y="1"/>
                    </a:lnTo>
                    <a:lnTo>
                      <a:pt x="0" y="1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60"/>
              <p:cNvSpPr/>
              <p:nvPr/>
            </p:nvSpPr>
            <p:spPr>
              <a:xfrm>
                <a:off x="2466722" y="3100010"/>
                <a:ext cx="50" cy="50"/>
              </a:xfrm>
              <a:custGeom>
                <a:rect b="b" l="l" r="r" t="t"/>
                <a:pathLst>
                  <a:path extrusionOk="0" h="1" w="1">
                    <a:moveTo>
                      <a:pt x="0" y="0"/>
                    </a:move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60"/>
              <p:cNvSpPr/>
              <p:nvPr/>
            </p:nvSpPr>
            <p:spPr>
              <a:xfrm>
                <a:off x="2466722" y="3100514"/>
                <a:ext cx="50" cy="554"/>
              </a:xfrm>
              <a:custGeom>
                <a:rect b="b" l="l" r="r" t="t"/>
                <a:pathLst>
                  <a:path extrusionOk="0" h="11" w="1">
                    <a:moveTo>
                      <a:pt x="0" y="1"/>
                    </a:moveTo>
                    <a:lnTo>
                      <a:pt x="0" y="10"/>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60"/>
              <p:cNvSpPr/>
              <p:nvPr/>
            </p:nvSpPr>
            <p:spPr>
              <a:xfrm>
                <a:off x="2441036" y="1974909"/>
                <a:ext cx="549784" cy="1854792"/>
              </a:xfrm>
              <a:custGeom>
                <a:rect b="b" l="l" r="r" t="t"/>
                <a:pathLst>
                  <a:path extrusionOk="0" h="36827" w="10916">
                    <a:moveTo>
                      <a:pt x="520" y="22299"/>
                    </a:moveTo>
                    <a:cubicBezTo>
                      <a:pt x="520" y="22308"/>
                      <a:pt x="513" y="22317"/>
                      <a:pt x="511" y="22319"/>
                    </a:cubicBezTo>
                    <a:lnTo>
                      <a:pt x="511" y="22319"/>
                    </a:lnTo>
                    <a:cubicBezTo>
                      <a:pt x="511" y="22312"/>
                      <a:pt x="514" y="22306"/>
                      <a:pt x="520" y="22299"/>
                    </a:cubicBezTo>
                    <a:close/>
                    <a:moveTo>
                      <a:pt x="6207" y="10345"/>
                    </a:moveTo>
                    <a:cubicBezTo>
                      <a:pt x="6078" y="11695"/>
                      <a:pt x="6027" y="13064"/>
                      <a:pt x="6008" y="14503"/>
                    </a:cubicBezTo>
                    <a:cubicBezTo>
                      <a:pt x="5968" y="15913"/>
                      <a:pt x="5998" y="17332"/>
                      <a:pt x="6027" y="18751"/>
                    </a:cubicBezTo>
                    <a:lnTo>
                      <a:pt x="6027" y="19111"/>
                    </a:lnTo>
                    <a:cubicBezTo>
                      <a:pt x="6008" y="19221"/>
                      <a:pt x="5978" y="19331"/>
                      <a:pt x="5938" y="19441"/>
                    </a:cubicBezTo>
                    <a:cubicBezTo>
                      <a:pt x="5798" y="19880"/>
                      <a:pt x="5728" y="20071"/>
                      <a:pt x="5488" y="20480"/>
                    </a:cubicBezTo>
                    <a:cubicBezTo>
                      <a:pt x="4728" y="21693"/>
                      <a:pt x="3266" y="22833"/>
                      <a:pt x="1853" y="22833"/>
                    </a:cubicBezTo>
                    <a:cubicBezTo>
                      <a:pt x="1613" y="22833"/>
                      <a:pt x="1374" y="22801"/>
                      <a:pt x="1140" y="22729"/>
                    </a:cubicBezTo>
                    <a:cubicBezTo>
                      <a:pt x="850" y="22639"/>
                      <a:pt x="600" y="22519"/>
                      <a:pt x="520" y="22370"/>
                    </a:cubicBezTo>
                    <a:cubicBezTo>
                      <a:pt x="520" y="22370"/>
                      <a:pt x="520" y="22361"/>
                      <a:pt x="513" y="22359"/>
                    </a:cubicBezTo>
                    <a:lnTo>
                      <a:pt x="513" y="22359"/>
                    </a:lnTo>
                    <a:cubicBezTo>
                      <a:pt x="511" y="22357"/>
                      <a:pt x="510" y="22353"/>
                      <a:pt x="510" y="22350"/>
                    </a:cubicBezTo>
                    <a:lnTo>
                      <a:pt x="510" y="22330"/>
                    </a:lnTo>
                    <a:cubicBezTo>
                      <a:pt x="510" y="22326"/>
                      <a:pt x="510" y="22322"/>
                      <a:pt x="511" y="22319"/>
                    </a:cubicBezTo>
                    <a:lnTo>
                      <a:pt x="511" y="22319"/>
                    </a:lnTo>
                    <a:cubicBezTo>
                      <a:pt x="520" y="22309"/>
                      <a:pt x="521" y="22299"/>
                      <a:pt x="530" y="22290"/>
                    </a:cubicBezTo>
                    <a:cubicBezTo>
                      <a:pt x="530" y="22230"/>
                      <a:pt x="790" y="21859"/>
                      <a:pt x="930" y="21670"/>
                    </a:cubicBezTo>
                    <a:cubicBezTo>
                      <a:pt x="2249" y="19811"/>
                      <a:pt x="3499" y="17872"/>
                      <a:pt x="4459" y="15793"/>
                    </a:cubicBezTo>
                    <a:cubicBezTo>
                      <a:pt x="5198" y="14173"/>
                      <a:pt x="5778" y="12244"/>
                      <a:pt x="6207" y="10345"/>
                    </a:cubicBezTo>
                    <a:close/>
                    <a:moveTo>
                      <a:pt x="9931" y="29120"/>
                    </a:moveTo>
                    <a:cubicBezTo>
                      <a:pt x="9931" y="29120"/>
                      <a:pt x="9932" y="29131"/>
                      <a:pt x="9935" y="29159"/>
                    </a:cubicBezTo>
                    <a:lnTo>
                      <a:pt x="9935" y="29159"/>
                    </a:lnTo>
                    <a:cubicBezTo>
                      <a:pt x="9934" y="29138"/>
                      <a:pt x="9932" y="29120"/>
                      <a:pt x="9931" y="29120"/>
                    </a:cubicBezTo>
                    <a:close/>
                    <a:moveTo>
                      <a:pt x="9166" y="0"/>
                    </a:moveTo>
                    <a:cubicBezTo>
                      <a:pt x="9036" y="240"/>
                      <a:pt x="8917" y="480"/>
                      <a:pt x="8797" y="720"/>
                    </a:cubicBezTo>
                    <a:cubicBezTo>
                      <a:pt x="8007" y="2309"/>
                      <a:pt x="7387" y="3988"/>
                      <a:pt x="6957" y="5717"/>
                    </a:cubicBezTo>
                    <a:cubicBezTo>
                      <a:pt x="6778" y="6447"/>
                      <a:pt x="6618" y="7197"/>
                      <a:pt x="6478" y="7936"/>
                    </a:cubicBezTo>
                    <a:cubicBezTo>
                      <a:pt x="6467" y="7986"/>
                      <a:pt x="6458" y="8036"/>
                      <a:pt x="6458" y="8086"/>
                    </a:cubicBezTo>
                    <a:cubicBezTo>
                      <a:pt x="6178" y="9285"/>
                      <a:pt x="5908" y="10485"/>
                      <a:pt x="5558" y="11675"/>
                    </a:cubicBezTo>
                    <a:cubicBezTo>
                      <a:pt x="4978" y="13594"/>
                      <a:pt x="4419" y="15023"/>
                      <a:pt x="3519" y="16772"/>
                    </a:cubicBezTo>
                    <a:cubicBezTo>
                      <a:pt x="2789" y="18161"/>
                      <a:pt x="1940" y="19491"/>
                      <a:pt x="1050" y="20780"/>
                    </a:cubicBezTo>
                    <a:cubicBezTo>
                      <a:pt x="820" y="21120"/>
                      <a:pt x="580" y="21450"/>
                      <a:pt x="341" y="21779"/>
                    </a:cubicBezTo>
                    <a:cubicBezTo>
                      <a:pt x="170" y="22010"/>
                      <a:pt x="1" y="22330"/>
                      <a:pt x="170" y="22609"/>
                    </a:cubicBezTo>
                    <a:cubicBezTo>
                      <a:pt x="290" y="22799"/>
                      <a:pt x="490" y="22909"/>
                      <a:pt x="690" y="22999"/>
                    </a:cubicBezTo>
                    <a:cubicBezTo>
                      <a:pt x="990" y="23129"/>
                      <a:pt x="1310" y="23209"/>
                      <a:pt x="1640" y="23239"/>
                    </a:cubicBezTo>
                    <a:cubicBezTo>
                      <a:pt x="1703" y="23243"/>
                      <a:pt x="1767" y="23245"/>
                      <a:pt x="1831" y="23245"/>
                    </a:cubicBezTo>
                    <a:cubicBezTo>
                      <a:pt x="3558" y="23245"/>
                      <a:pt x="5296" y="21824"/>
                      <a:pt x="6047" y="20311"/>
                    </a:cubicBezTo>
                    <a:cubicBezTo>
                      <a:pt x="6058" y="21000"/>
                      <a:pt x="6067" y="21690"/>
                      <a:pt x="6087" y="22370"/>
                    </a:cubicBezTo>
                    <a:cubicBezTo>
                      <a:pt x="6147" y="25168"/>
                      <a:pt x="6238" y="27967"/>
                      <a:pt x="6378" y="30755"/>
                    </a:cubicBezTo>
                    <a:cubicBezTo>
                      <a:pt x="6438" y="32095"/>
                      <a:pt x="6538" y="33434"/>
                      <a:pt x="6647" y="34764"/>
                    </a:cubicBezTo>
                    <a:cubicBezTo>
                      <a:pt x="6678" y="35224"/>
                      <a:pt x="6718" y="35683"/>
                      <a:pt x="6767" y="36133"/>
                    </a:cubicBezTo>
                    <a:cubicBezTo>
                      <a:pt x="6778" y="36463"/>
                      <a:pt x="6937" y="36752"/>
                      <a:pt x="7277" y="36812"/>
                    </a:cubicBezTo>
                    <a:cubicBezTo>
                      <a:pt x="7320" y="36822"/>
                      <a:pt x="7362" y="36827"/>
                      <a:pt x="7405" y="36827"/>
                    </a:cubicBezTo>
                    <a:cubicBezTo>
                      <a:pt x="7532" y="36827"/>
                      <a:pt x="7660" y="36788"/>
                      <a:pt x="7787" y="36743"/>
                    </a:cubicBezTo>
                    <a:cubicBezTo>
                      <a:pt x="7977" y="36673"/>
                      <a:pt x="8177" y="36583"/>
                      <a:pt x="8346" y="36453"/>
                    </a:cubicBezTo>
                    <a:cubicBezTo>
                      <a:pt x="9256" y="35773"/>
                      <a:pt x="9696" y="34653"/>
                      <a:pt x="10006" y="33594"/>
                    </a:cubicBezTo>
                    <a:cubicBezTo>
                      <a:pt x="10316" y="32365"/>
                      <a:pt x="10376" y="31075"/>
                      <a:pt x="10136" y="29836"/>
                    </a:cubicBezTo>
                    <a:cubicBezTo>
                      <a:pt x="10106" y="29756"/>
                      <a:pt x="10116" y="29646"/>
                      <a:pt x="10056" y="29576"/>
                    </a:cubicBezTo>
                    <a:cubicBezTo>
                      <a:pt x="10046" y="29546"/>
                      <a:pt x="10026" y="29536"/>
                      <a:pt x="10006" y="29526"/>
                    </a:cubicBezTo>
                    <a:cubicBezTo>
                      <a:pt x="9986" y="29416"/>
                      <a:pt x="9966" y="29296"/>
                      <a:pt x="9936" y="29186"/>
                    </a:cubicBezTo>
                    <a:cubicBezTo>
                      <a:pt x="9936" y="29178"/>
                      <a:pt x="9936" y="29169"/>
                      <a:pt x="9935" y="29161"/>
                    </a:cubicBezTo>
                    <a:lnTo>
                      <a:pt x="9935" y="29161"/>
                    </a:lnTo>
                    <a:cubicBezTo>
                      <a:pt x="9936" y="29163"/>
                      <a:pt x="9936" y="29164"/>
                      <a:pt x="9936" y="29166"/>
                    </a:cubicBezTo>
                    <a:cubicBezTo>
                      <a:pt x="9936" y="29164"/>
                      <a:pt x="9935" y="29161"/>
                      <a:pt x="9935" y="29159"/>
                    </a:cubicBezTo>
                    <a:lnTo>
                      <a:pt x="9935" y="29159"/>
                    </a:lnTo>
                    <a:cubicBezTo>
                      <a:pt x="9935" y="29160"/>
                      <a:pt x="9935" y="29160"/>
                      <a:pt x="9935" y="29161"/>
                    </a:cubicBezTo>
                    <a:lnTo>
                      <a:pt x="9935" y="29161"/>
                    </a:lnTo>
                    <a:cubicBezTo>
                      <a:pt x="9925" y="29083"/>
                      <a:pt x="9916" y="29005"/>
                      <a:pt x="9916" y="28927"/>
                    </a:cubicBezTo>
                    <a:cubicBezTo>
                      <a:pt x="9976" y="28816"/>
                      <a:pt x="10156" y="28536"/>
                      <a:pt x="10236" y="28367"/>
                    </a:cubicBezTo>
                    <a:cubicBezTo>
                      <a:pt x="10405" y="28007"/>
                      <a:pt x="10565" y="27647"/>
                      <a:pt x="10665" y="27267"/>
                    </a:cubicBezTo>
                    <a:cubicBezTo>
                      <a:pt x="10845" y="26608"/>
                      <a:pt x="10916" y="25918"/>
                      <a:pt x="10816" y="25248"/>
                    </a:cubicBezTo>
                    <a:cubicBezTo>
                      <a:pt x="10776" y="25028"/>
                      <a:pt x="10765" y="24778"/>
                      <a:pt x="10656" y="24578"/>
                    </a:cubicBezTo>
                    <a:cubicBezTo>
                      <a:pt x="10619" y="24522"/>
                      <a:pt x="10561" y="24496"/>
                      <a:pt x="10501" y="24496"/>
                    </a:cubicBezTo>
                    <a:cubicBezTo>
                      <a:pt x="10412" y="24496"/>
                      <a:pt x="10320" y="24553"/>
                      <a:pt x="10296" y="24649"/>
                    </a:cubicBezTo>
                    <a:cubicBezTo>
                      <a:pt x="10276" y="24808"/>
                      <a:pt x="10385" y="25038"/>
                      <a:pt x="10396" y="25208"/>
                    </a:cubicBezTo>
                    <a:cubicBezTo>
                      <a:pt x="10445" y="25438"/>
                      <a:pt x="10465" y="25968"/>
                      <a:pt x="10416" y="26368"/>
                    </a:cubicBezTo>
                    <a:cubicBezTo>
                      <a:pt x="10396" y="26768"/>
                      <a:pt x="10156" y="27617"/>
                      <a:pt x="9956" y="27997"/>
                    </a:cubicBezTo>
                    <a:cubicBezTo>
                      <a:pt x="9866" y="28207"/>
                      <a:pt x="9746" y="28407"/>
                      <a:pt x="9636" y="28607"/>
                    </a:cubicBezTo>
                    <a:cubicBezTo>
                      <a:pt x="9586" y="28687"/>
                      <a:pt x="9526" y="28776"/>
                      <a:pt x="9516" y="28867"/>
                    </a:cubicBezTo>
                    <a:cubicBezTo>
                      <a:pt x="9516" y="29096"/>
                      <a:pt x="9536" y="29076"/>
                      <a:pt x="9586" y="29326"/>
                    </a:cubicBezTo>
                    <a:cubicBezTo>
                      <a:pt x="9656" y="29636"/>
                      <a:pt x="9726" y="29956"/>
                      <a:pt x="9786" y="30276"/>
                    </a:cubicBezTo>
                    <a:cubicBezTo>
                      <a:pt x="9816" y="30466"/>
                      <a:pt x="9836" y="30626"/>
                      <a:pt x="9856" y="30915"/>
                    </a:cubicBezTo>
                    <a:cubicBezTo>
                      <a:pt x="9896" y="31915"/>
                      <a:pt x="9826" y="32665"/>
                      <a:pt x="9576" y="33594"/>
                    </a:cubicBezTo>
                    <a:cubicBezTo>
                      <a:pt x="9186" y="34993"/>
                      <a:pt x="8406" y="36273"/>
                      <a:pt x="7407" y="36423"/>
                    </a:cubicBezTo>
                    <a:cubicBezTo>
                      <a:pt x="7387" y="36423"/>
                      <a:pt x="7337" y="36403"/>
                      <a:pt x="7307" y="36393"/>
                    </a:cubicBezTo>
                    <a:cubicBezTo>
                      <a:pt x="7287" y="36383"/>
                      <a:pt x="7277" y="36373"/>
                      <a:pt x="7257" y="36373"/>
                    </a:cubicBezTo>
                    <a:cubicBezTo>
                      <a:pt x="7247" y="36353"/>
                      <a:pt x="7237" y="36343"/>
                      <a:pt x="7227" y="36333"/>
                    </a:cubicBezTo>
                    <a:cubicBezTo>
                      <a:pt x="7227" y="36323"/>
                      <a:pt x="7217" y="36323"/>
                      <a:pt x="7217" y="36313"/>
                    </a:cubicBezTo>
                    <a:cubicBezTo>
                      <a:pt x="7147" y="36093"/>
                      <a:pt x="7147" y="35693"/>
                      <a:pt x="7097" y="35333"/>
                    </a:cubicBezTo>
                    <a:cubicBezTo>
                      <a:pt x="6967" y="33914"/>
                      <a:pt x="6867" y="32494"/>
                      <a:pt x="6798" y="31066"/>
                    </a:cubicBezTo>
                    <a:cubicBezTo>
                      <a:pt x="6598" y="27117"/>
                      <a:pt x="6467" y="23159"/>
                      <a:pt x="6398" y="19211"/>
                    </a:cubicBezTo>
                    <a:cubicBezTo>
                      <a:pt x="6407" y="19161"/>
                      <a:pt x="6418" y="19081"/>
                      <a:pt x="6427" y="19051"/>
                    </a:cubicBezTo>
                    <a:cubicBezTo>
                      <a:pt x="6438" y="19001"/>
                      <a:pt x="6438" y="18951"/>
                      <a:pt x="6407" y="18901"/>
                    </a:cubicBezTo>
                    <a:lnTo>
                      <a:pt x="6398" y="18891"/>
                    </a:lnTo>
                    <a:cubicBezTo>
                      <a:pt x="6378" y="17541"/>
                      <a:pt x="6367" y="16202"/>
                      <a:pt x="6367" y="14853"/>
                    </a:cubicBezTo>
                    <a:cubicBezTo>
                      <a:pt x="6378" y="12564"/>
                      <a:pt x="6438" y="10145"/>
                      <a:pt x="6787" y="8006"/>
                    </a:cubicBezTo>
                    <a:cubicBezTo>
                      <a:pt x="6877" y="7417"/>
                      <a:pt x="6987" y="6826"/>
                      <a:pt x="7137" y="6257"/>
                    </a:cubicBezTo>
                    <a:cubicBezTo>
                      <a:pt x="7167" y="6147"/>
                      <a:pt x="7187" y="6037"/>
                      <a:pt x="7217" y="5927"/>
                    </a:cubicBezTo>
                    <a:cubicBezTo>
                      <a:pt x="7437" y="5187"/>
                      <a:pt x="7687" y="4448"/>
                      <a:pt x="7957" y="3728"/>
                    </a:cubicBezTo>
                    <a:cubicBezTo>
                      <a:pt x="8406" y="2508"/>
                      <a:pt x="8837" y="1499"/>
                      <a:pt x="9466" y="300"/>
                    </a:cubicBezTo>
                    <a:cubicBezTo>
                      <a:pt x="9486" y="270"/>
                      <a:pt x="9506" y="240"/>
                      <a:pt x="9526" y="200"/>
                    </a:cubicBezTo>
                    <a:cubicBezTo>
                      <a:pt x="9406" y="140"/>
                      <a:pt x="9286" y="70"/>
                      <a:pt x="91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60"/>
              <p:cNvSpPr/>
              <p:nvPr/>
            </p:nvSpPr>
            <p:spPr>
              <a:xfrm>
                <a:off x="2960550" y="1443257"/>
                <a:ext cx="384688" cy="449105"/>
              </a:xfrm>
              <a:custGeom>
                <a:rect b="b" l="l" r="r" t="t"/>
                <a:pathLst>
                  <a:path extrusionOk="0" h="8917" w="7638">
                    <a:moveTo>
                      <a:pt x="7047" y="1"/>
                    </a:moveTo>
                    <a:cubicBezTo>
                      <a:pt x="6938" y="91"/>
                      <a:pt x="6838" y="191"/>
                      <a:pt x="6738" y="281"/>
                    </a:cubicBezTo>
                    <a:cubicBezTo>
                      <a:pt x="6228" y="770"/>
                      <a:pt x="5748" y="1290"/>
                      <a:pt x="5258" y="1810"/>
                    </a:cubicBezTo>
                    <a:cubicBezTo>
                      <a:pt x="3539" y="3609"/>
                      <a:pt x="2010" y="5578"/>
                      <a:pt x="630" y="7657"/>
                    </a:cubicBezTo>
                    <a:cubicBezTo>
                      <a:pt x="421" y="7977"/>
                      <a:pt x="210" y="8297"/>
                      <a:pt x="1" y="8627"/>
                    </a:cubicBezTo>
                    <a:cubicBezTo>
                      <a:pt x="101" y="8717"/>
                      <a:pt x="201" y="8817"/>
                      <a:pt x="310" y="8917"/>
                    </a:cubicBezTo>
                    <a:cubicBezTo>
                      <a:pt x="681" y="8317"/>
                      <a:pt x="1070" y="7737"/>
                      <a:pt x="1470" y="7158"/>
                    </a:cubicBezTo>
                    <a:cubicBezTo>
                      <a:pt x="2640" y="5458"/>
                      <a:pt x="3799" y="3989"/>
                      <a:pt x="5248" y="2429"/>
                    </a:cubicBezTo>
                    <a:cubicBezTo>
                      <a:pt x="5738" y="1910"/>
                      <a:pt x="6228" y="1370"/>
                      <a:pt x="6738" y="861"/>
                    </a:cubicBezTo>
                    <a:cubicBezTo>
                      <a:pt x="6998" y="630"/>
                      <a:pt x="7267" y="401"/>
                      <a:pt x="7587" y="111"/>
                    </a:cubicBezTo>
                    <a:lnTo>
                      <a:pt x="7637" y="61"/>
                    </a:lnTo>
                    <a:cubicBezTo>
                      <a:pt x="7507" y="61"/>
                      <a:pt x="7377" y="61"/>
                      <a:pt x="7237" y="51"/>
                    </a:cubicBezTo>
                    <a:cubicBezTo>
                      <a:pt x="7167" y="51"/>
                      <a:pt x="7098" y="31"/>
                      <a:pt x="70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60"/>
              <p:cNvSpPr/>
              <p:nvPr/>
            </p:nvSpPr>
            <p:spPr>
              <a:xfrm>
                <a:off x="3424209" y="1762923"/>
                <a:ext cx="142986" cy="747668"/>
              </a:xfrm>
              <a:custGeom>
                <a:rect b="b" l="l" r="r" t="t"/>
                <a:pathLst>
                  <a:path extrusionOk="0" h="14845" w="2839">
                    <a:moveTo>
                      <a:pt x="1200" y="1"/>
                    </a:moveTo>
                    <a:cubicBezTo>
                      <a:pt x="1579" y="991"/>
                      <a:pt x="1819" y="2040"/>
                      <a:pt x="1990" y="3090"/>
                    </a:cubicBezTo>
                    <a:cubicBezTo>
                      <a:pt x="2230" y="4439"/>
                      <a:pt x="2309" y="5918"/>
                      <a:pt x="2170" y="7417"/>
                    </a:cubicBezTo>
                    <a:cubicBezTo>
                      <a:pt x="2059" y="8967"/>
                      <a:pt x="1799" y="10446"/>
                      <a:pt x="1190" y="11985"/>
                    </a:cubicBezTo>
                    <a:cubicBezTo>
                      <a:pt x="820" y="12985"/>
                      <a:pt x="490" y="13834"/>
                      <a:pt x="40" y="14774"/>
                    </a:cubicBezTo>
                    <a:cubicBezTo>
                      <a:pt x="31" y="14804"/>
                      <a:pt x="0" y="14844"/>
                      <a:pt x="11" y="14844"/>
                    </a:cubicBezTo>
                    <a:cubicBezTo>
                      <a:pt x="100" y="14724"/>
                      <a:pt x="180" y="14604"/>
                      <a:pt x="270" y="14484"/>
                    </a:cubicBezTo>
                    <a:cubicBezTo>
                      <a:pt x="680" y="13885"/>
                      <a:pt x="1050" y="13254"/>
                      <a:pt x="1350" y="12595"/>
                    </a:cubicBezTo>
                    <a:cubicBezTo>
                      <a:pt x="2090" y="11075"/>
                      <a:pt x="2419" y="9387"/>
                      <a:pt x="2559" y="7707"/>
                    </a:cubicBezTo>
                    <a:cubicBezTo>
                      <a:pt x="2839" y="5078"/>
                      <a:pt x="2489" y="2340"/>
                      <a:pt x="12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60"/>
              <p:cNvSpPr/>
              <p:nvPr/>
            </p:nvSpPr>
            <p:spPr>
              <a:xfrm>
                <a:off x="3430253" y="1893317"/>
                <a:ext cx="98212" cy="567916"/>
              </a:xfrm>
              <a:custGeom>
                <a:rect b="b" l="l" r="r" t="t"/>
                <a:pathLst>
                  <a:path extrusionOk="0" h="11276" w="1950">
                    <a:moveTo>
                      <a:pt x="990" y="1"/>
                    </a:moveTo>
                    <a:cubicBezTo>
                      <a:pt x="1000" y="30"/>
                      <a:pt x="1000" y="50"/>
                      <a:pt x="1010" y="81"/>
                    </a:cubicBezTo>
                    <a:cubicBezTo>
                      <a:pt x="1130" y="710"/>
                      <a:pt x="1250" y="1460"/>
                      <a:pt x="1300" y="1900"/>
                    </a:cubicBezTo>
                    <a:cubicBezTo>
                      <a:pt x="1390" y="2669"/>
                      <a:pt x="1439" y="3439"/>
                      <a:pt x="1450" y="4219"/>
                    </a:cubicBezTo>
                    <a:cubicBezTo>
                      <a:pt x="1439" y="5278"/>
                      <a:pt x="1339" y="6218"/>
                      <a:pt x="1160" y="7207"/>
                    </a:cubicBezTo>
                    <a:cubicBezTo>
                      <a:pt x="910" y="8597"/>
                      <a:pt x="550" y="9966"/>
                      <a:pt x="0" y="11276"/>
                    </a:cubicBezTo>
                    <a:cubicBezTo>
                      <a:pt x="360" y="10616"/>
                      <a:pt x="700" y="9936"/>
                      <a:pt x="920" y="9226"/>
                    </a:cubicBezTo>
                    <a:cubicBezTo>
                      <a:pt x="1220" y="8317"/>
                      <a:pt x="1390" y="7367"/>
                      <a:pt x="1539" y="6418"/>
                    </a:cubicBezTo>
                    <a:cubicBezTo>
                      <a:pt x="1790" y="4859"/>
                      <a:pt x="1950" y="2969"/>
                      <a:pt x="1450" y="1320"/>
                    </a:cubicBezTo>
                    <a:cubicBezTo>
                      <a:pt x="1320" y="870"/>
                      <a:pt x="1170" y="430"/>
                      <a:pt x="9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60"/>
              <p:cNvSpPr/>
              <p:nvPr/>
            </p:nvSpPr>
            <p:spPr>
              <a:xfrm>
                <a:off x="3439319" y="2571934"/>
                <a:ext cx="53387" cy="239133"/>
              </a:xfrm>
              <a:custGeom>
                <a:rect b="b" l="l" r="r" t="t"/>
                <a:pathLst>
                  <a:path extrusionOk="0" h="4748" w="1060">
                    <a:moveTo>
                      <a:pt x="0" y="1"/>
                    </a:moveTo>
                    <a:lnTo>
                      <a:pt x="0" y="1"/>
                    </a:lnTo>
                    <a:cubicBezTo>
                      <a:pt x="50" y="150"/>
                      <a:pt x="90" y="300"/>
                      <a:pt x="130" y="440"/>
                    </a:cubicBezTo>
                    <a:cubicBezTo>
                      <a:pt x="550" y="1869"/>
                      <a:pt x="640" y="3219"/>
                      <a:pt x="560" y="4748"/>
                    </a:cubicBezTo>
                    <a:cubicBezTo>
                      <a:pt x="1060" y="3219"/>
                      <a:pt x="1010" y="1720"/>
                      <a:pt x="180" y="310"/>
                    </a:cubicBezTo>
                    <a:cubicBezTo>
                      <a:pt x="120" y="210"/>
                      <a:pt x="60" y="11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60"/>
              <p:cNvSpPr/>
              <p:nvPr/>
            </p:nvSpPr>
            <p:spPr>
              <a:xfrm>
                <a:off x="3459414" y="2855841"/>
                <a:ext cx="104306" cy="325257"/>
              </a:xfrm>
              <a:custGeom>
                <a:rect b="b" l="l" r="r" t="t"/>
                <a:pathLst>
                  <a:path extrusionOk="0" h="6458" w="2071">
                    <a:moveTo>
                      <a:pt x="1" y="1"/>
                    </a:moveTo>
                    <a:lnTo>
                      <a:pt x="1" y="1"/>
                    </a:lnTo>
                    <a:cubicBezTo>
                      <a:pt x="661" y="980"/>
                      <a:pt x="1011" y="1990"/>
                      <a:pt x="1211" y="3169"/>
                    </a:cubicBezTo>
                    <a:cubicBezTo>
                      <a:pt x="1340" y="3859"/>
                      <a:pt x="1400" y="4579"/>
                      <a:pt x="1311" y="5388"/>
                    </a:cubicBezTo>
                    <a:cubicBezTo>
                      <a:pt x="1271" y="5738"/>
                      <a:pt x="1251" y="5948"/>
                      <a:pt x="1180" y="6288"/>
                    </a:cubicBezTo>
                    <a:cubicBezTo>
                      <a:pt x="1180" y="6348"/>
                      <a:pt x="1151" y="6427"/>
                      <a:pt x="1151" y="6458"/>
                    </a:cubicBezTo>
                    <a:cubicBezTo>
                      <a:pt x="1271" y="6178"/>
                      <a:pt x="1371" y="5898"/>
                      <a:pt x="1460" y="5598"/>
                    </a:cubicBezTo>
                    <a:cubicBezTo>
                      <a:pt x="2070" y="3569"/>
                      <a:pt x="1451" y="148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60"/>
              <p:cNvSpPr/>
              <p:nvPr/>
            </p:nvSpPr>
            <p:spPr>
              <a:xfrm>
                <a:off x="3487618" y="2947959"/>
                <a:ext cx="32284" cy="176781"/>
              </a:xfrm>
              <a:custGeom>
                <a:rect b="b" l="l" r="r" t="t"/>
                <a:pathLst>
                  <a:path extrusionOk="0" h="3510" w="641">
                    <a:moveTo>
                      <a:pt x="1" y="1"/>
                    </a:moveTo>
                    <a:lnTo>
                      <a:pt x="1" y="1"/>
                    </a:lnTo>
                    <a:cubicBezTo>
                      <a:pt x="31" y="111"/>
                      <a:pt x="51" y="221"/>
                      <a:pt x="71" y="331"/>
                    </a:cubicBezTo>
                    <a:cubicBezTo>
                      <a:pt x="300" y="1540"/>
                      <a:pt x="440" y="2350"/>
                      <a:pt x="531" y="3509"/>
                    </a:cubicBezTo>
                    <a:cubicBezTo>
                      <a:pt x="600" y="2950"/>
                      <a:pt x="640" y="2380"/>
                      <a:pt x="580" y="1810"/>
                    </a:cubicBezTo>
                    <a:cubicBezTo>
                      <a:pt x="500" y="1220"/>
                      <a:pt x="300" y="651"/>
                      <a:pt x="61" y="111"/>
                    </a:cubicBezTo>
                    <a:cubicBezTo>
                      <a:pt x="41" y="71"/>
                      <a:pt x="21" y="3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60"/>
              <p:cNvSpPr/>
              <p:nvPr/>
            </p:nvSpPr>
            <p:spPr>
              <a:xfrm>
                <a:off x="3444859" y="2664052"/>
                <a:ext cx="17628" cy="104256"/>
              </a:xfrm>
              <a:custGeom>
                <a:rect b="b" l="l" r="r" t="t"/>
                <a:pathLst>
                  <a:path extrusionOk="0" h="2070" w="350">
                    <a:moveTo>
                      <a:pt x="0" y="0"/>
                    </a:moveTo>
                    <a:lnTo>
                      <a:pt x="0" y="0"/>
                    </a:lnTo>
                    <a:cubicBezTo>
                      <a:pt x="50" y="790"/>
                      <a:pt x="150" y="1460"/>
                      <a:pt x="220" y="2070"/>
                    </a:cubicBezTo>
                    <a:cubicBezTo>
                      <a:pt x="350" y="1400"/>
                      <a:pt x="200" y="56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60"/>
              <p:cNvSpPr/>
              <p:nvPr/>
            </p:nvSpPr>
            <p:spPr>
              <a:xfrm>
                <a:off x="3370822" y="3299858"/>
                <a:ext cx="121380" cy="282447"/>
              </a:xfrm>
              <a:custGeom>
                <a:rect b="b" l="l" r="r" t="t"/>
                <a:pathLst>
                  <a:path extrusionOk="0" h="5608" w="2410">
                    <a:moveTo>
                      <a:pt x="1" y="1"/>
                    </a:moveTo>
                    <a:cubicBezTo>
                      <a:pt x="21" y="21"/>
                      <a:pt x="41" y="41"/>
                      <a:pt x="51" y="61"/>
                    </a:cubicBezTo>
                    <a:cubicBezTo>
                      <a:pt x="460" y="510"/>
                      <a:pt x="760" y="950"/>
                      <a:pt x="1080" y="1480"/>
                    </a:cubicBezTo>
                    <a:cubicBezTo>
                      <a:pt x="1810" y="2749"/>
                      <a:pt x="2310" y="4128"/>
                      <a:pt x="2010" y="5608"/>
                    </a:cubicBezTo>
                    <a:cubicBezTo>
                      <a:pt x="2400" y="4759"/>
                      <a:pt x="2410" y="3769"/>
                      <a:pt x="2160" y="2879"/>
                    </a:cubicBezTo>
                    <a:cubicBezTo>
                      <a:pt x="1940" y="2149"/>
                      <a:pt x="1530" y="1480"/>
                      <a:pt x="1031" y="910"/>
                    </a:cubicBezTo>
                    <a:cubicBezTo>
                      <a:pt x="731" y="570"/>
                      <a:pt x="380" y="26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60"/>
              <p:cNvSpPr/>
              <p:nvPr/>
            </p:nvSpPr>
            <p:spPr>
              <a:xfrm>
                <a:off x="3251004" y="2981199"/>
                <a:ext cx="107781" cy="250717"/>
              </a:xfrm>
              <a:custGeom>
                <a:rect b="b" l="l" r="r" t="t"/>
                <a:pathLst>
                  <a:path extrusionOk="0" h="4978" w="2140">
                    <a:moveTo>
                      <a:pt x="1" y="0"/>
                    </a:moveTo>
                    <a:lnTo>
                      <a:pt x="1" y="0"/>
                    </a:lnTo>
                    <a:cubicBezTo>
                      <a:pt x="131" y="160"/>
                      <a:pt x="251" y="311"/>
                      <a:pt x="371" y="490"/>
                    </a:cubicBezTo>
                    <a:cubicBezTo>
                      <a:pt x="720" y="1000"/>
                      <a:pt x="1000" y="1540"/>
                      <a:pt x="1271" y="2090"/>
                    </a:cubicBezTo>
                    <a:cubicBezTo>
                      <a:pt x="1650" y="2829"/>
                      <a:pt x="1960" y="3909"/>
                      <a:pt x="1880" y="4978"/>
                    </a:cubicBezTo>
                    <a:cubicBezTo>
                      <a:pt x="2140" y="4169"/>
                      <a:pt x="2130" y="3259"/>
                      <a:pt x="1840" y="2459"/>
                    </a:cubicBezTo>
                    <a:cubicBezTo>
                      <a:pt x="1520" y="1610"/>
                      <a:pt x="971" y="860"/>
                      <a:pt x="311" y="251"/>
                    </a:cubicBezTo>
                    <a:cubicBezTo>
                      <a:pt x="211" y="160"/>
                      <a:pt x="91" y="6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60"/>
              <p:cNvSpPr/>
              <p:nvPr/>
            </p:nvSpPr>
            <p:spPr>
              <a:xfrm>
                <a:off x="3286260" y="3065258"/>
                <a:ext cx="54394" cy="144044"/>
              </a:xfrm>
              <a:custGeom>
                <a:rect b="b" l="l" r="r" t="t"/>
                <a:pathLst>
                  <a:path extrusionOk="0" h="2860" w="1080">
                    <a:moveTo>
                      <a:pt x="0" y="1"/>
                    </a:moveTo>
                    <a:lnTo>
                      <a:pt x="0" y="1"/>
                    </a:lnTo>
                    <a:cubicBezTo>
                      <a:pt x="40" y="71"/>
                      <a:pt x="71" y="150"/>
                      <a:pt x="100" y="230"/>
                    </a:cubicBezTo>
                    <a:cubicBezTo>
                      <a:pt x="320" y="761"/>
                      <a:pt x="520" y="1290"/>
                      <a:pt x="680" y="1830"/>
                    </a:cubicBezTo>
                    <a:cubicBezTo>
                      <a:pt x="780" y="2180"/>
                      <a:pt x="880" y="2520"/>
                      <a:pt x="880" y="2860"/>
                    </a:cubicBezTo>
                    <a:cubicBezTo>
                      <a:pt x="1080" y="1840"/>
                      <a:pt x="711" y="861"/>
                      <a:pt x="40" y="51"/>
                    </a:cubicBezTo>
                    <a:cubicBezTo>
                      <a:pt x="31" y="31"/>
                      <a:pt x="11"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60"/>
              <p:cNvSpPr/>
              <p:nvPr/>
            </p:nvSpPr>
            <p:spPr>
              <a:xfrm>
                <a:off x="3414136" y="3386939"/>
                <a:ext cx="57970" cy="154621"/>
              </a:xfrm>
              <a:custGeom>
                <a:rect b="b" l="l" r="r" t="t"/>
                <a:pathLst>
                  <a:path extrusionOk="0" h="3070" w="1151">
                    <a:moveTo>
                      <a:pt x="0" y="1"/>
                    </a:moveTo>
                    <a:cubicBezTo>
                      <a:pt x="60" y="120"/>
                      <a:pt x="131" y="291"/>
                      <a:pt x="151" y="340"/>
                    </a:cubicBezTo>
                    <a:cubicBezTo>
                      <a:pt x="370" y="871"/>
                      <a:pt x="460" y="1040"/>
                      <a:pt x="710" y="1730"/>
                    </a:cubicBezTo>
                    <a:cubicBezTo>
                      <a:pt x="870" y="2170"/>
                      <a:pt x="1040" y="2619"/>
                      <a:pt x="1060" y="3070"/>
                    </a:cubicBezTo>
                    <a:cubicBezTo>
                      <a:pt x="1150" y="2530"/>
                      <a:pt x="1040" y="1960"/>
                      <a:pt x="870" y="1430"/>
                    </a:cubicBezTo>
                    <a:cubicBezTo>
                      <a:pt x="690" y="920"/>
                      <a:pt x="311" y="37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60"/>
              <p:cNvSpPr/>
              <p:nvPr/>
            </p:nvSpPr>
            <p:spPr>
              <a:xfrm>
                <a:off x="3242946" y="2682183"/>
                <a:ext cx="45379" cy="222059"/>
              </a:xfrm>
              <a:custGeom>
                <a:rect b="b" l="l" r="r" t="t"/>
                <a:pathLst>
                  <a:path extrusionOk="0" h="4409" w="901">
                    <a:moveTo>
                      <a:pt x="561" y="0"/>
                    </a:moveTo>
                    <a:lnTo>
                      <a:pt x="561" y="0"/>
                    </a:lnTo>
                    <a:cubicBezTo>
                      <a:pt x="501" y="1539"/>
                      <a:pt x="391" y="2719"/>
                      <a:pt x="81" y="4129"/>
                    </a:cubicBezTo>
                    <a:cubicBezTo>
                      <a:pt x="61" y="4218"/>
                      <a:pt x="21" y="4328"/>
                      <a:pt x="1" y="4408"/>
                    </a:cubicBezTo>
                    <a:cubicBezTo>
                      <a:pt x="51" y="4338"/>
                      <a:pt x="91" y="4269"/>
                      <a:pt x="121" y="4198"/>
                    </a:cubicBezTo>
                    <a:cubicBezTo>
                      <a:pt x="831" y="2829"/>
                      <a:pt x="900" y="1479"/>
                      <a:pt x="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60"/>
              <p:cNvSpPr/>
              <p:nvPr/>
            </p:nvSpPr>
            <p:spPr>
              <a:xfrm>
                <a:off x="3236902" y="3348208"/>
                <a:ext cx="131503" cy="270863"/>
              </a:xfrm>
              <a:custGeom>
                <a:rect b="b" l="l" r="r" t="t"/>
                <a:pathLst>
                  <a:path extrusionOk="0" h="5378" w="2611">
                    <a:moveTo>
                      <a:pt x="1" y="0"/>
                    </a:moveTo>
                    <a:cubicBezTo>
                      <a:pt x="141" y="220"/>
                      <a:pt x="261" y="460"/>
                      <a:pt x="401" y="690"/>
                    </a:cubicBezTo>
                    <a:cubicBezTo>
                      <a:pt x="1331" y="2289"/>
                      <a:pt x="2150" y="3519"/>
                      <a:pt x="2060" y="5378"/>
                    </a:cubicBezTo>
                    <a:cubicBezTo>
                      <a:pt x="2610" y="3348"/>
                      <a:pt x="1691" y="1889"/>
                      <a:pt x="391" y="430"/>
                    </a:cubicBezTo>
                    <a:cubicBezTo>
                      <a:pt x="261" y="280"/>
                      <a:pt x="121" y="12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60"/>
              <p:cNvSpPr/>
              <p:nvPr/>
            </p:nvSpPr>
            <p:spPr>
              <a:xfrm>
                <a:off x="3275481" y="3457954"/>
                <a:ext cx="47091" cy="124905"/>
              </a:xfrm>
              <a:custGeom>
                <a:rect b="b" l="l" r="r" t="t"/>
                <a:pathLst>
                  <a:path extrusionOk="0" h="2480" w="935">
                    <a:moveTo>
                      <a:pt x="19" y="0"/>
                    </a:moveTo>
                    <a:cubicBezTo>
                      <a:pt x="0" y="0"/>
                      <a:pt x="99" y="205"/>
                      <a:pt x="115" y="280"/>
                    </a:cubicBezTo>
                    <a:cubicBezTo>
                      <a:pt x="265" y="650"/>
                      <a:pt x="385" y="1020"/>
                      <a:pt x="514" y="1400"/>
                    </a:cubicBezTo>
                    <a:cubicBezTo>
                      <a:pt x="634" y="1749"/>
                      <a:pt x="754" y="2119"/>
                      <a:pt x="794" y="2479"/>
                    </a:cubicBezTo>
                    <a:cubicBezTo>
                      <a:pt x="934" y="1620"/>
                      <a:pt x="594" y="750"/>
                      <a:pt x="85" y="80"/>
                    </a:cubicBezTo>
                    <a:cubicBezTo>
                      <a:pt x="45" y="23"/>
                      <a:pt x="26"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60"/>
              <p:cNvSpPr/>
              <p:nvPr/>
            </p:nvSpPr>
            <p:spPr>
              <a:xfrm>
                <a:off x="2844761" y="3432267"/>
                <a:ext cx="88139" cy="343338"/>
              </a:xfrm>
              <a:custGeom>
                <a:rect b="b" l="l" r="r" t="t"/>
                <a:pathLst>
                  <a:path extrusionOk="0" h="6817" w="1750">
                    <a:moveTo>
                      <a:pt x="981" y="0"/>
                    </a:moveTo>
                    <a:lnTo>
                      <a:pt x="981" y="0"/>
                    </a:lnTo>
                    <a:cubicBezTo>
                      <a:pt x="1050" y="320"/>
                      <a:pt x="1090" y="610"/>
                      <a:pt x="1120" y="910"/>
                    </a:cubicBezTo>
                    <a:cubicBezTo>
                      <a:pt x="1260" y="1799"/>
                      <a:pt x="1190" y="3379"/>
                      <a:pt x="1100" y="3878"/>
                    </a:cubicBezTo>
                    <a:cubicBezTo>
                      <a:pt x="981" y="4998"/>
                      <a:pt x="581" y="5877"/>
                      <a:pt x="1" y="6817"/>
                    </a:cubicBezTo>
                    <a:cubicBezTo>
                      <a:pt x="470" y="6268"/>
                      <a:pt x="941" y="5688"/>
                      <a:pt x="1210" y="5008"/>
                    </a:cubicBezTo>
                    <a:cubicBezTo>
                      <a:pt x="1750" y="3618"/>
                      <a:pt x="1660" y="2050"/>
                      <a:pt x="1220" y="640"/>
                    </a:cubicBezTo>
                    <a:cubicBezTo>
                      <a:pt x="1150" y="430"/>
                      <a:pt x="1070" y="200"/>
                      <a:pt x="9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60"/>
              <p:cNvSpPr/>
              <p:nvPr/>
            </p:nvSpPr>
            <p:spPr>
              <a:xfrm>
                <a:off x="2909228" y="3223857"/>
                <a:ext cx="42810" cy="180760"/>
              </a:xfrm>
              <a:custGeom>
                <a:rect b="b" l="l" r="r" t="t"/>
                <a:pathLst>
                  <a:path extrusionOk="0" h="3589" w="850">
                    <a:moveTo>
                      <a:pt x="550" y="0"/>
                    </a:moveTo>
                    <a:lnTo>
                      <a:pt x="550" y="480"/>
                    </a:lnTo>
                    <a:cubicBezTo>
                      <a:pt x="540" y="1279"/>
                      <a:pt x="470" y="1890"/>
                      <a:pt x="350" y="2529"/>
                    </a:cubicBezTo>
                    <a:cubicBezTo>
                      <a:pt x="270" y="2899"/>
                      <a:pt x="190" y="3279"/>
                      <a:pt x="0" y="3589"/>
                    </a:cubicBezTo>
                    <a:cubicBezTo>
                      <a:pt x="250" y="3349"/>
                      <a:pt x="400" y="3039"/>
                      <a:pt x="530" y="2719"/>
                    </a:cubicBezTo>
                    <a:cubicBezTo>
                      <a:pt x="850" y="1950"/>
                      <a:pt x="830" y="1070"/>
                      <a:pt x="620" y="270"/>
                    </a:cubicBezTo>
                    <a:cubicBezTo>
                      <a:pt x="600" y="180"/>
                      <a:pt x="570" y="70"/>
                      <a:pt x="5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60"/>
              <p:cNvSpPr/>
              <p:nvPr/>
            </p:nvSpPr>
            <p:spPr>
              <a:xfrm>
                <a:off x="2913257" y="3216806"/>
                <a:ext cx="18635" cy="131453"/>
              </a:xfrm>
              <a:custGeom>
                <a:rect b="b" l="l" r="r" t="t"/>
                <a:pathLst>
                  <a:path extrusionOk="0" h="2610" w="370">
                    <a:moveTo>
                      <a:pt x="40" y="0"/>
                    </a:moveTo>
                    <a:lnTo>
                      <a:pt x="40" y="0"/>
                    </a:lnTo>
                    <a:cubicBezTo>
                      <a:pt x="50" y="870"/>
                      <a:pt x="80" y="1739"/>
                      <a:pt x="0" y="2609"/>
                    </a:cubicBezTo>
                    <a:cubicBezTo>
                      <a:pt x="370" y="1790"/>
                      <a:pt x="340" y="790"/>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60"/>
              <p:cNvSpPr/>
              <p:nvPr/>
            </p:nvSpPr>
            <p:spPr>
              <a:xfrm>
                <a:off x="2862389" y="3544531"/>
                <a:ext cx="31780" cy="161118"/>
              </a:xfrm>
              <a:custGeom>
                <a:rect b="b" l="l" r="r" t="t"/>
                <a:pathLst>
                  <a:path extrusionOk="0" h="3199" w="631">
                    <a:moveTo>
                      <a:pt x="371" y="0"/>
                    </a:moveTo>
                    <a:cubicBezTo>
                      <a:pt x="360" y="150"/>
                      <a:pt x="351" y="310"/>
                      <a:pt x="351" y="470"/>
                    </a:cubicBezTo>
                    <a:cubicBezTo>
                      <a:pt x="331" y="880"/>
                      <a:pt x="280" y="1289"/>
                      <a:pt x="260" y="1700"/>
                    </a:cubicBezTo>
                    <a:cubicBezTo>
                      <a:pt x="220" y="2219"/>
                      <a:pt x="191" y="2669"/>
                      <a:pt x="0" y="3199"/>
                    </a:cubicBezTo>
                    <a:cubicBezTo>
                      <a:pt x="611" y="2309"/>
                      <a:pt x="631" y="1160"/>
                      <a:pt x="400" y="140"/>
                    </a:cubicBezTo>
                    <a:cubicBezTo>
                      <a:pt x="391" y="90"/>
                      <a:pt x="380" y="30"/>
                      <a:pt x="3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60"/>
              <p:cNvSpPr/>
              <p:nvPr/>
            </p:nvSpPr>
            <p:spPr>
              <a:xfrm>
                <a:off x="2559343" y="2835746"/>
                <a:ext cx="191840" cy="270359"/>
              </a:xfrm>
              <a:custGeom>
                <a:rect b="b" l="l" r="r" t="t"/>
                <a:pathLst>
                  <a:path extrusionOk="0" h="5368" w="3809">
                    <a:moveTo>
                      <a:pt x="3809" y="0"/>
                    </a:moveTo>
                    <a:lnTo>
                      <a:pt x="3809" y="0"/>
                    </a:lnTo>
                    <a:cubicBezTo>
                      <a:pt x="3749" y="290"/>
                      <a:pt x="3678" y="580"/>
                      <a:pt x="3609" y="869"/>
                    </a:cubicBezTo>
                    <a:cubicBezTo>
                      <a:pt x="3289" y="2109"/>
                      <a:pt x="2549" y="3088"/>
                      <a:pt x="1810" y="3918"/>
                    </a:cubicBezTo>
                    <a:cubicBezTo>
                      <a:pt x="1520" y="4218"/>
                      <a:pt x="1230" y="4528"/>
                      <a:pt x="900" y="4787"/>
                    </a:cubicBezTo>
                    <a:cubicBezTo>
                      <a:pt x="730" y="4918"/>
                      <a:pt x="270" y="5207"/>
                      <a:pt x="0" y="5367"/>
                    </a:cubicBezTo>
                    <a:cubicBezTo>
                      <a:pt x="350" y="5247"/>
                      <a:pt x="700" y="5118"/>
                      <a:pt x="1030" y="4938"/>
                    </a:cubicBezTo>
                    <a:cubicBezTo>
                      <a:pt x="1380" y="4738"/>
                      <a:pt x="1699" y="4488"/>
                      <a:pt x="1999" y="4218"/>
                    </a:cubicBezTo>
                    <a:cubicBezTo>
                      <a:pt x="3039" y="3319"/>
                      <a:pt x="3749" y="2009"/>
                      <a:pt x="3789" y="629"/>
                    </a:cubicBezTo>
                    <a:cubicBezTo>
                      <a:pt x="3809" y="420"/>
                      <a:pt x="3809" y="210"/>
                      <a:pt x="38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60"/>
              <p:cNvSpPr/>
              <p:nvPr/>
            </p:nvSpPr>
            <p:spPr>
              <a:xfrm>
                <a:off x="2597117" y="2851812"/>
                <a:ext cx="128380" cy="203475"/>
              </a:xfrm>
              <a:custGeom>
                <a:rect b="b" l="l" r="r" t="t"/>
                <a:pathLst>
                  <a:path extrusionOk="0" h="4040" w="2549">
                    <a:moveTo>
                      <a:pt x="2549" y="1"/>
                    </a:moveTo>
                    <a:cubicBezTo>
                      <a:pt x="2489" y="161"/>
                      <a:pt x="2439" y="321"/>
                      <a:pt x="2369" y="490"/>
                    </a:cubicBezTo>
                    <a:cubicBezTo>
                      <a:pt x="1839" y="1900"/>
                      <a:pt x="960" y="2849"/>
                      <a:pt x="0" y="4039"/>
                    </a:cubicBezTo>
                    <a:cubicBezTo>
                      <a:pt x="1389" y="3009"/>
                      <a:pt x="2329" y="2060"/>
                      <a:pt x="2529" y="250"/>
                    </a:cubicBezTo>
                    <a:cubicBezTo>
                      <a:pt x="2539" y="170"/>
                      <a:pt x="2539" y="81"/>
                      <a:pt x="25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60"/>
              <p:cNvSpPr/>
              <p:nvPr/>
            </p:nvSpPr>
            <p:spPr>
              <a:xfrm>
                <a:off x="3860671" y="1409512"/>
                <a:ext cx="189826" cy="115840"/>
              </a:xfrm>
              <a:custGeom>
                <a:rect b="b" l="l" r="r" t="t"/>
                <a:pathLst>
                  <a:path extrusionOk="0" h="2300" w="3769">
                    <a:moveTo>
                      <a:pt x="3768" y="1"/>
                    </a:moveTo>
                    <a:lnTo>
                      <a:pt x="3768" y="1"/>
                    </a:lnTo>
                    <a:cubicBezTo>
                      <a:pt x="3699" y="11"/>
                      <a:pt x="3639" y="31"/>
                      <a:pt x="3579" y="51"/>
                    </a:cubicBezTo>
                    <a:cubicBezTo>
                      <a:pt x="2949" y="241"/>
                      <a:pt x="2319" y="461"/>
                      <a:pt x="1760" y="811"/>
                    </a:cubicBezTo>
                    <a:cubicBezTo>
                      <a:pt x="1110" y="1220"/>
                      <a:pt x="520" y="1740"/>
                      <a:pt x="1" y="2300"/>
                    </a:cubicBezTo>
                    <a:cubicBezTo>
                      <a:pt x="1110" y="1491"/>
                      <a:pt x="2329" y="851"/>
                      <a:pt x="3508" y="151"/>
                    </a:cubicBezTo>
                    <a:cubicBezTo>
                      <a:pt x="3588" y="101"/>
                      <a:pt x="3719" y="31"/>
                      <a:pt x="37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60"/>
              <p:cNvSpPr/>
              <p:nvPr/>
            </p:nvSpPr>
            <p:spPr>
              <a:xfrm>
                <a:off x="3860168" y="1387906"/>
                <a:ext cx="189826" cy="119869"/>
              </a:xfrm>
              <a:custGeom>
                <a:rect b="b" l="l" r="r" t="t"/>
                <a:pathLst>
                  <a:path extrusionOk="0" h="2380" w="3769">
                    <a:moveTo>
                      <a:pt x="3769" y="1"/>
                    </a:moveTo>
                    <a:cubicBezTo>
                      <a:pt x="3698" y="21"/>
                      <a:pt x="3638" y="30"/>
                      <a:pt x="3569" y="50"/>
                    </a:cubicBezTo>
                    <a:cubicBezTo>
                      <a:pt x="1659" y="520"/>
                      <a:pt x="1240" y="990"/>
                      <a:pt x="0" y="2379"/>
                    </a:cubicBezTo>
                    <a:cubicBezTo>
                      <a:pt x="1020" y="1529"/>
                      <a:pt x="2179" y="810"/>
                      <a:pt x="3399" y="190"/>
                    </a:cubicBezTo>
                    <a:cubicBezTo>
                      <a:pt x="3518" y="130"/>
                      <a:pt x="3678" y="50"/>
                      <a:pt x="37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60"/>
              <p:cNvSpPr/>
              <p:nvPr/>
            </p:nvSpPr>
            <p:spPr>
              <a:xfrm>
                <a:off x="3891344" y="1373803"/>
                <a:ext cx="149080" cy="81591"/>
              </a:xfrm>
              <a:custGeom>
                <a:rect b="b" l="l" r="r" t="t"/>
                <a:pathLst>
                  <a:path extrusionOk="0" h="1620" w="2960">
                    <a:moveTo>
                      <a:pt x="2959" y="1"/>
                    </a:moveTo>
                    <a:lnTo>
                      <a:pt x="2959" y="1"/>
                    </a:lnTo>
                    <a:cubicBezTo>
                      <a:pt x="2910" y="10"/>
                      <a:pt x="2859" y="10"/>
                      <a:pt x="2810" y="21"/>
                    </a:cubicBezTo>
                    <a:cubicBezTo>
                      <a:pt x="1710" y="130"/>
                      <a:pt x="561" y="630"/>
                      <a:pt x="1" y="1620"/>
                    </a:cubicBezTo>
                    <a:cubicBezTo>
                      <a:pt x="301" y="1290"/>
                      <a:pt x="671" y="1080"/>
                      <a:pt x="1071" y="860"/>
                    </a:cubicBezTo>
                    <a:cubicBezTo>
                      <a:pt x="1540" y="620"/>
                      <a:pt x="2100" y="360"/>
                      <a:pt x="2530" y="170"/>
                    </a:cubicBezTo>
                    <a:cubicBezTo>
                      <a:pt x="2650" y="121"/>
                      <a:pt x="2770" y="81"/>
                      <a:pt x="2890" y="30"/>
                    </a:cubicBezTo>
                    <a:cubicBezTo>
                      <a:pt x="2919" y="21"/>
                      <a:pt x="2950" y="10"/>
                      <a:pt x="29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60"/>
              <p:cNvSpPr/>
              <p:nvPr/>
            </p:nvSpPr>
            <p:spPr>
              <a:xfrm>
                <a:off x="2786892" y="1668489"/>
                <a:ext cx="539711" cy="775218"/>
              </a:xfrm>
              <a:custGeom>
                <a:rect b="b" l="l" r="r" t="t"/>
                <a:pathLst>
                  <a:path extrusionOk="0" h="15392" w="10716">
                    <a:moveTo>
                      <a:pt x="8234" y="0"/>
                    </a:moveTo>
                    <a:cubicBezTo>
                      <a:pt x="7503" y="0"/>
                      <a:pt x="6705" y="456"/>
                      <a:pt x="6108" y="1016"/>
                    </a:cubicBezTo>
                    <a:cubicBezTo>
                      <a:pt x="5518" y="1506"/>
                      <a:pt x="4978" y="2076"/>
                      <a:pt x="4578" y="2706"/>
                    </a:cubicBezTo>
                    <a:cubicBezTo>
                      <a:pt x="4568" y="2755"/>
                      <a:pt x="4598" y="2795"/>
                      <a:pt x="4638" y="2815"/>
                    </a:cubicBezTo>
                    <a:cubicBezTo>
                      <a:pt x="4645" y="2817"/>
                      <a:pt x="4652" y="2818"/>
                      <a:pt x="4660" y="2818"/>
                    </a:cubicBezTo>
                    <a:cubicBezTo>
                      <a:pt x="4695" y="2818"/>
                      <a:pt x="4732" y="2799"/>
                      <a:pt x="4748" y="2766"/>
                    </a:cubicBezTo>
                    <a:cubicBezTo>
                      <a:pt x="4808" y="2686"/>
                      <a:pt x="4878" y="2595"/>
                      <a:pt x="4948" y="2515"/>
                    </a:cubicBezTo>
                    <a:cubicBezTo>
                      <a:pt x="5308" y="2026"/>
                      <a:pt x="5748" y="1586"/>
                      <a:pt x="6217" y="1206"/>
                    </a:cubicBezTo>
                    <a:cubicBezTo>
                      <a:pt x="6407" y="1056"/>
                      <a:pt x="6517" y="956"/>
                      <a:pt x="6717" y="827"/>
                    </a:cubicBezTo>
                    <a:cubicBezTo>
                      <a:pt x="6867" y="716"/>
                      <a:pt x="7167" y="596"/>
                      <a:pt x="7217" y="567"/>
                    </a:cubicBezTo>
                    <a:cubicBezTo>
                      <a:pt x="7257" y="556"/>
                      <a:pt x="7647" y="396"/>
                      <a:pt x="7827" y="387"/>
                    </a:cubicBezTo>
                    <a:cubicBezTo>
                      <a:pt x="7880" y="369"/>
                      <a:pt x="7930" y="365"/>
                      <a:pt x="8001" y="365"/>
                    </a:cubicBezTo>
                    <a:cubicBezTo>
                      <a:pt x="8050" y="365"/>
                      <a:pt x="8109" y="367"/>
                      <a:pt x="8187" y="367"/>
                    </a:cubicBezTo>
                    <a:lnTo>
                      <a:pt x="8336" y="367"/>
                    </a:lnTo>
                    <a:cubicBezTo>
                      <a:pt x="8336" y="376"/>
                      <a:pt x="8336" y="376"/>
                      <a:pt x="8347" y="376"/>
                    </a:cubicBezTo>
                    <a:cubicBezTo>
                      <a:pt x="8676" y="447"/>
                      <a:pt x="8756" y="476"/>
                      <a:pt x="9016" y="616"/>
                    </a:cubicBezTo>
                    <a:cubicBezTo>
                      <a:pt x="9246" y="756"/>
                      <a:pt x="9266" y="756"/>
                      <a:pt x="9436" y="936"/>
                    </a:cubicBezTo>
                    <a:cubicBezTo>
                      <a:pt x="9325" y="907"/>
                      <a:pt x="9212" y="894"/>
                      <a:pt x="9100" y="894"/>
                    </a:cubicBezTo>
                    <a:cubicBezTo>
                      <a:pt x="8827" y="894"/>
                      <a:pt x="8554" y="970"/>
                      <a:pt x="8307" y="1076"/>
                    </a:cubicBezTo>
                    <a:cubicBezTo>
                      <a:pt x="7707" y="1316"/>
                      <a:pt x="7197" y="1726"/>
                      <a:pt x="6737" y="2175"/>
                    </a:cubicBezTo>
                    <a:cubicBezTo>
                      <a:pt x="5837" y="3015"/>
                      <a:pt x="5108" y="4005"/>
                      <a:pt x="4458" y="5054"/>
                    </a:cubicBezTo>
                    <a:cubicBezTo>
                      <a:pt x="4528" y="5114"/>
                      <a:pt x="4608" y="5174"/>
                      <a:pt x="4688" y="5234"/>
                    </a:cubicBezTo>
                    <a:cubicBezTo>
                      <a:pt x="5608" y="3815"/>
                      <a:pt x="6627" y="2506"/>
                      <a:pt x="8047" y="1656"/>
                    </a:cubicBezTo>
                    <a:cubicBezTo>
                      <a:pt x="8459" y="1430"/>
                      <a:pt x="8853" y="1293"/>
                      <a:pt x="9187" y="1293"/>
                    </a:cubicBezTo>
                    <a:cubicBezTo>
                      <a:pt x="9444" y="1293"/>
                      <a:pt x="9666" y="1373"/>
                      <a:pt x="9835" y="1556"/>
                    </a:cubicBezTo>
                    <a:cubicBezTo>
                      <a:pt x="10386" y="2866"/>
                      <a:pt x="9855" y="4925"/>
                      <a:pt x="9406" y="6434"/>
                    </a:cubicBezTo>
                    <a:cubicBezTo>
                      <a:pt x="8816" y="8353"/>
                      <a:pt x="8047" y="10022"/>
                      <a:pt x="6917" y="11751"/>
                    </a:cubicBezTo>
                    <a:cubicBezTo>
                      <a:pt x="6077" y="13030"/>
                      <a:pt x="4818" y="14420"/>
                      <a:pt x="3469" y="14870"/>
                    </a:cubicBezTo>
                    <a:cubicBezTo>
                      <a:pt x="3269" y="14940"/>
                      <a:pt x="3069" y="14970"/>
                      <a:pt x="2859" y="14980"/>
                    </a:cubicBezTo>
                    <a:cubicBezTo>
                      <a:pt x="2859" y="14970"/>
                      <a:pt x="2839" y="14950"/>
                      <a:pt x="2829" y="14950"/>
                    </a:cubicBezTo>
                    <a:cubicBezTo>
                      <a:pt x="1070" y="13161"/>
                      <a:pt x="2419" y="9312"/>
                      <a:pt x="3729" y="6864"/>
                    </a:cubicBezTo>
                    <a:cubicBezTo>
                      <a:pt x="3649" y="6813"/>
                      <a:pt x="3569" y="6773"/>
                      <a:pt x="3489" y="6733"/>
                    </a:cubicBezTo>
                    <a:cubicBezTo>
                      <a:pt x="2439" y="8772"/>
                      <a:pt x="1439" y="11402"/>
                      <a:pt x="1859" y="13601"/>
                    </a:cubicBezTo>
                    <a:cubicBezTo>
                      <a:pt x="1970" y="14080"/>
                      <a:pt x="2169" y="14560"/>
                      <a:pt x="2469" y="14960"/>
                    </a:cubicBezTo>
                    <a:cubicBezTo>
                      <a:pt x="2199" y="14920"/>
                      <a:pt x="1950" y="14840"/>
                      <a:pt x="1719" y="14720"/>
                    </a:cubicBezTo>
                    <a:cubicBezTo>
                      <a:pt x="1200" y="14420"/>
                      <a:pt x="1010" y="13820"/>
                      <a:pt x="840" y="13070"/>
                    </a:cubicBezTo>
                    <a:cubicBezTo>
                      <a:pt x="680" y="12351"/>
                      <a:pt x="790" y="11522"/>
                      <a:pt x="940" y="10731"/>
                    </a:cubicBezTo>
                    <a:cubicBezTo>
                      <a:pt x="1030" y="10212"/>
                      <a:pt x="1160" y="9692"/>
                      <a:pt x="1290" y="9183"/>
                    </a:cubicBezTo>
                    <a:cubicBezTo>
                      <a:pt x="1314" y="9098"/>
                      <a:pt x="1247" y="9043"/>
                      <a:pt x="1182" y="9043"/>
                    </a:cubicBezTo>
                    <a:cubicBezTo>
                      <a:pt x="1138" y="9043"/>
                      <a:pt x="1095" y="9067"/>
                      <a:pt x="1080" y="9123"/>
                    </a:cubicBezTo>
                    <a:cubicBezTo>
                      <a:pt x="620" y="10982"/>
                      <a:pt x="0" y="12781"/>
                      <a:pt x="940" y="14520"/>
                    </a:cubicBezTo>
                    <a:cubicBezTo>
                      <a:pt x="1190" y="14920"/>
                      <a:pt x="1599" y="15180"/>
                      <a:pt x="2059" y="15289"/>
                    </a:cubicBezTo>
                    <a:cubicBezTo>
                      <a:pt x="2312" y="15353"/>
                      <a:pt x="2574" y="15391"/>
                      <a:pt x="2836" y="15391"/>
                    </a:cubicBezTo>
                    <a:cubicBezTo>
                      <a:pt x="2947" y="15391"/>
                      <a:pt x="3059" y="15384"/>
                      <a:pt x="3169" y="15369"/>
                    </a:cubicBezTo>
                    <a:cubicBezTo>
                      <a:pt x="4408" y="15160"/>
                      <a:pt x="5428" y="14210"/>
                      <a:pt x="6248" y="13321"/>
                    </a:cubicBezTo>
                    <a:cubicBezTo>
                      <a:pt x="6847" y="12651"/>
                      <a:pt x="7347" y="11891"/>
                      <a:pt x="7807" y="11111"/>
                    </a:cubicBezTo>
                    <a:cubicBezTo>
                      <a:pt x="8407" y="10072"/>
                      <a:pt x="8926" y="8992"/>
                      <a:pt x="9356" y="7873"/>
                    </a:cubicBezTo>
                    <a:cubicBezTo>
                      <a:pt x="9895" y="6334"/>
                      <a:pt x="10715" y="3935"/>
                      <a:pt x="10415" y="2116"/>
                    </a:cubicBezTo>
                    <a:cubicBezTo>
                      <a:pt x="10426" y="2076"/>
                      <a:pt x="10415" y="2046"/>
                      <a:pt x="10406" y="2026"/>
                    </a:cubicBezTo>
                    <a:cubicBezTo>
                      <a:pt x="10406" y="2026"/>
                      <a:pt x="10406" y="2016"/>
                      <a:pt x="10395" y="2016"/>
                    </a:cubicBezTo>
                    <a:cubicBezTo>
                      <a:pt x="10335" y="1676"/>
                      <a:pt x="10226" y="1356"/>
                      <a:pt x="10066" y="1076"/>
                    </a:cubicBezTo>
                    <a:cubicBezTo>
                      <a:pt x="9706" y="487"/>
                      <a:pt x="9086" y="36"/>
                      <a:pt x="8387" y="7"/>
                    </a:cubicBezTo>
                    <a:cubicBezTo>
                      <a:pt x="8336" y="2"/>
                      <a:pt x="8285" y="0"/>
                      <a:pt x="82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60"/>
              <p:cNvSpPr/>
              <p:nvPr/>
            </p:nvSpPr>
            <p:spPr>
              <a:xfrm>
                <a:off x="2823104" y="2006588"/>
                <a:ext cx="123445" cy="396725"/>
              </a:xfrm>
              <a:custGeom>
                <a:rect b="b" l="l" r="r" t="t"/>
                <a:pathLst>
                  <a:path extrusionOk="0" h="7877" w="2451">
                    <a:moveTo>
                      <a:pt x="2450" y="0"/>
                    </a:moveTo>
                    <a:lnTo>
                      <a:pt x="2450" y="0"/>
                    </a:lnTo>
                    <a:cubicBezTo>
                      <a:pt x="1870" y="1000"/>
                      <a:pt x="1391" y="2010"/>
                      <a:pt x="1060" y="3099"/>
                    </a:cubicBezTo>
                    <a:cubicBezTo>
                      <a:pt x="1171" y="2659"/>
                      <a:pt x="1291" y="2230"/>
                      <a:pt x="1430" y="1810"/>
                    </a:cubicBezTo>
                    <a:cubicBezTo>
                      <a:pt x="1510" y="1560"/>
                      <a:pt x="1600" y="1310"/>
                      <a:pt x="1680" y="1070"/>
                    </a:cubicBezTo>
                    <a:lnTo>
                      <a:pt x="1680" y="1070"/>
                    </a:lnTo>
                    <a:cubicBezTo>
                      <a:pt x="1580" y="1260"/>
                      <a:pt x="1470" y="1450"/>
                      <a:pt x="1371" y="1640"/>
                    </a:cubicBezTo>
                    <a:cubicBezTo>
                      <a:pt x="991" y="2350"/>
                      <a:pt x="691" y="3119"/>
                      <a:pt x="541" y="3909"/>
                    </a:cubicBezTo>
                    <a:cubicBezTo>
                      <a:pt x="640" y="3229"/>
                      <a:pt x="820" y="2579"/>
                      <a:pt x="1131" y="1740"/>
                    </a:cubicBezTo>
                    <a:lnTo>
                      <a:pt x="1131" y="1740"/>
                    </a:lnTo>
                    <a:cubicBezTo>
                      <a:pt x="691" y="2510"/>
                      <a:pt x="291" y="3339"/>
                      <a:pt x="141" y="4218"/>
                    </a:cubicBezTo>
                    <a:cubicBezTo>
                      <a:pt x="1" y="5178"/>
                      <a:pt x="101" y="6208"/>
                      <a:pt x="541" y="7077"/>
                    </a:cubicBezTo>
                    <a:cubicBezTo>
                      <a:pt x="591" y="7187"/>
                      <a:pt x="680" y="7337"/>
                      <a:pt x="731" y="7417"/>
                    </a:cubicBezTo>
                    <a:cubicBezTo>
                      <a:pt x="671" y="7227"/>
                      <a:pt x="611" y="7027"/>
                      <a:pt x="560" y="6828"/>
                    </a:cubicBezTo>
                    <a:cubicBezTo>
                      <a:pt x="451" y="6317"/>
                      <a:pt x="431" y="5758"/>
                      <a:pt x="441" y="5178"/>
                    </a:cubicBezTo>
                    <a:lnTo>
                      <a:pt x="441" y="5178"/>
                    </a:lnTo>
                    <a:cubicBezTo>
                      <a:pt x="481" y="6078"/>
                      <a:pt x="691" y="6977"/>
                      <a:pt x="1091" y="7797"/>
                    </a:cubicBezTo>
                    <a:cubicBezTo>
                      <a:pt x="931" y="7257"/>
                      <a:pt x="831" y="6717"/>
                      <a:pt x="791" y="6168"/>
                    </a:cubicBezTo>
                    <a:lnTo>
                      <a:pt x="791" y="6168"/>
                    </a:lnTo>
                    <a:cubicBezTo>
                      <a:pt x="860" y="6608"/>
                      <a:pt x="971" y="7047"/>
                      <a:pt x="1131" y="7457"/>
                    </a:cubicBezTo>
                    <a:cubicBezTo>
                      <a:pt x="1180" y="7597"/>
                      <a:pt x="1271" y="7787"/>
                      <a:pt x="1331" y="7877"/>
                    </a:cubicBezTo>
                    <a:cubicBezTo>
                      <a:pt x="1251" y="7657"/>
                      <a:pt x="1200" y="7427"/>
                      <a:pt x="1171" y="7197"/>
                    </a:cubicBezTo>
                    <a:cubicBezTo>
                      <a:pt x="820" y="4749"/>
                      <a:pt x="1440" y="231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60"/>
              <p:cNvSpPr/>
              <p:nvPr/>
            </p:nvSpPr>
            <p:spPr>
              <a:xfrm>
                <a:off x="2987243" y="1692462"/>
                <a:ext cx="237672" cy="225081"/>
              </a:xfrm>
              <a:custGeom>
                <a:rect b="b" l="l" r="r" t="t"/>
                <a:pathLst>
                  <a:path extrusionOk="0" h="4469" w="4719">
                    <a:moveTo>
                      <a:pt x="3998" y="0"/>
                    </a:moveTo>
                    <a:lnTo>
                      <a:pt x="3998" y="0"/>
                    </a:lnTo>
                    <a:cubicBezTo>
                      <a:pt x="2310" y="430"/>
                      <a:pt x="1360" y="1570"/>
                      <a:pt x="490" y="2999"/>
                    </a:cubicBezTo>
                    <a:cubicBezTo>
                      <a:pt x="420" y="3119"/>
                      <a:pt x="340" y="3259"/>
                      <a:pt x="280" y="3379"/>
                    </a:cubicBezTo>
                    <a:cubicBezTo>
                      <a:pt x="380" y="3259"/>
                      <a:pt x="490" y="3149"/>
                      <a:pt x="590" y="3029"/>
                    </a:cubicBezTo>
                    <a:cubicBezTo>
                      <a:pt x="700" y="2929"/>
                      <a:pt x="800" y="2819"/>
                      <a:pt x="900" y="2719"/>
                    </a:cubicBezTo>
                    <a:lnTo>
                      <a:pt x="900" y="2719"/>
                    </a:lnTo>
                    <a:cubicBezTo>
                      <a:pt x="560" y="3179"/>
                      <a:pt x="260" y="3669"/>
                      <a:pt x="0" y="4169"/>
                    </a:cubicBezTo>
                    <a:cubicBezTo>
                      <a:pt x="20" y="4189"/>
                      <a:pt x="31" y="4198"/>
                      <a:pt x="51" y="4209"/>
                    </a:cubicBezTo>
                    <a:cubicBezTo>
                      <a:pt x="60" y="4189"/>
                      <a:pt x="80" y="4169"/>
                      <a:pt x="91" y="4149"/>
                    </a:cubicBezTo>
                    <a:cubicBezTo>
                      <a:pt x="440" y="3739"/>
                      <a:pt x="800" y="3329"/>
                      <a:pt x="1160" y="2929"/>
                    </a:cubicBezTo>
                    <a:lnTo>
                      <a:pt x="1160" y="2929"/>
                    </a:lnTo>
                    <a:cubicBezTo>
                      <a:pt x="820" y="3389"/>
                      <a:pt x="510" y="3869"/>
                      <a:pt x="231" y="4369"/>
                    </a:cubicBezTo>
                    <a:cubicBezTo>
                      <a:pt x="271" y="4398"/>
                      <a:pt x="310" y="4438"/>
                      <a:pt x="350" y="4469"/>
                    </a:cubicBezTo>
                    <a:cubicBezTo>
                      <a:pt x="690" y="4018"/>
                      <a:pt x="1050" y="3589"/>
                      <a:pt x="1430" y="3129"/>
                    </a:cubicBezTo>
                    <a:cubicBezTo>
                      <a:pt x="2279" y="2139"/>
                      <a:pt x="3089" y="1270"/>
                      <a:pt x="4198" y="630"/>
                    </a:cubicBezTo>
                    <a:cubicBezTo>
                      <a:pt x="4369" y="540"/>
                      <a:pt x="4549" y="460"/>
                      <a:pt x="4718" y="391"/>
                    </a:cubicBezTo>
                    <a:lnTo>
                      <a:pt x="4718" y="391"/>
                    </a:lnTo>
                    <a:cubicBezTo>
                      <a:pt x="4618" y="410"/>
                      <a:pt x="4529" y="430"/>
                      <a:pt x="4429" y="450"/>
                    </a:cubicBezTo>
                    <a:cubicBezTo>
                      <a:pt x="3909" y="580"/>
                      <a:pt x="3429" y="840"/>
                      <a:pt x="2979" y="1130"/>
                    </a:cubicBezTo>
                    <a:cubicBezTo>
                      <a:pt x="2869" y="1200"/>
                      <a:pt x="2769" y="1280"/>
                      <a:pt x="2669" y="1350"/>
                    </a:cubicBezTo>
                    <a:cubicBezTo>
                      <a:pt x="3159" y="910"/>
                      <a:pt x="3679" y="540"/>
                      <a:pt x="4318" y="240"/>
                    </a:cubicBezTo>
                    <a:lnTo>
                      <a:pt x="4318" y="240"/>
                    </a:lnTo>
                    <a:cubicBezTo>
                      <a:pt x="3619" y="410"/>
                      <a:pt x="2989" y="730"/>
                      <a:pt x="2429" y="1150"/>
                    </a:cubicBezTo>
                    <a:cubicBezTo>
                      <a:pt x="2899" y="700"/>
                      <a:pt x="3409" y="311"/>
                      <a:pt x="39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60"/>
              <p:cNvSpPr/>
              <p:nvPr/>
            </p:nvSpPr>
            <p:spPr>
              <a:xfrm>
                <a:off x="2895126" y="2137486"/>
                <a:ext cx="43818" cy="243666"/>
              </a:xfrm>
              <a:custGeom>
                <a:rect b="b" l="l" r="r" t="t"/>
                <a:pathLst>
                  <a:path extrusionOk="0" h="4838" w="870">
                    <a:moveTo>
                      <a:pt x="870" y="0"/>
                    </a:moveTo>
                    <a:lnTo>
                      <a:pt x="870" y="0"/>
                    </a:lnTo>
                    <a:cubicBezTo>
                      <a:pt x="170" y="1410"/>
                      <a:pt x="0" y="3109"/>
                      <a:pt x="460" y="4618"/>
                    </a:cubicBezTo>
                    <a:cubicBezTo>
                      <a:pt x="490" y="4688"/>
                      <a:pt x="510" y="4778"/>
                      <a:pt x="530" y="4838"/>
                    </a:cubicBezTo>
                    <a:cubicBezTo>
                      <a:pt x="520" y="4678"/>
                      <a:pt x="520" y="4518"/>
                      <a:pt x="510" y="4369"/>
                    </a:cubicBezTo>
                    <a:cubicBezTo>
                      <a:pt x="470" y="3678"/>
                      <a:pt x="510" y="2999"/>
                      <a:pt x="530" y="2319"/>
                    </a:cubicBezTo>
                    <a:cubicBezTo>
                      <a:pt x="540" y="1930"/>
                      <a:pt x="610" y="1330"/>
                      <a:pt x="640" y="1080"/>
                    </a:cubicBezTo>
                    <a:cubicBezTo>
                      <a:pt x="700" y="720"/>
                      <a:pt x="740" y="350"/>
                      <a:pt x="8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60"/>
              <p:cNvSpPr/>
              <p:nvPr/>
            </p:nvSpPr>
            <p:spPr>
              <a:xfrm>
                <a:off x="2895629" y="2224567"/>
                <a:ext cx="9066" cy="80584"/>
              </a:xfrm>
              <a:custGeom>
                <a:rect b="b" l="l" r="r" t="t"/>
                <a:pathLst>
                  <a:path extrusionOk="0" h="1600" w="180">
                    <a:moveTo>
                      <a:pt x="180" y="1"/>
                    </a:moveTo>
                    <a:cubicBezTo>
                      <a:pt x="30" y="510"/>
                      <a:pt x="0" y="1070"/>
                      <a:pt x="70" y="1600"/>
                    </a:cubicBezTo>
                    <a:cubicBezTo>
                      <a:pt x="90" y="1310"/>
                      <a:pt x="130" y="1030"/>
                      <a:pt x="140" y="740"/>
                    </a:cubicBezTo>
                    <a:cubicBezTo>
                      <a:pt x="150" y="501"/>
                      <a:pt x="140" y="250"/>
                      <a:pt x="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60"/>
              <p:cNvSpPr/>
              <p:nvPr/>
            </p:nvSpPr>
            <p:spPr>
              <a:xfrm>
                <a:off x="2919754" y="2062946"/>
                <a:ext cx="132964" cy="362024"/>
              </a:xfrm>
              <a:custGeom>
                <a:rect b="b" l="l" r="r" t="t"/>
                <a:pathLst>
                  <a:path extrusionOk="0" h="7188" w="2640">
                    <a:moveTo>
                      <a:pt x="2360" y="1"/>
                    </a:moveTo>
                    <a:cubicBezTo>
                      <a:pt x="2150" y="411"/>
                      <a:pt x="1960" y="840"/>
                      <a:pt x="1810" y="1271"/>
                    </a:cubicBezTo>
                    <a:cubicBezTo>
                      <a:pt x="1800" y="1300"/>
                      <a:pt x="1790" y="1331"/>
                      <a:pt x="1780" y="1351"/>
                    </a:cubicBezTo>
                    <a:cubicBezTo>
                      <a:pt x="1631" y="1660"/>
                      <a:pt x="1511" y="1950"/>
                      <a:pt x="1400" y="2200"/>
                    </a:cubicBezTo>
                    <a:cubicBezTo>
                      <a:pt x="1480" y="1890"/>
                      <a:pt x="1571" y="1571"/>
                      <a:pt x="1670" y="1251"/>
                    </a:cubicBezTo>
                    <a:cubicBezTo>
                      <a:pt x="1740" y="1031"/>
                      <a:pt x="1820" y="791"/>
                      <a:pt x="1890" y="581"/>
                    </a:cubicBezTo>
                    <a:lnTo>
                      <a:pt x="1890" y="581"/>
                    </a:lnTo>
                    <a:cubicBezTo>
                      <a:pt x="1810" y="721"/>
                      <a:pt x="1730" y="860"/>
                      <a:pt x="1660" y="991"/>
                    </a:cubicBezTo>
                    <a:cubicBezTo>
                      <a:pt x="1400" y="1460"/>
                      <a:pt x="1171" y="1950"/>
                      <a:pt x="1000" y="2460"/>
                    </a:cubicBezTo>
                    <a:cubicBezTo>
                      <a:pt x="1111" y="1970"/>
                      <a:pt x="1240" y="1471"/>
                      <a:pt x="1400" y="951"/>
                    </a:cubicBezTo>
                    <a:cubicBezTo>
                      <a:pt x="1471" y="711"/>
                      <a:pt x="1551" y="441"/>
                      <a:pt x="1620" y="231"/>
                    </a:cubicBezTo>
                    <a:lnTo>
                      <a:pt x="1620" y="231"/>
                    </a:lnTo>
                    <a:cubicBezTo>
                      <a:pt x="1531" y="421"/>
                      <a:pt x="1431" y="601"/>
                      <a:pt x="1331" y="791"/>
                    </a:cubicBezTo>
                    <a:cubicBezTo>
                      <a:pt x="1000" y="1380"/>
                      <a:pt x="741" y="2010"/>
                      <a:pt x="571" y="2660"/>
                    </a:cubicBezTo>
                    <a:cubicBezTo>
                      <a:pt x="661" y="1970"/>
                      <a:pt x="800" y="1300"/>
                      <a:pt x="1000" y="561"/>
                    </a:cubicBezTo>
                    <a:lnTo>
                      <a:pt x="1000" y="561"/>
                    </a:lnTo>
                    <a:cubicBezTo>
                      <a:pt x="561" y="1551"/>
                      <a:pt x="181" y="2590"/>
                      <a:pt x="71" y="3690"/>
                    </a:cubicBezTo>
                    <a:cubicBezTo>
                      <a:pt x="1" y="4629"/>
                      <a:pt x="51" y="5609"/>
                      <a:pt x="411" y="6488"/>
                    </a:cubicBezTo>
                    <a:cubicBezTo>
                      <a:pt x="441" y="6558"/>
                      <a:pt x="471" y="6638"/>
                      <a:pt x="491" y="6688"/>
                    </a:cubicBezTo>
                    <a:cubicBezTo>
                      <a:pt x="461" y="6548"/>
                      <a:pt x="421" y="6308"/>
                      <a:pt x="411" y="6208"/>
                    </a:cubicBezTo>
                    <a:cubicBezTo>
                      <a:pt x="351" y="5709"/>
                      <a:pt x="361" y="5209"/>
                      <a:pt x="391" y="4709"/>
                    </a:cubicBezTo>
                    <a:lnTo>
                      <a:pt x="391" y="4709"/>
                    </a:lnTo>
                    <a:cubicBezTo>
                      <a:pt x="441" y="5398"/>
                      <a:pt x="621" y="6068"/>
                      <a:pt x="800" y="6738"/>
                    </a:cubicBezTo>
                    <a:cubicBezTo>
                      <a:pt x="731" y="6168"/>
                      <a:pt x="701" y="5629"/>
                      <a:pt x="711" y="5109"/>
                    </a:cubicBezTo>
                    <a:lnTo>
                      <a:pt x="711" y="5109"/>
                    </a:lnTo>
                    <a:cubicBezTo>
                      <a:pt x="731" y="5358"/>
                      <a:pt x="771" y="5609"/>
                      <a:pt x="820" y="5858"/>
                    </a:cubicBezTo>
                    <a:cubicBezTo>
                      <a:pt x="891" y="6158"/>
                      <a:pt x="940" y="6458"/>
                      <a:pt x="1071" y="6738"/>
                    </a:cubicBezTo>
                    <a:cubicBezTo>
                      <a:pt x="991" y="6448"/>
                      <a:pt x="991" y="6138"/>
                      <a:pt x="980" y="5829"/>
                    </a:cubicBezTo>
                    <a:cubicBezTo>
                      <a:pt x="971" y="5678"/>
                      <a:pt x="971" y="5538"/>
                      <a:pt x="980" y="5389"/>
                    </a:cubicBezTo>
                    <a:cubicBezTo>
                      <a:pt x="991" y="5598"/>
                      <a:pt x="1020" y="5809"/>
                      <a:pt x="1051" y="6018"/>
                    </a:cubicBezTo>
                    <a:cubicBezTo>
                      <a:pt x="1111" y="6418"/>
                      <a:pt x="1220" y="6818"/>
                      <a:pt x="1371" y="7188"/>
                    </a:cubicBezTo>
                    <a:cubicBezTo>
                      <a:pt x="1460" y="7118"/>
                      <a:pt x="1560" y="7058"/>
                      <a:pt x="1660" y="6988"/>
                    </a:cubicBezTo>
                    <a:cubicBezTo>
                      <a:pt x="1471" y="6288"/>
                      <a:pt x="1451" y="5938"/>
                      <a:pt x="1380" y="5249"/>
                    </a:cubicBezTo>
                    <a:cubicBezTo>
                      <a:pt x="1291" y="4019"/>
                      <a:pt x="1511" y="2970"/>
                      <a:pt x="1970" y="1770"/>
                    </a:cubicBezTo>
                    <a:cubicBezTo>
                      <a:pt x="2160" y="1251"/>
                      <a:pt x="2380" y="731"/>
                      <a:pt x="2640" y="211"/>
                    </a:cubicBezTo>
                    <a:cubicBezTo>
                      <a:pt x="2540" y="141"/>
                      <a:pt x="2450" y="71"/>
                      <a:pt x="23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60"/>
              <p:cNvSpPr/>
              <p:nvPr/>
            </p:nvSpPr>
            <p:spPr>
              <a:xfrm>
                <a:off x="3063747" y="1767959"/>
                <a:ext cx="240191" cy="218030"/>
              </a:xfrm>
              <a:custGeom>
                <a:rect b="b" l="l" r="r" t="t"/>
                <a:pathLst>
                  <a:path extrusionOk="0" h="4329" w="4769">
                    <a:moveTo>
                      <a:pt x="4169" y="1"/>
                    </a:moveTo>
                    <a:lnTo>
                      <a:pt x="4169" y="1"/>
                    </a:lnTo>
                    <a:cubicBezTo>
                      <a:pt x="4109" y="11"/>
                      <a:pt x="4059" y="21"/>
                      <a:pt x="3999" y="31"/>
                    </a:cubicBezTo>
                    <a:cubicBezTo>
                      <a:pt x="2190" y="391"/>
                      <a:pt x="1020" y="2000"/>
                      <a:pt x="80" y="3439"/>
                    </a:cubicBezTo>
                    <a:cubicBezTo>
                      <a:pt x="480" y="2979"/>
                      <a:pt x="900" y="2539"/>
                      <a:pt x="1320" y="2110"/>
                    </a:cubicBezTo>
                    <a:lnTo>
                      <a:pt x="1320" y="2110"/>
                    </a:lnTo>
                    <a:cubicBezTo>
                      <a:pt x="1280" y="2160"/>
                      <a:pt x="1230" y="2220"/>
                      <a:pt x="1180" y="2270"/>
                    </a:cubicBezTo>
                    <a:cubicBezTo>
                      <a:pt x="760" y="2770"/>
                      <a:pt x="360" y="3299"/>
                      <a:pt x="1" y="3839"/>
                    </a:cubicBezTo>
                    <a:cubicBezTo>
                      <a:pt x="21" y="3859"/>
                      <a:pt x="41" y="3869"/>
                      <a:pt x="60" y="3879"/>
                    </a:cubicBezTo>
                    <a:cubicBezTo>
                      <a:pt x="611" y="3219"/>
                      <a:pt x="1260" y="2530"/>
                      <a:pt x="1960" y="1920"/>
                    </a:cubicBezTo>
                    <a:lnTo>
                      <a:pt x="1960" y="1920"/>
                    </a:lnTo>
                    <a:cubicBezTo>
                      <a:pt x="1380" y="2499"/>
                      <a:pt x="860" y="3150"/>
                      <a:pt x="460" y="3859"/>
                    </a:cubicBezTo>
                    <a:cubicBezTo>
                      <a:pt x="811" y="3409"/>
                      <a:pt x="1250" y="2959"/>
                      <a:pt x="1700" y="2559"/>
                    </a:cubicBezTo>
                    <a:lnTo>
                      <a:pt x="1700" y="2559"/>
                    </a:lnTo>
                    <a:cubicBezTo>
                      <a:pt x="1250" y="3050"/>
                      <a:pt x="860" y="3589"/>
                      <a:pt x="491" y="4149"/>
                    </a:cubicBezTo>
                    <a:cubicBezTo>
                      <a:pt x="591" y="4209"/>
                      <a:pt x="700" y="4269"/>
                      <a:pt x="800" y="4329"/>
                    </a:cubicBezTo>
                    <a:cubicBezTo>
                      <a:pt x="1670" y="3039"/>
                      <a:pt x="2639" y="1870"/>
                      <a:pt x="3969" y="1100"/>
                    </a:cubicBezTo>
                    <a:cubicBezTo>
                      <a:pt x="4219" y="951"/>
                      <a:pt x="4469" y="820"/>
                      <a:pt x="4718" y="711"/>
                    </a:cubicBezTo>
                    <a:cubicBezTo>
                      <a:pt x="4698" y="671"/>
                      <a:pt x="4689" y="620"/>
                      <a:pt x="4678" y="560"/>
                    </a:cubicBezTo>
                    <a:cubicBezTo>
                      <a:pt x="4498" y="600"/>
                      <a:pt x="4329" y="660"/>
                      <a:pt x="4159" y="731"/>
                    </a:cubicBezTo>
                    <a:cubicBezTo>
                      <a:pt x="4329" y="640"/>
                      <a:pt x="4498" y="560"/>
                      <a:pt x="4669" y="491"/>
                    </a:cubicBezTo>
                    <a:cubicBezTo>
                      <a:pt x="4669" y="431"/>
                      <a:pt x="4669" y="360"/>
                      <a:pt x="4678" y="300"/>
                    </a:cubicBezTo>
                    <a:lnTo>
                      <a:pt x="4678" y="300"/>
                    </a:lnTo>
                    <a:cubicBezTo>
                      <a:pt x="4358" y="371"/>
                      <a:pt x="4039" y="471"/>
                      <a:pt x="3749" y="611"/>
                    </a:cubicBezTo>
                    <a:cubicBezTo>
                      <a:pt x="4069" y="420"/>
                      <a:pt x="4398" y="271"/>
                      <a:pt x="4709" y="161"/>
                    </a:cubicBezTo>
                    <a:cubicBezTo>
                      <a:pt x="4729" y="121"/>
                      <a:pt x="4749" y="71"/>
                      <a:pt x="4769" y="31"/>
                    </a:cubicBezTo>
                    <a:lnTo>
                      <a:pt x="4769" y="31"/>
                    </a:lnTo>
                    <a:cubicBezTo>
                      <a:pt x="3919" y="151"/>
                      <a:pt x="3179" y="500"/>
                      <a:pt x="2530" y="971"/>
                    </a:cubicBezTo>
                    <a:cubicBezTo>
                      <a:pt x="2630" y="891"/>
                      <a:pt x="2719" y="820"/>
                      <a:pt x="2799" y="760"/>
                    </a:cubicBezTo>
                    <a:cubicBezTo>
                      <a:pt x="2919" y="651"/>
                      <a:pt x="3519" y="251"/>
                      <a:pt x="3879" y="111"/>
                    </a:cubicBezTo>
                    <a:cubicBezTo>
                      <a:pt x="3959" y="81"/>
                      <a:pt x="4069" y="31"/>
                      <a:pt x="41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60"/>
              <p:cNvSpPr/>
              <p:nvPr/>
            </p:nvSpPr>
            <p:spPr>
              <a:xfrm>
                <a:off x="3072309" y="1758440"/>
                <a:ext cx="191387" cy="154067"/>
              </a:xfrm>
              <a:custGeom>
                <a:rect b="b" l="l" r="r" t="t"/>
                <a:pathLst>
                  <a:path extrusionOk="0" h="3059" w="3800">
                    <a:moveTo>
                      <a:pt x="3799" y="0"/>
                    </a:moveTo>
                    <a:lnTo>
                      <a:pt x="3799" y="0"/>
                    </a:lnTo>
                    <a:cubicBezTo>
                      <a:pt x="3109" y="170"/>
                      <a:pt x="2460" y="480"/>
                      <a:pt x="1890" y="900"/>
                    </a:cubicBezTo>
                    <a:cubicBezTo>
                      <a:pt x="1230" y="1429"/>
                      <a:pt x="661" y="2059"/>
                      <a:pt x="190" y="2759"/>
                    </a:cubicBezTo>
                    <a:cubicBezTo>
                      <a:pt x="130" y="2859"/>
                      <a:pt x="61" y="2959"/>
                      <a:pt x="1" y="3059"/>
                    </a:cubicBezTo>
                    <a:cubicBezTo>
                      <a:pt x="110" y="2939"/>
                      <a:pt x="210" y="2819"/>
                      <a:pt x="321" y="2708"/>
                    </a:cubicBezTo>
                    <a:cubicBezTo>
                      <a:pt x="850" y="2139"/>
                      <a:pt x="1430" y="1599"/>
                      <a:pt x="2010" y="1080"/>
                    </a:cubicBezTo>
                    <a:cubicBezTo>
                      <a:pt x="2500" y="669"/>
                      <a:pt x="3149" y="280"/>
                      <a:pt x="37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60"/>
              <p:cNvSpPr/>
              <p:nvPr/>
            </p:nvSpPr>
            <p:spPr>
              <a:xfrm>
                <a:off x="3077850" y="1758894"/>
                <a:ext cx="140518" cy="123394"/>
              </a:xfrm>
              <a:custGeom>
                <a:rect b="b" l="l" r="r" t="t"/>
                <a:pathLst>
                  <a:path extrusionOk="0" h="2450" w="2790">
                    <a:moveTo>
                      <a:pt x="2789" y="1"/>
                    </a:moveTo>
                    <a:lnTo>
                      <a:pt x="2789" y="1"/>
                    </a:lnTo>
                    <a:cubicBezTo>
                      <a:pt x="1640" y="440"/>
                      <a:pt x="660" y="1280"/>
                      <a:pt x="51" y="2350"/>
                    </a:cubicBezTo>
                    <a:cubicBezTo>
                      <a:pt x="31" y="2380"/>
                      <a:pt x="11" y="2420"/>
                      <a:pt x="0" y="2450"/>
                    </a:cubicBezTo>
                    <a:cubicBezTo>
                      <a:pt x="80" y="2360"/>
                      <a:pt x="160" y="2280"/>
                      <a:pt x="240" y="2200"/>
                    </a:cubicBezTo>
                    <a:cubicBezTo>
                      <a:pt x="640" y="1770"/>
                      <a:pt x="1070" y="1380"/>
                      <a:pt x="1510" y="1000"/>
                    </a:cubicBezTo>
                    <a:cubicBezTo>
                      <a:pt x="1959" y="591"/>
                      <a:pt x="2279" y="331"/>
                      <a:pt x="27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60"/>
              <p:cNvSpPr/>
              <p:nvPr/>
            </p:nvSpPr>
            <p:spPr>
              <a:xfrm>
                <a:off x="3575203" y="1609410"/>
                <a:ext cx="328833" cy="256106"/>
              </a:xfrm>
              <a:custGeom>
                <a:rect b="b" l="l" r="r" t="t"/>
                <a:pathLst>
                  <a:path extrusionOk="0" h="5085" w="6529">
                    <a:moveTo>
                      <a:pt x="5418" y="0"/>
                    </a:moveTo>
                    <a:cubicBezTo>
                      <a:pt x="5409" y="140"/>
                      <a:pt x="5349" y="280"/>
                      <a:pt x="5249" y="370"/>
                    </a:cubicBezTo>
                    <a:cubicBezTo>
                      <a:pt x="5278" y="400"/>
                      <a:pt x="5309" y="420"/>
                      <a:pt x="5338" y="450"/>
                    </a:cubicBezTo>
                    <a:cubicBezTo>
                      <a:pt x="5489" y="610"/>
                      <a:pt x="5609" y="800"/>
                      <a:pt x="5748" y="1090"/>
                    </a:cubicBezTo>
                    <a:cubicBezTo>
                      <a:pt x="5798" y="1220"/>
                      <a:pt x="5838" y="1349"/>
                      <a:pt x="5868" y="1480"/>
                    </a:cubicBezTo>
                    <a:cubicBezTo>
                      <a:pt x="5878" y="1509"/>
                      <a:pt x="5898" y="1629"/>
                      <a:pt x="5908" y="1669"/>
                    </a:cubicBezTo>
                    <a:cubicBezTo>
                      <a:pt x="5968" y="2219"/>
                      <a:pt x="5828" y="2749"/>
                      <a:pt x="5678" y="3049"/>
                    </a:cubicBezTo>
                    <a:cubicBezTo>
                      <a:pt x="5669" y="3089"/>
                      <a:pt x="5649" y="3119"/>
                      <a:pt x="5629" y="3169"/>
                    </a:cubicBezTo>
                    <a:cubicBezTo>
                      <a:pt x="5438" y="3499"/>
                      <a:pt x="5318" y="3608"/>
                      <a:pt x="4989" y="3939"/>
                    </a:cubicBezTo>
                    <a:cubicBezTo>
                      <a:pt x="4538" y="4414"/>
                      <a:pt x="3689" y="4702"/>
                      <a:pt x="3025" y="4702"/>
                    </a:cubicBezTo>
                    <a:cubicBezTo>
                      <a:pt x="2895" y="4702"/>
                      <a:pt x="2771" y="4691"/>
                      <a:pt x="2660" y="4668"/>
                    </a:cubicBezTo>
                    <a:cubicBezTo>
                      <a:pt x="1970" y="4528"/>
                      <a:pt x="1570" y="4268"/>
                      <a:pt x="1091" y="3779"/>
                    </a:cubicBezTo>
                    <a:cubicBezTo>
                      <a:pt x="611" y="3229"/>
                      <a:pt x="431" y="2449"/>
                      <a:pt x="700" y="1629"/>
                    </a:cubicBezTo>
                    <a:cubicBezTo>
                      <a:pt x="561" y="1629"/>
                      <a:pt x="421" y="1580"/>
                      <a:pt x="321" y="1489"/>
                    </a:cubicBezTo>
                    <a:lnTo>
                      <a:pt x="321" y="1489"/>
                    </a:lnTo>
                    <a:cubicBezTo>
                      <a:pt x="1" y="2429"/>
                      <a:pt x="141" y="3479"/>
                      <a:pt x="980" y="4248"/>
                    </a:cubicBezTo>
                    <a:cubicBezTo>
                      <a:pt x="1011" y="4278"/>
                      <a:pt x="1040" y="4308"/>
                      <a:pt x="1071" y="4328"/>
                    </a:cubicBezTo>
                    <a:cubicBezTo>
                      <a:pt x="1280" y="4598"/>
                      <a:pt x="1610" y="4758"/>
                      <a:pt x="1940" y="4878"/>
                    </a:cubicBezTo>
                    <a:cubicBezTo>
                      <a:pt x="2285" y="5018"/>
                      <a:pt x="2648" y="5084"/>
                      <a:pt x="3013" y="5084"/>
                    </a:cubicBezTo>
                    <a:cubicBezTo>
                      <a:pt x="3430" y="5084"/>
                      <a:pt x="3849" y="4998"/>
                      <a:pt x="4249" y="4838"/>
                    </a:cubicBezTo>
                    <a:cubicBezTo>
                      <a:pt x="4359" y="4798"/>
                      <a:pt x="4469" y="4748"/>
                      <a:pt x="4569" y="4698"/>
                    </a:cubicBezTo>
                    <a:cubicBezTo>
                      <a:pt x="4859" y="4558"/>
                      <a:pt x="5129" y="4378"/>
                      <a:pt x="5349" y="4148"/>
                    </a:cubicBezTo>
                    <a:cubicBezTo>
                      <a:pt x="5618" y="3868"/>
                      <a:pt x="5818" y="3528"/>
                      <a:pt x="5978" y="3179"/>
                    </a:cubicBezTo>
                    <a:cubicBezTo>
                      <a:pt x="6528" y="2059"/>
                      <a:pt x="6288" y="780"/>
                      <a:pt x="5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60"/>
              <p:cNvSpPr/>
              <p:nvPr/>
            </p:nvSpPr>
            <p:spPr>
              <a:xfrm>
                <a:off x="3545538" y="1454841"/>
                <a:ext cx="334776" cy="285821"/>
              </a:xfrm>
              <a:custGeom>
                <a:rect b="b" l="l" r="r" t="t"/>
                <a:pathLst>
                  <a:path extrusionOk="0" h="5675" w="6647">
                    <a:moveTo>
                      <a:pt x="4298" y="0"/>
                    </a:moveTo>
                    <a:cubicBezTo>
                      <a:pt x="4318" y="51"/>
                      <a:pt x="4328" y="100"/>
                      <a:pt x="4348" y="151"/>
                    </a:cubicBezTo>
                    <a:lnTo>
                      <a:pt x="4348" y="171"/>
                    </a:lnTo>
                    <a:cubicBezTo>
                      <a:pt x="4358" y="211"/>
                      <a:pt x="4358" y="251"/>
                      <a:pt x="4368" y="291"/>
                    </a:cubicBezTo>
                    <a:cubicBezTo>
                      <a:pt x="4368" y="340"/>
                      <a:pt x="4368" y="380"/>
                      <a:pt x="4358" y="420"/>
                    </a:cubicBezTo>
                    <a:cubicBezTo>
                      <a:pt x="4738" y="551"/>
                      <a:pt x="5048" y="760"/>
                      <a:pt x="5338" y="1040"/>
                    </a:cubicBezTo>
                    <a:cubicBezTo>
                      <a:pt x="5487" y="1200"/>
                      <a:pt x="5607" y="1390"/>
                      <a:pt x="5747" y="1680"/>
                    </a:cubicBezTo>
                    <a:cubicBezTo>
                      <a:pt x="5798" y="1810"/>
                      <a:pt x="5827" y="1940"/>
                      <a:pt x="5867" y="2070"/>
                    </a:cubicBezTo>
                    <a:cubicBezTo>
                      <a:pt x="5878" y="2100"/>
                      <a:pt x="5898" y="2219"/>
                      <a:pt x="5898" y="2259"/>
                    </a:cubicBezTo>
                    <a:cubicBezTo>
                      <a:pt x="5967" y="2810"/>
                      <a:pt x="5818" y="3339"/>
                      <a:pt x="5678" y="3639"/>
                    </a:cubicBezTo>
                    <a:cubicBezTo>
                      <a:pt x="5658" y="3679"/>
                      <a:pt x="5638" y="3709"/>
                      <a:pt x="5618" y="3759"/>
                    </a:cubicBezTo>
                    <a:cubicBezTo>
                      <a:pt x="5428" y="4089"/>
                      <a:pt x="5308" y="4209"/>
                      <a:pt x="4978" y="4529"/>
                    </a:cubicBezTo>
                    <a:cubicBezTo>
                      <a:pt x="4535" y="5005"/>
                      <a:pt x="3688" y="5292"/>
                      <a:pt x="3019" y="5292"/>
                    </a:cubicBezTo>
                    <a:cubicBezTo>
                      <a:pt x="2887" y="5292"/>
                      <a:pt x="2762" y="5281"/>
                      <a:pt x="2649" y="5258"/>
                    </a:cubicBezTo>
                    <a:cubicBezTo>
                      <a:pt x="1969" y="5118"/>
                      <a:pt x="1569" y="4869"/>
                      <a:pt x="1090" y="4369"/>
                    </a:cubicBezTo>
                    <a:cubicBezTo>
                      <a:pt x="630" y="3849"/>
                      <a:pt x="440" y="3109"/>
                      <a:pt x="660" y="2330"/>
                    </a:cubicBezTo>
                    <a:cubicBezTo>
                      <a:pt x="630" y="2330"/>
                      <a:pt x="600" y="2319"/>
                      <a:pt x="570" y="2310"/>
                    </a:cubicBezTo>
                    <a:cubicBezTo>
                      <a:pt x="460" y="2290"/>
                      <a:pt x="380" y="2230"/>
                      <a:pt x="330" y="2159"/>
                    </a:cubicBezTo>
                    <a:cubicBezTo>
                      <a:pt x="320" y="2150"/>
                      <a:pt x="300" y="2150"/>
                      <a:pt x="290" y="2139"/>
                    </a:cubicBezTo>
                    <a:lnTo>
                      <a:pt x="290" y="2139"/>
                    </a:lnTo>
                    <a:cubicBezTo>
                      <a:pt x="0" y="3059"/>
                      <a:pt x="160" y="4089"/>
                      <a:pt x="970" y="4838"/>
                    </a:cubicBezTo>
                    <a:cubicBezTo>
                      <a:pt x="1000" y="4869"/>
                      <a:pt x="1030" y="4898"/>
                      <a:pt x="1060" y="4918"/>
                    </a:cubicBezTo>
                    <a:cubicBezTo>
                      <a:pt x="1280" y="5188"/>
                      <a:pt x="1600" y="5358"/>
                      <a:pt x="1929" y="5468"/>
                    </a:cubicBezTo>
                    <a:cubicBezTo>
                      <a:pt x="2274" y="5608"/>
                      <a:pt x="2637" y="5674"/>
                      <a:pt x="3003" y="5674"/>
                    </a:cubicBezTo>
                    <a:cubicBezTo>
                      <a:pt x="3421" y="5674"/>
                      <a:pt x="3843" y="5588"/>
                      <a:pt x="4248" y="5428"/>
                    </a:cubicBezTo>
                    <a:cubicBezTo>
                      <a:pt x="4358" y="5388"/>
                      <a:pt x="4458" y="5338"/>
                      <a:pt x="4568" y="5288"/>
                    </a:cubicBezTo>
                    <a:cubicBezTo>
                      <a:pt x="4848" y="5148"/>
                      <a:pt x="5118" y="4969"/>
                      <a:pt x="5348" y="4738"/>
                    </a:cubicBezTo>
                    <a:cubicBezTo>
                      <a:pt x="5607" y="4458"/>
                      <a:pt x="5807" y="4119"/>
                      <a:pt x="5978" y="3769"/>
                    </a:cubicBezTo>
                    <a:cubicBezTo>
                      <a:pt x="6647" y="2390"/>
                      <a:pt x="6127" y="771"/>
                      <a:pt x="4718" y="151"/>
                    </a:cubicBezTo>
                    <a:cubicBezTo>
                      <a:pt x="4568" y="80"/>
                      <a:pt x="4428" y="31"/>
                      <a:pt x="42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60"/>
              <p:cNvSpPr/>
              <p:nvPr/>
            </p:nvSpPr>
            <p:spPr>
              <a:xfrm>
                <a:off x="3445312" y="1304804"/>
                <a:ext cx="355023" cy="290505"/>
              </a:xfrm>
              <a:custGeom>
                <a:rect b="b" l="l" r="r" t="t"/>
                <a:pathLst>
                  <a:path extrusionOk="0" h="5768" w="7049">
                    <a:moveTo>
                      <a:pt x="3821" y="387"/>
                    </a:moveTo>
                    <a:cubicBezTo>
                      <a:pt x="4104" y="387"/>
                      <a:pt x="4371" y="408"/>
                      <a:pt x="4409" y="421"/>
                    </a:cubicBezTo>
                    <a:cubicBezTo>
                      <a:pt x="4969" y="531"/>
                      <a:pt x="5369" y="781"/>
                      <a:pt x="5738" y="1140"/>
                    </a:cubicBezTo>
                    <a:cubicBezTo>
                      <a:pt x="5889" y="1300"/>
                      <a:pt x="6009" y="1491"/>
                      <a:pt x="6149" y="1780"/>
                    </a:cubicBezTo>
                    <a:cubicBezTo>
                      <a:pt x="6198" y="1900"/>
                      <a:pt x="6238" y="2040"/>
                      <a:pt x="6268" y="2170"/>
                    </a:cubicBezTo>
                    <a:cubicBezTo>
                      <a:pt x="6278" y="2200"/>
                      <a:pt x="6298" y="2310"/>
                      <a:pt x="6308" y="2360"/>
                    </a:cubicBezTo>
                    <a:cubicBezTo>
                      <a:pt x="6368" y="2900"/>
                      <a:pt x="6228" y="3430"/>
                      <a:pt x="6078" y="3739"/>
                    </a:cubicBezTo>
                    <a:cubicBezTo>
                      <a:pt x="6058" y="3770"/>
                      <a:pt x="6038" y="3810"/>
                      <a:pt x="6018" y="3849"/>
                    </a:cubicBezTo>
                    <a:cubicBezTo>
                      <a:pt x="5829" y="4179"/>
                      <a:pt x="5718" y="4299"/>
                      <a:pt x="5389" y="4629"/>
                    </a:cubicBezTo>
                    <a:cubicBezTo>
                      <a:pt x="4940" y="5103"/>
                      <a:pt x="4095" y="5384"/>
                      <a:pt x="3427" y="5384"/>
                    </a:cubicBezTo>
                    <a:cubicBezTo>
                      <a:pt x="3293" y="5384"/>
                      <a:pt x="3165" y="5372"/>
                      <a:pt x="3050" y="5349"/>
                    </a:cubicBezTo>
                    <a:cubicBezTo>
                      <a:pt x="2370" y="5218"/>
                      <a:pt x="1970" y="4959"/>
                      <a:pt x="1491" y="4459"/>
                    </a:cubicBezTo>
                    <a:cubicBezTo>
                      <a:pt x="971" y="3879"/>
                      <a:pt x="801" y="3030"/>
                      <a:pt x="1160" y="2150"/>
                    </a:cubicBezTo>
                    <a:cubicBezTo>
                      <a:pt x="1391" y="1571"/>
                      <a:pt x="1940" y="900"/>
                      <a:pt x="2660" y="601"/>
                    </a:cubicBezTo>
                    <a:cubicBezTo>
                      <a:pt x="2680" y="591"/>
                      <a:pt x="2690" y="591"/>
                      <a:pt x="2690" y="591"/>
                    </a:cubicBezTo>
                    <a:cubicBezTo>
                      <a:pt x="2790" y="551"/>
                      <a:pt x="2900" y="511"/>
                      <a:pt x="3000" y="481"/>
                    </a:cubicBezTo>
                    <a:cubicBezTo>
                      <a:pt x="3110" y="451"/>
                      <a:pt x="3219" y="441"/>
                      <a:pt x="3330" y="421"/>
                    </a:cubicBezTo>
                    <a:cubicBezTo>
                      <a:pt x="3330" y="421"/>
                      <a:pt x="3339" y="421"/>
                      <a:pt x="3370" y="411"/>
                    </a:cubicBezTo>
                    <a:cubicBezTo>
                      <a:pt x="3501" y="393"/>
                      <a:pt x="3664" y="387"/>
                      <a:pt x="3821" y="387"/>
                    </a:cubicBezTo>
                    <a:close/>
                    <a:moveTo>
                      <a:pt x="3699" y="1"/>
                    </a:moveTo>
                    <a:cubicBezTo>
                      <a:pt x="2950" y="31"/>
                      <a:pt x="2400" y="191"/>
                      <a:pt x="1860" y="611"/>
                    </a:cubicBezTo>
                    <a:cubicBezTo>
                      <a:pt x="511" y="1620"/>
                      <a:pt x="1" y="3670"/>
                      <a:pt x="1380" y="4939"/>
                    </a:cubicBezTo>
                    <a:cubicBezTo>
                      <a:pt x="1411" y="4969"/>
                      <a:pt x="1440" y="4989"/>
                      <a:pt x="1471" y="5019"/>
                    </a:cubicBezTo>
                    <a:cubicBezTo>
                      <a:pt x="1680" y="5278"/>
                      <a:pt x="2010" y="5449"/>
                      <a:pt x="2330" y="5558"/>
                    </a:cubicBezTo>
                    <a:cubicBezTo>
                      <a:pt x="2679" y="5700"/>
                      <a:pt x="3046" y="5768"/>
                      <a:pt x="3415" y="5768"/>
                    </a:cubicBezTo>
                    <a:cubicBezTo>
                      <a:pt x="3830" y="5768"/>
                      <a:pt x="4248" y="5682"/>
                      <a:pt x="4649" y="5518"/>
                    </a:cubicBezTo>
                    <a:cubicBezTo>
                      <a:pt x="4759" y="5478"/>
                      <a:pt x="4869" y="5438"/>
                      <a:pt x="4969" y="5389"/>
                    </a:cubicBezTo>
                    <a:cubicBezTo>
                      <a:pt x="5259" y="5238"/>
                      <a:pt x="5518" y="5059"/>
                      <a:pt x="5749" y="4839"/>
                    </a:cubicBezTo>
                    <a:cubicBezTo>
                      <a:pt x="6018" y="4549"/>
                      <a:pt x="6218" y="4219"/>
                      <a:pt x="6378" y="3859"/>
                    </a:cubicBezTo>
                    <a:cubicBezTo>
                      <a:pt x="7048" y="2490"/>
                      <a:pt x="6528" y="871"/>
                      <a:pt x="5119" y="241"/>
                    </a:cubicBezTo>
                    <a:cubicBezTo>
                      <a:pt x="4589" y="11"/>
                      <a:pt x="4259" y="1"/>
                      <a:pt x="36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60"/>
              <p:cNvSpPr/>
              <p:nvPr/>
            </p:nvSpPr>
            <p:spPr>
              <a:xfrm>
                <a:off x="3612977" y="1325504"/>
                <a:ext cx="2065" cy="504"/>
              </a:xfrm>
              <a:custGeom>
                <a:rect b="b" l="l" r="r" t="t"/>
                <a:pathLst>
                  <a:path extrusionOk="0" h="10" w="41">
                    <a:moveTo>
                      <a:pt x="41" y="0"/>
                    </a:moveTo>
                    <a:cubicBezTo>
                      <a:pt x="10" y="10"/>
                      <a:pt x="1" y="10"/>
                      <a:pt x="1" y="10"/>
                    </a:cubicBezTo>
                    <a:cubicBezTo>
                      <a:pt x="10" y="10"/>
                      <a:pt x="21" y="10"/>
                      <a:pt x="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60"/>
              <p:cNvSpPr/>
              <p:nvPr/>
            </p:nvSpPr>
            <p:spPr>
              <a:xfrm>
                <a:off x="3315471" y="1200095"/>
                <a:ext cx="335330" cy="290556"/>
              </a:xfrm>
              <a:custGeom>
                <a:rect b="b" l="l" r="r" t="t"/>
                <a:pathLst>
                  <a:path extrusionOk="0" h="5769" w="6658">
                    <a:moveTo>
                      <a:pt x="3698" y="1"/>
                    </a:moveTo>
                    <a:cubicBezTo>
                      <a:pt x="2949" y="21"/>
                      <a:pt x="2399" y="191"/>
                      <a:pt x="1859" y="601"/>
                    </a:cubicBezTo>
                    <a:cubicBezTo>
                      <a:pt x="510" y="1620"/>
                      <a:pt x="0" y="3659"/>
                      <a:pt x="1380" y="4929"/>
                    </a:cubicBezTo>
                    <a:cubicBezTo>
                      <a:pt x="1410" y="4959"/>
                      <a:pt x="1440" y="4989"/>
                      <a:pt x="1470" y="5009"/>
                    </a:cubicBezTo>
                    <a:cubicBezTo>
                      <a:pt x="1679" y="5278"/>
                      <a:pt x="2010" y="5449"/>
                      <a:pt x="2339" y="5558"/>
                    </a:cubicBezTo>
                    <a:cubicBezTo>
                      <a:pt x="2679" y="5698"/>
                      <a:pt x="3029" y="5758"/>
                      <a:pt x="3389" y="5769"/>
                    </a:cubicBezTo>
                    <a:cubicBezTo>
                      <a:pt x="3349" y="5638"/>
                      <a:pt x="3359" y="5498"/>
                      <a:pt x="3409" y="5378"/>
                    </a:cubicBezTo>
                    <a:cubicBezTo>
                      <a:pt x="3279" y="5378"/>
                      <a:pt x="3159" y="5369"/>
                      <a:pt x="3049" y="5349"/>
                    </a:cubicBezTo>
                    <a:cubicBezTo>
                      <a:pt x="2369" y="5218"/>
                      <a:pt x="1970" y="4959"/>
                      <a:pt x="1490" y="4459"/>
                    </a:cubicBezTo>
                    <a:cubicBezTo>
                      <a:pt x="970" y="3879"/>
                      <a:pt x="800" y="3019"/>
                      <a:pt x="1160" y="2150"/>
                    </a:cubicBezTo>
                    <a:cubicBezTo>
                      <a:pt x="1390" y="1571"/>
                      <a:pt x="1939" y="891"/>
                      <a:pt x="2659" y="601"/>
                    </a:cubicBezTo>
                    <a:cubicBezTo>
                      <a:pt x="2679" y="591"/>
                      <a:pt x="2689" y="581"/>
                      <a:pt x="2689" y="581"/>
                    </a:cubicBezTo>
                    <a:cubicBezTo>
                      <a:pt x="2799" y="541"/>
                      <a:pt x="2899" y="511"/>
                      <a:pt x="2999" y="481"/>
                    </a:cubicBezTo>
                    <a:cubicBezTo>
                      <a:pt x="3109" y="451"/>
                      <a:pt x="3219" y="431"/>
                      <a:pt x="3329" y="421"/>
                    </a:cubicBezTo>
                    <a:cubicBezTo>
                      <a:pt x="3329" y="421"/>
                      <a:pt x="3339" y="411"/>
                      <a:pt x="3369" y="411"/>
                    </a:cubicBezTo>
                    <a:cubicBezTo>
                      <a:pt x="3501" y="393"/>
                      <a:pt x="3664" y="387"/>
                      <a:pt x="3822" y="387"/>
                    </a:cubicBezTo>
                    <a:cubicBezTo>
                      <a:pt x="4108" y="387"/>
                      <a:pt x="4376" y="408"/>
                      <a:pt x="4409" y="421"/>
                    </a:cubicBezTo>
                    <a:cubicBezTo>
                      <a:pt x="4968" y="521"/>
                      <a:pt x="5368" y="771"/>
                      <a:pt x="5738" y="1140"/>
                    </a:cubicBezTo>
                    <a:cubicBezTo>
                      <a:pt x="5888" y="1291"/>
                      <a:pt x="6008" y="1491"/>
                      <a:pt x="6148" y="1780"/>
                    </a:cubicBezTo>
                    <a:cubicBezTo>
                      <a:pt x="6197" y="1900"/>
                      <a:pt x="6237" y="2030"/>
                      <a:pt x="6268" y="2160"/>
                    </a:cubicBezTo>
                    <a:cubicBezTo>
                      <a:pt x="6277" y="2200"/>
                      <a:pt x="6297" y="2310"/>
                      <a:pt x="6308" y="2350"/>
                    </a:cubicBezTo>
                    <a:lnTo>
                      <a:pt x="6308" y="2420"/>
                    </a:lnTo>
                    <a:cubicBezTo>
                      <a:pt x="6428" y="2390"/>
                      <a:pt x="6537" y="2370"/>
                      <a:pt x="6657" y="2360"/>
                    </a:cubicBezTo>
                    <a:cubicBezTo>
                      <a:pt x="6568" y="1460"/>
                      <a:pt x="6028" y="641"/>
                      <a:pt x="5128" y="241"/>
                    </a:cubicBezTo>
                    <a:cubicBezTo>
                      <a:pt x="4588" y="11"/>
                      <a:pt x="4258" y="1"/>
                      <a:pt x="36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60"/>
              <p:cNvSpPr/>
              <p:nvPr/>
            </p:nvSpPr>
            <p:spPr>
              <a:xfrm>
                <a:off x="3195653" y="1174963"/>
                <a:ext cx="281490" cy="290606"/>
              </a:xfrm>
              <a:custGeom>
                <a:rect b="b" l="l" r="r" t="t"/>
                <a:pathLst>
                  <a:path extrusionOk="0" h="5770" w="5589">
                    <a:moveTo>
                      <a:pt x="3699" y="0"/>
                    </a:moveTo>
                    <a:cubicBezTo>
                      <a:pt x="2949" y="30"/>
                      <a:pt x="2399" y="190"/>
                      <a:pt x="1859" y="610"/>
                    </a:cubicBezTo>
                    <a:cubicBezTo>
                      <a:pt x="510" y="1619"/>
                      <a:pt x="0" y="3669"/>
                      <a:pt x="1380" y="4938"/>
                    </a:cubicBezTo>
                    <a:cubicBezTo>
                      <a:pt x="1410" y="4968"/>
                      <a:pt x="1440" y="4988"/>
                      <a:pt x="1470" y="5018"/>
                    </a:cubicBezTo>
                    <a:cubicBezTo>
                      <a:pt x="1680" y="5288"/>
                      <a:pt x="2010" y="5448"/>
                      <a:pt x="2330" y="5557"/>
                    </a:cubicBezTo>
                    <a:cubicBezTo>
                      <a:pt x="2679" y="5701"/>
                      <a:pt x="3044" y="5769"/>
                      <a:pt x="3413" y="5769"/>
                    </a:cubicBezTo>
                    <a:cubicBezTo>
                      <a:pt x="3814" y="5769"/>
                      <a:pt x="4218" y="5689"/>
                      <a:pt x="4609" y="5538"/>
                    </a:cubicBezTo>
                    <a:cubicBezTo>
                      <a:pt x="4369" y="5538"/>
                      <a:pt x="4129" y="5478"/>
                      <a:pt x="3869" y="5348"/>
                    </a:cubicBezTo>
                    <a:cubicBezTo>
                      <a:pt x="3716" y="5374"/>
                      <a:pt x="3563" y="5386"/>
                      <a:pt x="3418" y="5386"/>
                    </a:cubicBezTo>
                    <a:cubicBezTo>
                      <a:pt x="3287" y="5386"/>
                      <a:pt x="3163" y="5377"/>
                      <a:pt x="3049" y="5358"/>
                    </a:cubicBezTo>
                    <a:cubicBezTo>
                      <a:pt x="2370" y="5218"/>
                      <a:pt x="1970" y="4958"/>
                      <a:pt x="1490" y="4458"/>
                    </a:cubicBezTo>
                    <a:cubicBezTo>
                      <a:pt x="970" y="3878"/>
                      <a:pt x="800" y="3029"/>
                      <a:pt x="1160" y="2149"/>
                    </a:cubicBezTo>
                    <a:cubicBezTo>
                      <a:pt x="1390" y="1570"/>
                      <a:pt x="1939" y="900"/>
                      <a:pt x="2659" y="600"/>
                    </a:cubicBezTo>
                    <a:cubicBezTo>
                      <a:pt x="2679" y="590"/>
                      <a:pt x="2689" y="590"/>
                      <a:pt x="2689" y="590"/>
                    </a:cubicBezTo>
                    <a:cubicBezTo>
                      <a:pt x="2789" y="550"/>
                      <a:pt x="2899" y="510"/>
                      <a:pt x="2999" y="480"/>
                    </a:cubicBezTo>
                    <a:lnTo>
                      <a:pt x="3329" y="420"/>
                    </a:lnTo>
                    <a:lnTo>
                      <a:pt x="3369" y="420"/>
                    </a:lnTo>
                    <a:lnTo>
                      <a:pt x="3369" y="410"/>
                    </a:lnTo>
                    <a:cubicBezTo>
                      <a:pt x="3501" y="392"/>
                      <a:pt x="3663" y="386"/>
                      <a:pt x="3820" y="386"/>
                    </a:cubicBezTo>
                    <a:cubicBezTo>
                      <a:pt x="4103" y="386"/>
                      <a:pt x="4370" y="407"/>
                      <a:pt x="4409" y="420"/>
                    </a:cubicBezTo>
                    <a:cubicBezTo>
                      <a:pt x="4798" y="490"/>
                      <a:pt x="5098" y="640"/>
                      <a:pt x="5378" y="840"/>
                    </a:cubicBezTo>
                    <a:cubicBezTo>
                      <a:pt x="5398" y="710"/>
                      <a:pt x="5478" y="590"/>
                      <a:pt x="5588" y="510"/>
                    </a:cubicBezTo>
                    <a:cubicBezTo>
                      <a:pt x="5448" y="410"/>
                      <a:pt x="5288" y="320"/>
                      <a:pt x="5128" y="250"/>
                    </a:cubicBezTo>
                    <a:cubicBezTo>
                      <a:pt x="4589" y="10"/>
                      <a:pt x="4258" y="0"/>
                      <a:pt x="36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60"/>
              <p:cNvSpPr/>
              <p:nvPr/>
            </p:nvSpPr>
            <p:spPr>
              <a:xfrm>
                <a:off x="3585830" y="1832376"/>
                <a:ext cx="207453" cy="130445"/>
              </a:xfrm>
              <a:custGeom>
                <a:rect b="b" l="l" r="r" t="t"/>
                <a:pathLst>
                  <a:path extrusionOk="0" h="2590" w="4119">
                    <a:moveTo>
                      <a:pt x="4118" y="1"/>
                    </a:moveTo>
                    <a:cubicBezTo>
                      <a:pt x="3988" y="61"/>
                      <a:pt x="3848" y="121"/>
                      <a:pt x="3718" y="191"/>
                    </a:cubicBezTo>
                    <a:cubicBezTo>
                      <a:pt x="3678" y="331"/>
                      <a:pt x="3638" y="461"/>
                      <a:pt x="3588" y="561"/>
                    </a:cubicBezTo>
                    <a:cubicBezTo>
                      <a:pt x="3568" y="591"/>
                      <a:pt x="3548" y="631"/>
                      <a:pt x="3528" y="671"/>
                    </a:cubicBezTo>
                    <a:cubicBezTo>
                      <a:pt x="3339" y="1001"/>
                      <a:pt x="3219" y="1120"/>
                      <a:pt x="2888" y="1451"/>
                    </a:cubicBezTo>
                    <a:cubicBezTo>
                      <a:pt x="2448" y="1925"/>
                      <a:pt x="1605" y="2205"/>
                      <a:pt x="937" y="2205"/>
                    </a:cubicBezTo>
                    <a:cubicBezTo>
                      <a:pt x="803" y="2205"/>
                      <a:pt x="675" y="2194"/>
                      <a:pt x="560" y="2170"/>
                    </a:cubicBezTo>
                    <a:cubicBezTo>
                      <a:pt x="350" y="2130"/>
                      <a:pt x="170" y="2080"/>
                      <a:pt x="0" y="2010"/>
                    </a:cubicBezTo>
                    <a:lnTo>
                      <a:pt x="0" y="2010"/>
                    </a:lnTo>
                    <a:cubicBezTo>
                      <a:pt x="10" y="2090"/>
                      <a:pt x="20" y="2180"/>
                      <a:pt x="30" y="2260"/>
                    </a:cubicBezTo>
                    <a:cubicBezTo>
                      <a:pt x="40" y="2330"/>
                      <a:pt x="50" y="2390"/>
                      <a:pt x="60" y="2460"/>
                    </a:cubicBezTo>
                    <a:cubicBezTo>
                      <a:pt x="341" y="2547"/>
                      <a:pt x="631" y="2589"/>
                      <a:pt x="923" y="2589"/>
                    </a:cubicBezTo>
                    <a:cubicBezTo>
                      <a:pt x="1336" y="2589"/>
                      <a:pt x="1754" y="2504"/>
                      <a:pt x="2159" y="2340"/>
                    </a:cubicBezTo>
                    <a:cubicBezTo>
                      <a:pt x="2269" y="2300"/>
                      <a:pt x="2369" y="2260"/>
                      <a:pt x="2479" y="2210"/>
                    </a:cubicBezTo>
                    <a:cubicBezTo>
                      <a:pt x="2759" y="2060"/>
                      <a:pt x="3028" y="1880"/>
                      <a:pt x="3259" y="1660"/>
                    </a:cubicBezTo>
                    <a:cubicBezTo>
                      <a:pt x="3518" y="1371"/>
                      <a:pt x="3718" y="1031"/>
                      <a:pt x="3888" y="681"/>
                    </a:cubicBezTo>
                    <a:cubicBezTo>
                      <a:pt x="3998" y="461"/>
                      <a:pt x="4068" y="231"/>
                      <a:pt x="41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60"/>
              <p:cNvSpPr/>
              <p:nvPr/>
            </p:nvSpPr>
            <p:spPr>
              <a:xfrm>
                <a:off x="3130733" y="1297752"/>
                <a:ext cx="113825" cy="246738"/>
              </a:xfrm>
              <a:custGeom>
                <a:rect b="b" l="l" r="r" t="t"/>
                <a:pathLst>
                  <a:path extrusionOk="0" h="4899" w="2260">
                    <a:moveTo>
                      <a:pt x="2209" y="1"/>
                    </a:moveTo>
                    <a:lnTo>
                      <a:pt x="2209" y="1"/>
                    </a:lnTo>
                    <a:cubicBezTo>
                      <a:pt x="2089" y="71"/>
                      <a:pt x="1979" y="151"/>
                      <a:pt x="1859" y="241"/>
                    </a:cubicBezTo>
                    <a:cubicBezTo>
                      <a:pt x="510" y="1251"/>
                      <a:pt x="0" y="3290"/>
                      <a:pt x="1380" y="4569"/>
                    </a:cubicBezTo>
                    <a:cubicBezTo>
                      <a:pt x="1409" y="4599"/>
                      <a:pt x="1440" y="4619"/>
                      <a:pt x="1469" y="4649"/>
                    </a:cubicBezTo>
                    <a:cubicBezTo>
                      <a:pt x="1540" y="4739"/>
                      <a:pt x="1629" y="4819"/>
                      <a:pt x="1729" y="4899"/>
                    </a:cubicBezTo>
                    <a:cubicBezTo>
                      <a:pt x="1809" y="4799"/>
                      <a:pt x="1899" y="4699"/>
                      <a:pt x="1979" y="4599"/>
                    </a:cubicBezTo>
                    <a:lnTo>
                      <a:pt x="2019" y="4559"/>
                    </a:lnTo>
                    <a:cubicBezTo>
                      <a:pt x="1839" y="4429"/>
                      <a:pt x="1669" y="4279"/>
                      <a:pt x="1489" y="4089"/>
                    </a:cubicBezTo>
                    <a:cubicBezTo>
                      <a:pt x="969" y="3510"/>
                      <a:pt x="800" y="2660"/>
                      <a:pt x="1160" y="1780"/>
                    </a:cubicBezTo>
                    <a:cubicBezTo>
                      <a:pt x="1340" y="1320"/>
                      <a:pt x="1739" y="791"/>
                      <a:pt x="2259" y="451"/>
                    </a:cubicBezTo>
                    <a:cubicBezTo>
                      <a:pt x="2169" y="331"/>
                      <a:pt x="2139" y="171"/>
                      <a:pt x="22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60"/>
              <p:cNvSpPr/>
              <p:nvPr/>
            </p:nvSpPr>
            <p:spPr>
              <a:xfrm>
                <a:off x="3598875" y="1875186"/>
                <a:ext cx="142533" cy="58776"/>
              </a:xfrm>
              <a:custGeom>
                <a:rect b="b" l="l" r="r" t="t"/>
                <a:pathLst>
                  <a:path extrusionOk="0" h="1167" w="2830">
                    <a:moveTo>
                      <a:pt x="2829" y="1"/>
                    </a:moveTo>
                    <a:lnTo>
                      <a:pt x="2829" y="1"/>
                    </a:lnTo>
                    <a:cubicBezTo>
                      <a:pt x="2689" y="101"/>
                      <a:pt x="2549" y="181"/>
                      <a:pt x="2409" y="261"/>
                    </a:cubicBezTo>
                    <a:cubicBezTo>
                      <a:pt x="2260" y="350"/>
                      <a:pt x="2080" y="441"/>
                      <a:pt x="1910" y="521"/>
                    </a:cubicBezTo>
                    <a:cubicBezTo>
                      <a:pt x="2080" y="401"/>
                      <a:pt x="2220" y="241"/>
                      <a:pt x="2320" y="61"/>
                    </a:cubicBezTo>
                    <a:cubicBezTo>
                      <a:pt x="2328" y="52"/>
                      <a:pt x="2344" y="29"/>
                      <a:pt x="2336" y="29"/>
                    </a:cubicBezTo>
                    <a:cubicBezTo>
                      <a:pt x="2334" y="29"/>
                      <a:pt x="2332" y="29"/>
                      <a:pt x="2329" y="31"/>
                    </a:cubicBezTo>
                    <a:cubicBezTo>
                      <a:pt x="2250" y="101"/>
                      <a:pt x="2150" y="151"/>
                      <a:pt x="2060" y="210"/>
                    </a:cubicBezTo>
                    <a:cubicBezTo>
                      <a:pt x="1860" y="341"/>
                      <a:pt x="1630" y="441"/>
                      <a:pt x="1420" y="550"/>
                    </a:cubicBezTo>
                    <a:cubicBezTo>
                      <a:pt x="1180" y="661"/>
                      <a:pt x="1000" y="750"/>
                      <a:pt x="690" y="821"/>
                    </a:cubicBezTo>
                    <a:cubicBezTo>
                      <a:pt x="778" y="837"/>
                      <a:pt x="865" y="845"/>
                      <a:pt x="952" y="845"/>
                    </a:cubicBezTo>
                    <a:cubicBezTo>
                      <a:pt x="1075" y="845"/>
                      <a:pt x="1198" y="830"/>
                      <a:pt x="1320" y="801"/>
                    </a:cubicBezTo>
                    <a:lnTo>
                      <a:pt x="1320" y="801"/>
                    </a:lnTo>
                    <a:cubicBezTo>
                      <a:pt x="1280" y="821"/>
                      <a:pt x="1240" y="841"/>
                      <a:pt x="1210" y="850"/>
                    </a:cubicBezTo>
                    <a:cubicBezTo>
                      <a:pt x="890" y="978"/>
                      <a:pt x="577" y="1068"/>
                      <a:pt x="250" y="1068"/>
                    </a:cubicBezTo>
                    <a:cubicBezTo>
                      <a:pt x="168" y="1068"/>
                      <a:pt x="85" y="1062"/>
                      <a:pt x="1" y="1050"/>
                    </a:cubicBezTo>
                    <a:lnTo>
                      <a:pt x="1" y="1050"/>
                    </a:lnTo>
                    <a:cubicBezTo>
                      <a:pt x="230" y="1129"/>
                      <a:pt x="471" y="1166"/>
                      <a:pt x="712" y="1166"/>
                    </a:cubicBezTo>
                    <a:cubicBezTo>
                      <a:pt x="1479" y="1166"/>
                      <a:pt x="2253" y="789"/>
                      <a:pt x="2709" y="181"/>
                    </a:cubicBezTo>
                    <a:cubicBezTo>
                      <a:pt x="2749" y="131"/>
                      <a:pt x="2820" y="31"/>
                      <a:pt x="28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60"/>
              <p:cNvSpPr/>
              <p:nvPr/>
            </p:nvSpPr>
            <p:spPr>
              <a:xfrm>
                <a:off x="3646721" y="1885763"/>
                <a:ext cx="31226" cy="12541"/>
              </a:xfrm>
              <a:custGeom>
                <a:rect b="b" l="l" r="r" t="t"/>
                <a:pathLst>
                  <a:path extrusionOk="0" h="249" w="620">
                    <a:moveTo>
                      <a:pt x="620" y="0"/>
                    </a:moveTo>
                    <a:lnTo>
                      <a:pt x="620" y="0"/>
                    </a:lnTo>
                    <a:cubicBezTo>
                      <a:pt x="540" y="20"/>
                      <a:pt x="400" y="80"/>
                      <a:pt x="350" y="100"/>
                    </a:cubicBezTo>
                    <a:cubicBezTo>
                      <a:pt x="220" y="151"/>
                      <a:pt x="130" y="200"/>
                      <a:pt x="0" y="240"/>
                    </a:cubicBezTo>
                    <a:cubicBezTo>
                      <a:pt x="32" y="246"/>
                      <a:pt x="63" y="248"/>
                      <a:pt x="94" y="248"/>
                    </a:cubicBezTo>
                    <a:cubicBezTo>
                      <a:pt x="297" y="248"/>
                      <a:pt x="481" y="139"/>
                      <a:pt x="6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60"/>
              <p:cNvSpPr/>
              <p:nvPr/>
            </p:nvSpPr>
            <p:spPr>
              <a:xfrm>
                <a:off x="3673868" y="1651717"/>
                <a:ext cx="221102" cy="192344"/>
              </a:xfrm>
              <a:custGeom>
                <a:rect b="b" l="l" r="r" t="t"/>
                <a:pathLst>
                  <a:path extrusionOk="0" h="3819" w="4390">
                    <a:moveTo>
                      <a:pt x="3490" y="0"/>
                    </a:moveTo>
                    <a:lnTo>
                      <a:pt x="3490" y="0"/>
                    </a:lnTo>
                    <a:cubicBezTo>
                      <a:pt x="3699" y="909"/>
                      <a:pt x="3430" y="1599"/>
                      <a:pt x="3019" y="2109"/>
                    </a:cubicBezTo>
                    <a:cubicBezTo>
                      <a:pt x="3190" y="1809"/>
                      <a:pt x="3290" y="1479"/>
                      <a:pt x="3299" y="1129"/>
                    </a:cubicBezTo>
                    <a:cubicBezTo>
                      <a:pt x="3310" y="1029"/>
                      <a:pt x="3310" y="929"/>
                      <a:pt x="3299" y="829"/>
                    </a:cubicBezTo>
                    <a:lnTo>
                      <a:pt x="3299" y="849"/>
                    </a:lnTo>
                    <a:cubicBezTo>
                      <a:pt x="3210" y="1080"/>
                      <a:pt x="3099" y="1309"/>
                      <a:pt x="2970" y="1539"/>
                    </a:cubicBezTo>
                    <a:cubicBezTo>
                      <a:pt x="2760" y="1889"/>
                      <a:pt x="2450" y="2189"/>
                      <a:pt x="2090" y="2499"/>
                    </a:cubicBezTo>
                    <a:cubicBezTo>
                      <a:pt x="2250" y="2319"/>
                      <a:pt x="2390" y="2119"/>
                      <a:pt x="2490" y="1909"/>
                    </a:cubicBezTo>
                    <a:cubicBezTo>
                      <a:pt x="2509" y="1870"/>
                      <a:pt x="2575" y="1748"/>
                      <a:pt x="2561" y="1748"/>
                    </a:cubicBezTo>
                    <a:lnTo>
                      <a:pt x="2561" y="1748"/>
                    </a:lnTo>
                    <a:cubicBezTo>
                      <a:pt x="2561" y="1748"/>
                      <a:pt x="2560" y="1749"/>
                      <a:pt x="2560" y="1749"/>
                    </a:cubicBezTo>
                    <a:cubicBezTo>
                      <a:pt x="2440" y="1859"/>
                      <a:pt x="2320" y="1979"/>
                      <a:pt x="2190" y="2089"/>
                    </a:cubicBezTo>
                    <a:cubicBezTo>
                      <a:pt x="1780" y="2429"/>
                      <a:pt x="1640" y="2548"/>
                      <a:pt x="1291" y="2799"/>
                    </a:cubicBezTo>
                    <a:cubicBezTo>
                      <a:pt x="1100" y="2919"/>
                      <a:pt x="960" y="3008"/>
                      <a:pt x="761" y="3048"/>
                    </a:cubicBezTo>
                    <a:cubicBezTo>
                      <a:pt x="820" y="3062"/>
                      <a:pt x="882" y="3068"/>
                      <a:pt x="944" y="3068"/>
                    </a:cubicBezTo>
                    <a:cubicBezTo>
                      <a:pt x="1109" y="3068"/>
                      <a:pt x="1278" y="3024"/>
                      <a:pt x="1431" y="2959"/>
                    </a:cubicBezTo>
                    <a:cubicBezTo>
                      <a:pt x="1500" y="2928"/>
                      <a:pt x="1560" y="2899"/>
                      <a:pt x="1620" y="2868"/>
                    </a:cubicBezTo>
                    <a:lnTo>
                      <a:pt x="1620" y="2868"/>
                    </a:lnTo>
                    <a:cubicBezTo>
                      <a:pt x="1291" y="3108"/>
                      <a:pt x="780" y="3388"/>
                      <a:pt x="281" y="3438"/>
                    </a:cubicBezTo>
                    <a:cubicBezTo>
                      <a:pt x="433" y="3473"/>
                      <a:pt x="584" y="3488"/>
                      <a:pt x="734" y="3488"/>
                    </a:cubicBezTo>
                    <a:cubicBezTo>
                      <a:pt x="841" y="3488"/>
                      <a:pt x="947" y="3481"/>
                      <a:pt x="1051" y="3468"/>
                    </a:cubicBezTo>
                    <a:lnTo>
                      <a:pt x="1051" y="3468"/>
                    </a:lnTo>
                    <a:cubicBezTo>
                      <a:pt x="838" y="3529"/>
                      <a:pt x="608" y="3572"/>
                      <a:pt x="383" y="3572"/>
                    </a:cubicBezTo>
                    <a:cubicBezTo>
                      <a:pt x="312" y="3572"/>
                      <a:pt x="241" y="3568"/>
                      <a:pt x="171" y="3558"/>
                    </a:cubicBezTo>
                    <a:cubicBezTo>
                      <a:pt x="111" y="3558"/>
                      <a:pt x="31" y="3538"/>
                      <a:pt x="1" y="3538"/>
                    </a:cubicBezTo>
                    <a:cubicBezTo>
                      <a:pt x="121" y="3608"/>
                      <a:pt x="241" y="3668"/>
                      <a:pt x="371" y="3708"/>
                    </a:cubicBezTo>
                    <a:cubicBezTo>
                      <a:pt x="621" y="3788"/>
                      <a:pt x="880" y="3818"/>
                      <a:pt x="1140" y="3818"/>
                    </a:cubicBezTo>
                    <a:cubicBezTo>
                      <a:pt x="3079" y="3748"/>
                      <a:pt x="4389" y="1779"/>
                      <a:pt x="34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60"/>
              <p:cNvSpPr/>
              <p:nvPr/>
            </p:nvSpPr>
            <p:spPr>
              <a:xfrm>
                <a:off x="3698043" y="1498154"/>
                <a:ext cx="148073" cy="216267"/>
              </a:xfrm>
              <a:custGeom>
                <a:rect b="b" l="l" r="r" t="t"/>
                <a:pathLst>
                  <a:path extrusionOk="0" h="4294" w="2940">
                    <a:moveTo>
                      <a:pt x="1760" y="0"/>
                    </a:moveTo>
                    <a:cubicBezTo>
                      <a:pt x="1830" y="100"/>
                      <a:pt x="1890" y="210"/>
                      <a:pt x="1940" y="320"/>
                    </a:cubicBezTo>
                    <a:cubicBezTo>
                      <a:pt x="2110" y="650"/>
                      <a:pt x="2250" y="1060"/>
                      <a:pt x="2270" y="1379"/>
                    </a:cubicBezTo>
                    <a:cubicBezTo>
                      <a:pt x="2270" y="1550"/>
                      <a:pt x="2260" y="1710"/>
                      <a:pt x="2230" y="1890"/>
                    </a:cubicBezTo>
                    <a:cubicBezTo>
                      <a:pt x="2250" y="1570"/>
                      <a:pt x="2190" y="1260"/>
                      <a:pt x="2030" y="980"/>
                    </a:cubicBezTo>
                    <a:cubicBezTo>
                      <a:pt x="1970" y="870"/>
                      <a:pt x="1910" y="760"/>
                      <a:pt x="1840" y="660"/>
                    </a:cubicBezTo>
                    <a:lnTo>
                      <a:pt x="1840" y="660"/>
                    </a:lnTo>
                    <a:cubicBezTo>
                      <a:pt x="1880" y="900"/>
                      <a:pt x="1920" y="1060"/>
                      <a:pt x="1930" y="1260"/>
                    </a:cubicBezTo>
                    <a:cubicBezTo>
                      <a:pt x="1970" y="1579"/>
                      <a:pt x="1760" y="2189"/>
                      <a:pt x="1680" y="2379"/>
                    </a:cubicBezTo>
                    <a:cubicBezTo>
                      <a:pt x="1730" y="2159"/>
                      <a:pt x="1730" y="1930"/>
                      <a:pt x="1710" y="1710"/>
                    </a:cubicBezTo>
                    <a:cubicBezTo>
                      <a:pt x="1700" y="1670"/>
                      <a:pt x="1680" y="1559"/>
                      <a:pt x="1670" y="1559"/>
                    </a:cubicBezTo>
                    <a:cubicBezTo>
                      <a:pt x="1650" y="1679"/>
                      <a:pt x="1620" y="1799"/>
                      <a:pt x="1590" y="1910"/>
                    </a:cubicBezTo>
                    <a:cubicBezTo>
                      <a:pt x="1450" y="2349"/>
                      <a:pt x="1390" y="2509"/>
                      <a:pt x="1190" y="2869"/>
                    </a:cubicBezTo>
                    <a:cubicBezTo>
                      <a:pt x="1131" y="2979"/>
                      <a:pt x="1040" y="3099"/>
                      <a:pt x="1011" y="3149"/>
                    </a:cubicBezTo>
                    <a:cubicBezTo>
                      <a:pt x="940" y="3229"/>
                      <a:pt x="880" y="3309"/>
                      <a:pt x="791" y="3359"/>
                    </a:cubicBezTo>
                    <a:cubicBezTo>
                      <a:pt x="1020" y="3319"/>
                      <a:pt x="1210" y="3159"/>
                      <a:pt x="1370" y="2989"/>
                    </a:cubicBezTo>
                    <a:lnTo>
                      <a:pt x="1370" y="2989"/>
                    </a:lnTo>
                    <a:cubicBezTo>
                      <a:pt x="1120" y="3379"/>
                      <a:pt x="780" y="3778"/>
                      <a:pt x="380" y="4009"/>
                    </a:cubicBezTo>
                    <a:cubicBezTo>
                      <a:pt x="660" y="3958"/>
                      <a:pt x="920" y="3849"/>
                      <a:pt x="1150" y="3698"/>
                    </a:cubicBezTo>
                    <a:lnTo>
                      <a:pt x="1150" y="3698"/>
                    </a:lnTo>
                    <a:cubicBezTo>
                      <a:pt x="820" y="3978"/>
                      <a:pt x="431" y="4178"/>
                      <a:pt x="1" y="4258"/>
                    </a:cubicBezTo>
                    <a:cubicBezTo>
                      <a:pt x="124" y="4282"/>
                      <a:pt x="249" y="4294"/>
                      <a:pt x="372" y="4294"/>
                    </a:cubicBezTo>
                    <a:cubicBezTo>
                      <a:pt x="1166" y="4294"/>
                      <a:pt x="1930" y="3817"/>
                      <a:pt x="2380" y="3169"/>
                    </a:cubicBezTo>
                    <a:cubicBezTo>
                      <a:pt x="2819" y="2509"/>
                      <a:pt x="2939" y="1599"/>
                      <a:pt x="2550" y="890"/>
                    </a:cubicBezTo>
                    <a:cubicBezTo>
                      <a:pt x="2360" y="550"/>
                      <a:pt x="2070" y="210"/>
                      <a:pt x="17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60"/>
              <p:cNvSpPr/>
              <p:nvPr/>
            </p:nvSpPr>
            <p:spPr>
              <a:xfrm>
                <a:off x="3746897" y="1617469"/>
                <a:ext cx="10123" cy="18635"/>
              </a:xfrm>
              <a:custGeom>
                <a:rect b="b" l="l" r="r" t="t"/>
                <a:pathLst>
                  <a:path extrusionOk="0" h="370" w="201">
                    <a:moveTo>
                      <a:pt x="200" y="0"/>
                    </a:moveTo>
                    <a:lnTo>
                      <a:pt x="200" y="0"/>
                    </a:lnTo>
                    <a:cubicBezTo>
                      <a:pt x="121" y="110"/>
                      <a:pt x="61" y="240"/>
                      <a:pt x="1" y="370"/>
                    </a:cubicBezTo>
                    <a:cubicBezTo>
                      <a:pt x="121" y="270"/>
                      <a:pt x="190" y="140"/>
                      <a:pt x="2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60"/>
              <p:cNvSpPr/>
              <p:nvPr/>
            </p:nvSpPr>
            <p:spPr>
              <a:xfrm>
                <a:off x="3559086" y="1337037"/>
                <a:ext cx="195920" cy="228355"/>
              </a:xfrm>
              <a:custGeom>
                <a:rect b="b" l="l" r="r" t="t"/>
                <a:pathLst>
                  <a:path extrusionOk="0" h="4534" w="3890">
                    <a:moveTo>
                      <a:pt x="2290" y="1"/>
                    </a:moveTo>
                    <a:cubicBezTo>
                      <a:pt x="2380" y="51"/>
                      <a:pt x="2470" y="101"/>
                      <a:pt x="2550" y="161"/>
                    </a:cubicBezTo>
                    <a:cubicBezTo>
                      <a:pt x="2650" y="211"/>
                      <a:pt x="2850" y="440"/>
                      <a:pt x="2880" y="480"/>
                    </a:cubicBezTo>
                    <a:cubicBezTo>
                      <a:pt x="2970" y="611"/>
                      <a:pt x="3040" y="751"/>
                      <a:pt x="3090" y="880"/>
                    </a:cubicBezTo>
                    <a:cubicBezTo>
                      <a:pt x="3050" y="820"/>
                      <a:pt x="3010" y="771"/>
                      <a:pt x="2960" y="711"/>
                    </a:cubicBezTo>
                    <a:cubicBezTo>
                      <a:pt x="2810" y="500"/>
                      <a:pt x="2610" y="331"/>
                      <a:pt x="2360" y="251"/>
                    </a:cubicBezTo>
                    <a:cubicBezTo>
                      <a:pt x="2317" y="237"/>
                      <a:pt x="2166" y="176"/>
                      <a:pt x="2136" y="176"/>
                    </a:cubicBezTo>
                    <a:cubicBezTo>
                      <a:pt x="2124" y="176"/>
                      <a:pt x="2131" y="185"/>
                      <a:pt x="2170" y="211"/>
                    </a:cubicBezTo>
                    <a:cubicBezTo>
                      <a:pt x="2530" y="471"/>
                      <a:pt x="2640" y="691"/>
                      <a:pt x="2730" y="971"/>
                    </a:cubicBezTo>
                    <a:cubicBezTo>
                      <a:pt x="2850" y="1320"/>
                      <a:pt x="2850" y="1600"/>
                      <a:pt x="2790" y="1870"/>
                    </a:cubicBezTo>
                    <a:cubicBezTo>
                      <a:pt x="2780" y="1380"/>
                      <a:pt x="2590" y="871"/>
                      <a:pt x="2180" y="580"/>
                    </a:cubicBezTo>
                    <a:lnTo>
                      <a:pt x="2180" y="580"/>
                    </a:lnTo>
                    <a:cubicBezTo>
                      <a:pt x="2420" y="991"/>
                      <a:pt x="2430" y="1220"/>
                      <a:pt x="2420" y="1660"/>
                    </a:cubicBezTo>
                    <a:cubicBezTo>
                      <a:pt x="2380" y="2180"/>
                      <a:pt x="2220" y="2530"/>
                      <a:pt x="1920" y="2939"/>
                    </a:cubicBezTo>
                    <a:cubicBezTo>
                      <a:pt x="1640" y="3249"/>
                      <a:pt x="1411" y="3449"/>
                      <a:pt x="1060" y="3639"/>
                    </a:cubicBezTo>
                    <a:cubicBezTo>
                      <a:pt x="986" y="3672"/>
                      <a:pt x="976" y="3681"/>
                      <a:pt x="996" y="3681"/>
                    </a:cubicBezTo>
                    <a:cubicBezTo>
                      <a:pt x="1018" y="3681"/>
                      <a:pt x="1078" y="3669"/>
                      <a:pt x="1120" y="3669"/>
                    </a:cubicBezTo>
                    <a:cubicBezTo>
                      <a:pt x="1351" y="3639"/>
                      <a:pt x="1571" y="3559"/>
                      <a:pt x="1780" y="3459"/>
                    </a:cubicBezTo>
                    <a:cubicBezTo>
                      <a:pt x="1830" y="3429"/>
                      <a:pt x="1890" y="3399"/>
                      <a:pt x="1940" y="3369"/>
                    </a:cubicBezTo>
                    <a:lnTo>
                      <a:pt x="1940" y="3369"/>
                    </a:lnTo>
                    <a:cubicBezTo>
                      <a:pt x="1870" y="3439"/>
                      <a:pt x="1790" y="3519"/>
                      <a:pt x="1700" y="3599"/>
                    </a:cubicBezTo>
                    <a:cubicBezTo>
                      <a:pt x="1460" y="3809"/>
                      <a:pt x="1151" y="4069"/>
                      <a:pt x="691" y="4179"/>
                    </a:cubicBezTo>
                    <a:cubicBezTo>
                      <a:pt x="723" y="4180"/>
                      <a:pt x="754" y="4181"/>
                      <a:pt x="786" y="4181"/>
                    </a:cubicBezTo>
                    <a:cubicBezTo>
                      <a:pt x="1222" y="4181"/>
                      <a:pt x="1648" y="4054"/>
                      <a:pt x="2030" y="3839"/>
                    </a:cubicBezTo>
                    <a:lnTo>
                      <a:pt x="2030" y="3839"/>
                    </a:lnTo>
                    <a:cubicBezTo>
                      <a:pt x="1629" y="4128"/>
                      <a:pt x="1153" y="4312"/>
                      <a:pt x="648" y="4312"/>
                    </a:cubicBezTo>
                    <a:cubicBezTo>
                      <a:pt x="436" y="4312"/>
                      <a:pt x="220" y="4280"/>
                      <a:pt x="1" y="4209"/>
                    </a:cubicBezTo>
                    <a:lnTo>
                      <a:pt x="1" y="4209"/>
                    </a:lnTo>
                    <a:cubicBezTo>
                      <a:pt x="335" y="4440"/>
                      <a:pt x="733" y="4534"/>
                      <a:pt x="1134" y="4534"/>
                    </a:cubicBezTo>
                    <a:cubicBezTo>
                      <a:pt x="1429" y="4534"/>
                      <a:pt x="1725" y="4483"/>
                      <a:pt x="2000" y="4399"/>
                    </a:cubicBezTo>
                    <a:cubicBezTo>
                      <a:pt x="2710" y="4189"/>
                      <a:pt x="3379" y="3739"/>
                      <a:pt x="3690" y="2879"/>
                    </a:cubicBezTo>
                    <a:cubicBezTo>
                      <a:pt x="3890" y="2359"/>
                      <a:pt x="3890" y="1780"/>
                      <a:pt x="3699" y="1250"/>
                    </a:cubicBezTo>
                    <a:cubicBezTo>
                      <a:pt x="3519" y="691"/>
                      <a:pt x="3099" y="161"/>
                      <a:pt x="2500" y="41"/>
                    </a:cubicBezTo>
                    <a:cubicBezTo>
                      <a:pt x="2430" y="21"/>
                      <a:pt x="2340" y="1"/>
                      <a:pt x="22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60"/>
              <p:cNvSpPr/>
              <p:nvPr/>
            </p:nvSpPr>
            <p:spPr>
              <a:xfrm>
                <a:off x="3612473" y="1414095"/>
                <a:ext cx="58977" cy="97154"/>
              </a:xfrm>
              <a:custGeom>
                <a:rect b="b" l="l" r="r" t="t"/>
                <a:pathLst>
                  <a:path extrusionOk="0" h="1929" w="1171">
                    <a:moveTo>
                      <a:pt x="1030" y="0"/>
                    </a:moveTo>
                    <a:cubicBezTo>
                      <a:pt x="1020" y="110"/>
                      <a:pt x="1020" y="230"/>
                      <a:pt x="1000" y="310"/>
                    </a:cubicBezTo>
                    <a:cubicBezTo>
                      <a:pt x="830" y="889"/>
                      <a:pt x="500" y="1449"/>
                      <a:pt x="0" y="1929"/>
                    </a:cubicBezTo>
                    <a:cubicBezTo>
                      <a:pt x="391" y="1779"/>
                      <a:pt x="740" y="1529"/>
                      <a:pt x="940" y="1160"/>
                    </a:cubicBezTo>
                    <a:cubicBezTo>
                      <a:pt x="1080" y="880"/>
                      <a:pt x="1170" y="540"/>
                      <a:pt x="1100" y="220"/>
                    </a:cubicBezTo>
                    <a:cubicBezTo>
                      <a:pt x="1080" y="150"/>
                      <a:pt x="1060" y="60"/>
                      <a:pt x="10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60"/>
              <p:cNvSpPr/>
              <p:nvPr/>
            </p:nvSpPr>
            <p:spPr>
              <a:xfrm>
                <a:off x="3622042" y="1448092"/>
                <a:ext cx="18685" cy="37522"/>
              </a:xfrm>
              <a:custGeom>
                <a:rect b="b" l="l" r="r" t="t"/>
                <a:pathLst>
                  <a:path extrusionOk="0" h="745" w="371">
                    <a:moveTo>
                      <a:pt x="369" y="1"/>
                    </a:moveTo>
                    <a:cubicBezTo>
                      <a:pt x="367" y="1"/>
                      <a:pt x="362" y="21"/>
                      <a:pt x="350" y="45"/>
                    </a:cubicBezTo>
                    <a:cubicBezTo>
                      <a:pt x="321" y="134"/>
                      <a:pt x="270" y="225"/>
                      <a:pt x="221" y="314"/>
                    </a:cubicBezTo>
                    <a:cubicBezTo>
                      <a:pt x="141" y="474"/>
                      <a:pt x="121" y="574"/>
                      <a:pt x="1" y="745"/>
                    </a:cubicBezTo>
                    <a:cubicBezTo>
                      <a:pt x="241" y="614"/>
                      <a:pt x="370" y="305"/>
                      <a:pt x="370" y="35"/>
                    </a:cubicBezTo>
                    <a:cubicBezTo>
                      <a:pt x="370" y="10"/>
                      <a:pt x="370" y="1"/>
                      <a:pt x="3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60"/>
              <p:cNvSpPr/>
              <p:nvPr/>
            </p:nvSpPr>
            <p:spPr>
              <a:xfrm>
                <a:off x="3610458" y="1458870"/>
                <a:ext cx="5087" cy="9620"/>
              </a:xfrm>
              <a:custGeom>
                <a:rect b="b" l="l" r="r" t="t"/>
                <a:pathLst>
                  <a:path extrusionOk="0" h="191" w="101">
                    <a:moveTo>
                      <a:pt x="100" y="0"/>
                    </a:moveTo>
                    <a:cubicBezTo>
                      <a:pt x="51" y="60"/>
                      <a:pt x="31" y="120"/>
                      <a:pt x="0" y="191"/>
                    </a:cubicBezTo>
                    <a:cubicBezTo>
                      <a:pt x="60" y="140"/>
                      <a:pt x="91" y="71"/>
                      <a:pt x="1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60"/>
              <p:cNvSpPr/>
              <p:nvPr/>
            </p:nvSpPr>
            <p:spPr>
              <a:xfrm>
                <a:off x="3434282" y="1225630"/>
                <a:ext cx="186300" cy="76202"/>
              </a:xfrm>
              <a:custGeom>
                <a:rect b="b" l="l" r="r" t="t"/>
                <a:pathLst>
                  <a:path extrusionOk="0" h="1513" w="3699">
                    <a:moveTo>
                      <a:pt x="1579" y="0"/>
                    </a:moveTo>
                    <a:cubicBezTo>
                      <a:pt x="1010" y="0"/>
                      <a:pt x="440" y="232"/>
                      <a:pt x="0" y="593"/>
                    </a:cubicBezTo>
                    <a:cubicBezTo>
                      <a:pt x="427" y="409"/>
                      <a:pt x="811" y="332"/>
                      <a:pt x="1168" y="332"/>
                    </a:cubicBezTo>
                    <a:cubicBezTo>
                      <a:pt x="1564" y="332"/>
                      <a:pt x="1927" y="426"/>
                      <a:pt x="2279" y="573"/>
                    </a:cubicBezTo>
                    <a:cubicBezTo>
                      <a:pt x="2144" y="543"/>
                      <a:pt x="2006" y="528"/>
                      <a:pt x="1867" y="528"/>
                    </a:cubicBezTo>
                    <a:cubicBezTo>
                      <a:pt x="1593" y="528"/>
                      <a:pt x="1315" y="588"/>
                      <a:pt x="1050" y="713"/>
                    </a:cubicBezTo>
                    <a:cubicBezTo>
                      <a:pt x="970" y="753"/>
                      <a:pt x="880" y="804"/>
                      <a:pt x="810" y="844"/>
                    </a:cubicBezTo>
                    <a:cubicBezTo>
                      <a:pt x="960" y="824"/>
                      <a:pt x="1110" y="804"/>
                      <a:pt x="1250" y="804"/>
                    </a:cubicBezTo>
                    <a:cubicBezTo>
                      <a:pt x="2090" y="804"/>
                      <a:pt x="2769" y="953"/>
                      <a:pt x="3438" y="1443"/>
                    </a:cubicBezTo>
                    <a:cubicBezTo>
                      <a:pt x="3339" y="1263"/>
                      <a:pt x="3199" y="1104"/>
                      <a:pt x="3049" y="973"/>
                    </a:cubicBezTo>
                    <a:lnTo>
                      <a:pt x="3049" y="973"/>
                    </a:lnTo>
                    <a:cubicBezTo>
                      <a:pt x="3239" y="1093"/>
                      <a:pt x="3349" y="1173"/>
                      <a:pt x="3509" y="1323"/>
                    </a:cubicBezTo>
                    <a:cubicBezTo>
                      <a:pt x="3578" y="1383"/>
                      <a:pt x="3658" y="1463"/>
                      <a:pt x="3698" y="1513"/>
                    </a:cubicBezTo>
                    <a:cubicBezTo>
                      <a:pt x="3669" y="1423"/>
                      <a:pt x="3629" y="1343"/>
                      <a:pt x="3589" y="1253"/>
                    </a:cubicBezTo>
                    <a:cubicBezTo>
                      <a:pt x="3279" y="653"/>
                      <a:pt x="2689" y="214"/>
                      <a:pt x="2039" y="54"/>
                    </a:cubicBezTo>
                    <a:cubicBezTo>
                      <a:pt x="1888" y="17"/>
                      <a:pt x="1733" y="0"/>
                      <a:pt x="15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60"/>
              <p:cNvSpPr/>
              <p:nvPr/>
            </p:nvSpPr>
            <p:spPr>
              <a:xfrm>
                <a:off x="3495173" y="1268893"/>
                <a:ext cx="86124" cy="28910"/>
              </a:xfrm>
              <a:custGeom>
                <a:rect b="b" l="l" r="r" t="t"/>
                <a:pathLst>
                  <a:path extrusionOk="0" h="574" w="1710">
                    <a:moveTo>
                      <a:pt x="559" y="0"/>
                    </a:moveTo>
                    <a:cubicBezTo>
                      <a:pt x="341" y="0"/>
                      <a:pt x="140" y="55"/>
                      <a:pt x="1" y="174"/>
                    </a:cubicBezTo>
                    <a:lnTo>
                      <a:pt x="1" y="174"/>
                    </a:lnTo>
                    <a:cubicBezTo>
                      <a:pt x="31" y="165"/>
                      <a:pt x="81" y="154"/>
                      <a:pt x="110" y="154"/>
                    </a:cubicBezTo>
                    <a:cubicBezTo>
                      <a:pt x="151" y="149"/>
                      <a:pt x="191" y="147"/>
                      <a:pt x="230" y="147"/>
                    </a:cubicBezTo>
                    <a:cubicBezTo>
                      <a:pt x="428" y="147"/>
                      <a:pt x="603" y="204"/>
                      <a:pt x="821" y="254"/>
                    </a:cubicBezTo>
                    <a:cubicBezTo>
                      <a:pt x="1150" y="334"/>
                      <a:pt x="1450" y="394"/>
                      <a:pt x="1710" y="574"/>
                    </a:cubicBezTo>
                    <a:cubicBezTo>
                      <a:pt x="1503" y="220"/>
                      <a:pt x="997" y="0"/>
                      <a:pt x="5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60"/>
              <p:cNvSpPr/>
              <p:nvPr/>
            </p:nvSpPr>
            <p:spPr>
              <a:xfrm>
                <a:off x="3507261" y="1291306"/>
                <a:ext cx="41853" cy="9519"/>
              </a:xfrm>
              <a:custGeom>
                <a:rect b="b" l="l" r="r" t="t"/>
                <a:pathLst>
                  <a:path extrusionOk="0" h="189" w="831">
                    <a:moveTo>
                      <a:pt x="329" y="0"/>
                    </a:moveTo>
                    <a:cubicBezTo>
                      <a:pt x="218" y="0"/>
                      <a:pt x="106" y="19"/>
                      <a:pt x="1" y="49"/>
                    </a:cubicBezTo>
                    <a:cubicBezTo>
                      <a:pt x="101" y="69"/>
                      <a:pt x="250" y="89"/>
                      <a:pt x="290" y="89"/>
                    </a:cubicBezTo>
                    <a:cubicBezTo>
                      <a:pt x="470" y="119"/>
                      <a:pt x="601" y="119"/>
                      <a:pt x="830" y="189"/>
                    </a:cubicBezTo>
                    <a:cubicBezTo>
                      <a:pt x="693" y="52"/>
                      <a:pt x="513" y="0"/>
                      <a:pt x="3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60"/>
              <p:cNvSpPr/>
              <p:nvPr/>
            </p:nvSpPr>
            <p:spPr>
              <a:xfrm>
                <a:off x="3513808" y="1311653"/>
                <a:ext cx="8109" cy="806"/>
              </a:xfrm>
              <a:custGeom>
                <a:rect b="b" l="l" r="r" t="t"/>
                <a:pathLst>
                  <a:path extrusionOk="0" h="16" w="161">
                    <a:moveTo>
                      <a:pt x="77" y="0"/>
                    </a:moveTo>
                    <a:cubicBezTo>
                      <a:pt x="48" y="0"/>
                      <a:pt x="20" y="5"/>
                      <a:pt x="0" y="15"/>
                    </a:cubicBezTo>
                    <a:lnTo>
                      <a:pt x="160" y="15"/>
                    </a:lnTo>
                    <a:cubicBezTo>
                      <a:pt x="135" y="5"/>
                      <a:pt x="105" y="0"/>
                      <a:pt x="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60"/>
              <p:cNvSpPr/>
              <p:nvPr/>
            </p:nvSpPr>
            <p:spPr>
              <a:xfrm>
                <a:off x="3264754" y="1200800"/>
                <a:ext cx="168572" cy="119315"/>
              </a:xfrm>
              <a:custGeom>
                <a:rect b="b" l="l" r="r" t="t"/>
                <a:pathLst>
                  <a:path extrusionOk="0" h="2369" w="3347">
                    <a:moveTo>
                      <a:pt x="2398" y="1"/>
                    </a:moveTo>
                    <a:cubicBezTo>
                      <a:pt x="2079" y="1"/>
                      <a:pt x="1758" y="53"/>
                      <a:pt x="1457" y="147"/>
                    </a:cubicBezTo>
                    <a:cubicBezTo>
                      <a:pt x="647" y="427"/>
                      <a:pt x="148" y="1246"/>
                      <a:pt x="28" y="2066"/>
                    </a:cubicBezTo>
                    <a:cubicBezTo>
                      <a:pt x="19" y="2123"/>
                      <a:pt x="0" y="2368"/>
                      <a:pt x="23" y="2368"/>
                    </a:cubicBezTo>
                    <a:cubicBezTo>
                      <a:pt x="25" y="2368"/>
                      <a:pt x="26" y="2367"/>
                      <a:pt x="28" y="2366"/>
                    </a:cubicBezTo>
                    <a:cubicBezTo>
                      <a:pt x="98" y="2166"/>
                      <a:pt x="198" y="1976"/>
                      <a:pt x="318" y="1786"/>
                    </a:cubicBezTo>
                    <a:cubicBezTo>
                      <a:pt x="638" y="1317"/>
                      <a:pt x="1007" y="917"/>
                      <a:pt x="1587" y="607"/>
                    </a:cubicBezTo>
                    <a:cubicBezTo>
                      <a:pt x="1927" y="407"/>
                      <a:pt x="2107" y="337"/>
                      <a:pt x="2517" y="237"/>
                    </a:cubicBezTo>
                    <a:cubicBezTo>
                      <a:pt x="2725" y="200"/>
                      <a:pt x="2911" y="163"/>
                      <a:pt x="3121" y="163"/>
                    </a:cubicBezTo>
                    <a:cubicBezTo>
                      <a:pt x="3192" y="163"/>
                      <a:pt x="3267" y="167"/>
                      <a:pt x="3346" y="177"/>
                    </a:cubicBezTo>
                    <a:cubicBezTo>
                      <a:pt x="3048" y="56"/>
                      <a:pt x="2724" y="1"/>
                      <a:pt x="23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60"/>
              <p:cNvSpPr/>
              <p:nvPr/>
            </p:nvSpPr>
            <p:spPr>
              <a:xfrm>
                <a:off x="3300865" y="1220039"/>
                <a:ext cx="101234" cy="65726"/>
              </a:xfrm>
              <a:custGeom>
                <a:rect b="b" l="l" r="r" t="t"/>
                <a:pathLst>
                  <a:path extrusionOk="0" h="1305" w="2010">
                    <a:moveTo>
                      <a:pt x="1783" y="0"/>
                    </a:moveTo>
                    <a:cubicBezTo>
                      <a:pt x="1018" y="0"/>
                      <a:pt x="276" y="496"/>
                      <a:pt x="30" y="1224"/>
                    </a:cubicBezTo>
                    <a:cubicBezTo>
                      <a:pt x="22" y="1241"/>
                      <a:pt x="0" y="1305"/>
                      <a:pt x="4" y="1305"/>
                    </a:cubicBezTo>
                    <a:cubicBezTo>
                      <a:pt x="5" y="1305"/>
                      <a:pt x="7" y="1302"/>
                      <a:pt x="10" y="1294"/>
                    </a:cubicBezTo>
                    <a:cubicBezTo>
                      <a:pt x="70" y="1224"/>
                      <a:pt x="141" y="1164"/>
                      <a:pt x="201" y="1104"/>
                    </a:cubicBezTo>
                    <a:cubicBezTo>
                      <a:pt x="510" y="804"/>
                      <a:pt x="660" y="715"/>
                      <a:pt x="1040" y="475"/>
                    </a:cubicBezTo>
                    <a:cubicBezTo>
                      <a:pt x="1360" y="275"/>
                      <a:pt x="1660" y="105"/>
                      <a:pt x="2009" y="15"/>
                    </a:cubicBezTo>
                    <a:cubicBezTo>
                      <a:pt x="1934" y="5"/>
                      <a:pt x="1858" y="0"/>
                      <a:pt x="17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60"/>
              <p:cNvSpPr/>
              <p:nvPr/>
            </p:nvSpPr>
            <p:spPr>
              <a:xfrm>
                <a:off x="3180040" y="1357687"/>
                <a:ext cx="46839" cy="148325"/>
              </a:xfrm>
              <a:custGeom>
                <a:rect b="b" l="l" r="r" t="t"/>
                <a:pathLst>
                  <a:path extrusionOk="0" h="2945" w="930">
                    <a:moveTo>
                      <a:pt x="701" y="1"/>
                    </a:moveTo>
                    <a:lnTo>
                      <a:pt x="701" y="1"/>
                    </a:lnTo>
                    <a:cubicBezTo>
                      <a:pt x="250" y="501"/>
                      <a:pt x="1" y="1190"/>
                      <a:pt x="141" y="1860"/>
                    </a:cubicBezTo>
                    <a:cubicBezTo>
                      <a:pt x="230" y="2289"/>
                      <a:pt x="530" y="2640"/>
                      <a:pt x="870" y="2899"/>
                    </a:cubicBezTo>
                    <a:cubicBezTo>
                      <a:pt x="885" y="2914"/>
                      <a:pt x="920" y="2944"/>
                      <a:pt x="927" y="2944"/>
                    </a:cubicBezTo>
                    <a:cubicBezTo>
                      <a:pt x="930" y="2944"/>
                      <a:pt x="928" y="2940"/>
                      <a:pt x="920" y="2929"/>
                    </a:cubicBezTo>
                    <a:cubicBezTo>
                      <a:pt x="820" y="2749"/>
                      <a:pt x="701" y="2520"/>
                      <a:pt x="641" y="2389"/>
                    </a:cubicBezTo>
                    <a:cubicBezTo>
                      <a:pt x="521" y="2089"/>
                      <a:pt x="481" y="1880"/>
                      <a:pt x="470" y="1530"/>
                    </a:cubicBezTo>
                    <a:lnTo>
                      <a:pt x="470" y="1530"/>
                    </a:lnTo>
                    <a:cubicBezTo>
                      <a:pt x="490" y="1680"/>
                      <a:pt x="521" y="1830"/>
                      <a:pt x="581" y="1969"/>
                    </a:cubicBezTo>
                    <a:cubicBezTo>
                      <a:pt x="641" y="2120"/>
                      <a:pt x="721" y="2269"/>
                      <a:pt x="820" y="2400"/>
                    </a:cubicBezTo>
                    <a:cubicBezTo>
                      <a:pt x="810" y="2369"/>
                      <a:pt x="810" y="2340"/>
                      <a:pt x="800" y="2300"/>
                    </a:cubicBezTo>
                    <a:cubicBezTo>
                      <a:pt x="730" y="1969"/>
                      <a:pt x="721" y="1750"/>
                      <a:pt x="690" y="1370"/>
                    </a:cubicBezTo>
                    <a:cubicBezTo>
                      <a:pt x="681" y="1070"/>
                      <a:pt x="670" y="760"/>
                      <a:pt x="740" y="481"/>
                    </a:cubicBezTo>
                    <a:lnTo>
                      <a:pt x="740" y="481"/>
                    </a:lnTo>
                    <a:cubicBezTo>
                      <a:pt x="601" y="670"/>
                      <a:pt x="521" y="880"/>
                      <a:pt x="481" y="1100"/>
                    </a:cubicBezTo>
                    <a:cubicBezTo>
                      <a:pt x="501" y="720"/>
                      <a:pt x="550" y="401"/>
                      <a:pt x="7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60"/>
              <p:cNvSpPr/>
              <p:nvPr/>
            </p:nvSpPr>
            <p:spPr>
              <a:xfrm>
                <a:off x="3218317" y="1411527"/>
                <a:ext cx="8109" cy="33795"/>
              </a:xfrm>
              <a:custGeom>
                <a:rect b="b" l="l" r="r" t="t"/>
                <a:pathLst>
                  <a:path extrusionOk="0" h="671" w="161">
                    <a:moveTo>
                      <a:pt x="120" y="1"/>
                    </a:moveTo>
                    <a:lnTo>
                      <a:pt x="120" y="1"/>
                    </a:lnTo>
                    <a:cubicBezTo>
                      <a:pt x="0" y="191"/>
                      <a:pt x="60" y="561"/>
                      <a:pt x="150" y="671"/>
                    </a:cubicBezTo>
                    <a:cubicBezTo>
                      <a:pt x="160" y="451"/>
                      <a:pt x="110" y="231"/>
                      <a:pt x="1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60"/>
              <p:cNvSpPr/>
              <p:nvPr/>
            </p:nvSpPr>
            <p:spPr>
              <a:xfrm>
                <a:off x="3236449" y="1424168"/>
                <a:ext cx="3072" cy="15160"/>
              </a:xfrm>
              <a:custGeom>
                <a:rect b="b" l="l" r="r" t="t"/>
                <a:pathLst>
                  <a:path extrusionOk="0" h="301" w="61">
                    <a:moveTo>
                      <a:pt x="40" y="0"/>
                    </a:moveTo>
                    <a:cubicBezTo>
                      <a:pt x="0" y="90"/>
                      <a:pt x="20" y="220"/>
                      <a:pt x="60" y="300"/>
                    </a:cubicBezTo>
                    <a:cubicBezTo>
                      <a:pt x="60" y="190"/>
                      <a:pt x="40" y="100"/>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60"/>
              <p:cNvSpPr/>
              <p:nvPr/>
            </p:nvSpPr>
            <p:spPr>
              <a:xfrm>
                <a:off x="1121072" y="1208153"/>
                <a:ext cx="2094781" cy="967512"/>
              </a:xfrm>
              <a:custGeom>
                <a:rect b="b" l="l" r="r" t="t"/>
                <a:pathLst>
                  <a:path extrusionOk="0" h="19210" w="41592">
                    <a:moveTo>
                      <a:pt x="13981" y="261"/>
                    </a:moveTo>
                    <a:cubicBezTo>
                      <a:pt x="15292" y="261"/>
                      <a:pt x="16552" y="587"/>
                      <a:pt x="17813" y="1171"/>
                    </a:cubicBezTo>
                    <a:cubicBezTo>
                      <a:pt x="18202" y="1351"/>
                      <a:pt x="19022" y="1710"/>
                      <a:pt x="19621" y="2090"/>
                    </a:cubicBezTo>
                    <a:cubicBezTo>
                      <a:pt x="20461" y="2620"/>
                      <a:pt x="21121" y="3190"/>
                      <a:pt x="21780" y="3989"/>
                    </a:cubicBezTo>
                    <a:cubicBezTo>
                      <a:pt x="22260" y="4559"/>
                      <a:pt x="22710" y="5158"/>
                      <a:pt x="23240" y="5709"/>
                    </a:cubicBezTo>
                    <a:cubicBezTo>
                      <a:pt x="23750" y="6258"/>
                      <a:pt x="24219" y="6638"/>
                      <a:pt x="24789" y="7217"/>
                    </a:cubicBezTo>
                    <a:cubicBezTo>
                      <a:pt x="25189" y="7657"/>
                      <a:pt x="25809" y="8357"/>
                      <a:pt x="26358" y="8837"/>
                    </a:cubicBezTo>
                    <a:cubicBezTo>
                      <a:pt x="27198" y="9556"/>
                      <a:pt x="28397" y="10386"/>
                      <a:pt x="29577" y="11036"/>
                    </a:cubicBezTo>
                    <a:cubicBezTo>
                      <a:pt x="30017" y="11266"/>
                      <a:pt x="30467" y="11495"/>
                      <a:pt x="30936" y="11655"/>
                    </a:cubicBezTo>
                    <a:cubicBezTo>
                      <a:pt x="30756" y="11675"/>
                      <a:pt x="30596" y="11706"/>
                      <a:pt x="30487" y="11726"/>
                    </a:cubicBezTo>
                    <a:cubicBezTo>
                      <a:pt x="30216" y="11775"/>
                      <a:pt x="29947" y="11795"/>
                      <a:pt x="29527" y="11926"/>
                    </a:cubicBezTo>
                    <a:cubicBezTo>
                      <a:pt x="29237" y="12015"/>
                      <a:pt x="28857" y="12155"/>
                      <a:pt x="28468" y="12305"/>
                    </a:cubicBezTo>
                    <a:cubicBezTo>
                      <a:pt x="28457" y="12295"/>
                      <a:pt x="28457" y="12295"/>
                      <a:pt x="28437" y="12285"/>
                    </a:cubicBezTo>
                    <a:cubicBezTo>
                      <a:pt x="28128" y="12115"/>
                      <a:pt x="27977" y="12055"/>
                      <a:pt x="27718" y="11926"/>
                    </a:cubicBezTo>
                    <a:cubicBezTo>
                      <a:pt x="27318" y="11726"/>
                      <a:pt x="26938" y="11486"/>
                      <a:pt x="26538" y="11266"/>
                    </a:cubicBezTo>
                    <a:cubicBezTo>
                      <a:pt x="25689" y="10776"/>
                      <a:pt x="24809" y="10336"/>
                      <a:pt x="23919" y="9927"/>
                    </a:cubicBezTo>
                    <a:cubicBezTo>
                      <a:pt x="23260" y="9627"/>
                      <a:pt x="22560" y="9416"/>
                      <a:pt x="21860" y="9216"/>
                    </a:cubicBezTo>
                    <a:cubicBezTo>
                      <a:pt x="20961" y="8937"/>
                      <a:pt x="20041" y="8697"/>
                      <a:pt x="19102" y="8617"/>
                    </a:cubicBezTo>
                    <a:cubicBezTo>
                      <a:pt x="18769" y="8583"/>
                      <a:pt x="18432" y="8565"/>
                      <a:pt x="18095" y="8565"/>
                    </a:cubicBezTo>
                    <a:cubicBezTo>
                      <a:pt x="17432" y="8565"/>
                      <a:pt x="16766" y="8634"/>
                      <a:pt x="16123" y="8787"/>
                    </a:cubicBezTo>
                    <a:cubicBezTo>
                      <a:pt x="15623" y="8927"/>
                      <a:pt x="15303" y="9057"/>
                      <a:pt x="14794" y="9216"/>
                    </a:cubicBezTo>
                    <a:cubicBezTo>
                      <a:pt x="13744" y="9587"/>
                      <a:pt x="12745" y="10096"/>
                      <a:pt x="11825" y="10716"/>
                    </a:cubicBezTo>
                    <a:cubicBezTo>
                      <a:pt x="11385" y="11016"/>
                      <a:pt x="11016" y="11395"/>
                      <a:pt x="10646" y="11775"/>
                    </a:cubicBezTo>
                    <a:cubicBezTo>
                      <a:pt x="10076" y="12365"/>
                      <a:pt x="9686" y="13095"/>
                      <a:pt x="9226" y="13765"/>
                    </a:cubicBezTo>
                    <a:cubicBezTo>
                      <a:pt x="8437" y="14944"/>
                      <a:pt x="7697" y="16153"/>
                      <a:pt x="7078" y="17423"/>
                    </a:cubicBezTo>
                    <a:cubicBezTo>
                      <a:pt x="6938" y="17693"/>
                      <a:pt x="6827" y="18003"/>
                      <a:pt x="6678" y="18252"/>
                    </a:cubicBezTo>
                    <a:cubicBezTo>
                      <a:pt x="6707" y="18063"/>
                      <a:pt x="6838" y="17743"/>
                      <a:pt x="6918" y="17523"/>
                    </a:cubicBezTo>
                    <a:cubicBezTo>
                      <a:pt x="7227" y="16643"/>
                      <a:pt x="7767" y="15673"/>
                      <a:pt x="8197" y="14624"/>
                    </a:cubicBezTo>
                    <a:cubicBezTo>
                      <a:pt x="8597" y="13685"/>
                      <a:pt x="8746" y="12885"/>
                      <a:pt x="9337" y="12086"/>
                    </a:cubicBezTo>
                    <a:cubicBezTo>
                      <a:pt x="9357" y="12035"/>
                      <a:pt x="9366" y="11986"/>
                      <a:pt x="9346" y="11946"/>
                    </a:cubicBezTo>
                    <a:cubicBezTo>
                      <a:pt x="9446" y="11835"/>
                      <a:pt x="9517" y="11715"/>
                      <a:pt x="9606" y="11626"/>
                    </a:cubicBezTo>
                    <a:cubicBezTo>
                      <a:pt x="9676" y="11546"/>
                      <a:pt x="9746" y="11475"/>
                      <a:pt x="9826" y="11406"/>
                    </a:cubicBezTo>
                    <a:cubicBezTo>
                      <a:pt x="9856" y="11375"/>
                      <a:pt x="9876" y="11306"/>
                      <a:pt x="9856" y="11266"/>
                    </a:cubicBezTo>
                    <a:cubicBezTo>
                      <a:pt x="9826" y="11209"/>
                      <a:pt x="9786" y="11187"/>
                      <a:pt x="9745" y="11187"/>
                    </a:cubicBezTo>
                    <a:cubicBezTo>
                      <a:pt x="9691" y="11187"/>
                      <a:pt x="9636" y="11225"/>
                      <a:pt x="9596" y="11276"/>
                    </a:cubicBezTo>
                    <a:cubicBezTo>
                      <a:pt x="9517" y="11346"/>
                      <a:pt x="9437" y="11406"/>
                      <a:pt x="9366" y="11475"/>
                    </a:cubicBezTo>
                    <a:cubicBezTo>
                      <a:pt x="9157" y="11686"/>
                      <a:pt x="9026" y="11846"/>
                      <a:pt x="8897" y="11866"/>
                    </a:cubicBezTo>
                    <a:cubicBezTo>
                      <a:pt x="8866" y="11875"/>
                      <a:pt x="8837" y="11886"/>
                      <a:pt x="8806" y="11886"/>
                    </a:cubicBezTo>
                    <a:cubicBezTo>
                      <a:pt x="8790" y="11885"/>
                      <a:pt x="8773" y="11884"/>
                      <a:pt x="8756" y="11884"/>
                    </a:cubicBezTo>
                    <a:cubicBezTo>
                      <a:pt x="8584" y="11884"/>
                      <a:pt x="8374" y="11928"/>
                      <a:pt x="8247" y="11955"/>
                    </a:cubicBezTo>
                    <a:cubicBezTo>
                      <a:pt x="7847" y="12066"/>
                      <a:pt x="7327" y="12275"/>
                      <a:pt x="6918" y="12385"/>
                    </a:cubicBezTo>
                    <a:cubicBezTo>
                      <a:pt x="7617" y="11926"/>
                      <a:pt x="8547" y="11386"/>
                      <a:pt x="9217" y="10806"/>
                    </a:cubicBezTo>
                    <a:cubicBezTo>
                      <a:pt x="9676" y="10406"/>
                      <a:pt x="9806" y="10126"/>
                      <a:pt x="10266" y="9676"/>
                    </a:cubicBezTo>
                    <a:cubicBezTo>
                      <a:pt x="10516" y="9447"/>
                      <a:pt x="10596" y="9367"/>
                      <a:pt x="10816" y="9247"/>
                    </a:cubicBezTo>
                    <a:cubicBezTo>
                      <a:pt x="10945" y="9176"/>
                      <a:pt x="11085" y="9157"/>
                      <a:pt x="11265" y="9077"/>
                    </a:cubicBezTo>
                    <a:cubicBezTo>
                      <a:pt x="11345" y="9017"/>
                      <a:pt x="11316" y="8897"/>
                      <a:pt x="11236" y="8867"/>
                    </a:cubicBezTo>
                    <a:cubicBezTo>
                      <a:pt x="11196" y="8737"/>
                      <a:pt x="10976" y="8767"/>
                      <a:pt x="10896" y="8747"/>
                    </a:cubicBezTo>
                    <a:cubicBezTo>
                      <a:pt x="10783" y="8739"/>
                      <a:pt x="10670" y="8735"/>
                      <a:pt x="10556" y="8735"/>
                    </a:cubicBezTo>
                    <a:cubicBezTo>
                      <a:pt x="10246" y="8735"/>
                      <a:pt x="9933" y="8763"/>
                      <a:pt x="9626" y="8807"/>
                    </a:cubicBezTo>
                    <a:cubicBezTo>
                      <a:pt x="8797" y="8917"/>
                      <a:pt x="7997" y="9187"/>
                      <a:pt x="7238" y="9547"/>
                    </a:cubicBezTo>
                    <a:cubicBezTo>
                      <a:pt x="6667" y="9807"/>
                      <a:pt x="5938" y="10266"/>
                      <a:pt x="5488" y="10476"/>
                    </a:cubicBezTo>
                    <a:cubicBezTo>
                      <a:pt x="4908" y="10686"/>
                      <a:pt x="4269" y="10996"/>
                      <a:pt x="3329" y="11206"/>
                    </a:cubicBezTo>
                    <a:cubicBezTo>
                      <a:pt x="2560" y="11375"/>
                      <a:pt x="2340" y="11415"/>
                      <a:pt x="1610" y="11475"/>
                    </a:cubicBezTo>
                    <a:cubicBezTo>
                      <a:pt x="1498" y="11487"/>
                      <a:pt x="1386" y="11492"/>
                      <a:pt x="1273" y="11492"/>
                    </a:cubicBezTo>
                    <a:cubicBezTo>
                      <a:pt x="1196" y="11492"/>
                      <a:pt x="1118" y="11490"/>
                      <a:pt x="1040" y="11486"/>
                    </a:cubicBezTo>
                    <a:cubicBezTo>
                      <a:pt x="1960" y="11246"/>
                      <a:pt x="2660" y="10886"/>
                      <a:pt x="3579" y="10556"/>
                    </a:cubicBezTo>
                    <a:cubicBezTo>
                      <a:pt x="4119" y="10346"/>
                      <a:pt x="4639" y="10076"/>
                      <a:pt x="5119" y="9756"/>
                    </a:cubicBezTo>
                    <a:cubicBezTo>
                      <a:pt x="5568" y="9456"/>
                      <a:pt x="6008" y="9127"/>
                      <a:pt x="6498" y="8877"/>
                    </a:cubicBezTo>
                    <a:cubicBezTo>
                      <a:pt x="7347" y="8427"/>
                      <a:pt x="7897" y="8247"/>
                      <a:pt x="8806" y="7897"/>
                    </a:cubicBezTo>
                    <a:cubicBezTo>
                      <a:pt x="9546" y="7617"/>
                      <a:pt x="10666" y="7397"/>
                      <a:pt x="11245" y="7337"/>
                    </a:cubicBezTo>
                    <a:cubicBezTo>
                      <a:pt x="12785" y="7148"/>
                      <a:pt x="14344" y="7128"/>
                      <a:pt x="15883" y="6988"/>
                    </a:cubicBezTo>
                    <a:cubicBezTo>
                      <a:pt x="17333" y="6848"/>
                      <a:pt x="18062" y="6688"/>
                      <a:pt x="19452" y="6588"/>
                    </a:cubicBezTo>
                    <a:cubicBezTo>
                      <a:pt x="19707" y="6560"/>
                      <a:pt x="19949" y="6542"/>
                      <a:pt x="20173" y="6542"/>
                    </a:cubicBezTo>
                    <a:cubicBezTo>
                      <a:pt x="20512" y="6542"/>
                      <a:pt x="20811" y="6584"/>
                      <a:pt x="21051" y="6698"/>
                    </a:cubicBezTo>
                    <a:cubicBezTo>
                      <a:pt x="21211" y="6748"/>
                      <a:pt x="21740" y="7097"/>
                      <a:pt x="21871" y="7208"/>
                    </a:cubicBezTo>
                    <a:cubicBezTo>
                      <a:pt x="21980" y="7288"/>
                      <a:pt x="22080" y="7388"/>
                      <a:pt x="22191" y="7477"/>
                    </a:cubicBezTo>
                    <a:cubicBezTo>
                      <a:pt x="22220" y="7497"/>
                      <a:pt x="22251" y="7517"/>
                      <a:pt x="22291" y="7517"/>
                    </a:cubicBezTo>
                    <a:cubicBezTo>
                      <a:pt x="22360" y="7517"/>
                      <a:pt x="22410" y="7468"/>
                      <a:pt x="22420" y="7408"/>
                    </a:cubicBezTo>
                    <a:cubicBezTo>
                      <a:pt x="22510" y="7408"/>
                      <a:pt x="22570" y="7328"/>
                      <a:pt x="22550" y="7248"/>
                    </a:cubicBezTo>
                    <a:cubicBezTo>
                      <a:pt x="22510" y="7168"/>
                      <a:pt x="22430" y="7108"/>
                      <a:pt x="22371" y="7037"/>
                    </a:cubicBezTo>
                    <a:cubicBezTo>
                      <a:pt x="22120" y="6788"/>
                      <a:pt x="21631" y="6378"/>
                      <a:pt x="21461" y="6238"/>
                    </a:cubicBezTo>
                    <a:lnTo>
                      <a:pt x="21451" y="6228"/>
                    </a:lnTo>
                    <a:cubicBezTo>
                      <a:pt x="21211" y="5908"/>
                      <a:pt x="20901" y="5638"/>
                      <a:pt x="20641" y="5329"/>
                    </a:cubicBezTo>
                    <a:cubicBezTo>
                      <a:pt x="20571" y="5269"/>
                      <a:pt x="20351" y="4849"/>
                      <a:pt x="20221" y="4619"/>
                    </a:cubicBezTo>
                    <a:cubicBezTo>
                      <a:pt x="19872" y="4029"/>
                      <a:pt x="19402" y="3530"/>
                      <a:pt x="18842" y="3139"/>
                    </a:cubicBezTo>
                    <a:cubicBezTo>
                      <a:pt x="18352" y="2750"/>
                      <a:pt x="17822" y="2400"/>
                      <a:pt x="17273" y="2110"/>
                    </a:cubicBezTo>
                    <a:cubicBezTo>
                      <a:pt x="16463" y="1680"/>
                      <a:pt x="15634" y="1240"/>
                      <a:pt x="14714" y="1120"/>
                    </a:cubicBezTo>
                    <a:cubicBezTo>
                      <a:pt x="14468" y="1072"/>
                      <a:pt x="14220" y="1055"/>
                      <a:pt x="13973" y="1055"/>
                    </a:cubicBezTo>
                    <a:cubicBezTo>
                      <a:pt x="13446" y="1055"/>
                      <a:pt x="12918" y="1133"/>
                      <a:pt x="12395" y="1160"/>
                    </a:cubicBezTo>
                    <a:cubicBezTo>
                      <a:pt x="12386" y="1161"/>
                      <a:pt x="12376" y="1161"/>
                      <a:pt x="12366" y="1161"/>
                    </a:cubicBezTo>
                    <a:cubicBezTo>
                      <a:pt x="12157" y="1161"/>
                      <a:pt x="11869" y="1060"/>
                      <a:pt x="11735" y="1060"/>
                    </a:cubicBezTo>
                    <a:cubicBezTo>
                      <a:pt x="11345" y="1020"/>
                      <a:pt x="10905" y="1031"/>
                      <a:pt x="10606" y="1020"/>
                    </a:cubicBezTo>
                    <a:cubicBezTo>
                      <a:pt x="10746" y="940"/>
                      <a:pt x="11005" y="820"/>
                      <a:pt x="11145" y="760"/>
                    </a:cubicBezTo>
                    <a:cubicBezTo>
                      <a:pt x="12127" y="420"/>
                      <a:pt x="13066" y="261"/>
                      <a:pt x="13981" y="261"/>
                    </a:cubicBezTo>
                    <a:close/>
                    <a:moveTo>
                      <a:pt x="30487" y="7417"/>
                    </a:moveTo>
                    <a:lnTo>
                      <a:pt x="30487" y="7417"/>
                    </a:lnTo>
                    <a:cubicBezTo>
                      <a:pt x="30696" y="7468"/>
                      <a:pt x="30996" y="7557"/>
                      <a:pt x="31236" y="7637"/>
                    </a:cubicBezTo>
                    <a:cubicBezTo>
                      <a:pt x="33375" y="8217"/>
                      <a:pt x="34634" y="9656"/>
                      <a:pt x="35544" y="11526"/>
                    </a:cubicBezTo>
                    <a:cubicBezTo>
                      <a:pt x="35824" y="12106"/>
                      <a:pt x="36274" y="13345"/>
                      <a:pt x="36524" y="13554"/>
                    </a:cubicBezTo>
                    <a:cubicBezTo>
                      <a:pt x="36904" y="14025"/>
                      <a:pt x="37273" y="14544"/>
                      <a:pt x="37833" y="15044"/>
                    </a:cubicBezTo>
                    <a:cubicBezTo>
                      <a:pt x="38553" y="15613"/>
                      <a:pt x="39283" y="15833"/>
                      <a:pt x="40202" y="16144"/>
                    </a:cubicBezTo>
                    <a:cubicBezTo>
                      <a:pt x="40352" y="16204"/>
                      <a:pt x="40412" y="16204"/>
                      <a:pt x="40582" y="16333"/>
                    </a:cubicBezTo>
                    <a:cubicBezTo>
                      <a:pt x="40602" y="16344"/>
                      <a:pt x="40622" y="16364"/>
                      <a:pt x="40642" y="16384"/>
                    </a:cubicBezTo>
                    <a:cubicBezTo>
                      <a:pt x="40702" y="16453"/>
                      <a:pt x="40831" y="16693"/>
                      <a:pt x="40842" y="16753"/>
                    </a:cubicBezTo>
                    <a:cubicBezTo>
                      <a:pt x="40891" y="16903"/>
                      <a:pt x="40882" y="16973"/>
                      <a:pt x="40862" y="17113"/>
                    </a:cubicBezTo>
                    <a:cubicBezTo>
                      <a:pt x="40762" y="17583"/>
                      <a:pt x="40542" y="17872"/>
                      <a:pt x="40282" y="18192"/>
                    </a:cubicBezTo>
                    <a:cubicBezTo>
                      <a:pt x="40232" y="18292"/>
                      <a:pt x="40172" y="18392"/>
                      <a:pt x="40072" y="18483"/>
                    </a:cubicBezTo>
                    <a:cubicBezTo>
                      <a:pt x="39922" y="18672"/>
                      <a:pt x="39612" y="18802"/>
                      <a:pt x="39502" y="18822"/>
                    </a:cubicBezTo>
                    <a:cubicBezTo>
                      <a:pt x="39472" y="18822"/>
                      <a:pt x="39443" y="18832"/>
                      <a:pt x="39432" y="18832"/>
                    </a:cubicBezTo>
                    <a:cubicBezTo>
                      <a:pt x="39397" y="18837"/>
                      <a:pt x="39357" y="18837"/>
                      <a:pt x="39327" y="18837"/>
                    </a:cubicBezTo>
                    <a:cubicBezTo>
                      <a:pt x="39297" y="18837"/>
                      <a:pt x="39277" y="18837"/>
                      <a:pt x="39283" y="18842"/>
                    </a:cubicBezTo>
                    <a:cubicBezTo>
                      <a:pt x="39163" y="18802"/>
                      <a:pt x="39212" y="18842"/>
                      <a:pt x="39083" y="18772"/>
                    </a:cubicBezTo>
                    <a:cubicBezTo>
                      <a:pt x="38892" y="18662"/>
                      <a:pt x="38763" y="18412"/>
                      <a:pt x="38672" y="18063"/>
                    </a:cubicBezTo>
                    <a:cubicBezTo>
                      <a:pt x="38683" y="18032"/>
                      <a:pt x="38683" y="18003"/>
                      <a:pt x="38672" y="17972"/>
                    </a:cubicBezTo>
                    <a:cubicBezTo>
                      <a:pt x="38652" y="17863"/>
                      <a:pt x="38663" y="17812"/>
                      <a:pt x="38593" y="17633"/>
                    </a:cubicBezTo>
                    <a:cubicBezTo>
                      <a:pt x="38573" y="17503"/>
                      <a:pt x="38583" y="17353"/>
                      <a:pt x="38463" y="17283"/>
                    </a:cubicBezTo>
                    <a:cubicBezTo>
                      <a:pt x="38443" y="17263"/>
                      <a:pt x="38413" y="17253"/>
                      <a:pt x="38393" y="17253"/>
                    </a:cubicBezTo>
                    <a:cubicBezTo>
                      <a:pt x="38303" y="17113"/>
                      <a:pt x="38193" y="16983"/>
                      <a:pt x="38073" y="16863"/>
                    </a:cubicBezTo>
                    <a:cubicBezTo>
                      <a:pt x="37433" y="16293"/>
                      <a:pt x="36613" y="16044"/>
                      <a:pt x="35714" y="15554"/>
                    </a:cubicBezTo>
                    <a:cubicBezTo>
                      <a:pt x="35205" y="15294"/>
                      <a:pt x="34745" y="14964"/>
                      <a:pt x="34255" y="14654"/>
                    </a:cubicBezTo>
                    <a:cubicBezTo>
                      <a:pt x="33445" y="14145"/>
                      <a:pt x="32595" y="13665"/>
                      <a:pt x="31686" y="13355"/>
                    </a:cubicBezTo>
                    <a:cubicBezTo>
                      <a:pt x="31576" y="13325"/>
                      <a:pt x="31476" y="13285"/>
                      <a:pt x="31366" y="13255"/>
                    </a:cubicBezTo>
                    <a:lnTo>
                      <a:pt x="31366" y="13255"/>
                    </a:lnTo>
                    <a:cubicBezTo>
                      <a:pt x="31656" y="13285"/>
                      <a:pt x="31956" y="13335"/>
                      <a:pt x="32246" y="13425"/>
                    </a:cubicBezTo>
                    <a:cubicBezTo>
                      <a:pt x="32826" y="13545"/>
                      <a:pt x="33495" y="13825"/>
                      <a:pt x="34185" y="14214"/>
                    </a:cubicBezTo>
                    <a:cubicBezTo>
                      <a:pt x="34625" y="14444"/>
                      <a:pt x="34925" y="14714"/>
                      <a:pt x="35214" y="14914"/>
                    </a:cubicBezTo>
                    <a:cubicBezTo>
                      <a:pt x="35227" y="14917"/>
                      <a:pt x="35239" y="14919"/>
                      <a:pt x="35250" y="14919"/>
                    </a:cubicBezTo>
                    <a:cubicBezTo>
                      <a:pt x="35370" y="14919"/>
                      <a:pt x="35441" y="14747"/>
                      <a:pt x="35314" y="14674"/>
                    </a:cubicBezTo>
                    <a:cubicBezTo>
                      <a:pt x="34794" y="14254"/>
                      <a:pt x="33985" y="13845"/>
                      <a:pt x="33285" y="13505"/>
                    </a:cubicBezTo>
                    <a:cubicBezTo>
                      <a:pt x="32555" y="13155"/>
                      <a:pt x="32126" y="12925"/>
                      <a:pt x="31246" y="12885"/>
                    </a:cubicBezTo>
                    <a:cubicBezTo>
                      <a:pt x="30516" y="12885"/>
                      <a:pt x="29687" y="13155"/>
                      <a:pt x="28977" y="13215"/>
                    </a:cubicBezTo>
                    <a:cubicBezTo>
                      <a:pt x="28631" y="13253"/>
                      <a:pt x="28284" y="13268"/>
                      <a:pt x="27935" y="13268"/>
                    </a:cubicBezTo>
                    <a:cubicBezTo>
                      <a:pt x="27457" y="13268"/>
                      <a:pt x="26978" y="13240"/>
                      <a:pt x="26498" y="13205"/>
                    </a:cubicBezTo>
                    <a:lnTo>
                      <a:pt x="26529" y="13205"/>
                    </a:lnTo>
                    <a:cubicBezTo>
                      <a:pt x="27108" y="13075"/>
                      <a:pt x="27438" y="13055"/>
                      <a:pt x="28037" y="12845"/>
                    </a:cubicBezTo>
                    <a:cubicBezTo>
                      <a:pt x="28457" y="12695"/>
                      <a:pt x="29217" y="12435"/>
                      <a:pt x="29447" y="12365"/>
                    </a:cubicBezTo>
                    <a:cubicBezTo>
                      <a:pt x="29767" y="12285"/>
                      <a:pt x="30176" y="12165"/>
                      <a:pt x="30356" y="12115"/>
                    </a:cubicBezTo>
                    <a:cubicBezTo>
                      <a:pt x="30739" y="12002"/>
                      <a:pt x="31092" y="11979"/>
                      <a:pt x="31494" y="11979"/>
                    </a:cubicBezTo>
                    <a:cubicBezTo>
                      <a:pt x="31658" y="11979"/>
                      <a:pt x="31830" y="11983"/>
                      <a:pt x="32016" y="11986"/>
                    </a:cubicBezTo>
                    <a:cubicBezTo>
                      <a:pt x="32826" y="11986"/>
                      <a:pt x="33195" y="11995"/>
                      <a:pt x="33885" y="12146"/>
                    </a:cubicBezTo>
                    <a:cubicBezTo>
                      <a:pt x="34055" y="12205"/>
                      <a:pt x="34065" y="12205"/>
                      <a:pt x="34215" y="12275"/>
                    </a:cubicBezTo>
                    <a:cubicBezTo>
                      <a:pt x="34295" y="12295"/>
                      <a:pt x="34465" y="12435"/>
                      <a:pt x="34565" y="12505"/>
                    </a:cubicBezTo>
                    <a:cubicBezTo>
                      <a:pt x="34694" y="12815"/>
                      <a:pt x="34854" y="13125"/>
                      <a:pt x="35054" y="13415"/>
                    </a:cubicBezTo>
                    <a:cubicBezTo>
                      <a:pt x="35085" y="13465"/>
                      <a:pt x="35125" y="13514"/>
                      <a:pt x="35165" y="13574"/>
                    </a:cubicBezTo>
                    <a:cubicBezTo>
                      <a:pt x="35165" y="13572"/>
                      <a:pt x="35165" y="13570"/>
                      <a:pt x="35165" y="13570"/>
                    </a:cubicBezTo>
                    <a:cubicBezTo>
                      <a:pt x="35165" y="13570"/>
                      <a:pt x="35167" y="13577"/>
                      <a:pt x="35174" y="13585"/>
                    </a:cubicBezTo>
                    <a:cubicBezTo>
                      <a:pt x="35200" y="13626"/>
                      <a:pt x="35239" y="13647"/>
                      <a:pt x="35280" y="13647"/>
                    </a:cubicBezTo>
                    <a:cubicBezTo>
                      <a:pt x="35288" y="13647"/>
                      <a:pt x="35296" y="13646"/>
                      <a:pt x="35304" y="13645"/>
                    </a:cubicBezTo>
                    <a:cubicBezTo>
                      <a:pt x="35434" y="13625"/>
                      <a:pt x="35434" y="13485"/>
                      <a:pt x="35354" y="13405"/>
                    </a:cubicBezTo>
                    <a:cubicBezTo>
                      <a:pt x="35274" y="13285"/>
                      <a:pt x="35205" y="13175"/>
                      <a:pt x="35134" y="13045"/>
                    </a:cubicBezTo>
                    <a:cubicBezTo>
                      <a:pt x="34925" y="12645"/>
                      <a:pt x="34865" y="12475"/>
                      <a:pt x="34694" y="11995"/>
                    </a:cubicBezTo>
                    <a:cubicBezTo>
                      <a:pt x="34594" y="11706"/>
                      <a:pt x="34505" y="11415"/>
                      <a:pt x="34394" y="11126"/>
                    </a:cubicBezTo>
                    <a:cubicBezTo>
                      <a:pt x="34305" y="10926"/>
                      <a:pt x="34115" y="10556"/>
                      <a:pt x="34075" y="10516"/>
                    </a:cubicBezTo>
                    <a:cubicBezTo>
                      <a:pt x="33495" y="9667"/>
                      <a:pt x="32926" y="9067"/>
                      <a:pt x="32116" y="8417"/>
                    </a:cubicBezTo>
                    <a:cubicBezTo>
                      <a:pt x="31676" y="8087"/>
                      <a:pt x="31346" y="7937"/>
                      <a:pt x="30916" y="7697"/>
                    </a:cubicBezTo>
                    <a:cubicBezTo>
                      <a:pt x="30787" y="7628"/>
                      <a:pt x="30616" y="7508"/>
                      <a:pt x="30487" y="7417"/>
                    </a:cubicBezTo>
                    <a:close/>
                    <a:moveTo>
                      <a:pt x="14094" y="1"/>
                    </a:moveTo>
                    <a:cubicBezTo>
                      <a:pt x="12855" y="61"/>
                      <a:pt x="11636" y="281"/>
                      <a:pt x="10446" y="820"/>
                    </a:cubicBezTo>
                    <a:cubicBezTo>
                      <a:pt x="10226" y="911"/>
                      <a:pt x="10196" y="1220"/>
                      <a:pt x="10446" y="1291"/>
                    </a:cubicBezTo>
                    <a:cubicBezTo>
                      <a:pt x="10490" y="1295"/>
                      <a:pt x="10534" y="1297"/>
                      <a:pt x="10579" y="1297"/>
                    </a:cubicBezTo>
                    <a:cubicBezTo>
                      <a:pt x="10728" y="1297"/>
                      <a:pt x="10880" y="1276"/>
                      <a:pt x="11025" y="1260"/>
                    </a:cubicBezTo>
                    <a:cubicBezTo>
                      <a:pt x="11176" y="1271"/>
                      <a:pt x="11445" y="1271"/>
                      <a:pt x="11676" y="1331"/>
                    </a:cubicBezTo>
                    <a:cubicBezTo>
                      <a:pt x="11765" y="1351"/>
                      <a:pt x="12095" y="1451"/>
                      <a:pt x="12305" y="1460"/>
                    </a:cubicBezTo>
                    <a:cubicBezTo>
                      <a:pt x="12323" y="1461"/>
                      <a:pt x="12341" y="1461"/>
                      <a:pt x="12360" y="1461"/>
                    </a:cubicBezTo>
                    <a:cubicBezTo>
                      <a:pt x="12685" y="1461"/>
                      <a:pt x="13116" y="1379"/>
                      <a:pt x="13315" y="1360"/>
                    </a:cubicBezTo>
                    <a:cubicBezTo>
                      <a:pt x="13445" y="1344"/>
                      <a:pt x="13594" y="1337"/>
                      <a:pt x="13751" y="1337"/>
                    </a:cubicBezTo>
                    <a:cubicBezTo>
                      <a:pt x="14087" y="1337"/>
                      <a:pt x="14461" y="1372"/>
                      <a:pt x="14774" y="1440"/>
                    </a:cubicBezTo>
                    <a:cubicBezTo>
                      <a:pt x="15494" y="1600"/>
                      <a:pt x="15963" y="1810"/>
                      <a:pt x="16593" y="2150"/>
                    </a:cubicBezTo>
                    <a:cubicBezTo>
                      <a:pt x="17053" y="2400"/>
                      <a:pt x="17522" y="2660"/>
                      <a:pt x="17942" y="2959"/>
                    </a:cubicBezTo>
                    <a:cubicBezTo>
                      <a:pt x="18402" y="3299"/>
                      <a:pt x="18692" y="3490"/>
                      <a:pt x="19192" y="3949"/>
                    </a:cubicBezTo>
                    <a:cubicBezTo>
                      <a:pt x="19572" y="4339"/>
                      <a:pt x="19772" y="4629"/>
                      <a:pt x="20052" y="5158"/>
                    </a:cubicBezTo>
                    <a:cubicBezTo>
                      <a:pt x="20301" y="5618"/>
                      <a:pt x="20711" y="5948"/>
                      <a:pt x="21081" y="6328"/>
                    </a:cubicBezTo>
                    <a:cubicBezTo>
                      <a:pt x="20916" y="6265"/>
                      <a:pt x="20744" y="6226"/>
                      <a:pt x="20566" y="6226"/>
                    </a:cubicBezTo>
                    <a:cubicBezTo>
                      <a:pt x="20463" y="6226"/>
                      <a:pt x="20358" y="6239"/>
                      <a:pt x="20252" y="6268"/>
                    </a:cubicBezTo>
                    <a:cubicBezTo>
                      <a:pt x="20232" y="6268"/>
                      <a:pt x="20221" y="6278"/>
                      <a:pt x="20201" y="6278"/>
                    </a:cubicBezTo>
                    <a:cubicBezTo>
                      <a:pt x="19912" y="6328"/>
                      <a:pt x="19552" y="6348"/>
                      <a:pt x="19192" y="6388"/>
                    </a:cubicBezTo>
                    <a:cubicBezTo>
                      <a:pt x="18812" y="6408"/>
                      <a:pt x="18422" y="6418"/>
                      <a:pt x="18042" y="6438"/>
                    </a:cubicBezTo>
                    <a:cubicBezTo>
                      <a:pt x="17103" y="6468"/>
                      <a:pt x="16183" y="6568"/>
                      <a:pt x="15254" y="6628"/>
                    </a:cubicBezTo>
                    <a:cubicBezTo>
                      <a:pt x="13934" y="6718"/>
                      <a:pt x="12625" y="6758"/>
                      <a:pt x="11316" y="6908"/>
                    </a:cubicBezTo>
                    <a:cubicBezTo>
                      <a:pt x="10426" y="7028"/>
                      <a:pt x="9537" y="7188"/>
                      <a:pt x="8697" y="7508"/>
                    </a:cubicBezTo>
                    <a:cubicBezTo>
                      <a:pt x="7907" y="7817"/>
                      <a:pt x="7127" y="8227"/>
                      <a:pt x="6308" y="8707"/>
                    </a:cubicBezTo>
                    <a:cubicBezTo>
                      <a:pt x="5498" y="9196"/>
                      <a:pt x="4719" y="9756"/>
                      <a:pt x="3869" y="10166"/>
                    </a:cubicBezTo>
                    <a:cubicBezTo>
                      <a:pt x="3439" y="10356"/>
                      <a:pt x="2949" y="10536"/>
                      <a:pt x="2449" y="10746"/>
                    </a:cubicBezTo>
                    <a:cubicBezTo>
                      <a:pt x="2030" y="10926"/>
                      <a:pt x="1700" y="11076"/>
                      <a:pt x="1240" y="11196"/>
                    </a:cubicBezTo>
                    <a:cubicBezTo>
                      <a:pt x="941" y="11286"/>
                      <a:pt x="630" y="11366"/>
                      <a:pt x="330" y="11435"/>
                    </a:cubicBezTo>
                    <a:cubicBezTo>
                      <a:pt x="201" y="11475"/>
                      <a:pt x="1" y="11466"/>
                      <a:pt x="71" y="11646"/>
                    </a:cubicBezTo>
                    <a:cubicBezTo>
                      <a:pt x="101" y="11695"/>
                      <a:pt x="141" y="11706"/>
                      <a:pt x="181" y="11706"/>
                    </a:cubicBezTo>
                    <a:cubicBezTo>
                      <a:pt x="201" y="11715"/>
                      <a:pt x="221" y="11726"/>
                      <a:pt x="250" y="11726"/>
                    </a:cubicBezTo>
                    <a:cubicBezTo>
                      <a:pt x="461" y="11726"/>
                      <a:pt x="699" y="11726"/>
                      <a:pt x="946" y="11726"/>
                    </a:cubicBezTo>
                    <a:cubicBezTo>
                      <a:pt x="1717" y="11726"/>
                      <a:pt x="2575" y="11721"/>
                      <a:pt x="2969" y="11675"/>
                    </a:cubicBezTo>
                    <a:cubicBezTo>
                      <a:pt x="3349" y="11626"/>
                      <a:pt x="4049" y="11466"/>
                      <a:pt x="4568" y="11266"/>
                    </a:cubicBezTo>
                    <a:cubicBezTo>
                      <a:pt x="4988" y="11126"/>
                      <a:pt x="5348" y="10876"/>
                      <a:pt x="5648" y="10686"/>
                    </a:cubicBezTo>
                    <a:cubicBezTo>
                      <a:pt x="6967" y="9976"/>
                      <a:pt x="8067" y="9347"/>
                      <a:pt x="9606" y="9087"/>
                    </a:cubicBezTo>
                    <a:cubicBezTo>
                      <a:pt x="9917" y="9041"/>
                      <a:pt x="10312" y="8995"/>
                      <a:pt x="10714" y="8995"/>
                    </a:cubicBezTo>
                    <a:cubicBezTo>
                      <a:pt x="10751" y="8995"/>
                      <a:pt x="10788" y="8996"/>
                      <a:pt x="10826" y="8997"/>
                    </a:cubicBezTo>
                    <a:cubicBezTo>
                      <a:pt x="10196" y="9307"/>
                      <a:pt x="9646" y="9976"/>
                      <a:pt x="9146" y="10416"/>
                    </a:cubicBezTo>
                    <a:cubicBezTo>
                      <a:pt x="8647" y="10856"/>
                      <a:pt x="8277" y="11176"/>
                      <a:pt x="7757" y="11515"/>
                    </a:cubicBezTo>
                    <a:cubicBezTo>
                      <a:pt x="7307" y="11826"/>
                      <a:pt x="6758" y="12135"/>
                      <a:pt x="6428" y="12425"/>
                    </a:cubicBezTo>
                    <a:cubicBezTo>
                      <a:pt x="6292" y="12542"/>
                      <a:pt x="6363" y="12715"/>
                      <a:pt x="6533" y="12715"/>
                    </a:cubicBezTo>
                    <a:cubicBezTo>
                      <a:pt x="6538" y="12715"/>
                      <a:pt x="6543" y="12715"/>
                      <a:pt x="6548" y="12715"/>
                    </a:cubicBezTo>
                    <a:cubicBezTo>
                      <a:pt x="6878" y="12685"/>
                      <a:pt x="7187" y="12585"/>
                      <a:pt x="7497" y="12475"/>
                    </a:cubicBezTo>
                    <a:cubicBezTo>
                      <a:pt x="7757" y="12405"/>
                      <a:pt x="8017" y="12345"/>
                      <a:pt x="8277" y="12305"/>
                    </a:cubicBezTo>
                    <a:cubicBezTo>
                      <a:pt x="8427" y="12265"/>
                      <a:pt x="8617" y="12255"/>
                      <a:pt x="8817" y="12215"/>
                    </a:cubicBezTo>
                    <a:lnTo>
                      <a:pt x="8817" y="12215"/>
                    </a:lnTo>
                    <a:lnTo>
                      <a:pt x="8757" y="12305"/>
                    </a:lnTo>
                    <a:cubicBezTo>
                      <a:pt x="8387" y="12905"/>
                      <a:pt x="8177" y="13585"/>
                      <a:pt x="7917" y="14245"/>
                    </a:cubicBezTo>
                    <a:cubicBezTo>
                      <a:pt x="7457" y="15354"/>
                      <a:pt x="6978" y="16284"/>
                      <a:pt x="6587" y="17653"/>
                    </a:cubicBezTo>
                    <a:cubicBezTo>
                      <a:pt x="6528" y="17912"/>
                      <a:pt x="6398" y="18183"/>
                      <a:pt x="6458" y="18443"/>
                    </a:cubicBezTo>
                    <a:cubicBezTo>
                      <a:pt x="6483" y="18524"/>
                      <a:pt x="6551" y="18562"/>
                      <a:pt x="6623" y="18562"/>
                    </a:cubicBezTo>
                    <a:cubicBezTo>
                      <a:pt x="6666" y="18562"/>
                      <a:pt x="6710" y="18548"/>
                      <a:pt x="6747" y="18523"/>
                    </a:cubicBezTo>
                    <a:cubicBezTo>
                      <a:pt x="6838" y="18452"/>
                      <a:pt x="6887" y="18332"/>
                      <a:pt x="6947" y="18223"/>
                    </a:cubicBezTo>
                    <a:cubicBezTo>
                      <a:pt x="7457" y="17103"/>
                      <a:pt x="8047" y="16024"/>
                      <a:pt x="8717" y="14984"/>
                    </a:cubicBezTo>
                    <a:cubicBezTo>
                      <a:pt x="9286" y="14085"/>
                      <a:pt x="9896" y="13235"/>
                      <a:pt x="10476" y="12505"/>
                    </a:cubicBezTo>
                    <a:cubicBezTo>
                      <a:pt x="10905" y="12055"/>
                      <a:pt x="11305" y="11586"/>
                      <a:pt x="11755" y="11166"/>
                    </a:cubicBezTo>
                    <a:cubicBezTo>
                      <a:pt x="12365" y="10656"/>
                      <a:pt x="13324" y="10106"/>
                      <a:pt x="14184" y="9756"/>
                    </a:cubicBezTo>
                    <a:cubicBezTo>
                      <a:pt x="14774" y="9496"/>
                      <a:pt x="15634" y="9227"/>
                      <a:pt x="16353" y="9117"/>
                    </a:cubicBezTo>
                    <a:cubicBezTo>
                      <a:pt x="17031" y="8993"/>
                      <a:pt x="17545" y="8896"/>
                      <a:pt x="18261" y="8896"/>
                    </a:cubicBezTo>
                    <a:cubicBezTo>
                      <a:pt x="18294" y="8896"/>
                      <a:pt x="18328" y="8896"/>
                      <a:pt x="18362" y="8897"/>
                    </a:cubicBezTo>
                    <a:cubicBezTo>
                      <a:pt x="18387" y="8896"/>
                      <a:pt x="18412" y="8896"/>
                      <a:pt x="18438" y="8896"/>
                    </a:cubicBezTo>
                    <a:cubicBezTo>
                      <a:pt x="20315" y="8896"/>
                      <a:pt x="22322" y="9626"/>
                      <a:pt x="23970" y="10336"/>
                    </a:cubicBezTo>
                    <a:cubicBezTo>
                      <a:pt x="24419" y="10536"/>
                      <a:pt x="25389" y="10946"/>
                      <a:pt x="26069" y="11306"/>
                    </a:cubicBezTo>
                    <a:cubicBezTo>
                      <a:pt x="26638" y="11606"/>
                      <a:pt x="27338" y="12055"/>
                      <a:pt x="27748" y="12325"/>
                    </a:cubicBezTo>
                    <a:cubicBezTo>
                      <a:pt x="27838" y="12395"/>
                      <a:pt x="27908" y="12445"/>
                      <a:pt x="27977" y="12495"/>
                    </a:cubicBezTo>
                    <a:cubicBezTo>
                      <a:pt x="27768" y="12565"/>
                      <a:pt x="27578" y="12635"/>
                      <a:pt x="27408" y="12685"/>
                    </a:cubicBezTo>
                    <a:cubicBezTo>
                      <a:pt x="27068" y="12825"/>
                      <a:pt x="26429" y="13025"/>
                      <a:pt x="26009" y="13055"/>
                    </a:cubicBezTo>
                    <a:cubicBezTo>
                      <a:pt x="25838" y="13075"/>
                      <a:pt x="25659" y="13095"/>
                      <a:pt x="25479" y="13115"/>
                    </a:cubicBezTo>
                    <a:cubicBezTo>
                      <a:pt x="25429" y="13125"/>
                      <a:pt x="25369" y="13125"/>
                      <a:pt x="25319" y="13165"/>
                    </a:cubicBezTo>
                    <a:cubicBezTo>
                      <a:pt x="25259" y="13225"/>
                      <a:pt x="25289" y="13335"/>
                      <a:pt x="25369" y="13355"/>
                    </a:cubicBezTo>
                    <a:cubicBezTo>
                      <a:pt x="26178" y="13375"/>
                      <a:pt x="26988" y="13494"/>
                      <a:pt x="27798" y="13505"/>
                    </a:cubicBezTo>
                    <a:cubicBezTo>
                      <a:pt x="27884" y="13508"/>
                      <a:pt x="27970" y="13509"/>
                      <a:pt x="28055" y="13509"/>
                    </a:cubicBezTo>
                    <a:cubicBezTo>
                      <a:pt x="28799" y="13509"/>
                      <a:pt x="29543" y="13400"/>
                      <a:pt x="30287" y="13275"/>
                    </a:cubicBezTo>
                    <a:cubicBezTo>
                      <a:pt x="30356" y="13265"/>
                      <a:pt x="30447" y="13255"/>
                      <a:pt x="30527" y="13245"/>
                    </a:cubicBezTo>
                    <a:cubicBezTo>
                      <a:pt x="30547" y="13275"/>
                      <a:pt x="30567" y="13305"/>
                      <a:pt x="30607" y="13315"/>
                    </a:cubicBezTo>
                    <a:cubicBezTo>
                      <a:pt x="30707" y="13335"/>
                      <a:pt x="30807" y="13355"/>
                      <a:pt x="30896" y="13385"/>
                    </a:cubicBezTo>
                    <a:cubicBezTo>
                      <a:pt x="31116" y="13445"/>
                      <a:pt x="31516" y="13605"/>
                      <a:pt x="31606" y="13634"/>
                    </a:cubicBezTo>
                    <a:cubicBezTo>
                      <a:pt x="32526" y="13974"/>
                      <a:pt x="33565" y="14624"/>
                      <a:pt x="34514" y="15184"/>
                    </a:cubicBezTo>
                    <a:cubicBezTo>
                      <a:pt x="35354" y="15664"/>
                      <a:pt x="36254" y="16033"/>
                      <a:pt x="37073" y="16533"/>
                    </a:cubicBezTo>
                    <a:cubicBezTo>
                      <a:pt x="37373" y="16723"/>
                      <a:pt x="37923" y="17153"/>
                      <a:pt x="38173" y="17603"/>
                    </a:cubicBezTo>
                    <a:cubicBezTo>
                      <a:pt x="38243" y="18072"/>
                      <a:pt x="38323" y="18563"/>
                      <a:pt x="38643" y="18932"/>
                    </a:cubicBezTo>
                    <a:cubicBezTo>
                      <a:pt x="38782" y="19098"/>
                      <a:pt x="38982" y="19210"/>
                      <a:pt x="39196" y="19210"/>
                    </a:cubicBezTo>
                    <a:cubicBezTo>
                      <a:pt x="39228" y="19210"/>
                      <a:pt x="39260" y="19207"/>
                      <a:pt x="39292" y="19202"/>
                    </a:cubicBezTo>
                    <a:lnTo>
                      <a:pt x="39312" y="19202"/>
                    </a:lnTo>
                    <a:cubicBezTo>
                      <a:pt x="39412" y="19192"/>
                      <a:pt x="39522" y="19162"/>
                      <a:pt x="39602" y="19112"/>
                    </a:cubicBezTo>
                    <a:cubicBezTo>
                      <a:pt x="39602" y="19112"/>
                      <a:pt x="39622" y="19112"/>
                      <a:pt x="39672" y="19092"/>
                    </a:cubicBezTo>
                    <a:cubicBezTo>
                      <a:pt x="39932" y="18992"/>
                      <a:pt x="40142" y="18802"/>
                      <a:pt x="40342" y="18612"/>
                    </a:cubicBezTo>
                    <a:cubicBezTo>
                      <a:pt x="40352" y="18612"/>
                      <a:pt x="40352" y="18602"/>
                      <a:pt x="40362" y="18602"/>
                    </a:cubicBezTo>
                    <a:cubicBezTo>
                      <a:pt x="40372" y="18602"/>
                      <a:pt x="40372" y="18592"/>
                      <a:pt x="40382" y="18582"/>
                    </a:cubicBezTo>
                    <a:cubicBezTo>
                      <a:pt x="40582" y="18443"/>
                      <a:pt x="40612" y="18412"/>
                      <a:pt x="40791" y="18192"/>
                    </a:cubicBezTo>
                    <a:cubicBezTo>
                      <a:pt x="41211" y="17683"/>
                      <a:pt x="41591" y="16643"/>
                      <a:pt x="40902" y="16193"/>
                    </a:cubicBezTo>
                    <a:cubicBezTo>
                      <a:pt x="40882" y="16173"/>
                      <a:pt x="40851" y="16153"/>
                      <a:pt x="40822" y="16144"/>
                    </a:cubicBezTo>
                    <a:cubicBezTo>
                      <a:pt x="40811" y="16133"/>
                      <a:pt x="40802" y="16124"/>
                      <a:pt x="40782" y="16113"/>
                    </a:cubicBezTo>
                    <a:cubicBezTo>
                      <a:pt x="40632" y="16024"/>
                      <a:pt x="40592" y="16024"/>
                      <a:pt x="40492" y="15973"/>
                    </a:cubicBezTo>
                    <a:cubicBezTo>
                      <a:pt x="40122" y="15813"/>
                      <a:pt x="39502" y="15514"/>
                      <a:pt x="38963" y="15254"/>
                    </a:cubicBezTo>
                    <a:cubicBezTo>
                      <a:pt x="38663" y="15104"/>
                      <a:pt x="38363" y="14964"/>
                      <a:pt x="38083" y="14794"/>
                    </a:cubicBezTo>
                    <a:cubicBezTo>
                      <a:pt x="37793" y="14594"/>
                      <a:pt x="37653" y="14474"/>
                      <a:pt x="37373" y="14205"/>
                    </a:cubicBezTo>
                    <a:cubicBezTo>
                      <a:pt x="37164" y="13974"/>
                      <a:pt x="37044" y="13814"/>
                      <a:pt x="36864" y="13525"/>
                    </a:cubicBezTo>
                    <a:cubicBezTo>
                      <a:pt x="36833" y="13474"/>
                      <a:pt x="36804" y="13405"/>
                      <a:pt x="36793" y="13385"/>
                    </a:cubicBezTo>
                    <a:cubicBezTo>
                      <a:pt x="36773" y="13315"/>
                      <a:pt x="36724" y="13245"/>
                      <a:pt x="36693" y="13175"/>
                    </a:cubicBezTo>
                    <a:cubicBezTo>
                      <a:pt x="36644" y="13075"/>
                      <a:pt x="36493" y="12725"/>
                      <a:pt x="36384" y="12485"/>
                    </a:cubicBezTo>
                    <a:cubicBezTo>
                      <a:pt x="35484" y="10636"/>
                      <a:pt x="34505" y="8787"/>
                      <a:pt x="32486" y="7837"/>
                    </a:cubicBezTo>
                    <a:cubicBezTo>
                      <a:pt x="31866" y="7528"/>
                      <a:pt x="31026" y="7288"/>
                      <a:pt x="30467" y="7168"/>
                    </a:cubicBezTo>
                    <a:cubicBezTo>
                      <a:pt x="30411" y="7161"/>
                      <a:pt x="30351" y="7149"/>
                      <a:pt x="30290" y="7149"/>
                    </a:cubicBezTo>
                    <a:cubicBezTo>
                      <a:pt x="30262" y="7149"/>
                      <a:pt x="30235" y="7151"/>
                      <a:pt x="30207" y="7157"/>
                    </a:cubicBezTo>
                    <a:cubicBezTo>
                      <a:pt x="30147" y="7177"/>
                      <a:pt x="30087" y="7228"/>
                      <a:pt x="30077" y="7297"/>
                    </a:cubicBezTo>
                    <a:cubicBezTo>
                      <a:pt x="30067" y="7357"/>
                      <a:pt x="30107" y="7417"/>
                      <a:pt x="30147" y="7457"/>
                    </a:cubicBezTo>
                    <a:cubicBezTo>
                      <a:pt x="30356" y="7637"/>
                      <a:pt x="30596" y="7757"/>
                      <a:pt x="30816" y="7907"/>
                    </a:cubicBezTo>
                    <a:cubicBezTo>
                      <a:pt x="31156" y="8167"/>
                      <a:pt x="31456" y="8407"/>
                      <a:pt x="31726" y="8607"/>
                    </a:cubicBezTo>
                    <a:cubicBezTo>
                      <a:pt x="32266" y="9047"/>
                      <a:pt x="32835" y="9467"/>
                      <a:pt x="33265" y="10016"/>
                    </a:cubicBezTo>
                    <a:cubicBezTo>
                      <a:pt x="33595" y="10396"/>
                      <a:pt x="34105" y="11375"/>
                      <a:pt x="34374" y="12035"/>
                    </a:cubicBezTo>
                    <a:cubicBezTo>
                      <a:pt x="34374" y="12046"/>
                      <a:pt x="34385" y="12055"/>
                      <a:pt x="34385" y="12075"/>
                    </a:cubicBezTo>
                    <a:cubicBezTo>
                      <a:pt x="34265" y="11995"/>
                      <a:pt x="34125" y="11935"/>
                      <a:pt x="33985" y="11875"/>
                    </a:cubicBezTo>
                    <a:cubicBezTo>
                      <a:pt x="33935" y="11855"/>
                      <a:pt x="33825" y="11795"/>
                      <a:pt x="33785" y="11786"/>
                    </a:cubicBezTo>
                    <a:cubicBezTo>
                      <a:pt x="33705" y="11746"/>
                      <a:pt x="33195" y="11626"/>
                      <a:pt x="32946" y="11595"/>
                    </a:cubicBezTo>
                    <a:cubicBezTo>
                      <a:pt x="32795" y="11584"/>
                      <a:pt x="32640" y="11579"/>
                      <a:pt x="32484" y="11579"/>
                    </a:cubicBezTo>
                    <a:cubicBezTo>
                      <a:pt x="32372" y="11579"/>
                      <a:pt x="32259" y="11581"/>
                      <a:pt x="32146" y="11586"/>
                    </a:cubicBezTo>
                    <a:cubicBezTo>
                      <a:pt x="32126" y="11555"/>
                      <a:pt x="32086" y="11535"/>
                      <a:pt x="32046" y="11535"/>
                    </a:cubicBezTo>
                    <a:cubicBezTo>
                      <a:pt x="31596" y="11515"/>
                      <a:pt x="31066" y="11366"/>
                      <a:pt x="30536" y="11206"/>
                    </a:cubicBezTo>
                    <a:cubicBezTo>
                      <a:pt x="29827" y="10956"/>
                      <a:pt x="29037" y="10496"/>
                      <a:pt x="28337" y="10016"/>
                    </a:cubicBezTo>
                    <a:cubicBezTo>
                      <a:pt x="27578" y="9487"/>
                      <a:pt x="26598" y="8547"/>
                      <a:pt x="25779" y="7768"/>
                    </a:cubicBezTo>
                    <a:cubicBezTo>
                      <a:pt x="25249" y="7268"/>
                      <a:pt x="24719" y="6758"/>
                      <a:pt x="24239" y="6198"/>
                    </a:cubicBezTo>
                    <a:cubicBezTo>
                      <a:pt x="23930" y="5838"/>
                      <a:pt x="23520" y="5438"/>
                      <a:pt x="23130" y="4978"/>
                    </a:cubicBezTo>
                    <a:cubicBezTo>
                      <a:pt x="22610" y="4379"/>
                      <a:pt x="22111" y="3749"/>
                      <a:pt x="21521" y="3219"/>
                    </a:cubicBezTo>
                    <a:cubicBezTo>
                      <a:pt x="20831" y="2580"/>
                      <a:pt x="20132" y="2130"/>
                      <a:pt x="19322" y="1600"/>
                    </a:cubicBezTo>
                    <a:cubicBezTo>
                      <a:pt x="18692" y="1211"/>
                      <a:pt x="18292" y="920"/>
                      <a:pt x="17602" y="660"/>
                    </a:cubicBezTo>
                    <a:cubicBezTo>
                      <a:pt x="17093" y="461"/>
                      <a:pt x="16573" y="281"/>
                      <a:pt x="16043" y="171"/>
                    </a:cubicBezTo>
                    <a:cubicBezTo>
                      <a:pt x="15403" y="61"/>
                      <a:pt x="14744" y="1"/>
                      <a:pt x="140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60"/>
              <p:cNvSpPr/>
              <p:nvPr/>
            </p:nvSpPr>
            <p:spPr>
              <a:xfrm>
                <a:off x="2736023" y="1619483"/>
                <a:ext cx="370082" cy="411835"/>
              </a:xfrm>
              <a:custGeom>
                <a:rect b="b" l="l" r="r" t="t"/>
                <a:pathLst>
                  <a:path extrusionOk="0" h="8177" w="7348">
                    <a:moveTo>
                      <a:pt x="1" y="0"/>
                    </a:moveTo>
                    <a:lnTo>
                      <a:pt x="1" y="0"/>
                    </a:lnTo>
                    <a:cubicBezTo>
                      <a:pt x="421" y="190"/>
                      <a:pt x="750" y="470"/>
                      <a:pt x="1090" y="750"/>
                    </a:cubicBezTo>
                    <a:cubicBezTo>
                      <a:pt x="1500" y="1120"/>
                      <a:pt x="1820" y="1449"/>
                      <a:pt x="2080" y="1889"/>
                    </a:cubicBezTo>
                    <a:cubicBezTo>
                      <a:pt x="2560" y="2679"/>
                      <a:pt x="2840" y="3319"/>
                      <a:pt x="3199" y="4108"/>
                    </a:cubicBezTo>
                    <a:cubicBezTo>
                      <a:pt x="3419" y="4598"/>
                      <a:pt x="3629" y="5088"/>
                      <a:pt x="3899" y="5558"/>
                    </a:cubicBezTo>
                    <a:cubicBezTo>
                      <a:pt x="3509" y="4978"/>
                      <a:pt x="3159" y="4358"/>
                      <a:pt x="2800" y="3688"/>
                    </a:cubicBezTo>
                    <a:lnTo>
                      <a:pt x="2800" y="3688"/>
                    </a:lnTo>
                    <a:cubicBezTo>
                      <a:pt x="3069" y="4408"/>
                      <a:pt x="3289" y="5068"/>
                      <a:pt x="3689" y="5707"/>
                    </a:cubicBezTo>
                    <a:cubicBezTo>
                      <a:pt x="4119" y="6397"/>
                      <a:pt x="4719" y="6977"/>
                      <a:pt x="5408" y="7387"/>
                    </a:cubicBezTo>
                    <a:cubicBezTo>
                      <a:pt x="5488" y="7437"/>
                      <a:pt x="5588" y="7497"/>
                      <a:pt x="5658" y="7537"/>
                    </a:cubicBezTo>
                    <a:cubicBezTo>
                      <a:pt x="5558" y="7457"/>
                      <a:pt x="5448" y="7367"/>
                      <a:pt x="5348" y="7277"/>
                    </a:cubicBezTo>
                    <a:lnTo>
                      <a:pt x="5228" y="7157"/>
                    </a:lnTo>
                    <a:lnTo>
                      <a:pt x="5228" y="7157"/>
                    </a:lnTo>
                    <a:cubicBezTo>
                      <a:pt x="5838" y="7606"/>
                      <a:pt x="6578" y="7877"/>
                      <a:pt x="7347" y="8177"/>
                    </a:cubicBezTo>
                    <a:cubicBezTo>
                      <a:pt x="6378" y="7677"/>
                      <a:pt x="5518" y="7247"/>
                      <a:pt x="4879" y="6387"/>
                    </a:cubicBezTo>
                    <a:cubicBezTo>
                      <a:pt x="4599" y="6058"/>
                      <a:pt x="4219" y="5447"/>
                      <a:pt x="3959" y="4938"/>
                    </a:cubicBezTo>
                    <a:cubicBezTo>
                      <a:pt x="3689" y="4408"/>
                      <a:pt x="3489" y="3839"/>
                      <a:pt x="3209" y="3319"/>
                    </a:cubicBezTo>
                    <a:cubicBezTo>
                      <a:pt x="2820" y="2689"/>
                      <a:pt x="2489" y="2019"/>
                      <a:pt x="2040" y="1440"/>
                    </a:cubicBezTo>
                    <a:cubicBezTo>
                      <a:pt x="1490" y="800"/>
                      <a:pt x="790" y="27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60"/>
              <p:cNvSpPr/>
              <p:nvPr/>
            </p:nvSpPr>
            <p:spPr>
              <a:xfrm>
                <a:off x="2879009" y="1745345"/>
                <a:ext cx="228607" cy="278921"/>
              </a:xfrm>
              <a:custGeom>
                <a:rect b="b" l="l" r="r" t="t"/>
                <a:pathLst>
                  <a:path extrusionOk="0" h="5538" w="4539">
                    <a:moveTo>
                      <a:pt x="1" y="0"/>
                    </a:moveTo>
                    <a:lnTo>
                      <a:pt x="1" y="0"/>
                    </a:lnTo>
                    <a:cubicBezTo>
                      <a:pt x="620" y="1249"/>
                      <a:pt x="1100" y="2599"/>
                      <a:pt x="1940" y="3728"/>
                    </a:cubicBezTo>
                    <a:cubicBezTo>
                      <a:pt x="2529" y="4468"/>
                      <a:pt x="3309" y="5027"/>
                      <a:pt x="4188" y="5387"/>
                    </a:cubicBezTo>
                    <a:cubicBezTo>
                      <a:pt x="4299" y="5438"/>
                      <a:pt x="4448" y="5498"/>
                      <a:pt x="4539" y="5538"/>
                    </a:cubicBezTo>
                    <a:cubicBezTo>
                      <a:pt x="4339" y="5427"/>
                      <a:pt x="4148" y="5307"/>
                      <a:pt x="3948" y="5187"/>
                    </a:cubicBezTo>
                    <a:cubicBezTo>
                      <a:pt x="3229" y="4748"/>
                      <a:pt x="2529" y="4038"/>
                      <a:pt x="2060" y="3428"/>
                    </a:cubicBezTo>
                    <a:cubicBezTo>
                      <a:pt x="1270" y="2349"/>
                      <a:pt x="720" y="112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60"/>
              <p:cNvSpPr/>
              <p:nvPr/>
            </p:nvSpPr>
            <p:spPr>
              <a:xfrm>
                <a:off x="3028492" y="2005077"/>
                <a:ext cx="158146" cy="95190"/>
              </a:xfrm>
              <a:custGeom>
                <a:rect b="b" l="l" r="r" t="t"/>
                <a:pathLst>
                  <a:path extrusionOk="0" h="1890" w="3140">
                    <a:moveTo>
                      <a:pt x="1" y="1"/>
                    </a:moveTo>
                    <a:lnTo>
                      <a:pt x="1" y="1"/>
                    </a:lnTo>
                    <a:cubicBezTo>
                      <a:pt x="711" y="470"/>
                      <a:pt x="1460" y="880"/>
                      <a:pt x="2210" y="1290"/>
                    </a:cubicBezTo>
                    <a:cubicBezTo>
                      <a:pt x="2240" y="1300"/>
                      <a:pt x="2260" y="1310"/>
                      <a:pt x="2290" y="1330"/>
                    </a:cubicBezTo>
                    <a:cubicBezTo>
                      <a:pt x="2250" y="1310"/>
                      <a:pt x="2200" y="1290"/>
                      <a:pt x="2160" y="1270"/>
                    </a:cubicBezTo>
                    <a:lnTo>
                      <a:pt x="2160" y="1270"/>
                    </a:lnTo>
                    <a:cubicBezTo>
                      <a:pt x="2470" y="1520"/>
                      <a:pt x="2730" y="1710"/>
                      <a:pt x="2959" y="1889"/>
                    </a:cubicBezTo>
                    <a:cubicBezTo>
                      <a:pt x="3050" y="1630"/>
                      <a:pt x="3110" y="1360"/>
                      <a:pt x="3139" y="1070"/>
                    </a:cubicBezTo>
                    <a:cubicBezTo>
                      <a:pt x="2700" y="770"/>
                      <a:pt x="2220" y="530"/>
                      <a:pt x="1700" y="421"/>
                    </a:cubicBezTo>
                    <a:lnTo>
                      <a:pt x="1700" y="421"/>
                    </a:lnTo>
                    <a:cubicBezTo>
                      <a:pt x="1950" y="550"/>
                      <a:pt x="2190" y="710"/>
                      <a:pt x="2420" y="870"/>
                    </a:cubicBezTo>
                    <a:cubicBezTo>
                      <a:pt x="2220" y="780"/>
                      <a:pt x="2010" y="710"/>
                      <a:pt x="1760" y="640"/>
                    </a:cubicBezTo>
                    <a:lnTo>
                      <a:pt x="1760" y="640"/>
                    </a:lnTo>
                    <a:cubicBezTo>
                      <a:pt x="1970" y="770"/>
                      <a:pt x="2180" y="910"/>
                      <a:pt x="2380" y="1050"/>
                    </a:cubicBezTo>
                    <a:cubicBezTo>
                      <a:pt x="1600" y="700"/>
                      <a:pt x="871" y="41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60"/>
              <p:cNvSpPr/>
              <p:nvPr/>
            </p:nvSpPr>
            <p:spPr>
              <a:xfrm>
                <a:off x="3113105" y="2016661"/>
                <a:ext cx="74037" cy="38831"/>
              </a:xfrm>
              <a:custGeom>
                <a:rect b="b" l="l" r="r" t="t"/>
                <a:pathLst>
                  <a:path extrusionOk="0" h="771" w="1470">
                    <a:moveTo>
                      <a:pt x="0" y="0"/>
                    </a:moveTo>
                    <a:lnTo>
                      <a:pt x="0" y="0"/>
                    </a:lnTo>
                    <a:cubicBezTo>
                      <a:pt x="510" y="220"/>
                      <a:pt x="990" y="490"/>
                      <a:pt x="1459" y="770"/>
                    </a:cubicBezTo>
                    <a:cubicBezTo>
                      <a:pt x="1470" y="690"/>
                      <a:pt x="1470" y="600"/>
                      <a:pt x="1470" y="500"/>
                    </a:cubicBezTo>
                    <a:cubicBezTo>
                      <a:pt x="1459" y="500"/>
                      <a:pt x="1459" y="490"/>
                      <a:pt x="1450" y="490"/>
                    </a:cubicBezTo>
                    <a:cubicBezTo>
                      <a:pt x="1010" y="211"/>
                      <a:pt x="510" y="71"/>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60"/>
              <p:cNvSpPr/>
              <p:nvPr/>
            </p:nvSpPr>
            <p:spPr>
              <a:xfrm>
                <a:off x="2801951" y="1912456"/>
                <a:ext cx="311205" cy="257818"/>
              </a:xfrm>
              <a:custGeom>
                <a:rect b="b" l="l" r="r" t="t"/>
                <a:pathLst>
                  <a:path extrusionOk="0" h="5119" w="6179">
                    <a:moveTo>
                      <a:pt x="1" y="1"/>
                    </a:moveTo>
                    <a:lnTo>
                      <a:pt x="1" y="1"/>
                    </a:lnTo>
                    <a:cubicBezTo>
                      <a:pt x="371" y="241"/>
                      <a:pt x="761" y="450"/>
                      <a:pt x="1120" y="710"/>
                    </a:cubicBezTo>
                    <a:cubicBezTo>
                      <a:pt x="1751" y="1160"/>
                      <a:pt x="2390" y="1600"/>
                      <a:pt x="3070" y="1980"/>
                    </a:cubicBezTo>
                    <a:cubicBezTo>
                      <a:pt x="3550" y="2260"/>
                      <a:pt x="4069" y="2479"/>
                      <a:pt x="4539" y="2789"/>
                    </a:cubicBezTo>
                    <a:cubicBezTo>
                      <a:pt x="4589" y="2829"/>
                      <a:pt x="4649" y="2869"/>
                      <a:pt x="4699" y="2909"/>
                    </a:cubicBezTo>
                    <a:cubicBezTo>
                      <a:pt x="4939" y="3169"/>
                      <a:pt x="5099" y="3449"/>
                      <a:pt x="5309" y="3779"/>
                    </a:cubicBezTo>
                    <a:cubicBezTo>
                      <a:pt x="5489" y="4088"/>
                      <a:pt x="5658" y="4408"/>
                      <a:pt x="5758" y="4658"/>
                    </a:cubicBezTo>
                    <a:cubicBezTo>
                      <a:pt x="5809" y="4808"/>
                      <a:pt x="5849" y="4958"/>
                      <a:pt x="5889" y="5118"/>
                    </a:cubicBezTo>
                    <a:cubicBezTo>
                      <a:pt x="5989" y="5058"/>
                      <a:pt x="6078" y="4998"/>
                      <a:pt x="6178" y="4938"/>
                    </a:cubicBezTo>
                    <a:cubicBezTo>
                      <a:pt x="6098" y="4448"/>
                      <a:pt x="5858" y="3999"/>
                      <a:pt x="5529" y="3599"/>
                    </a:cubicBezTo>
                    <a:cubicBezTo>
                      <a:pt x="4959" y="2649"/>
                      <a:pt x="4029" y="2189"/>
                      <a:pt x="3040" y="1680"/>
                    </a:cubicBezTo>
                    <a:cubicBezTo>
                      <a:pt x="2410" y="1340"/>
                      <a:pt x="1800" y="960"/>
                      <a:pt x="1180" y="590"/>
                    </a:cubicBezTo>
                    <a:cubicBezTo>
                      <a:pt x="801" y="370"/>
                      <a:pt x="391" y="20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60"/>
              <p:cNvSpPr/>
              <p:nvPr/>
            </p:nvSpPr>
            <p:spPr>
              <a:xfrm>
                <a:off x="2906659" y="1958238"/>
                <a:ext cx="50" cy="50"/>
              </a:xfrm>
              <a:custGeom>
                <a:rect b="b" l="l" r="r" t="t"/>
                <a:pathLst>
                  <a:path extrusionOk="0" fill="none" h="1" w="1">
                    <a:moveTo>
                      <a:pt x="1" y="1"/>
                    </a:moveTo>
                    <a:lnTo>
                      <a:pt x="1" y="1"/>
                    </a:lnTo>
                    <a:close/>
                  </a:path>
                </a:pathLst>
              </a:custGeom>
              <a:solidFill>
                <a:schemeClr val="lt2"/>
              </a:solidFill>
              <a:ln cap="rnd" cmpd="sng" w="250">
                <a:solidFill>
                  <a:srgbClr val="FFCFA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60"/>
              <p:cNvSpPr/>
              <p:nvPr/>
            </p:nvSpPr>
            <p:spPr>
              <a:xfrm>
                <a:off x="2807541" y="1904398"/>
                <a:ext cx="181264" cy="99219"/>
              </a:xfrm>
              <a:custGeom>
                <a:rect b="b" l="l" r="r" t="t"/>
                <a:pathLst>
                  <a:path extrusionOk="0" h="1970" w="3599">
                    <a:moveTo>
                      <a:pt x="0" y="1"/>
                    </a:moveTo>
                    <a:lnTo>
                      <a:pt x="0" y="1"/>
                    </a:lnTo>
                    <a:cubicBezTo>
                      <a:pt x="450" y="301"/>
                      <a:pt x="920" y="570"/>
                      <a:pt x="1380" y="850"/>
                    </a:cubicBezTo>
                    <a:cubicBezTo>
                      <a:pt x="2079" y="1300"/>
                      <a:pt x="2809" y="1710"/>
                      <a:pt x="3599" y="1969"/>
                    </a:cubicBezTo>
                    <a:cubicBezTo>
                      <a:pt x="2939" y="1600"/>
                      <a:pt x="2379" y="1070"/>
                      <a:pt x="1729" y="690"/>
                    </a:cubicBezTo>
                    <a:cubicBezTo>
                      <a:pt x="1209" y="390"/>
                      <a:pt x="480" y="17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60"/>
              <p:cNvSpPr/>
              <p:nvPr/>
            </p:nvSpPr>
            <p:spPr>
              <a:xfrm>
                <a:off x="2999331" y="2009106"/>
                <a:ext cx="131453" cy="149534"/>
              </a:xfrm>
              <a:custGeom>
                <a:rect b="b" l="l" r="r" t="t"/>
                <a:pathLst>
                  <a:path extrusionOk="0" h="2969" w="2610">
                    <a:moveTo>
                      <a:pt x="0" y="1"/>
                    </a:moveTo>
                    <a:lnTo>
                      <a:pt x="0" y="1"/>
                    </a:lnTo>
                    <a:cubicBezTo>
                      <a:pt x="380" y="210"/>
                      <a:pt x="690" y="510"/>
                      <a:pt x="1020" y="810"/>
                    </a:cubicBezTo>
                    <a:cubicBezTo>
                      <a:pt x="1659" y="1430"/>
                      <a:pt x="2119" y="2169"/>
                      <a:pt x="2339" y="2969"/>
                    </a:cubicBezTo>
                    <a:cubicBezTo>
                      <a:pt x="2429" y="2919"/>
                      <a:pt x="2519" y="2869"/>
                      <a:pt x="2609" y="2829"/>
                    </a:cubicBezTo>
                    <a:cubicBezTo>
                      <a:pt x="2439" y="2160"/>
                      <a:pt x="2059" y="1530"/>
                      <a:pt x="1570" y="1050"/>
                    </a:cubicBezTo>
                    <a:cubicBezTo>
                      <a:pt x="1100" y="630"/>
                      <a:pt x="580" y="24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60"/>
              <p:cNvSpPr/>
              <p:nvPr/>
            </p:nvSpPr>
            <p:spPr>
              <a:xfrm>
                <a:off x="3071302" y="2117341"/>
                <a:ext cx="24226" cy="57970"/>
              </a:xfrm>
              <a:custGeom>
                <a:rect b="b" l="l" r="r" t="t"/>
                <a:pathLst>
                  <a:path extrusionOk="0" h="1151" w="481">
                    <a:moveTo>
                      <a:pt x="1" y="0"/>
                    </a:moveTo>
                    <a:lnTo>
                      <a:pt x="1" y="0"/>
                    </a:lnTo>
                    <a:cubicBezTo>
                      <a:pt x="150" y="371"/>
                      <a:pt x="241" y="750"/>
                      <a:pt x="310" y="1140"/>
                    </a:cubicBezTo>
                    <a:cubicBezTo>
                      <a:pt x="330" y="1140"/>
                      <a:pt x="350" y="1150"/>
                      <a:pt x="381" y="1150"/>
                    </a:cubicBezTo>
                    <a:cubicBezTo>
                      <a:pt x="410" y="1130"/>
                      <a:pt x="450" y="1110"/>
                      <a:pt x="481" y="1080"/>
                    </a:cubicBezTo>
                    <a:cubicBezTo>
                      <a:pt x="410" y="700"/>
                      <a:pt x="261" y="33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60"/>
              <p:cNvSpPr/>
              <p:nvPr/>
            </p:nvSpPr>
            <p:spPr>
              <a:xfrm>
                <a:off x="2978681" y="1983924"/>
                <a:ext cx="183329" cy="165197"/>
              </a:xfrm>
              <a:custGeom>
                <a:rect b="b" l="l" r="r" t="t"/>
                <a:pathLst>
                  <a:path extrusionOk="0" h="3280" w="3640">
                    <a:moveTo>
                      <a:pt x="1" y="1"/>
                    </a:moveTo>
                    <a:cubicBezTo>
                      <a:pt x="640" y="501"/>
                      <a:pt x="1360" y="821"/>
                      <a:pt x="1900" y="1390"/>
                    </a:cubicBezTo>
                    <a:cubicBezTo>
                      <a:pt x="2240" y="1720"/>
                      <a:pt x="2469" y="2080"/>
                      <a:pt x="2739" y="2529"/>
                    </a:cubicBezTo>
                    <a:cubicBezTo>
                      <a:pt x="2899" y="2800"/>
                      <a:pt x="3019" y="3040"/>
                      <a:pt x="3129" y="3279"/>
                    </a:cubicBezTo>
                    <a:cubicBezTo>
                      <a:pt x="3229" y="3229"/>
                      <a:pt x="3339" y="3189"/>
                      <a:pt x="3449" y="3149"/>
                    </a:cubicBezTo>
                    <a:cubicBezTo>
                      <a:pt x="3489" y="3129"/>
                      <a:pt x="3529" y="3109"/>
                      <a:pt x="3569" y="3080"/>
                    </a:cubicBezTo>
                    <a:cubicBezTo>
                      <a:pt x="3589" y="3060"/>
                      <a:pt x="3619" y="3029"/>
                      <a:pt x="3639" y="3000"/>
                    </a:cubicBezTo>
                    <a:cubicBezTo>
                      <a:pt x="3339" y="2280"/>
                      <a:pt x="2819" y="1630"/>
                      <a:pt x="2140" y="1220"/>
                    </a:cubicBezTo>
                    <a:lnTo>
                      <a:pt x="2140" y="1220"/>
                    </a:lnTo>
                    <a:cubicBezTo>
                      <a:pt x="2420" y="1480"/>
                      <a:pt x="2649" y="1770"/>
                      <a:pt x="2839" y="2100"/>
                    </a:cubicBezTo>
                    <a:cubicBezTo>
                      <a:pt x="2619" y="1780"/>
                      <a:pt x="2360" y="1500"/>
                      <a:pt x="2080" y="1250"/>
                    </a:cubicBezTo>
                    <a:cubicBezTo>
                      <a:pt x="1470" y="701"/>
                      <a:pt x="690" y="43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60"/>
              <p:cNvSpPr/>
              <p:nvPr/>
            </p:nvSpPr>
            <p:spPr>
              <a:xfrm>
                <a:off x="3110083" y="2055442"/>
                <a:ext cx="64467" cy="76555"/>
              </a:xfrm>
              <a:custGeom>
                <a:rect b="b" l="l" r="r" t="t"/>
                <a:pathLst>
                  <a:path extrusionOk="0" h="1520" w="1280">
                    <a:moveTo>
                      <a:pt x="0" y="0"/>
                    </a:moveTo>
                    <a:lnTo>
                      <a:pt x="0" y="0"/>
                    </a:lnTo>
                    <a:cubicBezTo>
                      <a:pt x="290" y="330"/>
                      <a:pt x="640" y="670"/>
                      <a:pt x="830" y="929"/>
                    </a:cubicBezTo>
                    <a:cubicBezTo>
                      <a:pt x="760" y="860"/>
                      <a:pt x="680" y="800"/>
                      <a:pt x="590" y="740"/>
                    </a:cubicBezTo>
                    <a:lnTo>
                      <a:pt x="590" y="740"/>
                    </a:lnTo>
                    <a:cubicBezTo>
                      <a:pt x="790" y="960"/>
                      <a:pt x="930" y="1240"/>
                      <a:pt x="1070" y="1520"/>
                    </a:cubicBezTo>
                    <a:cubicBezTo>
                      <a:pt x="1140" y="1369"/>
                      <a:pt x="1220" y="1220"/>
                      <a:pt x="1279" y="1069"/>
                    </a:cubicBezTo>
                    <a:cubicBezTo>
                      <a:pt x="1210" y="980"/>
                      <a:pt x="1140" y="889"/>
                      <a:pt x="1060" y="810"/>
                    </a:cubicBezTo>
                    <a:cubicBezTo>
                      <a:pt x="750" y="480"/>
                      <a:pt x="360" y="26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60"/>
              <p:cNvSpPr/>
              <p:nvPr/>
            </p:nvSpPr>
            <p:spPr>
              <a:xfrm>
                <a:off x="2633833" y="1875690"/>
                <a:ext cx="52430" cy="5591"/>
              </a:xfrm>
              <a:custGeom>
                <a:rect b="b" l="l" r="r" t="t"/>
                <a:pathLst>
                  <a:path extrusionOk="0" h="111" w="1041">
                    <a:moveTo>
                      <a:pt x="286" y="1"/>
                    </a:moveTo>
                    <a:cubicBezTo>
                      <a:pt x="191" y="1"/>
                      <a:pt x="96" y="7"/>
                      <a:pt x="1" y="21"/>
                    </a:cubicBezTo>
                    <a:cubicBezTo>
                      <a:pt x="331" y="61"/>
                      <a:pt x="740" y="111"/>
                      <a:pt x="1040" y="111"/>
                    </a:cubicBezTo>
                    <a:cubicBezTo>
                      <a:pt x="793" y="45"/>
                      <a:pt x="540" y="1"/>
                      <a:pt x="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60"/>
              <p:cNvSpPr/>
              <p:nvPr/>
            </p:nvSpPr>
            <p:spPr>
              <a:xfrm>
                <a:off x="2512554" y="1809258"/>
                <a:ext cx="458120" cy="168169"/>
              </a:xfrm>
              <a:custGeom>
                <a:rect b="b" l="l" r="r" t="t"/>
                <a:pathLst>
                  <a:path extrusionOk="0" h="3339" w="9096">
                    <a:moveTo>
                      <a:pt x="7080" y="1212"/>
                    </a:moveTo>
                    <a:lnTo>
                      <a:pt x="7080" y="1212"/>
                    </a:lnTo>
                    <a:cubicBezTo>
                      <a:pt x="7165" y="1265"/>
                      <a:pt x="7254" y="1319"/>
                      <a:pt x="7337" y="1380"/>
                    </a:cubicBezTo>
                    <a:cubicBezTo>
                      <a:pt x="7386" y="1410"/>
                      <a:pt x="7437" y="1450"/>
                      <a:pt x="7486" y="1490"/>
                    </a:cubicBezTo>
                    <a:cubicBezTo>
                      <a:pt x="7497" y="1510"/>
                      <a:pt x="7497" y="1530"/>
                      <a:pt x="7506" y="1539"/>
                    </a:cubicBezTo>
                    <a:cubicBezTo>
                      <a:pt x="7380" y="1421"/>
                      <a:pt x="7231" y="1310"/>
                      <a:pt x="7080" y="1212"/>
                    </a:cubicBezTo>
                    <a:close/>
                    <a:moveTo>
                      <a:pt x="8601" y="2911"/>
                    </a:moveTo>
                    <a:cubicBezTo>
                      <a:pt x="8603" y="2913"/>
                      <a:pt x="8604" y="2916"/>
                      <a:pt x="8606" y="2919"/>
                    </a:cubicBezTo>
                    <a:cubicBezTo>
                      <a:pt x="8606" y="2915"/>
                      <a:pt x="8604" y="2912"/>
                      <a:pt x="8601" y="2911"/>
                    </a:cubicBezTo>
                    <a:close/>
                    <a:moveTo>
                      <a:pt x="4378" y="0"/>
                    </a:moveTo>
                    <a:cubicBezTo>
                      <a:pt x="3688" y="11"/>
                      <a:pt x="3199" y="91"/>
                      <a:pt x="2508" y="300"/>
                    </a:cubicBezTo>
                    <a:cubicBezTo>
                      <a:pt x="1639" y="580"/>
                      <a:pt x="940" y="990"/>
                      <a:pt x="0" y="1110"/>
                    </a:cubicBezTo>
                    <a:cubicBezTo>
                      <a:pt x="13" y="1110"/>
                      <a:pt x="25" y="1110"/>
                      <a:pt x="37" y="1110"/>
                    </a:cubicBezTo>
                    <a:cubicBezTo>
                      <a:pt x="843" y="1110"/>
                      <a:pt x="1591" y="807"/>
                      <a:pt x="2359" y="630"/>
                    </a:cubicBezTo>
                    <a:cubicBezTo>
                      <a:pt x="3188" y="440"/>
                      <a:pt x="3618" y="390"/>
                      <a:pt x="4368" y="320"/>
                    </a:cubicBezTo>
                    <a:cubicBezTo>
                      <a:pt x="4683" y="291"/>
                      <a:pt x="5014" y="268"/>
                      <a:pt x="5334" y="268"/>
                    </a:cubicBezTo>
                    <a:cubicBezTo>
                      <a:pt x="5461" y="268"/>
                      <a:pt x="5585" y="272"/>
                      <a:pt x="5707" y="280"/>
                    </a:cubicBezTo>
                    <a:cubicBezTo>
                      <a:pt x="5967" y="360"/>
                      <a:pt x="6207" y="450"/>
                      <a:pt x="6387" y="530"/>
                    </a:cubicBezTo>
                    <a:cubicBezTo>
                      <a:pt x="6717" y="680"/>
                      <a:pt x="7026" y="840"/>
                      <a:pt x="7217" y="1030"/>
                    </a:cubicBezTo>
                    <a:cubicBezTo>
                      <a:pt x="7286" y="1090"/>
                      <a:pt x="7337" y="1150"/>
                      <a:pt x="7386" y="1220"/>
                    </a:cubicBezTo>
                    <a:lnTo>
                      <a:pt x="7477" y="1460"/>
                    </a:lnTo>
                    <a:cubicBezTo>
                      <a:pt x="7457" y="1430"/>
                      <a:pt x="7437" y="1400"/>
                      <a:pt x="7406" y="1370"/>
                    </a:cubicBezTo>
                    <a:cubicBezTo>
                      <a:pt x="7106" y="990"/>
                      <a:pt x="6687" y="700"/>
                      <a:pt x="6217" y="560"/>
                    </a:cubicBezTo>
                    <a:cubicBezTo>
                      <a:pt x="5857" y="400"/>
                      <a:pt x="5448" y="347"/>
                      <a:pt x="5041" y="347"/>
                    </a:cubicBezTo>
                    <a:cubicBezTo>
                      <a:pt x="4838" y="347"/>
                      <a:pt x="4634" y="360"/>
                      <a:pt x="4438" y="380"/>
                    </a:cubicBezTo>
                    <a:cubicBezTo>
                      <a:pt x="3648" y="450"/>
                      <a:pt x="2828" y="630"/>
                      <a:pt x="1979" y="830"/>
                    </a:cubicBezTo>
                    <a:cubicBezTo>
                      <a:pt x="2528" y="780"/>
                      <a:pt x="3068" y="720"/>
                      <a:pt x="3618" y="700"/>
                    </a:cubicBezTo>
                    <a:cubicBezTo>
                      <a:pt x="4068" y="670"/>
                      <a:pt x="4518" y="690"/>
                      <a:pt x="4958" y="660"/>
                    </a:cubicBezTo>
                    <a:cubicBezTo>
                      <a:pt x="5198" y="640"/>
                      <a:pt x="5418" y="630"/>
                      <a:pt x="5637" y="630"/>
                    </a:cubicBezTo>
                    <a:cubicBezTo>
                      <a:pt x="5757" y="660"/>
                      <a:pt x="5897" y="700"/>
                      <a:pt x="6047" y="750"/>
                    </a:cubicBezTo>
                    <a:lnTo>
                      <a:pt x="6227" y="810"/>
                    </a:lnTo>
                    <a:cubicBezTo>
                      <a:pt x="5954" y="724"/>
                      <a:pt x="5679" y="679"/>
                      <a:pt x="5394" y="679"/>
                    </a:cubicBezTo>
                    <a:cubicBezTo>
                      <a:pt x="5219" y="679"/>
                      <a:pt x="5041" y="696"/>
                      <a:pt x="4858" y="730"/>
                    </a:cubicBezTo>
                    <a:cubicBezTo>
                      <a:pt x="4898" y="728"/>
                      <a:pt x="4937" y="727"/>
                      <a:pt x="4976" y="727"/>
                    </a:cubicBezTo>
                    <a:cubicBezTo>
                      <a:pt x="5405" y="727"/>
                      <a:pt x="5780" y="875"/>
                      <a:pt x="6147" y="1040"/>
                    </a:cubicBezTo>
                    <a:lnTo>
                      <a:pt x="6027" y="1010"/>
                    </a:lnTo>
                    <a:cubicBezTo>
                      <a:pt x="5831" y="971"/>
                      <a:pt x="5631" y="936"/>
                      <a:pt x="5432" y="936"/>
                    </a:cubicBezTo>
                    <a:cubicBezTo>
                      <a:pt x="5327" y="936"/>
                      <a:pt x="5222" y="946"/>
                      <a:pt x="5118" y="970"/>
                    </a:cubicBezTo>
                    <a:cubicBezTo>
                      <a:pt x="5487" y="980"/>
                      <a:pt x="5947" y="1200"/>
                      <a:pt x="6147" y="1270"/>
                    </a:cubicBezTo>
                    <a:cubicBezTo>
                      <a:pt x="6387" y="1380"/>
                      <a:pt x="7057" y="1679"/>
                      <a:pt x="7517" y="1950"/>
                    </a:cubicBezTo>
                    <a:cubicBezTo>
                      <a:pt x="7406" y="1890"/>
                      <a:pt x="7286" y="1830"/>
                      <a:pt x="7157" y="1790"/>
                    </a:cubicBezTo>
                    <a:cubicBezTo>
                      <a:pt x="6726" y="1539"/>
                      <a:pt x="6257" y="1350"/>
                      <a:pt x="5747" y="1300"/>
                    </a:cubicBezTo>
                    <a:lnTo>
                      <a:pt x="5747" y="1300"/>
                    </a:lnTo>
                    <a:cubicBezTo>
                      <a:pt x="6087" y="1450"/>
                      <a:pt x="6407" y="1630"/>
                      <a:pt x="6726" y="1819"/>
                    </a:cubicBezTo>
                    <a:cubicBezTo>
                      <a:pt x="6527" y="1739"/>
                      <a:pt x="6337" y="1659"/>
                      <a:pt x="6137" y="1579"/>
                    </a:cubicBezTo>
                    <a:lnTo>
                      <a:pt x="6137" y="1579"/>
                    </a:lnTo>
                    <a:cubicBezTo>
                      <a:pt x="6677" y="1879"/>
                      <a:pt x="7166" y="2250"/>
                      <a:pt x="7686" y="2579"/>
                    </a:cubicBezTo>
                    <a:cubicBezTo>
                      <a:pt x="8146" y="2859"/>
                      <a:pt x="8646" y="3069"/>
                      <a:pt x="9096" y="3339"/>
                    </a:cubicBezTo>
                    <a:cubicBezTo>
                      <a:pt x="8936" y="3189"/>
                      <a:pt x="8766" y="3039"/>
                      <a:pt x="8586" y="2909"/>
                    </a:cubicBezTo>
                    <a:cubicBezTo>
                      <a:pt x="8592" y="2909"/>
                      <a:pt x="8597" y="2909"/>
                      <a:pt x="8601" y="2911"/>
                    </a:cubicBezTo>
                    <a:lnTo>
                      <a:pt x="8601" y="2911"/>
                    </a:lnTo>
                    <a:cubicBezTo>
                      <a:pt x="8591" y="2896"/>
                      <a:pt x="8575" y="2886"/>
                      <a:pt x="8566" y="2869"/>
                    </a:cubicBezTo>
                    <a:lnTo>
                      <a:pt x="8566" y="2869"/>
                    </a:lnTo>
                    <a:cubicBezTo>
                      <a:pt x="8666" y="2949"/>
                      <a:pt x="8776" y="3019"/>
                      <a:pt x="8885" y="3089"/>
                    </a:cubicBezTo>
                    <a:cubicBezTo>
                      <a:pt x="8136" y="2409"/>
                      <a:pt x="7786" y="1420"/>
                      <a:pt x="7237" y="500"/>
                    </a:cubicBezTo>
                    <a:cubicBezTo>
                      <a:pt x="7177" y="400"/>
                      <a:pt x="7117" y="290"/>
                      <a:pt x="7057" y="200"/>
                    </a:cubicBezTo>
                    <a:lnTo>
                      <a:pt x="7057" y="200"/>
                    </a:lnTo>
                    <a:cubicBezTo>
                      <a:pt x="7097" y="300"/>
                      <a:pt x="7126" y="400"/>
                      <a:pt x="7166" y="500"/>
                    </a:cubicBezTo>
                    <a:lnTo>
                      <a:pt x="7317" y="980"/>
                    </a:lnTo>
                    <a:cubicBezTo>
                      <a:pt x="7186" y="770"/>
                      <a:pt x="6986" y="600"/>
                      <a:pt x="6777" y="470"/>
                    </a:cubicBezTo>
                    <a:cubicBezTo>
                      <a:pt x="6362" y="179"/>
                      <a:pt x="5853" y="44"/>
                      <a:pt x="5347" y="44"/>
                    </a:cubicBezTo>
                    <a:cubicBezTo>
                      <a:pt x="5281" y="44"/>
                      <a:pt x="5214" y="46"/>
                      <a:pt x="5147" y="51"/>
                    </a:cubicBezTo>
                    <a:cubicBezTo>
                      <a:pt x="4887" y="20"/>
                      <a:pt x="4627" y="0"/>
                      <a:pt x="43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60"/>
              <p:cNvSpPr/>
              <p:nvPr/>
            </p:nvSpPr>
            <p:spPr>
              <a:xfrm>
                <a:off x="1729682" y="1219636"/>
                <a:ext cx="890101" cy="567513"/>
              </a:xfrm>
              <a:custGeom>
                <a:rect b="b" l="l" r="r" t="t"/>
                <a:pathLst>
                  <a:path extrusionOk="0" h="11268" w="17673">
                    <a:moveTo>
                      <a:pt x="17" y="319"/>
                    </a:moveTo>
                    <a:lnTo>
                      <a:pt x="17" y="319"/>
                    </a:lnTo>
                    <a:cubicBezTo>
                      <a:pt x="12" y="320"/>
                      <a:pt x="6" y="322"/>
                      <a:pt x="1" y="323"/>
                    </a:cubicBezTo>
                    <a:cubicBezTo>
                      <a:pt x="6" y="322"/>
                      <a:pt x="11" y="321"/>
                      <a:pt x="17" y="319"/>
                    </a:cubicBezTo>
                    <a:close/>
                    <a:moveTo>
                      <a:pt x="1846" y="1"/>
                    </a:moveTo>
                    <a:cubicBezTo>
                      <a:pt x="1285" y="1"/>
                      <a:pt x="728" y="105"/>
                      <a:pt x="191" y="273"/>
                    </a:cubicBezTo>
                    <a:cubicBezTo>
                      <a:pt x="128" y="282"/>
                      <a:pt x="65" y="307"/>
                      <a:pt x="17" y="319"/>
                    </a:cubicBezTo>
                    <a:lnTo>
                      <a:pt x="17" y="319"/>
                    </a:lnTo>
                    <a:cubicBezTo>
                      <a:pt x="49" y="313"/>
                      <a:pt x="77" y="313"/>
                      <a:pt x="111" y="313"/>
                    </a:cubicBezTo>
                    <a:cubicBezTo>
                      <a:pt x="493" y="244"/>
                      <a:pt x="904" y="214"/>
                      <a:pt x="1289" y="214"/>
                    </a:cubicBezTo>
                    <a:cubicBezTo>
                      <a:pt x="1690" y="214"/>
                      <a:pt x="2065" y="247"/>
                      <a:pt x="2350" y="303"/>
                    </a:cubicBezTo>
                    <a:cubicBezTo>
                      <a:pt x="3190" y="452"/>
                      <a:pt x="4039" y="623"/>
                      <a:pt x="4849" y="912"/>
                    </a:cubicBezTo>
                    <a:cubicBezTo>
                      <a:pt x="5278" y="1063"/>
                      <a:pt x="5709" y="1252"/>
                      <a:pt x="6118" y="1462"/>
                    </a:cubicBezTo>
                    <a:cubicBezTo>
                      <a:pt x="5378" y="1103"/>
                      <a:pt x="4619" y="823"/>
                      <a:pt x="3750" y="672"/>
                    </a:cubicBezTo>
                    <a:cubicBezTo>
                      <a:pt x="3062" y="563"/>
                      <a:pt x="2353" y="453"/>
                      <a:pt x="1646" y="453"/>
                    </a:cubicBezTo>
                    <a:cubicBezTo>
                      <a:pt x="1387" y="453"/>
                      <a:pt x="1128" y="468"/>
                      <a:pt x="871" y="503"/>
                    </a:cubicBezTo>
                    <a:cubicBezTo>
                      <a:pt x="944" y="499"/>
                      <a:pt x="1016" y="497"/>
                      <a:pt x="1088" y="497"/>
                    </a:cubicBezTo>
                    <a:cubicBezTo>
                      <a:pt x="1593" y="497"/>
                      <a:pt x="2061" y="585"/>
                      <a:pt x="2560" y="672"/>
                    </a:cubicBezTo>
                    <a:cubicBezTo>
                      <a:pt x="3290" y="803"/>
                      <a:pt x="4019" y="963"/>
                      <a:pt x="4719" y="1183"/>
                    </a:cubicBezTo>
                    <a:cubicBezTo>
                      <a:pt x="5689" y="1502"/>
                      <a:pt x="6648" y="2002"/>
                      <a:pt x="7528" y="2662"/>
                    </a:cubicBezTo>
                    <a:cubicBezTo>
                      <a:pt x="8267" y="3182"/>
                      <a:pt x="9487" y="4441"/>
                      <a:pt x="10227" y="5401"/>
                    </a:cubicBezTo>
                    <a:cubicBezTo>
                      <a:pt x="11296" y="6720"/>
                      <a:pt x="12306" y="8119"/>
                      <a:pt x="13625" y="9199"/>
                    </a:cubicBezTo>
                    <a:cubicBezTo>
                      <a:pt x="14494" y="9858"/>
                      <a:pt x="15484" y="10348"/>
                      <a:pt x="16433" y="10898"/>
                    </a:cubicBezTo>
                    <a:cubicBezTo>
                      <a:pt x="15444" y="10098"/>
                      <a:pt x="14385" y="9459"/>
                      <a:pt x="13505" y="8679"/>
                    </a:cubicBezTo>
                    <a:cubicBezTo>
                      <a:pt x="12375" y="7649"/>
                      <a:pt x="11446" y="6440"/>
                      <a:pt x="10496" y="5241"/>
                    </a:cubicBezTo>
                    <a:lnTo>
                      <a:pt x="10496" y="5241"/>
                    </a:lnTo>
                    <a:cubicBezTo>
                      <a:pt x="10526" y="5261"/>
                      <a:pt x="10546" y="5290"/>
                      <a:pt x="10566" y="5310"/>
                    </a:cubicBezTo>
                    <a:cubicBezTo>
                      <a:pt x="11316" y="6160"/>
                      <a:pt x="12026" y="7040"/>
                      <a:pt x="12815" y="7849"/>
                    </a:cubicBezTo>
                    <a:cubicBezTo>
                      <a:pt x="13734" y="8789"/>
                      <a:pt x="14744" y="9639"/>
                      <a:pt x="15864" y="10318"/>
                    </a:cubicBezTo>
                    <a:cubicBezTo>
                      <a:pt x="16444" y="10678"/>
                      <a:pt x="17033" y="11028"/>
                      <a:pt x="17673" y="11267"/>
                    </a:cubicBezTo>
                    <a:cubicBezTo>
                      <a:pt x="17073" y="10968"/>
                      <a:pt x="16524" y="10568"/>
                      <a:pt x="15973" y="10188"/>
                    </a:cubicBezTo>
                    <a:cubicBezTo>
                      <a:pt x="15234" y="9688"/>
                      <a:pt x="14514" y="9139"/>
                      <a:pt x="13874" y="8499"/>
                    </a:cubicBezTo>
                    <a:cubicBezTo>
                      <a:pt x="12685" y="7300"/>
                      <a:pt x="11566" y="6030"/>
                      <a:pt x="10456" y="4761"/>
                    </a:cubicBezTo>
                    <a:cubicBezTo>
                      <a:pt x="9696" y="3931"/>
                      <a:pt x="8997" y="3042"/>
                      <a:pt x="8148" y="2312"/>
                    </a:cubicBezTo>
                    <a:cubicBezTo>
                      <a:pt x="7808" y="2032"/>
                      <a:pt x="7448" y="1762"/>
                      <a:pt x="7068" y="1542"/>
                    </a:cubicBezTo>
                    <a:cubicBezTo>
                      <a:pt x="6458" y="1203"/>
                      <a:pt x="5969" y="1032"/>
                      <a:pt x="5278" y="783"/>
                    </a:cubicBezTo>
                    <a:cubicBezTo>
                      <a:pt x="4279" y="423"/>
                      <a:pt x="3110" y="93"/>
                      <a:pt x="2170" y="13"/>
                    </a:cubicBezTo>
                    <a:cubicBezTo>
                      <a:pt x="2062" y="5"/>
                      <a:pt x="1954" y="1"/>
                      <a:pt x="18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60"/>
              <p:cNvSpPr/>
              <p:nvPr/>
            </p:nvSpPr>
            <p:spPr>
              <a:xfrm>
                <a:off x="2051413" y="1331547"/>
                <a:ext cx="447543" cy="419893"/>
              </a:xfrm>
              <a:custGeom>
                <a:rect b="b" l="l" r="r" t="t"/>
                <a:pathLst>
                  <a:path extrusionOk="0" h="8337" w="8886">
                    <a:moveTo>
                      <a:pt x="0" y="0"/>
                    </a:moveTo>
                    <a:cubicBezTo>
                      <a:pt x="30" y="20"/>
                      <a:pt x="60" y="50"/>
                      <a:pt x="90" y="70"/>
                    </a:cubicBezTo>
                    <a:cubicBezTo>
                      <a:pt x="440" y="329"/>
                      <a:pt x="780" y="620"/>
                      <a:pt x="1089" y="920"/>
                    </a:cubicBezTo>
                    <a:cubicBezTo>
                      <a:pt x="2199" y="2009"/>
                      <a:pt x="3428" y="3338"/>
                      <a:pt x="4308" y="4448"/>
                    </a:cubicBezTo>
                    <a:cubicBezTo>
                      <a:pt x="4878" y="5158"/>
                      <a:pt x="5307" y="5827"/>
                      <a:pt x="6107" y="6587"/>
                    </a:cubicBezTo>
                    <a:cubicBezTo>
                      <a:pt x="6917" y="7337"/>
                      <a:pt x="7897" y="7876"/>
                      <a:pt x="8886" y="8336"/>
                    </a:cubicBezTo>
                    <a:cubicBezTo>
                      <a:pt x="7346" y="7326"/>
                      <a:pt x="5998" y="5987"/>
                      <a:pt x="4778" y="4558"/>
                    </a:cubicBezTo>
                    <a:cubicBezTo>
                      <a:pt x="3739" y="3298"/>
                      <a:pt x="2749" y="1839"/>
                      <a:pt x="1289" y="829"/>
                    </a:cubicBezTo>
                    <a:cubicBezTo>
                      <a:pt x="870" y="529"/>
                      <a:pt x="440" y="25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60"/>
              <p:cNvSpPr/>
              <p:nvPr/>
            </p:nvSpPr>
            <p:spPr>
              <a:xfrm>
                <a:off x="1281686" y="1422607"/>
                <a:ext cx="1238929" cy="357491"/>
              </a:xfrm>
              <a:custGeom>
                <a:rect b="b" l="l" r="r" t="t"/>
                <a:pathLst>
                  <a:path extrusionOk="0" h="7098" w="24599">
                    <a:moveTo>
                      <a:pt x="19371" y="3610"/>
                    </a:moveTo>
                    <a:cubicBezTo>
                      <a:pt x="19531" y="3719"/>
                      <a:pt x="19691" y="3829"/>
                      <a:pt x="19841" y="3939"/>
                    </a:cubicBezTo>
                    <a:cubicBezTo>
                      <a:pt x="19961" y="4069"/>
                      <a:pt x="20091" y="4189"/>
                      <a:pt x="20201" y="4309"/>
                    </a:cubicBezTo>
                    <a:cubicBezTo>
                      <a:pt x="19981" y="4109"/>
                      <a:pt x="19751" y="3909"/>
                      <a:pt x="19511" y="3719"/>
                    </a:cubicBezTo>
                    <a:cubicBezTo>
                      <a:pt x="19471" y="3689"/>
                      <a:pt x="19421" y="3649"/>
                      <a:pt x="19371" y="3610"/>
                    </a:cubicBezTo>
                    <a:close/>
                    <a:moveTo>
                      <a:pt x="16343" y="1"/>
                    </a:moveTo>
                    <a:cubicBezTo>
                      <a:pt x="16483" y="191"/>
                      <a:pt x="16612" y="381"/>
                      <a:pt x="16752" y="571"/>
                    </a:cubicBezTo>
                    <a:cubicBezTo>
                      <a:pt x="17172" y="1140"/>
                      <a:pt x="17532" y="1680"/>
                      <a:pt x="18012" y="2190"/>
                    </a:cubicBezTo>
                    <a:cubicBezTo>
                      <a:pt x="18302" y="2480"/>
                      <a:pt x="18611" y="2750"/>
                      <a:pt x="18922" y="3019"/>
                    </a:cubicBezTo>
                    <a:cubicBezTo>
                      <a:pt x="18257" y="2667"/>
                      <a:pt x="17516" y="2459"/>
                      <a:pt x="16773" y="2459"/>
                    </a:cubicBezTo>
                    <a:cubicBezTo>
                      <a:pt x="16756" y="2459"/>
                      <a:pt x="16739" y="2459"/>
                      <a:pt x="16723" y="2460"/>
                    </a:cubicBezTo>
                    <a:cubicBezTo>
                      <a:pt x="17292" y="2570"/>
                      <a:pt x="17882" y="2790"/>
                      <a:pt x="18431" y="3070"/>
                    </a:cubicBezTo>
                    <a:cubicBezTo>
                      <a:pt x="17612" y="2700"/>
                      <a:pt x="16672" y="2520"/>
                      <a:pt x="15793" y="2510"/>
                    </a:cubicBezTo>
                    <a:cubicBezTo>
                      <a:pt x="14664" y="2520"/>
                      <a:pt x="13544" y="2650"/>
                      <a:pt x="12414" y="2720"/>
                    </a:cubicBezTo>
                    <a:cubicBezTo>
                      <a:pt x="11125" y="2810"/>
                      <a:pt x="9846" y="2970"/>
                      <a:pt x="8566" y="3170"/>
                    </a:cubicBezTo>
                    <a:cubicBezTo>
                      <a:pt x="7787" y="3279"/>
                      <a:pt x="7007" y="3390"/>
                      <a:pt x="6257" y="3639"/>
                    </a:cubicBezTo>
                    <a:cubicBezTo>
                      <a:pt x="5817" y="3769"/>
                      <a:pt x="5398" y="3949"/>
                      <a:pt x="4988" y="4139"/>
                    </a:cubicBezTo>
                    <a:cubicBezTo>
                      <a:pt x="4658" y="4299"/>
                      <a:pt x="4328" y="4459"/>
                      <a:pt x="4029" y="4669"/>
                    </a:cubicBezTo>
                    <a:cubicBezTo>
                      <a:pt x="5378" y="3989"/>
                      <a:pt x="6877" y="3659"/>
                      <a:pt x="8356" y="3450"/>
                    </a:cubicBezTo>
                    <a:cubicBezTo>
                      <a:pt x="9346" y="3299"/>
                      <a:pt x="10295" y="3170"/>
                      <a:pt x="11285" y="3079"/>
                    </a:cubicBezTo>
                    <a:lnTo>
                      <a:pt x="11285" y="3079"/>
                    </a:lnTo>
                    <a:lnTo>
                      <a:pt x="11045" y="3110"/>
                    </a:lnTo>
                    <a:cubicBezTo>
                      <a:pt x="10246" y="3210"/>
                      <a:pt x="9396" y="3379"/>
                      <a:pt x="8496" y="3499"/>
                    </a:cubicBezTo>
                    <a:cubicBezTo>
                      <a:pt x="7127" y="3679"/>
                      <a:pt x="5768" y="3959"/>
                      <a:pt x="4498" y="4519"/>
                    </a:cubicBezTo>
                    <a:cubicBezTo>
                      <a:pt x="3598" y="4889"/>
                      <a:pt x="2749" y="5369"/>
                      <a:pt x="1899" y="5858"/>
                    </a:cubicBezTo>
                    <a:cubicBezTo>
                      <a:pt x="1260" y="6188"/>
                      <a:pt x="620" y="6498"/>
                      <a:pt x="0" y="6848"/>
                    </a:cubicBezTo>
                    <a:cubicBezTo>
                      <a:pt x="40" y="6838"/>
                      <a:pt x="80" y="6818"/>
                      <a:pt x="120" y="6808"/>
                    </a:cubicBezTo>
                    <a:cubicBezTo>
                      <a:pt x="950" y="6468"/>
                      <a:pt x="1790" y="6178"/>
                      <a:pt x="2589" y="5778"/>
                    </a:cubicBezTo>
                    <a:cubicBezTo>
                      <a:pt x="3529" y="5309"/>
                      <a:pt x="4388" y="4789"/>
                      <a:pt x="5318" y="4479"/>
                    </a:cubicBezTo>
                    <a:cubicBezTo>
                      <a:pt x="6987" y="3919"/>
                      <a:pt x="8307" y="3939"/>
                      <a:pt x="10006" y="3610"/>
                    </a:cubicBezTo>
                    <a:cubicBezTo>
                      <a:pt x="10975" y="3450"/>
                      <a:pt x="11775" y="3279"/>
                      <a:pt x="12705" y="3230"/>
                    </a:cubicBezTo>
                    <a:cubicBezTo>
                      <a:pt x="13063" y="3206"/>
                      <a:pt x="13428" y="3195"/>
                      <a:pt x="13792" y="3195"/>
                    </a:cubicBezTo>
                    <a:cubicBezTo>
                      <a:pt x="14973" y="3195"/>
                      <a:pt x="16141" y="3309"/>
                      <a:pt x="17012" y="3470"/>
                    </a:cubicBezTo>
                    <a:cubicBezTo>
                      <a:pt x="18511" y="3769"/>
                      <a:pt x="19811" y="4529"/>
                      <a:pt x="21070" y="5449"/>
                    </a:cubicBezTo>
                    <a:cubicBezTo>
                      <a:pt x="19521" y="3939"/>
                      <a:pt x="17562" y="3090"/>
                      <a:pt x="15413" y="2910"/>
                    </a:cubicBezTo>
                    <a:cubicBezTo>
                      <a:pt x="15313" y="2899"/>
                      <a:pt x="15203" y="2890"/>
                      <a:pt x="15103" y="2879"/>
                    </a:cubicBezTo>
                    <a:cubicBezTo>
                      <a:pt x="15683" y="2879"/>
                      <a:pt x="16243" y="2910"/>
                      <a:pt x="16732" y="2990"/>
                    </a:cubicBezTo>
                    <a:cubicBezTo>
                      <a:pt x="17642" y="3119"/>
                      <a:pt x="18462" y="3530"/>
                      <a:pt x="18991" y="3759"/>
                    </a:cubicBezTo>
                    <a:cubicBezTo>
                      <a:pt x="19801" y="4169"/>
                      <a:pt x="20541" y="4719"/>
                      <a:pt x="21250" y="5298"/>
                    </a:cubicBezTo>
                    <a:cubicBezTo>
                      <a:pt x="21101" y="5149"/>
                      <a:pt x="20950" y="5009"/>
                      <a:pt x="20801" y="4859"/>
                    </a:cubicBezTo>
                    <a:lnTo>
                      <a:pt x="20801" y="4859"/>
                    </a:lnTo>
                    <a:cubicBezTo>
                      <a:pt x="21880" y="5818"/>
                      <a:pt x="22889" y="6398"/>
                      <a:pt x="24599" y="7097"/>
                    </a:cubicBezTo>
                    <a:cubicBezTo>
                      <a:pt x="23879" y="6698"/>
                      <a:pt x="22909" y="6168"/>
                      <a:pt x="22370" y="5718"/>
                    </a:cubicBezTo>
                    <a:cubicBezTo>
                      <a:pt x="21880" y="5329"/>
                      <a:pt x="21310" y="4859"/>
                      <a:pt x="20790" y="4349"/>
                    </a:cubicBezTo>
                    <a:cubicBezTo>
                      <a:pt x="20341" y="3899"/>
                      <a:pt x="19921" y="3419"/>
                      <a:pt x="19471" y="2970"/>
                    </a:cubicBezTo>
                    <a:cubicBezTo>
                      <a:pt x="19051" y="2540"/>
                      <a:pt x="18562" y="2190"/>
                      <a:pt x="18092" y="1810"/>
                    </a:cubicBezTo>
                    <a:cubicBezTo>
                      <a:pt x="17702" y="1471"/>
                      <a:pt x="17342" y="1091"/>
                      <a:pt x="16992" y="711"/>
                    </a:cubicBezTo>
                    <a:cubicBezTo>
                      <a:pt x="16783" y="491"/>
                      <a:pt x="16512" y="191"/>
                      <a:pt x="16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60"/>
              <p:cNvSpPr/>
              <p:nvPr/>
            </p:nvSpPr>
            <p:spPr>
              <a:xfrm>
                <a:off x="2131443" y="1424622"/>
                <a:ext cx="111307" cy="122437"/>
              </a:xfrm>
              <a:custGeom>
                <a:rect b="b" l="l" r="r" t="t"/>
                <a:pathLst>
                  <a:path extrusionOk="0" h="2431" w="2210">
                    <a:moveTo>
                      <a:pt x="0" y="1"/>
                    </a:moveTo>
                    <a:cubicBezTo>
                      <a:pt x="300" y="371"/>
                      <a:pt x="550" y="731"/>
                      <a:pt x="880" y="1140"/>
                    </a:cubicBezTo>
                    <a:cubicBezTo>
                      <a:pt x="1280" y="1620"/>
                      <a:pt x="1759" y="2020"/>
                      <a:pt x="2210" y="2430"/>
                    </a:cubicBezTo>
                    <a:cubicBezTo>
                      <a:pt x="1870" y="1980"/>
                      <a:pt x="1550" y="1510"/>
                      <a:pt x="1170" y="1091"/>
                    </a:cubicBezTo>
                    <a:cubicBezTo>
                      <a:pt x="830" y="700"/>
                      <a:pt x="370" y="29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60"/>
              <p:cNvSpPr/>
              <p:nvPr/>
            </p:nvSpPr>
            <p:spPr>
              <a:xfrm>
                <a:off x="1559046" y="1590675"/>
                <a:ext cx="709895" cy="281037"/>
              </a:xfrm>
              <a:custGeom>
                <a:rect b="b" l="l" r="r" t="t"/>
                <a:pathLst>
                  <a:path extrusionOk="0" h="5580" w="14095">
                    <a:moveTo>
                      <a:pt x="8627" y="1"/>
                    </a:moveTo>
                    <a:cubicBezTo>
                      <a:pt x="8068" y="1"/>
                      <a:pt x="7511" y="31"/>
                      <a:pt x="6958" y="82"/>
                    </a:cubicBezTo>
                    <a:cubicBezTo>
                      <a:pt x="5518" y="213"/>
                      <a:pt x="4099" y="452"/>
                      <a:pt x="2729" y="922"/>
                    </a:cubicBezTo>
                    <a:cubicBezTo>
                      <a:pt x="3809" y="712"/>
                      <a:pt x="4779" y="562"/>
                      <a:pt x="5868" y="462"/>
                    </a:cubicBezTo>
                    <a:cubicBezTo>
                      <a:pt x="6418" y="402"/>
                      <a:pt x="6967" y="352"/>
                      <a:pt x="7517" y="322"/>
                    </a:cubicBezTo>
                    <a:lnTo>
                      <a:pt x="7517" y="322"/>
                    </a:lnTo>
                    <a:cubicBezTo>
                      <a:pt x="5638" y="602"/>
                      <a:pt x="3849" y="1412"/>
                      <a:pt x="2340" y="2571"/>
                    </a:cubicBezTo>
                    <a:cubicBezTo>
                      <a:pt x="1340" y="3181"/>
                      <a:pt x="381" y="3831"/>
                      <a:pt x="41" y="5040"/>
                    </a:cubicBezTo>
                    <a:cubicBezTo>
                      <a:pt x="30" y="5070"/>
                      <a:pt x="11" y="5110"/>
                      <a:pt x="1" y="5130"/>
                    </a:cubicBezTo>
                    <a:cubicBezTo>
                      <a:pt x="61" y="5050"/>
                      <a:pt x="121" y="4970"/>
                      <a:pt x="170" y="4880"/>
                    </a:cubicBezTo>
                    <a:cubicBezTo>
                      <a:pt x="441" y="4451"/>
                      <a:pt x="770" y="4120"/>
                      <a:pt x="1190" y="3780"/>
                    </a:cubicBezTo>
                    <a:cubicBezTo>
                      <a:pt x="1620" y="3411"/>
                      <a:pt x="2050" y="3041"/>
                      <a:pt x="2469" y="2661"/>
                    </a:cubicBezTo>
                    <a:cubicBezTo>
                      <a:pt x="2620" y="2571"/>
                      <a:pt x="2769" y="2481"/>
                      <a:pt x="2920" y="2401"/>
                    </a:cubicBezTo>
                    <a:lnTo>
                      <a:pt x="2920" y="2401"/>
                    </a:lnTo>
                    <a:cubicBezTo>
                      <a:pt x="1790" y="3181"/>
                      <a:pt x="930" y="4311"/>
                      <a:pt x="390" y="5580"/>
                    </a:cubicBezTo>
                    <a:cubicBezTo>
                      <a:pt x="1040" y="4451"/>
                      <a:pt x="1970" y="3461"/>
                      <a:pt x="2969" y="2781"/>
                    </a:cubicBezTo>
                    <a:cubicBezTo>
                      <a:pt x="4279" y="1912"/>
                      <a:pt x="5598" y="1422"/>
                      <a:pt x="7167" y="1112"/>
                    </a:cubicBezTo>
                    <a:cubicBezTo>
                      <a:pt x="8277" y="922"/>
                      <a:pt x="8937" y="832"/>
                      <a:pt x="10096" y="752"/>
                    </a:cubicBezTo>
                    <a:cubicBezTo>
                      <a:pt x="10156" y="742"/>
                      <a:pt x="10216" y="742"/>
                      <a:pt x="10266" y="742"/>
                    </a:cubicBezTo>
                    <a:cubicBezTo>
                      <a:pt x="10266" y="742"/>
                      <a:pt x="10256" y="732"/>
                      <a:pt x="10246" y="732"/>
                    </a:cubicBezTo>
                    <a:cubicBezTo>
                      <a:pt x="9757" y="688"/>
                      <a:pt x="9272" y="660"/>
                      <a:pt x="8786" y="660"/>
                    </a:cubicBezTo>
                    <a:cubicBezTo>
                      <a:pt x="8497" y="660"/>
                      <a:pt x="8208" y="670"/>
                      <a:pt x="7917" y="692"/>
                    </a:cubicBezTo>
                    <a:cubicBezTo>
                      <a:pt x="7847" y="692"/>
                      <a:pt x="7767" y="702"/>
                      <a:pt x="7697" y="702"/>
                    </a:cubicBezTo>
                    <a:cubicBezTo>
                      <a:pt x="8375" y="620"/>
                      <a:pt x="9137" y="577"/>
                      <a:pt x="9895" y="577"/>
                    </a:cubicBezTo>
                    <a:cubicBezTo>
                      <a:pt x="10153" y="577"/>
                      <a:pt x="10411" y="582"/>
                      <a:pt x="10666" y="592"/>
                    </a:cubicBezTo>
                    <a:cubicBezTo>
                      <a:pt x="10985" y="602"/>
                      <a:pt x="11276" y="632"/>
                      <a:pt x="11556" y="672"/>
                    </a:cubicBezTo>
                    <a:cubicBezTo>
                      <a:pt x="11885" y="742"/>
                      <a:pt x="12215" y="822"/>
                      <a:pt x="12545" y="902"/>
                    </a:cubicBezTo>
                    <a:cubicBezTo>
                      <a:pt x="13044" y="1032"/>
                      <a:pt x="13544" y="1192"/>
                      <a:pt x="14044" y="1362"/>
                    </a:cubicBezTo>
                    <a:cubicBezTo>
                      <a:pt x="14064" y="1362"/>
                      <a:pt x="14084" y="1372"/>
                      <a:pt x="14094" y="1382"/>
                    </a:cubicBezTo>
                    <a:cubicBezTo>
                      <a:pt x="14084" y="1372"/>
                      <a:pt x="14074" y="1362"/>
                      <a:pt x="14064" y="1362"/>
                    </a:cubicBezTo>
                    <a:cubicBezTo>
                      <a:pt x="13684" y="1152"/>
                      <a:pt x="13295" y="962"/>
                      <a:pt x="12884" y="802"/>
                    </a:cubicBezTo>
                    <a:cubicBezTo>
                      <a:pt x="11835" y="382"/>
                      <a:pt x="10716" y="133"/>
                      <a:pt x="9586" y="33"/>
                    </a:cubicBezTo>
                    <a:cubicBezTo>
                      <a:pt x="9266" y="11"/>
                      <a:pt x="8946" y="1"/>
                      <a:pt x="86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60"/>
              <p:cNvSpPr/>
              <p:nvPr/>
            </p:nvSpPr>
            <p:spPr>
              <a:xfrm>
                <a:off x="1567608" y="1629556"/>
                <a:ext cx="260337" cy="157592"/>
              </a:xfrm>
              <a:custGeom>
                <a:rect b="b" l="l" r="r" t="t"/>
                <a:pathLst>
                  <a:path extrusionOk="0" h="3129" w="5169">
                    <a:moveTo>
                      <a:pt x="5168" y="0"/>
                    </a:moveTo>
                    <a:lnTo>
                      <a:pt x="5168" y="0"/>
                    </a:lnTo>
                    <a:cubicBezTo>
                      <a:pt x="5078" y="10"/>
                      <a:pt x="4978" y="20"/>
                      <a:pt x="4889" y="30"/>
                    </a:cubicBezTo>
                    <a:cubicBezTo>
                      <a:pt x="3739" y="200"/>
                      <a:pt x="2710" y="809"/>
                      <a:pt x="1800" y="1509"/>
                    </a:cubicBezTo>
                    <a:cubicBezTo>
                      <a:pt x="1160" y="1999"/>
                      <a:pt x="531" y="2519"/>
                      <a:pt x="0" y="3128"/>
                    </a:cubicBezTo>
                    <a:cubicBezTo>
                      <a:pt x="730" y="2539"/>
                      <a:pt x="1570" y="2049"/>
                      <a:pt x="2350" y="1509"/>
                    </a:cubicBezTo>
                    <a:cubicBezTo>
                      <a:pt x="3149" y="969"/>
                      <a:pt x="3959" y="400"/>
                      <a:pt x="4829" y="110"/>
                    </a:cubicBezTo>
                    <a:cubicBezTo>
                      <a:pt x="4929" y="70"/>
                      <a:pt x="5128" y="10"/>
                      <a:pt x="5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60"/>
              <p:cNvSpPr/>
              <p:nvPr/>
            </p:nvSpPr>
            <p:spPr>
              <a:xfrm>
                <a:off x="1634039" y="1634593"/>
                <a:ext cx="133467" cy="84110"/>
              </a:xfrm>
              <a:custGeom>
                <a:rect b="b" l="l" r="r" t="t"/>
                <a:pathLst>
                  <a:path extrusionOk="0" h="1670" w="2650">
                    <a:moveTo>
                      <a:pt x="2650" y="0"/>
                    </a:moveTo>
                    <a:lnTo>
                      <a:pt x="2650" y="0"/>
                    </a:lnTo>
                    <a:cubicBezTo>
                      <a:pt x="1680" y="210"/>
                      <a:pt x="631" y="729"/>
                      <a:pt x="61" y="1569"/>
                    </a:cubicBezTo>
                    <a:cubicBezTo>
                      <a:pt x="41" y="1599"/>
                      <a:pt x="21" y="1639"/>
                      <a:pt x="1" y="1669"/>
                    </a:cubicBezTo>
                    <a:cubicBezTo>
                      <a:pt x="61" y="1619"/>
                      <a:pt x="111" y="1569"/>
                      <a:pt x="171" y="1520"/>
                    </a:cubicBezTo>
                    <a:cubicBezTo>
                      <a:pt x="481" y="1249"/>
                      <a:pt x="920" y="1009"/>
                      <a:pt x="1331" y="769"/>
                    </a:cubicBezTo>
                    <a:cubicBezTo>
                      <a:pt x="1760" y="500"/>
                      <a:pt x="2180" y="210"/>
                      <a:pt x="26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441" name="Shape 18441"/>
        <p:cNvGrpSpPr/>
        <p:nvPr/>
      </p:nvGrpSpPr>
      <p:grpSpPr>
        <a:xfrm>
          <a:off x="0" y="0"/>
          <a:ext cx="0" cy="0"/>
          <a:chOff x="0" y="0"/>
          <a:chExt cx="0" cy="0"/>
        </a:xfrm>
      </p:grpSpPr>
      <p:sp>
        <p:nvSpPr>
          <p:cNvPr id="18442" name="Google Shape;18442;p61"/>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3">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val="tx"/>
                    </a:ext>
                  </a:extLst>
                </a:hlinkClick>
              </a:rPr>
              <a:t>https://slidesgo.com/slidesgo-school</a:t>
            </a:r>
            <a:endParaRPr sz="1000" u="sng">
              <a:solidFill>
                <a:srgbClr val="869FB2"/>
              </a:solidFill>
            </a:endParaRPr>
          </a:p>
        </p:txBody>
      </p:sp>
      <p:sp>
        <p:nvSpPr>
          <p:cNvPr id="18443" name="Google Shape;18443;p6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8444" name="Google Shape;18444;p61"/>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b="1" lang="en" sz="1000" u="sng">
                <a:solidFill>
                  <a:srgbClr val="869FB2"/>
                </a:solidFill>
                <a:hlinkClick r:id="rId5">
                  <a:extLst>
                    <a:ext uri="{A12FA001-AC4F-418D-AE19-62706E023703}">
                      <ahyp:hlinkClr val="tx"/>
                    </a:ext>
                  </a:extLst>
                </a:hlinkClick>
              </a:rPr>
              <a:t>Slidesgo</a:t>
            </a:r>
            <a:r>
              <a:rPr lang="en" sz="1000">
                <a:solidFill>
                  <a:srgbClr val="435D74"/>
                </a:solidFill>
              </a:rPr>
              <a:t> </a:t>
            </a:r>
            <a:r>
              <a:rPr lang="en" sz="1000">
                <a:solidFill>
                  <a:srgbClr val="FFFFFF"/>
                </a:solidFill>
              </a:rPr>
              <a:t>by keeping the </a:t>
            </a:r>
            <a:r>
              <a:rPr b="1" lang="en" sz="1000" u="sng">
                <a:solidFill>
                  <a:schemeClr val="hlink"/>
                </a:solidFill>
                <a:hlinkClick action="ppaction://hlinksldjump" r:id="rId6"/>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As a Free user, you are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448" name="Shape 18448"/>
        <p:cNvGrpSpPr/>
        <p:nvPr/>
      </p:nvGrpSpPr>
      <p:grpSpPr>
        <a:xfrm>
          <a:off x="0" y="0"/>
          <a:ext cx="0" cy="0"/>
          <a:chOff x="0" y="0"/>
          <a:chExt cx="0" cy="0"/>
        </a:xfrm>
      </p:grpSpPr>
      <p:sp>
        <p:nvSpPr>
          <p:cNvPr id="18449" name="Google Shape;18449;p62"/>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1000" u="sng">
                <a:solidFill>
                  <a:schemeClr val="hlink"/>
                </a:solidFill>
                <a:hlinkClick r:id="rId3"/>
              </a:rPr>
              <a:t>Slidesgo</a:t>
            </a:r>
            <a:r>
              <a:rPr lang="en" sz="1000">
                <a:solidFill>
                  <a:schemeClr val="lt1"/>
                </a:solidFill>
              </a:rPr>
              <a:t> or keeping the "</a:t>
            </a:r>
            <a:r>
              <a:rPr b="1" lang="en" sz="1000" u="sng">
                <a:solidFill>
                  <a:schemeClr val="hlink"/>
                </a:solidFill>
                <a:hlinkClick action="ppaction://hlinksldjump" r:id="rId4"/>
              </a:rPr>
              <a:t>Thanks</a:t>
            </a:r>
            <a:r>
              <a:rPr lang="en" sz="1000">
                <a:solidFill>
                  <a:schemeClr val="lt1"/>
                </a:solidFill>
              </a:rPr>
              <a:t>"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18450" name="Google Shape;18450;p62"/>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18451" name="Google Shape;18451;p6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455" name="Shape 18455"/>
        <p:cNvGrpSpPr/>
        <p:nvPr/>
      </p:nvGrpSpPr>
      <p:grpSpPr>
        <a:xfrm>
          <a:off x="0" y="0"/>
          <a:ext cx="0" cy="0"/>
          <a:chOff x="0" y="0"/>
          <a:chExt cx="0" cy="0"/>
        </a:xfrm>
      </p:grpSpPr>
      <p:sp>
        <p:nvSpPr>
          <p:cNvPr id="18456" name="Google Shape;18456;p63"/>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18457" name="Google Shape;18457;p63"/>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rgbClr val="EFEFEF"/>
                </a:solidFill>
              </a:rPr>
              <a:t>Metamorphous</a:t>
            </a:r>
            <a:endParaRPr b="1" sz="1100">
              <a:solidFill>
                <a:srgbClr val="EFEFEF"/>
              </a:solidFill>
            </a:endParaRPr>
          </a:p>
          <a:p>
            <a:pPr indent="0" lvl="0" marL="0" rtl="0" algn="ctr">
              <a:lnSpc>
                <a:spcPct val="115000"/>
              </a:lnSpc>
              <a:spcBef>
                <a:spcPts val="0"/>
              </a:spcBef>
              <a:spcAft>
                <a:spcPts val="0"/>
              </a:spcAft>
              <a:buNone/>
            </a:pPr>
            <a:r>
              <a:rPr lang="en" sz="1100">
                <a:solidFill>
                  <a:srgbClr val="FFFFFF"/>
                </a:solidFill>
              </a:rPr>
              <a:t>(</a:t>
            </a:r>
            <a:r>
              <a:rPr lang="en" sz="1100">
                <a:solidFill>
                  <a:schemeClr val="lt1"/>
                </a:solidFill>
                <a:uFill>
                  <a:noFill/>
                </a:uFill>
                <a:hlinkClick r:id="rId3">
                  <a:extLst>
                    <a:ext uri="{A12FA001-AC4F-418D-AE19-62706E023703}">
                      <ahyp:hlinkClr val="tx"/>
                    </a:ext>
                  </a:extLst>
                </a:hlinkClick>
              </a:rPr>
              <a:t>https://fonts.google.com/specimen/Metamorphous</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t/>
            </a:r>
            <a:endParaRPr sz="800">
              <a:solidFill>
                <a:srgbClr val="435D74"/>
              </a:solidFill>
            </a:endParaRPr>
          </a:p>
          <a:p>
            <a:pPr indent="0" lvl="0" marL="0" rtl="0" algn="ctr">
              <a:lnSpc>
                <a:spcPct val="115000"/>
              </a:lnSpc>
              <a:spcBef>
                <a:spcPts val="0"/>
              </a:spcBef>
              <a:spcAft>
                <a:spcPts val="0"/>
              </a:spcAft>
              <a:buNone/>
            </a:pPr>
            <a:r>
              <a:rPr b="1" lang="en" sz="1100">
                <a:solidFill>
                  <a:schemeClr val="lt1"/>
                </a:solidFill>
              </a:rPr>
              <a:t>Josefin Sans</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https://fonts.google.com/specimen/Josefin+Sans</a:t>
            </a:r>
            <a:r>
              <a:rPr lang="en" sz="1100">
                <a:solidFill>
                  <a:schemeClr val="lt1"/>
                </a:solidFill>
              </a:rPr>
              <a:t>)</a:t>
            </a:r>
            <a:endParaRPr sz="1100">
              <a:solidFill>
                <a:schemeClr val="lt1"/>
              </a:solidFill>
            </a:endParaRPr>
          </a:p>
        </p:txBody>
      </p:sp>
      <p:sp>
        <p:nvSpPr>
          <p:cNvPr id="18458" name="Google Shape;18458;p63"/>
          <p:cNvSpPr/>
          <p:nvPr/>
        </p:nvSpPr>
        <p:spPr>
          <a:xfrm>
            <a:off x="2583550" y="2988225"/>
            <a:ext cx="791400" cy="754200"/>
          </a:xfrm>
          <a:prstGeom prst="roundRect">
            <a:avLst>
              <a:gd fmla="val 16667" name="adj"/>
            </a:avLst>
          </a:prstGeom>
          <a:solidFill>
            <a:srgbClr val="1A273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63"/>
          <p:cNvSpPr/>
          <p:nvPr/>
        </p:nvSpPr>
        <p:spPr>
          <a:xfrm>
            <a:off x="3645370" y="2988225"/>
            <a:ext cx="791400" cy="754200"/>
          </a:xfrm>
          <a:prstGeom prst="roundRect">
            <a:avLst>
              <a:gd fmla="val 16667" name="adj"/>
            </a:avLst>
          </a:prstGeom>
          <a:solidFill>
            <a:srgbClr val="E2DFD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63"/>
          <p:cNvSpPr/>
          <p:nvPr/>
        </p:nvSpPr>
        <p:spPr>
          <a:xfrm>
            <a:off x="4707189" y="2988225"/>
            <a:ext cx="791400" cy="754200"/>
          </a:xfrm>
          <a:prstGeom prst="roundRect">
            <a:avLst>
              <a:gd fmla="val 16667" name="adj"/>
            </a:avLst>
          </a:prstGeom>
          <a:solidFill>
            <a:srgbClr val="21314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63"/>
          <p:cNvSpPr txBox="1"/>
          <p:nvPr/>
        </p:nvSpPr>
        <p:spPr>
          <a:xfrm>
            <a:off x="25835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#1a2735</a:t>
            </a:r>
            <a:endParaRPr sz="1000">
              <a:solidFill>
                <a:srgbClr val="FFFFFF"/>
              </a:solidFill>
            </a:endParaRPr>
          </a:p>
        </p:txBody>
      </p:sp>
      <p:sp>
        <p:nvSpPr>
          <p:cNvPr id="18462" name="Google Shape;18462;p63"/>
          <p:cNvSpPr txBox="1"/>
          <p:nvPr/>
        </p:nvSpPr>
        <p:spPr>
          <a:xfrm>
            <a:off x="36453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#e2dfd3</a:t>
            </a:r>
            <a:endParaRPr sz="1000">
              <a:solidFill>
                <a:schemeClr val="dk1"/>
              </a:solidFill>
            </a:endParaRPr>
          </a:p>
        </p:txBody>
      </p:sp>
      <p:sp>
        <p:nvSpPr>
          <p:cNvPr id="18463" name="Google Shape;18463;p63"/>
          <p:cNvSpPr txBox="1"/>
          <p:nvPr/>
        </p:nvSpPr>
        <p:spPr>
          <a:xfrm>
            <a:off x="47072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#213142</a:t>
            </a:r>
            <a:endParaRPr sz="1000">
              <a:solidFill>
                <a:srgbClr val="FFFFFF"/>
              </a:solidFill>
            </a:endParaRPr>
          </a:p>
        </p:txBody>
      </p:sp>
      <p:sp>
        <p:nvSpPr>
          <p:cNvPr id="18464" name="Google Shape;18464;p63"/>
          <p:cNvSpPr/>
          <p:nvPr/>
        </p:nvSpPr>
        <p:spPr>
          <a:xfrm>
            <a:off x="5769025" y="2988225"/>
            <a:ext cx="791400" cy="754200"/>
          </a:xfrm>
          <a:prstGeom prst="roundRect">
            <a:avLst>
              <a:gd fmla="val 16667" name="adj"/>
            </a:avLst>
          </a:prstGeom>
          <a:solidFill>
            <a:srgbClr val="CFB48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63"/>
          <p:cNvSpPr txBox="1"/>
          <p:nvPr/>
        </p:nvSpPr>
        <p:spPr>
          <a:xfrm>
            <a:off x="57690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#cfb482</a:t>
            </a:r>
            <a:endParaRPr sz="1000">
              <a:solidFill>
                <a:srgbClr val="FFFFFF"/>
              </a:solidFill>
            </a:endParaRPr>
          </a:p>
        </p:txBody>
      </p:sp>
      <p:sp>
        <p:nvSpPr>
          <p:cNvPr id="18466" name="Google Shape;18466;p63"/>
          <p:cNvSpPr/>
          <p:nvPr/>
        </p:nvSpPr>
        <p:spPr>
          <a:xfrm>
            <a:off x="3645375" y="3865325"/>
            <a:ext cx="791400" cy="754200"/>
          </a:xfrm>
          <a:prstGeom prst="roundRect">
            <a:avLst>
              <a:gd fmla="val 16667" name="adj"/>
            </a:avLst>
          </a:prstGeom>
          <a:solidFill>
            <a:srgbClr val="9C704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63"/>
          <p:cNvSpPr txBox="1"/>
          <p:nvPr/>
        </p:nvSpPr>
        <p:spPr>
          <a:xfrm>
            <a:off x="3645375" y="4022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#9c704c</a:t>
            </a:r>
            <a:endParaRPr sz="1000">
              <a:solidFill>
                <a:srgbClr val="FFFFFF"/>
              </a:solidFill>
            </a:endParaRPr>
          </a:p>
        </p:txBody>
      </p:sp>
      <p:sp>
        <p:nvSpPr>
          <p:cNvPr id="18468" name="Google Shape;18468;p63"/>
          <p:cNvSpPr/>
          <p:nvPr/>
        </p:nvSpPr>
        <p:spPr>
          <a:xfrm>
            <a:off x="4707200" y="3865325"/>
            <a:ext cx="791400" cy="754200"/>
          </a:xfrm>
          <a:prstGeom prst="roundRect">
            <a:avLst>
              <a:gd fmla="val 16667" name="adj"/>
            </a:avLst>
          </a:prstGeom>
          <a:solidFill>
            <a:srgbClr val="DBD6C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63"/>
          <p:cNvSpPr txBox="1"/>
          <p:nvPr/>
        </p:nvSpPr>
        <p:spPr>
          <a:xfrm>
            <a:off x="4707200" y="4022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#dbd6c5</a:t>
            </a:r>
            <a:endParaRPr sz="1000">
              <a:solidFill>
                <a:srgbClr val="FFFFFF"/>
              </a:solidFill>
            </a:endParaRPr>
          </a:p>
        </p:txBody>
      </p:sp>
      <p:sp>
        <p:nvSpPr>
          <p:cNvPr id="18470" name="Google Shape;18470;p6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474" name="Shape 18474"/>
        <p:cNvGrpSpPr/>
        <p:nvPr/>
      </p:nvGrpSpPr>
      <p:grpSpPr>
        <a:xfrm>
          <a:off x="0" y="0"/>
          <a:ext cx="0" cy="0"/>
          <a:chOff x="0" y="0"/>
          <a:chExt cx="0" cy="0"/>
        </a:xfrm>
      </p:grpSpPr>
      <p:sp>
        <p:nvSpPr>
          <p:cNvPr id="18475" name="Google Shape;18475;p64"/>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18476" name="Google Shape;18476;p64"/>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18477" name="Google Shape;18477;p64">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18478" name="Google Shape;18478;p64">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18479" name="Google Shape;18479;p64">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18480" name="Google Shape;18480;p64">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18481" name="Google Shape;18481;p64"/>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18482" name="Google Shape;18482;p64"/>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18483" name="Google Shape;18483;p64"/>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18484" name="Google Shape;18484;p64"/>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18485" name="Google Shape;18485;p64">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18486" name="Google Shape;18486;p6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490" name="Shape 18490"/>
        <p:cNvGrpSpPr/>
        <p:nvPr/>
      </p:nvGrpSpPr>
      <p:grpSpPr>
        <a:xfrm>
          <a:off x="0" y="0"/>
          <a:ext cx="0" cy="0"/>
          <a:chOff x="0" y="0"/>
          <a:chExt cx="0" cy="0"/>
        </a:xfrm>
      </p:grpSpPr>
      <p:grpSp>
        <p:nvGrpSpPr>
          <p:cNvPr id="18491" name="Google Shape;18491;p65"/>
          <p:cNvGrpSpPr/>
          <p:nvPr/>
        </p:nvGrpSpPr>
        <p:grpSpPr>
          <a:xfrm>
            <a:off x="5082708" y="3095784"/>
            <a:ext cx="442841" cy="514271"/>
            <a:chOff x="4727025" y="1332775"/>
            <a:chExt cx="59900" cy="69625"/>
          </a:xfrm>
        </p:grpSpPr>
        <p:sp>
          <p:nvSpPr>
            <p:cNvPr id="18492" name="Google Shape;18492;p6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6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4" name="Google Shape;18494;p65"/>
          <p:cNvGrpSpPr/>
          <p:nvPr/>
        </p:nvGrpSpPr>
        <p:grpSpPr>
          <a:xfrm>
            <a:off x="5758025" y="2343272"/>
            <a:ext cx="500909" cy="500899"/>
            <a:chOff x="4820425" y="1329900"/>
            <a:chExt cx="70175" cy="70350"/>
          </a:xfrm>
        </p:grpSpPr>
        <p:sp>
          <p:nvSpPr>
            <p:cNvPr id="18495" name="Google Shape;18495;p6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6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6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6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9" name="Google Shape;18499;p65"/>
          <p:cNvGrpSpPr/>
          <p:nvPr/>
        </p:nvGrpSpPr>
        <p:grpSpPr>
          <a:xfrm>
            <a:off x="6410648" y="2355062"/>
            <a:ext cx="538135" cy="493119"/>
            <a:chOff x="4903200" y="1331525"/>
            <a:chExt cx="73575" cy="67425"/>
          </a:xfrm>
        </p:grpSpPr>
        <p:sp>
          <p:nvSpPr>
            <p:cNvPr id="18500" name="Google Shape;18500;p6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8501" name="Google Shape;18501;p6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2" name="Google Shape;18502;p65"/>
          <p:cNvGrpSpPr/>
          <p:nvPr/>
        </p:nvGrpSpPr>
        <p:grpSpPr>
          <a:xfrm>
            <a:off x="5670599" y="3097040"/>
            <a:ext cx="544563" cy="511895"/>
            <a:chOff x="4815575" y="1416800"/>
            <a:chExt cx="73750" cy="71400"/>
          </a:xfrm>
        </p:grpSpPr>
        <p:sp>
          <p:nvSpPr>
            <p:cNvPr id="18503" name="Google Shape;18503;p6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6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6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6" name="Google Shape;18506;p65"/>
          <p:cNvGrpSpPr/>
          <p:nvPr/>
        </p:nvGrpSpPr>
        <p:grpSpPr>
          <a:xfrm>
            <a:off x="6367224" y="3096746"/>
            <a:ext cx="602914" cy="512477"/>
            <a:chOff x="4902475" y="1418875"/>
            <a:chExt cx="74500" cy="63775"/>
          </a:xfrm>
        </p:grpSpPr>
        <p:sp>
          <p:nvSpPr>
            <p:cNvPr id="18507" name="Google Shape;18507;p6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65"/>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9" name="Google Shape;18509;p65"/>
          <p:cNvGrpSpPr/>
          <p:nvPr/>
        </p:nvGrpSpPr>
        <p:grpSpPr>
          <a:xfrm>
            <a:off x="5783096" y="3835985"/>
            <a:ext cx="515391" cy="525699"/>
            <a:chOff x="4818100" y="1507675"/>
            <a:chExt cx="71225" cy="71625"/>
          </a:xfrm>
        </p:grpSpPr>
        <p:sp>
          <p:nvSpPr>
            <p:cNvPr id="18510" name="Google Shape;18510;p6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6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6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6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4" name="Google Shape;18514;p65"/>
          <p:cNvGrpSpPr/>
          <p:nvPr/>
        </p:nvGrpSpPr>
        <p:grpSpPr>
          <a:xfrm>
            <a:off x="5121199" y="3857517"/>
            <a:ext cx="522956" cy="489869"/>
            <a:chOff x="4721450" y="1509475"/>
            <a:chExt cx="79350" cy="74325"/>
          </a:xfrm>
        </p:grpSpPr>
        <p:sp>
          <p:nvSpPr>
            <p:cNvPr id="18515" name="Google Shape;18515;p6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6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6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6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9" name="Google Shape;18519;p65"/>
          <p:cNvGrpSpPr/>
          <p:nvPr/>
        </p:nvGrpSpPr>
        <p:grpSpPr>
          <a:xfrm>
            <a:off x="6444441" y="3837269"/>
            <a:ext cx="525704" cy="535436"/>
            <a:chOff x="4906800" y="1507500"/>
            <a:chExt cx="70350" cy="71075"/>
          </a:xfrm>
        </p:grpSpPr>
        <p:sp>
          <p:nvSpPr>
            <p:cNvPr id="18520" name="Google Shape;18520;p6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6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6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6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6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5" name="Google Shape;18525;p65"/>
          <p:cNvGrpSpPr/>
          <p:nvPr/>
        </p:nvGrpSpPr>
        <p:grpSpPr>
          <a:xfrm>
            <a:off x="4477263" y="2343250"/>
            <a:ext cx="508054" cy="508095"/>
            <a:chOff x="3736598" y="2170606"/>
            <a:chExt cx="404889" cy="404889"/>
          </a:xfrm>
        </p:grpSpPr>
        <p:sp>
          <p:nvSpPr>
            <p:cNvPr id="18526" name="Google Shape;18526;p6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6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6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6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0" name="Google Shape;18530;p65"/>
          <p:cNvGrpSpPr/>
          <p:nvPr/>
        </p:nvGrpSpPr>
        <p:grpSpPr>
          <a:xfrm>
            <a:off x="3765303" y="2343345"/>
            <a:ext cx="575790" cy="507904"/>
            <a:chOff x="3161917" y="2170682"/>
            <a:chExt cx="458870" cy="404737"/>
          </a:xfrm>
        </p:grpSpPr>
        <p:sp>
          <p:nvSpPr>
            <p:cNvPr id="18531" name="Google Shape;18531;p6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8532" name="Google Shape;18532;p6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6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4" name="Google Shape;18534;p65"/>
          <p:cNvGrpSpPr/>
          <p:nvPr/>
        </p:nvGrpSpPr>
        <p:grpSpPr>
          <a:xfrm>
            <a:off x="3792833" y="3103717"/>
            <a:ext cx="520730" cy="498567"/>
            <a:chOff x="3179914" y="2889488"/>
            <a:chExt cx="422876" cy="404911"/>
          </a:xfrm>
        </p:grpSpPr>
        <p:sp>
          <p:nvSpPr>
            <p:cNvPr id="18535" name="Google Shape;18535;p6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6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6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6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6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6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1" name="Google Shape;18541;p65"/>
          <p:cNvGrpSpPr/>
          <p:nvPr/>
        </p:nvGrpSpPr>
        <p:grpSpPr>
          <a:xfrm>
            <a:off x="4421513" y="3103677"/>
            <a:ext cx="516145" cy="498648"/>
            <a:chOff x="3729467" y="2889422"/>
            <a:chExt cx="419153" cy="404977"/>
          </a:xfrm>
        </p:grpSpPr>
        <p:sp>
          <p:nvSpPr>
            <p:cNvPr id="18542" name="Google Shape;18542;p6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6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6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6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6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6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6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49" name="Google Shape;18549;p65"/>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65"/>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65"/>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65"/>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53" name="Google Shape;18553;p65"/>
          <p:cNvGrpSpPr/>
          <p:nvPr/>
        </p:nvGrpSpPr>
        <p:grpSpPr>
          <a:xfrm>
            <a:off x="7141841" y="2550562"/>
            <a:ext cx="166473" cy="141497"/>
            <a:chOff x="4660325" y="1866850"/>
            <a:chExt cx="68350" cy="58100"/>
          </a:xfrm>
        </p:grpSpPr>
        <p:sp>
          <p:nvSpPr>
            <p:cNvPr id="18554" name="Google Shape;18554;p6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6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6" name="Google Shape;18556;p65"/>
          <p:cNvGrpSpPr/>
          <p:nvPr/>
        </p:nvGrpSpPr>
        <p:grpSpPr>
          <a:xfrm>
            <a:off x="7451186" y="2576286"/>
            <a:ext cx="162515" cy="90049"/>
            <a:chOff x="4791775" y="1877500"/>
            <a:chExt cx="66725" cy="36975"/>
          </a:xfrm>
        </p:grpSpPr>
        <p:sp>
          <p:nvSpPr>
            <p:cNvPr id="18557" name="Google Shape;18557;p6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6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9" name="Google Shape;18559;p65"/>
          <p:cNvGrpSpPr/>
          <p:nvPr/>
        </p:nvGrpSpPr>
        <p:grpSpPr>
          <a:xfrm>
            <a:off x="7772899" y="2576286"/>
            <a:ext cx="144979" cy="90049"/>
            <a:chOff x="4923925" y="1877500"/>
            <a:chExt cx="59525" cy="36975"/>
          </a:xfrm>
        </p:grpSpPr>
        <p:sp>
          <p:nvSpPr>
            <p:cNvPr id="18560" name="Google Shape;18560;p6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6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2" name="Google Shape;18562;p65"/>
          <p:cNvGrpSpPr/>
          <p:nvPr/>
        </p:nvGrpSpPr>
        <p:grpSpPr>
          <a:xfrm>
            <a:off x="8067390" y="2558477"/>
            <a:ext cx="141447" cy="125667"/>
            <a:chOff x="5058450" y="1870100"/>
            <a:chExt cx="58075" cy="51600"/>
          </a:xfrm>
        </p:grpSpPr>
        <p:sp>
          <p:nvSpPr>
            <p:cNvPr id="18563" name="Google Shape;18563;p6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6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5" name="Google Shape;18565;p65"/>
          <p:cNvGrpSpPr/>
          <p:nvPr/>
        </p:nvGrpSpPr>
        <p:grpSpPr>
          <a:xfrm>
            <a:off x="7481905" y="2980885"/>
            <a:ext cx="101077" cy="107645"/>
            <a:chOff x="4811425" y="2065025"/>
            <a:chExt cx="41500" cy="44200"/>
          </a:xfrm>
        </p:grpSpPr>
        <p:sp>
          <p:nvSpPr>
            <p:cNvPr id="18566" name="Google Shape;18566;p6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6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8" name="Google Shape;18568;p65"/>
          <p:cNvGrpSpPr/>
          <p:nvPr/>
        </p:nvGrpSpPr>
        <p:grpSpPr>
          <a:xfrm>
            <a:off x="7774342" y="2981098"/>
            <a:ext cx="120867" cy="107218"/>
            <a:chOff x="4929875" y="2065025"/>
            <a:chExt cx="49625" cy="44025"/>
          </a:xfrm>
        </p:grpSpPr>
        <p:sp>
          <p:nvSpPr>
            <p:cNvPr id="18569" name="Google Shape;18569;p6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6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1" name="Google Shape;18571;p65"/>
          <p:cNvGrpSpPr/>
          <p:nvPr/>
        </p:nvGrpSpPr>
        <p:grpSpPr>
          <a:xfrm>
            <a:off x="8103011" y="2984112"/>
            <a:ext cx="70206" cy="101191"/>
            <a:chOff x="5083925" y="2066350"/>
            <a:chExt cx="28825" cy="41550"/>
          </a:xfrm>
        </p:grpSpPr>
        <p:sp>
          <p:nvSpPr>
            <p:cNvPr id="18572" name="Google Shape;18572;p6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6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4" name="Google Shape;18574;p65"/>
          <p:cNvGrpSpPr/>
          <p:nvPr/>
        </p:nvGrpSpPr>
        <p:grpSpPr>
          <a:xfrm>
            <a:off x="7134565" y="2999759"/>
            <a:ext cx="181026" cy="69896"/>
            <a:chOff x="4659775" y="2072775"/>
            <a:chExt cx="74325" cy="28700"/>
          </a:xfrm>
        </p:grpSpPr>
        <p:sp>
          <p:nvSpPr>
            <p:cNvPr id="18575" name="Google Shape;18575;p6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6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6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8" name="Google Shape;18578;p65"/>
          <p:cNvGrpSpPr/>
          <p:nvPr/>
        </p:nvGrpSpPr>
        <p:grpSpPr>
          <a:xfrm>
            <a:off x="8054421" y="2790324"/>
            <a:ext cx="167387" cy="89197"/>
            <a:chOff x="4662475" y="1976500"/>
            <a:chExt cx="68725" cy="36625"/>
          </a:xfrm>
        </p:grpSpPr>
        <p:sp>
          <p:nvSpPr>
            <p:cNvPr id="18579" name="Google Shape;18579;p6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6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6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2" name="Google Shape;18582;p65"/>
          <p:cNvGrpSpPr/>
          <p:nvPr/>
        </p:nvGrpSpPr>
        <p:grpSpPr>
          <a:xfrm>
            <a:off x="7751326" y="2793764"/>
            <a:ext cx="166899" cy="82317"/>
            <a:chOff x="4920150" y="1977875"/>
            <a:chExt cx="68525" cy="33800"/>
          </a:xfrm>
        </p:grpSpPr>
        <p:sp>
          <p:nvSpPr>
            <p:cNvPr id="18583" name="Google Shape;18583;p6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6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6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6" name="Google Shape;18586;p65"/>
          <p:cNvGrpSpPr/>
          <p:nvPr/>
        </p:nvGrpSpPr>
        <p:grpSpPr>
          <a:xfrm>
            <a:off x="7162483" y="3197682"/>
            <a:ext cx="125190" cy="127859"/>
            <a:chOff x="4676550" y="2160575"/>
            <a:chExt cx="51400" cy="52500"/>
          </a:xfrm>
        </p:grpSpPr>
        <p:sp>
          <p:nvSpPr>
            <p:cNvPr id="18587" name="Google Shape;18587;p6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6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6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0" name="Google Shape;18590;p65"/>
          <p:cNvGrpSpPr/>
          <p:nvPr/>
        </p:nvGrpSpPr>
        <p:grpSpPr>
          <a:xfrm>
            <a:off x="7459741" y="3204714"/>
            <a:ext cx="145405" cy="113794"/>
            <a:chOff x="4768325" y="2163475"/>
            <a:chExt cx="59700" cy="46725"/>
          </a:xfrm>
        </p:grpSpPr>
        <p:sp>
          <p:nvSpPr>
            <p:cNvPr id="18591" name="Google Shape;18591;p6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6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93" name="Google Shape;18593;p65"/>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65"/>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65"/>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65"/>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65"/>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65"/>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99" name="Google Shape;18599;p65"/>
          <p:cNvGrpSpPr/>
          <p:nvPr/>
        </p:nvGrpSpPr>
        <p:grpSpPr>
          <a:xfrm>
            <a:off x="7476059" y="3459808"/>
            <a:ext cx="112768" cy="106853"/>
            <a:chOff x="4768575" y="2253950"/>
            <a:chExt cx="46300" cy="43875"/>
          </a:xfrm>
        </p:grpSpPr>
        <p:sp>
          <p:nvSpPr>
            <p:cNvPr id="18600" name="Google Shape;18600;p6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6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2" name="Google Shape;18602;p65"/>
          <p:cNvGrpSpPr/>
          <p:nvPr/>
        </p:nvGrpSpPr>
        <p:grpSpPr>
          <a:xfrm>
            <a:off x="7775682" y="3948834"/>
            <a:ext cx="118187" cy="146246"/>
            <a:chOff x="4960900" y="2433225"/>
            <a:chExt cx="48525" cy="60050"/>
          </a:xfrm>
        </p:grpSpPr>
        <p:sp>
          <p:nvSpPr>
            <p:cNvPr id="18603" name="Google Shape;18603;p6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6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5" name="Google Shape;18605;p65"/>
          <p:cNvGrpSpPr/>
          <p:nvPr/>
        </p:nvGrpSpPr>
        <p:grpSpPr>
          <a:xfrm>
            <a:off x="7464247" y="4212895"/>
            <a:ext cx="136394" cy="143810"/>
            <a:chOff x="4854075" y="2527625"/>
            <a:chExt cx="56000" cy="59050"/>
          </a:xfrm>
        </p:grpSpPr>
        <p:sp>
          <p:nvSpPr>
            <p:cNvPr id="18606" name="Google Shape;18606;p6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6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08" name="Google Shape;18608;p65"/>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65"/>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65"/>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11" name="Google Shape;18611;p65"/>
          <p:cNvGrpSpPr/>
          <p:nvPr/>
        </p:nvGrpSpPr>
        <p:grpSpPr>
          <a:xfrm>
            <a:off x="8088458" y="3676639"/>
            <a:ext cx="99312" cy="160797"/>
            <a:chOff x="5059700" y="2334775"/>
            <a:chExt cx="40775" cy="66025"/>
          </a:xfrm>
        </p:grpSpPr>
        <p:sp>
          <p:nvSpPr>
            <p:cNvPr id="18612" name="Google Shape;18612;p6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6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6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6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6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6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6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6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6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1" name="Google Shape;18621;p65"/>
          <p:cNvGrpSpPr/>
          <p:nvPr/>
        </p:nvGrpSpPr>
        <p:grpSpPr>
          <a:xfrm>
            <a:off x="8045622" y="3941771"/>
            <a:ext cx="184984" cy="160371"/>
            <a:chOff x="5037700" y="2430325"/>
            <a:chExt cx="75950" cy="65850"/>
          </a:xfrm>
        </p:grpSpPr>
        <p:sp>
          <p:nvSpPr>
            <p:cNvPr id="18622" name="Google Shape;18622;p6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6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4" name="Google Shape;18624;p65"/>
          <p:cNvGrpSpPr/>
          <p:nvPr/>
        </p:nvGrpSpPr>
        <p:grpSpPr>
          <a:xfrm>
            <a:off x="7465128" y="3708223"/>
            <a:ext cx="173014" cy="97629"/>
            <a:chOff x="4756975" y="2341800"/>
            <a:chExt cx="91975" cy="51925"/>
          </a:xfrm>
        </p:grpSpPr>
        <p:sp>
          <p:nvSpPr>
            <p:cNvPr id="18625" name="Google Shape;18625;p6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6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6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6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6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6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6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6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6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6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6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6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6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6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6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6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6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6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6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6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5" name="Google Shape;18645;p65"/>
          <p:cNvGrpSpPr/>
          <p:nvPr/>
        </p:nvGrpSpPr>
        <p:grpSpPr>
          <a:xfrm>
            <a:off x="7732065" y="4196920"/>
            <a:ext cx="212497" cy="175761"/>
            <a:chOff x="4943575" y="2516350"/>
            <a:chExt cx="98675" cy="81700"/>
          </a:xfrm>
        </p:grpSpPr>
        <p:sp>
          <p:nvSpPr>
            <p:cNvPr id="18646" name="Google Shape;18646;p6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6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6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6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6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6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6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6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6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6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6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6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6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6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6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6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6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6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6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6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6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6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6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6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6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6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6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6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6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6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6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6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6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6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6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6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6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6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6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6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6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6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6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6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6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6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6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6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6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6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6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6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6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6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6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6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6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6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6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6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6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6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6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6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6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6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6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6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6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6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6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6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6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6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6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6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6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6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4" name="Google Shape;18724;p65"/>
          <p:cNvGrpSpPr/>
          <p:nvPr/>
        </p:nvGrpSpPr>
        <p:grpSpPr>
          <a:xfrm>
            <a:off x="1990126" y="3423163"/>
            <a:ext cx="965351" cy="134611"/>
            <a:chOff x="4411970" y="2962952"/>
            <a:chExt cx="706544" cy="104212"/>
          </a:xfrm>
        </p:grpSpPr>
        <p:sp>
          <p:nvSpPr>
            <p:cNvPr id="18725" name="Google Shape;18725;p6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6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6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6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9" name="Google Shape;18729;p65"/>
          <p:cNvGrpSpPr/>
          <p:nvPr/>
        </p:nvGrpSpPr>
        <p:grpSpPr>
          <a:xfrm>
            <a:off x="1990126" y="3012077"/>
            <a:ext cx="960158" cy="289172"/>
            <a:chOff x="4411970" y="2726085"/>
            <a:chExt cx="643107" cy="193659"/>
          </a:xfrm>
        </p:grpSpPr>
        <p:sp>
          <p:nvSpPr>
            <p:cNvPr id="18730" name="Google Shape;18730;p6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6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6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3" name="Google Shape;18733;p65"/>
          <p:cNvGrpSpPr/>
          <p:nvPr/>
        </p:nvGrpSpPr>
        <p:grpSpPr>
          <a:xfrm>
            <a:off x="993018" y="3278187"/>
            <a:ext cx="833173" cy="259209"/>
            <a:chOff x="4411970" y="4340222"/>
            <a:chExt cx="779467" cy="242683"/>
          </a:xfrm>
        </p:grpSpPr>
        <p:sp>
          <p:nvSpPr>
            <p:cNvPr id="18734" name="Google Shape;18734;p6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6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6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7" name="Google Shape;18737;p65"/>
          <p:cNvGrpSpPr/>
          <p:nvPr/>
        </p:nvGrpSpPr>
        <p:grpSpPr>
          <a:xfrm>
            <a:off x="1990126" y="2673933"/>
            <a:ext cx="965160" cy="216230"/>
            <a:chOff x="4411970" y="2468674"/>
            <a:chExt cx="747317" cy="167425"/>
          </a:xfrm>
        </p:grpSpPr>
        <p:sp>
          <p:nvSpPr>
            <p:cNvPr id="18738" name="Google Shape;18738;p6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6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0" name="Google Shape;18740;p65"/>
          <p:cNvGrpSpPr/>
          <p:nvPr/>
        </p:nvGrpSpPr>
        <p:grpSpPr>
          <a:xfrm>
            <a:off x="988873" y="2578650"/>
            <a:ext cx="810451" cy="319148"/>
            <a:chOff x="4411970" y="3686602"/>
            <a:chExt cx="797845" cy="314215"/>
          </a:xfrm>
        </p:grpSpPr>
        <p:sp>
          <p:nvSpPr>
            <p:cNvPr id="18741" name="Google Shape;18741;p65"/>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65"/>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65"/>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65"/>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65"/>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46" name="Google Shape;18746;p65"/>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47" name="Google Shape;18747;p65"/>
          <p:cNvGrpSpPr/>
          <p:nvPr/>
        </p:nvGrpSpPr>
        <p:grpSpPr>
          <a:xfrm>
            <a:off x="988970" y="2333174"/>
            <a:ext cx="1970333" cy="208784"/>
            <a:chOff x="6336019" y="3733725"/>
            <a:chExt cx="2566206" cy="351310"/>
          </a:xfrm>
        </p:grpSpPr>
        <p:sp>
          <p:nvSpPr>
            <p:cNvPr id="18748" name="Google Shape;18748;p65"/>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65"/>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65"/>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65"/>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2" name="Google Shape;18752;p65"/>
          <p:cNvGrpSpPr/>
          <p:nvPr/>
        </p:nvGrpSpPr>
        <p:grpSpPr>
          <a:xfrm>
            <a:off x="1990126" y="3940729"/>
            <a:ext cx="946551" cy="153200"/>
            <a:chOff x="4404545" y="3301592"/>
            <a:chExt cx="782403" cy="129272"/>
          </a:xfrm>
        </p:grpSpPr>
        <p:sp>
          <p:nvSpPr>
            <p:cNvPr id="18753" name="Google Shape;18753;p6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65"/>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5" name="Google Shape;18755;p65"/>
          <p:cNvGrpSpPr/>
          <p:nvPr/>
        </p:nvGrpSpPr>
        <p:grpSpPr>
          <a:xfrm>
            <a:off x="1990126" y="3679688"/>
            <a:ext cx="962257" cy="139127"/>
            <a:chOff x="4411970" y="3131459"/>
            <a:chExt cx="710520" cy="117397"/>
          </a:xfrm>
        </p:grpSpPr>
        <p:sp>
          <p:nvSpPr>
            <p:cNvPr id="18756" name="Google Shape;18756;p6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6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8758" name="Google Shape;18758;p65"/>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59" name="Google Shape;18759;p65"/>
          <p:cNvGrpSpPr/>
          <p:nvPr/>
        </p:nvGrpSpPr>
        <p:grpSpPr>
          <a:xfrm>
            <a:off x="990271" y="3614482"/>
            <a:ext cx="823838" cy="458988"/>
            <a:chOff x="4411970" y="1801825"/>
            <a:chExt cx="734586" cy="409262"/>
          </a:xfrm>
        </p:grpSpPr>
        <p:sp>
          <p:nvSpPr>
            <p:cNvPr id="18760" name="Google Shape;18760;p6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6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2" name="Google Shape;18762;p65"/>
          <p:cNvGrpSpPr/>
          <p:nvPr/>
        </p:nvGrpSpPr>
        <p:grpSpPr>
          <a:xfrm>
            <a:off x="990271" y="4162908"/>
            <a:ext cx="856348" cy="212039"/>
            <a:chOff x="4411970" y="2233974"/>
            <a:chExt cx="763574" cy="189068"/>
          </a:xfrm>
        </p:grpSpPr>
        <p:sp>
          <p:nvSpPr>
            <p:cNvPr id="18763" name="Google Shape;18763;p65"/>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65"/>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5" name="Google Shape;18765;p65"/>
          <p:cNvGrpSpPr/>
          <p:nvPr/>
        </p:nvGrpSpPr>
        <p:grpSpPr>
          <a:xfrm>
            <a:off x="3100467" y="2338244"/>
            <a:ext cx="511602" cy="511602"/>
            <a:chOff x="5681300" y="2527788"/>
            <a:chExt cx="805800" cy="805800"/>
          </a:xfrm>
        </p:grpSpPr>
        <p:sp>
          <p:nvSpPr>
            <p:cNvPr id="18766" name="Google Shape;18766;p65"/>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6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8" name="Google Shape;18768;p65"/>
          <p:cNvGrpSpPr/>
          <p:nvPr/>
        </p:nvGrpSpPr>
        <p:grpSpPr>
          <a:xfrm>
            <a:off x="3097662" y="3104827"/>
            <a:ext cx="513021" cy="512935"/>
            <a:chOff x="4049800" y="640400"/>
            <a:chExt cx="858900" cy="858900"/>
          </a:xfrm>
        </p:grpSpPr>
        <p:sp>
          <p:nvSpPr>
            <p:cNvPr id="18769" name="Google Shape;18769;p65"/>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65"/>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1" name="Google Shape;18771;p65"/>
          <p:cNvGrpSpPr/>
          <p:nvPr/>
        </p:nvGrpSpPr>
        <p:grpSpPr>
          <a:xfrm>
            <a:off x="3014861" y="3756719"/>
            <a:ext cx="686489" cy="686585"/>
            <a:chOff x="5080188" y="927900"/>
            <a:chExt cx="961200" cy="961200"/>
          </a:xfrm>
        </p:grpSpPr>
        <p:sp>
          <p:nvSpPr>
            <p:cNvPr id="18772" name="Google Shape;18772;p65"/>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65"/>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65"/>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65"/>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6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6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6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6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0" name="Google Shape;18780;p65"/>
          <p:cNvGrpSpPr/>
          <p:nvPr/>
        </p:nvGrpSpPr>
        <p:grpSpPr>
          <a:xfrm>
            <a:off x="3798012" y="3849448"/>
            <a:ext cx="510373" cy="510937"/>
            <a:chOff x="7508249" y="1522825"/>
            <a:chExt cx="1326332" cy="1322987"/>
          </a:xfrm>
        </p:grpSpPr>
        <p:sp>
          <p:nvSpPr>
            <p:cNvPr id="18781" name="Google Shape;18781;p65"/>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65"/>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65"/>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65"/>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65"/>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65"/>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65"/>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65"/>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65"/>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65"/>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1" name="Google Shape;18791;p65"/>
          <p:cNvGrpSpPr/>
          <p:nvPr/>
        </p:nvGrpSpPr>
        <p:grpSpPr>
          <a:xfrm>
            <a:off x="4489605" y="3850853"/>
            <a:ext cx="492652" cy="503348"/>
            <a:chOff x="6039282" y="1042577"/>
            <a:chExt cx="734315" cy="731929"/>
          </a:xfrm>
        </p:grpSpPr>
        <p:sp>
          <p:nvSpPr>
            <p:cNvPr id="18792" name="Google Shape;18792;p6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6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6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6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6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6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6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6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6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6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6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6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6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6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6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6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6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6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6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6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6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3" name="Google Shape;18813;p65"/>
          <p:cNvGrpSpPr/>
          <p:nvPr/>
        </p:nvGrpSpPr>
        <p:grpSpPr>
          <a:xfrm>
            <a:off x="5130019" y="2346894"/>
            <a:ext cx="483304" cy="504902"/>
            <a:chOff x="1825800" y="1651625"/>
            <a:chExt cx="568125" cy="591775"/>
          </a:xfrm>
        </p:grpSpPr>
        <p:sp>
          <p:nvSpPr>
            <p:cNvPr id="18814" name="Google Shape;18814;p65"/>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65"/>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65"/>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65"/>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6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65"/>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20" name="Google Shape;18820;p65"/>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65"/>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65"/>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65"/>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65"/>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sp>
        <p:nvSpPr>
          <p:cNvPr id="18825" name="Google Shape;18825;p6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29" name="Shape 18829"/>
        <p:cNvGrpSpPr/>
        <p:nvPr/>
      </p:nvGrpSpPr>
      <p:grpSpPr>
        <a:xfrm>
          <a:off x="0" y="0"/>
          <a:ext cx="0" cy="0"/>
          <a:chOff x="0" y="0"/>
          <a:chExt cx="0" cy="0"/>
        </a:xfrm>
      </p:grpSpPr>
      <p:grpSp>
        <p:nvGrpSpPr>
          <p:cNvPr id="18830" name="Google Shape;18830;p66"/>
          <p:cNvGrpSpPr/>
          <p:nvPr/>
        </p:nvGrpSpPr>
        <p:grpSpPr>
          <a:xfrm>
            <a:off x="722058" y="957091"/>
            <a:ext cx="2492868" cy="1379876"/>
            <a:chOff x="2654821" y="2311071"/>
            <a:chExt cx="2279715" cy="1262120"/>
          </a:xfrm>
        </p:grpSpPr>
        <p:grpSp>
          <p:nvGrpSpPr>
            <p:cNvPr id="18831" name="Google Shape;18831;p66"/>
            <p:cNvGrpSpPr/>
            <p:nvPr/>
          </p:nvGrpSpPr>
          <p:grpSpPr>
            <a:xfrm>
              <a:off x="4034269" y="2840745"/>
              <a:ext cx="40212" cy="36437"/>
              <a:chOff x="4293400" y="2574725"/>
              <a:chExt cx="84425" cy="80100"/>
            </a:xfrm>
          </p:grpSpPr>
          <p:sp>
            <p:nvSpPr>
              <p:cNvPr id="18832" name="Google Shape;18832;p6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8833" name="Google Shape;18833;p6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4" name="Google Shape;18834;p66"/>
            <p:cNvGrpSpPr/>
            <p:nvPr/>
          </p:nvGrpSpPr>
          <p:grpSpPr>
            <a:xfrm>
              <a:off x="3894606" y="2334874"/>
              <a:ext cx="913198" cy="518984"/>
              <a:chOff x="4000175" y="1462675"/>
              <a:chExt cx="1917275" cy="1140875"/>
            </a:xfrm>
          </p:grpSpPr>
          <p:sp>
            <p:nvSpPr>
              <p:cNvPr id="18835" name="Google Shape;18835;p6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8836" name="Google Shape;18836;p66"/>
              <p:cNvGrpSpPr/>
              <p:nvPr/>
            </p:nvGrpSpPr>
            <p:grpSpPr>
              <a:xfrm>
                <a:off x="4000175" y="1462675"/>
                <a:ext cx="1917275" cy="1140875"/>
                <a:chOff x="4000175" y="1462675"/>
                <a:chExt cx="1917275" cy="1140875"/>
              </a:xfrm>
            </p:grpSpPr>
            <p:sp>
              <p:nvSpPr>
                <p:cNvPr id="18837" name="Google Shape;18837;p6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8838" name="Google Shape;18838;p6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6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6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6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8842" name="Google Shape;18842;p6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843" name="Google Shape;18843;p66"/>
            <p:cNvGrpSpPr/>
            <p:nvPr/>
          </p:nvGrpSpPr>
          <p:grpSpPr>
            <a:xfrm>
              <a:off x="3875768" y="2846704"/>
              <a:ext cx="44796" cy="47366"/>
              <a:chOff x="3960625" y="2587825"/>
              <a:chExt cx="94050" cy="104125"/>
            </a:xfrm>
          </p:grpSpPr>
          <p:sp>
            <p:nvSpPr>
              <p:cNvPr id="18844" name="Google Shape;18844;p6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8845" name="Google Shape;18845;p6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6" name="Google Shape;18846;p66"/>
            <p:cNvGrpSpPr/>
            <p:nvPr/>
          </p:nvGrpSpPr>
          <p:grpSpPr>
            <a:xfrm>
              <a:off x="3782759" y="2807162"/>
              <a:ext cx="82686" cy="85487"/>
              <a:chOff x="3765350" y="2500900"/>
              <a:chExt cx="173600" cy="187925"/>
            </a:xfrm>
          </p:grpSpPr>
          <p:sp>
            <p:nvSpPr>
              <p:cNvPr id="18847" name="Google Shape;18847;p6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8848" name="Google Shape;18848;p6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6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6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6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6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3" name="Google Shape;18853;p66"/>
            <p:cNvGrpSpPr/>
            <p:nvPr/>
          </p:nvGrpSpPr>
          <p:grpSpPr>
            <a:xfrm>
              <a:off x="3775674" y="2798496"/>
              <a:ext cx="40545" cy="23564"/>
              <a:chOff x="3750475" y="2481850"/>
              <a:chExt cx="85125" cy="51800"/>
            </a:xfrm>
          </p:grpSpPr>
          <p:sp>
            <p:nvSpPr>
              <p:cNvPr id="18854" name="Google Shape;18854;p6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6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8856" name="Google Shape;18856;p66"/>
            <p:cNvGrpSpPr/>
            <p:nvPr/>
          </p:nvGrpSpPr>
          <p:grpSpPr>
            <a:xfrm>
              <a:off x="3716946" y="2776024"/>
              <a:ext cx="81971" cy="76912"/>
              <a:chOff x="3627175" y="2432450"/>
              <a:chExt cx="172100" cy="169075"/>
            </a:xfrm>
          </p:grpSpPr>
          <p:sp>
            <p:nvSpPr>
              <p:cNvPr id="18857" name="Google Shape;18857;p6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6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8859" name="Google Shape;18859;p6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8860" name="Google Shape;18860;p66"/>
            <p:cNvGrpSpPr/>
            <p:nvPr/>
          </p:nvGrpSpPr>
          <p:grpSpPr>
            <a:xfrm>
              <a:off x="3685682" y="2845624"/>
              <a:ext cx="29311" cy="45055"/>
              <a:chOff x="3561536" y="2585450"/>
              <a:chExt cx="61539" cy="99045"/>
            </a:xfrm>
          </p:grpSpPr>
          <p:sp>
            <p:nvSpPr>
              <p:cNvPr id="18861" name="Google Shape;18861;p6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6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8863" name="Google Shape;18863;p66"/>
            <p:cNvGrpSpPr/>
            <p:nvPr/>
          </p:nvGrpSpPr>
          <p:grpSpPr>
            <a:xfrm>
              <a:off x="3849905" y="2572252"/>
              <a:ext cx="74339" cy="119559"/>
              <a:chOff x="3906325" y="1984500"/>
              <a:chExt cx="156075" cy="262825"/>
            </a:xfrm>
          </p:grpSpPr>
          <p:sp>
            <p:nvSpPr>
              <p:cNvPr id="18864" name="Google Shape;18864;p6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8865" name="Google Shape;18865;p6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6" name="Google Shape;18866;p66"/>
            <p:cNvGrpSpPr/>
            <p:nvPr/>
          </p:nvGrpSpPr>
          <p:grpSpPr>
            <a:xfrm>
              <a:off x="2654821" y="2414345"/>
              <a:ext cx="667570" cy="558731"/>
              <a:chOff x="1397225" y="1637375"/>
              <a:chExt cx="1401575" cy="1228250"/>
            </a:xfrm>
          </p:grpSpPr>
          <p:sp>
            <p:nvSpPr>
              <p:cNvPr id="18867" name="Google Shape;18867;p6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8868" name="Google Shape;18868;p66"/>
              <p:cNvGrpSpPr/>
              <p:nvPr/>
            </p:nvGrpSpPr>
            <p:grpSpPr>
              <a:xfrm>
                <a:off x="1397225" y="1637375"/>
                <a:ext cx="1398775" cy="1228250"/>
                <a:chOff x="1397225" y="1637375"/>
                <a:chExt cx="1398775" cy="1228250"/>
              </a:xfrm>
            </p:grpSpPr>
            <p:sp>
              <p:nvSpPr>
                <p:cNvPr id="18869" name="Google Shape;18869;p6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6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871" name="Google Shape;18871;p66"/>
            <p:cNvGrpSpPr/>
            <p:nvPr/>
          </p:nvGrpSpPr>
          <p:grpSpPr>
            <a:xfrm>
              <a:off x="3230417" y="3103734"/>
              <a:ext cx="282982" cy="280332"/>
              <a:chOff x="2605700" y="3152850"/>
              <a:chExt cx="594125" cy="616250"/>
            </a:xfrm>
          </p:grpSpPr>
          <p:sp>
            <p:nvSpPr>
              <p:cNvPr id="18872" name="Google Shape;18872;p6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8873" name="Google Shape;18873;p6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8874" name="Google Shape;18874;p66"/>
            <p:cNvGrpSpPr/>
            <p:nvPr/>
          </p:nvGrpSpPr>
          <p:grpSpPr>
            <a:xfrm>
              <a:off x="3265985" y="3226989"/>
              <a:ext cx="87151" cy="346202"/>
              <a:chOff x="2680375" y="3423800"/>
              <a:chExt cx="182975" cy="761050"/>
            </a:xfrm>
          </p:grpSpPr>
          <p:sp>
            <p:nvSpPr>
              <p:cNvPr id="18875" name="Google Shape;18875;p6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8876" name="Google Shape;18876;p6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7" name="Google Shape;18877;p66"/>
            <p:cNvGrpSpPr/>
            <p:nvPr/>
          </p:nvGrpSpPr>
          <p:grpSpPr>
            <a:xfrm>
              <a:off x="3855466" y="3289811"/>
              <a:ext cx="112514" cy="94210"/>
              <a:chOff x="3918000" y="3561900"/>
              <a:chExt cx="236225" cy="207100"/>
            </a:xfrm>
          </p:grpSpPr>
          <p:sp>
            <p:nvSpPr>
              <p:cNvPr id="18878" name="Google Shape;18878;p6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8879" name="Google Shape;18879;p6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80" name="Google Shape;18880;p66"/>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66"/>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66"/>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8883" name="Google Shape;18883;p66"/>
            <p:cNvGrpSpPr/>
            <p:nvPr/>
          </p:nvGrpSpPr>
          <p:grpSpPr>
            <a:xfrm>
              <a:off x="2905224" y="2311071"/>
              <a:ext cx="596721" cy="528992"/>
              <a:chOff x="1922950" y="1410350"/>
              <a:chExt cx="1252825" cy="1162875"/>
            </a:xfrm>
          </p:grpSpPr>
          <p:sp>
            <p:nvSpPr>
              <p:cNvPr id="18884" name="Google Shape;18884;p6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6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6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6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6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6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6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6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6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6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6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6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6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6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6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6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8900" name="Google Shape;18900;p66"/>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66"/>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66"/>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66"/>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66"/>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66"/>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66"/>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66"/>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66"/>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66"/>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66"/>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66"/>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66"/>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66"/>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66"/>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66"/>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66"/>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66"/>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66"/>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66"/>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8920" name="Google Shape;18920;p66"/>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8921" name="Google Shape;18921;p66"/>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22" name="Google Shape;18922;p66"/>
            <p:cNvGrpSpPr/>
            <p:nvPr/>
          </p:nvGrpSpPr>
          <p:grpSpPr>
            <a:xfrm>
              <a:off x="3280929" y="3294542"/>
              <a:ext cx="109894" cy="272224"/>
              <a:chOff x="2711750" y="3572300"/>
              <a:chExt cx="230725" cy="598425"/>
            </a:xfrm>
          </p:grpSpPr>
          <p:sp>
            <p:nvSpPr>
              <p:cNvPr id="18923" name="Google Shape;18923;p6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6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25" name="Google Shape;18925;p66"/>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26" name="Google Shape;18926;p66"/>
            <p:cNvGrpSpPr/>
            <p:nvPr/>
          </p:nvGrpSpPr>
          <p:grpSpPr>
            <a:xfrm>
              <a:off x="3790439" y="2408636"/>
              <a:ext cx="73017" cy="75684"/>
              <a:chOff x="3781475" y="1624825"/>
              <a:chExt cx="153300" cy="166375"/>
            </a:xfrm>
          </p:grpSpPr>
          <p:sp>
            <p:nvSpPr>
              <p:cNvPr id="18927" name="Google Shape;18927;p6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6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6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6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31" name="Google Shape;18931;p66"/>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66"/>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66"/>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66"/>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66"/>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66"/>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66"/>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38" name="Google Shape;18938;p66"/>
            <p:cNvGrpSpPr/>
            <p:nvPr/>
          </p:nvGrpSpPr>
          <p:grpSpPr>
            <a:xfrm>
              <a:off x="4403342" y="3107749"/>
              <a:ext cx="316680" cy="101374"/>
              <a:chOff x="5068275" y="3161675"/>
              <a:chExt cx="664875" cy="222850"/>
            </a:xfrm>
          </p:grpSpPr>
          <p:sp>
            <p:nvSpPr>
              <p:cNvPr id="18939" name="Google Shape;18939;p6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6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6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6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43" name="Google Shape;18943;p66"/>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66"/>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66"/>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66"/>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66"/>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66"/>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66"/>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66"/>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66"/>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66"/>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66"/>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66"/>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66"/>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66"/>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66"/>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66"/>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66"/>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66"/>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66"/>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66"/>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66"/>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66"/>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66"/>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66"/>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66"/>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66"/>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66"/>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66"/>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66"/>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72" name="Google Shape;18972;p66"/>
            <p:cNvGrpSpPr/>
            <p:nvPr/>
          </p:nvGrpSpPr>
          <p:grpSpPr>
            <a:xfrm>
              <a:off x="3697513" y="2707266"/>
              <a:ext cx="59549" cy="79733"/>
              <a:chOff x="3586375" y="2281300"/>
              <a:chExt cx="125025" cy="175275"/>
            </a:xfrm>
          </p:grpSpPr>
          <p:sp>
            <p:nvSpPr>
              <p:cNvPr id="18973" name="Google Shape;18973;p6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6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75" name="Google Shape;18975;p66"/>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76" name="Google Shape;18976;p66"/>
            <p:cNvGrpSpPr/>
            <p:nvPr/>
          </p:nvGrpSpPr>
          <p:grpSpPr>
            <a:xfrm>
              <a:off x="4513224" y="3221724"/>
              <a:ext cx="274563" cy="280321"/>
              <a:chOff x="5298975" y="3412225"/>
              <a:chExt cx="576450" cy="616225"/>
            </a:xfrm>
          </p:grpSpPr>
          <p:sp>
            <p:nvSpPr>
              <p:cNvPr id="18977" name="Google Shape;18977;p6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8978" name="Google Shape;18978;p6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9" name="Google Shape;18979;p66"/>
            <p:cNvGrpSpPr/>
            <p:nvPr/>
          </p:nvGrpSpPr>
          <p:grpSpPr>
            <a:xfrm>
              <a:off x="4824403" y="3421846"/>
              <a:ext cx="110132" cy="130647"/>
              <a:chOff x="5952300" y="3852150"/>
              <a:chExt cx="231225" cy="287200"/>
            </a:xfrm>
          </p:grpSpPr>
          <p:sp>
            <p:nvSpPr>
              <p:cNvPr id="18980" name="Google Shape;18980;p6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6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82" name="Google Shape;18982;p66"/>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66"/>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66"/>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66"/>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66"/>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66"/>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66"/>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66"/>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90" name="Google Shape;18990;p66"/>
            <p:cNvGrpSpPr/>
            <p:nvPr/>
          </p:nvGrpSpPr>
          <p:grpSpPr>
            <a:xfrm>
              <a:off x="4295710" y="3079670"/>
              <a:ext cx="14968" cy="27135"/>
              <a:chOff x="4842300" y="3099950"/>
              <a:chExt cx="31425" cy="59650"/>
            </a:xfrm>
          </p:grpSpPr>
          <p:sp>
            <p:nvSpPr>
              <p:cNvPr id="18991" name="Google Shape;18991;p6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6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6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6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95" name="Google Shape;18995;p66"/>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66"/>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66"/>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66"/>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66"/>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66"/>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66"/>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66"/>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03" name="Google Shape;19003;p66"/>
            <p:cNvGrpSpPr/>
            <p:nvPr/>
          </p:nvGrpSpPr>
          <p:grpSpPr>
            <a:xfrm>
              <a:off x="3831056" y="2816010"/>
              <a:ext cx="37378" cy="27612"/>
              <a:chOff x="3866750" y="2520350"/>
              <a:chExt cx="78475" cy="60700"/>
            </a:xfrm>
          </p:grpSpPr>
          <p:sp>
            <p:nvSpPr>
              <p:cNvPr id="19004" name="Google Shape;19004;p6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6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6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6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08" name="Google Shape;19008;p66"/>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66"/>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66"/>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66"/>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66"/>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66"/>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66"/>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66"/>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66"/>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66"/>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66"/>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66"/>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66"/>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66"/>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66"/>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66"/>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66"/>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9025" name="Google Shape;19025;p66"/>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66"/>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66"/>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66"/>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66"/>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66"/>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66"/>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66"/>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66"/>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66"/>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66"/>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66"/>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9037" name="Google Shape;19037;p66"/>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66"/>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66"/>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66"/>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66"/>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66"/>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66"/>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66"/>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66"/>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66"/>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66"/>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66"/>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66"/>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50" name="Google Shape;19050;p66"/>
            <p:cNvGrpSpPr/>
            <p:nvPr/>
          </p:nvGrpSpPr>
          <p:grpSpPr>
            <a:xfrm>
              <a:off x="3632736" y="3051591"/>
              <a:ext cx="63288" cy="45217"/>
              <a:chOff x="3450375" y="3038225"/>
              <a:chExt cx="132875" cy="99400"/>
            </a:xfrm>
          </p:grpSpPr>
          <p:sp>
            <p:nvSpPr>
              <p:cNvPr id="19051" name="Google Shape;19051;p6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6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53" name="Google Shape;19053;p66"/>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66"/>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66"/>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66"/>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66"/>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66"/>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66"/>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66"/>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66"/>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9062" name="Google Shape;19062;p66"/>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66"/>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66"/>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66"/>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66"/>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66"/>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66"/>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66"/>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66"/>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66"/>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9072" name="Google Shape;19072;p66"/>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66"/>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66"/>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66"/>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66"/>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66"/>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9078" name="Google Shape;19078;p66"/>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66"/>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66"/>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6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6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66"/>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66"/>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66"/>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66"/>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66"/>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8" name="Google Shape;19088;p66"/>
          <p:cNvGrpSpPr/>
          <p:nvPr/>
        </p:nvGrpSpPr>
        <p:grpSpPr>
          <a:xfrm>
            <a:off x="3530618" y="1021765"/>
            <a:ext cx="2078182" cy="1366558"/>
            <a:chOff x="235800" y="830650"/>
            <a:chExt cx="6978450" cy="4588844"/>
          </a:xfrm>
        </p:grpSpPr>
        <p:sp>
          <p:nvSpPr>
            <p:cNvPr id="19089" name="Google Shape;19089;p66"/>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66"/>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66"/>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66"/>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66"/>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66"/>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5" name="Google Shape;19095;p66"/>
          <p:cNvGrpSpPr/>
          <p:nvPr/>
        </p:nvGrpSpPr>
        <p:grpSpPr>
          <a:xfrm>
            <a:off x="719115" y="2852867"/>
            <a:ext cx="2622876" cy="1333540"/>
            <a:chOff x="238125" y="1038125"/>
            <a:chExt cx="7146800" cy="3633625"/>
          </a:xfrm>
        </p:grpSpPr>
        <p:sp>
          <p:nvSpPr>
            <p:cNvPr id="19096" name="Google Shape;19096;p6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6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6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6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6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6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6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6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6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6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6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6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6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6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6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6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6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6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6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6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6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6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6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6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6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6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6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6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6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6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6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6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6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6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6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6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6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6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6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6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6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6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6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6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6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6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6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6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6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6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6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6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6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6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6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6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6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6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6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6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6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6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6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6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6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6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6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6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6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6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6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6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6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6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6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6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6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6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6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6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6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6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6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6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6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6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6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6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6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6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6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6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6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6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6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6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6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6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6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6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6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6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6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6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6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6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6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6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6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6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6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6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6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6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6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6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6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6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6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6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6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7" name="Google Shape;19217;p6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6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6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6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6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6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6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6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6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6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6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6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6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6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6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6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6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6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6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6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6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6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6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6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6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6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6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6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6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6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6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6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6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6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6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6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6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6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6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6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6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6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6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6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6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6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6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6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6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6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6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6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6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6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6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6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6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6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6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6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6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6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6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6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6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6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6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6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6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6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6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6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6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6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6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6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6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6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6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6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6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6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6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6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6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6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6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6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6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6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6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6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6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6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6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6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6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6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6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6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6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6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6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6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6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6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6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6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6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6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6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6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6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6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6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6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6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6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6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6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6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6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6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6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6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6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6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6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6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6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6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6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6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6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6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6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6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6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6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6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6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6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6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6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6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6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6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6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6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6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6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6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6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6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6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6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6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6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6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6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6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6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6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6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6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6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6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6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6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6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6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6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6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6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6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6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6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6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6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6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6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6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6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6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6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6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6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6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6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6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6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6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6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6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6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6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6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6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6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6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6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6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6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6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6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6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6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6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6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6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6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6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6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6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6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6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6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6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6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6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6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6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6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6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6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6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6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6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6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6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6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6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6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6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6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6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6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6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6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6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6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6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6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6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6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6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6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6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6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6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6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6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6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6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6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6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6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6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6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6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6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6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6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6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6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6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6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6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6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6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6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6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6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6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6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6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6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6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6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6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6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6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6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6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6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6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6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6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6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6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6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6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6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6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6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6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6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6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6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6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6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6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6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6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6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6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6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6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6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6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6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6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6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6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6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6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6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6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6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6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6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6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6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6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6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6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6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6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6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6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6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6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6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6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6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6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6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6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6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6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7" name="Google Shape;19557;p6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6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6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6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6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6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6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6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6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6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6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6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6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6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6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6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6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6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6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6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6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6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6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6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1" name="Google Shape;19581;p6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6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6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6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6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6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6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6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6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6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6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6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6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6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6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6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6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6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6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0" name="Google Shape;19600;p6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6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6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6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6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6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6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6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6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6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6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6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6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6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6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6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6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6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6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9" name="Google Shape;19619;p6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6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6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6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3" name="Google Shape;19623;p6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6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6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6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6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6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6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6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6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6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6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6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6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6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6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6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6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6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6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2" name="Google Shape;19642;p6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6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6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6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6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6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6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6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6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6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6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6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6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6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6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6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6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6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0" name="Google Shape;19660;p6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6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6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6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6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6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6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6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6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6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6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6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6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6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6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6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6" name="Google Shape;19676;p6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6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6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9" name="Google Shape;19679;p6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6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6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6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6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6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6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6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6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6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6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0" name="Google Shape;19690;p6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1" name="Google Shape;19691;p6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6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6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6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6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6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6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8" name="Google Shape;19698;p6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6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6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6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6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6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6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6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6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6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6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6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6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6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6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6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6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6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6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6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6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9" name="Google Shape;19719;p6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0" name="Google Shape;19720;p6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1" name="Google Shape;19721;p6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2" name="Google Shape;19722;p6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6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6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6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6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6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6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6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6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6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6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6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6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6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6" name="Google Shape;19736;p6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7" name="Google Shape;19737;p6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6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6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6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6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6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6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6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6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6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6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6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9" name="Google Shape;19749;p6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0" name="Google Shape;19750;p6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6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6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6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6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6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6" name="Google Shape;19756;p6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6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6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6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6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6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6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6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6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6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6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6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6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6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6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1" name="Google Shape;19771;p6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6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6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6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6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6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6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6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6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6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6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6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6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6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6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6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7" name="Google Shape;19787;p6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6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6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6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6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6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6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6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6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6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6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6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6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6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6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6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3" name="Google Shape;19803;p6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6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6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6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6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8" name="Google Shape;19808;p6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9" name="Google Shape;19809;p6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6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6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6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6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6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6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6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6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6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6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0" name="Google Shape;19820;p6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1" name="Google Shape;19821;p6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6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3" name="Google Shape;19823;p6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6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6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6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6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6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6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6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6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6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6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6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6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6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6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6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6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6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6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2" name="Google Shape;19842;p6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6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6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6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6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6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6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6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0" name="Google Shape;19850;p6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6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6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6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6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6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6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6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6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6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6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6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6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6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6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6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6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6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6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6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6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6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2" name="Google Shape;19872;p6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6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6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6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6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6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6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6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6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6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6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6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6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6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6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6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6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6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6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6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6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6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4" name="Google Shape;19894;p6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6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6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6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6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6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6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6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6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6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6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6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6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6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8" name="Google Shape;19908;p6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6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6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6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6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3" name="Google Shape;19913;p6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6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6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6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6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8" name="Google Shape;19918;p6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6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6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6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6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6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6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6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6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6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8" name="Google Shape;19928;p6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9" name="Google Shape;19929;p6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6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6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2" name="Google Shape;19932;p6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6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6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6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6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6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8" name="Google Shape;19938;p6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9" name="Google Shape;19939;p6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6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6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6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6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6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6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6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6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6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6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6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6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6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6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6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5" name="Google Shape;19955;p6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6" name="Google Shape;19956;p6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6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6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6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0" name="Google Shape;19960;p6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1" name="Google Shape;19961;p6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6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6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6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6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6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7" name="Google Shape;19967;p6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6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6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0" name="Google Shape;19970;p6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1" name="Google Shape;19971;p6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2" name="Google Shape;19972;p6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3" name="Google Shape;19973;p6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4" name="Google Shape;19974;p6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6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6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6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6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6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0" name="Google Shape;19980;p6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1" name="Google Shape;19981;p6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2" name="Google Shape;19982;p6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6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6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6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6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6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6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6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6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6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6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6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6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6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6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6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6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6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6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6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2" name="Google Shape;20002;p6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3" name="Google Shape;20003;p6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6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6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6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6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6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6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6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6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6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6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4" name="Google Shape;20014;p6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6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6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6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6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6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6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6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6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6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6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6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6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6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6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6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6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1" name="Google Shape;20031;p6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2" name="Google Shape;20032;p6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3" name="Google Shape;20033;p6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6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6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6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6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6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6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6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6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6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3" name="Google Shape;20043;p6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4" name="Google Shape;20044;p6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6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6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6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8" name="Google Shape;20048;p6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6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6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6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6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6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6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6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6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7" name="Google Shape;20057;p6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6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6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0" name="Google Shape;20060;p6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1" name="Google Shape;20061;p6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6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6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4" name="Google Shape;20064;p6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6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6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6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6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6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6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6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6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6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6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6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6" name="Google Shape;20076;p6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6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6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6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0" name="Google Shape;20080;p6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1" name="Google Shape;20081;p6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2" name="Google Shape;20082;p6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3" name="Google Shape;20083;p6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4" name="Google Shape;20084;p6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5" name="Google Shape;20085;p6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6" name="Google Shape;20086;p6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6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6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6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6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6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6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6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6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6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6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6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6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6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6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6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6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6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6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5" name="Google Shape;20105;p6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6" name="Google Shape;20106;p6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6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6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6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6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6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6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6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6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6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6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6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6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6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6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6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2" name="Google Shape;20122;p6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3" name="Google Shape;20123;p6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4" name="Google Shape;20124;p6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6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6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6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6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6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0" name="Google Shape;20130;p6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1" name="Google Shape;20131;p6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6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3" name="Google Shape;20133;p6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4" name="Google Shape;20134;p6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5" name="Google Shape;20135;p6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6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7" name="Google Shape;20137;p6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6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6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6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6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6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3" name="Google Shape;20143;p6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6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6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6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6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6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6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6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6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6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3" name="Google Shape;20153;p6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4" name="Google Shape;20154;p6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5" name="Google Shape;20155;p6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6" name="Google Shape;20156;p6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7" name="Google Shape;20157;p6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6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6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6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1" name="Google Shape;20161;p6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2" name="Google Shape;20162;p6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6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6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5" name="Google Shape;20165;p6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6" name="Google Shape;20166;p6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6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6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6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6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6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6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6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6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6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6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6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6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9" name="Google Shape;20179;p6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0" name="Google Shape;20180;p6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6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6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3" name="Google Shape;20183;p6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4" name="Google Shape;20184;p6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6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6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6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6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6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0" name="Google Shape;20190;p6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6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6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3" name="Google Shape;20193;p6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6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5" name="Google Shape;20195;p6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6" name="Google Shape;20196;p6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6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6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9" name="Google Shape;20199;p6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6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6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2" name="Google Shape;20202;p6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3" name="Google Shape;20203;p6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4" name="Google Shape;20204;p6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5" name="Google Shape;20205;p6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6" name="Google Shape;20206;p6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6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6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6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6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6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2" name="Google Shape;20212;p6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3" name="Google Shape;20213;p6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6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6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6" name="Google Shape;20216;p6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7" name="Google Shape;20217;p6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8" name="Google Shape;20218;p6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9" name="Google Shape;20219;p6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0" name="Google Shape;20220;p6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6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2" name="Google Shape;20222;p6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3" name="Google Shape;20223;p6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4" name="Google Shape;20224;p6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5" name="Google Shape;20225;p6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6" name="Google Shape;20226;p6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7" name="Google Shape;20227;p6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8" name="Google Shape;20228;p6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9" name="Google Shape;20229;p6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0" name="Google Shape;20230;p6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1" name="Google Shape;20231;p6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6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3" name="Google Shape;20233;p6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4" name="Google Shape;20234;p6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6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6" name="Google Shape;20236;p6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7" name="Google Shape;20237;p6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8" name="Google Shape;20238;p6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9" name="Google Shape;20239;p6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0" name="Google Shape;20240;p6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1" name="Google Shape;20241;p6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2" name="Google Shape;20242;p6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6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6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5" name="Google Shape;20245;p6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6" name="Google Shape;20246;p6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7" name="Google Shape;20247;p6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8" name="Google Shape;20248;p6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9" name="Google Shape;20249;p6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6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6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6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6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6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5" name="Google Shape;20255;p6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6" name="Google Shape;20256;p6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7" name="Google Shape;20257;p6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6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6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0" name="Google Shape;20260;p6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6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6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6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6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5" name="Google Shape;20265;p6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6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6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8" name="Google Shape;20268;p6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9" name="Google Shape;20269;p6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0" name="Google Shape;20270;p6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6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2" name="Google Shape;20272;p6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6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6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5" name="Google Shape;20275;p6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6" name="Google Shape;20276;p6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7" name="Google Shape;20277;p6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6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6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6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1" name="Google Shape;20281;p6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2" name="Google Shape;20282;p6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6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6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5" name="Google Shape;20285;p6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6" name="Google Shape;20286;p6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7" name="Google Shape;20287;p6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8" name="Google Shape;20288;p6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9" name="Google Shape;20289;p6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0" name="Google Shape;20290;p6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6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6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6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6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6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6" name="Google Shape;20296;p6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7" name="Google Shape;20297;p6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8" name="Google Shape;20298;p6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9" name="Google Shape;20299;p6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0" name="Google Shape;20300;p6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1" name="Google Shape;20301;p6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6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3" name="Google Shape;20303;p6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4" name="Google Shape;20304;p6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5" name="Google Shape;20305;p6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6" name="Google Shape;20306;p6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7" name="Google Shape;20307;p6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6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6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0" name="Google Shape;20310;p6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1" name="Google Shape;20311;p6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6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6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6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5" name="Google Shape;20315;p6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6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7" name="Google Shape;20317;p6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8" name="Google Shape;20318;p6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9" name="Google Shape;20319;p6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0" name="Google Shape;20320;p6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1" name="Google Shape;20321;p6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2" name="Google Shape;20322;p6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6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6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6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6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7" name="Google Shape;20327;p6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8" name="Google Shape;20328;p6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9" name="Google Shape;20329;p6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6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6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6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6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4" name="Google Shape;20334;p6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5" name="Google Shape;20335;p6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6" name="Google Shape;20336;p6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6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8" name="Google Shape;20338;p6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9" name="Google Shape;20339;p6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0" name="Google Shape;20340;p6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1" name="Google Shape;20341;p6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2" name="Google Shape;20342;p6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3" name="Google Shape;20343;p6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6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6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6" name="Google Shape;20346;p6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6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8" name="Google Shape;20348;p6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9" name="Google Shape;20349;p6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6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6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6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3" name="Google Shape;20353;p6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4" name="Google Shape;20354;p6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6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6" name="Google Shape;20356;p6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7" name="Google Shape;20357;p6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6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9" name="Google Shape;20359;p6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0" name="Google Shape;20360;p6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1" name="Google Shape;20361;p6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2" name="Google Shape;20362;p6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3" name="Google Shape;20363;p6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4" name="Google Shape;20364;p6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5" name="Google Shape;20365;p6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6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7" name="Google Shape;20367;p6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8" name="Google Shape;20368;p6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9" name="Google Shape;20369;p6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6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6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6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6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4" name="Google Shape;20374;p6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5" name="Google Shape;20375;p6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6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6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8" name="Google Shape;20378;p6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9" name="Google Shape;20379;p6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6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1" name="Google Shape;20381;p6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2" name="Google Shape;20382;p6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3" name="Google Shape;20383;p6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4" name="Google Shape;20384;p6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5" name="Google Shape;20385;p6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6" name="Google Shape;20386;p6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7" name="Google Shape;20387;p6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8" name="Google Shape;20388;p6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9" name="Google Shape;20389;p6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0" name="Google Shape;20390;p6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6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6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3" name="Google Shape;20393;p6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4" name="Google Shape;20394;p6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5" name="Google Shape;20395;p6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6" name="Google Shape;20396;p6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7" name="Google Shape;20397;p6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8" name="Google Shape;20398;p6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9" name="Google Shape;20399;p6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0" name="Google Shape;20400;p6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1" name="Google Shape;20401;p6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6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3" name="Google Shape;20403;p6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4" name="Google Shape;20404;p6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5" name="Google Shape;20405;p6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6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7" name="Google Shape;20407;p6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8" name="Google Shape;20408;p6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6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6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6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6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6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6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6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6" name="Google Shape;20416;p6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7" name="Google Shape;20417;p6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8" name="Google Shape;20418;p6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6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6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1" name="Google Shape;20421;p6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2" name="Google Shape;20422;p6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3" name="Google Shape;20423;p6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4" name="Google Shape;20424;p6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5" name="Google Shape;20425;p6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6" name="Google Shape;20426;p6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6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6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6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0" name="Google Shape;20430;p6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1" name="Google Shape;20431;p6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2" name="Google Shape;20432;p6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3" name="Google Shape;20433;p6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4" name="Google Shape;20434;p6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5" name="Google Shape;20435;p6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6" name="Google Shape;20436;p6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6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8" name="Google Shape;20438;p6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6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6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6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6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3" name="Google Shape;20443;p6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4" name="Google Shape;20444;p6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5" name="Google Shape;20445;p6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6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7" name="Google Shape;20447;p6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6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6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6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1" name="Google Shape;20451;p6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2" name="Google Shape;20452;p6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3" name="Google Shape;20453;p6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4" name="Google Shape;20454;p6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5" name="Google Shape;20455;p6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6" name="Google Shape;20456;p6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7" name="Google Shape;20457;p6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8" name="Google Shape;20458;p6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9" name="Google Shape;20459;p6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0" name="Google Shape;20460;p6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1" name="Google Shape;20461;p6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2" name="Google Shape;20462;p6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6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6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5" name="Google Shape;20465;p6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6" name="Google Shape;20466;p6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7" name="Google Shape;20467;p6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8" name="Google Shape;20468;p6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9" name="Google Shape;20469;p6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0" name="Google Shape;20470;p6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1" name="Google Shape;20471;p6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2" name="Google Shape;20472;p6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3" name="Google Shape;20473;p6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4" name="Google Shape;20474;p6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6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6" name="Google Shape;20476;p6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7" name="Google Shape;20477;p6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6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9" name="Google Shape;20479;p6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0" name="Google Shape;20480;p6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1" name="Google Shape;20481;p6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2" name="Google Shape;20482;p6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3" name="Google Shape;20483;p6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4" name="Google Shape;20484;p6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5" name="Google Shape;20485;p6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6" name="Google Shape;20486;p6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7" name="Google Shape;20487;p6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8" name="Google Shape;20488;p6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9" name="Google Shape;20489;p6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0" name="Google Shape;20490;p6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1" name="Google Shape;20491;p6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2" name="Google Shape;20492;p6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3" name="Google Shape;20493;p6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6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6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6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7" name="Google Shape;20497;p6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8" name="Google Shape;20498;p6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6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0" name="Google Shape;20500;p6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1" name="Google Shape;20501;p6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2" name="Google Shape;20502;p6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3" name="Google Shape;20503;p6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4" name="Google Shape;20504;p6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5" name="Google Shape;20505;p6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6" name="Google Shape;20506;p6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7" name="Google Shape;20507;p6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6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6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6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6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2" name="Google Shape;20512;p6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3" name="Google Shape;20513;p6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4" name="Google Shape;20514;p6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5" name="Google Shape;20515;p6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6" name="Google Shape;20516;p6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7" name="Google Shape;20517;p6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6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9" name="Google Shape;20519;p6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0" name="Google Shape;20520;p6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1" name="Google Shape;20521;p6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6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3" name="Google Shape;20523;p6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4" name="Google Shape;20524;p6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5" name="Google Shape;20525;p6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6" name="Google Shape;20526;p6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7" name="Google Shape;20527;p6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8" name="Google Shape;20528;p6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9" name="Google Shape;20529;p6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6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6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6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3" name="Google Shape;20533;p6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4" name="Google Shape;20534;p6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5" name="Google Shape;20535;p6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6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6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6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9" name="Google Shape;20539;p6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6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6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6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6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4" name="Google Shape;20544;p6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5" name="Google Shape;20545;p6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6" name="Google Shape;20546;p6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7" name="Google Shape;20547;p6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8" name="Google Shape;20548;p6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9" name="Google Shape;20549;p6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0" name="Google Shape;20550;p6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1" name="Google Shape;20551;p6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6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3" name="Google Shape;20553;p6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4" name="Google Shape;20554;p6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5" name="Google Shape;20555;p6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6" name="Google Shape;20556;p6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7" name="Google Shape;20557;p6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8" name="Google Shape;20558;p6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6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6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1" name="Google Shape;20561;p6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2" name="Google Shape;20562;p6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3" name="Google Shape;20563;p6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4" name="Google Shape;20564;p6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5" name="Google Shape;20565;p6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6" name="Google Shape;20566;p6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6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8" name="Google Shape;20568;p6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6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6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1" name="Google Shape;20571;p6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2" name="Google Shape;20572;p6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3" name="Google Shape;20573;p6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6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6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6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6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8" name="Google Shape;20578;p6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9" name="Google Shape;20579;p6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0" name="Google Shape;20580;p6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1" name="Google Shape;20581;p6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2" name="Google Shape;20582;p6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6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4" name="Google Shape;20584;p6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5" name="Google Shape;20585;p6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6" name="Google Shape;20586;p6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7" name="Google Shape;20587;p6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8" name="Google Shape;20588;p6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9" name="Google Shape;20589;p6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0" name="Google Shape;20590;p6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1" name="Google Shape;20591;p6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2" name="Google Shape;20592;p6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3" name="Google Shape;20593;p6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4" name="Google Shape;20594;p6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5" name="Google Shape;20595;p6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6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7" name="Google Shape;20597;p6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6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6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6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1" name="Google Shape;20601;p6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2" name="Google Shape;20602;p6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6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6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5" name="Google Shape;20605;p6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6" name="Google Shape;20606;p6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6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8" name="Google Shape;20608;p6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9" name="Google Shape;20609;p6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0" name="Google Shape;20610;p6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1" name="Google Shape;20611;p6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2" name="Google Shape;20612;p6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6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6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5" name="Google Shape;20615;p6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6" name="Google Shape;20616;p6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6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6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9" name="Google Shape;20619;p6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0" name="Google Shape;20620;p6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1" name="Google Shape;20621;p6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6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6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4" name="Google Shape;20624;p6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5" name="Google Shape;20625;p6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6" name="Google Shape;20626;p6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7" name="Google Shape;20627;p6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6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6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0" name="Google Shape;20630;p6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1" name="Google Shape;20631;p6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6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3" name="Google Shape;20633;p6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4" name="Google Shape;20634;p6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5" name="Google Shape;20635;p6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6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7" name="Google Shape;20637;p6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8" name="Google Shape;20638;p6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9" name="Google Shape;20639;p6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0" name="Google Shape;20640;p6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1" name="Google Shape;20641;p6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6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6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4" name="Google Shape;20644;p6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5" name="Google Shape;20645;p6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6" name="Google Shape;20646;p6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7" name="Google Shape;20647;p6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8" name="Google Shape;20648;p6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9" name="Google Shape;20649;p6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0" name="Google Shape;20650;p6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1" name="Google Shape;20651;p6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2" name="Google Shape;20652;p6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3" name="Google Shape;20653;p6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4" name="Google Shape;20654;p6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5" name="Google Shape;20655;p6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6" name="Google Shape;20656;p6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7" name="Google Shape;20657;p6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8" name="Google Shape;20658;p6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9" name="Google Shape;20659;p6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0" name="Google Shape;20660;p6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1" name="Google Shape;20661;p6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2" name="Google Shape;20662;p6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3" name="Google Shape;20663;p6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4" name="Google Shape;20664;p6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5" name="Google Shape;20665;p6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6" name="Google Shape;20666;p6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6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68" name="Google Shape;20668;p66"/>
          <p:cNvGrpSpPr/>
          <p:nvPr/>
        </p:nvGrpSpPr>
        <p:grpSpPr>
          <a:xfrm>
            <a:off x="5834043" y="994977"/>
            <a:ext cx="2590840" cy="1380235"/>
            <a:chOff x="233350" y="949250"/>
            <a:chExt cx="7137300" cy="3802300"/>
          </a:xfrm>
        </p:grpSpPr>
        <p:sp>
          <p:nvSpPr>
            <p:cNvPr id="20669" name="Google Shape;20669;p6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6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1" name="Google Shape;20671;p6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6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3" name="Google Shape;20673;p6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4" name="Google Shape;20674;p6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5" name="Google Shape;20675;p6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6" name="Google Shape;20676;p6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6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8" name="Google Shape;20678;p6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9" name="Google Shape;20679;p6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0" name="Google Shape;20680;p6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1" name="Google Shape;20681;p6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2" name="Google Shape;20682;p6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3" name="Google Shape;20683;p6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4" name="Google Shape;20684;p6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5" name="Google Shape;20685;p6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6" name="Google Shape;20686;p6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7" name="Google Shape;20687;p6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8" name="Google Shape;20688;p6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9" name="Google Shape;20689;p6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0" name="Google Shape;20690;p6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1" name="Google Shape;20691;p6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2" name="Google Shape;20692;p6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3" name="Google Shape;20693;p6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4" name="Google Shape;20694;p6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5" name="Google Shape;20695;p6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6" name="Google Shape;20696;p6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7" name="Google Shape;20697;p6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6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9" name="Google Shape;20699;p6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0" name="Google Shape;20700;p6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1" name="Google Shape;20701;p6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2" name="Google Shape;20702;p6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3" name="Google Shape;20703;p6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4" name="Google Shape;20704;p6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5" name="Google Shape;20705;p6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6" name="Google Shape;20706;p6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7" name="Google Shape;20707;p6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8" name="Google Shape;20708;p6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9" name="Google Shape;20709;p6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0" name="Google Shape;20710;p6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1" name="Google Shape;20711;p6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2" name="Google Shape;20712;p6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3" name="Google Shape;20713;p6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4" name="Google Shape;20714;p6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6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6" name="Google Shape;20716;p6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7" name="Google Shape;20717;p6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8" name="Google Shape;20718;p6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9" name="Google Shape;20719;p6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0" name="Google Shape;20720;p66"/>
          <p:cNvGrpSpPr/>
          <p:nvPr/>
        </p:nvGrpSpPr>
        <p:grpSpPr>
          <a:xfrm>
            <a:off x="7648472" y="3039750"/>
            <a:ext cx="104231" cy="320340"/>
            <a:chOff x="7564426" y="3224343"/>
            <a:chExt cx="119985" cy="368801"/>
          </a:xfrm>
        </p:grpSpPr>
        <p:sp>
          <p:nvSpPr>
            <p:cNvPr id="20721" name="Google Shape;20721;p6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2" name="Google Shape;20722;p6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3" name="Google Shape;20723;p66"/>
          <p:cNvGrpSpPr/>
          <p:nvPr/>
        </p:nvGrpSpPr>
        <p:grpSpPr>
          <a:xfrm>
            <a:off x="7347961" y="3033852"/>
            <a:ext cx="189489" cy="332132"/>
            <a:chOff x="8370831" y="3202002"/>
            <a:chExt cx="218129" cy="382376"/>
          </a:xfrm>
        </p:grpSpPr>
        <p:sp>
          <p:nvSpPr>
            <p:cNvPr id="20724" name="Google Shape;20724;p6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5" name="Google Shape;20725;p6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6" name="Google Shape;20726;p66"/>
          <p:cNvGrpSpPr/>
          <p:nvPr/>
        </p:nvGrpSpPr>
        <p:grpSpPr>
          <a:xfrm>
            <a:off x="8071350" y="3444984"/>
            <a:ext cx="309429" cy="267000"/>
            <a:chOff x="6742064" y="3750480"/>
            <a:chExt cx="399315" cy="344560"/>
          </a:xfrm>
        </p:grpSpPr>
        <p:sp>
          <p:nvSpPr>
            <p:cNvPr id="20727" name="Google Shape;20727;p6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8" name="Google Shape;20728;p6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9" name="Google Shape;20729;p66"/>
          <p:cNvGrpSpPr/>
          <p:nvPr/>
        </p:nvGrpSpPr>
        <p:grpSpPr>
          <a:xfrm>
            <a:off x="7610369" y="3796031"/>
            <a:ext cx="180437" cy="281608"/>
            <a:chOff x="7248525" y="3739696"/>
            <a:chExt cx="230531" cy="359790"/>
          </a:xfrm>
        </p:grpSpPr>
        <p:sp>
          <p:nvSpPr>
            <p:cNvPr id="20730" name="Google Shape;20730;p6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1" name="Google Shape;20731;p6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32" name="Google Shape;20732;p66"/>
          <p:cNvGrpSpPr/>
          <p:nvPr/>
        </p:nvGrpSpPr>
        <p:grpSpPr>
          <a:xfrm>
            <a:off x="7856288" y="3439255"/>
            <a:ext cx="162896" cy="278710"/>
            <a:chOff x="7601242" y="3729267"/>
            <a:chExt cx="222566" cy="380803"/>
          </a:xfrm>
        </p:grpSpPr>
        <p:sp>
          <p:nvSpPr>
            <p:cNvPr id="20733" name="Google Shape;20733;p6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4" name="Google Shape;20734;p6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35" name="Google Shape;20735;p66"/>
          <p:cNvSpPr/>
          <p:nvPr/>
        </p:nvSpPr>
        <p:spPr>
          <a:xfrm>
            <a:off x="7822314" y="3051612"/>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36" name="Google Shape;20736;p66"/>
          <p:cNvGrpSpPr/>
          <p:nvPr/>
        </p:nvGrpSpPr>
        <p:grpSpPr>
          <a:xfrm>
            <a:off x="7345934" y="3440396"/>
            <a:ext cx="193543" cy="275990"/>
            <a:chOff x="8304647" y="3738687"/>
            <a:chExt cx="225076" cy="320956"/>
          </a:xfrm>
        </p:grpSpPr>
        <p:sp>
          <p:nvSpPr>
            <p:cNvPr id="20737" name="Google Shape;20737;p66"/>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8" name="Google Shape;20738;p6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9" name="Google Shape;20739;p6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40" name="Google Shape;20740;p66"/>
          <p:cNvGrpSpPr/>
          <p:nvPr/>
        </p:nvGrpSpPr>
        <p:grpSpPr>
          <a:xfrm>
            <a:off x="7618426" y="3440396"/>
            <a:ext cx="178492" cy="275990"/>
            <a:chOff x="8615101" y="3738687"/>
            <a:chExt cx="207573" cy="320956"/>
          </a:xfrm>
        </p:grpSpPr>
        <p:sp>
          <p:nvSpPr>
            <p:cNvPr id="20741" name="Google Shape;20741;p66"/>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2" name="Google Shape;20742;p6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3" name="Google Shape;20743;p6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44" name="Google Shape;20744;p66"/>
          <p:cNvSpPr/>
          <p:nvPr/>
        </p:nvSpPr>
        <p:spPr>
          <a:xfrm>
            <a:off x="8114866" y="3030279"/>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45" name="Google Shape;20745;p66"/>
          <p:cNvGrpSpPr/>
          <p:nvPr/>
        </p:nvGrpSpPr>
        <p:grpSpPr>
          <a:xfrm>
            <a:off x="6013131" y="3561884"/>
            <a:ext cx="557670" cy="511283"/>
            <a:chOff x="6015419" y="3716859"/>
            <a:chExt cx="557671" cy="511283"/>
          </a:xfrm>
        </p:grpSpPr>
        <p:sp>
          <p:nvSpPr>
            <p:cNvPr id="20746" name="Google Shape;20746;p66"/>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47" name="Google Shape;20747;p66"/>
            <p:cNvGrpSpPr/>
            <p:nvPr/>
          </p:nvGrpSpPr>
          <p:grpSpPr>
            <a:xfrm>
              <a:off x="6036094" y="3716980"/>
              <a:ext cx="529860" cy="510468"/>
              <a:chOff x="6036094" y="3716980"/>
              <a:chExt cx="529860" cy="510468"/>
            </a:xfrm>
          </p:grpSpPr>
          <p:sp>
            <p:nvSpPr>
              <p:cNvPr id="20748" name="Google Shape;20748;p66"/>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9" name="Google Shape;20749;p66"/>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0" name="Google Shape;20750;p66"/>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1" name="Google Shape;20751;p66"/>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2" name="Google Shape;20752;p66"/>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3" name="Google Shape;20753;p66"/>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4" name="Google Shape;20754;p66"/>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5" name="Google Shape;20755;p66"/>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6" name="Google Shape;20756;p66"/>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7" name="Google Shape;20757;p66"/>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758" name="Google Shape;20758;p66"/>
          <p:cNvGrpSpPr/>
          <p:nvPr/>
        </p:nvGrpSpPr>
        <p:grpSpPr>
          <a:xfrm>
            <a:off x="6642016" y="2918653"/>
            <a:ext cx="576302" cy="511871"/>
            <a:chOff x="6644304" y="3073628"/>
            <a:chExt cx="576302" cy="511871"/>
          </a:xfrm>
        </p:grpSpPr>
        <p:sp>
          <p:nvSpPr>
            <p:cNvPr id="20759" name="Google Shape;20759;p6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60" name="Google Shape;20760;p66"/>
            <p:cNvGrpSpPr/>
            <p:nvPr/>
          </p:nvGrpSpPr>
          <p:grpSpPr>
            <a:xfrm>
              <a:off x="6712169" y="3085440"/>
              <a:ext cx="481622" cy="494913"/>
              <a:chOff x="6712169" y="3085440"/>
              <a:chExt cx="481622" cy="494913"/>
            </a:xfrm>
          </p:grpSpPr>
          <p:sp>
            <p:nvSpPr>
              <p:cNvPr id="20761" name="Google Shape;20761;p66"/>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2" name="Google Shape;20762;p66"/>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3" name="Google Shape;20763;p66"/>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4" name="Google Shape;20764;p66"/>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5" name="Google Shape;20765;p66"/>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66" name="Google Shape;20766;p66"/>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7" name="Google Shape;20767;p66"/>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8" name="Google Shape;20768;p66"/>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69" name="Google Shape;20769;p66"/>
          <p:cNvSpPr/>
          <p:nvPr/>
        </p:nvSpPr>
        <p:spPr>
          <a:xfrm>
            <a:off x="6986051" y="2935281"/>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70" name="Google Shape;20770;p66"/>
          <p:cNvGrpSpPr/>
          <p:nvPr/>
        </p:nvGrpSpPr>
        <p:grpSpPr>
          <a:xfrm>
            <a:off x="6649867" y="3561648"/>
            <a:ext cx="560631" cy="511352"/>
            <a:chOff x="6652154" y="3716623"/>
            <a:chExt cx="560631" cy="511352"/>
          </a:xfrm>
        </p:grpSpPr>
        <p:sp>
          <p:nvSpPr>
            <p:cNvPr id="20771" name="Google Shape;20771;p66"/>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72" name="Google Shape;20772;p66"/>
            <p:cNvGrpSpPr/>
            <p:nvPr/>
          </p:nvGrpSpPr>
          <p:grpSpPr>
            <a:xfrm>
              <a:off x="6669657" y="3716715"/>
              <a:ext cx="466779" cy="464290"/>
              <a:chOff x="6669657" y="3716715"/>
              <a:chExt cx="466779" cy="464290"/>
            </a:xfrm>
          </p:grpSpPr>
          <p:sp>
            <p:nvSpPr>
              <p:cNvPr id="20773" name="Google Shape;20773;p66"/>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4" name="Google Shape;20774;p66"/>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5" name="Google Shape;20775;p66"/>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6" name="Google Shape;20776;p66"/>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7" name="Google Shape;20777;p66"/>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8" name="Google Shape;20778;p66"/>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9" name="Google Shape;20779;p66"/>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0" name="Google Shape;20780;p66"/>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1" name="Google Shape;20781;p66"/>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2" name="Google Shape;20782;p66"/>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3" name="Google Shape;20783;p66"/>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4" name="Google Shape;20784;p66"/>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5" name="Google Shape;20785;p66"/>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786" name="Google Shape;20786;p66"/>
          <p:cNvGrpSpPr/>
          <p:nvPr/>
        </p:nvGrpSpPr>
        <p:grpSpPr>
          <a:xfrm>
            <a:off x="7843958" y="3843056"/>
            <a:ext cx="187557" cy="187557"/>
            <a:chOff x="8565775" y="671075"/>
            <a:chExt cx="441000" cy="441000"/>
          </a:xfrm>
        </p:grpSpPr>
        <p:sp>
          <p:nvSpPr>
            <p:cNvPr id="20787" name="Google Shape;20787;p66"/>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8" name="Google Shape;20788;p66"/>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89" name="Google Shape;20789;p66"/>
          <p:cNvSpPr/>
          <p:nvPr/>
        </p:nvSpPr>
        <p:spPr>
          <a:xfrm>
            <a:off x="8145172" y="3838977"/>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0" name="Google Shape;20790;p66"/>
          <p:cNvSpPr/>
          <p:nvPr/>
        </p:nvSpPr>
        <p:spPr>
          <a:xfrm flipH="1">
            <a:off x="7353411" y="3805432"/>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91" name="Google Shape;20791;p66"/>
          <p:cNvGrpSpPr/>
          <p:nvPr/>
        </p:nvGrpSpPr>
        <p:grpSpPr>
          <a:xfrm>
            <a:off x="5997813" y="2921275"/>
            <a:ext cx="587871" cy="512373"/>
            <a:chOff x="6000100" y="3076250"/>
            <a:chExt cx="587871" cy="512373"/>
          </a:xfrm>
        </p:grpSpPr>
        <p:sp>
          <p:nvSpPr>
            <p:cNvPr id="20792" name="Google Shape;20792;p66"/>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93" name="Google Shape;20793;p66"/>
            <p:cNvGrpSpPr/>
            <p:nvPr/>
          </p:nvGrpSpPr>
          <p:grpSpPr>
            <a:xfrm>
              <a:off x="6031360" y="3076713"/>
              <a:ext cx="539107" cy="480965"/>
              <a:chOff x="6031360" y="3076713"/>
              <a:chExt cx="539107" cy="480965"/>
            </a:xfrm>
          </p:grpSpPr>
          <p:sp>
            <p:nvSpPr>
              <p:cNvPr id="20794" name="Google Shape;20794;p66"/>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5" name="Google Shape;20795;p66"/>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6" name="Google Shape;20796;p66"/>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7" name="Google Shape;20797;p66"/>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8" name="Google Shape;20798;p66"/>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9" name="Google Shape;20799;p66"/>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0" name="Google Shape;20800;p66"/>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801" name="Google Shape;20801;p66"/>
          <p:cNvGrpSpPr/>
          <p:nvPr/>
        </p:nvGrpSpPr>
        <p:grpSpPr>
          <a:xfrm>
            <a:off x="3574273" y="2854307"/>
            <a:ext cx="2241344" cy="1330656"/>
            <a:chOff x="3597785" y="3065882"/>
            <a:chExt cx="2241344" cy="1330656"/>
          </a:xfrm>
        </p:grpSpPr>
        <p:grpSp>
          <p:nvGrpSpPr>
            <p:cNvPr id="20802" name="Google Shape;20802;p66"/>
            <p:cNvGrpSpPr/>
            <p:nvPr/>
          </p:nvGrpSpPr>
          <p:grpSpPr>
            <a:xfrm>
              <a:off x="5296908" y="3937355"/>
              <a:ext cx="143198" cy="32380"/>
              <a:chOff x="5296908" y="3937355"/>
              <a:chExt cx="143198" cy="32380"/>
            </a:xfrm>
          </p:grpSpPr>
          <p:sp>
            <p:nvSpPr>
              <p:cNvPr id="20803" name="Google Shape;20803;p66"/>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04" name="Google Shape;20804;p66"/>
              <p:cNvGrpSpPr/>
              <p:nvPr/>
            </p:nvGrpSpPr>
            <p:grpSpPr>
              <a:xfrm>
                <a:off x="5402331" y="3937355"/>
                <a:ext cx="37776" cy="32380"/>
                <a:chOff x="5402331" y="3937355"/>
                <a:chExt cx="37776" cy="32380"/>
              </a:xfrm>
            </p:grpSpPr>
            <p:sp>
              <p:nvSpPr>
                <p:cNvPr id="20805" name="Google Shape;20805;p66"/>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6" name="Google Shape;20806;p66"/>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7" name="Google Shape;20807;p66"/>
              <p:cNvGrpSpPr/>
              <p:nvPr/>
            </p:nvGrpSpPr>
            <p:grpSpPr>
              <a:xfrm>
                <a:off x="5296908" y="3937355"/>
                <a:ext cx="37783" cy="32380"/>
                <a:chOff x="5296908" y="3937355"/>
                <a:chExt cx="37783" cy="32380"/>
              </a:xfrm>
            </p:grpSpPr>
            <p:sp>
              <p:nvSpPr>
                <p:cNvPr id="20808" name="Google Shape;20808;p66"/>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9" name="Google Shape;20809;p66"/>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810" name="Google Shape;20810;p66"/>
            <p:cNvGrpSpPr/>
            <p:nvPr/>
          </p:nvGrpSpPr>
          <p:grpSpPr>
            <a:xfrm>
              <a:off x="4724163" y="3119631"/>
              <a:ext cx="120838" cy="84218"/>
              <a:chOff x="4724163" y="3119631"/>
              <a:chExt cx="120838" cy="84218"/>
            </a:xfrm>
          </p:grpSpPr>
          <p:grpSp>
            <p:nvGrpSpPr>
              <p:cNvPr id="20811" name="Google Shape;20811;p66"/>
              <p:cNvGrpSpPr/>
              <p:nvPr/>
            </p:nvGrpSpPr>
            <p:grpSpPr>
              <a:xfrm>
                <a:off x="4746712" y="3132773"/>
                <a:ext cx="86869" cy="56424"/>
                <a:chOff x="4746712" y="3132773"/>
                <a:chExt cx="86869" cy="56424"/>
              </a:xfrm>
            </p:grpSpPr>
            <p:sp>
              <p:nvSpPr>
                <p:cNvPr id="20812" name="Google Shape;20812;p66"/>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3" name="Google Shape;20813;p66"/>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14" name="Google Shape;20814;p66"/>
              <p:cNvGrpSpPr/>
              <p:nvPr/>
            </p:nvGrpSpPr>
            <p:grpSpPr>
              <a:xfrm>
                <a:off x="4773634" y="3143336"/>
                <a:ext cx="37776" cy="32451"/>
                <a:chOff x="4773634" y="3143336"/>
                <a:chExt cx="37776" cy="32451"/>
              </a:xfrm>
            </p:grpSpPr>
            <p:sp>
              <p:nvSpPr>
                <p:cNvPr id="20815" name="Google Shape;20815;p66"/>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6" name="Google Shape;20816;p66"/>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17" name="Google Shape;20817;p66"/>
              <p:cNvGrpSpPr/>
              <p:nvPr/>
            </p:nvGrpSpPr>
            <p:grpSpPr>
              <a:xfrm>
                <a:off x="4724163" y="3131248"/>
                <a:ext cx="37776" cy="32459"/>
                <a:chOff x="4724163" y="3131248"/>
                <a:chExt cx="37776" cy="32459"/>
              </a:xfrm>
            </p:grpSpPr>
            <p:sp>
              <p:nvSpPr>
                <p:cNvPr id="20818" name="Google Shape;20818;p66"/>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9" name="Google Shape;20819;p66"/>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0" name="Google Shape;20820;p66"/>
              <p:cNvGrpSpPr/>
              <p:nvPr/>
            </p:nvGrpSpPr>
            <p:grpSpPr>
              <a:xfrm>
                <a:off x="4755081" y="3176054"/>
                <a:ext cx="32357" cy="27795"/>
                <a:chOff x="4755081" y="3176054"/>
                <a:chExt cx="32357" cy="27795"/>
              </a:xfrm>
            </p:grpSpPr>
            <p:sp>
              <p:nvSpPr>
                <p:cNvPr id="20821" name="Google Shape;20821;p66"/>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2" name="Google Shape;20822;p66"/>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3" name="Google Shape;20823;p66"/>
              <p:cNvGrpSpPr/>
              <p:nvPr/>
            </p:nvGrpSpPr>
            <p:grpSpPr>
              <a:xfrm>
                <a:off x="4812550" y="3119631"/>
                <a:ext cx="32451" cy="27803"/>
                <a:chOff x="4812550" y="3119631"/>
                <a:chExt cx="32451" cy="27803"/>
              </a:xfrm>
            </p:grpSpPr>
            <p:sp>
              <p:nvSpPr>
                <p:cNvPr id="20824" name="Google Shape;20824;p66"/>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5" name="Google Shape;20825;p66"/>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826" name="Google Shape;20826;p66"/>
            <p:cNvGrpSpPr/>
            <p:nvPr/>
          </p:nvGrpSpPr>
          <p:grpSpPr>
            <a:xfrm>
              <a:off x="5382826" y="4027197"/>
              <a:ext cx="268967" cy="250422"/>
              <a:chOff x="5382826" y="4027197"/>
              <a:chExt cx="268967" cy="250422"/>
            </a:xfrm>
          </p:grpSpPr>
          <p:grpSp>
            <p:nvGrpSpPr>
              <p:cNvPr id="20827" name="Google Shape;20827;p66"/>
              <p:cNvGrpSpPr/>
              <p:nvPr/>
            </p:nvGrpSpPr>
            <p:grpSpPr>
              <a:xfrm>
                <a:off x="5405280" y="4042510"/>
                <a:ext cx="237570" cy="218647"/>
                <a:chOff x="5405280" y="4042510"/>
                <a:chExt cx="237570" cy="218647"/>
              </a:xfrm>
            </p:grpSpPr>
            <p:sp>
              <p:nvSpPr>
                <p:cNvPr id="20828" name="Google Shape;20828;p66"/>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9" name="Google Shape;20829;p66"/>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0" name="Google Shape;20830;p66"/>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1" name="Google Shape;20831;p66"/>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2" name="Google Shape;20832;p66"/>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3" name="Google Shape;20833;p66"/>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34" name="Google Shape;20834;p66"/>
              <p:cNvGrpSpPr/>
              <p:nvPr/>
            </p:nvGrpSpPr>
            <p:grpSpPr>
              <a:xfrm>
                <a:off x="5382826" y="4125549"/>
                <a:ext cx="37776" cy="32380"/>
                <a:chOff x="5382826" y="4125549"/>
                <a:chExt cx="37776" cy="32380"/>
              </a:xfrm>
            </p:grpSpPr>
            <p:sp>
              <p:nvSpPr>
                <p:cNvPr id="20835" name="Google Shape;20835;p66"/>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6" name="Google Shape;20836;p66"/>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37" name="Google Shape;20837;p66"/>
              <p:cNvGrpSpPr/>
              <p:nvPr/>
            </p:nvGrpSpPr>
            <p:grpSpPr>
              <a:xfrm>
                <a:off x="5475680" y="4195587"/>
                <a:ext cx="37783" cy="32364"/>
                <a:chOff x="5475680" y="4195587"/>
                <a:chExt cx="37783" cy="32364"/>
              </a:xfrm>
            </p:grpSpPr>
            <p:sp>
              <p:nvSpPr>
                <p:cNvPr id="20838" name="Google Shape;20838;p66"/>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9" name="Google Shape;20839;p66"/>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40" name="Google Shape;20840;p66"/>
              <p:cNvGrpSpPr/>
              <p:nvPr/>
            </p:nvGrpSpPr>
            <p:grpSpPr>
              <a:xfrm>
                <a:off x="5532575" y="4027197"/>
                <a:ext cx="33308" cy="32262"/>
                <a:chOff x="5532575" y="4027197"/>
                <a:chExt cx="33308" cy="32262"/>
              </a:xfrm>
            </p:grpSpPr>
            <p:sp>
              <p:nvSpPr>
                <p:cNvPr id="20841" name="Google Shape;20841;p66"/>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2" name="Google Shape;20842;p66"/>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43" name="Google Shape;20843;p66"/>
              <p:cNvGrpSpPr/>
              <p:nvPr/>
            </p:nvGrpSpPr>
            <p:grpSpPr>
              <a:xfrm>
                <a:off x="5590706" y="4245348"/>
                <a:ext cx="33497" cy="32270"/>
                <a:chOff x="5590706" y="4245348"/>
                <a:chExt cx="33497" cy="32270"/>
              </a:xfrm>
            </p:grpSpPr>
            <p:sp>
              <p:nvSpPr>
                <p:cNvPr id="20844" name="Google Shape;20844;p66"/>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5" name="Google Shape;20845;p66"/>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46" name="Google Shape;20846;p66"/>
              <p:cNvGrpSpPr/>
              <p:nvPr/>
            </p:nvGrpSpPr>
            <p:grpSpPr>
              <a:xfrm>
                <a:off x="5618681" y="4109677"/>
                <a:ext cx="33112" cy="32357"/>
                <a:chOff x="5618681" y="4109677"/>
                <a:chExt cx="33112" cy="32357"/>
              </a:xfrm>
            </p:grpSpPr>
            <p:sp>
              <p:nvSpPr>
                <p:cNvPr id="20847" name="Google Shape;20847;p66"/>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8" name="Google Shape;20848;p66"/>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49" name="Google Shape;20849;p66"/>
              <p:cNvGrpSpPr/>
              <p:nvPr/>
            </p:nvGrpSpPr>
            <p:grpSpPr>
              <a:xfrm>
                <a:off x="5479298" y="4128262"/>
                <a:ext cx="31405" cy="26906"/>
                <a:chOff x="5479298" y="4128262"/>
                <a:chExt cx="31405" cy="26906"/>
              </a:xfrm>
            </p:grpSpPr>
            <p:sp>
              <p:nvSpPr>
                <p:cNvPr id="20850" name="Google Shape;20850;p66"/>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1" name="Google Shape;20851;p66"/>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52" name="Google Shape;20852;p66"/>
              <p:cNvGrpSpPr/>
              <p:nvPr/>
            </p:nvGrpSpPr>
            <p:grpSpPr>
              <a:xfrm>
                <a:off x="5582903" y="4180116"/>
                <a:ext cx="31499" cy="26898"/>
                <a:chOff x="5582903" y="4180116"/>
                <a:chExt cx="31499" cy="26898"/>
              </a:xfrm>
            </p:grpSpPr>
            <p:sp>
              <p:nvSpPr>
                <p:cNvPr id="20853" name="Google Shape;20853;p66"/>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4" name="Google Shape;20854;p66"/>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855" name="Google Shape;20855;p66"/>
            <p:cNvGrpSpPr/>
            <p:nvPr/>
          </p:nvGrpSpPr>
          <p:grpSpPr>
            <a:xfrm>
              <a:off x="3977681" y="3230323"/>
              <a:ext cx="94584" cy="84085"/>
              <a:chOff x="3977681" y="3230323"/>
              <a:chExt cx="94584" cy="84085"/>
            </a:xfrm>
          </p:grpSpPr>
          <p:grpSp>
            <p:nvGrpSpPr>
              <p:cNvPr id="20856" name="Google Shape;20856;p66"/>
              <p:cNvGrpSpPr/>
              <p:nvPr/>
            </p:nvGrpSpPr>
            <p:grpSpPr>
              <a:xfrm>
                <a:off x="4000135" y="3243041"/>
                <a:ext cx="59570" cy="57186"/>
                <a:chOff x="4000135" y="3243041"/>
                <a:chExt cx="59570" cy="57186"/>
              </a:xfrm>
            </p:grpSpPr>
            <p:sp>
              <p:nvSpPr>
                <p:cNvPr id="20857" name="Google Shape;20857;p66"/>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8" name="Google Shape;20858;p66"/>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9" name="Google Shape;20859;p66"/>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60" name="Google Shape;20860;p66"/>
              <p:cNvGrpSpPr/>
              <p:nvPr/>
            </p:nvGrpSpPr>
            <p:grpSpPr>
              <a:xfrm>
                <a:off x="3977681" y="3245872"/>
                <a:ext cx="37783" cy="32380"/>
                <a:chOff x="3977681" y="3245872"/>
                <a:chExt cx="37783" cy="32380"/>
              </a:xfrm>
            </p:grpSpPr>
            <p:sp>
              <p:nvSpPr>
                <p:cNvPr id="20861" name="Google Shape;20861;p66"/>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2" name="Google Shape;20862;p66"/>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63" name="Google Shape;20863;p66"/>
              <p:cNvGrpSpPr/>
              <p:nvPr/>
            </p:nvGrpSpPr>
            <p:grpSpPr>
              <a:xfrm>
                <a:off x="4040860" y="3262672"/>
                <a:ext cx="31405" cy="27001"/>
                <a:chOff x="4040860" y="3262672"/>
                <a:chExt cx="31405" cy="27001"/>
              </a:xfrm>
            </p:grpSpPr>
            <p:sp>
              <p:nvSpPr>
                <p:cNvPr id="20864" name="Google Shape;20864;p66"/>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5" name="Google Shape;20865;p66"/>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66" name="Google Shape;20866;p66"/>
              <p:cNvGrpSpPr/>
              <p:nvPr/>
            </p:nvGrpSpPr>
            <p:grpSpPr>
              <a:xfrm>
                <a:off x="4021072" y="3230323"/>
                <a:ext cx="31397" cy="26906"/>
                <a:chOff x="4021072" y="3230323"/>
                <a:chExt cx="31397" cy="26906"/>
              </a:xfrm>
            </p:grpSpPr>
            <p:sp>
              <p:nvSpPr>
                <p:cNvPr id="20867" name="Google Shape;20867;p66"/>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8" name="Google Shape;20868;p66"/>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69" name="Google Shape;20869;p66"/>
              <p:cNvGrpSpPr/>
              <p:nvPr/>
            </p:nvGrpSpPr>
            <p:grpSpPr>
              <a:xfrm>
                <a:off x="4001472" y="3287462"/>
                <a:ext cx="31499" cy="26945"/>
                <a:chOff x="4001472" y="3287462"/>
                <a:chExt cx="31499" cy="26945"/>
              </a:xfrm>
            </p:grpSpPr>
            <p:sp>
              <p:nvSpPr>
                <p:cNvPr id="20870" name="Google Shape;20870;p66"/>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1" name="Google Shape;20871;p66"/>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872" name="Google Shape;20872;p66"/>
            <p:cNvGrpSpPr/>
            <p:nvPr/>
          </p:nvGrpSpPr>
          <p:grpSpPr>
            <a:xfrm>
              <a:off x="4084715" y="3258865"/>
              <a:ext cx="184961" cy="137268"/>
              <a:chOff x="4084715" y="3258865"/>
              <a:chExt cx="184961" cy="137268"/>
            </a:xfrm>
          </p:grpSpPr>
          <p:grpSp>
            <p:nvGrpSpPr>
              <p:cNvPr id="20873" name="Google Shape;20873;p66"/>
              <p:cNvGrpSpPr/>
              <p:nvPr/>
            </p:nvGrpSpPr>
            <p:grpSpPr>
              <a:xfrm>
                <a:off x="4107453" y="3271583"/>
                <a:ext cx="153470" cy="110275"/>
                <a:chOff x="4107453" y="3271583"/>
                <a:chExt cx="153470" cy="110275"/>
              </a:xfrm>
            </p:grpSpPr>
            <p:sp>
              <p:nvSpPr>
                <p:cNvPr id="20874" name="Google Shape;20874;p66"/>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5" name="Google Shape;20875;p66"/>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6" name="Google Shape;20876;p66"/>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7" name="Google Shape;20877;p66"/>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78" name="Google Shape;20878;p66"/>
              <p:cNvGrpSpPr/>
              <p:nvPr/>
            </p:nvGrpSpPr>
            <p:grpSpPr>
              <a:xfrm>
                <a:off x="4136947" y="3258865"/>
                <a:ext cx="31499" cy="27001"/>
                <a:chOff x="4136947" y="3258865"/>
                <a:chExt cx="31499" cy="27001"/>
              </a:xfrm>
            </p:grpSpPr>
            <p:sp>
              <p:nvSpPr>
                <p:cNvPr id="20879" name="Google Shape;20879;p66"/>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0" name="Google Shape;20880;p66"/>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81" name="Google Shape;20881;p66"/>
              <p:cNvGrpSpPr/>
              <p:nvPr/>
            </p:nvGrpSpPr>
            <p:grpSpPr>
              <a:xfrm>
                <a:off x="4084715" y="3266478"/>
                <a:ext cx="31468" cy="26898"/>
                <a:chOff x="4084715" y="3266478"/>
                <a:chExt cx="31468" cy="26898"/>
              </a:xfrm>
            </p:grpSpPr>
            <p:sp>
              <p:nvSpPr>
                <p:cNvPr id="20882" name="Google Shape;20882;p66"/>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3" name="Google Shape;20883;p66"/>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84" name="Google Shape;20884;p66"/>
              <p:cNvGrpSpPr/>
              <p:nvPr/>
            </p:nvGrpSpPr>
            <p:grpSpPr>
              <a:xfrm>
                <a:off x="4159213" y="3279849"/>
                <a:ext cx="31405" cy="26945"/>
                <a:chOff x="4159213" y="3279849"/>
                <a:chExt cx="31405" cy="26945"/>
              </a:xfrm>
            </p:grpSpPr>
            <p:sp>
              <p:nvSpPr>
                <p:cNvPr id="20885" name="Google Shape;20885;p66"/>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6" name="Google Shape;20886;p66"/>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87" name="Google Shape;20887;p66"/>
              <p:cNvGrpSpPr/>
              <p:nvPr/>
            </p:nvGrpSpPr>
            <p:grpSpPr>
              <a:xfrm>
                <a:off x="4201550" y="3266502"/>
                <a:ext cx="31405" cy="26883"/>
                <a:chOff x="4201550" y="3266502"/>
                <a:chExt cx="31405" cy="26883"/>
              </a:xfrm>
            </p:grpSpPr>
            <p:sp>
              <p:nvSpPr>
                <p:cNvPr id="20888" name="Google Shape;20888;p66"/>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9" name="Google Shape;20889;p66"/>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90" name="Google Shape;20890;p66"/>
              <p:cNvGrpSpPr/>
              <p:nvPr/>
            </p:nvGrpSpPr>
            <p:grpSpPr>
              <a:xfrm>
                <a:off x="4201550" y="3338278"/>
                <a:ext cx="31405" cy="26930"/>
                <a:chOff x="4201550" y="3338278"/>
                <a:chExt cx="31405" cy="26930"/>
              </a:xfrm>
            </p:grpSpPr>
            <p:sp>
              <p:nvSpPr>
                <p:cNvPr id="20891" name="Google Shape;20891;p66"/>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2" name="Google Shape;20892;p66"/>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93" name="Google Shape;20893;p66"/>
              <p:cNvGrpSpPr/>
              <p:nvPr/>
            </p:nvGrpSpPr>
            <p:grpSpPr>
              <a:xfrm>
                <a:off x="4238272" y="3369132"/>
                <a:ext cx="31405" cy="27001"/>
                <a:chOff x="4238272" y="3369132"/>
                <a:chExt cx="31405" cy="27001"/>
              </a:xfrm>
            </p:grpSpPr>
            <p:sp>
              <p:nvSpPr>
                <p:cNvPr id="20894" name="Google Shape;20894;p66"/>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5" name="Google Shape;20895;p66"/>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896" name="Google Shape;20896;p66"/>
            <p:cNvGrpSpPr/>
            <p:nvPr/>
          </p:nvGrpSpPr>
          <p:grpSpPr>
            <a:xfrm>
              <a:off x="4068639" y="3200169"/>
              <a:ext cx="77643" cy="37272"/>
              <a:chOff x="4068639" y="3200169"/>
              <a:chExt cx="77643" cy="37272"/>
            </a:xfrm>
          </p:grpSpPr>
          <p:sp>
            <p:nvSpPr>
              <p:cNvPr id="20897" name="Google Shape;20897;p66"/>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98" name="Google Shape;20898;p66"/>
              <p:cNvGrpSpPr/>
              <p:nvPr/>
            </p:nvGrpSpPr>
            <p:grpSpPr>
              <a:xfrm>
                <a:off x="4114878" y="3200169"/>
                <a:ext cx="31405" cy="26993"/>
                <a:chOff x="4114878" y="3200169"/>
                <a:chExt cx="31405" cy="26993"/>
              </a:xfrm>
            </p:grpSpPr>
            <p:sp>
              <p:nvSpPr>
                <p:cNvPr id="20899" name="Google Shape;20899;p66"/>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0" name="Google Shape;20900;p66"/>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01" name="Google Shape;20901;p66"/>
              <p:cNvGrpSpPr/>
              <p:nvPr/>
            </p:nvGrpSpPr>
            <p:grpSpPr>
              <a:xfrm>
                <a:off x="4068639" y="3210535"/>
                <a:ext cx="31499" cy="26906"/>
                <a:chOff x="4068639" y="3210535"/>
                <a:chExt cx="31499" cy="26906"/>
              </a:xfrm>
            </p:grpSpPr>
            <p:sp>
              <p:nvSpPr>
                <p:cNvPr id="20902" name="Google Shape;20902;p66"/>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3" name="Google Shape;20903;p66"/>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904" name="Google Shape;20904;p66"/>
            <p:cNvGrpSpPr/>
            <p:nvPr/>
          </p:nvGrpSpPr>
          <p:grpSpPr>
            <a:xfrm>
              <a:off x="3869702" y="3066935"/>
              <a:ext cx="382664" cy="190294"/>
              <a:chOff x="3869702" y="3066935"/>
              <a:chExt cx="382664" cy="190294"/>
            </a:xfrm>
          </p:grpSpPr>
          <p:grpSp>
            <p:nvGrpSpPr>
              <p:cNvPr id="20905" name="Google Shape;20905;p66"/>
              <p:cNvGrpSpPr/>
              <p:nvPr/>
            </p:nvGrpSpPr>
            <p:grpSpPr>
              <a:xfrm>
                <a:off x="3888633" y="3082351"/>
                <a:ext cx="351172" cy="160698"/>
                <a:chOff x="3888633" y="3082351"/>
                <a:chExt cx="351172" cy="160698"/>
              </a:xfrm>
            </p:grpSpPr>
            <p:sp>
              <p:nvSpPr>
                <p:cNvPr id="20906" name="Google Shape;20906;p66"/>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7" name="Google Shape;20907;p66"/>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8" name="Google Shape;20908;p66"/>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9" name="Google Shape;20909;p66"/>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0" name="Google Shape;20910;p66"/>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1" name="Google Shape;20911;p66"/>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2" name="Google Shape;20912;p66"/>
              <p:cNvGrpSpPr/>
              <p:nvPr/>
            </p:nvGrpSpPr>
            <p:grpSpPr>
              <a:xfrm>
                <a:off x="4143703" y="3066935"/>
                <a:ext cx="37783" cy="32357"/>
                <a:chOff x="4143703" y="3066935"/>
                <a:chExt cx="37783" cy="32357"/>
              </a:xfrm>
            </p:grpSpPr>
            <p:sp>
              <p:nvSpPr>
                <p:cNvPr id="20913" name="Google Shape;20913;p66"/>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4" name="Google Shape;20914;p66"/>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5" name="Google Shape;20915;p66"/>
              <p:cNvGrpSpPr/>
              <p:nvPr/>
            </p:nvGrpSpPr>
            <p:grpSpPr>
              <a:xfrm>
                <a:off x="4044565" y="3103563"/>
                <a:ext cx="37783" cy="32451"/>
                <a:chOff x="4044565" y="3103563"/>
                <a:chExt cx="37783" cy="32451"/>
              </a:xfrm>
            </p:grpSpPr>
            <p:sp>
              <p:nvSpPr>
                <p:cNvPr id="20916" name="Google Shape;20916;p66"/>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7" name="Google Shape;20917;p66"/>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8" name="Google Shape;20918;p66"/>
              <p:cNvGrpSpPr/>
              <p:nvPr/>
            </p:nvGrpSpPr>
            <p:grpSpPr>
              <a:xfrm>
                <a:off x="4017454" y="3188237"/>
                <a:ext cx="37776" cy="32357"/>
                <a:chOff x="4017454" y="3188237"/>
                <a:chExt cx="37776" cy="32357"/>
              </a:xfrm>
            </p:grpSpPr>
            <p:sp>
              <p:nvSpPr>
                <p:cNvPr id="20919" name="Google Shape;20919;p66"/>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0" name="Google Shape;20920;p66"/>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21" name="Google Shape;20921;p66"/>
              <p:cNvGrpSpPr/>
              <p:nvPr/>
            </p:nvGrpSpPr>
            <p:grpSpPr>
              <a:xfrm>
                <a:off x="3921548" y="3157509"/>
                <a:ext cx="37783" cy="32357"/>
                <a:chOff x="3921548" y="3157509"/>
                <a:chExt cx="37783" cy="32357"/>
              </a:xfrm>
            </p:grpSpPr>
            <p:sp>
              <p:nvSpPr>
                <p:cNvPr id="20922" name="Google Shape;20922;p66"/>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3" name="Google Shape;20923;p66"/>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24" name="Google Shape;20924;p66"/>
              <p:cNvGrpSpPr/>
              <p:nvPr/>
            </p:nvGrpSpPr>
            <p:grpSpPr>
              <a:xfrm>
                <a:off x="3939056" y="3211620"/>
                <a:ext cx="37783" cy="32380"/>
                <a:chOff x="3939056" y="3211620"/>
                <a:chExt cx="37783" cy="32380"/>
              </a:xfrm>
            </p:grpSpPr>
            <p:sp>
              <p:nvSpPr>
                <p:cNvPr id="20925" name="Google Shape;20925;p66"/>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6" name="Google Shape;20926;p66"/>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27" name="Google Shape;20927;p66"/>
              <p:cNvGrpSpPr/>
              <p:nvPr/>
            </p:nvGrpSpPr>
            <p:grpSpPr>
              <a:xfrm>
                <a:off x="4176240" y="3136965"/>
                <a:ext cx="31405" cy="26930"/>
                <a:chOff x="4176240" y="3136965"/>
                <a:chExt cx="31405" cy="26930"/>
              </a:xfrm>
            </p:grpSpPr>
            <p:sp>
              <p:nvSpPr>
                <p:cNvPr id="20928" name="Google Shape;20928;p66"/>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9" name="Google Shape;20929;p66"/>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30" name="Google Shape;20930;p66"/>
              <p:cNvGrpSpPr/>
              <p:nvPr/>
            </p:nvGrpSpPr>
            <p:grpSpPr>
              <a:xfrm>
                <a:off x="4133148" y="3152593"/>
                <a:ext cx="31499" cy="27001"/>
                <a:chOff x="4133148" y="3152593"/>
                <a:chExt cx="31499" cy="27001"/>
              </a:xfrm>
            </p:grpSpPr>
            <p:sp>
              <p:nvSpPr>
                <p:cNvPr id="20931" name="Google Shape;20931;p66"/>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2" name="Google Shape;20932;p66"/>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33" name="Google Shape;20933;p66"/>
              <p:cNvGrpSpPr/>
              <p:nvPr/>
            </p:nvGrpSpPr>
            <p:grpSpPr>
              <a:xfrm>
                <a:off x="4220866" y="3073534"/>
                <a:ext cx="31499" cy="26898"/>
                <a:chOff x="4220866" y="3073534"/>
                <a:chExt cx="31499" cy="26898"/>
              </a:xfrm>
            </p:grpSpPr>
            <p:sp>
              <p:nvSpPr>
                <p:cNvPr id="20934" name="Google Shape;20934;p66"/>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5" name="Google Shape;20935;p66"/>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36" name="Google Shape;20936;p66"/>
              <p:cNvGrpSpPr/>
              <p:nvPr/>
            </p:nvGrpSpPr>
            <p:grpSpPr>
              <a:xfrm>
                <a:off x="3869702" y="3230323"/>
                <a:ext cx="31499" cy="26906"/>
                <a:chOff x="3869702" y="3230323"/>
                <a:chExt cx="31499" cy="26906"/>
              </a:xfrm>
            </p:grpSpPr>
            <p:sp>
              <p:nvSpPr>
                <p:cNvPr id="20937" name="Google Shape;20937;p66"/>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8" name="Google Shape;20938;p66"/>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939" name="Google Shape;20939;p66"/>
            <p:cNvGrpSpPr/>
            <p:nvPr/>
          </p:nvGrpSpPr>
          <p:grpSpPr>
            <a:xfrm>
              <a:off x="4271383" y="3065882"/>
              <a:ext cx="304556" cy="341663"/>
              <a:chOff x="4271383" y="3065882"/>
              <a:chExt cx="304556" cy="341663"/>
            </a:xfrm>
          </p:grpSpPr>
          <p:grpSp>
            <p:nvGrpSpPr>
              <p:cNvPr id="20940" name="Google Shape;20940;p66"/>
              <p:cNvGrpSpPr/>
              <p:nvPr/>
            </p:nvGrpSpPr>
            <p:grpSpPr>
              <a:xfrm>
                <a:off x="4293838" y="3078639"/>
                <a:ext cx="269353" cy="311973"/>
                <a:chOff x="4293838" y="3078639"/>
                <a:chExt cx="269353" cy="311973"/>
              </a:xfrm>
            </p:grpSpPr>
            <p:sp>
              <p:nvSpPr>
                <p:cNvPr id="20941" name="Google Shape;20941;p66"/>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2" name="Google Shape;20942;p66"/>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3" name="Google Shape;20943;p66"/>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4" name="Google Shape;20944;p66"/>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5" name="Google Shape;20945;p66"/>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6" name="Google Shape;20946;p66"/>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7" name="Google Shape;20947;p66"/>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8" name="Google Shape;20948;p66"/>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9" name="Google Shape;20949;p66"/>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0" name="Google Shape;20950;p66"/>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1" name="Google Shape;20951;p66"/>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2" name="Google Shape;20952;p66"/>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3" name="Google Shape;20953;p66"/>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4" name="Google Shape;20954;p66"/>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5" name="Google Shape;20955;p66"/>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6" name="Google Shape;20956;p66"/>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7" name="Google Shape;20957;p66"/>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58" name="Google Shape;20958;p66"/>
              <p:cNvGrpSpPr/>
              <p:nvPr/>
            </p:nvGrpSpPr>
            <p:grpSpPr>
              <a:xfrm>
                <a:off x="4538164" y="3342061"/>
                <a:ext cx="37776" cy="32380"/>
                <a:chOff x="4538164" y="3342061"/>
                <a:chExt cx="37776" cy="32380"/>
              </a:xfrm>
            </p:grpSpPr>
            <p:sp>
              <p:nvSpPr>
                <p:cNvPr id="20959" name="Google Shape;20959;p66"/>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0" name="Google Shape;20960;p66"/>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1" name="Google Shape;20961;p66"/>
              <p:cNvGrpSpPr/>
              <p:nvPr/>
            </p:nvGrpSpPr>
            <p:grpSpPr>
              <a:xfrm>
                <a:off x="4271383" y="3194742"/>
                <a:ext cx="37783" cy="32420"/>
                <a:chOff x="4271383" y="3194742"/>
                <a:chExt cx="37783" cy="32420"/>
              </a:xfrm>
            </p:grpSpPr>
            <p:sp>
              <p:nvSpPr>
                <p:cNvPr id="20962" name="Google Shape;20962;p66"/>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3" name="Google Shape;20963;p66"/>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4" name="Google Shape;20964;p66"/>
              <p:cNvGrpSpPr/>
              <p:nvPr/>
            </p:nvGrpSpPr>
            <p:grpSpPr>
              <a:xfrm>
                <a:off x="4284416" y="3084058"/>
                <a:ext cx="37783" cy="32357"/>
                <a:chOff x="4284416" y="3084058"/>
                <a:chExt cx="37783" cy="32357"/>
              </a:xfrm>
            </p:grpSpPr>
            <p:sp>
              <p:nvSpPr>
                <p:cNvPr id="20965" name="Google Shape;20965;p66"/>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6" name="Google Shape;20966;p66"/>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7" name="Google Shape;20967;p66"/>
              <p:cNvGrpSpPr/>
              <p:nvPr/>
            </p:nvGrpSpPr>
            <p:grpSpPr>
              <a:xfrm>
                <a:off x="4478697" y="3297561"/>
                <a:ext cx="37776" cy="32451"/>
                <a:chOff x="4478697" y="3297561"/>
                <a:chExt cx="37776" cy="32451"/>
              </a:xfrm>
            </p:grpSpPr>
            <p:sp>
              <p:nvSpPr>
                <p:cNvPr id="20968" name="Google Shape;20968;p66"/>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9" name="Google Shape;20969;p66"/>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70" name="Google Shape;20970;p66"/>
              <p:cNvGrpSpPr/>
              <p:nvPr/>
            </p:nvGrpSpPr>
            <p:grpSpPr>
              <a:xfrm>
                <a:off x="4411813" y="3331711"/>
                <a:ext cx="37776" cy="32451"/>
                <a:chOff x="4411813" y="3331711"/>
                <a:chExt cx="37776" cy="32451"/>
              </a:xfrm>
            </p:grpSpPr>
            <p:sp>
              <p:nvSpPr>
                <p:cNvPr id="20971" name="Google Shape;20971;p66"/>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2" name="Google Shape;20972;p66"/>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73" name="Google Shape;20973;p66"/>
              <p:cNvGrpSpPr/>
              <p:nvPr/>
            </p:nvGrpSpPr>
            <p:grpSpPr>
              <a:xfrm>
                <a:off x="4337984" y="3375188"/>
                <a:ext cx="37776" cy="32357"/>
                <a:chOff x="4337984" y="3375188"/>
                <a:chExt cx="37776" cy="32357"/>
              </a:xfrm>
            </p:grpSpPr>
            <p:sp>
              <p:nvSpPr>
                <p:cNvPr id="20974" name="Google Shape;20974;p66"/>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5" name="Google Shape;20975;p66"/>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76" name="Google Shape;20976;p66"/>
              <p:cNvGrpSpPr/>
              <p:nvPr/>
            </p:nvGrpSpPr>
            <p:grpSpPr>
              <a:xfrm>
                <a:off x="4494867" y="3090530"/>
                <a:ext cx="37878" cy="32451"/>
                <a:chOff x="4494867" y="3090530"/>
                <a:chExt cx="37878" cy="32451"/>
              </a:xfrm>
            </p:grpSpPr>
            <p:sp>
              <p:nvSpPr>
                <p:cNvPr id="20977" name="Google Shape;20977;p66"/>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8" name="Google Shape;20978;p66"/>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79" name="Google Shape;20979;p66"/>
              <p:cNvGrpSpPr/>
              <p:nvPr/>
            </p:nvGrpSpPr>
            <p:grpSpPr>
              <a:xfrm>
                <a:off x="4525124" y="3207774"/>
                <a:ext cx="37783" cy="32420"/>
                <a:chOff x="4525124" y="3207774"/>
                <a:chExt cx="37783" cy="32420"/>
              </a:xfrm>
            </p:grpSpPr>
            <p:sp>
              <p:nvSpPr>
                <p:cNvPr id="20980" name="Google Shape;20980;p66"/>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1" name="Google Shape;20981;p66"/>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82" name="Google Shape;20982;p66"/>
              <p:cNvGrpSpPr/>
              <p:nvPr/>
            </p:nvGrpSpPr>
            <p:grpSpPr>
              <a:xfrm>
                <a:off x="4440544" y="3176479"/>
                <a:ext cx="31499" cy="26898"/>
                <a:chOff x="4440544" y="3176479"/>
                <a:chExt cx="31499" cy="26898"/>
              </a:xfrm>
            </p:grpSpPr>
            <p:sp>
              <p:nvSpPr>
                <p:cNvPr id="20983" name="Google Shape;20983;p66"/>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4" name="Google Shape;20984;p66"/>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85" name="Google Shape;20985;p66"/>
              <p:cNvGrpSpPr/>
              <p:nvPr/>
            </p:nvGrpSpPr>
            <p:grpSpPr>
              <a:xfrm>
                <a:off x="4350545" y="3156400"/>
                <a:ext cx="31405" cy="27001"/>
                <a:chOff x="4350545" y="3156400"/>
                <a:chExt cx="31405" cy="27001"/>
              </a:xfrm>
            </p:grpSpPr>
            <p:sp>
              <p:nvSpPr>
                <p:cNvPr id="20986" name="Google Shape;20986;p66"/>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7" name="Google Shape;20987;p66"/>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88" name="Google Shape;20988;p66"/>
              <p:cNvGrpSpPr/>
              <p:nvPr/>
            </p:nvGrpSpPr>
            <p:grpSpPr>
              <a:xfrm>
                <a:off x="4376703" y="3255058"/>
                <a:ext cx="31405" cy="27001"/>
                <a:chOff x="4376703" y="3255058"/>
                <a:chExt cx="31405" cy="27001"/>
              </a:xfrm>
            </p:grpSpPr>
            <p:sp>
              <p:nvSpPr>
                <p:cNvPr id="20989" name="Google Shape;20989;p66"/>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0" name="Google Shape;20990;p66"/>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91" name="Google Shape;20991;p66"/>
              <p:cNvGrpSpPr/>
              <p:nvPr/>
            </p:nvGrpSpPr>
            <p:grpSpPr>
              <a:xfrm>
                <a:off x="4331322" y="3283656"/>
                <a:ext cx="31405" cy="26945"/>
                <a:chOff x="4331322" y="3283656"/>
                <a:chExt cx="31405" cy="26945"/>
              </a:xfrm>
            </p:grpSpPr>
            <p:sp>
              <p:nvSpPr>
                <p:cNvPr id="20992" name="Google Shape;20992;p66"/>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3" name="Google Shape;20993;p66"/>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94" name="Google Shape;20994;p66"/>
              <p:cNvGrpSpPr/>
              <p:nvPr/>
            </p:nvGrpSpPr>
            <p:grpSpPr>
              <a:xfrm>
                <a:off x="4380510" y="3065882"/>
                <a:ext cx="31405" cy="26938"/>
                <a:chOff x="4380510" y="3065882"/>
                <a:chExt cx="31405" cy="26938"/>
              </a:xfrm>
            </p:grpSpPr>
            <p:sp>
              <p:nvSpPr>
                <p:cNvPr id="20995" name="Google Shape;20995;p66"/>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6" name="Google Shape;20996;p66"/>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997" name="Google Shape;20997;p66"/>
            <p:cNvGrpSpPr/>
            <p:nvPr/>
          </p:nvGrpSpPr>
          <p:grpSpPr>
            <a:xfrm>
              <a:off x="4558998" y="3188237"/>
              <a:ext cx="1280131" cy="1052746"/>
              <a:chOff x="4558998" y="3188237"/>
              <a:chExt cx="1280131" cy="1052746"/>
            </a:xfrm>
          </p:grpSpPr>
          <p:sp>
            <p:nvSpPr>
              <p:cNvPr id="20998" name="Google Shape;20998;p66"/>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99" name="Google Shape;20999;p66"/>
              <p:cNvGrpSpPr/>
              <p:nvPr/>
            </p:nvGrpSpPr>
            <p:grpSpPr>
              <a:xfrm>
                <a:off x="4579164" y="3203653"/>
                <a:ext cx="1244833" cy="1020397"/>
                <a:chOff x="4579164" y="3203653"/>
                <a:chExt cx="1244833" cy="1020397"/>
              </a:xfrm>
            </p:grpSpPr>
            <p:sp>
              <p:nvSpPr>
                <p:cNvPr id="21000" name="Google Shape;21000;p66"/>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1" name="Google Shape;21001;p66"/>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02" name="Google Shape;21002;p66"/>
                <p:cNvGrpSpPr/>
                <p:nvPr/>
              </p:nvGrpSpPr>
              <p:grpSpPr>
                <a:xfrm>
                  <a:off x="4579164" y="3203653"/>
                  <a:ext cx="1244833" cy="1020397"/>
                  <a:chOff x="4579164" y="3203653"/>
                  <a:chExt cx="1244833" cy="1020397"/>
                </a:xfrm>
              </p:grpSpPr>
              <p:sp>
                <p:nvSpPr>
                  <p:cNvPr id="21003" name="Google Shape;21003;p66"/>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4" name="Google Shape;21004;p66"/>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05" name="Google Shape;21005;p66"/>
                  <p:cNvGrpSpPr/>
                  <p:nvPr/>
                </p:nvGrpSpPr>
                <p:grpSpPr>
                  <a:xfrm>
                    <a:off x="4579164" y="3203653"/>
                    <a:ext cx="1244833" cy="1020397"/>
                    <a:chOff x="4579164" y="3203653"/>
                    <a:chExt cx="1244833" cy="1020397"/>
                  </a:xfrm>
                </p:grpSpPr>
                <p:sp>
                  <p:nvSpPr>
                    <p:cNvPr id="21006" name="Google Shape;21006;p66"/>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7" name="Google Shape;21007;p66"/>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8" name="Google Shape;21008;p66"/>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9" name="Google Shape;21009;p66"/>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0" name="Google Shape;21010;p66"/>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1" name="Google Shape;21011;p66"/>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2" name="Google Shape;21012;p66"/>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3" name="Google Shape;21013;p66"/>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14" name="Google Shape;21014;p66"/>
                    <p:cNvGrpSpPr/>
                    <p:nvPr/>
                  </p:nvGrpSpPr>
                  <p:grpSpPr>
                    <a:xfrm>
                      <a:off x="4579164" y="3203653"/>
                      <a:ext cx="1244833" cy="1020397"/>
                      <a:chOff x="4579164" y="3203653"/>
                      <a:chExt cx="1244833" cy="1020397"/>
                    </a:xfrm>
                  </p:grpSpPr>
                  <p:sp>
                    <p:nvSpPr>
                      <p:cNvPr id="21015" name="Google Shape;21015;p66"/>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6" name="Google Shape;21016;p66"/>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7" name="Google Shape;21017;p66"/>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8" name="Google Shape;21018;p66"/>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9" name="Google Shape;21019;p66"/>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0" name="Google Shape;21020;p66"/>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1" name="Google Shape;21021;p66"/>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2" name="Google Shape;21022;p66"/>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3" name="Google Shape;21023;p66"/>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4" name="Google Shape;21024;p66"/>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5" name="Google Shape;21025;p66"/>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6" name="Google Shape;21026;p66"/>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7" name="Google Shape;21027;p66"/>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8" name="Google Shape;21028;p66"/>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29" name="Google Shape;21029;p66"/>
                      <p:cNvGrpSpPr/>
                      <p:nvPr/>
                    </p:nvGrpSpPr>
                    <p:grpSpPr>
                      <a:xfrm>
                        <a:off x="4579164" y="3203653"/>
                        <a:ext cx="1244833" cy="1020397"/>
                        <a:chOff x="4579164" y="3203653"/>
                        <a:chExt cx="1244833" cy="1020397"/>
                      </a:xfrm>
                    </p:grpSpPr>
                    <p:sp>
                      <p:nvSpPr>
                        <p:cNvPr id="21030" name="Google Shape;21030;p66"/>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1" name="Google Shape;21031;p66"/>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2" name="Google Shape;21032;p66"/>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3" name="Google Shape;21033;p66"/>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4" name="Google Shape;21034;p66"/>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5" name="Google Shape;21035;p66"/>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6" name="Google Shape;21036;p66"/>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7" name="Google Shape;21037;p66"/>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8" name="Google Shape;21038;p66"/>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9" name="Google Shape;21039;p66"/>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0" name="Google Shape;21040;p66"/>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1" name="Google Shape;21041;p66"/>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2" name="Google Shape;21042;p66"/>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3" name="Google Shape;21043;p66"/>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4" name="Google Shape;21044;p66"/>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5" name="Google Shape;21045;p66"/>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6" name="Google Shape;21046;p66"/>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7" name="Google Shape;21047;p66"/>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8" name="Google Shape;21048;p66"/>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9" name="Google Shape;21049;p66"/>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0" name="Google Shape;21050;p66"/>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1" name="Google Shape;21051;p66"/>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2" name="Google Shape;21052;p66"/>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3" name="Google Shape;21053;p66"/>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54" name="Google Shape;21054;p66"/>
                        <p:cNvGrpSpPr/>
                        <p:nvPr/>
                      </p:nvGrpSpPr>
                      <p:grpSpPr>
                        <a:xfrm>
                          <a:off x="4579164" y="3203653"/>
                          <a:ext cx="1244833" cy="1020397"/>
                          <a:chOff x="4579164" y="3203653"/>
                          <a:chExt cx="1244833" cy="1020397"/>
                        </a:xfrm>
                      </p:grpSpPr>
                      <p:sp>
                        <p:nvSpPr>
                          <p:cNvPr id="21055" name="Google Shape;21055;p66"/>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56" name="Google Shape;21056;p66"/>
                          <p:cNvGrpSpPr/>
                          <p:nvPr/>
                        </p:nvGrpSpPr>
                        <p:grpSpPr>
                          <a:xfrm>
                            <a:off x="4579164" y="3203653"/>
                            <a:ext cx="1244833" cy="1020397"/>
                            <a:chOff x="4579164" y="3203653"/>
                            <a:chExt cx="1244833" cy="1020397"/>
                          </a:xfrm>
                        </p:grpSpPr>
                        <p:sp>
                          <p:nvSpPr>
                            <p:cNvPr id="21057" name="Google Shape;21057;p66"/>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8" name="Google Shape;21058;p66"/>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9" name="Google Shape;21059;p66"/>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0" name="Google Shape;21060;p66"/>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1" name="Google Shape;21061;p66"/>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2" name="Google Shape;21062;p66"/>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3" name="Google Shape;21063;p66"/>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64" name="Google Shape;21064;p66"/>
                            <p:cNvGrpSpPr/>
                            <p:nvPr/>
                          </p:nvGrpSpPr>
                          <p:grpSpPr>
                            <a:xfrm>
                              <a:off x="4579164" y="3203653"/>
                              <a:ext cx="1244833" cy="1020397"/>
                              <a:chOff x="4579164" y="3203653"/>
                              <a:chExt cx="1244833" cy="1020397"/>
                            </a:xfrm>
                          </p:grpSpPr>
                          <p:sp>
                            <p:nvSpPr>
                              <p:cNvPr id="21065" name="Google Shape;21065;p66"/>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6" name="Google Shape;21066;p66"/>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7" name="Google Shape;21067;p66"/>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8" name="Google Shape;21068;p66"/>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9" name="Google Shape;21069;p66"/>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0" name="Google Shape;21070;p66"/>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1" name="Google Shape;21071;p66"/>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2" name="Google Shape;21072;p66"/>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3" name="Google Shape;21073;p66"/>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4" name="Google Shape;21074;p66"/>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5" name="Google Shape;21075;p66"/>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6" name="Google Shape;21076;p66"/>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7" name="Google Shape;21077;p66"/>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78" name="Google Shape;21078;p66"/>
                              <p:cNvGrpSpPr/>
                              <p:nvPr/>
                            </p:nvGrpSpPr>
                            <p:grpSpPr>
                              <a:xfrm>
                                <a:off x="4579164" y="3203653"/>
                                <a:ext cx="1244833" cy="1020397"/>
                                <a:chOff x="4579164" y="3203653"/>
                                <a:chExt cx="1244833" cy="1020397"/>
                              </a:xfrm>
                            </p:grpSpPr>
                            <p:sp>
                              <p:nvSpPr>
                                <p:cNvPr id="21079" name="Google Shape;21079;p66"/>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0" name="Google Shape;21080;p66"/>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1" name="Google Shape;21081;p66"/>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2" name="Google Shape;21082;p66"/>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3" name="Google Shape;21083;p66"/>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4" name="Google Shape;21084;p66"/>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5" name="Google Shape;21085;p66"/>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86" name="Google Shape;21086;p66"/>
                                <p:cNvGrpSpPr/>
                                <p:nvPr/>
                              </p:nvGrpSpPr>
                              <p:grpSpPr>
                                <a:xfrm>
                                  <a:off x="4579164" y="3203653"/>
                                  <a:ext cx="1244833" cy="1020397"/>
                                  <a:chOff x="4579164" y="3203653"/>
                                  <a:chExt cx="1244833" cy="1020397"/>
                                </a:xfrm>
                              </p:grpSpPr>
                              <p:sp>
                                <p:nvSpPr>
                                  <p:cNvPr id="21087" name="Google Shape;21087;p66"/>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8" name="Google Shape;21088;p66"/>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9" name="Google Shape;21089;p66"/>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0" name="Google Shape;21090;p66"/>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1" name="Google Shape;21091;p66"/>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92" name="Google Shape;21092;p66"/>
                                  <p:cNvGrpSpPr/>
                                  <p:nvPr/>
                                </p:nvGrpSpPr>
                                <p:grpSpPr>
                                  <a:xfrm>
                                    <a:off x="4579164" y="3203653"/>
                                    <a:ext cx="1244833" cy="1020397"/>
                                    <a:chOff x="4579164" y="3203653"/>
                                    <a:chExt cx="1244833" cy="1020397"/>
                                  </a:xfrm>
                                </p:grpSpPr>
                                <p:sp>
                                  <p:nvSpPr>
                                    <p:cNvPr id="21093" name="Google Shape;21093;p66"/>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4" name="Google Shape;21094;p66"/>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5" name="Google Shape;21095;p66"/>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6" name="Google Shape;21096;p66"/>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21097" name="Google Shape;21097;p66"/>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8" name="Google Shape;21098;p66"/>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9" name="Google Shape;21099;p66"/>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1100" name="Google Shape;21100;p66"/>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21101" name="Google Shape;21101;p66"/>
              <p:cNvGrpSpPr/>
              <p:nvPr/>
            </p:nvGrpSpPr>
            <p:grpSpPr>
              <a:xfrm>
                <a:off x="4595437" y="3598775"/>
                <a:ext cx="37776" cy="32451"/>
                <a:chOff x="4595437" y="3598775"/>
                <a:chExt cx="37776" cy="32451"/>
              </a:xfrm>
            </p:grpSpPr>
            <p:sp>
              <p:nvSpPr>
                <p:cNvPr id="21102" name="Google Shape;21102;p66"/>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3" name="Google Shape;21103;p66"/>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4" name="Google Shape;21104;p66"/>
              <p:cNvGrpSpPr/>
              <p:nvPr/>
            </p:nvGrpSpPr>
            <p:grpSpPr>
              <a:xfrm>
                <a:off x="4641864" y="3524443"/>
                <a:ext cx="37776" cy="32380"/>
                <a:chOff x="4641864" y="3524443"/>
                <a:chExt cx="37776" cy="32380"/>
              </a:xfrm>
            </p:grpSpPr>
            <p:sp>
              <p:nvSpPr>
                <p:cNvPr id="21105" name="Google Shape;21105;p66"/>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6" name="Google Shape;21106;p66"/>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7" name="Google Shape;21107;p66"/>
              <p:cNvGrpSpPr/>
              <p:nvPr/>
            </p:nvGrpSpPr>
            <p:grpSpPr>
              <a:xfrm>
                <a:off x="4648431" y="3893901"/>
                <a:ext cx="37776" cy="32357"/>
                <a:chOff x="4648431" y="3893901"/>
                <a:chExt cx="37776" cy="32357"/>
              </a:xfrm>
            </p:grpSpPr>
            <p:sp>
              <p:nvSpPr>
                <p:cNvPr id="21108" name="Google Shape;21108;p66"/>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9" name="Google Shape;21109;p66"/>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10" name="Google Shape;21110;p66"/>
              <p:cNvGrpSpPr/>
              <p:nvPr/>
            </p:nvGrpSpPr>
            <p:grpSpPr>
              <a:xfrm>
                <a:off x="4567752" y="3722908"/>
                <a:ext cx="37870" cy="32380"/>
                <a:chOff x="4567752" y="3722908"/>
                <a:chExt cx="37870" cy="32380"/>
              </a:xfrm>
            </p:grpSpPr>
            <p:sp>
              <p:nvSpPr>
                <p:cNvPr id="21111" name="Google Shape;21111;p66"/>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2" name="Google Shape;21112;p66"/>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13" name="Google Shape;21113;p66"/>
              <p:cNvGrpSpPr/>
              <p:nvPr/>
            </p:nvGrpSpPr>
            <p:grpSpPr>
              <a:xfrm>
                <a:off x="4617506" y="3652052"/>
                <a:ext cx="37783" cy="32357"/>
                <a:chOff x="4617506" y="3652052"/>
                <a:chExt cx="37783" cy="32357"/>
              </a:xfrm>
            </p:grpSpPr>
            <p:sp>
              <p:nvSpPr>
                <p:cNvPr id="21114" name="Google Shape;21114;p66"/>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5" name="Google Shape;21115;p66"/>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16" name="Google Shape;21116;p66"/>
              <p:cNvGrpSpPr/>
              <p:nvPr/>
            </p:nvGrpSpPr>
            <p:grpSpPr>
              <a:xfrm>
                <a:off x="4739005" y="3554149"/>
                <a:ext cx="37870" cy="32357"/>
                <a:chOff x="4739005" y="3554149"/>
                <a:chExt cx="37870" cy="32357"/>
              </a:xfrm>
            </p:grpSpPr>
            <p:sp>
              <p:nvSpPr>
                <p:cNvPr id="21117" name="Google Shape;21117;p66"/>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8" name="Google Shape;21118;p66"/>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19" name="Google Shape;21119;p66"/>
              <p:cNvGrpSpPr/>
              <p:nvPr/>
            </p:nvGrpSpPr>
            <p:grpSpPr>
              <a:xfrm>
                <a:off x="4806557" y="3630258"/>
                <a:ext cx="37776" cy="32364"/>
                <a:chOff x="4806557" y="3630258"/>
                <a:chExt cx="37776" cy="32364"/>
              </a:xfrm>
            </p:grpSpPr>
            <p:sp>
              <p:nvSpPr>
                <p:cNvPr id="21120" name="Google Shape;21120;p66"/>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1" name="Google Shape;21121;p66"/>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22" name="Google Shape;21122;p66"/>
              <p:cNvGrpSpPr/>
              <p:nvPr/>
            </p:nvGrpSpPr>
            <p:grpSpPr>
              <a:xfrm>
                <a:off x="4737007" y="4004357"/>
                <a:ext cx="37870" cy="32357"/>
                <a:chOff x="4737007" y="4004357"/>
                <a:chExt cx="37870" cy="32357"/>
              </a:xfrm>
            </p:grpSpPr>
            <p:sp>
              <p:nvSpPr>
                <p:cNvPr id="21123" name="Google Shape;21123;p66"/>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4" name="Google Shape;21124;p66"/>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25" name="Google Shape;21125;p66"/>
              <p:cNvGrpSpPr/>
              <p:nvPr/>
            </p:nvGrpSpPr>
            <p:grpSpPr>
              <a:xfrm>
                <a:off x="4773634" y="4208627"/>
                <a:ext cx="37776" cy="32357"/>
                <a:chOff x="4773634" y="4208627"/>
                <a:chExt cx="37776" cy="32357"/>
              </a:xfrm>
            </p:grpSpPr>
            <p:sp>
              <p:nvSpPr>
                <p:cNvPr id="21126" name="Google Shape;21126;p66"/>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7" name="Google Shape;21127;p66"/>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28" name="Google Shape;21128;p66"/>
              <p:cNvGrpSpPr/>
              <p:nvPr/>
            </p:nvGrpSpPr>
            <p:grpSpPr>
              <a:xfrm>
                <a:off x="4888282" y="4074764"/>
                <a:ext cx="37776" cy="32451"/>
                <a:chOff x="4888282" y="4074764"/>
                <a:chExt cx="37776" cy="32451"/>
              </a:xfrm>
            </p:grpSpPr>
            <p:sp>
              <p:nvSpPr>
                <p:cNvPr id="21129" name="Google Shape;21129;p66"/>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0" name="Google Shape;21130;p66"/>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31" name="Google Shape;21131;p66"/>
              <p:cNvGrpSpPr/>
              <p:nvPr/>
            </p:nvGrpSpPr>
            <p:grpSpPr>
              <a:xfrm>
                <a:off x="4901315" y="3804271"/>
                <a:ext cx="37776" cy="32364"/>
                <a:chOff x="4901315" y="3804271"/>
                <a:chExt cx="37776" cy="32364"/>
              </a:xfrm>
            </p:grpSpPr>
            <p:sp>
              <p:nvSpPr>
                <p:cNvPr id="21132" name="Google Shape;21132;p66"/>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3" name="Google Shape;21133;p66"/>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34" name="Google Shape;21134;p66"/>
              <p:cNvGrpSpPr/>
              <p:nvPr/>
            </p:nvGrpSpPr>
            <p:grpSpPr>
              <a:xfrm>
                <a:off x="4866394" y="3715035"/>
                <a:ext cx="37846" cy="32357"/>
                <a:chOff x="4866394" y="3715035"/>
                <a:chExt cx="37846" cy="32357"/>
              </a:xfrm>
            </p:grpSpPr>
            <p:sp>
              <p:nvSpPr>
                <p:cNvPr id="21135" name="Google Shape;21135;p66"/>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6" name="Google Shape;21136;p66"/>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37" name="Google Shape;21137;p66"/>
              <p:cNvGrpSpPr/>
              <p:nvPr/>
            </p:nvGrpSpPr>
            <p:grpSpPr>
              <a:xfrm>
                <a:off x="4979233" y="3839798"/>
                <a:ext cx="37878" cy="32420"/>
                <a:chOff x="4979233" y="3839798"/>
                <a:chExt cx="37878" cy="32420"/>
              </a:xfrm>
            </p:grpSpPr>
            <p:sp>
              <p:nvSpPr>
                <p:cNvPr id="21138" name="Google Shape;21138;p66"/>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9" name="Google Shape;21139;p66"/>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40" name="Google Shape;21140;p66"/>
              <p:cNvGrpSpPr/>
              <p:nvPr/>
            </p:nvGrpSpPr>
            <p:grpSpPr>
              <a:xfrm>
                <a:off x="4790662" y="3679147"/>
                <a:ext cx="37783" cy="32380"/>
                <a:chOff x="4790662" y="3679147"/>
                <a:chExt cx="37783" cy="32380"/>
              </a:xfrm>
            </p:grpSpPr>
            <p:sp>
              <p:nvSpPr>
                <p:cNvPr id="21141" name="Google Shape;21141;p66"/>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2" name="Google Shape;21142;p66"/>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43" name="Google Shape;21143;p66"/>
              <p:cNvGrpSpPr/>
              <p:nvPr/>
            </p:nvGrpSpPr>
            <p:grpSpPr>
              <a:xfrm>
                <a:off x="4857263" y="3557861"/>
                <a:ext cx="37776" cy="32357"/>
                <a:chOff x="4857263" y="3557861"/>
                <a:chExt cx="37776" cy="32357"/>
              </a:xfrm>
            </p:grpSpPr>
            <p:sp>
              <p:nvSpPr>
                <p:cNvPr id="21144" name="Google Shape;21144;p66"/>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5" name="Google Shape;21145;p66"/>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46" name="Google Shape;21146;p66"/>
              <p:cNvGrpSpPr/>
              <p:nvPr/>
            </p:nvGrpSpPr>
            <p:grpSpPr>
              <a:xfrm>
                <a:off x="4883902" y="3648033"/>
                <a:ext cx="37783" cy="32380"/>
                <a:chOff x="4883902" y="3648033"/>
                <a:chExt cx="37783" cy="32380"/>
              </a:xfrm>
            </p:grpSpPr>
            <p:sp>
              <p:nvSpPr>
                <p:cNvPr id="21147" name="Google Shape;21147;p66"/>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8" name="Google Shape;21148;p66"/>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49" name="Google Shape;21149;p66"/>
              <p:cNvGrpSpPr/>
              <p:nvPr/>
            </p:nvGrpSpPr>
            <p:grpSpPr>
              <a:xfrm>
                <a:off x="4907780" y="3347220"/>
                <a:ext cx="37878" cy="32357"/>
                <a:chOff x="4907780" y="3347220"/>
                <a:chExt cx="37878" cy="32357"/>
              </a:xfrm>
            </p:grpSpPr>
            <p:sp>
              <p:nvSpPr>
                <p:cNvPr id="21150" name="Google Shape;21150;p66"/>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1" name="Google Shape;21151;p66"/>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2" name="Google Shape;21152;p66"/>
              <p:cNvGrpSpPr/>
              <p:nvPr/>
            </p:nvGrpSpPr>
            <p:grpSpPr>
              <a:xfrm>
                <a:off x="5065048" y="3738150"/>
                <a:ext cx="37783" cy="32364"/>
                <a:chOff x="5065048" y="3738150"/>
                <a:chExt cx="37783" cy="32364"/>
              </a:xfrm>
            </p:grpSpPr>
            <p:sp>
              <p:nvSpPr>
                <p:cNvPr id="21153" name="Google Shape;21153;p66"/>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4" name="Google Shape;21154;p66"/>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5" name="Google Shape;21155;p66"/>
              <p:cNvGrpSpPr/>
              <p:nvPr/>
            </p:nvGrpSpPr>
            <p:grpSpPr>
              <a:xfrm>
                <a:off x="5071616" y="3284615"/>
                <a:ext cx="37783" cy="32357"/>
                <a:chOff x="5071616" y="3284615"/>
                <a:chExt cx="37783" cy="32357"/>
              </a:xfrm>
            </p:grpSpPr>
            <p:sp>
              <p:nvSpPr>
                <p:cNvPr id="21156" name="Google Shape;21156;p66"/>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7" name="Google Shape;21157;p66"/>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8" name="Google Shape;21158;p66"/>
              <p:cNvGrpSpPr/>
              <p:nvPr/>
            </p:nvGrpSpPr>
            <p:grpSpPr>
              <a:xfrm>
                <a:off x="5389291" y="3759921"/>
                <a:ext cx="37783" cy="32380"/>
                <a:chOff x="5389291" y="3759921"/>
                <a:chExt cx="37783" cy="32380"/>
              </a:xfrm>
            </p:grpSpPr>
            <p:sp>
              <p:nvSpPr>
                <p:cNvPr id="21159" name="Google Shape;21159;p66"/>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0" name="Google Shape;21160;p66"/>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61" name="Google Shape;21161;p66"/>
              <p:cNvGrpSpPr/>
              <p:nvPr/>
            </p:nvGrpSpPr>
            <p:grpSpPr>
              <a:xfrm>
                <a:off x="5431534" y="3632932"/>
                <a:ext cx="37878" cy="32451"/>
                <a:chOff x="5431534" y="3632932"/>
                <a:chExt cx="37878" cy="32451"/>
              </a:xfrm>
            </p:grpSpPr>
            <p:sp>
              <p:nvSpPr>
                <p:cNvPr id="21162" name="Google Shape;21162;p66"/>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3" name="Google Shape;21163;p66"/>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64" name="Google Shape;21164;p66"/>
              <p:cNvGrpSpPr/>
              <p:nvPr/>
            </p:nvGrpSpPr>
            <p:grpSpPr>
              <a:xfrm>
                <a:off x="5540755" y="3544829"/>
                <a:ext cx="37783" cy="32357"/>
                <a:chOff x="5540755" y="3544829"/>
                <a:chExt cx="37783" cy="32357"/>
              </a:xfrm>
            </p:grpSpPr>
            <p:sp>
              <p:nvSpPr>
                <p:cNvPr id="21165" name="Google Shape;21165;p66"/>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6" name="Google Shape;21166;p66"/>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67" name="Google Shape;21167;p66"/>
              <p:cNvGrpSpPr/>
              <p:nvPr/>
            </p:nvGrpSpPr>
            <p:grpSpPr>
              <a:xfrm>
                <a:off x="5579293" y="3412107"/>
                <a:ext cx="37776" cy="32357"/>
                <a:chOff x="5579293" y="3412107"/>
                <a:chExt cx="37776" cy="32357"/>
              </a:xfrm>
            </p:grpSpPr>
            <p:sp>
              <p:nvSpPr>
                <p:cNvPr id="21168" name="Google Shape;21168;p66"/>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9" name="Google Shape;21169;p66"/>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0" name="Google Shape;21170;p66"/>
              <p:cNvGrpSpPr/>
              <p:nvPr/>
            </p:nvGrpSpPr>
            <p:grpSpPr>
              <a:xfrm>
                <a:off x="5801346" y="3284615"/>
                <a:ext cx="37783" cy="32357"/>
                <a:chOff x="5801346" y="3284615"/>
                <a:chExt cx="37783" cy="32357"/>
              </a:xfrm>
            </p:grpSpPr>
            <p:sp>
              <p:nvSpPr>
                <p:cNvPr id="21171" name="Google Shape;21171;p66"/>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2" name="Google Shape;21172;p66"/>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3" name="Google Shape;21173;p66"/>
              <p:cNvGrpSpPr/>
              <p:nvPr/>
            </p:nvGrpSpPr>
            <p:grpSpPr>
              <a:xfrm>
                <a:off x="5763578" y="3399067"/>
                <a:ext cx="37776" cy="32364"/>
                <a:chOff x="5763578" y="3399067"/>
                <a:chExt cx="37776" cy="32364"/>
              </a:xfrm>
            </p:grpSpPr>
            <p:sp>
              <p:nvSpPr>
                <p:cNvPr id="21174" name="Google Shape;21174;p66"/>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5" name="Google Shape;21175;p66"/>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6" name="Google Shape;21176;p66"/>
              <p:cNvGrpSpPr/>
              <p:nvPr/>
            </p:nvGrpSpPr>
            <p:grpSpPr>
              <a:xfrm>
                <a:off x="5395858" y="3230952"/>
                <a:ext cx="37776" cy="32364"/>
                <a:chOff x="5395858" y="3230952"/>
                <a:chExt cx="37776" cy="32364"/>
              </a:xfrm>
            </p:grpSpPr>
            <p:sp>
              <p:nvSpPr>
                <p:cNvPr id="21177" name="Google Shape;21177;p66"/>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8" name="Google Shape;21178;p66"/>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9" name="Google Shape;21179;p66"/>
              <p:cNvGrpSpPr/>
              <p:nvPr/>
            </p:nvGrpSpPr>
            <p:grpSpPr>
              <a:xfrm>
                <a:off x="5264088" y="3188237"/>
                <a:ext cx="37776" cy="32357"/>
                <a:chOff x="5264088" y="3188237"/>
                <a:chExt cx="37776" cy="32357"/>
              </a:xfrm>
            </p:grpSpPr>
            <p:sp>
              <p:nvSpPr>
                <p:cNvPr id="21180" name="Google Shape;21180;p66"/>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1" name="Google Shape;21181;p66"/>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82" name="Google Shape;21182;p66"/>
              <p:cNvGrpSpPr/>
              <p:nvPr/>
            </p:nvGrpSpPr>
            <p:grpSpPr>
              <a:xfrm>
                <a:off x="5585758" y="3237425"/>
                <a:ext cx="37878" cy="32357"/>
                <a:chOff x="5585758" y="3237425"/>
                <a:chExt cx="37878" cy="32357"/>
              </a:xfrm>
            </p:grpSpPr>
            <p:sp>
              <p:nvSpPr>
                <p:cNvPr id="21183" name="Google Shape;21183;p66"/>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4" name="Google Shape;21184;p66"/>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85" name="Google Shape;21185;p66"/>
              <p:cNvGrpSpPr/>
              <p:nvPr/>
            </p:nvGrpSpPr>
            <p:grpSpPr>
              <a:xfrm>
                <a:off x="4874196" y="3291088"/>
                <a:ext cx="37878" cy="32451"/>
                <a:chOff x="4874196" y="3291088"/>
                <a:chExt cx="37878" cy="32451"/>
              </a:xfrm>
            </p:grpSpPr>
            <p:sp>
              <p:nvSpPr>
                <p:cNvPr id="21186" name="Google Shape;21186;p66"/>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7" name="Google Shape;21187;p66"/>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88" name="Google Shape;21188;p66"/>
              <p:cNvGrpSpPr/>
              <p:nvPr/>
            </p:nvGrpSpPr>
            <p:grpSpPr>
              <a:xfrm>
                <a:off x="5197770" y="3785466"/>
                <a:ext cx="37783" cy="32427"/>
                <a:chOff x="5197770" y="3785466"/>
                <a:chExt cx="37783" cy="32427"/>
              </a:xfrm>
            </p:grpSpPr>
            <p:sp>
              <p:nvSpPr>
                <p:cNvPr id="21189" name="Google Shape;21189;p66"/>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0" name="Google Shape;21190;p66"/>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1" name="Google Shape;21191;p66"/>
              <p:cNvGrpSpPr/>
              <p:nvPr/>
            </p:nvGrpSpPr>
            <p:grpSpPr>
              <a:xfrm>
                <a:off x="5177699" y="3492117"/>
                <a:ext cx="37776" cy="32357"/>
                <a:chOff x="5177699" y="3492117"/>
                <a:chExt cx="37776" cy="32357"/>
              </a:xfrm>
            </p:grpSpPr>
            <p:sp>
              <p:nvSpPr>
                <p:cNvPr id="21192" name="Google Shape;21192;p66"/>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3" name="Google Shape;21193;p66"/>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4" name="Google Shape;21194;p66"/>
              <p:cNvGrpSpPr/>
              <p:nvPr/>
            </p:nvGrpSpPr>
            <p:grpSpPr>
              <a:xfrm>
                <a:off x="5349431" y="3622346"/>
                <a:ext cx="37870" cy="32380"/>
                <a:chOff x="5349431" y="3622346"/>
                <a:chExt cx="37870" cy="32380"/>
              </a:xfrm>
            </p:grpSpPr>
            <p:sp>
              <p:nvSpPr>
                <p:cNvPr id="21195" name="Google Shape;21195;p66"/>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6" name="Google Shape;21196;p66"/>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7" name="Google Shape;21197;p66"/>
              <p:cNvGrpSpPr/>
              <p:nvPr/>
            </p:nvGrpSpPr>
            <p:grpSpPr>
              <a:xfrm>
                <a:off x="5068855" y="3563980"/>
                <a:ext cx="53954" cy="46223"/>
                <a:chOff x="5068855" y="3563980"/>
                <a:chExt cx="53954" cy="46223"/>
              </a:xfrm>
            </p:grpSpPr>
            <p:sp>
              <p:nvSpPr>
                <p:cNvPr id="21198" name="Google Shape;21198;p66"/>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9" name="Google Shape;21199;p66"/>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0" name="Google Shape;21200;p66"/>
              <p:cNvGrpSpPr/>
              <p:nvPr/>
            </p:nvGrpSpPr>
            <p:grpSpPr>
              <a:xfrm>
                <a:off x="5037654" y="3392507"/>
                <a:ext cx="37870" cy="32451"/>
                <a:chOff x="5037654" y="3392507"/>
                <a:chExt cx="37870" cy="32451"/>
              </a:xfrm>
            </p:grpSpPr>
            <p:sp>
              <p:nvSpPr>
                <p:cNvPr id="21201" name="Google Shape;21201;p66"/>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2" name="Google Shape;21202;p66"/>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3" name="Google Shape;21203;p66"/>
              <p:cNvGrpSpPr/>
              <p:nvPr/>
            </p:nvGrpSpPr>
            <p:grpSpPr>
              <a:xfrm>
                <a:off x="5456560" y="3368629"/>
                <a:ext cx="37870" cy="32451"/>
                <a:chOff x="5456560" y="3368629"/>
                <a:chExt cx="37870" cy="32451"/>
              </a:xfrm>
            </p:grpSpPr>
            <p:sp>
              <p:nvSpPr>
                <p:cNvPr id="21204" name="Google Shape;21204;p66"/>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5" name="Google Shape;21205;p66"/>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6" name="Google Shape;21206;p66"/>
              <p:cNvGrpSpPr/>
              <p:nvPr/>
            </p:nvGrpSpPr>
            <p:grpSpPr>
              <a:xfrm>
                <a:off x="4755749" y="3501516"/>
                <a:ext cx="46246" cy="39608"/>
                <a:chOff x="4755749" y="3501516"/>
                <a:chExt cx="46246" cy="39608"/>
              </a:xfrm>
            </p:grpSpPr>
            <p:sp>
              <p:nvSpPr>
                <p:cNvPr id="21207" name="Google Shape;21207;p66"/>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8" name="Google Shape;21208;p66"/>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9" name="Google Shape;21209;p66"/>
              <p:cNvGrpSpPr/>
              <p:nvPr/>
            </p:nvGrpSpPr>
            <p:grpSpPr>
              <a:xfrm>
                <a:off x="4681346" y="3485582"/>
                <a:ext cx="37783" cy="32427"/>
                <a:chOff x="4681346" y="3485582"/>
                <a:chExt cx="37783" cy="32427"/>
              </a:xfrm>
            </p:grpSpPr>
            <p:sp>
              <p:nvSpPr>
                <p:cNvPr id="21210" name="Google Shape;21210;p66"/>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1" name="Google Shape;21211;p66"/>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12" name="Google Shape;21212;p66"/>
              <p:cNvGrpSpPr/>
              <p:nvPr/>
            </p:nvGrpSpPr>
            <p:grpSpPr>
              <a:xfrm>
                <a:off x="4767067" y="3291088"/>
                <a:ext cx="37878" cy="32451"/>
                <a:chOff x="4767067" y="3291088"/>
                <a:chExt cx="37878" cy="32451"/>
              </a:xfrm>
            </p:grpSpPr>
            <p:sp>
              <p:nvSpPr>
                <p:cNvPr id="21213" name="Google Shape;21213;p66"/>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4" name="Google Shape;21214;p66"/>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15" name="Google Shape;21215;p66"/>
              <p:cNvGrpSpPr/>
              <p:nvPr/>
            </p:nvGrpSpPr>
            <p:grpSpPr>
              <a:xfrm>
                <a:off x="4687819" y="3405539"/>
                <a:ext cx="37776" cy="32451"/>
                <a:chOff x="4687819" y="3405539"/>
                <a:chExt cx="37776" cy="32451"/>
              </a:xfrm>
            </p:grpSpPr>
            <p:sp>
              <p:nvSpPr>
                <p:cNvPr id="21216" name="Google Shape;21216;p66"/>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7" name="Google Shape;21217;p66"/>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18" name="Google Shape;21218;p66"/>
              <p:cNvGrpSpPr/>
              <p:nvPr/>
            </p:nvGrpSpPr>
            <p:grpSpPr>
              <a:xfrm>
                <a:off x="4923101" y="3444809"/>
                <a:ext cx="52813" cy="45318"/>
                <a:chOff x="4923101" y="3444809"/>
                <a:chExt cx="52813" cy="45318"/>
              </a:xfrm>
            </p:grpSpPr>
            <p:sp>
              <p:nvSpPr>
                <p:cNvPr id="21219" name="Google Shape;21219;p66"/>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0" name="Google Shape;21220;p66"/>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1" name="Google Shape;21221;p66"/>
              <p:cNvGrpSpPr/>
              <p:nvPr/>
            </p:nvGrpSpPr>
            <p:grpSpPr>
              <a:xfrm>
                <a:off x="4846040" y="3654750"/>
                <a:ext cx="31405" cy="26993"/>
                <a:chOff x="4846040" y="3654750"/>
                <a:chExt cx="31405" cy="26993"/>
              </a:xfrm>
            </p:grpSpPr>
            <p:sp>
              <p:nvSpPr>
                <p:cNvPr id="21222" name="Google Shape;21222;p66"/>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3" name="Google Shape;21223;p66"/>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4" name="Google Shape;21224;p66"/>
              <p:cNvGrpSpPr/>
              <p:nvPr/>
            </p:nvGrpSpPr>
            <p:grpSpPr>
              <a:xfrm>
                <a:off x="4925673" y="3691700"/>
                <a:ext cx="40253" cy="34472"/>
                <a:chOff x="4925673" y="3691700"/>
                <a:chExt cx="40253" cy="34472"/>
              </a:xfrm>
            </p:grpSpPr>
            <p:sp>
              <p:nvSpPr>
                <p:cNvPr id="21225" name="Google Shape;21225;p66"/>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6" name="Google Shape;21226;p66"/>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7" name="Google Shape;21227;p66"/>
              <p:cNvGrpSpPr/>
              <p:nvPr/>
            </p:nvGrpSpPr>
            <p:grpSpPr>
              <a:xfrm>
                <a:off x="4894653" y="3740848"/>
                <a:ext cx="31405" cy="26906"/>
                <a:chOff x="4894653" y="3740848"/>
                <a:chExt cx="31405" cy="26906"/>
              </a:xfrm>
            </p:grpSpPr>
            <p:sp>
              <p:nvSpPr>
                <p:cNvPr id="21228" name="Google Shape;21228;p66"/>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9" name="Google Shape;21229;p66"/>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30" name="Google Shape;21230;p66"/>
              <p:cNvGrpSpPr/>
              <p:nvPr/>
            </p:nvGrpSpPr>
            <p:grpSpPr>
              <a:xfrm>
                <a:off x="4962300" y="3696348"/>
                <a:ext cx="38255" cy="32773"/>
                <a:chOff x="4962300" y="3696348"/>
                <a:chExt cx="38255" cy="32773"/>
              </a:xfrm>
            </p:grpSpPr>
            <p:sp>
              <p:nvSpPr>
                <p:cNvPr id="21231" name="Google Shape;21231;p66"/>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2" name="Google Shape;21232;p66"/>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33" name="Google Shape;21233;p66"/>
              <p:cNvGrpSpPr/>
              <p:nvPr/>
            </p:nvGrpSpPr>
            <p:grpSpPr>
              <a:xfrm>
                <a:off x="4980185" y="3743349"/>
                <a:ext cx="31499" cy="26969"/>
                <a:chOff x="4980185" y="3743349"/>
                <a:chExt cx="31499" cy="26969"/>
              </a:xfrm>
            </p:grpSpPr>
            <p:sp>
              <p:nvSpPr>
                <p:cNvPr id="21234" name="Google Shape;21234;p66"/>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5" name="Google Shape;21235;p66"/>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36" name="Google Shape;21236;p66"/>
              <p:cNvGrpSpPr/>
              <p:nvPr/>
            </p:nvGrpSpPr>
            <p:grpSpPr>
              <a:xfrm>
                <a:off x="5013768" y="3734312"/>
                <a:ext cx="31499" cy="26969"/>
                <a:chOff x="5013768" y="3734312"/>
                <a:chExt cx="31499" cy="26969"/>
              </a:xfrm>
            </p:grpSpPr>
            <p:sp>
              <p:nvSpPr>
                <p:cNvPr id="21237" name="Google Shape;21237;p66"/>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8" name="Google Shape;21238;p66"/>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39" name="Google Shape;21239;p66"/>
              <p:cNvGrpSpPr/>
              <p:nvPr/>
            </p:nvGrpSpPr>
            <p:grpSpPr>
              <a:xfrm>
                <a:off x="5036703" y="3764545"/>
                <a:ext cx="31499" cy="26898"/>
                <a:chOff x="5036703" y="3764545"/>
                <a:chExt cx="31499" cy="26898"/>
              </a:xfrm>
            </p:grpSpPr>
            <p:sp>
              <p:nvSpPr>
                <p:cNvPr id="21240" name="Google Shape;21240;p66"/>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1" name="Google Shape;21241;p66"/>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2" name="Google Shape;21242;p66"/>
              <p:cNvGrpSpPr/>
              <p:nvPr/>
            </p:nvGrpSpPr>
            <p:grpSpPr>
              <a:xfrm>
                <a:off x="4953546" y="3768352"/>
                <a:ext cx="31405" cy="26898"/>
                <a:chOff x="4953546" y="3768352"/>
                <a:chExt cx="31405" cy="26898"/>
              </a:xfrm>
            </p:grpSpPr>
            <p:sp>
              <p:nvSpPr>
                <p:cNvPr id="21243" name="Google Shape;21243;p66"/>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4" name="Google Shape;21244;p66"/>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5" name="Google Shape;21245;p66"/>
              <p:cNvGrpSpPr/>
              <p:nvPr/>
            </p:nvGrpSpPr>
            <p:grpSpPr>
              <a:xfrm>
                <a:off x="4964770" y="3814016"/>
                <a:ext cx="31499" cy="26993"/>
                <a:chOff x="4964770" y="3814016"/>
                <a:chExt cx="31499" cy="26993"/>
              </a:xfrm>
            </p:grpSpPr>
            <p:sp>
              <p:nvSpPr>
                <p:cNvPr id="21246" name="Google Shape;21246;p66"/>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7" name="Google Shape;21247;p66"/>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8" name="Google Shape;21248;p66"/>
              <p:cNvGrpSpPr/>
              <p:nvPr/>
            </p:nvGrpSpPr>
            <p:grpSpPr>
              <a:xfrm>
                <a:off x="4923290" y="3800504"/>
                <a:ext cx="31468" cy="26898"/>
                <a:chOff x="4923290" y="3800504"/>
                <a:chExt cx="31468" cy="26898"/>
              </a:xfrm>
            </p:grpSpPr>
            <p:sp>
              <p:nvSpPr>
                <p:cNvPr id="21249" name="Google Shape;21249;p66"/>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0" name="Google Shape;21250;p66"/>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51" name="Google Shape;21251;p66"/>
              <p:cNvGrpSpPr/>
              <p:nvPr/>
            </p:nvGrpSpPr>
            <p:grpSpPr>
              <a:xfrm>
                <a:off x="5108534" y="3650943"/>
                <a:ext cx="31405" cy="26993"/>
                <a:chOff x="5108534" y="3650943"/>
                <a:chExt cx="31405" cy="26993"/>
              </a:xfrm>
            </p:grpSpPr>
            <p:sp>
              <p:nvSpPr>
                <p:cNvPr id="21252" name="Google Shape;21252;p66"/>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3" name="Google Shape;21253;p66"/>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54" name="Google Shape;21254;p66"/>
              <p:cNvGrpSpPr/>
              <p:nvPr/>
            </p:nvGrpSpPr>
            <p:grpSpPr>
              <a:xfrm>
                <a:off x="5119380" y="3760739"/>
                <a:ext cx="31499" cy="26993"/>
                <a:chOff x="5119380" y="3760739"/>
                <a:chExt cx="31499" cy="26993"/>
              </a:xfrm>
            </p:grpSpPr>
            <p:sp>
              <p:nvSpPr>
                <p:cNvPr id="21255" name="Google Shape;21255;p66"/>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6" name="Google Shape;21256;p66"/>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57" name="Google Shape;21257;p66"/>
              <p:cNvGrpSpPr/>
              <p:nvPr/>
            </p:nvGrpSpPr>
            <p:grpSpPr>
              <a:xfrm>
                <a:off x="5119380" y="3788235"/>
                <a:ext cx="31499" cy="26993"/>
                <a:chOff x="5119380" y="3788235"/>
                <a:chExt cx="31499" cy="26993"/>
              </a:xfrm>
            </p:grpSpPr>
            <p:sp>
              <p:nvSpPr>
                <p:cNvPr id="21258" name="Google Shape;21258;p66"/>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9" name="Google Shape;21259;p66"/>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60" name="Google Shape;21260;p66"/>
              <p:cNvGrpSpPr/>
              <p:nvPr/>
            </p:nvGrpSpPr>
            <p:grpSpPr>
              <a:xfrm>
                <a:off x="5158005" y="3875284"/>
                <a:ext cx="31405" cy="27001"/>
                <a:chOff x="5158005" y="3875284"/>
                <a:chExt cx="31405" cy="27001"/>
              </a:xfrm>
            </p:grpSpPr>
            <p:sp>
              <p:nvSpPr>
                <p:cNvPr id="21261" name="Google Shape;21261;p66"/>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2" name="Google Shape;21262;p66"/>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63" name="Google Shape;21263;p66"/>
              <p:cNvGrpSpPr/>
              <p:nvPr/>
            </p:nvGrpSpPr>
            <p:grpSpPr>
              <a:xfrm>
                <a:off x="5233163" y="3764545"/>
                <a:ext cx="31499" cy="26898"/>
                <a:chOff x="5233163" y="3764545"/>
                <a:chExt cx="31499" cy="26898"/>
              </a:xfrm>
            </p:grpSpPr>
            <p:sp>
              <p:nvSpPr>
                <p:cNvPr id="21264" name="Google Shape;21264;p66"/>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5" name="Google Shape;21265;p66"/>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66" name="Google Shape;21266;p66"/>
              <p:cNvGrpSpPr/>
              <p:nvPr/>
            </p:nvGrpSpPr>
            <p:grpSpPr>
              <a:xfrm>
                <a:off x="5276168" y="3805545"/>
                <a:ext cx="31499" cy="26906"/>
                <a:chOff x="5276168" y="3805545"/>
                <a:chExt cx="31499" cy="26906"/>
              </a:xfrm>
            </p:grpSpPr>
            <p:sp>
              <p:nvSpPr>
                <p:cNvPr id="21267" name="Google Shape;21267;p66"/>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8" name="Google Shape;21268;p66"/>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69" name="Google Shape;21269;p66"/>
              <p:cNvGrpSpPr/>
              <p:nvPr/>
            </p:nvGrpSpPr>
            <p:grpSpPr>
              <a:xfrm>
                <a:off x="5294053" y="3851933"/>
                <a:ext cx="31405" cy="26945"/>
                <a:chOff x="5294053" y="3851933"/>
                <a:chExt cx="31405" cy="26945"/>
              </a:xfrm>
            </p:grpSpPr>
            <p:sp>
              <p:nvSpPr>
                <p:cNvPr id="21270" name="Google Shape;21270;p66"/>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1" name="Google Shape;21271;p66"/>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72" name="Google Shape;21272;p66"/>
              <p:cNvGrpSpPr/>
              <p:nvPr/>
            </p:nvGrpSpPr>
            <p:grpSpPr>
              <a:xfrm>
                <a:off x="5341723" y="3851902"/>
                <a:ext cx="31405" cy="26977"/>
                <a:chOff x="5341723" y="3851902"/>
                <a:chExt cx="31405" cy="26977"/>
              </a:xfrm>
            </p:grpSpPr>
            <p:sp>
              <p:nvSpPr>
                <p:cNvPr id="21273" name="Google Shape;21273;p66"/>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4" name="Google Shape;21274;p66"/>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75" name="Google Shape;21275;p66"/>
              <p:cNvGrpSpPr/>
              <p:nvPr/>
            </p:nvGrpSpPr>
            <p:grpSpPr>
              <a:xfrm>
                <a:off x="5054871" y="3507855"/>
                <a:ext cx="31405" cy="26993"/>
                <a:chOff x="5054871" y="3507855"/>
                <a:chExt cx="31405" cy="26993"/>
              </a:xfrm>
            </p:grpSpPr>
            <p:sp>
              <p:nvSpPr>
                <p:cNvPr id="21276" name="Google Shape;21276;p66"/>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7" name="Google Shape;21277;p66"/>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78" name="Google Shape;21278;p66"/>
              <p:cNvGrpSpPr/>
              <p:nvPr/>
            </p:nvGrpSpPr>
            <p:grpSpPr>
              <a:xfrm>
                <a:off x="4876579" y="3675325"/>
                <a:ext cx="31405" cy="26969"/>
                <a:chOff x="4876579" y="3675325"/>
                <a:chExt cx="31405" cy="26969"/>
              </a:xfrm>
            </p:grpSpPr>
            <p:sp>
              <p:nvSpPr>
                <p:cNvPr id="21279" name="Google Shape;21279;p66"/>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0" name="Google Shape;21280;p66"/>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81" name="Google Shape;21281;p66"/>
              <p:cNvGrpSpPr/>
              <p:nvPr/>
            </p:nvGrpSpPr>
            <p:grpSpPr>
              <a:xfrm>
                <a:off x="4842233" y="3688333"/>
                <a:ext cx="31405" cy="26993"/>
                <a:chOff x="4842233" y="3688333"/>
                <a:chExt cx="31405" cy="26993"/>
              </a:xfrm>
            </p:grpSpPr>
            <p:sp>
              <p:nvSpPr>
                <p:cNvPr id="21282" name="Google Shape;21282;p66"/>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3" name="Google Shape;21283;p66"/>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84" name="Google Shape;21284;p66"/>
              <p:cNvGrpSpPr/>
              <p:nvPr/>
            </p:nvGrpSpPr>
            <p:grpSpPr>
              <a:xfrm>
                <a:off x="5187876" y="3608032"/>
                <a:ext cx="31405" cy="27001"/>
                <a:chOff x="5187876" y="3608032"/>
                <a:chExt cx="31405" cy="27001"/>
              </a:xfrm>
            </p:grpSpPr>
            <p:sp>
              <p:nvSpPr>
                <p:cNvPr id="21285" name="Google Shape;21285;p66"/>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6" name="Google Shape;21286;p66"/>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87" name="Google Shape;21287;p66"/>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8" name="Google Shape;21288;p66"/>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89" name="Google Shape;21289;p66"/>
              <p:cNvGrpSpPr/>
              <p:nvPr/>
            </p:nvGrpSpPr>
            <p:grpSpPr>
              <a:xfrm>
                <a:off x="5269224" y="3304167"/>
                <a:ext cx="40253" cy="34402"/>
                <a:chOff x="5269224" y="3304167"/>
                <a:chExt cx="40253" cy="34402"/>
              </a:xfrm>
            </p:grpSpPr>
            <p:sp>
              <p:nvSpPr>
                <p:cNvPr id="21290" name="Google Shape;21290;p66"/>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1" name="Google Shape;21291;p66"/>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92" name="Google Shape;21292;p66"/>
              <p:cNvGrpSpPr/>
              <p:nvPr/>
            </p:nvGrpSpPr>
            <p:grpSpPr>
              <a:xfrm>
                <a:off x="5327354" y="3476615"/>
                <a:ext cx="49864" cy="42723"/>
                <a:chOff x="5327354" y="3476615"/>
                <a:chExt cx="49864" cy="42723"/>
              </a:xfrm>
            </p:grpSpPr>
            <p:sp>
              <p:nvSpPr>
                <p:cNvPr id="21293" name="Google Shape;21293;p66"/>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4" name="Google Shape;21294;p66"/>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95" name="Google Shape;21295;p66"/>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6" name="Google Shape;21296;p66"/>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97" name="Google Shape;21297;p66"/>
              <p:cNvGrpSpPr/>
              <p:nvPr/>
            </p:nvGrpSpPr>
            <p:grpSpPr>
              <a:xfrm>
                <a:off x="5341723" y="3775957"/>
                <a:ext cx="31405" cy="26898"/>
                <a:chOff x="5341723" y="3775957"/>
                <a:chExt cx="31405" cy="26898"/>
              </a:xfrm>
            </p:grpSpPr>
            <p:sp>
              <p:nvSpPr>
                <p:cNvPr id="21298" name="Google Shape;21298;p66"/>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9" name="Google Shape;21299;p66"/>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0" name="Google Shape;21300;p66"/>
              <p:cNvGrpSpPr/>
              <p:nvPr/>
            </p:nvGrpSpPr>
            <p:grpSpPr>
              <a:xfrm>
                <a:off x="5439053" y="3699274"/>
                <a:ext cx="31405" cy="26898"/>
                <a:chOff x="5439053" y="3699274"/>
                <a:chExt cx="31405" cy="26898"/>
              </a:xfrm>
            </p:grpSpPr>
            <p:sp>
              <p:nvSpPr>
                <p:cNvPr id="21301" name="Google Shape;21301;p66"/>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2" name="Google Shape;21302;p66"/>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3" name="Google Shape;21303;p66"/>
              <p:cNvGrpSpPr/>
              <p:nvPr/>
            </p:nvGrpSpPr>
            <p:grpSpPr>
              <a:xfrm>
                <a:off x="5412414" y="3622307"/>
                <a:ext cx="31499" cy="26993"/>
                <a:chOff x="5412414" y="3622307"/>
                <a:chExt cx="31499" cy="26993"/>
              </a:xfrm>
            </p:grpSpPr>
            <p:sp>
              <p:nvSpPr>
                <p:cNvPr id="21304" name="Google Shape;21304;p66"/>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5" name="Google Shape;21305;p66"/>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6" name="Google Shape;21306;p66"/>
              <p:cNvGrpSpPr/>
              <p:nvPr/>
            </p:nvGrpSpPr>
            <p:grpSpPr>
              <a:xfrm>
                <a:off x="5476254" y="3473949"/>
                <a:ext cx="26835" cy="26930"/>
                <a:chOff x="5476254" y="3473949"/>
                <a:chExt cx="26835" cy="26930"/>
              </a:xfrm>
            </p:grpSpPr>
            <p:sp>
              <p:nvSpPr>
                <p:cNvPr id="21307" name="Google Shape;21307;p66"/>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8" name="Google Shape;21308;p66"/>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9" name="Google Shape;21309;p66"/>
              <p:cNvGrpSpPr/>
              <p:nvPr/>
            </p:nvGrpSpPr>
            <p:grpSpPr>
              <a:xfrm>
                <a:off x="5564547" y="3481594"/>
                <a:ext cx="31397" cy="26898"/>
                <a:chOff x="5564547" y="3481594"/>
                <a:chExt cx="31397" cy="26898"/>
              </a:xfrm>
            </p:grpSpPr>
            <p:sp>
              <p:nvSpPr>
                <p:cNvPr id="21310" name="Google Shape;21310;p66"/>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1" name="Google Shape;21311;p66"/>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2" name="Google Shape;21312;p66"/>
              <p:cNvGrpSpPr/>
              <p:nvPr/>
            </p:nvGrpSpPr>
            <p:grpSpPr>
              <a:xfrm>
                <a:off x="5534101" y="3470174"/>
                <a:ext cx="31397" cy="26906"/>
                <a:chOff x="5534101" y="3470174"/>
                <a:chExt cx="31397" cy="26906"/>
              </a:xfrm>
            </p:grpSpPr>
            <p:sp>
              <p:nvSpPr>
                <p:cNvPr id="21313" name="Google Shape;21313;p66"/>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4" name="Google Shape;21314;p66"/>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5" name="Google Shape;21315;p66"/>
              <p:cNvGrpSpPr/>
              <p:nvPr/>
            </p:nvGrpSpPr>
            <p:grpSpPr>
              <a:xfrm>
                <a:off x="5610879" y="3314486"/>
                <a:ext cx="31499" cy="26938"/>
                <a:chOff x="5610879" y="3314486"/>
                <a:chExt cx="31499" cy="26938"/>
              </a:xfrm>
            </p:grpSpPr>
            <p:sp>
              <p:nvSpPr>
                <p:cNvPr id="21316" name="Google Shape;21316;p66"/>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7" name="Google Shape;21317;p66"/>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8" name="Google Shape;21318;p66"/>
              <p:cNvGrpSpPr/>
              <p:nvPr/>
            </p:nvGrpSpPr>
            <p:grpSpPr>
              <a:xfrm>
                <a:off x="4834525" y="3501382"/>
                <a:ext cx="31499" cy="26898"/>
                <a:chOff x="4834525" y="3501382"/>
                <a:chExt cx="31499" cy="26898"/>
              </a:xfrm>
            </p:grpSpPr>
            <p:sp>
              <p:nvSpPr>
                <p:cNvPr id="21319" name="Google Shape;21319;p66"/>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0" name="Google Shape;21320;p66"/>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21" name="Google Shape;21321;p66"/>
              <p:cNvGrpSpPr/>
              <p:nvPr/>
            </p:nvGrpSpPr>
            <p:grpSpPr>
              <a:xfrm>
                <a:off x="4898460" y="3580158"/>
                <a:ext cx="31405" cy="26898"/>
                <a:chOff x="4898460" y="3580158"/>
                <a:chExt cx="31405" cy="26898"/>
              </a:xfrm>
            </p:grpSpPr>
            <p:sp>
              <p:nvSpPr>
                <p:cNvPr id="21322" name="Google Shape;21322;p66"/>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3" name="Google Shape;21323;p66"/>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24" name="Google Shape;21324;p66"/>
              <p:cNvGrpSpPr/>
              <p:nvPr/>
            </p:nvGrpSpPr>
            <p:grpSpPr>
              <a:xfrm>
                <a:off x="4882667" y="3608032"/>
                <a:ext cx="31499" cy="27001"/>
                <a:chOff x="4882667" y="3608032"/>
                <a:chExt cx="31499" cy="27001"/>
              </a:xfrm>
            </p:grpSpPr>
            <p:sp>
              <p:nvSpPr>
                <p:cNvPr id="21325" name="Google Shape;21325;p66"/>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6" name="Google Shape;21326;p66"/>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27" name="Google Shape;21327;p66"/>
              <p:cNvGrpSpPr/>
              <p:nvPr/>
            </p:nvGrpSpPr>
            <p:grpSpPr>
              <a:xfrm>
                <a:off x="4843373" y="3631407"/>
                <a:ext cx="16273" cy="16186"/>
                <a:chOff x="4843373" y="3631407"/>
                <a:chExt cx="16273" cy="16186"/>
              </a:xfrm>
            </p:grpSpPr>
            <p:sp>
              <p:nvSpPr>
                <p:cNvPr id="21328" name="Google Shape;21328;p66"/>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9" name="Google Shape;21329;p66"/>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30" name="Google Shape;21330;p66"/>
              <p:cNvGrpSpPr/>
              <p:nvPr/>
            </p:nvGrpSpPr>
            <p:grpSpPr>
              <a:xfrm>
                <a:off x="4727773" y="3591578"/>
                <a:ext cx="31499" cy="26898"/>
                <a:chOff x="4727773" y="3591578"/>
                <a:chExt cx="31499" cy="26898"/>
              </a:xfrm>
            </p:grpSpPr>
            <p:sp>
              <p:nvSpPr>
                <p:cNvPr id="21331" name="Google Shape;21331;p66"/>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2" name="Google Shape;21332;p66"/>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33" name="Google Shape;21333;p66"/>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4" name="Google Shape;21334;p66"/>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35" name="Google Shape;21335;p66"/>
              <p:cNvGrpSpPr/>
              <p:nvPr/>
            </p:nvGrpSpPr>
            <p:grpSpPr>
              <a:xfrm>
                <a:off x="4609421" y="3577398"/>
                <a:ext cx="31499" cy="27001"/>
                <a:chOff x="4609421" y="3577398"/>
                <a:chExt cx="31499" cy="27001"/>
              </a:xfrm>
            </p:grpSpPr>
            <p:sp>
              <p:nvSpPr>
                <p:cNvPr id="21336" name="Google Shape;21336;p66"/>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7" name="Google Shape;21337;p66"/>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38" name="Google Shape;21338;p66"/>
              <p:cNvGrpSpPr/>
              <p:nvPr/>
            </p:nvGrpSpPr>
            <p:grpSpPr>
              <a:xfrm>
                <a:off x="4649289" y="3577398"/>
                <a:ext cx="31499" cy="27001"/>
                <a:chOff x="4649289" y="3577398"/>
                <a:chExt cx="31499" cy="27001"/>
              </a:xfrm>
            </p:grpSpPr>
            <p:sp>
              <p:nvSpPr>
                <p:cNvPr id="21339" name="Google Shape;21339;p66"/>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0" name="Google Shape;21340;p66"/>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1" name="Google Shape;21341;p66"/>
              <p:cNvGrpSpPr/>
              <p:nvPr/>
            </p:nvGrpSpPr>
            <p:grpSpPr>
              <a:xfrm>
                <a:off x="4605614" y="3639523"/>
                <a:ext cx="31499" cy="26906"/>
                <a:chOff x="4605614" y="3639523"/>
                <a:chExt cx="31499" cy="26906"/>
              </a:xfrm>
            </p:grpSpPr>
            <p:sp>
              <p:nvSpPr>
                <p:cNvPr id="21342" name="Google Shape;21342;p66"/>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3" name="Google Shape;21343;p66"/>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4" name="Google Shape;21344;p66"/>
              <p:cNvGrpSpPr/>
              <p:nvPr/>
            </p:nvGrpSpPr>
            <p:grpSpPr>
              <a:xfrm>
                <a:off x="4785149" y="3618846"/>
                <a:ext cx="26930" cy="26843"/>
                <a:chOff x="4785149" y="3618846"/>
                <a:chExt cx="26930" cy="26843"/>
              </a:xfrm>
            </p:grpSpPr>
            <p:sp>
              <p:nvSpPr>
                <p:cNvPr id="21345" name="Google Shape;21345;p66"/>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6" name="Google Shape;21346;p66"/>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7" name="Google Shape;21347;p66"/>
              <p:cNvGrpSpPr/>
              <p:nvPr/>
            </p:nvGrpSpPr>
            <p:grpSpPr>
              <a:xfrm>
                <a:off x="4810167" y="3601567"/>
                <a:ext cx="31405" cy="26898"/>
                <a:chOff x="4810167" y="3601567"/>
                <a:chExt cx="31405" cy="26898"/>
              </a:xfrm>
            </p:grpSpPr>
            <p:sp>
              <p:nvSpPr>
                <p:cNvPr id="21348" name="Google Shape;21348;p66"/>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9" name="Google Shape;21349;p66"/>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50" name="Google Shape;21350;p66"/>
              <p:cNvGrpSpPr/>
              <p:nvPr/>
            </p:nvGrpSpPr>
            <p:grpSpPr>
              <a:xfrm>
                <a:off x="4831002" y="3373230"/>
                <a:ext cx="31405" cy="26898"/>
                <a:chOff x="4831002" y="3373230"/>
                <a:chExt cx="31405" cy="26898"/>
              </a:xfrm>
            </p:grpSpPr>
            <p:sp>
              <p:nvSpPr>
                <p:cNvPr id="21351" name="Google Shape;21351;p66"/>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2" name="Google Shape;21352;p66"/>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53" name="Google Shape;21353;p66"/>
              <p:cNvGrpSpPr/>
              <p:nvPr/>
            </p:nvGrpSpPr>
            <p:grpSpPr>
              <a:xfrm>
                <a:off x="4719311" y="3355054"/>
                <a:ext cx="31499" cy="27001"/>
                <a:chOff x="4719311" y="3355054"/>
                <a:chExt cx="31499" cy="27001"/>
              </a:xfrm>
            </p:grpSpPr>
            <p:sp>
              <p:nvSpPr>
                <p:cNvPr id="21354" name="Google Shape;21354;p66"/>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5" name="Google Shape;21355;p66"/>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56" name="Google Shape;21356;p66"/>
              <p:cNvGrpSpPr/>
              <p:nvPr/>
            </p:nvGrpSpPr>
            <p:grpSpPr>
              <a:xfrm>
                <a:off x="4798755" y="3450260"/>
                <a:ext cx="26930" cy="26930"/>
                <a:chOff x="4798755" y="3450260"/>
                <a:chExt cx="26930" cy="26930"/>
              </a:xfrm>
            </p:grpSpPr>
            <p:sp>
              <p:nvSpPr>
                <p:cNvPr id="21357" name="Google Shape;21357;p66"/>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8" name="Google Shape;21358;p66"/>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59" name="Google Shape;21359;p66"/>
              <p:cNvGrpSpPr/>
              <p:nvPr/>
            </p:nvGrpSpPr>
            <p:grpSpPr>
              <a:xfrm>
                <a:off x="4645576" y="3467555"/>
                <a:ext cx="31405" cy="26953"/>
                <a:chOff x="4645576" y="3467555"/>
                <a:chExt cx="31405" cy="26953"/>
              </a:xfrm>
            </p:grpSpPr>
            <p:sp>
              <p:nvSpPr>
                <p:cNvPr id="21360" name="Google Shape;21360;p66"/>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1" name="Google Shape;21361;p66"/>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62" name="Google Shape;21362;p66"/>
              <p:cNvGrpSpPr/>
              <p:nvPr/>
            </p:nvGrpSpPr>
            <p:grpSpPr>
              <a:xfrm>
                <a:off x="4687631" y="3583965"/>
                <a:ext cx="31499" cy="26898"/>
                <a:chOff x="4687631" y="3583965"/>
                <a:chExt cx="31499" cy="26898"/>
              </a:xfrm>
            </p:grpSpPr>
            <p:sp>
              <p:nvSpPr>
                <p:cNvPr id="21363" name="Google Shape;21363;p66"/>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4" name="Google Shape;21364;p66"/>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65" name="Google Shape;21365;p66"/>
              <p:cNvGrpSpPr/>
              <p:nvPr/>
            </p:nvGrpSpPr>
            <p:grpSpPr>
              <a:xfrm>
                <a:off x="4719311" y="3471314"/>
                <a:ext cx="31499" cy="27001"/>
                <a:chOff x="4719311" y="3471314"/>
                <a:chExt cx="31499" cy="27001"/>
              </a:xfrm>
            </p:grpSpPr>
            <p:sp>
              <p:nvSpPr>
                <p:cNvPr id="21366" name="Google Shape;21366;p66"/>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7" name="Google Shape;21367;p66"/>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68" name="Google Shape;21368;p66"/>
              <p:cNvGrpSpPr/>
              <p:nvPr/>
            </p:nvGrpSpPr>
            <p:grpSpPr>
              <a:xfrm>
                <a:off x="4719311" y="3434404"/>
                <a:ext cx="31499" cy="26898"/>
                <a:chOff x="4719311" y="3434404"/>
                <a:chExt cx="31499" cy="26898"/>
              </a:xfrm>
            </p:grpSpPr>
            <p:sp>
              <p:nvSpPr>
                <p:cNvPr id="21369" name="Google Shape;21369;p66"/>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0" name="Google Shape;21370;p66"/>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71" name="Google Shape;21371;p66"/>
              <p:cNvGrpSpPr/>
              <p:nvPr/>
            </p:nvGrpSpPr>
            <p:grpSpPr>
              <a:xfrm>
                <a:off x="4768876" y="3401772"/>
                <a:ext cx="31499" cy="26898"/>
                <a:chOff x="4768876" y="3401772"/>
                <a:chExt cx="31499" cy="26898"/>
              </a:xfrm>
            </p:grpSpPr>
            <p:sp>
              <p:nvSpPr>
                <p:cNvPr id="21372" name="Google Shape;21372;p66"/>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3" name="Google Shape;21373;p66"/>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74" name="Google Shape;21374;p66"/>
              <p:cNvGrpSpPr/>
              <p:nvPr/>
            </p:nvGrpSpPr>
            <p:grpSpPr>
              <a:xfrm>
                <a:off x="4762214" y="3471377"/>
                <a:ext cx="26938" cy="26938"/>
                <a:chOff x="4762214" y="3471377"/>
                <a:chExt cx="26938" cy="26938"/>
              </a:xfrm>
            </p:grpSpPr>
            <p:sp>
              <p:nvSpPr>
                <p:cNvPr id="21375" name="Google Shape;21375;p66"/>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6" name="Google Shape;21376;p66"/>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77" name="Google Shape;21377;p66"/>
              <p:cNvGrpSpPr/>
              <p:nvPr/>
            </p:nvGrpSpPr>
            <p:grpSpPr>
              <a:xfrm>
                <a:off x="4790473" y="3344782"/>
                <a:ext cx="31405" cy="26898"/>
                <a:chOff x="4790473" y="3344782"/>
                <a:chExt cx="31405" cy="26898"/>
              </a:xfrm>
            </p:grpSpPr>
            <p:sp>
              <p:nvSpPr>
                <p:cNvPr id="21378" name="Google Shape;21378;p66"/>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9" name="Google Shape;21379;p66"/>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80" name="Google Shape;21380;p66"/>
              <p:cNvGrpSpPr/>
              <p:nvPr/>
            </p:nvGrpSpPr>
            <p:grpSpPr>
              <a:xfrm>
                <a:off x="4823774" y="3950733"/>
                <a:ext cx="37398" cy="32034"/>
                <a:chOff x="4823774" y="3950733"/>
                <a:chExt cx="37398" cy="32034"/>
              </a:xfrm>
            </p:grpSpPr>
            <p:sp>
              <p:nvSpPr>
                <p:cNvPr id="21381" name="Google Shape;21381;p66"/>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2" name="Google Shape;21382;p66"/>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83" name="Google Shape;21383;p66"/>
              <p:cNvGrpSpPr/>
              <p:nvPr/>
            </p:nvGrpSpPr>
            <p:grpSpPr>
              <a:xfrm>
                <a:off x="4823396" y="4110566"/>
                <a:ext cx="31405" cy="26906"/>
                <a:chOff x="4823396" y="4110566"/>
                <a:chExt cx="31405" cy="26906"/>
              </a:xfrm>
            </p:grpSpPr>
            <p:sp>
              <p:nvSpPr>
                <p:cNvPr id="21384" name="Google Shape;21384;p66"/>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5" name="Google Shape;21385;p66"/>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86" name="Google Shape;21386;p66"/>
              <p:cNvGrpSpPr/>
              <p:nvPr/>
            </p:nvGrpSpPr>
            <p:grpSpPr>
              <a:xfrm>
                <a:off x="4838332" y="3821150"/>
                <a:ext cx="31499" cy="26898"/>
                <a:chOff x="4838332" y="3821150"/>
                <a:chExt cx="31499" cy="26898"/>
              </a:xfrm>
            </p:grpSpPr>
            <p:sp>
              <p:nvSpPr>
                <p:cNvPr id="21387" name="Google Shape;21387;p66"/>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8" name="Google Shape;21388;p66"/>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89" name="Google Shape;21389;p66"/>
              <p:cNvGrpSpPr/>
              <p:nvPr/>
            </p:nvGrpSpPr>
            <p:grpSpPr>
              <a:xfrm>
                <a:off x="4661275" y="3815007"/>
                <a:ext cx="36824" cy="31523"/>
                <a:chOff x="4661275" y="3815007"/>
                <a:chExt cx="36824" cy="31523"/>
              </a:xfrm>
            </p:grpSpPr>
            <p:sp>
              <p:nvSpPr>
                <p:cNvPr id="21390" name="Google Shape;21390;p66"/>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1" name="Google Shape;21391;p66"/>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92" name="Google Shape;21392;p66"/>
              <p:cNvGrpSpPr/>
              <p:nvPr/>
            </p:nvGrpSpPr>
            <p:grpSpPr>
              <a:xfrm>
                <a:off x="4558998" y="3851037"/>
                <a:ext cx="33591" cy="28699"/>
                <a:chOff x="4558998" y="3851037"/>
                <a:chExt cx="33591" cy="28699"/>
              </a:xfrm>
            </p:grpSpPr>
            <p:sp>
              <p:nvSpPr>
                <p:cNvPr id="21393" name="Google Shape;21393;p66"/>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4" name="Google Shape;21394;p66"/>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95" name="Google Shape;21395;p66"/>
              <p:cNvGrpSpPr/>
              <p:nvPr/>
            </p:nvGrpSpPr>
            <p:grpSpPr>
              <a:xfrm>
                <a:off x="4696762" y="3638587"/>
                <a:ext cx="33591" cy="28794"/>
                <a:chOff x="4696762" y="3638587"/>
                <a:chExt cx="33591" cy="28794"/>
              </a:xfrm>
            </p:grpSpPr>
            <p:sp>
              <p:nvSpPr>
                <p:cNvPr id="21396" name="Google Shape;21396;p66"/>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7" name="Google Shape;21397;p66"/>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98" name="Google Shape;21398;p66"/>
              <p:cNvGrpSpPr/>
              <p:nvPr/>
            </p:nvGrpSpPr>
            <p:grpSpPr>
              <a:xfrm>
                <a:off x="4929479" y="3939140"/>
                <a:ext cx="33497" cy="28692"/>
                <a:chOff x="4929479" y="3939140"/>
                <a:chExt cx="33497" cy="28692"/>
              </a:xfrm>
            </p:grpSpPr>
            <p:sp>
              <p:nvSpPr>
                <p:cNvPr id="21399" name="Google Shape;21399;p66"/>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0" name="Google Shape;21400;p66"/>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1" name="Google Shape;21401;p66"/>
              <p:cNvGrpSpPr/>
              <p:nvPr/>
            </p:nvGrpSpPr>
            <p:grpSpPr>
              <a:xfrm>
                <a:off x="4907119" y="3986039"/>
                <a:ext cx="33497" cy="28699"/>
                <a:chOff x="4907119" y="3986039"/>
                <a:chExt cx="33497" cy="28699"/>
              </a:xfrm>
            </p:grpSpPr>
            <p:sp>
              <p:nvSpPr>
                <p:cNvPr id="21402" name="Google Shape;21402;p66"/>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3" name="Google Shape;21403;p66"/>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4" name="Google Shape;21404;p66"/>
              <p:cNvGrpSpPr/>
              <p:nvPr/>
            </p:nvGrpSpPr>
            <p:grpSpPr>
              <a:xfrm>
                <a:off x="4911783" y="4048102"/>
                <a:ext cx="33591" cy="28762"/>
                <a:chOff x="4911783" y="4048102"/>
                <a:chExt cx="33591" cy="28762"/>
              </a:xfrm>
            </p:grpSpPr>
            <p:sp>
              <p:nvSpPr>
                <p:cNvPr id="21405" name="Google Shape;21405;p66"/>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6" name="Google Shape;21406;p66"/>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07" name="Google Shape;21407;p66"/>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8" name="Google Shape;21408;p66"/>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409" name="Google Shape;21409;p66"/>
              <p:cNvGrpSpPr/>
              <p:nvPr/>
            </p:nvGrpSpPr>
            <p:grpSpPr>
              <a:xfrm>
                <a:off x="4762623" y="3837847"/>
                <a:ext cx="42416" cy="36273"/>
                <a:chOff x="4762623" y="3837847"/>
                <a:chExt cx="42416" cy="36273"/>
              </a:xfrm>
            </p:grpSpPr>
            <p:sp>
              <p:nvSpPr>
                <p:cNvPr id="21410" name="Google Shape;21410;p66"/>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1" name="Google Shape;21411;p66"/>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12" name="Google Shape;21412;p66"/>
              <p:cNvGrpSpPr/>
              <p:nvPr/>
            </p:nvGrpSpPr>
            <p:grpSpPr>
              <a:xfrm>
                <a:off x="4746044" y="4104966"/>
                <a:ext cx="33497" cy="28699"/>
                <a:chOff x="4746044" y="4104966"/>
                <a:chExt cx="33497" cy="28699"/>
              </a:xfrm>
            </p:grpSpPr>
            <p:sp>
              <p:nvSpPr>
                <p:cNvPr id="21413" name="Google Shape;21413;p66"/>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4" name="Google Shape;21414;p66"/>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15" name="Google Shape;21415;p66"/>
              <p:cNvGrpSpPr/>
              <p:nvPr/>
            </p:nvGrpSpPr>
            <p:grpSpPr>
              <a:xfrm>
                <a:off x="4859646" y="4162554"/>
                <a:ext cx="33591" cy="28762"/>
                <a:chOff x="4859646" y="4162554"/>
                <a:chExt cx="33591" cy="28762"/>
              </a:xfrm>
            </p:grpSpPr>
            <p:sp>
              <p:nvSpPr>
                <p:cNvPr id="21416" name="Google Shape;21416;p66"/>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7" name="Google Shape;21417;p66"/>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418" name="Google Shape;21418;p66"/>
            <p:cNvGrpSpPr/>
            <p:nvPr/>
          </p:nvGrpSpPr>
          <p:grpSpPr>
            <a:xfrm>
              <a:off x="3597785" y="3274438"/>
              <a:ext cx="855610" cy="1122100"/>
              <a:chOff x="3597785" y="3274438"/>
              <a:chExt cx="855610" cy="1122100"/>
            </a:xfrm>
          </p:grpSpPr>
          <p:grpSp>
            <p:nvGrpSpPr>
              <p:cNvPr id="21419" name="Google Shape;21419;p66"/>
              <p:cNvGrpSpPr/>
              <p:nvPr/>
            </p:nvGrpSpPr>
            <p:grpSpPr>
              <a:xfrm>
                <a:off x="3617857" y="3284717"/>
                <a:ext cx="826785" cy="1099165"/>
                <a:chOff x="3617857" y="3284717"/>
                <a:chExt cx="826785" cy="1099165"/>
              </a:xfrm>
            </p:grpSpPr>
            <p:sp>
              <p:nvSpPr>
                <p:cNvPr id="21420" name="Google Shape;21420;p66"/>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1" name="Google Shape;21421;p66"/>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2" name="Google Shape;21422;p66"/>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3" name="Google Shape;21423;p66"/>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4" name="Google Shape;21424;p66"/>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5" name="Google Shape;21425;p66"/>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6" name="Google Shape;21426;p66"/>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7" name="Google Shape;21427;p66"/>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8" name="Google Shape;21428;p66"/>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9" name="Google Shape;21429;p66"/>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0" name="Google Shape;21430;p66"/>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1" name="Google Shape;21431;p66"/>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2" name="Google Shape;21432;p66"/>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3" name="Google Shape;21433;p66"/>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4" name="Google Shape;21434;p66"/>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5" name="Google Shape;21435;p66"/>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6" name="Google Shape;21436;p66"/>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7" name="Google Shape;21437;p66"/>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8" name="Google Shape;21438;p66"/>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9" name="Google Shape;21439;p66"/>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0" name="Google Shape;21440;p66"/>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1" name="Google Shape;21441;p66"/>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2" name="Google Shape;21442;p66"/>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3" name="Google Shape;21443;p66"/>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4" name="Google Shape;21444;p66"/>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5" name="Google Shape;21445;p66"/>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6" name="Google Shape;21446;p66"/>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7" name="Google Shape;21447;p66"/>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8" name="Google Shape;21448;p66"/>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9" name="Google Shape;21449;p66"/>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0" name="Google Shape;21450;p66"/>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1" name="Google Shape;21451;p66"/>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2" name="Google Shape;21452;p66"/>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3" name="Google Shape;21453;p66"/>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4" name="Google Shape;21454;p66"/>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5" name="Google Shape;21455;p66"/>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6" name="Google Shape;21456;p66"/>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7" name="Google Shape;21457;p66"/>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8" name="Google Shape;21458;p66"/>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9" name="Google Shape;21459;p66"/>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0" name="Google Shape;21460;p66"/>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1" name="Google Shape;21461;p66"/>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2" name="Google Shape;21462;p66"/>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3" name="Google Shape;21463;p66"/>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4" name="Google Shape;21464;p66"/>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5" name="Google Shape;21465;p66"/>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6" name="Google Shape;21466;p66"/>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7" name="Google Shape;21467;p66"/>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8" name="Google Shape;21468;p66"/>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9" name="Google Shape;21469;p66"/>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0" name="Google Shape;21470;p66"/>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1" name="Google Shape;21471;p66"/>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2" name="Google Shape;21472;p66"/>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3" name="Google Shape;21473;p66"/>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4" name="Google Shape;21474;p66"/>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5" name="Google Shape;21475;p66"/>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76" name="Google Shape;21476;p66"/>
              <p:cNvGrpSpPr/>
              <p:nvPr/>
            </p:nvGrpSpPr>
            <p:grpSpPr>
              <a:xfrm>
                <a:off x="4180904" y="4251758"/>
                <a:ext cx="37783" cy="32420"/>
                <a:chOff x="4180904" y="4251758"/>
                <a:chExt cx="37783" cy="32420"/>
              </a:xfrm>
            </p:grpSpPr>
            <p:sp>
              <p:nvSpPr>
                <p:cNvPr id="21477" name="Google Shape;21477;p66"/>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8" name="Google Shape;21478;p66"/>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79" name="Google Shape;21479;p66"/>
              <p:cNvGrpSpPr/>
              <p:nvPr/>
            </p:nvGrpSpPr>
            <p:grpSpPr>
              <a:xfrm>
                <a:off x="4201644" y="4081324"/>
                <a:ext cx="37783" cy="32364"/>
                <a:chOff x="4201644" y="4081324"/>
                <a:chExt cx="37783" cy="32364"/>
              </a:xfrm>
            </p:grpSpPr>
            <p:sp>
              <p:nvSpPr>
                <p:cNvPr id="21480" name="Google Shape;21480;p66"/>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1" name="Google Shape;21481;p66"/>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82" name="Google Shape;21482;p66"/>
              <p:cNvGrpSpPr/>
              <p:nvPr/>
            </p:nvGrpSpPr>
            <p:grpSpPr>
              <a:xfrm>
                <a:off x="4284416" y="3887428"/>
                <a:ext cx="37783" cy="32451"/>
                <a:chOff x="4284416" y="3887428"/>
                <a:chExt cx="37783" cy="32451"/>
              </a:xfrm>
            </p:grpSpPr>
            <p:sp>
              <p:nvSpPr>
                <p:cNvPr id="21483" name="Google Shape;21483;p66"/>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4" name="Google Shape;21484;p66"/>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85" name="Google Shape;21485;p66"/>
              <p:cNvGrpSpPr/>
              <p:nvPr/>
            </p:nvGrpSpPr>
            <p:grpSpPr>
              <a:xfrm>
                <a:off x="4223721" y="3860404"/>
                <a:ext cx="37870" cy="32364"/>
                <a:chOff x="4223721" y="3860404"/>
                <a:chExt cx="37870" cy="32364"/>
              </a:xfrm>
            </p:grpSpPr>
            <p:sp>
              <p:nvSpPr>
                <p:cNvPr id="21486" name="Google Shape;21486;p66"/>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7" name="Google Shape;21487;p66"/>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88" name="Google Shape;21488;p66"/>
              <p:cNvGrpSpPr/>
              <p:nvPr/>
            </p:nvGrpSpPr>
            <p:grpSpPr>
              <a:xfrm>
                <a:off x="4104889" y="3699242"/>
                <a:ext cx="37776" cy="32357"/>
                <a:chOff x="4104889" y="3699242"/>
                <a:chExt cx="37776" cy="32357"/>
              </a:xfrm>
            </p:grpSpPr>
            <p:sp>
              <p:nvSpPr>
                <p:cNvPr id="21489" name="Google Shape;21489;p66"/>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0" name="Google Shape;21490;p66"/>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91" name="Google Shape;21491;p66"/>
              <p:cNvGrpSpPr/>
              <p:nvPr/>
            </p:nvGrpSpPr>
            <p:grpSpPr>
              <a:xfrm>
                <a:off x="4143608" y="3475121"/>
                <a:ext cx="37878" cy="32420"/>
                <a:chOff x="4143608" y="3475121"/>
                <a:chExt cx="37878" cy="32420"/>
              </a:xfrm>
            </p:grpSpPr>
            <p:sp>
              <p:nvSpPr>
                <p:cNvPr id="21492" name="Google Shape;21492;p66"/>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3" name="Google Shape;21493;p66"/>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94" name="Google Shape;21494;p66"/>
              <p:cNvGrpSpPr/>
              <p:nvPr/>
            </p:nvGrpSpPr>
            <p:grpSpPr>
              <a:xfrm>
                <a:off x="4217248" y="3570893"/>
                <a:ext cx="37776" cy="32364"/>
                <a:chOff x="4217248" y="3570893"/>
                <a:chExt cx="37776" cy="32364"/>
              </a:xfrm>
            </p:grpSpPr>
            <p:sp>
              <p:nvSpPr>
                <p:cNvPr id="21495" name="Google Shape;21495;p66"/>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6" name="Google Shape;21496;p66"/>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97" name="Google Shape;21497;p66"/>
              <p:cNvGrpSpPr/>
              <p:nvPr/>
            </p:nvGrpSpPr>
            <p:grpSpPr>
              <a:xfrm>
                <a:off x="4255307" y="3431612"/>
                <a:ext cx="37776" cy="32451"/>
                <a:chOff x="4255307" y="3431612"/>
                <a:chExt cx="37776" cy="32451"/>
              </a:xfrm>
            </p:grpSpPr>
            <p:sp>
              <p:nvSpPr>
                <p:cNvPr id="21498" name="Google Shape;21498;p66"/>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9" name="Google Shape;21499;p66"/>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00" name="Google Shape;21500;p66"/>
              <p:cNvGrpSpPr/>
              <p:nvPr/>
            </p:nvGrpSpPr>
            <p:grpSpPr>
              <a:xfrm>
                <a:off x="3853052" y="3577398"/>
                <a:ext cx="37776" cy="32420"/>
                <a:chOff x="3853052" y="3577398"/>
                <a:chExt cx="37776" cy="32420"/>
              </a:xfrm>
            </p:grpSpPr>
            <p:sp>
              <p:nvSpPr>
                <p:cNvPr id="21501" name="Google Shape;21501;p66"/>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2" name="Google Shape;21502;p66"/>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03" name="Google Shape;21503;p66"/>
              <p:cNvGrpSpPr/>
              <p:nvPr/>
            </p:nvGrpSpPr>
            <p:grpSpPr>
              <a:xfrm>
                <a:off x="4039908" y="3412107"/>
                <a:ext cx="37776" cy="32357"/>
                <a:chOff x="4039908" y="3412107"/>
                <a:chExt cx="37776" cy="32357"/>
              </a:xfrm>
            </p:grpSpPr>
            <p:sp>
              <p:nvSpPr>
                <p:cNvPr id="21504" name="Google Shape;21504;p66"/>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5" name="Google Shape;21505;p66"/>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06" name="Google Shape;21506;p66"/>
              <p:cNvGrpSpPr/>
              <p:nvPr/>
            </p:nvGrpSpPr>
            <p:grpSpPr>
              <a:xfrm>
                <a:off x="4017360" y="3342061"/>
                <a:ext cx="37870" cy="32380"/>
                <a:chOff x="4017360" y="3342061"/>
                <a:chExt cx="37870" cy="32380"/>
              </a:xfrm>
            </p:grpSpPr>
            <p:sp>
              <p:nvSpPr>
                <p:cNvPr id="21507" name="Google Shape;21507;p66"/>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8" name="Google Shape;21508;p66"/>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09" name="Google Shape;21509;p66"/>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0" name="Google Shape;21510;p66"/>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511" name="Google Shape;21511;p66"/>
              <p:cNvGrpSpPr/>
              <p:nvPr/>
            </p:nvGrpSpPr>
            <p:grpSpPr>
              <a:xfrm>
                <a:off x="3750870" y="3418650"/>
                <a:ext cx="37776" cy="32380"/>
                <a:chOff x="3750870" y="3418650"/>
                <a:chExt cx="37776" cy="32380"/>
              </a:xfrm>
            </p:grpSpPr>
            <p:sp>
              <p:nvSpPr>
                <p:cNvPr id="21512" name="Google Shape;21512;p66"/>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3" name="Google Shape;21513;p66"/>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14" name="Google Shape;21514;p66"/>
              <p:cNvGrpSpPr/>
              <p:nvPr/>
            </p:nvGrpSpPr>
            <p:grpSpPr>
              <a:xfrm>
                <a:off x="3632509" y="3274438"/>
                <a:ext cx="37783" cy="32357"/>
                <a:chOff x="3632509" y="3274438"/>
                <a:chExt cx="37783" cy="32357"/>
              </a:xfrm>
            </p:grpSpPr>
            <p:sp>
              <p:nvSpPr>
                <p:cNvPr id="21515" name="Google Shape;21515;p66"/>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6" name="Google Shape;21516;p66"/>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17" name="Google Shape;21517;p66"/>
              <p:cNvGrpSpPr/>
              <p:nvPr/>
            </p:nvGrpSpPr>
            <p:grpSpPr>
              <a:xfrm>
                <a:off x="3906424" y="3297561"/>
                <a:ext cx="37776" cy="32451"/>
                <a:chOff x="3906424" y="3297561"/>
                <a:chExt cx="37776" cy="32451"/>
              </a:xfrm>
            </p:grpSpPr>
            <p:sp>
              <p:nvSpPr>
                <p:cNvPr id="21518" name="Google Shape;21518;p66"/>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9" name="Google Shape;21519;p66"/>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20" name="Google Shape;21520;p66"/>
              <p:cNvGrpSpPr/>
              <p:nvPr/>
            </p:nvGrpSpPr>
            <p:grpSpPr>
              <a:xfrm>
                <a:off x="3866084" y="3412107"/>
                <a:ext cx="37776" cy="32357"/>
                <a:chOff x="3866084" y="3412107"/>
                <a:chExt cx="37776" cy="32357"/>
              </a:xfrm>
            </p:grpSpPr>
            <p:sp>
              <p:nvSpPr>
                <p:cNvPr id="21521" name="Google Shape;21521;p66"/>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2" name="Google Shape;21522;p66"/>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23" name="Google Shape;21523;p66"/>
              <p:cNvGrpSpPr/>
              <p:nvPr/>
            </p:nvGrpSpPr>
            <p:grpSpPr>
              <a:xfrm>
                <a:off x="4023919" y="3766409"/>
                <a:ext cx="37783" cy="32357"/>
                <a:chOff x="4023919" y="3766409"/>
                <a:chExt cx="37783" cy="32357"/>
              </a:xfrm>
            </p:grpSpPr>
            <p:sp>
              <p:nvSpPr>
                <p:cNvPr id="21524" name="Google Shape;21524;p66"/>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5" name="Google Shape;21525;p66"/>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26" name="Google Shape;21526;p66"/>
              <p:cNvGrpSpPr/>
              <p:nvPr/>
            </p:nvGrpSpPr>
            <p:grpSpPr>
              <a:xfrm>
                <a:off x="3973882" y="3779449"/>
                <a:ext cx="37776" cy="32357"/>
                <a:chOff x="3973882" y="3779449"/>
                <a:chExt cx="37776" cy="32357"/>
              </a:xfrm>
            </p:grpSpPr>
            <p:sp>
              <p:nvSpPr>
                <p:cNvPr id="21527" name="Google Shape;21527;p66"/>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8" name="Google Shape;21528;p66"/>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29" name="Google Shape;21529;p66"/>
              <p:cNvGrpSpPr/>
              <p:nvPr/>
            </p:nvGrpSpPr>
            <p:grpSpPr>
              <a:xfrm>
                <a:off x="4073398" y="3838028"/>
                <a:ext cx="37776" cy="32380"/>
                <a:chOff x="4073398" y="3838028"/>
                <a:chExt cx="37776" cy="32380"/>
              </a:xfrm>
            </p:grpSpPr>
            <p:sp>
              <p:nvSpPr>
                <p:cNvPr id="21530" name="Google Shape;21530;p66"/>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1" name="Google Shape;21531;p66"/>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2" name="Google Shape;21532;p66"/>
              <p:cNvGrpSpPr/>
              <p:nvPr/>
            </p:nvGrpSpPr>
            <p:grpSpPr>
              <a:xfrm>
                <a:off x="4342672" y="4144496"/>
                <a:ext cx="37752" cy="32364"/>
                <a:chOff x="4342672" y="4144496"/>
                <a:chExt cx="37752" cy="32364"/>
              </a:xfrm>
            </p:grpSpPr>
            <p:sp>
              <p:nvSpPr>
                <p:cNvPr id="21533" name="Google Shape;21533;p66"/>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4" name="Google Shape;21534;p66"/>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5" name="Google Shape;21535;p66"/>
              <p:cNvGrpSpPr/>
              <p:nvPr/>
            </p:nvGrpSpPr>
            <p:grpSpPr>
              <a:xfrm>
                <a:off x="4406386" y="4056872"/>
                <a:ext cx="37783" cy="32364"/>
                <a:chOff x="4406386" y="4056872"/>
                <a:chExt cx="37783" cy="32364"/>
              </a:xfrm>
            </p:grpSpPr>
            <p:sp>
              <p:nvSpPr>
                <p:cNvPr id="21536" name="Google Shape;21536;p66"/>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7" name="Google Shape;21537;p66"/>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8" name="Google Shape;21538;p66"/>
              <p:cNvGrpSpPr/>
              <p:nvPr/>
            </p:nvGrpSpPr>
            <p:grpSpPr>
              <a:xfrm>
                <a:off x="4284416" y="4245254"/>
                <a:ext cx="37783" cy="32357"/>
                <a:chOff x="4284416" y="4245254"/>
                <a:chExt cx="37783" cy="32357"/>
              </a:xfrm>
            </p:grpSpPr>
            <p:sp>
              <p:nvSpPr>
                <p:cNvPr id="21539" name="Google Shape;21539;p66"/>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0" name="Google Shape;21540;p66"/>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41" name="Google Shape;21541;p66"/>
              <p:cNvGrpSpPr/>
              <p:nvPr/>
            </p:nvGrpSpPr>
            <p:grpSpPr>
              <a:xfrm>
                <a:off x="4219057" y="4331258"/>
                <a:ext cx="37776" cy="32364"/>
                <a:chOff x="4219057" y="4331258"/>
                <a:chExt cx="37776" cy="32364"/>
              </a:xfrm>
            </p:grpSpPr>
            <p:sp>
              <p:nvSpPr>
                <p:cNvPr id="21542" name="Google Shape;21542;p66"/>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3" name="Google Shape;21543;p66"/>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44" name="Google Shape;21544;p66"/>
              <p:cNvGrpSpPr/>
              <p:nvPr/>
            </p:nvGrpSpPr>
            <p:grpSpPr>
              <a:xfrm>
                <a:off x="4204122" y="4141688"/>
                <a:ext cx="33497" cy="28699"/>
                <a:chOff x="4204122" y="4141688"/>
                <a:chExt cx="33497" cy="28699"/>
              </a:xfrm>
            </p:grpSpPr>
            <p:sp>
              <p:nvSpPr>
                <p:cNvPr id="21545" name="Google Shape;21545;p66"/>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6" name="Google Shape;21546;p66"/>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47" name="Google Shape;21547;p66"/>
              <p:cNvGrpSpPr/>
              <p:nvPr/>
            </p:nvGrpSpPr>
            <p:grpSpPr>
              <a:xfrm>
                <a:off x="4301546" y="4003869"/>
                <a:ext cx="38916" cy="33324"/>
                <a:chOff x="4301546" y="4003869"/>
                <a:chExt cx="38916" cy="33324"/>
              </a:xfrm>
            </p:grpSpPr>
            <p:sp>
              <p:nvSpPr>
                <p:cNvPr id="21548" name="Google Shape;21548;p66"/>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9" name="Google Shape;21549;p66"/>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50" name="Google Shape;21550;p66"/>
              <p:cNvGrpSpPr/>
              <p:nvPr/>
            </p:nvGrpSpPr>
            <p:grpSpPr>
              <a:xfrm>
                <a:off x="4210681" y="3924669"/>
                <a:ext cx="36549" cy="31366"/>
                <a:chOff x="4210681" y="3924669"/>
                <a:chExt cx="36549" cy="31366"/>
              </a:xfrm>
            </p:grpSpPr>
            <p:sp>
              <p:nvSpPr>
                <p:cNvPr id="21551" name="Google Shape;21551;p66"/>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2" name="Google Shape;21552;p66"/>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53" name="Google Shape;21553;p66"/>
              <p:cNvGrpSpPr/>
              <p:nvPr/>
            </p:nvGrpSpPr>
            <p:grpSpPr>
              <a:xfrm>
                <a:off x="3987771" y="3628874"/>
                <a:ext cx="31499" cy="26993"/>
                <a:chOff x="3987771" y="3628874"/>
                <a:chExt cx="31499" cy="26993"/>
              </a:xfrm>
            </p:grpSpPr>
            <p:sp>
              <p:nvSpPr>
                <p:cNvPr id="21554" name="Google Shape;21554;p66"/>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5" name="Google Shape;21555;p66"/>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56" name="Google Shape;21556;p66"/>
              <p:cNvGrpSpPr/>
              <p:nvPr/>
            </p:nvGrpSpPr>
            <p:grpSpPr>
              <a:xfrm>
                <a:off x="4087382" y="3775674"/>
                <a:ext cx="31405" cy="26898"/>
                <a:chOff x="4087382" y="3775674"/>
                <a:chExt cx="31405" cy="26898"/>
              </a:xfrm>
            </p:grpSpPr>
            <p:sp>
              <p:nvSpPr>
                <p:cNvPr id="21557" name="Google Shape;21557;p66"/>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8" name="Google Shape;21558;p66"/>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59" name="Google Shape;21559;p66"/>
              <p:cNvGrpSpPr/>
              <p:nvPr/>
            </p:nvGrpSpPr>
            <p:grpSpPr>
              <a:xfrm>
                <a:off x="4118873" y="3856637"/>
                <a:ext cx="31405" cy="26906"/>
                <a:chOff x="4118873" y="3856637"/>
                <a:chExt cx="31405" cy="26906"/>
              </a:xfrm>
            </p:grpSpPr>
            <p:sp>
              <p:nvSpPr>
                <p:cNvPr id="21560" name="Google Shape;21560;p66"/>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1" name="Google Shape;21561;p66"/>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62" name="Google Shape;21562;p66"/>
              <p:cNvGrpSpPr/>
              <p:nvPr/>
            </p:nvGrpSpPr>
            <p:grpSpPr>
              <a:xfrm>
                <a:off x="4168541" y="3639523"/>
                <a:ext cx="31499" cy="26906"/>
                <a:chOff x="4168541" y="3639523"/>
                <a:chExt cx="31499" cy="26906"/>
              </a:xfrm>
            </p:grpSpPr>
            <p:sp>
              <p:nvSpPr>
                <p:cNvPr id="21563" name="Google Shape;21563;p66"/>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4" name="Google Shape;21564;p66"/>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65" name="Google Shape;21565;p66"/>
              <p:cNvGrpSpPr/>
              <p:nvPr/>
            </p:nvGrpSpPr>
            <p:grpSpPr>
              <a:xfrm>
                <a:off x="3965789" y="3393545"/>
                <a:ext cx="31405" cy="26945"/>
                <a:chOff x="3965789" y="3393545"/>
                <a:chExt cx="31405" cy="26945"/>
              </a:xfrm>
            </p:grpSpPr>
            <p:sp>
              <p:nvSpPr>
                <p:cNvPr id="21566" name="Google Shape;21566;p66"/>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7" name="Google Shape;21567;p66"/>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68" name="Google Shape;21568;p66"/>
              <p:cNvGrpSpPr/>
              <p:nvPr/>
            </p:nvGrpSpPr>
            <p:grpSpPr>
              <a:xfrm>
                <a:off x="3925166" y="3491008"/>
                <a:ext cx="31405" cy="27001"/>
                <a:chOff x="3925166" y="3491008"/>
                <a:chExt cx="31405" cy="27001"/>
              </a:xfrm>
            </p:grpSpPr>
            <p:sp>
              <p:nvSpPr>
                <p:cNvPr id="21569" name="Google Shape;21569;p66"/>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0" name="Google Shape;21570;p66"/>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71" name="Google Shape;21571;p66"/>
              <p:cNvGrpSpPr/>
              <p:nvPr/>
            </p:nvGrpSpPr>
            <p:grpSpPr>
              <a:xfrm>
                <a:off x="3682845" y="3340976"/>
                <a:ext cx="31397" cy="26898"/>
                <a:chOff x="3682845" y="3340976"/>
                <a:chExt cx="31397" cy="26898"/>
              </a:xfrm>
            </p:grpSpPr>
            <p:sp>
              <p:nvSpPr>
                <p:cNvPr id="21572" name="Google Shape;21572;p66"/>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3" name="Google Shape;21573;p66"/>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74" name="Google Shape;21574;p66"/>
              <p:cNvGrpSpPr/>
              <p:nvPr/>
            </p:nvGrpSpPr>
            <p:grpSpPr>
              <a:xfrm>
                <a:off x="3795393" y="3353725"/>
                <a:ext cx="31499" cy="26993"/>
                <a:chOff x="3795393" y="3353725"/>
                <a:chExt cx="31499" cy="26993"/>
              </a:xfrm>
            </p:grpSpPr>
            <p:sp>
              <p:nvSpPr>
                <p:cNvPr id="21575" name="Google Shape;21575;p66"/>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6" name="Google Shape;21576;p66"/>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77" name="Google Shape;21577;p66"/>
              <p:cNvGrpSpPr/>
              <p:nvPr/>
            </p:nvGrpSpPr>
            <p:grpSpPr>
              <a:xfrm>
                <a:off x="4176909" y="4363221"/>
                <a:ext cx="38924" cy="33316"/>
                <a:chOff x="4176909" y="4363221"/>
                <a:chExt cx="38924" cy="33316"/>
              </a:xfrm>
            </p:grpSpPr>
            <p:sp>
              <p:nvSpPr>
                <p:cNvPr id="21578" name="Google Shape;21578;p66"/>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9" name="Google Shape;21579;p66"/>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80" name="Google Shape;21580;p66"/>
              <p:cNvGrpSpPr/>
              <p:nvPr/>
            </p:nvGrpSpPr>
            <p:grpSpPr>
              <a:xfrm>
                <a:off x="4226191" y="4007660"/>
                <a:ext cx="33560" cy="28770"/>
                <a:chOff x="4226191" y="4007660"/>
                <a:chExt cx="33560" cy="28770"/>
              </a:xfrm>
            </p:grpSpPr>
            <p:sp>
              <p:nvSpPr>
                <p:cNvPr id="21581" name="Google Shape;21581;p66"/>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2" name="Google Shape;21582;p66"/>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83" name="Google Shape;21583;p66"/>
              <p:cNvGrpSpPr/>
              <p:nvPr/>
            </p:nvGrpSpPr>
            <p:grpSpPr>
              <a:xfrm>
                <a:off x="3597785" y="3377045"/>
                <a:ext cx="33591" cy="28699"/>
                <a:chOff x="3597785" y="3377045"/>
                <a:chExt cx="33591" cy="28699"/>
              </a:xfrm>
            </p:grpSpPr>
            <p:sp>
              <p:nvSpPr>
                <p:cNvPr id="21584" name="Google Shape;21584;p66"/>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5" name="Google Shape;21585;p66"/>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86" name="Google Shape;21586;p66"/>
              <p:cNvGrpSpPr/>
              <p:nvPr/>
            </p:nvGrpSpPr>
            <p:grpSpPr>
              <a:xfrm>
                <a:off x="3887870" y="3669796"/>
                <a:ext cx="33591" cy="28692"/>
                <a:chOff x="3887870" y="3669796"/>
                <a:chExt cx="33591" cy="28692"/>
              </a:xfrm>
            </p:grpSpPr>
            <p:sp>
              <p:nvSpPr>
                <p:cNvPr id="21587" name="Google Shape;21587;p66"/>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8" name="Google Shape;21588;p66"/>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89" name="Google Shape;21589;p66"/>
              <p:cNvGrpSpPr/>
              <p:nvPr/>
            </p:nvGrpSpPr>
            <p:grpSpPr>
              <a:xfrm>
                <a:off x="3818320" y="3481625"/>
                <a:ext cx="33497" cy="28770"/>
                <a:chOff x="3818320" y="3481625"/>
                <a:chExt cx="33497" cy="28770"/>
              </a:xfrm>
            </p:grpSpPr>
            <p:sp>
              <p:nvSpPr>
                <p:cNvPr id="21590" name="Google Shape;21590;p66"/>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1" name="Google Shape;21591;p66"/>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92" name="Google Shape;21592;p66"/>
              <p:cNvGrpSpPr/>
              <p:nvPr/>
            </p:nvGrpSpPr>
            <p:grpSpPr>
              <a:xfrm>
                <a:off x="4278139" y="4120948"/>
                <a:ext cx="37492" cy="32129"/>
                <a:chOff x="4278139" y="4120948"/>
                <a:chExt cx="37492" cy="32129"/>
              </a:xfrm>
            </p:grpSpPr>
            <p:sp>
              <p:nvSpPr>
                <p:cNvPr id="21593" name="Google Shape;21593;p66"/>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4" name="Google Shape;21594;p66"/>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95" name="Google Shape;21595;p66"/>
              <p:cNvGrpSpPr/>
              <p:nvPr/>
            </p:nvGrpSpPr>
            <p:grpSpPr>
              <a:xfrm>
                <a:off x="4419898" y="3977388"/>
                <a:ext cx="33497" cy="28692"/>
                <a:chOff x="4419898" y="3977388"/>
                <a:chExt cx="33497" cy="28692"/>
              </a:xfrm>
            </p:grpSpPr>
            <p:sp>
              <p:nvSpPr>
                <p:cNvPr id="21596" name="Google Shape;21596;p66"/>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7" name="Google Shape;21597;p66"/>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98" name="Google Shape;21598;p66"/>
              <p:cNvGrpSpPr/>
              <p:nvPr/>
            </p:nvGrpSpPr>
            <p:grpSpPr>
              <a:xfrm>
                <a:off x="4158930" y="4034684"/>
                <a:ext cx="33497" cy="28762"/>
                <a:chOff x="4158930" y="4034684"/>
                <a:chExt cx="33497" cy="28762"/>
              </a:xfrm>
            </p:grpSpPr>
            <p:sp>
              <p:nvSpPr>
                <p:cNvPr id="21599" name="Google Shape;21599;p66"/>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0" name="Google Shape;21600;p66"/>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01" name="Google Shape;21601;p66"/>
              <p:cNvGrpSpPr/>
              <p:nvPr/>
            </p:nvGrpSpPr>
            <p:grpSpPr>
              <a:xfrm>
                <a:off x="4134949" y="3957049"/>
                <a:ext cx="33497" cy="28770"/>
                <a:chOff x="4134949" y="3957049"/>
                <a:chExt cx="33497" cy="28770"/>
              </a:xfrm>
            </p:grpSpPr>
            <p:sp>
              <p:nvSpPr>
                <p:cNvPr id="21602" name="Google Shape;21602;p66"/>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3" name="Google Shape;21603;p66"/>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04" name="Google Shape;21604;p66"/>
              <p:cNvGrpSpPr/>
              <p:nvPr/>
            </p:nvGrpSpPr>
            <p:grpSpPr>
              <a:xfrm>
                <a:off x="4193653" y="4184403"/>
                <a:ext cx="43580" cy="37264"/>
                <a:chOff x="4193653" y="4184403"/>
                <a:chExt cx="43580" cy="37264"/>
              </a:xfrm>
            </p:grpSpPr>
            <p:sp>
              <p:nvSpPr>
                <p:cNvPr id="21605" name="Google Shape;21605;p66"/>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6" name="Google Shape;21606;p66"/>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07" name="Google Shape;21607;p66"/>
              <p:cNvGrpSpPr/>
              <p:nvPr/>
            </p:nvGrpSpPr>
            <p:grpSpPr>
              <a:xfrm>
                <a:off x="4343600" y="3943844"/>
                <a:ext cx="43580" cy="37312"/>
                <a:chOff x="4343600" y="3943844"/>
                <a:chExt cx="43580" cy="37312"/>
              </a:xfrm>
            </p:grpSpPr>
            <p:sp>
              <p:nvSpPr>
                <p:cNvPr id="21608" name="Google Shape;21608;p66"/>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9" name="Google Shape;21609;p66"/>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10" name="Google Shape;21610;p66"/>
              <p:cNvGrpSpPr/>
              <p:nvPr/>
            </p:nvGrpSpPr>
            <p:grpSpPr>
              <a:xfrm>
                <a:off x="4172339" y="3381693"/>
                <a:ext cx="31499" cy="27001"/>
                <a:chOff x="4172339" y="3381693"/>
                <a:chExt cx="31499" cy="27001"/>
              </a:xfrm>
            </p:grpSpPr>
            <p:sp>
              <p:nvSpPr>
                <p:cNvPr id="21611" name="Google Shape;21611;p66"/>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2" name="Google Shape;21612;p66"/>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16" name="Shape 21616"/>
        <p:cNvGrpSpPr/>
        <p:nvPr/>
      </p:nvGrpSpPr>
      <p:grpSpPr>
        <a:xfrm>
          <a:off x="0" y="0"/>
          <a:ext cx="0" cy="0"/>
          <a:chOff x="0" y="0"/>
          <a:chExt cx="0" cy="0"/>
        </a:xfrm>
      </p:grpSpPr>
      <p:grpSp>
        <p:nvGrpSpPr>
          <p:cNvPr id="21617" name="Google Shape;21617;p67"/>
          <p:cNvGrpSpPr/>
          <p:nvPr/>
        </p:nvGrpSpPr>
        <p:grpSpPr>
          <a:xfrm>
            <a:off x="729274" y="969771"/>
            <a:ext cx="2507799" cy="206239"/>
            <a:chOff x="106648" y="895722"/>
            <a:chExt cx="4481413" cy="374300"/>
          </a:xfrm>
        </p:grpSpPr>
        <p:grpSp>
          <p:nvGrpSpPr>
            <p:cNvPr id="21618" name="Google Shape;21618;p67"/>
            <p:cNvGrpSpPr/>
            <p:nvPr/>
          </p:nvGrpSpPr>
          <p:grpSpPr>
            <a:xfrm>
              <a:off x="2233276" y="895722"/>
              <a:ext cx="1082667" cy="223591"/>
              <a:chOff x="4808316" y="2800065"/>
              <a:chExt cx="1999386" cy="412910"/>
            </a:xfrm>
          </p:grpSpPr>
          <p:sp>
            <p:nvSpPr>
              <p:cNvPr id="21619" name="Google Shape;21619;p67"/>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20" name="Google Shape;21620;p67"/>
              <p:cNvGrpSpPr/>
              <p:nvPr/>
            </p:nvGrpSpPr>
            <p:grpSpPr>
              <a:xfrm>
                <a:off x="4808316" y="2800065"/>
                <a:ext cx="92400" cy="411825"/>
                <a:chOff x="845575" y="2563700"/>
                <a:chExt cx="92400" cy="411825"/>
              </a:xfrm>
            </p:grpSpPr>
            <p:cxnSp>
              <p:nvCxnSpPr>
                <p:cNvPr id="21621" name="Google Shape;21621;p6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21622" name="Google Shape;21622;p6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623" name="Google Shape;21623;p67"/>
            <p:cNvGrpSpPr/>
            <p:nvPr/>
          </p:nvGrpSpPr>
          <p:grpSpPr>
            <a:xfrm>
              <a:off x="106648" y="895722"/>
              <a:ext cx="1088401" cy="223591"/>
              <a:chOff x="881025" y="2800065"/>
              <a:chExt cx="2009975" cy="412910"/>
            </a:xfrm>
          </p:grpSpPr>
          <p:sp>
            <p:nvSpPr>
              <p:cNvPr id="21624" name="Google Shape;21624;p67"/>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25" name="Google Shape;21625;p67"/>
              <p:cNvGrpSpPr/>
              <p:nvPr/>
            </p:nvGrpSpPr>
            <p:grpSpPr>
              <a:xfrm>
                <a:off x="881025" y="2800065"/>
                <a:ext cx="92400" cy="411825"/>
                <a:chOff x="845575" y="2563700"/>
                <a:chExt cx="92400" cy="411825"/>
              </a:xfrm>
            </p:grpSpPr>
            <p:cxnSp>
              <p:nvCxnSpPr>
                <p:cNvPr id="21626" name="Google Shape;21626;p6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21627" name="Google Shape;21627;p6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628" name="Google Shape;21628;p67"/>
            <p:cNvGrpSpPr/>
            <p:nvPr/>
          </p:nvGrpSpPr>
          <p:grpSpPr>
            <a:xfrm>
              <a:off x="1172346" y="1047018"/>
              <a:ext cx="1083151" cy="223003"/>
              <a:chOff x="2849073" y="3079467"/>
              <a:chExt cx="2000279" cy="411825"/>
            </a:xfrm>
          </p:grpSpPr>
          <p:sp>
            <p:nvSpPr>
              <p:cNvPr id="21629" name="Google Shape;21629;p67"/>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30" name="Google Shape;21630;p67"/>
              <p:cNvGrpSpPr/>
              <p:nvPr/>
            </p:nvGrpSpPr>
            <p:grpSpPr>
              <a:xfrm rot="10800000">
                <a:off x="2849073" y="3079467"/>
                <a:ext cx="92400" cy="411825"/>
                <a:chOff x="2070100" y="2563700"/>
                <a:chExt cx="92400" cy="411825"/>
              </a:xfrm>
            </p:grpSpPr>
            <p:cxnSp>
              <p:nvCxnSpPr>
                <p:cNvPr id="21631" name="Google Shape;21631;p6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21632" name="Google Shape;21632;p6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633" name="Google Shape;21633;p67"/>
            <p:cNvGrpSpPr/>
            <p:nvPr/>
          </p:nvGrpSpPr>
          <p:grpSpPr>
            <a:xfrm>
              <a:off x="3290132" y="1047018"/>
              <a:ext cx="1297929" cy="223003"/>
              <a:chOff x="6760035" y="3079467"/>
              <a:chExt cx="2396914" cy="411825"/>
            </a:xfrm>
          </p:grpSpPr>
          <p:sp>
            <p:nvSpPr>
              <p:cNvPr id="21634" name="Google Shape;21634;p67"/>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35" name="Google Shape;21635;p67"/>
              <p:cNvGrpSpPr/>
              <p:nvPr/>
            </p:nvGrpSpPr>
            <p:grpSpPr>
              <a:xfrm rot="10800000">
                <a:off x="6760035" y="3079467"/>
                <a:ext cx="92400" cy="411825"/>
                <a:chOff x="2070100" y="2563700"/>
                <a:chExt cx="92400" cy="411825"/>
              </a:xfrm>
            </p:grpSpPr>
            <p:cxnSp>
              <p:nvCxnSpPr>
                <p:cNvPr id="21636" name="Google Shape;21636;p6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21637" name="Google Shape;21637;p6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1638" name="Google Shape;21638;p67"/>
          <p:cNvGrpSpPr/>
          <p:nvPr/>
        </p:nvGrpSpPr>
        <p:grpSpPr>
          <a:xfrm>
            <a:off x="2147036" y="3369142"/>
            <a:ext cx="1086701" cy="799429"/>
            <a:chOff x="2183288" y="3555572"/>
            <a:chExt cx="1136241" cy="835873"/>
          </a:xfrm>
        </p:grpSpPr>
        <p:sp>
          <p:nvSpPr>
            <p:cNvPr id="21639" name="Google Shape;21639;p67"/>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40" name="Google Shape;21640;p67"/>
            <p:cNvGrpSpPr/>
            <p:nvPr/>
          </p:nvGrpSpPr>
          <p:grpSpPr>
            <a:xfrm>
              <a:off x="2205895" y="3637269"/>
              <a:ext cx="1089848" cy="724993"/>
              <a:chOff x="2205895" y="3637269"/>
              <a:chExt cx="1089848" cy="724993"/>
            </a:xfrm>
          </p:grpSpPr>
          <p:sp>
            <p:nvSpPr>
              <p:cNvPr id="21641" name="Google Shape;21641;p67"/>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2" name="Google Shape;21642;p67"/>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3" name="Google Shape;21643;p67"/>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4" name="Google Shape;21644;p67"/>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5" name="Google Shape;21645;p67"/>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6" name="Google Shape;21646;p67"/>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47" name="Google Shape;21647;p67"/>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648" name="Google Shape;21648;p67"/>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21649" name="Google Shape;21649;p67"/>
            <p:cNvGrpSpPr/>
            <p:nvPr/>
          </p:nvGrpSpPr>
          <p:grpSpPr>
            <a:xfrm>
              <a:off x="3173850" y="3779426"/>
              <a:ext cx="145679" cy="70048"/>
              <a:chOff x="3173850" y="3779426"/>
              <a:chExt cx="145679" cy="70048"/>
            </a:xfrm>
          </p:grpSpPr>
          <p:cxnSp>
            <p:nvCxnSpPr>
              <p:cNvPr id="21650" name="Google Shape;21650;p67"/>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21651" name="Google Shape;21651;p67"/>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2" name="Google Shape;21652;p67"/>
            <p:cNvGrpSpPr/>
            <p:nvPr/>
          </p:nvGrpSpPr>
          <p:grpSpPr>
            <a:xfrm>
              <a:off x="2183288" y="4139483"/>
              <a:ext cx="145133" cy="70048"/>
              <a:chOff x="2183288" y="4139483"/>
              <a:chExt cx="145133" cy="70048"/>
            </a:xfrm>
          </p:grpSpPr>
          <p:cxnSp>
            <p:nvCxnSpPr>
              <p:cNvPr id="21653" name="Google Shape;21653;p67"/>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21654" name="Google Shape;21654;p67"/>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55" name="Google Shape;21655;p67"/>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656" name="Google Shape;21656;p67"/>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21657" name="Google Shape;21657;p67"/>
            <p:cNvGrpSpPr/>
            <p:nvPr/>
          </p:nvGrpSpPr>
          <p:grpSpPr>
            <a:xfrm>
              <a:off x="2943836" y="4268886"/>
              <a:ext cx="60717" cy="122559"/>
              <a:chOff x="2943836" y="4268886"/>
              <a:chExt cx="60717" cy="122559"/>
            </a:xfrm>
          </p:grpSpPr>
          <p:sp>
            <p:nvSpPr>
              <p:cNvPr id="21658" name="Google Shape;21658;p67"/>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659" name="Google Shape;21659;p67"/>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21660" name="Google Shape;21660;p67"/>
          <p:cNvGrpSpPr/>
          <p:nvPr/>
        </p:nvGrpSpPr>
        <p:grpSpPr>
          <a:xfrm>
            <a:off x="3409981" y="1290142"/>
            <a:ext cx="1675870" cy="758251"/>
            <a:chOff x="3530532" y="1496185"/>
            <a:chExt cx="1562000" cy="706730"/>
          </a:xfrm>
        </p:grpSpPr>
        <p:cxnSp>
          <p:nvCxnSpPr>
            <p:cNvPr id="21661" name="Google Shape;21661;p67"/>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21662" name="Google Shape;21662;p67"/>
            <p:cNvGrpSpPr/>
            <p:nvPr/>
          </p:nvGrpSpPr>
          <p:grpSpPr>
            <a:xfrm>
              <a:off x="3530532" y="1496185"/>
              <a:ext cx="323430" cy="463587"/>
              <a:chOff x="3530532" y="1496185"/>
              <a:chExt cx="323430" cy="463587"/>
            </a:xfrm>
          </p:grpSpPr>
          <p:grpSp>
            <p:nvGrpSpPr>
              <p:cNvPr id="21663" name="Google Shape;21663;p67"/>
              <p:cNvGrpSpPr/>
              <p:nvPr/>
            </p:nvGrpSpPr>
            <p:grpSpPr>
              <a:xfrm>
                <a:off x="3567462" y="1496185"/>
                <a:ext cx="286500" cy="361376"/>
                <a:chOff x="3567462" y="1496185"/>
                <a:chExt cx="286500" cy="361376"/>
              </a:xfrm>
            </p:grpSpPr>
            <p:cxnSp>
              <p:nvCxnSpPr>
                <p:cNvPr id="21664" name="Google Shape;21664;p67"/>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21665" name="Google Shape;21665;p67"/>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66" name="Google Shape;21666;p67"/>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67" name="Google Shape;21667;p67"/>
            <p:cNvGrpSpPr/>
            <p:nvPr/>
          </p:nvGrpSpPr>
          <p:grpSpPr>
            <a:xfrm>
              <a:off x="3891569" y="1779209"/>
              <a:ext cx="323945" cy="423706"/>
              <a:chOff x="3891569" y="1779209"/>
              <a:chExt cx="323945" cy="423706"/>
            </a:xfrm>
          </p:grpSpPr>
          <p:grpSp>
            <p:nvGrpSpPr>
              <p:cNvPr id="21668" name="Google Shape;21668;p67"/>
              <p:cNvGrpSpPr/>
              <p:nvPr/>
            </p:nvGrpSpPr>
            <p:grpSpPr>
              <a:xfrm>
                <a:off x="3929014" y="1881638"/>
                <a:ext cx="286500" cy="321278"/>
                <a:chOff x="3929014" y="1881638"/>
                <a:chExt cx="286500" cy="321278"/>
              </a:xfrm>
            </p:grpSpPr>
            <p:cxnSp>
              <p:nvCxnSpPr>
                <p:cNvPr id="21669" name="Google Shape;21669;p67"/>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21670" name="Google Shape;21670;p67"/>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71" name="Google Shape;21671;p67"/>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72" name="Google Shape;21672;p67"/>
            <p:cNvGrpSpPr/>
            <p:nvPr/>
          </p:nvGrpSpPr>
          <p:grpSpPr>
            <a:xfrm>
              <a:off x="4252606" y="1496185"/>
              <a:ext cx="324721" cy="463587"/>
              <a:chOff x="4252606" y="1496185"/>
              <a:chExt cx="324721" cy="463587"/>
            </a:xfrm>
          </p:grpSpPr>
          <p:grpSp>
            <p:nvGrpSpPr>
              <p:cNvPr id="21673" name="Google Shape;21673;p67"/>
              <p:cNvGrpSpPr/>
              <p:nvPr/>
            </p:nvGrpSpPr>
            <p:grpSpPr>
              <a:xfrm>
                <a:off x="4290828" y="1496185"/>
                <a:ext cx="286500" cy="361376"/>
                <a:chOff x="4290828" y="1496185"/>
                <a:chExt cx="286500" cy="361376"/>
              </a:xfrm>
            </p:grpSpPr>
            <p:cxnSp>
              <p:nvCxnSpPr>
                <p:cNvPr id="21674" name="Google Shape;21674;p67"/>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21675" name="Google Shape;21675;p67"/>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76" name="Google Shape;21676;p67"/>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77" name="Google Shape;21677;p67"/>
            <p:cNvGrpSpPr/>
            <p:nvPr/>
          </p:nvGrpSpPr>
          <p:grpSpPr>
            <a:xfrm>
              <a:off x="4613643" y="1763716"/>
              <a:ext cx="325308" cy="439200"/>
              <a:chOff x="4613643" y="1763716"/>
              <a:chExt cx="325308" cy="439200"/>
            </a:xfrm>
          </p:grpSpPr>
          <p:grpSp>
            <p:nvGrpSpPr>
              <p:cNvPr id="21678" name="Google Shape;21678;p67"/>
              <p:cNvGrpSpPr/>
              <p:nvPr/>
            </p:nvGrpSpPr>
            <p:grpSpPr>
              <a:xfrm>
                <a:off x="4652451" y="1879538"/>
                <a:ext cx="286500" cy="323378"/>
                <a:chOff x="4652451" y="1879538"/>
                <a:chExt cx="286500" cy="323378"/>
              </a:xfrm>
            </p:grpSpPr>
            <p:cxnSp>
              <p:nvCxnSpPr>
                <p:cNvPr id="21679" name="Google Shape;21679;p67"/>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21680" name="Google Shape;21680;p67"/>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81" name="Google Shape;21681;p67"/>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682" name="Google Shape;21682;p67"/>
          <p:cNvGrpSpPr/>
          <p:nvPr/>
        </p:nvGrpSpPr>
        <p:grpSpPr>
          <a:xfrm>
            <a:off x="3421841" y="2143768"/>
            <a:ext cx="1652173" cy="391517"/>
            <a:chOff x="3512551" y="2358270"/>
            <a:chExt cx="1597383" cy="378533"/>
          </a:xfrm>
        </p:grpSpPr>
        <p:cxnSp>
          <p:nvCxnSpPr>
            <p:cNvPr id="21683" name="Google Shape;21683;p67"/>
            <p:cNvCxnSpPr>
              <a:stCxn id="21684" idx="6"/>
              <a:endCxn id="21685"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21686" name="Google Shape;21686;p67"/>
            <p:cNvGrpSpPr/>
            <p:nvPr/>
          </p:nvGrpSpPr>
          <p:grpSpPr>
            <a:xfrm>
              <a:off x="3512551" y="2358270"/>
              <a:ext cx="225647" cy="307714"/>
              <a:chOff x="2182679" y="2004714"/>
              <a:chExt cx="792300" cy="1080458"/>
            </a:xfrm>
          </p:grpSpPr>
          <p:cxnSp>
            <p:nvCxnSpPr>
              <p:cNvPr id="21687" name="Google Shape;21687;p67"/>
              <p:cNvCxnSpPr>
                <a:stCxn id="21688"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21684" name="Google Shape;21684;p67"/>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8" name="Google Shape;21688;p67"/>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9" name="Google Shape;21689;p67"/>
            <p:cNvGrpSpPr/>
            <p:nvPr/>
          </p:nvGrpSpPr>
          <p:grpSpPr>
            <a:xfrm>
              <a:off x="3969644" y="2440153"/>
              <a:ext cx="225853" cy="296651"/>
              <a:chOff x="3775710" y="1729289"/>
              <a:chExt cx="136500" cy="179289"/>
            </a:xfrm>
          </p:grpSpPr>
          <p:cxnSp>
            <p:nvCxnSpPr>
              <p:cNvPr id="21690" name="Google Shape;21690;p67"/>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21691" name="Google Shape;21691;p67"/>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2" name="Google Shape;21692;p67"/>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93" name="Google Shape;21693;p67"/>
            <p:cNvGrpSpPr/>
            <p:nvPr/>
          </p:nvGrpSpPr>
          <p:grpSpPr>
            <a:xfrm>
              <a:off x="4427051" y="2358270"/>
              <a:ext cx="225647" cy="307714"/>
              <a:chOff x="5393704" y="2004714"/>
              <a:chExt cx="792300" cy="1080458"/>
            </a:xfrm>
          </p:grpSpPr>
          <p:cxnSp>
            <p:nvCxnSpPr>
              <p:cNvPr id="21694" name="Google Shape;21694;p67"/>
              <p:cNvCxnSpPr>
                <a:stCxn id="21695"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21696" name="Google Shape;21696;p67"/>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5" name="Google Shape;21695;p67"/>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97" name="Google Shape;21697;p67"/>
            <p:cNvGrpSpPr/>
            <p:nvPr/>
          </p:nvGrpSpPr>
          <p:grpSpPr>
            <a:xfrm>
              <a:off x="4884287" y="2440252"/>
              <a:ext cx="225647" cy="296532"/>
              <a:chOff x="6999166" y="2292572"/>
              <a:chExt cx="792300" cy="1041192"/>
            </a:xfrm>
          </p:grpSpPr>
          <p:cxnSp>
            <p:nvCxnSpPr>
              <p:cNvPr id="21698" name="Google Shape;21698;p67"/>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21685" name="Google Shape;21685;p67"/>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9" name="Google Shape;21699;p67"/>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700" name="Google Shape;21700;p67"/>
          <p:cNvGrpSpPr/>
          <p:nvPr/>
        </p:nvGrpSpPr>
        <p:grpSpPr>
          <a:xfrm>
            <a:off x="6842649" y="979967"/>
            <a:ext cx="1581844" cy="732818"/>
            <a:chOff x="634175" y="2986275"/>
            <a:chExt cx="3147949" cy="1458344"/>
          </a:xfrm>
        </p:grpSpPr>
        <p:cxnSp>
          <p:nvCxnSpPr>
            <p:cNvPr id="21701" name="Google Shape;21701;p67"/>
            <p:cNvCxnSpPr>
              <a:stCxn id="21702" idx="4"/>
              <a:endCxn id="21703"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21704" name="Google Shape;21704;p67"/>
            <p:cNvCxnSpPr>
              <a:stCxn id="21703" idx="0"/>
              <a:endCxn id="21705"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21706" name="Google Shape;21706;p67"/>
            <p:cNvCxnSpPr>
              <a:stCxn id="21705" idx="4"/>
              <a:endCxn id="21707"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21708" name="Google Shape;21708;p67"/>
            <p:cNvCxnSpPr>
              <a:stCxn id="21707" idx="0"/>
              <a:endCxn id="21709"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21709" name="Google Shape;21709;p67"/>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21705" name="Google Shape;21705;p67"/>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21702" name="Google Shape;21702;p67"/>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21707" name="Google Shape;21707;p67"/>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21703" name="Google Shape;21703;p67"/>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21710" name="Google Shape;21710;p67"/>
          <p:cNvGrpSpPr/>
          <p:nvPr/>
        </p:nvGrpSpPr>
        <p:grpSpPr>
          <a:xfrm>
            <a:off x="3410364" y="2674277"/>
            <a:ext cx="1675128" cy="313674"/>
            <a:chOff x="998425" y="1182125"/>
            <a:chExt cx="1065400" cy="199500"/>
          </a:xfrm>
        </p:grpSpPr>
        <p:sp>
          <p:nvSpPr>
            <p:cNvPr id="21711" name="Google Shape;21711;p6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2" name="Google Shape;21712;p6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3" name="Google Shape;21713;p6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4" name="Google Shape;21714;p6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5" name="Google Shape;21715;p6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16" name="Google Shape;21716;p67"/>
          <p:cNvGrpSpPr/>
          <p:nvPr/>
        </p:nvGrpSpPr>
        <p:grpSpPr>
          <a:xfrm>
            <a:off x="3410363" y="3630244"/>
            <a:ext cx="1675129" cy="525345"/>
            <a:chOff x="5194708" y="3484366"/>
            <a:chExt cx="3148148" cy="987304"/>
          </a:xfrm>
        </p:grpSpPr>
        <p:grpSp>
          <p:nvGrpSpPr>
            <p:cNvPr id="21717" name="Google Shape;21717;p67"/>
            <p:cNvGrpSpPr/>
            <p:nvPr/>
          </p:nvGrpSpPr>
          <p:grpSpPr>
            <a:xfrm>
              <a:off x="7531521" y="3484366"/>
              <a:ext cx="811335" cy="987304"/>
              <a:chOff x="3379425" y="1617275"/>
              <a:chExt cx="1090650" cy="1327200"/>
            </a:xfrm>
          </p:grpSpPr>
          <p:sp>
            <p:nvSpPr>
              <p:cNvPr id="21718" name="Google Shape;21718;p6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9" name="Google Shape;21719;p6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0" name="Google Shape;21720;p6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21" name="Google Shape;21721;p67"/>
            <p:cNvGrpSpPr/>
            <p:nvPr/>
          </p:nvGrpSpPr>
          <p:grpSpPr>
            <a:xfrm>
              <a:off x="6752546" y="3484366"/>
              <a:ext cx="811428" cy="987304"/>
              <a:chOff x="2332275" y="1617275"/>
              <a:chExt cx="1090775" cy="1327200"/>
            </a:xfrm>
          </p:grpSpPr>
          <p:sp>
            <p:nvSpPr>
              <p:cNvPr id="21722" name="Google Shape;21722;p6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3" name="Google Shape;21723;p6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4" name="Google Shape;21724;p6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25" name="Google Shape;21725;p67"/>
            <p:cNvGrpSpPr/>
            <p:nvPr/>
          </p:nvGrpSpPr>
          <p:grpSpPr>
            <a:xfrm>
              <a:off x="5973664" y="3484366"/>
              <a:ext cx="811335" cy="987304"/>
              <a:chOff x="1285250" y="1617275"/>
              <a:chExt cx="1090650" cy="1327200"/>
            </a:xfrm>
          </p:grpSpPr>
          <p:sp>
            <p:nvSpPr>
              <p:cNvPr id="21726" name="Google Shape;21726;p6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7" name="Google Shape;21727;p6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8" name="Google Shape;21728;p6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29" name="Google Shape;21729;p67"/>
            <p:cNvGrpSpPr/>
            <p:nvPr/>
          </p:nvGrpSpPr>
          <p:grpSpPr>
            <a:xfrm>
              <a:off x="5194708" y="3484366"/>
              <a:ext cx="811409" cy="987304"/>
              <a:chOff x="238125" y="1617275"/>
              <a:chExt cx="1090750" cy="1327200"/>
            </a:xfrm>
          </p:grpSpPr>
          <p:sp>
            <p:nvSpPr>
              <p:cNvPr id="21730" name="Google Shape;21730;p6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1" name="Google Shape;21731;p6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2" name="Google Shape;21732;p6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733" name="Google Shape;21733;p67"/>
          <p:cNvGrpSpPr/>
          <p:nvPr/>
        </p:nvGrpSpPr>
        <p:grpSpPr>
          <a:xfrm>
            <a:off x="6844048" y="2276133"/>
            <a:ext cx="1579046" cy="522230"/>
            <a:chOff x="6853641" y="2534077"/>
            <a:chExt cx="1515545" cy="501229"/>
          </a:xfrm>
        </p:grpSpPr>
        <p:grpSp>
          <p:nvGrpSpPr>
            <p:cNvPr id="21734" name="Google Shape;21734;p67"/>
            <p:cNvGrpSpPr/>
            <p:nvPr/>
          </p:nvGrpSpPr>
          <p:grpSpPr>
            <a:xfrm>
              <a:off x="6853641" y="2618923"/>
              <a:ext cx="1515545" cy="324556"/>
              <a:chOff x="6853641" y="2618923"/>
              <a:chExt cx="1515545" cy="324556"/>
            </a:xfrm>
          </p:grpSpPr>
          <p:sp>
            <p:nvSpPr>
              <p:cNvPr id="21735" name="Google Shape;21735;p67"/>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6" name="Google Shape;21736;p67"/>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7" name="Google Shape;21737;p67"/>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8" name="Google Shape;21738;p67"/>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9" name="Google Shape;21739;p67"/>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40" name="Google Shape;21740;p67"/>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1" name="Google Shape;21741;p67"/>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2" name="Google Shape;21742;p67"/>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3" name="Google Shape;21743;p67"/>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4" name="Google Shape;21744;p67"/>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5" name="Google Shape;21745;p67"/>
          <p:cNvGrpSpPr/>
          <p:nvPr/>
        </p:nvGrpSpPr>
        <p:grpSpPr>
          <a:xfrm>
            <a:off x="3438940" y="3151173"/>
            <a:ext cx="1617976" cy="346616"/>
            <a:chOff x="1808063" y="4294338"/>
            <a:chExt cx="3370782" cy="721817"/>
          </a:xfrm>
        </p:grpSpPr>
        <p:sp>
          <p:nvSpPr>
            <p:cNvPr id="21746" name="Google Shape;21746;p6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7" name="Google Shape;21747;p6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8" name="Google Shape;21748;p6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9" name="Google Shape;21749;p6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0" name="Google Shape;21750;p6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1" name="Google Shape;21751;p6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2" name="Google Shape;21752;p6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3" name="Google Shape;21753;p6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4" name="Google Shape;21754;p6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5" name="Google Shape;21755;p6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56" name="Google Shape;21756;p67"/>
          <p:cNvGrpSpPr/>
          <p:nvPr/>
        </p:nvGrpSpPr>
        <p:grpSpPr>
          <a:xfrm>
            <a:off x="5264936" y="3817923"/>
            <a:ext cx="1417067" cy="350605"/>
            <a:chOff x="4234950" y="2101012"/>
            <a:chExt cx="4219974" cy="1044090"/>
          </a:xfrm>
        </p:grpSpPr>
        <p:sp>
          <p:nvSpPr>
            <p:cNvPr id="21757" name="Google Shape;21757;p67"/>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8" name="Google Shape;21758;p67"/>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9" name="Google Shape;21759;p67"/>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0" name="Google Shape;21760;p67"/>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1" name="Google Shape;21761;p67"/>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2" name="Google Shape;21762;p67"/>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3" name="Google Shape;21763;p67"/>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4" name="Google Shape;21764;p67"/>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5" name="Google Shape;21765;p67"/>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6" name="Google Shape;21766;p67"/>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7" name="Google Shape;21767;p67"/>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8" name="Google Shape;21768;p67"/>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9" name="Google Shape;21769;p67"/>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0" name="Google Shape;21770;p67"/>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1" name="Google Shape;21771;p67"/>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2" name="Google Shape;21772;p67"/>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73" name="Google Shape;21773;p67"/>
          <p:cNvGrpSpPr/>
          <p:nvPr/>
        </p:nvGrpSpPr>
        <p:grpSpPr>
          <a:xfrm>
            <a:off x="6840408" y="1808681"/>
            <a:ext cx="1586327" cy="371557"/>
            <a:chOff x="1247650" y="2075423"/>
            <a:chExt cx="6648477" cy="1557238"/>
          </a:xfrm>
        </p:grpSpPr>
        <p:sp>
          <p:nvSpPr>
            <p:cNvPr id="21774" name="Google Shape;21774;p6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5" name="Google Shape;21775;p6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6" name="Google Shape;21776;p6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7" name="Google Shape;21777;p6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8" name="Google Shape;21778;p6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9" name="Google Shape;21779;p6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80" name="Google Shape;21780;p67"/>
          <p:cNvGrpSpPr/>
          <p:nvPr/>
        </p:nvGrpSpPr>
        <p:grpSpPr>
          <a:xfrm>
            <a:off x="5271678" y="961870"/>
            <a:ext cx="1415601" cy="1648533"/>
            <a:chOff x="1839112" y="2209163"/>
            <a:chExt cx="1918159" cy="2233784"/>
          </a:xfrm>
        </p:grpSpPr>
        <p:sp>
          <p:nvSpPr>
            <p:cNvPr id="21781" name="Google Shape;21781;p67"/>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2" name="Google Shape;21782;p67"/>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3" name="Google Shape;21783;p67"/>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784" name="Google Shape;21784;p67"/>
            <p:cNvCxnSpPr>
              <a:stCxn id="21781" idx="6"/>
              <a:endCxn id="21782"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21785" name="Google Shape;21785;p67"/>
            <p:cNvCxnSpPr>
              <a:stCxn id="21782" idx="4"/>
              <a:endCxn id="21786"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21787" name="Google Shape;21787;p67"/>
            <p:cNvCxnSpPr>
              <a:stCxn id="21786" idx="6"/>
              <a:endCxn id="21783"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21788" name="Google Shape;21788;p67"/>
            <p:cNvCxnSpPr>
              <a:stCxn id="21783" idx="4"/>
              <a:endCxn id="21789"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21786" name="Google Shape;21786;p67"/>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9" name="Google Shape;21789;p67"/>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0" name="Google Shape;21790;p67"/>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791" name="Google Shape;21791;p67"/>
            <p:cNvCxnSpPr>
              <a:endCxn id="21790"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21792" name="Google Shape;21792;p67"/>
          <p:cNvGrpSpPr/>
          <p:nvPr/>
        </p:nvGrpSpPr>
        <p:grpSpPr>
          <a:xfrm>
            <a:off x="3428944" y="979954"/>
            <a:ext cx="1637968" cy="154942"/>
            <a:chOff x="238125" y="2506075"/>
            <a:chExt cx="7115411" cy="673075"/>
          </a:xfrm>
        </p:grpSpPr>
        <p:sp>
          <p:nvSpPr>
            <p:cNvPr id="21793" name="Google Shape;21793;p6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4" name="Google Shape;21794;p6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5" name="Google Shape;21795;p6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6" name="Google Shape;21796;p6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7" name="Google Shape;21797;p6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98" name="Google Shape;21798;p67"/>
          <p:cNvGrpSpPr/>
          <p:nvPr/>
        </p:nvGrpSpPr>
        <p:grpSpPr>
          <a:xfrm>
            <a:off x="1969680" y="1294672"/>
            <a:ext cx="1262932" cy="785408"/>
            <a:chOff x="548861" y="389676"/>
            <a:chExt cx="3843371" cy="2390163"/>
          </a:xfrm>
        </p:grpSpPr>
        <p:cxnSp>
          <p:nvCxnSpPr>
            <p:cNvPr id="21799" name="Google Shape;21799;p67"/>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21800" name="Google Shape;21800;p67"/>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21801" name="Google Shape;21801;p67"/>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21802" name="Google Shape;21802;p67"/>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21803" name="Google Shape;21803;p67"/>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21804" name="Google Shape;21804;p67"/>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805" name="Google Shape;21805;p67"/>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21806" name="Google Shape;21806;p67"/>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7" name="Google Shape;21807;p67"/>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8" name="Google Shape;21808;p67"/>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9" name="Google Shape;21809;p67"/>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0" name="Google Shape;21810;p67"/>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1" name="Google Shape;21811;p67"/>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12" name="Google Shape;21812;p67"/>
          <p:cNvGrpSpPr/>
          <p:nvPr/>
        </p:nvGrpSpPr>
        <p:grpSpPr>
          <a:xfrm>
            <a:off x="757812" y="2401550"/>
            <a:ext cx="1412054" cy="633562"/>
            <a:chOff x="1187400" y="2529299"/>
            <a:chExt cx="6769193" cy="2241903"/>
          </a:xfrm>
        </p:grpSpPr>
        <p:sp>
          <p:nvSpPr>
            <p:cNvPr id="21813" name="Google Shape;21813;p67"/>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1814" name="Google Shape;21814;p67"/>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21815" name="Google Shape;21815;p67"/>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21816" name="Google Shape;21816;p67"/>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21817" name="Google Shape;21817;p67"/>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21818" name="Google Shape;21818;p67"/>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21819" name="Google Shape;21819;p67"/>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21820" name="Google Shape;21820;p67"/>
            <p:cNvCxnSpPr>
              <a:stCxn id="21813" idx="2"/>
              <a:endCxn id="21814"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21821" name="Google Shape;21821;p67"/>
            <p:cNvCxnSpPr>
              <a:stCxn id="21815" idx="0"/>
              <a:endCxn id="21813"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21822" name="Google Shape;21822;p67"/>
            <p:cNvCxnSpPr>
              <a:stCxn id="21815" idx="2"/>
              <a:endCxn id="21817"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21823" name="Google Shape;21823;p67"/>
            <p:cNvCxnSpPr>
              <a:stCxn id="21816" idx="0"/>
              <a:endCxn id="21815"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21824" name="Google Shape;21824;p67"/>
            <p:cNvCxnSpPr>
              <a:stCxn id="21814" idx="2"/>
              <a:endCxn id="21819"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21825" name="Google Shape;21825;p67"/>
            <p:cNvCxnSpPr>
              <a:stCxn id="21818" idx="0"/>
              <a:endCxn id="21814"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21826" name="Google Shape;21826;p67"/>
          <p:cNvGrpSpPr/>
          <p:nvPr/>
        </p:nvGrpSpPr>
        <p:grpSpPr>
          <a:xfrm>
            <a:off x="6844058" y="2894258"/>
            <a:ext cx="1579035" cy="540873"/>
            <a:chOff x="6895650" y="3126697"/>
            <a:chExt cx="1436662" cy="492105"/>
          </a:xfrm>
        </p:grpSpPr>
        <p:sp>
          <p:nvSpPr>
            <p:cNvPr id="21827" name="Google Shape;21827;p67"/>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8" name="Google Shape;21828;p67"/>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9" name="Google Shape;21829;p67"/>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0" name="Google Shape;21830;p67"/>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1" name="Google Shape;21831;p67"/>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32" name="Google Shape;21832;p67"/>
            <p:cNvGrpSpPr/>
            <p:nvPr/>
          </p:nvGrpSpPr>
          <p:grpSpPr>
            <a:xfrm>
              <a:off x="6995957" y="3335810"/>
              <a:ext cx="1230393" cy="71754"/>
              <a:chOff x="6995957" y="3287964"/>
              <a:chExt cx="1230393" cy="71754"/>
            </a:xfrm>
          </p:grpSpPr>
          <p:sp>
            <p:nvSpPr>
              <p:cNvPr id="21833" name="Google Shape;21833;p67"/>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4" name="Google Shape;21834;p67"/>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5" name="Google Shape;21835;p67"/>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6" name="Google Shape;21836;p67"/>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7" name="Google Shape;21837;p67"/>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838" name="Google Shape;21838;p67"/>
          <p:cNvGrpSpPr/>
          <p:nvPr/>
        </p:nvGrpSpPr>
        <p:grpSpPr>
          <a:xfrm>
            <a:off x="6842640" y="3531021"/>
            <a:ext cx="1581862" cy="650625"/>
            <a:chOff x="6777990" y="3710194"/>
            <a:chExt cx="1646915" cy="677382"/>
          </a:xfrm>
        </p:grpSpPr>
        <p:grpSp>
          <p:nvGrpSpPr>
            <p:cNvPr id="21839" name="Google Shape;21839;p67"/>
            <p:cNvGrpSpPr/>
            <p:nvPr/>
          </p:nvGrpSpPr>
          <p:grpSpPr>
            <a:xfrm>
              <a:off x="6777990" y="3874492"/>
              <a:ext cx="411129" cy="513083"/>
              <a:chOff x="6777990" y="3874492"/>
              <a:chExt cx="411129" cy="513083"/>
            </a:xfrm>
          </p:grpSpPr>
          <p:cxnSp>
            <p:nvCxnSpPr>
              <p:cNvPr id="21840" name="Google Shape;21840;p67"/>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21841" name="Google Shape;21841;p67"/>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42" name="Google Shape;21842;p67"/>
            <p:cNvGrpSpPr/>
            <p:nvPr/>
          </p:nvGrpSpPr>
          <p:grpSpPr>
            <a:xfrm>
              <a:off x="7188425" y="3710194"/>
              <a:ext cx="411123" cy="520535"/>
              <a:chOff x="7188425" y="3710194"/>
              <a:chExt cx="411123" cy="520535"/>
            </a:xfrm>
          </p:grpSpPr>
          <p:cxnSp>
            <p:nvCxnSpPr>
              <p:cNvPr id="21843" name="Google Shape;21843;p67"/>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21844" name="Google Shape;21844;p67"/>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45" name="Google Shape;21845;p67"/>
            <p:cNvGrpSpPr/>
            <p:nvPr/>
          </p:nvGrpSpPr>
          <p:grpSpPr>
            <a:xfrm>
              <a:off x="7603341" y="3874492"/>
              <a:ext cx="411474" cy="513083"/>
              <a:chOff x="7603341" y="3874492"/>
              <a:chExt cx="411474" cy="513083"/>
            </a:xfrm>
          </p:grpSpPr>
          <p:cxnSp>
            <p:nvCxnSpPr>
              <p:cNvPr id="21846" name="Google Shape;21846;p67"/>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21847" name="Google Shape;21847;p67"/>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48" name="Google Shape;21848;p67"/>
            <p:cNvGrpSpPr/>
            <p:nvPr/>
          </p:nvGrpSpPr>
          <p:grpSpPr>
            <a:xfrm>
              <a:off x="8013776" y="3722847"/>
              <a:ext cx="411129" cy="507881"/>
              <a:chOff x="8013776" y="3722847"/>
              <a:chExt cx="411129" cy="507881"/>
            </a:xfrm>
          </p:grpSpPr>
          <p:cxnSp>
            <p:nvCxnSpPr>
              <p:cNvPr id="21849" name="Google Shape;21849;p67"/>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21850" name="Google Shape;21850;p67"/>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851" name="Google Shape;21851;p67"/>
          <p:cNvGrpSpPr/>
          <p:nvPr/>
        </p:nvGrpSpPr>
        <p:grpSpPr>
          <a:xfrm>
            <a:off x="5262155" y="2703861"/>
            <a:ext cx="1421889" cy="1020603"/>
            <a:chOff x="5190863" y="2824811"/>
            <a:chExt cx="1544860" cy="1108869"/>
          </a:xfrm>
        </p:grpSpPr>
        <p:grpSp>
          <p:nvGrpSpPr>
            <p:cNvPr id="21852" name="Google Shape;21852;p67"/>
            <p:cNvGrpSpPr/>
            <p:nvPr/>
          </p:nvGrpSpPr>
          <p:grpSpPr>
            <a:xfrm>
              <a:off x="5938695" y="3176919"/>
              <a:ext cx="685761" cy="404739"/>
              <a:chOff x="5938695" y="3176919"/>
              <a:chExt cx="685761" cy="404739"/>
            </a:xfrm>
          </p:grpSpPr>
          <p:grpSp>
            <p:nvGrpSpPr>
              <p:cNvPr id="21853" name="Google Shape;21853;p67"/>
              <p:cNvGrpSpPr/>
              <p:nvPr/>
            </p:nvGrpSpPr>
            <p:grpSpPr>
              <a:xfrm>
                <a:off x="5938695" y="3176919"/>
                <a:ext cx="685761" cy="404739"/>
                <a:chOff x="5938695" y="3176919"/>
                <a:chExt cx="685761" cy="404739"/>
              </a:xfrm>
            </p:grpSpPr>
            <p:sp>
              <p:nvSpPr>
                <p:cNvPr id="21854" name="Google Shape;21854;p67"/>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5" name="Google Shape;21855;p67"/>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56" name="Google Shape;21856;p67"/>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57" name="Google Shape;21857;p67"/>
            <p:cNvGrpSpPr/>
            <p:nvPr/>
          </p:nvGrpSpPr>
          <p:grpSpPr>
            <a:xfrm>
              <a:off x="5305233" y="3176835"/>
              <a:ext cx="685971" cy="404655"/>
              <a:chOff x="5305233" y="3176835"/>
              <a:chExt cx="685971" cy="404655"/>
            </a:xfrm>
          </p:grpSpPr>
          <p:grpSp>
            <p:nvGrpSpPr>
              <p:cNvPr id="21858" name="Google Shape;21858;p67"/>
              <p:cNvGrpSpPr/>
              <p:nvPr/>
            </p:nvGrpSpPr>
            <p:grpSpPr>
              <a:xfrm>
                <a:off x="5305233" y="3176835"/>
                <a:ext cx="685971" cy="404655"/>
                <a:chOff x="5305233" y="3176835"/>
                <a:chExt cx="685971" cy="404655"/>
              </a:xfrm>
            </p:grpSpPr>
            <p:sp>
              <p:nvSpPr>
                <p:cNvPr id="21859" name="Google Shape;21859;p67"/>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0" name="Google Shape;21860;p67"/>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61" name="Google Shape;21861;p67"/>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62" name="Google Shape;21862;p67"/>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63" name="Google Shape;21863;p67"/>
            <p:cNvGrpSpPr/>
            <p:nvPr/>
          </p:nvGrpSpPr>
          <p:grpSpPr>
            <a:xfrm>
              <a:off x="5657361" y="2824811"/>
              <a:ext cx="1078361" cy="404655"/>
              <a:chOff x="5657361" y="2824811"/>
              <a:chExt cx="1078361" cy="404655"/>
            </a:xfrm>
          </p:grpSpPr>
          <p:grpSp>
            <p:nvGrpSpPr>
              <p:cNvPr id="21864" name="Google Shape;21864;p67"/>
              <p:cNvGrpSpPr/>
              <p:nvPr/>
            </p:nvGrpSpPr>
            <p:grpSpPr>
              <a:xfrm>
                <a:off x="5657361" y="2824811"/>
                <a:ext cx="1078361" cy="404655"/>
                <a:chOff x="5657361" y="2824811"/>
                <a:chExt cx="1078361" cy="404655"/>
              </a:xfrm>
            </p:grpSpPr>
            <p:grpSp>
              <p:nvGrpSpPr>
                <p:cNvPr id="21865" name="Google Shape;21865;p67"/>
                <p:cNvGrpSpPr/>
                <p:nvPr/>
              </p:nvGrpSpPr>
              <p:grpSpPr>
                <a:xfrm>
                  <a:off x="5938485" y="2824811"/>
                  <a:ext cx="797237" cy="404655"/>
                  <a:chOff x="5938485" y="2824811"/>
                  <a:chExt cx="797237" cy="404655"/>
                </a:xfrm>
              </p:grpSpPr>
              <p:sp>
                <p:nvSpPr>
                  <p:cNvPr id="21866" name="Google Shape;21866;p67"/>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7" name="Google Shape;21867;p67"/>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68" name="Google Shape;21868;p67"/>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69" name="Google Shape;21869;p67"/>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70" name="Google Shape;21870;p67"/>
            <p:cNvGrpSpPr/>
            <p:nvPr/>
          </p:nvGrpSpPr>
          <p:grpSpPr>
            <a:xfrm>
              <a:off x="5190863" y="3528942"/>
              <a:ext cx="1078026" cy="404739"/>
              <a:chOff x="5190863" y="3528942"/>
              <a:chExt cx="1078026" cy="404739"/>
            </a:xfrm>
          </p:grpSpPr>
          <p:sp>
            <p:nvSpPr>
              <p:cNvPr id="21871" name="Google Shape;21871;p67"/>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72" name="Google Shape;21872;p67"/>
              <p:cNvGrpSpPr/>
              <p:nvPr/>
            </p:nvGrpSpPr>
            <p:grpSpPr>
              <a:xfrm>
                <a:off x="5190863" y="3528942"/>
                <a:ext cx="1078026" cy="404739"/>
                <a:chOff x="5190863" y="3528942"/>
                <a:chExt cx="1078026" cy="404739"/>
              </a:xfrm>
            </p:grpSpPr>
            <p:sp>
              <p:nvSpPr>
                <p:cNvPr id="21873" name="Google Shape;21873;p67"/>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4" name="Google Shape;21874;p67"/>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1875" name="Google Shape;21875;p67"/>
          <p:cNvGrpSpPr/>
          <p:nvPr/>
        </p:nvGrpSpPr>
        <p:grpSpPr>
          <a:xfrm>
            <a:off x="728162" y="1268329"/>
            <a:ext cx="1086719" cy="879487"/>
            <a:chOff x="803162" y="1474292"/>
            <a:chExt cx="1086719" cy="879487"/>
          </a:xfrm>
        </p:grpSpPr>
        <p:grpSp>
          <p:nvGrpSpPr>
            <p:cNvPr id="21876" name="Google Shape;21876;p67"/>
            <p:cNvGrpSpPr/>
            <p:nvPr/>
          </p:nvGrpSpPr>
          <p:grpSpPr>
            <a:xfrm>
              <a:off x="803162" y="1625948"/>
              <a:ext cx="445856" cy="576579"/>
              <a:chOff x="803162" y="1625948"/>
              <a:chExt cx="445856" cy="576579"/>
            </a:xfrm>
          </p:grpSpPr>
          <p:sp>
            <p:nvSpPr>
              <p:cNvPr id="21877" name="Google Shape;21877;p67"/>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78" name="Google Shape;21878;p67"/>
              <p:cNvGrpSpPr/>
              <p:nvPr/>
            </p:nvGrpSpPr>
            <p:grpSpPr>
              <a:xfrm>
                <a:off x="1056023" y="1625948"/>
                <a:ext cx="192995" cy="576579"/>
                <a:chOff x="1056023" y="1625948"/>
                <a:chExt cx="192995" cy="576579"/>
              </a:xfrm>
            </p:grpSpPr>
            <p:sp>
              <p:nvSpPr>
                <p:cNvPr id="21879" name="Google Shape;21879;p67"/>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0" name="Google Shape;21880;p67"/>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1" name="Google Shape;21881;p67"/>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2" name="Google Shape;21882;p67"/>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3" name="Google Shape;21883;p67"/>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884" name="Google Shape;21884;p67"/>
            <p:cNvGrpSpPr/>
            <p:nvPr/>
          </p:nvGrpSpPr>
          <p:grpSpPr>
            <a:xfrm>
              <a:off x="1371406" y="1474292"/>
              <a:ext cx="518475" cy="879487"/>
              <a:chOff x="1398231" y="1474292"/>
              <a:chExt cx="518475" cy="879487"/>
            </a:xfrm>
          </p:grpSpPr>
          <p:grpSp>
            <p:nvGrpSpPr>
              <p:cNvPr id="21885" name="Google Shape;21885;p67"/>
              <p:cNvGrpSpPr/>
              <p:nvPr/>
            </p:nvGrpSpPr>
            <p:grpSpPr>
              <a:xfrm>
                <a:off x="1398231" y="1474292"/>
                <a:ext cx="518475" cy="341643"/>
                <a:chOff x="1398231" y="1474292"/>
                <a:chExt cx="518475" cy="341643"/>
              </a:xfrm>
            </p:grpSpPr>
            <p:sp>
              <p:nvSpPr>
                <p:cNvPr id="21886" name="Google Shape;21886;p67"/>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87" name="Google Shape;21887;p67"/>
                <p:cNvGrpSpPr/>
                <p:nvPr/>
              </p:nvGrpSpPr>
              <p:grpSpPr>
                <a:xfrm>
                  <a:off x="1616453" y="1474292"/>
                  <a:ext cx="300253" cy="341643"/>
                  <a:chOff x="1616453" y="1475379"/>
                  <a:chExt cx="300253" cy="341643"/>
                </a:xfrm>
              </p:grpSpPr>
              <p:sp>
                <p:nvSpPr>
                  <p:cNvPr id="21888" name="Google Shape;21888;p67"/>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9" name="Google Shape;21889;p67"/>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0" name="Google Shape;21890;p67"/>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1" name="Google Shape;21891;p67"/>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2" name="Google Shape;21892;p67"/>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3" name="Google Shape;21893;p67"/>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4" name="Google Shape;21894;p67"/>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95" name="Google Shape;21895;p67"/>
                  <p:cNvGrpSpPr/>
                  <p:nvPr/>
                </p:nvGrpSpPr>
                <p:grpSpPr>
                  <a:xfrm>
                    <a:off x="1839639" y="1475379"/>
                    <a:ext cx="77067" cy="341643"/>
                    <a:chOff x="1839639" y="1475379"/>
                    <a:chExt cx="77067" cy="341643"/>
                  </a:xfrm>
                </p:grpSpPr>
                <p:sp>
                  <p:nvSpPr>
                    <p:cNvPr id="21896" name="Google Shape;21896;p67"/>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7" name="Google Shape;21897;p67"/>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1898" name="Google Shape;21898;p67"/>
              <p:cNvGrpSpPr/>
              <p:nvPr/>
            </p:nvGrpSpPr>
            <p:grpSpPr>
              <a:xfrm>
                <a:off x="1398451" y="2012951"/>
                <a:ext cx="518255" cy="340828"/>
                <a:chOff x="1398451" y="2012951"/>
                <a:chExt cx="518255" cy="340828"/>
              </a:xfrm>
            </p:grpSpPr>
            <p:sp>
              <p:nvSpPr>
                <p:cNvPr id="21899" name="Google Shape;21899;p67"/>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00" name="Google Shape;21900;p67"/>
                <p:cNvGrpSpPr/>
                <p:nvPr/>
              </p:nvGrpSpPr>
              <p:grpSpPr>
                <a:xfrm>
                  <a:off x="1616453" y="2012951"/>
                  <a:ext cx="300253" cy="340828"/>
                  <a:chOff x="1616453" y="2013538"/>
                  <a:chExt cx="300253" cy="340828"/>
                </a:xfrm>
              </p:grpSpPr>
              <p:sp>
                <p:nvSpPr>
                  <p:cNvPr id="21901" name="Google Shape;21901;p67"/>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2" name="Google Shape;21902;p67"/>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3" name="Google Shape;21903;p67"/>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4" name="Google Shape;21904;p67"/>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5" name="Google Shape;21905;p67"/>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6" name="Google Shape;21906;p67"/>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7" name="Google Shape;21907;p67"/>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08" name="Google Shape;21908;p67"/>
                  <p:cNvGrpSpPr/>
                  <p:nvPr/>
                </p:nvGrpSpPr>
                <p:grpSpPr>
                  <a:xfrm>
                    <a:off x="1839639" y="2013538"/>
                    <a:ext cx="77067" cy="340828"/>
                    <a:chOff x="1839639" y="2013538"/>
                    <a:chExt cx="77067" cy="340828"/>
                  </a:xfrm>
                </p:grpSpPr>
                <p:sp>
                  <p:nvSpPr>
                    <p:cNvPr id="21909" name="Google Shape;21909;p67"/>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0" name="Google Shape;21910;p67"/>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21911" name="Google Shape;21911;p67"/>
          <p:cNvGrpSpPr/>
          <p:nvPr/>
        </p:nvGrpSpPr>
        <p:grpSpPr>
          <a:xfrm>
            <a:off x="724986" y="3399516"/>
            <a:ext cx="1368681" cy="682918"/>
            <a:chOff x="724986" y="3605478"/>
            <a:chExt cx="1368681" cy="682918"/>
          </a:xfrm>
        </p:grpSpPr>
        <p:grpSp>
          <p:nvGrpSpPr>
            <p:cNvPr id="21912" name="Google Shape;21912;p67"/>
            <p:cNvGrpSpPr/>
            <p:nvPr/>
          </p:nvGrpSpPr>
          <p:grpSpPr>
            <a:xfrm>
              <a:off x="1289102" y="3823629"/>
              <a:ext cx="240442" cy="250435"/>
              <a:chOff x="-165066" y="3843615"/>
              <a:chExt cx="221259" cy="230455"/>
            </a:xfrm>
          </p:grpSpPr>
          <p:sp>
            <p:nvSpPr>
              <p:cNvPr id="21913" name="Google Shape;21913;p67"/>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4" name="Google Shape;21914;p67"/>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5" name="Google Shape;21915;p67"/>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6" name="Google Shape;21916;p67"/>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7" name="Google Shape;21917;p67"/>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8" name="Google Shape;21918;p67"/>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9" name="Google Shape;21919;p67"/>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0" name="Google Shape;21920;p67"/>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1" name="Google Shape;21921;p67"/>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2" name="Google Shape;21922;p67"/>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3" name="Google Shape;21923;p67"/>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4" name="Google Shape;21924;p67"/>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5" name="Google Shape;21925;p67"/>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6" name="Google Shape;21926;p67"/>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7" name="Google Shape;21927;p67"/>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8" name="Google Shape;21928;p67"/>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9" name="Google Shape;21929;p67"/>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0" name="Google Shape;21930;p67"/>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1" name="Google Shape;21931;p67"/>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2" name="Google Shape;21932;p67"/>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33" name="Google Shape;21933;p67"/>
            <p:cNvGrpSpPr/>
            <p:nvPr/>
          </p:nvGrpSpPr>
          <p:grpSpPr>
            <a:xfrm>
              <a:off x="724986" y="3605478"/>
              <a:ext cx="1368681" cy="682918"/>
              <a:chOff x="724986" y="3605478"/>
              <a:chExt cx="1368681" cy="682918"/>
            </a:xfrm>
          </p:grpSpPr>
          <p:grpSp>
            <p:nvGrpSpPr>
              <p:cNvPr id="21934" name="Google Shape;21934;p67"/>
              <p:cNvGrpSpPr/>
              <p:nvPr/>
            </p:nvGrpSpPr>
            <p:grpSpPr>
              <a:xfrm>
                <a:off x="1498221" y="4047614"/>
                <a:ext cx="529172" cy="240783"/>
                <a:chOff x="1498221" y="4047614"/>
                <a:chExt cx="529172" cy="240783"/>
              </a:xfrm>
            </p:grpSpPr>
            <p:grpSp>
              <p:nvGrpSpPr>
                <p:cNvPr id="21935" name="Google Shape;21935;p67"/>
                <p:cNvGrpSpPr/>
                <p:nvPr/>
              </p:nvGrpSpPr>
              <p:grpSpPr>
                <a:xfrm>
                  <a:off x="1826655" y="4224370"/>
                  <a:ext cx="200738" cy="25631"/>
                  <a:chOff x="1826655" y="4224370"/>
                  <a:chExt cx="200738" cy="25631"/>
                </a:xfrm>
              </p:grpSpPr>
              <p:sp>
                <p:nvSpPr>
                  <p:cNvPr id="21936" name="Google Shape;21936;p67"/>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7" name="Google Shape;21937;p67"/>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38" name="Google Shape;21938;p67"/>
                <p:cNvGrpSpPr/>
                <p:nvPr/>
              </p:nvGrpSpPr>
              <p:grpSpPr>
                <a:xfrm>
                  <a:off x="1498221" y="4047614"/>
                  <a:ext cx="328444" cy="240783"/>
                  <a:chOff x="1498221" y="4047614"/>
                  <a:chExt cx="328444" cy="240783"/>
                </a:xfrm>
              </p:grpSpPr>
              <p:sp>
                <p:nvSpPr>
                  <p:cNvPr id="21939" name="Google Shape;21939;p67"/>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40" name="Google Shape;21940;p67"/>
                  <p:cNvGrpSpPr/>
                  <p:nvPr/>
                </p:nvGrpSpPr>
                <p:grpSpPr>
                  <a:xfrm>
                    <a:off x="1498221" y="4047614"/>
                    <a:ext cx="150566" cy="190416"/>
                    <a:chOff x="1498221" y="4047614"/>
                    <a:chExt cx="150566" cy="190416"/>
                  </a:xfrm>
                </p:grpSpPr>
                <p:sp>
                  <p:nvSpPr>
                    <p:cNvPr id="21941" name="Google Shape;21941;p67"/>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2" name="Google Shape;21942;p67"/>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1943" name="Google Shape;21943;p67"/>
              <p:cNvGrpSpPr/>
              <p:nvPr/>
            </p:nvGrpSpPr>
            <p:grpSpPr>
              <a:xfrm>
                <a:off x="1560718" y="3800594"/>
                <a:ext cx="532948" cy="302090"/>
                <a:chOff x="1560718" y="3800594"/>
                <a:chExt cx="532948" cy="302090"/>
              </a:xfrm>
            </p:grpSpPr>
            <p:grpSp>
              <p:nvGrpSpPr>
                <p:cNvPr id="21944" name="Google Shape;21944;p67"/>
                <p:cNvGrpSpPr/>
                <p:nvPr/>
              </p:nvGrpSpPr>
              <p:grpSpPr>
                <a:xfrm>
                  <a:off x="1912179" y="3827344"/>
                  <a:ext cx="181487" cy="25631"/>
                  <a:chOff x="1912179" y="3827344"/>
                  <a:chExt cx="181487" cy="25631"/>
                </a:xfrm>
              </p:grpSpPr>
              <p:sp>
                <p:nvSpPr>
                  <p:cNvPr id="21945" name="Google Shape;21945;p67"/>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6" name="Google Shape;21946;p67"/>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47" name="Google Shape;21947;p67"/>
                <p:cNvGrpSpPr/>
                <p:nvPr/>
              </p:nvGrpSpPr>
              <p:grpSpPr>
                <a:xfrm>
                  <a:off x="1912179" y="4044505"/>
                  <a:ext cx="181487" cy="25622"/>
                  <a:chOff x="1912179" y="4044506"/>
                  <a:chExt cx="181487" cy="25622"/>
                </a:xfrm>
              </p:grpSpPr>
              <p:sp>
                <p:nvSpPr>
                  <p:cNvPr id="21948" name="Google Shape;21948;p67"/>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9" name="Google Shape;21949;p67"/>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50" name="Google Shape;21950;p67"/>
                <p:cNvGrpSpPr/>
                <p:nvPr/>
              </p:nvGrpSpPr>
              <p:grpSpPr>
                <a:xfrm>
                  <a:off x="1560718" y="3800594"/>
                  <a:ext cx="351472" cy="302090"/>
                  <a:chOff x="1560718" y="3800594"/>
                  <a:chExt cx="351472" cy="302090"/>
                </a:xfrm>
              </p:grpSpPr>
              <p:grpSp>
                <p:nvGrpSpPr>
                  <p:cNvPr id="21951" name="Google Shape;21951;p67"/>
                  <p:cNvGrpSpPr/>
                  <p:nvPr/>
                </p:nvGrpSpPr>
                <p:grpSpPr>
                  <a:xfrm>
                    <a:off x="1560718" y="3842857"/>
                    <a:ext cx="173586" cy="217131"/>
                    <a:chOff x="1560718" y="3842857"/>
                    <a:chExt cx="173586" cy="217131"/>
                  </a:xfrm>
                </p:grpSpPr>
                <p:sp>
                  <p:nvSpPr>
                    <p:cNvPr id="21952" name="Google Shape;21952;p67"/>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3" name="Google Shape;21953;p67"/>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4" name="Google Shape;21954;p67"/>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55" name="Google Shape;21955;p67"/>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6" name="Google Shape;21956;p67"/>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1957" name="Google Shape;21957;p67"/>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58" name="Google Shape;21958;p67"/>
              <p:cNvGrpSpPr/>
              <p:nvPr/>
            </p:nvGrpSpPr>
            <p:grpSpPr>
              <a:xfrm>
                <a:off x="785350" y="3605478"/>
                <a:ext cx="535311" cy="249245"/>
                <a:chOff x="785350" y="3605478"/>
                <a:chExt cx="535311" cy="249245"/>
              </a:xfrm>
            </p:grpSpPr>
            <p:grpSp>
              <p:nvGrpSpPr>
                <p:cNvPr id="21959" name="Google Shape;21959;p67"/>
                <p:cNvGrpSpPr/>
                <p:nvPr/>
              </p:nvGrpSpPr>
              <p:grpSpPr>
                <a:xfrm>
                  <a:off x="785350" y="3605478"/>
                  <a:ext cx="376191" cy="102736"/>
                  <a:chOff x="785350" y="3605478"/>
                  <a:chExt cx="376191" cy="102736"/>
                </a:xfrm>
              </p:grpSpPr>
              <p:sp>
                <p:nvSpPr>
                  <p:cNvPr id="21960" name="Google Shape;21960;p67"/>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1" name="Google Shape;21961;p67"/>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2" name="Google Shape;21962;p67"/>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63" name="Google Shape;21963;p67"/>
                <p:cNvGrpSpPr/>
                <p:nvPr/>
              </p:nvGrpSpPr>
              <p:grpSpPr>
                <a:xfrm>
                  <a:off x="1161530" y="3655851"/>
                  <a:ext cx="159131" cy="198872"/>
                  <a:chOff x="1161530" y="3655851"/>
                  <a:chExt cx="159131" cy="198872"/>
                </a:xfrm>
              </p:grpSpPr>
              <p:sp>
                <p:nvSpPr>
                  <p:cNvPr id="21964" name="Google Shape;21964;p67"/>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5" name="Google Shape;21965;p67"/>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966" name="Google Shape;21966;p67"/>
              <p:cNvGrpSpPr/>
              <p:nvPr/>
            </p:nvGrpSpPr>
            <p:grpSpPr>
              <a:xfrm>
                <a:off x="785350" y="4047614"/>
                <a:ext cx="535311" cy="240783"/>
                <a:chOff x="785350" y="4047614"/>
                <a:chExt cx="535311" cy="240783"/>
              </a:xfrm>
            </p:grpSpPr>
            <p:grpSp>
              <p:nvGrpSpPr>
                <p:cNvPr id="21967" name="Google Shape;21967;p67"/>
                <p:cNvGrpSpPr/>
                <p:nvPr/>
              </p:nvGrpSpPr>
              <p:grpSpPr>
                <a:xfrm>
                  <a:off x="1161636" y="4047614"/>
                  <a:ext cx="159025" cy="190415"/>
                  <a:chOff x="1161636" y="4047614"/>
                  <a:chExt cx="159025" cy="190415"/>
                </a:xfrm>
              </p:grpSpPr>
              <p:sp>
                <p:nvSpPr>
                  <p:cNvPr id="21968" name="Google Shape;21968;p67"/>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9" name="Google Shape;21969;p67"/>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70" name="Google Shape;21970;p67"/>
                <p:cNvGrpSpPr/>
                <p:nvPr/>
              </p:nvGrpSpPr>
              <p:grpSpPr>
                <a:xfrm>
                  <a:off x="785350" y="4185661"/>
                  <a:ext cx="376191" cy="102736"/>
                  <a:chOff x="785350" y="4185661"/>
                  <a:chExt cx="376191" cy="102736"/>
                </a:xfrm>
              </p:grpSpPr>
              <p:sp>
                <p:nvSpPr>
                  <p:cNvPr id="21971" name="Google Shape;21971;p67"/>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2" name="Google Shape;21972;p67"/>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3" name="Google Shape;21973;p67"/>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974" name="Google Shape;21974;p67"/>
              <p:cNvGrpSpPr/>
              <p:nvPr/>
            </p:nvGrpSpPr>
            <p:grpSpPr>
              <a:xfrm>
                <a:off x="1501054" y="3605478"/>
                <a:ext cx="526340" cy="249240"/>
                <a:chOff x="1501054" y="3605478"/>
                <a:chExt cx="526340" cy="249240"/>
              </a:xfrm>
            </p:grpSpPr>
            <p:grpSp>
              <p:nvGrpSpPr>
                <p:cNvPr id="21975" name="Google Shape;21975;p67"/>
                <p:cNvGrpSpPr/>
                <p:nvPr/>
              </p:nvGrpSpPr>
              <p:grpSpPr>
                <a:xfrm>
                  <a:off x="1834208" y="3643867"/>
                  <a:ext cx="193185" cy="25622"/>
                  <a:chOff x="1834208" y="3643867"/>
                  <a:chExt cx="193185" cy="25622"/>
                </a:xfrm>
              </p:grpSpPr>
              <p:sp>
                <p:nvSpPr>
                  <p:cNvPr id="21976" name="Google Shape;21976;p67"/>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7" name="Google Shape;21977;p67"/>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78" name="Google Shape;21978;p67"/>
                <p:cNvGrpSpPr/>
                <p:nvPr/>
              </p:nvGrpSpPr>
              <p:grpSpPr>
                <a:xfrm>
                  <a:off x="1501054" y="3605478"/>
                  <a:ext cx="333165" cy="249240"/>
                  <a:chOff x="1501054" y="3605478"/>
                  <a:chExt cx="333165" cy="249240"/>
                </a:xfrm>
              </p:grpSpPr>
              <p:sp>
                <p:nvSpPr>
                  <p:cNvPr id="21979" name="Google Shape;21979;p67"/>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80" name="Google Shape;21980;p67"/>
                  <p:cNvGrpSpPr/>
                  <p:nvPr/>
                </p:nvGrpSpPr>
                <p:grpSpPr>
                  <a:xfrm>
                    <a:off x="1501054" y="3655851"/>
                    <a:ext cx="155286" cy="198867"/>
                    <a:chOff x="1501054" y="3655851"/>
                    <a:chExt cx="155286" cy="198867"/>
                  </a:xfrm>
                </p:grpSpPr>
                <p:sp>
                  <p:nvSpPr>
                    <p:cNvPr id="21981" name="Google Shape;21981;p67"/>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2" name="Google Shape;21982;p67"/>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1983" name="Google Shape;21983;p67"/>
              <p:cNvGrpSpPr/>
              <p:nvPr/>
            </p:nvGrpSpPr>
            <p:grpSpPr>
              <a:xfrm>
                <a:off x="724986" y="3800594"/>
                <a:ext cx="532950" cy="302090"/>
                <a:chOff x="724986" y="3800594"/>
                <a:chExt cx="532950" cy="302090"/>
              </a:xfrm>
            </p:grpSpPr>
            <p:grpSp>
              <p:nvGrpSpPr>
                <p:cNvPr id="21984" name="Google Shape;21984;p67"/>
                <p:cNvGrpSpPr/>
                <p:nvPr/>
              </p:nvGrpSpPr>
              <p:grpSpPr>
                <a:xfrm>
                  <a:off x="724986" y="4044367"/>
                  <a:ext cx="181314" cy="25626"/>
                  <a:chOff x="724986" y="4044367"/>
                  <a:chExt cx="181314" cy="25626"/>
                </a:xfrm>
              </p:grpSpPr>
              <p:sp>
                <p:nvSpPr>
                  <p:cNvPr id="21985" name="Google Shape;21985;p67"/>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6" name="Google Shape;21986;p67"/>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87" name="Google Shape;21987;p67"/>
                <p:cNvGrpSpPr/>
                <p:nvPr/>
              </p:nvGrpSpPr>
              <p:grpSpPr>
                <a:xfrm>
                  <a:off x="906290" y="3800594"/>
                  <a:ext cx="351646" cy="302090"/>
                  <a:chOff x="906290" y="3800594"/>
                  <a:chExt cx="351646" cy="302090"/>
                </a:xfrm>
              </p:grpSpPr>
              <p:grpSp>
                <p:nvGrpSpPr>
                  <p:cNvPr id="21988" name="Google Shape;21988;p67"/>
                  <p:cNvGrpSpPr/>
                  <p:nvPr/>
                </p:nvGrpSpPr>
                <p:grpSpPr>
                  <a:xfrm>
                    <a:off x="1084172" y="3842857"/>
                    <a:ext cx="173764" cy="217131"/>
                    <a:chOff x="1084172" y="3842857"/>
                    <a:chExt cx="173764" cy="217131"/>
                  </a:xfrm>
                </p:grpSpPr>
                <p:grpSp>
                  <p:nvGrpSpPr>
                    <p:cNvPr id="21989" name="Google Shape;21989;p67"/>
                    <p:cNvGrpSpPr/>
                    <p:nvPr/>
                  </p:nvGrpSpPr>
                  <p:grpSpPr>
                    <a:xfrm>
                      <a:off x="1156862" y="3936509"/>
                      <a:ext cx="101073" cy="25622"/>
                      <a:chOff x="1156862" y="3936509"/>
                      <a:chExt cx="101073" cy="25622"/>
                    </a:xfrm>
                  </p:grpSpPr>
                  <p:sp>
                    <p:nvSpPr>
                      <p:cNvPr id="21990" name="Google Shape;21990;p67"/>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1" name="Google Shape;21991;p67"/>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92" name="Google Shape;21992;p67"/>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93" name="Google Shape;21993;p67"/>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4" name="Google Shape;21994;p67"/>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95" name="Google Shape;21995;p67"/>
                <p:cNvGrpSpPr/>
                <p:nvPr/>
              </p:nvGrpSpPr>
              <p:grpSpPr>
                <a:xfrm>
                  <a:off x="724986" y="3830189"/>
                  <a:ext cx="189533" cy="25626"/>
                  <a:chOff x="724986" y="3830189"/>
                  <a:chExt cx="189533" cy="25626"/>
                </a:xfrm>
              </p:grpSpPr>
              <p:sp>
                <p:nvSpPr>
                  <p:cNvPr id="21996" name="Google Shape;21996;p67"/>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7" name="Google Shape;21997;p67"/>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21998" name="Google Shape;21998;p67"/>
          <p:cNvGrpSpPr/>
          <p:nvPr/>
        </p:nvGrpSpPr>
        <p:grpSpPr>
          <a:xfrm>
            <a:off x="2253298" y="2249677"/>
            <a:ext cx="948701" cy="935378"/>
            <a:chOff x="2253298" y="2428317"/>
            <a:chExt cx="948701" cy="935378"/>
          </a:xfrm>
        </p:grpSpPr>
        <p:sp>
          <p:nvSpPr>
            <p:cNvPr id="21999" name="Google Shape;21999;p67"/>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0" name="Google Shape;22000;p67"/>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1" name="Google Shape;22001;p67"/>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2" name="Google Shape;22002;p67"/>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3" name="Google Shape;22003;p67"/>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4" name="Google Shape;22004;p67"/>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5" name="Google Shape;22005;p67"/>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6" name="Google Shape;22006;p67"/>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7" name="Google Shape;22007;p67"/>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8" name="Google Shape;22008;p67"/>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9" name="Google Shape;22009;p67"/>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0" name="Google Shape;22010;p67"/>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1" name="Google Shape;22011;p67"/>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2" name="Google Shape;22012;p67"/>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3" name="Google Shape;22013;p67"/>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4" name="Google Shape;22014;p67"/>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5" name="Google Shape;22015;p67"/>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6" name="Google Shape;22016;p67"/>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7" name="Google Shape;22017;p67"/>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8" name="Google Shape;22018;p67"/>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9" name="Google Shape;22019;p67"/>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0" name="Google Shape;22020;p67"/>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1" name="Google Shape;22021;p67"/>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2" name="Google Shape;22022;p67"/>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3" name="Google Shape;22023;p67"/>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4" name="Google Shape;22024;p67"/>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5" name="Google Shape;22025;p67"/>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6" name="Google Shape;22026;p67"/>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7" name="Google Shape;22027;p67"/>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8" name="Google Shape;22028;p67"/>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9" name="Google Shape;22029;p67"/>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0" name="Google Shape;22030;p67"/>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1" name="Google Shape;22031;p67"/>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13252" name="Shape 13252"/>
        <p:cNvGrpSpPr/>
        <p:nvPr/>
      </p:nvGrpSpPr>
      <p:grpSpPr>
        <a:xfrm>
          <a:off x="0" y="0"/>
          <a:ext cx="0" cy="0"/>
          <a:chOff x="0" y="0"/>
          <a:chExt cx="0" cy="0"/>
        </a:xfrm>
      </p:grpSpPr>
      <p:sp>
        <p:nvSpPr>
          <p:cNvPr id="13253" name="Google Shape;13253;p32"/>
          <p:cNvSpPr txBox="1"/>
          <p:nvPr>
            <p:ph type="title"/>
          </p:nvPr>
        </p:nvSpPr>
        <p:spPr>
          <a:xfrm>
            <a:off x="2241375" y="1640613"/>
            <a:ext cx="46611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13254" name="Google Shape;13254;p32"/>
          <p:cNvSpPr txBox="1"/>
          <p:nvPr>
            <p:ph idx="1" type="subTitle"/>
          </p:nvPr>
        </p:nvSpPr>
        <p:spPr>
          <a:xfrm>
            <a:off x="2050950" y="2482425"/>
            <a:ext cx="5042100" cy="125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a:p>
            <a:pPr indent="0" lvl="0" marL="0" rtl="0" algn="ctr">
              <a:spcBef>
                <a:spcPts val="1600"/>
              </a:spcBef>
              <a:spcAft>
                <a:spcPts val="1600"/>
              </a:spcAft>
              <a:buNone/>
            </a:pPr>
            <a:r>
              <a:t/>
            </a:r>
            <a:endParaRPr/>
          </a:p>
        </p:txBody>
      </p:sp>
      <p:grpSp>
        <p:nvGrpSpPr>
          <p:cNvPr id="13255" name="Google Shape;13255;p32"/>
          <p:cNvGrpSpPr/>
          <p:nvPr/>
        </p:nvGrpSpPr>
        <p:grpSpPr>
          <a:xfrm rot="-6377486">
            <a:off x="6602790" y="3017257"/>
            <a:ext cx="1162681" cy="2257449"/>
            <a:chOff x="4293225" y="786475"/>
            <a:chExt cx="338550" cy="657325"/>
          </a:xfrm>
        </p:grpSpPr>
        <p:sp>
          <p:nvSpPr>
            <p:cNvPr id="13256" name="Google Shape;13256;p32"/>
            <p:cNvSpPr/>
            <p:nvPr/>
          </p:nvSpPr>
          <p:spPr>
            <a:xfrm>
              <a:off x="4341200" y="1138425"/>
              <a:ext cx="183250" cy="164800"/>
            </a:xfrm>
            <a:custGeom>
              <a:rect b="b" l="l" r="r" t="t"/>
              <a:pathLst>
                <a:path extrusionOk="0" h="6592" w="7330">
                  <a:moveTo>
                    <a:pt x="932" y="0"/>
                  </a:moveTo>
                  <a:cubicBezTo>
                    <a:pt x="744" y="0"/>
                    <a:pt x="557" y="31"/>
                    <a:pt x="383" y="116"/>
                  </a:cubicBezTo>
                  <a:cubicBezTo>
                    <a:pt x="314" y="147"/>
                    <a:pt x="245" y="182"/>
                    <a:pt x="186" y="228"/>
                  </a:cubicBezTo>
                  <a:cubicBezTo>
                    <a:pt x="158" y="244"/>
                    <a:pt x="140" y="278"/>
                    <a:pt x="146" y="308"/>
                  </a:cubicBezTo>
                  <a:cubicBezTo>
                    <a:pt x="146" y="312"/>
                    <a:pt x="147" y="316"/>
                    <a:pt x="149" y="321"/>
                  </a:cubicBezTo>
                  <a:cubicBezTo>
                    <a:pt x="109" y="363"/>
                    <a:pt x="0" y="445"/>
                    <a:pt x="84" y="496"/>
                  </a:cubicBezTo>
                  <a:cubicBezTo>
                    <a:pt x="90" y="499"/>
                    <a:pt x="96" y="500"/>
                    <a:pt x="102" y="500"/>
                  </a:cubicBezTo>
                  <a:cubicBezTo>
                    <a:pt x="123" y="500"/>
                    <a:pt x="142" y="486"/>
                    <a:pt x="156" y="470"/>
                  </a:cubicBezTo>
                  <a:cubicBezTo>
                    <a:pt x="186" y="437"/>
                    <a:pt x="216" y="404"/>
                    <a:pt x="249" y="375"/>
                  </a:cubicBezTo>
                  <a:lnTo>
                    <a:pt x="254" y="371"/>
                  </a:lnTo>
                  <a:cubicBezTo>
                    <a:pt x="296" y="354"/>
                    <a:pt x="331" y="316"/>
                    <a:pt x="373" y="299"/>
                  </a:cubicBezTo>
                  <a:cubicBezTo>
                    <a:pt x="485" y="243"/>
                    <a:pt x="521" y="226"/>
                    <a:pt x="656" y="190"/>
                  </a:cubicBezTo>
                  <a:cubicBezTo>
                    <a:pt x="748" y="169"/>
                    <a:pt x="841" y="161"/>
                    <a:pt x="936" y="161"/>
                  </a:cubicBezTo>
                  <a:cubicBezTo>
                    <a:pt x="1150" y="161"/>
                    <a:pt x="1374" y="205"/>
                    <a:pt x="1610" y="256"/>
                  </a:cubicBezTo>
                  <a:cubicBezTo>
                    <a:pt x="2062" y="358"/>
                    <a:pt x="2397" y="511"/>
                    <a:pt x="2774" y="786"/>
                  </a:cubicBezTo>
                  <a:cubicBezTo>
                    <a:pt x="3090" y="999"/>
                    <a:pt x="3504" y="1368"/>
                    <a:pt x="3715" y="1646"/>
                  </a:cubicBezTo>
                  <a:cubicBezTo>
                    <a:pt x="4004" y="2020"/>
                    <a:pt x="4337" y="2561"/>
                    <a:pt x="4487" y="2923"/>
                  </a:cubicBezTo>
                  <a:cubicBezTo>
                    <a:pt x="4634" y="3281"/>
                    <a:pt x="4720" y="3657"/>
                    <a:pt x="4786" y="4035"/>
                  </a:cubicBezTo>
                  <a:cubicBezTo>
                    <a:pt x="4842" y="4330"/>
                    <a:pt x="4856" y="4872"/>
                    <a:pt x="4807" y="5162"/>
                  </a:cubicBezTo>
                  <a:cubicBezTo>
                    <a:pt x="4789" y="5336"/>
                    <a:pt x="4715" y="5544"/>
                    <a:pt x="4666" y="5652"/>
                  </a:cubicBezTo>
                  <a:cubicBezTo>
                    <a:pt x="4653" y="5683"/>
                    <a:pt x="4634" y="5717"/>
                    <a:pt x="4655" y="5749"/>
                  </a:cubicBezTo>
                  <a:cubicBezTo>
                    <a:pt x="4667" y="5770"/>
                    <a:pt x="4690" y="5782"/>
                    <a:pt x="4713" y="5782"/>
                  </a:cubicBezTo>
                  <a:cubicBezTo>
                    <a:pt x="4733" y="5782"/>
                    <a:pt x="4753" y="5773"/>
                    <a:pt x="4765" y="5755"/>
                  </a:cubicBezTo>
                  <a:cubicBezTo>
                    <a:pt x="4773" y="5755"/>
                    <a:pt x="4781" y="5755"/>
                    <a:pt x="4789" y="5753"/>
                  </a:cubicBezTo>
                  <a:cubicBezTo>
                    <a:pt x="4837" y="5734"/>
                    <a:pt x="4867" y="5683"/>
                    <a:pt x="4905" y="5651"/>
                  </a:cubicBezTo>
                  <a:cubicBezTo>
                    <a:pt x="4995" y="5567"/>
                    <a:pt x="5089" y="5486"/>
                    <a:pt x="5186" y="5411"/>
                  </a:cubicBezTo>
                  <a:cubicBezTo>
                    <a:pt x="5278" y="5342"/>
                    <a:pt x="5556" y="5140"/>
                    <a:pt x="5728" y="5056"/>
                  </a:cubicBezTo>
                  <a:cubicBezTo>
                    <a:pt x="5909" y="4967"/>
                    <a:pt x="6153" y="4878"/>
                    <a:pt x="6350" y="4871"/>
                  </a:cubicBezTo>
                  <a:cubicBezTo>
                    <a:pt x="6355" y="4871"/>
                    <a:pt x="6361" y="4871"/>
                    <a:pt x="6366" y="4871"/>
                  </a:cubicBezTo>
                  <a:cubicBezTo>
                    <a:pt x="6693" y="4871"/>
                    <a:pt x="6910" y="4997"/>
                    <a:pt x="7091" y="5297"/>
                  </a:cubicBezTo>
                  <a:cubicBezTo>
                    <a:pt x="7150" y="5415"/>
                    <a:pt x="7184" y="5589"/>
                    <a:pt x="7180" y="5772"/>
                  </a:cubicBezTo>
                  <a:cubicBezTo>
                    <a:pt x="7186" y="6035"/>
                    <a:pt x="7106" y="6248"/>
                    <a:pt x="7014" y="6439"/>
                  </a:cubicBezTo>
                  <a:cubicBezTo>
                    <a:pt x="7001" y="6475"/>
                    <a:pt x="6965" y="6510"/>
                    <a:pt x="6974" y="6551"/>
                  </a:cubicBezTo>
                  <a:cubicBezTo>
                    <a:pt x="6981" y="6577"/>
                    <a:pt x="7005" y="6592"/>
                    <a:pt x="7029" y="6592"/>
                  </a:cubicBezTo>
                  <a:cubicBezTo>
                    <a:pt x="7048" y="6592"/>
                    <a:pt x="7067" y="6583"/>
                    <a:pt x="7076" y="6564"/>
                  </a:cubicBezTo>
                  <a:cubicBezTo>
                    <a:pt x="7163" y="6392"/>
                    <a:pt x="7221" y="6272"/>
                    <a:pt x="7274" y="6075"/>
                  </a:cubicBezTo>
                  <a:cubicBezTo>
                    <a:pt x="7325" y="5837"/>
                    <a:pt x="7330" y="5583"/>
                    <a:pt x="7266" y="5347"/>
                  </a:cubicBezTo>
                  <a:cubicBezTo>
                    <a:pt x="7160" y="5016"/>
                    <a:pt x="6856" y="4752"/>
                    <a:pt x="6507" y="4717"/>
                  </a:cubicBezTo>
                  <a:cubicBezTo>
                    <a:pt x="6468" y="4712"/>
                    <a:pt x="6429" y="4710"/>
                    <a:pt x="6389" y="4710"/>
                  </a:cubicBezTo>
                  <a:cubicBezTo>
                    <a:pt x="6235" y="4710"/>
                    <a:pt x="6082" y="4745"/>
                    <a:pt x="5937" y="4799"/>
                  </a:cubicBezTo>
                  <a:cubicBezTo>
                    <a:pt x="5646" y="4892"/>
                    <a:pt x="5391" y="5062"/>
                    <a:pt x="5146" y="5242"/>
                  </a:cubicBezTo>
                  <a:cubicBezTo>
                    <a:pt x="5060" y="5306"/>
                    <a:pt x="4975" y="5375"/>
                    <a:pt x="4894" y="5445"/>
                  </a:cubicBezTo>
                  <a:cubicBezTo>
                    <a:pt x="5068" y="4891"/>
                    <a:pt x="5006" y="4273"/>
                    <a:pt x="4883" y="3686"/>
                  </a:cubicBezTo>
                  <a:cubicBezTo>
                    <a:pt x="4786" y="3183"/>
                    <a:pt x="4596" y="2701"/>
                    <a:pt x="4329" y="2266"/>
                  </a:cubicBezTo>
                  <a:cubicBezTo>
                    <a:pt x="4135" y="1948"/>
                    <a:pt x="3929" y="1635"/>
                    <a:pt x="3680" y="1356"/>
                  </a:cubicBezTo>
                  <a:cubicBezTo>
                    <a:pt x="3416" y="1065"/>
                    <a:pt x="3106" y="819"/>
                    <a:pt x="2783" y="597"/>
                  </a:cubicBezTo>
                  <a:cubicBezTo>
                    <a:pt x="2421" y="334"/>
                    <a:pt x="1999" y="167"/>
                    <a:pt x="1562" y="82"/>
                  </a:cubicBezTo>
                  <a:cubicBezTo>
                    <a:pt x="1358" y="39"/>
                    <a:pt x="1144" y="0"/>
                    <a:pt x="9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32"/>
            <p:cNvSpPr/>
            <p:nvPr/>
          </p:nvSpPr>
          <p:spPr>
            <a:xfrm>
              <a:off x="4293225" y="786475"/>
              <a:ext cx="311825" cy="657325"/>
            </a:xfrm>
            <a:custGeom>
              <a:rect b="b" l="l" r="r" t="t"/>
              <a:pathLst>
                <a:path extrusionOk="0" h="26293" w="12473">
                  <a:moveTo>
                    <a:pt x="9700" y="3638"/>
                  </a:moveTo>
                  <a:cubicBezTo>
                    <a:pt x="9727" y="3699"/>
                    <a:pt x="9747" y="3797"/>
                    <a:pt x="9751" y="3839"/>
                  </a:cubicBezTo>
                  <a:cubicBezTo>
                    <a:pt x="9828" y="4558"/>
                    <a:pt x="9369" y="4961"/>
                    <a:pt x="8894" y="5260"/>
                  </a:cubicBezTo>
                  <a:cubicBezTo>
                    <a:pt x="8878" y="5274"/>
                    <a:pt x="8862" y="5284"/>
                    <a:pt x="8850" y="5291"/>
                  </a:cubicBezTo>
                  <a:cubicBezTo>
                    <a:pt x="8794" y="5320"/>
                    <a:pt x="8740" y="5348"/>
                    <a:pt x="8685" y="5376"/>
                  </a:cubicBezTo>
                  <a:cubicBezTo>
                    <a:pt x="8620" y="5409"/>
                    <a:pt x="8556" y="5443"/>
                    <a:pt x="8492" y="5475"/>
                  </a:cubicBezTo>
                  <a:cubicBezTo>
                    <a:pt x="8497" y="5276"/>
                    <a:pt x="8496" y="5079"/>
                    <a:pt x="8487" y="4881"/>
                  </a:cubicBezTo>
                  <a:cubicBezTo>
                    <a:pt x="8477" y="4707"/>
                    <a:pt x="8467" y="4544"/>
                    <a:pt x="8455" y="4389"/>
                  </a:cubicBezTo>
                  <a:cubicBezTo>
                    <a:pt x="8698" y="4229"/>
                    <a:pt x="8946" y="4076"/>
                    <a:pt x="9200" y="3930"/>
                  </a:cubicBezTo>
                  <a:cubicBezTo>
                    <a:pt x="9382" y="3825"/>
                    <a:pt x="9559" y="3739"/>
                    <a:pt x="9700" y="3638"/>
                  </a:cubicBezTo>
                  <a:close/>
                  <a:moveTo>
                    <a:pt x="9888" y="4862"/>
                  </a:moveTo>
                  <a:cubicBezTo>
                    <a:pt x="10160" y="4939"/>
                    <a:pt x="10762" y="5165"/>
                    <a:pt x="11158" y="5274"/>
                  </a:cubicBezTo>
                  <a:cubicBezTo>
                    <a:pt x="11350" y="5327"/>
                    <a:pt x="11546" y="5368"/>
                    <a:pt x="11744" y="5405"/>
                  </a:cubicBezTo>
                  <a:cubicBezTo>
                    <a:pt x="11812" y="5414"/>
                    <a:pt x="11884" y="5434"/>
                    <a:pt x="11953" y="5439"/>
                  </a:cubicBezTo>
                  <a:cubicBezTo>
                    <a:pt x="11999" y="5475"/>
                    <a:pt x="11981" y="5546"/>
                    <a:pt x="11934" y="5637"/>
                  </a:cubicBezTo>
                  <a:cubicBezTo>
                    <a:pt x="11793" y="5869"/>
                    <a:pt x="11565" y="6018"/>
                    <a:pt x="11289" y="6092"/>
                  </a:cubicBezTo>
                  <a:cubicBezTo>
                    <a:pt x="11123" y="6138"/>
                    <a:pt x="10967" y="6159"/>
                    <a:pt x="10811" y="6159"/>
                  </a:cubicBezTo>
                  <a:cubicBezTo>
                    <a:pt x="10674" y="6159"/>
                    <a:pt x="10537" y="6142"/>
                    <a:pt x="10395" y="6110"/>
                  </a:cubicBezTo>
                  <a:cubicBezTo>
                    <a:pt x="10176" y="6059"/>
                    <a:pt x="10027" y="6010"/>
                    <a:pt x="9854" y="5910"/>
                  </a:cubicBezTo>
                  <a:cubicBezTo>
                    <a:pt x="9844" y="5903"/>
                    <a:pt x="9833" y="5901"/>
                    <a:pt x="9822" y="5901"/>
                  </a:cubicBezTo>
                  <a:cubicBezTo>
                    <a:pt x="9775" y="5901"/>
                    <a:pt x="9735" y="5954"/>
                    <a:pt x="9763" y="6000"/>
                  </a:cubicBezTo>
                  <a:cubicBezTo>
                    <a:pt x="9835" y="6073"/>
                    <a:pt x="9942" y="6103"/>
                    <a:pt x="10034" y="6144"/>
                  </a:cubicBezTo>
                  <a:cubicBezTo>
                    <a:pt x="10052" y="6150"/>
                    <a:pt x="10071" y="6156"/>
                    <a:pt x="10089" y="6162"/>
                  </a:cubicBezTo>
                  <a:cubicBezTo>
                    <a:pt x="10084" y="6167"/>
                    <a:pt x="10081" y="6172"/>
                    <a:pt x="10077" y="6178"/>
                  </a:cubicBezTo>
                  <a:cubicBezTo>
                    <a:pt x="10072" y="6183"/>
                    <a:pt x="10066" y="6192"/>
                    <a:pt x="10062" y="6198"/>
                  </a:cubicBezTo>
                  <a:cubicBezTo>
                    <a:pt x="9773" y="6547"/>
                    <a:pt x="9440" y="6775"/>
                    <a:pt x="9032" y="6984"/>
                  </a:cubicBezTo>
                  <a:cubicBezTo>
                    <a:pt x="8904" y="7047"/>
                    <a:pt x="8814" y="7083"/>
                    <a:pt x="8666" y="7135"/>
                  </a:cubicBezTo>
                  <a:cubicBezTo>
                    <a:pt x="8574" y="7163"/>
                    <a:pt x="8518" y="7184"/>
                    <a:pt x="8450" y="7184"/>
                  </a:cubicBezTo>
                  <a:cubicBezTo>
                    <a:pt x="8443" y="7184"/>
                    <a:pt x="8435" y="7184"/>
                    <a:pt x="8428" y="7184"/>
                  </a:cubicBezTo>
                  <a:cubicBezTo>
                    <a:pt x="8423" y="7183"/>
                    <a:pt x="8419" y="7183"/>
                    <a:pt x="8415" y="7183"/>
                  </a:cubicBezTo>
                  <a:cubicBezTo>
                    <a:pt x="8346" y="7183"/>
                    <a:pt x="8338" y="7292"/>
                    <a:pt x="8415" y="7295"/>
                  </a:cubicBezTo>
                  <a:cubicBezTo>
                    <a:pt x="8424" y="7295"/>
                    <a:pt x="8433" y="7296"/>
                    <a:pt x="8442" y="7296"/>
                  </a:cubicBezTo>
                  <a:cubicBezTo>
                    <a:pt x="8484" y="7296"/>
                    <a:pt x="8526" y="7290"/>
                    <a:pt x="8567" y="7280"/>
                  </a:cubicBezTo>
                  <a:lnTo>
                    <a:pt x="8567" y="7280"/>
                  </a:lnTo>
                  <a:cubicBezTo>
                    <a:pt x="8506" y="7411"/>
                    <a:pt x="8469" y="7518"/>
                    <a:pt x="8412" y="7643"/>
                  </a:cubicBezTo>
                  <a:cubicBezTo>
                    <a:pt x="8332" y="7817"/>
                    <a:pt x="8238" y="7984"/>
                    <a:pt x="8135" y="8147"/>
                  </a:cubicBezTo>
                  <a:cubicBezTo>
                    <a:pt x="8104" y="8196"/>
                    <a:pt x="8054" y="8267"/>
                    <a:pt x="8016" y="8320"/>
                  </a:cubicBezTo>
                  <a:cubicBezTo>
                    <a:pt x="8008" y="8286"/>
                    <a:pt x="7998" y="8250"/>
                    <a:pt x="7991" y="8215"/>
                  </a:cubicBezTo>
                  <a:cubicBezTo>
                    <a:pt x="7982" y="8189"/>
                    <a:pt x="7980" y="8158"/>
                    <a:pt x="7969" y="8132"/>
                  </a:cubicBezTo>
                  <a:cubicBezTo>
                    <a:pt x="8098" y="7817"/>
                    <a:pt x="8207" y="7493"/>
                    <a:pt x="8286" y="7161"/>
                  </a:cubicBezTo>
                  <a:cubicBezTo>
                    <a:pt x="8399" y="6655"/>
                    <a:pt x="8465" y="6144"/>
                    <a:pt x="8486" y="5629"/>
                  </a:cubicBezTo>
                  <a:cubicBezTo>
                    <a:pt x="8495" y="5626"/>
                    <a:pt x="8502" y="5622"/>
                    <a:pt x="8508" y="5618"/>
                  </a:cubicBezTo>
                  <a:cubicBezTo>
                    <a:pt x="8552" y="5595"/>
                    <a:pt x="8596" y="5573"/>
                    <a:pt x="8640" y="5549"/>
                  </a:cubicBezTo>
                  <a:cubicBezTo>
                    <a:pt x="8779" y="5475"/>
                    <a:pt x="8918" y="5400"/>
                    <a:pt x="9058" y="5327"/>
                  </a:cubicBezTo>
                  <a:cubicBezTo>
                    <a:pt x="9231" y="5235"/>
                    <a:pt x="9402" y="5145"/>
                    <a:pt x="9571" y="5047"/>
                  </a:cubicBezTo>
                  <a:cubicBezTo>
                    <a:pt x="9667" y="4991"/>
                    <a:pt x="9840" y="4880"/>
                    <a:pt x="9888" y="4862"/>
                  </a:cubicBezTo>
                  <a:close/>
                  <a:moveTo>
                    <a:pt x="7528" y="160"/>
                  </a:moveTo>
                  <a:cubicBezTo>
                    <a:pt x="7698" y="236"/>
                    <a:pt x="7853" y="386"/>
                    <a:pt x="8003" y="563"/>
                  </a:cubicBezTo>
                  <a:cubicBezTo>
                    <a:pt x="8396" y="1027"/>
                    <a:pt x="8600" y="1712"/>
                    <a:pt x="8610" y="2354"/>
                  </a:cubicBezTo>
                  <a:cubicBezTo>
                    <a:pt x="8610" y="2845"/>
                    <a:pt x="8555" y="3260"/>
                    <a:pt x="8384" y="3734"/>
                  </a:cubicBezTo>
                  <a:cubicBezTo>
                    <a:pt x="8277" y="4028"/>
                    <a:pt x="8177" y="4265"/>
                    <a:pt x="7996" y="4547"/>
                  </a:cubicBezTo>
                  <a:cubicBezTo>
                    <a:pt x="7973" y="4584"/>
                    <a:pt x="7994" y="4639"/>
                    <a:pt x="8037" y="4649"/>
                  </a:cubicBezTo>
                  <a:cubicBezTo>
                    <a:pt x="8043" y="4651"/>
                    <a:pt x="8049" y="4652"/>
                    <a:pt x="8055" y="4652"/>
                  </a:cubicBezTo>
                  <a:cubicBezTo>
                    <a:pt x="8090" y="4652"/>
                    <a:pt x="8117" y="4623"/>
                    <a:pt x="8132" y="4591"/>
                  </a:cubicBezTo>
                  <a:cubicBezTo>
                    <a:pt x="8153" y="4558"/>
                    <a:pt x="8174" y="4523"/>
                    <a:pt x="8194" y="4490"/>
                  </a:cubicBezTo>
                  <a:cubicBezTo>
                    <a:pt x="8234" y="4423"/>
                    <a:pt x="8271" y="4353"/>
                    <a:pt x="8306" y="4282"/>
                  </a:cubicBezTo>
                  <a:lnTo>
                    <a:pt x="8306" y="4282"/>
                  </a:lnTo>
                  <a:cubicBezTo>
                    <a:pt x="8421" y="5545"/>
                    <a:pt x="8346" y="6774"/>
                    <a:pt x="7884" y="7961"/>
                  </a:cubicBezTo>
                  <a:cubicBezTo>
                    <a:pt x="7806" y="8166"/>
                    <a:pt x="7745" y="8310"/>
                    <a:pt x="7637" y="8523"/>
                  </a:cubicBezTo>
                  <a:cubicBezTo>
                    <a:pt x="7608" y="8575"/>
                    <a:pt x="7580" y="8628"/>
                    <a:pt x="7548" y="8681"/>
                  </a:cubicBezTo>
                  <a:cubicBezTo>
                    <a:pt x="7534" y="8700"/>
                    <a:pt x="7525" y="8724"/>
                    <a:pt x="7533" y="8748"/>
                  </a:cubicBezTo>
                  <a:cubicBezTo>
                    <a:pt x="7540" y="8779"/>
                    <a:pt x="7570" y="8798"/>
                    <a:pt x="7601" y="8798"/>
                  </a:cubicBezTo>
                  <a:cubicBezTo>
                    <a:pt x="7612" y="8798"/>
                    <a:pt x="7623" y="8796"/>
                    <a:pt x="7634" y="8789"/>
                  </a:cubicBezTo>
                  <a:cubicBezTo>
                    <a:pt x="7663" y="8771"/>
                    <a:pt x="7674" y="8735"/>
                    <a:pt x="7692" y="8708"/>
                  </a:cubicBezTo>
                  <a:cubicBezTo>
                    <a:pt x="7754" y="8601"/>
                    <a:pt x="7808" y="8491"/>
                    <a:pt x="7859" y="8378"/>
                  </a:cubicBezTo>
                  <a:cubicBezTo>
                    <a:pt x="7868" y="8362"/>
                    <a:pt x="7874" y="8344"/>
                    <a:pt x="7881" y="8327"/>
                  </a:cubicBezTo>
                  <a:cubicBezTo>
                    <a:pt x="8055" y="9157"/>
                    <a:pt x="8209" y="9961"/>
                    <a:pt x="8269" y="10775"/>
                  </a:cubicBezTo>
                  <a:cubicBezTo>
                    <a:pt x="8327" y="11608"/>
                    <a:pt x="8288" y="12440"/>
                    <a:pt x="8140" y="13214"/>
                  </a:cubicBezTo>
                  <a:cubicBezTo>
                    <a:pt x="8054" y="13638"/>
                    <a:pt x="7927" y="14052"/>
                    <a:pt x="7785" y="14460"/>
                  </a:cubicBezTo>
                  <a:cubicBezTo>
                    <a:pt x="7786" y="14462"/>
                    <a:pt x="7786" y="14466"/>
                    <a:pt x="7785" y="14470"/>
                  </a:cubicBezTo>
                  <a:cubicBezTo>
                    <a:pt x="7752" y="14556"/>
                    <a:pt x="7721" y="14644"/>
                    <a:pt x="7692" y="14729"/>
                  </a:cubicBezTo>
                  <a:cubicBezTo>
                    <a:pt x="7641" y="14884"/>
                    <a:pt x="7600" y="15041"/>
                    <a:pt x="7572" y="15202"/>
                  </a:cubicBezTo>
                  <a:cubicBezTo>
                    <a:pt x="7564" y="15255"/>
                    <a:pt x="7557" y="15307"/>
                    <a:pt x="7551" y="15361"/>
                  </a:cubicBezTo>
                  <a:cubicBezTo>
                    <a:pt x="7557" y="15350"/>
                    <a:pt x="7561" y="15341"/>
                    <a:pt x="7566" y="15331"/>
                  </a:cubicBezTo>
                  <a:lnTo>
                    <a:pt x="7566" y="15331"/>
                  </a:lnTo>
                  <a:cubicBezTo>
                    <a:pt x="7548" y="15474"/>
                    <a:pt x="7544" y="15619"/>
                    <a:pt x="7562" y="15762"/>
                  </a:cubicBezTo>
                  <a:cubicBezTo>
                    <a:pt x="7611" y="16112"/>
                    <a:pt x="7804" y="16468"/>
                    <a:pt x="8141" y="16612"/>
                  </a:cubicBezTo>
                  <a:cubicBezTo>
                    <a:pt x="8229" y="16650"/>
                    <a:pt x="8321" y="16675"/>
                    <a:pt x="8414" y="16691"/>
                  </a:cubicBezTo>
                  <a:lnTo>
                    <a:pt x="8430" y="16695"/>
                  </a:lnTo>
                  <a:cubicBezTo>
                    <a:pt x="8440" y="16700"/>
                    <a:pt x="8453" y="16704"/>
                    <a:pt x="8465" y="16704"/>
                  </a:cubicBezTo>
                  <a:cubicBezTo>
                    <a:pt x="8470" y="16704"/>
                    <a:pt x="8475" y="16703"/>
                    <a:pt x="8480" y="16702"/>
                  </a:cubicBezTo>
                  <a:cubicBezTo>
                    <a:pt x="8559" y="16677"/>
                    <a:pt x="8522" y="16583"/>
                    <a:pt x="8525" y="16522"/>
                  </a:cubicBezTo>
                  <a:cubicBezTo>
                    <a:pt x="8519" y="16400"/>
                    <a:pt x="8518" y="16276"/>
                    <a:pt x="8522" y="16154"/>
                  </a:cubicBezTo>
                  <a:cubicBezTo>
                    <a:pt x="8530" y="15788"/>
                    <a:pt x="8642" y="15304"/>
                    <a:pt x="8779" y="14995"/>
                  </a:cubicBezTo>
                  <a:cubicBezTo>
                    <a:pt x="8873" y="14784"/>
                    <a:pt x="8976" y="14598"/>
                    <a:pt x="9103" y="14437"/>
                  </a:cubicBezTo>
                  <a:lnTo>
                    <a:pt x="9103" y="14437"/>
                  </a:lnTo>
                  <a:cubicBezTo>
                    <a:pt x="9101" y="14487"/>
                    <a:pt x="9101" y="14538"/>
                    <a:pt x="9103" y="14588"/>
                  </a:cubicBezTo>
                  <a:cubicBezTo>
                    <a:pt x="9104" y="14657"/>
                    <a:pt x="9108" y="14727"/>
                    <a:pt x="9112" y="14796"/>
                  </a:cubicBezTo>
                  <a:cubicBezTo>
                    <a:pt x="9111" y="14833"/>
                    <a:pt x="9144" y="14866"/>
                    <a:pt x="9180" y="14866"/>
                  </a:cubicBezTo>
                  <a:cubicBezTo>
                    <a:pt x="9180" y="14866"/>
                    <a:pt x="9181" y="14866"/>
                    <a:pt x="9182" y="14866"/>
                  </a:cubicBezTo>
                  <a:cubicBezTo>
                    <a:pt x="9258" y="14861"/>
                    <a:pt x="9254" y="14792"/>
                    <a:pt x="9247" y="14735"/>
                  </a:cubicBezTo>
                  <a:cubicBezTo>
                    <a:pt x="9243" y="14667"/>
                    <a:pt x="9240" y="14599"/>
                    <a:pt x="9240" y="14530"/>
                  </a:cubicBezTo>
                  <a:cubicBezTo>
                    <a:pt x="9240" y="14436"/>
                    <a:pt x="9243" y="14355"/>
                    <a:pt x="9250" y="14276"/>
                  </a:cubicBezTo>
                  <a:cubicBezTo>
                    <a:pt x="9255" y="14268"/>
                    <a:pt x="9259" y="14256"/>
                    <a:pt x="9259" y="14244"/>
                  </a:cubicBezTo>
                  <a:cubicBezTo>
                    <a:pt x="9259" y="14237"/>
                    <a:pt x="9258" y="14228"/>
                    <a:pt x="9255" y="14221"/>
                  </a:cubicBezTo>
                  <a:cubicBezTo>
                    <a:pt x="9268" y="14092"/>
                    <a:pt x="9291" y="13971"/>
                    <a:pt x="9327" y="13822"/>
                  </a:cubicBezTo>
                  <a:cubicBezTo>
                    <a:pt x="9594" y="12774"/>
                    <a:pt x="10205" y="11837"/>
                    <a:pt x="11162" y="11437"/>
                  </a:cubicBezTo>
                  <a:cubicBezTo>
                    <a:pt x="11541" y="11285"/>
                    <a:pt x="11883" y="11206"/>
                    <a:pt x="12265" y="11206"/>
                  </a:cubicBezTo>
                  <a:cubicBezTo>
                    <a:pt x="12277" y="11206"/>
                    <a:pt x="12289" y="11206"/>
                    <a:pt x="12301" y="11206"/>
                  </a:cubicBezTo>
                  <a:cubicBezTo>
                    <a:pt x="12084" y="11511"/>
                    <a:pt x="11880" y="11939"/>
                    <a:pt x="11711" y="12307"/>
                  </a:cubicBezTo>
                  <a:cubicBezTo>
                    <a:pt x="11495" y="12783"/>
                    <a:pt x="11289" y="13265"/>
                    <a:pt x="11110" y="13756"/>
                  </a:cubicBezTo>
                  <a:cubicBezTo>
                    <a:pt x="10846" y="14465"/>
                    <a:pt x="10596" y="15177"/>
                    <a:pt x="10412" y="15912"/>
                  </a:cubicBezTo>
                  <a:cubicBezTo>
                    <a:pt x="10247" y="16545"/>
                    <a:pt x="10108" y="17186"/>
                    <a:pt x="10037" y="17837"/>
                  </a:cubicBezTo>
                  <a:cubicBezTo>
                    <a:pt x="10034" y="17868"/>
                    <a:pt x="10030" y="17898"/>
                    <a:pt x="10027" y="17929"/>
                  </a:cubicBezTo>
                  <a:cubicBezTo>
                    <a:pt x="10016" y="17937"/>
                    <a:pt x="10009" y="17952"/>
                    <a:pt x="10006" y="17971"/>
                  </a:cubicBezTo>
                  <a:cubicBezTo>
                    <a:pt x="9968" y="18349"/>
                    <a:pt x="9946" y="18535"/>
                    <a:pt x="9897" y="18965"/>
                  </a:cubicBezTo>
                  <a:cubicBezTo>
                    <a:pt x="9899" y="18956"/>
                    <a:pt x="9900" y="18952"/>
                    <a:pt x="9900" y="18952"/>
                  </a:cubicBezTo>
                  <a:lnTo>
                    <a:pt x="9900" y="18952"/>
                  </a:lnTo>
                  <a:cubicBezTo>
                    <a:pt x="9900" y="18952"/>
                    <a:pt x="9887" y="19031"/>
                    <a:pt x="9887" y="19042"/>
                  </a:cubicBezTo>
                  <a:cubicBezTo>
                    <a:pt x="9873" y="19122"/>
                    <a:pt x="9872" y="19204"/>
                    <a:pt x="9847" y="19281"/>
                  </a:cubicBezTo>
                  <a:cubicBezTo>
                    <a:pt x="9816" y="19364"/>
                    <a:pt x="9702" y="19557"/>
                    <a:pt x="9622" y="19682"/>
                  </a:cubicBezTo>
                  <a:cubicBezTo>
                    <a:pt x="9369" y="20067"/>
                    <a:pt x="9103" y="20390"/>
                    <a:pt x="8770" y="20743"/>
                  </a:cubicBezTo>
                  <a:cubicBezTo>
                    <a:pt x="8542" y="20974"/>
                    <a:pt x="8297" y="21190"/>
                    <a:pt x="8054" y="21403"/>
                  </a:cubicBezTo>
                  <a:cubicBezTo>
                    <a:pt x="7747" y="21664"/>
                    <a:pt x="7493" y="21884"/>
                    <a:pt x="7178" y="22091"/>
                  </a:cubicBezTo>
                  <a:cubicBezTo>
                    <a:pt x="6907" y="22273"/>
                    <a:pt x="6614" y="22421"/>
                    <a:pt x="6316" y="22553"/>
                  </a:cubicBezTo>
                  <a:cubicBezTo>
                    <a:pt x="5963" y="22710"/>
                    <a:pt x="5512" y="22864"/>
                    <a:pt x="5089" y="22987"/>
                  </a:cubicBezTo>
                  <a:cubicBezTo>
                    <a:pt x="4953" y="23027"/>
                    <a:pt x="4816" y="23064"/>
                    <a:pt x="4677" y="23097"/>
                  </a:cubicBezTo>
                  <a:cubicBezTo>
                    <a:pt x="4635" y="23111"/>
                    <a:pt x="4579" y="23105"/>
                    <a:pt x="4553" y="23147"/>
                  </a:cubicBezTo>
                  <a:cubicBezTo>
                    <a:pt x="4531" y="23184"/>
                    <a:pt x="4552" y="23239"/>
                    <a:pt x="4595" y="23249"/>
                  </a:cubicBezTo>
                  <a:cubicBezTo>
                    <a:pt x="4600" y="23251"/>
                    <a:pt x="4606" y="23251"/>
                    <a:pt x="4612" y="23251"/>
                  </a:cubicBezTo>
                  <a:cubicBezTo>
                    <a:pt x="4637" y="23251"/>
                    <a:pt x="4663" y="23240"/>
                    <a:pt x="4687" y="23236"/>
                  </a:cubicBezTo>
                  <a:cubicBezTo>
                    <a:pt x="4801" y="23210"/>
                    <a:pt x="4914" y="23179"/>
                    <a:pt x="5026" y="23147"/>
                  </a:cubicBezTo>
                  <a:cubicBezTo>
                    <a:pt x="5103" y="23126"/>
                    <a:pt x="5182" y="23102"/>
                    <a:pt x="5259" y="23079"/>
                  </a:cubicBezTo>
                  <a:lnTo>
                    <a:pt x="5259" y="23079"/>
                  </a:lnTo>
                  <a:cubicBezTo>
                    <a:pt x="5250" y="23121"/>
                    <a:pt x="5241" y="23162"/>
                    <a:pt x="5233" y="23204"/>
                  </a:cubicBezTo>
                  <a:cubicBezTo>
                    <a:pt x="5164" y="23607"/>
                    <a:pt x="5212" y="24021"/>
                    <a:pt x="5299" y="24416"/>
                  </a:cubicBezTo>
                  <a:cubicBezTo>
                    <a:pt x="5357" y="24677"/>
                    <a:pt x="5443" y="24930"/>
                    <a:pt x="5544" y="25176"/>
                  </a:cubicBezTo>
                  <a:cubicBezTo>
                    <a:pt x="5576" y="25254"/>
                    <a:pt x="5608" y="25333"/>
                    <a:pt x="5640" y="25410"/>
                  </a:cubicBezTo>
                  <a:cubicBezTo>
                    <a:pt x="5616" y="25420"/>
                    <a:pt x="5593" y="25436"/>
                    <a:pt x="5570" y="25448"/>
                  </a:cubicBezTo>
                  <a:cubicBezTo>
                    <a:pt x="5454" y="25513"/>
                    <a:pt x="5341" y="25587"/>
                    <a:pt x="5226" y="25654"/>
                  </a:cubicBezTo>
                  <a:cubicBezTo>
                    <a:pt x="4680" y="25976"/>
                    <a:pt x="4115" y="26152"/>
                    <a:pt x="3484" y="26152"/>
                  </a:cubicBezTo>
                  <a:cubicBezTo>
                    <a:pt x="3466" y="26152"/>
                    <a:pt x="3448" y="26152"/>
                    <a:pt x="3430" y="26151"/>
                  </a:cubicBezTo>
                  <a:cubicBezTo>
                    <a:pt x="2857" y="26145"/>
                    <a:pt x="2250" y="26064"/>
                    <a:pt x="1773" y="25842"/>
                  </a:cubicBezTo>
                  <a:cubicBezTo>
                    <a:pt x="1069" y="25510"/>
                    <a:pt x="454" y="24890"/>
                    <a:pt x="207" y="24203"/>
                  </a:cubicBezTo>
                  <a:cubicBezTo>
                    <a:pt x="177" y="24115"/>
                    <a:pt x="156" y="24045"/>
                    <a:pt x="160" y="23994"/>
                  </a:cubicBezTo>
                  <a:cubicBezTo>
                    <a:pt x="161" y="23965"/>
                    <a:pt x="198" y="23801"/>
                    <a:pt x="222" y="23714"/>
                  </a:cubicBezTo>
                  <a:cubicBezTo>
                    <a:pt x="249" y="23601"/>
                    <a:pt x="275" y="23488"/>
                    <a:pt x="299" y="23375"/>
                  </a:cubicBezTo>
                  <a:cubicBezTo>
                    <a:pt x="308" y="23354"/>
                    <a:pt x="311" y="23333"/>
                    <a:pt x="314" y="23309"/>
                  </a:cubicBezTo>
                  <a:cubicBezTo>
                    <a:pt x="334" y="23215"/>
                    <a:pt x="356" y="23122"/>
                    <a:pt x="377" y="23028"/>
                  </a:cubicBezTo>
                  <a:cubicBezTo>
                    <a:pt x="389" y="22979"/>
                    <a:pt x="401" y="22931"/>
                    <a:pt x="413" y="22884"/>
                  </a:cubicBezTo>
                  <a:cubicBezTo>
                    <a:pt x="415" y="22873"/>
                    <a:pt x="414" y="22861"/>
                    <a:pt x="408" y="22851"/>
                  </a:cubicBezTo>
                  <a:cubicBezTo>
                    <a:pt x="414" y="22829"/>
                    <a:pt x="418" y="22807"/>
                    <a:pt x="423" y="22786"/>
                  </a:cubicBezTo>
                  <a:cubicBezTo>
                    <a:pt x="452" y="22650"/>
                    <a:pt x="480" y="22515"/>
                    <a:pt x="510" y="22380"/>
                  </a:cubicBezTo>
                  <a:cubicBezTo>
                    <a:pt x="561" y="22452"/>
                    <a:pt x="618" y="22519"/>
                    <a:pt x="679" y="22583"/>
                  </a:cubicBezTo>
                  <a:cubicBezTo>
                    <a:pt x="1038" y="22946"/>
                    <a:pt x="1510" y="23182"/>
                    <a:pt x="1997" y="23322"/>
                  </a:cubicBezTo>
                  <a:cubicBezTo>
                    <a:pt x="2319" y="23410"/>
                    <a:pt x="2653" y="23442"/>
                    <a:pt x="2986" y="23455"/>
                  </a:cubicBezTo>
                  <a:cubicBezTo>
                    <a:pt x="3026" y="23456"/>
                    <a:pt x="3066" y="23456"/>
                    <a:pt x="3106" y="23456"/>
                  </a:cubicBezTo>
                  <a:cubicBezTo>
                    <a:pt x="3474" y="23456"/>
                    <a:pt x="3844" y="23422"/>
                    <a:pt x="4206" y="23353"/>
                  </a:cubicBezTo>
                  <a:cubicBezTo>
                    <a:pt x="4253" y="23339"/>
                    <a:pt x="4316" y="23347"/>
                    <a:pt x="4343" y="23301"/>
                  </a:cubicBezTo>
                  <a:cubicBezTo>
                    <a:pt x="4371" y="23255"/>
                    <a:pt x="4333" y="23196"/>
                    <a:pt x="4284" y="23196"/>
                  </a:cubicBezTo>
                  <a:cubicBezTo>
                    <a:pt x="4278" y="23196"/>
                    <a:pt x="4272" y="23197"/>
                    <a:pt x="4265" y="23199"/>
                  </a:cubicBezTo>
                  <a:cubicBezTo>
                    <a:pt x="3903" y="23276"/>
                    <a:pt x="3531" y="23317"/>
                    <a:pt x="3143" y="23317"/>
                  </a:cubicBezTo>
                  <a:cubicBezTo>
                    <a:pt x="3013" y="23317"/>
                    <a:pt x="2881" y="23312"/>
                    <a:pt x="2747" y="23303"/>
                  </a:cubicBezTo>
                  <a:cubicBezTo>
                    <a:pt x="2265" y="23275"/>
                    <a:pt x="1783" y="23149"/>
                    <a:pt x="1352" y="22911"/>
                  </a:cubicBezTo>
                  <a:cubicBezTo>
                    <a:pt x="1006" y="22719"/>
                    <a:pt x="748" y="22506"/>
                    <a:pt x="552" y="22191"/>
                  </a:cubicBezTo>
                  <a:cubicBezTo>
                    <a:pt x="989" y="20196"/>
                    <a:pt x="1477" y="18210"/>
                    <a:pt x="1825" y="16196"/>
                  </a:cubicBezTo>
                  <a:cubicBezTo>
                    <a:pt x="1943" y="15553"/>
                    <a:pt x="2056" y="14929"/>
                    <a:pt x="2132" y="14308"/>
                  </a:cubicBezTo>
                  <a:cubicBezTo>
                    <a:pt x="2133" y="14305"/>
                    <a:pt x="2133" y="14301"/>
                    <a:pt x="2133" y="14296"/>
                  </a:cubicBezTo>
                  <a:cubicBezTo>
                    <a:pt x="2137" y="14265"/>
                    <a:pt x="2142" y="14234"/>
                    <a:pt x="2145" y="14204"/>
                  </a:cubicBezTo>
                  <a:cubicBezTo>
                    <a:pt x="2199" y="13775"/>
                    <a:pt x="2257" y="13406"/>
                    <a:pt x="2283" y="12961"/>
                  </a:cubicBezTo>
                  <a:cubicBezTo>
                    <a:pt x="2344" y="11989"/>
                    <a:pt x="2337" y="11015"/>
                    <a:pt x="2330" y="10043"/>
                  </a:cubicBezTo>
                  <a:cubicBezTo>
                    <a:pt x="2323" y="9256"/>
                    <a:pt x="2277" y="8471"/>
                    <a:pt x="2225" y="7687"/>
                  </a:cubicBezTo>
                  <a:cubicBezTo>
                    <a:pt x="2170" y="6904"/>
                    <a:pt x="2108" y="6119"/>
                    <a:pt x="1962" y="5346"/>
                  </a:cubicBezTo>
                  <a:cubicBezTo>
                    <a:pt x="1942" y="5230"/>
                    <a:pt x="1917" y="5115"/>
                    <a:pt x="1891" y="5000"/>
                  </a:cubicBezTo>
                  <a:lnTo>
                    <a:pt x="1891" y="5000"/>
                  </a:lnTo>
                  <a:cubicBezTo>
                    <a:pt x="2387" y="5449"/>
                    <a:pt x="2814" y="5939"/>
                    <a:pt x="2978" y="6556"/>
                  </a:cubicBezTo>
                  <a:cubicBezTo>
                    <a:pt x="3096" y="7040"/>
                    <a:pt x="3034" y="7533"/>
                    <a:pt x="2859" y="8038"/>
                  </a:cubicBezTo>
                  <a:cubicBezTo>
                    <a:pt x="2853" y="8060"/>
                    <a:pt x="2838" y="8081"/>
                    <a:pt x="2844" y="8103"/>
                  </a:cubicBezTo>
                  <a:cubicBezTo>
                    <a:pt x="2846" y="8139"/>
                    <a:pt x="2879" y="8164"/>
                    <a:pt x="2913" y="8164"/>
                  </a:cubicBezTo>
                  <a:cubicBezTo>
                    <a:pt x="2925" y="8164"/>
                    <a:pt x="2936" y="8161"/>
                    <a:pt x="2947" y="8154"/>
                  </a:cubicBezTo>
                  <a:cubicBezTo>
                    <a:pt x="2981" y="8133"/>
                    <a:pt x="2984" y="8092"/>
                    <a:pt x="2998" y="8059"/>
                  </a:cubicBezTo>
                  <a:cubicBezTo>
                    <a:pt x="3015" y="8011"/>
                    <a:pt x="3030" y="7963"/>
                    <a:pt x="3045" y="7916"/>
                  </a:cubicBezTo>
                  <a:cubicBezTo>
                    <a:pt x="3137" y="8200"/>
                    <a:pt x="3202" y="8564"/>
                    <a:pt x="3246" y="8868"/>
                  </a:cubicBezTo>
                  <a:cubicBezTo>
                    <a:pt x="3322" y="9352"/>
                    <a:pt x="3342" y="9966"/>
                    <a:pt x="3219" y="10469"/>
                  </a:cubicBezTo>
                  <a:cubicBezTo>
                    <a:pt x="3174" y="10681"/>
                    <a:pt x="3099" y="10906"/>
                    <a:pt x="3028" y="11055"/>
                  </a:cubicBezTo>
                  <a:cubicBezTo>
                    <a:pt x="2982" y="11169"/>
                    <a:pt x="2895" y="11290"/>
                    <a:pt x="2852" y="11396"/>
                  </a:cubicBezTo>
                  <a:cubicBezTo>
                    <a:pt x="2845" y="11429"/>
                    <a:pt x="2870" y="11463"/>
                    <a:pt x="2902" y="11472"/>
                  </a:cubicBezTo>
                  <a:cubicBezTo>
                    <a:pt x="2908" y="11474"/>
                    <a:pt x="2915" y="11474"/>
                    <a:pt x="2921" y="11474"/>
                  </a:cubicBezTo>
                  <a:cubicBezTo>
                    <a:pt x="2940" y="11474"/>
                    <a:pt x="2955" y="11466"/>
                    <a:pt x="2967" y="11453"/>
                  </a:cubicBezTo>
                  <a:cubicBezTo>
                    <a:pt x="2974" y="11457"/>
                    <a:pt x="2983" y="11459"/>
                    <a:pt x="2992" y="11459"/>
                  </a:cubicBezTo>
                  <a:cubicBezTo>
                    <a:pt x="3001" y="11459"/>
                    <a:pt x="3010" y="11457"/>
                    <a:pt x="3018" y="11452"/>
                  </a:cubicBezTo>
                  <a:cubicBezTo>
                    <a:pt x="3041" y="11438"/>
                    <a:pt x="3049" y="11409"/>
                    <a:pt x="3064" y="11388"/>
                  </a:cubicBezTo>
                  <a:cubicBezTo>
                    <a:pt x="3096" y="11329"/>
                    <a:pt x="3126" y="11267"/>
                    <a:pt x="3153" y="11205"/>
                  </a:cubicBezTo>
                  <a:cubicBezTo>
                    <a:pt x="3358" y="10764"/>
                    <a:pt x="3559" y="10325"/>
                    <a:pt x="3765" y="9884"/>
                  </a:cubicBezTo>
                  <a:cubicBezTo>
                    <a:pt x="3973" y="9449"/>
                    <a:pt x="4198" y="9022"/>
                    <a:pt x="4423" y="8596"/>
                  </a:cubicBezTo>
                  <a:cubicBezTo>
                    <a:pt x="4697" y="8074"/>
                    <a:pt x="4969" y="7549"/>
                    <a:pt x="5233" y="7023"/>
                  </a:cubicBezTo>
                  <a:cubicBezTo>
                    <a:pt x="5277" y="6931"/>
                    <a:pt x="5317" y="6839"/>
                    <a:pt x="5357" y="6746"/>
                  </a:cubicBezTo>
                  <a:cubicBezTo>
                    <a:pt x="5365" y="6733"/>
                    <a:pt x="5367" y="6719"/>
                    <a:pt x="5366" y="6705"/>
                  </a:cubicBezTo>
                  <a:cubicBezTo>
                    <a:pt x="5793" y="6331"/>
                    <a:pt x="6228" y="6035"/>
                    <a:pt x="6583" y="5756"/>
                  </a:cubicBezTo>
                  <a:lnTo>
                    <a:pt x="6583" y="5756"/>
                  </a:lnTo>
                  <a:lnTo>
                    <a:pt x="6557" y="5973"/>
                  </a:lnTo>
                  <a:cubicBezTo>
                    <a:pt x="6511" y="6295"/>
                    <a:pt x="6470" y="6618"/>
                    <a:pt x="6429" y="6943"/>
                  </a:cubicBezTo>
                  <a:cubicBezTo>
                    <a:pt x="6412" y="6949"/>
                    <a:pt x="6398" y="6963"/>
                    <a:pt x="6392" y="6987"/>
                  </a:cubicBezTo>
                  <a:cubicBezTo>
                    <a:pt x="6298" y="7232"/>
                    <a:pt x="6070" y="7704"/>
                    <a:pt x="5908" y="8048"/>
                  </a:cubicBezTo>
                  <a:cubicBezTo>
                    <a:pt x="5418" y="9070"/>
                    <a:pt x="4948" y="10103"/>
                    <a:pt x="4517" y="11153"/>
                  </a:cubicBezTo>
                  <a:cubicBezTo>
                    <a:pt x="4404" y="11418"/>
                    <a:pt x="4275" y="11736"/>
                    <a:pt x="4170" y="11989"/>
                  </a:cubicBezTo>
                  <a:cubicBezTo>
                    <a:pt x="4137" y="12067"/>
                    <a:pt x="4104" y="12144"/>
                    <a:pt x="4073" y="12224"/>
                  </a:cubicBezTo>
                  <a:cubicBezTo>
                    <a:pt x="4069" y="12235"/>
                    <a:pt x="4070" y="12246"/>
                    <a:pt x="4076" y="12257"/>
                  </a:cubicBezTo>
                  <a:cubicBezTo>
                    <a:pt x="4076" y="12258"/>
                    <a:pt x="4078" y="12258"/>
                    <a:pt x="4079" y="12260"/>
                  </a:cubicBezTo>
                  <a:cubicBezTo>
                    <a:pt x="4058" y="12308"/>
                    <a:pt x="4039" y="12358"/>
                    <a:pt x="4022" y="12407"/>
                  </a:cubicBezTo>
                  <a:cubicBezTo>
                    <a:pt x="4012" y="12440"/>
                    <a:pt x="3995" y="12474"/>
                    <a:pt x="4016" y="12505"/>
                  </a:cubicBezTo>
                  <a:cubicBezTo>
                    <a:pt x="4028" y="12528"/>
                    <a:pt x="4051" y="12538"/>
                    <a:pt x="4075" y="12538"/>
                  </a:cubicBezTo>
                  <a:cubicBezTo>
                    <a:pt x="4105" y="12538"/>
                    <a:pt x="4135" y="12521"/>
                    <a:pt x="4143" y="12488"/>
                  </a:cubicBezTo>
                  <a:cubicBezTo>
                    <a:pt x="4204" y="12281"/>
                    <a:pt x="4282" y="12159"/>
                    <a:pt x="4351" y="11941"/>
                  </a:cubicBezTo>
                  <a:cubicBezTo>
                    <a:pt x="4435" y="11715"/>
                    <a:pt x="4537" y="11405"/>
                    <a:pt x="4641" y="11108"/>
                  </a:cubicBezTo>
                  <a:cubicBezTo>
                    <a:pt x="4953" y="10377"/>
                    <a:pt x="5280" y="9630"/>
                    <a:pt x="5626" y="8926"/>
                  </a:cubicBezTo>
                  <a:cubicBezTo>
                    <a:pt x="5877" y="8406"/>
                    <a:pt x="6145" y="7894"/>
                    <a:pt x="6377" y="7366"/>
                  </a:cubicBezTo>
                  <a:lnTo>
                    <a:pt x="6377" y="7366"/>
                  </a:lnTo>
                  <a:cubicBezTo>
                    <a:pt x="6300" y="8010"/>
                    <a:pt x="6231" y="8655"/>
                    <a:pt x="6166" y="9300"/>
                  </a:cubicBezTo>
                  <a:cubicBezTo>
                    <a:pt x="6084" y="10131"/>
                    <a:pt x="6015" y="10963"/>
                    <a:pt x="5937" y="11794"/>
                  </a:cubicBezTo>
                  <a:cubicBezTo>
                    <a:pt x="5916" y="12020"/>
                    <a:pt x="5892" y="12244"/>
                    <a:pt x="5870" y="12469"/>
                  </a:cubicBezTo>
                  <a:cubicBezTo>
                    <a:pt x="5870" y="12507"/>
                    <a:pt x="5852" y="12545"/>
                    <a:pt x="5862" y="12580"/>
                  </a:cubicBezTo>
                  <a:cubicBezTo>
                    <a:pt x="5870" y="12601"/>
                    <a:pt x="5891" y="12611"/>
                    <a:pt x="5911" y="12611"/>
                  </a:cubicBezTo>
                  <a:cubicBezTo>
                    <a:pt x="5934" y="12611"/>
                    <a:pt x="5957" y="12599"/>
                    <a:pt x="5962" y="12574"/>
                  </a:cubicBezTo>
                  <a:cubicBezTo>
                    <a:pt x="6076" y="11814"/>
                    <a:pt x="6160" y="10836"/>
                    <a:pt x="6242" y="9944"/>
                  </a:cubicBezTo>
                  <a:cubicBezTo>
                    <a:pt x="6335" y="8967"/>
                    <a:pt x="6437" y="7993"/>
                    <a:pt x="6557" y="7021"/>
                  </a:cubicBezTo>
                  <a:cubicBezTo>
                    <a:pt x="6697" y="5999"/>
                    <a:pt x="6803" y="5017"/>
                    <a:pt x="6953" y="4034"/>
                  </a:cubicBezTo>
                  <a:cubicBezTo>
                    <a:pt x="7114" y="2955"/>
                    <a:pt x="7313" y="1881"/>
                    <a:pt x="7448" y="798"/>
                  </a:cubicBezTo>
                  <a:cubicBezTo>
                    <a:pt x="7477" y="585"/>
                    <a:pt x="7504" y="372"/>
                    <a:pt x="7528" y="160"/>
                  </a:cubicBezTo>
                  <a:close/>
                  <a:moveTo>
                    <a:pt x="7463" y="1"/>
                  </a:moveTo>
                  <a:cubicBezTo>
                    <a:pt x="7461" y="1"/>
                    <a:pt x="7458" y="2"/>
                    <a:pt x="7456" y="2"/>
                  </a:cubicBezTo>
                  <a:cubicBezTo>
                    <a:pt x="7452" y="2"/>
                    <a:pt x="7450" y="3"/>
                    <a:pt x="7448" y="3"/>
                  </a:cubicBezTo>
                  <a:cubicBezTo>
                    <a:pt x="7446" y="5"/>
                    <a:pt x="7442" y="6"/>
                    <a:pt x="7440" y="7"/>
                  </a:cubicBezTo>
                  <a:cubicBezTo>
                    <a:pt x="7438" y="7"/>
                    <a:pt x="7438" y="8"/>
                    <a:pt x="7437" y="8"/>
                  </a:cubicBezTo>
                  <a:cubicBezTo>
                    <a:pt x="7414" y="20"/>
                    <a:pt x="7397" y="43"/>
                    <a:pt x="7399" y="70"/>
                  </a:cubicBezTo>
                  <a:cubicBezTo>
                    <a:pt x="7394" y="125"/>
                    <a:pt x="7387" y="181"/>
                    <a:pt x="7381" y="237"/>
                  </a:cubicBezTo>
                  <a:cubicBezTo>
                    <a:pt x="7360" y="433"/>
                    <a:pt x="7335" y="628"/>
                    <a:pt x="7308" y="823"/>
                  </a:cubicBezTo>
                  <a:cubicBezTo>
                    <a:pt x="7185" y="1824"/>
                    <a:pt x="6964" y="3024"/>
                    <a:pt x="6808" y="4093"/>
                  </a:cubicBezTo>
                  <a:cubicBezTo>
                    <a:pt x="6732" y="4584"/>
                    <a:pt x="6670" y="5079"/>
                    <a:pt x="6609" y="5573"/>
                  </a:cubicBezTo>
                  <a:cubicBezTo>
                    <a:pt x="6599" y="5576"/>
                    <a:pt x="6587" y="5581"/>
                    <a:pt x="6578" y="5592"/>
                  </a:cubicBezTo>
                  <a:cubicBezTo>
                    <a:pt x="6267" y="5855"/>
                    <a:pt x="5985" y="6077"/>
                    <a:pt x="5682" y="6315"/>
                  </a:cubicBezTo>
                  <a:cubicBezTo>
                    <a:pt x="5582" y="6396"/>
                    <a:pt x="5481" y="6477"/>
                    <a:pt x="5383" y="6560"/>
                  </a:cubicBezTo>
                  <a:cubicBezTo>
                    <a:pt x="5351" y="6588"/>
                    <a:pt x="5314" y="6616"/>
                    <a:pt x="5284" y="6648"/>
                  </a:cubicBezTo>
                  <a:cubicBezTo>
                    <a:pt x="5265" y="6652"/>
                    <a:pt x="5250" y="6663"/>
                    <a:pt x="5239" y="6679"/>
                  </a:cubicBezTo>
                  <a:cubicBezTo>
                    <a:pt x="4691" y="7961"/>
                    <a:pt x="3988" y="9218"/>
                    <a:pt x="3359" y="10505"/>
                  </a:cubicBezTo>
                  <a:cubicBezTo>
                    <a:pt x="3405" y="10296"/>
                    <a:pt x="3434" y="10084"/>
                    <a:pt x="3447" y="9873"/>
                  </a:cubicBezTo>
                  <a:cubicBezTo>
                    <a:pt x="3470" y="9373"/>
                    <a:pt x="3401" y="8875"/>
                    <a:pt x="3307" y="8386"/>
                  </a:cubicBezTo>
                  <a:cubicBezTo>
                    <a:pt x="3272" y="8195"/>
                    <a:pt x="3224" y="8007"/>
                    <a:pt x="3149" y="7827"/>
                  </a:cubicBezTo>
                  <a:cubicBezTo>
                    <a:pt x="3131" y="7791"/>
                    <a:pt x="3121" y="7751"/>
                    <a:pt x="3102" y="7714"/>
                  </a:cubicBezTo>
                  <a:cubicBezTo>
                    <a:pt x="3224" y="7175"/>
                    <a:pt x="3218" y="6602"/>
                    <a:pt x="2958" y="6103"/>
                  </a:cubicBezTo>
                  <a:cubicBezTo>
                    <a:pt x="2721" y="5607"/>
                    <a:pt x="2332" y="5205"/>
                    <a:pt x="1923" y="4845"/>
                  </a:cubicBezTo>
                  <a:cubicBezTo>
                    <a:pt x="1869" y="4799"/>
                    <a:pt x="1880" y="4807"/>
                    <a:pt x="1825" y="4764"/>
                  </a:cubicBezTo>
                  <a:cubicBezTo>
                    <a:pt x="1813" y="4750"/>
                    <a:pt x="1797" y="4744"/>
                    <a:pt x="1779" y="4744"/>
                  </a:cubicBezTo>
                  <a:cubicBezTo>
                    <a:pt x="1779" y="4744"/>
                    <a:pt x="1778" y="4744"/>
                    <a:pt x="1778" y="4744"/>
                  </a:cubicBezTo>
                  <a:cubicBezTo>
                    <a:pt x="1722" y="4744"/>
                    <a:pt x="1692" y="4817"/>
                    <a:pt x="1733" y="4856"/>
                  </a:cubicBezTo>
                  <a:cubicBezTo>
                    <a:pt x="1736" y="4857"/>
                    <a:pt x="1737" y="4860"/>
                    <a:pt x="1740" y="4861"/>
                  </a:cubicBezTo>
                  <a:cubicBezTo>
                    <a:pt x="1741" y="4867"/>
                    <a:pt x="1742" y="4871"/>
                    <a:pt x="1743" y="4876"/>
                  </a:cubicBezTo>
                  <a:cubicBezTo>
                    <a:pt x="1756" y="4943"/>
                    <a:pt x="1769" y="5010"/>
                    <a:pt x="1782" y="5078"/>
                  </a:cubicBezTo>
                  <a:cubicBezTo>
                    <a:pt x="1810" y="5232"/>
                    <a:pt x="1838" y="5387"/>
                    <a:pt x="1864" y="5542"/>
                  </a:cubicBezTo>
                  <a:cubicBezTo>
                    <a:pt x="1995" y="6315"/>
                    <a:pt x="2055" y="7122"/>
                    <a:pt x="2108" y="7947"/>
                  </a:cubicBezTo>
                  <a:cubicBezTo>
                    <a:pt x="2201" y="9275"/>
                    <a:pt x="2214" y="10607"/>
                    <a:pt x="2191" y="11937"/>
                  </a:cubicBezTo>
                  <a:cubicBezTo>
                    <a:pt x="2184" y="12436"/>
                    <a:pt x="2168" y="12934"/>
                    <a:pt x="2123" y="13430"/>
                  </a:cubicBezTo>
                  <a:cubicBezTo>
                    <a:pt x="2109" y="13569"/>
                    <a:pt x="2095" y="13708"/>
                    <a:pt x="2080" y="13846"/>
                  </a:cubicBezTo>
                  <a:cubicBezTo>
                    <a:pt x="1875" y="15263"/>
                    <a:pt x="1578" y="16854"/>
                    <a:pt x="1278" y="18317"/>
                  </a:cubicBezTo>
                  <a:cubicBezTo>
                    <a:pt x="968" y="19789"/>
                    <a:pt x="609" y="21248"/>
                    <a:pt x="299" y="22720"/>
                  </a:cubicBezTo>
                  <a:cubicBezTo>
                    <a:pt x="272" y="22849"/>
                    <a:pt x="245" y="22978"/>
                    <a:pt x="218" y="23109"/>
                  </a:cubicBezTo>
                  <a:cubicBezTo>
                    <a:pt x="187" y="23128"/>
                    <a:pt x="190" y="23171"/>
                    <a:pt x="180" y="23202"/>
                  </a:cubicBezTo>
                  <a:cubicBezTo>
                    <a:pt x="126" y="23457"/>
                    <a:pt x="69" y="23713"/>
                    <a:pt x="12" y="23966"/>
                  </a:cubicBezTo>
                  <a:cubicBezTo>
                    <a:pt x="8" y="23987"/>
                    <a:pt x="1" y="24010"/>
                    <a:pt x="13" y="24031"/>
                  </a:cubicBezTo>
                  <a:cubicBezTo>
                    <a:pt x="17" y="24038"/>
                    <a:pt x="23" y="24043"/>
                    <a:pt x="30" y="24047"/>
                  </a:cubicBezTo>
                  <a:cubicBezTo>
                    <a:pt x="31" y="24064"/>
                    <a:pt x="34" y="24080"/>
                    <a:pt x="39" y="24099"/>
                  </a:cubicBezTo>
                  <a:cubicBezTo>
                    <a:pt x="262" y="24976"/>
                    <a:pt x="1141" y="25789"/>
                    <a:pt x="1985" y="26076"/>
                  </a:cubicBezTo>
                  <a:cubicBezTo>
                    <a:pt x="2278" y="26179"/>
                    <a:pt x="2587" y="26231"/>
                    <a:pt x="2894" y="26262"/>
                  </a:cubicBezTo>
                  <a:cubicBezTo>
                    <a:pt x="3081" y="26281"/>
                    <a:pt x="3268" y="26292"/>
                    <a:pt x="3455" y="26292"/>
                  </a:cubicBezTo>
                  <a:cubicBezTo>
                    <a:pt x="3590" y="26292"/>
                    <a:pt x="3724" y="26286"/>
                    <a:pt x="3858" y="26273"/>
                  </a:cubicBezTo>
                  <a:cubicBezTo>
                    <a:pt x="4374" y="26221"/>
                    <a:pt x="4871" y="26031"/>
                    <a:pt x="5316" y="25767"/>
                  </a:cubicBezTo>
                  <a:cubicBezTo>
                    <a:pt x="5432" y="25699"/>
                    <a:pt x="5544" y="25625"/>
                    <a:pt x="5661" y="25561"/>
                  </a:cubicBezTo>
                  <a:cubicBezTo>
                    <a:pt x="5689" y="25545"/>
                    <a:pt x="5725" y="25535"/>
                    <a:pt x="5742" y="25507"/>
                  </a:cubicBezTo>
                  <a:cubicBezTo>
                    <a:pt x="5785" y="25499"/>
                    <a:pt x="5820" y="25449"/>
                    <a:pt x="5792" y="25403"/>
                  </a:cubicBezTo>
                  <a:cubicBezTo>
                    <a:pt x="5532" y="24819"/>
                    <a:pt x="5293" y="24079"/>
                    <a:pt x="5353" y="23399"/>
                  </a:cubicBezTo>
                  <a:cubicBezTo>
                    <a:pt x="5363" y="23296"/>
                    <a:pt x="5370" y="23243"/>
                    <a:pt x="5398" y="23115"/>
                  </a:cubicBezTo>
                  <a:cubicBezTo>
                    <a:pt x="5402" y="23091"/>
                    <a:pt x="5413" y="23063"/>
                    <a:pt x="5419" y="23034"/>
                  </a:cubicBezTo>
                  <a:cubicBezTo>
                    <a:pt x="5651" y="22961"/>
                    <a:pt x="5883" y="22880"/>
                    <a:pt x="6110" y="22791"/>
                  </a:cubicBezTo>
                  <a:cubicBezTo>
                    <a:pt x="6495" y="22636"/>
                    <a:pt x="6874" y="22460"/>
                    <a:pt x="7220" y="22231"/>
                  </a:cubicBezTo>
                  <a:cubicBezTo>
                    <a:pt x="7700" y="21915"/>
                    <a:pt x="8130" y="21526"/>
                    <a:pt x="8558" y="21142"/>
                  </a:cubicBezTo>
                  <a:cubicBezTo>
                    <a:pt x="8973" y="20767"/>
                    <a:pt x="9337" y="20337"/>
                    <a:pt x="9659" y="19881"/>
                  </a:cubicBezTo>
                  <a:cubicBezTo>
                    <a:pt x="9779" y="19697"/>
                    <a:pt x="9907" y="19515"/>
                    <a:pt x="9986" y="19310"/>
                  </a:cubicBezTo>
                  <a:cubicBezTo>
                    <a:pt x="10016" y="19163"/>
                    <a:pt x="10022" y="19072"/>
                    <a:pt x="10038" y="18952"/>
                  </a:cubicBezTo>
                  <a:cubicBezTo>
                    <a:pt x="10060" y="18801"/>
                    <a:pt x="10073" y="18650"/>
                    <a:pt x="10086" y="18498"/>
                  </a:cubicBezTo>
                  <a:cubicBezTo>
                    <a:pt x="10101" y="18485"/>
                    <a:pt x="10113" y="18466"/>
                    <a:pt x="10113" y="18444"/>
                  </a:cubicBezTo>
                  <a:cubicBezTo>
                    <a:pt x="10133" y="18228"/>
                    <a:pt x="10158" y="18011"/>
                    <a:pt x="10185" y="17795"/>
                  </a:cubicBezTo>
                  <a:cubicBezTo>
                    <a:pt x="10278" y="16959"/>
                    <a:pt x="10514" y="16004"/>
                    <a:pt x="10777" y="15141"/>
                  </a:cubicBezTo>
                  <a:cubicBezTo>
                    <a:pt x="11030" y="14346"/>
                    <a:pt x="11320" y="13561"/>
                    <a:pt x="11646" y="12792"/>
                  </a:cubicBezTo>
                  <a:cubicBezTo>
                    <a:pt x="11772" y="12498"/>
                    <a:pt x="11982" y="12015"/>
                    <a:pt x="12166" y="11673"/>
                  </a:cubicBezTo>
                  <a:cubicBezTo>
                    <a:pt x="12252" y="11514"/>
                    <a:pt x="12338" y="11355"/>
                    <a:pt x="12444" y="11207"/>
                  </a:cubicBezTo>
                  <a:cubicBezTo>
                    <a:pt x="12449" y="11200"/>
                    <a:pt x="12450" y="11192"/>
                    <a:pt x="12451" y="11185"/>
                  </a:cubicBezTo>
                  <a:cubicBezTo>
                    <a:pt x="12473" y="11141"/>
                    <a:pt x="12443" y="11079"/>
                    <a:pt x="12391" y="11079"/>
                  </a:cubicBezTo>
                  <a:cubicBezTo>
                    <a:pt x="12390" y="11079"/>
                    <a:pt x="12389" y="11079"/>
                    <a:pt x="12389" y="11079"/>
                  </a:cubicBezTo>
                  <a:cubicBezTo>
                    <a:pt x="12336" y="11073"/>
                    <a:pt x="12280" y="11070"/>
                    <a:pt x="12222" y="11070"/>
                  </a:cubicBezTo>
                  <a:cubicBezTo>
                    <a:pt x="11822" y="11070"/>
                    <a:pt x="11301" y="11203"/>
                    <a:pt x="10928" y="11397"/>
                  </a:cubicBezTo>
                  <a:cubicBezTo>
                    <a:pt x="10009" y="11858"/>
                    <a:pt x="9446" y="12808"/>
                    <a:pt x="9197" y="13777"/>
                  </a:cubicBezTo>
                  <a:cubicBezTo>
                    <a:pt x="9160" y="13924"/>
                    <a:pt x="9134" y="14072"/>
                    <a:pt x="9119" y="14223"/>
                  </a:cubicBezTo>
                  <a:cubicBezTo>
                    <a:pt x="8587" y="14762"/>
                    <a:pt x="8358" y="15685"/>
                    <a:pt x="8384" y="16423"/>
                  </a:cubicBezTo>
                  <a:cubicBezTo>
                    <a:pt x="8387" y="16467"/>
                    <a:pt x="8388" y="16508"/>
                    <a:pt x="8389" y="16550"/>
                  </a:cubicBezTo>
                  <a:cubicBezTo>
                    <a:pt x="8368" y="16546"/>
                    <a:pt x="8348" y="16541"/>
                    <a:pt x="8328" y="16536"/>
                  </a:cubicBezTo>
                  <a:cubicBezTo>
                    <a:pt x="8215" y="16503"/>
                    <a:pt x="8188" y="16493"/>
                    <a:pt x="8086" y="16431"/>
                  </a:cubicBezTo>
                  <a:cubicBezTo>
                    <a:pt x="7728" y="16191"/>
                    <a:pt x="7625" y="15660"/>
                    <a:pt x="7701" y="15219"/>
                  </a:cubicBezTo>
                  <a:cubicBezTo>
                    <a:pt x="7720" y="15094"/>
                    <a:pt x="7749" y="14970"/>
                    <a:pt x="7786" y="14850"/>
                  </a:cubicBezTo>
                  <a:cubicBezTo>
                    <a:pt x="7803" y="14809"/>
                    <a:pt x="7820" y="14769"/>
                    <a:pt x="7837" y="14727"/>
                  </a:cubicBezTo>
                  <a:cubicBezTo>
                    <a:pt x="8013" y="14264"/>
                    <a:pt x="8162" y="13790"/>
                    <a:pt x="8265" y="13306"/>
                  </a:cubicBezTo>
                  <a:cubicBezTo>
                    <a:pt x="8503" y="12097"/>
                    <a:pt x="8476" y="10849"/>
                    <a:pt x="8269" y="9637"/>
                  </a:cubicBezTo>
                  <a:cubicBezTo>
                    <a:pt x="8207" y="9249"/>
                    <a:pt x="8135" y="8862"/>
                    <a:pt x="8050" y="8478"/>
                  </a:cubicBezTo>
                  <a:cubicBezTo>
                    <a:pt x="8084" y="8449"/>
                    <a:pt x="8107" y="8395"/>
                    <a:pt x="8133" y="8367"/>
                  </a:cubicBezTo>
                  <a:cubicBezTo>
                    <a:pt x="8275" y="8162"/>
                    <a:pt x="8390" y="7940"/>
                    <a:pt x="8491" y="7713"/>
                  </a:cubicBezTo>
                  <a:cubicBezTo>
                    <a:pt x="8555" y="7561"/>
                    <a:pt x="8632" y="7411"/>
                    <a:pt x="8693" y="7258"/>
                  </a:cubicBezTo>
                  <a:cubicBezTo>
                    <a:pt x="8694" y="7252"/>
                    <a:pt x="8694" y="7246"/>
                    <a:pt x="8693" y="7239"/>
                  </a:cubicBezTo>
                  <a:cubicBezTo>
                    <a:pt x="8743" y="7221"/>
                    <a:pt x="8790" y="7201"/>
                    <a:pt x="8837" y="7183"/>
                  </a:cubicBezTo>
                  <a:cubicBezTo>
                    <a:pt x="9121" y="7067"/>
                    <a:pt x="9388" y="6913"/>
                    <a:pt x="9639" y="6736"/>
                  </a:cubicBezTo>
                  <a:cubicBezTo>
                    <a:pt x="9838" y="6592"/>
                    <a:pt x="10040" y="6439"/>
                    <a:pt x="10191" y="6243"/>
                  </a:cubicBezTo>
                  <a:cubicBezTo>
                    <a:pt x="10201" y="6230"/>
                    <a:pt x="10202" y="6213"/>
                    <a:pt x="10200" y="6197"/>
                  </a:cubicBezTo>
                  <a:lnTo>
                    <a:pt x="10200" y="6197"/>
                  </a:lnTo>
                  <a:cubicBezTo>
                    <a:pt x="10397" y="6255"/>
                    <a:pt x="10602" y="6287"/>
                    <a:pt x="10806" y="6287"/>
                  </a:cubicBezTo>
                  <a:cubicBezTo>
                    <a:pt x="11014" y="6287"/>
                    <a:pt x="11222" y="6254"/>
                    <a:pt x="11421" y="6182"/>
                  </a:cubicBezTo>
                  <a:cubicBezTo>
                    <a:pt x="11634" y="6102"/>
                    <a:pt x="11834" y="5974"/>
                    <a:pt x="11971" y="5788"/>
                  </a:cubicBezTo>
                  <a:cubicBezTo>
                    <a:pt x="12045" y="5691"/>
                    <a:pt x="12103" y="5568"/>
                    <a:pt x="12082" y="5444"/>
                  </a:cubicBezTo>
                  <a:cubicBezTo>
                    <a:pt x="12076" y="5425"/>
                    <a:pt x="12066" y="5403"/>
                    <a:pt x="12054" y="5384"/>
                  </a:cubicBezTo>
                  <a:cubicBezTo>
                    <a:pt x="12050" y="5367"/>
                    <a:pt x="12036" y="5353"/>
                    <a:pt x="12018" y="5351"/>
                  </a:cubicBezTo>
                  <a:cubicBezTo>
                    <a:pt x="12008" y="5345"/>
                    <a:pt x="11998" y="5341"/>
                    <a:pt x="11987" y="5340"/>
                  </a:cubicBezTo>
                  <a:cubicBezTo>
                    <a:pt x="11979" y="5340"/>
                    <a:pt x="11972" y="5341"/>
                    <a:pt x="11966" y="5344"/>
                  </a:cubicBezTo>
                  <a:cubicBezTo>
                    <a:pt x="11599" y="5300"/>
                    <a:pt x="11055" y="5156"/>
                    <a:pt x="10643" y="5006"/>
                  </a:cubicBezTo>
                  <a:cubicBezTo>
                    <a:pt x="10479" y="4949"/>
                    <a:pt x="10317" y="4888"/>
                    <a:pt x="10157" y="4821"/>
                  </a:cubicBezTo>
                  <a:cubicBezTo>
                    <a:pt x="10069" y="4789"/>
                    <a:pt x="10006" y="4747"/>
                    <a:pt x="9886" y="4732"/>
                  </a:cubicBezTo>
                  <a:cubicBezTo>
                    <a:pt x="9837" y="4734"/>
                    <a:pt x="9794" y="4761"/>
                    <a:pt x="9753" y="4784"/>
                  </a:cubicBezTo>
                  <a:cubicBezTo>
                    <a:pt x="9683" y="4825"/>
                    <a:pt x="9614" y="4869"/>
                    <a:pt x="9544" y="4910"/>
                  </a:cubicBezTo>
                  <a:cubicBezTo>
                    <a:pt x="9642" y="4800"/>
                    <a:pt x="9726" y="4676"/>
                    <a:pt x="9785" y="4539"/>
                  </a:cubicBezTo>
                  <a:cubicBezTo>
                    <a:pt x="9901" y="4264"/>
                    <a:pt x="9934" y="3946"/>
                    <a:pt x="9853" y="3657"/>
                  </a:cubicBezTo>
                  <a:cubicBezTo>
                    <a:pt x="9826" y="3569"/>
                    <a:pt x="9784" y="3482"/>
                    <a:pt x="9713" y="3482"/>
                  </a:cubicBezTo>
                  <a:cubicBezTo>
                    <a:pt x="9685" y="3482"/>
                    <a:pt x="9653" y="3495"/>
                    <a:pt x="9616" y="3527"/>
                  </a:cubicBezTo>
                  <a:cubicBezTo>
                    <a:pt x="9450" y="3645"/>
                    <a:pt x="9381" y="3673"/>
                    <a:pt x="9243" y="3764"/>
                  </a:cubicBezTo>
                  <a:cubicBezTo>
                    <a:pt x="8976" y="3924"/>
                    <a:pt x="8710" y="4088"/>
                    <a:pt x="8444" y="4249"/>
                  </a:cubicBezTo>
                  <a:cubicBezTo>
                    <a:pt x="8442" y="4250"/>
                    <a:pt x="8441" y="4251"/>
                    <a:pt x="8440" y="4251"/>
                  </a:cubicBezTo>
                  <a:cubicBezTo>
                    <a:pt x="8432" y="4182"/>
                    <a:pt x="8425" y="4115"/>
                    <a:pt x="8414" y="4047"/>
                  </a:cubicBezTo>
                  <a:cubicBezTo>
                    <a:pt x="8435" y="3996"/>
                    <a:pt x="8455" y="3947"/>
                    <a:pt x="8473" y="3895"/>
                  </a:cubicBezTo>
                  <a:cubicBezTo>
                    <a:pt x="8818" y="3013"/>
                    <a:pt x="8861" y="1983"/>
                    <a:pt x="8487" y="1101"/>
                  </a:cubicBezTo>
                  <a:cubicBezTo>
                    <a:pt x="8318" y="700"/>
                    <a:pt x="8004" y="264"/>
                    <a:pt x="7617" y="53"/>
                  </a:cubicBezTo>
                  <a:cubicBezTo>
                    <a:pt x="7574" y="34"/>
                    <a:pt x="7528" y="7"/>
                    <a:pt x="7479" y="2"/>
                  </a:cubicBezTo>
                  <a:cubicBezTo>
                    <a:pt x="7474" y="1"/>
                    <a:pt x="7468" y="1"/>
                    <a:pt x="74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32"/>
            <p:cNvSpPr/>
            <p:nvPr/>
          </p:nvSpPr>
          <p:spPr>
            <a:xfrm>
              <a:off x="4304150" y="1355450"/>
              <a:ext cx="14725" cy="53150"/>
            </a:xfrm>
            <a:custGeom>
              <a:rect b="b" l="l" r="r" t="t"/>
              <a:pathLst>
                <a:path extrusionOk="0" h="2126" w="589">
                  <a:moveTo>
                    <a:pt x="543" y="1"/>
                  </a:moveTo>
                  <a:cubicBezTo>
                    <a:pt x="524" y="1"/>
                    <a:pt x="505" y="11"/>
                    <a:pt x="500" y="33"/>
                  </a:cubicBezTo>
                  <a:cubicBezTo>
                    <a:pt x="345" y="701"/>
                    <a:pt x="135" y="1355"/>
                    <a:pt x="5" y="2029"/>
                  </a:cubicBezTo>
                  <a:cubicBezTo>
                    <a:pt x="2" y="2041"/>
                    <a:pt x="1" y="2061"/>
                    <a:pt x="1" y="2063"/>
                  </a:cubicBezTo>
                  <a:cubicBezTo>
                    <a:pt x="0" y="2075"/>
                    <a:pt x="2" y="2088"/>
                    <a:pt x="9" y="2098"/>
                  </a:cubicBezTo>
                  <a:cubicBezTo>
                    <a:pt x="20" y="2117"/>
                    <a:pt x="38" y="2125"/>
                    <a:pt x="57" y="2125"/>
                  </a:cubicBezTo>
                  <a:cubicBezTo>
                    <a:pt x="82" y="2125"/>
                    <a:pt x="108" y="2109"/>
                    <a:pt x="114" y="2081"/>
                  </a:cubicBezTo>
                  <a:cubicBezTo>
                    <a:pt x="191" y="1615"/>
                    <a:pt x="306" y="1028"/>
                    <a:pt x="454" y="523"/>
                  </a:cubicBezTo>
                  <a:cubicBezTo>
                    <a:pt x="495" y="362"/>
                    <a:pt x="555" y="202"/>
                    <a:pt x="588" y="39"/>
                  </a:cubicBezTo>
                  <a:cubicBezTo>
                    <a:pt x="586" y="14"/>
                    <a:pt x="564" y="1"/>
                    <a:pt x="5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32"/>
            <p:cNvSpPr/>
            <p:nvPr/>
          </p:nvSpPr>
          <p:spPr>
            <a:xfrm>
              <a:off x="4325200" y="1365500"/>
              <a:ext cx="16225" cy="63825"/>
            </a:xfrm>
            <a:custGeom>
              <a:rect b="b" l="l" r="r" t="t"/>
              <a:pathLst>
                <a:path extrusionOk="0" h="2553" w="649">
                  <a:moveTo>
                    <a:pt x="578" y="0"/>
                  </a:moveTo>
                  <a:cubicBezTo>
                    <a:pt x="549" y="0"/>
                    <a:pt x="521" y="16"/>
                    <a:pt x="513" y="48"/>
                  </a:cubicBezTo>
                  <a:cubicBezTo>
                    <a:pt x="441" y="401"/>
                    <a:pt x="365" y="711"/>
                    <a:pt x="262" y="1125"/>
                  </a:cubicBezTo>
                  <a:cubicBezTo>
                    <a:pt x="140" y="1604"/>
                    <a:pt x="24" y="2083"/>
                    <a:pt x="3" y="2484"/>
                  </a:cubicBezTo>
                  <a:cubicBezTo>
                    <a:pt x="1" y="2525"/>
                    <a:pt x="37" y="2553"/>
                    <a:pt x="74" y="2553"/>
                  </a:cubicBezTo>
                  <a:cubicBezTo>
                    <a:pt x="91" y="2553"/>
                    <a:pt x="108" y="2547"/>
                    <a:pt x="121" y="2533"/>
                  </a:cubicBezTo>
                  <a:cubicBezTo>
                    <a:pt x="152" y="2499"/>
                    <a:pt x="139" y="2451"/>
                    <a:pt x="147" y="2407"/>
                  </a:cubicBezTo>
                  <a:cubicBezTo>
                    <a:pt x="173" y="2111"/>
                    <a:pt x="193" y="2018"/>
                    <a:pt x="226" y="1766"/>
                  </a:cubicBezTo>
                  <a:cubicBezTo>
                    <a:pt x="255" y="1545"/>
                    <a:pt x="311" y="1189"/>
                    <a:pt x="385" y="922"/>
                  </a:cubicBezTo>
                  <a:cubicBezTo>
                    <a:pt x="440" y="706"/>
                    <a:pt x="520" y="415"/>
                    <a:pt x="568" y="306"/>
                  </a:cubicBezTo>
                  <a:cubicBezTo>
                    <a:pt x="591" y="249"/>
                    <a:pt x="611" y="191"/>
                    <a:pt x="631" y="134"/>
                  </a:cubicBezTo>
                  <a:cubicBezTo>
                    <a:pt x="635" y="109"/>
                    <a:pt x="648" y="83"/>
                    <a:pt x="645" y="57"/>
                  </a:cubicBezTo>
                  <a:cubicBezTo>
                    <a:pt x="641" y="20"/>
                    <a:pt x="609" y="0"/>
                    <a:pt x="5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32"/>
            <p:cNvSpPr/>
            <p:nvPr/>
          </p:nvSpPr>
          <p:spPr>
            <a:xfrm>
              <a:off x="4357025" y="1369925"/>
              <a:ext cx="10600" cy="71675"/>
            </a:xfrm>
            <a:custGeom>
              <a:rect b="b" l="l" r="r" t="t"/>
              <a:pathLst>
                <a:path extrusionOk="0" h="2867" w="424">
                  <a:moveTo>
                    <a:pt x="354" y="0"/>
                  </a:moveTo>
                  <a:cubicBezTo>
                    <a:pt x="328" y="0"/>
                    <a:pt x="301" y="16"/>
                    <a:pt x="295" y="44"/>
                  </a:cubicBezTo>
                  <a:cubicBezTo>
                    <a:pt x="268" y="199"/>
                    <a:pt x="266" y="340"/>
                    <a:pt x="244" y="502"/>
                  </a:cubicBezTo>
                  <a:cubicBezTo>
                    <a:pt x="196" y="834"/>
                    <a:pt x="152" y="1240"/>
                    <a:pt x="110" y="1606"/>
                  </a:cubicBezTo>
                  <a:cubicBezTo>
                    <a:pt x="79" y="1843"/>
                    <a:pt x="35" y="2130"/>
                    <a:pt x="13" y="2423"/>
                  </a:cubicBezTo>
                  <a:cubicBezTo>
                    <a:pt x="4" y="2524"/>
                    <a:pt x="4" y="2627"/>
                    <a:pt x="8" y="2729"/>
                  </a:cubicBezTo>
                  <a:cubicBezTo>
                    <a:pt x="12" y="2768"/>
                    <a:pt x="1" y="2815"/>
                    <a:pt x="31" y="2846"/>
                  </a:cubicBezTo>
                  <a:cubicBezTo>
                    <a:pt x="45" y="2860"/>
                    <a:pt x="62" y="2866"/>
                    <a:pt x="80" y="2866"/>
                  </a:cubicBezTo>
                  <a:cubicBezTo>
                    <a:pt x="104" y="2866"/>
                    <a:pt x="128" y="2854"/>
                    <a:pt x="141" y="2832"/>
                  </a:cubicBezTo>
                  <a:cubicBezTo>
                    <a:pt x="160" y="2795"/>
                    <a:pt x="145" y="2749"/>
                    <a:pt x="147" y="2709"/>
                  </a:cubicBezTo>
                  <a:cubicBezTo>
                    <a:pt x="137" y="2460"/>
                    <a:pt x="156" y="2210"/>
                    <a:pt x="172" y="1962"/>
                  </a:cubicBezTo>
                  <a:cubicBezTo>
                    <a:pt x="188" y="1663"/>
                    <a:pt x="202" y="1364"/>
                    <a:pt x="240" y="1069"/>
                  </a:cubicBezTo>
                  <a:cubicBezTo>
                    <a:pt x="282" y="751"/>
                    <a:pt x="308" y="452"/>
                    <a:pt x="403" y="132"/>
                  </a:cubicBezTo>
                  <a:cubicBezTo>
                    <a:pt x="405" y="97"/>
                    <a:pt x="424" y="61"/>
                    <a:pt x="405" y="30"/>
                  </a:cubicBezTo>
                  <a:cubicBezTo>
                    <a:pt x="395" y="10"/>
                    <a:pt x="375" y="0"/>
                    <a:pt x="3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32"/>
            <p:cNvSpPr/>
            <p:nvPr/>
          </p:nvSpPr>
          <p:spPr>
            <a:xfrm>
              <a:off x="4394475" y="1362875"/>
              <a:ext cx="21875" cy="79550"/>
            </a:xfrm>
            <a:custGeom>
              <a:rect b="b" l="l" r="r" t="t"/>
              <a:pathLst>
                <a:path extrusionOk="0" h="3182" w="875">
                  <a:moveTo>
                    <a:pt x="801" y="0"/>
                  </a:moveTo>
                  <a:cubicBezTo>
                    <a:pt x="796" y="0"/>
                    <a:pt x="790" y="1"/>
                    <a:pt x="785" y="3"/>
                  </a:cubicBezTo>
                  <a:cubicBezTo>
                    <a:pt x="636" y="36"/>
                    <a:pt x="490" y="79"/>
                    <a:pt x="343" y="116"/>
                  </a:cubicBezTo>
                  <a:cubicBezTo>
                    <a:pt x="277" y="132"/>
                    <a:pt x="213" y="149"/>
                    <a:pt x="147" y="164"/>
                  </a:cubicBezTo>
                  <a:cubicBezTo>
                    <a:pt x="128" y="169"/>
                    <a:pt x="109" y="180"/>
                    <a:pt x="99" y="198"/>
                  </a:cubicBezTo>
                  <a:cubicBezTo>
                    <a:pt x="75" y="235"/>
                    <a:pt x="97" y="288"/>
                    <a:pt x="140" y="300"/>
                  </a:cubicBezTo>
                  <a:cubicBezTo>
                    <a:pt x="146" y="301"/>
                    <a:pt x="151" y="301"/>
                    <a:pt x="157" y="301"/>
                  </a:cubicBezTo>
                  <a:cubicBezTo>
                    <a:pt x="162" y="301"/>
                    <a:pt x="168" y="301"/>
                    <a:pt x="173" y="300"/>
                  </a:cubicBezTo>
                  <a:cubicBezTo>
                    <a:pt x="174" y="307"/>
                    <a:pt x="176" y="313"/>
                    <a:pt x="178" y="319"/>
                  </a:cubicBezTo>
                  <a:cubicBezTo>
                    <a:pt x="178" y="321"/>
                    <a:pt x="179" y="322"/>
                    <a:pt x="179" y="322"/>
                  </a:cubicBezTo>
                  <a:cubicBezTo>
                    <a:pt x="183" y="352"/>
                    <a:pt x="181" y="349"/>
                    <a:pt x="183" y="398"/>
                  </a:cubicBezTo>
                  <a:cubicBezTo>
                    <a:pt x="186" y="677"/>
                    <a:pt x="155" y="900"/>
                    <a:pt x="130" y="1129"/>
                  </a:cubicBezTo>
                  <a:cubicBezTo>
                    <a:pt x="81" y="1744"/>
                    <a:pt x="29" y="2360"/>
                    <a:pt x="4" y="2978"/>
                  </a:cubicBezTo>
                  <a:lnTo>
                    <a:pt x="1" y="3113"/>
                  </a:lnTo>
                  <a:cubicBezTo>
                    <a:pt x="1" y="3130"/>
                    <a:pt x="8" y="3149"/>
                    <a:pt x="22" y="3161"/>
                  </a:cubicBezTo>
                  <a:cubicBezTo>
                    <a:pt x="35" y="3175"/>
                    <a:pt x="52" y="3181"/>
                    <a:pt x="69" y="3181"/>
                  </a:cubicBezTo>
                  <a:cubicBezTo>
                    <a:pt x="105" y="3181"/>
                    <a:pt x="141" y="3154"/>
                    <a:pt x="140" y="3113"/>
                  </a:cubicBezTo>
                  <a:cubicBezTo>
                    <a:pt x="147" y="2590"/>
                    <a:pt x="203" y="2069"/>
                    <a:pt x="231" y="1547"/>
                  </a:cubicBezTo>
                  <a:cubicBezTo>
                    <a:pt x="256" y="1193"/>
                    <a:pt x="253" y="839"/>
                    <a:pt x="265" y="486"/>
                  </a:cubicBezTo>
                  <a:cubicBezTo>
                    <a:pt x="270" y="411"/>
                    <a:pt x="271" y="417"/>
                    <a:pt x="280" y="350"/>
                  </a:cubicBezTo>
                  <a:cubicBezTo>
                    <a:pt x="281" y="348"/>
                    <a:pt x="281" y="347"/>
                    <a:pt x="282" y="343"/>
                  </a:cubicBezTo>
                  <a:cubicBezTo>
                    <a:pt x="292" y="311"/>
                    <a:pt x="301" y="303"/>
                    <a:pt x="307" y="266"/>
                  </a:cubicBezTo>
                  <a:cubicBezTo>
                    <a:pt x="450" y="228"/>
                    <a:pt x="594" y="197"/>
                    <a:pt x="734" y="147"/>
                  </a:cubicBezTo>
                  <a:cubicBezTo>
                    <a:pt x="789" y="123"/>
                    <a:pt x="769" y="131"/>
                    <a:pt x="816" y="113"/>
                  </a:cubicBezTo>
                  <a:cubicBezTo>
                    <a:pt x="830" y="110"/>
                    <a:pt x="842" y="100"/>
                    <a:pt x="851" y="86"/>
                  </a:cubicBezTo>
                  <a:cubicBezTo>
                    <a:pt x="874" y="50"/>
                    <a:pt x="842" y="0"/>
                    <a:pt x="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32"/>
            <p:cNvSpPr/>
            <p:nvPr/>
          </p:nvSpPr>
          <p:spPr>
            <a:xfrm>
              <a:off x="4517525" y="944850"/>
              <a:ext cx="114250" cy="117275"/>
            </a:xfrm>
            <a:custGeom>
              <a:rect b="b" l="l" r="r" t="t"/>
              <a:pathLst>
                <a:path extrusionOk="0" h="4691" w="4570">
                  <a:moveTo>
                    <a:pt x="2263" y="104"/>
                  </a:moveTo>
                  <a:cubicBezTo>
                    <a:pt x="2463" y="104"/>
                    <a:pt x="2653" y="133"/>
                    <a:pt x="2849" y="174"/>
                  </a:cubicBezTo>
                  <a:cubicBezTo>
                    <a:pt x="2854" y="175"/>
                    <a:pt x="2859" y="176"/>
                    <a:pt x="2862" y="178"/>
                  </a:cubicBezTo>
                  <a:cubicBezTo>
                    <a:pt x="2789" y="178"/>
                    <a:pt x="2716" y="180"/>
                    <a:pt x="2643" y="192"/>
                  </a:cubicBezTo>
                  <a:cubicBezTo>
                    <a:pt x="1996" y="272"/>
                    <a:pt x="1382" y="792"/>
                    <a:pt x="1197" y="1464"/>
                  </a:cubicBezTo>
                  <a:cubicBezTo>
                    <a:pt x="1165" y="1563"/>
                    <a:pt x="1145" y="1664"/>
                    <a:pt x="1131" y="1767"/>
                  </a:cubicBezTo>
                  <a:cubicBezTo>
                    <a:pt x="1131" y="1769"/>
                    <a:pt x="1130" y="1770"/>
                    <a:pt x="1130" y="1771"/>
                  </a:cubicBezTo>
                  <a:cubicBezTo>
                    <a:pt x="1112" y="1922"/>
                    <a:pt x="1109" y="2075"/>
                    <a:pt x="1117" y="2228"/>
                  </a:cubicBezTo>
                  <a:cubicBezTo>
                    <a:pt x="1134" y="2395"/>
                    <a:pt x="1177" y="2557"/>
                    <a:pt x="1239" y="2713"/>
                  </a:cubicBezTo>
                  <a:cubicBezTo>
                    <a:pt x="1469" y="3300"/>
                    <a:pt x="1981" y="3785"/>
                    <a:pt x="2605" y="3914"/>
                  </a:cubicBezTo>
                  <a:cubicBezTo>
                    <a:pt x="2714" y="3939"/>
                    <a:pt x="2826" y="3949"/>
                    <a:pt x="2938" y="3949"/>
                  </a:cubicBezTo>
                  <a:cubicBezTo>
                    <a:pt x="3073" y="3949"/>
                    <a:pt x="3208" y="3934"/>
                    <a:pt x="3340" y="3911"/>
                  </a:cubicBezTo>
                  <a:cubicBezTo>
                    <a:pt x="3473" y="3887"/>
                    <a:pt x="3606" y="3856"/>
                    <a:pt x="3728" y="3800"/>
                  </a:cubicBezTo>
                  <a:cubicBezTo>
                    <a:pt x="3850" y="3742"/>
                    <a:pt x="3962" y="3659"/>
                    <a:pt x="4059" y="3563"/>
                  </a:cubicBezTo>
                  <a:cubicBezTo>
                    <a:pt x="4180" y="3448"/>
                    <a:pt x="4293" y="3324"/>
                    <a:pt x="4386" y="3185"/>
                  </a:cubicBezTo>
                  <a:cubicBezTo>
                    <a:pt x="4404" y="3160"/>
                    <a:pt x="4420" y="3132"/>
                    <a:pt x="4435" y="3105"/>
                  </a:cubicBezTo>
                  <a:lnTo>
                    <a:pt x="4435" y="3105"/>
                  </a:lnTo>
                  <a:cubicBezTo>
                    <a:pt x="4404" y="3274"/>
                    <a:pt x="4322" y="3431"/>
                    <a:pt x="4221" y="3593"/>
                  </a:cubicBezTo>
                  <a:cubicBezTo>
                    <a:pt x="4100" y="3790"/>
                    <a:pt x="3932" y="3955"/>
                    <a:pt x="3740" y="4112"/>
                  </a:cubicBezTo>
                  <a:cubicBezTo>
                    <a:pt x="3509" y="4283"/>
                    <a:pt x="3192" y="4443"/>
                    <a:pt x="2885" y="4515"/>
                  </a:cubicBezTo>
                  <a:cubicBezTo>
                    <a:pt x="2768" y="4544"/>
                    <a:pt x="2624" y="4555"/>
                    <a:pt x="2481" y="4555"/>
                  </a:cubicBezTo>
                  <a:cubicBezTo>
                    <a:pt x="2334" y="4555"/>
                    <a:pt x="2189" y="4543"/>
                    <a:pt x="2075" y="4526"/>
                  </a:cubicBezTo>
                  <a:cubicBezTo>
                    <a:pt x="1802" y="4491"/>
                    <a:pt x="1590" y="4404"/>
                    <a:pt x="1363" y="4269"/>
                  </a:cubicBezTo>
                  <a:cubicBezTo>
                    <a:pt x="1176" y="4140"/>
                    <a:pt x="1007" y="4000"/>
                    <a:pt x="848" y="3821"/>
                  </a:cubicBezTo>
                  <a:cubicBezTo>
                    <a:pt x="684" y="3626"/>
                    <a:pt x="532" y="3362"/>
                    <a:pt x="422" y="3106"/>
                  </a:cubicBezTo>
                  <a:cubicBezTo>
                    <a:pt x="198" y="2617"/>
                    <a:pt x="182" y="2043"/>
                    <a:pt x="378" y="1507"/>
                  </a:cubicBezTo>
                  <a:cubicBezTo>
                    <a:pt x="450" y="1288"/>
                    <a:pt x="559" y="1081"/>
                    <a:pt x="693" y="894"/>
                  </a:cubicBezTo>
                  <a:cubicBezTo>
                    <a:pt x="1023" y="488"/>
                    <a:pt x="1533" y="170"/>
                    <a:pt x="2023" y="119"/>
                  </a:cubicBezTo>
                  <a:cubicBezTo>
                    <a:pt x="2105" y="109"/>
                    <a:pt x="2185" y="104"/>
                    <a:pt x="2263" y="104"/>
                  </a:cubicBezTo>
                  <a:close/>
                  <a:moveTo>
                    <a:pt x="2354" y="0"/>
                  </a:moveTo>
                  <a:cubicBezTo>
                    <a:pt x="2115" y="0"/>
                    <a:pt x="1875" y="37"/>
                    <a:pt x="1647" y="103"/>
                  </a:cubicBezTo>
                  <a:cubicBezTo>
                    <a:pt x="1239" y="219"/>
                    <a:pt x="889" y="478"/>
                    <a:pt x="637" y="807"/>
                  </a:cubicBezTo>
                  <a:cubicBezTo>
                    <a:pt x="221" y="1354"/>
                    <a:pt x="1" y="2060"/>
                    <a:pt x="174" y="2717"/>
                  </a:cubicBezTo>
                  <a:cubicBezTo>
                    <a:pt x="180" y="2738"/>
                    <a:pt x="185" y="2760"/>
                    <a:pt x="191" y="2783"/>
                  </a:cubicBezTo>
                  <a:cubicBezTo>
                    <a:pt x="209" y="2857"/>
                    <a:pt x="230" y="2929"/>
                    <a:pt x="255" y="3000"/>
                  </a:cubicBezTo>
                  <a:cubicBezTo>
                    <a:pt x="342" y="3227"/>
                    <a:pt x="466" y="3439"/>
                    <a:pt x="600" y="3642"/>
                  </a:cubicBezTo>
                  <a:cubicBezTo>
                    <a:pt x="765" y="3876"/>
                    <a:pt x="906" y="4062"/>
                    <a:pt x="1139" y="4244"/>
                  </a:cubicBezTo>
                  <a:cubicBezTo>
                    <a:pt x="1261" y="4342"/>
                    <a:pt x="1400" y="4421"/>
                    <a:pt x="1543" y="4489"/>
                  </a:cubicBezTo>
                  <a:cubicBezTo>
                    <a:pt x="1714" y="4573"/>
                    <a:pt x="1899" y="4635"/>
                    <a:pt x="2090" y="4664"/>
                  </a:cubicBezTo>
                  <a:cubicBezTo>
                    <a:pt x="2090" y="4666"/>
                    <a:pt x="2091" y="4668"/>
                    <a:pt x="2093" y="4670"/>
                  </a:cubicBezTo>
                  <a:cubicBezTo>
                    <a:pt x="2209" y="4684"/>
                    <a:pt x="2326" y="4691"/>
                    <a:pt x="2442" y="4691"/>
                  </a:cubicBezTo>
                  <a:cubicBezTo>
                    <a:pt x="2505" y="4691"/>
                    <a:pt x="2567" y="4689"/>
                    <a:pt x="2629" y="4685"/>
                  </a:cubicBezTo>
                  <a:cubicBezTo>
                    <a:pt x="3048" y="4655"/>
                    <a:pt x="3461" y="4509"/>
                    <a:pt x="3782" y="4237"/>
                  </a:cubicBezTo>
                  <a:cubicBezTo>
                    <a:pt x="4199" y="3888"/>
                    <a:pt x="4513" y="3396"/>
                    <a:pt x="4560" y="2868"/>
                  </a:cubicBezTo>
                  <a:cubicBezTo>
                    <a:pt x="4565" y="2857"/>
                    <a:pt x="4567" y="2845"/>
                    <a:pt x="4568" y="2832"/>
                  </a:cubicBezTo>
                  <a:cubicBezTo>
                    <a:pt x="4570" y="2827"/>
                    <a:pt x="4567" y="2822"/>
                    <a:pt x="4565" y="2818"/>
                  </a:cubicBezTo>
                  <a:cubicBezTo>
                    <a:pt x="4566" y="2795"/>
                    <a:pt x="4567" y="2771"/>
                    <a:pt x="4567" y="2749"/>
                  </a:cubicBezTo>
                  <a:cubicBezTo>
                    <a:pt x="4567" y="2746"/>
                    <a:pt x="4567" y="2743"/>
                    <a:pt x="4566" y="2740"/>
                  </a:cubicBezTo>
                  <a:cubicBezTo>
                    <a:pt x="4566" y="2728"/>
                    <a:pt x="4559" y="2718"/>
                    <a:pt x="4545" y="2714"/>
                  </a:cubicBezTo>
                  <a:cubicBezTo>
                    <a:pt x="4542" y="2713"/>
                    <a:pt x="4540" y="2713"/>
                    <a:pt x="4538" y="2713"/>
                  </a:cubicBezTo>
                  <a:cubicBezTo>
                    <a:pt x="4503" y="2713"/>
                    <a:pt x="4503" y="2760"/>
                    <a:pt x="4492" y="2784"/>
                  </a:cubicBezTo>
                  <a:cubicBezTo>
                    <a:pt x="4482" y="2813"/>
                    <a:pt x="4469" y="2847"/>
                    <a:pt x="4457" y="2879"/>
                  </a:cubicBezTo>
                  <a:cubicBezTo>
                    <a:pt x="4453" y="2884"/>
                    <a:pt x="4449" y="2890"/>
                    <a:pt x="4448" y="2897"/>
                  </a:cubicBezTo>
                  <a:cubicBezTo>
                    <a:pt x="4437" y="2925"/>
                    <a:pt x="4426" y="2952"/>
                    <a:pt x="4416" y="2970"/>
                  </a:cubicBezTo>
                  <a:cubicBezTo>
                    <a:pt x="4312" y="3178"/>
                    <a:pt x="4186" y="3333"/>
                    <a:pt x="4006" y="3485"/>
                  </a:cubicBezTo>
                  <a:cubicBezTo>
                    <a:pt x="3809" y="3647"/>
                    <a:pt x="3559" y="3765"/>
                    <a:pt x="3293" y="3825"/>
                  </a:cubicBezTo>
                  <a:cubicBezTo>
                    <a:pt x="3188" y="3845"/>
                    <a:pt x="3073" y="3856"/>
                    <a:pt x="2958" y="3856"/>
                  </a:cubicBezTo>
                  <a:cubicBezTo>
                    <a:pt x="2837" y="3856"/>
                    <a:pt x="2717" y="3844"/>
                    <a:pt x="2608" y="3820"/>
                  </a:cubicBezTo>
                  <a:cubicBezTo>
                    <a:pt x="2294" y="3753"/>
                    <a:pt x="2047" y="3603"/>
                    <a:pt x="1822" y="3397"/>
                  </a:cubicBezTo>
                  <a:cubicBezTo>
                    <a:pt x="1626" y="3213"/>
                    <a:pt x="1487" y="3018"/>
                    <a:pt x="1369" y="2771"/>
                  </a:cubicBezTo>
                  <a:cubicBezTo>
                    <a:pt x="1368" y="2768"/>
                    <a:pt x="1365" y="2764"/>
                    <a:pt x="1364" y="2760"/>
                  </a:cubicBezTo>
                  <a:cubicBezTo>
                    <a:pt x="1310" y="2600"/>
                    <a:pt x="1257" y="2439"/>
                    <a:pt x="1229" y="2272"/>
                  </a:cubicBezTo>
                  <a:cubicBezTo>
                    <a:pt x="1204" y="2105"/>
                    <a:pt x="1203" y="1890"/>
                    <a:pt x="1235" y="1697"/>
                  </a:cubicBezTo>
                  <a:cubicBezTo>
                    <a:pt x="1339" y="1098"/>
                    <a:pt x="1766" y="508"/>
                    <a:pt x="2418" y="360"/>
                  </a:cubicBezTo>
                  <a:cubicBezTo>
                    <a:pt x="2603" y="313"/>
                    <a:pt x="2768" y="292"/>
                    <a:pt x="2953" y="292"/>
                  </a:cubicBezTo>
                  <a:cubicBezTo>
                    <a:pt x="2992" y="292"/>
                    <a:pt x="3032" y="293"/>
                    <a:pt x="3073" y="295"/>
                  </a:cubicBezTo>
                  <a:cubicBezTo>
                    <a:pt x="3169" y="300"/>
                    <a:pt x="3253" y="320"/>
                    <a:pt x="3353" y="333"/>
                  </a:cubicBezTo>
                  <a:cubicBezTo>
                    <a:pt x="3384" y="331"/>
                    <a:pt x="3398" y="290"/>
                    <a:pt x="3376" y="271"/>
                  </a:cubicBezTo>
                  <a:cubicBezTo>
                    <a:pt x="3372" y="267"/>
                    <a:pt x="3367" y="264"/>
                    <a:pt x="3362" y="263"/>
                  </a:cubicBezTo>
                  <a:cubicBezTo>
                    <a:pt x="3063" y="81"/>
                    <a:pt x="2711" y="0"/>
                    <a:pt x="23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32"/>
            <p:cNvSpPr/>
            <p:nvPr/>
          </p:nvSpPr>
          <p:spPr>
            <a:xfrm>
              <a:off x="4524525" y="1085400"/>
              <a:ext cx="34750" cy="126100"/>
            </a:xfrm>
            <a:custGeom>
              <a:rect b="b" l="l" r="r" t="t"/>
              <a:pathLst>
                <a:path extrusionOk="0" h="5044" w="1390">
                  <a:moveTo>
                    <a:pt x="1390" y="0"/>
                  </a:moveTo>
                  <a:lnTo>
                    <a:pt x="1390" y="0"/>
                  </a:lnTo>
                  <a:cubicBezTo>
                    <a:pt x="880" y="339"/>
                    <a:pt x="526" y="875"/>
                    <a:pt x="316" y="1443"/>
                  </a:cubicBezTo>
                  <a:cubicBezTo>
                    <a:pt x="1" y="2300"/>
                    <a:pt x="2" y="3246"/>
                    <a:pt x="195" y="4132"/>
                  </a:cubicBezTo>
                  <a:cubicBezTo>
                    <a:pt x="245" y="4368"/>
                    <a:pt x="321" y="4597"/>
                    <a:pt x="394" y="4826"/>
                  </a:cubicBezTo>
                  <a:cubicBezTo>
                    <a:pt x="414" y="4884"/>
                    <a:pt x="432" y="4942"/>
                    <a:pt x="450" y="5001"/>
                  </a:cubicBezTo>
                  <a:cubicBezTo>
                    <a:pt x="454" y="5025"/>
                    <a:pt x="475" y="5043"/>
                    <a:pt x="498" y="5043"/>
                  </a:cubicBezTo>
                  <a:cubicBezTo>
                    <a:pt x="506" y="5043"/>
                    <a:pt x="513" y="5041"/>
                    <a:pt x="521" y="5037"/>
                  </a:cubicBezTo>
                  <a:cubicBezTo>
                    <a:pt x="554" y="5016"/>
                    <a:pt x="542" y="4980"/>
                    <a:pt x="533" y="4949"/>
                  </a:cubicBezTo>
                  <a:cubicBezTo>
                    <a:pt x="515" y="4872"/>
                    <a:pt x="497" y="4795"/>
                    <a:pt x="481" y="4717"/>
                  </a:cubicBezTo>
                  <a:cubicBezTo>
                    <a:pt x="424" y="4427"/>
                    <a:pt x="352" y="4140"/>
                    <a:pt x="301" y="3851"/>
                  </a:cubicBezTo>
                  <a:cubicBezTo>
                    <a:pt x="161" y="3041"/>
                    <a:pt x="190" y="2171"/>
                    <a:pt x="516" y="1359"/>
                  </a:cubicBezTo>
                  <a:cubicBezTo>
                    <a:pt x="680" y="907"/>
                    <a:pt x="949" y="376"/>
                    <a:pt x="13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32"/>
            <p:cNvSpPr/>
            <p:nvPr/>
          </p:nvSpPr>
          <p:spPr>
            <a:xfrm>
              <a:off x="4529025" y="922150"/>
              <a:ext cx="55100" cy="15875"/>
            </a:xfrm>
            <a:custGeom>
              <a:rect b="b" l="l" r="r" t="t"/>
              <a:pathLst>
                <a:path extrusionOk="0" h="635" w="2204">
                  <a:moveTo>
                    <a:pt x="1" y="1"/>
                  </a:moveTo>
                  <a:cubicBezTo>
                    <a:pt x="125" y="151"/>
                    <a:pt x="280" y="275"/>
                    <a:pt x="449" y="372"/>
                  </a:cubicBezTo>
                  <a:cubicBezTo>
                    <a:pt x="729" y="539"/>
                    <a:pt x="1047" y="635"/>
                    <a:pt x="1362" y="635"/>
                  </a:cubicBezTo>
                  <a:cubicBezTo>
                    <a:pt x="1658" y="635"/>
                    <a:pt x="1950" y="550"/>
                    <a:pt x="2204" y="361"/>
                  </a:cubicBezTo>
                  <a:lnTo>
                    <a:pt x="2204" y="361"/>
                  </a:lnTo>
                  <a:cubicBezTo>
                    <a:pt x="1984" y="469"/>
                    <a:pt x="1760" y="511"/>
                    <a:pt x="1537" y="511"/>
                  </a:cubicBezTo>
                  <a:cubicBezTo>
                    <a:pt x="1224" y="511"/>
                    <a:pt x="910" y="428"/>
                    <a:pt x="605" y="324"/>
                  </a:cubicBezTo>
                  <a:cubicBezTo>
                    <a:pt x="405" y="250"/>
                    <a:pt x="193" y="15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32"/>
            <p:cNvSpPr/>
            <p:nvPr/>
          </p:nvSpPr>
          <p:spPr>
            <a:xfrm>
              <a:off x="4507900" y="882825"/>
              <a:ext cx="28150" cy="36300"/>
            </a:xfrm>
            <a:custGeom>
              <a:rect b="b" l="l" r="r" t="t"/>
              <a:pathLst>
                <a:path extrusionOk="0" h="1452" w="1126">
                  <a:moveTo>
                    <a:pt x="1126" y="0"/>
                  </a:moveTo>
                  <a:lnTo>
                    <a:pt x="1126" y="0"/>
                  </a:lnTo>
                  <a:cubicBezTo>
                    <a:pt x="1111" y="62"/>
                    <a:pt x="1091" y="124"/>
                    <a:pt x="1068" y="186"/>
                  </a:cubicBezTo>
                  <a:cubicBezTo>
                    <a:pt x="936" y="489"/>
                    <a:pt x="754" y="758"/>
                    <a:pt x="529" y="999"/>
                  </a:cubicBezTo>
                  <a:cubicBezTo>
                    <a:pt x="363" y="1176"/>
                    <a:pt x="184" y="1311"/>
                    <a:pt x="0" y="1451"/>
                  </a:cubicBezTo>
                  <a:cubicBezTo>
                    <a:pt x="271" y="1337"/>
                    <a:pt x="541" y="1193"/>
                    <a:pt x="738" y="967"/>
                  </a:cubicBezTo>
                  <a:cubicBezTo>
                    <a:pt x="941" y="733"/>
                    <a:pt x="1080" y="433"/>
                    <a:pt x="1120" y="126"/>
                  </a:cubicBezTo>
                  <a:cubicBezTo>
                    <a:pt x="1124" y="85"/>
                    <a:pt x="1126" y="41"/>
                    <a:pt x="11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32"/>
            <p:cNvSpPr/>
            <p:nvPr/>
          </p:nvSpPr>
          <p:spPr>
            <a:xfrm>
              <a:off x="4480175" y="796450"/>
              <a:ext cx="28850" cy="114825"/>
            </a:xfrm>
            <a:custGeom>
              <a:rect b="b" l="l" r="r" t="t"/>
              <a:pathLst>
                <a:path extrusionOk="0" h="4593" w="1154">
                  <a:moveTo>
                    <a:pt x="129" y="0"/>
                  </a:moveTo>
                  <a:lnTo>
                    <a:pt x="129" y="0"/>
                  </a:lnTo>
                  <a:cubicBezTo>
                    <a:pt x="469" y="378"/>
                    <a:pt x="638" y="805"/>
                    <a:pt x="735" y="1296"/>
                  </a:cubicBezTo>
                  <a:cubicBezTo>
                    <a:pt x="858" y="1908"/>
                    <a:pt x="828" y="2575"/>
                    <a:pt x="616" y="3206"/>
                  </a:cubicBezTo>
                  <a:cubicBezTo>
                    <a:pt x="532" y="3469"/>
                    <a:pt x="438" y="3687"/>
                    <a:pt x="343" y="3906"/>
                  </a:cubicBezTo>
                  <a:cubicBezTo>
                    <a:pt x="246" y="4127"/>
                    <a:pt x="145" y="4344"/>
                    <a:pt x="25" y="4550"/>
                  </a:cubicBezTo>
                  <a:cubicBezTo>
                    <a:pt x="17" y="4565"/>
                    <a:pt x="5" y="4581"/>
                    <a:pt x="0" y="4592"/>
                  </a:cubicBezTo>
                  <a:cubicBezTo>
                    <a:pt x="6" y="4585"/>
                    <a:pt x="14" y="4578"/>
                    <a:pt x="19" y="4571"/>
                  </a:cubicBezTo>
                  <a:cubicBezTo>
                    <a:pt x="262" y="4291"/>
                    <a:pt x="451" y="3969"/>
                    <a:pt x="614" y="3639"/>
                  </a:cubicBezTo>
                  <a:cubicBezTo>
                    <a:pt x="1154" y="2482"/>
                    <a:pt x="1142" y="883"/>
                    <a:pt x="1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32"/>
            <p:cNvSpPr/>
            <p:nvPr/>
          </p:nvSpPr>
          <p:spPr>
            <a:xfrm>
              <a:off x="4346000" y="921675"/>
              <a:ext cx="23175" cy="67250"/>
            </a:xfrm>
            <a:custGeom>
              <a:rect b="b" l="l" r="r" t="t"/>
              <a:pathLst>
                <a:path extrusionOk="0" h="2690" w="927">
                  <a:moveTo>
                    <a:pt x="1" y="0"/>
                  </a:moveTo>
                  <a:cubicBezTo>
                    <a:pt x="297" y="279"/>
                    <a:pt x="442" y="606"/>
                    <a:pt x="548" y="994"/>
                  </a:cubicBezTo>
                  <a:cubicBezTo>
                    <a:pt x="635" y="1360"/>
                    <a:pt x="665" y="1535"/>
                    <a:pt x="675" y="1886"/>
                  </a:cubicBezTo>
                  <a:cubicBezTo>
                    <a:pt x="676" y="2171"/>
                    <a:pt x="661" y="2379"/>
                    <a:pt x="581" y="2643"/>
                  </a:cubicBezTo>
                  <a:lnTo>
                    <a:pt x="564" y="2689"/>
                  </a:lnTo>
                  <a:cubicBezTo>
                    <a:pt x="566" y="2687"/>
                    <a:pt x="567" y="2684"/>
                    <a:pt x="569" y="2682"/>
                  </a:cubicBezTo>
                  <a:cubicBezTo>
                    <a:pt x="649" y="2542"/>
                    <a:pt x="707" y="2388"/>
                    <a:pt x="743" y="2231"/>
                  </a:cubicBezTo>
                  <a:cubicBezTo>
                    <a:pt x="927" y="1433"/>
                    <a:pt x="709" y="47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32"/>
            <p:cNvSpPr/>
            <p:nvPr/>
          </p:nvSpPr>
          <p:spPr>
            <a:xfrm>
              <a:off x="4484550" y="1008150"/>
              <a:ext cx="11950" cy="133925"/>
            </a:xfrm>
            <a:custGeom>
              <a:rect b="b" l="l" r="r" t="t"/>
              <a:pathLst>
                <a:path extrusionOk="0" h="5357" w="478">
                  <a:moveTo>
                    <a:pt x="178" y="1"/>
                  </a:moveTo>
                  <a:lnTo>
                    <a:pt x="178" y="1"/>
                  </a:lnTo>
                  <a:cubicBezTo>
                    <a:pt x="223" y="445"/>
                    <a:pt x="231" y="892"/>
                    <a:pt x="251" y="1338"/>
                  </a:cubicBezTo>
                  <a:cubicBezTo>
                    <a:pt x="274" y="1766"/>
                    <a:pt x="308" y="2193"/>
                    <a:pt x="308" y="2621"/>
                  </a:cubicBezTo>
                  <a:cubicBezTo>
                    <a:pt x="329" y="3453"/>
                    <a:pt x="225" y="4198"/>
                    <a:pt x="65" y="4985"/>
                  </a:cubicBezTo>
                  <a:cubicBezTo>
                    <a:pt x="41" y="5108"/>
                    <a:pt x="21" y="5238"/>
                    <a:pt x="0" y="5357"/>
                  </a:cubicBezTo>
                  <a:cubicBezTo>
                    <a:pt x="23" y="5293"/>
                    <a:pt x="47" y="5228"/>
                    <a:pt x="70" y="5164"/>
                  </a:cubicBezTo>
                  <a:cubicBezTo>
                    <a:pt x="184" y="4837"/>
                    <a:pt x="304" y="4510"/>
                    <a:pt x="366" y="4168"/>
                  </a:cubicBezTo>
                  <a:cubicBezTo>
                    <a:pt x="441" y="3709"/>
                    <a:pt x="477" y="3241"/>
                    <a:pt x="467" y="2776"/>
                  </a:cubicBezTo>
                  <a:cubicBezTo>
                    <a:pt x="461" y="2490"/>
                    <a:pt x="426" y="2200"/>
                    <a:pt x="395" y="1872"/>
                  </a:cubicBezTo>
                  <a:cubicBezTo>
                    <a:pt x="361" y="1494"/>
                    <a:pt x="350" y="1114"/>
                    <a:pt x="308" y="737"/>
                  </a:cubicBezTo>
                  <a:cubicBezTo>
                    <a:pt x="281" y="489"/>
                    <a:pt x="228" y="245"/>
                    <a:pt x="1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32"/>
            <p:cNvSpPr/>
            <p:nvPr/>
          </p:nvSpPr>
          <p:spPr>
            <a:xfrm>
              <a:off x="4433150" y="1053775"/>
              <a:ext cx="7100" cy="47450"/>
            </a:xfrm>
            <a:custGeom>
              <a:rect b="b" l="l" r="r" t="t"/>
              <a:pathLst>
                <a:path extrusionOk="0" h="1898" w="284">
                  <a:moveTo>
                    <a:pt x="284" y="0"/>
                  </a:moveTo>
                  <a:lnTo>
                    <a:pt x="284" y="0"/>
                  </a:lnTo>
                  <a:cubicBezTo>
                    <a:pt x="213" y="176"/>
                    <a:pt x="127" y="620"/>
                    <a:pt x="84" y="891"/>
                  </a:cubicBezTo>
                  <a:cubicBezTo>
                    <a:pt x="35" y="1225"/>
                    <a:pt x="26" y="1563"/>
                    <a:pt x="1" y="1897"/>
                  </a:cubicBezTo>
                  <a:cubicBezTo>
                    <a:pt x="204" y="1287"/>
                    <a:pt x="261" y="640"/>
                    <a:pt x="2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32"/>
            <p:cNvSpPr/>
            <p:nvPr/>
          </p:nvSpPr>
          <p:spPr>
            <a:xfrm>
              <a:off x="4389425" y="1029825"/>
              <a:ext cx="27250" cy="61375"/>
            </a:xfrm>
            <a:custGeom>
              <a:rect b="b" l="l" r="r" t="t"/>
              <a:pathLst>
                <a:path extrusionOk="0" h="2455" w="1090">
                  <a:moveTo>
                    <a:pt x="1090" y="1"/>
                  </a:moveTo>
                  <a:cubicBezTo>
                    <a:pt x="604" y="750"/>
                    <a:pt x="194" y="1601"/>
                    <a:pt x="0" y="2455"/>
                  </a:cubicBezTo>
                  <a:cubicBezTo>
                    <a:pt x="178" y="2034"/>
                    <a:pt x="393" y="1626"/>
                    <a:pt x="589" y="1211"/>
                  </a:cubicBezTo>
                  <a:cubicBezTo>
                    <a:pt x="772" y="814"/>
                    <a:pt x="931" y="407"/>
                    <a:pt x="10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32"/>
            <p:cNvSpPr/>
            <p:nvPr/>
          </p:nvSpPr>
          <p:spPr>
            <a:xfrm>
              <a:off x="4399550" y="1156325"/>
              <a:ext cx="61250" cy="123525"/>
            </a:xfrm>
            <a:custGeom>
              <a:rect b="b" l="l" r="r" t="t"/>
              <a:pathLst>
                <a:path extrusionOk="0" h="4941" w="2450">
                  <a:moveTo>
                    <a:pt x="1" y="0"/>
                  </a:moveTo>
                  <a:lnTo>
                    <a:pt x="1" y="0"/>
                  </a:lnTo>
                  <a:cubicBezTo>
                    <a:pt x="660" y="421"/>
                    <a:pt x="1179" y="983"/>
                    <a:pt x="1570" y="1655"/>
                  </a:cubicBezTo>
                  <a:cubicBezTo>
                    <a:pt x="1952" y="2298"/>
                    <a:pt x="2203" y="2992"/>
                    <a:pt x="2245" y="3707"/>
                  </a:cubicBezTo>
                  <a:cubicBezTo>
                    <a:pt x="2277" y="4090"/>
                    <a:pt x="2260" y="4482"/>
                    <a:pt x="2198" y="4853"/>
                  </a:cubicBezTo>
                  <a:cubicBezTo>
                    <a:pt x="2194" y="4876"/>
                    <a:pt x="2189" y="4898"/>
                    <a:pt x="2185" y="4920"/>
                  </a:cubicBezTo>
                  <a:cubicBezTo>
                    <a:pt x="2184" y="4927"/>
                    <a:pt x="2183" y="4934"/>
                    <a:pt x="2180" y="4940"/>
                  </a:cubicBezTo>
                  <a:cubicBezTo>
                    <a:pt x="2183" y="4935"/>
                    <a:pt x="2185" y="4930"/>
                    <a:pt x="2186" y="4925"/>
                  </a:cubicBezTo>
                  <a:cubicBezTo>
                    <a:pt x="2308" y="4634"/>
                    <a:pt x="2364" y="4317"/>
                    <a:pt x="2394" y="4005"/>
                  </a:cubicBezTo>
                  <a:cubicBezTo>
                    <a:pt x="2450" y="3109"/>
                    <a:pt x="2115" y="2235"/>
                    <a:pt x="1652" y="1480"/>
                  </a:cubicBezTo>
                  <a:cubicBezTo>
                    <a:pt x="1246" y="811"/>
                    <a:pt x="718" y="32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32"/>
            <p:cNvSpPr/>
            <p:nvPr/>
          </p:nvSpPr>
          <p:spPr>
            <a:xfrm>
              <a:off x="4406125" y="1176325"/>
              <a:ext cx="42775" cy="90700"/>
            </a:xfrm>
            <a:custGeom>
              <a:rect b="b" l="l" r="r" t="t"/>
              <a:pathLst>
                <a:path extrusionOk="0" h="3628" w="1711">
                  <a:moveTo>
                    <a:pt x="0" y="0"/>
                  </a:moveTo>
                  <a:lnTo>
                    <a:pt x="0" y="0"/>
                  </a:lnTo>
                  <a:cubicBezTo>
                    <a:pt x="300" y="266"/>
                    <a:pt x="504" y="554"/>
                    <a:pt x="724" y="883"/>
                  </a:cubicBezTo>
                  <a:cubicBezTo>
                    <a:pt x="1150" y="1504"/>
                    <a:pt x="1395" y="2117"/>
                    <a:pt x="1571" y="2851"/>
                  </a:cubicBezTo>
                  <a:cubicBezTo>
                    <a:pt x="1631" y="3102"/>
                    <a:pt x="1653" y="3319"/>
                    <a:pt x="1672" y="3582"/>
                  </a:cubicBezTo>
                  <a:cubicBezTo>
                    <a:pt x="1673" y="3598"/>
                    <a:pt x="1673" y="3612"/>
                    <a:pt x="1674" y="3628"/>
                  </a:cubicBezTo>
                  <a:cubicBezTo>
                    <a:pt x="1674" y="3624"/>
                    <a:pt x="1674" y="3623"/>
                    <a:pt x="1675" y="3620"/>
                  </a:cubicBezTo>
                  <a:cubicBezTo>
                    <a:pt x="1703" y="3430"/>
                    <a:pt x="1711" y="3236"/>
                    <a:pt x="1705" y="3042"/>
                  </a:cubicBezTo>
                  <a:cubicBezTo>
                    <a:pt x="1678" y="2546"/>
                    <a:pt x="1534" y="2065"/>
                    <a:pt x="1325" y="1617"/>
                  </a:cubicBezTo>
                  <a:cubicBezTo>
                    <a:pt x="1036" y="976"/>
                    <a:pt x="583" y="39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32"/>
            <p:cNvSpPr/>
            <p:nvPr/>
          </p:nvSpPr>
          <p:spPr>
            <a:xfrm>
              <a:off x="4413300" y="1204225"/>
              <a:ext cx="22850" cy="43125"/>
            </a:xfrm>
            <a:custGeom>
              <a:rect b="b" l="l" r="r" t="t"/>
              <a:pathLst>
                <a:path extrusionOk="0" h="1725" w="914">
                  <a:moveTo>
                    <a:pt x="1" y="1"/>
                  </a:moveTo>
                  <a:lnTo>
                    <a:pt x="1" y="1"/>
                  </a:lnTo>
                  <a:cubicBezTo>
                    <a:pt x="34" y="28"/>
                    <a:pt x="63" y="57"/>
                    <a:pt x="83" y="88"/>
                  </a:cubicBezTo>
                  <a:cubicBezTo>
                    <a:pt x="241" y="319"/>
                    <a:pt x="377" y="565"/>
                    <a:pt x="511" y="810"/>
                  </a:cubicBezTo>
                  <a:cubicBezTo>
                    <a:pt x="682" y="1121"/>
                    <a:pt x="818" y="1394"/>
                    <a:pt x="913" y="1725"/>
                  </a:cubicBezTo>
                  <a:cubicBezTo>
                    <a:pt x="896" y="1080"/>
                    <a:pt x="548" y="485"/>
                    <a:pt x="85" y="53"/>
                  </a:cubicBezTo>
                  <a:cubicBezTo>
                    <a:pt x="59" y="33"/>
                    <a:pt x="31" y="15"/>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32"/>
            <p:cNvSpPr/>
            <p:nvPr/>
          </p:nvSpPr>
          <p:spPr>
            <a:xfrm>
              <a:off x="4418725" y="1220200"/>
              <a:ext cx="10100" cy="20000"/>
            </a:xfrm>
            <a:custGeom>
              <a:rect b="b" l="l" r="r" t="t"/>
              <a:pathLst>
                <a:path extrusionOk="0" h="800" w="404">
                  <a:moveTo>
                    <a:pt x="0" y="0"/>
                  </a:moveTo>
                  <a:lnTo>
                    <a:pt x="0" y="0"/>
                  </a:lnTo>
                  <a:cubicBezTo>
                    <a:pt x="135" y="267"/>
                    <a:pt x="277" y="530"/>
                    <a:pt x="404" y="799"/>
                  </a:cubicBezTo>
                  <a:cubicBezTo>
                    <a:pt x="373" y="495"/>
                    <a:pt x="212" y="21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32"/>
            <p:cNvSpPr/>
            <p:nvPr/>
          </p:nvSpPr>
          <p:spPr>
            <a:xfrm>
              <a:off x="4493100" y="1269350"/>
              <a:ext cx="20525" cy="49250"/>
            </a:xfrm>
            <a:custGeom>
              <a:rect b="b" l="l" r="r" t="t"/>
              <a:pathLst>
                <a:path extrusionOk="0" h="1970" w="821">
                  <a:moveTo>
                    <a:pt x="650" y="0"/>
                  </a:moveTo>
                  <a:lnTo>
                    <a:pt x="650" y="0"/>
                  </a:lnTo>
                  <a:cubicBezTo>
                    <a:pt x="821" y="414"/>
                    <a:pt x="449" y="1417"/>
                    <a:pt x="176" y="1772"/>
                  </a:cubicBezTo>
                  <a:cubicBezTo>
                    <a:pt x="179" y="1768"/>
                    <a:pt x="180" y="1767"/>
                    <a:pt x="180" y="1767"/>
                  </a:cubicBezTo>
                  <a:lnTo>
                    <a:pt x="180" y="1767"/>
                  </a:lnTo>
                  <a:cubicBezTo>
                    <a:pt x="180" y="1767"/>
                    <a:pt x="165" y="1786"/>
                    <a:pt x="164" y="1786"/>
                  </a:cubicBezTo>
                  <a:cubicBezTo>
                    <a:pt x="164" y="1786"/>
                    <a:pt x="165" y="1785"/>
                    <a:pt x="167" y="1783"/>
                  </a:cubicBezTo>
                  <a:lnTo>
                    <a:pt x="167" y="1783"/>
                  </a:lnTo>
                  <a:cubicBezTo>
                    <a:pt x="135" y="1823"/>
                    <a:pt x="101" y="1861"/>
                    <a:pt x="67" y="1900"/>
                  </a:cubicBezTo>
                  <a:cubicBezTo>
                    <a:pt x="44" y="1923"/>
                    <a:pt x="22" y="1948"/>
                    <a:pt x="0" y="1969"/>
                  </a:cubicBezTo>
                  <a:cubicBezTo>
                    <a:pt x="2" y="1967"/>
                    <a:pt x="6" y="1966"/>
                    <a:pt x="8" y="1963"/>
                  </a:cubicBezTo>
                  <a:cubicBezTo>
                    <a:pt x="67" y="1926"/>
                    <a:pt x="124" y="1886"/>
                    <a:pt x="176" y="1843"/>
                  </a:cubicBezTo>
                  <a:cubicBezTo>
                    <a:pt x="503" y="1560"/>
                    <a:pt x="702" y="1140"/>
                    <a:pt x="758" y="716"/>
                  </a:cubicBezTo>
                  <a:cubicBezTo>
                    <a:pt x="791" y="475"/>
                    <a:pt x="784" y="211"/>
                    <a:pt x="6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32"/>
            <p:cNvSpPr/>
            <p:nvPr/>
          </p:nvSpPr>
          <p:spPr>
            <a:xfrm>
              <a:off x="4491800" y="1285700"/>
              <a:ext cx="6350" cy="17900"/>
            </a:xfrm>
            <a:custGeom>
              <a:rect b="b" l="l" r="r" t="t"/>
              <a:pathLst>
                <a:path extrusionOk="0" h="716" w="254">
                  <a:moveTo>
                    <a:pt x="248" y="0"/>
                  </a:moveTo>
                  <a:cubicBezTo>
                    <a:pt x="244" y="18"/>
                    <a:pt x="239" y="36"/>
                    <a:pt x="233" y="54"/>
                  </a:cubicBezTo>
                  <a:cubicBezTo>
                    <a:pt x="167" y="279"/>
                    <a:pt x="99" y="512"/>
                    <a:pt x="1" y="716"/>
                  </a:cubicBezTo>
                  <a:cubicBezTo>
                    <a:pt x="178" y="538"/>
                    <a:pt x="253" y="284"/>
                    <a:pt x="249" y="38"/>
                  </a:cubicBezTo>
                  <a:cubicBezTo>
                    <a:pt x="249" y="26"/>
                    <a:pt x="249" y="7"/>
                    <a:pt x="2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32"/>
            <p:cNvSpPr/>
            <p:nvPr/>
          </p:nvSpPr>
          <p:spPr>
            <a:xfrm>
              <a:off x="4312375" y="1339950"/>
              <a:ext cx="148500" cy="25550"/>
            </a:xfrm>
            <a:custGeom>
              <a:rect b="b" l="l" r="r" t="t"/>
              <a:pathLst>
                <a:path extrusionOk="0" h="1022" w="5940">
                  <a:moveTo>
                    <a:pt x="5940" y="0"/>
                  </a:moveTo>
                  <a:cubicBezTo>
                    <a:pt x="5470" y="235"/>
                    <a:pt x="4965" y="393"/>
                    <a:pt x="4461" y="548"/>
                  </a:cubicBezTo>
                  <a:cubicBezTo>
                    <a:pt x="3787" y="742"/>
                    <a:pt x="3088" y="880"/>
                    <a:pt x="2397" y="880"/>
                  </a:cubicBezTo>
                  <a:cubicBezTo>
                    <a:pt x="1878" y="880"/>
                    <a:pt x="1363" y="802"/>
                    <a:pt x="868" y="611"/>
                  </a:cubicBezTo>
                  <a:cubicBezTo>
                    <a:pt x="619" y="513"/>
                    <a:pt x="281" y="344"/>
                    <a:pt x="35" y="133"/>
                  </a:cubicBezTo>
                  <a:lnTo>
                    <a:pt x="8" y="110"/>
                  </a:lnTo>
                  <a:cubicBezTo>
                    <a:pt x="5" y="106"/>
                    <a:pt x="2" y="104"/>
                    <a:pt x="1" y="104"/>
                  </a:cubicBezTo>
                  <a:lnTo>
                    <a:pt x="1" y="104"/>
                  </a:lnTo>
                  <a:cubicBezTo>
                    <a:pt x="1" y="104"/>
                    <a:pt x="2" y="106"/>
                    <a:pt x="6" y="110"/>
                  </a:cubicBezTo>
                  <a:cubicBezTo>
                    <a:pt x="171" y="321"/>
                    <a:pt x="383" y="493"/>
                    <a:pt x="611" y="630"/>
                  </a:cubicBezTo>
                  <a:cubicBezTo>
                    <a:pt x="1103" y="928"/>
                    <a:pt x="1670" y="1021"/>
                    <a:pt x="2239" y="1021"/>
                  </a:cubicBezTo>
                  <a:cubicBezTo>
                    <a:pt x="2483" y="1021"/>
                    <a:pt x="2728" y="1004"/>
                    <a:pt x="2967" y="978"/>
                  </a:cubicBezTo>
                  <a:cubicBezTo>
                    <a:pt x="3394" y="934"/>
                    <a:pt x="3816" y="846"/>
                    <a:pt x="4230" y="730"/>
                  </a:cubicBezTo>
                  <a:cubicBezTo>
                    <a:pt x="4829" y="569"/>
                    <a:pt x="5418" y="339"/>
                    <a:pt x="59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32"/>
            <p:cNvSpPr/>
            <p:nvPr/>
          </p:nvSpPr>
          <p:spPr>
            <a:xfrm>
              <a:off x="4325500" y="1339850"/>
              <a:ext cx="97475" cy="11575"/>
            </a:xfrm>
            <a:custGeom>
              <a:rect b="b" l="l" r="r" t="t"/>
              <a:pathLst>
                <a:path extrusionOk="0" h="463" w="3899">
                  <a:moveTo>
                    <a:pt x="1" y="1"/>
                  </a:moveTo>
                  <a:lnTo>
                    <a:pt x="1" y="1"/>
                  </a:lnTo>
                  <a:cubicBezTo>
                    <a:pt x="69" y="42"/>
                    <a:pt x="140" y="79"/>
                    <a:pt x="212" y="115"/>
                  </a:cubicBezTo>
                  <a:cubicBezTo>
                    <a:pt x="684" y="348"/>
                    <a:pt x="1213" y="423"/>
                    <a:pt x="1734" y="452"/>
                  </a:cubicBezTo>
                  <a:cubicBezTo>
                    <a:pt x="1861" y="459"/>
                    <a:pt x="1989" y="463"/>
                    <a:pt x="2117" y="463"/>
                  </a:cubicBezTo>
                  <a:cubicBezTo>
                    <a:pt x="2725" y="463"/>
                    <a:pt x="3336" y="377"/>
                    <a:pt x="3899" y="145"/>
                  </a:cubicBezTo>
                  <a:lnTo>
                    <a:pt x="3899" y="145"/>
                  </a:lnTo>
                  <a:cubicBezTo>
                    <a:pt x="3455" y="262"/>
                    <a:pt x="3040" y="301"/>
                    <a:pt x="2582" y="327"/>
                  </a:cubicBezTo>
                  <a:cubicBezTo>
                    <a:pt x="2443" y="337"/>
                    <a:pt x="2303" y="342"/>
                    <a:pt x="2164" y="342"/>
                  </a:cubicBezTo>
                  <a:cubicBezTo>
                    <a:pt x="1864" y="342"/>
                    <a:pt x="1564" y="320"/>
                    <a:pt x="1268" y="280"/>
                  </a:cubicBezTo>
                  <a:cubicBezTo>
                    <a:pt x="1006" y="249"/>
                    <a:pt x="641" y="194"/>
                    <a:pt x="300" y="96"/>
                  </a:cubicBezTo>
                  <a:cubicBezTo>
                    <a:pt x="204" y="71"/>
                    <a:pt x="68"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32"/>
            <p:cNvSpPr/>
            <p:nvPr/>
          </p:nvSpPr>
          <p:spPr>
            <a:xfrm>
              <a:off x="4334000" y="1338600"/>
              <a:ext cx="56600" cy="5950"/>
            </a:xfrm>
            <a:custGeom>
              <a:rect b="b" l="l" r="r" t="t"/>
              <a:pathLst>
                <a:path extrusionOk="0" h="238" w="2264">
                  <a:moveTo>
                    <a:pt x="1" y="1"/>
                  </a:moveTo>
                  <a:cubicBezTo>
                    <a:pt x="396" y="164"/>
                    <a:pt x="820" y="238"/>
                    <a:pt x="1245" y="238"/>
                  </a:cubicBezTo>
                  <a:cubicBezTo>
                    <a:pt x="1542" y="238"/>
                    <a:pt x="1840" y="202"/>
                    <a:pt x="2128" y="134"/>
                  </a:cubicBezTo>
                  <a:cubicBezTo>
                    <a:pt x="2173" y="125"/>
                    <a:pt x="2226" y="114"/>
                    <a:pt x="2263" y="104"/>
                  </a:cubicBezTo>
                  <a:lnTo>
                    <a:pt x="2263" y="104"/>
                  </a:lnTo>
                  <a:cubicBezTo>
                    <a:pt x="2209" y="106"/>
                    <a:pt x="2153" y="108"/>
                    <a:pt x="2097" y="109"/>
                  </a:cubicBezTo>
                  <a:cubicBezTo>
                    <a:pt x="1870" y="116"/>
                    <a:pt x="1642" y="122"/>
                    <a:pt x="1415" y="122"/>
                  </a:cubicBezTo>
                  <a:cubicBezTo>
                    <a:pt x="936" y="122"/>
                    <a:pt x="459" y="96"/>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32"/>
            <p:cNvSpPr/>
            <p:nvPr/>
          </p:nvSpPr>
          <p:spPr>
            <a:xfrm>
              <a:off x="4346575" y="1336025"/>
              <a:ext cx="24800" cy="2050"/>
            </a:xfrm>
            <a:custGeom>
              <a:rect b="b" l="l" r="r" t="t"/>
              <a:pathLst>
                <a:path extrusionOk="0" h="82" w="992">
                  <a:moveTo>
                    <a:pt x="484" y="0"/>
                  </a:moveTo>
                  <a:cubicBezTo>
                    <a:pt x="350" y="0"/>
                    <a:pt x="216" y="9"/>
                    <a:pt x="82" y="9"/>
                  </a:cubicBezTo>
                  <a:cubicBezTo>
                    <a:pt x="55" y="9"/>
                    <a:pt x="28" y="9"/>
                    <a:pt x="0" y="8"/>
                  </a:cubicBezTo>
                  <a:lnTo>
                    <a:pt x="0" y="8"/>
                  </a:lnTo>
                  <a:cubicBezTo>
                    <a:pt x="166" y="58"/>
                    <a:pt x="339" y="81"/>
                    <a:pt x="512" y="81"/>
                  </a:cubicBezTo>
                  <a:cubicBezTo>
                    <a:pt x="674" y="81"/>
                    <a:pt x="835" y="62"/>
                    <a:pt x="991" y="25"/>
                  </a:cubicBezTo>
                  <a:cubicBezTo>
                    <a:pt x="828" y="21"/>
                    <a:pt x="667" y="2"/>
                    <a:pt x="503" y="1"/>
                  </a:cubicBezTo>
                  <a:cubicBezTo>
                    <a:pt x="497" y="1"/>
                    <a:pt x="490" y="0"/>
                    <a:pt x="4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32"/>
            <p:cNvSpPr/>
            <p:nvPr/>
          </p:nvSpPr>
          <p:spPr>
            <a:xfrm>
              <a:off x="4353250" y="1329425"/>
              <a:ext cx="5175" cy="475"/>
            </a:xfrm>
            <a:custGeom>
              <a:rect b="b" l="l" r="r" t="t"/>
              <a:pathLst>
                <a:path extrusionOk="0" h="19" w="207">
                  <a:moveTo>
                    <a:pt x="106" y="0"/>
                  </a:moveTo>
                  <a:cubicBezTo>
                    <a:pt x="71" y="0"/>
                    <a:pt x="35" y="2"/>
                    <a:pt x="0" y="6"/>
                  </a:cubicBezTo>
                  <a:cubicBezTo>
                    <a:pt x="32" y="15"/>
                    <a:pt x="65" y="19"/>
                    <a:pt x="98" y="19"/>
                  </a:cubicBezTo>
                  <a:cubicBezTo>
                    <a:pt x="134" y="19"/>
                    <a:pt x="171" y="14"/>
                    <a:pt x="206" y="6"/>
                  </a:cubicBezTo>
                  <a:cubicBezTo>
                    <a:pt x="173" y="2"/>
                    <a:pt x="139" y="0"/>
                    <a:pt x="1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32"/>
            <p:cNvSpPr/>
            <p:nvPr/>
          </p:nvSpPr>
          <p:spPr>
            <a:xfrm>
              <a:off x="4342075" y="1146250"/>
              <a:ext cx="46925" cy="11050"/>
            </a:xfrm>
            <a:custGeom>
              <a:rect b="b" l="l" r="r" t="t"/>
              <a:pathLst>
                <a:path extrusionOk="0" h="442" w="1877">
                  <a:moveTo>
                    <a:pt x="1001" y="0"/>
                  </a:moveTo>
                  <a:cubicBezTo>
                    <a:pt x="653" y="0"/>
                    <a:pt x="303" y="97"/>
                    <a:pt x="0" y="275"/>
                  </a:cubicBezTo>
                  <a:cubicBezTo>
                    <a:pt x="18" y="301"/>
                    <a:pt x="28" y="332"/>
                    <a:pt x="25" y="369"/>
                  </a:cubicBezTo>
                  <a:cubicBezTo>
                    <a:pt x="24" y="394"/>
                    <a:pt x="22" y="418"/>
                    <a:pt x="19" y="441"/>
                  </a:cubicBezTo>
                  <a:cubicBezTo>
                    <a:pt x="369" y="241"/>
                    <a:pt x="781" y="121"/>
                    <a:pt x="1200" y="121"/>
                  </a:cubicBezTo>
                  <a:cubicBezTo>
                    <a:pt x="1427" y="121"/>
                    <a:pt x="1655" y="156"/>
                    <a:pt x="1877" y="232"/>
                  </a:cubicBezTo>
                  <a:cubicBezTo>
                    <a:pt x="1608" y="74"/>
                    <a:pt x="1305" y="0"/>
                    <a:pt x="10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32"/>
            <p:cNvSpPr/>
            <p:nvPr/>
          </p:nvSpPr>
          <p:spPr>
            <a:xfrm>
              <a:off x="4341600" y="1152125"/>
              <a:ext cx="39050" cy="13275"/>
            </a:xfrm>
            <a:custGeom>
              <a:rect b="b" l="l" r="r" t="t"/>
              <a:pathLst>
                <a:path extrusionOk="0" h="531" w="1562">
                  <a:moveTo>
                    <a:pt x="1136" y="1"/>
                  </a:moveTo>
                  <a:cubicBezTo>
                    <a:pt x="834" y="1"/>
                    <a:pt x="531" y="77"/>
                    <a:pt x="257" y="200"/>
                  </a:cubicBezTo>
                  <a:cubicBezTo>
                    <a:pt x="177" y="236"/>
                    <a:pt x="101" y="277"/>
                    <a:pt x="27" y="324"/>
                  </a:cubicBezTo>
                  <a:cubicBezTo>
                    <a:pt x="20" y="394"/>
                    <a:pt x="11" y="463"/>
                    <a:pt x="1" y="531"/>
                  </a:cubicBezTo>
                  <a:cubicBezTo>
                    <a:pt x="249" y="364"/>
                    <a:pt x="487" y="257"/>
                    <a:pt x="754" y="169"/>
                  </a:cubicBezTo>
                  <a:cubicBezTo>
                    <a:pt x="984" y="95"/>
                    <a:pt x="1194" y="51"/>
                    <a:pt x="1423" y="51"/>
                  </a:cubicBezTo>
                  <a:cubicBezTo>
                    <a:pt x="1468" y="51"/>
                    <a:pt x="1515" y="52"/>
                    <a:pt x="1562" y="56"/>
                  </a:cubicBezTo>
                  <a:cubicBezTo>
                    <a:pt x="1422" y="18"/>
                    <a:pt x="1279" y="1"/>
                    <a:pt x="11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32"/>
            <p:cNvSpPr/>
            <p:nvPr/>
          </p:nvSpPr>
          <p:spPr>
            <a:xfrm>
              <a:off x="4296125" y="1351650"/>
              <a:ext cx="13725" cy="51250"/>
            </a:xfrm>
            <a:custGeom>
              <a:rect b="b" l="l" r="r" t="t"/>
              <a:pathLst>
                <a:path extrusionOk="0" h="2050" w="549">
                  <a:moveTo>
                    <a:pt x="444" y="1"/>
                  </a:moveTo>
                  <a:cubicBezTo>
                    <a:pt x="330" y="407"/>
                    <a:pt x="173" y="802"/>
                    <a:pt x="75" y="1213"/>
                  </a:cubicBezTo>
                  <a:cubicBezTo>
                    <a:pt x="49" y="1314"/>
                    <a:pt x="24" y="1416"/>
                    <a:pt x="10" y="1520"/>
                  </a:cubicBezTo>
                  <a:cubicBezTo>
                    <a:pt x="8" y="1544"/>
                    <a:pt x="1" y="1571"/>
                    <a:pt x="13" y="1595"/>
                  </a:cubicBezTo>
                  <a:cubicBezTo>
                    <a:pt x="25" y="1628"/>
                    <a:pt x="54" y="1642"/>
                    <a:pt x="82" y="1642"/>
                  </a:cubicBezTo>
                  <a:cubicBezTo>
                    <a:pt x="94" y="1642"/>
                    <a:pt x="106" y="1640"/>
                    <a:pt x="117" y="1635"/>
                  </a:cubicBezTo>
                  <a:lnTo>
                    <a:pt x="117" y="1635"/>
                  </a:lnTo>
                  <a:cubicBezTo>
                    <a:pt x="112" y="1663"/>
                    <a:pt x="107" y="1690"/>
                    <a:pt x="104" y="1718"/>
                  </a:cubicBezTo>
                  <a:cubicBezTo>
                    <a:pt x="97" y="1776"/>
                    <a:pt x="94" y="1816"/>
                    <a:pt x="105" y="1834"/>
                  </a:cubicBezTo>
                  <a:cubicBezTo>
                    <a:pt x="114" y="1860"/>
                    <a:pt x="137" y="1872"/>
                    <a:pt x="160" y="1872"/>
                  </a:cubicBezTo>
                  <a:cubicBezTo>
                    <a:pt x="173" y="1872"/>
                    <a:pt x="187" y="1868"/>
                    <a:pt x="198" y="1862"/>
                  </a:cubicBezTo>
                  <a:lnTo>
                    <a:pt x="198" y="1862"/>
                  </a:lnTo>
                  <a:cubicBezTo>
                    <a:pt x="182" y="1931"/>
                    <a:pt x="176" y="1990"/>
                    <a:pt x="188" y="2019"/>
                  </a:cubicBezTo>
                  <a:cubicBezTo>
                    <a:pt x="199" y="2040"/>
                    <a:pt x="219" y="2049"/>
                    <a:pt x="240" y="2049"/>
                  </a:cubicBezTo>
                  <a:cubicBezTo>
                    <a:pt x="267" y="2049"/>
                    <a:pt x="295" y="2032"/>
                    <a:pt x="301" y="2002"/>
                  </a:cubicBezTo>
                  <a:cubicBezTo>
                    <a:pt x="321" y="1903"/>
                    <a:pt x="334" y="1801"/>
                    <a:pt x="356" y="1700"/>
                  </a:cubicBezTo>
                  <a:cubicBezTo>
                    <a:pt x="420" y="1386"/>
                    <a:pt x="493" y="1072"/>
                    <a:pt x="549" y="756"/>
                  </a:cubicBezTo>
                  <a:lnTo>
                    <a:pt x="549" y="756"/>
                  </a:lnTo>
                  <a:cubicBezTo>
                    <a:pt x="464" y="1054"/>
                    <a:pt x="361" y="1345"/>
                    <a:pt x="259" y="1637"/>
                  </a:cubicBezTo>
                  <a:cubicBezTo>
                    <a:pt x="289" y="1465"/>
                    <a:pt x="322" y="1252"/>
                    <a:pt x="347" y="1120"/>
                  </a:cubicBezTo>
                  <a:cubicBezTo>
                    <a:pt x="395" y="819"/>
                    <a:pt x="464" y="524"/>
                    <a:pt x="509" y="222"/>
                  </a:cubicBezTo>
                  <a:lnTo>
                    <a:pt x="509" y="222"/>
                  </a:lnTo>
                  <a:cubicBezTo>
                    <a:pt x="426" y="572"/>
                    <a:pt x="300" y="912"/>
                    <a:pt x="204" y="1259"/>
                  </a:cubicBezTo>
                  <a:cubicBezTo>
                    <a:pt x="219" y="1146"/>
                    <a:pt x="240" y="1015"/>
                    <a:pt x="277" y="816"/>
                  </a:cubicBezTo>
                  <a:cubicBezTo>
                    <a:pt x="328" y="543"/>
                    <a:pt x="404" y="276"/>
                    <a:pt x="4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32"/>
            <p:cNvSpPr/>
            <p:nvPr/>
          </p:nvSpPr>
          <p:spPr>
            <a:xfrm>
              <a:off x="4310400" y="1366525"/>
              <a:ext cx="16400" cy="55125"/>
            </a:xfrm>
            <a:custGeom>
              <a:rect b="b" l="l" r="r" t="t"/>
              <a:pathLst>
                <a:path extrusionOk="0" h="2205" w="656">
                  <a:moveTo>
                    <a:pt x="580" y="1"/>
                  </a:moveTo>
                  <a:lnTo>
                    <a:pt x="580" y="1"/>
                  </a:lnTo>
                  <a:cubicBezTo>
                    <a:pt x="447" y="384"/>
                    <a:pt x="326" y="762"/>
                    <a:pt x="234" y="1112"/>
                  </a:cubicBezTo>
                  <a:cubicBezTo>
                    <a:pt x="190" y="1313"/>
                    <a:pt x="118" y="1617"/>
                    <a:pt x="87" y="1813"/>
                  </a:cubicBezTo>
                  <a:cubicBezTo>
                    <a:pt x="86" y="1799"/>
                    <a:pt x="85" y="1785"/>
                    <a:pt x="84" y="1772"/>
                  </a:cubicBezTo>
                  <a:cubicBezTo>
                    <a:pt x="81" y="1753"/>
                    <a:pt x="82" y="1731"/>
                    <a:pt x="66" y="1717"/>
                  </a:cubicBezTo>
                  <a:cubicBezTo>
                    <a:pt x="57" y="1709"/>
                    <a:pt x="48" y="1706"/>
                    <a:pt x="41" y="1706"/>
                  </a:cubicBezTo>
                  <a:cubicBezTo>
                    <a:pt x="15" y="1706"/>
                    <a:pt x="0" y="1742"/>
                    <a:pt x="4" y="1772"/>
                  </a:cubicBezTo>
                  <a:cubicBezTo>
                    <a:pt x="4" y="1783"/>
                    <a:pt x="4" y="1796"/>
                    <a:pt x="7" y="1806"/>
                  </a:cubicBezTo>
                  <a:lnTo>
                    <a:pt x="7" y="1806"/>
                  </a:lnTo>
                  <a:cubicBezTo>
                    <a:pt x="8" y="1808"/>
                    <a:pt x="8" y="1810"/>
                    <a:pt x="9" y="1812"/>
                  </a:cubicBezTo>
                  <a:cubicBezTo>
                    <a:pt x="12" y="1821"/>
                    <a:pt x="19" y="1828"/>
                    <a:pt x="27" y="1830"/>
                  </a:cubicBezTo>
                  <a:cubicBezTo>
                    <a:pt x="32" y="1860"/>
                    <a:pt x="38" y="1890"/>
                    <a:pt x="41" y="1915"/>
                  </a:cubicBezTo>
                  <a:cubicBezTo>
                    <a:pt x="41" y="1929"/>
                    <a:pt x="43" y="1943"/>
                    <a:pt x="46" y="1953"/>
                  </a:cubicBezTo>
                  <a:cubicBezTo>
                    <a:pt x="50" y="1968"/>
                    <a:pt x="57" y="1977"/>
                    <a:pt x="67" y="1977"/>
                  </a:cubicBezTo>
                  <a:cubicBezTo>
                    <a:pt x="70" y="1977"/>
                    <a:pt x="73" y="1976"/>
                    <a:pt x="76" y="1975"/>
                  </a:cubicBezTo>
                  <a:cubicBezTo>
                    <a:pt x="89" y="2003"/>
                    <a:pt x="118" y="2022"/>
                    <a:pt x="148" y="2022"/>
                  </a:cubicBezTo>
                  <a:cubicBezTo>
                    <a:pt x="161" y="2022"/>
                    <a:pt x="173" y="2019"/>
                    <a:pt x="185" y="2011"/>
                  </a:cubicBezTo>
                  <a:cubicBezTo>
                    <a:pt x="197" y="2004"/>
                    <a:pt x="205" y="1995"/>
                    <a:pt x="214" y="1983"/>
                  </a:cubicBezTo>
                  <a:cubicBezTo>
                    <a:pt x="218" y="1974"/>
                    <a:pt x="221" y="1965"/>
                    <a:pt x="224" y="1957"/>
                  </a:cubicBezTo>
                  <a:lnTo>
                    <a:pt x="224" y="1957"/>
                  </a:lnTo>
                  <a:cubicBezTo>
                    <a:pt x="214" y="2005"/>
                    <a:pt x="202" y="2054"/>
                    <a:pt x="193" y="2103"/>
                  </a:cubicBezTo>
                  <a:cubicBezTo>
                    <a:pt x="176" y="2158"/>
                    <a:pt x="223" y="2205"/>
                    <a:pt x="272" y="2205"/>
                  </a:cubicBezTo>
                  <a:cubicBezTo>
                    <a:pt x="292" y="2205"/>
                    <a:pt x="311" y="2198"/>
                    <a:pt x="327" y="2181"/>
                  </a:cubicBezTo>
                  <a:cubicBezTo>
                    <a:pt x="354" y="2155"/>
                    <a:pt x="352" y="2116"/>
                    <a:pt x="360" y="2081"/>
                  </a:cubicBezTo>
                  <a:lnTo>
                    <a:pt x="403" y="1884"/>
                  </a:lnTo>
                  <a:cubicBezTo>
                    <a:pt x="467" y="1608"/>
                    <a:pt x="496" y="1397"/>
                    <a:pt x="517" y="1220"/>
                  </a:cubicBezTo>
                  <a:cubicBezTo>
                    <a:pt x="554" y="945"/>
                    <a:pt x="610" y="641"/>
                    <a:pt x="655" y="338"/>
                  </a:cubicBezTo>
                  <a:lnTo>
                    <a:pt x="655" y="338"/>
                  </a:lnTo>
                  <a:cubicBezTo>
                    <a:pt x="540" y="770"/>
                    <a:pt x="409" y="1200"/>
                    <a:pt x="297" y="1633"/>
                  </a:cubicBezTo>
                  <a:cubicBezTo>
                    <a:pt x="274" y="1733"/>
                    <a:pt x="252" y="1833"/>
                    <a:pt x="230" y="1933"/>
                  </a:cubicBezTo>
                  <a:cubicBezTo>
                    <a:pt x="230" y="1929"/>
                    <a:pt x="231" y="1927"/>
                    <a:pt x="231" y="1924"/>
                  </a:cubicBezTo>
                  <a:cubicBezTo>
                    <a:pt x="287" y="1597"/>
                    <a:pt x="365" y="1275"/>
                    <a:pt x="417" y="948"/>
                  </a:cubicBezTo>
                  <a:cubicBezTo>
                    <a:pt x="456" y="714"/>
                    <a:pt x="512" y="296"/>
                    <a:pt x="5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32"/>
            <p:cNvSpPr/>
            <p:nvPr/>
          </p:nvSpPr>
          <p:spPr>
            <a:xfrm>
              <a:off x="4331850" y="1374500"/>
              <a:ext cx="10775" cy="57875"/>
            </a:xfrm>
            <a:custGeom>
              <a:rect b="b" l="l" r="r" t="t"/>
              <a:pathLst>
                <a:path extrusionOk="0" h="2315" w="431">
                  <a:moveTo>
                    <a:pt x="431" y="0"/>
                  </a:moveTo>
                  <a:lnTo>
                    <a:pt x="431" y="0"/>
                  </a:lnTo>
                  <a:cubicBezTo>
                    <a:pt x="380" y="177"/>
                    <a:pt x="343" y="359"/>
                    <a:pt x="292" y="536"/>
                  </a:cubicBezTo>
                  <a:cubicBezTo>
                    <a:pt x="254" y="671"/>
                    <a:pt x="207" y="804"/>
                    <a:pt x="176" y="940"/>
                  </a:cubicBezTo>
                  <a:cubicBezTo>
                    <a:pt x="104" y="1265"/>
                    <a:pt x="68" y="1596"/>
                    <a:pt x="24" y="1924"/>
                  </a:cubicBezTo>
                  <a:cubicBezTo>
                    <a:pt x="12" y="2027"/>
                    <a:pt x="0" y="2130"/>
                    <a:pt x="4" y="2235"/>
                  </a:cubicBezTo>
                  <a:cubicBezTo>
                    <a:pt x="4" y="2255"/>
                    <a:pt x="14" y="2276"/>
                    <a:pt x="27" y="2292"/>
                  </a:cubicBezTo>
                  <a:cubicBezTo>
                    <a:pt x="42" y="2307"/>
                    <a:pt x="62" y="2314"/>
                    <a:pt x="82" y="2314"/>
                  </a:cubicBezTo>
                  <a:cubicBezTo>
                    <a:pt x="110" y="2314"/>
                    <a:pt x="139" y="2300"/>
                    <a:pt x="154" y="2274"/>
                  </a:cubicBezTo>
                  <a:cubicBezTo>
                    <a:pt x="176" y="2214"/>
                    <a:pt x="157" y="2134"/>
                    <a:pt x="170" y="2068"/>
                  </a:cubicBezTo>
                  <a:cubicBezTo>
                    <a:pt x="173" y="2015"/>
                    <a:pt x="199" y="1807"/>
                    <a:pt x="200" y="1807"/>
                  </a:cubicBezTo>
                  <a:lnTo>
                    <a:pt x="200" y="1807"/>
                  </a:lnTo>
                  <a:cubicBezTo>
                    <a:pt x="200" y="1807"/>
                    <a:pt x="200" y="1808"/>
                    <a:pt x="200" y="1810"/>
                  </a:cubicBezTo>
                  <a:cubicBezTo>
                    <a:pt x="299" y="1140"/>
                    <a:pt x="334" y="644"/>
                    <a:pt x="4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32"/>
            <p:cNvSpPr/>
            <p:nvPr/>
          </p:nvSpPr>
          <p:spPr>
            <a:xfrm>
              <a:off x="4335725" y="1378275"/>
              <a:ext cx="13750" cy="57575"/>
            </a:xfrm>
            <a:custGeom>
              <a:rect b="b" l="l" r="r" t="t"/>
              <a:pathLst>
                <a:path extrusionOk="0" h="2303" w="550">
                  <a:moveTo>
                    <a:pt x="411" y="1"/>
                  </a:moveTo>
                  <a:lnTo>
                    <a:pt x="411" y="1"/>
                  </a:lnTo>
                  <a:cubicBezTo>
                    <a:pt x="296" y="514"/>
                    <a:pt x="145" y="1021"/>
                    <a:pt x="72" y="1544"/>
                  </a:cubicBezTo>
                  <a:cubicBezTo>
                    <a:pt x="49" y="1711"/>
                    <a:pt x="34" y="1879"/>
                    <a:pt x="20" y="2046"/>
                  </a:cubicBezTo>
                  <a:cubicBezTo>
                    <a:pt x="20" y="2104"/>
                    <a:pt x="1" y="2167"/>
                    <a:pt x="19" y="2223"/>
                  </a:cubicBezTo>
                  <a:cubicBezTo>
                    <a:pt x="30" y="2255"/>
                    <a:pt x="61" y="2272"/>
                    <a:pt x="93" y="2272"/>
                  </a:cubicBezTo>
                  <a:cubicBezTo>
                    <a:pt x="114" y="2272"/>
                    <a:pt x="134" y="2264"/>
                    <a:pt x="149" y="2249"/>
                  </a:cubicBezTo>
                  <a:cubicBezTo>
                    <a:pt x="155" y="2241"/>
                    <a:pt x="160" y="2234"/>
                    <a:pt x="165" y="2225"/>
                  </a:cubicBezTo>
                  <a:cubicBezTo>
                    <a:pt x="166" y="2234"/>
                    <a:pt x="168" y="2245"/>
                    <a:pt x="170" y="2254"/>
                  </a:cubicBezTo>
                  <a:cubicBezTo>
                    <a:pt x="181" y="2284"/>
                    <a:pt x="211" y="2302"/>
                    <a:pt x="242" y="2302"/>
                  </a:cubicBezTo>
                  <a:cubicBezTo>
                    <a:pt x="249" y="2302"/>
                    <a:pt x="256" y="2301"/>
                    <a:pt x="263" y="2299"/>
                  </a:cubicBezTo>
                  <a:cubicBezTo>
                    <a:pt x="339" y="2280"/>
                    <a:pt x="320" y="2194"/>
                    <a:pt x="328" y="2134"/>
                  </a:cubicBezTo>
                  <a:cubicBezTo>
                    <a:pt x="340" y="1998"/>
                    <a:pt x="349" y="1951"/>
                    <a:pt x="375" y="1799"/>
                  </a:cubicBezTo>
                  <a:cubicBezTo>
                    <a:pt x="423" y="1518"/>
                    <a:pt x="474" y="1237"/>
                    <a:pt x="494" y="953"/>
                  </a:cubicBezTo>
                  <a:cubicBezTo>
                    <a:pt x="512" y="709"/>
                    <a:pt x="509" y="459"/>
                    <a:pt x="550" y="218"/>
                  </a:cubicBezTo>
                  <a:lnTo>
                    <a:pt x="550" y="218"/>
                  </a:lnTo>
                  <a:cubicBezTo>
                    <a:pt x="494" y="388"/>
                    <a:pt x="468" y="568"/>
                    <a:pt x="430" y="745"/>
                  </a:cubicBezTo>
                  <a:cubicBezTo>
                    <a:pt x="379" y="989"/>
                    <a:pt x="317" y="1231"/>
                    <a:pt x="271" y="1477"/>
                  </a:cubicBezTo>
                  <a:cubicBezTo>
                    <a:pt x="240" y="1648"/>
                    <a:pt x="207" y="1818"/>
                    <a:pt x="185" y="1991"/>
                  </a:cubicBezTo>
                  <a:cubicBezTo>
                    <a:pt x="214" y="1626"/>
                    <a:pt x="276" y="1293"/>
                    <a:pt x="318" y="964"/>
                  </a:cubicBezTo>
                  <a:cubicBezTo>
                    <a:pt x="337" y="825"/>
                    <a:pt x="341" y="685"/>
                    <a:pt x="351" y="546"/>
                  </a:cubicBezTo>
                  <a:cubicBezTo>
                    <a:pt x="364" y="364"/>
                    <a:pt x="392" y="182"/>
                    <a:pt x="4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32"/>
            <p:cNvSpPr/>
            <p:nvPr/>
          </p:nvSpPr>
          <p:spPr>
            <a:xfrm>
              <a:off x="4347825" y="1398275"/>
              <a:ext cx="9525" cy="42175"/>
            </a:xfrm>
            <a:custGeom>
              <a:rect b="b" l="l" r="r" t="t"/>
              <a:pathLst>
                <a:path extrusionOk="0" h="1687" w="381">
                  <a:moveTo>
                    <a:pt x="276" y="1"/>
                  </a:moveTo>
                  <a:cubicBezTo>
                    <a:pt x="246" y="200"/>
                    <a:pt x="219" y="402"/>
                    <a:pt x="178" y="601"/>
                  </a:cubicBezTo>
                  <a:cubicBezTo>
                    <a:pt x="119" y="859"/>
                    <a:pt x="52" y="1115"/>
                    <a:pt x="24" y="1379"/>
                  </a:cubicBezTo>
                  <a:cubicBezTo>
                    <a:pt x="14" y="1455"/>
                    <a:pt x="5" y="1531"/>
                    <a:pt x="1" y="1606"/>
                  </a:cubicBezTo>
                  <a:cubicBezTo>
                    <a:pt x="1" y="1627"/>
                    <a:pt x="10" y="1647"/>
                    <a:pt x="25" y="1663"/>
                  </a:cubicBezTo>
                  <a:cubicBezTo>
                    <a:pt x="39" y="1679"/>
                    <a:pt x="59" y="1686"/>
                    <a:pt x="80" y="1686"/>
                  </a:cubicBezTo>
                  <a:cubicBezTo>
                    <a:pt x="107" y="1686"/>
                    <a:pt x="135" y="1672"/>
                    <a:pt x="150" y="1646"/>
                  </a:cubicBezTo>
                  <a:cubicBezTo>
                    <a:pt x="153" y="1638"/>
                    <a:pt x="155" y="1632"/>
                    <a:pt x="156" y="1625"/>
                  </a:cubicBezTo>
                  <a:cubicBezTo>
                    <a:pt x="170" y="1633"/>
                    <a:pt x="185" y="1639"/>
                    <a:pt x="201" y="1639"/>
                  </a:cubicBezTo>
                  <a:cubicBezTo>
                    <a:pt x="213" y="1639"/>
                    <a:pt x="225" y="1636"/>
                    <a:pt x="237" y="1628"/>
                  </a:cubicBezTo>
                  <a:cubicBezTo>
                    <a:pt x="279" y="1595"/>
                    <a:pt x="269" y="1579"/>
                    <a:pt x="275" y="1570"/>
                  </a:cubicBezTo>
                  <a:cubicBezTo>
                    <a:pt x="313" y="1330"/>
                    <a:pt x="315" y="1256"/>
                    <a:pt x="328" y="1008"/>
                  </a:cubicBezTo>
                  <a:cubicBezTo>
                    <a:pt x="342" y="784"/>
                    <a:pt x="366" y="560"/>
                    <a:pt x="381" y="334"/>
                  </a:cubicBezTo>
                  <a:lnTo>
                    <a:pt x="381" y="334"/>
                  </a:lnTo>
                  <a:cubicBezTo>
                    <a:pt x="332" y="553"/>
                    <a:pt x="302" y="772"/>
                    <a:pt x="251" y="988"/>
                  </a:cubicBezTo>
                  <a:cubicBezTo>
                    <a:pt x="233" y="1059"/>
                    <a:pt x="220" y="1106"/>
                    <a:pt x="210" y="1145"/>
                  </a:cubicBezTo>
                  <a:cubicBezTo>
                    <a:pt x="221" y="1053"/>
                    <a:pt x="233" y="961"/>
                    <a:pt x="243" y="869"/>
                  </a:cubicBezTo>
                  <a:cubicBezTo>
                    <a:pt x="268" y="581"/>
                    <a:pt x="274" y="291"/>
                    <a:pt x="2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32"/>
            <p:cNvSpPr/>
            <p:nvPr/>
          </p:nvSpPr>
          <p:spPr>
            <a:xfrm>
              <a:off x="4361675" y="1376925"/>
              <a:ext cx="10300" cy="65350"/>
            </a:xfrm>
            <a:custGeom>
              <a:rect b="b" l="l" r="r" t="t"/>
              <a:pathLst>
                <a:path extrusionOk="0" h="2614" w="412">
                  <a:moveTo>
                    <a:pt x="294" y="1"/>
                  </a:moveTo>
                  <a:lnTo>
                    <a:pt x="294" y="1"/>
                  </a:lnTo>
                  <a:cubicBezTo>
                    <a:pt x="227" y="346"/>
                    <a:pt x="137" y="687"/>
                    <a:pt x="100" y="1037"/>
                  </a:cubicBezTo>
                  <a:cubicBezTo>
                    <a:pt x="52" y="1435"/>
                    <a:pt x="6" y="1743"/>
                    <a:pt x="3" y="2215"/>
                  </a:cubicBezTo>
                  <a:cubicBezTo>
                    <a:pt x="3" y="2299"/>
                    <a:pt x="1" y="2382"/>
                    <a:pt x="7" y="2465"/>
                  </a:cubicBezTo>
                  <a:cubicBezTo>
                    <a:pt x="8" y="2480"/>
                    <a:pt x="12" y="2489"/>
                    <a:pt x="16" y="2500"/>
                  </a:cubicBezTo>
                  <a:cubicBezTo>
                    <a:pt x="17" y="2502"/>
                    <a:pt x="17" y="2506"/>
                    <a:pt x="18" y="2508"/>
                  </a:cubicBezTo>
                  <a:cubicBezTo>
                    <a:pt x="18" y="2508"/>
                    <a:pt x="18" y="2510"/>
                    <a:pt x="20" y="2510"/>
                  </a:cubicBezTo>
                  <a:cubicBezTo>
                    <a:pt x="22" y="2512"/>
                    <a:pt x="22" y="2514"/>
                    <a:pt x="22" y="2514"/>
                  </a:cubicBezTo>
                  <a:cubicBezTo>
                    <a:pt x="33" y="2540"/>
                    <a:pt x="59" y="2554"/>
                    <a:pt x="86" y="2554"/>
                  </a:cubicBezTo>
                  <a:cubicBezTo>
                    <a:pt x="111" y="2554"/>
                    <a:pt x="137" y="2541"/>
                    <a:pt x="150" y="2517"/>
                  </a:cubicBezTo>
                  <a:cubicBezTo>
                    <a:pt x="152" y="2512"/>
                    <a:pt x="155" y="2506"/>
                    <a:pt x="157" y="2499"/>
                  </a:cubicBezTo>
                  <a:lnTo>
                    <a:pt x="157" y="2499"/>
                  </a:lnTo>
                  <a:cubicBezTo>
                    <a:pt x="156" y="2532"/>
                    <a:pt x="161" y="2565"/>
                    <a:pt x="182" y="2591"/>
                  </a:cubicBezTo>
                  <a:cubicBezTo>
                    <a:pt x="197" y="2607"/>
                    <a:pt x="217" y="2614"/>
                    <a:pt x="236" y="2614"/>
                  </a:cubicBezTo>
                  <a:cubicBezTo>
                    <a:pt x="278" y="2614"/>
                    <a:pt x="321" y="2581"/>
                    <a:pt x="319" y="2533"/>
                  </a:cubicBezTo>
                  <a:cubicBezTo>
                    <a:pt x="327" y="2070"/>
                    <a:pt x="372" y="1610"/>
                    <a:pt x="392" y="1146"/>
                  </a:cubicBezTo>
                  <a:cubicBezTo>
                    <a:pt x="393" y="806"/>
                    <a:pt x="372" y="465"/>
                    <a:pt x="412" y="127"/>
                  </a:cubicBezTo>
                  <a:lnTo>
                    <a:pt x="412" y="127"/>
                  </a:lnTo>
                  <a:cubicBezTo>
                    <a:pt x="353" y="359"/>
                    <a:pt x="331" y="688"/>
                    <a:pt x="305" y="881"/>
                  </a:cubicBezTo>
                  <a:cubicBezTo>
                    <a:pt x="247" y="1191"/>
                    <a:pt x="201" y="1513"/>
                    <a:pt x="187" y="1877"/>
                  </a:cubicBezTo>
                  <a:cubicBezTo>
                    <a:pt x="178" y="2038"/>
                    <a:pt x="168" y="2200"/>
                    <a:pt x="163" y="2360"/>
                  </a:cubicBezTo>
                  <a:cubicBezTo>
                    <a:pt x="162" y="2324"/>
                    <a:pt x="161" y="2285"/>
                    <a:pt x="163" y="2251"/>
                  </a:cubicBezTo>
                  <a:cubicBezTo>
                    <a:pt x="168" y="1781"/>
                    <a:pt x="206" y="1312"/>
                    <a:pt x="212" y="842"/>
                  </a:cubicBezTo>
                  <a:cubicBezTo>
                    <a:pt x="218" y="544"/>
                    <a:pt x="275" y="297"/>
                    <a:pt x="2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32"/>
            <p:cNvSpPr/>
            <p:nvPr/>
          </p:nvSpPr>
          <p:spPr>
            <a:xfrm>
              <a:off x="4373425" y="1381550"/>
              <a:ext cx="7775" cy="60325"/>
            </a:xfrm>
            <a:custGeom>
              <a:rect b="b" l="l" r="r" t="t"/>
              <a:pathLst>
                <a:path extrusionOk="0" h="2413" w="311">
                  <a:moveTo>
                    <a:pt x="311" y="0"/>
                  </a:moveTo>
                  <a:cubicBezTo>
                    <a:pt x="201" y="853"/>
                    <a:pt x="109" y="1441"/>
                    <a:pt x="19" y="2227"/>
                  </a:cubicBezTo>
                  <a:cubicBezTo>
                    <a:pt x="19" y="2272"/>
                    <a:pt x="1" y="2321"/>
                    <a:pt x="17" y="2363"/>
                  </a:cubicBezTo>
                  <a:cubicBezTo>
                    <a:pt x="28" y="2395"/>
                    <a:pt x="59" y="2412"/>
                    <a:pt x="91" y="2412"/>
                  </a:cubicBezTo>
                  <a:cubicBezTo>
                    <a:pt x="112" y="2412"/>
                    <a:pt x="133" y="2405"/>
                    <a:pt x="148" y="2389"/>
                  </a:cubicBezTo>
                  <a:cubicBezTo>
                    <a:pt x="161" y="2373"/>
                    <a:pt x="171" y="2355"/>
                    <a:pt x="170" y="2332"/>
                  </a:cubicBezTo>
                  <a:cubicBezTo>
                    <a:pt x="175" y="2260"/>
                    <a:pt x="182" y="2188"/>
                    <a:pt x="190" y="2116"/>
                  </a:cubicBezTo>
                  <a:cubicBezTo>
                    <a:pt x="222" y="1822"/>
                    <a:pt x="269" y="1529"/>
                    <a:pt x="278" y="1234"/>
                  </a:cubicBezTo>
                  <a:cubicBezTo>
                    <a:pt x="283" y="822"/>
                    <a:pt x="299" y="411"/>
                    <a:pt x="3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32"/>
            <p:cNvSpPr/>
            <p:nvPr/>
          </p:nvSpPr>
          <p:spPr>
            <a:xfrm>
              <a:off x="4377700" y="1384200"/>
              <a:ext cx="11175" cy="58325"/>
            </a:xfrm>
            <a:custGeom>
              <a:rect b="b" l="l" r="r" t="t"/>
              <a:pathLst>
                <a:path extrusionOk="0" h="2333" w="447">
                  <a:moveTo>
                    <a:pt x="298" y="0"/>
                  </a:moveTo>
                  <a:lnTo>
                    <a:pt x="298" y="0"/>
                  </a:lnTo>
                  <a:cubicBezTo>
                    <a:pt x="248" y="282"/>
                    <a:pt x="225" y="565"/>
                    <a:pt x="193" y="848"/>
                  </a:cubicBezTo>
                  <a:cubicBezTo>
                    <a:pt x="145" y="1230"/>
                    <a:pt x="81" y="1663"/>
                    <a:pt x="16" y="2158"/>
                  </a:cubicBezTo>
                  <a:cubicBezTo>
                    <a:pt x="15" y="2190"/>
                    <a:pt x="0" y="2226"/>
                    <a:pt x="16" y="2257"/>
                  </a:cubicBezTo>
                  <a:cubicBezTo>
                    <a:pt x="27" y="2289"/>
                    <a:pt x="57" y="2305"/>
                    <a:pt x="88" y="2305"/>
                  </a:cubicBezTo>
                  <a:cubicBezTo>
                    <a:pt x="105" y="2305"/>
                    <a:pt x="122" y="2300"/>
                    <a:pt x="135" y="2291"/>
                  </a:cubicBezTo>
                  <a:cubicBezTo>
                    <a:pt x="137" y="2298"/>
                    <a:pt x="138" y="2305"/>
                    <a:pt x="143" y="2310"/>
                  </a:cubicBezTo>
                  <a:lnTo>
                    <a:pt x="143" y="2311"/>
                  </a:lnTo>
                  <a:cubicBezTo>
                    <a:pt x="151" y="2324"/>
                    <a:pt x="168" y="2332"/>
                    <a:pt x="184" y="2332"/>
                  </a:cubicBezTo>
                  <a:cubicBezTo>
                    <a:pt x="200" y="2332"/>
                    <a:pt x="216" y="2325"/>
                    <a:pt x="225" y="2308"/>
                  </a:cubicBezTo>
                  <a:cubicBezTo>
                    <a:pt x="227" y="2298"/>
                    <a:pt x="230" y="2287"/>
                    <a:pt x="232" y="2274"/>
                  </a:cubicBezTo>
                  <a:cubicBezTo>
                    <a:pt x="246" y="2286"/>
                    <a:pt x="263" y="2292"/>
                    <a:pt x="280" y="2292"/>
                  </a:cubicBezTo>
                  <a:cubicBezTo>
                    <a:pt x="321" y="2292"/>
                    <a:pt x="363" y="2260"/>
                    <a:pt x="364" y="2195"/>
                  </a:cubicBezTo>
                  <a:cubicBezTo>
                    <a:pt x="395" y="1907"/>
                    <a:pt x="436" y="1621"/>
                    <a:pt x="443" y="1332"/>
                  </a:cubicBezTo>
                  <a:cubicBezTo>
                    <a:pt x="446" y="968"/>
                    <a:pt x="438" y="607"/>
                    <a:pt x="435" y="245"/>
                  </a:cubicBezTo>
                  <a:cubicBezTo>
                    <a:pt x="401" y="514"/>
                    <a:pt x="373" y="786"/>
                    <a:pt x="344" y="1058"/>
                  </a:cubicBezTo>
                  <a:cubicBezTo>
                    <a:pt x="315" y="1244"/>
                    <a:pt x="281" y="1524"/>
                    <a:pt x="247" y="1811"/>
                  </a:cubicBezTo>
                  <a:cubicBezTo>
                    <a:pt x="247" y="1766"/>
                    <a:pt x="248" y="1722"/>
                    <a:pt x="251" y="1684"/>
                  </a:cubicBezTo>
                  <a:lnTo>
                    <a:pt x="251" y="1684"/>
                  </a:lnTo>
                  <a:cubicBezTo>
                    <a:pt x="242" y="1712"/>
                    <a:pt x="236" y="1741"/>
                    <a:pt x="230" y="1769"/>
                  </a:cubicBezTo>
                  <a:cubicBezTo>
                    <a:pt x="247" y="1653"/>
                    <a:pt x="263" y="1527"/>
                    <a:pt x="278" y="1387"/>
                  </a:cubicBezTo>
                  <a:cubicBezTo>
                    <a:pt x="323" y="926"/>
                    <a:pt x="272" y="463"/>
                    <a:pt x="2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32"/>
            <p:cNvSpPr/>
            <p:nvPr/>
          </p:nvSpPr>
          <p:spPr>
            <a:xfrm>
              <a:off x="4410275" y="1380825"/>
              <a:ext cx="19725" cy="55525"/>
            </a:xfrm>
            <a:custGeom>
              <a:rect b="b" l="l" r="r" t="t"/>
              <a:pathLst>
                <a:path extrusionOk="0" h="2221" w="789">
                  <a:moveTo>
                    <a:pt x="724" y="1893"/>
                  </a:moveTo>
                  <a:cubicBezTo>
                    <a:pt x="723" y="1894"/>
                    <a:pt x="723" y="1895"/>
                    <a:pt x="723" y="1895"/>
                  </a:cubicBezTo>
                  <a:cubicBezTo>
                    <a:pt x="723" y="1895"/>
                    <a:pt x="723" y="1895"/>
                    <a:pt x="724" y="1893"/>
                  </a:cubicBezTo>
                  <a:close/>
                  <a:moveTo>
                    <a:pt x="70" y="0"/>
                  </a:moveTo>
                  <a:lnTo>
                    <a:pt x="70" y="0"/>
                  </a:lnTo>
                  <a:cubicBezTo>
                    <a:pt x="80" y="314"/>
                    <a:pt x="50" y="626"/>
                    <a:pt x="24" y="939"/>
                  </a:cubicBezTo>
                  <a:cubicBezTo>
                    <a:pt x="8" y="1192"/>
                    <a:pt x="8" y="1446"/>
                    <a:pt x="9" y="1700"/>
                  </a:cubicBezTo>
                  <a:cubicBezTo>
                    <a:pt x="9" y="1804"/>
                    <a:pt x="11" y="1907"/>
                    <a:pt x="15" y="2011"/>
                  </a:cubicBezTo>
                  <a:cubicBezTo>
                    <a:pt x="15" y="2018"/>
                    <a:pt x="16" y="2026"/>
                    <a:pt x="18" y="2034"/>
                  </a:cubicBezTo>
                  <a:lnTo>
                    <a:pt x="18" y="2035"/>
                  </a:lnTo>
                  <a:cubicBezTo>
                    <a:pt x="18" y="2043"/>
                    <a:pt x="19" y="2048"/>
                    <a:pt x="19" y="2048"/>
                  </a:cubicBezTo>
                  <a:cubicBezTo>
                    <a:pt x="19" y="2048"/>
                    <a:pt x="19" y="2047"/>
                    <a:pt x="19" y="2046"/>
                  </a:cubicBezTo>
                  <a:lnTo>
                    <a:pt x="19" y="2046"/>
                  </a:lnTo>
                  <a:cubicBezTo>
                    <a:pt x="20" y="2055"/>
                    <a:pt x="23" y="2064"/>
                    <a:pt x="25" y="2071"/>
                  </a:cubicBezTo>
                  <a:lnTo>
                    <a:pt x="29" y="2080"/>
                  </a:lnTo>
                  <a:lnTo>
                    <a:pt x="29" y="2081"/>
                  </a:lnTo>
                  <a:cubicBezTo>
                    <a:pt x="20" y="2081"/>
                    <a:pt x="13" y="2088"/>
                    <a:pt x="14" y="2097"/>
                  </a:cubicBezTo>
                  <a:cubicBezTo>
                    <a:pt x="12" y="2124"/>
                    <a:pt x="10" y="2184"/>
                    <a:pt x="9" y="2184"/>
                  </a:cubicBezTo>
                  <a:cubicBezTo>
                    <a:pt x="8" y="2184"/>
                    <a:pt x="8" y="2184"/>
                    <a:pt x="8" y="2184"/>
                  </a:cubicBezTo>
                  <a:lnTo>
                    <a:pt x="8" y="2184"/>
                  </a:lnTo>
                  <a:cubicBezTo>
                    <a:pt x="0" y="2202"/>
                    <a:pt x="10" y="2221"/>
                    <a:pt x="24" y="2221"/>
                  </a:cubicBezTo>
                  <a:cubicBezTo>
                    <a:pt x="29" y="2221"/>
                    <a:pt x="36" y="2218"/>
                    <a:pt x="41" y="2211"/>
                  </a:cubicBezTo>
                  <a:cubicBezTo>
                    <a:pt x="49" y="2191"/>
                    <a:pt x="53" y="2172"/>
                    <a:pt x="56" y="2153"/>
                  </a:cubicBezTo>
                  <a:cubicBezTo>
                    <a:pt x="67" y="2167"/>
                    <a:pt x="84" y="2174"/>
                    <a:pt x="102" y="2174"/>
                  </a:cubicBezTo>
                  <a:cubicBezTo>
                    <a:pt x="117" y="2174"/>
                    <a:pt x="132" y="2169"/>
                    <a:pt x="142" y="2158"/>
                  </a:cubicBezTo>
                  <a:cubicBezTo>
                    <a:pt x="163" y="2127"/>
                    <a:pt x="159" y="2131"/>
                    <a:pt x="159" y="2114"/>
                  </a:cubicBezTo>
                  <a:cubicBezTo>
                    <a:pt x="174" y="2097"/>
                    <a:pt x="188" y="2080"/>
                    <a:pt x="199" y="2059"/>
                  </a:cubicBezTo>
                  <a:lnTo>
                    <a:pt x="199" y="2062"/>
                  </a:lnTo>
                  <a:cubicBezTo>
                    <a:pt x="194" y="2103"/>
                    <a:pt x="236" y="2141"/>
                    <a:pt x="279" y="2141"/>
                  </a:cubicBezTo>
                  <a:cubicBezTo>
                    <a:pt x="309" y="2141"/>
                    <a:pt x="340" y="2122"/>
                    <a:pt x="354" y="2070"/>
                  </a:cubicBezTo>
                  <a:cubicBezTo>
                    <a:pt x="358" y="2044"/>
                    <a:pt x="359" y="2018"/>
                    <a:pt x="361" y="1990"/>
                  </a:cubicBezTo>
                  <a:cubicBezTo>
                    <a:pt x="369" y="1999"/>
                    <a:pt x="378" y="2006"/>
                    <a:pt x="388" y="2010"/>
                  </a:cubicBezTo>
                  <a:cubicBezTo>
                    <a:pt x="398" y="2015"/>
                    <a:pt x="407" y="2017"/>
                    <a:pt x="417" y="2017"/>
                  </a:cubicBezTo>
                  <a:cubicBezTo>
                    <a:pt x="447" y="2017"/>
                    <a:pt x="476" y="1997"/>
                    <a:pt x="487" y="1970"/>
                  </a:cubicBezTo>
                  <a:cubicBezTo>
                    <a:pt x="487" y="1968"/>
                    <a:pt x="488" y="1968"/>
                    <a:pt x="488" y="1967"/>
                  </a:cubicBezTo>
                  <a:cubicBezTo>
                    <a:pt x="492" y="1958"/>
                    <a:pt x="494" y="1949"/>
                    <a:pt x="494" y="1939"/>
                  </a:cubicBezTo>
                  <a:lnTo>
                    <a:pt x="494" y="1939"/>
                  </a:lnTo>
                  <a:cubicBezTo>
                    <a:pt x="494" y="1941"/>
                    <a:pt x="493" y="1942"/>
                    <a:pt x="492" y="1943"/>
                  </a:cubicBezTo>
                  <a:lnTo>
                    <a:pt x="492" y="1943"/>
                  </a:lnTo>
                  <a:lnTo>
                    <a:pt x="497" y="1881"/>
                  </a:lnTo>
                  <a:cubicBezTo>
                    <a:pt x="508" y="1911"/>
                    <a:pt x="537" y="1931"/>
                    <a:pt x="568" y="1931"/>
                  </a:cubicBezTo>
                  <a:cubicBezTo>
                    <a:pt x="585" y="1931"/>
                    <a:pt x="603" y="1925"/>
                    <a:pt x="618" y="1910"/>
                  </a:cubicBezTo>
                  <a:cubicBezTo>
                    <a:pt x="625" y="1902"/>
                    <a:pt x="630" y="1894"/>
                    <a:pt x="634" y="1885"/>
                  </a:cubicBezTo>
                  <a:cubicBezTo>
                    <a:pt x="644" y="1902"/>
                    <a:pt x="663" y="1913"/>
                    <a:pt x="683" y="1913"/>
                  </a:cubicBezTo>
                  <a:cubicBezTo>
                    <a:pt x="688" y="1913"/>
                    <a:pt x="693" y="1912"/>
                    <a:pt x="697" y="1911"/>
                  </a:cubicBezTo>
                  <a:cubicBezTo>
                    <a:pt x="710" y="1906"/>
                    <a:pt x="722" y="1899"/>
                    <a:pt x="729" y="1888"/>
                  </a:cubicBezTo>
                  <a:lnTo>
                    <a:pt x="729" y="1888"/>
                  </a:lnTo>
                  <a:cubicBezTo>
                    <a:pt x="739" y="1876"/>
                    <a:pt x="748" y="1863"/>
                    <a:pt x="755" y="1848"/>
                  </a:cubicBezTo>
                  <a:cubicBezTo>
                    <a:pt x="788" y="1774"/>
                    <a:pt x="786" y="1691"/>
                    <a:pt x="782" y="1612"/>
                  </a:cubicBezTo>
                  <a:cubicBezTo>
                    <a:pt x="770" y="1442"/>
                    <a:pt x="730" y="1276"/>
                    <a:pt x="689" y="1110"/>
                  </a:cubicBezTo>
                  <a:lnTo>
                    <a:pt x="689" y="1110"/>
                  </a:lnTo>
                  <a:cubicBezTo>
                    <a:pt x="679" y="1325"/>
                    <a:pt x="699" y="1594"/>
                    <a:pt x="662" y="1757"/>
                  </a:cubicBezTo>
                  <a:cubicBezTo>
                    <a:pt x="658" y="1769"/>
                    <a:pt x="649" y="1787"/>
                    <a:pt x="642" y="1803"/>
                  </a:cubicBezTo>
                  <a:cubicBezTo>
                    <a:pt x="675" y="1442"/>
                    <a:pt x="627" y="1076"/>
                    <a:pt x="511" y="733"/>
                  </a:cubicBezTo>
                  <a:lnTo>
                    <a:pt x="511" y="733"/>
                  </a:lnTo>
                  <a:cubicBezTo>
                    <a:pt x="551" y="1070"/>
                    <a:pt x="532" y="1411"/>
                    <a:pt x="499" y="1747"/>
                  </a:cubicBezTo>
                  <a:cubicBezTo>
                    <a:pt x="510" y="1273"/>
                    <a:pt x="453" y="801"/>
                    <a:pt x="376" y="348"/>
                  </a:cubicBezTo>
                  <a:lnTo>
                    <a:pt x="376" y="348"/>
                  </a:lnTo>
                  <a:cubicBezTo>
                    <a:pt x="386" y="608"/>
                    <a:pt x="362" y="868"/>
                    <a:pt x="359" y="1128"/>
                  </a:cubicBezTo>
                  <a:cubicBezTo>
                    <a:pt x="359" y="1180"/>
                    <a:pt x="356" y="1232"/>
                    <a:pt x="354" y="1284"/>
                  </a:cubicBezTo>
                  <a:cubicBezTo>
                    <a:pt x="353" y="1253"/>
                    <a:pt x="351" y="1223"/>
                    <a:pt x="350" y="1192"/>
                  </a:cubicBezTo>
                  <a:cubicBezTo>
                    <a:pt x="334" y="841"/>
                    <a:pt x="296" y="489"/>
                    <a:pt x="244" y="144"/>
                  </a:cubicBezTo>
                  <a:cubicBezTo>
                    <a:pt x="236" y="476"/>
                    <a:pt x="213" y="810"/>
                    <a:pt x="205" y="1145"/>
                  </a:cubicBezTo>
                  <a:cubicBezTo>
                    <a:pt x="199" y="1434"/>
                    <a:pt x="211" y="1725"/>
                    <a:pt x="199" y="2015"/>
                  </a:cubicBezTo>
                  <a:cubicBezTo>
                    <a:pt x="190" y="2025"/>
                    <a:pt x="180" y="2036"/>
                    <a:pt x="172" y="2047"/>
                  </a:cubicBezTo>
                  <a:cubicBezTo>
                    <a:pt x="174" y="2034"/>
                    <a:pt x="174" y="2021"/>
                    <a:pt x="174" y="2010"/>
                  </a:cubicBezTo>
                  <a:cubicBezTo>
                    <a:pt x="163" y="1339"/>
                    <a:pt x="180" y="664"/>
                    <a:pt x="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32"/>
            <p:cNvSpPr/>
            <p:nvPr/>
          </p:nvSpPr>
          <p:spPr>
            <a:xfrm>
              <a:off x="4445750" y="885375"/>
              <a:ext cx="114250" cy="155625"/>
            </a:xfrm>
            <a:custGeom>
              <a:rect b="b" l="l" r="r" t="t"/>
              <a:pathLst>
                <a:path extrusionOk="0" h="6225" w="4570">
                  <a:moveTo>
                    <a:pt x="2919" y="1414"/>
                  </a:moveTo>
                  <a:cubicBezTo>
                    <a:pt x="2945" y="1456"/>
                    <a:pt x="2986" y="1495"/>
                    <a:pt x="3013" y="1532"/>
                  </a:cubicBezTo>
                  <a:cubicBezTo>
                    <a:pt x="3107" y="1643"/>
                    <a:pt x="3210" y="1747"/>
                    <a:pt x="3324" y="1838"/>
                  </a:cubicBezTo>
                  <a:cubicBezTo>
                    <a:pt x="3375" y="1881"/>
                    <a:pt x="3429" y="1921"/>
                    <a:pt x="3483" y="1957"/>
                  </a:cubicBezTo>
                  <a:cubicBezTo>
                    <a:pt x="3255" y="1853"/>
                    <a:pt x="3056" y="1707"/>
                    <a:pt x="2884" y="1480"/>
                  </a:cubicBezTo>
                  <a:lnTo>
                    <a:pt x="2884" y="1480"/>
                  </a:lnTo>
                  <a:cubicBezTo>
                    <a:pt x="2960" y="1631"/>
                    <a:pt x="3056" y="1773"/>
                    <a:pt x="3179" y="1889"/>
                  </a:cubicBezTo>
                  <a:cubicBezTo>
                    <a:pt x="3274" y="1976"/>
                    <a:pt x="3380" y="2045"/>
                    <a:pt x="3496" y="2105"/>
                  </a:cubicBezTo>
                  <a:cubicBezTo>
                    <a:pt x="3336" y="2038"/>
                    <a:pt x="3192" y="1950"/>
                    <a:pt x="3056" y="1829"/>
                  </a:cubicBezTo>
                  <a:cubicBezTo>
                    <a:pt x="2966" y="1752"/>
                    <a:pt x="2890" y="1670"/>
                    <a:pt x="2833" y="1567"/>
                  </a:cubicBezTo>
                  <a:lnTo>
                    <a:pt x="2833" y="1567"/>
                  </a:lnTo>
                  <a:cubicBezTo>
                    <a:pt x="2932" y="1819"/>
                    <a:pt x="3125" y="2027"/>
                    <a:pt x="3353" y="2172"/>
                  </a:cubicBezTo>
                  <a:cubicBezTo>
                    <a:pt x="3099" y="2055"/>
                    <a:pt x="2885" y="1870"/>
                    <a:pt x="2713" y="1617"/>
                  </a:cubicBezTo>
                  <a:lnTo>
                    <a:pt x="2713" y="1617"/>
                  </a:lnTo>
                  <a:cubicBezTo>
                    <a:pt x="2828" y="1900"/>
                    <a:pt x="3040" y="2143"/>
                    <a:pt x="3306" y="2298"/>
                  </a:cubicBezTo>
                  <a:cubicBezTo>
                    <a:pt x="3315" y="2303"/>
                    <a:pt x="3324" y="2308"/>
                    <a:pt x="3334" y="2313"/>
                  </a:cubicBezTo>
                  <a:cubicBezTo>
                    <a:pt x="3039" y="2207"/>
                    <a:pt x="2801" y="2008"/>
                    <a:pt x="2615" y="1723"/>
                  </a:cubicBezTo>
                  <a:lnTo>
                    <a:pt x="2615" y="1723"/>
                  </a:lnTo>
                  <a:cubicBezTo>
                    <a:pt x="2735" y="2024"/>
                    <a:pt x="2961" y="2286"/>
                    <a:pt x="3252" y="2430"/>
                  </a:cubicBezTo>
                  <a:cubicBezTo>
                    <a:pt x="3212" y="2416"/>
                    <a:pt x="3177" y="2401"/>
                    <a:pt x="3156" y="2387"/>
                  </a:cubicBezTo>
                  <a:cubicBezTo>
                    <a:pt x="2889" y="2243"/>
                    <a:pt x="2674" y="2078"/>
                    <a:pt x="2531" y="1802"/>
                  </a:cubicBezTo>
                  <a:lnTo>
                    <a:pt x="2531" y="1802"/>
                  </a:lnTo>
                  <a:cubicBezTo>
                    <a:pt x="2627" y="2153"/>
                    <a:pt x="2968" y="2498"/>
                    <a:pt x="3324" y="2608"/>
                  </a:cubicBezTo>
                  <a:cubicBezTo>
                    <a:pt x="3172" y="2590"/>
                    <a:pt x="3004" y="2510"/>
                    <a:pt x="2837" y="2389"/>
                  </a:cubicBezTo>
                  <a:cubicBezTo>
                    <a:pt x="2697" y="2292"/>
                    <a:pt x="2524" y="2117"/>
                    <a:pt x="2451" y="1916"/>
                  </a:cubicBezTo>
                  <a:lnTo>
                    <a:pt x="2451" y="1916"/>
                  </a:lnTo>
                  <a:cubicBezTo>
                    <a:pt x="2492" y="2139"/>
                    <a:pt x="2621" y="2335"/>
                    <a:pt x="2791" y="2488"/>
                  </a:cubicBezTo>
                  <a:cubicBezTo>
                    <a:pt x="2878" y="2565"/>
                    <a:pt x="2970" y="2632"/>
                    <a:pt x="3073" y="2685"/>
                  </a:cubicBezTo>
                  <a:cubicBezTo>
                    <a:pt x="2819" y="2613"/>
                    <a:pt x="2493" y="2390"/>
                    <a:pt x="2414" y="2111"/>
                  </a:cubicBezTo>
                  <a:lnTo>
                    <a:pt x="2414" y="2111"/>
                  </a:lnTo>
                  <a:cubicBezTo>
                    <a:pt x="2447" y="2419"/>
                    <a:pt x="2720" y="2704"/>
                    <a:pt x="3020" y="2818"/>
                  </a:cubicBezTo>
                  <a:cubicBezTo>
                    <a:pt x="2837" y="2788"/>
                    <a:pt x="2505" y="2607"/>
                    <a:pt x="2401" y="2339"/>
                  </a:cubicBezTo>
                  <a:lnTo>
                    <a:pt x="2401" y="2339"/>
                  </a:lnTo>
                  <a:cubicBezTo>
                    <a:pt x="2431" y="2545"/>
                    <a:pt x="2599" y="2755"/>
                    <a:pt x="2799" y="2872"/>
                  </a:cubicBezTo>
                  <a:lnTo>
                    <a:pt x="2799" y="2872"/>
                  </a:lnTo>
                  <a:cubicBezTo>
                    <a:pt x="2679" y="2809"/>
                    <a:pt x="2438" y="2650"/>
                    <a:pt x="2373" y="2455"/>
                  </a:cubicBezTo>
                  <a:lnTo>
                    <a:pt x="2373" y="2455"/>
                  </a:lnTo>
                  <a:cubicBezTo>
                    <a:pt x="2394" y="2656"/>
                    <a:pt x="2576" y="2884"/>
                    <a:pt x="2778" y="2993"/>
                  </a:cubicBezTo>
                  <a:cubicBezTo>
                    <a:pt x="2737" y="2981"/>
                    <a:pt x="2706" y="2965"/>
                    <a:pt x="2668" y="2949"/>
                  </a:cubicBezTo>
                  <a:cubicBezTo>
                    <a:pt x="2535" y="2883"/>
                    <a:pt x="2435" y="2810"/>
                    <a:pt x="2366" y="2676"/>
                  </a:cubicBezTo>
                  <a:lnTo>
                    <a:pt x="2366" y="2676"/>
                  </a:lnTo>
                  <a:cubicBezTo>
                    <a:pt x="2400" y="2846"/>
                    <a:pt x="2529" y="2980"/>
                    <a:pt x="2678" y="3062"/>
                  </a:cubicBezTo>
                  <a:cubicBezTo>
                    <a:pt x="2667" y="3059"/>
                    <a:pt x="2642" y="3050"/>
                    <a:pt x="2633" y="3048"/>
                  </a:cubicBezTo>
                  <a:cubicBezTo>
                    <a:pt x="2503" y="2983"/>
                    <a:pt x="2401" y="2915"/>
                    <a:pt x="2325" y="2790"/>
                  </a:cubicBezTo>
                  <a:lnTo>
                    <a:pt x="2325" y="2790"/>
                  </a:lnTo>
                  <a:cubicBezTo>
                    <a:pt x="2356" y="2894"/>
                    <a:pt x="2425" y="2996"/>
                    <a:pt x="2512" y="3068"/>
                  </a:cubicBezTo>
                  <a:cubicBezTo>
                    <a:pt x="2427" y="3022"/>
                    <a:pt x="2365" y="2966"/>
                    <a:pt x="2299" y="2884"/>
                  </a:cubicBezTo>
                  <a:lnTo>
                    <a:pt x="2299" y="2884"/>
                  </a:lnTo>
                  <a:cubicBezTo>
                    <a:pt x="2337" y="2983"/>
                    <a:pt x="2401" y="3074"/>
                    <a:pt x="2488" y="3134"/>
                  </a:cubicBezTo>
                  <a:cubicBezTo>
                    <a:pt x="2499" y="3141"/>
                    <a:pt x="2510" y="3146"/>
                    <a:pt x="2520" y="3153"/>
                  </a:cubicBezTo>
                  <a:cubicBezTo>
                    <a:pt x="2518" y="3156"/>
                    <a:pt x="2517" y="3158"/>
                    <a:pt x="2514" y="3161"/>
                  </a:cubicBezTo>
                  <a:cubicBezTo>
                    <a:pt x="2510" y="3160"/>
                    <a:pt x="2508" y="3160"/>
                    <a:pt x="2504" y="3158"/>
                  </a:cubicBezTo>
                  <a:cubicBezTo>
                    <a:pt x="2498" y="3157"/>
                    <a:pt x="2469" y="3145"/>
                    <a:pt x="2467" y="3145"/>
                  </a:cubicBezTo>
                  <a:cubicBezTo>
                    <a:pt x="2466" y="3145"/>
                    <a:pt x="2464" y="3144"/>
                    <a:pt x="2463" y="3144"/>
                  </a:cubicBezTo>
                  <a:cubicBezTo>
                    <a:pt x="2386" y="3108"/>
                    <a:pt x="2329" y="3055"/>
                    <a:pt x="2276" y="2982"/>
                  </a:cubicBezTo>
                  <a:lnTo>
                    <a:pt x="2276" y="2982"/>
                  </a:lnTo>
                  <a:cubicBezTo>
                    <a:pt x="2299" y="3057"/>
                    <a:pt x="2344" y="3126"/>
                    <a:pt x="2406" y="3175"/>
                  </a:cubicBezTo>
                  <a:cubicBezTo>
                    <a:pt x="2384" y="3168"/>
                    <a:pt x="2360" y="3160"/>
                    <a:pt x="2355" y="3157"/>
                  </a:cubicBezTo>
                  <a:cubicBezTo>
                    <a:pt x="2304" y="3135"/>
                    <a:pt x="2276" y="3101"/>
                    <a:pt x="2246" y="3055"/>
                  </a:cubicBezTo>
                  <a:lnTo>
                    <a:pt x="2246" y="3055"/>
                  </a:lnTo>
                  <a:cubicBezTo>
                    <a:pt x="2260" y="3122"/>
                    <a:pt x="2301" y="3173"/>
                    <a:pt x="2358" y="3206"/>
                  </a:cubicBezTo>
                  <a:cubicBezTo>
                    <a:pt x="2344" y="3204"/>
                    <a:pt x="2332" y="3201"/>
                    <a:pt x="2308" y="3193"/>
                  </a:cubicBezTo>
                  <a:cubicBezTo>
                    <a:pt x="2297" y="3189"/>
                    <a:pt x="2251" y="3165"/>
                    <a:pt x="2234" y="3136"/>
                  </a:cubicBezTo>
                  <a:lnTo>
                    <a:pt x="2234" y="3136"/>
                  </a:lnTo>
                  <a:cubicBezTo>
                    <a:pt x="2247" y="3181"/>
                    <a:pt x="2283" y="3213"/>
                    <a:pt x="2325" y="3233"/>
                  </a:cubicBezTo>
                  <a:lnTo>
                    <a:pt x="2312" y="3233"/>
                  </a:lnTo>
                  <a:cubicBezTo>
                    <a:pt x="2265" y="3228"/>
                    <a:pt x="2219" y="3218"/>
                    <a:pt x="2172" y="3206"/>
                  </a:cubicBezTo>
                  <a:cubicBezTo>
                    <a:pt x="2252" y="2892"/>
                    <a:pt x="2298" y="2571"/>
                    <a:pt x="2330" y="2248"/>
                  </a:cubicBezTo>
                  <a:cubicBezTo>
                    <a:pt x="2354" y="2060"/>
                    <a:pt x="2364" y="1872"/>
                    <a:pt x="2368" y="1684"/>
                  </a:cubicBezTo>
                  <a:cubicBezTo>
                    <a:pt x="2489" y="1626"/>
                    <a:pt x="2626" y="1559"/>
                    <a:pt x="2768" y="1488"/>
                  </a:cubicBezTo>
                  <a:cubicBezTo>
                    <a:pt x="2818" y="1464"/>
                    <a:pt x="2869" y="1440"/>
                    <a:pt x="2919" y="1414"/>
                  </a:cubicBezTo>
                  <a:close/>
                  <a:moveTo>
                    <a:pt x="2262" y="0"/>
                  </a:moveTo>
                  <a:lnTo>
                    <a:pt x="2262" y="0"/>
                  </a:lnTo>
                  <a:cubicBezTo>
                    <a:pt x="2260" y="4"/>
                    <a:pt x="2258" y="7"/>
                    <a:pt x="2256" y="12"/>
                  </a:cubicBezTo>
                  <a:cubicBezTo>
                    <a:pt x="2246" y="8"/>
                    <a:pt x="2236" y="5"/>
                    <a:pt x="2225" y="4"/>
                  </a:cubicBezTo>
                  <a:cubicBezTo>
                    <a:pt x="2221" y="17"/>
                    <a:pt x="2216" y="30"/>
                    <a:pt x="2208" y="41"/>
                  </a:cubicBezTo>
                  <a:cubicBezTo>
                    <a:pt x="2186" y="76"/>
                    <a:pt x="2167" y="113"/>
                    <a:pt x="2144" y="149"/>
                  </a:cubicBezTo>
                  <a:lnTo>
                    <a:pt x="2144" y="150"/>
                  </a:lnTo>
                  <a:cubicBezTo>
                    <a:pt x="2148" y="168"/>
                    <a:pt x="2150" y="185"/>
                    <a:pt x="2152" y="201"/>
                  </a:cubicBezTo>
                  <a:cubicBezTo>
                    <a:pt x="2056" y="360"/>
                    <a:pt x="1949" y="513"/>
                    <a:pt x="1839" y="659"/>
                  </a:cubicBezTo>
                  <a:cubicBezTo>
                    <a:pt x="1774" y="746"/>
                    <a:pt x="1572" y="1002"/>
                    <a:pt x="1384" y="1191"/>
                  </a:cubicBezTo>
                  <a:cubicBezTo>
                    <a:pt x="1140" y="1431"/>
                    <a:pt x="922" y="1621"/>
                    <a:pt x="670" y="1786"/>
                  </a:cubicBezTo>
                  <a:cubicBezTo>
                    <a:pt x="629" y="1812"/>
                    <a:pt x="587" y="1836"/>
                    <a:pt x="543" y="1857"/>
                  </a:cubicBezTo>
                  <a:cubicBezTo>
                    <a:pt x="517" y="1865"/>
                    <a:pt x="495" y="1885"/>
                    <a:pt x="488" y="1914"/>
                  </a:cubicBezTo>
                  <a:cubicBezTo>
                    <a:pt x="472" y="1965"/>
                    <a:pt x="518" y="2016"/>
                    <a:pt x="568" y="2016"/>
                  </a:cubicBezTo>
                  <a:cubicBezTo>
                    <a:pt x="581" y="2016"/>
                    <a:pt x="594" y="2012"/>
                    <a:pt x="607" y="2004"/>
                  </a:cubicBezTo>
                  <a:cubicBezTo>
                    <a:pt x="904" y="1857"/>
                    <a:pt x="1155" y="1626"/>
                    <a:pt x="1398" y="1404"/>
                  </a:cubicBezTo>
                  <a:cubicBezTo>
                    <a:pt x="1607" y="1208"/>
                    <a:pt x="1794" y="989"/>
                    <a:pt x="1951" y="750"/>
                  </a:cubicBezTo>
                  <a:lnTo>
                    <a:pt x="1951" y="750"/>
                  </a:lnTo>
                  <a:cubicBezTo>
                    <a:pt x="1877" y="870"/>
                    <a:pt x="1792" y="993"/>
                    <a:pt x="1745" y="1050"/>
                  </a:cubicBezTo>
                  <a:cubicBezTo>
                    <a:pt x="1532" y="1314"/>
                    <a:pt x="1303" y="1569"/>
                    <a:pt x="1037" y="1781"/>
                  </a:cubicBezTo>
                  <a:cubicBezTo>
                    <a:pt x="892" y="1894"/>
                    <a:pt x="811" y="1972"/>
                    <a:pt x="649" y="2070"/>
                  </a:cubicBezTo>
                  <a:cubicBezTo>
                    <a:pt x="1148" y="1868"/>
                    <a:pt x="1590" y="1533"/>
                    <a:pt x="1910" y="1098"/>
                  </a:cubicBezTo>
                  <a:cubicBezTo>
                    <a:pt x="2004" y="972"/>
                    <a:pt x="2090" y="837"/>
                    <a:pt x="2164" y="698"/>
                  </a:cubicBezTo>
                  <a:lnTo>
                    <a:pt x="2164" y="698"/>
                  </a:lnTo>
                  <a:cubicBezTo>
                    <a:pt x="2000" y="1106"/>
                    <a:pt x="1664" y="1477"/>
                    <a:pt x="1287" y="1800"/>
                  </a:cubicBezTo>
                  <a:cubicBezTo>
                    <a:pt x="1070" y="1991"/>
                    <a:pt x="902" y="2125"/>
                    <a:pt x="676" y="2285"/>
                  </a:cubicBezTo>
                  <a:cubicBezTo>
                    <a:pt x="1143" y="2069"/>
                    <a:pt x="1596" y="1781"/>
                    <a:pt x="1927" y="1384"/>
                  </a:cubicBezTo>
                  <a:lnTo>
                    <a:pt x="1927" y="1384"/>
                  </a:lnTo>
                  <a:cubicBezTo>
                    <a:pt x="1850" y="1487"/>
                    <a:pt x="1763" y="1584"/>
                    <a:pt x="1660" y="1689"/>
                  </a:cubicBezTo>
                  <a:cubicBezTo>
                    <a:pt x="1350" y="2007"/>
                    <a:pt x="1050" y="2250"/>
                    <a:pt x="677" y="2478"/>
                  </a:cubicBezTo>
                  <a:cubicBezTo>
                    <a:pt x="979" y="2367"/>
                    <a:pt x="1269" y="2210"/>
                    <a:pt x="1529" y="2013"/>
                  </a:cubicBezTo>
                  <a:lnTo>
                    <a:pt x="1529" y="2013"/>
                  </a:lnTo>
                  <a:cubicBezTo>
                    <a:pt x="1253" y="2275"/>
                    <a:pt x="968" y="2488"/>
                    <a:pt x="600" y="2632"/>
                  </a:cubicBezTo>
                  <a:cubicBezTo>
                    <a:pt x="1220" y="2502"/>
                    <a:pt x="1776" y="2104"/>
                    <a:pt x="2124" y="1575"/>
                  </a:cubicBezTo>
                  <a:lnTo>
                    <a:pt x="2124" y="1575"/>
                  </a:lnTo>
                  <a:cubicBezTo>
                    <a:pt x="1827" y="2127"/>
                    <a:pt x="1205" y="2569"/>
                    <a:pt x="608" y="2804"/>
                  </a:cubicBezTo>
                  <a:cubicBezTo>
                    <a:pt x="887" y="2748"/>
                    <a:pt x="1161" y="2652"/>
                    <a:pt x="1410" y="2513"/>
                  </a:cubicBezTo>
                  <a:lnTo>
                    <a:pt x="1410" y="2513"/>
                  </a:lnTo>
                  <a:cubicBezTo>
                    <a:pt x="1170" y="2683"/>
                    <a:pt x="893" y="2833"/>
                    <a:pt x="607" y="2957"/>
                  </a:cubicBezTo>
                  <a:cubicBezTo>
                    <a:pt x="1000" y="2878"/>
                    <a:pt x="1384" y="2718"/>
                    <a:pt x="1702" y="2480"/>
                  </a:cubicBezTo>
                  <a:lnTo>
                    <a:pt x="1702" y="2480"/>
                  </a:lnTo>
                  <a:cubicBezTo>
                    <a:pt x="1380" y="2774"/>
                    <a:pt x="973" y="3008"/>
                    <a:pt x="574" y="3153"/>
                  </a:cubicBezTo>
                  <a:cubicBezTo>
                    <a:pt x="929" y="3100"/>
                    <a:pt x="1277" y="2970"/>
                    <a:pt x="1578" y="2770"/>
                  </a:cubicBezTo>
                  <a:lnTo>
                    <a:pt x="1578" y="2770"/>
                  </a:lnTo>
                  <a:cubicBezTo>
                    <a:pt x="1272" y="3024"/>
                    <a:pt x="904" y="3235"/>
                    <a:pt x="578" y="3335"/>
                  </a:cubicBezTo>
                  <a:cubicBezTo>
                    <a:pt x="986" y="3296"/>
                    <a:pt x="1413" y="3099"/>
                    <a:pt x="1750" y="2826"/>
                  </a:cubicBezTo>
                  <a:lnTo>
                    <a:pt x="1750" y="2826"/>
                  </a:lnTo>
                  <a:cubicBezTo>
                    <a:pt x="1695" y="2879"/>
                    <a:pt x="1638" y="2930"/>
                    <a:pt x="1573" y="2985"/>
                  </a:cubicBezTo>
                  <a:cubicBezTo>
                    <a:pt x="1299" y="3228"/>
                    <a:pt x="931" y="3434"/>
                    <a:pt x="531" y="3525"/>
                  </a:cubicBezTo>
                  <a:cubicBezTo>
                    <a:pt x="1027" y="3511"/>
                    <a:pt x="1475" y="3291"/>
                    <a:pt x="1793" y="3005"/>
                  </a:cubicBezTo>
                  <a:cubicBezTo>
                    <a:pt x="1828" y="2974"/>
                    <a:pt x="1861" y="2943"/>
                    <a:pt x="1894" y="2911"/>
                  </a:cubicBezTo>
                  <a:lnTo>
                    <a:pt x="1894" y="2911"/>
                  </a:lnTo>
                  <a:cubicBezTo>
                    <a:pt x="1828" y="2985"/>
                    <a:pt x="1753" y="3055"/>
                    <a:pt x="1658" y="3134"/>
                  </a:cubicBezTo>
                  <a:cubicBezTo>
                    <a:pt x="1467" y="3297"/>
                    <a:pt x="1312" y="3415"/>
                    <a:pt x="1025" y="3551"/>
                  </a:cubicBezTo>
                  <a:cubicBezTo>
                    <a:pt x="875" y="3620"/>
                    <a:pt x="695" y="3690"/>
                    <a:pt x="502" y="3712"/>
                  </a:cubicBezTo>
                  <a:cubicBezTo>
                    <a:pt x="534" y="3715"/>
                    <a:pt x="567" y="3716"/>
                    <a:pt x="599" y="3716"/>
                  </a:cubicBezTo>
                  <a:cubicBezTo>
                    <a:pt x="765" y="3716"/>
                    <a:pt x="929" y="3680"/>
                    <a:pt x="1087" y="3629"/>
                  </a:cubicBezTo>
                  <a:cubicBezTo>
                    <a:pt x="1251" y="3578"/>
                    <a:pt x="1403" y="3503"/>
                    <a:pt x="1547" y="3412"/>
                  </a:cubicBezTo>
                  <a:lnTo>
                    <a:pt x="1547" y="3412"/>
                  </a:lnTo>
                  <a:cubicBezTo>
                    <a:pt x="1545" y="3414"/>
                    <a:pt x="1542" y="3415"/>
                    <a:pt x="1540" y="3418"/>
                  </a:cubicBezTo>
                  <a:cubicBezTo>
                    <a:pt x="1273" y="3641"/>
                    <a:pt x="850" y="3861"/>
                    <a:pt x="450" y="3934"/>
                  </a:cubicBezTo>
                  <a:cubicBezTo>
                    <a:pt x="452" y="3934"/>
                    <a:pt x="453" y="3934"/>
                    <a:pt x="455" y="3934"/>
                  </a:cubicBezTo>
                  <a:cubicBezTo>
                    <a:pt x="884" y="3934"/>
                    <a:pt x="1309" y="3787"/>
                    <a:pt x="1652" y="3528"/>
                  </a:cubicBezTo>
                  <a:lnTo>
                    <a:pt x="1652" y="3528"/>
                  </a:lnTo>
                  <a:cubicBezTo>
                    <a:pt x="1534" y="3649"/>
                    <a:pt x="1396" y="3770"/>
                    <a:pt x="1298" y="3835"/>
                  </a:cubicBezTo>
                  <a:cubicBezTo>
                    <a:pt x="1031" y="4005"/>
                    <a:pt x="773" y="4113"/>
                    <a:pt x="452" y="4151"/>
                  </a:cubicBezTo>
                  <a:cubicBezTo>
                    <a:pt x="494" y="4155"/>
                    <a:pt x="536" y="4157"/>
                    <a:pt x="577" y="4157"/>
                  </a:cubicBezTo>
                  <a:cubicBezTo>
                    <a:pt x="773" y="4157"/>
                    <a:pt x="967" y="4119"/>
                    <a:pt x="1151" y="4051"/>
                  </a:cubicBezTo>
                  <a:lnTo>
                    <a:pt x="1151" y="4051"/>
                  </a:lnTo>
                  <a:cubicBezTo>
                    <a:pt x="1078" y="4093"/>
                    <a:pt x="1001" y="4133"/>
                    <a:pt x="921" y="4170"/>
                  </a:cubicBezTo>
                  <a:cubicBezTo>
                    <a:pt x="757" y="4244"/>
                    <a:pt x="596" y="4323"/>
                    <a:pt x="402" y="4340"/>
                  </a:cubicBezTo>
                  <a:cubicBezTo>
                    <a:pt x="431" y="4343"/>
                    <a:pt x="459" y="4344"/>
                    <a:pt x="488" y="4344"/>
                  </a:cubicBezTo>
                  <a:cubicBezTo>
                    <a:pt x="734" y="4344"/>
                    <a:pt x="975" y="4254"/>
                    <a:pt x="1201" y="4165"/>
                  </a:cubicBezTo>
                  <a:cubicBezTo>
                    <a:pt x="1212" y="4160"/>
                    <a:pt x="1223" y="4155"/>
                    <a:pt x="1235" y="4149"/>
                  </a:cubicBezTo>
                  <a:lnTo>
                    <a:pt x="1235" y="4149"/>
                  </a:lnTo>
                  <a:cubicBezTo>
                    <a:pt x="1035" y="4305"/>
                    <a:pt x="685" y="4495"/>
                    <a:pt x="361" y="4541"/>
                  </a:cubicBezTo>
                  <a:cubicBezTo>
                    <a:pt x="378" y="4541"/>
                    <a:pt x="396" y="4542"/>
                    <a:pt x="414" y="4542"/>
                  </a:cubicBezTo>
                  <a:cubicBezTo>
                    <a:pt x="788" y="4542"/>
                    <a:pt x="1147" y="4396"/>
                    <a:pt x="1446" y="4172"/>
                  </a:cubicBezTo>
                  <a:lnTo>
                    <a:pt x="1446" y="4172"/>
                  </a:lnTo>
                  <a:cubicBezTo>
                    <a:pt x="1282" y="4342"/>
                    <a:pt x="1083" y="4500"/>
                    <a:pt x="862" y="4608"/>
                  </a:cubicBezTo>
                  <a:cubicBezTo>
                    <a:pt x="701" y="4686"/>
                    <a:pt x="541" y="4757"/>
                    <a:pt x="347" y="4772"/>
                  </a:cubicBezTo>
                  <a:cubicBezTo>
                    <a:pt x="381" y="4777"/>
                    <a:pt x="415" y="4779"/>
                    <a:pt x="449" y="4779"/>
                  </a:cubicBezTo>
                  <a:cubicBezTo>
                    <a:pt x="574" y="4779"/>
                    <a:pt x="698" y="4752"/>
                    <a:pt x="819" y="4718"/>
                  </a:cubicBezTo>
                  <a:cubicBezTo>
                    <a:pt x="1017" y="4660"/>
                    <a:pt x="1204" y="4568"/>
                    <a:pt x="1369" y="4445"/>
                  </a:cubicBezTo>
                  <a:lnTo>
                    <a:pt x="1369" y="4445"/>
                  </a:lnTo>
                  <a:cubicBezTo>
                    <a:pt x="1230" y="4587"/>
                    <a:pt x="1087" y="4697"/>
                    <a:pt x="891" y="4798"/>
                  </a:cubicBezTo>
                  <a:cubicBezTo>
                    <a:pt x="733" y="4878"/>
                    <a:pt x="555" y="4955"/>
                    <a:pt x="360" y="4955"/>
                  </a:cubicBezTo>
                  <a:cubicBezTo>
                    <a:pt x="350" y="4955"/>
                    <a:pt x="341" y="4955"/>
                    <a:pt x="331" y="4955"/>
                  </a:cubicBezTo>
                  <a:lnTo>
                    <a:pt x="331" y="4955"/>
                  </a:lnTo>
                  <a:cubicBezTo>
                    <a:pt x="389" y="4968"/>
                    <a:pt x="448" y="4974"/>
                    <a:pt x="508" y="4974"/>
                  </a:cubicBezTo>
                  <a:cubicBezTo>
                    <a:pt x="705" y="4974"/>
                    <a:pt x="902" y="4907"/>
                    <a:pt x="1079" y="4828"/>
                  </a:cubicBezTo>
                  <a:cubicBezTo>
                    <a:pt x="1097" y="4820"/>
                    <a:pt x="1115" y="4811"/>
                    <a:pt x="1133" y="4802"/>
                  </a:cubicBezTo>
                  <a:lnTo>
                    <a:pt x="1133" y="4802"/>
                  </a:lnTo>
                  <a:cubicBezTo>
                    <a:pt x="951" y="4968"/>
                    <a:pt x="679" y="5147"/>
                    <a:pt x="400" y="5147"/>
                  </a:cubicBezTo>
                  <a:cubicBezTo>
                    <a:pt x="379" y="5147"/>
                    <a:pt x="358" y="5146"/>
                    <a:pt x="337" y="5144"/>
                  </a:cubicBezTo>
                  <a:lnTo>
                    <a:pt x="337" y="5144"/>
                  </a:lnTo>
                  <a:cubicBezTo>
                    <a:pt x="396" y="5165"/>
                    <a:pt x="458" y="5173"/>
                    <a:pt x="521" y="5173"/>
                  </a:cubicBezTo>
                  <a:cubicBezTo>
                    <a:pt x="626" y="5173"/>
                    <a:pt x="732" y="5149"/>
                    <a:pt x="830" y="5117"/>
                  </a:cubicBezTo>
                  <a:cubicBezTo>
                    <a:pt x="916" y="5092"/>
                    <a:pt x="1001" y="5050"/>
                    <a:pt x="1084" y="4998"/>
                  </a:cubicBezTo>
                  <a:lnTo>
                    <a:pt x="1084" y="4998"/>
                  </a:lnTo>
                  <a:cubicBezTo>
                    <a:pt x="1032" y="5050"/>
                    <a:pt x="980" y="5094"/>
                    <a:pt x="929" y="5125"/>
                  </a:cubicBezTo>
                  <a:cubicBezTo>
                    <a:pt x="801" y="5212"/>
                    <a:pt x="675" y="5283"/>
                    <a:pt x="542" y="5326"/>
                  </a:cubicBezTo>
                  <a:cubicBezTo>
                    <a:pt x="481" y="5345"/>
                    <a:pt x="424" y="5362"/>
                    <a:pt x="363" y="5362"/>
                  </a:cubicBezTo>
                  <a:cubicBezTo>
                    <a:pt x="352" y="5362"/>
                    <a:pt x="341" y="5362"/>
                    <a:pt x="330" y="5361"/>
                  </a:cubicBezTo>
                  <a:lnTo>
                    <a:pt x="330" y="5361"/>
                  </a:lnTo>
                  <a:cubicBezTo>
                    <a:pt x="369" y="5370"/>
                    <a:pt x="411" y="5374"/>
                    <a:pt x="453" y="5374"/>
                  </a:cubicBezTo>
                  <a:cubicBezTo>
                    <a:pt x="612" y="5374"/>
                    <a:pt x="788" y="5315"/>
                    <a:pt x="940" y="5240"/>
                  </a:cubicBezTo>
                  <a:lnTo>
                    <a:pt x="940" y="5240"/>
                  </a:lnTo>
                  <a:cubicBezTo>
                    <a:pt x="806" y="5362"/>
                    <a:pt x="664" y="5458"/>
                    <a:pt x="522" y="5506"/>
                  </a:cubicBezTo>
                  <a:cubicBezTo>
                    <a:pt x="457" y="5530"/>
                    <a:pt x="392" y="5554"/>
                    <a:pt x="325" y="5554"/>
                  </a:cubicBezTo>
                  <a:cubicBezTo>
                    <a:pt x="311" y="5554"/>
                    <a:pt x="298" y="5553"/>
                    <a:pt x="284" y="5551"/>
                  </a:cubicBezTo>
                  <a:lnTo>
                    <a:pt x="284" y="5551"/>
                  </a:lnTo>
                  <a:cubicBezTo>
                    <a:pt x="320" y="5564"/>
                    <a:pt x="358" y="5569"/>
                    <a:pt x="396" y="5569"/>
                  </a:cubicBezTo>
                  <a:cubicBezTo>
                    <a:pt x="466" y="5569"/>
                    <a:pt x="537" y="5552"/>
                    <a:pt x="605" y="5537"/>
                  </a:cubicBezTo>
                  <a:cubicBezTo>
                    <a:pt x="679" y="5519"/>
                    <a:pt x="749" y="5492"/>
                    <a:pt x="819" y="5458"/>
                  </a:cubicBezTo>
                  <a:lnTo>
                    <a:pt x="819" y="5458"/>
                  </a:lnTo>
                  <a:cubicBezTo>
                    <a:pt x="788" y="5484"/>
                    <a:pt x="759" y="5508"/>
                    <a:pt x="734" y="5524"/>
                  </a:cubicBezTo>
                  <a:cubicBezTo>
                    <a:pt x="590" y="5622"/>
                    <a:pt x="455" y="5706"/>
                    <a:pt x="287" y="5706"/>
                  </a:cubicBezTo>
                  <a:cubicBezTo>
                    <a:pt x="280" y="5706"/>
                    <a:pt x="272" y="5706"/>
                    <a:pt x="264" y="5706"/>
                  </a:cubicBezTo>
                  <a:lnTo>
                    <a:pt x="264" y="5706"/>
                  </a:lnTo>
                  <a:cubicBezTo>
                    <a:pt x="309" y="5720"/>
                    <a:pt x="356" y="5727"/>
                    <a:pt x="402" y="5727"/>
                  </a:cubicBezTo>
                  <a:cubicBezTo>
                    <a:pt x="463" y="5727"/>
                    <a:pt x="525" y="5715"/>
                    <a:pt x="584" y="5696"/>
                  </a:cubicBezTo>
                  <a:lnTo>
                    <a:pt x="584" y="5696"/>
                  </a:lnTo>
                  <a:cubicBezTo>
                    <a:pt x="532" y="5732"/>
                    <a:pt x="474" y="5767"/>
                    <a:pt x="417" y="5793"/>
                  </a:cubicBezTo>
                  <a:cubicBezTo>
                    <a:pt x="371" y="5812"/>
                    <a:pt x="312" y="5846"/>
                    <a:pt x="248" y="5846"/>
                  </a:cubicBezTo>
                  <a:cubicBezTo>
                    <a:pt x="244" y="5846"/>
                    <a:pt x="241" y="5846"/>
                    <a:pt x="237" y="5846"/>
                  </a:cubicBezTo>
                  <a:lnTo>
                    <a:pt x="237" y="5846"/>
                  </a:lnTo>
                  <a:cubicBezTo>
                    <a:pt x="258" y="5854"/>
                    <a:pt x="279" y="5857"/>
                    <a:pt x="300" y="5857"/>
                  </a:cubicBezTo>
                  <a:cubicBezTo>
                    <a:pt x="326" y="5857"/>
                    <a:pt x="352" y="5853"/>
                    <a:pt x="377" y="5850"/>
                  </a:cubicBezTo>
                  <a:cubicBezTo>
                    <a:pt x="408" y="5846"/>
                    <a:pt x="438" y="5838"/>
                    <a:pt x="469" y="5830"/>
                  </a:cubicBezTo>
                  <a:lnTo>
                    <a:pt x="469" y="5830"/>
                  </a:lnTo>
                  <a:cubicBezTo>
                    <a:pt x="361" y="5910"/>
                    <a:pt x="249" y="5984"/>
                    <a:pt x="131" y="6044"/>
                  </a:cubicBezTo>
                  <a:cubicBezTo>
                    <a:pt x="83" y="6075"/>
                    <a:pt x="80" y="6049"/>
                    <a:pt x="33" y="6103"/>
                  </a:cubicBezTo>
                  <a:cubicBezTo>
                    <a:pt x="0" y="6156"/>
                    <a:pt x="46" y="6225"/>
                    <a:pt x="103" y="6225"/>
                  </a:cubicBezTo>
                  <a:cubicBezTo>
                    <a:pt x="110" y="6225"/>
                    <a:pt x="118" y="6224"/>
                    <a:pt x="125" y="6221"/>
                  </a:cubicBezTo>
                  <a:cubicBezTo>
                    <a:pt x="614" y="5995"/>
                    <a:pt x="1026" y="5602"/>
                    <a:pt x="1338" y="5166"/>
                  </a:cubicBezTo>
                  <a:cubicBezTo>
                    <a:pt x="1479" y="4967"/>
                    <a:pt x="1590" y="4747"/>
                    <a:pt x="1680" y="4519"/>
                  </a:cubicBezTo>
                  <a:cubicBezTo>
                    <a:pt x="1848" y="4208"/>
                    <a:pt x="1975" y="3875"/>
                    <a:pt x="2075" y="3537"/>
                  </a:cubicBezTo>
                  <a:cubicBezTo>
                    <a:pt x="2098" y="3472"/>
                    <a:pt x="2118" y="3407"/>
                    <a:pt x="2137" y="3342"/>
                  </a:cubicBezTo>
                  <a:cubicBezTo>
                    <a:pt x="2168" y="3346"/>
                    <a:pt x="2200" y="3349"/>
                    <a:pt x="2232" y="3349"/>
                  </a:cubicBezTo>
                  <a:cubicBezTo>
                    <a:pt x="2249" y="3349"/>
                    <a:pt x="2266" y="3348"/>
                    <a:pt x="2282" y="3346"/>
                  </a:cubicBezTo>
                  <a:cubicBezTo>
                    <a:pt x="2383" y="3336"/>
                    <a:pt x="2479" y="3310"/>
                    <a:pt x="2572" y="3274"/>
                  </a:cubicBezTo>
                  <a:cubicBezTo>
                    <a:pt x="2575" y="3274"/>
                    <a:pt x="2578" y="3274"/>
                    <a:pt x="2581" y="3274"/>
                  </a:cubicBezTo>
                  <a:cubicBezTo>
                    <a:pt x="2671" y="3274"/>
                    <a:pt x="2805" y="3194"/>
                    <a:pt x="2912" y="3147"/>
                  </a:cubicBezTo>
                  <a:cubicBezTo>
                    <a:pt x="2920" y="3144"/>
                    <a:pt x="2929" y="3140"/>
                    <a:pt x="2936" y="3136"/>
                  </a:cubicBezTo>
                  <a:lnTo>
                    <a:pt x="2939" y="3136"/>
                  </a:lnTo>
                  <a:cubicBezTo>
                    <a:pt x="2948" y="3131"/>
                    <a:pt x="2957" y="3127"/>
                    <a:pt x="2965" y="3122"/>
                  </a:cubicBezTo>
                  <a:cubicBezTo>
                    <a:pt x="3221" y="2996"/>
                    <a:pt x="3471" y="2856"/>
                    <a:pt x="3696" y="2679"/>
                  </a:cubicBezTo>
                  <a:cubicBezTo>
                    <a:pt x="3826" y="2576"/>
                    <a:pt x="3950" y="2463"/>
                    <a:pt x="4064" y="2342"/>
                  </a:cubicBezTo>
                  <a:cubicBezTo>
                    <a:pt x="4091" y="2313"/>
                    <a:pt x="4129" y="2274"/>
                    <a:pt x="4146" y="2234"/>
                  </a:cubicBezTo>
                  <a:cubicBezTo>
                    <a:pt x="4285" y="2266"/>
                    <a:pt x="4429" y="2284"/>
                    <a:pt x="4570" y="2286"/>
                  </a:cubicBezTo>
                  <a:cubicBezTo>
                    <a:pt x="4422" y="2259"/>
                    <a:pt x="4281" y="2214"/>
                    <a:pt x="4150" y="2161"/>
                  </a:cubicBezTo>
                  <a:cubicBezTo>
                    <a:pt x="4141" y="2146"/>
                    <a:pt x="4129" y="2132"/>
                    <a:pt x="4106" y="2122"/>
                  </a:cubicBezTo>
                  <a:cubicBezTo>
                    <a:pt x="4096" y="2116"/>
                    <a:pt x="4085" y="2114"/>
                    <a:pt x="4074" y="2114"/>
                  </a:cubicBezTo>
                  <a:cubicBezTo>
                    <a:pt x="4066" y="2114"/>
                    <a:pt x="4059" y="2115"/>
                    <a:pt x="4052" y="2118"/>
                  </a:cubicBezTo>
                  <a:cubicBezTo>
                    <a:pt x="3661" y="1938"/>
                    <a:pt x="3336" y="1664"/>
                    <a:pt x="3097" y="1377"/>
                  </a:cubicBezTo>
                  <a:cubicBezTo>
                    <a:pt x="3065" y="1343"/>
                    <a:pt x="3049" y="1288"/>
                    <a:pt x="2999" y="1273"/>
                  </a:cubicBezTo>
                  <a:cubicBezTo>
                    <a:pt x="2997" y="1272"/>
                    <a:pt x="2994" y="1272"/>
                    <a:pt x="2993" y="1272"/>
                  </a:cubicBezTo>
                  <a:cubicBezTo>
                    <a:pt x="2979" y="1251"/>
                    <a:pt x="2955" y="1239"/>
                    <a:pt x="2929" y="1239"/>
                  </a:cubicBezTo>
                  <a:cubicBezTo>
                    <a:pt x="2891" y="1240"/>
                    <a:pt x="2862" y="1267"/>
                    <a:pt x="2829" y="1282"/>
                  </a:cubicBezTo>
                  <a:cubicBezTo>
                    <a:pt x="2756" y="1325"/>
                    <a:pt x="2684" y="1370"/>
                    <a:pt x="2610" y="1411"/>
                  </a:cubicBezTo>
                  <a:cubicBezTo>
                    <a:pt x="2531" y="1457"/>
                    <a:pt x="2451" y="1502"/>
                    <a:pt x="2373" y="1548"/>
                  </a:cubicBezTo>
                  <a:cubicBezTo>
                    <a:pt x="2374" y="1342"/>
                    <a:pt x="2368" y="1137"/>
                    <a:pt x="2358" y="931"/>
                  </a:cubicBezTo>
                  <a:cubicBezTo>
                    <a:pt x="2367" y="910"/>
                    <a:pt x="2378" y="886"/>
                    <a:pt x="2373" y="861"/>
                  </a:cubicBezTo>
                  <a:cubicBezTo>
                    <a:pt x="2371" y="844"/>
                    <a:pt x="2364" y="829"/>
                    <a:pt x="2352" y="817"/>
                  </a:cubicBezTo>
                  <a:cubicBezTo>
                    <a:pt x="2348" y="738"/>
                    <a:pt x="2344" y="659"/>
                    <a:pt x="2339" y="581"/>
                  </a:cubicBezTo>
                  <a:cubicBezTo>
                    <a:pt x="2334" y="428"/>
                    <a:pt x="2319" y="274"/>
                    <a:pt x="2303" y="121"/>
                  </a:cubicBezTo>
                  <a:cubicBezTo>
                    <a:pt x="2304" y="80"/>
                    <a:pt x="2294" y="33"/>
                    <a:pt x="2261" y="15"/>
                  </a:cubicBezTo>
                  <a:cubicBezTo>
                    <a:pt x="2261" y="9"/>
                    <a:pt x="2261" y="5"/>
                    <a:pt x="2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32"/>
            <p:cNvSpPr/>
            <p:nvPr/>
          </p:nvSpPr>
          <p:spPr>
            <a:xfrm>
              <a:off x="4386925" y="931875"/>
              <a:ext cx="74475" cy="109350"/>
            </a:xfrm>
            <a:custGeom>
              <a:rect b="b" l="l" r="r" t="t"/>
              <a:pathLst>
                <a:path extrusionOk="0" h="4374" w="2979">
                  <a:moveTo>
                    <a:pt x="2896" y="1"/>
                  </a:moveTo>
                  <a:cubicBezTo>
                    <a:pt x="2876" y="1"/>
                    <a:pt x="2855" y="8"/>
                    <a:pt x="2840" y="24"/>
                  </a:cubicBezTo>
                  <a:cubicBezTo>
                    <a:pt x="2798" y="81"/>
                    <a:pt x="2805" y="174"/>
                    <a:pt x="2786" y="242"/>
                  </a:cubicBezTo>
                  <a:cubicBezTo>
                    <a:pt x="2749" y="437"/>
                    <a:pt x="2718" y="632"/>
                    <a:pt x="2689" y="829"/>
                  </a:cubicBezTo>
                  <a:cubicBezTo>
                    <a:pt x="2660" y="1008"/>
                    <a:pt x="2637" y="1188"/>
                    <a:pt x="2615" y="1366"/>
                  </a:cubicBezTo>
                  <a:cubicBezTo>
                    <a:pt x="2608" y="1364"/>
                    <a:pt x="2600" y="1363"/>
                    <a:pt x="2592" y="1363"/>
                  </a:cubicBezTo>
                  <a:cubicBezTo>
                    <a:pt x="2558" y="1363"/>
                    <a:pt x="2523" y="1383"/>
                    <a:pt x="2514" y="1420"/>
                  </a:cubicBezTo>
                  <a:cubicBezTo>
                    <a:pt x="2512" y="1425"/>
                    <a:pt x="2510" y="1431"/>
                    <a:pt x="2508" y="1435"/>
                  </a:cubicBezTo>
                  <a:lnTo>
                    <a:pt x="2508" y="1435"/>
                  </a:lnTo>
                  <a:cubicBezTo>
                    <a:pt x="2508" y="1434"/>
                    <a:pt x="2508" y="1433"/>
                    <a:pt x="2509" y="1432"/>
                  </a:cubicBezTo>
                  <a:lnTo>
                    <a:pt x="2509" y="1432"/>
                  </a:lnTo>
                  <a:cubicBezTo>
                    <a:pt x="2507" y="1436"/>
                    <a:pt x="2505" y="1441"/>
                    <a:pt x="2503" y="1445"/>
                  </a:cubicBezTo>
                  <a:lnTo>
                    <a:pt x="2503" y="1445"/>
                  </a:lnTo>
                  <a:cubicBezTo>
                    <a:pt x="2503" y="1445"/>
                    <a:pt x="2504" y="1445"/>
                    <a:pt x="2504" y="1445"/>
                  </a:cubicBezTo>
                  <a:lnTo>
                    <a:pt x="2504" y="1445"/>
                  </a:lnTo>
                  <a:cubicBezTo>
                    <a:pt x="2503" y="1447"/>
                    <a:pt x="2502" y="1449"/>
                    <a:pt x="2501" y="1451"/>
                  </a:cubicBezTo>
                  <a:lnTo>
                    <a:pt x="2501" y="1451"/>
                  </a:lnTo>
                  <a:cubicBezTo>
                    <a:pt x="2502" y="1449"/>
                    <a:pt x="2503" y="1447"/>
                    <a:pt x="2503" y="1445"/>
                  </a:cubicBezTo>
                  <a:lnTo>
                    <a:pt x="2503" y="1445"/>
                  </a:lnTo>
                  <a:cubicBezTo>
                    <a:pt x="2503" y="1446"/>
                    <a:pt x="2503" y="1447"/>
                    <a:pt x="2503" y="1447"/>
                  </a:cubicBezTo>
                  <a:cubicBezTo>
                    <a:pt x="2502" y="1449"/>
                    <a:pt x="2501" y="1451"/>
                    <a:pt x="2500" y="1453"/>
                  </a:cubicBezTo>
                  <a:lnTo>
                    <a:pt x="2500" y="1453"/>
                  </a:lnTo>
                  <a:cubicBezTo>
                    <a:pt x="2501" y="1452"/>
                    <a:pt x="2501" y="1451"/>
                    <a:pt x="2501" y="1451"/>
                  </a:cubicBezTo>
                  <a:lnTo>
                    <a:pt x="2501" y="1451"/>
                  </a:lnTo>
                  <a:cubicBezTo>
                    <a:pt x="2499" y="1455"/>
                    <a:pt x="2498" y="1458"/>
                    <a:pt x="2498" y="1458"/>
                  </a:cubicBezTo>
                  <a:cubicBezTo>
                    <a:pt x="2498" y="1458"/>
                    <a:pt x="2499" y="1457"/>
                    <a:pt x="2500" y="1453"/>
                  </a:cubicBezTo>
                  <a:lnTo>
                    <a:pt x="2500" y="1453"/>
                  </a:lnTo>
                  <a:cubicBezTo>
                    <a:pt x="2331" y="1838"/>
                    <a:pt x="2147" y="2218"/>
                    <a:pt x="1959" y="2594"/>
                  </a:cubicBezTo>
                  <a:cubicBezTo>
                    <a:pt x="1937" y="2636"/>
                    <a:pt x="1916" y="2681"/>
                    <a:pt x="1894" y="2723"/>
                  </a:cubicBezTo>
                  <a:cubicBezTo>
                    <a:pt x="1889" y="2722"/>
                    <a:pt x="1884" y="2722"/>
                    <a:pt x="1879" y="2722"/>
                  </a:cubicBezTo>
                  <a:cubicBezTo>
                    <a:pt x="1860" y="2722"/>
                    <a:pt x="1839" y="2728"/>
                    <a:pt x="1820" y="2744"/>
                  </a:cubicBezTo>
                  <a:cubicBezTo>
                    <a:pt x="1627" y="2864"/>
                    <a:pt x="1487" y="2920"/>
                    <a:pt x="1250" y="2967"/>
                  </a:cubicBezTo>
                  <a:cubicBezTo>
                    <a:pt x="1088" y="2997"/>
                    <a:pt x="834" y="2997"/>
                    <a:pt x="625" y="2999"/>
                  </a:cubicBezTo>
                  <a:cubicBezTo>
                    <a:pt x="816" y="3037"/>
                    <a:pt x="1008" y="3077"/>
                    <a:pt x="1203" y="3077"/>
                  </a:cubicBezTo>
                  <a:cubicBezTo>
                    <a:pt x="1249" y="3077"/>
                    <a:pt x="1294" y="3075"/>
                    <a:pt x="1340" y="3070"/>
                  </a:cubicBezTo>
                  <a:cubicBezTo>
                    <a:pt x="1356" y="3069"/>
                    <a:pt x="1374" y="3067"/>
                    <a:pt x="1390" y="3064"/>
                  </a:cubicBezTo>
                  <a:lnTo>
                    <a:pt x="1390" y="3064"/>
                  </a:lnTo>
                  <a:cubicBezTo>
                    <a:pt x="1226" y="3123"/>
                    <a:pt x="1057" y="3151"/>
                    <a:pt x="872" y="3151"/>
                  </a:cubicBezTo>
                  <a:cubicBezTo>
                    <a:pt x="776" y="3151"/>
                    <a:pt x="674" y="3143"/>
                    <a:pt x="568" y="3128"/>
                  </a:cubicBezTo>
                  <a:lnTo>
                    <a:pt x="568" y="3128"/>
                  </a:lnTo>
                  <a:cubicBezTo>
                    <a:pt x="743" y="3192"/>
                    <a:pt x="928" y="3234"/>
                    <a:pt x="1115" y="3234"/>
                  </a:cubicBezTo>
                  <a:cubicBezTo>
                    <a:pt x="1145" y="3234"/>
                    <a:pt x="1176" y="3233"/>
                    <a:pt x="1206" y="3231"/>
                  </a:cubicBezTo>
                  <a:cubicBezTo>
                    <a:pt x="1263" y="3224"/>
                    <a:pt x="1318" y="3215"/>
                    <a:pt x="1375" y="3203"/>
                  </a:cubicBezTo>
                  <a:lnTo>
                    <a:pt x="1375" y="3203"/>
                  </a:lnTo>
                  <a:cubicBezTo>
                    <a:pt x="1240" y="3265"/>
                    <a:pt x="1102" y="3290"/>
                    <a:pt x="933" y="3290"/>
                  </a:cubicBezTo>
                  <a:cubicBezTo>
                    <a:pt x="920" y="3290"/>
                    <a:pt x="907" y="3290"/>
                    <a:pt x="893" y="3289"/>
                  </a:cubicBezTo>
                  <a:cubicBezTo>
                    <a:pt x="748" y="3280"/>
                    <a:pt x="653" y="3278"/>
                    <a:pt x="514" y="3229"/>
                  </a:cubicBezTo>
                  <a:lnTo>
                    <a:pt x="514" y="3229"/>
                  </a:lnTo>
                  <a:cubicBezTo>
                    <a:pt x="622" y="3298"/>
                    <a:pt x="748" y="3335"/>
                    <a:pt x="872" y="3362"/>
                  </a:cubicBezTo>
                  <a:cubicBezTo>
                    <a:pt x="929" y="3373"/>
                    <a:pt x="986" y="3381"/>
                    <a:pt x="1044" y="3386"/>
                  </a:cubicBezTo>
                  <a:cubicBezTo>
                    <a:pt x="962" y="3406"/>
                    <a:pt x="878" y="3416"/>
                    <a:pt x="790" y="3416"/>
                  </a:cubicBezTo>
                  <a:cubicBezTo>
                    <a:pt x="684" y="3416"/>
                    <a:pt x="572" y="3401"/>
                    <a:pt x="450" y="3371"/>
                  </a:cubicBezTo>
                  <a:lnTo>
                    <a:pt x="450" y="3371"/>
                  </a:lnTo>
                  <a:cubicBezTo>
                    <a:pt x="572" y="3438"/>
                    <a:pt x="707" y="3481"/>
                    <a:pt x="845" y="3496"/>
                  </a:cubicBezTo>
                  <a:cubicBezTo>
                    <a:pt x="787" y="3506"/>
                    <a:pt x="730" y="3511"/>
                    <a:pt x="668" y="3511"/>
                  </a:cubicBezTo>
                  <a:cubicBezTo>
                    <a:pt x="629" y="3511"/>
                    <a:pt x="587" y="3509"/>
                    <a:pt x="543" y="3505"/>
                  </a:cubicBezTo>
                  <a:cubicBezTo>
                    <a:pt x="515" y="3499"/>
                    <a:pt x="418" y="3486"/>
                    <a:pt x="377" y="3457"/>
                  </a:cubicBezTo>
                  <a:lnTo>
                    <a:pt x="377" y="3457"/>
                  </a:lnTo>
                  <a:cubicBezTo>
                    <a:pt x="488" y="3553"/>
                    <a:pt x="661" y="3596"/>
                    <a:pt x="828" y="3596"/>
                  </a:cubicBezTo>
                  <a:cubicBezTo>
                    <a:pt x="804" y="3602"/>
                    <a:pt x="777" y="3610"/>
                    <a:pt x="739" y="3618"/>
                  </a:cubicBezTo>
                  <a:cubicBezTo>
                    <a:pt x="703" y="3625"/>
                    <a:pt x="653" y="3631"/>
                    <a:pt x="597" y="3631"/>
                  </a:cubicBezTo>
                  <a:cubicBezTo>
                    <a:pt x="515" y="3631"/>
                    <a:pt x="420" y="3617"/>
                    <a:pt x="341" y="3571"/>
                  </a:cubicBezTo>
                  <a:lnTo>
                    <a:pt x="341" y="3571"/>
                  </a:lnTo>
                  <a:cubicBezTo>
                    <a:pt x="417" y="3645"/>
                    <a:pt x="514" y="3685"/>
                    <a:pt x="617" y="3700"/>
                  </a:cubicBezTo>
                  <a:cubicBezTo>
                    <a:pt x="577" y="3706"/>
                    <a:pt x="536" y="3710"/>
                    <a:pt x="490" y="3710"/>
                  </a:cubicBezTo>
                  <a:cubicBezTo>
                    <a:pt x="480" y="3710"/>
                    <a:pt x="470" y="3710"/>
                    <a:pt x="459" y="3710"/>
                  </a:cubicBezTo>
                  <a:cubicBezTo>
                    <a:pt x="417" y="3704"/>
                    <a:pt x="354" y="3702"/>
                    <a:pt x="304" y="3659"/>
                  </a:cubicBezTo>
                  <a:lnTo>
                    <a:pt x="304" y="3659"/>
                  </a:lnTo>
                  <a:cubicBezTo>
                    <a:pt x="351" y="3728"/>
                    <a:pt x="440" y="3753"/>
                    <a:pt x="521" y="3767"/>
                  </a:cubicBezTo>
                  <a:cubicBezTo>
                    <a:pt x="430" y="3787"/>
                    <a:pt x="365" y="3793"/>
                    <a:pt x="242" y="3797"/>
                  </a:cubicBezTo>
                  <a:cubicBezTo>
                    <a:pt x="235" y="3798"/>
                    <a:pt x="227" y="3798"/>
                    <a:pt x="220" y="3798"/>
                  </a:cubicBezTo>
                  <a:cubicBezTo>
                    <a:pt x="212" y="3798"/>
                    <a:pt x="205" y="3798"/>
                    <a:pt x="197" y="3798"/>
                  </a:cubicBezTo>
                  <a:cubicBezTo>
                    <a:pt x="365" y="3478"/>
                    <a:pt x="519" y="3150"/>
                    <a:pt x="684" y="2829"/>
                  </a:cubicBezTo>
                  <a:cubicBezTo>
                    <a:pt x="885" y="2467"/>
                    <a:pt x="1072" y="2100"/>
                    <a:pt x="1241" y="1722"/>
                  </a:cubicBezTo>
                  <a:cubicBezTo>
                    <a:pt x="1360" y="1488"/>
                    <a:pt x="1468" y="1249"/>
                    <a:pt x="1576" y="1012"/>
                  </a:cubicBezTo>
                  <a:cubicBezTo>
                    <a:pt x="1586" y="959"/>
                    <a:pt x="1539" y="922"/>
                    <a:pt x="1493" y="922"/>
                  </a:cubicBezTo>
                  <a:cubicBezTo>
                    <a:pt x="1467" y="922"/>
                    <a:pt x="1442" y="934"/>
                    <a:pt x="1426" y="961"/>
                  </a:cubicBezTo>
                  <a:cubicBezTo>
                    <a:pt x="1314" y="1171"/>
                    <a:pt x="1230" y="1393"/>
                    <a:pt x="1140" y="1614"/>
                  </a:cubicBezTo>
                  <a:cubicBezTo>
                    <a:pt x="1102" y="1707"/>
                    <a:pt x="964" y="2018"/>
                    <a:pt x="870" y="2208"/>
                  </a:cubicBezTo>
                  <a:cubicBezTo>
                    <a:pt x="770" y="2419"/>
                    <a:pt x="646" y="2616"/>
                    <a:pt x="537" y="2822"/>
                  </a:cubicBezTo>
                  <a:cubicBezTo>
                    <a:pt x="373" y="3131"/>
                    <a:pt x="211" y="3439"/>
                    <a:pt x="43" y="3747"/>
                  </a:cubicBezTo>
                  <a:cubicBezTo>
                    <a:pt x="27" y="3780"/>
                    <a:pt x="0" y="3814"/>
                    <a:pt x="13" y="3852"/>
                  </a:cubicBezTo>
                  <a:cubicBezTo>
                    <a:pt x="17" y="3864"/>
                    <a:pt x="22" y="3872"/>
                    <a:pt x="27" y="3881"/>
                  </a:cubicBezTo>
                  <a:cubicBezTo>
                    <a:pt x="28" y="3906"/>
                    <a:pt x="42" y="3931"/>
                    <a:pt x="66" y="3944"/>
                  </a:cubicBezTo>
                  <a:cubicBezTo>
                    <a:pt x="100" y="3956"/>
                    <a:pt x="135" y="3959"/>
                    <a:pt x="172" y="3959"/>
                  </a:cubicBezTo>
                  <a:cubicBezTo>
                    <a:pt x="207" y="3959"/>
                    <a:pt x="243" y="3956"/>
                    <a:pt x="278" y="3956"/>
                  </a:cubicBezTo>
                  <a:cubicBezTo>
                    <a:pt x="285" y="3956"/>
                    <a:pt x="292" y="3956"/>
                    <a:pt x="299" y="3957"/>
                  </a:cubicBezTo>
                  <a:cubicBezTo>
                    <a:pt x="670" y="3936"/>
                    <a:pt x="1034" y="3797"/>
                    <a:pt x="1336" y="3583"/>
                  </a:cubicBezTo>
                  <a:cubicBezTo>
                    <a:pt x="1454" y="3498"/>
                    <a:pt x="1560" y="3398"/>
                    <a:pt x="1655" y="3288"/>
                  </a:cubicBezTo>
                  <a:cubicBezTo>
                    <a:pt x="1696" y="3257"/>
                    <a:pt x="1746" y="3222"/>
                    <a:pt x="1801" y="3173"/>
                  </a:cubicBezTo>
                  <a:cubicBezTo>
                    <a:pt x="1835" y="3137"/>
                    <a:pt x="1885" y="3102"/>
                    <a:pt x="1896" y="3052"/>
                  </a:cubicBezTo>
                  <a:cubicBezTo>
                    <a:pt x="1956" y="2966"/>
                    <a:pt x="1998" y="2871"/>
                    <a:pt x="2046" y="2781"/>
                  </a:cubicBezTo>
                  <a:cubicBezTo>
                    <a:pt x="2157" y="2573"/>
                    <a:pt x="2258" y="2360"/>
                    <a:pt x="2358" y="2146"/>
                  </a:cubicBezTo>
                  <a:cubicBezTo>
                    <a:pt x="2436" y="1988"/>
                    <a:pt x="2510" y="1828"/>
                    <a:pt x="2582" y="1667"/>
                  </a:cubicBezTo>
                  <a:lnTo>
                    <a:pt x="2582" y="1667"/>
                  </a:lnTo>
                  <a:cubicBezTo>
                    <a:pt x="2544" y="2038"/>
                    <a:pt x="2517" y="2410"/>
                    <a:pt x="2493" y="2784"/>
                  </a:cubicBezTo>
                  <a:cubicBezTo>
                    <a:pt x="2461" y="3253"/>
                    <a:pt x="2427" y="3788"/>
                    <a:pt x="2368" y="4186"/>
                  </a:cubicBezTo>
                  <a:cubicBezTo>
                    <a:pt x="2365" y="4236"/>
                    <a:pt x="2334" y="4288"/>
                    <a:pt x="2360" y="4335"/>
                  </a:cubicBezTo>
                  <a:cubicBezTo>
                    <a:pt x="2374" y="4361"/>
                    <a:pt x="2401" y="4374"/>
                    <a:pt x="2428" y="4374"/>
                  </a:cubicBezTo>
                  <a:cubicBezTo>
                    <a:pt x="2463" y="4374"/>
                    <a:pt x="2498" y="4353"/>
                    <a:pt x="2507" y="4315"/>
                  </a:cubicBezTo>
                  <a:cubicBezTo>
                    <a:pt x="2617" y="3650"/>
                    <a:pt x="2633" y="2971"/>
                    <a:pt x="2687" y="2300"/>
                  </a:cubicBezTo>
                  <a:cubicBezTo>
                    <a:pt x="2734" y="1644"/>
                    <a:pt x="2802" y="1101"/>
                    <a:pt x="2910" y="458"/>
                  </a:cubicBezTo>
                  <a:cubicBezTo>
                    <a:pt x="2929" y="330"/>
                    <a:pt x="2967" y="201"/>
                    <a:pt x="2978" y="72"/>
                  </a:cubicBezTo>
                  <a:cubicBezTo>
                    <a:pt x="2975" y="28"/>
                    <a:pt x="2935"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32"/>
            <p:cNvSpPr/>
            <p:nvPr/>
          </p:nvSpPr>
          <p:spPr>
            <a:xfrm>
              <a:off x="4508300" y="1155700"/>
              <a:ext cx="42150" cy="97200"/>
            </a:xfrm>
            <a:custGeom>
              <a:rect b="b" l="l" r="r" t="t"/>
              <a:pathLst>
                <a:path extrusionOk="0" h="3888" w="1686">
                  <a:moveTo>
                    <a:pt x="422" y="1"/>
                  </a:moveTo>
                  <a:cubicBezTo>
                    <a:pt x="413" y="202"/>
                    <a:pt x="464" y="403"/>
                    <a:pt x="505" y="601"/>
                  </a:cubicBezTo>
                  <a:cubicBezTo>
                    <a:pt x="562" y="838"/>
                    <a:pt x="626" y="1037"/>
                    <a:pt x="711" y="1232"/>
                  </a:cubicBezTo>
                  <a:cubicBezTo>
                    <a:pt x="542" y="918"/>
                    <a:pt x="414" y="614"/>
                    <a:pt x="330" y="257"/>
                  </a:cubicBezTo>
                  <a:lnTo>
                    <a:pt x="330" y="257"/>
                  </a:lnTo>
                  <a:cubicBezTo>
                    <a:pt x="378" y="643"/>
                    <a:pt x="464" y="1030"/>
                    <a:pt x="626" y="1386"/>
                  </a:cubicBezTo>
                  <a:cubicBezTo>
                    <a:pt x="775" y="1701"/>
                    <a:pt x="971" y="1993"/>
                    <a:pt x="1189" y="2265"/>
                  </a:cubicBezTo>
                  <a:cubicBezTo>
                    <a:pt x="1263" y="2359"/>
                    <a:pt x="1340" y="2452"/>
                    <a:pt x="1418" y="2541"/>
                  </a:cubicBezTo>
                  <a:cubicBezTo>
                    <a:pt x="1072" y="2222"/>
                    <a:pt x="855" y="1880"/>
                    <a:pt x="633" y="1444"/>
                  </a:cubicBezTo>
                  <a:cubicBezTo>
                    <a:pt x="459" y="1099"/>
                    <a:pt x="330" y="835"/>
                    <a:pt x="270" y="422"/>
                  </a:cubicBezTo>
                  <a:lnTo>
                    <a:pt x="270" y="422"/>
                  </a:lnTo>
                  <a:cubicBezTo>
                    <a:pt x="263" y="985"/>
                    <a:pt x="459" y="1534"/>
                    <a:pt x="763" y="2004"/>
                  </a:cubicBezTo>
                  <a:cubicBezTo>
                    <a:pt x="769" y="2013"/>
                    <a:pt x="775" y="2022"/>
                    <a:pt x="781" y="2031"/>
                  </a:cubicBezTo>
                  <a:lnTo>
                    <a:pt x="781" y="2031"/>
                  </a:lnTo>
                  <a:cubicBezTo>
                    <a:pt x="708" y="1931"/>
                    <a:pt x="640" y="1827"/>
                    <a:pt x="568" y="1711"/>
                  </a:cubicBezTo>
                  <a:cubicBezTo>
                    <a:pt x="373" y="1395"/>
                    <a:pt x="228" y="1093"/>
                    <a:pt x="172" y="722"/>
                  </a:cubicBezTo>
                  <a:lnTo>
                    <a:pt x="172" y="722"/>
                  </a:lnTo>
                  <a:cubicBezTo>
                    <a:pt x="186" y="1134"/>
                    <a:pt x="306" y="1544"/>
                    <a:pt x="509" y="1901"/>
                  </a:cubicBezTo>
                  <a:lnTo>
                    <a:pt x="509" y="1901"/>
                  </a:lnTo>
                  <a:cubicBezTo>
                    <a:pt x="509" y="1901"/>
                    <a:pt x="508" y="1901"/>
                    <a:pt x="508" y="1901"/>
                  </a:cubicBezTo>
                  <a:cubicBezTo>
                    <a:pt x="316" y="1609"/>
                    <a:pt x="168" y="1323"/>
                    <a:pt x="85" y="988"/>
                  </a:cubicBezTo>
                  <a:lnTo>
                    <a:pt x="85" y="988"/>
                  </a:lnTo>
                  <a:cubicBezTo>
                    <a:pt x="165" y="1582"/>
                    <a:pt x="382" y="2091"/>
                    <a:pt x="785" y="2541"/>
                  </a:cubicBezTo>
                  <a:cubicBezTo>
                    <a:pt x="795" y="2554"/>
                    <a:pt x="805" y="2564"/>
                    <a:pt x="815" y="2575"/>
                  </a:cubicBezTo>
                  <a:cubicBezTo>
                    <a:pt x="851" y="2620"/>
                    <a:pt x="888" y="2667"/>
                    <a:pt x="928" y="2713"/>
                  </a:cubicBezTo>
                  <a:cubicBezTo>
                    <a:pt x="1056" y="2855"/>
                    <a:pt x="1200" y="2992"/>
                    <a:pt x="1357" y="3104"/>
                  </a:cubicBezTo>
                  <a:cubicBezTo>
                    <a:pt x="1356" y="3112"/>
                    <a:pt x="1355" y="3121"/>
                    <a:pt x="1354" y="3128"/>
                  </a:cubicBezTo>
                  <a:cubicBezTo>
                    <a:pt x="983" y="2819"/>
                    <a:pt x="662" y="2513"/>
                    <a:pt x="427" y="2136"/>
                  </a:cubicBezTo>
                  <a:cubicBezTo>
                    <a:pt x="255" y="1860"/>
                    <a:pt x="126" y="1601"/>
                    <a:pt x="59" y="1284"/>
                  </a:cubicBezTo>
                  <a:lnTo>
                    <a:pt x="59" y="1284"/>
                  </a:lnTo>
                  <a:cubicBezTo>
                    <a:pt x="74" y="1506"/>
                    <a:pt x="125" y="1726"/>
                    <a:pt x="202" y="1936"/>
                  </a:cubicBezTo>
                  <a:cubicBezTo>
                    <a:pt x="281" y="2163"/>
                    <a:pt x="386" y="2369"/>
                    <a:pt x="556" y="2582"/>
                  </a:cubicBezTo>
                  <a:cubicBezTo>
                    <a:pt x="600" y="2637"/>
                    <a:pt x="649" y="2689"/>
                    <a:pt x="697" y="2741"/>
                  </a:cubicBezTo>
                  <a:cubicBezTo>
                    <a:pt x="737" y="2786"/>
                    <a:pt x="813" y="2874"/>
                    <a:pt x="831" y="2890"/>
                  </a:cubicBezTo>
                  <a:cubicBezTo>
                    <a:pt x="984" y="3064"/>
                    <a:pt x="1151" y="3228"/>
                    <a:pt x="1334" y="3369"/>
                  </a:cubicBezTo>
                  <a:cubicBezTo>
                    <a:pt x="1339" y="3377"/>
                    <a:pt x="1344" y="3385"/>
                    <a:pt x="1349" y="3391"/>
                  </a:cubicBezTo>
                  <a:cubicBezTo>
                    <a:pt x="1355" y="3398"/>
                    <a:pt x="1361" y="3401"/>
                    <a:pt x="1370" y="3405"/>
                  </a:cubicBezTo>
                  <a:cubicBezTo>
                    <a:pt x="1370" y="3408"/>
                    <a:pt x="1367" y="3411"/>
                    <a:pt x="1367" y="3414"/>
                  </a:cubicBezTo>
                  <a:cubicBezTo>
                    <a:pt x="1350" y="3400"/>
                    <a:pt x="1330" y="3386"/>
                    <a:pt x="1315" y="3370"/>
                  </a:cubicBezTo>
                  <a:cubicBezTo>
                    <a:pt x="700" y="2811"/>
                    <a:pt x="242" y="2379"/>
                    <a:pt x="1" y="1604"/>
                  </a:cubicBezTo>
                  <a:lnTo>
                    <a:pt x="1" y="1604"/>
                  </a:lnTo>
                  <a:cubicBezTo>
                    <a:pt x="88" y="2051"/>
                    <a:pt x="208" y="2395"/>
                    <a:pt x="459" y="2731"/>
                  </a:cubicBezTo>
                  <a:cubicBezTo>
                    <a:pt x="597" y="2919"/>
                    <a:pt x="767" y="3079"/>
                    <a:pt x="935" y="3238"/>
                  </a:cubicBezTo>
                  <a:cubicBezTo>
                    <a:pt x="893" y="3208"/>
                    <a:pt x="851" y="3178"/>
                    <a:pt x="809" y="3148"/>
                  </a:cubicBezTo>
                  <a:lnTo>
                    <a:pt x="809" y="3148"/>
                  </a:lnTo>
                  <a:cubicBezTo>
                    <a:pt x="971" y="3323"/>
                    <a:pt x="1120" y="3518"/>
                    <a:pt x="1314" y="3662"/>
                  </a:cubicBezTo>
                  <a:lnTo>
                    <a:pt x="1333" y="3669"/>
                  </a:lnTo>
                  <a:lnTo>
                    <a:pt x="1334" y="3669"/>
                  </a:lnTo>
                  <a:cubicBezTo>
                    <a:pt x="1336" y="3669"/>
                    <a:pt x="1337" y="3671"/>
                    <a:pt x="1339" y="3671"/>
                  </a:cubicBezTo>
                  <a:cubicBezTo>
                    <a:pt x="1336" y="3694"/>
                    <a:pt x="1334" y="3717"/>
                    <a:pt x="1331" y="3740"/>
                  </a:cubicBezTo>
                  <a:cubicBezTo>
                    <a:pt x="1331" y="3782"/>
                    <a:pt x="1318" y="3833"/>
                    <a:pt x="1351" y="3867"/>
                  </a:cubicBezTo>
                  <a:cubicBezTo>
                    <a:pt x="1365" y="3881"/>
                    <a:pt x="1383" y="3888"/>
                    <a:pt x="1401" y="3888"/>
                  </a:cubicBezTo>
                  <a:cubicBezTo>
                    <a:pt x="1440" y="3888"/>
                    <a:pt x="1479" y="3857"/>
                    <a:pt x="1478" y="3813"/>
                  </a:cubicBezTo>
                  <a:cubicBezTo>
                    <a:pt x="1501" y="3648"/>
                    <a:pt x="1546" y="3290"/>
                    <a:pt x="1583" y="2987"/>
                  </a:cubicBezTo>
                  <a:cubicBezTo>
                    <a:pt x="1608" y="2719"/>
                    <a:pt x="1639" y="2549"/>
                    <a:pt x="1686" y="2275"/>
                  </a:cubicBezTo>
                  <a:cubicBezTo>
                    <a:pt x="1684" y="2237"/>
                    <a:pt x="1645" y="2209"/>
                    <a:pt x="1606" y="2209"/>
                  </a:cubicBezTo>
                  <a:cubicBezTo>
                    <a:pt x="1593" y="2209"/>
                    <a:pt x="1579" y="2212"/>
                    <a:pt x="1567" y="2220"/>
                  </a:cubicBezTo>
                  <a:cubicBezTo>
                    <a:pt x="1557" y="2226"/>
                    <a:pt x="1550" y="2234"/>
                    <a:pt x="1543" y="2241"/>
                  </a:cubicBezTo>
                  <a:cubicBezTo>
                    <a:pt x="1536" y="2235"/>
                    <a:pt x="1530" y="2228"/>
                    <a:pt x="1525" y="2221"/>
                  </a:cubicBezTo>
                  <a:cubicBezTo>
                    <a:pt x="1252" y="1916"/>
                    <a:pt x="1002" y="1488"/>
                    <a:pt x="799" y="1066"/>
                  </a:cubicBezTo>
                  <a:cubicBezTo>
                    <a:pt x="676" y="822"/>
                    <a:pt x="597" y="630"/>
                    <a:pt x="512" y="371"/>
                  </a:cubicBezTo>
                  <a:cubicBezTo>
                    <a:pt x="475" y="251"/>
                    <a:pt x="428" y="128"/>
                    <a:pt x="4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32"/>
            <p:cNvSpPr/>
            <p:nvPr/>
          </p:nvSpPr>
          <p:spPr>
            <a:xfrm>
              <a:off x="4347650" y="978175"/>
              <a:ext cx="32000" cy="112600"/>
            </a:xfrm>
            <a:custGeom>
              <a:rect b="b" l="l" r="r" t="t"/>
              <a:pathLst>
                <a:path extrusionOk="0" h="4504" w="1280">
                  <a:moveTo>
                    <a:pt x="727" y="513"/>
                  </a:moveTo>
                  <a:lnTo>
                    <a:pt x="727" y="513"/>
                  </a:lnTo>
                  <a:cubicBezTo>
                    <a:pt x="620" y="867"/>
                    <a:pt x="420" y="1172"/>
                    <a:pt x="181" y="1486"/>
                  </a:cubicBezTo>
                  <a:cubicBezTo>
                    <a:pt x="353" y="1336"/>
                    <a:pt x="514" y="1169"/>
                    <a:pt x="646" y="980"/>
                  </a:cubicBezTo>
                  <a:lnTo>
                    <a:pt x="646" y="980"/>
                  </a:lnTo>
                  <a:cubicBezTo>
                    <a:pt x="586" y="1109"/>
                    <a:pt x="515" y="1236"/>
                    <a:pt x="426" y="1375"/>
                  </a:cubicBezTo>
                  <a:cubicBezTo>
                    <a:pt x="353" y="1493"/>
                    <a:pt x="285" y="1592"/>
                    <a:pt x="188" y="1690"/>
                  </a:cubicBezTo>
                  <a:cubicBezTo>
                    <a:pt x="320" y="1601"/>
                    <a:pt x="428" y="1484"/>
                    <a:pt x="529" y="1362"/>
                  </a:cubicBezTo>
                  <a:cubicBezTo>
                    <a:pt x="634" y="1241"/>
                    <a:pt x="727" y="1107"/>
                    <a:pt x="804" y="965"/>
                  </a:cubicBezTo>
                  <a:lnTo>
                    <a:pt x="804" y="965"/>
                  </a:lnTo>
                  <a:cubicBezTo>
                    <a:pt x="765" y="1072"/>
                    <a:pt x="712" y="1167"/>
                    <a:pt x="632" y="1318"/>
                  </a:cubicBezTo>
                  <a:cubicBezTo>
                    <a:pt x="510" y="1546"/>
                    <a:pt x="389" y="1711"/>
                    <a:pt x="228" y="1895"/>
                  </a:cubicBezTo>
                  <a:cubicBezTo>
                    <a:pt x="439" y="1737"/>
                    <a:pt x="620" y="1542"/>
                    <a:pt x="768" y="1324"/>
                  </a:cubicBezTo>
                  <a:cubicBezTo>
                    <a:pt x="779" y="1309"/>
                    <a:pt x="790" y="1292"/>
                    <a:pt x="800" y="1277"/>
                  </a:cubicBezTo>
                  <a:lnTo>
                    <a:pt x="800" y="1277"/>
                  </a:lnTo>
                  <a:cubicBezTo>
                    <a:pt x="680" y="1560"/>
                    <a:pt x="512" y="1823"/>
                    <a:pt x="289" y="2097"/>
                  </a:cubicBezTo>
                  <a:cubicBezTo>
                    <a:pt x="521" y="1910"/>
                    <a:pt x="725" y="1684"/>
                    <a:pt x="876" y="1427"/>
                  </a:cubicBezTo>
                  <a:lnTo>
                    <a:pt x="876" y="1427"/>
                  </a:lnTo>
                  <a:cubicBezTo>
                    <a:pt x="827" y="1553"/>
                    <a:pt x="765" y="1670"/>
                    <a:pt x="687" y="1805"/>
                  </a:cubicBezTo>
                  <a:cubicBezTo>
                    <a:pt x="563" y="2013"/>
                    <a:pt x="433" y="2169"/>
                    <a:pt x="248" y="2330"/>
                  </a:cubicBezTo>
                  <a:cubicBezTo>
                    <a:pt x="496" y="2201"/>
                    <a:pt x="718" y="1973"/>
                    <a:pt x="879" y="1727"/>
                  </a:cubicBezTo>
                  <a:lnTo>
                    <a:pt x="879" y="1727"/>
                  </a:lnTo>
                  <a:cubicBezTo>
                    <a:pt x="863" y="1772"/>
                    <a:pt x="846" y="1813"/>
                    <a:pt x="831" y="1846"/>
                  </a:cubicBezTo>
                  <a:cubicBezTo>
                    <a:pt x="688" y="2150"/>
                    <a:pt x="498" y="2370"/>
                    <a:pt x="260" y="2603"/>
                  </a:cubicBezTo>
                  <a:cubicBezTo>
                    <a:pt x="562" y="2420"/>
                    <a:pt x="807" y="2170"/>
                    <a:pt x="961" y="1896"/>
                  </a:cubicBezTo>
                  <a:lnTo>
                    <a:pt x="961" y="1896"/>
                  </a:lnTo>
                  <a:cubicBezTo>
                    <a:pt x="832" y="2238"/>
                    <a:pt x="584" y="2638"/>
                    <a:pt x="284" y="2842"/>
                  </a:cubicBezTo>
                  <a:cubicBezTo>
                    <a:pt x="532" y="2731"/>
                    <a:pt x="773" y="2499"/>
                    <a:pt x="947" y="2233"/>
                  </a:cubicBezTo>
                  <a:lnTo>
                    <a:pt x="947" y="2233"/>
                  </a:lnTo>
                  <a:cubicBezTo>
                    <a:pt x="872" y="2426"/>
                    <a:pt x="769" y="2595"/>
                    <a:pt x="630" y="2755"/>
                  </a:cubicBezTo>
                  <a:cubicBezTo>
                    <a:pt x="517" y="2889"/>
                    <a:pt x="393" y="3016"/>
                    <a:pt x="248" y="3106"/>
                  </a:cubicBezTo>
                  <a:cubicBezTo>
                    <a:pt x="433" y="3033"/>
                    <a:pt x="593" y="2910"/>
                    <a:pt x="738" y="2775"/>
                  </a:cubicBezTo>
                  <a:cubicBezTo>
                    <a:pt x="810" y="2709"/>
                    <a:pt x="875" y="2636"/>
                    <a:pt x="933" y="2558"/>
                  </a:cubicBezTo>
                  <a:lnTo>
                    <a:pt x="933" y="2558"/>
                  </a:lnTo>
                  <a:cubicBezTo>
                    <a:pt x="922" y="2580"/>
                    <a:pt x="910" y="2601"/>
                    <a:pt x="897" y="2626"/>
                  </a:cubicBezTo>
                  <a:cubicBezTo>
                    <a:pt x="796" y="2802"/>
                    <a:pt x="711" y="2908"/>
                    <a:pt x="561" y="3050"/>
                  </a:cubicBezTo>
                  <a:cubicBezTo>
                    <a:pt x="459" y="3148"/>
                    <a:pt x="360" y="3234"/>
                    <a:pt x="248" y="3312"/>
                  </a:cubicBezTo>
                  <a:cubicBezTo>
                    <a:pt x="515" y="3192"/>
                    <a:pt x="765" y="3021"/>
                    <a:pt x="948" y="2792"/>
                  </a:cubicBezTo>
                  <a:lnTo>
                    <a:pt x="948" y="2792"/>
                  </a:lnTo>
                  <a:cubicBezTo>
                    <a:pt x="944" y="2802"/>
                    <a:pt x="940" y="2810"/>
                    <a:pt x="938" y="2815"/>
                  </a:cubicBezTo>
                  <a:cubicBezTo>
                    <a:pt x="793" y="3119"/>
                    <a:pt x="604" y="3343"/>
                    <a:pt x="319" y="3516"/>
                  </a:cubicBezTo>
                  <a:cubicBezTo>
                    <a:pt x="531" y="3441"/>
                    <a:pt x="721" y="3311"/>
                    <a:pt x="871" y="3143"/>
                  </a:cubicBezTo>
                  <a:lnTo>
                    <a:pt x="871" y="3143"/>
                  </a:lnTo>
                  <a:cubicBezTo>
                    <a:pt x="834" y="3219"/>
                    <a:pt x="794" y="3290"/>
                    <a:pt x="751" y="3344"/>
                  </a:cubicBezTo>
                  <a:cubicBezTo>
                    <a:pt x="618" y="3508"/>
                    <a:pt x="474" y="3639"/>
                    <a:pt x="291" y="3734"/>
                  </a:cubicBezTo>
                  <a:cubicBezTo>
                    <a:pt x="460" y="3687"/>
                    <a:pt x="620" y="3599"/>
                    <a:pt x="753" y="3485"/>
                  </a:cubicBezTo>
                  <a:lnTo>
                    <a:pt x="753" y="3485"/>
                  </a:lnTo>
                  <a:lnTo>
                    <a:pt x="718" y="3542"/>
                  </a:lnTo>
                  <a:cubicBezTo>
                    <a:pt x="618" y="3713"/>
                    <a:pt x="469" y="3835"/>
                    <a:pt x="283" y="3945"/>
                  </a:cubicBezTo>
                  <a:cubicBezTo>
                    <a:pt x="362" y="3920"/>
                    <a:pt x="440" y="3889"/>
                    <a:pt x="516" y="3851"/>
                  </a:cubicBezTo>
                  <a:lnTo>
                    <a:pt x="516" y="3851"/>
                  </a:lnTo>
                  <a:cubicBezTo>
                    <a:pt x="491" y="3878"/>
                    <a:pt x="465" y="3905"/>
                    <a:pt x="438" y="3931"/>
                  </a:cubicBezTo>
                  <a:cubicBezTo>
                    <a:pt x="371" y="3995"/>
                    <a:pt x="310" y="4068"/>
                    <a:pt x="232" y="4110"/>
                  </a:cubicBezTo>
                  <a:cubicBezTo>
                    <a:pt x="314" y="4088"/>
                    <a:pt x="384" y="4036"/>
                    <a:pt x="454" y="3990"/>
                  </a:cubicBezTo>
                  <a:cubicBezTo>
                    <a:pt x="492" y="3965"/>
                    <a:pt x="531" y="3938"/>
                    <a:pt x="567" y="3908"/>
                  </a:cubicBezTo>
                  <a:lnTo>
                    <a:pt x="567" y="3908"/>
                  </a:lnTo>
                  <a:cubicBezTo>
                    <a:pt x="461" y="4034"/>
                    <a:pt x="288" y="4224"/>
                    <a:pt x="165" y="4299"/>
                  </a:cubicBezTo>
                  <a:cubicBezTo>
                    <a:pt x="165" y="4291"/>
                    <a:pt x="165" y="4283"/>
                    <a:pt x="166" y="4275"/>
                  </a:cubicBezTo>
                  <a:cubicBezTo>
                    <a:pt x="177" y="3868"/>
                    <a:pt x="188" y="3461"/>
                    <a:pt x="191" y="3054"/>
                  </a:cubicBezTo>
                  <a:cubicBezTo>
                    <a:pt x="189" y="2744"/>
                    <a:pt x="161" y="2434"/>
                    <a:pt x="165" y="2123"/>
                  </a:cubicBezTo>
                  <a:cubicBezTo>
                    <a:pt x="173" y="1871"/>
                    <a:pt x="180" y="1557"/>
                    <a:pt x="155" y="1370"/>
                  </a:cubicBezTo>
                  <a:cubicBezTo>
                    <a:pt x="154" y="1356"/>
                    <a:pt x="154" y="1347"/>
                    <a:pt x="152" y="1341"/>
                  </a:cubicBezTo>
                  <a:cubicBezTo>
                    <a:pt x="176" y="1324"/>
                    <a:pt x="194" y="1297"/>
                    <a:pt x="215" y="1278"/>
                  </a:cubicBezTo>
                  <a:cubicBezTo>
                    <a:pt x="314" y="1174"/>
                    <a:pt x="402" y="1062"/>
                    <a:pt x="485" y="944"/>
                  </a:cubicBezTo>
                  <a:cubicBezTo>
                    <a:pt x="583" y="809"/>
                    <a:pt x="662" y="665"/>
                    <a:pt x="727" y="513"/>
                  </a:cubicBezTo>
                  <a:close/>
                  <a:moveTo>
                    <a:pt x="821" y="1"/>
                  </a:moveTo>
                  <a:lnTo>
                    <a:pt x="821" y="7"/>
                  </a:lnTo>
                  <a:cubicBezTo>
                    <a:pt x="820" y="12"/>
                    <a:pt x="820" y="17"/>
                    <a:pt x="819" y="22"/>
                  </a:cubicBezTo>
                  <a:cubicBezTo>
                    <a:pt x="799" y="25"/>
                    <a:pt x="779" y="40"/>
                    <a:pt x="774" y="59"/>
                  </a:cubicBezTo>
                  <a:cubicBezTo>
                    <a:pt x="636" y="435"/>
                    <a:pt x="386" y="818"/>
                    <a:pt x="74" y="1134"/>
                  </a:cubicBezTo>
                  <a:cubicBezTo>
                    <a:pt x="54" y="1154"/>
                    <a:pt x="33" y="1174"/>
                    <a:pt x="13" y="1192"/>
                  </a:cubicBezTo>
                  <a:cubicBezTo>
                    <a:pt x="15" y="1210"/>
                    <a:pt x="16" y="1227"/>
                    <a:pt x="17" y="1244"/>
                  </a:cubicBezTo>
                  <a:cubicBezTo>
                    <a:pt x="16" y="1250"/>
                    <a:pt x="15" y="1255"/>
                    <a:pt x="15" y="1261"/>
                  </a:cubicBezTo>
                  <a:cubicBezTo>
                    <a:pt x="13" y="1457"/>
                    <a:pt x="17" y="1819"/>
                    <a:pt x="7" y="2080"/>
                  </a:cubicBezTo>
                  <a:cubicBezTo>
                    <a:pt x="1" y="2308"/>
                    <a:pt x="17" y="2535"/>
                    <a:pt x="25" y="2765"/>
                  </a:cubicBezTo>
                  <a:cubicBezTo>
                    <a:pt x="39" y="3095"/>
                    <a:pt x="27" y="3425"/>
                    <a:pt x="20" y="3756"/>
                  </a:cubicBezTo>
                  <a:cubicBezTo>
                    <a:pt x="15" y="3949"/>
                    <a:pt x="21" y="4142"/>
                    <a:pt x="8" y="4335"/>
                  </a:cubicBezTo>
                  <a:cubicBezTo>
                    <a:pt x="7" y="4361"/>
                    <a:pt x="21" y="4383"/>
                    <a:pt x="41" y="4397"/>
                  </a:cubicBezTo>
                  <a:cubicBezTo>
                    <a:pt x="26" y="4438"/>
                    <a:pt x="51" y="4490"/>
                    <a:pt x="94" y="4501"/>
                  </a:cubicBezTo>
                  <a:cubicBezTo>
                    <a:pt x="101" y="4503"/>
                    <a:pt x="108" y="4503"/>
                    <a:pt x="114" y="4503"/>
                  </a:cubicBezTo>
                  <a:cubicBezTo>
                    <a:pt x="165" y="4503"/>
                    <a:pt x="208" y="4460"/>
                    <a:pt x="252" y="4437"/>
                  </a:cubicBezTo>
                  <a:cubicBezTo>
                    <a:pt x="382" y="4352"/>
                    <a:pt x="494" y="4243"/>
                    <a:pt x="595" y="4124"/>
                  </a:cubicBezTo>
                  <a:cubicBezTo>
                    <a:pt x="762" y="3935"/>
                    <a:pt x="896" y="3719"/>
                    <a:pt x="991" y="3487"/>
                  </a:cubicBezTo>
                  <a:cubicBezTo>
                    <a:pt x="1010" y="3461"/>
                    <a:pt x="1026" y="3435"/>
                    <a:pt x="1041" y="3406"/>
                  </a:cubicBezTo>
                  <a:cubicBezTo>
                    <a:pt x="1256" y="2917"/>
                    <a:pt x="1280" y="2369"/>
                    <a:pt x="1254" y="1842"/>
                  </a:cubicBezTo>
                  <a:cubicBezTo>
                    <a:pt x="1225" y="1415"/>
                    <a:pt x="1192" y="1060"/>
                    <a:pt x="1108" y="663"/>
                  </a:cubicBezTo>
                  <a:cubicBezTo>
                    <a:pt x="1066" y="484"/>
                    <a:pt x="1005" y="309"/>
                    <a:pt x="937" y="139"/>
                  </a:cubicBezTo>
                  <a:cubicBezTo>
                    <a:pt x="924" y="104"/>
                    <a:pt x="913" y="71"/>
                    <a:pt x="901" y="37"/>
                  </a:cubicBezTo>
                  <a:cubicBezTo>
                    <a:pt x="898" y="33"/>
                    <a:pt x="894" y="30"/>
                    <a:pt x="890" y="27"/>
                  </a:cubicBezTo>
                  <a:cubicBezTo>
                    <a:pt x="888" y="25"/>
                    <a:pt x="887" y="22"/>
                    <a:pt x="886" y="21"/>
                  </a:cubicBezTo>
                  <a:lnTo>
                    <a:pt x="886" y="19"/>
                  </a:lnTo>
                  <a:cubicBezTo>
                    <a:pt x="865" y="16"/>
                    <a:pt x="842" y="10"/>
                    <a:pt x="8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32"/>
            <p:cNvSpPr/>
            <p:nvPr/>
          </p:nvSpPr>
          <p:spPr>
            <a:xfrm>
              <a:off x="4535650" y="951125"/>
              <a:ext cx="83950" cy="98675"/>
            </a:xfrm>
            <a:custGeom>
              <a:rect b="b" l="l" r="r" t="t"/>
              <a:pathLst>
                <a:path extrusionOk="0" h="3947" w="3358">
                  <a:moveTo>
                    <a:pt x="1358" y="0"/>
                  </a:moveTo>
                  <a:cubicBezTo>
                    <a:pt x="1358" y="0"/>
                    <a:pt x="1356" y="1"/>
                    <a:pt x="1352" y="2"/>
                  </a:cubicBezTo>
                  <a:cubicBezTo>
                    <a:pt x="1262" y="28"/>
                    <a:pt x="1175" y="63"/>
                    <a:pt x="1092" y="103"/>
                  </a:cubicBezTo>
                  <a:cubicBezTo>
                    <a:pt x="976" y="161"/>
                    <a:pt x="870" y="239"/>
                    <a:pt x="777" y="330"/>
                  </a:cubicBezTo>
                  <a:cubicBezTo>
                    <a:pt x="608" y="500"/>
                    <a:pt x="472" y="706"/>
                    <a:pt x="375" y="924"/>
                  </a:cubicBezTo>
                  <a:cubicBezTo>
                    <a:pt x="287" y="1156"/>
                    <a:pt x="250" y="1407"/>
                    <a:pt x="244" y="1655"/>
                  </a:cubicBezTo>
                  <a:cubicBezTo>
                    <a:pt x="244" y="1769"/>
                    <a:pt x="249" y="1882"/>
                    <a:pt x="263" y="1995"/>
                  </a:cubicBezTo>
                  <a:cubicBezTo>
                    <a:pt x="223" y="1803"/>
                    <a:pt x="212" y="1599"/>
                    <a:pt x="228" y="1376"/>
                  </a:cubicBezTo>
                  <a:cubicBezTo>
                    <a:pt x="268" y="919"/>
                    <a:pt x="570" y="437"/>
                    <a:pt x="943" y="59"/>
                  </a:cubicBezTo>
                  <a:lnTo>
                    <a:pt x="943" y="59"/>
                  </a:lnTo>
                  <a:cubicBezTo>
                    <a:pt x="534" y="355"/>
                    <a:pt x="161" y="764"/>
                    <a:pt x="89" y="1282"/>
                  </a:cubicBezTo>
                  <a:cubicBezTo>
                    <a:pt x="1" y="1840"/>
                    <a:pt x="159" y="2420"/>
                    <a:pt x="479" y="2880"/>
                  </a:cubicBezTo>
                  <a:cubicBezTo>
                    <a:pt x="736" y="3264"/>
                    <a:pt x="1080" y="3602"/>
                    <a:pt x="1504" y="3792"/>
                  </a:cubicBezTo>
                  <a:cubicBezTo>
                    <a:pt x="1727" y="3891"/>
                    <a:pt x="1976" y="3946"/>
                    <a:pt x="2222" y="3946"/>
                  </a:cubicBezTo>
                  <a:cubicBezTo>
                    <a:pt x="2384" y="3946"/>
                    <a:pt x="2544" y="3923"/>
                    <a:pt x="2695" y="3872"/>
                  </a:cubicBezTo>
                  <a:lnTo>
                    <a:pt x="2695" y="3872"/>
                  </a:lnTo>
                  <a:cubicBezTo>
                    <a:pt x="2618" y="3881"/>
                    <a:pt x="2545" y="3886"/>
                    <a:pt x="2473" y="3886"/>
                  </a:cubicBezTo>
                  <a:cubicBezTo>
                    <a:pt x="2377" y="3886"/>
                    <a:pt x="2285" y="3878"/>
                    <a:pt x="2192" y="3862"/>
                  </a:cubicBezTo>
                  <a:lnTo>
                    <a:pt x="2192" y="3862"/>
                  </a:lnTo>
                  <a:cubicBezTo>
                    <a:pt x="2218" y="3864"/>
                    <a:pt x="2242" y="3867"/>
                    <a:pt x="2268" y="3869"/>
                  </a:cubicBezTo>
                  <a:cubicBezTo>
                    <a:pt x="2288" y="3869"/>
                    <a:pt x="2308" y="3870"/>
                    <a:pt x="2328" y="3870"/>
                  </a:cubicBezTo>
                  <a:cubicBezTo>
                    <a:pt x="2714" y="3870"/>
                    <a:pt x="3087" y="3693"/>
                    <a:pt x="3358" y="3422"/>
                  </a:cubicBezTo>
                  <a:lnTo>
                    <a:pt x="3358" y="3422"/>
                  </a:lnTo>
                  <a:cubicBezTo>
                    <a:pt x="3076" y="3630"/>
                    <a:pt x="2734" y="3729"/>
                    <a:pt x="2423" y="3729"/>
                  </a:cubicBezTo>
                  <a:cubicBezTo>
                    <a:pt x="2334" y="3729"/>
                    <a:pt x="2248" y="3721"/>
                    <a:pt x="2166" y="3705"/>
                  </a:cubicBezTo>
                  <a:cubicBezTo>
                    <a:pt x="1609" y="3615"/>
                    <a:pt x="1180" y="3399"/>
                    <a:pt x="834" y="2955"/>
                  </a:cubicBezTo>
                  <a:cubicBezTo>
                    <a:pt x="633" y="2700"/>
                    <a:pt x="416" y="2215"/>
                    <a:pt x="409" y="1866"/>
                  </a:cubicBezTo>
                  <a:cubicBezTo>
                    <a:pt x="382" y="1393"/>
                    <a:pt x="456" y="1046"/>
                    <a:pt x="662" y="692"/>
                  </a:cubicBezTo>
                  <a:cubicBezTo>
                    <a:pt x="762" y="509"/>
                    <a:pt x="845" y="388"/>
                    <a:pt x="989" y="250"/>
                  </a:cubicBezTo>
                  <a:cubicBezTo>
                    <a:pt x="1095" y="152"/>
                    <a:pt x="1208" y="80"/>
                    <a:pt x="1342" y="10"/>
                  </a:cubicBezTo>
                  <a:cubicBezTo>
                    <a:pt x="1347" y="8"/>
                    <a:pt x="1361" y="0"/>
                    <a:pt x="1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32"/>
            <p:cNvSpPr/>
            <p:nvPr/>
          </p:nvSpPr>
          <p:spPr>
            <a:xfrm>
              <a:off x="4525300" y="961500"/>
              <a:ext cx="75900" cy="95525"/>
            </a:xfrm>
            <a:custGeom>
              <a:rect b="b" l="l" r="r" t="t"/>
              <a:pathLst>
                <a:path extrusionOk="0" h="3821" w="3036">
                  <a:moveTo>
                    <a:pt x="816" y="1"/>
                  </a:moveTo>
                  <a:cubicBezTo>
                    <a:pt x="816" y="1"/>
                    <a:pt x="813" y="4"/>
                    <a:pt x="806" y="12"/>
                  </a:cubicBezTo>
                  <a:cubicBezTo>
                    <a:pt x="751" y="65"/>
                    <a:pt x="701" y="123"/>
                    <a:pt x="654" y="186"/>
                  </a:cubicBezTo>
                  <a:cubicBezTo>
                    <a:pt x="489" y="409"/>
                    <a:pt x="371" y="669"/>
                    <a:pt x="325" y="945"/>
                  </a:cubicBezTo>
                  <a:cubicBezTo>
                    <a:pt x="316" y="1001"/>
                    <a:pt x="309" y="1058"/>
                    <a:pt x="305" y="1115"/>
                  </a:cubicBezTo>
                  <a:cubicBezTo>
                    <a:pt x="305" y="868"/>
                    <a:pt x="342" y="604"/>
                    <a:pt x="451" y="375"/>
                  </a:cubicBezTo>
                  <a:lnTo>
                    <a:pt x="451" y="375"/>
                  </a:lnTo>
                  <a:cubicBezTo>
                    <a:pt x="300" y="590"/>
                    <a:pt x="223" y="920"/>
                    <a:pt x="201" y="1128"/>
                  </a:cubicBezTo>
                  <a:cubicBezTo>
                    <a:pt x="183" y="1293"/>
                    <a:pt x="186" y="1451"/>
                    <a:pt x="205" y="1605"/>
                  </a:cubicBezTo>
                  <a:cubicBezTo>
                    <a:pt x="162" y="1363"/>
                    <a:pt x="165" y="1123"/>
                    <a:pt x="200" y="854"/>
                  </a:cubicBezTo>
                  <a:lnTo>
                    <a:pt x="200" y="854"/>
                  </a:lnTo>
                  <a:cubicBezTo>
                    <a:pt x="125" y="1030"/>
                    <a:pt x="54" y="1432"/>
                    <a:pt x="97" y="1695"/>
                  </a:cubicBezTo>
                  <a:cubicBezTo>
                    <a:pt x="145" y="2112"/>
                    <a:pt x="305" y="2511"/>
                    <a:pt x="540" y="2860"/>
                  </a:cubicBezTo>
                  <a:cubicBezTo>
                    <a:pt x="393" y="2656"/>
                    <a:pt x="268" y="2438"/>
                    <a:pt x="163" y="2213"/>
                  </a:cubicBezTo>
                  <a:cubicBezTo>
                    <a:pt x="104" y="2080"/>
                    <a:pt x="33" y="1844"/>
                    <a:pt x="17" y="1661"/>
                  </a:cubicBezTo>
                  <a:cubicBezTo>
                    <a:pt x="16" y="1653"/>
                    <a:pt x="14" y="1628"/>
                    <a:pt x="13" y="1628"/>
                  </a:cubicBezTo>
                  <a:cubicBezTo>
                    <a:pt x="12" y="1628"/>
                    <a:pt x="12" y="1632"/>
                    <a:pt x="12" y="1642"/>
                  </a:cubicBezTo>
                  <a:cubicBezTo>
                    <a:pt x="1" y="1802"/>
                    <a:pt x="8" y="1962"/>
                    <a:pt x="42" y="2120"/>
                  </a:cubicBezTo>
                  <a:cubicBezTo>
                    <a:pt x="171" y="2681"/>
                    <a:pt x="507" y="3200"/>
                    <a:pt x="991" y="3516"/>
                  </a:cubicBezTo>
                  <a:cubicBezTo>
                    <a:pt x="1212" y="3653"/>
                    <a:pt x="1420" y="3727"/>
                    <a:pt x="1696" y="3789"/>
                  </a:cubicBezTo>
                  <a:cubicBezTo>
                    <a:pt x="1507" y="3720"/>
                    <a:pt x="1335" y="3623"/>
                    <a:pt x="1176" y="3509"/>
                  </a:cubicBezTo>
                  <a:lnTo>
                    <a:pt x="1176" y="3509"/>
                  </a:lnTo>
                  <a:cubicBezTo>
                    <a:pt x="1459" y="3691"/>
                    <a:pt x="1774" y="3793"/>
                    <a:pt x="2128" y="3820"/>
                  </a:cubicBezTo>
                  <a:cubicBezTo>
                    <a:pt x="1372" y="3650"/>
                    <a:pt x="818" y="3119"/>
                    <a:pt x="491" y="2460"/>
                  </a:cubicBezTo>
                  <a:lnTo>
                    <a:pt x="491" y="2460"/>
                  </a:lnTo>
                  <a:cubicBezTo>
                    <a:pt x="513" y="2501"/>
                    <a:pt x="537" y="2542"/>
                    <a:pt x="562" y="2583"/>
                  </a:cubicBezTo>
                  <a:cubicBezTo>
                    <a:pt x="805" y="2966"/>
                    <a:pt x="1116" y="3322"/>
                    <a:pt x="1521" y="3540"/>
                  </a:cubicBezTo>
                  <a:cubicBezTo>
                    <a:pt x="1783" y="3670"/>
                    <a:pt x="2077" y="3746"/>
                    <a:pt x="2370" y="3746"/>
                  </a:cubicBezTo>
                  <a:cubicBezTo>
                    <a:pt x="2339" y="3739"/>
                    <a:pt x="2307" y="3733"/>
                    <a:pt x="2276" y="3725"/>
                  </a:cubicBezTo>
                  <a:cubicBezTo>
                    <a:pt x="1992" y="3664"/>
                    <a:pt x="1649" y="3496"/>
                    <a:pt x="1467" y="3347"/>
                  </a:cubicBezTo>
                  <a:cubicBezTo>
                    <a:pt x="1457" y="3339"/>
                    <a:pt x="1446" y="3331"/>
                    <a:pt x="1434" y="3322"/>
                  </a:cubicBezTo>
                  <a:lnTo>
                    <a:pt x="1434" y="3322"/>
                  </a:lnTo>
                  <a:cubicBezTo>
                    <a:pt x="1769" y="3540"/>
                    <a:pt x="2158" y="3657"/>
                    <a:pt x="2553" y="3657"/>
                  </a:cubicBezTo>
                  <a:cubicBezTo>
                    <a:pt x="2714" y="3657"/>
                    <a:pt x="2876" y="3638"/>
                    <a:pt x="3035" y="3598"/>
                  </a:cubicBezTo>
                  <a:lnTo>
                    <a:pt x="3035" y="3598"/>
                  </a:lnTo>
                  <a:cubicBezTo>
                    <a:pt x="2967" y="3602"/>
                    <a:pt x="2901" y="3604"/>
                    <a:pt x="2837" y="3604"/>
                  </a:cubicBezTo>
                  <a:cubicBezTo>
                    <a:pt x="2662" y="3604"/>
                    <a:pt x="2498" y="3587"/>
                    <a:pt x="2327" y="3545"/>
                  </a:cubicBezTo>
                  <a:cubicBezTo>
                    <a:pt x="1944" y="3442"/>
                    <a:pt x="1576" y="3261"/>
                    <a:pt x="1309" y="3027"/>
                  </a:cubicBezTo>
                  <a:cubicBezTo>
                    <a:pt x="1006" y="2753"/>
                    <a:pt x="815" y="2474"/>
                    <a:pt x="636" y="2088"/>
                  </a:cubicBezTo>
                  <a:cubicBezTo>
                    <a:pt x="521" y="1824"/>
                    <a:pt x="454" y="1461"/>
                    <a:pt x="456" y="1119"/>
                  </a:cubicBezTo>
                  <a:cubicBezTo>
                    <a:pt x="464" y="740"/>
                    <a:pt x="574" y="370"/>
                    <a:pt x="799" y="28"/>
                  </a:cubicBezTo>
                  <a:cubicBezTo>
                    <a:pt x="804" y="22"/>
                    <a:pt x="818" y="1"/>
                    <a:pt x="8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9" name="Google Shape;13299;p32"/>
          <p:cNvGrpSpPr/>
          <p:nvPr/>
        </p:nvGrpSpPr>
        <p:grpSpPr>
          <a:xfrm rot="4422514">
            <a:off x="1526329" y="53401"/>
            <a:ext cx="1162681" cy="2257449"/>
            <a:chOff x="4293225" y="786475"/>
            <a:chExt cx="338550" cy="657325"/>
          </a:xfrm>
        </p:grpSpPr>
        <p:sp>
          <p:nvSpPr>
            <p:cNvPr id="13300" name="Google Shape;13300;p32"/>
            <p:cNvSpPr/>
            <p:nvPr/>
          </p:nvSpPr>
          <p:spPr>
            <a:xfrm>
              <a:off x="4341200" y="1138425"/>
              <a:ext cx="183250" cy="164800"/>
            </a:xfrm>
            <a:custGeom>
              <a:rect b="b" l="l" r="r" t="t"/>
              <a:pathLst>
                <a:path extrusionOk="0" h="6592" w="7330">
                  <a:moveTo>
                    <a:pt x="932" y="0"/>
                  </a:moveTo>
                  <a:cubicBezTo>
                    <a:pt x="744" y="0"/>
                    <a:pt x="557" y="31"/>
                    <a:pt x="383" y="116"/>
                  </a:cubicBezTo>
                  <a:cubicBezTo>
                    <a:pt x="314" y="147"/>
                    <a:pt x="245" y="182"/>
                    <a:pt x="186" y="228"/>
                  </a:cubicBezTo>
                  <a:cubicBezTo>
                    <a:pt x="158" y="244"/>
                    <a:pt x="140" y="278"/>
                    <a:pt x="146" y="308"/>
                  </a:cubicBezTo>
                  <a:cubicBezTo>
                    <a:pt x="146" y="312"/>
                    <a:pt x="147" y="316"/>
                    <a:pt x="149" y="321"/>
                  </a:cubicBezTo>
                  <a:cubicBezTo>
                    <a:pt x="109" y="363"/>
                    <a:pt x="0" y="445"/>
                    <a:pt x="84" y="496"/>
                  </a:cubicBezTo>
                  <a:cubicBezTo>
                    <a:pt x="90" y="499"/>
                    <a:pt x="96" y="500"/>
                    <a:pt x="102" y="500"/>
                  </a:cubicBezTo>
                  <a:cubicBezTo>
                    <a:pt x="123" y="500"/>
                    <a:pt x="142" y="486"/>
                    <a:pt x="156" y="470"/>
                  </a:cubicBezTo>
                  <a:cubicBezTo>
                    <a:pt x="186" y="437"/>
                    <a:pt x="216" y="404"/>
                    <a:pt x="249" y="375"/>
                  </a:cubicBezTo>
                  <a:lnTo>
                    <a:pt x="254" y="371"/>
                  </a:lnTo>
                  <a:cubicBezTo>
                    <a:pt x="296" y="354"/>
                    <a:pt x="331" y="316"/>
                    <a:pt x="373" y="299"/>
                  </a:cubicBezTo>
                  <a:cubicBezTo>
                    <a:pt x="485" y="243"/>
                    <a:pt x="521" y="226"/>
                    <a:pt x="656" y="190"/>
                  </a:cubicBezTo>
                  <a:cubicBezTo>
                    <a:pt x="748" y="169"/>
                    <a:pt x="841" y="161"/>
                    <a:pt x="936" y="161"/>
                  </a:cubicBezTo>
                  <a:cubicBezTo>
                    <a:pt x="1150" y="161"/>
                    <a:pt x="1374" y="205"/>
                    <a:pt x="1610" y="256"/>
                  </a:cubicBezTo>
                  <a:cubicBezTo>
                    <a:pt x="2062" y="358"/>
                    <a:pt x="2397" y="511"/>
                    <a:pt x="2774" y="786"/>
                  </a:cubicBezTo>
                  <a:cubicBezTo>
                    <a:pt x="3090" y="999"/>
                    <a:pt x="3504" y="1368"/>
                    <a:pt x="3715" y="1646"/>
                  </a:cubicBezTo>
                  <a:cubicBezTo>
                    <a:pt x="4004" y="2020"/>
                    <a:pt x="4337" y="2561"/>
                    <a:pt x="4487" y="2923"/>
                  </a:cubicBezTo>
                  <a:cubicBezTo>
                    <a:pt x="4634" y="3281"/>
                    <a:pt x="4720" y="3657"/>
                    <a:pt x="4786" y="4035"/>
                  </a:cubicBezTo>
                  <a:cubicBezTo>
                    <a:pt x="4842" y="4330"/>
                    <a:pt x="4856" y="4872"/>
                    <a:pt x="4807" y="5162"/>
                  </a:cubicBezTo>
                  <a:cubicBezTo>
                    <a:pt x="4789" y="5336"/>
                    <a:pt x="4715" y="5544"/>
                    <a:pt x="4666" y="5652"/>
                  </a:cubicBezTo>
                  <a:cubicBezTo>
                    <a:pt x="4653" y="5683"/>
                    <a:pt x="4634" y="5717"/>
                    <a:pt x="4655" y="5749"/>
                  </a:cubicBezTo>
                  <a:cubicBezTo>
                    <a:pt x="4667" y="5770"/>
                    <a:pt x="4690" y="5782"/>
                    <a:pt x="4713" y="5782"/>
                  </a:cubicBezTo>
                  <a:cubicBezTo>
                    <a:pt x="4733" y="5782"/>
                    <a:pt x="4753" y="5773"/>
                    <a:pt x="4765" y="5755"/>
                  </a:cubicBezTo>
                  <a:cubicBezTo>
                    <a:pt x="4773" y="5755"/>
                    <a:pt x="4781" y="5755"/>
                    <a:pt x="4789" y="5753"/>
                  </a:cubicBezTo>
                  <a:cubicBezTo>
                    <a:pt x="4837" y="5734"/>
                    <a:pt x="4867" y="5683"/>
                    <a:pt x="4905" y="5651"/>
                  </a:cubicBezTo>
                  <a:cubicBezTo>
                    <a:pt x="4995" y="5567"/>
                    <a:pt x="5089" y="5486"/>
                    <a:pt x="5186" y="5411"/>
                  </a:cubicBezTo>
                  <a:cubicBezTo>
                    <a:pt x="5278" y="5342"/>
                    <a:pt x="5556" y="5140"/>
                    <a:pt x="5728" y="5056"/>
                  </a:cubicBezTo>
                  <a:cubicBezTo>
                    <a:pt x="5909" y="4967"/>
                    <a:pt x="6153" y="4878"/>
                    <a:pt x="6350" y="4871"/>
                  </a:cubicBezTo>
                  <a:cubicBezTo>
                    <a:pt x="6355" y="4871"/>
                    <a:pt x="6361" y="4871"/>
                    <a:pt x="6366" y="4871"/>
                  </a:cubicBezTo>
                  <a:cubicBezTo>
                    <a:pt x="6693" y="4871"/>
                    <a:pt x="6910" y="4997"/>
                    <a:pt x="7091" y="5297"/>
                  </a:cubicBezTo>
                  <a:cubicBezTo>
                    <a:pt x="7150" y="5415"/>
                    <a:pt x="7184" y="5589"/>
                    <a:pt x="7180" y="5772"/>
                  </a:cubicBezTo>
                  <a:cubicBezTo>
                    <a:pt x="7186" y="6035"/>
                    <a:pt x="7106" y="6248"/>
                    <a:pt x="7014" y="6439"/>
                  </a:cubicBezTo>
                  <a:cubicBezTo>
                    <a:pt x="7001" y="6475"/>
                    <a:pt x="6965" y="6510"/>
                    <a:pt x="6974" y="6551"/>
                  </a:cubicBezTo>
                  <a:cubicBezTo>
                    <a:pt x="6981" y="6577"/>
                    <a:pt x="7005" y="6592"/>
                    <a:pt x="7029" y="6592"/>
                  </a:cubicBezTo>
                  <a:cubicBezTo>
                    <a:pt x="7048" y="6592"/>
                    <a:pt x="7067" y="6583"/>
                    <a:pt x="7076" y="6564"/>
                  </a:cubicBezTo>
                  <a:cubicBezTo>
                    <a:pt x="7163" y="6392"/>
                    <a:pt x="7221" y="6272"/>
                    <a:pt x="7274" y="6075"/>
                  </a:cubicBezTo>
                  <a:cubicBezTo>
                    <a:pt x="7325" y="5837"/>
                    <a:pt x="7330" y="5583"/>
                    <a:pt x="7266" y="5347"/>
                  </a:cubicBezTo>
                  <a:cubicBezTo>
                    <a:pt x="7160" y="5016"/>
                    <a:pt x="6856" y="4752"/>
                    <a:pt x="6507" y="4717"/>
                  </a:cubicBezTo>
                  <a:cubicBezTo>
                    <a:pt x="6468" y="4712"/>
                    <a:pt x="6429" y="4710"/>
                    <a:pt x="6389" y="4710"/>
                  </a:cubicBezTo>
                  <a:cubicBezTo>
                    <a:pt x="6235" y="4710"/>
                    <a:pt x="6082" y="4745"/>
                    <a:pt x="5937" y="4799"/>
                  </a:cubicBezTo>
                  <a:cubicBezTo>
                    <a:pt x="5646" y="4892"/>
                    <a:pt x="5391" y="5062"/>
                    <a:pt x="5146" y="5242"/>
                  </a:cubicBezTo>
                  <a:cubicBezTo>
                    <a:pt x="5060" y="5306"/>
                    <a:pt x="4975" y="5375"/>
                    <a:pt x="4894" y="5445"/>
                  </a:cubicBezTo>
                  <a:cubicBezTo>
                    <a:pt x="5068" y="4891"/>
                    <a:pt x="5006" y="4273"/>
                    <a:pt x="4883" y="3686"/>
                  </a:cubicBezTo>
                  <a:cubicBezTo>
                    <a:pt x="4786" y="3183"/>
                    <a:pt x="4596" y="2701"/>
                    <a:pt x="4329" y="2266"/>
                  </a:cubicBezTo>
                  <a:cubicBezTo>
                    <a:pt x="4135" y="1948"/>
                    <a:pt x="3929" y="1635"/>
                    <a:pt x="3680" y="1356"/>
                  </a:cubicBezTo>
                  <a:cubicBezTo>
                    <a:pt x="3416" y="1065"/>
                    <a:pt x="3106" y="819"/>
                    <a:pt x="2783" y="597"/>
                  </a:cubicBezTo>
                  <a:cubicBezTo>
                    <a:pt x="2421" y="334"/>
                    <a:pt x="1999" y="167"/>
                    <a:pt x="1562" y="82"/>
                  </a:cubicBezTo>
                  <a:cubicBezTo>
                    <a:pt x="1358" y="39"/>
                    <a:pt x="1144" y="0"/>
                    <a:pt x="9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32"/>
            <p:cNvSpPr/>
            <p:nvPr/>
          </p:nvSpPr>
          <p:spPr>
            <a:xfrm>
              <a:off x="4293225" y="786475"/>
              <a:ext cx="311825" cy="657325"/>
            </a:xfrm>
            <a:custGeom>
              <a:rect b="b" l="l" r="r" t="t"/>
              <a:pathLst>
                <a:path extrusionOk="0" h="26293" w="12473">
                  <a:moveTo>
                    <a:pt x="9700" y="3638"/>
                  </a:moveTo>
                  <a:cubicBezTo>
                    <a:pt x="9727" y="3699"/>
                    <a:pt x="9747" y="3797"/>
                    <a:pt x="9751" y="3839"/>
                  </a:cubicBezTo>
                  <a:cubicBezTo>
                    <a:pt x="9828" y="4558"/>
                    <a:pt x="9369" y="4961"/>
                    <a:pt x="8894" y="5260"/>
                  </a:cubicBezTo>
                  <a:cubicBezTo>
                    <a:pt x="8878" y="5274"/>
                    <a:pt x="8862" y="5284"/>
                    <a:pt x="8850" y="5291"/>
                  </a:cubicBezTo>
                  <a:cubicBezTo>
                    <a:pt x="8794" y="5320"/>
                    <a:pt x="8740" y="5348"/>
                    <a:pt x="8685" y="5376"/>
                  </a:cubicBezTo>
                  <a:cubicBezTo>
                    <a:pt x="8620" y="5409"/>
                    <a:pt x="8556" y="5443"/>
                    <a:pt x="8492" y="5475"/>
                  </a:cubicBezTo>
                  <a:cubicBezTo>
                    <a:pt x="8497" y="5276"/>
                    <a:pt x="8496" y="5079"/>
                    <a:pt x="8487" y="4881"/>
                  </a:cubicBezTo>
                  <a:cubicBezTo>
                    <a:pt x="8477" y="4707"/>
                    <a:pt x="8467" y="4544"/>
                    <a:pt x="8455" y="4389"/>
                  </a:cubicBezTo>
                  <a:cubicBezTo>
                    <a:pt x="8698" y="4229"/>
                    <a:pt x="8946" y="4076"/>
                    <a:pt x="9200" y="3930"/>
                  </a:cubicBezTo>
                  <a:cubicBezTo>
                    <a:pt x="9382" y="3825"/>
                    <a:pt x="9559" y="3739"/>
                    <a:pt x="9700" y="3638"/>
                  </a:cubicBezTo>
                  <a:close/>
                  <a:moveTo>
                    <a:pt x="9888" y="4862"/>
                  </a:moveTo>
                  <a:cubicBezTo>
                    <a:pt x="10160" y="4939"/>
                    <a:pt x="10762" y="5165"/>
                    <a:pt x="11158" y="5274"/>
                  </a:cubicBezTo>
                  <a:cubicBezTo>
                    <a:pt x="11350" y="5327"/>
                    <a:pt x="11546" y="5368"/>
                    <a:pt x="11744" y="5405"/>
                  </a:cubicBezTo>
                  <a:cubicBezTo>
                    <a:pt x="11812" y="5414"/>
                    <a:pt x="11884" y="5434"/>
                    <a:pt x="11953" y="5439"/>
                  </a:cubicBezTo>
                  <a:cubicBezTo>
                    <a:pt x="11999" y="5475"/>
                    <a:pt x="11981" y="5546"/>
                    <a:pt x="11934" y="5637"/>
                  </a:cubicBezTo>
                  <a:cubicBezTo>
                    <a:pt x="11793" y="5869"/>
                    <a:pt x="11565" y="6018"/>
                    <a:pt x="11289" y="6092"/>
                  </a:cubicBezTo>
                  <a:cubicBezTo>
                    <a:pt x="11123" y="6138"/>
                    <a:pt x="10967" y="6159"/>
                    <a:pt x="10811" y="6159"/>
                  </a:cubicBezTo>
                  <a:cubicBezTo>
                    <a:pt x="10674" y="6159"/>
                    <a:pt x="10537" y="6142"/>
                    <a:pt x="10395" y="6110"/>
                  </a:cubicBezTo>
                  <a:cubicBezTo>
                    <a:pt x="10176" y="6059"/>
                    <a:pt x="10027" y="6010"/>
                    <a:pt x="9854" y="5910"/>
                  </a:cubicBezTo>
                  <a:cubicBezTo>
                    <a:pt x="9844" y="5903"/>
                    <a:pt x="9833" y="5901"/>
                    <a:pt x="9822" y="5901"/>
                  </a:cubicBezTo>
                  <a:cubicBezTo>
                    <a:pt x="9775" y="5901"/>
                    <a:pt x="9735" y="5954"/>
                    <a:pt x="9763" y="6000"/>
                  </a:cubicBezTo>
                  <a:cubicBezTo>
                    <a:pt x="9835" y="6073"/>
                    <a:pt x="9942" y="6103"/>
                    <a:pt x="10034" y="6144"/>
                  </a:cubicBezTo>
                  <a:cubicBezTo>
                    <a:pt x="10052" y="6150"/>
                    <a:pt x="10071" y="6156"/>
                    <a:pt x="10089" y="6162"/>
                  </a:cubicBezTo>
                  <a:cubicBezTo>
                    <a:pt x="10084" y="6167"/>
                    <a:pt x="10081" y="6172"/>
                    <a:pt x="10077" y="6178"/>
                  </a:cubicBezTo>
                  <a:cubicBezTo>
                    <a:pt x="10072" y="6183"/>
                    <a:pt x="10066" y="6192"/>
                    <a:pt x="10062" y="6198"/>
                  </a:cubicBezTo>
                  <a:cubicBezTo>
                    <a:pt x="9773" y="6547"/>
                    <a:pt x="9440" y="6775"/>
                    <a:pt x="9032" y="6984"/>
                  </a:cubicBezTo>
                  <a:cubicBezTo>
                    <a:pt x="8904" y="7047"/>
                    <a:pt x="8814" y="7083"/>
                    <a:pt x="8666" y="7135"/>
                  </a:cubicBezTo>
                  <a:cubicBezTo>
                    <a:pt x="8574" y="7163"/>
                    <a:pt x="8518" y="7184"/>
                    <a:pt x="8450" y="7184"/>
                  </a:cubicBezTo>
                  <a:cubicBezTo>
                    <a:pt x="8443" y="7184"/>
                    <a:pt x="8435" y="7184"/>
                    <a:pt x="8428" y="7184"/>
                  </a:cubicBezTo>
                  <a:cubicBezTo>
                    <a:pt x="8423" y="7183"/>
                    <a:pt x="8419" y="7183"/>
                    <a:pt x="8415" y="7183"/>
                  </a:cubicBezTo>
                  <a:cubicBezTo>
                    <a:pt x="8346" y="7183"/>
                    <a:pt x="8338" y="7292"/>
                    <a:pt x="8415" y="7295"/>
                  </a:cubicBezTo>
                  <a:cubicBezTo>
                    <a:pt x="8424" y="7295"/>
                    <a:pt x="8433" y="7296"/>
                    <a:pt x="8442" y="7296"/>
                  </a:cubicBezTo>
                  <a:cubicBezTo>
                    <a:pt x="8484" y="7296"/>
                    <a:pt x="8526" y="7290"/>
                    <a:pt x="8567" y="7280"/>
                  </a:cubicBezTo>
                  <a:lnTo>
                    <a:pt x="8567" y="7280"/>
                  </a:lnTo>
                  <a:cubicBezTo>
                    <a:pt x="8506" y="7411"/>
                    <a:pt x="8469" y="7518"/>
                    <a:pt x="8412" y="7643"/>
                  </a:cubicBezTo>
                  <a:cubicBezTo>
                    <a:pt x="8332" y="7817"/>
                    <a:pt x="8238" y="7984"/>
                    <a:pt x="8135" y="8147"/>
                  </a:cubicBezTo>
                  <a:cubicBezTo>
                    <a:pt x="8104" y="8196"/>
                    <a:pt x="8054" y="8267"/>
                    <a:pt x="8016" y="8320"/>
                  </a:cubicBezTo>
                  <a:cubicBezTo>
                    <a:pt x="8008" y="8286"/>
                    <a:pt x="7998" y="8250"/>
                    <a:pt x="7991" y="8215"/>
                  </a:cubicBezTo>
                  <a:cubicBezTo>
                    <a:pt x="7982" y="8189"/>
                    <a:pt x="7980" y="8158"/>
                    <a:pt x="7969" y="8132"/>
                  </a:cubicBezTo>
                  <a:cubicBezTo>
                    <a:pt x="8098" y="7817"/>
                    <a:pt x="8207" y="7493"/>
                    <a:pt x="8286" y="7161"/>
                  </a:cubicBezTo>
                  <a:cubicBezTo>
                    <a:pt x="8399" y="6655"/>
                    <a:pt x="8465" y="6144"/>
                    <a:pt x="8486" y="5629"/>
                  </a:cubicBezTo>
                  <a:cubicBezTo>
                    <a:pt x="8495" y="5626"/>
                    <a:pt x="8502" y="5622"/>
                    <a:pt x="8508" y="5618"/>
                  </a:cubicBezTo>
                  <a:cubicBezTo>
                    <a:pt x="8552" y="5595"/>
                    <a:pt x="8596" y="5573"/>
                    <a:pt x="8640" y="5549"/>
                  </a:cubicBezTo>
                  <a:cubicBezTo>
                    <a:pt x="8779" y="5475"/>
                    <a:pt x="8918" y="5400"/>
                    <a:pt x="9058" y="5327"/>
                  </a:cubicBezTo>
                  <a:cubicBezTo>
                    <a:pt x="9231" y="5235"/>
                    <a:pt x="9402" y="5145"/>
                    <a:pt x="9571" y="5047"/>
                  </a:cubicBezTo>
                  <a:cubicBezTo>
                    <a:pt x="9667" y="4991"/>
                    <a:pt x="9840" y="4880"/>
                    <a:pt x="9888" y="4862"/>
                  </a:cubicBezTo>
                  <a:close/>
                  <a:moveTo>
                    <a:pt x="7528" y="160"/>
                  </a:moveTo>
                  <a:cubicBezTo>
                    <a:pt x="7698" y="236"/>
                    <a:pt x="7853" y="386"/>
                    <a:pt x="8003" y="563"/>
                  </a:cubicBezTo>
                  <a:cubicBezTo>
                    <a:pt x="8396" y="1027"/>
                    <a:pt x="8600" y="1712"/>
                    <a:pt x="8610" y="2354"/>
                  </a:cubicBezTo>
                  <a:cubicBezTo>
                    <a:pt x="8610" y="2845"/>
                    <a:pt x="8555" y="3260"/>
                    <a:pt x="8384" y="3734"/>
                  </a:cubicBezTo>
                  <a:cubicBezTo>
                    <a:pt x="8277" y="4028"/>
                    <a:pt x="8177" y="4265"/>
                    <a:pt x="7996" y="4547"/>
                  </a:cubicBezTo>
                  <a:cubicBezTo>
                    <a:pt x="7973" y="4584"/>
                    <a:pt x="7994" y="4639"/>
                    <a:pt x="8037" y="4649"/>
                  </a:cubicBezTo>
                  <a:cubicBezTo>
                    <a:pt x="8043" y="4651"/>
                    <a:pt x="8049" y="4652"/>
                    <a:pt x="8055" y="4652"/>
                  </a:cubicBezTo>
                  <a:cubicBezTo>
                    <a:pt x="8090" y="4652"/>
                    <a:pt x="8117" y="4623"/>
                    <a:pt x="8132" y="4591"/>
                  </a:cubicBezTo>
                  <a:cubicBezTo>
                    <a:pt x="8153" y="4558"/>
                    <a:pt x="8174" y="4523"/>
                    <a:pt x="8194" y="4490"/>
                  </a:cubicBezTo>
                  <a:cubicBezTo>
                    <a:pt x="8234" y="4423"/>
                    <a:pt x="8271" y="4353"/>
                    <a:pt x="8306" y="4282"/>
                  </a:cubicBezTo>
                  <a:lnTo>
                    <a:pt x="8306" y="4282"/>
                  </a:lnTo>
                  <a:cubicBezTo>
                    <a:pt x="8421" y="5545"/>
                    <a:pt x="8346" y="6774"/>
                    <a:pt x="7884" y="7961"/>
                  </a:cubicBezTo>
                  <a:cubicBezTo>
                    <a:pt x="7806" y="8166"/>
                    <a:pt x="7745" y="8310"/>
                    <a:pt x="7637" y="8523"/>
                  </a:cubicBezTo>
                  <a:cubicBezTo>
                    <a:pt x="7608" y="8575"/>
                    <a:pt x="7580" y="8628"/>
                    <a:pt x="7548" y="8681"/>
                  </a:cubicBezTo>
                  <a:cubicBezTo>
                    <a:pt x="7534" y="8700"/>
                    <a:pt x="7525" y="8724"/>
                    <a:pt x="7533" y="8748"/>
                  </a:cubicBezTo>
                  <a:cubicBezTo>
                    <a:pt x="7540" y="8779"/>
                    <a:pt x="7570" y="8798"/>
                    <a:pt x="7601" y="8798"/>
                  </a:cubicBezTo>
                  <a:cubicBezTo>
                    <a:pt x="7612" y="8798"/>
                    <a:pt x="7623" y="8796"/>
                    <a:pt x="7634" y="8789"/>
                  </a:cubicBezTo>
                  <a:cubicBezTo>
                    <a:pt x="7663" y="8771"/>
                    <a:pt x="7674" y="8735"/>
                    <a:pt x="7692" y="8708"/>
                  </a:cubicBezTo>
                  <a:cubicBezTo>
                    <a:pt x="7754" y="8601"/>
                    <a:pt x="7808" y="8491"/>
                    <a:pt x="7859" y="8378"/>
                  </a:cubicBezTo>
                  <a:cubicBezTo>
                    <a:pt x="7868" y="8362"/>
                    <a:pt x="7874" y="8344"/>
                    <a:pt x="7881" y="8327"/>
                  </a:cubicBezTo>
                  <a:cubicBezTo>
                    <a:pt x="8055" y="9157"/>
                    <a:pt x="8209" y="9961"/>
                    <a:pt x="8269" y="10775"/>
                  </a:cubicBezTo>
                  <a:cubicBezTo>
                    <a:pt x="8327" y="11608"/>
                    <a:pt x="8288" y="12440"/>
                    <a:pt x="8140" y="13214"/>
                  </a:cubicBezTo>
                  <a:cubicBezTo>
                    <a:pt x="8054" y="13638"/>
                    <a:pt x="7927" y="14052"/>
                    <a:pt x="7785" y="14460"/>
                  </a:cubicBezTo>
                  <a:cubicBezTo>
                    <a:pt x="7786" y="14462"/>
                    <a:pt x="7786" y="14466"/>
                    <a:pt x="7785" y="14470"/>
                  </a:cubicBezTo>
                  <a:cubicBezTo>
                    <a:pt x="7752" y="14556"/>
                    <a:pt x="7721" y="14644"/>
                    <a:pt x="7692" y="14729"/>
                  </a:cubicBezTo>
                  <a:cubicBezTo>
                    <a:pt x="7641" y="14884"/>
                    <a:pt x="7600" y="15041"/>
                    <a:pt x="7572" y="15202"/>
                  </a:cubicBezTo>
                  <a:cubicBezTo>
                    <a:pt x="7564" y="15255"/>
                    <a:pt x="7557" y="15307"/>
                    <a:pt x="7551" y="15361"/>
                  </a:cubicBezTo>
                  <a:cubicBezTo>
                    <a:pt x="7557" y="15350"/>
                    <a:pt x="7561" y="15341"/>
                    <a:pt x="7566" y="15331"/>
                  </a:cubicBezTo>
                  <a:lnTo>
                    <a:pt x="7566" y="15331"/>
                  </a:lnTo>
                  <a:cubicBezTo>
                    <a:pt x="7548" y="15474"/>
                    <a:pt x="7544" y="15619"/>
                    <a:pt x="7562" y="15762"/>
                  </a:cubicBezTo>
                  <a:cubicBezTo>
                    <a:pt x="7611" y="16112"/>
                    <a:pt x="7804" y="16468"/>
                    <a:pt x="8141" y="16612"/>
                  </a:cubicBezTo>
                  <a:cubicBezTo>
                    <a:pt x="8229" y="16650"/>
                    <a:pt x="8321" y="16675"/>
                    <a:pt x="8414" y="16691"/>
                  </a:cubicBezTo>
                  <a:lnTo>
                    <a:pt x="8430" y="16695"/>
                  </a:lnTo>
                  <a:cubicBezTo>
                    <a:pt x="8440" y="16700"/>
                    <a:pt x="8453" y="16704"/>
                    <a:pt x="8465" y="16704"/>
                  </a:cubicBezTo>
                  <a:cubicBezTo>
                    <a:pt x="8470" y="16704"/>
                    <a:pt x="8475" y="16703"/>
                    <a:pt x="8480" y="16702"/>
                  </a:cubicBezTo>
                  <a:cubicBezTo>
                    <a:pt x="8559" y="16677"/>
                    <a:pt x="8522" y="16583"/>
                    <a:pt x="8525" y="16522"/>
                  </a:cubicBezTo>
                  <a:cubicBezTo>
                    <a:pt x="8519" y="16400"/>
                    <a:pt x="8518" y="16276"/>
                    <a:pt x="8522" y="16154"/>
                  </a:cubicBezTo>
                  <a:cubicBezTo>
                    <a:pt x="8530" y="15788"/>
                    <a:pt x="8642" y="15304"/>
                    <a:pt x="8779" y="14995"/>
                  </a:cubicBezTo>
                  <a:cubicBezTo>
                    <a:pt x="8873" y="14784"/>
                    <a:pt x="8976" y="14598"/>
                    <a:pt x="9103" y="14437"/>
                  </a:cubicBezTo>
                  <a:lnTo>
                    <a:pt x="9103" y="14437"/>
                  </a:lnTo>
                  <a:cubicBezTo>
                    <a:pt x="9101" y="14487"/>
                    <a:pt x="9101" y="14538"/>
                    <a:pt x="9103" y="14588"/>
                  </a:cubicBezTo>
                  <a:cubicBezTo>
                    <a:pt x="9104" y="14657"/>
                    <a:pt x="9108" y="14727"/>
                    <a:pt x="9112" y="14796"/>
                  </a:cubicBezTo>
                  <a:cubicBezTo>
                    <a:pt x="9111" y="14833"/>
                    <a:pt x="9144" y="14866"/>
                    <a:pt x="9180" y="14866"/>
                  </a:cubicBezTo>
                  <a:cubicBezTo>
                    <a:pt x="9180" y="14866"/>
                    <a:pt x="9181" y="14866"/>
                    <a:pt x="9182" y="14866"/>
                  </a:cubicBezTo>
                  <a:cubicBezTo>
                    <a:pt x="9258" y="14861"/>
                    <a:pt x="9254" y="14792"/>
                    <a:pt x="9247" y="14735"/>
                  </a:cubicBezTo>
                  <a:cubicBezTo>
                    <a:pt x="9243" y="14667"/>
                    <a:pt x="9240" y="14599"/>
                    <a:pt x="9240" y="14530"/>
                  </a:cubicBezTo>
                  <a:cubicBezTo>
                    <a:pt x="9240" y="14436"/>
                    <a:pt x="9243" y="14355"/>
                    <a:pt x="9250" y="14276"/>
                  </a:cubicBezTo>
                  <a:cubicBezTo>
                    <a:pt x="9255" y="14268"/>
                    <a:pt x="9259" y="14256"/>
                    <a:pt x="9259" y="14244"/>
                  </a:cubicBezTo>
                  <a:cubicBezTo>
                    <a:pt x="9259" y="14237"/>
                    <a:pt x="9258" y="14228"/>
                    <a:pt x="9255" y="14221"/>
                  </a:cubicBezTo>
                  <a:cubicBezTo>
                    <a:pt x="9268" y="14092"/>
                    <a:pt x="9291" y="13971"/>
                    <a:pt x="9327" y="13822"/>
                  </a:cubicBezTo>
                  <a:cubicBezTo>
                    <a:pt x="9594" y="12774"/>
                    <a:pt x="10205" y="11837"/>
                    <a:pt x="11162" y="11437"/>
                  </a:cubicBezTo>
                  <a:cubicBezTo>
                    <a:pt x="11541" y="11285"/>
                    <a:pt x="11883" y="11206"/>
                    <a:pt x="12265" y="11206"/>
                  </a:cubicBezTo>
                  <a:cubicBezTo>
                    <a:pt x="12277" y="11206"/>
                    <a:pt x="12289" y="11206"/>
                    <a:pt x="12301" y="11206"/>
                  </a:cubicBezTo>
                  <a:cubicBezTo>
                    <a:pt x="12084" y="11511"/>
                    <a:pt x="11880" y="11939"/>
                    <a:pt x="11711" y="12307"/>
                  </a:cubicBezTo>
                  <a:cubicBezTo>
                    <a:pt x="11495" y="12783"/>
                    <a:pt x="11289" y="13265"/>
                    <a:pt x="11110" y="13756"/>
                  </a:cubicBezTo>
                  <a:cubicBezTo>
                    <a:pt x="10846" y="14465"/>
                    <a:pt x="10596" y="15177"/>
                    <a:pt x="10412" y="15912"/>
                  </a:cubicBezTo>
                  <a:cubicBezTo>
                    <a:pt x="10247" y="16545"/>
                    <a:pt x="10108" y="17186"/>
                    <a:pt x="10037" y="17837"/>
                  </a:cubicBezTo>
                  <a:cubicBezTo>
                    <a:pt x="10034" y="17868"/>
                    <a:pt x="10030" y="17898"/>
                    <a:pt x="10027" y="17929"/>
                  </a:cubicBezTo>
                  <a:cubicBezTo>
                    <a:pt x="10016" y="17937"/>
                    <a:pt x="10009" y="17952"/>
                    <a:pt x="10006" y="17971"/>
                  </a:cubicBezTo>
                  <a:cubicBezTo>
                    <a:pt x="9968" y="18349"/>
                    <a:pt x="9946" y="18535"/>
                    <a:pt x="9897" y="18965"/>
                  </a:cubicBezTo>
                  <a:cubicBezTo>
                    <a:pt x="9899" y="18956"/>
                    <a:pt x="9900" y="18952"/>
                    <a:pt x="9900" y="18952"/>
                  </a:cubicBezTo>
                  <a:lnTo>
                    <a:pt x="9900" y="18952"/>
                  </a:lnTo>
                  <a:cubicBezTo>
                    <a:pt x="9900" y="18952"/>
                    <a:pt x="9887" y="19031"/>
                    <a:pt x="9887" y="19042"/>
                  </a:cubicBezTo>
                  <a:cubicBezTo>
                    <a:pt x="9873" y="19122"/>
                    <a:pt x="9872" y="19204"/>
                    <a:pt x="9847" y="19281"/>
                  </a:cubicBezTo>
                  <a:cubicBezTo>
                    <a:pt x="9816" y="19364"/>
                    <a:pt x="9702" y="19557"/>
                    <a:pt x="9622" y="19682"/>
                  </a:cubicBezTo>
                  <a:cubicBezTo>
                    <a:pt x="9369" y="20067"/>
                    <a:pt x="9103" y="20390"/>
                    <a:pt x="8770" y="20743"/>
                  </a:cubicBezTo>
                  <a:cubicBezTo>
                    <a:pt x="8542" y="20974"/>
                    <a:pt x="8297" y="21190"/>
                    <a:pt x="8054" y="21403"/>
                  </a:cubicBezTo>
                  <a:cubicBezTo>
                    <a:pt x="7747" y="21664"/>
                    <a:pt x="7493" y="21884"/>
                    <a:pt x="7178" y="22091"/>
                  </a:cubicBezTo>
                  <a:cubicBezTo>
                    <a:pt x="6907" y="22273"/>
                    <a:pt x="6614" y="22421"/>
                    <a:pt x="6316" y="22553"/>
                  </a:cubicBezTo>
                  <a:cubicBezTo>
                    <a:pt x="5963" y="22710"/>
                    <a:pt x="5512" y="22864"/>
                    <a:pt x="5089" y="22987"/>
                  </a:cubicBezTo>
                  <a:cubicBezTo>
                    <a:pt x="4953" y="23027"/>
                    <a:pt x="4816" y="23064"/>
                    <a:pt x="4677" y="23097"/>
                  </a:cubicBezTo>
                  <a:cubicBezTo>
                    <a:pt x="4635" y="23111"/>
                    <a:pt x="4579" y="23105"/>
                    <a:pt x="4553" y="23147"/>
                  </a:cubicBezTo>
                  <a:cubicBezTo>
                    <a:pt x="4531" y="23184"/>
                    <a:pt x="4552" y="23239"/>
                    <a:pt x="4595" y="23249"/>
                  </a:cubicBezTo>
                  <a:cubicBezTo>
                    <a:pt x="4600" y="23251"/>
                    <a:pt x="4606" y="23251"/>
                    <a:pt x="4612" y="23251"/>
                  </a:cubicBezTo>
                  <a:cubicBezTo>
                    <a:pt x="4637" y="23251"/>
                    <a:pt x="4663" y="23240"/>
                    <a:pt x="4687" y="23236"/>
                  </a:cubicBezTo>
                  <a:cubicBezTo>
                    <a:pt x="4801" y="23210"/>
                    <a:pt x="4914" y="23179"/>
                    <a:pt x="5026" y="23147"/>
                  </a:cubicBezTo>
                  <a:cubicBezTo>
                    <a:pt x="5103" y="23126"/>
                    <a:pt x="5182" y="23102"/>
                    <a:pt x="5259" y="23079"/>
                  </a:cubicBezTo>
                  <a:lnTo>
                    <a:pt x="5259" y="23079"/>
                  </a:lnTo>
                  <a:cubicBezTo>
                    <a:pt x="5250" y="23121"/>
                    <a:pt x="5241" y="23162"/>
                    <a:pt x="5233" y="23204"/>
                  </a:cubicBezTo>
                  <a:cubicBezTo>
                    <a:pt x="5164" y="23607"/>
                    <a:pt x="5212" y="24021"/>
                    <a:pt x="5299" y="24416"/>
                  </a:cubicBezTo>
                  <a:cubicBezTo>
                    <a:pt x="5357" y="24677"/>
                    <a:pt x="5443" y="24930"/>
                    <a:pt x="5544" y="25176"/>
                  </a:cubicBezTo>
                  <a:cubicBezTo>
                    <a:pt x="5576" y="25254"/>
                    <a:pt x="5608" y="25333"/>
                    <a:pt x="5640" y="25410"/>
                  </a:cubicBezTo>
                  <a:cubicBezTo>
                    <a:pt x="5616" y="25420"/>
                    <a:pt x="5593" y="25436"/>
                    <a:pt x="5570" y="25448"/>
                  </a:cubicBezTo>
                  <a:cubicBezTo>
                    <a:pt x="5454" y="25513"/>
                    <a:pt x="5341" y="25587"/>
                    <a:pt x="5226" y="25654"/>
                  </a:cubicBezTo>
                  <a:cubicBezTo>
                    <a:pt x="4680" y="25976"/>
                    <a:pt x="4115" y="26152"/>
                    <a:pt x="3484" y="26152"/>
                  </a:cubicBezTo>
                  <a:cubicBezTo>
                    <a:pt x="3466" y="26152"/>
                    <a:pt x="3448" y="26152"/>
                    <a:pt x="3430" y="26151"/>
                  </a:cubicBezTo>
                  <a:cubicBezTo>
                    <a:pt x="2857" y="26145"/>
                    <a:pt x="2250" y="26064"/>
                    <a:pt x="1773" y="25842"/>
                  </a:cubicBezTo>
                  <a:cubicBezTo>
                    <a:pt x="1069" y="25510"/>
                    <a:pt x="454" y="24890"/>
                    <a:pt x="207" y="24203"/>
                  </a:cubicBezTo>
                  <a:cubicBezTo>
                    <a:pt x="177" y="24115"/>
                    <a:pt x="156" y="24045"/>
                    <a:pt x="160" y="23994"/>
                  </a:cubicBezTo>
                  <a:cubicBezTo>
                    <a:pt x="161" y="23965"/>
                    <a:pt x="198" y="23801"/>
                    <a:pt x="222" y="23714"/>
                  </a:cubicBezTo>
                  <a:cubicBezTo>
                    <a:pt x="249" y="23601"/>
                    <a:pt x="275" y="23488"/>
                    <a:pt x="299" y="23375"/>
                  </a:cubicBezTo>
                  <a:cubicBezTo>
                    <a:pt x="308" y="23354"/>
                    <a:pt x="311" y="23333"/>
                    <a:pt x="314" y="23309"/>
                  </a:cubicBezTo>
                  <a:cubicBezTo>
                    <a:pt x="334" y="23215"/>
                    <a:pt x="356" y="23122"/>
                    <a:pt x="377" y="23028"/>
                  </a:cubicBezTo>
                  <a:cubicBezTo>
                    <a:pt x="389" y="22979"/>
                    <a:pt x="401" y="22931"/>
                    <a:pt x="413" y="22884"/>
                  </a:cubicBezTo>
                  <a:cubicBezTo>
                    <a:pt x="415" y="22873"/>
                    <a:pt x="414" y="22861"/>
                    <a:pt x="408" y="22851"/>
                  </a:cubicBezTo>
                  <a:cubicBezTo>
                    <a:pt x="414" y="22829"/>
                    <a:pt x="418" y="22807"/>
                    <a:pt x="423" y="22786"/>
                  </a:cubicBezTo>
                  <a:cubicBezTo>
                    <a:pt x="452" y="22650"/>
                    <a:pt x="480" y="22515"/>
                    <a:pt x="510" y="22380"/>
                  </a:cubicBezTo>
                  <a:cubicBezTo>
                    <a:pt x="561" y="22452"/>
                    <a:pt x="618" y="22519"/>
                    <a:pt x="679" y="22583"/>
                  </a:cubicBezTo>
                  <a:cubicBezTo>
                    <a:pt x="1038" y="22946"/>
                    <a:pt x="1510" y="23182"/>
                    <a:pt x="1997" y="23322"/>
                  </a:cubicBezTo>
                  <a:cubicBezTo>
                    <a:pt x="2319" y="23410"/>
                    <a:pt x="2653" y="23442"/>
                    <a:pt x="2986" y="23455"/>
                  </a:cubicBezTo>
                  <a:cubicBezTo>
                    <a:pt x="3026" y="23456"/>
                    <a:pt x="3066" y="23456"/>
                    <a:pt x="3106" y="23456"/>
                  </a:cubicBezTo>
                  <a:cubicBezTo>
                    <a:pt x="3474" y="23456"/>
                    <a:pt x="3844" y="23422"/>
                    <a:pt x="4206" y="23353"/>
                  </a:cubicBezTo>
                  <a:cubicBezTo>
                    <a:pt x="4253" y="23339"/>
                    <a:pt x="4316" y="23347"/>
                    <a:pt x="4343" y="23301"/>
                  </a:cubicBezTo>
                  <a:cubicBezTo>
                    <a:pt x="4371" y="23255"/>
                    <a:pt x="4333" y="23196"/>
                    <a:pt x="4284" y="23196"/>
                  </a:cubicBezTo>
                  <a:cubicBezTo>
                    <a:pt x="4278" y="23196"/>
                    <a:pt x="4272" y="23197"/>
                    <a:pt x="4265" y="23199"/>
                  </a:cubicBezTo>
                  <a:cubicBezTo>
                    <a:pt x="3903" y="23276"/>
                    <a:pt x="3531" y="23317"/>
                    <a:pt x="3143" y="23317"/>
                  </a:cubicBezTo>
                  <a:cubicBezTo>
                    <a:pt x="3013" y="23317"/>
                    <a:pt x="2881" y="23312"/>
                    <a:pt x="2747" y="23303"/>
                  </a:cubicBezTo>
                  <a:cubicBezTo>
                    <a:pt x="2265" y="23275"/>
                    <a:pt x="1783" y="23149"/>
                    <a:pt x="1352" y="22911"/>
                  </a:cubicBezTo>
                  <a:cubicBezTo>
                    <a:pt x="1006" y="22719"/>
                    <a:pt x="748" y="22506"/>
                    <a:pt x="552" y="22191"/>
                  </a:cubicBezTo>
                  <a:cubicBezTo>
                    <a:pt x="989" y="20196"/>
                    <a:pt x="1477" y="18210"/>
                    <a:pt x="1825" y="16196"/>
                  </a:cubicBezTo>
                  <a:cubicBezTo>
                    <a:pt x="1943" y="15553"/>
                    <a:pt x="2056" y="14929"/>
                    <a:pt x="2132" y="14308"/>
                  </a:cubicBezTo>
                  <a:cubicBezTo>
                    <a:pt x="2133" y="14305"/>
                    <a:pt x="2133" y="14301"/>
                    <a:pt x="2133" y="14296"/>
                  </a:cubicBezTo>
                  <a:cubicBezTo>
                    <a:pt x="2137" y="14265"/>
                    <a:pt x="2142" y="14234"/>
                    <a:pt x="2145" y="14204"/>
                  </a:cubicBezTo>
                  <a:cubicBezTo>
                    <a:pt x="2199" y="13775"/>
                    <a:pt x="2257" y="13406"/>
                    <a:pt x="2283" y="12961"/>
                  </a:cubicBezTo>
                  <a:cubicBezTo>
                    <a:pt x="2344" y="11989"/>
                    <a:pt x="2337" y="11015"/>
                    <a:pt x="2330" y="10043"/>
                  </a:cubicBezTo>
                  <a:cubicBezTo>
                    <a:pt x="2323" y="9256"/>
                    <a:pt x="2277" y="8471"/>
                    <a:pt x="2225" y="7687"/>
                  </a:cubicBezTo>
                  <a:cubicBezTo>
                    <a:pt x="2170" y="6904"/>
                    <a:pt x="2108" y="6119"/>
                    <a:pt x="1962" y="5346"/>
                  </a:cubicBezTo>
                  <a:cubicBezTo>
                    <a:pt x="1942" y="5230"/>
                    <a:pt x="1917" y="5115"/>
                    <a:pt x="1891" y="5000"/>
                  </a:cubicBezTo>
                  <a:lnTo>
                    <a:pt x="1891" y="5000"/>
                  </a:lnTo>
                  <a:cubicBezTo>
                    <a:pt x="2387" y="5449"/>
                    <a:pt x="2814" y="5939"/>
                    <a:pt x="2978" y="6556"/>
                  </a:cubicBezTo>
                  <a:cubicBezTo>
                    <a:pt x="3096" y="7040"/>
                    <a:pt x="3034" y="7533"/>
                    <a:pt x="2859" y="8038"/>
                  </a:cubicBezTo>
                  <a:cubicBezTo>
                    <a:pt x="2853" y="8060"/>
                    <a:pt x="2838" y="8081"/>
                    <a:pt x="2844" y="8103"/>
                  </a:cubicBezTo>
                  <a:cubicBezTo>
                    <a:pt x="2846" y="8139"/>
                    <a:pt x="2879" y="8164"/>
                    <a:pt x="2913" y="8164"/>
                  </a:cubicBezTo>
                  <a:cubicBezTo>
                    <a:pt x="2925" y="8164"/>
                    <a:pt x="2936" y="8161"/>
                    <a:pt x="2947" y="8154"/>
                  </a:cubicBezTo>
                  <a:cubicBezTo>
                    <a:pt x="2981" y="8133"/>
                    <a:pt x="2984" y="8092"/>
                    <a:pt x="2998" y="8059"/>
                  </a:cubicBezTo>
                  <a:cubicBezTo>
                    <a:pt x="3015" y="8011"/>
                    <a:pt x="3030" y="7963"/>
                    <a:pt x="3045" y="7916"/>
                  </a:cubicBezTo>
                  <a:cubicBezTo>
                    <a:pt x="3137" y="8200"/>
                    <a:pt x="3202" y="8564"/>
                    <a:pt x="3246" y="8868"/>
                  </a:cubicBezTo>
                  <a:cubicBezTo>
                    <a:pt x="3322" y="9352"/>
                    <a:pt x="3342" y="9966"/>
                    <a:pt x="3219" y="10469"/>
                  </a:cubicBezTo>
                  <a:cubicBezTo>
                    <a:pt x="3174" y="10681"/>
                    <a:pt x="3099" y="10906"/>
                    <a:pt x="3028" y="11055"/>
                  </a:cubicBezTo>
                  <a:cubicBezTo>
                    <a:pt x="2982" y="11169"/>
                    <a:pt x="2895" y="11290"/>
                    <a:pt x="2852" y="11396"/>
                  </a:cubicBezTo>
                  <a:cubicBezTo>
                    <a:pt x="2845" y="11429"/>
                    <a:pt x="2870" y="11463"/>
                    <a:pt x="2902" y="11472"/>
                  </a:cubicBezTo>
                  <a:cubicBezTo>
                    <a:pt x="2908" y="11474"/>
                    <a:pt x="2915" y="11474"/>
                    <a:pt x="2921" y="11474"/>
                  </a:cubicBezTo>
                  <a:cubicBezTo>
                    <a:pt x="2940" y="11474"/>
                    <a:pt x="2955" y="11466"/>
                    <a:pt x="2967" y="11453"/>
                  </a:cubicBezTo>
                  <a:cubicBezTo>
                    <a:pt x="2974" y="11457"/>
                    <a:pt x="2983" y="11459"/>
                    <a:pt x="2992" y="11459"/>
                  </a:cubicBezTo>
                  <a:cubicBezTo>
                    <a:pt x="3001" y="11459"/>
                    <a:pt x="3010" y="11457"/>
                    <a:pt x="3018" y="11452"/>
                  </a:cubicBezTo>
                  <a:cubicBezTo>
                    <a:pt x="3041" y="11438"/>
                    <a:pt x="3049" y="11409"/>
                    <a:pt x="3064" y="11388"/>
                  </a:cubicBezTo>
                  <a:cubicBezTo>
                    <a:pt x="3096" y="11329"/>
                    <a:pt x="3126" y="11267"/>
                    <a:pt x="3153" y="11205"/>
                  </a:cubicBezTo>
                  <a:cubicBezTo>
                    <a:pt x="3358" y="10764"/>
                    <a:pt x="3559" y="10325"/>
                    <a:pt x="3765" y="9884"/>
                  </a:cubicBezTo>
                  <a:cubicBezTo>
                    <a:pt x="3973" y="9449"/>
                    <a:pt x="4198" y="9022"/>
                    <a:pt x="4423" y="8596"/>
                  </a:cubicBezTo>
                  <a:cubicBezTo>
                    <a:pt x="4697" y="8074"/>
                    <a:pt x="4969" y="7549"/>
                    <a:pt x="5233" y="7023"/>
                  </a:cubicBezTo>
                  <a:cubicBezTo>
                    <a:pt x="5277" y="6931"/>
                    <a:pt x="5317" y="6839"/>
                    <a:pt x="5357" y="6746"/>
                  </a:cubicBezTo>
                  <a:cubicBezTo>
                    <a:pt x="5365" y="6733"/>
                    <a:pt x="5367" y="6719"/>
                    <a:pt x="5366" y="6705"/>
                  </a:cubicBezTo>
                  <a:cubicBezTo>
                    <a:pt x="5793" y="6331"/>
                    <a:pt x="6228" y="6035"/>
                    <a:pt x="6583" y="5756"/>
                  </a:cubicBezTo>
                  <a:lnTo>
                    <a:pt x="6583" y="5756"/>
                  </a:lnTo>
                  <a:lnTo>
                    <a:pt x="6557" y="5973"/>
                  </a:lnTo>
                  <a:cubicBezTo>
                    <a:pt x="6511" y="6295"/>
                    <a:pt x="6470" y="6618"/>
                    <a:pt x="6429" y="6943"/>
                  </a:cubicBezTo>
                  <a:cubicBezTo>
                    <a:pt x="6412" y="6949"/>
                    <a:pt x="6398" y="6963"/>
                    <a:pt x="6392" y="6987"/>
                  </a:cubicBezTo>
                  <a:cubicBezTo>
                    <a:pt x="6298" y="7232"/>
                    <a:pt x="6070" y="7704"/>
                    <a:pt x="5908" y="8048"/>
                  </a:cubicBezTo>
                  <a:cubicBezTo>
                    <a:pt x="5418" y="9070"/>
                    <a:pt x="4948" y="10103"/>
                    <a:pt x="4517" y="11153"/>
                  </a:cubicBezTo>
                  <a:cubicBezTo>
                    <a:pt x="4404" y="11418"/>
                    <a:pt x="4275" y="11736"/>
                    <a:pt x="4170" y="11989"/>
                  </a:cubicBezTo>
                  <a:cubicBezTo>
                    <a:pt x="4137" y="12067"/>
                    <a:pt x="4104" y="12144"/>
                    <a:pt x="4073" y="12224"/>
                  </a:cubicBezTo>
                  <a:cubicBezTo>
                    <a:pt x="4069" y="12235"/>
                    <a:pt x="4070" y="12246"/>
                    <a:pt x="4076" y="12257"/>
                  </a:cubicBezTo>
                  <a:cubicBezTo>
                    <a:pt x="4076" y="12258"/>
                    <a:pt x="4078" y="12258"/>
                    <a:pt x="4079" y="12260"/>
                  </a:cubicBezTo>
                  <a:cubicBezTo>
                    <a:pt x="4058" y="12308"/>
                    <a:pt x="4039" y="12358"/>
                    <a:pt x="4022" y="12407"/>
                  </a:cubicBezTo>
                  <a:cubicBezTo>
                    <a:pt x="4012" y="12440"/>
                    <a:pt x="3995" y="12474"/>
                    <a:pt x="4016" y="12505"/>
                  </a:cubicBezTo>
                  <a:cubicBezTo>
                    <a:pt x="4028" y="12528"/>
                    <a:pt x="4051" y="12538"/>
                    <a:pt x="4075" y="12538"/>
                  </a:cubicBezTo>
                  <a:cubicBezTo>
                    <a:pt x="4105" y="12538"/>
                    <a:pt x="4135" y="12521"/>
                    <a:pt x="4143" y="12488"/>
                  </a:cubicBezTo>
                  <a:cubicBezTo>
                    <a:pt x="4204" y="12281"/>
                    <a:pt x="4282" y="12159"/>
                    <a:pt x="4351" y="11941"/>
                  </a:cubicBezTo>
                  <a:cubicBezTo>
                    <a:pt x="4435" y="11715"/>
                    <a:pt x="4537" y="11405"/>
                    <a:pt x="4641" y="11108"/>
                  </a:cubicBezTo>
                  <a:cubicBezTo>
                    <a:pt x="4953" y="10377"/>
                    <a:pt x="5280" y="9630"/>
                    <a:pt x="5626" y="8926"/>
                  </a:cubicBezTo>
                  <a:cubicBezTo>
                    <a:pt x="5877" y="8406"/>
                    <a:pt x="6145" y="7894"/>
                    <a:pt x="6377" y="7366"/>
                  </a:cubicBezTo>
                  <a:lnTo>
                    <a:pt x="6377" y="7366"/>
                  </a:lnTo>
                  <a:cubicBezTo>
                    <a:pt x="6300" y="8010"/>
                    <a:pt x="6231" y="8655"/>
                    <a:pt x="6166" y="9300"/>
                  </a:cubicBezTo>
                  <a:cubicBezTo>
                    <a:pt x="6084" y="10131"/>
                    <a:pt x="6015" y="10963"/>
                    <a:pt x="5937" y="11794"/>
                  </a:cubicBezTo>
                  <a:cubicBezTo>
                    <a:pt x="5916" y="12020"/>
                    <a:pt x="5892" y="12244"/>
                    <a:pt x="5870" y="12469"/>
                  </a:cubicBezTo>
                  <a:cubicBezTo>
                    <a:pt x="5870" y="12507"/>
                    <a:pt x="5852" y="12545"/>
                    <a:pt x="5862" y="12580"/>
                  </a:cubicBezTo>
                  <a:cubicBezTo>
                    <a:pt x="5870" y="12601"/>
                    <a:pt x="5891" y="12611"/>
                    <a:pt x="5911" y="12611"/>
                  </a:cubicBezTo>
                  <a:cubicBezTo>
                    <a:pt x="5934" y="12611"/>
                    <a:pt x="5957" y="12599"/>
                    <a:pt x="5962" y="12574"/>
                  </a:cubicBezTo>
                  <a:cubicBezTo>
                    <a:pt x="6076" y="11814"/>
                    <a:pt x="6160" y="10836"/>
                    <a:pt x="6242" y="9944"/>
                  </a:cubicBezTo>
                  <a:cubicBezTo>
                    <a:pt x="6335" y="8967"/>
                    <a:pt x="6437" y="7993"/>
                    <a:pt x="6557" y="7021"/>
                  </a:cubicBezTo>
                  <a:cubicBezTo>
                    <a:pt x="6697" y="5999"/>
                    <a:pt x="6803" y="5017"/>
                    <a:pt x="6953" y="4034"/>
                  </a:cubicBezTo>
                  <a:cubicBezTo>
                    <a:pt x="7114" y="2955"/>
                    <a:pt x="7313" y="1881"/>
                    <a:pt x="7448" y="798"/>
                  </a:cubicBezTo>
                  <a:cubicBezTo>
                    <a:pt x="7477" y="585"/>
                    <a:pt x="7504" y="372"/>
                    <a:pt x="7528" y="160"/>
                  </a:cubicBezTo>
                  <a:close/>
                  <a:moveTo>
                    <a:pt x="7463" y="1"/>
                  </a:moveTo>
                  <a:cubicBezTo>
                    <a:pt x="7461" y="1"/>
                    <a:pt x="7458" y="2"/>
                    <a:pt x="7456" y="2"/>
                  </a:cubicBezTo>
                  <a:cubicBezTo>
                    <a:pt x="7452" y="2"/>
                    <a:pt x="7450" y="3"/>
                    <a:pt x="7448" y="3"/>
                  </a:cubicBezTo>
                  <a:cubicBezTo>
                    <a:pt x="7446" y="5"/>
                    <a:pt x="7442" y="6"/>
                    <a:pt x="7440" y="7"/>
                  </a:cubicBezTo>
                  <a:cubicBezTo>
                    <a:pt x="7438" y="7"/>
                    <a:pt x="7438" y="8"/>
                    <a:pt x="7437" y="8"/>
                  </a:cubicBezTo>
                  <a:cubicBezTo>
                    <a:pt x="7414" y="20"/>
                    <a:pt x="7397" y="43"/>
                    <a:pt x="7399" y="70"/>
                  </a:cubicBezTo>
                  <a:cubicBezTo>
                    <a:pt x="7394" y="125"/>
                    <a:pt x="7387" y="181"/>
                    <a:pt x="7381" y="237"/>
                  </a:cubicBezTo>
                  <a:cubicBezTo>
                    <a:pt x="7360" y="433"/>
                    <a:pt x="7335" y="628"/>
                    <a:pt x="7308" y="823"/>
                  </a:cubicBezTo>
                  <a:cubicBezTo>
                    <a:pt x="7185" y="1824"/>
                    <a:pt x="6964" y="3024"/>
                    <a:pt x="6808" y="4093"/>
                  </a:cubicBezTo>
                  <a:cubicBezTo>
                    <a:pt x="6732" y="4584"/>
                    <a:pt x="6670" y="5079"/>
                    <a:pt x="6609" y="5573"/>
                  </a:cubicBezTo>
                  <a:cubicBezTo>
                    <a:pt x="6599" y="5576"/>
                    <a:pt x="6587" y="5581"/>
                    <a:pt x="6578" y="5592"/>
                  </a:cubicBezTo>
                  <a:cubicBezTo>
                    <a:pt x="6267" y="5855"/>
                    <a:pt x="5985" y="6077"/>
                    <a:pt x="5682" y="6315"/>
                  </a:cubicBezTo>
                  <a:cubicBezTo>
                    <a:pt x="5582" y="6396"/>
                    <a:pt x="5481" y="6477"/>
                    <a:pt x="5383" y="6560"/>
                  </a:cubicBezTo>
                  <a:cubicBezTo>
                    <a:pt x="5351" y="6588"/>
                    <a:pt x="5314" y="6616"/>
                    <a:pt x="5284" y="6648"/>
                  </a:cubicBezTo>
                  <a:cubicBezTo>
                    <a:pt x="5265" y="6652"/>
                    <a:pt x="5250" y="6663"/>
                    <a:pt x="5239" y="6679"/>
                  </a:cubicBezTo>
                  <a:cubicBezTo>
                    <a:pt x="4691" y="7961"/>
                    <a:pt x="3988" y="9218"/>
                    <a:pt x="3359" y="10505"/>
                  </a:cubicBezTo>
                  <a:cubicBezTo>
                    <a:pt x="3405" y="10296"/>
                    <a:pt x="3434" y="10084"/>
                    <a:pt x="3447" y="9873"/>
                  </a:cubicBezTo>
                  <a:cubicBezTo>
                    <a:pt x="3470" y="9373"/>
                    <a:pt x="3401" y="8875"/>
                    <a:pt x="3307" y="8386"/>
                  </a:cubicBezTo>
                  <a:cubicBezTo>
                    <a:pt x="3272" y="8195"/>
                    <a:pt x="3224" y="8007"/>
                    <a:pt x="3149" y="7827"/>
                  </a:cubicBezTo>
                  <a:cubicBezTo>
                    <a:pt x="3131" y="7791"/>
                    <a:pt x="3121" y="7751"/>
                    <a:pt x="3102" y="7714"/>
                  </a:cubicBezTo>
                  <a:cubicBezTo>
                    <a:pt x="3224" y="7175"/>
                    <a:pt x="3218" y="6602"/>
                    <a:pt x="2958" y="6103"/>
                  </a:cubicBezTo>
                  <a:cubicBezTo>
                    <a:pt x="2721" y="5607"/>
                    <a:pt x="2332" y="5205"/>
                    <a:pt x="1923" y="4845"/>
                  </a:cubicBezTo>
                  <a:cubicBezTo>
                    <a:pt x="1869" y="4799"/>
                    <a:pt x="1880" y="4807"/>
                    <a:pt x="1825" y="4764"/>
                  </a:cubicBezTo>
                  <a:cubicBezTo>
                    <a:pt x="1813" y="4750"/>
                    <a:pt x="1797" y="4744"/>
                    <a:pt x="1779" y="4744"/>
                  </a:cubicBezTo>
                  <a:cubicBezTo>
                    <a:pt x="1779" y="4744"/>
                    <a:pt x="1778" y="4744"/>
                    <a:pt x="1778" y="4744"/>
                  </a:cubicBezTo>
                  <a:cubicBezTo>
                    <a:pt x="1722" y="4744"/>
                    <a:pt x="1692" y="4817"/>
                    <a:pt x="1733" y="4856"/>
                  </a:cubicBezTo>
                  <a:cubicBezTo>
                    <a:pt x="1736" y="4857"/>
                    <a:pt x="1737" y="4860"/>
                    <a:pt x="1740" y="4861"/>
                  </a:cubicBezTo>
                  <a:cubicBezTo>
                    <a:pt x="1741" y="4867"/>
                    <a:pt x="1742" y="4871"/>
                    <a:pt x="1743" y="4876"/>
                  </a:cubicBezTo>
                  <a:cubicBezTo>
                    <a:pt x="1756" y="4943"/>
                    <a:pt x="1769" y="5010"/>
                    <a:pt x="1782" y="5078"/>
                  </a:cubicBezTo>
                  <a:cubicBezTo>
                    <a:pt x="1810" y="5232"/>
                    <a:pt x="1838" y="5387"/>
                    <a:pt x="1864" y="5542"/>
                  </a:cubicBezTo>
                  <a:cubicBezTo>
                    <a:pt x="1995" y="6315"/>
                    <a:pt x="2055" y="7122"/>
                    <a:pt x="2108" y="7947"/>
                  </a:cubicBezTo>
                  <a:cubicBezTo>
                    <a:pt x="2201" y="9275"/>
                    <a:pt x="2214" y="10607"/>
                    <a:pt x="2191" y="11937"/>
                  </a:cubicBezTo>
                  <a:cubicBezTo>
                    <a:pt x="2184" y="12436"/>
                    <a:pt x="2168" y="12934"/>
                    <a:pt x="2123" y="13430"/>
                  </a:cubicBezTo>
                  <a:cubicBezTo>
                    <a:pt x="2109" y="13569"/>
                    <a:pt x="2095" y="13708"/>
                    <a:pt x="2080" y="13846"/>
                  </a:cubicBezTo>
                  <a:cubicBezTo>
                    <a:pt x="1875" y="15263"/>
                    <a:pt x="1578" y="16854"/>
                    <a:pt x="1278" y="18317"/>
                  </a:cubicBezTo>
                  <a:cubicBezTo>
                    <a:pt x="968" y="19789"/>
                    <a:pt x="609" y="21248"/>
                    <a:pt x="299" y="22720"/>
                  </a:cubicBezTo>
                  <a:cubicBezTo>
                    <a:pt x="272" y="22849"/>
                    <a:pt x="245" y="22978"/>
                    <a:pt x="218" y="23109"/>
                  </a:cubicBezTo>
                  <a:cubicBezTo>
                    <a:pt x="187" y="23128"/>
                    <a:pt x="190" y="23171"/>
                    <a:pt x="180" y="23202"/>
                  </a:cubicBezTo>
                  <a:cubicBezTo>
                    <a:pt x="126" y="23457"/>
                    <a:pt x="69" y="23713"/>
                    <a:pt x="12" y="23966"/>
                  </a:cubicBezTo>
                  <a:cubicBezTo>
                    <a:pt x="8" y="23987"/>
                    <a:pt x="1" y="24010"/>
                    <a:pt x="13" y="24031"/>
                  </a:cubicBezTo>
                  <a:cubicBezTo>
                    <a:pt x="17" y="24038"/>
                    <a:pt x="23" y="24043"/>
                    <a:pt x="30" y="24047"/>
                  </a:cubicBezTo>
                  <a:cubicBezTo>
                    <a:pt x="31" y="24064"/>
                    <a:pt x="34" y="24080"/>
                    <a:pt x="39" y="24099"/>
                  </a:cubicBezTo>
                  <a:cubicBezTo>
                    <a:pt x="262" y="24976"/>
                    <a:pt x="1141" y="25789"/>
                    <a:pt x="1985" y="26076"/>
                  </a:cubicBezTo>
                  <a:cubicBezTo>
                    <a:pt x="2278" y="26179"/>
                    <a:pt x="2587" y="26231"/>
                    <a:pt x="2894" y="26262"/>
                  </a:cubicBezTo>
                  <a:cubicBezTo>
                    <a:pt x="3081" y="26281"/>
                    <a:pt x="3268" y="26292"/>
                    <a:pt x="3455" y="26292"/>
                  </a:cubicBezTo>
                  <a:cubicBezTo>
                    <a:pt x="3590" y="26292"/>
                    <a:pt x="3724" y="26286"/>
                    <a:pt x="3858" y="26273"/>
                  </a:cubicBezTo>
                  <a:cubicBezTo>
                    <a:pt x="4374" y="26221"/>
                    <a:pt x="4871" y="26031"/>
                    <a:pt x="5316" y="25767"/>
                  </a:cubicBezTo>
                  <a:cubicBezTo>
                    <a:pt x="5432" y="25699"/>
                    <a:pt x="5544" y="25625"/>
                    <a:pt x="5661" y="25561"/>
                  </a:cubicBezTo>
                  <a:cubicBezTo>
                    <a:pt x="5689" y="25545"/>
                    <a:pt x="5725" y="25535"/>
                    <a:pt x="5742" y="25507"/>
                  </a:cubicBezTo>
                  <a:cubicBezTo>
                    <a:pt x="5785" y="25499"/>
                    <a:pt x="5820" y="25449"/>
                    <a:pt x="5792" y="25403"/>
                  </a:cubicBezTo>
                  <a:cubicBezTo>
                    <a:pt x="5532" y="24819"/>
                    <a:pt x="5293" y="24079"/>
                    <a:pt x="5353" y="23399"/>
                  </a:cubicBezTo>
                  <a:cubicBezTo>
                    <a:pt x="5363" y="23296"/>
                    <a:pt x="5370" y="23243"/>
                    <a:pt x="5398" y="23115"/>
                  </a:cubicBezTo>
                  <a:cubicBezTo>
                    <a:pt x="5402" y="23091"/>
                    <a:pt x="5413" y="23063"/>
                    <a:pt x="5419" y="23034"/>
                  </a:cubicBezTo>
                  <a:cubicBezTo>
                    <a:pt x="5651" y="22961"/>
                    <a:pt x="5883" y="22880"/>
                    <a:pt x="6110" y="22791"/>
                  </a:cubicBezTo>
                  <a:cubicBezTo>
                    <a:pt x="6495" y="22636"/>
                    <a:pt x="6874" y="22460"/>
                    <a:pt x="7220" y="22231"/>
                  </a:cubicBezTo>
                  <a:cubicBezTo>
                    <a:pt x="7700" y="21915"/>
                    <a:pt x="8130" y="21526"/>
                    <a:pt x="8558" y="21142"/>
                  </a:cubicBezTo>
                  <a:cubicBezTo>
                    <a:pt x="8973" y="20767"/>
                    <a:pt x="9337" y="20337"/>
                    <a:pt x="9659" y="19881"/>
                  </a:cubicBezTo>
                  <a:cubicBezTo>
                    <a:pt x="9779" y="19697"/>
                    <a:pt x="9907" y="19515"/>
                    <a:pt x="9986" y="19310"/>
                  </a:cubicBezTo>
                  <a:cubicBezTo>
                    <a:pt x="10016" y="19163"/>
                    <a:pt x="10022" y="19072"/>
                    <a:pt x="10038" y="18952"/>
                  </a:cubicBezTo>
                  <a:cubicBezTo>
                    <a:pt x="10060" y="18801"/>
                    <a:pt x="10073" y="18650"/>
                    <a:pt x="10086" y="18498"/>
                  </a:cubicBezTo>
                  <a:cubicBezTo>
                    <a:pt x="10101" y="18485"/>
                    <a:pt x="10113" y="18466"/>
                    <a:pt x="10113" y="18444"/>
                  </a:cubicBezTo>
                  <a:cubicBezTo>
                    <a:pt x="10133" y="18228"/>
                    <a:pt x="10158" y="18011"/>
                    <a:pt x="10185" y="17795"/>
                  </a:cubicBezTo>
                  <a:cubicBezTo>
                    <a:pt x="10278" y="16959"/>
                    <a:pt x="10514" y="16004"/>
                    <a:pt x="10777" y="15141"/>
                  </a:cubicBezTo>
                  <a:cubicBezTo>
                    <a:pt x="11030" y="14346"/>
                    <a:pt x="11320" y="13561"/>
                    <a:pt x="11646" y="12792"/>
                  </a:cubicBezTo>
                  <a:cubicBezTo>
                    <a:pt x="11772" y="12498"/>
                    <a:pt x="11982" y="12015"/>
                    <a:pt x="12166" y="11673"/>
                  </a:cubicBezTo>
                  <a:cubicBezTo>
                    <a:pt x="12252" y="11514"/>
                    <a:pt x="12338" y="11355"/>
                    <a:pt x="12444" y="11207"/>
                  </a:cubicBezTo>
                  <a:cubicBezTo>
                    <a:pt x="12449" y="11200"/>
                    <a:pt x="12450" y="11192"/>
                    <a:pt x="12451" y="11185"/>
                  </a:cubicBezTo>
                  <a:cubicBezTo>
                    <a:pt x="12473" y="11141"/>
                    <a:pt x="12443" y="11079"/>
                    <a:pt x="12391" y="11079"/>
                  </a:cubicBezTo>
                  <a:cubicBezTo>
                    <a:pt x="12390" y="11079"/>
                    <a:pt x="12389" y="11079"/>
                    <a:pt x="12389" y="11079"/>
                  </a:cubicBezTo>
                  <a:cubicBezTo>
                    <a:pt x="12336" y="11073"/>
                    <a:pt x="12280" y="11070"/>
                    <a:pt x="12222" y="11070"/>
                  </a:cubicBezTo>
                  <a:cubicBezTo>
                    <a:pt x="11822" y="11070"/>
                    <a:pt x="11301" y="11203"/>
                    <a:pt x="10928" y="11397"/>
                  </a:cubicBezTo>
                  <a:cubicBezTo>
                    <a:pt x="10009" y="11858"/>
                    <a:pt x="9446" y="12808"/>
                    <a:pt x="9197" y="13777"/>
                  </a:cubicBezTo>
                  <a:cubicBezTo>
                    <a:pt x="9160" y="13924"/>
                    <a:pt x="9134" y="14072"/>
                    <a:pt x="9119" y="14223"/>
                  </a:cubicBezTo>
                  <a:cubicBezTo>
                    <a:pt x="8587" y="14762"/>
                    <a:pt x="8358" y="15685"/>
                    <a:pt x="8384" y="16423"/>
                  </a:cubicBezTo>
                  <a:cubicBezTo>
                    <a:pt x="8387" y="16467"/>
                    <a:pt x="8388" y="16508"/>
                    <a:pt x="8389" y="16550"/>
                  </a:cubicBezTo>
                  <a:cubicBezTo>
                    <a:pt x="8368" y="16546"/>
                    <a:pt x="8348" y="16541"/>
                    <a:pt x="8328" y="16536"/>
                  </a:cubicBezTo>
                  <a:cubicBezTo>
                    <a:pt x="8215" y="16503"/>
                    <a:pt x="8188" y="16493"/>
                    <a:pt x="8086" y="16431"/>
                  </a:cubicBezTo>
                  <a:cubicBezTo>
                    <a:pt x="7728" y="16191"/>
                    <a:pt x="7625" y="15660"/>
                    <a:pt x="7701" y="15219"/>
                  </a:cubicBezTo>
                  <a:cubicBezTo>
                    <a:pt x="7720" y="15094"/>
                    <a:pt x="7749" y="14970"/>
                    <a:pt x="7786" y="14850"/>
                  </a:cubicBezTo>
                  <a:cubicBezTo>
                    <a:pt x="7803" y="14809"/>
                    <a:pt x="7820" y="14769"/>
                    <a:pt x="7837" y="14727"/>
                  </a:cubicBezTo>
                  <a:cubicBezTo>
                    <a:pt x="8013" y="14264"/>
                    <a:pt x="8162" y="13790"/>
                    <a:pt x="8265" y="13306"/>
                  </a:cubicBezTo>
                  <a:cubicBezTo>
                    <a:pt x="8503" y="12097"/>
                    <a:pt x="8476" y="10849"/>
                    <a:pt x="8269" y="9637"/>
                  </a:cubicBezTo>
                  <a:cubicBezTo>
                    <a:pt x="8207" y="9249"/>
                    <a:pt x="8135" y="8862"/>
                    <a:pt x="8050" y="8478"/>
                  </a:cubicBezTo>
                  <a:cubicBezTo>
                    <a:pt x="8084" y="8449"/>
                    <a:pt x="8107" y="8395"/>
                    <a:pt x="8133" y="8367"/>
                  </a:cubicBezTo>
                  <a:cubicBezTo>
                    <a:pt x="8275" y="8162"/>
                    <a:pt x="8390" y="7940"/>
                    <a:pt x="8491" y="7713"/>
                  </a:cubicBezTo>
                  <a:cubicBezTo>
                    <a:pt x="8555" y="7561"/>
                    <a:pt x="8632" y="7411"/>
                    <a:pt x="8693" y="7258"/>
                  </a:cubicBezTo>
                  <a:cubicBezTo>
                    <a:pt x="8694" y="7252"/>
                    <a:pt x="8694" y="7246"/>
                    <a:pt x="8693" y="7239"/>
                  </a:cubicBezTo>
                  <a:cubicBezTo>
                    <a:pt x="8743" y="7221"/>
                    <a:pt x="8790" y="7201"/>
                    <a:pt x="8837" y="7183"/>
                  </a:cubicBezTo>
                  <a:cubicBezTo>
                    <a:pt x="9121" y="7067"/>
                    <a:pt x="9388" y="6913"/>
                    <a:pt x="9639" y="6736"/>
                  </a:cubicBezTo>
                  <a:cubicBezTo>
                    <a:pt x="9838" y="6592"/>
                    <a:pt x="10040" y="6439"/>
                    <a:pt x="10191" y="6243"/>
                  </a:cubicBezTo>
                  <a:cubicBezTo>
                    <a:pt x="10201" y="6230"/>
                    <a:pt x="10202" y="6213"/>
                    <a:pt x="10200" y="6197"/>
                  </a:cubicBezTo>
                  <a:lnTo>
                    <a:pt x="10200" y="6197"/>
                  </a:lnTo>
                  <a:cubicBezTo>
                    <a:pt x="10397" y="6255"/>
                    <a:pt x="10602" y="6287"/>
                    <a:pt x="10806" y="6287"/>
                  </a:cubicBezTo>
                  <a:cubicBezTo>
                    <a:pt x="11014" y="6287"/>
                    <a:pt x="11222" y="6254"/>
                    <a:pt x="11421" y="6182"/>
                  </a:cubicBezTo>
                  <a:cubicBezTo>
                    <a:pt x="11634" y="6102"/>
                    <a:pt x="11834" y="5974"/>
                    <a:pt x="11971" y="5788"/>
                  </a:cubicBezTo>
                  <a:cubicBezTo>
                    <a:pt x="12045" y="5691"/>
                    <a:pt x="12103" y="5568"/>
                    <a:pt x="12082" y="5444"/>
                  </a:cubicBezTo>
                  <a:cubicBezTo>
                    <a:pt x="12076" y="5425"/>
                    <a:pt x="12066" y="5403"/>
                    <a:pt x="12054" y="5384"/>
                  </a:cubicBezTo>
                  <a:cubicBezTo>
                    <a:pt x="12050" y="5367"/>
                    <a:pt x="12036" y="5353"/>
                    <a:pt x="12018" y="5351"/>
                  </a:cubicBezTo>
                  <a:cubicBezTo>
                    <a:pt x="12008" y="5345"/>
                    <a:pt x="11998" y="5341"/>
                    <a:pt x="11987" y="5340"/>
                  </a:cubicBezTo>
                  <a:cubicBezTo>
                    <a:pt x="11979" y="5340"/>
                    <a:pt x="11972" y="5341"/>
                    <a:pt x="11966" y="5344"/>
                  </a:cubicBezTo>
                  <a:cubicBezTo>
                    <a:pt x="11599" y="5300"/>
                    <a:pt x="11055" y="5156"/>
                    <a:pt x="10643" y="5006"/>
                  </a:cubicBezTo>
                  <a:cubicBezTo>
                    <a:pt x="10479" y="4949"/>
                    <a:pt x="10317" y="4888"/>
                    <a:pt x="10157" y="4821"/>
                  </a:cubicBezTo>
                  <a:cubicBezTo>
                    <a:pt x="10069" y="4789"/>
                    <a:pt x="10006" y="4747"/>
                    <a:pt x="9886" y="4732"/>
                  </a:cubicBezTo>
                  <a:cubicBezTo>
                    <a:pt x="9837" y="4734"/>
                    <a:pt x="9794" y="4761"/>
                    <a:pt x="9753" y="4784"/>
                  </a:cubicBezTo>
                  <a:cubicBezTo>
                    <a:pt x="9683" y="4825"/>
                    <a:pt x="9614" y="4869"/>
                    <a:pt x="9544" y="4910"/>
                  </a:cubicBezTo>
                  <a:cubicBezTo>
                    <a:pt x="9642" y="4800"/>
                    <a:pt x="9726" y="4676"/>
                    <a:pt x="9785" y="4539"/>
                  </a:cubicBezTo>
                  <a:cubicBezTo>
                    <a:pt x="9901" y="4264"/>
                    <a:pt x="9934" y="3946"/>
                    <a:pt x="9853" y="3657"/>
                  </a:cubicBezTo>
                  <a:cubicBezTo>
                    <a:pt x="9826" y="3569"/>
                    <a:pt x="9784" y="3482"/>
                    <a:pt x="9713" y="3482"/>
                  </a:cubicBezTo>
                  <a:cubicBezTo>
                    <a:pt x="9685" y="3482"/>
                    <a:pt x="9653" y="3495"/>
                    <a:pt x="9616" y="3527"/>
                  </a:cubicBezTo>
                  <a:cubicBezTo>
                    <a:pt x="9450" y="3645"/>
                    <a:pt x="9381" y="3673"/>
                    <a:pt x="9243" y="3764"/>
                  </a:cubicBezTo>
                  <a:cubicBezTo>
                    <a:pt x="8976" y="3924"/>
                    <a:pt x="8710" y="4088"/>
                    <a:pt x="8444" y="4249"/>
                  </a:cubicBezTo>
                  <a:cubicBezTo>
                    <a:pt x="8442" y="4250"/>
                    <a:pt x="8441" y="4251"/>
                    <a:pt x="8440" y="4251"/>
                  </a:cubicBezTo>
                  <a:cubicBezTo>
                    <a:pt x="8432" y="4182"/>
                    <a:pt x="8425" y="4115"/>
                    <a:pt x="8414" y="4047"/>
                  </a:cubicBezTo>
                  <a:cubicBezTo>
                    <a:pt x="8435" y="3996"/>
                    <a:pt x="8455" y="3947"/>
                    <a:pt x="8473" y="3895"/>
                  </a:cubicBezTo>
                  <a:cubicBezTo>
                    <a:pt x="8818" y="3013"/>
                    <a:pt x="8861" y="1983"/>
                    <a:pt x="8487" y="1101"/>
                  </a:cubicBezTo>
                  <a:cubicBezTo>
                    <a:pt x="8318" y="700"/>
                    <a:pt x="8004" y="264"/>
                    <a:pt x="7617" y="53"/>
                  </a:cubicBezTo>
                  <a:cubicBezTo>
                    <a:pt x="7574" y="34"/>
                    <a:pt x="7528" y="7"/>
                    <a:pt x="7479" y="2"/>
                  </a:cubicBezTo>
                  <a:cubicBezTo>
                    <a:pt x="7474" y="1"/>
                    <a:pt x="7468" y="1"/>
                    <a:pt x="74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32"/>
            <p:cNvSpPr/>
            <p:nvPr/>
          </p:nvSpPr>
          <p:spPr>
            <a:xfrm>
              <a:off x="4304150" y="1355450"/>
              <a:ext cx="14725" cy="53150"/>
            </a:xfrm>
            <a:custGeom>
              <a:rect b="b" l="l" r="r" t="t"/>
              <a:pathLst>
                <a:path extrusionOk="0" h="2126" w="589">
                  <a:moveTo>
                    <a:pt x="543" y="1"/>
                  </a:moveTo>
                  <a:cubicBezTo>
                    <a:pt x="524" y="1"/>
                    <a:pt x="505" y="11"/>
                    <a:pt x="500" y="33"/>
                  </a:cubicBezTo>
                  <a:cubicBezTo>
                    <a:pt x="345" y="701"/>
                    <a:pt x="135" y="1355"/>
                    <a:pt x="5" y="2029"/>
                  </a:cubicBezTo>
                  <a:cubicBezTo>
                    <a:pt x="2" y="2041"/>
                    <a:pt x="1" y="2061"/>
                    <a:pt x="1" y="2063"/>
                  </a:cubicBezTo>
                  <a:cubicBezTo>
                    <a:pt x="0" y="2075"/>
                    <a:pt x="2" y="2088"/>
                    <a:pt x="9" y="2098"/>
                  </a:cubicBezTo>
                  <a:cubicBezTo>
                    <a:pt x="20" y="2117"/>
                    <a:pt x="38" y="2125"/>
                    <a:pt x="57" y="2125"/>
                  </a:cubicBezTo>
                  <a:cubicBezTo>
                    <a:pt x="82" y="2125"/>
                    <a:pt x="108" y="2109"/>
                    <a:pt x="114" y="2081"/>
                  </a:cubicBezTo>
                  <a:cubicBezTo>
                    <a:pt x="191" y="1615"/>
                    <a:pt x="306" y="1028"/>
                    <a:pt x="454" y="523"/>
                  </a:cubicBezTo>
                  <a:cubicBezTo>
                    <a:pt x="495" y="362"/>
                    <a:pt x="555" y="202"/>
                    <a:pt x="588" y="39"/>
                  </a:cubicBezTo>
                  <a:cubicBezTo>
                    <a:pt x="586" y="14"/>
                    <a:pt x="564" y="1"/>
                    <a:pt x="5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32"/>
            <p:cNvSpPr/>
            <p:nvPr/>
          </p:nvSpPr>
          <p:spPr>
            <a:xfrm>
              <a:off x="4325200" y="1365500"/>
              <a:ext cx="16225" cy="63825"/>
            </a:xfrm>
            <a:custGeom>
              <a:rect b="b" l="l" r="r" t="t"/>
              <a:pathLst>
                <a:path extrusionOk="0" h="2553" w="649">
                  <a:moveTo>
                    <a:pt x="578" y="0"/>
                  </a:moveTo>
                  <a:cubicBezTo>
                    <a:pt x="549" y="0"/>
                    <a:pt x="521" y="16"/>
                    <a:pt x="513" y="48"/>
                  </a:cubicBezTo>
                  <a:cubicBezTo>
                    <a:pt x="441" y="401"/>
                    <a:pt x="365" y="711"/>
                    <a:pt x="262" y="1125"/>
                  </a:cubicBezTo>
                  <a:cubicBezTo>
                    <a:pt x="140" y="1604"/>
                    <a:pt x="24" y="2083"/>
                    <a:pt x="3" y="2484"/>
                  </a:cubicBezTo>
                  <a:cubicBezTo>
                    <a:pt x="1" y="2525"/>
                    <a:pt x="37" y="2553"/>
                    <a:pt x="74" y="2553"/>
                  </a:cubicBezTo>
                  <a:cubicBezTo>
                    <a:pt x="91" y="2553"/>
                    <a:pt x="108" y="2547"/>
                    <a:pt x="121" y="2533"/>
                  </a:cubicBezTo>
                  <a:cubicBezTo>
                    <a:pt x="152" y="2499"/>
                    <a:pt x="139" y="2451"/>
                    <a:pt x="147" y="2407"/>
                  </a:cubicBezTo>
                  <a:cubicBezTo>
                    <a:pt x="173" y="2111"/>
                    <a:pt x="193" y="2018"/>
                    <a:pt x="226" y="1766"/>
                  </a:cubicBezTo>
                  <a:cubicBezTo>
                    <a:pt x="255" y="1545"/>
                    <a:pt x="311" y="1189"/>
                    <a:pt x="385" y="922"/>
                  </a:cubicBezTo>
                  <a:cubicBezTo>
                    <a:pt x="440" y="706"/>
                    <a:pt x="520" y="415"/>
                    <a:pt x="568" y="306"/>
                  </a:cubicBezTo>
                  <a:cubicBezTo>
                    <a:pt x="591" y="249"/>
                    <a:pt x="611" y="191"/>
                    <a:pt x="631" y="134"/>
                  </a:cubicBezTo>
                  <a:cubicBezTo>
                    <a:pt x="635" y="109"/>
                    <a:pt x="648" y="83"/>
                    <a:pt x="645" y="57"/>
                  </a:cubicBezTo>
                  <a:cubicBezTo>
                    <a:pt x="641" y="20"/>
                    <a:pt x="609" y="0"/>
                    <a:pt x="5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32"/>
            <p:cNvSpPr/>
            <p:nvPr/>
          </p:nvSpPr>
          <p:spPr>
            <a:xfrm>
              <a:off x="4357025" y="1369925"/>
              <a:ext cx="10600" cy="71675"/>
            </a:xfrm>
            <a:custGeom>
              <a:rect b="b" l="l" r="r" t="t"/>
              <a:pathLst>
                <a:path extrusionOk="0" h="2867" w="424">
                  <a:moveTo>
                    <a:pt x="354" y="0"/>
                  </a:moveTo>
                  <a:cubicBezTo>
                    <a:pt x="328" y="0"/>
                    <a:pt x="301" y="16"/>
                    <a:pt x="295" y="44"/>
                  </a:cubicBezTo>
                  <a:cubicBezTo>
                    <a:pt x="268" y="199"/>
                    <a:pt x="266" y="340"/>
                    <a:pt x="244" y="502"/>
                  </a:cubicBezTo>
                  <a:cubicBezTo>
                    <a:pt x="196" y="834"/>
                    <a:pt x="152" y="1240"/>
                    <a:pt x="110" y="1606"/>
                  </a:cubicBezTo>
                  <a:cubicBezTo>
                    <a:pt x="79" y="1843"/>
                    <a:pt x="35" y="2130"/>
                    <a:pt x="13" y="2423"/>
                  </a:cubicBezTo>
                  <a:cubicBezTo>
                    <a:pt x="4" y="2524"/>
                    <a:pt x="4" y="2627"/>
                    <a:pt x="8" y="2729"/>
                  </a:cubicBezTo>
                  <a:cubicBezTo>
                    <a:pt x="12" y="2768"/>
                    <a:pt x="1" y="2815"/>
                    <a:pt x="31" y="2846"/>
                  </a:cubicBezTo>
                  <a:cubicBezTo>
                    <a:pt x="45" y="2860"/>
                    <a:pt x="62" y="2866"/>
                    <a:pt x="80" y="2866"/>
                  </a:cubicBezTo>
                  <a:cubicBezTo>
                    <a:pt x="104" y="2866"/>
                    <a:pt x="128" y="2854"/>
                    <a:pt x="141" y="2832"/>
                  </a:cubicBezTo>
                  <a:cubicBezTo>
                    <a:pt x="160" y="2795"/>
                    <a:pt x="145" y="2749"/>
                    <a:pt x="147" y="2709"/>
                  </a:cubicBezTo>
                  <a:cubicBezTo>
                    <a:pt x="137" y="2460"/>
                    <a:pt x="156" y="2210"/>
                    <a:pt x="172" y="1962"/>
                  </a:cubicBezTo>
                  <a:cubicBezTo>
                    <a:pt x="188" y="1663"/>
                    <a:pt x="202" y="1364"/>
                    <a:pt x="240" y="1069"/>
                  </a:cubicBezTo>
                  <a:cubicBezTo>
                    <a:pt x="282" y="751"/>
                    <a:pt x="308" y="452"/>
                    <a:pt x="403" y="132"/>
                  </a:cubicBezTo>
                  <a:cubicBezTo>
                    <a:pt x="405" y="97"/>
                    <a:pt x="424" y="61"/>
                    <a:pt x="405" y="30"/>
                  </a:cubicBezTo>
                  <a:cubicBezTo>
                    <a:pt x="395" y="10"/>
                    <a:pt x="375" y="0"/>
                    <a:pt x="3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32"/>
            <p:cNvSpPr/>
            <p:nvPr/>
          </p:nvSpPr>
          <p:spPr>
            <a:xfrm>
              <a:off x="4394475" y="1362875"/>
              <a:ext cx="21875" cy="79550"/>
            </a:xfrm>
            <a:custGeom>
              <a:rect b="b" l="l" r="r" t="t"/>
              <a:pathLst>
                <a:path extrusionOk="0" h="3182" w="875">
                  <a:moveTo>
                    <a:pt x="801" y="0"/>
                  </a:moveTo>
                  <a:cubicBezTo>
                    <a:pt x="796" y="0"/>
                    <a:pt x="790" y="1"/>
                    <a:pt x="785" y="3"/>
                  </a:cubicBezTo>
                  <a:cubicBezTo>
                    <a:pt x="636" y="36"/>
                    <a:pt x="490" y="79"/>
                    <a:pt x="343" y="116"/>
                  </a:cubicBezTo>
                  <a:cubicBezTo>
                    <a:pt x="277" y="132"/>
                    <a:pt x="213" y="149"/>
                    <a:pt x="147" y="164"/>
                  </a:cubicBezTo>
                  <a:cubicBezTo>
                    <a:pt x="128" y="169"/>
                    <a:pt x="109" y="180"/>
                    <a:pt x="99" y="198"/>
                  </a:cubicBezTo>
                  <a:cubicBezTo>
                    <a:pt x="75" y="235"/>
                    <a:pt x="97" y="288"/>
                    <a:pt x="140" y="300"/>
                  </a:cubicBezTo>
                  <a:cubicBezTo>
                    <a:pt x="146" y="301"/>
                    <a:pt x="151" y="301"/>
                    <a:pt x="157" y="301"/>
                  </a:cubicBezTo>
                  <a:cubicBezTo>
                    <a:pt x="162" y="301"/>
                    <a:pt x="168" y="301"/>
                    <a:pt x="173" y="300"/>
                  </a:cubicBezTo>
                  <a:cubicBezTo>
                    <a:pt x="174" y="307"/>
                    <a:pt x="176" y="313"/>
                    <a:pt x="178" y="319"/>
                  </a:cubicBezTo>
                  <a:cubicBezTo>
                    <a:pt x="178" y="321"/>
                    <a:pt x="179" y="322"/>
                    <a:pt x="179" y="322"/>
                  </a:cubicBezTo>
                  <a:cubicBezTo>
                    <a:pt x="183" y="352"/>
                    <a:pt x="181" y="349"/>
                    <a:pt x="183" y="398"/>
                  </a:cubicBezTo>
                  <a:cubicBezTo>
                    <a:pt x="186" y="677"/>
                    <a:pt x="155" y="900"/>
                    <a:pt x="130" y="1129"/>
                  </a:cubicBezTo>
                  <a:cubicBezTo>
                    <a:pt x="81" y="1744"/>
                    <a:pt x="29" y="2360"/>
                    <a:pt x="4" y="2978"/>
                  </a:cubicBezTo>
                  <a:lnTo>
                    <a:pt x="1" y="3113"/>
                  </a:lnTo>
                  <a:cubicBezTo>
                    <a:pt x="1" y="3130"/>
                    <a:pt x="8" y="3149"/>
                    <a:pt x="22" y="3161"/>
                  </a:cubicBezTo>
                  <a:cubicBezTo>
                    <a:pt x="35" y="3175"/>
                    <a:pt x="52" y="3181"/>
                    <a:pt x="69" y="3181"/>
                  </a:cubicBezTo>
                  <a:cubicBezTo>
                    <a:pt x="105" y="3181"/>
                    <a:pt x="141" y="3154"/>
                    <a:pt x="140" y="3113"/>
                  </a:cubicBezTo>
                  <a:cubicBezTo>
                    <a:pt x="147" y="2590"/>
                    <a:pt x="203" y="2069"/>
                    <a:pt x="231" y="1547"/>
                  </a:cubicBezTo>
                  <a:cubicBezTo>
                    <a:pt x="256" y="1193"/>
                    <a:pt x="253" y="839"/>
                    <a:pt x="265" y="486"/>
                  </a:cubicBezTo>
                  <a:cubicBezTo>
                    <a:pt x="270" y="411"/>
                    <a:pt x="271" y="417"/>
                    <a:pt x="280" y="350"/>
                  </a:cubicBezTo>
                  <a:cubicBezTo>
                    <a:pt x="281" y="348"/>
                    <a:pt x="281" y="347"/>
                    <a:pt x="282" y="343"/>
                  </a:cubicBezTo>
                  <a:cubicBezTo>
                    <a:pt x="292" y="311"/>
                    <a:pt x="301" y="303"/>
                    <a:pt x="307" y="266"/>
                  </a:cubicBezTo>
                  <a:cubicBezTo>
                    <a:pt x="450" y="228"/>
                    <a:pt x="594" y="197"/>
                    <a:pt x="734" y="147"/>
                  </a:cubicBezTo>
                  <a:cubicBezTo>
                    <a:pt x="789" y="123"/>
                    <a:pt x="769" y="131"/>
                    <a:pt x="816" y="113"/>
                  </a:cubicBezTo>
                  <a:cubicBezTo>
                    <a:pt x="830" y="110"/>
                    <a:pt x="842" y="100"/>
                    <a:pt x="851" y="86"/>
                  </a:cubicBezTo>
                  <a:cubicBezTo>
                    <a:pt x="874" y="50"/>
                    <a:pt x="842" y="0"/>
                    <a:pt x="8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32"/>
            <p:cNvSpPr/>
            <p:nvPr/>
          </p:nvSpPr>
          <p:spPr>
            <a:xfrm>
              <a:off x="4517525" y="944850"/>
              <a:ext cx="114250" cy="117275"/>
            </a:xfrm>
            <a:custGeom>
              <a:rect b="b" l="l" r="r" t="t"/>
              <a:pathLst>
                <a:path extrusionOk="0" h="4691" w="4570">
                  <a:moveTo>
                    <a:pt x="2263" y="104"/>
                  </a:moveTo>
                  <a:cubicBezTo>
                    <a:pt x="2463" y="104"/>
                    <a:pt x="2653" y="133"/>
                    <a:pt x="2849" y="174"/>
                  </a:cubicBezTo>
                  <a:cubicBezTo>
                    <a:pt x="2854" y="175"/>
                    <a:pt x="2859" y="176"/>
                    <a:pt x="2862" y="178"/>
                  </a:cubicBezTo>
                  <a:cubicBezTo>
                    <a:pt x="2789" y="178"/>
                    <a:pt x="2716" y="180"/>
                    <a:pt x="2643" y="192"/>
                  </a:cubicBezTo>
                  <a:cubicBezTo>
                    <a:pt x="1996" y="272"/>
                    <a:pt x="1382" y="792"/>
                    <a:pt x="1197" y="1464"/>
                  </a:cubicBezTo>
                  <a:cubicBezTo>
                    <a:pt x="1165" y="1563"/>
                    <a:pt x="1145" y="1664"/>
                    <a:pt x="1131" y="1767"/>
                  </a:cubicBezTo>
                  <a:cubicBezTo>
                    <a:pt x="1131" y="1769"/>
                    <a:pt x="1130" y="1770"/>
                    <a:pt x="1130" y="1771"/>
                  </a:cubicBezTo>
                  <a:cubicBezTo>
                    <a:pt x="1112" y="1922"/>
                    <a:pt x="1109" y="2075"/>
                    <a:pt x="1117" y="2228"/>
                  </a:cubicBezTo>
                  <a:cubicBezTo>
                    <a:pt x="1134" y="2395"/>
                    <a:pt x="1177" y="2557"/>
                    <a:pt x="1239" y="2713"/>
                  </a:cubicBezTo>
                  <a:cubicBezTo>
                    <a:pt x="1469" y="3300"/>
                    <a:pt x="1981" y="3785"/>
                    <a:pt x="2605" y="3914"/>
                  </a:cubicBezTo>
                  <a:cubicBezTo>
                    <a:pt x="2714" y="3939"/>
                    <a:pt x="2826" y="3949"/>
                    <a:pt x="2938" y="3949"/>
                  </a:cubicBezTo>
                  <a:cubicBezTo>
                    <a:pt x="3073" y="3949"/>
                    <a:pt x="3208" y="3934"/>
                    <a:pt x="3340" y="3911"/>
                  </a:cubicBezTo>
                  <a:cubicBezTo>
                    <a:pt x="3473" y="3887"/>
                    <a:pt x="3606" y="3856"/>
                    <a:pt x="3728" y="3800"/>
                  </a:cubicBezTo>
                  <a:cubicBezTo>
                    <a:pt x="3850" y="3742"/>
                    <a:pt x="3962" y="3659"/>
                    <a:pt x="4059" y="3563"/>
                  </a:cubicBezTo>
                  <a:cubicBezTo>
                    <a:pt x="4180" y="3448"/>
                    <a:pt x="4293" y="3324"/>
                    <a:pt x="4386" y="3185"/>
                  </a:cubicBezTo>
                  <a:cubicBezTo>
                    <a:pt x="4404" y="3160"/>
                    <a:pt x="4420" y="3132"/>
                    <a:pt x="4435" y="3105"/>
                  </a:cubicBezTo>
                  <a:lnTo>
                    <a:pt x="4435" y="3105"/>
                  </a:lnTo>
                  <a:cubicBezTo>
                    <a:pt x="4404" y="3274"/>
                    <a:pt x="4322" y="3431"/>
                    <a:pt x="4221" y="3593"/>
                  </a:cubicBezTo>
                  <a:cubicBezTo>
                    <a:pt x="4100" y="3790"/>
                    <a:pt x="3932" y="3955"/>
                    <a:pt x="3740" y="4112"/>
                  </a:cubicBezTo>
                  <a:cubicBezTo>
                    <a:pt x="3509" y="4283"/>
                    <a:pt x="3192" y="4443"/>
                    <a:pt x="2885" y="4515"/>
                  </a:cubicBezTo>
                  <a:cubicBezTo>
                    <a:pt x="2768" y="4544"/>
                    <a:pt x="2624" y="4555"/>
                    <a:pt x="2481" y="4555"/>
                  </a:cubicBezTo>
                  <a:cubicBezTo>
                    <a:pt x="2334" y="4555"/>
                    <a:pt x="2189" y="4543"/>
                    <a:pt x="2075" y="4526"/>
                  </a:cubicBezTo>
                  <a:cubicBezTo>
                    <a:pt x="1802" y="4491"/>
                    <a:pt x="1590" y="4404"/>
                    <a:pt x="1363" y="4269"/>
                  </a:cubicBezTo>
                  <a:cubicBezTo>
                    <a:pt x="1176" y="4140"/>
                    <a:pt x="1007" y="4000"/>
                    <a:pt x="848" y="3821"/>
                  </a:cubicBezTo>
                  <a:cubicBezTo>
                    <a:pt x="684" y="3626"/>
                    <a:pt x="532" y="3362"/>
                    <a:pt x="422" y="3106"/>
                  </a:cubicBezTo>
                  <a:cubicBezTo>
                    <a:pt x="198" y="2617"/>
                    <a:pt x="182" y="2043"/>
                    <a:pt x="378" y="1507"/>
                  </a:cubicBezTo>
                  <a:cubicBezTo>
                    <a:pt x="450" y="1288"/>
                    <a:pt x="559" y="1081"/>
                    <a:pt x="693" y="894"/>
                  </a:cubicBezTo>
                  <a:cubicBezTo>
                    <a:pt x="1023" y="488"/>
                    <a:pt x="1533" y="170"/>
                    <a:pt x="2023" y="119"/>
                  </a:cubicBezTo>
                  <a:cubicBezTo>
                    <a:pt x="2105" y="109"/>
                    <a:pt x="2185" y="104"/>
                    <a:pt x="2263" y="104"/>
                  </a:cubicBezTo>
                  <a:close/>
                  <a:moveTo>
                    <a:pt x="2354" y="0"/>
                  </a:moveTo>
                  <a:cubicBezTo>
                    <a:pt x="2115" y="0"/>
                    <a:pt x="1875" y="37"/>
                    <a:pt x="1647" y="103"/>
                  </a:cubicBezTo>
                  <a:cubicBezTo>
                    <a:pt x="1239" y="219"/>
                    <a:pt x="889" y="478"/>
                    <a:pt x="637" y="807"/>
                  </a:cubicBezTo>
                  <a:cubicBezTo>
                    <a:pt x="221" y="1354"/>
                    <a:pt x="1" y="2060"/>
                    <a:pt x="174" y="2717"/>
                  </a:cubicBezTo>
                  <a:cubicBezTo>
                    <a:pt x="180" y="2738"/>
                    <a:pt x="185" y="2760"/>
                    <a:pt x="191" y="2783"/>
                  </a:cubicBezTo>
                  <a:cubicBezTo>
                    <a:pt x="209" y="2857"/>
                    <a:pt x="230" y="2929"/>
                    <a:pt x="255" y="3000"/>
                  </a:cubicBezTo>
                  <a:cubicBezTo>
                    <a:pt x="342" y="3227"/>
                    <a:pt x="466" y="3439"/>
                    <a:pt x="600" y="3642"/>
                  </a:cubicBezTo>
                  <a:cubicBezTo>
                    <a:pt x="765" y="3876"/>
                    <a:pt x="906" y="4062"/>
                    <a:pt x="1139" y="4244"/>
                  </a:cubicBezTo>
                  <a:cubicBezTo>
                    <a:pt x="1261" y="4342"/>
                    <a:pt x="1400" y="4421"/>
                    <a:pt x="1543" y="4489"/>
                  </a:cubicBezTo>
                  <a:cubicBezTo>
                    <a:pt x="1714" y="4573"/>
                    <a:pt x="1899" y="4635"/>
                    <a:pt x="2090" y="4664"/>
                  </a:cubicBezTo>
                  <a:cubicBezTo>
                    <a:pt x="2090" y="4666"/>
                    <a:pt x="2091" y="4668"/>
                    <a:pt x="2093" y="4670"/>
                  </a:cubicBezTo>
                  <a:cubicBezTo>
                    <a:pt x="2209" y="4684"/>
                    <a:pt x="2326" y="4691"/>
                    <a:pt x="2442" y="4691"/>
                  </a:cubicBezTo>
                  <a:cubicBezTo>
                    <a:pt x="2505" y="4691"/>
                    <a:pt x="2567" y="4689"/>
                    <a:pt x="2629" y="4685"/>
                  </a:cubicBezTo>
                  <a:cubicBezTo>
                    <a:pt x="3048" y="4655"/>
                    <a:pt x="3461" y="4509"/>
                    <a:pt x="3782" y="4237"/>
                  </a:cubicBezTo>
                  <a:cubicBezTo>
                    <a:pt x="4199" y="3888"/>
                    <a:pt x="4513" y="3396"/>
                    <a:pt x="4560" y="2868"/>
                  </a:cubicBezTo>
                  <a:cubicBezTo>
                    <a:pt x="4565" y="2857"/>
                    <a:pt x="4567" y="2845"/>
                    <a:pt x="4568" y="2832"/>
                  </a:cubicBezTo>
                  <a:cubicBezTo>
                    <a:pt x="4570" y="2827"/>
                    <a:pt x="4567" y="2822"/>
                    <a:pt x="4565" y="2818"/>
                  </a:cubicBezTo>
                  <a:cubicBezTo>
                    <a:pt x="4566" y="2795"/>
                    <a:pt x="4567" y="2771"/>
                    <a:pt x="4567" y="2749"/>
                  </a:cubicBezTo>
                  <a:cubicBezTo>
                    <a:pt x="4567" y="2746"/>
                    <a:pt x="4567" y="2743"/>
                    <a:pt x="4566" y="2740"/>
                  </a:cubicBezTo>
                  <a:cubicBezTo>
                    <a:pt x="4566" y="2728"/>
                    <a:pt x="4559" y="2718"/>
                    <a:pt x="4545" y="2714"/>
                  </a:cubicBezTo>
                  <a:cubicBezTo>
                    <a:pt x="4542" y="2713"/>
                    <a:pt x="4540" y="2713"/>
                    <a:pt x="4538" y="2713"/>
                  </a:cubicBezTo>
                  <a:cubicBezTo>
                    <a:pt x="4503" y="2713"/>
                    <a:pt x="4503" y="2760"/>
                    <a:pt x="4492" y="2784"/>
                  </a:cubicBezTo>
                  <a:cubicBezTo>
                    <a:pt x="4482" y="2813"/>
                    <a:pt x="4469" y="2847"/>
                    <a:pt x="4457" y="2879"/>
                  </a:cubicBezTo>
                  <a:cubicBezTo>
                    <a:pt x="4453" y="2884"/>
                    <a:pt x="4449" y="2890"/>
                    <a:pt x="4448" y="2897"/>
                  </a:cubicBezTo>
                  <a:cubicBezTo>
                    <a:pt x="4437" y="2925"/>
                    <a:pt x="4426" y="2952"/>
                    <a:pt x="4416" y="2970"/>
                  </a:cubicBezTo>
                  <a:cubicBezTo>
                    <a:pt x="4312" y="3178"/>
                    <a:pt x="4186" y="3333"/>
                    <a:pt x="4006" y="3485"/>
                  </a:cubicBezTo>
                  <a:cubicBezTo>
                    <a:pt x="3809" y="3647"/>
                    <a:pt x="3559" y="3765"/>
                    <a:pt x="3293" y="3825"/>
                  </a:cubicBezTo>
                  <a:cubicBezTo>
                    <a:pt x="3188" y="3845"/>
                    <a:pt x="3073" y="3856"/>
                    <a:pt x="2958" y="3856"/>
                  </a:cubicBezTo>
                  <a:cubicBezTo>
                    <a:pt x="2837" y="3856"/>
                    <a:pt x="2717" y="3844"/>
                    <a:pt x="2608" y="3820"/>
                  </a:cubicBezTo>
                  <a:cubicBezTo>
                    <a:pt x="2294" y="3753"/>
                    <a:pt x="2047" y="3603"/>
                    <a:pt x="1822" y="3397"/>
                  </a:cubicBezTo>
                  <a:cubicBezTo>
                    <a:pt x="1626" y="3213"/>
                    <a:pt x="1487" y="3018"/>
                    <a:pt x="1369" y="2771"/>
                  </a:cubicBezTo>
                  <a:cubicBezTo>
                    <a:pt x="1368" y="2768"/>
                    <a:pt x="1365" y="2764"/>
                    <a:pt x="1364" y="2760"/>
                  </a:cubicBezTo>
                  <a:cubicBezTo>
                    <a:pt x="1310" y="2600"/>
                    <a:pt x="1257" y="2439"/>
                    <a:pt x="1229" y="2272"/>
                  </a:cubicBezTo>
                  <a:cubicBezTo>
                    <a:pt x="1204" y="2105"/>
                    <a:pt x="1203" y="1890"/>
                    <a:pt x="1235" y="1697"/>
                  </a:cubicBezTo>
                  <a:cubicBezTo>
                    <a:pt x="1339" y="1098"/>
                    <a:pt x="1766" y="508"/>
                    <a:pt x="2418" y="360"/>
                  </a:cubicBezTo>
                  <a:cubicBezTo>
                    <a:pt x="2603" y="313"/>
                    <a:pt x="2768" y="292"/>
                    <a:pt x="2953" y="292"/>
                  </a:cubicBezTo>
                  <a:cubicBezTo>
                    <a:pt x="2992" y="292"/>
                    <a:pt x="3032" y="293"/>
                    <a:pt x="3073" y="295"/>
                  </a:cubicBezTo>
                  <a:cubicBezTo>
                    <a:pt x="3169" y="300"/>
                    <a:pt x="3253" y="320"/>
                    <a:pt x="3353" y="333"/>
                  </a:cubicBezTo>
                  <a:cubicBezTo>
                    <a:pt x="3384" y="331"/>
                    <a:pt x="3398" y="290"/>
                    <a:pt x="3376" y="271"/>
                  </a:cubicBezTo>
                  <a:cubicBezTo>
                    <a:pt x="3372" y="267"/>
                    <a:pt x="3367" y="264"/>
                    <a:pt x="3362" y="263"/>
                  </a:cubicBezTo>
                  <a:cubicBezTo>
                    <a:pt x="3063" y="81"/>
                    <a:pt x="2711" y="0"/>
                    <a:pt x="23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32"/>
            <p:cNvSpPr/>
            <p:nvPr/>
          </p:nvSpPr>
          <p:spPr>
            <a:xfrm>
              <a:off x="4524525" y="1085400"/>
              <a:ext cx="34750" cy="126100"/>
            </a:xfrm>
            <a:custGeom>
              <a:rect b="b" l="l" r="r" t="t"/>
              <a:pathLst>
                <a:path extrusionOk="0" h="5044" w="1390">
                  <a:moveTo>
                    <a:pt x="1390" y="0"/>
                  </a:moveTo>
                  <a:lnTo>
                    <a:pt x="1390" y="0"/>
                  </a:lnTo>
                  <a:cubicBezTo>
                    <a:pt x="880" y="339"/>
                    <a:pt x="526" y="875"/>
                    <a:pt x="316" y="1443"/>
                  </a:cubicBezTo>
                  <a:cubicBezTo>
                    <a:pt x="1" y="2300"/>
                    <a:pt x="2" y="3246"/>
                    <a:pt x="195" y="4132"/>
                  </a:cubicBezTo>
                  <a:cubicBezTo>
                    <a:pt x="245" y="4368"/>
                    <a:pt x="321" y="4597"/>
                    <a:pt x="394" y="4826"/>
                  </a:cubicBezTo>
                  <a:cubicBezTo>
                    <a:pt x="414" y="4884"/>
                    <a:pt x="432" y="4942"/>
                    <a:pt x="450" y="5001"/>
                  </a:cubicBezTo>
                  <a:cubicBezTo>
                    <a:pt x="454" y="5025"/>
                    <a:pt x="475" y="5043"/>
                    <a:pt x="498" y="5043"/>
                  </a:cubicBezTo>
                  <a:cubicBezTo>
                    <a:pt x="506" y="5043"/>
                    <a:pt x="513" y="5041"/>
                    <a:pt x="521" y="5037"/>
                  </a:cubicBezTo>
                  <a:cubicBezTo>
                    <a:pt x="554" y="5016"/>
                    <a:pt x="542" y="4980"/>
                    <a:pt x="533" y="4949"/>
                  </a:cubicBezTo>
                  <a:cubicBezTo>
                    <a:pt x="515" y="4872"/>
                    <a:pt x="497" y="4795"/>
                    <a:pt x="481" y="4717"/>
                  </a:cubicBezTo>
                  <a:cubicBezTo>
                    <a:pt x="424" y="4427"/>
                    <a:pt x="352" y="4140"/>
                    <a:pt x="301" y="3851"/>
                  </a:cubicBezTo>
                  <a:cubicBezTo>
                    <a:pt x="161" y="3041"/>
                    <a:pt x="190" y="2171"/>
                    <a:pt x="516" y="1359"/>
                  </a:cubicBezTo>
                  <a:cubicBezTo>
                    <a:pt x="680" y="907"/>
                    <a:pt x="949" y="376"/>
                    <a:pt x="13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32"/>
            <p:cNvSpPr/>
            <p:nvPr/>
          </p:nvSpPr>
          <p:spPr>
            <a:xfrm>
              <a:off x="4529025" y="922150"/>
              <a:ext cx="55100" cy="15875"/>
            </a:xfrm>
            <a:custGeom>
              <a:rect b="b" l="l" r="r" t="t"/>
              <a:pathLst>
                <a:path extrusionOk="0" h="635" w="2204">
                  <a:moveTo>
                    <a:pt x="1" y="1"/>
                  </a:moveTo>
                  <a:cubicBezTo>
                    <a:pt x="125" y="151"/>
                    <a:pt x="280" y="275"/>
                    <a:pt x="449" y="372"/>
                  </a:cubicBezTo>
                  <a:cubicBezTo>
                    <a:pt x="729" y="539"/>
                    <a:pt x="1047" y="635"/>
                    <a:pt x="1362" y="635"/>
                  </a:cubicBezTo>
                  <a:cubicBezTo>
                    <a:pt x="1658" y="635"/>
                    <a:pt x="1950" y="550"/>
                    <a:pt x="2204" y="361"/>
                  </a:cubicBezTo>
                  <a:lnTo>
                    <a:pt x="2204" y="361"/>
                  </a:lnTo>
                  <a:cubicBezTo>
                    <a:pt x="1984" y="469"/>
                    <a:pt x="1760" y="511"/>
                    <a:pt x="1537" y="511"/>
                  </a:cubicBezTo>
                  <a:cubicBezTo>
                    <a:pt x="1224" y="511"/>
                    <a:pt x="910" y="428"/>
                    <a:pt x="605" y="324"/>
                  </a:cubicBezTo>
                  <a:cubicBezTo>
                    <a:pt x="405" y="250"/>
                    <a:pt x="193" y="15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32"/>
            <p:cNvSpPr/>
            <p:nvPr/>
          </p:nvSpPr>
          <p:spPr>
            <a:xfrm>
              <a:off x="4507900" y="882825"/>
              <a:ext cx="28150" cy="36300"/>
            </a:xfrm>
            <a:custGeom>
              <a:rect b="b" l="l" r="r" t="t"/>
              <a:pathLst>
                <a:path extrusionOk="0" h="1452" w="1126">
                  <a:moveTo>
                    <a:pt x="1126" y="0"/>
                  </a:moveTo>
                  <a:lnTo>
                    <a:pt x="1126" y="0"/>
                  </a:lnTo>
                  <a:cubicBezTo>
                    <a:pt x="1111" y="62"/>
                    <a:pt x="1091" y="124"/>
                    <a:pt x="1068" y="186"/>
                  </a:cubicBezTo>
                  <a:cubicBezTo>
                    <a:pt x="936" y="489"/>
                    <a:pt x="754" y="758"/>
                    <a:pt x="529" y="999"/>
                  </a:cubicBezTo>
                  <a:cubicBezTo>
                    <a:pt x="363" y="1176"/>
                    <a:pt x="184" y="1311"/>
                    <a:pt x="0" y="1451"/>
                  </a:cubicBezTo>
                  <a:cubicBezTo>
                    <a:pt x="271" y="1337"/>
                    <a:pt x="541" y="1193"/>
                    <a:pt x="738" y="967"/>
                  </a:cubicBezTo>
                  <a:cubicBezTo>
                    <a:pt x="941" y="733"/>
                    <a:pt x="1080" y="433"/>
                    <a:pt x="1120" y="126"/>
                  </a:cubicBezTo>
                  <a:cubicBezTo>
                    <a:pt x="1124" y="85"/>
                    <a:pt x="1126" y="41"/>
                    <a:pt x="11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32"/>
            <p:cNvSpPr/>
            <p:nvPr/>
          </p:nvSpPr>
          <p:spPr>
            <a:xfrm>
              <a:off x="4480175" y="796450"/>
              <a:ext cx="28850" cy="114825"/>
            </a:xfrm>
            <a:custGeom>
              <a:rect b="b" l="l" r="r" t="t"/>
              <a:pathLst>
                <a:path extrusionOk="0" h="4593" w="1154">
                  <a:moveTo>
                    <a:pt x="129" y="0"/>
                  </a:moveTo>
                  <a:lnTo>
                    <a:pt x="129" y="0"/>
                  </a:lnTo>
                  <a:cubicBezTo>
                    <a:pt x="469" y="378"/>
                    <a:pt x="638" y="805"/>
                    <a:pt x="735" y="1296"/>
                  </a:cubicBezTo>
                  <a:cubicBezTo>
                    <a:pt x="858" y="1908"/>
                    <a:pt x="828" y="2575"/>
                    <a:pt x="616" y="3206"/>
                  </a:cubicBezTo>
                  <a:cubicBezTo>
                    <a:pt x="532" y="3469"/>
                    <a:pt x="438" y="3687"/>
                    <a:pt x="343" y="3906"/>
                  </a:cubicBezTo>
                  <a:cubicBezTo>
                    <a:pt x="246" y="4127"/>
                    <a:pt x="145" y="4344"/>
                    <a:pt x="25" y="4550"/>
                  </a:cubicBezTo>
                  <a:cubicBezTo>
                    <a:pt x="17" y="4565"/>
                    <a:pt x="5" y="4581"/>
                    <a:pt x="0" y="4592"/>
                  </a:cubicBezTo>
                  <a:cubicBezTo>
                    <a:pt x="6" y="4585"/>
                    <a:pt x="14" y="4578"/>
                    <a:pt x="19" y="4571"/>
                  </a:cubicBezTo>
                  <a:cubicBezTo>
                    <a:pt x="262" y="4291"/>
                    <a:pt x="451" y="3969"/>
                    <a:pt x="614" y="3639"/>
                  </a:cubicBezTo>
                  <a:cubicBezTo>
                    <a:pt x="1154" y="2482"/>
                    <a:pt x="1142" y="883"/>
                    <a:pt x="1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32"/>
            <p:cNvSpPr/>
            <p:nvPr/>
          </p:nvSpPr>
          <p:spPr>
            <a:xfrm>
              <a:off x="4346000" y="921675"/>
              <a:ext cx="23175" cy="67250"/>
            </a:xfrm>
            <a:custGeom>
              <a:rect b="b" l="l" r="r" t="t"/>
              <a:pathLst>
                <a:path extrusionOk="0" h="2690" w="927">
                  <a:moveTo>
                    <a:pt x="1" y="0"/>
                  </a:moveTo>
                  <a:cubicBezTo>
                    <a:pt x="297" y="279"/>
                    <a:pt x="442" y="606"/>
                    <a:pt x="548" y="994"/>
                  </a:cubicBezTo>
                  <a:cubicBezTo>
                    <a:pt x="635" y="1360"/>
                    <a:pt x="665" y="1535"/>
                    <a:pt x="675" y="1886"/>
                  </a:cubicBezTo>
                  <a:cubicBezTo>
                    <a:pt x="676" y="2171"/>
                    <a:pt x="661" y="2379"/>
                    <a:pt x="581" y="2643"/>
                  </a:cubicBezTo>
                  <a:lnTo>
                    <a:pt x="564" y="2689"/>
                  </a:lnTo>
                  <a:cubicBezTo>
                    <a:pt x="566" y="2687"/>
                    <a:pt x="567" y="2684"/>
                    <a:pt x="569" y="2682"/>
                  </a:cubicBezTo>
                  <a:cubicBezTo>
                    <a:pt x="649" y="2542"/>
                    <a:pt x="707" y="2388"/>
                    <a:pt x="743" y="2231"/>
                  </a:cubicBezTo>
                  <a:cubicBezTo>
                    <a:pt x="927" y="1433"/>
                    <a:pt x="709" y="47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32"/>
            <p:cNvSpPr/>
            <p:nvPr/>
          </p:nvSpPr>
          <p:spPr>
            <a:xfrm>
              <a:off x="4484550" y="1008150"/>
              <a:ext cx="11950" cy="133925"/>
            </a:xfrm>
            <a:custGeom>
              <a:rect b="b" l="l" r="r" t="t"/>
              <a:pathLst>
                <a:path extrusionOk="0" h="5357" w="478">
                  <a:moveTo>
                    <a:pt x="178" y="1"/>
                  </a:moveTo>
                  <a:lnTo>
                    <a:pt x="178" y="1"/>
                  </a:lnTo>
                  <a:cubicBezTo>
                    <a:pt x="223" y="445"/>
                    <a:pt x="231" y="892"/>
                    <a:pt x="251" y="1338"/>
                  </a:cubicBezTo>
                  <a:cubicBezTo>
                    <a:pt x="274" y="1766"/>
                    <a:pt x="308" y="2193"/>
                    <a:pt x="308" y="2621"/>
                  </a:cubicBezTo>
                  <a:cubicBezTo>
                    <a:pt x="329" y="3453"/>
                    <a:pt x="225" y="4198"/>
                    <a:pt x="65" y="4985"/>
                  </a:cubicBezTo>
                  <a:cubicBezTo>
                    <a:pt x="41" y="5108"/>
                    <a:pt x="21" y="5238"/>
                    <a:pt x="0" y="5357"/>
                  </a:cubicBezTo>
                  <a:cubicBezTo>
                    <a:pt x="23" y="5293"/>
                    <a:pt x="47" y="5228"/>
                    <a:pt x="70" y="5164"/>
                  </a:cubicBezTo>
                  <a:cubicBezTo>
                    <a:pt x="184" y="4837"/>
                    <a:pt x="304" y="4510"/>
                    <a:pt x="366" y="4168"/>
                  </a:cubicBezTo>
                  <a:cubicBezTo>
                    <a:pt x="441" y="3709"/>
                    <a:pt x="477" y="3241"/>
                    <a:pt x="467" y="2776"/>
                  </a:cubicBezTo>
                  <a:cubicBezTo>
                    <a:pt x="461" y="2490"/>
                    <a:pt x="426" y="2200"/>
                    <a:pt x="395" y="1872"/>
                  </a:cubicBezTo>
                  <a:cubicBezTo>
                    <a:pt x="361" y="1494"/>
                    <a:pt x="350" y="1114"/>
                    <a:pt x="308" y="737"/>
                  </a:cubicBezTo>
                  <a:cubicBezTo>
                    <a:pt x="281" y="489"/>
                    <a:pt x="228" y="245"/>
                    <a:pt x="1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32"/>
            <p:cNvSpPr/>
            <p:nvPr/>
          </p:nvSpPr>
          <p:spPr>
            <a:xfrm>
              <a:off x="4433150" y="1053775"/>
              <a:ext cx="7100" cy="47450"/>
            </a:xfrm>
            <a:custGeom>
              <a:rect b="b" l="l" r="r" t="t"/>
              <a:pathLst>
                <a:path extrusionOk="0" h="1898" w="284">
                  <a:moveTo>
                    <a:pt x="284" y="0"/>
                  </a:moveTo>
                  <a:lnTo>
                    <a:pt x="284" y="0"/>
                  </a:lnTo>
                  <a:cubicBezTo>
                    <a:pt x="213" y="176"/>
                    <a:pt x="127" y="620"/>
                    <a:pt x="84" y="891"/>
                  </a:cubicBezTo>
                  <a:cubicBezTo>
                    <a:pt x="35" y="1225"/>
                    <a:pt x="26" y="1563"/>
                    <a:pt x="1" y="1897"/>
                  </a:cubicBezTo>
                  <a:cubicBezTo>
                    <a:pt x="204" y="1287"/>
                    <a:pt x="261" y="640"/>
                    <a:pt x="2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32"/>
            <p:cNvSpPr/>
            <p:nvPr/>
          </p:nvSpPr>
          <p:spPr>
            <a:xfrm>
              <a:off x="4389425" y="1029825"/>
              <a:ext cx="27250" cy="61375"/>
            </a:xfrm>
            <a:custGeom>
              <a:rect b="b" l="l" r="r" t="t"/>
              <a:pathLst>
                <a:path extrusionOk="0" h="2455" w="1090">
                  <a:moveTo>
                    <a:pt x="1090" y="1"/>
                  </a:moveTo>
                  <a:cubicBezTo>
                    <a:pt x="604" y="750"/>
                    <a:pt x="194" y="1601"/>
                    <a:pt x="0" y="2455"/>
                  </a:cubicBezTo>
                  <a:cubicBezTo>
                    <a:pt x="178" y="2034"/>
                    <a:pt x="393" y="1626"/>
                    <a:pt x="589" y="1211"/>
                  </a:cubicBezTo>
                  <a:cubicBezTo>
                    <a:pt x="772" y="814"/>
                    <a:pt x="931" y="407"/>
                    <a:pt x="10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32"/>
            <p:cNvSpPr/>
            <p:nvPr/>
          </p:nvSpPr>
          <p:spPr>
            <a:xfrm>
              <a:off x="4399550" y="1156325"/>
              <a:ext cx="61250" cy="123525"/>
            </a:xfrm>
            <a:custGeom>
              <a:rect b="b" l="l" r="r" t="t"/>
              <a:pathLst>
                <a:path extrusionOk="0" h="4941" w="2450">
                  <a:moveTo>
                    <a:pt x="1" y="0"/>
                  </a:moveTo>
                  <a:lnTo>
                    <a:pt x="1" y="0"/>
                  </a:lnTo>
                  <a:cubicBezTo>
                    <a:pt x="660" y="421"/>
                    <a:pt x="1179" y="983"/>
                    <a:pt x="1570" y="1655"/>
                  </a:cubicBezTo>
                  <a:cubicBezTo>
                    <a:pt x="1952" y="2298"/>
                    <a:pt x="2203" y="2992"/>
                    <a:pt x="2245" y="3707"/>
                  </a:cubicBezTo>
                  <a:cubicBezTo>
                    <a:pt x="2277" y="4090"/>
                    <a:pt x="2260" y="4482"/>
                    <a:pt x="2198" y="4853"/>
                  </a:cubicBezTo>
                  <a:cubicBezTo>
                    <a:pt x="2194" y="4876"/>
                    <a:pt x="2189" y="4898"/>
                    <a:pt x="2185" y="4920"/>
                  </a:cubicBezTo>
                  <a:cubicBezTo>
                    <a:pt x="2184" y="4927"/>
                    <a:pt x="2183" y="4934"/>
                    <a:pt x="2180" y="4940"/>
                  </a:cubicBezTo>
                  <a:cubicBezTo>
                    <a:pt x="2183" y="4935"/>
                    <a:pt x="2185" y="4930"/>
                    <a:pt x="2186" y="4925"/>
                  </a:cubicBezTo>
                  <a:cubicBezTo>
                    <a:pt x="2308" y="4634"/>
                    <a:pt x="2364" y="4317"/>
                    <a:pt x="2394" y="4005"/>
                  </a:cubicBezTo>
                  <a:cubicBezTo>
                    <a:pt x="2450" y="3109"/>
                    <a:pt x="2115" y="2235"/>
                    <a:pt x="1652" y="1480"/>
                  </a:cubicBezTo>
                  <a:cubicBezTo>
                    <a:pt x="1246" y="811"/>
                    <a:pt x="718" y="32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32"/>
            <p:cNvSpPr/>
            <p:nvPr/>
          </p:nvSpPr>
          <p:spPr>
            <a:xfrm>
              <a:off x="4406125" y="1176325"/>
              <a:ext cx="42775" cy="90700"/>
            </a:xfrm>
            <a:custGeom>
              <a:rect b="b" l="l" r="r" t="t"/>
              <a:pathLst>
                <a:path extrusionOk="0" h="3628" w="1711">
                  <a:moveTo>
                    <a:pt x="0" y="0"/>
                  </a:moveTo>
                  <a:lnTo>
                    <a:pt x="0" y="0"/>
                  </a:lnTo>
                  <a:cubicBezTo>
                    <a:pt x="300" y="266"/>
                    <a:pt x="504" y="554"/>
                    <a:pt x="724" y="883"/>
                  </a:cubicBezTo>
                  <a:cubicBezTo>
                    <a:pt x="1150" y="1504"/>
                    <a:pt x="1395" y="2117"/>
                    <a:pt x="1571" y="2851"/>
                  </a:cubicBezTo>
                  <a:cubicBezTo>
                    <a:pt x="1631" y="3102"/>
                    <a:pt x="1653" y="3319"/>
                    <a:pt x="1672" y="3582"/>
                  </a:cubicBezTo>
                  <a:cubicBezTo>
                    <a:pt x="1673" y="3598"/>
                    <a:pt x="1673" y="3612"/>
                    <a:pt x="1674" y="3628"/>
                  </a:cubicBezTo>
                  <a:cubicBezTo>
                    <a:pt x="1674" y="3624"/>
                    <a:pt x="1674" y="3623"/>
                    <a:pt x="1675" y="3620"/>
                  </a:cubicBezTo>
                  <a:cubicBezTo>
                    <a:pt x="1703" y="3430"/>
                    <a:pt x="1711" y="3236"/>
                    <a:pt x="1705" y="3042"/>
                  </a:cubicBezTo>
                  <a:cubicBezTo>
                    <a:pt x="1678" y="2546"/>
                    <a:pt x="1534" y="2065"/>
                    <a:pt x="1325" y="1617"/>
                  </a:cubicBezTo>
                  <a:cubicBezTo>
                    <a:pt x="1036" y="976"/>
                    <a:pt x="583" y="39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32"/>
            <p:cNvSpPr/>
            <p:nvPr/>
          </p:nvSpPr>
          <p:spPr>
            <a:xfrm>
              <a:off x="4413300" y="1204225"/>
              <a:ext cx="22850" cy="43125"/>
            </a:xfrm>
            <a:custGeom>
              <a:rect b="b" l="l" r="r" t="t"/>
              <a:pathLst>
                <a:path extrusionOk="0" h="1725" w="914">
                  <a:moveTo>
                    <a:pt x="1" y="1"/>
                  </a:moveTo>
                  <a:lnTo>
                    <a:pt x="1" y="1"/>
                  </a:lnTo>
                  <a:cubicBezTo>
                    <a:pt x="34" y="28"/>
                    <a:pt x="63" y="57"/>
                    <a:pt x="83" y="88"/>
                  </a:cubicBezTo>
                  <a:cubicBezTo>
                    <a:pt x="241" y="319"/>
                    <a:pt x="377" y="565"/>
                    <a:pt x="511" y="810"/>
                  </a:cubicBezTo>
                  <a:cubicBezTo>
                    <a:pt x="682" y="1121"/>
                    <a:pt x="818" y="1394"/>
                    <a:pt x="913" y="1725"/>
                  </a:cubicBezTo>
                  <a:cubicBezTo>
                    <a:pt x="896" y="1080"/>
                    <a:pt x="548" y="485"/>
                    <a:pt x="85" y="53"/>
                  </a:cubicBezTo>
                  <a:cubicBezTo>
                    <a:pt x="59" y="33"/>
                    <a:pt x="31" y="15"/>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32"/>
            <p:cNvSpPr/>
            <p:nvPr/>
          </p:nvSpPr>
          <p:spPr>
            <a:xfrm>
              <a:off x="4418725" y="1220200"/>
              <a:ext cx="10100" cy="20000"/>
            </a:xfrm>
            <a:custGeom>
              <a:rect b="b" l="l" r="r" t="t"/>
              <a:pathLst>
                <a:path extrusionOk="0" h="800" w="404">
                  <a:moveTo>
                    <a:pt x="0" y="0"/>
                  </a:moveTo>
                  <a:lnTo>
                    <a:pt x="0" y="0"/>
                  </a:lnTo>
                  <a:cubicBezTo>
                    <a:pt x="135" y="267"/>
                    <a:pt x="277" y="530"/>
                    <a:pt x="404" y="799"/>
                  </a:cubicBezTo>
                  <a:cubicBezTo>
                    <a:pt x="373" y="495"/>
                    <a:pt x="212" y="21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32"/>
            <p:cNvSpPr/>
            <p:nvPr/>
          </p:nvSpPr>
          <p:spPr>
            <a:xfrm>
              <a:off x="4493100" y="1269350"/>
              <a:ext cx="20525" cy="49250"/>
            </a:xfrm>
            <a:custGeom>
              <a:rect b="b" l="l" r="r" t="t"/>
              <a:pathLst>
                <a:path extrusionOk="0" h="1970" w="821">
                  <a:moveTo>
                    <a:pt x="650" y="0"/>
                  </a:moveTo>
                  <a:lnTo>
                    <a:pt x="650" y="0"/>
                  </a:lnTo>
                  <a:cubicBezTo>
                    <a:pt x="821" y="414"/>
                    <a:pt x="449" y="1417"/>
                    <a:pt x="176" y="1772"/>
                  </a:cubicBezTo>
                  <a:cubicBezTo>
                    <a:pt x="179" y="1768"/>
                    <a:pt x="180" y="1767"/>
                    <a:pt x="180" y="1767"/>
                  </a:cubicBezTo>
                  <a:lnTo>
                    <a:pt x="180" y="1767"/>
                  </a:lnTo>
                  <a:cubicBezTo>
                    <a:pt x="180" y="1767"/>
                    <a:pt x="165" y="1786"/>
                    <a:pt x="164" y="1786"/>
                  </a:cubicBezTo>
                  <a:cubicBezTo>
                    <a:pt x="164" y="1786"/>
                    <a:pt x="165" y="1785"/>
                    <a:pt x="167" y="1783"/>
                  </a:cubicBezTo>
                  <a:lnTo>
                    <a:pt x="167" y="1783"/>
                  </a:lnTo>
                  <a:cubicBezTo>
                    <a:pt x="135" y="1823"/>
                    <a:pt x="101" y="1861"/>
                    <a:pt x="67" y="1900"/>
                  </a:cubicBezTo>
                  <a:cubicBezTo>
                    <a:pt x="44" y="1923"/>
                    <a:pt x="22" y="1948"/>
                    <a:pt x="0" y="1969"/>
                  </a:cubicBezTo>
                  <a:cubicBezTo>
                    <a:pt x="2" y="1967"/>
                    <a:pt x="6" y="1966"/>
                    <a:pt x="8" y="1963"/>
                  </a:cubicBezTo>
                  <a:cubicBezTo>
                    <a:pt x="67" y="1926"/>
                    <a:pt x="124" y="1886"/>
                    <a:pt x="176" y="1843"/>
                  </a:cubicBezTo>
                  <a:cubicBezTo>
                    <a:pt x="503" y="1560"/>
                    <a:pt x="702" y="1140"/>
                    <a:pt x="758" y="716"/>
                  </a:cubicBezTo>
                  <a:cubicBezTo>
                    <a:pt x="791" y="475"/>
                    <a:pt x="784" y="211"/>
                    <a:pt x="6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32"/>
            <p:cNvSpPr/>
            <p:nvPr/>
          </p:nvSpPr>
          <p:spPr>
            <a:xfrm>
              <a:off x="4491800" y="1285700"/>
              <a:ext cx="6350" cy="17900"/>
            </a:xfrm>
            <a:custGeom>
              <a:rect b="b" l="l" r="r" t="t"/>
              <a:pathLst>
                <a:path extrusionOk="0" h="716" w="254">
                  <a:moveTo>
                    <a:pt x="248" y="0"/>
                  </a:moveTo>
                  <a:cubicBezTo>
                    <a:pt x="244" y="18"/>
                    <a:pt x="239" y="36"/>
                    <a:pt x="233" y="54"/>
                  </a:cubicBezTo>
                  <a:cubicBezTo>
                    <a:pt x="167" y="279"/>
                    <a:pt x="99" y="512"/>
                    <a:pt x="1" y="716"/>
                  </a:cubicBezTo>
                  <a:cubicBezTo>
                    <a:pt x="178" y="538"/>
                    <a:pt x="253" y="284"/>
                    <a:pt x="249" y="38"/>
                  </a:cubicBezTo>
                  <a:cubicBezTo>
                    <a:pt x="249" y="26"/>
                    <a:pt x="249" y="7"/>
                    <a:pt x="2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32"/>
            <p:cNvSpPr/>
            <p:nvPr/>
          </p:nvSpPr>
          <p:spPr>
            <a:xfrm>
              <a:off x="4312375" y="1339950"/>
              <a:ext cx="148500" cy="25550"/>
            </a:xfrm>
            <a:custGeom>
              <a:rect b="b" l="l" r="r" t="t"/>
              <a:pathLst>
                <a:path extrusionOk="0" h="1022" w="5940">
                  <a:moveTo>
                    <a:pt x="5940" y="0"/>
                  </a:moveTo>
                  <a:cubicBezTo>
                    <a:pt x="5470" y="235"/>
                    <a:pt x="4965" y="393"/>
                    <a:pt x="4461" y="548"/>
                  </a:cubicBezTo>
                  <a:cubicBezTo>
                    <a:pt x="3787" y="742"/>
                    <a:pt x="3088" y="880"/>
                    <a:pt x="2397" y="880"/>
                  </a:cubicBezTo>
                  <a:cubicBezTo>
                    <a:pt x="1878" y="880"/>
                    <a:pt x="1363" y="802"/>
                    <a:pt x="868" y="611"/>
                  </a:cubicBezTo>
                  <a:cubicBezTo>
                    <a:pt x="619" y="513"/>
                    <a:pt x="281" y="344"/>
                    <a:pt x="35" y="133"/>
                  </a:cubicBezTo>
                  <a:lnTo>
                    <a:pt x="8" y="110"/>
                  </a:lnTo>
                  <a:cubicBezTo>
                    <a:pt x="5" y="106"/>
                    <a:pt x="2" y="104"/>
                    <a:pt x="1" y="104"/>
                  </a:cubicBezTo>
                  <a:lnTo>
                    <a:pt x="1" y="104"/>
                  </a:lnTo>
                  <a:cubicBezTo>
                    <a:pt x="1" y="104"/>
                    <a:pt x="2" y="106"/>
                    <a:pt x="6" y="110"/>
                  </a:cubicBezTo>
                  <a:cubicBezTo>
                    <a:pt x="171" y="321"/>
                    <a:pt x="383" y="493"/>
                    <a:pt x="611" y="630"/>
                  </a:cubicBezTo>
                  <a:cubicBezTo>
                    <a:pt x="1103" y="928"/>
                    <a:pt x="1670" y="1021"/>
                    <a:pt x="2239" y="1021"/>
                  </a:cubicBezTo>
                  <a:cubicBezTo>
                    <a:pt x="2483" y="1021"/>
                    <a:pt x="2728" y="1004"/>
                    <a:pt x="2967" y="978"/>
                  </a:cubicBezTo>
                  <a:cubicBezTo>
                    <a:pt x="3394" y="934"/>
                    <a:pt x="3816" y="846"/>
                    <a:pt x="4230" y="730"/>
                  </a:cubicBezTo>
                  <a:cubicBezTo>
                    <a:pt x="4829" y="569"/>
                    <a:pt x="5418" y="339"/>
                    <a:pt x="59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32"/>
            <p:cNvSpPr/>
            <p:nvPr/>
          </p:nvSpPr>
          <p:spPr>
            <a:xfrm>
              <a:off x="4325500" y="1339850"/>
              <a:ext cx="97475" cy="11575"/>
            </a:xfrm>
            <a:custGeom>
              <a:rect b="b" l="l" r="r" t="t"/>
              <a:pathLst>
                <a:path extrusionOk="0" h="463" w="3899">
                  <a:moveTo>
                    <a:pt x="1" y="1"/>
                  </a:moveTo>
                  <a:lnTo>
                    <a:pt x="1" y="1"/>
                  </a:lnTo>
                  <a:cubicBezTo>
                    <a:pt x="69" y="42"/>
                    <a:pt x="140" y="79"/>
                    <a:pt x="212" y="115"/>
                  </a:cubicBezTo>
                  <a:cubicBezTo>
                    <a:pt x="684" y="348"/>
                    <a:pt x="1213" y="423"/>
                    <a:pt x="1734" y="452"/>
                  </a:cubicBezTo>
                  <a:cubicBezTo>
                    <a:pt x="1861" y="459"/>
                    <a:pt x="1989" y="463"/>
                    <a:pt x="2117" y="463"/>
                  </a:cubicBezTo>
                  <a:cubicBezTo>
                    <a:pt x="2725" y="463"/>
                    <a:pt x="3336" y="377"/>
                    <a:pt x="3899" y="145"/>
                  </a:cubicBezTo>
                  <a:lnTo>
                    <a:pt x="3899" y="145"/>
                  </a:lnTo>
                  <a:cubicBezTo>
                    <a:pt x="3455" y="262"/>
                    <a:pt x="3040" y="301"/>
                    <a:pt x="2582" y="327"/>
                  </a:cubicBezTo>
                  <a:cubicBezTo>
                    <a:pt x="2443" y="337"/>
                    <a:pt x="2303" y="342"/>
                    <a:pt x="2164" y="342"/>
                  </a:cubicBezTo>
                  <a:cubicBezTo>
                    <a:pt x="1864" y="342"/>
                    <a:pt x="1564" y="320"/>
                    <a:pt x="1268" y="280"/>
                  </a:cubicBezTo>
                  <a:cubicBezTo>
                    <a:pt x="1006" y="249"/>
                    <a:pt x="641" y="194"/>
                    <a:pt x="300" y="96"/>
                  </a:cubicBezTo>
                  <a:cubicBezTo>
                    <a:pt x="204" y="71"/>
                    <a:pt x="68" y="2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32"/>
            <p:cNvSpPr/>
            <p:nvPr/>
          </p:nvSpPr>
          <p:spPr>
            <a:xfrm>
              <a:off x="4334000" y="1338600"/>
              <a:ext cx="56600" cy="5950"/>
            </a:xfrm>
            <a:custGeom>
              <a:rect b="b" l="l" r="r" t="t"/>
              <a:pathLst>
                <a:path extrusionOk="0" h="238" w="2264">
                  <a:moveTo>
                    <a:pt x="1" y="1"/>
                  </a:moveTo>
                  <a:cubicBezTo>
                    <a:pt x="396" y="164"/>
                    <a:pt x="820" y="238"/>
                    <a:pt x="1245" y="238"/>
                  </a:cubicBezTo>
                  <a:cubicBezTo>
                    <a:pt x="1542" y="238"/>
                    <a:pt x="1840" y="202"/>
                    <a:pt x="2128" y="134"/>
                  </a:cubicBezTo>
                  <a:cubicBezTo>
                    <a:pt x="2173" y="125"/>
                    <a:pt x="2226" y="114"/>
                    <a:pt x="2263" y="104"/>
                  </a:cubicBezTo>
                  <a:lnTo>
                    <a:pt x="2263" y="104"/>
                  </a:lnTo>
                  <a:cubicBezTo>
                    <a:pt x="2209" y="106"/>
                    <a:pt x="2153" y="108"/>
                    <a:pt x="2097" y="109"/>
                  </a:cubicBezTo>
                  <a:cubicBezTo>
                    <a:pt x="1870" y="116"/>
                    <a:pt x="1642" y="122"/>
                    <a:pt x="1415" y="122"/>
                  </a:cubicBezTo>
                  <a:cubicBezTo>
                    <a:pt x="936" y="122"/>
                    <a:pt x="459" y="96"/>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32"/>
            <p:cNvSpPr/>
            <p:nvPr/>
          </p:nvSpPr>
          <p:spPr>
            <a:xfrm>
              <a:off x="4346575" y="1336025"/>
              <a:ext cx="24800" cy="2050"/>
            </a:xfrm>
            <a:custGeom>
              <a:rect b="b" l="l" r="r" t="t"/>
              <a:pathLst>
                <a:path extrusionOk="0" h="82" w="992">
                  <a:moveTo>
                    <a:pt x="484" y="0"/>
                  </a:moveTo>
                  <a:cubicBezTo>
                    <a:pt x="350" y="0"/>
                    <a:pt x="216" y="9"/>
                    <a:pt x="82" y="9"/>
                  </a:cubicBezTo>
                  <a:cubicBezTo>
                    <a:pt x="55" y="9"/>
                    <a:pt x="28" y="9"/>
                    <a:pt x="0" y="8"/>
                  </a:cubicBezTo>
                  <a:lnTo>
                    <a:pt x="0" y="8"/>
                  </a:lnTo>
                  <a:cubicBezTo>
                    <a:pt x="166" y="58"/>
                    <a:pt x="339" y="81"/>
                    <a:pt x="512" y="81"/>
                  </a:cubicBezTo>
                  <a:cubicBezTo>
                    <a:pt x="674" y="81"/>
                    <a:pt x="835" y="62"/>
                    <a:pt x="991" y="25"/>
                  </a:cubicBezTo>
                  <a:cubicBezTo>
                    <a:pt x="828" y="21"/>
                    <a:pt x="667" y="2"/>
                    <a:pt x="503" y="1"/>
                  </a:cubicBezTo>
                  <a:cubicBezTo>
                    <a:pt x="497" y="1"/>
                    <a:pt x="490" y="0"/>
                    <a:pt x="4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32"/>
            <p:cNvSpPr/>
            <p:nvPr/>
          </p:nvSpPr>
          <p:spPr>
            <a:xfrm>
              <a:off x="4353250" y="1329425"/>
              <a:ext cx="5175" cy="475"/>
            </a:xfrm>
            <a:custGeom>
              <a:rect b="b" l="l" r="r" t="t"/>
              <a:pathLst>
                <a:path extrusionOk="0" h="19" w="207">
                  <a:moveTo>
                    <a:pt x="106" y="0"/>
                  </a:moveTo>
                  <a:cubicBezTo>
                    <a:pt x="71" y="0"/>
                    <a:pt x="35" y="2"/>
                    <a:pt x="0" y="6"/>
                  </a:cubicBezTo>
                  <a:cubicBezTo>
                    <a:pt x="32" y="15"/>
                    <a:pt x="65" y="19"/>
                    <a:pt x="98" y="19"/>
                  </a:cubicBezTo>
                  <a:cubicBezTo>
                    <a:pt x="134" y="19"/>
                    <a:pt x="171" y="14"/>
                    <a:pt x="206" y="6"/>
                  </a:cubicBezTo>
                  <a:cubicBezTo>
                    <a:pt x="173" y="2"/>
                    <a:pt x="139" y="0"/>
                    <a:pt x="1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32"/>
            <p:cNvSpPr/>
            <p:nvPr/>
          </p:nvSpPr>
          <p:spPr>
            <a:xfrm>
              <a:off x="4342075" y="1146250"/>
              <a:ext cx="46925" cy="11050"/>
            </a:xfrm>
            <a:custGeom>
              <a:rect b="b" l="l" r="r" t="t"/>
              <a:pathLst>
                <a:path extrusionOk="0" h="442" w="1877">
                  <a:moveTo>
                    <a:pt x="1001" y="0"/>
                  </a:moveTo>
                  <a:cubicBezTo>
                    <a:pt x="653" y="0"/>
                    <a:pt x="303" y="97"/>
                    <a:pt x="0" y="275"/>
                  </a:cubicBezTo>
                  <a:cubicBezTo>
                    <a:pt x="18" y="301"/>
                    <a:pt x="28" y="332"/>
                    <a:pt x="25" y="369"/>
                  </a:cubicBezTo>
                  <a:cubicBezTo>
                    <a:pt x="24" y="394"/>
                    <a:pt x="22" y="418"/>
                    <a:pt x="19" y="441"/>
                  </a:cubicBezTo>
                  <a:cubicBezTo>
                    <a:pt x="369" y="241"/>
                    <a:pt x="781" y="121"/>
                    <a:pt x="1200" y="121"/>
                  </a:cubicBezTo>
                  <a:cubicBezTo>
                    <a:pt x="1427" y="121"/>
                    <a:pt x="1655" y="156"/>
                    <a:pt x="1877" y="232"/>
                  </a:cubicBezTo>
                  <a:cubicBezTo>
                    <a:pt x="1608" y="74"/>
                    <a:pt x="1305" y="0"/>
                    <a:pt x="10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32"/>
            <p:cNvSpPr/>
            <p:nvPr/>
          </p:nvSpPr>
          <p:spPr>
            <a:xfrm>
              <a:off x="4341600" y="1152125"/>
              <a:ext cx="39050" cy="13275"/>
            </a:xfrm>
            <a:custGeom>
              <a:rect b="b" l="l" r="r" t="t"/>
              <a:pathLst>
                <a:path extrusionOk="0" h="531" w="1562">
                  <a:moveTo>
                    <a:pt x="1136" y="1"/>
                  </a:moveTo>
                  <a:cubicBezTo>
                    <a:pt x="834" y="1"/>
                    <a:pt x="531" y="77"/>
                    <a:pt x="257" y="200"/>
                  </a:cubicBezTo>
                  <a:cubicBezTo>
                    <a:pt x="177" y="236"/>
                    <a:pt x="101" y="277"/>
                    <a:pt x="27" y="324"/>
                  </a:cubicBezTo>
                  <a:cubicBezTo>
                    <a:pt x="20" y="394"/>
                    <a:pt x="11" y="463"/>
                    <a:pt x="1" y="531"/>
                  </a:cubicBezTo>
                  <a:cubicBezTo>
                    <a:pt x="249" y="364"/>
                    <a:pt x="487" y="257"/>
                    <a:pt x="754" y="169"/>
                  </a:cubicBezTo>
                  <a:cubicBezTo>
                    <a:pt x="984" y="95"/>
                    <a:pt x="1194" y="51"/>
                    <a:pt x="1423" y="51"/>
                  </a:cubicBezTo>
                  <a:cubicBezTo>
                    <a:pt x="1468" y="51"/>
                    <a:pt x="1515" y="52"/>
                    <a:pt x="1562" y="56"/>
                  </a:cubicBezTo>
                  <a:cubicBezTo>
                    <a:pt x="1422" y="18"/>
                    <a:pt x="1279" y="1"/>
                    <a:pt x="11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32"/>
            <p:cNvSpPr/>
            <p:nvPr/>
          </p:nvSpPr>
          <p:spPr>
            <a:xfrm>
              <a:off x="4296125" y="1351650"/>
              <a:ext cx="13725" cy="51250"/>
            </a:xfrm>
            <a:custGeom>
              <a:rect b="b" l="l" r="r" t="t"/>
              <a:pathLst>
                <a:path extrusionOk="0" h="2050" w="549">
                  <a:moveTo>
                    <a:pt x="444" y="1"/>
                  </a:moveTo>
                  <a:cubicBezTo>
                    <a:pt x="330" y="407"/>
                    <a:pt x="173" y="802"/>
                    <a:pt x="75" y="1213"/>
                  </a:cubicBezTo>
                  <a:cubicBezTo>
                    <a:pt x="49" y="1314"/>
                    <a:pt x="24" y="1416"/>
                    <a:pt x="10" y="1520"/>
                  </a:cubicBezTo>
                  <a:cubicBezTo>
                    <a:pt x="8" y="1544"/>
                    <a:pt x="1" y="1571"/>
                    <a:pt x="13" y="1595"/>
                  </a:cubicBezTo>
                  <a:cubicBezTo>
                    <a:pt x="25" y="1628"/>
                    <a:pt x="54" y="1642"/>
                    <a:pt x="82" y="1642"/>
                  </a:cubicBezTo>
                  <a:cubicBezTo>
                    <a:pt x="94" y="1642"/>
                    <a:pt x="106" y="1640"/>
                    <a:pt x="117" y="1635"/>
                  </a:cubicBezTo>
                  <a:lnTo>
                    <a:pt x="117" y="1635"/>
                  </a:lnTo>
                  <a:cubicBezTo>
                    <a:pt x="112" y="1663"/>
                    <a:pt x="107" y="1690"/>
                    <a:pt x="104" y="1718"/>
                  </a:cubicBezTo>
                  <a:cubicBezTo>
                    <a:pt x="97" y="1776"/>
                    <a:pt x="94" y="1816"/>
                    <a:pt x="105" y="1834"/>
                  </a:cubicBezTo>
                  <a:cubicBezTo>
                    <a:pt x="114" y="1860"/>
                    <a:pt x="137" y="1872"/>
                    <a:pt x="160" y="1872"/>
                  </a:cubicBezTo>
                  <a:cubicBezTo>
                    <a:pt x="173" y="1872"/>
                    <a:pt x="187" y="1868"/>
                    <a:pt x="198" y="1862"/>
                  </a:cubicBezTo>
                  <a:lnTo>
                    <a:pt x="198" y="1862"/>
                  </a:lnTo>
                  <a:cubicBezTo>
                    <a:pt x="182" y="1931"/>
                    <a:pt x="176" y="1990"/>
                    <a:pt x="188" y="2019"/>
                  </a:cubicBezTo>
                  <a:cubicBezTo>
                    <a:pt x="199" y="2040"/>
                    <a:pt x="219" y="2049"/>
                    <a:pt x="240" y="2049"/>
                  </a:cubicBezTo>
                  <a:cubicBezTo>
                    <a:pt x="267" y="2049"/>
                    <a:pt x="295" y="2032"/>
                    <a:pt x="301" y="2002"/>
                  </a:cubicBezTo>
                  <a:cubicBezTo>
                    <a:pt x="321" y="1903"/>
                    <a:pt x="334" y="1801"/>
                    <a:pt x="356" y="1700"/>
                  </a:cubicBezTo>
                  <a:cubicBezTo>
                    <a:pt x="420" y="1386"/>
                    <a:pt x="493" y="1072"/>
                    <a:pt x="549" y="756"/>
                  </a:cubicBezTo>
                  <a:lnTo>
                    <a:pt x="549" y="756"/>
                  </a:lnTo>
                  <a:cubicBezTo>
                    <a:pt x="464" y="1054"/>
                    <a:pt x="361" y="1345"/>
                    <a:pt x="259" y="1637"/>
                  </a:cubicBezTo>
                  <a:cubicBezTo>
                    <a:pt x="289" y="1465"/>
                    <a:pt x="322" y="1252"/>
                    <a:pt x="347" y="1120"/>
                  </a:cubicBezTo>
                  <a:cubicBezTo>
                    <a:pt x="395" y="819"/>
                    <a:pt x="464" y="524"/>
                    <a:pt x="509" y="222"/>
                  </a:cubicBezTo>
                  <a:lnTo>
                    <a:pt x="509" y="222"/>
                  </a:lnTo>
                  <a:cubicBezTo>
                    <a:pt x="426" y="572"/>
                    <a:pt x="300" y="912"/>
                    <a:pt x="204" y="1259"/>
                  </a:cubicBezTo>
                  <a:cubicBezTo>
                    <a:pt x="219" y="1146"/>
                    <a:pt x="240" y="1015"/>
                    <a:pt x="277" y="816"/>
                  </a:cubicBezTo>
                  <a:cubicBezTo>
                    <a:pt x="328" y="543"/>
                    <a:pt x="404" y="276"/>
                    <a:pt x="4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32"/>
            <p:cNvSpPr/>
            <p:nvPr/>
          </p:nvSpPr>
          <p:spPr>
            <a:xfrm>
              <a:off x="4310400" y="1366525"/>
              <a:ext cx="16400" cy="55125"/>
            </a:xfrm>
            <a:custGeom>
              <a:rect b="b" l="l" r="r" t="t"/>
              <a:pathLst>
                <a:path extrusionOk="0" h="2205" w="656">
                  <a:moveTo>
                    <a:pt x="580" y="1"/>
                  </a:moveTo>
                  <a:lnTo>
                    <a:pt x="580" y="1"/>
                  </a:lnTo>
                  <a:cubicBezTo>
                    <a:pt x="447" y="384"/>
                    <a:pt x="326" y="762"/>
                    <a:pt x="234" y="1112"/>
                  </a:cubicBezTo>
                  <a:cubicBezTo>
                    <a:pt x="190" y="1313"/>
                    <a:pt x="118" y="1617"/>
                    <a:pt x="87" y="1813"/>
                  </a:cubicBezTo>
                  <a:cubicBezTo>
                    <a:pt x="86" y="1799"/>
                    <a:pt x="85" y="1785"/>
                    <a:pt x="84" y="1772"/>
                  </a:cubicBezTo>
                  <a:cubicBezTo>
                    <a:pt x="81" y="1753"/>
                    <a:pt x="82" y="1731"/>
                    <a:pt x="66" y="1717"/>
                  </a:cubicBezTo>
                  <a:cubicBezTo>
                    <a:pt x="57" y="1709"/>
                    <a:pt x="48" y="1706"/>
                    <a:pt x="41" y="1706"/>
                  </a:cubicBezTo>
                  <a:cubicBezTo>
                    <a:pt x="15" y="1706"/>
                    <a:pt x="0" y="1742"/>
                    <a:pt x="4" y="1772"/>
                  </a:cubicBezTo>
                  <a:cubicBezTo>
                    <a:pt x="4" y="1783"/>
                    <a:pt x="4" y="1796"/>
                    <a:pt x="7" y="1806"/>
                  </a:cubicBezTo>
                  <a:lnTo>
                    <a:pt x="7" y="1806"/>
                  </a:lnTo>
                  <a:cubicBezTo>
                    <a:pt x="8" y="1808"/>
                    <a:pt x="8" y="1810"/>
                    <a:pt x="9" y="1812"/>
                  </a:cubicBezTo>
                  <a:cubicBezTo>
                    <a:pt x="12" y="1821"/>
                    <a:pt x="19" y="1828"/>
                    <a:pt x="27" y="1830"/>
                  </a:cubicBezTo>
                  <a:cubicBezTo>
                    <a:pt x="32" y="1860"/>
                    <a:pt x="38" y="1890"/>
                    <a:pt x="41" y="1915"/>
                  </a:cubicBezTo>
                  <a:cubicBezTo>
                    <a:pt x="41" y="1929"/>
                    <a:pt x="43" y="1943"/>
                    <a:pt x="46" y="1953"/>
                  </a:cubicBezTo>
                  <a:cubicBezTo>
                    <a:pt x="50" y="1968"/>
                    <a:pt x="57" y="1977"/>
                    <a:pt x="67" y="1977"/>
                  </a:cubicBezTo>
                  <a:cubicBezTo>
                    <a:pt x="70" y="1977"/>
                    <a:pt x="73" y="1976"/>
                    <a:pt x="76" y="1975"/>
                  </a:cubicBezTo>
                  <a:cubicBezTo>
                    <a:pt x="89" y="2003"/>
                    <a:pt x="118" y="2022"/>
                    <a:pt x="148" y="2022"/>
                  </a:cubicBezTo>
                  <a:cubicBezTo>
                    <a:pt x="161" y="2022"/>
                    <a:pt x="173" y="2019"/>
                    <a:pt x="185" y="2011"/>
                  </a:cubicBezTo>
                  <a:cubicBezTo>
                    <a:pt x="197" y="2004"/>
                    <a:pt x="205" y="1995"/>
                    <a:pt x="214" y="1983"/>
                  </a:cubicBezTo>
                  <a:cubicBezTo>
                    <a:pt x="218" y="1974"/>
                    <a:pt x="221" y="1965"/>
                    <a:pt x="224" y="1957"/>
                  </a:cubicBezTo>
                  <a:lnTo>
                    <a:pt x="224" y="1957"/>
                  </a:lnTo>
                  <a:cubicBezTo>
                    <a:pt x="214" y="2005"/>
                    <a:pt x="202" y="2054"/>
                    <a:pt x="193" y="2103"/>
                  </a:cubicBezTo>
                  <a:cubicBezTo>
                    <a:pt x="176" y="2158"/>
                    <a:pt x="223" y="2205"/>
                    <a:pt x="272" y="2205"/>
                  </a:cubicBezTo>
                  <a:cubicBezTo>
                    <a:pt x="292" y="2205"/>
                    <a:pt x="311" y="2198"/>
                    <a:pt x="327" y="2181"/>
                  </a:cubicBezTo>
                  <a:cubicBezTo>
                    <a:pt x="354" y="2155"/>
                    <a:pt x="352" y="2116"/>
                    <a:pt x="360" y="2081"/>
                  </a:cubicBezTo>
                  <a:lnTo>
                    <a:pt x="403" y="1884"/>
                  </a:lnTo>
                  <a:cubicBezTo>
                    <a:pt x="467" y="1608"/>
                    <a:pt x="496" y="1397"/>
                    <a:pt x="517" y="1220"/>
                  </a:cubicBezTo>
                  <a:cubicBezTo>
                    <a:pt x="554" y="945"/>
                    <a:pt x="610" y="641"/>
                    <a:pt x="655" y="338"/>
                  </a:cubicBezTo>
                  <a:lnTo>
                    <a:pt x="655" y="338"/>
                  </a:lnTo>
                  <a:cubicBezTo>
                    <a:pt x="540" y="770"/>
                    <a:pt x="409" y="1200"/>
                    <a:pt x="297" y="1633"/>
                  </a:cubicBezTo>
                  <a:cubicBezTo>
                    <a:pt x="274" y="1733"/>
                    <a:pt x="252" y="1833"/>
                    <a:pt x="230" y="1933"/>
                  </a:cubicBezTo>
                  <a:cubicBezTo>
                    <a:pt x="230" y="1929"/>
                    <a:pt x="231" y="1927"/>
                    <a:pt x="231" y="1924"/>
                  </a:cubicBezTo>
                  <a:cubicBezTo>
                    <a:pt x="287" y="1597"/>
                    <a:pt x="365" y="1275"/>
                    <a:pt x="417" y="948"/>
                  </a:cubicBezTo>
                  <a:cubicBezTo>
                    <a:pt x="456" y="714"/>
                    <a:pt x="512" y="296"/>
                    <a:pt x="5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32"/>
            <p:cNvSpPr/>
            <p:nvPr/>
          </p:nvSpPr>
          <p:spPr>
            <a:xfrm>
              <a:off x="4331850" y="1374500"/>
              <a:ext cx="10775" cy="57875"/>
            </a:xfrm>
            <a:custGeom>
              <a:rect b="b" l="l" r="r" t="t"/>
              <a:pathLst>
                <a:path extrusionOk="0" h="2315" w="431">
                  <a:moveTo>
                    <a:pt x="431" y="0"/>
                  </a:moveTo>
                  <a:lnTo>
                    <a:pt x="431" y="0"/>
                  </a:lnTo>
                  <a:cubicBezTo>
                    <a:pt x="380" y="177"/>
                    <a:pt x="343" y="359"/>
                    <a:pt x="292" y="536"/>
                  </a:cubicBezTo>
                  <a:cubicBezTo>
                    <a:pt x="254" y="671"/>
                    <a:pt x="207" y="804"/>
                    <a:pt x="176" y="940"/>
                  </a:cubicBezTo>
                  <a:cubicBezTo>
                    <a:pt x="104" y="1265"/>
                    <a:pt x="68" y="1596"/>
                    <a:pt x="24" y="1924"/>
                  </a:cubicBezTo>
                  <a:cubicBezTo>
                    <a:pt x="12" y="2027"/>
                    <a:pt x="0" y="2130"/>
                    <a:pt x="4" y="2235"/>
                  </a:cubicBezTo>
                  <a:cubicBezTo>
                    <a:pt x="4" y="2255"/>
                    <a:pt x="14" y="2276"/>
                    <a:pt x="27" y="2292"/>
                  </a:cubicBezTo>
                  <a:cubicBezTo>
                    <a:pt x="42" y="2307"/>
                    <a:pt x="62" y="2314"/>
                    <a:pt x="82" y="2314"/>
                  </a:cubicBezTo>
                  <a:cubicBezTo>
                    <a:pt x="110" y="2314"/>
                    <a:pt x="139" y="2300"/>
                    <a:pt x="154" y="2274"/>
                  </a:cubicBezTo>
                  <a:cubicBezTo>
                    <a:pt x="176" y="2214"/>
                    <a:pt x="157" y="2134"/>
                    <a:pt x="170" y="2068"/>
                  </a:cubicBezTo>
                  <a:cubicBezTo>
                    <a:pt x="173" y="2015"/>
                    <a:pt x="199" y="1807"/>
                    <a:pt x="200" y="1807"/>
                  </a:cubicBezTo>
                  <a:lnTo>
                    <a:pt x="200" y="1807"/>
                  </a:lnTo>
                  <a:cubicBezTo>
                    <a:pt x="200" y="1807"/>
                    <a:pt x="200" y="1808"/>
                    <a:pt x="200" y="1810"/>
                  </a:cubicBezTo>
                  <a:cubicBezTo>
                    <a:pt x="299" y="1140"/>
                    <a:pt x="334" y="644"/>
                    <a:pt x="4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32"/>
            <p:cNvSpPr/>
            <p:nvPr/>
          </p:nvSpPr>
          <p:spPr>
            <a:xfrm>
              <a:off x="4335725" y="1378275"/>
              <a:ext cx="13750" cy="57575"/>
            </a:xfrm>
            <a:custGeom>
              <a:rect b="b" l="l" r="r" t="t"/>
              <a:pathLst>
                <a:path extrusionOk="0" h="2303" w="550">
                  <a:moveTo>
                    <a:pt x="411" y="1"/>
                  </a:moveTo>
                  <a:lnTo>
                    <a:pt x="411" y="1"/>
                  </a:lnTo>
                  <a:cubicBezTo>
                    <a:pt x="296" y="514"/>
                    <a:pt x="145" y="1021"/>
                    <a:pt x="72" y="1544"/>
                  </a:cubicBezTo>
                  <a:cubicBezTo>
                    <a:pt x="49" y="1711"/>
                    <a:pt x="34" y="1879"/>
                    <a:pt x="20" y="2046"/>
                  </a:cubicBezTo>
                  <a:cubicBezTo>
                    <a:pt x="20" y="2104"/>
                    <a:pt x="1" y="2167"/>
                    <a:pt x="19" y="2223"/>
                  </a:cubicBezTo>
                  <a:cubicBezTo>
                    <a:pt x="30" y="2255"/>
                    <a:pt x="61" y="2272"/>
                    <a:pt x="93" y="2272"/>
                  </a:cubicBezTo>
                  <a:cubicBezTo>
                    <a:pt x="114" y="2272"/>
                    <a:pt x="134" y="2264"/>
                    <a:pt x="149" y="2249"/>
                  </a:cubicBezTo>
                  <a:cubicBezTo>
                    <a:pt x="155" y="2241"/>
                    <a:pt x="160" y="2234"/>
                    <a:pt x="165" y="2225"/>
                  </a:cubicBezTo>
                  <a:cubicBezTo>
                    <a:pt x="166" y="2234"/>
                    <a:pt x="168" y="2245"/>
                    <a:pt x="170" y="2254"/>
                  </a:cubicBezTo>
                  <a:cubicBezTo>
                    <a:pt x="181" y="2284"/>
                    <a:pt x="211" y="2302"/>
                    <a:pt x="242" y="2302"/>
                  </a:cubicBezTo>
                  <a:cubicBezTo>
                    <a:pt x="249" y="2302"/>
                    <a:pt x="256" y="2301"/>
                    <a:pt x="263" y="2299"/>
                  </a:cubicBezTo>
                  <a:cubicBezTo>
                    <a:pt x="339" y="2280"/>
                    <a:pt x="320" y="2194"/>
                    <a:pt x="328" y="2134"/>
                  </a:cubicBezTo>
                  <a:cubicBezTo>
                    <a:pt x="340" y="1998"/>
                    <a:pt x="349" y="1951"/>
                    <a:pt x="375" y="1799"/>
                  </a:cubicBezTo>
                  <a:cubicBezTo>
                    <a:pt x="423" y="1518"/>
                    <a:pt x="474" y="1237"/>
                    <a:pt x="494" y="953"/>
                  </a:cubicBezTo>
                  <a:cubicBezTo>
                    <a:pt x="512" y="709"/>
                    <a:pt x="509" y="459"/>
                    <a:pt x="550" y="218"/>
                  </a:cubicBezTo>
                  <a:lnTo>
                    <a:pt x="550" y="218"/>
                  </a:lnTo>
                  <a:cubicBezTo>
                    <a:pt x="494" y="388"/>
                    <a:pt x="468" y="568"/>
                    <a:pt x="430" y="745"/>
                  </a:cubicBezTo>
                  <a:cubicBezTo>
                    <a:pt x="379" y="989"/>
                    <a:pt x="317" y="1231"/>
                    <a:pt x="271" y="1477"/>
                  </a:cubicBezTo>
                  <a:cubicBezTo>
                    <a:pt x="240" y="1648"/>
                    <a:pt x="207" y="1818"/>
                    <a:pt x="185" y="1991"/>
                  </a:cubicBezTo>
                  <a:cubicBezTo>
                    <a:pt x="214" y="1626"/>
                    <a:pt x="276" y="1293"/>
                    <a:pt x="318" y="964"/>
                  </a:cubicBezTo>
                  <a:cubicBezTo>
                    <a:pt x="337" y="825"/>
                    <a:pt x="341" y="685"/>
                    <a:pt x="351" y="546"/>
                  </a:cubicBezTo>
                  <a:cubicBezTo>
                    <a:pt x="364" y="364"/>
                    <a:pt x="392" y="182"/>
                    <a:pt x="4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32"/>
            <p:cNvSpPr/>
            <p:nvPr/>
          </p:nvSpPr>
          <p:spPr>
            <a:xfrm>
              <a:off x="4347825" y="1398275"/>
              <a:ext cx="9525" cy="42175"/>
            </a:xfrm>
            <a:custGeom>
              <a:rect b="b" l="l" r="r" t="t"/>
              <a:pathLst>
                <a:path extrusionOk="0" h="1687" w="381">
                  <a:moveTo>
                    <a:pt x="276" y="1"/>
                  </a:moveTo>
                  <a:cubicBezTo>
                    <a:pt x="246" y="200"/>
                    <a:pt x="219" y="402"/>
                    <a:pt x="178" y="601"/>
                  </a:cubicBezTo>
                  <a:cubicBezTo>
                    <a:pt x="119" y="859"/>
                    <a:pt x="52" y="1115"/>
                    <a:pt x="24" y="1379"/>
                  </a:cubicBezTo>
                  <a:cubicBezTo>
                    <a:pt x="14" y="1455"/>
                    <a:pt x="5" y="1531"/>
                    <a:pt x="1" y="1606"/>
                  </a:cubicBezTo>
                  <a:cubicBezTo>
                    <a:pt x="1" y="1627"/>
                    <a:pt x="10" y="1647"/>
                    <a:pt x="25" y="1663"/>
                  </a:cubicBezTo>
                  <a:cubicBezTo>
                    <a:pt x="39" y="1679"/>
                    <a:pt x="59" y="1686"/>
                    <a:pt x="80" y="1686"/>
                  </a:cubicBezTo>
                  <a:cubicBezTo>
                    <a:pt x="107" y="1686"/>
                    <a:pt x="135" y="1672"/>
                    <a:pt x="150" y="1646"/>
                  </a:cubicBezTo>
                  <a:cubicBezTo>
                    <a:pt x="153" y="1638"/>
                    <a:pt x="155" y="1632"/>
                    <a:pt x="156" y="1625"/>
                  </a:cubicBezTo>
                  <a:cubicBezTo>
                    <a:pt x="170" y="1633"/>
                    <a:pt x="185" y="1639"/>
                    <a:pt x="201" y="1639"/>
                  </a:cubicBezTo>
                  <a:cubicBezTo>
                    <a:pt x="213" y="1639"/>
                    <a:pt x="225" y="1636"/>
                    <a:pt x="237" y="1628"/>
                  </a:cubicBezTo>
                  <a:cubicBezTo>
                    <a:pt x="279" y="1595"/>
                    <a:pt x="269" y="1579"/>
                    <a:pt x="275" y="1570"/>
                  </a:cubicBezTo>
                  <a:cubicBezTo>
                    <a:pt x="313" y="1330"/>
                    <a:pt x="315" y="1256"/>
                    <a:pt x="328" y="1008"/>
                  </a:cubicBezTo>
                  <a:cubicBezTo>
                    <a:pt x="342" y="784"/>
                    <a:pt x="366" y="560"/>
                    <a:pt x="381" y="334"/>
                  </a:cubicBezTo>
                  <a:lnTo>
                    <a:pt x="381" y="334"/>
                  </a:lnTo>
                  <a:cubicBezTo>
                    <a:pt x="332" y="553"/>
                    <a:pt x="302" y="772"/>
                    <a:pt x="251" y="988"/>
                  </a:cubicBezTo>
                  <a:cubicBezTo>
                    <a:pt x="233" y="1059"/>
                    <a:pt x="220" y="1106"/>
                    <a:pt x="210" y="1145"/>
                  </a:cubicBezTo>
                  <a:cubicBezTo>
                    <a:pt x="221" y="1053"/>
                    <a:pt x="233" y="961"/>
                    <a:pt x="243" y="869"/>
                  </a:cubicBezTo>
                  <a:cubicBezTo>
                    <a:pt x="268" y="581"/>
                    <a:pt x="274" y="291"/>
                    <a:pt x="2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32"/>
            <p:cNvSpPr/>
            <p:nvPr/>
          </p:nvSpPr>
          <p:spPr>
            <a:xfrm>
              <a:off x="4361675" y="1376925"/>
              <a:ext cx="10300" cy="65350"/>
            </a:xfrm>
            <a:custGeom>
              <a:rect b="b" l="l" r="r" t="t"/>
              <a:pathLst>
                <a:path extrusionOk="0" h="2614" w="412">
                  <a:moveTo>
                    <a:pt x="294" y="1"/>
                  </a:moveTo>
                  <a:lnTo>
                    <a:pt x="294" y="1"/>
                  </a:lnTo>
                  <a:cubicBezTo>
                    <a:pt x="227" y="346"/>
                    <a:pt x="137" y="687"/>
                    <a:pt x="100" y="1037"/>
                  </a:cubicBezTo>
                  <a:cubicBezTo>
                    <a:pt x="52" y="1435"/>
                    <a:pt x="6" y="1743"/>
                    <a:pt x="3" y="2215"/>
                  </a:cubicBezTo>
                  <a:cubicBezTo>
                    <a:pt x="3" y="2299"/>
                    <a:pt x="1" y="2382"/>
                    <a:pt x="7" y="2465"/>
                  </a:cubicBezTo>
                  <a:cubicBezTo>
                    <a:pt x="8" y="2480"/>
                    <a:pt x="12" y="2489"/>
                    <a:pt x="16" y="2500"/>
                  </a:cubicBezTo>
                  <a:cubicBezTo>
                    <a:pt x="17" y="2502"/>
                    <a:pt x="17" y="2506"/>
                    <a:pt x="18" y="2508"/>
                  </a:cubicBezTo>
                  <a:cubicBezTo>
                    <a:pt x="18" y="2508"/>
                    <a:pt x="18" y="2510"/>
                    <a:pt x="20" y="2510"/>
                  </a:cubicBezTo>
                  <a:cubicBezTo>
                    <a:pt x="22" y="2512"/>
                    <a:pt x="22" y="2514"/>
                    <a:pt x="22" y="2514"/>
                  </a:cubicBezTo>
                  <a:cubicBezTo>
                    <a:pt x="33" y="2540"/>
                    <a:pt x="59" y="2554"/>
                    <a:pt x="86" y="2554"/>
                  </a:cubicBezTo>
                  <a:cubicBezTo>
                    <a:pt x="111" y="2554"/>
                    <a:pt x="137" y="2541"/>
                    <a:pt x="150" y="2517"/>
                  </a:cubicBezTo>
                  <a:cubicBezTo>
                    <a:pt x="152" y="2512"/>
                    <a:pt x="155" y="2506"/>
                    <a:pt x="157" y="2499"/>
                  </a:cubicBezTo>
                  <a:lnTo>
                    <a:pt x="157" y="2499"/>
                  </a:lnTo>
                  <a:cubicBezTo>
                    <a:pt x="156" y="2532"/>
                    <a:pt x="161" y="2565"/>
                    <a:pt x="182" y="2591"/>
                  </a:cubicBezTo>
                  <a:cubicBezTo>
                    <a:pt x="197" y="2607"/>
                    <a:pt x="217" y="2614"/>
                    <a:pt x="236" y="2614"/>
                  </a:cubicBezTo>
                  <a:cubicBezTo>
                    <a:pt x="278" y="2614"/>
                    <a:pt x="321" y="2581"/>
                    <a:pt x="319" y="2533"/>
                  </a:cubicBezTo>
                  <a:cubicBezTo>
                    <a:pt x="327" y="2070"/>
                    <a:pt x="372" y="1610"/>
                    <a:pt x="392" y="1146"/>
                  </a:cubicBezTo>
                  <a:cubicBezTo>
                    <a:pt x="393" y="806"/>
                    <a:pt x="372" y="465"/>
                    <a:pt x="412" y="127"/>
                  </a:cubicBezTo>
                  <a:lnTo>
                    <a:pt x="412" y="127"/>
                  </a:lnTo>
                  <a:cubicBezTo>
                    <a:pt x="353" y="359"/>
                    <a:pt x="331" y="688"/>
                    <a:pt x="305" y="881"/>
                  </a:cubicBezTo>
                  <a:cubicBezTo>
                    <a:pt x="247" y="1191"/>
                    <a:pt x="201" y="1513"/>
                    <a:pt x="187" y="1877"/>
                  </a:cubicBezTo>
                  <a:cubicBezTo>
                    <a:pt x="178" y="2038"/>
                    <a:pt x="168" y="2200"/>
                    <a:pt x="163" y="2360"/>
                  </a:cubicBezTo>
                  <a:cubicBezTo>
                    <a:pt x="162" y="2324"/>
                    <a:pt x="161" y="2285"/>
                    <a:pt x="163" y="2251"/>
                  </a:cubicBezTo>
                  <a:cubicBezTo>
                    <a:pt x="168" y="1781"/>
                    <a:pt x="206" y="1312"/>
                    <a:pt x="212" y="842"/>
                  </a:cubicBezTo>
                  <a:cubicBezTo>
                    <a:pt x="218" y="544"/>
                    <a:pt x="275" y="297"/>
                    <a:pt x="2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32"/>
            <p:cNvSpPr/>
            <p:nvPr/>
          </p:nvSpPr>
          <p:spPr>
            <a:xfrm>
              <a:off x="4373425" y="1381550"/>
              <a:ext cx="7775" cy="60325"/>
            </a:xfrm>
            <a:custGeom>
              <a:rect b="b" l="l" r="r" t="t"/>
              <a:pathLst>
                <a:path extrusionOk="0" h="2413" w="311">
                  <a:moveTo>
                    <a:pt x="311" y="0"/>
                  </a:moveTo>
                  <a:cubicBezTo>
                    <a:pt x="201" y="853"/>
                    <a:pt x="109" y="1441"/>
                    <a:pt x="19" y="2227"/>
                  </a:cubicBezTo>
                  <a:cubicBezTo>
                    <a:pt x="19" y="2272"/>
                    <a:pt x="1" y="2321"/>
                    <a:pt x="17" y="2363"/>
                  </a:cubicBezTo>
                  <a:cubicBezTo>
                    <a:pt x="28" y="2395"/>
                    <a:pt x="59" y="2412"/>
                    <a:pt x="91" y="2412"/>
                  </a:cubicBezTo>
                  <a:cubicBezTo>
                    <a:pt x="112" y="2412"/>
                    <a:pt x="133" y="2405"/>
                    <a:pt x="148" y="2389"/>
                  </a:cubicBezTo>
                  <a:cubicBezTo>
                    <a:pt x="161" y="2373"/>
                    <a:pt x="171" y="2355"/>
                    <a:pt x="170" y="2332"/>
                  </a:cubicBezTo>
                  <a:cubicBezTo>
                    <a:pt x="175" y="2260"/>
                    <a:pt x="182" y="2188"/>
                    <a:pt x="190" y="2116"/>
                  </a:cubicBezTo>
                  <a:cubicBezTo>
                    <a:pt x="222" y="1822"/>
                    <a:pt x="269" y="1529"/>
                    <a:pt x="278" y="1234"/>
                  </a:cubicBezTo>
                  <a:cubicBezTo>
                    <a:pt x="283" y="822"/>
                    <a:pt x="299" y="411"/>
                    <a:pt x="3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32"/>
            <p:cNvSpPr/>
            <p:nvPr/>
          </p:nvSpPr>
          <p:spPr>
            <a:xfrm>
              <a:off x="4377700" y="1384200"/>
              <a:ext cx="11175" cy="58325"/>
            </a:xfrm>
            <a:custGeom>
              <a:rect b="b" l="l" r="r" t="t"/>
              <a:pathLst>
                <a:path extrusionOk="0" h="2333" w="447">
                  <a:moveTo>
                    <a:pt x="298" y="0"/>
                  </a:moveTo>
                  <a:lnTo>
                    <a:pt x="298" y="0"/>
                  </a:lnTo>
                  <a:cubicBezTo>
                    <a:pt x="248" y="282"/>
                    <a:pt x="225" y="565"/>
                    <a:pt x="193" y="848"/>
                  </a:cubicBezTo>
                  <a:cubicBezTo>
                    <a:pt x="145" y="1230"/>
                    <a:pt x="81" y="1663"/>
                    <a:pt x="16" y="2158"/>
                  </a:cubicBezTo>
                  <a:cubicBezTo>
                    <a:pt x="15" y="2190"/>
                    <a:pt x="0" y="2226"/>
                    <a:pt x="16" y="2257"/>
                  </a:cubicBezTo>
                  <a:cubicBezTo>
                    <a:pt x="27" y="2289"/>
                    <a:pt x="57" y="2305"/>
                    <a:pt x="88" y="2305"/>
                  </a:cubicBezTo>
                  <a:cubicBezTo>
                    <a:pt x="105" y="2305"/>
                    <a:pt x="122" y="2300"/>
                    <a:pt x="135" y="2291"/>
                  </a:cubicBezTo>
                  <a:cubicBezTo>
                    <a:pt x="137" y="2298"/>
                    <a:pt x="138" y="2305"/>
                    <a:pt x="143" y="2310"/>
                  </a:cubicBezTo>
                  <a:lnTo>
                    <a:pt x="143" y="2311"/>
                  </a:lnTo>
                  <a:cubicBezTo>
                    <a:pt x="151" y="2324"/>
                    <a:pt x="168" y="2332"/>
                    <a:pt x="184" y="2332"/>
                  </a:cubicBezTo>
                  <a:cubicBezTo>
                    <a:pt x="200" y="2332"/>
                    <a:pt x="216" y="2325"/>
                    <a:pt x="225" y="2308"/>
                  </a:cubicBezTo>
                  <a:cubicBezTo>
                    <a:pt x="227" y="2298"/>
                    <a:pt x="230" y="2287"/>
                    <a:pt x="232" y="2274"/>
                  </a:cubicBezTo>
                  <a:cubicBezTo>
                    <a:pt x="246" y="2286"/>
                    <a:pt x="263" y="2292"/>
                    <a:pt x="280" y="2292"/>
                  </a:cubicBezTo>
                  <a:cubicBezTo>
                    <a:pt x="321" y="2292"/>
                    <a:pt x="363" y="2260"/>
                    <a:pt x="364" y="2195"/>
                  </a:cubicBezTo>
                  <a:cubicBezTo>
                    <a:pt x="395" y="1907"/>
                    <a:pt x="436" y="1621"/>
                    <a:pt x="443" y="1332"/>
                  </a:cubicBezTo>
                  <a:cubicBezTo>
                    <a:pt x="446" y="968"/>
                    <a:pt x="438" y="607"/>
                    <a:pt x="435" y="245"/>
                  </a:cubicBezTo>
                  <a:cubicBezTo>
                    <a:pt x="401" y="514"/>
                    <a:pt x="373" y="786"/>
                    <a:pt x="344" y="1058"/>
                  </a:cubicBezTo>
                  <a:cubicBezTo>
                    <a:pt x="315" y="1244"/>
                    <a:pt x="281" y="1524"/>
                    <a:pt x="247" y="1811"/>
                  </a:cubicBezTo>
                  <a:cubicBezTo>
                    <a:pt x="247" y="1766"/>
                    <a:pt x="248" y="1722"/>
                    <a:pt x="251" y="1684"/>
                  </a:cubicBezTo>
                  <a:lnTo>
                    <a:pt x="251" y="1684"/>
                  </a:lnTo>
                  <a:cubicBezTo>
                    <a:pt x="242" y="1712"/>
                    <a:pt x="236" y="1741"/>
                    <a:pt x="230" y="1769"/>
                  </a:cubicBezTo>
                  <a:cubicBezTo>
                    <a:pt x="247" y="1653"/>
                    <a:pt x="263" y="1527"/>
                    <a:pt x="278" y="1387"/>
                  </a:cubicBezTo>
                  <a:cubicBezTo>
                    <a:pt x="323" y="926"/>
                    <a:pt x="272" y="463"/>
                    <a:pt x="2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32"/>
            <p:cNvSpPr/>
            <p:nvPr/>
          </p:nvSpPr>
          <p:spPr>
            <a:xfrm>
              <a:off x="4410275" y="1380825"/>
              <a:ext cx="19725" cy="55525"/>
            </a:xfrm>
            <a:custGeom>
              <a:rect b="b" l="l" r="r" t="t"/>
              <a:pathLst>
                <a:path extrusionOk="0" h="2221" w="789">
                  <a:moveTo>
                    <a:pt x="724" y="1893"/>
                  </a:moveTo>
                  <a:cubicBezTo>
                    <a:pt x="723" y="1894"/>
                    <a:pt x="723" y="1895"/>
                    <a:pt x="723" y="1895"/>
                  </a:cubicBezTo>
                  <a:cubicBezTo>
                    <a:pt x="723" y="1895"/>
                    <a:pt x="723" y="1895"/>
                    <a:pt x="724" y="1893"/>
                  </a:cubicBezTo>
                  <a:close/>
                  <a:moveTo>
                    <a:pt x="70" y="0"/>
                  </a:moveTo>
                  <a:lnTo>
                    <a:pt x="70" y="0"/>
                  </a:lnTo>
                  <a:cubicBezTo>
                    <a:pt x="80" y="314"/>
                    <a:pt x="50" y="626"/>
                    <a:pt x="24" y="939"/>
                  </a:cubicBezTo>
                  <a:cubicBezTo>
                    <a:pt x="8" y="1192"/>
                    <a:pt x="8" y="1446"/>
                    <a:pt x="9" y="1700"/>
                  </a:cubicBezTo>
                  <a:cubicBezTo>
                    <a:pt x="9" y="1804"/>
                    <a:pt x="11" y="1907"/>
                    <a:pt x="15" y="2011"/>
                  </a:cubicBezTo>
                  <a:cubicBezTo>
                    <a:pt x="15" y="2018"/>
                    <a:pt x="16" y="2026"/>
                    <a:pt x="18" y="2034"/>
                  </a:cubicBezTo>
                  <a:lnTo>
                    <a:pt x="18" y="2035"/>
                  </a:lnTo>
                  <a:cubicBezTo>
                    <a:pt x="18" y="2043"/>
                    <a:pt x="19" y="2048"/>
                    <a:pt x="19" y="2048"/>
                  </a:cubicBezTo>
                  <a:cubicBezTo>
                    <a:pt x="19" y="2048"/>
                    <a:pt x="19" y="2047"/>
                    <a:pt x="19" y="2046"/>
                  </a:cubicBezTo>
                  <a:lnTo>
                    <a:pt x="19" y="2046"/>
                  </a:lnTo>
                  <a:cubicBezTo>
                    <a:pt x="20" y="2055"/>
                    <a:pt x="23" y="2064"/>
                    <a:pt x="25" y="2071"/>
                  </a:cubicBezTo>
                  <a:lnTo>
                    <a:pt x="29" y="2080"/>
                  </a:lnTo>
                  <a:lnTo>
                    <a:pt x="29" y="2081"/>
                  </a:lnTo>
                  <a:cubicBezTo>
                    <a:pt x="20" y="2081"/>
                    <a:pt x="13" y="2088"/>
                    <a:pt x="14" y="2097"/>
                  </a:cubicBezTo>
                  <a:cubicBezTo>
                    <a:pt x="12" y="2124"/>
                    <a:pt x="10" y="2184"/>
                    <a:pt x="9" y="2184"/>
                  </a:cubicBezTo>
                  <a:cubicBezTo>
                    <a:pt x="8" y="2184"/>
                    <a:pt x="8" y="2184"/>
                    <a:pt x="8" y="2184"/>
                  </a:cubicBezTo>
                  <a:lnTo>
                    <a:pt x="8" y="2184"/>
                  </a:lnTo>
                  <a:cubicBezTo>
                    <a:pt x="0" y="2202"/>
                    <a:pt x="10" y="2221"/>
                    <a:pt x="24" y="2221"/>
                  </a:cubicBezTo>
                  <a:cubicBezTo>
                    <a:pt x="29" y="2221"/>
                    <a:pt x="36" y="2218"/>
                    <a:pt x="41" y="2211"/>
                  </a:cubicBezTo>
                  <a:cubicBezTo>
                    <a:pt x="49" y="2191"/>
                    <a:pt x="53" y="2172"/>
                    <a:pt x="56" y="2153"/>
                  </a:cubicBezTo>
                  <a:cubicBezTo>
                    <a:pt x="67" y="2167"/>
                    <a:pt x="84" y="2174"/>
                    <a:pt x="102" y="2174"/>
                  </a:cubicBezTo>
                  <a:cubicBezTo>
                    <a:pt x="117" y="2174"/>
                    <a:pt x="132" y="2169"/>
                    <a:pt x="142" y="2158"/>
                  </a:cubicBezTo>
                  <a:cubicBezTo>
                    <a:pt x="163" y="2127"/>
                    <a:pt x="159" y="2131"/>
                    <a:pt x="159" y="2114"/>
                  </a:cubicBezTo>
                  <a:cubicBezTo>
                    <a:pt x="174" y="2097"/>
                    <a:pt x="188" y="2080"/>
                    <a:pt x="199" y="2059"/>
                  </a:cubicBezTo>
                  <a:lnTo>
                    <a:pt x="199" y="2062"/>
                  </a:lnTo>
                  <a:cubicBezTo>
                    <a:pt x="194" y="2103"/>
                    <a:pt x="236" y="2141"/>
                    <a:pt x="279" y="2141"/>
                  </a:cubicBezTo>
                  <a:cubicBezTo>
                    <a:pt x="309" y="2141"/>
                    <a:pt x="340" y="2122"/>
                    <a:pt x="354" y="2070"/>
                  </a:cubicBezTo>
                  <a:cubicBezTo>
                    <a:pt x="358" y="2044"/>
                    <a:pt x="359" y="2018"/>
                    <a:pt x="361" y="1990"/>
                  </a:cubicBezTo>
                  <a:cubicBezTo>
                    <a:pt x="369" y="1999"/>
                    <a:pt x="378" y="2006"/>
                    <a:pt x="388" y="2010"/>
                  </a:cubicBezTo>
                  <a:cubicBezTo>
                    <a:pt x="398" y="2015"/>
                    <a:pt x="407" y="2017"/>
                    <a:pt x="417" y="2017"/>
                  </a:cubicBezTo>
                  <a:cubicBezTo>
                    <a:pt x="447" y="2017"/>
                    <a:pt x="476" y="1997"/>
                    <a:pt x="487" y="1970"/>
                  </a:cubicBezTo>
                  <a:cubicBezTo>
                    <a:pt x="487" y="1968"/>
                    <a:pt x="488" y="1968"/>
                    <a:pt x="488" y="1967"/>
                  </a:cubicBezTo>
                  <a:cubicBezTo>
                    <a:pt x="492" y="1958"/>
                    <a:pt x="494" y="1949"/>
                    <a:pt x="494" y="1939"/>
                  </a:cubicBezTo>
                  <a:lnTo>
                    <a:pt x="494" y="1939"/>
                  </a:lnTo>
                  <a:cubicBezTo>
                    <a:pt x="494" y="1941"/>
                    <a:pt x="493" y="1942"/>
                    <a:pt x="492" y="1943"/>
                  </a:cubicBezTo>
                  <a:lnTo>
                    <a:pt x="492" y="1943"/>
                  </a:lnTo>
                  <a:lnTo>
                    <a:pt x="497" y="1881"/>
                  </a:lnTo>
                  <a:cubicBezTo>
                    <a:pt x="508" y="1911"/>
                    <a:pt x="537" y="1931"/>
                    <a:pt x="568" y="1931"/>
                  </a:cubicBezTo>
                  <a:cubicBezTo>
                    <a:pt x="585" y="1931"/>
                    <a:pt x="603" y="1925"/>
                    <a:pt x="618" y="1910"/>
                  </a:cubicBezTo>
                  <a:cubicBezTo>
                    <a:pt x="625" y="1902"/>
                    <a:pt x="630" y="1894"/>
                    <a:pt x="634" y="1885"/>
                  </a:cubicBezTo>
                  <a:cubicBezTo>
                    <a:pt x="644" y="1902"/>
                    <a:pt x="663" y="1913"/>
                    <a:pt x="683" y="1913"/>
                  </a:cubicBezTo>
                  <a:cubicBezTo>
                    <a:pt x="688" y="1913"/>
                    <a:pt x="693" y="1912"/>
                    <a:pt x="697" y="1911"/>
                  </a:cubicBezTo>
                  <a:cubicBezTo>
                    <a:pt x="710" y="1906"/>
                    <a:pt x="722" y="1899"/>
                    <a:pt x="729" y="1888"/>
                  </a:cubicBezTo>
                  <a:lnTo>
                    <a:pt x="729" y="1888"/>
                  </a:lnTo>
                  <a:cubicBezTo>
                    <a:pt x="739" y="1876"/>
                    <a:pt x="748" y="1863"/>
                    <a:pt x="755" y="1848"/>
                  </a:cubicBezTo>
                  <a:cubicBezTo>
                    <a:pt x="788" y="1774"/>
                    <a:pt x="786" y="1691"/>
                    <a:pt x="782" y="1612"/>
                  </a:cubicBezTo>
                  <a:cubicBezTo>
                    <a:pt x="770" y="1442"/>
                    <a:pt x="730" y="1276"/>
                    <a:pt x="689" y="1110"/>
                  </a:cubicBezTo>
                  <a:lnTo>
                    <a:pt x="689" y="1110"/>
                  </a:lnTo>
                  <a:cubicBezTo>
                    <a:pt x="679" y="1325"/>
                    <a:pt x="699" y="1594"/>
                    <a:pt x="662" y="1757"/>
                  </a:cubicBezTo>
                  <a:cubicBezTo>
                    <a:pt x="658" y="1769"/>
                    <a:pt x="649" y="1787"/>
                    <a:pt x="642" y="1803"/>
                  </a:cubicBezTo>
                  <a:cubicBezTo>
                    <a:pt x="675" y="1442"/>
                    <a:pt x="627" y="1076"/>
                    <a:pt x="511" y="733"/>
                  </a:cubicBezTo>
                  <a:lnTo>
                    <a:pt x="511" y="733"/>
                  </a:lnTo>
                  <a:cubicBezTo>
                    <a:pt x="551" y="1070"/>
                    <a:pt x="532" y="1411"/>
                    <a:pt x="499" y="1747"/>
                  </a:cubicBezTo>
                  <a:cubicBezTo>
                    <a:pt x="510" y="1273"/>
                    <a:pt x="453" y="801"/>
                    <a:pt x="376" y="348"/>
                  </a:cubicBezTo>
                  <a:lnTo>
                    <a:pt x="376" y="348"/>
                  </a:lnTo>
                  <a:cubicBezTo>
                    <a:pt x="386" y="608"/>
                    <a:pt x="362" y="868"/>
                    <a:pt x="359" y="1128"/>
                  </a:cubicBezTo>
                  <a:cubicBezTo>
                    <a:pt x="359" y="1180"/>
                    <a:pt x="356" y="1232"/>
                    <a:pt x="354" y="1284"/>
                  </a:cubicBezTo>
                  <a:cubicBezTo>
                    <a:pt x="353" y="1253"/>
                    <a:pt x="351" y="1223"/>
                    <a:pt x="350" y="1192"/>
                  </a:cubicBezTo>
                  <a:cubicBezTo>
                    <a:pt x="334" y="841"/>
                    <a:pt x="296" y="489"/>
                    <a:pt x="244" y="144"/>
                  </a:cubicBezTo>
                  <a:cubicBezTo>
                    <a:pt x="236" y="476"/>
                    <a:pt x="213" y="810"/>
                    <a:pt x="205" y="1145"/>
                  </a:cubicBezTo>
                  <a:cubicBezTo>
                    <a:pt x="199" y="1434"/>
                    <a:pt x="211" y="1725"/>
                    <a:pt x="199" y="2015"/>
                  </a:cubicBezTo>
                  <a:cubicBezTo>
                    <a:pt x="190" y="2025"/>
                    <a:pt x="180" y="2036"/>
                    <a:pt x="172" y="2047"/>
                  </a:cubicBezTo>
                  <a:cubicBezTo>
                    <a:pt x="174" y="2034"/>
                    <a:pt x="174" y="2021"/>
                    <a:pt x="174" y="2010"/>
                  </a:cubicBezTo>
                  <a:cubicBezTo>
                    <a:pt x="163" y="1339"/>
                    <a:pt x="180" y="664"/>
                    <a:pt x="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32"/>
            <p:cNvSpPr/>
            <p:nvPr/>
          </p:nvSpPr>
          <p:spPr>
            <a:xfrm>
              <a:off x="4445750" y="885375"/>
              <a:ext cx="114250" cy="155625"/>
            </a:xfrm>
            <a:custGeom>
              <a:rect b="b" l="l" r="r" t="t"/>
              <a:pathLst>
                <a:path extrusionOk="0" h="6225" w="4570">
                  <a:moveTo>
                    <a:pt x="2919" y="1414"/>
                  </a:moveTo>
                  <a:cubicBezTo>
                    <a:pt x="2945" y="1456"/>
                    <a:pt x="2986" y="1495"/>
                    <a:pt x="3013" y="1532"/>
                  </a:cubicBezTo>
                  <a:cubicBezTo>
                    <a:pt x="3107" y="1643"/>
                    <a:pt x="3210" y="1747"/>
                    <a:pt x="3324" y="1838"/>
                  </a:cubicBezTo>
                  <a:cubicBezTo>
                    <a:pt x="3375" y="1881"/>
                    <a:pt x="3429" y="1921"/>
                    <a:pt x="3483" y="1957"/>
                  </a:cubicBezTo>
                  <a:cubicBezTo>
                    <a:pt x="3255" y="1853"/>
                    <a:pt x="3056" y="1707"/>
                    <a:pt x="2884" y="1480"/>
                  </a:cubicBezTo>
                  <a:lnTo>
                    <a:pt x="2884" y="1480"/>
                  </a:lnTo>
                  <a:cubicBezTo>
                    <a:pt x="2960" y="1631"/>
                    <a:pt x="3056" y="1773"/>
                    <a:pt x="3179" y="1889"/>
                  </a:cubicBezTo>
                  <a:cubicBezTo>
                    <a:pt x="3274" y="1976"/>
                    <a:pt x="3380" y="2045"/>
                    <a:pt x="3496" y="2105"/>
                  </a:cubicBezTo>
                  <a:cubicBezTo>
                    <a:pt x="3336" y="2038"/>
                    <a:pt x="3192" y="1950"/>
                    <a:pt x="3056" y="1829"/>
                  </a:cubicBezTo>
                  <a:cubicBezTo>
                    <a:pt x="2966" y="1752"/>
                    <a:pt x="2890" y="1670"/>
                    <a:pt x="2833" y="1567"/>
                  </a:cubicBezTo>
                  <a:lnTo>
                    <a:pt x="2833" y="1567"/>
                  </a:lnTo>
                  <a:cubicBezTo>
                    <a:pt x="2932" y="1819"/>
                    <a:pt x="3125" y="2027"/>
                    <a:pt x="3353" y="2172"/>
                  </a:cubicBezTo>
                  <a:cubicBezTo>
                    <a:pt x="3099" y="2055"/>
                    <a:pt x="2885" y="1870"/>
                    <a:pt x="2713" y="1617"/>
                  </a:cubicBezTo>
                  <a:lnTo>
                    <a:pt x="2713" y="1617"/>
                  </a:lnTo>
                  <a:cubicBezTo>
                    <a:pt x="2828" y="1900"/>
                    <a:pt x="3040" y="2143"/>
                    <a:pt x="3306" y="2298"/>
                  </a:cubicBezTo>
                  <a:cubicBezTo>
                    <a:pt x="3315" y="2303"/>
                    <a:pt x="3324" y="2308"/>
                    <a:pt x="3334" y="2313"/>
                  </a:cubicBezTo>
                  <a:cubicBezTo>
                    <a:pt x="3039" y="2207"/>
                    <a:pt x="2801" y="2008"/>
                    <a:pt x="2615" y="1723"/>
                  </a:cubicBezTo>
                  <a:lnTo>
                    <a:pt x="2615" y="1723"/>
                  </a:lnTo>
                  <a:cubicBezTo>
                    <a:pt x="2735" y="2024"/>
                    <a:pt x="2961" y="2286"/>
                    <a:pt x="3252" y="2430"/>
                  </a:cubicBezTo>
                  <a:cubicBezTo>
                    <a:pt x="3212" y="2416"/>
                    <a:pt x="3177" y="2401"/>
                    <a:pt x="3156" y="2387"/>
                  </a:cubicBezTo>
                  <a:cubicBezTo>
                    <a:pt x="2889" y="2243"/>
                    <a:pt x="2674" y="2078"/>
                    <a:pt x="2531" y="1802"/>
                  </a:cubicBezTo>
                  <a:lnTo>
                    <a:pt x="2531" y="1802"/>
                  </a:lnTo>
                  <a:cubicBezTo>
                    <a:pt x="2627" y="2153"/>
                    <a:pt x="2968" y="2498"/>
                    <a:pt x="3324" y="2608"/>
                  </a:cubicBezTo>
                  <a:cubicBezTo>
                    <a:pt x="3172" y="2590"/>
                    <a:pt x="3004" y="2510"/>
                    <a:pt x="2837" y="2389"/>
                  </a:cubicBezTo>
                  <a:cubicBezTo>
                    <a:pt x="2697" y="2292"/>
                    <a:pt x="2524" y="2117"/>
                    <a:pt x="2451" y="1916"/>
                  </a:cubicBezTo>
                  <a:lnTo>
                    <a:pt x="2451" y="1916"/>
                  </a:lnTo>
                  <a:cubicBezTo>
                    <a:pt x="2492" y="2139"/>
                    <a:pt x="2621" y="2335"/>
                    <a:pt x="2791" y="2488"/>
                  </a:cubicBezTo>
                  <a:cubicBezTo>
                    <a:pt x="2878" y="2565"/>
                    <a:pt x="2970" y="2632"/>
                    <a:pt x="3073" y="2685"/>
                  </a:cubicBezTo>
                  <a:cubicBezTo>
                    <a:pt x="2819" y="2613"/>
                    <a:pt x="2493" y="2390"/>
                    <a:pt x="2414" y="2111"/>
                  </a:cubicBezTo>
                  <a:lnTo>
                    <a:pt x="2414" y="2111"/>
                  </a:lnTo>
                  <a:cubicBezTo>
                    <a:pt x="2447" y="2419"/>
                    <a:pt x="2720" y="2704"/>
                    <a:pt x="3020" y="2818"/>
                  </a:cubicBezTo>
                  <a:cubicBezTo>
                    <a:pt x="2837" y="2788"/>
                    <a:pt x="2505" y="2607"/>
                    <a:pt x="2401" y="2339"/>
                  </a:cubicBezTo>
                  <a:lnTo>
                    <a:pt x="2401" y="2339"/>
                  </a:lnTo>
                  <a:cubicBezTo>
                    <a:pt x="2431" y="2545"/>
                    <a:pt x="2599" y="2755"/>
                    <a:pt x="2799" y="2872"/>
                  </a:cubicBezTo>
                  <a:lnTo>
                    <a:pt x="2799" y="2872"/>
                  </a:lnTo>
                  <a:cubicBezTo>
                    <a:pt x="2679" y="2809"/>
                    <a:pt x="2438" y="2650"/>
                    <a:pt x="2373" y="2455"/>
                  </a:cubicBezTo>
                  <a:lnTo>
                    <a:pt x="2373" y="2455"/>
                  </a:lnTo>
                  <a:cubicBezTo>
                    <a:pt x="2394" y="2656"/>
                    <a:pt x="2576" y="2884"/>
                    <a:pt x="2778" y="2993"/>
                  </a:cubicBezTo>
                  <a:cubicBezTo>
                    <a:pt x="2737" y="2981"/>
                    <a:pt x="2706" y="2965"/>
                    <a:pt x="2668" y="2949"/>
                  </a:cubicBezTo>
                  <a:cubicBezTo>
                    <a:pt x="2535" y="2883"/>
                    <a:pt x="2435" y="2810"/>
                    <a:pt x="2366" y="2676"/>
                  </a:cubicBezTo>
                  <a:lnTo>
                    <a:pt x="2366" y="2676"/>
                  </a:lnTo>
                  <a:cubicBezTo>
                    <a:pt x="2400" y="2846"/>
                    <a:pt x="2529" y="2980"/>
                    <a:pt x="2678" y="3062"/>
                  </a:cubicBezTo>
                  <a:cubicBezTo>
                    <a:pt x="2667" y="3059"/>
                    <a:pt x="2642" y="3050"/>
                    <a:pt x="2633" y="3048"/>
                  </a:cubicBezTo>
                  <a:cubicBezTo>
                    <a:pt x="2503" y="2983"/>
                    <a:pt x="2401" y="2915"/>
                    <a:pt x="2325" y="2790"/>
                  </a:cubicBezTo>
                  <a:lnTo>
                    <a:pt x="2325" y="2790"/>
                  </a:lnTo>
                  <a:cubicBezTo>
                    <a:pt x="2356" y="2894"/>
                    <a:pt x="2425" y="2996"/>
                    <a:pt x="2512" y="3068"/>
                  </a:cubicBezTo>
                  <a:cubicBezTo>
                    <a:pt x="2427" y="3022"/>
                    <a:pt x="2365" y="2966"/>
                    <a:pt x="2299" y="2884"/>
                  </a:cubicBezTo>
                  <a:lnTo>
                    <a:pt x="2299" y="2884"/>
                  </a:lnTo>
                  <a:cubicBezTo>
                    <a:pt x="2337" y="2983"/>
                    <a:pt x="2401" y="3074"/>
                    <a:pt x="2488" y="3134"/>
                  </a:cubicBezTo>
                  <a:cubicBezTo>
                    <a:pt x="2499" y="3141"/>
                    <a:pt x="2510" y="3146"/>
                    <a:pt x="2520" y="3153"/>
                  </a:cubicBezTo>
                  <a:cubicBezTo>
                    <a:pt x="2518" y="3156"/>
                    <a:pt x="2517" y="3158"/>
                    <a:pt x="2514" y="3161"/>
                  </a:cubicBezTo>
                  <a:cubicBezTo>
                    <a:pt x="2510" y="3160"/>
                    <a:pt x="2508" y="3160"/>
                    <a:pt x="2504" y="3158"/>
                  </a:cubicBezTo>
                  <a:cubicBezTo>
                    <a:pt x="2498" y="3157"/>
                    <a:pt x="2469" y="3145"/>
                    <a:pt x="2467" y="3145"/>
                  </a:cubicBezTo>
                  <a:cubicBezTo>
                    <a:pt x="2466" y="3145"/>
                    <a:pt x="2464" y="3144"/>
                    <a:pt x="2463" y="3144"/>
                  </a:cubicBezTo>
                  <a:cubicBezTo>
                    <a:pt x="2386" y="3108"/>
                    <a:pt x="2329" y="3055"/>
                    <a:pt x="2276" y="2982"/>
                  </a:cubicBezTo>
                  <a:lnTo>
                    <a:pt x="2276" y="2982"/>
                  </a:lnTo>
                  <a:cubicBezTo>
                    <a:pt x="2299" y="3057"/>
                    <a:pt x="2344" y="3126"/>
                    <a:pt x="2406" y="3175"/>
                  </a:cubicBezTo>
                  <a:cubicBezTo>
                    <a:pt x="2384" y="3168"/>
                    <a:pt x="2360" y="3160"/>
                    <a:pt x="2355" y="3157"/>
                  </a:cubicBezTo>
                  <a:cubicBezTo>
                    <a:pt x="2304" y="3135"/>
                    <a:pt x="2276" y="3101"/>
                    <a:pt x="2246" y="3055"/>
                  </a:cubicBezTo>
                  <a:lnTo>
                    <a:pt x="2246" y="3055"/>
                  </a:lnTo>
                  <a:cubicBezTo>
                    <a:pt x="2260" y="3122"/>
                    <a:pt x="2301" y="3173"/>
                    <a:pt x="2358" y="3206"/>
                  </a:cubicBezTo>
                  <a:cubicBezTo>
                    <a:pt x="2344" y="3204"/>
                    <a:pt x="2332" y="3201"/>
                    <a:pt x="2308" y="3193"/>
                  </a:cubicBezTo>
                  <a:cubicBezTo>
                    <a:pt x="2297" y="3189"/>
                    <a:pt x="2251" y="3165"/>
                    <a:pt x="2234" y="3136"/>
                  </a:cubicBezTo>
                  <a:lnTo>
                    <a:pt x="2234" y="3136"/>
                  </a:lnTo>
                  <a:cubicBezTo>
                    <a:pt x="2247" y="3181"/>
                    <a:pt x="2283" y="3213"/>
                    <a:pt x="2325" y="3233"/>
                  </a:cubicBezTo>
                  <a:lnTo>
                    <a:pt x="2312" y="3233"/>
                  </a:lnTo>
                  <a:cubicBezTo>
                    <a:pt x="2265" y="3228"/>
                    <a:pt x="2219" y="3218"/>
                    <a:pt x="2172" y="3206"/>
                  </a:cubicBezTo>
                  <a:cubicBezTo>
                    <a:pt x="2252" y="2892"/>
                    <a:pt x="2298" y="2571"/>
                    <a:pt x="2330" y="2248"/>
                  </a:cubicBezTo>
                  <a:cubicBezTo>
                    <a:pt x="2354" y="2060"/>
                    <a:pt x="2364" y="1872"/>
                    <a:pt x="2368" y="1684"/>
                  </a:cubicBezTo>
                  <a:cubicBezTo>
                    <a:pt x="2489" y="1626"/>
                    <a:pt x="2626" y="1559"/>
                    <a:pt x="2768" y="1488"/>
                  </a:cubicBezTo>
                  <a:cubicBezTo>
                    <a:pt x="2818" y="1464"/>
                    <a:pt x="2869" y="1440"/>
                    <a:pt x="2919" y="1414"/>
                  </a:cubicBezTo>
                  <a:close/>
                  <a:moveTo>
                    <a:pt x="2262" y="0"/>
                  </a:moveTo>
                  <a:lnTo>
                    <a:pt x="2262" y="0"/>
                  </a:lnTo>
                  <a:cubicBezTo>
                    <a:pt x="2260" y="4"/>
                    <a:pt x="2258" y="7"/>
                    <a:pt x="2256" y="12"/>
                  </a:cubicBezTo>
                  <a:cubicBezTo>
                    <a:pt x="2246" y="8"/>
                    <a:pt x="2236" y="5"/>
                    <a:pt x="2225" y="4"/>
                  </a:cubicBezTo>
                  <a:cubicBezTo>
                    <a:pt x="2221" y="17"/>
                    <a:pt x="2216" y="30"/>
                    <a:pt x="2208" y="41"/>
                  </a:cubicBezTo>
                  <a:cubicBezTo>
                    <a:pt x="2186" y="76"/>
                    <a:pt x="2167" y="113"/>
                    <a:pt x="2144" y="149"/>
                  </a:cubicBezTo>
                  <a:lnTo>
                    <a:pt x="2144" y="150"/>
                  </a:lnTo>
                  <a:cubicBezTo>
                    <a:pt x="2148" y="168"/>
                    <a:pt x="2150" y="185"/>
                    <a:pt x="2152" y="201"/>
                  </a:cubicBezTo>
                  <a:cubicBezTo>
                    <a:pt x="2056" y="360"/>
                    <a:pt x="1949" y="513"/>
                    <a:pt x="1839" y="659"/>
                  </a:cubicBezTo>
                  <a:cubicBezTo>
                    <a:pt x="1774" y="746"/>
                    <a:pt x="1572" y="1002"/>
                    <a:pt x="1384" y="1191"/>
                  </a:cubicBezTo>
                  <a:cubicBezTo>
                    <a:pt x="1140" y="1431"/>
                    <a:pt x="922" y="1621"/>
                    <a:pt x="670" y="1786"/>
                  </a:cubicBezTo>
                  <a:cubicBezTo>
                    <a:pt x="629" y="1812"/>
                    <a:pt x="587" y="1836"/>
                    <a:pt x="543" y="1857"/>
                  </a:cubicBezTo>
                  <a:cubicBezTo>
                    <a:pt x="517" y="1865"/>
                    <a:pt x="495" y="1885"/>
                    <a:pt x="488" y="1914"/>
                  </a:cubicBezTo>
                  <a:cubicBezTo>
                    <a:pt x="472" y="1965"/>
                    <a:pt x="518" y="2016"/>
                    <a:pt x="568" y="2016"/>
                  </a:cubicBezTo>
                  <a:cubicBezTo>
                    <a:pt x="581" y="2016"/>
                    <a:pt x="594" y="2012"/>
                    <a:pt x="607" y="2004"/>
                  </a:cubicBezTo>
                  <a:cubicBezTo>
                    <a:pt x="904" y="1857"/>
                    <a:pt x="1155" y="1626"/>
                    <a:pt x="1398" y="1404"/>
                  </a:cubicBezTo>
                  <a:cubicBezTo>
                    <a:pt x="1607" y="1208"/>
                    <a:pt x="1794" y="989"/>
                    <a:pt x="1951" y="750"/>
                  </a:cubicBezTo>
                  <a:lnTo>
                    <a:pt x="1951" y="750"/>
                  </a:lnTo>
                  <a:cubicBezTo>
                    <a:pt x="1877" y="870"/>
                    <a:pt x="1792" y="993"/>
                    <a:pt x="1745" y="1050"/>
                  </a:cubicBezTo>
                  <a:cubicBezTo>
                    <a:pt x="1532" y="1314"/>
                    <a:pt x="1303" y="1569"/>
                    <a:pt x="1037" y="1781"/>
                  </a:cubicBezTo>
                  <a:cubicBezTo>
                    <a:pt x="892" y="1894"/>
                    <a:pt x="811" y="1972"/>
                    <a:pt x="649" y="2070"/>
                  </a:cubicBezTo>
                  <a:cubicBezTo>
                    <a:pt x="1148" y="1868"/>
                    <a:pt x="1590" y="1533"/>
                    <a:pt x="1910" y="1098"/>
                  </a:cubicBezTo>
                  <a:cubicBezTo>
                    <a:pt x="2004" y="972"/>
                    <a:pt x="2090" y="837"/>
                    <a:pt x="2164" y="698"/>
                  </a:cubicBezTo>
                  <a:lnTo>
                    <a:pt x="2164" y="698"/>
                  </a:lnTo>
                  <a:cubicBezTo>
                    <a:pt x="2000" y="1106"/>
                    <a:pt x="1664" y="1477"/>
                    <a:pt x="1287" y="1800"/>
                  </a:cubicBezTo>
                  <a:cubicBezTo>
                    <a:pt x="1070" y="1991"/>
                    <a:pt x="902" y="2125"/>
                    <a:pt x="676" y="2285"/>
                  </a:cubicBezTo>
                  <a:cubicBezTo>
                    <a:pt x="1143" y="2069"/>
                    <a:pt x="1596" y="1781"/>
                    <a:pt x="1927" y="1384"/>
                  </a:cubicBezTo>
                  <a:lnTo>
                    <a:pt x="1927" y="1384"/>
                  </a:lnTo>
                  <a:cubicBezTo>
                    <a:pt x="1850" y="1487"/>
                    <a:pt x="1763" y="1584"/>
                    <a:pt x="1660" y="1689"/>
                  </a:cubicBezTo>
                  <a:cubicBezTo>
                    <a:pt x="1350" y="2007"/>
                    <a:pt x="1050" y="2250"/>
                    <a:pt x="677" y="2478"/>
                  </a:cubicBezTo>
                  <a:cubicBezTo>
                    <a:pt x="979" y="2367"/>
                    <a:pt x="1269" y="2210"/>
                    <a:pt x="1529" y="2013"/>
                  </a:cubicBezTo>
                  <a:lnTo>
                    <a:pt x="1529" y="2013"/>
                  </a:lnTo>
                  <a:cubicBezTo>
                    <a:pt x="1253" y="2275"/>
                    <a:pt x="968" y="2488"/>
                    <a:pt x="600" y="2632"/>
                  </a:cubicBezTo>
                  <a:cubicBezTo>
                    <a:pt x="1220" y="2502"/>
                    <a:pt x="1776" y="2104"/>
                    <a:pt x="2124" y="1575"/>
                  </a:cubicBezTo>
                  <a:lnTo>
                    <a:pt x="2124" y="1575"/>
                  </a:lnTo>
                  <a:cubicBezTo>
                    <a:pt x="1827" y="2127"/>
                    <a:pt x="1205" y="2569"/>
                    <a:pt x="608" y="2804"/>
                  </a:cubicBezTo>
                  <a:cubicBezTo>
                    <a:pt x="887" y="2748"/>
                    <a:pt x="1161" y="2652"/>
                    <a:pt x="1410" y="2513"/>
                  </a:cubicBezTo>
                  <a:lnTo>
                    <a:pt x="1410" y="2513"/>
                  </a:lnTo>
                  <a:cubicBezTo>
                    <a:pt x="1170" y="2683"/>
                    <a:pt x="893" y="2833"/>
                    <a:pt x="607" y="2957"/>
                  </a:cubicBezTo>
                  <a:cubicBezTo>
                    <a:pt x="1000" y="2878"/>
                    <a:pt x="1384" y="2718"/>
                    <a:pt x="1702" y="2480"/>
                  </a:cubicBezTo>
                  <a:lnTo>
                    <a:pt x="1702" y="2480"/>
                  </a:lnTo>
                  <a:cubicBezTo>
                    <a:pt x="1380" y="2774"/>
                    <a:pt x="973" y="3008"/>
                    <a:pt x="574" y="3153"/>
                  </a:cubicBezTo>
                  <a:cubicBezTo>
                    <a:pt x="929" y="3100"/>
                    <a:pt x="1277" y="2970"/>
                    <a:pt x="1578" y="2770"/>
                  </a:cubicBezTo>
                  <a:lnTo>
                    <a:pt x="1578" y="2770"/>
                  </a:lnTo>
                  <a:cubicBezTo>
                    <a:pt x="1272" y="3024"/>
                    <a:pt x="904" y="3235"/>
                    <a:pt x="578" y="3335"/>
                  </a:cubicBezTo>
                  <a:cubicBezTo>
                    <a:pt x="986" y="3296"/>
                    <a:pt x="1413" y="3099"/>
                    <a:pt x="1750" y="2826"/>
                  </a:cubicBezTo>
                  <a:lnTo>
                    <a:pt x="1750" y="2826"/>
                  </a:lnTo>
                  <a:cubicBezTo>
                    <a:pt x="1695" y="2879"/>
                    <a:pt x="1638" y="2930"/>
                    <a:pt x="1573" y="2985"/>
                  </a:cubicBezTo>
                  <a:cubicBezTo>
                    <a:pt x="1299" y="3228"/>
                    <a:pt x="931" y="3434"/>
                    <a:pt x="531" y="3525"/>
                  </a:cubicBezTo>
                  <a:cubicBezTo>
                    <a:pt x="1027" y="3511"/>
                    <a:pt x="1475" y="3291"/>
                    <a:pt x="1793" y="3005"/>
                  </a:cubicBezTo>
                  <a:cubicBezTo>
                    <a:pt x="1828" y="2974"/>
                    <a:pt x="1861" y="2943"/>
                    <a:pt x="1894" y="2911"/>
                  </a:cubicBezTo>
                  <a:lnTo>
                    <a:pt x="1894" y="2911"/>
                  </a:lnTo>
                  <a:cubicBezTo>
                    <a:pt x="1828" y="2985"/>
                    <a:pt x="1753" y="3055"/>
                    <a:pt x="1658" y="3134"/>
                  </a:cubicBezTo>
                  <a:cubicBezTo>
                    <a:pt x="1467" y="3297"/>
                    <a:pt x="1312" y="3415"/>
                    <a:pt x="1025" y="3551"/>
                  </a:cubicBezTo>
                  <a:cubicBezTo>
                    <a:pt x="875" y="3620"/>
                    <a:pt x="695" y="3690"/>
                    <a:pt x="502" y="3712"/>
                  </a:cubicBezTo>
                  <a:cubicBezTo>
                    <a:pt x="534" y="3715"/>
                    <a:pt x="567" y="3716"/>
                    <a:pt x="599" y="3716"/>
                  </a:cubicBezTo>
                  <a:cubicBezTo>
                    <a:pt x="765" y="3716"/>
                    <a:pt x="929" y="3680"/>
                    <a:pt x="1087" y="3629"/>
                  </a:cubicBezTo>
                  <a:cubicBezTo>
                    <a:pt x="1251" y="3578"/>
                    <a:pt x="1403" y="3503"/>
                    <a:pt x="1547" y="3412"/>
                  </a:cubicBezTo>
                  <a:lnTo>
                    <a:pt x="1547" y="3412"/>
                  </a:lnTo>
                  <a:cubicBezTo>
                    <a:pt x="1545" y="3414"/>
                    <a:pt x="1542" y="3415"/>
                    <a:pt x="1540" y="3418"/>
                  </a:cubicBezTo>
                  <a:cubicBezTo>
                    <a:pt x="1273" y="3641"/>
                    <a:pt x="850" y="3861"/>
                    <a:pt x="450" y="3934"/>
                  </a:cubicBezTo>
                  <a:cubicBezTo>
                    <a:pt x="452" y="3934"/>
                    <a:pt x="453" y="3934"/>
                    <a:pt x="455" y="3934"/>
                  </a:cubicBezTo>
                  <a:cubicBezTo>
                    <a:pt x="884" y="3934"/>
                    <a:pt x="1309" y="3787"/>
                    <a:pt x="1652" y="3528"/>
                  </a:cubicBezTo>
                  <a:lnTo>
                    <a:pt x="1652" y="3528"/>
                  </a:lnTo>
                  <a:cubicBezTo>
                    <a:pt x="1534" y="3649"/>
                    <a:pt x="1396" y="3770"/>
                    <a:pt x="1298" y="3835"/>
                  </a:cubicBezTo>
                  <a:cubicBezTo>
                    <a:pt x="1031" y="4005"/>
                    <a:pt x="773" y="4113"/>
                    <a:pt x="452" y="4151"/>
                  </a:cubicBezTo>
                  <a:cubicBezTo>
                    <a:pt x="494" y="4155"/>
                    <a:pt x="536" y="4157"/>
                    <a:pt x="577" y="4157"/>
                  </a:cubicBezTo>
                  <a:cubicBezTo>
                    <a:pt x="773" y="4157"/>
                    <a:pt x="967" y="4119"/>
                    <a:pt x="1151" y="4051"/>
                  </a:cubicBezTo>
                  <a:lnTo>
                    <a:pt x="1151" y="4051"/>
                  </a:lnTo>
                  <a:cubicBezTo>
                    <a:pt x="1078" y="4093"/>
                    <a:pt x="1001" y="4133"/>
                    <a:pt x="921" y="4170"/>
                  </a:cubicBezTo>
                  <a:cubicBezTo>
                    <a:pt x="757" y="4244"/>
                    <a:pt x="596" y="4323"/>
                    <a:pt x="402" y="4340"/>
                  </a:cubicBezTo>
                  <a:cubicBezTo>
                    <a:pt x="431" y="4343"/>
                    <a:pt x="459" y="4344"/>
                    <a:pt x="488" y="4344"/>
                  </a:cubicBezTo>
                  <a:cubicBezTo>
                    <a:pt x="734" y="4344"/>
                    <a:pt x="975" y="4254"/>
                    <a:pt x="1201" y="4165"/>
                  </a:cubicBezTo>
                  <a:cubicBezTo>
                    <a:pt x="1212" y="4160"/>
                    <a:pt x="1223" y="4155"/>
                    <a:pt x="1235" y="4149"/>
                  </a:cubicBezTo>
                  <a:lnTo>
                    <a:pt x="1235" y="4149"/>
                  </a:lnTo>
                  <a:cubicBezTo>
                    <a:pt x="1035" y="4305"/>
                    <a:pt x="685" y="4495"/>
                    <a:pt x="361" y="4541"/>
                  </a:cubicBezTo>
                  <a:cubicBezTo>
                    <a:pt x="378" y="4541"/>
                    <a:pt x="396" y="4542"/>
                    <a:pt x="414" y="4542"/>
                  </a:cubicBezTo>
                  <a:cubicBezTo>
                    <a:pt x="788" y="4542"/>
                    <a:pt x="1147" y="4396"/>
                    <a:pt x="1446" y="4172"/>
                  </a:cubicBezTo>
                  <a:lnTo>
                    <a:pt x="1446" y="4172"/>
                  </a:lnTo>
                  <a:cubicBezTo>
                    <a:pt x="1282" y="4342"/>
                    <a:pt x="1083" y="4500"/>
                    <a:pt x="862" y="4608"/>
                  </a:cubicBezTo>
                  <a:cubicBezTo>
                    <a:pt x="701" y="4686"/>
                    <a:pt x="541" y="4757"/>
                    <a:pt x="347" y="4772"/>
                  </a:cubicBezTo>
                  <a:cubicBezTo>
                    <a:pt x="381" y="4777"/>
                    <a:pt x="415" y="4779"/>
                    <a:pt x="449" y="4779"/>
                  </a:cubicBezTo>
                  <a:cubicBezTo>
                    <a:pt x="574" y="4779"/>
                    <a:pt x="698" y="4752"/>
                    <a:pt x="819" y="4718"/>
                  </a:cubicBezTo>
                  <a:cubicBezTo>
                    <a:pt x="1017" y="4660"/>
                    <a:pt x="1204" y="4568"/>
                    <a:pt x="1369" y="4445"/>
                  </a:cubicBezTo>
                  <a:lnTo>
                    <a:pt x="1369" y="4445"/>
                  </a:lnTo>
                  <a:cubicBezTo>
                    <a:pt x="1230" y="4587"/>
                    <a:pt x="1087" y="4697"/>
                    <a:pt x="891" y="4798"/>
                  </a:cubicBezTo>
                  <a:cubicBezTo>
                    <a:pt x="733" y="4878"/>
                    <a:pt x="555" y="4955"/>
                    <a:pt x="360" y="4955"/>
                  </a:cubicBezTo>
                  <a:cubicBezTo>
                    <a:pt x="350" y="4955"/>
                    <a:pt x="341" y="4955"/>
                    <a:pt x="331" y="4955"/>
                  </a:cubicBezTo>
                  <a:lnTo>
                    <a:pt x="331" y="4955"/>
                  </a:lnTo>
                  <a:cubicBezTo>
                    <a:pt x="389" y="4968"/>
                    <a:pt x="448" y="4974"/>
                    <a:pt x="508" y="4974"/>
                  </a:cubicBezTo>
                  <a:cubicBezTo>
                    <a:pt x="705" y="4974"/>
                    <a:pt x="902" y="4907"/>
                    <a:pt x="1079" y="4828"/>
                  </a:cubicBezTo>
                  <a:cubicBezTo>
                    <a:pt x="1097" y="4820"/>
                    <a:pt x="1115" y="4811"/>
                    <a:pt x="1133" y="4802"/>
                  </a:cubicBezTo>
                  <a:lnTo>
                    <a:pt x="1133" y="4802"/>
                  </a:lnTo>
                  <a:cubicBezTo>
                    <a:pt x="951" y="4968"/>
                    <a:pt x="679" y="5147"/>
                    <a:pt x="400" y="5147"/>
                  </a:cubicBezTo>
                  <a:cubicBezTo>
                    <a:pt x="379" y="5147"/>
                    <a:pt x="358" y="5146"/>
                    <a:pt x="337" y="5144"/>
                  </a:cubicBezTo>
                  <a:lnTo>
                    <a:pt x="337" y="5144"/>
                  </a:lnTo>
                  <a:cubicBezTo>
                    <a:pt x="396" y="5165"/>
                    <a:pt x="458" y="5173"/>
                    <a:pt x="521" y="5173"/>
                  </a:cubicBezTo>
                  <a:cubicBezTo>
                    <a:pt x="626" y="5173"/>
                    <a:pt x="732" y="5149"/>
                    <a:pt x="830" y="5117"/>
                  </a:cubicBezTo>
                  <a:cubicBezTo>
                    <a:pt x="916" y="5092"/>
                    <a:pt x="1001" y="5050"/>
                    <a:pt x="1084" y="4998"/>
                  </a:cubicBezTo>
                  <a:lnTo>
                    <a:pt x="1084" y="4998"/>
                  </a:lnTo>
                  <a:cubicBezTo>
                    <a:pt x="1032" y="5050"/>
                    <a:pt x="980" y="5094"/>
                    <a:pt x="929" y="5125"/>
                  </a:cubicBezTo>
                  <a:cubicBezTo>
                    <a:pt x="801" y="5212"/>
                    <a:pt x="675" y="5283"/>
                    <a:pt x="542" y="5326"/>
                  </a:cubicBezTo>
                  <a:cubicBezTo>
                    <a:pt x="481" y="5345"/>
                    <a:pt x="424" y="5362"/>
                    <a:pt x="363" y="5362"/>
                  </a:cubicBezTo>
                  <a:cubicBezTo>
                    <a:pt x="352" y="5362"/>
                    <a:pt x="341" y="5362"/>
                    <a:pt x="330" y="5361"/>
                  </a:cubicBezTo>
                  <a:lnTo>
                    <a:pt x="330" y="5361"/>
                  </a:lnTo>
                  <a:cubicBezTo>
                    <a:pt x="369" y="5370"/>
                    <a:pt x="411" y="5374"/>
                    <a:pt x="453" y="5374"/>
                  </a:cubicBezTo>
                  <a:cubicBezTo>
                    <a:pt x="612" y="5374"/>
                    <a:pt x="788" y="5315"/>
                    <a:pt x="940" y="5240"/>
                  </a:cubicBezTo>
                  <a:lnTo>
                    <a:pt x="940" y="5240"/>
                  </a:lnTo>
                  <a:cubicBezTo>
                    <a:pt x="806" y="5362"/>
                    <a:pt x="664" y="5458"/>
                    <a:pt x="522" y="5506"/>
                  </a:cubicBezTo>
                  <a:cubicBezTo>
                    <a:pt x="457" y="5530"/>
                    <a:pt x="392" y="5554"/>
                    <a:pt x="325" y="5554"/>
                  </a:cubicBezTo>
                  <a:cubicBezTo>
                    <a:pt x="311" y="5554"/>
                    <a:pt x="298" y="5553"/>
                    <a:pt x="284" y="5551"/>
                  </a:cubicBezTo>
                  <a:lnTo>
                    <a:pt x="284" y="5551"/>
                  </a:lnTo>
                  <a:cubicBezTo>
                    <a:pt x="320" y="5564"/>
                    <a:pt x="358" y="5569"/>
                    <a:pt x="396" y="5569"/>
                  </a:cubicBezTo>
                  <a:cubicBezTo>
                    <a:pt x="466" y="5569"/>
                    <a:pt x="537" y="5552"/>
                    <a:pt x="605" y="5537"/>
                  </a:cubicBezTo>
                  <a:cubicBezTo>
                    <a:pt x="679" y="5519"/>
                    <a:pt x="749" y="5492"/>
                    <a:pt x="819" y="5458"/>
                  </a:cubicBezTo>
                  <a:lnTo>
                    <a:pt x="819" y="5458"/>
                  </a:lnTo>
                  <a:cubicBezTo>
                    <a:pt x="788" y="5484"/>
                    <a:pt x="759" y="5508"/>
                    <a:pt x="734" y="5524"/>
                  </a:cubicBezTo>
                  <a:cubicBezTo>
                    <a:pt x="590" y="5622"/>
                    <a:pt x="455" y="5706"/>
                    <a:pt x="287" y="5706"/>
                  </a:cubicBezTo>
                  <a:cubicBezTo>
                    <a:pt x="280" y="5706"/>
                    <a:pt x="272" y="5706"/>
                    <a:pt x="264" y="5706"/>
                  </a:cubicBezTo>
                  <a:lnTo>
                    <a:pt x="264" y="5706"/>
                  </a:lnTo>
                  <a:cubicBezTo>
                    <a:pt x="309" y="5720"/>
                    <a:pt x="356" y="5727"/>
                    <a:pt x="402" y="5727"/>
                  </a:cubicBezTo>
                  <a:cubicBezTo>
                    <a:pt x="463" y="5727"/>
                    <a:pt x="525" y="5715"/>
                    <a:pt x="584" y="5696"/>
                  </a:cubicBezTo>
                  <a:lnTo>
                    <a:pt x="584" y="5696"/>
                  </a:lnTo>
                  <a:cubicBezTo>
                    <a:pt x="532" y="5732"/>
                    <a:pt x="474" y="5767"/>
                    <a:pt x="417" y="5793"/>
                  </a:cubicBezTo>
                  <a:cubicBezTo>
                    <a:pt x="371" y="5812"/>
                    <a:pt x="312" y="5846"/>
                    <a:pt x="248" y="5846"/>
                  </a:cubicBezTo>
                  <a:cubicBezTo>
                    <a:pt x="244" y="5846"/>
                    <a:pt x="241" y="5846"/>
                    <a:pt x="237" y="5846"/>
                  </a:cubicBezTo>
                  <a:lnTo>
                    <a:pt x="237" y="5846"/>
                  </a:lnTo>
                  <a:cubicBezTo>
                    <a:pt x="258" y="5854"/>
                    <a:pt x="279" y="5857"/>
                    <a:pt x="300" y="5857"/>
                  </a:cubicBezTo>
                  <a:cubicBezTo>
                    <a:pt x="326" y="5857"/>
                    <a:pt x="352" y="5853"/>
                    <a:pt x="377" y="5850"/>
                  </a:cubicBezTo>
                  <a:cubicBezTo>
                    <a:pt x="408" y="5846"/>
                    <a:pt x="438" y="5838"/>
                    <a:pt x="469" y="5830"/>
                  </a:cubicBezTo>
                  <a:lnTo>
                    <a:pt x="469" y="5830"/>
                  </a:lnTo>
                  <a:cubicBezTo>
                    <a:pt x="361" y="5910"/>
                    <a:pt x="249" y="5984"/>
                    <a:pt x="131" y="6044"/>
                  </a:cubicBezTo>
                  <a:cubicBezTo>
                    <a:pt x="83" y="6075"/>
                    <a:pt x="80" y="6049"/>
                    <a:pt x="33" y="6103"/>
                  </a:cubicBezTo>
                  <a:cubicBezTo>
                    <a:pt x="0" y="6156"/>
                    <a:pt x="46" y="6225"/>
                    <a:pt x="103" y="6225"/>
                  </a:cubicBezTo>
                  <a:cubicBezTo>
                    <a:pt x="110" y="6225"/>
                    <a:pt x="118" y="6224"/>
                    <a:pt x="125" y="6221"/>
                  </a:cubicBezTo>
                  <a:cubicBezTo>
                    <a:pt x="614" y="5995"/>
                    <a:pt x="1026" y="5602"/>
                    <a:pt x="1338" y="5166"/>
                  </a:cubicBezTo>
                  <a:cubicBezTo>
                    <a:pt x="1479" y="4967"/>
                    <a:pt x="1590" y="4747"/>
                    <a:pt x="1680" y="4519"/>
                  </a:cubicBezTo>
                  <a:cubicBezTo>
                    <a:pt x="1848" y="4208"/>
                    <a:pt x="1975" y="3875"/>
                    <a:pt x="2075" y="3537"/>
                  </a:cubicBezTo>
                  <a:cubicBezTo>
                    <a:pt x="2098" y="3472"/>
                    <a:pt x="2118" y="3407"/>
                    <a:pt x="2137" y="3342"/>
                  </a:cubicBezTo>
                  <a:cubicBezTo>
                    <a:pt x="2168" y="3346"/>
                    <a:pt x="2200" y="3349"/>
                    <a:pt x="2232" y="3349"/>
                  </a:cubicBezTo>
                  <a:cubicBezTo>
                    <a:pt x="2249" y="3349"/>
                    <a:pt x="2266" y="3348"/>
                    <a:pt x="2282" y="3346"/>
                  </a:cubicBezTo>
                  <a:cubicBezTo>
                    <a:pt x="2383" y="3336"/>
                    <a:pt x="2479" y="3310"/>
                    <a:pt x="2572" y="3274"/>
                  </a:cubicBezTo>
                  <a:cubicBezTo>
                    <a:pt x="2575" y="3274"/>
                    <a:pt x="2578" y="3274"/>
                    <a:pt x="2581" y="3274"/>
                  </a:cubicBezTo>
                  <a:cubicBezTo>
                    <a:pt x="2671" y="3274"/>
                    <a:pt x="2805" y="3194"/>
                    <a:pt x="2912" y="3147"/>
                  </a:cubicBezTo>
                  <a:cubicBezTo>
                    <a:pt x="2920" y="3144"/>
                    <a:pt x="2929" y="3140"/>
                    <a:pt x="2936" y="3136"/>
                  </a:cubicBezTo>
                  <a:lnTo>
                    <a:pt x="2939" y="3136"/>
                  </a:lnTo>
                  <a:cubicBezTo>
                    <a:pt x="2948" y="3131"/>
                    <a:pt x="2957" y="3127"/>
                    <a:pt x="2965" y="3122"/>
                  </a:cubicBezTo>
                  <a:cubicBezTo>
                    <a:pt x="3221" y="2996"/>
                    <a:pt x="3471" y="2856"/>
                    <a:pt x="3696" y="2679"/>
                  </a:cubicBezTo>
                  <a:cubicBezTo>
                    <a:pt x="3826" y="2576"/>
                    <a:pt x="3950" y="2463"/>
                    <a:pt x="4064" y="2342"/>
                  </a:cubicBezTo>
                  <a:cubicBezTo>
                    <a:pt x="4091" y="2313"/>
                    <a:pt x="4129" y="2274"/>
                    <a:pt x="4146" y="2234"/>
                  </a:cubicBezTo>
                  <a:cubicBezTo>
                    <a:pt x="4285" y="2266"/>
                    <a:pt x="4429" y="2284"/>
                    <a:pt x="4570" y="2286"/>
                  </a:cubicBezTo>
                  <a:cubicBezTo>
                    <a:pt x="4422" y="2259"/>
                    <a:pt x="4281" y="2214"/>
                    <a:pt x="4150" y="2161"/>
                  </a:cubicBezTo>
                  <a:cubicBezTo>
                    <a:pt x="4141" y="2146"/>
                    <a:pt x="4129" y="2132"/>
                    <a:pt x="4106" y="2122"/>
                  </a:cubicBezTo>
                  <a:cubicBezTo>
                    <a:pt x="4096" y="2116"/>
                    <a:pt x="4085" y="2114"/>
                    <a:pt x="4074" y="2114"/>
                  </a:cubicBezTo>
                  <a:cubicBezTo>
                    <a:pt x="4066" y="2114"/>
                    <a:pt x="4059" y="2115"/>
                    <a:pt x="4052" y="2118"/>
                  </a:cubicBezTo>
                  <a:cubicBezTo>
                    <a:pt x="3661" y="1938"/>
                    <a:pt x="3336" y="1664"/>
                    <a:pt x="3097" y="1377"/>
                  </a:cubicBezTo>
                  <a:cubicBezTo>
                    <a:pt x="3065" y="1343"/>
                    <a:pt x="3049" y="1288"/>
                    <a:pt x="2999" y="1273"/>
                  </a:cubicBezTo>
                  <a:cubicBezTo>
                    <a:pt x="2997" y="1272"/>
                    <a:pt x="2994" y="1272"/>
                    <a:pt x="2993" y="1272"/>
                  </a:cubicBezTo>
                  <a:cubicBezTo>
                    <a:pt x="2979" y="1251"/>
                    <a:pt x="2955" y="1239"/>
                    <a:pt x="2929" y="1239"/>
                  </a:cubicBezTo>
                  <a:cubicBezTo>
                    <a:pt x="2891" y="1240"/>
                    <a:pt x="2862" y="1267"/>
                    <a:pt x="2829" y="1282"/>
                  </a:cubicBezTo>
                  <a:cubicBezTo>
                    <a:pt x="2756" y="1325"/>
                    <a:pt x="2684" y="1370"/>
                    <a:pt x="2610" y="1411"/>
                  </a:cubicBezTo>
                  <a:cubicBezTo>
                    <a:pt x="2531" y="1457"/>
                    <a:pt x="2451" y="1502"/>
                    <a:pt x="2373" y="1548"/>
                  </a:cubicBezTo>
                  <a:cubicBezTo>
                    <a:pt x="2374" y="1342"/>
                    <a:pt x="2368" y="1137"/>
                    <a:pt x="2358" y="931"/>
                  </a:cubicBezTo>
                  <a:cubicBezTo>
                    <a:pt x="2367" y="910"/>
                    <a:pt x="2378" y="886"/>
                    <a:pt x="2373" y="861"/>
                  </a:cubicBezTo>
                  <a:cubicBezTo>
                    <a:pt x="2371" y="844"/>
                    <a:pt x="2364" y="829"/>
                    <a:pt x="2352" y="817"/>
                  </a:cubicBezTo>
                  <a:cubicBezTo>
                    <a:pt x="2348" y="738"/>
                    <a:pt x="2344" y="659"/>
                    <a:pt x="2339" y="581"/>
                  </a:cubicBezTo>
                  <a:cubicBezTo>
                    <a:pt x="2334" y="428"/>
                    <a:pt x="2319" y="274"/>
                    <a:pt x="2303" y="121"/>
                  </a:cubicBezTo>
                  <a:cubicBezTo>
                    <a:pt x="2304" y="80"/>
                    <a:pt x="2294" y="33"/>
                    <a:pt x="2261" y="15"/>
                  </a:cubicBezTo>
                  <a:cubicBezTo>
                    <a:pt x="2261" y="9"/>
                    <a:pt x="2261" y="5"/>
                    <a:pt x="22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32"/>
            <p:cNvSpPr/>
            <p:nvPr/>
          </p:nvSpPr>
          <p:spPr>
            <a:xfrm>
              <a:off x="4386925" y="931875"/>
              <a:ext cx="74475" cy="109350"/>
            </a:xfrm>
            <a:custGeom>
              <a:rect b="b" l="l" r="r" t="t"/>
              <a:pathLst>
                <a:path extrusionOk="0" h="4374" w="2979">
                  <a:moveTo>
                    <a:pt x="2896" y="1"/>
                  </a:moveTo>
                  <a:cubicBezTo>
                    <a:pt x="2876" y="1"/>
                    <a:pt x="2855" y="8"/>
                    <a:pt x="2840" y="24"/>
                  </a:cubicBezTo>
                  <a:cubicBezTo>
                    <a:pt x="2798" y="81"/>
                    <a:pt x="2805" y="174"/>
                    <a:pt x="2786" y="242"/>
                  </a:cubicBezTo>
                  <a:cubicBezTo>
                    <a:pt x="2749" y="437"/>
                    <a:pt x="2718" y="632"/>
                    <a:pt x="2689" y="829"/>
                  </a:cubicBezTo>
                  <a:cubicBezTo>
                    <a:pt x="2660" y="1008"/>
                    <a:pt x="2637" y="1188"/>
                    <a:pt x="2615" y="1366"/>
                  </a:cubicBezTo>
                  <a:cubicBezTo>
                    <a:pt x="2608" y="1364"/>
                    <a:pt x="2600" y="1363"/>
                    <a:pt x="2592" y="1363"/>
                  </a:cubicBezTo>
                  <a:cubicBezTo>
                    <a:pt x="2558" y="1363"/>
                    <a:pt x="2523" y="1383"/>
                    <a:pt x="2514" y="1420"/>
                  </a:cubicBezTo>
                  <a:cubicBezTo>
                    <a:pt x="2512" y="1425"/>
                    <a:pt x="2510" y="1431"/>
                    <a:pt x="2508" y="1435"/>
                  </a:cubicBezTo>
                  <a:lnTo>
                    <a:pt x="2508" y="1435"/>
                  </a:lnTo>
                  <a:cubicBezTo>
                    <a:pt x="2508" y="1434"/>
                    <a:pt x="2508" y="1433"/>
                    <a:pt x="2509" y="1432"/>
                  </a:cubicBezTo>
                  <a:lnTo>
                    <a:pt x="2509" y="1432"/>
                  </a:lnTo>
                  <a:cubicBezTo>
                    <a:pt x="2507" y="1436"/>
                    <a:pt x="2505" y="1441"/>
                    <a:pt x="2503" y="1445"/>
                  </a:cubicBezTo>
                  <a:lnTo>
                    <a:pt x="2503" y="1445"/>
                  </a:lnTo>
                  <a:cubicBezTo>
                    <a:pt x="2503" y="1445"/>
                    <a:pt x="2504" y="1445"/>
                    <a:pt x="2504" y="1445"/>
                  </a:cubicBezTo>
                  <a:lnTo>
                    <a:pt x="2504" y="1445"/>
                  </a:lnTo>
                  <a:cubicBezTo>
                    <a:pt x="2503" y="1447"/>
                    <a:pt x="2502" y="1449"/>
                    <a:pt x="2501" y="1451"/>
                  </a:cubicBezTo>
                  <a:lnTo>
                    <a:pt x="2501" y="1451"/>
                  </a:lnTo>
                  <a:cubicBezTo>
                    <a:pt x="2502" y="1449"/>
                    <a:pt x="2503" y="1447"/>
                    <a:pt x="2503" y="1445"/>
                  </a:cubicBezTo>
                  <a:lnTo>
                    <a:pt x="2503" y="1445"/>
                  </a:lnTo>
                  <a:cubicBezTo>
                    <a:pt x="2503" y="1446"/>
                    <a:pt x="2503" y="1447"/>
                    <a:pt x="2503" y="1447"/>
                  </a:cubicBezTo>
                  <a:cubicBezTo>
                    <a:pt x="2502" y="1449"/>
                    <a:pt x="2501" y="1451"/>
                    <a:pt x="2500" y="1453"/>
                  </a:cubicBezTo>
                  <a:lnTo>
                    <a:pt x="2500" y="1453"/>
                  </a:lnTo>
                  <a:cubicBezTo>
                    <a:pt x="2501" y="1452"/>
                    <a:pt x="2501" y="1451"/>
                    <a:pt x="2501" y="1451"/>
                  </a:cubicBezTo>
                  <a:lnTo>
                    <a:pt x="2501" y="1451"/>
                  </a:lnTo>
                  <a:cubicBezTo>
                    <a:pt x="2499" y="1455"/>
                    <a:pt x="2498" y="1458"/>
                    <a:pt x="2498" y="1458"/>
                  </a:cubicBezTo>
                  <a:cubicBezTo>
                    <a:pt x="2498" y="1458"/>
                    <a:pt x="2499" y="1457"/>
                    <a:pt x="2500" y="1453"/>
                  </a:cubicBezTo>
                  <a:lnTo>
                    <a:pt x="2500" y="1453"/>
                  </a:lnTo>
                  <a:cubicBezTo>
                    <a:pt x="2331" y="1838"/>
                    <a:pt x="2147" y="2218"/>
                    <a:pt x="1959" y="2594"/>
                  </a:cubicBezTo>
                  <a:cubicBezTo>
                    <a:pt x="1937" y="2636"/>
                    <a:pt x="1916" y="2681"/>
                    <a:pt x="1894" y="2723"/>
                  </a:cubicBezTo>
                  <a:cubicBezTo>
                    <a:pt x="1889" y="2722"/>
                    <a:pt x="1884" y="2722"/>
                    <a:pt x="1879" y="2722"/>
                  </a:cubicBezTo>
                  <a:cubicBezTo>
                    <a:pt x="1860" y="2722"/>
                    <a:pt x="1839" y="2728"/>
                    <a:pt x="1820" y="2744"/>
                  </a:cubicBezTo>
                  <a:cubicBezTo>
                    <a:pt x="1627" y="2864"/>
                    <a:pt x="1487" y="2920"/>
                    <a:pt x="1250" y="2967"/>
                  </a:cubicBezTo>
                  <a:cubicBezTo>
                    <a:pt x="1088" y="2997"/>
                    <a:pt x="834" y="2997"/>
                    <a:pt x="625" y="2999"/>
                  </a:cubicBezTo>
                  <a:cubicBezTo>
                    <a:pt x="816" y="3037"/>
                    <a:pt x="1008" y="3077"/>
                    <a:pt x="1203" y="3077"/>
                  </a:cubicBezTo>
                  <a:cubicBezTo>
                    <a:pt x="1249" y="3077"/>
                    <a:pt x="1294" y="3075"/>
                    <a:pt x="1340" y="3070"/>
                  </a:cubicBezTo>
                  <a:cubicBezTo>
                    <a:pt x="1356" y="3069"/>
                    <a:pt x="1374" y="3067"/>
                    <a:pt x="1390" y="3064"/>
                  </a:cubicBezTo>
                  <a:lnTo>
                    <a:pt x="1390" y="3064"/>
                  </a:lnTo>
                  <a:cubicBezTo>
                    <a:pt x="1226" y="3123"/>
                    <a:pt x="1057" y="3151"/>
                    <a:pt x="872" y="3151"/>
                  </a:cubicBezTo>
                  <a:cubicBezTo>
                    <a:pt x="776" y="3151"/>
                    <a:pt x="674" y="3143"/>
                    <a:pt x="568" y="3128"/>
                  </a:cubicBezTo>
                  <a:lnTo>
                    <a:pt x="568" y="3128"/>
                  </a:lnTo>
                  <a:cubicBezTo>
                    <a:pt x="743" y="3192"/>
                    <a:pt x="928" y="3234"/>
                    <a:pt x="1115" y="3234"/>
                  </a:cubicBezTo>
                  <a:cubicBezTo>
                    <a:pt x="1145" y="3234"/>
                    <a:pt x="1176" y="3233"/>
                    <a:pt x="1206" y="3231"/>
                  </a:cubicBezTo>
                  <a:cubicBezTo>
                    <a:pt x="1263" y="3224"/>
                    <a:pt x="1318" y="3215"/>
                    <a:pt x="1375" y="3203"/>
                  </a:cubicBezTo>
                  <a:lnTo>
                    <a:pt x="1375" y="3203"/>
                  </a:lnTo>
                  <a:cubicBezTo>
                    <a:pt x="1240" y="3265"/>
                    <a:pt x="1102" y="3290"/>
                    <a:pt x="933" y="3290"/>
                  </a:cubicBezTo>
                  <a:cubicBezTo>
                    <a:pt x="920" y="3290"/>
                    <a:pt x="907" y="3290"/>
                    <a:pt x="893" y="3289"/>
                  </a:cubicBezTo>
                  <a:cubicBezTo>
                    <a:pt x="748" y="3280"/>
                    <a:pt x="653" y="3278"/>
                    <a:pt x="514" y="3229"/>
                  </a:cubicBezTo>
                  <a:lnTo>
                    <a:pt x="514" y="3229"/>
                  </a:lnTo>
                  <a:cubicBezTo>
                    <a:pt x="622" y="3298"/>
                    <a:pt x="748" y="3335"/>
                    <a:pt x="872" y="3362"/>
                  </a:cubicBezTo>
                  <a:cubicBezTo>
                    <a:pt x="929" y="3373"/>
                    <a:pt x="986" y="3381"/>
                    <a:pt x="1044" y="3386"/>
                  </a:cubicBezTo>
                  <a:cubicBezTo>
                    <a:pt x="962" y="3406"/>
                    <a:pt x="878" y="3416"/>
                    <a:pt x="790" y="3416"/>
                  </a:cubicBezTo>
                  <a:cubicBezTo>
                    <a:pt x="684" y="3416"/>
                    <a:pt x="572" y="3401"/>
                    <a:pt x="450" y="3371"/>
                  </a:cubicBezTo>
                  <a:lnTo>
                    <a:pt x="450" y="3371"/>
                  </a:lnTo>
                  <a:cubicBezTo>
                    <a:pt x="572" y="3438"/>
                    <a:pt x="707" y="3481"/>
                    <a:pt x="845" y="3496"/>
                  </a:cubicBezTo>
                  <a:cubicBezTo>
                    <a:pt x="787" y="3506"/>
                    <a:pt x="730" y="3511"/>
                    <a:pt x="668" y="3511"/>
                  </a:cubicBezTo>
                  <a:cubicBezTo>
                    <a:pt x="629" y="3511"/>
                    <a:pt x="587" y="3509"/>
                    <a:pt x="543" y="3505"/>
                  </a:cubicBezTo>
                  <a:cubicBezTo>
                    <a:pt x="515" y="3499"/>
                    <a:pt x="418" y="3486"/>
                    <a:pt x="377" y="3457"/>
                  </a:cubicBezTo>
                  <a:lnTo>
                    <a:pt x="377" y="3457"/>
                  </a:lnTo>
                  <a:cubicBezTo>
                    <a:pt x="488" y="3553"/>
                    <a:pt x="661" y="3596"/>
                    <a:pt x="828" y="3596"/>
                  </a:cubicBezTo>
                  <a:cubicBezTo>
                    <a:pt x="804" y="3602"/>
                    <a:pt x="777" y="3610"/>
                    <a:pt x="739" y="3618"/>
                  </a:cubicBezTo>
                  <a:cubicBezTo>
                    <a:pt x="703" y="3625"/>
                    <a:pt x="653" y="3631"/>
                    <a:pt x="597" y="3631"/>
                  </a:cubicBezTo>
                  <a:cubicBezTo>
                    <a:pt x="515" y="3631"/>
                    <a:pt x="420" y="3617"/>
                    <a:pt x="341" y="3571"/>
                  </a:cubicBezTo>
                  <a:lnTo>
                    <a:pt x="341" y="3571"/>
                  </a:lnTo>
                  <a:cubicBezTo>
                    <a:pt x="417" y="3645"/>
                    <a:pt x="514" y="3685"/>
                    <a:pt x="617" y="3700"/>
                  </a:cubicBezTo>
                  <a:cubicBezTo>
                    <a:pt x="577" y="3706"/>
                    <a:pt x="536" y="3710"/>
                    <a:pt x="490" y="3710"/>
                  </a:cubicBezTo>
                  <a:cubicBezTo>
                    <a:pt x="480" y="3710"/>
                    <a:pt x="470" y="3710"/>
                    <a:pt x="459" y="3710"/>
                  </a:cubicBezTo>
                  <a:cubicBezTo>
                    <a:pt x="417" y="3704"/>
                    <a:pt x="354" y="3702"/>
                    <a:pt x="304" y="3659"/>
                  </a:cubicBezTo>
                  <a:lnTo>
                    <a:pt x="304" y="3659"/>
                  </a:lnTo>
                  <a:cubicBezTo>
                    <a:pt x="351" y="3728"/>
                    <a:pt x="440" y="3753"/>
                    <a:pt x="521" y="3767"/>
                  </a:cubicBezTo>
                  <a:cubicBezTo>
                    <a:pt x="430" y="3787"/>
                    <a:pt x="365" y="3793"/>
                    <a:pt x="242" y="3797"/>
                  </a:cubicBezTo>
                  <a:cubicBezTo>
                    <a:pt x="235" y="3798"/>
                    <a:pt x="227" y="3798"/>
                    <a:pt x="220" y="3798"/>
                  </a:cubicBezTo>
                  <a:cubicBezTo>
                    <a:pt x="212" y="3798"/>
                    <a:pt x="205" y="3798"/>
                    <a:pt x="197" y="3798"/>
                  </a:cubicBezTo>
                  <a:cubicBezTo>
                    <a:pt x="365" y="3478"/>
                    <a:pt x="519" y="3150"/>
                    <a:pt x="684" y="2829"/>
                  </a:cubicBezTo>
                  <a:cubicBezTo>
                    <a:pt x="885" y="2467"/>
                    <a:pt x="1072" y="2100"/>
                    <a:pt x="1241" y="1722"/>
                  </a:cubicBezTo>
                  <a:cubicBezTo>
                    <a:pt x="1360" y="1488"/>
                    <a:pt x="1468" y="1249"/>
                    <a:pt x="1576" y="1012"/>
                  </a:cubicBezTo>
                  <a:cubicBezTo>
                    <a:pt x="1586" y="959"/>
                    <a:pt x="1539" y="922"/>
                    <a:pt x="1493" y="922"/>
                  </a:cubicBezTo>
                  <a:cubicBezTo>
                    <a:pt x="1467" y="922"/>
                    <a:pt x="1442" y="934"/>
                    <a:pt x="1426" y="961"/>
                  </a:cubicBezTo>
                  <a:cubicBezTo>
                    <a:pt x="1314" y="1171"/>
                    <a:pt x="1230" y="1393"/>
                    <a:pt x="1140" y="1614"/>
                  </a:cubicBezTo>
                  <a:cubicBezTo>
                    <a:pt x="1102" y="1707"/>
                    <a:pt x="964" y="2018"/>
                    <a:pt x="870" y="2208"/>
                  </a:cubicBezTo>
                  <a:cubicBezTo>
                    <a:pt x="770" y="2419"/>
                    <a:pt x="646" y="2616"/>
                    <a:pt x="537" y="2822"/>
                  </a:cubicBezTo>
                  <a:cubicBezTo>
                    <a:pt x="373" y="3131"/>
                    <a:pt x="211" y="3439"/>
                    <a:pt x="43" y="3747"/>
                  </a:cubicBezTo>
                  <a:cubicBezTo>
                    <a:pt x="27" y="3780"/>
                    <a:pt x="0" y="3814"/>
                    <a:pt x="13" y="3852"/>
                  </a:cubicBezTo>
                  <a:cubicBezTo>
                    <a:pt x="17" y="3864"/>
                    <a:pt x="22" y="3872"/>
                    <a:pt x="27" y="3881"/>
                  </a:cubicBezTo>
                  <a:cubicBezTo>
                    <a:pt x="28" y="3906"/>
                    <a:pt x="42" y="3931"/>
                    <a:pt x="66" y="3944"/>
                  </a:cubicBezTo>
                  <a:cubicBezTo>
                    <a:pt x="100" y="3956"/>
                    <a:pt x="135" y="3959"/>
                    <a:pt x="172" y="3959"/>
                  </a:cubicBezTo>
                  <a:cubicBezTo>
                    <a:pt x="207" y="3959"/>
                    <a:pt x="243" y="3956"/>
                    <a:pt x="278" y="3956"/>
                  </a:cubicBezTo>
                  <a:cubicBezTo>
                    <a:pt x="285" y="3956"/>
                    <a:pt x="292" y="3956"/>
                    <a:pt x="299" y="3957"/>
                  </a:cubicBezTo>
                  <a:cubicBezTo>
                    <a:pt x="670" y="3936"/>
                    <a:pt x="1034" y="3797"/>
                    <a:pt x="1336" y="3583"/>
                  </a:cubicBezTo>
                  <a:cubicBezTo>
                    <a:pt x="1454" y="3498"/>
                    <a:pt x="1560" y="3398"/>
                    <a:pt x="1655" y="3288"/>
                  </a:cubicBezTo>
                  <a:cubicBezTo>
                    <a:pt x="1696" y="3257"/>
                    <a:pt x="1746" y="3222"/>
                    <a:pt x="1801" y="3173"/>
                  </a:cubicBezTo>
                  <a:cubicBezTo>
                    <a:pt x="1835" y="3137"/>
                    <a:pt x="1885" y="3102"/>
                    <a:pt x="1896" y="3052"/>
                  </a:cubicBezTo>
                  <a:cubicBezTo>
                    <a:pt x="1956" y="2966"/>
                    <a:pt x="1998" y="2871"/>
                    <a:pt x="2046" y="2781"/>
                  </a:cubicBezTo>
                  <a:cubicBezTo>
                    <a:pt x="2157" y="2573"/>
                    <a:pt x="2258" y="2360"/>
                    <a:pt x="2358" y="2146"/>
                  </a:cubicBezTo>
                  <a:cubicBezTo>
                    <a:pt x="2436" y="1988"/>
                    <a:pt x="2510" y="1828"/>
                    <a:pt x="2582" y="1667"/>
                  </a:cubicBezTo>
                  <a:lnTo>
                    <a:pt x="2582" y="1667"/>
                  </a:lnTo>
                  <a:cubicBezTo>
                    <a:pt x="2544" y="2038"/>
                    <a:pt x="2517" y="2410"/>
                    <a:pt x="2493" y="2784"/>
                  </a:cubicBezTo>
                  <a:cubicBezTo>
                    <a:pt x="2461" y="3253"/>
                    <a:pt x="2427" y="3788"/>
                    <a:pt x="2368" y="4186"/>
                  </a:cubicBezTo>
                  <a:cubicBezTo>
                    <a:pt x="2365" y="4236"/>
                    <a:pt x="2334" y="4288"/>
                    <a:pt x="2360" y="4335"/>
                  </a:cubicBezTo>
                  <a:cubicBezTo>
                    <a:pt x="2374" y="4361"/>
                    <a:pt x="2401" y="4374"/>
                    <a:pt x="2428" y="4374"/>
                  </a:cubicBezTo>
                  <a:cubicBezTo>
                    <a:pt x="2463" y="4374"/>
                    <a:pt x="2498" y="4353"/>
                    <a:pt x="2507" y="4315"/>
                  </a:cubicBezTo>
                  <a:cubicBezTo>
                    <a:pt x="2617" y="3650"/>
                    <a:pt x="2633" y="2971"/>
                    <a:pt x="2687" y="2300"/>
                  </a:cubicBezTo>
                  <a:cubicBezTo>
                    <a:pt x="2734" y="1644"/>
                    <a:pt x="2802" y="1101"/>
                    <a:pt x="2910" y="458"/>
                  </a:cubicBezTo>
                  <a:cubicBezTo>
                    <a:pt x="2929" y="330"/>
                    <a:pt x="2967" y="201"/>
                    <a:pt x="2978" y="72"/>
                  </a:cubicBezTo>
                  <a:cubicBezTo>
                    <a:pt x="2975" y="28"/>
                    <a:pt x="2935" y="1"/>
                    <a:pt x="28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32"/>
            <p:cNvSpPr/>
            <p:nvPr/>
          </p:nvSpPr>
          <p:spPr>
            <a:xfrm>
              <a:off x="4508300" y="1155700"/>
              <a:ext cx="42150" cy="97200"/>
            </a:xfrm>
            <a:custGeom>
              <a:rect b="b" l="l" r="r" t="t"/>
              <a:pathLst>
                <a:path extrusionOk="0" h="3888" w="1686">
                  <a:moveTo>
                    <a:pt x="422" y="1"/>
                  </a:moveTo>
                  <a:cubicBezTo>
                    <a:pt x="413" y="202"/>
                    <a:pt x="464" y="403"/>
                    <a:pt x="505" y="601"/>
                  </a:cubicBezTo>
                  <a:cubicBezTo>
                    <a:pt x="562" y="838"/>
                    <a:pt x="626" y="1037"/>
                    <a:pt x="711" y="1232"/>
                  </a:cubicBezTo>
                  <a:cubicBezTo>
                    <a:pt x="542" y="918"/>
                    <a:pt x="414" y="614"/>
                    <a:pt x="330" y="257"/>
                  </a:cubicBezTo>
                  <a:lnTo>
                    <a:pt x="330" y="257"/>
                  </a:lnTo>
                  <a:cubicBezTo>
                    <a:pt x="378" y="643"/>
                    <a:pt x="464" y="1030"/>
                    <a:pt x="626" y="1386"/>
                  </a:cubicBezTo>
                  <a:cubicBezTo>
                    <a:pt x="775" y="1701"/>
                    <a:pt x="971" y="1993"/>
                    <a:pt x="1189" y="2265"/>
                  </a:cubicBezTo>
                  <a:cubicBezTo>
                    <a:pt x="1263" y="2359"/>
                    <a:pt x="1340" y="2452"/>
                    <a:pt x="1418" y="2541"/>
                  </a:cubicBezTo>
                  <a:cubicBezTo>
                    <a:pt x="1072" y="2222"/>
                    <a:pt x="855" y="1880"/>
                    <a:pt x="633" y="1444"/>
                  </a:cubicBezTo>
                  <a:cubicBezTo>
                    <a:pt x="459" y="1099"/>
                    <a:pt x="330" y="835"/>
                    <a:pt x="270" y="422"/>
                  </a:cubicBezTo>
                  <a:lnTo>
                    <a:pt x="270" y="422"/>
                  </a:lnTo>
                  <a:cubicBezTo>
                    <a:pt x="263" y="985"/>
                    <a:pt x="459" y="1534"/>
                    <a:pt x="763" y="2004"/>
                  </a:cubicBezTo>
                  <a:cubicBezTo>
                    <a:pt x="769" y="2013"/>
                    <a:pt x="775" y="2022"/>
                    <a:pt x="781" y="2031"/>
                  </a:cubicBezTo>
                  <a:lnTo>
                    <a:pt x="781" y="2031"/>
                  </a:lnTo>
                  <a:cubicBezTo>
                    <a:pt x="708" y="1931"/>
                    <a:pt x="640" y="1827"/>
                    <a:pt x="568" y="1711"/>
                  </a:cubicBezTo>
                  <a:cubicBezTo>
                    <a:pt x="373" y="1395"/>
                    <a:pt x="228" y="1093"/>
                    <a:pt x="172" y="722"/>
                  </a:cubicBezTo>
                  <a:lnTo>
                    <a:pt x="172" y="722"/>
                  </a:lnTo>
                  <a:cubicBezTo>
                    <a:pt x="186" y="1134"/>
                    <a:pt x="306" y="1544"/>
                    <a:pt x="509" y="1901"/>
                  </a:cubicBezTo>
                  <a:lnTo>
                    <a:pt x="509" y="1901"/>
                  </a:lnTo>
                  <a:cubicBezTo>
                    <a:pt x="509" y="1901"/>
                    <a:pt x="508" y="1901"/>
                    <a:pt x="508" y="1901"/>
                  </a:cubicBezTo>
                  <a:cubicBezTo>
                    <a:pt x="316" y="1609"/>
                    <a:pt x="168" y="1323"/>
                    <a:pt x="85" y="988"/>
                  </a:cubicBezTo>
                  <a:lnTo>
                    <a:pt x="85" y="988"/>
                  </a:lnTo>
                  <a:cubicBezTo>
                    <a:pt x="165" y="1582"/>
                    <a:pt x="382" y="2091"/>
                    <a:pt x="785" y="2541"/>
                  </a:cubicBezTo>
                  <a:cubicBezTo>
                    <a:pt x="795" y="2554"/>
                    <a:pt x="805" y="2564"/>
                    <a:pt x="815" y="2575"/>
                  </a:cubicBezTo>
                  <a:cubicBezTo>
                    <a:pt x="851" y="2620"/>
                    <a:pt x="888" y="2667"/>
                    <a:pt x="928" y="2713"/>
                  </a:cubicBezTo>
                  <a:cubicBezTo>
                    <a:pt x="1056" y="2855"/>
                    <a:pt x="1200" y="2992"/>
                    <a:pt x="1357" y="3104"/>
                  </a:cubicBezTo>
                  <a:cubicBezTo>
                    <a:pt x="1356" y="3112"/>
                    <a:pt x="1355" y="3121"/>
                    <a:pt x="1354" y="3128"/>
                  </a:cubicBezTo>
                  <a:cubicBezTo>
                    <a:pt x="983" y="2819"/>
                    <a:pt x="662" y="2513"/>
                    <a:pt x="427" y="2136"/>
                  </a:cubicBezTo>
                  <a:cubicBezTo>
                    <a:pt x="255" y="1860"/>
                    <a:pt x="126" y="1601"/>
                    <a:pt x="59" y="1284"/>
                  </a:cubicBezTo>
                  <a:lnTo>
                    <a:pt x="59" y="1284"/>
                  </a:lnTo>
                  <a:cubicBezTo>
                    <a:pt x="74" y="1506"/>
                    <a:pt x="125" y="1726"/>
                    <a:pt x="202" y="1936"/>
                  </a:cubicBezTo>
                  <a:cubicBezTo>
                    <a:pt x="281" y="2163"/>
                    <a:pt x="386" y="2369"/>
                    <a:pt x="556" y="2582"/>
                  </a:cubicBezTo>
                  <a:cubicBezTo>
                    <a:pt x="600" y="2637"/>
                    <a:pt x="649" y="2689"/>
                    <a:pt x="697" y="2741"/>
                  </a:cubicBezTo>
                  <a:cubicBezTo>
                    <a:pt x="737" y="2786"/>
                    <a:pt x="813" y="2874"/>
                    <a:pt x="831" y="2890"/>
                  </a:cubicBezTo>
                  <a:cubicBezTo>
                    <a:pt x="984" y="3064"/>
                    <a:pt x="1151" y="3228"/>
                    <a:pt x="1334" y="3369"/>
                  </a:cubicBezTo>
                  <a:cubicBezTo>
                    <a:pt x="1339" y="3377"/>
                    <a:pt x="1344" y="3385"/>
                    <a:pt x="1349" y="3391"/>
                  </a:cubicBezTo>
                  <a:cubicBezTo>
                    <a:pt x="1355" y="3398"/>
                    <a:pt x="1361" y="3401"/>
                    <a:pt x="1370" y="3405"/>
                  </a:cubicBezTo>
                  <a:cubicBezTo>
                    <a:pt x="1370" y="3408"/>
                    <a:pt x="1367" y="3411"/>
                    <a:pt x="1367" y="3414"/>
                  </a:cubicBezTo>
                  <a:cubicBezTo>
                    <a:pt x="1350" y="3400"/>
                    <a:pt x="1330" y="3386"/>
                    <a:pt x="1315" y="3370"/>
                  </a:cubicBezTo>
                  <a:cubicBezTo>
                    <a:pt x="700" y="2811"/>
                    <a:pt x="242" y="2379"/>
                    <a:pt x="1" y="1604"/>
                  </a:cubicBezTo>
                  <a:lnTo>
                    <a:pt x="1" y="1604"/>
                  </a:lnTo>
                  <a:cubicBezTo>
                    <a:pt x="88" y="2051"/>
                    <a:pt x="208" y="2395"/>
                    <a:pt x="459" y="2731"/>
                  </a:cubicBezTo>
                  <a:cubicBezTo>
                    <a:pt x="597" y="2919"/>
                    <a:pt x="767" y="3079"/>
                    <a:pt x="935" y="3238"/>
                  </a:cubicBezTo>
                  <a:cubicBezTo>
                    <a:pt x="893" y="3208"/>
                    <a:pt x="851" y="3178"/>
                    <a:pt x="809" y="3148"/>
                  </a:cubicBezTo>
                  <a:lnTo>
                    <a:pt x="809" y="3148"/>
                  </a:lnTo>
                  <a:cubicBezTo>
                    <a:pt x="971" y="3323"/>
                    <a:pt x="1120" y="3518"/>
                    <a:pt x="1314" y="3662"/>
                  </a:cubicBezTo>
                  <a:lnTo>
                    <a:pt x="1333" y="3669"/>
                  </a:lnTo>
                  <a:lnTo>
                    <a:pt x="1334" y="3669"/>
                  </a:lnTo>
                  <a:cubicBezTo>
                    <a:pt x="1336" y="3669"/>
                    <a:pt x="1337" y="3671"/>
                    <a:pt x="1339" y="3671"/>
                  </a:cubicBezTo>
                  <a:cubicBezTo>
                    <a:pt x="1336" y="3694"/>
                    <a:pt x="1334" y="3717"/>
                    <a:pt x="1331" y="3740"/>
                  </a:cubicBezTo>
                  <a:cubicBezTo>
                    <a:pt x="1331" y="3782"/>
                    <a:pt x="1318" y="3833"/>
                    <a:pt x="1351" y="3867"/>
                  </a:cubicBezTo>
                  <a:cubicBezTo>
                    <a:pt x="1365" y="3881"/>
                    <a:pt x="1383" y="3888"/>
                    <a:pt x="1401" y="3888"/>
                  </a:cubicBezTo>
                  <a:cubicBezTo>
                    <a:pt x="1440" y="3888"/>
                    <a:pt x="1479" y="3857"/>
                    <a:pt x="1478" y="3813"/>
                  </a:cubicBezTo>
                  <a:cubicBezTo>
                    <a:pt x="1501" y="3648"/>
                    <a:pt x="1546" y="3290"/>
                    <a:pt x="1583" y="2987"/>
                  </a:cubicBezTo>
                  <a:cubicBezTo>
                    <a:pt x="1608" y="2719"/>
                    <a:pt x="1639" y="2549"/>
                    <a:pt x="1686" y="2275"/>
                  </a:cubicBezTo>
                  <a:cubicBezTo>
                    <a:pt x="1684" y="2237"/>
                    <a:pt x="1645" y="2209"/>
                    <a:pt x="1606" y="2209"/>
                  </a:cubicBezTo>
                  <a:cubicBezTo>
                    <a:pt x="1593" y="2209"/>
                    <a:pt x="1579" y="2212"/>
                    <a:pt x="1567" y="2220"/>
                  </a:cubicBezTo>
                  <a:cubicBezTo>
                    <a:pt x="1557" y="2226"/>
                    <a:pt x="1550" y="2234"/>
                    <a:pt x="1543" y="2241"/>
                  </a:cubicBezTo>
                  <a:cubicBezTo>
                    <a:pt x="1536" y="2235"/>
                    <a:pt x="1530" y="2228"/>
                    <a:pt x="1525" y="2221"/>
                  </a:cubicBezTo>
                  <a:cubicBezTo>
                    <a:pt x="1252" y="1916"/>
                    <a:pt x="1002" y="1488"/>
                    <a:pt x="799" y="1066"/>
                  </a:cubicBezTo>
                  <a:cubicBezTo>
                    <a:pt x="676" y="822"/>
                    <a:pt x="597" y="630"/>
                    <a:pt x="512" y="371"/>
                  </a:cubicBezTo>
                  <a:cubicBezTo>
                    <a:pt x="475" y="251"/>
                    <a:pt x="428" y="128"/>
                    <a:pt x="4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32"/>
            <p:cNvSpPr/>
            <p:nvPr/>
          </p:nvSpPr>
          <p:spPr>
            <a:xfrm>
              <a:off x="4347650" y="978175"/>
              <a:ext cx="32000" cy="112600"/>
            </a:xfrm>
            <a:custGeom>
              <a:rect b="b" l="l" r="r" t="t"/>
              <a:pathLst>
                <a:path extrusionOk="0" h="4504" w="1280">
                  <a:moveTo>
                    <a:pt x="727" y="513"/>
                  </a:moveTo>
                  <a:lnTo>
                    <a:pt x="727" y="513"/>
                  </a:lnTo>
                  <a:cubicBezTo>
                    <a:pt x="620" y="867"/>
                    <a:pt x="420" y="1172"/>
                    <a:pt x="181" y="1486"/>
                  </a:cubicBezTo>
                  <a:cubicBezTo>
                    <a:pt x="353" y="1336"/>
                    <a:pt x="514" y="1169"/>
                    <a:pt x="646" y="980"/>
                  </a:cubicBezTo>
                  <a:lnTo>
                    <a:pt x="646" y="980"/>
                  </a:lnTo>
                  <a:cubicBezTo>
                    <a:pt x="586" y="1109"/>
                    <a:pt x="515" y="1236"/>
                    <a:pt x="426" y="1375"/>
                  </a:cubicBezTo>
                  <a:cubicBezTo>
                    <a:pt x="353" y="1493"/>
                    <a:pt x="285" y="1592"/>
                    <a:pt x="188" y="1690"/>
                  </a:cubicBezTo>
                  <a:cubicBezTo>
                    <a:pt x="320" y="1601"/>
                    <a:pt x="428" y="1484"/>
                    <a:pt x="529" y="1362"/>
                  </a:cubicBezTo>
                  <a:cubicBezTo>
                    <a:pt x="634" y="1241"/>
                    <a:pt x="727" y="1107"/>
                    <a:pt x="804" y="965"/>
                  </a:cubicBezTo>
                  <a:lnTo>
                    <a:pt x="804" y="965"/>
                  </a:lnTo>
                  <a:cubicBezTo>
                    <a:pt x="765" y="1072"/>
                    <a:pt x="712" y="1167"/>
                    <a:pt x="632" y="1318"/>
                  </a:cubicBezTo>
                  <a:cubicBezTo>
                    <a:pt x="510" y="1546"/>
                    <a:pt x="389" y="1711"/>
                    <a:pt x="228" y="1895"/>
                  </a:cubicBezTo>
                  <a:cubicBezTo>
                    <a:pt x="439" y="1737"/>
                    <a:pt x="620" y="1542"/>
                    <a:pt x="768" y="1324"/>
                  </a:cubicBezTo>
                  <a:cubicBezTo>
                    <a:pt x="779" y="1309"/>
                    <a:pt x="790" y="1292"/>
                    <a:pt x="800" y="1277"/>
                  </a:cubicBezTo>
                  <a:lnTo>
                    <a:pt x="800" y="1277"/>
                  </a:lnTo>
                  <a:cubicBezTo>
                    <a:pt x="680" y="1560"/>
                    <a:pt x="512" y="1823"/>
                    <a:pt x="289" y="2097"/>
                  </a:cubicBezTo>
                  <a:cubicBezTo>
                    <a:pt x="521" y="1910"/>
                    <a:pt x="725" y="1684"/>
                    <a:pt x="876" y="1427"/>
                  </a:cubicBezTo>
                  <a:lnTo>
                    <a:pt x="876" y="1427"/>
                  </a:lnTo>
                  <a:cubicBezTo>
                    <a:pt x="827" y="1553"/>
                    <a:pt x="765" y="1670"/>
                    <a:pt x="687" y="1805"/>
                  </a:cubicBezTo>
                  <a:cubicBezTo>
                    <a:pt x="563" y="2013"/>
                    <a:pt x="433" y="2169"/>
                    <a:pt x="248" y="2330"/>
                  </a:cubicBezTo>
                  <a:cubicBezTo>
                    <a:pt x="496" y="2201"/>
                    <a:pt x="718" y="1973"/>
                    <a:pt x="879" y="1727"/>
                  </a:cubicBezTo>
                  <a:lnTo>
                    <a:pt x="879" y="1727"/>
                  </a:lnTo>
                  <a:cubicBezTo>
                    <a:pt x="863" y="1772"/>
                    <a:pt x="846" y="1813"/>
                    <a:pt x="831" y="1846"/>
                  </a:cubicBezTo>
                  <a:cubicBezTo>
                    <a:pt x="688" y="2150"/>
                    <a:pt x="498" y="2370"/>
                    <a:pt x="260" y="2603"/>
                  </a:cubicBezTo>
                  <a:cubicBezTo>
                    <a:pt x="562" y="2420"/>
                    <a:pt x="807" y="2170"/>
                    <a:pt x="961" y="1896"/>
                  </a:cubicBezTo>
                  <a:lnTo>
                    <a:pt x="961" y="1896"/>
                  </a:lnTo>
                  <a:cubicBezTo>
                    <a:pt x="832" y="2238"/>
                    <a:pt x="584" y="2638"/>
                    <a:pt x="284" y="2842"/>
                  </a:cubicBezTo>
                  <a:cubicBezTo>
                    <a:pt x="532" y="2731"/>
                    <a:pt x="773" y="2499"/>
                    <a:pt x="947" y="2233"/>
                  </a:cubicBezTo>
                  <a:lnTo>
                    <a:pt x="947" y="2233"/>
                  </a:lnTo>
                  <a:cubicBezTo>
                    <a:pt x="872" y="2426"/>
                    <a:pt x="769" y="2595"/>
                    <a:pt x="630" y="2755"/>
                  </a:cubicBezTo>
                  <a:cubicBezTo>
                    <a:pt x="517" y="2889"/>
                    <a:pt x="393" y="3016"/>
                    <a:pt x="248" y="3106"/>
                  </a:cubicBezTo>
                  <a:cubicBezTo>
                    <a:pt x="433" y="3033"/>
                    <a:pt x="593" y="2910"/>
                    <a:pt x="738" y="2775"/>
                  </a:cubicBezTo>
                  <a:cubicBezTo>
                    <a:pt x="810" y="2709"/>
                    <a:pt x="875" y="2636"/>
                    <a:pt x="933" y="2558"/>
                  </a:cubicBezTo>
                  <a:lnTo>
                    <a:pt x="933" y="2558"/>
                  </a:lnTo>
                  <a:cubicBezTo>
                    <a:pt x="922" y="2580"/>
                    <a:pt x="910" y="2601"/>
                    <a:pt x="897" y="2626"/>
                  </a:cubicBezTo>
                  <a:cubicBezTo>
                    <a:pt x="796" y="2802"/>
                    <a:pt x="711" y="2908"/>
                    <a:pt x="561" y="3050"/>
                  </a:cubicBezTo>
                  <a:cubicBezTo>
                    <a:pt x="459" y="3148"/>
                    <a:pt x="360" y="3234"/>
                    <a:pt x="248" y="3312"/>
                  </a:cubicBezTo>
                  <a:cubicBezTo>
                    <a:pt x="515" y="3192"/>
                    <a:pt x="765" y="3021"/>
                    <a:pt x="948" y="2792"/>
                  </a:cubicBezTo>
                  <a:lnTo>
                    <a:pt x="948" y="2792"/>
                  </a:lnTo>
                  <a:cubicBezTo>
                    <a:pt x="944" y="2802"/>
                    <a:pt x="940" y="2810"/>
                    <a:pt x="938" y="2815"/>
                  </a:cubicBezTo>
                  <a:cubicBezTo>
                    <a:pt x="793" y="3119"/>
                    <a:pt x="604" y="3343"/>
                    <a:pt x="319" y="3516"/>
                  </a:cubicBezTo>
                  <a:cubicBezTo>
                    <a:pt x="531" y="3441"/>
                    <a:pt x="721" y="3311"/>
                    <a:pt x="871" y="3143"/>
                  </a:cubicBezTo>
                  <a:lnTo>
                    <a:pt x="871" y="3143"/>
                  </a:lnTo>
                  <a:cubicBezTo>
                    <a:pt x="834" y="3219"/>
                    <a:pt x="794" y="3290"/>
                    <a:pt x="751" y="3344"/>
                  </a:cubicBezTo>
                  <a:cubicBezTo>
                    <a:pt x="618" y="3508"/>
                    <a:pt x="474" y="3639"/>
                    <a:pt x="291" y="3734"/>
                  </a:cubicBezTo>
                  <a:cubicBezTo>
                    <a:pt x="460" y="3687"/>
                    <a:pt x="620" y="3599"/>
                    <a:pt x="753" y="3485"/>
                  </a:cubicBezTo>
                  <a:lnTo>
                    <a:pt x="753" y="3485"/>
                  </a:lnTo>
                  <a:lnTo>
                    <a:pt x="718" y="3542"/>
                  </a:lnTo>
                  <a:cubicBezTo>
                    <a:pt x="618" y="3713"/>
                    <a:pt x="469" y="3835"/>
                    <a:pt x="283" y="3945"/>
                  </a:cubicBezTo>
                  <a:cubicBezTo>
                    <a:pt x="362" y="3920"/>
                    <a:pt x="440" y="3889"/>
                    <a:pt x="516" y="3851"/>
                  </a:cubicBezTo>
                  <a:lnTo>
                    <a:pt x="516" y="3851"/>
                  </a:lnTo>
                  <a:cubicBezTo>
                    <a:pt x="491" y="3878"/>
                    <a:pt x="465" y="3905"/>
                    <a:pt x="438" y="3931"/>
                  </a:cubicBezTo>
                  <a:cubicBezTo>
                    <a:pt x="371" y="3995"/>
                    <a:pt x="310" y="4068"/>
                    <a:pt x="232" y="4110"/>
                  </a:cubicBezTo>
                  <a:cubicBezTo>
                    <a:pt x="314" y="4088"/>
                    <a:pt x="384" y="4036"/>
                    <a:pt x="454" y="3990"/>
                  </a:cubicBezTo>
                  <a:cubicBezTo>
                    <a:pt x="492" y="3965"/>
                    <a:pt x="531" y="3938"/>
                    <a:pt x="567" y="3908"/>
                  </a:cubicBezTo>
                  <a:lnTo>
                    <a:pt x="567" y="3908"/>
                  </a:lnTo>
                  <a:cubicBezTo>
                    <a:pt x="461" y="4034"/>
                    <a:pt x="288" y="4224"/>
                    <a:pt x="165" y="4299"/>
                  </a:cubicBezTo>
                  <a:cubicBezTo>
                    <a:pt x="165" y="4291"/>
                    <a:pt x="165" y="4283"/>
                    <a:pt x="166" y="4275"/>
                  </a:cubicBezTo>
                  <a:cubicBezTo>
                    <a:pt x="177" y="3868"/>
                    <a:pt x="188" y="3461"/>
                    <a:pt x="191" y="3054"/>
                  </a:cubicBezTo>
                  <a:cubicBezTo>
                    <a:pt x="189" y="2744"/>
                    <a:pt x="161" y="2434"/>
                    <a:pt x="165" y="2123"/>
                  </a:cubicBezTo>
                  <a:cubicBezTo>
                    <a:pt x="173" y="1871"/>
                    <a:pt x="180" y="1557"/>
                    <a:pt x="155" y="1370"/>
                  </a:cubicBezTo>
                  <a:cubicBezTo>
                    <a:pt x="154" y="1356"/>
                    <a:pt x="154" y="1347"/>
                    <a:pt x="152" y="1341"/>
                  </a:cubicBezTo>
                  <a:cubicBezTo>
                    <a:pt x="176" y="1324"/>
                    <a:pt x="194" y="1297"/>
                    <a:pt x="215" y="1278"/>
                  </a:cubicBezTo>
                  <a:cubicBezTo>
                    <a:pt x="314" y="1174"/>
                    <a:pt x="402" y="1062"/>
                    <a:pt x="485" y="944"/>
                  </a:cubicBezTo>
                  <a:cubicBezTo>
                    <a:pt x="583" y="809"/>
                    <a:pt x="662" y="665"/>
                    <a:pt x="727" y="513"/>
                  </a:cubicBezTo>
                  <a:close/>
                  <a:moveTo>
                    <a:pt x="821" y="1"/>
                  </a:moveTo>
                  <a:lnTo>
                    <a:pt x="821" y="7"/>
                  </a:lnTo>
                  <a:cubicBezTo>
                    <a:pt x="820" y="12"/>
                    <a:pt x="820" y="17"/>
                    <a:pt x="819" y="22"/>
                  </a:cubicBezTo>
                  <a:cubicBezTo>
                    <a:pt x="799" y="25"/>
                    <a:pt x="779" y="40"/>
                    <a:pt x="774" y="59"/>
                  </a:cubicBezTo>
                  <a:cubicBezTo>
                    <a:pt x="636" y="435"/>
                    <a:pt x="386" y="818"/>
                    <a:pt x="74" y="1134"/>
                  </a:cubicBezTo>
                  <a:cubicBezTo>
                    <a:pt x="54" y="1154"/>
                    <a:pt x="33" y="1174"/>
                    <a:pt x="13" y="1192"/>
                  </a:cubicBezTo>
                  <a:cubicBezTo>
                    <a:pt x="15" y="1210"/>
                    <a:pt x="16" y="1227"/>
                    <a:pt x="17" y="1244"/>
                  </a:cubicBezTo>
                  <a:cubicBezTo>
                    <a:pt x="16" y="1250"/>
                    <a:pt x="15" y="1255"/>
                    <a:pt x="15" y="1261"/>
                  </a:cubicBezTo>
                  <a:cubicBezTo>
                    <a:pt x="13" y="1457"/>
                    <a:pt x="17" y="1819"/>
                    <a:pt x="7" y="2080"/>
                  </a:cubicBezTo>
                  <a:cubicBezTo>
                    <a:pt x="1" y="2308"/>
                    <a:pt x="17" y="2535"/>
                    <a:pt x="25" y="2765"/>
                  </a:cubicBezTo>
                  <a:cubicBezTo>
                    <a:pt x="39" y="3095"/>
                    <a:pt x="27" y="3425"/>
                    <a:pt x="20" y="3756"/>
                  </a:cubicBezTo>
                  <a:cubicBezTo>
                    <a:pt x="15" y="3949"/>
                    <a:pt x="21" y="4142"/>
                    <a:pt x="8" y="4335"/>
                  </a:cubicBezTo>
                  <a:cubicBezTo>
                    <a:pt x="7" y="4361"/>
                    <a:pt x="21" y="4383"/>
                    <a:pt x="41" y="4397"/>
                  </a:cubicBezTo>
                  <a:cubicBezTo>
                    <a:pt x="26" y="4438"/>
                    <a:pt x="51" y="4490"/>
                    <a:pt x="94" y="4501"/>
                  </a:cubicBezTo>
                  <a:cubicBezTo>
                    <a:pt x="101" y="4503"/>
                    <a:pt x="108" y="4503"/>
                    <a:pt x="114" y="4503"/>
                  </a:cubicBezTo>
                  <a:cubicBezTo>
                    <a:pt x="165" y="4503"/>
                    <a:pt x="208" y="4460"/>
                    <a:pt x="252" y="4437"/>
                  </a:cubicBezTo>
                  <a:cubicBezTo>
                    <a:pt x="382" y="4352"/>
                    <a:pt x="494" y="4243"/>
                    <a:pt x="595" y="4124"/>
                  </a:cubicBezTo>
                  <a:cubicBezTo>
                    <a:pt x="762" y="3935"/>
                    <a:pt x="896" y="3719"/>
                    <a:pt x="991" y="3487"/>
                  </a:cubicBezTo>
                  <a:cubicBezTo>
                    <a:pt x="1010" y="3461"/>
                    <a:pt x="1026" y="3435"/>
                    <a:pt x="1041" y="3406"/>
                  </a:cubicBezTo>
                  <a:cubicBezTo>
                    <a:pt x="1256" y="2917"/>
                    <a:pt x="1280" y="2369"/>
                    <a:pt x="1254" y="1842"/>
                  </a:cubicBezTo>
                  <a:cubicBezTo>
                    <a:pt x="1225" y="1415"/>
                    <a:pt x="1192" y="1060"/>
                    <a:pt x="1108" y="663"/>
                  </a:cubicBezTo>
                  <a:cubicBezTo>
                    <a:pt x="1066" y="484"/>
                    <a:pt x="1005" y="309"/>
                    <a:pt x="937" y="139"/>
                  </a:cubicBezTo>
                  <a:cubicBezTo>
                    <a:pt x="924" y="104"/>
                    <a:pt x="913" y="71"/>
                    <a:pt x="901" y="37"/>
                  </a:cubicBezTo>
                  <a:cubicBezTo>
                    <a:pt x="898" y="33"/>
                    <a:pt x="894" y="30"/>
                    <a:pt x="890" y="27"/>
                  </a:cubicBezTo>
                  <a:cubicBezTo>
                    <a:pt x="888" y="25"/>
                    <a:pt x="887" y="22"/>
                    <a:pt x="886" y="21"/>
                  </a:cubicBezTo>
                  <a:lnTo>
                    <a:pt x="886" y="19"/>
                  </a:lnTo>
                  <a:cubicBezTo>
                    <a:pt x="865" y="16"/>
                    <a:pt x="842" y="10"/>
                    <a:pt x="8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32"/>
            <p:cNvSpPr/>
            <p:nvPr/>
          </p:nvSpPr>
          <p:spPr>
            <a:xfrm>
              <a:off x="4535650" y="951125"/>
              <a:ext cx="83950" cy="98675"/>
            </a:xfrm>
            <a:custGeom>
              <a:rect b="b" l="l" r="r" t="t"/>
              <a:pathLst>
                <a:path extrusionOk="0" h="3947" w="3358">
                  <a:moveTo>
                    <a:pt x="1358" y="0"/>
                  </a:moveTo>
                  <a:cubicBezTo>
                    <a:pt x="1358" y="0"/>
                    <a:pt x="1356" y="1"/>
                    <a:pt x="1352" y="2"/>
                  </a:cubicBezTo>
                  <a:cubicBezTo>
                    <a:pt x="1262" y="28"/>
                    <a:pt x="1175" y="63"/>
                    <a:pt x="1092" y="103"/>
                  </a:cubicBezTo>
                  <a:cubicBezTo>
                    <a:pt x="976" y="161"/>
                    <a:pt x="870" y="239"/>
                    <a:pt x="777" y="330"/>
                  </a:cubicBezTo>
                  <a:cubicBezTo>
                    <a:pt x="608" y="500"/>
                    <a:pt x="472" y="706"/>
                    <a:pt x="375" y="924"/>
                  </a:cubicBezTo>
                  <a:cubicBezTo>
                    <a:pt x="287" y="1156"/>
                    <a:pt x="250" y="1407"/>
                    <a:pt x="244" y="1655"/>
                  </a:cubicBezTo>
                  <a:cubicBezTo>
                    <a:pt x="244" y="1769"/>
                    <a:pt x="249" y="1882"/>
                    <a:pt x="263" y="1995"/>
                  </a:cubicBezTo>
                  <a:cubicBezTo>
                    <a:pt x="223" y="1803"/>
                    <a:pt x="212" y="1599"/>
                    <a:pt x="228" y="1376"/>
                  </a:cubicBezTo>
                  <a:cubicBezTo>
                    <a:pt x="268" y="919"/>
                    <a:pt x="570" y="437"/>
                    <a:pt x="943" y="59"/>
                  </a:cubicBezTo>
                  <a:lnTo>
                    <a:pt x="943" y="59"/>
                  </a:lnTo>
                  <a:cubicBezTo>
                    <a:pt x="534" y="355"/>
                    <a:pt x="161" y="764"/>
                    <a:pt x="89" y="1282"/>
                  </a:cubicBezTo>
                  <a:cubicBezTo>
                    <a:pt x="1" y="1840"/>
                    <a:pt x="159" y="2420"/>
                    <a:pt x="479" y="2880"/>
                  </a:cubicBezTo>
                  <a:cubicBezTo>
                    <a:pt x="736" y="3264"/>
                    <a:pt x="1080" y="3602"/>
                    <a:pt x="1504" y="3792"/>
                  </a:cubicBezTo>
                  <a:cubicBezTo>
                    <a:pt x="1727" y="3891"/>
                    <a:pt x="1976" y="3946"/>
                    <a:pt x="2222" y="3946"/>
                  </a:cubicBezTo>
                  <a:cubicBezTo>
                    <a:pt x="2384" y="3946"/>
                    <a:pt x="2544" y="3923"/>
                    <a:pt x="2695" y="3872"/>
                  </a:cubicBezTo>
                  <a:lnTo>
                    <a:pt x="2695" y="3872"/>
                  </a:lnTo>
                  <a:cubicBezTo>
                    <a:pt x="2618" y="3881"/>
                    <a:pt x="2545" y="3886"/>
                    <a:pt x="2473" y="3886"/>
                  </a:cubicBezTo>
                  <a:cubicBezTo>
                    <a:pt x="2377" y="3886"/>
                    <a:pt x="2285" y="3878"/>
                    <a:pt x="2192" y="3862"/>
                  </a:cubicBezTo>
                  <a:lnTo>
                    <a:pt x="2192" y="3862"/>
                  </a:lnTo>
                  <a:cubicBezTo>
                    <a:pt x="2218" y="3864"/>
                    <a:pt x="2242" y="3867"/>
                    <a:pt x="2268" y="3869"/>
                  </a:cubicBezTo>
                  <a:cubicBezTo>
                    <a:pt x="2288" y="3869"/>
                    <a:pt x="2308" y="3870"/>
                    <a:pt x="2328" y="3870"/>
                  </a:cubicBezTo>
                  <a:cubicBezTo>
                    <a:pt x="2714" y="3870"/>
                    <a:pt x="3087" y="3693"/>
                    <a:pt x="3358" y="3422"/>
                  </a:cubicBezTo>
                  <a:lnTo>
                    <a:pt x="3358" y="3422"/>
                  </a:lnTo>
                  <a:cubicBezTo>
                    <a:pt x="3076" y="3630"/>
                    <a:pt x="2734" y="3729"/>
                    <a:pt x="2423" y="3729"/>
                  </a:cubicBezTo>
                  <a:cubicBezTo>
                    <a:pt x="2334" y="3729"/>
                    <a:pt x="2248" y="3721"/>
                    <a:pt x="2166" y="3705"/>
                  </a:cubicBezTo>
                  <a:cubicBezTo>
                    <a:pt x="1609" y="3615"/>
                    <a:pt x="1180" y="3399"/>
                    <a:pt x="834" y="2955"/>
                  </a:cubicBezTo>
                  <a:cubicBezTo>
                    <a:pt x="633" y="2700"/>
                    <a:pt x="416" y="2215"/>
                    <a:pt x="409" y="1866"/>
                  </a:cubicBezTo>
                  <a:cubicBezTo>
                    <a:pt x="382" y="1393"/>
                    <a:pt x="456" y="1046"/>
                    <a:pt x="662" y="692"/>
                  </a:cubicBezTo>
                  <a:cubicBezTo>
                    <a:pt x="762" y="509"/>
                    <a:pt x="845" y="388"/>
                    <a:pt x="989" y="250"/>
                  </a:cubicBezTo>
                  <a:cubicBezTo>
                    <a:pt x="1095" y="152"/>
                    <a:pt x="1208" y="80"/>
                    <a:pt x="1342" y="10"/>
                  </a:cubicBezTo>
                  <a:cubicBezTo>
                    <a:pt x="1347" y="8"/>
                    <a:pt x="1361" y="0"/>
                    <a:pt x="13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32"/>
            <p:cNvSpPr/>
            <p:nvPr/>
          </p:nvSpPr>
          <p:spPr>
            <a:xfrm>
              <a:off x="4525300" y="961500"/>
              <a:ext cx="75900" cy="95525"/>
            </a:xfrm>
            <a:custGeom>
              <a:rect b="b" l="l" r="r" t="t"/>
              <a:pathLst>
                <a:path extrusionOk="0" h="3821" w="3036">
                  <a:moveTo>
                    <a:pt x="816" y="1"/>
                  </a:moveTo>
                  <a:cubicBezTo>
                    <a:pt x="816" y="1"/>
                    <a:pt x="813" y="4"/>
                    <a:pt x="806" y="12"/>
                  </a:cubicBezTo>
                  <a:cubicBezTo>
                    <a:pt x="751" y="65"/>
                    <a:pt x="701" y="123"/>
                    <a:pt x="654" y="186"/>
                  </a:cubicBezTo>
                  <a:cubicBezTo>
                    <a:pt x="489" y="409"/>
                    <a:pt x="371" y="669"/>
                    <a:pt x="325" y="945"/>
                  </a:cubicBezTo>
                  <a:cubicBezTo>
                    <a:pt x="316" y="1001"/>
                    <a:pt x="309" y="1058"/>
                    <a:pt x="305" y="1115"/>
                  </a:cubicBezTo>
                  <a:cubicBezTo>
                    <a:pt x="305" y="868"/>
                    <a:pt x="342" y="604"/>
                    <a:pt x="451" y="375"/>
                  </a:cubicBezTo>
                  <a:lnTo>
                    <a:pt x="451" y="375"/>
                  </a:lnTo>
                  <a:cubicBezTo>
                    <a:pt x="300" y="590"/>
                    <a:pt x="223" y="920"/>
                    <a:pt x="201" y="1128"/>
                  </a:cubicBezTo>
                  <a:cubicBezTo>
                    <a:pt x="183" y="1293"/>
                    <a:pt x="186" y="1451"/>
                    <a:pt x="205" y="1605"/>
                  </a:cubicBezTo>
                  <a:cubicBezTo>
                    <a:pt x="162" y="1363"/>
                    <a:pt x="165" y="1123"/>
                    <a:pt x="200" y="854"/>
                  </a:cubicBezTo>
                  <a:lnTo>
                    <a:pt x="200" y="854"/>
                  </a:lnTo>
                  <a:cubicBezTo>
                    <a:pt x="125" y="1030"/>
                    <a:pt x="54" y="1432"/>
                    <a:pt x="97" y="1695"/>
                  </a:cubicBezTo>
                  <a:cubicBezTo>
                    <a:pt x="145" y="2112"/>
                    <a:pt x="305" y="2511"/>
                    <a:pt x="540" y="2860"/>
                  </a:cubicBezTo>
                  <a:cubicBezTo>
                    <a:pt x="393" y="2656"/>
                    <a:pt x="268" y="2438"/>
                    <a:pt x="163" y="2213"/>
                  </a:cubicBezTo>
                  <a:cubicBezTo>
                    <a:pt x="104" y="2080"/>
                    <a:pt x="33" y="1844"/>
                    <a:pt x="17" y="1661"/>
                  </a:cubicBezTo>
                  <a:cubicBezTo>
                    <a:pt x="16" y="1653"/>
                    <a:pt x="14" y="1628"/>
                    <a:pt x="13" y="1628"/>
                  </a:cubicBezTo>
                  <a:cubicBezTo>
                    <a:pt x="12" y="1628"/>
                    <a:pt x="12" y="1632"/>
                    <a:pt x="12" y="1642"/>
                  </a:cubicBezTo>
                  <a:cubicBezTo>
                    <a:pt x="1" y="1802"/>
                    <a:pt x="8" y="1962"/>
                    <a:pt x="42" y="2120"/>
                  </a:cubicBezTo>
                  <a:cubicBezTo>
                    <a:pt x="171" y="2681"/>
                    <a:pt x="507" y="3200"/>
                    <a:pt x="991" y="3516"/>
                  </a:cubicBezTo>
                  <a:cubicBezTo>
                    <a:pt x="1212" y="3653"/>
                    <a:pt x="1420" y="3727"/>
                    <a:pt x="1696" y="3789"/>
                  </a:cubicBezTo>
                  <a:cubicBezTo>
                    <a:pt x="1507" y="3720"/>
                    <a:pt x="1335" y="3623"/>
                    <a:pt x="1176" y="3509"/>
                  </a:cubicBezTo>
                  <a:lnTo>
                    <a:pt x="1176" y="3509"/>
                  </a:lnTo>
                  <a:cubicBezTo>
                    <a:pt x="1459" y="3691"/>
                    <a:pt x="1774" y="3793"/>
                    <a:pt x="2128" y="3820"/>
                  </a:cubicBezTo>
                  <a:cubicBezTo>
                    <a:pt x="1372" y="3650"/>
                    <a:pt x="818" y="3119"/>
                    <a:pt x="491" y="2460"/>
                  </a:cubicBezTo>
                  <a:lnTo>
                    <a:pt x="491" y="2460"/>
                  </a:lnTo>
                  <a:cubicBezTo>
                    <a:pt x="513" y="2501"/>
                    <a:pt x="537" y="2542"/>
                    <a:pt x="562" y="2583"/>
                  </a:cubicBezTo>
                  <a:cubicBezTo>
                    <a:pt x="805" y="2966"/>
                    <a:pt x="1116" y="3322"/>
                    <a:pt x="1521" y="3540"/>
                  </a:cubicBezTo>
                  <a:cubicBezTo>
                    <a:pt x="1783" y="3670"/>
                    <a:pt x="2077" y="3746"/>
                    <a:pt x="2370" y="3746"/>
                  </a:cubicBezTo>
                  <a:cubicBezTo>
                    <a:pt x="2339" y="3739"/>
                    <a:pt x="2307" y="3733"/>
                    <a:pt x="2276" y="3725"/>
                  </a:cubicBezTo>
                  <a:cubicBezTo>
                    <a:pt x="1992" y="3664"/>
                    <a:pt x="1649" y="3496"/>
                    <a:pt x="1467" y="3347"/>
                  </a:cubicBezTo>
                  <a:cubicBezTo>
                    <a:pt x="1457" y="3339"/>
                    <a:pt x="1446" y="3331"/>
                    <a:pt x="1434" y="3322"/>
                  </a:cubicBezTo>
                  <a:lnTo>
                    <a:pt x="1434" y="3322"/>
                  </a:lnTo>
                  <a:cubicBezTo>
                    <a:pt x="1769" y="3540"/>
                    <a:pt x="2158" y="3657"/>
                    <a:pt x="2553" y="3657"/>
                  </a:cubicBezTo>
                  <a:cubicBezTo>
                    <a:pt x="2714" y="3657"/>
                    <a:pt x="2876" y="3638"/>
                    <a:pt x="3035" y="3598"/>
                  </a:cubicBezTo>
                  <a:lnTo>
                    <a:pt x="3035" y="3598"/>
                  </a:lnTo>
                  <a:cubicBezTo>
                    <a:pt x="2967" y="3602"/>
                    <a:pt x="2901" y="3604"/>
                    <a:pt x="2837" y="3604"/>
                  </a:cubicBezTo>
                  <a:cubicBezTo>
                    <a:pt x="2662" y="3604"/>
                    <a:pt x="2498" y="3587"/>
                    <a:pt x="2327" y="3545"/>
                  </a:cubicBezTo>
                  <a:cubicBezTo>
                    <a:pt x="1944" y="3442"/>
                    <a:pt x="1576" y="3261"/>
                    <a:pt x="1309" y="3027"/>
                  </a:cubicBezTo>
                  <a:cubicBezTo>
                    <a:pt x="1006" y="2753"/>
                    <a:pt x="815" y="2474"/>
                    <a:pt x="636" y="2088"/>
                  </a:cubicBezTo>
                  <a:cubicBezTo>
                    <a:pt x="521" y="1824"/>
                    <a:pt x="454" y="1461"/>
                    <a:pt x="456" y="1119"/>
                  </a:cubicBezTo>
                  <a:cubicBezTo>
                    <a:pt x="464" y="740"/>
                    <a:pt x="574" y="370"/>
                    <a:pt x="799" y="28"/>
                  </a:cubicBezTo>
                  <a:cubicBezTo>
                    <a:pt x="804" y="22"/>
                    <a:pt x="818" y="1"/>
                    <a:pt x="8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35" name="Shape 22035"/>
        <p:cNvGrpSpPr/>
        <p:nvPr/>
      </p:nvGrpSpPr>
      <p:grpSpPr>
        <a:xfrm>
          <a:off x="0" y="0"/>
          <a:ext cx="0" cy="0"/>
          <a:chOff x="0" y="0"/>
          <a:chExt cx="0" cy="0"/>
        </a:xfrm>
      </p:grpSpPr>
      <p:grpSp>
        <p:nvGrpSpPr>
          <p:cNvPr id="22036" name="Google Shape;22036;p68"/>
          <p:cNvGrpSpPr/>
          <p:nvPr/>
        </p:nvGrpSpPr>
        <p:grpSpPr>
          <a:xfrm>
            <a:off x="3339744" y="952977"/>
            <a:ext cx="2363393" cy="1017867"/>
            <a:chOff x="3292400" y="1219146"/>
            <a:chExt cx="2615240" cy="1110239"/>
          </a:xfrm>
        </p:grpSpPr>
        <p:sp>
          <p:nvSpPr>
            <p:cNvPr id="22037" name="Google Shape;22037;p68"/>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22038" name="Google Shape;22038;p68"/>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22039" name="Google Shape;22039;p68"/>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22040" name="Google Shape;22040;p68"/>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22041" name="Google Shape;22041;p68"/>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22042" name="Google Shape;22042;p68"/>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22043" name="Google Shape;22043;p68"/>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22044" name="Google Shape;22044;p68"/>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22045" name="Google Shape;22045;p68"/>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22046" name="Google Shape;22046;p68"/>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22047" name="Google Shape;22047;p68"/>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22048" name="Google Shape;22048;p68"/>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22049" name="Google Shape;22049;p68"/>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22050" name="Google Shape;22050;p68"/>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22051" name="Google Shape;22051;p68"/>
            <p:cNvGrpSpPr/>
            <p:nvPr/>
          </p:nvGrpSpPr>
          <p:grpSpPr>
            <a:xfrm>
              <a:off x="3748438" y="1378608"/>
              <a:ext cx="2159202" cy="903971"/>
              <a:chOff x="1683525" y="2179850"/>
              <a:chExt cx="4519050" cy="2134525"/>
            </a:xfrm>
          </p:grpSpPr>
          <p:sp>
            <p:nvSpPr>
              <p:cNvPr id="22052" name="Google Shape;22052;p6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22053" name="Google Shape;22053;p6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22054" name="Google Shape;22054;p6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22055" name="Google Shape;22055;p6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22056" name="Google Shape;22056;p6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22057" name="Google Shape;22057;p6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22058" name="Google Shape;22058;p6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22059" name="Google Shape;22059;p6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22060" name="Google Shape;22060;p6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22061" name="Google Shape;22061;p6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22062" name="Google Shape;22062;p6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22063" name="Google Shape;22063;p6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22064" name="Google Shape;22064;p68"/>
          <p:cNvGraphicFramePr/>
          <p:nvPr/>
        </p:nvGraphicFramePr>
        <p:xfrm>
          <a:off x="5935838" y="2130450"/>
          <a:ext cx="3000000" cy="3000000"/>
        </p:xfrm>
        <a:graphic>
          <a:graphicData uri="http://schemas.openxmlformats.org/drawingml/2006/table">
            <a:tbl>
              <a:tblPr>
                <a:noFill/>
                <a:tableStyleId>{0F5B245D-AD81-49A9-9E73-BA426BFB8F5E}</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22065" name="Google Shape;22065;p68"/>
          <p:cNvGrpSpPr/>
          <p:nvPr/>
        </p:nvGrpSpPr>
        <p:grpSpPr>
          <a:xfrm>
            <a:off x="5913087" y="3189047"/>
            <a:ext cx="2519825" cy="1001454"/>
            <a:chOff x="1906114" y="789980"/>
            <a:chExt cx="1487676" cy="606868"/>
          </a:xfrm>
        </p:grpSpPr>
        <p:cxnSp>
          <p:nvCxnSpPr>
            <p:cNvPr id="22066" name="Google Shape;22066;p6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22067" name="Google Shape;22067;p6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22068" name="Google Shape;22068;p6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22069" name="Google Shape;22069;p68"/>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22070" name="Google Shape;22070;p68"/>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22071" name="Google Shape;22071;p68"/>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22072" name="Google Shape;22072;p68"/>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22073" name="Google Shape;22073;p6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4" name="Google Shape;22074;p6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5" name="Google Shape;22075;p6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6" name="Google Shape;22076;p6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7" name="Google Shape;22077;p6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8" name="Google Shape;22078;p6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9" name="Google Shape;22079;p68"/>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22080" name="Google Shape;22080;p68"/>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22081" name="Google Shape;22081;p68"/>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22082" name="Google Shape;22082;p6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83" name="Google Shape;22083;p68"/>
          <p:cNvGrpSpPr/>
          <p:nvPr/>
        </p:nvGrpSpPr>
        <p:grpSpPr>
          <a:xfrm>
            <a:off x="712562" y="998005"/>
            <a:ext cx="2394370" cy="976502"/>
            <a:chOff x="749309" y="1112739"/>
            <a:chExt cx="2371603" cy="976502"/>
          </a:xfrm>
        </p:grpSpPr>
        <p:sp>
          <p:nvSpPr>
            <p:cNvPr id="22084" name="Google Shape;22084;p68"/>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5" name="Google Shape;22085;p68"/>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6" name="Google Shape;22086;p68"/>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7" name="Google Shape;22087;p68"/>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8" name="Google Shape;22088;p68"/>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9" name="Google Shape;22089;p68"/>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0" name="Google Shape;22090;p68"/>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1" name="Google Shape;22091;p68"/>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2" name="Google Shape;22092;p68"/>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3" name="Google Shape;22093;p68"/>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4" name="Google Shape;22094;p68"/>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5" name="Google Shape;22095;p68"/>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6" name="Google Shape;22096;p68"/>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7" name="Google Shape;22097;p68"/>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8" name="Google Shape;22098;p68"/>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9" name="Google Shape;22099;p68"/>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0" name="Google Shape;22100;p68"/>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1" name="Google Shape;22101;p68"/>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2" name="Google Shape;22102;p68"/>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3" name="Google Shape;22103;p68"/>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4" name="Google Shape;22104;p68"/>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5" name="Google Shape;22105;p68"/>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6" name="Google Shape;22106;p68"/>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7" name="Google Shape;22107;p68"/>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8" name="Google Shape;22108;p68"/>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9" name="Google Shape;22109;p68"/>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0" name="Google Shape;22110;p68"/>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1" name="Google Shape;22111;p68"/>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2" name="Google Shape;22112;p6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3" name="Google Shape;22113;p6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4" name="Google Shape;22114;p6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5" name="Google Shape;22115;p6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22116" name="Google Shape;22116;p68"/>
          <p:cNvGraphicFramePr/>
          <p:nvPr/>
        </p:nvGraphicFramePr>
        <p:xfrm>
          <a:off x="5935863" y="996300"/>
          <a:ext cx="3000000" cy="3000000"/>
        </p:xfrm>
        <a:graphic>
          <a:graphicData uri="http://schemas.openxmlformats.org/drawingml/2006/table">
            <a:tbl>
              <a:tblPr>
                <a:noFill/>
                <a:tableStyleId>{0F5B245D-AD81-49A9-9E73-BA426BFB8F5E}</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22117" name="Google Shape;22117;p68"/>
          <p:cNvGraphicFramePr/>
          <p:nvPr/>
        </p:nvGraphicFramePr>
        <p:xfrm>
          <a:off x="3342575" y="2130450"/>
          <a:ext cx="3000000" cy="3000000"/>
        </p:xfrm>
        <a:graphic>
          <a:graphicData uri="http://schemas.openxmlformats.org/drawingml/2006/table">
            <a:tbl>
              <a:tblPr>
                <a:noFill/>
                <a:tableStyleId>{0F5B245D-AD81-49A9-9E73-BA426BFB8F5E}</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22118" name="Google Shape;22118;p68"/>
          <p:cNvGrpSpPr/>
          <p:nvPr/>
        </p:nvGrpSpPr>
        <p:grpSpPr>
          <a:xfrm>
            <a:off x="4086504" y="2517093"/>
            <a:ext cx="1517436" cy="74460"/>
            <a:chOff x="3980086" y="2804397"/>
            <a:chExt cx="1227600" cy="66900"/>
          </a:xfrm>
        </p:grpSpPr>
        <p:sp>
          <p:nvSpPr>
            <p:cNvPr id="22119" name="Google Shape;22119;p6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0" name="Google Shape;22120;p6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21" name="Google Shape;22121;p68"/>
          <p:cNvGrpSpPr/>
          <p:nvPr/>
        </p:nvGrpSpPr>
        <p:grpSpPr>
          <a:xfrm>
            <a:off x="4711569" y="2809680"/>
            <a:ext cx="892956" cy="74460"/>
            <a:chOff x="3980086" y="2804397"/>
            <a:chExt cx="1227600" cy="66900"/>
          </a:xfrm>
        </p:grpSpPr>
        <p:sp>
          <p:nvSpPr>
            <p:cNvPr id="22122" name="Google Shape;22122;p6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3" name="Google Shape;22123;p6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24" name="Google Shape;22124;p68"/>
          <p:cNvGrpSpPr/>
          <p:nvPr/>
        </p:nvGrpSpPr>
        <p:grpSpPr>
          <a:xfrm>
            <a:off x="3344661" y="3168563"/>
            <a:ext cx="2363244" cy="1005943"/>
            <a:chOff x="3358415" y="3361302"/>
            <a:chExt cx="2363244" cy="1024695"/>
          </a:xfrm>
        </p:grpSpPr>
        <p:grpSp>
          <p:nvGrpSpPr>
            <p:cNvPr id="22125" name="Google Shape;22125;p68"/>
            <p:cNvGrpSpPr/>
            <p:nvPr/>
          </p:nvGrpSpPr>
          <p:grpSpPr>
            <a:xfrm>
              <a:off x="3358415" y="3361302"/>
              <a:ext cx="441300" cy="1024695"/>
              <a:chOff x="3358415" y="3361302"/>
              <a:chExt cx="441300" cy="1024695"/>
            </a:xfrm>
          </p:grpSpPr>
          <p:sp>
            <p:nvSpPr>
              <p:cNvPr id="22126" name="Google Shape;22126;p68"/>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7" name="Google Shape;22127;p68"/>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8" name="Google Shape;22128;p68"/>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9" name="Google Shape;22129;p68"/>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0" name="Google Shape;22130;p68"/>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1" name="Google Shape;22131;p68"/>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32" name="Google Shape;22132;p68"/>
            <p:cNvGrpSpPr/>
            <p:nvPr/>
          </p:nvGrpSpPr>
          <p:grpSpPr>
            <a:xfrm>
              <a:off x="3838901" y="3361302"/>
              <a:ext cx="441300" cy="1024695"/>
              <a:chOff x="3838901" y="3361302"/>
              <a:chExt cx="441300" cy="1024695"/>
            </a:xfrm>
          </p:grpSpPr>
          <p:sp>
            <p:nvSpPr>
              <p:cNvPr id="22133" name="Google Shape;22133;p68"/>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4" name="Google Shape;22134;p68"/>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5" name="Google Shape;22135;p68"/>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6" name="Google Shape;22136;p68"/>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7" name="Google Shape;22137;p68"/>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8" name="Google Shape;22138;p68"/>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39" name="Google Shape;22139;p68"/>
            <p:cNvGrpSpPr/>
            <p:nvPr/>
          </p:nvGrpSpPr>
          <p:grpSpPr>
            <a:xfrm>
              <a:off x="4319387" y="3361302"/>
              <a:ext cx="441300" cy="1024695"/>
              <a:chOff x="4319387" y="3361302"/>
              <a:chExt cx="441300" cy="1024695"/>
            </a:xfrm>
          </p:grpSpPr>
          <p:sp>
            <p:nvSpPr>
              <p:cNvPr id="22140" name="Google Shape;22140;p68"/>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1" name="Google Shape;22141;p68"/>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2" name="Google Shape;22142;p68"/>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3" name="Google Shape;22143;p68"/>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4" name="Google Shape;22144;p68"/>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5" name="Google Shape;22145;p68"/>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46" name="Google Shape;22146;p68"/>
            <p:cNvGrpSpPr/>
            <p:nvPr/>
          </p:nvGrpSpPr>
          <p:grpSpPr>
            <a:xfrm>
              <a:off x="4799873" y="3361302"/>
              <a:ext cx="441300" cy="1024695"/>
              <a:chOff x="4799873" y="3361302"/>
              <a:chExt cx="441300" cy="1024695"/>
            </a:xfrm>
          </p:grpSpPr>
          <p:sp>
            <p:nvSpPr>
              <p:cNvPr id="22147" name="Google Shape;22147;p68"/>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8" name="Google Shape;22148;p68"/>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9" name="Google Shape;22149;p68"/>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0" name="Google Shape;22150;p68"/>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1" name="Google Shape;22151;p68"/>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2" name="Google Shape;22152;p68"/>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53" name="Google Shape;22153;p68"/>
            <p:cNvGrpSpPr/>
            <p:nvPr/>
          </p:nvGrpSpPr>
          <p:grpSpPr>
            <a:xfrm>
              <a:off x="5280360" y="3361302"/>
              <a:ext cx="441300" cy="1024695"/>
              <a:chOff x="5280360" y="3361302"/>
              <a:chExt cx="441300" cy="1024695"/>
            </a:xfrm>
          </p:grpSpPr>
          <p:sp>
            <p:nvSpPr>
              <p:cNvPr id="22154" name="Google Shape;22154;p68"/>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5" name="Google Shape;22155;p68"/>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6" name="Google Shape;22156;p68"/>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7" name="Google Shape;22157;p68"/>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8" name="Google Shape;22158;p68"/>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9" name="Google Shape;22159;p68"/>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22160" name="Google Shape;22160;p68"/>
          <p:cNvGraphicFramePr/>
          <p:nvPr/>
        </p:nvGraphicFramePr>
        <p:xfrm>
          <a:off x="711088" y="2130450"/>
          <a:ext cx="3000000" cy="3000000"/>
        </p:xfrm>
        <a:graphic>
          <a:graphicData uri="http://schemas.openxmlformats.org/drawingml/2006/table">
            <a:tbl>
              <a:tblPr>
                <a:noFill/>
                <a:tableStyleId>{0F5B245D-AD81-49A9-9E73-BA426BFB8F5E}</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22161" name="Google Shape;22161;p68"/>
          <p:cNvGrpSpPr/>
          <p:nvPr/>
        </p:nvGrpSpPr>
        <p:grpSpPr>
          <a:xfrm>
            <a:off x="712613" y="3180175"/>
            <a:ext cx="2403614" cy="1005900"/>
            <a:chOff x="726450" y="3372825"/>
            <a:chExt cx="2403614" cy="1005900"/>
          </a:xfrm>
        </p:grpSpPr>
        <p:grpSp>
          <p:nvGrpSpPr>
            <p:cNvPr id="22162" name="Google Shape;22162;p68"/>
            <p:cNvGrpSpPr/>
            <p:nvPr/>
          </p:nvGrpSpPr>
          <p:grpSpPr>
            <a:xfrm>
              <a:off x="726450" y="3696000"/>
              <a:ext cx="2403614" cy="500898"/>
              <a:chOff x="726450" y="3696000"/>
              <a:chExt cx="2403614" cy="500898"/>
            </a:xfrm>
          </p:grpSpPr>
          <p:sp>
            <p:nvSpPr>
              <p:cNvPr id="22163" name="Google Shape;22163;p68"/>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22164" name="Google Shape;22164;p68"/>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22165" name="Google Shape;22165;p68"/>
            <p:cNvGrpSpPr/>
            <p:nvPr/>
          </p:nvGrpSpPr>
          <p:grpSpPr>
            <a:xfrm>
              <a:off x="1348050" y="3372825"/>
              <a:ext cx="1720425" cy="1005900"/>
              <a:chOff x="1348050" y="3372825"/>
              <a:chExt cx="1720425" cy="1005900"/>
            </a:xfrm>
          </p:grpSpPr>
          <p:sp>
            <p:nvSpPr>
              <p:cNvPr id="22166" name="Google Shape;22166;p68"/>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22167" name="Google Shape;22167;p68"/>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22168" name="Google Shape;22168;p68"/>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22169" name="Google Shape;22169;p68"/>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22170" name="Google Shape;22170;p68"/>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22171" name="Google Shape;22171;p68"/>
            <p:cNvGrpSpPr/>
            <p:nvPr/>
          </p:nvGrpSpPr>
          <p:grpSpPr>
            <a:xfrm>
              <a:off x="1455707" y="3731058"/>
              <a:ext cx="1491150" cy="417657"/>
              <a:chOff x="1455707" y="3731058"/>
              <a:chExt cx="1491150" cy="417657"/>
            </a:xfrm>
          </p:grpSpPr>
          <p:grpSp>
            <p:nvGrpSpPr>
              <p:cNvPr id="22172" name="Google Shape;22172;p68"/>
              <p:cNvGrpSpPr/>
              <p:nvPr/>
            </p:nvGrpSpPr>
            <p:grpSpPr>
              <a:xfrm>
                <a:off x="1472938" y="3745828"/>
                <a:ext cx="72126" cy="53788"/>
                <a:chOff x="1472938" y="3745828"/>
                <a:chExt cx="72126" cy="53788"/>
              </a:xfrm>
            </p:grpSpPr>
            <p:sp>
              <p:nvSpPr>
                <p:cNvPr id="22173" name="Google Shape;22173;p68"/>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4" name="Google Shape;22174;p68"/>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75" name="Google Shape;22175;p68"/>
              <p:cNvGrpSpPr/>
              <p:nvPr/>
            </p:nvGrpSpPr>
            <p:grpSpPr>
              <a:xfrm>
                <a:off x="1819181" y="4089633"/>
                <a:ext cx="72126" cy="53788"/>
                <a:chOff x="1819181" y="4089633"/>
                <a:chExt cx="72126" cy="53788"/>
              </a:xfrm>
            </p:grpSpPr>
            <p:sp>
              <p:nvSpPr>
                <p:cNvPr id="22176" name="Google Shape;22176;p68"/>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7" name="Google Shape;22177;p68"/>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78" name="Google Shape;22178;p68"/>
              <p:cNvGrpSpPr/>
              <p:nvPr/>
            </p:nvGrpSpPr>
            <p:grpSpPr>
              <a:xfrm>
                <a:off x="1455707" y="4084171"/>
                <a:ext cx="64321" cy="64544"/>
                <a:chOff x="1455707" y="4084171"/>
                <a:chExt cx="64321" cy="64544"/>
              </a:xfrm>
            </p:grpSpPr>
            <p:sp>
              <p:nvSpPr>
                <p:cNvPr id="22179" name="Google Shape;22179;p68"/>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0" name="Google Shape;22180;p68"/>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81" name="Google Shape;22181;p68"/>
              <p:cNvGrpSpPr/>
              <p:nvPr/>
            </p:nvGrpSpPr>
            <p:grpSpPr>
              <a:xfrm>
                <a:off x="1818610" y="3731058"/>
                <a:ext cx="64321" cy="64544"/>
                <a:chOff x="1818610" y="3731058"/>
                <a:chExt cx="64321" cy="64544"/>
              </a:xfrm>
            </p:grpSpPr>
            <p:sp>
              <p:nvSpPr>
                <p:cNvPr id="22182" name="Google Shape;22182;p68"/>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3" name="Google Shape;22183;p68"/>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84" name="Google Shape;22184;p68"/>
              <p:cNvGrpSpPr/>
              <p:nvPr/>
            </p:nvGrpSpPr>
            <p:grpSpPr>
              <a:xfrm>
                <a:off x="2172491" y="4089633"/>
                <a:ext cx="72126" cy="53788"/>
                <a:chOff x="2172491" y="4089633"/>
                <a:chExt cx="72126" cy="53788"/>
              </a:xfrm>
            </p:grpSpPr>
            <p:sp>
              <p:nvSpPr>
                <p:cNvPr id="22185" name="Google Shape;22185;p68"/>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6" name="Google Shape;22186;p68"/>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87" name="Google Shape;22187;p68"/>
              <p:cNvGrpSpPr/>
              <p:nvPr/>
            </p:nvGrpSpPr>
            <p:grpSpPr>
              <a:xfrm>
                <a:off x="2171920" y="3731058"/>
                <a:ext cx="64321" cy="64544"/>
                <a:chOff x="2171920" y="3731058"/>
                <a:chExt cx="64321" cy="64544"/>
              </a:xfrm>
            </p:grpSpPr>
            <p:sp>
              <p:nvSpPr>
                <p:cNvPr id="22188" name="Google Shape;22188;p68"/>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9" name="Google Shape;22189;p68"/>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90" name="Google Shape;22190;p68"/>
              <p:cNvGrpSpPr/>
              <p:nvPr/>
            </p:nvGrpSpPr>
            <p:grpSpPr>
              <a:xfrm>
                <a:off x="2874730" y="3745828"/>
                <a:ext cx="72126" cy="53788"/>
                <a:chOff x="2874730" y="3745828"/>
                <a:chExt cx="72126" cy="53788"/>
              </a:xfrm>
            </p:grpSpPr>
            <p:sp>
              <p:nvSpPr>
                <p:cNvPr id="22191" name="Google Shape;22191;p68"/>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2" name="Google Shape;22192;p68"/>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93" name="Google Shape;22193;p68"/>
              <p:cNvGrpSpPr/>
              <p:nvPr/>
            </p:nvGrpSpPr>
            <p:grpSpPr>
              <a:xfrm>
                <a:off x="2878589" y="4081481"/>
                <a:ext cx="64321" cy="64544"/>
                <a:chOff x="2878589" y="4081481"/>
                <a:chExt cx="64321" cy="64544"/>
              </a:xfrm>
            </p:grpSpPr>
            <p:sp>
              <p:nvSpPr>
                <p:cNvPr id="22194" name="Google Shape;22194;p68"/>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5" name="Google Shape;22195;p68"/>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96" name="Google Shape;22196;p68"/>
              <p:cNvGrpSpPr/>
              <p:nvPr/>
            </p:nvGrpSpPr>
            <p:grpSpPr>
              <a:xfrm>
                <a:off x="2525796" y="4089633"/>
                <a:ext cx="72126" cy="53788"/>
                <a:chOff x="2525796" y="4089633"/>
                <a:chExt cx="72126" cy="53788"/>
              </a:xfrm>
            </p:grpSpPr>
            <p:sp>
              <p:nvSpPr>
                <p:cNvPr id="22197" name="Google Shape;22197;p68"/>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8" name="Google Shape;22198;p68"/>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99" name="Google Shape;22199;p68"/>
              <p:cNvGrpSpPr/>
              <p:nvPr/>
            </p:nvGrpSpPr>
            <p:grpSpPr>
              <a:xfrm>
                <a:off x="2525225" y="3731058"/>
                <a:ext cx="64321" cy="64544"/>
                <a:chOff x="2525225" y="3731058"/>
                <a:chExt cx="64321" cy="64544"/>
              </a:xfrm>
            </p:grpSpPr>
            <p:sp>
              <p:nvSpPr>
                <p:cNvPr id="22200" name="Google Shape;22200;p68"/>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1" name="Google Shape;22201;p68"/>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05" name="Shape 22205"/>
        <p:cNvGrpSpPr/>
        <p:nvPr/>
      </p:nvGrpSpPr>
      <p:grpSpPr>
        <a:xfrm>
          <a:off x="0" y="0"/>
          <a:ext cx="0" cy="0"/>
          <a:chOff x="0" y="0"/>
          <a:chExt cx="0" cy="0"/>
        </a:xfrm>
      </p:grpSpPr>
      <p:grpSp>
        <p:nvGrpSpPr>
          <p:cNvPr id="22206" name="Google Shape;22206;p69"/>
          <p:cNvGrpSpPr/>
          <p:nvPr/>
        </p:nvGrpSpPr>
        <p:grpSpPr>
          <a:xfrm>
            <a:off x="716991" y="971306"/>
            <a:ext cx="845921" cy="690752"/>
            <a:chOff x="732428" y="1198513"/>
            <a:chExt cx="845921" cy="690752"/>
          </a:xfrm>
        </p:grpSpPr>
        <p:grpSp>
          <p:nvGrpSpPr>
            <p:cNvPr id="22207" name="Google Shape;22207;p69"/>
            <p:cNvGrpSpPr/>
            <p:nvPr/>
          </p:nvGrpSpPr>
          <p:grpSpPr>
            <a:xfrm>
              <a:off x="823030" y="1198513"/>
              <a:ext cx="755319" cy="690752"/>
              <a:chOff x="823030" y="1198513"/>
              <a:chExt cx="755319" cy="690752"/>
            </a:xfrm>
          </p:grpSpPr>
          <p:sp>
            <p:nvSpPr>
              <p:cNvPr id="22208" name="Google Shape;22208;p69"/>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9" name="Google Shape;22209;p69"/>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10" name="Google Shape;22210;p69"/>
            <p:cNvGrpSpPr/>
            <p:nvPr/>
          </p:nvGrpSpPr>
          <p:grpSpPr>
            <a:xfrm>
              <a:off x="732428" y="1239937"/>
              <a:ext cx="739912" cy="607886"/>
              <a:chOff x="732428" y="1239937"/>
              <a:chExt cx="739912" cy="607886"/>
            </a:xfrm>
          </p:grpSpPr>
          <p:sp>
            <p:nvSpPr>
              <p:cNvPr id="22211" name="Google Shape;22211;p69"/>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2" name="Google Shape;22212;p69"/>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13" name="Google Shape;22213;p69"/>
            <p:cNvGrpSpPr/>
            <p:nvPr/>
          </p:nvGrpSpPr>
          <p:grpSpPr>
            <a:xfrm>
              <a:off x="732428" y="1277018"/>
              <a:ext cx="702832" cy="533758"/>
              <a:chOff x="732428" y="1277018"/>
              <a:chExt cx="702832" cy="533758"/>
            </a:xfrm>
          </p:grpSpPr>
          <p:sp>
            <p:nvSpPr>
              <p:cNvPr id="22214" name="Google Shape;22214;p69"/>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5" name="Google Shape;22215;p69"/>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16" name="Google Shape;22216;p69"/>
            <p:cNvGrpSpPr/>
            <p:nvPr/>
          </p:nvGrpSpPr>
          <p:grpSpPr>
            <a:xfrm>
              <a:off x="931170" y="1306653"/>
              <a:ext cx="647179" cy="474455"/>
              <a:chOff x="931170" y="1306653"/>
              <a:chExt cx="647179" cy="474455"/>
            </a:xfrm>
          </p:grpSpPr>
          <p:sp>
            <p:nvSpPr>
              <p:cNvPr id="22217" name="Google Shape;22217;p69"/>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8" name="Google Shape;22218;p69"/>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19" name="Google Shape;22219;p69"/>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20" name="Google Shape;22220;p69"/>
          <p:cNvGrpSpPr/>
          <p:nvPr/>
        </p:nvGrpSpPr>
        <p:grpSpPr>
          <a:xfrm>
            <a:off x="3948600" y="971313"/>
            <a:ext cx="634656" cy="699982"/>
            <a:chOff x="5985650" y="2860025"/>
            <a:chExt cx="1396075" cy="1539775"/>
          </a:xfrm>
        </p:grpSpPr>
        <p:sp>
          <p:nvSpPr>
            <p:cNvPr id="22221" name="Google Shape;22221;p69"/>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2" name="Google Shape;22222;p69"/>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3" name="Google Shape;22223;p69"/>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4" name="Google Shape;22224;p69"/>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5" name="Google Shape;22225;p69"/>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6" name="Google Shape;22226;p69"/>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7" name="Google Shape;22227;p69"/>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8" name="Google Shape;22228;p69"/>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9" name="Google Shape;22229;p69"/>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0" name="Google Shape;22230;p69"/>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1" name="Google Shape;22231;p69"/>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2" name="Google Shape;22232;p69"/>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3" name="Google Shape;22233;p69"/>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4" name="Google Shape;22234;p69"/>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5" name="Google Shape;22235;p69"/>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6" name="Google Shape;22236;p69"/>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7" name="Google Shape;22237;p69"/>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8" name="Google Shape;22238;p69"/>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9" name="Google Shape;22239;p69"/>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0" name="Google Shape;22240;p69"/>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1" name="Google Shape;22241;p69"/>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2" name="Google Shape;22242;p69"/>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3" name="Google Shape;22243;p69"/>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4" name="Google Shape;22244;p69"/>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5" name="Google Shape;22245;p69"/>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6" name="Google Shape;22246;p69"/>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7" name="Google Shape;22247;p69"/>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8" name="Google Shape;22248;p69"/>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9" name="Google Shape;22249;p69"/>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0" name="Google Shape;22250;p69"/>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1" name="Google Shape;22251;p69"/>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2" name="Google Shape;22252;p69"/>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53" name="Google Shape;22253;p69"/>
          <p:cNvGrpSpPr/>
          <p:nvPr/>
        </p:nvGrpSpPr>
        <p:grpSpPr>
          <a:xfrm>
            <a:off x="4704250" y="971306"/>
            <a:ext cx="725845" cy="699975"/>
            <a:chOff x="4249973" y="1201875"/>
            <a:chExt cx="1958568" cy="1888762"/>
          </a:xfrm>
        </p:grpSpPr>
        <p:sp>
          <p:nvSpPr>
            <p:cNvPr id="22254" name="Google Shape;22254;p69"/>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55" name="Google Shape;22255;p69"/>
            <p:cNvGrpSpPr/>
            <p:nvPr/>
          </p:nvGrpSpPr>
          <p:grpSpPr>
            <a:xfrm>
              <a:off x="5853086" y="1789142"/>
              <a:ext cx="355454" cy="1048099"/>
              <a:chOff x="5576108" y="2016725"/>
              <a:chExt cx="565200" cy="1666560"/>
            </a:xfrm>
          </p:grpSpPr>
          <p:sp>
            <p:nvSpPr>
              <p:cNvPr id="22256" name="Google Shape;22256;p69"/>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22257" name="Google Shape;22257;p6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58" name="Google Shape;22258;p69"/>
            <p:cNvGrpSpPr/>
            <p:nvPr/>
          </p:nvGrpSpPr>
          <p:grpSpPr>
            <a:xfrm>
              <a:off x="4869455" y="2691676"/>
              <a:ext cx="1013897" cy="398961"/>
              <a:chOff x="4012057" y="3451825"/>
              <a:chExt cx="1612175" cy="634379"/>
            </a:xfrm>
          </p:grpSpPr>
          <p:sp>
            <p:nvSpPr>
              <p:cNvPr id="22259" name="Google Shape;22259;p69"/>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22260" name="Google Shape;22260;p6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61" name="Google Shape;22261;p69"/>
            <p:cNvGrpSpPr/>
            <p:nvPr/>
          </p:nvGrpSpPr>
          <p:grpSpPr>
            <a:xfrm>
              <a:off x="4276937" y="2155961"/>
              <a:ext cx="651965" cy="891358"/>
              <a:chOff x="3069908" y="2599997"/>
              <a:chExt cx="1036675" cy="1417328"/>
            </a:xfrm>
          </p:grpSpPr>
          <p:sp>
            <p:nvSpPr>
              <p:cNvPr id="22262" name="Google Shape;22262;p69"/>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22263" name="Google Shape;22263;p6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64" name="Google Shape;22264;p69"/>
            <p:cNvGrpSpPr/>
            <p:nvPr/>
          </p:nvGrpSpPr>
          <p:grpSpPr>
            <a:xfrm>
              <a:off x="5054918" y="1201875"/>
              <a:ext cx="999548" cy="602711"/>
              <a:chOff x="4306958" y="1082925"/>
              <a:chExt cx="1589359" cy="958358"/>
            </a:xfrm>
          </p:grpSpPr>
          <p:sp>
            <p:nvSpPr>
              <p:cNvPr id="22265" name="Google Shape;22265;p69"/>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22266" name="Google Shape;22266;p6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67" name="Google Shape;22267;p69"/>
            <p:cNvGrpSpPr/>
            <p:nvPr/>
          </p:nvGrpSpPr>
          <p:grpSpPr>
            <a:xfrm>
              <a:off x="4249973" y="1303451"/>
              <a:ext cx="799317" cy="841334"/>
              <a:chOff x="3027033" y="1244439"/>
              <a:chExt cx="1270977" cy="1337786"/>
            </a:xfrm>
          </p:grpSpPr>
          <p:sp>
            <p:nvSpPr>
              <p:cNvPr id="22268" name="Google Shape;22268;p69"/>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22269" name="Google Shape;22269;p6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270" name="Google Shape;22270;p69"/>
          <p:cNvGrpSpPr/>
          <p:nvPr/>
        </p:nvGrpSpPr>
        <p:grpSpPr>
          <a:xfrm>
            <a:off x="4057114" y="1858087"/>
            <a:ext cx="750769" cy="683784"/>
            <a:chOff x="4204684" y="2104422"/>
            <a:chExt cx="699822" cy="637382"/>
          </a:xfrm>
        </p:grpSpPr>
        <p:grpSp>
          <p:nvGrpSpPr>
            <p:cNvPr id="22271" name="Google Shape;22271;p69"/>
            <p:cNvGrpSpPr/>
            <p:nvPr/>
          </p:nvGrpSpPr>
          <p:grpSpPr>
            <a:xfrm>
              <a:off x="4204684" y="2430067"/>
              <a:ext cx="342957" cy="311738"/>
              <a:chOff x="4204684" y="2430067"/>
              <a:chExt cx="342957" cy="311738"/>
            </a:xfrm>
          </p:grpSpPr>
          <p:sp>
            <p:nvSpPr>
              <p:cNvPr id="22272" name="Google Shape;22272;p69"/>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3" name="Google Shape;22273;p69"/>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74" name="Google Shape;22274;p69"/>
            <p:cNvGrpSpPr/>
            <p:nvPr/>
          </p:nvGrpSpPr>
          <p:grpSpPr>
            <a:xfrm>
              <a:off x="4561586" y="2430067"/>
              <a:ext cx="342920" cy="311738"/>
              <a:chOff x="4561586" y="2430067"/>
              <a:chExt cx="342920" cy="311738"/>
            </a:xfrm>
          </p:grpSpPr>
          <p:sp>
            <p:nvSpPr>
              <p:cNvPr id="22275" name="Google Shape;22275;p69"/>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6" name="Google Shape;22276;p69"/>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77" name="Google Shape;22277;p69"/>
            <p:cNvGrpSpPr/>
            <p:nvPr/>
          </p:nvGrpSpPr>
          <p:grpSpPr>
            <a:xfrm>
              <a:off x="4561586" y="2104422"/>
              <a:ext cx="342920" cy="311738"/>
              <a:chOff x="4561586" y="2104422"/>
              <a:chExt cx="342920" cy="311738"/>
            </a:xfrm>
          </p:grpSpPr>
          <p:sp>
            <p:nvSpPr>
              <p:cNvPr id="22278" name="Google Shape;22278;p69"/>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9" name="Google Shape;22279;p69"/>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80" name="Google Shape;22280;p69"/>
            <p:cNvGrpSpPr/>
            <p:nvPr/>
          </p:nvGrpSpPr>
          <p:grpSpPr>
            <a:xfrm>
              <a:off x="4204684" y="2104422"/>
              <a:ext cx="342957" cy="311664"/>
              <a:chOff x="4204684" y="2104422"/>
              <a:chExt cx="342957" cy="311664"/>
            </a:xfrm>
          </p:grpSpPr>
          <p:sp>
            <p:nvSpPr>
              <p:cNvPr id="22281" name="Google Shape;22281;p69"/>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2" name="Google Shape;22282;p69"/>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283" name="Google Shape;22283;p69"/>
          <p:cNvGrpSpPr/>
          <p:nvPr/>
        </p:nvGrpSpPr>
        <p:grpSpPr>
          <a:xfrm>
            <a:off x="5521547" y="971301"/>
            <a:ext cx="660591" cy="688867"/>
            <a:chOff x="5830645" y="1267368"/>
            <a:chExt cx="530340" cy="553040"/>
          </a:xfrm>
        </p:grpSpPr>
        <p:sp>
          <p:nvSpPr>
            <p:cNvPr id="22284" name="Google Shape;22284;p69"/>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85" name="Google Shape;22285;p69"/>
            <p:cNvGrpSpPr/>
            <p:nvPr/>
          </p:nvGrpSpPr>
          <p:grpSpPr>
            <a:xfrm>
              <a:off x="5830645" y="1267368"/>
              <a:ext cx="259743" cy="269909"/>
              <a:chOff x="5830645" y="1267368"/>
              <a:chExt cx="259743" cy="269909"/>
            </a:xfrm>
          </p:grpSpPr>
          <p:sp>
            <p:nvSpPr>
              <p:cNvPr id="22286" name="Google Shape;22286;p69"/>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7" name="Google Shape;22287;p69"/>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88" name="Google Shape;22288;p69"/>
            <p:cNvGrpSpPr/>
            <p:nvPr/>
          </p:nvGrpSpPr>
          <p:grpSpPr>
            <a:xfrm>
              <a:off x="6101293" y="1267368"/>
              <a:ext cx="259692" cy="269909"/>
              <a:chOff x="6101293" y="1267368"/>
              <a:chExt cx="259692" cy="269909"/>
            </a:xfrm>
          </p:grpSpPr>
          <p:sp>
            <p:nvSpPr>
              <p:cNvPr id="22289" name="Google Shape;22289;p69"/>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0" name="Google Shape;22290;p69"/>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91" name="Google Shape;22291;p69"/>
            <p:cNvGrpSpPr/>
            <p:nvPr/>
          </p:nvGrpSpPr>
          <p:grpSpPr>
            <a:xfrm>
              <a:off x="5830645" y="1550500"/>
              <a:ext cx="259692" cy="269909"/>
              <a:chOff x="5830645" y="1550500"/>
              <a:chExt cx="259692" cy="269909"/>
            </a:xfrm>
          </p:grpSpPr>
          <p:sp>
            <p:nvSpPr>
              <p:cNvPr id="22292" name="Google Shape;22292;p69"/>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3" name="Google Shape;22293;p69"/>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94" name="Google Shape;22294;p69"/>
            <p:cNvGrpSpPr/>
            <p:nvPr/>
          </p:nvGrpSpPr>
          <p:grpSpPr>
            <a:xfrm>
              <a:off x="6101293" y="1550500"/>
              <a:ext cx="259692" cy="269909"/>
              <a:chOff x="6101293" y="1550500"/>
              <a:chExt cx="259692" cy="269909"/>
            </a:xfrm>
          </p:grpSpPr>
          <p:sp>
            <p:nvSpPr>
              <p:cNvPr id="22295" name="Google Shape;22295;p69"/>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6" name="Google Shape;22296;p69"/>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297" name="Google Shape;22297;p69"/>
          <p:cNvGrpSpPr/>
          <p:nvPr/>
        </p:nvGrpSpPr>
        <p:grpSpPr>
          <a:xfrm>
            <a:off x="723700" y="1861760"/>
            <a:ext cx="697154" cy="679574"/>
            <a:chOff x="2679875" y="2361475"/>
            <a:chExt cx="780425" cy="760575"/>
          </a:xfrm>
        </p:grpSpPr>
        <p:sp>
          <p:nvSpPr>
            <p:cNvPr id="22298" name="Google Shape;22298;p69"/>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9" name="Google Shape;22299;p69"/>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0" name="Google Shape;22300;p6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1" name="Google Shape;22301;p69"/>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2" name="Google Shape;22302;p6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3" name="Google Shape;22303;p6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4" name="Google Shape;22304;p69"/>
          <p:cNvGrpSpPr/>
          <p:nvPr/>
        </p:nvGrpSpPr>
        <p:grpSpPr>
          <a:xfrm>
            <a:off x="3122859" y="971352"/>
            <a:ext cx="735829" cy="684547"/>
            <a:chOff x="3351965" y="1148808"/>
            <a:chExt cx="750770" cy="698375"/>
          </a:xfrm>
        </p:grpSpPr>
        <p:grpSp>
          <p:nvGrpSpPr>
            <p:cNvPr id="22305" name="Google Shape;22305;p69"/>
            <p:cNvGrpSpPr/>
            <p:nvPr/>
          </p:nvGrpSpPr>
          <p:grpSpPr>
            <a:xfrm>
              <a:off x="3586796" y="1148808"/>
              <a:ext cx="294857" cy="286830"/>
              <a:chOff x="3750225" y="1774000"/>
              <a:chExt cx="149575" cy="145525"/>
            </a:xfrm>
          </p:grpSpPr>
          <p:sp>
            <p:nvSpPr>
              <p:cNvPr id="22306" name="Google Shape;22306;p6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7" name="Google Shape;22307;p6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8" name="Google Shape;22308;p69"/>
            <p:cNvGrpSpPr/>
            <p:nvPr/>
          </p:nvGrpSpPr>
          <p:grpSpPr>
            <a:xfrm>
              <a:off x="3779245" y="1375768"/>
              <a:ext cx="323490" cy="286978"/>
              <a:chOff x="3847850" y="1889150"/>
              <a:chExt cx="164100" cy="145600"/>
            </a:xfrm>
          </p:grpSpPr>
          <p:sp>
            <p:nvSpPr>
              <p:cNvPr id="22309" name="Google Shape;22309;p6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0" name="Google Shape;22310;p6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11" name="Google Shape;22311;p69"/>
            <p:cNvGrpSpPr/>
            <p:nvPr/>
          </p:nvGrpSpPr>
          <p:grpSpPr>
            <a:xfrm>
              <a:off x="3351965" y="1330435"/>
              <a:ext cx="295449" cy="285401"/>
              <a:chOff x="3631100" y="1866150"/>
              <a:chExt cx="149875" cy="144800"/>
            </a:xfrm>
          </p:grpSpPr>
          <p:sp>
            <p:nvSpPr>
              <p:cNvPr id="22312" name="Google Shape;22312;p69"/>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3" name="Google Shape;22313;p69"/>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14" name="Google Shape;22314;p69"/>
            <p:cNvGrpSpPr/>
            <p:nvPr/>
          </p:nvGrpSpPr>
          <p:grpSpPr>
            <a:xfrm>
              <a:off x="3548208" y="1560352"/>
              <a:ext cx="294808" cy="286830"/>
              <a:chOff x="3730650" y="1982800"/>
              <a:chExt cx="149550" cy="145525"/>
            </a:xfrm>
          </p:grpSpPr>
          <p:sp>
            <p:nvSpPr>
              <p:cNvPr id="22315" name="Google Shape;22315;p6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6" name="Google Shape;22316;p6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317" name="Google Shape;22317;p69"/>
          <p:cNvGrpSpPr/>
          <p:nvPr/>
        </p:nvGrpSpPr>
        <p:grpSpPr>
          <a:xfrm>
            <a:off x="7624512" y="971306"/>
            <a:ext cx="804565" cy="677795"/>
            <a:chOff x="7636443" y="1204988"/>
            <a:chExt cx="804565" cy="677795"/>
          </a:xfrm>
        </p:grpSpPr>
        <p:grpSp>
          <p:nvGrpSpPr>
            <p:cNvPr id="22318" name="Google Shape;22318;p69"/>
            <p:cNvGrpSpPr/>
            <p:nvPr/>
          </p:nvGrpSpPr>
          <p:grpSpPr>
            <a:xfrm>
              <a:off x="7636443" y="1509705"/>
              <a:ext cx="804565" cy="373078"/>
              <a:chOff x="7636443" y="1509705"/>
              <a:chExt cx="804565" cy="373078"/>
            </a:xfrm>
          </p:grpSpPr>
          <p:sp>
            <p:nvSpPr>
              <p:cNvPr id="22319" name="Google Shape;22319;p69"/>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0" name="Google Shape;22320;p69"/>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21" name="Google Shape;22321;p69"/>
            <p:cNvGrpSpPr/>
            <p:nvPr/>
          </p:nvGrpSpPr>
          <p:grpSpPr>
            <a:xfrm>
              <a:off x="7636443" y="1408133"/>
              <a:ext cx="804565" cy="373078"/>
              <a:chOff x="7636443" y="1408133"/>
              <a:chExt cx="804565" cy="373078"/>
            </a:xfrm>
          </p:grpSpPr>
          <p:sp>
            <p:nvSpPr>
              <p:cNvPr id="22322" name="Google Shape;22322;p69"/>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3" name="Google Shape;22323;p69"/>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24" name="Google Shape;22324;p69"/>
            <p:cNvGrpSpPr/>
            <p:nvPr/>
          </p:nvGrpSpPr>
          <p:grpSpPr>
            <a:xfrm>
              <a:off x="7636443" y="1306560"/>
              <a:ext cx="804565" cy="373078"/>
              <a:chOff x="7636443" y="1306560"/>
              <a:chExt cx="804565" cy="373078"/>
            </a:xfrm>
          </p:grpSpPr>
          <p:sp>
            <p:nvSpPr>
              <p:cNvPr id="22325" name="Google Shape;22325;p69"/>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6" name="Google Shape;22326;p69"/>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27" name="Google Shape;22327;p69"/>
            <p:cNvGrpSpPr/>
            <p:nvPr/>
          </p:nvGrpSpPr>
          <p:grpSpPr>
            <a:xfrm>
              <a:off x="7636443" y="1204988"/>
              <a:ext cx="804565" cy="373078"/>
              <a:chOff x="7636443" y="1204988"/>
              <a:chExt cx="804565" cy="373078"/>
            </a:xfrm>
          </p:grpSpPr>
          <p:sp>
            <p:nvSpPr>
              <p:cNvPr id="22328" name="Google Shape;22328;p69"/>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9" name="Google Shape;22329;p69"/>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330" name="Google Shape;22330;p69"/>
          <p:cNvGrpSpPr/>
          <p:nvPr/>
        </p:nvGrpSpPr>
        <p:grpSpPr>
          <a:xfrm>
            <a:off x="4963358" y="1878721"/>
            <a:ext cx="661339" cy="661188"/>
            <a:chOff x="3990000" y="975400"/>
            <a:chExt cx="3934200" cy="3933300"/>
          </a:xfrm>
        </p:grpSpPr>
        <p:sp>
          <p:nvSpPr>
            <p:cNvPr id="22331" name="Google Shape;22331;p69"/>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2" name="Google Shape;22332;p69"/>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3" name="Google Shape;22333;p69"/>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4" name="Google Shape;22334;p69"/>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35" name="Google Shape;22335;p69"/>
          <p:cNvGrpSpPr/>
          <p:nvPr/>
        </p:nvGrpSpPr>
        <p:grpSpPr>
          <a:xfrm>
            <a:off x="6607006" y="1857359"/>
            <a:ext cx="868881" cy="684241"/>
            <a:chOff x="6598259" y="2078634"/>
            <a:chExt cx="868881" cy="684241"/>
          </a:xfrm>
        </p:grpSpPr>
        <p:sp>
          <p:nvSpPr>
            <p:cNvPr id="22336" name="Google Shape;22336;p69"/>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7" name="Google Shape;22337;p69"/>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8" name="Google Shape;22338;p69"/>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9" name="Google Shape;22339;p69"/>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0" name="Google Shape;22340;p69"/>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1" name="Google Shape;22341;p69"/>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42" name="Google Shape;22342;p69"/>
            <p:cNvGrpSpPr/>
            <p:nvPr/>
          </p:nvGrpSpPr>
          <p:grpSpPr>
            <a:xfrm>
              <a:off x="6808175" y="2078634"/>
              <a:ext cx="452229" cy="684241"/>
              <a:chOff x="6808175" y="2078634"/>
              <a:chExt cx="452229" cy="684241"/>
            </a:xfrm>
          </p:grpSpPr>
          <p:sp>
            <p:nvSpPr>
              <p:cNvPr id="22343" name="Google Shape;22343;p69"/>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4" name="Google Shape;22344;p69"/>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5" name="Google Shape;22345;p69"/>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6" name="Google Shape;22346;p69"/>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7" name="Google Shape;22347;p69"/>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8" name="Google Shape;22348;p69"/>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49" name="Google Shape;22349;p69"/>
              <p:cNvGrpSpPr/>
              <p:nvPr/>
            </p:nvGrpSpPr>
            <p:grpSpPr>
              <a:xfrm>
                <a:off x="6821586" y="2078634"/>
                <a:ext cx="426871" cy="684241"/>
                <a:chOff x="6821586" y="2078634"/>
                <a:chExt cx="426871" cy="684241"/>
              </a:xfrm>
            </p:grpSpPr>
            <p:grpSp>
              <p:nvGrpSpPr>
                <p:cNvPr id="22350" name="Google Shape;22350;p69"/>
                <p:cNvGrpSpPr/>
                <p:nvPr/>
              </p:nvGrpSpPr>
              <p:grpSpPr>
                <a:xfrm>
                  <a:off x="6821586" y="2078634"/>
                  <a:ext cx="426871" cy="684241"/>
                  <a:chOff x="6821586" y="2078634"/>
                  <a:chExt cx="426871" cy="684241"/>
                </a:xfrm>
              </p:grpSpPr>
              <p:sp>
                <p:nvSpPr>
                  <p:cNvPr id="22351" name="Google Shape;22351;p69"/>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2" name="Google Shape;22352;p69"/>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3" name="Google Shape;22353;p69"/>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4" name="Google Shape;22354;p69"/>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5" name="Google Shape;22355;p69"/>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6" name="Google Shape;22356;p69"/>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7" name="Google Shape;22357;p69"/>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8" name="Google Shape;22358;p69"/>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9" name="Google Shape;22359;p69"/>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0" name="Google Shape;22360;p69"/>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1" name="Google Shape;22361;p69"/>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2" name="Google Shape;22362;p69"/>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3" name="Google Shape;22363;p69"/>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4" name="Google Shape;22364;p69"/>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5" name="Google Shape;22365;p69"/>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6" name="Google Shape;22366;p69"/>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7" name="Google Shape;22367;p69"/>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8" name="Google Shape;22368;p69"/>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9" name="Google Shape;22369;p69"/>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70" name="Google Shape;22370;p69"/>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1" name="Google Shape;22371;p69"/>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2" name="Google Shape;22372;p69"/>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3" name="Google Shape;22373;p69"/>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4" name="Google Shape;22374;p69"/>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5" name="Google Shape;22375;p69"/>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2376" name="Google Shape;22376;p69"/>
          <p:cNvGrpSpPr/>
          <p:nvPr/>
        </p:nvGrpSpPr>
        <p:grpSpPr>
          <a:xfrm>
            <a:off x="5780173" y="1862968"/>
            <a:ext cx="671358" cy="671358"/>
            <a:chOff x="6535625" y="760425"/>
            <a:chExt cx="1665900" cy="1665900"/>
          </a:xfrm>
        </p:grpSpPr>
        <p:sp>
          <p:nvSpPr>
            <p:cNvPr id="22377" name="Google Shape;22377;p69"/>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8" name="Google Shape;22378;p69"/>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9" name="Google Shape;22379;p69"/>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0" name="Google Shape;22380;p69"/>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81" name="Google Shape;22381;p69"/>
          <p:cNvGrpSpPr/>
          <p:nvPr/>
        </p:nvGrpSpPr>
        <p:grpSpPr>
          <a:xfrm>
            <a:off x="716989" y="3531368"/>
            <a:ext cx="1340789" cy="640830"/>
            <a:chOff x="238125" y="1151100"/>
            <a:chExt cx="7139450" cy="3412300"/>
          </a:xfrm>
        </p:grpSpPr>
        <p:sp>
          <p:nvSpPr>
            <p:cNvPr id="22382" name="Google Shape;22382;p69"/>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3" name="Google Shape;22383;p69"/>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4" name="Google Shape;22384;p69"/>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5" name="Google Shape;22385;p69"/>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6" name="Google Shape;22386;p69"/>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7" name="Google Shape;22387;p69"/>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8" name="Google Shape;22388;p69"/>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9" name="Google Shape;22389;p69"/>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0" name="Google Shape;22390;p69"/>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1" name="Google Shape;22391;p69"/>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2" name="Google Shape;22392;p69"/>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3" name="Google Shape;22393;p69"/>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94" name="Google Shape;22394;p69"/>
          <p:cNvGrpSpPr/>
          <p:nvPr/>
        </p:nvGrpSpPr>
        <p:grpSpPr>
          <a:xfrm>
            <a:off x="5584212" y="2734649"/>
            <a:ext cx="985357" cy="585764"/>
            <a:chOff x="5145061" y="2881789"/>
            <a:chExt cx="1107641" cy="658458"/>
          </a:xfrm>
        </p:grpSpPr>
        <p:grpSp>
          <p:nvGrpSpPr>
            <p:cNvPr id="22395" name="Google Shape;22395;p69"/>
            <p:cNvGrpSpPr/>
            <p:nvPr/>
          </p:nvGrpSpPr>
          <p:grpSpPr>
            <a:xfrm>
              <a:off x="5722989" y="3244587"/>
              <a:ext cx="529713" cy="295659"/>
              <a:chOff x="5722989" y="3244587"/>
              <a:chExt cx="529713" cy="295659"/>
            </a:xfrm>
          </p:grpSpPr>
          <p:sp>
            <p:nvSpPr>
              <p:cNvPr id="22396" name="Google Shape;22396;p69"/>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22397" name="Google Shape;22397;p69"/>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22398" name="Google Shape;22398;p69"/>
            <p:cNvGrpSpPr/>
            <p:nvPr/>
          </p:nvGrpSpPr>
          <p:grpSpPr>
            <a:xfrm>
              <a:off x="5145061" y="3244587"/>
              <a:ext cx="536807" cy="295659"/>
              <a:chOff x="5145061" y="3244587"/>
              <a:chExt cx="536807" cy="295659"/>
            </a:xfrm>
          </p:grpSpPr>
          <p:sp>
            <p:nvSpPr>
              <p:cNvPr id="22399" name="Google Shape;22399;p69"/>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22400" name="Google Shape;22400;p69"/>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22401" name="Google Shape;22401;p69"/>
            <p:cNvGrpSpPr/>
            <p:nvPr/>
          </p:nvGrpSpPr>
          <p:grpSpPr>
            <a:xfrm>
              <a:off x="5341327" y="2898245"/>
              <a:ext cx="532309" cy="614891"/>
              <a:chOff x="5341327" y="2898245"/>
              <a:chExt cx="532309" cy="614891"/>
            </a:xfrm>
          </p:grpSpPr>
          <p:sp>
            <p:nvSpPr>
              <p:cNvPr id="22402" name="Google Shape;22402;p69"/>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22403" name="Google Shape;22403;p69"/>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22404" name="Google Shape;22404;p69"/>
            <p:cNvGrpSpPr/>
            <p:nvPr/>
          </p:nvGrpSpPr>
          <p:grpSpPr>
            <a:xfrm>
              <a:off x="5532290" y="2881789"/>
              <a:ext cx="620516" cy="305456"/>
              <a:chOff x="5532290" y="2881789"/>
              <a:chExt cx="620516" cy="305456"/>
            </a:xfrm>
          </p:grpSpPr>
          <p:sp>
            <p:nvSpPr>
              <p:cNvPr id="22405" name="Google Shape;22405;p69"/>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22406" name="Google Shape;22406;p69"/>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22407" name="Google Shape;22407;p69"/>
          <p:cNvGrpSpPr/>
          <p:nvPr/>
        </p:nvGrpSpPr>
        <p:grpSpPr>
          <a:xfrm>
            <a:off x="8163135" y="3526707"/>
            <a:ext cx="269068" cy="645491"/>
            <a:chOff x="7026852" y="3311869"/>
            <a:chExt cx="434331" cy="1041954"/>
          </a:xfrm>
        </p:grpSpPr>
        <p:sp>
          <p:nvSpPr>
            <p:cNvPr id="22408" name="Google Shape;22408;p69"/>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9" name="Google Shape;22409;p69"/>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0" name="Google Shape;22410;p69"/>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1" name="Google Shape;22411;p69"/>
          <p:cNvGrpSpPr/>
          <p:nvPr/>
        </p:nvGrpSpPr>
        <p:grpSpPr>
          <a:xfrm>
            <a:off x="6179716" y="3565945"/>
            <a:ext cx="293882" cy="293836"/>
            <a:chOff x="4873519" y="3311869"/>
            <a:chExt cx="499374" cy="499296"/>
          </a:xfrm>
        </p:grpSpPr>
        <p:sp>
          <p:nvSpPr>
            <p:cNvPr id="22412" name="Google Shape;22412;p69"/>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3" name="Google Shape;22413;p69"/>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4" name="Google Shape;22414;p69"/>
          <p:cNvGrpSpPr/>
          <p:nvPr/>
        </p:nvGrpSpPr>
        <p:grpSpPr>
          <a:xfrm>
            <a:off x="6179716" y="3878316"/>
            <a:ext cx="293882" cy="293882"/>
            <a:chOff x="4873519" y="3875839"/>
            <a:chExt cx="499374" cy="499374"/>
          </a:xfrm>
        </p:grpSpPr>
        <p:sp>
          <p:nvSpPr>
            <p:cNvPr id="22415" name="Google Shape;22415;p69"/>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6" name="Google Shape;22416;p69"/>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7" name="Google Shape;22417;p69"/>
          <p:cNvGrpSpPr/>
          <p:nvPr/>
        </p:nvGrpSpPr>
        <p:grpSpPr>
          <a:xfrm>
            <a:off x="2410244" y="1850269"/>
            <a:ext cx="698104" cy="698208"/>
            <a:chOff x="2565073" y="2075876"/>
            <a:chExt cx="672482" cy="672518"/>
          </a:xfrm>
        </p:grpSpPr>
        <p:sp>
          <p:nvSpPr>
            <p:cNvPr id="22418" name="Google Shape;22418;p69"/>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9" name="Google Shape;22419;p69"/>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0" name="Google Shape;22420;p69"/>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1" name="Google Shape;22421;p69"/>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2" name="Google Shape;22422;p69"/>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3" name="Google Shape;22423;p69"/>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24" name="Google Shape;22424;p69"/>
          <p:cNvGrpSpPr/>
          <p:nvPr/>
        </p:nvGrpSpPr>
        <p:grpSpPr>
          <a:xfrm>
            <a:off x="5633655" y="3534869"/>
            <a:ext cx="438354" cy="637329"/>
            <a:chOff x="1697726" y="3244179"/>
            <a:chExt cx="788124" cy="1146069"/>
          </a:xfrm>
        </p:grpSpPr>
        <p:sp>
          <p:nvSpPr>
            <p:cNvPr id="22425" name="Google Shape;22425;p6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6" name="Google Shape;22426;p6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27" name="Google Shape;22427;p69"/>
          <p:cNvSpPr/>
          <p:nvPr/>
        </p:nvSpPr>
        <p:spPr>
          <a:xfrm>
            <a:off x="8130914"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28" name="Google Shape;22428;p69"/>
          <p:cNvGrpSpPr/>
          <p:nvPr/>
        </p:nvGrpSpPr>
        <p:grpSpPr>
          <a:xfrm>
            <a:off x="7634869" y="1863232"/>
            <a:ext cx="799565" cy="670282"/>
            <a:chOff x="7617850" y="2063282"/>
            <a:chExt cx="799565" cy="670282"/>
          </a:xfrm>
        </p:grpSpPr>
        <p:cxnSp>
          <p:nvCxnSpPr>
            <p:cNvPr id="22429" name="Google Shape;22429;p69"/>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22430" name="Google Shape;22430;p69"/>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22431" name="Google Shape;22431;p69"/>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22432" name="Google Shape;22432;p69"/>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22433" name="Google Shape;22433;p69"/>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22434" name="Google Shape;22434;p69"/>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22435" name="Google Shape;22435;p69"/>
            <p:cNvGrpSpPr/>
            <p:nvPr/>
          </p:nvGrpSpPr>
          <p:grpSpPr>
            <a:xfrm>
              <a:off x="7734309" y="2063282"/>
              <a:ext cx="570957" cy="620095"/>
              <a:chOff x="7734309" y="2063282"/>
              <a:chExt cx="570957" cy="620095"/>
            </a:xfrm>
          </p:grpSpPr>
          <p:grpSp>
            <p:nvGrpSpPr>
              <p:cNvPr id="22436" name="Google Shape;22436;p69"/>
              <p:cNvGrpSpPr/>
              <p:nvPr/>
            </p:nvGrpSpPr>
            <p:grpSpPr>
              <a:xfrm>
                <a:off x="8031573" y="2063282"/>
                <a:ext cx="273693" cy="620095"/>
                <a:chOff x="8031573" y="2063282"/>
                <a:chExt cx="273693" cy="620095"/>
              </a:xfrm>
            </p:grpSpPr>
            <p:sp>
              <p:nvSpPr>
                <p:cNvPr id="22437" name="Google Shape;22437;p6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8" name="Google Shape;22438;p6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9" name="Google Shape;22439;p6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0" name="Google Shape;22440;p6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41" name="Google Shape;22441;p69"/>
              <p:cNvGrpSpPr/>
              <p:nvPr/>
            </p:nvGrpSpPr>
            <p:grpSpPr>
              <a:xfrm flipH="1">
                <a:off x="7734309" y="2063282"/>
                <a:ext cx="273693" cy="620095"/>
                <a:chOff x="8031573" y="2063282"/>
                <a:chExt cx="273693" cy="620095"/>
              </a:xfrm>
            </p:grpSpPr>
            <p:sp>
              <p:nvSpPr>
                <p:cNvPr id="22442" name="Google Shape;22442;p6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3" name="Google Shape;22443;p6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4" name="Google Shape;22444;p6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5" name="Google Shape;22445;p6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22446" name="Google Shape;22446;p69"/>
          <p:cNvSpPr/>
          <p:nvPr/>
        </p:nvSpPr>
        <p:spPr>
          <a:xfrm>
            <a:off x="7095123"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7" name="Google Shape;22447;p69"/>
          <p:cNvSpPr/>
          <p:nvPr/>
        </p:nvSpPr>
        <p:spPr>
          <a:xfrm rot="10800000">
            <a:off x="6581305"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48" name="Google Shape;22448;p69"/>
          <p:cNvGrpSpPr/>
          <p:nvPr/>
        </p:nvGrpSpPr>
        <p:grpSpPr>
          <a:xfrm>
            <a:off x="7821475" y="2716715"/>
            <a:ext cx="602567" cy="601884"/>
            <a:chOff x="1186975" y="238125"/>
            <a:chExt cx="5244275" cy="5238325"/>
          </a:xfrm>
        </p:grpSpPr>
        <p:sp>
          <p:nvSpPr>
            <p:cNvPr id="22449" name="Google Shape;22449;p6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0" name="Google Shape;22450;p69"/>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1" name="Google Shape;22451;p69"/>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2" name="Google Shape;22452;p69"/>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53" name="Google Shape;22453;p69"/>
          <p:cNvGrpSpPr/>
          <p:nvPr/>
        </p:nvGrpSpPr>
        <p:grpSpPr>
          <a:xfrm>
            <a:off x="3264213" y="1856199"/>
            <a:ext cx="651848" cy="687338"/>
            <a:chOff x="3400515" y="2056248"/>
            <a:chExt cx="698134" cy="735987"/>
          </a:xfrm>
        </p:grpSpPr>
        <p:grpSp>
          <p:nvGrpSpPr>
            <p:cNvPr id="22454" name="Google Shape;22454;p69"/>
            <p:cNvGrpSpPr/>
            <p:nvPr/>
          </p:nvGrpSpPr>
          <p:grpSpPr>
            <a:xfrm>
              <a:off x="3400515" y="2283913"/>
              <a:ext cx="312919" cy="219900"/>
              <a:chOff x="3400515" y="2283913"/>
              <a:chExt cx="312919" cy="219900"/>
            </a:xfrm>
          </p:grpSpPr>
          <p:sp>
            <p:nvSpPr>
              <p:cNvPr id="22455" name="Google Shape;22455;p69"/>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22456" name="Google Shape;22456;p69"/>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22457" name="Google Shape;22457;p69"/>
            <p:cNvGrpSpPr/>
            <p:nvPr/>
          </p:nvGrpSpPr>
          <p:grpSpPr>
            <a:xfrm>
              <a:off x="3547823" y="2461089"/>
              <a:ext cx="219900" cy="331146"/>
              <a:chOff x="3547823" y="2461089"/>
              <a:chExt cx="219900" cy="331146"/>
            </a:xfrm>
          </p:grpSpPr>
          <p:sp>
            <p:nvSpPr>
              <p:cNvPr id="22458" name="Google Shape;22458;p69"/>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22459" name="Google Shape;22459;p69"/>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22460" name="Google Shape;22460;p69"/>
            <p:cNvGrpSpPr/>
            <p:nvPr/>
          </p:nvGrpSpPr>
          <p:grpSpPr>
            <a:xfrm>
              <a:off x="3734138" y="2461089"/>
              <a:ext cx="219900" cy="331146"/>
              <a:chOff x="3734138" y="2461089"/>
              <a:chExt cx="219900" cy="331146"/>
            </a:xfrm>
          </p:grpSpPr>
          <p:sp>
            <p:nvSpPr>
              <p:cNvPr id="22461" name="Google Shape;22461;p69"/>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22462" name="Google Shape;22462;p69"/>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22463" name="Google Shape;22463;p69"/>
            <p:cNvGrpSpPr/>
            <p:nvPr/>
          </p:nvGrpSpPr>
          <p:grpSpPr>
            <a:xfrm>
              <a:off x="3787560" y="2281742"/>
              <a:ext cx="311089" cy="219900"/>
              <a:chOff x="3787560" y="2281742"/>
              <a:chExt cx="311089" cy="219900"/>
            </a:xfrm>
          </p:grpSpPr>
          <p:sp>
            <p:nvSpPr>
              <p:cNvPr id="22464" name="Google Shape;22464;p69"/>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22465" name="Google Shape;22465;p69"/>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22466" name="Google Shape;22466;p69"/>
            <p:cNvGrpSpPr/>
            <p:nvPr/>
          </p:nvGrpSpPr>
          <p:grpSpPr>
            <a:xfrm>
              <a:off x="3637290" y="2056248"/>
              <a:ext cx="219900" cy="330736"/>
              <a:chOff x="3637290" y="2056248"/>
              <a:chExt cx="219900" cy="330736"/>
            </a:xfrm>
          </p:grpSpPr>
          <p:sp>
            <p:nvSpPr>
              <p:cNvPr id="22467" name="Google Shape;22467;p69"/>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22468" name="Google Shape;22468;p69"/>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22469" name="Google Shape;22469;p69"/>
          <p:cNvGrpSpPr/>
          <p:nvPr/>
        </p:nvGrpSpPr>
        <p:grpSpPr>
          <a:xfrm>
            <a:off x="2555919" y="2726205"/>
            <a:ext cx="1268144" cy="592394"/>
            <a:chOff x="238125" y="1188750"/>
            <a:chExt cx="7140450" cy="3335550"/>
          </a:xfrm>
        </p:grpSpPr>
        <p:sp>
          <p:nvSpPr>
            <p:cNvPr id="22470" name="Google Shape;22470;p6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1" name="Google Shape;22471;p6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2" name="Google Shape;22472;p6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3" name="Google Shape;22473;p6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4" name="Google Shape;22474;p6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75" name="Google Shape;22475;p69"/>
          <p:cNvGrpSpPr/>
          <p:nvPr/>
        </p:nvGrpSpPr>
        <p:grpSpPr>
          <a:xfrm>
            <a:off x="6663819" y="2728360"/>
            <a:ext cx="1053944" cy="590147"/>
            <a:chOff x="238125" y="1335475"/>
            <a:chExt cx="5418735" cy="3034175"/>
          </a:xfrm>
        </p:grpSpPr>
        <p:sp>
          <p:nvSpPr>
            <p:cNvPr id="22476" name="Google Shape;22476;p6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7" name="Google Shape;22477;p6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8" name="Google Shape;22478;p6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79" name="Google Shape;22479;p69"/>
          <p:cNvGrpSpPr/>
          <p:nvPr/>
        </p:nvGrpSpPr>
        <p:grpSpPr>
          <a:xfrm>
            <a:off x="4094628" y="3533259"/>
            <a:ext cx="1268207" cy="638939"/>
            <a:chOff x="3967651" y="3645904"/>
            <a:chExt cx="1479304" cy="745292"/>
          </a:xfrm>
        </p:grpSpPr>
        <p:grpSp>
          <p:nvGrpSpPr>
            <p:cNvPr id="22480" name="Google Shape;22480;p69"/>
            <p:cNvGrpSpPr/>
            <p:nvPr/>
          </p:nvGrpSpPr>
          <p:grpSpPr>
            <a:xfrm>
              <a:off x="3967651" y="4009026"/>
              <a:ext cx="1479304" cy="382170"/>
              <a:chOff x="3967651" y="4009026"/>
              <a:chExt cx="1479304" cy="382170"/>
            </a:xfrm>
          </p:grpSpPr>
          <p:grpSp>
            <p:nvGrpSpPr>
              <p:cNvPr id="22481" name="Google Shape;22481;p69"/>
              <p:cNvGrpSpPr/>
              <p:nvPr/>
            </p:nvGrpSpPr>
            <p:grpSpPr>
              <a:xfrm>
                <a:off x="4892216" y="4195630"/>
                <a:ext cx="554739" cy="195566"/>
                <a:chOff x="3604375" y="4892160"/>
                <a:chExt cx="1651500" cy="582215"/>
              </a:xfrm>
            </p:grpSpPr>
            <p:sp>
              <p:nvSpPr>
                <p:cNvPr id="22482" name="Google Shape;22482;p69"/>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3" name="Google Shape;22483;p69"/>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84" name="Google Shape;22484;p69"/>
              <p:cNvGrpSpPr/>
              <p:nvPr/>
            </p:nvGrpSpPr>
            <p:grpSpPr>
              <a:xfrm>
                <a:off x="3967651" y="4146303"/>
                <a:ext cx="579402" cy="244893"/>
                <a:chOff x="851875" y="4745310"/>
                <a:chExt cx="1724925" cy="729065"/>
              </a:xfrm>
            </p:grpSpPr>
            <p:sp>
              <p:nvSpPr>
                <p:cNvPr id="22485" name="Google Shape;22485;p69"/>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6" name="Google Shape;22486;p69"/>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87" name="Google Shape;22487;p69"/>
              <p:cNvGrpSpPr/>
              <p:nvPr/>
            </p:nvGrpSpPr>
            <p:grpSpPr>
              <a:xfrm>
                <a:off x="4460753" y="4009026"/>
                <a:ext cx="493110" cy="382170"/>
                <a:chOff x="2319875" y="4336625"/>
                <a:chExt cx="1468025" cy="1137750"/>
              </a:xfrm>
            </p:grpSpPr>
            <p:sp>
              <p:nvSpPr>
                <p:cNvPr id="22488" name="Google Shape;22488;p69"/>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9" name="Google Shape;22489;p69"/>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490" name="Google Shape;22490;p69"/>
            <p:cNvGrpSpPr/>
            <p:nvPr/>
          </p:nvGrpSpPr>
          <p:grpSpPr>
            <a:xfrm>
              <a:off x="4479443" y="3645904"/>
              <a:ext cx="455965" cy="388789"/>
              <a:chOff x="2957425" y="238100"/>
              <a:chExt cx="1910200" cy="1628775"/>
            </a:xfrm>
          </p:grpSpPr>
          <p:sp>
            <p:nvSpPr>
              <p:cNvPr id="22491" name="Google Shape;22491;p69"/>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2" name="Google Shape;22492;p69"/>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3" name="Google Shape;22493;p69"/>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4" name="Google Shape;22494;p69"/>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5" name="Google Shape;22495;p69"/>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6" name="Google Shape;22496;p69"/>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7" name="Google Shape;22497;p69"/>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8" name="Google Shape;22498;p69"/>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9" name="Google Shape;22499;p69"/>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0" name="Google Shape;22500;p69"/>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501" name="Google Shape;22501;p69"/>
          <p:cNvGrpSpPr/>
          <p:nvPr/>
        </p:nvGrpSpPr>
        <p:grpSpPr>
          <a:xfrm>
            <a:off x="2480742" y="3534460"/>
            <a:ext cx="1243128" cy="637739"/>
            <a:chOff x="2496310" y="3693351"/>
            <a:chExt cx="1342906" cy="688926"/>
          </a:xfrm>
        </p:grpSpPr>
        <p:grpSp>
          <p:nvGrpSpPr>
            <p:cNvPr id="22502" name="Google Shape;22502;p69"/>
            <p:cNvGrpSpPr/>
            <p:nvPr/>
          </p:nvGrpSpPr>
          <p:grpSpPr>
            <a:xfrm>
              <a:off x="2496310" y="3693351"/>
              <a:ext cx="1342906" cy="688875"/>
              <a:chOff x="2496310" y="3693351"/>
              <a:chExt cx="1342906" cy="688875"/>
            </a:xfrm>
          </p:grpSpPr>
          <p:sp>
            <p:nvSpPr>
              <p:cNvPr id="22503" name="Google Shape;22503;p69"/>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4" name="Google Shape;22504;p69"/>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5" name="Google Shape;22505;p69"/>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6" name="Google Shape;22506;p69"/>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7" name="Google Shape;22507;p69"/>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8" name="Google Shape;22508;p69"/>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509" name="Google Shape;22509;p69"/>
              <p:cNvCxnSpPr>
                <a:stCxn id="22507"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22510" name="Google Shape;22510;p69"/>
              <p:cNvCxnSpPr>
                <a:stCxn id="22504"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22511" name="Google Shape;22511;p69"/>
              <p:cNvCxnSpPr>
                <a:stCxn id="22505"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22512" name="Google Shape;22512;p69"/>
              <p:cNvCxnSpPr>
                <a:stCxn id="22508"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22513" name="Google Shape;22513;p69"/>
              <p:cNvCxnSpPr>
                <a:stCxn id="22506"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22514" name="Google Shape;22514;p69"/>
            <p:cNvGrpSpPr/>
            <p:nvPr/>
          </p:nvGrpSpPr>
          <p:grpSpPr>
            <a:xfrm>
              <a:off x="2675275" y="3930557"/>
              <a:ext cx="1003306" cy="451719"/>
              <a:chOff x="2675275" y="4174282"/>
              <a:chExt cx="1003306" cy="451719"/>
            </a:xfrm>
          </p:grpSpPr>
          <p:sp>
            <p:nvSpPr>
              <p:cNvPr id="22515" name="Google Shape;22515;p69"/>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6" name="Google Shape;22516;p69"/>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7" name="Google Shape;22517;p69"/>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518" name="Google Shape;22518;p69"/>
          <p:cNvGrpSpPr/>
          <p:nvPr/>
        </p:nvGrpSpPr>
        <p:grpSpPr>
          <a:xfrm>
            <a:off x="1654412" y="971306"/>
            <a:ext cx="574511" cy="874709"/>
            <a:chOff x="1715404" y="1112080"/>
            <a:chExt cx="642270" cy="977984"/>
          </a:xfrm>
        </p:grpSpPr>
        <p:grpSp>
          <p:nvGrpSpPr>
            <p:cNvPr id="22519" name="Google Shape;22519;p69"/>
            <p:cNvGrpSpPr/>
            <p:nvPr/>
          </p:nvGrpSpPr>
          <p:grpSpPr>
            <a:xfrm>
              <a:off x="1715404" y="1112080"/>
              <a:ext cx="642270" cy="977984"/>
              <a:chOff x="1715404" y="1112080"/>
              <a:chExt cx="642270" cy="977984"/>
            </a:xfrm>
          </p:grpSpPr>
          <p:sp>
            <p:nvSpPr>
              <p:cNvPr id="22520" name="Google Shape;22520;p69"/>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1" name="Google Shape;22521;p69"/>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22" name="Google Shape;22522;p69"/>
            <p:cNvGrpSpPr/>
            <p:nvPr/>
          </p:nvGrpSpPr>
          <p:grpSpPr>
            <a:xfrm>
              <a:off x="1768927" y="1165603"/>
              <a:ext cx="535225" cy="851367"/>
              <a:chOff x="1768927" y="1165603"/>
              <a:chExt cx="535225" cy="851367"/>
            </a:xfrm>
          </p:grpSpPr>
          <p:sp>
            <p:nvSpPr>
              <p:cNvPr id="22523" name="Google Shape;22523;p69"/>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4" name="Google Shape;22524;p69"/>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25" name="Google Shape;22525;p69"/>
            <p:cNvGrpSpPr/>
            <p:nvPr/>
          </p:nvGrpSpPr>
          <p:grpSpPr>
            <a:xfrm>
              <a:off x="1822449" y="1219125"/>
              <a:ext cx="428180" cy="718859"/>
              <a:chOff x="1822449" y="1219125"/>
              <a:chExt cx="428180" cy="718859"/>
            </a:xfrm>
          </p:grpSpPr>
          <p:sp>
            <p:nvSpPr>
              <p:cNvPr id="22526" name="Google Shape;22526;p69"/>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7" name="Google Shape;22527;p69"/>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28" name="Google Shape;22528;p69"/>
            <p:cNvGrpSpPr/>
            <p:nvPr/>
          </p:nvGrpSpPr>
          <p:grpSpPr>
            <a:xfrm>
              <a:off x="1875972" y="1272648"/>
              <a:ext cx="321135" cy="586939"/>
              <a:chOff x="1875972" y="1272648"/>
              <a:chExt cx="321135" cy="586939"/>
            </a:xfrm>
          </p:grpSpPr>
          <p:sp>
            <p:nvSpPr>
              <p:cNvPr id="22529" name="Google Shape;22529;p69"/>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0" name="Google Shape;22530;p69"/>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531" name="Google Shape;22531;p69"/>
          <p:cNvGrpSpPr/>
          <p:nvPr/>
        </p:nvGrpSpPr>
        <p:grpSpPr>
          <a:xfrm>
            <a:off x="7761573" y="3528028"/>
            <a:ext cx="293855" cy="644170"/>
            <a:chOff x="241025" y="3151575"/>
            <a:chExt cx="293855" cy="644170"/>
          </a:xfrm>
        </p:grpSpPr>
        <p:sp>
          <p:nvSpPr>
            <p:cNvPr id="22532" name="Google Shape;22532;p69"/>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3" name="Google Shape;22533;p69"/>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34" name="Google Shape;22534;p69"/>
          <p:cNvGrpSpPr/>
          <p:nvPr/>
        </p:nvGrpSpPr>
        <p:grpSpPr>
          <a:xfrm>
            <a:off x="709557" y="2728028"/>
            <a:ext cx="1779649" cy="591620"/>
            <a:chOff x="246070" y="1983375"/>
            <a:chExt cx="1855347" cy="616849"/>
          </a:xfrm>
        </p:grpSpPr>
        <p:sp>
          <p:nvSpPr>
            <p:cNvPr id="22535" name="Google Shape;22535;p69"/>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6" name="Google Shape;22536;p69"/>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7" name="Google Shape;22537;p69"/>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8" name="Google Shape;22538;p69"/>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9" name="Google Shape;22539;p69"/>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0" name="Google Shape;22540;p69"/>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1" name="Google Shape;22541;p69"/>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2" name="Google Shape;22542;p69"/>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3" name="Google Shape;22543;p69"/>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44" name="Google Shape;22544;p69"/>
          <p:cNvGrpSpPr/>
          <p:nvPr/>
        </p:nvGrpSpPr>
        <p:grpSpPr>
          <a:xfrm>
            <a:off x="2320424" y="971306"/>
            <a:ext cx="711055" cy="745993"/>
            <a:chOff x="2496269" y="1171698"/>
            <a:chExt cx="761953" cy="799392"/>
          </a:xfrm>
        </p:grpSpPr>
        <p:grpSp>
          <p:nvGrpSpPr>
            <p:cNvPr id="22545" name="Google Shape;22545;p69"/>
            <p:cNvGrpSpPr/>
            <p:nvPr/>
          </p:nvGrpSpPr>
          <p:grpSpPr>
            <a:xfrm>
              <a:off x="2496269" y="1171698"/>
              <a:ext cx="761953" cy="723022"/>
              <a:chOff x="2496269" y="1171698"/>
              <a:chExt cx="761953" cy="723022"/>
            </a:xfrm>
          </p:grpSpPr>
          <p:sp>
            <p:nvSpPr>
              <p:cNvPr id="22546" name="Google Shape;22546;p69"/>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7" name="Google Shape;22547;p69"/>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548" name="Google Shape;22548;p69"/>
              <p:cNvGrpSpPr/>
              <p:nvPr/>
            </p:nvGrpSpPr>
            <p:grpSpPr>
              <a:xfrm>
                <a:off x="2496269" y="1171698"/>
                <a:ext cx="761953" cy="723022"/>
                <a:chOff x="2496269" y="1120652"/>
                <a:chExt cx="761953" cy="723022"/>
              </a:xfrm>
            </p:grpSpPr>
            <p:grpSp>
              <p:nvGrpSpPr>
                <p:cNvPr id="22549" name="Google Shape;22549;p69"/>
                <p:cNvGrpSpPr/>
                <p:nvPr/>
              </p:nvGrpSpPr>
              <p:grpSpPr>
                <a:xfrm>
                  <a:off x="2496269" y="1120652"/>
                  <a:ext cx="761953" cy="723022"/>
                  <a:chOff x="2496269" y="1120652"/>
                  <a:chExt cx="761953" cy="723022"/>
                </a:xfrm>
              </p:grpSpPr>
              <p:grpSp>
                <p:nvGrpSpPr>
                  <p:cNvPr id="22550" name="Google Shape;22550;p69"/>
                  <p:cNvGrpSpPr/>
                  <p:nvPr/>
                </p:nvGrpSpPr>
                <p:grpSpPr>
                  <a:xfrm>
                    <a:off x="2496269" y="1304589"/>
                    <a:ext cx="407089" cy="305057"/>
                    <a:chOff x="2496269" y="1304589"/>
                    <a:chExt cx="407089" cy="305057"/>
                  </a:xfrm>
                </p:grpSpPr>
                <p:sp>
                  <p:nvSpPr>
                    <p:cNvPr id="22551" name="Google Shape;22551;p69"/>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2" name="Google Shape;22552;p69"/>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53" name="Google Shape;22553;p69"/>
                  <p:cNvGrpSpPr/>
                  <p:nvPr/>
                </p:nvGrpSpPr>
                <p:grpSpPr>
                  <a:xfrm>
                    <a:off x="2586468" y="1493376"/>
                    <a:ext cx="358850" cy="349656"/>
                    <a:chOff x="2586468" y="1493376"/>
                    <a:chExt cx="358850" cy="349656"/>
                  </a:xfrm>
                </p:grpSpPr>
                <p:sp>
                  <p:nvSpPr>
                    <p:cNvPr id="22554" name="Google Shape;22554;p69"/>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5" name="Google Shape;22555;p69"/>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56" name="Google Shape;22556;p69"/>
                  <p:cNvGrpSpPr/>
                  <p:nvPr/>
                </p:nvGrpSpPr>
                <p:grpSpPr>
                  <a:xfrm>
                    <a:off x="2807939" y="1494024"/>
                    <a:ext cx="358857" cy="349650"/>
                    <a:chOff x="2807939" y="1494024"/>
                    <a:chExt cx="358857" cy="349650"/>
                  </a:xfrm>
                </p:grpSpPr>
                <p:sp>
                  <p:nvSpPr>
                    <p:cNvPr id="22557" name="Google Shape;22557;p69"/>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8" name="Google Shape;22558;p69"/>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59" name="Google Shape;22559;p69"/>
                  <p:cNvGrpSpPr/>
                  <p:nvPr/>
                </p:nvGrpSpPr>
                <p:grpSpPr>
                  <a:xfrm>
                    <a:off x="2851133" y="1305635"/>
                    <a:ext cx="407089" cy="305057"/>
                    <a:chOff x="2851133" y="1305635"/>
                    <a:chExt cx="407089" cy="305057"/>
                  </a:xfrm>
                </p:grpSpPr>
                <p:sp>
                  <p:nvSpPr>
                    <p:cNvPr id="22560" name="Google Shape;22560;p69"/>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1" name="Google Shape;22561;p69"/>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62" name="Google Shape;22562;p69"/>
                  <p:cNvGrpSpPr/>
                  <p:nvPr/>
                </p:nvGrpSpPr>
                <p:grpSpPr>
                  <a:xfrm>
                    <a:off x="2727495" y="1120652"/>
                    <a:ext cx="300271" cy="396358"/>
                    <a:chOff x="2727495" y="1120652"/>
                    <a:chExt cx="300271" cy="396358"/>
                  </a:xfrm>
                </p:grpSpPr>
                <p:sp>
                  <p:nvSpPr>
                    <p:cNvPr id="22563" name="Google Shape;22563;p69"/>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4" name="Google Shape;22564;p69"/>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565" name="Google Shape;22565;p69"/>
                <p:cNvGrpSpPr/>
                <p:nvPr/>
              </p:nvGrpSpPr>
              <p:grpSpPr>
                <a:xfrm>
                  <a:off x="2722305" y="1350460"/>
                  <a:ext cx="308357" cy="308344"/>
                  <a:chOff x="2722305" y="1350460"/>
                  <a:chExt cx="308357" cy="308344"/>
                </a:xfrm>
              </p:grpSpPr>
              <p:sp>
                <p:nvSpPr>
                  <p:cNvPr id="22566" name="Google Shape;22566;p69"/>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567" name="Google Shape;22567;p69"/>
                  <p:cNvGrpSpPr/>
                  <p:nvPr/>
                </p:nvGrpSpPr>
                <p:grpSpPr>
                  <a:xfrm>
                    <a:off x="2725064" y="1364529"/>
                    <a:ext cx="297954" cy="280182"/>
                    <a:chOff x="2725064" y="1364529"/>
                    <a:chExt cx="297954" cy="280182"/>
                  </a:xfrm>
                </p:grpSpPr>
                <p:sp>
                  <p:nvSpPr>
                    <p:cNvPr id="22568" name="Google Shape;22568;p69"/>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9" name="Google Shape;22569;p69"/>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0" name="Google Shape;22570;p69"/>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1" name="Google Shape;22571;p69"/>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2" name="Google Shape;22572;p69"/>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22573" name="Google Shape;22573;p69"/>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4" name="Google Shape;22574;p69"/>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5" name="Google Shape;22575;p69"/>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6" name="Google Shape;22576;p69"/>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7" name="Google Shape;22577;p69"/>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78" name="Google Shape;22578;p69"/>
          <p:cNvGrpSpPr/>
          <p:nvPr/>
        </p:nvGrpSpPr>
        <p:grpSpPr>
          <a:xfrm>
            <a:off x="3909124" y="2727412"/>
            <a:ext cx="1569144" cy="591015"/>
            <a:chOff x="3820100" y="3023049"/>
            <a:chExt cx="1303926" cy="491162"/>
          </a:xfrm>
        </p:grpSpPr>
        <p:grpSp>
          <p:nvGrpSpPr>
            <p:cNvPr id="22579" name="Google Shape;22579;p69"/>
            <p:cNvGrpSpPr/>
            <p:nvPr/>
          </p:nvGrpSpPr>
          <p:grpSpPr>
            <a:xfrm>
              <a:off x="3820100" y="3023072"/>
              <a:ext cx="1303926" cy="491139"/>
              <a:chOff x="3820100" y="3023072"/>
              <a:chExt cx="1303926" cy="491139"/>
            </a:xfrm>
          </p:grpSpPr>
          <p:sp>
            <p:nvSpPr>
              <p:cNvPr id="22580" name="Google Shape;22580;p69"/>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1" name="Google Shape;22581;p69"/>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82" name="Google Shape;22582;p69"/>
            <p:cNvGrpSpPr/>
            <p:nvPr/>
          </p:nvGrpSpPr>
          <p:grpSpPr>
            <a:xfrm>
              <a:off x="4132439" y="3023645"/>
              <a:ext cx="393633" cy="177096"/>
              <a:chOff x="4132439" y="3023645"/>
              <a:chExt cx="393633" cy="177096"/>
            </a:xfrm>
          </p:grpSpPr>
          <p:sp>
            <p:nvSpPr>
              <p:cNvPr id="22583" name="Google Shape;22583;p69"/>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4" name="Google Shape;22584;p69"/>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85" name="Google Shape;22585;p69"/>
            <p:cNvGrpSpPr/>
            <p:nvPr/>
          </p:nvGrpSpPr>
          <p:grpSpPr>
            <a:xfrm>
              <a:off x="3921811" y="3023049"/>
              <a:ext cx="1002397" cy="388943"/>
              <a:chOff x="3921811" y="3023049"/>
              <a:chExt cx="1002397" cy="388943"/>
            </a:xfrm>
          </p:grpSpPr>
          <p:sp>
            <p:nvSpPr>
              <p:cNvPr id="22586" name="Google Shape;22586;p69"/>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7" name="Google Shape;22587;p69"/>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88" name="Google Shape;22588;p69"/>
            <p:cNvGrpSpPr/>
            <p:nvPr/>
          </p:nvGrpSpPr>
          <p:grpSpPr>
            <a:xfrm>
              <a:off x="4023645" y="3023049"/>
              <a:ext cx="683032" cy="286722"/>
              <a:chOff x="4023645" y="3023049"/>
              <a:chExt cx="683032" cy="286722"/>
            </a:xfrm>
          </p:grpSpPr>
          <p:sp>
            <p:nvSpPr>
              <p:cNvPr id="22589" name="Google Shape;22589;p69"/>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0" name="Google Shape;22590;p69"/>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591" name="Google Shape;22591;p69"/>
          <p:cNvGrpSpPr/>
          <p:nvPr/>
        </p:nvGrpSpPr>
        <p:grpSpPr>
          <a:xfrm>
            <a:off x="1541246" y="1854257"/>
            <a:ext cx="713522" cy="688025"/>
            <a:chOff x="1706078" y="2092648"/>
            <a:chExt cx="660913" cy="637296"/>
          </a:xfrm>
        </p:grpSpPr>
        <p:sp>
          <p:nvSpPr>
            <p:cNvPr id="22592" name="Google Shape;22592;p69"/>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593" name="Google Shape;22593;p69"/>
            <p:cNvGrpSpPr/>
            <p:nvPr/>
          </p:nvGrpSpPr>
          <p:grpSpPr>
            <a:xfrm>
              <a:off x="1706078" y="2092648"/>
              <a:ext cx="660913" cy="575241"/>
              <a:chOff x="1706078" y="2092648"/>
              <a:chExt cx="660913" cy="575241"/>
            </a:xfrm>
          </p:grpSpPr>
          <p:sp>
            <p:nvSpPr>
              <p:cNvPr id="22594" name="Google Shape;22594;p69"/>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5" name="Google Shape;22595;p69"/>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6" name="Google Shape;22596;p69"/>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597" name="Google Shape;22597;p69"/>
          <p:cNvGrpSpPr/>
          <p:nvPr/>
        </p:nvGrpSpPr>
        <p:grpSpPr>
          <a:xfrm>
            <a:off x="6303104" y="971806"/>
            <a:ext cx="1317459" cy="684168"/>
            <a:chOff x="238125" y="999450"/>
            <a:chExt cx="7140700" cy="3708225"/>
          </a:xfrm>
        </p:grpSpPr>
        <p:sp>
          <p:nvSpPr>
            <p:cNvPr id="22598" name="Google Shape;22598;p69"/>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9" name="Google Shape;22599;p6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0" name="Google Shape;22600;p6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1" name="Google Shape;22601;p6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2" name="Google Shape;22602;p69"/>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3" name="Google Shape;22603;p6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4" name="Google Shape;22604;p6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5" name="Google Shape;22605;p6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6" name="Google Shape;22606;p6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10" name="Shape 22610"/>
        <p:cNvGrpSpPr/>
        <p:nvPr/>
      </p:nvGrpSpPr>
      <p:grpSpPr>
        <a:xfrm>
          <a:off x="0" y="0"/>
          <a:ext cx="0" cy="0"/>
          <a:chOff x="0" y="0"/>
          <a:chExt cx="0" cy="0"/>
        </a:xfrm>
      </p:grpSpPr>
      <p:grpSp>
        <p:nvGrpSpPr>
          <p:cNvPr id="22611" name="Google Shape;22611;p70"/>
          <p:cNvGrpSpPr/>
          <p:nvPr/>
        </p:nvGrpSpPr>
        <p:grpSpPr>
          <a:xfrm>
            <a:off x="717025" y="967615"/>
            <a:ext cx="1636117" cy="1526144"/>
            <a:chOff x="729238" y="1179665"/>
            <a:chExt cx="1636117" cy="1526144"/>
          </a:xfrm>
        </p:grpSpPr>
        <p:grpSp>
          <p:nvGrpSpPr>
            <p:cNvPr id="22612" name="Google Shape;22612;p70"/>
            <p:cNvGrpSpPr/>
            <p:nvPr/>
          </p:nvGrpSpPr>
          <p:grpSpPr>
            <a:xfrm>
              <a:off x="729238" y="1179665"/>
              <a:ext cx="80700" cy="1526144"/>
              <a:chOff x="729238" y="1179665"/>
              <a:chExt cx="80700" cy="1526144"/>
            </a:xfrm>
          </p:grpSpPr>
          <p:sp>
            <p:nvSpPr>
              <p:cNvPr id="22613" name="Google Shape;22613;p70"/>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4" name="Google Shape;22614;p70"/>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5" name="Google Shape;22615;p70"/>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6" name="Google Shape;22616;p70"/>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7" name="Google Shape;22617;p7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8" name="Google Shape;22618;p7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9" name="Google Shape;22619;p7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0" name="Google Shape;22620;p7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1" name="Google Shape;22621;p7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2" name="Google Shape;22622;p7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23" name="Google Shape;22623;p70"/>
            <p:cNvGrpSpPr/>
            <p:nvPr/>
          </p:nvGrpSpPr>
          <p:grpSpPr>
            <a:xfrm>
              <a:off x="903098" y="1179665"/>
              <a:ext cx="80700" cy="1526144"/>
              <a:chOff x="903098" y="1179665"/>
              <a:chExt cx="80700" cy="1526144"/>
            </a:xfrm>
          </p:grpSpPr>
          <p:sp>
            <p:nvSpPr>
              <p:cNvPr id="22624" name="Google Shape;22624;p70"/>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5" name="Google Shape;22625;p70"/>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6" name="Google Shape;22626;p70"/>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7" name="Google Shape;22627;p70"/>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8" name="Google Shape;22628;p70"/>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9" name="Google Shape;22629;p70"/>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0" name="Google Shape;22630;p7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1" name="Google Shape;22631;p7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2" name="Google Shape;22632;p7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3" name="Google Shape;22633;p7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34" name="Google Shape;22634;p70"/>
            <p:cNvGrpSpPr/>
            <p:nvPr/>
          </p:nvGrpSpPr>
          <p:grpSpPr>
            <a:xfrm>
              <a:off x="1076958" y="1179665"/>
              <a:ext cx="80700" cy="1526144"/>
              <a:chOff x="1076958" y="1179665"/>
              <a:chExt cx="80700" cy="1526144"/>
            </a:xfrm>
          </p:grpSpPr>
          <p:sp>
            <p:nvSpPr>
              <p:cNvPr id="22635" name="Google Shape;22635;p70"/>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6" name="Google Shape;22636;p70"/>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7" name="Google Shape;22637;p70"/>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8" name="Google Shape;22638;p70"/>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9" name="Google Shape;22639;p70"/>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0" name="Google Shape;22640;p70"/>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1" name="Google Shape;22641;p70"/>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2" name="Google Shape;22642;p7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3" name="Google Shape;22643;p7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4" name="Google Shape;22644;p7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45" name="Google Shape;22645;p70"/>
            <p:cNvGrpSpPr/>
            <p:nvPr/>
          </p:nvGrpSpPr>
          <p:grpSpPr>
            <a:xfrm>
              <a:off x="1247707" y="1179665"/>
              <a:ext cx="80700" cy="1526144"/>
              <a:chOff x="1247707" y="1179665"/>
              <a:chExt cx="80700" cy="1526144"/>
            </a:xfrm>
          </p:grpSpPr>
          <p:sp>
            <p:nvSpPr>
              <p:cNvPr id="22646" name="Google Shape;22646;p70"/>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7" name="Google Shape;22647;p70"/>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8" name="Google Shape;22648;p70"/>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9" name="Google Shape;22649;p7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0" name="Google Shape;22650;p7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1" name="Google Shape;22651;p7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2" name="Google Shape;22652;p7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3" name="Google Shape;22653;p7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4" name="Google Shape;22654;p7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5" name="Google Shape;22655;p7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56" name="Google Shape;22656;p70"/>
            <p:cNvGrpSpPr/>
            <p:nvPr/>
          </p:nvGrpSpPr>
          <p:grpSpPr>
            <a:xfrm>
              <a:off x="1421567" y="1179665"/>
              <a:ext cx="80700" cy="1526144"/>
              <a:chOff x="1421567" y="1179665"/>
              <a:chExt cx="80700" cy="1526144"/>
            </a:xfrm>
          </p:grpSpPr>
          <p:sp>
            <p:nvSpPr>
              <p:cNvPr id="22657" name="Google Shape;22657;p70"/>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8" name="Google Shape;22658;p70"/>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9" name="Google Shape;22659;p70"/>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0" name="Google Shape;22660;p70"/>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1" name="Google Shape;22661;p70"/>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2" name="Google Shape;22662;p70"/>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3" name="Google Shape;22663;p70"/>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4" name="Google Shape;22664;p70"/>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5" name="Google Shape;22665;p7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6" name="Google Shape;22666;p7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67" name="Google Shape;22667;p70"/>
            <p:cNvGrpSpPr/>
            <p:nvPr/>
          </p:nvGrpSpPr>
          <p:grpSpPr>
            <a:xfrm>
              <a:off x="1592327" y="1179665"/>
              <a:ext cx="80700" cy="1526144"/>
              <a:chOff x="1592327" y="1179665"/>
              <a:chExt cx="80700" cy="1526144"/>
            </a:xfrm>
          </p:grpSpPr>
          <p:sp>
            <p:nvSpPr>
              <p:cNvPr id="22668" name="Google Shape;22668;p70"/>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9" name="Google Shape;22669;p70"/>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0" name="Google Shape;22670;p70"/>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1" name="Google Shape;22671;p70"/>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2" name="Google Shape;22672;p70"/>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3" name="Google Shape;22673;p70"/>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4" name="Google Shape;22674;p7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5" name="Google Shape;22675;p7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6" name="Google Shape;22676;p7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7" name="Google Shape;22677;p7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78" name="Google Shape;22678;p70"/>
            <p:cNvGrpSpPr/>
            <p:nvPr/>
          </p:nvGrpSpPr>
          <p:grpSpPr>
            <a:xfrm>
              <a:off x="1766187" y="1179665"/>
              <a:ext cx="80700" cy="1526144"/>
              <a:chOff x="1766187" y="1179665"/>
              <a:chExt cx="80700" cy="1526144"/>
            </a:xfrm>
          </p:grpSpPr>
          <p:sp>
            <p:nvSpPr>
              <p:cNvPr id="22679" name="Google Shape;22679;p70"/>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0" name="Google Shape;22680;p70"/>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1" name="Google Shape;22681;p70"/>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2" name="Google Shape;22682;p70"/>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3" name="Google Shape;22683;p70"/>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4" name="Google Shape;22684;p70"/>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5" name="Google Shape;22685;p70"/>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6" name="Google Shape;22686;p70"/>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7" name="Google Shape;22687;p70"/>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8" name="Google Shape;22688;p7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89" name="Google Shape;22689;p70"/>
            <p:cNvGrpSpPr/>
            <p:nvPr/>
          </p:nvGrpSpPr>
          <p:grpSpPr>
            <a:xfrm>
              <a:off x="1936935" y="1179665"/>
              <a:ext cx="80700" cy="1526144"/>
              <a:chOff x="1936935" y="1179665"/>
              <a:chExt cx="80700" cy="1526144"/>
            </a:xfrm>
          </p:grpSpPr>
          <p:sp>
            <p:nvSpPr>
              <p:cNvPr id="22690" name="Google Shape;22690;p70"/>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1" name="Google Shape;22691;p70"/>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2" name="Google Shape;22692;p70"/>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3" name="Google Shape;22693;p70"/>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4" name="Google Shape;22694;p70"/>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5" name="Google Shape;22695;p7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6" name="Google Shape;22696;p7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7" name="Google Shape;22697;p7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8" name="Google Shape;22698;p7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9" name="Google Shape;22699;p7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00" name="Google Shape;22700;p70"/>
            <p:cNvGrpSpPr/>
            <p:nvPr/>
          </p:nvGrpSpPr>
          <p:grpSpPr>
            <a:xfrm>
              <a:off x="2110795" y="1179665"/>
              <a:ext cx="80700" cy="1526144"/>
              <a:chOff x="2110795" y="1179665"/>
              <a:chExt cx="80700" cy="1526144"/>
            </a:xfrm>
          </p:grpSpPr>
          <p:sp>
            <p:nvSpPr>
              <p:cNvPr id="22701" name="Google Shape;22701;p70"/>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2" name="Google Shape;22702;p70"/>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3" name="Google Shape;22703;p70"/>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4" name="Google Shape;22704;p70"/>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5" name="Google Shape;22705;p7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6" name="Google Shape;22706;p7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7" name="Google Shape;22707;p7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8" name="Google Shape;22708;p7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9" name="Google Shape;22709;p7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0" name="Google Shape;22710;p7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11" name="Google Shape;22711;p70"/>
            <p:cNvGrpSpPr/>
            <p:nvPr/>
          </p:nvGrpSpPr>
          <p:grpSpPr>
            <a:xfrm>
              <a:off x="2284655" y="1179665"/>
              <a:ext cx="80700" cy="1526144"/>
              <a:chOff x="2284655" y="1179665"/>
              <a:chExt cx="80700" cy="1526144"/>
            </a:xfrm>
          </p:grpSpPr>
          <p:sp>
            <p:nvSpPr>
              <p:cNvPr id="22712" name="Google Shape;22712;p70"/>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3" name="Google Shape;22713;p70"/>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4" name="Google Shape;22714;p70"/>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5" name="Google Shape;22715;p70"/>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6" name="Google Shape;22716;p70"/>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7" name="Google Shape;22717;p70"/>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8" name="Google Shape;22718;p7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9" name="Google Shape;22719;p7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0" name="Google Shape;22720;p7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1" name="Google Shape;22721;p7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722" name="Google Shape;22722;p70"/>
          <p:cNvGrpSpPr/>
          <p:nvPr/>
        </p:nvGrpSpPr>
        <p:grpSpPr>
          <a:xfrm>
            <a:off x="2611692" y="986753"/>
            <a:ext cx="1364248" cy="1102133"/>
            <a:chOff x="2623904" y="1198803"/>
            <a:chExt cx="1364248" cy="1102133"/>
          </a:xfrm>
        </p:grpSpPr>
        <p:grpSp>
          <p:nvGrpSpPr>
            <p:cNvPr id="22723" name="Google Shape;22723;p70"/>
            <p:cNvGrpSpPr/>
            <p:nvPr/>
          </p:nvGrpSpPr>
          <p:grpSpPr>
            <a:xfrm>
              <a:off x="2623907" y="1198803"/>
              <a:ext cx="1364245" cy="273000"/>
              <a:chOff x="2623907" y="1198803"/>
              <a:chExt cx="1364245" cy="273000"/>
            </a:xfrm>
          </p:grpSpPr>
          <p:sp>
            <p:nvSpPr>
              <p:cNvPr id="22724" name="Google Shape;22724;p7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5" name="Google Shape;22725;p7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6" name="Google Shape;22726;p7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7" name="Google Shape;22727;p7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8" name="Google Shape;22728;p70"/>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29" name="Google Shape;22729;p70"/>
            <p:cNvGrpSpPr/>
            <p:nvPr/>
          </p:nvGrpSpPr>
          <p:grpSpPr>
            <a:xfrm>
              <a:off x="2623904" y="1476964"/>
              <a:ext cx="1364245" cy="273000"/>
              <a:chOff x="2623904" y="1476964"/>
              <a:chExt cx="1364245" cy="273000"/>
            </a:xfrm>
          </p:grpSpPr>
          <p:sp>
            <p:nvSpPr>
              <p:cNvPr id="22730" name="Google Shape;22730;p7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1" name="Google Shape;22731;p7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2" name="Google Shape;22732;p70"/>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3" name="Google Shape;22733;p70"/>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4" name="Google Shape;22734;p70"/>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35" name="Google Shape;22735;p70"/>
            <p:cNvGrpSpPr/>
            <p:nvPr/>
          </p:nvGrpSpPr>
          <p:grpSpPr>
            <a:xfrm>
              <a:off x="2623907" y="1749775"/>
              <a:ext cx="1364245" cy="273000"/>
              <a:chOff x="2623907" y="1749775"/>
              <a:chExt cx="1364245" cy="273000"/>
            </a:xfrm>
          </p:grpSpPr>
          <p:sp>
            <p:nvSpPr>
              <p:cNvPr id="22736" name="Google Shape;22736;p7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7" name="Google Shape;22737;p7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8" name="Google Shape;22738;p7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9" name="Google Shape;22739;p70"/>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0" name="Google Shape;22740;p70"/>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41" name="Google Shape;22741;p70"/>
            <p:cNvGrpSpPr/>
            <p:nvPr/>
          </p:nvGrpSpPr>
          <p:grpSpPr>
            <a:xfrm>
              <a:off x="2623904" y="2027936"/>
              <a:ext cx="1364245" cy="273000"/>
              <a:chOff x="2623904" y="2027936"/>
              <a:chExt cx="1364245" cy="273000"/>
            </a:xfrm>
          </p:grpSpPr>
          <p:sp>
            <p:nvSpPr>
              <p:cNvPr id="22742" name="Google Shape;22742;p7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3" name="Google Shape;22743;p7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4" name="Google Shape;22744;p7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5" name="Google Shape;22745;p7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6" name="Google Shape;22746;p7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747" name="Google Shape;22747;p70"/>
          <p:cNvGrpSpPr/>
          <p:nvPr/>
        </p:nvGrpSpPr>
        <p:grpSpPr>
          <a:xfrm>
            <a:off x="2601153" y="2445826"/>
            <a:ext cx="1387541" cy="159124"/>
            <a:chOff x="3200660" y="2180272"/>
            <a:chExt cx="2563824" cy="378237"/>
          </a:xfrm>
        </p:grpSpPr>
        <p:sp>
          <p:nvSpPr>
            <p:cNvPr id="22748" name="Google Shape;22748;p7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9" name="Google Shape;22749;p7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0" name="Google Shape;22750;p7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1" name="Google Shape;22751;p7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2" name="Google Shape;22752;p7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3" name="Google Shape;22753;p7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4" name="Google Shape;22754;p7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5" name="Google Shape;22755;p7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6" name="Google Shape;22756;p7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7" name="Google Shape;22757;p7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8" name="Google Shape;22758;p7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9" name="Google Shape;22759;p7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0" name="Google Shape;22760;p7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1" name="Google Shape;22761;p7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2" name="Google Shape;22762;p7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3" name="Google Shape;22763;p7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4" name="Google Shape;22764;p7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5" name="Google Shape;22765;p7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66" name="Google Shape;22766;p70"/>
          <p:cNvGrpSpPr/>
          <p:nvPr/>
        </p:nvGrpSpPr>
        <p:grpSpPr>
          <a:xfrm>
            <a:off x="2597677" y="2723590"/>
            <a:ext cx="1390502" cy="159625"/>
            <a:chOff x="3530150" y="2790075"/>
            <a:chExt cx="1962600" cy="225300"/>
          </a:xfrm>
        </p:grpSpPr>
        <p:sp>
          <p:nvSpPr>
            <p:cNvPr id="22767" name="Google Shape;22767;p70"/>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8" name="Google Shape;22768;p70"/>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69" name="Google Shape;22769;p70"/>
          <p:cNvGrpSpPr/>
          <p:nvPr/>
        </p:nvGrpSpPr>
        <p:grpSpPr>
          <a:xfrm>
            <a:off x="2597735" y="3001855"/>
            <a:ext cx="1411629" cy="154175"/>
            <a:chOff x="3558802" y="4011244"/>
            <a:chExt cx="1866000" cy="111600"/>
          </a:xfrm>
        </p:grpSpPr>
        <p:sp>
          <p:nvSpPr>
            <p:cNvPr id="22770" name="Google Shape;22770;p70"/>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1" name="Google Shape;22771;p70"/>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72" name="Google Shape;22772;p70"/>
          <p:cNvGrpSpPr/>
          <p:nvPr/>
        </p:nvGrpSpPr>
        <p:grpSpPr>
          <a:xfrm>
            <a:off x="2598023" y="2207425"/>
            <a:ext cx="1383503" cy="119761"/>
            <a:chOff x="3465975" y="2270258"/>
            <a:chExt cx="1986364" cy="171947"/>
          </a:xfrm>
        </p:grpSpPr>
        <p:sp>
          <p:nvSpPr>
            <p:cNvPr id="22773" name="Google Shape;22773;p7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4" name="Google Shape;22774;p7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5" name="Google Shape;22775;p70"/>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6" name="Google Shape;22776;p70"/>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7" name="Google Shape;22777;p70"/>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8" name="Google Shape;22778;p7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9" name="Google Shape;22779;p70"/>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0" name="Google Shape;22780;p70"/>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81" name="Google Shape;22781;p70"/>
          <p:cNvGrpSpPr/>
          <p:nvPr/>
        </p:nvGrpSpPr>
        <p:grpSpPr>
          <a:xfrm>
            <a:off x="2609030" y="3571198"/>
            <a:ext cx="1369531" cy="195460"/>
            <a:chOff x="723300" y="4253549"/>
            <a:chExt cx="2276482" cy="324900"/>
          </a:xfrm>
        </p:grpSpPr>
        <p:sp>
          <p:nvSpPr>
            <p:cNvPr id="22782" name="Google Shape;22782;p7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3" name="Google Shape;22783;p7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4" name="Google Shape;22784;p7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5" name="Google Shape;22785;p7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6" name="Google Shape;22786;p70"/>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87" name="Google Shape;22787;p70"/>
          <p:cNvGrpSpPr/>
          <p:nvPr/>
        </p:nvGrpSpPr>
        <p:grpSpPr>
          <a:xfrm>
            <a:off x="2598591" y="3272439"/>
            <a:ext cx="1389066" cy="180119"/>
            <a:chOff x="705948" y="3788465"/>
            <a:chExt cx="2308953" cy="299400"/>
          </a:xfrm>
        </p:grpSpPr>
        <p:sp>
          <p:nvSpPr>
            <p:cNvPr id="22788" name="Google Shape;22788;p7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9" name="Google Shape;22789;p7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0" name="Google Shape;22790;p7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1" name="Google Shape;22791;p70"/>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2" name="Google Shape;22792;p70"/>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93" name="Google Shape;22793;p70"/>
          <p:cNvGrpSpPr/>
          <p:nvPr/>
        </p:nvGrpSpPr>
        <p:grpSpPr>
          <a:xfrm>
            <a:off x="4195581" y="1876393"/>
            <a:ext cx="1433821" cy="191501"/>
            <a:chOff x="4273350" y="2088443"/>
            <a:chExt cx="1433821" cy="191501"/>
          </a:xfrm>
        </p:grpSpPr>
        <p:grpSp>
          <p:nvGrpSpPr>
            <p:cNvPr id="22794" name="Google Shape;22794;p70"/>
            <p:cNvGrpSpPr/>
            <p:nvPr/>
          </p:nvGrpSpPr>
          <p:grpSpPr>
            <a:xfrm>
              <a:off x="4273350" y="2088443"/>
              <a:ext cx="1433821" cy="0"/>
              <a:chOff x="5224975" y="2962250"/>
              <a:chExt cx="1544400" cy="0"/>
            </a:xfrm>
          </p:grpSpPr>
          <p:cxnSp>
            <p:nvCxnSpPr>
              <p:cNvPr id="22795" name="Google Shape;22795;p7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22796" name="Google Shape;22796;p70"/>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22797" name="Google Shape;22797;p70"/>
            <p:cNvGrpSpPr/>
            <p:nvPr/>
          </p:nvGrpSpPr>
          <p:grpSpPr>
            <a:xfrm>
              <a:off x="4273350" y="2279944"/>
              <a:ext cx="1433821" cy="0"/>
              <a:chOff x="5224975" y="2962250"/>
              <a:chExt cx="1544400" cy="0"/>
            </a:xfrm>
          </p:grpSpPr>
          <p:cxnSp>
            <p:nvCxnSpPr>
              <p:cNvPr id="22798" name="Google Shape;22798;p7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22799" name="Google Shape;22799;p70"/>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22800" name="Google Shape;22800;p70"/>
          <p:cNvGrpSpPr/>
          <p:nvPr/>
        </p:nvGrpSpPr>
        <p:grpSpPr>
          <a:xfrm>
            <a:off x="2646528" y="3885297"/>
            <a:ext cx="1304609" cy="294074"/>
            <a:chOff x="2658741" y="4097347"/>
            <a:chExt cx="1304609" cy="294074"/>
          </a:xfrm>
        </p:grpSpPr>
        <p:grpSp>
          <p:nvGrpSpPr>
            <p:cNvPr id="22801" name="Google Shape;22801;p70"/>
            <p:cNvGrpSpPr/>
            <p:nvPr/>
          </p:nvGrpSpPr>
          <p:grpSpPr>
            <a:xfrm>
              <a:off x="2658741" y="4097347"/>
              <a:ext cx="118572" cy="294074"/>
              <a:chOff x="3343310" y="4475555"/>
              <a:chExt cx="127717" cy="316753"/>
            </a:xfrm>
          </p:grpSpPr>
          <p:sp>
            <p:nvSpPr>
              <p:cNvPr id="22802" name="Google Shape;22802;p7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3" name="Google Shape;22803;p7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04" name="Google Shape;22804;p70"/>
            <p:cNvGrpSpPr/>
            <p:nvPr/>
          </p:nvGrpSpPr>
          <p:grpSpPr>
            <a:xfrm>
              <a:off x="3815519" y="4098388"/>
              <a:ext cx="147831" cy="291991"/>
              <a:chOff x="3527539" y="4476677"/>
              <a:chExt cx="159232" cy="314510"/>
            </a:xfrm>
          </p:grpSpPr>
          <p:sp>
            <p:nvSpPr>
              <p:cNvPr id="22805" name="Google Shape;22805;p7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6" name="Google Shape;22806;p7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07" name="Google Shape;22807;p70"/>
            <p:cNvGrpSpPr/>
            <p:nvPr/>
          </p:nvGrpSpPr>
          <p:grpSpPr>
            <a:xfrm>
              <a:off x="3511696" y="4098388"/>
              <a:ext cx="147831" cy="291991"/>
              <a:chOff x="3527539" y="4476677"/>
              <a:chExt cx="159232" cy="314510"/>
            </a:xfrm>
          </p:grpSpPr>
          <p:sp>
            <p:nvSpPr>
              <p:cNvPr id="22808" name="Google Shape;22808;p7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9" name="Google Shape;22809;p7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10" name="Google Shape;22810;p70"/>
            <p:cNvGrpSpPr/>
            <p:nvPr/>
          </p:nvGrpSpPr>
          <p:grpSpPr>
            <a:xfrm>
              <a:off x="3207874" y="4098388"/>
              <a:ext cx="147831" cy="291991"/>
              <a:chOff x="3527539" y="4476677"/>
              <a:chExt cx="159232" cy="314510"/>
            </a:xfrm>
          </p:grpSpPr>
          <p:sp>
            <p:nvSpPr>
              <p:cNvPr id="22811" name="Google Shape;22811;p7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2" name="Google Shape;22812;p7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13" name="Google Shape;22813;p70"/>
            <p:cNvGrpSpPr/>
            <p:nvPr/>
          </p:nvGrpSpPr>
          <p:grpSpPr>
            <a:xfrm>
              <a:off x="2933305" y="4097347"/>
              <a:ext cx="118572" cy="294074"/>
              <a:chOff x="3343310" y="4475555"/>
              <a:chExt cx="127717" cy="316753"/>
            </a:xfrm>
          </p:grpSpPr>
          <p:sp>
            <p:nvSpPr>
              <p:cNvPr id="22814" name="Google Shape;22814;p7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5" name="Google Shape;22815;p7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816" name="Google Shape;22816;p70"/>
          <p:cNvGrpSpPr/>
          <p:nvPr/>
        </p:nvGrpSpPr>
        <p:grpSpPr>
          <a:xfrm>
            <a:off x="4197136" y="963991"/>
            <a:ext cx="1430711" cy="751237"/>
            <a:chOff x="5159450" y="1919950"/>
            <a:chExt cx="1541050" cy="862500"/>
          </a:xfrm>
        </p:grpSpPr>
        <p:sp>
          <p:nvSpPr>
            <p:cNvPr id="22817" name="Google Shape;22817;p7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22818" name="Google Shape;22818;p70"/>
            <p:cNvGrpSpPr/>
            <p:nvPr/>
          </p:nvGrpSpPr>
          <p:grpSpPr>
            <a:xfrm>
              <a:off x="5159450" y="1919950"/>
              <a:ext cx="1541050" cy="862500"/>
              <a:chOff x="5159450" y="1919950"/>
              <a:chExt cx="1541050" cy="862500"/>
            </a:xfrm>
          </p:grpSpPr>
          <p:cxnSp>
            <p:nvCxnSpPr>
              <p:cNvPr id="22819" name="Google Shape;22819;p7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22820" name="Google Shape;22820;p7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22821" name="Google Shape;22821;p70"/>
          <p:cNvGrpSpPr/>
          <p:nvPr/>
        </p:nvGrpSpPr>
        <p:grpSpPr>
          <a:xfrm>
            <a:off x="4245274" y="2227761"/>
            <a:ext cx="1334436" cy="967914"/>
            <a:chOff x="4294923" y="2439811"/>
            <a:chExt cx="1334436" cy="967914"/>
          </a:xfrm>
        </p:grpSpPr>
        <p:grpSp>
          <p:nvGrpSpPr>
            <p:cNvPr id="22822" name="Google Shape;22822;p70"/>
            <p:cNvGrpSpPr/>
            <p:nvPr/>
          </p:nvGrpSpPr>
          <p:grpSpPr>
            <a:xfrm>
              <a:off x="4960455" y="2469658"/>
              <a:ext cx="668904" cy="885524"/>
              <a:chOff x="4960455" y="2469658"/>
              <a:chExt cx="668904" cy="885524"/>
            </a:xfrm>
          </p:grpSpPr>
          <p:sp>
            <p:nvSpPr>
              <p:cNvPr id="22823" name="Google Shape;22823;p70"/>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4" name="Google Shape;22824;p70"/>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5" name="Google Shape;22825;p70"/>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6" name="Google Shape;22826;p70"/>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7" name="Google Shape;22827;p70"/>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8" name="Google Shape;22828;p70"/>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29" name="Google Shape;22829;p70"/>
            <p:cNvGrpSpPr/>
            <p:nvPr/>
          </p:nvGrpSpPr>
          <p:grpSpPr>
            <a:xfrm>
              <a:off x="4294923" y="2469658"/>
              <a:ext cx="668951" cy="885524"/>
              <a:chOff x="4294923" y="2469658"/>
              <a:chExt cx="668951" cy="885524"/>
            </a:xfrm>
          </p:grpSpPr>
          <p:sp>
            <p:nvSpPr>
              <p:cNvPr id="22830" name="Google Shape;22830;p70"/>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1" name="Google Shape;22831;p70"/>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2" name="Google Shape;22832;p70"/>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3" name="Google Shape;22833;p70"/>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4" name="Google Shape;22834;p70"/>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5" name="Google Shape;22835;p70"/>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836" name="Google Shape;22836;p70"/>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37" name="Google Shape;22837;p70"/>
          <p:cNvGrpSpPr/>
          <p:nvPr/>
        </p:nvGrpSpPr>
        <p:grpSpPr>
          <a:xfrm>
            <a:off x="4231477" y="3282206"/>
            <a:ext cx="1430949" cy="897289"/>
            <a:chOff x="4351371" y="3547942"/>
            <a:chExt cx="1345130" cy="843475"/>
          </a:xfrm>
        </p:grpSpPr>
        <p:grpSp>
          <p:nvGrpSpPr>
            <p:cNvPr id="22838" name="Google Shape;22838;p70"/>
            <p:cNvGrpSpPr/>
            <p:nvPr/>
          </p:nvGrpSpPr>
          <p:grpSpPr>
            <a:xfrm>
              <a:off x="4351371" y="4209917"/>
              <a:ext cx="1345130" cy="181500"/>
              <a:chOff x="4351371" y="4209917"/>
              <a:chExt cx="1345130" cy="181500"/>
            </a:xfrm>
          </p:grpSpPr>
          <p:sp>
            <p:nvSpPr>
              <p:cNvPr id="22839" name="Google Shape;22839;p70"/>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840" name="Google Shape;22840;p70"/>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22841" name="Google Shape;22841;p70"/>
            <p:cNvGrpSpPr/>
            <p:nvPr/>
          </p:nvGrpSpPr>
          <p:grpSpPr>
            <a:xfrm>
              <a:off x="4403010" y="3985221"/>
              <a:ext cx="1109518" cy="181500"/>
              <a:chOff x="4403010" y="3985221"/>
              <a:chExt cx="1109518" cy="181500"/>
            </a:xfrm>
          </p:grpSpPr>
          <p:sp>
            <p:nvSpPr>
              <p:cNvPr id="22842" name="Google Shape;22842;p70"/>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843" name="Google Shape;22843;p70"/>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22844" name="Google Shape;22844;p70"/>
            <p:cNvGrpSpPr/>
            <p:nvPr/>
          </p:nvGrpSpPr>
          <p:grpSpPr>
            <a:xfrm>
              <a:off x="4618704" y="3766582"/>
              <a:ext cx="807858" cy="181500"/>
              <a:chOff x="4618704" y="3766582"/>
              <a:chExt cx="807858" cy="181500"/>
            </a:xfrm>
          </p:grpSpPr>
          <p:sp>
            <p:nvSpPr>
              <p:cNvPr id="22845" name="Google Shape;22845;p70"/>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846" name="Google Shape;22846;p70"/>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22847" name="Google Shape;22847;p70"/>
            <p:cNvGrpSpPr/>
            <p:nvPr/>
          </p:nvGrpSpPr>
          <p:grpSpPr>
            <a:xfrm>
              <a:off x="4735238" y="3547942"/>
              <a:ext cx="462839" cy="181500"/>
              <a:chOff x="4735238" y="3547942"/>
              <a:chExt cx="462839" cy="181500"/>
            </a:xfrm>
          </p:grpSpPr>
          <p:sp>
            <p:nvSpPr>
              <p:cNvPr id="22848" name="Google Shape;22848;p70"/>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849" name="Google Shape;22849;p70"/>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22850" name="Google Shape;22850;p70"/>
          <p:cNvGrpSpPr/>
          <p:nvPr/>
        </p:nvGrpSpPr>
        <p:grpSpPr>
          <a:xfrm>
            <a:off x="7407835" y="2217530"/>
            <a:ext cx="1020955" cy="928853"/>
            <a:chOff x="926675" y="238125"/>
            <a:chExt cx="5755100" cy="5232975"/>
          </a:xfrm>
        </p:grpSpPr>
        <p:sp>
          <p:nvSpPr>
            <p:cNvPr id="22851" name="Google Shape;22851;p70"/>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2" name="Google Shape;22852;p70"/>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3" name="Google Shape;22853;p70"/>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4" name="Google Shape;22854;p70"/>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55" name="Google Shape;22855;p70"/>
          <p:cNvGrpSpPr/>
          <p:nvPr/>
        </p:nvGrpSpPr>
        <p:grpSpPr>
          <a:xfrm>
            <a:off x="715208" y="2616265"/>
            <a:ext cx="1695374" cy="1560837"/>
            <a:chOff x="727421" y="2828315"/>
            <a:chExt cx="1695374" cy="1560837"/>
          </a:xfrm>
        </p:grpSpPr>
        <p:grpSp>
          <p:nvGrpSpPr>
            <p:cNvPr id="22856" name="Google Shape;22856;p70"/>
            <p:cNvGrpSpPr/>
            <p:nvPr/>
          </p:nvGrpSpPr>
          <p:grpSpPr>
            <a:xfrm>
              <a:off x="727421" y="2828315"/>
              <a:ext cx="1695374" cy="1560837"/>
              <a:chOff x="734799" y="2782450"/>
              <a:chExt cx="1571100" cy="1577400"/>
            </a:xfrm>
          </p:grpSpPr>
          <p:cxnSp>
            <p:nvCxnSpPr>
              <p:cNvPr id="22857" name="Google Shape;22857;p7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22858" name="Google Shape;22858;p7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22859" name="Google Shape;22859;p70"/>
            <p:cNvGrpSpPr/>
            <p:nvPr/>
          </p:nvGrpSpPr>
          <p:grpSpPr>
            <a:xfrm>
              <a:off x="819108" y="2882501"/>
              <a:ext cx="1556791" cy="1426186"/>
              <a:chOff x="819108" y="2882501"/>
              <a:chExt cx="1556791" cy="1426186"/>
            </a:xfrm>
          </p:grpSpPr>
          <p:grpSp>
            <p:nvGrpSpPr>
              <p:cNvPr id="22860" name="Google Shape;22860;p70"/>
              <p:cNvGrpSpPr/>
              <p:nvPr/>
            </p:nvGrpSpPr>
            <p:grpSpPr>
              <a:xfrm>
                <a:off x="819108" y="2882501"/>
                <a:ext cx="103104" cy="1426186"/>
                <a:chOff x="4674013" y="3100904"/>
                <a:chExt cx="122758" cy="1698043"/>
              </a:xfrm>
            </p:grpSpPr>
            <p:sp>
              <p:nvSpPr>
                <p:cNvPr id="22861" name="Google Shape;22861;p7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2" name="Google Shape;22862;p7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3" name="Google Shape;22863;p7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4" name="Google Shape;22864;p7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5" name="Google Shape;22865;p7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6" name="Google Shape;22866;p7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7" name="Google Shape;22867;p7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68" name="Google Shape;22868;p70"/>
              <p:cNvGrpSpPr/>
              <p:nvPr/>
            </p:nvGrpSpPr>
            <p:grpSpPr>
              <a:xfrm>
                <a:off x="1062475" y="2882501"/>
                <a:ext cx="103104" cy="1426186"/>
                <a:chOff x="4940438" y="3100904"/>
                <a:chExt cx="122758" cy="1698043"/>
              </a:xfrm>
            </p:grpSpPr>
            <p:sp>
              <p:nvSpPr>
                <p:cNvPr id="22869" name="Google Shape;22869;p7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0" name="Google Shape;22870;p7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1" name="Google Shape;22871;p7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2" name="Google Shape;22872;p7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3" name="Google Shape;22873;p7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4" name="Google Shape;22874;p7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5" name="Google Shape;22875;p7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76" name="Google Shape;22876;p70"/>
              <p:cNvGrpSpPr/>
              <p:nvPr/>
            </p:nvGrpSpPr>
            <p:grpSpPr>
              <a:xfrm>
                <a:off x="1299324" y="2882501"/>
                <a:ext cx="103104" cy="1426186"/>
                <a:chOff x="5206863" y="3100904"/>
                <a:chExt cx="122758" cy="1698043"/>
              </a:xfrm>
            </p:grpSpPr>
            <p:sp>
              <p:nvSpPr>
                <p:cNvPr id="22877" name="Google Shape;22877;p7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8" name="Google Shape;22878;p7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9" name="Google Shape;22879;p7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0" name="Google Shape;22880;p7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1" name="Google Shape;22881;p7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2" name="Google Shape;22882;p7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3" name="Google Shape;22883;p7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84" name="Google Shape;22884;p70"/>
              <p:cNvGrpSpPr/>
              <p:nvPr/>
            </p:nvGrpSpPr>
            <p:grpSpPr>
              <a:xfrm>
                <a:off x="1786057" y="2882501"/>
                <a:ext cx="103104" cy="1426186"/>
                <a:chOff x="6006138" y="3143629"/>
                <a:chExt cx="122758" cy="1698043"/>
              </a:xfrm>
            </p:grpSpPr>
            <p:sp>
              <p:nvSpPr>
                <p:cNvPr id="22885" name="Google Shape;22885;p7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6" name="Google Shape;22886;p7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7" name="Google Shape;22887;p7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8" name="Google Shape;22888;p7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9" name="Google Shape;22889;p7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0" name="Google Shape;22890;p7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1" name="Google Shape;22891;p7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92" name="Google Shape;22892;p70"/>
              <p:cNvGrpSpPr/>
              <p:nvPr/>
            </p:nvGrpSpPr>
            <p:grpSpPr>
              <a:xfrm>
                <a:off x="2029422" y="2882501"/>
                <a:ext cx="103104" cy="1426186"/>
                <a:chOff x="6805413" y="3100904"/>
                <a:chExt cx="122758" cy="1698043"/>
              </a:xfrm>
            </p:grpSpPr>
            <p:sp>
              <p:nvSpPr>
                <p:cNvPr id="22893" name="Google Shape;22893;p7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4" name="Google Shape;22894;p7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5" name="Google Shape;22895;p7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6" name="Google Shape;22896;p7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7" name="Google Shape;22897;p7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8" name="Google Shape;22898;p7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9" name="Google Shape;22899;p7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00" name="Google Shape;22900;p70"/>
              <p:cNvGrpSpPr/>
              <p:nvPr/>
            </p:nvGrpSpPr>
            <p:grpSpPr>
              <a:xfrm>
                <a:off x="2272795" y="2882501"/>
                <a:ext cx="103104" cy="1426186"/>
                <a:chOff x="5206863" y="3100904"/>
                <a:chExt cx="122758" cy="1698043"/>
              </a:xfrm>
            </p:grpSpPr>
            <p:sp>
              <p:nvSpPr>
                <p:cNvPr id="22901" name="Google Shape;22901;p7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2" name="Google Shape;22902;p7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3" name="Google Shape;22903;p7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4" name="Google Shape;22904;p7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5" name="Google Shape;22905;p7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6" name="Google Shape;22906;p7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7" name="Google Shape;22907;p7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08" name="Google Shape;22908;p70"/>
              <p:cNvGrpSpPr/>
              <p:nvPr/>
            </p:nvGrpSpPr>
            <p:grpSpPr>
              <a:xfrm>
                <a:off x="1542694" y="2882501"/>
                <a:ext cx="103104" cy="1426186"/>
                <a:chOff x="6006138" y="3143629"/>
                <a:chExt cx="122758" cy="1698043"/>
              </a:xfrm>
            </p:grpSpPr>
            <p:sp>
              <p:nvSpPr>
                <p:cNvPr id="22909" name="Google Shape;22909;p7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0" name="Google Shape;22910;p7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1" name="Google Shape;22911;p7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2" name="Google Shape;22912;p7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3" name="Google Shape;22913;p7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4" name="Google Shape;22914;p7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5" name="Google Shape;22915;p7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2916" name="Google Shape;22916;p70"/>
          <p:cNvGrpSpPr/>
          <p:nvPr/>
        </p:nvGrpSpPr>
        <p:grpSpPr>
          <a:xfrm>
            <a:off x="5671259" y="3305987"/>
            <a:ext cx="2749952" cy="870677"/>
            <a:chOff x="238125" y="1725700"/>
            <a:chExt cx="7139025" cy="2260325"/>
          </a:xfrm>
        </p:grpSpPr>
        <p:sp>
          <p:nvSpPr>
            <p:cNvPr id="22917" name="Google Shape;22917;p70"/>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8" name="Google Shape;22918;p70"/>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9" name="Google Shape;22919;p70"/>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0" name="Google Shape;22920;p70"/>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1" name="Google Shape;22921;p70"/>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2" name="Google Shape;22922;p70"/>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3" name="Google Shape;22923;p70"/>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4" name="Google Shape;22924;p70"/>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5" name="Google Shape;22925;p70"/>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6" name="Google Shape;22926;p70"/>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27" name="Google Shape;22927;p70"/>
          <p:cNvGrpSpPr/>
          <p:nvPr/>
        </p:nvGrpSpPr>
        <p:grpSpPr>
          <a:xfrm>
            <a:off x="5941423" y="2247733"/>
            <a:ext cx="1105452" cy="916747"/>
            <a:chOff x="5249100" y="1210600"/>
            <a:chExt cx="3502700" cy="2904775"/>
          </a:xfrm>
        </p:grpSpPr>
        <p:sp>
          <p:nvSpPr>
            <p:cNvPr id="22928" name="Google Shape;22928;p7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9" name="Google Shape;22929;p7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0" name="Google Shape;22930;p7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1" name="Google Shape;22931;p7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932" name="Google Shape;22932;p70"/>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22933" name="Google Shape;22933;p70"/>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22934" name="Google Shape;22934;p70"/>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22935" name="Google Shape;22935;p70"/>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22936" name="Google Shape;22936;p70"/>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37" name="Google Shape;22937;p70"/>
          <p:cNvGrpSpPr/>
          <p:nvPr/>
        </p:nvGrpSpPr>
        <p:grpSpPr>
          <a:xfrm>
            <a:off x="7123971" y="967151"/>
            <a:ext cx="1304650" cy="1124856"/>
            <a:chOff x="7287122" y="1165658"/>
            <a:chExt cx="1219413" cy="1051365"/>
          </a:xfrm>
        </p:grpSpPr>
        <p:grpSp>
          <p:nvGrpSpPr>
            <p:cNvPr id="22938" name="Google Shape;22938;p70"/>
            <p:cNvGrpSpPr/>
            <p:nvPr/>
          </p:nvGrpSpPr>
          <p:grpSpPr>
            <a:xfrm>
              <a:off x="7287122" y="1969723"/>
              <a:ext cx="1219413" cy="247300"/>
              <a:chOff x="7287122" y="1969723"/>
              <a:chExt cx="1219413" cy="247300"/>
            </a:xfrm>
          </p:grpSpPr>
          <p:sp>
            <p:nvSpPr>
              <p:cNvPr id="22939" name="Google Shape;22939;p7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940" name="Google Shape;22940;p70"/>
              <p:cNvGrpSpPr/>
              <p:nvPr/>
            </p:nvGrpSpPr>
            <p:grpSpPr>
              <a:xfrm>
                <a:off x="7287122" y="2063892"/>
                <a:ext cx="1151753" cy="73428"/>
                <a:chOff x="7287122" y="2063892"/>
                <a:chExt cx="1151753" cy="73428"/>
              </a:xfrm>
            </p:grpSpPr>
            <p:sp>
              <p:nvSpPr>
                <p:cNvPr id="22941" name="Google Shape;22941;p7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942" name="Google Shape;22942;p7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22943" name="Google Shape;22943;p70"/>
            <p:cNvGrpSpPr/>
            <p:nvPr/>
          </p:nvGrpSpPr>
          <p:grpSpPr>
            <a:xfrm>
              <a:off x="7287122" y="1712201"/>
              <a:ext cx="1219403" cy="246767"/>
              <a:chOff x="7287122" y="1712201"/>
              <a:chExt cx="1219403" cy="246767"/>
            </a:xfrm>
          </p:grpSpPr>
          <p:sp>
            <p:nvSpPr>
              <p:cNvPr id="22944" name="Google Shape;22944;p7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945" name="Google Shape;22945;p70"/>
              <p:cNvGrpSpPr/>
              <p:nvPr/>
            </p:nvGrpSpPr>
            <p:grpSpPr>
              <a:xfrm>
                <a:off x="7287122" y="1842861"/>
                <a:ext cx="1005303" cy="73419"/>
                <a:chOff x="7287122" y="1842861"/>
                <a:chExt cx="1005303" cy="73419"/>
              </a:xfrm>
            </p:grpSpPr>
            <p:sp>
              <p:nvSpPr>
                <p:cNvPr id="22946" name="Google Shape;22946;p7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947" name="Google Shape;22947;p7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22948" name="Google Shape;22948;p70"/>
            <p:cNvGrpSpPr/>
            <p:nvPr/>
          </p:nvGrpSpPr>
          <p:grpSpPr>
            <a:xfrm>
              <a:off x="7287122" y="1447520"/>
              <a:ext cx="1219403" cy="286667"/>
              <a:chOff x="7287122" y="1447520"/>
              <a:chExt cx="1219403" cy="286667"/>
            </a:xfrm>
          </p:grpSpPr>
          <p:sp>
            <p:nvSpPr>
              <p:cNvPr id="22949" name="Google Shape;22949;p7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950" name="Google Shape;22950;p70"/>
              <p:cNvGrpSpPr/>
              <p:nvPr/>
            </p:nvGrpSpPr>
            <p:grpSpPr>
              <a:xfrm>
                <a:off x="7287122" y="1581977"/>
                <a:ext cx="852803" cy="73428"/>
                <a:chOff x="7287122" y="1581977"/>
                <a:chExt cx="852803" cy="73428"/>
              </a:xfrm>
            </p:grpSpPr>
            <p:sp>
              <p:nvSpPr>
                <p:cNvPr id="22951" name="Google Shape;22951;p7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952" name="Google Shape;22952;p7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22953" name="Google Shape;22953;p70"/>
            <p:cNvGrpSpPr/>
            <p:nvPr/>
          </p:nvGrpSpPr>
          <p:grpSpPr>
            <a:xfrm>
              <a:off x="7287122" y="1165658"/>
              <a:ext cx="1219403" cy="344253"/>
              <a:chOff x="7287122" y="1165658"/>
              <a:chExt cx="1219403" cy="344253"/>
            </a:xfrm>
          </p:grpSpPr>
          <p:sp>
            <p:nvSpPr>
              <p:cNvPr id="22954" name="Google Shape;22954;p7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955" name="Google Shape;22955;p70"/>
              <p:cNvGrpSpPr/>
              <p:nvPr/>
            </p:nvGrpSpPr>
            <p:grpSpPr>
              <a:xfrm>
                <a:off x="7287122" y="1341025"/>
                <a:ext cx="695703" cy="73419"/>
                <a:chOff x="7287122" y="1341025"/>
                <a:chExt cx="695703" cy="73419"/>
              </a:xfrm>
            </p:grpSpPr>
            <p:sp>
              <p:nvSpPr>
                <p:cNvPr id="22956" name="Google Shape;22956;p7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957" name="Google Shape;22957;p7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22958" name="Google Shape;22958;p70"/>
          <p:cNvGrpSpPr/>
          <p:nvPr/>
        </p:nvGrpSpPr>
        <p:grpSpPr>
          <a:xfrm>
            <a:off x="5790463" y="973174"/>
            <a:ext cx="1397729" cy="1098540"/>
            <a:chOff x="5900602" y="1193063"/>
            <a:chExt cx="1299851" cy="1021707"/>
          </a:xfrm>
        </p:grpSpPr>
        <p:grpSp>
          <p:nvGrpSpPr>
            <p:cNvPr id="22959" name="Google Shape;22959;p70"/>
            <p:cNvGrpSpPr/>
            <p:nvPr/>
          </p:nvGrpSpPr>
          <p:grpSpPr>
            <a:xfrm>
              <a:off x="6520337" y="1193063"/>
              <a:ext cx="341815" cy="799959"/>
              <a:chOff x="6520337" y="1193063"/>
              <a:chExt cx="341815" cy="799959"/>
            </a:xfrm>
          </p:grpSpPr>
          <p:grpSp>
            <p:nvGrpSpPr>
              <p:cNvPr id="22960" name="Google Shape;22960;p70"/>
              <p:cNvGrpSpPr/>
              <p:nvPr/>
            </p:nvGrpSpPr>
            <p:grpSpPr>
              <a:xfrm>
                <a:off x="6520337" y="1589527"/>
                <a:ext cx="213950" cy="403494"/>
                <a:chOff x="6520337" y="1589527"/>
                <a:chExt cx="213950" cy="403494"/>
              </a:xfrm>
            </p:grpSpPr>
            <p:sp>
              <p:nvSpPr>
                <p:cNvPr id="22961" name="Google Shape;22961;p7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2" name="Google Shape;22962;p70"/>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63" name="Google Shape;22963;p70"/>
              <p:cNvGrpSpPr/>
              <p:nvPr/>
            </p:nvGrpSpPr>
            <p:grpSpPr>
              <a:xfrm>
                <a:off x="6577204" y="1193063"/>
                <a:ext cx="284947" cy="464512"/>
                <a:chOff x="6577204" y="1193063"/>
                <a:chExt cx="284947" cy="464512"/>
              </a:xfrm>
            </p:grpSpPr>
            <p:sp>
              <p:nvSpPr>
                <p:cNvPr id="22964" name="Google Shape;22964;p7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965" name="Google Shape;22965;p70"/>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22966" name="Google Shape;22966;p70"/>
            <p:cNvGrpSpPr/>
            <p:nvPr/>
          </p:nvGrpSpPr>
          <p:grpSpPr>
            <a:xfrm>
              <a:off x="6238903" y="1193063"/>
              <a:ext cx="300475" cy="900152"/>
              <a:chOff x="6238903" y="1193063"/>
              <a:chExt cx="300475" cy="900152"/>
            </a:xfrm>
          </p:grpSpPr>
          <p:grpSp>
            <p:nvGrpSpPr>
              <p:cNvPr id="22967" name="Google Shape;22967;p70"/>
              <p:cNvGrpSpPr/>
              <p:nvPr/>
            </p:nvGrpSpPr>
            <p:grpSpPr>
              <a:xfrm>
                <a:off x="6290865" y="1489315"/>
                <a:ext cx="248514" cy="603900"/>
                <a:chOff x="6290865" y="1489315"/>
                <a:chExt cx="248514" cy="603900"/>
              </a:xfrm>
            </p:grpSpPr>
            <p:sp>
              <p:nvSpPr>
                <p:cNvPr id="22968" name="Google Shape;22968;p7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9" name="Google Shape;22969;p70"/>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70" name="Google Shape;22970;p70"/>
              <p:cNvGrpSpPr/>
              <p:nvPr/>
            </p:nvGrpSpPr>
            <p:grpSpPr>
              <a:xfrm>
                <a:off x="6238903" y="1193063"/>
                <a:ext cx="284947" cy="333087"/>
                <a:chOff x="6238903" y="1193063"/>
                <a:chExt cx="284947" cy="333087"/>
              </a:xfrm>
            </p:grpSpPr>
            <p:sp>
              <p:nvSpPr>
                <p:cNvPr id="22971" name="Google Shape;22971;p7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972" name="Google Shape;22972;p70"/>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22973" name="Google Shape;22973;p70"/>
            <p:cNvGrpSpPr/>
            <p:nvPr/>
          </p:nvGrpSpPr>
          <p:grpSpPr>
            <a:xfrm>
              <a:off x="5900602" y="1193063"/>
              <a:ext cx="444345" cy="1021707"/>
              <a:chOff x="5900602" y="1193063"/>
              <a:chExt cx="444345" cy="1021707"/>
            </a:xfrm>
          </p:grpSpPr>
          <p:grpSp>
            <p:nvGrpSpPr>
              <p:cNvPr id="22974" name="Google Shape;22974;p70"/>
              <p:cNvGrpSpPr/>
              <p:nvPr/>
            </p:nvGrpSpPr>
            <p:grpSpPr>
              <a:xfrm>
                <a:off x="6046501" y="1367785"/>
                <a:ext cx="298446" cy="846986"/>
                <a:chOff x="6046501" y="1367785"/>
                <a:chExt cx="298446" cy="846986"/>
              </a:xfrm>
            </p:grpSpPr>
            <p:sp>
              <p:nvSpPr>
                <p:cNvPr id="22975" name="Google Shape;22975;p7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6" name="Google Shape;22976;p70"/>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77" name="Google Shape;22977;p70"/>
              <p:cNvGrpSpPr/>
              <p:nvPr/>
            </p:nvGrpSpPr>
            <p:grpSpPr>
              <a:xfrm>
                <a:off x="5900602" y="1193063"/>
                <a:ext cx="284947" cy="182312"/>
                <a:chOff x="5900602" y="1193063"/>
                <a:chExt cx="284947" cy="182312"/>
              </a:xfrm>
            </p:grpSpPr>
            <p:sp>
              <p:nvSpPr>
                <p:cNvPr id="22978" name="Google Shape;22978;p7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979" name="Google Shape;22979;p7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22980" name="Google Shape;22980;p70"/>
            <p:cNvGrpSpPr/>
            <p:nvPr/>
          </p:nvGrpSpPr>
          <p:grpSpPr>
            <a:xfrm>
              <a:off x="6738300" y="1193063"/>
              <a:ext cx="462153" cy="707634"/>
              <a:chOff x="6738300" y="1193063"/>
              <a:chExt cx="462153" cy="707634"/>
            </a:xfrm>
          </p:grpSpPr>
          <p:grpSp>
            <p:nvGrpSpPr>
              <p:cNvPr id="22981" name="Google Shape;22981;p70"/>
              <p:cNvGrpSpPr/>
              <p:nvPr/>
            </p:nvGrpSpPr>
            <p:grpSpPr>
              <a:xfrm>
                <a:off x="6915505" y="1193063"/>
                <a:ext cx="284947" cy="597387"/>
                <a:chOff x="6915505" y="1193063"/>
                <a:chExt cx="284947" cy="597387"/>
              </a:xfrm>
            </p:grpSpPr>
            <p:sp>
              <p:nvSpPr>
                <p:cNvPr id="22982" name="Google Shape;22982;p7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983" name="Google Shape;22983;p70"/>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22984" name="Google Shape;22984;p70"/>
              <p:cNvGrpSpPr/>
              <p:nvPr/>
            </p:nvGrpSpPr>
            <p:grpSpPr>
              <a:xfrm>
                <a:off x="6738300" y="1684725"/>
                <a:ext cx="230066" cy="215971"/>
                <a:chOff x="6738300" y="1684725"/>
                <a:chExt cx="230066" cy="215971"/>
              </a:xfrm>
            </p:grpSpPr>
            <p:sp>
              <p:nvSpPr>
                <p:cNvPr id="22985" name="Google Shape;22985;p70"/>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6" name="Google Shape;22986;p70"/>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990" name="Shape 22990"/>
        <p:cNvGrpSpPr/>
        <p:nvPr/>
      </p:nvGrpSpPr>
      <p:grpSpPr>
        <a:xfrm>
          <a:off x="0" y="0"/>
          <a:ext cx="0" cy="0"/>
          <a:chOff x="0" y="0"/>
          <a:chExt cx="0" cy="0"/>
        </a:xfrm>
      </p:grpSpPr>
      <p:grpSp>
        <p:nvGrpSpPr>
          <p:cNvPr id="22991" name="Google Shape;22991;p71"/>
          <p:cNvGrpSpPr/>
          <p:nvPr/>
        </p:nvGrpSpPr>
        <p:grpSpPr>
          <a:xfrm>
            <a:off x="829359" y="2307635"/>
            <a:ext cx="339235" cy="298186"/>
            <a:chOff x="898875" y="244725"/>
            <a:chExt cx="481800" cy="423500"/>
          </a:xfrm>
        </p:grpSpPr>
        <p:sp>
          <p:nvSpPr>
            <p:cNvPr id="22992" name="Google Shape;22992;p71"/>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2993" name="Google Shape;22993;p71"/>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2994" name="Google Shape;22994;p71"/>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2995" name="Google Shape;22995;p71"/>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2996" name="Google Shape;22996;p71"/>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2997" name="Google Shape;22997;p71"/>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2998" name="Google Shape;22998;p71"/>
          <p:cNvGrpSpPr/>
          <p:nvPr/>
        </p:nvGrpSpPr>
        <p:grpSpPr>
          <a:xfrm>
            <a:off x="1267741" y="2287103"/>
            <a:ext cx="298169" cy="339253"/>
            <a:chOff x="1529350" y="258825"/>
            <a:chExt cx="423475" cy="481825"/>
          </a:xfrm>
        </p:grpSpPr>
        <p:sp>
          <p:nvSpPr>
            <p:cNvPr id="22999" name="Google Shape;22999;p71"/>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00" name="Google Shape;23000;p71"/>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001" name="Google Shape;23001;p71"/>
          <p:cNvGrpSpPr/>
          <p:nvPr/>
        </p:nvGrpSpPr>
        <p:grpSpPr>
          <a:xfrm>
            <a:off x="1660716" y="2367273"/>
            <a:ext cx="340890" cy="178912"/>
            <a:chOff x="2084325" y="363300"/>
            <a:chExt cx="484150" cy="254100"/>
          </a:xfrm>
        </p:grpSpPr>
        <p:sp>
          <p:nvSpPr>
            <p:cNvPr id="23002" name="Google Shape;23002;p71"/>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03" name="Google Shape;23003;p71"/>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004" name="Google Shape;23004;p71"/>
          <p:cNvGrpSpPr/>
          <p:nvPr/>
        </p:nvGrpSpPr>
        <p:grpSpPr>
          <a:xfrm>
            <a:off x="2110011" y="2287102"/>
            <a:ext cx="298169" cy="339253"/>
            <a:chOff x="2707500" y="249400"/>
            <a:chExt cx="423475" cy="481825"/>
          </a:xfrm>
        </p:grpSpPr>
        <p:sp>
          <p:nvSpPr>
            <p:cNvPr id="23005" name="Google Shape;23005;p71"/>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06" name="Google Shape;23006;p71"/>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007" name="Google Shape;23007;p71"/>
          <p:cNvGrpSpPr/>
          <p:nvPr/>
        </p:nvGrpSpPr>
        <p:grpSpPr>
          <a:xfrm>
            <a:off x="2523626" y="2287428"/>
            <a:ext cx="305386" cy="338602"/>
            <a:chOff x="3300325" y="249875"/>
            <a:chExt cx="433725" cy="480900"/>
          </a:xfrm>
        </p:grpSpPr>
        <p:sp>
          <p:nvSpPr>
            <p:cNvPr id="23008" name="Google Shape;23008;p71"/>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09" name="Google Shape;23009;p71"/>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10" name="Google Shape;23010;p71"/>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11" name="Google Shape;23011;p71"/>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12" name="Google Shape;23012;p71"/>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13" name="Google Shape;23013;p71"/>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014" name="Google Shape;23014;p71"/>
          <p:cNvGrpSpPr/>
          <p:nvPr/>
        </p:nvGrpSpPr>
        <p:grpSpPr>
          <a:xfrm>
            <a:off x="2912712" y="2287349"/>
            <a:ext cx="352349" cy="338760"/>
            <a:chOff x="3854700" y="249750"/>
            <a:chExt cx="500425" cy="481125"/>
          </a:xfrm>
        </p:grpSpPr>
        <p:sp>
          <p:nvSpPr>
            <p:cNvPr id="23015" name="Google Shape;23015;p71"/>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16" name="Google Shape;23016;p71"/>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17" name="Google Shape;23017;p71"/>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18" name="Google Shape;23018;p71"/>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19" name="Google Shape;23019;p71"/>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20" name="Google Shape;23020;p71"/>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21" name="Google Shape;23021;p71"/>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22" name="Google Shape;23022;p71"/>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023" name="Google Shape;23023;p71"/>
          <p:cNvGrpSpPr/>
          <p:nvPr/>
        </p:nvGrpSpPr>
        <p:grpSpPr>
          <a:xfrm>
            <a:off x="3330701" y="2287349"/>
            <a:ext cx="352349" cy="338760"/>
            <a:chOff x="4447550" y="249750"/>
            <a:chExt cx="500425" cy="481125"/>
          </a:xfrm>
        </p:grpSpPr>
        <p:sp>
          <p:nvSpPr>
            <p:cNvPr id="23024" name="Google Shape;23024;p71"/>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25" name="Google Shape;23025;p71"/>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026" name="Google Shape;23026;p71"/>
          <p:cNvGrpSpPr/>
          <p:nvPr/>
        </p:nvGrpSpPr>
        <p:grpSpPr>
          <a:xfrm>
            <a:off x="3759902" y="2287102"/>
            <a:ext cx="339253" cy="339253"/>
            <a:chOff x="5049725" y="249400"/>
            <a:chExt cx="481825" cy="481825"/>
          </a:xfrm>
        </p:grpSpPr>
        <p:sp>
          <p:nvSpPr>
            <p:cNvPr id="23027" name="Google Shape;23027;p71"/>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28" name="Google Shape;23028;p71"/>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029" name="Google Shape;23029;p71"/>
          <p:cNvGrpSpPr/>
          <p:nvPr/>
        </p:nvGrpSpPr>
        <p:grpSpPr>
          <a:xfrm>
            <a:off x="4173843" y="2287102"/>
            <a:ext cx="339253" cy="339253"/>
            <a:chOff x="5660400" y="238125"/>
            <a:chExt cx="481825" cy="481825"/>
          </a:xfrm>
        </p:grpSpPr>
        <p:sp>
          <p:nvSpPr>
            <p:cNvPr id="23030" name="Google Shape;23030;p71"/>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31" name="Google Shape;23031;p71"/>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032" name="Google Shape;23032;p71"/>
          <p:cNvGrpSpPr/>
          <p:nvPr/>
        </p:nvGrpSpPr>
        <p:grpSpPr>
          <a:xfrm>
            <a:off x="4590529" y="2287102"/>
            <a:ext cx="339253" cy="339253"/>
            <a:chOff x="6235400" y="249400"/>
            <a:chExt cx="481825" cy="481825"/>
          </a:xfrm>
        </p:grpSpPr>
        <p:sp>
          <p:nvSpPr>
            <p:cNvPr id="23033" name="Google Shape;23033;p71"/>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34" name="Google Shape;23034;p71"/>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35" name="Google Shape;23035;p71"/>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36" name="Google Shape;23036;p71"/>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37" name="Google Shape;23037;p71"/>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038" name="Google Shape;23038;p71"/>
          <p:cNvGrpSpPr/>
          <p:nvPr/>
        </p:nvGrpSpPr>
        <p:grpSpPr>
          <a:xfrm>
            <a:off x="828875" y="2731810"/>
            <a:ext cx="340204" cy="298116"/>
            <a:chOff x="899850" y="871450"/>
            <a:chExt cx="483175" cy="423400"/>
          </a:xfrm>
        </p:grpSpPr>
        <p:sp>
          <p:nvSpPr>
            <p:cNvPr id="23039" name="Google Shape;23039;p71"/>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40" name="Google Shape;23040;p71"/>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41" name="Google Shape;23041;p71"/>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42" name="Google Shape;23042;p71"/>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23043" name="Google Shape;23043;p71"/>
          <p:cNvSpPr/>
          <p:nvPr/>
        </p:nvSpPr>
        <p:spPr>
          <a:xfrm>
            <a:off x="1265674"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23044" name="Google Shape;23044;p71"/>
          <p:cNvGrpSpPr/>
          <p:nvPr/>
        </p:nvGrpSpPr>
        <p:grpSpPr>
          <a:xfrm>
            <a:off x="1660875" y="2711232"/>
            <a:ext cx="340573" cy="339271"/>
            <a:chOff x="2085450" y="842250"/>
            <a:chExt cx="483700" cy="481850"/>
          </a:xfrm>
        </p:grpSpPr>
        <p:sp>
          <p:nvSpPr>
            <p:cNvPr id="23045" name="Google Shape;23045;p71"/>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46" name="Google Shape;23046;p71"/>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47" name="Google Shape;23047;p71"/>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048" name="Google Shape;23048;p71"/>
          <p:cNvGrpSpPr/>
          <p:nvPr/>
        </p:nvGrpSpPr>
        <p:grpSpPr>
          <a:xfrm>
            <a:off x="2089443" y="2711241"/>
            <a:ext cx="339306" cy="339253"/>
            <a:chOff x="2685825" y="840375"/>
            <a:chExt cx="481900" cy="481825"/>
          </a:xfrm>
        </p:grpSpPr>
        <p:sp>
          <p:nvSpPr>
            <p:cNvPr id="23049" name="Google Shape;23049;p71"/>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50" name="Google Shape;23050;p71"/>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051" name="Google Shape;23051;p71"/>
          <p:cNvGrpSpPr/>
          <p:nvPr/>
        </p:nvGrpSpPr>
        <p:grpSpPr>
          <a:xfrm>
            <a:off x="2501104" y="2710924"/>
            <a:ext cx="350431" cy="339887"/>
            <a:chOff x="3270675" y="841800"/>
            <a:chExt cx="497700" cy="482725"/>
          </a:xfrm>
        </p:grpSpPr>
        <p:sp>
          <p:nvSpPr>
            <p:cNvPr id="23052" name="Google Shape;23052;p71"/>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53" name="Google Shape;23053;p71"/>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54" name="Google Shape;23054;p71"/>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23055" name="Google Shape;23055;p71"/>
          <p:cNvSpPr/>
          <p:nvPr/>
        </p:nvSpPr>
        <p:spPr>
          <a:xfrm>
            <a:off x="2919129"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23056" name="Google Shape;23056;p71"/>
          <p:cNvGrpSpPr/>
          <p:nvPr/>
        </p:nvGrpSpPr>
        <p:grpSpPr>
          <a:xfrm>
            <a:off x="3337249" y="2731783"/>
            <a:ext cx="339253" cy="298169"/>
            <a:chOff x="4467200" y="877100"/>
            <a:chExt cx="481825" cy="423475"/>
          </a:xfrm>
        </p:grpSpPr>
        <p:sp>
          <p:nvSpPr>
            <p:cNvPr id="23057" name="Google Shape;23057;p71"/>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58" name="Google Shape;23058;p71"/>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59" name="Google Shape;23059;p71"/>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60" name="Google Shape;23060;p71"/>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061" name="Google Shape;23061;p71"/>
          <p:cNvGrpSpPr/>
          <p:nvPr/>
        </p:nvGrpSpPr>
        <p:grpSpPr>
          <a:xfrm>
            <a:off x="3752140" y="2711232"/>
            <a:ext cx="354778" cy="339271"/>
            <a:chOff x="5045500" y="842250"/>
            <a:chExt cx="503875" cy="481850"/>
          </a:xfrm>
        </p:grpSpPr>
        <p:sp>
          <p:nvSpPr>
            <p:cNvPr id="23062" name="Google Shape;23062;p71"/>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63" name="Google Shape;23063;p71"/>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064" name="Google Shape;23064;p71"/>
          <p:cNvGrpSpPr/>
          <p:nvPr/>
        </p:nvGrpSpPr>
        <p:grpSpPr>
          <a:xfrm>
            <a:off x="4174987" y="2737451"/>
            <a:ext cx="336965" cy="286833"/>
            <a:chOff x="5645200" y="879425"/>
            <a:chExt cx="478575" cy="407375"/>
          </a:xfrm>
        </p:grpSpPr>
        <p:sp>
          <p:nvSpPr>
            <p:cNvPr id="23065" name="Google Shape;23065;p71"/>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66" name="Google Shape;23066;p71"/>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67" name="Google Shape;23067;p71"/>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68" name="Google Shape;23068;p71"/>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69" name="Google Shape;23069;p71"/>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70" name="Google Shape;23070;p71"/>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071" name="Google Shape;23071;p71"/>
          <p:cNvGrpSpPr/>
          <p:nvPr/>
        </p:nvGrpSpPr>
        <p:grpSpPr>
          <a:xfrm>
            <a:off x="4611062" y="2711241"/>
            <a:ext cx="298186" cy="339253"/>
            <a:chOff x="6264525" y="842250"/>
            <a:chExt cx="423500" cy="481825"/>
          </a:xfrm>
        </p:grpSpPr>
        <p:sp>
          <p:nvSpPr>
            <p:cNvPr id="23072" name="Google Shape;23072;p71"/>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73" name="Google Shape;23073;p71"/>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74" name="Google Shape;23074;p71"/>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75" name="Google Shape;23075;p71"/>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76" name="Google Shape;23076;p71"/>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77" name="Google Shape;23077;p71"/>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78" name="Google Shape;23078;p71"/>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079" name="Google Shape;23079;p71"/>
          <p:cNvGrpSpPr/>
          <p:nvPr/>
        </p:nvGrpSpPr>
        <p:grpSpPr>
          <a:xfrm>
            <a:off x="829350" y="3125895"/>
            <a:ext cx="339253" cy="339253"/>
            <a:chOff x="900750" y="1436075"/>
            <a:chExt cx="481825" cy="481825"/>
          </a:xfrm>
        </p:grpSpPr>
        <p:sp>
          <p:nvSpPr>
            <p:cNvPr id="23080" name="Google Shape;23080;p71"/>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81" name="Google Shape;23081;p71"/>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82" name="Google Shape;23082;p71"/>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83" name="Google Shape;23083;p71"/>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084" name="Google Shape;23084;p71"/>
          <p:cNvGrpSpPr/>
          <p:nvPr/>
        </p:nvGrpSpPr>
        <p:grpSpPr>
          <a:xfrm>
            <a:off x="1247198" y="3186183"/>
            <a:ext cx="339253" cy="218676"/>
            <a:chOff x="1492675" y="1520750"/>
            <a:chExt cx="481825" cy="310575"/>
          </a:xfrm>
        </p:grpSpPr>
        <p:sp>
          <p:nvSpPr>
            <p:cNvPr id="23085" name="Google Shape;23085;p71"/>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86" name="Google Shape;23086;p71"/>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087" name="Google Shape;23087;p71"/>
          <p:cNvGrpSpPr/>
          <p:nvPr/>
        </p:nvGrpSpPr>
        <p:grpSpPr>
          <a:xfrm>
            <a:off x="1654995" y="3125877"/>
            <a:ext cx="352332" cy="339288"/>
            <a:chOff x="2071000" y="1435025"/>
            <a:chExt cx="500400" cy="481875"/>
          </a:xfrm>
        </p:grpSpPr>
        <p:sp>
          <p:nvSpPr>
            <p:cNvPr id="23088" name="Google Shape;23088;p71"/>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89" name="Google Shape;23089;p71"/>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90" name="Google Shape;23090;p71"/>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091" name="Google Shape;23091;p71"/>
          <p:cNvGrpSpPr/>
          <p:nvPr/>
        </p:nvGrpSpPr>
        <p:grpSpPr>
          <a:xfrm>
            <a:off x="2083159" y="3146709"/>
            <a:ext cx="351874" cy="297623"/>
            <a:chOff x="2678350" y="1464650"/>
            <a:chExt cx="499750" cy="422700"/>
          </a:xfrm>
        </p:grpSpPr>
        <p:sp>
          <p:nvSpPr>
            <p:cNvPr id="23092" name="Google Shape;23092;p71"/>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93" name="Google Shape;23093;p71"/>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94" name="Google Shape;23094;p71"/>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095" name="Google Shape;23095;p71"/>
          <p:cNvGrpSpPr/>
          <p:nvPr/>
        </p:nvGrpSpPr>
        <p:grpSpPr>
          <a:xfrm>
            <a:off x="2506692" y="3125895"/>
            <a:ext cx="339253" cy="339253"/>
            <a:chOff x="3271200" y="1435075"/>
            <a:chExt cx="481825" cy="481825"/>
          </a:xfrm>
        </p:grpSpPr>
        <p:sp>
          <p:nvSpPr>
            <p:cNvPr id="23096" name="Google Shape;23096;p71"/>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097" name="Google Shape;23097;p71"/>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098" name="Google Shape;23098;p71"/>
          <p:cNvGrpSpPr/>
          <p:nvPr/>
        </p:nvGrpSpPr>
        <p:grpSpPr>
          <a:xfrm>
            <a:off x="2917165" y="3125877"/>
            <a:ext cx="343442" cy="339288"/>
            <a:chOff x="3858100" y="1435075"/>
            <a:chExt cx="487775" cy="481875"/>
          </a:xfrm>
        </p:grpSpPr>
        <p:sp>
          <p:nvSpPr>
            <p:cNvPr id="23099" name="Google Shape;23099;p71"/>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00" name="Google Shape;23100;p71"/>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01" name="Google Shape;23101;p71"/>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02" name="Google Shape;23102;p71"/>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03" name="Google Shape;23103;p71"/>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104" name="Google Shape;23104;p71"/>
          <p:cNvGrpSpPr/>
          <p:nvPr/>
        </p:nvGrpSpPr>
        <p:grpSpPr>
          <a:xfrm>
            <a:off x="3337249" y="3125895"/>
            <a:ext cx="339253" cy="339253"/>
            <a:chOff x="4456875" y="1435075"/>
            <a:chExt cx="481825" cy="481825"/>
          </a:xfrm>
        </p:grpSpPr>
        <p:sp>
          <p:nvSpPr>
            <p:cNvPr id="23105" name="Google Shape;23105;p71"/>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06" name="Google Shape;23106;p71"/>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07" name="Google Shape;23107;p71"/>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08" name="Google Shape;23108;p71"/>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09" name="Google Shape;23109;p71"/>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10" name="Google Shape;23110;p71"/>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11" name="Google Shape;23111;p71"/>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12" name="Google Shape;23112;p71"/>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13" name="Google Shape;23113;p71"/>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14" name="Google Shape;23114;p71"/>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15" name="Google Shape;23115;p71"/>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16" name="Google Shape;23116;p71"/>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17" name="Google Shape;23117;p71"/>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18" name="Google Shape;23118;p71"/>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19" name="Google Shape;23119;p71"/>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20" name="Google Shape;23120;p71"/>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21" name="Google Shape;23121;p71"/>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22" name="Google Shape;23122;p71"/>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23" name="Google Shape;23123;p71"/>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124" name="Google Shape;23124;p71"/>
          <p:cNvGrpSpPr/>
          <p:nvPr/>
        </p:nvGrpSpPr>
        <p:grpSpPr>
          <a:xfrm>
            <a:off x="3758239" y="3125886"/>
            <a:ext cx="342580" cy="339271"/>
            <a:chOff x="5049725" y="1435050"/>
            <a:chExt cx="486550" cy="481850"/>
          </a:xfrm>
        </p:grpSpPr>
        <p:sp>
          <p:nvSpPr>
            <p:cNvPr id="23125" name="Google Shape;23125;p71"/>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26" name="Google Shape;23126;p71"/>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27" name="Google Shape;23127;p71"/>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28" name="Google Shape;23128;p71"/>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129" name="Google Shape;23129;p71"/>
          <p:cNvGrpSpPr/>
          <p:nvPr/>
        </p:nvGrpSpPr>
        <p:grpSpPr>
          <a:xfrm>
            <a:off x="4173790" y="3125895"/>
            <a:ext cx="339359" cy="339253"/>
            <a:chOff x="5642475" y="1435075"/>
            <a:chExt cx="481975" cy="481825"/>
          </a:xfrm>
        </p:grpSpPr>
        <p:sp>
          <p:nvSpPr>
            <p:cNvPr id="23130" name="Google Shape;23130;p71"/>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31" name="Google Shape;23131;p71"/>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32" name="Google Shape;23132;p71"/>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133" name="Google Shape;23133;p71"/>
          <p:cNvGrpSpPr/>
          <p:nvPr/>
        </p:nvGrpSpPr>
        <p:grpSpPr>
          <a:xfrm>
            <a:off x="4588276" y="3125886"/>
            <a:ext cx="343759" cy="339271"/>
            <a:chOff x="6232000" y="1435050"/>
            <a:chExt cx="488225" cy="481850"/>
          </a:xfrm>
        </p:grpSpPr>
        <p:sp>
          <p:nvSpPr>
            <p:cNvPr id="23134" name="Google Shape;23134;p71"/>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35" name="Google Shape;23135;p71"/>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36" name="Google Shape;23136;p71"/>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37" name="Google Shape;23137;p71"/>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38" name="Google Shape;23138;p71"/>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139" name="Google Shape;23139;p71"/>
          <p:cNvGrpSpPr/>
          <p:nvPr/>
        </p:nvGrpSpPr>
        <p:grpSpPr>
          <a:xfrm>
            <a:off x="849012" y="3539545"/>
            <a:ext cx="299929" cy="337792"/>
            <a:chOff x="924450" y="2028975"/>
            <a:chExt cx="425975" cy="479750"/>
          </a:xfrm>
        </p:grpSpPr>
        <p:sp>
          <p:nvSpPr>
            <p:cNvPr id="23140" name="Google Shape;23140;p71"/>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41" name="Google Shape;23141;p71"/>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42" name="Google Shape;23142;p71"/>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143" name="Google Shape;23143;p71"/>
          <p:cNvGrpSpPr/>
          <p:nvPr/>
        </p:nvGrpSpPr>
        <p:grpSpPr>
          <a:xfrm>
            <a:off x="1661509" y="3559347"/>
            <a:ext cx="339306" cy="298186"/>
            <a:chOff x="2085450" y="2057100"/>
            <a:chExt cx="481900" cy="423500"/>
          </a:xfrm>
        </p:grpSpPr>
        <p:sp>
          <p:nvSpPr>
            <p:cNvPr id="23144" name="Google Shape;23144;p71"/>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45" name="Google Shape;23145;p71"/>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46" name="Google Shape;23146;p71"/>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147" name="Google Shape;23147;p71"/>
          <p:cNvGrpSpPr/>
          <p:nvPr/>
        </p:nvGrpSpPr>
        <p:grpSpPr>
          <a:xfrm>
            <a:off x="2089442" y="3582592"/>
            <a:ext cx="339306" cy="251698"/>
            <a:chOff x="2678275" y="2090100"/>
            <a:chExt cx="481900" cy="357475"/>
          </a:xfrm>
        </p:grpSpPr>
        <p:sp>
          <p:nvSpPr>
            <p:cNvPr id="23148" name="Google Shape;23148;p71"/>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49" name="Google Shape;23149;p71"/>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50" name="Google Shape;23150;p71"/>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51" name="Google Shape;23151;p71"/>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52" name="Google Shape;23152;p71"/>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153" name="Google Shape;23153;p71"/>
          <p:cNvGrpSpPr/>
          <p:nvPr/>
        </p:nvGrpSpPr>
        <p:grpSpPr>
          <a:xfrm>
            <a:off x="2566646" y="3594790"/>
            <a:ext cx="219345" cy="227301"/>
            <a:chOff x="3357325" y="2093500"/>
            <a:chExt cx="311525" cy="322825"/>
          </a:xfrm>
        </p:grpSpPr>
        <p:sp>
          <p:nvSpPr>
            <p:cNvPr id="23154" name="Google Shape;23154;p71"/>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55" name="Google Shape;23155;p71"/>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56" name="Google Shape;23156;p71"/>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23157" name="Google Shape;23157;p71"/>
          <p:cNvSpPr/>
          <p:nvPr/>
        </p:nvSpPr>
        <p:spPr>
          <a:xfrm>
            <a:off x="2921919"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23158" name="Google Shape;23158;p71"/>
          <p:cNvGrpSpPr/>
          <p:nvPr/>
        </p:nvGrpSpPr>
        <p:grpSpPr>
          <a:xfrm>
            <a:off x="3360836" y="3538814"/>
            <a:ext cx="292078" cy="339253"/>
            <a:chOff x="4492800" y="2027925"/>
            <a:chExt cx="414825" cy="481825"/>
          </a:xfrm>
        </p:grpSpPr>
        <p:sp>
          <p:nvSpPr>
            <p:cNvPr id="23159" name="Google Shape;23159;p71"/>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60" name="Google Shape;23160;p71"/>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161" name="Google Shape;23161;p71"/>
          <p:cNvGrpSpPr/>
          <p:nvPr/>
        </p:nvGrpSpPr>
        <p:grpSpPr>
          <a:xfrm>
            <a:off x="3759928" y="3538805"/>
            <a:ext cx="339200" cy="339271"/>
            <a:chOff x="5049725" y="2027900"/>
            <a:chExt cx="481750" cy="481850"/>
          </a:xfrm>
        </p:grpSpPr>
        <p:sp>
          <p:nvSpPr>
            <p:cNvPr id="23162" name="Google Shape;23162;p71"/>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63" name="Google Shape;23163;p71"/>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64" name="Google Shape;23164;p71"/>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65" name="Google Shape;23165;p71"/>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66" name="Google Shape;23166;p71"/>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67" name="Google Shape;23167;p71"/>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68" name="Google Shape;23168;p71"/>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69" name="Google Shape;23169;p71"/>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170" name="Google Shape;23170;p71"/>
          <p:cNvGrpSpPr/>
          <p:nvPr/>
        </p:nvGrpSpPr>
        <p:grpSpPr>
          <a:xfrm>
            <a:off x="4233524" y="3538893"/>
            <a:ext cx="219890" cy="339095"/>
            <a:chOff x="5726350" y="2028150"/>
            <a:chExt cx="312300" cy="481600"/>
          </a:xfrm>
        </p:grpSpPr>
        <p:sp>
          <p:nvSpPr>
            <p:cNvPr id="23171" name="Google Shape;23171;p71"/>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72" name="Google Shape;23172;p71"/>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73" name="Google Shape;23173;p71"/>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174" name="Google Shape;23174;p71"/>
          <p:cNvGrpSpPr/>
          <p:nvPr/>
        </p:nvGrpSpPr>
        <p:grpSpPr>
          <a:xfrm>
            <a:off x="4593715" y="3542000"/>
            <a:ext cx="332881" cy="332881"/>
            <a:chOff x="6239925" y="2032450"/>
            <a:chExt cx="472775" cy="472775"/>
          </a:xfrm>
        </p:grpSpPr>
        <p:sp>
          <p:nvSpPr>
            <p:cNvPr id="23175" name="Google Shape;23175;p71"/>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76" name="Google Shape;23176;p71"/>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177" name="Google Shape;23177;p71"/>
          <p:cNvGrpSpPr/>
          <p:nvPr/>
        </p:nvGrpSpPr>
        <p:grpSpPr>
          <a:xfrm>
            <a:off x="5042807" y="2364092"/>
            <a:ext cx="334641" cy="185425"/>
            <a:chOff x="903075" y="2730000"/>
            <a:chExt cx="475275" cy="263350"/>
          </a:xfrm>
        </p:grpSpPr>
        <p:sp>
          <p:nvSpPr>
            <p:cNvPr id="23178" name="Google Shape;23178;p71"/>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79" name="Google Shape;23179;p71"/>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80" name="Google Shape;23180;p71"/>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181" name="Google Shape;23181;p71"/>
          <p:cNvGrpSpPr/>
          <p:nvPr/>
        </p:nvGrpSpPr>
        <p:grpSpPr>
          <a:xfrm>
            <a:off x="1247198" y="3538814"/>
            <a:ext cx="339253" cy="339253"/>
            <a:chOff x="1492675" y="2027925"/>
            <a:chExt cx="481825" cy="481825"/>
          </a:xfrm>
        </p:grpSpPr>
        <p:sp>
          <p:nvSpPr>
            <p:cNvPr id="23182" name="Google Shape;23182;p71"/>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83" name="Google Shape;23183;p71"/>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84" name="Google Shape;23184;p71"/>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85" name="Google Shape;23185;p71"/>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86" name="Google Shape;23186;p71"/>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187" name="Google Shape;23187;p71"/>
          <p:cNvGrpSpPr/>
          <p:nvPr/>
        </p:nvGrpSpPr>
        <p:grpSpPr>
          <a:xfrm>
            <a:off x="5473575" y="2287178"/>
            <a:ext cx="339253" cy="339253"/>
            <a:chOff x="1492675" y="2620775"/>
            <a:chExt cx="481825" cy="481825"/>
          </a:xfrm>
        </p:grpSpPr>
        <p:sp>
          <p:nvSpPr>
            <p:cNvPr id="23188" name="Google Shape;23188;p71"/>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89" name="Google Shape;23189;p71"/>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23190" name="Google Shape;23190;p71"/>
          <p:cNvSpPr/>
          <p:nvPr/>
        </p:nvSpPr>
        <p:spPr>
          <a:xfrm>
            <a:off x="5873522"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23191" name="Google Shape;23191;p71"/>
          <p:cNvGrpSpPr/>
          <p:nvPr/>
        </p:nvGrpSpPr>
        <p:grpSpPr>
          <a:xfrm>
            <a:off x="6297328" y="2303161"/>
            <a:ext cx="333585" cy="307287"/>
            <a:chOff x="2682350" y="2643425"/>
            <a:chExt cx="473775" cy="436425"/>
          </a:xfrm>
        </p:grpSpPr>
        <p:sp>
          <p:nvSpPr>
            <p:cNvPr id="23192" name="Google Shape;23192;p71"/>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93" name="Google Shape;23193;p71"/>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94" name="Google Shape;23194;p71"/>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95" name="Google Shape;23195;p71"/>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96" name="Google Shape;23196;p71"/>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97" name="Google Shape;23197;p71"/>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198" name="Google Shape;23198;p71"/>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199" name="Google Shape;23199;p71"/>
          <p:cNvGrpSpPr/>
          <p:nvPr/>
        </p:nvGrpSpPr>
        <p:grpSpPr>
          <a:xfrm>
            <a:off x="6762818" y="2287178"/>
            <a:ext cx="238531" cy="339253"/>
            <a:chOff x="3342725" y="2620775"/>
            <a:chExt cx="338775" cy="481825"/>
          </a:xfrm>
        </p:grpSpPr>
        <p:sp>
          <p:nvSpPr>
            <p:cNvPr id="23200" name="Google Shape;23200;p71"/>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01" name="Google Shape;23201;p71"/>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02" name="Google Shape;23202;p71"/>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203" name="Google Shape;23203;p71"/>
          <p:cNvGrpSpPr/>
          <p:nvPr/>
        </p:nvGrpSpPr>
        <p:grpSpPr>
          <a:xfrm>
            <a:off x="7156568" y="2287178"/>
            <a:ext cx="278296" cy="339253"/>
            <a:chOff x="3907325" y="2620775"/>
            <a:chExt cx="395250" cy="481825"/>
          </a:xfrm>
        </p:grpSpPr>
        <p:sp>
          <p:nvSpPr>
            <p:cNvPr id="23204" name="Google Shape;23204;p71"/>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05" name="Google Shape;23205;p71"/>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06" name="Google Shape;23206;p71"/>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07" name="Google Shape;23207;p71"/>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208" name="Google Shape;23208;p71"/>
          <p:cNvGrpSpPr/>
          <p:nvPr/>
        </p:nvGrpSpPr>
        <p:grpSpPr>
          <a:xfrm>
            <a:off x="7549755" y="2297783"/>
            <a:ext cx="339253" cy="318042"/>
            <a:chOff x="4456875" y="2635825"/>
            <a:chExt cx="481825" cy="451700"/>
          </a:xfrm>
        </p:grpSpPr>
        <p:sp>
          <p:nvSpPr>
            <p:cNvPr id="23209" name="Google Shape;23209;p71"/>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10" name="Google Shape;23210;p71"/>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11" name="Google Shape;23211;p71"/>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12" name="Google Shape;23212;p71"/>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13" name="Google Shape;23213;p71"/>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14" name="Google Shape;23214;p71"/>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215" name="Google Shape;23215;p71"/>
          <p:cNvGrpSpPr/>
          <p:nvPr/>
        </p:nvGrpSpPr>
        <p:grpSpPr>
          <a:xfrm>
            <a:off x="7974679" y="2297783"/>
            <a:ext cx="339253" cy="318042"/>
            <a:chOff x="5049725" y="2635825"/>
            <a:chExt cx="481825" cy="451700"/>
          </a:xfrm>
        </p:grpSpPr>
        <p:sp>
          <p:nvSpPr>
            <p:cNvPr id="23216" name="Google Shape;23216;p71"/>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17" name="Google Shape;23217;p71"/>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18" name="Google Shape;23218;p71"/>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219" name="Google Shape;23219;p71"/>
          <p:cNvGrpSpPr/>
          <p:nvPr/>
        </p:nvGrpSpPr>
        <p:grpSpPr>
          <a:xfrm>
            <a:off x="2375386" y="3952243"/>
            <a:ext cx="338566" cy="338373"/>
            <a:chOff x="5643000" y="2621375"/>
            <a:chExt cx="480850" cy="480575"/>
          </a:xfrm>
        </p:grpSpPr>
        <p:sp>
          <p:nvSpPr>
            <p:cNvPr id="23220" name="Google Shape;23220;p71"/>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21" name="Google Shape;23221;p71"/>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22" name="Google Shape;23222;p71"/>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23" name="Google Shape;23223;p71"/>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24" name="Google Shape;23224;p71"/>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25" name="Google Shape;23225;p71"/>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26" name="Google Shape;23226;p71"/>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227" name="Google Shape;23227;p71"/>
          <p:cNvGrpSpPr/>
          <p:nvPr/>
        </p:nvGrpSpPr>
        <p:grpSpPr>
          <a:xfrm>
            <a:off x="4192782" y="3951803"/>
            <a:ext cx="339359" cy="339253"/>
            <a:chOff x="6235250" y="2620775"/>
            <a:chExt cx="481975" cy="481825"/>
          </a:xfrm>
        </p:grpSpPr>
        <p:sp>
          <p:nvSpPr>
            <p:cNvPr id="23228" name="Google Shape;23228;p71"/>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29" name="Google Shape;23229;p71"/>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30" name="Google Shape;23230;p71"/>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31" name="Google Shape;23231;p71"/>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32" name="Google Shape;23232;p71"/>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23233" name="Google Shape;23233;p71"/>
          <p:cNvSpPr/>
          <p:nvPr/>
        </p:nvSpPr>
        <p:spPr>
          <a:xfrm>
            <a:off x="5037584"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23234" name="Google Shape;23234;p71"/>
          <p:cNvGrpSpPr/>
          <p:nvPr/>
        </p:nvGrpSpPr>
        <p:grpSpPr>
          <a:xfrm>
            <a:off x="5472652" y="2711317"/>
            <a:ext cx="341101" cy="339253"/>
            <a:chOff x="1535000" y="3223325"/>
            <a:chExt cx="484450" cy="481825"/>
          </a:xfrm>
        </p:grpSpPr>
        <p:sp>
          <p:nvSpPr>
            <p:cNvPr id="23235" name="Google Shape;23235;p71"/>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36" name="Google Shape;23236;p71"/>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37" name="Google Shape;23237;p71"/>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238" name="Google Shape;23238;p71"/>
          <p:cNvGrpSpPr/>
          <p:nvPr/>
        </p:nvGrpSpPr>
        <p:grpSpPr>
          <a:xfrm>
            <a:off x="5880219" y="2746618"/>
            <a:ext cx="339253" cy="268649"/>
            <a:chOff x="2085525" y="3263750"/>
            <a:chExt cx="481825" cy="381550"/>
          </a:xfrm>
        </p:grpSpPr>
        <p:sp>
          <p:nvSpPr>
            <p:cNvPr id="23239" name="Google Shape;23239;p71"/>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40" name="Google Shape;23240;p71"/>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23241" name="Google Shape;23241;p71"/>
          <p:cNvSpPr/>
          <p:nvPr/>
        </p:nvSpPr>
        <p:spPr>
          <a:xfrm>
            <a:off x="6294404"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23242" name="Google Shape;23242;p71"/>
          <p:cNvGrpSpPr/>
          <p:nvPr/>
        </p:nvGrpSpPr>
        <p:grpSpPr>
          <a:xfrm>
            <a:off x="6711982" y="2711308"/>
            <a:ext cx="340204" cy="339271"/>
            <a:chOff x="3270450" y="3213625"/>
            <a:chExt cx="483175" cy="481850"/>
          </a:xfrm>
        </p:grpSpPr>
        <p:sp>
          <p:nvSpPr>
            <p:cNvPr id="23243" name="Google Shape;23243;p71"/>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44" name="Google Shape;23244;p71"/>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245" name="Google Shape;23245;p71"/>
          <p:cNvGrpSpPr/>
          <p:nvPr/>
        </p:nvGrpSpPr>
        <p:grpSpPr>
          <a:xfrm>
            <a:off x="7211250" y="2711317"/>
            <a:ext cx="168931" cy="339253"/>
            <a:chOff x="3984950" y="3213600"/>
            <a:chExt cx="239925" cy="481825"/>
          </a:xfrm>
        </p:grpSpPr>
        <p:sp>
          <p:nvSpPr>
            <p:cNvPr id="23246" name="Google Shape;23246;p71"/>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47" name="Google Shape;23247;p71"/>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23248" name="Google Shape;23248;p71"/>
          <p:cNvSpPr/>
          <p:nvPr/>
        </p:nvSpPr>
        <p:spPr>
          <a:xfrm>
            <a:off x="7549578"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49" name="Google Shape;23249;p71"/>
          <p:cNvSpPr/>
          <p:nvPr/>
        </p:nvSpPr>
        <p:spPr>
          <a:xfrm>
            <a:off x="7974508"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23250" name="Google Shape;23250;p71"/>
          <p:cNvGrpSpPr/>
          <p:nvPr/>
        </p:nvGrpSpPr>
        <p:grpSpPr>
          <a:xfrm>
            <a:off x="1874281" y="3981487"/>
            <a:ext cx="355218" cy="279880"/>
            <a:chOff x="5629975" y="3255775"/>
            <a:chExt cx="504500" cy="397500"/>
          </a:xfrm>
        </p:grpSpPr>
        <p:sp>
          <p:nvSpPr>
            <p:cNvPr id="23251" name="Google Shape;23251;p71"/>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52" name="Google Shape;23252;p71"/>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53" name="Google Shape;23253;p71"/>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54" name="Google Shape;23254;p71"/>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55" name="Google Shape;23255;p71"/>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256" name="Google Shape;23256;p71"/>
          <p:cNvGrpSpPr/>
          <p:nvPr/>
        </p:nvGrpSpPr>
        <p:grpSpPr>
          <a:xfrm>
            <a:off x="3755839" y="3981593"/>
            <a:ext cx="340256" cy="279669"/>
            <a:chOff x="6234950" y="3255925"/>
            <a:chExt cx="483250" cy="397200"/>
          </a:xfrm>
        </p:grpSpPr>
        <p:sp>
          <p:nvSpPr>
            <p:cNvPr id="23257" name="Google Shape;23257;p71"/>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58" name="Google Shape;23258;p71"/>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59" name="Google Shape;23259;p71"/>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60" name="Google Shape;23260;p71"/>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61" name="Google Shape;23261;p71"/>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62" name="Google Shape;23262;p71"/>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263" name="Google Shape;23263;p71"/>
          <p:cNvGrpSpPr/>
          <p:nvPr/>
        </p:nvGrpSpPr>
        <p:grpSpPr>
          <a:xfrm>
            <a:off x="5051107" y="3125970"/>
            <a:ext cx="318042" cy="339253"/>
            <a:chOff x="914900" y="3806450"/>
            <a:chExt cx="451700" cy="481825"/>
          </a:xfrm>
        </p:grpSpPr>
        <p:sp>
          <p:nvSpPr>
            <p:cNvPr id="23264" name="Google Shape;23264;p71"/>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65" name="Google Shape;23265;p71"/>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66" name="Google Shape;23266;p71"/>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67" name="Google Shape;23267;p71"/>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68" name="Google Shape;23268;p71"/>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269" name="Google Shape;23269;p71"/>
          <p:cNvGrpSpPr/>
          <p:nvPr/>
        </p:nvGrpSpPr>
        <p:grpSpPr>
          <a:xfrm>
            <a:off x="5470028" y="3125785"/>
            <a:ext cx="346347" cy="339623"/>
            <a:chOff x="1490050" y="3805975"/>
            <a:chExt cx="491900" cy="482350"/>
          </a:xfrm>
        </p:grpSpPr>
        <p:sp>
          <p:nvSpPr>
            <p:cNvPr id="23270" name="Google Shape;23270;p71"/>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71" name="Google Shape;23271;p71"/>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72" name="Google Shape;23272;p71"/>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73" name="Google Shape;23273;p71"/>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274" name="Google Shape;23274;p71"/>
          <p:cNvGrpSpPr/>
          <p:nvPr/>
        </p:nvGrpSpPr>
        <p:grpSpPr>
          <a:xfrm>
            <a:off x="5893896" y="3125970"/>
            <a:ext cx="311899" cy="339253"/>
            <a:chOff x="2104275" y="3806450"/>
            <a:chExt cx="442975" cy="481825"/>
          </a:xfrm>
        </p:grpSpPr>
        <p:sp>
          <p:nvSpPr>
            <p:cNvPr id="23275" name="Google Shape;23275;p71"/>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76" name="Google Shape;23276;p71"/>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277" name="Google Shape;23277;p71"/>
          <p:cNvGrpSpPr/>
          <p:nvPr/>
        </p:nvGrpSpPr>
        <p:grpSpPr>
          <a:xfrm>
            <a:off x="6317413" y="3125970"/>
            <a:ext cx="293416" cy="339253"/>
            <a:chOff x="2710875" y="3806450"/>
            <a:chExt cx="416725" cy="481825"/>
          </a:xfrm>
        </p:grpSpPr>
        <p:sp>
          <p:nvSpPr>
            <p:cNvPr id="23278" name="Google Shape;23278;p71"/>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79" name="Google Shape;23279;p71"/>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280" name="Google Shape;23280;p71"/>
          <p:cNvGrpSpPr/>
          <p:nvPr/>
        </p:nvGrpSpPr>
        <p:grpSpPr>
          <a:xfrm>
            <a:off x="6712457" y="3166412"/>
            <a:ext cx="339253" cy="258369"/>
            <a:chOff x="3271200" y="3863875"/>
            <a:chExt cx="481825" cy="366950"/>
          </a:xfrm>
        </p:grpSpPr>
        <p:sp>
          <p:nvSpPr>
            <p:cNvPr id="23281" name="Google Shape;23281;p71"/>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82" name="Google Shape;23282;p71"/>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283" name="Google Shape;23283;p71"/>
          <p:cNvGrpSpPr/>
          <p:nvPr/>
        </p:nvGrpSpPr>
        <p:grpSpPr>
          <a:xfrm>
            <a:off x="7147952" y="3126199"/>
            <a:ext cx="295528" cy="338795"/>
            <a:chOff x="3895050" y="3806775"/>
            <a:chExt cx="419725" cy="481175"/>
          </a:xfrm>
        </p:grpSpPr>
        <p:sp>
          <p:nvSpPr>
            <p:cNvPr id="23284" name="Google Shape;23284;p71"/>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85" name="Google Shape;23285;p71"/>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286" name="Google Shape;23286;p71"/>
          <p:cNvGrpSpPr/>
          <p:nvPr/>
        </p:nvGrpSpPr>
        <p:grpSpPr>
          <a:xfrm>
            <a:off x="7551234" y="3125979"/>
            <a:ext cx="336296" cy="339235"/>
            <a:chOff x="4464775" y="3806475"/>
            <a:chExt cx="477625" cy="481800"/>
          </a:xfrm>
        </p:grpSpPr>
        <p:sp>
          <p:nvSpPr>
            <p:cNvPr id="23287" name="Google Shape;23287;p71"/>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88" name="Google Shape;23288;p71"/>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89" name="Google Shape;23289;p71"/>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90" name="Google Shape;23290;p71"/>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91" name="Google Shape;23291;p71"/>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92" name="Google Shape;23292;p71"/>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293" name="Google Shape;23293;p71"/>
          <p:cNvGrpSpPr/>
          <p:nvPr/>
        </p:nvGrpSpPr>
        <p:grpSpPr>
          <a:xfrm>
            <a:off x="7974679" y="3125970"/>
            <a:ext cx="339253" cy="339253"/>
            <a:chOff x="5049725" y="3806450"/>
            <a:chExt cx="481825" cy="481825"/>
          </a:xfrm>
        </p:grpSpPr>
        <p:sp>
          <p:nvSpPr>
            <p:cNvPr id="23294" name="Google Shape;23294;p71"/>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95" name="Google Shape;23295;p71"/>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96" name="Google Shape;23296;p71"/>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297" name="Google Shape;23297;p71"/>
          <p:cNvGrpSpPr/>
          <p:nvPr/>
        </p:nvGrpSpPr>
        <p:grpSpPr>
          <a:xfrm>
            <a:off x="1461983" y="3951798"/>
            <a:ext cx="339253" cy="339253"/>
            <a:chOff x="5651375" y="3806450"/>
            <a:chExt cx="481825" cy="481825"/>
          </a:xfrm>
        </p:grpSpPr>
        <p:sp>
          <p:nvSpPr>
            <p:cNvPr id="23298" name="Google Shape;23298;p71"/>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299" name="Google Shape;23299;p71"/>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00" name="Google Shape;23300;p71"/>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01" name="Google Shape;23301;p71"/>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302" name="Google Shape;23302;p71"/>
          <p:cNvGrpSpPr/>
          <p:nvPr/>
        </p:nvGrpSpPr>
        <p:grpSpPr>
          <a:xfrm>
            <a:off x="3360663" y="3953787"/>
            <a:ext cx="298503" cy="335275"/>
            <a:chOff x="6264300" y="3809300"/>
            <a:chExt cx="423950" cy="476175"/>
          </a:xfrm>
        </p:grpSpPr>
        <p:sp>
          <p:nvSpPr>
            <p:cNvPr id="23303" name="Google Shape;23303;p71"/>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04" name="Google Shape;23304;p71"/>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05" name="Google Shape;23305;p71"/>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306" name="Google Shape;23306;p71"/>
          <p:cNvGrpSpPr/>
          <p:nvPr/>
        </p:nvGrpSpPr>
        <p:grpSpPr>
          <a:xfrm>
            <a:off x="5039841" y="3538881"/>
            <a:ext cx="340573" cy="339271"/>
            <a:chOff x="898875" y="4399275"/>
            <a:chExt cx="483700" cy="481850"/>
          </a:xfrm>
        </p:grpSpPr>
        <p:sp>
          <p:nvSpPr>
            <p:cNvPr id="23307" name="Google Shape;23307;p71"/>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08" name="Google Shape;23308;p71"/>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09" name="Google Shape;23309;p71"/>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10" name="Google Shape;23310;p71"/>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11" name="Google Shape;23311;p71"/>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12" name="Google Shape;23312;p71"/>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13" name="Google Shape;23313;p71"/>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14" name="Google Shape;23314;p71"/>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315" name="Google Shape;23315;p71"/>
          <p:cNvGrpSpPr/>
          <p:nvPr/>
        </p:nvGrpSpPr>
        <p:grpSpPr>
          <a:xfrm>
            <a:off x="5473575" y="3554133"/>
            <a:ext cx="339253" cy="308765"/>
            <a:chOff x="1492675" y="4420975"/>
            <a:chExt cx="481825" cy="438525"/>
          </a:xfrm>
        </p:grpSpPr>
        <p:sp>
          <p:nvSpPr>
            <p:cNvPr id="23316" name="Google Shape;23316;p71"/>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17" name="Google Shape;23317;p71"/>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18" name="Google Shape;23318;p71"/>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19" name="Google Shape;23319;p71"/>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20" name="Google Shape;23320;p71"/>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321" name="Google Shape;23321;p71"/>
          <p:cNvGrpSpPr/>
          <p:nvPr/>
        </p:nvGrpSpPr>
        <p:grpSpPr>
          <a:xfrm>
            <a:off x="5878556" y="3539558"/>
            <a:ext cx="342580" cy="337915"/>
            <a:chOff x="2084100" y="4400250"/>
            <a:chExt cx="486550" cy="479925"/>
          </a:xfrm>
        </p:grpSpPr>
        <p:sp>
          <p:nvSpPr>
            <p:cNvPr id="23322" name="Google Shape;23322;p71"/>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23" name="Google Shape;23323;p71"/>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24" name="Google Shape;23324;p71"/>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25" name="Google Shape;23325;p71"/>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26" name="Google Shape;23326;p71"/>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27" name="Google Shape;23327;p71"/>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328" name="Google Shape;23328;p71"/>
          <p:cNvGrpSpPr/>
          <p:nvPr/>
        </p:nvGrpSpPr>
        <p:grpSpPr>
          <a:xfrm>
            <a:off x="6315036" y="3538907"/>
            <a:ext cx="298169" cy="339218"/>
            <a:chOff x="2707950" y="4399325"/>
            <a:chExt cx="423475" cy="481775"/>
          </a:xfrm>
        </p:grpSpPr>
        <p:sp>
          <p:nvSpPr>
            <p:cNvPr id="23329" name="Google Shape;23329;p71"/>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30" name="Google Shape;23330;p71"/>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31" name="Google Shape;23331;p71"/>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32" name="Google Shape;23332;p71"/>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33" name="Google Shape;23333;p71"/>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34" name="Google Shape;23334;p71"/>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35" name="Google Shape;23335;p71"/>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36" name="Google Shape;23336;p71"/>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37" name="Google Shape;23337;p71"/>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38" name="Google Shape;23338;p71"/>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39" name="Google Shape;23339;p71"/>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40" name="Google Shape;23340;p71"/>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341" name="Google Shape;23341;p71"/>
          <p:cNvGrpSpPr/>
          <p:nvPr/>
        </p:nvGrpSpPr>
        <p:grpSpPr>
          <a:xfrm>
            <a:off x="6744555" y="3538881"/>
            <a:ext cx="275057" cy="339271"/>
            <a:chOff x="3330525" y="4399275"/>
            <a:chExt cx="390650" cy="481850"/>
          </a:xfrm>
        </p:grpSpPr>
        <p:sp>
          <p:nvSpPr>
            <p:cNvPr id="23342" name="Google Shape;23342;p71"/>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43" name="Google Shape;23343;p71"/>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44" name="Google Shape;23344;p71"/>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45" name="Google Shape;23345;p71"/>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46" name="Google Shape;23346;p71"/>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47" name="Google Shape;23347;p71"/>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48" name="Google Shape;23348;p71"/>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349" name="Google Shape;23349;p71"/>
          <p:cNvGrpSpPr/>
          <p:nvPr/>
        </p:nvGrpSpPr>
        <p:grpSpPr>
          <a:xfrm>
            <a:off x="7169084" y="3538890"/>
            <a:ext cx="253265" cy="339253"/>
            <a:chOff x="3938800" y="4399275"/>
            <a:chExt cx="359700" cy="481825"/>
          </a:xfrm>
        </p:grpSpPr>
        <p:sp>
          <p:nvSpPr>
            <p:cNvPr id="23350" name="Google Shape;23350;p71"/>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51" name="Google Shape;23351;p71"/>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52" name="Google Shape;23352;p71"/>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53" name="Google Shape;23353;p71"/>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54" name="Google Shape;23354;p71"/>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355" name="Google Shape;23355;p71"/>
          <p:cNvGrpSpPr/>
          <p:nvPr/>
        </p:nvGrpSpPr>
        <p:grpSpPr>
          <a:xfrm>
            <a:off x="7639862" y="3538890"/>
            <a:ext cx="159039" cy="339253"/>
            <a:chOff x="4584850" y="4399275"/>
            <a:chExt cx="225875" cy="481825"/>
          </a:xfrm>
        </p:grpSpPr>
        <p:sp>
          <p:nvSpPr>
            <p:cNvPr id="23356" name="Google Shape;23356;p71"/>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57" name="Google Shape;23357;p71"/>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23358" name="Google Shape;23358;p71"/>
          <p:cNvSpPr/>
          <p:nvPr/>
        </p:nvSpPr>
        <p:spPr>
          <a:xfrm>
            <a:off x="7957998"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23359" name="Google Shape;23359;p71"/>
          <p:cNvGrpSpPr/>
          <p:nvPr/>
        </p:nvGrpSpPr>
        <p:grpSpPr>
          <a:xfrm>
            <a:off x="1049680" y="3951795"/>
            <a:ext cx="339253" cy="339253"/>
            <a:chOff x="5642550" y="4399275"/>
            <a:chExt cx="481825" cy="481825"/>
          </a:xfrm>
        </p:grpSpPr>
        <p:sp>
          <p:nvSpPr>
            <p:cNvPr id="23360" name="Google Shape;23360;p71"/>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61" name="Google Shape;23361;p71"/>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362" name="Google Shape;23362;p71"/>
          <p:cNvGrpSpPr/>
          <p:nvPr/>
        </p:nvGrpSpPr>
        <p:grpSpPr>
          <a:xfrm>
            <a:off x="2859815" y="3963703"/>
            <a:ext cx="363316" cy="315437"/>
            <a:chOff x="6218300" y="4416175"/>
            <a:chExt cx="516000" cy="448000"/>
          </a:xfrm>
        </p:grpSpPr>
        <p:sp>
          <p:nvSpPr>
            <p:cNvPr id="23363" name="Google Shape;23363;p71"/>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64" name="Google Shape;23364;p71"/>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65" name="Google Shape;23365;p71"/>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366" name="Google Shape;23366;p71"/>
          <p:cNvGrpSpPr/>
          <p:nvPr/>
        </p:nvGrpSpPr>
        <p:grpSpPr>
          <a:xfrm>
            <a:off x="5918879" y="3951792"/>
            <a:ext cx="339253" cy="339253"/>
            <a:chOff x="899850" y="4992125"/>
            <a:chExt cx="481825" cy="481825"/>
          </a:xfrm>
        </p:grpSpPr>
        <p:sp>
          <p:nvSpPr>
            <p:cNvPr id="23367" name="Google Shape;23367;p71"/>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68" name="Google Shape;23368;p71"/>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69" name="Google Shape;23369;p71"/>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370" name="Google Shape;23370;p71"/>
          <p:cNvGrpSpPr/>
          <p:nvPr/>
        </p:nvGrpSpPr>
        <p:grpSpPr>
          <a:xfrm>
            <a:off x="5461708" y="3951792"/>
            <a:ext cx="339253" cy="339253"/>
            <a:chOff x="1492675" y="4992125"/>
            <a:chExt cx="481825" cy="481825"/>
          </a:xfrm>
        </p:grpSpPr>
        <p:sp>
          <p:nvSpPr>
            <p:cNvPr id="23371" name="Google Shape;23371;p71"/>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72" name="Google Shape;23372;p71"/>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373" name="Google Shape;23373;p71"/>
          <p:cNvGrpSpPr/>
          <p:nvPr/>
        </p:nvGrpSpPr>
        <p:grpSpPr>
          <a:xfrm>
            <a:off x="5004462" y="3951792"/>
            <a:ext cx="339253" cy="339253"/>
            <a:chOff x="2085525" y="4992125"/>
            <a:chExt cx="481825" cy="481825"/>
          </a:xfrm>
        </p:grpSpPr>
        <p:sp>
          <p:nvSpPr>
            <p:cNvPr id="23374" name="Google Shape;23374;p71"/>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75" name="Google Shape;23375;p71"/>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376" name="Google Shape;23376;p71"/>
          <p:cNvGrpSpPr/>
          <p:nvPr/>
        </p:nvGrpSpPr>
        <p:grpSpPr>
          <a:xfrm>
            <a:off x="6833221" y="3951792"/>
            <a:ext cx="339253" cy="339253"/>
            <a:chOff x="2678350" y="4992125"/>
            <a:chExt cx="481825" cy="481825"/>
          </a:xfrm>
        </p:grpSpPr>
        <p:sp>
          <p:nvSpPr>
            <p:cNvPr id="23377" name="Google Shape;23377;p71"/>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78" name="Google Shape;23378;p71"/>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79" name="Google Shape;23379;p71"/>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380" name="Google Shape;23380;p71"/>
          <p:cNvGrpSpPr/>
          <p:nvPr/>
        </p:nvGrpSpPr>
        <p:grpSpPr>
          <a:xfrm>
            <a:off x="4628816" y="3951792"/>
            <a:ext cx="339253" cy="339253"/>
            <a:chOff x="3271200" y="4992125"/>
            <a:chExt cx="481825" cy="481825"/>
          </a:xfrm>
        </p:grpSpPr>
        <p:sp>
          <p:nvSpPr>
            <p:cNvPr id="23381" name="Google Shape;23381;p71"/>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82" name="Google Shape;23382;p71"/>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83" name="Google Shape;23383;p71"/>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384" name="Google Shape;23384;p71"/>
          <p:cNvGrpSpPr/>
          <p:nvPr/>
        </p:nvGrpSpPr>
        <p:grpSpPr>
          <a:xfrm>
            <a:off x="7290263" y="3952822"/>
            <a:ext cx="339411" cy="337193"/>
            <a:chOff x="3863900" y="4993625"/>
            <a:chExt cx="482050" cy="478900"/>
          </a:xfrm>
        </p:grpSpPr>
        <p:sp>
          <p:nvSpPr>
            <p:cNvPr id="23385" name="Google Shape;23385;p71"/>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86" name="Google Shape;23386;p71"/>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87" name="Google Shape;23387;p71"/>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88" name="Google Shape;23388;p71"/>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389" name="Google Shape;23389;p71"/>
          <p:cNvGrpSpPr/>
          <p:nvPr/>
        </p:nvGrpSpPr>
        <p:grpSpPr>
          <a:xfrm>
            <a:off x="7747437" y="3952822"/>
            <a:ext cx="339411" cy="337193"/>
            <a:chOff x="4456725" y="4993625"/>
            <a:chExt cx="482050" cy="478900"/>
          </a:xfrm>
        </p:grpSpPr>
        <p:sp>
          <p:nvSpPr>
            <p:cNvPr id="23390" name="Google Shape;23390;p71"/>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91" name="Google Shape;23391;p71"/>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92" name="Google Shape;23392;p71"/>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93" name="Google Shape;23393;p71"/>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3394" name="Google Shape;23394;p71"/>
          <p:cNvGrpSpPr/>
          <p:nvPr/>
        </p:nvGrpSpPr>
        <p:grpSpPr>
          <a:xfrm>
            <a:off x="6376030" y="3952813"/>
            <a:ext cx="339411" cy="337211"/>
            <a:chOff x="5049575" y="4993600"/>
            <a:chExt cx="482050" cy="478925"/>
          </a:xfrm>
        </p:grpSpPr>
        <p:sp>
          <p:nvSpPr>
            <p:cNvPr id="23395" name="Google Shape;23395;p71"/>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96" name="Google Shape;23396;p71"/>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97" name="Google Shape;23397;p71"/>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3398" name="Google Shape;23398;p71"/>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23399" name="Google Shape;23399;p71"/>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23400" name="Google Shape;23400;p7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404" name="Shape 23404"/>
        <p:cNvGrpSpPr/>
        <p:nvPr/>
      </p:nvGrpSpPr>
      <p:grpSpPr>
        <a:xfrm>
          <a:off x="0" y="0"/>
          <a:ext cx="0" cy="0"/>
          <a:chOff x="0" y="0"/>
          <a:chExt cx="0" cy="0"/>
        </a:xfrm>
      </p:grpSpPr>
      <p:grpSp>
        <p:nvGrpSpPr>
          <p:cNvPr id="23405" name="Google Shape;23405;p72"/>
          <p:cNvGrpSpPr/>
          <p:nvPr/>
        </p:nvGrpSpPr>
        <p:grpSpPr>
          <a:xfrm>
            <a:off x="876361" y="1308054"/>
            <a:ext cx="322099" cy="370529"/>
            <a:chOff x="-42971725" y="3217825"/>
            <a:chExt cx="275675" cy="317125"/>
          </a:xfrm>
        </p:grpSpPr>
        <p:sp>
          <p:nvSpPr>
            <p:cNvPr id="23406" name="Google Shape;23406;p72"/>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7" name="Google Shape;23407;p72"/>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8" name="Google Shape;23408;p72"/>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09" name="Google Shape;23409;p72"/>
          <p:cNvGrpSpPr/>
          <p:nvPr/>
        </p:nvGrpSpPr>
        <p:grpSpPr>
          <a:xfrm>
            <a:off x="848276" y="1776710"/>
            <a:ext cx="378270" cy="337551"/>
            <a:chOff x="-42996150" y="3612600"/>
            <a:chExt cx="323750" cy="288900"/>
          </a:xfrm>
        </p:grpSpPr>
        <p:sp>
          <p:nvSpPr>
            <p:cNvPr id="23410" name="Google Shape;23410;p72"/>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1" name="Google Shape;23411;p72"/>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2" name="Google Shape;23412;p72"/>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13" name="Google Shape;23413;p72"/>
          <p:cNvGrpSpPr/>
          <p:nvPr/>
        </p:nvGrpSpPr>
        <p:grpSpPr>
          <a:xfrm>
            <a:off x="851036" y="2186080"/>
            <a:ext cx="372749" cy="370909"/>
            <a:chOff x="-42994575" y="3950300"/>
            <a:chExt cx="319025" cy="317450"/>
          </a:xfrm>
        </p:grpSpPr>
        <p:sp>
          <p:nvSpPr>
            <p:cNvPr id="23414" name="Google Shape;23414;p72"/>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5" name="Google Shape;23415;p72"/>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6" name="Google Shape;23416;p72"/>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17" name="Google Shape;23417;p72"/>
          <p:cNvGrpSpPr/>
          <p:nvPr/>
        </p:nvGrpSpPr>
        <p:grpSpPr>
          <a:xfrm>
            <a:off x="3004431" y="1332912"/>
            <a:ext cx="371785" cy="370879"/>
            <a:chOff x="-41111350" y="3239100"/>
            <a:chExt cx="318200" cy="317425"/>
          </a:xfrm>
        </p:grpSpPr>
        <p:sp>
          <p:nvSpPr>
            <p:cNvPr id="23418" name="Google Shape;23418;p72"/>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9" name="Google Shape;23419;p72"/>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0" name="Google Shape;23420;p72"/>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1" name="Google Shape;23421;p72"/>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22" name="Google Shape;23422;p72"/>
          <p:cNvGrpSpPr/>
          <p:nvPr/>
        </p:nvGrpSpPr>
        <p:grpSpPr>
          <a:xfrm>
            <a:off x="3000751" y="1768444"/>
            <a:ext cx="379146" cy="370967"/>
            <a:chOff x="-41117650" y="3605525"/>
            <a:chExt cx="324500" cy="317500"/>
          </a:xfrm>
        </p:grpSpPr>
        <p:sp>
          <p:nvSpPr>
            <p:cNvPr id="23423" name="Google Shape;23423;p72"/>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4" name="Google Shape;23424;p72"/>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5" name="Google Shape;23425;p72"/>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26" name="Google Shape;23426;p72"/>
          <p:cNvSpPr/>
          <p:nvPr/>
        </p:nvSpPr>
        <p:spPr>
          <a:xfrm>
            <a:off x="3006881" y="2218029"/>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427" name="Google Shape;23427;p72"/>
          <p:cNvGrpSpPr/>
          <p:nvPr/>
        </p:nvGrpSpPr>
        <p:grpSpPr>
          <a:xfrm>
            <a:off x="1827005" y="2659967"/>
            <a:ext cx="216271" cy="371814"/>
            <a:chOff x="-39205300" y="3220175"/>
            <a:chExt cx="185100" cy="318225"/>
          </a:xfrm>
        </p:grpSpPr>
        <p:sp>
          <p:nvSpPr>
            <p:cNvPr id="23428" name="Google Shape;23428;p72"/>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9" name="Google Shape;23429;p72"/>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30" name="Google Shape;23430;p72"/>
          <p:cNvGrpSpPr/>
          <p:nvPr/>
        </p:nvGrpSpPr>
        <p:grpSpPr>
          <a:xfrm>
            <a:off x="1792533" y="3120038"/>
            <a:ext cx="300016" cy="369273"/>
            <a:chOff x="-39248625" y="3588600"/>
            <a:chExt cx="256775" cy="316050"/>
          </a:xfrm>
        </p:grpSpPr>
        <p:sp>
          <p:nvSpPr>
            <p:cNvPr id="23431" name="Google Shape;23431;p72"/>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2" name="Google Shape;23432;p72"/>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33" name="Google Shape;23433;p72"/>
          <p:cNvSpPr/>
          <p:nvPr/>
        </p:nvSpPr>
        <p:spPr>
          <a:xfrm>
            <a:off x="1763554" y="3575664"/>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4" name="Google Shape;23434;p72"/>
          <p:cNvSpPr/>
          <p:nvPr/>
        </p:nvSpPr>
        <p:spPr>
          <a:xfrm>
            <a:off x="3953101" y="2647102"/>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435" name="Google Shape;23435;p72"/>
          <p:cNvGrpSpPr/>
          <p:nvPr/>
        </p:nvGrpSpPr>
        <p:grpSpPr>
          <a:xfrm>
            <a:off x="1243246" y="1308054"/>
            <a:ext cx="429504" cy="370879"/>
            <a:chOff x="-42651700" y="3217825"/>
            <a:chExt cx="367600" cy="317425"/>
          </a:xfrm>
        </p:grpSpPr>
        <p:sp>
          <p:nvSpPr>
            <p:cNvPr id="23436" name="Google Shape;23436;p72"/>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7" name="Google Shape;23437;p72"/>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8" name="Google Shape;23438;p72"/>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9" name="Google Shape;23439;p72"/>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40" name="Google Shape;23440;p72"/>
          <p:cNvGrpSpPr/>
          <p:nvPr/>
        </p:nvGrpSpPr>
        <p:grpSpPr>
          <a:xfrm>
            <a:off x="1278678" y="1747704"/>
            <a:ext cx="358640" cy="363226"/>
            <a:chOff x="-42617300" y="3587775"/>
            <a:chExt cx="306950" cy="310875"/>
          </a:xfrm>
        </p:grpSpPr>
        <p:sp>
          <p:nvSpPr>
            <p:cNvPr id="23441" name="Google Shape;23441;p72"/>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2" name="Google Shape;23442;p72"/>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43" name="Google Shape;23443;p72"/>
          <p:cNvSpPr/>
          <p:nvPr/>
        </p:nvSpPr>
        <p:spPr>
          <a:xfrm>
            <a:off x="1275131" y="2186747"/>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444" name="Google Shape;23444;p72"/>
          <p:cNvGrpSpPr/>
          <p:nvPr/>
        </p:nvGrpSpPr>
        <p:grpSpPr>
          <a:xfrm>
            <a:off x="3450506" y="1332445"/>
            <a:ext cx="376926" cy="370324"/>
            <a:chOff x="-40748275" y="3238700"/>
            <a:chExt cx="322600" cy="316950"/>
          </a:xfrm>
        </p:grpSpPr>
        <p:sp>
          <p:nvSpPr>
            <p:cNvPr id="23445" name="Google Shape;23445;p72"/>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6" name="Google Shape;23446;p72"/>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7" name="Google Shape;23447;p72"/>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8" name="Google Shape;23448;p72"/>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9" name="Google Shape;23449;p72"/>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0" name="Google Shape;23450;p72"/>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51" name="Google Shape;23451;p72"/>
          <p:cNvGrpSpPr/>
          <p:nvPr/>
        </p:nvGrpSpPr>
        <p:grpSpPr>
          <a:xfrm>
            <a:off x="3453062" y="1800429"/>
            <a:ext cx="371814" cy="338690"/>
            <a:chOff x="-40745125" y="3632900"/>
            <a:chExt cx="318225" cy="289875"/>
          </a:xfrm>
        </p:grpSpPr>
        <p:sp>
          <p:nvSpPr>
            <p:cNvPr id="23452" name="Google Shape;23452;p72"/>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3" name="Google Shape;23453;p72"/>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4" name="Google Shape;23454;p72"/>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5" name="Google Shape;23455;p72"/>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6" name="Google Shape;23456;p72"/>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7" name="Google Shape;23457;p72"/>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8" name="Google Shape;23458;p72"/>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59" name="Google Shape;23459;p72"/>
          <p:cNvGrpSpPr/>
          <p:nvPr/>
        </p:nvGrpSpPr>
        <p:grpSpPr>
          <a:xfrm>
            <a:off x="3457209" y="2211639"/>
            <a:ext cx="363518" cy="370178"/>
            <a:chOff x="-40742750" y="3972175"/>
            <a:chExt cx="311125" cy="316825"/>
          </a:xfrm>
        </p:grpSpPr>
        <p:sp>
          <p:nvSpPr>
            <p:cNvPr id="23460" name="Google Shape;23460;p72"/>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1" name="Google Shape;23461;p72"/>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62" name="Google Shape;23462;p72"/>
          <p:cNvGrpSpPr/>
          <p:nvPr/>
        </p:nvGrpSpPr>
        <p:grpSpPr>
          <a:xfrm>
            <a:off x="2239871" y="2661807"/>
            <a:ext cx="266892" cy="369974"/>
            <a:chOff x="-38860325" y="3221750"/>
            <a:chExt cx="228425" cy="316650"/>
          </a:xfrm>
        </p:grpSpPr>
        <p:sp>
          <p:nvSpPr>
            <p:cNvPr id="23463" name="Google Shape;23463;p72"/>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4" name="Google Shape;23464;p72"/>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5" name="Google Shape;23465;p72"/>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6" name="Google Shape;23466;p72"/>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67" name="Google Shape;23467;p72"/>
          <p:cNvGrpSpPr/>
          <p:nvPr/>
        </p:nvGrpSpPr>
        <p:grpSpPr>
          <a:xfrm>
            <a:off x="2190678" y="3123864"/>
            <a:ext cx="380081" cy="367111"/>
            <a:chOff x="-38905225" y="3591875"/>
            <a:chExt cx="325300" cy="314200"/>
          </a:xfrm>
        </p:grpSpPr>
        <p:sp>
          <p:nvSpPr>
            <p:cNvPr id="23468" name="Google Shape;23468;p72"/>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9" name="Google Shape;23469;p72"/>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0" name="Google Shape;23470;p72"/>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71" name="Google Shape;23471;p72"/>
          <p:cNvSpPr/>
          <p:nvPr/>
        </p:nvSpPr>
        <p:spPr>
          <a:xfrm>
            <a:off x="2198491" y="3633642"/>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472" name="Google Shape;23472;p72"/>
          <p:cNvGrpSpPr/>
          <p:nvPr/>
        </p:nvGrpSpPr>
        <p:grpSpPr>
          <a:xfrm>
            <a:off x="3997427" y="3108944"/>
            <a:ext cx="290815" cy="369740"/>
            <a:chOff x="-37370925" y="3579105"/>
            <a:chExt cx="248900" cy="316450"/>
          </a:xfrm>
        </p:grpSpPr>
        <p:sp>
          <p:nvSpPr>
            <p:cNvPr id="23473" name="Google Shape;23473;p72"/>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4" name="Google Shape;23474;p72"/>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75" name="Google Shape;23475;p72"/>
          <p:cNvSpPr/>
          <p:nvPr/>
        </p:nvSpPr>
        <p:spPr>
          <a:xfrm>
            <a:off x="1697481" y="1308742"/>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6" name="Google Shape;23476;p72"/>
          <p:cNvSpPr/>
          <p:nvPr/>
        </p:nvSpPr>
        <p:spPr>
          <a:xfrm>
            <a:off x="1722323" y="1744044"/>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477" name="Google Shape;23477;p72"/>
          <p:cNvGrpSpPr/>
          <p:nvPr/>
        </p:nvGrpSpPr>
        <p:grpSpPr>
          <a:xfrm>
            <a:off x="1690803" y="2187015"/>
            <a:ext cx="371814" cy="369974"/>
            <a:chOff x="-42259725" y="3951100"/>
            <a:chExt cx="318225" cy="316650"/>
          </a:xfrm>
        </p:grpSpPr>
        <p:sp>
          <p:nvSpPr>
            <p:cNvPr id="23478" name="Google Shape;23478;p72"/>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9" name="Google Shape;23479;p72"/>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80" name="Google Shape;23480;p72"/>
          <p:cNvGrpSpPr/>
          <p:nvPr/>
        </p:nvGrpSpPr>
        <p:grpSpPr>
          <a:xfrm>
            <a:off x="3889164" y="1366036"/>
            <a:ext cx="370879" cy="337755"/>
            <a:chOff x="-40378075" y="3267450"/>
            <a:chExt cx="317425" cy="289075"/>
          </a:xfrm>
        </p:grpSpPr>
        <p:sp>
          <p:nvSpPr>
            <p:cNvPr id="23481" name="Google Shape;23481;p72"/>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2" name="Google Shape;23482;p72"/>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3" name="Google Shape;23483;p72"/>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4" name="Google Shape;23484;p72"/>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85" name="Google Shape;23485;p72"/>
          <p:cNvGrpSpPr/>
          <p:nvPr/>
        </p:nvGrpSpPr>
        <p:grpSpPr>
          <a:xfrm>
            <a:off x="3892830" y="1767304"/>
            <a:ext cx="363548" cy="369974"/>
            <a:chOff x="-40372575" y="3604550"/>
            <a:chExt cx="311150" cy="316650"/>
          </a:xfrm>
        </p:grpSpPr>
        <p:sp>
          <p:nvSpPr>
            <p:cNvPr id="23486" name="Google Shape;23486;p72"/>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7" name="Google Shape;23487;p72"/>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8" name="Google Shape;23488;p72"/>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89" name="Google Shape;23489;p72"/>
          <p:cNvSpPr/>
          <p:nvPr/>
        </p:nvSpPr>
        <p:spPr>
          <a:xfrm>
            <a:off x="3896162" y="2210581"/>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490" name="Google Shape;23490;p72"/>
          <p:cNvGrpSpPr/>
          <p:nvPr/>
        </p:nvGrpSpPr>
        <p:grpSpPr>
          <a:xfrm>
            <a:off x="2616780" y="2659967"/>
            <a:ext cx="399038" cy="372165"/>
            <a:chOff x="-38542250" y="3220175"/>
            <a:chExt cx="341525" cy="318525"/>
          </a:xfrm>
        </p:grpSpPr>
        <p:sp>
          <p:nvSpPr>
            <p:cNvPr id="23491" name="Google Shape;23491;p72"/>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2" name="Google Shape;23492;p72"/>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3" name="Google Shape;23493;p72"/>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94" name="Google Shape;23494;p72"/>
          <p:cNvGrpSpPr/>
          <p:nvPr/>
        </p:nvGrpSpPr>
        <p:grpSpPr>
          <a:xfrm>
            <a:off x="2638712" y="3119337"/>
            <a:ext cx="369974" cy="369068"/>
            <a:chOff x="-38537400" y="3588000"/>
            <a:chExt cx="316650" cy="315875"/>
          </a:xfrm>
        </p:grpSpPr>
        <p:sp>
          <p:nvSpPr>
            <p:cNvPr id="23495" name="Google Shape;23495;p72"/>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6" name="Google Shape;23496;p72"/>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7" name="Google Shape;23497;p72"/>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8" name="Google Shape;23498;p72"/>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99" name="Google Shape;23499;p72"/>
          <p:cNvGrpSpPr/>
          <p:nvPr/>
        </p:nvGrpSpPr>
        <p:grpSpPr>
          <a:xfrm>
            <a:off x="2637792" y="3576866"/>
            <a:ext cx="371814" cy="369974"/>
            <a:chOff x="-38538975" y="3954250"/>
            <a:chExt cx="318225" cy="316650"/>
          </a:xfrm>
        </p:grpSpPr>
        <p:sp>
          <p:nvSpPr>
            <p:cNvPr id="23500" name="Google Shape;23500;p72"/>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1" name="Google Shape;23501;p72"/>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02" name="Google Shape;23502;p72"/>
          <p:cNvGrpSpPr/>
          <p:nvPr/>
        </p:nvGrpSpPr>
        <p:grpSpPr>
          <a:xfrm>
            <a:off x="3955104" y="3571793"/>
            <a:ext cx="375465" cy="371814"/>
            <a:chOff x="-37385100" y="3949908"/>
            <a:chExt cx="321350" cy="318225"/>
          </a:xfrm>
        </p:grpSpPr>
        <p:sp>
          <p:nvSpPr>
            <p:cNvPr id="23503" name="Google Shape;23503;p72"/>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4" name="Google Shape;23504;p72"/>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05" name="Google Shape;23505;p72"/>
          <p:cNvGrpSpPr/>
          <p:nvPr/>
        </p:nvGrpSpPr>
        <p:grpSpPr>
          <a:xfrm>
            <a:off x="2130763" y="1307353"/>
            <a:ext cx="370909" cy="370675"/>
            <a:chOff x="-41895050" y="3217225"/>
            <a:chExt cx="317450" cy="317250"/>
          </a:xfrm>
        </p:grpSpPr>
        <p:sp>
          <p:nvSpPr>
            <p:cNvPr id="23506" name="Google Shape;23506;p72"/>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7" name="Google Shape;23507;p72"/>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8" name="Google Shape;23508;p72"/>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9" name="Google Shape;23509;p72"/>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0" name="Google Shape;23510;p72"/>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11" name="Google Shape;23511;p72"/>
          <p:cNvGrpSpPr/>
          <p:nvPr/>
        </p:nvGrpSpPr>
        <p:grpSpPr>
          <a:xfrm>
            <a:off x="2130310" y="1744287"/>
            <a:ext cx="371814" cy="369974"/>
            <a:chOff x="-41893475" y="3584850"/>
            <a:chExt cx="318225" cy="316650"/>
          </a:xfrm>
        </p:grpSpPr>
        <p:sp>
          <p:nvSpPr>
            <p:cNvPr id="23512" name="Google Shape;23512;p72"/>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3" name="Google Shape;23513;p72"/>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4" name="Google Shape;23514;p72"/>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5" name="Google Shape;23515;p72"/>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516" name="Google Shape;23516;p72"/>
          <p:cNvSpPr/>
          <p:nvPr/>
        </p:nvSpPr>
        <p:spPr>
          <a:xfrm>
            <a:off x="2133283" y="2188587"/>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7" name="Google Shape;23517;p72"/>
          <p:cNvSpPr/>
          <p:nvPr/>
        </p:nvSpPr>
        <p:spPr>
          <a:xfrm>
            <a:off x="845041" y="2680925"/>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18" name="Google Shape;23518;p72"/>
          <p:cNvGrpSpPr/>
          <p:nvPr/>
        </p:nvGrpSpPr>
        <p:grpSpPr>
          <a:xfrm>
            <a:off x="900338" y="3139579"/>
            <a:ext cx="337522" cy="370909"/>
            <a:chOff x="-39998250" y="3605325"/>
            <a:chExt cx="288875" cy="317450"/>
          </a:xfrm>
        </p:grpSpPr>
        <p:sp>
          <p:nvSpPr>
            <p:cNvPr id="23519" name="Google Shape;23519;p72"/>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0" name="Google Shape;23520;p72"/>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21" name="Google Shape;23521;p72"/>
          <p:cNvGrpSpPr/>
          <p:nvPr/>
        </p:nvGrpSpPr>
        <p:grpSpPr>
          <a:xfrm>
            <a:off x="884112" y="3598043"/>
            <a:ext cx="369974" cy="369945"/>
            <a:chOff x="-40011050" y="3972375"/>
            <a:chExt cx="316650" cy="316625"/>
          </a:xfrm>
        </p:grpSpPr>
        <p:sp>
          <p:nvSpPr>
            <p:cNvPr id="23522" name="Google Shape;23522;p72"/>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3" name="Google Shape;23523;p72"/>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24" name="Google Shape;23524;p72"/>
          <p:cNvGrpSpPr/>
          <p:nvPr/>
        </p:nvGrpSpPr>
        <p:grpSpPr>
          <a:xfrm>
            <a:off x="3116043" y="2662742"/>
            <a:ext cx="266921" cy="369039"/>
            <a:chOff x="-38129425" y="3222550"/>
            <a:chExt cx="228450" cy="315850"/>
          </a:xfrm>
        </p:grpSpPr>
        <p:sp>
          <p:nvSpPr>
            <p:cNvPr id="23525" name="Google Shape;23525;p72"/>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6" name="Google Shape;23526;p72"/>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27" name="Google Shape;23527;p72"/>
          <p:cNvGrpSpPr/>
          <p:nvPr/>
        </p:nvGrpSpPr>
        <p:grpSpPr>
          <a:xfrm>
            <a:off x="3071012" y="3119337"/>
            <a:ext cx="371785" cy="369974"/>
            <a:chOff x="-38172725" y="3588000"/>
            <a:chExt cx="318200" cy="316650"/>
          </a:xfrm>
        </p:grpSpPr>
        <p:sp>
          <p:nvSpPr>
            <p:cNvPr id="23528" name="Google Shape;23528;p72"/>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9" name="Google Shape;23529;p72"/>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0" name="Google Shape;23530;p72"/>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1" name="Google Shape;23531;p72"/>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2" name="Google Shape;23532;p72"/>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3" name="Google Shape;23533;p72"/>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4" name="Google Shape;23534;p72"/>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5" name="Google Shape;23535;p72"/>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36" name="Google Shape;23536;p72"/>
          <p:cNvGrpSpPr/>
          <p:nvPr/>
        </p:nvGrpSpPr>
        <p:grpSpPr>
          <a:xfrm>
            <a:off x="3146914" y="3577772"/>
            <a:ext cx="219981" cy="369974"/>
            <a:chOff x="-38109725" y="3955025"/>
            <a:chExt cx="188275" cy="316650"/>
          </a:xfrm>
        </p:grpSpPr>
        <p:sp>
          <p:nvSpPr>
            <p:cNvPr id="23537" name="Google Shape;23537;p72"/>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8" name="Google Shape;23538;p72"/>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539" name="Google Shape;23539;p72"/>
          <p:cNvSpPr/>
          <p:nvPr/>
        </p:nvSpPr>
        <p:spPr>
          <a:xfrm>
            <a:off x="2248517" y="4037533"/>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40" name="Google Shape;23540;p72"/>
          <p:cNvGrpSpPr/>
          <p:nvPr/>
        </p:nvGrpSpPr>
        <p:grpSpPr>
          <a:xfrm>
            <a:off x="2562313" y="1309193"/>
            <a:ext cx="373654" cy="369068"/>
            <a:chOff x="-41530375" y="3218800"/>
            <a:chExt cx="319800" cy="315875"/>
          </a:xfrm>
        </p:grpSpPr>
        <p:sp>
          <p:nvSpPr>
            <p:cNvPr id="23541" name="Google Shape;23541;p72"/>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2" name="Google Shape;23542;p72"/>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43" name="Google Shape;23543;p72"/>
          <p:cNvGrpSpPr/>
          <p:nvPr/>
        </p:nvGrpSpPr>
        <p:grpSpPr>
          <a:xfrm>
            <a:off x="2564607" y="1824351"/>
            <a:ext cx="369068" cy="289004"/>
            <a:chOff x="-41526450" y="3653375"/>
            <a:chExt cx="315875" cy="247350"/>
          </a:xfrm>
        </p:grpSpPr>
        <p:sp>
          <p:nvSpPr>
            <p:cNvPr id="23544" name="Google Shape;23544;p72"/>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5" name="Google Shape;23545;p72"/>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46" name="Google Shape;23546;p72"/>
          <p:cNvGrpSpPr/>
          <p:nvPr/>
        </p:nvGrpSpPr>
        <p:grpSpPr>
          <a:xfrm>
            <a:off x="2565994" y="2187015"/>
            <a:ext cx="366293" cy="369974"/>
            <a:chOff x="-41526450" y="3951100"/>
            <a:chExt cx="313500" cy="316650"/>
          </a:xfrm>
        </p:grpSpPr>
        <p:sp>
          <p:nvSpPr>
            <p:cNvPr id="23547" name="Google Shape;23547;p72"/>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8" name="Google Shape;23548;p72"/>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9" name="Google Shape;23549;p72"/>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50" name="Google Shape;23550;p72"/>
          <p:cNvGrpSpPr/>
          <p:nvPr/>
        </p:nvGrpSpPr>
        <p:grpSpPr>
          <a:xfrm>
            <a:off x="1331249" y="2681144"/>
            <a:ext cx="339595" cy="371814"/>
            <a:chOff x="-39625900" y="3238300"/>
            <a:chExt cx="290650" cy="318225"/>
          </a:xfrm>
        </p:grpSpPr>
        <p:sp>
          <p:nvSpPr>
            <p:cNvPr id="23551" name="Google Shape;23551;p72"/>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2" name="Google Shape;23552;p72"/>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553" name="Google Shape;23553;p72"/>
          <p:cNvSpPr/>
          <p:nvPr/>
        </p:nvSpPr>
        <p:spPr>
          <a:xfrm>
            <a:off x="1353422" y="3140270"/>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54" name="Google Shape;23554;p72"/>
          <p:cNvGrpSpPr/>
          <p:nvPr/>
        </p:nvGrpSpPr>
        <p:grpSpPr>
          <a:xfrm>
            <a:off x="1325300" y="3597605"/>
            <a:ext cx="366293" cy="370441"/>
            <a:chOff x="-39647175" y="3972000"/>
            <a:chExt cx="313500" cy="317050"/>
          </a:xfrm>
        </p:grpSpPr>
        <p:sp>
          <p:nvSpPr>
            <p:cNvPr id="23555" name="Google Shape;23555;p72"/>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6" name="Google Shape;23556;p72"/>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7" name="Google Shape;23557;p72"/>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58" name="Google Shape;23558;p72"/>
          <p:cNvGrpSpPr/>
          <p:nvPr/>
        </p:nvGrpSpPr>
        <p:grpSpPr>
          <a:xfrm>
            <a:off x="3494427" y="2661603"/>
            <a:ext cx="375495" cy="370879"/>
            <a:chOff x="-37808850" y="3221575"/>
            <a:chExt cx="321375" cy="317425"/>
          </a:xfrm>
        </p:grpSpPr>
        <p:sp>
          <p:nvSpPr>
            <p:cNvPr id="23559" name="Google Shape;23559;p72"/>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0" name="Google Shape;23560;p72"/>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61" name="Google Shape;23561;p72"/>
          <p:cNvGrpSpPr/>
          <p:nvPr/>
        </p:nvGrpSpPr>
        <p:grpSpPr>
          <a:xfrm>
            <a:off x="3503201" y="3183634"/>
            <a:ext cx="372749" cy="241158"/>
            <a:chOff x="-37806500" y="3643030"/>
            <a:chExt cx="319025" cy="206400"/>
          </a:xfrm>
        </p:grpSpPr>
        <p:sp>
          <p:nvSpPr>
            <p:cNvPr id="23562" name="Google Shape;23562;p72"/>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3" name="Google Shape;23563;p72"/>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64" name="Google Shape;23564;p72"/>
          <p:cNvGrpSpPr/>
          <p:nvPr/>
        </p:nvGrpSpPr>
        <p:grpSpPr>
          <a:xfrm>
            <a:off x="3505508" y="3575931"/>
            <a:ext cx="368134" cy="371814"/>
            <a:chOff x="-37804925" y="3953450"/>
            <a:chExt cx="315075" cy="318225"/>
          </a:xfrm>
        </p:grpSpPr>
        <p:sp>
          <p:nvSpPr>
            <p:cNvPr id="23565" name="Google Shape;23565;p72"/>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6" name="Google Shape;23566;p72"/>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7" name="Google Shape;23567;p72"/>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568" name="Google Shape;23568;p72"/>
          <p:cNvSpPr/>
          <p:nvPr/>
        </p:nvSpPr>
        <p:spPr>
          <a:xfrm>
            <a:off x="2754452" y="4040675"/>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69" name="Google Shape;23569;p72"/>
          <p:cNvGrpSpPr/>
          <p:nvPr/>
        </p:nvGrpSpPr>
        <p:grpSpPr>
          <a:xfrm>
            <a:off x="4860977" y="1328538"/>
            <a:ext cx="355663" cy="308725"/>
            <a:chOff x="-28462125" y="3199700"/>
            <a:chExt cx="298550" cy="259150"/>
          </a:xfrm>
        </p:grpSpPr>
        <p:sp>
          <p:nvSpPr>
            <p:cNvPr id="23570" name="Google Shape;23570;p72"/>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1" name="Google Shape;23571;p72"/>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2" name="Google Shape;23572;p72"/>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73" name="Google Shape;23573;p72"/>
          <p:cNvGrpSpPr/>
          <p:nvPr/>
        </p:nvGrpSpPr>
        <p:grpSpPr>
          <a:xfrm>
            <a:off x="4861930" y="1763228"/>
            <a:ext cx="353757" cy="352833"/>
            <a:chOff x="-28461325" y="3545475"/>
            <a:chExt cx="296950" cy="296175"/>
          </a:xfrm>
        </p:grpSpPr>
        <p:sp>
          <p:nvSpPr>
            <p:cNvPr id="23574" name="Google Shape;23574;p72"/>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5" name="Google Shape;23575;p72"/>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6" name="Google Shape;23576;p72"/>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7" name="Google Shape;23577;p72"/>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8" name="Google Shape;23578;p72"/>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9" name="Google Shape;23579;p72"/>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80" name="Google Shape;23580;p72"/>
          <p:cNvGrpSpPr/>
          <p:nvPr/>
        </p:nvGrpSpPr>
        <p:grpSpPr>
          <a:xfrm>
            <a:off x="4858162" y="2213272"/>
            <a:ext cx="361292" cy="352803"/>
            <a:chOff x="-28463700" y="3914875"/>
            <a:chExt cx="303275" cy="296150"/>
          </a:xfrm>
        </p:grpSpPr>
        <p:sp>
          <p:nvSpPr>
            <p:cNvPr id="23581" name="Google Shape;23581;p72"/>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2" name="Google Shape;23582;p72"/>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83" name="Google Shape;23583;p72"/>
          <p:cNvGrpSpPr/>
          <p:nvPr/>
        </p:nvGrpSpPr>
        <p:grpSpPr>
          <a:xfrm>
            <a:off x="7092947" y="1369355"/>
            <a:ext cx="351880" cy="227092"/>
            <a:chOff x="-26573400" y="3224125"/>
            <a:chExt cx="295375" cy="190625"/>
          </a:xfrm>
        </p:grpSpPr>
        <p:sp>
          <p:nvSpPr>
            <p:cNvPr id="23584" name="Google Shape;23584;p72"/>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5" name="Google Shape;23585;p72"/>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86" name="Google Shape;23586;p72"/>
          <p:cNvGrpSpPr/>
          <p:nvPr/>
        </p:nvGrpSpPr>
        <p:grpSpPr>
          <a:xfrm>
            <a:off x="7092947" y="1763690"/>
            <a:ext cx="351880" cy="351910"/>
            <a:chOff x="-26573400" y="3546250"/>
            <a:chExt cx="295375" cy="295400"/>
          </a:xfrm>
        </p:grpSpPr>
        <p:sp>
          <p:nvSpPr>
            <p:cNvPr id="23587" name="Google Shape;23587;p72"/>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8" name="Google Shape;23588;p72"/>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9" name="Google Shape;23589;p72"/>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0" name="Google Shape;23590;p72"/>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1" name="Google Shape;23591;p72"/>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92" name="Google Shape;23592;p72"/>
          <p:cNvGrpSpPr/>
          <p:nvPr/>
        </p:nvGrpSpPr>
        <p:grpSpPr>
          <a:xfrm>
            <a:off x="7081228" y="2213599"/>
            <a:ext cx="375319" cy="352148"/>
            <a:chOff x="-26583625" y="3917025"/>
            <a:chExt cx="315050" cy="295600"/>
          </a:xfrm>
        </p:grpSpPr>
        <p:sp>
          <p:nvSpPr>
            <p:cNvPr id="23593" name="Google Shape;23593;p72"/>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4" name="Google Shape;23594;p72"/>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5" name="Google Shape;23595;p72"/>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6" name="Google Shape;23596;p72"/>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597" name="Google Shape;23597;p72"/>
          <p:cNvSpPr/>
          <p:nvPr/>
        </p:nvSpPr>
        <p:spPr>
          <a:xfrm>
            <a:off x="5748315"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598" name="Google Shape;23598;p72"/>
          <p:cNvGrpSpPr/>
          <p:nvPr/>
        </p:nvGrpSpPr>
        <p:grpSpPr>
          <a:xfrm>
            <a:off x="5779742" y="3172629"/>
            <a:ext cx="289039" cy="352833"/>
            <a:chOff x="-24694925" y="3518700"/>
            <a:chExt cx="242625" cy="296175"/>
          </a:xfrm>
        </p:grpSpPr>
        <p:sp>
          <p:nvSpPr>
            <p:cNvPr id="23599" name="Google Shape;23599;p72"/>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0" name="Google Shape;23600;p72"/>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1" name="Google Shape;23601;p72"/>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2" name="Google Shape;23602;p72"/>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03" name="Google Shape;23603;p72"/>
          <p:cNvGrpSpPr/>
          <p:nvPr/>
        </p:nvGrpSpPr>
        <p:grpSpPr>
          <a:xfrm>
            <a:off x="5779280" y="3622657"/>
            <a:ext cx="289962" cy="352833"/>
            <a:chOff x="-24709100" y="3888875"/>
            <a:chExt cx="243400" cy="296175"/>
          </a:xfrm>
        </p:grpSpPr>
        <p:sp>
          <p:nvSpPr>
            <p:cNvPr id="23604" name="Google Shape;23604;p72"/>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5" name="Google Shape;23605;p72"/>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6" name="Google Shape;23606;p72"/>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07" name="Google Shape;23607;p72"/>
          <p:cNvGrpSpPr/>
          <p:nvPr/>
        </p:nvGrpSpPr>
        <p:grpSpPr>
          <a:xfrm>
            <a:off x="7979280" y="2695320"/>
            <a:ext cx="356556" cy="349557"/>
            <a:chOff x="-22863675" y="3131775"/>
            <a:chExt cx="299300" cy="293425"/>
          </a:xfrm>
        </p:grpSpPr>
        <p:sp>
          <p:nvSpPr>
            <p:cNvPr id="23608" name="Google Shape;23608;p72"/>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9" name="Google Shape;23609;p72"/>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0" name="Google Shape;23610;p72"/>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11" name="Google Shape;23611;p72"/>
          <p:cNvGrpSpPr/>
          <p:nvPr/>
        </p:nvGrpSpPr>
        <p:grpSpPr>
          <a:xfrm>
            <a:off x="5322144" y="1306499"/>
            <a:ext cx="310602" cy="352803"/>
            <a:chOff x="-28069875" y="3175300"/>
            <a:chExt cx="260725" cy="296150"/>
          </a:xfrm>
        </p:grpSpPr>
        <p:sp>
          <p:nvSpPr>
            <p:cNvPr id="23612" name="Google Shape;23612;p72"/>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3" name="Google Shape;23613;p72"/>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4" name="Google Shape;23614;p72"/>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5" name="Google Shape;23615;p72"/>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6" name="Google Shape;23616;p72"/>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7" name="Google Shape;23617;p72"/>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8" name="Google Shape;23618;p72"/>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9" name="Google Shape;23619;p72"/>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0" name="Google Shape;23620;p72"/>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21" name="Google Shape;23621;p72"/>
          <p:cNvSpPr/>
          <p:nvPr/>
        </p:nvSpPr>
        <p:spPr>
          <a:xfrm>
            <a:off x="5301578"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622" name="Google Shape;23622;p72"/>
          <p:cNvGrpSpPr/>
          <p:nvPr/>
        </p:nvGrpSpPr>
        <p:grpSpPr>
          <a:xfrm>
            <a:off x="5363423" y="2213733"/>
            <a:ext cx="228045" cy="351880"/>
            <a:chOff x="-28032075" y="3916450"/>
            <a:chExt cx="191425" cy="295375"/>
          </a:xfrm>
        </p:grpSpPr>
        <p:sp>
          <p:nvSpPr>
            <p:cNvPr id="23623" name="Google Shape;23623;p72"/>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4" name="Google Shape;23624;p72"/>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5" name="Google Shape;23625;p72"/>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26" name="Google Shape;23626;p72"/>
          <p:cNvGrpSpPr/>
          <p:nvPr/>
        </p:nvGrpSpPr>
        <p:grpSpPr>
          <a:xfrm>
            <a:off x="7528769" y="1306484"/>
            <a:ext cx="352833" cy="352833"/>
            <a:chOff x="-26201650" y="3176075"/>
            <a:chExt cx="296175" cy="296175"/>
          </a:xfrm>
        </p:grpSpPr>
        <p:sp>
          <p:nvSpPr>
            <p:cNvPr id="23627" name="Google Shape;23627;p72"/>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8" name="Google Shape;23628;p72"/>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29" name="Google Shape;23629;p72"/>
          <p:cNvGrpSpPr/>
          <p:nvPr/>
        </p:nvGrpSpPr>
        <p:grpSpPr>
          <a:xfrm>
            <a:off x="7528293" y="1763705"/>
            <a:ext cx="353786" cy="351880"/>
            <a:chOff x="-26204800" y="3547050"/>
            <a:chExt cx="296975" cy="295375"/>
          </a:xfrm>
        </p:grpSpPr>
        <p:sp>
          <p:nvSpPr>
            <p:cNvPr id="23630" name="Google Shape;23630;p72"/>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1" name="Google Shape;23631;p72"/>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32" name="Google Shape;23632;p72"/>
          <p:cNvSpPr/>
          <p:nvPr/>
        </p:nvSpPr>
        <p:spPr>
          <a:xfrm>
            <a:off x="7561179"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633" name="Google Shape;23633;p72"/>
          <p:cNvGrpSpPr/>
          <p:nvPr/>
        </p:nvGrpSpPr>
        <p:grpSpPr>
          <a:xfrm>
            <a:off x="6199548" y="2693683"/>
            <a:ext cx="345328" cy="352833"/>
            <a:chOff x="-24353875" y="3147725"/>
            <a:chExt cx="289875" cy="296175"/>
          </a:xfrm>
        </p:grpSpPr>
        <p:sp>
          <p:nvSpPr>
            <p:cNvPr id="23634" name="Google Shape;23634;p72"/>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5" name="Google Shape;23635;p72"/>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36" name="Google Shape;23636;p72"/>
          <p:cNvGrpSpPr/>
          <p:nvPr/>
        </p:nvGrpSpPr>
        <p:grpSpPr>
          <a:xfrm>
            <a:off x="6207530" y="3173090"/>
            <a:ext cx="329365" cy="351910"/>
            <a:chOff x="-24344425" y="3519475"/>
            <a:chExt cx="276475" cy="295400"/>
          </a:xfrm>
        </p:grpSpPr>
        <p:sp>
          <p:nvSpPr>
            <p:cNvPr id="23637" name="Google Shape;23637;p72"/>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8" name="Google Shape;23638;p72"/>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39" name="Google Shape;23639;p72"/>
          <p:cNvGrpSpPr/>
          <p:nvPr/>
        </p:nvGrpSpPr>
        <p:grpSpPr>
          <a:xfrm>
            <a:off x="6197210" y="3625010"/>
            <a:ext cx="350004" cy="348128"/>
            <a:chOff x="-24353075" y="3891250"/>
            <a:chExt cx="293800" cy="292225"/>
          </a:xfrm>
        </p:grpSpPr>
        <p:sp>
          <p:nvSpPr>
            <p:cNvPr id="23640" name="Google Shape;23640;p72"/>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1" name="Google Shape;23641;p72"/>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42" name="Google Shape;23642;p72"/>
          <p:cNvGrpSpPr/>
          <p:nvPr/>
        </p:nvGrpSpPr>
        <p:grpSpPr>
          <a:xfrm>
            <a:off x="7980681" y="3173313"/>
            <a:ext cx="353757" cy="351463"/>
            <a:chOff x="-22845575" y="3504075"/>
            <a:chExt cx="296950" cy="295025"/>
          </a:xfrm>
        </p:grpSpPr>
        <p:sp>
          <p:nvSpPr>
            <p:cNvPr id="23643" name="Google Shape;23643;p72"/>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4" name="Google Shape;23644;p72"/>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45" name="Google Shape;23645;p72"/>
          <p:cNvGrpSpPr/>
          <p:nvPr/>
        </p:nvGrpSpPr>
        <p:grpSpPr>
          <a:xfrm>
            <a:off x="5773862" y="1306961"/>
            <a:ext cx="299344" cy="351880"/>
            <a:chOff x="-27691025" y="3175300"/>
            <a:chExt cx="251275" cy="295375"/>
          </a:xfrm>
        </p:grpSpPr>
        <p:sp>
          <p:nvSpPr>
            <p:cNvPr id="23646" name="Google Shape;23646;p72"/>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7" name="Google Shape;23647;p72"/>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8" name="Google Shape;23648;p72"/>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9" name="Google Shape;23649;p72"/>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50" name="Google Shape;23650;p72"/>
          <p:cNvGrpSpPr/>
          <p:nvPr/>
        </p:nvGrpSpPr>
        <p:grpSpPr>
          <a:xfrm>
            <a:off x="5746179" y="1825637"/>
            <a:ext cx="354710" cy="228015"/>
            <a:chOff x="-27721750" y="3598250"/>
            <a:chExt cx="297750" cy="191400"/>
          </a:xfrm>
        </p:grpSpPr>
        <p:sp>
          <p:nvSpPr>
            <p:cNvPr id="23651" name="Google Shape;23651;p72"/>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2" name="Google Shape;23652;p72"/>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53" name="Google Shape;23653;p72"/>
          <p:cNvGrpSpPr/>
          <p:nvPr/>
        </p:nvGrpSpPr>
        <p:grpSpPr>
          <a:xfrm>
            <a:off x="5747579" y="2219183"/>
            <a:ext cx="351910" cy="340980"/>
            <a:chOff x="-27719400" y="3925600"/>
            <a:chExt cx="295400" cy="286225"/>
          </a:xfrm>
        </p:grpSpPr>
        <p:sp>
          <p:nvSpPr>
            <p:cNvPr id="23654" name="Google Shape;23654;p72"/>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5" name="Google Shape;23655;p72"/>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56" name="Google Shape;23656;p72"/>
          <p:cNvGrpSpPr/>
          <p:nvPr/>
        </p:nvGrpSpPr>
        <p:grpSpPr>
          <a:xfrm>
            <a:off x="7968851" y="1306023"/>
            <a:ext cx="353757" cy="353757"/>
            <a:chOff x="-25834600" y="3176875"/>
            <a:chExt cx="296950" cy="296950"/>
          </a:xfrm>
        </p:grpSpPr>
        <p:sp>
          <p:nvSpPr>
            <p:cNvPr id="23657" name="Google Shape;23657;p72"/>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8" name="Google Shape;23658;p72"/>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9" name="Google Shape;23659;p72"/>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0" name="Google Shape;23660;p72"/>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1" name="Google Shape;23661;p72"/>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62" name="Google Shape;23662;p72"/>
          <p:cNvGrpSpPr/>
          <p:nvPr/>
        </p:nvGrpSpPr>
        <p:grpSpPr>
          <a:xfrm>
            <a:off x="7968851" y="1774024"/>
            <a:ext cx="353757" cy="331241"/>
            <a:chOff x="-25834600" y="3564375"/>
            <a:chExt cx="296950" cy="278050"/>
          </a:xfrm>
        </p:grpSpPr>
        <p:sp>
          <p:nvSpPr>
            <p:cNvPr id="23663" name="Google Shape;23663;p72"/>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4" name="Google Shape;23664;p72"/>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5" name="Google Shape;23665;p72"/>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6" name="Google Shape;23666;p72"/>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7" name="Google Shape;23667;p72"/>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8" name="Google Shape;23668;p72"/>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9" name="Google Shape;23669;p72"/>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0" name="Google Shape;23670;p72"/>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71" name="Google Shape;23671;p72"/>
          <p:cNvGrpSpPr/>
          <p:nvPr/>
        </p:nvGrpSpPr>
        <p:grpSpPr>
          <a:xfrm>
            <a:off x="7966974" y="2213376"/>
            <a:ext cx="357509" cy="352595"/>
            <a:chOff x="-25834600" y="3915850"/>
            <a:chExt cx="300100" cy="295975"/>
          </a:xfrm>
        </p:grpSpPr>
        <p:sp>
          <p:nvSpPr>
            <p:cNvPr id="23672" name="Google Shape;23672;p72"/>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3" name="Google Shape;23673;p72"/>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4" name="Google Shape;23674;p72"/>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75" name="Google Shape;23675;p72"/>
          <p:cNvGrpSpPr/>
          <p:nvPr/>
        </p:nvGrpSpPr>
        <p:grpSpPr>
          <a:xfrm>
            <a:off x="6702402" y="2694606"/>
            <a:ext cx="228968" cy="350987"/>
            <a:chOff x="-23930925" y="3149300"/>
            <a:chExt cx="192200" cy="294625"/>
          </a:xfrm>
        </p:grpSpPr>
        <p:sp>
          <p:nvSpPr>
            <p:cNvPr id="23676" name="Google Shape;23676;p72"/>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7" name="Google Shape;23677;p72"/>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8" name="Google Shape;23678;p72"/>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9" name="Google Shape;23679;p72"/>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80" name="Google Shape;23680;p72"/>
          <p:cNvGrpSpPr/>
          <p:nvPr/>
        </p:nvGrpSpPr>
        <p:grpSpPr>
          <a:xfrm>
            <a:off x="6659232" y="3173090"/>
            <a:ext cx="315307" cy="351910"/>
            <a:chOff x="-23962425" y="3519475"/>
            <a:chExt cx="264675" cy="295400"/>
          </a:xfrm>
        </p:grpSpPr>
        <p:sp>
          <p:nvSpPr>
            <p:cNvPr id="23681" name="Google Shape;23681;p72"/>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2" name="Google Shape;23682;p72"/>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83" name="Google Shape;23683;p72"/>
          <p:cNvSpPr/>
          <p:nvPr/>
        </p:nvSpPr>
        <p:spPr>
          <a:xfrm>
            <a:off x="6629668"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684" name="Google Shape;23684;p72"/>
          <p:cNvGrpSpPr/>
          <p:nvPr/>
        </p:nvGrpSpPr>
        <p:grpSpPr>
          <a:xfrm>
            <a:off x="8037908" y="3623134"/>
            <a:ext cx="239302" cy="351880"/>
            <a:chOff x="-22788075" y="3904625"/>
            <a:chExt cx="200875" cy="295375"/>
          </a:xfrm>
        </p:grpSpPr>
        <p:sp>
          <p:nvSpPr>
            <p:cNvPr id="23685" name="Google Shape;23685;p72"/>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6" name="Google Shape;23686;p72"/>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7" name="Google Shape;23687;p72"/>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8" name="Google Shape;23688;p72"/>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89" name="Google Shape;23689;p72"/>
          <p:cNvGrpSpPr/>
          <p:nvPr/>
        </p:nvGrpSpPr>
        <p:grpSpPr>
          <a:xfrm>
            <a:off x="6193206" y="1306499"/>
            <a:ext cx="354710" cy="352803"/>
            <a:chOff x="-27351575" y="3175300"/>
            <a:chExt cx="297750" cy="296150"/>
          </a:xfrm>
        </p:grpSpPr>
        <p:sp>
          <p:nvSpPr>
            <p:cNvPr id="23690" name="Google Shape;23690;p72"/>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1" name="Google Shape;23691;p72"/>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2" name="Google Shape;23692;p72"/>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3" name="Google Shape;23693;p72"/>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94" name="Google Shape;23694;p72"/>
          <p:cNvGrpSpPr/>
          <p:nvPr/>
        </p:nvGrpSpPr>
        <p:grpSpPr>
          <a:xfrm>
            <a:off x="6235914" y="1763109"/>
            <a:ext cx="269293" cy="353072"/>
            <a:chOff x="-27313750" y="3545275"/>
            <a:chExt cx="226050" cy="296375"/>
          </a:xfrm>
        </p:grpSpPr>
        <p:sp>
          <p:nvSpPr>
            <p:cNvPr id="23695" name="Google Shape;23695;p72"/>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6" name="Google Shape;23696;p72"/>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7" name="Google Shape;23697;p72"/>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98" name="Google Shape;23698;p72"/>
          <p:cNvGrpSpPr/>
          <p:nvPr/>
        </p:nvGrpSpPr>
        <p:grpSpPr>
          <a:xfrm>
            <a:off x="6193206" y="2211380"/>
            <a:ext cx="354710" cy="356586"/>
            <a:chOff x="-27351575" y="3915650"/>
            <a:chExt cx="297750" cy="299325"/>
          </a:xfrm>
        </p:grpSpPr>
        <p:sp>
          <p:nvSpPr>
            <p:cNvPr id="23699" name="Google Shape;23699;p72"/>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0" name="Google Shape;23700;p72"/>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01" name="Google Shape;23701;p72"/>
          <p:cNvGrpSpPr/>
          <p:nvPr/>
        </p:nvGrpSpPr>
        <p:grpSpPr>
          <a:xfrm>
            <a:off x="4880696" y="2693579"/>
            <a:ext cx="319060" cy="353042"/>
            <a:chOff x="-25445525" y="3175900"/>
            <a:chExt cx="267825" cy="296350"/>
          </a:xfrm>
        </p:grpSpPr>
        <p:sp>
          <p:nvSpPr>
            <p:cNvPr id="23702" name="Google Shape;23702;p72"/>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3" name="Google Shape;23703;p72"/>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4" name="Google Shape;23704;p72"/>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05" name="Google Shape;23705;p72"/>
          <p:cNvGrpSpPr/>
          <p:nvPr/>
        </p:nvGrpSpPr>
        <p:grpSpPr>
          <a:xfrm>
            <a:off x="4862410" y="3183902"/>
            <a:ext cx="355633" cy="330288"/>
            <a:chOff x="-25465200" y="3565175"/>
            <a:chExt cx="298525" cy="277250"/>
          </a:xfrm>
        </p:grpSpPr>
        <p:sp>
          <p:nvSpPr>
            <p:cNvPr id="23706" name="Google Shape;23706;p72"/>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7" name="Google Shape;23707;p72"/>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08" name="Google Shape;23708;p72"/>
          <p:cNvGrpSpPr/>
          <p:nvPr/>
        </p:nvGrpSpPr>
        <p:grpSpPr>
          <a:xfrm>
            <a:off x="4861948" y="3623432"/>
            <a:ext cx="356556" cy="351285"/>
            <a:chOff x="-25465200" y="3916150"/>
            <a:chExt cx="299300" cy="294875"/>
          </a:xfrm>
        </p:grpSpPr>
        <p:sp>
          <p:nvSpPr>
            <p:cNvPr id="23709" name="Google Shape;23709;p72"/>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0" name="Google Shape;23710;p72"/>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11" name="Google Shape;23711;p72"/>
          <p:cNvGrpSpPr/>
          <p:nvPr/>
        </p:nvGrpSpPr>
        <p:grpSpPr>
          <a:xfrm>
            <a:off x="7089388" y="2693698"/>
            <a:ext cx="351880" cy="352803"/>
            <a:chOff x="-23615075" y="3148525"/>
            <a:chExt cx="295375" cy="296150"/>
          </a:xfrm>
        </p:grpSpPr>
        <p:sp>
          <p:nvSpPr>
            <p:cNvPr id="23712" name="Google Shape;23712;p72"/>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3" name="Google Shape;23713;p72"/>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4" name="Google Shape;23714;p72"/>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5" name="Google Shape;23715;p72"/>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16" name="Google Shape;23716;p72"/>
          <p:cNvSpPr/>
          <p:nvPr/>
        </p:nvSpPr>
        <p:spPr>
          <a:xfrm>
            <a:off x="7087484"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17" name="Google Shape;23717;p72"/>
          <p:cNvGrpSpPr/>
          <p:nvPr/>
        </p:nvGrpSpPr>
        <p:grpSpPr>
          <a:xfrm>
            <a:off x="7088911" y="3632977"/>
            <a:ext cx="352833" cy="332194"/>
            <a:chOff x="-23615075" y="3906200"/>
            <a:chExt cx="296175" cy="278850"/>
          </a:xfrm>
        </p:grpSpPr>
        <p:sp>
          <p:nvSpPr>
            <p:cNvPr id="23718" name="Google Shape;23718;p72"/>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9" name="Google Shape;23719;p72"/>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0" name="Google Shape;23720;p72"/>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21" name="Google Shape;23721;p72"/>
          <p:cNvSpPr/>
          <p:nvPr/>
        </p:nvSpPr>
        <p:spPr>
          <a:xfrm>
            <a:off x="6207743"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22" name="Google Shape;23722;p72"/>
          <p:cNvGrpSpPr/>
          <p:nvPr/>
        </p:nvGrpSpPr>
        <p:grpSpPr>
          <a:xfrm>
            <a:off x="6637880" y="1306618"/>
            <a:ext cx="353757" cy="352565"/>
            <a:chOff x="-26980600" y="3175500"/>
            <a:chExt cx="296950" cy="295950"/>
          </a:xfrm>
        </p:grpSpPr>
        <p:sp>
          <p:nvSpPr>
            <p:cNvPr id="23723" name="Google Shape;23723;p72"/>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4" name="Google Shape;23724;p72"/>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5" name="Google Shape;23725;p72"/>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26" name="Google Shape;23726;p72"/>
          <p:cNvSpPr/>
          <p:nvPr/>
        </p:nvSpPr>
        <p:spPr>
          <a:xfrm>
            <a:off x="6660447"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27" name="Google Shape;23727;p72"/>
          <p:cNvGrpSpPr/>
          <p:nvPr/>
        </p:nvGrpSpPr>
        <p:grpSpPr>
          <a:xfrm>
            <a:off x="6638357" y="2245154"/>
            <a:ext cx="352803" cy="289039"/>
            <a:chOff x="-26981375" y="3951875"/>
            <a:chExt cx="296150" cy="242625"/>
          </a:xfrm>
        </p:grpSpPr>
        <p:sp>
          <p:nvSpPr>
            <p:cNvPr id="23728" name="Google Shape;23728;p72"/>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9" name="Google Shape;23729;p72"/>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0" name="Google Shape;23730;p72"/>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31" name="Google Shape;23731;p72"/>
          <p:cNvGrpSpPr/>
          <p:nvPr/>
        </p:nvGrpSpPr>
        <p:grpSpPr>
          <a:xfrm>
            <a:off x="5303399" y="2692745"/>
            <a:ext cx="351910" cy="354710"/>
            <a:chOff x="-25094250" y="3176075"/>
            <a:chExt cx="295400" cy="297750"/>
          </a:xfrm>
        </p:grpSpPr>
        <p:sp>
          <p:nvSpPr>
            <p:cNvPr id="23732" name="Google Shape;23732;p72"/>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3" name="Google Shape;23733;p72"/>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4" name="Google Shape;23734;p72"/>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35" name="Google Shape;23735;p72"/>
          <p:cNvGrpSpPr/>
          <p:nvPr/>
        </p:nvGrpSpPr>
        <p:grpSpPr>
          <a:xfrm>
            <a:off x="5303399" y="3173106"/>
            <a:ext cx="351910" cy="351880"/>
            <a:chOff x="-25094250" y="3547050"/>
            <a:chExt cx="295400" cy="295375"/>
          </a:xfrm>
        </p:grpSpPr>
        <p:sp>
          <p:nvSpPr>
            <p:cNvPr id="23736" name="Google Shape;23736;p72"/>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7" name="Google Shape;23737;p72"/>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8" name="Google Shape;23738;p72"/>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9" name="Google Shape;23739;p72"/>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0" name="Google Shape;23740;p72"/>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41" name="Google Shape;23741;p72"/>
          <p:cNvSpPr/>
          <p:nvPr/>
        </p:nvSpPr>
        <p:spPr>
          <a:xfrm>
            <a:off x="5303415"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42" name="Google Shape;23742;p72"/>
          <p:cNvGrpSpPr/>
          <p:nvPr/>
        </p:nvGrpSpPr>
        <p:grpSpPr>
          <a:xfrm>
            <a:off x="7535476" y="2693698"/>
            <a:ext cx="352803" cy="352803"/>
            <a:chOff x="-23245675" y="3148525"/>
            <a:chExt cx="296150" cy="296150"/>
          </a:xfrm>
        </p:grpSpPr>
        <p:sp>
          <p:nvSpPr>
            <p:cNvPr id="23743" name="Google Shape;23743;p72"/>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4" name="Google Shape;23744;p72"/>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5" name="Google Shape;23745;p72"/>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46" name="Google Shape;23746;p72"/>
          <p:cNvSpPr/>
          <p:nvPr/>
        </p:nvSpPr>
        <p:spPr>
          <a:xfrm>
            <a:off x="7577658"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47" name="Google Shape;23747;p72"/>
          <p:cNvGrpSpPr/>
          <p:nvPr/>
        </p:nvGrpSpPr>
        <p:grpSpPr>
          <a:xfrm>
            <a:off x="7535938" y="3622672"/>
            <a:ext cx="351880" cy="352803"/>
            <a:chOff x="-23244900" y="3888100"/>
            <a:chExt cx="295375" cy="296150"/>
          </a:xfrm>
        </p:grpSpPr>
        <p:sp>
          <p:nvSpPr>
            <p:cNvPr id="23748" name="Google Shape;23748;p72"/>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9" name="Google Shape;23749;p72"/>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0" name="Google Shape;23750;p72"/>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1" name="Google Shape;23751;p72"/>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2" name="Google Shape;23752;p72"/>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3" name="Google Shape;23753;p72"/>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4" name="Google Shape;23754;p72"/>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5" name="Google Shape;23755;p72"/>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6" name="Google Shape;23756;p72"/>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7" name="Google Shape;23757;p72"/>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8" name="Google Shape;23758;p72"/>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59" name="Google Shape;23759;p72"/>
          <p:cNvSpPr/>
          <p:nvPr/>
        </p:nvSpPr>
        <p:spPr>
          <a:xfrm>
            <a:off x="6612202"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0" name="Google Shape;23760;p72"/>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23761" name="Google Shape;23761;p72"/>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765" name="Shape 23765"/>
        <p:cNvGrpSpPr/>
        <p:nvPr/>
      </p:nvGrpSpPr>
      <p:grpSpPr>
        <a:xfrm>
          <a:off x="0" y="0"/>
          <a:ext cx="0" cy="0"/>
          <a:chOff x="0" y="0"/>
          <a:chExt cx="0" cy="0"/>
        </a:xfrm>
      </p:grpSpPr>
      <p:sp>
        <p:nvSpPr>
          <p:cNvPr id="23766" name="Google Shape;23766;p73"/>
          <p:cNvSpPr/>
          <p:nvPr/>
        </p:nvSpPr>
        <p:spPr>
          <a:xfrm>
            <a:off x="849879" y="1380449"/>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67" name="Google Shape;23767;p73"/>
          <p:cNvGrpSpPr/>
          <p:nvPr/>
        </p:nvGrpSpPr>
        <p:grpSpPr>
          <a:xfrm>
            <a:off x="850004" y="1823018"/>
            <a:ext cx="367261" cy="367261"/>
            <a:chOff x="-65145700" y="3727425"/>
            <a:chExt cx="317425" cy="317425"/>
          </a:xfrm>
        </p:grpSpPr>
        <p:sp>
          <p:nvSpPr>
            <p:cNvPr id="23768" name="Google Shape;23768;p73"/>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9" name="Google Shape;23769;p73"/>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70" name="Google Shape;23770;p73"/>
          <p:cNvGrpSpPr/>
          <p:nvPr/>
        </p:nvGrpSpPr>
        <p:grpSpPr>
          <a:xfrm>
            <a:off x="853201" y="2251933"/>
            <a:ext cx="360868" cy="367261"/>
            <a:chOff x="-65144125" y="4094450"/>
            <a:chExt cx="311900" cy="317425"/>
          </a:xfrm>
        </p:grpSpPr>
        <p:sp>
          <p:nvSpPr>
            <p:cNvPr id="23771" name="Google Shape;23771;p73"/>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2" name="Google Shape;23772;p73"/>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3" name="Google Shape;23773;p73"/>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74" name="Google Shape;23774;p73"/>
          <p:cNvSpPr/>
          <p:nvPr/>
        </p:nvSpPr>
        <p:spPr>
          <a:xfrm>
            <a:off x="3057429" y="1379076"/>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75" name="Google Shape;23775;p73"/>
          <p:cNvGrpSpPr/>
          <p:nvPr/>
        </p:nvGrpSpPr>
        <p:grpSpPr>
          <a:xfrm>
            <a:off x="3056770" y="1822628"/>
            <a:ext cx="370645" cy="368042"/>
            <a:chOff x="-63250675" y="3744075"/>
            <a:chExt cx="320350" cy="318100"/>
          </a:xfrm>
        </p:grpSpPr>
        <p:sp>
          <p:nvSpPr>
            <p:cNvPr id="23776" name="Google Shape;23776;p73"/>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7" name="Google Shape;23777;p73"/>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8" name="Google Shape;23778;p73"/>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79" name="Google Shape;23779;p73"/>
          <p:cNvGrpSpPr/>
          <p:nvPr/>
        </p:nvGrpSpPr>
        <p:grpSpPr>
          <a:xfrm>
            <a:off x="3058462" y="2251933"/>
            <a:ext cx="367261" cy="367261"/>
            <a:chOff x="-63250675" y="4110200"/>
            <a:chExt cx="317425" cy="317425"/>
          </a:xfrm>
        </p:grpSpPr>
        <p:sp>
          <p:nvSpPr>
            <p:cNvPr id="23780" name="Google Shape;23780;p73"/>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1" name="Google Shape;23781;p73"/>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2" name="Google Shape;23782;p73"/>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3" name="Google Shape;23783;p73"/>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4" name="Google Shape;23784;p73"/>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5" name="Google Shape;23785;p73"/>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6" name="Google Shape;23786;p73"/>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7" name="Google Shape;23787;p73"/>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8" name="Google Shape;23788;p73"/>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89" name="Google Shape;23789;p73"/>
          <p:cNvGrpSpPr/>
          <p:nvPr/>
        </p:nvGrpSpPr>
        <p:grpSpPr>
          <a:xfrm>
            <a:off x="1737509" y="2749028"/>
            <a:ext cx="359075" cy="358844"/>
            <a:chOff x="-61351725" y="3372400"/>
            <a:chExt cx="310350" cy="310150"/>
          </a:xfrm>
        </p:grpSpPr>
        <p:sp>
          <p:nvSpPr>
            <p:cNvPr id="23790" name="Google Shape;23790;p73"/>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1" name="Google Shape;23791;p73"/>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2" name="Google Shape;23792;p73"/>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93" name="Google Shape;23793;p73"/>
          <p:cNvGrpSpPr/>
          <p:nvPr/>
        </p:nvGrpSpPr>
        <p:grpSpPr>
          <a:xfrm>
            <a:off x="1733864" y="3212084"/>
            <a:ext cx="366364" cy="333534"/>
            <a:chOff x="-61354875" y="3751050"/>
            <a:chExt cx="316650" cy="288275"/>
          </a:xfrm>
        </p:grpSpPr>
        <p:sp>
          <p:nvSpPr>
            <p:cNvPr id="23794" name="Google Shape;23794;p73"/>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5" name="Google Shape;23795;p73"/>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6" name="Google Shape;23796;p73"/>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97" name="Google Shape;23797;p73"/>
          <p:cNvGrpSpPr/>
          <p:nvPr/>
        </p:nvGrpSpPr>
        <p:grpSpPr>
          <a:xfrm>
            <a:off x="1733864" y="3653724"/>
            <a:ext cx="366364" cy="367290"/>
            <a:chOff x="-61354875" y="4101525"/>
            <a:chExt cx="316650" cy="317450"/>
          </a:xfrm>
        </p:grpSpPr>
        <p:sp>
          <p:nvSpPr>
            <p:cNvPr id="23798" name="Google Shape;23798;p73"/>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9" name="Google Shape;23799;p73"/>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00" name="Google Shape;23800;p73"/>
          <p:cNvGrpSpPr/>
          <p:nvPr/>
        </p:nvGrpSpPr>
        <p:grpSpPr>
          <a:xfrm>
            <a:off x="3950299" y="2745600"/>
            <a:ext cx="368157" cy="365699"/>
            <a:chOff x="-59470075" y="3308975"/>
            <a:chExt cx="318200" cy="316075"/>
          </a:xfrm>
        </p:grpSpPr>
        <p:sp>
          <p:nvSpPr>
            <p:cNvPr id="23801" name="Google Shape;23801;p73"/>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2" name="Google Shape;23802;p73"/>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3" name="Google Shape;23803;p73"/>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4" name="Google Shape;23804;p73"/>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5" name="Google Shape;23805;p73"/>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6" name="Google Shape;23806;p73"/>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7" name="Google Shape;23807;p73"/>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8" name="Google Shape;23808;p73"/>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9" name="Google Shape;23809;p73"/>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10" name="Google Shape;23810;p73"/>
          <p:cNvGrpSpPr/>
          <p:nvPr/>
        </p:nvGrpSpPr>
        <p:grpSpPr>
          <a:xfrm>
            <a:off x="1295729" y="1381305"/>
            <a:ext cx="367261" cy="364686"/>
            <a:chOff x="-64781025" y="3361050"/>
            <a:chExt cx="317425" cy="315200"/>
          </a:xfrm>
        </p:grpSpPr>
        <p:sp>
          <p:nvSpPr>
            <p:cNvPr id="23811" name="Google Shape;23811;p73"/>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2" name="Google Shape;23812;p73"/>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3" name="Google Shape;23813;p73"/>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4" name="Google Shape;23814;p73"/>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15" name="Google Shape;23815;p73"/>
          <p:cNvSpPr/>
          <p:nvPr/>
        </p:nvSpPr>
        <p:spPr>
          <a:xfrm>
            <a:off x="1295604" y="1823911"/>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6" name="Google Shape;23816;p73"/>
          <p:cNvSpPr/>
          <p:nvPr/>
        </p:nvSpPr>
        <p:spPr>
          <a:xfrm>
            <a:off x="1322938" y="2251913"/>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7" name="Google Shape;23817;p73"/>
          <p:cNvSpPr/>
          <p:nvPr/>
        </p:nvSpPr>
        <p:spPr>
          <a:xfrm>
            <a:off x="3508223" y="1420554"/>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818" name="Google Shape;23818;p73"/>
          <p:cNvGrpSpPr/>
          <p:nvPr/>
        </p:nvGrpSpPr>
        <p:grpSpPr>
          <a:xfrm>
            <a:off x="3500129" y="1822744"/>
            <a:ext cx="382765" cy="367810"/>
            <a:chOff x="-62890750" y="3747425"/>
            <a:chExt cx="330825" cy="317900"/>
          </a:xfrm>
        </p:grpSpPr>
        <p:sp>
          <p:nvSpPr>
            <p:cNvPr id="23819" name="Google Shape;23819;p73"/>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0" name="Google Shape;23820;p73"/>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1" name="Google Shape;23821;p73"/>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2" name="Google Shape;23822;p73"/>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3" name="Google Shape;23823;p73"/>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4" name="Google Shape;23824;p73"/>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5" name="Google Shape;23825;p73"/>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6" name="Google Shape;23826;p73"/>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7" name="Google Shape;23827;p73"/>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8" name="Google Shape;23828;p73"/>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9" name="Google Shape;23829;p73"/>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0" name="Google Shape;23830;p73"/>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1" name="Google Shape;23831;p73"/>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2" name="Google Shape;23832;p73"/>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33" name="Google Shape;23833;p73"/>
          <p:cNvGrpSpPr/>
          <p:nvPr/>
        </p:nvGrpSpPr>
        <p:grpSpPr>
          <a:xfrm>
            <a:off x="3507881" y="2252381"/>
            <a:ext cx="367261" cy="366364"/>
            <a:chOff x="-62884425" y="4111775"/>
            <a:chExt cx="317425" cy="316650"/>
          </a:xfrm>
        </p:grpSpPr>
        <p:sp>
          <p:nvSpPr>
            <p:cNvPr id="23834" name="Google Shape;23834;p73"/>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5" name="Google Shape;23835;p73"/>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36" name="Google Shape;23836;p73"/>
          <p:cNvGrpSpPr/>
          <p:nvPr/>
        </p:nvGrpSpPr>
        <p:grpSpPr>
          <a:xfrm>
            <a:off x="2180515" y="2748450"/>
            <a:ext cx="365438" cy="360001"/>
            <a:chOff x="-60991775" y="3376900"/>
            <a:chExt cx="315850" cy="311150"/>
          </a:xfrm>
        </p:grpSpPr>
        <p:sp>
          <p:nvSpPr>
            <p:cNvPr id="23837" name="Google Shape;23837;p73"/>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8" name="Google Shape;23838;p73"/>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9" name="Google Shape;23839;p73"/>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40" name="Google Shape;23840;p73"/>
          <p:cNvGrpSpPr/>
          <p:nvPr/>
        </p:nvGrpSpPr>
        <p:grpSpPr>
          <a:xfrm>
            <a:off x="2180052" y="3199314"/>
            <a:ext cx="366364" cy="359075"/>
            <a:chOff x="-60988625" y="3740800"/>
            <a:chExt cx="316650" cy="310350"/>
          </a:xfrm>
        </p:grpSpPr>
        <p:sp>
          <p:nvSpPr>
            <p:cNvPr id="23841" name="Google Shape;23841;p73"/>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2" name="Google Shape;23842;p73"/>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3" name="Google Shape;23843;p73"/>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44" name="Google Shape;23844;p73"/>
          <p:cNvGrpSpPr/>
          <p:nvPr/>
        </p:nvGrpSpPr>
        <p:grpSpPr>
          <a:xfrm>
            <a:off x="2180052" y="3654765"/>
            <a:ext cx="366364" cy="365207"/>
            <a:chOff x="-60987850" y="4100950"/>
            <a:chExt cx="316650" cy="315650"/>
          </a:xfrm>
        </p:grpSpPr>
        <p:sp>
          <p:nvSpPr>
            <p:cNvPr id="23845" name="Google Shape;23845;p73"/>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6" name="Google Shape;23846;p73"/>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7" name="Google Shape;23847;p73"/>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8" name="Google Shape;23848;p73"/>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9" name="Google Shape;23849;p73"/>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50" name="Google Shape;23850;p73"/>
          <p:cNvGrpSpPr/>
          <p:nvPr/>
        </p:nvGrpSpPr>
        <p:grpSpPr>
          <a:xfrm>
            <a:off x="3949836" y="3200225"/>
            <a:ext cx="369083" cy="357253"/>
            <a:chOff x="-59447250" y="3706150"/>
            <a:chExt cx="319000" cy="308775"/>
          </a:xfrm>
        </p:grpSpPr>
        <p:sp>
          <p:nvSpPr>
            <p:cNvPr id="23851" name="Google Shape;23851;p73"/>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2" name="Google Shape;23852;p73"/>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3" name="Google Shape;23853;p73"/>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4" name="Google Shape;23854;p73"/>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55" name="Google Shape;23855;p73"/>
          <p:cNvGrpSpPr/>
          <p:nvPr/>
        </p:nvGrpSpPr>
        <p:grpSpPr>
          <a:xfrm>
            <a:off x="1738564" y="1381536"/>
            <a:ext cx="368186" cy="364224"/>
            <a:chOff x="-64406125" y="3362225"/>
            <a:chExt cx="318225" cy="314800"/>
          </a:xfrm>
        </p:grpSpPr>
        <p:sp>
          <p:nvSpPr>
            <p:cNvPr id="23856" name="Google Shape;23856;p73"/>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7" name="Google Shape;23857;p73"/>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58" name="Google Shape;23858;p73"/>
          <p:cNvSpPr/>
          <p:nvPr/>
        </p:nvSpPr>
        <p:spPr>
          <a:xfrm>
            <a:off x="1801771" y="1823000"/>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859" name="Google Shape;23859;p73"/>
          <p:cNvGrpSpPr/>
          <p:nvPr/>
        </p:nvGrpSpPr>
        <p:grpSpPr>
          <a:xfrm>
            <a:off x="1739027" y="2252381"/>
            <a:ext cx="367261" cy="366364"/>
            <a:chOff x="-64410850" y="4094450"/>
            <a:chExt cx="317425" cy="316650"/>
          </a:xfrm>
        </p:grpSpPr>
        <p:sp>
          <p:nvSpPr>
            <p:cNvPr id="23860" name="Google Shape;23860;p73"/>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1" name="Google Shape;23861;p73"/>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2" name="Google Shape;23862;p73"/>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63" name="Google Shape;23863;p73"/>
          <p:cNvSpPr/>
          <p:nvPr/>
        </p:nvSpPr>
        <p:spPr>
          <a:xfrm>
            <a:off x="3983247" y="1379900"/>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864" name="Google Shape;23864;p73"/>
          <p:cNvGrpSpPr/>
          <p:nvPr/>
        </p:nvGrpSpPr>
        <p:grpSpPr>
          <a:xfrm>
            <a:off x="3960575" y="1822454"/>
            <a:ext cx="365467" cy="368389"/>
            <a:chOff x="-62516625" y="3743175"/>
            <a:chExt cx="315875" cy="318400"/>
          </a:xfrm>
        </p:grpSpPr>
        <p:sp>
          <p:nvSpPr>
            <p:cNvPr id="23865" name="Google Shape;23865;p73"/>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6" name="Google Shape;23866;p73"/>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67" name="Google Shape;23867;p73"/>
          <p:cNvGrpSpPr/>
          <p:nvPr/>
        </p:nvGrpSpPr>
        <p:grpSpPr>
          <a:xfrm>
            <a:off x="3967415" y="2272426"/>
            <a:ext cx="351786" cy="326274"/>
            <a:chOff x="-62511900" y="4129100"/>
            <a:chExt cx="304050" cy="282000"/>
          </a:xfrm>
        </p:grpSpPr>
        <p:sp>
          <p:nvSpPr>
            <p:cNvPr id="23868" name="Google Shape;23868;p73"/>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9" name="Google Shape;23869;p73"/>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0" name="Google Shape;23870;p73"/>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1" name="Google Shape;23871;p73"/>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2" name="Google Shape;23872;p73"/>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73" name="Google Shape;23873;p73"/>
          <p:cNvGrpSpPr/>
          <p:nvPr/>
        </p:nvGrpSpPr>
        <p:grpSpPr>
          <a:xfrm>
            <a:off x="2645537" y="2744820"/>
            <a:ext cx="310770" cy="367261"/>
            <a:chOff x="-60597975" y="3367475"/>
            <a:chExt cx="268600" cy="317425"/>
          </a:xfrm>
        </p:grpSpPr>
        <p:sp>
          <p:nvSpPr>
            <p:cNvPr id="23874" name="Google Shape;23874;p73"/>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5" name="Google Shape;23875;p73"/>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6" name="Google Shape;23876;p73"/>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7" name="Google Shape;23877;p73"/>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8" name="Google Shape;23878;p73"/>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79" name="Google Shape;23879;p73"/>
          <p:cNvSpPr/>
          <p:nvPr/>
        </p:nvSpPr>
        <p:spPr>
          <a:xfrm>
            <a:off x="2616264" y="3196331"/>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880" name="Google Shape;23880;p73"/>
          <p:cNvGrpSpPr/>
          <p:nvPr/>
        </p:nvGrpSpPr>
        <p:grpSpPr>
          <a:xfrm>
            <a:off x="2617740" y="3706136"/>
            <a:ext cx="366364" cy="262465"/>
            <a:chOff x="-60621600" y="4145650"/>
            <a:chExt cx="316650" cy="226850"/>
          </a:xfrm>
        </p:grpSpPr>
        <p:sp>
          <p:nvSpPr>
            <p:cNvPr id="23881" name="Google Shape;23881;p73"/>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2" name="Google Shape;23882;p73"/>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3" name="Google Shape;23883;p73"/>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84" name="Google Shape;23884;p73"/>
          <p:cNvGrpSpPr/>
          <p:nvPr/>
        </p:nvGrpSpPr>
        <p:grpSpPr>
          <a:xfrm>
            <a:off x="3954392" y="3654635"/>
            <a:ext cx="359972" cy="365467"/>
            <a:chOff x="-59400775" y="4084200"/>
            <a:chExt cx="311125" cy="315875"/>
          </a:xfrm>
        </p:grpSpPr>
        <p:sp>
          <p:nvSpPr>
            <p:cNvPr id="23885" name="Google Shape;23885;p73"/>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6" name="Google Shape;23886;p73"/>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7" name="Google Shape;23887;p73"/>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8" name="Google Shape;23888;p73"/>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9" name="Google Shape;23889;p73"/>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0" name="Google Shape;23890;p73"/>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91" name="Google Shape;23891;p73"/>
          <p:cNvGrpSpPr/>
          <p:nvPr/>
        </p:nvGrpSpPr>
        <p:grpSpPr>
          <a:xfrm>
            <a:off x="2178486" y="1380466"/>
            <a:ext cx="365438" cy="366364"/>
            <a:chOff x="-64044600" y="3360375"/>
            <a:chExt cx="315850" cy="316650"/>
          </a:xfrm>
        </p:grpSpPr>
        <p:sp>
          <p:nvSpPr>
            <p:cNvPr id="23892" name="Google Shape;23892;p73"/>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3" name="Google Shape;23893;p73"/>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4" name="Google Shape;23894;p73"/>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95" name="Google Shape;23895;p73"/>
          <p:cNvGrpSpPr/>
          <p:nvPr/>
        </p:nvGrpSpPr>
        <p:grpSpPr>
          <a:xfrm>
            <a:off x="2204909" y="1823018"/>
            <a:ext cx="312592" cy="367261"/>
            <a:chOff x="-64022550" y="3727425"/>
            <a:chExt cx="270175" cy="317425"/>
          </a:xfrm>
        </p:grpSpPr>
        <p:sp>
          <p:nvSpPr>
            <p:cNvPr id="23896" name="Google Shape;23896;p73"/>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7" name="Google Shape;23897;p73"/>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8" name="Google Shape;23898;p73"/>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99" name="Google Shape;23899;p73"/>
          <p:cNvGrpSpPr/>
          <p:nvPr/>
        </p:nvGrpSpPr>
        <p:grpSpPr>
          <a:xfrm>
            <a:off x="2229047" y="2251918"/>
            <a:ext cx="264317" cy="367290"/>
            <a:chOff x="-64001300" y="4093650"/>
            <a:chExt cx="228450" cy="317450"/>
          </a:xfrm>
        </p:grpSpPr>
        <p:sp>
          <p:nvSpPr>
            <p:cNvPr id="23900" name="Google Shape;23900;p73"/>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1" name="Google Shape;23901;p73"/>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2" name="Google Shape;23902;p73"/>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3" name="Google Shape;23903;p73"/>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04" name="Google Shape;23904;p73"/>
          <p:cNvGrpSpPr/>
          <p:nvPr/>
        </p:nvGrpSpPr>
        <p:grpSpPr>
          <a:xfrm>
            <a:off x="848051" y="2745210"/>
            <a:ext cx="359972" cy="366480"/>
            <a:chOff x="-62148800" y="3377700"/>
            <a:chExt cx="311125" cy="316750"/>
          </a:xfrm>
        </p:grpSpPr>
        <p:sp>
          <p:nvSpPr>
            <p:cNvPr id="23905" name="Google Shape;23905;p73"/>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6" name="Google Shape;23906;p73"/>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07" name="Google Shape;23907;p73"/>
          <p:cNvGrpSpPr/>
          <p:nvPr/>
        </p:nvGrpSpPr>
        <p:grpSpPr>
          <a:xfrm>
            <a:off x="843958" y="3195207"/>
            <a:ext cx="368157" cy="367290"/>
            <a:chOff x="-62154300" y="3743950"/>
            <a:chExt cx="318200" cy="317450"/>
          </a:xfrm>
        </p:grpSpPr>
        <p:sp>
          <p:nvSpPr>
            <p:cNvPr id="23908" name="Google Shape;23908;p73"/>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9" name="Google Shape;23909;p73"/>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10" name="Google Shape;23910;p73"/>
          <p:cNvGrpSpPr/>
          <p:nvPr/>
        </p:nvGrpSpPr>
        <p:grpSpPr>
          <a:xfrm>
            <a:off x="843944" y="3654187"/>
            <a:ext cx="368186" cy="366364"/>
            <a:chOff x="-62151950" y="4111775"/>
            <a:chExt cx="318225" cy="316650"/>
          </a:xfrm>
        </p:grpSpPr>
        <p:sp>
          <p:nvSpPr>
            <p:cNvPr id="23911" name="Google Shape;23911;p73"/>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2" name="Google Shape;23912;p73"/>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3" name="Google Shape;23913;p73"/>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4" name="Google Shape;23914;p73"/>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15" name="Google Shape;23915;p73"/>
          <p:cNvGrpSpPr/>
          <p:nvPr/>
        </p:nvGrpSpPr>
        <p:grpSpPr>
          <a:xfrm>
            <a:off x="3062568" y="2744733"/>
            <a:ext cx="368157" cy="367434"/>
            <a:chOff x="-60254550" y="3367325"/>
            <a:chExt cx="318200" cy="317575"/>
          </a:xfrm>
        </p:grpSpPr>
        <p:sp>
          <p:nvSpPr>
            <p:cNvPr id="23916" name="Google Shape;23916;p73"/>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7" name="Google Shape;23917;p73"/>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8" name="Google Shape;23918;p73"/>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9" name="Google Shape;23919;p73"/>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20" name="Google Shape;23920;p73"/>
          <p:cNvGrpSpPr/>
          <p:nvPr/>
        </p:nvGrpSpPr>
        <p:grpSpPr>
          <a:xfrm>
            <a:off x="3063465" y="3195727"/>
            <a:ext cx="366364" cy="366248"/>
            <a:chOff x="-60255350" y="3733825"/>
            <a:chExt cx="316650" cy="316550"/>
          </a:xfrm>
        </p:grpSpPr>
        <p:sp>
          <p:nvSpPr>
            <p:cNvPr id="23921" name="Google Shape;23921;p73"/>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2" name="Google Shape;23922;p73"/>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3" name="Google Shape;23923;p73"/>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4" name="Google Shape;23924;p73"/>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5" name="Google Shape;23925;p73"/>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6" name="Google Shape;23926;p73"/>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7" name="Google Shape;23927;p73"/>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28" name="Google Shape;23928;p73"/>
          <p:cNvGrpSpPr/>
          <p:nvPr/>
        </p:nvGrpSpPr>
        <p:grpSpPr>
          <a:xfrm>
            <a:off x="3091262" y="3654635"/>
            <a:ext cx="310770" cy="365467"/>
            <a:chOff x="-60232500" y="4101525"/>
            <a:chExt cx="268600" cy="315875"/>
          </a:xfrm>
        </p:grpSpPr>
        <p:sp>
          <p:nvSpPr>
            <p:cNvPr id="23929" name="Google Shape;23929;p73"/>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0" name="Google Shape;23930;p73"/>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31" name="Google Shape;23931;p73"/>
          <p:cNvSpPr/>
          <p:nvPr/>
        </p:nvSpPr>
        <p:spPr>
          <a:xfrm>
            <a:off x="2179036" y="4123569"/>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932" name="Google Shape;23932;p73"/>
          <p:cNvGrpSpPr/>
          <p:nvPr/>
        </p:nvGrpSpPr>
        <p:grpSpPr>
          <a:xfrm>
            <a:off x="2624262" y="1380466"/>
            <a:ext cx="368186" cy="366364"/>
            <a:chOff x="-63679950" y="3360375"/>
            <a:chExt cx="318225" cy="316650"/>
          </a:xfrm>
        </p:grpSpPr>
        <p:sp>
          <p:nvSpPr>
            <p:cNvPr id="23933" name="Google Shape;23933;p73"/>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4" name="Google Shape;23934;p73"/>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5" name="Google Shape;23935;p73"/>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6" name="Google Shape;23936;p73"/>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37" name="Google Shape;23937;p73"/>
          <p:cNvSpPr/>
          <p:nvPr/>
        </p:nvSpPr>
        <p:spPr>
          <a:xfrm>
            <a:off x="2623229" y="1822769"/>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938" name="Google Shape;23938;p73"/>
          <p:cNvGrpSpPr/>
          <p:nvPr/>
        </p:nvGrpSpPr>
        <p:grpSpPr>
          <a:xfrm>
            <a:off x="2622889" y="2251803"/>
            <a:ext cx="370934" cy="367521"/>
            <a:chOff x="-63679950" y="4093450"/>
            <a:chExt cx="320600" cy="317650"/>
          </a:xfrm>
        </p:grpSpPr>
        <p:sp>
          <p:nvSpPr>
            <p:cNvPr id="23939" name="Google Shape;23939;p73"/>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0" name="Google Shape;23940;p73"/>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1" name="Google Shape;23941;p73"/>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42" name="Google Shape;23942;p73"/>
          <p:cNvGrpSpPr/>
          <p:nvPr/>
        </p:nvGrpSpPr>
        <p:grpSpPr>
          <a:xfrm>
            <a:off x="1283006" y="2744805"/>
            <a:ext cx="366364" cy="367290"/>
            <a:chOff x="-61784125" y="3377700"/>
            <a:chExt cx="316650" cy="317450"/>
          </a:xfrm>
        </p:grpSpPr>
        <p:sp>
          <p:nvSpPr>
            <p:cNvPr id="23943" name="Google Shape;23943;p73"/>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4" name="Google Shape;23944;p73"/>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5" name="Google Shape;23945;p73"/>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6" name="Google Shape;23946;p73"/>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7" name="Google Shape;23947;p73"/>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8" name="Google Shape;23948;p73"/>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9" name="Google Shape;23949;p73"/>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50" name="Google Shape;23950;p73"/>
          <p:cNvGrpSpPr/>
          <p:nvPr/>
        </p:nvGrpSpPr>
        <p:grpSpPr>
          <a:xfrm>
            <a:off x="1283006" y="3195207"/>
            <a:ext cx="366364" cy="367290"/>
            <a:chOff x="-61783350" y="3743950"/>
            <a:chExt cx="316650" cy="317450"/>
          </a:xfrm>
        </p:grpSpPr>
        <p:sp>
          <p:nvSpPr>
            <p:cNvPr id="23951" name="Google Shape;23951;p73"/>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2" name="Google Shape;23952;p73"/>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53" name="Google Shape;23953;p73"/>
          <p:cNvSpPr/>
          <p:nvPr/>
        </p:nvSpPr>
        <p:spPr>
          <a:xfrm>
            <a:off x="1282887" y="3654007"/>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4" name="Google Shape;23954;p73"/>
          <p:cNvSpPr/>
          <p:nvPr/>
        </p:nvSpPr>
        <p:spPr>
          <a:xfrm>
            <a:off x="3505689" y="2754652"/>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5" name="Google Shape;23955;p73"/>
          <p:cNvSpPr/>
          <p:nvPr/>
        </p:nvSpPr>
        <p:spPr>
          <a:xfrm>
            <a:off x="3504778" y="3235293"/>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956" name="Google Shape;23956;p73"/>
          <p:cNvGrpSpPr/>
          <p:nvPr/>
        </p:nvGrpSpPr>
        <p:grpSpPr>
          <a:xfrm>
            <a:off x="3504430" y="3655040"/>
            <a:ext cx="369112" cy="364657"/>
            <a:chOff x="-59869425" y="4102225"/>
            <a:chExt cx="319025" cy="315175"/>
          </a:xfrm>
        </p:grpSpPr>
        <p:sp>
          <p:nvSpPr>
            <p:cNvPr id="23957" name="Google Shape;23957;p73"/>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8" name="Google Shape;23958;p73"/>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9" name="Google Shape;23959;p73"/>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0" name="Google Shape;23960;p73"/>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61" name="Google Shape;23961;p73"/>
          <p:cNvGrpSpPr/>
          <p:nvPr/>
        </p:nvGrpSpPr>
        <p:grpSpPr>
          <a:xfrm>
            <a:off x="2623233" y="4123862"/>
            <a:ext cx="366364" cy="365467"/>
            <a:chOff x="-59029025" y="3711650"/>
            <a:chExt cx="316650" cy="315875"/>
          </a:xfrm>
        </p:grpSpPr>
        <p:sp>
          <p:nvSpPr>
            <p:cNvPr id="23962" name="Google Shape;23962;p73"/>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3" name="Google Shape;23963;p73"/>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4" name="Google Shape;23964;p73"/>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5" name="Google Shape;23965;p73"/>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6" name="Google Shape;23966;p73"/>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7" name="Google Shape;23967;p73"/>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8" name="Google Shape;23968;p73"/>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69" name="Google Shape;23969;p73"/>
          <p:cNvGrpSpPr/>
          <p:nvPr/>
        </p:nvGrpSpPr>
        <p:grpSpPr>
          <a:xfrm>
            <a:off x="4859311" y="1379917"/>
            <a:ext cx="351940" cy="348188"/>
            <a:chOff x="581525" y="3254850"/>
            <a:chExt cx="297750" cy="294575"/>
          </a:xfrm>
        </p:grpSpPr>
        <p:sp>
          <p:nvSpPr>
            <p:cNvPr id="23970" name="Google Shape;23970;p73"/>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1" name="Google Shape;23971;p73"/>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2" name="Google Shape;23972;p73"/>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73" name="Google Shape;23973;p73"/>
          <p:cNvGrpSpPr/>
          <p:nvPr/>
        </p:nvGrpSpPr>
        <p:grpSpPr>
          <a:xfrm>
            <a:off x="4858380" y="1818853"/>
            <a:ext cx="353802" cy="351497"/>
            <a:chOff x="580725" y="3617925"/>
            <a:chExt cx="299325" cy="297375"/>
          </a:xfrm>
        </p:grpSpPr>
        <p:sp>
          <p:nvSpPr>
            <p:cNvPr id="23974" name="Google Shape;23974;p73"/>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5" name="Google Shape;23975;p73"/>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6" name="Google Shape;23976;p73"/>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7" name="Google Shape;23977;p73"/>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8" name="Google Shape;23978;p73"/>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79" name="Google Shape;23979;p73"/>
          <p:cNvGrpSpPr/>
          <p:nvPr/>
        </p:nvGrpSpPr>
        <p:grpSpPr>
          <a:xfrm>
            <a:off x="4860242" y="2266043"/>
            <a:ext cx="350079" cy="350079"/>
            <a:chOff x="583100" y="3982600"/>
            <a:chExt cx="296175" cy="296175"/>
          </a:xfrm>
        </p:grpSpPr>
        <p:sp>
          <p:nvSpPr>
            <p:cNvPr id="23980" name="Google Shape;23980;p73"/>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1" name="Google Shape;23981;p73"/>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2" name="Google Shape;23982;p73"/>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3" name="Google Shape;23983;p73"/>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4" name="Google Shape;23984;p73"/>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5" name="Google Shape;23985;p73"/>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6" name="Google Shape;23986;p73"/>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87" name="Google Shape;23987;p73"/>
          <p:cNvGrpSpPr/>
          <p:nvPr/>
        </p:nvGrpSpPr>
        <p:grpSpPr>
          <a:xfrm>
            <a:off x="7092856" y="1379667"/>
            <a:ext cx="307231" cy="348690"/>
            <a:chOff x="2423775" y="3226875"/>
            <a:chExt cx="259925" cy="295000"/>
          </a:xfrm>
        </p:grpSpPr>
        <p:sp>
          <p:nvSpPr>
            <p:cNvPr id="23988" name="Google Shape;23988;p73"/>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9" name="Google Shape;23989;p73"/>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0" name="Google Shape;23990;p73"/>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91" name="Google Shape;23991;p73"/>
          <p:cNvGrpSpPr/>
          <p:nvPr/>
        </p:nvGrpSpPr>
        <p:grpSpPr>
          <a:xfrm>
            <a:off x="7070043" y="1820952"/>
            <a:ext cx="352857" cy="347301"/>
            <a:chOff x="2404875" y="3592725"/>
            <a:chExt cx="298525" cy="293825"/>
          </a:xfrm>
        </p:grpSpPr>
        <p:sp>
          <p:nvSpPr>
            <p:cNvPr id="23992" name="Google Shape;23992;p73"/>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3" name="Google Shape;23993;p73"/>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4" name="Google Shape;23994;p73"/>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95" name="Google Shape;23995;p73"/>
          <p:cNvGrpSpPr/>
          <p:nvPr/>
        </p:nvGrpSpPr>
        <p:grpSpPr>
          <a:xfrm>
            <a:off x="7070974" y="2266517"/>
            <a:ext cx="350995" cy="349133"/>
            <a:chOff x="2404875" y="3955825"/>
            <a:chExt cx="296950" cy="295375"/>
          </a:xfrm>
        </p:grpSpPr>
        <p:sp>
          <p:nvSpPr>
            <p:cNvPr id="23996" name="Google Shape;23996;p73"/>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7" name="Google Shape;23997;p73"/>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8" name="Google Shape;23998;p73"/>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9" name="Google Shape;23999;p73"/>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00" name="Google Shape;24000;p73"/>
          <p:cNvGrpSpPr/>
          <p:nvPr/>
        </p:nvGrpSpPr>
        <p:grpSpPr>
          <a:xfrm>
            <a:off x="5764954" y="2730711"/>
            <a:ext cx="349163" cy="350079"/>
            <a:chOff x="4263650" y="3235150"/>
            <a:chExt cx="295400" cy="296175"/>
          </a:xfrm>
        </p:grpSpPr>
        <p:sp>
          <p:nvSpPr>
            <p:cNvPr id="24001" name="Google Shape;24001;p73"/>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2" name="Google Shape;24002;p73"/>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3" name="Google Shape;24003;p73"/>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4" name="Google Shape;24004;p73"/>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5" name="Google Shape;24005;p73"/>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06" name="Google Shape;24006;p73"/>
          <p:cNvGrpSpPr/>
          <p:nvPr/>
        </p:nvGrpSpPr>
        <p:grpSpPr>
          <a:xfrm>
            <a:off x="5762634" y="3189872"/>
            <a:ext cx="353802" cy="327739"/>
            <a:chOff x="4266025" y="3609275"/>
            <a:chExt cx="299325" cy="277275"/>
          </a:xfrm>
        </p:grpSpPr>
        <p:sp>
          <p:nvSpPr>
            <p:cNvPr id="24007" name="Google Shape;24007;p73"/>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8" name="Google Shape;24008;p73"/>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09" name="Google Shape;24009;p73"/>
          <p:cNvGrpSpPr/>
          <p:nvPr/>
        </p:nvGrpSpPr>
        <p:grpSpPr>
          <a:xfrm>
            <a:off x="5763092" y="3655259"/>
            <a:ext cx="352886" cy="349133"/>
            <a:chOff x="4263650" y="3963700"/>
            <a:chExt cx="298550" cy="295375"/>
          </a:xfrm>
        </p:grpSpPr>
        <p:sp>
          <p:nvSpPr>
            <p:cNvPr id="24010" name="Google Shape;24010;p73"/>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1" name="Google Shape;24011;p73"/>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2" name="Google Shape;24012;p73"/>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3" name="Google Shape;24013;p73"/>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4" name="Google Shape;24014;p73"/>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5" name="Google Shape;24015;p73"/>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6" name="Google Shape;24016;p73"/>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17" name="Google Shape;24017;p73"/>
          <p:cNvGrpSpPr/>
          <p:nvPr/>
        </p:nvGrpSpPr>
        <p:grpSpPr>
          <a:xfrm>
            <a:off x="8041429" y="2730711"/>
            <a:ext cx="226264" cy="350079"/>
            <a:chOff x="6164975" y="3211525"/>
            <a:chExt cx="191425" cy="296175"/>
          </a:xfrm>
        </p:grpSpPr>
        <p:sp>
          <p:nvSpPr>
            <p:cNvPr id="24018" name="Google Shape;24018;p73"/>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9" name="Google Shape;24019;p73"/>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0" name="Google Shape;24020;p73"/>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1" name="Google Shape;24021;p73"/>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2" name="Google Shape;24022;p73"/>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3" name="Google Shape;24023;p73"/>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4" name="Google Shape;24024;p73"/>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25" name="Google Shape;24025;p73"/>
          <p:cNvGrpSpPr/>
          <p:nvPr/>
        </p:nvGrpSpPr>
        <p:grpSpPr>
          <a:xfrm>
            <a:off x="5303466" y="1378987"/>
            <a:ext cx="352886" cy="350049"/>
            <a:chOff x="946175" y="3253275"/>
            <a:chExt cx="298550" cy="296150"/>
          </a:xfrm>
        </p:grpSpPr>
        <p:sp>
          <p:nvSpPr>
            <p:cNvPr id="24026" name="Google Shape;24026;p73"/>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7" name="Google Shape;24027;p73"/>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8" name="Google Shape;24028;p73"/>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9" name="Google Shape;24029;p73"/>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0" name="Google Shape;24030;p73"/>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31" name="Google Shape;24031;p73"/>
          <p:cNvGrpSpPr/>
          <p:nvPr/>
        </p:nvGrpSpPr>
        <p:grpSpPr>
          <a:xfrm>
            <a:off x="5304397" y="1820951"/>
            <a:ext cx="351024" cy="347301"/>
            <a:chOff x="946175" y="3619500"/>
            <a:chExt cx="296975" cy="293825"/>
          </a:xfrm>
        </p:grpSpPr>
        <p:sp>
          <p:nvSpPr>
            <p:cNvPr id="24032" name="Google Shape;24032;p73"/>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3" name="Google Shape;24033;p73"/>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4" name="Google Shape;24034;p73"/>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5" name="Google Shape;24035;p73"/>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6" name="Google Shape;24036;p73"/>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7" name="Google Shape;24037;p73"/>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38" name="Google Shape;24038;p73"/>
          <p:cNvGrpSpPr/>
          <p:nvPr/>
        </p:nvGrpSpPr>
        <p:grpSpPr>
          <a:xfrm>
            <a:off x="5303939" y="2265585"/>
            <a:ext cx="351940" cy="350995"/>
            <a:chOff x="944600" y="3981825"/>
            <a:chExt cx="297750" cy="296950"/>
          </a:xfrm>
        </p:grpSpPr>
        <p:sp>
          <p:nvSpPr>
            <p:cNvPr id="24039" name="Google Shape;24039;p73"/>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0" name="Google Shape;24040;p73"/>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1" name="Google Shape;24041;p73"/>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2" name="Google Shape;24042;p73"/>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43" name="Google Shape;24043;p73"/>
          <p:cNvGrpSpPr/>
          <p:nvPr/>
        </p:nvGrpSpPr>
        <p:grpSpPr>
          <a:xfrm>
            <a:off x="7520875" y="1379445"/>
            <a:ext cx="350079" cy="349133"/>
            <a:chOff x="2768750" y="3227275"/>
            <a:chExt cx="296175" cy="295375"/>
          </a:xfrm>
        </p:grpSpPr>
        <p:sp>
          <p:nvSpPr>
            <p:cNvPr id="24044" name="Google Shape;24044;p73"/>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5" name="Google Shape;24045;p73"/>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6" name="Google Shape;24046;p73"/>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7" name="Google Shape;24047;p73"/>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8" name="Google Shape;24048;p73"/>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9" name="Google Shape;24049;p73"/>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0" name="Google Shape;24050;p73"/>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1" name="Google Shape;24051;p73"/>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52" name="Google Shape;24052;p73"/>
          <p:cNvGrpSpPr/>
          <p:nvPr/>
        </p:nvGrpSpPr>
        <p:grpSpPr>
          <a:xfrm>
            <a:off x="7541826" y="1820317"/>
            <a:ext cx="308177" cy="348572"/>
            <a:chOff x="2786075" y="3591800"/>
            <a:chExt cx="260725" cy="294900"/>
          </a:xfrm>
        </p:grpSpPr>
        <p:sp>
          <p:nvSpPr>
            <p:cNvPr id="24053" name="Google Shape;24053;p73"/>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4" name="Google Shape;24054;p73"/>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5" name="Google Shape;24055;p73"/>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6" name="Google Shape;24056;p73"/>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7" name="Google Shape;24057;p73"/>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58" name="Google Shape;24058;p73"/>
          <p:cNvGrpSpPr/>
          <p:nvPr/>
        </p:nvGrpSpPr>
        <p:grpSpPr>
          <a:xfrm>
            <a:off x="7582324" y="2266044"/>
            <a:ext cx="227180" cy="350079"/>
            <a:chOff x="2819150" y="3955025"/>
            <a:chExt cx="192200" cy="296175"/>
          </a:xfrm>
        </p:grpSpPr>
        <p:sp>
          <p:nvSpPr>
            <p:cNvPr id="24059" name="Google Shape;24059;p73"/>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0" name="Google Shape;24060;p73"/>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1" name="Google Shape;24061;p73"/>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2" name="Google Shape;24062;p73"/>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63" name="Google Shape;24063;p73"/>
          <p:cNvGrpSpPr/>
          <p:nvPr/>
        </p:nvGrpSpPr>
        <p:grpSpPr>
          <a:xfrm>
            <a:off x="6206097" y="2731642"/>
            <a:ext cx="349133" cy="348217"/>
            <a:chOff x="4629125" y="3235150"/>
            <a:chExt cx="295375" cy="294600"/>
          </a:xfrm>
        </p:grpSpPr>
        <p:sp>
          <p:nvSpPr>
            <p:cNvPr id="24064" name="Google Shape;24064;p73"/>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5" name="Google Shape;24065;p73"/>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6" name="Google Shape;24066;p73"/>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7" name="Google Shape;24067;p73"/>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8" name="Google Shape;24068;p73"/>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69" name="Google Shape;24069;p73"/>
          <p:cNvGrpSpPr/>
          <p:nvPr/>
        </p:nvGrpSpPr>
        <p:grpSpPr>
          <a:xfrm>
            <a:off x="6206082" y="3179175"/>
            <a:ext cx="349163" cy="349133"/>
            <a:chOff x="4628325" y="3599825"/>
            <a:chExt cx="295400" cy="295375"/>
          </a:xfrm>
        </p:grpSpPr>
        <p:sp>
          <p:nvSpPr>
            <p:cNvPr id="24070" name="Google Shape;24070;p73"/>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1" name="Google Shape;24071;p73"/>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2" name="Google Shape;24072;p73"/>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3" name="Google Shape;24073;p73"/>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4" name="Google Shape;24074;p73"/>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5" name="Google Shape;24075;p73"/>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6" name="Google Shape;24076;p73"/>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7" name="Google Shape;24077;p73"/>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8" name="Google Shape;24078;p73"/>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9" name="Google Shape;24079;p73"/>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0" name="Google Shape;24080;p73"/>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1" name="Google Shape;24081;p73"/>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82" name="Google Shape;24082;p73"/>
          <p:cNvGrpSpPr/>
          <p:nvPr/>
        </p:nvGrpSpPr>
        <p:grpSpPr>
          <a:xfrm>
            <a:off x="6227033" y="3654786"/>
            <a:ext cx="307261" cy="350079"/>
            <a:chOff x="4645650" y="3962900"/>
            <a:chExt cx="259950" cy="296175"/>
          </a:xfrm>
        </p:grpSpPr>
        <p:sp>
          <p:nvSpPr>
            <p:cNvPr id="24083" name="Google Shape;24083;p73"/>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4" name="Google Shape;24084;p73"/>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5" name="Google Shape;24085;p73"/>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6" name="Google Shape;24086;p73"/>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7" name="Google Shape;24087;p73"/>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8" name="Google Shape;24088;p73"/>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89" name="Google Shape;24089;p73"/>
          <p:cNvGrpSpPr/>
          <p:nvPr/>
        </p:nvGrpSpPr>
        <p:grpSpPr>
          <a:xfrm>
            <a:off x="7979994" y="3179648"/>
            <a:ext cx="349133" cy="348188"/>
            <a:chOff x="6143725" y="3582500"/>
            <a:chExt cx="295375" cy="294575"/>
          </a:xfrm>
        </p:grpSpPr>
        <p:sp>
          <p:nvSpPr>
            <p:cNvPr id="24090" name="Google Shape;24090;p73"/>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1" name="Google Shape;24091;p73"/>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2" name="Google Shape;24092;p73"/>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3" name="Google Shape;24093;p73"/>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4" name="Google Shape;24094;p73"/>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5" name="Google Shape;24095;p73"/>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6" name="Google Shape;24096;p73"/>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97" name="Google Shape;24097;p73"/>
          <p:cNvGrpSpPr/>
          <p:nvPr/>
        </p:nvGrpSpPr>
        <p:grpSpPr>
          <a:xfrm>
            <a:off x="5748820" y="1378987"/>
            <a:ext cx="350995" cy="350049"/>
            <a:chOff x="1310075" y="3253275"/>
            <a:chExt cx="296950" cy="296150"/>
          </a:xfrm>
        </p:grpSpPr>
        <p:sp>
          <p:nvSpPr>
            <p:cNvPr id="24098" name="Google Shape;24098;p73"/>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9" name="Google Shape;24099;p73"/>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0" name="Google Shape;24100;p73"/>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101" name="Google Shape;24101;p73"/>
          <p:cNvSpPr/>
          <p:nvPr/>
        </p:nvSpPr>
        <p:spPr>
          <a:xfrm>
            <a:off x="5750241" y="1821075"/>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02" name="Google Shape;24102;p73"/>
          <p:cNvGrpSpPr/>
          <p:nvPr/>
        </p:nvGrpSpPr>
        <p:grpSpPr>
          <a:xfrm>
            <a:off x="5748347" y="2265246"/>
            <a:ext cx="351941" cy="351675"/>
            <a:chOff x="1310075" y="3980250"/>
            <a:chExt cx="297750" cy="297525"/>
          </a:xfrm>
        </p:grpSpPr>
        <p:sp>
          <p:nvSpPr>
            <p:cNvPr id="24103" name="Google Shape;24103;p73"/>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4" name="Google Shape;24104;p73"/>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5" name="Google Shape;24105;p73"/>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6" name="Google Shape;24106;p73"/>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07" name="Google Shape;24107;p73"/>
          <p:cNvGrpSpPr/>
          <p:nvPr/>
        </p:nvGrpSpPr>
        <p:grpSpPr>
          <a:xfrm>
            <a:off x="8013136" y="1379445"/>
            <a:ext cx="266305" cy="349133"/>
            <a:chOff x="3167275" y="3227275"/>
            <a:chExt cx="225300" cy="295375"/>
          </a:xfrm>
        </p:grpSpPr>
        <p:sp>
          <p:nvSpPr>
            <p:cNvPr id="24108" name="Google Shape;24108;p73"/>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9" name="Google Shape;24109;p73"/>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0" name="Google Shape;24110;p73"/>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1" name="Google Shape;24111;p73"/>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2" name="Google Shape;24112;p73"/>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113" name="Google Shape;24113;p73"/>
          <p:cNvSpPr/>
          <p:nvPr/>
        </p:nvSpPr>
        <p:spPr>
          <a:xfrm>
            <a:off x="7962474" y="1819331"/>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14" name="Google Shape;24114;p73"/>
          <p:cNvGrpSpPr/>
          <p:nvPr/>
        </p:nvGrpSpPr>
        <p:grpSpPr>
          <a:xfrm>
            <a:off x="7970318" y="2266502"/>
            <a:ext cx="351940" cy="349163"/>
            <a:chOff x="3133425" y="3955025"/>
            <a:chExt cx="297750" cy="295400"/>
          </a:xfrm>
        </p:grpSpPr>
        <p:sp>
          <p:nvSpPr>
            <p:cNvPr id="24115" name="Google Shape;24115;p73"/>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6" name="Google Shape;24116;p73"/>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7" name="Google Shape;24117;p73"/>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18" name="Google Shape;24118;p73"/>
          <p:cNvGrpSpPr/>
          <p:nvPr/>
        </p:nvGrpSpPr>
        <p:grpSpPr>
          <a:xfrm>
            <a:off x="6650491" y="2730090"/>
            <a:ext cx="350079" cy="351320"/>
            <a:chOff x="4991425" y="3234750"/>
            <a:chExt cx="296175" cy="297225"/>
          </a:xfrm>
        </p:grpSpPr>
        <p:sp>
          <p:nvSpPr>
            <p:cNvPr id="24119" name="Google Shape;24119;p73"/>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0" name="Google Shape;24120;p73"/>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1" name="Google Shape;24121;p73"/>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2" name="Google Shape;24122;p73"/>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3" name="Google Shape;24123;p73"/>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4" name="Google Shape;24124;p73"/>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25" name="Google Shape;24125;p73"/>
          <p:cNvGrpSpPr/>
          <p:nvPr/>
        </p:nvGrpSpPr>
        <p:grpSpPr>
          <a:xfrm>
            <a:off x="6650491" y="3199653"/>
            <a:ext cx="350079" cy="308177"/>
            <a:chOff x="4991425" y="3617150"/>
            <a:chExt cx="296175" cy="260725"/>
          </a:xfrm>
        </p:grpSpPr>
        <p:sp>
          <p:nvSpPr>
            <p:cNvPr id="24126" name="Google Shape;24126;p73"/>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7" name="Google Shape;24127;p73"/>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8" name="Google Shape;24128;p73"/>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9" name="Google Shape;24129;p73"/>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0" name="Google Shape;24130;p73"/>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1" name="Google Shape;24131;p73"/>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2" name="Google Shape;24132;p73"/>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33" name="Google Shape;24133;p73"/>
          <p:cNvGrpSpPr/>
          <p:nvPr/>
        </p:nvGrpSpPr>
        <p:grpSpPr>
          <a:xfrm>
            <a:off x="6727764" y="3655244"/>
            <a:ext cx="195532" cy="349163"/>
            <a:chOff x="5056800" y="3962900"/>
            <a:chExt cx="165425" cy="295400"/>
          </a:xfrm>
        </p:grpSpPr>
        <p:sp>
          <p:nvSpPr>
            <p:cNvPr id="24134" name="Google Shape;24134;p73"/>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5" name="Google Shape;24135;p73"/>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6" name="Google Shape;24136;p73"/>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37" name="Google Shape;24137;p73"/>
          <p:cNvGrpSpPr/>
          <p:nvPr/>
        </p:nvGrpSpPr>
        <p:grpSpPr>
          <a:xfrm>
            <a:off x="7979062" y="3655260"/>
            <a:ext cx="350995" cy="349133"/>
            <a:chOff x="6168925" y="3936925"/>
            <a:chExt cx="296950" cy="295375"/>
          </a:xfrm>
        </p:grpSpPr>
        <p:sp>
          <p:nvSpPr>
            <p:cNvPr id="24138" name="Google Shape;24138;p73"/>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9" name="Google Shape;24139;p73"/>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0" name="Google Shape;24140;p73"/>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1" name="Google Shape;24141;p73"/>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2" name="Google Shape;24142;p73"/>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3" name="Google Shape;24143;p73"/>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44" name="Google Shape;24144;p73"/>
          <p:cNvGrpSpPr/>
          <p:nvPr/>
        </p:nvGrpSpPr>
        <p:grpSpPr>
          <a:xfrm>
            <a:off x="6192781" y="1372332"/>
            <a:ext cx="348188" cy="349133"/>
            <a:chOff x="1674750" y="3254050"/>
            <a:chExt cx="294575" cy="295375"/>
          </a:xfrm>
        </p:grpSpPr>
        <p:sp>
          <p:nvSpPr>
            <p:cNvPr id="24145" name="Google Shape;24145;p73"/>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6" name="Google Shape;24146;p73"/>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7" name="Google Shape;24147;p73"/>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48" name="Google Shape;24148;p73"/>
          <p:cNvGrpSpPr/>
          <p:nvPr/>
        </p:nvGrpSpPr>
        <p:grpSpPr>
          <a:xfrm>
            <a:off x="6207177" y="1820035"/>
            <a:ext cx="319347" cy="349133"/>
            <a:chOff x="1687350" y="3618725"/>
            <a:chExt cx="270175" cy="295375"/>
          </a:xfrm>
        </p:grpSpPr>
        <p:sp>
          <p:nvSpPr>
            <p:cNvPr id="24149" name="Google Shape;24149;p73"/>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0" name="Google Shape;24150;p73"/>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1" name="Google Shape;24151;p73"/>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52" name="Google Shape;24152;p73"/>
          <p:cNvGrpSpPr/>
          <p:nvPr/>
        </p:nvGrpSpPr>
        <p:grpSpPr>
          <a:xfrm>
            <a:off x="6190880" y="2266516"/>
            <a:ext cx="351940" cy="349133"/>
            <a:chOff x="1672375" y="3982600"/>
            <a:chExt cx="297750" cy="295375"/>
          </a:xfrm>
        </p:grpSpPr>
        <p:sp>
          <p:nvSpPr>
            <p:cNvPr id="24153" name="Google Shape;24153;p73"/>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4" name="Google Shape;24154;p73"/>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5" name="Google Shape;24155;p73"/>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56" name="Google Shape;24156;p73"/>
          <p:cNvGrpSpPr/>
          <p:nvPr/>
        </p:nvGrpSpPr>
        <p:grpSpPr>
          <a:xfrm>
            <a:off x="4882872" y="2730711"/>
            <a:ext cx="350079" cy="350079"/>
            <a:chOff x="3497300" y="3227275"/>
            <a:chExt cx="296175" cy="296175"/>
          </a:xfrm>
        </p:grpSpPr>
        <p:sp>
          <p:nvSpPr>
            <p:cNvPr id="24157" name="Google Shape;24157;p73"/>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8" name="Google Shape;24158;p73"/>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9" name="Google Shape;24159;p73"/>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0" name="Google Shape;24160;p73"/>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1" name="Google Shape;24161;p73"/>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2" name="Google Shape;24162;p73"/>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3" name="Google Shape;24163;p73"/>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4" name="Google Shape;24164;p73"/>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65" name="Google Shape;24165;p73"/>
          <p:cNvGrpSpPr/>
          <p:nvPr/>
        </p:nvGrpSpPr>
        <p:grpSpPr>
          <a:xfrm>
            <a:off x="4883345" y="3180106"/>
            <a:ext cx="349133" cy="347272"/>
            <a:chOff x="3497300" y="3591950"/>
            <a:chExt cx="295375" cy="293800"/>
          </a:xfrm>
        </p:grpSpPr>
        <p:sp>
          <p:nvSpPr>
            <p:cNvPr id="24166" name="Google Shape;24166;p73"/>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7" name="Google Shape;24167;p73"/>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8" name="Google Shape;24168;p73"/>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9" name="Google Shape;24169;p73"/>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0" name="Google Shape;24170;p73"/>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1" name="Google Shape;24171;p73"/>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2" name="Google Shape;24172;p73"/>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3" name="Google Shape;24173;p73"/>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74" name="Google Shape;24174;p73"/>
          <p:cNvGrpSpPr/>
          <p:nvPr/>
        </p:nvGrpSpPr>
        <p:grpSpPr>
          <a:xfrm>
            <a:off x="4883345" y="3655244"/>
            <a:ext cx="349133" cy="349163"/>
            <a:chOff x="3497300" y="3955025"/>
            <a:chExt cx="295375" cy="295400"/>
          </a:xfrm>
        </p:grpSpPr>
        <p:sp>
          <p:nvSpPr>
            <p:cNvPr id="24175" name="Google Shape;24175;p73"/>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6" name="Google Shape;24176;p73"/>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7" name="Google Shape;24177;p73"/>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78" name="Google Shape;24178;p73"/>
          <p:cNvGrpSpPr/>
          <p:nvPr/>
        </p:nvGrpSpPr>
        <p:grpSpPr>
          <a:xfrm>
            <a:off x="7107917" y="2731435"/>
            <a:ext cx="327739" cy="348631"/>
            <a:chOff x="5364750" y="3235150"/>
            <a:chExt cx="277275" cy="294950"/>
          </a:xfrm>
        </p:grpSpPr>
        <p:sp>
          <p:nvSpPr>
            <p:cNvPr id="24179" name="Google Shape;24179;p73"/>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0" name="Google Shape;24180;p73"/>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1" name="Google Shape;24181;p73"/>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2" name="Google Shape;24182;p73"/>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3" name="Google Shape;24183;p73"/>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4" name="Google Shape;24184;p73"/>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5" name="Google Shape;24185;p73"/>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6" name="Google Shape;24186;p73"/>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87" name="Google Shape;24187;p73"/>
          <p:cNvGrpSpPr/>
          <p:nvPr/>
        </p:nvGrpSpPr>
        <p:grpSpPr>
          <a:xfrm>
            <a:off x="7096274" y="3177771"/>
            <a:ext cx="351024" cy="351941"/>
            <a:chOff x="5355300" y="3598250"/>
            <a:chExt cx="296975" cy="297750"/>
          </a:xfrm>
        </p:grpSpPr>
        <p:sp>
          <p:nvSpPr>
            <p:cNvPr id="24188" name="Google Shape;24188;p73"/>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9" name="Google Shape;24189;p73"/>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0" name="Google Shape;24190;p73"/>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1" name="Google Shape;24191;p73"/>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2" name="Google Shape;24192;p73"/>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3" name="Google Shape;24193;p73"/>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4" name="Google Shape;24194;p73"/>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5" name="Google Shape;24195;p73"/>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96" name="Google Shape;24196;p73"/>
          <p:cNvGrpSpPr/>
          <p:nvPr/>
        </p:nvGrpSpPr>
        <p:grpSpPr>
          <a:xfrm>
            <a:off x="7100470" y="3716693"/>
            <a:ext cx="342632" cy="226264"/>
            <a:chOff x="5358450" y="4015675"/>
            <a:chExt cx="289875" cy="191425"/>
          </a:xfrm>
        </p:grpSpPr>
        <p:sp>
          <p:nvSpPr>
            <p:cNvPr id="24197" name="Google Shape;24197;p73"/>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8" name="Google Shape;24198;p73"/>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9" name="Google Shape;24199;p73"/>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0" name="Google Shape;24200;p73"/>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01" name="Google Shape;24201;p73"/>
          <p:cNvGrpSpPr/>
          <p:nvPr/>
        </p:nvGrpSpPr>
        <p:grpSpPr>
          <a:xfrm>
            <a:off x="6226953" y="4099224"/>
            <a:ext cx="351024" cy="325464"/>
            <a:chOff x="6543825" y="3202075"/>
            <a:chExt cx="296975" cy="275350"/>
          </a:xfrm>
        </p:grpSpPr>
        <p:sp>
          <p:nvSpPr>
            <p:cNvPr id="24202" name="Google Shape;24202;p73"/>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3" name="Google Shape;24203;p73"/>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4" name="Google Shape;24204;p73"/>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5" name="Google Shape;24205;p73"/>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6" name="Google Shape;24206;p73"/>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7" name="Google Shape;24207;p73"/>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8" name="Google Shape;24208;p73"/>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09" name="Google Shape;24209;p73"/>
          <p:cNvGrpSpPr/>
          <p:nvPr/>
        </p:nvGrpSpPr>
        <p:grpSpPr>
          <a:xfrm>
            <a:off x="6633934" y="1378972"/>
            <a:ext cx="350079" cy="350079"/>
            <a:chOff x="2037825" y="3254050"/>
            <a:chExt cx="296175" cy="296175"/>
          </a:xfrm>
        </p:grpSpPr>
        <p:sp>
          <p:nvSpPr>
            <p:cNvPr id="24210" name="Google Shape;24210;p73"/>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1" name="Google Shape;24211;p73"/>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2" name="Google Shape;24212;p73"/>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3" name="Google Shape;24213;p73"/>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4" name="Google Shape;24214;p73"/>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5" name="Google Shape;24215;p73"/>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16" name="Google Shape;24216;p73"/>
          <p:cNvGrpSpPr/>
          <p:nvPr/>
        </p:nvGrpSpPr>
        <p:grpSpPr>
          <a:xfrm>
            <a:off x="6632072" y="1820139"/>
            <a:ext cx="353802" cy="348926"/>
            <a:chOff x="2034675" y="3617925"/>
            <a:chExt cx="299325" cy="295200"/>
          </a:xfrm>
        </p:grpSpPr>
        <p:sp>
          <p:nvSpPr>
            <p:cNvPr id="24217" name="Google Shape;24217;p73"/>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8" name="Google Shape;24218;p73"/>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9" name="Google Shape;24219;p73"/>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0" name="Google Shape;24220;p73"/>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1" name="Google Shape;24221;p73"/>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22" name="Google Shape;24222;p73"/>
          <p:cNvGrpSpPr/>
          <p:nvPr/>
        </p:nvGrpSpPr>
        <p:grpSpPr>
          <a:xfrm>
            <a:off x="6633934" y="2266516"/>
            <a:ext cx="350079" cy="349133"/>
            <a:chOff x="2037825" y="3981825"/>
            <a:chExt cx="296175" cy="295375"/>
          </a:xfrm>
        </p:grpSpPr>
        <p:sp>
          <p:nvSpPr>
            <p:cNvPr id="24223" name="Google Shape;24223;p73"/>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4" name="Google Shape;24224;p73"/>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5" name="Google Shape;24225;p73"/>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26" name="Google Shape;24226;p73"/>
          <p:cNvGrpSpPr/>
          <p:nvPr/>
        </p:nvGrpSpPr>
        <p:grpSpPr>
          <a:xfrm>
            <a:off x="5318952" y="2762832"/>
            <a:ext cx="350079" cy="285837"/>
            <a:chOff x="3860400" y="3254050"/>
            <a:chExt cx="296175" cy="241825"/>
          </a:xfrm>
        </p:grpSpPr>
        <p:sp>
          <p:nvSpPr>
            <p:cNvPr id="24227" name="Google Shape;24227;p73"/>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8" name="Google Shape;24228;p73"/>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9" name="Google Shape;24229;p73"/>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0" name="Google Shape;24230;p73"/>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1" name="Google Shape;24231;p73"/>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2" name="Google Shape;24232;p73"/>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3" name="Google Shape;24233;p73"/>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34" name="Google Shape;24234;p73"/>
          <p:cNvGrpSpPr/>
          <p:nvPr/>
        </p:nvGrpSpPr>
        <p:grpSpPr>
          <a:xfrm>
            <a:off x="5318479" y="3178702"/>
            <a:ext cx="351024" cy="350079"/>
            <a:chOff x="3859600" y="3591950"/>
            <a:chExt cx="296975" cy="296175"/>
          </a:xfrm>
        </p:grpSpPr>
        <p:sp>
          <p:nvSpPr>
            <p:cNvPr id="24235" name="Google Shape;24235;p73"/>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6" name="Google Shape;24236;p73"/>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7" name="Google Shape;24237;p73"/>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38" name="Google Shape;24238;p73"/>
          <p:cNvGrpSpPr/>
          <p:nvPr/>
        </p:nvGrpSpPr>
        <p:grpSpPr>
          <a:xfrm>
            <a:off x="5318952" y="3654786"/>
            <a:ext cx="350079" cy="350079"/>
            <a:chOff x="3860400" y="3955025"/>
            <a:chExt cx="296175" cy="296175"/>
          </a:xfrm>
        </p:grpSpPr>
        <p:sp>
          <p:nvSpPr>
            <p:cNvPr id="24239" name="Google Shape;24239;p73"/>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0" name="Google Shape;24240;p73"/>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1" name="Google Shape;24241;p73"/>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2" name="Google Shape;24242;p73"/>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3" name="Google Shape;24243;p73"/>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44" name="Google Shape;24244;p73"/>
          <p:cNvGrpSpPr/>
          <p:nvPr/>
        </p:nvGrpSpPr>
        <p:grpSpPr>
          <a:xfrm>
            <a:off x="7534167" y="2731184"/>
            <a:ext cx="355664" cy="349133"/>
            <a:chOff x="5716825" y="3235950"/>
            <a:chExt cx="300900" cy="295375"/>
          </a:xfrm>
        </p:grpSpPr>
        <p:sp>
          <p:nvSpPr>
            <p:cNvPr id="24245" name="Google Shape;24245;p73"/>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6" name="Google Shape;24246;p73"/>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7" name="Google Shape;24247;p73"/>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8" name="Google Shape;24248;p73"/>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49" name="Google Shape;24249;p73"/>
          <p:cNvGrpSpPr/>
          <p:nvPr/>
        </p:nvGrpSpPr>
        <p:grpSpPr>
          <a:xfrm>
            <a:off x="7547199" y="3189872"/>
            <a:ext cx="329601" cy="327739"/>
            <a:chOff x="5727850" y="3609275"/>
            <a:chExt cx="278850" cy="277275"/>
          </a:xfrm>
        </p:grpSpPr>
        <p:sp>
          <p:nvSpPr>
            <p:cNvPr id="24250" name="Google Shape;24250;p73"/>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1" name="Google Shape;24251;p73"/>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2" name="Google Shape;24252;p73"/>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3" name="Google Shape;24253;p73"/>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4" name="Google Shape;24254;p73"/>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55" name="Google Shape;24255;p73"/>
          <p:cNvGrpSpPr/>
          <p:nvPr/>
        </p:nvGrpSpPr>
        <p:grpSpPr>
          <a:xfrm>
            <a:off x="7558383" y="3655259"/>
            <a:ext cx="307231" cy="349133"/>
            <a:chOff x="5736525" y="3963700"/>
            <a:chExt cx="259925" cy="295375"/>
          </a:xfrm>
        </p:grpSpPr>
        <p:sp>
          <p:nvSpPr>
            <p:cNvPr id="24256" name="Google Shape;24256;p73"/>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7" name="Google Shape;24257;p73"/>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8" name="Google Shape;24258;p73"/>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9" name="Google Shape;24259;p73"/>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0" name="Google Shape;24260;p73"/>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1" name="Google Shape;24261;p73"/>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2" name="Google Shape;24262;p73"/>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63" name="Google Shape;24263;p73"/>
          <p:cNvGrpSpPr/>
          <p:nvPr/>
        </p:nvGrpSpPr>
        <p:grpSpPr>
          <a:xfrm>
            <a:off x="6649963" y="4104585"/>
            <a:ext cx="351024" cy="350079"/>
            <a:chOff x="6553275" y="3604550"/>
            <a:chExt cx="296975" cy="296175"/>
          </a:xfrm>
        </p:grpSpPr>
        <p:sp>
          <p:nvSpPr>
            <p:cNvPr id="24264" name="Google Shape;24264;p73"/>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5" name="Google Shape;24265;p73"/>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6" name="Google Shape;24266;p73"/>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7" name="Google Shape;24267;p73"/>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8" name="Google Shape;24268;p73"/>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9" name="Google Shape;24269;p73"/>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70" name="Google Shape;24270;p73"/>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24271" name="Google Shape;24271;p73"/>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275" name="Shape 24275"/>
        <p:cNvGrpSpPr/>
        <p:nvPr/>
      </p:nvGrpSpPr>
      <p:grpSpPr>
        <a:xfrm>
          <a:off x="0" y="0"/>
          <a:ext cx="0" cy="0"/>
          <a:chOff x="0" y="0"/>
          <a:chExt cx="0" cy="0"/>
        </a:xfrm>
      </p:grpSpPr>
      <p:grpSp>
        <p:nvGrpSpPr>
          <p:cNvPr id="24276" name="Google Shape;24276;p74"/>
          <p:cNvGrpSpPr/>
          <p:nvPr/>
        </p:nvGrpSpPr>
        <p:grpSpPr>
          <a:xfrm>
            <a:off x="877057" y="1380546"/>
            <a:ext cx="294401" cy="353645"/>
            <a:chOff x="-35814600" y="3202075"/>
            <a:chExt cx="242625" cy="291450"/>
          </a:xfrm>
        </p:grpSpPr>
        <p:sp>
          <p:nvSpPr>
            <p:cNvPr id="24277" name="Google Shape;24277;p74"/>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8" name="Google Shape;24278;p74"/>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9" name="Google Shape;24279;p74"/>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0" name="Google Shape;24280;p74"/>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1" name="Google Shape;24281;p74"/>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2" name="Google Shape;24282;p74"/>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3" name="Google Shape;24283;p74"/>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84" name="Google Shape;24284;p74"/>
          <p:cNvGrpSpPr/>
          <p:nvPr/>
        </p:nvGrpSpPr>
        <p:grpSpPr>
          <a:xfrm>
            <a:off x="847435" y="1821466"/>
            <a:ext cx="353645" cy="353888"/>
            <a:chOff x="-35839800" y="3561025"/>
            <a:chExt cx="291450" cy="291650"/>
          </a:xfrm>
        </p:grpSpPr>
        <p:sp>
          <p:nvSpPr>
            <p:cNvPr id="24285" name="Google Shape;24285;p74"/>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6" name="Google Shape;24286;p74"/>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7" name="Google Shape;24287;p74"/>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8" name="Google Shape;24288;p74"/>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9" name="Google Shape;24289;p74"/>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0" name="Google Shape;24290;p74"/>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1" name="Google Shape;24291;p74"/>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292" name="Google Shape;24292;p74"/>
          <p:cNvSpPr/>
          <p:nvPr/>
        </p:nvSpPr>
        <p:spPr>
          <a:xfrm>
            <a:off x="845859"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293" name="Google Shape;24293;p74"/>
          <p:cNvGrpSpPr/>
          <p:nvPr/>
        </p:nvGrpSpPr>
        <p:grpSpPr>
          <a:xfrm>
            <a:off x="3084980" y="1380546"/>
            <a:ext cx="353645" cy="353645"/>
            <a:chOff x="-34003850" y="3227275"/>
            <a:chExt cx="291450" cy="291450"/>
          </a:xfrm>
        </p:grpSpPr>
        <p:sp>
          <p:nvSpPr>
            <p:cNvPr id="24294" name="Google Shape;24294;p74"/>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5" name="Google Shape;24295;p74"/>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6" name="Google Shape;24296;p74"/>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7" name="Google Shape;24297;p74"/>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8" name="Google Shape;24298;p74"/>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99" name="Google Shape;24299;p74"/>
          <p:cNvGrpSpPr/>
          <p:nvPr/>
        </p:nvGrpSpPr>
        <p:grpSpPr>
          <a:xfrm>
            <a:off x="3084510" y="1821238"/>
            <a:ext cx="354586" cy="354343"/>
            <a:chOff x="-34004625" y="3585850"/>
            <a:chExt cx="292225" cy="292025"/>
          </a:xfrm>
        </p:grpSpPr>
        <p:sp>
          <p:nvSpPr>
            <p:cNvPr id="24300" name="Google Shape;24300;p74"/>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1" name="Google Shape;24301;p74"/>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2" name="Google Shape;24302;p74"/>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3" name="Google Shape;24303;p74"/>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4" name="Google Shape;24304;p74"/>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05" name="Google Shape;24305;p74"/>
          <p:cNvGrpSpPr/>
          <p:nvPr/>
        </p:nvGrpSpPr>
        <p:grpSpPr>
          <a:xfrm>
            <a:off x="3084025" y="2256439"/>
            <a:ext cx="355557" cy="354616"/>
            <a:chOff x="-34005425" y="3945575"/>
            <a:chExt cx="293025" cy="292250"/>
          </a:xfrm>
        </p:grpSpPr>
        <p:sp>
          <p:nvSpPr>
            <p:cNvPr id="24306" name="Google Shape;24306;p74"/>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7" name="Google Shape;24307;p74"/>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8" name="Google Shape;24308;p74"/>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09" name="Google Shape;24309;p74"/>
          <p:cNvGrpSpPr/>
          <p:nvPr/>
        </p:nvGrpSpPr>
        <p:grpSpPr>
          <a:xfrm>
            <a:off x="1731124" y="2729615"/>
            <a:ext cx="358408" cy="355557"/>
            <a:chOff x="-32174975" y="3192625"/>
            <a:chExt cx="295375" cy="293025"/>
          </a:xfrm>
        </p:grpSpPr>
        <p:sp>
          <p:nvSpPr>
            <p:cNvPr id="24310" name="Google Shape;24310;p74"/>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1" name="Google Shape;24311;p74"/>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2" name="Google Shape;24312;p74"/>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3" name="Google Shape;24313;p74"/>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14" name="Google Shape;24314;p74"/>
          <p:cNvSpPr/>
          <p:nvPr/>
        </p:nvSpPr>
        <p:spPr>
          <a:xfrm>
            <a:off x="1728170"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5" name="Google Shape;24315;p74"/>
          <p:cNvSpPr/>
          <p:nvPr/>
        </p:nvSpPr>
        <p:spPr>
          <a:xfrm>
            <a:off x="1732948"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16" name="Google Shape;24316;p74"/>
          <p:cNvGrpSpPr/>
          <p:nvPr/>
        </p:nvGrpSpPr>
        <p:grpSpPr>
          <a:xfrm>
            <a:off x="3970274" y="2730570"/>
            <a:ext cx="354586" cy="353645"/>
            <a:chOff x="-30345325" y="3184750"/>
            <a:chExt cx="292225" cy="291450"/>
          </a:xfrm>
        </p:grpSpPr>
        <p:sp>
          <p:nvSpPr>
            <p:cNvPr id="24317" name="Google Shape;24317;p74"/>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8" name="Google Shape;24318;p74"/>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9" name="Google Shape;24319;p74"/>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0" name="Google Shape;24320;p74"/>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1" name="Google Shape;24321;p74"/>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22" name="Google Shape;24322;p74"/>
          <p:cNvGrpSpPr/>
          <p:nvPr/>
        </p:nvGrpSpPr>
        <p:grpSpPr>
          <a:xfrm>
            <a:off x="1295026" y="1380546"/>
            <a:ext cx="353645" cy="353645"/>
            <a:chOff x="-35481425" y="3202075"/>
            <a:chExt cx="291450" cy="291450"/>
          </a:xfrm>
        </p:grpSpPr>
        <p:sp>
          <p:nvSpPr>
            <p:cNvPr id="24323" name="Google Shape;24323;p74"/>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4" name="Google Shape;24324;p74"/>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5" name="Google Shape;24325;p74"/>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6" name="Google Shape;24326;p74"/>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7" name="Google Shape;24327;p74"/>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8" name="Google Shape;24328;p74"/>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9" name="Google Shape;24329;p74"/>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30" name="Google Shape;24330;p74"/>
          <p:cNvGrpSpPr/>
          <p:nvPr/>
        </p:nvGrpSpPr>
        <p:grpSpPr>
          <a:xfrm>
            <a:off x="1294556" y="1822072"/>
            <a:ext cx="354586" cy="352675"/>
            <a:chOff x="-35482200" y="3561225"/>
            <a:chExt cx="292225" cy="290650"/>
          </a:xfrm>
        </p:grpSpPr>
        <p:sp>
          <p:nvSpPr>
            <p:cNvPr id="24331" name="Google Shape;24331;p74"/>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2" name="Google Shape;24332;p74"/>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3" name="Google Shape;24333;p74"/>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34" name="Google Shape;24334;p74"/>
          <p:cNvGrpSpPr/>
          <p:nvPr/>
        </p:nvGrpSpPr>
        <p:grpSpPr>
          <a:xfrm>
            <a:off x="1295026" y="2256940"/>
            <a:ext cx="353645" cy="353615"/>
            <a:chOff x="-35481425" y="3919600"/>
            <a:chExt cx="291450" cy="291425"/>
          </a:xfrm>
        </p:grpSpPr>
        <p:sp>
          <p:nvSpPr>
            <p:cNvPr id="24335" name="Google Shape;24335;p74"/>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6" name="Google Shape;24336;p74"/>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7" name="Google Shape;24337;p74"/>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8" name="Google Shape;24338;p74"/>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9" name="Google Shape;24339;p74"/>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0" name="Google Shape;24340;p74"/>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1" name="Google Shape;24341;p74"/>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2" name="Google Shape;24342;p74"/>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43" name="Google Shape;24343;p74"/>
          <p:cNvGrpSpPr/>
          <p:nvPr/>
        </p:nvGrpSpPr>
        <p:grpSpPr>
          <a:xfrm>
            <a:off x="3530661" y="1381031"/>
            <a:ext cx="357468" cy="352675"/>
            <a:chOff x="-33645475" y="3228075"/>
            <a:chExt cx="294600" cy="290650"/>
          </a:xfrm>
        </p:grpSpPr>
        <p:sp>
          <p:nvSpPr>
            <p:cNvPr id="24344" name="Google Shape;24344;p74"/>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5" name="Google Shape;24345;p74"/>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6" name="Google Shape;24346;p74"/>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7" name="Google Shape;24347;p74"/>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8" name="Google Shape;24348;p74"/>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9" name="Google Shape;24349;p74"/>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0" name="Google Shape;24350;p74"/>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51" name="Google Shape;24351;p74"/>
          <p:cNvGrpSpPr/>
          <p:nvPr/>
        </p:nvGrpSpPr>
        <p:grpSpPr>
          <a:xfrm>
            <a:off x="3531631" y="1821116"/>
            <a:ext cx="355526" cy="354586"/>
            <a:chOff x="-33646250" y="3586425"/>
            <a:chExt cx="293000" cy="292225"/>
          </a:xfrm>
        </p:grpSpPr>
        <p:sp>
          <p:nvSpPr>
            <p:cNvPr id="24352" name="Google Shape;24352;p74"/>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3" name="Google Shape;24353;p74"/>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54" name="Google Shape;24354;p74"/>
          <p:cNvGrpSpPr/>
          <p:nvPr/>
        </p:nvGrpSpPr>
        <p:grpSpPr>
          <a:xfrm>
            <a:off x="3532101" y="2255969"/>
            <a:ext cx="354586" cy="355557"/>
            <a:chOff x="-33645475" y="3944800"/>
            <a:chExt cx="292225" cy="293025"/>
          </a:xfrm>
        </p:grpSpPr>
        <p:sp>
          <p:nvSpPr>
            <p:cNvPr id="24355" name="Google Shape;24355;p74"/>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6" name="Google Shape;24356;p74"/>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7" name="Google Shape;24357;p74"/>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8" name="Google Shape;24358;p74"/>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9" name="Google Shape;24359;p74"/>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0" name="Google Shape;24360;p74"/>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1" name="Google Shape;24361;p74"/>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2" name="Google Shape;24362;p74"/>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3" name="Google Shape;24363;p74"/>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4" name="Google Shape;24364;p74"/>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65" name="Google Shape;24365;p74"/>
          <p:cNvGrpSpPr/>
          <p:nvPr/>
        </p:nvGrpSpPr>
        <p:grpSpPr>
          <a:xfrm>
            <a:off x="2185320" y="2729706"/>
            <a:ext cx="352675" cy="355375"/>
            <a:chOff x="-31809525" y="3192625"/>
            <a:chExt cx="290650" cy="292875"/>
          </a:xfrm>
        </p:grpSpPr>
        <p:sp>
          <p:nvSpPr>
            <p:cNvPr id="24366" name="Google Shape;24366;p74"/>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7" name="Google Shape;24367;p74"/>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8" name="Google Shape;24368;p74"/>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9" name="Google Shape;24369;p74"/>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70" name="Google Shape;24370;p74"/>
          <p:cNvGrpSpPr/>
          <p:nvPr/>
        </p:nvGrpSpPr>
        <p:grpSpPr>
          <a:xfrm>
            <a:off x="2184835" y="3200258"/>
            <a:ext cx="353645" cy="355557"/>
            <a:chOff x="-31811100" y="3550975"/>
            <a:chExt cx="291450" cy="293025"/>
          </a:xfrm>
        </p:grpSpPr>
        <p:sp>
          <p:nvSpPr>
            <p:cNvPr id="24371" name="Google Shape;24371;p74"/>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2" name="Google Shape;24372;p74"/>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3" name="Google Shape;24373;p74"/>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4" name="Google Shape;24374;p74"/>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5" name="Google Shape;24375;p74"/>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6" name="Google Shape;24376;p74"/>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7" name="Google Shape;24377;p74"/>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78" name="Google Shape;24378;p74"/>
          <p:cNvGrpSpPr/>
          <p:nvPr/>
        </p:nvGrpSpPr>
        <p:grpSpPr>
          <a:xfrm>
            <a:off x="2178631" y="3664562"/>
            <a:ext cx="366052" cy="356831"/>
            <a:chOff x="-31817400" y="3910025"/>
            <a:chExt cx="301675" cy="294075"/>
          </a:xfrm>
        </p:grpSpPr>
        <p:sp>
          <p:nvSpPr>
            <p:cNvPr id="24379" name="Google Shape;24379;p74"/>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0" name="Google Shape;24380;p74"/>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1" name="Google Shape;24381;p74"/>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82" name="Google Shape;24382;p74"/>
          <p:cNvGrpSpPr/>
          <p:nvPr/>
        </p:nvGrpSpPr>
        <p:grpSpPr>
          <a:xfrm>
            <a:off x="3970259" y="3200743"/>
            <a:ext cx="354616" cy="354586"/>
            <a:chOff x="-30354000" y="3569100"/>
            <a:chExt cx="292250" cy="292225"/>
          </a:xfrm>
        </p:grpSpPr>
        <p:sp>
          <p:nvSpPr>
            <p:cNvPr id="24383" name="Google Shape;24383;p74"/>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4" name="Google Shape;24384;p74"/>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5" name="Google Shape;24385;p74"/>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6" name="Google Shape;24386;p74"/>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7" name="Google Shape;24387;p74"/>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8" name="Google Shape;24388;p74"/>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89" name="Google Shape;24389;p74"/>
          <p:cNvGrpSpPr/>
          <p:nvPr/>
        </p:nvGrpSpPr>
        <p:grpSpPr>
          <a:xfrm>
            <a:off x="1748837" y="1380546"/>
            <a:ext cx="342148" cy="353645"/>
            <a:chOff x="-35118325" y="3202075"/>
            <a:chExt cx="281975" cy="291450"/>
          </a:xfrm>
        </p:grpSpPr>
        <p:sp>
          <p:nvSpPr>
            <p:cNvPr id="24390" name="Google Shape;24390;p74"/>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1" name="Google Shape;24391;p74"/>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2" name="Google Shape;24392;p74"/>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3" name="Google Shape;24393;p74"/>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94" name="Google Shape;24394;p74"/>
          <p:cNvGrpSpPr/>
          <p:nvPr/>
        </p:nvGrpSpPr>
        <p:grpSpPr>
          <a:xfrm>
            <a:off x="1742618" y="1821799"/>
            <a:ext cx="354586" cy="353221"/>
            <a:chOff x="-35123050" y="3561225"/>
            <a:chExt cx="292225" cy="291100"/>
          </a:xfrm>
        </p:grpSpPr>
        <p:sp>
          <p:nvSpPr>
            <p:cNvPr id="24395" name="Google Shape;24395;p74"/>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6" name="Google Shape;24396;p74"/>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97" name="Google Shape;24397;p74"/>
          <p:cNvGrpSpPr/>
          <p:nvPr/>
        </p:nvGrpSpPr>
        <p:grpSpPr>
          <a:xfrm>
            <a:off x="1784677" y="2256940"/>
            <a:ext cx="270467" cy="353615"/>
            <a:chOff x="-35089175" y="3919600"/>
            <a:chExt cx="222900" cy="291425"/>
          </a:xfrm>
        </p:grpSpPr>
        <p:sp>
          <p:nvSpPr>
            <p:cNvPr id="24398" name="Google Shape;24398;p74"/>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9" name="Google Shape;24399;p74"/>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00" name="Google Shape;24400;p74"/>
          <p:cNvGrpSpPr/>
          <p:nvPr/>
        </p:nvGrpSpPr>
        <p:grpSpPr>
          <a:xfrm>
            <a:off x="3981673" y="1380303"/>
            <a:ext cx="336445" cy="354131"/>
            <a:chOff x="-33277650" y="3226875"/>
            <a:chExt cx="277275" cy="291850"/>
          </a:xfrm>
        </p:grpSpPr>
        <p:sp>
          <p:nvSpPr>
            <p:cNvPr id="24401" name="Google Shape;24401;p74"/>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2" name="Google Shape;24402;p74"/>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3" name="Google Shape;24403;p74"/>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4" name="Google Shape;24404;p74"/>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5" name="Google Shape;24405;p74"/>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6" name="Google Shape;24406;p74"/>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7" name="Google Shape;24407;p74"/>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08" name="Google Shape;24408;p74"/>
          <p:cNvGrpSpPr/>
          <p:nvPr/>
        </p:nvGrpSpPr>
        <p:grpSpPr>
          <a:xfrm>
            <a:off x="3973073" y="1821587"/>
            <a:ext cx="353645" cy="353645"/>
            <a:chOff x="-33286325" y="3586425"/>
            <a:chExt cx="291450" cy="291450"/>
          </a:xfrm>
        </p:grpSpPr>
        <p:sp>
          <p:nvSpPr>
            <p:cNvPr id="24409" name="Google Shape;24409;p74"/>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0" name="Google Shape;24410;p74"/>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1" name="Google Shape;24411;p74"/>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2" name="Google Shape;24412;p74"/>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3" name="Google Shape;24413;p74"/>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14" name="Google Shape;24414;p74"/>
          <p:cNvGrpSpPr/>
          <p:nvPr/>
        </p:nvGrpSpPr>
        <p:grpSpPr>
          <a:xfrm>
            <a:off x="3973073" y="2255969"/>
            <a:ext cx="353645" cy="355557"/>
            <a:chOff x="-33286325" y="3944800"/>
            <a:chExt cx="291450" cy="293025"/>
          </a:xfrm>
        </p:grpSpPr>
        <p:sp>
          <p:nvSpPr>
            <p:cNvPr id="24415" name="Google Shape;24415;p74"/>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6" name="Google Shape;24416;p74"/>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7" name="Google Shape;24417;p74"/>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8" name="Google Shape;24418;p74"/>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19" name="Google Shape;24419;p74"/>
          <p:cNvGrpSpPr/>
          <p:nvPr/>
        </p:nvGrpSpPr>
        <p:grpSpPr>
          <a:xfrm>
            <a:off x="2631470" y="2729129"/>
            <a:ext cx="353645" cy="356527"/>
            <a:chOff x="-31452725" y="3191825"/>
            <a:chExt cx="291450" cy="293825"/>
          </a:xfrm>
        </p:grpSpPr>
        <p:sp>
          <p:nvSpPr>
            <p:cNvPr id="24420" name="Google Shape;24420;p74"/>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1" name="Google Shape;24421;p74"/>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2" name="Google Shape;24422;p74"/>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3" name="Google Shape;24423;p74"/>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24" name="Google Shape;24424;p74"/>
          <p:cNvGrpSpPr/>
          <p:nvPr/>
        </p:nvGrpSpPr>
        <p:grpSpPr>
          <a:xfrm>
            <a:off x="2631000" y="3200744"/>
            <a:ext cx="354586" cy="354586"/>
            <a:chOff x="-31452725" y="3551775"/>
            <a:chExt cx="292225" cy="292225"/>
          </a:xfrm>
        </p:grpSpPr>
        <p:sp>
          <p:nvSpPr>
            <p:cNvPr id="24425" name="Google Shape;24425;p74"/>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6" name="Google Shape;24426;p74"/>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7" name="Google Shape;24427;p74"/>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8" name="Google Shape;24428;p74"/>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29" name="Google Shape;24429;p74"/>
          <p:cNvGrpSpPr/>
          <p:nvPr/>
        </p:nvGrpSpPr>
        <p:grpSpPr>
          <a:xfrm>
            <a:off x="2629559" y="3664729"/>
            <a:ext cx="357468" cy="356497"/>
            <a:chOff x="-31455100" y="3909350"/>
            <a:chExt cx="294600" cy="293800"/>
          </a:xfrm>
        </p:grpSpPr>
        <p:sp>
          <p:nvSpPr>
            <p:cNvPr id="24430" name="Google Shape;24430;p74"/>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1" name="Google Shape;24431;p74"/>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32" name="Google Shape;24432;p74"/>
          <p:cNvGrpSpPr/>
          <p:nvPr/>
        </p:nvGrpSpPr>
        <p:grpSpPr>
          <a:xfrm>
            <a:off x="3970744" y="3665684"/>
            <a:ext cx="353645" cy="354586"/>
            <a:chOff x="-30345325" y="3918800"/>
            <a:chExt cx="291450" cy="292225"/>
          </a:xfrm>
        </p:grpSpPr>
        <p:sp>
          <p:nvSpPr>
            <p:cNvPr id="24433" name="Google Shape;24433;p74"/>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4" name="Google Shape;24434;p74"/>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5" name="Google Shape;24435;p74"/>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6" name="Google Shape;24436;p74"/>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7" name="Google Shape;24437;p74"/>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38" name="Google Shape;24438;p74"/>
          <p:cNvGrpSpPr/>
          <p:nvPr/>
        </p:nvGrpSpPr>
        <p:grpSpPr>
          <a:xfrm>
            <a:off x="2200736" y="1380546"/>
            <a:ext cx="332593" cy="353645"/>
            <a:chOff x="-34755225" y="3202075"/>
            <a:chExt cx="274100" cy="291450"/>
          </a:xfrm>
        </p:grpSpPr>
        <p:sp>
          <p:nvSpPr>
            <p:cNvPr id="24439" name="Google Shape;24439;p74"/>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0" name="Google Shape;24440;p74"/>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1" name="Google Shape;24441;p74"/>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2" name="Google Shape;24442;p74"/>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3" name="Google Shape;24443;p74"/>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4" name="Google Shape;24444;p74"/>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5" name="Google Shape;24445;p74"/>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46" name="Google Shape;24446;p74"/>
          <p:cNvGrpSpPr/>
          <p:nvPr/>
        </p:nvGrpSpPr>
        <p:grpSpPr>
          <a:xfrm>
            <a:off x="2190209" y="1821587"/>
            <a:ext cx="353645" cy="353645"/>
            <a:chOff x="-34763900" y="3561225"/>
            <a:chExt cx="291450" cy="291450"/>
          </a:xfrm>
        </p:grpSpPr>
        <p:sp>
          <p:nvSpPr>
            <p:cNvPr id="24447" name="Google Shape;24447;p74"/>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8" name="Google Shape;24448;p74"/>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9" name="Google Shape;24449;p74"/>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450" name="Google Shape;24450;p74"/>
          <p:cNvSpPr/>
          <p:nvPr/>
        </p:nvSpPr>
        <p:spPr>
          <a:xfrm>
            <a:off x="2189608"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451" name="Google Shape;24451;p74"/>
          <p:cNvGrpSpPr/>
          <p:nvPr/>
        </p:nvGrpSpPr>
        <p:grpSpPr>
          <a:xfrm>
            <a:off x="845106" y="2730099"/>
            <a:ext cx="354586" cy="354586"/>
            <a:chOff x="-32927950" y="3227275"/>
            <a:chExt cx="292225" cy="292225"/>
          </a:xfrm>
        </p:grpSpPr>
        <p:sp>
          <p:nvSpPr>
            <p:cNvPr id="24452" name="Google Shape;24452;p74"/>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3" name="Google Shape;24453;p74"/>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4" name="Google Shape;24454;p74"/>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5" name="Google Shape;24455;p74"/>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6" name="Google Shape;24456;p74"/>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57" name="Google Shape;24457;p74"/>
          <p:cNvGrpSpPr/>
          <p:nvPr/>
        </p:nvGrpSpPr>
        <p:grpSpPr>
          <a:xfrm>
            <a:off x="844621" y="3201213"/>
            <a:ext cx="355557" cy="353645"/>
            <a:chOff x="-32927950" y="3586425"/>
            <a:chExt cx="293025" cy="291450"/>
          </a:xfrm>
        </p:grpSpPr>
        <p:sp>
          <p:nvSpPr>
            <p:cNvPr id="24458" name="Google Shape;24458;p74"/>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9" name="Google Shape;24459;p74"/>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0" name="Google Shape;24460;p74"/>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1" name="Google Shape;24461;p74"/>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2" name="Google Shape;24462;p74"/>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63" name="Google Shape;24463;p74"/>
          <p:cNvGrpSpPr/>
          <p:nvPr/>
        </p:nvGrpSpPr>
        <p:grpSpPr>
          <a:xfrm>
            <a:off x="845106" y="3665198"/>
            <a:ext cx="354586" cy="355557"/>
            <a:chOff x="-32927950" y="3944800"/>
            <a:chExt cx="292225" cy="293025"/>
          </a:xfrm>
        </p:grpSpPr>
        <p:sp>
          <p:nvSpPr>
            <p:cNvPr id="24464" name="Google Shape;24464;p74"/>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5" name="Google Shape;24465;p74"/>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6" name="Google Shape;24466;p74"/>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7" name="Google Shape;24467;p74"/>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8" name="Google Shape;24468;p74"/>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9" name="Google Shape;24469;p74"/>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0" name="Google Shape;24470;p74"/>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1" name="Google Shape;24471;p74"/>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2" name="Google Shape;24472;p74"/>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73" name="Google Shape;24473;p74"/>
          <p:cNvGrpSpPr/>
          <p:nvPr/>
        </p:nvGrpSpPr>
        <p:grpSpPr>
          <a:xfrm>
            <a:off x="3073898" y="2730449"/>
            <a:ext cx="354586" cy="353888"/>
            <a:chOff x="-31094350" y="3194000"/>
            <a:chExt cx="292225" cy="291650"/>
          </a:xfrm>
        </p:grpSpPr>
        <p:sp>
          <p:nvSpPr>
            <p:cNvPr id="24474" name="Google Shape;24474;p74"/>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5" name="Google Shape;24475;p74"/>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6" name="Google Shape;24476;p74"/>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7" name="Google Shape;24477;p74"/>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8" name="Google Shape;24478;p74"/>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9" name="Google Shape;24479;p74"/>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0" name="Google Shape;24480;p74"/>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1" name="Google Shape;24481;p74"/>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82" name="Google Shape;24482;p74"/>
          <p:cNvGrpSpPr/>
          <p:nvPr/>
        </p:nvGrpSpPr>
        <p:grpSpPr>
          <a:xfrm>
            <a:off x="3074368" y="3200941"/>
            <a:ext cx="353645" cy="354191"/>
            <a:chOff x="-31093575" y="3552550"/>
            <a:chExt cx="291450" cy="291900"/>
          </a:xfrm>
        </p:grpSpPr>
        <p:sp>
          <p:nvSpPr>
            <p:cNvPr id="24483" name="Google Shape;24483;p74"/>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4" name="Google Shape;24484;p74"/>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5" name="Google Shape;24485;p74"/>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6" name="Google Shape;24486;p74"/>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87" name="Google Shape;24487;p74"/>
          <p:cNvGrpSpPr/>
          <p:nvPr/>
        </p:nvGrpSpPr>
        <p:grpSpPr>
          <a:xfrm>
            <a:off x="3074368" y="3666169"/>
            <a:ext cx="353645" cy="353615"/>
            <a:chOff x="-31093575" y="3911725"/>
            <a:chExt cx="291450" cy="291425"/>
          </a:xfrm>
        </p:grpSpPr>
        <p:sp>
          <p:nvSpPr>
            <p:cNvPr id="24488" name="Google Shape;24488;p74"/>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9" name="Google Shape;24489;p74"/>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90" name="Google Shape;24490;p74"/>
          <p:cNvGrpSpPr/>
          <p:nvPr/>
        </p:nvGrpSpPr>
        <p:grpSpPr>
          <a:xfrm>
            <a:off x="2183798" y="4123136"/>
            <a:ext cx="356497" cy="354586"/>
            <a:chOff x="-29946000" y="3183175"/>
            <a:chExt cx="293800" cy="292225"/>
          </a:xfrm>
        </p:grpSpPr>
        <p:sp>
          <p:nvSpPr>
            <p:cNvPr id="24491" name="Google Shape;24491;p74"/>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2" name="Google Shape;24492;p74"/>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3" name="Google Shape;24493;p74"/>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4" name="Google Shape;24494;p74"/>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5" name="Google Shape;24495;p74"/>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6" name="Google Shape;24496;p74"/>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97" name="Google Shape;24497;p74"/>
          <p:cNvGrpSpPr/>
          <p:nvPr/>
        </p:nvGrpSpPr>
        <p:grpSpPr>
          <a:xfrm>
            <a:off x="2628330" y="1380289"/>
            <a:ext cx="358408" cy="354161"/>
            <a:chOff x="-34408675" y="3202075"/>
            <a:chExt cx="295375" cy="291875"/>
          </a:xfrm>
        </p:grpSpPr>
        <p:sp>
          <p:nvSpPr>
            <p:cNvPr id="24498" name="Google Shape;24498;p74"/>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9" name="Google Shape;24499;p74"/>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0" name="Google Shape;24500;p74"/>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1" name="Google Shape;24501;p74"/>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02" name="Google Shape;24502;p74"/>
          <p:cNvGrpSpPr/>
          <p:nvPr/>
        </p:nvGrpSpPr>
        <p:grpSpPr>
          <a:xfrm>
            <a:off x="2630241" y="1820283"/>
            <a:ext cx="354586" cy="356254"/>
            <a:chOff x="-34405525" y="3558075"/>
            <a:chExt cx="292225" cy="293600"/>
          </a:xfrm>
        </p:grpSpPr>
        <p:sp>
          <p:nvSpPr>
            <p:cNvPr id="24503" name="Google Shape;24503;p74"/>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4" name="Google Shape;24504;p74"/>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5" name="Google Shape;24505;p74"/>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06" name="Google Shape;24506;p74"/>
          <p:cNvGrpSpPr/>
          <p:nvPr/>
        </p:nvGrpSpPr>
        <p:grpSpPr>
          <a:xfrm>
            <a:off x="2629755" y="2256940"/>
            <a:ext cx="355557" cy="353615"/>
            <a:chOff x="-34406325" y="3919600"/>
            <a:chExt cx="293025" cy="291425"/>
          </a:xfrm>
        </p:grpSpPr>
        <p:sp>
          <p:nvSpPr>
            <p:cNvPr id="24507" name="Google Shape;24507;p74"/>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8" name="Google Shape;24508;p74"/>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9" name="Google Shape;24509;p74"/>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0" name="Google Shape;24510;p74"/>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1" name="Google Shape;24511;p74"/>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2" name="Google Shape;24512;p74"/>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3" name="Google Shape;24513;p74"/>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14" name="Google Shape;24514;p74"/>
          <p:cNvGrpSpPr/>
          <p:nvPr/>
        </p:nvGrpSpPr>
        <p:grpSpPr>
          <a:xfrm>
            <a:off x="1293653" y="2736303"/>
            <a:ext cx="353645" cy="342179"/>
            <a:chOff x="-32568800" y="3232000"/>
            <a:chExt cx="291450" cy="282000"/>
          </a:xfrm>
        </p:grpSpPr>
        <p:sp>
          <p:nvSpPr>
            <p:cNvPr id="24515" name="Google Shape;24515;p74"/>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6" name="Google Shape;24516;p74"/>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17" name="Google Shape;24517;p74"/>
          <p:cNvGrpSpPr/>
          <p:nvPr/>
        </p:nvGrpSpPr>
        <p:grpSpPr>
          <a:xfrm>
            <a:off x="1293183" y="3201213"/>
            <a:ext cx="354586" cy="353645"/>
            <a:chOff x="-32569575" y="3586425"/>
            <a:chExt cx="292225" cy="291450"/>
          </a:xfrm>
        </p:grpSpPr>
        <p:sp>
          <p:nvSpPr>
            <p:cNvPr id="24518" name="Google Shape;24518;p74"/>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9" name="Google Shape;24519;p74"/>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20" name="Google Shape;24520;p74"/>
          <p:cNvGrpSpPr/>
          <p:nvPr/>
        </p:nvGrpSpPr>
        <p:grpSpPr>
          <a:xfrm>
            <a:off x="1284098" y="3665805"/>
            <a:ext cx="372756" cy="354343"/>
            <a:chOff x="-32576675" y="3944600"/>
            <a:chExt cx="307200" cy="292025"/>
          </a:xfrm>
        </p:grpSpPr>
        <p:sp>
          <p:nvSpPr>
            <p:cNvPr id="24521" name="Google Shape;24521;p74"/>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2" name="Google Shape;24522;p74"/>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23" name="Google Shape;24523;p74"/>
          <p:cNvGrpSpPr/>
          <p:nvPr/>
        </p:nvGrpSpPr>
        <p:grpSpPr>
          <a:xfrm>
            <a:off x="3529065" y="2730100"/>
            <a:ext cx="354586" cy="354586"/>
            <a:chOff x="-30735200" y="3192625"/>
            <a:chExt cx="292225" cy="292225"/>
          </a:xfrm>
        </p:grpSpPr>
        <p:sp>
          <p:nvSpPr>
            <p:cNvPr id="24524" name="Google Shape;24524;p74"/>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5" name="Google Shape;24525;p74"/>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6" name="Google Shape;24526;p74"/>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7" name="Google Shape;24527;p74"/>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8" name="Google Shape;24528;p74"/>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9" name="Google Shape;24529;p74"/>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0" name="Google Shape;24530;p74"/>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31" name="Google Shape;24531;p74"/>
          <p:cNvGrpSpPr/>
          <p:nvPr/>
        </p:nvGrpSpPr>
        <p:grpSpPr>
          <a:xfrm>
            <a:off x="3529065" y="3201532"/>
            <a:ext cx="354586" cy="353008"/>
            <a:chOff x="-30735200" y="3552550"/>
            <a:chExt cx="292225" cy="290925"/>
          </a:xfrm>
        </p:grpSpPr>
        <p:sp>
          <p:nvSpPr>
            <p:cNvPr id="24532" name="Google Shape;24532;p74"/>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3" name="Google Shape;24533;p74"/>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34" name="Google Shape;24534;p74"/>
          <p:cNvGrpSpPr/>
          <p:nvPr/>
        </p:nvGrpSpPr>
        <p:grpSpPr>
          <a:xfrm>
            <a:off x="3529065" y="3666154"/>
            <a:ext cx="354586" cy="353645"/>
            <a:chOff x="-30735200" y="3910925"/>
            <a:chExt cx="292225" cy="291450"/>
          </a:xfrm>
        </p:grpSpPr>
        <p:sp>
          <p:nvSpPr>
            <p:cNvPr id="24535" name="Google Shape;24535;p74"/>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6" name="Google Shape;24536;p74"/>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37" name="Google Shape;24537;p74"/>
          <p:cNvSpPr/>
          <p:nvPr/>
        </p:nvSpPr>
        <p:spPr>
          <a:xfrm>
            <a:off x="2632180"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38" name="Google Shape;24538;p74"/>
          <p:cNvGrpSpPr/>
          <p:nvPr/>
        </p:nvGrpSpPr>
        <p:grpSpPr>
          <a:xfrm>
            <a:off x="4882910" y="1379021"/>
            <a:ext cx="358971" cy="359224"/>
            <a:chOff x="-57956275" y="3197925"/>
            <a:chExt cx="319000" cy="319225"/>
          </a:xfrm>
        </p:grpSpPr>
        <p:sp>
          <p:nvSpPr>
            <p:cNvPr id="24539" name="Google Shape;24539;p74"/>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0" name="Google Shape;24540;p74"/>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1" name="Google Shape;24541;p74"/>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2" name="Google Shape;24542;p74"/>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3" name="Google Shape;24543;p74"/>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4" name="Google Shape;24544;p74"/>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5" name="Google Shape;24545;p74"/>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46" name="Google Shape;24546;p74"/>
          <p:cNvGrpSpPr/>
          <p:nvPr/>
        </p:nvGrpSpPr>
        <p:grpSpPr>
          <a:xfrm>
            <a:off x="4905064" y="1835446"/>
            <a:ext cx="314662" cy="358971"/>
            <a:chOff x="-57940525" y="3590375"/>
            <a:chExt cx="279625" cy="319000"/>
          </a:xfrm>
        </p:grpSpPr>
        <p:sp>
          <p:nvSpPr>
            <p:cNvPr id="24547" name="Google Shape;24547;p74"/>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8" name="Google Shape;24548;p74"/>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9" name="Google Shape;24549;p74"/>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0" name="Google Shape;24550;p74"/>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1" name="Google Shape;24551;p74"/>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52" name="Google Shape;24552;p74"/>
          <p:cNvGrpSpPr/>
          <p:nvPr/>
        </p:nvGrpSpPr>
        <p:grpSpPr>
          <a:xfrm>
            <a:off x="4875945" y="2276817"/>
            <a:ext cx="358099" cy="358999"/>
            <a:chOff x="-57959425" y="3982600"/>
            <a:chExt cx="318225" cy="319025"/>
          </a:xfrm>
        </p:grpSpPr>
        <p:sp>
          <p:nvSpPr>
            <p:cNvPr id="24553" name="Google Shape;24553;p74"/>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4" name="Google Shape;24554;p74"/>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5" name="Google Shape;24555;p74"/>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6" name="Google Shape;24556;p74"/>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57" name="Google Shape;24557;p74"/>
          <p:cNvGrpSpPr/>
          <p:nvPr/>
        </p:nvGrpSpPr>
        <p:grpSpPr>
          <a:xfrm>
            <a:off x="7076112" y="1380146"/>
            <a:ext cx="357226" cy="357226"/>
            <a:chOff x="-55987225" y="3198925"/>
            <a:chExt cx="317450" cy="317450"/>
          </a:xfrm>
        </p:grpSpPr>
        <p:sp>
          <p:nvSpPr>
            <p:cNvPr id="24558" name="Google Shape;24558;p74"/>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9" name="Google Shape;24559;p74"/>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0" name="Google Shape;24560;p74"/>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1" name="Google Shape;24561;p74"/>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62" name="Google Shape;24562;p74"/>
          <p:cNvGrpSpPr/>
          <p:nvPr/>
        </p:nvGrpSpPr>
        <p:grpSpPr>
          <a:xfrm>
            <a:off x="7076112" y="1836178"/>
            <a:ext cx="357226" cy="357367"/>
            <a:chOff x="-55987225" y="3591025"/>
            <a:chExt cx="317450" cy="317575"/>
          </a:xfrm>
        </p:grpSpPr>
        <p:sp>
          <p:nvSpPr>
            <p:cNvPr id="24563" name="Google Shape;24563;p74"/>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4" name="Google Shape;24564;p74"/>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5" name="Google Shape;24565;p74"/>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6" name="Google Shape;24566;p74"/>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7" name="Google Shape;24567;p74"/>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68" name="Google Shape;24568;p74"/>
          <p:cNvGrpSpPr/>
          <p:nvPr/>
        </p:nvGrpSpPr>
        <p:grpSpPr>
          <a:xfrm>
            <a:off x="7090027" y="2276817"/>
            <a:ext cx="358999" cy="358999"/>
            <a:chOff x="-55988800" y="3982600"/>
            <a:chExt cx="319025" cy="319025"/>
          </a:xfrm>
        </p:grpSpPr>
        <p:sp>
          <p:nvSpPr>
            <p:cNvPr id="24569" name="Google Shape;24569;p74"/>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0" name="Google Shape;24570;p74"/>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1" name="Google Shape;24571;p74"/>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2" name="Google Shape;24572;p74"/>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3" name="Google Shape;24573;p74"/>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74" name="Google Shape;24574;p74"/>
          <p:cNvGrpSpPr/>
          <p:nvPr/>
        </p:nvGrpSpPr>
        <p:grpSpPr>
          <a:xfrm>
            <a:off x="5748546" y="2734774"/>
            <a:ext cx="356326" cy="358971"/>
            <a:chOff x="-54026025" y="3192625"/>
            <a:chExt cx="316650" cy="319000"/>
          </a:xfrm>
        </p:grpSpPr>
        <p:sp>
          <p:nvSpPr>
            <p:cNvPr id="24575" name="Google Shape;24575;p74"/>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6" name="Google Shape;24576;p74"/>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7" name="Google Shape;24577;p74"/>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8" name="Google Shape;24578;p74"/>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9" name="Google Shape;24579;p74"/>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0" name="Google Shape;24580;p74"/>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1" name="Google Shape;24581;p74"/>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2" name="Google Shape;24582;p74"/>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83" name="Google Shape;24583;p74"/>
          <p:cNvGrpSpPr/>
          <p:nvPr/>
        </p:nvGrpSpPr>
        <p:grpSpPr>
          <a:xfrm>
            <a:off x="5768492" y="3205748"/>
            <a:ext cx="316434" cy="358099"/>
            <a:chOff x="-54007925" y="3584850"/>
            <a:chExt cx="281200" cy="318225"/>
          </a:xfrm>
        </p:grpSpPr>
        <p:sp>
          <p:nvSpPr>
            <p:cNvPr id="24584" name="Google Shape;24584;p74"/>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5" name="Google Shape;24585;p74"/>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6" name="Google Shape;24586;p74"/>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7" name="Google Shape;24587;p74"/>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8" name="Google Shape;24588;p74"/>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9" name="Google Shape;24589;p74"/>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90" name="Google Shape;24590;p74"/>
          <p:cNvGrpSpPr/>
          <p:nvPr/>
        </p:nvGrpSpPr>
        <p:grpSpPr>
          <a:xfrm>
            <a:off x="5768492" y="3667633"/>
            <a:ext cx="316434" cy="358914"/>
            <a:chOff x="-54007925" y="3975575"/>
            <a:chExt cx="281200" cy="318950"/>
          </a:xfrm>
        </p:grpSpPr>
        <p:sp>
          <p:nvSpPr>
            <p:cNvPr id="24591" name="Google Shape;24591;p74"/>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2" name="Google Shape;24592;p74"/>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3" name="Google Shape;24593;p74"/>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4" name="Google Shape;24594;p74"/>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95" name="Google Shape;24595;p74"/>
          <p:cNvGrpSpPr/>
          <p:nvPr/>
        </p:nvGrpSpPr>
        <p:grpSpPr>
          <a:xfrm>
            <a:off x="8003359" y="2752104"/>
            <a:ext cx="274770" cy="358492"/>
            <a:chOff x="-52005775" y="3208025"/>
            <a:chExt cx="244175" cy="318575"/>
          </a:xfrm>
        </p:grpSpPr>
        <p:sp>
          <p:nvSpPr>
            <p:cNvPr id="24596" name="Google Shape;24596;p74"/>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7" name="Google Shape;24597;p74"/>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8" name="Google Shape;24598;p74"/>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9" name="Google Shape;24599;p74"/>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0" name="Google Shape;24600;p74"/>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1" name="Google Shape;24601;p74"/>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2" name="Google Shape;24602;p74"/>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3" name="Google Shape;24603;p74"/>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4" name="Google Shape;24604;p74"/>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5" name="Google Shape;24605;p74"/>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6" name="Google Shape;24606;p74"/>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07" name="Google Shape;24607;p74"/>
          <p:cNvGrpSpPr/>
          <p:nvPr/>
        </p:nvGrpSpPr>
        <p:grpSpPr>
          <a:xfrm>
            <a:off x="5309825" y="1380146"/>
            <a:ext cx="358099" cy="358099"/>
            <a:chOff x="-57568775" y="3198925"/>
            <a:chExt cx="318225" cy="318225"/>
          </a:xfrm>
        </p:grpSpPr>
        <p:sp>
          <p:nvSpPr>
            <p:cNvPr id="24608" name="Google Shape;24608;p74"/>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9" name="Google Shape;24609;p74"/>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0" name="Google Shape;24610;p74"/>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1" name="Google Shape;24611;p74"/>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2" name="Google Shape;24612;p74"/>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3" name="Google Shape;24613;p74"/>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14" name="Google Shape;24614;p74"/>
          <p:cNvGrpSpPr/>
          <p:nvPr/>
        </p:nvGrpSpPr>
        <p:grpSpPr>
          <a:xfrm>
            <a:off x="5331543" y="1835446"/>
            <a:ext cx="314662" cy="358099"/>
            <a:chOff x="-57549075" y="3590375"/>
            <a:chExt cx="279625" cy="318225"/>
          </a:xfrm>
        </p:grpSpPr>
        <p:sp>
          <p:nvSpPr>
            <p:cNvPr id="24615" name="Google Shape;24615;p74"/>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6" name="Google Shape;24616;p74"/>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7" name="Google Shape;24617;p74"/>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8" name="Google Shape;24618;p74"/>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19" name="Google Shape;24619;p74"/>
          <p:cNvGrpSpPr/>
          <p:nvPr/>
        </p:nvGrpSpPr>
        <p:grpSpPr>
          <a:xfrm>
            <a:off x="5323740" y="2276817"/>
            <a:ext cx="359871" cy="359871"/>
            <a:chOff x="-57570350" y="3982600"/>
            <a:chExt cx="319800" cy="319800"/>
          </a:xfrm>
        </p:grpSpPr>
        <p:sp>
          <p:nvSpPr>
            <p:cNvPr id="24620" name="Google Shape;24620;p74"/>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1" name="Google Shape;24621;p74"/>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2" name="Google Shape;24622;p74"/>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3" name="Google Shape;24623;p74"/>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24" name="Google Shape;24624;p74"/>
          <p:cNvGrpSpPr/>
          <p:nvPr/>
        </p:nvGrpSpPr>
        <p:grpSpPr>
          <a:xfrm>
            <a:off x="7538779" y="1379246"/>
            <a:ext cx="314662" cy="358999"/>
            <a:chOff x="-55576850" y="3198125"/>
            <a:chExt cx="279625" cy="319025"/>
          </a:xfrm>
        </p:grpSpPr>
        <p:sp>
          <p:nvSpPr>
            <p:cNvPr id="24625" name="Google Shape;24625;p74"/>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6" name="Google Shape;24626;p74"/>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7" name="Google Shape;24627;p74"/>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8" name="Google Shape;24628;p74"/>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29" name="Google Shape;24629;p74"/>
          <p:cNvGrpSpPr/>
          <p:nvPr/>
        </p:nvGrpSpPr>
        <p:grpSpPr>
          <a:xfrm>
            <a:off x="7516174" y="1835221"/>
            <a:ext cx="359871" cy="358324"/>
            <a:chOff x="-55596550" y="3590175"/>
            <a:chExt cx="319800" cy="318425"/>
          </a:xfrm>
        </p:grpSpPr>
        <p:sp>
          <p:nvSpPr>
            <p:cNvPr id="24630" name="Google Shape;24630;p74"/>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1" name="Google Shape;24631;p74"/>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2" name="Google Shape;24632;p74"/>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3" name="Google Shape;24633;p74"/>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34" name="Google Shape;24634;p74"/>
          <p:cNvGrpSpPr/>
          <p:nvPr/>
        </p:nvGrpSpPr>
        <p:grpSpPr>
          <a:xfrm>
            <a:off x="7531412" y="2276564"/>
            <a:ext cx="358999" cy="359252"/>
            <a:chOff x="-55595775" y="3982375"/>
            <a:chExt cx="319025" cy="319250"/>
          </a:xfrm>
        </p:grpSpPr>
        <p:sp>
          <p:nvSpPr>
            <p:cNvPr id="24635" name="Google Shape;24635;p74"/>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6" name="Google Shape;24636;p74"/>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7" name="Google Shape;24637;p74"/>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8" name="Google Shape;24638;p74"/>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9" name="Google Shape;24639;p74"/>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0" name="Google Shape;24640;p74"/>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41" name="Google Shape;24641;p74"/>
          <p:cNvGrpSpPr/>
          <p:nvPr/>
        </p:nvGrpSpPr>
        <p:grpSpPr>
          <a:xfrm>
            <a:off x="6188595" y="2734774"/>
            <a:ext cx="358999" cy="358099"/>
            <a:chOff x="-53635375" y="3192625"/>
            <a:chExt cx="319025" cy="318225"/>
          </a:xfrm>
        </p:grpSpPr>
        <p:sp>
          <p:nvSpPr>
            <p:cNvPr id="24642" name="Google Shape;24642;p74"/>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3" name="Google Shape;24643;p74"/>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4" name="Google Shape;24644;p74"/>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45" name="Google Shape;24645;p74"/>
          <p:cNvGrpSpPr/>
          <p:nvPr/>
        </p:nvGrpSpPr>
        <p:grpSpPr>
          <a:xfrm>
            <a:off x="6210763" y="3205748"/>
            <a:ext cx="314662" cy="358999"/>
            <a:chOff x="-53615675" y="3584850"/>
            <a:chExt cx="279625" cy="319025"/>
          </a:xfrm>
        </p:grpSpPr>
        <p:sp>
          <p:nvSpPr>
            <p:cNvPr id="24646" name="Google Shape;24646;p74"/>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7" name="Google Shape;24647;p74"/>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8" name="Google Shape;24648;p74"/>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49" name="Google Shape;24649;p74"/>
          <p:cNvGrpSpPr/>
          <p:nvPr/>
        </p:nvGrpSpPr>
        <p:grpSpPr>
          <a:xfrm>
            <a:off x="6188609" y="3668674"/>
            <a:ext cx="358971" cy="357874"/>
            <a:chOff x="-53634575" y="3976500"/>
            <a:chExt cx="319000" cy="318025"/>
          </a:xfrm>
        </p:grpSpPr>
        <p:sp>
          <p:nvSpPr>
            <p:cNvPr id="24650" name="Google Shape;24650;p74"/>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1" name="Google Shape;24651;p74"/>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2" name="Google Shape;24652;p74"/>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3" name="Google Shape;24653;p74"/>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4" name="Google Shape;24654;p74"/>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5" name="Google Shape;24655;p74"/>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6" name="Google Shape;24656;p74"/>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7" name="Google Shape;24657;p74"/>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58" name="Google Shape;24658;p74"/>
          <p:cNvGrpSpPr/>
          <p:nvPr/>
        </p:nvGrpSpPr>
        <p:grpSpPr>
          <a:xfrm>
            <a:off x="7983413" y="3211628"/>
            <a:ext cx="314662" cy="358436"/>
            <a:chOff x="-52023900" y="3590075"/>
            <a:chExt cx="279625" cy="318525"/>
          </a:xfrm>
        </p:grpSpPr>
        <p:sp>
          <p:nvSpPr>
            <p:cNvPr id="24659" name="Google Shape;24659;p74"/>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0" name="Google Shape;24660;p74"/>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1" name="Google Shape;24661;p74"/>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2" name="Google Shape;24662;p74"/>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3" name="Google Shape;24663;p74"/>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4" name="Google Shape;24664;p74"/>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5" name="Google Shape;24665;p74"/>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66" name="Google Shape;24666;p74"/>
          <p:cNvGrpSpPr/>
          <p:nvPr/>
        </p:nvGrpSpPr>
        <p:grpSpPr>
          <a:xfrm>
            <a:off x="5746654" y="1380146"/>
            <a:ext cx="358971" cy="358971"/>
            <a:chOff x="-57173375" y="3198925"/>
            <a:chExt cx="319000" cy="319000"/>
          </a:xfrm>
        </p:grpSpPr>
        <p:sp>
          <p:nvSpPr>
            <p:cNvPr id="24667" name="Google Shape;24667;p74"/>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8" name="Google Shape;24668;p74"/>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9" name="Google Shape;24669;p74"/>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0" name="Google Shape;24670;p74"/>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71" name="Google Shape;24671;p74"/>
          <p:cNvGrpSpPr/>
          <p:nvPr/>
        </p:nvGrpSpPr>
        <p:grpSpPr>
          <a:xfrm>
            <a:off x="5747541" y="1857587"/>
            <a:ext cx="357198" cy="314690"/>
            <a:chOff x="-57176525" y="3610050"/>
            <a:chExt cx="317425" cy="279650"/>
          </a:xfrm>
        </p:grpSpPr>
        <p:sp>
          <p:nvSpPr>
            <p:cNvPr id="24672" name="Google Shape;24672;p74"/>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3" name="Google Shape;24673;p74"/>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4" name="Google Shape;24674;p74"/>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5" name="Google Shape;24675;p74"/>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6" name="Google Shape;24676;p74"/>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77" name="Google Shape;24677;p74"/>
          <p:cNvGrpSpPr/>
          <p:nvPr/>
        </p:nvGrpSpPr>
        <p:grpSpPr>
          <a:xfrm>
            <a:off x="7957995" y="1380146"/>
            <a:ext cx="358099" cy="356326"/>
            <a:chOff x="-55202750" y="3198925"/>
            <a:chExt cx="318225" cy="316650"/>
          </a:xfrm>
        </p:grpSpPr>
        <p:sp>
          <p:nvSpPr>
            <p:cNvPr id="24678" name="Google Shape;24678;p74"/>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9" name="Google Shape;24679;p74"/>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80" name="Google Shape;24680;p74"/>
          <p:cNvGrpSpPr/>
          <p:nvPr/>
        </p:nvGrpSpPr>
        <p:grpSpPr>
          <a:xfrm>
            <a:off x="7968629" y="1835446"/>
            <a:ext cx="336830" cy="358099"/>
            <a:chOff x="-55194875" y="3590375"/>
            <a:chExt cx="299325" cy="318225"/>
          </a:xfrm>
        </p:grpSpPr>
        <p:sp>
          <p:nvSpPr>
            <p:cNvPr id="24681" name="Google Shape;24681;p74"/>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2" name="Google Shape;24682;p74"/>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3" name="Google Shape;24683;p74"/>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4" name="Google Shape;24684;p74"/>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5" name="Google Shape;24685;p74"/>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86" name="Google Shape;24686;p74"/>
          <p:cNvGrpSpPr/>
          <p:nvPr/>
        </p:nvGrpSpPr>
        <p:grpSpPr>
          <a:xfrm>
            <a:off x="7973247" y="2277717"/>
            <a:ext cx="357198" cy="357198"/>
            <a:chOff x="-55203525" y="3983400"/>
            <a:chExt cx="317425" cy="317425"/>
          </a:xfrm>
        </p:grpSpPr>
        <p:sp>
          <p:nvSpPr>
            <p:cNvPr id="24687" name="Google Shape;24687;p74"/>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8" name="Google Shape;24688;p74"/>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9" name="Google Shape;24689;p74"/>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90" name="Google Shape;24690;p74"/>
          <p:cNvGrpSpPr/>
          <p:nvPr/>
        </p:nvGrpSpPr>
        <p:grpSpPr>
          <a:xfrm>
            <a:off x="6639727" y="2734774"/>
            <a:ext cx="335930" cy="358971"/>
            <a:chOff x="-53232900" y="3192625"/>
            <a:chExt cx="298525" cy="319000"/>
          </a:xfrm>
        </p:grpSpPr>
        <p:sp>
          <p:nvSpPr>
            <p:cNvPr id="24691" name="Google Shape;24691;p74"/>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2" name="Google Shape;24692;p74"/>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3" name="Google Shape;24693;p74"/>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4" name="Google Shape;24694;p74"/>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5" name="Google Shape;24695;p74"/>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6" name="Google Shape;24696;p74"/>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7" name="Google Shape;24697;p74"/>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8" name="Google Shape;24698;p74"/>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99" name="Google Shape;24699;p74"/>
          <p:cNvGrpSpPr/>
          <p:nvPr/>
        </p:nvGrpSpPr>
        <p:grpSpPr>
          <a:xfrm>
            <a:off x="6629093" y="3205748"/>
            <a:ext cx="357198" cy="356326"/>
            <a:chOff x="-53242350" y="3584850"/>
            <a:chExt cx="317425" cy="316650"/>
          </a:xfrm>
        </p:grpSpPr>
        <p:sp>
          <p:nvSpPr>
            <p:cNvPr id="24700" name="Google Shape;24700;p74"/>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1" name="Google Shape;24701;p74"/>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2" name="Google Shape;24702;p74"/>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3" name="Google Shape;24703;p74"/>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4" name="Google Shape;24704;p74"/>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05" name="Google Shape;24705;p74"/>
          <p:cNvGrpSpPr/>
          <p:nvPr/>
        </p:nvGrpSpPr>
        <p:grpSpPr>
          <a:xfrm>
            <a:off x="6650362" y="3668449"/>
            <a:ext cx="314662" cy="358999"/>
            <a:chOff x="-53224225" y="3976300"/>
            <a:chExt cx="279625" cy="319025"/>
          </a:xfrm>
        </p:grpSpPr>
        <p:sp>
          <p:nvSpPr>
            <p:cNvPr id="24706" name="Google Shape;24706;p74"/>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7" name="Google Shape;24707;p74"/>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8" name="Google Shape;24708;p74"/>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9" name="Google Shape;24709;p74"/>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0" name="Google Shape;24710;p74"/>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1" name="Google Shape;24711;p74"/>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2" name="Google Shape;24712;p74"/>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13" name="Google Shape;24713;p74"/>
          <p:cNvGrpSpPr/>
          <p:nvPr/>
        </p:nvGrpSpPr>
        <p:grpSpPr>
          <a:xfrm>
            <a:off x="7961258" y="3676129"/>
            <a:ext cx="358971" cy="358408"/>
            <a:chOff x="-52043575" y="3983125"/>
            <a:chExt cx="319000" cy="318500"/>
          </a:xfrm>
        </p:grpSpPr>
        <p:sp>
          <p:nvSpPr>
            <p:cNvPr id="24714" name="Google Shape;24714;p74"/>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5" name="Google Shape;24715;p74"/>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6" name="Google Shape;24716;p74"/>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7" name="Google Shape;24717;p74"/>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8" name="Google Shape;24718;p74"/>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9" name="Google Shape;24719;p74"/>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0" name="Google Shape;24720;p74"/>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1" name="Google Shape;24721;p74"/>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2" name="Google Shape;24722;p74"/>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23" name="Google Shape;24723;p74"/>
          <p:cNvGrpSpPr/>
          <p:nvPr/>
        </p:nvGrpSpPr>
        <p:grpSpPr>
          <a:xfrm>
            <a:off x="6215199" y="1380146"/>
            <a:ext cx="314662" cy="358971"/>
            <a:chOff x="-56766175" y="3198925"/>
            <a:chExt cx="279625" cy="319000"/>
          </a:xfrm>
        </p:grpSpPr>
        <p:sp>
          <p:nvSpPr>
            <p:cNvPr id="24724" name="Google Shape;24724;p74"/>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5" name="Google Shape;24725;p74"/>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6" name="Google Shape;24726;p74"/>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7" name="Google Shape;24727;p74"/>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8" name="Google Shape;24728;p74"/>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9" name="Google Shape;24729;p74"/>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0" name="Google Shape;24730;p74"/>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31" name="Google Shape;24731;p74"/>
          <p:cNvGrpSpPr/>
          <p:nvPr/>
        </p:nvGrpSpPr>
        <p:grpSpPr>
          <a:xfrm>
            <a:off x="6214313" y="1835446"/>
            <a:ext cx="316434" cy="358099"/>
            <a:chOff x="-56766175" y="3590375"/>
            <a:chExt cx="281200" cy="318225"/>
          </a:xfrm>
        </p:grpSpPr>
        <p:sp>
          <p:nvSpPr>
            <p:cNvPr id="24732" name="Google Shape;24732;p74"/>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3" name="Google Shape;24733;p74"/>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4" name="Google Shape;24734;p74"/>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5" name="Google Shape;24735;p74"/>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36" name="Google Shape;24736;p74"/>
          <p:cNvGrpSpPr/>
          <p:nvPr/>
        </p:nvGrpSpPr>
        <p:grpSpPr>
          <a:xfrm>
            <a:off x="6251269" y="2276817"/>
            <a:ext cx="272126" cy="358099"/>
            <a:chOff x="-56747275" y="3982600"/>
            <a:chExt cx="241825" cy="318225"/>
          </a:xfrm>
        </p:grpSpPr>
        <p:sp>
          <p:nvSpPr>
            <p:cNvPr id="24737" name="Google Shape;24737;p74"/>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8" name="Google Shape;24738;p74"/>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9" name="Google Shape;24739;p74"/>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0" name="Google Shape;24740;p74"/>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1" name="Google Shape;24741;p74"/>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2" name="Google Shape;24742;p74"/>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3" name="Google Shape;24743;p74"/>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44" name="Google Shape;24744;p74"/>
          <p:cNvGrpSpPr/>
          <p:nvPr/>
        </p:nvGrpSpPr>
        <p:grpSpPr>
          <a:xfrm>
            <a:off x="4859020" y="3219055"/>
            <a:ext cx="358999" cy="342991"/>
            <a:chOff x="-54812875" y="3596675"/>
            <a:chExt cx="319025" cy="304800"/>
          </a:xfrm>
        </p:grpSpPr>
        <p:sp>
          <p:nvSpPr>
            <p:cNvPr id="24745" name="Google Shape;24745;p74"/>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6" name="Google Shape;24746;p74"/>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7" name="Google Shape;24747;p74"/>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8" name="Google Shape;24748;p74"/>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9" name="Google Shape;24749;p74"/>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0" name="Google Shape;24750;p74"/>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1" name="Google Shape;24751;p74"/>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752" name="Google Shape;24752;p74"/>
          <p:cNvSpPr/>
          <p:nvPr/>
        </p:nvSpPr>
        <p:spPr>
          <a:xfrm>
            <a:off x="5033910" y="3593325"/>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3" name="Google Shape;24753;p74"/>
          <p:cNvSpPr/>
          <p:nvPr/>
        </p:nvSpPr>
        <p:spPr>
          <a:xfrm>
            <a:off x="5034361" y="3594198"/>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754" name="Google Shape;24754;p74"/>
          <p:cNvGrpSpPr/>
          <p:nvPr/>
        </p:nvGrpSpPr>
        <p:grpSpPr>
          <a:xfrm>
            <a:off x="4881188" y="3675538"/>
            <a:ext cx="314662" cy="358099"/>
            <a:chOff x="-54793175" y="3982600"/>
            <a:chExt cx="279625" cy="318225"/>
          </a:xfrm>
        </p:grpSpPr>
        <p:sp>
          <p:nvSpPr>
            <p:cNvPr id="24755" name="Google Shape;24755;p74"/>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6" name="Google Shape;24756;p74"/>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7" name="Google Shape;24757;p74"/>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8" name="Google Shape;24758;p74"/>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9" name="Google Shape;24759;p74"/>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0" name="Google Shape;24760;p74"/>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1" name="Google Shape;24761;p74"/>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62" name="Google Shape;24762;p74"/>
          <p:cNvGrpSpPr/>
          <p:nvPr/>
        </p:nvGrpSpPr>
        <p:grpSpPr>
          <a:xfrm>
            <a:off x="7092647" y="2734774"/>
            <a:ext cx="314662" cy="358099"/>
            <a:chOff x="-52832000" y="3192625"/>
            <a:chExt cx="279625" cy="318225"/>
          </a:xfrm>
        </p:grpSpPr>
        <p:sp>
          <p:nvSpPr>
            <p:cNvPr id="24763" name="Google Shape;24763;p74"/>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4" name="Google Shape;24764;p74"/>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5" name="Google Shape;24765;p74"/>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6" name="Google Shape;24766;p74"/>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7" name="Google Shape;24767;p74"/>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8" name="Google Shape;24768;p74"/>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9" name="Google Shape;24769;p74"/>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0" name="Google Shape;24770;p74"/>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71" name="Google Shape;24771;p74"/>
          <p:cNvGrpSpPr/>
          <p:nvPr/>
        </p:nvGrpSpPr>
        <p:grpSpPr>
          <a:xfrm>
            <a:off x="5779179" y="2276142"/>
            <a:ext cx="323524" cy="358774"/>
            <a:chOff x="-57162350" y="3982000"/>
            <a:chExt cx="287500" cy="318825"/>
          </a:xfrm>
        </p:grpSpPr>
        <p:sp>
          <p:nvSpPr>
            <p:cNvPr id="24772" name="Google Shape;24772;p74"/>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3" name="Google Shape;24773;p74"/>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4" name="Google Shape;24774;p74"/>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5" name="Google Shape;24775;p74"/>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6" name="Google Shape;24776;p74"/>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7" name="Google Shape;24777;p74"/>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8" name="Google Shape;24778;p74"/>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9" name="Google Shape;24779;p74"/>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80" name="Google Shape;24780;p74"/>
          <p:cNvGrpSpPr/>
          <p:nvPr/>
        </p:nvGrpSpPr>
        <p:grpSpPr>
          <a:xfrm>
            <a:off x="7070492" y="3206648"/>
            <a:ext cx="358971" cy="357198"/>
            <a:chOff x="-52851675" y="3585650"/>
            <a:chExt cx="319000" cy="317425"/>
          </a:xfrm>
        </p:grpSpPr>
        <p:sp>
          <p:nvSpPr>
            <p:cNvPr id="24781" name="Google Shape;24781;p74"/>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2" name="Google Shape;24782;p74"/>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3" name="Google Shape;24783;p74"/>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4" name="Google Shape;24784;p74"/>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5" name="Google Shape;24785;p74"/>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6" name="Google Shape;24786;p74"/>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87" name="Google Shape;24787;p74"/>
          <p:cNvGrpSpPr/>
          <p:nvPr/>
        </p:nvGrpSpPr>
        <p:grpSpPr>
          <a:xfrm>
            <a:off x="7092647" y="3668449"/>
            <a:ext cx="314662" cy="358999"/>
            <a:chOff x="-52832000" y="3976300"/>
            <a:chExt cx="279625" cy="319025"/>
          </a:xfrm>
        </p:grpSpPr>
        <p:sp>
          <p:nvSpPr>
            <p:cNvPr id="24788" name="Google Shape;24788;p74"/>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9" name="Google Shape;24789;p74"/>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0" name="Google Shape;24790;p74"/>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1" name="Google Shape;24791;p74"/>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2" name="Google Shape;24792;p74"/>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93" name="Google Shape;24793;p74"/>
          <p:cNvGrpSpPr/>
          <p:nvPr/>
        </p:nvGrpSpPr>
        <p:grpSpPr>
          <a:xfrm>
            <a:off x="6209853" y="4123097"/>
            <a:ext cx="316434" cy="358099"/>
            <a:chOff x="-51633225" y="3198925"/>
            <a:chExt cx="281200" cy="318225"/>
          </a:xfrm>
        </p:grpSpPr>
        <p:sp>
          <p:nvSpPr>
            <p:cNvPr id="24794" name="Google Shape;24794;p74"/>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5" name="Google Shape;24795;p74"/>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6" name="Google Shape;24796;p74"/>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7" name="Google Shape;24797;p74"/>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8" name="Google Shape;24798;p74"/>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9" name="Google Shape;24799;p74"/>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0" name="Google Shape;24800;p74"/>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01" name="Google Shape;24801;p74"/>
          <p:cNvGrpSpPr/>
          <p:nvPr/>
        </p:nvGrpSpPr>
        <p:grpSpPr>
          <a:xfrm>
            <a:off x="6628676" y="1381018"/>
            <a:ext cx="365188" cy="357226"/>
            <a:chOff x="-56396775" y="3199700"/>
            <a:chExt cx="324525" cy="317450"/>
          </a:xfrm>
        </p:grpSpPr>
        <p:sp>
          <p:nvSpPr>
            <p:cNvPr id="24802" name="Google Shape;24802;p74"/>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3" name="Google Shape;24803;p74"/>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4" name="Google Shape;24804;p74"/>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5" name="Google Shape;24805;p74"/>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6" name="Google Shape;24806;p74"/>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7" name="Google Shape;24807;p74"/>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08" name="Google Shape;24808;p74"/>
          <p:cNvGrpSpPr/>
          <p:nvPr/>
        </p:nvGrpSpPr>
        <p:grpSpPr>
          <a:xfrm>
            <a:off x="6631771" y="1846953"/>
            <a:ext cx="358999" cy="335958"/>
            <a:chOff x="-56394425" y="3600600"/>
            <a:chExt cx="319025" cy="298550"/>
          </a:xfrm>
        </p:grpSpPr>
        <p:sp>
          <p:nvSpPr>
            <p:cNvPr id="24809" name="Google Shape;24809;p74"/>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0" name="Google Shape;24810;p74"/>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1" name="Google Shape;24811;p74"/>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12" name="Google Shape;24812;p74"/>
          <p:cNvGrpSpPr/>
          <p:nvPr/>
        </p:nvGrpSpPr>
        <p:grpSpPr>
          <a:xfrm>
            <a:off x="6662538" y="2277717"/>
            <a:ext cx="327068" cy="357198"/>
            <a:chOff x="-56379450" y="3983400"/>
            <a:chExt cx="290650" cy="317425"/>
          </a:xfrm>
        </p:grpSpPr>
        <p:sp>
          <p:nvSpPr>
            <p:cNvPr id="24813" name="Google Shape;24813;p74"/>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4" name="Google Shape;24814;p74"/>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5" name="Google Shape;24815;p74"/>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6" name="Google Shape;24816;p74"/>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7" name="Google Shape;24817;p74"/>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8" name="Google Shape;24818;p74"/>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9" name="Google Shape;24819;p74"/>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0" name="Google Shape;24820;p74"/>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21" name="Google Shape;24821;p74"/>
          <p:cNvGrpSpPr/>
          <p:nvPr/>
        </p:nvGrpSpPr>
        <p:grpSpPr>
          <a:xfrm>
            <a:off x="5326242" y="2741864"/>
            <a:ext cx="316434" cy="358971"/>
            <a:chOff x="-54401725" y="3198925"/>
            <a:chExt cx="281200" cy="319000"/>
          </a:xfrm>
        </p:grpSpPr>
        <p:sp>
          <p:nvSpPr>
            <p:cNvPr id="24822" name="Google Shape;24822;p74"/>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3" name="Google Shape;24823;p74"/>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4" name="Google Shape;24824;p74"/>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5" name="Google Shape;24825;p74"/>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6" name="Google Shape;24826;p74"/>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7" name="Google Shape;24827;p74"/>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8" name="Google Shape;24828;p74"/>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9" name="Google Shape;24829;p74"/>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0" name="Google Shape;24830;p74"/>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1" name="Google Shape;24831;p74"/>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2" name="Google Shape;24832;p74"/>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33" name="Google Shape;24833;p74"/>
          <p:cNvGrpSpPr/>
          <p:nvPr/>
        </p:nvGrpSpPr>
        <p:grpSpPr>
          <a:xfrm>
            <a:off x="5327128" y="3211965"/>
            <a:ext cx="314662" cy="358099"/>
            <a:chOff x="-54401725" y="3590375"/>
            <a:chExt cx="279625" cy="318225"/>
          </a:xfrm>
        </p:grpSpPr>
        <p:sp>
          <p:nvSpPr>
            <p:cNvPr id="24834" name="Google Shape;24834;p74"/>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5" name="Google Shape;24835;p74"/>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6" name="Google Shape;24836;p74"/>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7" name="Google Shape;24837;p74"/>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8" name="Google Shape;24838;p74"/>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9" name="Google Shape;24839;p74"/>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40" name="Google Shape;24840;p74"/>
          <p:cNvGrpSpPr/>
          <p:nvPr/>
        </p:nvGrpSpPr>
        <p:grpSpPr>
          <a:xfrm>
            <a:off x="5324920" y="3675538"/>
            <a:ext cx="319079" cy="358099"/>
            <a:chOff x="-54403300" y="3982600"/>
            <a:chExt cx="283550" cy="318225"/>
          </a:xfrm>
        </p:grpSpPr>
        <p:sp>
          <p:nvSpPr>
            <p:cNvPr id="24841" name="Google Shape;24841;p74"/>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2" name="Google Shape;24842;p74"/>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3" name="Google Shape;24843;p74"/>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4" name="Google Shape;24844;p74"/>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5" name="Google Shape;24845;p74"/>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46" name="Google Shape;24846;p74"/>
          <p:cNvGrpSpPr/>
          <p:nvPr/>
        </p:nvGrpSpPr>
        <p:grpSpPr>
          <a:xfrm>
            <a:off x="7512313" y="2736772"/>
            <a:ext cx="356298" cy="356973"/>
            <a:chOff x="-52458650" y="3194400"/>
            <a:chExt cx="316625" cy="317225"/>
          </a:xfrm>
        </p:grpSpPr>
        <p:sp>
          <p:nvSpPr>
            <p:cNvPr id="24847" name="Google Shape;24847;p74"/>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8" name="Google Shape;24848;p74"/>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9" name="Google Shape;24849;p74"/>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0" name="Google Shape;24850;p74"/>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1" name="Google Shape;24851;p74"/>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2" name="Google Shape;24852;p74"/>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3" name="Google Shape;24853;p74"/>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4" name="Google Shape;24854;p74"/>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55" name="Google Shape;24855;p74"/>
          <p:cNvGrpSpPr/>
          <p:nvPr/>
        </p:nvGrpSpPr>
        <p:grpSpPr>
          <a:xfrm>
            <a:off x="4881188" y="2741864"/>
            <a:ext cx="314662" cy="358971"/>
            <a:chOff x="-54793175" y="3198925"/>
            <a:chExt cx="279625" cy="319000"/>
          </a:xfrm>
        </p:grpSpPr>
        <p:sp>
          <p:nvSpPr>
            <p:cNvPr id="24856" name="Google Shape;24856;p74"/>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7" name="Google Shape;24857;p74"/>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8" name="Google Shape;24858;p74"/>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9" name="Google Shape;24859;p74"/>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0" name="Google Shape;24860;p74"/>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1" name="Google Shape;24861;p74"/>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2" name="Google Shape;24862;p74"/>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63" name="Google Shape;24863;p74"/>
          <p:cNvGrpSpPr/>
          <p:nvPr/>
        </p:nvGrpSpPr>
        <p:grpSpPr>
          <a:xfrm>
            <a:off x="7521611" y="3205748"/>
            <a:ext cx="337703" cy="357845"/>
            <a:chOff x="-52450000" y="3584850"/>
            <a:chExt cx="300100" cy="318000"/>
          </a:xfrm>
        </p:grpSpPr>
        <p:sp>
          <p:nvSpPr>
            <p:cNvPr id="24864" name="Google Shape;24864;p74"/>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5" name="Google Shape;24865;p74"/>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6" name="Google Shape;24866;p74"/>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7" name="Google Shape;24867;p74"/>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8" name="Google Shape;24868;p74"/>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9" name="Google Shape;24869;p74"/>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0" name="Google Shape;24870;p74"/>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71" name="Google Shape;24871;p74"/>
          <p:cNvGrpSpPr/>
          <p:nvPr/>
        </p:nvGrpSpPr>
        <p:grpSpPr>
          <a:xfrm>
            <a:off x="7533131" y="3670221"/>
            <a:ext cx="314662" cy="357226"/>
            <a:chOff x="-52440550" y="3977875"/>
            <a:chExt cx="279625" cy="317450"/>
          </a:xfrm>
        </p:grpSpPr>
        <p:sp>
          <p:nvSpPr>
            <p:cNvPr id="24872" name="Google Shape;24872;p74"/>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3" name="Google Shape;24873;p74"/>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4" name="Google Shape;24874;p74"/>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5" name="Google Shape;24875;p74"/>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6" name="Google Shape;24876;p74"/>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7" name="Google Shape;24877;p74"/>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8" name="Google Shape;24878;p74"/>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9" name="Google Shape;24879;p74"/>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80" name="Google Shape;24880;p74"/>
          <p:cNvGrpSpPr/>
          <p:nvPr/>
        </p:nvGrpSpPr>
        <p:grpSpPr>
          <a:xfrm>
            <a:off x="6645066" y="4126427"/>
            <a:ext cx="314662" cy="358999"/>
            <a:chOff x="-51623775" y="3584850"/>
            <a:chExt cx="279625" cy="319025"/>
          </a:xfrm>
        </p:grpSpPr>
        <p:sp>
          <p:nvSpPr>
            <p:cNvPr id="24881" name="Google Shape;24881;p74"/>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2" name="Google Shape;24882;p74"/>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3" name="Google Shape;24883;p74"/>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4" name="Google Shape;24884;p74"/>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5" name="Google Shape;24885;p74"/>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6" name="Google Shape;24886;p74"/>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7" name="Google Shape;24887;p74"/>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8" name="Google Shape;24888;p74"/>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9" name="Google Shape;24889;p74"/>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890" name="Google Shape;24890;p74"/>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24891" name="Google Shape;24891;p74"/>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895" name="Shape 24895"/>
        <p:cNvGrpSpPr/>
        <p:nvPr/>
      </p:nvGrpSpPr>
      <p:grpSpPr>
        <a:xfrm>
          <a:off x="0" y="0"/>
          <a:ext cx="0" cy="0"/>
          <a:chOff x="0" y="0"/>
          <a:chExt cx="0" cy="0"/>
        </a:xfrm>
      </p:grpSpPr>
      <p:grpSp>
        <p:nvGrpSpPr>
          <p:cNvPr id="24896" name="Google Shape;24896;p75"/>
          <p:cNvGrpSpPr/>
          <p:nvPr/>
        </p:nvGrpSpPr>
        <p:grpSpPr>
          <a:xfrm>
            <a:off x="885675" y="1386849"/>
            <a:ext cx="276003" cy="357300"/>
            <a:chOff x="-50469125" y="3183175"/>
            <a:chExt cx="233150" cy="301825"/>
          </a:xfrm>
        </p:grpSpPr>
        <p:sp>
          <p:nvSpPr>
            <p:cNvPr id="24897" name="Google Shape;24897;p75"/>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8" name="Google Shape;24898;p75"/>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9" name="Google Shape;24899;p75"/>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00" name="Google Shape;24900;p75"/>
          <p:cNvGrpSpPr/>
          <p:nvPr/>
        </p:nvGrpSpPr>
        <p:grpSpPr>
          <a:xfrm>
            <a:off x="845574" y="1822251"/>
            <a:ext cx="356205" cy="355288"/>
            <a:chOff x="-50504575" y="3550975"/>
            <a:chExt cx="300900" cy="300125"/>
          </a:xfrm>
        </p:grpSpPr>
        <p:sp>
          <p:nvSpPr>
            <p:cNvPr id="24901" name="Google Shape;24901;p75"/>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2" name="Google Shape;24902;p75"/>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3" name="Google Shape;24903;p75"/>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4" name="Google Shape;24904;p75"/>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05" name="Google Shape;24905;p75"/>
          <p:cNvGrpSpPr/>
          <p:nvPr/>
        </p:nvGrpSpPr>
        <p:grpSpPr>
          <a:xfrm>
            <a:off x="845574" y="2260493"/>
            <a:ext cx="356205" cy="354341"/>
            <a:chOff x="-50503000" y="3921175"/>
            <a:chExt cx="300900" cy="299325"/>
          </a:xfrm>
        </p:grpSpPr>
        <p:sp>
          <p:nvSpPr>
            <p:cNvPr id="24906" name="Google Shape;24906;p75"/>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7" name="Google Shape;24907;p75"/>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8" name="Google Shape;24908;p75"/>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9" name="Google Shape;24909;p75"/>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0" name="Google Shape;24910;p75"/>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11" name="Google Shape;24911;p75"/>
          <p:cNvGrpSpPr/>
          <p:nvPr/>
        </p:nvGrpSpPr>
        <p:grpSpPr>
          <a:xfrm>
            <a:off x="3049627" y="1406411"/>
            <a:ext cx="355258" cy="356205"/>
            <a:chOff x="-48630025" y="3199700"/>
            <a:chExt cx="300100" cy="300900"/>
          </a:xfrm>
        </p:grpSpPr>
        <p:sp>
          <p:nvSpPr>
            <p:cNvPr id="24912" name="Google Shape;24912;p75"/>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3" name="Google Shape;24913;p75"/>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4" name="Google Shape;24914;p75"/>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15" name="Google Shape;24915;p75"/>
          <p:cNvGrpSpPr/>
          <p:nvPr/>
        </p:nvGrpSpPr>
        <p:grpSpPr>
          <a:xfrm>
            <a:off x="3049627" y="1843707"/>
            <a:ext cx="355258" cy="355258"/>
            <a:chOff x="-48630025" y="3569100"/>
            <a:chExt cx="300100" cy="300100"/>
          </a:xfrm>
        </p:grpSpPr>
        <p:sp>
          <p:nvSpPr>
            <p:cNvPr id="24916" name="Google Shape;24916;p75"/>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7" name="Google Shape;24917;p75"/>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8" name="Google Shape;24918;p75"/>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9" name="Google Shape;24919;p75"/>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0" name="Google Shape;24920;p75"/>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1" name="Google Shape;24921;p75"/>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2" name="Google Shape;24922;p75"/>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3" name="Google Shape;24923;p75"/>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4" name="Google Shape;24924;p75"/>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5" name="Google Shape;24925;p75"/>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26" name="Google Shape;24926;p75"/>
          <p:cNvGrpSpPr/>
          <p:nvPr/>
        </p:nvGrpSpPr>
        <p:grpSpPr>
          <a:xfrm>
            <a:off x="3050101" y="2281003"/>
            <a:ext cx="354311" cy="353394"/>
            <a:chOff x="-48629225" y="3938500"/>
            <a:chExt cx="299300" cy="298525"/>
          </a:xfrm>
        </p:grpSpPr>
        <p:sp>
          <p:nvSpPr>
            <p:cNvPr id="24927" name="Google Shape;24927;p75"/>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8" name="Google Shape;24928;p75"/>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9" name="Google Shape;24929;p75"/>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0" name="Google Shape;24930;p75"/>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31" name="Google Shape;24931;p75"/>
          <p:cNvGrpSpPr/>
          <p:nvPr/>
        </p:nvGrpSpPr>
        <p:grpSpPr>
          <a:xfrm>
            <a:off x="1785504" y="2752344"/>
            <a:ext cx="311458" cy="354341"/>
            <a:chOff x="-46762575" y="3200500"/>
            <a:chExt cx="263100" cy="299325"/>
          </a:xfrm>
        </p:grpSpPr>
        <p:sp>
          <p:nvSpPr>
            <p:cNvPr id="24932" name="Google Shape;24932;p75"/>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3" name="Google Shape;24933;p75"/>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4" name="Google Shape;24934;p75"/>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5" name="Google Shape;24935;p75"/>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6" name="Google Shape;24936;p75"/>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37" name="Google Shape;24937;p75"/>
          <p:cNvGrpSpPr/>
          <p:nvPr/>
        </p:nvGrpSpPr>
        <p:grpSpPr>
          <a:xfrm>
            <a:off x="1763589" y="3211066"/>
            <a:ext cx="355288" cy="312375"/>
            <a:chOff x="-46779900" y="3588000"/>
            <a:chExt cx="300125" cy="263875"/>
          </a:xfrm>
        </p:grpSpPr>
        <p:sp>
          <p:nvSpPr>
            <p:cNvPr id="24938" name="Google Shape;24938;p75"/>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9" name="Google Shape;24939;p75"/>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0" name="Google Shape;24940;p75"/>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1" name="Google Shape;24941;p75"/>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42" name="Google Shape;24942;p75"/>
          <p:cNvGrpSpPr/>
          <p:nvPr/>
        </p:nvGrpSpPr>
        <p:grpSpPr>
          <a:xfrm>
            <a:off x="1764062" y="3625988"/>
            <a:ext cx="354341" cy="353394"/>
            <a:chOff x="-46779100" y="3938500"/>
            <a:chExt cx="299325" cy="298525"/>
          </a:xfrm>
        </p:grpSpPr>
        <p:sp>
          <p:nvSpPr>
            <p:cNvPr id="24943" name="Google Shape;24943;p75"/>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4" name="Google Shape;24944;p75"/>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45" name="Google Shape;24945;p75"/>
          <p:cNvGrpSpPr/>
          <p:nvPr/>
        </p:nvGrpSpPr>
        <p:grpSpPr>
          <a:xfrm>
            <a:off x="3971800" y="2758855"/>
            <a:ext cx="355258" cy="355288"/>
            <a:chOff x="-44924250" y="3206000"/>
            <a:chExt cx="300100" cy="300125"/>
          </a:xfrm>
        </p:grpSpPr>
        <p:sp>
          <p:nvSpPr>
            <p:cNvPr id="24946" name="Google Shape;24946;p75"/>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7" name="Google Shape;24947;p75"/>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8" name="Google Shape;24948;p75"/>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9" name="Google Shape;24949;p75"/>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0" name="Google Shape;24950;p75"/>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51" name="Google Shape;24951;p75"/>
          <p:cNvGrpSpPr/>
          <p:nvPr/>
        </p:nvGrpSpPr>
        <p:grpSpPr>
          <a:xfrm>
            <a:off x="1286286" y="1386849"/>
            <a:ext cx="355258" cy="355258"/>
            <a:chOff x="-50134375" y="3183175"/>
            <a:chExt cx="300100" cy="300100"/>
          </a:xfrm>
        </p:grpSpPr>
        <p:sp>
          <p:nvSpPr>
            <p:cNvPr id="24952" name="Google Shape;24952;p75"/>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3" name="Google Shape;24953;p75"/>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4" name="Google Shape;24954;p75"/>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5" name="Google Shape;24955;p75"/>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6" name="Google Shape;24956;p75"/>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7" name="Google Shape;24957;p75"/>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8" name="Google Shape;24958;p75"/>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9" name="Google Shape;24959;p75"/>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0" name="Google Shape;24960;p75"/>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1" name="Google Shape;24961;p75"/>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62" name="Google Shape;24962;p75"/>
          <p:cNvGrpSpPr/>
          <p:nvPr/>
        </p:nvGrpSpPr>
        <p:grpSpPr>
          <a:xfrm>
            <a:off x="1286286" y="1822251"/>
            <a:ext cx="355258" cy="355288"/>
            <a:chOff x="-50134375" y="3550975"/>
            <a:chExt cx="300100" cy="300125"/>
          </a:xfrm>
        </p:grpSpPr>
        <p:sp>
          <p:nvSpPr>
            <p:cNvPr id="24963" name="Google Shape;24963;p75"/>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4" name="Google Shape;24964;p75"/>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65" name="Google Shape;24965;p75"/>
          <p:cNvGrpSpPr/>
          <p:nvPr/>
        </p:nvGrpSpPr>
        <p:grpSpPr>
          <a:xfrm>
            <a:off x="1286286" y="2259783"/>
            <a:ext cx="355258" cy="355051"/>
            <a:chOff x="-50134375" y="3920575"/>
            <a:chExt cx="300100" cy="299925"/>
          </a:xfrm>
        </p:grpSpPr>
        <p:sp>
          <p:nvSpPr>
            <p:cNvPr id="24966" name="Google Shape;24966;p75"/>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7" name="Google Shape;24967;p75"/>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8" name="Google Shape;24968;p75"/>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69" name="Google Shape;24969;p75"/>
          <p:cNvGrpSpPr/>
          <p:nvPr/>
        </p:nvGrpSpPr>
        <p:grpSpPr>
          <a:xfrm>
            <a:off x="3497010" y="1407358"/>
            <a:ext cx="357123" cy="355258"/>
            <a:chOff x="-48262200" y="3200500"/>
            <a:chExt cx="301675" cy="300100"/>
          </a:xfrm>
        </p:grpSpPr>
        <p:sp>
          <p:nvSpPr>
            <p:cNvPr id="24970" name="Google Shape;24970;p75"/>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1" name="Google Shape;24971;p75"/>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2" name="Google Shape;24972;p75"/>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3" name="Google Shape;24973;p75"/>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4" name="Google Shape;24974;p75"/>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5" name="Google Shape;24975;p75"/>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6" name="Google Shape;24976;p75"/>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7" name="Google Shape;24977;p75"/>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8" name="Google Shape;24978;p75"/>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79" name="Google Shape;24979;p75"/>
          <p:cNvGrpSpPr/>
          <p:nvPr/>
        </p:nvGrpSpPr>
        <p:grpSpPr>
          <a:xfrm>
            <a:off x="3526383" y="1844447"/>
            <a:ext cx="298377" cy="354519"/>
            <a:chOff x="-48233050" y="3569725"/>
            <a:chExt cx="252050" cy="299475"/>
          </a:xfrm>
        </p:grpSpPr>
        <p:sp>
          <p:nvSpPr>
            <p:cNvPr id="24980" name="Google Shape;24980;p75"/>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1" name="Google Shape;24981;p75"/>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2" name="Google Shape;24982;p75"/>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83" name="Google Shape;24983;p75"/>
          <p:cNvGrpSpPr/>
          <p:nvPr/>
        </p:nvGrpSpPr>
        <p:grpSpPr>
          <a:xfrm>
            <a:off x="3550148" y="2278191"/>
            <a:ext cx="250847" cy="358070"/>
            <a:chOff x="-48216525" y="3936125"/>
            <a:chExt cx="211900" cy="302475"/>
          </a:xfrm>
        </p:grpSpPr>
        <p:sp>
          <p:nvSpPr>
            <p:cNvPr id="24984" name="Google Shape;24984;p75"/>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5" name="Google Shape;24985;p75"/>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6" name="Google Shape;24986;p75"/>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7" name="Google Shape;24987;p75"/>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88" name="Google Shape;24988;p75"/>
          <p:cNvGrpSpPr/>
          <p:nvPr/>
        </p:nvGrpSpPr>
        <p:grpSpPr>
          <a:xfrm>
            <a:off x="2205866" y="2753261"/>
            <a:ext cx="355258" cy="355288"/>
            <a:chOff x="-46410500" y="3201275"/>
            <a:chExt cx="300100" cy="300125"/>
          </a:xfrm>
        </p:grpSpPr>
        <p:sp>
          <p:nvSpPr>
            <p:cNvPr id="24989" name="Google Shape;24989;p75"/>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0" name="Google Shape;24990;p75"/>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1" name="Google Shape;24991;p75"/>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2" name="Google Shape;24992;p75"/>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3" name="Google Shape;24993;p75"/>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94" name="Google Shape;24994;p75"/>
          <p:cNvGrpSpPr/>
          <p:nvPr/>
        </p:nvGrpSpPr>
        <p:grpSpPr>
          <a:xfrm>
            <a:off x="2205866" y="3188692"/>
            <a:ext cx="355258" cy="356205"/>
            <a:chOff x="-46409700" y="3569100"/>
            <a:chExt cx="300100" cy="300900"/>
          </a:xfrm>
        </p:grpSpPr>
        <p:sp>
          <p:nvSpPr>
            <p:cNvPr id="24995" name="Google Shape;24995;p75"/>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6" name="Google Shape;24996;p75"/>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7" name="Google Shape;24997;p75"/>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8" name="Google Shape;24998;p75"/>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9" name="Google Shape;24999;p75"/>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00" name="Google Shape;25000;p75"/>
          <p:cNvGrpSpPr/>
          <p:nvPr/>
        </p:nvGrpSpPr>
        <p:grpSpPr>
          <a:xfrm>
            <a:off x="2193747" y="3624124"/>
            <a:ext cx="379497" cy="358070"/>
            <a:chOff x="-46422300" y="3936925"/>
            <a:chExt cx="320575" cy="302475"/>
          </a:xfrm>
        </p:grpSpPr>
        <p:sp>
          <p:nvSpPr>
            <p:cNvPr id="25001" name="Google Shape;25001;p75"/>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2" name="Google Shape;25002;p75"/>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03" name="Google Shape;25003;p75"/>
          <p:cNvGrpSpPr/>
          <p:nvPr/>
        </p:nvGrpSpPr>
        <p:grpSpPr>
          <a:xfrm>
            <a:off x="3971326" y="3178452"/>
            <a:ext cx="356205" cy="355258"/>
            <a:chOff x="-44914800" y="3560450"/>
            <a:chExt cx="300900" cy="300100"/>
          </a:xfrm>
        </p:grpSpPr>
        <p:sp>
          <p:nvSpPr>
            <p:cNvPr id="25004" name="Google Shape;25004;p75"/>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5" name="Google Shape;25005;p75"/>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6" name="Google Shape;25006;p75"/>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7" name="Google Shape;25007;p75"/>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8" name="Google Shape;25008;p75"/>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09" name="Google Shape;25009;p75"/>
          <p:cNvGrpSpPr/>
          <p:nvPr/>
        </p:nvGrpSpPr>
        <p:grpSpPr>
          <a:xfrm>
            <a:off x="1726378" y="1387086"/>
            <a:ext cx="354311" cy="354104"/>
            <a:chOff x="-49764975" y="3183375"/>
            <a:chExt cx="299300" cy="299125"/>
          </a:xfrm>
        </p:grpSpPr>
        <p:sp>
          <p:nvSpPr>
            <p:cNvPr id="25010" name="Google Shape;25010;p75"/>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1" name="Google Shape;25011;p75"/>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2" name="Google Shape;25012;p75"/>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3" name="Google Shape;25013;p75"/>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4" name="Google Shape;25014;p75"/>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5" name="Google Shape;25015;p75"/>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6" name="Google Shape;25016;p75"/>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7" name="Google Shape;25017;p75"/>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8" name="Google Shape;25018;p75"/>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19" name="Google Shape;25019;p75"/>
          <p:cNvGrpSpPr/>
          <p:nvPr/>
        </p:nvGrpSpPr>
        <p:grpSpPr>
          <a:xfrm>
            <a:off x="1726378" y="1822547"/>
            <a:ext cx="354311" cy="355909"/>
            <a:chOff x="-49764975" y="3551225"/>
            <a:chExt cx="299300" cy="300650"/>
          </a:xfrm>
        </p:grpSpPr>
        <p:sp>
          <p:nvSpPr>
            <p:cNvPr id="25020" name="Google Shape;25020;p75"/>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1" name="Google Shape;25021;p75"/>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2" name="Google Shape;25022;p75"/>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3" name="Google Shape;25023;p75"/>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4" name="Google Shape;25024;p75"/>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5" name="Google Shape;25025;p75"/>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6" name="Google Shape;25026;p75"/>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7" name="Google Shape;25027;p75"/>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8" name="Google Shape;25028;p75"/>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9" name="Google Shape;25029;p75"/>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0" name="Google Shape;25030;p75"/>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31" name="Google Shape;25031;p75"/>
          <p:cNvGrpSpPr/>
          <p:nvPr/>
        </p:nvGrpSpPr>
        <p:grpSpPr>
          <a:xfrm>
            <a:off x="1724040" y="2259310"/>
            <a:ext cx="358987" cy="355525"/>
            <a:chOff x="-49766550" y="3920175"/>
            <a:chExt cx="303250" cy="300325"/>
          </a:xfrm>
        </p:grpSpPr>
        <p:sp>
          <p:nvSpPr>
            <p:cNvPr id="25032" name="Google Shape;25032;p75"/>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3" name="Google Shape;25033;p75"/>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4" name="Google Shape;25034;p75"/>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5" name="Google Shape;25035;p75"/>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36" name="Google Shape;25036;p75"/>
          <p:cNvGrpSpPr/>
          <p:nvPr/>
        </p:nvGrpSpPr>
        <p:grpSpPr>
          <a:xfrm>
            <a:off x="3939571" y="1407358"/>
            <a:ext cx="357123" cy="354341"/>
            <a:chOff x="-47892800" y="3200500"/>
            <a:chExt cx="301675" cy="299325"/>
          </a:xfrm>
        </p:grpSpPr>
        <p:sp>
          <p:nvSpPr>
            <p:cNvPr id="25037" name="Google Shape;25037;p75"/>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8" name="Google Shape;25038;p75"/>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9" name="Google Shape;25039;p75"/>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0" name="Google Shape;25040;p75"/>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1" name="Google Shape;25041;p75"/>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2" name="Google Shape;25042;p75"/>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43" name="Google Shape;25043;p75"/>
          <p:cNvGrpSpPr/>
          <p:nvPr/>
        </p:nvGrpSpPr>
        <p:grpSpPr>
          <a:xfrm>
            <a:off x="4003437" y="1843707"/>
            <a:ext cx="229391" cy="355258"/>
            <a:chOff x="-47839250" y="3569100"/>
            <a:chExt cx="193775" cy="300100"/>
          </a:xfrm>
        </p:grpSpPr>
        <p:sp>
          <p:nvSpPr>
            <p:cNvPr id="25044" name="Google Shape;25044;p75"/>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5" name="Google Shape;25045;p75"/>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6" name="Google Shape;25046;p75"/>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7" name="Google Shape;25047;p75"/>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8" name="Google Shape;25048;p75"/>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9" name="Google Shape;25049;p75"/>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50" name="Google Shape;25050;p75"/>
          <p:cNvGrpSpPr/>
          <p:nvPr/>
        </p:nvGrpSpPr>
        <p:grpSpPr>
          <a:xfrm>
            <a:off x="3940503" y="2280056"/>
            <a:ext cx="355258" cy="356205"/>
            <a:chOff x="-47892800" y="3937700"/>
            <a:chExt cx="300100" cy="300900"/>
          </a:xfrm>
        </p:grpSpPr>
        <p:sp>
          <p:nvSpPr>
            <p:cNvPr id="25051" name="Google Shape;25051;p75"/>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2" name="Google Shape;25052;p75"/>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3" name="Google Shape;25053;p75"/>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4" name="Google Shape;25054;p75"/>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5" name="Google Shape;25055;p75"/>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6" name="Google Shape;25056;p75"/>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7" name="Google Shape;25057;p75"/>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8" name="Google Shape;25058;p75"/>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59" name="Google Shape;25059;p75"/>
          <p:cNvGrpSpPr/>
          <p:nvPr/>
        </p:nvGrpSpPr>
        <p:grpSpPr>
          <a:xfrm>
            <a:off x="2645798" y="2773770"/>
            <a:ext cx="355258" cy="311458"/>
            <a:chOff x="-46042675" y="3218600"/>
            <a:chExt cx="300100" cy="263100"/>
          </a:xfrm>
        </p:grpSpPr>
        <p:sp>
          <p:nvSpPr>
            <p:cNvPr id="25060" name="Google Shape;25060;p75"/>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1" name="Google Shape;25061;p75"/>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2" name="Google Shape;25062;p75"/>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3" name="Google Shape;25063;p75"/>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4" name="Google Shape;25064;p75"/>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5" name="Google Shape;25065;p75"/>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66" name="Google Shape;25066;p75"/>
          <p:cNvGrpSpPr/>
          <p:nvPr/>
        </p:nvGrpSpPr>
        <p:grpSpPr>
          <a:xfrm>
            <a:off x="2645798" y="3188219"/>
            <a:ext cx="355258" cy="323118"/>
            <a:chOff x="-46042675" y="3568700"/>
            <a:chExt cx="300100" cy="272950"/>
          </a:xfrm>
        </p:grpSpPr>
        <p:sp>
          <p:nvSpPr>
            <p:cNvPr id="25067" name="Google Shape;25067;p75"/>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8" name="Google Shape;25068;p75"/>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9" name="Google Shape;25069;p75"/>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0" name="Google Shape;25070;p75"/>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71" name="Google Shape;25071;p75"/>
          <p:cNvGrpSpPr/>
          <p:nvPr/>
        </p:nvGrpSpPr>
        <p:grpSpPr>
          <a:xfrm>
            <a:off x="2687749" y="3625189"/>
            <a:ext cx="271357" cy="356057"/>
            <a:chOff x="-46007225" y="3937825"/>
            <a:chExt cx="229225" cy="300775"/>
          </a:xfrm>
        </p:grpSpPr>
        <p:sp>
          <p:nvSpPr>
            <p:cNvPr id="25072" name="Google Shape;25072;p75"/>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3" name="Google Shape;25073;p75"/>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4" name="Google Shape;25074;p75"/>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5" name="Google Shape;25075;p75"/>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6" name="Google Shape;25076;p75"/>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7" name="Google Shape;25077;p75"/>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8" name="Google Shape;25078;p75"/>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9" name="Google Shape;25079;p75"/>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0" name="Google Shape;25080;p75"/>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1" name="Google Shape;25081;p75"/>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82" name="Google Shape;25082;p75"/>
          <p:cNvGrpSpPr/>
          <p:nvPr/>
        </p:nvGrpSpPr>
        <p:grpSpPr>
          <a:xfrm>
            <a:off x="3993241" y="3615275"/>
            <a:ext cx="312375" cy="357596"/>
            <a:chOff x="-44895900" y="3929450"/>
            <a:chExt cx="263875" cy="302075"/>
          </a:xfrm>
        </p:grpSpPr>
        <p:sp>
          <p:nvSpPr>
            <p:cNvPr id="25083" name="Google Shape;25083;p75"/>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4" name="Google Shape;25084;p75"/>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5" name="Google Shape;25085;p75"/>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6" name="Google Shape;25086;p75"/>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7" name="Google Shape;25087;p75"/>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8" name="Google Shape;25088;p75"/>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89" name="Google Shape;25089;p75"/>
          <p:cNvGrpSpPr/>
          <p:nvPr/>
        </p:nvGrpSpPr>
        <p:grpSpPr>
          <a:xfrm>
            <a:off x="2167060" y="1398036"/>
            <a:ext cx="356205" cy="332885"/>
            <a:chOff x="-49397175" y="3192625"/>
            <a:chExt cx="300900" cy="281200"/>
          </a:xfrm>
        </p:grpSpPr>
        <p:sp>
          <p:nvSpPr>
            <p:cNvPr id="25090" name="Google Shape;25090;p75"/>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1" name="Google Shape;25091;p75"/>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2" name="Google Shape;25092;p75"/>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3" name="Google Shape;25093;p75"/>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4" name="Google Shape;25094;p75"/>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5" name="Google Shape;25095;p75"/>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6" name="Google Shape;25096;p75"/>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97" name="Google Shape;25097;p75"/>
          <p:cNvGrpSpPr/>
          <p:nvPr/>
        </p:nvGrpSpPr>
        <p:grpSpPr>
          <a:xfrm>
            <a:off x="2193163" y="1822251"/>
            <a:ext cx="304000" cy="356205"/>
            <a:chOff x="-49375900" y="3550975"/>
            <a:chExt cx="256800" cy="300900"/>
          </a:xfrm>
        </p:grpSpPr>
        <p:sp>
          <p:nvSpPr>
            <p:cNvPr id="25098" name="Google Shape;25098;p75"/>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9" name="Google Shape;25099;p75"/>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0" name="Google Shape;25100;p75"/>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1" name="Google Shape;25101;p75"/>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2" name="Google Shape;25102;p75"/>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3" name="Google Shape;25103;p75"/>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4" name="Google Shape;25104;p75"/>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5" name="Google Shape;25105;p75"/>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6" name="Google Shape;25106;p75"/>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7" name="Google Shape;25107;p75"/>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8" name="Google Shape;25108;p75"/>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09" name="Google Shape;25109;p75"/>
          <p:cNvGrpSpPr/>
          <p:nvPr/>
        </p:nvGrpSpPr>
        <p:grpSpPr>
          <a:xfrm>
            <a:off x="2188516" y="2259546"/>
            <a:ext cx="313293" cy="356205"/>
            <a:chOff x="-49378250" y="3920375"/>
            <a:chExt cx="264650" cy="300900"/>
          </a:xfrm>
        </p:grpSpPr>
        <p:sp>
          <p:nvSpPr>
            <p:cNvPr id="25110" name="Google Shape;25110;p75"/>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1" name="Google Shape;25111;p75"/>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2" name="Google Shape;25112;p75"/>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3" name="Google Shape;25113;p75"/>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4" name="Google Shape;25114;p75"/>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5" name="Google Shape;25115;p75"/>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6" name="Google Shape;25116;p75"/>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17" name="Google Shape;25117;p75"/>
          <p:cNvGrpSpPr/>
          <p:nvPr/>
        </p:nvGrpSpPr>
        <p:grpSpPr>
          <a:xfrm>
            <a:off x="907504" y="2752344"/>
            <a:ext cx="312375" cy="357123"/>
            <a:chOff x="-47505300" y="3200500"/>
            <a:chExt cx="263875" cy="301675"/>
          </a:xfrm>
        </p:grpSpPr>
        <p:sp>
          <p:nvSpPr>
            <p:cNvPr id="25118" name="Google Shape;25118;p75"/>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9" name="Google Shape;25119;p75"/>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0" name="Google Shape;25120;p75"/>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1" name="Google Shape;25121;p75"/>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2" name="Google Shape;25122;p75"/>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3" name="Google Shape;25123;p75"/>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4" name="Google Shape;25124;p75"/>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5" name="Google Shape;25125;p75"/>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6" name="Google Shape;25126;p75"/>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7" name="Google Shape;25127;p75"/>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8" name="Google Shape;25128;p75"/>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9" name="Google Shape;25129;p75"/>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0" name="Google Shape;25130;p75"/>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31" name="Google Shape;25131;p75"/>
          <p:cNvGrpSpPr/>
          <p:nvPr/>
        </p:nvGrpSpPr>
        <p:grpSpPr>
          <a:xfrm>
            <a:off x="885604" y="3188692"/>
            <a:ext cx="356176" cy="355051"/>
            <a:chOff x="-47524975" y="3569100"/>
            <a:chExt cx="300875" cy="299925"/>
          </a:xfrm>
        </p:grpSpPr>
        <p:sp>
          <p:nvSpPr>
            <p:cNvPr id="25132" name="Google Shape;25132;p75"/>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3" name="Google Shape;25133;p75"/>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4" name="Google Shape;25134;p75"/>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5" name="Google Shape;25135;p75"/>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6" name="Google Shape;25136;p75"/>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37" name="Google Shape;25137;p75"/>
          <p:cNvGrpSpPr/>
          <p:nvPr/>
        </p:nvGrpSpPr>
        <p:grpSpPr>
          <a:xfrm>
            <a:off x="886062" y="3667954"/>
            <a:ext cx="355258" cy="270410"/>
            <a:chOff x="-47523400" y="3973950"/>
            <a:chExt cx="300100" cy="228425"/>
          </a:xfrm>
        </p:grpSpPr>
        <p:sp>
          <p:nvSpPr>
            <p:cNvPr id="25138" name="Google Shape;25138;p75"/>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9" name="Google Shape;25139;p75"/>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0" name="Google Shape;25140;p75"/>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1" name="Google Shape;25141;p75"/>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2" name="Google Shape;25142;p75"/>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43" name="Google Shape;25143;p75"/>
          <p:cNvGrpSpPr/>
          <p:nvPr/>
        </p:nvGrpSpPr>
        <p:grpSpPr>
          <a:xfrm>
            <a:off x="3091183" y="2750953"/>
            <a:ext cx="354341" cy="357596"/>
            <a:chOff x="-45673275" y="3199325"/>
            <a:chExt cx="299325" cy="302075"/>
          </a:xfrm>
        </p:grpSpPr>
        <p:sp>
          <p:nvSpPr>
            <p:cNvPr id="25144" name="Google Shape;25144;p75"/>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5" name="Google Shape;25145;p75"/>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6" name="Google Shape;25146;p75"/>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47" name="Google Shape;25147;p75"/>
          <p:cNvGrpSpPr/>
          <p:nvPr/>
        </p:nvGrpSpPr>
        <p:grpSpPr>
          <a:xfrm>
            <a:off x="3090251" y="3209202"/>
            <a:ext cx="356205" cy="314240"/>
            <a:chOff x="-45674075" y="3586425"/>
            <a:chExt cx="300900" cy="265450"/>
          </a:xfrm>
        </p:grpSpPr>
        <p:sp>
          <p:nvSpPr>
            <p:cNvPr id="25148" name="Google Shape;25148;p75"/>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9" name="Google Shape;25149;p75"/>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50" name="Google Shape;25150;p75"/>
          <p:cNvGrpSpPr/>
          <p:nvPr/>
        </p:nvGrpSpPr>
        <p:grpSpPr>
          <a:xfrm>
            <a:off x="3091183" y="3625041"/>
            <a:ext cx="354341" cy="356205"/>
            <a:chOff x="-45673275" y="3937700"/>
            <a:chExt cx="299325" cy="300900"/>
          </a:xfrm>
        </p:grpSpPr>
        <p:sp>
          <p:nvSpPr>
            <p:cNvPr id="25151" name="Google Shape;25151;p75"/>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2" name="Google Shape;25152;p75"/>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3" name="Google Shape;25153;p75"/>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4" name="Google Shape;25154;p75"/>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5" name="Google Shape;25155;p75"/>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6" name="Google Shape;25156;p75"/>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57" name="Google Shape;25157;p75"/>
          <p:cNvGrpSpPr/>
          <p:nvPr/>
        </p:nvGrpSpPr>
        <p:grpSpPr>
          <a:xfrm>
            <a:off x="2205349" y="4117825"/>
            <a:ext cx="356205" cy="356205"/>
            <a:chOff x="-44512325" y="3176075"/>
            <a:chExt cx="300900" cy="300900"/>
          </a:xfrm>
        </p:grpSpPr>
        <p:sp>
          <p:nvSpPr>
            <p:cNvPr id="25158" name="Google Shape;25158;p75"/>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9" name="Google Shape;25159;p75"/>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0" name="Google Shape;25160;p75"/>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61" name="Google Shape;25161;p75"/>
          <p:cNvGrpSpPr/>
          <p:nvPr/>
        </p:nvGrpSpPr>
        <p:grpSpPr>
          <a:xfrm>
            <a:off x="2608689" y="1386849"/>
            <a:ext cx="354341" cy="354341"/>
            <a:chOff x="-49027775" y="3183175"/>
            <a:chExt cx="299325" cy="299325"/>
          </a:xfrm>
        </p:grpSpPr>
        <p:sp>
          <p:nvSpPr>
            <p:cNvPr id="25162" name="Google Shape;25162;p75"/>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3" name="Google Shape;25163;p75"/>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4" name="Google Shape;25164;p75"/>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5" name="Google Shape;25165;p75"/>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66" name="Google Shape;25166;p75"/>
          <p:cNvGrpSpPr/>
          <p:nvPr/>
        </p:nvGrpSpPr>
        <p:grpSpPr>
          <a:xfrm>
            <a:off x="2608230" y="1822251"/>
            <a:ext cx="355258" cy="357152"/>
            <a:chOff x="-49027775" y="3550975"/>
            <a:chExt cx="300100" cy="301700"/>
          </a:xfrm>
        </p:grpSpPr>
        <p:sp>
          <p:nvSpPr>
            <p:cNvPr id="25167" name="Google Shape;25167;p75"/>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8" name="Google Shape;25168;p75"/>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9" name="Google Shape;25169;p75"/>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0" name="Google Shape;25170;p75"/>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1" name="Google Shape;25171;p75"/>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2" name="Google Shape;25172;p75"/>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3" name="Google Shape;25173;p75"/>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4" name="Google Shape;25174;p75"/>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5" name="Google Shape;25175;p75"/>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6" name="Google Shape;25176;p75"/>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77" name="Google Shape;25177;p75"/>
          <p:cNvGrpSpPr/>
          <p:nvPr/>
        </p:nvGrpSpPr>
        <p:grpSpPr>
          <a:xfrm>
            <a:off x="2606306" y="2259310"/>
            <a:ext cx="359106" cy="355525"/>
            <a:chOff x="-49031025" y="3920175"/>
            <a:chExt cx="303350" cy="300325"/>
          </a:xfrm>
        </p:grpSpPr>
        <p:sp>
          <p:nvSpPr>
            <p:cNvPr id="25178" name="Google Shape;25178;p75"/>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9" name="Google Shape;25179;p75"/>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0" name="Google Shape;25180;p75"/>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1" name="Google Shape;25181;p75"/>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2" name="Google Shape;25182;p75"/>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3" name="Google Shape;25183;p75"/>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84" name="Google Shape;25184;p75"/>
          <p:cNvGrpSpPr/>
          <p:nvPr/>
        </p:nvGrpSpPr>
        <p:grpSpPr>
          <a:xfrm>
            <a:off x="1322411" y="2752344"/>
            <a:ext cx="356176" cy="354341"/>
            <a:chOff x="-47155575" y="3200500"/>
            <a:chExt cx="300875" cy="299325"/>
          </a:xfrm>
        </p:grpSpPr>
        <p:sp>
          <p:nvSpPr>
            <p:cNvPr id="25185" name="Google Shape;25185;p75"/>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6" name="Google Shape;25186;p75"/>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7" name="Google Shape;25187;p75"/>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8" name="Google Shape;25188;p75"/>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9" name="Google Shape;25189;p75"/>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0" name="Google Shape;25190;p75"/>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91" name="Google Shape;25191;p75"/>
          <p:cNvGrpSpPr/>
          <p:nvPr/>
        </p:nvGrpSpPr>
        <p:grpSpPr>
          <a:xfrm>
            <a:off x="1322870" y="3188692"/>
            <a:ext cx="355258" cy="355258"/>
            <a:chOff x="-47154800" y="3569100"/>
            <a:chExt cx="300100" cy="300100"/>
          </a:xfrm>
        </p:grpSpPr>
        <p:sp>
          <p:nvSpPr>
            <p:cNvPr id="25192" name="Google Shape;25192;p75"/>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3" name="Google Shape;25193;p75"/>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4" name="Google Shape;25194;p75"/>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5" name="Google Shape;25195;p75"/>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6" name="Google Shape;25196;p75"/>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7" name="Google Shape;25197;p75"/>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98" name="Google Shape;25198;p75"/>
          <p:cNvGrpSpPr/>
          <p:nvPr/>
        </p:nvGrpSpPr>
        <p:grpSpPr>
          <a:xfrm>
            <a:off x="1323343" y="3626905"/>
            <a:ext cx="354311" cy="353423"/>
            <a:chOff x="-47154000" y="3939275"/>
            <a:chExt cx="299300" cy="298550"/>
          </a:xfrm>
        </p:grpSpPr>
        <p:sp>
          <p:nvSpPr>
            <p:cNvPr id="25199" name="Google Shape;25199;p75"/>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0" name="Google Shape;25200;p75"/>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1" name="Google Shape;25201;p75"/>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2" name="Google Shape;25202;p75"/>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03" name="Google Shape;25203;p75"/>
          <p:cNvGrpSpPr/>
          <p:nvPr/>
        </p:nvGrpSpPr>
        <p:grpSpPr>
          <a:xfrm>
            <a:off x="3548633" y="2752344"/>
            <a:ext cx="312375" cy="354341"/>
            <a:chOff x="-45286550" y="3200500"/>
            <a:chExt cx="263875" cy="299325"/>
          </a:xfrm>
        </p:grpSpPr>
        <p:sp>
          <p:nvSpPr>
            <p:cNvPr id="25204" name="Google Shape;25204;p75"/>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5" name="Google Shape;25205;p75"/>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6" name="Google Shape;25206;p75"/>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07" name="Google Shape;25207;p75"/>
          <p:cNvGrpSpPr/>
          <p:nvPr/>
        </p:nvGrpSpPr>
        <p:grpSpPr>
          <a:xfrm>
            <a:off x="3548633" y="3189639"/>
            <a:ext cx="312375" cy="354311"/>
            <a:chOff x="-45286550" y="3569900"/>
            <a:chExt cx="263875" cy="299300"/>
          </a:xfrm>
        </p:grpSpPr>
        <p:sp>
          <p:nvSpPr>
            <p:cNvPr id="25208" name="Google Shape;25208;p75"/>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9" name="Google Shape;25209;p75"/>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0" name="Google Shape;25210;p75"/>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1" name="Google Shape;25211;p75"/>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2" name="Google Shape;25212;p75"/>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3" name="Google Shape;25213;p75"/>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14" name="Google Shape;25214;p75"/>
          <p:cNvGrpSpPr/>
          <p:nvPr/>
        </p:nvGrpSpPr>
        <p:grpSpPr>
          <a:xfrm>
            <a:off x="3559820" y="3625988"/>
            <a:ext cx="290001" cy="355258"/>
            <a:chOff x="-45277900" y="3938500"/>
            <a:chExt cx="244975" cy="300100"/>
          </a:xfrm>
        </p:grpSpPr>
        <p:sp>
          <p:nvSpPr>
            <p:cNvPr id="25215" name="Google Shape;25215;p75"/>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6" name="Google Shape;25216;p75"/>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7" name="Google Shape;25217;p75"/>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8" name="Google Shape;25218;p75"/>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19" name="Google Shape;25219;p75"/>
          <p:cNvGrpSpPr/>
          <p:nvPr/>
        </p:nvGrpSpPr>
        <p:grpSpPr>
          <a:xfrm>
            <a:off x="2645769" y="4095090"/>
            <a:ext cx="355258" cy="355258"/>
            <a:chOff x="-44502875" y="3576975"/>
            <a:chExt cx="300100" cy="300100"/>
          </a:xfrm>
        </p:grpSpPr>
        <p:sp>
          <p:nvSpPr>
            <p:cNvPr id="25220" name="Google Shape;25220;p75"/>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1" name="Google Shape;25221;p75"/>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2" name="Google Shape;25222;p75"/>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23" name="Google Shape;25223;p75"/>
          <p:cNvGrpSpPr/>
          <p:nvPr/>
        </p:nvGrpSpPr>
        <p:grpSpPr>
          <a:xfrm>
            <a:off x="4858981" y="1820745"/>
            <a:ext cx="356196" cy="354670"/>
            <a:chOff x="-13946200" y="3647075"/>
            <a:chExt cx="353650" cy="352100"/>
          </a:xfrm>
        </p:grpSpPr>
        <p:sp>
          <p:nvSpPr>
            <p:cNvPr id="25224" name="Google Shape;25224;p75"/>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5" name="Google Shape;25225;p75"/>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6" name="Google Shape;25226;p75"/>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7" name="Google Shape;25227;p75"/>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8" name="Google Shape;25228;p75"/>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9" name="Google Shape;25229;p75"/>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30" name="Google Shape;25230;p75"/>
          <p:cNvGrpSpPr/>
          <p:nvPr/>
        </p:nvGrpSpPr>
        <p:grpSpPr>
          <a:xfrm>
            <a:off x="6642374" y="1380228"/>
            <a:ext cx="357002" cy="354267"/>
            <a:chOff x="-12163025" y="3214275"/>
            <a:chExt cx="354450" cy="351700"/>
          </a:xfrm>
        </p:grpSpPr>
        <p:sp>
          <p:nvSpPr>
            <p:cNvPr id="25231" name="Google Shape;25231;p75"/>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2" name="Google Shape;25232;p75"/>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3" name="Google Shape;25233;p75"/>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34" name="Google Shape;25234;p75"/>
          <p:cNvGrpSpPr/>
          <p:nvPr/>
        </p:nvGrpSpPr>
        <p:grpSpPr>
          <a:xfrm>
            <a:off x="6643154" y="1819965"/>
            <a:ext cx="355441" cy="356232"/>
            <a:chOff x="-12160675" y="3647875"/>
            <a:chExt cx="352900" cy="353650"/>
          </a:xfrm>
        </p:grpSpPr>
        <p:sp>
          <p:nvSpPr>
            <p:cNvPr id="25235" name="Google Shape;25235;p75"/>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6" name="Google Shape;25236;p75"/>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7" name="Google Shape;25237;p75"/>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8" name="Google Shape;25238;p75"/>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9" name="Google Shape;25239;p75"/>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0" name="Google Shape;25240;p75"/>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1" name="Google Shape;25241;p75"/>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42" name="Google Shape;25242;p75"/>
          <p:cNvGrpSpPr/>
          <p:nvPr/>
        </p:nvGrpSpPr>
        <p:grpSpPr>
          <a:xfrm>
            <a:off x="6653870" y="2264421"/>
            <a:ext cx="354635" cy="356232"/>
            <a:chOff x="-12160675" y="4081850"/>
            <a:chExt cx="352100" cy="353650"/>
          </a:xfrm>
        </p:grpSpPr>
        <p:sp>
          <p:nvSpPr>
            <p:cNvPr id="25243" name="Google Shape;25243;p75"/>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4" name="Google Shape;25244;p75"/>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5" name="Google Shape;25245;p75"/>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6" name="Google Shape;25246;p75"/>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7" name="Google Shape;25247;p75"/>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8" name="Google Shape;25248;p75"/>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49" name="Google Shape;25249;p75"/>
          <p:cNvGrpSpPr/>
          <p:nvPr/>
        </p:nvGrpSpPr>
        <p:grpSpPr>
          <a:xfrm>
            <a:off x="4858836" y="2738864"/>
            <a:ext cx="355416" cy="355652"/>
            <a:chOff x="-10391650" y="3180600"/>
            <a:chExt cx="352875" cy="353075"/>
          </a:xfrm>
        </p:grpSpPr>
        <p:sp>
          <p:nvSpPr>
            <p:cNvPr id="25250" name="Google Shape;25250;p75"/>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1" name="Google Shape;25251;p75"/>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2" name="Google Shape;25252;p75"/>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3" name="Google Shape;25253;p75"/>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4" name="Google Shape;25254;p75"/>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5" name="Google Shape;25255;p75"/>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56" name="Google Shape;25256;p75"/>
          <p:cNvGrpSpPr/>
          <p:nvPr/>
        </p:nvGrpSpPr>
        <p:grpSpPr>
          <a:xfrm>
            <a:off x="4858835" y="3215662"/>
            <a:ext cx="354635" cy="353890"/>
            <a:chOff x="-10390875" y="3616350"/>
            <a:chExt cx="352100" cy="351325"/>
          </a:xfrm>
        </p:grpSpPr>
        <p:sp>
          <p:nvSpPr>
            <p:cNvPr id="25257" name="Google Shape;25257;p75"/>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8" name="Google Shape;25258;p75"/>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9" name="Google Shape;25259;p75"/>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60" name="Google Shape;25260;p75"/>
          <p:cNvGrpSpPr/>
          <p:nvPr/>
        </p:nvGrpSpPr>
        <p:grpSpPr>
          <a:xfrm>
            <a:off x="7525810" y="2740327"/>
            <a:ext cx="312585" cy="354670"/>
            <a:chOff x="-10370400" y="4049550"/>
            <a:chExt cx="310350" cy="352100"/>
          </a:xfrm>
        </p:grpSpPr>
        <p:sp>
          <p:nvSpPr>
            <p:cNvPr id="25261" name="Google Shape;25261;p75"/>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2" name="Google Shape;25262;p75"/>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3" name="Google Shape;25263;p75"/>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4" name="Google Shape;25264;p75"/>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5" name="Google Shape;25265;p75"/>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66" name="Google Shape;25266;p75"/>
          <p:cNvGrpSpPr/>
          <p:nvPr/>
        </p:nvGrpSpPr>
        <p:grpSpPr>
          <a:xfrm>
            <a:off x="6630066" y="2739268"/>
            <a:ext cx="379236" cy="354847"/>
            <a:chOff x="-8674650" y="3210975"/>
            <a:chExt cx="376525" cy="352275"/>
          </a:xfrm>
        </p:grpSpPr>
        <p:sp>
          <p:nvSpPr>
            <p:cNvPr id="25267" name="Google Shape;25267;p75"/>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8" name="Google Shape;25268;p75"/>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9" name="Google Shape;25269;p75"/>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0" name="Google Shape;25270;p75"/>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1" name="Google Shape;25271;p75"/>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2" name="Google Shape;25272;p75"/>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73" name="Google Shape;25273;p75"/>
          <p:cNvGrpSpPr/>
          <p:nvPr/>
        </p:nvGrpSpPr>
        <p:grpSpPr>
          <a:xfrm>
            <a:off x="5301563" y="1820745"/>
            <a:ext cx="356221" cy="354670"/>
            <a:chOff x="-13512225" y="3647075"/>
            <a:chExt cx="353675" cy="352100"/>
          </a:xfrm>
        </p:grpSpPr>
        <p:sp>
          <p:nvSpPr>
            <p:cNvPr id="25274" name="Google Shape;25274;p75"/>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5" name="Google Shape;25275;p75"/>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6" name="Google Shape;25276;p75"/>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7" name="Google Shape;25277;p75"/>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8" name="Google Shape;25278;p75"/>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9" name="Google Shape;25279;p75"/>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0" name="Google Shape;25280;p75"/>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1" name="Google Shape;25281;p75"/>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2" name="Google Shape;25282;p75"/>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3" name="Google Shape;25283;p75"/>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84" name="Google Shape;25284;p75"/>
          <p:cNvGrpSpPr/>
          <p:nvPr/>
        </p:nvGrpSpPr>
        <p:grpSpPr>
          <a:xfrm>
            <a:off x="5311876" y="2264811"/>
            <a:ext cx="356221" cy="355451"/>
            <a:chOff x="-13512225" y="4080275"/>
            <a:chExt cx="353675" cy="352875"/>
          </a:xfrm>
        </p:grpSpPr>
        <p:sp>
          <p:nvSpPr>
            <p:cNvPr id="25285" name="Google Shape;25285;p75"/>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6" name="Google Shape;25286;p75"/>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7" name="Google Shape;25287;p75"/>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8" name="Google Shape;25288;p75"/>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9" name="Google Shape;25289;p75"/>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0" name="Google Shape;25290;p75"/>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1" name="Google Shape;25291;p75"/>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2" name="Google Shape;25292;p75"/>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3" name="Google Shape;25293;p75"/>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4" name="Google Shape;25294;p75"/>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5" name="Google Shape;25295;p75"/>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96" name="Google Shape;25296;p75"/>
          <p:cNvGrpSpPr/>
          <p:nvPr/>
        </p:nvGrpSpPr>
        <p:grpSpPr>
          <a:xfrm>
            <a:off x="7084956" y="1412172"/>
            <a:ext cx="356196" cy="290379"/>
            <a:chOff x="-11728250" y="3245400"/>
            <a:chExt cx="353650" cy="288275"/>
          </a:xfrm>
        </p:grpSpPr>
        <p:sp>
          <p:nvSpPr>
            <p:cNvPr id="25297" name="Google Shape;25297;p75"/>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8" name="Google Shape;25298;p75"/>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9" name="Google Shape;25299;p75"/>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0" name="Google Shape;25300;p75"/>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1" name="Google Shape;25301;p75"/>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02" name="Google Shape;25302;p75"/>
          <p:cNvGrpSpPr/>
          <p:nvPr/>
        </p:nvGrpSpPr>
        <p:grpSpPr>
          <a:xfrm>
            <a:off x="7117464" y="2264811"/>
            <a:ext cx="311804" cy="355451"/>
            <a:chOff x="-11703850" y="4081850"/>
            <a:chExt cx="309575" cy="352875"/>
          </a:xfrm>
        </p:grpSpPr>
        <p:sp>
          <p:nvSpPr>
            <p:cNvPr id="25303" name="Google Shape;25303;p75"/>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4" name="Google Shape;25304;p75"/>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5" name="Google Shape;25305;p75"/>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6" name="Google Shape;25306;p75"/>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7" name="Google Shape;25307;p75"/>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8" name="Google Shape;25308;p75"/>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9" name="Google Shape;25309;p75"/>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0" name="Google Shape;25310;p75"/>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11" name="Google Shape;25311;p75"/>
          <p:cNvGrpSpPr/>
          <p:nvPr/>
        </p:nvGrpSpPr>
        <p:grpSpPr>
          <a:xfrm>
            <a:off x="5306120" y="2738964"/>
            <a:ext cx="357002" cy="355451"/>
            <a:chOff x="-9958475" y="3180025"/>
            <a:chExt cx="354450" cy="352875"/>
          </a:xfrm>
        </p:grpSpPr>
        <p:sp>
          <p:nvSpPr>
            <p:cNvPr id="25312" name="Google Shape;25312;p75"/>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3" name="Google Shape;25313;p75"/>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4" name="Google Shape;25314;p75"/>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15" name="Google Shape;25315;p75"/>
          <p:cNvGrpSpPr/>
          <p:nvPr/>
        </p:nvGrpSpPr>
        <p:grpSpPr>
          <a:xfrm>
            <a:off x="5315247" y="3214945"/>
            <a:ext cx="337966" cy="355325"/>
            <a:chOff x="-9949025" y="3615575"/>
            <a:chExt cx="335550" cy="352750"/>
          </a:xfrm>
        </p:grpSpPr>
        <p:sp>
          <p:nvSpPr>
            <p:cNvPr id="25316" name="Google Shape;25316;p75"/>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7" name="Google Shape;25317;p75"/>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8" name="Google Shape;25318;p75"/>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19" name="Google Shape;25319;p75"/>
          <p:cNvGrpSpPr/>
          <p:nvPr/>
        </p:nvGrpSpPr>
        <p:grpSpPr>
          <a:xfrm>
            <a:off x="7950093" y="2738451"/>
            <a:ext cx="360175" cy="358423"/>
            <a:chOff x="-9961625" y="4048175"/>
            <a:chExt cx="357600" cy="355825"/>
          </a:xfrm>
        </p:grpSpPr>
        <p:sp>
          <p:nvSpPr>
            <p:cNvPr id="25320" name="Google Shape;25320;p75"/>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1" name="Google Shape;25321;p75"/>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2" name="Google Shape;25322;p75"/>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3" name="Google Shape;25323;p75"/>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4" name="Google Shape;25324;p75"/>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5" name="Google Shape;25325;p75"/>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26" name="Google Shape;25326;p75"/>
          <p:cNvGrpSpPr/>
          <p:nvPr/>
        </p:nvGrpSpPr>
        <p:grpSpPr>
          <a:xfrm>
            <a:off x="6636814" y="3213963"/>
            <a:ext cx="364959" cy="357289"/>
            <a:chOff x="-8680950" y="3624225"/>
            <a:chExt cx="362350" cy="354700"/>
          </a:xfrm>
        </p:grpSpPr>
        <p:sp>
          <p:nvSpPr>
            <p:cNvPr id="25327" name="Google Shape;25327;p75"/>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8" name="Google Shape;25328;p75"/>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9" name="Google Shape;25329;p75"/>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0" name="Google Shape;25330;p75"/>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1" name="Google Shape;25331;p75"/>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2" name="Google Shape;25332;p75"/>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33" name="Google Shape;25333;p75"/>
          <p:cNvGrpSpPr/>
          <p:nvPr/>
        </p:nvGrpSpPr>
        <p:grpSpPr>
          <a:xfrm>
            <a:off x="5773058" y="1379624"/>
            <a:ext cx="313365" cy="355476"/>
            <a:chOff x="-13056975" y="3212300"/>
            <a:chExt cx="311125" cy="352900"/>
          </a:xfrm>
        </p:grpSpPr>
        <p:sp>
          <p:nvSpPr>
            <p:cNvPr id="25334" name="Google Shape;25334;p75"/>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5" name="Google Shape;25335;p75"/>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6" name="Google Shape;25336;p75"/>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7" name="Google Shape;25337;p75"/>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38" name="Google Shape;25338;p75"/>
          <p:cNvGrpSpPr/>
          <p:nvPr/>
        </p:nvGrpSpPr>
        <p:grpSpPr>
          <a:xfrm>
            <a:off x="5750446" y="1820418"/>
            <a:ext cx="358588" cy="355325"/>
            <a:chOff x="-13077450" y="3647075"/>
            <a:chExt cx="356025" cy="352750"/>
          </a:xfrm>
        </p:grpSpPr>
        <p:sp>
          <p:nvSpPr>
            <p:cNvPr id="25339" name="Google Shape;25339;p75"/>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0" name="Google Shape;25340;p75"/>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1" name="Google Shape;25341;p75"/>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42" name="Google Shape;25342;p75"/>
          <p:cNvGrpSpPr/>
          <p:nvPr/>
        </p:nvGrpSpPr>
        <p:grpSpPr>
          <a:xfrm>
            <a:off x="5761552" y="2264018"/>
            <a:ext cx="357002" cy="357037"/>
            <a:chOff x="-13079025" y="4079475"/>
            <a:chExt cx="354450" cy="354450"/>
          </a:xfrm>
        </p:grpSpPr>
        <p:sp>
          <p:nvSpPr>
            <p:cNvPr id="25343" name="Google Shape;25343;p75"/>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4" name="Google Shape;25344;p75"/>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5" name="Google Shape;25345;p75"/>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6" name="Google Shape;25346;p75"/>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47" name="Google Shape;25347;p75"/>
          <p:cNvGrpSpPr/>
          <p:nvPr/>
        </p:nvGrpSpPr>
        <p:grpSpPr>
          <a:xfrm>
            <a:off x="7534619" y="1380027"/>
            <a:ext cx="356221" cy="354670"/>
            <a:chOff x="-11292700" y="3213875"/>
            <a:chExt cx="353675" cy="352100"/>
          </a:xfrm>
        </p:grpSpPr>
        <p:sp>
          <p:nvSpPr>
            <p:cNvPr id="25348" name="Google Shape;25348;p75"/>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9" name="Google Shape;25349;p75"/>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0" name="Google Shape;25350;p75"/>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1" name="Google Shape;25351;p75"/>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2" name="Google Shape;25352;p75"/>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3" name="Google Shape;25353;p75"/>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4" name="Google Shape;25354;p75"/>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55" name="Google Shape;25355;p75"/>
          <p:cNvGrpSpPr/>
          <p:nvPr/>
        </p:nvGrpSpPr>
        <p:grpSpPr>
          <a:xfrm>
            <a:off x="7528677" y="1819965"/>
            <a:ext cx="368106" cy="356232"/>
            <a:chOff x="-11299000" y="3647875"/>
            <a:chExt cx="365475" cy="353650"/>
          </a:xfrm>
        </p:grpSpPr>
        <p:sp>
          <p:nvSpPr>
            <p:cNvPr id="25356" name="Google Shape;25356;p75"/>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7" name="Google Shape;25357;p75"/>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8" name="Google Shape;25358;p75"/>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9" name="Google Shape;25359;p75"/>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0" name="Google Shape;25360;p75"/>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1" name="Google Shape;25361;p75"/>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62" name="Google Shape;25362;p75"/>
          <p:cNvGrpSpPr/>
          <p:nvPr/>
        </p:nvGrpSpPr>
        <p:grpSpPr>
          <a:xfrm>
            <a:off x="7544139" y="2275916"/>
            <a:ext cx="357808" cy="333240"/>
            <a:chOff x="-11295075" y="4092875"/>
            <a:chExt cx="355250" cy="330825"/>
          </a:xfrm>
        </p:grpSpPr>
        <p:sp>
          <p:nvSpPr>
            <p:cNvPr id="25363" name="Google Shape;25363;p75"/>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4" name="Google Shape;25364;p75"/>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5" name="Google Shape;25365;p75"/>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6" name="Google Shape;25366;p75"/>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7" name="Google Shape;25367;p75"/>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68" name="Google Shape;25368;p75"/>
          <p:cNvGrpSpPr/>
          <p:nvPr/>
        </p:nvGrpSpPr>
        <p:grpSpPr>
          <a:xfrm>
            <a:off x="5769739" y="2738964"/>
            <a:ext cx="312585" cy="355451"/>
            <a:chOff x="-9500075" y="3180800"/>
            <a:chExt cx="310350" cy="352875"/>
          </a:xfrm>
        </p:grpSpPr>
        <p:sp>
          <p:nvSpPr>
            <p:cNvPr id="25369" name="Google Shape;25369;p75"/>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0" name="Google Shape;25370;p75"/>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1" name="Google Shape;25371;p75"/>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2" name="Google Shape;25372;p75"/>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3" name="Google Shape;25373;p75"/>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4" name="Google Shape;25374;p75"/>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5" name="Google Shape;25375;p75"/>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6" name="Google Shape;25376;p75"/>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7" name="Google Shape;25377;p75"/>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78" name="Google Shape;25378;p75"/>
          <p:cNvGrpSpPr/>
          <p:nvPr/>
        </p:nvGrpSpPr>
        <p:grpSpPr>
          <a:xfrm>
            <a:off x="5747530" y="3214479"/>
            <a:ext cx="356221" cy="356257"/>
            <a:chOff x="-9523700" y="3614000"/>
            <a:chExt cx="353675" cy="353675"/>
          </a:xfrm>
        </p:grpSpPr>
        <p:sp>
          <p:nvSpPr>
            <p:cNvPr id="25379" name="Google Shape;25379;p75"/>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0" name="Google Shape;25380;p75"/>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1" name="Google Shape;25381;p75"/>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2" name="Google Shape;25382;p75"/>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3" name="Google Shape;25383;p75"/>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4" name="Google Shape;25384;p75"/>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5" name="Google Shape;25385;p75"/>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6" name="Google Shape;25386;p75"/>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7" name="Google Shape;25387;p75"/>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88" name="Google Shape;25388;p75"/>
          <p:cNvGrpSpPr/>
          <p:nvPr/>
        </p:nvGrpSpPr>
        <p:grpSpPr>
          <a:xfrm>
            <a:off x="7532481" y="3237121"/>
            <a:ext cx="356221" cy="354670"/>
            <a:chOff x="-9523700" y="4049550"/>
            <a:chExt cx="353675" cy="352100"/>
          </a:xfrm>
        </p:grpSpPr>
        <p:sp>
          <p:nvSpPr>
            <p:cNvPr id="25389" name="Google Shape;25389;p75"/>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0" name="Google Shape;25390;p75"/>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1" name="Google Shape;25391;p75"/>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2" name="Google Shape;25392;p75"/>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3" name="Google Shape;25393;p75"/>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4" name="Google Shape;25394;p75"/>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5" name="Google Shape;25395;p75"/>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96" name="Google Shape;25396;p75"/>
          <p:cNvGrpSpPr/>
          <p:nvPr/>
        </p:nvGrpSpPr>
        <p:grpSpPr>
          <a:xfrm>
            <a:off x="7088596" y="3237094"/>
            <a:ext cx="357002" cy="311029"/>
            <a:chOff x="-8209150" y="3659675"/>
            <a:chExt cx="354450" cy="308775"/>
          </a:xfrm>
        </p:grpSpPr>
        <p:sp>
          <p:nvSpPr>
            <p:cNvPr id="25397" name="Google Shape;25397;p75"/>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8" name="Google Shape;25398;p75"/>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9" name="Google Shape;25399;p75"/>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0" name="Google Shape;25400;p75"/>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1" name="Google Shape;25401;p75"/>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2" name="Google Shape;25402;p75"/>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03" name="Google Shape;25403;p75"/>
          <p:cNvGrpSpPr/>
          <p:nvPr/>
        </p:nvGrpSpPr>
        <p:grpSpPr>
          <a:xfrm>
            <a:off x="6202157" y="2266007"/>
            <a:ext cx="356221" cy="353059"/>
            <a:chOff x="-12643475" y="4081850"/>
            <a:chExt cx="353675" cy="350500"/>
          </a:xfrm>
        </p:grpSpPr>
        <p:sp>
          <p:nvSpPr>
            <p:cNvPr id="25404" name="Google Shape;25404;p75"/>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5" name="Google Shape;25405;p75"/>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6" name="Google Shape;25406;p75"/>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7" name="Google Shape;25407;p75"/>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08" name="Google Shape;25408;p75"/>
          <p:cNvSpPr/>
          <p:nvPr/>
        </p:nvSpPr>
        <p:spPr>
          <a:xfrm>
            <a:off x="8015262" y="1820647"/>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09" name="Google Shape;25409;p75"/>
          <p:cNvGrpSpPr/>
          <p:nvPr/>
        </p:nvGrpSpPr>
        <p:grpSpPr>
          <a:xfrm>
            <a:off x="7984757" y="2275916"/>
            <a:ext cx="356221" cy="333240"/>
            <a:chOff x="-10858725" y="4092875"/>
            <a:chExt cx="353675" cy="330825"/>
          </a:xfrm>
        </p:grpSpPr>
        <p:sp>
          <p:nvSpPr>
            <p:cNvPr id="25410" name="Google Shape;25410;p75"/>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1" name="Google Shape;25411;p75"/>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2" name="Google Shape;25412;p75"/>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3" name="Google Shape;25413;p75"/>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4" name="Google Shape;25414;p75"/>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5" name="Google Shape;25415;p75"/>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16" name="Google Shape;25416;p75"/>
          <p:cNvGrpSpPr/>
          <p:nvPr/>
        </p:nvGrpSpPr>
        <p:grpSpPr>
          <a:xfrm>
            <a:off x="6243280" y="3214882"/>
            <a:ext cx="252278" cy="355451"/>
            <a:chOff x="-9039300" y="3614000"/>
            <a:chExt cx="250475" cy="352875"/>
          </a:xfrm>
        </p:grpSpPr>
        <p:sp>
          <p:nvSpPr>
            <p:cNvPr id="25417" name="Google Shape;25417;p75"/>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8" name="Google Shape;25418;p75"/>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19" name="Google Shape;25419;p75"/>
          <p:cNvGrpSpPr/>
          <p:nvPr/>
        </p:nvGrpSpPr>
        <p:grpSpPr>
          <a:xfrm>
            <a:off x="7975246" y="3237121"/>
            <a:ext cx="354635" cy="354670"/>
            <a:chOff x="-9088150" y="4049550"/>
            <a:chExt cx="352100" cy="352100"/>
          </a:xfrm>
        </p:grpSpPr>
        <p:sp>
          <p:nvSpPr>
            <p:cNvPr id="25420" name="Google Shape;25420;p75"/>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1" name="Google Shape;25421;p75"/>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2" name="Google Shape;25422;p75"/>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3" name="Google Shape;25423;p75"/>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4" name="Google Shape;25424;p75"/>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5" name="Google Shape;25425;p75"/>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26" name="Google Shape;25426;p75"/>
          <p:cNvGrpSpPr/>
          <p:nvPr/>
        </p:nvGrpSpPr>
        <p:grpSpPr>
          <a:xfrm>
            <a:off x="7109610" y="2739354"/>
            <a:ext cx="315757" cy="354670"/>
            <a:chOff x="-8191825" y="3174500"/>
            <a:chExt cx="313500" cy="352100"/>
          </a:xfrm>
        </p:grpSpPr>
        <p:sp>
          <p:nvSpPr>
            <p:cNvPr id="25427" name="Google Shape;25427;p75"/>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8" name="Google Shape;25428;p75"/>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9" name="Google Shape;25429;p75"/>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30" name="Google Shape;25430;p75"/>
          <p:cNvGrpSpPr/>
          <p:nvPr/>
        </p:nvGrpSpPr>
        <p:grpSpPr>
          <a:xfrm>
            <a:off x="4858968" y="1379875"/>
            <a:ext cx="356221" cy="354973"/>
            <a:chOff x="-13947000" y="3212800"/>
            <a:chExt cx="353675" cy="352400"/>
          </a:xfrm>
        </p:grpSpPr>
        <p:sp>
          <p:nvSpPr>
            <p:cNvPr id="25431" name="Google Shape;25431;p75"/>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2" name="Google Shape;25432;p75"/>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33" name="Google Shape;25433;p75"/>
          <p:cNvSpPr/>
          <p:nvPr/>
        </p:nvSpPr>
        <p:spPr>
          <a:xfrm>
            <a:off x="4902088" y="2265409"/>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34" name="Google Shape;25434;p75"/>
          <p:cNvGrpSpPr/>
          <p:nvPr/>
        </p:nvGrpSpPr>
        <p:grpSpPr>
          <a:xfrm>
            <a:off x="5301563" y="1379233"/>
            <a:ext cx="356221" cy="356257"/>
            <a:chOff x="-13512225" y="3211525"/>
            <a:chExt cx="353675" cy="353675"/>
          </a:xfrm>
        </p:grpSpPr>
        <p:sp>
          <p:nvSpPr>
            <p:cNvPr id="25435" name="Google Shape;25435;p75"/>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6" name="Google Shape;25436;p75"/>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7" name="Google Shape;25437;p75"/>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8" name="Google Shape;25438;p75"/>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9" name="Google Shape;25439;p75"/>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40" name="Google Shape;25440;p75"/>
          <p:cNvGrpSpPr/>
          <p:nvPr/>
        </p:nvGrpSpPr>
        <p:grpSpPr>
          <a:xfrm>
            <a:off x="6191845" y="1379624"/>
            <a:ext cx="356221" cy="355476"/>
            <a:chOff x="-12643475" y="3212300"/>
            <a:chExt cx="353675" cy="352900"/>
          </a:xfrm>
        </p:grpSpPr>
        <p:sp>
          <p:nvSpPr>
            <p:cNvPr id="25441" name="Google Shape;25441;p75"/>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2" name="Google Shape;25442;p75"/>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3" name="Google Shape;25443;p75"/>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4" name="Google Shape;25444;p75"/>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5" name="Google Shape;25445;p75"/>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6" name="Google Shape;25446;p75"/>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7" name="Google Shape;25447;p75"/>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8" name="Google Shape;25448;p75"/>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9" name="Google Shape;25449;p75"/>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50" name="Google Shape;25450;p75"/>
          <p:cNvGrpSpPr/>
          <p:nvPr/>
        </p:nvGrpSpPr>
        <p:grpSpPr>
          <a:xfrm>
            <a:off x="6191845" y="1831398"/>
            <a:ext cx="356221" cy="333366"/>
            <a:chOff x="-12643475" y="3657325"/>
            <a:chExt cx="353675" cy="330950"/>
          </a:xfrm>
        </p:grpSpPr>
        <p:sp>
          <p:nvSpPr>
            <p:cNvPr id="25451" name="Google Shape;25451;p75"/>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2" name="Google Shape;25452;p75"/>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3" name="Google Shape;25453;p75"/>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4" name="Google Shape;25454;p75"/>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5" name="Google Shape;25455;p75"/>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6" name="Google Shape;25456;p75"/>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57" name="Google Shape;25457;p75"/>
          <p:cNvGrpSpPr/>
          <p:nvPr/>
        </p:nvGrpSpPr>
        <p:grpSpPr>
          <a:xfrm>
            <a:off x="7974847" y="1380027"/>
            <a:ext cx="355416" cy="354670"/>
            <a:chOff x="-10857925" y="3213875"/>
            <a:chExt cx="352875" cy="352100"/>
          </a:xfrm>
        </p:grpSpPr>
        <p:sp>
          <p:nvSpPr>
            <p:cNvPr id="25458" name="Google Shape;25458;p75"/>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9" name="Google Shape;25459;p75"/>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0" name="Google Shape;25460;p75"/>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1" name="Google Shape;25461;p75"/>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2" name="Google Shape;25462;p75"/>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3" name="Google Shape;25463;p75"/>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4" name="Google Shape;25464;p75"/>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5" name="Google Shape;25465;p75"/>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6" name="Google Shape;25466;p75"/>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7" name="Google Shape;25467;p75"/>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68" name="Google Shape;25468;p75"/>
          <p:cNvGrpSpPr/>
          <p:nvPr/>
        </p:nvGrpSpPr>
        <p:grpSpPr>
          <a:xfrm>
            <a:off x="6191762" y="2739455"/>
            <a:ext cx="356096" cy="354469"/>
            <a:chOff x="-9089725" y="3180200"/>
            <a:chExt cx="353550" cy="351900"/>
          </a:xfrm>
        </p:grpSpPr>
        <p:sp>
          <p:nvSpPr>
            <p:cNvPr id="25469" name="Google Shape;25469;p75"/>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0" name="Google Shape;25470;p75"/>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71" name="Google Shape;25471;p75"/>
          <p:cNvGrpSpPr/>
          <p:nvPr/>
        </p:nvGrpSpPr>
        <p:grpSpPr>
          <a:xfrm>
            <a:off x="7083760" y="1819260"/>
            <a:ext cx="358588" cy="357642"/>
            <a:chOff x="7083760" y="1971660"/>
            <a:chExt cx="358588" cy="357642"/>
          </a:xfrm>
        </p:grpSpPr>
        <p:sp>
          <p:nvSpPr>
            <p:cNvPr id="25472" name="Google Shape;25472;p75"/>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3" name="Google Shape;25473;p75"/>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4" name="Google Shape;25474;p75"/>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5" name="Google Shape;25475;p75"/>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6" name="Google Shape;25476;p75"/>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7" name="Google Shape;25477;p75"/>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8" name="Google Shape;25478;p75"/>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9" name="Google Shape;25479;p75"/>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0" name="Google Shape;25480;p75"/>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1" name="Google Shape;25481;p75"/>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2" name="Google Shape;25482;p75"/>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3" name="Google Shape;25483;p75"/>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84" name="Google Shape;25484;p75"/>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25485" name="Google Shape;25485;p75"/>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489" name="Shape 25489"/>
        <p:cNvGrpSpPr/>
        <p:nvPr/>
      </p:nvGrpSpPr>
      <p:grpSpPr>
        <a:xfrm>
          <a:off x="0" y="0"/>
          <a:ext cx="0" cy="0"/>
          <a:chOff x="0" y="0"/>
          <a:chExt cx="0" cy="0"/>
        </a:xfrm>
      </p:grpSpPr>
      <p:sp>
        <p:nvSpPr>
          <p:cNvPr id="25490" name="Google Shape;25490;p76"/>
          <p:cNvSpPr/>
          <p:nvPr/>
        </p:nvSpPr>
        <p:spPr>
          <a:xfrm>
            <a:off x="801940"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91" name="Google Shape;25491;p76"/>
          <p:cNvGrpSpPr/>
          <p:nvPr/>
        </p:nvGrpSpPr>
        <p:grpSpPr>
          <a:xfrm>
            <a:off x="748855" y="2243507"/>
            <a:ext cx="452798" cy="449473"/>
            <a:chOff x="-21322300" y="3693325"/>
            <a:chExt cx="306400" cy="304150"/>
          </a:xfrm>
        </p:grpSpPr>
        <p:sp>
          <p:nvSpPr>
            <p:cNvPr id="25492" name="Google Shape;25492;p76"/>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3" name="Google Shape;25493;p76"/>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4" name="Google Shape;25494;p76"/>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5" name="Google Shape;25495;p76"/>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96" name="Google Shape;25496;p76"/>
          <p:cNvGrpSpPr/>
          <p:nvPr/>
        </p:nvGrpSpPr>
        <p:grpSpPr>
          <a:xfrm>
            <a:off x="748263" y="2810244"/>
            <a:ext cx="453980" cy="422540"/>
            <a:chOff x="-21322300" y="4077125"/>
            <a:chExt cx="307200" cy="285925"/>
          </a:xfrm>
        </p:grpSpPr>
        <p:sp>
          <p:nvSpPr>
            <p:cNvPr id="25497" name="Google Shape;25497;p76"/>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8" name="Google Shape;25498;p76"/>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9" name="Google Shape;25499;p76"/>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0" name="Google Shape;25500;p76"/>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1" name="Google Shape;25501;p76"/>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2" name="Google Shape;25502;p76"/>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3" name="Google Shape;25503;p76"/>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4" name="Google Shape;25504;p76"/>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5" name="Google Shape;25505;p76"/>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6" name="Google Shape;25506;p76"/>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7" name="Google Shape;25507;p76"/>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8" name="Google Shape;25508;p76"/>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09" name="Google Shape;25509;p76"/>
          <p:cNvGrpSpPr/>
          <p:nvPr/>
        </p:nvGrpSpPr>
        <p:grpSpPr>
          <a:xfrm>
            <a:off x="3525440" y="1689128"/>
            <a:ext cx="451653" cy="450212"/>
            <a:chOff x="-19394200" y="3333800"/>
            <a:chExt cx="305625" cy="304650"/>
          </a:xfrm>
        </p:grpSpPr>
        <p:sp>
          <p:nvSpPr>
            <p:cNvPr id="25510" name="Google Shape;25510;p76"/>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1" name="Google Shape;25511;p76"/>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2" name="Google Shape;25512;p76"/>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3" name="Google Shape;25513;p76"/>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4" name="Google Shape;25514;p76"/>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5" name="Google Shape;25515;p76"/>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6" name="Google Shape;25516;p76"/>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7" name="Google Shape;25517;p76"/>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8" name="Google Shape;25518;p76"/>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19" name="Google Shape;25519;p76"/>
          <p:cNvGrpSpPr/>
          <p:nvPr/>
        </p:nvGrpSpPr>
        <p:grpSpPr>
          <a:xfrm>
            <a:off x="3524276" y="2243580"/>
            <a:ext cx="453980" cy="449325"/>
            <a:chOff x="-19396575" y="3708500"/>
            <a:chExt cx="307200" cy="304050"/>
          </a:xfrm>
        </p:grpSpPr>
        <p:sp>
          <p:nvSpPr>
            <p:cNvPr id="25520" name="Google Shape;25520;p76"/>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1" name="Google Shape;25521;p76"/>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2" name="Google Shape;25522;p76"/>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23" name="Google Shape;25523;p76"/>
          <p:cNvGrpSpPr/>
          <p:nvPr/>
        </p:nvGrpSpPr>
        <p:grpSpPr>
          <a:xfrm>
            <a:off x="3518457" y="2796461"/>
            <a:ext cx="465618" cy="450101"/>
            <a:chOff x="-19394200" y="4084200"/>
            <a:chExt cx="315075" cy="304575"/>
          </a:xfrm>
        </p:grpSpPr>
        <p:sp>
          <p:nvSpPr>
            <p:cNvPr id="25524" name="Google Shape;25524;p76"/>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5" name="Google Shape;25525;p76"/>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6" name="Google Shape;25526;p76"/>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7" name="Google Shape;25527;p76"/>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8" name="Google Shape;25528;p76"/>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9" name="Google Shape;25529;p76"/>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30" name="Google Shape;25530;p76"/>
          <p:cNvGrpSpPr/>
          <p:nvPr/>
        </p:nvGrpSpPr>
        <p:grpSpPr>
          <a:xfrm>
            <a:off x="6324167" y="1689001"/>
            <a:ext cx="400447" cy="450470"/>
            <a:chOff x="-17526750" y="3309200"/>
            <a:chExt cx="270975" cy="304825"/>
          </a:xfrm>
        </p:grpSpPr>
        <p:sp>
          <p:nvSpPr>
            <p:cNvPr id="25531" name="Google Shape;25531;p76"/>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2" name="Google Shape;25532;p76"/>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3" name="Google Shape;25533;p76"/>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4" name="Google Shape;25534;p76"/>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5" name="Google Shape;25535;p76"/>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36" name="Google Shape;25536;p76"/>
          <p:cNvGrpSpPr/>
          <p:nvPr/>
        </p:nvGrpSpPr>
        <p:grpSpPr>
          <a:xfrm>
            <a:off x="6300319" y="2244173"/>
            <a:ext cx="448143" cy="448143"/>
            <a:chOff x="-17542500" y="3684100"/>
            <a:chExt cx="303250" cy="303250"/>
          </a:xfrm>
        </p:grpSpPr>
        <p:sp>
          <p:nvSpPr>
            <p:cNvPr id="25537" name="Google Shape;25537;p76"/>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8" name="Google Shape;25538;p76"/>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9" name="Google Shape;25539;p76"/>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0" name="Google Shape;25540;p76"/>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1" name="Google Shape;25541;p76"/>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2" name="Google Shape;25542;p76"/>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3" name="Google Shape;25543;p76"/>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44" name="Google Shape;25544;p76"/>
          <p:cNvGrpSpPr/>
          <p:nvPr/>
        </p:nvGrpSpPr>
        <p:grpSpPr>
          <a:xfrm>
            <a:off x="6299728" y="2810817"/>
            <a:ext cx="449325" cy="421395"/>
            <a:chOff x="-17542500" y="4068450"/>
            <a:chExt cx="304050" cy="285150"/>
          </a:xfrm>
        </p:grpSpPr>
        <p:sp>
          <p:nvSpPr>
            <p:cNvPr id="25545" name="Google Shape;25545;p76"/>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6" name="Google Shape;25546;p76"/>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7" name="Google Shape;25547;p76"/>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8" name="Google Shape;25548;p76"/>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9" name="Google Shape;25549;p76"/>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0" name="Google Shape;25550;p76"/>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51" name="Google Shape;25551;p76"/>
          <p:cNvGrpSpPr/>
          <p:nvPr/>
        </p:nvGrpSpPr>
        <p:grpSpPr>
          <a:xfrm>
            <a:off x="3530150" y="3342211"/>
            <a:ext cx="343404" cy="449325"/>
            <a:chOff x="-15652200" y="3335975"/>
            <a:chExt cx="232375" cy="304050"/>
          </a:xfrm>
        </p:grpSpPr>
        <p:sp>
          <p:nvSpPr>
            <p:cNvPr id="25552" name="Google Shape;25552;p76"/>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3" name="Google Shape;25553;p76"/>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4" name="Google Shape;25554;p76"/>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5" name="Google Shape;25555;p76"/>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6" name="Google Shape;25556;p76"/>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7" name="Google Shape;25557;p76"/>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8" name="Google Shape;25558;p76"/>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9" name="Google Shape;25559;p76"/>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0" name="Google Shape;25560;p76"/>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61" name="Google Shape;25561;p76"/>
          <p:cNvGrpSpPr/>
          <p:nvPr/>
        </p:nvGrpSpPr>
        <p:grpSpPr>
          <a:xfrm>
            <a:off x="1304064" y="2243729"/>
            <a:ext cx="449325" cy="449030"/>
            <a:chOff x="-20945825" y="3692175"/>
            <a:chExt cx="304050" cy="303850"/>
          </a:xfrm>
        </p:grpSpPr>
        <p:sp>
          <p:nvSpPr>
            <p:cNvPr id="25562" name="Google Shape;25562;p76"/>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3" name="Google Shape;25563;p76"/>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4" name="Google Shape;25564;p76"/>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5" name="Google Shape;25565;p76"/>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66" name="Google Shape;25566;p76"/>
          <p:cNvGrpSpPr/>
          <p:nvPr/>
        </p:nvGrpSpPr>
        <p:grpSpPr>
          <a:xfrm>
            <a:off x="4110888" y="1689848"/>
            <a:ext cx="372516" cy="448771"/>
            <a:chOff x="-18994100" y="3334775"/>
            <a:chExt cx="252075" cy="303675"/>
          </a:xfrm>
        </p:grpSpPr>
        <p:sp>
          <p:nvSpPr>
            <p:cNvPr id="25567" name="Google Shape;25567;p76"/>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8" name="Google Shape;25568;p76"/>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9" name="Google Shape;25569;p76"/>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0" name="Google Shape;25570;p76"/>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71" name="Google Shape;25571;p76"/>
          <p:cNvGrpSpPr/>
          <p:nvPr/>
        </p:nvGrpSpPr>
        <p:grpSpPr>
          <a:xfrm>
            <a:off x="4125445" y="2244743"/>
            <a:ext cx="343404" cy="446998"/>
            <a:chOff x="-18983850" y="3710075"/>
            <a:chExt cx="232375" cy="302475"/>
          </a:xfrm>
        </p:grpSpPr>
        <p:sp>
          <p:nvSpPr>
            <p:cNvPr id="25572" name="Google Shape;25572;p76"/>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3" name="Google Shape;25573;p76"/>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4" name="Google Shape;25574;p76"/>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5" name="Google Shape;25575;p76"/>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76" name="Google Shape;25576;p76"/>
          <p:cNvGrpSpPr/>
          <p:nvPr/>
        </p:nvGrpSpPr>
        <p:grpSpPr>
          <a:xfrm>
            <a:off x="1303491" y="1689573"/>
            <a:ext cx="450470" cy="449325"/>
            <a:chOff x="-20946600" y="3317850"/>
            <a:chExt cx="304825" cy="304050"/>
          </a:xfrm>
        </p:grpSpPr>
        <p:sp>
          <p:nvSpPr>
            <p:cNvPr id="25577" name="Google Shape;25577;p76"/>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8" name="Google Shape;25578;p76"/>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9" name="Google Shape;25579;p76"/>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80" name="Google Shape;25580;p76"/>
          <p:cNvGrpSpPr/>
          <p:nvPr/>
        </p:nvGrpSpPr>
        <p:grpSpPr>
          <a:xfrm>
            <a:off x="1329667" y="2797442"/>
            <a:ext cx="398119" cy="448143"/>
            <a:chOff x="-20930075" y="4066100"/>
            <a:chExt cx="269400" cy="303250"/>
          </a:xfrm>
        </p:grpSpPr>
        <p:sp>
          <p:nvSpPr>
            <p:cNvPr id="25581" name="Google Shape;25581;p76"/>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2" name="Google Shape;25582;p76"/>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83" name="Google Shape;25583;p76"/>
          <p:cNvGrpSpPr/>
          <p:nvPr/>
        </p:nvGrpSpPr>
        <p:grpSpPr>
          <a:xfrm>
            <a:off x="4071911" y="2797422"/>
            <a:ext cx="450470" cy="448180"/>
            <a:chOff x="-19020075" y="4084200"/>
            <a:chExt cx="304825" cy="303275"/>
          </a:xfrm>
        </p:grpSpPr>
        <p:sp>
          <p:nvSpPr>
            <p:cNvPr id="25584" name="Google Shape;25584;p76"/>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5" name="Google Shape;25585;p76"/>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6" name="Google Shape;25586;p76"/>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7" name="Google Shape;25587;p76"/>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8" name="Google Shape;25588;p76"/>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9" name="Google Shape;25589;p76"/>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0" name="Google Shape;25590;p76"/>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1" name="Google Shape;25591;p76"/>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2" name="Google Shape;25592;p76"/>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93" name="Google Shape;25593;p76"/>
          <p:cNvGrpSpPr/>
          <p:nvPr/>
        </p:nvGrpSpPr>
        <p:grpSpPr>
          <a:xfrm>
            <a:off x="6889176" y="1689001"/>
            <a:ext cx="396937" cy="450470"/>
            <a:chOff x="-17149475" y="3309200"/>
            <a:chExt cx="268600" cy="304825"/>
          </a:xfrm>
        </p:grpSpPr>
        <p:sp>
          <p:nvSpPr>
            <p:cNvPr id="25594" name="Google Shape;25594;p76"/>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5" name="Google Shape;25595;p76"/>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96" name="Google Shape;25596;p76"/>
          <p:cNvGrpSpPr/>
          <p:nvPr/>
        </p:nvGrpSpPr>
        <p:grpSpPr>
          <a:xfrm>
            <a:off x="6862982" y="2258120"/>
            <a:ext cx="449325" cy="420249"/>
            <a:chOff x="-17168375" y="3692750"/>
            <a:chExt cx="304050" cy="284375"/>
          </a:xfrm>
        </p:grpSpPr>
        <p:sp>
          <p:nvSpPr>
            <p:cNvPr id="25597" name="Google Shape;25597;p76"/>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8" name="Google Shape;25598;p76"/>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9" name="Google Shape;25599;p76"/>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0" name="Google Shape;25600;p76"/>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1" name="Google Shape;25601;p76"/>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2" name="Google Shape;25602;p76"/>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3" name="Google Shape;25603;p76"/>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04" name="Google Shape;25604;p76"/>
          <p:cNvGrpSpPr/>
          <p:nvPr/>
        </p:nvGrpSpPr>
        <p:grpSpPr>
          <a:xfrm>
            <a:off x="6859491" y="2796852"/>
            <a:ext cx="456308" cy="449325"/>
            <a:chOff x="-17170750" y="4058800"/>
            <a:chExt cx="308775" cy="304050"/>
          </a:xfrm>
        </p:grpSpPr>
        <p:sp>
          <p:nvSpPr>
            <p:cNvPr id="25605" name="Google Shape;25605;p76"/>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6" name="Google Shape;25606;p76"/>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7" name="Google Shape;25607;p76"/>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8" name="Google Shape;25608;p76"/>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9" name="Google Shape;25609;p76"/>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0" name="Google Shape;25610;p76"/>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1" name="Google Shape;25611;p76"/>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2" name="Google Shape;25612;p76"/>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3" name="Google Shape;25613;p76"/>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4" name="Google Shape;25614;p76"/>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5" name="Google Shape;25615;p76"/>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6" name="Google Shape;25616;p76"/>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7" name="Google Shape;25617;p76"/>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8" name="Google Shape;25618;p76"/>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9" name="Google Shape;25619;p76"/>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0" name="Google Shape;25620;p76"/>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1" name="Google Shape;25621;p76"/>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22" name="Google Shape;25622;p76"/>
          <p:cNvGrpSpPr/>
          <p:nvPr/>
        </p:nvGrpSpPr>
        <p:grpSpPr>
          <a:xfrm>
            <a:off x="5721388" y="3343358"/>
            <a:ext cx="450470" cy="446998"/>
            <a:chOff x="-15688425" y="3707725"/>
            <a:chExt cx="304825" cy="302475"/>
          </a:xfrm>
        </p:grpSpPr>
        <p:sp>
          <p:nvSpPr>
            <p:cNvPr id="25623" name="Google Shape;25623;p76"/>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4" name="Google Shape;25624;p76"/>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5" name="Google Shape;25625;p76"/>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6" name="Google Shape;25626;p76"/>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7" name="Google Shape;25627;p76"/>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8" name="Google Shape;25628;p76"/>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29" name="Google Shape;25629;p76"/>
          <p:cNvGrpSpPr/>
          <p:nvPr/>
        </p:nvGrpSpPr>
        <p:grpSpPr>
          <a:xfrm>
            <a:off x="1865544" y="1690441"/>
            <a:ext cx="451653" cy="447589"/>
            <a:chOff x="-20572500" y="3319025"/>
            <a:chExt cx="305625" cy="302875"/>
          </a:xfrm>
        </p:grpSpPr>
        <p:sp>
          <p:nvSpPr>
            <p:cNvPr id="25630" name="Google Shape;25630;p76"/>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1" name="Google Shape;25631;p76"/>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32" name="Google Shape;25632;p76"/>
          <p:cNvGrpSpPr/>
          <p:nvPr/>
        </p:nvGrpSpPr>
        <p:grpSpPr>
          <a:xfrm>
            <a:off x="1866708" y="2305410"/>
            <a:ext cx="449325" cy="325670"/>
            <a:chOff x="-20571700" y="3722875"/>
            <a:chExt cx="304050" cy="220375"/>
          </a:xfrm>
        </p:grpSpPr>
        <p:sp>
          <p:nvSpPr>
            <p:cNvPr id="25633" name="Google Shape;25633;p76"/>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4" name="Google Shape;25634;p76"/>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5" name="Google Shape;25635;p76"/>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6" name="Google Shape;25636;p76"/>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7" name="Google Shape;25637;p76"/>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8" name="Google Shape;25638;p76"/>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9" name="Google Shape;25639;p76"/>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40" name="Google Shape;25640;p76"/>
          <p:cNvGrpSpPr/>
          <p:nvPr/>
        </p:nvGrpSpPr>
        <p:grpSpPr>
          <a:xfrm>
            <a:off x="1866135" y="2796278"/>
            <a:ext cx="450470" cy="450470"/>
            <a:chOff x="-20571700" y="4066875"/>
            <a:chExt cx="304825" cy="304825"/>
          </a:xfrm>
        </p:grpSpPr>
        <p:sp>
          <p:nvSpPr>
            <p:cNvPr id="25641" name="Google Shape;25641;p76"/>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2" name="Google Shape;25642;p76"/>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3" name="Google Shape;25643;p76"/>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4" name="Google Shape;25644;p76"/>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5" name="Google Shape;25645;p76"/>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6" name="Google Shape;25646;p76"/>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47" name="Google Shape;25647;p76"/>
          <p:cNvGrpSpPr/>
          <p:nvPr/>
        </p:nvGrpSpPr>
        <p:grpSpPr>
          <a:xfrm>
            <a:off x="4632837" y="1688259"/>
            <a:ext cx="453980" cy="451948"/>
            <a:chOff x="-18645175" y="3334200"/>
            <a:chExt cx="307200" cy="305825"/>
          </a:xfrm>
        </p:grpSpPr>
        <p:sp>
          <p:nvSpPr>
            <p:cNvPr id="25648" name="Google Shape;25648;p76"/>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9" name="Google Shape;25649;p76"/>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0" name="Google Shape;25650;p76"/>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1" name="Google Shape;25651;p76"/>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2" name="Google Shape;25652;p76"/>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53" name="Google Shape;25653;p76"/>
          <p:cNvGrpSpPr/>
          <p:nvPr/>
        </p:nvGrpSpPr>
        <p:grpSpPr>
          <a:xfrm>
            <a:off x="4633429" y="2242989"/>
            <a:ext cx="452798" cy="450507"/>
            <a:chOff x="-18645175" y="3708500"/>
            <a:chExt cx="306400" cy="304850"/>
          </a:xfrm>
        </p:grpSpPr>
        <p:sp>
          <p:nvSpPr>
            <p:cNvPr id="25654" name="Google Shape;25654;p76"/>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5" name="Google Shape;25655;p76"/>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6" name="Google Shape;25656;p76"/>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7" name="Google Shape;25657;p76"/>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8" name="Google Shape;25658;p76"/>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9" name="Google Shape;25659;p76"/>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0" name="Google Shape;25660;p76"/>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61" name="Google Shape;25661;p76"/>
          <p:cNvGrpSpPr/>
          <p:nvPr/>
        </p:nvGrpSpPr>
        <p:grpSpPr>
          <a:xfrm>
            <a:off x="4631101" y="2795630"/>
            <a:ext cx="457453" cy="451763"/>
            <a:chOff x="-18647525" y="4082625"/>
            <a:chExt cx="309550" cy="305700"/>
          </a:xfrm>
        </p:grpSpPr>
        <p:sp>
          <p:nvSpPr>
            <p:cNvPr id="25662" name="Google Shape;25662;p76"/>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3" name="Google Shape;25663;p76"/>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4" name="Google Shape;25664;p76"/>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5" name="Google Shape;25665;p76"/>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66" name="Google Shape;25666;p76"/>
          <p:cNvGrpSpPr/>
          <p:nvPr/>
        </p:nvGrpSpPr>
        <p:grpSpPr>
          <a:xfrm>
            <a:off x="7441485" y="1689592"/>
            <a:ext cx="395755" cy="449288"/>
            <a:chOff x="-16775350" y="3309200"/>
            <a:chExt cx="267800" cy="304025"/>
          </a:xfrm>
        </p:grpSpPr>
        <p:sp>
          <p:nvSpPr>
            <p:cNvPr id="25667" name="Google Shape;25667;p76"/>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8" name="Google Shape;25668;p76"/>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9" name="Google Shape;25669;p76"/>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70" name="Google Shape;25670;p76"/>
          <p:cNvGrpSpPr/>
          <p:nvPr/>
        </p:nvGrpSpPr>
        <p:grpSpPr>
          <a:xfrm>
            <a:off x="7441485" y="2241827"/>
            <a:ext cx="395755" cy="452835"/>
            <a:chOff x="-16775350" y="3683300"/>
            <a:chExt cx="267800" cy="306425"/>
          </a:xfrm>
        </p:grpSpPr>
        <p:sp>
          <p:nvSpPr>
            <p:cNvPr id="25671" name="Google Shape;25671;p76"/>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2" name="Google Shape;25672;p76"/>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3" name="Google Shape;25673;p76"/>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74" name="Google Shape;25674;p76"/>
          <p:cNvGrpSpPr/>
          <p:nvPr/>
        </p:nvGrpSpPr>
        <p:grpSpPr>
          <a:xfrm>
            <a:off x="7413536" y="2796870"/>
            <a:ext cx="451653" cy="449288"/>
            <a:chOff x="-16794250" y="4058225"/>
            <a:chExt cx="305625" cy="304025"/>
          </a:xfrm>
        </p:grpSpPr>
        <p:sp>
          <p:nvSpPr>
            <p:cNvPr id="25675" name="Google Shape;25675;p76"/>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6" name="Google Shape;25676;p76"/>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7" name="Google Shape;25677;p76"/>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8" name="Google Shape;25678;p76"/>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9" name="Google Shape;25679;p76"/>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0" name="Google Shape;25680;p76"/>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1" name="Google Shape;25681;p76"/>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2" name="Google Shape;25682;p76"/>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3" name="Google Shape;25683;p76"/>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84" name="Google Shape;25684;p76"/>
          <p:cNvSpPr/>
          <p:nvPr/>
        </p:nvSpPr>
        <p:spPr>
          <a:xfrm>
            <a:off x="7992205"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85" name="Google Shape;25685;p76"/>
          <p:cNvGrpSpPr/>
          <p:nvPr/>
        </p:nvGrpSpPr>
        <p:grpSpPr>
          <a:xfrm>
            <a:off x="2414953" y="1689573"/>
            <a:ext cx="457453" cy="449325"/>
            <a:chOff x="-20199150" y="3317850"/>
            <a:chExt cx="309550" cy="304050"/>
          </a:xfrm>
        </p:grpSpPr>
        <p:sp>
          <p:nvSpPr>
            <p:cNvPr id="25686" name="Google Shape;25686;p76"/>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7" name="Google Shape;25687;p76"/>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8" name="Google Shape;25688;p76"/>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9" name="Google Shape;25689;p76"/>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0" name="Google Shape;25690;p76"/>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1" name="Google Shape;25691;p76"/>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2" name="Google Shape;25692;p76"/>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93" name="Google Shape;25693;p76"/>
          <p:cNvGrpSpPr/>
          <p:nvPr/>
        </p:nvGrpSpPr>
        <p:grpSpPr>
          <a:xfrm>
            <a:off x="2417281" y="2242861"/>
            <a:ext cx="452798" cy="450766"/>
            <a:chOff x="-20199150" y="3693150"/>
            <a:chExt cx="306400" cy="305025"/>
          </a:xfrm>
        </p:grpSpPr>
        <p:sp>
          <p:nvSpPr>
            <p:cNvPr id="25694" name="Google Shape;25694;p76"/>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5" name="Google Shape;25695;p76"/>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6" name="Google Shape;25696;p76"/>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7" name="Google Shape;25697;p76"/>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8" name="Google Shape;25698;p76"/>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9" name="Google Shape;25699;p76"/>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00" name="Google Shape;25700;p76"/>
          <p:cNvGrpSpPr/>
          <p:nvPr/>
        </p:nvGrpSpPr>
        <p:grpSpPr>
          <a:xfrm>
            <a:off x="2417854" y="2795687"/>
            <a:ext cx="451653" cy="451653"/>
            <a:chOff x="-20197575" y="4066875"/>
            <a:chExt cx="305625" cy="305625"/>
          </a:xfrm>
        </p:grpSpPr>
        <p:sp>
          <p:nvSpPr>
            <p:cNvPr id="25701" name="Google Shape;25701;p76"/>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2" name="Google Shape;25702;p76"/>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3" name="Google Shape;25703;p76"/>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4" name="Google Shape;25704;p76"/>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5" name="Google Shape;25705;p76"/>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6" name="Google Shape;25706;p76"/>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7" name="Google Shape;25707;p76"/>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8" name="Google Shape;25708;p76"/>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09" name="Google Shape;25709;p76"/>
          <p:cNvGrpSpPr/>
          <p:nvPr/>
        </p:nvGrpSpPr>
        <p:grpSpPr>
          <a:xfrm>
            <a:off x="5200071" y="1687520"/>
            <a:ext cx="449325" cy="453426"/>
            <a:chOff x="-18271050" y="3333200"/>
            <a:chExt cx="304050" cy="306825"/>
          </a:xfrm>
        </p:grpSpPr>
        <p:sp>
          <p:nvSpPr>
            <p:cNvPr id="25710" name="Google Shape;25710;p76"/>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1" name="Google Shape;25711;p76"/>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2" name="Google Shape;25712;p76"/>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3" name="Google Shape;25713;p76"/>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4" name="Google Shape;25714;p76"/>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15" name="Google Shape;25715;p76"/>
          <p:cNvGrpSpPr/>
          <p:nvPr/>
        </p:nvGrpSpPr>
        <p:grpSpPr>
          <a:xfrm>
            <a:off x="5200644" y="2244171"/>
            <a:ext cx="448180" cy="448143"/>
            <a:chOff x="-18270275" y="3710875"/>
            <a:chExt cx="303275" cy="303250"/>
          </a:xfrm>
        </p:grpSpPr>
        <p:sp>
          <p:nvSpPr>
            <p:cNvPr id="25716" name="Google Shape;25716;p76"/>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7" name="Google Shape;25717;p76"/>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8" name="Google Shape;25718;p76"/>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9" name="Google Shape;25719;p76"/>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0" name="Google Shape;25720;p76"/>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1" name="Google Shape;25721;p76"/>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22" name="Google Shape;25722;p76"/>
          <p:cNvGrpSpPr/>
          <p:nvPr/>
        </p:nvGrpSpPr>
        <p:grpSpPr>
          <a:xfrm>
            <a:off x="5254196" y="2797422"/>
            <a:ext cx="341076" cy="448180"/>
            <a:chOff x="-18234025" y="4084200"/>
            <a:chExt cx="230800" cy="303275"/>
          </a:xfrm>
        </p:grpSpPr>
        <p:sp>
          <p:nvSpPr>
            <p:cNvPr id="25723" name="Google Shape;25723;p76"/>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4" name="Google Shape;25724;p76"/>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5" name="Google Shape;25725;p76"/>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26" name="Google Shape;25726;p76"/>
          <p:cNvGrpSpPr/>
          <p:nvPr/>
        </p:nvGrpSpPr>
        <p:grpSpPr>
          <a:xfrm>
            <a:off x="2366751" y="3341641"/>
            <a:ext cx="449325" cy="450470"/>
            <a:chOff x="-16419350" y="3308400"/>
            <a:chExt cx="304050" cy="304825"/>
          </a:xfrm>
        </p:grpSpPr>
        <p:sp>
          <p:nvSpPr>
            <p:cNvPr id="25727" name="Google Shape;25727;p76"/>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8" name="Google Shape;25728;p76"/>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9" name="Google Shape;25729;p76"/>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0" name="Google Shape;25730;p76"/>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1" name="Google Shape;25731;p76"/>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2" name="Google Shape;25732;p76"/>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3" name="Google Shape;25733;p76"/>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34" name="Google Shape;25734;p76"/>
          <p:cNvGrpSpPr/>
          <p:nvPr/>
        </p:nvGrpSpPr>
        <p:grpSpPr>
          <a:xfrm>
            <a:off x="4638306" y="3340423"/>
            <a:ext cx="395755" cy="452872"/>
            <a:chOff x="-16401225" y="3683275"/>
            <a:chExt cx="267800" cy="306450"/>
          </a:xfrm>
        </p:grpSpPr>
        <p:sp>
          <p:nvSpPr>
            <p:cNvPr id="25735" name="Google Shape;25735;p76"/>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6" name="Google Shape;25736;p76"/>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7" name="Google Shape;25737;p76"/>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8" name="Google Shape;25738;p76"/>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9" name="Google Shape;25739;p76"/>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0" name="Google Shape;25740;p76"/>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1" name="Google Shape;25741;p76"/>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42" name="Google Shape;25742;p76"/>
          <p:cNvGrpSpPr/>
          <p:nvPr/>
        </p:nvGrpSpPr>
        <p:grpSpPr>
          <a:xfrm>
            <a:off x="8003755" y="2797062"/>
            <a:ext cx="450470" cy="448180"/>
            <a:chOff x="-16419350" y="4058200"/>
            <a:chExt cx="304825" cy="303275"/>
          </a:xfrm>
        </p:grpSpPr>
        <p:sp>
          <p:nvSpPr>
            <p:cNvPr id="25743" name="Google Shape;25743;p76"/>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4" name="Google Shape;25744;p76"/>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5" name="Google Shape;25745;p76"/>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6" name="Google Shape;25746;p76"/>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7" name="Google Shape;25747;p76"/>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8" name="Google Shape;25748;p76"/>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9" name="Google Shape;25749;p76"/>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50" name="Google Shape;25750;p76"/>
          <p:cNvGrpSpPr/>
          <p:nvPr/>
        </p:nvGrpSpPr>
        <p:grpSpPr>
          <a:xfrm>
            <a:off x="4030643" y="3343080"/>
            <a:ext cx="450507" cy="447589"/>
            <a:chOff x="-15296200" y="3326900"/>
            <a:chExt cx="304850" cy="302875"/>
          </a:xfrm>
        </p:grpSpPr>
        <p:sp>
          <p:nvSpPr>
            <p:cNvPr id="25751" name="Google Shape;25751;p76"/>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2" name="Google Shape;25752;p76"/>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3" name="Google Shape;25753;p76"/>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4" name="Google Shape;25754;p76"/>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5" name="Google Shape;25755;p76"/>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56" name="Google Shape;25756;p76"/>
          <p:cNvGrpSpPr/>
          <p:nvPr/>
        </p:nvGrpSpPr>
        <p:grpSpPr>
          <a:xfrm>
            <a:off x="2946296" y="1706881"/>
            <a:ext cx="486566" cy="414708"/>
            <a:chOff x="-19835275" y="3330250"/>
            <a:chExt cx="329250" cy="280625"/>
          </a:xfrm>
        </p:grpSpPr>
        <p:sp>
          <p:nvSpPr>
            <p:cNvPr id="25757" name="Google Shape;25757;p76"/>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8" name="Google Shape;25758;p76"/>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9" name="Google Shape;25759;p76"/>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60" name="Google Shape;25760;p76"/>
          <p:cNvGrpSpPr/>
          <p:nvPr/>
        </p:nvGrpSpPr>
        <p:grpSpPr>
          <a:xfrm>
            <a:off x="2964325" y="2243470"/>
            <a:ext cx="450507" cy="449547"/>
            <a:chOff x="-19822675" y="3692750"/>
            <a:chExt cx="304850" cy="304200"/>
          </a:xfrm>
        </p:grpSpPr>
        <p:sp>
          <p:nvSpPr>
            <p:cNvPr id="25761" name="Google Shape;25761;p76"/>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2" name="Google Shape;25762;p76"/>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3" name="Google Shape;25763;p76"/>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4" name="Google Shape;25764;p76"/>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5" name="Google Shape;25765;p76"/>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66" name="Google Shape;25766;p76"/>
          <p:cNvGrpSpPr/>
          <p:nvPr/>
        </p:nvGrpSpPr>
        <p:grpSpPr>
          <a:xfrm>
            <a:off x="2964916" y="2796278"/>
            <a:ext cx="449325" cy="450470"/>
            <a:chOff x="-19822675" y="4066875"/>
            <a:chExt cx="304050" cy="304825"/>
          </a:xfrm>
        </p:grpSpPr>
        <p:sp>
          <p:nvSpPr>
            <p:cNvPr id="25767" name="Google Shape;25767;p76"/>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8" name="Google Shape;25768;p76"/>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9" name="Google Shape;25769;p76"/>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0" name="Google Shape;25770;p76"/>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1" name="Google Shape;25771;p76"/>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2" name="Google Shape;25772;p76"/>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73" name="Google Shape;25773;p76"/>
          <p:cNvGrpSpPr/>
          <p:nvPr/>
        </p:nvGrpSpPr>
        <p:grpSpPr>
          <a:xfrm>
            <a:off x="5773985" y="1689571"/>
            <a:ext cx="399302" cy="449325"/>
            <a:chOff x="-17878825" y="3334400"/>
            <a:chExt cx="270200" cy="304050"/>
          </a:xfrm>
        </p:grpSpPr>
        <p:sp>
          <p:nvSpPr>
            <p:cNvPr id="25774" name="Google Shape;25774;p76"/>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5" name="Google Shape;25775;p76"/>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6" name="Google Shape;25776;p76"/>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7" name="Google Shape;25777;p76"/>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8" name="Google Shape;25778;p76"/>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9" name="Google Shape;25779;p76"/>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0" name="Google Shape;25780;p76"/>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81" name="Google Shape;25781;p76"/>
          <p:cNvGrpSpPr/>
          <p:nvPr/>
        </p:nvGrpSpPr>
        <p:grpSpPr>
          <a:xfrm>
            <a:off x="5747809" y="2242416"/>
            <a:ext cx="451653" cy="451653"/>
            <a:chOff x="-17896150" y="3709300"/>
            <a:chExt cx="305625" cy="305625"/>
          </a:xfrm>
        </p:grpSpPr>
        <p:sp>
          <p:nvSpPr>
            <p:cNvPr id="25782" name="Google Shape;25782;p76"/>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3" name="Google Shape;25783;p76"/>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4" name="Google Shape;25784;p76"/>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5" name="Google Shape;25785;p76"/>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86" name="Google Shape;25786;p76"/>
          <p:cNvGrpSpPr/>
          <p:nvPr/>
        </p:nvGrpSpPr>
        <p:grpSpPr>
          <a:xfrm>
            <a:off x="5775740" y="2795686"/>
            <a:ext cx="395792" cy="451653"/>
            <a:chOff x="-17878025" y="4082625"/>
            <a:chExt cx="267825" cy="305625"/>
          </a:xfrm>
        </p:grpSpPr>
        <p:sp>
          <p:nvSpPr>
            <p:cNvPr id="25787" name="Google Shape;25787;p76"/>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8" name="Google Shape;25788;p76"/>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9" name="Google Shape;25789;p76"/>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0" name="Google Shape;25790;p76"/>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1" name="Google Shape;25791;p76"/>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2" name="Google Shape;25792;p76"/>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3" name="Google Shape;25793;p76"/>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94" name="Google Shape;25794;p76"/>
          <p:cNvGrpSpPr/>
          <p:nvPr/>
        </p:nvGrpSpPr>
        <p:grpSpPr>
          <a:xfrm>
            <a:off x="2919632" y="3355015"/>
            <a:ext cx="450507" cy="423722"/>
            <a:chOff x="-16044450" y="3317850"/>
            <a:chExt cx="304850" cy="286725"/>
          </a:xfrm>
        </p:grpSpPr>
        <p:sp>
          <p:nvSpPr>
            <p:cNvPr id="25795" name="Google Shape;25795;p76"/>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6" name="Google Shape;25796;p76"/>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7" name="Google Shape;25797;p76"/>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8" name="Google Shape;25798;p76"/>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799" name="Google Shape;25799;p76"/>
          <p:cNvSpPr/>
          <p:nvPr/>
        </p:nvSpPr>
        <p:spPr>
          <a:xfrm>
            <a:off x="5164353"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800" name="Google Shape;25800;p76"/>
          <p:cNvGrpSpPr/>
          <p:nvPr/>
        </p:nvGrpSpPr>
        <p:grpSpPr>
          <a:xfrm>
            <a:off x="8042149" y="2243724"/>
            <a:ext cx="373662" cy="449030"/>
            <a:chOff x="-16018450" y="4058400"/>
            <a:chExt cx="252850" cy="303850"/>
          </a:xfrm>
        </p:grpSpPr>
        <p:sp>
          <p:nvSpPr>
            <p:cNvPr id="25801" name="Google Shape;25801;p76"/>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2" name="Google Shape;25802;p76"/>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3" name="Google Shape;25803;p76"/>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4" name="Google Shape;25804;p76"/>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805" name="Google Shape;25805;p76"/>
          <p:cNvSpPr/>
          <p:nvPr/>
        </p:nvSpPr>
        <p:spPr>
          <a:xfrm>
            <a:off x="6274865"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6" name="Google Shape;25806;p76"/>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810" name="Shape 25810"/>
        <p:cNvGrpSpPr/>
        <p:nvPr/>
      </p:nvGrpSpPr>
      <p:grpSpPr>
        <a:xfrm>
          <a:off x="0" y="0"/>
          <a:ext cx="0" cy="0"/>
          <a:chOff x="0" y="0"/>
          <a:chExt cx="0" cy="0"/>
        </a:xfrm>
      </p:grpSpPr>
      <p:grpSp>
        <p:nvGrpSpPr>
          <p:cNvPr id="25811" name="Google Shape;25811;p77"/>
          <p:cNvGrpSpPr/>
          <p:nvPr/>
        </p:nvGrpSpPr>
        <p:grpSpPr>
          <a:xfrm>
            <a:off x="845901" y="1689241"/>
            <a:ext cx="442337" cy="419623"/>
            <a:chOff x="-6696925" y="3272575"/>
            <a:chExt cx="307200" cy="291425"/>
          </a:xfrm>
        </p:grpSpPr>
        <p:sp>
          <p:nvSpPr>
            <p:cNvPr id="25812" name="Google Shape;25812;p77"/>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3" name="Google Shape;25813;p77"/>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14" name="Google Shape;25814;p77"/>
          <p:cNvGrpSpPr/>
          <p:nvPr/>
        </p:nvGrpSpPr>
        <p:grpSpPr>
          <a:xfrm>
            <a:off x="845884" y="2204636"/>
            <a:ext cx="442373" cy="420775"/>
            <a:chOff x="-6690625" y="3631325"/>
            <a:chExt cx="307225" cy="292225"/>
          </a:xfrm>
        </p:grpSpPr>
        <p:sp>
          <p:nvSpPr>
            <p:cNvPr id="25815" name="Google Shape;25815;p77"/>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6" name="Google Shape;25816;p77"/>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7" name="Google Shape;25817;p77"/>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8" name="Google Shape;25818;p77"/>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9" name="Google Shape;25819;p77"/>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20" name="Google Shape;25820;p77"/>
          <p:cNvGrpSpPr/>
          <p:nvPr/>
        </p:nvGrpSpPr>
        <p:grpSpPr>
          <a:xfrm>
            <a:off x="868005" y="2756972"/>
            <a:ext cx="421927" cy="419371"/>
            <a:chOff x="-6689825" y="3992050"/>
            <a:chExt cx="293025" cy="291250"/>
          </a:xfrm>
        </p:grpSpPr>
        <p:sp>
          <p:nvSpPr>
            <p:cNvPr id="25821" name="Google Shape;25821;p77"/>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2" name="Google Shape;25822;p77"/>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3" name="Google Shape;25823;p77"/>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4" name="Google Shape;25824;p77"/>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5" name="Google Shape;25825;p77"/>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6" name="Google Shape;25826;p77"/>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7" name="Google Shape;25827;p77"/>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8" name="Google Shape;25828;p77"/>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9" name="Google Shape;25829;p77"/>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0" name="Google Shape;25830;p77"/>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1" name="Google Shape;25831;p77"/>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2" name="Google Shape;25832;p77"/>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833" name="Google Shape;25833;p77"/>
          <p:cNvSpPr/>
          <p:nvPr/>
        </p:nvSpPr>
        <p:spPr>
          <a:xfrm>
            <a:off x="3545854"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834" name="Google Shape;25834;p77"/>
          <p:cNvGrpSpPr/>
          <p:nvPr/>
        </p:nvGrpSpPr>
        <p:grpSpPr>
          <a:xfrm>
            <a:off x="3551317" y="2205192"/>
            <a:ext cx="423043" cy="419659"/>
            <a:chOff x="-4837325" y="3612425"/>
            <a:chExt cx="293800" cy="291450"/>
          </a:xfrm>
        </p:grpSpPr>
        <p:sp>
          <p:nvSpPr>
            <p:cNvPr id="25835" name="Google Shape;25835;p77"/>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6" name="Google Shape;25836;p77"/>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7" name="Google Shape;25837;p77"/>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38" name="Google Shape;25838;p77"/>
          <p:cNvGrpSpPr/>
          <p:nvPr/>
        </p:nvGrpSpPr>
        <p:grpSpPr>
          <a:xfrm>
            <a:off x="3564349" y="2756826"/>
            <a:ext cx="420775" cy="419659"/>
            <a:chOff x="-4837325" y="3971575"/>
            <a:chExt cx="292225" cy="291450"/>
          </a:xfrm>
        </p:grpSpPr>
        <p:sp>
          <p:nvSpPr>
            <p:cNvPr id="25839" name="Google Shape;25839;p77"/>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0" name="Google Shape;25840;p77"/>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1" name="Google Shape;25841;p77"/>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2" name="Google Shape;25842;p77"/>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3" name="Google Shape;25843;p77"/>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4" name="Google Shape;25844;p77"/>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45" name="Google Shape;25845;p77"/>
          <p:cNvGrpSpPr/>
          <p:nvPr/>
        </p:nvGrpSpPr>
        <p:grpSpPr>
          <a:xfrm>
            <a:off x="6256364" y="1714185"/>
            <a:ext cx="430998" cy="369730"/>
            <a:chOff x="-3037625" y="3254850"/>
            <a:chExt cx="299325" cy="256775"/>
          </a:xfrm>
        </p:grpSpPr>
        <p:sp>
          <p:nvSpPr>
            <p:cNvPr id="25846" name="Google Shape;25846;p77"/>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7" name="Google Shape;25847;p77"/>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8" name="Google Shape;25848;p77"/>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9" name="Google Shape;25849;p77"/>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50" name="Google Shape;25850;p77"/>
          <p:cNvGrpSpPr/>
          <p:nvPr/>
        </p:nvGrpSpPr>
        <p:grpSpPr>
          <a:xfrm>
            <a:off x="6260324" y="2204615"/>
            <a:ext cx="423079" cy="420811"/>
            <a:chOff x="-3031325" y="3597450"/>
            <a:chExt cx="293825" cy="292250"/>
          </a:xfrm>
        </p:grpSpPr>
        <p:sp>
          <p:nvSpPr>
            <p:cNvPr id="25851" name="Google Shape;25851;p77"/>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2" name="Google Shape;25852;p77"/>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3" name="Google Shape;25853;p77"/>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4" name="Google Shape;25854;p77"/>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55" name="Google Shape;25855;p77"/>
          <p:cNvGrpSpPr/>
          <p:nvPr/>
        </p:nvGrpSpPr>
        <p:grpSpPr>
          <a:xfrm>
            <a:off x="6272798" y="2781214"/>
            <a:ext cx="421927" cy="370882"/>
            <a:chOff x="-3030525" y="3973150"/>
            <a:chExt cx="293025" cy="257575"/>
          </a:xfrm>
        </p:grpSpPr>
        <p:sp>
          <p:nvSpPr>
            <p:cNvPr id="25856" name="Google Shape;25856;p77"/>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7" name="Google Shape;25857;p77"/>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58" name="Google Shape;25858;p77"/>
          <p:cNvGrpSpPr/>
          <p:nvPr/>
        </p:nvGrpSpPr>
        <p:grpSpPr>
          <a:xfrm>
            <a:off x="1374391" y="3369426"/>
            <a:ext cx="421927" cy="297195"/>
            <a:chOff x="-1199300" y="3279250"/>
            <a:chExt cx="293025" cy="206400"/>
          </a:xfrm>
        </p:grpSpPr>
        <p:sp>
          <p:nvSpPr>
            <p:cNvPr id="25859" name="Google Shape;25859;p77"/>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0" name="Google Shape;25860;p77"/>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1" name="Google Shape;25861;p77"/>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2" name="Google Shape;25862;p77"/>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63" name="Google Shape;25863;p77"/>
          <p:cNvGrpSpPr/>
          <p:nvPr/>
        </p:nvGrpSpPr>
        <p:grpSpPr>
          <a:xfrm>
            <a:off x="1381477" y="1688773"/>
            <a:ext cx="444605" cy="420559"/>
            <a:chOff x="-6338550" y="3272950"/>
            <a:chExt cx="308775" cy="292075"/>
          </a:xfrm>
        </p:grpSpPr>
        <p:sp>
          <p:nvSpPr>
            <p:cNvPr id="25864" name="Google Shape;25864;p77"/>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5" name="Google Shape;25865;p77"/>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6" name="Google Shape;25866;p77"/>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67" name="Google Shape;25867;p77"/>
          <p:cNvGrpSpPr/>
          <p:nvPr/>
        </p:nvGrpSpPr>
        <p:grpSpPr>
          <a:xfrm>
            <a:off x="1392817" y="2205194"/>
            <a:ext cx="421927" cy="419659"/>
            <a:chOff x="-6329100" y="3632100"/>
            <a:chExt cx="293025" cy="291450"/>
          </a:xfrm>
        </p:grpSpPr>
        <p:sp>
          <p:nvSpPr>
            <p:cNvPr id="25868" name="Google Shape;25868;p77"/>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9" name="Google Shape;25869;p77"/>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0" name="Google Shape;25870;p77"/>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71" name="Google Shape;25871;p77"/>
          <p:cNvGrpSpPr/>
          <p:nvPr/>
        </p:nvGrpSpPr>
        <p:grpSpPr>
          <a:xfrm>
            <a:off x="1405867" y="2756828"/>
            <a:ext cx="419623" cy="419659"/>
            <a:chOff x="-6329875" y="3992050"/>
            <a:chExt cx="291425" cy="291450"/>
          </a:xfrm>
        </p:grpSpPr>
        <p:sp>
          <p:nvSpPr>
            <p:cNvPr id="25872" name="Google Shape;25872;p77"/>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3" name="Google Shape;25873;p77"/>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4" name="Google Shape;25874;p77"/>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5" name="Google Shape;25875;p77"/>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76" name="Google Shape;25876;p77"/>
          <p:cNvGrpSpPr/>
          <p:nvPr/>
        </p:nvGrpSpPr>
        <p:grpSpPr>
          <a:xfrm>
            <a:off x="4092004" y="1687530"/>
            <a:ext cx="423079" cy="423043"/>
            <a:chOff x="-4478975" y="3251700"/>
            <a:chExt cx="293825" cy="293800"/>
          </a:xfrm>
        </p:grpSpPr>
        <p:sp>
          <p:nvSpPr>
            <p:cNvPr id="25877" name="Google Shape;25877;p77"/>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8" name="Google Shape;25878;p77"/>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9" name="Google Shape;25879;p77"/>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80" name="Google Shape;25880;p77"/>
          <p:cNvGrpSpPr/>
          <p:nvPr/>
        </p:nvGrpSpPr>
        <p:grpSpPr>
          <a:xfrm>
            <a:off x="4092004" y="2205192"/>
            <a:ext cx="423079" cy="419659"/>
            <a:chOff x="-4475825" y="3612425"/>
            <a:chExt cx="293825" cy="291450"/>
          </a:xfrm>
        </p:grpSpPr>
        <p:sp>
          <p:nvSpPr>
            <p:cNvPr id="25881" name="Google Shape;25881;p77"/>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2" name="Google Shape;25882;p77"/>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3" name="Google Shape;25883;p77"/>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84" name="Google Shape;25884;p77"/>
          <p:cNvGrpSpPr/>
          <p:nvPr/>
        </p:nvGrpSpPr>
        <p:grpSpPr>
          <a:xfrm>
            <a:off x="4101077" y="2756844"/>
            <a:ext cx="428730" cy="419623"/>
            <a:chOff x="-4480550" y="3970800"/>
            <a:chExt cx="297750" cy="291425"/>
          </a:xfrm>
        </p:grpSpPr>
        <p:sp>
          <p:nvSpPr>
            <p:cNvPr id="25885" name="Google Shape;25885;p77"/>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6" name="Google Shape;25886;p77"/>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87" name="Google Shape;25887;p77"/>
          <p:cNvGrpSpPr/>
          <p:nvPr/>
        </p:nvGrpSpPr>
        <p:grpSpPr>
          <a:xfrm>
            <a:off x="6804910" y="1689221"/>
            <a:ext cx="415123" cy="419659"/>
            <a:chOff x="-2668225" y="3239075"/>
            <a:chExt cx="288300" cy="291450"/>
          </a:xfrm>
        </p:grpSpPr>
        <p:sp>
          <p:nvSpPr>
            <p:cNvPr id="25888" name="Google Shape;25888;p77"/>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9" name="Google Shape;25889;p77"/>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0" name="Google Shape;25890;p77"/>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1" name="Google Shape;25891;p77"/>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2" name="Google Shape;25892;p77"/>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93" name="Google Shape;25893;p77"/>
          <p:cNvGrpSpPr/>
          <p:nvPr/>
        </p:nvGrpSpPr>
        <p:grpSpPr>
          <a:xfrm>
            <a:off x="6802066" y="2205191"/>
            <a:ext cx="420811" cy="419659"/>
            <a:chOff x="-2671375" y="3597450"/>
            <a:chExt cx="292250" cy="291450"/>
          </a:xfrm>
        </p:grpSpPr>
        <p:sp>
          <p:nvSpPr>
            <p:cNvPr id="25894" name="Google Shape;25894;p77"/>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5" name="Google Shape;25895;p77"/>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96" name="Google Shape;25896;p77"/>
          <p:cNvGrpSpPr/>
          <p:nvPr/>
        </p:nvGrpSpPr>
        <p:grpSpPr>
          <a:xfrm>
            <a:off x="6812849" y="2755691"/>
            <a:ext cx="423043" cy="421927"/>
            <a:chOff x="-2670575" y="3956600"/>
            <a:chExt cx="293800" cy="293025"/>
          </a:xfrm>
        </p:grpSpPr>
        <p:sp>
          <p:nvSpPr>
            <p:cNvPr id="25897" name="Google Shape;25897;p77"/>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8" name="Google Shape;25898;p77"/>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9" name="Google Shape;25899;p77"/>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0" name="Google Shape;25900;p77"/>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01" name="Google Shape;25901;p77"/>
          <p:cNvGrpSpPr/>
          <p:nvPr/>
        </p:nvGrpSpPr>
        <p:grpSpPr>
          <a:xfrm>
            <a:off x="3070370" y="3311947"/>
            <a:ext cx="426462" cy="418363"/>
            <a:chOff x="-1183550" y="3586525"/>
            <a:chExt cx="296175" cy="290550"/>
          </a:xfrm>
        </p:grpSpPr>
        <p:sp>
          <p:nvSpPr>
            <p:cNvPr id="25902" name="Google Shape;25902;p77"/>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3" name="Google Shape;25903;p77"/>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4" name="Google Shape;25904;p77"/>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5" name="Google Shape;25905;p77"/>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6" name="Google Shape;25906;p77"/>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7" name="Google Shape;25907;p77"/>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8" name="Google Shape;25908;p77"/>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9" name="Google Shape;25909;p77"/>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0" name="Google Shape;25910;p77"/>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11" name="Google Shape;25911;p77"/>
          <p:cNvGrpSpPr/>
          <p:nvPr/>
        </p:nvGrpSpPr>
        <p:grpSpPr>
          <a:xfrm>
            <a:off x="1933980" y="1689799"/>
            <a:ext cx="420811" cy="418507"/>
            <a:chOff x="-5971525" y="3273750"/>
            <a:chExt cx="292250" cy="290650"/>
          </a:xfrm>
        </p:grpSpPr>
        <p:sp>
          <p:nvSpPr>
            <p:cNvPr id="25912" name="Google Shape;25912;p77"/>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3" name="Google Shape;25913;p77"/>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14" name="Google Shape;25914;p77"/>
          <p:cNvGrpSpPr/>
          <p:nvPr/>
        </p:nvGrpSpPr>
        <p:grpSpPr>
          <a:xfrm>
            <a:off x="1928310" y="2203826"/>
            <a:ext cx="432150" cy="422395"/>
            <a:chOff x="-5974675" y="3632100"/>
            <a:chExt cx="300125" cy="293350"/>
          </a:xfrm>
        </p:grpSpPr>
        <p:sp>
          <p:nvSpPr>
            <p:cNvPr id="25915" name="Google Shape;25915;p77"/>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6" name="Google Shape;25916;p77"/>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7" name="Google Shape;25917;p77"/>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18" name="Google Shape;25918;p77"/>
          <p:cNvGrpSpPr/>
          <p:nvPr/>
        </p:nvGrpSpPr>
        <p:grpSpPr>
          <a:xfrm>
            <a:off x="1958351" y="2755694"/>
            <a:ext cx="395865" cy="421927"/>
            <a:chOff x="-5971525" y="3990475"/>
            <a:chExt cx="274925" cy="293025"/>
          </a:xfrm>
        </p:grpSpPr>
        <p:sp>
          <p:nvSpPr>
            <p:cNvPr id="25919" name="Google Shape;25919;p77"/>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0" name="Google Shape;25920;p77"/>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1" name="Google Shape;25921;p77"/>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2" name="Google Shape;25922;p77"/>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23" name="Google Shape;25923;p77"/>
          <p:cNvGrpSpPr/>
          <p:nvPr/>
        </p:nvGrpSpPr>
        <p:grpSpPr>
          <a:xfrm>
            <a:off x="4631558" y="1689798"/>
            <a:ext cx="420775" cy="418507"/>
            <a:chOff x="-4118225" y="3253275"/>
            <a:chExt cx="292225" cy="290650"/>
          </a:xfrm>
        </p:grpSpPr>
        <p:sp>
          <p:nvSpPr>
            <p:cNvPr id="25924" name="Google Shape;25924;p77"/>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5" name="Google Shape;25925;p77"/>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26" name="Google Shape;25926;p77"/>
          <p:cNvGrpSpPr/>
          <p:nvPr/>
        </p:nvGrpSpPr>
        <p:grpSpPr>
          <a:xfrm>
            <a:off x="4682008" y="2204922"/>
            <a:ext cx="319874" cy="420199"/>
            <a:chOff x="-4082800" y="3612425"/>
            <a:chExt cx="222150" cy="291825"/>
          </a:xfrm>
        </p:grpSpPr>
        <p:sp>
          <p:nvSpPr>
            <p:cNvPr id="25927" name="Google Shape;25927;p77"/>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8" name="Google Shape;25928;p77"/>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9" name="Google Shape;25929;p77"/>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30" name="Google Shape;25930;p77"/>
          <p:cNvGrpSpPr/>
          <p:nvPr/>
        </p:nvGrpSpPr>
        <p:grpSpPr>
          <a:xfrm>
            <a:off x="4643456" y="2769876"/>
            <a:ext cx="420775" cy="393561"/>
            <a:chOff x="-4118225" y="3990475"/>
            <a:chExt cx="292225" cy="273325"/>
          </a:xfrm>
        </p:grpSpPr>
        <p:sp>
          <p:nvSpPr>
            <p:cNvPr id="25931" name="Google Shape;25931;p77"/>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2" name="Google Shape;25932;p77"/>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3" name="Google Shape;25933;p77"/>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4" name="Google Shape;25934;p77"/>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35" name="Google Shape;25935;p77"/>
          <p:cNvGrpSpPr/>
          <p:nvPr/>
        </p:nvGrpSpPr>
        <p:grpSpPr>
          <a:xfrm>
            <a:off x="7354110" y="1688087"/>
            <a:ext cx="394713" cy="421927"/>
            <a:chOff x="-2312225" y="3238300"/>
            <a:chExt cx="274125" cy="293025"/>
          </a:xfrm>
        </p:grpSpPr>
        <p:sp>
          <p:nvSpPr>
            <p:cNvPr id="25936" name="Google Shape;25936;p77"/>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7" name="Google Shape;25937;p77"/>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38" name="Google Shape;25938;p77"/>
          <p:cNvGrpSpPr/>
          <p:nvPr/>
        </p:nvGrpSpPr>
        <p:grpSpPr>
          <a:xfrm>
            <a:off x="7341062" y="2153586"/>
            <a:ext cx="420811" cy="522864"/>
            <a:chOff x="-2310650" y="3525775"/>
            <a:chExt cx="292250" cy="363125"/>
          </a:xfrm>
        </p:grpSpPr>
        <p:sp>
          <p:nvSpPr>
            <p:cNvPr id="25939" name="Google Shape;25939;p77"/>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0" name="Google Shape;25940;p77"/>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1" name="Google Shape;25941;p77"/>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2" name="Google Shape;25942;p77"/>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43" name="Google Shape;25943;p77"/>
          <p:cNvGrpSpPr/>
          <p:nvPr/>
        </p:nvGrpSpPr>
        <p:grpSpPr>
          <a:xfrm>
            <a:off x="7351827" y="2756825"/>
            <a:ext cx="423079" cy="419659"/>
            <a:chOff x="-2310650" y="3958175"/>
            <a:chExt cx="293825" cy="291450"/>
          </a:xfrm>
        </p:grpSpPr>
        <p:sp>
          <p:nvSpPr>
            <p:cNvPr id="25944" name="Google Shape;25944;p77"/>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5" name="Google Shape;25945;p77"/>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46" name="Google Shape;25946;p77"/>
          <p:cNvGrpSpPr/>
          <p:nvPr/>
        </p:nvGrpSpPr>
        <p:grpSpPr>
          <a:xfrm>
            <a:off x="4718688" y="3308459"/>
            <a:ext cx="424159" cy="419659"/>
            <a:chOff x="-1182750" y="3962900"/>
            <a:chExt cx="294575" cy="291450"/>
          </a:xfrm>
        </p:grpSpPr>
        <p:sp>
          <p:nvSpPr>
            <p:cNvPr id="25947" name="Google Shape;25947;p77"/>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8" name="Google Shape;25948;p77"/>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9" name="Google Shape;25949;p77"/>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0" name="Google Shape;25950;p77"/>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1" name="Google Shape;25951;p77"/>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2" name="Google Shape;25952;p77"/>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3" name="Google Shape;25953;p77"/>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54" name="Google Shape;25954;p77"/>
          <p:cNvGrpSpPr/>
          <p:nvPr/>
        </p:nvGrpSpPr>
        <p:grpSpPr>
          <a:xfrm>
            <a:off x="2471824" y="1689223"/>
            <a:ext cx="424195" cy="419659"/>
            <a:chOff x="-5611575" y="3272950"/>
            <a:chExt cx="294600" cy="291450"/>
          </a:xfrm>
        </p:grpSpPr>
        <p:sp>
          <p:nvSpPr>
            <p:cNvPr id="25955" name="Google Shape;25955;p77"/>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6" name="Google Shape;25956;p77"/>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7" name="Google Shape;25957;p77"/>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8" name="Google Shape;25958;p77"/>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9" name="Google Shape;25959;p77"/>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60" name="Google Shape;25960;p77"/>
          <p:cNvGrpSpPr/>
          <p:nvPr/>
        </p:nvGrpSpPr>
        <p:grpSpPr>
          <a:xfrm>
            <a:off x="2471824" y="2205770"/>
            <a:ext cx="424195" cy="418507"/>
            <a:chOff x="-5613150" y="3632900"/>
            <a:chExt cx="294600" cy="290650"/>
          </a:xfrm>
        </p:grpSpPr>
        <p:sp>
          <p:nvSpPr>
            <p:cNvPr id="25961" name="Google Shape;25961;p77"/>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2" name="Google Shape;25962;p77"/>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63" name="Google Shape;25963;p77"/>
          <p:cNvGrpSpPr/>
          <p:nvPr/>
        </p:nvGrpSpPr>
        <p:grpSpPr>
          <a:xfrm>
            <a:off x="2483722" y="2756270"/>
            <a:ext cx="424195" cy="420775"/>
            <a:chOff x="-5613150" y="3991275"/>
            <a:chExt cx="294600" cy="292225"/>
          </a:xfrm>
        </p:grpSpPr>
        <p:sp>
          <p:nvSpPr>
            <p:cNvPr id="25964" name="Google Shape;25964;p77"/>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5" name="Google Shape;25965;p77"/>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6" name="Google Shape;25966;p77"/>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7" name="Google Shape;25967;p77"/>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8" name="Google Shape;25968;p77"/>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9" name="Google Shape;25969;p77"/>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0" name="Google Shape;25970;p77"/>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1" name="Google Shape;25971;p77"/>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2" name="Google Shape;25972;p77"/>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73" name="Google Shape;25973;p77"/>
          <p:cNvGrpSpPr/>
          <p:nvPr/>
        </p:nvGrpSpPr>
        <p:grpSpPr>
          <a:xfrm>
            <a:off x="5155210" y="1689438"/>
            <a:ext cx="434634" cy="419227"/>
            <a:chOff x="-3768700" y="3253275"/>
            <a:chExt cx="301850" cy="291150"/>
          </a:xfrm>
        </p:grpSpPr>
        <p:sp>
          <p:nvSpPr>
            <p:cNvPr id="25974" name="Google Shape;25974;p77"/>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5" name="Google Shape;25975;p77"/>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6" name="Google Shape;25976;p77"/>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77" name="Google Shape;25977;p77"/>
          <p:cNvGrpSpPr/>
          <p:nvPr/>
        </p:nvGrpSpPr>
        <p:grpSpPr>
          <a:xfrm>
            <a:off x="5159293" y="2217090"/>
            <a:ext cx="426462" cy="395865"/>
            <a:chOff x="-3808700" y="3628950"/>
            <a:chExt cx="296175" cy="274925"/>
          </a:xfrm>
        </p:grpSpPr>
        <p:sp>
          <p:nvSpPr>
            <p:cNvPr id="25978" name="Google Shape;25978;p77"/>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9" name="Google Shape;25979;p77"/>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0" name="Google Shape;25980;p77"/>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81" name="Google Shape;25981;p77"/>
          <p:cNvGrpSpPr/>
          <p:nvPr/>
        </p:nvGrpSpPr>
        <p:grpSpPr>
          <a:xfrm>
            <a:off x="5224504" y="2756412"/>
            <a:ext cx="419443" cy="420487"/>
            <a:chOff x="-3771675" y="3971775"/>
            <a:chExt cx="291300" cy="292025"/>
          </a:xfrm>
        </p:grpSpPr>
        <p:sp>
          <p:nvSpPr>
            <p:cNvPr id="25982" name="Google Shape;25982;p77"/>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3" name="Google Shape;25983;p77"/>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4" name="Google Shape;25984;p77"/>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5" name="Google Shape;25985;p77"/>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6" name="Google Shape;25986;p77"/>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87" name="Google Shape;25987;p77"/>
          <p:cNvGrpSpPr/>
          <p:nvPr/>
        </p:nvGrpSpPr>
        <p:grpSpPr>
          <a:xfrm>
            <a:off x="7885948" y="1716461"/>
            <a:ext cx="420271" cy="320774"/>
            <a:chOff x="-1951475" y="3273100"/>
            <a:chExt cx="291875" cy="222775"/>
          </a:xfrm>
        </p:grpSpPr>
        <p:sp>
          <p:nvSpPr>
            <p:cNvPr id="25988" name="Google Shape;25988;p77"/>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9" name="Google Shape;25989;p77"/>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0" name="Google Shape;25990;p77"/>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91" name="Google Shape;25991;p77"/>
          <p:cNvGrpSpPr/>
          <p:nvPr/>
        </p:nvGrpSpPr>
        <p:grpSpPr>
          <a:xfrm>
            <a:off x="7883429" y="2205191"/>
            <a:ext cx="425310" cy="419659"/>
            <a:chOff x="-1951475" y="3597450"/>
            <a:chExt cx="295375" cy="291450"/>
          </a:xfrm>
        </p:grpSpPr>
        <p:sp>
          <p:nvSpPr>
            <p:cNvPr id="25992" name="Google Shape;25992;p77"/>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3" name="Google Shape;25993;p77"/>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4" name="Google Shape;25994;p77"/>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5" name="Google Shape;25995;p77"/>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96" name="Google Shape;25996;p77"/>
          <p:cNvGrpSpPr/>
          <p:nvPr/>
        </p:nvGrpSpPr>
        <p:grpSpPr>
          <a:xfrm>
            <a:off x="7885680" y="2756825"/>
            <a:ext cx="444605" cy="419659"/>
            <a:chOff x="-1960150" y="3956600"/>
            <a:chExt cx="308775" cy="291450"/>
          </a:xfrm>
        </p:grpSpPr>
        <p:sp>
          <p:nvSpPr>
            <p:cNvPr id="25997" name="Google Shape;25997;p77"/>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8" name="Google Shape;25998;p77"/>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99" name="Google Shape;25999;p77"/>
          <p:cNvGrpSpPr/>
          <p:nvPr/>
        </p:nvGrpSpPr>
        <p:grpSpPr>
          <a:xfrm>
            <a:off x="1939718" y="3307636"/>
            <a:ext cx="420775" cy="420775"/>
            <a:chOff x="-804700" y="3226500"/>
            <a:chExt cx="292225" cy="292225"/>
          </a:xfrm>
        </p:grpSpPr>
        <p:sp>
          <p:nvSpPr>
            <p:cNvPr id="26000" name="Google Shape;26000;p77"/>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1" name="Google Shape;26001;p77"/>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2" name="Google Shape;26002;p77"/>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3" name="Google Shape;26003;p77"/>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4" name="Google Shape;26004;p77"/>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5" name="Google Shape;26005;p77"/>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6" name="Google Shape;26006;p77"/>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07" name="Google Shape;26007;p77"/>
          <p:cNvGrpSpPr/>
          <p:nvPr/>
        </p:nvGrpSpPr>
        <p:grpSpPr>
          <a:xfrm>
            <a:off x="3019809" y="1688647"/>
            <a:ext cx="420775" cy="420811"/>
            <a:chOff x="-5251625" y="3272950"/>
            <a:chExt cx="292225" cy="292250"/>
          </a:xfrm>
        </p:grpSpPr>
        <p:sp>
          <p:nvSpPr>
            <p:cNvPr id="26008" name="Google Shape;26008;p77"/>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9" name="Google Shape;26009;p77"/>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0" name="Google Shape;26010;p77"/>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11" name="Google Shape;26011;p77"/>
          <p:cNvGrpSpPr/>
          <p:nvPr/>
        </p:nvGrpSpPr>
        <p:grpSpPr>
          <a:xfrm>
            <a:off x="3016407" y="2204348"/>
            <a:ext cx="427578" cy="421351"/>
            <a:chOff x="-5254775" y="3631325"/>
            <a:chExt cx="296950" cy="292625"/>
          </a:xfrm>
        </p:grpSpPr>
        <p:sp>
          <p:nvSpPr>
            <p:cNvPr id="26012" name="Google Shape;26012;p77"/>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3" name="Google Shape;26013;p77"/>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4" name="Google Shape;26014;p77"/>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5" name="Google Shape;26015;p77"/>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6" name="Google Shape;26016;p77"/>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7" name="Google Shape;26017;p77"/>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8" name="Google Shape;26018;p77"/>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19" name="Google Shape;26019;p77"/>
          <p:cNvGrpSpPr/>
          <p:nvPr/>
        </p:nvGrpSpPr>
        <p:grpSpPr>
          <a:xfrm>
            <a:off x="3032265" y="2756270"/>
            <a:ext cx="419659" cy="420775"/>
            <a:chOff x="-5251625" y="3991275"/>
            <a:chExt cx="291450" cy="292225"/>
          </a:xfrm>
        </p:grpSpPr>
        <p:sp>
          <p:nvSpPr>
            <p:cNvPr id="26020" name="Google Shape;26020;p77"/>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1" name="Google Shape;26021;p77"/>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2" name="Google Shape;26022;p77"/>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3" name="Google Shape;26023;p77"/>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4" name="Google Shape;26024;p77"/>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25" name="Google Shape;26025;p77"/>
          <p:cNvGrpSpPr/>
          <p:nvPr/>
        </p:nvGrpSpPr>
        <p:grpSpPr>
          <a:xfrm>
            <a:off x="5772848" y="1689240"/>
            <a:ext cx="319874" cy="419623"/>
            <a:chOff x="-3365275" y="3253275"/>
            <a:chExt cx="222150" cy="291425"/>
          </a:xfrm>
        </p:grpSpPr>
        <p:sp>
          <p:nvSpPr>
            <p:cNvPr id="26026" name="Google Shape;26026;p77"/>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7" name="Google Shape;26027;p77"/>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28" name="Google Shape;26028;p77"/>
          <p:cNvGrpSpPr/>
          <p:nvPr/>
        </p:nvGrpSpPr>
        <p:grpSpPr>
          <a:xfrm>
            <a:off x="5746786" y="2204058"/>
            <a:ext cx="371998" cy="421927"/>
            <a:chOff x="-3383375" y="3611625"/>
            <a:chExt cx="258350" cy="293025"/>
          </a:xfrm>
        </p:grpSpPr>
        <p:sp>
          <p:nvSpPr>
            <p:cNvPr id="26029" name="Google Shape;26029;p77"/>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0" name="Google Shape;26030;p77"/>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31" name="Google Shape;26031;p77"/>
          <p:cNvGrpSpPr/>
          <p:nvPr/>
        </p:nvGrpSpPr>
        <p:grpSpPr>
          <a:xfrm>
            <a:off x="5809135" y="2756826"/>
            <a:ext cx="271097" cy="419659"/>
            <a:chOff x="-3347950" y="3971575"/>
            <a:chExt cx="188275" cy="291450"/>
          </a:xfrm>
        </p:grpSpPr>
        <p:sp>
          <p:nvSpPr>
            <p:cNvPr id="26032" name="Google Shape;26032;p77"/>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3" name="Google Shape;26033;p77"/>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4" name="Google Shape;26034;p77"/>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35" name="Google Shape;26035;p77"/>
          <p:cNvGrpSpPr/>
          <p:nvPr/>
        </p:nvGrpSpPr>
        <p:grpSpPr>
          <a:xfrm>
            <a:off x="858994" y="3307061"/>
            <a:ext cx="371998" cy="421927"/>
            <a:chOff x="-1575775" y="3238300"/>
            <a:chExt cx="258350" cy="293025"/>
          </a:xfrm>
        </p:grpSpPr>
        <p:sp>
          <p:nvSpPr>
            <p:cNvPr id="26036" name="Google Shape;26036;p77"/>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7" name="Google Shape;26037;p77"/>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8" name="Google Shape;26038;p77"/>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9" name="Google Shape;26039;p77"/>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0" name="Google Shape;26040;p77"/>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41" name="Google Shape;26041;p77"/>
          <p:cNvGrpSpPr/>
          <p:nvPr/>
        </p:nvGrpSpPr>
        <p:grpSpPr>
          <a:xfrm>
            <a:off x="2503892" y="3309051"/>
            <a:ext cx="423079" cy="424159"/>
            <a:chOff x="-1591550" y="3597475"/>
            <a:chExt cx="293825" cy="294575"/>
          </a:xfrm>
        </p:grpSpPr>
        <p:sp>
          <p:nvSpPr>
            <p:cNvPr id="26042" name="Google Shape;26042;p77"/>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3" name="Google Shape;26043;p77"/>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4" name="Google Shape;26044;p77"/>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45" name="Google Shape;26045;p77"/>
          <p:cNvGrpSpPr/>
          <p:nvPr/>
        </p:nvGrpSpPr>
        <p:grpSpPr>
          <a:xfrm>
            <a:off x="4153362" y="3318663"/>
            <a:ext cx="421927" cy="399248"/>
            <a:chOff x="-1592325" y="3957400"/>
            <a:chExt cx="293025" cy="277275"/>
          </a:xfrm>
        </p:grpSpPr>
        <p:sp>
          <p:nvSpPr>
            <p:cNvPr id="26046" name="Google Shape;26046;p77"/>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7" name="Google Shape;26047;p77"/>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8" name="Google Shape;26048;p77"/>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9" name="Google Shape;26049;p77"/>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50" name="Google Shape;26050;p77"/>
          <p:cNvGrpSpPr/>
          <p:nvPr/>
        </p:nvGrpSpPr>
        <p:grpSpPr>
          <a:xfrm>
            <a:off x="3640232" y="3310744"/>
            <a:ext cx="369730" cy="420775"/>
            <a:chOff x="-778700" y="3612425"/>
            <a:chExt cx="256775" cy="292225"/>
          </a:xfrm>
        </p:grpSpPr>
        <p:sp>
          <p:nvSpPr>
            <p:cNvPr id="26051" name="Google Shape;26051;p77"/>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2" name="Google Shape;26052;p77"/>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3" name="Google Shape;26053;p77"/>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4" name="Google Shape;26054;p77"/>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5" name="Google Shape;26055;p77"/>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6" name="Google Shape;26056;p77"/>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57" name="Google Shape;26057;p77"/>
          <p:cNvGrpSpPr/>
          <p:nvPr/>
        </p:nvGrpSpPr>
        <p:grpSpPr>
          <a:xfrm>
            <a:off x="6111733" y="3828305"/>
            <a:ext cx="340731" cy="387641"/>
            <a:chOff x="7728464" y="1561258"/>
            <a:chExt cx="349719" cy="397866"/>
          </a:xfrm>
        </p:grpSpPr>
        <p:sp>
          <p:nvSpPr>
            <p:cNvPr id="26058" name="Google Shape;26058;p77"/>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9" name="Google Shape;26059;p77"/>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60" name="Google Shape;26060;p77"/>
          <p:cNvGrpSpPr/>
          <p:nvPr/>
        </p:nvGrpSpPr>
        <p:grpSpPr>
          <a:xfrm>
            <a:off x="4034702" y="3828305"/>
            <a:ext cx="387681" cy="387641"/>
            <a:chOff x="5611350" y="1561258"/>
            <a:chExt cx="397907" cy="397866"/>
          </a:xfrm>
        </p:grpSpPr>
        <p:sp>
          <p:nvSpPr>
            <p:cNvPr id="26061" name="Google Shape;26061;p77"/>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2" name="Google Shape;26062;p77"/>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3" name="Google Shape;26063;p77"/>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4" name="Google Shape;26064;p77"/>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65" name="Google Shape;26065;p77"/>
          <p:cNvGrpSpPr/>
          <p:nvPr/>
        </p:nvGrpSpPr>
        <p:grpSpPr>
          <a:xfrm>
            <a:off x="4553987" y="3925571"/>
            <a:ext cx="387610" cy="193109"/>
            <a:chOff x="6140660" y="1661097"/>
            <a:chExt cx="397835" cy="198202"/>
          </a:xfrm>
        </p:grpSpPr>
        <p:sp>
          <p:nvSpPr>
            <p:cNvPr id="26066" name="Google Shape;26066;p77"/>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7" name="Google Shape;26067;p77"/>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8" name="Google Shape;26068;p77"/>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9" name="Google Shape;26069;p77"/>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70" name="Google Shape;26070;p77"/>
          <p:cNvGrpSpPr/>
          <p:nvPr/>
        </p:nvGrpSpPr>
        <p:grpSpPr>
          <a:xfrm>
            <a:off x="5073202" y="3828305"/>
            <a:ext cx="387681" cy="387641"/>
            <a:chOff x="6669907" y="1561258"/>
            <a:chExt cx="397907" cy="397866"/>
          </a:xfrm>
        </p:grpSpPr>
        <p:sp>
          <p:nvSpPr>
            <p:cNvPr id="26071" name="Google Shape;26071;p77"/>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2" name="Google Shape;26072;p77"/>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3" name="Google Shape;26073;p77"/>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4" name="Google Shape;26074;p77"/>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5" name="Google Shape;26075;p77"/>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76" name="Google Shape;26076;p77"/>
          <p:cNvGrpSpPr/>
          <p:nvPr/>
        </p:nvGrpSpPr>
        <p:grpSpPr>
          <a:xfrm>
            <a:off x="1958433" y="3885842"/>
            <a:ext cx="387681" cy="272572"/>
            <a:chOff x="3386036" y="1746339"/>
            <a:chExt cx="397907" cy="279762"/>
          </a:xfrm>
        </p:grpSpPr>
        <p:sp>
          <p:nvSpPr>
            <p:cNvPr id="26077" name="Google Shape;26077;p77"/>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8" name="Google Shape;26078;p77"/>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79" name="Google Shape;26079;p77"/>
          <p:cNvGrpSpPr/>
          <p:nvPr/>
        </p:nvGrpSpPr>
        <p:grpSpPr>
          <a:xfrm>
            <a:off x="2996130" y="3828288"/>
            <a:ext cx="387681" cy="387681"/>
            <a:chOff x="4417380" y="1687279"/>
            <a:chExt cx="397907" cy="397907"/>
          </a:xfrm>
        </p:grpSpPr>
        <p:sp>
          <p:nvSpPr>
            <p:cNvPr id="26080" name="Google Shape;26080;p77"/>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1" name="Google Shape;26081;p77"/>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82" name="Google Shape;26082;p77"/>
          <p:cNvGrpSpPr/>
          <p:nvPr/>
        </p:nvGrpSpPr>
        <p:grpSpPr>
          <a:xfrm>
            <a:off x="7942611" y="3308537"/>
            <a:ext cx="387661" cy="387661"/>
            <a:chOff x="2869999" y="1687279"/>
            <a:chExt cx="397887" cy="397887"/>
          </a:xfrm>
        </p:grpSpPr>
        <p:sp>
          <p:nvSpPr>
            <p:cNvPr id="26083" name="Google Shape;26083;p77"/>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4" name="Google Shape;26084;p77"/>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85" name="Google Shape;26085;p77"/>
          <p:cNvGrpSpPr/>
          <p:nvPr/>
        </p:nvGrpSpPr>
        <p:grpSpPr>
          <a:xfrm>
            <a:off x="2477718" y="3828664"/>
            <a:ext cx="386807" cy="386929"/>
            <a:chOff x="3902887" y="1687655"/>
            <a:chExt cx="397010" cy="397135"/>
          </a:xfrm>
        </p:grpSpPr>
        <p:sp>
          <p:nvSpPr>
            <p:cNvPr id="26086" name="Google Shape;26086;p77"/>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7" name="Google Shape;26087;p77"/>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88" name="Google Shape;26088;p77"/>
          <p:cNvGrpSpPr/>
          <p:nvPr/>
        </p:nvGrpSpPr>
        <p:grpSpPr>
          <a:xfrm>
            <a:off x="3515416" y="3828344"/>
            <a:ext cx="387681" cy="387681"/>
            <a:chOff x="4933458" y="1687279"/>
            <a:chExt cx="397907" cy="397907"/>
          </a:xfrm>
        </p:grpSpPr>
        <p:sp>
          <p:nvSpPr>
            <p:cNvPr id="26089" name="Google Shape;26089;p77"/>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0" name="Google Shape;26090;p77"/>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91" name="Google Shape;26091;p77"/>
          <p:cNvGrpSpPr/>
          <p:nvPr/>
        </p:nvGrpSpPr>
        <p:grpSpPr>
          <a:xfrm>
            <a:off x="5286246" y="3308537"/>
            <a:ext cx="387681" cy="387661"/>
            <a:chOff x="266768" y="1721375"/>
            <a:chExt cx="397907" cy="397887"/>
          </a:xfrm>
        </p:grpSpPr>
        <p:sp>
          <p:nvSpPr>
            <p:cNvPr id="26092" name="Google Shape;26092;p77"/>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3" name="Google Shape;26093;p77"/>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94" name="Google Shape;26094;p77"/>
          <p:cNvGrpSpPr/>
          <p:nvPr/>
        </p:nvGrpSpPr>
        <p:grpSpPr>
          <a:xfrm>
            <a:off x="7411672" y="3308924"/>
            <a:ext cx="387539" cy="386888"/>
            <a:chOff x="2408992" y="1722875"/>
            <a:chExt cx="397761" cy="397093"/>
          </a:xfrm>
        </p:grpSpPr>
        <p:sp>
          <p:nvSpPr>
            <p:cNvPr id="26095" name="Google Shape;26095;p77"/>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6" name="Google Shape;26096;p77"/>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97" name="Google Shape;26097;p77"/>
          <p:cNvGrpSpPr/>
          <p:nvPr/>
        </p:nvGrpSpPr>
        <p:grpSpPr>
          <a:xfrm>
            <a:off x="5592488" y="3828305"/>
            <a:ext cx="387641" cy="387641"/>
            <a:chOff x="7199196" y="1561258"/>
            <a:chExt cx="397866" cy="397866"/>
          </a:xfrm>
        </p:grpSpPr>
        <p:sp>
          <p:nvSpPr>
            <p:cNvPr id="26098" name="Google Shape;26098;p77"/>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9" name="Google Shape;26099;p77"/>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0" name="Google Shape;26100;p77"/>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01" name="Google Shape;26101;p77"/>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grpSp>
        <p:nvGrpSpPr>
          <p:cNvPr id="26102" name="Google Shape;26102;p77"/>
          <p:cNvGrpSpPr/>
          <p:nvPr/>
        </p:nvGrpSpPr>
        <p:grpSpPr>
          <a:xfrm>
            <a:off x="6348367" y="3308537"/>
            <a:ext cx="387661" cy="387661"/>
            <a:chOff x="1379798" y="1723250"/>
            <a:chExt cx="397887" cy="397887"/>
          </a:xfrm>
        </p:grpSpPr>
        <p:sp>
          <p:nvSpPr>
            <p:cNvPr id="26103" name="Google Shape;26103;p77"/>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4" name="Google Shape;26104;p77"/>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5" name="Google Shape;26105;p77"/>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6" name="Google Shape;26106;p77"/>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07" name="Google Shape;26107;p77"/>
          <p:cNvGrpSpPr/>
          <p:nvPr/>
        </p:nvGrpSpPr>
        <p:grpSpPr>
          <a:xfrm>
            <a:off x="5817327" y="3308537"/>
            <a:ext cx="387641" cy="387661"/>
            <a:chOff x="864491" y="1723250"/>
            <a:chExt cx="397866" cy="397887"/>
          </a:xfrm>
        </p:grpSpPr>
        <p:sp>
          <p:nvSpPr>
            <p:cNvPr id="26108" name="Google Shape;26108;p7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9" name="Google Shape;26109;p7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0" name="Google Shape;26110;p77"/>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11" name="Google Shape;26111;p77"/>
          <p:cNvSpPr/>
          <p:nvPr/>
        </p:nvSpPr>
        <p:spPr>
          <a:xfrm>
            <a:off x="6879427"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112" name="Google Shape;26112;p77"/>
          <p:cNvGrpSpPr/>
          <p:nvPr/>
        </p:nvGrpSpPr>
        <p:grpSpPr>
          <a:xfrm>
            <a:off x="6584154" y="3827060"/>
            <a:ext cx="388966" cy="388966"/>
            <a:chOff x="1190625" y="238125"/>
            <a:chExt cx="5235075" cy="5235075"/>
          </a:xfrm>
        </p:grpSpPr>
        <p:sp>
          <p:nvSpPr>
            <p:cNvPr id="26113" name="Google Shape;26113;p77"/>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4" name="Google Shape;26114;p77"/>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13346" name="Shape 13346"/>
        <p:cNvGrpSpPr/>
        <p:nvPr/>
      </p:nvGrpSpPr>
      <p:grpSpPr>
        <a:xfrm>
          <a:off x="0" y="0"/>
          <a:ext cx="0" cy="0"/>
          <a:chOff x="0" y="0"/>
          <a:chExt cx="0" cy="0"/>
        </a:xfrm>
      </p:grpSpPr>
      <p:sp>
        <p:nvSpPr>
          <p:cNvPr id="13347" name="Google Shape;13347;p33"/>
          <p:cNvSpPr txBox="1"/>
          <p:nvPr>
            <p:ph type="title"/>
          </p:nvPr>
        </p:nvSpPr>
        <p:spPr>
          <a:xfrm>
            <a:off x="1026963" y="2452902"/>
            <a:ext cx="4587900" cy="105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Theory Lesson</a:t>
            </a:r>
            <a:endParaRPr/>
          </a:p>
        </p:txBody>
      </p:sp>
      <p:sp>
        <p:nvSpPr>
          <p:cNvPr id="13348" name="Google Shape;13348;p33"/>
          <p:cNvSpPr txBox="1"/>
          <p:nvPr>
            <p:ph idx="1" type="subTitle"/>
          </p:nvPr>
        </p:nvSpPr>
        <p:spPr>
          <a:xfrm>
            <a:off x="1026975" y="3338475"/>
            <a:ext cx="3002400" cy="682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13349" name="Google Shape;13349;p33"/>
          <p:cNvSpPr txBox="1"/>
          <p:nvPr>
            <p:ph idx="2" type="title"/>
          </p:nvPr>
        </p:nvSpPr>
        <p:spPr>
          <a:xfrm>
            <a:off x="1026963" y="1280795"/>
            <a:ext cx="19239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grpSp>
        <p:nvGrpSpPr>
          <p:cNvPr id="13350" name="Google Shape;13350;p33"/>
          <p:cNvGrpSpPr/>
          <p:nvPr/>
        </p:nvGrpSpPr>
        <p:grpSpPr>
          <a:xfrm>
            <a:off x="5978030" y="688574"/>
            <a:ext cx="2063919" cy="3766348"/>
            <a:chOff x="5978030" y="688574"/>
            <a:chExt cx="2063919" cy="3766348"/>
          </a:xfrm>
        </p:grpSpPr>
        <p:grpSp>
          <p:nvGrpSpPr>
            <p:cNvPr id="13351" name="Google Shape;13351;p33"/>
            <p:cNvGrpSpPr/>
            <p:nvPr/>
          </p:nvGrpSpPr>
          <p:grpSpPr>
            <a:xfrm>
              <a:off x="6251094" y="1343297"/>
              <a:ext cx="1517779" cy="2456901"/>
              <a:chOff x="4025025" y="2651225"/>
              <a:chExt cx="922550" cy="1493375"/>
            </a:xfrm>
          </p:grpSpPr>
          <p:sp>
            <p:nvSpPr>
              <p:cNvPr id="13352" name="Google Shape;13352;p33"/>
              <p:cNvSpPr/>
              <p:nvPr/>
            </p:nvSpPr>
            <p:spPr>
              <a:xfrm>
                <a:off x="4351525" y="3054425"/>
                <a:ext cx="35550" cy="183025"/>
              </a:xfrm>
              <a:custGeom>
                <a:rect b="b" l="l" r="r" t="t"/>
                <a:pathLst>
                  <a:path extrusionOk="0" h="7321" w="1422">
                    <a:moveTo>
                      <a:pt x="1421" y="0"/>
                    </a:moveTo>
                    <a:cubicBezTo>
                      <a:pt x="1305" y="527"/>
                      <a:pt x="1169" y="1048"/>
                      <a:pt x="1053" y="1574"/>
                    </a:cubicBezTo>
                    <a:cubicBezTo>
                      <a:pt x="892" y="2323"/>
                      <a:pt x="752" y="3075"/>
                      <a:pt x="586" y="3822"/>
                    </a:cubicBezTo>
                    <a:cubicBezTo>
                      <a:pt x="452" y="4463"/>
                      <a:pt x="299" y="5100"/>
                      <a:pt x="169" y="5743"/>
                    </a:cubicBezTo>
                    <a:cubicBezTo>
                      <a:pt x="85" y="6232"/>
                      <a:pt x="11" y="6928"/>
                      <a:pt x="0" y="7320"/>
                    </a:cubicBezTo>
                    <a:cubicBezTo>
                      <a:pt x="334" y="5902"/>
                      <a:pt x="635" y="4478"/>
                      <a:pt x="900" y="3045"/>
                    </a:cubicBezTo>
                    <a:cubicBezTo>
                      <a:pt x="1102" y="2035"/>
                      <a:pt x="1314" y="1026"/>
                      <a:pt x="14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33"/>
              <p:cNvSpPr/>
              <p:nvPr/>
            </p:nvSpPr>
            <p:spPr>
              <a:xfrm>
                <a:off x="4355625" y="3082175"/>
                <a:ext cx="30650" cy="163000"/>
              </a:xfrm>
              <a:custGeom>
                <a:rect b="b" l="l" r="r" t="t"/>
                <a:pathLst>
                  <a:path extrusionOk="0" h="6520" w="1226">
                    <a:moveTo>
                      <a:pt x="1225" y="0"/>
                    </a:moveTo>
                    <a:lnTo>
                      <a:pt x="1225" y="0"/>
                    </a:lnTo>
                    <a:cubicBezTo>
                      <a:pt x="1110" y="412"/>
                      <a:pt x="997" y="824"/>
                      <a:pt x="906" y="1240"/>
                    </a:cubicBezTo>
                    <a:cubicBezTo>
                      <a:pt x="777" y="1818"/>
                      <a:pt x="678" y="2402"/>
                      <a:pt x="558" y="2981"/>
                    </a:cubicBezTo>
                    <a:cubicBezTo>
                      <a:pt x="326" y="4143"/>
                      <a:pt x="95" y="5363"/>
                      <a:pt x="1" y="6519"/>
                    </a:cubicBezTo>
                    <a:cubicBezTo>
                      <a:pt x="266" y="5539"/>
                      <a:pt x="422" y="4536"/>
                      <a:pt x="595" y="3536"/>
                    </a:cubicBezTo>
                    <a:cubicBezTo>
                      <a:pt x="829" y="2362"/>
                      <a:pt x="1055" y="1187"/>
                      <a:pt x="12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33"/>
              <p:cNvSpPr/>
              <p:nvPr/>
            </p:nvSpPr>
            <p:spPr>
              <a:xfrm>
                <a:off x="4364500" y="3110350"/>
                <a:ext cx="20825" cy="115850"/>
              </a:xfrm>
              <a:custGeom>
                <a:rect b="b" l="l" r="r" t="t"/>
                <a:pathLst>
                  <a:path extrusionOk="0" h="4634" w="833">
                    <a:moveTo>
                      <a:pt x="832" y="0"/>
                    </a:moveTo>
                    <a:lnTo>
                      <a:pt x="832" y="0"/>
                    </a:lnTo>
                    <a:cubicBezTo>
                      <a:pt x="709" y="427"/>
                      <a:pt x="574" y="854"/>
                      <a:pt x="474" y="1287"/>
                    </a:cubicBezTo>
                    <a:cubicBezTo>
                      <a:pt x="245" y="2316"/>
                      <a:pt x="103" y="3361"/>
                      <a:pt x="17" y="4411"/>
                    </a:cubicBezTo>
                    <a:cubicBezTo>
                      <a:pt x="11" y="4481"/>
                      <a:pt x="2" y="4578"/>
                      <a:pt x="0" y="4633"/>
                    </a:cubicBezTo>
                    <a:cubicBezTo>
                      <a:pt x="6" y="4598"/>
                      <a:pt x="14" y="4563"/>
                      <a:pt x="22" y="4528"/>
                    </a:cubicBezTo>
                    <a:cubicBezTo>
                      <a:pt x="111" y="4127"/>
                      <a:pt x="207" y="3725"/>
                      <a:pt x="284" y="3320"/>
                    </a:cubicBezTo>
                    <a:cubicBezTo>
                      <a:pt x="347" y="2973"/>
                      <a:pt x="394" y="2623"/>
                      <a:pt x="455" y="2277"/>
                    </a:cubicBezTo>
                    <a:cubicBezTo>
                      <a:pt x="589" y="1519"/>
                      <a:pt x="729" y="762"/>
                      <a:pt x="8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33"/>
              <p:cNvSpPr/>
              <p:nvPr/>
            </p:nvSpPr>
            <p:spPr>
              <a:xfrm>
                <a:off x="4375450" y="3131300"/>
                <a:ext cx="10125" cy="63900"/>
              </a:xfrm>
              <a:custGeom>
                <a:rect b="b" l="l" r="r" t="t"/>
                <a:pathLst>
                  <a:path extrusionOk="0" h="2556" w="405">
                    <a:moveTo>
                      <a:pt x="405" y="0"/>
                    </a:moveTo>
                    <a:cubicBezTo>
                      <a:pt x="313" y="370"/>
                      <a:pt x="210" y="737"/>
                      <a:pt x="140" y="1110"/>
                    </a:cubicBezTo>
                    <a:cubicBezTo>
                      <a:pt x="53" y="1586"/>
                      <a:pt x="4" y="2071"/>
                      <a:pt x="1" y="2555"/>
                    </a:cubicBezTo>
                    <a:cubicBezTo>
                      <a:pt x="63" y="2226"/>
                      <a:pt x="168" y="1907"/>
                      <a:pt x="228" y="1576"/>
                    </a:cubicBezTo>
                    <a:cubicBezTo>
                      <a:pt x="331" y="1057"/>
                      <a:pt x="383" y="528"/>
                      <a:pt x="4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33"/>
              <p:cNvSpPr/>
              <p:nvPr/>
            </p:nvSpPr>
            <p:spPr>
              <a:xfrm>
                <a:off x="4385100" y="3149850"/>
                <a:ext cx="3225" cy="18950"/>
              </a:xfrm>
              <a:custGeom>
                <a:rect b="b" l="l" r="r" t="t"/>
                <a:pathLst>
                  <a:path extrusionOk="0" h="758" w="129">
                    <a:moveTo>
                      <a:pt x="129" y="1"/>
                    </a:moveTo>
                    <a:cubicBezTo>
                      <a:pt x="44" y="244"/>
                      <a:pt x="0" y="499"/>
                      <a:pt x="0" y="758"/>
                    </a:cubicBezTo>
                    <a:cubicBezTo>
                      <a:pt x="73" y="531"/>
                      <a:pt x="109" y="257"/>
                      <a:pt x="1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33"/>
              <p:cNvSpPr/>
              <p:nvPr/>
            </p:nvSpPr>
            <p:spPr>
              <a:xfrm>
                <a:off x="4350500" y="3226050"/>
                <a:ext cx="13825" cy="86900"/>
              </a:xfrm>
              <a:custGeom>
                <a:rect b="b" l="l" r="r" t="t"/>
                <a:pathLst>
                  <a:path extrusionOk="0" h="3476" w="553">
                    <a:moveTo>
                      <a:pt x="553" y="0"/>
                    </a:moveTo>
                    <a:lnTo>
                      <a:pt x="553" y="0"/>
                    </a:lnTo>
                    <a:cubicBezTo>
                      <a:pt x="412" y="464"/>
                      <a:pt x="284" y="934"/>
                      <a:pt x="212" y="1414"/>
                    </a:cubicBezTo>
                    <a:cubicBezTo>
                      <a:pt x="201" y="1490"/>
                      <a:pt x="190" y="1567"/>
                      <a:pt x="181" y="1641"/>
                    </a:cubicBezTo>
                    <a:cubicBezTo>
                      <a:pt x="141" y="1800"/>
                      <a:pt x="105" y="1963"/>
                      <a:pt x="78" y="2127"/>
                    </a:cubicBezTo>
                    <a:cubicBezTo>
                      <a:pt x="15" y="2563"/>
                      <a:pt x="1" y="3008"/>
                      <a:pt x="37" y="3449"/>
                    </a:cubicBezTo>
                    <a:cubicBezTo>
                      <a:pt x="39" y="3464"/>
                      <a:pt x="39" y="3476"/>
                      <a:pt x="40" y="3476"/>
                    </a:cubicBezTo>
                    <a:cubicBezTo>
                      <a:pt x="41" y="3476"/>
                      <a:pt x="42" y="3469"/>
                      <a:pt x="45" y="3450"/>
                    </a:cubicBezTo>
                    <a:cubicBezTo>
                      <a:pt x="80" y="3253"/>
                      <a:pt x="118" y="3058"/>
                      <a:pt x="155" y="2860"/>
                    </a:cubicBezTo>
                    <a:cubicBezTo>
                      <a:pt x="212" y="2559"/>
                      <a:pt x="252" y="2267"/>
                      <a:pt x="284" y="1969"/>
                    </a:cubicBezTo>
                    <a:cubicBezTo>
                      <a:pt x="329" y="1778"/>
                      <a:pt x="371" y="1586"/>
                      <a:pt x="401" y="1391"/>
                    </a:cubicBezTo>
                    <a:cubicBezTo>
                      <a:pt x="470" y="931"/>
                      <a:pt x="501" y="465"/>
                      <a:pt x="5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33"/>
              <p:cNvSpPr/>
              <p:nvPr/>
            </p:nvSpPr>
            <p:spPr>
              <a:xfrm>
                <a:off x="4350800" y="3246125"/>
                <a:ext cx="5425" cy="34650"/>
              </a:xfrm>
              <a:custGeom>
                <a:rect b="b" l="l" r="r" t="t"/>
                <a:pathLst>
                  <a:path extrusionOk="0" h="1386" w="217">
                    <a:moveTo>
                      <a:pt x="217" y="0"/>
                    </a:moveTo>
                    <a:lnTo>
                      <a:pt x="217" y="0"/>
                    </a:lnTo>
                    <a:cubicBezTo>
                      <a:pt x="140" y="242"/>
                      <a:pt x="65" y="489"/>
                      <a:pt x="31" y="742"/>
                    </a:cubicBezTo>
                    <a:cubicBezTo>
                      <a:pt x="3" y="954"/>
                      <a:pt x="0" y="1170"/>
                      <a:pt x="8" y="1386"/>
                    </a:cubicBezTo>
                    <a:cubicBezTo>
                      <a:pt x="62" y="1190"/>
                      <a:pt x="128" y="923"/>
                      <a:pt x="163" y="698"/>
                    </a:cubicBezTo>
                    <a:cubicBezTo>
                      <a:pt x="195" y="466"/>
                      <a:pt x="208" y="233"/>
                      <a:pt x="2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33"/>
              <p:cNvSpPr/>
              <p:nvPr/>
            </p:nvSpPr>
            <p:spPr>
              <a:xfrm>
                <a:off x="4347325" y="3229850"/>
                <a:ext cx="7175" cy="37925"/>
              </a:xfrm>
              <a:custGeom>
                <a:rect b="b" l="l" r="r" t="t"/>
                <a:pathLst>
                  <a:path extrusionOk="0" h="1517" w="287">
                    <a:moveTo>
                      <a:pt x="287" y="1"/>
                    </a:moveTo>
                    <a:cubicBezTo>
                      <a:pt x="118" y="488"/>
                      <a:pt x="0" y="999"/>
                      <a:pt x="29" y="1517"/>
                    </a:cubicBezTo>
                    <a:cubicBezTo>
                      <a:pt x="83" y="1325"/>
                      <a:pt x="159" y="1059"/>
                      <a:pt x="200" y="838"/>
                    </a:cubicBezTo>
                    <a:cubicBezTo>
                      <a:pt x="251" y="561"/>
                      <a:pt x="266" y="281"/>
                      <a:pt x="2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33"/>
              <p:cNvSpPr/>
              <p:nvPr/>
            </p:nvSpPr>
            <p:spPr>
              <a:xfrm>
                <a:off x="4355275" y="3171450"/>
                <a:ext cx="30050" cy="144125"/>
              </a:xfrm>
              <a:custGeom>
                <a:rect b="b" l="l" r="r" t="t"/>
                <a:pathLst>
                  <a:path extrusionOk="0" h="5765" w="1202">
                    <a:moveTo>
                      <a:pt x="1201" y="1"/>
                    </a:moveTo>
                    <a:lnTo>
                      <a:pt x="1201" y="1"/>
                    </a:lnTo>
                    <a:cubicBezTo>
                      <a:pt x="1087" y="381"/>
                      <a:pt x="1010" y="770"/>
                      <a:pt x="915" y="1155"/>
                    </a:cubicBezTo>
                    <a:cubicBezTo>
                      <a:pt x="808" y="1610"/>
                      <a:pt x="740" y="2072"/>
                      <a:pt x="652" y="2530"/>
                    </a:cubicBezTo>
                    <a:cubicBezTo>
                      <a:pt x="573" y="2952"/>
                      <a:pt x="485" y="3374"/>
                      <a:pt x="423" y="3800"/>
                    </a:cubicBezTo>
                    <a:cubicBezTo>
                      <a:pt x="437" y="3674"/>
                      <a:pt x="452" y="3549"/>
                      <a:pt x="464" y="3421"/>
                    </a:cubicBezTo>
                    <a:cubicBezTo>
                      <a:pt x="472" y="3378"/>
                      <a:pt x="480" y="3335"/>
                      <a:pt x="489" y="3291"/>
                    </a:cubicBezTo>
                    <a:cubicBezTo>
                      <a:pt x="618" y="2539"/>
                      <a:pt x="690" y="1778"/>
                      <a:pt x="764" y="1019"/>
                    </a:cubicBezTo>
                    <a:lnTo>
                      <a:pt x="764" y="1019"/>
                    </a:lnTo>
                    <a:cubicBezTo>
                      <a:pt x="629" y="1548"/>
                      <a:pt x="498" y="2078"/>
                      <a:pt x="398" y="2617"/>
                    </a:cubicBezTo>
                    <a:cubicBezTo>
                      <a:pt x="329" y="3000"/>
                      <a:pt x="278" y="3388"/>
                      <a:pt x="238" y="3775"/>
                    </a:cubicBezTo>
                    <a:cubicBezTo>
                      <a:pt x="180" y="4065"/>
                      <a:pt x="128" y="4356"/>
                      <a:pt x="91" y="4650"/>
                    </a:cubicBezTo>
                    <a:cubicBezTo>
                      <a:pt x="84" y="4688"/>
                      <a:pt x="77" y="4727"/>
                      <a:pt x="71" y="4765"/>
                    </a:cubicBezTo>
                    <a:cubicBezTo>
                      <a:pt x="22" y="5096"/>
                      <a:pt x="2" y="5430"/>
                      <a:pt x="0" y="5765"/>
                    </a:cubicBezTo>
                    <a:cubicBezTo>
                      <a:pt x="55" y="5733"/>
                      <a:pt x="108" y="5702"/>
                      <a:pt x="160" y="5672"/>
                    </a:cubicBezTo>
                    <a:cubicBezTo>
                      <a:pt x="180" y="5538"/>
                      <a:pt x="199" y="5408"/>
                      <a:pt x="216" y="5288"/>
                    </a:cubicBezTo>
                    <a:cubicBezTo>
                      <a:pt x="269" y="4945"/>
                      <a:pt x="320" y="4612"/>
                      <a:pt x="364" y="4276"/>
                    </a:cubicBezTo>
                    <a:lnTo>
                      <a:pt x="364" y="4276"/>
                    </a:lnTo>
                    <a:cubicBezTo>
                      <a:pt x="352" y="4385"/>
                      <a:pt x="341" y="4494"/>
                      <a:pt x="331" y="4605"/>
                    </a:cubicBezTo>
                    <a:cubicBezTo>
                      <a:pt x="320" y="4667"/>
                      <a:pt x="308" y="4730"/>
                      <a:pt x="298" y="4794"/>
                    </a:cubicBezTo>
                    <a:cubicBezTo>
                      <a:pt x="252" y="5077"/>
                      <a:pt x="221" y="5362"/>
                      <a:pt x="202" y="5650"/>
                    </a:cubicBezTo>
                    <a:cubicBezTo>
                      <a:pt x="259" y="5619"/>
                      <a:pt x="316" y="5588"/>
                      <a:pt x="373" y="5559"/>
                    </a:cubicBezTo>
                    <a:cubicBezTo>
                      <a:pt x="444" y="5196"/>
                      <a:pt x="515" y="4833"/>
                      <a:pt x="572" y="4466"/>
                    </a:cubicBezTo>
                    <a:cubicBezTo>
                      <a:pt x="614" y="4188"/>
                      <a:pt x="646" y="3909"/>
                      <a:pt x="671" y="3630"/>
                    </a:cubicBezTo>
                    <a:cubicBezTo>
                      <a:pt x="717" y="3385"/>
                      <a:pt x="763" y="3139"/>
                      <a:pt x="808" y="2894"/>
                    </a:cubicBezTo>
                    <a:cubicBezTo>
                      <a:pt x="906" y="2371"/>
                      <a:pt x="994" y="1846"/>
                      <a:pt x="1055" y="1319"/>
                    </a:cubicBezTo>
                    <a:cubicBezTo>
                      <a:pt x="1114" y="881"/>
                      <a:pt x="1143" y="439"/>
                      <a:pt x="1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33"/>
              <p:cNvSpPr/>
              <p:nvPr/>
            </p:nvSpPr>
            <p:spPr>
              <a:xfrm>
                <a:off x="4367725" y="3172425"/>
                <a:ext cx="23000" cy="136075"/>
              </a:xfrm>
              <a:custGeom>
                <a:rect b="b" l="l" r="r" t="t"/>
                <a:pathLst>
                  <a:path extrusionOk="0" h="5443" w="920">
                    <a:moveTo>
                      <a:pt x="381" y="3962"/>
                    </a:moveTo>
                    <a:lnTo>
                      <a:pt x="381" y="3962"/>
                    </a:lnTo>
                    <a:cubicBezTo>
                      <a:pt x="376" y="4015"/>
                      <a:pt x="371" y="4071"/>
                      <a:pt x="367" y="4125"/>
                    </a:cubicBezTo>
                    <a:cubicBezTo>
                      <a:pt x="357" y="4164"/>
                      <a:pt x="347" y="4204"/>
                      <a:pt x="338" y="4242"/>
                    </a:cubicBezTo>
                    <a:cubicBezTo>
                      <a:pt x="345" y="4185"/>
                      <a:pt x="351" y="4130"/>
                      <a:pt x="356" y="4073"/>
                    </a:cubicBezTo>
                    <a:cubicBezTo>
                      <a:pt x="361" y="4050"/>
                      <a:pt x="367" y="4026"/>
                      <a:pt x="372" y="4003"/>
                    </a:cubicBezTo>
                    <a:cubicBezTo>
                      <a:pt x="376" y="3989"/>
                      <a:pt x="378" y="3975"/>
                      <a:pt x="381" y="3962"/>
                    </a:cubicBezTo>
                    <a:close/>
                    <a:moveTo>
                      <a:pt x="403" y="5015"/>
                    </a:moveTo>
                    <a:cubicBezTo>
                      <a:pt x="402" y="5016"/>
                      <a:pt x="402" y="5017"/>
                      <a:pt x="402" y="5019"/>
                    </a:cubicBezTo>
                    <a:lnTo>
                      <a:pt x="402" y="5019"/>
                    </a:lnTo>
                    <a:cubicBezTo>
                      <a:pt x="402" y="5018"/>
                      <a:pt x="402" y="5016"/>
                      <a:pt x="403" y="5015"/>
                    </a:cubicBezTo>
                    <a:close/>
                    <a:moveTo>
                      <a:pt x="920" y="0"/>
                    </a:moveTo>
                    <a:lnTo>
                      <a:pt x="920" y="0"/>
                    </a:lnTo>
                    <a:cubicBezTo>
                      <a:pt x="804" y="461"/>
                      <a:pt x="677" y="920"/>
                      <a:pt x="587" y="1387"/>
                    </a:cubicBezTo>
                    <a:cubicBezTo>
                      <a:pt x="507" y="1816"/>
                      <a:pt x="480" y="2134"/>
                      <a:pt x="415" y="2577"/>
                    </a:cubicBezTo>
                    <a:cubicBezTo>
                      <a:pt x="373" y="2894"/>
                      <a:pt x="325" y="3231"/>
                      <a:pt x="283" y="3581"/>
                    </a:cubicBezTo>
                    <a:cubicBezTo>
                      <a:pt x="211" y="3900"/>
                      <a:pt x="139" y="4217"/>
                      <a:pt x="95" y="4542"/>
                    </a:cubicBezTo>
                    <a:cubicBezTo>
                      <a:pt x="49" y="4840"/>
                      <a:pt x="18" y="5142"/>
                      <a:pt x="1" y="5443"/>
                    </a:cubicBezTo>
                    <a:cubicBezTo>
                      <a:pt x="121" y="5358"/>
                      <a:pt x="245" y="5273"/>
                      <a:pt x="369" y="5189"/>
                    </a:cubicBezTo>
                    <a:cubicBezTo>
                      <a:pt x="380" y="5135"/>
                      <a:pt x="390" y="5081"/>
                      <a:pt x="400" y="5029"/>
                    </a:cubicBezTo>
                    <a:lnTo>
                      <a:pt x="400" y="5029"/>
                    </a:lnTo>
                    <a:cubicBezTo>
                      <a:pt x="400" y="5031"/>
                      <a:pt x="399" y="5034"/>
                      <a:pt x="399" y="5036"/>
                    </a:cubicBezTo>
                    <a:cubicBezTo>
                      <a:pt x="393" y="5084"/>
                      <a:pt x="387" y="5133"/>
                      <a:pt x="382" y="5181"/>
                    </a:cubicBezTo>
                    <a:cubicBezTo>
                      <a:pt x="459" y="5129"/>
                      <a:pt x="537" y="5076"/>
                      <a:pt x="616" y="5025"/>
                    </a:cubicBezTo>
                    <a:cubicBezTo>
                      <a:pt x="655" y="4774"/>
                      <a:pt x="683" y="4524"/>
                      <a:pt x="702" y="4273"/>
                    </a:cubicBezTo>
                    <a:cubicBezTo>
                      <a:pt x="743" y="4088"/>
                      <a:pt x="779" y="3899"/>
                      <a:pt x="801" y="3728"/>
                    </a:cubicBezTo>
                    <a:cubicBezTo>
                      <a:pt x="846" y="3397"/>
                      <a:pt x="850" y="3064"/>
                      <a:pt x="871" y="2732"/>
                    </a:cubicBezTo>
                    <a:lnTo>
                      <a:pt x="871" y="2732"/>
                    </a:lnTo>
                    <a:cubicBezTo>
                      <a:pt x="733" y="3128"/>
                      <a:pt x="649" y="3536"/>
                      <a:pt x="602" y="3952"/>
                    </a:cubicBezTo>
                    <a:cubicBezTo>
                      <a:pt x="552" y="4181"/>
                      <a:pt x="502" y="4412"/>
                      <a:pt x="463" y="4644"/>
                    </a:cubicBezTo>
                    <a:lnTo>
                      <a:pt x="479" y="4528"/>
                    </a:lnTo>
                    <a:cubicBezTo>
                      <a:pt x="543" y="4197"/>
                      <a:pt x="605" y="3866"/>
                      <a:pt x="659" y="3532"/>
                    </a:cubicBezTo>
                    <a:cubicBezTo>
                      <a:pt x="750" y="2944"/>
                      <a:pt x="815" y="2351"/>
                      <a:pt x="867" y="1759"/>
                    </a:cubicBezTo>
                    <a:lnTo>
                      <a:pt x="867" y="1759"/>
                    </a:lnTo>
                    <a:cubicBezTo>
                      <a:pt x="769" y="2136"/>
                      <a:pt x="661" y="2511"/>
                      <a:pt x="569" y="2889"/>
                    </a:cubicBezTo>
                    <a:cubicBezTo>
                      <a:pt x="592" y="2724"/>
                      <a:pt x="613" y="2558"/>
                      <a:pt x="633" y="2392"/>
                    </a:cubicBezTo>
                    <a:cubicBezTo>
                      <a:pt x="734" y="1591"/>
                      <a:pt x="819" y="786"/>
                      <a:pt x="9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33"/>
              <p:cNvSpPr/>
              <p:nvPr/>
            </p:nvSpPr>
            <p:spPr>
              <a:xfrm>
                <a:off x="4404250" y="2961925"/>
                <a:ext cx="25050" cy="70350"/>
              </a:xfrm>
              <a:custGeom>
                <a:rect b="b" l="l" r="r" t="t"/>
                <a:pathLst>
                  <a:path extrusionOk="0" h="2814" w="1002">
                    <a:moveTo>
                      <a:pt x="0" y="0"/>
                    </a:moveTo>
                    <a:cubicBezTo>
                      <a:pt x="111" y="472"/>
                      <a:pt x="204" y="946"/>
                      <a:pt x="349" y="1407"/>
                    </a:cubicBezTo>
                    <a:cubicBezTo>
                      <a:pt x="494" y="1861"/>
                      <a:pt x="711" y="2451"/>
                      <a:pt x="880" y="2814"/>
                    </a:cubicBezTo>
                    <a:cubicBezTo>
                      <a:pt x="782" y="2442"/>
                      <a:pt x="679" y="2071"/>
                      <a:pt x="574" y="1700"/>
                    </a:cubicBezTo>
                    <a:lnTo>
                      <a:pt x="574" y="1700"/>
                    </a:lnTo>
                    <a:cubicBezTo>
                      <a:pt x="694" y="1988"/>
                      <a:pt x="851" y="2291"/>
                      <a:pt x="1001" y="2601"/>
                    </a:cubicBezTo>
                    <a:cubicBezTo>
                      <a:pt x="908" y="2266"/>
                      <a:pt x="755" y="1653"/>
                      <a:pt x="619" y="1231"/>
                    </a:cubicBezTo>
                    <a:cubicBezTo>
                      <a:pt x="481" y="806"/>
                      <a:pt x="327" y="441"/>
                      <a:pt x="172" y="70"/>
                    </a:cubicBezTo>
                    <a:lnTo>
                      <a:pt x="172" y="70"/>
                    </a:lnTo>
                    <a:cubicBezTo>
                      <a:pt x="207" y="294"/>
                      <a:pt x="245" y="517"/>
                      <a:pt x="292" y="740"/>
                    </a:cubicBezTo>
                    <a:cubicBezTo>
                      <a:pt x="209" y="488"/>
                      <a:pt x="116" y="24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33"/>
              <p:cNvSpPr/>
              <p:nvPr/>
            </p:nvSpPr>
            <p:spPr>
              <a:xfrm>
                <a:off x="4413850" y="2964525"/>
                <a:ext cx="16275" cy="49175"/>
              </a:xfrm>
              <a:custGeom>
                <a:rect b="b" l="l" r="r" t="t"/>
                <a:pathLst>
                  <a:path extrusionOk="0" h="1967" w="651">
                    <a:moveTo>
                      <a:pt x="0" y="0"/>
                    </a:moveTo>
                    <a:cubicBezTo>
                      <a:pt x="98" y="688"/>
                      <a:pt x="309" y="1359"/>
                      <a:pt x="650" y="1966"/>
                    </a:cubicBezTo>
                    <a:cubicBezTo>
                      <a:pt x="622" y="1759"/>
                      <a:pt x="499" y="1285"/>
                      <a:pt x="406" y="997"/>
                    </a:cubicBezTo>
                    <a:cubicBezTo>
                      <a:pt x="295" y="656"/>
                      <a:pt x="146" y="327"/>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33"/>
              <p:cNvSpPr/>
              <p:nvPr/>
            </p:nvSpPr>
            <p:spPr>
              <a:xfrm>
                <a:off x="4418500" y="2964750"/>
                <a:ext cx="8800" cy="25100"/>
              </a:xfrm>
              <a:custGeom>
                <a:rect b="b" l="l" r="r" t="t"/>
                <a:pathLst>
                  <a:path extrusionOk="0" h="1004" w="352">
                    <a:moveTo>
                      <a:pt x="1" y="0"/>
                    </a:moveTo>
                    <a:lnTo>
                      <a:pt x="1" y="0"/>
                    </a:lnTo>
                    <a:cubicBezTo>
                      <a:pt x="52" y="355"/>
                      <a:pt x="185" y="689"/>
                      <a:pt x="352" y="1003"/>
                    </a:cubicBezTo>
                    <a:cubicBezTo>
                      <a:pt x="276" y="655"/>
                      <a:pt x="168" y="31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33"/>
              <p:cNvSpPr/>
              <p:nvPr/>
            </p:nvSpPr>
            <p:spPr>
              <a:xfrm>
                <a:off x="4422875" y="2965900"/>
                <a:ext cx="20475" cy="55350"/>
              </a:xfrm>
              <a:custGeom>
                <a:rect b="b" l="l" r="r" t="t"/>
                <a:pathLst>
                  <a:path extrusionOk="0" h="2214" w="819">
                    <a:moveTo>
                      <a:pt x="1" y="1"/>
                    </a:moveTo>
                    <a:lnTo>
                      <a:pt x="1" y="1"/>
                    </a:lnTo>
                    <a:cubicBezTo>
                      <a:pt x="82" y="372"/>
                      <a:pt x="160" y="747"/>
                      <a:pt x="289" y="1108"/>
                    </a:cubicBezTo>
                    <a:cubicBezTo>
                      <a:pt x="427" y="1493"/>
                      <a:pt x="612" y="1860"/>
                      <a:pt x="819" y="2214"/>
                    </a:cubicBezTo>
                    <a:cubicBezTo>
                      <a:pt x="715" y="1855"/>
                      <a:pt x="628" y="1494"/>
                      <a:pt x="501" y="1145"/>
                    </a:cubicBezTo>
                    <a:cubicBezTo>
                      <a:pt x="359" y="753"/>
                      <a:pt x="188" y="372"/>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33"/>
              <p:cNvSpPr/>
              <p:nvPr/>
            </p:nvSpPr>
            <p:spPr>
              <a:xfrm>
                <a:off x="4428700" y="2961525"/>
                <a:ext cx="16850" cy="50700"/>
              </a:xfrm>
              <a:custGeom>
                <a:rect b="b" l="l" r="r" t="t"/>
                <a:pathLst>
                  <a:path extrusionOk="0" h="2028" w="674">
                    <a:moveTo>
                      <a:pt x="128" y="1"/>
                    </a:moveTo>
                    <a:lnTo>
                      <a:pt x="128" y="1"/>
                    </a:lnTo>
                    <a:cubicBezTo>
                      <a:pt x="152" y="295"/>
                      <a:pt x="212" y="587"/>
                      <a:pt x="303" y="869"/>
                    </a:cubicBezTo>
                    <a:cubicBezTo>
                      <a:pt x="289" y="833"/>
                      <a:pt x="273" y="797"/>
                      <a:pt x="258" y="761"/>
                    </a:cubicBezTo>
                    <a:cubicBezTo>
                      <a:pt x="154" y="509"/>
                      <a:pt x="91" y="391"/>
                      <a:pt x="1" y="127"/>
                    </a:cubicBezTo>
                    <a:lnTo>
                      <a:pt x="1" y="127"/>
                    </a:lnTo>
                    <a:cubicBezTo>
                      <a:pt x="51" y="802"/>
                      <a:pt x="310" y="1449"/>
                      <a:pt x="654" y="2027"/>
                    </a:cubicBezTo>
                    <a:cubicBezTo>
                      <a:pt x="575" y="1729"/>
                      <a:pt x="499" y="1428"/>
                      <a:pt x="401" y="1137"/>
                    </a:cubicBezTo>
                    <a:lnTo>
                      <a:pt x="401" y="1137"/>
                    </a:lnTo>
                    <a:cubicBezTo>
                      <a:pt x="471" y="1307"/>
                      <a:pt x="555" y="1473"/>
                      <a:pt x="650" y="1633"/>
                    </a:cubicBezTo>
                    <a:cubicBezTo>
                      <a:pt x="658" y="1644"/>
                      <a:pt x="666" y="1658"/>
                      <a:pt x="673" y="1668"/>
                    </a:cubicBezTo>
                    <a:cubicBezTo>
                      <a:pt x="672" y="1665"/>
                      <a:pt x="670" y="1663"/>
                      <a:pt x="670" y="1660"/>
                    </a:cubicBezTo>
                    <a:cubicBezTo>
                      <a:pt x="622" y="1502"/>
                      <a:pt x="596" y="1335"/>
                      <a:pt x="549" y="1176"/>
                    </a:cubicBezTo>
                    <a:cubicBezTo>
                      <a:pt x="452" y="769"/>
                      <a:pt x="277" y="390"/>
                      <a:pt x="1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33"/>
              <p:cNvSpPr/>
              <p:nvPr/>
            </p:nvSpPr>
            <p:spPr>
              <a:xfrm>
                <a:off x="4437375" y="2962775"/>
                <a:ext cx="9950" cy="34400"/>
              </a:xfrm>
              <a:custGeom>
                <a:rect b="b" l="l" r="r" t="t"/>
                <a:pathLst>
                  <a:path extrusionOk="0" h="1376" w="398">
                    <a:moveTo>
                      <a:pt x="1" y="0"/>
                    </a:moveTo>
                    <a:lnTo>
                      <a:pt x="1" y="0"/>
                    </a:lnTo>
                    <a:cubicBezTo>
                      <a:pt x="16" y="475"/>
                      <a:pt x="155" y="947"/>
                      <a:pt x="387" y="1360"/>
                    </a:cubicBezTo>
                    <a:cubicBezTo>
                      <a:pt x="391" y="1367"/>
                      <a:pt x="393" y="1372"/>
                      <a:pt x="397" y="1376"/>
                    </a:cubicBezTo>
                    <a:cubicBezTo>
                      <a:pt x="394" y="1370"/>
                      <a:pt x="393" y="1360"/>
                      <a:pt x="391" y="1352"/>
                    </a:cubicBezTo>
                    <a:cubicBezTo>
                      <a:pt x="345" y="1132"/>
                      <a:pt x="304" y="909"/>
                      <a:pt x="245" y="692"/>
                    </a:cubicBezTo>
                    <a:cubicBezTo>
                      <a:pt x="180" y="455"/>
                      <a:pt x="78" y="232"/>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33"/>
              <p:cNvSpPr/>
              <p:nvPr/>
            </p:nvSpPr>
            <p:spPr>
              <a:xfrm>
                <a:off x="4441325" y="2965050"/>
                <a:ext cx="18875" cy="48700"/>
              </a:xfrm>
              <a:custGeom>
                <a:rect b="b" l="l" r="r" t="t"/>
                <a:pathLst>
                  <a:path extrusionOk="0" h="1948" w="755">
                    <a:moveTo>
                      <a:pt x="0" y="1"/>
                    </a:moveTo>
                    <a:lnTo>
                      <a:pt x="0" y="1"/>
                    </a:lnTo>
                    <a:cubicBezTo>
                      <a:pt x="51" y="596"/>
                      <a:pt x="248" y="1169"/>
                      <a:pt x="522" y="1697"/>
                    </a:cubicBezTo>
                    <a:cubicBezTo>
                      <a:pt x="529" y="1709"/>
                      <a:pt x="535" y="1724"/>
                      <a:pt x="541" y="1736"/>
                    </a:cubicBezTo>
                    <a:cubicBezTo>
                      <a:pt x="540" y="1734"/>
                      <a:pt x="540" y="1730"/>
                      <a:pt x="539" y="1728"/>
                    </a:cubicBezTo>
                    <a:cubicBezTo>
                      <a:pt x="506" y="1549"/>
                      <a:pt x="471" y="1368"/>
                      <a:pt x="429" y="1190"/>
                    </a:cubicBezTo>
                    <a:lnTo>
                      <a:pt x="429" y="1190"/>
                    </a:lnTo>
                    <a:cubicBezTo>
                      <a:pt x="523" y="1441"/>
                      <a:pt x="639" y="1673"/>
                      <a:pt x="754" y="1947"/>
                    </a:cubicBezTo>
                    <a:cubicBezTo>
                      <a:pt x="706" y="1699"/>
                      <a:pt x="591" y="1249"/>
                      <a:pt x="498" y="938"/>
                    </a:cubicBezTo>
                    <a:cubicBezTo>
                      <a:pt x="407" y="645"/>
                      <a:pt x="285" y="362"/>
                      <a:pt x="194" y="68"/>
                    </a:cubicBezTo>
                    <a:lnTo>
                      <a:pt x="194" y="68"/>
                    </a:lnTo>
                    <a:cubicBezTo>
                      <a:pt x="214" y="299"/>
                      <a:pt x="249" y="533"/>
                      <a:pt x="302" y="761"/>
                    </a:cubicBezTo>
                    <a:cubicBezTo>
                      <a:pt x="210" y="494"/>
                      <a:pt x="98" y="243"/>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33"/>
              <p:cNvSpPr/>
              <p:nvPr/>
            </p:nvSpPr>
            <p:spPr>
              <a:xfrm>
                <a:off x="4443775" y="3015700"/>
                <a:ext cx="8925" cy="20975"/>
              </a:xfrm>
              <a:custGeom>
                <a:rect b="b" l="l" r="r" t="t"/>
                <a:pathLst>
                  <a:path extrusionOk="0" h="839" w="357">
                    <a:moveTo>
                      <a:pt x="0" y="0"/>
                    </a:moveTo>
                    <a:cubicBezTo>
                      <a:pt x="69" y="299"/>
                      <a:pt x="163" y="595"/>
                      <a:pt x="356" y="839"/>
                    </a:cubicBezTo>
                    <a:cubicBezTo>
                      <a:pt x="264" y="526"/>
                      <a:pt x="167" y="27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33"/>
              <p:cNvSpPr/>
              <p:nvPr/>
            </p:nvSpPr>
            <p:spPr>
              <a:xfrm>
                <a:off x="4444975" y="3012725"/>
                <a:ext cx="9400" cy="20750"/>
              </a:xfrm>
              <a:custGeom>
                <a:rect b="b" l="l" r="r" t="t"/>
                <a:pathLst>
                  <a:path extrusionOk="0" h="830" w="376">
                    <a:moveTo>
                      <a:pt x="0" y="1"/>
                    </a:moveTo>
                    <a:lnTo>
                      <a:pt x="0" y="1"/>
                    </a:lnTo>
                    <a:cubicBezTo>
                      <a:pt x="69" y="300"/>
                      <a:pt x="187" y="587"/>
                      <a:pt x="375" y="830"/>
                    </a:cubicBezTo>
                    <a:cubicBezTo>
                      <a:pt x="291" y="537"/>
                      <a:pt x="166" y="25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33"/>
              <p:cNvSpPr/>
              <p:nvPr/>
            </p:nvSpPr>
            <p:spPr>
              <a:xfrm>
                <a:off x="4445650" y="3004650"/>
                <a:ext cx="10950" cy="27175"/>
              </a:xfrm>
              <a:custGeom>
                <a:rect b="b" l="l" r="r" t="t"/>
                <a:pathLst>
                  <a:path extrusionOk="0" h="1087" w="438">
                    <a:moveTo>
                      <a:pt x="0" y="1"/>
                    </a:moveTo>
                    <a:cubicBezTo>
                      <a:pt x="82" y="384"/>
                      <a:pt x="211" y="763"/>
                      <a:pt x="438" y="1086"/>
                    </a:cubicBezTo>
                    <a:cubicBezTo>
                      <a:pt x="344" y="701"/>
                      <a:pt x="200" y="34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33"/>
              <p:cNvSpPr/>
              <p:nvPr/>
            </p:nvSpPr>
            <p:spPr>
              <a:xfrm>
                <a:off x="4447350" y="3001050"/>
                <a:ext cx="12550" cy="30025"/>
              </a:xfrm>
              <a:custGeom>
                <a:rect b="b" l="l" r="r" t="t"/>
                <a:pathLst>
                  <a:path extrusionOk="0" h="1201" w="502">
                    <a:moveTo>
                      <a:pt x="0" y="0"/>
                    </a:moveTo>
                    <a:cubicBezTo>
                      <a:pt x="75" y="423"/>
                      <a:pt x="236" y="827"/>
                      <a:pt x="484" y="1178"/>
                    </a:cubicBezTo>
                    <a:cubicBezTo>
                      <a:pt x="489" y="1183"/>
                      <a:pt x="500" y="1200"/>
                      <a:pt x="502" y="1200"/>
                    </a:cubicBezTo>
                    <a:cubicBezTo>
                      <a:pt x="502" y="1200"/>
                      <a:pt x="502" y="1200"/>
                      <a:pt x="502" y="1200"/>
                    </a:cubicBezTo>
                    <a:cubicBezTo>
                      <a:pt x="478" y="1122"/>
                      <a:pt x="455" y="1045"/>
                      <a:pt x="430" y="966"/>
                    </a:cubicBezTo>
                    <a:cubicBezTo>
                      <a:pt x="321" y="613"/>
                      <a:pt x="184" y="33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33"/>
              <p:cNvSpPr/>
              <p:nvPr/>
            </p:nvSpPr>
            <p:spPr>
              <a:xfrm>
                <a:off x="4454275" y="3010775"/>
                <a:ext cx="6675" cy="16400"/>
              </a:xfrm>
              <a:custGeom>
                <a:rect b="b" l="l" r="r" t="t"/>
                <a:pathLst>
                  <a:path extrusionOk="0" h="656" w="267">
                    <a:moveTo>
                      <a:pt x="0" y="1"/>
                    </a:moveTo>
                    <a:lnTo>
                      <a:pt x="0" y="1"/>
                    </a:lnTo>
                    <a:cubicBezTo>
                      <a:pt x="49" y="232"/>
                      <a:pt x="135" y="460"/>
                      <a:pt x="267" y="656"/>
                    </a:cubicBezTo>
                    <a:cubicBezTo>
                      <a:pt x="220" y="423"/>
                      <a:pt x="133" y="19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33"/>
              <p:cNvSpPr/>
              <p:nvPr/>
            </p:nvSpPr>
            <p:spPr>
              <a:xfrm>
                <a:off x="4460000" y="3016500"/>
                <a:ext cx="1275" cy="3175"/>
              </a:xfrm>
              <a:custGeom>
                <a:rect b="b" l="l" r="r" t="t"/>
                <a:pathLst>
                  <a:path extrusionOk="0" h="127" w="51">
                    <a:moveTo>
                      <a:pt x="1" y="0"/>
                    </a:moveTo>
                    <a:lnTo>
                      <a:pt x="1" y="0"/>
                    </a:lnTo>
                    <a:cubicBezTo>
                      <a:pt x="9" y="45"/>
                      <a:pt x="27" y="89"/>
                      <a:pt x="50" y="127"/>
                    </a:cubicBezTo>
                    <a:cubicBezTo>
                      <a:pt x="43" y="82"/>
                      <a:pt x="27" y="3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33"/>
              <p:cNvSpPr/>
              <p:nvPr/>
            </p:nvSpPr>
            <p:spPr>
              <a:xfrm>
                <a:off x="4433125" y="3008775"/>
                <a:ext cx="16550" cy="34375"/>
              </a:xfrm>
              <a:custGeom>
                <a:rect b="b" l="l" r="r" t="t"/>
                <a:pathLst>
                  <a:path extrusionOk="0" h="1375" w="662">
                    <a:moveTo>
                      <a:pt x="1" y="0"/>
                    </a:moveTo>
                    <a:lnTo>
                      <a:pt x="1" y="0"/>
                    </a:lnTo>
                    <a:cubicBezTo>
                      <a:pt x="134" y="325"/>
                      <a:pt x="227" y="669"/>
                      <a:pt x="408" y="973"/>
                    </a:cubicBezTo>
                    <a:cubicBezTo>
                      <a:pt x="485" y="1112"/>
                      <a:pt x="571" y="1246"/>
                      <a:pt x="662" y="1374"/>
                    </a:cubicBezTo>
                    <a:cubicBezTo>
                      <a:pt x="657" y="1363"/>
                      <a:pt x="654" y="1350"/>
                      <a:pt x="651" y="1339"/>
                    </a:cubicBezTo>
                    <a:cubicBezTo>
                      <a:pt x="504" y="863"/>
                      <a:pt x="310" y="39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33"/>
              <p:cNvSpPr/>
              <p:nvPr/>
            </p:nvSpPr>
            <p:spPr>
              <a:xfrm>
                <a:off x="4432875" y="3017175"/>
                <a:ext cx="14175" cy="28975"/>
              </a:xfrm>
              <a:custGeom>
                <a:rect b="b" l="l" r="r" t="t"/>
                <a:pathLst>
                  <a:path extrusionOk="0" h="1159" w="567">
                    <a:moveTo>
                      <a:pt x="0" y="0"/>
                    </a:moveTo>
                    <a:lnTo>
                      <a:pt x="0" y="0"/>
                    </a:lnTo>
                    <a:cubicBezTo>
                      <a:pt x="66" y="182"/>
                      <a:pt x="120" y="367"/>
                      <a:pt x="202" y="544"/>
                    </a:cubicBezTo>
                    <a:cubicBezTo>
                      <a:pt x="303" y="760"/>
                      <a:pt x="434" y="965"/>
                      <a:pt x="567" y="1159"/>
                    </a:cubicBezTo>
                    <a:cubicBezTo>
                      <a:pt x="455" y="740"/>
                      <a:pt x="250" y="354"/>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33"/>
              <p:cNvSpPr/>
              <p:nvPr/>
            </p:nvSpPr>
            <p:spPr>
              <a:xfrm>
                <a:off x="4431525" y="3022700"/>
                <a:ext cx="12900" cy="25625"/>
              </a:xfrm>
              <a:custGeom>
                <a:rect b="b" l="l" r="r" t="t"/>
                <a:pathLst>
                  <a:path extrusionOk="0" h="1025" w="516">
                    <a:moveTo>
                      <a:pt x="1" y="0"/>
                    </a:moveTo>
                    <a:cubicBezTo>
                      <a:pt x="117" y="365"/>
                      <a:pt x="280" y="732"/>
                      <a:pt x="516" y="1024"/>
                    </a:cubicBezTo>
                    <a:cubicBezTo>
                      <a:pt x="401" y="657"/>
                      <a:pt x="233" y="30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33"/>
              <p:cNvSpPr/>
              <p:nvPr/>
            </p:nvSpPr>
            <p:spPr>
              <a:xfrm>
                <a:off x="4429800" y="3024175"/>
                <a:ext cx="12325" cy="25175"/>
              </a:xfrm>
              <a:custGeom>
                <a:rect b="b" l="l" r="r" t="t"/>
                <a:pathLst>
                  <a:path extrusionOk="0" h="1007" w="493">
                    <a:moveTo>
                      <a:pt x="1" y="0"/>
                    </a:moveTo>
                    <a:lnTo>
                      <a:pt x="1" y="0"/>
                    </a:lnTo>
                    <a:cubicBezTo>
                      <a:pt x="49" y="175"/>
                      <a:pt x="103" y="351"/>
                      <a:pt x="178" y="516"/>
                    </a:cubicBezTo>
                    <a:cubicBezTo>
                      <a:pt x="259" y="683"/>
                      <a:pt x="363" y="837"/>
                      <a:pt x="476" y="986"/>
                    </a:cubicBezTo>
                    <a:cubicBezTo>
                      <a:pt x="481" y="992"/>
                      <a:pt x="490" y="1006"/>
                      <a:pt x="492" y="1006"/>
                    </a:cubicBezTo>
                    <a:cubicBezTo>
                      <a:pt x="492" y="1006"/>
                      <a:pt x="492" y="1006"/>
                      <a:pt x="492" y="1006"/>
                    </a:cubicBezTo>
                    <a:cubicBezTo>
                      <a:pt x="469" y="939"/>
                      <a:pt x="447" y="874"/>
                      <a:pt x="421" y="810"/>
                    </a:cubicBezTo>
                    <a:cubicBezTo>
                      <a:pt x="321" y="544"/>
                      <a:pt x="170" y="26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33"/>
              <p:cNvSpPr/>
              <p:nvPr/>
            </p:nvSpPr>
            <p:spPr>
              <a:xfrm>
                <a:off x="4429025" y="3029700"/>
                <a:ext cx="11400" cy="22000"/>
              </a:xfrm>
              <a:custGeom>
                <a:rect b="b" l="l" r="r" t="t"/>
                <a:pathLst>
                  <a:path extrusionOk="0" h="880" w="456">
                    <a:moveTo>
                      <a:pt x="1" y="1"/>
                    </a:moveTo>
                    <a:cubicBezTo>
                      <a:pt x="71" y="186"/>
                      <a:pt x="134" y="374"/>
                      <a:pt x="230" y="547"/>
                    </a:cubicBezTo>
                    <a:cubicBezTo>
                      <a:pt x="289" y="649"/>
                      <a:pt x="401" y="832"/>
                      <a:pt x="455" y="879"/>
                    </a:cubicBezTo>
                    <a:cubicBezTo>
                      <a:pt x="350" y="564"/>
                      <a:pt x="210" y="259"/>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33"/>
              <p:cNvSpPr/>
              <p:nvPr/>
            </p:nvSpPr>
            <p:spPr>
              <a:xfrm>
                <a:off x="4428425" y="3032775"/>
                <a:ext cx="10475" cy="22200"/>
              </a:xfrm>
              <a:custGeom>
                <a:rect b="b" l="l" r="r" t="t"/>
                <a:pathLst>
                  <a:path extrusionOk="0" h="888" w="419">
                    <a:moveTo>
                      <a:pt x="0" y="0"/>
                    </a:moveTo>
                    <a:lnTo>
                      <a:pt x="0" y="0"/>
                    </a:lnTo>
                    <a:cubicBezTo>
                      <a:pt x="70" y="317"/>
                      <a:pt x="205" y="616"/>
                      <a:pt x="406" y="872"/>
                    </a:cubicBezTo>
                    <a:cubicBezTo>
                      <a:pt x="409" y="876"/>
                      <a:pt x="417" y="888"/>
                      <a:pt x="418" y="888"/>
                    </a:cubicBezTo>
                    <a:cubicBezTo>
                      <a:pt x="418" y="888"/>
                      <a:pt x="418" y="887"/>
                      <a:pt x="417" y="885"/>
                    </a:cubicBezTo>
                    <a:cubicBezTo>
                      <a:pt x="404" y="844"/>
                      <a:pt x="391" y="802"/>
                      <a:pt x="375" y="761"/>
                    </a:cubicBezTo>
                    <a:cubicBezTo>
                      <a:pt x="282" y="493"/>
                      <a:pt x="150" y="24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33"/>
              <p:cNvSpPr/>
              <p:nvPr/>
            </p:nvSpPr>
            <p:spPr>
              <a:xfrm>
                <a:off x="4426950" y="3034800"/>
                <a:ext cx="9450" cy="21500"/>
              </a:xfrm>
              <a:custGeom>
                <a:rect b="b" l="l" r="r" t="t"/>
                <a:pathLst>
                  <a:path extrusionOk="0" h="860" w="378">
                    <a:moveTo>
                      <a:pt x="1" y="1"/>
                    </a:moveTo>
                    <a:lnTo>
                      <a:pt x="1" y="1"/>
                    </a:lnTo>
                    <a:cubicBezTo>
                      <a:pt x="74" y="307"/>
                      <a:pt x="191" y="606"/>
                      <a:pt x="377" y="859"/>
                    </a:cubicBezTo>
                    <a:cubicBezTo>
                      <a:pt x="298" y="556"/>
                      <a:pt x="175" y="265"/>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33"/>
              <p:cNvSpPr/>
              <p:nvPr/>
            </p:nvSpPr>
            <p:spPr>
              <a:xfrm>
                <a:off x="4387675" y="3022000"/>
                <a:ext cx="30925" cy="198000"/>
              </a:xfrm>
              <a:custGeom>
                <a:rect b="b" l="l" r="r" t="t"/>
                <a:pathLst>
                  <a:path extrusionOk="0" h="7920" w="1237">
                    <a:moveTo>
                      <a:pt x="669" y="1"/>
                    </a:moveTo>
                    <a:cubicBezTo>
                      <a:pt x="377" y="1424"/>
                      <a:pt x="115" y="2805"/>
                      <a:pt x="0" y="4209"/>
                    </a:cubicBezTo>
                    <a:cubicBezTo>
                      <a:pt x="124" y="3777"/>
                      <a:pt x="248" y="3345"/>
                      <a:pt x="347" y="2907"/>
                    </a:cubicBezTo>
                    <a:lnTo>
                      <a:pt x="347" y="2907"/>
                    </a:lnTo>
                    <a:cubicBezTo>
                      <a:pt x="233" y="3603"/>
                      <a:pt x="149" y="4180"/>
                      <a:pt x="77" y="4934"/>
                    </a:cubicBezTo>
                    <a:cubicBezTo>
                      <a:pt x="225" y="4261"/>
                      <a:pt x="419" y="3601"/>
                      <a:pt x="536" y="2921"/>
                    </a:cubicBezTo>
                    <a:cubicBezTo>
                      <a:pt x="558" y="2794"/>
                      <a:pt x="584" y="2665"/>
                      <a:pt x="610" y="2538"/>
                    </a:cubicBezTo>
                    <a:lnTo>
                      <a:pt x="610" y="2538"/>
                    </a:lnTo>
                    <a:cubicBezTo>
                      <a:pt x="564" y="2829"/>
                      <a:pt x="530" y="3088"/>
                      <a:pt x="503" y="3286"/>
                    </a:cubicBezTo>
                    <a:cubicBezTo>
                      <a:pt x="443" y="3708"/>
                      <a:pt x="358" y="4126"/>
                      <a:pt x="306" y="4549"/>
                    </a:cubicBezTo>
                    <a:cubicBezTo>
                      <a:pt x="253" y="5000"/>
                      <a:pt x="197" y="5331"/>
                      <a:pt x="152" y="5829"/>
                    </a:cubicBezTo>
                    <a:cubicBezTo>
                      <a:pt x="320" y="5147"/>
                      <a:pt x="489" y="4465"/>
                      <a:pt x="623" y="3776"/>
                    </a:cubicBezTo>
                    <a:lnTo>
                      <a:pt x="623" y="3776"/>
                    </a:lnTo>
                    <a:cubicBezTo>
                      <a:pt x="580" y="4131"/>
                      <a:pt x="547" y="4464"/>
                      <a:pt x="520" y="4689"/>
                    </a:cubicBezTo>
                    <a:cubicBezTo>
                      <a:pt x="458" y="5162"/>
                      <a:pt x="360" y="5630"/>
                      <a:pt x="286" y="6102"/>
                    </a:cubicBezTo>
                    <a:cubicBezTo>
                      <a:pt x="217" y="6507"/>
                      <a:pt x="178" y="6918"/>
                      <a:pt x="96" y="7322"/>
                    </a:cubicBezTo>
                    <a:cubicBezTo>
                      <a:pt x="377" y="6426"/>
                      <a:pt x="567" y="5501"/>
                      <a:pt x="702" y="4572"/>
                    </a:cubicBezTo>
                    <a:cubicBezTo>
                      <a:pt x="706" y="4547"/>
                      <a:pt x="711" y="4524"/>
                      <a:pt x="714" y="4501"/>
                    </a:cubicBezTo>
                    <a:lnTo>
                      <a:pt x="714" y="4501"/>
                    </a:lnTo>
                    <a:cubicBezTo>
                      <a:pt x="697" y="4636"/>
                      <a:pt x="681" y="4768"/>
                      <a:pt x="664" y="4893"/>
                    </a:cubicBezTo>
                    <a:cubicBezTo>
                      <a:pt x="546" y="5778"/>
                      <a:pt x="379" y="6829"/>
                      <a:pt x="219" y="7919"/>
                    </a:cubicBezTo>
                    <a:cubicBezTo>
                      <a:pt x="461" y="7008"/>
                      <a:pt x="695" y="6091"/>
                      <a:pt x="834" y="5157"/>
                    </a:cubicBezTo>
                    <a:cubicBezTo>
                      <a:pt x="918" y="4633"/>
                      <a:pt x="994" y="4109"/>
                      <a:pt x="1046" y="3580"/>
                    </a:cubicBezTo>
                    <a:lnTo>
                      <a:pt x="1062" y="3395"/>
                    </a:lnTo>
                    <a:cubicBezTo>
                      <a:pt x="1094" y="3225"/>
                      <a:pt x="1124" y="3054"/>
                      <a:pt x="1145" y="2883"/>
                    </a:cubicBezTo>
                    <a:cubicBezTo>
                      <a:pt x="1201" y="2495"/>
                      <a:pt x="1231" y="1779"/>
                      <a:pt x="1237" y="1279"/>
                    </a:cubicBezTo>
                    <a:lnTo>
                      <a:pt x="1237" y="1279"/>
                    </a:lnTo>
                    <a:cubicBezTo>
                      <a:pt x="1179" y="1501"/>
                      <a:pt x="1126" y="1726"/>
                      <a:pt x="1081" y="1952"/>
                    </a:cubicBezTo>
                    <a:cubicBezTo>
                      <a:pt x="1116" y="1613"/>
                      <a:pt x="1149" y="1255"/>
                      <a:pt x="1176" y="907"/>
                    </a:cubicBezTo>
                    <a:lnTo>
                      <a:pt x="1176" y="907"/>
                    </a:lnTo>
                    <a:cubicBezTo>
                      <a:pt x="1085" y="1199"/>
                      <a:pt x="1001" y="1495"/>
                      <a:pt x="931" y="1794"/>
                    </a:cubicBezTo>
                    <a:cubicBezTo>
                      <a:pt x="982" y="1399"/>
                      <a:pt x="1030" y="979"/>
                      <a:pt x="1069" y="490"/>
                    </a:cubicBezTo>
                    <a:lnTo>
                      <a:pt x="1069" y="490"/>
                    </a:lnTo>
                    <a:cubicBezTo>
                      <a:pt x="955" y="841"/>
                      <a:pt x="847" y="1197"/>
                      <a:pt x="768" y="1561"/>
                    </a:cubicBezTo>
                    <a:cubicBezTo>
                      <a:pt x="815" y="1144"/>
                      <a:pt x="837" y="724"/>
                      <a:pt x="835" y="306"/>
                    </a:cubicBezTo>
                    <a:lnTo>
                      <a:pt x="835" y="306"/>
                    </a:lnTo>
                    <a:cubicBezTo>
                      <a:pt x="745" y="713"/>
                      <a:pt x="662" y="1109"/>
                      <a:pt x="588" y="1495"/>
                    </a:cubicBezTo>
                    <a:cubicBezTo>
                      <a:pt x="608" y="1356"/>
                      <a:pt x="624" y="1217"/>
                      <a:pt x="635" y="1077"/>
                    </a:cubicBezTo>
                    <a:cubicBezTo>
                      <a:pt x="665" y="718"/>
                      <a:pt x="669" y="359"/>
                      <a:pt x="6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33"/>
              <p:cNvSpPr/>
              <p:nvPr/>
            </p:nvSpPr>
            <p:spPr>
              <a:xfrm>
                <a:off x="4386650" y="2997550"/>
                <a:ext cx="15650" cy="105375"/>
              </a:xfrm>
              <a:custGeom>
                <a:rect b="b" l="l" r="r" t="t"/>
                <a:pathLst>
                  <a:path extrusionOk="0" h="4215" w="626">
                    <a:moveTo>
                      <a:pt x="626" y="0"/>
                    </a:moveTo>
                    <a:cubicBezTo>
                      <a:pt x="326" y="1411"/>
                      <a:pt x="193" y="2792"/>
                      <a:pt x="1" y="4214"/>
                    </a:cubicBezTo>
                    <a:cubicBezTo>
                      <a:pt x="178" y="3575"/>
                      <a:pt x="296" y="2920"/>
                      <a:pt x="396" y="2263"/>
                    </a:cubicBezTo>
                    <a:cubicBezTo>
                      <a:pt x="530" y="1495"/>
                      <a:pt x="604" y="785"/>
                      <a:pt x="6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33"/>
              <p:cNvSpPr/>
              <p:nvPr/>
            </p:nvSpPr>
            <p:spPr>
              <a:xfrm>
                <a:off x="4389750" y="2987050"/>
                <a:ext cx="10375" cy="67075"/>
              </a:xfrm>
              <a:custGeom>
                <a:rect b="b" l="l" r="r" t="t"/>
                <a:pathLst>
                  <a:path extrusionOk="0" h="2683" w="415">
                    <a:moveTo>
                      <a:pt x="391" y="0"/>
                    </a:moveTo>
                    <a:cubicBezTo>
                      <a:pt x="294" y="457"/>
                      <a:pt x="191" y="915"/>
                      <a:pt x="116" y="1377"/>
                    </a:cubicBezTo>
                    <a:cubicBezTo>
                      <a:pt x="51" y="1810"/>
                      <a:pt x="26" y="2247"/>
                      <a:pt x="0" y="2683"/>
                    </a:cubicBezTo>
                    <a:cubicBezTo>
                      <a:pt x="123" y="2258"/>
                      <a:pt x="242" y="1830"/>
                      <a:pt x="317" y="1393"/>
                    </a:cubicBezTo>
                    <a:cubicBezTo>
                      <a:pt x="393" y="932"/>
                      <a:pt x="414" y="467"/>
                      <a:pt x="39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33"/>
              <p:cNvSpPr/>
              <p:nvPr/>
            </p:nvSpPr>
            <p:spPr>
              <a:xfrm>
                <a:off x="4412275" y="3063350"/>
                <a:ext cx="11025" cy="79650"/>
              </a:xfrm>
              <a:custGeom>
                <a:rect b="b" l="l" r="r" t="t"/>
                <a:pathLst>
                  <a:path extrusionOk="0" h="3186" w="441">
                    <a:moveTo>
                      <a:pt x="440" y="1"/>
                    </a:moveTo>
                    <a:cubicBezTo>
                      <a:pt x="291" y="460"/>
                      <a:pt x="193" y="938"/>
                      <a:pt x="149" y="1420"/>
                    </a:cubicBezTo>
                    <a:cubicBezTo>
                      <a:pt x="142" y="1484"/>
                      <a:pt x="139" y="1548"/>
                      <a:pt x="134" y="1613"/>
                    </a:cubicBezTo>
                    <a:cubicBezTo>
                      <a:pt x="59" y="2133"/>
                      <a:pt x="31" y="2661"/>
                      <a:pt x="1" y="3186"/>
                    </a:cubicBezTo>
                    <a:cubicBezTo>
                      <a:pt x="167" y="2648"/>
                      <a:pt x="294" y="2097"/>
                      <a:pt x="347" y="1538"/>
                    </a:cubicBezTo>
                    <a:cubicBezTo>
                      <a:pt x="363" y="1391"/>
                      <a:pt x="371" y="1245"/>
                      <a:pt x="375" y="1097"/>
                    </a:cubicBezTo>
                    <a:cubicBezTo>
                      <a:pt x="415" y="732"/>
                      <a:pt x="425" y="365"/>
                      <a:pt x="4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33"/>
              <p:cNvSpPr/>
              <p:nvPr/>
            </p:nvSpPr>
            <p:spPr>
              <a:xfrm>
                <a:off x="4354575" y="3373825"/>
                <a:ext cx="12125" cy="53200"/>
              </a:xfrm>
              <a:custGeom>
                <a:rect b="b" l="l" r="r" t="t"/>
                <a:pathLst>
                  <a:path extrusionOk="0" h="2128" w="485">
                    <a:moveTo>
                      <a:pt x="120" y="0"/>
                    </a:moveTo>
                    <a:lnTo>
                      <a:pt x="120" y="0"/>
                    </a:lnTo>
                    <a:cubicBezTo>
                      <a:pt x="141" y="210"/>
                      <a:pt x="157" y="423"/>
                      <a:pt x="187" y="631"/>
                    </a:cubicBezTo>
                    <a:cubicBezTo>
                      <a:pt x="148" y="500"/>
                      <a:pt x="106" y="368"/>
                      <a:pt x="65" y="237"/>
                    </a:cubicBezTo>
                    <a:lnTo>
                      <a:pt x="65" y="237"/>
                    </a:lnTo>
                    <a:cubicBezTo>
                      <a:pt x="79" y="458"/>
                      <a:pt x="95" y="677"/>
                      <a:pt x="126" y="895"/>
                    </a:cubicBezTo>
                    <a:cubicBezTo>
                      <a:pt x="85" y="721"/>
                      <a:pt x="40" y="548"/>
                      <a:pt x="1" y="373"/>
                    </a:cubicBezTo>
                    <a:lnTo>
                      <a:pt x="1" y="373"/>
                    </a:lnTo>
                    <a:cubicBezTo>
                      <a:pt x="38" y="967"/>
                      <a:pt x="150" y="1556"/>
                      <a:pt x="311" y="2127"/>
                    </a:cubicBezTo>
                    <a:cubicBezTo>
                      <a:pt x="286" y="1864"/>
                      <a:pt x="259" y="1601"/>
                      <a:pt x="215" y="1340"/>
                    </a:cubicBezTo>
                    <a:lnTo>
                      <a:pt x="215" y="1340"/>
                    </a:lnTo>
                    <a:cubicBezTo>
                      <a:pt x="275" y="1561"/>
                      <a:pt x="352" y="1774"/>
                      <a:pt x="425" y="1990"/>
                    </a:cubicBezTo>
                    <a:cubicBezTo>
                      <a:pt x="399" y="1745"/>
                      <a:pt x="382" y="1541"/>
                      <a:pt x="348" y="1324"/>
                    </a:cubicBezTo>
                    <a:lnTo>
                      <a:pt x="348" y="1324"/>
                    </a:lnTo>
                    <a:cubicBezTo>
                      <a:pt x="393" y="1470"/>
                      <a:pt x="440" y="1604"/>
                      <a:pt x="485" y="1686"/>
                    </a:cubicBezTo>
                    <a:cubicBezTo>
                      <a:pt x="446" y="1110"/>
                      <a:pt x="344" y="536"/>
                      <a:pt x="1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33"/>
              <p:cNvSpPr/>
              <p:nvPr/>
            </p:nvSpPr>
            <p:spPr>
              <a:xfrm>
                <a:off x="4369225" y="3358300"/>
                <a:ext cx="6150" cy="33300"/>
              </a:xfrm>
              <a:custGeom>
                <a:rect b="b" l="l" r="r" t="t"/>
                <a:pathLst>
                  <a:path extrusionOk="0" h="1332" w="246">
                    <a:moveTo>
                      <a:pt x="246" y="0"/>
                    </a:moveTo>
                    <a:lnTo>
                      <a:pt x="246" y="0"/>
                    </a:lnTo>
                    <a:cubicBezTo>
                      <a:pt x="176" y="25"/>
                      <a:pt x="106" y="44"/>
                      <a:pt x="35" y="56"/>
                    </a:cubicBezTo>
                    <a:cubicBezTo>
                      <a:pt x="1" y="481"/>
                      <a:pt x="4" y="907"/>
                      <a:pt x="44" y="1331"/>
                    </a:cubicBezTo>
                    <a:cubicBezTo>
                      <a:pt x="97" y="905"/>
                      <a:pt x="178" y="452"/>
                      <a:pt x="2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33"/>
              <p:cNvSpPr/>
              <p:nvPr/>
            </p:nvSpPr>
            <p:spPr>
              <a:xfrm>
                <a:off x="4369975" y="3315050"/>
                <a:ext cx="1425" cy="6350"/>
              </a:xfrm>
              <a:custGeom>
                <a:rect b="b" l="l" r="r" t="t"/>
                <a:pathLst>
                  <a:path extrusionOk="0" h="254" w="57">
                    <a:moveTo>
                      <a:pt x="56" y="0"/>
                    </a:moveTo>
                    <a:cubicBezTo>
                      <a:pt x="43" y="62"/>
                      <a:pt x="30" y="123"/>
                      <a:pt x="17" y="185"/>
                    </a:cubicBezTo>
                    <a:cubicBezTo>
                      <a:pt x="13" y="207"/>
                      <a:pt x="8" y="231"/>
                      <a:pt x="1" y="254"/>
                    </a:cubicBezTo>
                    <a:lnTo>
                      <a:pt x="51" y="211"/>
                    </a:lnTo>
                    <a:cubicBezTo>
                      <a:pt x="51" y="184"/>
                      <a:pt x="51" y="155"/>
                      <a:pt x="52" y="127"/>
                    </a:cubicBezTo>
                    <a:cubicBezTo>
                      <a:pt x="54" y="86"/>
                      <a:pt x="55" y="35"/>
                      <a:pt x="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33"/>
              <p:cNvSpPr/>
              <p:nvPr/>
            </p:nvSpPr>
            <p:spPr>
              <a:xfrm>
                <a:off x="4365650" y="3359725"/>
                <a:ext cx="4300" cy="22050"/>
              </a:xfrm>
              <a:custGeom>
                <a:rect b="b" l="l" r="r" t="t"/>
                <a:pathLst>
                  <a:path extrusionOk="0" h="882" w="172">
                    <a:moveTo>
                      <a:pt x="171" y="0"/>
                    </a:moveTo>
                    <a:lnTo>
                      <a:pt x="171" y="0"/>
                    </a:lnTo>
                    <a:cubicBezTo>
                      <a:pt x="113" y="10"/>
                      <a:pt x="57" y="15"/>
                      <a:pt x="1" y="15"/>
                    </a:cubicBezTo>
                    <a:cubicBezTo>
                      <a:pt x="10" y="307"/>
                      <a:pt x="50" y="597"/>
                      <a:pt x="129" y="882"/>
                    </a:cubicBezTo>
                    <a:cubicBezTo>
                      <a:pt x="124" y="587"/>
                      <a:pt x="147" y="294"/>
                      <a:pt x="1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33"/>
              <p:cNvSpPr/>
              <p:nvPr/>
            </p:nvSpPr>
            <p:spPr>
              <a:xfrm>
                <a:off x="4503050" y="3343325"/>
                <a:ext cx="37900" cy="108525"/>
              </a:xfrm>
              <a:custGeom>
                <a:rect b="b" l="l" r="r" t="t"/>
                <a:pathLst>
                  <a:path extrusionOk="0" h="4341" w="1516">
                    <a:moveTo>
                      <a:pt x="1516" y="0"/>
                    </a:moveTo>
                    <a:lnTo>
                      <a:pt x="1516" y="0"/>
                    </a:lnTo>
                    <a:cubicBezTo>
                      <a:pt x="1127" y="855"/>
                      <a:pt x="777" y="1747"/>
                      <a:pt x="468" y="2669"/>
                    </a:cubicBezTo>
                    <a:cubicBezTo>
                      <a:pt x="293" y="3180"/>
                      <a:pt x="128" y="3695"/>
                      <a:pt x="1" y="4220"/>
                    </a:cubicBezTo>
                    <a:cubicBezTo>
                      <a:pt x="16" y="4223"/>
                      <a:pt x="33" y="4228"/>
                      <a:pt x="48" y="4233"/>
                    </a:cubicBezTo>
                    <a:cubicBezTo>
                      <a:pt x="202" y="3821"/>
                      <a:pt x="351" y="3407"/>
                      <a:pt x="498" y="2993"/>
                    </a:cubicBezTo>
                    <a:lnTo>
                      <a:pt x="498" y="2993"/>
                    </a:lnTo>
                    <a:cubicBezTo>
                      <a:pt x="468" y="3081"/>
                      <a:pt x="439" y="3169"/>
                      <a:pt x="412" y="3260"/>
                    </a:cubicBezTo>
                    <a:cubicBezTo>
                      <a:pt x="326" y="3532"/>
                      <a:pt x="242" y="3929"/>
                      <a:pt x="172" y="4299"/>
                    </a:cubicBezTo>
                    <a:cubicBezTo>
                      <a:pt x="187" y="4311"/>
                      <a:pt x="203" y="4325"/>
                      <a:pt x="216" y="4341"/>
                    </a:cubicBezTo>
                    <a:cubicBezTo>
                      <a:pt x="655" y="3134"/>
                      <a:pt x="1041" y="1909"/>
                      <a:pt x="1391" y="675"/>
                    </a:cubicBezTo>
                    <a:lnTo>
                      <a:pt x="1391" y="675"/>
                    </a:lnTo>
                    <a:cubicBezTo>
                      <a:pt x="1253" y="1013"/>
                      <a:pt x="1107" y="1335"/>
                      <a:pt x="969" y="1690"/>
                    </a:cubicBezTo>
                    <a:cubicBezTo>
                      <a:pt x="893" y="1881"/>
                      <a:pt x="821" y="2073"/>
                      <a:pt x="750" y="2267"/>
                    </a:cubicBezTo>
                    <a:lnTo>
                      <a:pt x="793" y="2143"/>
                    </a:lnTo>
                    <a:cubicBezTo>
                      <a:pt x="1051" y="1434"/>
                      <a:pt x="1293" y="719"/>
                      <a:pt x="15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33"/>
              <p:cNvSpPr/>
              <p:nvPr/>
            </p:nvSpPr>
            <p:spPr>
              <a:xfrm>
                <a:off x="4518625" y="3377300"/>
                <a:ext cx="17025" cy="53200"/>
              </a:xfrm>
              <a:custGeom>
                <a:rect b="b" l="l" r="r" t="t"/>
                <a:pathLst>
                  <a:path extrusionOk="0" h="2128" w="681">
                    <a:moveTo>
                      <a:pt x="681" y="0"/>
                    </a:moveTo>
                    <a:lnTo>
                      <a:pt x="681" y="0"/>
                    </a:lnTo>
                    <a:cubicBezTo>
                      <a:pt x="364" y="677"/>
                      <a:pt x="92" y="1382"/>
                      <a:pt x="1" y="2127"/>
                    </a:cubicBezTo>
                    <a:cubicBezTo>
                      <a:pt x="149" y="1781"/>
                      <a:pt x="293" y="1423"/>
                      <a:pt x="410" y="1058"/>
                    </a:cubicBezTo>
                    <a:cubicBezTo>
                      <a:pt x="517" y="711"/>
                      <a:pt x="595" y="354"/>
                      <a:pt x="6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33"/>
              <p:cNvSpPr/>
              <p:nvPr/>
            </p:nvSpPr>
            <p:spPr>
              <a:xfrm>
                <a:off x="4509200" y="3427225"/>
                <a:ext cx="15900" cy="56100"/>
              </a:xfrm>
              <a:custGeom>
                <a:rect b="b" l="l" r="r" t="t"/>
                <a:pathLst>
                  <a:path extrusionOk="0" h="2244" w="636">
                    <a:moveTo>
                      <a:pt x="586" y="0"/>
                    </a:moveTo>
                    <a:lnTo>
                      <a:pt x="586" y="0"/>
                    </a:lnTo>
                    <a:cubicBezTo>
                      <a:pt x="440" y="295"/>
                      <a:pt x="326" y="542"/>
                      <a:pt x="227" y="830"/>
                    </a:cubicBezTo>
                    <a:cubicBezTo>
                      <a:pt x="280" y="636"/>
                      <a:pt x="320" y="438"/>
                      <a:pt x="357" y="239"/>
                    </a:cubicBezTo>
                    <a:lnTo>
                      <a:pt x="357" y="239"/>
                    </a:lnTo>
                    <a:cubicBezTo>
                      <a:pt x="235" y="466"/>
                      <a:pt x="134" y="706"/>
                      <a:pt x="57" y="951"/>
                    </a:cubicBezTo>
                    <a:cubicBezTo>
                      <a:pt x="46" y="990"/>
                      <a:pt x="37" y="1028"/>
                      <a:pt x="28" y="1067"/>
                    </a:cubicBezTo>
                    <a:cubicBezTo>
                      <a:pt x="60" y="1126"/>
                      <a:pt x="78" y="1193"/>
                      <a:pt x="84" y="1260"/>
                    </a:cubicBezTo>
                    <a:cubicBezTo>
                      <a:pt x="97" y="1227"/>
                      <a:pt x="110" y="1193"/>
                      <a:pt x="121" y="1159"/>
                    </a:cubicBezTo>
                    <a:cubicBezTo>
                      <a:pt x="132" y="1133"/>
                      <a:pt x="140" y="1108"/>
                      <a:pt x="148" y="1083"/>
                    </a:cubicBezTo>
                    <a:lnTo>
                      <a:pt x="148" y="1083"/>
                    </a:lnTo>
                    <a:cubicBezTo>
                      <a:pt x="74" y="1367"/>
                      <a:pt x="29" y="1659"/>
                      <a:pt x="3" y="1953"/>
                    </a:cubicBezTo>
                    <a:cubicBezTo>
                      <a:pt x="2" y="1963"/>
                      <a:pt x="2" y="1974"/>
                      <a:pt x="1" y="1984"/>
                    </a:cubicBezTo>
                    <a:cubicBezTo>
                      <a:pt x="24" y="1921"/>
                      <a:pt x="48" y="1858"/>
                      <a:pt x="73" y="1795"/>
                    </a:cubicBezTo>
                    <a:cubicBezTo>
                      <a:pt x="155" y="1580"/>
                      <a:pt x="231" y="1365"/>
                      <a:pt x="302" y="1146"/>
                    </a:cubicBezTo>
                    <a:lnTo>
                      <a:pt x="302" y="1146"/>
                    </a:lnTo>
                    <a:cubicBezTo>
                      <a:pt x="210" y="1505"/>
                      <a:pt x="162" y="1875"/>
                      <a:pt x="137" y="2243"/>
                    </a:cubicBezTo>
                    <a:cubicBezTo>
                      <a:pt x="259" y="1906"/>
                      <a:pt x="379" y="1564"/>
                      <a:pt x="460" y="1212"/>
                    </a:cubicBezTo>
                    <a:cubicBezTo>
                      <a:pt x="538" y="869"/>
                      <a:pt x="573" y="516"/>
                      <a:pt x="635" y="172"/>
                    </a:cubicBezTo>
                    <a:lnTo>
                      <a:pt x="635" y="172"/>
                    </a:lnTo>
                    <a:cubicBezTo>
                      <a:pt x="550" y="405"/>
                      <a:pt x="461" y="639"/>
                      <a:pt x="383" y="874"/>
                    </a:cubicBezTo>
                    <a:cubicBezTo>
                      <a:pt x="461" y="585"/>
                      <a:pt x="517" y="291"/>
                      <a:pt x="5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33"/>
              <p:cNvSpPr/>
              <p:nvPr/>
            </p:nvSpPr>
            <p:spPr>
              <a:xfrm>
                <a:off x="4540125" y="3310975"/>
                <a:ext cx="13625" cy="43625"/>
              </a:xfrm>
              <a:custGeom>
                <a:rect b="b" l="l" r="r" t="t"/>
                <a:pathLst>
                  <a:path extrusionOk="0" h="1745" w="545">
                    <a:moveTo>
                      <a:pt x="543" y="0"/>
                    </a:moveTo>
                    <a:cubicBezTo>
                      <a:pt x="535" y="0"/>
                      <a:pt x="452" y="176"/>
                      <a:pt x="438" y="199"/>
                    </a:cubicBezTo>
                    <a:cubicBezTo>
                      <a:pt x="287" y="496"/>
                      <a:pt x="181" y="812"/>
                      <a:pt x="83" y="1130"/>
                    </a:cubicBezTo>
                    <a:cubicBezTo>
                      <a:pt x="133" y="1056"/>
                      <a:pt x="176" y="980"/>
                      <a:pt x="217" y="902"/>
                    </a:cubicBezTo>
                    <a:lnTo>
                      <a:pt x="217" y="902"/>
                    </a:lnTo>
                    <a:cubicBezTo>
                      <a:pt x="113" y="1172"/>
                      <a:pt x="45" y="1458"/>
                      <a:pt x="1" y="1744"/>
                    </a:cubicBezTo>
                    <a:cubicBezTo>
                      <a:pt x="92" y="1540"/>
                      <a:pt x="187" y="1336"/>
                      <a:pt x="259" y="1124"/>
                    </a:cubicBezTo>
                    <a:cubicBezTo>
                      <a:pt x="331" y="904"/>
                      <a:pt x="382" y="677"/>
                      <a:pt x="437" y="452"/>
                    </a:cubicBezTo>
                    <a:lnTo>
                      <a:pt x="437" y="452"/>
                    </a:lnTo>
                    <a:cubicBezTo>
                      <a:pt x="414" y="491"/>
                      <a:pt x="392" y="529"/>
                      <a:pt x="370" y="569"/>
                    </a:cubicBezTo>
                    <a:cubicBezTo>
                      <a:pt x="441" y="390"/>
                      <a:pt x="496" y="205"/>
                      <a:pt x="540" y="17"/>
                    </a:cubicBezTo>
                    <a:cubicBezTo>
                      <a:pt x="544" y="5"/>
                      <a:pt x="545" y="0"/>
                      <a:pt x="5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33"/>
              <p:cNvSpPr/>
              <p:nvPr/>
            </p:nvSpPr>
            <p:spPr>
              <a:xfrm>
                <a:off x="4539175" y="3339900"/>
                <a:ext cx="7925" cy="26775"/>
              </a:xfrm>
              <a:custGeom>
                <a:rect b="b" l="l" r="r" t="t"/>
                <a:pathLst>
                  <a:path extrusionOk="0" h="1071" w="317">
                    <a:moveTo>
                      <a:pt x="317" y="0"/>
                    </a:moveTo>
                    <a:lnTo>
                      <a:pt x="317" y="0"/>
                    </a:lnTo>
                    <a:cubicBezTo>
                      <a:pt x="151" y="337"/>
                      <a:pt x="45" y="699"/>
                      <a:pt x="1" y="1070"/>
                    </a:cubicBezTo>
                    <a:cubicBezTo>
                      <a:pt x="126" y="756"/>
                      <a:pt x="301" y="245"/>
                      <a:pt x="3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33"/>
              <p:cNvSpPr/>
              <p:nvPr/>
            </p:nvSpPr>
            <p:spPr>
              <a:xfrm>
                <a:off x="4459125" y="3484175"/>
                <a:ext cx="47450" cy="11125"/>
              </a:xfrm>
              <a:custGeom>
                <a:rect b="b" l="l" r="r" t="t"/>
                <a:pathLst>
                  <a:path extrusionOk="0" h="445" w="1898">
                    <a:moveTo>
                      <a:pt x="930" y="0"/>
                    </a:moveTo>
                    <a:cubicBezTo>
                      <a:pt x="675" y="175"/>
                      <a:pt x="388" y="317"/>
                      <a:pt x="94" y="326"/>
                    </a:cubicBezTo>
                    <a:lnTo>
                      <a:pt x="1" y="361"/>
                    </a:lnTo>
                    <a:cubicBezTo>
                      <a:pt x="43" y="367"/>
                      <a:pt x="87" y="373"/>
                      <a:pt x="131" y="378"/>
                    </a:cubicBezTo>
                    <a:cubicBezTo>
                      <a:pt x="442" y="424"/>
                      <a:pt x="757" y="445"/>
                      <a:pt x="1072" y="445"/>
                    </a:cubicBezTo>
                    <a:cubicBezTo>
                      <a:pt x="1348" y="445"/>
                      <a:pt x="1624" y="429"/>
                      <a:pt x="1898" y="399"/>
                    </a:cubicBezTo>
                    <a:cubicBezTo>
                      <a:pt x="1612" y="366"/>
                      <a:pt x="1412" y="338"/>
                      <a:pt x="1207" y="309"/>
                    </a:cubicBezTo>
                    <a:lnTo>
                      <a:pt x="1207" y="309"/>
                    </a:lnTo>
                    <a:cubicBezTo>
                      <a:pt x="1220" y="309"/>
                      <a:pt x="1232" y="309"/>
                      <a:pt x="1245" y="309"/>
                    </a:cubicBezTo>
                    <a:cubicBezTo>
                      <a:pt x="1436" y="309"/>
                      <a:pt x="1626" y="302"/>
                      <a:pt x="1815" y="289"/>
                    </a:cubicBezTo>
                    <a:cubicBezTo>
                      <a:pt x="1545" y="247"/>
                      <a:pt x="1273" y="196"/>
                      <a:pt x="1001" y="151"/>
                    </a:cubicBezTo>
                    <a:lnTo>
                      <a:pt x="1001" y="151"/>
                    </a:lnTo>
                    <a:cubicBezTo>
                      <a:pt x="1187" y="162"/>
                      <a:pt x="1373" y="166"/>
                      <a:pt x="1560" y="166"/>
                    </a:cubicBezTo>
                    <a:cubicBezTo>
                      <a:pt x="1632" y="166"/>
                      <a:pt x="1704" y="165"/>
                      <a:pt x="1776" y="164"/>
                    </a:cubicBezTo>
                    <a:cubicBezTo>
                      <a:pt x="1495" y="102"/>
                      <a:pt x="1215" y="46"/>
                      <a:pt x="9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33"/>
              <p:cNvSpPr/>
              <p:nvPr/>
            </p:nvSpPr>
            <p:spPr>
              <a:xfrm>
                <a:off x="4483250" y="3481325"/>
                <a:ext cx="18675" cy="4100"/>
              </a:xfrm>
              <a:custGeom>
                <a:rect b="b" l="l" r="r" t="t"/>
                <a:pathLst>
                  <a:path extrusionOk="0" h="164" w="747">
                    <a:moveTo>
                      <a:pt x="122" y="0"/>
                    </a:moveTo>
                    <a:cubicBezTo>
                      <a:pt x="82" y="31"/>
                      <a:pt x="42" y="61"/>
                      <a:pt x="1" y="89"/>
                    </a:cubicBezTo>
                    <a:cubicBezTo>
                      <a:pt x="187" y="134"/>
                      <a:pt x="377" y="163"/>
                      <a:pt x="569" y="163"/>
                    </a:cubicBezTo>
                    <a:cubicBezTo>
                      <a:pt x="628" y="163"/>
                      <a:pt x="687" y="160"/>
                      <a:pt x="746" y="155"/>
                    </a:cubicBezTo>
                    <a:cubicBezTo>
                      <a:pt x="536" y="113"/>
                      <a:pt x="332" y="45"/>
                      <a:pt x="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33"/>
              <p:cNvSpPr/>
              <p:nvPr/>
            </p:nvSpPr>
            <p:spPr>
              <a:xfrm>
                <a:off x="4480125" y="3296475"/>
                <a:ext cx="14025" cy="151200"/>
              </a:xfrm>
              <a:custGeom>
                <a:rect b="b" l="l" r="r" t="t"/>
                <a:pathLst>
                  <a:path extrusionOk="0" h="6048" w="561">
                    <a:moveTo>
                      <a:pt x="533" y="1"/>
                    </a:moveTo>
                    <a:cubicBezTo>
                      <a:pt x="514" y="422"/>
                      <a:pt x="433" y="836"/>
                      <a:pt x="408" y="1256"/>
                    </a:cubicBezTo>
                    <a:cubicBezTo>
                      <a:pt x="381" y="1617"/>
                      <a:pt x="368" y="1978"/>
                      <a:pt x="339" y="2338"/>
                    </a:cubicBezTo>
                    <a:cubicBezTo>
                      <a:pt x="320" y="2580"/>
                      <a:pt x="297" y="2822"/>
                      <a:pt x="283" y="3064"/>
                    </a:cubicBezTo>
                    <a:cubicBezTo>
                      <a:pt x="283" y="3027"/>
                      <a:pt x="284" y="2987"/>
                      <a:pt x="285" y="2950"/>
                    </a:cubicBezTo>
                    <a:cubicBezTo>
                      <a:pt x="289" y="2338"/>
                      <a:pt x="273" y="1726"/>
                      <a:pt x="267" y="1113"/>
                    </a:cubicBezTo>
                    <a:cubicBezTo>
                      <a:pt x="180" y="1861"/>
                      <a:pt x="105" y="2609"/>
                      <a:pt x="76" y="3361"/>
                    </a:cubicBezTo>
                    <a:cubicBezTo>
                      <a:pt x="0" y="4178"/>
                      <a:pt x="35" y="5002"/>
                      <a:pt x="156" y="5813"/>
                    </a:cubicBezTo>
                    <a:cubicBezTo>
                      <a:pt x="200" y="5226"/>
                      <a:pt x="233" y="4635"/>
                      <a:pt x="257" y="4044"/>
                    </a:cubicBezTo>
                    <a:lnTo>
                      <a:pt x="257" y="4044"/>
                    </a:lnTo>
                    <a:cubicBezTo>
                      <a:pt x="254" y="4394"/>
                      <a:pt x="259" y="4745"/>
                      <a:pt x="277" y="5096"/>
                    </a:cubicBezTo>
                    <a:cubicBezTo>
                      <a:pt x="296" y="5413"/>
                      <a:pt x="325" y="5730"/>
                      <a:pt x="356" y="6045"/>
                    </a:cubicBezTo>
                    <a:cubicBezTo>
                      <a:pt x="404" y="6045"/>
                      <a:pt x="450" y="6045"/>
                      <a:pt x="497" y="6047"/>
                    </a:cubicBezTo>
                    <a:cubicBezTo>
                      <a:pt x="525" y="5372"/>
                      <a:pt x="471" y="4698"/>
                      <a:pt x="478" y="4023"/>
                    </a:cubicBezTo>
                    <a:cubicBezTo>
                      <a:pt x="491" y="3085"/>
                      <a:pt x="510" y="2147"/>
                      <a:pt x="521" y="1209"/>
                    </a:cubicBezTo>
                    <a:cubicBezTo>
                      <a:pt x="520" y="805"/>
                      <a:pt x="560" y="402"/>
                      <a:pt x="5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33"/>
              <p:cNvSpPr/>
              <p:nvPr/>
            </p:nvSpPr>
            <p:spPr>
              <a:xfrm>
                <a:off x="4474575" y="3346300"/>
                <a:ext cx="6475" cy="101375"/>
              </a:xfrm>
              <a:custGeom>
                <a:rect b="b" l="l" r="r" t="t"/>
                <a:pathLst>
                  <a:path extrusionOk="0" h="4055" w="259">
                    <a:moveTo>
                      <a:pt x="212" y="1"/>
                    </a:moveTo>
                    <a:cubicBezTo>
                      <a:pt x="84" y="790"/>
                      <a:pt x="7" y="1588"/>
                      <a:pt x="15" y="2389"/>
                    </a:cubicBezTo>
                    <a:cubicBezTo>
                      <a:pt x="1" y="2946"/>
                      <a:pt x="28" y="3503"/>
                      <a:pt x="109" y="4054"/>
                    </a:cubicBezTo>
                    <a:lnTo>
                      <a:pt x="146" y="4054"/>
                    </a:lnTo>
                    <a:cubicBezTo>
                      <a:pt x="146" y="4047"/>
                      <a:pt x="147" y="4039"/>
                      <a:pt x="147" y="4032"/>
                    </a:cubicBezTo>
                    <a:cubicBezTo>
                      <a:pt x="157" y="3846"/>
                      <a:pt x="168" y="3661"/>
                      <a:pt x="177" y="3473"/>
                    </a:cubicBezTo>
                    <a:cubicBezTo>
                      <a:pt x="193" y="3182"/>
                      <a:pt x="219" y="2890"/>
                      <a:pt x="231" y="2597"/>
                    </a:cubicBezTo>
                    <a:cubicBezTo>
                      <a:pt x="258" y="1732"/>
                      <a:pt x="247" y="866"/>
                      <a:pt x="2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33"/>
              <p:cNvSpPr/>
              <p:nvPr/>
            </p:nvSpPr>
            <p:spPr>
              <a:xfrm>
                <a:off x="4464650" y="3344900"/>
                <a:ext cx="10325" cy="96175"/>
              </a:xfrm>
              <a:custGeom>
                <a:rect b="b" l="l" r="r" t="t"/>
                <a:pathLst>
                  <a:path extrusionOk="0" h="3847" w="413">
                    <a:moveTo>
                      <a:pt x="145" y="1"/>
                    </a:moveTo>
                    <a:cubicBezTo>
                      <a:pt x="105" y="648"/>
                      <a:pt x="24" y="1290"/>
                      <a:pt x="12" y="1937"/>
                    </a:cubicBezTo>
                    <a:cubicBezTo>
                      <a:pt x="0" y="2395"/>
                      <a:pt x="8" y="2853"/>
                      <a:pt x="26" y="3311"/>
                    </a:cubicBezTo>
                    <a:cubicBezTo>
                      <a:pt x="31" y="3461"/>
                      <a:pt x="43" y="3618"/>
                      <a:pt x="55" y="3765"/>
                    </a:cubicBezTo>
                    <a:cubicBezTo>
                      <a:pt x="57" y="3750"/>
                      <a:pt x="59" y="3734"/>
                      <a:pt x="60" y="3719"/>
                    </a:cubicBezTo>
                    <a:cubicBezTo>
                      <a:pt x="110" y="3332"/>
                      <a:pt x="166" y="2934"/>
                      <a:pt x="199" y="2533"/>
                    </a:cubicBezTo>
                    <a:cubicBezTo>
                      <a:pt x="218" y="2946"/>
                      <a:pt x="261" y="3360"/>
                      <a:pt x="310" y="3770"/>
                    </a:cubicBezTo>
                    <a:cubicBezTo>
                      <a:pt x="314" y="3796"/>
                      <a:pt x="316" y="3824"/>
                      <a:pt x="319" y="3846"/>
                    </a:cubicBezTo>
                    <a:lnTo>
                      <a:pt x="321" y="3838"/>
                    </a:lnTo>
                    <a:cubicBezTo>
                      <a:pt x="356" y="3500"/>
                      <a:pt x="384" y="3161"/>
                      <a:pt x="397" y="2819"/>
                    </a:cubicBezTo>
                    <a:cubicBezTo>
                      <a:pt x="412" y="2421"/>
                      <a:pt x="412" y="2023"/>
                      <a:pt x="387" y="1624"/>
                    </a:cubicBezTo>
                    <a:cubicBezTo>
                      <a:pt x="367" y="1285"/>
                      <a:pt x="332" y="945"/>
                      <a:pt x="319" y="603"/>
                    </a:cubicBezTo>
                    <a:cubicBezTo>
                      <a:pt x="283" y="859"/>
                      <a:pt x="254" y="1116"/>
                      <a:pt x="232" y="1376"/>
                    </a:cubicBezTo>
                    <a:cubicBezTo>
                      <a:pt x="224" y="916"/>
                      <a:pt x="194" y="457"/>
                      <a:pt x="1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33"/>
              <p:cNvSpPr/>
              <p:nvPr/>
            </p:nvSpPr>
            <p:spPr>
              <a:xfrm>
                <a:off x="4453500" y="3359975"/>
                <a:ext cx="12250" cy="87775"/>
              </a:xfrm>
              <a:custGeom>
                <a:rect b="b" l="l" r="r" t="t"/>
                <a:pathLst>
                  <a:path extrusionOk="0" h="3511" w="490">
                    <a:moveTo>
                      <a:pt x="363" y="0"/>
                    </a:moveTo>
                    <a:lnTo>
                      <a:pt x="363" y="0"/>
                    </a:lnTo>
                    <a:cubicBezTo>
                      <a:pt x="296" y="603"/>
                      <a:pt x="228" y="1205"/>
                      <a:pt x="222" y="1812"/>
                    </a:cubicBezTo>
                    <a:lnTo>
                      <a:pt x="222" y="1899"/>
                    </a:lnTo>
                    <a:cubicBezTo>
                      <a:pt x="207" y="1430"/>
                      <a:pt x="177" y="960"/>
                      <a:pt x="181" y="490"/>
                    </a:cubicBezTo>
                    <a:lnTo>
                      <a:pt x="181" y="490"/>
                    </a:lnTo>
                    <a:cubicBezTo>
                      <a:pt x="44" y="1111"/>
                      <a:pt x="10" y="1751"/>
                      <a:pt x="5" y="2386"/>
                    </a:cubicBezTo>
                    <a:cubicBezTo>
                      <a:pt x="0" y="2760"/>
                      <a:pt x="12" y="3135"/>
                      <a:pt x="32" y="3510"/>
                    </a:cubicBezTo>
                    <a:lnTo>
                      <a:pt x="168" y="3510"/>
                    </a:lnTo>
                    <a:lnTo>
                      <a:pt x="168" y="3507"/>
                    </a:lnTo>
                    <a:cubicBezTo>
                      <a:pt x="197" y="3211"/>
                      <a:pt x="220" y="2912"/>
                      <a:pt x="226" y="2603"/>
                    </a:cubicBezTo>
                    <a:cubicBezTo>
                      <a:pt x="227" y="2552"/>
                      <a:pt x="227" y="2502"/>
                      <a:pt x="228" y="2453"/>
                    </a:cubicBezTo>
                    <a:cubicBezTo>
                      <a:pt x="238" y="2805"/>
                      <a:pt x="258" y="3157"/>
                      <a:pt x="277" y="3509"/>
                    </a:cubicBezTo>
                    <a:lnTo>
                      <a:pt x="334" y="3509"/>
                    </a:lnTo>
                    <a:cubicBezTo>
                      <a:pt x="489" y="2429"/>
                      <a:pt x="459" y="1132"/>
                      <a:pt x="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33"/>
              <p:cNvSpPr/>
              <p:nvPr/>
            </p:nvSpPr>
            <p:spPr>
              <a:xfrm>
                <a:off x="4447800" y="3342025"/>
                <a:ext cx="6750" cy="105650"/>
              </a:xfrm>
              <a:custGeom>
                <a:rect b="b" l="l" r="r" t="t"/>
                <a:pathLst>
                  <a:path extrusionOk="0" h="4226" w="270">
                    <a:moveTo>
                      <a:pt x="222" y="1"/>
                    </a:moveTo>
                    <a:cubicBezTo>
                      <a:pt x="204" y="263"/>
                      <a:pt x="164" y="477"/>
                      <a:pt x="134" y="737"/>
                    </a:cubicBezTo>
                    <a:cubicBezTo>
                      <a:pt x="84" y="1143"/>
                      <a:pt x="52" y="1551"/>
                      <a:pt x="37" y="1958"/>
                    </a:cubicBezTo>
                    <a:cubicBezTo>
                      <a:pt x="21" y="2422"/>
                      <a:pt x="1" y="2885"/>
                      <a:pt x="25" y="3349"/>
                    </a:cubicBezTo>
                    <a:cubicBezTo>
                      <a:pt x="34" y="3662"/>
                      <a:pt x="56" y="3940"/>
                      <a:pt x="80" y="4225"/>
                    </a:cubicBezTo>
                    <a:lnTo>
                      <a:pt x="167" y="4225"/>
                    </a:lnTo>
                    <a:cubicBezTo>
                      <a:pt x="185" y="4052"/>
                      <a:pt x="202" y="3880"/>
                      <a:pt x="213" y="3690"/>
                    </a:cubicBezTo>
                    <a:cubicBezTo>
                      <a:pt x="240" y="3308"/>
                      <a:pt x="232" y="2926"/>
                      <a:pt x="240" y="2544"/>
                    </a:cubicBezTo>
                    <a:cubicBezTo>
                      <a:pt x="244" y="2195"/>
                      <a:pt x="265" y="1847"/>
                      <a:pt x="270" y="1499"/>
                    </a:cubicBezTo>
                    <a:cubicBezTo>
                      <a:pt x="265" y="1000"/>
                      <a:pt x="259" y="498"/>
                      <a:pt x="2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33"/>
              <p:cNvSpPr/>
              <p:nvPr/>
            </p:nvSpPr>
            <p:spPr>
              <a:xfrm>
                <a:off x="4432400" y="3336675"/>
                <a:ext cx="16325" cy="111050"/>
              </a:xfrm>
              <a:custGeom>
                <a:rect b="b" l="l" r="r" t="t"/>
                <a:pathLst>
                  <a:path extrusionOk="0" h="4442" w="653">
                    <a:moveTo>
                      <a:pt x="365" y="0"/>
                    </a:moveTo>
                    <a:cubicBezTo>
                      <a:pt x="287" y="788"/>
                      <a:pt x="279" y="1580"/>
                      <a:pt x="255" y="2370"/>
                    </a:cubicBezTo>
                    <a:cubicBezTo>
                      <a:pt x="245" y="2677"/>
                      <a:pt x="231" y="2983"/>
                      <a:pt x="224" y="3291"/>
                    </a:cubicBezTo>
                    <a:lnTo>
                      <a:pt x="224" y="2921"/>
                    </a:lnTo>
                    <a:cubicBezTo>
                      <a:pt x="237" y="2158"/>
                      <a:pt x="221" y="1392"/>
                      <a:pt x="119" y="634"/>
                    </a:cubicBezTo>
                    <a:cubicBezTo>
                      <a:pt x="96" y="1040"/>
                      <a:pt x="47" y="1443"/>
                      <a:pt x="30" y="1850"/>
                    </a:cubicBezTo>
                    <a:cubicBezTo>
                      <a:pt x="3" y="2318"/>
                      <a:pt x="1" y="2785"/>
                      <a:pt x="4" y="3253"/>
                    </a:cubicBezTo>
                    <a:cubicBezTo>
                      <a:pt x="5" y="3608"/>
                      <a:pt x="39" y="4052"/>
                      <a:pt x="77" y="4441"/>
                    </a:cubicBezTo>
                    <a:lnTo>
                      <a:pt x="177" y="4441"/>
                    </a:lnTo>
                    <a:cubicBezTo>
                      <a:pt x="190" y="4278"/>
                      <a:pt x="202" y="4116"/>
                      <a:pt x="210" y="3954"/>
                    </a:cubicBezTo>
                    <a:cubicBezTo>
                      <a:pt x="215" y="3849"/>
                      <a:pt x="217" y="3744"/>
                      <a:pt x="220" y="3639"/>
                    </a:cubicBezTo>
                    <a:cubicBezTo>
                      <a:pt x="220" y="3697"/>
                      <a:pt x="220" y="3754"/>
                      <a:pt x="221" y="3813"/>
                    </a:cubicBezTo>
                    <a:cubicBezTo>
                      <a:pt x="226" y="4017"/>
                      <a:pt x="239" y="4230"/>
                      <a:pt x="256" y="4441"/>
                    </a:cubicBezTo>
                    <a:cubicBezTo>
                      <a:pt x="364" y="4441"/>
                      <a:pt x="473" y="4439"/>
                      <a:pt x="581" y="4439"/>
                    </a:cubicBezTo>
                    <a:cubicBezTo>
                      <a:pt x="647" y="3243"/>
                      <a:pt x="653" y="2045"/>
                      <a:pt x="564" y="851"/>
                    </a:cubicBezTo>
                    <a:cubicBezTo>
                      <a:pt x="482" y="1431"/>
                      <a:pt x="432" y="2013"/>
                      <a:pt x="412" y="2597"/>
                    </a:cubicBezTo>
                    <a:cubicBezTo>
                      <a:pt x="408" y="2234"/>
                      <a:pt x="420" y="1872"/>
                      <a:pt x="412" y="1508"/>
                    </a:cubicBezTo>
                    <a:cubicBezTo>
                      <a:pt x="405" y="1005"/>
                      <a:pt x="380" y="503"/>
                      <a:pt x="3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33"/>
              <p:cNvSpPr/>
              <p:nvPr/>
            </p:nvSpPr>
            <p:spPr>
              <a:xfrm>
                <a:off x="4424775" y="3362675"/>
                <a:ext cx="6875" cy="85075"/>
              </a:xfrm>
              <a:custGeom>
                <a:rect b="b" l="l" r="r" t="t"/>
                <a:pathLst>
                  <a:path extrusionOk="0" h="3403" w="275">
                    <a:moveTo>
                      <a:pt x="179" y="1"/>
                    </a:moveTo>
                    <a:cubicBezTo>
                      <a:pt x="100" y="929"/>
                      <a:pt x="0" y="1859"/>
                      <a:pt x="53" y="2791"/>
                    </a:cubicBezTo>
                    <a:cubicBezTo>
                      <a:pt x="62" y="2985"/>
                      <a:pt x="88" y="3195"/>
                      <a:pt x="121" y="3402"/>
                    </a:cubicBezTo>
                    <a:lnTo>
                      <a:pt x="257" y="3402"/>
                    </a:lnTo>
                    <a:cubicBezTo>
                      <a:pt x="253" y="3080"/>
                      <a:pt x="251" y="2758"/>
                      <a:pt x="260" y="2435"/>
                    </a:cubicBezTo>
                    <a:cubicBezTo>
                      <a:pt x="257" y="2094"/>
                      <a:pt x="275" y="1751"/>
                      <a:pt x="270" y="1410"/>
                    </a:cubicBezTo>
                    <a:cubicBezTo>
                      <a:pt x="262" y="939"/>
                      <a:pt x="236" y="468"/>
                      <a:pt x="1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33"/>
              <p:cNvSpPr/>
              <p:nvPr/>
            </p:nvSpPr>
            <p:spPr>
              <a:xfrm>
                <a:off x="4392000" y="3331875"/>
                <a:ext cx="33600" cy="116275"/>
              </a:xfrm>
              <a:custGeom>
                <a:rect b="b" l="l" r="r" t="t"/>
                <a:pathLst>
                  <a:path extrusionOk="0" h="4651" w="1344">
                    <a:moveTo>
                      <a:pt x="874" y="1"/>
                    </a:moveTo>
                    <a:lnTo>
                      <a:pt x="874" y="1"/>
                    </a:lnTo>
                    <a:cubicBezTo>
                      <a:pt x="838" y="41"/>
                      <a:pt x="799" y="80"/>
                      <a:pt x="760" y="118"/>
                    </a:cubicBezTo>
                    <a:cubicBezTo>
                      <a:pt x="716" y="396"/>
                      <a:pt x="678" y="675"/>
                      <a:pt x="648" y="954"/>
                    </a:cubicBezTo>
                    <a:cubicBezTo>
                      <a:pt x="627" y="1212"/>
                      <a:pt x="614" y="1470"/>
                      <a:pt x="607" y="1731"/>
                    </a:cubicBezTo>
                    <a:cubicBezTo>
                      <a:pt x="601" y="1344"/>
                      <a:pt x="590" y="956"/>
                      <a:pt x="591" y="568"/>
                    </a:cubicBezTo>
                    <a:lnTo>
                      <a:pt x="591" y="568"/>
                    </a:lnTo>
                    <a:cubicBezTo>
                      <a:pt x="482" y="1074"/>
                      <a:pt x="418" y="1592"/>
                      <a:pt x="394" y="2109"/>
                    </a:cubicBezTo>
                    <a:cubicBezTo>
                      <a:pt x="385" y="1659"/>
                      <a:pt x="382" y="1207"/>
                      <a:pt x="397" y="757"/>
                    </a:cubicBezTo>
                    <a:lnTo>
                      <a:pt x="397" y="757"/>
                    </a:lnTo>
                    <a:cubicBezTo>
                      <a:pt x="344" y="959"/>
                      <a:pt x="300" y="1161"/>
                      <a:pt x="268" y="1366"/>
                    </a:cubicBezTo>
                    <a:cubicBezTo>
                      <a:pt x="289" y="1078"/>
                      <a:pt x="314" y="791"/>
                      <a:pt x="340" y="504"/>
                    </a:cubicBezTo>
                    <a:lnTo>
                      <a:pt x="340" y="504"/>
                    </a:lnTo>
                    <a:cubicBezTo>
                      <a:pt x="282" y="556"/>
                      <a:pt x="220" y="603"/>
                      <a:pt x="158" y="646"/>
                    </a:cubicBezTo>
                    <a:cubicBezTo>
                      <a:pt x="50" y="1181"/>
                      <a:pt x="0" y="1727"/>
                      <a:pt x="6" y="2273"/>
                    </a:cubicBezTo>
                    <a:cubicBezTo>
                      <a:pt x="24" y="2763"/>
                      <a:pt x="99" y="3249"/>
                      <a:pt x="150" y="3736"/>
                    </a:cubicBezTo>
                    <a:cubicBezTo>
                      <a:pt x="177" y="3482"/>
                      <a:pt x="190" y="3226"/>
                      <a:pt x="199" y="2973"/>
                    </a:cubicBezTo>
                    <a:cubicBezTo>
                      <a:pt x="220" y="3291"/>
                      <a:pt x="262" y="3608"/>
                      <a:pt x="320" y="3922"/>
                    </a:cubicBezTo>
                    <a:cubicBezTo>
                      <a:pt x="330" y="3971"/>
                      <a:pt x="342" y="4036"/>
                      <a:pt x="349" y="4073"/>
                    </a:cubicBezTo>
                    <a:cubicBezTo>
                      <a:pt x="349" y="4021"/>
                      <a:pt x="352" y="3969"/>
                      <a:pt x="354" y="3917"/>
                    </a:cubicBezTo>
                    <a:cubicBezTo>
                      <a:pt x="366" y="3595"/>
                      <a:pt x="377" y="3272"/>
                      <a:pt x="385" y="2950"/>
                    </a:cubicBezTo>
                    <a:cubicBezTo>
                      <a:pt x="401" y="3461"/>
                      <a:pt x="454" y="3972"/>
                      <a:pt x="600" y="4464"/>
                    </a:cubicBezTo>
                    <a:cubicBezTo>
                      <a:pt x="617" y="4526"/>
                      <a:pt x="635" y="4592"/>
                      <a:pt x="651" y="4651"/>
                    </a:cubicBezTo>
                    <a:cubicBezTo>
                      <a:pt x="646" y="4585"/>
                      <a:pt x="641" y="4521"/>
                      <a:pt x="636" y="4455"/>
                    </a:cubicBezTo>
                    <a:cubicBezTo>
                      <a:pt x="608" y="4046"/>
                      <a:pt x="599" y="3636"/>
                      <a:pt x="607" y="3225"/>
                    </a:cubicBezTo>
                    <a:cubicBezTo>
                      <a:pt x="608" y="2999"/>
                      <a:pt x="602" y="2774"/>
                      <a:pt x="602" y="2548"/>
                    </a:cubicBezTo>
                    <a:lnTo>
                      <a:pt x="602" y="2548"/>
                    </a:lnTo>
                    <a:cubicBezTo>
                      <a:pt x="615" y="2795"/>
                      <a:pt x="646" y="3009"/>
                      <a:pt x="680" y="3238"/>
                    </a:cubicBezTo>
                    <a:cubicBezTo>
                      <a:pt x="716" y="3644"/>
                      <a:pt x="785" y="4047"/>
                      <a:pt x="849" y="4451"/>
                    </a:cubicBezTo>
                    <a:cubicBezTo>
                      <a:pt x="857" y="4505"/>
                      <a:pt x="864" y="4562"/>
                      <a:pt x="872" y="4614"/>
                    </a:cubicBezTo>
                    <a:cubicBezTo>
                      <a:pt x="872" y="4553"/>
                      <a:pt x="872" y="4494"/>
                      <a:pt x="873" y="4433"/>
                    </a:cubicBezTo>
                    <a:cubicBezTo>
                      <a:pt x="895" y="3935"/>
                      <a:pt x="891" y="3438"/>
                      <a:pt x="878" y="2940"/>
                    </a:cubicBezTo>
                    <a:lnTo>
                      <a:pt x="878" y="2940"/>
                    </a:lnTo>
                    <a:cubicBezTo>
                      <a:pt x="880" y="2950"/>
                      <a:pt x="881" y="2961"/>
                      <a:pt x="883" y="2972"/>
                    </a:cubicBezTo>
                    <a:cubicBezTo>
                      <a:pt x="883" y="3053"/>
                      <a:pt x="884" y="3135"/>
                      <a:pt x="886" y="3215"/>
                    </a:cubicBezTo>
                    <a:cubicBezTo>
                      <a:pt x="894" y="3721"/>
                      <a:pt x="928" y="4176"/>
                      <a:pt x="1012" y="4638"/>
                    </a:cubicBezTo>
                    <a:cubicBezTo>
                      <a:pt x="1055" y="4636"/>
                      <a:pt x="1098" y="4636"/>
                      <a:pt x="1143" y="4635"/>
                    </a:cubicBezTo>
                    <a:cubicBezTo>
                      <a:pt x="1136" y="4411"/>
                      <a:pt x="1129" y="4187"/>
                      <a:pt x="1121" y="3963"/>
                    </a:cubicBezTo>
                    <a:lnTo>
                      <a:pt x="1121" y="3963"/>
                    </a:lnTo>
                    <a:cubicBezTo>
                      <a:pt x="1138" y="4187"/>
                      <a:pt x="1162" y="4411"/>
                      <a:pt x="1189" y="4634"/>
                    </a:cubicBezTo>
                    <a:lnTo>
                      <a:pt x="1344" y="4634"/>
                    </a:lnTo>
                    <a:cubicBezTo>
                      <a:pt x="1344" y="4413"/>
                      <a:pt x="1342" y="4192"/>
                      <a:pt x="1335" y="3971"/>
                    </a:cubicBezTo>
                    <a:cubicBezTo>
                      <a:pt x="1319" y="3632"/>
                      <a:pt x="1296" y="3292"/>
                      <a:pt x="1298" y="2952"/>
                    </a:cubicBezTo>
                    <a:cubicBezTo>
                      <a:pt x="1299" y="2571"/>
                      <a:pt x="1314" y="2191"/>
                      <a:pt x="1301" y="1810"/>
                    </a:cubicBezTo>
                    <a:cubicBezTo>
                      <a:pt x="1292" y="1411"/>
                      <a:pt x="1254" y="1010"/>
                      <a:pt x="1275" y="609"/>
                    </a:cubicBezTo>
                    <a:lnTo>
                      <a:pt x="1275" y="609"/>
                    </a:lnTo>
                    <a:cubicBezTo>
                      <a:pt x="1161" y="1198"/>
                      <a:pt x="1116" y="1803"/>
                      <a:pt x="1089" y="2410"/>
                    </a:cubicBezTo>
                    <a:cubicBezTo>
                      <a:pt x="1080" y="2590"/>
                      <a:pt x="1076" y="2768"/>
                      <a:pt x="1076" y="2948"/>
                    </a:cubicBezTo>
                    <a:cubicBezTo>
                      <a:pt x="1067" y="2767"/>
                      <a:pt x="1058" y="2586"/>
                      <a:pt x="1048" y="2405"/>
                    </a:cubicBezTo>
                    <a:cubicBezTo>
                      <a:pt x="1052" y="2328"/>
                      <a:pt x="1056" y="2252"/>
                      <a:pt x="1059" y="2176"/>
                    </a:cubicBezTo>
                    <a:cubicBezTo>
                      <a:pt x="1088" y="1561"/>
                      <a:pt x="1084" y="945"/>
                      <a:pt x="1079" y="329"/>
                    </a:cubicBezTo>
                    <a:lnTo>
                      <a:pt x="1079" y="329"/>
                    </a:lnTo>
                    <a:cubicBezTo>
                      <a:pt x="967" y="881"/>
                      <a:pt x="874" y="1443"/>
                      <a:pt x="848" y="2008"/>
                    </a:cubicBezTo>
                    <a:cubicBezTo>
                      <a:pt x="842" y="1877"/>
                      <a:pt x="838" y="1746"/>
                      <a:pt x="833" y="1617"/>
                    </a:cubicBezTo>
                    <a:cubicBezTo>
                      <a:pt x="835" y="1536"/>
                      <a:pt x="837" y="1457"/>
                      <a:pt x="838" y="1377"/>
                    </a:cubicBezTo>
                    <a:cubicBezTo>
                      <a:pt x="861" y="918"/>
                      <a:pt x="868" y="459"/>
                      <a:pt x="8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33"/>
              <p:cNvSpPr/>
              <p:nvPr/>
            </p:nvSpPr>
            <p:spPr>
              <a:xfrm>
                <a:off x="4377500" y="3350175"/>
                <a:ext cx="14825" cy="73775"/>
              </a:xfrm>
              <a:custGeom>
                <a:rect b="b" l="l" r="r" t="t"/>
                <a:pathLst>
                  <a:path extrusionOk="0" h="2951" w="593">
                    <a:moveTo>
                      <a:pt x="592" y="0"/>
                    </a:moveTo>
                    <a:lnTo>
                      <a:pt x="592" y="0"/>
                    </a:lnTo>
                    <a:cubicBezTo>
                      <a:pt x="559" y="21"/>
                      <a:pt x="525" y="40"/>
                      <a:pt x="490" y="58"/>
                    </a:cubicBezTo>
                    <a:cubicBezTo>
                      <a:pt x="467" y="186"/>
                      <a:pt x="445" y="314"/>
                      <a:pt x="428" y="443"/>
                    </a:cubicBezTo>
                    <a:cubicBezTo>
                      <a:pt x="426" y="325"/>
                      <a:pt x="426" y="208"/>
                      <a:pt x="428" y="92"/>
                    </a:cubicBezTo>
                    <a:lnTo>
                      <a:pt x="428" y="92"/>
                    </a:lnTo>
                    <a:cubicBezTo>
                      <a:pt x="404" y="103"/>
                      <a:pt x="381" y="116"/>
                      <a:pt x="357" y="128"/>
                    </a:cubicBezTo>
                    <a:cubicBezTo>
                      <a:pt x="299" y="413"/>
                      <a:pt x="264" y="688"/>
                      <a:pt x="237" y="980"/>
                    </a:cubicBezTo>
                    <a:cubicBezTo>
                      <a:pt x="235" y="920"/>
                      <a:pt x="233" y="857"/>
                      <a:pt x="232" y="795"/>
                    </a:cubicBezTo>
                    <a:cubicBezTo>
                      <a:pt x="232" y="780"/>
                      <a:pt x="230" y="766"/>
                      <a:pt x="230" y="751"/>
                    </a:cubicBezTo>
                    <a:cubicBezTo>
                      <a:pt x="227" y="766"/>
                      <a:pt x="223" y="780"/>
                      <a:pt x="219" y="795"/>
                    </a:cubicBezTo>
                    <a:cubicBezTo>
                      <a:pt x="68" y="1402"/>
                      <a:pt x="0" y="2049"/>
                      <a:pt x="137" y="2665"/>
                    </a:cubicBezTo>
                    <a:cubicBezTo>
                      <a:pt x="134" y="2512"/>
                      <a:pt x="163" y="2354"/>
                      <a:pt x="177" y="2236"/>
                    </a:cubicBezTo>
                    <a:cubicBezTo>
                      <a:pt x="188" y="2159"/>
                      <a:pt x="207" y="2007"/>
                      <a:pt x="222" y="1864"/>
                    </a:cubicBezTo>
                    <a:cubicBezTo>
                      <a:pt x="238" y="2166"/>
                      <a:pt x="275" y="2467"/>
                      <a:pt x="321" y="2765"/>
                    </a:cubicBezTo>
                    <a:cubicBezTo>
                      <a:pt x="331" y="2825"/>
                      <a:pt x="341" y="2904"/>
                      <a:pt x="348" y="2951"/>
                    </a:cubicBezTo>
                    <a:cubicBezTo>
                      <a:pt x="351" y="2900"/>
                      <a:pt x="353" y="2851"/>
                      <a:pt x="358" y="2800"/>
                    </a:cubicBezTo>
                    <a:cubicBezTo>
                      <a:pt x="372" y="2590"/>
                      <a:pt x="383" y="2382"/>
                      <a:pt x="394" y="2172"/>
                    </a:cubicBezTo>
                    <a:cubicBezTo>
                      <a:pt x="410" y="2369"/>
                      <a:pt x="433" y="2565"/>
                      <a:pt x="461" y="2761"/>
                    </a:cubicBezTo>
                    <a:cubicBezTo>
                      <a:pt x="469" y="2816"/>
                      <a:pt x="484" y="2888"/>
                      <a:pt x="495" y="2930"/>
                    </a:cubicBezTo>
                    <a:cubicBezTo>
                      <a:pt x="495" y="2888"/>
                      <a:pt x="495" y="2845"/>
                      <a:pt x="496" y="2804"/>
                    </a:cubicBezTo>
                    <a:cubicBezTo>
                      <a:pt x="522" y="2270"/>
                      <a:pt x="567" y="1736"/>
                      <a:pt x="579" y="1201"/>
                    </a:cubicBezTo>
                    <a:cubicBezTo>
                      <a:pt x="587" y="801"/>
                      <a:pt x="585" y="401"/>
                      <a:pt x="5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33"/>
              <p:cNvSpPr/>
              <p:nvPr/>
            </p:nvSpPr>
            <p:spPr>
              <a:xfrm>
                <a:off x="4400625" y="3228250"/>
                <a:ext cx="13550" cy="62700"/>
              </a:xfrm>
              <a:custGeom>
                <a:rect b="b" l="l" r="r" t="t"/>
                <a:pathLst>
                  <a:path extrusionOk="0" h="2508" w="542">
                    <a:moveTo>
                      <a:pt x="359" y="1"/>
                    </a:moveTo>
                    <a:lnTo>
                      <a:pt x="359" y="1"/>
                    </a:lnTo>
                    <a:cubicBezTo>
                      <a:pt x="286" y="546"/>
                      <a:pt x="182" y="1086"/>
                      <a:pt x="107" y="1631"/>
                    </a:cubicBezTo>
                    <a:cubicBezTo>
                      <a:pt x="67" y="1922"/>
                      <a:pt x="33" y="2214"/>
                      <a:pt x="0" y="2507"/>
                    </a:cubicBezTo>
                    <a:cubicBezTo>
                      <a:pt x="138" y="2414"/>
                      <a:pt x="273" y="2318"/>
                      <a:pt x="400" y="2214"/>
                    </a:cubicBezTo>
                    <a:cubicBezTo>
                      <a:pt x="405" y="2209"/>
                      <a:pt x="411" y="2205"/>
                      <a:pt x="416" y="2200"/>
                    </a:cubicBezTo>
                    <a:cubicBezTo>
                      <a:pt x="450" y="2014"/>
                      <a:pt x="477" y="1825"/>
                      <a:pt x="497" y="1636"/>
                    </a:cubicBezTo>
                    <a:cubicBezTo>
                      <a:pt x="542" y="1201"/>
                      <a:pt x="542" y="763"/>
                      <a:pt x="518" y="325"/>
                    </a:cubicBezTo>
                    <a:lnTo>
                      <a:pt x="518" y="325"/>
                    </a:lnTo>
                    <a:cubicBezTo>
                      <a:pt x="482" y="521"/>
                      <a:pt x="415" y="866"/>
                      <a:pt x="357" y="1204"/>
                    </a:cubicBezTo>
                    <a:cubicBezTo>
                      <a:pt x="380" y="803"/>
                      <a:pt x="370" y="401"/>
                      <a:pt x="3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33"/>
              <p:cNvSpPr/>
              <p:nvPr/>
            </p:nvSpPr>
            <p:spPr>
              <a:xfrm>
                <a:off x="4391200" y="3245875"/>
                <a:ext cx="12600" cy="51875"/>
              </a:xfrm>
              <a:custGeom>
                <a:rect b="b" l="l" r="r" t="t"/>
                <a:pathLst>
                  <a:path extrusionOk="0" h="2075" w="504">
                    <a:moveTo>
                      <a:pt x="504" y="0"/>
                    </a:moveTo>
                    <a:lnTo>
                      <a:pt x="504" y="0"/>
                    </a:lnTo>
                    <a:cubicBezTo>
                      <a:pt x="432" y="236"/>
                      <a:pt x="397" y="479"/>
                      <a:pt x="345" y="720"/>
                    </a:cubicBezTo>
                    <a:cubicBezTo>
                      <a:pt x="300" y="948"/>
                      <a:pt x="252" y="1176"/>
                      <a:pt x="206" y="1405"/>
                    </a:cubicBezTo>
                    <a:cubicBezTo>
                      <a:pt x="220" y="1209"/>
                      <a:pt x="231" y="1014"/>
                      <a:pt x="245" y="819"/>
                    </a:cubicBezTo>
                    <a:lnTo>
                      <a:pt x="245" y="819"/>
                    </a:lnTo>
                    <a:cubicBezTo>
                      <a:pt x="164" y="1232"/>
                      <a:pt x="77" y="1654"/>
                      <a:pt x="0" y="2074"/>
                    </a:cubicBezTo>
                    <a:cubicBezTo>
                      <a:pt x="5" y="2070"/>
                      <a:pt x="9" y="2065"/>
                      <a:pt x="15" y="2061"/>
                    </a:cubicBezTo>
                    <a:cubicBezTo>
                      <a:pt x="97" y="2000"/>
                      <a:pt x="178" y="1938"/>
                      <a:pt x="259" y="1877"/>
                    </a:cubicBezTo>
                    <a:cubicBezTo>
                      <a:pt x="283" y="1859"/>
                      <a:pt x="307" y="1846"/>
                      <a:pt x="331" y="1834"/>
                    </a:cubicBezTo>
                    <a:cubicBezTo>
                      <a:pt x="335" y="1809"/>
                      <a:pt x="339" y="1784"/>
                      <a:pt x="343" y="1758"/>
                    </a:cubicBezTo>
                    <a:cubicBezTo>
                      <a:pt x="400" y="1420"/>
                      <a:pt x="439" y="1078"/>
                      <a:pt x="458" y="736"/>
                    </a:cubicBezTo>
                    <a:cubicBezTo>
                      <a:pt x="477" y="490"/>
                      <a:pt x="472" y="244"/>
                      <a:pt x="5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33"/>
              <p:cNvSpPr/>
              <p:nvPr/>
            </p:nvSpPr>
            <p:spPr>
              <a:xfrm>
                <a:off x="4425925" y="3063500"/>
                <a:ext cx="20100" cy="99600"/>
              </a:xfrm>
              <a:custGeom>
                <a:rect b="b" l="l" r="r" t="t"/>
                <a:pathLst>
                  <a:path extrusionOk="0" h="3984" w="804">
                    <a:moveTo>
                      <a:pt x="804" y="1"/>
                    </a:moveTo>
                    <a:lnTo>
                      <a:pt x="804" y="1"/>
                    </a:lnTo>
                    <a:cubicBezTo>
                      <a:pt x="645" y="571"/>
                      <a:pt x="536" y="1153"/>
                      <a:pt x="433" y="1735"/>
                    </a:cubicBezTo>
                    <a:cubicBezTo>
                      <a:pt x="491" y="1317"/>
                      <a:pt x="532" y="896"/>
                      <a:pt x="551" y="475"/>
                    </a:cubicBezTo>
                    <a:lnTo>
                      <a:pt x="551" y="475"/>
                    </a:lnTo>
                    <a:cubicBezTo>
                      <a:pt x="438" y="1009"/>
                      <a:pt x="285" y="1534"/>
                      <a:pt x="188" y="2073"/>
                    </a:cubicBezTo>
                    <a:cubicBezTo>
                      <a:pt x="79" y="2692"/>
                      <a:pt x="21" y="3389"/>
                      <a:pt x="0" y="3983"/>
                    </a:cubicBezTo>
                    <a:cubicBezTo>
                      <a:pt x="95" y="3510"/>
                      <a:pt x="203" y="3039"/>
                      <a:pt x="298" y="2567"/>
                    </a:cubicBezTo>
                    <a:lnTo>
                      <a:pt x="298" y="2567"/>
                    </a:lnTo>
                    <a:cubicBezTo>
                      <a:pt x="239" y="3010"/>
                      <a:pt x="206" y="3456"/>
                      <a:pt x="201" y="3902"/>
                    </a:cubicBezTo>
                    <a:cubicBezTo>
                      <a:pt x="354" y="3123"/>
                      <a:pt x="485" y="2431"/>
                      <a:pt x="603" y="1677"/>
                    </a:cubicBezTo>
                    <a:cubicBezTo>
                      <a:pt x="686" y="1121"/>
                      <a:pt x="736" y="560"/>
                      <a:pt x="8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33"/>
              <p:cNvSpPr/>
              <p:nvPr/>
            </p:nvSpPr>
            <p:spPr>
              <a:xfrm>
                <a:off x="4416350" y="3094825"/>
                <a:ext cx="15475" cy="94475"/>
              </a:xfrm>
              <a:custGeom>
                <a:rect b="b" l="l" r="r" t="t"/>
                <a:pathLst>
                  <a:path extrusionOk="0" h="3779" w="619">
                    <a:moveTo>
                      <a:pt x="618" y="0"/>
                    </a:moveTo>
                    <a:cubicBezTo>
                      <a:pt x="447" y="598"/>
                      <a:pt x="323" y="1208"/>
                      <a:pt x="222" y="1825"/>
                    </a:cubicBezTo>
                    <a:cubicBezTo>
                      <a:pt x="101" y="2470"/>
                      <a:pt x="54" y="3125"/>
                      <a:pt x="0" y="3779"/>
                    </a:cubicBezTo>
                    <a:cubicBezTo>
                      <a:pt x="167" y="3149"/>
                      <a:pt x="309" y="2513"/>
                      <a:pt x="399" y="1868"/>
                    </a:cubicBezTo>
                    <a:cubicBezTo>
                      <a:pt x="487" y="1248"/>
                      <a:pt x="538" y="622"/>
                      <a:pt x="6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33"/>
              <p:cNvSpPr/>
              <p:nvPr/>
            </p:nvSpPr>
            <p:spPr>
              <a:xfrm>
                <a:off x="4437525" y="3032900"/>
                <a:ext cx="32075" cy="135675"/>
              </a:xfrm>
              <a:custGeom>
                <a:rect b="b" l="l" r="r" t="t"/>
                <a:pathLst>
                  <a:path extrusionOk="0" h="5427" w="1283">
                    <a:moveTo>
                      <a:pt x="1283" y="0"/>
                    </a:moveTo>
                    <a:lnTo>
                      <a:pt x="1283" y="0"/>
                    </a:lnTo>
                    <a:cubicBezTo>
                      <a:pt x="1168" y="442"/>
                      <a:pt x="1040" y="883"/>
                      <a:pt x="936" y="1328"/>
                    </a:cubicBezTo>
                    <a:cubicBezTo>
                      <a:pt x="830" y="1776"/>
                      <a:pt x="743" y="2228"/>
                      <a:pt x="649" y="2677"/>
                    </a:cubicBezTo>
                    <a:cubicBezTo>
                      <a:pt x="678" y="2511"/>
                      <a:pt x="706" y="2345"/>
                      <a:pt x="735" y="2178"/>
                    </a:cubicBezTo>
                    <a:cubicBezTo>
                      <a:pt x="805" y="1743"/>
                      <a:pt x="854" y="1306"/>
                      <a:pt x="912" y="886"/>
                    </a:cubicBezTo>
                    <a:lnTo>
                      <a:pt x="912" y="886"/>
                    </a:lnTo>
                    <a:cubicBezTo>
                      <a:pt x="824" y="1213"/>
                      <a:pt x="733" y="1542"/>
                      <a:pt x="650" y="1869"/>
                    </a:cubicBezTo>
                    <a:cubicBezTo>
                      <a:pt x="716" y="1401"/>
                      <a:pt x="758" y="1050"/>
                      <a:pt x="844" y="478"/>
                    </a:cubicBezTo>
                    <a:lnTo>
                      <a:pt x="844" y="478"/>
                    </a:lnTo>
                    <a:cubicBezTo>
                      <a:pt x="702" y="929"/>
                      <a:pt x="566" y="1382"/>
                      <a:pt x="467" y="1844"/>
                    </a:cubicBezTo>
                    <a:cubicBezTo>
                      <a:pt x="376" y="2260"/>
                      <a:pt x="313" y="2680"/>
                      <a:pt x="237" y="3098"/>
                    </a:cubicBezTo>
                    <a:cubicBezTo>
                      <a:pt x="165" y="3510"/>
                      <a:pt x="82" y="3922"/>
                      <a:pt x="46" y="4339"/>
                    </a:cubicBezTo>
                    <a:cubicBezTo>
                      <a:pt x="11" y="4699"/>
                      <a:pt x="19" y="5066"/>
                      <a:pt x="1" y="5427"/>
                    </a:cubicBezTo>
                    <a:cubicBezTo>
                      <a:pt x="100" y="4973"/>
                      <a:pt x="191" y="4518"/>
                      <a:pt x="279" y="4062"/>
                    </a:cubicBezTo>
                    <a:lnTo>
                      <a:pt x="279" y="4062"/>
                    </a:lnTo>
                    <a:cubicBezTo>
                      <a:pt x="256" y="4331"/>
                      <a:pt x="233" y="4601"/>
                      <a:pt x="202" y="4868"/>
                    </a:cubicBezTo>
                    <a:cubicBezTo>
                      <a:pt x="251" y="4635"/>
                      <a:pt x="305" y="4405"/>
                      <a:pt x="359" y="4173"/>
                    </a:cubicBezTo>
                    <a:lnTo>
                      <a:pt x="359" y="4173"/>
                    </a:lnTo>
                    <a:cubicBezTo>
                      <a:pt x="350" y="4240"/>
                      <a:pt x="341" y="4307"/>
                      <a:pt x="333" y="4374"/>
                    </a:cubicBezTo>
                    <a:cubicBezTo>
                      <a:pt x="288" y="4724"/>
                      <a:pt x="275" y="5076"/>
                      <a:pt x="247" y="5427"/>
                    </a:cubicBezTo>
                    <a:cubicBezTo>
                      <a:pt x="251" y="5406"/>
                      <a:pt x="256" y="5385"/>
                      <a:pt x="259" y="5365"/>
                    </a:cubicBezTo>
                    <a:cubicBezTo>
                      <a:pt x="324" y="5060"/>
                      <a:pt x="409" y="4761"/>
                      <a:pt x="470" y="4456"/>
                    </a:cubicBezTo>
                    <a:cubicBezTo>
                      <a:pt x="567" y="3991"/>
                      <a:pt x="643" y="3522"/>
                      <a:pt x="741" y="3058"/>
                    </a:cubicBezTo>
                    <a:cubicBezTo>
                      <a:pt x="960" y="2047"/>
                      <a:pt x="1183" y="1032"/>
                      <a:pt x="12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33"/>
              <p:cNvSpPr/>
              <p:nvPr/>
            </p:nvSpPr>
            <p:spPr>
              <a:xfrm>
                <a:off x="4454300" y="3030175"/>
                <a:ext cx="34975" cy="127175"/>
              </a:xfrm>
              <a:custGeom>
                <a:rect b="b" l="l" r="r" t="t"/>
                <a:pathLst>
                  <a:path extrusionOk="0" h="5087" w="1399">
                    <a:moveTo>
                      <a:pt x="1301" y="0"/>
                    </a:moveTo>
                    <a:lnTo>
                      <a:pt x="1301" y="0"/>
                    </a:lnTo>
                    <a:cubicBezTo>
                      <a:pt x="1122" y="554"/>
                      <a:pt x="978" y="1118"/>
                      <a:pt x="858" y="1687"/>
                    </a:cubicBezTo>
                    <a:cubicBezTo>
                      <a:pt x="922" y="1254"/>
                      <a:pt x="971" y="817"/>
                      <a:pt x="1033" y="394"/>
                    </a:cubicBezTo>
                    <a:lnTo>
                      <a:pt x="1033" y="394"/>
                    </a:lnTo>
                    <a:cubicBezTo>
                      <a:pt x="878" y="885"/>
                      <a:pt x="739" y="1383"/>
                      <a:pt x="623" y="1887"/>
                    </a:cubicBezTo>
                    <a:cubicBezTo>
                      <a:pt x="639" y="1799"/>
                      <a:pt x="654" y="1710"/>
                      <a:pt x="668" y="1622"/>
                    </a:cubicBezTo>
                    <a:cubicBezTo>
                      <a:pt x="741" y="1136"/>
                      <a:pt x="792" y="647"/>
                      <a:pt x="842" y="157"/>
                    </a:cubicBezTo>
                    <a:lnTo>
                      <a:pt x="842" y="157"/>
                    </a:lnTo>
                    <a:cubicBezTo>
                      <a:pt x="615" y="936"/>
                      <a:pt x="432" y="1727"/>
                      <a:pt x="283" y="2526"/>
                    </a:cubicBezTo>
                    <a:cubicBezTo>
                      <a:pt x="195" y="2981"/>
                      <a:pt x="107" y="3435"/>
                      <a:pt x="61" y="3896"/>
                    </a:cubicBezTo>
                    <a:cubicBezTo>
                      <a:pt x="18" y="4284"/>
                      <a:pt x="10" y="4715"/>
                      <a:pt x="0" y="5087"/>
                    </a:cubicBezTo>
                    <a:cubicBezTo>
                      <a:pt x="65" y="4736"/>
                      <a:pt x="155" y="4391"/>
                      <a:pt x="224" y="4042"/>
                    </a:cubicBezTo>
                    <a:cubicBezTo>
                      <a:pt x="302" y="3671"/>
                      <a:pt x="363" y="3296"/>
                      <a:pt x="431" y="2922"/>
                    </a:cubicBezTo>
                    <a:lnTo>
                      <a:pt x="431" y="2922"/>
                    </a:lnTo>
                    <a:cubicBezTo>
                      <a:pt x="365" y="3406"/>
                      <a:pt x="347" y="3895"/>
                      <a:pt x="325" y="4382"/>
                    </a:cubicBezTo>
                    <a:cubicBezTo>
                      <a:pt x="427" y="3949"/>
                      <a:pt x="522" y="3514"/>
                      <a:pt x="610" y="3077"/>
                    </a:cubicBezTo>
                    <a:lnTo>
                      <a:pt x="610" y="3077"/>
                    </a:lnTo>
                    <a:cubicBezTo>
                      <a:pt x="572" y="3309"/>
                      <a:pt x="541" y="3541"/>
                      <a:pt x="525" y="3773"/>
                    </a:cubicBezTo>
                    <a:cubicBezTo>
                      <a:pt x="507" y="4099"/>
                      <a:pt x="514" y="4432"/>
                      <a:pt x="508" y="4755"/>
                    </a:cubicBezTo>
                    <a:cubicBezTo>
                      <a:pt x="589" y="4236"/>
                      <a:pt x="709" y="3725"/>
                      <a:pt x="806" y="3208"/>
                    </a:cubicBezTo>
                    <a:lnTo>
                      <a:pt x="806" y="3208"/>
                    </a:lnTo>
                    <a:cubicBezTo>
                      <a:pt x="771" y="3613"/>
                      <a:pt x="757" y="4020"/>
                      <a:pt x="771" y="4425"/>
                    </a:cubicBezTo>
                    <a:cubicBezTo>
                      <a:pt x="884" y="3855"/>
                      <a:pt x="1053" y="2954"/>
                      <a:pt x="1141" y="2265"/>
                    </a:cubicBezTo>
                    <a:cubicBezTo>
                      <a:pt x="1249" y="1552"/>
                      <a:pt x="1311" y="833"/>
                      <a:pt x="1399" y="119"/>
                    </a:cubicBezTo>
                    <a:lnTo>
                      <a:pt x="1399" y="119"/>
                    </a:lnTo>
                    <a:cubicBezTo>
                      <a:pt x="1320" y="364"/>
                      <a:pt x="1251" y="610"/>
                      <a:pt x="1192" y="857"/>
                    </a:cubicBezTo>
                    <a:cubicBezTo>
                      <a:pt x="1229" y="570"/>
                      <a:pt x="1262" y="282"/>
                      <a:pt x="13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33"/>
              <p:cNvSpPr/>
              <p:nvPr/>
            </p:nvSpPr>
            <p:spPr>
              <a:xfrm>
                <a:off x="4477700" y="3036350"/>
                <a:ext cx="16350" cy="132825"/>
              </a:xfrm>
              <a:custGeom>
                <a:rect b="b" l="l" r="r" t="t"/>
                <a:pathLst>
                  <a:path extrusionOk="0" h="5313" w="654">
                    <a:moveTo>
                      <a:pt x="653" y="0"/>
                    </a:moveTo>
                    <a:cubicBezTo>
                      <a:pt x="424" y="773"/>
                      <a:pt x="291" y="1570"/>
                      <a:pt x="169" y="2366"/>
                    </a:cubicBezTo>
                    <a:cubicBezTo>
                      <a:pt x="76" y="2980"/>
                      <a:pt x="4" y="3599"/>
                      <a:pt x="4" y="4221"/>
                    </a:cubicBezTo>
                    <a:cubicBezTo>
                      <a:pt x="0" y="4545"/>
                      <a:pt x="36" y="4868"/>
                      <a:pt x="58" y="5191"/>
                    </a:cubicBezTo>
                    <a:cubicBezTo>
                      <a:pt x="61" y="5229"/>
                      <a:pt x="63" y="5299"/>
                      <a:pt x="66" y="5312"/>
                    </a:cubicBezTo>
                    <a:cubicBezTo>
                      <a:pt x="77" y="5199"/>
                      <a:pt x="88" y="5086"/>
                      <a:pt x="101" y="4972"/>
                    </a:cubicBezTo>
                    <a:cubicBezTo>
                      <a:pt x="190" y="4278"/>
                      <a:pt x="259" y="3306"/>
                      <a:pt x="336" y="2706"/>
                    </a:cubicBezTo>
                    <a:cubicBezTo>
                      <a:pt x="395" y="2261"/>
                      <a:pt x="475" y="1821"/>
                      <a:pt x="524" y="1375"/>
                    </a:cubicBezTo>
                    <a:cubicBezTo>
                      <a:pt x="577" y="919"/>
                      <a:pt x="596" y="458"/>
                      <a:pt x="6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33"/>
              <p:cNvSpPr/>
              <p:nvPr/>
            </p:nvSpPr>
            <p:spPr>
              <a:xfrm>
                <a:off x="4483125" y="3032975"/>
                <a:ext cx="18575" cy="152425"/>
              </a:xfrm>
              <a:custGeom>
                <a:rect b="b" l="l" r="r" t="t"/>
                <a:pathLst>
                  <a:path extrusionOk="0" h="6097" w="743">
                    <a:moveTo>
                      <a:pt x="682" y="0"/>
                    </a:moveTo>
                    <a:lnTo>
                      <a:pt x="682" y="0"/>
                    </a:lnTo>
                    <a:cubicBezTo>
                      <a:pt x="443" y="883"/>
                      <a:pt x="320" y="1791"/>
                      <a:pt x="205" y="2695"/>
                    </a:cubicBezTo>
                    <a:cubicBezTo>
                      <a:pt x="114" y="3385"/>
                      <a:pt x="39" y="4079"/>
                      <a:pt x="15" y="4774"/>
                    </a:cubicBezTo>
                    <a:cubicBezTo>
                      <a:pt x="1" y="5155"/>
                      <a:pt x="24" y="5535"/>
                      <a:pt x="40" y="5916"/>
                    </a:cubicBezTo>
                    <a:cubicBezTo>
                      <a:pt x="41" y="5975"/>
                      <a:pt x="43" y="6041"/>
                      <a:pt x="45" y="6096"/>
                    </a:cubicBezTo>
                    <a:cubicBezTo>
                      <a:pt x="55" y="6001"/>
                      <a:pt x="67" y="5907"/>
                      <a:pt x="79" y="5813"/>
                    </a:cubicBezTo>
                    <a:cubicBezTo>
                      <a:pt x="143" y="5386"/>
                      <a:pt x="196" y="5018"/>
                      <a:pt x="238" y="4563"/>
                    </a:cubicBezTo>
                    <a:cubicBezTo>
                      <a:pt x="278" y="4130"/>
                      <a:pt x="300" y="3697"/>
                      <a:pt x="354" y="3265"/>
                    </a:cubicBezTo>
                    <a:cubicBezTo>
                      <a:pt x="386" y="2966"/>
                      <a:pt x="424" y="2669"/>
                      <a:pt x="463" y="2371"/>
                    </a:cubicBezTo>
                    <a:lnTo>
                      <a:pt x="463" y="2371"/>
                    </a:lnTo>
                    <a:cubicBezTo>
                      <a:pt x="390" y="2932"/>
                      <a:pt x="330" y="3496"/>
                      <a:pt x="288" y="4059"/>
                    </a:cubicBezTo>
                    <a:cubicBezTo>
                      <a:pt x="258" y="4625"/>
                      <a:pt x="292" y="5200"/>
                      <a:pt x="294" y="5762"/>
                    </a:cubicBezTo>
                    <a:cubicBezTo>
                      <a:pt x="371" y="5033"/>
                      <a:pt x="477" y="4326"/>
                      <a:pt x="530" y="3580"/>
                    </a:cubicBezTo>
                    <a:cubicBezTo>
                      <a:pt x="575" y="3048"/>
                      <a:pt x="628" y="2514"/>
                      <a:pt x="665" y="1980"/>
                    </a:cubicBezTo>
                    <a:cubicBezTo>
                      <a:pt x="699" y="1526"/>
                      <a:pt x="709" y="1069"/>
                      <a:pt x="742" y="613"/>
                    </a:cubicBezTo>
                    <a:lnTo>
                      <a:pt x="742" y="613"/>
                    </a:lnTo>
                    <a:cubicBezTo>
                      <a:pt x="637" y="1179"/>
                      <a:pt x="545" y="1746"/>
                      <a:pt x="469" y="2317"/>
                    </a:cubicBezTo>
                    <a:cubicBezTo>
                      <a:pt x="504" y="2050"/>
                      <a:pt x="537" y="1783"/>
                      <a:pt x="566" y="1515"/>
                    </a:cubicBezTo>
                    <a:cubicBezTo>
                      <a:pt x="614" y="1011"/>
                      <a:pt x="632" y="504"/>
                      <a:pt x="6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33"/>
              <p:cNvSpPr/>
              <p:nvPr/>
            </p:nvSpPr>
            <p:spPr>
              <a:xfrm>
                <a:off x="4495525" y="3060900"/>
                <a:ext cx="8750" cy="109850"/>
              </a:xfrm>
              <a:custGeom>
                <a:rect b="b" l="l" r="r" t="t"/>
                <a:pathLst>
                  <a:path extrusionOk="0" h="4394" w="350">
                    <a:moveTo>
                      <a:pt x="349" y="1"/>
                    </a:moveTo>
                    <a:cubicBezTo>
                      <a:pt x="200" y="779"/>
                      <a:pt x="121" y="1570"/>
                      <a:pt x="74" y="2362"/>
                    </a:cubicBezTo>
                    <a:cubicBezTo>
                      <a:pt x="28" y="3038"/>
                      <a:pt x="0" y="3716"/>
                      <a:pt x="25" y="4393"/>
                    </a:cubicBezTo>
                    <a:cubicBezTo>
                      <a:pt x="75" y="3810"/>
                      <a:pt x="168" y="3231"/>
                      <a:pt x="220" y="2648"/>
                    </a:cubicBezTo>
                    <a:cubicBezTo>
                      <a:pt x="300" y="1768"/>
                      <a:pt x="331" y="883"/>
                      <a:pt x="3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33"/>
              <p:cNvSpPr/>
              <p:nvPr/>
            </p:nvSpPr>
            <p:spPr>
              <a:xfrm>
                <a:off x="4425775" y="3175225"/>
                <a:ext cx="16250" cy="152400"/>
              </a:xfrm>
              <a:custGeom>
                <a:rect b="b" l="l" r="r" t="t"/>
                <a:pathLst>
                  <a:path extrusionOk="0" h="6096" w="650">
                    <a:moveTo>
                      <a:pt x="650" y="0"/>
                    </a:moveTo>
                    <a:cubicBezTo>
                      <a:pt x="395" y="1034"/>
                      <a:pt x="279" y="2095"/>
                      <a:pt x="183" y="3153"/>
                    </a:cubicBezTo>
                    <a:cubicBezTo>
                      <a:pt x="145" y="3590"/>
                      <a:pt x="91" y="4026"/>
                      <a:pt x="53" y="4463"/>
                    </a:cubicBezTo>
                    <a:cubicBezTo>
                      <a:pt x="85" y="4536"/>
                      <a:pt x="91" y="4623"/>
                      <a:pt x="62" y="4723"/>
                    </a:cubicBezTo>
                    <a:cubicBezTo>
                      <a:pt x="52" y="4759"/>
                      <a:pt x="38" y="4794"/>
                      <a:pt x="26" y="4830"/>
                    </a:cubicBezTo>
                    <a:cubicBezTo>
                      <a:pt x="26" y="4837"/>
                      <a:pt x="24" y="4845"/>
                      <a:pt x="24" y="4852"/>
                    </a:cubicBezTo>
                    <a:cubicBezTo>
                      <a:pt x="105" y="4946"/>
                      <a:pt x="144" y="5076"/>
                      <a:pt x="99" y="5235"/>
                    </a:cubicBezTo>
                    <a:cubicBezTo>
                      <a:pt x="73" y="5320"/>
                      <a:pt x="43" y="5407"/>
                      <a:pt x="10" y="5490"/>
                    </a:cubicBezTo>
                    <a:cubicBezTo>
                      <a:pt x="8" y="5676"/>
                      <a:pt x="8" y="5860"/>
                      <a:pt x="3" y="6045"/>
                    </a:cubicBezTo>
                    <a:cubicBezTo>
                      <a:pt x="3" y="6059"/>
                      <a:pt x="0" y="6095"/>
                      <a:pt x="2" y="6095"/>
                    </a:cubicBezTo>
                    <a:cubicBezTo>
                      <a:pt x="2" y="6095"/>
                      <a:pt x="3" y="6091"/>
                      <a:pt x="5" y="6080"/>
                    </a:cubicBezTo>
                    <a:cubicBezTo>
                      <a:pt x="53" y="5798"/>
                      <a:pt x="117" y="5519"/>
                      <a:pt x="160" y="5237"/>
                    </a:cubicBezTo>
                    <a:cubicBezTo>
                      <a:pt x="284" y="4491"/>
                      <a:pt x="347" y="3739"/>
                      <a:pt x="420" y="2987"/>
                    </a:cubicBezTo>
                    <a:cubicBezTo>
                      <a:pt x="465" y="2466"/>
                      <a:pt x="525" y="1945"/>
                      <a:pt x="570" y="1422"/>
                    </a:cubicBezTo>
                    <a:cubicBezTo>
                      <a:pt x="606" y="949"/>
                      <a:pt x="618" y="474"/>
                      <a:pt x="6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33"/>
              <p:cNvSpPr/>
              <p:nvPr/>
            </p:nvSpPr>
            <p:spPr>
              <a:xfrm>
                <a:off x="4414612" y="3177387"/>
                <a:ext cx="22675" cy="104325"/>
              </a:xfrm>
              <a:custGeom>
                <a:rect b="b" l="l" r="r" t="t"/>
                <a:pathLst>
                  <a:path extrusionOk="0" h="4173" w="907">
                    <a:moveTo>
                      <a:pt x="907" y="1"/>
                    </a:moveTo>
                    <a:lnTo>
                      <a:pt x="907" y="1"/>
                    </a:lnTo>
                    <a:cubicBezTo>
                      <a:pt x="831" y="399"/>
                      <a:pt x="722" y="792"/>
                      <a:pt x="651" y="1192"/>
                    </a:cubicBezTo>
                    <a:cubicBezTo>
                      <a:pt x="590" y="1504"/>
                      <a:pt x="557" y="1754"/>
                      <a:pt x="524" y="2021"/>
                    </a:cubicBezTo>
                    <a:cubicBezTo>
                      <a:pt x="547" y="1626"/>
                      <a:pt x="561" y="1229"/>
                      <a:pt x="587" y="834"/>
                    </a:cubicBezTo>
                    <a:lnTo>
                      <a:pt x="587" y="834"/>
                    </a:lnTo>
                    <a:cubicBezTo>
                      <a:pt x="428" y="1488"/>
                      <a:pt x="313" y="2152"/>
                      <a:pt x="239" y="2822"/>
                    </a:cubicBezTo>
                    <a:cubicBezTo>
                      <a:pt x="239" y="2571"/>
                      <a:pt x="237" y="2321"/>
                      <a:pt x="243" y="2070"/>
                    </a:cubicBezTo>
                    <a:lnTo>
                      <a:pt x="243" y="2070"/>
                    </a:lnTo>
                    <a:cubicBezTo>
                      <a:pt x="115" y="2704"/>
                      <a:pt x="21" y="3346"/>
                      <a:pt x="2" y="3992"/>
                    </a:cubicBezTo>
                    <a:cubicBezTo>
                      <a:pt x="1" y="4021"/>
                      <a:pt x="1" y="4052"/>
                      <a:pt x="0" y="4084"/>
                    </a:cubicBezTo>
                    <a:cubicBezTo>
                      <a:pt x="60" y="4056"/>
                      <a:pt x="125" y="4043"/>
                      <a:pt x="189" y="4043"/>
                    </a:cubicBezTo>
                    <a:cubicBezTo>
                      <a:pt x="237" y="4043"/>
                      <a:pt x="285" y="4050"/>
                      <a:pt x="330" y="4065"/>
                    </a:cubicBezTo>
                    <a:cubicBezTo>
                      <a:pt x="330" y="4062"/>
                      <a:pt x="331" y="4059"/>
                      <a:pt x="331" y="4055"/>
                    </a:cubicBezTo>
                    <a:lnTo>
                      <a:pt x="331" y="4065"/>
                    </a:lnTo>
                    <a:cubicBezTo>
                      <a:pt x="398" y="4086"/>
                      <a:pt x="459" y="4122"/>
                      <a:pt x="503" y="4173"/>
                    </a:cubicBezTo>
                    <a:cubicBezTo>
                      <a:pt x="515" y="4087"/>
                      <a:pt x="527" y="4003"/>
                      <a:pt x="537" y="3917"/>
                    </a:cubicBezTo>
                    <a:cubicBezTo>
                      <a:pt x="592" y="3468"/>
                      <a:pt x="626" y="3016"/>
                      <a:pt x="677" y="2566"/>
                    </a:cubicBezTo>
                    <a:cubicBezTo>
                      <a:pt x="764" y="1712"/>
                      <a:pt x="874" y="859"/>
                      <a:pt x="9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33"/>
              <p:cNvSpPr/>
              <p:nvPr/>
            </p:nvSpPr>
            <p:spPr>
              <a:xfrm>
                <a:off x="4433225" y="3173975"/>
                <a:ext cx="17050" cy="145200"/>
              </a:xfrm>
              <a:custGeom>
                <a:rect b="b" l="l" r="r" t="t"/>
                <a:pathLst>
                  <a:path extrusionOk="0" h="5808" w="682">
                    <a:moveTo>
                      <a:pt x="682" y="1"/>
                    </a:moveTo>
                    <a:lnTo>
                      <a:pt x="682" y="1"/>
                    </a:lnTo>
                    <a:cubicBezTo>
                      <a:pt x="451" y="879"/>
                      <a:pt x="302" y="1773"/>
                      <a:pt x="186" y="2671"/>
                    </a:cubicBezTo>
                    <a:cubicBezTo>
                      <a:pt x="120" y="3154"/>
                      <a:pt x="55" y="3637"/>
                      <a:pt x="28" y="4123"/>
                    </a:cubicBezTo>
                    <a:cubicBezTo>
                      <a:pt x="1" y="4646"/>
                      <a:pt x="16" y="5171"/>
                      <a:pt x="57" y="5693"/>
                    </a:cubicBezTo>
                    <a:cubicBezTo>
                      <a:pt x="60" y="5731"/>
                      <a:pt x="61" y="5770"/>
                      <a:pt x="64" y="5807"/>
                    </a:cubicBezTo>
                    <a:cubicBezTo>
                      <a:pt x="64" y="5804"/>
                      <a:pt x="64" y="5802"/>
                      <a:pt x="65" y="5799"/>
                    </a:cubicBezTo>
                    <a:cubicBezTo>
                      <a:pt x="74" y="5708"/>
                      <a:pt x="87" y="5596"/>
                      <a:pt x="100" y="5514"/>
                    </a:cubicBezTo>
                    <a:cubicBezTo>
                      <a:pt x="214" y="4764"/>
                      <a:pt x="249" y="3883"/>
                      <a:pt x="353" y="3085"/>
                    </a:cubicBezTo>
                    <a:cubicBezTo>
                      <a:pt x="414" y="2586"/>
                      <a:pt x="509" y="2004"/>
                      <a:pt x="579" y="1425"/>
                    </a:cubicBezTo>
                    <a:cubicBezTo>
                      <a:pt x="632" y="952"/>
                      <a:pt x="661" y="477"/>
                      <a:pt x="6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33"/>
              <p:cNvSpPr/>
              <p:nvPr/>
            </p:nvSpPr>
            <p:spPr>
              <a:xfrm>
                <a:off x="4437500" y="3159525"/>
                <a:ext cx="19725" cy="168525"/>
              </a:xfrm>
              <a:custGeom>
                <a:rect b="b" l="l" r="r" t="t"/>
                <a:pathLst>
                  <a:path extrusionOk="0" h="6741" w="789">
                    <a:moveTo>
                      <a:pt x="789" y="0"/>
                    </a:moveTo>
                    <a:cubicBezTo>
                      <a:pt x="696" y="466"/>
                      <a:pt x="597" y="932"/>
                      <a:pt x="518" y="1401"/>
                    </a:cubicBezTo>
                    <a:cubicBezTo>
                      <a:pt x="435" y="1899"/>
                      <a:pt x="372" y="2401"/>
                      <a:pt x="298" y="2900"/>
                    </a:cubicBezTo>
                    <a:cubicBezTo>
                      <a:pt x="122" y="4120"/>
                      <a:pt x="1" y="5354"/>
                      <a:pt x="62" y="6587"/>
                    </a:cubicBezTo>
                    <a:cubicBezTo>
                      <a:pt x="63" y="6638"/>
                      <a:pt x="65" y="6689"/>
                      <a:pt x="67" y="6740"/>
                    </a:cubicBezTo>
                    <a:cubicBezTo>
                      <a:pt x="83" y="6636"/>
                      <a:pt x="100" y="6531"/>
                      <a:pt x="115" y="6428"/>
                    </a:cubicBezTo>
                    <a:cubicBezTo>
                      <a:pt x="282" y="5442"/>
                      <a:pt x="316" y="4439"/>
                      <a:pt x="441" y="3447"/>
                    </a:cubicBezTo>
                    <a:cubicBezTo>
                      <a:pt x="506" y="2919"/>
                      <a:pt x="622" y="2185"/>
                      <a:pt x="701" y="1498"/>
                    </a:cubicBezTo>
                    <a:cubicBezTo>
                      <a:pt x="749" y="1000"/>
                      <a:pt x="775" y="501"/>
                      <a:pt x="7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33"/>
              <p:cNvSpPr/>
              <p:nvPr/>
            </p:nvSpPr>
            <p:spPr>
              <a:xfrm>
                <a:off x="4448100" y="3154250"/>
                <a:ext cx="17175" cy="169750"/>
              </a:xfrm>
              <a:custGeom>
                <a:rect b="b" l="l" r="r" t="t"/>
                <a:pathLst>
                  <a:path extrusionOk="0" h="6790" w="687">
                    <a:moveTo>
                      <a:pt x="687" y="1"/>
                    </a:moveTo>
                    <a:lnTo>
                      <a:pt x="687" y="1"/>
                    </a:lnTo>
                    <a:cubicBezTo>
                      <a:pt x="412" y="1402"/>
                      <a:pt x="252" y="2562"/>
                      <a:pt x="130" y="4005"/>
                    </a:cubicBezTo>
                    <a:cubicBezTo>
                      <a:pt x="67" y="4738"/>
                      <a:pt x="0" y="5473"/>
                      <a:pt x="29" y="6209"/>
                    </a:cubicBezTo>
                    <a:cubicBezTo>
                      <a:pt x="33" y="6404"/>
                      <a:pt x="42" y="6596"/>
                      <a:pt x="53" y="6790"/>
                    </a:cubicBezTo>
                    <a:lnTo>
                      <a:pt x="64" y="6716"/>
                    </a:lnTo>
                    <a:cubicBezTo>
                      <a:pt x="252" y="5588"/>
                      <a:pt x="306" y="4445"/>
                      <a:pt x="411" y="3308"/>
                    </a:cubicBezTo>
                    <a:cubicBezTo>
                      <a:pt x="463" y="2726"/>
                      <a:pt x="546" y="2147"/>
                      <a:pt x="605" y="1565"/>
                    </a:cubicBezTo>
                    <a:cubicBezTo>
                      <a:pt x="654" y="1045"/>
                      <a:pt x="676" y="524"/>
                      <a:pt x="6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33"/>
              <p:cNvSpPr/>
              <p:nvPr/>
            </p:nvSpPr>
            <p:spPr>
              <a:xfrm>
                <a:off x="4454300" y="3167000"/>
                <a:ext cx="19700" cy="162575"/>
              </a:xfrm>
              <a:custGeom>
                <a:rect b="b" l="l" r="r" t="t"/>
                <a:pathLst>
                  <a:path extrusionOk="0" h="6503" w="788">
                    <a:moveTo>
                      <a:pt x="593" y="1"/>
                    </a:moveTo>
                    <a:cubicBezTo>
                      <a:pt x="513" y="569"/>
                      <a:pt x="406" y="1134"/>
                      <a:pt x="336" y="1703"/>
                    </a:cubicBezTo>
                    <a:cubicBezTo>
                      <a:pt x="253" y="2409"/>
                      <a:pt x="197" y="3116"/>
                      <a:pt x="143" y="3826"/>
                    </a:cubicBezTo>
                    <a:cubicBezTo>
                      <a:pt x="70" y="4706"/>
                      <a:pt x="0" y="5644"/>
                      <a:pt x="76" y="6502"/>
                    </a:cubicBezTo>
                    <a:cubicBezTo>
                      <a:pt x="124" y="6110"/>
                      <a:pt x="191" y="5709"/>
                      <a:pt x="237" y="5306"/>
                    </a:cubicBezTo>
                    <a:lnTo>
                      <a:pt x="237" y="5323"/>
                    </a:lnTo>
                    <a:cubicBezTo>
                      <a:pt x="233" y="5668"/>
                      <a:pt x="282" y="6274"/>
                      <a:pt x="305" y="6484"/>
                    </a:cubicBezTo>
                    <a:cubicBezTo>
                      <a:pt x="329" y="6091"/>
                      <a:pt x="393" y="5716"/>
                      <a:pt x="426" y="5323"/>
                    </a:cubicBezTo>
                    <a:cubicBezTo>
                      <a:pt x="479" y="4810"/>
                      <a:pt x="503" y="4295"/>
                      <a:pt x="554" y="3783"/>
                    </a:cubicBezTo>
                    <a:cubicBezTo>
                      <a:pt x="623" y="3035"/>
                      <a:pt x="701" y="2287"/>
                      <a:pt x="745" y="1536"/>
                    </a:cubicBezTo>
                    <a:cubicBezTo>
                      <a:pt x="771" y="1064"/>
                      <a:pt x="774" y="588"/>
                      <a:pt x="787" y="113"/>
                    </a:cubicBezTo>
                    <a:lnTo>
                      <a:pt x="787" y="113"/>
                    </a:lnTo>
                    <a:cubicBezTo>
                      <a:pt x="694" y="634"/>
                      <a:pt x="611" y="1157"/>
                      <a:pt x="546" y="1679"/>
                    </a:cubicBezTo>
                    <a:cubicBezTo>
                      <a:pt x="493" y="2162"/>
                      <a:pt x="451" y="2646"/>
                      <a:pt x="402" y="3130"/>
                    </a:cubicBezTo>
                    <a:lnTo>
                      <a:pt x="410" y="3018"/>
                    </a:lnTo>
                    <a:cubicBezTo>
                      <a:pt x="480" y="2013"/>
                      <a:pt x="586" y="1010"/>
                      <a:pt x="5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33"/>
              <p:cNvSpPr/>
              <p:nvPr/>
            </p:nvSpPr>
            <p:spPr>
              <a:xfrm>
                <a:off x="4466625" y="3187200"/>
                <a:ext cx="12450" cy="155400"/>
              </a:xfrm>
              <a:custGeom>
                <a:rect b="b" l="l" r="r" t="t"/>
                <a:pathLst>
                  <a:path extrusionOk="0" h="6216" w="498">
                    <a:moveTo>
                      <a:pt x="485" y="0"/>
                    </a:moveTo>
                    <a:lnTo>
                      <a:pt x="485" y="0"/>
                    </a:lnTo>
                    <a:cubicBezTo>
                      <a:pt x="280" y="1025"/>
                      <a:pt x="218" y="2068"/>
                      <a:pt x="140" y="3108"/>
                    </a:cubicBezTo>
                    <a:cubicBezTo>
                      <a:pt x="86" y="3924"/>
                      <a:pt x="1" y="4743"/>
                      <a:pt x="55" y="5560"/>
                    </a:cubicBezTo>
                    <a:cubicBezTo>
                      <a:pt x="69" y="5779"/>
                      <a:pt x="90" y="5997"/>
                      <a:pt x="108" y="6215"/>
                    </a:cubicBezTo>
                    <a:cubicBezTo>
                      <a:pt x="110" y="6191"/>
                      <a:pt x="114" y="6167"/>
                      <a:pt x="117" y="6143"/>
                    </a:cubicBezTo>
                    <a:cubicBezTo>
                      <a:pt x="232" y="5169"/>
                      <a:pt x="287" y="4190"/>
                      <a:pt x="354" y="3209"/>
                    </a:cubicBezTo>
                    <a:cubicBezTo>
                      <a:pt x="391" y="2656"/>
                      <a:pt x="443" y="2104"/>
                      <a:pt x="474" y="1549"/>
                    </a:cubicBezTo>
                    <a:cubicBezTo>
                      <a:pt x="498" y="1034"/>
                      <a:pt x="493" y="516"/>
                      <a:pt x="4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33"/>
              <p:cNvSpPr/>
              <p:nvPr/>
            </p:nvSpPr>
            <p:spPr>
              <a:xfrm>
                <a:off x="4474100" y="3180475"/>
                <a:ext cx="16475" cy="148025"/>
              </a:xfrm>
              <a:custGeom>
                <a:rect b="b" l="l" r="r" t="t"/>
                <a:pathLst>
                  <a:path extrusionOk="0" h="5921" w="659">
                    <a:moveTo>
                      <a:pt x="634" y="0"/>
                    </a:moveTo>
                    <a:cubicBezTo>
                      <a:pt x="457" y="1012"/>
                      <a:pt x="382" y="2036"/>
                      <a:pt x="309" y="3060"/>
                    </a:cubicBezTo>
                    <a:lnTo>
                      <a:pt x="278" y="3485"/>
                    </a:lnTo>
                    <a:cubicBezTo>
                      <a:pt x="284" y="3374"/>
                      <a:pt x="292" y="3265"/>
                      <a:pt x="299" y="3154"/>
                    </a:cubicBezTo>
                    <a:cubicBezTo>
                      <a:pt x="326" y="2713"/>
                      <a:pt x="364" y="2271"/>
                      <a:pt x="377" y="1828"/>
                    </a:cubicBezTo>
                    <a:cubicBezTo>
                      <a:pt x="395" y="1359"/>
                      <a:pt x="380" y="887"/>
                      <a:pt x="402" y="417"/>
                    </a:cubicBezTo>
                    <a:lnTo>
                      <a:pt x="402" y="417"/>
                    </a:lnTo>
                    <a:cubicBezTo>
                      <a:pt x="228" y="1341"/>
                      <a:pt x="145" y="2278"/>
                      <a:pt x="82" y="3216"/>
                    </a:cubicBezTo>
                    <a:cubicBezTo>
                      <a:pt x="48" y="3707"/>
                      <a:pt x="3" y="4197"/>
                      <a:pt x="3" y="4688"/>
                    </a:cubicBezTo>
                    <a:cubicBezTo>
                      <a:pt x="0" y="5071"/>
                      <a:pt x="34" y="5453"/>
                      <a:pt x="40" y="5835"/>
                    </a:cubicBezTo>
                    <a:cubicBezTo>
                      <a:pt x="72" y="5545"/>
                      <a:pt x="154" y="5000"/>
                      <a:pt x="192" y="4645"/>
                    </a:cubicBezTo>
                    <a:cubicBezTo>
                      <a:pt x="215" y="4425"/>
                      <a:pt x="232" y="4204"/>
                      <a:pt x="247" y="3983"/>
                    </a:cubicBezTo>
                    <a:lnTo>
                      <a:pt x="247" y="3983"/>
                    </a:lnTo>
                    <a:cubicBezTo>
                      <a:pt x="237" y="4203"/>
                      <a:pt x="232" y="4424"/>
                      <a:pt x="239" y="4645"/>
                    </a:cubicBezTo>
                    <a:cubicBezTo>
                      <a:pt x="249" y="5071"/>
                      <a:pt x="294" y="5495"/>
                      <a:pt x="309" y="5921"/>
                    </a:cubicBezTo>
                    <a:cubicBezTo>
                      <a:pt x="311" y="5896"/>
                      <a:pt x="313" y="5871"/>
                      <a:pt x="315" y="5847"/>
                    </a:cubicBezTo>
                    <a:cubicBezTo>
                      <a:pt x="347" y="5466"/>
                      <a:pt x="402" y="5086"/>
                      <a:pt x="430" y="4704"/>
                    </a:cubicBezTo>
                    <a:cubicBezTo>
                      <a:pt x="465" y="4198"/>
                      <a:pt x="478" y="3689"/>
                      <a:pt x="520" y="3184"/>
                    </a:cubicBezTo>
                    <a:cubicBezTo>
                      <a:pt x="558" y="2622"/>
                      <a:pt x="613" y="2061"/>
                      <a:pt x="639" y="1499"/>
                    </a:cubicBezTo>
                    <a:cubicBezTo>
                      <a:pt x="658" y="1000"/>
                      <a:pt x="649" y="500"/>
                      <a:pt x="6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33"/>
              <p:cNvSpPr/>
              <p:nvPr/>
            </p:nvSpPr>
            <p:spPr>
              <a:xfrm>
                <a:off x="4487900" y="3182050"/>
                <a:ext cx="8350" cy="129250"/>
              </a:xfrm>
              <a:custGeom>
                <a:rect b="b" l="l" r="r" t="t"/>
                <a:pathLst>
                  <a:path extrusionOk="0" h="5170" w="334">
                    <a:moveTo>
                      <a:pt x="316" y="0"/>
                    </a:moveTo>
                    <a:cubicBezTo>
                      <a:pt x="148" y="925"/>
                      <a:pt x="91" y="1862"/>
                      <a:pt x="47" y="2797"/>
                    </a:cubicBezTo>
                    <a:cubicBezTo>
                      <a:pt x="24" y="3234"/>
                      <a:pt x="0" y="3671"/>
                      <a:pt x="21" y="4107"/>
                    </a:cubicBezTo>
                    <a:cubicBezTo>
                      <a:pt x="35" y="4473"/>
                      <a:pt x="72" y="4798"/>
                      <a:pt x="87" y="5170"/>
                    </a:cubicBezTo>
                    <a:cubicBezTo>
                      <a:pt x="105" y="4840"/>
                      <a:pt x="147" y="4550"/>
                      <a:pt x="180" y="4233"/>
                    </a:cubicBezTo>
                    <a:cubicBezTo>
                      <a:pt x="220" y="3858"/>
                      <a:pt x="237" y="3481"/>
                      <a:pt x="251" y="3105"/>
                    </a:cubicBezTo>
                    <a:cubicBezTo>
                      <a:pt x="274" y="2527"/>
                      <a:pt x="317" y="1951"/>
                      <a:pt x="326" y="1371"/>
                    </a:cubicBezTo>
                    <a:cubicBezTo>
                      <a:pt x="334" y="915"/>
                      <a:pt x="318" y="457"/>
                      <a:pt x="3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33"/>
              <p:cNvSpPr/>
              <p:nvPr/>
            </p:nvSpPr>
            <p:spPr>
              <a:xfrm>
                <a:off x="4543225" y="2913050"/>
                <a:ext cx="13650" cy="165250"/>
              </a:xfrm>
              <a:custGeom>
                <a:rect b="b" l="l" r="r" t="t"/>
                <a:pathLst>
                  <a:path extrusionOk="0" h="6610" w="546">
                    <a:moveTo>
                      <a:pt x="532" y="0"/>
                    </a:moveTo>
                    <a:lnTo>
                      <a:pt x="532" y="0"/>
                    </a:lnTo>
                    <a:cubicBezTo>
                      <a:pt x="315" y="1207"/>
                      <a:pt x="196" y="2428"/>
                      <a:pt x="118" y="3650"/>
                    </a:cubicBezTo>
                    <a:cubicBezTo>
                      <a:pt x="87" y="4156"/>
                      <a:pt x="43" y="4662"/>
                      <a:pt x="20" y="5169"/>
                    </a:cubicBezTo>
                    <a:cubicBezTo>
                      <a:pt x="0" y="5649"/>
                      <a:pt x="13" y="6130"/>
                      <a:pt x="20" y="6610"/>
                    </a:cubicBezTo>
                    <a:cubicBezTo>
                      <a:pt x="74" y="6128"/>
                      <a:pt x="149" y="5652"/>
                      <a:pt x="192" y="5168"/>
                    </a:cubicBezTo>
                    <a:cubicBezTo>
                      <a:pt x="258" y="4472"/>
                      <a:pt x="294" y="3773"/>
                      <a:pt x="355" y="3074"/>
                    </a:cubicBezTo>
                    <a:cubicBezTo>
                      <a:pt x="396" y="2532"/>
                      <a:pt x="458" y="1991"/>
                      <a:pt x="502" y="1447"/>
                    </a:cubicBezTo>
                    <a:cubicBezTo>
                      <a:pt x="539" y="966"/>
                      <a:pt x="545" y="483"/>
                      <a:pt x="5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33"/>
              <p:cNvSpPr/>
              <p:nvPr/>
            </p:nvSpPr>
            <p:spPr>
              <a:xfrm>
                <a:off x="4532575" y="2931725"/>
                <a:ext cx="16950" cy="162175"/>
              </a:xfrm>
              <a:custGeom>
                <a:rect b="b" l="l" r="r" t="t"/>
                <a:pathLst>
                  <a:path extrusionOk="0" h="6487" w="678">
                    <a:moveTo>
                      <a:pt x="661" y="0"/>
                    </a:moveTo>
                    <a:cubicBezTo>
                      <a:pt x="613" y="370"/>
                      <a:pt x="541" y="735"/>
                      <a:pt x="498" y="1106"/>
                    </a:cubicBezTo>
                    <a:cubicBezTo>
                      <a:pt x="455" y="1459"/>
                      <a:pt x="420" y="1813"/>
                      <a:pt x="386" y="2167"/>
                    </a:cubicBezTo>
                    <a:cubicBezTo>
                      <a:pt x="394" y="1847"/>
                      <a:pt x="397" y="1526"/>
                      <a:pt x="403" y="1207"/>
                    </a:cubicBezTo>
                    <a:lnTo>
                      <a:pt x="403" y="1207"/>
                    </a:lnTo>
                    <a:cubicBezTo>
                      <a:pt x="310" y="1666"/>
                      <a:pt x="227" y="2127"/>
                      <a:pt x="174" y="2592"/>
                    </a:cubicBezTo>
                    <a:cubicBezTo>
                      <a:pt x="126" y="3016"/>
                      <a:pt x="104" y="3445"/>
                      <a:pt x="70" y="3871"/>
                    </a:cubicBezTo>
                    <a:cubicBezTo>
                      <a:pt x="40" y="4302"/>
                      <a:pt x="6" y="4731"/>
                      <a:pt x="4" y="5163"/>
                    </a:cubicBezTo>
                    <a:cubicBezTo>
                      <a:pt x="1" y="5582"/>
                      <a:pt x="26" y="6002"/>
                      <a:pt x="25" y="6423"/>
                    </a:cubicBezTo>
                    <a:cubicBezTo>
                      <a:pt x="57" y="6153"/>
                      <a:pt x="94" y="5913"/>
                      <a:pt x="129" y="5674"/>
                    </a:cubicBezTo>
                    <a:lnTo>
                      <a:pt x="129" y="5674"/>
                    </a:lnTo>
                    <a:cubicBezTo>
                      <a:pt x="128" y="5844"/>
                      <a:pt x="128" y="6014"/>
                      <a:pt x="127" y="6184"/>
                    </a:cubicBezTo>
                    <a:cubicBezTo>
                      <a:pt x="127" y="6285"/>
                      <a:pt x="125" y="6387"/>
                      <a:pt x="124" y="6487"/>
                    </a:cubicBezTo>
                    <a:cubicBezTo>
                      <a:pt x="127" y="6475"/>
                      <a:pt x="128" y="6460"/>
                      <a:pt x="130" y="6447"/>
                    </a:cubicBezTo>
                    <a:cubicBezTo>
                      <a:pt x="215" y="5942"/>
                      <a:pt x="294" y="5437"/>
                      <a:pt x="346" y="4927"/>
                    </a:cubicBezTo>
                    <a:cubicBezTo>
                      <a:pt x="396" y="4400"/>
                      <a:pt x="426" y="3869"/>
                      <a:pt x="472" y="3340"/>
                    </a:cubicBezTo>
                    <a:cubicBezTo>
                      <a:pt x="558" y="2229"/>
                      <a:pt x="678" y="1116"/>
                      <a:pt x="6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33"/>
              <p:cNvSpPr/>
              <p:nvPr/>
            </p:nvSpPr>
            <p:spPr>
              <a:xfrm>
                <a:off x="4515275" y="2982400"/>
                <a:ext cx="19475" cy="140450"/>
              </a:xfrm>
              <a:custGeom>
                <a:rect b="b" l="l" r="r" t="t"/>
                <a:pathLst>
                  <a:path extrusionOk="0" h="5618" w="779">
                    <a:moveTo>
                      <a:pt x="693" y="1"/>
                    </a:moveTo>
                    <a:cubicBezTo>
                      <a:pt x="654" y="390"/>
                      <a:pt x="592" y="775"/>
                      <a:pt x="557" y="1165"/>
                    </a:cubicBezTo>
                    <a:cubicBezTo>
                      <a:pt x="518" y="1566"/>
                      <a:pt x="506" y="1969"/>
                      <a:pt x="476" y="2371"/>
                    </a:cubicBezTo>
                    <a:cubicBezTo>
                      <a:pt x="471" y="2438"/>
                      <a:pt x="465" y="2504"/>
                      <a:pt x="461" y="2573"/>
                    </a:cubicBezTo>
                    <a:cubicBezTo>
                      <a:pt x="466" y="2057"/>
                      <a:pt x="445" y="1537"/>
                      <a:pt x="393" y="1023"/>
                    </a:cubicBezTo>
                    <a:cubicBezTo>
                      <a:pt x="339" y="1554"/>
                      <a:pt x="277" y="2083"/>
                      <a:pt x="246" y="2615"/>
                    </a:cubicBezTo>
                    <a:cubicBezTo>
                      <a:pt x="234" y="2233"/>
                      <a:pt x="211" y="1853"/>
                      <a:pt x="176" y="1476"/>
                    </a:cubicBezTo>
                    <a:cubicBezTo>
                      <a:pt x="88" y="2409"/>
                      <a:pt x="1" y="3343"/>
                      <a:pt x="1" y="4282"/>
                    </a:cubicBezTo>
                    <a:cubicBezTo>
                      <a:pt x="1" y="4606"/>
                      <a:pt x="20" y="4864"/>
                      <a:pt x="41" y="5163"/>
                    </a:cubicBezTo>
                    <a:cubicBezTo>
                      <a:pt x="51" y="5314"/>
                      <a:pt x="58" y="5467"/>
                      <a:pt x="66" y="5618"/>
                    </a:cubicBezTo>
                    <a:cubicBezTo>
                      <a:pt x="67" y="5605"/>
                      <a:pt x="68" y="5592"/>
                      <a:pt x="68" y="5579"/>
                    </a:cubicBezTo>
                    <a:cubicBezTo>
                      <a:pt x="107" y="5070"/>
                      <a:pt x="185" y="4653"/>
                      <a:pt x="212" y="4133"/>
                    </a:cubicBezTo>
                    <a:cubicBezTo>
                      <a:pt x="213" y="4113"/>
                      <a:pt x="213" y="4094"/>
                      <a:pt x="215" y="4076"/>
                    </a:cubicBezTo>
                    <a:cubicBezTo>
                      <a:pt x="217" y="4254"/>
                      <a:pt x="223" y="4429"/>
                      <a:pt x="234" y="4599"/>
                    </a:cubicBezTo>
                    <a:cubicBezTo>
                      <a:pt x="242" y="4740"/>
                      <a:pt x="247" y="4880"/>
                      <a:pt x="242" y="5020"/>
                    </a:cubicBezTo>
                    <a:lnTo>
                      <a:pt x="249" y="4978"/>
                    </a:lnTo>
                    <a:cubicBezTo>
                      <a:pt x="304" y="4664"/>
                      <a:pt x="347" y="4342"/>
                      <a:pt x="381" y="4016"/>
                    </a:cubicBezTo>
                    <a:lnTo>
                      <a:pt x="381" y="4016"/>
                    </a:lnTo>
                    <a:cubicBezTo>
                      <a:pt x="378" y="4149"/>
                      <a:pt x="376" y="4282"/>
                      <a:pt x="377" y="4414"/>
                    </a:cubicBezTo>
                    <a:cubicBezTo>
                      <a:pt x="378" y="4547"/>
                      <a:pt x="380" y="4678"/>
                      <a:pt x="376" y="4810"/>
                    </a:cubicBezTo>
                    <a:cubicBezTo>
                      <a:pt x="378" y="4792"/>
                      <a:pt x="382" y="4773"/>
                      <a:pt x="385" y="4754"/>
                    </a:cubicBezTo>
                    <a:cubicBezTo>
                      <a:pt x="488" y="4194"/>
                      <a:pt x="602" y="3635"/>
                      <a:pt x="648" y="3067"/>
                    </a:cubicBezTo>
                    <a:cubicBezTo>
                      <a:pt x="735" y="2044"/>
                      <a:pt x="778" y="1020"/>
                      <a:pt x="6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33"/>
              <p:cNvSpPr/>
              <p:nvPr/>
            </p:nvSpPr>
            <p:spPr>
              <a:xfrm>
                <a:off x="4549100" y="2921525"/>
                <a:ext cx="13400" cy="141450"/>
              </a:xfrm>
              <a:custGeom>
                <a:rect b="b" l="l" r="r" t="t"/>
                <a:pathLst>
                  <a:path extrusionOk="0" h="5658" w="536">
                    <a:moveTo>
                      <a:pt x="521" y="0"/>
                    </a:moveTo>
                    <a:lnTo>
                      <a:pt x="521" y="0"/>
                    </a:lnTo>
                    <a:cubicBezTo>
                      <a:pt x="311" y="1095"/>
                      <a:pt x="166" y="2199"/>
                      <a:pt x="86" y="3310"/>
                    </a:cubicBezTo>
                    <a:cubicBezTo>
                      <a:pt x="29" y="3934"/>
                      <a:pt x="0" y="4561"/>
                      <a:pt x="22" y="5189"/>
                    </a:cubicBezTo>
                    <a:cubicBezTo>
                      <a:pt x="24" y="5344"/>
                      <a:pt x="29" y="5502"/>
                      <a:pt x="28" y="5657"/>
                    </a:cubicBezTo>
                    <a:cubicBezTo>
                      <a:pt x="32" y="5632"/>
                      <a:pt x="34" y="5609"/>
                      <a:pt x="38" y="5585"/>
                    </a:cubicBezTo>
                    <a:cubicBezTo>
                      <a:pt x="90" y="5247"/>
                      <a:pt x="160" y="4913"/>
                      <a:pt x="196" y="4573"/>
                    </a:cubicBezTo>
                    <a:cubicBezTo>
                      <a:pt x="268" y="3974"/>
                      <a:pt x="299" y="3372"/>
                      <a:pt x="352" y="2770"/>
                    </a:cubicBezTo>
                    <a:cubicBezTo>
                      <a:pt x="386" y="2351"/>
                      <a:pt x="448" y="1935"/>
                      <a:pt x="484" y="1515"/>
                    </a:cubicBezTo>
                    <a:cubicBezTo>
                      <a:pt x="523" y="1013"/>
                      <a:pt x="536" y="507"/>
                      <a:pt x="5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33"/>
              <p:cNvSpPr/>
              <p:nvPr/>
            </p:nvSpPr>
            <p:spPr>
              <a:xfrm>
                <a:off x="4556950" y="2935025"/>
                <a:ext cx="10525" cy="138800"/>
              </a:xfrm>
              <a:custGeom>
                <a:rect b="b" l="l" r="r" t="t"/>
                <a:pathLst>
                  <a:path extrusionOk="0" h="5552" w="421">
                    <a:moveTo>
                      <a:pt x="414" y="1"/>
                    </a:moveTo>
                    <a:cubicBezTo>
                      <a:pt x="207" y="894"/>
                      <a:pt x="157" y="1813"/>
                      <a:pt x="88" y="2724"/>
                    </a:cubicBezTo>
                    <a:cubicBezTo>
                      <a:pt x="50" y="3309"/>
                      <a:pt x="0" y="3893"/>
                      <a:pt x="5" y="4479"/>
                    </a:cubicBezTo>
                    <a:cubicBezTo>
                      <a:pt x="5" y="4836"/>
                      <a:pt x="41" y="5194"/>
                      <a:pt x="54" y="5552"/>
                    </a:cubicBezTo>
                    <a:cubicBezTo>
                      <a:pt x="91" y="5079"/>
                      <a:pt x="152" y="4828"/>
                      <a:pt x="193" y="4365"/>
                    </a:cubicBezTo>
                    <a:cubicBezTo>
                      <a:pt x="249" y="3815"/>
                      <a:pt x="269" y="3261"/>
                      <a:pt x="310" y="2710"/>
                    </a:cubicBezTo>
                    <a:cubicBezTo>
                      <a:pt x="341" y="2223"/>
                      <a:pt x="394" y="1735"/>
                      <a:pt x="405" y="1246"/>
                    </a:cubicBezTo>
                    <a:cubicBezTo>
                      <a:pt x="420" y="830"/>
                      <a:pt x="393" y="416"/>
                      <a:pt x="4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33"/>
              <p:cNvSpPr/>
              <p:nvPr/>
            </p:nvSpPr>
            <p:spPr>
              <a:xfrm>
                <a:off x="4508850" y="3125625"/>
                <a:ext cx="7025" cy="132550"/>
              </a:xfrm>
              <a:custGeom>
                <a:rect b="b" l="l" r="r" t="t"/>
                <a:pathLst>
                  <a:path extrusionOk="0" h="5302" w="281">
                    <a:moveTo>
                      <a:pt x="238" y="1"/>
                    </a:moveTo>
                    <a:cubicBezTo>
                      <a:pt x="180" y="471"/>
                      <a:pt x="115" y="943"/>
                      <a:pt x="79" y="1418"/>
                    </a:cubicBezTo>
                    <a:cubicBezTo>
                      <a:pt x="45" y="1892"/>
                      <a:pt x="43" y="2367"/>
                      <a:pt x="29" y="2843"/>
                    </a:cubicBezTo>
                    <a:cubicBezTo>
                      <a:pt x="2" y="3643"/>
                      <a:pt x="0" y="4449"/>
                      <a:pt x="96" y="5245"/>
                    </a:cubicBezTo>
                    <a:cubicBezTo>
                      <a:pt x="98" y="5264"/>
                      <a:pt x="99" y="5283"/>
                      <a:pt x="102" y="5301"/>
                    </a:cubicBezTo>
                    <a:cubicBezTo>
                      <a:pt x="104" y="5259"/>
                      <a:pt x="109" y="5217"/>
                      <a:pt x="113" y="5175"/>
                    </a:cubicBezTo>
                    <a:cubicBezTo>
                      <a:pt x="128" y="5002"/>
                      <a:pt x="149" y="4830"/>
                      <a:pt x="163" y="4657"/>
                    </a:cubicBezTo>
                    <a:cubicBezTo>
                      <a:pt x="235" y="3924"/>
                      <a:pt x="236" y="3188"/>
                      <a:pt x="249" y="2452"/>
                    </a:cubicBezTo>
                    <a:cubicBezTo>
                      <a:pt x="268" y="1635"/>
                      <a:pt x="281" y="816"/>
                      <a:pt x="2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33"/>
              <p:cNvSpPr/>
              <p:nvPr/>
            </p:nvSpPr>
            <p:spPr>
              <a:xfrm>
                <a:off x="4524475" y="3082925"/>
                <a:ext cx="29600" cy="266750"/>
              </a:xfrm>
              <a:custGeom>
                <a:rect b="b" l="l" r="r" t="t"/>
                <a:pathLst>
                  <a:path extrusionOk="0" h="10670" w="1184">
                    <a:moveTo>
                      <a:pt x="827" y="3229"/>
                    </a:moveTo>
                    <a:cubicBezTo>
                      <a:pt x="784" y="3806"/>
                      <a:pt x="753" y="4382"/>
                      <a:pt x="745" y="4960"/>
                    </a:cubicBezTo>
                    <a:cubicBezTo>
                      <a:pt x="734" y="5037"/>
                      <a:pt x="724" y="5114"/>
                      <a:pt x="713" y="5192"/>
                    </a:cubicBezTo>
                    <a:cubicBezTo>
                      <a:pt x="725" y="4813"/>
                      <a:pt x="739" y="4434"/>
                      <a:pt x="767" y="4056"/>
                    </a:cubicBezTo>
                    <a:cubicBezTo>
                      <a:pt x="785" y="3780"/>
                      <a:pt x="806" y="3505"/>
                      <a:pt x="827" y="3229"/>
                    </a:cubicBezTo>
                    <a:close/>
                    <a:moveTo>
                      <a:pt x="874" y="0"/>
                    </a:moveTo>
                    <a:cubicBezTo>
                      <a:pt x="792" y="582"/>
                      <a:pt x="745" y="1168"/>
                      <a:pt x="707" y="1753"/>
                    </a:cubicBezTo>
                    <a:cubicBezTo>
                      <a:pt x="705" y="1364"/>
                      <a:pt x="691" y="972"/>
                      <a:pt x="682" y="582"/>
                    </a:cubicBezTo>
                    <a:cubicBezTo>
                      <a:pt x="456" y="1784"/>
                      <a:pt x="458" y="3013"/>
                      <a:pt x="372" y="4229"/>
                    </a:cubicBezTo>
                    <a:cubicBezTo>
                      <a:pt x="348" y="4690"/>
                      <a:pt x="304" y="5151"/>
                      <a:pt x="273" y="5613"/>
                    </a:cubicBezTo>
                    <a:cubicBezTo>
                      <a:pt x="282" y="5366"/>
                      <a:pt x="292" y="5119"/>
                      <a:pt x="303" y="4871"/>
                    </a:cubicBezTo>
                    <a:cubicBezTo>
                      <a:pt x="342" y="4105"/>
                      <a:pt x="404" y="3339"/>
                      <a:pt x="436" y="2572"/>
                    </a:cubicBezTo>
                    <a:cubicBezTo>
                      <a:pt x="449" y="2045"/>
                      <a:pt x="441" y="1515"/>
                      <a:pt x="420" y="989"/>
                    </a:cubicBezTo>
                    <a:cubicBezTo>
                      <a:pt x="338" y="1532"/>
                      <a:pt x="263" y="2077"/>
                      <a:pt x="224" y="2626"/>
                    </a:cubicBezTo>
                    <a:cubicBezTo>
                      <a:pt x="181" y="3336"/>
                      <a:pt x="131" y="4047"/>
                      <a:pt x="88" y="4755"/>
                    </a:cubicBezTo>
                    <a:cubicBezTo>
                      <a:pt x="64" y="5217"/>
                      <a:pt x="50" y="5680"/>
                      <a:pt x="35" y="6140"/>
                    </a:cubicBezTo>
                    <a:cubicBezTo>
                      <a:pt x="19" y="6571"/>
                      <a:pt x="1" y="7000"/>
                      <a:pt x="20" y="7431"/>
                    </a:cubicBezTo>
                    <a:cubicBezTo>
                      <a:pt x="29" y="7689"/>
                      <a:pt x="55" y="7949"/>
                      <a:pt x="75" y="8207"/>
                    </a:cubicBezTo>
                    <a:cubicBezTo>
                      <a:pt x="75" y="8229"/>
                      <a:pt x="73" y="8250"/>
                      <a:pt x="73" y="8272"/>
                    </a:cubicBezTo>
                    <a:cubicBezTo>
                      <a:pt x="42" y="9055"/>
                      <a:pt x="59" y="9840"/>
                      <a:pt x="162" y="10618"/>
                    </a:cubicBezTo>
                    <a:cubicBezTo>
                      <a:pt x="164" y="10634"/>
                      <a:pt x="165" y="10653"/>
                      <a:pt x="168" y="10669"/>
                    </a:cubicBezTo>
                    <a:cubicBezTo>
                      <a:pt x="183" y="10478"/>
                      <a:pt x="201" y="10286"/>
                      <a:pt x="215" y="10094"/>
                    </a:cubicBezTo>
                    <a:cubicBezTo>
                      <a:pt x="262" y="9517"/>
                      <a:pt x="281" y="8938"/>
                      <a:pt x="291" y="8360"/>
                    </a:cubicBezTo>
                    <a:cubicBezTo>
                      <a:pt x="307" y="7993"/>
                      <a:pt x="312" y="7628"/>
                      <a:pt x="309" y="7266"/>
                    </a:cubicBezTo>
                    <a:cubicBezTo>
                      <a:pt x="315" y="7206"/>
                      <a:pt x="322" y="7149"/>
                      <a:pt x="328" y="7093"/>
                    </a:cubicBezTo>
                    <a:lnTo>
                      <a:pt x="328" y="7093"/>
                    </a:lnTo>
                    <a:cubicBezTo>
                      <a:pt x="322" y="7303"/>
                      <a:pt x="319" y="7513"/>
                      <a:pt x="318" y="7721"/>
                    </a:cubicBezTo>
                    <a:cubicBezTo>
                      <a:pt x="317" y="8156"/>
                      <a:pt x="314" y="8589"/>
                      <a:pt x="349" y="9022"/>
                    </a:cubicBezTo>
                    <a:cubicBezTo>
                      <a:pt x="374" y="9382"/>
                      <a:pt x="423" y="9698"/>
                      <a:pt x="464" y="10053"/>
                    </a:cubicBezTo>
                    <a:cubicBezTo>
                      <a:pt x="467" y="10080"/>
                      <a:pt x="468" y="10090"/>
                      <a:pt x="469" y="10090"/>
                    </a:cubicBezTo>
                    <a:cubicBezTo>
                      <a:pt x="472" y="10090"/>
                      <a:pt x="470" y="10023"/>
                      <a:pt x="472" y="9994"/>
                    </a:cubicBezTo>
                    <a:cubicBezTo>
                      <a:pt x="482" y="9691"/>
                      <a:pt x="513" y="9389"/>
                      <a:pt x="523" y="9086"/>
                    </a:cubicBezTo>
                    <a:cubicBezTo>
                      <a:pt x="544" y="8454"/>
                      <a:pt x="538" y="7822"/>
                      <a:pt x="531" y="7189"/>
                    </a:cubicBezTo>
                    <a:cubicBezTo>
                      <a:pt x="524" y="6740"/>
                      <a:pt x="478" y="6290"/>
                      <a:pt x="474" y="5841"/>
                    </a:cubicBezTo>
                    <a:cubicBezTo>
                      <a:pt x="479" y="5792"/>
                      <a:pt x="484" y="5743"/>
                      <a:pt x="488" y="5695"/>
                    </a:cubicBezTo>
                    <a:cubicBezTo>
                      <a:pt x="490" y="6274"/>
                      <a:pt x="523" y="6854"/>
                      <a:pt x="556" y="7432"/>
                    </a:cubicBezTo>
                    <a:cubicBezTo>
                      <a:pt x="541" y="8008"/>
                      <a:pt x="560" y="8585"/>
                      <a:pt x="637" y="9157"/>
                    </a:cubicBezTo>
                    <a:cubicBezTo>
                      <a:pt x="675" y="8683"/>
                      <a:pt x="725" y="8209"/>
                      <a:pt x="756" y="7735"/>
                    </a:cubicBezTo>
                    <a:cubicBezTo>
                      <a:pt x="778" y="7379"/>
                      <a:pt x="792" y="7023"/>
                      <a:pt x="804" y="6664"/>
                    </a:cubicBezTo>
                    <a:cubicBezTo>
                      <a:pt x="811" y="6779"/>
                      <a:pt x="817" y="6892"/>
                      <a:pt x="823" y="7007"/>
                    </a:cubicBezTo>
                    <a:cubicBezTo>
                      <a:pt x="828" y="7062"/>
                      <a:pt x="830" y="7126"/>
                      <a:pt x="834" y="7174"/>
                    </a:cubicBezTo>
                    <a:cubicBezTo>
                      <a:pt x="838" y="7091"/>
                      <a:pt x="842" y="7007"/>
                      <a:pt x="847" y="6923"/>
                    </a:cubicBezTo>
                    <a:cubicBezTo>
                      <a:pt x="873" y="6425"/>
                      <a:pt x="924" y="5929"/>
                      <a:pt x="946" y="5432"/>
                    </a:cubicBezTo>
                    <a:cubicBezTo>
                      <a:pt x="966" y="4860"/>
                      <a:pt x="979" y="4286"/>
                      <a:pt x="1013" y="3717"/>
                    </a:cubicBezTo>
                    <a:cubicBezTo>
                      <a:pt x="1051" y="3014"/>
                      <a:pt x="1123" y="2314"/>
                      <a:pt x="1157" y="1612"/>
                    </a:cubicBezTo>
                    <a:cubicBezTo>
                      <a:pt x="1184" y="1083"/>
                      <a:pt x="1149" y="552"/>
                      <a:pt x="1153" y="22"/>
                    </a:cubicBezTo>
                    <a:lnTo>
                      <a:pt x="1153" y="22"/>
                    </a:lnTo>
                    <a:cubicBezTo>
                      <a:pt x="962" y="943"/>
                      <a:pt x="934" y="1885"/>
                      <a:pt x="856" y="2819"/>
                    </a:cubicBezTo>
                    <a:cubicBezTo>
                      <a:pt x="852" y="2882"/>
                      <a:pt x="846" y="2944"/>
                      <a:pt x="841" y="3007"/>
                    </a:cubicBezTo>
                    <a:lnTo>
                      <a:pt x="841" y="3007"/>
                    </a:lnTo>
                    <a:cubicBezTo>
                      <a:pt x="875" y="2549"/>
                      <a:pt x="905" y="2089"/>
                      <a:pt x="921" y="1630"/>
                    </a:cubicBezTo>
                    <a:cubicBezTo>
                      <a:pt x="935" y="1087"/>
                      <a:pt x="901" y="543"/>
                      <a:pt x="8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33"/>
              <p:cNvSpPr/>
              <p:nvPr/>
            </p:nvSpPr>
            <p:spPr>
              <a:xfrm>
                <a:off x="4544825" y="3083125"/>
                <a:ext cx="15675" cy="209850"/>
              </a:xfrm>
              <a:custGeom>
                <a:rect b="b" l="l" r="r" t="t"/>
                <a:pathLst>
                  <a:path extrusionOk="0" h="8394" w="627">
                    <a:moveTo>
                      <a:pt x="626" y="1"/>
                    </a:moveTo>
                    <a:lnTo>
                      <a:pt x="626" y="1"/>
                    </a:lnTo>
                    <a:cubicBezTo>
                      <a:pt x="404" y="967"/>
                      <a:pt x="346" y="1958"/>
                      <a:pt x="271" y="2942"/>
                    </a:cubicBezTo>
                    <a:cubicBezTo>
                      <a:pt x="216" y="3693"/>
                      <a:pt x="169" y="4444"/>
                      <a:pt x="168" y="5197"/>
                    </a:cubicBezTo>
                    <a:cubicBezTo>
                      <a:pt x="168" y="5295"/>
                      <a:pt x="169" y="5393"/>
                      <a:pt x="172" y="5491"/>
                    </a:cubicBezTo>
                    <a:cubicBezTo>
                      <a:pt x="143" y="5682"/>
                      <a:pt x="119" y="5874"/>
                      <a:pt x="100" y="6067"/>
                    </a:cubicBezTo>
                    <a:cubicBezTo>
                      <a:pt x="21" y="6840"/>
                      <a:pt x="0" y="7617"/>
                      <a:pt x="35" y="8394"/>
                    </a:cubicBezTo>
                    <a:cubicBezTo>
                      <a:pt x="123" y="7916"/>
                      <a:pt x="190" y="7434"/>
                      <a:pt x="236" y="6952"/>
                    </a:cubicBezTo>
                    <a:cubicBezTo>
                      <a:pt x="239" y="6996"/>
                      <a:pt x="241" y="7042"/>
                      <a:pt x="244" y="7083"/>
                    </a:cubicBezTo>
                    <a:cubicBezTo>
                      <a:pt x="250" y="6973"/>
                      <a:pt x="257" y="6862"/>
                      <a:pt x="265" y="6752"/>
                    </a:cubicBezTo>
                    <a:cubicBezTo>
                      <a:pt x="297" y="6270"/>
                      <a:pt x="344" y="5790"/>
                      <a:pt x="373" y="5309"/>
                    </a:cubicBezTo>
                    <a:cubicBezTo>
                      <a:pt x="395" y="4733"/>
                      <a:pt x="409" y="4156"/>
                      <a:pt x="447" y="3579"/>
                    </a:cubicBezTo>
                    <a:cubicBezTo>
                      <a:pt x="486" y="2900"/>
                      <a:pt x="548" y="2220"/>
                      <a:pt x="589" y="1540"/>
                    </a:cubicBezTo>
                    <a:cubicBezTo>
                      <a:pt x="616" y="1027"/>
                      <a:pt x="607" y="513"/>
                      <a:pt x="6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33"/>
              <p:cNvSpPr/>
              <p:nvPr/>
            </p:nvSpPr>
            <p:spPr>
              <a:xfrm>
                <a:off x="4551300" y="3091800"/>
                <a:ext cx="13800" cy="201050"/>
              </a:xfrm>
              <a:custGeom>
                <a:rect b="b" l="l" r="r" t="t"/>
                <a:pathLst>
                  <a:path extrusionOk="0" h="8042" w="552">
                    <a:moveTo>
                      <a:pt x="491" y="1"/>
                    </a:moveTo>
                    <a:cubicBezTo>
                      <a:pt x="350" y="965"/>
                      <a:pt x="311" y="1938"/>
                      <a:pt x="270" y="2910"/>
                    </a:cubicBezTo>
                    <a:cubicBezTo>
                      <a:pt x="253" y="3415"/>
                      <a:pt x="221" y="3918"/>
                      <a:pt x="228" y="4423"/>
                    </a:cubicBezTo>
                    <a:cubicBezTo>
                      <a:pt x="49" y="5618"/>
                      <a:pt x="1" y="6835"/>
                      <a:pt x="109" y="8042"/>
                    </a:cubicBezTo>
                    <a:cubicBezTo>
                      <a:pt x="206" y="7276"/>
                      <a:pt x="280" y="6510"/>
                      <a:pt x="303" y="5741"/>
                    </a:cubicBezTo>
                    <a:cubicBezTo>
                      <a:pt x="307" y="5802"/>
                      <a:pt x="311" y="5861"/>
                      <a:pt x="315" y="5920"/>
                    </a:cubicBezTo>
                    <a:cubicBezTo>
                      <a:pt x="316" y="5907"/>
                      <a:pt x="316" y="5895"/>
                      <a:pt x="317" y="5882"/>
                    </a:cubicBezTo>
                    <a:cubicBezTo>
                      <a:pt x="342" y="5419"/>
                      <a:pt x="401" y="4959"/>
                      <a:pt x="432" y="4497"/>
                    </a:cubicBezTo>
                    <a:cubicBezTo>
                      <a:pt x="459" y="4010"/>
                      <a:pt x="463" y="3521"/>
                      <a:pt x="487" y="3032"/>
                    </a:cubicBezTo>
                    <a:cubicBezTo>
                      <a:pt x="505" y="2509"/>
                      <a:pt x="540" y="1988"/>
                      <a:pt x="548" y="1466"/>
                    </a:cubicBezTo>
                    <a:cubicBezTo>
                      <a:pt x="552" y="978"/>
                      <a:pt x="514" y="490"/>
                      <a:pt x="4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33"/>
              <p:cNvSpPr/>
              <p:nvPr/>
            </p:nvSpPr>
            <p:spPr>
              <a:xfrm>
                <a:off x="4505600" y="3113325"/>
                <a:ext cx="21975" cy="287625"/>
              </a:xfrm>
              <a:custGeom>
                <a:rect b="b" l="l" r="r" t="t"/>
                <a:pathLst>
                  <a:path extrusionOk="0" h="11505" w="879">
                    <a:moveTo>
                      <a:pt x="826" y="1"/>
                    </a:moveTo>
                    <a:cubicBezTo>
                      <a:pt x="745" y="530"/>
                      <a:pt x="692" y="1063"/>
                      <a:pt x="655" y="1596"/>
                    </a:cubicBezTo>
                    <a:cubicBezTo>
                      <a:pt x="648" y="1228"/>
                      <a:pt x="634" y="860"/>
                      <a:pt x="635" y="493"/>
                    </a:cubicBezTo>
                    <a:lnTo>
                      <a:pt x="635" y="493"/>
                    </a:lnTo>
                    <a:cubicBezTo>
                      <a:pt x="497" y="1235"/>
                      <a:pt x="445" y="1991"/>
                      <a:pt x="420" y="2745"/>
                    </a:cubicBezTo>
                    <a:cubicBezTo>
                      <a:pt x="388" y="3449"/>
                      <a:pt x="370" y="4154"/>
                      <a:pt x="366" y="4858"/>
                    </a:cubicBezTo>
                    <a:cubicBezTo>
                      <a:pt x="361" y="5415"/>
                      <a:pt x="366" y="5973"/>
                      <a:pt x="358" y="6529"/>
                    </a:cubicBezTo>
                    <a:cubicBezTo>
                      <a:pt x="355" y="6673"/>
                      <a:pt x="353" y="6818"/>
                      <a:pt x="352" y="6963"/>
                    </a:cubicBezTo>
                    <a:cubicBezTo>
                      <a:pt x="337" y="6813"/>
                      <a:pt x="322" y="6663"/>
                      <a:pt x="307" y="6512"/>
                    </a:cubicBezTo>
                    <a:cubicBezTo>
                      <a:pt x="271" y="7027"/>
                      <a:pt x="244" y="7543"/>
                      <a:pt x="232" y="8059"/>
                    </a:cubicBezTo>
                    <a:cubicBezTo>
                      <a:pt x="217" y="7609"/>
                      <a:pt x="191" y="7158"/>
                      <a:pt x="155" y="6709"/>
                    </a:cubicBezTo>
                    <a:cubicBezTo>
                      <a:pt x="20" y="7633"/>
                      <a:pt x="1" y="8568"/>
                      <a:pt x="49" y="9500"/>
                    </a:cubicBezTo>
                    <a:cubicBezTo>
                      <a:pt x="65" y="10197"/>
                      <a:pt x="163" y="10874"/>
                      <a:pt x="245" y="11505"/>
                    </a:cubicBezTo>
                    <a:cubicBezTo>
                      <a:pt x="274" y="10928"/>
                      <a:pt x="280" y="10350"/>
                      <a:pt x="271" y="9773"/>
                    </a:cubicBezTo>
                    <a:lnTo>
                      <a:pt x="271" y="9773"/>
                    </a:lnTo>
                    <a:cubicBezTo>
                      <a:pt x="300" y="10171"/>
                      <a:pt x="346" y="10570"/>
                      <a:pt x="413" y="10964"/>
                    </a:cubicBezTo>
                    <a:cubicBezTo>
                      <a:pt x="424" y="10398"/>
                      <a:pt x="469" y="9831"/>
                      <a:pt x="455" y="9264"/>
                    </a:cubicBezTo>
                    <a:cubicBezTo>
                      <a:pt x="451" y="9118"/>
                      <a:pt x="449" y="8971"/>
                      <a:pt x="446" y="8825"/>
                    </a:cubicBezTo>
                    <a:cubicBezTo>
                      <a:pt x="450" y="8745"/>
                      <a:pt x="455" y="8665"/>
                      <a:pt x="461" y="8584"/>
                    </a:cubicBezTo>
                    <a:cubicBezTo>
                      <a:pt x="492" y="8330"/>
                      <a:pt x="516" y="8072"/>
                      <a:pt x="532" y="7813"/>
                    </a:cubicBezTo>
                    <a:lnTo>
                      <a:pt x="532" y="7813"/>
                    </a:lnTo>
                    <a:cubicBezTo>
                      <a:pt x="531" y="7889"/>
                      <a:pt x="529" y="7965"/>
                      <a:pt x="529" y="8042"/>
                    </a:cubicBezTo>
                    <a:cubicBezTo>
                      <a:pt x="521" y="8511"/>
                      <a:pt x="527" y="8982"/>
                      <a:pt x="568" y="9450"/>
                    </a:cubicBezTo>
                    <a:cubicBezTo>
                      <a:pt x="593" y="9741"/>
                      <a:pt x="630" y="9979"/>
                      <a:pt x="662" y="10268"/>
                    </a:cubicBezTo>
                    <a:cubicBezTo>
                      <a:pt x="665" y="10285"/>
                      <a:pt x="666" y="10303"/>
                      <a:pt x="667" y="10320"/>
                    </a:cubicBezTo>
                    <a:cubicBezTo>
                      <a:pt x="670" y="10168"/>
                      <a:pt x="682" y="9953"/>
                      <a:pt x="692" y="9836"/>
                    </a:cubicBezTo>
                    <a:cubicBezTo>
                      <a:pt x="743" y="9238"/>
                      <a:pt x="744" y="8637"/>
                      <a:pt x="745" y="8038"/>
                    </a:cubicBezTo>
                    <a:cubicBezTo>
                      <a:pt x="745" y="7657"/>
                      <a:pt x="760" y="7275"/>
                      <a:pt x="752" y="6894"/>
                    </a:cubicBezTo>
                    <a:cubicBezTo>
                      <a:pt x="749" y="6644"/>
                      <a:pt x="742" y="6394"/>
                      <a:pt x="734" y="6144"/>
                    </a:cubicBezTo>
                    <a:cubicBezTo>
                      <a:pt x="738" y="6090"/>
                      <a:pt x="740" y="6036"/>
                      <a:pt x="742" y="5983"/>
                    </a:cubicBezTo>
                    <a:cubicBezTo>
                      <a:pt x="764" y="5151"/>
                      <a:pt x="773" y="4319"/>
                      <a:pt x="792" y="3487"/>
                    </a:cubicBezTo>
                    <a:cubicBezTo>
                      <a:pt x="797" y="2810"/>
                      <a:pt x="847" y="2135"/>
                      <a:pt x="866" y="1459"/>
                    </a:cubicBezTo>
                    <a:cubicBezTo>
                      <a:pt x="878" y="974"/>
                      <a:pt x="840" y="488"/>
                      <a:pt x="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33"/>
              <p:cNvSpPr/>
              <p:nvPr/>
            </p:nvSpPr>
            <p:spPr>
              <a:xfrm>
                <a:off x="4559150" y="3200675"/>
                <a:ext cx="6500" cy="66300"/>
              </a:xfrm>
              <a:custGeom>
                <a:rect b="b" l="l" r="r" t="t"/>
                <a:pathLst>
                  <a:path extrusionOk="0" h="2652" w="260">
                    <a:moveTo>
                      <a:pt x="207" y="1"/>
                    </a:moveTo>
                    <a:cubicBezTo>
                      <a:pt x="111" y="476"/>
                      <a:pt x="34" y="956"/>
                      <a:pt x="13" y="1442"/>
                    </a:cubicBezTo>
                    <a:cubicBezTo>
                      <a:pt x="1" y="1845"/>
                      <a:pt x="39" y="2247"/>
                      <a:pt x="52" y="2652"/>
                    </a:cubicBezTo>
                    <a:cubicBezTo>
                      <a:pt x="240" y="1782"/>
                      <a:pt x="259" y="885"/>
                      <a:pt x="2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33"/>
              <p:cNvSpPr/>
              <p:nvPr/>
            </p:nvSpPr>
            <p:spPr>
              <a:xfrm>
                <a:off x="4416075" y="2900450"/>
                <a:ext cx="40350" cy="45900"/>
              </a:xfrm>
              <a:custGeom>
                <a:rect b="b" l="l" r="r" t="t"/>
                <a:pathLst>
                  <a:path extrusionOk="0" h="1836" w="1614">
                    <a:moveTo>
                      <a:pt x="1614" y="1"/>
                    </a:moveTo>
                    <a:lnTo>
                      <a:pt x="1614" y="1"/>
                    </a:lnTo>
                    <a:cubicBezTo>
                      <a:pt x="1334" y="270"/>
                      <a:pt x="1039" y="522"/>
                      <a:pt x="782" y="812"/>
                    </a:cubicBezTo>
                    <a:cubicBezTo>
                      <a:pt x="476" y="1149"/>
                      <a:pt x="268" y="1454"/>
                      <a:pt x="1" y="1836"/>
                    </a:cubicBezTo>
                    <a:cubicBezTo>
                      <a:pt x="204" y="1669"/>
                      <a:pt x="385" y="1499"/>
                      <a:pt x="554" y="1325"/>
                    </a:cubicBezTo>
                    <a:lnTo>
                      <a:pt x="554" y="1325"/>
                    </a:lnTo>
                    <a:cubicBezTo>
                      <a:pt x="439" y="1490"/>
                      <a:pt x="332" y="1660"/>
                      <a:pt x="222" y="1829"/>
                    </a:cubicBezTo>
                    <a:cubicBezTo>
                      <a:pt x="449" y="1600"/>
                      <a:pt x="683" y="1378"/>
                      <a:pt x="894" y="1136"/>
                    </a:cubicBezTo>
                    <a:cubicBezTo>
                      <a:pt x="1170" y="810"/>
                      <a:pt x="1344" y="570"/>
                      <a:pt x="1600" y="194"/>
                    </a:cubicBezTo>
                    <a:lnTo>
                      <a:pt x="1600" y="194"/>
                    </a:lnTo>
                    <a:cubicBezTo>
                      <a:pt x="1462" y="332"/>
                      <a:pt x="1317" y="464"/>
                      <a:pt x="1177" y="599"/>
                    </a:cubicBezTo>
                    <a:cubicBezTo>
                      <a:pt x="1325" y="406"/>
                      <a:pt x="1467" y="208"/>
                      <a:pt x="16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33"/>
              <p:cNvSpPr/>
              <p:nvPr/>
            </p:nvSpPr>
            <p:spPr>
              <a:xfrm>
                <a:off x="4426050" y="2914400"/>
                <a:ext cx="27150" cy="32825"/>
              </a:xfrm>
              <a:custGeom>
                <a:rect b="b" l="l" r="r" t="t"/>
                <a:pathLst>
                  <a:path extrusionOk="0" h="1313" w="1086">
                    <a:moveTo>
                      <a:pt x="1086" y="1"/>
                    </a:moveTo>
                    <a:lnTo>
                      <a:pt x="1086" y="1"/>
                    </a:lnTo>
                    <a:cubicBezTo>
                      <a:pt x="657" y="367"/>
                      <a:pt x="278" y="794"/>
                      <a:pt x="11" y="1293"/>
                    </a:cubicBezTo>
                    <a:cubicBezTo>
                      <a:pt x="7" y="1302"/>
                      <a:pt x="3" y="1308"/>
                      <a:pt x="1" y="1313"/>
                    </a:cubicBezTo>
                    <a:cubicBezTo>
                      <a:pt x="27" y="1283"/>
                      <a:pt x="57" y="1253"/>
                      <a:pt x="85" y="1224"/>
                    </a:cubicBezTo>
                    <a:cubicBezTo>
                      <a:pt x="238" y="1071"/>
                      <a:pt x="388" y="912"/>
                      <a:pt x="527" y="745"/>
                    </a:cubicBezTo>
                    <a:cubicBezTo>
                      <a:pt x="722" y="512"/>
                      <a:pt x="888" y="273"/>
                      <a:pt x="10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33"/>
              <p:cNvSpPr/>
              <p:nvPr/>
            </p:nvSpPr>
            <p:spPr>
              <a:xfrm>
                <a:off x="4428625" y="2923200"/>
                <a:ext cx="20975" cy="25825"/>
              </a:xfrm>
              <a:custGeom>
                <a:rect b="b" l="l" r="r" t="t"/>
                <a:pathLst>
                  <a:path extrusionOk="0" h="1033" w="839">
                    <a:moveTo>
                      <a:pt x="839" y="0"/>
                    </a:moveTo>
                    <a:lnTo>
                      <a:pt x="839" y="0"/>
                    </a:lnTo>
                    <a:cubicBezTo>
                      <a:pt x="497" y="286"/>
                      <a:pt x="209" y="638"/>
                      <a:pt x="0" y="1032"/>
                    </a:cubicBezTo>
                    <a:cubicBezTo>
                      <a:pt x="100" y="955"/>
                      <a:pt x="317" y="725"/>
                      <a:pt x="438" y="580"/>
                    </a:cubicBezTo>
                    <a:cubicBezTo>
                      <a:pt x="588" y="398"/>
                      <a:pt x="707" y="195"/>
                      <a:pt x="8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33"/>
              <p:cNvSpPr/>
              <p:nvPr/>
            </p:nvSpPr>
            <p:spPr>
              <a:xfrm>
                <a:off x="4435725" y="2929700"/>
                <a:ext cx="12675" cy="16425"/>
              </a:xfrm>
              <a:custGeom>
                <a:rect b="b" l="l" r="r" t="t"/>
                <a:pathLst>
                  <a:path extrusionOk="0" h="657" w="507">
                    <a:moveTo>
                      <a:pt x="506" y="1"/>
                    </a:moveTo>
                    <a:cubicBezTo>
                      <a:pt x="302" y="188"/>
                      <a:pt x="120" y="404"/>
                      <a:pt x="1" y="657"/>
                    </a:cubicBezTo>
                    <a:cubicBezTo>
                      <a:pt x="203" y="466"/>
                      <a:pt x="376" y="248"/>
                      <a:pt x="5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33"/>
              <p:cNvSpPr/>
              <p:nvPr/>
            </p:nvSpPr>
            <p:spPr>
              <a:xfrm>
                <a:off x="4441975" y="2936825"/>
                <a:ext cx="6300" cy="7600"/>
              </a:xfrm>
              <a:custGeom>
                <a:rect b="b" l="l" r="r" t="t"/>
                <a:pathLst>
                  <a:path extrusionOk="0" h="304" w="252">
                    <a:moveTo>
                      <a:pt x="251" y="1"/>
                    </a:moveTo>
                    <a:lnTo>
                      <a:pt x="251" y="1"/>
                    </a:lnTo>
                    <a:cubicBezTo>
                      <a:pt x="145" y="79"/>
                      <a:pt x="64" y="188"/>
                      <a:pt x="1" y="304"/>
                    </a:cubicBezTo>
                    <a:cubicBezTo>
                      <a:pt x="69" y="263"/>
                      <a:pt x="189" y="102"/>
                      <a:pt x="2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33"/>
              <p:cNvSpPr/>
              <p:nvPr/>
            </p:nvSpPr>
            <p:spPr>
              <a:xfrm>
                <a:off x="4447925" y="2838350"/>
                <a:ext cx="42300" cy="55525"/>
              </a:xfrm>
              <a:custGeom>
                <a:rect b="b" l="l" r="r" t="t"/>
                <a:pathLst>
                  <a:path extrusionOk="0" h="2221" w="1692">
                    <a:moveTo>
                      <a:pt x="1690" y="1"/>
                    </a:moveTo>
                    <a:lnTo>
                      <a:pt x="1690" y="1"/>
                    </a:lnTo>
                    <a:cubicBezTo>
                      <a:pt x="1241" y="382"/>
                      <a:pt x="826" y="805"/>
                      <a:pt x="485" y="1287"/>
                    </a:cubicBezTo>
                    <a:cubicBezTo>
                      <a:pt x="521" y="1253"/>
                      <a:pt x="558" y="1220"/>
                      <a:pt x="594" y="1185"/>
                    </a:cubicBezTo>
                    <a:lnTo>
                      <a:pt x="594" y="1185"/>
                    </a:lnTo>
                    <a:cubicBezTo>
                      <a:pt x="429" y="1395"/>
                      <a:pt x="280" y="1618"/>
                      <a:pt x="134" y="1840"/>
                    </a:cubicBezTo>
                    <a:cubicBezTo>
                      <a:pt x="300" y="1683"/>
                      <a:pt x="466" y="1526"/>
                      <a:pt x="630" y="1365"/>
                    </a:cubicBezTo>
                    <a:lnTo>
                      <a:pt x="630" y="1365"/>
                    </a:lnTo>
                    <a:cubicBezTo>
                      <a:pt x="396" y="1632"/>
                      <a:pt x="201" y="1930"/>
                      <a:pt x="1" y="2220"/>
                    </a:cubicBezTo>
                    <a:cubicBezTo>
                      <a:pt x="188" y="2034"/>
                      <a:pt x="386" y="1856"/>
                      <a:pt x="569" y="1665"/>
                    </a:cubicBezTo>
                    <a:lnTo>
                      <a:pt x="569" y="1665"/>
                    </a:lnTo>
                    <a:cubicBezTo>
                      <a:pt x="479" y="1788"/>
                      <a:pt x="389" y="1921"/>
                      <a:pt x="319" y="2025"/>
                    </a:cubicBezTo>
                    <a:cubicBezTo>
                      <a:pt x="460" y="1890"/>
                      <a:pt x="614" y="1762"/>
                      <a:pt x="743" y="1614"/>
                    </a:cubicBezTo>
                    <a:cubicBezTo>
                      <a:pt x="899" y="1438"/>
                      <a:pt x="1030" y="1242"/>
                      <a:pt x="1153" y="1044"/>
                    </a:cubicBezTo>
                    <a:lnTo>
                      <a:pt x="1153" y="1044"/>
                    </a:lnTo>
                    <a:cubicBezTo>
                      <a:pt x="1083" y="1112"/>
                      <a:pt x="1012" y="1179"/>
                      <a:pt x="943" y="1247"/>
                    </a:cubicBezTo>
                    <a:cubicBezTo>
                      <a:pt x="1131" y="1020"/>
                      <a:pt x="1306" y="784"/>
                      <a:pt x="1478" y="545"/>
                    </a:cubicBezTo>
                    <a:lnTo>
                      <a:pt x="1478" y="545"/>
                    </a:lnTo>
                    <a:cubicBezTo>
                      <a:pt x="1306" y="704"/>
                      <a:pt x="1130" y="861"/>
                      <a:pt x="960" y="1024"/>
                    </a:cubicBezTo>
                    <a:cubicBezTo>
                      <a:pt x="1212" y="745"/>
                      <a:pt x="1444" y="447"/>
                      <a:pt x="1692" y="165"/>
                    </a:cubicBezTo>
                    <a:lnTo>
                      <a:pt x="1692" y="165"/>
                    </a:lnTo>
                    <a:cubicBezTo>
                      <a:pt x="1557" y="262"/>
                      <a:pt x="1424" y="365"/>
                      <a:pt x="1295" y="472"/>
                    </a:cubicBezTo>
                    <a:cubicBezTo>
                      <a:pt x="1432" y="320"/>
                      <a:pt x="1563" y="164"/>
                      <a:pt x="16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33"/>
              <p:cNvSpPr/>
              <p:nvPr/>
            </p:nvSpPr>
            <p:spPr>
              <a:xfrm>
                <a:off x="4420375" y="2879875"/>
                <a:ext cx="31075" cy="39350"/>
              </a:xfrm>
              <a:custGeom>
                <a:rect b="b" l="l" r="r" t="t"/>
                <a:pathLst>
                  <a:path extrusionOk="0" h="1574" w="1243">
                    <a:moveTo>
                      <a:pt x="1243" y="1"/>
                    </a:moveTo>
                    <a:cubicBezTo>
                      <a:pt x="1059" y="172"/>
                      <a:pt x="863" y="329"/>
                      <a:pt x="690" y="510"/>
                    </a:cubicBezTo>
                    <a:cubicBezTo>
                      <a:pt x="495" y="713"/>
                      <a:pt x="333" y="944"/>
                      <a:pt x="183" y="1182"/>
                    </a:cubicBezTo>
                    <a:cubicBezTo>
                      <a:pt x="254" y="1129"/>
                      <a:pt x="330" y="1063"/>
                      <a:pt x="408" y="990"/>
                    </a:cubicBezTo>
                    <a:lnTo>
                      <a:pt x="408" y="990"/>
                    </a:lnTo>
                    <a:cubicBezTo>
                      <a:pt x="254" y="1171"/>
                      <a:pt x="121" y="1370"/>
                      <a:pt x="1" y="1574"/>
                    </a:cubicBezTo>
                    <a:cubicBezTo>
                      <a:pt x="185" y="1392"/>
                      <a:pt x="378" y="1220"/>
                      <a:pt x="553" y="1030"/>
                    </a:cubicBezTo>
                    <a:cubicBezTo>
                      <a:pt x="738" y="821"/>
                      <a:pt x="910" y="599"/>
                      <a:pt x="1071" y="372"/>
                    </a:cubicBezTo>
                    <a:lnTo>
                      <a:pt x="1071" y="372"/>
                    </a:lnTo>
                    <a:cubicBezTo>
                      <a:pt x="937" y="487"/>
                      <a:pt x="799" y="600"/>
                      <a:pt x="669" y="721"/>
                    </a:cubicBezTo>
                    <a:cubicBezTo>
                      <a:pt x="877" y="490"/>
                      <a:pt x="1082" y="230"/>
                      <a:pt x="12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33"/>
              <p:cNvSpPr/>
              <p:nvPr/>
            </p:nvSpPr>
            <p:spPr>
              <a:xfrm>
                <a:off x="4410350" y="2894625"/>
                <a:ext cx="37375" cy="43675"/>
              </a:xfrm>
              <a:custGeom>
                <a:rect b="b" l="l" r="r" t="t"/>
                <a:pathLst>
                  <a:path extrusionOk="0" h="1747" w="1495">
                    <a:moveTo>
                      <a:pt x="1489" y="0"/>
                    </a:moveTo>
                    <a:cubicBezTo>
                      <a:pt x="1198" y="254"/>
                      <a:pt x="903" y="506"/>
                      <a:pt x="649" y="796"/>
                    </a:cubicBezTo>
                    <a:cubicBezTo>
                      <a:pt x="398" y="1087"/>
                      <a:pt x="188" y="1412"/>
                      <a:pt x="0" y="1747"/>
                    </a:cubicBezTo>
                    <a:cubicBezTo>
                      <a:pt x="169" y="1584"/>
                      <a:pt x="325" y="1419"/>
                      <a:pt x="474" y="1254"/>
                    </a:cubicBezTo>
                    <a:lnTo>
                      <a:pt x="474" y="1254"/>
                    </a:lnTo>
                    <a:cubicBezTo>
                      <a:pt x="380" y="1385"/>
                      <a:pt x="289" y="1518"/>
                      <a:pt x="196" y="1652"/>
                    </a:cubicBezTo>
                    <a:cubicBezTo>
                      <a:pt x="672" y="1181"/>
                      <a:pt x="1115" y="677"/>
                      <a:pt x="1495" y="123"/>
                    </a:cubicBezTo>
                    <a:lnTo>
                      <a:pt x="1495" y="123"/>
                    </a:lnTo>
                    <a:cubicBezTo>
                      <a:pt x="1366" y="245"/>
                      <a:pt x="1237" y="369"/>
                      <a:pt x="1113" y="494"/>
                    </a:cubicBezTo>
                    <a:cubicBezTo>
                      <a:pt x="1239" y="333"/>
                      <a:pt x="1365" y="168"/>
                      <a:pt x="14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33"/>
              <p:cNvSpPr/>
              <p:nvPr/>
            </p:nvSpPr>
            <p:spPr>
              <a:xfrm>
                <a:off x="4470200" y="2826725"/>
                <a:ext cx="39500" cy="176275"/>
              </a:xfrm>
              <a:custGeom>
                <a:rect b="b" l="l" r="r" t="t"/>
                <a:pathLst>
                  <a:path extrusionOk="0" h="7051" w="1580">
                    <a:moveTo>
                      <a:pt x="1579" y="0"/>
                    </a:moveTo>
                    <a:cubicBezTo>
                      <a:pt x="1401" y="377"/>
                      <a:pt x="1283" y="785"/>
                      <a:pt x="1164" y="1189"/>
                    </a:cubicBezTo>
                    <a:cubicBezTo>
                      <a:pt x="1127" y="1326"/>
                      <a:pt x="1094" y="1465"/>
                      <a:pt x="1062" y="1606"/>
                    </a:cubicBezTo>
                    <a:cubicBezTo>
                      <a:pt x="1115" y="1310"/>
                      <a:pt x="1171" y="1017"/>
                      <a:pt x="1236" y="725"/>
                    </a:cubicBezTo>
                    <a:lnTo>
                      <a:pt x="1236" y="725"/>
                    </a:lnTo>
                    <a:cubicBezTo>
                      <a:pt x="1053" y="1171"/>
                      <a:pt x="908" y="1632"/>
                      <a:pt x="791" y="2098"/>
                    </a:cubicBezTo>
                    <a:cubicBezTo>
                      <a:pt x="863" y="1720"/>
                      <a:pt x="909" y="1338"/>
                      <a:pt x="980" y="960"/>
                    </a:cubicBezTo>
                    <a:lnTo>
                      <a:pt x="980" y="960"/>
                    </a:lnTo>
                    <a:cubicBezTo>
                      <a:pt x="811" y="1388"/>
                      <a:pt x="661" y="1825"/>
                      <a:pt x="548" y="2272"/>
                    </a:cubicBezTo>
                    <a:cubicBezTo>
                      <a:pt x="557" y="2217"/>
                      <a:pt x="565" y="2160"/>
                      <a:pt x="574" y="2105"/>
                    </a:cubicBezTo>
                    <a:cubicBezTo>
                      <a:pt x="602" y="1926"/>
                      <a:pt x="619" y="1745"/>
                      <a:pt x="671" y="1571"/>
                    </a:cubicBezTo>
                    <a:lnTo>
                      <a:pt x="671" y="1571"/>
                    </a:lnTo>
                    <a:cubicBezTo>
                      <a:pt x="578" y="1740"/>
                      <a:pt x="523" y="1923"/>
                      <a:pt x="461" y="2105"/>
                    </a:cubicBezTo>
                    <a:cubicBezTo>
                      <a:pt x="370" y="2386"/>
                      <a:pt x="276" y="2669"/>
                      <a:pt x="208" y="2957"/>
                    </a:cubicBezTo>
                    <a:cubicBezTo>
                      <a:pt x="99" y="3447"/>
                      <a:pt x="75" y="3815"/>
                      <a:pt x="1" y="4305"/>
                    </a:cubicBezTo>
                    <a:cubicBezTo>
                      <a:pt x="119" y="3846"/>
                      <a:pt x="296" y="3404"/>
                      <a:pt x="411" y="2943"/>
                    </a:cubicBezTo>
                    <a:lnTo>
                      <a:pt x="411" y="2943"/>
                    </a:lnTo>
                    <a:cubicBezTo>
                      <a:pt x="368" y="3259"/>
                      <a:pt x="353" y="3564"/>
                      <a:pt x="307" y="3916"/>
                    </a:cubicBezTo>
                    <a:cubicBezTo>
                      <a:pt x="421" y="3506"/>
                      <a:pt x="550" y="3115"/>
                      <a:pt x="656" y="2704"/>
                    </a:cubicBezTo>
                    <a:lnTo>
                      <a:pt x="656" y="2704"/>
                    </a:lnTo>
                    <a:cubicBezTo>
                      <a:pt x="552" y="3231"/>
                      <a:pt x="476" y="3764"/>
                      <a:pt x="423" y="4300"/>
                    </a:cubicBezTo>
                    <a:cubicBezTo>
                      <a:pt x="538" y="3864"/>
                      <a:pt x="667" y="3434"/>
                      <a:pt x="779" y="2997"/>
                    </a:cubicBezTo>
                    <a:lnTo>
                      <a:pt x="779" y="2997"/>
                    </a:lnTo>
                    <a:cubicBezTo>
                      <a:pt x="519" y="4247"/>
                      <a:pt x="265" y="5490"/>
                      <a:pt x="152" y="6721"/>
                    </a:cubicBezTo>
                    <a:cubicBezTo>
                      <a:pt x="143" y="6829"/>
                      <a:pt x="136" y="6951"/>
                      <a:pt x="133" y="7051"/>
                    </a:cubicBezTo>
                    <a:cubicBezTo>
                      <a:pt x="157" y="6943"/>
                      <a:pt x="184" y="6835"/>
                      <a:pt x="209" y="6729"/>
                    </a:cubicBezTo>
                    <a:cubicBezTo>
                      <a:pt x="407" y="5931"/>
                      <a:pt x="501" y="5114"/>
                      <a:pt x="656" y="4307"/>
                    </a:cubicBezTo>
                    <a:cubicBezTo>
                      <a:pt x="950" y="2869"/>
                      <a:pt x="1251" y="1431"/>
                      <a:pt x="15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33"/>
              <p:cNvSpPr/>
              <p:nvPr/>
            </p:nvSpPr>
            <p:spPr>
              <a:xfrm>
                <a:off x="4465050" y="2937275"/>
                <a:ext cx="14450" cy="63650"/>
              </a:xfrm>
              <a:custGeom>
                <a:rect b="b" l="l" r="r" t="t"/>
                <a:pathLst>
                  <a:path extrusionOk="0" h="2546" w="578">
                    <a:moveTo>
                      <a:pt x="449" y="0"/>
                    </a:moveTo>
                    <a:lnTo>
                      <a:pt x="449" y="0"/>
                    </a:lnTo>
                    <a:cubicBezTo>
                      <a:pt x="103" y="764"/>
                      <a:pt x="1" y="1615"/>
                      <a:pt x="41" y="2447"/>
                    </a:cubicBezTo>
                    <a:cubicBezTo>
                      <a:pt x="99" y="2170"/>
                      <a:pt x="167" y="1845"/>
                      <a:pt x="219" y="1558"/>
                    </a:cubicBezTo>
                    <a:lnTo>
                      <a:pt x="219" y="1558"/>
                    </a:lnTo>
                    <a:cubicBezTo>
                      <a:pt x="191" y="1866"/>
                      <a:pt x="187" y="2176"/>
                      <a:pt x="191" y="2484"/>
                    </a:cubicBezTo>
                    <a:cubicBezTo>
                      <a:pt x="191" y="2505"/>
                      <a:pt x="192" y="2525"/>
                      <a:pt x="192" y="2545"/>
                    </a:cubicBezTo>
                    <a:cubicBezTo>
                      <a:pt x="249" y="2312"/>
                      <a:pt x="306" y="2078"/>
                      <a:pt x="351" y="1842"/>
                    </a:cubicBezTo>
                    <a:cubicBezTo>
                      <a:pt x="472" y="1228"/>
                      <a:pt x="526" y="687"/>
                      <a:pt x="577" y="33"/>
                    </a:cubicBezTo>
                    <a:lnTo>
                      <a:pt x="577" y="33"/>
                    </a:lnTo>
                    <a:cubicBezTo>
                      <a:pt x="470" y="338"/>
                      <a:pt x="376" y="668"/>
                      <a:pt x="305" y="997"/>
                    </a:cubicBezTo>
                    <a:cubicBezTo>
                      <a:pt x="345" y="652"/>
                      <a:pt x="370" y="343"/>
                      <a:pt x="4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33"/>
              <p:cNvSpPr/>
              <p:nvPr/>
            </p:nvSpPr>
            <p:spPr>
              <a:xfrm>
                <a:off x="4460200" y="2899575"/>
                <a:ext cx="13650" cy="91500"/>
              </a:xfrm>
              <a:custGeom>
                <a:rect b="b" l="l" r="r" t="t"/>
                <a:pathLst>
                  <a:path extrusionOk="0" h="3660" w="546">
                    <a:moveTo>
                      <a:pt x="546" y="1"/>
                    </a:moveTo>
                    <a:cubicBezTo>
                      <a:pt x="190" y="985"/>
                      <a:pt x="8" y="2032"/>
                      <a:pt x="0" y="3079"/>
                    </a:cubicBezTo>
                    <a:cubicBezTo>
                      <a:pt x="41" y="2906"/>
                      <a:pt x="81" y="2734"/>
                      <a:pt x="121" y="2561"/>
                    </a:cubicBezTo>
                    <a:lnTo>
                      <a:pt x="121" y="2561"/>
                    </a:lnTo>
                    <a:cubicBezTo>
                      <a:pt x="73" y="2926"/>
                      <a:pt x="72" y="3293"/>
                      <a:pt x="79" y="3660"/>
                    </a:cubicBezTo>
                    <a:cubicBezTo>
                      <a:pt x="145" y="3349"/>
                      <a:pt x="232" y="3040"/>
                      <a:pt x="274" y="2724"/>
                    </a:cubicBezTo>
                    <a:cubicBezTo>
                      <a:pt x="332" y="2308"/>
                      <a:pt x="363" y="1885"/>
                      <a:pt x="365" y="1465"/>
                    </a:cubicBezTo>
                    <a:lnTo>
                      <a:pt x="365" y="1465"/>
                    </a:lnTo>
                    <a:cubicBezTo>
                      <a:pt x="339" y="1569"/>
                      <a:pt x="311" y="1674"/>
                      <a:pt x="284" y="1778"/>
                    </a:cubicBezTo>
                    <a:cubicBezTo>
                      <a:pt x="300" y="1692"/>
                      <a:pt x="315" y="1606"/>
                      <a:pt x="329" y="1520"/>
                    </a:cubicBezTo>
                    <a:cubicBezTo>
                      <a:pt x="420" y="935"/>
                      <a:pt x="444" y="568"/>
                      <a:pt x="5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33"/>
              <p:cNvSpPr/>
              <p:nvPr/>
            </p:nvSpPr>
            <p:spPr>
              <a:xfrm>
                <a:off x="4457450" y="2916175"/>
                <a:ext cx="9450" cy="44025"/>
              </a:xfrm>
              <a:custGeom>
                <a:rect b="b" l="l" r="r" t="t"/>
                <a:pathLst>
                  <a:path extrusionOk="0" h="1761" w="378">
                    <a:moveTo>
                      <a:pt x="378" y="0"/>
                    </a:moveTo>
                    <a:cubicBezTo>
                      <a:pt x="296" y="239"/>
                      <a:pt x="199" y="474"/>
                      <a:pt x="137" y="721"/>
                    </a:cubicBezTo>
                    <a:cubicBezTo>
                      <a:pt x="49" y="1053"/>
                      <a:pt x="8" y="1396"/>
                      <a:pt x="2" y="1738"/>
                    </a:cubicBezTo>
                    <a:cubicBezTo>
                      <a:pt x="2" y="1745"/>
                      <a:pt x="0" y="1760"/>
                      <a:pt x="1" y="1760"/>
                    </a:cubicBezTo>
                    <a:cubicBezTo>
                      <a:pt x="1" y="1760"/>
                      <a:pt x="2" y="1759"/>
                      <a:pt x="3" y="1754"/>
                    </a:cubicBezTo>
                    <a:cubicBezTo>
                      <a:pt x="52" y="1589"/>
                      <a:pt x="101" y="1424"/>
                      <a:pt x="145" y="1258"/>
                    </a:cubicBezTo>
                    <a:cubicBezTo>
                      <a:pt x="255" y="847"/>
                      <a:pt x="325" y="423"/>
                      <a:pt x="3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33"/>
              <p:cNvSpPr/>
              <p:nvPr/>
            </p:nvSpPr>
            <p:spPr>
              <a:xfrm>
                <a:off x="4482525" y="2834075"/>
                <a:ext cx="35725" cy="145300"/>
              </a:xfrm>
              <a:custGeom>
                <a:rect b="b" l="l" r="r" t="t"/>
                <a:pathLst>
                  <a:path extrusionOk="0" h="5812" w="1429">
                    <a:moveTo>
                      <a:pt x="1150" y="1"/>
                    </a:moveTo>
                    <a:cubicBezTo>
                      <a:pt x="810" y="944"/>
                      <a:pt x="636" y="1933"/>
                      <a:pt x="454" y="2916"/>
                    </a:cubicBezTo>
                    <a:cubicBezTo>
                      <a:pt x="292" y="3854"/>
                      <a:pt x="126" y="4798"/>
                      <a:pt x="16" y="5711"/>
                    </a:cubicBezTo>
                    <a:cubicBezTo>
                      <a:pt x="13" y="5735"/>
                      <a:pt x="11" y="5757"/>
                      <a:pt x="7" y="5779"/>
                    </a:cubicBezTo>
                    <a:cubicBezTo>
                      <a:pt x="5" y="5787"/>
                      <a:pt x="1" y="5812"/>
                      <a:pt x="2" y="5812"/>
                    </a:cubicBezTo>
                    <a:cubicBezTo>
                      <a:pt x="3" y="5812"/>
                      <a:pt x="3" y="5811"/>
                      <a:pt x="4" y="5808"/>
                    </a:cubicBezTo>
                    <a:cubicBezTo>
                      <a:pt x="44" y="5686"/>
                      <a:pt x="82" y="5563"/>
                      <a:pt x="118" y="5439"/>
                    </a:cubicBezTo>
                    <a:cubicBezTo>
                      <a:pt x="340" y="4695"/>
                      <a:pt x="491" y="3931"/>
                      <a:pt x="617" y="3164"/>
                    </a:cubicBezTo>
                    <a:cubicBezTo>
                      <a:pt x="618" y="3155"/>
                      <a:pt x="621" y="3145"/>
                      <a:pt x="622" y="3136"/>
                    </a:cubicBezTo>
                    <a:lnTo>
                      <a:pt x="622" y="3136"/>
                    </a:lnTo>
                    <a:cubicBezTo>
                      <a:pt x="600" y="3393"/>
                      <a:pt x="595" y="3652"/>
                      <a:pt x="607" y="3910"/>
                    </a:cubicBezTo>
                    <a:cubicBezTo>
                      <a:pt x="674" y="3487"/>
                      <a:pt x="787" y="3073"/>
                      <a:pt x="883" y="2654"/>
                    </a:cubicBezTo>
                    <a:lnTo>
                      <a:pt x="883" y="2654"/>
                    </a:lnTo>
                    <a:cubicBezTo>
                      <a:pt x="848" y="2946"/>
                      <a:pt x="828" y="3241"/>
                      <a:pt x="828" y="3536"/>
                    </a:cubicBezTo>
                    <a:lnTo>
                      <a:pt x="828" y="3572"/>
                    </a:lnTo>
                    <a:cubicBezTo>
                      <a:pt x="828" y="3569"/>
                      <a:pt x="829" y="3567"/>
                      <a:pt x="829" y="3564"/>
                    </a:cubicBezTo>
                    <a:cubicBezTo>
                      <a:pt x="849" y="3438"/>
                      <a:pt x="877" y="3312"/>
                      <a:pt x="909" y="3188"/>
                    </a:cubicBezTo>
                    <a:cubicBezTo>
                      <a:pt x="1011" y="2836"/>
                      <a:pt x="1099" y="2479"/>
                      <a:pt x="1174" y="2121"/>
                    </a:cubicBezTo>
                    <a:cubicBezTo>
                      <a:pt x="1300" y="1546"/>
                      <a:pt x="1354" y="957"/>
                      <a:pt x="1428" y="375"/>
                    </a:cubicBezTo>
                    <a:lnTo>
                      <a:pt x="1428" y="375"/>
                    </a:lnTo>
                    <a:cubicBezTo>
                      <a:pt x="1299" y="756"/>
                      <a:pt x="1182" y="1142"/>
                      <a:pt x="1087" y="1533"/>
                    </a:cubicBezTo>
                    <a:cubicBezTo>
                      <a:pt x="1104" y="1422"/>
                      <a:pt x="1121" y="1310"/>
                      <a:pt x="1140" y="1200"/>
                    </a:cubicBezTo>
                    <a:cubicBezTo>
                      <a:pt x="1172" y="1016"/>
                      <a:pt x="1191" y="831"/>
                      <a:pt x="1245" y="654"/>
                    </a:cubicBezTo>
                    <a:lnTo>
                      <a:pt x="1245" y="654"/>
                    </a:lnTo>
                    <a:cubicBezTo>
                      <a:pt x="1087" y="985"/>
                      <a:pt x="980" y="1343"/>
                      <a:pt x="884" y="1698"/>
                    </a:cubicBezTo>
                    <a:cubicBezTo>
                      <a:pt x="889" y="1665"/>
                      <a:pt x="895" y="1633"/>
                      <a:pt x="902" y="1600"/>
                    </a:cubicBezTo>
                    <a:cubicBezTo>
                      <a:pt x="990" y="1067"/>
                      <a:pt x="1049" y="531"/>
                      <a:pt x="11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33"/>
              <p:cNvSpPr/>
              <p:nvPr/>
            </p:nvSpPr>
            <p:spPr>
              <a:xfrm>
                <a:off x="4509975" y="2845575"/>
                <a:ext cx="18625" cy="71050"/>
              </a:xfrm>
              <a:custGeom>
                <a:rect b="b" l="l" r="r" t="t"/>
                <a:pathLst>
                  <a:path extrusionOk="0" h="2842" w="745">
                    <a:moveTo>
                      <a:pt x="531" y="0"/>
                    </a:moveTo>
                    <a:lnTo>
                      <a:pt x="531" y="0"/>
                    </a:lnTo>
                    <a:cubicBezTo>
                      <a:pt x="304" y="605"/>
                      <a:pt x="152" y="1238"/>
                      <a:pt x="75" y="1878"/>
                    </a:cubicBezTo>
                    <a:cubicBezTo>
                      <a:pt x="44" y="2192"/>
                      <a:pt x="1" y="2510"/>
                      <a:pt x="32" y="2825"/>
                    </a:cubicBezTo>
                    <a:cubicBezTo>
                      <a:pt x="32" y="2830"/>
                      <a:pt x="33" y="2841"/>
                      <a:pt x="33" y="2841"/>
                    </a:cubicBezTo>
                    <a:cubicBezTo>
                      <a:pt x="33" y="2841"/>
                      <a:pt x="33" y="2840"/>
                      <a:pt x="34" y="2836"/>
                    </a:cubicBezTo>
                    <a:cubicBezTo>
                      <a:pt x="43" y="2738"/>
                      <a:pt x="65" y="2639"/>
                      <a:pt x="92" y="2541"/>
                    </a:cubicBezTo>
                    <a:cubicBezTo>
                      <a:pt x="159" y="2291"/>
                      <a:pt x="221" y="2039"/>
                      <a:pt x="276" y="1786"/>
                    </a:cubicBezTo>
                    <a:lnTo>
                      <a:pt x="276" y="1786"/>
                    </a:lnTo>
                    <a:cubicBezTo>
                      <a:pt x="247" y="2046"/>
                      <a:pt x="232" y="2309"/>
                      <a:pt x="235" y="2571"/>
                    </a:cubicBezTo>
                    <a:cubicBezTo>
                      <a:pt x="315" y="2295"/>
                      <a:pt x="427" y="1888"/>
                      <a:pt x="490" y="1549"/>
                    </a:cubicBezTo>
                    <a:lnTo>
                      <a:pt x="490" y="1549"/>
                    </a:lnTo>
                    <a:cubicBezTo>
                      <a:pt x="450" y="1824"/>
                      <a:pt x="441" y="2096"/>
                      <a:pt x="445" y="2409"/>
                    </a:cubicBezTo>
                    <a:cubicBezTo>
                      <a:pt x="492" y="2210"/>
                      <a:pt x="608" y="1787"/>
                      <a:pt x="648" y="1507"/>
                    </a:cubicBezTo>
                    <a:cubicBezTo>
                      <a:pt x="695" y="1216"/>
                      <a:pt x="691" y="918"/>
                      <a:pt x="744" y="652"/>
                    </a:cubicBezTo>
                    <a:lnTo>
                      <a:pt x="744" y="652"/>
                    </a:lnTo>
                    <a:cubicBezTo>
                      <a:pt x="656" y="824"/>
                      <a:pt x="609" y="1015"/>
                      <a:pt x="561" y="1202"/>
                    </a:cubicBezTo>
                    <a:cubicBezTo>
                      <a:pt x="540" y="1281"/>
                      <a:pt x="525" y="1359"/>
                      <a:pt x="511" y="1436"/>
                    </a:cubicBezTo>
                    <a:cubicBezTo>
                      <a:pt x="569" y="1053"/>
                      <a:pt x="602" y="666"/>
                      <a:pt x="618" y="278"/>
                    </a:cubicBezTo>
                    <a:lnTo>
                      <a:pt x="618" y="278"/>
                    </a:lnTo>
                    <a:cubicBezTo>
                      <a:pt x="541" y="507"/>
                      <a:pt x="476" y="737"/>
                      <a:pt x="420" y="970"/>
                    </a:cubicBezTo>
                    <a:cubicBezTo>
                      <a:pt x="461" y="648"/>
                      <a:pt x="491" y="324"/>
                      <a:pt x="5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33"/>
              <p:cNvSpPr/>
              <p:nvPr/>
            </p:nvSpPr>
            <p:spPr>
              <a:xfrm>
                <a:off x="4524950" y="2868050"/>
                <a:ext cx="8000" cy="39675"/>
              </a:xfrm>
              <a:custGeom>
                <a:rect b="b" l="l" r="r" t="t"/>
                <a:pathLst>
                  <a:path extrusionOk="0" h="1587" w="320">
                    <a:moveTo>
                      <a:pt x="319" y="0"/>
                    </a:moveTo>
                    <a:lnTo>
                      <a:pt x="319" y="0"/>
                    </a:lnTo>
                    <a:cubicBezTo>
                      <a:pt x="66" y="483"/>
                      <a:pt x="0" y="1047"/>
                      <a:pt x="17" y="1586"/>
                    </a:cubicBezTo>
                    <a:cubicBezTo>
                      <a:pt x="70" y="1340"/>
                      <a:pt x="179" y="1020"/>
                      <a:pt x="217" y="742"/>
                    </a:cubicBezTo>
                    <a:cubicBezTo>
                      <a:pt x="254" y="507"/>
                      <a:pt x="267" y="252"/>
                      <a:pt x="3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33"/>
              <p:cNvSpPr/>
              <p:nvPr/>
            </p:nvSpPr>
            <p:spPr>
              <a:xfrm>
                <a:off x="4535650" y="2877100"/>
                <a:ext cx="3650" cy="17950"/>
              </a:xfrm>
              <a:custGeom>
                <a:rect b="b" l="l" r="r" t="t"/>
                <a:pathLst>
                  <a:path extrusionOk="0" h="718" w="146">
                    <a:moveTo>
                      <a:pt x="146" y="1"/>
                    </a:moveTo>
                    <a:lnTo>
                      <a:pt x="146" y="1"/>
                    </a:lnTo>
                    <a:cubicBezTo>
                      <a:pt x="47" y="226"/>
                      <a:pt x="19" y="474"/>
                      <a:pt x="1" y="718"/>
                    </a:cubicBezTo>
                    <a:cubicBezTo>
                      <a:pt x="81" y="477"/>
                      <a:pt x="122" y="241"/>
                      <a:pt x="1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33"/>
              <p:cNvSpPr/>
              <p:nvPr/>
            </p:nvSpPr>
            <p:spPr>
              <a:xfrm>
                <a:off x="4483475" y="2937775"/>
                <a:ext cx="12850" cy="72725"/>
              </a:xfrm>
              <a:custGeom>
                <a:rect b="b" l="l" r="r" t="t"/>
                <a:pathLst>
                  <a:path extrusionOk="0" h="2909" w="514">
                    <a:moveTo>
                      <a:pt x="514" y="0"/>
                    </a:moveTo>
                    <a:cubicBezTo>
                      <a:pt x="363" y="460"/>
                      <a:pt x="231" y="926"/>
                      <a:pt x="140" y="1400"/>
                    </a:cubicBezTo>
                    <a:cubicBezTo>
                      <a:pt x="57" y="1874"/>
                      <a:pt x="12" y="2357"/>
                      <a:pt x="1" y="2840"/>
                    </a:cubicBezTo>
                    <a:cubicBezTo>
                      <a:pt x="1" y="2863"/>
                      <a:pt x="0" y="2887"/>
                      <a:pt x="0" y="2908"/>
                    </a:cubicBezTo>
                    <a:cubicBezTo>
                      <a:pt x="47" y="2723"/>
                      <a:pt x="99" y="2539"/>
                      <a:pt x="144" y="2353"/>
                    </a:cubicBezTo>
                    <a:cubicBezTo>
                      <a:pt x="344" y="1583"/>
                      <a:pt x="427" y="791"/>
                      <a:pt x="5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33"/>
              <p:cNvSpPr/>
              <p:nvPr/>
            </p:nvSpPr>
            <p:spPr>
              <a:xfrm>
                <a:off x="4489800" y="2883000"/>
                <a:ext cx="58450" cy="127675"/>
              </a:xfrm>
              <a:custGeom>
                <a:rect b="b" l="l" r="r" t="t"/>
                <a:pathLst>
                  <a:path extrusionOk="0" h="5107" w="2338">
                    <a:moveTo>
                      <a:pt x="1548" y="3153"/>
                    </a:moveTo>
                    <a:cubicBezTo>
                      <a:pt x="1548" y="3154"/>
                      <a:pt x="1548" y="3154"/>
                      <a:pt x="1548" y="3155"/>
                    </a:cubicBezTo>
                    <a:cubicBezTo>
                      <a:pt x="1548" y="3154"/>
                      <a:pt x="1548" y="3154"/>
                      <a:pt x="1548" y="3153"/>
                    </a:cubicBezTo>
                    <a:close/>
                    <a:moveTo>
                      <a:pt x="2237" y="1"/>
                    </a:moveTo>
                    <a:lnTo>
                      <a:pt x="2237" y="1"/>
                    </a:lnTo>
                    <a:cubicBezTo>
                      <a:pt x="2039" y="490"/>
                      <a:pt x="1895" y="1001"/>
                      <a:pt x="1772" y="1513"/>
                    </a:cubicBezTo>
                    <a:cubicBezTo>
                      <a:pt x="1751" y="1608"/>
                      <a:pt x="1733" y="1701"/>
                      <a:pt x="1716" y="1791"/>
                    </a:cubicBezTo>
                    <a:cubicBezTo>
                      <a:pt x="1788" y="1358"/>
                      <a:pt x="1838" y="943"/>
                      <a:pt x="1907" y="493"/>
                    </a:cubicBezTo>
                    <a:lnTo>
                      <a:pt x="1907" y="493"/>
                    </a:lnTo>
                    <a:cubicBezTo>
                      <a:pt x="1774" y="882"/>
                      <a:pt x="1654" y="1279"/>
                      <a:pt x="1555" y="1679"/>
                    </a:cubicBezTo>
                    <a:cubicBezTo>
                      <a:pt x="1593" y="1395"/>
                      <a:pt x="1624" y="1109"/>
                      <a:pt x="1650" y="823"/>
                    </a:cubicBezTo>
                    <a:lnTo>
                      <a:pt x="1650" y="823"/>
                    </a:lnTo>
                    <a:cubicBezTo>
                      <a:pt x="1529" y="1245"/>
                      <a:pt x="1406" y="1665"/>
                      <a:pt x="1303" y="2091"/>
                    </a:cubicBezTo>
                    <a:cubicBezTo>
                      <a:pt x="1348" y="1762"/>
                      <a:pt x="1387" y="1435"/>
                      <a:pt x="1427" y="1081"/>
                    </a:cubicBezTo>
                    <a:lnTo>
                      <a:pt x="1427" y="1081"/>
                    </a:lnTo>
                    <a:cubicBezTo>
                      <a:pt x="1309" y="1535"/>
                      <a:pt x="1180" y="1987"/>
                      <a:pt x="1072" y="2444"/>
                    </a:cubicBezTo>
                    <a:cubicBezTo>
                      <a:pt x="1132" y="2025"/>
                      <a:pt x="1170" y="1603"/>
                      <a:pt x="1225" y="1188"/>
                    </a:cubicBezTo>
                    <a:lnTo>
                      <a:pt x="1225" y="1188"/>
                    </a:lnTo>
                    <a:cubicBezTo>
                      <a:pt x="1098" y="1576"/>
                      <a:pt x="988" y="1971"/>
                      <a:pt x="895" y="2368"/>
                    </a:cubicBezTo>
                    <a:cubicBezTo>
                      <a:pt x="932" y="2032"/>
                      <a:pt x="959" y="1695"/>
                      <a:pt x="1000" y="1359"/>
                    </a:cubicBezTo>
                    <a:lnTo>
                      <a:pt x="1000" y="1359"/>
                    </a:lnTo>
                    <a:cubicBezTo>
                      <a:pt x="851" y="1818"/>
                      <a:pt x="727" y="2286"/>
                      <a:pt x="634" y="2760"/>
                    </a:cubicBezTo>
                    <a:cubicBezTo>
                      <a:pt x="671" y="2429"/>
                      <a:pt x="697" y="2096"/>
                      <a:pt x="722" y="1765"/>
                    </a:cubicBezTo>
                    <a:lnTo>
                      <a:pt x="722" y="1765"/>
                    </a:lnTo>
                    <a:cubicBezTo>
                      <a:pt x="586" y="2236"/>
                      <a:pt x="460" y="2712"/>
                      <a:pt x="372" y="3196"/>
                    </a:cubicBezTo>
                    <a:cubicBezTo>
                      <a:pt x="370" y="3214"/>
                      <a:pt x="367" y="3233"/>
                      <a:pt x="363" y="3251"/>
                    </a:cubicBezTo>
                    <a:cubicBezTo>
                      <a:pt x="412" y="2829"/>
                      <a:pt x="442" y="2404"/>
                      <a:pt x="455" y="1979"/>
                    </a:cubicBezTo>
                    <a:lnTo>
                      <a:pt x="455" y="1979"/>
                    </a:lnTo>
                    <a:cubicBezTo>
                      <a:pt x="351" y="2452"/>
                      <a:pt x="224" y="2920"/>
                      <a:pt x="141" y="3398"/>
                    </a:cubicBezTo>
                    <a:cubicBezTo>
                      <a:pt x="53" y="3953"/>
                      <a:pt x="0" y="4571"/>
                      <a:pt x="1" y="5107"/>
                    </a:cubicBezTo>
                    <a:cubicBezTo>
                      <a:pt x="111" y="4659"/>
                      <a:pt x="222" y="4211"/>
                      <a:pt x="294" y="3754"/>
                    </a:cubicBezTo>
                    <a:lnTo>
                      <a:pt x="301" y="3701"/>
                    </a:lnTo>
                    <a:lnTo>
                      <a:pt x="301" y="3701"/>
                    </a:lnTo>
                    <a:cubicBezTo>
                      <a:pt x="266" y="4015"/>
                      <a:pt x="244" y="4330"/>
                      <a:pt x="241" y="4645"/>
                    </a:cubicBezTo>
                    <a:cubicBezTo>
                      <a:pt x="331" y="4306"/>
                      <a:pt x="422" y="3966"/>
                      <a:pt x="494" y="3625"/>
                    </a:cubicBezTo>
                    <a:lnTo>
                      <a:pt x="494" y="3625"/>
                    </a:lnTo>
                    <a:cubicBezTo>
                      <a:pt x="450" y="3971"/>
                      <a:pt x="425" y="4319"/>
                      <a:pt x="417" y="4666"/>
                    </a:cubicBezTo>
                    <a:cubicBezTo>
                      <a:pt x="480" y="4453"/>
                      <a:pt x="566" y="4121"/>
                      <a:pt x="644" y="3779"/>
                    </a:cubicBezTo>
                    <a:lnTo>
                      <a:pt x="644" y="3779"/>
                    </a:lnTo>
                    <a:cubicBezTo>
                      <a:pt x="609" y="4067"/>
                      <a:pt x="586" y="4358"/>
                      <a:pt x="575" y="4648"/>
                    </a:cubicBezTo>
                    <a:cubicBezTo>
                      <a:pt x="621" y="4409"/>
                      <a:pt x="695" y="4180"/>
                      <a:pt x="757" y="3946"/>
                    </a:cubicBezTo>
                    <a:cubicBezTo>
                      <a:pt x="809" y="3753"/>
                      <a:pt x="856" y="3560"/>
                      <a:pt x="902" y="3364"/>
                    </a:cubicBezTo>
                    <a:lnTo>
                      <a:pt x="902" y="3364"/>
                    </a:lnTo>
                    <a:cubicBezTo>
                      <a:pt x="844" y="3788"/>
                      <a:pt x="813" y="4216"/>
                      <a:pt x="776" y="4640"/>
                    </a:cubicBezTo>
                    <a:cubicBezTo>
                      <a:pt x="869" y="4253"/>
                      <a:pt x="974" y="3868"/>
                      <a:pt x="1061" y="3480"/>
                    </a:cubicBezTo>
                    <a:lnTo>
                      <a:pt x="1061" y="3480"/>
                    </a:lnTo>
                    <a:cubicBezTo>
                      <a:pt x="1031" y="3742"/>
                      <a:pt x="1008" y="4003"/>
                      <a:pt x="983" y="4263"/>
                    </a:cubicBezTo>
                    <a:cubicBezTo>
                      <a:pt x="1097" y="3861"/>
                      <a:pt x="1215" y="3460"/>
                      <a:pt x="1309" y="3053"/>
                    </a:cubicBezTo>
                    <a:lnTo>
                      <a:pt x="1309" y="3053"/>
                    </a:lnTo>
                    <a:cubicBezTo>
                      <a:pt x="1286" y="3259"/>
                      <a:pt x="1266" y="3465"/>
                      <a:pt x="1251" y="3671"/>
                    </a:cubicBezTo>
                    <a:cubicBezTo>
                      <a:pt x="1251" y="3685"/>
                      <a:pt x="1250" y="3699"/>
                      <a:pt x="1250" y="3713"/>
                    </a:cubicBezTo>
                    <a:lnTo>
                      <a:pt x="1250" y="3713"/>
                    </a:lnTo>
                    <a:cubicBezTo>
                      <a:pt x="1250" y="3712"/>
                      <a:pt x="1250" y="3711"/>
                      <a:pt x="1251" y="3711"/>
                    </a:cubicBezTo>
                    <a:cubicBezTo>
                      <a:pt x="1266" y="3641"/>
                      <a:pt x="1287" y="3573"/>
                      <a:pt x="1306" y="3505"/>
                    </a:cubicBezTo>
                    <a:cubicBezTo>
                      <a:pt x="1428" y="3096"/>
                      <a:pt x="1543" y="2684"/>
                      <a:pt x="1631" y="2267"/>
                    </a:cubicBezTo>
                    <a:cubicBezTo>
                      <a:pt x="1648" y="2179"/>
                      <a:pt x="1665" y="2091"/>
                      <a:pt x="1682" y="2005"/>
                    </a:cubicBezTo>
                    <a:lnTo>
                      <a:pt x="1682" y="2005"/>
                    </a:lnTo>
                    <a:cubicBezTo>
                      <a:pt x="1623" y="2355"/>
                      <a:pt x="1589" y="2689"/>
                      <a:pt x="1555" y="3071"/>
                    </a:cubicBezTo>
                    <a:cubicBezTo>
                      <a:pt x="1553" y="3099"/>
                      <a:pt x="1550" y="3128"/>
                      <a:pt x="1548" y="3153"/>
                    </a:cubicBezTo>
                    <a:lnTo>
                      <a:pt x="1548" y="3153"/>
                    </a:lnTo>
                    <a:cubicBezTo>
                      <a:pt x="1549" y="3151"/>
                      <a:pt x="1549" y="3150"/>
                      <a:pt x="1549" y="3148"/>
                    </a:cubicBezTo>
                    <a:cubicBezTo>
                      <a:pt x="1633" y="2874"/>
                      <a:pt x="1719" y="2601"/>
                      <a:pt x="1792" y="2324"/>
                    </a:cubicBezTo>
                    <a:cubicBezTo>
                      <a:pt x="1855" y="2089"/>
                      <a:pt x="1914" y="1852"/>
                      <a:pt x="1963" y="1613"/>
                    </a:cubicBezTo>
                    <a:lnTo>
                      <a:pt x="1963" y="1613"/>
                    </a:lnTo>
                    <a:cubicBezTo>
                      <a:pt x="1940" y="1824"/>
                      <a:pt x="1924" y="2039"/>
                      <a:pt x="1900" y="2250"/>
                    </a:cubicBezTo>
                    <a:cubicBezTo>
                      <a:pt x="1994" y="1961"/>
                      <a:pt x="2100" y="1675"/>
                      <a:pt x="2166" y="1379"/>
                    </a:cubicBezTo>
                    <a:cubicBezTo>
                      <a:pt x="2257" y="967"/>
                      <a:pt x="2293" y="627"/>
                      <a:pt x="2337" y="215"/>
                    </a:cubicBezTo>
                    <a:lnTo>
                      <a:pt x="2337" y="215"/>
                    </a:lnTo>
                    <a:cubicBezTo>
                      <a:pt x="2236" y="467"/>
                      <a:pt x="2147" y="721"/>
                      <a:pt x="2080" y="983"/>
                    </a:cubicBezTo>
                    <a:cubicBezTo>
                      <a:pt x="2134" y="656"/>
                      <a:pt x="2172" y="326"/>
                      <a:pt x="22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33"/>
              <p:cNvSpPr/>
              <p:nvPr/>
            </p:nvSpPr>
            <p:spPr>
              <a:xfrm>
                <a:off x="4545025" y="2897450"/>
                <a:ext cx="5025" cy="22875"/>
              </a:xfrm>
              <a:custGeom>
                <a:rect b="b" l="l" r="r" t="t"/>
                <a:pathLst>
                  <a:path extrusionOk="0" h="915" w="201">
                    <a:moveTo>
                      <a:pt x="200" y="0"/>
                    </a:moveTo>
                    <a:cubicBezTo>
                      <a:pt x="63" y="287"/>
                      <a:pt x="20" y="602"/>
                      <a:pt x="0" y="915"/>
                    </a:cubicBezTo>
                    <a:cubicBezTo>
                      <a:pt x="107" y="618"/>
                      <a:pt x="184" y="315"/>
                      <a:pt x="2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33"/>
              <p:cNvSpPr/>
              <p:nvPr/>
            </p:nvSpPr>
            <p:spPr>
              <a:xfrm>
                <a:off x="4464900" y="2884125"/>
                <a:ext cx="225" cy="300"/>
              </a:xfrm>
              <a:custGeom>
                <a:rect b="b" l="l" r="r" t="t"/>
                <a:pathLst>
                  <a:path extrusionOk="0" h="12" w="9">
                    <a:moveTo>
                      <a:pt x="8" y="1"/>
                    </a:moveTo>
                    <a:lnTo>
                      <a:pt x="8" y="1"/>
                    </a:lnTo>
                    <a:cubicBezTo>
                      <a:pt x="8" y="1"/>
                      <a:pt x="7" y="2"/>
                      <a:pt x="6" y="4"/>
                    </a:cubicBezTo>
                    <a:lnTo>
                      <a:pt x="6" y="4"/>
                    </a:lnTo>
                    <a:cubicBezTo>
                      <a:pt x="7" y="2"/>
                      <a:pt x="8" y="1"/>
                      <a:pt x="8" y="1"/>
                    </a:cubicBezTo>
                    <a:close/>
                    <a:moveTo>
                      <a:pt x="6" y="4"/>
                    </a:moveTo>
                    <a:lnTo>
                      <a:pt x="6" y="4"/>
                    </a:lnTo>
                    <a:cubicBezTo>
                      <a:pt x="4" y="6"/>
                      <a:pt x="3" y="8"/>
                      <a:pt x="1" y="11"/>
                    </a:cubicBezTo>
                    <a:lnTo>
                      <a:pt x="5" y="6"/>
                    </a:lnTo>
                    <a:cubicBezTo>
                      <a:pt x="5" y="5"/>
                      <a:pt x="5" y="5"/>
                      <a:pt x="6"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33"/>
              <p:cNvSpPr/>
              <p:nvPr/>
            </p:nvSpPr>
            <p:spPr>
              <a:xfrm>
                <a:off x="4338425" y="3224225"/>
                <a:ext cx="14575" cy="94075"/>
              </a:xfrm>
              <a:custGeom>
                <a:rect b="b" l="l" r="r" t="t"/>
                <a:pathLst>
                  <a:path extrusionOk="0" h="3763" w="583">
                    <a:moveTo>
                      <a:pt x="403" y="0"/>
                    </a:moveTo>
                    <a:lnTo>
                      <a:pt x="403" y="0"/>
                    </a:lnTo>
                    <a:cubicBezTo>
                      <a:pt x="394" y="29"/>
                      <a:pt x="384" y="59"/>
                      <a:pt x="372" y="89"/>
                    </a:cubicBezTo>
                    <a:cubicBezTo>
                      <a:pt x="305" y="264"/>
                      <a:pt x="207" y="460"/>
                      <a:pt x="76" y="620"/>
                    </a:cubicBezTo>
                    <a:cubicBezTo>
                      <a:pt x="50" y="735"/>
                      <a:pt x="26" y="852"/>
                      <a:pt x="9" y="969"/>
                    </a:cubicBezTo>
                    <a:cubicBezTo>
                      <a:pt x="8" y="993"/>
                      <a:pt x="8" y="1017"/>
                      <a:pt x="9" y="1041"/>
                    </a:cubicBezTo>
                    <a:cubicBezTo>
                      <a:pt x="5" y="1047"/>
                      <a:pt x="3" y="1056"/>
                      <a:pt x="1" y="1064"/>
                    </a:cubicBezTo>
                    <a:cubicBezTo>
                      <a:pt x="10" y="1811"/>
                      <a:pt x="94" y="2555"/>
                      <a:pt x="165" y="3301"/>
                    </a:cubicBezTo>
                    <a:cubicBezTo>
                      <a:pt x="179" y="3455"/>
                      <a:pt x="194" y="3608"/>
                      <a:pt x="206" y="3762"/>
                    </a:cubicBezTo>
                    <a:cubicBezTo>
                      <a:pt x="238" y="3741"/>
                      <a:pt x="269" y="3721"/>
                      <a:pt x="302" y="3701"/>
                    </a:cubicBezTo>
                    <a:cubicBezTo>
                      <a:pt x="255" y="3207"/>
                      <a:pt x="210" y="2714"/>
                      <a:pt x="159" y="2220"/>
                    </a:cubicBezTo>
                    <a:cubicBezTo>
                      <a:pt x="153" y="2161"/>
                      <a:pt x="149" y="2104"/>
                      <a:pt x="145" y="2048"/>
                    </a:cubicBezTo>
                    <a:lnTo>
                      <a:pt x="145" y="2048"/>
                    </a:lnTo>
                    <a:cubicBezTo>
                      <a:pt x="231" y="2580"/>
                      <a:pt x="317" y="3109"/>
                      <a:pt x="408" y="3638"/>
                    </a:cubicBezTo>
                    <a:cubicBezTo>
                      <a:pt x="466" y="3606"/>
                      <a:pt x="524" y="3572"/>
                      <a:pt x="583" y="3540"/>
                    </a:cubicBezTo>
                    <a:cubicBezTo>
                      <a:pt x="489" y="2984"/>
                      <a:pt x="397" y="2426"/>
                      <a:pt x="307" y="1868"/>
                    </a:cubicBezTo>
                    <a:cubicBezTo>
                      <a:pt x="264" y="1597"/>
                      <a:pt x="197" y="1221"/>
                      <a:pt x="196" y="1028"/>
                    </a:cubicBezTo>
                    <a:cubicBezTo>
                      <a:pt x="204" y="872"/>
                      <a:pt x="221" y="853"/>
                      <a:pt x="248" y="713"/>
                    </a:cubicBezTo>
                    <a:cubicBezTo>
                      <a:pt x="302" y="476"/>
                      <a:pt x="353" y="238"/>
                      <a:pt x="4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33"/>
              <p:cNvSpPr/>
              <p:nvPr/>
            </p:nvSpPr>
            <p:spPr>
              <a:xfrm>
                <a:off x="4349125" y="2813025"/>
                <a:ext cx="226500" cy="690125"/>
              </a:xfrm>
              <a:custGeom>
                <a:rect b="b" l="l" r="r" t="t"/>
                <a:pathLst>
                  <a:path extrusionOk="0" h="27605" w="9060">
                    <a:moveTo>
                      <a:pt x="4691" y="2980"/>
                    </a:moveTo>
                    <a:cubicBezTo>
                      <a:pt x="4691" y="2980"/>
                      <a:pt x="4691" y="2980"/>
                      <a:pt x="4691" y="2981"/>
                    </a:cubicBezTo>
                    <a:lnTo>
                      <a:pt x="4691" y="2981"/>
                    </a:lnTo>
                    <a:cubicBezTo>
                      <a:pt x="4690" y="2980"/>
                      <a:pt x="4690" y="2980"/>
                      <a:pt x="4691" y="2980"/>
                    </a:cubicBezTo>
                    <a:close/>
                    <a:moveTo>
                      <a:pt x="6163" y="432"/>
                    </a:moveTo>
                    <a:cubicBezTo>
                      <a:pt x="5908" y="900"/>
                      <a:pt x="5593" y="1405"/>
                      <a:pt x="5313" y="1878"/>
                    </a:cubicBezTo>
                    <a:cubicBezTo>
                      <a:pt x="5154" y="2150"/>
                      <a:pt x="4970" y="2407"/>
                      <a:pt x="4808" y="2677"/>
                    </a:cubicBezTo>
                    <a:cubicBezTo>
                      <a:pt x="4797" y="2681"/>
                      <a:pt x="4788" y="2685"/>
                      <a:pt x="4779" y="2694"/>
                    </a:cubicBezTo>
                    <a:cubicBezTo>
                      <a:pt x="4757" y="2713"/>
                      <a:pt x="4730" y="2736"/>
                      <a:pt x="4712" y="2761"/>
                    </a:cubicBezTo>
                    <a:cubicBezTo>
                      <a:pt x="4670" y="2809"/>
                      <a:pt x="4672" y="2809"/>
                      <a:pt x="4636" y="2847"/>
                    </a:cubicBezTo>
                    <a:cubicBezTo>
                      <a:pt x="4629" y="2855"/>
                      <a:pt x="4615" y="2875"/>
                      <a:pt x="4608" y="2887"/>
                    </a:cubicBezTo>
                    <a:cubicBezTo>
                      <a:pt x="4576" y="2924"/>
                      <a:pt x="4503" y="3008"/>
                      <a:pt x="4503" y="3008"/>
                    </a:cubicBezTo>
                    <a:cubicBezTo>
                      <a:pt x="4503" y="3008"/>
                      <a:pt x="4503" y="3008"/>
                      <a:pt x="4504" y="3007"/>
                    </a:cubicBezTo>
                    <a:lnTo>
                      <a:pt x="4504" y="3007"/>
                    </a:lnTo>
                    <a:cubicBezTo>
                      <a:pt x="3816" y="3748"/>
                      <a:pt x="3078" y="4670"/>
                      <a:pt x="2377" y="5324"/>
                    </a:cubicBezTo>
                    <a:cubicBezTo>
                      <a:pt x="2306" y="5392"/>
                      <a:pt x="2230" y="5458"/>
                      <a:pt x="2161" y="5529"/>
                    </a:cubicBezTo>
                    <a:cubicBezTo>
                      <a:pt x="2188" y="5440"/>
                      <a:pt x="2227" y="5331"/>
                      <a:pt x="2293" y="5173"/>
                    </a:cubicBezTo>
                    <a:cubicBezTo>
                      <a:pt x="2496" y="4727"/>
                      <a:pt x="2671" y="4313"/>
                      <a:pt x="2923" y="3918"/>
                    </a:cubicBezTo>
                    <a:cubicBezTo>
                      <a:pt x="2949" y="3876"/>
                      <a:pt x="2975" y="3835"/>
                      <a:pt x="3005" y="3795"/>
                    </a:cubicBezTo>
                    <a:cubicBezTo>
                      <a:pt x="3007" y="3793"/>
                      <a:pt x="3011" y="3789"/>
                      <a:pt x="3012" y="3787"/>
                    </a:cubicBezTo>
                    <a:cubicBezTo>
                      <a:pt x="3033" y="3770"/>
                      <a:pt x="3049" y="3744"/>
                      <a:pt x="3068" y="3725"/>
                    </a:cubicBezTo>
                    <a:cubicBezTo>
                      <a:pt x="3724" y="2965"/>
                      <a:pt x="4357" y="2264"/>
                      <a:pt x="5062" y="1534"/>
                    </a:cubicBezTo>
                    <a:cubicBezTo>
                      <a:pt x="5428" y="1166"/>
                      <a:pt x="5789" y="794"/>
                      <a:pt x="6163" y="432"/>
                    </a:cubicBezTo>
                    <a:close/>
                    <a:moveTo>
                      <a:pt x="4691" y="2981"/>
                    </a:moveTo>
                    <a:cubicBezTo>
                      <a:pt x="4448" y="3872"/>
                      <a:pt x="4192" y="4763"/>
                      <a:pt x="3912" y="5641"/>
                    </a:cubicBezTo>
                    <a:lnTo>
                      <a:pt x="3889" y="5641"/>
                    </a:lnTo>
                    <a:cubicBezTo>
                      <a:pt x="3838" y="5639"/>
                      <a:pt x="3790" y="5639"/>
                      <a:pt x="3745" y="5639"/>
                    </a:cubicBezTo>
                    <a:cubicBezTo>
                      <a:pt x="3442" y="5639"/>
                      <a:pt x="3235" y="5669"/>
                      <a:pt x="2893" y="5669"/>
                    </a:cubicBezTo>
                    <a:cubicBezTo>
                      <a:pt x="2853" y="5669"/>
                      <a:pt x="2810" y="5669"/>
                      <a:pt x="2765" y="5668"/>
                    </a:cubicBezTo>
                    <a:cubicBezTo>
                      <a:pt x="2660" y="5668"/>
                      <a:pt x="2554" y="5666"/>
                      <a:pt x="2447" y="5666"/>
                    </a:cubicBezTo>
                    <a:cubicBezTo>
                      <a:pt x="2393" y="5666"/>
                      <a:pt x="2340" y="5666"/>
                      <a:pt x="2287" y="5668"/>
                    </a:cubicBezTo>
                    <a:cubicBezTo>
                      <a:pt x="2321" y="5633"/>
                      <a:pt x="2343" y="5605"/>
                      <a:pt x="2400" y="5543"/>
                    </a:cubicBezTo>
                    <a:cubicBezTo>
                      <a:pt x="2718" y="5185"/>
                      <a:pt x="3109" y="4710"/>
                      <a:pt x="3479" y="4307"/>
                    </a:cubicBezTo>
                    <a:cubicBezTo>
                      <a:pt x="3749" y="4000"/>
                      <a:pt x="4016" y="3676"/>
                      <a:pt x="4282" y="3392"/>
                    </a:cubicBezTo>
                    <a:cubicBezTo>
                      <a:pt x="4397" y="3260"/>
                      <a:pt x="4613" y="3063"/>
                      <a:pt x="4691" y="2981"/>
                    </a:cubicBezTo>
                    <a:close/>
                    <a:moveTo>
                      <a:pt x="6472" y="246"/>
                    </a:moveTo>
                    <a:cubicBezTo>
                      <a:pt x="6932" y="870"/>
                      <a:pt x="7286" y="1383"/>
                      <a:pt x="7682" y="2090"/>
                    </a:cubicBezTo>
                    <a:cubicBezTo>
                      <a:pt x="7919" y="2494"/>
                      <a:pt x="8098" y="2887"/>
                      <a:pt x="8300" y="3263"/>
                    </a:cubicBezTo>
                    <a:lnTo>
                      <a:pt x="8315" y="3287"/>
                    </a:lnTo>
                    <a:cubicBezTo>
                      <a:pt x="8300" y="3313"/>
                      <a:pt x="8285" y="3343"/>
                      <a:pt x="8279" y="3372"/>
                    </a:cubicBezTo>
                    <a:cubicBezTo>
                      <a:pt x="8245" y="3441"/>
                      <a:pt x="8218" y="3534"/>
                      <a:pt x="8210" y="3554"/>
                    </a:cubicBezTo>
                    <a:cubicBezTo>
                      <a:pt x="8053" y="3952"/>
                      <a:pt x="7919" y="4359"/>
                      <a:pt x="7774" y="4761"/>
                    </a:cubicBezTo>
                    <a:cubicBezTo>
                      <a:pt x="7343" y="5951"/>
                      <a:pt x="6890" y="7368"/>
                      <a:pt x="6379" y="8371"/>
                    </a:cubicBezTo>
                    <a:cubicBezTo>
                      <a:pt x="5889" y="8338"/>
                      <a:pt x="5397" y="8308"/>
                      <a:pt x="4907" y="8272"/>
                    </a:cubicBezTo>
                    <a:cubicBezTo>
                      <a:pt x="4897" y="8268"/>
                      <a:pt x="4886" y="8266"/>
                      <a:pt x="4874" y="8266"/>
                    </a:cubicBezTo>
                    <a:cubicBezTo>
                      <a:pt x="4869" y="8266"/>
                      <a:pt x="4864" y="8266"/>
                      <a:pt x="4859" y="8267"/>
                    </a:cubicBezTo>
                    <a:cubicBezTo>
                      <a:pt x="4844" y="8231"/>
                      <a:pt x="4824" y="8195"/>
                      <a:pt x="4813" y="8158"/>
                    </a:cubicBezTo>
                    <a:cubicBezTo>
                      <a:pt x="4760" y="8022"/>
                      <a:pt x="4711" y="7887"/>
                      <a:pt x="4657" y="7753"/>
                    </a:cubicBezTo>
                    <a:cubicBezTo>
                      <a:pt x="4519" y="7416"/>
                      <a:pt x="4421" y="7130"/>
                      <a:pt x="4329" y="6796"/>
                    </a:cubicBezTo>
                    <a:cubicBezTo>
                      <a:pt x="4226" y="6441"/>
                      <a:pt x="4185" y="6070"/>
                      <a:pt x="4083" y="5715"/>
                    </a:cubicBezTo>
                    <a:cubicBezTo>
                      <a:pt x="4083" y="5713"/>
                      <a:pt x="4082" y="5712"/>
                      <a:pt x="4080" y="5709"/>
                    </a:cubicBezTo>
                    <a:cubicBezTo>
                      <a:pt x="4087" y="5692"/>
                      <a:pt x="4092" y="5676"/>
                      <a:pt x="4098" y="5658"/>
                    </a:cubicBezTo>
                    <a:cubicBezTo>
                      <a:pt x="4335" y="4948"/>
                      <a:pt x="4542" y="4227"/>
                      <a:pt x="4741" y="3505"/>
                    </a:cubicBezTo>
                    <a:cubicBezTo>
                      <a:pt x="4794" y="3293"/>
                      <a:pt x="4862" y="3081"/>
                      <a:pt x="4913" y="2868"/>
                    </a:cubicBezTo>
                    <a:cubicBezTo>
                      <a:pt x="4927" y="2842"/>
                      <a:pt x="4938" y="2814"/>
                      <a:pt x="4955" y="2790"/>
                    </a:cubicBezTo>
                    <a:cubicBezTo>
                      <a:pt x="5181" y="2352"/>
                      <a:pt x="5560" y="1716"/>
                      <a:pt x="5904" y="1187"/>
                    </a:cubicBezTo>
                    <a:cubicBezTo>
                      <a:pt x="6093" y="880"/>
                      <a:pt x="6317" y="529"/>
                      <a:pt x="6472" y="246"/>
                    </a:cubicBezTo>
                    <a:close/>
                    <a:moveTo>
                      <a:pt x="3277" y="5810"/>
                    </a:moveTo>
                    <a:cubicBezTo>
                      <a:pt x="3480" y="5810"/>
                      <a:pt x="3693" y="5815"/>
                      <a:pt x="3920" y="5829"/>
                    </a:cubicBezTo>
                    <a:cubicBezTo>
                      <a:pt x="4044" y="6260"/>
                      <a:pt x="4168" y="6597"/>
                      <a:pt x="4299" y="7080"/>
                    </a:cubicBezTo>
                    <a:cubicBezTo>
                      <a:pt x="4422" y="7523"/>
                      <a:pt x="4563" y="8131"/>
                      <a:pt x="4718" y="8398"/>
                    </a:cubicBezTo>
                    <a:cubicBezTo>
                      <a:pt x="4544" y="8606"/>
                      <a:pt x="4375" y="8819"/>
                      <a:pt x="4231" y="9050"/>
                    </a:cubicBezTo>
                    <a:cubicBezTo>
                      <a:pt x="4083" y="9273"/>
                      <a:pt x="3920" y="9487"/>
                      <a:pt x="3757" y="9700"/>
                    </a:cubicBezTo>
                    <a:cubicBezTo>
                      <a:pt x="3620" y="9885"/>
                      <a:pt x="3485" y="10031"/>
                      <a:pt x="3386" y="10147"/>
                    </a:cubicBezTo>
                    <a:cubicBezTo>
                      <a:pt x="3268" y="9781"/>
                      <a:pt x="3140" y="9427"/>
                      <a:pt x="3046" y="9132"/>
                    </a:cubicBezTo>
                    <a:cubicBezTo>
                      <a:pt x="2791" y="8335"/>
                      <a:pt x="2507" y="7325"/>
                      <a:pt x="2238" y="6420"/>
                    </a:cubicBezTo>
                    <a:cubicBezTo>
                      <a:pt x="2181" y="6235"/>
                      <a:pt x="2142" y="6044"/>
                      <a:pt x="2089" y="5858"/>
                    </a:cubicBezTo>
                    <a:cubicBezTo>
                      <a:pt x="2457" y="5835"/>
                      <a:pt x="2844" y="5810"/>
                      <a:pt x="3277" y="5810"/>
                    </a:cubicBezTo>
                    <a:close/>
                    <a:moveTo>
                      <a:pt x="8412" y="3457"/>
                    </a:moveTo>
                    <a:cubicBezTo>
                      <a:pt x="8561" y="3770"/>
                      <a:pt x="8690" y="4098"/>
                      <a:pt x="8862" y="4400"/>
                    </a:cubicBezTo>
                    <a:cubicBezTo>
                      <a:pt x="8857" y="4448"/>
                      <a:pt x="8870" y="4503"/>
                      <a:pt x="8866" y="4551"/>
                    </a:cubicBezTo>
                    <a:cubicBezTo>
                      <a:pt x="8870" y="4743"/>
                      <a:pt x="8872" y="4935"/>
                      <a:pt x="8870" y="5128"/>
                    </a:cubicBezTo>
                    <a:cubicBezTo>
                      <a:pt x="8857" y="6112"/>
                      <a:pt x="8782" y="7094"/>
                      <a:pt x="8764" y="8079"/>
                    </a:cubicBezTo>
                    <a:cubicBezTo>
                      <a:pt x="8748" y="10051"/>
                      <a:pt x="8784" y="12024"/>
                      <a:pt x="8759" y="13996"/>
                    </a:cubicBezTo>
                    <a:cubicBezTo>
                      <a:pt x="8753" y="14870"/>
                      <a:pt x="8782" y="15744"/>
                      <a:pt x="8774" y="16617"/>
                    </a:cubicBezTo>
                    <a:cubicBezTo>
                      <a:pt x="8774" y="17067"/>
                      <a:pt x="8746" y="17515"/>
                      <a:pt x="8730" y="17963"/>
                    </a:cubicBezTo>
                    <a:cubicBezTo>
                      <a:pt x="8732" y="18005"/>
                      <a:pt x="8721" y="18053"/>
                      <a:pt x="8742" y="18090"/>
                    </a:cubicBezTo>
                    <a:cubicBezTo>
                      <a:pt x="8715" y="18149"/>
                      <a:pt x="8689" y="18210"/>
                      <a:pt x="8663" y="18269"/>
                    </a:cubicBezTo>
                    <a:cubicBezTo>
                      <a:pt x="8349" y="19041"/>
                      <a:pt x="8017" y="19807"/>
                      <a:pt x="7723" y="20589"/>
                    </a:cubicBezTo>
                    <a:cubicBezTo>
                      <a:pt x="7336" y="21631"/>
                      <a:pt x="6928" y="22666"/>
                      <a:pt x="6566" y="23719"/>
                    </a:cubicBezTo>
                    <a:cubicBezTo>
                      <a:pt x="6377" y="24254"/>
                      <a:pt x="6189" y="24791"/>
                      <a:pt x="6014" y="25331"/>
                    </a:cubicBezTo>
                    <a:cubicBezTo>
                      <a:pt x="6019" y="25183"/>
                      <a:pt x="6023" y="25035"/>
                      <a:pt x="6025" y="24888"/>
                    </a:cubicBezTo>
                    <a:cubicBezTo>
                      <a:pt x="6055" y="21976"/>
                      <a:pt x="6044" y="19065"/>
                      <a:pt x="6182" y="16157"/>
                    </a:cubicBezTo>
                    <a:cubicBezTo>
                      <a:pt x="6223" y="15182"/>
                      <a:pt x="6240" y="14205"/>
                      <a:pt x="6291" y="13231"/>
                    </a:cubicBezTo>
                    <a:cubicBezTo>
                      <a:pt x="6341" y="12299"/>
                      <a:pt x="6406" y="11368"/>
                      <a:pt x="6447" y="10435"/>
                    </a:cubicBezTo>
                    <a:cubicBezTo>
                      <a:pt x="6473" y="9953"/>
                      <a:pt x="6490" y="9471"/>
                      <a:pt x="6521" y="8989"/>
                    </a:cubicBezTo>
                    <a:cubicBezTo>
                      <a:pt x="6529" y="8865"/>
                      <a:pt x="6540" y="8743"/>
                      <a:pt x="6550" y="8619"/>
                    </a:cubicBezTo>
                    <a:cubicBezTo>
                      <a:pt x="6553" y="8576"/>
                      <a:pt x="6566" y="8530"/>
                      <a:pt x="6538" y="8494"/>
                    </a:cubicBezTo>
                    <a:cubicBezTo>
                      <a:pt x="6540" y="8484"/>
                      <a:pt x="6542" y="8477"/>
                      <a:pt x="6542" y="8468"/>
                    </a:cubicBezTo>
                    <a:cubicBezTo>
                      <a:pt x="6547" y="8458"/>
                      <a:pt x="6552" y="8446"/>
                      <a:pt x="6557" y="8437"/>
                    </a:cubicBezTo>
                    <a:cubicBezTo>
                      <a:pt x="6998" y="7330"/>
                      <a:pt x="7358" y="6191"/>
                      <a:pt x="7757" y="5068"/>
                    </a:cubicBezTo>
                    <a:cubicBezTo>
                      <a:pt x="7955" y="4529"/>
                      <a:pt x="8175" y="3856"/>
                      <a:pt x="8412" y="3457"/>
                    </a:cubicBezTo>
                    <a:close/>
                    <a:moveTo>
                      <a:pt x="6443" y="0"/>
                    </a:moveTo>
                    <a:cubicBezTo>
                      <a:pt x="6421" y="0"/>
                      <a:pt x="6400" y="8"/>
                      <a:pt x="6383" y="24"/>
                    </a:cubicBezTo>
                    <a:cubicBezTo>
                      <a:pt x="6361" y="25"/>
                      <a:pt x="6341" y="34"/>
                      <a:pt x="6327" y="56"/>
                    </a:cubicBezTo>
                    <a:cubicBezTo>
                      <a:pt x="5858" y="567"/>
                      <a:pt x="5234" y="1193"/>
                      <a:pt x="4706" y="1746"/>
                    </a:cubicBezTo>
                    <a:cubicBezTo>
                      <a:pt x="4087" y="2404"/>
                      <a:pt x="3484" y="3077"/>
                      <a:pt x="2954" y="3658"/>
                    </a:cubicBezTo>
                    <a:cubicBezTo>
                      <a:pt x="2938" y="3679"/>
                      <a:pt x="2913" y="3695"/>
                      <a:pt x="2909" y="3721"/>
                    </a:cubicBezTo>
                    <a:cubicBezTo>
                      <a:pt x="2909" y="3723"/>
                      <a:pt x="2909" y="3725"/>
                      <a:pt x="2908" y="3727"/>
                    </a:cubicBezTo>
                    <a:cubicBezTo>
                      <a:pt x="2902" y="3736"/>
                      <a:pt x="2894" y="3744"/>
                      <a:pt x="2883" y="3758"/>
                    </a:cubicBezTo>
                    <a:cubicBezTo>
                      <a:pt x="2711" y="4014"/>
                      <a:pt x="2601" y="4282"/>
                      <a:pt x="2459" y="4581"/>
                    </a:cubicBezTo>
                    <a:cubicBezTo>
                      <a:pt x="2325" y="4876"/>
                      <a:pt x="2202" y="5133"/>
                      <a:pt x="2075" y="5410"/>
                    </a:cubicBezTo>
                    <a:cubicBezTo>
                      <a:pt x="2009" y="5560"/>
                      <a:pt x="2008" y="5544"/>
                      <a:pt x="1971" y="5616"/>
                    </a:cubicBezTo>
                    <a:cubicBezTo>
                      <a:pt x="1947" y="5663"/>
                      <a:pt x="1946" y="5648"/>
                      <a:pt x="1909" y="5741"/>
                    </a:cubicBezTo>
                    <a:cubicBezTo>
                      <a:pt x="1895" y="5780"/>
                      <a:pt x="1906" y="5812"/>
                      <a:pt x="1926" y="5833"/>
                    </a:cubicBezTo>
                    <a:cubicBezTo>
                      <a:pt x="1594" y="7444"/>
                      <a:pt x="1306" y="8851"/>
                      <a:pt x="997" y="10545"/>
                    </a:cubicBezTo>
                    <a:cubicBezTo>
                      <a:pt x="732" y="11892"/>
                      <a:pt x="441" y="13233"/>
                      <a:pt x="170" y="14578"/>
                    </a:cubicBezTo>
                    <a:cubicBezTo>
                      <a:pt x="114" y="14860"/>
                      <a:pt x="57" y="15141"/>
                      <a:pt x="0" y="15417"/>
                    </a:cubicBezTo>
                    <a:cubicBezTo>
                      <a:pt x="55" y="15646"/>
                      <a:pt x="73" y="15872"/>
                      <a:pt x="51" y="16099"/>
                    </a:cubicBezTo>
                    <a:cubicBezTo>
                      <a:pt x="374" y="14523"/>
                      <a:pt x="691" y="12946"/>
                      <a:pt x="1021" y="11372"/>
                    </a:cubicBezTo>
                    <a:cubicBezTo>
                      <a:pt x="1231" y="10356"/>
                      <a:pt x="1407" y="9333"/>
                      <a:pt x="1607" y="8314"/>
                    </a:cubicBezTo>
                    <a:cubicBezTo>
                      <a:pt x="1726" y="7670"/>
                      <a:pt x="1858" y="7027"/>
                      <a:pt x="1979" y="6382"/>
                    </a:cubicBezTo>
                    <a:cubicBezTo>
                      <a:pt x="1994" y="6301"/>
                      <a:pt x="2010" y="6210"/>
                      <a:pt x="2025" y="6121"/>
                    </a:cubicBezTo>
                    <a:cubicBezTo>
                      <a:pt x="2238" y="6807"/>
                      <a:pt x="2485" y="7614"/>
                      <a:pt x="2691" y="8355"/>
                    </a:cubicBezTo>
                    <a:cubicBezTo>
                      <a:pt x="2851" y="8906"/>
                      <a:pt x="2966" y="9469"/>
                      <a:pt x="3147" y="10014"/>
                    </a:cubicBezTo>
                    <a:cubicBezTo>
                      <a:pt x="3177" y="10106"/>
                      <a:pt x="3208" y="10198"/>
                      <a:pt x="3240" y="10289"/>
                    </a:cubicBezTo>
                    <a:cubicBezTo>
                      <a:pt x="3233" y="10301"/>
                      <a:pt x="3228" y="10312"/>
                      <a:pt x="3227" y="10327"/>
                    </a:cubicBezTo>
                    <a:cubicBezTo>
                      <a:pt x="3172" y="10726"/>
                      <a:pt x="3116" y="11079"/>
                      <a:pt x="3033" y="11475"/>
                    </a:cubicBezTo>
                    <a:cubicBezTo>
                      <a:pt x="2920" y="12050"/>
                      <a:pt x="2811" y="12600"/>
                      <a:pt x="2681" y="13165"/>
                    </a:cubicBezTo>
                    <a:cubicBezTo>
                      <a:pt x="2482" y="14034"/>
                      <a:pt x="2298" y="14906"/>
                      <a:pt x="2121" y="15781"/>
                    </a:cubicBezTo>
                    <a:cubicBezTo>
                      <a:pt x="1867" y="17026"/>
                      <a:pt x="1653" y="18278"/>
                      <a:pt x="1457" y="19533"/>
                    </a:cubicBezTo>
                    <a:cubicBezTo>
                      <a:pt x="1504" y="19501"/>
                      <a:pt x="1553" y="19468"/>
                      <a:pt x="1600" y="19434"/>
                    </a:cubicBezTo>
                    <a:cubicBezTo>
                      <a:pt x="1833" y="17897"/>
                      <a:pt x="2096" y="16363"/>
                      <a:pt x="2415" y="14839"/>
                    </a:cubicBezTo>
                    <a:cubicBezTo>
                      <a:pt x="2564" y="14113"/>
                      <a:pt x="2719" y="13418"/>
                      <a:pt x="2882" y="12687"/>
                    </a:cubicBezTo>
                    <a:cubicBezTo>
                      <a:pt x="2992" y="12166"/>
                      <a:pt x="3090" y="11641"/>
                      <a:pt x="3202" y="11120"/>
                    </a:cubicBezTo>
                    <a:cubicBezTo>
                      <a:pt x="3244" y="10927"/>
                      <a:pt x="3259" y="10816"/>
                      <a:pt x="3304" y="10652"/>
                    </a:cubicBezTo>
                    <a:cubicBezTo>
                      <a:pt x="3323" y="10569"/>
                      <a:pt x="3348" y="10503"/>
                      <a:pt x="3366" y="10409"/>
                    </a:cubicBezTo>
                    <a:cubicBezTo>
                      <a:pt x="3395" y="10402"/>
                      <a:pt x="3423" y="10381"/>
                      <a:pt x="3435" y="10352"/>
                    </a:cubicBezTo>
                    <a:cubicBezTo>
                      <a:pt x="3436" y="10349"/>
                      <a:pt x="3439" y="10348"/>
                      <a:pt x="3440" y="10345"/>
                    </a:cubicBezTo>
                    <a:cubicBezTo>
                      <a:pt x="3702" y="10007"/>
                      <a:pt x="3943" y="9652"/>
                      <a:pt x="4206" y="9314"/>
                    </a:cubicBezTo>
                    <a:cubicBezTo>
                      <a:pt x="4454" y="9011"/>
                      <a:pt x="4635" y="8789"/>
                      <a:pt x="4913" y="8458"/>
                    </a:cubicBezTo>
                    <a:cubicBezTo>
                      <a:pt x="4927" y="8458"/>
                      <a:pt x="4939" y="8459"/>
                      <a:pt x="4953" y="8460"/>
                    </a:cubicBezTo>
                    <a:cubicBezTo>
                      <a:pt x="5426" y="8495"/>
                      <a:pt x="5897" y="8524"/>
                      <a:pt x="6370" y="8556"/>
                    </a:cubicBezTo>
                    <a:cubicBezTo>
                      <a:pt x="6426" y="9357"/>
                      <a:pt x="6347" y="10435"/>
                      <a:pt x="6301" y="11400"/>
                    </a:cubicBezTo>
                    <a:cubicBezTo>
                      <a:pt x="6210" y="12743"/>
                      <a:pt x="6127" y="14086"/>
                      <a:pt x="6090" y="15431"/>
                    </a:cubicBezTo>
                    <a:cubicBezTo>
                      <a:pt x="6036" y="16719"/>
                      <a:pt x="5969" y="18006"/>
                      <a:pt x="5952" y="19297"/>
                    </a:cubicBezTo>
                    <a:cubicBezTo>
                      <a:pt x="5927" y="20636"/>
                      <a:pt x="5916" y="21976"/>
                      <a:pt x="5885" y="23316"/>
                    </a:cubicBezTo>
                    <a:cubicBezTo>
                      <a:pt x="5879" y="23922"/>
                      <a:pt x="5885" y="24528"/>
                      <a:pt x="5861" y="25133"/>
                    </a:cubicBezTo>
                    <a:cubicBezTo>
                      <a:pt x="5859" y="25220"/>
                      <a:pt x="5855" y="25308"/>
                      <a:pt x="5851" y="25396"/>
                    </a:cubicBezTo>
                    <a:cubicBezTo>
                      <a:pt x="5933" y="25398"/>
                      <a:pt x="6015" y="25400"/>
                      <a:pt x="6097" y="25404"/>
                    </a:cubicBezTo>
                    <a:cubicBezTo>
                      <a:pt x="6345" y="24577"/>
                      <a:pt x="6673" y="23700"/>
                      <a:pt x="6962" y="22880"/>
                    </a:cubicBezTo>
                    <a:cubicBezTo>
                      <a:pt x="7488" y="21447"/>
                      <a:pt x="8049" y="20028"/>
                      <a:pt x="8673" y="18634"/>
                    </a:cubicBezTo>
                    <a:lnTo>
                      <a:pt x="8673" y="18634"/>
                    </a:lnTo>
                    <a:cubicBezTo>
                      <a:pt x="8527" y="19171"/>
                      <a:pt x="8305" y="19832"/>
                      <a:pt x="8161" y="20386"/>
                    </a:cubicBezTo>
                    <a:cubicBezTo>
                      <a:pt x="7821" y="21658"/>
                      <a:pt x="7521" y="22939"/>
                      <a:pt x="7225" y="24221"/>
                    </a:cubicBezTo>
                    <a:cubicBezTo>
                      <a:pt x="7028" y="25038"/>
                      <a:pt x="6886" y="25736"/>
                      <a:pt x="6715" y="26554"/>
                    </a:cubicBezTo>
                    <a:cubicBezTo>
                      <a:pt x="6700" y="26622"/>
                      <a:pt x="6685" y="26691"/>
                      <a:pt x="6672" y="26760"/>
                    </a:cubicBezTo>
                    <a:cubicBezTo>
                      <a:pt x="6648" y="26868"/>
                      <a:pt x="6627" y="26970"/>
                      <a:pt x="6616" y="27020"/>
                    </a:cubicBezTo>
                    <a:cubicBezTo>
                      <a:pt x="6615" y="27033"/>
                      <a:pt x="6611" y="27047"/>
                      <a:pt x="6607" y="27062"/>
                    </a:cubicBezTo>
                    <a:cubicBezTo>
                      <a:pt x="6600" y="27053"/>
                      <a:pt x="6593" y="27044"/>
                      <a:pt x="6593" y="27044"/>
                    </a:cubicBezTo>
                    <a:lnTo>
                      <a:pt x="6593" y="27044"/>
                    </a:lnTo>
                    <a:cubicBezTo>
                      <a:pt x="6593" y="27044"/>
                      <a:pt x="6593" y="27044"/>
                      <a:pt x="6593" y="27045"/>
                    </a:cubicBezTo>
                    <a:lnTo>
                      <a:pt x="6593" y="27045"/>
                    </a:lnTo>
                    <a:cubicBezTo>
                      <a:pt x="6474" y="26864"/>
                      <a:pt x="6378" y="26769"/>
                      <a:pt x="6256" y="26586"/>
                    </a:cubicBezTo>
                    <a:cubicBezTo>
                      <a:pt x="6162" y="26444"/>
                      <a:pt x="6105" y="26330"/>
                      <a:pt x="6046" y="26208"/>
                    </a:cubicBezTo>
                    <a:cubicBezTo>
                      <a:pt x="6030" y="26253"/>
                      <a:pt x="5998" y="26293"/>
                      <a:pt x="5944" y="26319"/>
                    </a:cubicBezTo>
                    <a:cubicBezTo>
                      <a:pt x="6004" y="26399"/>
                      <a:pt x="6065" y="26480"/>
                      <a:pt x="6170" y="26641"/>
                    </a:cubicBezTo>
                    <a:cubicBezTo>
                      <a:pt x="6298" y="26837"/>
                      <a:pt x="6312" y="26897"/>
                      <a:pt x="6447" y="27113"/>
                    </a:cubicBezTo>
                    <a:cubicBezTo>
                      <a:pt x="6488" y="27192"/>
                      <a:pt x="6487" y="27198"/>
                      <a:pt x="6541" y="27267"/>
                    </a:cubicBezTo>
                    <a:cubicBezTo>
                      <a:pt x="6539" y="27272"/>
                      <a:pt x="6538" y="27276"/>
                      <a:pt x="6535" y="27280"/>
                    </a:cubicBezTo>
                    <a:cubicBezTo>
                      <a:pt x="6510" y="27310"/>
                      <a:pt x="6520" y="27304"/>
                      <a:pt x="6478" y="27331"/>
                    </a:cubicBezTo>
                    <a:cubicBezTo>
                      <a:pt x="6375" y="27392"/>
                      <a:pt x="6270" y="27455"/>
                      <a:pt x="6160" y="27520"/>
                    </a:cubicBezTo>
                    <a:cubicBezTo>
                      <a:pt x="6191" y="27542"/>
                      <a:pt x="6213" y="27571"/>
                      <a:pt x="6226" y="27604"/>
                    </a:cubicBezTo>
                    <a:cubicBezTo>
                      <a:pt x="6309" y="27553"/>
                      <a:pt x="6392" y="27500"/>
                      <a:pt x="6476" y="27448"/>
                    </a:cubicBezTo>
                    <a:cubicBezTo>
                      <a:pt x="6492" y="27436"/>
                      <a:pt x="6559" y="27396"/>
                      <a:pt x="6571" y="27387"/>
                    </a:cubicBezTo>
                    <a:cubicBezTo>
                      <a:pt x="6572" y="27386"/>
                      <a:pt x="6575" y="27386"/>
                      <a:pt x="6576" y="27386"/>
                    </a:cubicBezTo>
                    <a:cubicBezTo>
                      <a:pt x="6589" y="27379"/>
                      <a:pt x="6602" y="27372"/>
                      <a:pt x="6613" y="27363"/>
                    </a:cubicBezTo>
                    <a:cubicBezTo>
                      <a:pt x="6615" y="27363"/>
                      <a:pt x="6615" y="27362"/>
                      <a:pt x="6616" y="27362"/>
                    </a:cubicBezTo>
                    <a:cubicBezTo>
                      <a:pt x="6651" y="27346"/>
                      <a:pt x="6675" y="27321"/>
                      <a:pt x="6690" y="27294"/>
                    </a:cubicBezTo>
                    <a:cubicBezTo>
                      <a:pt x="6756" y="27280"/>
                      <a:pt x="6765" y="27203"/>
                      <a:pt x="6778" y="27141"/>
                    </a:cubicBezTo>
                    <a:cubicBezTo>
                      <a:pt x="6800" y="27047"/>
                      <a:pt x="6819" y="26953"/>
                      <a:pt x="6838" y="26860"/>
                    </a:cubicBezTo>
                    <a:cubicBezTo>
                      <a:pt x="6886" y="26637"/>
                      <a:pt x="6971" y="26237"/>
                      <a:pt x="7033" y="25931"/>
                    </a:cubicBezTo>
                    <a:cubicBezTo>
                      <a:pt x="7254" y="24906"/>
                      <a:pt x="7449" y="23866"/>
                      <a:pt x="7652" y="22946"/>
                    </a:cubicBezTo>
                    <a:cubicBezTo>
                      <a:pt x="7785" y="22326"/>
                      <a:pt x="7939" y="21713"/>
                      <a:pt x="8089" y="21097"/>
                    </a:cubicBezTo>
                    <a:cubicBezTo>
                      <a:pt x="8224" y="20526"/>
                      <a:pt x="8361" y="19953"/>
                      <a:pt x="8534" y="19391"/>
                    </a:cubicBezTo>
                    <a:cubicBezTo>
                      <a:pt x="8651" y="19008"/>
                      <a:pt x="8794" y="18530"/>
                      <a:pt x="8904" y="18207"/>
                    </a:cubicBezTo>
                    <a:cubicBezTo>
                      <a:pt x="8921" y="18169"/>
                      <a:pt x="8947" y="18116"/>
                      <a:pt x="8917" y="18080"/>
                    </a:cubicBezTo>
                    <a:cubicBezTo>
                      <a:pt x="8920" y="18066"/>
                      <a:pt x="8920" y="18050"/>
                      <a:pt x="8917" y="18035"/>
                    </a:cubicBezTo>
                    <a:cubicBezTo>
                      <a:pt x="8865" y="15766"/>
                      <a:pt x="8870" y="13223"/>
                      <a:pt x="8893" y="10823"/>
                    </a:cubicBezTo>
                    <a:cubicBezTo>
                      <a:pt x="8913" y="9917"/>
                      <a:pt x="8893" y="9011"/>
                      <a:pt x="8916" y="8104"/>
                    </a:cubicBezTo>
                    <a:cubicBezTo>
                      <a:pt x="8938" y="7120"/>
                      <a:pt x="9009" y="6136"/>
                      <a:pt x="9056" y="5153"/>
                    </a:cubicBezTo>
                    <a:cubicBezTo>
                      <a:pt x="9060" y="4951"/>
                      <a:pt x="9057" y="4747"/>
                      <a:pt x="9053" y="4545"/>
                    </a:cubicBezTo>
                    <a:cubicBezTo>
                      <a:pt x="9052" y="4504"/>
                      <a:pt x="9052" y="4462"/>
                      <a:pt x="9051" y="4421"/>
                    </a:cubicBezTo>
                    <a:cubicBezTo>
                      <a:pt x="9058" y="4400"/>
                      <a:pt x="9058" y="4375"/>
                      <a:pt x="9045" y="4351"/>
                    </a:cubicBezTo>
                    <a:cubicBezTo>
                      <a:pt x="8916" y="4087"/>
                      <a:pt x="8773" y="3828"/>
                      <a:pt x="8644" y="3563"/>
                    </a:cubicBezTo>
                    <a:cubicBezTo>
                      <a:pt x="8601" y="3475"/>
                      <a:pt x="8558" y="3387"/>
                      <a:pt x="8516" y="3299"/>
                    </a:cubicBezTo>
                    <a:cubicBezTo>
                      <a:pt x="8522" y="3272"/>
                      <a:pt x="8517" y="3242"/>
                      <a:pt x="8497" y="3219"/>
                    </a:cubicBezTo>
                    <a:cubicBezTo>
                      <a:pt x="8201" y="2833"/>
                      <a:pt x="8018" y="2457"/>
                      <a:pt x="7753" y="1992"/>
                    </a:cubicBezTo>
                    <a:cubicBezTo>
                      <a:pt x="7381" y="1357"/>
                      <a:pt x="6931" y="591"/>
                      <a:pt x="6595" y="100"/>
                    </a:cubicBezTo>
                    <a:cubicBezTo>
                      <a:pt x="6573" y="73"/>
                      <a:pt x="6559" y="35"/>
                      <a:pt x="6526" y="21"/>
                    </a:cubicBezTo>
                    <a:cubicBezTo>
                      <a:pt x="6513" y="14"/>
                      <a:pt x="6499" y="10"/>
                      <a:pt x="6485" y="10"/>
                    </a:cubicBezTo>
                    <a:cubicBezTo>
                      <a:pt x="6472" y="4"/>
                      <a:pt x="6457" y="0"/>
                      <a:pt x="64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33"/>
              <p:cNvSpPr/>
              <p:nvPr/>
            </p:nvSpPr>
            <p:spPr>
              <a:xfrm>
                <a:off x="4348925" y="3357600"/>
                <a:ext cx="48950" cy="87425"/>
              </a:xfrm>
              <a:custGeom>
                <a:rect b="b" l="l" r="r" t="t"/>
                <a:pathLst>
                  <a:path extrusionOk="0" h="3497" w="1958">
                    <a:moveTo>
                      <a:pt x="1249" y="1"/>
                    </a:moveTo>
                    <a:lnTo>
                      <a:pt x="1249" y="1"/>
                    </a:lnTo>
                    <a:cubicBezTo>
                      <a:pt x="1198" y="27"/>
                      <a:pt x="1145" y="53"/>
                      <a:pt x="1092" y="75"/>
                    </a:cubicBezTo>
                    <a:cubicBezTo>
                      <a:pt x="1022" y="563"/>
                      <a:pt x="960" y="1053"/>
                      <a:pt x="914" y="1543"/>
                    </a:cubicBezTo>
                    <a:cubicBezTo>
                      <a:pt x="902" y="1671"/>
                      <a:pt x="891" y="1799"/>
                      <a:pt x="881" y="1928"/>
                    </a:cubicBezTo>
                    <a:cubicBezTo>
                      <a:pt x="806" y="1595"/>
                      <a:pt x="737" y="1262"/>
                      <a:pt x="670" y="928"/>
                    </a:cubicBezTo>
                    <a:cubicBezTo>
                      <a:pt x="621" y="699"/>
                      <a:pt x="577" y="470"/>
                      <a:pt x="532" y="241"/>
                    </a:cubicBezTo>
                    <a:cubicBezTo>
                      <a:pt x="470" y="253"/>
                      <a:pt x="408" y="261"/>
                      <a:pt x="346" y="268"/>
                    </a:cubicBezTo>
                    <a:cubicBezTo>
                      <a:pt x="404" y="568"/>
                      <a:pt x="465" y="868"/>
                      <a:pt x="526" y="1167"/>
                    </a:cubicBezTo>
                    <a:cubicBezTo>
                      <a:pt x="592" y="1487"/>
                      <a:pt x="659" y="1805"/>
                      <a:pt x="731" y="2122"/>
                    </a:cubicBezTo>
                    <a:cubicBezTo>
                      <a:pt x="752" y="2215"/>
                      <a:pt x="772" y="2305"/>
                      <a:pt x="793" y="2398"/>
                    </a:cubicBezTo>
                    <a:cubicBezTo>
                      <a:pt x="795" y="2406"/>
                      <a:pt x="796" y="2414"/>
                      <a:pt x="798" y="2422"/>
                    </a:cubicBezTo>
                    <a:cubicBezTo>
                      <a:pt x="798" y="2423"/>
                      <a:pt x="796" y="2424"/>
                      <a:pt x="795" y="2426"/>
                    </a:cubicBezTo>
                    <a:cubicBezTo>
                      <a:pt x="702" y="2712"/>
                      <a:pt x="698" y="2871"/>
                      <a:pt x="630" y="3102"/>
                    </a:cubicBezTo>
                    <a:cubicBezTo>
                      <a:pt x="614" y="3162"/>
                      <a:pt x="595" y="3221"/>
                      <a:pt x="578" y="3282"/>
                    </a:cubicBezTo>
                    <a:cubicBezTo>
                      <a:pt x="556" y="3196"/>
                      <a:pt x="536" y="3111"/>
                      <a:pt x="516" y="3024"/>
                    </a:cubicBezTo>
                    <a:cubicBezTo>
                      <a:pt x="398" y="2481"/>
                      <a:pt x="307" y="1933"/>
                      <a:pt x="229" y="1383"/>
                    </a:cubicBezTo>
                    <a:cubicBezTo>
                      <a:pt x="182" y="1088"/>
                      <a:pt x="142" y="792"/>
                      <a:pt x="105" y="496"/>
                    </a:cubicBezTo>
                    <a:cubicBezTo>
                      <a:pt x="84" y="563"/>
                      <a:pt x="55" y="629"/>
                      <a:pt x="18" y="693"/>
                    </a:cubicBezTo>
                    <a:cubicBezTo>
                      <a:pt x="11" y="703"/>
                      <a:pt x="6" y="713"/>
                      <a:pt x="0" y="724"/>
                    </a:cubicBezTo>
                    <a:cubicBezTo>
                      <a:pt x="73" y="1386"/>
                      <a:pt x="150" y="2047"/>
                      <a:pt x="259" y="2704"/>
                    </a:cubicBezTo>
                    <a:cubicBezTo>
                      <a:pt x="296" y="2907"/>
                      <a:pt x="341" y="3111"/>
                      <a:pt x="391" y="3312"/>
                    </a:cubicBezTo>
                    <a:cubicBezTo>
                      <a:pt x="402" y="3351"/>
                      <a:pt x="413" y="3391"/>
                      <a:pt x="424" y="3430"/>
                    </a:cubicBezTo>
                    <a:cubicBezTo>
                      <a:pt x="520" y="3415"/>
                      <a:pt x="616" y="3402"/>
                      <a:pt x="709" y="3394"/>
                    </a:cubicBezTo>
                    <a:cubicBezTo>
                      <a:pt x="745" y="3240"/>
                      <a:pt x="795" y="3029"/>
                      <a:pt x="868" y="2823"/>
                    </a:cubicBezTo>
                    <a:cubicBezTo>
                      <a:pt x="893" y="2755"/>
                      <a:pt x="914" y="2685"/>
                      <a:pt x="935" y="2616"/>
                    </a:cubicBezTo>
                    <a:cubicBezTo>
                      <a:pt x="1200" y="2876"/>
                      <a:pt x="1455" y="3150"/>
                      <a:pt x="1711" y="3429"/>
                    </a:cubicBezTo>
                    <a:cubicBezTo>
                      <a:pt x="1794" y="3447"/>
                      <a:pt x="1876" y="3468"/>
                      <a:pt x="1958" y="3497"/>
                    </a:cubicBezTo>
                    <a:cubicBezTo>
                      <a:pt x="1910" y="3448"/>
                      <a:pt x="1862" y="3400"/>
                      <a:pt x="1815" y="3352"/>
                    </a:cubicBezTo>
                    <a:cubicBezTo>
                      <a:pt x="1668" y="3192"/>
                      <a:pt x="1521" y="3034"/>
                      <a:pt x="1383" y="2866"/>
                    </a:cubicBezTo>
                    <a:cubicBezTo>
                      <a:pt x="1279" y="2732"/>
                      <a:pt x="1172" y="2599"/>
                      <a:pt x="1048" y="2483"/>
                    </a:cubicBezTo>
                    <a:cubicBezTo>
                      <a:pt x="1036" y="2472"/>
                      <a:pt x="1025" y="2459"/>
                      <a:pt x="1012" y="2448"/>
                    </a:cubicBezTo>
                    <a:cubicBezTo>
                      <a:pt x="1025" y="2399"/>
                      <a:pt x="1018" y="2344"/>
                      <a:pt x="1026" y="2293"/>
                    </a:cubicBezTo>
                    <a:cubicBezTo>
                      <a:pt x="1038" y="2099"/>
                      <a:pt x="1053" y="1906"/>
                      <a:pt x="1068" y="1712"/>
                    </a:cubicBezTo>
                    <a:cubicBezTo>
                      <a:pt x="1109" y="1140"/>
                      <a:pt x="1174" y="569"/>
                      <a:pt x="12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33"/>
              <p:cNvSpPr/>
              <p:nvPr/>
            </p:nvSpPr>
            <p:spPr>
              <a:xfrm>
                <a:off x="4422200" y="3284225"/>
                <a:ext cx="50" cy="75"/>
              </a:xfrm>
              <a:custGeom>
                <a:rect b="b" l="l" r="r" t="t"/>
                <a:pathLst>
                  <a:path extrusionOk="0" h="3" w="2">
                    <a:moveTo>
                      <a:pt x="0" y="1"/>
                    </a:moveTo>
                    <a:cubicBezTo>
                      <a:pt x="0" y="1"/>
                      <a:pt x="0" y="2"/>
                      <a:pt x="1" y="2"/>
                    </a:cubicBezTo>
                    <a:lnTo>
                      <a:pt x="1" y="2"/>
                    </a:lnTo>
                    <a:cubicBezTo>
                      <a:pt x="0" y="1"/>
                      <a:pt x="0" y="1"/>
                      <a:pt x="0" y="1"/>
                    </a:cubicBezTo>
                    <a:close/>
                    <a:moveTo>
                      <a:pt x="1" y="2"/>
                    </a:moveTo>
                    <a:lnTo>
                      <a:pt x="1" y="2"/>
                    </a:lnTo>
                    <a:cubicBezTo>
                      <a:pt x="1" y="2"/>
                      <a:pt x="1" y="2"/>
                      <a:pt x="1" y="3"/>
                    </a:cubicBezTo>
                    <a:lnTo>
                      <a:pt x="1" y="2"/>
                    </a:lnTo>
                    <a:cubicBezTo>
                      <a:pt x="1" y="2"/>
                      <a:pt x="1" y="2"/>
                      <a:pt x="1"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33"/>
              <p:cNvSpPr/>
              <p:nvPr/>
            </p:nvSpPr>
            <p:spPr>
              <a:xfrm>
                <a:off x="4243925" y="3144775"/>
                <a:ext cx="293400" cy="759475"/>
              </a:xfrm>
              <a:custGeom>
                <a:rect b="b" l="l" r="r" t="t"/>
                <a:pathLst>
                  <a:path extrusionOk="0" h="30379" w="11736">
                    <a:moveTo>
                      <a:pt x="7135" y="5583"/>
                    </a:moveTo>
                    <a:lnTo>
                      <a:pt x="7135" y="5583"/>
                    </a:lnTo>
                    <a:cubicBezTo>
                      <a:pt x="7136" y="5584"/>
                      <a:pt x="7137" y="5586"/>
                      <a:pt x="7139" y="5587"/>
                    </a:cubicBezTo>
                    <a:lnTo>
                      <a:pt x="7139" y="5587"/>
                    </a:lnTo>
                    <a:cubicBezTo>
                      <a:pt x="7137" y="5586"/>
                      <a:pt x="7136" y="5584"/>
                      <a:pt x="7135" y="5583"/>
                    </a:cubicBezTo>
                    <a:close/>
                    <a:moveTo>
                      <a:pt x="2711" y="238"/>
                    </a:moveTo>
                    <a:cubicBezTo>
                      <a:pt x="2758" y="238"/>
                      <a:pt x="2884" y="268"/>
                      <a:pt x="3059" y="389"/>
                    </a:cubicBezTo>
                    <a:cubicBezTo>
                      <a:pt x="3337" y="575"/>
                      <a:pt x="3510" y="763"/>
                      <a:pt x="3738" y="1063"/>
                    </a:cubicBezTo>
                    <a:cubicBezTo>
                      <a:pt x="3996" y="1404"/>
                      <a:pt x="4160" y="1796"/>
                      <a:pt x="4190" y="2306"/>
                    </a:cubicBezTo>
                    <a:cubicBezTo>
                      <a:pt x="4203" y="2592"/>
                      <a:pt x="4139" y="3046"/>
                      <a:pt x="4004" y="3411"/>
                    </a:cubicBezTo>
                    <a:cubicBezTo>
                      <a:pt x="3871" y="3782"/>
                      <a:pt x="3771" y="4008"/>
                      <a:pt x="3508" y="4314"/>
                    </a:cubicBezTo>
                    <a:cubicBezTo>
                      <a:pt x="3444" y="4385"/>
                      <a:pt x="3374" y="4451"/>
                      <a:pt x="3301" y="4514"/>
                    </a:cubicBezTo>
                    <a:cubicBezTo>
                      <a:pt x="3263" y="4551"/>
                      <a:pt x="3209" y="4576"/>
                      <a:pt x="3191" y="4628"/>
                    </a:cubicBezTo>
                    <a:cubicBezTo>
                      <a:pt x="3161" y="4708"/>
                      <a:pt x="3225" y="4796"/>
                      <a:pt x="3307" y="4796"/>
                    </a:cubicBezTo>
                    <a:cubicBezTo>
                      <a:pt x="3315" y="4796"/>
                      <a:pt x="3323" y="4795"/>
                      <a:pt x="3332" y="4793"/>
                    </a:cubicBezTo>
                    <a:cubicBezTo>
                      <a:pt x="3377" y="4786"/>
                      <a:pt x="3407" y="4750"/>
                      <a:pt x="3441" y="4723"/>
                    </a:cubicBezTo>
                    <a:cubicBezTo>
                      <a:pt x="3534" y="4648"/>
                      <a:pt x="3619" y="4565"/>
                      <a:pt x="3697" y="4477"/>
                    </a:cubicBezTo>
                    <a:cubicBezTo>
                      <a:pt x="3865" y="5092"/>
                      <a:pt x="3961" y="5921"/>
                      <a:pt x="3830" y="6671"/>
                    </a:cubicBezTo>
                    <a:cubicBezTo>
                      <a:pt x="3821" y="6722"/>
                      <a:pt x="3789" y="6858"/>
                      <a:pt x="3746" y="6992"/>
                    </a:cubicBezTo>
                    <a:cubicBezTo>
                      <a:pt x="3745" y="6995"/>
                      <a:pt x="3745" y="6999"/>
                      <a:pt x="3744" y="7001"/>
                    </a:cubicBezTo>
                    <a:cubicBezTo>
                      <a:pt x="3024" y="7375"/>
                      <a:pt x="2311" y="7763"/>
                      <a:pt x="1616" y="8181"/>
                    </a:cubicBezTo>
                    <a:cubicBezTo>
                      <a:pt x="1695" y="7067"/>
                      <a:pt x="1824" y="5957"/>
                      <a:pt x="1961" y="4848"/>
                    </a:cubicBezTo>
                    <a:cubicBezTo>
                      <a:pt x="2094" y="3742"/>
                      <a:pt x="2244" y="2638"/>
                      <a:pt x="2437" y="1542"/>
                    </a:cubicBezTo>
                    <a:cubicBezTo>
                      <a:pt x="2519" y="1104"/>
                      <a:pt x="2589" y="394"/>
                      <a:pt x="2689" y="249"/>
                    </a:cubicBezTo>
                    <a:cubicBezTo>
                      <a:pt x="2693" y="245"/>
                      <a:pt x="2698" y="241"/>
                      <a:pt x="2702" y="239"/>
                    </a:cubicBezTo>
                    <a:cubicBezTo>
                      <a:pt x="2704" y="239"/>
                      <a:pt x="2707" y="238"/>
                      <a:pt x="2711" y="238"/>
                    </a:cubicBezTo>
                    <a:close/>
                    <a:moveTo>
                      <a:pt x="7082" y="5534"/>
                    </a:moveTo>
                    <a:cubicBezTo>
                      <a:pt x="7085" y="5534"/>
                      <a:pt x="7086" y="5534"/>
                      <a:pt x="7088" y="5535"/>
                    </a:cubicBezTo>
                    <a:cubicBezTo>
                      <a:pt x="7090" y="5535"/>
                      <a:pt x="7091" y="5537"/>
                      <a:pt x="7092" y="5537"/>
                    </a:cubicBezTo>
                    <a:cubicBezTo>
                      <a:pt x="7097" y="5541"/>
                      <a:pt x="7102" y="5545"/>
                      <a:pt x="7107" y="5548"/>
                    </a:cubicBezTo>
                    <a:cubicBezTo>
                      <a:pt x="7117" y="5557"/>
                      <a:pt x="7124" y="5566"/>
                      <a:pt x="7132" y="5579"/>
                    </a:cubicBezTo>
                    <a:cubicBezTo>
                      <a:pt x="7129" y="5573"/>
                      <a:pt x="7127" y="5568"/>
                      <a:pt x="7127" y="5568"/>
                    </a:cubicBezTo>
                    <a:lnTo>
                      <a:pt x="7127" y="5568"/>
                    </a:lnTo>
                    <a:cubicBezTo>
                      <a:pt x="7127" y="5568"/>
                      <a:pt x="7128" y="5571"/>
                      <a:pt x="7133" y="5580"/>
                    </a:cubicBezTo>
                    <a:cubicBezTo>
                      <a:pt x="7134" y="5580"/>
                      <a:pt x="7134" y="5581"/>
                      <a:pt x="7135" y="5582"/>
                    </a:cubicBezTo>
                    <a:lnTo>
                      <a:pt x="7135" y="5582"/>
                    </a:lnTo>
                    <a:cubicBezTo>
                      <a:pt x="7175" y="5663"/>
                      <a:pt x="7152" y="5610"/>
                      <a:pt x="7173" y="5687"/>
                    </a:cubicBezTo>
                    <a:cubicBezTo>
                      <a:pt x="7239" y="6033"/>
                      <a:pt x="7165" y="6398"/>
                      <a:pt x="6989" y="6786"/>
                    </a:cubicBezTo>
                    <a:cubicBezTo>
                      <a:pt x="6868" y="7052"/>
                      <a:pt x="6774" y="7247"/>
                      <a:pt x="6572" y="7518"/>
                    </a:cubicBezTo>
                    <a:cubicBezTo>
                      <a:pt x="6428" y="7702"/>
                      <a:pt x="6130" y="7974"/>
                      <a:pt x="5855" y="8157"/>
                    </a:cubicBezTo>
                    <a:cubicBezTo>
                      <a:pt x="5775" y="8218"/>
                      <a:pt x="5198" y="8507"/>
                      <a:pt x="5089" y="8526"/>
                    </a:cubicBezTo>
                    <a:cubicBezTo>
                      <a:pt x="4929" y="8578"/>
                      <a:pt x="4765" y="8623"/>
                      <a:pt x="4600" y="8649"/>
                    </a:cubicBezTo>
                    <a:cubicBezTo>
                      <a:pt x="4585" y="8653"/>
                      <a:pt x="4570" y="8655"/>
                      <a:pt x="4554" y="8657"/>
                    </a:cubicBezTo>
                    <a:cubicBezTo>
                      <a:pt x="4547" y="8657"/>
                      <a:pt x="4538" y="8658"/>
                      <a:pt x="4529" y="8659"/>
                    </a:cubicBezTo>
                    <a:cubicBezTo>
                      <a:pt x="4496" y="8662"/>
                      <a:pt x="4461" y="8663"/>
                      <a:pt x="4429" y="8668"/>
                    </a:cubicBezTo>
                    <a:lnTo>
                      <a:pt x="4423" y="8668"/>
                    </a:lnTo>
                    <a:cubicBezTo>
                      <a:pt x="4343" y="8672"/>
                      <a:pt x="4255" y="8678"/>
                      <a:pt x="4064" y="8686"/>
                    </a:cubicBezTo>
                    <a:cubicBezTo>
                      <a:pt x="4019" y="8689"/>
                      <a:pt x="3974" y="8690"/>
                      <a:pt x="3928" y="8690"/>
                    </a:cubicBezTo>
                    <a:cubicBezTo>
                      <a:pt x="3813" y="8690"/>
                      <a:pt x="3697" y="8682"/>
                      <a:pt x="3581" y="8675"/>
                    </a:cubicBezTo>
                    <a:cubicBezTo>
                      <a:pt x="3578" y="8676"/>
                      <a:pt x="3576" y="8676"/>
                      <a:pt x="3573" y="8676"/>
                    </a:cubicBezTo>
                    <a:cubicBezTo>
                      <a:pt x="3544" y="8676"/>
                      <a:pt x="3515" y="8666"/>
                      <a:pt x="3486" y="8666"/>
                    </a:cubicBezTo>
                    <a:cubicBezTo>
                      <a:pt x="3474" y="8666"/>
                      <a:pt x="3462" y="8667"/>
                      <a:pt x="3450" y="8672"/>
                    </a:cubicBezTo>
                    <a:cubicBezTo>
                      <a:pt x="3354" y="8698"/>
                      <a:pt x="3353" y="8847"/>
                      <a:pt x="3447" y="8878"/>
                    </a:cubicBezTo>
                    <a:cubicBezTo>
                      <a:pt x="3560" y="8918"/>
                      <a:pt x="3721" y="8935"/>
                      <a:pt x="3893" y="8935"/>
                    </a:cubicBezTo>
                    <a:cubicBezTo>
                      <a:pt x="3986" y="8935"/>
                      <a:pt x="4082" y="8930"/>
                      <a:pt x="4175" y="8921"/>
                    </a:cubicBezTo>
                    <a:cubicBezTo>
                      <a:pt x="4222" y="8917"/>
                      <a:pt x="4266" y="8914"/>
                      <a:pt x="4312" y="8910"/>
                    </a:cubicBezTo>
                    <a:lnTo>
                      <a:pt x="4312" y="8910"/>
                    </a:lnTo>
                    <a:cubicBezTo>
                      <a:pt x="3983" y="9472"/>
                      <a:pt x="3472" y="9942"/>
                      <a:pt x="2984" y="10244"/>
                    </a:cubicBezTo>
                    <a:cubicBezTo>
                      <a:pt x="2849" y="10333"/>
                      <a:pt x="2538" y="10465"/>
                      <a:pt x="2492" y="10474"/>
                    </a:cubicBezTo>
                    <a:cubicBezTo>
                      <a:pt x="2442" y="10490"/>
                      <a:pt x="2392" y="10505"/>
                      <a:pt x="2342" y="10518"/>
                    </a:cubicBezTo>
                    <a:cubicBezTo>
                      <a:pt x="2303" y="10526"/>
                      <a:pt x="2265" y="10541"/>
                      <a:pt x="2241" y="10574"/>
                    </a:cubicBezTo>
                    <a:cubicBezTo>
                      <a:pt x="2203" y="10629"/>
                      <a:pt x="2217" y="10712"/>
                      <a:pt x="2273" y="10748"/>
                    </a:cubicBezTo>
                    <a:cubicBezTo>
                      <a:pt x="2295" y="10764"/>
                      <a:pt x="2319" y="10770"/>
                      <a:pt x="2343" y="10770"/>
                    </a:cubicBezTo>
                    <a:cubicBezTo>
                      <a:pt x="2382" y="10770"/>
                      <a:pt x="2422" y="10755"/>
                      <a:pt x="2459" y="10744"/>
                    </a:cubicBezTo>
                    <a:cubicBezTo>
                      <a:pt x="2486" y="10737"/>
                      <a:pt x="2513" y="10727"/>
                      <a:pt x="2541" y="10719"/>
                    </a:cubicBezTo>
                    <a:cubicBezTo>
                      <a:pt x="2607" y="10890"/>
                      <a:pt x="2715" y="11265"/>
                      <a:pt x="2736" y="11553"/>
                    </a:cubicBezTo>
                    <a:cubicBezTo>
                      <a:pt x="2754" y="11706"/>
                      <a:pt x="2745" y="11919"/>
                      <a:pt x="2725" y="12146"/>
                    </a:cubicBezTo>
                    <a:cubicBezTo>
                      <a:pt x="2723" y="12169"/>
                      <a:pt x="2725" y="12187"/>
                      <a:pt x="2734" y="12206"/>
                    </a:cubicBezTo>
                    <a:cubicBezTo>
                      <a:pt x="2633" y="12257"/>
                      <a:pt x="2543" y="12315"/>
                      <a:pt x="2470" y="12393"/>
                    </a:cubicBezTo>
                    <a:cubicBezTo>
                      <a:pt x="2441" y="12426"/>
                      <a:pt x="2369" y="12493"/>
                      <a:pt x="2319" y="12597"/>
                    </a:cubicBezTo>
                    <a:cubicBezTo>
                      <a:pt x="2318" y="12599"/>
                      <a:pt x="2317" y="12602"/>
                      <a:pt x="2313" y="12606"/>
                    </a:cubicBezTo>
                    <a:cubicBezTo>
                      <a:pt x="2270" y="12679"/>
                      <a:pt x="2280" y="12663"/>
                      <a:pt x="2231" y="12743"/>
                    </a:cubicBezTo>
                    <a:cubicBezTo>
                      <a:pt x="1999" y="13124"/>
                      <a:pt x="1782" y="13670"/>
                      <a:pt x="1637" y="14166"/>
                    </a:cubicBezTo>
                    <a:cubicBezTo>
                      <a:pt x="1574" y="14389"/>
                      <a:pt x="1511" y="14611"/>
                      <a:pt x="1453" y="14834"/>
                    </a:cubicBezTo>
                    <a:cubicBezTo>
                      <a:pt x="1212" y="13937"/>
                      <a:pt x="938" y="13049"/>
                      <a:pt x="705" y="12149"/>
                    </a:cubicBezTo>
                    <a:cubicBezTo>
                      <a:pt x="567" y="11608"/>
                      <a:pt x="421" y="11065"/>
                      <a:pt x="356" y="10511"/>
                    </a:cubicBezTo>
                    <a:cubicBezTo>
                      <a:pt x="333" y="10254"/>
                      <a:pt x="314" y="10006"/>
                      <a:pt x="375" y="9688"/>
                    </a:cubicBezTo>
                    <a:cubicBezTo>
                      <a:pt x="381" y="9664"/>
                      <a:pt x="392" y="9618"/>
                      <a:pt x="398" y="9601"/>
                    </a:cubicBezTo>
                    <a:cubicBezTo>
                      <a:pt x="412" y="9534"/>
                      <a:pt x="465" y="9468"/>
                      <a:pt x="447" y="9400"/>
                    </a:cubicBezTo>
                    <a:cubicBezTo>
                      <a:pt x="483" y="9320"/>
                      <a:pt x="525" y="9250"/>
                      <a:pt x="576" y="9195"/>
                    </a:cubicBezTo>
                    <a:cubicBezTo>
                      <a:pt x="882" y="8892"/>
                      <a:pt x="1096" y="8789"/>
                      <a:pt x="1372" y="8612"/>
                    </a:cubicBezTo>
                    <a:cubicBezTo>
                      <a:pt x="1768" y="8371"/>
                      <a:pt x="2169" y="8143"/>
                      <a:pt x="2571" y="7915"/>
                    </a:cubicBezTo>
                    <a:cubicBezTo>
                      <a:pt x="2983" y="7678"/>
                      <a:pt x="3403" y="7457"/>
                      <a:pt x="3825" y="7239"/>
                    </a:cubicBezTo>
                    <a:lnTo>
                      <a:pt x="3844" y="7239"/>
                    </a:lnTo>
                    <a:cubicBezTo>
                      <a:pt x="3847" y="7238"/>
                      <a:pt x="3848" y="7238"/>
                      <a:pt x="3851" y="7237"/>
                    </a:cubicBezTo>
                    <a:cubicBezTo>
                      <a:pt x="3877" y="7222"/>
                      <a:pt x="3904" y="7209"/>
                      <a:pt x="3930" y="7197"/>
                    </a:cubicBezTo>
                    <a:cubicBezTo>
                      <a:pt x="3931" y="7195"/>
                      <a:pt x="3933" y="7195"/>
                      <a:pt x="3934" y="7193"/>
                    </a:cubicBezTo>
                    <a:cubicBezTo>
                      <a:pt x="3939" y="7188"/>
                      <a:pt x="3942" y="7183"/>
                      <a:pt x="3945" y="7177"/>
                    </a:cubicBezTo>
                    <a:cubicBezTo>
                      <a:pt x="4470" y="6908"/>
                      <a:pt x="4997" y="6646"/>
                      <a:pt x="5517" y="6370"/>
                    </a:cubicBezTo>
                    <a:cubicBezTo>
                      <a:pt x="5996" y="6122"/>
                      <a:pt x="6671" y="5725"/>
                      <a:pt x="7044" y="5543"/>
                    </a:cubicBezTo>
                    <a:cubicBezTo>
                      <a:pt x="7055" y="5538"/>
                      <a:pt x="7066" y="5535"/>
                      <a:pt x="7077" y="5534"/>
                    </a:cubicBezTo>
                    <a:close/>
                    <a:moveTo>
                      <a:pt x="2735" y="0"/>
                    </a:moveTo>
                    <a:cubicBezTo>
                      <a:pt x="2716" y="0"/>
                      <a:pt x="2697" y="1"/>
                      <a:pt x="2678" y="4"/>
                    </a:cubicBezTo>
                    <a:cubicBezTo>
                      <a:pt x="2463" y="44"/>
                      <a:pt x="2420" y="276"/>
                      <a:pt x="2370" y="470"/>
                    </a:cubicBezTo>
                    <a:cubicBezTo>
                      <a:pt x="2329" y="650"/>
                      <a:pt x="2304" y="821"/>
                      <a:pt x="2264" y="1067"/>
                    </a:cubicBezTo>
                    <a:cubicBezTo>
                      <a:pt x="2159" y="1716"/>
                      <a:pt x="2054" y="2364"/>
                      <a:pt x="1973" y="3016"/>
                    </a:cubicBezTo>
                    <a:cubicBezTo>
                      <a:pt x="1844" y="4043"/>
                      <a:pt x="1744" y="5073"/>
                      <a:pt x="1620" y="6100"/>
                    </a:cubicBezTo>
                    <a:cubicBezTo>
                      <a:pt x="1549" y="6737"/>
                      <a:pt x="1469" y="7373"/>
                      <a:pt x="1415" y="8011"/>
                    </a:cubicBezTo>
                    <a:lnTo>
                      <a:pt x="1385" y="8324"/>
                    </a:lnTo>
                    <a:cubicBezTo>
                      <a:pt x="1178" y="8452"/>
                      <a:pt x="972" y="8582"/>
                      <a:pt x="768" y="8716"/>
                    </a:cubicBezTo>
                    <a:cubicBezTo>
                      <a:pt x="535" y="8870"/>
                      <a:pt x="315" y="9064"/>
                      <a:pt x="207" y="9328"/>
                    </a:cubicBezTo>
                    <a:cubicBezTo>
                      <a:pt x="174" y="9414"/>
                      <a:pt x="156" y="9502"/>
                      <a:pt x="144" y="9592"/>
                    </a:cubicBezTo>
                    <a:cubicBezTo>
                      <a:pt x="143" y="9597"/>
                      <a:pt x="140" y="9601"/>
                      <a:pt x="139" y="9606"/>
                    </a:cubicBezTo>
                    <a:cubicBezTo>
                      <a:pt x="0" y="10249"/>
                      <a:pt x="153" y="10909"/>
                      <a:pt x="295" y="11537"/>
                    </a:cubicBezTo>
                    <a:cubicBezTo>
                      <a:pt x="453" y="12201"/>
                      <a:pt x="637" y="12855"/>
                      <a:pt x="822" y="13510"/>
                    </a:cubicBezTo>
                    <a:cubicBezTo>
                      <a:pt x="964" y="13998"/>
                      <a:pt x="1111" y="14484"/>
                      <a:pt x="1232" y="14977"/>
                    </a:cubicBezTo>
                    <a:cubicBezTo>
                      <a:pt x="1263" y="15098"/>
                      <a:pt x="1297" y="15218"/>
                      <a:pt x="1328" y="15338"/>
                    </a:cubicBezTo>
                    <a:cubicBezTo>
                      <a:pt x="1196" y="15886"/>
                      <a:pt x="1087" y="16437"/>
                      <a:pt x="1015" y="16995"/>
                    </a:cubicBezTo>
                    <a:cubicBezTo>
                      <a:pt x="994" y="17169"/>
                      <a:pt x="975" y="17345"/>
                      <a:pt x="959" y="17520"/>
                    </a:cubicBezTo>
                    <a:cubicBezTo>
                      <a:pt x="958" y="17573"/>
                      <a:pt x="942" y="17630"/>
                      <a:pt x="957" y="17683"/>
                    </a:cubicBezTo>
                    <a:cubicBezTo>
                      <a:pt x="961" y="17696"/>
                      <a:pt x="966" y="17707"/>
                      <a:pt x="974" y="17717"/>
                    </a:cubicBezTo>
                    <a:cubicBezTo>
                      <a:pt x="967" y="17759"/>
                      <a:pt x="983" y="17803"/>
                      <a:pt x="985" y="17851"/>
                    </a:cubicBezTo>
                    <a:cubicBezTo>
                      <a:pt x="1010" y="17999"/>
                      <a:pt x="1051" y="18153"/>
                      <a:pt x="1155" y="18265"/>
                    </a:cubicBezTo>
                    <a:cubicBezTo>
                      <a:pt x="1425" y="18546"/>
                      <a:pt x="1771" y="18741"/>
                      <a:pt x="2084" y="18969"/>
                    </a:cubicBezTo>
                    <a:cubicBezTo>
                      <a:pt x="2502" y="19259"/>
                      <a:pt x="2919" y="19550"/>
                      <a:pt x="3330" y="19851"/>
                    </a:cubicBezTo>
                    <a:cubicBezTo>
                      <a:pt x="4385" y="20610"/>
                      <a:pt x="5262" y="21350"/>
                      <a:pt x="6103" y="22338"/>
                    </a:cubicBezTo>
                    <a:cubicBezTo>
                      <a:pt x="6523" y="22835"/>
                      <a:pt x="6878" y="23303"/>
                      <a:pt x="7162" y="23812"/>
                    </a:cubicBezTo>
                    <a:cubicBezTo>
                      <a:pt x="8028" y="25379"/>
                      <a:pt x="8353" y="27140"/>
                      <a:pt x="8317" y="28909"/>
                    </a:cubicBezTo>
                    <a:cubicBezTo>
                      <a:pt x="8312" y="29319"/>
                      <a:pt x="8290" y="29729"/>
                      <a:pt x="8245" y="30137"/>
                    </a:cubicBezTo>
                    <a:cubicBezTo>
                      <a:pt x="8253" y="30141"/>
                      <a:pt x="8259" y="30147"/>
                      <a:pt x="8266" y="30151"/>
                    </a:cubicBezTo>
                    <a:cubicBezTo>
                      <a:pt x="8266" y="30156"/>
                      <a:pt x="8266" y="30160"/>
                      <a:pt x="8265" y="30165"/>
                    </a:cubicBezTo>
                    <a:cubicBezTo>
                      <a:pt x="8264" y="30196"/>
                      <a:pt x="8263" y="30228"/>
                      <a:pt x="8261" y="30259"/>
                    </a:cubicBezTo>
                    <a:cubicBezTo>
                      <a:pt x="8341" y="30300"/>
                      <a:pt x="8422" y="30341"/>
                      <a:pt x="8505" y="30378"/>
                    </a:cubicBezTo>
                    <a:cubicBezTo>
                      <a:pt x="8526" y="29620"/>
                      <a:pt x="8518" y="29066"/>
                      <a:pt x="8500" y="28278"/>
                    </a:cubicBezTo>
                    <a:cubicBezTo>
                      <a:pt x="8498" y="28236"/>
                      <a:pt x="8496" y="28193"/>
                      <a:pt x="8495" y="28150"/>
                    </a:cubicBezTo>
                    <a:cubicBezTo>
                      <a:pt x="8477" y="27439"/>
                      <a:pt x="8405" y="26731"/>
                      <a:pt x="8261" y="26032"/>
                    </a:cubicBezTo>
                    <a:cubicBezTo>
                      <a:pt x="8086" y="25222"/>
                      <a:pt x="7787" y="24435"/>
                      <a:pt x="7388" y="23708"/>
                    </a:cubicBezTo>
                    <a:cubicBezTo>
                      <a:pt x="7148" y="23273"/>
                      <a:pt x="6854" y="22871"/>
                      <a:pt x="6548" y="22483"/>
                    </a:cubicBezTo>
                    <a:cubicBezTo>
                      <a:pt x="5752" y="21487"/>
                      <a:pt x="4804" y="20624"/>
                      <a:pt x="3778" y="19869"/>
                    </a:cubicBezTo>
                    <a:cubicBezTo>
                      <a:pt x="3275" y="19498"/>
                      <a:pt x="2767" y="19136"/>
                      <a:pt x="2254" y="18781"/>
                    </a:cubicBezTo>
                    <a:cubicBezTo>
                      <a:pt x="1927" y="18546"/>
                      <a:pt x="1533" y="18314"/>
                      <a:pt x="1327" y="18081"/>
                    </a:cubicBezTo>
                    <a:cubicBezTo>
                      <a:pt x="1289" y="18031"/>
                      <a:pt x="1266" y="17978"/>
                      <a:pt x="1235" y="17843"/>
                    </a:cubicBezTo>
                    <a:cubicBezTo>
                      <a:pt x="1217" y="17788"/>
                      <a:pt x="1224" y="17727"/>
                      <a:pt x="1195" y="17678"/>
                    </a:cubicBezTo>
                    <a:cubicBezTo>
                      <a:pt x="1198" y="17670"/>
                      <a:pt x="1199" y="17661"/>
                      <a:pt x="1200" y="17652"/>
                    </a:cubicBezTo>
                    <a:cubicBezTo>
                      <a:pt x="1209" y="17542"/>
                      <a:pt x="1219" y="17433"/>
                      <a:pt x="1230" y="17323"/>
                    </a:cubicBezTo>
                    <a:cubicBezTo>
                      <a:pt x="1262" y="16991"/>
                      <a:pt x="1309" y="16661"/>
                      <a:pt x="1369" y="16334"/>
                    </a:cubicBezTo>
                    <a:cubicBezTo>
                      <a:pt x="1421" y="16061"/>
                      <a:pt x="1481" y="15773"/>
                      <a:pt x="1549" y="15477"/>
                    </a:cubicBezTo>
                    <a:cubicBezTo>
                      <a:pt x="1551" y="15475"/>
                      <a:pt x="1554" y="15472"/>
                      <a:pt x="1559" y="15470"/>
                    </a:cubicBezTo>
                    <a:cubicBezTo>
                      <a:pt x="1562" y="15455"/>
                      <a:pt x="1567" y="15439"/>
                      <a:pt x="1571" y="15424"/>
                    </a:cubicBezTo>
                    <a:cubicBezTo>
                      <a:pt x="1574" y="15395"/>
                      <a:pt x="1579" y="15367"/>
                      <a:pt x="1585" y="15338"/>
                    </a:cubicBezTo>
                    <a:cubicBezTo>
                      <a:pt x="1585" y="15337"/>
                      <a:pt x="1584" y="15335"/>
                      <a:pt x="1584" y="15333"/>
                    </a:cubicBezTo>
                    <a:cubicBezTo>
                      <a:pt x="1706" y="14824"/>
                      <a:pt x="1850" y="14296"/>
                      <a:pt x="2010" y="13787"/>
                    </a:cubicBezTo>
                    <a:cubicBezTo>
                      <a:pt x="2099" y="13514"/>
                      <a:pt x="2187" y="13237"/>
                      <a:pt x="2307" y="12974"/>
                    </a:cubicBezTo>
                    <a:cubicBezTo>
                      <a:pt x="2336" y="12915"/>
                      <a:pt x="2339" y="12902"/>
                      <a:pt x="2380" y="12828"/>
                    </a:cubicBezTo>
                    <a:cubicBezTo>
                      <a:pt x="2405" y="12783"/>
                      <a:pt x="2434" y="12742"/>
                      <a:pt x="2466" y="12704"/>
                    </a:cubicBezTo>
                    <a:cubicBezTo>
                      <a:pt x="2483" y="12691"/>
                      <a:pt x="2499" y="12675"/>
                      <a:pt x="2514" y="12660"/>
                    </a:cubicBezTo>
                    <a:cubicBezTo>
                      <a:pt x="2524" y="12653"/>
                      <a:pt x="2534" y="12644"/>
                      <a:pt x="2543" y="12635"/>
                    </a:cubicBezTo>
                    <a:cubicBezTo>
                      <a:pt x="2568" y="12612"/>
                      <a:pt x="2749" y="12479"/>
                      <a:pt x="2780" y="12464"/>
                    </a:cubicBezTo>
                    <a:cubicBezTo>
                      <a:pt x="3203" y="12225"/>
                      <a:pt x="3603" y="12156"/>
                      <a:pt x="4116" y="12056"/>
                    </a:cubicBezTo>
                    <a:cubicBezTo>
                      <a:pt x="4140" y="12052"/>
                      <a:pt x="4165" y="12047"/>
                      <a:pt x="4190" y="12043"/>
                    </a:cubicBezTo>
                    <a:cubicBezTo>
                      <a:pt x="4437" y="12009"/>
                      <a:pt x="4669" y="12004"/>
                      <a:pt x="4928" y="12004"/>
                    </a:cubicBezTo>
                    <a:cubicBezTo>
                      <a:pt x="4999" y="12004"/>
                      <a:pt x="5073" y="12005"/>
                      <a:pt x="5150" y="12005"/>
                    </a:cubicBezTo>
                    <a:cubicBezTo>
                      <a:pt x="5773" y="12019"/>
                      <a:pt x="6394" y="12072"/>
                      <a:pt x="7015" y="12113"/>
                    </a:cubicBezTo>
                    <a:cubicBezTo>
                      <a:pt x="8090" y="12183"/>
                      <a:pt x="9165" y="12227"/>
                      <a:pt x="10242" y="12227"/>
                    </a:cubicBezTo>
                    <a:cubicBezTo>
                      <a:pt x="10302" y="12227"/>
                      <a:pt x="10362" y="12227"/>
                      <a:pt x="10421" y="12226"/>
                    </a:cubicBezTo>
                    <a:cubicBezTo>
                      <a:pt x="10451" y="12227"/>
                      <a:pt x="10480" y="12227"/>
                      <a:pt x="10509" y="12230"/>
                    </a:cubicBezTo>
                    <a:cubicBezTo>
                      <a:pt x="10516" y="12232"/>
                      <a:pt x="10525" y="12236"/>
                      <a:pt x="10534" y="12239"/>
                    </a:cubicBezTo>
                    <a:cubicBezTo>
                      <a:pt x="10535" y="12241"/>
                      <a:pt x="10536" y="12241"/>
                      <a:pt x="10537" y="12242"/>
                    </a:cubicBezTo>
                    <a:cubicBezTo>
                      <a:pt x="10546" y="12273"/>
                      <a:pt x="10535" y="12325"/>
                      <a:pt x="10528" y="12369"/>
                    </a:cubicBezTo>
                    <a:cubicBezTo>
                      <a:pt x="10418" y="12788"/>
                      <a:pt x="10139" y="13062"/>
                      <a:pt x="9728" y="13338"/>
                    </a:cubicBezTo>
                    <a:cubicBezTo>
                      <a:pt x="9567" y="13463"/>
                      <a:pt x="9069" y="13704"/>
                      <a:pt x="8844" y="13755"/>
                    </a:cubicBezTo>
                    <a:cubicBezTo>
                      <a:pt x="8729" y="13786"/>
                      <a:pt x="8615" y="13814"/>
                      <a:pt x="8498" y="13834"/>
                    </a:cubicBezTo>
                    <a:cubicBezTo>
                      <a:pt x="8449" y="13847"/>
                      <a:pt x="8389" y="13838"/>
                      <a:pt x="8346" y="13868"/>
                    </a:cubicBezTo>
                    <a:cubicBezTo>
                      <a:pt x="8332" y="13876"/>
                      <a:pt x="8321" y="13886"/>
                      <a:pt x="8312" y="13899"/>
                    </a:cubicBezTo>
                    <a:cubicBezTo>
                      <a:pt x="7604" y="13812"/>
                      <a:pt x="6895" y="13711"/>
                      <a:pt x="6186" y="13631"/>
                    </a:cubicBezTo>
                    <a:cubicBezTo>
                      <a:pt x="6059" y="13582"/>
                      <a:pt x="5937" y="13529"/>
                      <a:pt x="5774" y="13448"/>
                    </a:cubicBezTo>
                    <a:cubicBezTo>
                      <a:pt x="5659" y="13387"/>
                      <a:pt x="5546" y="13325"/>
                      <a:pt x="5442" y="13248"/>
                    </a:cubicBezTo>
                    <a:cubicBezTo>
                      <a:pt x="5405" y="13221"/>
                      <a:pt x="5367" y="13194"/>
                      <a:pt x="5333" y="13164"/>
                    </a:cubicBezTo>
                    <a:cubicBezTo>
                      <a:pt x="5312" y="13148"/>
                      <a:pt x="5291" y="13127"/>
                      <a:pt x="5264" y="13124"/>
                    </a:cubicBezTo>
                    <a:cubicBezTo>
                      <a:pt x="5254" y="13122"/>
                      <a:pt x="5245" y="13121"/>
                      <a:pt x="5236" y="13121"/>
                    </a:cubicBezTo>
                    <a:cubicBezTo>
                      <a:pt x="5135" y="13121"/>
                      <a:pt x="5084" y="13268"/>
                      <a:pt x="5175" y="13329"/>
                    </a:cubicBezTo>
                    <a:cubicBezTo>
                      <a:pt x="5238" y="13395"/>
                      <a:pt x="5356" y="13482"/>
                      <a:pt x="5489" y="13559"/>
                    </a:cubicBezTo>
                    <a:cubicBezTo>
                      <a:pt x="5307" y="13544"/>
                      <a:pt x="5123" y="13531"/>
                      <a:pt x="4940" y="13521"/>
                    </a:cubicBezTo>
                    <a:cubicBezTo>
                      <a:pt x="4853" y="13516"/>
                      <a:pt x="4750" y="13512"/>
                      <a:pt x="4649" y="13512"/>
                    </a:cubicBezTo>
                    <a:cubicBezTo>
                      <a:pt x="4476" y="13512"/>
                      <a:pt x="4307" y="13523"/>
                      <a:pt x="4232" y="13559"/>
                    </a:cubicBezTo>
                    <a:cubicBezTo>
                      <a:pt x="4147" y="13597"/>
                      <a:pt x="4081" y="13668"/>
                      <a:pt x="4017" y="13734"/>
                    </a:cubicBezTo>
                    <a:cubicBezTo>
                      <a:pt x="3960" y="13791"/>
                      <a:pt x="3863" y="13902"/>
                      <a:pt x="3762" y="14025"/>
                    </a:cubicBezTo>
                    <a:cubicBezTo>
                      <a:pt x="3505" y="14334"/>
                      <a:pt x="3266" y="14658"/>
                      <a:pt x="3034" y="14987"/>
                    </a:cubicBezTo>
                    <a:cubicBezTo>
                      <a:pt x="2770" y="15361"/>
                      <a:pt x="2512" y="15740"/>
                      <a:pt x="2278" y="16134"/>
                    </a:cubicBezTo>
                    <a:cubicBezTo>
                      <a:pt x="2227" y="16215"/>
                      <a:pt x="2294" y="16297"/>
                      <a:pt x="2366" y="16297"/>
                    </a:cubicBezTo>
                    <a:cubicBezTo>
                      <a:pt x="2395" y="16297"/>
                      <a:pt x="2426" y="16284"/>
                      <a:pt x="2449" y="16252"/>
                    </a:cubicBezTo>
                    <a:cubicBezTo>
                      <a:pt x="2774" y="15752"/>
                      <a:pt x="3121" y="15269"/>
                      <a:pt x="3470" y="14786"/>
                    </a:cubicBezTo>
                    <a:cubicBezTo>
                      <a:pt x="3785" y="14359"/>
                      <a:pt x="3945" y="14136"/>
                      <a:pt x="4280" y="13821"/>
                    </a:cubicBezTo>
                    <a:cubicBezTo>
                      <a:pt x="4319" y="13773"/>
                      <a:pt x="4459" y="13757"/>
                      <a:pt x="4641" y="13757"/>
                    </a:cubicBezTo>
                    <a:cubicBezTo>
                      <a:pt x="4933" y="13757"/>
                      <a:pt x="5331" y="13799"/>
                      <a:pt x="5590" y="13816"/>
                    </a:cubicBezTo>
                    <a:cubicBezTo>
                      <a:pt x="6587" y="13914"/>
                      <a:pt x="7580" y="14063"/>
                      <a:pt x="8575" y="14182"/>
                    </a:cubicBezTo>
                    <a:cubicBezTo>
                      <a:pt x="9208" y="14257"/>
                      <a:pt x="9846" y="14288"/>
                      <a:pt x="10480" y="14354"/>
                    </a:cubicBezTo>
                    <a:cubicBezTo>
                      <a:pt x="10413" y="14550"/>
                      <a:pt x="10161" y="14882"/>
                      <a:pt x="9975" y="15053"/>
                    </a:cubicBezTo>
                    <a:cubicBezTo>
                      <a:pt x="9678" y="15348"/>
                      <a:pt x="9414" y="15483"/>
                      <a:pt x="9007" y="15651"/>
                    </a:cubicBezTo>
                    <a:cubicBezTo>
                      <a:pt x="8632" y="15798"/>
                      <a:pt x="8223" y="15873"/>
                      <a:pt x="7806" y="15873"/>
                    </a:cubicBezTo>
                    <a:cubicBezTo>
                      <a:pt x="7346" y="15873"/>
                      <a:pt x="6876" y="15782"/>
                      <a:pt x="6431" y="15596"/>
                    </a:cubicBezTo>
                    <a:cubicBezTo>
                      <a:pt x="6228" y="15512"/>
                      <a:pt x="6145" y="15462"/>
                      <a:pt x="5934" y="15328"/>
                    </a:cubicBezTo>
                    <a:cubicBezTo>
                      <a:pt x="5859" y="15287"/>
                      <a:pt x="5795" y="15219"/>
                      <a:pt x="5713" y="15192"/>
                    </a:cubicBezTo>
                    <a:cubicBezTo>
                      <a:pt x="5702" y="15189"/>
                      <a:pt x="5692" y="15188"/>
                      <a:pt x="5682" y="15188"/>
                    </a:cubicBezTo>
                    <a:cubicBezTo>
                      <a:pt x="5572" y="15188"/>
                      <a:pt x="5514" y="15349"/>
                      <a:pt x="5617" y="15416"/>
                    </a:cubicBezTo>
                    <a:cubicBezTo>
                      <a:pt x="5658" y="15446"/>
                      <a:pt x="5700" y="15475"/>
                      <a:pt x="5742" y="15502"/>
                    </a:cubicBezTo>
                    <a:cubicBezTo>
                      <a:pt x="5522" y="15902"/>
                      <a:pt x="5295" y="16203"/>
                      <a:pt x="4974" y="16475"/>
                    </a:cubicBezTo>
                    <a:cubicBezTo>
                      <a:pt x="4793" y="16625"/>
                      <a:pt x="4702" y="16688"/>
                      <a:pt x="4539" y="16784"/>
                    </a:cubicBezTo>
                    <a:cubicBezTo>
                      <a:pt x="4426" y="16837"/>
                      <a:pt x="4460" y="17014"/>
                      <a:pt x="4584" y="17022"/>
                    </a:cubicBezTo>
                    <a:cubicBezTo>
                      <a:pt x="4588" y="17023"/>
                      <a:pt x="4591" y="17023"/>
                      <a:pt x="4594" y="17023"/>
                    </a:cubicBezTo>
                    <a:cubicBezTo>
                      <a:pt x="4644" y="17023"/>
                      <a:pt x="4685" y="16988"/>
                      <a:pt x="4726" y="16964"/>
                    </a:cubicBezTo>
                    <a:cubicBezTo>
                      <a:pt x="4801" y="16917"/>
                      <a:pt x="4874" y="16868"/>
                      <a:pt x="4945" y="16815"/>
                    </a:cubicBezTo>
                    <a:cubicBezTo>
                      <a:pt x="4986" y="16784"/>
                      <a:pt x="5026" y="16753"/>
                      <a:pt x="5066" y="16722"/>
                    </a:cubicBezTo>
                    <a:cubicBezTo>
                      <a:pt x="5080" y="16726"/>
                      <a:pt x="5094" y="16728"/>
                      <a:pt x="5108" y="16729"/>
                    </a:cubicBezTo>
                    <a:cubicBezTo>
                      <a:pt x="5239" y="16760"/>
                      <a:pt x="5371" y="16796"/>
                      <a:pt x="5501" y="16836"/>
                    </a:cubicBezTo>
                    <a:cubicBezTo>
                      <a:pt x="7018" y="17347"/>
                      <a:pt x="8360" y="18219"/>
                      <a:pt x="9448" y="19345"/>
                    </a:cubicBezTo>
                    <a:cubicBezTo>
                      <a:pt x="10671" y="20557"/>
                      <a:pt x="11396" y="22197"/>
                      <a:pt x="11384" y="23849"/>
                    </a:cubicBezTo>
                    <a:cubicBezTo>
                      <a:pt x="11387" y="24162"/>
                      <a:pt x="11359" y="24473"/>
                      <a:pt x="11318" y="24784"/>
                    </a:cubicBezTo>
                    <a:cubicBezTo>
                      <a:pt x="11266" y="25157"/>
                      <a:pt x="11233" y="25353"/>
                      <a:pt x="11046" y="25779"/>
                    </a:cubicBezTo>
                    <a:lnTo>
                      <a:pt x="11020" y="25833"/>
                    </a:lnTo>
                    <a:cubicBezTo>
                      <a:pt x="11017" y="25837"/>
                      <a:pt x="11015" y="25842"/>
                      <a:pt x="11010" y="25851"/>
                    </a:cubicBezTo>
                    <a:cubicBezTo>
                      <a:pt x="10991" y="25879"/>
                      <a:pt x="10984" y="25913"/>
                      <a:pt x="10991" y="25946"/>
                    </a:cubicBezTo>
                    <a:cubicBezTo>
                      <a:pt x="11001" y="26009"/>
                      <a:pt x="11061" y="26047"/>
                      <a:pt x="11119" y="26047"/>
                    </a:cubicBezTo>
                    <a:cubicBezTo>
                      <a:pt x="11157" y="26047"/>
                      <a:pt x="11195" y="26030"/>
                      <a:pt x="11217" y="25994"/>
                    </a:cubicBezTo>
                    <a:cubicBezTo>
                      <a:pt x="11508" y="25460"/>
                      <a:pt x="11572" y="24841"/>
                      <a:pt x="11622" y="24243"/>
                    </a:cubicBezTo>
                    <a:cubicBezTo>
                      <a:pt x="11735" y="22596"/>
                      <a:pt x="11141" y="20939"/>
                      <a:pt x="10086" y="19676"/>
                    </a:cubicBezTo>
                    <a:cubicBezTo>
                      <a:pt x="9594" y="19102"/>
                      <a:pt x="9043" y="18577"/>
                      <a:pt x="8443" y="18122"/>
                    </a:cubicBezTo>
                    <a:cubicBezTo>
                      <a:pt x="7583" y="17478"/>
                      <a:pt x="6623" y="16953"/>
                      <a:pt x="5604" y="16610"/>
                    </a:cubicBezTo>
                    <a:cubicBezTo>
                      <a:pt x="5501" y="16578"/>
                      <a:pt x="5398" y="16551"/>
                      <a:pt x="5294" y="16523"/>
                    </a:cubicBezTo>
                    <a:cubicBezTo>
                      <a:pt x="5374" y="16444"/>
                      <a:pt x="5451" y="16363"/>
                      <a:pt x="5521" y="16278"/>
                    </a:cubicBezTo>
                    <a:cubicBezTo>
                      <a:pt x="5665" y="16105"/>
                      <a:pt x="5786" y="15914"/>
                      <a:pt x="5891" y="15717"/>
                    </a:cubicBezTo>
                    <a:cubicBezTo>
                      <a:pt x="5912" y="15677"/>
                      <a:pt x="5926" y="15650"/>
                      <a:pt x="5936" y="15629"/>
                    </a:cubicBezTo>
                    <a:cubicBezTo>
                      <a:pt x="6466" y="15935"/>
                      <a:pt x="7070" y="16110"/>
                      <a:pt x="7683" y="16121"/>
                    </a:cubicBezTo>
                    <a:cubicBezTo>
                      <a:pt x="7728" y="16123"/>
                      <a:pt x="7772" y="16124"/>
                      <a:pt x="7817" y="16124"/>
                    </a:cubicBezTo>
                    <a:cubicBezTo>
                      <a:pt x="8593" y="16124"/>
                      <a:pt x="9380" y="15871"/>
                      <a:pt x="9988" y="15384"/>
                    </a:cubicBezTo>
                    <a:cubicBezTo>
                      <a:pt x="10240" y="15162"/>
                      <a:pt x="10472" y="14909"/>
                      <a:pt x="10634" y="14612"/>
                    </a:cubicBezTo>
                    <a:cubicBezTo>
                      <a:pt x="10690" y="14498"/>
                      <a:pt x="10781" y="14364"/>
                      <a:pt x="10727" y="14233"/>
                    </a:cubicBezTo>
                    <a:cubicBezTo>
                      <a:pt x="10665" y="14110"/>
                      <a:pt x="10514" y="14108"/>
                      <a:pt x="10393" y="14096"/>
                    </a:cubicBezTo>
                    <a:cubicBezTo>
                      <a:pt x="10153" y="14074"/>
                      <a:pt x="9911" y="14055"/>
                      <a:pt x="9670" y="14035"/>
                    </a:cubicBezTo>
                    <a:cubicBezTo>
                      <a:pt x="9440" y="14018"/>
                      <a:pt x="9211" y="13999"/>
                      <a:pt x="8984" y="13976"/>
                    </a:cubicBezTo>
                    <a:cubicBezTo>
                      <a:pt x="9473" y="13818"/>
                      <a:pt x="10016" y="13508"/>
                      <a:pt x="10355" y="13154"/>
                    </a:cubicBezTo>
                    <a:cubicBezTo>
                      <a:pt x="10513" y="12989"/>
                      <a:pt x="10645" y="12795"/>
                      <a:pt x="10727" y="12583"/>
                    </a:cubicBezTo>
                    <a:cubicBezTo>
                      <a:pt x="10798" y="12381"/>
                      <a:pt x="10858" y="12076"/>
                      <a:pt x="10591" y="11997"/>
                    </a:cubicBezTo>
                    <a:cubicBezTo>
                      <a:pt x="10500" y="11981"/>
                      <a:pt x="10407" y="11976"/>
                      <a:pt x="10313" y="11976"/>
                    </a:cubicBezTo>
                    <a:cubicBezTo>
                      <a:pt x="10213" y="11976"/>
                      <a:pt x="10112" y="11981"/>
                      <a:pt x="10012" y="11981"/>
                    </a:cubicBezTo>
                    <a:cubicBezTo>
                      <a:pt x="9977" y="11981"/>
                      <a:pt x="9942" y="11981"/>
                      <a:pt x="9907" y="11979"/>
                    </a:cubicBezTo>
                    <a:cubicBezTo>
                      <a:pt x="9521" y="11976"/>
                      <a:pt x="9134" y="11970"/>
                      <a:pt x="8748" y="11957"/>
                    </a:cubicBezTo>
                    <a:cubicBezTo>
                      <a:pt x="7555" y="11923"/>
                      <a:pt x="6366" y="11822"/>
                      <a:pt x="5174" y="11798"/>
                    </a:cubicBezTo>
                    <a:cubicBezTo>
                      <a:pt x="4756" y="11800"/>
                      <a:pt x="4321" y="11793"/>
                      <a:pt x="3910" y="11886"/>
                    </a:cubicBezTo>
                    <a:cubicBezTo>
                      <a:pt x="3817" y="11894"/>
                      <a:pt x="3719" y="11904"/>
                      <a:pt x="3613" y="11922"/>
                    </a:cubicBezTo>
                    <a:cubicBezTo>
                      <a:pt x="3393" y="11957"/>
                      <a:pt x="3177" y="12017"/>
                      <a:pt x="2970" y="12099"/>
                    </a:cubicBezTo>
                    <a:cubicBezTo>
                      <a:pt x="2973" y="12037"/>
                      <a:pt x="2973" y="11974"/>
                      <a:pt x="2970" y="11911"/>
                    </a:cubicBezTo>
                    <a:cubicBezTo>
                      <a:pt x="2955" y="11583"/>
                      <a:pt x="2921" y="11042"/>
                      <a:pt x="2771" y="10634"/>
                    </a:cubicBezTo>
                    <a:cubicBezTo>
                      <a:pt x="3196" y="10446"/>
                      <a:pt x="3472" y="10207"/>
                      <a:pt x="3832" y="9865"/>
                    </a:cubicBezTo>
                    <a:cubicBezTo>
                      <a:pt x="3980" y="9728"/>
                      <a:pt x="4191" y="9489"/>
                      <a:pt x="4255" y="9411"/>
                    </a:cubicBezTo>
                    <a:cubicBezTo>
                      <a:pt x="4388" y="9256"/>
                      <a:pt x="4514" y="9090"/>
                      <a:pt x="4595" y="8904"/>
                    </a:cubicBezTo>
                    <a:cubicBezTo>
                      <a:pt x="4601" y="8904"/>
                      <a:pt x="4608" y="8902"/>
                      <a:pt x="4613" y="8902"/>
                    </a:cubicBezTo>
                    <a:cubicBezTo>
                      <a:pt x="4897" y="8860"/>
                      <a:pt x="5175" y="8773"/>
                      <a:pt x="5439" y="8659"/>
                    </a:cubicBezTo>
                    <a:cubicBezTo>
                      <a:pt x="5942" y="8441"/>
                      <a:pt x="6398" y="8114"/>
                      <a:pt x="6750" y="7694"/>
                    </a:cubicBezTo>
                    <a:cubicBezTo>
                      <a:pt x="6927" y="7475"/>
                      <a:pt x="7056" y="7222"/>
                      <a:pt x="7177" y="6969"/>
                    </a:cubicBezTo>
                    <a:cubicBezTo>
                      <a:pt x="7325" y="6662"/>
                      <a:pt x="7430" y="6331"/>
                      <a:pt x="7440" y="5990"/>
                    </a:cubicBezTo>
                    <a:cubicBezTo>
                      <a:pt x="7443" y="5785"/>
                      <a:pt x="7435" y="5555"/>
                      <a:pt x="7298" y="5392"/>
                    </a:cubicBezTo>
                    <a:cubicBezTo>
                      <a:pt x="7232" y="5317"/>
                      <a:pt x="7158" y="5289"/>
                      <a:pt x="7083" y="5289"/>
                    </a:cubicBezTo>
                    <a:cubicBezTo>
                      <a:pt x="6983" y="5289"/>
                      <a:pt x="6879" y="5338"/>
                      <a:pt x="6783" y="5393"/>
                    </a:cubicBezTo>
                    <a:cubicBezTo>
                      <a:pt x="6590" y="5497"/>
                      <a:pt x="6400" y="5605"/>
                      <a:pt x="6209" y="5711"/>
                    </a:cubicBezTo>
                    <a:cubicBezTo>
                      <a:pt x="5715" y="5987"/>
                      <a:pt x="5216" y="6253"/>
                      <a:pt x="4709" y="6510"/>
                    </a:cubicBezTo>
                    <a:cubicBezTo>
                      <a:pt x="4487" y="6620"/>
                      <a:pt x="4266" y="6732"/>
                      <a:pt x="4047" y="6845"/>
                    </a:cubicBezTo>
                    <a:cubicBezTo>
                      <a:pt x="4160" y="6387"/>
                      <a:pt x="4146" y="5908"/>
                      <a:pt x="4101" y="5441"/>
                    </a:cubicBezTo>
                    <a:cubicBezTo>
                      <a:pt x="4055" y="5039"/>
                      <a:pt x="3995" y="4627"/>
                      <a:pt x="3882" y="4239"/>
                    </a:cubicBezTo>
                    <a:cubicBezTo>
                      <a:pt x="4014" y="4043"/>
                      <a:pt x="4120" y="3829"/>
                      <a:pt x="4199" y="3608"/>
                    </a:cubicBezTo>
                    <a:cubicBezTo>
                      <a:pt x="4553" y="2687"/>
                      <a:pt x="4552" y="1695"/>
                      <a:pt x="3924" y="894"/>
                    </a:cubicBezTo>
                    <a:cubicBezTo>
                      <a:pt x="3700" y="591"/>
                      <a:pt x="3430" y="315"/>
                      <a:pt x="3102" y="126"/>
                    </a:cubicBezTo>
                    <a:cubicBezTo>
                      <a:pt x="2990" y="62"/>
                      <a:pt x="2865" y="0"/>
                      <a:pt x="27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33"/>
              <p:cNvSpPr/>
              <p:nvPr/>
            </p:nvSpPr>
            <p:spPr>
              <a:xfrm>
                <a:off x="4579425" y="3322775"/>
                <a:ext cx="100" cy="100"/>
              </a:xfrm>
              <a:custGeom>
                <a:rect b="b" l="l" r="r" t="t"/>
                <a:pathLst>
                  <a:path extrusionOk="0" h="4" w="4">
                    <a:moveTo>
                      <a:pt x="0" y="0"/>
                    </a:moveTo>
                    <a:lnTo>
                      <a:pt x="3" y="3"/>
                    </a:lnTo>
                    <a:cubicBezTo>
                      <a:pt x="3" y="2"/>
                      <a:pt x="2"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33"/>
              <p:cNvSpPr/>
              <p:nvPr/>
            </p:nvSpPr>
            <p:spPr>
              <a:xfrm>
                <a:off x="4450200" y="3316350"/>
                <a:ext cx="173400" cy="602525"/>
              </a:xfrm>
              <a:custGeom>
                <a:rect b="b" l="l" r="r" t="t"/>
                <a:pathLst>
                  <a:path extrusionOk="0" h="24101" w="6936">
                    <a:moveTo>
                      <a:pt x="5069" y="0"/>
                    </a:moveTo>
                    <a:cubicBezTo>
                      <a:pt x="5042" y="0"/>
                      <a:pt x="5019" y="4"/>
                      <a:pt x="4987" y="5"/>
                    </a:cubicBezTo>
                    <a:cubicBezTo>
                      <a:pt x="4860" y="22"/>
                      <a:pt x="4737" y="59"/>
                      <a:pt x="4618" y="105"/>
                    </a:cubicBezTo>
                    <a:cubicBezTo>
                      <a:pt x="4401" y="203"/>
                      <a:pt x="4307" y="265"/>
                      <a:pt x="4186" y="349"/>
                    </a:cubicBezTo>
                    <a:cubicBezTo>
                      <a:pt x="4157" y="446"/>
                      <a:pt x="4128" y="544"/>
                      <a:pt x="4098" y="640"/>
                    </a:cubicBezTo>
                    <a:cubicBezTo>
                      <a:pt x="4220" y="558"/>
                      <a:pt x="4347" y="486"/>
                      <a:pt x="4524" y="398"/>
                    </a:cubicBezTo>
                    <a:cubicBezTo>
                      <a:pt x="4715" y="313"/>
                      <a:pt x="4809" y="280"/>
                      <a:pt x="5048" y="245"/>
                    </a:cubicBezTo>
                    <a:cubicBezTo>
                      <a:pt x="5052" y="244"/>
                      <a:pt x="5071" y="243"/>
                      <a:pt x="5091" y="243"/>
                    </a:cubicBezTo>
                    <a:cubicBezTo>
                      <a:pt x="5105" y="243"/>
                      <a:pt x="5121" y="244"/>
                      <a:pt x="5132" y="246"/>
                    </a:cubicBezTo>
                    <a:cubicBezTo>
                      <a:pt x="5140" y="247"/>
                      <a:pt x="5148" y="250"/>
                      <a:pt x="5156" y="251"/>
                    </a:cubicBezTo>
                    <a:lnTo>
                      <a:pt x="5159" y="251"/>
                    </a:lnTo>
                    <a:cubicBezTo>
                      <a:pt x="5162" y="252"/>
                      <a:pt x="5164" y="254"/>
                      <a:pt x="5168" y="255"/>
                    </a:cubicBezTo>
                    <a:lnTo>
                      <a:pt x="5167" y="254"/>
                    </a:lnTo>
                    <a:lnTo>
                      <a:pt x="5167" y="254"/>
                    </a:lnTo>
                    <a:cubicBezTo>
                      <a:pt x="5167" y="254"/>
                      <a:pt x="5168" y="254"/>
                      <a:pt x="5168" y="255"/>
                    </a:cubicBezTo>
                    <a:lnTo>
                      <a:pt x="5174" y="261"/>
                    </a:lnTo>
                    <a:cubicBezTo>
                      <a:pt x="5172" y="260"/>
                      <a:pt x="5171" y="259"/>
                      <a:pt x="5169" y="257"/>
                    </a:cubicBezTo>
                    <a:lnTo>
                      <a:pt x="5169" y="257"/>
                    </a:lnTo>
                    <a:cubicBezTo>
                      <a:pt x="5171" y="259"/>
                      <a:pt x="5171" y="259"/>
                      <a:pt x="5171" y="260"/>
                    </a:cubicBezTo>
                    <a:cubicBezTo>
                      <a:pt x="5176" y="267"/>
                      <a:pt x="5182" y="273"/>
                      <a:pt x="5185" y="280"/>
                    </a:cubicBezTo>
                    <a:cubicBezTo>
                      <a:pt x="5189" y="286"/>
                      <a:pt x="5194" y="293"/>
                      <a:pt x="5197" y="297"/>
                    </a:cubicBezTo>
                    <a:cubicBezTo>
                      <a:pt x="5197" y="298"/>
                      <a:pt x="5198" y="301"/>
                      <a:pt x="5198" y="301"/>
                    </a:cubicBezTo>
                    <a:cubicBezTo>
                      <a:pt x="5199" y="306"/>
                      <a:pt x="5200" y="311"/>
                      <a:pt x="5202" y="314"/>
                    </a:cubicBezTo>
                    <a:cubicBezTo>
                      <a:pt x="5203" y="317"/>
                      <a:pt x="5203" y="318"/>
                      <a:pt x="5203" y="319"/>
                    </a:cubicBezTo>
                    <a:cubicBezTo>
                      <a:pt x="5203" y="322"/>
                      <a:pt x="5202" y="326"/>
                      <a:pt x="5202" y="328"/>
                    </a:cubicBezTo>
                    <a:cubicBezTo>
                      <a:pt x="5158" y="694"/>
                      <a:pt x="5064" y="1079"/>
                      <a:pt x="5017" y="1338"/>
                    </a:cubicBezTo>
                    <a:cubicBezTo>
                      <a:pt x="4889" y="1991"/>
                      <a:pt x="4759" y="2641"/>
                      <a:pt x="4644" y="3297"/>
                    </a:cubicBezTo>
                    <a:cubicBezTo>
                      <a:pt x="4631" y="3355"/>
                      <a:pt x="4627" y="3417"/>
                      <a:pt x="4613" y="3476"/>
                    </a:cubicBezTo>
                    <a:cubicBezTo>
                      <a:pt x="4572" y="3720"/>
                      <a:pt x="4528" y="3962"/>
                      <a:pt x="4481" y="4204"/>
                    </a:cubicBezTo>
                    <a:cubicBezTo>
                      <a:pt x="4405" y="4574"/>
                      <a:pt x="4294" y="5134"/>
                      <a:pt x="4260" y="5586"/>
                    </a:cubicBezTo>
                    <a:cubicBezTo>
                      <a:pt x="4219" y="6068"/>
                      <a:pt x="4222" y="6550"/>
                      <a:pt x="4250" y="7033"/>
                    </a:cubicBezTo>
                    <a:cubicBezTo>
                      <a:pt x="4297" y="7827"/>
                      <a:pt x="4401" y="8642"/>
                      <a:pt x="4773" y="9356"/>
                    </a:cubicBezTo>
                    <a:cubicBezTo>
                      <a:pt x="4831" y="9468"/>
                      <a:pt x="4891" y="9579"/>
                      <a:pt x="4956" y="9688"/>
                    </a:cubicBezTo>
                    <a:cubicBezTo>
                      <a:pt x="4957" y="9693"/>
                      <a:pt x="4958" y="9696"/>
                      <a:pt x="4960" y="9701"/>
                    </a:cubicBezTo>
                    <a:cubicBezTo>
                      <a:pt x="4986" y="9744"/>
                      <a:pt x="5012" y="9787"/>
                      <a:pt x="5037" y="9833"/>
                    </a:cubicBezTo>
                    <a:cubicBezTo>
                      <a:pt x="5369" y="10391"/>
                      <a:pt x="5643" y="10983"/>
                      <a:pt x="5889" y="11586"/>
                    </a:cubicBezTo>
                    <a:cubicBezTo>
                      <a:pt x="6166" y="12267"/>
                      <a:pt x="6363" y="12836"/>
                      <a:pt x="6503" y="13577"/>
                    </a:cubicBezTo>
                    <a:cubicBezTo>
                      <a:pt x="6635" y="14334"/>
                      <a:pt x="6655" y="14972"/>
                      <a:pt x="6600" y="15764"/>
                    </a:cubicBezTo>
                    <a:cubicBezTo>
                      <a:pt x="6543" y="16471"/>
                      <a:pt x="6449" y="17018"/>
                      <a:pt x="6235" y="17665"/>
                    </a:cubicBezTo>
                    <a:cubicBezTo>
                      <a:pt x="6099" y="18091"/>
                      <a:pt x="5934" y="18508"/>
                      <a:pt x="5751" y="18916"/>
                    </a:cubicBezTo>
                    <a:cubicBezTo>
                      <a:pt x="5697" y="19041"/>
                      <a:pt x="5638" y="19165"/>
                      <a:pt x="5579" y="19289"/>
                    </a:cubicBezTo>
                    <a:cubicBezTo>
                      <a:pt x="5456" y="19523"/>
                      <a:pt x="5352" y="19762"/>
                      <a:pt x="5234" y="20097"/>
                    </a:cubicBezTo>
                    <a:cubicBezTo>
                      <a:pt x="5095" y="20468"/>
                      <a:pt x="4973" y="20985"/>
                      <a:pt x="4916" y="21273"/>
                    </a:cubicBezTo>
                    <a:cubicBezTo>
                      <a:pt x="4840" y="21613"/>
                      <a:pt x="4750" y="22105"/>
                      <a:pt x="4709" y="22543"/>
                    </a:cubicBezTo>
                    <a:cubicBezTo>
                      <a:pt x="4677" y="22880"/>
                      <a:pt x="4667" y="23216"/>
                      <a:pt x="4657" y="23552"/>
                    </a:cubicBezTo>
                    <a:cubicBezTo>
                      <a:pt x="4644" y="23557"/>
                      <a:pt x="4632" y="23563"/>
                      <a:pt x="4620" y="23567"/>
                    </a:cubicBezTo>
                    <a:cubicBezTo>
                      <a:pt x="4402" y="23652"/>
                      <a:pt x="4425" y="23640"/>
                      <a:pt x="4244" y="23695"/>
                    </a:cubicBezTo>
                    <a:cubicBezTo>
                      <a:pt x="3731" y="23840"/>
                      <a:pt x="3207" y="23896"/>
                      <a:pt x="2746" y="23905"/>
                    </a:cubicBezTo>
                    <a:cubicBezTo>
                      <a:pt x="2683" y="23905"/>
                      <a:pt x="2619" y="23906"/>
                      <a:pt x="2555" y="23906"/>
                    </a:cubicBezTo>
                    <a:cubicBezTo>
                      <a:pt x="2273" y="23906"/>
                      <a:pt x="1990" y="23897"/>
                      <a:pt x="1712" y="23855"/>
                    </a:cubicBezTo>
                    <a:cubicBezTo>
                      <a:pt x="1222" y="23778"/>
                      <a:pt x="687" y="23657"/>
                      <a:pt x="290" y="23396"/>
                    </a:cubicBezTo>
                    <a:cubicBezTo>
                      <a:pt x="234" y="23355"/>
                      <a:pt x="210" y="23336"/>
                      <a:pt x="195" y="23321"/>
                    </a:cubicBezTo>
                    <a:cubicBezTo>
                      <a:pt x="179" y="23302"/>
                      <a:pt x="157" y="23290"/>
                      <a:pt x="131" y="23289"/>
                    </a:cubicBezTo>
                    <a:cubicBezTo>
                      <a:pt x="128" y="23288"/>
                      <a:pt x="125" y="23288"/>
                      <a:pt x="121" y="23288"/>
                    </a:cubicBezTo>
                    <a:cubicBezTo>
                      <a:pt x="47" y="23288"/>
                      <a:pt x="1" y="23387"/>
                      <a:pt x="53" y="23443"/>
                    </a:cubicBezTo>
                    <a:cubicBezTo>
                      <a:pt x="202" y="23587"/>
                      <a:pt x="394" y="23676"/>
                      <a:pt x="585" y="23752"/>
                    </a:cubicBezTo>
                    <a:cubicBezTo>
                      <a:pt x="884" y="23871"/>
                      <a:pt x="1198" y="23951"/>
                      <a:pt x="1513" y="24007"/>
                    </a:cubicBezTo>
                    <a:cubicBezTo>
                      <a:pt x="1873" y="24080"/>
                      <a:pt x="2239" y="24091"/>
                      <a:pt x="2604" y="24098"/>
                    </a:cubicBezTo>
                    <a:cubicBezTo>
                      <a:pt x="2670" y="24100"/>
                      <a:pt x="2737" y="24101"/>
                      <a:pt x="2803" y="24101"/>
                    </a:cubicBezTo>
                    <a:cubicBezTo>
                      <a:pt x="3350" y="24101"/>
                      <a:pt x="3899" y="24042"/>
                      <a:pt x="4427" y="23894"/>
                    </a:cubicBezTo>
                    <a:cubicBezTo>
                      <a:pt x="4555" y="23854"/>
                      <a:pt x="4684" y="23809"/>
                      <a:pt x="4808" y="23755"/>
                    </a:cubicBezTo>
                    <a:cubicBezTo>
                      <a:pt x="4838" y="23740"/>
                      <a:pt x="4874" y="23730"/>
                      <a:pt x="4895" y="23702"/>
                    </a:cubicBezTo>
                    <a:cubicBezTo>
                      <a:pt x="4930" y="23669"/>
                      <a:pt x="4935" y="23612"/>
                      <a:pt x="4915" y="23570"/>
                    </a:cubicBezTo>
                    <a:cubicBezTo>
                      <a:pt x="4910" y="23561"/>
                      <a:pt x="4905" y="23552"/>
                      <a:pt x="4899" y="23546"/>
                    </a:cubicBezTo>
                    <a:cubicBezTo>
                      <a:pt x="4900" y="23474"/>
                      <a:pt x="4904" y="23403"/>
                      <a:pt x="4906" y="23331"/>
                    </a:cubicBezTo>
                    <a:cubicBezTo>
                      <a:pt x="4926" y="22712"/>
                      <a:pt x="4987" y="22094"/>
                      <a:pt x="5101" y="21484"/>
                    </a:cubicBezTo>
                    <a:cubicBezTo>
                      <a:pt x="5215" y="20885"/>
                      <a:pt x="5487" y="20089"/>
                      <a:pt x="5766" y="19421"/>
                    </a:cubicBezTo>
                    <a:cubicBezTo>
                      <a:pt x="5774" y="19425"/>
                      <a:pt x="5782" y="19427"/>
                      <a:pt x="5790" y="19431"/>
                    </a:cubicBezTo>
                    <a:cubicBezTo>
                      <a:pt x="5815" y="19378"/>
                      <a:pt x="5837" y="19322"/>
                      <a:pt x="5863" y="19271"/>
                    </a:cubicBezTo>
                    <a:cubicBezTo>
                      <a:pt x="6008" y="18962"/>
                      <a:pt x="6146" y="18648"/>
                      <a:pt x="6268" y="18329"/>
                    </a:cubicBezTo>
                    <a:cubicBezTo>
                      <a:pt x="6472" y="17787"/>
                      <a:pt x="6651" y="17231"/>
                      <a:pt x="6743" y="16658"/>
                    </a:cubicBezTo>
                    <a:cubicBezTo>
                      <a:pt x="6919" y="15640"/>
                      <a:pt x="6935" y="14590"/>
                      <a:pt x="6757" y="13570"/>
                    </a:cubicBezTo>
                    <a:cubicBezTo>
                      <a:pt x="6563" y="12523"/>
                      <a:pt x="6157" y="11528"/>
                      <a:pt x="5699" y="10571"/>
                    </a:cubicBezTo>
                    <a:cubicBezTo>
                      <a:pt x="5468" y="10091"/>
                      <a:pt x="5189" y="9636"/>
                      <a:pt x="4909" y="9183"/>
                    </a:cubicBezTo>
                    <a:cubicBezTo>
                      <a:pt x="4648" y="8561"/>
                      <a:pt x="4520" y="7932"/>
                      <a:pt x="4478" y="7168"/>
                    </a:cubicBezTo>
                    <a:cubicBezTo>
                      <a:pt x="4468" y="7015"/>
                      <a:pt x="4459" y="6843"/>
                      <a:pt x="4454" y="6663"/>
                    </a:cubicBezTo>
                    <a:cubicBezTo>
                      <a:pt x="4458" y="6636"/>
                      <a:pt x="4462" y="6608"/>
                      <a:pt x="4464" y="6581"/>
                    </a:cubicBezTo>
                    <a:cubicBezTo>
                      <a:pt x="4466" y="6563"/>
                      <a:pt x="4461" y="6544"/>
                      <a:pt x="4450" y="6529"/>
                    </a:cubicBezTo>
                    <a:cubicBezTo>
                      <a:pt x="4567" y="5446"/>
                      <a:pt x="4705" y="4364"/>
                      <a:pt x="4879" y="3288"/>
                    </a:cubicBezTo>
                    <a:cubicBezTo>
                      <a:pt x="5014" y="2449"/>
                      <a:pt x="5195" y="1616"/>
                      <a:pt x="5333" y="776"/>
                    </a:cubicBezTo>
                    <a:cubicBezTo>
                      <a:pt x="5348" y="674"/>
                      <a:pt x="5363" y="574"/>
                      <a:pt x="5376" y="473"/>
                    </a:cubicBezTo>
                    <a:cubicBezTo>
                      <a:pt x="5380" y="419"/>
                      <a:pt x="5399" y="360"/>
                      <a:pt x="5384" y="308"/>
                    </a:cubicBezTo>
                    <a:cubicBezTo>
                      <a:pt x="5381" y="298"/>
                      <a:pt x="5378" y="291"/>
                      <a:pt x="5373" y="283"/>
                    </a:cubicBezTo>
                    <a:cubicBezTo>
                      <a:pt x="5373" y="273"/>
                      <a:pt x="5371" y="261"/>
                      <a:pt x="5371" y="251"/>
                    </a:cubicBezTo>
                    <a:cubicBezTo>
                      <a:pt x="5371" y="211"/>
                      <a:pt x="5359" y="196"/>
                      <a:pt x="5353" y="178"/>
                    </a:cubicBezTo>
                    <a:cubicBezTo>
                      <a:pt x="5344" y="157"/>
                      <a:pt x="5320" y="128"/>
                      <a:pt x="5303" y="110"/>
                    </a:cubicBezTo>
                    <a:cubicBezTo>
                      <a:pt x="5293" y="96"/>
                      <a:pt x="5279" y="82"/>
                      <a:pt x="5266" y="71"/>
                    </a:cubicBezTo>
                    <a:cubicBezTo>
                      <a:pt x="5249" y="50"/>
                      <a:pt x="5224" y="35"/>
                      <a:pt x="5198" y="26"/>
                    </a:cubicBezTo>
                    <a:lnTo>
                      <a:pt x="5198" y="26"/>
                    </a:lnTo>
                    <a:cubicBezTo>
                      <a:pt x="5200" y="28"/>
                      <a:pt x="5203" y="29"/>
                      <a:pt x="5205" y="31"/>
                    </a:cubicBezTo>
                    <a:cubicBezTo>
                      <a:pt x="5140" y="6"/>
                      <a:pt x="5102" y="0"/>
                      <a:pt x="50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33"/>
              <p:cNvSpPr/>
              <p:nvPr/>
            </p:nvSpPr>
            <p:spPr>
              <a:xfrm>
                <a:off x="4246550" y="3371575"/>
                <a:ext cx="98625" cy="37375"/>
              </a:xfrm>
              <a:custGeom>
                <a:rect b="b" l="l" r="r" t="t"/>
                <a:pathLst>
                  <a:path extrusionOk="0" h="1495" w="3945">
                    <a:moveTo>
                      <a:pt x="3945" y="1"/>
                    </a:moveTo>
                    <a:lnTo>
                      <a:pt x="3945" y="1"/>
                    </a:lnTo>
                    <a:cubicBezTo>
                      <a:pt x="3807" y="201"/>
                      <a:pt x="3619" y="359"/>
                      <a:pt x="3429" y="505"/>
                    </a:cubicBezTo>
                    <a:cubicBezTo>
                      <a:pt x="3151" y="720"/>
                      <a:pt x="2843" y="889"/>
                      <a:pt x="2487" y="1014"/>
                    </a:cubicBezTo>
                    <a:cubicBezTo>
                      <a:pt x="2067" y="1175"/>
                      <a:pt x="1595" y="1273"/>
                      <a:pt x="1111" y="1273"/>
                    </a:cubicBezTo>
                    <a:cubicBezTo>
                      <a:pt x="870" y="1273"/>
                      <a:pt x="626" y="1249"/>
                      <a:pt x="384" y="1197"/>
                    </a:cubicBezTo>
                    <a:cubicBezTo>
                      <a:pt x="371" y="1193"/>
                      <a:pt x="247" y="1164"/>
                      <a:pt x="217" y="1154"/>
                    </a:cubicBezTo>
                    <a:cubicBezTo>
                      <a:pt x="149" y="1137"/>
                      <a:pt x="82" y="1115"/>
                      <a:pt x="16" y="1089"/>
                    </a:cubicBezTo>
                    <a:cubicBezTo>
                      <a:pt x="8" y="1167"/>
                      <a:pt x="3" y="1244"/>
                      <a:pt x="0" y="1321"/>
                    </a:cubicBezTo>
                    <a:cubicBezTo>
                      <a:pt x="363" y="1436"/>
                      <a:pt x="746" y="1494"/>
                      <a:pt x="1128" y="1494"/>
                    </a:cubicBezTo>
                    <a:cubicBezTo>
                      <a:pt x="1717" y="1494"/>
                      <a:pt x="2306" y="1356"/>
                      <a:pt x="2821" y="1074"/>
                    </a:cubicBezTo>
                    <a:cubicBezTo>
                      <a:pt x="3177" y="869"/>
                      <a:pt x="3681" y="474"/>
                      <a:pt x="39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33"/>
              <p:cNvSpPr/>
              <p:nvPr/>
            </p:nvSpPr>
            <p:spPr>
              <a:xfrm>
                <a:off x="4247125" y="3374825"/>
                <a:ext cx="90350" cy="26025"/>
              </a:xfrm>
              <a:custGeom>
                <a:rect b="b" l="l" r="r" t="t"/>
                <a:pathLst>
                  <a:path extrusionOk="0" h="1041" w="3614">
                    <a:moveTo>
                      <a:pt x="3614" y="1"/>
                    </a:moveTo>
                    <a:lnTo>
                      <a:pt x="3614" y="1"/>
                    </a:lnTo>
                    <a:cubicBezTo>
                      <a:pt x="3003" y="529"/>
                      <a:pt x="1945" y="821"/>
                      <a:pt x="1021" y="821"/>
                    </a:cubicBezTo>
                    <a:cubicBezTo>
                      <a:pt x="665" y="821"/>
                      <a:pt x="329" y="778"/>
                      <a:pt x="45" y="688"/>
                    </a:cubicBezTo>
                    <a:cubicBezTo>
                      <a:pt x="27" y="760"/>
                      <a:pt x="11" y="833"/>
                      <a:pt x="0" y="907"/>
                    </a:cubicBezTo>
                    <a:cubicBezTo>
                      <a:pt x="308" y="1000"/>
                      <a:pt x="631" y="1040"/>
                      <a:pt x="954" y="1040"/>
                    </a:cubicBezTo>
                    <a:cubicBezTo>
                      <a:pt x="1031" y="1040"/>
                      <a:pt x="1108" y="1038"/>
                      <a:pt x="1184" y="1034"/>
                    </a:cubicBezTo>
                    <a:cubicBezTo>
                      <a:pt x="1604" y="1024"/>
                      <a:pt x="2019" y="939"/>
                      <a:pt x="2409" y="783"/>
                    </a:cubicBezTo>
                    <a:cubicBezTo>
                      <a:pt x="2862" y="615"/>
                      <a:pt x="3284" y="355"/>
                      <a:pt x="36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33"/>
              <p:cNvSpPr/>
              <p:nvPr/>
            </p:nvSpPr>
            <p:spPr>
              <a:xfrm>
                <a:off x="4248750" y="3372825"/>
                <a:ext cx="85225" cy="19875"/>
              </a:xfrm>
              <a:custGeom>
                <a:rect b="b" l="l" r="r" t="t"/>
                <a:pathLst>
                  <a:path extrusionOk="0" h="795" w="3409">
                    <a:moveTo>
                      <a:pt x="3409" y="0"/>
                    </a:moveTo>
                    <a:lnTo>
                      <a:pt x="3409" y="0"/>
                    </a:lnTo>
                    <a:cubicBezTo>
                      <a:pt x="3201" y="143"/>
                      <a:pt x="2969" y="245"/>
                      <a:pt x="2732" y="326"/>
                    </a:cubicBezTo>
                    <a:cubicBezTo>
                      <a:pt x="2504" y="408"/>
                      <a:pt x="2205" y="483"/>
                      <a:pt x="1928" y="521"/>
                    </a:cubicBezTo>
                    <a:cubicBezTo>
                      <a:pt x="1669" y="567"/>
                      <a:pt x="1386" y="588"/>
                      <a:pt x="1105" y="588"/>
                    </a:cubicBezTo>
                    <a:cubicBezTo>
                      <a:pt x="736" y="588"/>
                      <a:pt x="371" y="552"/>
                      <a:pt x="73" y="488"/>
                    </a:cubicBezTo>
                    <a:cubicBezTo>
                      <a:pt x="44" y="556"/>
                      <a:pt x="22" y="626"/>
                      <a:pt x="0" y="696"/>
                    </a:cubicBezTo>
                    <a:cubicBezTo>
                      <a:pt x="210" y="743"/>
                      <a:pt x="425" y="768"/>
                      <a:pt x="637" y="787"/>
                    </a:cubicBezTo>
                    <a:cubicBezTo>
                      <a:pt x="726" y="792"/>
                      <a:pt x="817" y="794"/>
                      <a:pt x="908" y="794"/>
                    </a:cubicBezTo>
                    <a:cubicBezTo>
                      <a:pt x="1766" y="794"/>
                      <a:pt x="2721" y="581"/>
                      <a:pt x="34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33"/>
              <p:cNvSpPr/>
              <p:nvPr/>
            </p:nvSpPr>
            <p:spPr>
              <a:xfrm>
                <a:off x="4251750" y="3371400"/>
                <a:ext cx="77200" cy="13775"/>
              </a:xfrm>
              <a:custGeom>
                <a:rect b="b" l="l" r="r" t="t"/>
                <a:pathLst>
                  <a:path extrusionOk="0" h="551" w="3088">
                    <a:moveTo>
                      <a:pt x="3088" y="1"/>
                    </a:moveTo>
                    <a:lnTo>
                      <a:pt x="3088" y="1"/>
                    </a:lnTo>
                    <a:cubicBezTo>
                      <a:pt x="2783" y="150"/>
                      <a:pt x="2472" y="231"/>
                      <a:pt x="2133" y="283"/>
                    </a:cubicBezTo>
                    <a:cubicBezTo>
                      <a:pt x="1832" y="330"/>
                      <a:pt x="1578" y="353"/>
                      <a:pt x="1302" y="353"/>
                    </a:cubicBezTo>
                    <a:cubicBezTo>
                      <a:pt x="1171" y="353"/>
                      <a:pt x="1036" y="348"/>
                      <a:pt x="888" y="337"/>
                    </a:cubicBezTo>
                    <a:cubicBezTo>
                      <a:pt x="600" y="314"/>
                      <a:pt x="348" y="289"/>
                      <a:pt x="105" y="240"/>
                    </a:cubicBezTo>
                    <a:cubicBezTo>
                      <a:pt x="65" y="304"/>
                      <a:pt x="31" y="371"/>
                      <a:pt x="1" y="439"/>
                    </a:cubicBezTo>
                    <a:cubicBezTo>
                      <a:pt x="214" y="484"/>
                      <a:pt x="433" y="511"/>
                      <a:pt x="649" y="531"/>
                    </a:cubicBezTo>
                    <a:cubicBezTo>
                      <a:pt x="790" y="544"/>
                      <a:pt x="932" y="551"/>
                      <a:pt x="1074" y="551"/>
                    </a:cubicBezTo>
                    <a:cubicBezTo>
                      <a:pt x="1781" y="551"/>
                      <a:pt x="2491" y="386"/>
                      <a:pt x="30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33"/>
              <p:cNvSpPr/>
              <p:nvPr/>
            </p:nvSpPr>
            <p:spPr>
              <a:xfrm>
                <a:off x="4256700" y="3368975"/>
                <a:ext cx="67475" cy="8175"/>
              </a:xfrm>
              <a:custGeom>
                <a:rect b="b" l="l" r="r" t="t"/>
                <a:pathLst>
                  <a:path extrusionOk="0" h="327" w="2699">
                    <a:moveTo>
                      <a:pt x="150" y="1"/>
                    </a:moveTo>
                    <a:cubicBezTo>
                      <a:pt x="97" y="62"/>
                      <a:pt x="47" y="124"/>
                      <a:pt x="0" y="190"/>
                    </a:cubicBezTo>
                    <a:cubicBezTo>
                      <a:pt x="361" y="280"/>
                      <a:pt x="732" y="327"/>
                      <a:pt x="1101" y="327"/>
                    </a:cubicBezTo>
                    <a:cubicBezTo>
                      <a:pt x="1647" y="327"/>
                      <a:pt x="2191" y="223"/>
                      <a:pt x="2698" y="1"/>
                    </a:cubicBezTo>
                    <a:lnTo>
                      <a:pt x="2698" y="1"/>
                    </a:lnTo>
                    <a:cubicBezTo>
                      <a:pt x="2335" y="114"/>
                      <a:pt x="1993" y="146"/>
                      <a:pt x="1639" y="146"/>
                    </a:cubicBezTo>
                    <a:cubicBezTo>
                      <a:pt x="1485" y="146"/>
                      <a:pt x="1329" y="140"/>
                      <a:pt x="1168" y="132"/>
                    </a:cubicBezTo>
                    <a:cubicBezTo>
                      <a:pt x="759" y="106"/>
                      <a:pt x="461" y="73"/>
                      <a:pt x="1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33"/>
              <p:cNvSpPr/>
              <p:nvPr/>
            </p:nvSpPr>
            <p:spPr>
              <a:xfrm>
                <a:off x="4263050" y="3362125"/>
                <a:ext cx="58775" cy="8550"/>
              </a:xfrm>
              <a:custGeom>
                <a:rect b="b" l="l" r="r" t="t"/>
                <a:pathLst>
                  <a:path extrusionOk="0" h="342" w="2351">
                    <a:moveTo>
                      <a:pt x="223" y="1"/>
                    </a:moveTo>
                    <a:cubicBezTo>
                      <a:pt x="191" y="26"/>
                      <a:pt x="158" y="50"/>
                      <a:pt x="126" y="73"/>
                    </a:cubicBezTo>
                    <a:cubicBezTo>
                      <a:pt x="106" y="87"/>
                      <a:pt x="85" y="98"/>
                      <a:pt x="64" y="103"/>
                    </a:cubicBezTo>
                    <a:cubicBezTo>
                      <a:pt x="43" y="123"/>
                      <a:pt x="21" y="144"/>
                      <a:pt x="1" y="165"/>
                    </a:cubicBezTo>
                    <a:cubicBezTo>
                      <a:pt x="375" y="276"/>
                      <a:pt x="775" y="341"/>
                      <a:pt x="1173" y="341"/>
                    </a:cubicBezTo>
                    <a:cubicBezTo>
                      <a:pt x="1576" y="341"/>
                      <a:pt x="1977" y="274"/>
                      <a:pt x="2351" y="118"/>
                    </a:cubicBezTo>
                    <a:lnTo>
                      <a:pt x="2351" y="118"/>
                    </a:lnTo>
                    <a:cubicBezTo>
                      <a:pt x="2207" y="163"/>
                      <a:pt x="1979" y="186"/>
                      <a:pt x="1867" y="191"/>
                    </a:cubicBezTo>
                    <a:cubicBezTo>
                      <a:pt x="1772" y="198"/>
                      <a:pt x="1682" y="202"/>
                      <a:pt x="1597" y="202"/>
                    </a:cubicBezTo>
                    <a:cubicBezTo>
                      <a:pt x="1328" y="202"/>
                      <a:pt x="1092" y="170"/>
                      <a:pt x="826" y="122"/>
                    </a:cubicBezTo>
                    <a:cubicBezTo>
                      <a:pt x="622" y="92"/>
                      <a:pt x="423" y="52"/>
                      <a:pt x="2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33"/>
              <p:cNvSpPr/>
              <p:nvPr/>
            </p:nvSpPr>
            <p:spPr>
              <a:xfrm>
                <a:off x="4256075" y="3410775"/>
                <a:ext cx="54850" cy="125000"/>
              </a:xfrm>
              <a:custGeom>
                <a:rect b="b" l="l" r="r" t="t"/>
                <a:pathLst>
                  <a:path extrusionOk="0" h="5000" w="2194">
                    <a:moveTo>
                      <a:pt x="1394" y="0"/>
                    </a:moveTo>
                    <a:cubicBezTo>
                      <a:pt x="1526" y="552"/>
                      <a:pt x="1535" y="1045"/>
                      <a:pt x="1528" y="1603"/>
                    </a:cubicBezTo>
                    <a:cubicBezTo>
                      <a:pt x="1528" y="1916"/>
                      <a:pt x="1509" y="2226"/>
                      <a:pt x="1480" y="2528"/>
                    </a:cubicBezTo>
                    <a:cubicBezTo>
                      <a:pt x="1494" y="1715"/>
                      <a:pt x="1386" y="901"/>
                      <a:pt x="1152" y="124"/>
                    </a:cubicBezTo>
                    <a:lnTo>
                      <a:pt x="1152" y="124"/>
                    </a:lnTo>
                    <a:cubicBezTo>
                      <a:pt x="1226" y="743"/>
                      <a:pt x="1259" y="1191"/>
                      <a:pt x="1265" y="1774"/>
                    </a:cubicBezTo>
                    <a:cubicBezTo>
                      <a:pt x="1270" y="2008"/>
                      <a:pt x="1271" y="2241"/>
                      <a:pt x="1266" y="2476"/>
                    </a:cubicBezTo>
                    <a:cubicBezTo>
                      <a:pt x="1251" y="2071"/>
                      <a:pt x="1226" y="1666"/>
                      <a:pt x="1153" y="1268"/>
                    </a:cubicBezTo>
                    <a:cubicBezTo>
                      <a:pt x="1085" y="871"/>
                      <a:pt x="961" y="486"/>
                      <a:pt x="835" y="105"/>
                    </a:cubicBezTo>
                    <a:lnTo>
                      <a:pt x="835" y="105"/>
                    </a:lnTo>
                    <a:cubicBezTo>
                      <a:pt x="984" y="1020"/>
                      <a:pt x="1056" y="1760"/>
                      <a:pt x="1071" y="2608"/>
                    </a:cubicBezTo>
                    <a:cubicBezTo>
                      <a:pt x="1013" y="2179"/>
                      <a:pt x="955" y="1750"/>
                      <a:pt x="862" y="1328"/>
                    </a:cubicBezTo>
                    <a:cubicBezTo>
                      <a:pt x="772" y="908"/>
                      <a:pt x="644" y="496"/>
                      <a:pt x="524" y="84"/>
                    </a:cubicBezTo>
                    <a:lnTo>
                      <a:pt x="524" y="84"/>
                    </a:lnTo>
                    <a:cubicBezTo>
                      <a:pt x="628" y="887"/>
                      <a:pt x="756" y="1688"/>
                      <a:pt x="853" y="2492"/>
                    </a:cubicBezTo>
                    <a:lnTo>
                      <a:pt x="853" y="2492"/>
                    </a:lnTo>
                    <a:cubicBezTo>
                      <a:pt x="853" y="2490"/>
                      <a:pt x="852" y="2488"/>
                      <a:pt x="852" y="2487"/>
                    </a:cubicBezTo>
                    <a:cubicBezTo>
                      <a:pt x="766" y="2095"/>
                      <a:pt x="696" y="1700"/>
                      <a:pt x="586" y="1312"/>
                    </a:cubicBezTo>
                    <a:cubicBezTo>
                      <a:pt x="478" y="908"/>
                      <a:pt x="330" y="515"/>
                      <a:pt x="221" y="113"/>
                    </a:cubicBezTo>
                    <a:lnTo>
                      <a:pt x="221" y="113"/>
                    </a:lnTo>
                    <a:cubicBezTo>
                      <a:pt x="257" y="480"/>
                      <a:pt x="334" y="844"/>
                      <a:pt x="396" y="1207"/>
                    </a:cubicBezTo>
                    <a:cubicBezTo>
                      <a:pt x="509" y="1881"/>
                      <a:pt x="643" y="2550"/>
                      <a:pt x="793" y="3214"/>
                    </a:cubicBezTo>
                    <a:cubicBezTo>
                      <a:pt x="719" y="2982"/>
                      <a:pt x="647" y="2739"/>
                      <a:pt x="582" y="2479"/>
                    </a:cubicBezTo>
                    <a:cubicBezTo>
                      <a:pt x="391" y="1710"/>
                      <a:pt x="262" y="922"/>
                      <a:pt x="1" y="170"/>
                    </a:cubicBezTo>
                    <a:lnTo>
                      <a:pt x="1" y="170"/>
                    </a:lnTo>
                    <a:cubicBezTo>
                      <a:pt x="158" y="996"/>
                      <a:pt x="256" y="1834"/>
                      <a:pt x="464" y="2652"/>
                    </a:cubicBezTo>
                    <a:cubicBezTo>
                      <a:pt x="591" y="3224"/>
                      <a:pt x="816" y="3880"/>
                      <a:pt x="1013" y="4407"/>
                    </a:cubicBezTo>
                    <a:cubicBezTo>
                      <a:pt x="987" y="4538"/>
                      <a:pt x="936" y="4796"/>
                      <a:pt x="925" y="4845"/>
                    </a:cubicBezTo>
                    <a:cubicBezTo>
                      <a:pt x="913" y="4929"/>
                      <a:pt x="888" y="4932"/>
                      <a:pt x="909" y="4996"/>
                    </a:cubicBezTo>
                    <a:cubicBezTo>
                      <a:pt x="909" y="4997"/>
                      <a:pt x="910" y="4997"/>
                      <a:pt x="910" y="4999"/>
                    </a:cubicBezTo>
                    <a:cubicBezTo>
                      <a:pt x="937" y="4919"/>
                      <a:pt x="965" y="4841"/>
                      <a:pt x="988" y="4763"/>
                    </a:cubicBezTo>
                    <a:cubicBezTo>
                      <a:pt x="1049" y="4572"/>
                      <a:pt x="1114" y="4381"/>
                      <a:pt x="1182" y="4192"/>
                    </a:cubicBezTo>
                    <a:cubicBezTo>
                      <a:pt x="1234" y="3789"/>
                      <a:pt x="1367" y="3384"/>
                      <a:pt x="1517" y="3022"/>
                    </a:cubicBezTo>
                    <a:cubicBezTo>
                      <a:pt x="1536" y="2977"/>
                      <a:pt x="1557" y="2932"/>
                      <a:pt x="1575" y="2889"/>
                    </a:cubicBezTo>
                    <a:cubicBezTo>
                      <a:pt x="1599" y="2488"/>
                      <a:pt x="1847" y="2076"/>
                      <a:pt x="2171" y="1838"/>
                    </a:cubicBezTo>
                    <a:cubicBezTo>
                      <a:pt x="2191" y="1633"/>
                      <a:pt x="2193" y="1421"/>
                      <a:pt x="2177" y="1207"/>
                    </a:cubicBezTo>
                    <a:cubicBezTo>
                      <a:pt x="2147" y="865"/>
                      <a:pt x="2110" y="515"/>
                      <a:pt x="1975" y="196"/>
                    </a:cubicBezTo>
                    <a:lnTo>
                      <a:pt x="1975" y="196"/>
                    </a:lnTo>
                    <a:cubicBezTo>
                      <a:pt x="2069" y="568"/>
                      <a:pt x="2046" y="928"/>
                      <a:pt x="2027" y="1323"/>
                    </a:cubicBezTo>
                    <a:cubicBezTo>
                      <a:pt x="2016" y="1472"/>
                      <a:pt x="2000" y="1626"/>
                      <a:pt x="1980" y="1771"/>
                    </a:cubicBezTo>
                    <a:cubicBezTo>
                      <a:pt x="1994" y="1271"/>
                      <a:pt x="1920" y="757"/>
                      <a:pt x="1761" y="236"/>
                    </a:cubicBezTo>
                    <a:lnTo>
                      <a:pt x="1761" y="236"/>
                    </a:lnTo>
                    <a:cubicBezTo>
                      <a:pt x="1832" y="840"/>
                      <a:pt x="1800" y="1473"/>
                      <a:pt x="1741" y="2096"/>
                    </a:cubicBezTo>
                    <a:cubicBezTo>
                      <a:pt x="1729" y="2209"/>
                      <a:pt x="1711" y="2318"/>
                      <a:pt x="1688" y="2426"/>
                    </a:cubicBezTo>
                    <a:cubicBezTo>
                      <a:pt x="1740" y="1608"/>
                      <a:pt x="1697" y="770"/>
                      <a:pt x="1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33"/>
              <p:cNvSpPr/>
              <p:nvPr/>
            </p:nvSpPr>
            <p:spPr>
              <a:xfrm>
                <a:off x="4292175" y="3316100"/>
                <a:ext cx="122875" cy="44075"/>
              </a:xfrm>
              <a:custGeom>
                <a:rect b="b" l="l" r="r" t="t"/>
                <a:pathLst>
                  <a:path extrusionOk="0" h="1763" w="4915">
                    <a:moveTo>
                      <a:pt x="4915" y="1"/>
                    </a:moveTo>
                    <a:lnTo>
                      <a:pt x="4915" y="1"/>
                    </a:lnTo>
                    <a:cubicBezTo>
                      <a:pt x="4809" y="198"/>
                      <a:pt x="4693" y="394"/>
                      <a:pt x="4542" y="562"/>
                    </a:cubicBezTo>
                    <a:cubicBezTo>
                      <a:pt x="4304" y="817"/>
                      <a:pt x="4058" y="987"/>
                      <a:pt x="3820" y="1121"/>
                    </a:cubicBezTo>
                    <a:cubicBezTo>
                      <a:pt x="3311" y="1419"/>
                      <a:pt x="2666" y="1522"/>
                      <a:pt x="2144" y="1539"/>
                    </a:cubicBezTo>
                    <a:cubicBezTo>
                      <a:pt x="2118" y="1540"/>
                      <a:pt x="2092" y="1540"/>
                      <a:pt x="2066" y="1540"/>
                    </a:cubicBezTo>
                    <a:cubicBezTo>
                      <a:pt x="1565" y="1540"/>
                      <a:pt x="1137" y="1457"/>
                      <a:pt x="701" y="1334"/>
                    </a:cubicBezTo>
                    <a:cubicBezTo>
                      <a:pt x="562" y="1295"/>
                      <a:pt x="424" y="1248"/>
                      <a:pt x="287" y="1198"/>
                    </a:cubicBezTo>
                    <a:cubicBezTo>
                      <a:pt x="233" y="1184"/>
                      <a:pt x="171" y="1144"/>
                      <a:pt x="115" y="1144"/>
                    </a:cubicBezTo>
                    <a:cubicBezTo>
                      <a:pt x="87" y="1144"/>
                      <a:pt x="61" y="1153"/>
                      <a:pt x="38" y="1180"/>
                    </a:cubicBezTo>
                    <a:cubicBezTo>
                      <a:pt x="0" y="1219"/>
                      <a:pt x="1" y="1286"/>
                      <a:pt x="36" y="1327"/>
                    </a:cubicBezTo>
                    <a:cubicBezTo>
                      <a:pt x="112" y="1390"/>
                      <a:pt x="238" y="1410"/>
                      <a:pt x="331" y="1450"/>
                    </a:cubicBezTo>
                    <a:cubicBezTo>
                      <a:pt x="614" y="1548"/>
                      <a:pt x="905" y="1627"/>
                      <a:pt x="1201" y="1679"/>
                    </a:cubicBezTo>
                    <a:cubicBezTo>
                      <a:pt x="1491" y="1733"/>
                      <a:pt x="1780" y="1762"/>
                      <a:pt x="2064" y="1762"/>
                    </a:cubicBezTo>
                    <a:cubicBezTo>
                      <a:pt x="2820" y="1762"/>
                      <a:pt x="3538" y="1558"/>
                      <a:pt x="4126" y="1091"/>
                    </a:cubicBezTo>
                    <a:cubicBezTo>
                      <a:pt x="4316" y="938"/>
                      <a:pt x="4494" y="765"/>
                      <a:pt x="4635" y="564"/>
                    </a:cubicBezTo>
                    <a:cubicBezTo>
                      <a:pt x="4754" y="390"/>
                      <a:pt x="4836" y="195"/>
                      <a:pt x="491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33"/>
              <p:cNvSpPr/>
              <p:nvPr/>
            </p:nvSpPr>
            <p:spPr>
              <a:xfrm>
                <a:off x="4272100" y="3356725"/>
                <a:ext cx="48850" cy="8725"/>
              </a:xfrm>
              <a:custGeom>
                <a:rect b="b" l="l" r="r" t="t"/>
                <a:pathLst>
                  <a:path extrusionOk="0" h="349" w="1954">
                    <a:moveTo>
                      <a:pt x="108" y="0"/>
                    </a:moveTo>
                    <a:cubicBezTo>
                      <a:pt x="55" y="0"/>
                      <a:pt x="4" y="43"/>
                      <a:pt x="0" y="98"/>
                    </a:cubicBezTo>
                    <a:cubicBezTo>
                      <a:pt x="6" y="194"/>
                      <a:pt x="55" y="197"/>
                      <a:pt x="88" y="215"/>
                    </a:cubicBezTo>
                    <a:cubicBezTo>
                      <a:pt x="284" y="272"/>
                      <a:pt x="788" y="349"/>
                      <a:pt x="1109" y="349"/>
                    </a:cubicBezTo>
                    <a:cubicBezTo>
                      <a:pt x="1118" y="349"/>
                      <a:pt x="1126" y="349"/>
                      <a:pt x="1134" y="349"/>
                    </a:cubicBezTo>
                    <a:cubicBezTo>
                      <a:pt x="1409" y="344"/>
                      <a:pt x="1684" y="295"/>
                      <a:pt x="1954" y="247"/>
                    </a:cubicBezTo>
                    <a:lnTo>
                      <a:pt x="1954" y="247"/>
                    </a:lnTo>
                    <a:cubicBezTo>
                      <a:pt x="1890" y="250"/>
                      <a:pt x="1825" y="251"/>
                      <a:pt x="1761" y="251"/>
                    </a:cubicBezTo>
                    <a:cubicBezTo>
                      <a:pt x="1421" y="251"/>
                      <a:pt x="1080" y="212"/>
                      <a:pt x="748" y="138"/>
                    </a:cubicBezTo>
                    <a:cubicBezTo>
                      <a:pt x="672" y="121"/>
                      <a:pt x="531" y="91"/>
                      <a:pt x="435" y="70"/>
                    </a:cubicBezTo>
                    <a:lnTo>
                      <a:pt x="435" y="70"/>
                    </a:lnTo>
                    <a:cubicBezTo>
                      <a:pt x="444" y="73"/>
                      <a:pt x="454" y="74"/>
                      <a:pt x="464" y="77"/>
                    </a:cubicBezTo>
                    <a:cubicBezTo>
                      <a:pt x="359" y="61"/>
                      <a:pt x="257" y="21"/>
                      <a:pt x="151" y="9"/>
                    </a:cubicBezTo>
                    <a:lnTo>
                      <a:pt x="162" y="9"/>
                    </a:lnTo>
                    <a:cubicBezTo>
                      <a:pt x="149" y="6"/>
                      <a:pt x="138" y="4"/>
                      <a:pt x="125" y="2"/>
                    </a:cubicBezTo>
                    <a:cubicBezTo>
                      <a:pt x="119" y="1"/>
                      <a:pt x="113" y="0"/>
                      <a:pt x="1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33"/>
              <p:cNvSpPr/>
              <p:nvPr/>
            </p:nvSpPr>
            <p:spPr>
              <a:xfrm>
                <a:off x="4280600" y="3351625"/>
                <a:ext cx="37100" cy="9025"/>
              </a:xfrm>
              <a:custGeom>
                <a:rect b="b" l="l" r="r" t="t"/>
                <a:pathLst>
                  <a:path extrusionOk="0" h="361" w="1484">
                    <a:moveTo>
                      <a:pt x="113" y="0"/>
                    </a:moveTo>
                    <a:cubicBezTo>
                      <a:pt x="60" y="0"/>
                      <a:pt x="15" y="30"/>
                      <a:pt x="7" y="93"/>
                    </a:cubicBezTo>
                    <a:cubicBezTo>
                      <a:pt x="1" y="173"/>
                      <a:pt x="73" y="206"/>
                      <a:pt x="140" y="215"/>
                    </a:cubicBezTo>
                    <a:cubicBezTo>
                      <a:pt x="214" y="231"/>
                      <a:pt x="289" y="247"/>
                      <a:pt x="363" y="261"/>
                    </a:cubicBezTo>
                    <a:cubicBezTo>
                      <a:pt x="701" y="321"/>
                      <a:pt x="1043" y="360"/>
                      <a:pt x="1386" y="360"/>
                    </a:cubicBezTo>
                    <a:cubicBezTo>
                      <a:pt x="1419" y="360"/>
                      <a:pt x="1451" y="360"/>
                      <a:pt x="1484" y="359"/>
                    </a:cubicBezTo>
                    <a:cubicBezTo>
                      <a:pt x="1047" y="259"/>
                      <a:pt x="613" y="119"/>
                      <a:pt x="176" y="13"/>
                    </a:cubicBezTo>
                    <a:cubicBezTo>
                      <a:pt x="155" y="4"/>
                      <a:pt x="134" y="0"/>
                      <a:pt x="1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33"/>
              <p:cNvSpPr/>
              <p:nvPr/>
            </p:nvSpPr>
            <p:spPr>
              <a:xfrm>
                <a:off x="4300425" y="3320725"/>
                <a:ext cx="107800" cy="31475"/>
              </a:xfrm>
              <a:custGeom>
                <a:rect b="b" l="l" r="r" t="t"/>
                <a:pathLst>
                  <a:path extrusionOk="0" h="1259" w="4312">
                    <a:moveTo>
                      <a:pt x="4312" y="1"/>
                    </a:moveTo>
                    <a:cubicBezTo>
                      <a:pt x="3962" y="510"/>
                      <a:pt x="3385" y="740"/>
                      <a:pt x="2850" y="877"/>
                    </a:cubicBezTo>
                    <a:cubicBezTo>
                      <a:pt x="2551" y="961"/>
                      <a:pt x="2245" y="1012"/>
                      <a:pt x="1933" y="1029"/>
                    </a:cubicBezTo>
                    <a:cubicBezTo>
                      <a:pt x="1871" y="1035"/>
                      <a:pt x="1795" y="1038"/>
                      <a:pt x="1711" y="1038"/>
                    </a:cubicBezTo>
                    <a:cubicBezTo>
                      <a:pt x="1410" y="1038"/>
                      <a:pt x="1000" y="999"/>
                      <a:pt x="695" y="930"/>
                    </a:cubicBezTo>
                    <a:cubicBezTo>
                      <a:pt x="692" y="930"/>
                      <a:pt x="690" y="928"/>
                      <a:pt x="686" y="928"/>
                    </a:cubicBezTo>
                    <a:cubicBezTo>
                      <a:pt x="682" y="927"/>
                      <a:pt x="678" y="927"/>
                      <a:pt x="675" y="926"/>
                    </a:cubicBezTo>
                    <a:lnTo>
                      <a:pt x="679" y="926"/>
                    </a:lnTo>
                    <a:cubicBezTo>
                      <a:pt x="579" y="904"/>
                      <a:pt x="481" y="879"/>
                      <a:pt x="385" y="851"/>
                    </a:cubicBezTo>
                    <a:cubicBezTo>
                      <a:pt x="324" y="833"/>
                      <a:pt x="264" y="812"/>
                      <a:pt x="203" y="791"/>
                    </a:cubicBezTo>
                    <a:cubicBezTo>
                      <a:pt x="180" y="781"/>
                      <a:pt x="155" y="774"/>
                      <a:pt x="131" y="774"/>
                    </a:cubicBezTo>
                    <a:cubicBezTo>
                      <a:pt x="116" y="774"/>
                      <a:pt x="102" y="777"/>
                      <a:pt x="87" y="784"/>
                    </a:cubicBezTo>
                    <a:cubicBezTo>
                      <a:pt x="1" y="823"/>
                      <a:pt x="7" y="959"/>
                      <a:pt x="99" y="989"/>
                    </a:cubicBezTo>
                    <a:cubicBezTo>
                      <a:pt x="309" y="1067"/>
                      <a:pt x="527" y="1122"/>
                      <a:pt x="748" y="1164"/>
                    </a:cubicBezTo>
                    <a:cubicBezTo>
                      <a:pt x="1058" y="1224"/>
                      <a:pt x="1382" y="1259"/>
                      <a:pt x="1706" y="1259"/>
                    </a:cubicBezTo>
                    <a:cubicBezTo>
                      <a:pt x="2338" y="1259"/>
                      <a:pt x="2971" y="1127"/>
                      <a:pt x="3511" y="797"/>
                    </a:cubicBezTo>
                    <a:cubicBezTo>
                      <a:pt x="3835" y="601"/>
                      <a:pt x="4142" y="348"/>
                      <a:pt x="43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33"/>
              <p:cNvSpPr/>
              <p:nvPr/>
            </p:nvSpPr>
            <p:spPr>
              <a:xfrm>
                <a:off x="4317400" y="3343825"/>
                <a:ext cx="575" cy="150"/>
              </a:xfrm>
              <a:custGeom>
                <a:rect b="b" l="l" r="r" t="t"/>
                <a:pathLst>
                  <a:path extrusionOk="0" h="6" w="23">
                    <a:moveTo>
                      <a:pt x="1" y="1"/>
                    </a:moveTo>
                    <a:cubicBezTo>
                      <a:pt x="2" y="1"/>
                      <a:pt x="3" y="1"/>
                      <a:pt x="5" y="2"/>
                    </a:cubicBezTo>
                    <a:lnTo>
                      <a:pt x="5" y="2"/>
                    </a:lnTo>
                    <a:cubicBezTo>
                      <a:pt x="4" y="1"/>
                      <a:pt x="3" y="1"/>
                      <a:pt x="3" y="1"/>
                    </a:cubicBezTo>
                    <a:close/>
                    <a:moveTo>
                      <a:pt x="5" y="2"/>
                    </a:moveTo>
                    <a:lnTo>
                      <a:pt x="5" y="2"/>
                    </a:lnTo>
                    <a:cubicBezTo>
                      <a:pt x="6" y="2"/>
                      <a:pt x="6" y="2"/>
                      <a:pt x="8" y="3"/>
                    </a:cubicBezTo>
                    <a:cubicBezTo>
                      <a:pt x="11" y="3"/>
                      <a:pt x="13" y="5"/>
                      <a:pt x="17" y="5"/>
                    </a:cubicBezTo>
                    <a:cubicBezTo>
                      <a:pt x="20" y="5"/>
                      <a:pt x="21" y="6"/>
                      <a:pt x="22" y="6"/>
                    </a:cubicBezTo>
                    <a:cubicBezTo>
                      <a:pt x="23" y="6"/>
                      <a:pt x="17" y="4"/>
                      <a:pt x="5"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33"/>
              <p:cNvSpPr/>
              <p:nvPr/>
            </p:nvSpPr>
            <p:spPr>
              <a:xfrm>
                <a:off x="4310350" y="3309775"/>
                <a:ext cx="98275" cy="33250"/>
              </a:xfrm>
              <a:custGeom>
                <a:rect b="b" l="l" r="r" t="t"/>
                <a:pathLst>
                  <a:path extrusionOk="0" h="1330" w="3931">
                    <a:moveTo>
                      <a:pt x="3930" y="0"/>
                    </a:moveTo>
                    <a:cubicBezTo>
                      <a:pt x="3513" y="718"/>
                      <a:pt x="2765" y="936"/>
                      <a:pt x="1986" y="1056"/>
                    </a:cubicBezTo>
                    <a:cubicBezTo>
                      <a:pt x="1740" y="1093"/>
                      <a:pt x="1518" y="1110"/>
                      <a:pt x="1287" y="1110"/>
                    </a:cubicBezTo>
                    <a:cubicBezTo>
                      <a:pt x="1106" y="1110"/>
                      <a:pt x="920" y="1100"/>
                      <a:pt x="710" y="1079"/>
                    </a:cubicBezTo>
                    <a:cubicBezTo>
                      <a:pt x="558" y="1063"/>
                      <a:pt x="406" y="1043"/>
                      <a:pt x="257" y="1014"/>
                    </a:cubicBezTo>
                    <a:lnTo>
                      <a:pt x="257" y="1014"/>
                    </a:lnTo>
                    <a:cubicBezTo>
                      <a:pt x="263" y="1015"/>
                      <a:pt x="266" y="1016"/>
                      <a:pt x="265" y="1016"/>
                    </a:cubicBezTo>
                    <a:cubicBezTo>
                      <a:pt x="264" y="1016"/>
                      <a:pt x="258" y="1015"/>
                      <a:pt x="247" y="1013"/>
                    </a:cubicBezTo>
                    <a:lnTo>
                      <a:pt x="243" y="1013"/>
                    </a:lnTo>
                    <a:cubicBezTo>
                      <a:pt x="242" y="1013"/>
                      <a:pt x="241" y="1013"/>
                      <a:pt x="239" y="1010"/>
                    </a:cubicBezTo>
                    <a:lnTo>
                      <a:pt x="242" y="1010"/>
                    </a:lnTo>
                    <a:cubicBezTo>
                      <a:pt x="206" y="1005"/>
                      <a:pt x="168" y="988"/>
                      <a:pt x="131" y="988"/>
                    </a:cubicBezTo>
                    <a:cubicBezTo>
                      <a:pt x="116" y="988"/>
                      <a:pt x="101" y="991"/>
                      <a:pt x="87" y="998"/>
                    </a:cubicBezTo>
                    <a:cubicBezTo>
                      <a:pt x="0" y="1036"/>
                      <a:pt x="7" y="1173"/>
                      <a:pt x="98" y="1203"/>
                    </a:cubicBezTo>
                    <a:cubicBezTo>
                      <a:pt x="335" y="1263"/>
                      <a:pt x="579" y="1292"/>
                      <a:pt x="822" y="1312"/>
                    </a:cubicBezTo>
                    <a:cubicBezTo>
                      <a:pt x="963" y="1324"/>
                      <a:pt x="1109" y="1330"/>
                      <a:pt x="1257" y="1330"/>
                    </a:cubicBezTo>
                    <a:cubicBezTo>
                      <a:pt x="2308" y="1330"/>
                      <a:pt x="3477" y="1017"/>
                      <a:pt x="39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33"/>
              <p:cNvSpPr/>
              <p:nvPr/>
            </p:nvSpPr>
            <p:spPr>
              <a:xfrm>
                <a:off x="4316475" y="3335050"/>
                <a:ext cx="325" cy="75"/>
              </a:xfrm>
              <a:custGeom>
                <a:rect b="b" l="l" r="r" t="t"/>
                <a:pathLst>
                  <a:path extrusionOk="0" h="3" w="13">
                    <a:moveTo>
                      <a:pt x="1" y="1"/>
                    </a:moveTo>
                    <a:cubicBezTo>
                      <a:pt x="1" y="1"/>
                      <a:pt x="2" y="1"/>
                      <a:pt x="2" y="1"/>
                    </a:cubicBezTo>
                    <a:lnTo>
                      <a:pt x="2" y="1"/>
                    </a:lnTo>
                    <a:cubicBezTo>
                      <a:pt x="2" y="1"/>
                      <a:pt x="2" y="1"/>
                      <a:pt x="2" y="1"/>
                    </a:cubicBezTo>
                    <a:close/>
                    <a:moveTo>
                      <a:pt x="2" y="1"/>
                    </a:moveTo>
                    <a:cubicBezTo>
                      <a:pt x="5" y="2"/>
                      <a:pt x="9" y="3"/>
                      <a:pt x="13" y="3"/>
                    </a:cubicBezTo>
                    <a:cubicBezTo>
                      <a:pt x="9" y="2"/>
                      <a:pt x="6" y="2"/>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33"/>
              <p:cNvSpPr/>
              <p:nvPr/>
            </p:nvSpPr>
            <p:spPr>
              <a:xfrm>
                <a:off x="4326200" y="3332750"/>
                <a:ext cx="100" cy="50"/>
              </a:xfrm>
              <a:custGeom>
                <a:rect b="b" l="l" r="r" t="t"/>
                <a:pathLst>
                  <a:path extrusionOk="0" h="2" w="4">
                    <a:moveTo>
                      <a:pt x="1" y="1"/>
                    </a:moveTo>
                    <a:cubicBezTo>
                      <a:pt x="2" y="1"/>
                      <a:pt x="3" y="1"/>
                      <a:pt x="4" y="1"/>
                    </a:cubicBezTo>
                    <a:cubicBezTo>
                      <a:pt x="4" y="1"/>
                      <a:pt x="4" y="1"/>
                      <a:pt x="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33"/>
              <p:cNvSpPr/>
              <p:nvPr/>
            </p:nvSpPr>
            <p:spPr>
              <a:xfrm>
                <a:off x="4322850" y="3295050"/>
                <a:ext cx="87925" cy="39100"/>
              </a:xfrm>
              <a:custGeom>
                <a:rect b="b" l="l" r="r" t="t"/>
                <a:pathLst>
                  <a:path extrusionOk="0" h="1564" w="3517">
                    <a:moveTo>
                      <a:pt x="3517" y="0"/>
                    </a:moveTo>
                    <a:cubicBezTo>
                      <a:pt x="3387" y="351"/>
                      <a:pt x="3136" y="604"/>
                      <a:pt x="2836" y="824"/>
                    </a:cubicBezTo>
                    <a:cubicBezTo>
                      <a:pt x="2595" y="988"/>
                      <a:pt x="2148" y="1175"/>
                      <a:pt x="1799" y="1246"/>
                    </a:cubicBezTo>
                    <a:cubicBezTo>
                      <a:pt x="1474" y="1318"/>
                      <a:pt x="1220" y="1342"/>
                      <a:pt x="932" y="1342"/>
                    </a:cubicBezTo>
                    <a:cubicBezTo>
                      <a:pt x="822" y="1342"/>
                      <a:pt x="706" y="1339"/>
                      <a:pt x="580" y="1333"/>
                    </a:cubicBezTo>
                    <a:cubicBezTo>
                      <a:pt x="456" y="1324"/>
                      <a:pt x="331" y="1312"/>
                      <a:pt x="209" y="1297"/>
                    </a:cubicBezTo>
                    <a:cubicBezTo>
                      <a:pt x="189" y="1293"/>
                      <a:pt x="168" y="1290"/>
                      <a:pt x="148" y="1290"/>
                    </a:cubicBezTo>
                    <a:cubicBezTo>
                      <a:pt x="121" y="1290"/>
                      <a:pt x="95" y="1296"/>
                      <a:pt x="73" y="1315"/>
                    </a:cubicBezTo>
                    <a:cubicBezTo>
                      <a:pt x="1" y="1374"/>
                      <a:pt x="41" y="1503"/>
                      <a:pt x="134" y="1509"/>
                    </a:cubicBezTo>
                    <a:cubicBezTo>
                      <a:pt x="131" y="1508"/>
                      <a:pt x="126" y="1507"/>
                      <a:pt x="121" y="1505"/>
                    </a:cubicBezTo>
                    <a:lnTo>
                      <a:pt x="121" y="1505"/>
                    </a:lnTo>
                    <a:cubicBezTo>
                      <a:pt x="314" y="1541"/>
                      <a:pt x="512" y="1552"/>
                      <a:pt x="706" y="1561"/>
                    </a:cubicBezTo>
                    <a:cubicBezTo>
                      <a:pt x="762" y="1563"/>
                      <a:pt x="817" y="1564"/>
                      <a:pt x="873" y="1564"/>
                    </a:cubicBezTo>
                    <a:cubicBezTo>
                      <a:pt x="1365" y="1564"/>
                      <a:pt x="1865" y="1502"/>
                      <a:pt x="2320" y="1304"/>
                    </a:cubicBezTo>
                    <a:cubicBezTo>
                      <a:pt x="2864" y="1050"/>
                      <a:pt x="3362" y="597"/>
                      <a:pt x="35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33"/>
              <p:cNvSpPr/>
              <p:nvPr/>
            </p:nvSpPr>
            <p:spPr>
              <a:xfrm>
                <a:off x="4339450" y="3292850"/>
                <a:ext cx="69000" cy="32125"/>
              </a:xfrm>
              <a:custGeom>
                <a:rect b="b" l="l" r="r" t="t"/>
                <a:pathLst>
                  <a:path extrusionOk="0" h="1285" w="2760">
                    <a:moveTo>
                      <a:pt x="2759" y="1"/>
                    </a:moveTo>
                    <a:cubicBezTo>
                      <a:pt x="2628" y="191"/>
                      <a:pt x="2509" y="353"/>
                      <a:pt x="2327" y="488"/>
                    </a:cubicBezTo>
                    <a:cubicBezTo>
                      <a:pt x="2127" y="649"/>
                      <a:pt x="1644" y="858"/>
                      <a:pt x="1518" y="890"/>
                    </a:cubicBezTo>
                    <a:cubicBezTo>
                      <a:pt x="1160" y="1001"/>
                      <a:pt x="784" y="1056"/>
                      <a:pt x="482" y="1056"/>
                    </a:cubicBezTo>
                    <a:cubicBezTo>
                      <a:pt x="477" y="1056"/>
                      <a:pt x="471" y="1056"/>
                      <a:pt x="466" y="1056"/>
                    </a:cubicBezTo>
                    <a:cubicBezTo>
                      <a:pt x="370" y="1054"/>
                      <a:pt x="272" y="1051"/>
                      <a:pt x="176" y="1040"/>
                    </a:cubicBezTo>
                    <a:cubicBezTo>
                      <a:pt x="158" y="1038"/>
                      <a:pt x="138" y="1035"/>
                      <a:pt x="118" y="1035"/>
                    </a:cubicBezTo>
                    <a:cubicBezTo>
                      <a:pt x="90" y="1035"/>
                      <a:pt x="64" y="1040"/>
                      <a:pt x="42" y="1060"/>
                    </a:cubicBezTo>
                    <a:cubicBezTo>
                      <a:pt x="14" y="1084"/>
                      <a:pt x="0" y="1125"/>
                      <a:pt x="6" y="1163"/>
                    </a:cubicBezTo>
                    <a:cubicBezTo>
                      <a:pt x="34" y="1285"/>
                      <a:pt x="200" y="1257"/>
                      <a:pt x="340" y="1274"/>
                    </a:cubicBezTo>
                    <a:cubicBezTo>
                      <a:pt x="379" y="1275"/>
                      <a:pt x="418" y="1275"/>
                      <a:pt x="457" y="1275"/>
                    </a:cubicBezTo>
                    <a:cubicBezTo>
                      <a:pt x="920" y="1275"/>
                      <a:pt x="1393" y="1199"/>
                      <a:pt x="1809" y="993"/>
                    </a:cubicBezTo>
                    <a:cubicBezTo>
                      <a:pt x="2054" y="862"/>
                      <a:pt x="2302" y="675"/>
                      <a:pt x="2467" y="478"/>
                    </a:cubicBezTo>
                    <a:cubicBezTo>
                      <a:pt x="2588" y="334"/>
                      <a:pt x="2678" y="167"/>
                      <a:pt x="27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33"/>
              <p:cNvSpPr/>
              <p:nvPr/>
            </p:nvSpPr>
            <p:spPr>
              <a:xfrm>
                <a:off x="4352725" y="3294375"/>
                <a:ext cx="49575" cy="20575"/>
              </a:xfrm>
              <a:custGeom>
                <a:rect b="b" l="l" r="r" t="t"/>
                <a:pathLst>
                  <a:path extrusionOk="0" h="823" w="1983">
                    <a:moveTo>
                      <a:pt x="1983" y="0"/>
                    </a:moveTo>
                    <a:lnTo>
                      <a:pt x="1983" y="0"/>
                    </a:lnTo>
                    <a:cubicBezTo>
                      <a:pt x="1552" y="439"/>
                      <a:pt x="915" y="554"/>
                      <a:pt x="304" y="593"/>
                    </a:cubicBezTo>
                    <a:cubicBezTo>
                      <a:pt x="286" y="595"/>
                      <a:pt x="268" y="596"/>
                      <a:pt x="253" y="596"/>
                    </a:cubicBezTo>
                    <a:cubicBezTo>
                      <a:pt x="236" y="606"/>
                      <a:pt x="221" y="616"/>
                      <a:pt x="204" y="627"/>
                    </a:cubicBezTo>
                    <a:cubicBezTo>
                      <a:pt x="145" y="684"/>
                      <a:pt x="73" y="730"/>
                      <a:pt x="1" y="765"/>
                    </a:cubicBezTo>
                    <a:cubicBezTo>
                      <a:pt x="5" y="771"/>
                      <a:pt x="9" y="778"/>
                      <a:pt x="14" y="784"/>
                    </a:cubicBezTo>
                    <a:cubicBezTo>
                      <a:pt x="40" y="816"/>
                      <a:pt x="76" y="822"/>
                      <a:pt x="114" y="822"/>
                    </a:cubicBezTo>
                    <a:cubicBezTo>
                      <a:pt x="139" y="822"/>
                      <a:pt x="165" y="820"/>
                      <a:pt x="189" y="819"/>
                    </a:cubicBezTo>
                    <a:cubicBezTo>
                      <a:pt x="273" y="815"/>
                      <a:pt x="358" y="810"/>
                      <a:pt x="442" y="802"/>
                    </a:cubicBezTo>
                    <a:cubicBezTo>
                      <a:pt x="993" y="758"/>
                      <a:pt x="1659" y="460"/>
                      <a:pt x="19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33"/>
              <p:cNvSpPr/>
              <p:nvPr/>
            </p:nvSpPr>
            <p:spPr>
              <a:xfrm>
                <a:off x="4287950" y="3163825"/>
                <a:ext cx="58350" cy="112925"/>
              </a:xfrm>
              <a:custGeom>
                <a:rect b="b" l="l" r="r" t="t"/>
                <a:pathLst>
                  <a:path extrusionOk="0" h="4517" w="2334">
                    <a:moveTo>
                      <a:pt x="1585" y="0"/>
                    </a:moveTo>
                    <a:cubicBezTo>
                      <a:pt x="1731" y="172"/>
                      <a:pt x="1828" y="376"/>
                      <a:pt x="1917" y="581"/>
                    </a:cubicBezTo>
                    <a:cubicBezTo>
                      <a:pt x="1993" y="776"/>
                      <a:pt x="2048" y="893"/>
                      <a:pt x="2086" y="1090"/>
                    </a:cubicBezTo>
                    <a:cubicBezTo>
                      <a:pt x="2210" y="1683"/>
                      <a:pt x="2056" y="2434"/>
                      <a:pt x="1737" y="2976"/>
                    </a:cubicBezTo>
                    <a:cubicBezTo>
                      <a:pt x="1401" y="3581"/>
                      <a:pt x="952" y="3920"/>
                      <a:pt x="331" y="4205"/>
                    </a:cubicBezTo>
                    <a:cubicBezTo>
                      <a:pt x="205" y="4253"/>
                      <a:pt x="190" y="4263"/>
                      <a:pt x="94" y="4289"/>
                    </a:cubicBezTo>
                    <a:cubicBezTo>
                      <a:pt x="72" y="4294"/>
                      <a:pt x="48" y="4303"/>
                      <a:pt x="27" y="4314"/>
                    </a:cubicBezTo>
                    <a:lnTo>
                      <a:pt x="0" y="4469"/>
                    </a:lnTo>
                    <a:cubicBezTo>
                      <a:pt x="21" y="4497"/>
                      <a:pt x="51" y="4517"/>
                      <a:pt x="86" y="4517"/>
                    </a:cubicBezTo>
                    <a:cubicBezTo>
                      <a:pt x="94" y="4517"/>
                      <a:pt x="102" y="4516"/>
                      <a:pt x="111" y="4514"/>
                    </a:cubicBezTo>
                    <a:cubicBezTo>
                      <a:pt x="447" y="4425"/>
                      <a:pt x="753" y="4253"/>
                      <a:pt x="1041" y="4061"/>
                    </a:cubicBezTo>
                    <a:cubicBezTo>
                      <a:pt x="1422" y="3807"/>
                      <a:pt x="1732" y="3457"/>
                      <a:pt x="1947" y="3054"/>
                    </a:cubicBezTo>
                    <a:cubicBezTo>
                      <a:pt x="2180" y="2630"/>
                      <a:pt x="2333" y="2151"/>
                      <a:pt x="2332" y="1665"/>
                    </a:cubicBezTo>
                    <a:cubicBezTo>
                      <a:pt x="2332" y="1300"/>
                      <a:pt x="2221" y="942"/>
                      <a:pt x="2040" y="627"/>
                    </a:cubicBezTo>
                    <a:cubicBezTo>
                      <a:pt x="1916" y="401"/>
                      <a:pt x="1775" y="178"/>
                      <a:pt x="15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33"/>
              <p:cNvSpPr/>
              <p:nvPr/>
            </p:nvSpPr>
            <p:spPr>
              <a:xfrm>
                <a:off x="4288750" y="3156700"/>
                <a:ext cx="50025" cy="114175"/>
              </a:xfrm>
              <a:custGeom>
                <a:rect b="b" l="l" r="r" t="t"/>
                <a:pathLst>
                  <a:path extrusionOk="0" h="4567" w="2001">
                    <a:moveTo>
                      <a:pt x="1185" y="1"/>
                    </a:moveTo>
                    <a:lnTo>
                      <a:pt x="1185" y="1"/>
                    </a:lnTo>
                    <a:cubicBezTo>
                      <a:pt x="1336" y="189"/>
                      <a:pt x="1451" y="401"/>
                      <a:pt x="1552" y="621"/>
                    </a:cubicBezTo>
                    <a:cubicBezTo>
                      <a:pt x="1669" y="884"/>
                      <a:pt x="1754" y="1145"/>
                      <a:pt x="1779" y="1453"/>
                    </a:cubicBezTo>
                    <a:cubicBezTo>
                      <a:pt x="1820" y="1837"/>
                      <a:pt x="1664" y="2574"/>
                      <a:pt x="1437" y="2985"/>
                    </a:cubicBezTo>
                    <a:cubicBezTo>
                      <a:pt x="1157" y="3531"/>
                      <a:pt x="740" y="3918"/>
                      <a:pt x="266" y="4189"/>
                    </a:cubicBezTo>
                    <a:cubicBezTo>
                      <a:pt x="191" y="4230"/>
                      <a:pt x="116" y="4268"/>
                      <a:pt x="38" y="4305"/>
                    </a:cubicBezTo>
                    <a:cubicBezTo>
                      <a:pt x="26" y="4392"/>
                      <a:pt x="15" y="4480"/>
                      <a:pt x="0" y="4566"/>
                    </a:cubicBezTo>
                    <a:cubicBezTo>
                      <a:pt x="236" y="4464"/>
                      <a:pt x="464" y="4341"/>
                      <a:pt x="673" y="4190"/>
                    </a:cubicBezTo>
                    <a:cubicBezTo>
                      <a:pt x="1200" y="3819"/>
                      <a:pt x="1602" y="3281"/>
                      <a:pt x="1811" y="2671"/>
                    </a:cubicBezTo>
                    <a:cubicBezTo>
                      <a:pt x="1919" y="2343"/>
                      <a:pt x="2000" y="1997"/>
                      <a:pt x="1996" y="1648"/>
                    </a:cubicBezTo>
                    <a:cubicBezTo>
                      <a:pt x="1966" y="1062"/>
                      <a:pt x="1590" y="409"/>
                      <a:pt x="11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33"/>
              <p:cNvSpPr/>
              <p:nvPr/>
            </p:nvSpPr>
            <p:spPr>
              <a:xfrm>
                <a:off x="4290075" y="3166700"/>
                <a:ext cx="40150" cy="93600"/>
              </a:xfrm>
              <a:custGeom>
                <a:rect b="b" l="l" r="r" t="t"/>
                <a:pathLst>
                  <a:path extrusionOk="0" h="3744" w="1606">
                    <a:moveTo>
                      <a:pt x="1227" y="0"/>
                    </a:moveTo>
                    <a:cubicBezTo>
                      <a:pt x="1474" y="479"/>
                      <a:pt x="1497" y="979"/>
                      <a:pt x="1405" y="1437"/>
                    </a:cubicBezTo>
                    <a:cubicBezTo>
                      <a:pt x="1347" y="1761"/>
                      <a:pt x="1177" y="2246"/>
                      <a:pt x="990" y="2533"/>
                    </a:cubicBezTo>
                    <a:cubicBezTo>
                      <a:pt x="749" y="2896"/>
                      <a:pt x="539" y="3135"/>
                      <a:pt x="168" y="3384"/>
                    </a:cubicBezTo>
                    <a:cubicBezTo>
                      <a:pt x="120" y="3415"/>
                      <a:pt x="71" y="3445"/>
                      <a:pt x="23" y="3475"/>
                    </a:cubicBezTo>
                    <a:cubicBezTo>
                      <a:pt x="17" y="3565"/>
                      <a:pt x="9" y="3653"/>
                      <a:pt x="1" y="3744"/>
                    </a:cubicBezTo>
                    <a:cubicBezTo>
                      <a:pt x="128" y="3673"/>
                      <a:pt x="251" y="3596"/>
                      <a:pt x="372" y="3513"/>
                    </a:cubicBezTo>
                    <a:cubicBezTo>
                      <a:pt x="1080" y="3017"/>
                      <a:pt x="1553" y="2167"/>
                      <a:pt x="1579" y="1377"/>
                    </a:cubicBezTo>
                    <a:cubicBezTo>
                      <a:pt x="1605" y="930"/>
                      <a:pt x="1523" y="438"/>
                      <a:pt x="12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33"/>
              <p:cNvSpPr/>
              <p:nvPr/>
            </p:nvSpPr>
            <p:spPr>
              <a:xfrm>
                <a:off x="4290775" y="3172875"/>
                <a:ext cx="33200" cy="77325"/>
              </a:xfrm>
              <a:custGeom>
                <a:rect b="b" l="l" r="r" t="t"/>
                <a:pathLst>
                  <a:path extrusionOk="0" h="3093" w="1328">
                    <a:moveTo>
                      <a:pt x="1144" y="1"/>
                    </a:moveTo>
                    <a:cubicBezTo>
                      <a:pt x="1198" y="177"/>
                      <a:pt x="1201" y="341"/>
                      <a:pt x="1203" y="519"/>
                    </a:cubicBezTo>
                    <a:cubicBezTo>
                      <a:pt x="1208" y="897"/>
                      <a:pt x="1125" y="1192"/>
                      <a:pt x="968" y="1541"/>
                    </a:cubicBezTo>
                    <a:cubicBezTo>
                      <a:pt x="824" y="1851"/>
                      <a:pt x="623" y="2202"/>
                      <a:pt x="353" y="2514"/>
                    </a:cubicBezTo>
                    <a:cubicBezTo>
                      <a:pt x="337" y="2531"/>
                      <a:pt x="312" y="2558"/>
                      <a:pt x="301" y="2568"/>
                    </a:cubicBezTo>
                    <a:cubicBezTo>
                      <a:pt x="223" y="2650"/>
                      <a:pt x="135" y="2724"/>
                      <a:pt x="43" y="2792"/>
                    </a:cubicBezTo>
                    <a:cubicBezTo>
                      <a:pt x="32" y="2881"/>
                      <a:pt x="17" y="2970"/>
                      <a:pt x="2" y="3057"/>
                    </a:cubicBezTo>
                    <a:cubicBezTo>
                      <a:pt x="2" y="3069"/>
                      <a:pt x="2" y="3081"/>
                      <a:pt x="1" y="3092"/>
                    </a:cubicBezTo>
                    <a:cubicBezTo>
                      <a:pt x="77" y="3043"/>
                      <a:pt x="152" y="2989"/>
                      <a:pt x="224" y="2933"/>
                    </a:cubicBezTo>
                    <a:cubicBezTo>
                      <a:pt x="634" y="2611"/>
                      <a:pt x="922" y="2153"/>
                      <a:pt x="1124" y="1679"/>
                    </a:cubicBezTo>
                    <a:cubicBezTo>
                      <a:pt x="1266" y="1304"/>
                      <a:pt x="1327" y="901"/>
                      <a:pt x="1267" y="505"/>
                    </a:cubicBezTo>
                    <a:cubicBezTo>
                      <a:pt x="1245" y="334"/>
                      <a:pt x="1216" y="159"/>
                      <a:pt x="1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33"/>
              <p:cNvSpPr/>
              <p:nvPr/>
            </p:nvSpPr>
            <p:spPr>
              <a:xfrm>
                <a:off x="4292550" y="3174600"/>
                <a:ext cx="25575" cy="62800"/>
              </a:xfrm>
              <a:custGeom>
                <a:rect b="b" l="l" r="r" t="t"/>
                <a:pathLst>
                  <a:path extrusionOk="0" h="2512" w="1023">
                    <a:moveTo>
                      <a:pt x="894" y="1"/>
                    </a:moveTo>
                    <a:cubicBezTo>
                      <a:pt x="942" y="190"/>
                      <a:pt x="923" y="385"/>
                      <a:pt x="898" y="579"/>
                    </a:cubicBezTo>
                    <a:cubicBezTo>
                      <a:pt x="843" y="921"/>
                      <a:pt x="725" y="1181"/>
                      <a:pt x="578" y="1432"/>
                    </a:cubicBezTo>
                    <a:cubicBezTo>
                      <a:pt x="481" y="1597"/>
                      <a:pt x="387" y="1765"/>
                      <a:pt x="266" y="1914"/>
                    </a:cubicBezTo>
                    <a:cubicBezTo>
                      <a:pt x="183" y="2015"/>
                      <a:pt x="116" y="2092"/>
                      <a:pt x="37" y="2174"/>
                    </a:cubicBezTo>
                    <a:cubicBezTo>
                      <a:pt x="27" y="2287"/>
                      <a:pt x="14" y="2400"/>
                      <a:pt x="1" y="2511"/>
                    </a:cubicBezTo>
                    <a:cubicBezTo>
                      <a:pt x="408" y="2157"/>
                      <a:pt x="738" y="1704"/>
                      <a:pt x="893" y="1184"/>
                    </a:cubicBezTo>
                    <a:cubicBezTo>
                      <a:pt x="992" y="802"/>
                      <a:pt x="1022" y="381"/>
                      <a:pt x="8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33"/>
              <p:cNvSpPr/>
              <p:nvPr/>
            </p:nvSpPr>
            <p:spPr>
              <a:xfrm>
                <a:off x="4293850" y="3180775"/>
                <a:ext cx="17300" cy="42500"/>
              </a:xfrm>
              <a:custGeom>
                <a:rect b="b" l="l" r="r" t="t"/>
                <a:pathLst>
                  <a:path extrusionOk="0" h="1700" w="692">
                    <a:moveTo>
                      <a:pt x="654" y="1"/>
                    </a:moveTo>
                    <a:lnTo>
                      <a:pt x="654" y="1"/>
                    </a:lnTo>
                    <a:cubicBezTo>
                      <a:pt x="669" y="484"/>
                      <a:pt x="341" y="1022"/>
                      <a:pt x="97" y="1296"/>
                    </a:cubicBezTo>
                    <a:cubicBezTo>
                      <a:pt x="67" y="1327"/>
                      <a:pt x="37" y="1358"/>
                      <a:pt x="8" y="1388"/>
                    </a:cubicBezTo>
                    <a:cubicBezTo>
                      <a:pt x="10" y="1492"/>
                      <a:pt x="5" y="1596"/>
                      <a:pt x="0" y="1700"/>
                    </a:cubicBezTo>
                    <a:cubicBezTo>
                      <a:pt x="272" y="1452"/>
                      <a:pt x="516" y="1113"/>
                      <a:pt x="610" y="708"/>
                    </a:cubicBezTo>
                    <a:cubicBezTo>
                      <a:pt x="658" y="477"/>
                      <a:pt x="691" y="236"/>
                      <a:pt x="6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33"/>
              <p:cNvSpPr/>
              <p:nvPr/>
            </p:nvSpPr>
            <p:spPr>
              <a:xfrm>
                <a:off x="4321375" y="3261975"/>
                <a:ext cx="19125" cy="72275"/>
              </a:xfrm>
              <a:custGeom>
                <a:rect b="b" l="l" r="r" t="t"/>
                <a:pathLst>
                  <a:path extrusionOk="0" h="2891" w="765">
                    <a:moveTo>
                      <a:pt x="519" y="1"/>
                    </a:moveTo>
                    <a:lnTo>
                      <a:pt x="519" y="1"/>
                    </a:lnTo>
                    <a:cubicBezTo>
                      <a:pt x="561" y="512"/>
                      <a:pt x="545" y="1042"/>
                      <a:pt x="479" y="1559"/>
                    </a:cubicBezTo>
                    <a:cubicBezTo>
                      <a:pt x="431" y="2065"/>
                      <a:pt x="284" y="2478"/>
                      <a:pt x="0" y="2891"/>
                    </a:cubicBezTo>
                    <a:cubicBezTo>
                      <a:pt x="133" y="2806"/>
                      <a:pt x="269" y="2724"/>
                      <a:pt x="404" y="2641"/>
                    </a:cubicBezTo>
                    <a:cubicBezTo>
                      <a:pt x="502" y="2443"/>
                      <a:pt x="578" y="2235"/>
                      <a:pt x="629" y="2020"/>
                    </a:cubicBezTo>
                    <a:cubicBezTo>
                      <a:pt x="764" y="1353"/>
                      <a:pt x="668" y="659"/>
                      <a:pt x="5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33"/>
              <p:cNvSpPr/>
              <p:nvPr/>
            </p:nvSpPr>
            <p:spPr>
              <a:xfrm>
                <a:off x="4302750" y="3266100"/>
                <a:ext cx="31050" cy="78925"/>
              </a:xfrm>
              <a:custGeom>
                <a:rect b="b" l="l" r="r" t="t"/>
                <a:pathLst>
                  <a:path extrusionOk="0" h="3157" w="1242">
                    <a:moveTo>
                      <a:pt x="1159" y="1"/>
                    </a:moveTo>
                    <a:lnTo>
                      <a:pt x="1159" y="1"/>
                    </a:lnTo>
                    <a:cubicBezTo>
                      <a:pt x="1168" y="556"/>
                      <a:pt x="1080" y="1024"/>
                      <a:pt x="925" y="1534"/>
                    </a:cubicBezTo>
                    <a:cubicBezTo>
                      <a:pt x="797" y="1983"/>
                      <a:pt x="660" y="2329"/>
                      <a:pt x="414" y="2674"/>
                    </a:cubicBezTo>
                    <a:cubicBezTo>
                      <a:pt x="272" y="2869"/>
                      <a:pt x="155" y="3013"/>
                      <a:pt x="1" y="3156"/>
                    </a:cubicBezTo>
                    <a:cubicBezTo>
                      <a:pt x="62" y="3120"/>
                      <a:pt x="123" y="3084"/>
                      <a:pt x="185" y="3048"/>
                    </a:cubicBezTo>
                    <a:cubicBezTo>
                      <a:pt x="315" y="2971"/>
                      <a:pt x="448" y="2895"/>
                      <a:pt x="578" y="2819"/>
                    </a:cubicBezTo>
                    <a:cubicBezTo>
                      <a:pt x="608" y="2778"/>
                      <a:pt x="637" y="2738"/>
                      <a:pt x="665" y="2695"/>
                    </a:cubicBezTo>
                    <a:cubicBezTo>
                      <a:pt x="911" y="2315"/>
                      <a:pt x="1060" y="1884"/>
                      <a:pt x="1140" y="1439"/>
                    </a:cubicBezTo>
                    <a:cubicBezTo>
                      <a:pt x="1232" y="968"/>
                      <a:pt x="1242" y="475"/>
                      <a:pt x="11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33"/>
              <p:cNvSpPr/>
              <p:nvPr/>
            </p:nvSpPr>
            <p:spPr>
              <a:xfrm>
                <a:off x="4274800" y="3269550"/>
                <a:ext cx="53375" cy="91875"/>
              </a:xfrm>
              <a:custGeom>
                <a:rect b="b" l="l" r="r" t="t"/>
                <a:pathLst>
                  <a:path extrusionOk="0" h="3675" w="2135">
                    <a:moveTo>
                      <a:pt x="2134" y="1"/>
                    </a:moveTo>
                    <a:lnTo>
                      <a:pt x="2134" y="1"/>
                    </a:lnTo>
                    <a:cubicBezTo>
                      <a:pt x="2033" y="546"/>
                      <a:pt x="1833" y="1078"/>
                      <a:pt x="1610" y="1591"/>
                    </a:cubicBezTo>
                    <a:cubicBezTo>
                      <a:pt x="1303" y="2364"/>
                      <a:pt x="898" y="3014"/>
                      <a:pt x="207" y="3520"/>
                    </a:cubicBezTo>
                    <a:cubicBezTo>
                      <a:pt x="138" y="3571"/>
                      <a:pt x="68" y="3623"/>
                      <a:pt x="0" y="3674"/>
                    </a:cubicBezTo>
                    <a:cubicBezTo>
                      <a:pt x="331" y="3479"/>
                      <a:pt x="663" y="3286"/>
                      <a:pt x="995" y="3090"/>
                    </a:cubicBezTo>
                    <a:cubicBezTo>
                      <a:pt x="1216" y="2834"/>
                      <a:pt x="1404" y="2549"/>
                      <a:pt x="1554" y="2244"/>
                    </a:cubicBezTo>
                    <a:cubicBezTo>
                      <a:pt x="1916" y="1553"/>
                      <a:pt x="2110" y="780"/>
                      <a:pt x="2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33"/>
              <p:cNvSpPr/>
              <p:nvPr/>
            </p:nvSpPr>
            <p:spPr>
              <a:xfrm>
                <a:off x="4266225" y="3271475"/>
                <a:ext cx="57225" cy="94175"/>
              </a:xfrm>
              <a:custGeom>
                <a:rect b="b" l="l" r="r" t="t"/>
                <a:pathLst>
                  <a:path extrusionOk="0" h="3767" w="2289">
                    <a:moveTo>
                      <a:pt x="2289" y="1"/>
                    </a:moveTo>
                    <a:cubicBezTo>
                      <a:pt x="2192" y="413"/>
                      <a:pt x="2008" y="802"/>
                      <a:pt x="1831" y="1187"/>
                    </a:cubicBezTo>
                    <a:cubicBezTo>
                      <a:pt x="1530" y="1815"/>
                      <a:pt x="1134" y="2505"/>
                      <a:pt x="580" y="3051"/>
                    </a:cubicBezTo>
                    <a:cubicBezTo>
                      <a:pt x="575" y="3142"/>
                      <a:pt x="566" y="3236"/>
                      <a:pt x="504" y="3301"/>
                    </a:cubicBezTo>
                    <a:cubicBezTo>
                      <a:pt x="420" y="3389"/>
                      <a:pt x="293" y="3448"/>
                      <a:pt x="201" y="3533"/>
                    </a:cubicBezTo>
                    <a:cubicBezTo>
                      <a:pt x="160" y="3570"/>
                      <a:pt x="123" y="3611"/>
                      <a:pt x="87" y="3653"/>
                    </a:cubicBezTo>
                    <a:cubicBezTo>
                      <a:pt x="58" y="3691"/>
                      <a:pt x="30" y="3730"/>
                      <a:pt x="0" y="3767"/>
                    </a:cubicBezTo>
                    <a:cubicBezTo>
                      <a:pt x="20" y="3757"/>
                      <a:pt x="37" y="3747"/>
                      <a:pt x="53" y="3740"/>
                    </a:cubicBezTo>
                    <a:cubicBezTo>
                      <a:pt x="307" y="3602"/>
                      <a:pt x="529" y="3415"/>
                      <a:pt x="731" y="3212"/>
                    </a:cubicBezTo>
                    <a:cubicBezTo>
                      <a:pt x="971" y="2975"/>
                      <a:pt x="1185" y="2712"/>
                      <a:pt x="1370" y="2432"/>
                    </a:cubicBezTo>
                    <a:cubicBezTo>
                      <a:pt x="1687" y="1969"/>
                      <a:pt x="1884" y="1564"/>
                      <a:pt x="2060" y="1013"/>
                    </a:cubicBezTo>
                    <a:cubicBezTo>
                      <a:pt x="2163" y="683"/>
                      <a:pt x="2261" y="347"/>
                      <a:pt x="22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33"/>
              <p:cNvSpPr/>
              <p:nvPr/>
            </p:nvSpPr>
            <p:spPr>
              <a:xfrm>
                <a:off x="4281250" y="3271600"/>
                <a:ext cx="37475" cy="70475"/>
              </a:xfrm>
              <a:custGeom>
                <a:rect b="b" l="l" r="r" t="t"/>
                <a:pathLst>
                  <a:path extrusionOk="0" h="2819" w="1499">
                    <a:moveTo>
                      <a:pt x="1498" y="1"/>
                    </a:moveTo>
                    <a:lnTo>
                      <a:pt x="1498" y="1"/>
                    </a:lnTo>
                    <a:cubicBezTo>
                      <a:pt x="1279" y="537"/>
                      <a:pt x="1021" y="990"/>
                      <a:pt x="717" y="1489"/>
                    </a:cubicBezTo>
                    <a:cubicBezTo>
                      <a:pt x="552" y="1768"/>
                      <a:pt x="379" y="2046"/>
                      <a:pt x="175" y="2300"/>
                    </a:cubicBezTo>
                    <a:cubicBezTo>
                      <a:pt x="135" y="2350"/>
                      <a:pt x="89" y="2402"/>
                      <a:pt x="42" y="2453"/>
                    </a:cubicBezTo>
                    <a:cubicBezTo>
                      <a:pt x="30" y="2576"/>
                      <a:pt x="15" y="2696"/>
                      <a:pt x="1" y="2819"/>
                    </a:cubicBezTo>
                    <a:cubicBezTo>
                      <a:pt x="734" y="2078"/>
                      <a:pt x="1243" y="1060"/>
                      <a:pt x="14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33"/>
              <p:cNvSpPr/>
              <p:nvPr/>
            </p:nvSpPr>
            <p:spPr>
              <a:xfrm>
                <a:off x="4283000" y="3273050"/>
                <a:ext cx="30800" cy="54000"/>
              </a:xfrm>
              <a:custGeom>
                <a:rect b="b" l="l" r="r" t="t"/>
                <a:pathLst>
                  <a:path extrusionOk="0" h="2160" w="1232">
                    <a:moveTo>
                      <a:pt x="1231" y="1"/>
                    </a:moveTo>
                    <a:cubicBezTo>
                      <a:pt x="1012" y="359"/>
                      <a:pt x="781" y="709"/>
                      <a:pt x="544" y="1054"/>
                    </a:cubicBezTo>
                    <a:cubicBezTo>
                      <a:pt x="383" y="1294"/>
                      <a:pt x="223" y="1535"/>
                      <a:pt x="44" y="1765"/>
                    </a:cubicBezTo>
                    <a:cubicBezTo>
                      <a:pt x="30" y="1896"/>
                      <a:pt x="14" y="2027"/>
                      <a:pt x="1" y="2159"/>
                    </a:cubicBezTo>
                    <a:cubicBezTo>
                      <a:pt x="157" y="1983"/>
                      <a:pt x="302" y="1799"/>
                      <a:pt x="426" y="1618"/>
                    </a:cubicBezTo>
                    <a:cubicBezTo>
                      <a:pt x="768" y="1098"/>
                      <a:pt x="997" y="603"/>
                      <a:pt x="12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33"/>
              <p:cNvSpPr/>
              <p:nvPr/>
            </p:nvSpPr>
            <p:spPr>
              <a:xfrm>
                <a:off x="4285775" y="3276175"/>
                <a:ext cx="14575" cy="25700"/>
              </a:xfrm>
              <a:custGeom>
                <a:rect b="b" l="l" r="r" t="t"/>
                <a:pathLst>
                  <a:path extrusionOk="0" h="1028" w="583">
                    <a:moveTo>
                      <a:pt x="583" y="0"/>
                    </a:moveTo>
                    <a:cubicBezTo>
                      <a:pt x="390" y="216"/>
                      <a:pt x="212" y="447"/>
                      <a:pt x="35" y="678"/>
                    </a:cubicBezTo>
                    <a:cubicBezTo>
                      <a:pt x="27" y="793"/>
                      <a:pt x="15" y="911"/>
                      <a:pt x="1" y="1027"/>
                    </a:cubicBezTo>
                    <a:cubicBezTo>
                      <a:pt x="205" y="690"/>
                      <a:pt x="406" y="313"/>
                      <a:pt x="5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33"/>
              <p:cNvSpPr/>
              <p:nvPr/>
            </p:nvSpPr>
            <p:spPr>
              <a:xfrm>
                <a:off x="4284425" y="3273925"/>
                <a:ext cx="22950" cy="40375"/>
              </a:xfrm>
              <a:custGeom>
                <a:rect b="b" l="l" r="r" t="t"/>
                <a:pathLst>
                  <a:path extrusionOk="0" h="1615" w="918">
                    <a:moveTo>
                      <a:pt x="918" y="1"/>
                    </a:moveTo>
                    <a:lnTo>
                      <a:pt x="918" y="1"/>
                    </a:lnTo>
                    <a:cubicBezTo>
                      <a:pt x="650" y="417"/>
                      <a:pt x="352" y="811"/>
                      <a:pt x="47" y="1200"/>
                    </a:cubicBezTo>
                    <a:cubicBezTo>
                      <a:pt x="37" y="1275"/>
                      <a:pt x="28" y="1348"/>
                      <a:pt x="21" y="1422"/>
                    </a:cubicBezTo>
                    <a:cubicBezTo>
                      <a:pt x="14" y="1486"/>
                      <a:pt x="7" y="1551"/>
                      <a:pt x="0" y="1614"/>
                    </a:cubicBezTo>
                    <a:cubicBezTo>
                      <a:pt x="99" y="1486"/>
                      <a:pt x="197" y="1352"/>
                      <a:pt x="286" y="1219"/>
                    </a:cubicBezTo>
                    <a:cubicBezTo>
                      <a:pt x="537" y="836"/>
                      <a:pt x="750" y="426"/>
                      <a:pt x="9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33"/>
              <p:cNvSpPr/>
              <p:nvPr/>
            </p:nvSpPr>
            <p:spPr>
              <a:xfrm>
                <a:off x="4359125" y="3442325"/>
                <a:ext cx="145475" cy="50625"/>
              </a:xfrm>
              <a:custGeom>
                <a:rect b="b" l="l" r="r" t="t"/>
                <a:pathLst>
                  <a:path extrusionOk="0" h="2025" w="5819">
                    <a:moveTo>
                      <a:pt x="117" y="0"/>
                    </a:moveTo>
                    <a:cubicBezTo>
                      <a:pt x="62" y="0"/>
                      <a:pt x="8" y="45"/>
                      <a:pt x="5" y="104"/>
                    </a:cubicBezTo>
                    <a:cubicBezTo>
                      <a:pt x="1" y="149"/>
                      <a:pt x="30" y="187"/>
                      <a:pt x="46" y="227"/>
                    </a:cubicBezTo>
                    <a:cubicBezTo>
                      <a:pt x="84" y="310"/>
                      <a:pt x="130" y="391"/>
                      <a:pt x="177" y="469"/>
                    </a:cubicBezTo>
                    <a:cubicBezTo>
                      <a:pt x="332" y="731"/>
                      <a:pt x="522" y="970"/>
                      <a:pt x="751" y="1173"/>
                    </a:cubicBezTo>
                    <a:cubicBezTo>
                      <a:pt x="1369" y="1732"/>
                      <a:pt x="2281" y="2024"/>
                      <a:pt x="3153" y="2024"/>
                    </a:cubicBezTo>
                    <a:cubicBezTo>
                      <a:pt x="3474" y="2024"/>
                      <a:pt x="3790" y="1985"/>
                      <a:pt x="4083" y="1904"/>
                    </a:cubicBezTo>
                    <a:cubicBezTo>
                      <a:pt x="4579" y="1760"/>
                      <a:pt x="5014" y="1454"/>
                      <a:pt x="5365" y="1082"/>
                    </a:cubicBezTo>
                    <a:cubicBezTo>
                      <a:pt x="5540" y="893"/>
                      <a:pt x="5720" y="695"/>
                      <a:pt x="5819" y="453"/>
                    </a:cubicBezTo>
                    <a:lnTo>
                      <a:pt x="5819" y="453"/>
                    </a:lnTo>
                    <a:cubicBezTo>
                      <a:pt x="5685" y="676"/>
                      <a:pt x="5476" y="848"/>
                      <a:pt x="5273" y="1014"/>
                    </a:cubicBezTo>
                    <a:cubicBezTo>
                      <a:pt x="4960" y="1257"/>
                      <a:pt x="4712" y="1408"/>
                      <a:pt x="4300" y="1592"/>
                    </a:cubicBezTo>
                    <a:cubicBezTo>
                      <a:pt x="3957" y="1737"/>
                      <a:pt x="3580" y="1800"/>
                      <a:pt x="3185" y="1800"/>
                    </a:cubicBezTo>
                    <a:cubicBezTo>
                      <a:pt x="2935" y="1800"/>
                      <a:pt x="2677" y="1775"/>
                      <a:pt x="2415" y="1730"/>
                    </a:cubicBezTo>
                    <a:cubicBezTo>
                      <a:pt x="2149" y="1693"/>
                      <a:pt x="1644" y="1505"/>
                      <a:pt x="1413" y="1372"/>
                    </a:cubicBezTo>
                    <a:cubicBezTo>
                      <a:pt x="1006" y="1135"/>
                      <a:pt x="752" y="911"/>
                      <a:pt x="480" y="531"/>
                    </a:cubicBezTo>
                    <a:cubicBezTo>
                      <a:pt x="457" y="494"/>
                      <a:pt x="320" y="289"/>
                      <a:pt x="263" y="165"/>
                    </a:cubicBezTo>
                    <a:cubicBezTo>
                      <a:pt x="231" y="109"/>
                      <a:pt x="221" y="31"/>
                      <a:pt x="153" y="7"/>
                    </a:cubicBezTo>
                    <a:cubicBezTo>
                      <a:pt x="141" y="2"/>
                      <a:pt x="129" y="0"/>
                      <a:pt x="1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33"/>
              <p:cNvSpPr/>
              <p:nvPr/>
            </p:nvSpPr>
            <p:spPr>
              <a:xfrm>
                <a:off x="4365075" y="3441650"/>
                <a:ext cx="132825" cy="43975"/>
              </a:xfrm>
              <a:custGeom>
                <a:rect b="b" l="l" r="r" t="t"/>
                <a:pathLst>
                  <a:path extrusionOk="0" h="1759" w="5313">
                    <a:moveTo>
                      <a:pt x="141" y="0"/>
                    </a:moveTo>
                    <a:cubicBezTo>
                      <a:pt x="65" y="0"/>
                      <a:pt x="1" y="87"/>
                      <a:pt x="40" y="161"/>
                    </a:cubicBezTo>
                    <a:cubicBezTo>
                      <a:pt x="207" y="458"/>
                      <a:pt x="438" y="716"/>
                      <a:pt x="693" y="942"/>
                    </a:cubicBezTo>
                    <a:cubicBezTo>
                      <a:pt x="1292" y="1473"/>
                      <a:pt x="2094" y="1758"/>
                      <a:pt x="2893" y="1758"/>
                    </a:cubicBezTo>
                    <a:cubicBezTo>
                      <a:pt x="3248" y="1758"/>
                      <a:pt x="3603" y="1702"/>
                      <a:pt x="3939" y="1586"/>
                    </a:cubicBezTo>
                    <a:cubicBezTo>
                      <a:pt x="4413" y="1417"/>
                      <a:pt x="5021" y="971"/>
                      <a:pt x="5313" y="561"/>
                    </a:cubicBezTo>
                    <a:lnTo>
                      <a:pt x="5313" y="561"/>
                    </a:lnTo>
                    <a:cubicBezTo>
                      <a:pt x="5174" y="729"/>
                      <a:pt x="4939" y="889"/>
                      <a:pt x="4784" y="992"/>
                    </a:cubicBezTo>
                    <a:cubicBezTo>
                      <a:pt x="4438" y="1220"/>
                      <a:pt x="4100" y="1373"/>
                      <a:pt x="3795" y="1445"/>
                    </a:cubicBezTo>
                    <a:cubicBezTo>
                      <a:pt x="3502" y="1519"/>
                      <a:pt x="3292" y="1540"/>
                      <a:pt x="3035" y="1540"/>
                    </a:cubicBezTo>
                    <a:cubicBezTo>
                      <a:pt x="2983" y="1540"/>
                      <a:pt x="2929" y="1539"/>
                      <a:pt x="2872" y="1538"/>
                    </a:cubicBezTo>
                    <a:cubicBezTo>
                      <a:pt x="2277" y="1530"/>
                      <a:pt x="1742" y="1375"/>
                      <a:pt x="1272" y="1090"/>
                    </a:cubicBezTo>
                    <a:cubicBezTo>
                      <a:pt x="906" y="868"/>
                      <a:pt x="695" y="667"/>
                      <a:pt x="427" y="342"/>
                    </a:cubicBezTo>
                    <a:cubicBezTo>
                      <a:pt x="344" y="229"/>
                      <a:pt x="312" y="189"/>
                      <a:pt x="264" y="108"/>
                    </a:cubicBezTo>
                    <a:cubicBezTo>
                      <a:pt x="242" y="69"/>
                      <a:pt x="223" y="22"/>
                      <a:pt x="178" y="7"/>
                    </a:cubicBezTo>
                    <a:cubicBezTo>
                      <a:pt x="166" y="2"/>
                      <a:pt x="153" y="0"/>
                      <a:pt x="1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33"/>
              <p:cNvSpPr/>
              <p:nvPr/>
            </p:nvSpPr>
            <p:spPr>
              <a:xfrm>
                <a:off x="4373450" y="3441600"/>
                <a:ext cx="115625" cy="35975"/>
              </a:xfrm>
              <a:custGeom>
                <a:rect b="b" l="l" r="r" t="t"/>
                <a:pathLst>
                  <a:path extrusionOk="0" h="1439" w="4625">
                    <a:moveTo>
                      <a:pt x="125" y="1"/>
                    </a:moveTo>
                    <a:cubicBezTo>
                      <a:pt x="57" y="1"/>
                      <a:pt x="0" y="65"/>
                      <a:pt x="15" y="134"/>
                    </a:cubicBezTo>
                    <a:cubicBezTo>
                      <a:pt x="29" y="186"/>
                      <a:pt x="73" y="226"/>
                      <a:pt x="103" y="269"/>
                    </a:cubicBezTo>
                    <a:cubicBezTo>
                      <a:pt x="238" y="441"/>
                      <a:pt x="397" y="593"/>
                      <a:pt x="569" y="729"/>
                    </a:cubicBezTo>
                    <a:cubicBezTo>
                      <a:pt x="1080" y="1134"/>
                      <a:pt x="1708" y="1405"/>
                      <a:pt x="2364" y="1430"/>
                    </a:cubicBezTo>
                    <a:cubicBezTo>
                      <a:pt x="2446" y="1436"/>
                      <a:pt x="2527" y="1439"/>
                      <a:pt x="2608" y="1439"/>
                    </a:cubicBezTo>
                    <a:cubicBezTo>
                      <a:pt x="3370" y="1439"/>
                      <a:pt x="4094" y="1197"/>
                      <a:pt x="4625" y="611"/>
                    </a:cubicBezTo>
                    <a:lnTo>
                      <a:pt x="4625" y="611"/>
                    </a:lnTo>
                    <a:cubicBezTo>
                      <a:pt x="4125" y="1046"/>
                      <a:pt x="3413" y="1245"/>
                      <a:pt x="2722" y="1245"/>
                    </a:cubicBezTo>
                    <a:cubicBezTo>
                      <a:pt x="2266" y="1245"/>
                      <a:pt x="1820" y="1158"/>
                      <a:pt x="1449" y="997"/>
                    </a:cubicBezTo>
                    <a:cubicBezTo>
                      <a:pt x="1137" y="874"/>
                      <a:pt x="741" y="607"/>
                      <a:pt x="521" y="395"/>
                    </a:cubicBezTo>
                    <a:cubicBezTo>
                      <a:pt x="434" y="313"/>
                      <a:pt x="352" y="227"/>
                      <a:pt x="279" y="133"/>
                    </a:cubicBezTo>
                    <a:cubicBezTo>
                      <a:pt x="234" y="84"/>
                      <a:pt x="209" y="7"/>
                      <a:pt x="132" y="1"/>
                    </a:cubicBezTo>
                    <a:cubicBezTo>
                      <a:pt x="130" y="1"/>
                      <a:pt x="127" y="1"/>
                      <a:pt x="1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33"/>
              <p:cNvSpPr/>
              <p:nvPr/>
            </p:nvSpPr>
            <p:spPr>
              <a:xfrm>
                <a:off x="4382750" y="3441100"/>
                <a:ext cx="97050" cy="28650"/>
              </a:xfrm>
              <a:custGeom>
                <a:rect b="b" l="l" r="r" t="t"/>
                <a:pathLst>
                  <a:path extrusionOk="0" h="1146" w="3882">
                    <a:moveTo>
                      <a:pt x="144" y="1"/>
                    </a:moveTo>
                    <a:cubicBezTo>
                      <a:pt x="56" y="1"/>
                      <a:pt x="1" y="116"/>
                      <a:pt x="62" y="184"/>
                    </a:cubicBezTo>
                    <a:cubicBezTo>
                      <a:pt x="196" y="314"/>
                      <a:pt x="339" y="435"/>
                      <a:pt x="492" y="540"/>
                    </a:cubicBezTo>
                    <a:cubicBezTo>
                      <a:pt x="775" y="733"/>
                      <a:pt x="1073" y="908"/>
                      <a:pt x="1404" y="1000"/>
                    </a:cubicBezTo>
                    <a:cubicBezTo>
                      <a:pt x="1725" y="1092"/>
                      <a:pt x="2001" y="1145"/>
                      <a:pt x="2350" y="1145"/>
                    </a:cubicBezTo>
                    <a:cubicBezTo>
                      <a:pt x="2394" y="1145"/>
                      <a:pt x="2440" y="1144"/>
                      <a:pt x="2486" y="1143"/>
                    </a:cubicBezTo>
                    <a:cubicBezTo>
                      <a:pt x="2982" y="1120"/>
                      <a:pt x="3507" y="988"/>
                      <a:pt x="3882" y="647"/>
                    </a:cubicBezTo>
                    <a:lnTo>
                      <a:pt x="3882" y="647"/>
                    </a:lnTo>
                    <a:cubicBezTo>
                      <a:pt x="3776" y="731"/>
                      <a:pt x="3645" y="784"/>
                      <a:pt x="3518" y="827"/>
                    </a:cubicBezTo>
                    <a:cubicBezTo>
                      <a:pt x="3406" y="868"/>
                      <a:pt x="3169" y="921"/>
                      <a:pt x="3000" y="940"/>
                    </a:cubicBezTo>
                    <a:cubicBezTo>
                      <a:pt x="2847" y="958"/>
                      <a:pt x="2696" y="968"/>
                      <a:pt x="2545" y="968"/>
                    </a:cubicBezTo>
                    <a:cubicBezTo>
                      <a:pt x="2068" y="968"/>
                      <a:pt x="1596" y="872"/>
                      <a:pt x="1101" y="650"/>
                    </a:cubicBezTo>
                    <a:cubicBezTo>
                      <a:pt x="979" y="588"/>
                      <a:pt x="670" y="406"/>
                      <a:pt x="487" y="260"/>
                    </a:cubicBezTo>
                    <a:cubicBezTo>
                      <a:pt x="392" y="183"/>
                      <a:pt x="311" y="115"/>
                      <a:pt x="272" y="77"/>
                    </a:cubicBezTo>
                    <a:cubicBezTo>
                      <a:pt x="236" y="46"/>
                      <a:pt x="206" y="3"/>
                      <a:pt x="155" y="1"/>
                    </a:cubicBezTo>
                    <a:cubicBezTo>
                      <a:pt x="151" y="1"/>
                      <a:pt x="147" y="1"/>
                      <a:pt x="1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33"/>
              <p:cNvSpPr/>
              <p:nvPr/>
            </p:nvSpPr>
            <p:spPr>
              <a:xfrm>
                <a:off x="4396825" y="3442025"/>
                <a:ext cx="75175" cy="20450"/>
              </a:xfrm>
              <a:custGeom>
                <a:rect b="b" l="l" r="r" t="t"/>
                <a:pathLst>
                  <a:path extrusionOk="0" h="818" w="3007">
                    <a:moveTo>
                      <a:pt x="120" y="0"/>
                    </a:moveTo>
                    <a:cubicBezTo>
                      <a:pt x="113" y="0"/>
                      <a:pt x="107" y="1"/>
                      <a:pt x="100" y="3"/>
                    </a:cubicBezTo>
                    <a:cubicBezTo>
                      <a:pt x="42" y="13"/>
                      <a:pt x="1" y="75"/>
                      <a:pt x="12" y="132"/>
                    </a:cubicBezTo>
                    <a:cubicBezTo>
                      <a:pt x="39" y="209"/>
                      <a:pt x="46" y="186"/>
                      <a:pt x="73" y="215"/>
                    </a:cubicBezTo>
                    <a:cubicBezTo>
                      <a:pt x="114" y="250"/>
                      <a:pt x="157" y="281"/>
                      <a:pt x="201" y="309"/>
                    </a:cubicBezTo>
                    <a:cubicBezTo>
                      <a:pt x="569" y="532"/>
                      <a:pt x="968" y="724"/>
                      <a:pt x="1396" y="788"/>
                    </a:cubicBezTo>
                    <a:cubicBezTo>
                      <a:pt x="1523" y="807"/>
                      <a:pt x="1656" y="817"/>
                      <a:pt x="1792" y="817"/>
                    </a:cubicBezTo>
                    <a:cubicBezTo>
                      <a:pt x="2212" y="817"/>
                      <a:pt x="2654" y="724"/>
                      <a:pt x="3007" y="532"/>
                    </a:cubicBezTo>
                    <a:lnTo>
                      <a:pt x="3007" y="532"/>
                    </a:lnTo>
                    <a:cubicBezTo>
                      <a:pt x="2719" y="636"/>
                      <a:pt x="2418" y="682"/>
                      <a:pt x="2120" y="682"/>
                    </a:cubicBezTo>
                    <a:cubicBezTo>
                      <a:pt x="1766" y="682"/>
                      <a:pt x="1417" y="617"/>
                      <a:pt x="1097" y="505"/>
                    </a:cubicBezTo>
                    <a:cubicBezTo>
                      <a:pt x="799" y="387"/>
                      <a:pt x="608" y="295"/>
                      <a:pt x="367" y="151"/>
                    </a:cubicBezTo>
                    <a:cubicBezTo>
                      <a:pt x="315" y="119"/>
                      <a:pt x="264" y="84"/>
                      <a:pt x="216" y="45"/>
                    </a:cubicBezTo>
                    <a:cubicBezTo>
                      <a:pt x="188" y="21"/>
                      <a:pt x="156" y="0"/>
                      <a:pt x="1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33"/>
              <p:cNvSpPr/>
              <p:nvPr/>
            </p:nvSpPr>
            <p:spPr>
              <a:xfrm>
                <a:off x="4412025" y="3443125"/>
                <a:ext cx="47800" cy="12375"/>
              </a:xfrm>
              <a:custGeom>
                <a:rect b="b" l="l" r="r" t="t"/>
                <a:pathLst>
                  <a:path extrusionOk="0" h="495" w="1912">
                    <a:moveTo>
                      <a:pt x="116" y="1"/>
                    </a:moveTo>
                    <a:cubicBezTo>
                      <a:pt x="96" y="1"/>
                      <a:pt x="76" y="7"/>
                      <a:pt x="59" y="19"/>
                    </a:cubicBezTo>
                    <a:cubicBezTo>
                      <a:pt x="15" y="45"/>
                      <a:pt x="0" y="107"/>
                      <a:pt x="22" y="151"/>
                    </a:cubicBezTo>
                    <a:cubicBezTo>
                      <a:pt x="71" y="225"/>
                      <a:pt x="169" y="254"/>
                      <a:pt x="244" y="293"/>
                    </a:cubicBezTo>
                    <a:cubicBezTo>
                      <a:pt x="474" y="391"/>
                      <a:pt x="721" y="442"/>
                      <a:pt x="967" y="473"/>
                    </a:cubicBezTo>
                    <a:cubicBezTo>
                      <a:pt x="1077" y="486"/>
                      <a:pt x="1190" y="495"/>
                      <a:pt x="1302" y="495"/>
                    </a:cubicBezTo>
                    <a:cubicBezTo>
                      <a:pt x="1511" y="495"/>
                      <a:pt x="1719" y="466"/>
                      <a:pt x="1912" y="382"/>
                    </a:cubicBezTo>
                    <a:lnTo>
                      <a:pt x="1912" y="382"/>
                    </a:lnTo>
                    <a:cubicBezTo>
                      <a:pt x="1788" y="413"/>
                      <a:pt x="1668" y="427"/>
                      <a:pt x="1549" y="427"/>
                    </a:cubicBezTo>
                    <a:cubicBezTo>
                      <a:pt x="1232" y="427"/>
                      <a:pt x="929" y="330"/>
                      <a:pt x="615" y="224"/>
                    </a:cubicBezTo>
                    <a:cubicBezTo>
                      <a:pt x="517" y="188"/>
                      <a:pt x="422" y="143"/>
                      <a:pt x="329" y="97"/>
                    </a:cubicBezTo>
                    <a:cubicBezTo>
                      <a:pt x="326" y="96"/>
                      <a:pt x="325" y="93"/>
                      <a:pt x="322" y="93"/>
                    </a:cubicBezTo>
                    <a:cubicBezTo>
                      <a:pt x="321" y="92"/>
                      <a:pt x="320" y="92"/>
                      <a:pt x="318" y="91"/>
                    </a:cubicBezTo>
                    <a:cubicBezTo>
                      <a:pt x="306" y="85"/>
                      <a:pt x="275" y="69"/>
                      <a:pt x="262" y="62"/>
                    </a:cubicBezTo>
                    <a:cubicBezTo>
                      <a:pt x="182" y="20"/>
                      <a:pt x="217" y="37"/>
                      <a:pt x="166" y="14"/>
                    </a:cubicBezTo>
                    <a:cubicBezTo>
                      <a:pt x="162" y="12"/>
                      <a:pt x="159" y="10"/>
                      <a:pt x="156" y="9"/>
                    </a:cubicBezTo>
                    <a:cubicBezTo>
                      <a:pt x="143" y="4"/>
                      <a:pt x="130" y="1"/>
                      <a:pt x="1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33"/>
              <p:cNvSpPr/>
              <p:nvPr/>
            </p:nvSpPr>
            <p:spPr>
              <a:xfrm>
                <a:off x="4350175" y="3447425"/>
                <a:ext cx="60725" cy="43100"/>
              </a:xfrm>
              <a:custGeom>
                <a:rect b="b" l="l" r="r" t="t"/>
                <a:pathLst>
                  <a:path extrusionOk="0" h="1724" w="2429">
                    <a:moveTo>
                      <a:pt x="137" y="1"/>
                    </a:moveTo>
                    <a:cubicBezTo>
                      <a:pt x="63" y="1"/>
                      <a:pt x="1" y="87"/>
                      <a:pt x="39" y="158"/>
                    </a:cubicBezTo>
                    <a:cubicBezTo>
                      <a:pt x="97" y="299"/>
                      <a:pt x="179" y="428"/>
                      <a:pt x="271" y="548"/>
                    </a:cubicBezTo>
                    <a:cubicBezTo>
                      <a:pt x="276" y="557"/>
                      <a:pt x="281" y="565"/>
                      <a:pt x="288" y="574"/>
                    </a:cubicBezTo>
                    <a:cubicBezTo>
                      <a:pt x="293" y="580"/>
                      <a:pt x="297" y="586"/>
                      <a:pt x="302" y="593"/>
                    </a:cubicBezTo>
                    <a:cubicBezTo>
                      <a:pt x="354" y="661"/>
                      <a:pt x="406" y="728"/>
                      <a:pt x="464" y="791"/>
                    </a:cubicBezTo>
                    <a:cubicBezTo>
                      <a:pt x="555" y="889"/>
                      <a:pt x="649" y="982"/>
                      <a:pt x="751" y="1070"/>
                    </a:cubicBezTo>
                    <a:cubicBezTo>
                      <a:pt x="926" y="1242"/>
                      <a:pt x="1112" y="1408"/>
                      <a:pt x="1334" y="1512"/>
                    </a:cubicBezTo>
                    <a:cubicBezTo>
                      <a:pt x="1374" y="1530"/>
                      <a:pt x="1420" y="1553"/>
                      <a:pt x="1461" y="1553"/>
                    </a:cubicBezTo>
                    <a:cubicBezTo>
                      <a:pt x="1483" y="1553"/>
                      <a:pt x="1504" y="1546"/>
                      <a:pt x="1522" y="1527"/>
                    </a:cubicBezTo>
                    <a:cubicBezTo>
                      <a:pt x="1810" y="1643"/>
                      <a:pt x="2111" y="1711"/>
                      <a:pt x="2429" y="1724"/>
                    </a:cubicBezTo>
                    <a:cubicBezTo>
                      <a:pt x="1825" y="1603"/>
                      <a:pt x="1041" y="1104"/>
                      <a:pt x="626" y="640"/>
                    </a:cubicBezTo>
                    <a:cubicBezTo>
                      <a:pt x="577" y="587"/>
                      <a:pt x="533" y="532"/>
                      <a:pt x="491" y="476"/>
                    </a:cubicBezTo>
                    <a:cubicBezTo>
                      <a:pt x="478" y="461"/>
                      <a:pt x="468" y="446"/>
                      <a:pt x="457" y="433"/>
                    </a:cubicBezTo>
                    <a:cubicBezTo>
                      <a:pt x="457" y="431"/>
                      <a:pt x="456" y="431"/>
                      <a:pt x="456" y="430"/>
                    </a:cubicBezTo>
                    <a:cubicBezTo>
                      <a:pt x="453" y="428"/>
                      <a:pt x="451" y="426"/>
                      <a:pt x="448" y="424"/>
                    </a:cubicBezTo>
                    <a:cubicBezTo>
                      <a:pt x="441" y="414"/>
                      <a:pt x="433" y="402"/>
                      <a:pt x="430" y="390"/>
                    </a:cubicBezTo>
                    <a:cubicBezTo>
                      <a:pt x="373" y="291"/>
                      <a:pt x="312" y="193"/>
                      <a:pt x="250" y="98"/>
                    </a:cubicBezTo>
                    <a:lnTo>
                      <a:pt x="234" y="64"/>
                    </a:lnTo>
                    <a:cubicBezTo>
                      <a:pt x="221" y="38"/>
                      <a:pt x="199" y="18"/>
                      <a:pt x="174" y="8"/>
                    </a:cubicBezTo>
                    <a:cubicBezTo>
                      <a:pt x="161" y="3"/>
                      <a:pt x="149" y="1"/>
                      <a:pt x="1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33"/>
              <p:cNvSpPr/>
              <p:nvPr/>
            </p:nvSpPr>
            <p:spPr>
              <a:xfrm>
                <a:off x="4337850" y="3443000"/>
                <a:ext cx="35950" cy="38600"/>
              </a:xfrm>
              <a:custGeom>
                <a:rect b="b" l="l" r="r" t="t"/>
                <a:pathLst>
                  <a:path extrusionOk="0" h="1544" w="1438">
                    <a:moveTo>
                      <a:pt x="114" y="1"/>
                    </a:moveTo>
                    <a:cubicBezTo>
                      <a:pt x="59" y="1"/>
                      <a:pt x="8" y="45"/>
                      <a:pt x="3" y="103"/>
                    </a:cubicBezTo>
                    <a:cubicBezTo>
                      <a:pt x="0" y="139"/>
                      <a:pt x="19" y="170"/>
                      <a:pt x="36" y="200"/>
                    </a:cubicBezTo>
                    <a:cubicBezTo>
                      <a:pt x="83" y="284"/>
                      <a:pt x="131" y="365"/>
                      <a:pt x="183" y="447"/>
                    </a:cubicBezTo>
                    <a:cubicBezTo>
                      <a:pt x="477" y="925"/>
                      <a:pt x="915" y="1328"/>
                      <a:pt x="1438" y="1543"/>
                    </a:cubicBezTo>
                    <a:cubicBezTo>
                      <a:pt x="899" y="1167"/>
                      <a:pt x="562" y="682"/>
                      <a:pt x="253" y="131"/>
                    </a:cubicBezTo>
                    <a:cubicBezTo>
                      <a:pt x="224" y="86"/>
                      <a:pt x="207" y="25"/>
                      <a:pt x="152" y="8"/>
                    </a:cubicBezTo>
                    <a:cubicBezTo>
                      <a:pt x="139" y="3"/>
                      <a:pt x="127" y="1"/>
                      <a:pt x="1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33"/>
              <p:cNvSpPr/>
              <p:nvPr/>
            </p:nvSpPr>
            <p:spPr>
              <a:xfrm>
                <a:off x="4329425" y="3442575"/>
                <a:ext cx="40175" cy="38150"/>
              </a:xfrm>
              <a:custGeom>
                <a:rect b="b" l="l" r="r" t="t"/>
                <a:pathLst>
                  <a:path extrusionOk="0" h="1526" w="1607">
                    <a:moveTo>
                      <a:pt x="210" y="0"/>
                    </a:moveTo>
                    <a:cubicBezTo>
                      <a:pt x="140" y="27"/>
                      <a:pt x="71" y="53"/>
                      <a:pt x="1" y="79"/>
                    </a:cubicBezTo>
                    <a:cubicBezTo>
                      <a:pt x="32" y="154"/>
                      <a:pt x="66" y="227"/>
                      <a:pt x="102" y="297"/>
                    </a:cubicBezTo>
                    <a:cubicBezTo>
                      <a:pt x="366" y="826"/>
                      <a:pt x="1009" y="1430"/>
                      <a:pt x="1606" y="1525"/>
                    </a:cubicBezTo>
                    <a:cubicBezTo>
                      <a:pt x="1348" y="1433"/>
                      <a:pt x="1144" y="1244"/>
                      <a:pt x="995" y="1104"/>
                    </a:cubicBezTo>
                    <a:cubicBezTo>
                      <a:pt x="846" y="964"/>
                      <a:pt x="710" y="812"/>
                      <a:pt x="591" y="646"/>
                    </a:cubicBezTo>
                    <a:cubicBezTo>
                      <a:pt x="423" y="422"/>
                      <a:pt x="349" y="309"/>
                      <a:pt x="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33"/>
              <p:cNvSpPr/>
              <p:nvPr/>
            </p:nvSpPr>
            <p:spPr>
              <a:xfrm>
                <a:off x="4322675" y="3445150"/>
                <a:ext cx="39925" cy="35625"/>
              </a:xfrm>
              <a:custGeom>
                <a:rect b="b" l="l" r="r" t="t"/>
                <a:pathLst>
                  <a:path extrusionOk="0" h="1425" w="1597">
                    <a:moveTo>
                      <a:pt x="208" y="0"/>
                    </a:moveTo>
                    <a:cubicBezTo>
                      <a:pt x="165" y="17"/>
                      <a:pt x="122" y="32"/>
                      <a:pt x="80" y="49"/>
                    </a:cubicBezTo>
                    <a:cubicBezTo>
                      <a:pt x="54" y="59"/>
                      <a:pt x="27" y="69"/>
                      <a:pt x="1" y="79"/>
                    </a:cubicBezTo>
                    <a:cubicBezTo>
                      <a:pt x="74" y="260"/>
                      <a:pt x="167" y="431"/>
                      <a:pt x="289" y="584"/>
                    </a:cubicBezTo>
                    <a:cubicBezTo>
                      <a:pt x="521" y="884"/>
                      <a:pt x="830" y="1122"/>
                      <a:pt x="1172" y="1279"/>
                    </a:cubicBezTo>
                    <a:cubicBezTo>
                      <a:pt x="1309" y="1343"/>
                      <a:pt x="1448" y="1406"/>
                      <a:pt x="1597" y="1424"/>
                    </a:cubicBezTo>
                    <a:cubicBezTo>
                      <a:pt x="1463" y="1377"/>
                      <a:pt x="1345" y="1293"/>
                      <a:pt x="1221" y="1207"/>
                    </a:cubicBezTo>
                    <a:cubicBezTo>
                      <a:pt x="930" y="1001"/>
                      <a:pt x="727" y="810"/>
                      <a:pt x="503" y="514"/>
                    </a:cubicBezTo>
                    <a:cubicBezTo>
                      <a:pt x="397" y="365"/>
                      <a:pt x="292" y="208"/>
                      <a:pt x="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33"/>
              <p:cNvSpPr/>
              <p:nvPr/>
            </p:nvSpPr>
            <p:spPr>
              <a:xfrm>
                <a:off x="4315375" y="3448025"/>
                <a:ext cx="38525" cy="32300"/>
              </a:xfrm>
              <a:custGeom>
                <a:rect b="b" l="l" r="r" t="t"/>
                <a:pathLst>
                  <a:path extrusionOk="0" h="1292" w="1541">
                    <a:moveTo>
                      <a:pt x="209" y="0"/>
                    </a:moveTo>
                    <a:cubicBezTo>
                      <a:pt x="140" y="29"/>
                      <a:pt x="70" y="58"/>
                      <a:pt x="0" y="84"/>
                    </a:cubicBezTo>
                    <a:cubicBezTo>
                      <a:pt x="46" y="171"/>
                      <a:pt x="95" y="258"/>
                      <a:pt x="140" y="330"/>
                    </a:cubicBezTo>
                    <a:cubicBezTo>
                      <a:pt x="448" y="824"/>
                      <a:pt x="970" y="1179"/>
                      <a:pt x="1541" y="1292"/>
                    </a:cubicBezTo>
                    <a:cubicBezTo>
                      <a:pt x="1098" y="1095"/>
                      <a:pt x="761" y="817"/>
                      <a:pt x="475" y="441"/>
                    </a:cubicBezTo>
                    <a:cubicBezTo>
                      <a:pt x="384" y="322"/>
                      <a:pt x="298" y="168"/>
                      <a:pt x="2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33"/>
              <p:cNvSpPr/>
              <p:nvPr/>
            </p:nvSpPr>
            <p:spPr>
              <a:xfrm>
                <a:off x="4307900" y="3451050"/>
                <a:ext cx="40775" cy="30450"/>
              </a:xfrm>
              <a:custGeom>
                <a:rect b="b" l="l" r="r" t="t"/>
                <a:pathLst>
                  <a:path extrusionOk="0" h="1218" w="1631">
                    <a:moveTo>
                      <a:pt x="191" y="1"/>
                    </a:moveTo>
                    <a:cubicBezTo>
                      <a:pt x="172" y="7"/>
                      <a:pt x="154" y="12"/>
                      <a:pt x="134" y="17"/>
                    </a:cubicBezTo>
                    <a:cubicBezTo>
                      <a:pt x="89" y="48"/>
                      <a:pt x="45" y="80"/>
                      <a:pt x="1" y="114"/>
                    </a:cubicBezTo>
                    <a:cubicBezTo>
                      <a:pt x="89" y="278"/>
                      <a:pt x="191" y="434"/>
                      <a:pt x="316" y="570"/>
                    </a:cubicBezTo>
                    <a:cubicBezTo>
                      <a:pt x="663" y="908"/>
                      <a:pt x="1138" y="1196"/>
                      <a:pt x="1631" y="1217"/>
                    </a:cubicBezTo>
                    <a:cubicBezTo>
                      <a:pt x="1316" y="1131"/>
                      <a:pt x="1100" y="991"/>
                      <a:pt x="836" y="775"/>
                    </a:cubicBezTo>
                    <a:cubicBezTo>
                      <a:pt x="572" y="572"/>
                      <a:pt x="372" y="333"/>
                      <a:pt x="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33"/>
              <p:cNvSpPr/>
              <p:nvPr/>
            </p:nvSpPr>
            <p:spPr>
              <a:xfrm>
                <a:off x="4301300" y="3456125"/>
                <a:ext cx="44500" cy="28275"/>
              </a:xfrm>
              <a:custGeom>
                <a:rect b="b" l="l" r="r" t="t"/>
                <a:pathLst>
                  <a:path extrusionOk="0" h="1131" w="1780">
                    <a:moveTo>
                      <a:pt x="147" y="1"/>
                    </a:moveTo>
                    <a:cubicBezTo>
                      <a:pt x="108" y="34"/>
                      <a:pt x="68" y="67"/>
                      <a:pt x="29" y="101"/>
                    </a:cubicBezTo>
                    <a:cubicBezTo>
                      <a:pt x="29" y="123"/>
                      <a:pt x="24" y="149"/>
                      <a:pt x="9" y="174"/>
                    </a:cubicBezTo>
                    <a:cubicBezTo>
                      <a:pt x="7" y="179"/>
                      <a:pt x="5" y="184"/>
                      <a:pt x="1" y="188"/>
                    </a:cubicBezTo>
                    <a:cubicBezTo>
                      <a:pt x="53" y="272"/>
                      <a:pt x="111" y="353"/>
                      <a:pt x="174" y="427"/>
                    </a:cubicBezTo>
                    <a:cubicBezTo>
                      <a:pt x="375" y="643"/>
                      <a:pt x="612" y="834"/>
                      <a:pt x="882" y="958"/>
                    </a:cubicBezTo>
                    <a:cubicBezTo>
                      <a:pt x="1072" y="1040"/>
                      <a:pt x="1271" y="1107"/>
                      <a:pt x="1477" y="1128"/>
                    </a:cubicBezTo>
                    <a:cubicBezTo>
                      <a:pt x="1500" y="1130"/>
                      <a:pt x="1523" y="1131"/>
                      <a:pt x="1546" y="1131"/>
                    </a:cubicBezTo>
                    <a:cubicBezTo>
                      <a:pt x="1624" y="1131"/>
                      <a:pt x="1702" y="1119"/>
                      <a:pt x="1779" y="1113"/>
                    </a:cubicBezTo>
                    <a:cubicBezTo>
                      <a:pt x="1630" y="1097"/>
                      <a:pt x="1511" y="1086"/>
                      <a:pt x="1372" y="1030"/>
                    </a:cubicBezTo>
                    <a:cubicBezTo>
                      <a:pt x="881" y="827"/>
                      <a:pt x="609" y="595"/>
                      <a:pt x="283" y="209"/>
                    </a:cubicBezTo>
                    <a:cubicBezTo>
                      <a:pt x="237" y="148"/>
                      <a:pt x="196" y="86"/>
                      <a:pt x="1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33"/>
              <p:cNvSpPr/>
              <p:nvPr/>
            </p:nvSpPr>
            <p:spPr>
              <a:xfrm>
                <a:off x="4297125" y="3462775"/>
                <a:ext cx="45825" cy="25275"/>
              </a:xfrm>
              <a:custGeom>
                <a:rect b="b" l="l" r="r" t="t"/>
                <a:pathLst>
                  <a:path extrusionOk="0" h="1011" w="1833">
                    <a:moveTo>
                      <a:pt x="123" y="1"/>
                    </a:moveTo>
                    <a:cubicBezTo>
                      <a:pt x="81" y="72"/>
                      <a:pt x="41" y="142"/>
                      <a:pt x="0" y="213"/>
                    </a:cubicBezTo>
                    <a:cubicBezTo>
                      <a:pt x="44" y="272"/>
                      <a:pt x="90" y="331"/>
                      <a:pt x="137" y="388"/>
                    </a:cubicBezTo>
                    <a:cubicBezTo>
                      <a:pt x="292" y="579"/>
                      <a:pt x="481" y="752"/>
                      <a:pt x="710" y="848"/>
                    </a:cubicBezTo>
                    <a:cubicBezTo>
                      <a:pt x="874" y="924"/>
                      <a:pt x="1056" y="958"/>
                      <a:pt x="1234" y="986"/>
                    </a:cubicBezTo>
                    <a:cubicBezTo>
                      <a:pt x="1333" y="999"/>
                      <a:pt x="1434" y="1010"/>
                      <a:pt x="1535" y="1010"/>
                    </a:cubicBezTo>
                    <a:cubicBezTo>
                      <a:pt x="1636" y="1010"/>
                      <a:pt x="1736" y="999"/>
                      <a:pt x="1832" y="968"/>
                    </a:cubicBezTo>
                    <a:lnTo>
                      <a:pt x="1832" y="968"/>
                    </a:lnTo>
                    <a:cubicBezTo>
                      <a:pt x="1803" y="970"/>
                      <a:pt x="1775" y="971"/>
                      <a:pt x="1747" y="971"/>
                    </a:cubicBezTo>
                    <a:cubicBezTo>
                      <a:pt x="1558" y="971"/>
                      <a:pt x="1396" y="919"/>
                      <a:pt x="1209" y="862"/>
                    </a:cubicBezTo>
                    <a:cubicBezTo>
                      <a:pt x="884" y="760"/>
                      <a:pt x="657" y="639"/>
                      <a:pt x="456" y="419"/>
                    </a:cubicBezTo>
                    <a:cubicBezTo>
                      <a:pt x="312" y="264"/>
                      <a:pt x="208" y="123"/>
                      <a:pt x="1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33"/>
              <p:cNvSpPr/>
              <p:nvPr/>
            </p:nvSpPr>
            <p:spPr>
              <a:xfrm>
                <a:off x="4270575" y="3477000"/>
                <a:ext cx="62150" cy="121850"/>
              </a:xfrm>
              <a:custGeom>
                <a:rect b="b" l="l" r="r" t="t"/>
                <a:pathLst>
                  <a:path extrusionOk="0" h="4874" w="2486">
                    <a:moveTo>
                      <a:pt x="53" y="4308"/>
                    </a:moveTo>
                    <a:cubicBezTo>
                      <a:pt x="53" y="4311"/>
                      <a:pt x="52" y="4314"/>
                      <a:pt x="52" y="4317"/>
                    </a:cubicBezTo>
                    <a:cubicBezTo>
                      <a:pt x="52" y="4314"/>
                      <a:pt x="53" y="4311"/>
                      <a:pt x="53" y="4308"/>
                    </a:cubicBezTo>
                    <a:close/>
                    <a:moveTo>
                      <a:pt x="1225" y="0"/>
                    </a:moveTo>
                    <a:cubicBezTo>
                      <a:pt x="942" y="754"/>
                      <a:pt x="667" y="1409"/>
                      <a:pt x="454" y="2157"/>
                    </a:cubicBezTo>
                    <a:cubicBezTo>
                      <a:pt x="362" y="2461"/>
                      <a:pt x="293" y="2773"/>
                      <a:pt x="218" y="3083"/>
                    </a:cubicBezTo>
                    <a:cubicBezTo>
                      <a:pt x="159" y="3334"/>
                      <a:pt x="73" y="3686"/>
                      <a:pt x="12" y="4042"/>
                    </a:cubicBezTo>
                    <a:cubicBezTo>
                      <a:pt x="1" y="4091"/>
                      <a:pt x="42" y="4138"/>
                      <a:pt x="91" y="4138"/>
                    </a:cubicBezTo>
                    <a:cubicBezTo>
                      <a:pt x="93" y="4138"/>
                      <a:pt x="96" y="4138"/>
                      <a:pt x="98" y="4138"/>
                    </a:cubicBezTo>
                    <a:lnTo>
                      <a:pt x="98" y="4138"/>
                    </a:lnTo>
                    <a:lnTo>
                      <a:pt x="83" y="4191"/>
                    </a:lnTo>
                    <a:cubicBezTo>
                      <a:pt x="73" y="4225"/>
                      <a:pt x="64" y="4259"/>
                      <a:pt x="56" y="4293"/>
                    </a:cubicBezTo>
                    <a:lnTo>
                      <a:pt x="56" y="4293"/>
                    </a:lnTo>
                    <a:cubicBezTo>
                      <a:pt x="48" y="4318"/>
                      <a:pt x="48" y="4346"/>
                      <a:pt x="61" y="4370"/>
                    </a:cubicBezTo>
                    <a:cubicBezTo>
                      <a:pt x="77" y="4405"/>
                      <a:pt x="114" y="4425"/>
                      <a:pt x="152" y="4425"/>
                    </a:cubicBezTo>
                    <a:cubicBezTo>
                      <a:pt x="153" y="4425"/>
                      <a:pt x="154" y="4425"/>
                      <a:pt x="155" y="4425"/>
                    </a:cubicBezTo>
                    <a:lnTo>
                      <a:pt x="155" y="4425"/>
                    </a:lnTo>
                    <a:cubicBezTo>
                      <a:pt x="139" y="4453"/>
                      <a:pt x="125" y="4480"/>
                      <a:pt x="113" y="4509"/>
                    </a:cubicBezTo>
                    <a:cubicBezTo>
                      <a:pt x="103" y="4535"/>
                      <a:pt x="85" y="4562"/>
                      <a:pt x="90" y="4592"/>
                    </a:cubicBezTo>
                    <a:cubicBezTo>
                      <a:pt x="90" y="4632"/>
                      <a:pt x="116" y="4663"/>
                      <a:pt x="150" y="4680"/>
                    </a:cubicBezTo>
                    <a:lnTo>
                      <a:pt x="147" y="4685"/>
                    </a:lnTo>
                    <a:cubicBezTo>
                      <a:pt x="133" y="4720"/>
                      <a:pt x="111" y="4756"/>
                      <a:pt x="113" y="4793"/>
                    </a:cubicBezTo>
                    <a:cubicBezTo>
                      <a:pt x="113" y="4845"/>
                      <a:pt x="157" y="4874"/>
                      <a:pt x="200" y="4874"/>
                    </a:cubicBezTo>
                    <a:cubicBezTo>
                      <a:pt x="233" y="4874"/>
                      <a:pt x="266" y="4857"/>
                      <a:pt x="279" y="4820"/>
                    </a:cubicBezTo>
                    <a:cubicBezTo>
                      <a:pt x="283" y="4814"/>
                      <a:pt x="286" y="4808"/>
                      <a:pt x="289" y="4803"/>
                    </a:cubicBezTo>
                    <a:lnTo>
                      <a:pt x="289" y="4803"/>
                    </a:lnTo>
                    <a:cubicBezTo>
                      <a:pt x="289" y="4803"/>
                      <a:pt x="289" y="4804"/>
                      <a:pt x="289" y="4804"/>
                    </a:cubicBezTo>
                    <a:cubicBezTo>
                      <a:pt x="289" y="4804"/>
                      <a:pt x="290" y="4802"/>
                      <a:pt x="291" y="4799"/>
                    </a:cubicBezTo>
                    <a:lnTo>
                      <a:pt x="291" y="4799"/>
                    </a:lnTo>
                    <a:cubicBezTo>
                      <a:pt x="294" y="4795"/>
                      <a:pt x="296" y="4791"/>
                      <a:pt x="298" y="4787"/>
                    </a:cubicBezTo>
                    <a:cubicBezTo>
                      <a:pt x="627" y="4065"/>
                      <a:pt x="1145" y="3351"/>
                      <a:pt x="1597" y="2614"/>
                    </a:cubicBezTo>
                    <a:cubicBezTo>
                      <a:pt x="1602" y="2613"/>
                      <a:pt x="1607" y="2611"/>
                      <a:pt x="1611" y="2609"/>
                    </a:cubicBezTo>
                    <a:cubicBezTo>
                      <a:pt x="1644" y="2593"/>
                      <a:pt x="1657" y="2556"/>
                      <a:pt x="1678" y="2527"/>
                    </a:cubicBezTo>
                    <a:cubicBezTo>
                      <a:pt x="1736" y="2438"/>
                      <a:pt x="1793" y="2346"/>
                      <a:pt x="1845" y="2250"/>
                    </a:cubicBezTo>
                    <a:cubicBezTo>
                      <a:pt x="1853" y="2237"/>
                      <a:pt x="1860" y="2222"/>
                      <a:pt x="1868" y="2207"/>
                    </a:cubicBezTo>
                    <a:cubicBezTo>
                      <a:pt x="1873" y="2207"/>
                      <a:pt x="1876" y="2207"/>
                      <a:pt x="1880" y="2207"/>
                    </a:cubicBezTo>
                    <a:cubicBezTo>
                      <a:pt x="1882" y="2207"/>
                      <a:pt x="1884" y="2207"/>
                      <a:pt x="1886" y="2207"/>
                    </a:cubicBezTo>
                    <a:cubicBezTo>
                      <a:pt x="1912" y="2202"/>
                      <a:pt x="1926" y="2182"/>
                      <a:pt x="1937" y="2161"/>
                    </a:cubicBezTo>
                    <a:cubicBezTo>
                      <a:pt x="1978" y="2093"/>
                      <a:pt x="2018" y="2026"/>
                      <a:pt x="2056" y="1957"/>
                    </a:cubicBezTo>
                    <a:cubicBezTo>
                      <a:pt x="2256" y="1607"/>
                      <a:pt x="2485" y="1073"/>
                      <a:pt x="2362" y="610"/>
                    </a:cubicBezTo>
                    <a:lnTo>
                      <a:pt x="2362" y="610"/>
                    </a:lnTo>
                    <a:cubicBezTo>
                      <a:pt x="2369" y="675"/>
                      <a:pt x="2362" y="740"/>
                      <a:pt x="2352" y="806"/>
                    </a:cubicBezTo>
                    <a:cubicBezTo>
                      <a:pt x="2334" y="936"/>
                      <a:pt x="2304" y="1043"/>
                      <a:pt x="2245" y="1194"/>
                    </a:cubicBezTo>
                    <a:cubicBezTo>
                      <a:pt x="2199" y="1308"/>
                      <a:pt x="2154" y="1409"/>
                      <a:pt x="2107" y="1506"/>
                    </a:cubicBezTo>
                    <a:cubicBezTo>
                      <a:pt x="2174" y="1229"/>
                      <a:pt x="2216" y="940"/>
                      <a:pt x="2179" y="626"/>
                    </a:cubicBezTo>
                    <a:lnTo>
                      <a:pt x="2179" y="626"/>
                    </a:lnTo>
                    <a:cubicBezTo>
                      <a:pt x="2152" y="976"/>
                      <a:pt x="2044" y="1306"/>
                      <a:pt x="1895" y="1636"/>
                    </a:cubicBezTo>
                    <a:cubicBezTo>
                      <a:pt x="1834" y="1784"/>
                      <a:pt x="1768" y="1926"/>
                      <a:pt x="1701" y="2070"/>
                    </a:cubicBezTo>
                    <a:cubicBezTo>
                      <a:pt x="1757" y="1909"/>
                      <a:pt x="1807" y="1748"/>
                      <a:pt x="1846" y="1581"/>
                    </a:cubicBezTo>
                    <a:cubicBezTo>
                      <a:pt x="1915" y="1282"/>
                      <a:pt x="1987" y="968"/>
                      <a:pt x="1941" y="661"/>
                    </a:cubicBezTo>
                    <a:lnTo>
                      <a:pt x="1941" y="661"/>
                    </a:lnTo>
                    <a:cubicBezTo>
                      <a:pt x="1946" y="718"/>
                      <a:pt x="1923" y="795"/>
                      <a:pt x="1916" y="841"/>
                    </a:cubicBezTo>
                    <a:cubicBezTo>
                      <a:pt x="1890" y="962"/>
                      <a:pt x="1850" y="1105"/>
                      <a:pt x="1807" y="1230"/>
                    </a:cubicBezTo>
                    <a:cubicBezTo>
                      <a:pt x="1700" y="1539"/>
                      <a:pt x="1572" y="1840"/>
                      <a:pt x="1444" y="2141"/>
                    </a:cubicBezTo>
                    <a:cubicBezTo>
                      <a:pt x="1442" y="2147"/>
                      <a:pt x="1439" y="2156"/>
                      <a:pt x="1436" y="2162"/>
                    </a:cubicBezTo>
                    <a:cubicBezTo>
                      <a:pt x="1603" y="1605"/>
                      <a:pt x="1699" y="1025"/>
                      <a:pt x="1721" y="445"/>
                    </a:cubicBezTo>
                    <a:lnTo>
                      <a:pt x="1721" y="445"/>
                    </a:lnTo>
                    <a:cubicBezTo>
                      <a:pt x="1645" y="771"/>
                      <a:pt x="1537" y="1089"/>
                      <a:pt x="1442" y="1410"/>
                    </a:cubicBezTo>
                    <a:cubicBezTo>
                      <a:pt x="1312" y="1833"/>
                      <a:pt x="1186" y="2260"/>
                      <a:pt x="1021" y="2671"/>
                    </a:cubicBezTo>
                    <a:cubicBezTo>
                      <a:pt x="1019" y="2678"/>
                      <a:pt x="1015" y="2686"/>
                      <a:pt x="1012" y="2692"/>
                    </a:cubicBezTo>
                    <a:cubicBezTo>
                      <a:pt x="1025" y="2651"/>
                      <a:pt x="1036" y="2610"/>
                      <a:pt x="1050" y="2567"/>
                    </a:cubicBezTo>
                    <a:cubicBezTo>
                      <a:pt x="1267" y="1831"/>
                      <a:pt x="1457" y="1079"/>
                      <a:pt x="1498" y="311"/>
                    </a:cubicBezTo>
                    <a:lnTo>
                      <a:pt x="1498" y="311"/>
                    </a:lnTo>
                    <a:cubicBezTo>
                      <a:pt x="1360" y="811"/>
                      <a:pt x="1186" y="1298"/>
                      <a:pt x="1041" y="1795"/>
                    </a:cubicBezTo>
                    <a:cubicBezTo>
                      <a:pt x="912" y="2216"/>
                      <a:pt x="809" y="2646"/>
                      <a:pt x="655" y="3061"/>
                    </a:cubicBezTo>
                    <a:cubicBezTo>
                      <a:pt x="646" y="3086"/>
                      <a:pt x="638" y="3112"/>
                      <a:pt x="627" y="3138"/>
                    </a:cubicBezTo>
                    <a:cubicBezTo>
                      <a:pt x="787" y="2602"/>
                      <a:pt x="932" y="2074"/>
                      <a:pt x="1050" y="1554"/>
                    </a:cubicBezTo>
                    <a:cubicBezTo>
                      <a:pt x="1107" y="1305"/>
                      <a:pt x="1149" y="1096"/>
                      <a:pt x="1192" y="874"/>
                    </a:cubicBezTo>
                    <a:cubicBezTo>
                      <a:pt x="1235" y="648"/>
                      <a:pt x="1287" y="420"/>
                      <a:pt x="1293" y="189"/>
                    </a:cubicBezTo>
                    <a:lnTo>
                      <a:pt x="1293" y="189"/>
                    </a:lnTo>
                    <a:cubicBezTo>
                      <a:pt x="1252" y="391"/>
                      <a:pt x="1179" y="587"/>
                      <a:pt x="1124" y="787"/>
                    </a:cubicBezTo>
                    <a:cubicBezTo>
                      <a:pt x="1030" y="1126"/>
                      <a:pt x="919" y="1459"/>
                      <a:pt x="814" y="1792"/>
                    </a:cubicBezTo>
                    <a:cubicBezTo>
                      <a:pt x="664" y="2295"/>
                      <a:pt x="506" y="2794"/>
                      <a:pt x="351" y="3295"/>
                    </a:cubicBezTo>
                    <a:cubicBezTo>
                      <a:pt x="471" y="2835"/>
                      <a:pt x="613" y="2360"/>
                      <a:pt x="742" y="1894"/>
                    </a:cubicBezTo>
                    <a:cubicBezTo>
                      <a:pt x="888" y="1280"/>
                      <a:pt x="1089" y="669"/>
                      <a:pt x="12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33"/>
              <p:cNvSpPr/>
              <p:nvPr/>
            </p:nvSpPr>
            <p:spPr>
              <a:xfrm>
                <a:off x="4329400" y="3492900"/>
                <a:ext cx="7875" cy="18575"/>
              </a:xfrm>
              <a:custGeom>
                <a:rect b="b" l="l" r="r" t="t"/>
                <a:pathLst>
                  <a:path extrusionOk="0" h="743" w="315">
                    <a:moveTo>
                      <a:pt x="227" y="0"/>
                    </a:moveTo>
                    <a:lnTo>
                      <a:pt x="227" y="0"/>
                    </a:lnTo>
                    <a:cubicBezTo>
                      <a:pt x="236" y="59"/>
                      <a:pt x="221" y="102"/>
                      <a:pt x="206" y="156"/>
                    </a:cubicBezTo>
                    <a:cubicBezTo>
                      <a:pt x="172" y="257"/>
                      <a:pt x="132" y="356"/>
                      <a:pt x="94" y="455"/>
                    </a:cubicBezTo>
                    <a:cubicBezTo>
                      <a:pt x="65" y="532"/>
                      <a:pt x="36" y="609"/>
                      <a:pt x="6" y="685"/>
                    </a:cubicBezTo>
                    <a:cubicBezTo>
                      <a:pt x="0" y="696"/>
                      <a:pt x="2" y="708"/>
                      <a:pt x="7" y="720"/>
                    </a:cubicBezTo>
                    <a:cubicBezTo>
                      <a:pt x="13" y="735"/>
                      <a:pt x="28" y="743"/>
                      <a:pt x="43" y="743"/>
                    </a:cubicBezTo>
                    <a:cubicBezTo>
                      <a:pt x="60" y="743"/>
                      <a:pt x="77" y="734"/>
                      <a:pt x="83" y="716"/>
                    </a:cubicBezTo>
                    <a:cubicBezTo>
                      <a:pt x="155" y="548"/>
                      <a:pt x="315" y="219"/>
                      <a:pt x="2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33"/>
              <p:cNvSpPr/>
              <p:nvPr/>
            </p:nvSpPr>
            <p:spPr>
              <a:xfrm>
                <a:off x="4360825" y="3484000"/>
                <a:ext cx="139950" cy="55375"/>
              </a:xfrm>
              <a:custGeom>
                <a:rect b="b" l="l" r="r" t="t"/>
                <a:pathLst>
                  <a:path extrusionOk="0" h="2215" w="5598">
                    <a:moveTo>
                      <a:pt x="112" y="1"/>
                    </a:moveTo>
                    <a:cubicBezTo>
                      <a:pt x="57" y="1"/>
                      <a:pt x="4" y="45"/>
                      <a:pt x="1" y="104"/>
                    </a:cubicBezTo>
                    <a:cubicBezTo>
                      <a:pt x="1" y="172"/>
                      <a:pt x="50" y="232"/>
                      <a:pt x="77" y="292"/>
                    </a:cubicBezTo>
                    <a:cubicBezTo>
                      <a:pt x="249" y="609"/>
                      <a:pt x="465" y="899"/>
                      <a:pt x="706" y="1166"/>
                    </a:cubicBezTo>
                    <a:cubicBezTo>
                      <a:pt x="1323" y="1859"/>
                      <a:pt x="2214" y="2215"/>
                      <a:pt x="3093" y="2215"/>
                    </a:cubicBezTo>
                    <a:cubicBezTo>
                      <a:pt x="4073" y="2215"/>
                      <a:pt x="5039" y="1774"/>
                      <a:pt x="5597" y="868"/>
                    </a:cubicBezTo>
                    <a:lnTo>
                      <a:pt x="5597" y="868"/>
                    </a:lnTo>
                    <a:cubicBezTo>
                      <a:pt x="5471" y="1032"/>
                      <a:pt x="5305" y="1160"/>
                      <a:pt x="5140" y="1283"/>
                    </a:cubicBezTo>
                    <a:cubicBezTo>
                      <a:pt x="4868" y="1484"/>
                      <a:pt x="4499" y="1669"/>
                      <a:pt x="4139" y="1804"/>
                    </a:cubicBezTo>
                    <a:cubicBezTo>
                      <a:pt x="3820" y="1931"/>
                      <a:pt x="3468" y="1993"/>
                      <a:pt x="3112" y="1993"/>
                    </a:cubicBezTo>
                    <a:cubicBezTo>
                      <a:pt x="2482" y="1993"/>
                      <a:pt x="1837" y="1801"/>
                      <a:pt x="1329" y="1433"/>
                    </a:cubicBezTo>
                    <a:cubicBezTo>
                      <a:pt x="1006" y="1215"/>
                      <a:pt x="629" y="754"/>
                      <a:pt x="440" y="469"/>
                    </a:cubicBezTo>
                    <a:cubicBezTo>
                      <a:pt x="375" y="367"/>
                      <a:pt x="310" y="263"/>
                      <a:pt x="254" y="155"/>
                    </a:cubicBezTo>
                    <a:cubicBezTo>
                      <a:pt x="224" y="103"/>
                      <a:pt x="212" y="29"/>
                      <a:pt x="149" y="7"/>
                    </a:cubicBezTo>
                    <a:cubicBezTo>
                      <a:pt x="137" y="3"/>
                      <a:pt x="125" y="1"/>
                      <a:pt x="1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33"/>
              <p:cNvSpPr/>
              <p:nvPr/>
            </p:nvSpPr>
            <p:spPr>
              <a:xfrm>
                <a:off x="4370675" y="3487100"/>
                <a:ext cx="124300" cy="43350"/>
              </a:xfrm>
              <a:custGeom>
                <a:rect b="b" l="l" r="r" t="t"/>
                <a:pathLst>
                  <a:path extrusionOk="0" h="1734" w="4972">
                    <a:moveTo>
                      <a:pt x="114" y="0"/>
                    </a:moveTo>
                    <a:cubicBezTo>
                      <a:pt x="58" y="0"/>
                      <a:pt x="6" y="45"/>
                      <a:pt x="2" y="104"/>
                    </a:cubicBezTo>
                    <a:cubicBezTo>
                      <a:pt x="0" y="168"/>
                      <a:pt x="52" y="221"/>
                      <a:pt x="80" y="275"/>
                    </a:cubicBezTo>
                    <a:cubicBezTo>
                      <a:pt x="215" y="500"/>
                      <a:pt x="374" y="709"/>
                      <a:pt x="564" y="893"/>
                    </a:cubicBezTo>
                    <a:cubicBezTo>
                      <a:pt x="1128" y="1447"/>
                      <a:pt x="1957" y="1734"/>
                      <a:pt x="2758" y="1734"/>
                    </a:cubicBezTo>
                    <a:cubicBezTo>
                      <a:pt x="2962" y="1734"/>
                      <a:pt x="3165" y="1715"/>
                      <a:pt x="3361" y="1677"/>
                    </a:cubicBezTo>
                    <a:cubicBezTo>
                      <a:pt x="3736" y="1600"/>
                      <a:pt x="4131" y="1413"/>
                      <a:pt x="4416" y="1218"/>
                    </a:cubicBezTo>
                    <a:cubicBezTo>
                      <a:pt x="4621" y="1083"/>
                      <a:pt x="4827" y="939"/>
                      <a:pt x="4971" y="737"/>
                    </a:cubicBezTo>
                    <a:lnTo>
                      <a:pt x="4971" y="737"/>
                    </a:lnTo>
                    <a:cubicBezTo>
                      <a:pt x="4841" y="876"/>
                      <a:pt x="4691" y="965"/>
                      <a:pt x="4530" y="1053"/>
                    </a:cubicBezTo>
                    <a:cubicBezTo>
                      <a:pt x="4340" y="1155"/>
                      <a:pt x="4145" y="1247"/>
                      <a:pt x="3943" y="1317"/>
                    </a:cubicBezTo>
                    <a:cubicBezTo>
                      <a:pt x="3577" y="1446"/>
                      <a:pt x="3185" y="1516"/>
                      <a:pt x="2787" y="1516"/>
                    </a:cubicBezTo>
                    <a:cubicBezTo>
                      <a:pt x="2263" y="1516"/>
                      <a:pt x="1730" y="1395"/>
                      <a:pt x="1242" y="1128"/>
                    </a:cubicBezTo>
                    <a:cubicBezTo>
                      <a:pt x="879" y="918"/>
                      <a:pt x="672" y="724"/>
                      <a:pt x="418" y="390"/>
                    </a:cubicBezTo>
                    <a:cubicBezTo>
                      <a:pt x="332" y="269"/>
                      <a:pt x="315" y="241"/>
                      <a:pt x="228" y="90"/>
                    </a:cubicBezTo>
                    <a:cubicBezTo>
                      <a:pt x="211" y="55"/>
                      <a:pt x="189" y="20"/>
                      <a:pt x="151" y="7"/>
                    </a:cubicBezTo>
                    <a:cubicBezTo>
                      <a:pt x="139" y="2"/>
                      <a:pt x="126" y="0"/>
                      <a:pt x="1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33"/>
              <p:cNvSpPr/>
              <p:nvPr/>
            </p:nvSpPr>
            <p:spPr>
              <a:xfrm>
                <a:off x="4378325" y="3485750"/>
                <a:ext cx="110925" cy="36375"/>
              </a:xfrm>
              <a:custGeom>
                <a:rect b="b" l="l" r="r" t="t"/>
                <a:pathLst>
                  <a:path extrusionOk="0" h="1455" w="4437">
                    <a:moveTo>
                      <a:pt x="140" y="0"/>
                    </a:moveTo>
                    <a:cubicBezTo>
                      <a:pt x="65" y="0"/>
                      <a:pt x="0" y="87"/>
                      <a:pt x="39" y="160"/>
                    </a:cubicBezTo>
                    <a:cubicBezTo>
                      <a:pt x="156" y="364"/>
                      <a:pt x="300" y="554"/>
                      <a:pt x="468" y="718"/>
                    </a:cubicBezTo>
                    <a:cubicBezTo>
                      <a:pt x="639" y="890"/>
                      <a:pt x="850" y="1011"/>
                      <a:pt x="1067" y="1114"/>
                    </a:cubicBezTo>
                    <a:cubicBezTo>
                      <a:pt x="1299" y="1220"/>
                      <a:pt x="1538" y="1317"/>
                      <a:pt x="1786" y="1372"/>
                    </a:cubicBezTo>
                    <a:cubicBezTo>
                      <a:pt x="2040" y="1425"/>
                      <a:pt x="2293" y="1455"/>
                      <a:pt x="2545" y="1455"/>
                    </a:cubicBezTo>
                    <a:cubicBezTo>
                      <a:pt x="2918" y="1455"/>
                      <a:pt x="3287" y="1390"/>
                      <a:pt x="3647" y="1241"/>
                    </a:cubicBezTo>
                    <a:cubicBezTo>
                      <a:pt x="3927" y="1122"/>
                      <a:pt x="4206" y="986"/>
                      <a:pt x="4437" y="783"/>
                    </a:cubicBezTo>
                    <a:lnTo>
                      <a:pt x="4437" y="783"/>
                    </a:lnTo>
                    <a:cubicBezTo>
                      <a:pt x="4260" y="907"/>
                      <a:pt x="4056" y="985"/>
                      <a:pt x="3853" y="1060"/>
                    </a:cubicBezTo>
                    <a:cubicBezTo>
                      <a:pt x="3649" y="1133"/>
                      <a:pt x="3403" y="1205"/>
                      <a:pt x="3156" y="1235"/>
                    </a:cubicBezTo>
                    <a:cubicBezTo>
                      <a:pt x="3040" y="1252"/>
                      <a:pt x="2903" y="1260"/>
                      <a:pt x="2759" y="1260"/>
                    </a:cubicBezTo>
                    <a:cubicBezTo>
                      <a:pt x="2414" y="1260"/>
                      <a:pt x="2026" y="1216"/>
                      <a:pt x="1781" y="1147"/>
                    </a:cubicBezTo>
                    <a:cubicBezTo>
                      <a:pt x="1481" y="1068"/>
                      <a:pt x="1162" y="924"/>
                      <a:pt x="963" y="813"/>
                    </a:cubicBezTo>
                    <a:cubicBezTo>
                      <a:pt x="685" y="656"/>
                      <a:pt x="554" y="507"/>
                      <a:pt x="353" y="241"/>
                    </a:cubicBezTo>
                    <a:cubicBezTo>
                      <a:pt x="293" y="158"/>
                      <a:pt x="304" y="173"/>
                      <a:pt x="240" y="64"/>
                    </a:cubicBezTo>
                    <a:cubicBezTo>
                      <a:pt x="227" y="38"/>
                      <a:pt x="205" y="18"/>
                      <a:pt x="176" y="7"/>
                    </a:cubicBezTo>
                    <a:cubicBezTo>
                      <a:pt x="164" y="3"/>
                      <a:pt x="152" y="0"/>
                      <a:pt x="1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33"/>
              <p:cNvSpPr/>
              <p:nvPr/>
            </p:nvSpPr>
            <p:spPr>
              <a:xfrm>
                <a:off x="4385625" y="3486475"/>
                <a:ext cx="95925" cy="28375"/>
              </a:xfrm>
              <a:custGeom>
                <a:rect b="b" l="l" r="r" t="t"/>
                <a:pathLst>
                  <a:path extrusionOk="0" h="1135" w="3837">
                    <a:moveTo>
                      <a:pt x="133" y="0"/>
                    </a:moveTo>
                    <a:cubicBezTo>
                      <a:pt x="122" y="0"/>
                      <a:pt x="110" y="3"/>
                      <a:pt x="99" y="7"/>
                    </a:cubicBezTo>
                    <a:cubicBezTo>
                      <a:pt x="27" y="27"/>
                      <a:pt x="1" y="124"/>
                      <a:pt x="47" y="179"/>
                    </a:cubicBezTo>
                    <a:cubicBezTo>
                      <a:pt x="44" y="174"/>
                      <a:pt x="39" y="165"/>
                      <a:pt x="37" y="162"/>
                    </a:cubicBezTo>
                    <a:lnTo>
                      <a:pt x="37" y="162"/>
                    </a:lnTo>
                    <a:cubicBezTo>
                      <a:pt x="108" y="270"/>
                      <a:pt x="203" y="361"/>
                      <a:pt x="298" y="448"/>
                    </a:cubicBezTo>
                    <a:cubicBezTo>
                      <a:pt x="803" y="897"/>
                      <a:pt x="1539" y="1073"/>
                      <a:pt x="2198" y="1130"/>
                    </a:cubicBezTo>
                    <a:cubicBezTo>
                      <a:pt x="2249" y="1133"/>
                      <a:pt x="2300" y="1135"/>
                      <a:pt x="2351" y="1135"/>
                    </a:cubicBezTo>
                    <a:cubicBezTo>
                      <a:pt x="2630" y="1135"/>
                      <a:pt x="2908" y="1084"/>
                      <a:pt x="3177" y="1001"/>
                    </a:cubicBezTo>
                    <a:cubicBezTo>
                      <a:pt x="3401" y="933"/>
                      <a:pt x="3626" y="860"/>
                      <a:pt x="3837" y="757"/>
                    </a:cubicBezTo>
                    <a:lnTo>
                      <a:pt x="3837" y="757"/>
                    </a:lnTo>
                    <a:cubicBezTo>
                      <a:pt x="3564" y="841"/>
                      <a:pt x="3278" y="886"/>
                      <a:pt x="2993" y="921"/>
                    </a:cubicBezTo>
                    <a:cubicBezTo>
                      <a:pt x="2880" y="936"/>
                      <a:pt x="2766" y="943"/>
                      <a:pt x="2648" y="943"/>
                    </a:cubicBezTo>
                    <a:cubicBezTo>
                      <a:pt x="2440" y="943"/>
                      <a:pt x="2219" y="922"/>
                      <a:pt x="1964" y="887"/>
                    </a:cubicBezTo>
                    <a:cubicBezTo>
                      <a:pt x="1532" y="820"/>
                      <a:pt x="1037" y="691"/>
                      <a:pt x="669" y="452"/>
                    </a:cubicBezTo>
                    <a:cubicBezTo>
                      <a:pt x="506" y="346"/>
                      <a:pt x="446" y="288"/>
                      <a:pt x="339" y="179"/>
                    </a:cubicBezTo>
                    <a:cubicBezTo>
                      <a:pt x="304" y="143"/>
                      <a:pt x="270" y="104"/>
                      <a:pt x="239" y="66"/>
                    </a:cubicBezTo>
                    <a:cubicBezTo>
                      <a:pt x="214" y="31"/>
                      <a:pt x="175" y="0"/>
                      <a:pt x="1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33"/>
              <p:cNvSpPr/>
              <p:nvPr/>
            </p:nvSpPr>
            <p:spPr>
              <a:xfrm>
                <a:off x="4386800" y="3490900"/>
                <a:ext cx="100" cy="150"/>
              </a:xfrm>
              <a:custGeom>
                <a:rect b="b" l="l" r="r" t="t"/>
                <a:pathLst>
                  <a:path extrusionOk="0" h="6" w="4">
                    <a:moveTo>
                      <a:pt x="0" y="0"/>
                    </a:moveTo>
                    <a:cubicBezTo>
                      <a:pt x="1" y="2"/>
                      <a:pt x="1" y="3"/>
                      <a:pt x="2" y="4"/>
                    </a:cubicBezTo>
                    <a:cubicBezTo>
                      <a:pt x="3" y="5"/>
                      <a:pt x="3" y="5"/>
                      <a:pt x="3" y="5"/>
                    </a:cubicBezTo>
                    <a:cubicBezTo>
                      <a:pt x="3" y="5"/>
                      <a:pt x="2" y="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33"/>
              <p:cNvSpPr/>
              <p:nvPr/>
            </p:nvSpPr>
            <p:spPr>
              <a:xfrm>
                <a:off x="4394275" y="3486225"/>
                <a:ext cx="73875" cy="21900"/>
              </a:xfrm>
              <a:custGeom>
                <a:rect b="b" l="l" r="r" t="t"/>
                <a:pathLst>
                  <a:path extrusionOk="0" h="876" w="2955">
                    <a:moveTo>
                      <a:pt x="129" y="0"/>
                    </a:moveTo>
                    <a:cubicBezTo>
                      <a:pt x="123" y="0"/>
                      <a:pt x="116" y="1"/>
                      <a:pt x="110" y="2"/>
                    </a:cubicBezTo>
                    <a:cubicBezTo>
                      <a:pt x="42" y="13"/>
                      <a:pt x="1" y="94"/>
                      <a:pt x="33" y="158"/>
                    </a:cubicBezTo>
                    <a:cubicBezTo>
                      <a:pt x="69" y="212"/>
                      <a:pt x="53" y="186"/>
                      <a:pt x="124" y="247"/>
                    </a:cubicBezTo>
                    <a:cubicBezTo>
                      <a:pt x="647" y="652"/>
                      <a:pt x="1307" y="875"/>
                      <a:pt x="1968" y="875"/>
                    </a:cubicBezTo>
                    <a:cubicBezTo>
                      <a:pt x="2050" y="875"/>
                      <a:pt x="2132" y="872"/>
                      <a:pt x="2214" y="865"/>
                    </a:cubicBezTo>
                    <a:cubicBezTo>
                      <a:pt x="2465" y="837"/>
                      <a:pt x="2726" y="800"/>
                      <a:pt x="2954" y="685"/>
                    </a:cubicBezTo>
                    <a:lnTo>
                      <a:pt x="2954" y="685"/>
                    </a:lnTo>
                    <a:cubicBezTo>
                      <a:pt x="2812" y="727"/>
                      <a:pt x="2638" y="746"/>
                      <a:pt x="2448" y="746"/>
                    </a:cubicBezTo>
                    <a:cubicBezTo>
                      <a:pt x="1850" y="746"/>
                      <a:pt x="1096" y="558"/>
                      <a:pt x="681" y="341"/>
                    </a:cubicBezTo>
                    <a:cubicBezTo>
                      <a:pt x="660" y="333"/>
                      <a:pt x="417" y="191"/>
                      <a:pt x="318" y="113"/>
                    </a:cubicBezTo>
                    <a:cubicBezTo>
                      <a:pt x="256" y="77"/>
                      <a:pt x="205" y="0"/>
                      <a:pt x="1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33"/>
              <p:cNvSpPr/>
              <p:nvPr/>
            </p:nvSpPr>
            <p:spPr>
              <a:xfrm>
                <a:off x="4408725" y="3487975"/>
                <a:ext cx="46225" cy="14150"/>
              </a:xfrm>
              <a:custGeom>
                <a:rect b="b" l="l" r="r" t="t"/>
                <a:pathLst>
                  <a:path extrusionOk="0" h="566" w="1849">
                    <a:moveTo>
                      <a:pt x="115" y="0"/>
                    </a:moveTo>
                    <a:cubicBezTo>
                      <a:pt x="100" y="0"/>
                      <a:pt x="85" y="4"/>
                      <a:pt x="71" y="11"/>
                    </a:cubicBezTo>
                    <a:cubicBezTo>
                      <a:pt x="23" y="34"/>
                      <a:pt x="0" y="98"/>
                      <a:pt x="25" y="146"/>
                    </a:cubicBezTo>
                    <a:cubicBezTo>
                      <a:pt x="71" y="210"/>
                      <a:pt x="76" y="189"/>
                      <a:pt x="162" y="236"/>
                    </a:cubicBezTo>
                    <a:cubicBezTo>
                      <a:pt x="389" y="341"/>
                      <a:pt x="623" y="425"/>
                      <a:pt x="868" y="478"/>
                    </a:cubicBezTo>
                    <a:cubicBezTo>
                      <a:pt x="1109" y="534"/>
                      <a:pt x="1356" y="566"/>
                      <a:pt x="1603" y="566"/>
                    </a:cubicBezTo>
                    <a:cubicBezTo>
                      <a:pt x="1685" y="566"/>
                      <a:pt x="1767" y="562"/>
                      <a:pt x="1849" y="555"/>
                    </a:cubicBezTo>
                    <a:cubicBezTo>
                      <a:pt x="1531" y="529"/>
                      <a:pt x="1272" y="472"/>
                      <a:pt x="976" y="369"/>
                    </a:cubicBezTo>
                    <a:cubicBezTo>
                      <a:pt x="770" y="306"/>
                      <a:pt x="467" y="164"/>
                      <a:pt x="353" y="105"/>
                    </a:cubicBezTo>
                    <a:cubicBezTo>
                      <a:pt x="292" y="76"/>
                      <a:pt x="232" y="46"/>
                      <a:pt x="173" y="17"/>
                    </a:cubicBezTo>
                    <a:cubicBezTo>
                      <a:pt x="156" y="7"/>
                      <a:pt x="135" y="0"/>
                      <a:pt x="1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33"/>
              <p:cNvSpPr/>
              <p:nvPr/>
            </p:nvSpPr>
            <p:spPr>
              <a:xfrm>
                <a:off x="4358600" y="3498950"/>
                <a:ext cx="40675" cy="36725"/>
              </a:xfrm>
              <a:custGeom>
                <a:rect b="b" l="l" r="r" t="t"/>
                <a:pathLst>
                  <a:path extrusionOk="0" h="1469" w="1627">
                    <a:moveTo>
                      <a:pt x="117" y="0"/>
                    </a:moveTo>
                    <a:cubicBezTo>
                      <a:pt x="81" y="0"/>
                      <a:pt x="45" y="17"/>
                      <a:pt x="25" y="48"/>
                    </a:cubicBezTo>
                    <a:cubicBezTo>
                      <a:pt x="0" y="83"/>
                      <a:pt x="1" y="124"/>
                      <a:pt x="18" y="160"/>
                    </a:cubicBezTo>
                    <a:lnTo>
                      <a:pt x="17" y="160"/>
                    </a:lnTo>
                    <a:cubicBezTo>
                      <a:pt x="18" y="162"/>
                      <a:pt x="21" y="165"/>
                      <a:pt x="22" y="167"/>
                    </a:cubicBezTo>
                    <a:cubicBezTo>
                      <a:pt x="26" y="176"/>
                      <a:pt x="31" y="183"/>
                      <a:pt x="36" y="190"/>
                    </a:cubicBezTo>
                    <a:cubicBezTo>
                      <a:pt x="43" y="198"/>
                      <a:pt x="47" y="205"/>
                      <a:pt x="47" y="205"/>
                    </a:cubicBezTo>
                    <a:cubicBezTo>
                      <a:pt x="145" y="358"/>
                      <a:pt x="257" y="504"/>
                      <a:pt x="378" y="638"/>
                    </a:cubicBezTo>
                    <a:cubicBezTo>
                      <a:pt x="468" y="753"/>
                      <a:pt x="569" y="859"/>
                      <a:pt x="675" y="960"/>
                    </a:cubicBezTo>
                    <a:cubicBezTo>
                      <a:pt x="684" y="970"/>
                      <a:pt x="688" y="973"/>
                      <a:pt x="688" y="973"/>
                    </a:cubicBezTo>
                    <a:cubicBezTo>
                      <a:pt x="690" y="973"/>
                      <a:pt x="684" y="966"/>
                      <a:pt x="677" y="955"/>
                    </a:cubicBezTo>
                    <a:lnTo>
                      <a:pt x="677" y="955"/>
                    </a:lnTo>
                    <a:cubicBezTo>
                      <a:pt x="715" y="1012"/>
                      <a:pt x="780" y="1046"/>
                      <a:pt x="830" y="1091"/>
                    </a:cubicBezTo>
                    <a:cubicBezTo>
                      <a:pt x="936" y="1168"/>
                      <a:pt x="1040" y="1251"/>
                      <a:pt x="1159" y="1307"/>
                    </a:cubicBezTo>
                    <a:lnTo>
                      <a:pt x="1161" y="1307"/>
                    </a:lnTo>
                    <a:cubicBezTo>
                      <a:pt x="1200" y="1328"/>
                      <a:pt x="1187" y="1320"/>
                      <a:pt x="1253" y="1351"/>
                    </a:cubicBezTo>
                    <a:cubicBezTo>
                      <a:pt x="1261" y="1355"/>
                      <a:pt x="1268" y="1359"/>
                      <a:pt x="1277" y="1360"/>
                    </a:cubicBezTo>
                    <a:cubicBezTo>
                      <a:pt x="1285" y="1362"/>
                      <a:pt x="1292" y="1362"/>
                      <a:pt x="1299" y="1362"/>
                    </a:cubicBezTo>
                    <a:cubicBezTo>
                      <a:pt x="1321" y="1362"/>
                      <a:pt x="1340" y="1354"/>
                      <a:pt x="1355" y="1340"/>
                    </a:cubicBezTo>
                    <a:cubicBezTo>
                      <a:pt x="1443" y="1387"/>
                      <a:pt x="1535" y="1429"/>
                      <a:pt x="1626" y="1468"/>
                    </a:cubicBezTo>
                    <a:cubicBezTo>
                      <a:pt x="1540" y="1414"/>
                      <a:pt x="1460" y="1352"/>
                      <a:pt x="1381" y="1289"/>
                    </a:cubicBezTo>
                    <a:cubicBezTo>
                      <a:pt x="1386" y="1258"/>
                      <a:pt x="1377" y="1223"/>
                      <a:pt x="1345" y="1202"/>
                    </a:cubicBezTo>
                    <a:lnTo>
                      <a:pt x="1345" y="1202"/>
                    </a:lnTo>
                    <a:lnTo>
                      <a:pt x="1340" y="1197"/>
                    </a:lnTo>
                    <a:cubicBezTo>
                      <a:pt x="1285" y="1150"/>
                      <a:pt x="1310" y="1170"/>
                      <a:pt x="1271" y="1136"/>
                    </a:cubicBezTo>
                    <a:cubicBezTo>
                      <a:pt x="1257" y="1123"/>
                      <a:pt x="1240" y="1110"/>
                      <a:pt x="1226" y="1098"/>
                    </a:cubicBezTo>
                    <a:cubicBezTo>
                      <a:pt x="1104" y="1016"/>
                      <a:pt x="983" y="936"/>
                      <a:pt x="870" y="842"/>
                    </a:cubicBezTo>
                    <a:cubicBezTo>
                      <a:pt x="844" y="822"/>
                      <a:pt x="811" y="796"/>
                      <a:pt x="774" y="764"/>
                    </a:cubicBezTo>
                    <a:cubicBezTo>
                      <a:pt x="660" y="649"/>
                      <a:pt x="550" y="522"/>
                      <a:pt x="428" y="361"/>
                    </a:cubicBezTo>
                    <a:cubicBezTo>
                      <a:pt x="358" y="270"/>
                      <a:pt x="293" y="178"/>
                      <a:pt x="229" y="83"/>
                    </a:cubicBezTo>
                    <a:cubicBezTo>
                      <a:pt x="216" y="59"/>
                      <a:pt x="201" y="34"/>
                      <a:pt x="177" y="19"/>
                    </a:cubicBezTo>
                    <a:cubicBezTo>
                      <a:pt x="160" y="6"/>
                      <a:pt x="138" y="0"/>
                      <a:pt x="1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33"/>
              <p:cNvSpPr/>
              <p:nvPr/>
            </p:nvSpPr>
            <p:spPr>
              <a:xfrm>
                <a:off x="4344550" y="3485400"/>
                <a:ext cx="40350" cy="48000"/>
              </a:xfrm>
              <a:custGeom>
                <a:rect b="b" l="l" r="r" t="t"/>
                <a:pathLst>
                  <a:path extrusionOk="0" h="1920" w="1614">
                    <a:moveTo>
                      <a:pt x="112" y="0"/>
                    </a:moveTo>
                    <a:cubicBezTo>
                      <a:pt x="67" y="0"/>
                      <a:pt x="22" y="28"/>
                      <a:pt x="6" y="72"/>
                    </a:cubicBezTo>
                    <a:cubicBezTo>
                      <a:pt x="1" y="85"/>
                      <a:pt x="0" y="100"/>
                      <a:pt x="1" y="114"/>
                    </a:cubicBezTo>
                    <a:cubicBezTo>
                      <a:pt x="1" y="122"/>
                      <a:pt x="2" y="146"/>
                      <a:pt x="4" y="160"/>
                    </a:cubicBezTo>
                    <a:cubicBezTo>
                      <a:pt x="96" y="709"/>
                      <a:pt x="429" y="1168"/>
                      <a:pt x="863" y="1505"/>
                    </a:cubicBezTo>
                    <a:cubicBezTo>
                      <a:pt x="1012" y="1623"/>
                      <a:pt x="1170" y="1729"/>
                      <a:pt x="1339" y="1816"/>
                    </a:cubicBezTo>
                    <a:cubicBezTo>
                      <a:pt x="1425" y="1861"/>
                      <a:pt x="1516" y="1907"/>
                      <a:pt x="1614" y="1919"/>
                    </a:cubicBezTo>
                    <a:cubicBezTo>
                      <a:pt x="1560" y="1903"/>
                      <a:pt x="1515" y="1876"/>
                      <a:pt x="1466" y="1845"/>
                    </a:cubicBezTo>
                    <a:cubicBezTo>
                      <a:pt x="1345" y="1767"/>
                      <a:pt x="1234" y="1675"/>
                      <a:pt x="1128" y="1579"/>
                    </a:cubicBezTo>
                    <a:cubicBezTo>
                      <a:pt x="1082" y="1542"/>
                      <a:pt x="892" y="1357"/>
                      <a:pt x="798" y="1243"/>
                    </a:cubicBezTo>
                    <a:cubicBezTo>
                      <a:pt x="702" y="1138"/>
                      <a:pt x="551" y="909"/>
                      <a:pt x="553" y="909"/>
                    </a:cubicBezTo>
                    <a:lnTo>
                      <a:pt x="553" y="909"/>
                    </a:lnTo>
                    <a:cubicBezTo>
                      <a:pt x="553" y="909"/>
                      <a:pt x="553" y="909"/>
                      <a:pt x="553" y="909"/>
                    </a:cubicBezTo>
                    <a:cubicBezTo>
                      <a:pt x="414" y="693"/>
                      <a:pt x="313" y="492"/>
                      <a:pt x="267" y="308"/>
                    </a:cubicBezTo>
                    <a:cubicBezTo>
                      <a:pt x="250" y="249"/>
                      <a:pt x="235" y="188"/>
                      <a:pt x="225" y="126"/>
                    </a:cubicBezTo>
                    <a:cubicBezTo>
                      <a:pt x="219" y="86"/>
                      <a:pt x="209" y="43"/>
                      <a:pt x="172" y="19"/>
                    </a:cubicBezTo>
                    <a:cubicBezTo>
                      <a:pt x="154" y="6"/>
                      <a:pt x="133" y="0"/>
                      <a:pt x="1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33"/>
              <p:cNvSpPr/>
              <p:nvPr/>
            </p:nvSpPr>
            <p:spPr>
              <a:xfrm>
                <a:off x="4338650" y="3494300"/>
                <a:ext cx="43750" cy="42450"/>
              </a:xfrm>
              <a:custGeom>
                <a:rect b="b" l="l" r="r" t="t"/>
                <a:pathLst>
                  <a:path extrusionOk="0" h="1698" w="1750">
                    <a:moveTo>
                      <a:pt x="124" y="1"/>
                    </a:moveTo>
                    <a:cubicBezTo>
                      <a:pt x="79" y="1"/>
                      <a:pt x="34" y="29"/>
                      <a:pt x="18" y="73"/>
                    </a:cubicBezTo>
                    <a:cubicBezTo>
                      <a:pt x="0" y="125"/>
                      <a:pt x="27" y="178"/>
                      <a:pt x="40" y="228"/>
                    </a:cubicBezTo>
                    <a:cubicBezTo>
                      <a:pt x="78" y="350"/>
                      <a:pt x="126" y="470"/>
                      <a:pt x="181" y="585"/>
                    </a:cubicBezTo>
                    <a:cubicBezTo>
                      <a:pt x="350" y="933"/>
                      <a:pt x="636" y="1212"/>
                      <a:pt x="969" y="1402"/>
                    </a:cubicBezTo>
                    <a:cubicBezTo>
                      <a:pt x="1209" y="1548"/>
                      <a:pt x="1474" y="1646"/>
                      <a:pt x="1750" y="1697"/>
                    </a:cubicBezTo>
                    <a:cubicBezTo>
                      <a:pt x="1465" y="1597"/>
                      <a:pt x="1221" y="1443"/>
                      <a:pt x="986" y="1241"/>
                    </a:cubicBezTo>
                    <a:cubicBezTo>
                      <a:pt x="658" y="954"/>
                      <a:pt x="438" y="682"/>
                      <a:pt x="274" y="237"/>
                    </a:cubicBezTo>
                    <a:cubicBezTo>
                      <a:pt x="255" y="183"/>
                      <a:pt x="262" y="203"/>
                      <a:pt x="234" y="106"/>
                    </a:cubicBezTo>
                    <a:cubicBezTo>
                      <a:pt x="227" y="73"/>
                      <a:pt x="213" y="39"/>
                      <a:pt x="185" y="21"/>
                    </a:cubicBezTo>
                    <a:cubicBezTo>
                      <a:pt x="166" y="7"/>
                      <a:pt x="145" y="1"/>
                      <a:pt x="1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33"/>
              <p:cNvSpPr/>
              <p:nvPr/>
            </p:nvSpPr>
            <p:spPr>
              <a:xfrm>
                <a:off x="4331775" y="3502650"/>
                <a:ext cx="48775" cy="37025"/>
              </a:xfrm>
              <a:custGeom>
                <a:rect b="b" l="l" r="r" t="t"/>
                <a:pathLst>
                  <a:path extrusionOk="0" h="1481" w="1951">
                    <a:moveTo>
                      <a:pt x="111" y="0"/>
                    </a:moveTo>
                    <a:cubicBezTo>
                      <a:pt x="56" y="0"/>
                      <a:pt x="4" y="44"/>
                      <a:pt x="0" y="102"/>
                    </a:cubicBezTo>
                    <a:cubicBezTo>
                      <a:pt x="4" y="169"/>
                      <a:pt x="2" y="132"/>
                      <a:pt x="33" y="216"/>
                    </a:cubicBezTo>
                    <a:cubicBezTo>
                      <a:pt x="118" y="414"/>
                      <a:pt x="228" y="600"/>
                      <a:pt x="361" y="766"/>
                    </a:cubicBezTo>
                    <a:cubicBezTo>
                      <a:pt x="503" y="924"/>
                      <a:pt x="669" y="1058"/>
                      <a:pt x="852" y="1163"/>
                    </a:cubicBezTo>
                    <a:cubicBezTo>
                      <a:pt x="960" y="1225"/>
                      <a:pt x="1166" y="1330"/>
                      <a:pt x="1350" y="1384"/>
                    </a:cubicBezTo>
                    <a:cubicBezTo>
                      <a:pt x="1544" y="1446"/>
                      <a:pt x="1748" y="1474"/>
                      <a:pt x="1951" y="1481"/>
                    </a:cubicBezTo>
                    <a:cubicBezTo>
                      <a:pt x="1613" y="1412"/>
                      <a:pt x="1345" y="1295"/>
                      <a:pt x="1075" y="1104"/>
                    </a:cubicBezTo>
                    <a:cubicBezTo>
                      <a:pt x="867" y="956"/>
                      <a:pt x="776" y="884"/>
                      <a:pt x="597" y="698"/>
                    </a:cubicBezTo>
                    <a:cubicBezTo>
                      <a:pt x="435" y="518"/>
                      <a:pt x="381" y="423"/>
                      <a:pt x="268" y="200"/>
                    </a:cubicBezTo>
                    <a:cubicBezTo>
                      <a:pt x="230" y="136"/>
                      <a:pt x="226" y="38"/>
                      <a:pt x="148" y="7"/>
                    </a:cubicBezTo>
                    <a:cubicBezTo>
                      <a:pt x="135" y="2"/>
                      <a:pt x="123" y="0"/>
                      <a:pt x="1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33"/>
              <p:cNvSpPr/>
              <p:nvPr/>
            </p:nvSpPr>
            <p:spPr>
              <a:xfrm>
                <a:off x="4326350" y="3509500"/>
                <a:ext cx="50750" cy="33575"/>
              </a:xfrm>
              <a:custGeom>
                <a:rect b="b" l="l" r="r" t="t"/>
                <a:pathLst>
                  <a:path extrusionOk="0" h="1343" w="2030">
                    <a:moveTo>
                      <a:pt x="113" y="0"/>
                    </a:moveTo>
                    <a:cubicBezTo>
                      <a:pt x="57" y="0"/>
                      <a:pt x="4" y="45"/>
                      <a:pt x="1" y="104"/>
                    </a:cubicBezTo>
                    <a:cubicBezTo>
                      <a:pt x="3" y="172"/>
                      <a:pt x="45" y="233"/>
                      <a:pt x="70" y="296"/>
                    </a:cubicBezTo>
                    <a:cubicBezTo>
                      <a:pt x="248" y="702"/>
                      <a:pt x="570" y="1055"/>
                      <a:pt x="989" y="1218"/>
                    </a:cubicBezTo>
                    <a:cubicBezTo>
                      <a:pt x="1224" y="1304"/>
                      <a:pt x="1476" y="1342"/>
                      <a:pt x="1727" y="1342"/>
                    </a:cubicBezTo>
                    <a:cubicBezTo>
                      <a:pt x="1828" y="1342"/>
                      <a:pt x="1930" y="1336"/>
                      <a:pt x="2030" y="1324"/>
                    </a:cubicBezTo>
                    <a:cubicBezTo>
                      <a:pt x="1790" y="1305"/>
                      <a:pt x="1599" y="1273"/>
                      <a:pt x="1376" y="1196"/>
                    </a:cubicBezTo>
                    <a:cubicBezTo>
                      <a:pt x="1090" y="1098"/>
                      <a:pt x="981" y="1045"/>
                      <a:pt x="732" y="832"/>
                    </a:cubicBezTo>
                    <a:cubicBezTo>
                      <a:pt x="658" y="774"/>
                      <a:pt x="406" y="489"/>
                      <a:pt x="354" y="367"/>
                    </a:cubicBezTo>
                    <a:cubicBezTo>
                      <a:pt x="309" y="289"/>
                      <a:pt x="271" y="206"/>
                      <a:pt x="236" y="121"/>
                    </a:cubicBezTo>
                    <a:cubicBezTo>
                      <a:pt x="217" y="77"/>
                      <a:pt x="202" y="22"/>
                      <a:pt x="149" y="7"/>
                    </a:cubicBezTo>
                    <a:cubicBezTo>
                      <a:pt x="137" y="2"/>
                      <a:pt x="125" y="0"/>
                      <a:pt x="1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33"/>
              <p:cNvSpPr/>
              <p:nvPr/>
            </p:nvSpPr>
            <p:spPr>
              <a:xfrm>
                <a:off x="4321400" y="3514850"/>
                <a:ext cx="53100" cy="33150"/>
              </a:xfrm>
              <a:custGeom>
                <a:rect b="b" l="l" r="r" t="t"/>
                <a:pathLst>
                  <a:path extrusionOk="0" h="1326" w="2124">
                    <a:moveTo>
                      <a:pt x="122" y="0"/>
                    </a:moveTo>
                    <a:cubicBezTo>
                      <a:pt x="76" y="0"/>
                      <a:pt x="31" y="28"/>
                      <a:pt x="16" y="74"/>
                    </a:cubicBezTo>
                    <a:cubicBezTo>
                      <a:pt x="0" y="112"/>
                      <a:pt x="17" y="152"/>
                      <a:pt x="27" y="190"/>
                    </a:cubicBezTo>
                    <a:cubicBezTo>
                      <a:pt x="45" y="249"/>
                      <a:pt x="65" y="306"/>
                      <a:pt x="89" y="360"/>
                    </a:cubicBezTo>
                    <a:cubicBezTo>
                      <a:pt x="214" y="652"/>
                      <a:pt x="423" y="904"/>
                      <a:pt x="677" y="1094"/>
                    </a:cubicBezTo>
                    <a:cubicBezTo>
                      <a:pt x="919" y="1261"/>
                      <a:pt x="1204" y="1326"/>
                      <a:pt x="1493" y="1326"/>
                    </a:cubicBezTo>
                    <a:cubicBezTo>
                      <a:pt x="1706" y="1326"/>
                      <a:pt x="1922" y="1290"/>
                      <a:pt x="2124" y="1236"/>
                    </a:cubicBezTo>
                    <a:lnTo>
                      <a:pt x="2124" y="1236"/>
                    </a:lnTo>
                    <a:cubicBezTo>
                      <a:pt x="2052" y="1243"/>
                      <a:pt x="1979" y="1246"/>
                      <a:pt x="1906" y="1246"/>
                    </a:cubicBezTo>
                    <a:cubicBezTo>
                      <a:pt x="1461" y="1246"/>
                      <a:pt x="1017" y="1119"/>
                      <a:pt x="785" y="913"/>
                    </a:cubicBezTo>
                    <a:cubicBezTo>
                      <a:pt x="573" y="724"/>
                      <a:pt x="413" y="529"/>
                      <a:pt x="319" y="332"/>
                    </a:cubicBezTo>
                    <a:cubicBezTo>
                      <a:pt x="290" y="272"/>
                      <a:pt x="266" y="210"/>
                      <a:pt x="244" y="147"/>
                    </a:cubicBezTo>
                    <a:cubicBezTo>
                      <a:pt x="244" y="146"/>
                      <a:pt x="243" y="144"/>
                      <a:pt x="243" y="142"/>
                    </a:cubicBezTo>
                    <a:cubicBezTo>
                      <a:pt x="229" y="98"/>
                      <a:pt x="226" y="46"/>
                      <a:pt x="183" y="19"/>
                    </a:cubicBezTo>
                    <a:cubicBezTo>
                      <a:pt x="164" y="6"/>
                      <a:pt x="143" y="0"/>
                      <a:pt x="1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33"/>
              <p:cNvSpPr/>
              <p:nvPr/>
            </p:nvSpPr>
            <p:spPr>
              <a:xfrm>
                <a:off x="4316625" y="3525575"/>
                <a:ext cx="54850" cy="28675"/>
              </a:xfrm>
              <a:custGeom>
                <a:rect b="b" l="l" r="r" t="t"/>
                <a:pathLst>
                  <a:path extrusionOk="0" h="1147" w="2194">
                    <a:moveTo>
                      <a:pt x="113" y="1"/>
                    </a:moveTo>
                    <a:cubicBezTo>
                      <a:pt x="57" y="1"/>
                      <a:pt x="4" y="46"/>
                      <a:pt x="1" y="104"/>
                    </a:cubicBezTo>
                    <a:cubicBezTo>
                      <a:pt x="6" y="193"/>
                      <a:pt x="78" y="285"/>
                      <a:pt x="115" y="366"/>
                    </a:cubicBezTo>
                    <a:cubicBezTo>
                      <a:pt x="311" y="750"/>
                      <a:pt x="696" y="1022"/>
                      <a:pt x="1115" y="1114"/>
                    </a:cubicBezTo>
                    <a:cubicBezTo>
                      <a:pt x="1210" y="1137"/>
                      <a:pt x="1308" y="1147"/>
                      <a:pt x="1405" y="1147"/>
                    </a:cubicBezTo>
                    <a:cubicBezTo>
                      <a:pt x="1529" y="1147"/>
                      <a:pt x="1654" y="1131"/>
                      <a:pt x="1776" y="1109"/>
                    </a:cubicBezTo>
                    <a:cubicBezTo>
                      <a:pt x="1923" y="1082"/>
                      <a:pt x="2057" y="1015"/>
                      <a:pt x="2193" y="950"/>
                    </a:cubicBezTo>
                    <a:lnTo>
                      <a:pt x="2193" y="950"/>
                    </a:lnTo>
                    <a:cubicBezTo>
                      <a:pt x="2013" y="1000"/>
                      <a:pt x="1874" y="1026"/>
                      <a:pt x="1713" y="1026"/>
                    </a:cubicBezTo>
                    <a:cubicBezTo>
                      <a:pt x="1659" y="1026"/>
                      <a:pt x="1601" y="1023"/>
                      <a:pt x="1539" y="1017"/>
                    </a:cubicBezTo>
                    <a:cubicBezTo>
                      <a:pt x="1287" y="1007"/>
                      <a:pt x="1046" y="917"/>
                      <a:pt x="871" y="814"/>
                    </a:cubicBezTo>
                    <a:cubicBezTo>
                      <a:pt x="624" y="666"/>
                      <a:pt x="458" y="518"/>
                      <a:pt x="361" y="352"/>
                    </a:cubicBezTo>
                    <a:cubicBezTo>
                      <a:pt x="314" y="271"/>
                      <a:pt x="269" y="191"/>
                      <a:pt x="229" y="105"/>
                    </a:cubicBezTo>
                    <a:cubicBezTo>
                      <a:pt x="213" y="65"/>
                      <a:pt x="193" y="22"/>
                      <a:pt x="149" y="8"/>
                    </a:cubicBezTo>
                    <a:cubicBezTo>
                      <a:pt x="137" y="3"/>
                      <a:pt x="125" y="1"/>
                      <a:pt x="1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33"/>
              <p:cNvSpPr/>
              <p:nvPr/>
            </p:nvSpPr>
            <p:spPr>
              <a:xfrm>
                <a:off x="4311525" y="3533800"/>
                <a:ext cx="56850" cy="25925"/>
              </a:xfrm>
              <a:custGeom>
                <a:rect b="b" l="l" r="r" t="t"/>
                <a:pathLst>
                  <a:path extrusionOk="0" h="1037" w="2274">
                    <a:moveTo>
                      <a:pt x="113" y="0"/>
                    </a:moveTo>
                    <a:cubicBezTo>
                      <a:pt x="57" y="0"/>
                      <a:pt x="4" y="45"/>
                      <a:pt x="1" y="103"/>
                    </a:cubicBezTo>
                    <a:cubicBezTo>
                      <a:pt x="5" y="182"/>
                      <a:pt x="59" y="267"/>
                      <a:pt x="98" y="334"/>
                    </a:cubicBezTo>
                    <a:cubicBezTo>
                      <a:pt x="402" y="791"/>
                      <a:pt x="897" y="1036"/>
                      <a:pt x="1404" y="1036"/>
                    </a:cubicBezTo>
                    <a:cubicBezTo>
                      <a:pt x="1702" y="1036"/>
                      <a:pt x="2004" y="951"/>
                      <a:pt x="2274" y="775"/>
                    </a:cubicBezTo>
                    <a:lnTo>
                      <a:pt x="2274" y="775"/>
                    </a:lnTo>
                    <a:cubicBezTo>
                      <a:pt x="2062" y="861"/>
                      <a:pt x="1846" y="897"/>
                      <a:pt x="1641" y="897"/>
                    </a:cubicBezTo>
                    <a:cubicBezTo>
                      <a:pt x="1359" y="897"/>
                      <a:pt x="1097" y="830"/>
                      <a:pt x="895" y="730"/>
                    </a:cubicBezTo>
                    <a:cubicBezTo>
                      <a:pt x="621" y="578"/>
                      <a:pt x="464" y="471"/>
                      <a:pt x="293" y="234"/>
                    </a:cubicBezTo>
                    <a:cubicBezTo>
                      <a:pt x="284" y="218"/>
                      <a:pt x="269" y="192"/>
                      <a:pt x="263" y="180"/>
                    </a:cubicBezTo>
                    <a:cubicBezTo>
                      <a:pt x="226" y="122"/>
                      <a:pt x="222" y="33"/>
                      <a:pt x="149" y="7"/>
                    </a:cubicBezTo>
                    <a:cubicBezTo>
                      <a:pt x="137" y="2"/>
                      <a:pt x="125" y="0"/>
                      <a:pt x="1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33"/>
              <p:cNvSpPr/>
              <p:nvPr/>
            </p:nvSpPr>
            <p:spPr>
              <a:xfrm>
                <a:off x="4305275" y="3540225"/>
                <a:ext cx="56100" cy="25300"/>
              </a:xfrm>
              <a:custGeom>
                <a:rect b="b" l="l" r="r" t="t"/>
                <a:pathLst>
                  <a:path extrusionOk="0" h="1012" w="2244">
                    <a:moveTo>
                      <a:pt x="122" y="1"/>
                    </a:moveTo>
                    <a:cubicBezTo>
                      <a:pt x="76" y="1"/>
                      <a:pt x="30" y="29"/>
                      <a:pt x="14" y="74"/>
                    </a:cubicBezTo>
                    <a:cubicBezTo>
                      <a:pt x="1" y="109"/>
                      <a:pt x="12" y="145"/>
                      <a:pt x="23" y="178"/>
                    </a:cubicBezTo>
                    <a:cubicBezTo>
                      <a:pt x="35" y="216"/>
                      <a:pt x="49" y="253"/>
                      <a:pt x="67" y="288"/>
                    </a:cubicBezTo>
                    <a:cubicBezTo>
                      <a:pt x="176" y="503"/>
                      <a:pt x="369" y="661"/>
                      <a:pt x="568" y="792"/>
                    </a:cubicBezTo>
                    <a:cubicBezTo>
                      <a:pt x="809" y="942"/>
                      <a:pt x="1087" y="1011"/>
                      <a:pt x="1366" y="1011"/>
                    </a:cubicBezTo>
                    <a:cubicBezTo>
                      <a:pt x="1671" y="1011"/>
                      <a:pt x="1979" y="929"/>
                      <a:pt x="2244" y="782"/>
                    </a:cubicBezTo>
                    <a:lnTo>
                      <a:pt x="2244" y="782"/>
                    </a:lnTo>
                    <a:cubicBezTo>
                      <a:pt x="2047" y="850"/>
                      <a:pt x="1868" y="874"/>
                      <a:pt x="1678" y="874"/>
                    </a:cubicBezTo>
                    <a:cubicBezTo>
                      <a:pt x="1586" y="874"/>
                      <a:pt x="1492" y="868"/>
                      <a:pt x="1393" y="859"/>
                    </a:cubicBezTo>
                    <a:cubicBezTo>
                      <a:pt x="1255" y="840"/>
                      <a:pt x="1222" y="833"/>
                      <a:pt x="1078" y="791"/>
                    </a:cubicBezTo>
                    <a:cubicBezTo>
                      <a:pt x="982" y="760"/>
                      <a:pt x="891" y="719"/>
                      <a:pt x="801" y="676"/>
                    </a:cubicBezTo>
                    <a:cubicBezTo>
                      <a:pt x="577" y="552"/>
                      <a:pt x="366" y="359"/>
                      <a:pt x="300" y="247"/>
                    </a:cubicBezTo>
                    <a:cubicBezTo>
                      <a:pt x="276" y="206"/>
                      <a:pt x="255" y="164"/>
                      <a:pt x="238" y="119"/>
                    </a:cubicBezTo>
                    <a:cubicBezTo>
                      <a:pt x="228" y="82"/>
                      <a:pt x="219" y="42"/>
                      <a:pt x="183" y="20"/>
                    </a:cubicBezTo>
                    <a:cubicBezTo>
                      <a:pt x="165" y="7"/>
                      <a:pt x="143" y="1"/>
                      <a:pt x="1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33"/>
              <p:cNvSpPr/>
              <p:nvPr/>
            </p:nvSpPr>
            <p:spPr>
              <a:xfrm>
                <a:off x="4298575" y="3546800"/>
                <a:ext cx="55050" cy="23800"/>
              </a:xfrm>
              <a:custGeom>
                <a:rect b="b" l="l" r="r" t="t"/>
                <a:pathLst>
                  <a:path extrusionOk="0" h="952" w="2202">
                    <a:moveTo>
                      <a:pt x="112" y="0"/>
                    </a:moveTo>
                    <a:cubicBezTo>
                      <a:pt x="56" y="0"/>
                      <a:pt x="3" y="46"/>
                      <a:pt x="1" y="104"/>
                    </a:cubicBezTo>
                    <a:cubicBezTo>
                      <a:pt x="3" y="176"/>
                      <a:pt x="50" y="240"/>
                      <a:pt x="80" y="305"/>
                    </a:cubicBezTo>
                    <a:cubicBezTo>
                      <a:pt x="338" y="751"/>
                      <a:pt x="835" y="952"/>
                      <a:pt x="1338" y="952"/>
                    </a:cubicBezTo>
                    <a:cubicBezTo>
                      <a:pt x="1641" y="952"/>
                      <a:pt x="1946" y="879"/>
                      <a:pt x="2202" y="743"/>
                    </a:cubicBezTo>
                    <a:lnTo>
                      <a:pt x="2202" y="743"/>
                    </a:lnTo>
                    <a:cubicBezTo>
                      <a:pt x="2063" y="792"/>
                      <a:pt x="1845" y="810"/>
                      <a:pt x="1758" y="815"/>
                    </a:cubicBezTo>
                    <a:cubicBezTo>
                      <a:pt x="1714" y="817"/>
                      <a:pt x="1671" y="818"/>
                      <a:pt x="1629" y="818"/>
                    </a:cubicBezTo>
                    <a:cubicBezTo>
                      <a:pt x="1365" y="818"/>
                      <a:pt x="1120" y="775"/>
                      <a:pt x="864" y="676"/>
                    </a:cubicBezTo>
                    <a:cubicBezTo>
                      <a:pt x="733" y="616"/>
                      <a:pt x="636" y="568"/>
                      <a:pt x="483" y="451"/>
                    </a:cubicBezTo>
                    <a:cubicBezTo>
                      <a:pt x="471" y="441"/>
                      <a:pt x="460" y="430"/>
                      <a:pt x="449" y="421"/>
                    </a:cubicBezTo>
                    <a:cubicBezTo>
                      <a:pt x="445" y="418"/>
                      <a:pt x="439" y="414"/>
                      <a:pt x="435" y="409"/>
                    </a:cubicBezTo>
                    <a:cubicBezTo>
                      <a:pt x="385" y="361"/>
                      <a:pt x="343" y="307"/>
                      <a:pt x="304" y="250"/>
                    </a:cubicBezTo>
                    <a:cubicBezTo>
                      <a:pt x="276" y="205"/>
                      <a:pt x="251" y="156"/>
                      <a:pt x="229" y="107"/>
                    </a:cubicBezTo>
                    <a:cubicBezTo>
                      <a:pt x="213" y="66"/>
                      <a:pt x="193" y="23"/>
                      <a:pt x="148" y="7"/>
                    </a:cubicBezTo>
                    <a:cubicBezTo>
                      <a:pt x="136" y="3"/>
                      <a:pt x="124" y="0"/>
                      <a:pt x="1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33"/>
              <p:cNvSpPr/>
              <p:nvPr/>
            </p:nvSpPr>
            <p:spPr>
              <a:xfrm>
                <a:off x="4304475" y="3560500"/>
                <a:ext cx="62725" cy="20375"/>
              </a:xfrm>
              <a:custGeom>
                <a:rect b="b" l="l" r="r" t="t"/>
                <a:pathLst>
                  <a:path extrusionOk="0" h="815" w="2509">
                    <a:moveTo>
                      <a:pt x="2506" y="43"/>
                    </a:moveTo>
                    <a:lnTo>
                      <a:pt x="2502" y="47"/>
                    </a:lnTo>
                    <a:cubicBezTo>
                      <a:pt x="2504" y="45"/>
                      <a:pt x="2505" y="45"/>
                      <a:pt x="2506" y="43"/>
                    </a:cubicBezTo>
                    <a:close/>
                    <a:moveTo>
                      <a:pt x="2438" y="0"/>
                    </a:moveTo>
                    <a:cubicBezTo>
                      <a:pt x="2434" y="0"/>
                      <a:pt x="2429" y="1"/>
                      <a:pt x="2425" y="2"/>
                    </a:cubicBezTo>
                    <a:cubicBezTo>
                      <a:pt x="2321" y="51"/>
                      <a:pt x="2335" y="64"/>
                      <a:pt x="2212" y="125"/>
                    </a:cubicBezTo>
                    <a:cubicBezTo>
                      <a:pt x="2089" y="181"/>
                      <a:pt x="1901" y="270"/>
                      <a:pt x="1658" y="370"/>
                    </a:cubicBezTo>
                    <a:cubicBezTo>
                      <a:pt x="1456" y="448"/>
                      <a:pt x="1108" y="534"/>
                      <a:pt x="807" y="562"/>
                    </a:cubicBezTo>
                    <a:cubicBezTo>
                      <a:pt x="741" y="569"/>
                      <a:pt x="671" y="573"/>
                      <a:pt x="594" y="573"/>
                    </a:cubicBezTo>
                    <a:cubicBezTo>
                      <a:pt x="517" y="573"/>
                      <a:pt x="432" y="569"/>
                      <a:pt x="333" y="560"/>
                    </a:cubicBezTo>
                    <a:cubicBezTo>
                      <a:pt x="261" y="553"/>
                      <a:pt x="190" y="540"/>
                      <a:pt x="119" y="529"/>
                    </a:cubicBezTo>
                    <a:cubicBezTo>
                      <a:pt x="116" y="529"/>
                      <a:pt x="114" y="529"/>
                      <a:pt x="111" y="529"/>
                    </a:cubicBezTo>
                    <a:cubicBezTo>
                      <a:pt x="51" y="529"/>
                      <a:pt x="0" y="586"/>
                      <a:pt x="14" y="648"/>
                    </a:cubicBezTo>
                    <a:cubicBezTo>
                      <a:pt x="20" y="687"/>
                      <a:pt x="54" y="716"/>
                      <a:pt x="91" y="726"/>
                    </a:cubicBezTo>
                    <a:cubicBezTo>
                      <a:pt x="91" y="728"/>
                      <a:pt x="96" y="731"/>
                      <a:pt x="111" y="733"/>
                    </a:cubicBezTo>
                    <a:cubicBezTo>
                      <a:pt x="243" y="777"/>
                      <a:pt x="255" y="779"/>
                      <a:pt x="404" y="798"/>
                    </a:cubicBezTo>
                    <a:cubicBezTo>
                      <a:pt x="501" y="809"/>
                      <a:pt x="598" y="814"/>
                      <a:pt x="696" y="814"/>
                    </a:cubicBezTo>
                    <a:cubicBezTo>
                      <a:pt x="828" y="814"/>
                      <a:pt x="961" y="804"/>
                      <a:pt x="1092" y="787"/>
                    </a:cubicBezTo>
                    <a:cubicBezTo>
                      <a:pt x="1206" y="771"/>
                      <a:pt x="1317" y="743"/>
                      <a:pt x="1425" y="710"/>
                    </a:cubicBezTo>
                    <a:cubicBezTo>
                      <a:pt x="1532" y="690"/>
                      <a:pt x="1638" y="660"/>
                      <a:pt x="1741" y="625"/>
                    </a:cubicBezTo>
                    <a:cubicBezTo>
                      <a:pt x="2002" y="548"/>
                      <a:pt x="2241" y="413"/>
                      <a:pt x="2440" y="227"/>
                    </a:cubicBezTo>
                    <a:cubicBezTo>
                      <a:pt x="2461" y="210"/>
                      <a:pt x="2490" y="195"/>
                      <a:pt x="2491" y="166"/>
                    </a:cubicBezTo>
                    <a:cubicBezTo>
                      <a:pt x="2492" y="151"/>
                      <a:pt x="2487" y="139"/>
                      <a:pt x="2477" y="128"/>
                    </a:cubicBezTo>
                    <a:cubicBezTo>
                      <a:pt x="2488" y="117"/>
                      <a:pt x="2497" y="108"/>
                      <a:pt x="2500" y="100"/>
                    </a:cubicBezTo>
                    <a:cubicBezTo>
                      <a:pt x="2508" y="82"/>
                      <a:pt x="2508" y="64"/>
                      <a:pt x="2502" y="47"/>
                    </a:cubicBezTo>
                    <a:cubicBezTo>
                      <a:pt x="2492" y="20"/>
                      <a:pt x="2467" y="0"/>
                      <a:pt x="24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33"/>
              <p:cNvSpPr/>
              <p:nvPr/>
            </p:nvSpPr>
            <p:spPr>
              <a:xfrm>
                <a:off x="4290900" y="3553075"/>
                <a:ext cx="40650" cy="20250"/>
              </a:xfrm>
              <a:custGeom>
                <a:rect b="b" l="l" r="r" t="t"/>
                <a:pathLst>
                  <a:path extrusionOk="0" h="810" w="1626">
                    <a:moveTo>
                      <a:pt x="131" y="1"/>
                    </a:moveTo>
                    <a:cubicBezTo>
                      <a:pt x="86" y="1"/>
                      <a:pt x="40" y="29"/>
                      <a:pt x="27" y="74"/>
                    </a:cubicBezTo>
                    <a:cubicBezTo>
                      <a:pt x="1" y="143"/>
                      <a:pt x="58" y="199"/>
                      <a:pt x="94" y="252"/>
                    </a:cubicBezTo>
                    <a:cubicBezTo>
                      <a:pt x="171" y="361"/>
                      <a:pt x="267" y="457"/>
                      <a:pt x="373" y="538"/>
                    </a:cubicBezTo>
                    <a:cubicBezTo>
                      <a:pt x="622" y="721"/>
                      <a:pt x="920" y="809"/>
                      <a:pt x="1218" y="809"/>
                    </a:cubicBezTo>
                    <a:cubicBezTo>
                      <a:pt x="1355" y="809"/>
                      <a:pt x="1493" y="791"/>
                      <a:pt x="1626" y="754"/>
                    </a:cubicBezTo>
                    <a:lnTo>
                      <a:pt x="1626" y="754"/>
                    </a:lnTo>
                    <a:cubicBezTo>
                      <a:pt x="1587" y="757"/>
                      <a:pt x="1548" y="758"/>
                      <a:pt x="1509" y="758"/>
                    </a:cubicBezTo>
                    <a:cubicBezTo>
                      <a:pt x="1032" y="758"/>
                      <a:pt x="593" y="539"/>
                      <a:pt x="324" y="195"/>
                    </a:cubicBezTo>
                    <a:cubicBezTo>
                      <a:pt x="309" y="175"/>
                      <a:pt x="256" y="100"/>
                      <a:pt x="239" y="76"/>
                    </a:cubicBezTo>
                    <a:cubicBezTo>
                      <a:pt x="221" y="47"/>
                      <a:pt x="202" y="17"/>
                      <a:pt x="168" y="7"/>
                    </a:cubicBezTo>
                    <a:cubicBezTo>
                      <a:pt x="156" y="3"/>
                      <a:pt x="144" y="1"/>
                      <a:pt x="1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33"/>
              <p:cNvSpPr/>
              <p:nvPr/>
            </p:nvSpPr>
            <p:spPr>
              <a:xfrm>
                <a:off x="4290700" y="3561475"/>
                <a:ext cx="15325" cy="11025"/>
              </a:xfrm>
              <a:custGeom>
                <a:rect b="b" l="l" r="r" t="t"/>
                <a:pathLst>
                  <a:path extrusionOk="0" h="441" w="613">
                    <a:moveTo>
                      <a:pt x="70" y="1"/>
                    </a:moveTo>
                    <a:cubicBezTo>
                      <a:pt x="34" y="1"/>
                      <a:pt x="1" y="36"/>
                      <a:pt x="9" y="75"/>
                    </a:cubicBezTo>
                    <a:cubicBezTo>
                      <a:pt x="14" y="102"/>
                      <a:pt x="39" y="117"/>
                      <a:pt x="56" y="136"/>
                    </a:cubicBezTo>
                    <a:cubicBezTo>
                      <a:pt x="105" y="179"/>
                      <a:pt x="156" y="220"/>
                      <a:pt x="209" y="259"/>
                    </a:cubicBezTo>
                    <a:cubicBezTo>
                      <a:pt x="329" y="346"/>
                      <a:pt x="466" y="413"/>
                      <a:pt x="612" y="441"/>
                    </a:cubicBezTo>
                    <a:cubicBezTo>
                      <a:pt x="498" y="379"/>
                      <a:pt x="358" y="256"/>
                      <a:pt x="314" y="215"/>
                    </a:cubicBezTo>
                    <a:cubicBezTo>
                      <a:pt x="240" y="149"/>
                      <a:pt x="174" y="72"/>
                      <a:pt x="97" y="8"/>
                    </a:cubicBezTo>
                    <a:cubicBezTo>
                      <a:pt x="89" y="3"/>
                      <a:pt x="79" y="1"/>
                      <a:pt x="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33"/>
              <p:cNvSpPr/>
              <p:nvPr/>
            </p:nvSpPr>
            <p:spPr>
              <a:xfrm>
                <a:off x="4287275" y="3565025"/>
                <a:ext cx="15875" cy="9000"/>
              </a:xfrm>
              <a:custGeom>
                <a:rect b="b" l="l" r="r" t="t"/>
                <a:pathLst>
                  <a:path extrusionOk="0" h="360" w="635">
                    <a:moveTo>
                      <a:pt x="76" y="0"/>
                    </a:moveTo>
                    <a:cubicBezTo>
                      <a:pt x="73" y="0"/>
                      <a:pt x="70" y="1"/>
                      <a:pt x="67" y="1"/>
                    </a:cubicBezTo>
                    <a:cubicBezTo>
                      <a:pt x="16" y="9"/>
                      <a:pt x="1" y="81"/>
                      <a:pt x="44" y="108"/>
                    </a:cubicBezTo>
                    <a:cubicBezTo>
                      <a:pt x="215" y="237"/>
                      <a:pt x="414" y="351"/>
                      <a:pt x="634" y="359"/>
                    </a:cubicBezTo>
                    <a:cubicBezTo>
                      <a:pt x="461" y="297"/>
                      <a:pt x="316" y="175"/>
                      <a:pt x="168" y="56"/>
                    </a:cubicBezTo>
                    <a:cubicBezTo>
                      <a:pt x="139" y="37"/>
                      <a:pt x="113" y="0"/>
                      <a:pt x="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33"/>
              <p:cNvSpPr/>
              <p:nvPr/>
            </p:nvSpPr>
            <p:spPr>
              <a:xfrm>
                <a:off x="4284450" y="3569100"/>
                <a:ext cx="17550" cy="6900"/>
              </a:xfrm>
              <a:custGeom>
                <a:rect b="b" l="l" r="r" t="t"/>
                <a:pathLst>
                  <a:path extrusionOk="0" h="276" w="702">
                    <a:moveTo>
                      <a:pt x="78" y="1"/>
                    </a:moveTo>
                    <a:cubicBezTo>
                      <a:pt x="74" y="1"/>
                      <a:pt x="71" y="1"/>
                      <a:pt x="67" y="2"/>
                    </a:cubicBezTo>
                    <a:cubicBezTo>
                      <a:pt x="16" y="11"/>
                      <a:pt x="0" y="84"/>
                      <a:pt x="44" y="113"/>
                    </a:cubicBezTo>
                    <a:cubicBezTo>
                      <a:pt x="210" y="200"/>
                      <a:pt x="397" y="275"/>
                      <a:pt x="586" y="275"/>
                    </a:cubicBezTo>
                    <a:cubicBezTo>
                      <a:pt x="624" y="275"/>
                      <a:pt x="663" y="272"/>
                      <a:pt x="702" y="265"/>
                    </a:cubicBezTo>
                    <a:cubicBezTo>
                      <a:pt x="527" y="240"/>
                      <a:pt x="393" y="162"/>
                      <a:pt x="281" y="105"/>
                    </a:cubicBezTo>
                    <a:cubicBezTo>
                      <a:pt x="224" y="74"/>
                      <a:pt x="170" y="43"/>
                      <a:pt x="114" y="12"/>
                    </a:cubicBezTo>
                    <a:cubicBezTo>
                      <a:pt x="103" y="5"/>
                      <a:pt x="90" y="1"/>
                      <a:pt x="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33"/>
              <p:cNvSpPr/>
              <p:nvPr/>
            </p:nvSpPr>
            <p:spPr>
              <a:xfrm>
                <a:off x="4285775" y="3600625"/>
                <a:ext cx="159025" cy="159550"/>
              </a:xfrm>
              <a:custGeom>
                <a:rect b="b" l="l" r="r" t="t"/>
                <a:pathLst>
                  <a:path extrusionOk="0" h="6382" w="6361">
                    <a:moveTo>
                      <a:pt x="9" y="1"/>
                    </a:moveTo>
                    <a:cubicBezTo>
                      <a:pt x="0" y="1"/>
                      <a:pt x="61" y="41"/>
                      <a:pt x="87" y="64"/>
                    </a:cubicBezTo>
                    <a:cubicBezTo>
                      <a:pt x="576" y="447"/>
                      <a:pt x="1085" y="799"/>
                      <a:pt x="1604" y="1137"/>
                    </a:cubicBezTo>
                    <a:cubicBezTo>
                      <a:pt x="2386" y="1643"/>
                      <a:pt x="3224" y="2332"/>
                      <a:pt x="3839" y="2891"/>
                    </a:cubicBezTo>
                    <a:cubicBezTo>
                      <a:pt x="4248" y="3267"/>
                      <a:pt x="4635" y="3667"/>
                      <a:pt x="4991" y="4094"/>
                    </a:cubicBezTo>
                    <a:cubicBezTo>
                      <a:pt x="5290" y="4462"/>
                      <a:pt x="5522" y="4815"/>
                      <a:pt x="5685" y="5074"/>
                    </a:cubicBezTo>
                    <a:cubicBezTo>
                      <a:pt x="5825" y="5302"/>
                      <a:pt x="5967" y="5532"/>
                      <a:pt x="6086" y="5773"/>
                    </a:cubicBezTo>
                    <a:cubicBezTo>
                      <a:pt x="6188" y="5970"/>
                      <a:pt x="6266" y="6180"/>
                      <a:pt x="6360" y="6381"/>
                    </a:cubicBezTo>
                    <a:cubicBezTo>
                      <a:pt x="6294" y="6166"/>
                      <a:pt x="6249" y="5945"/>
                      <a:pt x="6172" y="5731"/>
                    </a:cubicBezTo>
                    <a:cubicBezTo>
                      <a:pt x="6084" y="5475"/>
                      <a:pt x="5969" y="5229"/>
                      <a:pt x="5845" y="4988"/>
                    </a:cubicBezTo>
                    <a:cubicBezTo>
                      <a:pt x="5428" y="4229"/>
                      <a:pt x="4854" y="3566"/>
                      <a:pt x="4236" y="2962"/>
                    </a:cubicBezTo>
                    <a:cubicBezTo>
                      <a:pt x="3378" y="2153"/>
                      <a:pt x="2457" y="1407"/>
                      <a:pt x="1458" y="779"/>
                    </a:cubicBezTo>
                    <a:cubicBezTo>
                      <a:pt x="1002" y="501"/>
                      <a:pt x="526" y="254"/>
                      <a:pt x="46" y="18"/>
                    </a:cubicBezTo>
                    <a:cubicBezTo>
                      <a:pt x="23" y="6"/>
                      <a:pt x="12" y="1"/>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33"/>
              <p:cNvSpPr/>
              <p:nvPr/>
            </p:nvSpPr>
            <p:spPr>
              <a:xfrm>
                <a:off x="4288400" y="3595950"/>
                <a:ext cx="153350" cy="138000"/>
              </a:xfrm>
              <a:custGeom>
                <a:rect b="b" l="l" r="r" t="t"/>
                <a:pathLst>
                  <a:path extrusionOk="0" h="5520" w="6134">
                    <a:moveTo>
                      <a:pt x="1" y="1"/>
                    </a:moveTo>
                    <a:lnTo>
                      <a:pt x="1" y="1"/>
                    </a:lnTo>
                    <a:cubicBezTo>
                      <a:pt x="32" y="23"/>
                      <a:pt x="61" y="44"/>
                      <a:pt x="92" y="65"/>
                    </a:cubicBezTo>
                    <a:cubicBezTo>
                      <a:pt x="537" y="374"/>
                      <a:pt x="981" y="683"/>
                      <a:pt x="1432" y="981"/>
                    </a:cubicBezTo>
                    <a:cubicBezTo>
                      <a:pt x="2546" y="1681"/>
                      <a:pt x="3593" y="2461"/>
                      <a:pt x="4441" y="3287"/>
                    </a:cubicBezTo>
                    <a:cubicBezTo>
                      <a:pt x="5128" y="3947"/>
                      <a:pt x="5677" y="4706"/>
                      <a:pt x="6134" y="5520"/>
                    </a:cubicBezTo>
                    <a:cubicBezTo>
                      <a:pt x="5795" y="4567"/>
                      <a:pt x="5181" y="3742"/>
                      <a:pt x="4458" y="3043"/>
                    </a:cubicBezTo>
                    <a:cubicBezTo>
                      <a:pt x="3542" y="2106"/>
                      <a:pt x="2384" y="1290"/>
                      <a:pt x="1198" y="584"/>
                    </a:cubicBezTo>
                    <a:cubicBezTo>
                      <a:pt x="811" y="366"/>
                      <a:pt x="411" y="17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33"/>
              <p:cNvSpPr/>
              <p:nvPr/>
            </p:nvSpPr>
            <p:spPr>
              <a:xfrm>
                <a:off x="4292875" y="3592300"/>
                <a:ext cx="142875" cy="117050"/>
              </a:xfrm>
              <a:custGeom>
                <a:rect b="b" l="l" r="r" t="t"/>
                <a:pathLst>
                  <a:path extrusionOk="0" h="4682" w="5715">
                    <a:moveTo>
                      <a:pt x="0" y="1"/>
                    </a:moveTo>
                    <a:cubicBezTo>
                      <a:pt x="33" y="21"/>
                      <a:pt x="65" y="43"/>
                      <a:pt x="98" y="64"/>
                    </a:cubicBezTo>
                    <a:cubicBezTo>
                      <a:pt x="488" y="316"/>
                      <a:pt x="869" y="582"/>
                      <a:pt x="1264" y="827"/>
                    </a:cubicBezTo>
                    <a:cubicBezTo>
                      <a:pt x="2363" y="1479"/>
                      <a:pt x="3560" y="2311"/>
                      <a:pt x="4370" y="3089"/>
                    </a:cubicBezTo>
                    <a:cubicBezTo>
                      <a:pt x="4695" y="3403"/>
                      <a:pt x="5009" y="3729"/>
                      <a:pt x="5294" y="4080"/>
                    </a:cubicBezTo>
                    <a:cubicBezTo>
                      <a:pt x="5447" y="4272"/>
                      <a:pt x="5599" y="4466"/>
                      <a:pt x="5715" y="4681"/>
                    </a:cubicBezTo>
                    <a:cubicBezTo>
                      <a:pt x="5254" y="3574"/>
                      <a:pt x="4334" y="2743"/>
                      <a:pt x="3409" y="2015"/>
                    </a:cubicBezTo>
                    <a:cubicBezTo>
                      <a:pt x="2639" y="1426"/>
                      <a:pt x="1833" y="872"/>
                      <a:pt x="966" y="430"/>
                    </a:cubicBezTo>
                    <a:cubicBezTo>
                      <a:pt x="653" y="268"/>
                      <a:pt x="329" y="12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33"/>
              <p:cNvSpPr/>
              <p:nvPr/>
            </p:nvSpPr>
            <p:spPr>
              <a:xfrm>
                <a:off x="4297475" y="3588675"/>
                <a:ext cx="133600" cy="101525"/>
              </a:xfrm>
              <a:custGeom>
                <a:rect b="b" l="l" r="r" t="t"/>
                <a:pathLst>
                  <a:path extrusionOk="0" h="4061" w="5344">
                    <a:moveTo>
                      <a:pt x="0" y="0"/>
                    </a:moveTo>
                    <a:lnTo>
                      <a:pt x="0" y="0"/>
                    </a:lnTo>
                    <a:cubicBezTo>
                      <a:pt x="17" y="11"/>
                      <a:pt x="36" y="21"/>
                      <a:pt x="52" y="31"/>
                    </a:cubicBezTo>
                    <a:cubicBezTo>
                      <a:pt x="437" y="258"/>
                      <a:pt x="820" y="486"/>
                      <a:pt x="1204" y="715"/>
                    </a:cubicBezTo>
                    <a:cubicBezTo>
                      <a:pt x="2190" y="1284"/>
                      <a:pt x="3192" y="1849"/>
                      <a:pt x="4042" y="2616"/>
                    </a:cubicBezTo>
                    <a:cubicBezTo>
                      <a:pt x="4372" y="2905"/>
                      <a:pt x="5025" y="3548"/>
                      <a:pt x="5343" y="4060"/>
                    </a:cubicBezTo>
                    <a:cubicBezTo>
                      <a:pt x="4890" y="3089"/>
                      <a:pt x="4069" y="2355"/>
                      <a:pt x="3223" y="1724"/>
                    </a:cubicBezTo>
                    <a:cubicBezTo>
                      <a:pt x="2487" y="1192"/>
                      <a:pt x="1710" y="708"/>
                      <a:pt x="881" y="335"/>
                    </a:cubicBezTo>
                    <a:cubicBezTo>
                      <a:pt x="594" y="207"/>
                      <a:pt x="298" y="10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33"/>
              <p:cNvSpPr/>
              <p:nvPr/>
            </p:nvSpPr>
            <p:spPr>
              <a:xfrm>
                <a:off x="4311025" y="3585550"/>
                <a:ext cx="114675" cy="83625"/>
              </a:xfrm>
              <a:custGeom>
                <a:rect b="b" l="l" r="r" t="t"/>
                <a:pathLst>
                  <a:path extrusionOk="0" h="3345" w="4587">
                    <a:moveTo>
                      <a:pt x="0" y="1"/>
                    </a:moveTo>
                    <a:lnTo>
                      <a:pt x="0" y="1"/>
                    </a:lnTo>
                    <a:cubicBezTo>
                      <a:pt x="20" y="10"/>
                      <a:pt x="39" y="23"/>
                      <a:pt x="57" y="33"/>
                    </a:cubicBezTo>
                    <a:cubicBezTo>
                      <a:pt x="315" y="183"/>
                      <a:pt x="577" y="330"/>
                      <a:pt x="834" y="485"/>
                    </a:cubicBezTo>
                    <a:cubicBezTo>
                      <a:pt x="1720" y="1006"/>
                      <a:pt x="2604" y="1540"/>
                      <a:pt x="3408" y="2182"/>
                    </a:cubicBezTo>
                    <a:cubicBezTo>
                      <a:pt x="3856" y="2560"/>
                      <a:pt x="4232" y="2856"/>
                      <a:pt x="4586" y="3345"/>
                    </a:cubicBezTo>
                    <a:cubicBezTo>
                      <a:pt x="4332" y="2876"/>
                      <a:pt x="3967" y="2478"/>
                      <a:pt x="3579" y="2114"/>
                    </a:cubicBezTo>
                    <a:cubicBezTo>
                      <a:pt x="3278" y="1844"/>
                      <a:pt x="2946" y="1611"/>
                      <a:pt x="2617" y="1374"/>
                    </a:cubicBezTo>
                    <a:cubicBezTo>
                      <a:pt x="1998" y="935"/>
                      <a:pt x="1354" y="518"/>
                      <a:pt x="648" y="235"/>
                    </a:cubicBezTo>
                    <a:cubicBezTo>
                      <a:pt x="436" y="148"/>
                      <a:pt x="220" y="7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33"/>
              <p:cNvSpPr/>
              <p:nvPr/>
            </p:nvSpPr>
            <p:spPr>
              <a:xfrm>
                <a:off x="4330625" y="3586150"/>
                <a:ext cx="90825" cy="66550"/>
              </a:xfrm>
              <a:custGeom>
                <a:rect b="b" l="l" r="r" t="t"/>
                <a:pathLst>
                  <a:path extrusionOk="0" h="2662" w="3633">
                    <a:moveTo>
                      <a:pt x="1" y="1"/>
                    </a:moveTo>
                    <a:cubicBezTo>
                      <a:pt x="114" y="68"/>
                      <a:pt x="227" y="133"/>
                      <a:pt x="339" y="201"/>
                    </a:cubicBezTo>
                    <a:cubicBezTo>
                      <a:pt x="828" y="521"/>
                      <a:pt x="1310" y="850"/>
                      <a:pt x="1805" y="1162"/>
                    </a:cubicBezTo>
                    <a:cubicBezTo>
                      <a:pt x="2479" y="1611"/>
                      <a:pt x="3087" y="2089"/>
                      <a:pt x="3632" y="2662"/>
                    </a:cubicBezTo>
                    <a:cubicBezTo>
                      <a:pt x="3191" y="2007"/>
                      <a:pt x="2604" y="1470"/>
                      <a:pt x="1958" y="1027"/>
                    </a:cubicBezTo>
                    <a:cubicBezTo>
                      <a:pt x="1418" y="650"/>
                      <a:pt x="846" y="307"/>
                      <a:pt x="227" y="78"/>
                    </a:cubicBezTo>
                    <a:cubicBezTo>
                      <a:pt x="151" y="51"/>
                      <a:pt x="76" y="2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33"/>
              <p:cNvSpPr/>
              <p:nvPr/>
            </p:nvSpPr>
            <p:spPr>
              <a:xfrm>
                <a:off x="4343000" y="3582875"/>
                <a:ext cx="73650" cy="56000"/>
              </a:xfrm>
              <a:custGeom>
                <a:rect b="b" l="l" r="r" t="t"/>
                <a:pathLst>
                  <a:path extrusionOk="0" h="2240" w="2946">
                    <a:moveTo>
                      <a:pt x="0" y="1"/>
                    </a:moveTo>
                    <a:cubicBezTo>
                      <a:pt x="103" y="59"/>
                      <a:pt x="204" y="120"/>
                      <a:pt x="305" y="182"/>
                    </a:cubicBezTo>
                    <a:cubicBezTo>
                      <a:pt x="727" y="434"/>
                      <a:pt x="1130" y="717"/>
                      <a:pt x="1532" y="1001"/>
                    </a:cubicBezTo>
                    <a:cubicBezTo>
                      <a:pt x="2063" y="1381"/>
                      <a:pt x="2535" y="1738"/>
                      <a:pt x="2946" y="2240"/>
                    </a:cubicBezTo>
                    <a:cubicBezTo>
                      <a:pt x="2690" y="1795"/>
                      <a:pt x="2336" y="1413"/>
                      <a:pt x="1952" y="1078"/>
                    </a:cubicBezTo>
                    <a:cubicBezTo>
                      <a:pt x="1433" y="623"/>
                      <a:pt x="822" y="280"/>
                      <a:pt x="170" y="58"/>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33"/>
              <p:cNvSpPr/>
              <p:nvPr/>
            </p:nvSpPr>
            <p:spPr>
              <a:xfrm>
                <a:off x="4351700" y="3579225"/>
                <a:ext cx="63100" cy="46850"/>
              </a:xfrm>
              <a:custGeom>
                <a:rect b="b" l="l" r="r" t="t"/>
                <a:pathLst>
                  <a:path extrusionOk="0" h="1874" w="2524">
                    <a:moveTo>
                      <a:pt x="0" y="1"/>
                    </a:moveTo>
                    <a:lnTo>
                      <a:pt x="0" y="1"/>
                    </a:lnTo>
                    <a:cubicBezTo>
                      <a:pt x="78" y="44"/>
                      <a:pt x="155" y="88"/>
                      <a:pt x="231" y="133"/>
                    </a:cubicBezTo>
                    <a:cubicBezTo>
                      <a:pt x="702" y="422"/>
                      <a:pt x="1170" y="718"/>
                      <a:pt x="1611" y="1053"/>
                    </a:cubicBezTo>
                    <a:cubicBezTo>
                      <a:pt x="1954" y="1319"/>
                      <a:pt x="2224" y="1566"/>
                      <a:pt x="2523" y="1874"/>
                    </a:cubicBezTo>
                    <a:cubicBezTo>
                      <a:pt x="1931" y="968"/>
                      <a:pt x="1236" y="424"/>
                      <a:pt x="215" y="69"/>
                    </a:cubicBezTo>
                    <a:cubicBezTo>
                      <a:pt x="143" y="44"/>
                      <a:pt x="72" y="2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33"/>
              <p:cNvSpPr/>
              <p:nvPr/>
            </p:nvSpPr>
            <p:spPr>
              <a:xfrm>
                <a:off x="4358500" y="3573375"/>
                <a:ext cx="52525" cy="40450"/>
              </a:xfrm>
              <a:custGeom>
                <a:rect b="b" l="l" r="r" t="t"/>
                <a:pathLst>
                  <a:path extrusionOk="0" h="1618" w="2101">
                    <a:moveTo>
                      <a:pt x="0" y="1"/>
                    </a:moveTo>
                    <a:lnTo>
                      <a:pt x="0" y="1"/>
                    </a:lnTo>
                    <a:cubicBezTo>
                      <a:pt x="63" y="38"/>
                      <a:pt x="125" y="78"/>
                      <a:pt x="187" y="117"/>
                    </a:cubicBezTo>
                    <a:cubicBezTo>
                      <a:pt x="510" y="323"/>
                      <a:pt x="816" y="551"/>
                      <a:pt x="1119" y="784"/>
                    </a:cubicBezTo>
                    <a:cubicBezTo>
                      <a:pt x="1477" y="1052"/>
                      <a:pt x="1791" y="1320"/>
                      <a:pt x="2100" y="1618"/>
                    </a:cubicBezTo>
                    <a:cubicBezTo>
                      <a:pt x="1601" y="846"/>
                      <a:pt x="1005" y="324"/>
                      <a:pt x="124" y="38"/>
                    </a:cubicBezTo>
                    <a:cubicBezTo>
                      <a:pt x="83" y="25"/>
                      <a:pt x="41" y="1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33"/>
              <p:cNvSpPr/>
              <p:nvPr/>
            </p:nvSpPr>
            <p:spPr>
              <a:xfrm>
                <a:off x="4369175" y="3570575"/>
                <a:ext cx="38575" cy="27675"/>
              </a:xfrm>
              <a:custGeom>
                <a:rect b="b" l="l" r="r" t="t"/>
                <a:pathLst>
                  <a:path extrusionOk="0" h="1107" w="1543">
                    <a:moveTo>
                      <a:pt x="1" y="1"/>
                    </a:moveTo>
                    <a:lnTo>
                      <a:pt x="1" y="1"/>
                    </a:lnTo>
                    <a:cubicBezTo>
                      <a:pt x="38" y="26"/>
                      <a:pt x="74" y="54"/>
                      <a:pt x="112" y="80"/>
                    </a:cubicBezTo>
                    <a:cubicBezTo>
                      <a:pt x="336" y="241"/>
                      <a:pt x="561" y="405"/>
                      <a:pt x="786" y="567"/>
                    </a:cubicBezTo>
                    <a:cubicBezTo>
                      <a:pt x="1044" y="740"/>
                      <a:pt x="1297" y="917"/>
                      <a:pt x="1542" y="1107"/>
                    </a:cubicBezTo>
                    <a:cubicBezTo>
                      <a:pt x="1190" y="598"/>
                      <a:pt x="669" y="230"/>
                      <a:pt x="87" y="30"/>
                    </a:cubicBezTo>
                    <a:cubicBezTo>
                      <a:pt x="58" y="20"/>
                      <a:pt x="30" y="10"/>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33"/>
              <p:cNvSpPr/>
              <p:nvPr/>
            </p:nvSpPr>
            <p:spPr>
              <a:xfrm>
                <a:off x="4446525" y="3763275"/>
                <a:ext cx="18075" cy="136925"/>
              </a:xfrm>
              <a:custGeom>
                <a:rect b="b" l="l" r="r" t="t"/>
                <a:pathLst>
                  <a:path extrusionOk="0" h="5477" w="723">
                    <a:moveTo>
                      <a:pt x="0" y="1"/>
                    </a:moveTo>
                    <a:lnTo>
                      <a:pt x="0" y="1"/>
                    </a:lnTo>
                    <a:cubicBezTo>
                      <a:pt x="158" y="463"/>
                      <a:pt x="244" y="947"/>
                      <a:pt x="321" y="1429"/>
                    </a:cubicBezTo>
                    <a:cubicBezTo>
                      <a:pt x="383" y="1837"/>
                      <a:pt x="449" y="2245"/>
                      <a:pt x="476" y="2657"/>
                    </a:cubicBezTo>
                    <a:cubicBezTo>
                      <a:pt x="536" y="3352"/>
                      <a:pt x="500" y="4189"/>
                      <a:pt x="512" y="4963"/>
                    </a:cubicBezTo>
                    <a:cubicBezTo>
                      <a:pt x="515" y="5127"/>
                      <a:pt x="508" y="5340"/>
                      <a:pt x="507" y="5477"/>
                    </a:cubicBezTo>
                    <a:cubicBezTo>
                      <a:pt x="537" y="5364"/>
                      <a:pt x="561" y="5250"/>
                      <a:pt x="583" y="5137"/>
                    </a:cubicBezTo>
                    <a:cubicBezTo>
                      <a:pt x="658" y="4738"/>
                      <a:pt x="706" y="4333"/>
                      <a:pt x="717" y="3928"/>
                    </a:cubicBezTo>
                    <a:cubicBezTo>
                      <a:pt x="722" y="3561"/>
                      <a:pt x="701" y="3192"/>
                      <a:pt x="677" y="2826"/>
                    </a:cubicBezTo>
                    <a:cubicBezTo>
                      <a:pt x="603" y="1839"/>
                      <a:pt x="448" y="87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33"/>
              <p:cNvSpPr/>
              <p:nvPr/>
            </p:nvSpPr>
            <p:spPr>
              <a:xfrm>
                <a:off x="4445125" y="3737650"/>
                <a:ext cx="28450" cy="164100"/>
              </a:xfrm>
              <a:custGeom>
                <a:rect b="b" l="l" r="r" t="t"/>
                <a:pathLst>
                  <a:path extrusionOk="0" h="6564" w="1138">
                    <a:moveTo>
                      <a:pt x="1" y="0"/>
                    </a:moveTo>
                    <a:lnTo>
                      <a:pt x="1" y="0"/>
                    </a:lnTo>
                    <a:cubicBezTo>
                      <a:pt x="136" y="395"/>
                      <a:pt x="271" y="760"/>
                      <a:pt x="377" y="1165"/>
                    </a:cubicBezTo>
                    <a:cubicBezTo>
                      <a:pt x="509" y="1641"/>
                      <a:pt x="635" y="2118"/>
                      <a:pt x="714" y="2606"/>
                    </a:cubicBezTo>
                    <a:cubicBezTo>
                      <a:pt x="877" y="3628"/>
                      <a:pt x="897" y="4424"/>
                      <a:pt x="853" y="5483"/>
                    </a:cubicBezTo>
                    <a:cubicBezTo>
                      <a:pt x="838" y="5824"/>
                      <a:pt x="820" y="6167"/>
                      <a:pt x="782" y="6507"/>
                    </a:cubicBezTo>
                    <a:cubicBezTo>
                      <a:pt x="779" y="6525"/>
                      <a:pt x="778" y="6544"/>
                      <a:pt x="776" y="6563"/>
                    </a:cubicBezTo>
                    <a:cubicBezTo>
                      <a:pt x="862" y="6314"/>
                      <a:pt x="926" y="6058"/>
                      <a:pt x="977" y="5800"/>
                    </a:cubicBezTo>
                    <a:cubicBezTo>
                      <a:pt x="1138" y="5061"/>
                      <a:pt x="1087" y="4299"/>
                      <a:pt x="1020" y="3549"/>
                    </a:cubicBezTo>
                    <a:cubicBezTo>
                      <a:pt x="911" y="2315"/>
                      <a:pt x="586" y="1097"/>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33"/>
              <p:cNvSpPr/>
              <p:nvPr/>
            </p:nvSpPr>
            <p:spPr>
              <a:xfrm>
                <a:off x="4439825" y="3715525"/>
                <a:ext cx="41100" cy="191150"/>
              </a:xfrm>
              <a:custGeom>
                <a:rect b="b" l="l" r="r" t="t"/>
                <a:pathLst>
                  <a:path extrusionOk="0" h="7646" w="1644">
                    <a:moveTo>
                      <a:pt x="0" y="1"/>
                    </a:moveTo>
                    <a:cubicBezTo>
                      <a:pt x="407" y="890"/>
                      <a:pt x="793" y="1776"/>
                      <a:pt x="1043" y="2672"/>
                    </a:cubicBezTo>
                    <a:cubicBezTo>
                      <a:pt x="1204" y="3280"/>
                      <a:pt x="1338" y="3896"/>
                      <a:pt x="1397" y="4524"/>
                    </a:cubicBezTo>
                    <a:cubicBezTo>
                      <a:pt x="1457" y="5111"/>
                      <a:pt x="1441" y="5777"/>
                      <a:pt x="1379" y="6429"/>
                    </a:cubicBezTo>
                    <a:cubicBezTo>
                      <a:pt x="1344" y="6815"/>
                      <a:pt x="1289" y="7201"/>
                      <a:pt x="1212" y="7580"/>
                    </a:cubicBezTo>
                    <a:cubicBezTo>
                      <a:pt x="1207" y="7603"/>
                      <a:pt x="1202" y="7623"/>
                      <a:pt x="1197" y="7645"/>
                    </a:cubicBezTo>
                    <a:cubicBezTo>
                      <a:pt x="1204" y="7632"/>
                      <a:pt x="1210" y="7619"/>
                      <a:pt x="1216" y="7606"/>
                    </a:cubicBezTo>
                    <a:cubicBezTo>
                      <a:pt x="1342" y="7321"/>
                      <a:pt x="1441" y="7022"/>
                      <a:pt x="1509" y="6717"/>
                    </a:cubicBezTo>
                    <a:cubicBezTo>
                      <a:pt x="1626" y="6179"/>
                      <a:pt x="1643" y="5626"/>
                      <a:pt x="1612" y="5080"/>
                    </a:cubicBezTo>
                    <a:cubicBezTo>
                      <a:pt x="1583" y="4442"/>
                      <a:pt x="1482" y="3810"/>
                      <a:pt x="1335" y="3190"/>
                    </a:cubicBezTo>
                    <a:cubicBezTo>
                      <a:pt x="1176" y="2498"/>
                      <a:pt x="959" y="1817"/>
                      <a:pt x="664" y="1171"/>
                    </a:cubicBezTo>
                    <a:cubicBezTo>
                      <a:pt x="476" y="762"/>
                      <a:pt x="233" y="38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33"/>
              <p:cNvSpPr/>
              <p:nvPr/>
            </p:nvSpPr>
            <p:spPr>
              <a:xfrm>
                <a:off x="4435350" y="3691625"/>
                <a:ext cx="56700" cy="211825"/>
              </a:xfrm>
              <a:custGeom>
                <a:rect b="b" l="l" r="r" t="t"/>
                <a:pathLst>
                  <a:path extrusionOk="0" h="8473" w="2268">
                    <a:moveTo>
                      <a:pt x="0" y="1"/>
                    </a:moveTo>
                    <a:lnTo>
                      <a:pt x="0" y="1"/>
                    </a:lnTo>
                    <a:cubicBezTo>
                      <a:pt x="746" y="1353"/>
                      <a:pt x="1383" y="2712"/>
                      <a:pt x="1683" y="4197"/>
                    </a:cubicBezTo>
                    <a:cubicBezTo>
                      <a:pt x="1792" y="4678"/>
                      <a:pt x="1896" y="5374"/>
                      <a:pt x="1922" y="5763"/>
                    </a:cubicBezTo>
                    <a:cubicBezTo>
                      <a:pt x="1948" y="6187"/>
                      <a:pt x="1924" y="6613"/>
                      <a:pt x="1894" y="7037"/>
                    </a:cubicBezTo>
                    <a:cubicBezTo>
                      <a:pt x="1854" y="7499"/>
                      <a:pt x="1819" y="7961"/>
                      <a:pt x="1746" y="8420"/>
                    </a:cubicBezTo>
                    <a:cubicBezTo>
                      <a:pt x="1744" y="8433"/>
                      <a:pt x="1736" y="8472"/>
                      <a:pt x="1738" y="8472"/>
                    </a:cubicBezTo>
                    <a:cubicBezTo>
                      <a:pt x="1739" y="8472"/>
                      <a:pt x="1741" y="8467"/>
                      <a:pt x="1746" y="8454"/>
                    </a:cubicBezTo>
                    <a:cubicBezTo>
                      <a:pt x="1884" y="8109"/>
                      <a:pt x="1978" y="7747"/>
                      <a:pt x="2048" y="7383"/>
                    </a:cubicBezTo>
                    <a:cubicBezTo>
                      <a:pt x="2268" y="6257"/>
                      <a:pt x="2082" y="5102"/>
                      <a:pt x="1821" y="4000"/>
                    </a:cubicBezTo>
                    <a:cubicBezTo>
                      <a:pt x="1608" y="3107"/>
                      <a:pt x="1314" y="2315"/>
                      <a:pt x="916" y="1464"/>
                    </a:cubicBezTo>
                    <a:cubicBezTo>
                      <a:pt x="669" y="941"/>
                      <a:pt x="341" y="46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33"/>
              <p:cNvSpPr/>
              <p:nvPr/>
            </p:nvSpPr>
            <p:spPr>
              <a:xfrm>
                <a:off x="4431125" y="3672625"/>
                <a:ext cx="70025" cy="238150"/>
              </a:xfrm>
              <a:custGeom>
                <a:rect b="b" l="l" r="r" t="t"/>
                <a:pathLst>
                  <a:path extrusionOk="0" h="9526" w="2801">
                    <a:moveTo>
                      <a:pt x="0" y="1"/>
                    </a:moveTo>
                    <a:cubicBezTo>
                      <a:pt x="258" y="385"/>
                      <a:pt x="492" y="782"/>
                      <a:pt x="720" y="1183"/>
                    </a:cubicBezTo>
                    <a:cubicBezTo>
                      <a:pt x="1098" y="1823"/>
                      <a:pt x="1436" y="2489"/>
                      <a:pt x="1699" y="3186"/>
                    </a:cubicBezTo>
                    <a:cubicBezTo>
                      <a:pt x="1982" y="3920"/>
                      <a:pt x="2192" y="4736"/>
                      <a:pt x="2312" y="5573"/>
                    </a:cubicBezTo>
                    <a:cubicBezTo>
                      <a:pt x="2429" y="6328"/>
                      <a:pt x="2462" y="6943"/>
                      <a:pt x="2417" y="7703"/>
                    </a:cubicBezTo>
                    <a:cubicBezTo>
                      <a:pt x="2392" y="8287"/>
                      <a:pt x="2346" y="8869"/>
                      <a:pt x="2270" y="9450"/>
                    </a:cubicBezTo>
                    <a:cubicBezTo>
                      <a:pt x="2266" y="9475"/>
                      <a:pt x="2264" y="9500"/>
                      <a:pt x="2260" y="9526"/>
                    </a:cubicBezTo>
                    <a:cubicBezTo>
                      <a:pt x="2424" y="9073"/>
                      <a:pt x="2547" y="8601"/>
                      <a:pt x="2604" y="8122"/>
                    </a:cubicBezTo>
                    <a:cubicBezTo>
                      <a:pt x="2801" y="6317"/>
                      <a:pt x="2441" y="4475"/>
                      <a:pt x="1735" y="2811"/>
                    </a:cubicBezTo>
                    <a:cubicBezTo>
                      <a:pt x="1298" y="1797"/>
                      <a:pt x="740" y="82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33"/>
              <p:cNvSpPr/>
              <p:nvPr/>
            </p:nvSpPr>
            <p:spPr>
              <a:xfrm>
                <a:off x="4426725" y="3654600"/>
                <a:ext cx="80550" cy="254900"/>
              </a:xfrm>
              <a:custGeom>
                <a:rect b="b" l="l" r="r" t="t"/>
                <a:pathLst>
                  <a:path extrusionOk="0" h="10196" w="3222">
                    <a:moveTo>
                      <a:pt x="0" y="1"/>
                    </a:moveTo>
                    <a:lnTo>
                      <a:pt x="0" y="1"/>
                    </a:lnTo>
                    <a:cubicBezTo>
                      <a:pt x="314" y="365"/>
                      <a:pt x="571" y="773"/>
                      <a:pt x="835" y="1173"/>
                    </a:cubicBezTo>
                    <a:cubicBezTo>
                      <a:pt x="1093" y="1550"/>
                      <a:pt x="1556" y="2317"/>
                      <a:pt x="1832" y="2915"/>
                    </a:cubicBezTo>
                    <a:cubicBezTo>
                      <a:pt x="2597" y="4544"/>
                      <a:pt x="2957" y="6339"/>
                      <a:pt x="2911" y="8104"/>
                    </a:cubicBezTo>
                    <a:cubicBezTo>
                      <a:pt x="2886" y="8802"/>
                      <a:pt x="2826" y="9500"/>
                      <a:pt x="2742" y="10195"/>
                    </a:cubicBezTo>
                    <a:cubicBezTo>
                      <a:pt x="2942" y="9619"/>
                      <a:pt x="3088" y="9018"/>
                      <a:pt x="3120" y="8409"/>
                    </a:cubicBezTo>
                    <a:cubicBezTo>
                      <a:pt x="3222" y="6416"/>
                      <a:pt x="2792" y="4538"/>
                      <a:pt x="1984" y="2826"/>
                    </a:cubicBezTo>
                    <a:cubicBezTo>
                      <a:pt x="1476" y="1792"/>
                      <a:pt x="865" y="77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33"/>
              <p:cNvSpPr/>
              <p:nvPr/>
            </p:nvSpPr>
            <p:spPr>
              <a:xfrm>
                <a:off x="4421925" y="3640650"/>
                <a:ext cx="93200" cy="266375"/>
              </a:xfrm>
              <a:custGeom>
                <a:rect b="b" l="l" r="r" t="t"/>
                <a:pathLst>
                  <a:path extrusionOk="0" h="10655" w="3728">
                    <a:moveTo>
                      <a:pt x="1" y="1"/>
                    </a:moveTo>
                    <a:lnTo>
                      <a:pt x="1" y="1"/>
                    </a:lnTo>
                    <a:cubicBezTo>
                      <a:pt x="136" y="116"/>
                      <a:pt x="248" y="255"/>
                      <a:pt x="368" y="387"/>
                    </a:cubicBezTo>
                    <a:cubicBezTo>
                      <a:pt x="533" y="572"/>
                      <a:pt x="697" y="759"/>
                      <a:pt x="854" y="951"/>
                    </a:cubicBezTo>
                    <a:cubicBezTo>
                      <a:pt x="1232" y="1422"/>
                      <a:pt x="1603" y="1916"/>
                      <a:pt x="1887" y="2382"/>
                    </a:cubicBezTo>
                    <a:cubicBezTo>
                      <a:pt x="2231" y="2978"/>
                      <a:pt x="2545" y="3597"/>
                      <a:pt x="2773" y="4247"/>
                    </a:cubicBezTo>
                    <a:cubicBezTo>
                      <a:pt x="3059" y="5048"/>
                      <a:pt x="3279" y="6063"/>
                      <a:pt x="3370" y="6991"/>
                    </a:cubicBezTo>
                    <a:cubicBezTo>
                      <a:pt x="3410" y="7413"/>
                      <a:pt x="3441" y="7748"/>
                      <a:pt x="3459" y="8106"/>
                    </a:cubicBezTo>
                    <a:cubicBezTo>
                      <a:pt x="3449" y="8849"/>
                      <a:pt x="3369" y="9591"/>
                      <a:pt x="3325" y="10333"/>
                    </a:cubicBezTo>
                    <a:cubicBezTo>
                      <a:pt x="3318" y="10439"/>
                      <a:pt x="3309" y="10554"/>
                      <a:pt x="3293" y="10654"/>
                    </a:cubicBezTo>
                    <a:cubicBezTo>
                      <a:pt x="3316" y="10591"/>
                      <a:pt x="3337" y="10528"/>
                      <a:pt x="3356" y="10464"/>
                    </a:cubicBezTo>
                    <a:cubicBezTo>
                      <a:pt x="3610" y="9559"/>
                      <a:pt x="3728" y="8611"/>
                      <a:pt x="3657" y="7673"/>
                    </a:cubicBezTo>
                    <a:cubicBezTo>
                      <a:pt x="3643" y="7555"/>
                      <a:pt x="3628" y="7436"/>
                      <a:pt x="3610" y="7319"/>
                    </a:cubicBezTo>
                    <a:cubicBezTo>
                      <a:pt x="3579" y="6566"/>
                      <a:pt x="3433" y="5820"/>
                      <a:pt x="3240" y="5093"/>
                    </a:cubicBezTo>
                    <a:cubicBezTo>
                      <a:pt x="3004" y="4190"/>
                      <a:pt x="2624" y="3333"/>
                      <a:pt x="2161" y="2525"/>
                    </a:cubicBezTo>
                    <a:cubicBezTo>
                      <a:pt x="1933" y="2114"/>
                      <a:pt x="1655" y="1733"/>
                      <a:pt x="1372" y="1357"/>
                    </a:cubicBezTo>
                    <a:cubicBezTo>
                      <a:pt x="1113" y="1012"/>
                      <a:pt x="816" y="694"/>
                      <a:pt x="495" y="408"/>
                    </a:cubicBezTo>
                    <a:cubicBezTo>
                      <a:pt x="335" y="265"/>
                      <a:pt x="179" y="11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33"/>
              <p:cNvSpPr/>
              <p:nvPr/>
            </p:nvSpPr>
            <p:spPr>
              <a:xfrm>
                <a:off x="4378050" y="3568825"/>
                <a:ext cx="41425" cy="30150"/>
              </a:xfrm>
              <a:custGeom>
                <a:rect b="b" l="l" r="r" t="t"/>
                <a:pathLst>
                  <a:path extrusionOk="0" h="1206" w="1657">
                    <a:moveTo>
                      <a:pt x="1" y="0"/>
                    </a:moveTo>
                    <a:lnTo>
                      <a:pt x="1" y="0"/>
                    </a:lnTo>
                    <a:cubicBezTo>
                      <a:pt x="36" y="23"/>
                      <a:pt x="71" y="48"/>
                      <a:pt x="105" y="71"/>
                    </a:cubicBezTo>
                    <a:cubicBezTo>
                      <a:pt x="375" y="250"/>
                      <a:pt x="632" y="447"/>
                      <a:pt x="891" y="642"/>
                    </a:cubicBezTo>
                    <a:cubicBezTo>
                      <a:pt x="1147" y="828"/>
                      <a:pt x="1412" y="1003"/>
                      <a:pt x="1657" y="1205"/>
                    </a:cubicBezTo>
                    <a:cubicBezTo>
                      <a:pt x="1273" y="663"/>
                      <a:pt x="728" y="233"/>
                      <a:pt x="95" y="30"/>
                    </a:cubicBezTo>
                    <a:cubicBezTo>
                      <a:pt x="64" y="21"/>
                      <a:pt x="27" y="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33"/>
              <p:cNvSpPr/>
              <p:nvPr/>
            </p:nvSpPr>
            <p:spPr>
              <a:xfrm>
                <a:off x="4403925" y="3578000"/>
                <a:ext cx="17525" cy="13675"/>
              </a:xfrm>
              <a:custGeom>
                <a:rect b="b" l="l" r="r" t="t"/>
                <a:pathLst>
                  <a:path extrusionOk="0" h="547" w="701">
                    <a:moveTo>
                      <a:pt x="1" y="0"/>
                    </a:moveTo>
                    <a:lnTo>
                      <a:pt x="1" y="0"/>
                    </a:lnTo>
                    <a:cubicBezTo>
                      <a:pt x="223" y="195"/>
                      <a:pt x="455" y="380"/>
                      <a:pt x="700" y="547"/>
                    </a:cubicBezTo>
                    <a:cubicBezTo>
                      <a:pt x="615" y="436"/>
                      <a:pt x="530" y="326"/>
                      <a:pt x="422" y="237"/>
                    </a:cubicBezTo>
                    <a:cubicBezTo>
                      <a:pt x="297" y="134"/>
                      <a:pt x="149" y="6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33"/>
              <p:cNvSpPr/>
              <p:nvPr/>
            </p:nvSpPr>
            <p:spPr>
              <a:xfrm>
                <a:off x="4417175" y="3627550"/>
                <a:ext cx="50725" cy="55475"/>
              </a:xfrm>
              <a:custGeom>
                <a:rect b="b" l="l" r="r" t="t"/>
                <a:pathLst>
                  <a:path extrusionOk="0" h="2219" w="2029">
                    <a:moveTo>
                      <a:pt x="0" y="1"/>
                    </a:moveTo>
                    <a:lnTo>
                      <a:pt x="0" y="1"/>
                    </a:lnTo>
                    <a:cubicBezTo>
                      <a:pt x="362" y="326"/>
                      <a:pt x="679" y="705"/>
                      <a:pt x="999" y="1073"/>
                    </a:cubicBezTo>
                    <a:cubicBezTo>
                      <a:pt x="1309" y="1419"/>
                      <a:pt x="1633" y="1753"/>
                      <a:pt x="1935" y="2107"/>
                    </a:cubicBezTo>
                    <a:cubicBezTo>
                      <a:pt x="1966" y="2144"/>
                      <a:pt x="1999" y="2183"/>
                      <a:pt x="2029" y="2219"/>
                    </a:cubicBezTo>
                    <a:cubicBezTo>
                      <a:pt x="2004" y="2175"/>
                      <a:pt x="1982" y="2132"/>
                      <a:pt x="1957" y="2090"/>
                    </a:cubicBezTo>
                    <a:cubicBezTo>
                      <a:pt x="1484" y="1254"/>
                      <a:pt x="835" y="48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33"/>
              <p:cNvSpPr/>
              <p:nvPr/>
            </p:nvSpPr>
            <p:spPr>
              <a:xfrm>
                <a:off x="4411100" y="3611850"/>
                <a:ext cx="43725" cy="45200"/>
              </a:xfrm>
              <a:custGeom>
                <a:rect b="b" l="l" r="r" t="t"/>
                <a:pathLst>
                  <a:path extrusionOk="0" h="1808" w="1749">
                    <a:moveTo>
                      <a:pt x="0" y="0"/>
                    </a:moveTo>
                    <a:lnTo>
                      <a:pt x="0" y="0"/>
                    </a:lnTo>
                    <a:cubicBezTo>
                      <a:pt x="41" y="43"/>
                      <a:pt x="81" y="85"/>
                      <a:pt x="121" y="127"/>
                    </a:cubicBezTo>
                    <a:cubicBezTo>
                      <a:pt x="654" y="698"/>
                      <a:pt x="1215" y="1239"/>
                      <a:pt x="1749" y="1808"/>
                    </a:cubicBezTo>
                    <a:cubicBezTo>
                      <a:pt x="1537" y="1451"/>
                      <a:pt x="1299" y="1106"/>
                      <a:pt x="1021" y="797"/>
                    </a:cubicBezTo>
                    <a:cubicBezTo>
                      <a:pt x="749" y="511"/>
                      <a:pt x="435" y="269"/>
                      <a:pt x="100" y="61"/>
                    </a:cubicBezTo>
                    <a:cubicBezTo>
                      <a:pt x="67" y="41"/>
                      <a:pt x="33" y="1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33"/>
              <p:cNvSpPr/>
              <p:nvPr/>
            </p:nvSpPr>
            <p:spPr>
              <a:xfrm>
                <a:off x="4411725" y="3600125"/>
                <a:ext cx="33150" cy="34325"/>
              </a:xfrm>
              <a:custGeom>
                <a:rect b="b" l="l" r="r" t="t"/>
                <a:pathLst>
                  <a:path extrusionOk="0" h="1373" w="1326">
                    <a:moveTo>
                      <a:pt x="1" y="1"/>
                    </a:moveTo>
                    <a:lnTo>
                      <a:pt x="1" y="1"/>
                    </a:lnTo>
                    <a:cubicBezTo>
                      <a:pt x="236" y="243"/>
                      <a:pt x="466" y="491"/>
                      <a:pt x="694" y="741"/>
                    </a:cubicBezTo>
                    <a:cubicBezTo>
                      <a:pt x="900" y="955"/>
                      <a:pt x="1116" y="1159"/>
                      <a:pt x="1325" y="1373"/>
                    </a:cubicBezTo>
                    <a:cubicBezTo>
                      <a:pt x="1007" y="798"/>
                      <a:pt x="612" y="32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33"/>
              <p:cNvSpPr/>
              <p:nvPr/>
            </p:nvSpPr>
            <p:spPr>
              <a:xfrm>
                <a:off x="4423625" y="3599775"/>
                <a:ext cx="20075" cy="21900"/>
              </a:xfrm>
              <a:custGeom>
                <a:rect b="b" l="l" r="r" t="t"/>
                <a:pathLst>
                  <a:path extrusionOk="0" h="876" w="803">
                    <a:moveTo>
                      <a:pt x="1" y="0"/>
                    </a:moveTo>
                    <a:lnTo>
                      <a:pt x="1" y="0"/>
                    </a:lnTo>
                    <a:cubicBezTo>
                      <a:pt x="231" y="325"/>
                      <a:pt x="499" y="618"/>
                      <a:pt x="803" y="876"/>
                    </a:cubicBezTo>
                    <a:cubicBezTo>
                      <a:pt x="692" y="716"/>
                      <a:pt x="589" y="550"/>
                      <a:pt x="462" y="405"/>
                    </a:cubicBezTo>
                    <a:cubicBezTo>
                      <a:pt x="326" y="251"/>
                      <a:pt x="169" y="12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33"/>
              <p:cNvSpPr/>
              <p:nvPr/>
            </p:nvSpPr>
            <p:spPr>
              <a:xfrm>
                <a:off x="4426950" y="3592600"/>
                <a:ext cx="13675" cy="14300"/>
              </a:xfrm>
              <a:custGeom>
                <a:rect b="b" l="l" r="r" t="t"/>
                <a:pathLst>
                  <a:path extrusionOk="0" h="572" w="547">
                    <a:moveTo>
                      <a:pt x="1" y="0"/>
                    </a:moveTo>
                    <a:cubicBezTo>
                      <a:pt x="130" y="197"/>
                      <a:pt x="357" y="411"/>
                      <a:pt x="546" y="572"/>
                    </a:cubicBezTo>
                    <a:cubicBezTo>
                      <a:pt x="406" y="345"/>
                      <a:pt x="226" y="14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33"/>
              <p:cNvSpPr/>
              <p:nvPr/>
            </p:nvSpPr>
            <p:spPr>
              <a:xfrm>
                <a:off x="4471775" y="3687450"/>
                <a:ext cx="42975" cy="103575"/>
              </a:xfrm>
              <a:custGeom>
                <a:rect b="b" l="l" r="r" t="t"/>
                <a:pathLst>
                  <a:path extrusionOk="0" h="4143" w="1719">
                    <a:moveTo>
                      <a:pt x="1" y="1"/>
                    </a:moveTo>
                    <a:cubicBezTo>
                      <a:pt x="481" y="747"/>
                      <a:pt x="884" y="1546"/>
                      <a:pt x="1197" y="2375"/>
                    </a:cubicBezTo>
                    <a:cubicBezTo>
                      <a:pt x="1360" y="2822"/>
                      <a:pt x="1514" y="3230"/>
                      <a:pt x="1640" y="3783"/>
                    </a:cubicBezTo>
                    <a:cubicBezTo>
                      <a:pt x="1668" y="3893"/>
                      <a:pt x="1686" y="4061"/>
                      <a:pt x="1705" y="4143"/>
                    </a:cubicBezTo>
                    <a:cubicBezTo>
                      <a:pt x="1710" y="4072"/>
                      <a:pt x="1714" y="3997"/>
                      <a:pt x="1715" y="3924"/>
                    </a:cubicBezTo>
                    <a:cubicBezTo>
                      <a:pt x="1718" y="3206"/>
                      <a:pt x="1534" y="2601"/>
                      <a:pt x="1258" y="1989"/>
                    </a:cubicBezTo>
                    <a:cubicBezTo>
                      <a:pt x="957" y="1260"/>
                      <a:pt x="528" y="586"/>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33"/>
              <p:cNvSpPr/>
              <p:nvPr/>
            </p:nvSpPr>
            <p:spPr>
              <a:xfrm>
                <a:off x="4459800" y="3660025"/>
                <a:ext cx="60525" cy="116200"/>
              </a:xfrm>
              <a:custGeom>
                <a:rect b="b" l="l" r="r" t="t"/>
                <a:pathLst>
                  <a:path extrusionOk="0" h="4648" w="2421">
                    <a:moveTo>
                      <a:pt x="1" y="0"/>
                    </a:moveTo>
                    <a:lnTo>
                      <a:pt x="1" y="0"/>
                    </a:lnTo>
                    <a:cubicBezTo>
                      <a:pt x="455" y="582"/>
                      <a:pt x="910" y="1179"/>
                      <a:pt x="1271" y="1770"/>
                    </a:cubicBezTo>
                    <a:cubicBezTo>
                      <a:pt x="1688" y="2478"/>
                      <a:pt x="2034" y="3249"/>
                      <a:pt x="2251" y="4001"/>
                    </a:cubicBezTo>
                    <a:cubicBezTo>
                      <a:pt x="2312" y="4216"/>
                      <a:pt x="2367" y="4431"/>
                      <a:pt x="2421" y="4648"/>
                    </a:cubicBezTo>
                    <a:cubicBezTo>
                      <a:pt x="2406" y="4448"/>
                      <a:pt x="2381" y="4248"/>
                      <a:pt x="2346" y="4052"/>
                    </a:cubicBezTo>
                    <a:cubicBezTo>
                      <a:pt x="2241" y="3435"/>
                      <a:pt x="2019" y="2907"/>
                      <a:pt x="1731" y="2337"/>
                    </a:cubicBezTo>
                    <a:cubicBezTo>
                      <a:pt x="1520" y="1917"/>
                      <a:pt x="1283" y="1509"/>
                      <a:pt x="1004" y="1132"/>
                    </a:cubicBezTo>
                    <a:cubicBezTo>
                      <a:pt x="700" y="730"/>
                      <a:pt x="365" y="349"/>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33"/>
              <p:cNvSpPr/>
              <p:nvPr/>
            </p:nvSpPr>
            <p:spPr>
              <a:xfrm>
                <a:off x="4450150" y="3637200"/>
                <a:ext cx="72575" cy="122325"/>
              </a:xfrm>
              <a:custGeom>
                <a:rect b="b" l="l" r="r" t="t"/>
                <a:pathLst>
                  <a:path extrusionOk="0" h="4893" w="2903">
                    <a:moveTo>
                      <a:pt x="0" y="1"/>
                    </a:moveTo>
                    <a:cubicBezTo>
                      <a:pt x="7" y="10"/>
                      <a:pt x="14" y="18"/>
                      <a:pt x="21" y="26"/>
                    </a:cubicBezTo>
                    <a:cubicBezTo>
                      <a:pt x="232" y="298"/>
                      <a:pt x="438" y="573"/>
                      <a:pt x="647" y="847"/>
                    </a:cubicBezTo>
                    <a:cubicBezTo>
                      <a:pt x="1023" y="1329"/>
                      <a:pt x="1445" y="1842"/>
                      <a:pt x="1737" y="2319"/>
                    </a:cubicBezTo>
                    <a:cubicBezTo>
                      <a:pt x="2238" y="3123"/>
                      <a:pt x="2637" y="3999"/>
                      <a:pt x="2903" y="4892"/>
                    </a:cubicBezTo>
                    <a:cubicBezTo>
                      <a:pt x="2782" y="4100"/>
                      <a:pt x="2489" y="3347"/>
                      <a:pt x="2087" y="2655"/>
                    </a:cubicBezTo>
                    <a:cubicBezTo>
                      <a:pt x="1648" y="1867"/>
                      <a:pt x="1092" y="1151"/>
                      <a:pt x="479" y="491"/>
                    </a:cubicBezTo>
                    <a:cubicBezTo>
                      <a:pt x="325" y="322"/>
                      <a:pt x="166" y="15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33"/>
              <p:cNvSpPr/>
              <p:nvPr/>
            </p:nvSpPr>
            <p:spPr>
              <a:xfrm>
                <a:off x="4448325" y="3622275"/>
                <a:ext cx="73200" cy="118575"/>
              </a:xfrm>
              <a:custGeom>
                <a:rect b="b" l="l" r="r" t="t"/>
                <a:pathLst>
                  <a:path extrusionOk="0" h="4743" w="2928">
                    <a:moveTo>
                      <a:pt x="0" y="0"/>
                    </a:moveTo>
                    <a:cubicBezTo>
                      <a:pt x="8" y="10"/>
                      <a:pt x="16" y="20"/>
                      <a:pt x="23" y="28"/>
                    </a:cubicBezTo>
                    <a:cubicBezTo>
                      <a:pt x="200" y="239"/>
                      <a:pt x="369" y="455"/>
                      <a:pt x="536" y="675"/>
                    </a:cubicBezTo>
                    <a:cubicBezTo>
                      <a:pt x="1028" y="1339"/>
                      <a:pt x="1557" y="2016"/>
                      <a:pt x="1967" y="2675"/>
                    </a:cubicBezTo>
                    <a:cubicBezTo>
                      <a:pt x="2366" y="3322"/>
                      <a:pt x="2711" y="4019"/>
                      <a:pt x="2927" y="4743"/>
                    </a:cubicBezTo>
                    <a:cubicBezTo>
                      <a:pt x="2854" y="4238"/>
                      <a:pt x="2689" y="3749"/>
                      <a:pt x="2470" y="3291"/>
                    </a:cubicBezTo>
                    <a:cubicBezTo>
                      <a:pt x="2268" y="2871"/>
                      <a:pt x="2012" y="2482"/>
                      <a:pt x="1752" y="2097"/>
                    </a:cubicBezTo>
                    <a:cubicBezTo>
                      <a:pt x="1357" y="1527"/>
                      <a:pt x="965" y="949"/>
                      <a:pt x="485" y="445"/>
                    </a:cubicBezTo>
                    <a:cubicBezTo>
                      <a:pt x="336" y="285"/>
                      <a:pt x="170" y="13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33"/>
              <p:cNvSpPr/>
              <p:nvPr/>
            </p:nvSpPr>
            <p:spPr>
              <a:xfrm>
                <a:off x="4445800" y="3611250"/>
                <a:ext cx="73500" cy="100375"/>
              </a:xfrm>
              <a:custGeom>
                <a:rect b="b" l="l" r="r" t="t"/>
                <a:pathLst>
                  <a:path extrusionOk="0" h="4015" w="2940">
                    <a:moveTo>
                      <a:pt x="0" y="1"/>
                    </a:moveTo>
                    <a:lnTo>
                      <a:pt x="0" y="1"/>
                    </a:lnTo>
                    <a:cubicBezTo>
                      <a:pt x="83" y="98"/>
                      <a:pt x="165" y="197"/>
                      <a:pt x="248" y="296"/>
                    </a:cubicBezTo>
                    <a:cubicBezTo>
                      <a:pt x="728" y="861"/>
                      <a:pt x="1236" y="1401"/>
                      <a:pt x="1679" y="1996"/>
                    </a:cubicBezTo>
                    <a:cubicBezTo>
                      <a:pt x="1919" y="2315"/>
                      <a:pt x="2088" y="2595"/>
                      <a:pt x="2309" y="2943"/>
                    </a:cubicBezTo>
                    <a:cubicBezTo>
                      <a:pt x="2527" y="3295"/>
                      <a:pt x="2749" y="3646"/>
                      <a:pt x="2940" y="4015"/>
                    </a:cubicBezTo>
                    <a:cubicBezTo>
                      <a:pt x="2640" y="3214"/>
                      <a:pt x="2202" y="2466"/>
                      <a:pt x="1692" y="1779"/>
                    </a:cubicBezTo>
                    <a:cubicBezTo>
                      <a:pt x="1473" y="1486"/>
                      <a:pt x="1247" y="1197"/>
                      <a:pt x="999" y="926"/>
                    </a:cubicBezTo>
                    <a:cubicBezTo>
                      <a:pt x="771" y="679"/>
                      <a:pt x="520" y="452"/>
                      <a:pt x="267" y="227"/>
                    </a:cubicBezTo>
                    <a:cubicBezTo>
                      <a:pt x="181" y="153"/>
                      <a:pt x="82" y="6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33"/>
              <p:cNvSpPr/>
              <p:nvPr/>
            </p:nvSpPr>
            <p:spPr>
              <a:xfrm>
                <a:off x="4448700" y="3607050"/>
                <a:ext cx="63550" cy="80000"/>
              </a:xfrm>
              <a:custGeom>
                <a:rect b="b" l="l" r="r" t="t"/>
                <a:pathLst>
                  <a:path extrusionOk="0" h="3200" w="2542">
                    <a:moveTo>
                      <a:pt x="1" y="1"/>
                    </a:moveTo>
                    <a:lnTo>
                      <a:pt x="1" y="1"/>
                    </a:lnTo>
                    <a:cubicBezTo>
                      <a:pt x="87" y="79"/>
                      <a:pt x="170" y="160"/>
                      <a:pt x="253" y="241"/>
                    </a:cubicBezTo>
                    <a:cubicBezTo>
                      <a:pt x="687" y="675"/>
                      <a:pt x="1117" y="1114"/>
                      <a:pt x="1506" y="1588"/>
                    </a:cubicBezTo>
                    <a:cubicBezTo>
                      <a:pt x="1920" y="2100"/>
                      <a:pt x="2245" y="2602"/>
                      <a:pt x="2541" y="3199"/>
                    </a:cubicBezTo>
                    <a:cubicBezTo>
                      <a:pt x="2339" y="2614"/>
                      <a:pt x="2052" y="2056"/>
                      <a:pt x="1666" y="1569"/>
                    </a:cubicBezTo>
                    <a:cubicBezTo>
                      <a:pt x="1241" y="1008"/>
                      <a:pt x="764" y="539"/>
                      <a:pt x="198" y="141"/>
                    </a:cubicBezTo>
                    <a:cubicBezTo>
                      <a:pt x="134" y="95"/>
                      <a:pt x="67" y="4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33"/>
              <p:cNvSpPr/>
              <p:nvPr/>
            </p:nvSpPr>
            <p:spPr>
              <a:xfrm>
                <a:off x="4510000" y="3805050"/>
                <a:ext cx="14900" cy="104950"/>
              </a:xfrm>
              <a:custGeom>
                <a:rect b="b" l="l" r="r" t="t"/>
                <a:pathLst>
                  <a:path extrusionOk="0" h="4198" w="596">
                    <a:moveTo>
                      <a:pt x="283" y="0"/>
                    </a:moveTo>
                    <a:cubicBezTo>
                      <a:pt x="321" y="506"/>
                      <a:pt x="299" y="1033"/>
                      <a:pt x="278" y="1548"/>
                    </a:cubicBezTo>
                    <a:cubicBezTo>
                      <a:pt x="267" y="1979"/>
                      <a:pt x="234" y="2407"/>
                      <a:pt x="187" y="2834"/>
                    </a:cubicBezTo>
                    <a:cubicBezTo>
                      <a:pt x="155" y="3179"/>
                      <a:pt x="124" y="3523"/>
                      <a:pt x="66" y="3864"/>
                    </a:cubicBezTo>
                    <a:cubicBezTo>
                      <a:pt x="46" y="3976"/>
                      <a:pt x="25" y="4087"/>
                      <a:pt x="1" y="4198"/>
                    </a:cubicBezTo>
                    <a:cubicBezTo>
                      <a:pt x="28" y="4137"/>
                      <a:pt x="55" y="4076"/>
                      <a:pt x="79" y="4015"/>
                    </a:cubicBezTo>
                    <a:cubicBezTo>
                      <a:pt x="536" y="2889"/>
                      <a:pt x="595" y="1175"/>
                      <a:pt x="2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33"/>
              <p:cNvSpPr/>
              <p:nvPr/>
            </p:nvSpPr>
            <p:spPr>
              <a:xfrm>
                <a:off x="4382550" y="3551625"/>
                <a:ext cx="177250" cy="352350"/>
              </a:xfrm>
              <a:custGeom>
                <a:rect b="b" l="l" r="r" t="t"/>
                <a:pathLst>
                  <a:path extrusionOk="0" h="14094" w="7090">
                    <a:moveTo>
                      <a:pt x="6150" y="9033"/>
                    </a:moveTo>
                    <a:lnTo>
                      <a:pt x="6150" y="9033"/>
                    </a:lnTo>
                    <a:cubicBezTo>
                      <a:pt x="6135" y="9088"/>
                      <a:pt x="6119" y="9143"/>
                      <a:pt x="6106" y="9198"/>
                    </a:cubicBezTo>
                    <a:cubicBezTo>
                      <a:pt x="6111" y="9164"/>
                      <a:pt x="6117" y="9130"/>
                      <a:pt x="6122" y="9097"/>
                    </a:cubicBezTo>
                    <a:lnTo>
                      <a:pt x="6122" y="9094"/>
                    </a:lnTo>
                    <a:cubicBezTo>
                      <a:pt x="6132" y="9073"/>
                      <a:pt x="6142" y="9054"/>
                      <a:pt x="6150" y="9033"/>
                    </a:cubicBezTo>
                    <a:close/>
                    <a:moveTo>
                      <a:pt x="3589" y="1"/>
                    </a:moveTo>
                    <a:lnTo>
                      <a:pt x="3589" y="1"/>
                    </a:lnTo>
                    <a:cubicBezTo>
                      <a:pt x="3980" y="197"/>
                      <a:pt x="4332" y="467"/>
                      <a:pt x="4663" y="751"/>
                    </a:cubicBezTo>
                    <a:cubicBezTo>
                      <a:pt x="4878" y="942"/>
                      <a:pt x="5246" y="1275"/>
                      <a:pt x="5507" y="1607"/>
                    </a:cubicBezTo>
                    <a:cubicBezTo>
                      <a:pt x="5779" y="1967"/>
                      <a:pt x="5963" y="2228"/>
                      <a:pt x="6169" y="2634"/>
                    </a:cubicBezTo>
                    <a:cubicBezTo>
                      <a:pt x="6440" y="3209"/>
                      <a:pt x="6591" y="3685"/>
                      <a:pt x="6715" y="4312"/>
                    </a:cubicBezTo>
                    <a:cubicBezTo>
                      <a:pt x="6809" y="4781"/>
                      <a:pt x="6830" y="5248"/>
                      <a:pt x="6798" y="5722"/>
                    </a:cubicBezTo>
                    <a:cubicBezTo>
                      <a:pt x="6783" y="5299"/>
                      <a:pt x="6716" y="4879"/>
                      <a:pt x="6617" y="4467"/>
                    </a:cubicBezTo>
                    <a:cubicBezTo>
                      <a:pt x="6407" y="3531"/>
                      <a:pt x="6022" y="2670"/>
                      <a:pt x="5501" y="1941"/>
                    </a:cubicBezTo>
                    <a:cubicBezTo>
                      <a:pt x="5170" y="1482"/>
                      <a:pt x="4791" y="1049"/>
                      <a:pt x="4331" y="717"/>
                    </a:cubicBezTo>
                    <a:cubicBezTo>
                      <a:pt x="3950" y="449"/>
                      <a:pt x="3519" y="234"/>
                      <a:pt x="3064" y="126"/>
                    </a:cubicBezTo>
                    <a:lnTo>
                      <a:pt x="3064" y="126"/>
                    </a:lnTo>
                    <a:cubicBezTo>
                      <a:pt x="3558" y="324"/>
                      <a:pt x="4212" y="823"/>
                      <a:pt x="4470" y="1071"/>
                    </a:cubicBezTo>
                    <a:cubicBezTo>
                      <a:pt x="5500" y="2014"/>
                      <a:pt x="6140" y="3299"/>
                      <a:pt x="6424" y="4619"/>
                    </a:cubicBezTo>
                    <a:cubicBezTo>
                      <a:pt x="6522" y="5046"/>
                      <a:pt x="6581" y="5490"/>
                      <a:pt x="6582" y="5846"/>
                    </a:cubicBezTo>
                    <a:cubicBezTo>
                      <a:pt x="6583" y="6017"/>
                      <a:pt x="6574" y="6187"/>
                      <a:pt x="6557" y="6359"/>
                    </a:cubicBezTo>
                    <a:cubicBezTo>
                      <a:pt x="6540" y="5357"/>
                      <a:pt x="6311" y="4359"/>
                      <a:pt x="5871" y="3460"/>
                    </a:cubicBezTo>
                    <a:cubicBezTo>
                      <a:pt x="5167" y="1988"/>
                      <a:pt x="4001" y="479"/>
                      <a:pt x="2321" y="135"/>
                    </a:cubicBezTo>
                    <a:lnTo>
                      <a:pt x="2321" y="135"/>
                    </a:lnTo>
                    <a:cubicBezTo>
                      <a:pt x="2766" y="294"/>
                      <a:pt x="3159" y="552"/>
                      <a:pt x="3542" y="839"/>
                    </a:cubicBezTo>
                    <a:cubicBezTo>
                      <a:pt x="4371" y="1454"/>
                      <a:pt x="4996" y="2265"/>
                      <a:pt x="5480" y="3172"/>
                    </a:cubicBezTo>
                    <a:cubicBezTo>
                      <a:pt x="5910" y="3962"/>
                      <a:pt x="6176" y="4779"/>
                      <a:pt x="6283" y="5629"/>
                    </a:cubicBezTo>
                    <a:cubicBezTo>
                      <a:pt x="6185" y="5129"/>
                      <a:pt x="6045" y="4637"/>
                      <a:pt x="5854" y="4166"/>
                    </a:cubicBezTo>
                    <a:cubicBezTo>
                      <a:pt x="5700" y="3800"/>
                      <a:pt x="5510" y="3449"/>
                      <a:pt x="5304" y="3110"/>
                    </a:cubicBezTo>
                    <a:cubicBezTo>
                      <a:pt x="5045" y="2679"/>
                      <a:pt x="4748" y="2268"/>
                      <a:pt x="4391" y="1913"/>
                    </a:cubicBezTo>
                    <a:cubicBezTo>
                      <a:pt x="3909" y="1450"/>
                      <a:pt x="3440" y="1015"/>
                      <a:pt x="2832" y="646"/>
                    </a:cubicBezTo>
                    <a:cubicBezTo>
                      <a:pt x="2469" y="433"/>
                      <a:pt x="2077" y="270"/>
                      <a:pt x="1679" y="139"/>
                    </a:cubicBezTo>
                    <a:lnTo>
                      <a:pt x="1679" y="139"/>
                    </a:lnTo>
                    <a:cubicBezTo>
                      <a:pt x="2002" y="295"/>
                      <a:pt x="2316" y="469"/>
                      <a:pt x="2617" y="664"/>
                    </a:cubicBezTo>
                    <a:cubicBezTo>
                      <a:pt x="2943" y="875"/>
                      <a:pt x="3386" y="1228"/>
                      <a:pt x="3615" y="1432"/>
                    </a:cubicBezTo>
                    <a:cubicBezTo>
                      <a:pt x="4023" y="1803"/>
                      <a:pt x="4420" y="2190"/>
                      <a:pt x="4738" y="2642"/>
                    </a:cubicBezTo>
                    <a:cubicBezTo>
                      <a:pt x="5078" y="3116"/>
                      <a:pt x="5485" y="3798"/>
                      <a:pt x="5742" y="4492"/>
                    </a:cubicBezTo>
                    <a:cubicBezTo>
                      <a:pt x="5804" y="4661"/>
                      <a:pt x="5862" y="4842"/>
                      <a:pt x="5914" y="5032"/>
                    </a:cubicBezTo>
                    <a:cubicBezTo>
                      <a:pt x="5800" y="4721"/>
                      <a:pt x="5670" y="4415"/>
                      <a:pt x="5523" y="4119"/>
                    </a:cubicBezTo>
                    <a:cubicBezTo>
                      <a:pt x="5306" y="3667"/>
                      <a:pt x="5051" y="3231"/>
                      <a:pt x="4749" y="2832"/>
                    </a:cubicBezTo>
                    <a:cubicBezTo>
                      <a:pt x="4521" y="2530"/>
                      <a:pt x="4255" y="2260"/>
                      <a:pt x="3982" y="1998"/>
                    </a:cubicBezTo>
                    <a:cubicBezTo>
                      <a:pt x="3041" y="1112"/>
                      <a:pt x="1912" y="341"/>
                      <a:pt x="620" y="108"/>
                    </a:cubicBezTo>
                    <a:lnTo>
                      <a:pt x="620" y="108"/>
                    </a:lnTo>
                    <a:cubicBezTo>
                      <a:pt x="1148" y="274"/>
                      <a:pt x="1547" y="487"/>
                      <a:pt x="1998" y="739"/>
                    </a:cubicBezTo>
                    <a:cubicBezTo>
                      <a:pt x="2915" y="1243"/>
                      <a:pt x="3628" y="1867"/>
                      <a:pt x="4303" y="2628"/>
                    </a:cubicBezTo>
                    <a:cubicBezTo>
                      <a:pt x="4709" y="3097"/>
                      <a:pt x="5024" y="3602"/>
                      <a:pt x="5296" y="4158"/>
                    </a:cubicBezTo>
                    <a:cubicBezTo>
                      <a:pt x="4698" y="3120"/>
                      <a:pt x="3869" y="2210"/>
                      <a:pt x="2911" y="1495"/>
                    </a:cubicBezTo>
                    <a:cubicBezTo>
                      <a:pt x="2441" y="1143"/>
                      <a:pt x="1934" y="835"/>
                      <a:pt x="1399" y="592"/>
                    </a:cubicBezTo>
                    <a:cubicBezTo>
                      <a:pt x="954" y="407"/>
                      <a:pt x="480" y="283"/>
                      <a:pt x="0" y="237"/>
                    </a:cubicBezTo>
                    <a:lnTo>
                      <a:pt x="0" y="237"/>
                    </a:lnTo>
                    <a:cubicBezTo>
                      <a:pt x="244" y="293"/>
                      <a:pt x="479" y="384"/>
                      <a:pt x="711" y="476"/>
                    </a:cubicBezTo>
                    <a:cubicBezTo>
                      <a:pt x="1241" y="696"/>
                      <a:pt x="1423" y="801"/>
                      <a:pt x="1910" y="1074"/>
                    </a:cubicBezTo>
                    <a:cubicBezTo>
                      <a:pt x="2735" y="1558"/>
                      <a:pt x="3302" y="2041"/>
                      <a:pt x="3909" y="2674"/>
                    </a:cubicBezTo>
                    <a:cubicBezTo>
                      <a:pt x="4746" y="3560"/>
                      <a:pt x="5343" y="4523"/>
                      <a:pt x="5747" y="5700"/>
                    </a:cubicBezTo>
                    <a:cubicBezTo>
                      <a:pt x="5856" y="6016"/>
                      <a:pt x="6035" y="6844"/>
                      <a:pt x="6036" y="7185"/>
                    </a:cubicBezTo>
                    <a:cubicBezTo>
                      <a:pt x="6056" y="7843"/>
                      <a:pt x="5938" y="8364"/>
                      <a:pt x="5754" y="8961"/>
                    </a:cubicBezTo>
                    <a:cubicBezTo>
                      <a:pt x="5711" y="9098"/>
                      <a:pt x="5662" y="9233"/>
                      <a:pt x="5609" y="9366"/>
                    </a:cubicBezTo>
                    <a:cubicBezTo>
                      <a:pt x="5593" y="9417"/>
                      <a:pt x="5553" y="9464"/>
                      <a:pt x="5557" y="9517"/>
                    </a:cubicBezTo>
                    <a:cubicBezTo>
                      <a:pt x="5557" y="9539"/>
                      <a:pt x="5564" y="9559"/>
                      <a:pt x="5578" y="9575"/>
                    </a:cubicBezTo>
                    <a:cubicBezTo>
                      <a:pt x="5577" y="9580"/>
                      <a:pt x="5574" y="9585"/>
                      <a:pt x="5574" y="9590"/>
                    </a:cubicBezTo>
                    <a:cubicBezTo>
                      <a:pt x="5573" y="9596"/>
                      <a:pt x="5572" y="9603"/>
                      <a:pt x="5572" y="9608"/>
                    </a:cubicBezTo>
                    <a:cubicBezTo>
                      <a:pt x="5567" y="9607"/>
                      <a:pt x="5562" y="9606"/>
                      <a:pt x="5557" y="9606"/>
                    </a:cubicBezTo>
                    <a:cubicBezTo>
                      <a:pt x="5535" y="9606"/>
                      <a:pt x="5514" y="9616"/>
                      <a:pt x="5501" y="9635"/>
                    </a:cubicBezTo>
                    <a:cubicBezTo>
                      <a:pt x="5495" y="9644"/>
                      <a:pt x="5492" y="9654"/>
                      <a:pt x="5491" y="9665"/>
                    </a:cubicBezTo>
                    <a:cubicBezTo>
                      <a:pt x="5476" y="9681"/>
                      <a:pt x="5465" y="9703"/>
                      <a:pt x="5464" y="9727"/>
                    </a:cubicBezTo>
                    <a:cubicBezTo>
                      <a:pt x="5460" y="9773"/>
                      <a:pt x="5484" y="9807"/>
                      <a:pt x="5517" y="9827"/>
                    </a:cubicBezTo>
                    <a:cubicBezTo>
                      <a:pt x="5614" y="10337"/>
                      <a:pt x="5736" y="10845"/>
                      <a:pt x="5766" y="11365"/>
                    </a:cubicBezTo>
                    <a:cubicBezTo>
                      <a:pt x="5766" y="11431"/>
                      <a:pt x="5768" y="11495"/>
                      <a:pt x="5770" y="11555"/>
                    </a:cubicBezTo>
                    <a:cubicBezTo>
                      <a:pt x="5773" y="11537"/>
                      <a:pt x="5775" y="11520"/>
                      <a:pt x="5779" y="11503"/>
                    </a:cubicBezTo>
                    <a:cubicBezTo>
                      <a:pt x="5789" y="11423"/>
                      <a:pt x="5801" y="11346"/>
                      <a:pt x="5815" y="11271"/>
                    </a:cubicBezTo>
                    <a:lnTo>
                      <a:pt x="5815" y="11271"/>
                    </a:lnTo>
                    <a:cubicBezTo>
                      <a:pt x="5808" y="11339"/>
                      <a:pt x="5801" y="11406"/>
                      <a:pt x="5795" y="11474"/>
                    </a:cubicBezTo>
                    <a:cubicBezTo>
                      <a:pt x="5759" y="11810"/>
                      <a:pt x="5715" y="12146"/>
                      <a:pt x="5686" y="12482"/>
                    </a:cubicBezTo>
                    <a:cubicBezTo>
                      <a:pt x="5641" y="13019"/>
                      <a:pt x="5633" y="13557"/>
                      <a:pt x="5580" y="14094"/>
                    </a:cubicBezTo>
                    <a:cubicBezTo>
                      <a:pt x="5868" y="12967"/>
                      <a:pt x="5922" y="11796"/>
                      <a:pt x="6095" y="10649"/>
                    </a:cubicBezTo>
                    <a:cubicBezTo>
                      <a:pt x="6193" y="10025"/>
                      <a:pt x="6309" y="9547"/>
                      <a:pt x="6455" y="8921"/>
                    </a:cubicBezTo>
                    <a:cubicBezTo>
                      <a:pt x="6543" y="8535"/>
                      <a:pt x="6593" y="8144"/>
                      <a:pt x="6664" y="7754"/>
                    </a:cubicBezTo>
                    <a:cubicBezTo>
                      <a:pt x="6673" y="7699"/>
                      <a:pt x="6686" y="7631"/>
                      <a:pt x="6699" y="7566"/>
                    </a:cubicBezTo>
                    <a:cubicBezTo>
                      <a:pt x="6744" y="7396"/>
                      <a:pt x="6784" y="7226"/>
                      <a:pt x="6820" y="7054"/>
                    </a:cubicBezTo>
                    <a:cubicBezTo>
                      <a:pt x="6980" y="6298"/>
                      <a:pt x="7089" y="5522"/>
                      <a:pt x="7002" y="4753"/>
                    </a:cubicBezTo>
                    <a:cubicBezTo>
                      <a:pt x="6925" y="4069"/>
                      <a:pt x="6740" y="3400"/>
                      <a:pt x="6471" y="2769"/>
                    </a:cubicBezTo>
                    <a:cubicBezTo>
                      <a:pt x="6309" y="2389"/>
                      <a:pt x="6084" y="2041"/>
                      <a:pt x="5839" y="1711"/>
                    </a:cubicBezTo>
                    <a:cubicBezTo>
                      <a:pt x="5274" y="946"/>
                      <a:pt x="4508" y="285"/>
                      <a:pt x="35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33"/>
              <p:cNvSpPr/>
              <p:nvPr/>
            </p:nvSpPr>
            <p:spPr>
              <a:xfrm>
                <a:off x="4477825" y="3546125"/>
                <a:ext cx="91550" cy="185875"/>
              </a:xfrm>
              <a:custGeom>
                <a:rect b="b" l="l" r="r" t="t"/>
                <a:pathLst>
                  <a:path extrusionOk="0" h="7435" w="3662">
                    <a:moveTo>
                      <a:pt x="1" y="0"/>
                    </a:moveTo>
                    <a:lnTo>
                      <a:pt x="1" y="0"/>
                    </a:lnTo>
                    <a:cubicBezTo>
                      <a:pt x="27" y="15"/>
                      <a:pt x="55" y="30"/>
                      <a:pt x="82" y="45"/>
                    </a:cubicBezTo>
                    <a:cubicBezTo>
                      <a:pt x="643" y="364"/>
                      <a:pt x="1241" y="883"/>
                      <a:pt x="1647" y="1244"/>
                    </a:cubicBezTo>
                    <a:cubicBezTo>
                      <a:pt x="2082" y="1669"/>
                      <a:pt x="2425" y="2104"/>
                      <a:pt x="2689" y="2585"/>
                    </a:cubicBezTo>
                    <a:cubicBezTo>
                      <a:pt x="2971" y="3124"/>
                      <a:pt x="3109" y="3572"/>
                      <a:pt x="3245" y="4142"/>
                    </a:cubicBezTo>
                    <a:cubicBezTo>
                      <a:pt x="3381" y="4722"/>
                      <a:pt x="3440" y="5349"/>
                      <a:pt x="3440" y="5801"/>
                    </a:cubicBezTo>
                    <a:cubicBezTo>
                      <a:pt x="3435" y="6370"/>
                      <a:pt x="3333" y="6900"/>
                      <a:pt x="3176" y="7435"/>
                    </a:cubicBezTo>
                    <a:cubicBezTo>
                      <a:pt x="3399" y="6945"/>
                      <a:pt x="3559" y="6411"/>
                      <a:pt x="3619" y="5932"/>
                    </a:cubicBezTo>
                    <a:cubicBezTo>
                      <a:pt x="3662" y="5416"/>
                      <a:pt x="3593" y="4896"/>
                      <a:pt x="3508" y="4386"/>
                    </a:cubicBezTo>
                    <a:cubicBezTo>
                      <a:pt x="3395" y="3748"/>
                      <a:pt x="3209" y="3114"/>
                      <a:pt x="2914" y="2537"/>
                    </a:cubicBezTo>
                    <a:cubicBezTo>
                      <a:pt x="2553" y="1868"/>
                      <a:pt x="2055" y="1273"/>
                      <a:pt x="1467" y="796"/>
                    </a:cubicBezTo>
                    <a:cubicBezTo>
                      <a:pt x="1052" y="467"/>
                      <a:pt x="588" y="194"/>
                      <a:pt x="82" y="30"/>
                    </a:cubicBezTo>
                    <a:cubicBezTo>
                      <a:pt x="53" y="19"/>
                      <a:pt x="20" y="9"/>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33"/>
              <p:cNvSpPr/>
              <p:nvPr/>
            </p:nvSpPr>
            <p:spPr>
              <a:xfrm>
                <a:off x="4487625" y="3541300"/>
                <a:ext cx="90075" cy="169075"/>
              </a:xfrm>
              <a:custGeom>
                <a:rect b="b" l="l" r="r" t="t"/>
                <a:pathLst>
                  <a:path extrusionOk="0" h="6763" w="3603">
                    <a:moveTo>
                      <a:pt x="1" y="1"/>
                    </a:moveTo>
                    <a:lnTo>
                      <a:pt x="1" y="1"/>
                    </a:lnTo>
                    <a:cubicBezTo>
                      <a:pt x="25" y="15"/>
                      <a:pt x="47" y="28"/>
                      <a:pt x="72" y="44"/>
                    </a:cubicBezTo>
                    <a:cubicBezTo>
                      <a:pt x="654" y="419"/>
                      <a:pt x="1050" y="759"/>
                      <a:pt x="1477" y="1181"/>
                    </a:cubicBezTo>
                    <a:cubicBezTo>
                      <a:pt x="2414" y="2138"/>
                      <a:pt x="2974" y="3198"/>
                      <a:pt x="3221" y="4419"/>
                    </a:cubicBezTo>
                    <a:cubicBezTo>
                      <a:pt x="3394" y="5239"/>
                      <a:pt x="3497" y="5944"/>
                      <a:pt x="3260" y="6763"/>
                    </a:cubicBezTo>
                    <a:cubicBezTo>
                      <a:pt x="3602" y="6012"/>
                      <a:pt x="3557" y="5156"/>
                      <a:pt x="3407" y="4364"/>
                    </a:cubicBezTo>
                    <a:cubicBezTo>
                      <a:pt x="3259" y="3496"/>
                      <a:pt x="2913" y="2665"/>
                      <a:pt x="2402" y="1947"/>
                    </a:cubicBezTo>
                    <a:cubicBezTo>
                      <a:pt x="2083" y="1506"/>
                      <a:pt x="1733" y="1082"/>
                      <a:pt x="1314" y="733"/>
                    </a:cubicBezTo>
                    <a:cubicBezTo>
                      <a:pt x="923" y="417"/>
                      <a:pt x="477" y="16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33"/>
              <p:cNvSpPr/>
              <p:nvPr/>
            </p:nvSpPr>
            <p:spPr>
              <a:xfrm>
                <a:off x="4494550" y="3536425"/>
                <a:ext cx="89450" cy="149250"/>
              </a:xfrm>
              <a:custGeom>
                <a:rect b="b" l="l" r="r" t="t"/>
                <a:pathLst>
                  <a:path extrusionOk="0" h="5970" w="3578">
                    <a:moveTo>
                      <a:pt x="1" y="1"/>
                    </a:moveTo>
                    <a:cubicBezTo>
                      <a:pt x="459" y="325"/>
                      <a:pt x="941" y="691"/>
                      <a:pt x="1291" y="1026"/>
                    </a:cubicBezTo>
                    <a:cubicBezTo>
                      <a:pt x="2085" y="1802"/>
                      <a:pt x="2699" y="2599"/>
                      <a:pt x="3069" y="3641"/>
                    </a:cubicBezTo>
                    <a:cubicBezTo>
                      <a:pt x="3277" y="4284"/>
                      <a:pt x="3431" y="5212"/>
                      <a:pt x="3383" y="5970"/>
                    </a:cubicBezTo>
                    <a:cubicBezTo>
                      <a:pt x="3578" y="5057"/>
                      <a:pt x="3518" y="4084"/>
                      <a:pt x="3143" y="3225"/>
                    </a:cubicBezTo>
                    <a:cubicBezTo>
                      <a:pt x="2901" y="2641"/>
                      <a:pt x="2548" y="2108"/>
                      <a:pt x="2146" y="1622"/>
                    </a:cubicBezTo>
                    <a:cubicBezTo>
                      <a:pt x="1855" y="1277"/>
                      <a:pt x="1554" y="934"/>
                      <a:pt x="1191" y="661"/>
                    </a:cubicBezTo>
                    <a:cubicBezTo>
                      <a:pt x="843" y="391"/>
                      <a:pt x="326" y="15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33"/>
              <p:cNvSpPr/>
              <p:nvPr/>
            </p:nvSpPr>
            <p:spPr>
              <a:xfrm>
                <a:off x="4522075" y="3545800"/>
                <a:ext cx="66300" cy="121200"/>
              </a:xfrm>
              <a:custGeom>
                <a:rect b="b" l="l" r="r" t="t"/>
                <a:pathLst>
                  <a:path extrusionOk="0" h="4848" w="2652">
                    <a:moveTo>
                      <a:pt x="1" y="1"/>
                    </a:moveTo>
                    <a:lnTo>
                      <a:pt x="1" y="1"/>
                    </a:lnTo>
                    <a:cubicBezTo>
                      <a:pt x="32" y="28"/>
                      <a:pt x="63" y="54"/>
                      <a:pt x="92" y="81"/>
                    </a:cubicBezTo>
                    <a:cubicBezTo>
                      <a:pt x="365" y="330"/>
                      <a:pt x="629" y="603"/>
                      <a:pt x="878" y="878"/>
                    </a:cubicBezTo>
                    <a:cubicBezTo>
                      <a:pt x="1318" y="1382"/>
                      <a:pt x="1673" y="1804"/>
                      <a:pt x="1954" y="2376"/>
                    </a:cubicBezTo>
                    <a:cubicBezTo>
                      <a:pt x="2168" y="2809"/>
                      <a:pt x="2267" y="3133"/>
                      <a:pt x="2382" y="3593"/>
                    </a:cubicBezTo>
                    <a:cubicBezTo>
                      <a:pt x="2485" y="4009"/>
                      <a:pt x="2547" y="4396"/>
                      <a:pt x="2550" y="4847"/>
                    </a:cubicBezTo>
                    <a:cubicBezTo>
                      <a:pt x="2652" y="4232"/>
                      <a:pt x="2643" y="3700"/>
                      <a:pt x="2479" y="3102"/>
                    </a:cubicBezTo>
                    <a:cubicBezTo>
                      <a:pt x="2185" y="2104"/>
                      <a:pt x="1570" y="1193"/>
                      <a:pt x="773" y="530"/>
                    </a:cubicBezTo>
                    <a:cubicBezTo>
                      <a:pt x="533" y="327"/>
                      <a:pt x="260" y="173"/>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33"/>
              <p:cNvSpPr/>
              <p:nvPr/>
            </p:nvSpPr>
            <p:spPr>
              <a:xfrm>
                <a:off x="4541400" y="3549925"/>
                <a:ext cx="53675" cy="103750"/>
              </a:xfrm>
              <a:custGeom>
                <a:rect b="b" l="l" r="r" t="t"/>
                <a:pathLst>
                  <a:path extrusionOk="0" h="4150" w="2147">
                    <a:moveTo>
                      <a:pt x="0" y="1"/>
                    </a:moveTo>
                    <a:lnTo>
                      <a:pt x="27" y="27"/>
                    </a:lnTo>
                    <a:cubicBezTo>
                      <a:pt x="241" y="254"/>
                      <a:pt x="434" y="499"/>
                      <a:pt x="624" y="744"/>
                    </a:cubicBezTo>
                    <a:cubicBezTo>
                      <a:pt x="1119" y="1424"/>
                      <a:pt x="1607" y="2194"/>
                      <a:pt x="1861" y="3005"/>
                    </a:cubicBezTo>
                    <a:cubicBezTo>
                      <a:pt x="1972" y="3378"/>
                      <a:pt x="2079" y="3765"/>
                      <a:pt x="2067" y="4150"/>
                    </a:cubicBezTo>
                    <a:cubicBezTo>
                      <a:pt x="2146" y="3745"/>
                      <a:pt x="2112" y="3323"/>
                      <a:pt x="2033" y="2920"/>
                    </a:cubicBezTo>
                    <a:cubicBezTo>
                      <a:pt x="1948" y="2543"/>
                      <a:pt x="1784" y="2188"/>
                      <a:pt x="1603" y="1848"/>
                    </a:cubicBezTo>
                    <a:cubicBezTo>
                      <a:pt x="1317" y="1334"/>
                      <a:pt x="986" y="837"/>
                      <a:pt x="547" y="440"/>
                    </a:cubicBezTo>
                    <a:cubicBezTo>
                      <a:pt x="376" y="281"/>
                      <a:pt x="185" y="14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33"/>
              <p:cNvSpPr/>
              <p:nvPr/>
            </p:nvSpPr>
            <p:spPr>
              <a:xfrm>
                <a:off x="4552650" y="3548175"/>
                <a:ext cx="49150" cy="90200"/>
              </a:xfrm>
              <a:custGeom>
                <a:rect b="b" l="l" r="r" t="t"/>
                <a:pathLst>
                  <a:path extrusionOk="0" h="3608" w="1966">
                    <a:moveTo>
                      <a:pt x="0" y="1"/>
                    </a:moveTo>
                    <a:lnTo>
                      <a:pt x="0" y="1"/>
                    </a:lnTo>
                    <a:cubicBezTo>
                      <a:pt x="15" y="15"/>
                      <a:pt x="27" y="28"/>
                      <a:pt x="40" y="42"/>
                    </a:cubicBezTo>
                    <a:cubicBezTo>
                      <a:pt x="201" y="219"/>
                      <a:pt x="343" y="412"/>
                      <a:pt x="484" y="605"/>
                    </a:cubicBezTo>
                    <a:cubicBezTo>
                      <a:pt x="830" y="1112"/>
                      <a:pt x="1207" y="1645"/>
                      <a:pt x="1511" y="2301"/>
                    </a:cubicBezTo>
                    <a:cubicBezTo>
                      <a:pt x="1719" y="2748"/>
                      <a:pt x="1862" y="3116"/>
                      <a:pt x="1923" y="3607"/>
                    </a:cubicBezTo>
                    <a:cubicBezTo>
                      <a:pt x="1965" y="2809"/>
                      <a:pt x="1677" y="2028"/>
                      <a:pt x="1245" y="1367"/>
                    </a:cubicBezTo>
                    <a:cubicBezTo>
                      <a:pt x="1004" y="989"/>
                      <a:pt x="727" y="633"/>
                      <a:pt x="401" y="327"/>
                    </a:cubicBezTo>
                    <a:cubicBezTo>
                      <a:pt x="276" y="209"/>
                      <a:pt x="140" y="9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33"/>
              <p:cNvSpPr/>
              <p:nvPr/>
            </p:nvSpPr>
            <p:spPr>
              <a:xfrm>
                <a:off x="4527325" y="3735850"/>
                <a:ext cx="27625" cy="172925"/>
              </a:xfrm>
              <a:custGeom>
                <a:rect b="b" l="l" r="r" t="t"/>
                <a:pathLst>
                  <a:path extrusionOk="0" h="6917" w="1105">
                    <a:moveTo>
                      <a:pt x="1105" y="0"/>
                    </a:moveTo>
                    <a:cubicBezTo>
                      <a:pt x="967" y="540"/>
                      <a:pt x="829" y="1080"/>
                      <a:pt x="718" y="1626"/>
                    </a:cubicBezTo>
                    <a:cubicBezTo>
                      <a:pt x="611" y="2186"/>
                      <a:pt x="537" y="2753"/>
                      <a:pt x="437" y="3314"/>
                    </a:cubicBezTo>
                    <a:cubicBezTo>
                      <a:pt x="315" y="3971"/>
                      <a:pt x="225" y="4635"/>
                      <a:pt x="142" y="5300"/>
                    </a:cubicBezTo>
                    <a:cubicBezTo>
                      <a:pt x="88" y="5837"/>
                      <a:pt x="1" y="6376"/>
                      <a:pt x="19" y="6916"/>
                    </a:cubicBezTo>
                    <a:cubicBezTo>
                      <a:pt x="97" y="6472"/>
                      <a:pt x="235" y="6039"/>
                      <a:pt x="306" y="5592"/>
                    </a:cubicBezTo>
                    <a:cubicBezTo>
                      <a:pt x="405" y="4988"/>
                      <a:pt x="457" y="4376"/>
                      <a:pt x="555" y="3769"/>
                    </a:cubicBezTo>
                    <a:cubicBezTo>
                      <a:pt x="745" y="2514"/>
                      <a:pt x="980" y="1265"/>
                      <a:pt x="11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33"/>
              <p:cNvSpPr/>
              <p:nvPr/>
            </p:nvSpPr>
            <p:spPr>
              <a:xfrm>
                <a:off x="4537400" y="3717150"/>
                <a:ext cx="29675" cy="181300"/>
              </a:xfrm>
              <a:custGeom>
                <a:rect b="b" l="l" r="r" t="t"/>
                <a:pathLst>
                  <a:path extrusionOk="0" h="7252" w="1187">
                    <a:moveTo>
                      <a:pt x="1187" y="0"/>
                    </a:moveTo>
                    <a:cubicBezTo>
                      <a:pt x="1017" y="519"/>
                      <a:pt x="871" y="1048"/>
                      <a:pt x="752" y="1583"/>
                    </a:cubicBezTo>
                    <a:cubicBezTo>
                      <a:pt x="655" y="2059"/>
                      <a:pt x="533" y="2750"/>
                      <a:pt x="434" y="3324"/>
                    </a:cubicBezTo>
                    <a:cubicBezTo>
                      <a:pt x="331" y="3911"/>
                      <a:pt x="243" y="4501"/>
                      <a:pt x="170" y="5093"/>
                    </a:cubicBezTo>
                    <a:cubicBezTo>
                      <a:pt x="78" y="5766"/>
                      <a:pt x="6" y="6443"/>
                      <a:pt x="1" y="7123"/>
                    </a:cubicBezTo>
                    <a:lnTo>
                      <a:pt x="1" y="7252"/>
                    </a:lnTo>
                    <a:cubicBezTo>
                      <a:pt x="2" y="7247"/>
                      <a:pt x="2" y="7242"/>
                      <a:pt x="3" y="7239"/>
                    </a:cubicBezTo>
                    <a:cubicBezTo>
                      <a:pt x="31" y="7108"/>
                      <a:pt x="62" y="6966"/>
                      <a:pt x="83" y="6868"/>
                    </a:cubicBezTo>
                    <a:cubicBezTo>
                      <a:pt x="128" y="6652"/>
                      <a:pt x="234" y="6182"/>
                      <a:pt x="304" y="5744"/>
                    </a:cubicBezTo>
                    <a:cubicBezTo>
                      <a:pt x="402" y="5107"/>
                      <a:pt x="465" y="4466"/>
                      <a:pt x="574" y="3831"/>
                    </a:cubicBezTo>
                    <a:cubicBezTo>
                      <a:pt x="695" y="3082"/>
                      <a:pt x="839" y="2335"/>
                      <a:pt x="964" y="1587"/>
                    </a:cubicBezTo>
                    <a:cubicBezTo>
                      <a:pt x="1043" y="1058"/>
                      <a:pt x="1101" y="527"/>
                      <a:pt x="11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33"/>
              <p:cNvSpPr/>
              <p:nvPr/>
            </p:nvSpPr>
            <p:spPr>
              <a:xfrm>
                <a:off x="4545825" y="3691200"/>
                <a:ext cx="33100" cy="206300"/>
              </a:xfrm>
              <a:custGeom>
                <a:rect b="b" l="l" r="r" t="t"/>
                <a:pathLst>
                  <a:path extrusionOk="0" h="8252" w="1324">
                    <a:moveTo>
                      <a:pt x="1324" y="0"/>
                    </a:moveTo>
                    <a:lnTo>
                      <a:pt x="1324" y="0"/>
                    </a:lnTo>
                    <a:cubicBezTo>
                      <a:pt x="1198" y="509"/>
                      <a:pt x="1049" y="1010"/>
                      <a:pt x="930" y="1518"/>
                    </a:cubicBezTo>
                    <a:cubicBezTo>
                      <a:pt x="675" y="2606"/>
                      <a:pt x="467" y="3725"/>
                      <a:pt x="320" y="4892"/>
                    </a:cubicBezTo>
                    <a:cubicBezTo>
                      <a:pt x="185" y="5915"/>
                      <a:pt x="38" y="6936"/>
                      <a:pt x="8" y="7969"/>
                    </a:cubicBezTo>
                    <a:cubicBezTo>
                      <a:pt x="4" y="8062"/>
                      <a:pt x="0" y="8169"/>
                      <a:pt x="2" y="8251"/>
                    </a:cubicBezTo>
                    <a:cubicBezTo>
                      <a:pt x="46" y="8063"/>
                      <a:pt x="88" y="7873"/>
                      <a:pt x="129" y="7686"/>
                    </a:cubicBezTo>
                    <a:cubicBezTo>
                      <a:pt x="260" y="7117"/>
                      <a:pt x="338" y="6539"/>
                      <a:pt x="406" y="5960"/>
                    </a:cubicBezTo>
                    <a:cubicBezTo>
                      <a:pt x="477" y="5381"/>
                      <a:pt x="555" y="4805"/>
                      <a:pt x="636" y="4227"/>
                    </a:cubicBezTo>
                    <a:cubicBezTo>
                      <a:pt x="710" y="3658"/>
                      <a:pt x="826" y="3094"/>
                      <a:pt x="921" y="2528"/>
                    </a:cubicBezTo>
                    <a:cubicBezTo>
                      <a:pt x="1055" y="1686"/>
                      <a:pt x="1208" y="845"/>
                      <a:pt x="13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33"/>
              <p:cNvSpPr/>
              <p:nvPr/>
            </p:nvSpPr>
            <p:spPr>
              <a:xfrm>
                <a:off x="4554800" y="3670175"/>
                <a:ext cx="32750" cy="223925"/>
              </a:xfrm>
              <a:custGeom>
                <a:rect b="b" l="l" r="r" t="t"/>
                <a:pathLst>
                  <a:path extrusionOk="0" h="8957" w="1310">
                    <a:moveTo>
                      <a:pt x="1310" y="1"/>
                    </a:moveTo>
                    <a:lnTo>
                      <a:pt x="1310" y="1"/>
                    </a:lnTo>
                    <a:cubicBezTo>
                      <a:pt x="1162" y="772"/>
                      <a:pt x="1077" y="1525"/>
                      <a:pt x="931" y="2247"/>
                    </a:cubicBezTo>
                    <a:cubicBezTo>
                      <a:pt x="659" y="3480"/>
                      <a:pt x="429" y="4872"/>
                      <a:pt x="247" y="6202"/>
                    </a:cubicBezTo>
                    <a:cubicBezTo>
                      <a:pt x="133" y="6971"/>
                      <a:pt x="12" y="7739"/>
                      <a:pt x="7" y="8518"/>
                    </a:cubicBezTo>
                    <a:cubicBezTo>
                      <a:pt x="4" y="8662"/>
                      <a:pt x="1" y="8825"/>
                      <a:pt x="2" y="8956"/>
                    </a:cubicBezTo>
                    <a:cubicBezTo>
                      <a:pt x="16" y="8890"/>
                      <a:pt x="32" y="8823"/>
                      <a:pt x="46" y="8756"/>
                    </a:cubicBezTo>
                    <a:cubicBezTo>
                      <a:pt x="356" y="7311"/>
                      <a:pt x="499" y="5836"/>
                      <a:pt x="748" y="4379"/>
                    </a:cubicBezTo>
                    <a:cubicBezTo>
                      <a:pt x="876" y="3540"/>
                      <a:pt x="1055" y="2708"/>
                      <a:pt x="1162" y="1866"/>
                    </a:cubicBezTo>
                    <a:cubicBezTo>
                      <a:pt x="1253" y="1248"/>
                      <a:pt x="1282" y="624"/>
                      <a:pt x="1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33"/>
              <p:cNvSpPr/>
              <p:nvPr/>
            </p:nvSpPr>
            <p:spPr>
              <a:xfrm>
                <a:off x="4561275" y="3657600"/>
                <a:ext cx="33600" cy="233025"/>
              </a:xfrm>
              <a:custGeom>
                <a:rect b="b" l="l" r="r" t="t"/>
                <a:pathLst>
                  <a:path extrusionOk="0" h="9321" w="1344">
                    <a:moveTo>
                      <a:pt x="1343" y="0"/>
                    </a:moveTo>
                    <a:lnTo>
                      <a:pt x="1343" y="0"/>
                    </a:lnTo>
                    <a:cubicBezTo>
                      <a:pt x="1219" y="855"/>
                      <a:pt x="1038" y="1702"/>
                      <a:pt x="920" y="2556"/>
                    </a:cubicBezTo>
                    <a:cubicBezTo>
                      <a:pt x="844" y="3110"/>
                      <a:pt x="744" y="3664"/>
                      <a:pt x="670" y="4220"/>
                    </a:cubicBezTo>
                    <a:cubicBezTo>
                      <a:pt x="594" y="4804"/>
                      <a:pt x="534" y="5391"/>
                      <a:pt x="441" y="5972"/>
                    </a:cubicBezTo>
                    <a:cubicBezTo>
                      <a:pt x="366" y="6446"/>
                      <a:pt x="288" y="6919"/>
                      <a:pt x="201" y="7389"/>
                    </a:cubicBezTo>
                    <a:cubicBezTo>
                      <a:pt x="100" y="7918"/>
                      <a:pt x="15" y="8450"/>
                      <a:pt x="13" y="8990"/>
                    </a:cubicBezTo>
                    <a:cubicBezTo>
                      <a:pt x="9" y="9098"/>
                      <a:pt x="3" y="9225"/>
                      <a:pt x="0" y="9320"/>
                    </a:cubicBezTo>
                    <a:cubicBezTo>
                      <a:pt x="14" y="9248"/>
                      <a:pt x="26" y="9178"/>
                      <a:pt x="40" y="9106"/>
                    </a:cubicBezTo>
                    <a:cubicBezTo>
                      <a:pt x="138" y="8618"/>
                      <a:pt x="281" y="8123"/>
                      <a:pt x="380" y="7626"/>
                    </a:cubicBezTo>
                    <a:cubicBezTo>
                      <a:pt x="600" y="6501"/>
                      <a:pt x="757" y="5365"/>
                      <a:pt x="891" y="4226"/>
                    </a:cubicBezTo>
                    <a:cubicBezTo>
                      <a:pt x="965" y="3674"/>
                      <a:pt x="1065" y="3126"/>
                      <a:pt x="1131" y="2573"/>
                    </a:cubicBezTo>
                    <a:cubicBezTo>
                      <a:pt x="1229" y="1717"/>
                      <a:pt x="1331" y="862"/>
                      <a:pt x="13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33"/>
              <p:cNvSpPr/>
              <p:nvPr/>
            </p:nvSpPr>
            <p:spPr>
              <a:xfrm>
                <a:off x="4581275" y="3641300"/>
                <a:ext cx="20525" cy="168850"/>
              </a:xfrm>
              <a:custGeom>
                <a:rect b="b" l="l" r="r" t="t"/>
                <a:pathLst>
                  <a:path extrusionOk="0" h="6754" w="821">
                    <a:moveTo>
                      <a:pt x="811" y="0"/>
                    </a:moveTo>
                    <a:lnTo>
                      <a:pt x="811" y="0"/>
                    </a:lnTo>
                    <a:cubicBezTo>
                      <a:pt x="742" y="518"/>
                      <a:pt x="667" y="1038"/>
                      <a:pt x="606" y="1558"/>
                    </a:cubicBezTo>
                    <a:cubicBezTo>
                      <a:pt x="552" y="2139"/>
                      <a:pt x="500" y="2721"/>
                      <a:pt x="421" y="3301"/>
                    </a:cubicBezTo>
                    <a:cubicBezTo>
                      <a:pt x="294" y="4342"/>
                      <a:pt x="80" y="5373"/>
                      <a:pt x="21" y="6423"/>
                    </a:cubicBezTo>
                    <a:cubicBezTo>
                      <a:pt x="14" y="6527"/>
                      <a:pt x="1" y="6684"/>
                      <a:pt x="0" y="6753"/>
                    </a:cubicBezTo>
                    <a:cubicBezTo>
                      <a:pt x="19" y="6679"/>
                      <a:pt x="42" y="6605"/>
                      <a:pt x="62" y="6531"/>
                    </a:cubicBezTo>
                    <a:cubicBezTo>
                      <a:pt x="337" y="5532"/>
                      <a:pt x="482" y="4504"/>
                      <a:pt x="620" y="3478"/>
                    </a:cubicBezTo>
                    <a:cubicBezTo>
                      <a:pt x="697" y="2903"/>
                      <a:pt x="768" y="2326"/>
                      <a:pt x="799" y="1746"/>
                    </a:cubicBezTo>
                    <a:cubicBezTo>
                      <a:pt x="820" y="1164"/>
                      <a:pt x="815" y="582"/>
                      <a:pt x="8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33"/>
              <p:cNvSpPr/>
              <p:nvPr/>
            </p:nvSpPr>
            <p:spPr>
              <a:xfrm>
                <a:off x="4592650" y="3643375"/>
                <a:ext cx="16475" cy="142950"/>
              </a:xfrm>
              <a:custGeom>
                <a:rect b="b" l="l" r="r" t="t"/>
                <a:pathLst>
                  <a:path extrusionOk="0" h="5718" w="659">
                    <a:moveTo>
                      <a:pt x="565" y="1"/>
                    </a:moveTo>
                    <a:cubicBezTo>
                      <a:pt x="530" y="461"/>
                      <a:pt x="491" y="924"/>
                      <a:pt x="453" y="1384"/>
                    </a:cubicBezTo>
                    <a:cubicBezTo>
                      <a:pt x="423" y="1835"/>
                      <a:pt x="401" y="2285"/>
                      <a:pt x="355" y="2735"/>
                    </a:cubicBezTo>
                    <a:cubicBezTo>
                      <a:pt x="264" y="3633"/>
                      <a:pt x="124" y="4524"/>
                      <a:pt x="31" y="5423"/>
                    </a:cubicBezTo>
                    <a:cubicBezTo>
                      <a:pt x="22" y="5517"/>
                      <a:pt x="9" y="5641"/>
                      <a:pt x="1" y="5718"/>
                    </a:cubicBezTo>
                    <a:cubicBezTo>
                      <a:pt x="21" y="5652"/>
                      <a:pt x="42" y="5588"/>
                      <a:pt x="62" y="5523"/>
                    </a:cubicBezTo>
                    <a:cubicBezTo>
                      <a:pt x="205" y="5078"/>
                      <a:pt x="319" y="4623"/>
                      <a:pt x="402" y="4164"/>
                    </a:cubicBezTo>
                    <a:cubicBezTo>
                      <a:pt x="464" y="3786"/>
                      <a:pt x="500" y="3401"/>
                      <a:pt x="547" y="3021"/>
                    </a:cubicBezTo>
                    <a:cubicBezTo>
                      <a:pt x="597" y="2551"/>
                      <a:pt x="642" y="2078"/>
                      <a:pt x="652" y="1606"/>
                    </a:cubicBezTo>
                    <a:cubicBezTo>
                      <a:pt x="659" y="1041"/>
                      <a:pt x="617" y="553"/>
                      <a:pt x="5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33"/>
              <p:cNvSpPr/>
              <p:nvPr/>
            </p:nvSpPr>
            <p:spPr>
              <a:xfrm>
                <a:off x="4606500" y="3668400"/>
                <a:ext cx="7750" cy="75025"/>
              </a:xfrm>
              <a:custGeom>
                <a:rect b="b" l="l" r="r" t="t"/>
                <a:pathLst>
                  <a:path extrusionOk="0" h="3001" w="310">
                    <a:moveTo>
                      <a:pt x="227" y="1"/>
                    </a:moveTo>
                    <a:lnTo>
                      <a:pt x="227" y="1"/>
                    </a:lnTo>
                    <a:cubicBezTo>
                      <a:pt x="228" y="468"/>
                      <a:pt x="156" y="932"/>
                      <a:pt x="106" y="1395"/>
                    </a:cubicBezTo>
                    <a:cubicBezTo>
                      <a:pt x="52" y="1880"/>
                      <a:pt x="28" y="2370"/>
                      <a:pt x="7" y="2858"/>
                    </a:cubicBezTo>
                    <a:cubicBezTo>
                      <a:pt x="6" y="2904"/>
                      <a:pt x="2" y="2964"/>
                      <a:pt x="1" y="3001"/>
                    </a:cubicBezTo>
                    <a:cubicBezTo>
                      <a:pt x="12" y="2953"/>
                      <a:pt x="23" y="2907"/>
                      <a:pt x="35" y="2859"/>
                    </a:cubicBezTo>
                    <a:cubicBezTo>
                      <a:pt x="172" y="2286"/>
                      <a:pt x="268" y="1700"/>
                      <a:pt x="292" y="1110"/>
                    </a:cubicBezTo>
                    <a:cubicBezTo>
                      <a:pt x="310" y="739"/>
                      <a:pt x="304" y="365"/>
                      <a:pt x="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33"/>
              <p:cNvSpPr/>
              <p:nvPr/>
            </p:nvSpPr>
            <p:spPr>
              <a:xfrm>
                <a:off x="4533650" y="3383725"/>
                <a:ext cx="31375" cy="36300"/>
              </a:xfrm>
              <a:custGeom>
                <a:rect b="b" l="l" r="r" t="t"/>
                <a:pathLst>
                  <a:path extrusionOk="0" h="1452" w="1255">
                    <a:moveTo>
                      <a:pt x="1255" y="1"/>
                    </a:moveTo>
                    <a:cubicBezTo>
                      <a:pt x="1027" y="139"/>
                      <a:pt x="800" y="283"/>
                      <a:pt x="601" y="460"/>
                    </a:cubicBezTo>
                    <a:cubicBezTo>
                      <a:pt x="410" y="634"/>
                      <a:pt x="239" y="829"/>
                      <a:pt x="85" y="1036"/>
                    </a:cubicBezTo>
                    <a:lnTo>
                      <a:pt x="27" y="1310"/>
                    </a:lnTo>
                    <a:cubicBezTo>
                      <a:pt x="18" y="1357"/>
                      <a:pt x="11" y="1406"/>
                      <a:pt x="0" y="1452"/>
                    </a:cubicBezTo>
                    <a:cubicBezTo>
                      <a:pt x="9" y="1433"/>
                      <a:pt x="21" y="1416"/>
                      <a:pt x="32" y="1397"/>
                    </a:cubicBezTo>
                    <a:cubicBezTo>
                      <a:pt x="198" y="1129"/>
                      <a:pt x="460" y="776"/>
                      <a:pt x="630" y="588"/>
                    </a:cubicBezTo>
                    <a:cubicBezTo>
                      <a:pt x="821" y="374"/>
                      <a:pt x="1037" y="186"/>
                      <a:pt x="1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33"/>
              <p:cNvSpPr/>
              <p:nvPr/>
            </p:nvSpPr>
            <p:spPr>
              <a:xfrm>
                <a:off x="4510900" y="3495375"/>
                <a:ext cx="29800" cy="52150"/>
              </a:xfrm>
              <a:custGeom>
                <a:rect b="b" l="l" r="r" t="t"/>
                <a:pathLst>
                  <a:path extrusionOk="0" h="2086" w="1192">
                    <a:moveTo>
                      <a:pt x="199" y="0"/>
                    </a:moveTo>
                    <a:cubicBezTo>
                      <a:pt x="143" y="45"/>
                      <a:pt x="84" y="86"/>
                      <a:pt x="28" y="129"/>
                    </a:cubicBezTo>
                    <a:cubicBezTo>
                      <a:pt x="18" y="135"/>
                      <a:pt x="10" y="140"/>
                      <a:pt x="1" y="146"/>
                    </a:cubicBezTo>
                    <a:cubicBezTo>
                      <a:pt x="52" y="394"/>
                      <a:pt x="130" y="637"/>
                      <a:pt x="232" y="869"/>
                    </a:cubicBezTo>
                    <a:cubicBezTo>
                      <a:pt x="349" y="1139"/>
                      <a:pt x="508" y="1390"/>
                      <a:pt x="710" y="1607"/>
                    </a:cubicBezTo>
                    <a:cubicBezTo>
                      <a:pt x="861" y="1776"/>
                      <a:pt x="1013" y="1946"/>
                      <a:pt x="1191" y="2086"/>
                    </a:cubicBezTo>
                    <a:cubicBezTo>
                      <a:pt x="1026" y="1887"/>
                      <a:pt x="908" y="1699"/>
                      <a:pt x="778" y="1499"/>
                    </a:cubicBezTo>
                    <a:cubicBezTo>
                      <a:pt x="614" y="1255"/>
                      <a:pt x="498" y="983"/>
                      <a:pt x="396" y="706"/>
                    </a:cubicBezTo>
                    <a:cubicBezTo>
                      <a:pt x="310" y="484"/>
                      <a:pt x="243" y="246"/>
                      <a:pt x="1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33"/>
              <p:cNvSpPr/>
              <p:nvPr/>
            </p:nvSpPr>
            <p:spPr>
              <a:xfrm>
                <a:off x="4498275" y="3472225"/>
                <a:ext cx="3000" cy="5525"/>
              </a:xfrm>
              <a:custGeom>
                <a:rect b="b" l="l" r="r" t="t"/>
                <a:pathLst>
                  <a:path extrusionOk="0" h="221" w="120">
                    <a:moveTo>
                      <a:pt x="95" y="1"/>
                    </a:moveTo>
                    <a:cubicBezTo>
                      <a:pt x="66" y="55"/>
                      <a:pt x="33" y="108"/>
                      <a:pt x="0" y="160"/>
                    </a:cubicBezTo>
                    <a:cubicBezTo>
                      <a:pt x="1" y="181"/>
                      <a:pt x="2" y="200"/>
                      <a:pt x="4" y="221"/>
                    </a:cubicBezTo>
                    <a:cubicBezTo>
                      <a:pt x="42" y="183"/>
                      <a:pt x="82" y="144"/>
                      <a:pt x="120" y="107"/>
                    </a:cubicBezTo>
                    <a:cubicBezTo>
                      <a:pt x="111" y="72"/>
                      <a:pt x="104" y="36"/>
                      <a:pt x="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33"/>
              <p:cNvSpPr/>
              <p:nvPr/>
            </p:nvSpPr>
            <p:spPr>
              <a:xfrm>
                <a:off x="4504275" y="3506800"/>
                <a:ext cx="26875" cy="37025"/>
              </a:xfrm>
              <a:custGeom>
                <a:rect b="b" l="l" r="r" t="t"/>
                <a:pathLst>
                  <a:path extrusionOk="0" h="1481" w="1075">
                    <a:moveTo>
                      <a:pt x="172" y="1"/>
                    </a:moveTo>
                    <a:cubicBezTo>
                      <a:pt x="164" y="14"/>
                      <a:pt x="156" y="28"/>
                      <a:pt x="143" y="42"/>
                    </a:cubicBezTo>
                    <a:lnTo>
                      <a:pt x="0" y="188"/>
                    </a:lnTo>
                    <a:cubicBezTo>
                      <a:pt x="30" y="269"/>
                      <a:pt x="62" y="351"/>
                      <a:pt x="101" y="429"/>
                    </a:cubicBezTo>
                    <a:cubicBezTo>
                      <a:pt x="317" y="856"/>
                      <a:pt x="627" y="1279"/>
                      <a:pt x="1074" y="1480"/>
                    </a:cubicBezTo>
                    <a:cubicBezTo>
                      <a:pt x="818" y="1297"/>
                      <a:pt x="652" y="1051"/>
                      <a:pt x="508" y="800"/>
                    </a:cubicBezTo>
                    <a:cubicBezTo>
                      <a:pt x="351" y="522"/>
                      <a:pt x="250" y="268"/>
                      <a:pt x="1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33"/>
              <p:cNvSpPr/>
              <p:nvPr/>
            </p:nvSpPr>
            <p:spPr>
              <a:xfrm>
                <a:off x="4497250" y="3514750"/>
                <a:ext cx="23550" cy="27675"/>
              </a:xfrm>
              <a:custGeom>
                <a:rect b="b" l="l" r="r" t="t"/>
                <a:pathLst>
                  <a:path extrusionOk="0" h="1107" w="942">
                    <a:moveTo>
                      <a:pt x="154" y="1"/>
                    </a:moveTo>
                    <a:cubicBezTo>
                      <a:pt x="103" y="53"/>
                      <a:pt x="52" y="106"/>
                      <a:pt x="0" y="159"/>
                    </a:cubicBezTo>
                    <a:cubicBezTo>
                      <a:pt x="41" y="235"/>
                      <a:pt x="87" y="307"/>
                      <a:pt x="136" y="376"/>
                    </a:cubicBezTo>
                    <a:cubicBezTo>
                      <a:pt x="342" y="674"/>
                      <a:pt x="597" y="968"/>
                      <a:pt x="941" y="1107"/>
                    </a:cubicBezTo>
                    <a:cubicBezTo>
                      <a:pt x="685" y="926"/>
                      <a:pt x="530" y="683"/>
                      <a:pt x="381" y="436"/>
                    </a:cubicBezTo>
                    <a:cubicBezTo>
                      <a:pt x="294" y="287"/>
                      <a:pt x="220" y="143"/>
                      <a:pt x="1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33"/>
              <p:cNvSpPr/>
              <p:nvPr/>
            </p:nvSpPr>
            <p:spPr>
              <a:xfrm>
                <a:off x="4491225" y="3521650"/>
                <a:ext cx="18325" cy="18450"/>
              </a:xfrm>
              <a:custGeom>
                <a:rect b="b" l="l" r="r" t="t"/>
                <a:pathLst>
                  <a:path extrusionOk="0" h="738" w="733">
                    <a:moveTo>
                      <a:pt x="128" y="1"/>
                    </a:moveTo>
                    <a:cubicBezTo>
                      <a:pt x="86" y="45"/>
                      <a:pt x="42" y="89"/>
                      <a:pt x="0" y="134"/>
                    </a:cubicBezTo>
                    <a:cubicBezTo>
                      <a:pt x="180" y="373"/>
                      <a:pt x="415" y="578"/>
                      <a:pt x="732" y="737"/>
                    </a:cubicBezTo>
                    <a:cubicBezTo>
                      <a:pt x="482" y="518"/>
                      <a:pt x="293" y="269"/>
                      <a:pt x="1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33"/>
              <p:cNvSpPr/>
              <p:nvPr/>
            </p:nvSpPr>
            <p:spPr>
              <a:xfrm>
                <a:off x="4525675" y="3390950"/>
                <a:ext cx="38925" cy="64675"/>
              </a:xfrm>
              <a:custGeom>
                <a:rect b="b" l="l" r="r" t="t"/>
                <a:pathLst>
                  <a:path extrusionOk="0" h="2587" w="1557">
                    <a:moveTo>
                      <a:pt x="1556" y="0"/>
                    </a:moveTo>
                    <a:lnTo>
                      <a:pt x="1556" y="0"/>
                    </a:lnTo>
                    <a:cubicBezTo>
                      <a:pt x="1341" y="127"/>
                      <a:pt x="1156" y="297"/>
                      <a:pt x="975" y="467"/>
                    </a:cubicBezTo>
                    <a:cubicBezTo>
                      <a:pt x="757" y="681"/>
                      <a:pt x="552" y="910"/>
                      <a:pt x="380" y="1164"/>
                    </a:cubicBezTo>
                    <a:cubicBezTo>
                      <a:pt x="348" y="1208"/>
                      <a:pt x="319" y="1254"/>
                      <a:pt x="290" y="1298"/>
                    </a:cubicBezTo>
                    <a:cubicBezTo>
                      <a:pt x="248" y="1501"/>
                      <a:pt x="200" y="1705"/>
                      <a:pt x="153" y="1907"/>
                    </a:cubicBezTo>
                    <a:cubicBezTo>
                      <a:pt x="148" y="1917"/>
                      <a:pt x="142" y="1927"/>
                      <a:pt x="137" y="1936"/>
                    </a:cubicBezTo>
                    <a:cubicBezTo>
                      <a:pt x="121" y="2016"/>
                      <a:pt x="102" y="2096"/>
                      <a:pt x="85" y="2175"/>
                    </a:cubicBezTo>
                    <a:cubicBezTo>
                      <a:pt x="78" y="2214"/>
                      <a:pt x="69" y="2253"/>
                      <a:pt x="62" y="2293"/>
                    </a:cubicBezTo>
                    <a:cubicBezTo>
                      <a:pt x="57" y="2318"/>
                      <a:pt x="51" y="2343"/>
                      <a:pt x="45" y="2369"/>
                    </a:cubicBezTo>
                    <a:cubicBezTo>
                      <a:pt x="32" y="2441"/>
                      <a:pt x="16" y="2514"/>
                      <a:pt x="1" y="2586"/>
                    </a:cubicBezTo>
                    <a:cubicBezTo>
                      <a:pt x="147" y="2278"/>
                      <a:pt x="336" y="1998"/>
                      <a:pt x="537" y="1685"/>
                    </a:cubicBezTo>
                    <a:cubicBezTo>
                      <a:pt x="845" y="1213"/>
                      <a:pt x="1144" y="737"/>
                      <a:pt x="1490" y="291"/>
                    </a:cubicBezTo>
                    <a:lnTo>
                      <a:pt x="1490" y="291"/>
                    </a:lnTo>
                    <a:cubicBezTo>
                      <a:pt x="1174" y="588"/>
                      <a:pt x="877" y="909"/>
                      <a:pt x="611" y="1252"/>
                    </a:cubicBezTo>
                    <a:cubicBezTo>
                      <a:pt x="453" y="1444"/>
                      <a:pt x="305" y="1652"/>
                      <a:pt x="177" y="1871"/>
                    </a:cubicBezTo>
                    <a:cubicBezTo>
                      <a:pt x="265" y="1700"/>
                      <a:pt x="357" y="1531"/>
                      <a:pt x="460" y="1360"/>
                    </a:cubicBezTo>
                    <a:cubicBezTo>
                      <a:pt x="646" y="1040"/>
                      <a:pt x="861" y="739"/>
                      <a:pt x="1107" y="462"/>
                    </a:cubicBezTo>
                    <a:cubicBezTo>
                      <a:pt x="1238" y="315"/>
                      <a:pt x="1375" y="153"/>
                      <a:pt x="15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33"/>
              <p:cNvSpPr/>
              <p:nvPr/>
            </p:nvSpPr>
            <p:spPr>
              <a:xfrm>
                <a:off x="4536750" y="3376275"/>
                <a:ext cx="31100" cy="28825"/>
              </a:xfrm>
              <a:custGeom>
                <a:rect b="b" l="l" r="r" t="t"/>
                <a:pathLst>
                  <a:path extrusionOk="0" h="1153" w="1244">
                    <a:moveTo>
                      <a:pt x="1244" y="0"/>
                    </a:moveTo>
                    <a:cubicBezTo>
                      <a:pt x="898" y="137"/>
                      <a:pt x="590" y="353"/>
                      <a:pt x="310" y="592"/>
                    </a:cubicBezTo>
                    <a:cubicBezTo>
                      <a:pt x="229" y="664"/>
                      <a:pt x="151" y="738"/>
                      <a:pt x="74" y="813"/>
                    </a:cubicBezTo>
                    <a:lnTo>
                      <a:pt x="1" y="1153"/>
                    </a:lnTo>
                    <a:cubicBezTo>
                      <a:pt x="178" y="932"/>
                      <a:pt x="348" y="754"/>
                      <a:pt x="568" y="541"/>
                    </a:cubicBezTo>
                    <a:cubicBezTo>
                      <a:pt x="777" y="341"/>
                      <a:pt x="997" y="152"/>
                      <a:pt x="12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33"/>
              <p:cNvSpPr/>
              <p:nvPr/>
            </p:nvSpPr>
            <p:spPr>
              <a:xfrm>
                <a:off x="4539025" y="3370525"/>
                <a:ext cx="30225" cy="24025"/>
              </a:xfrm>
              <a:custGeom>
                <a:rect b="b" l="l" r="r" t="t"/>
                <a:pathLst>
                  <a:path extrusionOk="0" h="961" w="1209">
                    <a:moveTo>
                      <a:pt x="1208" y="1"/>
                    </a:moveTo>
                    <a:cubicBezTo>
                      <a:pt x="787" y="126"/>
                      <a:pt x="405" y="349"/>
                      <a:pt x="72" y="629"/>
                    </a:cubicBezTo>
                    <a:cubicBezTo>
                      <a:pt x="60" y="683"/>
                      <a:pt x="49" y="737"/>
                      <a:pt x="36" y="791"/>
                    </a:cubicBezTo>
                    <a:cubicBezTo>
                      <a:pt x="25" y="847"/>
                      <a:pt x="13" y="904"/>
                      <a:pt x="0" y="960"/>
                    </a:cubicBezTo>
                    <a:cubicBezTo>
                      <a:pt x="5" y="955"/>
                      <a:pt x="10" y="951"/>
                      <a:pt x="14" y="946"/>
                    </a:cubicBezTo>
                    <a:cubicBezTo>
                      <a:pt x="371" y="564"/>
                      <a:pt x="759" y="238"/>
                      <a:pt x="12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33"/>
              <p:cNvSpPr/>
              <p:nvPr/>
            </p:nvSpPr>
            <p:spPr>
              <a:xfrm>
                <a:off x="4541625" y="3364175"/>
                <a:ext cx="28025" cy="18575"/>
              </a:xfrm>
              <a:custGeom>
                <a:rect b="b" l="l" r="r" t="t"/>
                <a:pathLst>
                  <a:path extrusionOk="0" h="743" w="1121">
                    <a:moveTo>
                      <a:pt x="1121" y="0"/>
                    </a:moveTo>
                    <a:lnTo>
                      <a:pt x="1121" y="0"/>
                    </a:lnTo>
                    <a:cubicBezTo>
                      <a:pt x="903" y="66"/>
                      <a:pt x="681" y="124"/>
                      <a:pt x="474" y="223"/>
                    </a:cubicBezTo>
                    <a:cubicBezTo>
                      <a:pt x="332" y="291"/>
                      <a:pt x="194" y="369"/>
                      <a:pt x="63" y="458"/>
                    </a:cubicBezTo>
                    <a:cubicBezTo>
                      <a:pt x="43" y="552"/>
                      <a:pt x="21" y="647"/>
                      <a:pt x="0" y="743"/>
                    </a:cubicBezTo>
                    <a:cubicBezTo>
                      <a:pt x="88" y="665"/>
                      <a:pt x="177" y="587"/>
                      <a:pt x="268" y="512"/>
                    </a:cubicBezTo>
                    <a:cubicBezTo>
                      <a:pt x="528" y="298"/>
                      <a:pt x="802" y="161"/>
                      <a:pt x="1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33"/>
              <p:cNvSpPr/>
              <p:nvPr/>
            </p:nvSpPr>
            <p:spPr>
              <a:xfrm>
                <a:off x="4543550" y="3358875"/>
                <a:ext cx="27075" cy="14950"/>
              </a:xfrm>
              <a:custGeom>
                <a:rect b="b" l="l" r="r" t="t"/>
                <a:pathLst>
                  <a:path extrusionOk="0" h="598" w="1083">
                    <a:moveTo>
                      <a:pt x="1082" y="0"/>
                    </a:moveTo>
                    <a:lnTo>
                      <a:pt x="1082" y="0"/>
                    </a:lnTo>
                    <a:cubicBezTo>
                      <a:pt x="755" y="77"/>
                      <a:pt x="421" y="153"/>
                      <a:pt x="120" y="312"/>
                    </a:cubicBezTo>
                    <a:cubicBezTo>
                      <a:pt x="96" y="326"/>
                      <a:pt x="74" y="340"/>
                      <a:pt x="50" y="352"/>
                    </a:cubicBezTo>
                    <a:cubicBezTo>
                      <a:pt x="35" y="434"/>
                      <a:pt x="18" y="516"/>
                      <a:pt x="1" y="597"/>
                    </a:cubicBezTo>
                    <a:cubicBezTo>
                      <a:pt x="69" y="546"/>
                      <a:pt x="138" y="495"/>
                      <a:pt x="209" y="447"/>
                    </a:cubicBezTo>
                    <a:cubicBezTo>
                      <a:pt x="392" y="320"/>
                      <a:pt x="810" y="129"/>
                      <a:pt x="10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33"/>
              <p:cNvSpPr/>
              <p:nvPr/>
            </p:nvSpPr>
            <p:spPr>
              <a:xfrm>
                <a:off x="4545250" y="3352625"/>
                <a:ext cx="25625" cy="12875"/>
              </a:xfrm>
              <a:custGeom>
                <a:rect b="b" l="l" r="r" t="t"/>
                <a:pathLst>
                  <a:path extrusionOk="0" h="515" w="1025">
                    <a:moveTo>
                      <a:pt x="1024" y="1"/>
                    </a:moveTo>
                    <a:cubicBezTo>
                      <a:pt x="684" y="47"/>
                      <a:pt x="348" y="143"/>
                      <a:pt x="37" y="289"/>
                    </a:cubicBezTo>
                    <a:cubicBezTo>
                      <a:pt x="25" y="364"/>
                      <a:pt x="13" y="441"/>
                      <a:pt x="1" y="515"/>
                    </a:cubicBezTo>
                    <a:cubicBezTo>
                      <a:pt x="16" y="506"/>
                      <a:pt x="31" y="497"/>
                      <a:pt x="47" y="488"/>
                    </a:cubicBezTo>
                    <a:cubicBezTo>
                      <a:pt x="362" y="305"/>
                      <a:pt x="690" y="144"/>
                      <a:pt x="10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33"/>
              <p:cNvSpPr/>
              <p:nvPr/>
            </p:nvSpPr>
            <p:spPr>
              <a:xfrm>
                <a:off x="4546525" y="3340375"/>
                <a:ext cx="27650" cy="18150"/>
              </a:xfrm>
              <a:custGeom>
                <a:rect b="b" l="l" r="r" t="t"/>
                <a:pathLst>
                  <a:path extrusionOk="0" h="726" w="1106">
                    <a:moveTo>
                      <a:pt x="1105" y="1"/>
                    </a:moveTo>
                    <a:lnTo>
                      <a:pt x="1105" y="1"/>
                    </a:lnTo>
                    <a:cubicBezTo>
                      <a:pt x="765" y="12"/>
                      <a:pt x="434" y="103"/>
                      <a:pt x="130" y="252"/>
                    </a:cubicBezTo>
                    <a:cubicBezTo>
                      <a:pt x="90" y="411"/>
                      <a:pt x="46" y="568"/>
                      <a:pt x="0" y="726"/>
                    </a:cubicBezTo>
                    <a:cubicBezTo>
                      <a:pt x="125" y="654"/>
                      <a:pt x="269" y="577"/>
                      <a:pt x="428" y="505"/>
                    </a:cubicBezTo>
                    <a:cubicBezTo>
                      <a:pt x="628" y="413"/>
                      <a:pt x="831" y="314"/>
                      <a:pt x="1040" y="259"/>
                    </a:cubicBezTo>
                    <a:lnTo>
                      <a:pt x="1040" y="259"/>
                    </a:lnTo>
                    <a:cubicBezTo>
                      <a:pt x="829" y="260"/>
                      <a:pt x="620" y="310"/>
                      <a:pt x="418" y="365"/>
                    </a:cubicBezTo>
                    <a:cubicBezTo>
                      <a:pt x="321" y="393"/>
                      <a:pt x="225" y="423"/>
                      <a:pt x="132" y="458"/>
                    </a:cubicBezTo>
                    <a:cubicBezTo>
                      <a:pt x="441" y="274"/>
                      <a:pt x="761" y="105"/>
                      <a:pt x="11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33"/>
              <p:cNvSpPr/>
              <p:nvPr/>
            </p:nvSpPr>
            <p:spPr>
              <a:xfrm>
                <a:off x="4549975" y="3333075"/>
                <a:ext cx="25600" cy="12625"/>
              </a:xfrm>
              <a:custGeom>
                <a:rect b="b" l="l" r="r" t="t"/>
                <a:pathLst>
                  <a:path extrusionOk="0" h="505" w="1024">
                    <a:moveTo>
                      <a:pt x="1024" y="0"/>
                    </a:moveTo>
                    <a:lnTo>
                      <a:pt x="1024" y="0"/>
                    </a:lnTo>
                    <a:cubicBezTo>
                      <a:pt x="688" y="8"/>
                      <a:pt x="357" y="114"/>
                      <a:pt x="59" y="272"/>
                    </a:cubicBezTo>
                    <a:cubicBezTo>
                      <a:pt x="45" y="324"/>
                      <a:pt x="33" y="375"/>
                      <a:pt x="22" y="423"/>
                    </a:cubicBezTo>
                    <a:cubicBezTo>
                      <a:pt x="15" y="451"/>
                      <a:pt x="8" y="478"/>
                      <a:pt x="0" y="505"/>
                    </a:cubicBezTo>
                    <a:lnTo>
                      <a:pt x="86" y="454"/>
                    </a:lnTo>
                    <a:cubicBezTo>
                      <a:pt x="385" y="279"/>
                      <a:pt x="695" y="89"/>
                      <a:pt x="10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33"/>
              <p:cNvSpPr/>
              <p:nvPr/>
            </p:nvSpPr>
            <p:spPr>
              <a:xfrm>
                <a:off x="4551525" y="3327625"/>
                <a:ext cx="23925" cy="11950"/>
              </a:xfrm>
              <a:custGeom>
                <a:rect b="b" l="l" r="r" t="t"/>
                <a:pathLst>
                  <a:path extrusionOk="0" h="478" w="957">
                    <a:moveTo>
                      <a:pt x="930" y="1"/>
                    </a:moveTo>
                    <a:cubicBezTo>
                      <a:pt x="789" y="1"/>
                      <a:pt x="650" y="30"/>
                      <a:pt x="516" y="66"/>
                    </a:cubicBezTo>
                    <a:cubicBezTo>
                      <a:pt x="357" y="108"/>
                      <a:pt x="202" y="166"/>
                      <a:pt x="58" y="244"/>
                    </a:cubicBezTo>
                    <a:cubicBezTo>
                      <a:pt x="39" y="323"/>
                      <a:pt x="19" y="402"/>
                      <a:pt x="1" y="478"/>
                    </a:cubicBezTo>
                    <a:cubicBezTo>
                      <a:pt x="16" y="468"/>
                      <a:pt x="32" y="458"/>
                      <a:pt x="47" y="448"/>
                    </a:cubicBezTo>
                    <a:cubicBezTo>
                      <a:pt x="333" y="269"/>
                      <a:pt x="639" y="88"/>
                      <a:pt x="957" y="1"/>
                    </a:cubicBezTo>
                    <a:cubicBezTo>
                      <a:pt x="948" y="1"/>
                      <a:pt x="939" y="1"/>
                      <a:pt x="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33"/>
              <p:cNvSpPr/>
              <p:nvPr/>
            </p:nvSpPr>
            <p:spPr>
              <a:xfrm>
                <a:off x="4519325" y="3414200"/>
                <a:ext cx="35675" cy="133225"/>
              </a:xfrm>
              <a:custGeom>
                <a:rect b="b" l="l" r="r" t="t"/>
                <a:pathLst>
                  <a:path extrusionOk="0" h="5329" w="1427">
                    <a:moveTo>
                      <a:pt x="1427" y="0"/>
                    </a:moveTo>
                    <a:lnTo>
                      <a:pt x="1427" y="0"/>
                    </a:lnTo>
                    <a:cubicBezTo>
                      <a:pt x="1399" y="34"/>
                      <a:pt x="1369" y="67"/>
                      <a:pt x="1341" y="101"/>
                    </a:cubicBezTo>
                    <a:cubicBezTo>
                      <a:pt x="1059" y="426"/>
                      <a:pt x="794" y="765"/>
                      <a:pt x="571" y="1132"/>
                    </a:cubicBezTo>
                    <a:cubicBezTo>
                      <a:pt x="274" y="1621"/>
                      <a:pt x="102" y="2186"/>
                      <a:pt x="59" y="2755"/>
                    </a:cubicBezTo>
                    <a:cubicBezTo>
                      <a:pt x="1" y="3721"/>
                      <a:pt x="452" y="4659"/>
                      <a:pt x="1131" y="5329"/>
                    </a:cubicBezTo>
                    <a:cubicBezTo>
                      <a:pt x="715" y="4737"/>
                      <a:pt x="471" y="4179"/>
                      <a:pt x="339" y="3545"/>
                    </a:cubicBezTo>
                    <a:cubicBezTo>
                      <a:pt x="225" y="2996"/>
                      <a:pt x="270" y="2505"/>
                      <a:pt x="427" y="1995"/>
                    </a:cubicBezTo>
                    <a:cubicBezTo>
                      <a:pt x="515" y="1688"/>
                      <a:pt x="749" y="1232"/>
                      <a:pt x="787" y="1163"/>
                    </a:cubicBezTo>
                    <a:cubicBezTo>
                      <a:pt x="968" y="809"/>
                      <a:pt x="1157" y="459"/>
                      <a:pt x="1359" y="118"/>
                    </a:cubicBezTo>
                    <a:cubicBezTo>
                      <a:pt x="1381" y="80"/>
                      <a:pt x="1409" y="33"/>
                      <a:pt x="14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33"/>
              <p:cNvSpPr/>
              <p:nvPr/>
            </p:nvSpPr>
            <p:spPr>
              <a:xfrm>
                <a:off x="4529075" y="3415850"/>
                <a:ext cx="30800" cy="129425"/>
              </a:xfrm>
              <a:custGeom>
                <a:rect b="b" l="l" r="r" t="t"/>
                <a:pathLst>
                  <a:path extrusionOk="0" h="5177" w="1232">
                    <a:moveTo>
                      <a:pt x="1232" y="0"/>
                    </a:moveTo>
                    <a:cubicBezTo>
                      <a:pt x="1230" y="4"/>
                      <a:pt x="1226" y="7"/>
                      <a:pt x="1224" y="10"/>
                    </a:cubicBezTo>
                    <a:cubicBezTo>
                      <a:pt x="970" y="364"/>
                      <a:pt x="716" y="716"/>
                      <a:pt x="505" y="1096"/>
                    </a:cubicBezTo>
                    <a:cubicBezTo>
                      <a:pt x="216" y="1615"/>
                      <a:pt x="15" y="2198"/>
                      <a:pt x="5" y="2795"/>
                    </a:cubicBezTo>
                    <a:cubicBezTo>
                      <a:pt x="1" y="3671"/>
                      <a:pt x="338" y="4552"/>
                      <a:pt x="957" y="5176"/>
                    </a:cubicBezTo>
                    <a:cubicBezTo>
                      <a:pt x="340" y="4302"/>
                      <a:pt x="61" y="3165"/>
                      <a:pt x="293" y="2247"/>
                    </a:cubicBezTo>
                    <a:cubicBezTo>
                      <a:pt x="349" y="1967"/>
                      <a:pt x="456" y="1702"/>
                      <a:pt x="569" y="1442"/>
                    </a:cubicBezTo>
                    <a:cubicBezTo>
                      <a:pt x="765" y="981"/>
                      <a:pt x="999" y="534"/>
                      <a:pt x="1199" y="74"/>
                    </a:cubicBezTo>
                    <a:cubicBezTo>
                      <a:pt x="1210" y="50"/>
                      <a:pt x="1220" y="25"/>
                      <a:pt x="12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33"/>
              <p:cNvSpPr/>
              <p:nvPr/>
            </p:nvSpPr>
            <p:spPr>
              <a:xfrm>
                <a:off x="4534950" y="3427325"/>
                <a:ext cx="30925" cy="127150"/>
              </a:xfrm>
              <a:custGeom>
                <a:rect b="b" l="l" r="r" t="t"/>
                <a:pathLst>
                  <a:path extrusionOk="0" h="5086" w="1237">
                    <a:moveTo>
                      <a:pt x="935" y="0"/>
                    </a:moveTo>
                    <a:lnTo>
                      <a:pt x="935" y="0"/>
                    </a:lnTo>
                    <a:cubicBezTo>
                      <a:pt x="732" y="392"/>
                      <a:pt x="542" y="791"/>
                      <a:pt x="397" y="1207"/>
                    </a:cubicBezTo>
                    <a:cubicBezTo>
                      <a:pt x="289" y="1487"/>
                      <a:pt x="201" y="1773"/>
                      <a:pt x="150" y="2068"/>
                    </a:cubicBezTo>
                    <a:cubicBezTo>
                      <a:pt x="1" y="2886"/>
                      <a:pt x="247" y="3732"/>
                      <a:pt x="695" y="4417"/>
                    </a:cubicBezTo>
                    <a:cubicBezTo>
                      <a:pt x="847" y="4661"/>
                      <a:pt x="1052" y="4865"/>
                      <a:pt x="1237" y="5086"/>
                    </a:cubicBezTo>
                    <a:cubicBezTo>
                      <a:pt x="1221" y="5063"/>
                      <a:pt x="1207" y="5039"/>
                      <a:pt x="1192" y="5017"/>
                    </a:cubicBezTo>
                    <a:cubicBezTo>
                      <a:pt x="985" y="4690"/>
                      <a:pt x="815" y="4344"/>
                      <a:pt x="669" y="3988"/>
                    </a:cubicBezTo>
                    <a:cubicBezTo>
                      <a:pt x="471" y="3518"/>
                      <a:pt x="320" y="3026"/>
                      <a:pt x="322" y="2514"/>
                    </a:cubicBezTo>
                    <a:cubicBezTo>
                      <a:pt x="319" y="2189"/>
                      <a:pt x="396" y="1794"/>
                      <a:pt x="440" y="1619"/>
                    </a:cubicBezTo>
                    <a:cubicBezTo>
                      <a:pt x="559" y="1067"/>
                      <a:pt x="753" y="535"/>
                      <a:pt x="9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33"/>
              <p:cNvSpPr/>
              <p:nvPr/>
            </p:nvSpPr>
            <p:spPr>
              <a:xfrm>
                <a:off x="4545725" y="3450000"/>
                <a:ext cx="23375" cy="103075"/>
              </a:xfrm>
              <a:custGeom>
                <a:rect b="b" l="l" r="r" t="t"/>
                <a:pathLst>
                  <a:path extrusionOk="0" h="4123" w="935">
                    <a:moveTo>
                      <a:pt x="370" y="0"/>
                    </a:moveTo>
                    <a:cubicBezTo>
                      <a:pt x="370" y="0"/>
                      <a:pt x="369" y="3"/>
                      <a:pt x="367" y="9"/>
                    </a:cubicBezTo>
                    <a:cubicBezTo>
                      <a:pt x="295" y="198"/>
                      <a:pt x="234" y="393"/>
                      <a:pt x="184" y="589"/>
                    </a:cubicBezTo>
                    <a:cubicBezTo>
                      <a:pt x="79" y="982"/>
                      <a:pt x="0" y="1390"/>
                      <a:pt x="29" y="1801"/>
                    </a:cubicBezTo>
                    <a:cubicBezTo>
                      <a:pt x="90" y="2671"/>
                      <a:pt x="401" y="3435"/>
                      <a:pt x="934" y="4122"/>
                    </a:cubicBezTo>
                    <a:cubicBezTo>
                      <a:pt x="657" y="3643"/>
                      <a:pt x="486" y="3194"/>
                      <a:pt x="369" y="2669"/>
                    </a:cubicBezTo>
                    <a:cubicBezTo>
                      <a:pt x="229" y="2029"/>
                      <a:pt x="215" y="1662"/>
                      <a:pt x="259" y="1016"/>
                    </a:cubicBezTo>
                    <a:cubicBezTo>
                      <a:pt x="288" y="689"/>
                      <a:pt x="318" y="362"/>
                      <a:pt x="365" y="38"/>
                    </a:cubicBezTo>
                    <a:cubicBezTo>
                      <a:pt x="366" y="27"/>
                      <a:pt x="372" y="0"/>
                      <a:pt x="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33"/>
              <p:cNvSpPr/>
              <p:nvPr/>
            </p:nvSpPr>
            <p:spPr>
              <a:xfrm>
                <a:off x="4635150" y="3380525"/>
                <a:ext cx="198450" cy="9150"/>
              </a:xfrm>
              <a:custGeom>
                <a:rect b="b" l="l" r="r" t="t"/>
                <a:pathLst>
                  <a:path extrusionOk="0" h="366" w="7938">
                    <a:moveTo>
                      <a:pt x="6394" y="0"/>
                    </a:moveTo>
                    <a:cubicBezTo>
                      <a:pt x="6363" y="0"/>
                      <a:pt x="6332" y="3"/>
                      <a:pt x="6301" y="3"/>
                    </a:cubicBezTo>
                    <a:cubicBezTo>
                      <a:pt x="6292" y="3"/>
                      <a:pt x="6282" y="3"/>
                      <a:pt x="6273" y="2"/>
                    </a:cubicBezTo>
                    <a:cubicBezTo>
                      <a:pt x="5940" y="2"/>
                      <a:pt x="5608" y="1"/>
                      <a:pt x="5276" y="1"/>
                    </a:cubicBezTo>
                    <a:cubicBezTo>
                      <a:pt x="4314" y="1"/>
                      <a:pt x="3351" y="4"/>
                      <a:pt x="2389" y="13"/>
                    </a:cubicBezTo>
                    <a:cubicBezTo>
                      <a:pt x="1591" y="26"/>
                      <a:pt x="796" y="89"/>
                      <a:pt x="1" y="153"/>
                    </a:cubicBezTo>
                    <a:cubicBezTo>
                      <a:pt x="798" y="199"/>
                      <a:pt x="1594" y="249"/>
                      <a:pt x="2392" y="278"/>
                    </a:cubicBezTo>
                    <a:cubicBezTo>
                      <a:pt x="2603" y="285"/>
                      <a:pt x="2814" y="287"/>
                      <a:pt x="3024" y="287"/>
                    </a:cubicBezTo>
                    <a:cubicBezTo>
                      <a:pt x="3288" y="287"/>
                      <a:pt x="3552" y="284"/>
                      <a:pt x="3815" y="283"/>
                    </a:cubicBezTo>
                    <a:cubicBezTo>
                      <a:pt x="4009" y="283"/>
                      <a:pt x="4202" y="281"/>
                      <a:pt x="4395" y="279"/>
                    </a:cubicBezTo>
                    <a:cubicBezTo>
                      <a:pt x="4493" y="284"/>
                      <a:pt x="4591" y="289"/>
                      <a:pt x="4687" y="294"/>
                    </a:cubicBezTo>
                    <a:cubicBezTo>
                      <a:pt x="5611" y="337"/>
                      <a:pt x="6535" y="358"/>
                      <a:pt x="7460" y="365"/>
                    </a:cubicBezTo>
                    <a:cubicBezTo>
                      <a:pt x="7539" y="365"/>
                      <a:pt x="7619" y="366"/>
                      <a:pt x="7698" y="366"/>
                    </a:cubicBezTo>
                    <a:cubicBezTo>
                      <a:pt x="7729" y="366"/>
                      <a:pt x="7759" y="358"/>
                      <a:pt x="7785" y="342"/>
                    </a:cubicBezTo>
                    <a:cubicBezTo>
                      <a:pt x="7937" y="253"/>
                      <a:pt x="7872" y="18"/>
                      <a:pt x="7699" y="18"/>
                    </a:cubicBezTo>
                    <a:cubicBezTo>
                      <a:pt x="7699" y="18"/>
                      <a:pt x="7698" y="18"/>
                      <a:pt x="7698" y="18"/>
                    </a:cubicBezTo>
                    <a:cubicBezTo>
                      <a:pt x="7289" y="15"/>
                      <a:pt x="6878" y="11"/>
                      <a:pt x="6468" y="9"/>
                    </a:cubicBezTo>
                    <a:cubicBezTo>
                      <a:pt x="6445" y="2"/>
                      <a:pt x="6420" y="0"/>
                      <a:pt x="6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33"/>
              <p:cNvSpPr/>
              <p:nvPr/>
            </p:nvSpPr>
            <p:spPr>
              <a:xfrm>
                <a:off x="4603875" y="3425600"/>
                <a:ext cx="180700" cy="66025"/>
              </a:xfrm>
              <a:custGeom>
                <a:rect b="b" l="l" r="r" t="t"/>
                <a:pathLst>
                  <a:path extrusionOk="0" h="2641" w="7228">
                    <a:moveTo>
                      <a:pt x="1" y="0"/>
                    </a:moveTo>
                    <a:lnTo>
                      <a:pt x="1" y="0"/>
                    </a:lnTo>
                    <a:cubicBezTo>
                      <a:pt x="606" y="242"/>
                      <a:pt x="1386" y="615"/>
                      <a:pt x="1875" y="815"/>
                    </a:cubicBezTo>
                    <a:cubicBezTo>
                      <a:pt x="2563" y="1083"/>
                      <a:pt x="3272" y="1290"/>
                      <a:pt x="3964" y="1546"/>
                    </a:cubicBezTo>
                    <a:cubicBezTo>
                      <a:pt x="4040" y="1573"/>
                      <a:pt x="4115" y="1599"/>
                      <a:pt x="4191" y="1625"/>
                    </a:cubicBezTo>
                    <a:cubicBezTo>
                      <a:pt x="4210" y="1632"/>
                      <a:pt x="4226" y="1639"/>
                      <a:pt x="4244" y="1647"/>
                    </a:cubicBezTo>
                    <a:cubicBezTo>
                      <a:pt x="4891" y="1915"/>
                      <a:pt x="5549" y="2157"/>
                      <a:pt x="6211" y="2387"/>
                    </a:cubicBezTo>
                    <a:cubicBezTo>
                      <a:pt x="6425" y="2462"/>
                      <a:pt x="6638" y="2535"/>
                      <a:pt x="6854" y="2603"/>
                    </a:cubicBezTo>
                    <a:cubicBezTo>
                      <a:pt x="6901" y="2615"/>
                      <a:pt x="6948" y="2641"/>
                      <a:pt x="6997" y="2641"/>
                    </a:cubicBezTo>
                    <a:cubicBezTo>
                      <a:pt x="7006" y="2641"/>
                      <a:pt x="7015" y="2640"/>
                      <a:pt x="7024" y="2638"/>
                    </a:cubicBezTo>
                    <a:cubicBezTo>
                      <a:pt x="7209" y="2618"/>
                      <a:pt x="7228" y="2349"/>
                      <a:pt x="7048" y="2301"/>
                    </a:cubicBezTo>
                    <a:cubicBezTo>
                      <a:pt x="6426" y="2102"/>
                      <a:pt x="5808" y="1893"/>
                      <a:pt x="5194" y="1674"/>
                    </a:cubicBezTo>
                    <a:cubicBezTo>
                      <a:pt x="4832" y="1540"/>
                      <a:pt x="4468" y="1414"/>
                      <a:pt x="4101" y="1298"/>
                    </a:cubicBezTo>
                    <a:cubicBezTo>
                      <a:pt x="3876" y="1205"/>
                      <a:pt x="3640" y="1109"/>
                      <a:pt x="3399" y="1014"/>
                    </a:cubicBezTo>
                    <a:cubicBezTo>
                      <a:pt x="2967" y="846"/>
                      <a:pt x="2519" y="722"/>
                      <a:pt x="2077" y="582"/>
                    </a:cubicBezTo>
                    <a:cubicBezTo>
                      <a:pt x="1390" y="374"/>
                      <a:pt x="699" y="17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33"/>
              <p:cNvSpPr/>
              <p:nvPr/>
            </p:nvSpPr>
            <p:spPr>
              <a:xfrm>
                <a:off x="4624400" y="3463025"/>
                <a:ext cx="207050" cy="111775"/>
              </a:xfrm>
              <a:custGeom>
                <a:rect b="b" l="l" r="r" t="t"/>
                <a:pathLst>
                  <a:path extrusionOk="0" h="4471" w="8282">
                    <a:moveTo>
                      <a:pt x="0" y="1"/>
                    </a:moveTo>
                    <a:lnTo>
                      <a:pt x="0" y="1"/>
                    </a:lnTo>
                    <a:cubicBezTo>
                      <a:pt x="719" y="500"/>
                      <a:pt x="1487" y="923"/>
                      <a:pt x="2257" y="1341"/>
                    </a:cubicBezTo>
                    <a:cubicBezTo>
                      <a:pt x="3102" y="1841"/>
                      <a:pt x="3957" y="2255"/>
                      <a:pt x="4756" y="2634"/>
                    </a:cubicBezTo>
                    <a:cubicBezTo>
                      <a:pt x="4869" y="2698"/>
                      <a:pt x="4985" y="2760"/>
                      <a:pt x="5098" y="2823"/>
                    </a:cubicBezTo>
                    <a:cubicBezTo>
                      <a:pt x="5929" y="3296"/>
                      <a:pt x="6753" y="3782"/>
                      <a:pt x="7595" y="4239"/>
                    </a:cubicBezTo>
                    <a:cubicBezTo>
                      <a:pt x="7681" y="4286"/>
                      <a:pt x="7767" y="4332"/>
                      <a:pt x="7854" y="4380"/>
                    </a:cubicBezTo>
                    <a:cubicBezTo>
                      <a:pt x="7916" y="4409"/>
                      <a:pt x="7971" y="4460"/>
                      <a:pt x="8040" y="4467"/>
                    </a:cubicBezTo>
                    <a:cubicBezTo>
                      <a:pt x="8051" y="4470"/>
                      <a:pt x="8061" y="4471"/>
                      <a:pt x="8072" y="4471"/>
                    </a:cubicBezTo>
                    <a:cubicBezTo>
                      <a:pt x="8194" y="4471"/>
                      <a:pt x="8282" y="4319"/>
                      <a:pt x="8212" y="4209"/>
                    </a:cubicBezTo>
                    <a:cubicBezTo>
                      <a:pt x="8198" y="4183"/>
                      <a:pt x="8177" y="4162"/>
                      <a:pt x="8152" y="4147"/>
                    </a:cubicBezTo>
                    <a:cubicBezTo>
                      <a:pt x="7979" y="4053"/>
                      <a:pt x="7805" y="3960"/>
                      <a:pt x="7633" y="3864"/>
                    </a:cubicBezTo>
                    <a:cubicBezTo>
                      <a:pt x="6573" y="3277"/>
                      <a:pt x="5515" y="2686"/>
                      <a:pt x="4425" y="2158"/>
                    </a:cubicBezTo>
                    <a:lnTo>
                      <a:pt x="4316" y="2108"/>
                    </a:lnTo>
                    <a:cubicBezTo>
                      <a:pt x="4036" y="1962"/>
                      <a:pt x="3756" y="1819"/>
                      <a:pt x="3479" y="1668"/>
                    </a:cubicBezTo>
                    <a:cubicBezTo>
                      <a:pt x="2900" y="1356"/>
                      <a:pt x="2488" y="1139"/>
                      <a:pt x="1886" y="858"/>
                    </a:cubicBezTo>
                    <a:cubicBezTo>
                      <a:pt x="1258" y="572"/>
                      <a:pt x="620" y="30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33"/>
              <p:cNvSpPr/>
              <p:nvPr/>
            </p:nvSpPr>
            <p:spPr>
              <a:xfrm>
                <a:off x="4595975" y="3399850"/>
                <a:ext cx="295225" cy="57025"/>
              </a:xfrm>
              <a:custGeom>
                <a:rect b="b" l="l" r="r" t="t"/>
                <a:pathLst>
                  <a:path extrusionOk="0" h="2281" w="11809">
                    <a:moveTo>
                      <a:pt x="0" y="1"/>
                    </a:moveTo>
                    <a:lnTo>
                      <a:pt x="0" y="1"/>
                    </a:lnTo>
                    <a:cubicBezTo>
                      <a:pt x="660" y="185"/>
                      <a:pt x="1325" y="347"/>
                      <a:pt x="1995" y="484"/>
                    </a:cubicBezTo>
                    <a:cubicBezTo>
                      <a:pt x="2445" y="571"/>
                      <a:pt x="2896" y="639"/>
                      <a:pt x="3343" y="732"/>
                    </a:cubicBezTo>
                    <a:cubicBezTo>
                      <a:pt x="4425" y="952"/>
                      <a:pt x="5501" y="1203"/>
                      <a:pt x="6590" y="1381"/>
                    </a:cubicBezTo>
                    <a:cubicBezTo>
                      <a:pt x="6617" y="1386"/>
                      <a:pt x="6644" y="1392"/>
                      <a:pt x="6671" y="1399"/>
                    </a:cubicBezTo>
                    <a:cubicBezTo>
                      <a:pt x="7622" y="1606"/>
                      <a:pt x="8583" y="1763"/>
                      <a:pt x="9542" y="1931"/>
                    </a:cubicBezTo>
                    <a:cubicBezTo>
                      <a:pt x="10035" y="2018"/>
                      <a:pt x="10526" y="2108"/>
                      <a:pt x="11020" y="2190"/>
                    </a:cubicBezTo>
                    <a:lnTo>
                      <a:pt x="11367" y="2249"/>
                    </a:lnTo>
                    <a:cubicBezTo>
                      <a:pt x="11439" y="2255"/>
                      <a:pt x="11512" y="2281"/>
                      <a:pt x="11583" y="2281"/>
                    </a:cubicBezTo>
                    <a:cubicBezTo>
                      <a:pt x="11591" y="2281"/>
                      <a:pt x="11600" y="2280"/>
                      <a:pt x="11608" y="2280"/>
                    </a:cubicBezTo>
                    <a:cubicBezTo>
                      <a:pt x="11746" y="2270"/>
                      <a:pt x="11809" y="2081"/>
                      <a:pt x="11706" y="1987"/>
                    </a:cubicBezTo>
                    <a:cubicBezTo>
                      <a:pt x="11685" y="1966"/>
                      <a:pt x="11659" y="1950"/>
                      <a:pt x="11629" y="1942"/>
                    </a:cubicBezTo>
                    <a:cubicBezTo>
                      <a:pt x="11535" y="1926"/>
                      <a:pt x="11438" y="1911"/>
                      <a:pt x="11342" y="1896"/>
                    </a:cubicBezTo>
                    <a:cubicBezTo>
                      <a:pt x="10130" y="1690"/>
                      <a:pt x="8919" y="1473"/>
                      <a:pt x="7706" y="1263"/>
                    </a:cubicBezTo>
                    <a:cubicBezTo>
                      <a:pt x="6878" y="1107"/>
                      <a:pt x="6103" y="963"/>
                      <a:pt x="5314" y="856"/>
                    </a:cubicBezTo>
                    <a:cubicBezTo>
                      <a:pt x="4960" y="787"/>
                      <a:pt x="4606" y="719"/>
                      <a:pt x="4255" y="642"/>
                    </a:cubicBezTo>
                    <a:cubicBezTo>
                      <a:pt x="3529" y="490"/>
                      <a:pt x="2803" y="338"/>
                      <a:pt x="2069" y="239"/>
                    </a:cubicBezTo>
                    <a:cubicBezTo>
                      <a:pt x="1382" y="138"/>
                      <a:pt x="689" y="86"/>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33"/>
              <p:cNvSpPr/>
              <p:nvPr/>
            </p:nvSpPr>
            <p:spPr>
              <a:xfrm>
                <a:off x="4849550" y="3581850"/>
                <a:ext cx="81400" cy="49325"/>
              </a:xfrm>
              <a:custGeom>
                <a:rect b="b" l="l" r="r" t="t"/>
                <a:pathLst>
                  <a:path extrusionOk="0" h="1973" w="3256">
                    <a:moveTo>
                      <a:pt x="224" y="1"/>
                    </a:moveTo>
                    <a:cubicBezTo>
                      <a:pt x="89" y="1"/>
                      <a:pt x="0" y="176"/>
                      <a:pt x="93" y="280"/>
                    </a:cubicBezTo>
                    <a:cubicBezTo>
                      <a:pt x="139" y="340"/>
                      <a:pt x="220" y="365"/>
                      <a:pt x="281" y="408"/>
                    </a:cubicBezTo>
                    <a:cubicBezTo>
                      <a:pt x="405" y="484"/>
                      <a:pt x="531" y="557"/>
                      <a:pt x="654" y="630"/>
                    </a:cubicBezTo>
                    <a:cubicBezTo>
                      <a:pt x="997" y="831"/>
                      <a:pt x="1341" y="1031"/>
                      <a:pt x="1696" y="1213"/>
                    </a:cubicBezTo>
                    <a:cubicBezTo>
                      <a:pt x="2207" y="1486"/>
                      <a:pt x="2748" y="1696"/>
                      <a:pt x="3256" y="1973"/>
                    </a:cubicBezTo>
                    <a:cubicBezTo>
                      <a:pt x="2958" y="1727"/>
                      <a:pt x="2630" y="1522"/>
                      <a:pt x="2320" y="1293"/>
                    </a:cubicBezTo>
                    <a:cubicBezTo>
                      <a:pt x="1847" y="937"/>
                      <a:pt x="1345" y="625"/>
                      <a:pt x="831" y="331"/>
                    </a:cubicBezTo>
                    <a:cubicBezTo>
                      <a:pt x="708" y="259"/>
                      <a:pt x="584" y="185"/>
                      <a:pt x="461" y="111"/>
                    </a:cubicBezTo>
                    <a:cubicBezTo>
                      <a:pt x="384" y="73"/>
                      <a:pt x="318" y="3"/>
                      <a:pt x="229" y="1"/>
                    </a:cubicBezTo>
                    <a:cubicBezTo>
                      <a:pt x="227" y="1"/>
                      <a:pt x="226" y="1"/>
                      <a:pt x="2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33"/>
              <p:cNvSpPr/>
              <p:nvPr/>
            </p:nvSpPr>
            <p:spPr>
              <a:xfrm>
                <a:off x="4799150" y="3490975"/>
                <a:ext cx="103350" cy="39475"/>
              </a:xfrm>
              <a:custGeom>
                <a:rect b="b" l="l" r="r" t="t"/>
                <a:pathLst>
                  <a:path extrusionOk="0" h="1579" w="4134">
                    <a:moveTo>
                      <a:pt x="198" y="1"/>
                    </a:moveTo>
                    <a:cubicBezTo>
                      <a:pt x="171" y="1"/>
                      <a:pt x="144" y="7"/>
                      <a:pt x="117" y="23"/>
                    </a:cubicBezTo>
                    <a:cubicBezTo>
                      <a:pt x="14" y="79"/>
                      <a:pt x="1" y="240"/>
                      <a:pt x="99" y="306"/>
                    </a:cubicBezTo>
                    <a:cubicBezTo>
                      <a:pt x="191" y="364"/>
                      <a:pt x="572" y="495"/>
                      <a:pt x="807" y="592"/>
                    </a:cubicBezTo>
                    <a:cubicBezTo>
                      <a:pt x="1296" y="778"/>
                      <a:pt x="1786" y="964"/>
                      <a:pt x="2286" y="1112"/>
                    </a:cubicBezTo>
                    <a:cubicBezTo>
                      <a:pt x="2897" y="1284"/>
                      <a:pt x="3518" y="1418"/>
                      <a:pt x="4134" y="1579"/>
                    </a:cubicBezTo>
                    <a:cubicBezTo>
                      <a:pt x="3417" y="1275"/>
                      <a:pt x="2802" y="987"/>
                      <a:pt x="2141" y="718"/>
                    </a:cubicBezTo>
                    <a:cubicBezTo>
                      <a:pt x="1549" y="497"/>
                      <a:pt x="953" y="286"/>
                      <a:pt x="365" y="49"/>
                    </a:cubicBezTo>
                    <a:cubicBezTo>
                      <a:pt x="312" y="28"/>
                      <a:pt x="255" y="1"/>
                      <a:pt x="1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33"/>
              <p:cNvSpPr/>
              <p:nvPr/>
            </p:nvSpPr>
            <p:spPr>
              <a:xfrm>
                <a:off x="4902850" y="3453375"/>
                <a:ext cx="44725" cy="11075"/>
              </a:xfrm>
              <a:custGeom>
                <a:rect b="b" l="l" r="r" t="t"/>
                <a:pathLst>
                  <a:path extrusionOk="0" h="443" w="1789">
                    <a:moveTo>
                      <a:pt x="131" y="1"/>
                    </a:moveTo>
                    <a:cubicBezTo>
                      <a:pt x="94" y="1"/>
                      <a:pt x="60" y="13"/>
                      <a:pt x="37" y="53"/>
                    </a:cubicBezTo>
                    <a:cubicBezTo>
                      <a:pt x="0" y="114"/>
                      <a:pt x="34" y="198"/>
                      <a:pt x="103" y="216"/>
                    </a:cubicBezTo>
                    <a:cubicBezTo>
                      <a:pt x="652" y="362"/>
                      <a:pt x="1221" y="417"/>
                      <a:pt x="1789" y="442"/>
                    </a:cubicBezTo>
                    <a:cubicBezTo>
                      <a:pt x="1274" y="297"/>
                      <a:pt x="755" y="169"/>
                      <a:pt x="240" y="23"/>
                    </a:cubicBezTo>
                    <a:cubicBezTo>
                      <a:pt x="206" y="13"/>
                      <a:pt x="167" y="1"/>
                      <a:pt x="1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33"/>
              <p:cNvSpPr/>
              <p:nvPr/>
            </p:nvSpPr>
            <p:spPr>
              <a:xfrm>
                <a:off x="4601400" y="3474275"/>
                <a:ext cx="221400" cy="178725"/>
              </a:xfrm>
              <a:custGeom>
                <a:rect b="b" l="l" r="r" t="t"/>
                <a:pathLst>
                  <a:path extrusionOk="0" h="7149" w="8856">
                    <a:moveTo>
                      <a:pt x="1" y="1"/>
                    </a:moveTo>
                    <a:lnTo>
                      <a:pt x="1" y="1"/>
                    </a:lnTo>
                    <a:cubicBezTo>
                      <a:pt x="809" y="714"/>
                      <a:pt x="1603" y="1438"/>
                      <a:pt x="2424" y="2136"/>
                    </a:cubicBezTo>
                    <a:cubicBezTo>
                      <a:pt x="2845" y="2503"/>
                      <a:pt x="3276" y="2863"/>
                      <a:pt x="3724" y="3199"/>
                    </a:cubicBezTo>
                    <a:cubicBezTo>
                      <a:pt x="3772" y="3243"/>
                      <a:pt x="3821" y="3288"/>
                      <a:pt x="3872" y="3331"/>
                    </a:cubicBezTo>
                    <a:cubicBezTo>
                      <a:pt x="4870" y="4175"/>
                      <a:pt x="5856" y="5034"/>
                      <a:pt x="6885" y="5840"/>
                    </a:cubicBezTo>
                    <a:cubicBezTo>
                      <a:pt x="7296" y="6165"/>
                      <a:pt x="7702" y="6496"/>
                      <a:pt x="8120" y="6810"/>
                    </a:cubicBezTo>
                    <a:cubicBezTo>
                      <a:pt x="8217" y="6882"/>
                      <a:pt x="8315" y="6954"/>
                      <a:pt x="8412" y="7026"/>
                    </a:cubicBezTo>
                    <a:cubicBezTo>
                      <a:pt x="8479" y="7066"/>
                      <a:pt x="8533" y="7138"/>
                      <a:pt x="8613" y="7146"/>
                    </a:cubicBezTo>
                    <a:cubicBezTo>
                      <a:pt x="8623" y="7148"/>
                      <a:pt x="8633" y="7149"/>
                      <a:pt x="8642" y="7149"/>
                    </a:cubicBezTo>
                    <a:cubicBezTo>
                      <a:pt x="8764" y="7149"/>
                      <a:pt x="8855" y="6997"/>
                      <a:pt x="8786" y="6887"/>
                    </a:cubicBezTo>
                    <a:cubicBezTo>
                      <a:pt x="8738" y="6816"/>
                      <a:pt x="8652" y="6780"/>
                      <a:pt x="8589" y="6725"/>
                    </a:cubicBezTo>
                    <a:cubicBezTo>
                      <a:pt x="8445" y="6621"/>
                      <a:pt x="8303" y="6515"/>
                      <a:pt x="8163" y="6409"/>
                    </a:cubicBezTo>
                    <a:cubicBezTo>
                      <a:pt x="7847" y="6168"/>
                      <a:pt x="7382" y="5792"/>
                      <a:pt x="6968" y="5464"/>
                    </a:cubicBezTo>
                    <a:cubicBezTo>
                      <a:pt x="6078" y="4773"/>
                      <a:pt x="5242" y="4017"/>
                      <a:pt x="4361" y="3315"/>
                    </a:cubicBezTo>
                    <a:cubicBezTo>
                      <a:pt x="4081" y="3100"/>
                      <a:pt x="3796" y="2889"/>
                      <a:pt x="3504" y="2687"/>
                    </a:cubicBezTo>
                    <a:cubicBezTo>
                      <a:pt x="2955" y="2240"/>
                      <a:pt x="2293" y="1671"/>
                      <a:pt x="1737" y="1234"/>
                    </a:cubicBezTo>
                    <a:cubicBezTo>
                      <a:pt x="1180" y="793"/>
                      <a:pt x="592" y="39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33"/>
              <p:cNvSpPr/>
              <p:nvPr/>
            </p:nvSpPr>
            <p:spPr>
              <a:xfrm>
                <a:off x="4594925" y="3505825"/>
                <a:ext cx="147625" cy="167750"/>
              </a:xfrm>
              <a:custGeom>
                <a:rect b="b" l="l" r="r" t="t"/>
                <a:pathLst>
                  <a:path extrusionOk="0" h="6710" w="5905">
                    <a:moveTo>
                      <a:pt x="0" y="0"/>
                    </a:moveTo>
                    <a:lnTo>
                      <a:pt x="0" y="0"/>
                    </a:lnTo>
                    <a:cubicBezTo>
                      <a:pt x="292" y="435"/>
                      <a:pt x="635" y="862"/>
                      <a:pt x="878" y="1179"/>
                    </a:cubicBezTo>
                    <a:cubicBezTo>
                      <a:pt x="1056" y="1414"/>
                      <a:pt x="1362" y="1803"/>
                      <a:pt x="1648" y="2122"/>
                    </a:cubicBezTo>
                    <a:cubicBezTo>
                      <a:pt x="1886" y="2438"/>
                      <a:pt x="2134" y="2742"/>
                      <a:pt x="2411" y="3062"/>
                    </a:cubicBezTo>
                    <a:cubicBezTo>
                      <a:pt x="3072" y="3810"/>
                      <a:pt x="3756" y="4540"/>
                      <a:pt x="4399" y="5306"/>
                    </a:cubicBezTo>
                    <a:cubicBezTo>
                      <a:pt x="4699" y="5657"/>
                      <a:pt x="4998" y="6013"/>
                      <a:pt x="5305" y="6359"/>
                    </a:cubicBezTo>
                    <a:cubicBezTo>
                      <a:pt x="5366" y="6427"/>
                      <a:pt x="5425" y="6496"/>
                      <a:pt x="5486" y="6563"/>
                    </a:cubicBezTo>
                    <a:cubicBezTo>
                      <a:pt x="5542" y="6629"/>
                      <a:pt x="5608" y="6710"/>
                      <a:pt x="5694" y="6710"/>
                    </a:cubicBezTo>
                    <a:cubicBezTo>
                      <a:pt x="5715" y="6710"/>
                      <a:pt x="5738" y="6705"/>
                      <a:pt x="5762" y="6693"/>
                    </a:cubicBezTo>
                    <a:cubicBezTo>
                      <a:pt x="5873" y="6655"/>
                      <a:pt x="5904" y="6493"/>
                      <a:pt x="5821" y="6411"/>
                    </a:cubicBezTo>
                    <a:cubicBezTo>
                      <a:pt x="5707" y="6285"/>
                      <a:pt x="5592" y="6158"/>
                      <a:pt x="5479" y="6029"/>
                    </a:cubicBezTo>
                    <a:cubicBezTo>
                      <a:pt x="5209" y="5721"/>
                      <a:pt x="4946" y="5411"/>
                      <a:pt x="4681" y="5101"/>
                    </a:cubicBezTo>
                    <a:cubicBezTo>
                      <a:pt x="3890" y="4165"/>
                      <a:pt x="3057" y="3267"/>
                      <a:pt x="2216" y="2377"/>
                    </a:cubicBezTo>
                    <a:cubicBezTo>
                      <a:pt x="2001" y="2117"/>
                      <a:pt x="1815" y="1883"/>
                      <a:pt x="1538" y="1570"/>
                    </a:cubicBezTo>
                    <a:cubicBezTo>
                      <a:pt x="1057" y="1015"/>
                      <a:pt x="497" y="53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33"/>
              <p:cNvSpPr/>
              <p:nvPr/>
            </p:nvSpPr>
            <p:spPr>
              <a:xfrm>
                <a:off x="4583400" y="3542875"/>
                <a:ext cx="131450" cy="204025"/>
              </a:xfrm>
              <a:custGeom>
                <a:rect b="b" l="l" r="r" t="t"/>
                <a:pathLst>
                  <a:path extrusionOk="0" h="8161" w="5258">
                    <a:moveTo>
                      <a:pt x="1" y="0"/>
                    </a:moveTo>
                    <a:cubicBezTo>
                      <a:pt x="184" y="399"/>
                      <a:pt x="408" y="778"/>
                      <a:pt x="613" y="1166"/>
                    </a:cubicBezTo>
                    <a:cubicBezTo>
                      <a:pt x="899" y="1746"/>
                      <a:pt x="1235" y="2298"/>
                      <a:pt x="1581" y="2843"/>
                    </a:cubicBezTo>
                    <a:cubicBezTo>
                      <a:pt x="1630" y="2931"/>
                      <a:pt x="1678" y="3019"/>
                      <a:pt x="1728" y="3108"/>
                    </a:cubicBezTo>
                    <a:cubicBezTo>
                      <a:pt x="2328" y="4134"/>
                      <a:pt x="2979" y="5130"/>
                      <a:pt x="3628" y="6127"/>
                    </a:cubicBezTo>
                    <a:cubicBezTo>
                      <a:pt x="3949" y="6620"/>
                      <a:pt x="4264" y="7116"/>
                      <a:pt x="4594" y="7604"/>
                    </a:cubicBezTo>
                    <a:cubicBezTo>
                      <a:pt x="4682" y="7733"/>
                      <a:pt x="4769" y="7864"/>
                      <a:pt x="4859" y="7995"/>
                    </a:cubicBezTo>
                    <a:cubicBezTo>
                      <a:pt x="4893" y="8037"/>
                      <a:pt x="4913" y="8091"/>
                      <a:pt x="4959" y="8124"/>
                    </a:cubicBezTo>
                    <a:cubicBezTo>
                      <a:pt x="4987" y="8149"/>
                      <a:pt x="5023" y="8161"/>
                      <a:pt x="5059" y="8161"/>
                    </a:cubicBezTo>
                    <a:cubicBezTo>
                      <a:pt x="5135" y="8161"/>
                      <a:pt x="5212" y="8111"/>
                      <a:pt x="5230" y="8033"/>
                    </a:cubicBezTo>
                    <a:cubicBezTo>
                      <a:pt x="5257" y="7939"/>
                      <a:pt x="5191" y="7868"/>
                      <a:pt x="5142" y="7796"/>
                    </a:cubicBezTo>
                    <a:cubicBezTo>
                      <a:pt x="4659" y="7089"/>
                      <a:pt x="4196" y="6369"/>
                      <a:pt x="3731" y="5650"/>
                    </a:cubicBezTo>
                    <a:cubicBezTo>
                      <a:pt x="3376" y="5098"/>
                      <a:pt x="3008" y="4553"/>
                      <a:pt x="2666" y="3993"/>
                    </a:cubicBezTo>
                    <a:cubicBezTo>
                      <a:pt x="2372" y="3518"/>
                      <a:pt x="2091" y="3032"/>
                      <a:pt x="1766" y="2576"/>
                    </a:cubicBezTo>
                    <a:cubicBezTo>
                      <a:pt x="1698" y="2478"/>
                      <a:pt x="1631" y="2386"/>
                      <a:pt x="1565" y="2297"/>
                    </a:cubicBezTo>
                    <a:cubicBezTo>
                      <a:pt x="1457" y="2096"/>
                      <a:pt x="1348" y="1895"/>
                      <a:pt x="1222" y="1704"/>
                    </a:cubicBezTo>
                    <a:cubicBezTo>
                      <a:pt x="834" y="1104"/>
                      <a:pt x="420" y="619"/>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33"/>
              <p:cNvSpPr/>
              <p:nvPr/>
            </p:nvSpPr>
            <p:spPr>
              <a:xfrm>
                <a:off x="4616525" y="3902175"/>
                <a:ext cx="45825" cy="120000"/>
              </a:xfrm>
              <a:custGeom>
                <a:rect b="b" l="l" r="r" t="t"/>
                <a:pathLst>
                  <a:path extrusionOk="0" h="4800" w="1833">
                    <a:moveTo>
                      <a:pt x="194" y="1"/>
                    </a:moveTo>
                    <a:cubicBezTo>
                      <a:pt x="134" y="1"/>
                      <a:pt x="73" y="32"/>
                      <a:pt x="44" y="86"/>
                    </a:cubicBezTo>
                    <a:cubicBezTo>
                      <a:pt x="0" y="153"/>
                      <a:pt x="26" y="231"/>
                      <a:pt x="52" y="298"/>
                    </a:cubicBezTo>
                    <a:cubicBezTo>
                      <a:pt x="251" y="886"/>
                      <a:pt x="486" y="1430"/>
                      <a:pt x="673" y="1924"/>
                    </a:cubicBezTo>
                    <a:cubicBezTo>
                      <a:pt x="1050" y="2915"/>
                      <a:pt x="1429" y="3808"/>
                      <a:pt x="1832" y="4800"/>
                    </a:cubicBezTo>
                    <a:cubicBezTo>
                      <a:pt x="1518" y="3517"/>
                      <a:pt x="1078" y="2271"/>
                      <a:pt x="656" y="1019"/>
                    </a:cubicBezTo>
                    <a:cubicBezTo>
                      <a:pt x="581" y="797"/>
                      <a:pt x="508" y="574"/>
                      <a:pt x="435" y="351"/>
                    </a:cubicBezTo>
                    <a:cubicBezTo>
                      <a:pt x="416" y="296"/>
                      <a:pt x="397" y="241"/>
                      <a:pt x="379" y="185"/>
                    </a:cubicBezTo>
                    <a:cubicBezTo>
                      <a:pt x="361" y="122"/>
                      <a:pt x="340" y="60"/>
                      <a:pt x="280" y="25"/>
                    </a:cubicBezTo>
                    <a:cubicBezTo>
                      <a:pt x="254" y="8"/>
                      <a:pt x="224" y="1"/>
                      <a:pt x="1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33"/>
              <p:cNvSpPr/>
              <p:nvPr/>
            </p:nvSpPr>
            <p:spPr>
              <a:xfrm>
                <a:off x="4671900" y="3826050"/>
                <a:ext cx="40125" cy="85750"/>
              </a:xfrm>
              <a:custGeom>
                <a:rect b="b" l="l" r="r" t="t"/>
                <a:pathLst>
                  <a:path extrusionOk="0" h="3430" w="1605">
                    <a:moveTo>
                      <a:pt x="177" y="1"/>
                    </a:moveTo>
                    <a:cubicBezTo>
                      <a:pt x="103" y="1"/>
                      <a:pt x="29" y="45"/>
                      <a:pt x="9" y="125"/>
                    </a:cubicBezTo>
                    <a:cubicBezTo>
                      <a:pt x="0" y="156"/>
                      <a:pt x="1" y="190"/>
                      <a:pt x="11" y="221"/>
                    </a:cubicBezTo>
                    <a:cubicBezTo>
                      <a:pt x="48" y="310"/>
                      <a:pt x="88" y="398"/>
                      <a:pt x="129" y="486"/>
                    </a:cubicBezTo>
                    <a:cubicBezTo>
                      <a:pt x="582" y="1486"/>
                      <a:pt x="1135" y="2436"/>
                      <a:pt x="1605" y="3430"/>
                    </a:cubicBezTo>
                    <a:cubicBezTo>
                      <a:pt x="1272" y="2199"/>
                      <a:pt x="843" y="1182"/>
                      <a:pt x="323" y="84"/>
                    </a:cubicBezTo>
                    <a:cubicBezTo>
                      <a:pt x="291" y="27"/>
                      <a:pt x="234" y="1"/>
                      <a:pt x="1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33"/>
              <p:cNvSpPr/>
              <p:nvPr/>
            </p:nvSpPr>
            <p:spPr>
              <a:xfrm>
                <a:off x="4672150" y="3831575"/>
                <a:ext cx="425" cy="950"/>
              </a:xfrm>
              <a:custGeom>
                <a:rect b="b" l="l" r="r" t="t"/>
                <a:pathLst>
                  <a:path extrusionOk="0" h="38" w="17">
                    <a:moveTo>
                      <a:pt x="1" y="0"/>
                    </a:moveTo>
                    <a:cubicBezTo>
                      <a:pt x="4" y="11"/>
                      <a:pt x="9" y="24"/>
                      <a:pt x="16" y="37"/>
                    </a:cubicBezTo>
                    <a:cubicBezTo>
                      <a:pt x="16" y="35"/>
                      <a:pt x="4" y="9"/>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33"/>
              <p:cNvSpPr/>
              <p:nvPr/>
            </p:nvSpPr>
            <p:spPr>
              <a:xfrm>
                <a:off x="4672100" y="3831475"/>
                <a:ext cx="75" cy="50"/>
              </a:xfrm>
              <a:custGeom>
                <a:rect b="b" l="l" r="r" t="t"/>
                <a:pathLst>
                  <a:path extrusionOk="0" h="2" w="3">
                    <a:moveTo>
                      <a:pt x="1" y="1"/>
                    </a:moveTo>
                    <a:cubicBezTo>
                      <a:pt x="1" y="1"/>
                      <a:pt x="1" y="2"/>
                      <a:pt x="3" y="2"/>
                    </a:cubicBez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33"/>
              <p:cNvSpPr/>
              <p:nvPr/>
            </p:nvSpPr>
            <p:spPr>
              <a:xfrm>
                <a:off x="4723475" y="3770475"/>
                <a:ext cx="66275" cy="102825"/>
              </a:xfrm>
              <a:custGeom>
                <a:rect b="b" l="l" r="r" t="t"/>
                <a:pathLst>
                  <a:path extrusionOk="0" h="4113" w="2651">
                    <a:moveTo>
                      <a:pt x="202" y="1"/>
                    </a:moveTo>
                    <a:cubicBezTo>
                      <a:pt x="126" y="1"/>
                      <a:pt x="51" y="50"/>
                      <a:pt x="31" y="128"/>
                    </a:cubicBezTo>
                    <a:cubicBezTo>
                      <a:pt x="0" y="248"/>
                      <a:pt x="110" y="344"/>
                      <a:pt x="158" y="446"/>
                    </a:cubicBezTo>
                    <a:cubicBezTo>
                      <a:pt x="366" y="797"/>
                      <a:pt x="579" y="1147"/>
                      <a:pt x="788" y="1498"/>
                    </a:cubicBezTo>
                    <a:cubicBezTo>
                      <a:pt x="1024" y="1888"/>
                      <a:pt x="1260" y="2277"/>
                      <a:pt x="1537" y="2641"/>
                    </a:cubicBezTo>
                    <a:cubicBezTo>
                      <a:pt x="1931" y="3175"/>
                      <a:pt x="2291" y="3575"/>
                      <a:pt x="2651" y="4112"/>
                    </a:cubicBezTo>
                    <a:cubicBezTo>
                      <a:pt x="2240" y="3209"/>
                      <a:pt x="1729" y="2358"/>
                      <a:pt x="1204" y="1518"/>
                    </a:cubicBezTo>
                    <a:cubicBezTo>
                      <a:pt x="1012" y="1198"/>
                      <a:pt x="821" y="876"/>
                      <a:pt x="627" y="555"/>
                    </a:cubicBezTo>
                    <a:cubicBezTo>
                      <a:pt x="571" y="462"/>
                      <a:pt x="517" y="369"/>
                      <a:pt x="462" y="276"/>
                    </a:cubicBezTo>
                    <a:cubicBezTo>
                      <a:pt x="402" y="194"/>
                      <a:pt x="371" y="83"/>
                      <a:pt x="287" y="24"/>
                    </a:cubicBezTo>
                    <a:cubicBezTo>
                      <a:pt x="260" y="8"/>
                      <a:pt x="231" y="1"/>
                      <a:pt x="2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33"/>
              <p:cNvSpPr/>
              <p:nvPr/>
            </p:nvSpPr>
            <p:spPr>
              <a:xfrm>
                <a:off x="4763125" y="3697400"/>
                <a:ext cx="95075" cy="109025"/>
              </a:xfrm>
              <a:custGeom>
                <a:rect b="b" l="l" r="r" t="t"/>
                <a:pathLst>
                  <a:path extrusionOk="0" h="4361" w="3803">
                    <a:moveTo>
                      <a:pt x="178" y="1"/>
                    </a:moveTo>
                    <a:cubicBezTo>
                      <a:pt x="86" y="1"/>
                      <a:pt x="1" y="78"/>
                      <a:pt x="3" y="174"/>
                    </a:cubicBezTo>
                    <a:cubicBezTo>
                      <a:pt x="2" y="267"/>
                      <a:pt x="87" y="326"/>
                      <a:pt x="136" y="396"/>
                    </a:cubicBezTo>
                    <a:cubicBezTo>
                      <a:pt x="755" y="1162"/>
                      <a:pt x="1423" y="1887"/>
                      <a:pt x="2074" y="2626"/>
                    </a:cubicBezTo>
                    <a:cubicBezTo>
                      <a:pt x="2620" y="3232"/>
                      <a:pt x="3215" y="3793"/>
                      <a:pt x="3802" y="4361"/>
                    </a:cubicBezTo>
                    <a:cubicBezTo>
                      <a:pt x="2743" y="3007"/>
                      <a:pt x="1631" y="1696"/>
                      <a:pt x="549" y="360"/>
                    </a:cubicBezTo>
                    <a:cubicBezTo>
                      <a:pt x="493" y="292"/>
                      <a:pt x="440" y="225"/>
                      <a:pt x="384" y="157"/>
                    </a:cubicBezTo>
                    <a:cubicBezTo>
                      <a:pt x="334" y="101"/>
                      <a:pt x="299" y="25"/>
                      <a:pt x="222" y="7"/>
                    </a:cubicBezTo>
                    <a:cubicBezTo>
                      <a:pt x="207" y="3"/>
                      <a:pt x="193" y="1"/>
                      <a:pt x="1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33"/>
              <p:cNvSpPr/>
              <p:nvPr/>
            </p:nvSpPr>
            <p:spPr>
              <a:xfrm>
                <a:off x="4842800" y="3668550"/>
                <a:ext cx="75075" cy="63975"/>
              </a:xfrm>
              <a:custGeom>
                <a:rect b="b" l="l" r="r" t="t"/>
                <a:pathLst>
                  <a:path extrusionOk="0" h="2559" w="3003">
                    <a:moveTo>
                      <a:pt x="215" y="0"/>
                    </a:moveTo>
                    <a:cubicBezTo>
                      <a:pt x="100" y="0"/>
                      <a:pt x="1" y="130"/>
                      <a:pt x="56" y="241"/>
                    </a:cubicBezTo>
                    <a:cubicBezTo>
                      <a:pt x="66" y="273"/>
                      <a:pt x="91" y="298"/>
                      <a:pt x="117" y="318"/>
                    </a:cubicBezTo>
                    <a:cubicBezTo>
                      <a:pt x="257" y="443"/>
                      <a:pt x="398" y="570"/>
                      <a:pt x="541" y="693"/>
                    </a:cubicBezTo>
                    <a:cubicBezTo>
                      <a:pt x="968" y="1065"/>
                      <a:pt x="1247" y="1298"/>
                      <a:pt x="1683" y="1614"/>
                    </a:cubicBezTo>
                    <a:cubicBezTo>
                      <a:pt x="2119" y="1936"/>
                      <a:pt x="2574" y="2230"/>
                      <a:pt x="3002" y="2558"/>
                    </a:cubicBezTo>
                    <a:cubicBezTo>
                      <a:pt x="2463" y="2006"/>
                      <a:pt x="1899" y="1478"/>
                      <a:pt x="1335" y="948"/>
                    </a:cubicBezTo>
                    <a:cubicBezTo>
                      <a:pt x="1091" y="725"/>
                      <a:pt x="845" y="507"/>
                      <a:pt x="599" y="285"/>
                    </a:cubicBezTo>
                    <a:cubicBezTo>
                      <a:pt x="534" y="226"/>
                      <a:pt x="467" y="168"/>
                      <a:pt x="401" y="108"/>
                    </a:cubicBezTo>
                    <a:cubicBezTo>
                      <a:pt x="357" y="72"/>
                      <a:pt x="319" y="23"/>
                      <a:pt x="261" y="7"/>
                    </a:cubicBezTo>
                    <a:cubicBezTo>
                      <a:pt x="246" y="3"/>
                      <a:pt x="230" y="0"/>
                      <a:pt x="21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33"/>
              <p:cNvSpPr/>
              <p:nvPr/>
            </p:nvSpPr>
            <p:spPr>
              <a:xfrm>
                <a:off x="4055950" y="3312325"/>
                <a:ext cx="194825" cy="38975"/>
              </a:xfrm>
              <a:custGeom>
                <a:rect b="b" l="l" r="r" t="t"/>
                <a:pathLst>
                  <a:path extrusionOk="0" h="1559" w="7793">
                    <a:moveTo>
                      <a:pt x="226" y="0"/>
                    </a:moveTo>
                    <a:cubicBezTo>
                      <a:pt x="218" y="0"/>
                      <a:pt x="210" y="0"/>
                      <a:pt x="201" y="1"/>
                    </a:cubicBezTo>
                    <a:cubicBezTo>
                      <a:pt x="63" y="10"/>
                      <a:pt x="1" y="200"/>
                      <a:pt x="102" y="294"/>
                    </a:cubicBezTo>
                    <a:cubicBezTo>
                      <a:pt x="124" y="315"/>
                      <a:pt x="150" y="330"/>
                      <a:pt x="178" y="339"/>
                    </a:cubicBezTo>
                    <a:cubicBezTo>
                      <a:pt x="273" y="354"/>
                      <a:pt x="369" y="370"/>
                      <a:pt x="465" y="385"/>
                    </a:cubicBezTo>
                    <a:cubicBezTo>
                      <a:pt x="1677" y="590"/>
                      <a:pt x="2889" y="808"/>
                      <a:pt x="4101" y="1018"/>
                    </a:cubicBezTo>
                    <a:cubicBezTo>
                      <a:pt x="5376" y="1258"/>
                      <a:pt x="6527" y="1471"/>
                      <a:pt x="7792" y="1558"/>
                    </a:cubicBezTo>
                    <a:cubicBezTo>
                      <a:pt x="6910" y="1329"/>
                      <a:pt x="6030" y="1080"/>
                      <a:pt x="5137" y="882"/>
                    </a:cubicBezTo>
                    <a:cubicBezTo>
                      <a:pt x="4187" y="675"/>
                      <a:pt x="3226" y="518"/>
                      <a:pt x="2267" y="350"/>
                    </a:cubicBezTo>
                    <a:cubicBezTo>
                      <a:pt x="1774" y="263"/>
                      <a:pt x="1283" y="173"/>
                      <a:pt x="789" y="91"/>
                    </a:cubicBezTo>
                    <a:lnTo>
                      <a:pt x="442" y="32"/>
                    </a:lnTo>
                    <a:cubicBezTo>
                      <a:pt x="370" y="26"/>
                      <a:pt x="297" y="0"/>
                      <a:pt x="2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33"/>
              <p:cNvSpPr/>
              <p:nvPr/>
            </p:nvSpPr>
            <p:spPr>
              <a:xfrm>
                <a:off x="4113600" y="3380725"/>
                <a:ext cx="131975" cy="8925"/>
              </a:xfrm>
              <a:custGeom>
                <a:rect b="b" l="l" r="r" t="t"/>
                <a:pathLst>
                  <a:path extrusionOk="0" h="357" w="5279">
                    <a:moveTo>
                      <a:pt x="1676" y="0"/>
                    </a:moveTo>
                    <a:cubicBezTo>
                      <a:pt x="1197" y="0"/>
                      <a:pt x="718" y="6"/>
                      <a:pt x="239" y="10"/>
                    </a:cubicBezTo>
                    <a:cubicBezTo>
                      <a:pt x="239" y="10"/>
                      <a:pt x="239" y="10"/>
                      <a:pt x="238" y="10"/>
                    </a:cubicBezTo>
                    <a:cubicBezTo>
                      <a:pt x="65" y="10"/>
                      <a:pt x="1" y="246"/>
                      <a:pt x="152" y="333"/>
                    </a:cubicBezTo>
                    <a:cubicBezTo>
                      <a:pt x="179" y="349"/>
                      <a:pt x="208" y="357"/>
                      <a:pt x="239" y="357"/>
                    </a:cubicBezTo>
                    <a:cubicBezTo>
                      <a:pt x="320" y="357"/>
                      <a:pt x="398" y="357"/>
                      <a:pt x="477" y="355"/>
                    </a:cubicBezTo>
                    <a:cubicBezTo>
                      <a:pt x="1402" y="349"/>
                      <a:pt x="2326" y="328"/>
                      <a:pt x="3251" y="285"/>
                    </a:cubicBezTo>
                    <a:cubicBezTo>
                      <a:pt x="3926" y="250"/>
                      <a:pt x="4604" y="228"/>
                      <a:pt x="5278" y="171"/>
                    </a:cubicBezTo>
                    <a:cubicBezTo>
                      <a:pt x="4534" y="118"/>
                      <a:pt x="3790" y="45"/>
                      <a:pt x="3044" y="22"/>
                    </a:cubicBezTo>
                    <a:cubicBezTo>
                      <a:pt x="2588" y="6"/>
                      <a:pt x="2132" y="0"/>
                      <a:pt x="16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33"/>
              <p:cNvSpPr/>
              <p:nvPr/>
            </p:nvSpPr>
            <p:spPr>
              <a:xfrm>
                <a:off x="4115750" y="3494275"/>
                <a:ext cx="149675" cy="80525"/>
              </a:xfrm>
              <a:custGeom>
                <a:rect b="b" l="l" r="r" t="t"/>
                <a:pathLst>
                  <a:path extrusionOk="0" h="3221" w="5987">
                    <a:moveTo>
                      <a:pt x="5986" y="0"/>
                    </a:moveTo>
                    <a:lnTo>
                      <a:pt x="5986" y="0"/>
                    </a:lnTo>
                    <a:cubicBezTo>
                      <a:pt x="5255" y="302"/>
                      <a:pt x="4570" y="569"/>
                      <a:pt x="3857" y="909"/>
                    </a:cubicBezTo>
                    <a:cubicBezTo>
                      <a:pt x="2766" y="1438"/>
                      <a:pt x="1708" y="2028"/>
                      <a:pt x="649" y="2615"/>
                    </a:cubicBezTo>
                    <a:cubicBezTo>
                      <a:pt x="477" y="2711"/>
                      <a:pt x="304" y="2804"/>
                      <a:pt x="130" y="2898"/>
                    </a:cubicBezTo>
                    <a:cubicBezTo>
                      <a:pt x="104" y="2913"/>
                      <a:pt x="84" y="2934"/>
                      <a:pt x="68" y="2960"/>
                    </a:cubicBezTo>
                    <a:cubicBezTo>
                      <a:pt x="0" y="3068"/>
                      <a:pt x="88" y="3221"/>
                      <a:pt x="210" y="3221"/>
                    </a:cubicBezTo>
                    <a:cubicBezTo>
                      <a:pt x="220" y="3221"/>
                      <a:pt x="230" y="3219"/>
                      <a:pt x="241" y="3217"/>
                    </a:cubicBezTo>
                    <a:cubicBezTo>
                      <a:pt x="309" y="3210"/>
                      <a:pt x="365" y="3159"/>
                      <a:pt x="427" y="3130"/>
                    </a:cubicBezTo>
                    <a:cubicBezTo>
                      <a:pt x="514" y="3082"/>
                      <a:pt x="600" y="3036"/>
                      <a:pt x="686" y="2989"/>
                    </a:cubicBezTo>
                    <a:cubicBezTo>
                      <a:pt x="1528" y="2532"/>
                      <a:pt x="2352" y="2046"/>
                      <a:pt x="3183" y="1573"/>
                    </a:cubicBezTo>
                    <a:cubicBezTo>
                      <a:pt x="4122" y="1056"/>
                      <a:pt x="5067" y="549"/>
                      <a:pt x="59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33"/>
              <p:cNvSpPr/>
              <p:nvPr/>
            </p:nvSpPr>
            <p:spPr>
              <a:xfrm>
                <a:off x="4055950" y="3417925"/>
                <a:ext cx="194825" cy="38975"/>
              </a:xfrm>
              <a:custGeom>
                <a:rect b="b" l="l" r="r" t="t"/>
                <a:pathLst>
                  <a:path extrusionOk="0" h="1559" w="7793">
                    <a:moveTo>
                      <a:pt x="7792" y="1"/>
                    </a:moveTo>
                    <a:lnTo>
                      <a:pt x="7792" y="1"/>
                    </a:lnTo>
                    <a:cubicBezTo>
                      <a:pt x="6527" y="88"/>
                      <a:pt x="5376" y="301"/>
                      <a:pt x="4101" y="541"/>
                    </a:cubicBezTo>
                    <a:cubicBezTo>
                      <a:pt x="2889" y="751"/>
                      <a:pt x="1677" y="969"/>
                      <a:pt x="465" y="1174"/>
                    </a:cubicBezTo>
                    <a:cubicBezTo>
                      <a:pt x="369" y="1189"/>
                      <a:pt x="273" y="1204"/>
                      <a:pt x="178" y="1220"/>
                    </a:cubicBezTo>
                    <a:cubicBezTo>
                      <a:pt x="150" y="1229"/>
                      <a:pt x="124" y="1244"/>
                      <a:pt x="102" y="1265"/>
                    </a:cubicBezTo>
                    <a:cubicBezTo>
                      <a:pt x="1" y="1359"/>
                      <a:pt x="63" y="1548"/>
                      <a:pt x="201" y="1558"/>
                    </a:cubicBezTo>
                    <a:cubicBezTo>
                      <a:pt x="210" y="1558"/>
                      <a:pt x="218" y="1559"/>
                      <a:pt x="226" y="1559"/>
                    </a:cubicBezTo>
                    <a:cubicBezTo>
                      <a:pt x="297" y="1559"/>
                      <a:pt x="370" y="1533"/>
                      <a:pt x="442" y="1527"/>
                    </a:cubicBezTo>
                    <a:lnTo>
                      <a:pt x="789" y="1469"/>
                    </a:lnTo>
                    <a:cubicBezTo>
                      <a:pt x="1283" y="1386"/>
                      <a:pt x="1774" y="1296"/>
                      <a:pt x="2267" y="1209"/>
                    </a:cubicBezTo>
                    <a:cubicBezTo>
                      <a:pt x="3226" y="1042"/>
                      <a:pt x="4187" y="884"/>
                      <a:pt x="5137" y="677"/>
                    </a:cubicBezTo>
                    <a:cubicBezTo>
                      <a:pt x="6030" y="477"/>
                      <a:pt x="6910" y="230"/>
                      <a:pt x="77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33"/>
              <p:cNvSpPr/>
              <p:nvPr/>
            </p:nvSpPr>
            <p:spPr>
              <a:xfrm>
                <a:off x="4492525" y="4058225"/>
                <a:ext cx="9150" cy="59775"/>
              </a:xfrm>
              <a:custGeom>
                <a:rect b="b" l="l" r="r" t="t"/>
                <a:pathLst>
                  <a:path extrusionOk="0" h="2391" w="366">
                    <a:moveTo>
                      <a:pt x="175" y="1"/>
                    </a:moveTo>
                    <a:cubicBezTo>
                      <a:pt x="108" y="1"/>
                      <a:pt x="40" y="38"/>
                      <a:pt x="16" y="106"/>
                    </a:cubicBezTo>
                    <a:cubicBezTo>
                      <a:pt x="1" y="134"/>
                      <a:pt x="1" y="168"/>
                      <a:pt x="3" y="199"/>
                    </a:cubicBezTo>
                    <a:cubicBezTo>
                      <a:pt x="4" y="364"/>
                      <a:pt x="9" y="530"/>
                      <a:pt x="18" y="695"/>
                    </a:cubicBezTo>
                    <a:cubicBezTo>
                      <a:pt x="50" y="1308"/>
                      <a:pt x="147" y="1790"/>
                      <a:pt x="217" y="2391"/>
                    </a:cubicBezTo>
                    <a:cubicBezTo>
                      <a:pt x="253" y="1828"/>
                      <a:pt x="292" y="1390"/>
                      <a:pt x="325" y="849"/>
                    </a:cubicBezTo>
                    <a:cubicBezTo>
                      <a:pt x="334" y="666"/>
                      <a:pt x="342" y="482"/>
                      <a:pt x="346" y="297"/>
                    </a:cubicBezTo>
                    <a:cubicBezTo>
                      <a:pt x="346" y="213"/>
                      <a:pt x="365" y="116"/>
                      <a:pt x="294" y="50"/>
                    </a:cubicBezTo>
                    <a:cubicBezTo>
                      <a:pt x="263" y="17"/>
                      <a:pt x="219" y="1"/>
                      <a:pt x="1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33"/>
              <p:cNvSpPr/>
              <p:nvPr/>
            </p:nvSpPr>
            <p:spPr>
              <a:xfrm>
                <a:off x="4036675" y="3497200"/>
                <a:ext cx="102775" cy="41675"/>
              </a:xfrm>
              <a:custGeom>
                <a:rect b="b" l="l" r="r" t="t"/>
                <a:pathLst>
                  <a:path extrusionOk="0" h="1667" w="4111">
                    <a:moveTo>
                      <a:pt x="3919" y="1"/>
                    </a:moveTo>
                    <a:cubicBezTo>
                      <a:pt x="3910" y="1"/>
                      <a:pt x="3900" y="2"/>
                      <a:pt x="3891" y="4"/>
                    </a:cubicBezTo>
                    <a:cubicBezTo>
                      <a:pt x="3848" y="5"/>
                      <a:pt x="3812" y="34"/>
                      <a:pt x="3773" y="49"/>
                    </a:cubicBezTo>
                    <a:cubicBezTo>
                      <a:pt x="3690" y="85"/>
                      <a:pt x="3606" y="121"/>
                      <a:pt x="3523" y="157"/>
                    </a:cubicBezTo>
                    <a:cubicBezTo>
                      <a:pt x="2543" y="574"/>
                      <a:pt x="1347" y="1064"/>
                      <a:pt x="0" y="1667"/>
                    </a:cubicBezTo>
                    <a:cubicBezTo>
                      <a:pt x="1234" y="1342"/>
                      <a:pt x="2467" y="994"/>
                      <a:pt x="3637" y="482"/>
                    </a:cubicBezTo>
                    <a:cubicBezTo>
                      <a:pt x="3759" y="431"/>
                      <a:pt x="3881" y="379"/>
                      <a:pt x="4001" y="324"/>
                    </a:cubicBezTo>
                    <a:cubicBezTo>
                      <a:pt x="4084" y="277"/>
                      <a:pt x="4110" y="168"/>
                      <a:pt x="4063" y="86"/>
                    </a:cubicBezTo>
                    <a:cubicBezTo>
                      <a:pt x="4035" y="36"/>
                      <a:pt x="3977" y="1"/>
                      <a:pt x="39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33"/>
              <p:cNvSpPr/>
              <p:nvPr/>
            </p:nvSpPr>
            <p:spPr>
              <a:xfrm>
                <a:off x="4034450" y="3584375"/>
                <a:ext cx="65825" cy="41975"/>
              </a:xfrm>
              <a:custGeom>
                <a:rect b="b" l="l" r="r" t="t"/>
                <a:pathLst>
                  <a:path extrusionOk="0" h="1679" w="2633">
                    <a:moveTo>
                      <a:pt x="2421" y="0"/>
                    </a:moveTo>
                    <a:cubicBezTo>
                      <a:pt x="2411" y="0"/>
                      <a:pt x="2400" y="1"/>
                      <a:pt x="2389" y="4"/>
                    </a:cubicBezTo>
                    <a:cubicBezTo>
                      <a:pt x="2328" y="6"/>
                      <a:pt x="2283" y="56"/>
                      <a:pt x="2231" y="85"/>
                    </a:cubicBezTo>
                    <a:cubicBezTo>
                      <a:pt x="2145" y="142"/>
                      <a:pt x="2057" y="197"/>
                      <a:pt x="1972" y="254"/>
                    </a:cubicBezTo>
                    <a:cubicBezTo>
                      <a:pt x="1581" y="506"/>
                      <a:pt x="1370" y="671"/>
                      <a:pt x="1007" y="945"/>
                    </a:cubicBezTo>
                    <a:cubicBezTo>
                      <a:pt x="679" y="1198"/>
                      <a:pt x="330" y="1426"/>
                      <a:pt x="1" y="1678"/>
                    </a:cubicBezTo>
                    <a:cubicBezTo>
                      <a:pt x="641" y="1347"/>
                      <a:pt x="1295" y="1040"/>
                      <a:pt x="1925" y="686"/>
                    </a:cubicBezTo>
                    <a:cubicBezTo>
                      <a:pt x="2082" y="593"/>
                      <a:pt x="2236" y="496"/>
                      <a:pt x="2390" y="396"/>
                    </a:cubicBezTo>
                    <a:cubicBezTo>
                      <a:pt x="2449" y="353"/>
                      <a:pt x="2525" y="326"/>
                      <a:pt x="2564" y="261"/>
                    </a:cubicBezTo>
                    <a:cubicBezTo>
                      <a:pt x="2632" y="153"/>
                      <a:pt x="2545" y="0"/>
                      <a:pt x="24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33"/>
              <p:cNvSpPr/>
              <p:nvPr/>
            </p:nvSpPr>
            <p:spPr>
              <a:xfrm>
                <a:off x="4025025" y="3669550"/>
                <a:ext cx="82625" cy="67425"/>
              </a:xfrm>
              <a:custGeom>
                <a:rect b="b" l="l" r="r" t="t"/>
                <a:pathLst>
                  <a:path extrusionOk="0" h="2697" w="3305">
                    <a:moveTo>
                      <a:pt x="2486" y="891"/>
                    </a:moveTo>
                    <a:lnTo>
                      <a:pt x="2486" y="891"/>
                    </a:lnTo>
                    <a:cubicBezTo>
                      <a:pt x="2482" y="894"/>
                      <a:pt x="2479" y="896"/>
                      <a:pt x="2475" y="899"/>
                    </a:cubicBezTo>
                    <a:lnTo>
                      <a:pt x="2475" y="899"/>
                    </a:lnTo>
                    <a:cubicBezTo>
                      <a:pt x="2479" y="897"/>
                      <a:pt x="2482" y="894"/>
                      <a:pt x="2486" y="891"/>
                    </a:cubicBezTo>
                    <a:close/>
                    <a:moveTo>
                      <a:pt x="3071" y="1"/>
                    </a:moveTo>
                    <a:cubicBezTo>
                      <a:pt x="3048" y="1"/>
                      <a:pt x="3025" y="6"/>
                      <a:pt x="3001" y="17"/>
                    </a:cubicBezTo>
                    <a:cubicBezTo>
                      <a:pt x="1974" y="875"/>
                      <a:pt x="979" y="1781"/>
                      <a:pt x="1" y="2696"/>
                    </a:cubicBezTo>
                    <a:cubicBezTo>
                      <a:pt x="884" y="2108"/>
                      <a:pt x="1713" y="1502"/>
                      <a:pt x="2475" y="899"/>
                    </a:cubicBezTo>
                    <a:lnTo>
                      <a:pt x="2475" y="899"/>
                    </a:lnTo>
                    <a:cubicBezTo>
                      <a:pt x="2473" y="901"/>
                      <a:pt x="2471" y="903"/>
                      <a:pt x="2469" y="904"/>
                    </a:cubicBezTo>
                    <a:lnTo>
                      <a:pt x="2469" y="904"/>
                    </a:lnTo>
                    <a:cubicBezTo>
                      <a:pt x="2717" y="710"/>
                      <a:pt x="2957" y="509"/>
                      <a:pt x="3190" y="298"/>
                    </a:cubicBezTo>
                    <a:cubicBezTo>
                      <a:pt x="3304" y="184"/>
                      <a:pt x="3208" y="1"/>
                      <a:pt x="30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33"/>
              <p:cNvSpPr/>
              <p:nvPr/>
            </p:nvSpPr>
            <p:spPr>
              <a:xfrm>
                <a:off x="4091325" y="3697825"/>
                <a:ext cx="98125" cy="104825"/>
              </a:xfrm>
              <a:custGeom>
                <a:rect b="b" l="l" r="r" t="t"/>
                <a:pathLst>
                  <a:path extrusionOk="0" h="4193" w="3925">
                    <a:moveTo>
                      <a:pt x="3720" y="1"/>
                    </a:moveTo>
                    <a:cubicBezTo>
                      <a:pt x="3631" y="1"/>
                      <a:pt x="3579" y="82"/>
                      <a:pt x="3523" y="141"/>
                    </a:cubicBezTo>
                    <a:cubicBezTo>
                      <a:pt x="2995" y="714"/>
                      <a:pt x="2490" y="1306"/>
                      <a:pt x="1976" y="1891"/>
                    </a:cubicBezTo>
                    <a:cubicBezTo>
                      <a:pt x="1604" y="2307"/>
                      <a:pt x="1238" y="2727"/>
                      <a:pt x="877" y="3152"/>
                    </a:cubicBezTo>
                    <a:cubicBezTo>
                      <a:pt x="579" y="3496"/>
                      <a:pt x="281" y="3836"/>
                      <a:pt x="1" y="4192"/>
                    </a:cubicBezTo>
                    <a:cubicBezTo>
                      <a:pt x="534" y="3713"/>
                      <a:pt x="1087" y="3251"/>
                      <a:pt x="1607" y="2755"/>
                    </a:cubicBezTo>
                    <a:cubicBezTo>
                      <a:pt x="1916" y="2458"/>
                      <a:pt x="2201" y="2139"/>
                      <a:pt x="2489" y="1821"/>
                    </a:cubicBezTo>
                    <a:cubicBezTo>
                      <a:pt x="2798" y="1475"/>
                      <a:pt x="3100" y="1124"/>
                      <a:pt x="3410" y="779"/>
                    </a:cubicBezTo>
                    <a:cubicBezTo>
                      <a:pt x="3528" y="650"/>
                      <a:pt x="3645" y="520"/>
                      <a:pt x="3763" y="391"/>
                    </a:cubicBezTo>
                    <a:cubicBezTo>
                      <a:pt x="3808" y="337"/>
                      <a:pt x="3873" y="293"/>
                      <a:pt x="3893" y="222"/>
                    </a:cubicBezTo>
                    <a:cubicBezTo>
                      <a:pt x="3924" y="115"/>
                      <a:pt x="3838" y="1"/>
                      <a:pt x="3727" y="1"/>
                    </a:cubicBezTo>
                    <a:cubicBezTo>
                      <a:pt x="3724" y="1"/>
                      <a:pt x="3722" y="1"/>
                      <a:pt x="37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33"/>
              <p:cNvSpPr/>
              <p:nvPr/>
            </p:nvSpPr>
            <p:spPr>
              <a:xfrm>
                <a:off x="4148100" y="3777625"/>
                <a:ext cx="70825" cy="105600"/>
              </a:xfrm>
              <a:custGeom>
                <a:rect b="b" l="l" r="r" t="t"/>
                <a:pathLst>
                  <a:path extrusionOk="0" h="4224" w="2833">
                    <a:moveTo>
                      <a:pt x="2655" y="0"/>
                    </a:moveTo>
                    <a:cubicBezTo>
                      <a:pt x="2640" y="0"/>
                      <a:pt x="2625" y="2"/>
                      <a:pt x="2610" y="7"/>
                    </a:cubicBezTo>
                    <a:cubicBezTo>
                      <a:pt x="2527" y="27"/>
                      <a:pt x="2494" y="111"/>
                      <a:pt x="2452" y="178"/>
                    </a:cubicBezTo>
                    <a:cubicBezTo>
                      <a:pt x="2393" y="279"/>
                      <a:pt x="2331" y="377"/>
                      <a:pt x="2269" y="475"/>
                    </a:cubicBezTo>
                    <a:cubicBezTo>
                      <a:pt x="2083" y="773"/>
                      <a:pt x="1891" y="1065"/>
                      <a:pt x="1706" y="1363"/>
                    </a:cubicBezTo>
                    <a:cubicBezTo>
                      <a:pt x="1111" y="2300"/>
                      <a:pt x="532" y="3248"/>
                      <a:pt x="0" y="4224"/>
                    </a:cubicBezTo>
                    <a:cubicBezTo>
                      <a:pt x="769" y="3214"/>
                      <a:pt x="1451" y="2345"/>
                      <a:pt x="2155" y="1284"/>
                    </a:cubicBezTo>
                    <a:cubicBezTo>
                      <a:pt x="2330" y="1017"/>
                      <a:pt x="2507" y="752"/>
                      <a:pt x="2675" y="480"/>
                    </a:cubicBezTo>
                    <a:lnTo>
                      <a:pt x="2807" y="264"/>
                    </a:lnTo>
                    <a:cubicBezTo>
                      <a:pt x="2822" y="237"/>
                      <a:pt x="2829" y="209"/>
                      <a:pt x="2830" y="174"/>
                    </a:cubicBezTo>
                    <a:cubicBezTo>
                      <a:pt x="2832" y="79"/>
                      <a:pt x="2747" y="0"/>
                      <a:pt x="2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33"/>
              <p:cNvSpPr/>
              <p:nvPr/>
            </p:nvSpPr>
            <p:spPr>
              <a:xfrm>
                <a:off x="4224250" y="3838200"/>
                <a:ext cx="51450" cy="112400"/>
              </a:xfrm>
              <a:custGeom>
                <a:rect b="b" l="l" r="r" t="t"/>
                <a:pathLst>
                  <a:path extrusionOk="0" h="4496" w="2058">
                    <a:moveTo>
                      <a:pt x="1864" y="0"/>
                    </a:moveTo>
                    <a:cubicBezTo>
                      <a:pt x="1791" y="0"/>
                      <a:pt x="1719" y="42"/>
                      <a:pt x="1697" y="126"/>
                    </a:cubicBezTo>
                    <a:cubicBezTo>
                      <a:pt x="1086" y="1598"/>
                      <a:pt x="539" y="2827"/>
                      <a:pt x="1" y="4496"/>
                    </a:cubicBezTo>
                    <a:cubicBezTo>
                      <a:pt x="325" y="3850"/>
                      <a:pt x="685" y="3223"/>
                      <a:pt x="1005" y="2574"/>
                    </a:cubicBezTo>
                    <a:cubicBezTo>
                      <a:pt x="1254" y="2054"/>
                      <a:pt x="1477" y="1523"/>
                      <a:pt x="1705" y="992"/>
                    </a:cubicBezTo>
                    <a:cubicBezTo>
                      <a:pt x="1785" y="804"/>
                      <a:pt x="1865" y="616"/>
                      <a:pt x="1944" y="427"/>
                    </a:cubicBezTo>
                    <a:cubicBezTo>
                      <a:pt x="1975" y="329"/>
                      <a:pt x="2057" y="231"/>
                      <a:pt x="2031" y="126"/>
                    </a:cubicBezTo>
                    <a:cubicBezTo>
                      <a:pt x="2008" y="42"/>
                      <a:pt x="1936" y="0"/>
                      <a:pt x="18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33"/>
              <p:cNvSpPr/>
              <p:nvPr/>
            </p:nvSpPr>
            <p:spPr>
              <a:xfrm>
                <a:off x="4310525" y="3916075"/>
                <a:ext cx="30350" cy="122125"/>
              </a:xfrm>
              <a:custGeom>
                <a:rect b="b" l="l" r="r" t="t"/>
                <a:pathLst>
                  <a:path extrusionOk="0" h="4885" w="1214">
                    <a:moveTo>
                      <a:pt x="1027" y="1"/>
                    </a:moveTo>
                    <a:cubicBezTo>
                      <a:pt x="975" y="1"/>
                      <a:pt x="924" y="23"/>
                      <a:pt x="893" y="68"/>
                    </a:cubicBezTo>
                    <a:cubicBezTo>
                      <a:pt x="864" y="98"/>
                      <a:pt x="860" y="142"/>
                      <a:pt x="853" y="181"/>
                    </a:cubicBezTo>
                    <a:cubicBezTo>
                      <a:pt x="838" y="276"/>
                      <a:pt x="821" y="370"/>
                      <a:pt x="805" y="463"/>
                    </a:cubicBezTo>
                    <a:cubicBezTo>
                      <a:pt x="647" y="1318"/>
                      <a:pt x="478" y="2171"/>
                      <a:pt x="319" y="3026"/>
                    </a:cubicBezTo>
                    <a:cubicBezTo>
                      <a:pt x="206" y="3644"/>
                      <a:pt x="81" y="4261"/>
                      <a:pt x="1" y="4884"/>
                    </a:cubicBezTo>
                    <a:cubicBezTo>
                      <a:pt x="170" y="4282"/>
                      <a:pt x="385" y="3695"/>
                      <a:pt x="554" y="3093"/>
                    </a:cubicBezTo>
                    <a:cubicBezTo>
                      <a:pt x="772" y="2292"/>
                      <a:pt x="952" y="1484"/>
                      <a:pt x="1113" y="672"/>
                    </a:cubicBezTo>
                    <a:cubicBezTo>
                      <a:pt x="1138" y="539"/>
                      <a:pt x="1163" y="406"/>
                      <a:pt x="1187" y="272"/>
                    </a:cubicBezTo>
                    <a:cubicBezTo>
                      <a:pt x="1199" y="207"/>
                      <a:pt x="1214" y="143"/>
                      <a:pt x="1179" y="86"/>
                    </a:cubicBezTo>
                    <a:cubicBezTo>
                      <a:pt x="1149" y="31"/>
                      <a:pt x="1088" y="1"/>
                      <a:pt x="10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33"/>
              <p:cNvSpPr/>
              <p:nvPr/>
            </p:nvSpPr>
            <p:spPr>
              <a:xfrm>
                <a:off x="4281150" y="3665150"/>
                <a:ext cx="65025" cy="147750"/>
              </a:xfrm>
              <a:custGeom>
                <a:rect b="b" l="l" r="r" t="t"/>
                <a:pathLst>
                  <a:path extrusionOk="0" h="5910" w="2601">
                    <a:moveTo>
                      <a:pt x="2601" y="0"/>
                    </a:moveTo>
                    <a:lnTo>
                      <a:pt x="2601" y="0"/>
                    </a:lnTo>
                    <a:cubicBezTo>
                      <a:pt x="2050" y="895"/>
                      <a:pt x="1574" y="1834"/>
                      <a:pt x="1168" y="2803"/>
                    </a:cubicBezTo>
                    <a:cubicBezTo>
                      <a:pt x="935" y="3339"/>
                      <a:pt x="637" y="4055"/>
                      <a:pt x="368" y="4779"/>
                    </a:cubicBezTo>
                    <a:cubicBezTo>
                      <a:pt x="286" y="4995"/>
                      <a:pt x="201" y="5211"/>
                      <a:pt x="118" y="5427"/>
                    </a:cubicBezTo>
                    <a:cubicBezTo>
                      <a:pt x="91" y="5498"/>
                      <a:pt x="62" y="5568"/>
                      <a:pt x="36" y="5640"/>
                    </a:cubicBezTo>
                    <a:cubicBezTo>
                      <a:pt x="20" y="5679"/>
                      <a:pt x="1" y="5718"/>
                      <a:pt x="13" y="5759"/>
                    </a:cubicBezTo>
                    <a:cubicBezTo>
                      <a:pt x="18" y="5847"/>
                      <a:pt x="103" y="5909"/>
                      <a:pt x="187" y="5909"/>
                    </a:cubicBezTo>
                    <a:cubicBezTo>
                      <a:pt x="216" y="5909"/>
                      <a:pt x="245" y="5902"/>
                      <a:pt x="270" y="5886"/>
                    </a:cubicBezTo>
                    <a:cubicBezTo>
                      <a:pt x="307" y="5860"/>
                      <a:pt x="338" y="5826"/>
                      <a:pt x="350" y="5783"/>
                    </a:cubicBezTo>
                    <a:cubicBezTo>
                      <a:pt x="391" y="5681"/>
                      <a:pt x="431" y="5579"/>
                      <a:pt x="469" y="5476"/>
                    </a:cubicBezTo>
                    <a:cubicBezTo>
                      <a:pt x="885" y="4414"/>
                      <a:pt x="1302" y="3227"/>
                      <a:pt x="1712" y="2295"/>
                    </a:cubicBezTo>
                    <a:cubicBezTo>
                      <a:pt x="1966" y="1722"/>
                      <a:pt x="2309" y="715"/>
                      <a:pt x="26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33"/>
              <p:cNvSpPr/>
              <p:nvPr/>
            </p:nvSpPr>
            <p:spPr>
              <a:xfrm>
                <a:off x="4151675" y="3461125"/>
                <a:ext cx="93200" cy="33425"/>
              </a:xfrm>
              <a:custGeom>
                <a:rect b="b" l="l" r="r" t="t"/>
                <a:pathLst>
                  <a:path extrusionOk="0" h="1337" w="3728">
                    <a:moveTo>
                      <a:pt x="3728" y="1"/>
                    </a:moveTo>
                    <a:cubicBezTo>
                      <a:pt x="3164" y="105"/>
                      <a:pt x="2602" y="221"/>
                      <a:pt x="2049" y="381"/>
                    </a:cubicBezTo>
                    <a:cubicBezTo>
                      <a:pt x="1417" y="567"/>
                      <a:pt x="792" y="779"/>
                      <a:pt x="169" y="997"/>
                    </a:cubicBezTo>
                    <a:cubicBezTo>
                      <a:pt x="3" y="1042"/>
                      <a:pt x="1" y="1285"/>
                      <a:pt x="169" y="1331"/>
                    </a:cubicBezTo>
                    <a:cubicBezTo>
                      <a:pt x="184" y="1335"/>
                      <a:pt x="199" y="1337"/>
                      <a:pt x="213" y="1337"/>
                    </a:cubicBezTo>
                    <a:cubicBezTo>
                      <a:pt x="288" y="1337"/>
                      <a:pt x="358" y="1290"/>
                      <a:pt x="431" y="1271"/>
                    </a:cubicBezTo>
                    <a:cubicBezTo>
                      <a:pt x="914" y="1102"/>
                      <a:pt x="1405" y="955"/>
                      <a:pt x="1879" y="763"/>
                    </a:cubicBezTo>
                    <a:cubicBezTo>
                      <a:pt x="2451" y="517"/>
                      <a:pt x="3012" y="265"/>
                      <a:pt x="37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33"/>
              <p:cNvSpPr/>
              <p:nvPr/>
            </p:nvSpPr>
            <p:spPr>
              <a:xfrm>
                <a:off x="4119675" y="3545300"/>
                <a:ext cx="140225" cy="117425"/>
              </a:xfrm>
              <a:custGeom>
                <a:rect b="b" l="l" r="r" t="t"/>
                <a:pathLst>
                  <a:path extrusionOk="0" h="4697" w="5609">
                    <a:moveTo>
                      <a:pt x="5609" y="0"/>
                    </a:moveTo>
                    <a:cubicBezTo>
                      <a:pt x="4894" y="510"/>
                      <a:pt x="4147" y="1019"/>
                      <a:pt x="3528" y="1512"/>
                    </a:cubicBezTo>
                    <a:cubicBezTo>
                      <a:pt x="2492" y="2329"/>
                      <a:pt x="1431" y="3173"/>
                      <a:pt x="376" y="4109"/>
                    </a:cubicBezTo>
                    <a:cubicBezTo>
                      <a:pt x="289" y="4188"/>
                      <a:pt x="201" y="4266"/>
                      <a:pt x="114" y="4346"/>
                    </a:cubicBezTo>
                    <a:cubicBezTo>
                      <a:pt x="59" y="4392"/>
                      <a:pt x="0" y="4445"/>
                      <a:pt x="2" y="4522"/>
                    </a:cubicBezTo>
                    <a:cubicBezTo>
                      <a:pt x="1" y="4619"/>
                      <a:pt x="86" y="4696"/>
                      <a:pt x="178" y="4696"/>
                    </a:cubicBezTo>
                    <a:cubicBezTo>
                      <a:pt x="193" y="4696"/>
                      <a:pt x="208" y="4694"/>
                      <a:pt x="223" y="4690"/>
                    </a:cubicBezTo>
                    <a:cubicBezTo>
                      <a:pt x="253" y="4682"/>
                      <a:pt x="278" y="4666"/>
                      <a:pt x="300" y="4645"/>
                    </a:cubicBezTo>
                    <a:cubicBezTo>
                      <a:pt x="386" y="4568"/>
                      <a:pt x="470" y="4490"/>
                      <a:pt x="556" y="4414"/>
                    </a:cubicBezTo>
                    <a:cubicBezTo>
                      <a:pt x="1583" y="3501"/>
                      <a:pt x="2653" y="2634"/>
                      <a:pt x="3684" y="1724"/>
                    </a:cubicBezTo>
                    <a:cubicBezTo>
                      <a:pt x="4335" y="1159"/>
                      <a:pt x="4992" y="603"/>
                      <a:pt x="56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33"/>
              <p:cNvSpPr/>
              <p:nvPr/>
            </p:nvSpPr>
            <p:spPr>
              <a:xfrm>
                <a:off x="4196425" y="3604475"/>
                <a:ext cx="72475" cy="77850"/>
              </a:xfrm>
              <a:custGeom>
                <a:rect b="b" l="l" r="r" t="t"/>
                <a:pathLst>
                  <a:path extrusionOk="0" h="3114" w="2899">
                    <a:moveTo>
                      <a:pt x="2898" y="1"/>
                    </a:moveTo>
                    <a:cubicBezTo>
                      <a:pt x="2414" y="480"/>
                      <a:pt x="1906" y="935"/>
                      <a:pt x="1423" y="1417"/>
                    </a:cubicBezTo>
                    <a:cubicBezTo>
                      <a:pt x="968" y="1867"/>
                      <a:pt x="535" y="2340"/>
                      <a:pt x="109" y="2817"/>
                    </a:cubicBezTo>
                    <a:cubicBezTo>
                      <a:pt x="0" y="2922"/>
                      <a:pt x="77" y="3113"/>
                      <a:pt x="227" y="3113"/>
                    </a:cubicBezTo>
                    <a:cubicBezTo>
                      <a:pt x="229" y="3113"/>
                      <a:pt x="230" y="3113"/>
                      <a:pt x="231" y="3113"/>
                    </a:cubicBezTo>
                    <a:cubicBezTo>
                      <a:pt x="304" y="3113"/>
                      <a:pt x="356" y="3067"/>
                      <a:pt x="398" y="3011"/>
                    </a:cubicBezTo>
                    <a:cubicBezTo>
                      <a:pt x="442" y="2962"/>
                      <a:pt x="487" y="2912"/>
                      <a:pt x="531" y="2864"/>
                    </a:cubicBezTo>
                    <a:cubicBezTo>
                      <a:pt x="654" y="2726"/>
                      <a:pt x="778" y="2588"/>
                      <a:pt x="903" y="2452"/>
                    </a:cubicBezTo>
                    <a:cubicBezTo>
                      <a:pt x="1196" y="2128"/>
                      <a:pt x="1506" y="1821"/>
                      <a:pt x="1786" y="1485"/>
                    </a:cubicBezTo>
                    <a:cubicBezTo>
                      <a:pt x="2189" y="990"/>
                      <a:pt x="2510" y="547"/>
                      <a:pt x="28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33"/>
              <p:cNvSpPr/>
              <p:nvPr/>
            </p:nvSpPr>
            <p:spPr>
              <a:xfrm>
                <a:off x="4220825" y="3648175"/>
                <a:ext cx="80400" cy="118475"/>
              </a:xfrm>
              <a:custGeom>
                <a:rect b="b" l="l" r="r" t="t"/>
                <a:pathLst>
                  <a:path extrusionOk="0" h="4739" w="3216">
                    <a:moveTo>
                      <a:pt x="3216" y="0"/>
                    </a:moveTo>
                    <a:cubicBezTo>
                      <a:pt x="2587" y="808"/>
                      <a:pt x="1949" y="1500"/>
                      <a:pt x="1407" y="2287"/>
                    </a:cubicBezTo>
                    <a:cubicBezTo>
                      <a:pt x="986" y="2883"/>
                      <a:pt x="593" y="3500"/>
                      <a:pt x="230" y="4134"/>
                    </a:cubicBezTo>
                    <a:cubicBezTo>
                      <a:pt x="179" y="4226"/>
                      <a:pt x="127" y="4319"/>
                      <a:pt x="78" y="4411"/>
                    </a:cubicBezTo>
                    <a:cubicBezTo>
                      <a:pt x="58" y="4453"/>
                      <a:pt x="24" y="4492"/>
                      <a:pt x="22" y="4541"/>
                    </a:cubicBezTo>
                    <a:cubicBezTo>
                      <a:pt x="1" y="4643"/>
                      <a:pt x="95" y="4738"/>
                      <a:pt x="194" y="4738"/>
                    </a:cubicBezTo>
                    <a:cubicBezTo>
                      <a:pt x="209" y="4738"/>
                      <a:pt x="224" y="4736"/>
                      <a:pt x="239" y="4732"/>
                    </a:cubicBezTo>
                    <a:cubicBezTo>
                      <a:pt x="281" y="4716"/>
                      <a:pt x="319" y="4692"/>
                      <a:pt x="342" y="4651"/>
                    </a:cubicBezTo>
                    <a:cubicBezTo>
                      <a:pt x="413" y="4519"/>
                      <a:pt x="486" y="4387"/>
                      <a:pt x="560" y="4255"/>
                    </a:cubicBezTo>
                    <a:cubicBezTo>
                      <a:pt x="1089" y="3327"/>
                      <a:pt x="1695" y="2445"/>
                      <a:pt x="2261" y="1540"/>
                    </a:cubicBezTo>
                    <a:cubicBezTo>
                      <a:pt x="2581" y="1029"/>
                      <a:pt x="2920" y="527"/>
                      <a:pt x="3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33"/>
              <p:cNvSpPr/>
              <p:nvPr/>
            </p:nvSpPr>
            <p:spPr>
              <a:xfrm>
                <a:off x="4337475" y="3724800"/>
                <a:ext cx="45275" cy="169250"/>
              </a:xfrm>
              <a:custGeom>
                <a:rect b="b" l="l" r="r" t="t"/>
                <a:pathLst>
                  <a:path extrusionOk="0" h="6770" w="1811">
                    <a:moveTo>
                      <a:pt x="1810" y="0"/>
                    </a:moveTo>
                    <a:cubicBezTo>
                      <a:pt x="1561" y="737"/>
                      <a:pt x="1301" y="1471"/>
                      <a:pt x="1078" y="2216"/>
                    </a:cubicBezTo>
                    <a:cubicBezTo>
                      <a:pt x="726" y="3443"/>
                      <a:pt x="404" y="4680"/>
                      <a:pt x="132" y="5927"/>
                    </a:cubicBezTo>
                    <a:cubicBezTo>
                      <a:pt x="87" y="6164"/>
                      <a:pt x="1" y="6524"/>
                      <a:pt x="10" y="6626"/>
                    </a:cubicBezTo>
                    <a:cubicBezTo>
                      <a:pt x="16" y="6714"/>
                      <a:pt x="97" y="6769"/>
                      <a:pt x="177" y="6769"/>
                    </a:cubicBezTo>
                    <a:cubicBezTo>
                      <a:pt x="219" y="6769"/>
                      <a:pt x="260" y="6755"/>
                      <a:pt x="290" y="6722"/>
                    </a:cubicBezTo>
                    <a:cubicBezTo>
                      <a:pt x="321" y="6692"/>
                      <a:pt x="332" y="6653"/>
                      <a:pt x="342" y="6614"/>
                    </a:cubicBezTo>
                    <a:cubicBezTo>
                      <a:pt x="366" y="6522"/>
                      <a:pt x="383" y="6430"/>
                      <a:pt x="401" y="6337"/>
                    </a:cubicBezTo>
                    <a:cubicBezTo>
                      <a:pt x="537" y="5637"/>
                      <a:pt x="712" y="4944"/>
                      <a:pt x="880" y="4248"/>
                    </a:cubicBezTo>
                    <a:cubicBezTo>
                      <a:pt x="1036" y="3594"/>
                      <a:pt x="1187" y="2940"/>
                      <a:pt x="1351" y="2289"/>
                    </a:cubicBezTo>
                    <a:cubicBezTo>
                      <a:pt x="1531" y="1532"/>
                      <a:pt x="1670" y="765"/>
                      <a:pt x="1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33"/>
              <p:cNvSpPr/>
              <p:nvPr/>
            </p:nvSpPr>
            <p:spPr>
              <a:xfrm>
                <a:off x="4491425" y="3914200"/>
                <a:ext cx="9800" cy="129300"/>
              </a:xfrm>
              <a:custGeom>
                <a:rect b="b" l="l" r="r" t="t"/>
                <a:pathLst>
                  <a:path extrusionOk="0" h="5172" w="392">
                    <a:moveTo>
                      <a:pt x="307" y="1"/>
                    </a:moveTo>
                    <a:cubicBezTo>
                      <a:pt x="235" y="567"/>
                      <a:pt x="139" y="1139"/>
                      <a:pt x="84" y="1711"/>
                    </a:cubicBezTo>
                    <a:cubicBezTo>
                      <a:pt x="31" y="2284"/>
                      <a:pt x="24" y="2861"/>
                      <a:pt x="12" y="3436"/>
                    </a:cubicBezTo>
                    <a:cubicBezTo>
                      <a:pt x="6" y="3761"/>
                      <a:pt x="0" y="4085"/>
                      <a:pt x="6" y="4410"/>
                    </a:cubicBezTo>
                    <a:cubicBezTo>
                      <a:pt x="9" y="4568"/>
                      <a:pt x="12" y="4726"/>
                      <a:pt x="17" y="4884"/>
                    </a:cubicBezTo>
                    <a:cubicBezTo>
                      <a:pt x="23" y="4945"/>
                      <a:pt x="9" y="5009"/>
                      <a:pt x="36" y="5066"/>
                    </a:cubicBezTo>
                    <a:cubicBezTo>
                      <a:pt x="60" y="5135"/>
                      <a:pt x="127" y="5171"/>
                      <a:pt x="194" y="5171"/>
                    </a:cubicBezTo>
                    <a:cubicBezTo>
                      <a:pt x="254" y="5171"/>
                      <a:pt x="314" y="5143"/>
                      <a:pt x="345" y="5086"/>
                    </a:cubicBezTo>
                    <a:cubicBezTo>
                      <a:pt x="392" y="4991"/>
                      <a:pt x="352" y="4865"/>
                      <a:pt x="359" y="4762"/>
                    </a:cubicBezTo>
                    <a:cubicBezTo>
                      <a:pt x="332" y="3911"/>
                      <a:pt x="369" y="3060"/>
                      <a:pt x="378" y="2210"/>
                    </a:cubicBezTo>
                    <a:cubicBezTo>
                      <a:pt x="371" y="1473"/>
                      <a:pt x="336" y="737"/>
                      <a:pt x="3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33"/>
              <p:cNvSpPr/>
              <p:nvPr/>
            </p:nvSpPr>
            <p:spPr>
              <a:xfrm>
                <a:off x="4162575" y="3277575"/>
                <a:ext cx="117650" cy="44150"/>
              </a:xfrm>
              <a:custGeom>
                <a:rect b="b" l="l" r="r" t="t"/>
                <a:pathLst>
                  <a:path extrusionOk="0" h="1766" w="4706">
                    <a:moveTo>
                      <a:pt x="231" y="1"/>
                    </a:moveTo>
                    <a:cubicBezTo>
                      <a:pt x="222" y="1"/>
                      <a:pt x="213" y="2"/>
                      <a:pt x="203" y="4"/>
                    </a:cubicBezTo>
                    <a:cubicBezTo>
                      <a:pt x="20" y="24"/>
                      <a:pt x="0" y="293"/>
                      <a:pt x="180" y="343"/>
                    </a:cubicBezTo>
                    <a:cubicBezTo>
                      <a:pt x="802" y="542"/>
                      <a:pt x="1419" y="751"/>
                      <a:pt x="2034" y="969"/>
                    </a:cubicBezTo>
                    <a:cubicBezTo>
                      <a:pt x="2905" y="1291"/>
                      <a:pt x="3795" y="1573"/>
                      <a:pt x="4705" y="1765"/>
                    </a:cubicBezTo>
                    <a:cubicBezTo>
                      <a:pt x="4129" y="1517"/>
                      <a:pt x="3564" y="1236"/>
                      <a:pt x="2984" y="995"/>
                    </a:cubicBezTo>
                    <a:cubicBezTo>
                      <a:pt x="2337" y="727"/>
                      <a:pt x="1679" y="485"/>
                      <a:pt x="1018" y="255"/>
                    </a:cubicBezTo>
                    <a:cubicBezTo>
                      <a:pt x="803" y="180"/>
                      <a:pt x="589" y="107"/>
                      <a:pt x="374" y="39"/>
                    </a:cubicBezTo>
                    <a:cubicBezTo>
                      <a:pt x="327" y="27"/>
                      <a:pt x="280" y="1"/>
                      <a:pt x="2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33"/>
              <p:cNvSpPr/>
              <p:nvPr/>
            </p:nvSpPr>
            <p:spPr>
              <a:xfrm>
                <a:off x="4115750" y="3194400"/>
                <a:ext cx="149675" cy="80500"/>
              </a:xfrm>
              <a:custGeom>
                <a:rect b="b" l="l" r="r" t="t"/>
                <a:pathLst>
                  <a:path extrusionOk="0" h="3220" w="5987">
                    <a:moveTo>
                      <a:pt x="210" y="0"/>
                    </a:moveTo>
                    <a:cubicBezTo>
                      <a:pt x="88" y="0"/>
                      <a:pt x="0" y="153"/>
                      <a:pt x="68" y="261"/>
                    </a:cubicBezTo>
                    <a:cubicBezTo>
                      <a:pt x="84" y="287"/>
                      <a:pt x="104" y="307"/>
                      <a:pt x="130" y="323"/>
                    </a:cubicBezTo>
                    <a:cubicBezTo>
                      <a:pt x="304" y="417"/>
                      <a:pt x="477" y="510"/>
                      <a:pt x="649" y="606"/>
                    </a:cubicBezTo>
                    <a:cubicBezTo>
                      <a:pt x="1708" y="1193"/>
                      <a:pt x="2766" y="1783"/>
                      <a:pt x="3857" y="2311"/>
                    </a:cubicBezTo>
                    <a:cubicBezTo>
                      <a:pt x="4570" y="2652"/>
                      <a:pt x="5255" y="2919"/>
                      <a:pt x="5986" y="3220"/>
                    </a:cubicBezTo>
                    <a:cubicBezTo>
                      <a:pt x="5067" y="2672"/>
                      <a:pt x="4122" y="2166"/>
                      <a:pt x="3183" y="1648"/>
                    </a:cubicBezTo>
                    <a:cubicBezTo>
                      <a:pt x="2352" y="1175"/>
                      <a:pt x="1528" y="688"/>
                      <a:pt x="686" y="232"/>
                    </a:cubicBezTo>
                    <a:cubicBezTo>
                      <a:pt x="600" y="185"/>
                      <a:pt x="514" y="139"/>
                      <a:pt x="427" y="91"/>
                    </a:cubicBezTo>
                    <a:cubicBezTo>
                      <a:pt x="365" y="62"/>
                      <a:pt x="309" y="11"/>
                      <a:pt x="241" y="4"/>
                    </a:cubicBezTo>
                    <a:cubicBezTo>
                      <a:pt x="230" y="1"/>
                      <a:pt x="220" y="0"/>
                      <a:pt x="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33"/>
              <p:cNvSpPr/>
              <p:nvPr/>
            </p:nvSpPr>
            <p:spPr>
              <a:xfrm>
                <a:off x="4124400" y="3116225"/>
                <a:ext cx="160400" cy="128650"/>
              </a:xfrm>
              <a:custGeom>
                <a:rect b="b" l="l" r="r" t="t"/>
                <a:pathLst>
                  <a:path extrusionOk="0" h="5146" w="6416">
                    <a:moveTo>
                      <a:pt x="213" y="0"/>
                    </a:moveTo>
                    <a:cubicBezTo>
                      <a:pt x="91" y="0"/>
                      <a:pt x="0" y="153"/>
                      <a:pt x="70" y="262"/>
                    </a:cubicBezTo>
                    <a:cubicBezTo>
                      <a:pt x="117" y="333"/>
                      <a:pt x="204" y="369"/>
                      <a:pt x="268" y="424"/>
                    </a:cubicBezTo>
                    <a:cubicBezTo>
                      <a:pt x="411" y="528"/>
                      <a:pt x="553" y="634"/>
                      <a:pt x="693" y="741"/>
                    </a:cubicBezTo>
                    <a:cubicBezTo>
                      <a:pt x="1009" y="981"/>
                      <a:pt x="1475" y="1357"/>
                      <a:pt x="1889" y="1685"/>
                    </a:cubicBezTo>
                    <a:cubicBezTo>
                      <a:pt x="2778" y="2376"/>
                      <a:pt x="3615" y="3132"/>
                      <a:pt x="4495" y="3834"/>
                    </a:cubicBezTo>
                    <a:cubicBezTo>
                      <a:pt x="5110" y="4307"/>
                      <a:pt x="5746" y="4755"/>
                      <a:pt x="6416" y="5146"/>
                    </a:cubicBezTo>
                    <a:cubicBezTo>
                      <a:pt x="5925" y="4719"/>
                      <a:pt x="5472" y="4248"/>
                      <a:pt x="4983" y="3817"/>
                    </a:cubicBezTo>
                    <a:cubicBezTo>
                      <a:pt x="3984" y="2974"/>
                      <a:pt x="2999" y="2114"/>
                      <a:pt x="1970" y="1309"/>
                    </a:cubicBezTo>
                    <a:cubicBezTo>
                      <a:pt x="1559" y="984"/>
                      <a:pt x="1154" y="654"/>
                      <a:pt x="735" y="340"/>
                    </a:cubicBezTo>
                    <a:cubicBezTo>
                      <a:pt x="639" y="266"/>
                      <a:pt x="542" y="193"/>
                      <a:pt x="443" y="123"/>
                    </a:cubicBezTo>
                    <a:cubicBezTo>
                      <a:pt x="378" y="83"/>
                      <a:pt x="322" y="11"/>
                      <a:pt x="242" y="3"/>
                    </a:cubicBezTo>
                    <a:cubicBezTo>
                      <a:pt x="232" y="1"/>
                      <a:pt x="222" y="0"/>
                      <a:pt x="2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33"/>
              <p:cNvSpPr/>
              <p:nvPr/>
            </p:nvSpPr>
            <p:spPr>
              <a:xfrm>
                <a:off x="4036675" y="3230325"/>
                <a:ext cx="102775" cy="41675"/>
              </a:xfrm>
              <a:custGeom>
                <a:rect b="b" l="l" r="r" t="t"/>
                <a:pathLst>
                  <a:path extrusionOk="0" h="1667" w="4111">
                    <a:moveTo>
                      <a:pt x="0" y="0"/>
                    </a:moveTo>
                    <a:lnTo>
                      <a:pt x="0" y="0"/>
                    </a:lnTo>
                    <a:cubicBezTo>
                      <a:pt x="1347" y="603"/>
                      <a:pt x="2543" y="1093"/>
                      <a:pt x="3523" y="1510"/>
                    </a:cubicBezTo>
                    <a:cubicBezTo>
                      <a:pt x="3606" y="1546"/>
                      <a:pt x="3690" y="1582"/>
                      <a:pt x="3773" y="1618"/>
                    </a:cubicBezTo>
                    <a:cubicBezTo>
                      <a:pt x="3812" y="1632"/>
                      <a:pt x="3848" y="1662"/>
                      <a:pt x="3891" y="1663"/>
                    </a:cubicBezTo>
                    <a:cubicBezTo>
                      <a:pt x="3900" y="1665"/>
                      <a:pt x="3910" y="1666"/>
                      <a:pt x="3919" y="1666"/>
                    </a:cubicBezTo>
                    <a:cubicBezTo>
                      <a:pt x="3977" y="1666"/>
                      <a:pt x="4035" y="1630"/>
                      <a:pt x="4063" y="1581"/>
                    </a:cubicBezTo>
                    <a:cubicBezTo>
                      <a:pt x="4110" y="1500"/>
                      <a:pt x="4084" y="1389"/>
                      <a:pt x="4001" y="1343"/>
                    </a:cubicBezTo>
                    <a:cubicBezTo>
                      <a:pt x="3881" y="1287"/>
                      <a:pt x="3759" y="1236"/>
                      <a:pt x="3637" y="1184"/>
                    </a:cubicBezTo>
                    <a:cubicBezTo>
                      <a:pt x="2467" y="673"/>
                      <a:pt x="1234" y="325"/>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33"/>
              <p:cNvSpPr/>
              <p:nvPr/>
            </p:nvSpPr>
            <p:spPr>
              <a:xfrm>
                <a:off x="4034450" y="3142875"/>
                <a:ext cx="65825" cy="41975"/>
              </a:xfrm>
              <a:custGeom>
                <a:rect b="b" l="l" r="r" t="t"/>
                <a:pathLst>
                  <a:path extrusionOk="0" h="1679" w="2633">
                    <a:moveTo>
                      <a:pt x="1" y="1"/>
                    </a:moveTo>
                    <a:lnTo>
                      <a:pt x="1" y="1"/>
                    </a:lnTo>
                    <a:cubicBezTo>
                      <a:pt x="330" y="253"/>
                      <a:pt x="679" y="481"/>
                      <a:pt x="1007" y="734"/>
                    </a:cubicBezTo>
                    <a:cubicBezTo>
                      <a:pt x="1370" y="1008"/>
                      <a:pt x="1581" y="1174"/>
                      <a:pt x="1972" y="1426"/>
                    </a:cubicBezTo>
                    <a:cubicBezTo>
                      <a:pt x="2057" y="1483"/>
                      <a:pt x="2145" y="1537"/>
                      <a:pt x="2231" y="1594"/>
                    </a:cubicBezTo>
                    <a:cubicBezTo>
                      <a:pt x="2283" y="1623"/>
                      <a:pt x="2328" y="1673"/>
                      <a:pt x="2389" y="1675"/>
                    </a:cubicBezTo>
                    <a:cubicBezTo>
                      <a:pt x="2400" y="1678"/>
                      <a:pt x="2410" y="1679"/>
                      <a:pt x="2420" y="1679"/>
                    </a:cubicBezTo>
                    <a:cubicBezTo>
                      <a:pt x="2545" y="1679"/>
                      <a:pt x="2632" y="1526"/>
                      <a:pt x="2564" y="1418"/>
                    </a:cubicBezTo>
                    <a:cubicBezTo>
                      <a:pt x="2525" y="1354"/>
                      <a:pt x="2449" y="1326"/>
                      <a:pt x="2390" y="1283"/>
                    </a:cubicBezTo>
                    <a:cubicBezTo>
                      <a:pt x="2236" y="1183"/>
                      <a:pt x="2082" y="1086"/>
                      <a:pt x="1925" y="994"/>
                    </a:cubicBezTo>
                    <a:cubicBezTo>
                      <a:pt x="1295" y="639"/>
                      <a:pt x="641" y="33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33"/>
              <p:cNvSpPr/>
              <p:nvPr/>
            </p:nvSpPr>
            <p:spPr>
              <a:xfrm>
                <a:off x="4025025" y="3032250"/>
                <a:ext cx="82625" cy="67400"/>
              </a:xfrm>
              <a:custGeom>
                <a:rect b="b" l="l" r="r" t="t"/>
                <a:pathLst>
                  <a:path extrusionOk="0" h="2696" w="3305">
                    <a:moveTo>
                      <a:pt x="2475" y="1797"/>
                    </a:moveTo>
                    <a:cubicBezTo>
                      <a:pt x="2478" y="1800"/>
                      <a:pt x="2482" y="1803"/>
                      <a:pt x="2486" y="1806"/>
                    </a:cubicBezTo>
                    <a:cubicBezTo>
                      <a:pt x="2482" y="1803"/>
                      <a:pt x="2478" y="1800"/>
                      <a:pt x="2475" y="1797"/>
                    </a:cubicBezTo>
                    <a:close/>
                    <a:moveTo>
                      <a:pt x="1" y="1"/>
                    </a:moveTo>
                    <a:lnTo>
                      <a:pt x="1" y="1"/>
                    </a:lnTo>
                    <a:cubicBezTo>
                      <a:pt x="979" y="916"/>
                      <a:pt x="1974" y="1822"/>
                      <a:pt x="3001" y="2680"/>
                    </a:cubicBezTo>
                    <a:cubicBezTo>
                      <a:pt x="3025" y="2691"/>
                      <a:pt x="3048" y="2696"/>
                      <a:pt x="3070" y="2696"/>
                    </a:cubicBezTo>
                    <a:cubicBezTo>
                      <a:pt x="3208" y="2696"/>
                      <a:pt x="3304" y="2513"/>
                      <a:pt x="3190" y="2399"/>
                    </a:cubicBezTo>
                    <a:cubicBezTo>
                      <a:pt x="2957" y="2188"/>
                      <a:pt x="2717" y="1987"/>
                      <a:pt x="2469" y="1793"/>
                    </a:cubicBezTo>
                    <a:lnTo>
                      <a:pt x="2469" y="1793"/>
                    </a:lnTo>
                    <a:cubicBezTo>
                      <a:pt x="2471" y="1794"/>
                      <a:pt x="2473" y="1796"/>
                      <a:pt x="2475" y="1797"/>
                    </a:cubicBezTo>
                    <a:lnTo>
                      <a:pt x="2475" y="1797"/>
                    </a:lnTo>
                    <a:cubicBezTo>
                      <a:pt x="1713" y="1196"/>
                      <a:pt x="884" y="589"/>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33"/>
              <p:cNvSpPr/>
              <p:nvPr/>
            </p:nvSpPr>
            <p:spPr>
              <a:xfrm>
                <a:off x="4091325" y="2966575"/>
                <a:ext cx="98125" cy="104825"/>
              </a:xfrm>
              <a:custGeom>
                <a:rect b="b" l="l" r="r" t="t"/>
                <a:pathLst>
                  <a:path extrusionOk="0" h="4193" w="3925">
                    <a:moveTo>
                      <a:pt x="1" y="0"/>
                    </a:moveTo>
                    <a:cubicBezTo>
                      <a:pt x="281" y="357"/>
                      <a:pt x="579" y="697"/>
                      <a:pt x="877" y="1041"/>
                    </a:cubicBezTo>
                    <a:cubicBezTo>
                      <a:pt x="1238" y="1466"/>
                      <a:pt x="1604" y="1886"/>
                      <a:pt x="1976" y="2302"/>
                    </a:cubicBezTo>
                    <a:cubicBezTo>
                      <a:pt x="2490" y="2887"/>
                      <a:pt x="2995" y="3479"/>
                      <a:pt x="3523" y="4052"/>
                    </a:cubicBezTo>
                    <a:cubicBezTo>
                      <a:pt x="3579" y="4111"/>
                      <a:pt x="3631" y="4192"/>
                      <a:pt x="3720" y="4192"/>
                    </a:cubicBezTo>
                    <a:cubicBezTo>
                      <a:pt x="3722" y="4192"/>
                      <a:pt x="3724" y="4192"/>
                      <a:pt x="3727" y="4192"/>
                    </a:cubicBezTo>
                    <a:cubicBezTo>
                      <a:pt x="3838" y="4192"/>
                      <a:pt x="3924" y="4078"/>
                      <a:pt x="3893" y="3970"/>
                    </a:cubicBezTo>
                    <a:cubicBezTo>
                      <a:pt x="3873" y="3900"/>
                      <a:pt x="3808" y="3856"/>
                      <a:pt x="3763" y="3803"/>
                    </a:cubicBezTo>
                    <a:cubicBezTo>
                      <a:pt x="3645" y="3674"/>
                      <a:pt x="3528" y="3543"/>
                      <a:pt x="3410" y="3414"/>
                    </a:cubicBezTo>
                    <a:cubicBezTo>
                      <a:pt x="3100" y="3069"/>
                      <a:pt x="2798" y="2718"/>
                      <a:pt x="2489" y="2372"/>
                    </a:cubicBezTo>
                    <a:cubicBezTo>
                      <a:pt x="2201" y="2054"/>
                      <a:pt x="1916" y="1735"/>
                      <a:pt x="1607" y="1438"/>
                    </a:cubicBezTo>
                    <a:cubicBezTo>
                      <a:pt x="1087" y="942"/>
                      <a:pt x="534" y="48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33"/>
              <p:cNvSpPr/>
              <p:nvPr/>
            </p:nvSpPr>
            <p:spPr>
              <a:xfrm>
                <a:off x="4148100" y="2885975"/>
                <a:ext cx="70825" cy="105600"/>
              </a:xfrm>
              <a:custGeom>
                <a:rect b="b" l="l" r="r" t="t"/>
                <a:pathLst>
                  <a:path extrusionOk="0" h="4224" w="2833">
                    <a:moveTo>
                      <a:pt x="0" y="0"/>
                    </a:moveTo>
                    <a:lnTo>
                      <a:pt x="0" y="0"/>
                    </a:lnTo>
                    <a:cubicBezTo>
                      <a:pt x="532" y="976"/>
                      <a:pt x="1111" y="1924"/>
                      <a:pt x="1706" y="2861"/>
                    </a:cubicBezTo>
                    <a:cubicBezTo>
                      <a:pt x="1891" y="3158"/>
                      <a:pt x="2083" y="3451"/>
                      <a:pt x="2269" y="3749"/>
                    </a:cubicBezTo>
                    <a:cubicBezTo>
                      <a:pt x="2331" y="3846"/>
                      <a:pt x="2393" y="3945"/>
                      <a:pt x="2452" y="4046"/>
                    </a:cubicBezTo>
                    <a:cubicBezTo>
                      <a:pt x="2494" y="4113"/>
                      <a:pt x="2527" y="4197"/>
                      <a:pt x="2610" y="4217"/>
                    </a:cubicBezTo>
                    <a:cubicBezTo>
                      <a:pt x="2625" y="4222"/>
                      <a:pt x="2640" y="4224"/>
                      <a:pt x="2655" y="4224"/>
                    </a:cubicBezTo>
                    <a:cubicBezTo>
                      <a:pt x="2747" y="4224"/>
                      <a:pt x="2832" y="4145"/>
                      <a:pt x="2830" y="4050"/>
                    </a:cubicBezTo>
                    <a:cubicBezTo>
                      <a:pt x="2829" y="4016"/>
                      <a:pt x="2822" y="3987"/>
                      <a:pt x="2807" y="3960"/>
                    </a:cubicBezTo>
                    <a:cubicBezTo>
                      <a:pt x="2762" y="3888"/>
                      <a:pt x="2719" y="3815"/>
                      <a:pt x="2675" y="3743"/>
                    </a:cubicBezTo>
                    <a:cubicBezTo>
                      <a:pt x="2507" y="3472"/>
                      <a:pt x="2330" y="3207"/>
                      <a:pt x="2155" y="2940"/>
                    </a:cubicBezTo>
                    <a:cubicBezTo>
                      <a:pt x="1451" y="1878"/>
                      <a:pt x="769" y="101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33"/>
              <p:cNvSpPr/>
              <p:nvPr/>
            </p:nvSpPr>
            <p:spPr>
              <a:xfrm>
                <a:off x="4227275" y="3015650"/>
                <a:ext cx="80775" cy="118275"/>
              </a:xfrm>
              <a:custGeom>
                <a:rect b="b" l="l" r="r" t="t"/>
                <a:pathLst>
                  <a:path extrusionOk="0" h="4731" w="3231">
                    <a:moveTo>
                      <a:pt x="212" y="0"/>
                    </a:moveTo>
                    <a:cubicBezTo>
                      <a:pt x="100" y="0"/>
                      <a:pt x="1" y="130"/>
                      <a:pt x="74" y="246"/>
                    </a:cubicBezTo>
                    <a:cubicBezTo>
                      <a:pt x="180" y="446"/>
                      <a:pt x="574" y="1006"/>
                      <a:pt x="779" y="1330"/>
                    </a:cubicBezTo>
                    <a:cubicBezTo>
                      <a:pt x="1108" y="1830"/>
                      <a:pt x="1422" y="2341"/>
                      <a:pt x="1752" y="2844"/>
                    </a:cubicBezTo>
                    <a:cubicBezTo>
                      <a:pt x="2201" y="3519"/>
                      <a:pt x="2675" y="4070"/>
                      <a:pt x="3231" y="4730"/>
                    </a:cubicBezTo>
                    <a:cubicBezTo>
                      <a:pt x="2927" y="4183"/>
                      <a:pt x="2614" y="3639"/>
                      <a:pt x="2301" y="3096"/>
                    </a:cubicBezTo>
                    <a:cubicBezTo>
                      <a:pt x="1886" y="2413"/>
                      <a:pt x="1456" y="1739"/>
                      <a:pt x="1021" y="1069"/>
                    </a:cubicBezTo>
                    <a:cubicBezTo>
                      <a:pt x="794" y="740"/>
                      <a:pt x="487" y="220"/>
                      <a:pt x="307" y="35"/>
                    </a:cubicBezTo>
                    <a:cubicBezTo>
                      <a:pt x="277" y="11"/>
                      <a:pt x="244" y="0"/>
                      <a:pt x="2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33"/>
              <p:cNvSpPr/>
              <p:nvPr/>
            </p:nvSpPr>
            <p:spPr>
              <a:xfrm>
                <a:off x="4201100" y="3090500"/>
                <a:ext cx="86475" cy="91725"/>
              </a:xfrm>
              <a:custGeom>
                <a:rect b="b" l="l" r="r" t="t"/>
                <a:pathLst>
                  <a:path extrusionOk="0" h="3669" w="3459">
                    <a:moveTo>
                      <a:pt x="194" y="0"/>
                    </a:moveTo>
                    <a:cubicBezTo>
                      <a:pt x="84" y="0"/>
                      <a:pt x="0" y="115"/>
                      <a:pt x="31" y="220"/>
                    </a:cubicBezTo>
                    <a:cubicBezTo>
                      <a:pt x="69" y="320"/>
                      <a:pt x="169" y="381"/>
                      <a:pt x="235" y="462"/>
                    </a:cubicBezTo>
                    <a:lnTo>
                      <a:pt x="547" y="787"/>
                    </a:lnTo>
                    <a:cubicBezTo>
                      <a:pt x="816" y="1066"/>
                      <a:pt x="1082" y="1348"/>
                      <a:pt x="1350" y="1629"/>
                    </a:cubicBezTo>
                    <a:cubicBezTo>
                      <a:pt x="1659" y="1961"/>
                      <a:pt x="1970" y="2292"/>
                      <a:pt x="2299" y="2605"/>
                    </a:cubicBezTo>
                    <a:cubicBezTo>
                      <a:pt x="2678" y="2967"/>
                      <a:pt x="3075" y="3311"/>
                      <a:pt x="3459" y="3668"/>
                    </a:cubicBezTo>
                    <a:cubicBezTo>
                      <a:pt x="3039" y="3110"/>
                      <a:pt x="2645" y="2589"/>
                      <a:pt x="2252" y="2116"/>
                    </a:cubicBezTo>
                    <a:cubicBezTo>
                      <a:pt x="1926" y="1733"/>
                      <a:pt x="1577" y="1373"/>
                      <a:pt x="1234" y="1008"/>
                    </a:cubicBezTo>
                    <a:cubicBezTo>
                      <a:pt x="983" y="743"/>
                      <a:pt x="731" y="480"/>
                      <a:pt x="479" y="217"/>
                    </a:cubicBezTo>
                    <a:lnTo>
                      <a:pt x="321" y="52"/>
                    </a:lnTo>
                    <a:cubicBezTo>
                      <a:pt x="288" y="20"/>
                      <a:pt x="244" y="0"/>
                      <a:pt x="199" y="0"/>
                    </a:cubicBezTo>
                    <a:cubicBezTo>
                      <a:pt x="197" y="0"/>
                      <a:pt x="196" y="0"/>
                      <a:pt x="1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33"/>
              <p:cNvSpPr/>
              <p:nvPr/>
            </p:nvSpPr>
            <p:spPr>
              <a:xfrm>
                <a:off x="4594925" y="3095600"/>
                <a:ext cx="147625" cy="167750"/>
              </a:xfrm>
              <a:custGeom>
                <a:rect b="b" l="l" r="r" t="t"/>
                <a:pathLst>
                  <a:path extrusionOk="0" h="6710" w="5905">
                    <a:moveTo>
                      <a:pt x="5694" y="1"/>
                    </a:moveTo>
                    <a:cubicBezTo>
                      <a:pt x="5607" y="1"/>
                      <a:pt x="5542" y="82"/>
                      <a:pt x="5486" y="148"/>
                    </a:cubicBezTo>
                    <a:cubicBezTo>
                      <a:pt x="5425" y="215"/>
                      <a:pt x="5366" y="284"/>
                      <a:pt x="5305" y="352"/>
                    </a:cubicBezTo>
                    <a:cubicBezTo>
                      <a:pt x="4998" y="698"/>
                      <a:pt x="4699" y="1054"/>
                      <a:pt x="4399" y="1405"/>
                    </a:cubicBezTo>
                    <a:cubicBezTo>
                      <a:pt x="3756" y="2171"/>
                      <a:pt x="3072" y="2901"/>
                      <a:pt x="2411" y="3649"/>
                    </a:cubicBezTo>
                    <a:cubicBezTo>
                      <a:pt x="2134" y="3969"/>
                      <a:pt x="1886" y="4273"/>
                      <a:pt x="1648" y="4588"/>
                    </a:cubicBezTo>
                    <a:cubicBezTo>
                      <a:pt x="1362" y="4907"/>
                      <a:pt x="1056" y="5296"/>
                      <a:pt x="878" y="5532"/>
                    </a:cubicBezTo>
                    <a:cubicBezTo>
                      <a:pt x="635" y="5848"/>
                      <a:pt x="292" y="6276"/>
                      <a:pt x="0" y="6709"/>
                    </a:cubicBezTo>
                    <a:cubicBezTo>
                      <a:pt x="497" y="6172"/>
                      <a:pt x="1057" y="5695"/>
                      <a:pt x="1538" y="5141"/>
                    </a:cubicBezTo>
                    <a:cubicBezTo>
                      <a:pt x="1815" y="4828"/>
                      <a:pt x="2001" y="4593"/>
                      <a:pt x="2216" y="4334"/>
                    </a:cubicBezTo>
                    <a:cubicBezTo>
                      <a:pt x="3057" y="3444"/>
                      <a:pt x="3890" y="2546"/>
                      <a:pt x="4681" y="1610"/>
                    </a:cubicBezTo>
                    <a:cubicBezTo>
                      <a:pt x="4946" y="1300"/>
                      <a:pt x="5209" y="988"/>
                      <a:pt x="5479" y="682"/>
                    </a:cubicBezTo>
                    <a:cubicBezTo>
                      <a:pt x="5592" y="553"/>
                      <a:pt x="5707" y="426"/>
                      <a:pt x="5821" y="299"/>
                    </a:cubicBezTo>
                    <a:cubicBezTo>
                      <a:pt x="5904" y="218"/>
                      <a:pt x="5873" y="58"/>
                      <a:pt x="5762" y="17"/>
                    </a:cubicBezTo>
                    <a:cubicBezTo>
                      <a:pt x="5738" y="6"/>
                      <a:pt x="5715" y="1"/>
                      <a:pt x="56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33"/>
              <p:cNvSpPr/>
              <p:nvPr/>
            </p:nvSpPr>
            <p:spPr>
              <a:xfrm>
                <a:off x="4583400" y="3022325"/>
                <a:ext cx="131450" cy="204025"/>
              </a:xfrm>
              <a:custGeom>
                <a:rect b="b" l="l" r="r" t="t"/>
                <a:pathLst>
                  <a:path extrusionOk="0" h="8161" w="5258">
                    <a:moveTo>
                      <a:pt x="5060" y="1"/>
                    </a:moveTo>
                    <a:cubicBezTo>
                      <a:pt x="5023" y="1"/>
                      <a:pt x="4987" y="12"/>
                      <a:pt x="4959" y="38"/>
                    </a:cubicBezTo>
                    <a:cubicBezTo>
                      <a:pt x="4913" y="70"/>
                      <a:pt x="4893" y="124"/>
                      <a:pt x="4859" y="167"/>
                    </a:cubicBezTo>
                    <a:cubicBezTo>
                      <a:pt x="4769" y="297"/>
                      <a:pt x="4682" y="427"/>
                      <a:pt x="4594" y="558"/>
                    </a:cubicBezTo>
                    <a:cubicBezTo>
                      <a:pt x="4264" y="1045"/>
                      <a:pt x="3949" y="1542"/>
                      <a:pt x="3628" y="2034"/>
                    </a:cubicBezTo>
                    <a:cubicBezTo>
                      <a:pt x="2979" y="3031"/>
                      <a:pt x="2328" y="4027"/>
                      <a:pt x="1728" y="5053"/>
                    </a:cubicBezTo>
                    <a:cubicBezTo>
                      <a:pt x="1678" y="5142"/>
                      <a:pt x="1630" y="5230"/>
                      <a:pt x="1581" y="5318"/>
                    </a:cubicBezTo>
                    <a:cubicBezTo>
                      <a:pt x="1235" y="5863"/>
                      <a:pt x="899" y="6415"/>
                      <a:pt x="613" y="6995"/>
                    </a:cubicBezTo>
                    <a:cubicBezTo>
                      <a:pt x="408" y="7383"/>
                      <a:pt x="184" y="7762"/>
                      <a:pt x="1" y="8161"/>
                    </a:cubicBezTo>
                    <a:cubicBezTo>
                      <a:pt x="420" y="7542"/>
                      <a:pt x="834" y="7057"/>
                      <a:pt x="1222" y="6457"/>
                    </a:cubicBezTo>
                    <a:cubicBezTo>
                      <a:pt x="1348" y="6266"/>
                      <a:pt x="1457" y="6065"/>
                      <a:pt x="1565" y="5864"/>
                    </a:cubicBezTo>
                    <a:cubicBezTo>
                      <a:pt x="1631" y="5775"/>
                      <a:pt x="1698" y="5683"/>
                      <a:pt x="1766" y="5585"/>
                    </a:cubicBezTo>
                    <a:cubicBezTo>
                      <a:pt x="2091" y="5129"/>
                      <a:pt x="2372" y="4643"/>
                      <a:pt x="2666" y="4168"/>
                    </a:cubicBezTo>
                    <a:cubicBezTo>
                      <a:pt x="3008" y="3608"/>
                      <a:pt x="3376" y="3063"/>
                      <a:pt x="3731" y="2511"/>
                    </a:cubicBezTo>
                    <a:cubicBezTo>
                      <a:pt x="4196" y="1792"/>
                      <a:pt x="4659" y="1073"/>
                      <a:pt x="5142" y="365"/>
                    </a:cubicBezTo>
                    <a:cubicBezTo>
                      <a:pt x="5191" y="293"/>
                      <a:pt x="5257" y="221"/>
                      <a:pt x="5230" y="128"/>
                    </a:cubicBezTo>
                    <a:cubicBezTo>
                      <a:pt x="5212" y="51"/>
                      <a:pt x="5135" y="1"/>
                      <a:pt x="50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33"/>
              <p:cNvSpPr/>
              <p:nvPr/>
            </p:nvSpPr>
            <p:spPr>
              <a:xfrm>
                <a:off x="4576125" y="2961850"/>
                <a:ext cx="90700" cy="196450"/>
              </a:xfrm>
              <a:custGeom>
                <a:rect b="b" l="l" r="r" t="t"/>
                <a:pathLst>
                  <a:path extrusionOk="0" h="7858" w="3628">
                    <a:moveTo>
                      <a:pt x="3452" y="1"/>
                    </a:moveTo>
                    <a:cubicBezTo>
                      <a:pt x="3437" y="1"/>
                      <a:pt x="3422" y="3"/>
                      <a:pt x="3407" y="7"/>
                    </a:cubicBezTo>
                    <a:cubicBezTo>
                      <a:pt x="3299" y="34"/>
                      <a:pt x="3277" y="155"/>
                      <a:pt x="3232" y="242"/>
                    </a:cubicBezTo>
                    <a:cubicBezTo>
                      <a:pt x="3129" y="467"/>
                      <a:pt x="3025" y="693"/>
                      <a:pt x="2925" y="920"/>
                    </a:cubicBezTo>
                    <a:cubicBezTo>
                      <a:pt x="2668" y="1498"/>
                      <a:pt x="2408" y="2078"/>
                      <a:pt x="2146" y="2655"/>
                    </a:cubicBezTo>
                    <a:cubicBezTo>
                      <a:pt x="1707" y="3620"/>
                      <a:pt x="1264" y="4586"/>
                      <a:pt x="874" y="5571"/>
                    </a:cubicBezTo>
                    <a:cubicBezTo>
                      <a:pt x="780" y="5815"/>
                      <a:pt x="696" y="6063"/>
                      <a:pt x="614" y="6311"/>
                    </a:cubicBezTo>
                    <a:cubicBezTo>
                      <a:pt x="393" y="6820"/>
                      <a:pt x="188" y="7336"/>
                      <a:pt x="0" y="7858"/>
                    </a:cubicBezTo>
                    <a:cubicBezTo>
                      <a:pt x="377" y="7156"/>
                      <a:pt x="780" y="6466"/>
                      <a:pt x="1123" y="5745"/>
                    </a:cubicBezTo>
                    <a:cubicBezTo>
                      <a:pt x="1207" y="5560"/>
                      <a:pt x="1289" y="5374"/>
                      <a:pt x="1365" y="5185"/>
                    </a:cubicBezTo>
                    <a:cubicBezTo>
                      <a:pt x="1615" y="4635"/>
                      <a:pt x="1864" y="4082"/>
                      <a:pt x="2119" y="3534"/>
                    </a:cubicBezTo>
                    <a:cubicBezTo>
                      <a:pt x="2469" y="2783"/>
                      <a:pt x="2812" y="2027"/>
                      <a:pt x="3147" y="1269"/>
                    </a:cubicBezTo>
                    <a:cubicBezTo>
                      <a:pt x="3271" y="986"/>
                      <a:pt x="3400" y="703"/>
                      <a:pt x="3529" y="422"/>
                    </a:cubicBezTo>
                    <a:cubicBezTo>
                      <a:pt x="3560" y="340"/>
                      <a:pt x="3621" y="265"/>
                      <a:pt x="3627" y="174"/>
                    </a:cubicBezTo>
                    <a:cubicBezTo>
                      <a:pt x="3627" y="78"/>
                      <a:pt x="3543" y="1"/>
                      <a:pt x="34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33"/>
              <p:cNvSpPr/>
              <p:nvPr/>
            </p:nvSpPr>
            <p:spPr>
              <a:xfrm>
                <a:off x="4616525" y="2747025"/>
                <a:ext cx="45825" cy="120025"/>
              </a:xfrm>
              <a:custGeom>
                <a:rect b="b" l="l" r="r" t="t"/>
                <a:pathLst>
                  <a:path extrusionOk="0" h="4801" w="1833">
                    <a:moveTo>
                      <a:pt x="1832" y="1"/>
                    </a:moveTo>
                    <a:cubicBezTo>
                      <a:pt x="1429" y="994"/>
                      <a:pt x="1050" y="1886"/>
                      <a:pt x="673" y="2878"/>
                    </a:cubicBezTo>
                    <a:cubicBezTo>
                      <a:pt x="486" y="3371"/>
                      <a:pt x="251" y="3915"/>
                      <a:pt x="52" y="4502"/>
                    </a:cubicBezTo>
                    <a:cubicBezTo>
                      <a:pt x="26" y="4570"/>
                      <a:pt x="0" y="4648"/>
                      <a:pt x="44" y="4715"/>
                    </a:cubicBezTo>
                    <a:cubicBezTo>
                      <a:pt x="73" y="4769"/>
                      <a:pt x="134" y="4800"/>
                      <a:pt x="194" y="4800"/>
                    </a:cubicBezTo>
                    <a:cubicBezTo>
                      <a:pt x="224" y="4800"/>
                      <a:pt x="254" y="4793"/>
                      <a:pt x="280" y="4776"/>
                    </a:cubicBezTo>
                    <a:cubicBezTo>
                      <a:pt x="340" y="4742"/>
                      <a:pt x="361" y="4679"/>
                      <a:pt x="379" y="4616"/>
                    </a:cubicBezTo>
                    <a:cubicBezTo>
                      <a:pt x="397" y="4560"/>
                      <a:pt x="416" y="4504"/>
                      <a:pt x="435" y="4450"/>
                    </a:cubicBezTo>
                    <a:cubicBezTo>
                      <a:pt x="508" y="4227"/>
                      <a:pt x="581" y="4004"/>
                      <a:pt x="656" y="3782"/>
                    </a:cubicBezTo>
                    <a:cubicBezTo>
                      <a:pt x="1078" y="2530"/>
                      <a:pt x="1518" y="1284"/>
                      <a:pt x="1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33"/>
              <p:cNvSpPr/>
              <p:nvPr/>
            </p:nvSpPr>
            <p:spPr>
              <a:xfrm>
                <a:off x="4671900" y="2857400"/>
                <a:ext cx="40125" cy="85775"/>
              </a:xfrm>
              <a:custGeom>
                <a:rect b="b" l="l" r="r" t="t"/>
                <a:pathLst>
                  <a:path extrusionOk="0" h="3431" w="1605">
                    <a:moveTo>
                      <a:pt x="1605" y="1"/>
                    </a:moveTo>
                    <a:cubicBezTo>
                      <a:pt x="1135" y="995"/>
                      <a:pt x="582" y="1945"/>
                      <a:pt x="129" y="2945"/>
                    </a:cubicBezTo>
                    <a:cubicBezTo>
                      <a:pt x="88" y="3033"/>
                      <a:pt x="48" y="3121"/>
                      <a:pt x="11" y="3211"/>
                    </a:cubicBezTo>
                    <a:cubicBezTo>
                      <a:pt x="1" y="3242"/>
                      <a:pt x="0" y="3275"/>
                      <a:pt x="9" y="3306"/>
                    </a:cubicBezTo>
                    <a:cubicBezTo>
                      <a:pt x="29" y="3386"/>
                      <a:pt x="103" y="3430"/>
                      <a:pt x="177" y="3430"/>
                    </a:cubicBezTo>
                    <a:cubicBezTo>
                      <a:pt x="234" y="3430"/>
                      <a:pt x="291" y="3404"/>
                      <a:pt x="323" y="3347"/>
                    </a:cubicBezTo>
                    <a:cubicBezTo>
                      <a:pt x="843" y="2249"/>
                      <a:pt x="1272" y="1232"/>
                      <a:pt x="16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33"/>
              <p:cNvSpPr/>
              <p:nvPr/>
            </p:nvSpPr>
            <p:spPr>
              <a:xfrm>
                <a:off x="4672150" y="2936700"/>
                <a:ext cx="425" cy="975"/>
              </a:xfrm>
              <a:custGeom>
                <a:rect b="b" l="l" r="r" t="t"/>
                <a:pathLst>
                  <a:path extrusionOk="0" h="39" w="17">
                    <a:moveTo>
                      <a:pt x="16" y="1"/>
                    </a:moveTo>
                    <a:lnTo>
                      <a:pt x="16" y="1"/>
                    </a:lnTo>
                    <a:cubicBezTo>
                      <a:pt x="9" y="14"/>
                      <a:pt x="4" y="26"/>
                      <a:pt x="1" y="39"/>
                    </a:cubicBezTo>
                    <a:cubicBezTo>
                      <a:pt x="4" y="29"/>
                      <a:pt x="16" y="3"/>
                      <a:pt x="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33"/>
              <p:cNvSpPr/>
              <p:nvPr/>
            </p:nvSpPr>
            <p:spPr>
              <a:xfrm>
                <a:off x="4672100" y="2937675"/>
                <a:ext cx="75" cy="50"/>
              </a:xfrm>
              <a:custGeom>
                <a:rect b="b" l="l" r="r" t="t"/>
                <a:pathLst>
                  <a:path extrusionOk="0" h="2" w="3">
                    <a:moveTo>
                      <a:pt x="3" y="1"/>
                    </a:moveTo>
                    <a:cubicBezTo>
                      <a:pt x="1" y="1"/>
                      <a:pt x="1" y="2"/>
                      <a:pt x="1" y="2"/>
                    </a:cubicBezTo>
                    <a:lnTo>
                      <a:pt x="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33"/>
              <p:cNvSpPr/>
              <p:nvPr/>
            </p:nvSpPr>
            <p:spPr>
              <a:xfrm>
                <a:off x="4723475" y="2895950"/>
                <a:ext cx="66275" cy="102800"/>
              </a:xfrm>
              <a:custGeom>
                <a:rect b="b" l="l" r="r" t="t"/>
                <a:pathLst>
                  <a:path extrusionOk="0" h="4112" w="2651">
                    <a:moveTo>
                      <a:pt x="2651" y="1"/>
                    </a:moveTo>
                    <a:lnTo>
                      <a:pt x="2651" y="1"/>
                    </a:lnTo>
                    <a:cubicBezTo>
                      <a:pt x="2291" y="537"/>
                      <a:pt x="1931" y="938"/>
                      <a:pt x="1537" y="1471"/>
                    </a:cubicBezTo>
                    <a:cubicBezTo>
                      <a:pt x="1260" y="1835"/>
                      <a:pt x="1024" y="2225"/>
                      <a:pt x="788" y="2614"/>
                    </a:cubicBezTo>
                    <a:cubicBezTo>
                      <a:pt x="579" y="2964"/>
                      <a:pt x="366" y="3315"/>
                      <a:pt x="158" y="3667"/>
                    </a:cubicBezTo>
                    <a:cubicBezTo>
                      <a:pt x="110" y="3768"/>
                      <a:pt x="0" y="3864"/>
                      <a:pt x="31" y="3984"/>
                    </a:cubicBezTo>
                    <a:cubicBezTo>
                      <a:pt x="51" y="4062"/>
                      <a:pt x="126" y="4112"/>
                      <a:pt x="202" y="4112"/>
                    </a:cubicBezTo>
                    <a:cubicBezTo>
                      <a:pt x="231" y="4112"/>
                      <a:pt x="260" y="4105"/>
                      <a:pt x="287" y="4089"/>
                    </a:cubicBezTo>
                    <a:cubicBezTo>
                      <a:pt x="371" y="4029"/>
                      <a:pt x="402" y="3919"/>
                      <a:pt x="462" y="3837"/>
                    </a:cubicBezTo>
                    <a:cubicBezTo>
                      <a:pt x="517" y="3744"/>
                      <a:pt x="571" y="3651"/>
                      <a:pt x="627" y="3557"/>
                    </a:cubicBezTo>
                    <a:cubicBezTo>
                      <a:pt x="821" y="3236"/>
                      <a:pt x="1012" y="2915"/>
                      <a:pt x="1204" y="2594"/>
                    </a:cubicBezTo>
                    <a:cubicBezTo>
                      <a:pt x="1729" y="1754"/>
                      <a:pt x="2240" y="903"/>
                      <a:pt x="26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33"/>
              <p:cNvSpPr/>
              <p:nvPr/>
            </p:nvSpPr>
            <p:spPr>
              <a:xfrm>
                <a:off x="4763125" y="2962775"/>
                <a:ext cx="95075" cy="109025"/>
              </a:xfrm>
              <a:custGeom>
                <a:rect b="b" l="l" r="r" t="t"/>
                <a:pathLst>
                  <a:path extrusionOk="0" h="4361" w="3803">
                    <a:moveTo>
                      <a:pt x="3802" y="0"/>
                    </a:moveTo>
                    <a:cubicBezTo>
                      <a:pt x="3215" y="567"/>
                      <a:pt x="2620" y="1130"/>
                      <a:pt x="2074" y="1735"/>
                    </a:cubicBezTo>
                    <a:cubicBezTo>
                      <a:pt x="1423" y="2474"/>
                      <a:pt x="755" y="3199"/>
                      <a:pt x="136" y="3965"/>
                    </a:cubicBezTo>
                    <a:cubicBezTo>
                      <a:pt x="87" y="4035"/>
                      <a:pt x="2" y="4094"/>
                      <a:pt x="3" y="4187"/>
                    </a:cubicBezTo>
                    <a:cubicBezTo>
                      <a:pt x="1" y="4283"/>
                      <a:pt x="86" y="4360"/>
                      <a:pt x="178" y="4360"/>
                    </a:cubicBezTo>
                    <a:cubicBezTo>
                      <a:pt x="193" y="4360"/>
                      <a:pt x="207" y="4358"/>
                      <a:pt x="222" y="4354"/>
                    </a:cubicBezTo>
                    <a:cubicBezTo>
                      <a:pt x="299" y="4336"/>
                      <a:pt x="334" y="4259"/>
                      <a:pt x="384" y="4204"/>
                    </a:cubicBezTo>
                    <a:cubicBezTo>
                      <a:pt x="440" y="4136"/>
                      <a:pt x="493" y="4069"/>
                      <a:pt x="549" y="4001"/>
                    </a:cubicBezTo>
                    <a:cubicBezTo>
                      <a:pt x="1631" y="2665"/>
                      <a:pt x="2743" y="1354"/>
                      <a:pt x="38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33"/>
              <p:cNvSpPr/>
              <p:nvPr/>
            </p:nvSpPr>
            <p:spPr>
              <a:xfrm>
                <a:off x="4579850" y="2880825"/>
                <a:ext cx="38500" cy="102100"/>
              </a:xfrm>
              <a:custGeom>
                <a:rect b="b" l="l" r="r" t="t"/>
                <a:pathLst>
                  <a:path extrusionOk="0" h="4084" w="1540">
                    <a:moveTo>
                      <a:pt x="1336" y="0"/>
                    </a:moveTo>
                    <a:cubicBezTo>
                      <a:pt x="1307" y="0"/>
                      <a:pt x="1278" y="8"/>
                      <a:pt x="1250" y="25"/>
                    </a:cubicBezTo>
                    <a:cubicBezTo>
                      <a:pt x="1152" y="87"/>
                      <a:pt x="1152" y="216"/>
                      <a:pt x="1110" y="313"/>
                    </a:cubicBezTo>
                    <a:cubicBezTo>
                      <a:pt x="1047" y="504"/>
                      <a:pt x="980" y="693"/>
                      <a:pt x="913" y="882"/>
                    </a:cubicBezTo>
                    <a:cubicBezTo>
                      <a:pt x="780" y="1263"/>
                      <a:pt x="639" y="1641"/>
                      <a:pt x="514" y="2023"/>
                    </a:cubicBezTo>
                    <a:cubicBezTo>
                      <a:pt x="305" y="2698"/>
                      <a:pt x="126" y="3386"/>
                      <a:pt x="1" y="4083"/>
                    </a:cubicBezTo>
                    <a:cubicBezTo>
                      <a:pt x="240" y="3482"/>
                      <a:pt x="527" y="2884"/>
                      <a:pt x="707" y="2431"/>
                    </a:cubicBezTo>
                    <a:cubicBezTo>
                      <a:pt x="997" y="1703"/>
                      <a:pt x="1254" y="963"/>
                      <a:pt x="1506" y="220"/>
                    </a:cubicBezTo>
                    <a:cubicBezTo>
                      <a:pt x="1540" y="106"/>
                      <a:pt x="1443" y="0"/>
                      <a:pt x="13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33"/>
              <p:cNvSpPr/>
              <p:nvPr/>
            </p:nvSpPr>
            <p:spPr>
              <a:xfrm>
                <a:off x="4224250" y="2818575"/>
                <a:ext cx="51450" cy="112425"/>
              </a:xfrm>
              <a:custGeom>
                <a:rect b="b" l="l" r="r" t="t"/>
                <a:pathLst>
                  <a:path extrusionOk="0" h="4497" w="2058">
                    <a:moveTo>
                      <a:pt x="1" y="1"/>
                    </a:moveTo>
                    <a:cubicBezTo>
                      <a:pt x="539" y="1670"/>
                      <a:pt x="1086" y="2898"/>
                      <a:pt x="1697" y="4371"/>
                    </a:cubicBezTo>
                    <a:cubicBezTo>
                      <a:pt x="1719" y="4455"/>
                      <a:pt x="1791" y="4497"/>
                      <a:pt x="1864" y="4497"/>
                    </a:cubicBezTo>
                    <a:cubicBezTo>
                      <a:pt x="1936" y="4497"/>
                      <a:pt x="2008" y="4455"/>
                      <a:pt x="2031" y="4371"/>
                    </a:cubicBezTo>
                    <a:cubicBezTo>
                      <a:pt x="2057" y="4267"/>
                      <a:pt x="1975" y="4168"/>
                      <a:pt x="1944" y="4070"/>
                    </a:cubicBezTo>
                    <a:cubicBezTo>
                      <a:pt x="1865" y="3881"/>
                      <a:pt x="1785" y="3693"/>
                      <a:pt x="1705" y="3504"/>
                    </a:cubicBezTo>
                    <a:cubicBezTo>
                      <a:pt x="1477" y="2974"/>
                      <a:pt x="1254" y="2443"/>
                      <a:pt x="1005" y="1923"/>
                    </a:cubicBezTo>
                    <a:cubicBezTo>
                      <a:pt x="685" y="1274"/>
                      <a:pt x="325" y="64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33"/>
              <p:cNvSpPr/>
              <p:nvPr/>
            </p:nvSpPr>
            <p:spPr>
              <a:xfrm>
                <a:off x="4310525" y="2731075"/>
                <a:ext cx="30350" cy="122100"/>
              </a:xfrm>
              <a:custGeom>
                <a:rect b="b" l="l" r="r" t="t"/>
                <a:pathLst>
                  <a:path extrusionOk="0" h="4884" w="1214">
                    <a:moveTo>
                      <a:pt x="1" y="0"/>
                    </a:moveTo>
                    <a:lnTo>
                      <a:pt x="1" y="0"/>
                    </a:lnTo>
                    <a:cubicBezTo>
                      <a:pt x="81" y="624"/>
                      <a:pt x="206" y="1241"/>
                      <a:pt x="319" y="1859"/>
                    </a:cubicBezTo>
                    <a:cubicBezTo>
                      <a:pt x="478" y="2714"/>
                      <a:pt x="647" y="3566"/>
                      <a:pt x="805" y="4421"/>
                    </a:cubicBezTo>
                    <a:cubicBezTo>
                      <a:pt x="821" y="4515"/>
                      <a:pt x="838" y="4609"/>
                      <a:pt x="853" y="4703"/>
                    </a:cubicBezTo>
                    <a:cubicBezTo>
                      <a:pt x="860" y="4743"/>
                      <a:pt x="864" y="4786"/>
                      <a:pt x="893" y="4816"/>
                    </a:cubicBezTo>
                    <a:cubicBezTo>
                      <a:pt x="924" y="4862"/>
                      <a:pt x="975" y="4883"/>
                      <a:pt x="1028" y="4883"/>
                    </a:cubicBezTo>
                    <a:cubicBezTo>
                      <a:pt x="1088" y="4883"/>
                      <a:pt x="1149" y="4854"/>
                      <a:pt x="1179" y="4799"/>
                    </a:cubicBezTo>
                    <a:cubicBezTo>
                      <a:pt x="1214" y="4739"/>
                      <a:pt x="1199" y="4676"/>
                      <a:pt x="1187" y="4611"/>
                    </a:cubicBezTo>
                    <a:cubicBezTo>
                      <a:pt x="1163" y="4477"/>
                      <a:pt x="1138" y="4345"/>
                      <a:pt x="1113" y="4212"/>
                    </a:cubicBezTo>
                    <a:cubicBezTo>
                      <a:pt x="952" y="3399"/>
                      <a:pt x="772" y="2591"/>
                      <a:pt x="554" y="1792"/>
                    </a:cubicBezTo>
                    <a:cubicBezTo>
                      <a:pt x="385" y="1190"/>
                      <a:pt x="170" y="603"/>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33"/>
              <p:cNvSpPr/>
              <p:nvPr/>
            </p:nvSpPr>
            <p:spPr>
              <a:xfrm>
                <a:off x="4286200" y="2972850"/>
                <a:ext cx="71325" cy="149150"/>
              </a:xfrm>
              <a:custGeom>
                <a:rect b="b" l="l" r="r" t="t"/>
                <a:pathLst>
                  <a:path extrusionOk="0" h="5966" w="2853">
                    <a:moveTo>
                      <a:pt x="182" y="1"/>
                    </a:moveTo>
                    <a:cubicBezTo>
                      <a:pt x="92" y="1"/>
                      <a:pt x="1" y="75"/>
                      <a:pt x="4" y="175"/>
                    </a:cubicBezTo>
                    <a:cubicBezTo>
                      <a:pt x="4" y="206"/>
                      <a:pt x="12" y="234"/>
                      <a:pt x="26" y="262"/>
                    </a:cubicBezTo>
                    <a:cubicBezTo>
                      <a:pt x="71" y="351"/>
                      <a:pt x="118" y="440"/>
                      <a:pt x="163" y="530"/>
                    </a:cubicBezTo>
                    <a:cubicBezTo>
                      <a:pt x="235" y="670"/>
                      <a:pt x="306" y="809"/>
                      <a:pt x="377" y="949"/>
                    </a:cubicBezTo>
                    <a:cubicBezTo>
                      <a:pt x="684" y="1572"/>
                      <a:pt x="1012" y="2186"/>
                      <a:pt x="1311" y="2812"/>
                    </a:cubicBezTo>
                    <a:cubicBezTo>
                      <a:pt x="1816" y="3868"/>
                      <a:pt x="2293" y="4939"/>
                      <a:pt x="2852" y="5966"/>
                    </a:cubicBezTo>
                    <a:cubicBezTo>
                      <a:pt x="2639" y="5380"/>
                      <a:pt x="2445" y="4784"/>
                      <a:pt x="2219" y="4202"/>
                    </a:cubicBezTo>
                    <a:cubicBezTo>
                      <a:pt x="1774" y="3081"/>
                      <a:pt x="1275" y="1979"/>
                      <a:pt x="739" y="900"/>
                    </a:cubicBezTo>
                    <a:cubicBezTo>
                      <a:pt x="625" y="670"/>
                      <a:pt x="507" y="443"/>
                      <a:pt x="391" y="214"/>
                    </a:cubicBezTo>
                    <a:cubicBezTo>
                      <a:pt x="355" y="156"/>
                      <a:pt x="339" y="79"/>
                      <a:pt x="282" y="38"/>
                    </a:cubicBezTo>
                    <a:cubicBezTo>
                      <a:pt x="252" y="12"/>
                      <a:pt x="217"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33"/>
              <p:cNvSpPr/>
              <p:nvPr/>
            </p:nvSpPr>
            <p:spPr>
              <a:xfrm>
                <a:off x="4338400" y="2882750"/>
                <a:ext cx="39325" cy="144675"/>
              </a:xfrm>
              <a:custGeom>
                <a:rect b="b" l="l" r="r" t="t"/>
                <a:pathLst>
                  <a:path extrusionOk="0" h="5787" w="1573">
                    <a:moveTo>
                      <a:pt x="180" y="0"/>
                    </a:moveTo>
                    <a:cubicBezTo>
                      <a:pt x="105" y="0"/>
                      <a:pt x="28" y="47"/>
                      <a:pt x="8" y="127"/>
                    </a:cubicBezTo>
                    <a:cubicBezTo>
                      <a:pt x="1" y="158"/>
                      <a:pt x="1" y="189"/>
                      <a:pt x="8" y="220"/>
                    </a:cubicBezTo>
                    <a:cubicBezTo>
                      <a:pt x="31" y="307"/>
                      <a:pt x="53" y="395"/>
                      <a:pt x="77" y="482"/>
                    </a:cubicBezTo>
                    <a:cubicBezTo>
                      <a:pt x="335" y="1435"/>
                      <a:pt x="589" y="2387"/>
                      <a:pt x="816" y="3347"/>
                    </a:cubicBezTo>
                    <a:cubicBezTo>
                      <a:pt x="1019" y="4175"/>
                      <a:pt x="1287" y="4985"/>
                      <a:pt x="1572" y="5787"/>
                    </a:cubicBezTo>
                    <a:cubicBezTo>
                      <a:pt x="1452" y="5125"/>
                      <a:pt x="1353" y="4463"/>
                      <a:pt x="1237" y="3801"/>
                    </a:cubicBezTo>
                    <a:cubicBezTo>
                      <a:pt x="1098" y="3060"/>
                      <a:pt x="925" y="2325"/>
                      <a:pt x="732" y="1597"/>
                    </a:cubicBezTo>
                    <a:cubicBezTo>
                      <a:pt x="638" y="1237"/>
                      <a:pt x="541" y="879"/>
                      <a:pt x="445" y="518"/>
                    </a:cubicBezTo>
                    <a:cubicBezTo>
                      <a:pt x="417" y="408"/>
                      <a:pt x="387" y="300"/>
                      <a:pt x="360" y="191"/>
                    </a:cubicBezTo>
                    <a:cubicBezTo>
                      <a:pt x="347" y="149"/>
                      <a:pt x="345" y="101"/>
                      <a:pt x="312" y="67"/>
                    </a:cubicBezTo>
                    <a:cubicBezTo>
                      <a:pt x="281" y="21"/>
                      <a:pt x="231" y="0"/>
                      <a:pt x="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33"/>
              <p:cNvSpPr/>
              <p:nvPr/>
            </p:nvSpPr>
            <p:spPr>
              <a:xfrm>
                <a:off x="4572225" y="2732650"/>
                <a:ext cx="24400" cy="70025"/>
              </a:xfrm>
              <a:custGeom>
                <a:rect b="b" l="l" r="r" t="t"/>
                <a:pathLst>
                  <a:path extrusionOk="0" h="2801" w="976">
                    <a:moveTo>
                      <a:pt x="975" y="0"/>
                    </a:moveTo>
                    <a:lnTo>
                      <a:pt x="975" y="0"/>
                    </a:lnTo>
                    <a:cubicBezTo>
                      <a:pt x="747" y="642"/>
                      <a:pt x="486" y="1271"/>
                      <a:pt x="249" y="1911"/>
                    </a:cubicBezTo>
                    <a:cubicBezTo>
                      <a:pt x="169" y="2136"/>
                      <a:pt x="87" y="2406"/>
                      <a:pt x="19" y="2627"/>
                    </a:cubicBezTo>
                    <a:cubicBezTo>
                      <a:pt x="1" y="2723"/>
                      <a:pt x="83" y="2800"/>
                      <a:pt x="168" y="2800"/>
                    </a:cubicBezTo>
                    <a:cubicBezTo>
                      <a:pt x="197" y="2800"/>
                      <a:pt x="226" y="2792"/>
                      <a:pt x="252" y="2772"/>
                    </a:cubicBezTo>
                    <a:cubicBezTo>
                      <a:pt x="288" y="2744"/>
                      <a:pt x="308" y="2705"/>
                      <a:pt x="316" y="2661"/>
                    </a:cubicBezTo>
                    <a:cubicBezTo>
                      <a:pt x="332" y="2611"/>
                      <a:pt x="344" y="2559"/>
                      <a:pt x="358" y="2509"/>
                    </a:cubicBezTo>
                    <a:cubicBezTo>
                      <a:pt x="402" y="2357"/>
                      <a:pt x="447" y="2203"/>
                      <a:pt x="491" y="2050"/>
                    </a:cubicBezTo>
                    <a:cubicBezTo>
                      <a:pt x="625" y="1534"/>
                      <a:pt x="848" y="658"/>
                      <a:pt x="9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33"/>
              <p:cNvSpPr/>
              <p:nvPr/>
            </p:nvSpPr>
            <p:spPr>
              <a:xfrm>
                <a:off x="4395800" y="2705450"/>
                <a:ext cx="16400" cy="85850"/>
              </a:xfrm>
              <a:custGeom>
                <a:rect b="b" l="l" r="r" t="t"/>
                <a:pathLst>
                  <a:path extrusionOk="0" h="3434" w="656">
                    <a:moveTo>
                      <a:pt x="0" y="1"/>
                    </a:moveTo>
                    <a:cubicBezTo>
                      <a:pt x="74" y="473"/>
                      <a:pt x="124" y="968"/>
                      <a:pt x="166" y="1457"/>
                    </a:cubicBezTo>
                    <a:cubicBezTo>
                      <a:pt x="198" y="1928"/>
                      <a:pt x="224" y="2397"/>
                      <a:pt x="273" y="2868"/>
                    </a:cubicBezTo>
                    <a:cubicBezTo>
                      <a:pt x="284" y="2973"/>
                      <a:pt x="293" y="3080"/>
                      <a:pt x="302" y="3185"/>
                    </a:cubicBezTo>
                    <a:cubicBezTo>
                      <a:pt x="310" y="3255"/>
                      <a:pt x="305" y="3333"/>
                      <a:pt x="361" y="3384"/>
                    </a:cubicBezTo>
                    <a:cubicBezTo>
                      <a:pt x="393" y="3417"/>
                      <a:pt x="437" y="3433"/>
                      <a:pt x="481" y="3433"/>
                    </a:cubicBezTo>
                    <a:cubicBezTo>
                      <a:pt x="541" y="3433"/>
                      <a:pt x="601" y="3404"/>
                      <a:pt x="632" y="3349"/>
                    </a:cubicBezTo>
                    <a:cubicBezTo>
                      <a:pt x="648" y="3322"/>
                      <a:pt x="655" y="3292"/>
                      <a:pt x="655" y="3261"/>
                    </a:cubicBezTo>
                    <a:cubicBezTo>
                      <a:pt x="648" y="3172"/>
                      <a:pt x="639" y="3080"/>
                      <a:pt x="630" y="2989"/>
                    </a:cubicBezTo>
                    <a:cubicBezTo>
                      <a:pt x="569" y="2400"/>
                      <a:pt x="537" y="2085"/>
                      <a:pt x="391" y="1448"/>
                    </a:cubicBezTo>
                    <a:cubicBezTo>
                      <a:pt x="279" y="961"/>
                      <a:pt x="160" y="475"/>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33"/>
              <p:cNvSpPr/>
              <p:nvPr/>
            </p:nvSpPr>
            <p:spPr>
              <a:xfrm>
                <a:off x="4406775" y="2812625"/>
                <a:ext cx="15750" cy="95100"/>
              </a:xfrm>
              <a:custGeom>
                <a:rect b="b" l="l" r="r" t="t"/>
                <a:pathLst>
                  <a:path extrusionOk="0" h="3804" w="630">
                    <a:moveTo>
                      <a:pt x="188" y="1"/>
                    </a:moveTo>
                    <a:cubicBezTo>
                      <a:pt x="129" y="1"/>
                      <a:pt x="70" y="30"/>
                      <a:pt x="38" y="84"/>
                    </a:cubicBezTo>
                    <a:cubicBezTo>
                      <a:pt x="0" y="146"/>
                      <a:pt x="22" y="220"/>
                      <a:pt x="29" y="287"/>
                    </a:cubicBezTo>
                    <a:cubicBezTo>
                      <a:pt x="122" y="961"/>
                      <a:pt x="173" y="1437"/>
                      <a:pt x="276" y="2049"/>
                    </a:cubicBezTo>
                    <a:cubicBezTo>
                      <a:pt x="380" y="2634"/>
                      <a:pt x="503" y="3215"/>
                      <a:pt x="580" y="3803"/>
                    </a:cubicBezTo>
                    <a:cubicBezTo>
                      <a:pt x="598" y="3271"/>
                      <a:pt x="629" y="2737"/>
                      <a:pt x="592" y="2204"/>
                    </a:cubicBezTo>
                    <a:cubicBezTo>
                      <a:pt x="560" y="1548"/>
                      <a:pt x="453" y="899"/>
                      <a:pt x="370" y="247"/>
                    </a:cubicBezTo>
                    <a:cubicBezTo>
                      <a:pt x="366" y="214"/>
                      <a:pt x="361" y="181"/>
                      <a:pt x="354" y="148"/>
                    </a:cubicBezTo>
                    <a:cubicBezTo>
                      <a:pt x="352" y="142"/>
                      <a:pt x="352" y="137"/>
                      <a:pt x="351" y="131"/>
                    </a:cubicBezTo>
                    <a:lnTo>
                      <a:pt x="351" y="129"/>
                    </a:lnTo>
                    <a:cubicBezTo>
                      <a:pt x="344" y="100"/>
                      <a:pt x="329" y="71"/>
                      <a:pt x="306" y="49"/>
                    </a:cubicBezTo>
                    <a:cubicBezTo>
                      <a:pt x="275" y="16"/>
                      <a:pt x="232" y="1"/>
                      <a:pt x="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33"/>
              <p:cNvSpPr/>
              <p:nvPr/>
            </p:nvSpPr>
            <p:spPr>
              <a:xfrm>
                <a:off x="4492525" y="2651225"/>
                <a:ext cx="9150" cy="59775"/>
              </a:xfrm>
              <a:custGeom>
                <a:rect b="b" l="l" r="r" t="t"/>
                <a:pathLst>
                  <a:path extrusionOk="0" h="2391" w="366">
                    <a:moveTo>
                      <a:pt x="217" y="1"/>
                    </a:moveTo>
                    <a:cubicBezTo>
                      <a:pt x="147" y="601"/>
                      <a:pt x="50" y="1083"/>
                      <a:pt x="18" y="1696"/>
                    </a:cubicBezTo>
                    <a:cubicBezTo>
                      <a:pt x="9" y="1861"/>
                      <a:pt x="4" y="2027"/>
                      <a:pt x="3" y="2191"/>
                    </a:cubicBezTo>
                    <a:cubicBezTo>
                      <a:pt x="1" y="2223"/>
                      <a:pt x="1" y="2257"/>
                      <a:pt x="16" y="2285"/>
                    </a:cubicBezTo>
                    <a:cubicBezTo>
                      <a:pt x="40" y="2353"/>
                      <a:pt x="108" y="2390"/>
                      <a:pt x="175" y="2390"/>
                    </a:cubicBezTo>
                    <a:cubicBezTo>
                      <a:pt x="219" y="2390"/>
                      <a:pt x="263" y="2375"/>
                      <a:pt x="294" y="2341"/>
                    </a:cubicBezTo>
                    <a:cubicBezTo>
                      <a:pt x="365" y="2275"/>
                      <a:pt x="346" y="2179"/>
                      <a:pt x="346" y="2094"/>
                    </a:cubicBezTo>
                    <a:cubicBezTo>
                      <a:pt x="342" y="1909"/>
                      <a:pt x="334" y="1726"/>
                      <a:pt x="325" y="1542"/>
                    </a:cubicBezTo>
                    <a:cubicBezTo>
                      <a:pt x="292" y="1001"/>
                      <a:pt x="253" y="563"/>
                      <a:pt x="2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33"/>
              <p:cNvSpPr/>
              <p:nvPr/>
            </p:nvSpPr>
            <p:spPr>
              <a:xfrm>
                <a:off x="4489225" y="2726900"/>
                <a:ext cx="12050" cy="108475"/>
              </a:xfrm>
              <a:custGeom>
                <a:rect b="b" l="l" r="r" t="t"/>
                <a:pathLst>
                  <a:path extrusionOk="0" h="4339" w="482">
                    <a:moveTo>
                      <a:pt x="300" y="0"/>
                    </a:moveTo>
                    <a:cubicBezTo>
                      <a:pt x="241" y="0"/>
                      <a:pt x="181" y="28"/>
                      <a:pt x="150" y="85"/>
                    </a:cubicBezTo>
                    <a:cubicBezTo>
                      <a:pt x="135" y="112"/>
                      <a:pt x="126" y="142"/>
                      <a:pt x="126" y="173"/>
                    </a:cubicBezTo>
                    <a:cubicBezTo>
                      <a:pt x="122" y="305"/>
                      <a:pt x="116" y="437"/>
                      <a:pt x="110" y="569"/>
                    </a:cubicBezTo>
                    <a:cubicBezTo>
                      <a:pt x="104" y="702"/>
                      <a:pt x="95" y="836"/>
                      <a:pt x="86" y="968"/>
                    </a:cubicBezTo>
                    <a:cubicBezTo>
                      <a:pt x="59" y="1474"/>
                      <a:pt x="11" y="1980"/>
                      <a:pt x="4" y="2486"/>
                    </a:cubicBezTo>
                    <a:cubicBezTo>
                      <a:pt x="1" y="3104"/>
                      <a:pt x="33" y="3721"/>
                      <a:pt x="69" y="4338"/>
                    </a:cubicBezTo>
                    <a:cubicBezTo>
                      <a:pt x="220" y="3368"/>
                      <a:pt x="342" y="2573"/>
                      <a:pt x="394" y="1591"/>
                    </a:cubicBezTo>
                    <a:cubicBezTo>
                      <a:pt x="418" y="1229"/>
                      <a:pt x="442" y="867"/>
                      <a:pt x="460" y="503"/>
                    </a:cubicBezTo>
                    <a:lnTo>
                      <a:pt x="471" y="236"/>
                    </a:lnTo>
                    <a:cubicBezTo>
                      <a:pt x="471" y="194"/>
                      <a:pt x="482" y="146"/>
                      <a:pt x="459" y="106"/>
                    </a:cubicBezTo>
                    <a:cubicBezTo>
                      <a:pt x="435" y="36"/>
                      <a:pt x="368" y="0"/>
                      <a:pt x="3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33"/>
              <p:cNvSpPr/>
              <p:nvPr/>
            </p:nvSpPr>
            <p:spPr>
              <a:xfrm>
                <a:off x="4548275" y="2820325"/>
                <a:ext cx="22075" cy="56925"/>
              </a:xfrm>
              <a:custGeom>
                <a:rect b="b" l="l" r="r" t="t"/>
                <a:pathLst>
                  <a:path extrusionOk="0" h="2277" w="883">
                    <a:moveTo>
                      <a:pt x="698" y="0"/>
                    </a:moveTo>
                    <a:cubicBezTo>
                      <a:pt x="669" y="0"/>
                      <a:pt x="640" y="8"/>
                      <a:pt x="615" y="24"/>
                    </a:cubicBezTo>
                    <a:cubicBezTo>
                      <a:pt x="514" y="87"/>
                      <a:pt x="514" y="224"/>
                      <a:pt x="473" y="327"/>
                    </a:cubicBezTo>
                    <a:cubicBezTo>
                      <a:pt x="432" y="464"/>
                      <a:pt x="394" y="602"/>
                      <a:pt x="358" y="741"/>
                    </a:cubicBezTo>
                    <a:cubicBezTo>
                      <a:pt x="226" y="1250"/>
                      <a:pt x="117" y="1765"/>
                      <a:pt x="0" y="2277"/>
                    </a:cubicBezTo>
                    <a:cubicBezTo>
                      <a:pt x="242" y="1743"/>
                      <a:pt x="508" y="1218"/>
                      <a:pt x="709" y="665"/>
                    </a:cubicBezTo>
                    <a:cubicBezTo>
                      <a:pt x="759" y="533"/>
                      <a:pt x="807" y="399"/>
                      <a:pt x="852" y="266"/>
                    </a:cubicBezTo>
                    <a:cubicBezTo>
                      <a:pt x="864" y="228"/>
                      <a:pt x="883" y="188"/>
                      <a:pt x="870" y="149"/>
                    </a:cubicBezTo>
                    <a:cubicBezTo>
                      <a:pt x="865" y="61"/>
                      <a:pt x="781" y="0"/>
                      <a:pt x="6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33"/>
              <p:cNvSpPr/>
              <p:nvPr/>
            </p:nvSpPr>
            <p:spPr>
              <a:xfrm>
                <a:off x="4402425" y="3797725"/>
                <a:ext cx="31250" cy="152750"/>
              </a:xfrm>
              <a:custGeom>
                <a:rect b="b" l="l" r="r" t="t"/>
                <a:pathLst>
                  <a:path extrusionOk="0" h="6110" w="1250">
                    <a:moveTo>
                      <a:pt x="1249" y="1"/>
                    </a:moveTo>
                    <a:cubicBezTo>
                      <a:pt x="1086" y="616"/>
                      <a:pt x="916" y="1228"/>
                      <a:pt x="766" y="1846"/>
                    </a:cubicBezTo>
                    <a:cubicBezTo>
                      <a:pt x="478" y="3163"/>
                      <a:pt x="222" y="4488"/>
                      <a:pt x="32" y="5824"/>
                    </a:cubicBezTo>
                    <a:cubicBezTo>
                      <a:pt x="24" y="5890"/>
                      <a:pt x="0" y="5963"/>
                      <a:pt x="40" y="6025"/>
                    </a:cubicBezTo>
                    <a:cubicBezTo>
                      <a:pt x="72" y="6081"/>
                      <a:pt x="131" y="6110"/>
                      <a:pt x="190" y="6110"/>
                    </a:cubicBezTo>
                    <a:cubicBezTo>
                      <a:pt x="235" y="6110"/>
                      <a:pt x="279" y="6094"/>
                      <a:pt x="312" y="6060"/>
                    </a:cubicBezTo>
                    <a:cubicBezTo>
                      <a:pt x="383" y="5985"/>
                      <a:pt x="365" y="5868"/>
                      <a:pt x="388" y="5774"/>
                    </a:cubicBezTo>
                    <a:cubicBezTo>
                      <a:pt x="556" y="4578"/>
                      <a:pt x="796" y="3394"/>
                      <a:pt x="994" y="2202"/>
                    </a:cubicBezTo>
                    <a:cubicBezTo>
                      <a:pt x="1109" y="1472"/>
                      <a:pt x="1189" y="737"/>
                      <a:pt x="12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33"/>
              <p:cNvSpPr/>
              <p:nvPr/>
            </p:nvSpPr>
            <p:spPr>
              <a:xfrm>
                <a:off x="4380800" y="3980175"/>
                <a:ext cx="21575" cy="94775"/>
              </a:xfrm>
              <a:custGeom>
                <a:rect b="b" l="l" r="r" t="t"/>
                <a:pathLst>
                  <a:path extrusionOk="0" h="3791" w="863">
                    <a:moveTo>
                      <a:pt x="668" y="0"/>
                    </a:moveTo>
                    <a:cubicBezTo>
                      <a:pt x="623" y="0"/>
                      <a:pt x="579" y="17"/>
                      <a:pt x="546" y="51"/>
                    </a:cubicBezTo>
                    <a:cubicBezTo>
                      <a:pt x="483" y="115"/>
                      <a:pt x="491" y="215"/>
                      <a:pt x="467" y="298"/>
                    </a:cubicBezTo>
                    <a:cubicBezTo>
                      <a:pt x="431" y="470"/>
                      <a:pt x="394" y="643"/>
                      <a:pt x="358" y="814"/>
                    </a:cubicBezTo>
                    <a:cubicBezTo>
                      <a:pt x="251" y="1309"/>
                      <a:pt x="159" y="1811"/>
                      <a:pt x="107" y="2315"/>
                    </a:cubicBezTo>
                    <a:cubicBezTo>
                      <a:pt x="56" y="2806"/>
                      <a:pt x="45" y="3300"/>
                      <a:pt x="0" y="3790"/>
                    </a:cubicBezTo>
                    <a:cubicBezTo>
                      <a:pt x="151" y="3176"/>
                      <a:pt x="309" y="2565"/>
                      <a:pt x="467" y="1952"/>
                    </a:cubicBezTo>
                    <a:cubicBezTo>
                      <a:pt x="594" y="1404"/>
                      <a:pt x="700" y="850"/>
                      <a:pt x="819" y="299"/>
                    </a:cubicBezTo>
                    <a:cubicBezTo>
                      <a:pt x="833" y="230"/>
                      <a:pt x="862" y="153"/>
                      <a:pt x="819" y="86"/>
                    </a:cubicBezTo>
                    <a:cubicBezTo>
                      <a:pt x="788" y="30"/>
                      <a:pt x="728" y="0"/>
                      <a:pt x="6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33"/>
              <p:cNvSpPr/>
              <p:nvPr/>
            </p:nvSpPr>
            <p:spPr>
              <a:xfrm>
                <a:off x="4589125" y="3814700"/>
                <a:ext cx="26325" cy="69600"/>
              </a:xfrm>
              <a:custGeom>
                <a:rect b="b" l="l" r="r" t="t"/>
                <a:pathLst>
                  <a:path extrusionOk="0" h="2784" w="1053">
                    <a:moveTo>
                      <a:pt x="1" y="0"/>
                    </a:moveTo>
                    <a:lnTo>
                      <a:pt x="1" y="0"/>
                    </a:lnTo>
                    <a:cubicBezTo>
                      <a:pt x="151" y="704"/>
                      <a:pt x="299" y="1411"/>
                      <a:pt x="511" y="2099"/>
                    </a:cubicBezTo>
                    <a:cubicBezTo>
                      <a:pt x="562" y="2267"/>
                      <a:pt x="618" y="2433"/>
                      <a:pt x="675" y="2598"/>
                    </a:cubicBezTo>
                    <a:cubicBezTo>
                      <a:pt x="697" y="2680"/>
                      <a:pt x="742" y="2776"/>
                      <a:pt x="840" y="2781"/>
                    </a:cubicBezTo>
                    <a:cubicBezTo>
                      <a:pt x="849" y="2783"/>
                      <a:pt x="858" y="2784"/>
                      <a:pt x="868" y="2784"/>
                    </a:cubicBezTo>
                    <a:cubicBezTo>
                      <a:pt x="941" y="2784"/>
                      <a:pt x="1009" y="2728"/>
                      <a:pt x="1030" y="2655"/>
                    </a:cubicBezTo>
                    <a:cubicBezTo>
                      <a:pt x="1053" y="2581"/>
                      <a:pt x="1008" y="2509"/>
                      <a:pt x="987" y="2438"/>
                    </a:cubicBezTo>
                    <a:cubicBezTo>
                      <a:pt x="917" y="2229"/>
                      <a:pt x="847" y="2020"/>
                      <a:pt x="770" y="1814"/>
                    </a:cubicBezTo>
                    <a:cubicBezTo>
                      <a:pt x="543" y="1197"/>
                      <a:pt x="280" y="59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33"/>
              <p:cNvSpPr/>
              <p:nvPr/>
            </p:nvSpPr>
            <p:spPr>
              <a:xfrm>
                <a:off x="4622625" y="3716700"/>
                <a:ext cx="46225" cy="94825"/>
              </a:xfrm>
              <a:custGeom>
                <a:rect b="b" l="l" r="r" t="t"/>
                <a:pathLst>
                  <a:path extrusionOk="0" h="3793" w="1849">
                    <a:moveTo>
                      <a:pt x="0" y="1"/>
                    </a:moveTo>
                    <a:lnTo>
                      <a:pt x="0" y="1"/>
                    </a:lnTo>
                    <a:cubicBezTo>
                      <a:pt x="221" y="530"/>
                      <a:pt x="403" y="1084"/>
                      <a:pt x="617" y="1618"/>
                    </a:cubicBezTo>
                    <a:cubicBezTo>
                      <a:pt x="742" y="1937"/>
                      <a:pt x="880" y="2252"/>
                      <a:pt x="1015" y="2567"/>
                    </a:cubicBezTo>
                    <a:cubicBezTo>
                      <a:pt x="1178" y="2948"/>
                      <a:pt x="1331" y="3333"/>
                      <a:pt x="1507" y="3707"/>
                    </a:cubicBezTo>
                    <a:cubicBezTo>
                      <a:pt x="1539" y="3765"/>
                      <a:pt x="1597" y="3793"/>
                      <a:pt x="1656" y="3793"/>
                    </a:cubicBezTo>
                    <a:cubicBezTo>
                      <a:pt x="1730" y="3793"/>
                      <a:pt x="1804" y="3748"/>
                      <a:pt x="1825" y="3666"/>
                    </a:cubicBezTo>
                    <a:cubicBezTo>
                      <a:pt x="1849" y="3556"/>
                      <a:pt x="1761" y="3462"/>
                      <a:pt x="1726" y="3361"/>
                    </a:cubicBezTo>
                    <a:cubicBezTo>
                      <a:pt x="1649" y="3187"/>
                      <a:pt x="1576" y="3014"/>
                      <a:pt x="1501" y="2839"/>
                    </a:cubicBezTo>
                    <a:cubicBezTo>
                      <a:pt x="1320" y="2417"/>
                      <a:pt x="1149" y="1991"/>
                      <a:pt x="942" y="1581"/>
                    </a:cubicBezTo>
                    <a:cubicBezTo>
                      <a:pt x="666" y="1034"/>
                      <a:pt x="346" y="50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33"/>
              <p:cNvSpPr/>
              <p:nvPr/>
            </p:nvSpPr>
            <p:spPr>
              <a:xfrm>
                <a:off x="4603875" y="3277575"/>
                <a:ext cx="180700" cy="66050"/>
              </a:xfrm>
              <a:custGeom>
                <a:rect b="b" l="l" r="r" t="t"/>
                <a:pathLst>
                  <a:path extrusionOk="0" h="2642" w="7228">
                    <a:moveTo>
                      <a:pt x="6997" y="1"/>
                    </a:moveTo>
                    <a:cubicBezTo>
                      <a:pt x="6948" y="1"/>
                      <a:pt x="6901" y="27"/>
                      <a:pt x="6854" y="39"/>
                    </a:cubicBezTo>
                    <a:cubicBezTo>
                      <a:pt x="6638" y="107"/>
                      <a:pt x="6425" y="180"/>
                      <a:pt x="6211" y="255"/>
                    </a:cubicBezTo>
                    <a:cubicBezTo>
                      <a:pt x="5549" y="485"/>
                      <a:pt x="4891" y="727"/>
                      <a:pt x="4244" y="995"/>
                    </a:cubicBezTo>
                    <a:cubicBezTo>
                      <a:pt x="4226" y="1003"/>
                      <a:pt x="4210" y="1010"/>
                      <a:pt x="4191" y="1017"/>
                    </a:cubicBezTo>
                    <a:cubicBezTo>
                      <a:pt x="4115" y="1043"/>
                      <a:pt x="4040" y="1069"/>
                      <a:pt x="3964" y="1096"/>
                    </a:cubicBezTo>
                    <a:cubicBezTo>
                      <a:pt x="3272" y="1352"/>
                      <a:pt x="2563" y="1559"/>
                      <a:pt x="1875" y="1827"/>
                    </a:cubicBezTo>
                    <a:cubicBezTo>
                      <a:pt x="1386" y="2027"/>
                      <a:pt x="606" y="2399"/>
                      <a:pt x="1" y="2641"/>
                    </a:cubicBezTo>
                    <a:cubicBezTo>
                      <a:pt x="699" y="2469"/>
                      <a:pt x="1390" y="2269"/>
                      <a:pt x="2077" y="2060"/>
                    </a:cubicBezTo>
                    <a:cubicBezTo>
                      <a:pt x="2519" y="1920"/>
                      <a:pt x="2967" y="1796"/>
                      <a:pt x="3399" y="1628"/>
                    </a:cubicBezTo>
                    <a:cubicBezTo>
                      <a:pt x="3640" y="1533"/>
                      <a:pt x="3876" y="1437"/>
                      <a:pt x="4101" y="1344"/>
                    </a:cubicBezTo>
                    <a:cubicBezTo>
                      <a:pt x="4468" y="1227"/>
                      <a:pt x="4832" y="1102"/>
                      <a:pt x="5194" y="968"/>
                    </a:cubicBezTo>
                    <a:cubicBezTo>
                      <a:pt x="5808" y="749"/>
                      <a:pt x="6426" y="540"/>
                      <a:pt x="7048" y="341"/>
                    </a:cubicBezTo>
                    <a:cubicBezTo>
                      <a:pt x="7228" y="293"/>
                      <a:pt x="7209" y="24"/>
                      <a:pt x="7024" y="4"/>
                    </a:cubicBezTo>
                    <a:cubicBezTo>
                      <a:pt x="7015" y="2"/>
                      <a:pt x="7006" y="1"/>
                      <a:pt x="69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33"/>
              <p:cNvSpPr/>
              <p:nvPr/>
            </p:nvSpPr>
            <p:spPr>
              <a:xfrm>
                <a:off x="4624400" y="3194400"/>
                <a:ext cx="207050" cy="111775"/>
              </a:xfrm>
              <a:custGeom>
                <a:rect b="b" l="l" r="r" t="t"/>
                <a:pathLst>
                  <a:path extrusionOk="0" h="4471" w="8282">
                    <a:moveTo>
                      <a:pt x="8071" y="1"/>
                    </a:moveTo>
                    <a:cubicBezTo>
                      <a:pt x="8061" y="1"/>
                      <a:pt x="8051" y="2"/>
                      <a:pt x="8040" y="4"/>
                    </a:cubicBezTo>
                    <a:cubicBezTo>
                      <a:pt x="7971" y="11"/>
                      <a:pt x="7916" y="62"/>
                      <a:pt x="7854" y="91"/>
                    </a:cubicBezTo>
                    <a:cubicBezTo>
                      <a:pt x="7767" y="139"/>
                      <a:pt x="7681" y="185"/>
                      <a:pt x="7595" y="232"/>
                    </a:cubicBezTo>
                    <a:cubicBezTo>
                      <a:pt x="6753" y="688"/>
                      <a:pt x="5929" y="1175"/>
                      <a:pt x="5098" y="1648"/>
                    </a:cubicBezTo>
                    <a:cubicBezTo>
                      <a:pt x="4985" y="1711"/>
                      <a:pt x="4869" y="1773"/>
                      <a:pt x="4756" y="1837"/>
                    </a:cubicBezTo>
                    <a:cubicBezTo>
                      <a:pt x="3957" y="2216"/>
                      <a:pt x="3102" y="2630"/>
                      <a:pt x="2257" y="3130"/>
                    </a:cubicBezTo>
                    <a:cubicBezTo>
                      <a:pt x="1487" y="3548"/>
                      <a:pt x="719" y="3971"/>
                      <a:pt x="0" y="4470"/>
                    </a:cubicBezTo>
                    <a:cubicBezTo>
                      <a:pt x="620" y="4167"/>
                      <a:pt x="1258" y="3898"/>
                      <a:pt x="1886" y="3613"/>
                    </a:cubicBezTo>
                    <a:cubicBezTo>
                      <a:pt x="2488" y="3332"/>
                      <a:pt x="2900" y="3115"/>
                      <a:pt x="3479" y="2803"/>
                    </a:cubicBezTo>
                    <a:cubicBezTo>
                      <a:pt x="3756" y="2652"/>
                      <a:pt x="4036" y="2509"/>
                      <a:pt x="4316" y="2363"/>
                    </a:cubicBezTo>
                    <a:lnTo>
                      <a:pt x="4425" y="2312"/>
                    </a:lnTo>
                    <a:cubicBezTo>
                      <a:pt x="5515" y="1785"/>
                      <a:pt x="6573" y="1194"/>
                      <a:pt x="7633" y="607"/>
                    </a:cubicBezTo>
                    <a:cubicBezTo>
                      <a:pt x="7805" y="511"/>
                      <a:pt x="7979" y="418"/>
                      <a:pt x="8152" y="324"/>
                    </a:cubicBezTo>
                    <a:cubicBezTo>
                      <a:pt x="8177" y="308"/>
                      <a:pt x="8198" y="288"/>
                      <a:pt x="8212" y="262"/>
                    </a:cubicBezTo>
                    <a:cubicBezTo>
                      <a:pt x="8282" y="152"/>
                      <a:pt x="8194" y="1"/>
                      <a:pt x="80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33"/>
              <p:cNvSpPr/>
              <p:nvPr/>
            </p:nvSpPr>
            <p:spPr>
              <a:xfrm>
                <a:off x="4601400" y="3116200"/>
                <a:ext cx="221375" cy="178725"/>
              </a:xfrm>
              <a:custGeom>
                <a:rect b="b" l="l" r="r" t="t"/>
                <a:pathLst>
                  <a:path extrusionOk="0" h="7149" w="8855">
                    <a:moveTo>
                      <a:pt x="8643" y="1"/>
                    </a:moveTo>
                    <a:cubicBezTo>
                      <a:pt x="8633" y="1"/>
                      <a:pt x="8623" y="2"/>
                      <a:pt x="8613" y="4"/>
                    </a:cubicBezTo>
                    <a:cubicBezTo>
                      <a:pt x="8533" y="12"/>
                      <a:pt x="8479" y="84"/>
                      <a:pt x="8412" y="123"/>
                    </a:cubicBezTo>
                    <a:cubicBezTo>
                      <a:pt x="8315" y="196"/>
                      <a:pt x="8217" y="268"/>
                      <a:pt x="8120" y="340"/>
                    </a:cubicBezTo>
                    <a:cubicBezTo>
                      <a:pt x="7702" y="654"/>
                      <a:pt x="7296" y="985"/>
                      <a:pt x="6885" y="1310"/>
                    </a:cubicBezTo>
                    <a:cubicBezTo>
                      <a:pt x="5856" y="2116"/>
                      <a:pt x="4870" y="2975"/>
                      <a:pt x="3872" y="3818"/>
                    </a:cubicBezTo>
                    <a:cubicBezTo>
                      <a:pt x="3821" y="3862"/>
                      <a:pt x="3772" y="3907"/>
                      <a:pt x="3724" y="3951"/>
                    </a:cubicBezTo>
                    <a:cubicBezTo>
                      <a:pt x="3276" y="4287"/>
                      <a:pt x="2845" y="4646"/>
                      <a:pt x="2424" y="5014"/>
                    </a:cubicBezTo>
                    <a:cubicBezTo>
                      <a:pt x="1603" y="5712"/>
                      <a:pt x="809" y="6436"/>
                      <a:pt x="1" y="7149"/>
                    </a:cubicBezTo>
                    <a:cubicBezTo>
                      <a:pt x="592" y="6756"/>
                      <a:pt x="1180" y="6357"/>
                      <a:pt x="1737" y="5916"/>
                    </a:cubicBezTo>
                    <a:cubicBezTo>
                      <a:pt x="2293" y="5479"/>
                      <a:pt x="2955" y="4910"/>
                      <a:pt x="3504" y="4463"/>
                    </a:cubicBezTo>
                    <a:cubicBezTo>
                      <a:pt x="3796" y="4261"/>
                      <a:pt x="4081" y="4050"/>
                      <a:pt x="4361" y="3835"/>
                    </a:cubicBezTo>
                    <a:cubicBezTo>
                      <a:pt x="5242" y="3133"/>
                      <a:pt x="6078" y="2377"/>
                      <a:pt x="6968" y="1686"/>
                    </a:cubicBezTo>
                    <a:cubicBezTo>
                      <a:pt x="7382" y="1358"/>
                      <a:pt x="7847" y="982"/>
                      <a:pt x="8163" y="741"/>
                    </a:cubicBezTo>
                    <a:cubicBezTo>
                      <a:pt x="8303" y="635"/>
                      <a:pt x="8445" y="529"/>
                      <a:pt x="8589" y="425"/>
                    </a:cubicBezTo>
                    <a:cubicBezTo>
                      <a:pt x="8652" y="370"/>
                      <a:pt x="8738" y="334"/>
                      <a:pt x="8786" y="262"/>
                    </a:cubicBezTo>
                    <a:cubicBezTo>
                      <a:pt x="8855" y="154"/>
                      <a:pt x="8765" y="1"/>
                      <a:pt x="86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33"/>
              <p:cNvSpPr/>
              <p:nvPr/>
            </p:nvSpPr>
            <p:spPr>
              <a:xfrm>
                <a:off x="4595975" y="3312325"/>
                <a:ext cx="295225" cy="57025"/>
              </a:xfrm>
              <a:custGeom>
                <a:rect b="b" l="l" r="r" t="t"/>
                <a:pathLst>
                  <a:path extrusionOk="0" h="2281" w="11809">
                    <a:moveTo>
                      <a:pt x="11583" y="0"/>
                    </a:moveTo>
                    <a:cubicBezTo>
                      <a:pt x="11512" y="0"/>
                      <a:pt x="11439" y="26"/>
                      <a:pt x="11367" y="32"/>
                    </a:cubicBezTo>
                    <a:lnTo>
                      <a:pt x="11020" y="91"/>
                    </a:lnTo>
                    <a:cubicBezTo>
                      <a:pt x="10526" y="172"/>
                      <a:pt x="10035" y="263"/>
                      <a:pt x="9542" y="350"/>
                    </a:cubicBezTo>
                    <a:cubicBezTo>
                      <a:pt x="8583" y="518"/>
                      <a:pt x="7622" y="675"/>
                      <a:pt x="6671" y="882"/>
                    </a:cubicBezTo>
                    <a:cubicBezTo>
                      <a:pt x="6644" y="889"/>
                      <a:pt x="6617" y="895"/>
                      <a:pt x="6590" y="900"/>
                    </a:cubicBezTo>
                    <a:cubicBezTo>
                      <a:pt x="5501" y="1077"/>
                      <a:pt x="4425" y="1329"/>
                      <a:pt x="3343" y="1549"/>
                    </a:cubicBezTo>
                    <a:cubicBezTo>
                      <a:pt x="2896" y="1642"/>
                      <a:pt x="2445" y="1710"/>
                      <a:pt x="1995" y="1797"/>
                    </a:cubicBezTo>
                    <a:cubicBezTo>
                      <a:pt x="1325" y="1933"/>
                      <a:pt x="660" y="2096"/>
                      <a:pt x="0" y="2280"/>
                    </a:cubicBezTo>
                    <a:cubicBezTo>
                      <a:pt x="689" y="2195"/>
                      <a:pt x="1382" y="2143"/>
                      <a:pt x="2069" y="2041"/>
                    </a:cubicBezTo>
                    <a:cubicBezTo>
                      <a:pt x="2803" y="1942"/>
                      <a:pt x="3529" y="1791"/>
                      <a:pt x="4255" y="1639"/>
                    </a:cubicBezTo>
                    <a:cubicBezTo>
                      <a:pt x="4606" y="1561"/>
                      <a:pt x="4960" y="1493"/>
                      <a:pt x="5314" y="1423"/>
                    </a:cubicBezTo>
                    <a:cubicBezTo>
                      <a:pt x="6103" y="1318"/>
                      <a:pt x="6878" y="1174"/>
                      <a:pt x="7706" y="1017"/>
                    </a:cubicBezTo>
                    <a:cubicBezTo>
                      <a:pt x="8919" y="808"/>
                      <a:pt x="10130" y="591"/>
                      <a:pt x="11342" y="385"/>
                    </a:cubicBezTo>
                    <a:cubicBezTo>
                      <a:pt x="11438" y="370"/>
                      <a:pt x="11535" y="354"/>
                      <a:pt x="11629" y="339"/>
                    </a:cubicBezTo>
                    <a:cubicBezTo>
                      <a:pt x="11659" y="331"/>
                      <a:pt x="11685" y="315"/>
                      <a:pt x="11706" y="294"/>
                    </a:cubicBezTo>
                    <a:cubicBezTo>
                      <a:pt x="11809" y="201"/>
                      <a:pt x="11746" y="12"/>
                      <a:pt x="11608" y="1"/>
                    </a:cubicBezTo>
                    <a:cubicBezTo>
                      <a:pt x="11600" y="0"/>
                      <a:pt x="11591" y="0"/>
                      <a:pt x="115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33"/>
              <p:cNvSpPr/>
              <p:nvPr/>
            </p:nvSpPr>
            <p:spPr>
              <a:xfrm>
                <a:off x="4842800" y="3036700"/>
                <a:ext cx="75075" cy="64000"/>
              </a:xfrm>
              <a:custGeom>
                <a:rect b="b" l="l" r="r" t="t"/>
                <a:pathLst>
                  <a:path extrusionOk="0" h="2560" w="3003">
                    <a:moveTo>
                      <a:pt x="3002" y="1"/>
                    </a:moveTo>
                    <a:lnTo>
                      <a:pt x="3002" y="1"/>
                    </a:lnTo>
                    <a:cubicBezTo>
                      <a:pt x="2574" y="329"/>
                      <a:pt x="2119" y="623"/>
                      <a:pt x="1683" y="946"/>
                    </a:cubicBezTo>
                    <a:cubicBezTo>
                      <a:pt x="1247" y="1261"/>
                      <a:pt x="968" y="1494"/>
                      <a:pt x="541" y="1866"/>
                    </a:cubicBezTo>
                    <a:cubicBezTo>
                      <a:pt x="398" y="1989"/>
                      <a:pt x="257" y="2116"/>
                      <a:pt x="117" y="2241"/>
                    </a:cubicBezTo>
                    <a:cubicBezTo>
                      <a:pt x="91" y="2261"/>
                      <a:pt x="66" y="2286"/>
                      <a:pt x="56" y="2318"/>
                    </a:cubicBezTo>
                    <a:cubicBezTo>
                      <a:pt x="1" y="2429"/>
                      <a:pt x="100" y="2560"/>
                      <a:pt x="215" y="2560"/>
                    </a:cubicBezTo>
                    <a:cubicBezTo>
                      <a:pt x="230" y="2560"/>
                      <a:pt x="246" y="2557"/>
                      <a:pt x="261" y="2553"/>
                    </a:cubicBezTo>
                    <a:cubicBezTo>
                      <a:pt x="319" y="2537"/>
                      <a:pt x="357" y="2487"/>
                      <a:pt x="401" y="2451"/>
                    </a:cubicBezTo>
                    <a:cubicBezTo>
                      <a:pt x="467" y="2391"/>
                      <a:pt x="534" y="2333"/>
                      <a:pt x="599" y="2275"/>
                    </a:cubicBezTo>
                    <a:cubicBezTo>
                      <a:pt x="845" y="2053"/>
                      <a:pt x="1091" y="1834"/>
                      <a:pt x="1335" y="1611"/>
                    </a:cubicBezTo>
                    <a:cubicBezTo>
                      <a:pt x="1899" y="1081"/>
                      <a:pt x="2463" y="553"/>
                      <a:pt x="30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33"/>
              <p:cNvSpPr/>
              <p:nvPr/>
            </p:nvSpPr>
            <p:spPr>
              <a:xfrm>
                <a:off x="4849550" y="3138050"/>
                <a:ext cx="81400" cy="49325"/>
              </a:xfrm>
              <a:custGeom>
                <a:rect b="b" l="l" r="r" t="t"/>
                <a:pathLst>
                  <a:path extrusionOk="0" h="1973" w="3256">
                    <a:moveTo>
                      <a:pt x="3256" y="0"/>
                    </a:moveTo>
                    <a:lnTo>
                      <a:pt x="3256" y="0"/>
                    </a:lnTo>
                    <a:cubicBezTo>
                      <a:pt x="2748" y="276"/>
                      <a:pt x="2207" y="487"/>
                      <a:pt x="1696" y="760"/>
                    </a:cubicBezTo>
                    <a:cubicBezTo>
                      <a:pt x="1341" y="941"/>
                      <a:pt x="997" y="1142"/>
                      <a:pt x="654" y="1343"/>
                    </a:cubicBezTo>
                    <a:cubicBezTo>
                      <a:pt x="531" y="1416"/>
                      <a:pt x="405" y="1489"/>
                      <a:pt x="281" y="1565"/>
                    </a:cubicBezTo>
                    <a:cubicBezTo>
                      <a:pt x="220" y="1608"/>
                      <a:pt x="139" y="1632"/>
                      <a:pt x="93" y="1693"/>
                    </a:cubicBezTo>
                    <a:cubicBezTo>
                      <a:pt x="0" y="1798"/>
                      <a:pt x="89" y="1972"/>
                      <a:pt x="224" y="1972"/>
                    </a:cubicBezTo>
                    <a:cubicBezTo>
                      <a:pt x="226" y="1972"/>
                      <a:pt x="227" y="1972"/>
                      <a:pt x="229" y="1972"/>
                    </a:cubicBezTo>
                    <a:cubicBezTo>
                      <a:pt x="318" y="1970"/>
                      <a:pt x="384" y="1900"/>
                      <a:pt x="461" y="1862"/>
                    </a:cubicBezTo>
                    <a:cubicBezTo>
                      <a:pt x="584" y="1788"/>
                      <a:pt x="708" y="1714"/>
                      <a:pt x="831" y="1642"/>
                    </a:cubicBezTo>
                    <a:cubicBezTo>
                      <a:pt x="1345" y="1348"/>
                      <a:pt x="1847" y="1037"/>
                      <a:pt x="2320" y="680"/>
                    </a:cubicBezTo>
                    <a:cubicBezTo>
                      <a:pt x="2630" y="451"/>
                      <a:pt x="2958" y="246"/>
                      <a:pt x="32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33"/>
              <p:cNvSpPr/>
              <p:nvPr/>
            </p:nvSpPr>
            <p:spPr>
              <a:xfrm>
                <a:off x="4799150" y="3238750"/>
                <a:ext cx="103350" cy="39500"/>
              </a:xfrm>
              <a:custGeom>
                <a:rect b="b" l="l" r="r" t="t"/>
                <a:pathLst>
                  <a:path extrusionOk="0" h="1580" w="4134">
                    <a:moveTo>
                      <a:pt x="4134" y="1"/>
                    </a:moveTo>
                    <a:lnTo>
                      <a:pt x="4134" y="1"/>
                    </a:lnTo>
                    <a:cubicBezTo>
                      <a:pt x="3518" y="162"/>
                      <a:pt x="2897" y="294"/>
                      <a:pt x="2286" y="467"/>
                    </a:cubicBezTo>
                    <a:cubicBezTo>
                      <a:pt x="1786" y="616"/>
                      <a:pt x="1296" y="802"/>
                      <a:pt x="807" y="988"/>
                    </a:cubicBezTo>
                    <a:cubicBezTo>
                      <a:pt x="572" y="1085"/>
                      <a:pt x="191" y="1216"/>
                      <a:pt x="99" y="1274"/>
                    </a:cubicBezTo>
                    <a:cubicBezTo>
                      <a:pt x="1" y="1340"/>
                      <a:pt x="14" y="1501"/>
                      <a:pt x="117" y="1557"/>
                    </a:cubicBezTo>
                    <a:cubicBezTo>
                      <a:pt x="144" y="1573"/>
                      <a:pt x="171" y="1580"/>
                      <a:pt x="198" y="1580"/>
                    </a:cubicBezTo>
                    <a:cubicBezTo>
                      <a:pt x="255" y="1580"/>
                      <a:pt x="312" y="1552"/>
                      <a:pt x="365" y="1531"/>
                    </a:cubicBezTo>
                    <a:cubicBezTo>
                      <a:pt x="953" y="1294"/>
                      <a:pt x="1549" y="1083"/>
                      <a:pt x="2141" y="862"/>
                    </a:cubicBezTo>
                    <a:cubicBezTo>
                      <a:pt x="2802" y="593"/>
                      <a:pt x="3417" y="305"/>
                      <a:pt x="4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33"/>
              <p:cNvSpPr/>
              <p:nvPr/>
            </p:nvSpPr>
            <p:spPr>
              <a:xfrm>
                <a:off x="4902850" y="3304800"/>
                <a:ext cx="44725" cy="11050"/>
              </a:xfrm>
              <a:custGeom>
                <a:rect b="b" l="l" r="r" t="t"/>
                <a:pathLst>
                  <a:path extrusionOk="0" h="442" w="1789">
                    <a:moveTo>
                      <a:pt x="1789" y="0"/>
                    </a:moveTo>
                    <a:cubicBezTo>
                      <a:pt x="1221" y="26"/>
                      <a:pt x="652" y="80"/>
                      <a:pt x="103" y="227"/>
                    </a:cubicBezTo>
                    <a:cubicBezTo>
                      <a:pt x="34" y="244"/>
                      <a:pt x="0" y="328"/>
                      <a:pt x="37" y="389"/>
                    </a:cubicBezTo>
                    <a:cubicBezTo>
                      <a:pt x="60" y="428"/>
                      <a:pt x="94" y="441"/>
                      <a:pt x="131" y="441"/>
                    </a:cubicBezTo>
                    <a:cubicBezTo>
                      <a:pt x="167" y="441"/>
                      <a:pt x="206" y="429"/>
                      <a:pt x="240" y="419"/>
                    </a:cubicBezTo>
                    <a:cubicBezTo>
                      <a:pt x="755" y="273"/>
                      <a:pt x="1274" y="145"/>
                      <a:pt x="17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33"/>
              <p:cNvSpPr/>
              <p:nvPr/>
            </p:nvSpPr>
            <p:spPr>
              <a:xfrm>
                <a:off x="4849350" y="3383025"/>
                <a:ext cx="81450" cy="9250"/>
              </a:xfrm>
              <a:custGeom>
                <a:rect b="b" l="l" r="r" t="t"/>
                <a:pathLst>
                  <a:path extrusionOk="0" h="370" w="3258">
                    <a:moveTo>
                      <a:pt x="209" y="0"/>
                    </a:moveTo>
                    <a:cubicBezTo>
                      <a:pt x="185" y="0"/>
                      <a:pt x="163" y="3"/>
                      <a:pt x="142" y="15"/>
                    </a:cubicBezTo>
                    <a:cubicBezTo>
                      <a:pt x="29" y="54"/>
                      <a:pt x="0" y="216"/>
                      <a:pt x="86" y="297"/>
                    </a:cubicBezTo>
                    <a:cubicBezTo>
                      <a:pt x="138" y="350"/>
                      <a:pt x="211" y="349"/>
                      <a:pt x="281" y="350"/>
                    </a:cubicBezTo>
                    <a:cubicBezTo>
                      <a:pt x="532" y="360"/>
                      <a:pt x="784" y="370"/>
                      <a:pt x="1035" y="370"/>
                    </a:cubicBezTo>
                    <a:cubicBezTo>
                      <a:pt x="1164" y="370"/>
                      <a:pt x="1293" y="367"/>
                      <a:pt x="1421" y="361"/>
                    </a:cubicBezTo>
                    <a:cubicBezTo>
                      <a:pt x="2038" y="332"/>
                      <a:pt x="2650" y="245"/>
                      <a:pt x="3257" y="144"/>
                    </a:cubicBezTo>
                    <a:cubicBezTo>
                      <a:pt x="2359" y="141"/>
                      <a:pt x="1466" y="33"/>
                      <a:pt x="566" y="15"/>
                    </a:cubicBezTo>
                    <a:cubicBezTo>
                      <a:pt x="470" y="10"/>
                      <a:pt x="375" y="7"/>
                      <a:pt x="278" y="3"/>
                    </a:cubicBezTo>
                    <a:cubicBezTo>
                      <a:pt x="255" y="3"/>
                      <a:pt x="232" y="0"/>
                      <a:pt x="2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33"/>
              <p:cNvSpPr/>
              <p:nvPr/>
            </p:nvSpPr>
            <p:spPr>
              <a:xfrm>
                <a:off x="4550300" y="3930375"/>
                <a:ext cx="29050" cy="101850"/>
              </a:xfrm>
              <a:custGeom>
                <a:rect b="b" l="l" r="r" t="t"/>
                <a:pathLst>
                  <a:path extrusionOk="0" h="4074" w="1162">
                    <a:moveTo>
                      <a:pt x="1" y="1"/>
                    </a:moveTo>
                    <a:lnTo>
                      <a:pt x="1" y="1"/>
                    </a:lnTo>
                    <a:cubicBezTo>
                      <a:pt x="89" y="585"/>
                      <a:pt x="145" y="1051"/>
                      <a:pt x="244" y="1605"/>
                    </a:cubicBezTo>
                    <a:cubicBezTo>
                      <a:pt x="326" y="2088"/>
                      <a:pt x="447" y="2562"/>
                      <a:pt x="566" y="3037"/>
                    </a:cubicBezTo>
                    <a:cubicBezTo>
                      <a:pt x="625" y="3274"/>
                      <a:pt x="682" y="3512"/>
                      <a:pt x="742" y="3749"/>
                    </a:cubicBezTo>
                    <a:cubicBezTo>
                      <a:pt x="756" y="3806"/>
                      <a:pt x="771" y="3862"/>
                      <a:pt x="787" y="3919"/>
                    </a:cubicBezTo>
                    <a:cubicBezTo>
                      <a:pt x="800" y="3973"/>
                      <a:pt x="824" y="4024"/>
                      <a:pt x="875" y="4051"/>
                    </a:cubicBezTo>
                    <a:cubicBezTo>
                      <a:pt x="905" y="4066"/>
                      <a:pt x="934" y="4073"/>
                      <a:pt x="962" y="4073"/>
                    </a:cubicBezTo>
                    <a:cubicBezTo>
                      <a:pt x="1078" y="4073"/>
                      <a:pt x="1162" y="3952"/>
                      <a:pt x="1116" y="3821"/>
                    </a:cubicBezTo>
                    <a:cubicBezTo>
                      <a:pt x="1061" y="3581"/>
                      <a:pt x="998" y="3344"/>
                      <a:pt x="939" y="3104"/>
                    </a:cubicBezTo>
                    <a:cubicBezTo>
                      <a:pt x="841" y="2724"/>
                      <a:pt x="755" y="2341"/>
                      <a:pt x="648" y="1964"/>
                    </a:cubicBezTo>
                    <a:cubicBezTo>
                      <a:pt x="459" y="1301"/>
                      <a:pt x="229" y="65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33"/>
              <p:cNvSpPr/>
              <p:nvPr/>
            </p:nvSpPr>
            <p:spPr>
              <a:xfrm>
                <a:off x="4574150" y="4047775"/>
                <a:ext cx="29450" cy="96825"/>
              </a:xfrm>
              <a:custGeom>
                <a:rect b="b" l="l" r="r" t="t"/>
                <a:pathLst>
                  <a:path extrusionOk="0" h="3873" w="1178">
                    <a:moveTo>
                      <a:pt x="178" y="1"/>
                    </a:moveTo>
                    <a:cubicBezTo>
                      <a:pt x="103" y="1"/>
                      <a:pt x="28" y="50"/>
                      <a:pt x="8" y="128"/>
                    </a:cubicBezTo>
                    <a:cubicBezTo>
                      <a:pt x="0" y="159"/>
                      <a:pt x="0" y="190"/>
                      <a:pt x="8" y="221"/>
                    </a:cubicBezTo>
                    <a:cubicBezTo>
                      <a:pt x="36" y="337"/>
                      <a:pt x="65" y="454"/>
                      <a:pt x="92" y="571"/>
                    </a:cubicBezTo>
                    <a:cubicBezTo>
                      <a:pt x="201" y="1022"/>
                      <a:pt x="298" y="1476"/>
                      <a:pt x="433" y="1919"/>
                    </a:cubicBezTo>
                    <a:cubicBezTo>
                      <a:pt x="651" y="2582"/>
                      <a:pt x="901" y="3233"/>
                      <a:pt x="1177" y="3873"/>
                    </a:cubicBezTo>
                    <a:cubicBezTo>
                      <a:pt x="1014" y="3229"/>
                      <a:pt x="889" y="2577"/>
                      <a:pt x="755" y="1925"/>
                    </a:cubicBezTo>
                    <a:cubicBezTo>
                      <a:pt x="657" y="1468"/>
                      <a:pt x="549" y="1014"/>
                      <a:pt x="446" y="560"/>
                    </a:cubicBezTo>
                    <a:cubicBezTo>
                      <a:pt x="419" y="443"/>
                      <a:pt x="390" y="327"/>
                      <a:pt x="364" y="211"/>
                    </a:cubicBezTo>
                    <a:cubicBezTo>
                      <a:pt x="348" y="140"/>
                      <a:pt x="333" y="61"/>
                      <a:pt x="263" y="24"/>
                    </a:cubicBezTo>
                    <a:cubicBezTo>
                      <a:pt x="237" y="8"/>
                      <a:pt x="207" y="1"/>
                      <a:pt x="1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8" name="Google Shape;13678;p33"/>
            <p:cNvGrpSpPr/>
            <p:nvPr/>
          </p:nvGrpSpPr>
          <p:grpSpPr>
            <a:xfrm>
              <a:off x="5978030" y="688574"/>
              <a:ext cx="2063919" cy="3766348"/>
              <a:chOff x="5370550" y="1132125"/>
              <a:chExt cx="904950" cy="1651400"/>
            </a:xfrm>
          </p:grpSpPr>
          <p:sp>
            <p:nvSpPr>
              <p:cNvPr id="13679" name="Google Shape;13679;p33"/>
              <p:cNvSpPr/>
              <p:nvPr/>
            </p:nvSpPr>
            <p:spPr>
              <a:xfrm>
                <a:off x="5370550" y="1877225"/>
                <a:ext cx="50350" cy="161325"/>
              </a:xfrm>
              <a:custGeom>
                <a:rect b="b" l="l" r="r" t="t"/>
                <a:pathLst>
                  <a:path extrusionOk="0" h="6453" w="2014">
                    <a:moveTo>
                      <a:pt x="465" y="321"/>
                    </a:moveTo>
                    <a:lnTo>
                      <a:pt x="465" y="321"/>
                    </a:lnTo>
                    <a:cubicBezTo>
                      <a:pt x="566" y="383"/>
                      <a:pt x="665" y="448"/>
                      <a:pt x="748" y="503"/>
                    </a:cubicBezTo>
                    <a:cubicBezTo>
                      <a:pt x="993" y="676"/>
                      <a:pt x="1245" y="857"/>
                      <a:pt x="1499" y="1126"/>
                    </a:cubicBezTo>
                    <a:cubicBezTo>
                      <a:pt x="1598" y="1237"/>
                      <a:pt x="1730" y="1471"/>
                      <a:pt x="1778" y="1626"/>
                    </a:cubicBezTo>
                    <a:cubicBezTo>
                      <a:pt x="1829" y="1777"/>
                      <a:pt x="1849" y="1974"/>
                      <a:pt x="1849" y="2164"/>
                    </a:cubicBezTo>
                    <a:cubicBezTo>
                      <a:pt x="1799" y="1806"/>
                      <a:pt x="1668" y="1459"/>
                      <a:pt x="1449" y="1173"/>
                    </a:cubicBezTo>
                    <a:lnTo>
                      <a:pt x="1449" y="1173"/>
                    </a:lnTo>
                    <a:cubicBezTo>
                      <a:pt x="1802" y="1757"/>
                      <a:pt x="1871" y="2595"/>
                      <a:pt x="1655" y="3236"/>
                    </a:cubicBezTo>
                    <a:cubicBezTo>
                      <a:pt x="1757" y="2792"/>
                      <a:pt x="1763" y="2324"/>
                      <a:pt x="1657" y="1881"/>
                    </a:cubicBezTo>
                    <a:cubicBezTo>
                      <a:pt x="1564" y="1530"/>
                      <a:pt x="1389" y="1200"/>
                      <a:pt x="1160" y="917"/>
                    </a:cubicBezTo>
                    <a:lnTo>
                      <a:pt x="1160" y="917"/>
                    </a:lnTo>
                    <a:cubicBezTo>
                      <a:pt x="1685" y="1706"/>
                      <a:pt x="1755" y="2632"/>
                      <a:pt x="1474" y="3480"/>
                    </a:cubicBezTo>
                    <a:cubicBezTo>
                      <a:pt x="1427" y="3631"/>
                      <a:pt x="1366" y="3743"/>
                      <a:pt x="1282" y="3902"/>
                    </a:cubicBezTo>
                    <a:cubicBezTo>
                      <a:pt x="1271" y="3931"/>
                      <a:pt x="1243" y="3964"/>
                      <a:pt x="1240" y="3996"/>
                    </a:cubicBezTo>
                    <a:cubicBezTo>
                      <a:pt x="1225" y="4016"/>
                      <a:pt x="1209" y="4037"/>
                      <a:pt x="1192" y="4057"/>
                    </a:cubicBezTo>
                    <a:cubicBezTo>
                      <a:pt x="1305" y="3867"/>
                      <a:pt x="1400" y="3665"/>
                      <a:pt x="1467" y="3454"/>
                    </a:cubicBezTo>
                    <a:cubicBezTo>
                      <a:pt x="1587" y="3054"/>
                      <a:pt x="1634" y="2630"/>
                      <a:pt x="1572" y="2216"/>
                    </a:cubicBezTo>
                    <a:cubicBezTo>
                      <a:pt x="1490" y="1551"/>
                      <a:pt x="1223" y="1037"/>
                      <a:pt x="746" y="570"/>
                    </a:cubicBezTo>
                    <a:lnTo>
                      <a:pt x="746" y="570"/>
                    </a:lnTo>
                    <a:cubicBezTo>
                      <a:pt x="1145" y="1052"/>
                      <a:pt x="1400" y="1560"/>
                      <a:pt x="1484" y="2177"/>
                    </a:cubicBezTo>
                    <a:cubicBezTo>
                      <a:pt x="1597" y="2847"/>
                      <a:pt x="1408" y="3580"/>
                      <a:pt x="996" y="4160"/>
                    </a:cubicBezTo>
                    <a:cubicBezTo>
                      <a:pt x="845" y="4378"/>
                      <a:pt x="686" y="4571"/>
                      <a:pt x="504" y="4780"/>
                    </a:cubicBezTo>
                    <a:cubicBezTo>
                      <a:pt x="677" y="4522"/>
                      <a:pt x="877" y="4281"/>
                      <a:pt x="1040" y="4016"/>
                    </a:cubicBezTo>
                    <a:cubicBezTo>
                      <a:pt x="1163" y="3821"/>
                      <a:pt x="1271" y="3614"/>
                      <a:pt x="1333" y="3389"/>
                    </a:cubicBezTo>
                    <a:cubicBezTo>
                      <a:pt x="1415" y="3063"/>
                      <a:pt x="1448" y="2720"/>
                      <a:pt x="1432" y="2383"/>
                    </a:cubicBezTo>
                    <a:cubicBezTo>
                      <a:pt x="1415" y="2125"/>
                      <a:pt x="1395" y="1946"/>
                      <a:pt x="1317" y="1699"/>
                    </a:cubicBezTo>
                    <a:cubicBezTo>
                      <a:pt x="1133" y="1186"/>
                      <a:pt x="824" y="728"/>
                      <a:pt x="465" y="321"/>
                    </a:cubicBezTo>
                    <a:close/>
                    <a:moveTo>
                      <a:pt x="309" y="5114"/>
                    </a:moveTo>
                    <a:cubicBezTo>
                      <a:pt x="311" y="5117"/>
                      <a:pt x="315" y="5118"/>
                      <a:pt x="318" y="5119"/>
                    </a:cubicBezTo>
                    <a:cubicBezTo>
                      <a:pt x="305" y="5137"/>
                      <a:pt x="293" y="5156"/>
                      <a:pt x="279" y="5175"/>
                    </a:cubicBezTo>
                    <a:cubicBezTo>
                      <a:pt x="290" y="5154"/>
                      <a:pt x="299" y="5134"/>
                      <a:pt x="309" y="5114"/>
                    </a:cubicBezTo>
                    <a:close/>
                    <a:moveTo>
                      <a:pt x="1125" y="4366"/>
                    </a:moveTo>
                    <a:lnTo>
                      <a:pt x="1125" y="4366"/>
                    </a:lnTo>
                    <a:cubicBezTo>
                      <a:pt x="1078" y="4485"/>
                      <a:pt x="1041" y="4607"/>
                      <a:pt x="1020" y="4732"/>
                    </a:cubicBezTo>
                    <a:cubicBezTo>
                      <a:pt x="974" y="5035"/>
                      <a:pt x="978" y="5352"/>
                      <a:pt x="1089" y="5642"/>
                    </a:cubicBezTo>
                    <a:cubicBezTo>
                      <a:pt x="1120" y="5735"/>
                      <a:pt x="1194" y="5851"/>
                      <a:pt x="1202" y="5897"/>
                    </a:cubicBezTo>
                    <a:cubicBezTo>
                      <a:pt x="1194" y="5902"/>
                      <a:pt x="1180" y="5907"/>
                      <a:pt x="1168" y="5912"/>
                    </a:cubicBezTo>
                    <a:cubicBezTo>
                      <a:pt x="1154" y="5874"/>
                      <a:pt x="1123" y="5840"/>
                      <a:pt x="1107" y="5801"/>
                    </a:cubicBezTo>
                    <a:cubicBezTo>
                      <a:pt x="946" y="5482"/>
                      <a:pt x="836" y="4958"/>
                      <a:pt x="989" y="4568"/>
                    </a:cubicBezTo>
                    <a:lnTo>
                      <a:pt x="989" y="4568"/>
                    </a:lnTo>
                    <a:cubicBezTo>
                      <a:pt x="807" y="4917"/>
                      <a:pt x="786" y="5346"/>
                      <a:pt x="909" y="5717"/>
                    </a:cubicBezTo>
                    <a:cubicBezTo>
                      <a:pt x="938" y="5799"/>
                      <a:pt x="975" y="5877"/>
                      <a:pt x="1020" y="5951"/>
                    </a:cubicBezTo>
                    <a:cubicBezTo>
                      <a:pt x="1022" y="5954"/>
                      <a:pt x="1025" y="5959"/>
                      <a:pt x="1027" y="5964"/>
                    </a:cubicBezTo>
                    <a:cubicBezTo>
                      <a:pt x="1011" y="5970"/>
                      <a:pt x="996" y="5977"/>
                      <a:pt x="980" y="5983"/>
                    </a:cubicBezTo>
                    <a:cubicBezTo>
                      <a:pt x="978" y="5980"/>
                      <a:pt x="975" y="5977"/>
                      <a:pt x="974" y="5974"/>
                    </a:cubicBezTo>
                    <a:cubicBezTo>
                      <a:pt x="953" y="5937"/>
                      <a:pt x="933" y="5900"/>
                      <a:pt x="915" y="5860"/>
                    </a:cubicBezTo>
                    <a:cubicBezTo>
                      <a:pt x="899" y="5826"/>
                      <a:pt x="839" y="5655"/>
                      <a:pt x="820" y="5557"/>
                    </a:cubicBezTo>
                    <a:cubicBezTo>
                      <a:pt x="773" y="5340"/>
                      <a:pt x="759" y="5112"/>
                      <a:pt x="786" y="4875"/>
                    </a:cubicBezTo>
                    <a:lnTo>
                      <a:pt x="786" y="4875"/>
                    </a:lnTo>
                    <a:cubicBezTo>
                      <a:pt x="739" y="5064"/>
                      <a:pt x="723" y="5259"/>
                      <a:pt x="723" y="5454"/>
                    </a:cubicBezTo>
                    <a:cubicBezTo>
                      <a:pt x="724" y="5594"/>
                      <a:pt x="728" y="5738"/>
                      <a:pt x="773" y="5874"/>
                    </a:cubicBezTo>
                    <a:cubicBezTo>
                      <a:pt x="788" y="5912"/>
                      <a:pt x="810" y="5985"/>
                      <a:pt x="842" y="6039"/>
                    </a:cubicBezTo>
                    <a:cubicBezTo>
                      <a:pt x="829" y="6044"/>
                      <a:pt x="817" y="6049"/>
                      <a:pt x="804" y="6054"/>
                    </a:cubicBezTo>
                    <a:cubicBezTo>
                      <a:pt x="801" y="6049"/>
                      <a:pt x="800" y="6044"/>
                      <a:pt x="798" y="6040"/>
                    </a:cubicBezTo>
                    <a:cubicBezTo>
                      <a:pt x="745" y="5941"/>
                      <a:pt x="734" y="5912"/>
                      <a:pt x="700" y="5799"/>
                    </a:cubicBezTo>
                    <a:cubicBezTo>
                      <a:pt x="635" y="5563"/>
                      <a:pt x="621" y="5350"/>
                      <a:pt x="641" y="5093"/>
                    </a:cubicBezTo>
                    <a:lnTo>
                      <a:pt x="641" y="5093"/>
                    </a:lnTo>
                    <a:cubicBezTo>
                      <a:pt x="580" y="5326"/>
                      <a:pt x="549" y="5572"/>
                      <a:pt x="580" y="5813"/>
                    </a:cubicBezTo>
                    <a:cubicBezTo>
                      <a:pt x="594" y="5905"/>
                      <a:pt x="621" y="5995"/>
                      <a:pt x="662" y="6078"/>
                    </a:cubicBezTo>
                    <a:cubicBezTo>
                      <a:pt x="667" y="6088"/>
                      <a:pt x="673" y="6099"/>
                      <a:pt x="680" y="6109"/>
                    </a:cubicBezTo>
                    <a:cubicBezTo>
                      <a:pt x="660" y="6117"/>
                      <a:pt x="644" y="6124"/>
                      <a:pt x="625" y="6133"/>
                    </a:cubicBezTo>
                    <a:cubicBezTo>
                      <a:pt x="620" y="6119"/>
                      <a:pt x="614" y="6106"/>
                      <a:pt x="605" y="6080"/>
                    </a:cubicBezTo>
                    <a:cubicBezTo>
                      <a:pt x="568" y="5977"/>
                      <a:pt x="541" y="5870"/>
                      <a:pt x="520" y="5762"/>
                    </a:cubicBezTo>
                    <a:cubicBezTo>
                      <a:pt x="497" y="5625"/>
                      <a:pt x="477" y="5469"/>
                      <a:pt x="508" y="5314"/>
                    </a:cubicBezTo>
                    <a:lnTo>
                      <a:pt x="508" y="5314"/>
                    </a:lnTo>
                    <a:cubicBezTo>
                      <a:pt x="440" y="5485"/>
                      <a:pt x="433" y="5676"/>
                      <a:pt x="440" y="5860"/>
                    </a:cubicBezTo>
                    <a:cubicBezTo>
                      <a:pt x="446" y="5964"/>
                      <a:pt x="465" y="6068"/>
                      <a:pt x="502" y="6164"/>
                    </a:cubicBezTo>
                    <a:cubicBezTo>
                      <a:pt x="505" y="6170"/>
                      <a:pt x="507" y="6176"/>
                      <a:pt x="510" y="6181"/>
                    </a:cubicBezTo>
                    <a:lnTo>
                      <a:pt x="464" y="6200"/>
                    </a:lnTo>
                    <a:cubicBezTo>
                      <a:pt x="451" y="6147"/>
                      <a:pt x="429" y="6077"/>
                      <a:pt x="418" y="6020"/>
                    </a:cubicBezTo>
                    <a:cubicBezTo>
                      <a:pt x="382" y="5845"/>
                      <a:pt x="357" y="5700"/>
                      <a:pt x="387" y="5492"/>
                    </a:cubicBezTo>
                    <a:lnTo>
                      <a:pt x="387" y="5492"/>
                    </a:lnTo>
                    <a:cubicBezTo>
                      <a:pt x="332" y="5636"/>
                      <a:pt x="312" y="5794"/>
                      <a:pt x="314" y="5948"/>
                    </a:cubicBezTo>
                    <a:cubicBezTo>
                      <a:pt x="319" y="6046"/>
                      <a:pt x="326" y="6149"/>
                      <a:pt x="361" y="6242"/>
                    </a:cubicBezTo>
                    <a:cubicBezTo>
                      <a:pt x="336" y="6251"/>
                      <a:pt x="310" y="6258"/>
                      <a:pt x="285" y="6264"/>
                    </a:cubicBezTo>
                    <a:cubicBezTo>
                      <a:pt x="265" y="6153"/>
                      <a:pt x="261" y="6107"/>
                      <a:pt x="247" y="5961"/>
                    </a:cubicBezTo>
                    <a:cubicBezTo>
                      <a:pt x="239" y="5866"/>
                      <a:pt x="228" y="5769"/>
                      <a:pt x="238" y="5674"/>
                    </a:cubicBezTo>
                    <a:lnTo>
                      <a:pt x="238" y="5674"/>
                    </a:lnTo>
                    <a:cubicBezTo>
                      <a:pt x="181" y="5868"/>
                      <a:pt x="160" y="6078"/>
                      <a:pt x="183" y="6282"/>
                    </a:cubicBezTo>
                    <a:lnTo>
                      <a:pt x="172" y="6282"/>
                    </a:lnTo>
                    <a:cubicBezTo>
                      <a:pt x="88" y="6068"/>
                      <a:pt x="146" y="5726"/>
                      <a:pt x="239" y="5526"/>
                    </a:cubicBezTo>
                    <a:cubicBezTo>
                      <a:pt x="402" y="5171"/>
                      <a:pt x="615" y="4950"/>
                      <a:pt x="866" y="4658"/>
                    </a:cubicBezTo>
                    <a:cubicBezTo>
                      <a:pt x="954" y="4562"/>
                      <a:pt x="1040" y="4465"/>
                      <a:pt x="1125" y="4366"/>
                    </a:cubicBezTo>
                    <a:close/>
                    <a:moveTo>
                      <a:pt x="140" y="0"/>
                    </a:moveTo>
                    <a:cubicBezTo>
                      <a:pt x="120" y="0"/>
                      <a:pt x="103" y="8"/>
                      <a:pt x="89" y="29"/>
                    </a:cubicBezTo>
                    <a:cubicBezTo>
                      <a:pt x="56" y="91"/>
                      <a:pt x="130" y="134"/>
                      <a:pt x="165" y="175"/>
                    </a:cubicBezTo>
                    <a:cubicBezTo>
                      <a:pt x="237" y="249"/>
                      <a:pt x="305" y="326"/>
                      <a:pt x="372" y="407"/>
                    </a:cubicBezTo>
                    <a:cubicBezTo>
                      <a:pt x="862" y="978"/>
                      <a:pt x="1315" y="1691"/>
                      <a:pt x="1317" y="2451"/>
                    </a:cubicBezTo>
                    <a:cubicBezTo>
                      <a:pt x="1326" y="2767"/>
                      <a:pt x="1294" y="3027"/>
                      <a:pt x="1237" y="3312"/>
                    </a:cubicBezTo>
                    <a:cubicBezTo>
                      <a:pt x="1176" y="3570"/>
                      <a:pt x="1087" y="3749"/>
                      <a:pt x="949" y="3979"/>
                    </a:cubicBezTo>
                    <a:cubicBezTo>
                      <a:pt x="760" y="4294"/>
                      <a:pt x="516" y="4571"/>
                      <a:pt x="327" y="4885"/>
                    </a:cubicBezTo>
                    <a:cubicBezTo>
                      <a:pt x="146" y="5192"/>
                      <a:pt x="31" y="5542"/>
                      <a:pt x="7" y="5900"/>
                    </a:cubicBezTo>
                    <a:cubicBezTo>
                      <a:pt x="0" y="6080"/>
                      <a:pt x="22" y="6266"/>
                      <a:pt x="94" y="6432"/>
                    </a:cubicBezTo>
                    <a:cubicBezTo>
                      <a:pt x="103" y="6446"/>
                      <a:pt x="116" y="6452"/>
                      <a:pt x="128" y="6452"/>
                    </a:cubicBezTo>
                    <a:cubicBezTo>
                      <a:pt x="137" y="6452"/>
                      <a:pt x="146" y="6449"/>
                      <a:pt x="154" y="6444"/>
                    </a:cubicBezTo>
                    <a:cubicBezTo>
                      <a:pt x="156" y="6445"/>
                      <a:pt x="159" y="6447"/>
                      <a:pt x="161" y="6447"/>
                    </a:cubicBezTo>
                    <a:cubicBezTo>
                      <a:pt x="165" y="6448"/>
                      <a:pt x="170" y="6448"/>
                      <a:pt x="174" y="6448"/>
                    </a:cubicBezTo>
                    <a:cubicBezTo>
                      <a:pt x="193" y="6448"/>
                      <a:pt x="210" y="6438"/>
                      <a:pt x="221" y="6422"/>
                    </a:cubicBezTo>
                    <a:cubicBezTo>
                      <a:pt x="382" y="6422"/>
                      <a:pt x="695" y="6235"/>
                      <a:pt x="813" y="6194"/>
                    </a:cubicBezTo>
                    <a:cubicBezTo>
                      <a:pt x="955" y="6131"/>
                      <a:pt x="1032" y="6099"/>
                      <a:pt x="1189" y="6037"/>
                    </a:cubicBezTo>
                    <a:cubicBezTo>
                      <a:pt x="1277" y="6010"/>
                      <a:pt x="1314" y="5967"/>
                      <a:pt x="1315" y="5912"/>
                    </a:cubicBezTo>
                    <a:cubicBezTo>
                      <a:pt x="1312" y="5818"/>
                      <a:pt x="1246" y="5738"/>
                      <a:pt x="1215" y="5653"/>
                    </a:cubicBezTo>
                    <a:cubicBezTo>
                      <a:pt x="1187" y="5598"/>
                      <a:pt x="1123" y="5347"/>
                      <a:pt x="1124" y="5278"/>
                    </a:cubicBezTo>
                    <a:cubicBezTo>
                      <a:pt x="1106" y="5084"/>
                      <a:pt x="1118" y="4867"/>
                      <a:pt x="1144" y="4724"/>
                    </a:cubicBezTo>
                    <a:cubicBezTo>
                      <a:pt x="1197" y="4486"/>
                      <a:pt x="1269" y="4325"/>
                      <a:pt x="1371" y="4121"/>
                    </a:cubicBezTo>
                    <a:cubicBezTo>
                      <a:pt x="1405" y="4057"/>
                      <a:pt x="1439" y="3992"/>
                      <a:pt x="1474" y="3929"/>
                    </a:cubicBezTo>
                    <a:cubicBezTo>
                      <a:pt x="1542" y="3832"/>
                      <a:pt x="1606" y="3733"/>
                      <a:pt x="1664" y="3630"/>
                    </a:cubicBezTo>
                    <a:cubicBezTo>
                      <a:pt x="1832" y="3323"/>
                      <a:pt x="1926" y="2984"/>
                      <a:pt x="1963" y="2638"/>
                    </a:cubicBezTo>
                    <a:cubicBezTo>
                      <a:pt x="2008" y="2280"/>
                      <a:pt x="2013" y="1911"/>
                      <a:pt x="1900" y="1569"/>
                    </a:cubicBezTo>
                    <a:cubicBezTo>
                      <a:pt x="1825" y="1355"/>
                      <a:pt x="1694" y="1122"/>
                      <a:pt x="1535" y="953"/>
                    </a:cubicBezTo>
                    <a:cubicBezTo>
                      <a:pt x="1297" y="722"/>
                      <a:pt x="1065" y="553"/>
                      <a:pt x="766" y="357"/>
                    </a:cubicBezTo>
                    <a:cubicBezTo>
                      <a:pt x="615" y="260"/>
                      <a:pt x="464" y="166"/>
                      <a:pt x="309" y="78"/>
                    </a:cubicBezTo>
                    <a:cubicBezTo>
                      <a:pt x="253" y="53"/>
                      <a:pt x="190" y="0"/>
                      <a:pt x="1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33"/>
              <p:cNvSpPr/>
              <p:nvPr/>
            </p:nvSpPr>
            <p:spPr>
              <a:xfrm>
                <a:off x="6225100" y="1877225"/>
                <a:ext cx="50400" cy="161325"/>
              </a:xfrm>
              <a:custGeom>
                <a:rect b="b" l="l" r="r" t="t"/>
                <a:pathLst>
                  <a:path extrusionOk="0" h="6453" w="2016">
                    <a:moveTo>
                      <a:pt x="1550" y="321"/>
                    </a:moveTo>
                    <a:cubicBezTo>
                      <a:pt x="1191" y="728"/>
                      <a:pt x="882" y="1186"/>
                      <a:pt x="699" y="1699"/>
                    </a:cubicBezTo>
                    <a:cubicBezTo>
                      <a:pt x="622" y="1946"/>
                      <a:pt x="601" y="2125"/>
                      <a:pt x="583" y="2383"/>
                    </a:cubicBezTo>
                    <a:cubicBezTo>
                      <a:pt x="567" y="2720"/>
                      <a:pt x="601" y="3063"/>
                      <a:pt x="683" y="3389"/>
                    </a:cubicBezTo>
                    <a:cubicBezTo>
                      <a:pt x="745" y="3614"/>
                      <a:pt x="853" y="3821"/>
                      <a:pt x="975" y="4016"/>
                    </a:cubicBezTo>
                    <a:cubicBezTo>
                      <a:pt x="1139" y="4281"/>
                      <a:pt x="1338" y="4522"/>
                      <a:pt x="1512" y="4780"/>
                    </a:cubicBezTo>
                    <a:cubicBezTo>
                      <a:pt x="1329" y="4571"/>
                      <a:pt x="1171" y="4378"/>
                      <a:pt x="1019" y="4160"/>
                    </a:cubicBezTo>
                    <a:cubicBezTo>
                      <a:pt x="607" y="3580"/>
                      <a:pt x="418" y="2847"/>
                      <a:pt x="531" y="2177"/>
                    </a:cubicBezTo>
                    <a:cubicBezTo>
                      <a:pt x="616" y="1560"/>
                      <a:pt x="870" y="1052"/>
                      <a:pt x="1270" y="570"/>
                    </a:cubicBezTo>
                    <a:lnTo>
                      <a:pt x="1270" y="570"/>
                    </a:lnTo>
                    <a:cubicBezTo>
                      <a:pt x="792" y="1037"/>
                      <a:pt x="525" y="1551"/>
                      <a:pt x="443" y="2216"/>
                    </a:cubicBezTo>
                    <a:cubicBezTo>
                      <a:pt x="381" y="2630"/>
                      <a:pt x="428" y="3054"/>
                      <a:pt x="549" y="3454"/>
                    </a:cubicBezTo>
                    <a:cubicBezTo>
                      <a:pt x="616" y="3665"/>
                      <a:pt x="710" y="3867"/>
                      <a:pt x="823" y="4057"/>
                    </a:cubicBezTo>
                    <a:cubicBezTo>
                      <a:pt x="807" y="4037"/>
                      <a:pt x="791" y="4016"/>
                      <a:pt x="776" y="3996"/>
                    </a:cubicBezTo>
                    <a:cubicBezTo>
                      <a:pt x="772" y="3964"/>
                      <a:pt x="745" y="3931"/>
                      <a:pt x="734" y="3902"/>
                    </a:cubicBezTo>
                    <a:cubicBezTo>
                      <a:pt x="648" y="3743"/>
                      <a:pt x="588" y="3631"/>
                      <a:pt x="541" y="3480"/>
                    </a:cubicBezTo>
                    <a:cubicBezTo>
                      <a:pt x="261" y="2632"/>
                      <a:pt x="330" y="1706"/>
                      <a:pt x="855" y="917"/>
                    </a:cubicBezTo>
                    <a:lnTo>
                      <a:pt x="855" y="917"/>
                    </a:lnTo>
                    <a:cubicBezTo>
                      <a:pt x="627" y="1200"/>
                      <a:pt x="452" y="1530"/>
                      <a:pt x="359" y="1881"/>
                    </a:cubicBezTo>
                    <a:cubicBezTo>
                      <a:pt x="252" y="2324"/>
                      <a:pt x="258" y="2792"/>
                      <a:pt x="360" y="3236"/>
                    </a:cubicBezTo>
                    <a:cubicBezTo>
                      <a:pt x="144" y="2595"/>
                      <a:pt x="213" y="1757"/>
                      <a:pt x="566" y="1173"/>
                    </a:cubicBezTo>
                    <a:lnTo>
                      <a:pt x="566" y="1173"/>
                    </a:lnTo>
                    <a:cubicBezTo>
                      <a:pt x="347" y="1459"/>
                      <a:pt x="216" y="1806"/>
                      <a:pt x="166" y="2164"/>
                    </a:cubicBezTo>
                    <a:cubicBezTo>
                      <a:pt x="166" y="1974"/>
                      <a:pt x="186" y="1777"/>
                      <a:pt x="237" y="1626"/>
                    </a:cubicBezTo>
                    <a:cubicBezTo>
                      <a:pt x="285" y="1471"/>
                      <a:pt x="417" y="1237"/>
                      <a:pt x="516" y="1126"/>
                    </a:cubicBezTo>
                    <a:cubicBezTo>
                      <a:pt x="771" y="857"/>
                      <a:pt x="1023" y="676"/>
                      <a:pt x="1267" y="503"/>
                    </a:cubicBezTo>
                    <a:cubicBezTo>
                      <a:pt x="1350" y="448"/>
                      <a:pt x="1451" y="383"/>
                      <a:pt x="1550" y="321"/>
                    </a:cubicBezTo>
                    <a:close/>
                    <a:moveTo>
                      <a:pt x="1707" y="5114"/>
                    </a:moveTo>
                    <a:cubicBezTo>
                      <a:pt x="1717" y="5134"/>
                      <a:pt x="1726" y="5154"/>
                      <a:pt x="1736" y="5175"/>
                    </a:cubicBezTo>
                    <a:cubicBezTo>
                      <a:pt x="1723" y="5156"/>
                      <a:pt x="1710" y="5137"/>
                      <a:pt x="1698" y="5119"/>
                    </a:cubicBezTo>
                    <a:cubicBezTo>
                      <a:pt x="1700" y="5118"/>
                      <a:pt x="1704" y="5117"/>
                      <a:pt x="1707" y="5114"/>
                    </a:cubicBezTo>
                    <a:close/>
                    <a:moveTo>
                      <a:pt x="890" y="4366"/>
                    </a:moveTo>
                    <a:cubicBezTo>
                      <a:pt x="976" y="4465"/>
                      <a:pt x="1061" y="4562"/>
                      <a:pt x="1149" y="4658"/>
                    </a:cubicBezTo>
                    <a:cubicBezTo>
                      <a:pt x="1400" y="4950"/>
                      <a:pt x="1614" y="5171"/>
                      <a:pt x="1776" y="5526"/>
                    </a:cubicBezTo>
                    <a:cubicBezTo>
                      <a:pt x="1869" y="5726"/>
                      <a:pt x="1928" y="6068"/>
                      <a:pt x="1843" y="6282"/>
                    </a:cubicBezTo>
                    <a:lnTo>
                      <a:pt x="1832" y="6282"/>
                    </a:lnTo>
                    <a:cubicBezTo>
                      <a:pt x="1856" y="6078"/>
                      <a:pt x="1834" y="5868"/>
                      <a:pt x="1777" y="5674"/>
                    </a:cubicBezTo>
                    <a:lnTo>
                      <a:pt x="1777" y="5674"/>
                    </a:lnTo>
                    <a:cubicBezTo>
                      <a:pt x="1787" y="5769"/>
                      <a:pt x="1776" y="5866"/>
                      <a:pt x="1769" y="5961"/>
                    </a:cubicBezTo>
                    <a:cubicBezTo>
                      <a:pt x="1754" y="6107"/>
                      <a:pt x="1750" y="6153"/>
                      <a:pt x="1730" y="6264"/>
                    </a:cubicBezTo>
                    <a:cubicBezTo>
                      <a:pt x="1705" y="6258"/>
                      <a:pt x="1679" y="6251"/>
                      <a:pt x="1655" y="6242"/>
                    </a:cubicBezTo>
                    <a:cubicBezTo>
                      <a:pt x="1689" y="6149"/>
                      <a:pt x="1697" y="6046"/>
                      <a:pt x="1702" y="5948"/>
                    </a:cubicBezTo>
                    <a:cubicBezTo>
                      <a:pt x="1703" y="5794"/>
                      <a:pt x="1683" y="5636"/>
                      <a:pt x="1628" y="5492"/>
                    </a:cubicBezTo>
                    <a:lnTo>
                      <a:pt x="1628" y="5492"/>
                    </a:lnTo>
                    <a:cubicBezTo>
                      <a:pt x="1658" y="5700"/>
                      <a:pt x="1633" y="5845"/>
                      <a:pt x="1597" y="6020"/>
                    </a:cubicBezTo>
                    <a:cubicBezTo>
                      <a:pt x="1586" y="6077"/>
                      <a:pt x="1564" y="6147"/>
                      <a:pt x="1553" y="6200"/>
                    </a:cubicBezTo>
                    <a:lnTo>
                      <a:pt x="1506" y="6181"/>
                    </a:lnTo>
                    <a:cubicBezTo>
                      <a:pt x="1508" y="6176"/>
                      <a:pt x="1511" y="6170"/>
                      <a:pt x="1513" y="6164"/>
                    </a:cubicBezTo>
                    <a:cubicBezTo>
                      <a:pt x="1550" y="6068"/>
                      <a:pt x="1569" y="5964"/>
                      <a:pt x="1575" y="5860"/>
                    </a:cubicBezTo>
                    <a:cubicBezTo>
                      <a:pt x="1583" y="5676"/>
                      <a:pt x="1575" y="5485"/>
                      <a:pt x="1507" y="5314"/>
                    </a:cubicBezTo>
                    <a:lnTo>
                      <a:pt x="1507" y="5314"/>
                    </a:lnTo>
                    <a:cubicBezTo>
                      <a:pt x="1538" y="5469"/>
                      <a:pt x="1519" y="5625"/>
                      <a:pt x="1496" y="5762"/>
                    </a:cubicBezTo>
                    <a:cubicBezTo>
                      <a:pt x="1475" y="5870"/>
                      <a:pt x="1447" y="5977"/>
                      <a:pt x="1410" y="6080"/>
                    </a:cubicBezTo>
                    <a:cubicBezTo>
                      <a:pt x="1401" y="6106"/>
                      <a:pt x="1395" y="6119"/>
                      <a:pt x="1390" y="6133"/>
                    </a:cubicBezTo>
                    <a:cubicBezTo>
                      <a:pt x="1372" y="6124"/>
                      <a:pt x="1355" y="6117"/>
                      <a:pt x="1336" y="6109"/>
                    </a:cubicBezTo>
                    <a:cubicBezTo>
                      <a:pt x="1342" y="6099"/>
                      <a:pt x="1348" y="6088"/>
                      <a:pt x="1353" y="6078"/>
                    </a:cubicBezTo>
                    <a:cubicBezTo>
                      <a:pt x="1394" y="5995"/>
                      <a:pt x="1421" y="5905"/>
                      <a:pt x="1435" y="5813"/>
                    </a:cubicBezTo>
                    <a:cubicBezTo>
                      <a:pt x="1466" y="5572"/>
                      <a:pt x="1435" y="5326"/>
                      <a:pt x="1374" y="5093"/>
                    </a:cubicBezTo>
                    <a:lnTo>
                      <a:pt x="1374" y="5093"/>
                    </a:lnTo>
                    <a:cubicBezTo>
                      <a:pt x="1394" y="5350"/>
                      <a:pt x="1381" y="5563"/>
                      <a:pt x="1316" y="5799"/>
                    </a:cubicBezTo>
                    <a:cubicBezTo>
                      <a:pt x="1281" y="5912"/>
                      <a:pt x="1270" y="5941"/>
                      <a:pt x="1218" y="6040"/>
                    </a:cubicBezTo>
                    <a:cubicBezTo>
                      <a:pt x="1215" y="6044"/>
                      <a:pt x="1214" y="6049"/>
                      <a:pt x="1211" y="6054"/>
                    </a:cubicBezTo>
                    <a:cubicBezTo>
                      <a:pt x="1198" y="6049"/>
                      <a:pt x="1187" y="6044"/>
                      <a:pt x="1174" y="6039"/>
                    </a:cubicBezTo>
                    <a:cubicBezTo>
                      <a:pt x="1205" y="5985"/>
                      <a:pt x="1228" y="5912"/>
                      <a:pt x="1244" y="5874"/>
                    </a:cubicBezTo>
                    <a:cubicBezTo>
                      <a:pt x="1287" y="5738"/>
                      <a:pt x="1291" y="5594"/>
                      <a:pt x="1292" y="5454"/>
                    </a:cubicBezTo>
                    <a:cubicBezTo>
                      <a:pt x="1292" y="5259"/>
                      <a:pt x="1277" y="5064"/>
                      <a:pt x="1229" y="4875"/>
                    </a:cubicBezTo>
                    <a:lnTo>
                      <a:pt x="1229" y="4875"/>
                    </a:lnTo>
                    <a:cubicBezTo>
                      <a:pt x="1256" y="5112"/>
                      <a:pt x="1244" y="5340"/>
                      <a:pt x="1195" y="5557"/>
                    </a:cubicBezTo>
                    <a:cubicBezTo>
                      <a:pt x="1177" y="5655"/>
                      <a:pt x="1116" y="5826"/>
                      <a:pt x="1100" y="5860"/>
                    </a:cubicBezTo>
                    <a:cubicBezTo>
                      <a:pt x="1082" y="5900"/>
                      <a:pt x="1063" y="5937"/>
                      <a:pt x="1041" y="5974"/>
                    </a:cubicBezTo>
                    <a:cubicBezTo>
                      <a:pt x="1040" y="5977"/>
                      <a:pt x="1038" y="5980"/>
                      <a:pt x="1036" y="5983"/>
                    </a:cubicBezTo>
                    <a:cubicBezTo>
                      <a:pt x="1019" y="5977"/>
                      <a:pt x="1004" y="5970"/>
                      <a:pt x="988" y="5964"/>
                    </a:cubicBezTo>
                    <a:cubicBezTo>
                      <a:pt x="991" y="5959"/>
                      <a:pt x="993" y="5954"/>
                      <a:pt x="996" y="5951"/>
                    </a:cubicBezTo>
                    <a:cubicBezTo>
                      <a:pt x="1040" y="5877"/>
                      <a:pt x="1077" y="5799"/>
                      <a:pt x="1106" y="5717"/>
                    </a:cubicBezTo>
                    <a:cubicBezTo>
                      <a:pt x="1229" y="5346"/>
                      <a:pt x="1209" y="4917"/>
                      <a:pt x="1027" y="4568"/>
                    </a:cubicBezTo>
                    <a:lnTo>
                      <a:pt x="1027" y="4568"/>
                    </a:lnTo>
                    <a:cubicBezTo>
                      <a:pt x="1179" y="4958"/>
                      <a:pt x="1070" y="5482"/>
                      <a:pt x="909" y="5801"/>
                    </a:cubicBezTo>
                    <a:cubicBezTo>
                      <a:pt x="893" y="5840"/>
                      <a:pt x="863" y="5874"/>
                      <a:pt x="848" y="5912"/>
                    </a:cubicBezTo>
                    <a:cubicBezTo>
                      <a:pt x="835" y="5907"/>
                      <a:pt x="822" y="5902"/>
                      <a:pt x="813" y="5897"/>
                    </a:cubicBezTo>
                    <a:cubicBezTo>
                      <a:pt x="822" y="5851"/>
                      <a:pt x="895" y="5735"/>
                      <a:pt x="926" y="5642"/>
                    </a:cubicBezTo>
                    <a:cubicBezTo>
                      <a:pt x="1038" y="5352"/>
                      <a:pt x="1041" y="5035"/>
                      <a:pt x="996" y="4732"/>
                    </a:cubicBezTo>
                    <a:cubicBezTo>
                      <a:pt x="974" y="4607"/>
                      <a:pt x="937" y="4485"/>
                      <a:pt x="890" y="4366"/>
                    </a:cubicBezTo>
                    <a:close/>
                    <a:moveTo>
                      <a:pt x="1876" y="0"/>
                    </a:moveTo>
                    <a:cubicBezTo>
                      <a:pt x="1826" y="0"/>
                      <a:pt x="1763" y="53"/>
                      <a:pt x="1707" y="78"/>
                    </a:cubicBezTo>
                    <a:cubicBezTo>
                      <a:pt x="1553" y="166"/>
                      <a:pt x="1400" y="260"/>
                      <a:pt x="1250" y="357"/>
                    </a:cubicBezTo>
                    <a:cubicBezTo>
                      <a:pt x="951" y="553"/>
                      <a:pt x="719" y="722"/>
                      <a:pt x="481" y="953"/>
                    </a:cubicBezTo>
                    <a:cubicBezTo>
                      <a:pt x="322" y="1122"/>
                      <a:pt x="190" y="1355"/>
                      <a:pt x="116" y="1569"/>
                    </a:cubicBezTo>
                    <a:cubicBezTo>
                      <a:pt x="1" y="1911"/>
                      <a:pt x="8" y="2280"/>
                      <a:pt x="52" y="2638"/>
                    </a:cubicBezTo>
                    <a:cubicBezTo>
                      <a:pt x="89" y="2984"/>
                      <a:pt x="184" y="3323"/>
                      <a:pt x="351" y="3630"/>
                    </a:cubicBezTo>
                    <a:cubicBezTo>
                      <a:pt x="410" y="3733"/>
                      <a:pt x="473" y="3832"/>
                      <a:pt x="541" y="3929"/>
                    </a:cubicBezTo>
                    <a:cubicBezTo>
                      <a:pt x="576" y="3992"/>
                      <a:pt x="611" y="4057"/>
                      <a:pt x="644" y="4121"/>
                    </a:cubicBezTo>
                    <a:cubicBezTo>
                      <a:pt x="746" y="4325"/>
                      <a:pt x="818" y="4486"/>
                      <a:pt x="871" y="4724"/>
                    </a:cubicBezTo>
                    <a:cubicBezTo>
                      <a:pt x="898" y="4867"/>
                      <a:pt x="910" y="5084"/>
                      <a:pt x="891" y="5278"/>
                    </a:cubicBezTo>
                    <a:cubicBezTo>
                      <a:pt x="892" y="5347"/>
                      <a:pt x="829" y="5598"/>
                      <a:pt x="800" y="5653"/>
                    </a:cubicBezTo>
                    <a:cubicBezTo>
                      <a:pt x="769" y="5738"/>
                      <a:pt x="704" y="5818"/>
                      <a:pt x="700" y="5912"/>
                    </a:cubicBezTo>
                    <a:cubicBezTo>
                      <a:pt x="701" y="5967"/>
                      <a:pt x="738" y="6010"/>
                      <a:pt x="827" y="6037"/>
                    </a:cubicBezTo>
                    <a:cubicBezTo>
                      <a:pt x="983" y="6099"/>
                      <a:pt x="1060" y="6131"/>
                      <a:pt x="1203" y="6194"/>
                    </a:cubicBezTo>
                    <a:cubicBezTo>
                      <a:pt x="1320" y="6235"/>
                      <a:pt x="1633" y="6422"/>
                      <a:pt x="1796" y="6422"/>
                    </a:cubicBezTo>
                    <a:cubicBezTo>
                      <a:pt x="1805" y="6438"/>
                      <a:pt x="1823" y="6448"/>
                      <a:pt x="1842" y="6448"/>
                    </a:cubicBezTo>
                    <a:cubicBezTo>
                      <a:pt x="1846" y="6448"/>
                      <a:pt x="1850" y="6448"/>
                      <a:pt x="1854" y="6447"/>
                    </a:cubicBezTo>
                    <a:cubicBezTo>
                      <a:pt x="1857" y="6447"/>
                      <a:pt x="1859" y="6445"/>
                      <a:pt x="1862" y="6444"/>
                    </a:cubicBezTo>
                    <a:cubicBezTo>
                      <a:pt x="1869" y="6449"/>
                      <a:pt x="1878" y="6452"/>
                      <a:pt x="1887" y="6452"/>
                    </a:cubicBezTo>
                    <a:cubicBezTo>
                      <a:pt x="1899" y="6452"/>
                      <a:pt x="1912" y="6446"/>
                      <a:pt x="1921" y="6432"/>
                    </a:cubicBezTo>
                    <a:cubicBezTo>
                      <a:pt x="1993" y="6266"/>
                      <a:pt x="2016" y="6080"/>
                      <a:pt x="2008" y="5900"/>
                    </a:cubicBezTo>
                    <a:cubicBezTo>
                      <a:pt x="1985" y="5542"/>
                      <a:pt x="1869" y="5192"/>
                      <a:pt x="1688" y="4885"/>
                    </a:cubicBezTo>
                    <a:cubicBezTo>
                      <a:pt x="1499" y="4571"/>
                      <a:pt x="1255" y="4294"/>
                      <a:pt x="1066" y="3979"/>
                    </a:cubicBezTo>
                    <a:cubicBezTo>
                      <a:pt x="929" y="3749"/>
                      <a:pt x="839" y="3570"/>
                      <a:pt x="778" y="3312"/>
                    </a:cubicBezTo>
                    <a:cubicBezTo>
                      <a:pt x="721" y="3027"/>
                      <a:pt x="689" y="2767"/>
                      <a:pt x="699" y="2451"/>
                    </a:cubicBezTo>
                    <a:cubicBezTo>
                      <a:pt x="700" y="1691"/>
                      <a:pt x="1153" y="978"/>
                      <a:pt x="1643" y="407"/>
                    </a:cubicBezTo>
                    <a:cubicBezTo>
                      <a:pt x="1710" y="326"/>
                      <a:pt x="1779" y="249"/>
                      <a:pt x="1851" y="175"/>
                    </a:cubicBezTo>
                    <a:cubicBezTo>
                      <a:pt x="1885" y="134"/>
                      <a:pt x="1960" y="91"/>
                      <a:pt x="1926" y="29"/>
                    </a:cubicBezTo>
                    <a:cubicBezTo>
                      <a:pt x="1913" y="8"/>
                      <a:pt x="1895" y="0"/>
                      <a:pt x="187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33"/>
              <p:cNvSpPr/>
              <p:nvPr/>
            </p:nvSpPr>
            <p:spPr>
              <a:xfrm>
                <a:off x="5372425" y="1360925"/>
                <a:ext cx="64900" cy="152650"/>
              </a:xfrm>
              <a:custGeom>
                <a:rect b="b" l="l" r="r" t="t"/>
                <a:pathLst>
                  <a:path extrusionOk="0" h="6106" w="2596">
                    <a:moveTo>
                      <a:pt x="1568" y="4469"/>
                    </a:moveTo>
                    <a:cubicBezTo>
                      <a:pt x="1578" y="4472"/>
                      <a:pt x="1585" y="4473"/>
                      <a:pt x="1590" y="4474"/>
                    </a:cubicBezTo>
                    <a:cubicBezTo>
                      <a:pt x="1777" y="4512"/>
                      <a:pt x="1969" y="4550"/>
                      <a:pt x="2160" y="4550"/>
                    </a:cubicBezTo>
                    <a:cubicBezTo>
                      <a:pt x="2241" y="4550"/>
                      <a:pt x="2322" y="4543"/>
                      <a:pt x="2402" y="4527"/>
                    </a:cubicBezTo>
                    <a:lnTo>
                      <a:pt x="2402" y="4527"/>
                    </a:lnTo>
                    <a:cubicBezTo>
                      <a:pt x="2367" y="4689"/>
                      <a:pt x="2275" y="4972"/>
                      <a:pt x="2244" y="5019"/>
                    </a:cubicBezTo>
                    <a:cubicBezTo>
                      <a:pt x="2172" y="5189"/>
                      <a:pt x="2026" y="5404"/>
                      <a:pt x="1955" y="5486"/>
                    </a:cubicBezTo>
                    <a:cubicBezTo>
                      <a:pt x="1738" y="5768"/>
                      <a:pt x="1497" y="5898"/>
                      <a:pt x="1212" y="5910"/>
                    </a:cubicBezTo>
                    <a:cubicBezTo>
                      <a:pt x="1210" y="5910"/>
                      <a:pt x="1207" y="5910"/>
                      <a:pt x="1204" y="5910"/>
                    </a:cubicBezTo>
                    <a:cubicBezTo>
                      <a:pt x="739" y="5910"/>
                      <a:pt x="363" y="5552"/>
                      <a:pt x="254" y="5059"/>
                    </a:cubicBezTo>
                    <a:cubicBezTo>
                      <a:pt x="228" y="4932"/>
                      <a:pt x="224" y="4798"/>
                      <a:pt x="238" y="4658"/>
                    </a:cubicBezTo>
                    <a:lnTo>
                      <a:pt x="238" y="4658"/>
                    </a:lnTo>
                    <a:cubicBezTo>
                      <a:pt x="252" y="4755"/>
                      <a:pt x="276" y="4848"/>
                      <a:pt x="316" y="4932"/>
                    </a:cubicBezTo>
                    <a:cubicBezTo>
                      <a:pt x="429" y="5135"/>
                      <a:pt x="633" y="5242"/>
                      <a:pt x="842" y="5242"/>
                    </a:cubicBezTo>
                    <a:cubicBezTo>
                      <a:pt x="989" y="5242"/>
                      <a:pt x="1138" y="5190"/>
                      <a:pt x="1261" y="5082"/>
                    </a:cubicBezTo>
                    <a:cubicBezTo>
                      <a:pt x="1453" y="4916"/>
                      <a:pt x="1549" y="4675"/>
                      <a:pt x="1568" y="4469"/>
                    </a:cubicBezTo>
                    <a:close/>
                    <a:moveTo>
                      <a:pt x="2058" y="0"/>
                    </a:moveTo>
                    <a:cubicBezTo>
                      <a:pt x="2021" y="0"/>
                      <a:pt x="1983" y="33"/>
                      <a:pt x="1996" y="78"/>
                    </a:cubicBezTo>
                    <a:cubicBezTo>
                      <a:pt x="2141" y="596"/>
                      <a:pt x="1997" y="1188"/>
                      <a:pt x="1743" y="1664"/>
                    </a:cubicBezTo>
                    <a:cubicBezTo>
                      <a:pt x="1439" y="2212"/>
                      <a:pt x="1127" y="2515"/>
                      <a:pt x="739" y="3015"/>
                    </a:cubicBezTo>
                    <a:cubicBezTo>
                      <a:pt x="323" y="3555"/>
                      <a:pt x="0" y="4248"/>
                      <a:pt x="38" y="4944"/>
                    </a:cubicBezTo>
                    <a:cubicBezTo>
                      <a:pt x="91" y="5549"/>
                      <a:pt x="569" y="6106"/>
                      <a:pt x="1199" y="6106"/>
                    </a:cubicBezTo>
                    <a:cubicBezTo>
                      <a:pt x="1208" y="6106"/>
                      <a:pt x="1218" y="6106"/>
                      <a:pt x="1228" y="6105"/>
                    </a:cubicBezTo>
                    <a:cubicBezTo>
                      <a:pt x="1559" y="6095"/>
                      <a:pt x="1868" y="5911"/>
                      <a:pt x="2064" y="5646"/>
                    </a:cubicBezTo>
                    <a:cubicBezTo>
                      <a:pt x="2345" y="5294"/>
                      <a:pt x="2529" y="4865"/>
                      <a:pt x="2596" y="4422"/>
                    </a:cubicBezTo>
                    <a:cubicBezTo>
                      <a:pt x="2594" y="4369"/>
                      <a:pt x="2552" y="4324"/>
                      <a:pt x="2499" y="4324"/>
                    </a:cubicBezTo>
                    <a:cubicBezTo>
                      <a:pt x="2453" y="4326"/>
                      <a:pt x="2411" y="4344"/>
                      <a:pt x="2367" y="4354"/>
                    </a:cubicBezTo>
                    <a:cubicBezTo>
                      <a:pt x="2283" y="4371"/>
                      <a:pt x="2295" y="4369"/>
                      <a:pt x="2192" y="4375"/>
                    </a:cubicBezTo>
                    <a:cubicBezTo>
                      <a:pt x="2173" y="4376"/>
                      <a:pt x="2154" y="4376"/>
                      <a:pt x="2135" y="4376"/>
                    </a:cubicBezTo>
                    <a:cubicBezTo>
                      <a:pt x="2022" y="4376"/>
                      <a:pt x="1905" y="4362"/>
                      <a:pt x="1849" y="4355"/>
                    </a:cubicBezTo>
                    <a:cubicBezTo>
                      <a:pt x="1738" y="4339"/>
                      <a:pt x="1627" y="4312"/>
                      <a:pt x="1517" y="4294"/>
                    </a:cubicBezTo>
                    <a:cubicBezTo>
                      <a:pt x="1411" y="4298"/>
                      <a:pt x="1411" y="4376"/>
                      <a:pt x="1406" y="4428"/>
                    </a:cubicBezTo>
                    <a:cubicBezTo>
                      <a:pt x="1371" y="4773"/>
                      <a:pt x="1116" y="5080"/>
                      <a:pt x="812" y="5080"/>
                    </a:cubicBezTo>
                    <a:cubicBezTo>
                      <a:pt x="794" y="5080"/>
                      <a:pt x="776" y="5079"/>
                      <a:pt x="758" y="5076"/>
                    </a:cubicBezTo>
                    <a:cubicBezTo>
                      <a:pt x="536" y="5035"/>
                      <a:pt x="428" y="4921"/>
                      <a:pt x="384" y="4670"/>
                    </a:cubicBezTo>
                    <a:cubicBezTo>
                      <a:pt x="325" y="4386"/>
                      <a:pt x="428" y="3952"/>
                      <a:pt x="540" y="3723"/>
                    </a:cubicBezTo>
                    <a:cubicBezTo>
                      <a:pt x="565" y="3667"/>
                      <a:pt x="594" y="3612"/>
                      <a:pt x="622" y="3556"/>
                    </a:cubicBezTo>
                    <a:cubicBezTo>
                      <a:pt x="630" y="3546"/>
                      <a:pt x="633" y="3533"/>
                      <a:pt x="633" y="3520"/>
                    </a:cubicBezTo>
                    <a:cubicBezTo>
                      <a:pt x="925" y="3035"/>
                      <a:pt x="1359" y="2554"/>
                      <a:pt x="1669" y="2076"/>
                    </a:cubicBezTo>
                    <a:cubicBezTo>
                      <a:pt x="1950" y="1638"/>
                      <a:pt x="2130" y="1135"/>
                      <a:pt x="2175" y="616"/>
                    </a:cubicBezTo>
                    <a:cubicBezTo>
                      <a:pt x="2186" y="486"/>
                      <a:pt x="2178" y="337"/>
                      <a:pt x="2165" y="256"/>
                    </a:cubicBezTo>
                    <a:cubicBezTo>
                      <a:pt x="2152" y="179"/>
                      <a:pt x="2141" y="95"/>
                      <a:pt x="2105" y="24"/>
                    </a:cubicBezTo>
                    <a:cubicBezTo>
                      <a:pt x="2093" y="7"/>
                      <a:pt x="2076" y="0"/>
                      <a:pt x="20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33"/>
              <p:cNvSpPr/>
              <p:nvPr/>
            </p:nvSpPr>
            <p:spPr>
              <a:xfrm>
                <a:off x="5375550" y="1474450"/>
                <a:ext cx="54125" cy="35650"/>
              </a:xfrm>
              <a:custGeom>
                <a:rect b="b" l="l" r="r" t="t"/>
                <a:pathLst>
                  <a:path extrusionOk="0" h="1426" w="2165">
                    <a:moveTo>
                      <a:pt x="1506" y="1"/>
                    </a:moveTo>
                    <a:cubicBezTo>
                      <a:pt x="1483" y="109"/>
                      <a:pt x="1455" y="209"/>
                      <a:pt x="1403" y="303"/>
                    </a:cubicBezTo>
                    <a:cubicBezTo>
                      <a:pt x="1339" y="421"/>
                      <a:pt x="1232" y="535"/>
                      <a:pt x="1135" y="601"/>
                    </a:cubicBezTo>
                    <a:cubicBezTo>
                      <a:pt x="1015" y="680"/>
                      <a:pt x="874" y="716"/>
                      <a:pt x="744" y="716"/>
                    </a:cubicBezTo>
                    <a:cubicBezTo>
                      <a:pt x="699" y="716"/>
                      <a:pt x="656" y="711"/>
                      <a:pt x="615" y="703"/>
                    </a:cubicBezTo>
                    <a:cubicBezTo>
                      <a:pt x="480" y="679"/>
                      <a:pt x="319" y="576"/>
                      <a:pt x="239" y="421"/>
                    </a:cubicBezTo>
                    <a:cubicBezTo>
                      <a:pt x="214" y="377"/>
                      <a:pt x="199" y="322"/>
                      <a:pt x="180" y="241"/>
                    </a:cubicBezTo>
                    <a:cubicBezTo>
                      <a:pt x="168" y="202"/>
                      <a:pt x="174" y="131"/>
                      <a:pt x="105" y="131"/>
                    </a:cubicBezTo>
                    <a:cubicBezTo>
                      <a:pt x="100" y="131"/>
                      <a:pt x="96" y="131"/>
                      <a:pt x="91" y="132"/>
                    </a:cubicBezTo>
                    <a:cubicBezTo>
                      <a:pt x="16" y="155"/>
                      <a:pt x="53" y="256"/>
                      <a:pt x="82" y="338"/>
                    </a:cubicBezTo>
                    <a:cubicBezTo>
                      <a:pt x="70" y="338"/>
                      <a:pt x="58" y="340"/>
                      <a:pt x="43" y="346"/>
                    </a:cubicBezTo>
                    <a:cubicBezTo>
                      <a:pt x="1" y="371"/>
                      <a:pt x="2" y="423"/>
                      <a:pt x="22" y="463"/>
                    </a:cubicBezTo>
                    <a:cubicBezTo>
                      <a:pt x="37" y="509"/>
                      <a:pt x="57" y="552"/>
                      <a:pt x="79" y="592"/>
                    </a:cubicBezTo>
                    <a:cubicBezTo>
                      <a:pt x="104" y="632"/>
                      <a:pt x="130" y="669"/>
                      <a:pt x="157" y="701"/>
                    </a:cubicBezTo>
                    <a:cubicBezTo>
                      <a:pt x="139" y="720"/>
                      <a:pt x="131" y="750"/>
                      <a:pt x="137" y="775"/>
                    </a:cubicBezTo>
                    <a:cubicBezTo>
                      <a:pt x="147" y="807"/>
                      <a:pt x="178" y="829"/>
                      <a:pt x="199" y="856"/>
                    </a:cubicBezTo>
                    <a:cubicBezTo>
                      <a:pt x="232" y="890"/>
                      <a:pt x="266" y="922"/>
                      <a:pt x="304" y="951"/>
                    </a:cubicBezTo>
                    <a:cubicBezTo>
                      <a:pt x="280" y="968"/>
                      <a:pt x="269" y="1000"/>
                      <a:pt x="276" y="1029"/>
                    </a:cubicBezTo>
                    <a:cubicBezTo>
                      <a:pt x="285" y="1061"/>
                      <a:pt x="316" y="1079"/>
                      <a:pt x="340" y="1100"/>
                    </a:cubicBezTo>
                    <a:cubicBezTo>
                      <a:pt x="409" y="1159"/>
                      <a:pt x="487" y="1209"/>
                      <a:pt x="573" y="1242"/>
                    </a:cubicBezTo>
                    <a:cubicBezTo>
                      <a:pt x="614" y="1257"/>
                      <a:pt x="654" y="1270"/>
                      <a:pt x="692" y="1278"/>
                    </a:cubicBezTo>
                    <a:cubicBezTo>
                      <a:pt x="681" y="1306"/>
                      <a:pt x="682" y="1339"/>
                      <a:pt x="705" y="1360"/>
                    </a:cubicBezTo>
                    <a:cubicBezTo>
                      <a:pt x="724" y="1381"/>
                      <a:pt x="754" y="1383"/>
                      <a:pt x="781" y="1388"/>
                    </a:cubicBezTo>
                    <a:cubicBezTo>
                      <a:pt x="823" y="1394"/>
                      <a:pt x="866" y="1400"/>
                      <a:pt x="909" y="1404"/>
                    </a:cubicBezTo>
                    <a:cubicBezTo>
                      <a:pt x="928" y="1405"/>
                      <a:pt x="947" y="1405"/>
                      <a:pt x="965" y="1405"/>
                    </a:cubicBezTo>
                    <a:cubicBezTo>
                      <a:pt x="1041" y="1405"/>
                      <a:pt x="1114" y="1397"/>
                      <a:pt x="1183" y="1381"/>
                    </a:cubicBezTo>
                    <a:lnTo>
                      <a:pt x="1183" y="1381"/>
                    </a:lnTo>
                    <a:cubicBezTo>
                      <a:pt x="1181" y="1400"/>
                      <a:pt x="1191" y="1421"/>
                      <a:pt x="1211" y="1425"/>
                    </a:cubicBezTo>
                    <a:cubicBezTo>
                      <a:pt x="1214" y="1426"/>
                      <a:pt x="1217" y="1426"/>
                      <a:pt x="1220" y="1426"/>
                    </a:cubicBezTo>
                    <a:cubicBezTo>
                      <a:pt x="1251" y="1426"/>
                      <a:pt x="1282" y="1406"/>
                      <a:pt x="1314" y="1400"/>
                    </a:cubicBezTo>
                    <a:cubicBezTo>
                      <a:pt x="1499" y="1340"/>
                      <a:pt x="1594" y="1292"/>
                      <a:pt x="1728" y="1146"/>
                    </a:cubicBezTo>
                    <a:cubicBezTo>
                      <a:pt x="1952" y="882"/>
                      <a:pt x="2159" y="500"/>
                      <a:pt x="2165" y="116"/>
                    </a:cubicBezTo>
                    <a:lnTo>
                      <a:pt x="2165" y="116"/>
                    </a:lnTo>
                    <a:cubicBezTo>
                      <a:pt x="2133" y="394"/>
                      <a:pt x="2009" y="634"/>
                      <a:pt x="1844" y="860"/>
                    </a:cubicBezTo>
                    <a:cubicBezTo>
                      <a:pt x="1798" y="927"/>
                      <a:pt x="1751" y="988"/>
                      <a:pt x="1697" y="1043"/>
                    </a:cubicBezTo>
                    <a:cubicBezTo>
                      <a:pt x="1722" y="1010"/>
                      <a:pt x="1746" y="976"/>
                      <a:pt x="1767" y="938"/>
                    </a:cubicBezTo>
                    <a:cubicBezTo>
                      <a:pt x="1903" y="689"/>
                      <a:pt x="2000" y="408"/>
                      <a:pt x="1999" y="121"/>
                    </a:cubicBezTo>
                    <a:lnTo>
                      <a:pt x="1999" y="121"/>
                    </a:lnTo>
                    <a:cubicBezTo>
                      <a:pt x="1959" y="520"/>
                      <a:pt x="1732" y="959"/>
                      <a:pt x="1467" y="1117"/>
                    </a:cubicBezTo>
                    <a:cubicBezTo>
                      <a:pt x="1383" y="1164"/>
                      <a:pt x="1313" y="1196"/>
                      <a:pt x="1244" y="1218"/>
                    </a:cubicBezTo>
                    <a:cubicBezTo>
                      <a:pt x="1630" y="1034"/>
                      <a:pt x="1848" y="551"/>
                      <a:pt x="1836" y="96"/>
                    </a:cubicBezTo>
                    <a:lnTo>
                      <a:pt x="1836" y="96"/>
                    </a:lnTo>
                    <a:cubicBezTo>
                      <a:pt x="1812" y="461"/>
                      <a:pt x="1625" y="829"/>
                      <a:pt x="1375" y="1015"/>
                    </a:cubicBezTo>
                    <a:cubicBezTo>
                      <a:pt x="1278" y="1091"/>
                      <a:pt x="1074" y="1136"/>
                      <a:pt x="1002" y="1144"/>
                    </a:cubicBezTo>
                    <a:cubicBezTo>
                      <a:pt x="953" y="1150"/>
                      <a:pt x="908" y="1153"/>
                      <a:pt x="868" y="1153"/>
                    </a:cubicBezTo>
                    <a:cubicBezTo>
                      <a:pt x="766" y="1153"/>
                      <a:pt x="685" y="1134"/>
                      <a:pt x="595" y="1091"/>
                    </a:cubicBezTo>
                    <a:lnTo>
                      <a:pt x="595" y="1091"/>
                    </a:lnTo>
                    <a:cubicBezTo>
                      <a:pt x="671" y="1110"/>
                      <a:pt x="749" y="1120"/>
                      <a:pt x="827" y="1120"/>
                    </a:cubicBezTo>
                    <a:cubicBezTo>
                      <a:pt x="983" y="1120"/>
                      <a:pt x="1135" y="1080"/>
                      <a:pt x="1248" y="1000"/>
                    </a:cubicBezTo>
                    <a:cubicBezTo>
                      <a:pt x="1516" y="829"/>
                      <a:pt x="1727" y="427"/>
                      <a:pt x="1717" y="66"/>
                    </a:cubicBezTo>
                    <a:lnTo>
                      <a:pt x="1717" y="66"/>
                    </a:lnTo>
                    <a:cubicBezTo>
                      <a:pt x="1687" y="369"/>
                      <a:pt x="1548" y="627"/>
                      <a:pt x="1325" y="817"/>
                    </a:cubicBezTo>
                    <a:cubicBezTo>
                      <a:pt x="1215" y="896"/>
                      <a:pt x="1026" y="974"/>
                      <a:pt x="846" y="974"/>
                    </a:cubicBezTo>
                    <a:cubicBezTo>
                      <a:pt x="837" y="974"/>
                      <a:pt x="828" y="974"/>
                      <a:pt x="820" y="973"/>
                    </a:cubicBezTo>
                    <a:cubicBezTo>
                      <a:pt x="816" y="973"/>
                      <a:pt x="813" y="973"/>
                      <a:pt x="809" y="973"/>
                    </a:cubicBezTo>
                    <a:cubicBezTo>
                      <a:pt x="765" y="973"/>
                      <a:pt x="715" y="967"/>
                      <a:pt x="667" y="956"/>
                    </a:cubicBezTo>
                    <a:lnTo>
                      <a:pt x="667" y="956"/>
                    </a:lnTo>
                    <a:cubicBezTo>
                      <a:pt x="697" y="959"/>
                      <a:pt x="726" y="962"/>
                      <a:pt x="755" y="962"/>
                    </a:cubicBezTo>
                    <a:cubicBezTo>
                      <a:pt x="824" y="961"/>
                      <a:pt x="892" y="952"/>
                      <a:pt x="959" y="933"/>
                    </a:cubicBezTo>
                    <a:cubicBezTo>
                      <a:pt x="1051" y="905"/>
                      <a:pt x="1143" y="865"/>
                      <a:pt x="1221" y="808"/>
                    </a:cubicBezTo>
                    <a:cubicBezTo>
                      <a:pt x="1454" y="622"/>
                      <a:pt x="1586" y="327"/>
                      <a:pt x="1609" y="32"/>
                    </a:cubicBezTo>
                    <a:lnTo>
                      <a:pt x="1609" y="32"/>
                    </a:lnTo>
                    <a:cubicBezTo>
                      <a:pt x="1557" y="325"/>
                      <a:pt x="1392" y="608"/>
                      <a:pt x="1167" y="752"/>
                    </a:cubicBezTo>
                    <a:cubicBezTo>
                      <a:pt x="1045" y="816"/>
                      <a:pt x="920" y="845"/>
                      <a:pt x="801" y="845"/>
                    </a:cubicBezTo>
                    <a:cubicBezTo>
                      <a:pt x="697" y="845"/>
                      <a:pt x="597" y="823"/>
                      <a:pt x="508" y="781"/>
                    </a:cubicBezTo>
                    <a:lnTo>
                      <a:pt x="508" y="781"/>
                    </a:lnTo>
                    <a:cubicBezTo>
                      <a:pt x="520" y="784"/>
                      <a:pt x="532" y="788"/>
                      <a:pt x="544" y="791"/>
                    </a:cubicBezTo>
                    <a:cubicBezTo>
                      <a:pt x="602" y="805"/>
                      <a:pt x="659" y="811"/>
                      <a:pt x="716" y="811"/>
                    </a:cubicBezTo>
                    <a:cubicBezTo>
                      <a:pt x="1123" y="811"/>
                      <a:pt x="1473" y="465"/>
                      <a:pt x="15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33"/>
              <p:cNvSpPr/>
              <p:nvPr/>
            </p:nvSpPr>
            <p:spPr>
              <a:xfrm>
                <a:off x="5378700" y="1132125"/>
                <a:ext cx="158050" cy="266600"/>
              </a:xfrm>
              <a:custGeom>
                <a:rect b="b" l="l" r="r" t="t"/>
                <a:pathLst>
                  <a:path extrusionOk="0" h="10664" w="6322">
                    <a:moveTo>
                      <a:pt x="3340" y="1966"/>
                    </a:moveTo>
                    <a:cubicBezTo>
                      <a:pt x="3375" y="2111"/>
                      <a:pt x="3371" y="2131"/>
                      <a:pt x="3375" y="2307"/>
                    </a:cubicBezTo>
                    <a:cubicBezTo>
                      <a:pt x="3371" y="2553"/>
                      <a:pt x="3324" y="2766"/>
                      <a:pt x="3227" y="3027"/>
                    </a:cubicBezTo>
                    <a:cubicBezTo>
                      <a:pt x="3113" y="3352"/>
                      <a:pt x="2774" y="3827"/>
                      <a:pt x="2601" y="4033"/>
                    </a:cubicBezTo>
                    <a:cubicBezTo>
                      <a:pt x="2584" y="4052"/>
                      <a:pt x="2532" y="4114"/>
                      <a:pt x="2483" y="4172"/>
                    </a:cubicBezTo>
                    <a:cubicBezTo>
                      <a:pt x="2450" y="4202"/>
                      <a:pt x="2416" y="4233"/>
                      <a:pt x="2385" y="4265"/>
                    </a:cubicBezTo>
                    <a:cubicBezTo>
                      <a:pt x="2380" y="4270"/>
                      <a:pt x="2374" y="4276"/>
                      <a:pt x="2368" y="4283"/>
                    </a:cubicBezTo>
                    <a:cubicBezTo>
                      <a:pt x="2390" y="4201"/>
                      <a:pt x="2408" y="4110"/>
                      <a:pt x="2423" y="4013"/>
                    </a:cubicBezTo>
                    <a:cubicBezTo>
                      <a:pt x="2454" y="3816"/>
                      <a:pt x="2449" y="3542"/>
                      <a:pt x="2475" y="3400"/>
                    </a:cubicBezTo>
                    <a:cubicBezTo>
                      <a:pt x="2544" y="2952"/>
                      <a:pt x="2740" y="2600"/>
                      <a:pt x="3023" y="2286"/>
                    </a:cubicBezTo>
                    <a:cubicBezTo>
                      <a:pt x="3141" y="2165"/>
                      <a:pt x="3275" y="2024"/>
                      <a:pt x="3340" y="1966"/>
                    </a:cubicBezTo>
                    <a:close/>
                    <a:moveTo>
                      <a:pt x="1116" y="4367"/>
                    </a:moveTo>
                    <a:cubicBezTo>
                      <a:pt x="1131" y="4381"/>
                      <a:pt x="1147" y="4398"/>
                      <a:pt x="1152" y="4404"/>
                    </a:cubicBezTo>
                    <a:cubicBezTo>
                      <a:pt x="1380" y="4691"/>
                      <a:pt x="1491" y="5174"/>
                      <a:pt x="1528" y="5596"/>
                    </a:cubicBezTo>
                    <a:cubicBezTo>
                      <a:pt x="1478" y="5368"/>
                      <a:pt x="1417" y="5143"/>
                      <a:pt x="1341" y="4923"/>
                    </a:cubicBezTo>
                    <a:lnTo>
                      <a:pt x="1341" y="4923"/>
                    </a:lnTo>
                    <a:cubicBezTo>
                      <a:pt x="1401" y="5197"/>
                      <a:pt x="1436" y="5434"/>
                      <a:pt x="1466" y="5683"/>
                    </a:cubicBezTo>
                    <a:cubicBezTo>
                      <a:pt x="1385" y="5372"/>
                      <a:pt x="1300" y="5060"/>
                      <a:pt x="1261" y="4743"/>
                    </a:cubicBezTo>
                    <a:lnTo>
                      <a:pt x="1261" y="4743"/>
                    </a:lnTo>
                    <a:cubicBezTo>
                      <a:pt x="1260" y="5041"/>
                      <a:pt x="1311" y="5339"/>
                      <a:pt x="1357" y="5634"/>
                    </a:cubicBezTo>
                    <a:cubicBezTo>
                      <a:pt x="1367" y="5702"/>
                      <a:pt x="1380" y="5777"/>
                      <a:pt x="1393" y="5852"/>
                    </a:cubicBezTo>
                    <a:cubicBezTo>
                      <a:pt x="1328" y="5658"/>
                      <a:pt x="1267" y="5462"/>
                      <a:pt x="1220" y="5263"/>
                    </a:cubicBezTo>
                    <a:cubicBezTo>
                      <a:pt x="1184" y="5077"/>
                      <a:pt x="1142" y="4902"/>
                      <a:pt x="1163" y="4712"/>
                    </a:cubicBezTo>
                    <a:lnTo>
                      <a:pt x="1163" y="4712"/>
                    </a:lnTo>
                    <a:cubicBezTo>
                      <a:pt x="1135" y="4816"/>
                      <a:pt x="1141" y="4924"/>
                      <a:pt x="1146" y="5031"/>
                    </a:cubicBezTo>
                    <a:cubicBezTo>
                      <a:pt x="1153" y="5221"/>
                      <a:pt x="1187" y="5409"/>
                      <a:pt x="1231" y="5594"/>
                    </a:cubicBezTo>
                    <a:cubicBezTo>
                      <a:pt x="1246" y="5654"/>
                      <a:pt x="1262" y="5718"/>
                      <a:pt x="1280" y="5784"/>
                    </a:cubicBezTo>
                    <a:cubicBezTo>
                      <a:pt x="1250" y="5706"/>
                      <a:pt x="1220" y="5625"/>
                      <a:pt x="1194" y="5543"/>
                    </a:cubicBezTo>
                    <a:cubicBezTo>
                      <a:pt x="1099" y="5234"/>
                      <a:pt x="1048" y="5007"/>
                      <a:pt x="1060" y="4700"/>
                    </a:cubicBezTo>
                    <a:cubicBezTo>
                      <a:pt x="1065" y="4583"/>
                      <a:pt x="1081" y="4455"/>
                      <a:pt x="1116" y="4367"/>
                    </a:cubicBezTo>
                    <a:close/>
                    <a:moveTo>
                      <a:pt x="3200" y="6089"/>
                    </a:moveTo>
                    <a:cubicBezTo>
                      <a:pt x="3198" y="6092"/>
                      <a:pt x="3197" y="6093"/>
                      <a:pt x="3195" y="6096"/>
                    </a:cubicBezTo>
                    <a:cubicBezTo>
                      <a:pt x="3075" y="6272"/>
                      <a:pt x="2989" y="6468"/>
                      <a:pt x="2876" y="6648"/>
                    </a:cubicBezTo>
                    <a:cubicBezTo>
                      <a:pt x="2698" y="6933"/>
                      <a:pt x="2471" y="7231"/>
                      <a:pt x="2248" y="7394"/>
                    </a:cubicBezTo>
                    <a:cubicBezTo>
                      <a:pt x="2079" y="7523"/>
                      <a:pt x="1872" y="7610"/>
                      <a:pt x="1718" y="7755"/>
                    </a:cubicBezTo>
                    <a:cubicBezTo>
                      <a:pt x="1718" y="7735"/>
                      <a:pt x="1718" y="7718"/>
                      <a:pt x="1719" y="7699"/>
                    </a:cubicBezTo>
                    <a:cubicBezTo>
                      <a:pt x="1720" y="7692"/>
                      <a:pt x="1724" y="7684"/>
                      <a:pt x="1724" y="7677"/>
                    </a:cubicBezTo>
                    <a:cubicBezTo>
                      <a:pt x="1726" y="7600"/>
                      <a:pt x="1743" y="7539"/>
                      <a:pt x="1772" y="7440"/>
                    </a:cubicBezTo>
                    <a:cubicBezTo>
                      <a:pt x="1806" y="7330"/>
                      <a:pt x="1849" y="7220"/>
                      <a:pt x="1937" y="7077"/>
                    </a:cubicBezTo>
                    <a:cubicBezTo>
                      <a:pt x="2060" y="6874"/>
                      <a:pt x="2239" y="6696"/>
                      <a:pt x="2455" y="6528"/>
                    </a:cubicBezTo>
                    <a:cubicBezTo>
                      <a:pt x="2560" y="6444"/>
                      <a:pt x="2836" y="6264"/>
                      <a:pt x="3015" y="6178"/>
                    </a:cubicBezTo>
                    <a:cubicBezTo>
                      <a:pt x="3082" y="6145"/>
                      <a:pt x="3145" y="6114"/>
                      <a:pt x="3200" y="6089"/>
                    </a:cubicBezTo>
                    <a:close/>
                    <a:moveTo>
                      <a:pt x="1714" y="7988"/>
                    </a:moveTo>
                    <a:lnTo>
                      <a:pt x="1713" y="7989"/>
                    </a:lnTo>
                    <a:cubicBezTo>
                      <a:pt x="1713" y="7989"/>
                      <a:pt x="1714" y="7989"/>
                      <a:pt x="1714" y="7988"/>
                    </a:cubicBezTo>
                    <a:close/>
                    <a:moveTo>
                      <a:pt x="1302" y="9218"/>
                    </a:moveTo>
                    <a:lnTo>
                      <a:pt x="1302" y="9218"/>
                    </a:lnTo>
                    <a:cubicBezTo>
                      <a:pt x="1295" y="9237"/>
                      <a:pt x="1290" y="9257"/>
                      <a:pt x="1283" y="9278"/>
                    </a:cubicBezTo>
                    <a:cubicBezTo>
                      <a:pt x="1209" y="9496"/>
                      <a:pt x="1142" y="9638"/>
                      <a:pt x="1014" y="9871"/>
                    </a:cubicBezTo>
                    <a:cubicBezTo>
                      <a:pt x="899" y="10063"/>
                      <a:pt x="869" y="10103"/>
                      <a:pt x="703" y="10252"/>
                    </a:cubicBezTo>
                    <a:cubicBezTo>
                      <a:pt x="623" y="10323"/>
                      <a:pt x="510" y="10399"/>
                      <a:pt x="373" y="10463"/>
                    </a:cubicBezTo>
                    <a:cubicBezTo>
                      <a:pt x="346" y="10475"/>
                      <a:pt x="319" y="10485"/>
                      <a:pt x="292" y="10494"/>
                    </a:cubicBezTo>
                    <a:cubicBezTo>
                      <a:pt x="251" y="10507"/>
                      <a:pt x="210" y="10517"/>
                      <a:pt x="168" y="10526"/>
                    </a:cubicBezTo>
                    <a:cubicBezTo>
                      <a:pt x="190" y="10473"/>
                      <a:pt x="219" y="10401"/>
                      <a:pt x="246" y="10326"/>
                    </a:cubicBezTo>
                    <a:cubicBezTo>
                      <a:pt x="292" y="10203"/>
                      <a:pt x="335" y="9965"/>
                      <a:pt x="343" y="9888"/>
                    </a:cubicBezTo>
                    <a:cubicBezTo>
                      <a:pt x="349" y="9851"/>
                      <a:pt x="354" y="9811"/>
                      <a:pt x="360" y="9774"/>
                    </a:cubicBezTo>
                    <a:cubicBezTo>
                      <a:pt x="505" y="9751"/>
                      <a:pt x="808" y="9648"/>
                      <a:pt x="978" y="9521"/>
                    </a:cubicBezTo>
                    <a:cubicBezTo>
                      <a:pt x="1097" y="9434"/>
                      <a:pt x="1214" y="9337"/>
                      <a:pt x="1302" y="9218"/>
                    </a:cubicBezTo>
                    <a:close/>
                    <a:moveTo>
                      <a:pt x="5140" y="1"/>
                    </a:moveTo>
                    <a:cubicBezTo>
                      <a:pt x="5107" y="1"/>
                      <a:pt x="5076" y="5"/>
                      <a:pt x="5047" y="13"/>
                    </a:cubicBezTo>
                    <a:cubicBezTo>
                      <a:pt x="5037" y="14"/>
                      <a:pt x="5022" y="19"/>
                      <a:pt x="5012" y="23"/>
                    </a:cubicBezTo>
                    <a:cubicBezTo>
                      <a:pt x="5005" y="26"/>
                      <a:pt x="4995" y="31"/>
                      <a:pt x="4986" y="35"/>
                    </a:cubicBezTo>
                    <a:cubicBezTo>
                      <a:pt x="4978" y="32"/>
                      <a:pt x="4970" y="30"/>
                      <a:pt x="4962" y="30"/>
                    </a:cubicBezTo>
                    <a:cubicBezTo>
                      <a:pt x="4949" y="30"/>
                      <a:pt x="4937" y="34"/>
                      <a:pt x="4926" y="42"/>
                    </a:cubicBezTo>
                    <a:lnTo>
                      <a:pt x="4926" y="42"/>
                    </a:lnTo>
                    <a:cubicBezTo>
                      <a:pt x="4928" y="40"/>
                      <a:pt x="4929" y="38"/>
                      <a:pt x="4929" y="38"/>
                    </a:cubicBezTo>
                    <a:lnTo>
                      <a:pt x="4929" y="38"/>
                    </a:lnTo>
                    <a:cubicBezTo>
                      <a:pt x="4928" y="38"/>
                      <a:pt x="4926" y="40"/>
                      <a:pt x="4921" y="43"/>
                    </a:cubicBezTo>
                    <a:lnTo>
                      <a:pt x="4918" y="47"/>
                    </a:lnTo>
                    <a:cubicBezTo>
                      <a:pt x="4918" y="47"/>
                      <a:pt x="4917" y="47"/>
                      <a:pt x="4917" y="48"/>
                    </a:cubicBezTo>
                    <a:lnTo>
                      <a:pt x="4918" y="48"/>
                    </a:lnTo>
                    <a:cubicBezTo>
                      <a:pt x="4708" y="234"/>
                      <a:pt x="4517" y="444"/>
                      <a:pt x="4316" y="639"/>
                    </a:cubicBezTo>
                    <a:cubicBezTo>
                      <a:pt x="4223" y="728"/>
                      <a:pt x="4133" y="820"/>
                      <a:pt x="4049" y="919"/>
                    </a:cubicBezTo>
                    <a:cubicBezTo>
                      <a:pt x="4033" y="937"/>
                      <a:pt x="4013" y="955"/>
                      <a:pt x="4015" y="981"/>
                    </a:cubicBezTo>
                    <a:cubicBezTo>
                      <a:pt x="4013" y="1014"/>
                      <a:pt x="4044" y="1035"/>
                      <a:pt x="4074" y="1035"/>
                    </a:cubicBezTo>
                    <a:cubicBezTo>
                      <a:pt x="4075" y="1035"/>
                      <a:pt x="4076" y="1035"/>
                      <a:pt x="4078" y="1035"/>
                    </a:cubicBezTo>
                    <a:cubicBezTo>
                      <a:pt x="4087" y="1048"/>
                      <a:pt x="4099" y="1058"/>
                      <a:pt x="4114" y="1062"/>
                    </a:cubicBezTo>
                    <a:cubicBezTo>
                      <a:pt x="4120" y="1063"/>
                      <a:pt x="4125" y="1064"/>
                      <a:pt x="4131" y="1064"/>
                    </a:cubicBezTo>
                    <a:cubicBezTo>
                      <a:pt x="4161" y="1064"/>
                      <a:pt x="4192" y="1048"/>
                      <a:pt x="4221" y="1042"/>
                    </a:cubicBezTo>
                    <a:cubicBezTo>
                      <a:pt x="4303" y="1025"/>
                      <a:pt x="4322" y="1022"/>
                      <a:pt x="4388" y="1017"/>
                    </a:cubicBezTo>
                    <a:cubicBezTo>
                      <a:pt x="4425" y="1012"/>
                      <a:pt x="4462" y="1010"/>
                      <a:pt x="4499" y="1010"/>
                    </a:cubicBezTo>
                    <a:cubicBezTo>
                      <a:pt x="4811" y="1010"/>
                      <a:pt x="5095" y="1171"/>
                      <a:pt x="5261" y="1389"/>
                    </a:cubicBezTo>
                    <a:cubicBezTo>
                      <a:pt x="5395" y="1562"/>
                      <a:pt x="5439" y="1783"/>
                      <a:pt x="5462" y="1977"/>
                    </a:cubicBezTo>
                    <a:cubicBezTo>
                      <a:pt x="5484" y="2327"/>
                      <a:pt x="5339" y="2617"/>
                      <a:pt x="5114" y="2867"/>
                    </a:cubicBezTo>
                    <a:cubicBezTo>
                      <a:pt x="5084" y="2900"/>
                      <a:pt x="5056" y="2930"/>
                      <a:pt x="5027" y="2957"/>
                    </a:cubicBezTo>
                    <a:cubicBezTo>
                      <a:pt x="4978" y="2982"/>
                      <a:pt x="4926" y="3004"/>
                      <a:pt x="4875" y="3027"/>
                    </a:cubicBezTo>
                    <a:cubicBezTo>
                      <a:pt x="4475" y="3224"/>
                      <a:pt x="3605" y="3390"/>
                      <a:pt x="3089" y="3751"/>
                    </a:cubicBezTo>
                    <a:cubicBezTo>
                      <a:pt x="3059" y="3770"/>
                      <a:pt x="3031" y="3790"/>
                      <a:pt x="3003" y="3811"/>
                    </a:cubicBezTo>
                    <a:lnTo>
                      <a:pt x="2914" y="3861"/>
                    </a:lnTo>
                    <a:cubicBezTo>
                      <a:pt x="3280" y="3401"/>
                      <a:pt x="3528" y="2829"/>
                      <a:pt x="3516" y="2285"/>
                    </a:cubicBezTo>
                    <a:cubicBezTo>
                      <a:pt x="3513" y="2186"/>
                      <a:pt x="3503" y="2088"/>
                      <a:pt x="3488" y="1990"/>
                    </a:cubicBezTo>
                    <a:cubicBezTo>
                      <a:pt x="3478" y="1906"/>
                      <a:pt x="3445" y="1799"/>
                      <a:pt x="3366" y="1799"/>
                    </a:cubicBezTo>
                    <a:cubicBezTo>
                      <a:pt x="3345" y="1799"/>
                      <a:pt x="3322" y="1806"/>
                      <a:pt x="3295" y="1823"/>
                    </a:cubicBezTo>
                    <a:cubicBezTo>
                      <a:pt x="3054" y="1963"/>
                      <a:pt x="2687" y="2399"/>
                      <a:pt x="2513" y="2814"/>
                    </a:cubicBezTo>
                    <a:cubicBezTo>
                      <a:pt x="2381" y="3110"/>
                      <a:pt x="2336" y="3455"/>
                      <a:pt x="2314" y="3686"/>
                    </a:cubicBezTo>
                    <a:cubicBezTo>
                      <a:pt x="2288" y="3923"/>
                      <a:pt x="2242" y="4284"/>
                      <a:pt x="2130" y="4532"/>
                    </a:cubicBezTo>
                    <a:lnTo>
                      <a:pt x="2130" y="4532"/>
                    </a:lnTo>
                    <a:cubicBezTo>
                      <a:pt x="2132" y="4529"/>
                      <a:pt x="2132" y="4527"/>
                      <a:pt x="2132" y="4527"/>
                    </a:cubicBezTo>
                    <a:lnTo>
                      <a:pt x="2132" y="4527"/>
                    </a:lnTo>
                    <a:cubicBezTo>
                      <a:pt x="2132" y="4527"/>
                      <a:pt x="2131" y="4530"/>
                      <a:pt x="2129" y="4535"/>
                    </a:cubicBezTo>
                    <a:lnTo>
                      <a:pt x="2129" y="4535"/>
                    </a:lnTo>
                    <a:cubicBezTo>
                      <a:pt x="2129" y="4534"/>
                      <a:pt x="2130" y="4533"/>
                      <a:pt x="2130" y="4532"/>
                    </a:cubicBezTo>
                    <a:lnTo>
                      <a:pt x="2130" y="4532"/>
                    </a:lnTo>
                    <a:cubicBezTo>
                      <a:pt x="2130" y="4533"/>
                      <a:pt x="2129" y="4534"/>
                      <a:pt x="2129" y="4535"/>
                    </a:cubicBezTo>
                    <a:lnTo>
                      <a:pt x="2129" y="4535"/>
                    </a:lnTo>
                    <a:cubicBezTo>
                      <a:pt x="2129" y="4535"/>
                      <a:pt x="2129" y="4535"/>
                      <a:pt x="2129" y="4535"/>
                    </a:cubicBezTo>
                    <a:lnTo>
                      <a:pt x="2129" y="4535"/>
                    </a:lnTo>
                    <a:cubicBezTo>
                      <a:pt x="2128" y="4536"/>
                      <a:pt x="2128" y="4537"/>
                      <a:pt x="2127" y="4539"/>
                    </a:cubicBezTo>
                    <a:cubicBezTo>
                      <a:pt x="2128" y="4537"/>
                      <a:pt x="2128" y="4536"/>
                      <a:pt x="2129" y="4535"/>
                    </a:cubicBezTo>
                    <a:lnTo>
                      <a:pt x="2129" y="4535"/>
                    </a:lnTo>
                    <a:cubicBezTo>
                      <a:pt x="2124" y="4545"/>
                      <a:pt x="2116" y="4562"/>
                      <a:pt x="2112" y="4568"/>
                    </a:cubicBezTo>
                    <a:cubicBezTo>
                      <a:pt x="2099" y="4593"/>
                      <a:pt x="2075" y="4614"/>
                      <a:pt x="2072" y="4642"/>
                    </a:cubicBezTo>
                    <a:cubicBezTo>
                      <a:pt x="2071" y="4651"/>
                      <a:pt x="2071" y="4659"/>
                      <a:pt x="2072" y="4666"/>
                    </a:cubicBezTo>
                    <a:cubicBezTo>
                      <a:pt x="2029" y="4733"/>
                      <a:pt x="1988" y="4803"/>
                      <a:pt x="1951" y="4872"/>
                    </a:cubicBezTo>
                    <a:cubicBezTo>
                      <a:pt x="1835" y="5087"/>
                      <a:pt x="1739" y="5310"/>
                      <a:pt x="1668" y="5542"/>
                    </a:cubicBezTo>
                    <a:cubicBezTo>
                      <a:pt x="1648" y="5241"/>
                      <a:pt x="1588" y="4944"/>
                      <a:pt x="1467" y="4662"/>
                    </a:cubicBezTo>
                    <a:cubicBezTo>
                      <a:pt x="1415" y="4538"/>
                      <a:pt x="1356" y="4412"/>
                      <a:pt x="1267" y="4309"/>
                    </a:cubicBezTo>
                    <a:cubicBezTo>
                      <a:pt x="1226" y="4261"/>
                      <a:pt x="1165" y="4191"/>
                      <a:pt x="1101" y="4191"/>
                    </a:cubicBezTo>
                    <a:cubicBezTo>
                      <a:pt x="1080" y="4191"/>
                      <a:pt x="1058" y="4199"/>
                      <a:pt x="1037" y="4218"/>
                    </a:cubicBezTo>
                    <a:cubicBezTo>
                      <a:pt x="988" y="4261"/>
                      <a:pt x="972" y="4326"/>
                      <a:pt x="956" y="4386"/>
                    </a:cubicBezTo>
                    <a:cubicBezTo>
                      <a:pt x="928" y="4494"/>
                      <a:pt x="916" y="4606"/>
                      <a:pt x="912" y="4718"/>
                    </a:cubicBezTo>
                    <a:cubicBezTo>
                      <a:pt x="887" y="5344"/>
                      <a:pt x="1196" y="5955"/>
                      <a:pt x="1404" y="6465"/>
                    </a:cubicBezTo>
                    <a:cubicBezTo>
                      <a:pt x="1453" y="6580"/>
                      <a:pt x="1494" y="6717"/>
                      <a:pt x="1526" y="6798"/>
                    </a:cubicBezTo>
                    <a:lnTo>
                      <a:pt x="1526" y="6823"/>
                    </a:lnTo>
                    <a:cubicBezTo>
                      <a:pt x="1514" y="7265"/>
                      <a:pt x="1536" y="7705"/>
                      <a:pt x="1505" y="8147"/>
                    </a:cubicBezTo>
                    <a:cubicBezTo>
                      <a:pt x="1488" y="8379"/>
                      <a:pt x="1459" y="8596"/>
                      <a:pt x="1409" y="8823"/>
                    </a:cubicBezTo>
                    <a:cubicBezTo>
                      <a:pt x="1395" y="8858"/>
                      <a:pt x="1404" y="8837"/>
                      <a:pt x="1390" y="8868"/>
                    </a:cubicBezTo>
                    <a:cubicBezTo>
                      <a:pt x="1302" y="9042"/>
                      <a:pt x="1256" y="9088"/>
                      <a:pt x="1149" y="9211"/>
                    </a:cubicBezTo>
                    <a:cubicBezTo>
                      <a:pt x="990" y="9393"/>
                      <a:pt x="802" y="9533"/>
                      <a:pt x="604" y="9611"/>
                    </a:cubicBezTo>
                    <a:cubicBezTo>
                      <a:pt x="478" y="9659"/>
                      <a:pt x="428" y="9662"/>
                      <a:pt x="328" y="9666"/>
                    </a:cubicBezTo>
                    <a:cubicBezTo>
                      <a:pt x="299" y="9666"/>
                      <a:pt x="283" y="9683"/>
                      <a:pt x="275" y="9703"/>
                    </a:cubicBezTo>
                    <a:cubicBezTo>
                      <a:pt x="268" y="9711"/>
                      <a:pt x="263" y="9718"/>
                      <a:pt x="261" y="9727"/>
                    </a:cubicBezTo>
                    <a:cubicBezTo>
                      <a:pt x="249" y="9791"/>
                      <a:pt x="242" y="9857"/>
                      <a:pt x="227" y="9920"/>
                    </a:cubicBezTo>
                    <a:cubicBezTo>
                      <a:pt x="196" y="10138"/>
                      <a:pt x="112" y="10411"/>
                      <a:pt x="38" y="10522"/>
                    </a:cubicBezTo>
                    <a:cubicBezTo>
                      <a:pt x="27" y="10535"/>
                      <a:pt x="17" y="10552"/>
                      <a:pt x="11" y="10567"/>
                    </a:cubicBezTo>
                    <a:cubicBezTo>
                      <a:pt x="5" y="10577"/>
                      <a:pt x="1" y="10588"/>
                      <a:pt x="1" y="10601"/>
                    </a:cubicBezTo>
                    <a:cubicBezTo>
                      <a:pt x="1" y="10624"/>
                      <a:pt x="15" y="10645"/>
                      <a:pt x="35" y="10655"/>
                    </a:cubicBezTo>
                    <a:cubicBezTo>
                      <a:pt x="44" y="10661"/>
                      <a:pt x="54" y="10663"/>
                      <a:pt x="65" y="10663"/>
                    </a:cubicBezTo>
                    <a:cubicBezTo>
                      <a:pt x="74" y="10663"/>
                      <a:pt x="83" y="10662"/>
                      <a:pt x="91" y="10659"/>
                    </a:cubicBezTo>
                    <a:cubicBezTo>
                      <a:pt x="104" y="10658"/>
                      <a:pt x="117" y="10658"/>
                      <a:pt x="129" y="10656"/>
                    </a:cubicBezTo>
                    <a:cubicBezTo>
                      <a:pt x="212" y="10649"/>
                      <a:pt x="294" y="10630"/>
                      <a:pt x="371" y="10602"/>
                    </a:cubicBezTo>
                    <a:cubicBezTo>
                      <a:pt x="513" y="10556"/>
                      <a:pt x="692" y="10457"/>
                      <a:pt x="838" y="10330"/>
                    </a:cubicBezTo>
                    <a:cubicBezTo>
                      <a:pt x="949" y="10233"/>
                      <a:pt x="1050" y="10123"/>
                      <a:pt x="1138" y="10002"/>
                    </a:cubicBezTo>
                    <a:cubicBezTo>
                      <a:pt x="1180" y="9963"/>
                      <a:pt x="1302" y="9767"/>
                      <a:pt x="1368" y="9605"/>
                    </a:cubicBezTo>
                    <a:cubicBezTo>
                      <a:pt x="1587" y="9096"/>
                      <a:pt x="1685" y="8543"/>
                      <a:pt x="1710" y="7992"/>
                    </a:cubicBezTo>
                    <a:lnTo>
                      <a:pt x="1713" y="7989"/>
                    </a:lnTo>
                    <a:cubicBezTo>
                      <a:pt x="1726" y="7975"/>
                      <a:pt x="1737" y="7961"/>
                      <a:pt x="1750" y="7946"/>
                    </a:cubicBezTo>
                    <a:cubicBezTo>
                      <a:pt x="1844" y="7854"/>
                      <a:pt x="1865" y="7845"/>
                      <a:pt x="1963" y="7774"/>
                    </a:cubicBezTo>
                    <a:cubicBezTo>
                      <a:pt x="2133" y="7664"/>
                      <a:pt x="2313" y="7566"/>
                      <a:pt x="2463" y="7431"/>
                    </a:cubicBezTo>
                    <a:cubicBezTo>
                      <a:pt x="2627" y="7282"/>
                      <a:pt x="2761" y="7105"/>
                      <a:pt x="2888" y="6926"/>
                    </a:cubicBezTo>
                    <a:cubicBezTo>
                      <a:pt x="3050" y="6700"/>
                      <a:pt x="3167" y="6447"/>
                      <a:pt x="3315" y="6212"/>
                    </a:cubicBezTo>
                    <a:cubicBezTo>
                      <a:pt x="3354" y="6151"/>
                      <a:pt x="3393" y="6092"/>
                      <a:pt x="3436" y="6033"/>
                    </a:cubicBezTo>
                    <a:lnTo>
                      <a:pt x="3436" y="6033"/>
                    </a:lnTo>
                    <a:cubicBezTo>
                      <a:pt x="3435" y="6034"/>
                      <a:pt x="3435" y="6034"/>
                      <a:pt x="3434" y="6035"/>
                    </a:cubicBezTo>
                    <a:cubicBezTo>
                      <a:pt x="3439" y="6029"/>
                      <a:pt x="3444" y="6021"/>
                      <a:pt x="3448" y="6014"/>
                    </a:cubicBezTo>
                    <a:lnTo>
                      <a:pt x="3448" y="6014"/>
                    </a:lnTo>
                    <a:cubicBezTo>
                      <a:pt x="3448" y="6014"/>
                      <a:pt x="3448" y="6014"/>
                      <a:pt x="3448" y="6014"/>
                    </a:cubicBezTo>
                    <a:cubicBezTo>
                      <a:pt x="3448" y="6014"/>
                      <a:pt x="3453" y="6008"/>
                      <a:pt x="3459" y="5999"/>
                    </a:cubicBezTo>
                    <a:cubicBezTo>
                      <a:pt x="3469" y="5980"/>
                      <a:pt x="3476" y="5962"/>
                      <a:pt x="3476" y="5939"/>
                    </a:cubicBezTo>
                    <a:cubicBezTo>
                      <a:pt x="3467" y="5883"/>
                      <a:pt x="3438" y="5863"/>
                      <a:pt x="3404" y="5863"/>
                    </a:cubicBezTo>
                    <a:cubicBezTo>
                      <a:pt x="3378" y="5863"/>
                      <a:pt x="3349" y="5874"/>
                      <a:pt x="3325" y="5890"/>
                    </a:cubicBezTo>
                    <a:cubicBezTo>
                      <a:pt x="3285" y="5902"/>
                      <a:pt x="3246" y="5919"/>
                      <a:pt x="3209" y="5936"/>
                    </a:cubicBezTo>
                    <a:cubicBezTo>
                      <a:pt x="2910" y="6075"/>
                      <a:pt x="2616" y="6236"/>
                      <a:pt x="2355" y="6438"/>
                    </a:cubicBezTo>
                    <a:cubicBezTo>
                      <a:pt x="2081" y="6644"/>
                      <a:pt x="1849" y="6915"/>
                      <a:pt x="1718" y="7232"/>
                    </a:cubicBezTo>
                    <a:cubicBezTo>
                      <a:pt x="1718" y="6705"/>
                      <a:pt x="1729" y="6201"/>
                      <a:pt x="1907" y="5701"/>
                    </a:cubicBezTo>
                    <a:cubicBezTo>
                      <a:pt x="2143" y="5025"/>
                      <a:pt x="2607" y="4296"/>
                      <a:pt x="3203" y="3913"/>
                    </a:cubicBezTo>
                    <a:cubicBezTo>
                      <a:pt x="3764" y="3533"/>
                      <a:pt x="4447" y="3471"/>
                      <a:pt x="5084" y="3137"/>
                    </a:cubicBezTo>
                    <a:cubicBezTo>
                      <a:pt x="5712" y="2801"/>
                      <a:pt x="6143" y="2285"/>
                      <a:pt x="6277" y="1618"/>
                    </a:cubicBezTo>
                    <a:cubicBezTo>
                      <a:pt x="6296" y="1528"/>
                      <a:pt x="6307" y="1437"/>
                      <a:pt x="6309" y="1345"/>
                    </a:cubicBezTo>
                    <a:cubicBezTo>
                      <a:pt x="6310" y="1310"/>
                      <a:pt x="6322" y="1272"/>
                      <a:pt x="6296" y="1245"/>
                    </a:cubicBezTo>
                    <a:cubicBezTo>
                      <a:pt x="6286" y="1234"/>
                      <a:pt x="6272" y="1230"/>
                      <a:pt x="6259" y="1230"/>
                    </a:cubicBezTo>
                    <a:cubicBezTo>
                      <a:pt x="6231" y="1230"/>
                      <a:pt x="6203" y="1251"/>
                      <a:pt x="6203" y="1283"/>
                    </a:cubicBezTo>
                    <a:cubicBezTo>
                      <a:pt x="6195" y="1913"/>
                      <a:pt x="5843" y="2436"/>
                      <a:pt x="5326" y="2783"/>
                    </a:cubicBezTo>
                    <a:cubicBezTo>
                      <a:pt x="5467" y="2579"/>
                      <a:pt x="5551" y="2339"/>
                      <a:pt x="5568" y="2090"/>
                    </a:cubicBezTo>
                    <a:cubicBezTo>
                      <a:pt x="5570" y="1799"/>
                      <a:pt x="5498" y="1488"/>
                      <a:pt x="5297" y="1271"/>
                    </a:cubicBezTo>
                    <a:cubicBezTo>
                      <a:pt x="5091" y="1037"/>
                      <a:pt x="4786" y="900"/>
                      <a:pt x="4476" y="900"/>
                    </a:cubicBezTo>
                    <a:cubicBezTo>
                      <a:pt x="4427" y="900"/>
                      <a:pt x="4378" y="904"/>
                      <a:pt x="4329" y="911"/>
                    </a:cubicBezTo>
                    <a:cubicBezTo>
                      <a:pt x="4232" y="921"/>
                      <a:pt x="4243" y="918"/>
                      <a:pt x="4190" y="926"/>
                    </a:cubicBezTo>
                    <a:cubicBezTo>
                      <a:pt x="4434" y="651"/>
                      <a:pt x="4723" y="383"/>
                      <a:pt x="4968" y="168"/>
                    </a:cubicBezTo>
                    <a:cubicBezTo>
                      <a:pt x="4971" y="167"/>
                      <a:pt x="4974" y="167"/>
                      <a:pt x="4978" y="166"/>
                    </a:cubicBezTo>
                    <a:lnTo>
                      <a:pt x="4976" y="166"/>
                    </a:lnTo>
                    <a:cubicBezTo>
                      <a:pt x="4979" y="166"/>
                      <a:pt x="4983" y="165"/>
                      <a:pt x="4985" y="165"/>
                    </a:cubicBezTo>
                    <a:lnTo>
                      <a:pt x="5032" y="165"/>
                    </a:lnTo>
                    <a:cubicBezTo>
                      <a:pt x="5041" y="166"/>
                      <a:pt x="5047" y="166"/>
                      <a:pt x="5050" y="166"/>
                    </a:cubicBezTo>
                    <a:cubicBezTo>
                      <a:pt x="5139" y="180"/>
                      <a:pt x="5186" y="160"/>
                      <a:pt x="5403" y="231"/>
                    </a:cubicBezTo>
                    <a:cubicBezTo>
                      <a:pt x="5664" y="326"/>
                      <a:pt x="5916" y="582"/>
                      <a:pt x="6076" y="867"/>
                    </a:cubicBezTo>
                    <a:cubicBezTo>
                      <a:pt x="6142" y="983"/>
                      <a:pt x="6160" y="1041"/>
                      <a:pt x="6199" y="1164"/>
                    </a:cubicBezTo>
                    <a:cubicBezTo>
                      <a:pt x="6209" y="1178"/>
                      <a:pt x="6224" y="1184"/>
                      <a:pt x="6238" y="1184"/>
                    </a:cubicBezTo>
                    <a:cubicBezTo>
                      <a:pt x="6271" y="1184"/>
                      <a:pt x="6304" y="1154"/>
                      <a:pt x="6293" y="1118"/>
                    </a:cubicBezTo>
                    <a:cubicBezTo>
                      <a:pt x="6266" y="971"/>
                      <a:pt x="6191" y="840"/>
                      <a:pt x="6118" y="713"/>
                    </a:cubicBezTo>
                    <a:cubicBezTo>
                      <a:pt x="6018" y="551"/>
                      <a:pt x="5896" y="399"/>
                      <a:pt x="5751" y="274"/>
                    </a:cubicBezTo>
                    <a:cubicBezTo>
                      <a:pt x="5571" y="128"/>
                      <a:pt x="5331" y="1"/>
                      <a:pt x="51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33"/>
              <p:cNvSpPr/>
              <p:nvPr/>
            </p:nvSpPr>
            <p:spPr>
              <a:xfrm>
                <a:off x="5419325" y="1287725"/>
                <a:ext cx="35225" cy="38500"/>
              </a:xfrm>
              <a:custGeom>
                <a:rect b="b" l="l" r="r" t="t"/>
                <a:pathLst>
                  <a:path extrusionOk="0" h="1540" w="1409">
                    <a:moveTo>
                      <a:pt x="1408" y="1"/>
                    </a:moveTo>
                    <a:cubicBezTo>
                      <a:pt x="1041" y="351"/>
                      <a:pt x="700" y="729"/>
                      <a:pt x="352" y="1099"/>
                    </a:cubicBezTo>
                    <a:cubicBezTo>
                      <a:pt x="331" y="1121"/>
                      <a:pt x="309" y="1147"/>
                      <a:pt x="285" y="1173"/>
                    </a:cubicBezTo>
                    <a:cubicBezTo>
                      <a:pt x="533" y="807"/>
                      <a:pt x="790" y="495"/>
                      <a:pt x="1151" y="166"/>
                    </a:cubicBezTo>
                    <a:lnTo>
                      <a:pt x="1151" y="166"/>
                    </a:lnTo>
                    <a:cubicBezTo>
                      <a:pt x="804" y="414"/>
                      <a:pt x="485" y="708"/>
                      <a:pt x="214" y="1039"/>
                    </a:cubicBezTo>
                    <a:cubicBezTo>
                      <a:pt x="153" y="1116"/>
                      <a:pt x="28" y="1284"/>
                      <a:pt x="7" y="1367"/>
                    </a:cubicBezTo>
                    <a:cubicBezTo>
                      <a:pt x="1" y="1399"/>
                      <a:pt x="23" y="1430"/>
                      <a:pt x="54" y="1439"/>
                    </a:cubicBezTo>
                    <a:cubicBezTo>
                      <a:pt x="53" y="1442"/>
                      <a:pt x="51" y="1444"/>
                      <a:pt x="49" y="1447"/>
                    </a:cubicBezTo>
                    <a:cubicBezTo>
                      <a:pt x="28" y="1494"/>
                      <a:pt x="70" y="1539"/>
                      <a:pt x="112" y="1539"/>
                    </a:cubicBezTo>
                    <a:cubicBezTo>
                      <a:pt x="128" y="1539"/>
                      <a:pt x="143" y="1533"/>
                      <a:pt x="156" y="1520"/>
                    </a:cubicBezTo>
                    <a:cubicBezTo>
                      <a:pt x="182" y="1487"/>
                      <a:pt x="209" y="1453"/>
                      <a:pt x="238" y="1418"/>
                    </a:cubicBezTo>
                    <a:lnTo>
                      <a:pt x="238" y="1418"/>
                    </a:lnTo>
                    <a:cubicBezTo>
                      <a:pt x="234" y="1423"/>
                      <a:pt x="233" y="1429"/>
                      <a:pt x="233" y="1435"/>
                    </a:cubicBezTo>
                    <a:cubicBezTo>
                      <a:pt x="233" y="1465"/>
                      <a:pt x="259" y="1486"/>
                      <a:pt x="286" y="1486"/>
                    </a:cubicBezTo>
                    <a:cubicBezTo>
                      <a:pt x="298" y="1486"/>
                      <a:pt x="311" y="1482"/>
                      <a:pt x="321" y="1471"/>
                    </a:cubicBezTo>
                    <a:cubicBezTo>
                      <a:pt x="500" y="1305"/>
                      <a:pt x="645" y="1109"/>
                      <a:pt x="797" y="918"/>
                    </a:cubicBezTo>
                    <a:cubicBezTo>
                      <a:pt x="954" y="718"/>
                      <a:pt x="1120" y="523"/>
                      <a:pt x="1252" y="304"/>
                    </a:cubicBezTo>
                    <a:lnTo>
                      <a:pt x="1252" y="304"/>
                    </a:lnTo>
                    <a:cubicBezTo>
                      <a:pt x="1136" y="459"/>
                      <a:pt x="1000" y="598"/>
                      <a:pt x="871" y="743"/>
                    </a:cubicBezTo>
                    <a:cubicBezTo>
                      <a:pt x="677" y="955"/>
                      <a:pt x="484" y="1165"/>
                      <a:pt x="278" y="1365"/>
                    </a:cubicBezTo>
                    <a:cubicBezTo>
                      <a:pt x="275" y="1367"/>
                      <a:pt x="273" y="1371"/>
                      <a:pt x="269" y="1373"/>
                    </a:cubicBezTo>
                    <a:cubicBezTo>
                      <a:pt x="442" y="1159"/>
                      <a:pt x="652" y="908"/>
                      <a:pt x="872" y="658"/>
                    </a:cubicBezTo>
                    <a:cubicBezTo>
                      <a:pt x="1057" y="444"/>
                      <a:pt x="1218" y="210"/>
                      <a:pt x="14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33"/>
              <p:cNvSpPr/>
              <p:nvPr/>
            </p:nvSpPr>
            <p:spPr>
              <a:xfrm>
                <a:off x="5371575" y="1513950"/>
                <a:ext cx="66850" cy="363325"/>
              </a:xfrm>
              <a:custGeom>
                <a:rect b="b" l="l" r="r" t="t"/>
                <a:pathLst>
                  <a:path extrusionOk="0" h="14533" w="2674">
                    <a:moveTo>
                      <a:pt x="526" y="165"/>
                    </a:moveTo>
                    <a:lnTo>
                      <a:pt x="526" y="165"/>
                    </a:lnTo>
                    <a:cubicBezTo>
                      <a:pt x="679" y="273"/>
                      <a:pt x="847" y="350"/>
                      <a:pt x="1005" y="409"/>
                    </a:cubicBezTo>
                    <a:cubicBezTo>
                      <a:pt x="1050" y="426"/>
                      <a:pt x="1092" y="442"/>
                      <a:pt x="1135" y="457"/>
                    </a:cubicBezTo>
                    <a:cubicBezTo>
                      <a:pt x="1103" y="1209"/>
                      <a:pt x="1361" y="2049"/>
                      <a:pt x="1618" y="2795"/>
                    </a:cubicBezTo>
                    <a:cubicBezTo>
                      <a:pt x="1644" y="2868"/>
                      <a:pt x="1670" y="2941"/>
                      <a:pt x="1696" y="3014"/>
                    </a:cubicBezTo>
                    <a:cubicBezTo>
                      <a:pt x="1463" y="2539"/>
                      <a:pt x="1205" y="2076"/>
                      <a:pt x="983" y="1597"/>
                    </a:cubicBezTo>
                    <a:cubicBezTo>
                      <a:pt x="808" y="1215"/>
                      <a:pt x="643" y="771"/>
                      <a:pt x="550" y="320"/>
                    </a:cubicBezTo>
                    <a:cubicBezTo>
                      <a:pt x="540" y="268"/>
                      <a:pt x="532" y="216"/>
                      <a:pt x="526" y="165"/>
                    </a:cubicBezTo>
                    <a:close/>
                    <a:moveTo>
                      <a:pt x="1927" y="8836"/>
                    </a:moveTo>
                    <a:lnTo>
                      <a:pt x="1927" y="8836"/>
                    </a:lnTo>
                    <a:cubicBezTo>
                      <a:pt x="1899" y="8918"/>
                      <a:pt x="1871" y="8998"/>
                      <a:pt x="1840" y="9080"/>
                    </a:cubicBezTo>
                    <a:cubicBezTo>
                      <a:pt x="1647" y="9603"/>
                      <a:pt x="1416" y="10110"/>
                      <a:pt x="1228" y="10634"/>
                    </a:cubicBezTo>
                    <a:cubicBezTo>
                      <a:pt x="859" y="11660"/>
                      <a:pt x="645" y="12585"/>
                      <a:pt x="949" y="13667"/>
                    </a:cubicBezTo>
                    <a:cubicBezTo>
                      <a:pt x="1019" y="13902"/>
                      <a:pt x="1118" y="14128"/>
                      <a:pt x="1254" y="14330"/>
                    </a:cubicBezTo>
                    <a:cubicBezTo>
                      <a:pt x="1217" y="14320"/>
                      <a:pt x="1181" y="14309"/>
                      <a:pt x="1144" y="14298"/>
                    </a:cubicBezTo>
                    <a:cubicBezTo>
                      <a:pt x="891" y="14207"/>
                      <a:pt x="639" y="14110"/>
                      <a:pt x="387" y="14016"/>
                    </a:cubicBezTo>
                    <a:cubicBezTo>
                      <a:pt x="350" y="14002"/>
                      <a:pt x="296" y="13979"/>
                      <a:pt x="252" y="13958"/>
                    </a:cubicBezTo>
                    <a:cubicBezTo>
                      <a:pt x="242" y="13955"/>
                      <a:pt x="234" y="13950"/>
                      <a:pt x="226" y="13946"/>
                    </a:cubicBezTo>
                    <a:cubicBezTo>
                      <a:pt x="222" y="13935"/>
                      <a:pt x="218" y="13919"/>
                      <a:pt x="210" y="13894"/>
                    </a:cubicBezTo>
                    <a:cubicBezTo>
                      <a:pt x="182" y="13780"/>
                      <a:pt x="182" y="13649"/>
                      <a:pt x="174" y="13488"/>
                    </a:cubicBezTo>
                    <a:cubicBezTo>
                      <a:pt x="147" y="12579"/>
                      <a:pt x="427" y="11646"/>
                      <a:pt x="780" y="10877"/>
                    </a:cubicBezTo>
                    <a:cubicBezTo>
                      <a:pt x="1026" y="10343"/>
                      <a:pt x="1338" y="9844"/>
                      <a:pt x="1638" y="9339"/>
                    </a:cubicBezTo>
                    <a:cubicBezTo>
                      <a:pt x="1737" y="9173"/>
                      <a:pt x="1836" y="9006"/>
                      <a:pt x="1927" y="8836"/>
                    </a:cubicBezTo>
                    <a:close/>
                    <a:moveTo>
                      <a:pt x="470" y="0"/>
                    </a:moveTo>
                    <a:cubicBezTo>
                      <a:pt x="459" y="0"/>
                      <a:pt x="448" y="4"/>
                      <a:pt x="439" y="11"/>
                    </a:cubicBezTo>
                    <a:cubicBezTo>
                      <a:pt x="414" y="27"/>
                      <a:pt x="405" y="62"/>
                      <a:pt x="425" y="84"/>
                    </a:cubicBezTo>
                    <a:cubicBezTo>
                      <a:pt x="520" y="1149"/>
                      <a:pt x="1110" y="2080"/>
                      <a:pt x="1577" y="3017"/>
                    </a:cubicBezTo>
                    <a:cubicBezTo>
                      <a:pt x="1772" y="3403"/>
                      <a:pt x="1931" y="3785"/>
                      <a:pt x="2056" y="4166"/>
                    </a:cubicBezTo>
                    <a:cubicBezTo>
                      <a:pt x="2065" y="4206"/>
                      <a:pt x="2073" y="4244"/>
                      <a:pt x="2083" y="4281"/>
                    </a:cubicBezTo>
                    <a:cubicBezTo>
                      <a:pt x="2091" y="4306"/>
                      <a:pt x="2089" y="4337"/>
                      <a:pt x="2114" y="4353"/>
                    </a:cubicBezTo>
                    <a:cubicBezTo>
                      <a:pt x="2436" y="5436"/>
                      <a:pt x="2477" y="6521"/>
                      <a:pt x="2233" y="7714"/>
                    </a:cubicBezTo>
                    <a:cubicBezTo>
                      <a:pt x="2204" y="7862"/>
                      <a:pt x="2169" y="8008"/>
                      <a:pt x="2132" y="8153"/>
                    </a:cubicBezTo>
                    <a:cubicBezTo>
                      <a:pt x="1847" y="8904"/>
                      <a:pt x="1332" y="9587"/>
                      <a:pt x="948" y="10308"/>
                    </a:cubicBezTo>
                    <a:cubicBezTo>
                      <a:pt x="677" y="10824"/>
                      <a:pt x="424" y="11355"/>
                      <a:pt x="263" y="11917"/>
                    </a:cubicBezTo>
                    <a:cubicBezTo>
                      <a:pt x="108" y="12482"/>
                      <a:pt x="0" y="13073"/>
                      <a:pt x="29" y="13661"/>
                    </a:cubicBezTo>
                    <a:cubicBezTo>
                      <a:pt x="36" y="13728"/>
                      <a:pt x="45" y="13928"/>
                      <a:pt x="98" y="14026"/>
                    </a:cubicBezTo>
                    <a:cubicBezTo>
                      <a:pt x="100" y="14038"/>
                      <a:pt x="106" y="14051"/>
                      <a:pt x="117" y="14059"/>
                    </a:cubicBezTo>
                    <a:cubicBezTo>
                      <a:pt x="122" y="14063"/>
                      <a:pt x="127" y="14066"/>
                      <a:pt x="132" y="14068"/>
                    </a:cubicBezTo>
                    <a:lnTo>
                      <a:pt x="140" y="14073"/>
                    </a:lnTo>
                    <a:lnTo>
                      <a:pt x="141" y="14073"/>
                    </a:lnTo>
                    <a:cubicBezTo>
                      <a:pt x="142" y="14074"/>
                      <a:pt x="146" y="14074"/>
                      <a:pt x="147" y="14075"/>
                    </a:cubicBezTo>
                    <a:cubicBezTo>
                      <a:pt x="202" y="14102"/>
                      <a:pt x="268" y="14113"/>
                      <a:pt x="326" y="14136"/>
                    </a:cubicBezTo>
                    <a:cubicBezTo>
                      <a:pt x="673" y="14267"/>
                      <a:pt x="1079" y="14387"/>
                      <a:pt x="1325" y="14505"/>
                    </a:cubicBezTo>
                    <a:cubicBezTo>
                      <a:pt x="1360" y="14519"/>
                      <a:pt x="1366" y="14522"/>
                      <a:pt x="1373" y="14525"/>
                    </a:cubicBezTo>
                    <a:cubicBezTo>
                      <a:pt x="1372" y="14524"/>
                      <a:pt x="1371" y="14524"/>
                      <a:pt x="1370" y="14523"/>
                    </a:cubicBezTo>
                    <a:lnTo>
                      <a:pt x="1370" y="14523"/>
                    </a:lnTo>
                    <a:cubicBezTo>
                      <a:pt x="1372" y="14524"/>
                      <a:pt x="1377" y="14526"/>
                      <a:pt x="1382" y="14528"/>
                    </a:cubicBezTo>
                    <a:cubicBezTo>
                      <a:pt x="1383" y="14528"/>
                      <a:pt x="1383" y="14528"/>
                      <a:pt x="1383" y="14528"/>
                    </a:cubicBezTo>
                    <a:lnTo>
                      <a:pt x="1383" y="14528"/>
                    </a:lnTo>
                    <a:cubicBezTo>
                      <a:pt x="1383" y="14528"/>
                      <a:pt x="1383" y="14528"/>
                      <a:pt x="1382" y="14528"/>
                    </a:cubicBezTo>
                    <a:lnTo>
                      <a:pt x="1382" y="14528"/>
                    </a:lnTo>
                    <a:cubicBezTo>
                      <a:pt x="1382" y="14530"/>
                      <a:pt x="1382" y="14530"/>
                      <a:pt x="1383" y="14530"/>
                    </a:cubicBezTo>
                    <a:cubicBezTo>
                      <a:pt x="1383" y="14529"/>
                      <a:pt x="1383" y="14528"/>
                      <a:pt x="1383" y="14528"/>
                    </a:cubicBezTo>
                    <a:lnTo>
                      <a:pt x="1383" y="14528"/>
                    </a:lnTo>
                    <a:cubicBezTo>
                      <a:pt x="1390" y="14530"/>
                      <a:pt x="1396" y="14532"/>
                      <a:pt x="1402" y="14532"/>
                    </a:cubicBezTo>
                    <a:cubicBezTo>
                      <a:pt x="1403" y="14532"/>
                      <a:pt x="1405" y="14532"/>
                      <a:pt x="1406" y="14532"/>
                    </a:cubicBezTo>
                    <a:cubicBezTo>
                      <a:pt x="1425" y="14531"/>
                      <a:pt x="1445" y="14525"/>
                      <a:pt x="1459" y="14510"/>
                    </a:cubicBezTo>
                    <a:cubicBezTo>
                      <a:pt x="1464" y="14505"/>
                      <a:pt x="1469" y="14499"/>
                      <a:pt x="1471" y="14492"/>
                    </a:cubicBezTo>
                    <a:cubicBezTo>
                      <a:pt x="1485" y="14484"/>
                      <a:pt x="1499" y="14473"/>
                      <a:pt x="1507" y="14459"/>
                    </a:cubicBezTo>
                    <a:cubicBezTo>
                      <a:pt x="1527" y="14427"/>
                      <a:pt x="1522" y="14383"/>
                      <a:pt x="1499" y="14353"/>
                    </a:cubicBezTo>
                    <a:cubicBezTo>
                      <a:pt x="1474" y="14320"/>
                      <a:pt x="1450" y="14285"/>
                      <a:pt x="1429" y="14250"/>
                    </a:cubicBezTo>
                    <a:cubicBezTo>
                      <a:pt x="1360" y="14145"/>
                      <a:pt x="1298" y="14032"/>
                      <a:pt x="1247" y="13917"/>
                    </a:cubicBezTo>
                    <a:cubicBezTo>
                      <a:pt x="975" y="13286"/>
                      <a:pt x="929" y="12414"/>
                      <a:pt x="1108" y="11695"/>
                    </a:cubicBezTo>
                    <a:cubicBezTo>
                      <a:pt x="1348" y="10604"/>
                      <a:pt x="1875" y="9607"/>
                      <a:pt x="2186" y="8538"/>
                    </a:cubicBezTo>
                    <a:cubicBezTo>
                      <a:pt x="2628" y="7041"/>
                      <a:pt x="2674" y="5452"/>
                      <a:pt x="2118" y="3977"/>
                    </a:cubicBezTo>
                    <a:cubicBezTo>
                      <a:pt x="2107" y="3946"/>
                      <a:pt x="2096" y="3915"/>
                      <a:pt x="2085" y="3886"/>
                    </a:cubicBezTo>
                    <a:cubicBezTo>
                      <a:pt x="2044" y="3712"/>
                      <a:pt x="1997" y="3539"/>
                      <a:pt x="1935" y="3372"/>
                    </a:cubicBezTo>
                    <a:cubicBezTo>
                      <a:pt x="1776" y="2934"/>
                      <a:pt x="1611" y="2496"/>
                      <a:pt x="1478" y="2048"/>
                    </a:cubicBezTo>
                    <a:cubicBezTo>
                      <a:pt x="1345" y="1603"/>
                      <a:pt x="1257" y="1181"/>
                      <a:pt x="1238" y="738"/>
                    </a:cubicBezTo>
                    <a:cubicBezTo>
                      <a:pt x="1235" y="643"/>
                      <a:pt x="1233" y="579"/>
                      <a:pt x="1237" y="511"/>
                    </a:cubicBezTo>
                    <a:cubicBezTo>
                      <a:pt x="1236" y="459"/>
                      <a:pt x="1247" y="460"/>
                      <a:pt x="1241" y="428"/>
                    </a:cubicBezTo>
                    <a:cubicBezTo>
                      <a:pt x="1246" y="400"/>
                      <a:pt x="1226" y="369"/>
                      <a:pt x="1193" y="365"/>
                    </a:cubicBezTo>
                    <a:lnTo>
                      <a:pt x="1051" y="319"/>
                    </a:lnTo>
                    <a:cubicBezTo>
                      <a:pt x="892" y="264"/>
                      <a:pt x="750" y="197"/>
                      <a:pt x="594" y="91"/>
                    </a:cubicBezTo>
                    <a:cubicBezTo>
                      <a:pt x="552" y="62"/>
                      <a:pt x="547" y="57"/>
                      <a:pt x="513" y="31"/>
                    </a:cubicBezTo>
                    <a:cubicBezTo>
                      <a:pt x="511" y="24"/>
                      <a:pt x="508" y="19"/>
                      <a:pt x="503" y="14"/>
                    </a:cubicBezTo>
                    <a:cubicBezTo>
                      <a:pt x="494" y="5"/>
                      <a:pt x="482" y="0"/>
                      <a:pt x="4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33"/>
              <p:cNvSpPr/>
              <p:nvPr/>
            </p:nvSpPr>
            <p:spPr>
              <a:xfrm>
                <a:off x="5397300" y="1526450"/>
                <a:ext cx="14250" cy="59150"/>
              </a:xfrm>
              <a:custGeom>
                <a:rect b="b" l="l" r="r" t="t"/>
                <a:pathLst>
                  <a:path extrusionOk="0" h="2366" w="570">
                    <a:moveTo>
                      <a:pt x="28" y="0"/>
                    </a:moveTo>
                    <a:cubicBezTo>
                      <a:pt x="0" y="115"/>
                      <a:pt x="8" y="236"/>
                      <a:pt x="11" y="353"/>
                    </a:cubicBezTo>
                    <a:cubicBezTo>
                      <a:pt x="22" y="526"/>
                      <a:pt x="41" y="700"/>
                      <a:pt x="72" y="870"/>
                    </a:cubicBezTo>
                    <a:cubicBezTo>
                      <a:pt x="161" y="1376"/>
                      <a:pt x="297" y="1876"/>
                      <a:pt x="495" y="2350"/>
                    </a:cubicBezTo>
                    <a:cubicBezTo>
                      <a:pt x="502" y="2361"/>
                      <a:pt x="513" y="2366"/>
                      <a:pt x="525" y="2366"/>
                    </a:cubicBezTo>
                    <a:cubicBezTo>
                      <a:pt x="538" y="2366"/>
                      <a:pt x="551" y="2359"/>
                      <a:pt x="557" y="2347"/>
                    </a:cubicBezTo>
                    <a:cubicBezTo>
                      <a:pt x="570" y="2328"/>
                      <a:pt x="557" y="2308"/>
                      <a:pt x="551" y="2290"/>
                    </a:cubicBezTo>
                    <a:cubicBezTo>
                      <a:pt x="389" y="1880"/>
                      <a:pt x="271" y="1456"/>
                      <a:pt x="173" y="1028"/>
                    </a:cubicBezTo>
                    <a:cubicBezTo>
                      <a:pt x="122" y="817"/>
                      <a:pt x="78" y="603"/>
                      <a:pt x="48" y="386"/>
                    </a:cubicBezTo>
                    <a:cubicBezTo>
                      <a:pt x="34" y="273"/>
                      <a:pt x="11" y="127"/>
                      <a:pt x="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33"/>
              <p:cNvSpPr/>
              <p:nvPr/>
            </p:nvSpPr>
            <p:spPr>
              <a:xfrm>
                <a:off x="5394850" y="1525525"/>
                <a:ext cx="9100" cy="44450"/>
              </a:xfrm>
              <a:custGeom>
                <a:rect b="b" l="l" r="r" t="t"/>
                <a:pathLst>
                  <a:path extrusionOk="0" h="1778" w="364">
                    <a:moveTo>
                      <a:pt x="18" y="0"/>
                    </a:moveTo>
                    <a:cubicBezTo>
                      <a:pt x="0" y="349"/>
                      <a:pt x="31" y="697"/>
                      <a:pt x="85" y="1041"/>
                    </a:cubicBezTo>
                    <a:cubicBezTo>
                      <a:pt x="117" y="1256"/>
                      <a:pt x="166" y="1467"/>
                      <a:pt x="244" y="1667"/>
                    </a:cubicBezTo>
                    <a:cubicBezTo>
                      <a:pt x="261" y="1700"/>
                      <a:pt x="265" y="1748"/>
                      <a:pt x="294" y="1773"/>
                    </a:cubicBezTo>
                    <a:cubicBezTo>
                      <a:pt x="301" y="1776"/>
                      <a:pt x="308" y="1777"/>
                      <a:pt x="314" y="1777"/>
                    </a:cubicBezTo>
                    <a:cubicBezTo>
                      <a:pt x="346" y="1777"/>
                      <a:pt x="364" y="1738"/>
                      <a:pt x="343" y="1706"/>
                    </a:cubicBezTo>
                    <a:cubicBezTo>
                      <a:pt x="247" y="1457"/>
                      <a:pt x="188" y="1196"/>
                      <a:pt x="137" y="936"/>
                    </a:cubicBezTo>
                    <a:cubicBezTo>
                      <a:pt x="75" y="619"/>
                      <a:pt x="34" y="325"/>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33"/>
              <p:cNvSpPr/>
              <p:nvPr/>
            </p:nvSpPr>
            <p:spPr>
              <a:xfrm>
                <a:off x="5386550" y="1521300"/>
                <a:ext cx="11175" cy="37625"/>
              </a:xfrm>
              <a:custGeom>
                <a:rect b="b" l="l" r="r" t="t"/>
                <a:pathLst>
                  <a:path extrusionOk="0" h="1505" w="447">
                    <a:moveTo>
                      <a:pt x="1" y="0"/>
                    </a:moveTo>
                    <a:cubicBezTo>
                      <a:pt x="9" y="165"/>
                      <a:pt x="13" y="345"/>
                      <a:pt x="39" y="489"/>
                    </a:cubicBezTo>
                    <a:cubicBezTo>
                      <a:pt x="70" y="670"/>
                      <a:pt x="114" y="850"/>
                      <a:pt x="171" y="1023"/>
                    </a:cubicBezTo>
                    <a:cubicBezTo>
                      <a:pt x="176" y="1029"/>
                      <a:pt x="181" y="1031"/>
                      <a:pt x="188" y="1033"/>
                    </a:cubicBezTo>
                    <a:cubicBezTo>
                      <a:pt x="193" y="1056"/>
                      <a:pt x="195" y="1082"/>
                      <a:pt x="209" y="1102"/>
                    </a:cubicBezTo>
                    <a:cubicBezTo>
                      <a:pt x="215" y="1112"/>
                      <a:pt x="226" y="1117"/>
                      <a:pt x="237" y="1117"/>
                    </a:cubicBezTo>
                    <a:cubicBezTo>
                      <a:pt x="250" y="1117"/>
                      <a:pt x="264" y="1110"/>
                      <a:pt x="272" y="1098"/>
                    </a:cubicBezTo>
                    <a:cubicBezTo>
                      <a:pt x="273" y="1096"/>
                      <a:pt x="273" y="1093"/>
                      <a:pt x="273" y="1091"/>
                    </a:cubicBezTo>
                    <a:cubicBezTo>
                      <a:pt x="277" y="1116"/>
                      <a:pt x="279" y="1138"/>
                      <a:pt x="283" y="1163"/>
                    </a:cubicBezTo>
                    <a:cubicBezTo>
                      <a:pt x="299" y="1266"/>
                      <a:pt x="328" y="1368"/>
                      <a:pt x="361" y="1467"/>
                    </a:cubicBezTo>
                    <a:cubicBezTo>
                      <a:pt x="365" y="1479"/>
                      <a:pt x="370" y="1493"/>
                      <a:pt x="384" y="1499"/>
                    </a:cubicBezTo>
                    <a:cubicBezTo>
                      <a:pt x="390" y="1503"/>
                      <a:pt x="397" y="1505"/>
                      <a:pt x="404" y="1505"/>
                    </a:cubicBezTo>
                    <a:cubicBezTo>
                      <a:pt x="422" y="1505"/>
                      <a:pt x="439" y="1492"/>
                      <a:pt x="444" y="1474"/>
                    </a:cubicBezTo>
                    <a:cubicBezTo>
                      <a:pt x="447" y="1447"/>
                      <a:pt x="430" y="1418"/>
                      <a:pt x="425" y="1391"/>
                    </a:cubicBezTo>
                    <a:cubicBezTo>
                      <a:pt x="301" y="979"/>
                      <a:pt x="271" y="587"/>
                      <a:pt x="241" y="160"/>
                    </a:cubicBezTo>
                    <a:lnTo>
                      <a:pt x="241" y="160"/>
                    </a:lnTo>
                    <a:cubicBezTo>
                      <a:pt x="227" y="443"/>
                      <a:pt x="227" y="727"/>
                      <a:pt x="261" y="1010"/>
                    </a:cubicBezTo>
                    <a:cubicBezTo>
                      <a:pt x="258" y="998"/>
                      <a:pt x="255" y="987"/>
                      <a:pt x="255" y="975"/>
                    </a:cubicBezTo>
                    <a:cubicBezTo>
                      <a:pt x="190" y="679"/>
                      <a:pt x="147" y="408"/>
                      <a:pt x="133" y="109"/>
                    </a:cubicBezTo>
                    <a:cubicBezTo>
                      <a:pt x="116" y="283"/>
                      <a:pt x="114" y="459"/>
                      <a:pt x="128" y="634"/>
                    </a:cubicBezTo>
                    <a:cubicBezTo>
                      <a:pt x="78" y="424"/>
                      <a:pt x="37" y="212"/>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33"/>
              <p:cNvSpPr/>
              <p:nvPr/>
            </p:nvSpPr>
            <p:spPr>
              <a:xfrm>
                <a:off x="5381875" y="1735650"/>
                <a:ext cx="39050" cy="131800"/>
              </a:xfrm>
              <a:custGeom>
                <a:rect b="b" l="l" r="r" t="t"/>
                <a:pathLst>
                  <a:path extrusionOk="0" h="5272" w="1562">
                    <a:moveTo>
                      <a:pt x="1025" y="964"/>
                    </a:moveTo>
                    <a:cubicBezTo>
                      <a:pt x="1025" y="965"/>
                      <a:pt x="1024" y="965"/>
                      <a:pt x="1024" y="966"/>
                    </a:cubicBezTo>
                    <a:lnTo>
                      <a:pt x="1024" y="966"/>
                    </a:lnTo>
                    <a:cubicBezTo>
                      <a:pt x="1024" y="965"/>
                      <a:pt x="1025" y="964"/>
                      <a:pt x="1025" y="964"/>
                    </a:cubicBezTo>
                    <a:close/>
                    <a:moveTo>
                      <a:pt x="1501" y="1"/>
                    </a:moveTo>
                    <a:cubicBezTo>
                      <a:pt x="1482" y="1"/>
                      <a:pt x="1464" y="9"/>
                      <a:pt x="1453" y="28"/>
                    </a:cubicBezTo>
                    <a:cubicBezTo>
                      <a:pt x="1421" y="101"/>
                      <a:pt x="1396" y="160"/>
                      <a:pt x="1350" y="255"/>
                    </a:cubicBezTo>
                    <a:cubicBezTo>
                      <a:pt x="1340" y="255"/>
                      <a:pt x="1331" y="256"/>
                      <a:pt x="1323" y="261"/>
                    </a:cubicBezTo>
                    <a:cubicBezTo>
                      <a:pt x="1273" y="309"/>
                      <a:pt x="1242" y="377"/>
                      <a:pt x="1204" y="432"/>
                    </a:cubicBezTo>
                    <a:cubicBezTo>
                      <a:pt x="1075" y="636"/>
                      <a:pt x="951" y="843"/>
                      <a:pt x="842" y="1058"/>
                    </a:cubicBezTo>
                    <a:cubicBezTo>
                      <a:pt x="502" y="1731"/>
                      <a:pt x="234" y="2449"/>
                      <a:pt x="119" y="3195"/>
                    </a:cubicBezTo>
                    <a:cubicBezTo>
                      <a:pt x="0" y="3873"/>
                      <a:pt x="55" y="4578"/>
                      <a:pt x="450" y="5162"/>
                    </a:cubicBezTo>
                    <a:cubicBezTo>
                      <a:pt x="100" y="4522"/>
                      <a:pt x="95" y="3778"/>
                      <a:pt x="223" y="3137"/>
                    </a:cubicBezTo>
                    <a:cubicBezTo>
                      <a:pt x="336" y="2528"/>
                      <a:pt x="536" y="1962"/>
                      <a:pt x="788" y="1431"/>
                    </a:cubicBezTo>
                    <a:cubicBezTo>
                      <a:pt x="860" y="1275"/>
                      <a:pt x="938" y="1121"/>
                      <a:pt x="1021" y="970"/>
                    </a:cubicBezTo>
                    <a:lnTo>
                      <a:pt x="1021" y="970"/>
                    </a:lnTo>
                    <a:cubicBezTo>
                      <a:pt x="790" y="1491"/>
                      <a:pt x="539" y="2009"/>
                      <a:pt x="397" y="2564"/>
                    </a:cubicBezTo>
                    <a:cubicBezTo>
                      <a:pt x="173" y="3471"/>
                      <a:pt x="117" y="4450"/>
                      <a:pt x="637" y="5271"/>
                    </a:cubicBezTo>
                    <a:cubicBezTo>
                      <a:pt x="204" y="4393"/>
                      <a:pt x="248" y="3412"/>
                      <a:pt x="505" y="2500"/>
                    </a:cubicBezTo>
                    <a:cubicBezTo>
                      <a:pt x="644" y="2032"/>
                      <a:pt x="805" y="1702"/>
                      <a:pt x="1012" y="1257"/>
                    </a:cubicBezTo>
                    <a:cubicBezTo>
                      <a:pt x="1140" y="994"/>
                      <a:pt x="1258" y="724"/>
                      <a:pt x="1378" y="456"/>
                    </a:cubicBezTo>
                    <a:cubicBezTo>
                      <a:pt x="1433" y="339"/>
                      <a:pt x="1494" y="224"/>
                      <a:pt x="1546" y="106"/>
                    </a:cubicBezTo>
                    <a:cubicBezTo>
                      <a:pt x="1549" y="100"/>
                      <a:pt x="1551" y="94"/>
                      <a:pt x="1553" y="88"/>
                    </a:cubicBezTo>
                    <a:lnTo>
                      <a:pt x="1553" y="88"/>
                    </a:lnTo>
                    <a:cubicBezTo>
                      <a:pt x="1553" y="88"/>
                      <a:pt x="1553" y="88"/>
                      <a:pt x="1553" y="88"/>
                    </a:cubicBezTo>
                    <a:cubicBezTo>
                      <a:pt x="1553" y="88"/>
                      <a:pt x="1554" y="88"/>
                      <a:pt x="1555" y="85"/>
                    </a:cubicBezTo>
                    <a:cubicBezTo>
                      <a:pt x="1559" y="73"/>
                      <a:pt x="1562" y="56"/>
                      <a:pt x="1556" y="42"/>
                    </a:cubicBezTo>
                    <a:cubicBezTo>
                      <a:pt x="1550" y="16"/>
                      <a:pt x="1525" y="1"/>
                      <a:pt x="15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33"/>
              <p:cNvSpPr/>
              <p:nvPr/>
            </p:nvSpPr>
            <p:spPr>
              <a:xfrm>
                <a:off x="5375050" y="1780475"/>
                <a:ext cx="18475" cy="83600"/>
              </a:xfrm>
              <a:custGeom>
                <a:rect b="b" l="l" r="r" t="t"/>
                <a:pathLst>
                  <a:path extrusionOk="0" h="3344" w="739">
                    <a:moveTo>
                      <a:pt x="681" y="0"/>
                    </a:moveTo>
                    <a:cubicBezTo>
                      <a:pt x="672" y="0"/>
                      <a:pt x="663" y="3"/>
                      <a:pt x="655" y="8"/>
                    </a:cubicBezTo>
                    <a:cubicBezTo>
                      <a:pt x="628" y="30"/>
                      <a:pt x="618" y="70"/>
                      <a:pt x="600" y="100"/>
                    </a:cubicBezTo>
                    <a:cubicBezTo>
                      <a:pt x="552" y="195"/>
                      <a:pt x="510" y="295"/>
                      <a:pt x="469" y="394"/>
                    </a:cubicBezTo>
                    <a:cubicBezTo>
                      <a:pt x="308" y="757"/>
                      <a:pt x="228" y="1148"/>
                      <a:pt x="190" y="1542"/>
                    </a:cubicBezTo>
                    <a:cubicBezTo>
                      <a:pt x="181" y="1535"/>
                      <a:pt x="171" y="1531"/>
                      <a:pt x="160" y="1531"/>
                    </a:cubicBezTo>
                    <a:cubicBezTo>
                      <a:pt x="150" y="1531"/>
                      <a:pt x="140" y="1535"/>
                      <a:pt x="133" y="1542"/>
                    </a:cubicBezTo>
                    <a:cubicBezTo>
                      <a:pt x="65" y="1742"/>
                      <a:pt x="36" y="1950"/>
                      <a:pt x="36" y="2160"/>
                    </a:cubicBezTo>
                    <a:cubicBezTo>
                      <a:pt x="16" y="2324"/>
                      <a:pt x="0" y="2562"/>
                      <a:pt x="13" y="2752"/>
                    </a:cubicBezTo>
                    <a:cubicBezTo>
                      <a:pt x="20" y="2949"/>
                      <a:pt x="59" y="3146"/>
                      <a:pt x="161" y="3316"/>
                    </a:cubicBezTo>
                    <a:cubicBezTo>
                      <a:pt x="73" y="3119"/>
                      <a:pt x="67" y="2922"/>
                      <a:pt x="79" y="2708"/>
                    </a:cubicBezTo>
                    <a:cubicBezTo>
                      <a:pt x="80" y="2676"/>
                      <a:pt x="82" y="2644"/>
                      <a:pt x="83" y="2613"/>
                    </a:cubicBezTo>
                    <a:cubicBezTo>
                      <a:pt x="130" y="2844"/>
                      <a:pt x="211" y="3067"/>
                      <a:pt x="321" y="3271"/>
                    </a:cubicBezTo>
                    <a:cubicBezTo>
                      <a:pt x="123" y="2773"/>
                      <a:pt x="85" y="2240"/>
                      <a:pt x="171" y="1742"/>
                    </a:cubicBezTo>
                    <a:lnTo>
                      <a:pt x="171" y="1742"/>
                    </a:lnTo>
                    <a:cubicBezTo>
                      <a:pt x="133" y="2296"/>
                      <a:pt x="227" y="2866"/>
                      <a:pt x="520" y="3344"/>
                    </a:cubicBezTo>
                    <a:cubicBezTo>
                      <a:pt x="275" y="2831"/>
                      <a:pt x="224" y="2288"/>
                      <a:pt x="264" y="1725"/>
                    </a:cubicBezTo>
                    <a:cubicBezTo>
                      <a:pt x="298" y="1343"/>
                      <a:pt x="361" y="957"/>
                      <a:pt x="509" y="573"/>
                    </a:cubicBezTo>
                    <a:cubicBezTo>
                      <a:pt x="577" y="393"/>
                      <a:pt x="625" y="276"/>
                      <a:pt x="707" y="102"/>
                    </a:cubicBezTo>
                    <a:cubicBezTo>
                      <a:pt x="718" y="76"/>
                      <a:pt x="739" y="45"/>
                      <a:pt x="717" y="19"/>
                    </a:cubicBezTo>
                    <a:cubicBezTo>
                      <a:pt x="709" y="7"/>
                      <a:pt x="695" y="0"/>
                      <a:pt x="6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33"/>
              <p:cNvSpPr/>
              <p:nvPr/>
            </p:nvSpPr>
            <p:spPr>
              <a:xfrm>
                <a:off x="5424025" y="1565300"/>
                <a:ext cx="20800" cy="86125"/>
              </a:xfrm>
              <a:custGeom>
                <a:rect b="b" l="l" r="r" t="t"/>
                <a:pathLst>
                  <a:path extrusionOk="0" h="3445" w="832">
                    <a:moveTo>
                      <a:pt x="266" y="2635"/>
                    </a:moveTo>
                    <a:lnTo>
                      <a:pt x="266" y="2635"/>
                    </a:lnTo>
                    <a:cubicBezTo>
                      <a:pt x="262" y="2657"/>
                      <a:pt x="257" y="2680"/>
                      <a:pt x="251" y="2704"/>
                    </a:cubicBezTo>
                    <a:cubicBezTo>
                      <a:pt x="249" y="2683"/>
                      <a:pt x="246" y="2663"/>
                      <a:pt x="244" y="2643"/>
                    </a:cubicBezTo>
                    <a:cubicBezTo>
                      <a:pt x="251" y="2642"/>
                      <a:pt x="260" y="2639"/>
                      <a:pt x="266" y="2635"/>
                    </a:cubicBezTo>
                    <a:close/>
                    <a:moveTo>
                      <a:pt x="492" y="155"/>
                    </a:moveTo>
                    <a:cubicBezTo>
                      <a:pt x="661" y="604"/>
                      <a:pt x="688" y="1269"/>
                      <a:pt x="599" y="1763"/>
                    </a:cubicBezTo>
                    <a:cubicBezTo>
                      <a:pt x="539" y="2098"/>
                      <a:pt x="401" y="2499"/>
                      <a:pt x="333" y="2822"/>
                    </a:cubicBezTo>
                    <a:cubicBezTo>
                      <a:pt x="365" y="2567"/>
                      <a:pt x="457" y="2264"/>
                      <a:pt x="517" y="1987"/>
                    </a:cubicBezTo>
                    <a:cubicBezTo>
                      <a:pt x="578" y="1724"/>
                      <a:pt x="613" y="1452"/>
                      <a:pt x="601" y="1182"/>
                    </a:cubicBezTo>
                    <a:cubicBezTo>
                      <a:pt x="592" y="910"/>
                      <a:pt x="535" y="644"/>
                      <a:pt x="491" y="376"/>
                    </a:cubicBezTo>
                    <a:lnTo>
                      <a:pt x="491" y="376"/>
                    </a:lnTo>
                    <a:cubicBezTo>
                      <a:pt x="501" y="590"/>
                      <a:pt x="530" y="805"/>
                      <a:pt x="530" y="1021"/>
                    </a:cubicBezTo>
                    <a:cubicBezTo>
                      <a:pt x="535" y="1272"/>
                      <a:pt x="512" y="1523"/>
                      <a:pt x="482" y="1710"/>
                    </a:cubicBezTo>
                    <a:cubicBezTo>
                      <a:pt x="442" y="1961"/>
                      <a:pt x="371" y="2204"/>
                      <a:pt x="309" y="2450"/>
                    </a:cubicBezTo>
                    <a:cubicBezTo>
                      <a:pt x="313" y="2422"/>
                      <a:pt x="317" y="2396"/>
                      <a:pt x="323" y="2365"/>
                    </a:cubicBezTo>
                    <a:cubicBezTo>
                      <a:pt x="364" y="2155"/>
                      <a:pt x="433" y="1864"/>
                      <a:pt x="452" y="1694"/>
                    </a:cubicBezTo>
                    <a:cubicBezTo>
                      <a:pt x="499" y="1347"/>
                      <a:pt x="489" y="990"/>
                      <a:pt x="415" y="647"/>
                    </a:cubicBezTo>
                    <a:lnTo>
                      <a:pt x="415" y="647"/>
                    </a:lnTo>
                    <a:cubicBezTo>
                      <a:pt x="450" y="912"/>
                      <a:pt x="435" y="1249"/>
                      <a:pt x="405" y="1478"/>
                    </a:cubicBezTo>
                    <a:cubicBezTo>
                      <a:pt x="374" y="1697"/>
                      <a:pt x="321" y="1914"/>
                      <a:pt x="273" y="2130"/>
                    </a:cubicBezTo>
                    <a:cubicBezTo>
                      <a:pt x="273" y="2125"/>
                      <a:pt x="273" y="2119"/>
                      <a:pt x="275" y="2114"/>
                    </a:cubicBezTo>
                    <a:cubicBezTo>
                      <a:pt x="301" y="1721"/>
                      <a:pt x="383" y="1331"/>
                      <a:pt x="345" y="937"/>
                    </a:cubicBezTo>
                    <a:lnTo>
                      <a:pt x="345" y="937"/>
                    </a:lnTo>
                    <a:cubicBezTo>
                      <a:pt x="335" y="1211"/>
                      <a:pt x="282" y="1463"/>
                      <a:pt x="227" y="1736"/>
                    </a:cubicBezTo>
                    <a:cubicBezTo>
                      <a:pt x="216" y="1785"/>
                      <a:pt x="206" y="1835"/>
                      <a:pt x="198" y="1886"/>
                    </a:cubicBezTo>
                    <a:cubicBezTo>
                      <a:pt x="196" y="1703"/>
                      <a:pt x="208" y="1520"/>
                      <a:pt x="235" y="1341"/>
                    </a:cubicBezTo>
                    <a:lnTo>
                      <a:pt x="235" y="1341"/>
                    </a:lnTo>
                    <a:cubicBezTo>
                      <a:pt x="189" y="1497"/>
                      <a:pt x="155" y="1659"/>
                      <a:pt x="137" y="1821"/>
                    </a:cubicBezTo>
                    <a:cubicBezTo>
                      <a:pt x="132" y="1727"/>
                      <a:pt x="131" y="1631"/>
                      <a:pt x="137" y="1531"/>
                    </a:cubicBezTo>
                    <a:cubicBezTo>
                      <a:pt x="155" y="1105"/>
                      <a:pt x="319" y="507"/>
                      <a:pt x="483" y="166"/>
                    </a:cubicBezTo>
                    <a:cubicBezTo>
                      <a:pt x="487" y="161"/>
                      <a:pt x="489" y="157"/>
                      <a:pt x="492" y="155"/>
                    </a:cubicBezTo>
                    <a:close/>
                    <a:moveTo>
                      <a:pt x="495" y="0"/>
                    </a:moveTo>
                    <a:cubicBezTo>
                      <a:pt x="456" y="0"/>
                      <a:pt x="419" y="30"/>
                      <a:pt x="398" y="108"/>
                    </a:cubicBezTo>
                    <a:cubicBezTo>
                      <a:pt x="385" y="151"/>
                      <a:pt x="291" y="350"/>
                      <a:pt x="241" y="489"/>
                    </a:cubicBezTo>
                    <a:cubicBezTo>
                      <a:pt x="101" y="895"/>
                      <a:pt x="6" y="1276"/>
                      <a:pt x="0" y="1673"/>
                    </a:cubicBezTo>
                    <a:cubicBezTo>
                      <a:pt x="6" y="1973"/>
                      <a:pt x="89" y="2262"/>
                      <a:pt x="166" y="2553"/>
                    </a:cubicBezTo>
                    <a:cubicBezTo>
                      <a:pt x="168" y="2589"/>
                      <a:pt x="169" y="2622"/>
                      <a:pt x="190" y="2639"/>
                    </a:cubicBezTo>
                    <a:cubicBezTo>
                      <a:pt x="204" y="2695"/>
                      <a:pt x="219" y="2752"/>
                      <a:pt x="232" y="2809"/>
                    </a:cubicBezTo>
                    <a:cubicBezTo>
                      <a:pt x="231" y="2819"/>
                      <a:pt x="228" y="2828"/>
                      <a:pt x="227" y="2839"/>
                    </a:cubicBezTo>
                    <a:cubicBezTo>
                      <a:pt x="226" y="2876"/>
                      <a:pt x="207" y="2921"/>
                      <a:pt x="236" y="2952"/>
                    </a:cubicBezTo>
                    <a:cubicBezTo>
                      <a:pt x="246" y="2960"/>
                      <a:pt x="257" y="2965"/>
                      <a:pt x="266" y="2966"/>
                    </a:cubicBezTo>
                    <a:cubicBezTo>
                      <a:pt x="269" y="2987"/>
                      <a:pt x="273" y="3007"/>
                      <a:pt x="277" y="3029"/>
                    </a:cubicBezTo>
                    <a:cubicBezTo>
                      <a:pt x="277" y="3008"/>
                      <a:pt x="276" y="2988"/>
                      <a:pt x="274" y="2967"/>
                    </a:cubicBezTo>
                    <a:cubicBezTo>
                      <a:pt x="289" y="2967"/>
                      <a:pt x="303" y="2959"/>
                      <a:pt x="312" y="2948"/>
                    </a:cubicBezTo>
                    <a:lnTo>
                      <a:pt x="312" y="2948"/>
                    </a:lnTo>
                    <a:cubicBezTo>
                      <a:pt x="309" y="2966"/>
                      <a:pt x="307" y="2984"/>
                      <a:pt x="304" y="3001"/>
                    </a:cubicBezTo>
                    <a:cubicBezTo>
                      <a:pt x="293" y="3087"/>
                      <a:pt x="283" y="3181"/>
                      <a:pt x="277" y="3305"/>
                    </a:cubicBezTo>
                    <a:cubicBezTo>
                      <a:pt x="276" y="3332"/>
                      <a:pt x="277" y="3359"/>
                      <a:pt x="278" y="3387"/>
                    </a:cubicBezTo>
                    <a:cubicBezTo>
                      <a:pt x="278" y="3388"/>
                      <a:pt x="278" y="3389"/>
                      <a:pt x="279" y="3392"/>
                    </a:cubicBezTo>
                    <a:lnTo>
                      <a:pt x="279" y="3396"/>
                    </a:lnTo>
                    <a:cubicBezTo>
                      <a:pt x="279" y="3409"/>
                      <a:pt x="284" y="3421"/>
                      <a:pt x="294" y="3431"/>
                    </a:cubicBezTo>
                    <a:cubicBezTo>
                      <a:pt x="302" y="3440"/>
                      <a:pt x="315" y="3445"/>
                      <a:pt x="328" y="3445"/>
                    </a:cubicBezTo>
                    <a:cubicBezTo>
                      <a:pt x="333" y="3445"/>
                      <a:pt x="337" y="3444"/>
                      <a:pt x="341" y="3443"/>
                    </a:cubicBezTo>
                    <a:cubicBezTo>
                      <a:pt x="362" y="3439"/>
                      <a:pt x="375" y="3419"/>
                      <a:pt x="376" y="3400"/>
                    </a:cubicBezTo>
                    <a:cubicBezTo>
                      <a:pt x="376" y="3398"/>
                      <a:pt x="377" y="3392"/>
                      <a:pt x="377" y="3385"/>
                    </a:cubicBezTo>
                    <a:cubicBezTo>
                      <a:pt x="379" y="3366"/>
                      <a:pt x="381" y="3345"/>
                      <a:pt x="382" y="3327"/>
                    </a:cubicBezTo>
                    <a:cubicBezTo>
                      <a:pt x="390" y="3221"/>
                      <a:pt x="396" y="3190"/>
                      <a:pt x="415" y="3086"/>
                    </a:cubicBezTo>
                    <a:cubicBezTo>
                      <a:pt x="495" y="2639"/>
                      <a:pt x="660" y="2212"/>
                      <a:pt x="737" y="1764"/>
                    </a:cubicBezTo>
                    <a:cubicBezTo>
                      <a:pt x="831" y="1235"/>
                      <a:pt x="812" y="566"/>
                      <a:pt x="632" y="125"/>
                    </a:cubicBezTo>
                    <a:cubicBezTo>
                      <a:pt x="610" y="60"/>
                      <a:pt x="551" y="0"/>
                      <a:pt x="4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33"/>
              <p:cNvSpPr/>
              <p:nvPr/>
            </p:nvSpPr>
            <p:spPr>
              <a:xfrm>
                <a:off x="5410300" y="1654950"/>
                <a:ext cx="20750" cy="70425"/>
              </a:xfrm>
              <a:custGeom>
                <a:rect b="b" l="l" r="r" t="t"/>
                <a:pathLst>
                  <a:path extrusionOk="0" h="2817" w="830">
                    <a:moveTo>
                      <a:pt x="177" y="132"/>
                    </a:moveTo>
                    <a:cubicBezTo>
                      <a:pt x="209" y="180"/>
                      <a:pt x="264" y="277"/>
                      <a:pt x="299" y="349"/>
                    </a:cubicBezTo>
                    <a:cubicBezTo>
                      <a:pt x="441" y="637"/>
                      <a:pt x="551" y="879"/>
                      <a:pt x="630" y="1191"/>
                    </a:cubicBezTo>
                    <a:cubicBezTo>
                      <a:pt x="643" y="1242"/>
                      <a:pt x="653" y="1297"/>
                      <a:pt x="662" y="1350"/>
                    </a:cubicBezTo>
                    <a:cubicBezTo>
                      <a:pt x="601" y="1200"/>
                      <a:pt x="521" y="1056"/>
                      <a:pt x="418" y="931"/>
                    </a:cubicBezTo>
                    <a:lnTo>
                      <a:pt x="418" y="931"/>
                    </a:lnTo>
                    <a:cubicBezTo>
                      <a:pt x="526" y="1116"/>
                      <a:pt x="595" y="1319"/>
                      <a:pt x="643" y="1533"/>
                    </a:cubicBezTo>
                    <a:cubicBezTo>
                      <a:pt x="579" y="1385"/>
                      <a:pt x="508" y="1241"/>
                      <a:pt x="442" y="1096"/>
                    </a:cubicBezTo>
                    <a:cubicBezTo>
                      <a:pt x="387" y="973"/>
                      <a:pt x="326" y="864"/>
                      <a:pt x="296" y="734"/>
                    </a:cubicBezTo>
                    <a:lnTo>
                      <a:pt x="296" y="734"/>
                    </a:lnTo>
                    <a:cubicBezTo>
                      <a:pt x="308" y="849"/>
                      <a:pt x="350" y="958"/>
                      <a:pt x="387" y="1067"/>
                    </a:cubicBezTo>
                    <a:cubicBezTo>
                      <a:pt x="450" y="1245"/>
                      <a:pt x="514" y="1424"/>
                      <a:pt x="580" y="1601"/>
                    </a:cubicBezTo>
                    <a:cubicBezTo>
                      <a:pt x="626" y="1711"/>
                      <a:pt x="663" y="1857"/>
                      <a:pt x="691" y="1979"/>
                    </a:cubicBezTo>
                    <a:cubicBezTo>
                      <a:pt x="690" y="1986"/>
                      <a:pt x="690" y="1991"/>
                      <a:pt x="690" y="1994"/>
                    </a:cubicBezTo>
                    <a:cubicBezTo>
                      <a:pt x="636" y="1811"/>
                      <a:pt x="562" y="1637"/>
                      <a:pt x="481" y="1463"/>
                    </a:cubicBezTo>
                    <a:cubicBezTo>
                      <a:pt x="336" y="1156"/>
                      <a:pt x="227" y="813"/>
                      <a:pt x="181" y="451"/>
                    </a:cubicBezTo>
                    <a:lnTo>
                      <a:pt x="181" y="451"/>
                    </a:lnTo>
                    <a:cubicBezTo>
                      <a:pt x="188" y="750"/>
                      <a:pt x="240" y="1051"/>
                      <a:pt x="343" y="1332"/>
                    </a:cubicBezTo>
                    <a:cubicBezTo>
                      <a:pt x="441" y="1607"/>
                      <a:pt x="542" y="1769"/>
                      <a:pt x="614" y="2055"/>
                    </a:cubicBezTo>
                    <a:cubicBezTo>
                      <a:pt x="635" y="2133"/>
                      <a:pt x="647" y="2203"/>
                      <a:pt x="657" y="2262"/>
                    </a:cubicBezTo>
                    <a:cubicBezTo>
                      <a:pt x="655" y="2277"/>
                      <a:pt x="652" y="2295"/>
                      <a:pt x="650" y="2310"/>
                    </a:cubicBezTo>
                    <a:cubicBezTo>
                      <a:pt x="588" y="1963"/>
                      <a:pt x="428" y="1679"/>
                      <a:pt x="319" y="1396"/>
                    </a:cubicBezTo>
                    <a:cubicBezTo>
                      <a:pt x="166" y="1018"/>
                      <a:pt x="129" y="571"/>
                      <a:pt x="161" y="227"/>
                    </a:cubicBezTo>
                    <a:cubicBezTo>
                      <a:pt x="168" y="179"/>
                      <a:pt x="171" y="154"/>
                      <a:pt x="177" y="132"/>
                    </a:cubicBezTo>
                    <a:close/>
                    <a:moveTo>
                      <a:pt x="167" y="0"/>
                    </a:moveTo>
                    <a:cubicBezTo>
                      <a:pt x="127" y="0"/>
                      <a:pt x="85" y="36"/>
                      <a:pt x="70" y="91"/>
                    </a:cubicBezTo>
                    <a:cubicBezTo>
                      <a:pt x="6" y="325"/>
                      <a:pt x="0" y="486"/>
                      <a:pt x="31" y="801"/>
                    </a:cubicBezTo>
                    <a:cubicBezTo>
                      <a:pt x="53" y="1001"/>
                      <a:pt x="89" y="1202"/>
                      <a:pt x="161" y="1389"/>
                    </a:cubicBezTo>
                    <a:cubicBezTo>
                      <a:pt x="299" y="1733"/>
                      <a:pt x="497" y="2037"/>
                      <a:pt x="552" y="2308"/>
                    </a:cubicBezTo>
                    <a:cubicBezTo>
                      <a:pt x="578" y="2430"/>
                      <a:pt x="585" y="2483"/>
                      <a:pt x="589" y="2586"/>
                    </a:cubicBezTo>
                    <a:cubicBezTo>
                      <a:pt x="568" y="2663"/>
                      <a:pt x="543" y="2741"/>
                      <a:pt x="516" y="2817"/>
                    </a:cubicBezTo>
                    <a:cubicBezTo>
                      <a:pt x="543" y="2765"/>
                      <a:pt x="569" y="2713"/>
                      <a:pt x="591" y="2658"/>
                    </a:cubicBezTo>
                    <a:lnTo>
                      <a:pt x="591" y="2673"/>
                    </a:lnTo>
                    <a:cubicBezTo>
                      <a:pt x="596" y="2710"/>
                      <a:pt x="579" y="2768"/>
                      <a:pt x="604" y="2797"/>
                    </a:cubicBezTo>
                    <a:cubicBezTo>
                      <a:pt x="611" y="2806"/>
                      <a:pt x="622" y="2809"/>
                      <a:pt x="632" y="2809"/>
                    </a:cubicBezTo>
                    <a:cubicBezTo>
                      <a:pt x="646" y="2809"/>
                      <a:pt x="660" y="2802"/>
                      <a:pt x="668" y="2790"/>
                    </a:cubicBezTo>
                    <a:cubicBezTo>
                      <a:pt x="678" y="2768"/>
                      <a:pt x="673" y="2741"/>
                      <a:pt x="676" y="2718"/>
                    </a:cubicBezTo>
                    <a:cubicBezTo>
                      <a:pt x="679" y="2638"/>
                      <a:pt x="678" y="2559"/>
                      <a:pt x="672" y="2480"/>
                    </a:cubicBezTo>
                    <a:cubicBezTo>
                      <a:pt x="672" y="2471"/>
                      <a:pt x="671" y="2463"/>
                      <a:pt x="669" y="2454"/>
                    </a:cubicBezTo>
                    <a:cubicBezTo>
                      <a:pt x="673" y="2441"/>
                      <a:pt x="677" y="2430"/>
                      <a:pt x="681" y="2416"/>
                    </a:cubicBezTo>
                    <a:cubicBezTo>
                      <a:pt x="682" y="2423"/>
                      <a:pt x="683" y="2430"/>
                      <a:pt x="684" y="2435"/>
                    </a:cubicBezTo>
                    <a:cubicBezTo>
                      <a:pt x="691" y="2453"/>
                      <a:pt x="707" y="2461"/>
                      <a:pt x="723" y="2461"/>
                    </a:cubicBezTo>
                    <a:cubicBezTo>
                      <a:pt x="747" y="2461"/>
                      <a:pt x="772" y="2443"/>
                      <a:pt x="768" y="2414"/>
                    </a:cubicBezTo>
                    <a:cubicBezTo>
                      <a:pt x="763" y="2339"/>
                      <a:pt x="753" y="2267"/>
                      <a:pt x="740" y="2197"/>
                    </a:cubicBezTo>
                    <a:cubicBezTo>
                      <a:pt x="740" y="2194"/>
                      <a:pt x="741" y="2192"/>
                      <a:pt x="741" y="2189"/>
                    </a:cubicBezTo>
                    <a:cubicBezTo>
                      <a:pt x="750" y="2196"/>
                      <a:pt x="761" y="2200"/>
                      <a:pt x="773" y="2200"/>
                    </a:cubicBezTo>
                    <a:cubicBezTo>
                      <a:pt x="777" y="2200"/>
                      <a:pt x="781" y="2200"/>
                      <a:pt x="785" y="2199"/>
                    </a:cubicBezTo>
                    <a:cubicBezTo>
                      <a:pt x="829" y="2186"/>
                      <a:pt x="816" y="2132"/>
                      <a:pt x="814" y="2096"/>
                    </a:cubicBezTo>
                    <a:cubicBezTo>
                      <a:pt x="807" y="2034"/>
                      <a:pt x="795" y="1972"/>
                      <a:pt x="780" y="1914"/>
                    </a:cubicBezTo>
                    <a:cubicBezTo>
                      <a:pt x="810" y="1580"/>
                      <a:pt x="767" y="1240"/>
                      <a:pt x="646" y="921"/>
                    </a:cubicBezTo>
                    <a:cubicBezTo>
                      <a:pt x="546" y="631"/>
                      <a:pt x="359" y="293"/>
                      <a:pt x="240" y="61"/>
                    </a:cubicBezTo>
                    <a:cubicBezTo>
                      <a:pt x="223" y="18"/>
                      <a:pt x="195" y="0"/>
                      <a:pt x="1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33"/>
              <p:cNvSpPr/>
              <p:nvPr/>
            </p:nvSpPr>
            <p:spPr>
              <a:xfrm>
                <a:off x="5554400" y="1152800"/>
                <a:ext cx="77150" cy="44225"/>
              </a:xfrm>
              <a:custGeom>
                <a:rect b="b" l="l" r="r" t="t"/>
                <a:pathLst>
                  <a:path extrusionOk="0" h="1769" w="3086">
                    <a:moveTo>
                      <a:pt x="790" y="1"/>
                    </a:moveTo>
                    <a:cubicBezTo>
                      <a:pt x="534" y="1"/>
                      <a:pt x="271" y="79"/>
                      <a:pt x="77" y="249"/>
                    </a:cubicBezTo>
                    <a:cubicBezTo>
                      <a:pt x="261" y="119"/>
                      <a:pt x="480" y="70"/>
                      <a:pt x="693" y="70"/>
                    </a:cubicBezTo>
                    <a:cubicBezTo>
                      <a:pt x="695" y="70"/>
                      <a:pt x="697" y="70"/>
                      <a:pt x="699" y="70"/>
                    </a:cubicBezTo>
                    <a:cubicBezTo>
                      <a:pt x="993" y="90"/>
                      <a:pt x="1262" y="178"/>
                      <a:pt x="1492" y="308"/>
                    </a:cubicBezTo>
                    <a:cubicBezTo>
                      <a:pt x="1575" y="356"/>
                      <a:pt x="1644" y="401"/>
                      <a:pt x="1709" y="446"/>
                    </a:cubicBezTo>
                    <a:cubicBezTo>
                      <a:pt x="1456" y="284"/>
                      <a:pt x="1165" y="157"/>
                      <a:pt x="849" y="152"/>
                    </a:cubicBezTo>
                    <a:cubicBezTo>
                      <a:pt x="559" y="158"/>
                      <a:pt x="258" y="243"/>
                      <a:pt x="42" y="445"/>
                    </a:cubicBezTo>
                    <a:cubicBezTo>
                      <a:pt x="248" y="290"/>
                      <a:pt x="496" y="235"/>
                      <a:pt x="738" y="228"/>
                    </a:cubicBezTo>
                    <a:cubicBezTo>
                      <a:pt x="755" y="227"/>
                      <a:pt x="773" y="227"/>
                      <a:pt x="791" y="227"/>
                    </a:cubicBezTo>
                    <a:cubicBezTo>
                      <a:pt x="1052" y="227"/>
                      <a:pt x="1273" y="319"/>
                      <a:pt x="1508" y="445"/>
                    </a:cubicBezTo>
                    <a:cubicBezTo>
                      <a:pt x="1689" y="545"/>
                      <a:pt x="1832" y="653"/>
                      <a:pt x="1979" y="780"/>
                    </a:cubicBezTo>
                    <a:cubicBezTo>
                      <a:pt x="1666" y="527"/>
                      <a:pt x="1309" y="305"/>
                      <a:pt x="901" y="274"/>
                    </a:cubicBezTo>
                    <a:cubicBezTo>
                      <a:pt x="883" y="273"/>
                      <a:pt x="865" y="273"/>
                      <a:pt x="846" y="273"/>
                    </a:cubicBezTo>
                    <a:cubicBezTo>
                      <a:pt x="545" y="273"/>
                      <a:pt x="242" y="391"/>
                      <a:pt x="31" y="607"/>
                    </a:cubicBezTo>
                    <a:cubicBezTo>
                      <a:pt x="232" y="442"/>
                      <a:pt x="478" y="360"/>
                      <a:pt x="717" y="349"/>
                    </a:cubicBezTo>
                    <a:cubicBezTo>
                      <a:pt x="731" y="349"/>
                      <a:pt x="745" y="349"/>
                      <a:pt x="759" y="349"/>
                    </a:cubicBezTo>
                    <a:cubicBezTo>
                      <a:pt x="1028" y="349"/>
                      <a:pt x="1262" y="441"/>
                      <a:pt x="1515" y="579"/>
                    </a:cubicBezTo>
                    <a:cubicBezTo>
                      <a:pt x="1714" y="698"/>
                      <a:pt x="1886" y="838"/>
                      <a:pt x="2060" y="987"/>
                    </a:cubicBezTo>
                    <a:cubicBezTo>
                      <a:pt x="1933" y="890"/>
                      <a:pt x="1804" y="794"/>
                      <a:pt x="1660" y="698"/>
                    </a:cubicBezTo>
                    <a:cubicBezTo>
                      <a:pt x="1381" y="507"/>
                      <a:pt x="1106" y="402"/>
                      <a:pt x="837" y="402"/>
                    </a:cubicBezTo>
                    <a:cubicBezTo>
                      <a:pt x="549" y="402"/>
                      <a:pt x="269" y="523"/>
                      <a:pt x="0" y="787"/>
                    </a:cubicBezTo>
                    <a:cubicBezTo>
                      <a:pt x="265" y="577"/>
                      <a:pt x="522" y="482"/>
                      <a:pt x="780" y="482"/>
                    </a:cubicBezTo>
                    <a:cubicBezTo>
                      <a:pt x="1034" y="482"/>
                      <a:pt x="1289" y="575"/>
                      <a:pt x="1554" y="743"/>
                    </a:cubicBezTo>
                    <a:cubicBezTo>
                      <a:pt x="1947" y="995"/>
                      <a:pt x="2252" y="1273"/>
                      <a:pt x="2642" y="1543"/>
                    </a:cubicBezTo>
                    <a:cubicBezTo>
                      <a:pt x="2729" y="1605"/>
                      <a:pt x="2816" y="1666"/>
                      <a:pt x="2904" y="1724"/>
                    </a:cubicBezTo>
                    <a:cubicBezTo>
                      <a:pt x="2931" y="1739"/>
                      <a:pt x="2961" y="1768"/>
                      <a:pt x="2990" y="1768"/>
                    </a:cubicBezTo>
                    <a:cubicBezTo>
                      <a:pt x="3000" y="1768"/>
                      <a:pt x="3010" y="1765"/>
                      <a:pt x="3020" y="1757"/>
                    </a:cubicBezTo>
                    <a:cubicBezTo>
                      <a:pt x="3086" y="1695"/>
                      <a:pt x="2980" y="1650"/>
                      <a:pt x="2935" y="1619"/>
                    </a:cubicBezTo>
                    <a:cubicBezTo>
                      <a:pt x="2833" y="1552"/>
                      <a:pt x="2733" y="1486"/>
                      <a:pt x="2632" y="1417"/>
                    </a:cubicBezTo>
                    <a:cubicBezTo>
                      <a:pt x="2651" y="1404"/>
                      <a:pt x="2661" y="1379"/>
                      <a:pt x="2653" y="1357"/>
                    </a:cubicBezTo>
                    <a:cubicBezTo>
                      <a:pt x="2630" y="1309"/>
                      <a:pt x="2566" y="1276"/>
                      <a:pt x="2527" y="1238"/>
                    </a:cubicBezTo>
                    <a:cubicBezTo>
                      <a:pt x="2486" y="1203"/>
                      <a:pt x="2444" y="1168"/>
                      <a:pt x="2403" y="1134"/>
                    </a:cubicBezTo>
                    <a:cubicBezTo>
                      <a:pt x="2404" y="1134"/>
                      <a:pt x="2405" y="1132"/>
                      <a:pt x="2406" y="1132"/>
                    </a:cubicBezTo>
                    <a:cubicBezTo>
                      <a:pt x="2499" y="1079"/>
                      <a:pt x="2371" y="1001"/>
                      <a:pt x="2333" y="956"/>
                    </a:cubicBezTo>
                    <a:cubicBezTo>
                      <a:pt x="2299" y="924"/>
                      <a:pt x="2265" y="893"/>
                      <a:pt x="2231" y="862"/>
                    </a:cubicBezTo>
                    <a:cubicBezTo>
                      <a:pt x="2262" y="849"/>
                      <a:pt x="2278" y="807"/>
                      <a:pt x="2257" y="778"/>
                    </a:cubicBezTo>
                    <a:lnTo>
                      <a:pt x="2257" y="778"/>
                    </a:lnTo>
                    <a:cubicBezTo>
                      <a:pt x="2258" y="779"/>
                      <a:pt x="2258" y="779"/>
                      <a:pt x="2259" y="780"/>
                    </a:cubicBezTo>
                    <a:cubicBezTo>
                      <a:pt x="2194" y="696"/>
                      <a:pt x="2120" y="621"/>
                      <a:pt x="2040" y="552"/>
                    </a:cubicBezTo>
                    <a:cubicBezTo>
                      <a:pt x="1704" y="259"/>
                      <a:pt x="1354" y="53"/>
                      <a:pt x="918" y="7"/>
                    </a:cubicBezTo>
                    <a:cubicBezTo>
                      <a:pt x="876" y="3"/>
                      <a:pt x="833" y="1"/>
                      <a:pt x="7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33"/>
              <p:cNvSpPr/>
              <p:nvPr/>
            </p:nvSpPr>
            <p:spPr>
              <a:xfrm>
                <a:off x="5697275" y="1159750"/>
                <a:ext cx="42175" cy="45375"/>
              </a:xfrm>
              <a:custGeom>
                <a:rect b="b" l="l" r="r" t="t"/>
                <a:pathLst>
                  <a:path extrusionOk="0" h="1815" w="1687">
                    <a:moveTo>
                      <a:pt x="1550" y="102"/>
                    </a:moveTo>
                    <a:cubicBezTo>
                      <a:pt x="1554" y="102"/>
                      <a:pt x="1556" y="102"/>
                      <a:pt x="1558" y="102"/>
                    </a:cubicBezTo>
                    <a:lnTo>
                      <a:pt x="1562" y="102"/>
                    </a:lnTo>
                    <a:cubicBezTo>
                      <a:pt x="1561" y="135"/>
                      <a:pt x="1549" y="183"/>
                      <a:pt x="1539" y="229"/>
                    </a:cubicBezTo>
                    <a:cubicBezTo>
                      <a:pt x="1491" y="535"/>
                      <a:pt x="1304" y="828"/>
                      <a:pt x="1047" y="1089"/>
                    </a:cubicBezTo>
                    <a:cubicBezTo>
                      <a:pt x="1179" y="915"/>
                      <a:pt x="1290" y="727"/>
                      <a:pt x="1373" y="526"/>
                    </a:cubicBezTo>
                    <a:lnTo>
                      <a:pt x="1373" y="526"/>
                    </a:lnTo>
                    <a:cubicBezTo>
                      <a:pt x="1230" y="772"/>
                      <a:pt x="1067" y="951"/>
                      <a:pt x="871" y="1168"/>
                    </a:cubicBezTo>
                    <a:lnTo>
                      <a:pt x="850" y="1189"/>
                    </a:lnTo>
                    <a:cubicBezTo>
                      <a:pt x="1056" y="915"/>
                      <a:pt x="1230" y="616"/>
                      <a:pt x="1423" y="332"/>
                    </a:cubicBezTo>
                    <a:lnTo>
                      <a:pt x="1423" y="332"/>
                    </a:lnTo>
                    <a:cubicBezTo>
                      <a:pt x="1205" y="580"/>
                      <a:pt x="1000" y="841"/>
                      <a:pt x="782" y="1089"/>
                    </a:cubicBezTo>
                    <a:cubicBezTo>
                      <a:pt x="763" y="1110"/>
                      <a:pt x="743" y="1131"/>
                      <a:pt x="723" y="1152"/>
                    </a:cubicBezTo>
                    <a:cubicBezTo>
                      <a:pt x="949" y="820"/>
                      <a:pt x="1172" y="499"/>
                      <a:pt x="1448" y="204"/>
                    </a:cubicBezTo>
                    <a:lnTo>
                      <a:pt x="1448" y="204"/>
                    </a:lnTo>
                    <a:cubicBezTo>
                      <a:pt x="1208" y="408"/>
                      <a:pt x="995" y="640"/>
                      <a:pt x="791" y="878"/>
                    </a:cubicBezTo>
                    <a:cubicBezTo>
                      <a:pt x="732" y="946"/>
                      <a:pt x="677" y="1008"/>
                      <a:pt x="626" y="1070"/>
                    </a:cubicBezTo>
                    <a:cubicBezTo>
                      <a:pt x="697" y="950"/>
                      <a:pt x="785" y="805"/>
                      <a:pt x="850" y="718"/>
                    </a:cubicBezTo>
                    <a:cubicBezTo>
                      <a:pt x="961" y="563"/>
                      <a:pt x="1114" y="401"/>
                      <a:pt x="1272" y="257"/>
                    </a:cubicBezTo>
                    <a:lnTo>
                      <a:pt x="1272" y="257"/>
                    </a:lnTo>
                    <a:cubicBezTo>
                      <a:pt x="1056" y="410"/>
                      <a:pt x="858" y="586"/>
                      <a:pt x="686" y="787"/>
                    </a:cubicBezTo>
                    <a:cubicBezTo>
                      <a:pt x="645" y="835"/>
                      <a:pt x="598" y="895"/>
                      <a:pt x="554" y="957"/>
                    </a:cubicBezTo>
                    <a:cubicBezTo>
                      <a:pt x="566" y="930"/>
                      <a:pt x="578" y="904"/>
                      <a:pt x="590" y="879"/>
                    </a:cubicBezTo>
                    <a:cubicBezTo>
                      <a:pt x="716" y="621"/>
                      <a:pt x="911" y="408"/>
                      <a:pt x="1089" y="296"/>
                    </a:cubicBezTo>
                    <a:cubicBezTo>
                      <a:pt x="1242" y="195"/>
                      <a:pt x="1349" y="140"/>
                      <a:pt x="1520" y="104"/>
                    </a:cubicBezTo>
                    <a:cubicBezTo>
                      <a:pt x="1528" y="103"/>
                      <a:pt x="1541" y="102"/>
                      <a:pt x="1550" y="102"/>
                    </a:cubicBezTo>
                    <a:close/>
                    <a:moveTo>
                      <a:pt x="428" y="1297"/>
                    </a:moveTo>
                    <a:cubicBezTo>
                      <a:pt x="433" y="1300"/>
                      <a:pt x="440" y="1301"/>
                      <a:pt x="447" y="1302"/>
                    </a:cubicBezTo>
                    <a:cubicBezTo>
                      <a:pt x="432" y="1322"/>
                      <a:pt x="418" y="1340"/>
                      <a:pt x="406" y="1358"/>
                    </a:cubicBezTo>
                    <a:cubicBezTo>
                      <a:pt x="413" y="1337"/>
                      <a:pt x="421" y="1317"/>
                      <a:pt x="428" y="1297"/>
                    </a:cubicBezTo>
                    <a:close/>
                    <a:moveTo>
                      <a:pt x="268" y="1634"/>
                    </a:moveTo>
                    <a:cubicBezTo>
                      <a:pt x="273" y="1642"/>
                      <a:pt x="280" y="1650"/>
                      <a:pt x="289" y="1655"/>
                    </a:cubicBezTo>
                    <a:cubicBezTo>
                      <a:pt x="270" y="1665"/>
                      <a:pt x="251" y="1677"/>
                      <a:pt x="232" y="1687"/>
                    </a:cubicBezTo>
                    <a:cubicBezTo>
                      <a:pt x="244" y="1670"/>
                      <a:pt x="256" y="1651"/>
                      <a:pt x="268" y="1634"/>
                    </a:cubicBezTo>
                    <a:close/>
                    <a:moveTo>
                      <a:pt x="1557" y="0"/>
                    </a:moveTo>
                    <a:cubicBezTo>
                      <a:pt x="1550" y="0"/>
                      <a:pt x="1543" y="1"/>
                      <a:pt x="1535" y="1"/>
                    </a:cubicBezTo>
                    <a:cubicBezTo>
                      <a:pt x="1395" y="17"/>
                      <a:pt x="1263" y="78"/>
                      <a:pt x="1140" y="143"/>
                    </a:cubicBezTo>
                    <a:cubicBezTo>
                      <a:pt x="948" y="250"/>
                      <a:pt x="773" y="390"/>
                      <a:pt x="644" y="568"/>
                    </a:cubicBezTo>
                    <a:cubicBezTo>
                      <a:pt x="578" y="652"/>
                      <a:pt x="475" y="826"/>
                      <a:pt x="416" y="971"/>
                    </a:cubicBezTo>
                    <a:cubicBezTo>
                      <a:pt x="352" y="1119"/>
                      <a:pt x="313" y="1273"/>
                      <a:pt x="252" y="1420"/>
                    </a:cubicBezTo>
                    <a:cubicBezTo>
                      <a:pt x="244" y="1443"/>
                      <a:pt x="166" y="1606"/>
                      <a:pt x="115" y="1670"/>
                    </a:cubicBezTo>
                    <a:cubicBezTo>
                      <a:pt x="108" y="1678"/>
                      <a:pt x="68" y="1723"/>
                      <a:pt x="54" y="1734"/>
                    </a:cubicBezTo>
                    <a:cubicBezTo>
                      <a:pt x="53" y="1737"/>
                      <a:pt x="53" y="1737"/>
                      <a:pt x="53" y="1738"/>
                    </a:cubicBezTo>
                    <a:lnTo>
                      <a:pt x="51" y="1739"/>
                    </a:lnTo>
                    <a:cubicBezTo>
                      <a:pt x="47" y="1743"/>
                      <a:pt x="43" y="1748"/>
                      <a:pt x="42" y="1753"/>
                    </a:cubicBezTo>
                    <a:cubicBezTo>
                      <a:pt x="37" y="1762"/>
                      <a:pt x="37" y="1774"/>
                      <a:pt x="41" y="1783"/>
                    </a:cubicBezTo>
                    <a:cubicBezTo>
                      <a:pt x="28" y="1789"/>
                      <a:pt x="13" y="1795"/>
                      <a:pt x="1" y="1800"/>
                    </a:cubicBezTo>
                    <a:cubicBezTo>
                      <a:pt x="15" y="1796"/>
                      <a:pt x="29" y="1791"/>
                      <a:pt x="42" y="1786"/>
                    </a:cubicBezTo>
                    <a:cubicBezTo>
                      <a:pt x="46" y="1795"/>
                      <a:pt x="52" y="1803"/>
                      <a:pt x="60" y="1809"/>
                    </a:cubicBezTo>
                    <a:cubicBezTo>
                      <a:pt x="71" y="1813"/>
                      <a:pt x="79" y="1814"/>
                      <a:pt x="87" y="1814"/>
                    </a:cubicBezTo>
                    <a:cubicBezTo>
                      <a:pt x="107" y="1814"/>
                      <a:pt x="114" y="1800"/>
                      <a:pt x="130" y="1791"/>
                    </a:cubicBezTo>
                    <a:cubicBezTo>
                      <a:pt x="156" y="1773"/>
                      <a:pt x="166" y="1763"/>
                      <a:pt x="195" y="1732"/>
                    </a:cubicBezTo>
                    <a:cubicBezTo>
                      <a:pt x="298" y="1692"/>
                      <a:pt x="399" y="1647"/>
                      <a:pt x="497" y="1598"/>
                    </a:cubicBezTo>
                    <a:lnTo>
                      <a:pt x="499" y="1599"/>
                    </a:lnTo>
                    <a:cubicBezTo>
                      <a:pt x="508" y="1607"/>
                      <a:pt x="517" y="1611"/>
                      <a:pt x="526" y="1611"/>
                    </a:cubicBezTo>
                    <a:cubicBezTo>
                      <a:pt x="545" y="1611"/>
                      <a:pt x="565" y="1595"/>
                      <a:pt x="579" y="1580"/>
                    </a:cubicBezTo>
                    <a:cubicBezTo>
                      <a:pt x="607" y="1556"/>
                      <a:pt x="634" y="1531"/>
                      <a:pt x="661" y="1506"/>
                    </a:cubicBezTo>
                    <a:cubicBezTo>
                      <a:pt x="1074" y="1257"/>
                      <a:pt x="1422" y="904"/>
                      <a:pt x="1581" y="442"/>
                    </a:cubicBezTo>
                    <a:cubicBezTo>
                      <a:pt x="1615" y="337"/>
                      <a:pt x="1644" y="229"/>
                      <a:pt x="1664" y="120"/>
                    </a:cubicBezTo>
                    <a:cubicBezTo>
                      <a:pt x="1686" y="34"/>
                      <a:pt x="1629" y="0"/>
                      <a:pt x="15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33"/>
              <p:cNvSpPr/>
              <p:nvPr/>
            </p:nvSpPr>
            <p:spPr>
              <a:xfrm>
                <a:off x="5637850" y="1204250"/>
                <a:ext cx="49525" cy="29600"/>
              </a:xfrm>
              <a:custGeom>
                <a:rect b="b" l="l" r="r" t="t"/>
                <a:pathLst>
                  <a:path extrusionOk="0" h="1184" w="1981">
                    <a:moveTo>
                      <a:pt x="283" y="178"/>
                    </a:moveTo>
                    <a:lnTo>
                      <a:pt x="283" y="178"/>
                    </a:lnTo>
                    <a:cubicBezTo>
                      <a:pt x="285" y="178"/>
                      <a:pt x="285" y="179"/>
                      <a:pt x="286" y="179"/>
                    </a:cubicBezTo>
                    <a:cubicBezTo>
                      <a:pt x="307" y="190"/>
                      <a:pt x="327" y="202"/>
                      <a:pt x="347" y="212"/>
                    </a:cubicBezTo>
                    <a:cubicBezTo>
                      <a:pt x="345" y="221"/>
                      <a:pt x="345" y="230"/>
                      <a:pt x="348" y="240"/>
                    </a:cubicBezTo>
                    <a:cubicBezTo>
                      <a:pt x="350" y="245"/>
                      <a:pt x="353" y="250"/>
                      <a:pt x="357" y="255"/>
                    </a:cubicBezTo>
                    <a:cubicBezTo>
                      <a:pt x="355" y="256"/>
                      <a:pt x="355" y="258"/>
                      <a:pt x="354" y="260"/>
                    </a:cubicBezTo>
                    <a:cubicBezTo>
                      <a:pt x="332" y="232"/>
                      <a:pt x="308" y="204"/>
                      <a:pt x="283" y="178"/>
                    </a:cubicBezTo>
                    <a:close/>
                    <a:moveTo>
                      <a:pt x="896" y="531"/>
                    </a:moveTo>
                    <a:lnTo>
                      <a:pt x="896" y="531"/>
                    </a:lnTo>
                    <a:cubicBezTo>
                      <a:pt x="1117" y="647"/>
                      <a:pt x="1332" y="775"/>
                      <a:pt x="1527" y="930"/>
                    </a:cubicBezTo>
                    <a:cubicBezTo>
                      <a:pt x="1433" y="824"/>
                      <a:pt x="1332" y="731"/>
                      <a:pt x="1222" y="648"/>
                    </a:cubicBezTo>
                    <a:lnTo>
                      <a:pt x="1222" y="648"/>
                    </a:lnTo>
                    <a:cubicBezTo>
                      <a:pt x="1375" y="741"/>
                      <a:pt x="1513" y="841"/>
                      <a:pt x="1604" y="926"/>
                    </a:cubicBezTo>
                    <a:cubicBezTo>
                      <a:pt x="1662" y="981"/>
                      <a:pt x="1697" y="1018"/>
                      <a:pt x="1719" y="1045"/>
                    </a:cubicBezTo>
                    <a:cubicBezTo>
                      <a:pt x="1675" y="1058"/>
                      <a:pt x="1624" y="1064"/>
                      <a:pt x="1568" y="1064"/>
                    </a:cubicBezTo>
                    <a:cubicBezTo>
                      <a:pt x="1432" y="1064"/>
                      <a:pt x="1269" y="1029"/>
                      <a:pt x="1125" y="974"/>
                    </a:cubicBezTo>
                    <a:cubicBezTo>
                      <a:pt x="982" y="920"/>
                      <a:pt x="831" y="814"/>
                      <a:pt x="698" y="673"/>
                    </a:cubicBezTo>
                    <a:lnTo>
                      <a:pt x="698" y="673"/>
                    </a:lnTo>
                    <a:cubicBezTo>
                      <a:pt x="909" y="839"/>
                      <a:pt x="1157" y="955"/>
                      <a:pt x="1420" y="1009"/>
                    </a:cubicBezTo>
                    <a:cubicBezTo>
                      <a:pt x="1167" y="911"/>
                      <a:pt x="965" y="768"/>
                      <a:pt x="783" y="591"/>
                    </a:cubicBezTo>
                    <a:lnTo>
                      <a:pt x="783" y="591"/>
                    </a:lnTo>
                    <a:cubicBezTo>
                      <a:pt x="1034" y="758"/>
                      <a:pt x="1294" y="888"/>
                      <a:pt x="1583" y="1021"/>
                    </a:cubicBezTo>
                    <a:cubicBezTo>
                      <a:pt x="1352" y="876"/>
                      <a:pt x="1109" y="695"/>
                      <a:pt x="896" y="531"/>
                    </a:cubicBezTo>
                    <a:close/>
                    <a:moveTo>
                      <a:pt x="70" y="1"/>
                    </a:moveTo>
                    <a:cubicBezTo>
                      <a:pt x="62" y="1"/>
                      <a:pt x="56" y="3"/>
                      <a:pt x="49" y="5"/>
                    </a:cubicBezTo>
                    <a:cubicBezTo>
                      <a:pt x="22" y="14"/>
                      <a:pt x="1" y="41"/>
                      <a:pt x="1" y="71"/>
                    </a:cubicBezTo>
                    <a:cubicBezTo>
                      <a:pt x="3" y="122"/>
                      <a:pt x="57" y="147"/>
                      <a:pt x="87" y="180"/>
                    </a:cubicBezTo>
                    <a:cubicBezTo>
                      <a:pt x="168" y="253"/>
                      <a:pt x="238" y="336"/>
                      <a:pt x="307" y="421"/>
                    </a:cubicBezTo>
                    <a:cubicBezTo>
                      <a:pt x="645" y="867"/>
                      <a:pt x="954" y="1158"/>
                      <a:pt x="1545" y="1183"/>
                    </a:cubicBezTo>
                    <a:cubicBezTo>
                      <a:pt x="1556" y="1184"/>
                      <a:pt x="1568" y="1184"/>
                      <a:pt x="1579" y="1184"/>
                    </a:cubicBezTo>
                    <a:cubicBezTo>
                      <a:pt x="1758" y="1184"/>
                      <a:pt x="1981" y="1131"/>
                      <a:pt x="1799" y="961"/>
                    </a:cubicBezTo>
                    <a:cubicBezTo>
                      <a:pt x="1595" y="751"/>
                      <a:pt x="1416" y="618"/>
                      <a:pt x="1163" y="472"/>
                    </a:cubicBezTo>
                    <a:cubicBezTo>
                      <a:pt x="947" y="359"/>
                      <a:pt x="714" y="291"/>
                      <a:pt x="484" y="210"/>
                    </a:cubicBezTo>
                    <a:cubicBezTo>
                      <a:pt x="467" y="196"/>
                      <a:pt x="474" y="202"/>
                      <a:pt x="441" y="178"/>
                    </a:cubicBezTo>
                    <a:cubicBezTo>
                      <a:pt x="430" y="170"/>
                      <a:pt x="417" y="165"/>
                      <a:pt x="404" y="165"/>
                    </a:cubicBezTo>
                    <a:cubicBezTo>
                      <a:pt x="394" y="165"/>
                      <a:pt x="385" y="167"/>
                      <a:pt x="376" y="171"/>
                    </a:cubicBezTo>
                    <a:cubicBezTo>
                      <a:pt x="355" y="164"/>
                      <a:pt x="334" y="155"/>
                      <a:pt x="313" y="146"/>
                    </a:cubicBezTo>
                    <a:cubicBezTo>
                      <a:pt x="282" y="133"/>
                      <a:pt x="246" y="118"/>
                      <a:pt x="210" y="103"/>
                    </a:cubicBezTo>
                    <a:lnTo>
                      <a:pt x="188" y="81"/>
                    </a:lnTo>
                    <a:cubicBezTo>
                      <a:pt x="131" y="35"/>
                      <a:pt x="124" y="8"/>
                      <a:pt x="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33"/>
              <p:cNvSpPr/>
              <p:nvPr/>
            </p:nvSpPr>
            <p:spPr>
              <a:xfrm>
                <a:off x="6208700" y="1360925"/>
                <a:ext cx="64900" cy="152650"/>
              </a:xfrm>
              <a:custGeom>
                <a:rect b="b" l="l" r="r" t="t"/>
                <a:pathLst>
                  <a:path extrusionOk="0" h="6106" w="2596">
                    <a:moveTo>
                      <a:pt x="1029" y="4469"/>
                    </a:moveTo>
                    <a:cubicBezTo>
                      <a:pt x="1047" y="4675"/>
                      <a:pt x="1144" y="4916"/>
                      <a:pt x="1335" y="5082"/>
                    </a:cubicBezTo>
                    <a:cubicBezTo>
                      <a:pt x="1458" y="5190"/>
                      <a:pt x="1607" y="5242"/>
                      <a:pt x="1754" y="5242"/>
                    </a:cubicBezTo>
                    <a:cubicBezTo>
                      <a:pt x="1963" y="5242"/>
                      <a:pt x="2167" y="5135"/>
                      <a:pt x="2281" y="4932"/>
                    </a:cubicBezTo>
                    <a:cubicBezTo>
                      <a:pt x="2320" y="4848"/>
                      <a:pt x="2344" y="4755"/>
                      <a:pt x="2359" y="4658"/>
                    </a:cubicBezTo>
                    <a:lnTo>
                      <a:pt x="2359" y="4658"/>
                    </a:lnTo>
                    <a:cubicBezTo>
                      <a:pt x="2373" y="4798"/>
                      <a:pt x="2369" y="4932"/>
                      <a:pt x="2343" y="5059"/>
                    </a:cubicBezTo>
                    <a:cubicBezTo>
                      <a:pt x="2233" y="5552"/>
                      <a:pt x="1859" y="5910"/>
                      <a:pt x="1393" y="5910"/>
                    </a:cubicBezTo>
                    <a:cubicBezTo>
                      <a:pt x="1390" y="5910"/>
                      <a:pt x="1387" y="5910"/>
                      <a:pt x="1385" y="5910"/>
                    </a:cubicBezTo>
                    <a:cubicBezTo>
                      <a:pt x="1099" y="5898"/>
                      <a:pt x="859" y="5768"/>
                      <a:pt x="641" y="5486"/>
                    </a:cubicBezTo>
                    <a:cubicBezTo>
                      <a:pt x="571" y="5404"/>
                      <a:pt x="424" y="5189"/>
                      <a:pt x="352" y="5019"/>
                    </a:cubicBezTo>
                    <a:cubicBezTo>
                      <a:pt x="321" y="4972"/>
                      <a:pt x="229" y="4689"/>
                      <a:pt x="195" y="4527"/>
                    </a:cubicBezTo>
                    <a:lnTo>
                      <a:pt x="195" y="4527"/>
                    </a:lnTo>
                    <a:cubicBezTo>
                      <a:pt x="275" y="4543"/>
                      <a:pt x="356" y="4550"/>
                      <a:pt x="437" y="4550"/>
                    </a:cubicBezTo>
                    <a:cubicBezTo>
                      <a:pt x="628" y="4550"/>
                      <a:pt x="820" y="4512"/>
                      <a:pt x="1006" y="4474"/>
                    </a:cubicBezTo>
                    <a:cubicBezTo>
                      <a:pt x="1011" y="4473"/>
                      <a:pt x="1019" y="4472"/>
                      <a:pt x="1029" y="4469"/>
                    </a:cubicBezTo>
                    <a:close/>
                    <a:moveTo>
                      <a:pt x="538" y="0"/>
                    </a:moveTo>
                    <a:cubicBezTo>
                      <a:pt x="521" y="0"/>
                      <a:pt x="503" y="7"/>
                      <a:pt x="491" y="24"/>
                    </a:cubicBezTo>
                    <a:cubicBezTo>
                      <a:pt x="455" y="95"/>
                      <a:pt x="444" y="179"/>
                      <a:pt x="432" y="256"/>
                    </a:cubicBezTo>
                    <a:cubicBezTo>
                      <a:pt x="418" y="337"/>
                      <a:pt x="411" y="486"/>
                      <a:pt x="422" y="616"/>
                    </a:cubicBezTo>
                    <a:cubicBezTo>
                      <a:pt x="466" y="1135"/>
                      <a:pt x="646" y="1638"/>
                      <a:pt x="927" y="2076"/>
                    </a:cubicBezTo>
                    <a:cubicBezTo>
                      <a:pt x="1237" y="2554"/>
                      <a:pt x="1671" y="3035"/>
                      <a:pt x="1963" y="3520"/>
                    </a:cubicBezTo>
                    <a:cubicBezTo>
                      <a:pt x="1963" y="3533"/>
                      <a:pt x="1968" y="3546"/>
                      <a:pt x="1974" y="3556"/>
                    </a:cubicBezTo>
                    <a:cubicBezTo>
                      <a:pt x="2004" y="3612"/>
                      <a:pt x="2031" y="3667"/>
                      <a:pt x="2056" y="3723"/>
                    </a:cubicBezTo>
                    <a:cubicBezTo>
                      <a:pt x="2168" y="3952"/>
                      <a:pt x="2271" y="4386"/>
                      <a:pt x="2212" y="4670"/>
                    </a:cubicBezTo>
                    <a:cubicBezTo>
                      <a:pt x="2168" y="4921"/>
                      <a:pt x="2060" y="5035"/>
                      <a:pt x="1839" y="5076"/>
                    </a:cubicBezTo>
                    <a:cubicBezTo>
                      <a:pt x="1821" y="5079"/>
                      <a:pt x="1802" y="5080"/>
                      <a:pt x="1785" y="5080"/>
                    </a:cubicBezTo>
                    <a:cubicBezTo>
                      <a:pt x="1480" y="5080"/>
                      <a:pt x="1225" y="4773"/>
                      <a:pt x="1190" y="4428"/>
                    </a:cubicBezTo>
                    <a:cubicBezTo>
                      <a:pt x="1185" y="4376"/>
                      <a:pt x="1185" y="4298"/>
                      <a:pt x="1079" y="4294"/>
                    </a:cubicBezTo>
                    <a:cubicBezTo>
                      <a:pt x="969" y="4312"/>
                      <a:pt x="859" y="4339"/>
                      <a:pt x="747" y="4355"/>
                    </a:cubicBezTo>
                    <a:cubicBezTo>
                      <a:pt x="691" y="4362"/>
                      <a:pt x="574" y="4376"/>
                      <a:pt x="461" y="4376"/>
                    </a:cubicBezTo>
                    <a:cubicBezTo>
                      <a:pt x="442" y="4376"/>
                      <a:pt x="423" y="4376"/>
                      <a:pt x="404" y="4375"/>
                    </a:cubicBezTo>
                    <a:cubicBezTo>
                      <a:pt x="301" y="4369"/>
                      <a:pt x="314" y="4371"/>
                      <a:pt x="229" y="4354"/>
                    </a:cubicBezTo>
                    <a:cubicBezTo>
                      <a:pt x="186" y="4344"/>
                      <a:pt x="144" y="4326"/>
                      <a:pt x="98" y="4324"/>
                    </a:cubicBezTo>
                    <a:cubicBezTo>
                      <a:pt x="44" y="4324"/>
                      <a:pt x="2" y="4369"/>
                      <a:pt x="1" y="4422"/>
                    </a:cubicBezTo>
                    <a:cubicBezTo>
                      <a:pt x="67" y="4865"/>
                      <a:pt x="252" y="5294"/>
                      <a:pt x="532" y="5646"/>
                    </a:cubicBezTo>
                    <a:cubicBezTo>
                      <a:pt x="728" y="5911"/>
                      <a:pt x="1037" y="6095"/>
                      <a:pt x="1369" y="6105"/>
                    </a:cubicBezTo>
                    <a:cubicBezTo>
                      <a:pt x="1379" y="6106"/>
                      <a:pt x="1389" y="6106"/>
                      <a:pt x="1398" y="6106"/>
                    </a:cubicBezTo>
                    <a:cubicBezTo>
                      <a:pt x="2028" y="6106"/>
                      <a:pt x="2505" y="5549"/>
                      <a:pt x="2559" y="4944"/>
                    </a:cubicBezTo>
                    <a:cubicBezTo>
                      <a:pt x="2596" y="4248"/>
                      <a:pt x="2273" y="3555"/>
                      <a:pt x="1858" y="3015"/>
                    </a:cubicBezTo>
                    <a:cubicBezTo>
                      <a:pt x="1469" y="2515"/>
                      <a:pt x="1158" y="2212"/>
                      <a:pt x="854" y="1664"/>
                    </a:cubicBezTo>
                    <a:cubicBezTo>
                      <a:pt x="599" y="1188"/>
                      <a:pt x="455" y="596"/>
                      <a:pt x="600" y="78"/>
                    </a:cubicBezTo>
                    <a:cubicBezTo>
                      <a:pt x="613" y="33"/>
                      <a:pt x="575" y="0"/>
                      <a:pt x="5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33"/>
              <p:cNvSpPr/>
              <p:nvPr/>
            </p:nvSpPr>
            <p:spPr>
              <a:xfrm>
                <a:off x="6216350" y="1474450"/>
                <a:ext cx="54125" cy="35650"/>
              </a:xfrm>
              <a:custGeom>
                <a:rect b="b" l="l" r="r" t="t"/>
                <a:pathLst>
                  <a:path extrusionOk="0" h="1426" w="2165">
                    <a:moveTo>
                      <a:pt x="659" y="1"/>
                    </a:moveTo>
                    <a:lnTo>
                      <a:pt x="659" y="1"/>
                    </a:lnTo>
                    <a:cubicBezTo>
                      <a:pt x="693" y="465"/>
                      <a:pt x="1043" y="811"/>
                      <a:pt x="1450" y="811"/>
                    </a:cubicBezTo>
                    <a:cubicBezTo>
                      <a:pt x="1506" y="811"/>
                      <a:pt x="1564" y="805"/>
                      <a:pt x="1621" y="791"/>
                    </a:cubicBezTo>
                    <a:cubicBezTo>
                      <a:pt x="1633" y="788"/>
                      <a:pt x="1646" y="784"/>
                      <a:pt x="1657" y="781"/>
                    </a:cubicBezTo>
                    <a:lnTo>
                      <a:pt x="1657" y="781"/>
                    </a:lnTo>
                    <a:cubicBezTo>
                      <a:pt x="1568" y="823"/>
                      <a:pt x="1469" y="845"/>
                      <a:pt x="1365" y="845"/>
                    </a:cubicBezTo>
                    <a:cubicBezTo>
                      <a:pt x="1245" y="845"/>
                      <a:pt x="1120" y="816"/>
                      <a:pt x="998" y="752"/>
                    </a:cubicBezTo>
                    <a:cubicBezTo>
                      <a:pt x="773" y="608"/>
                      <a:pt x="608" y="325"/>
                      <a:pt x="557" y="32"/>
                    </a:cubicBezTo>
                    <a:lnTo>
                      <a:pt x="557" y="32"/>
                    </a:lnTo>
                    <a:cubicBezTo>
                      <a:pt x="580" y="327"/>
                      <a:pt x="711" y="622"/>
                      <a:pt x="944" y="808"/>
                    </a:cubicBezTo>
                    <a:cubicBezTo>
                      <a:pt x="1023" y="865"/>
                      <a:pt x="1114" y="905"/>
                      <a:pt x="1206" y="933"/>
                    </a:cubicBezTo>
                    <a:cubicBezTo>
                      <a:pt x="1273" y="952"/>
                      <a:pt x="1342" y="961"/>
                      <a:pt x="1410" y="962"/>
                    </a:cubicBezTo>
                    <a:cubicBezTo>
                      <a:pt x="1440" y="962"/>
                      <a:pt x="1468" y="959"/>
                      <a:pt x="1498" y="956"/>
                    </a:cubicBezTo>
                    <a:lnTo>
                      <a:pt x="1498" y="956"/>
                    </a:lnTo>
                    <a:cubicBezTo>
                      <a:pt x="1450" y="967"/>
                      <a:pt x="1401" y="973"/>
                      <a:pt x="1356" y="973"/>
                    </a:cubicBezTo>
                    <a:cubicBezTo>
                      <a:pt x="1352" y="973"/>
                      <a:pt x="1349" y="973"/>
                      <a:pt x="1345" y="973"/>
                    </a:cubicBezTo>
                    <a:cubicBezTo>
                      <a:pt x="1337" y="974"/>
                      <a:pt x="1328" y="974"/>
                      <a:pt x="1319" y="974"/>
                    </a:cubicBezTo>
                    <a:cubicBezTo>
                      <a:pt x="1139" y="974"/>
                      <a:pt x="951" y="896"/>
                      <a:pt x="840" y="817"/>
                    </a:cubicBezTo>
                    <a:cubicBezTo>
                      <a:pt x="617" y="627"/>
                      <a:pt x="478" y="369"/>
                      <a:pt x="448" y="66"/>
                    </a:cubicBezTo>
                    <a:lnTo>
                      <a:pt x="448" y="66"/>
                    </a:lnTo>
                    <a:cubicBezTo>
                      <a:pt x="438" y="427"/>
                      <a:pt x="649" y="829"/>
                      <a:pt x="917" y="1000"/>
                    </a:cubicBezTo>
                    <a:cubicBezTo>
                      <a:pt x="1030" y="1080"/>
                      <a:pt x="1182" y="1120"/>
                      <a:pt x="1338" y="1120"/>
                    </a:cubicBezTo>
                    <a:cubicBezTo>
                      <a:pt x="1416" y="1120"/>
                      <a:pt x="1494" y="1110"/>
                      <a:pt x="1570" y="1091"/>
                    </a:cubicBezTo>
                    <a:lnTo>
                      <a:pt x="1570" y="1091"/>
                    </a:lnTo>
                    <a:cubicBezTo>
                      <a:pt x="1481" y="1134"/>
                      <a:pt x="1400" y="1153"/>
                      <a:pt x="1298" y="1153"/>
                    </a:cubicBezTo>
                    <a:cubicBezTo>
                      <a:pt x="1257" y="1153"/>
                      <a:pt x="1213" y="1150"/>
                      <a:pt x="1163" y="1144"/>
                    </a:cubicBezTo>
                    <a:cubicBezTo>
                      <a:pt x="1091" y="1136"/>
                      <a:pt x="887" y="1091"/>
                      <a:pt x="791" y="1015"/>
                    </a:cubicBezTo>
                    <a:cubicBezTo>
                      <a:pt x="540" y="829"/>
                      <a:pt x="354" y="461"/>
                      <a:pt x="329" y="96"/>
                    </a:cubicBezTo>
                    <a:lnTo>
                      <a:pt x="329" y="96"/>
                    </a:lnTo>
                    <a:cubicBezTo>
                      <a:pt x="318" y="551"/>
                      <a:pt x="535" y="1034"/>
                      <a:pt x="921" y="1218"/>
                    </a:cubicBezTo>
                    <a:cubicBezTo>
                      <a:pt x="853" y="1196"/>
                      <a:pt x="782" y="1164"/>
                      <a:pt x="699" y="1117"/>
                    </a:cubicBezTo>
                    <a:cubicBezTo>
                      <a:pt x="433" y="959"/>
                      <a:pt x="206" y="520"/>
                      <a:pt x="167" y="121"/>
                    </a:cubicBezTo>
                    <a:lnTo>
                      <a:pt x="167" y="121"/>
                    </a:lnTo>
                    <a:cubicBezTo>
                      <a:pt x="165" y="408"/>
                      <a:pt x="262" y="689"/>
                      <a:pt x="399" y="938"/>
                    </a:cubicBezTo>
                    <a:cubicBezTo>
                      <a:pt x="421" y="976"/>
                      <a:pt x="443" y="1010"/>
                      <a:pt x="468" y="1043"/>
                    </a:cubicBezTo>
                    <a:cubicBezTo>
                      <a:pt x="415" y="988"/>
                      <a:pt x="368" y="927"/>
                      <a:pt x="322" y="860"/>
                    </a:cubicBezTo>
                    <a:cubicBezTo>
                      <a:pt x="157" y="634"/>
                      <a:pt x="33" y="394"/>
                      <a:pt x="0" y="116"/>
                    </a:cubicBezTo>
                    <a:lnTo>
                      <a:pt x="0" y="116"/>
                    </a:lnTo>
                    <a:cubicBezTo>
                      <a:pt x="6" y="500"/>
                      <a:pt x="214" y="882"/>
                      <a:pt x="437" y="1146"/>
                    </a:cubicBezTo>
                    <a:cubicBezTo>
                      <a:pt x="571" y="1292"/>
                      <a:pt x="667" y="1340"/>
                      <a:pt x="852" y="1400"/>
                    </a:cubicBezTo>
                    <a:cubicBezTo>
                      <a:pt x="883" y="1406"/>
                      <a:pt x="914" y="1426"/>
                      <a:pt x="946" y="1426"/>
                    </a:cubicBezTo>
                    <a:cubicBezTo>
                      <a:pt x="949" y="1426"/>
                      <a:pt x="952" y="1426"/>
                      <a:pt x="955" y="1425"/>
                    </a:cubicBezTo>
                    <a:cubicBezTo>
                      <a:pt x="974" y="1421"/>
                      <a:pt x="984" y="1400"/>
                      <a:pt x="982" y="1381"/>
                    </a:cubicBezTo>
                    <a:lnTo>
                      <a:pt x="982" y="1381"/>
                    </a:lnTo>
                    <a:cubicBezTo>
                      <a:pt x="1052" y="1397"/>
                      <a:pt x="1125" y="1405"/>
                      <a:pt x="1201" y="1405"/>
                    </a:cubicBezTo>
                    <a:cubicBezTo>
                      <a:pt x="1219" y="1405"/>
                      <a:pt x="1237" y="1405"/>
                      <a:pt x="1256" y="1404"/>
                    </a:cubicBezTo>
                    <a:cubicBezTo>
                      <a:pt x="1300" y="1400"/>
                      <a:pt x="1342" y="1394"/>
                      <a:pt x="1384" y="1388"/>
                    </a:cubicBezTo>
                    <a:cubicBezTo>
                      <a:pt x="1411" y="1383"/>
                      <a:pt x="1441" y="1381"/>
                      <a:pt x="1461" y="1360"/>
                    </a:cubicBezTo>
                    <a:cubicBezTo>
                      <a:pt x="1483" y="1339"/>
                      <a:pt x="1485" y="1306"/>
                      <a:pt x="1473" y="1278"/>
                    </a:cubicBezTo>
                    <a:cubicBezTo>
                      <a:pt x="1512" y="1270"/>
                      <a:pt x="1552" y="1257"/>
                      <a:pt x="1594" y="1242"/>
                    </a:cubicBezTo>
                    <a:cubicBezTo>
                      <a:pt x="1678" y="1209"/>
                      <a:pt x="1756" y="1159"/>
                      <a:pt x="1826" y="1100"/>
                    </a:cubicBezTo>
                    <a:cubicBezTo>
                      <a:pt x="1849" y="1079"/>
                      <a:pt x="1880" y="1061"/>
                      <a:pt x="1889" y="1029"/>
                    </a:cubicBezTo>
                    <a:cubicBezTo>
                      <a:pt x="1897" y="1000"/>
                      <a:pt x="1885" y="968"/>
                      <a:pt x="1862" y="951"/>
                    </a:cubicBezTo>
                    <a:cubicBezTo>
                      <a:pt x="1899" y="922"/>
                      <a:pt x="1934" y="890"/>
                      <a:pt x="1966" y="856"/>
                    </a:cubicBezTo>
                    <a:cubicBezTo>
                      <a:pt x="1987" y="829"/>
                      <a:pt x="2018" y="807"/>
                      <a:pt x="2028" y="775"/>
                    </a:cubicBezTo>
                    <a:cubicBezTo>
                      <a:pt x="2034" y="750"/>
                      <a:pt x="2027" y="720"/>
                      <a:pt x="2008" y="701"/>
                    </a:cubicBezTo>
                    <a:cubicBezTo>
                      <a:pt x="2036" y="669"/>
                      <a:pt x="2062" y="632"/>
                      <a:pt x="2086" y="592"/>
                    </a:cubicBezTo>
                    <a:cubicBezTo>
                      <a:pt x="2109" y="552"/>
                      <a:pt x="2128" y="509"/>
                      <a:pt x="2145" y="463"/>
                    </a:cubicBezTo>
                    <a:cubicBezTo>
                      <a:pt x="2163" y="423"/>
                      <a:pt x="2164" y="371"/>
                      <a:pt x="2122" y="346"/>
                    </a:cubicBezTo>
                    <a:cubicBezTo>
                      <a:pt x="2107" y="340"/>
                      <a:pt x="2095" y="338"/>
                      <a:pt x="2084" y="338"/>
                    </a:cubicBezTo>
                    <a:cubicBezTo>
                      <a:pt x="2112" y="256"/>
                      <a:pt x="2149" y="155"/>
                      <a:pt x="2074" y="132"/>
                    </a:cubicBezTo>
                    <a:cubicBezTo>
                      <a:pt x="2069" y="131"/>
                      <a:pt x="2065" y="131"/>
                      <a:pt x="2060" y="131"/>
                    </a:cubicBezTo>
                    <a:cubicBezTo>
                      <a:pt x="1992" y="131"/>
                      <a:pt x="1998" y="202"/>
                      <a:pt x="1986" y="241"/>
                    </a:cubicBezTo>
                    <a:cubicBezTo>
                      <a:pt x="1966" y="322"/>
                      <a:pt x="1951" y="377"/>
                      <a:pt x="1926" y="421"/>
                    </a:cubicBezTo>
                    <a:cubicBezTo>
                      <a:pt x="1847" y="576"/>
                      <a:pt x="1685" y="679"/>
                      <a:pt x="1550" y="703"/>
                    </a:cubicBezTo>
                    <a:cubicBezTo>
                      <a:pt x="1509" y="711"/>
                      <a:pt x="1466" y="716"/>
                      <a:pt x="1422" y="716"/>
                    </a:cubicBezTo>
                    <a:cubicBezTo>
                      <a:pt x="1291" y="716"/>
                      <a:pt x="1150" y="680"/>
                      <a:pt x="1030" y="601"/>
                    </a:cubicBezTo>
                    <a:cubicBezTo>
                      <a:pt x="933" y="535"/>
                      <a:pt x="827" y="421"/>
                      <a:pt x="762" y="303"/>
                    </a:cubicBezTo>
                    <a:cubicBezTo>
                      <a:pt x="710" y="209"/>
                      <a:pt x="683" y="109"/>
                      <a:pt x="6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33"/>
              <p:cNvSpPr/>
              <p:nvPr/>
            </p:nvSpPr>
            <p:spPr>
              <a:xfrm>
                <a:off x="6109300" y="1132125"/>
                <a:ext cx="158025" cy="266600"/>
              </a:xfrm>
              <a:custGeom>
                <a:rect b="b" l="l" r="r" t="t"/>
                <a:pathLst>
                  <a:path extrusionOk="0" h="10664" w="6321">
                    <a:moveTo>
                      <a:pt x="2981" y="1966"/>
                    </a:moveTo>
                    <a:cubicBezTo>
                      <a:pt x="3046" y="2024"/>
                      <a:pt x="3180" y="2165"/>
                      <a:pt x="3298" y="2286"/>
                    </a:cubicBezTo>
                    <a:cubicBezTo>
                      <a:pt x="3581" y="2600"/>
                      <a:pt x="3777" y="2952"/>
                      <a:pt x="3847" y="3400"/>
                    </a:cubicBezTo>
                    <a:cubicBezTo>
                      <a:pt x="3874" y="3542"/>
                      <a:pt x="3868" y="3816"/>
                      <a:pt x="3899" y="4013"/>
                    </a:cubicBezTo>
                    <a:cubicBezTo>
                      <a:pt x="3914" y="4110"/>
                      <a:pt x="3931" y="4201"/>
                      <a:pt x="3953" y="4283"/>
                    </a:cubicBezTo>
                    <a:cubicBezTo>
                      <a:pt x="3947" y="4276"/>
                      <a:pt x="3942" y="4270"/>
                      <a:pt x="3936" y="4265"/>
                    </a:cubicBezTo>
                    <a:cubicBezTo>
                      <a:pt x="3905" y="4233"/>
                      <a:pt x="3873" y="4202"/>
                      <a:pt x="3839" y="4172"/>
                    </a:cubicBezTo>
                    <a:cubicBezTo>
                      <a:pt x="3790" y="4114"/>
                      <a:pt x="3737" y="4052"/>
                      <a:pt x="3720" y="4033"/>
                    </a:cubicBezTo>
                    <a:cubicBezTo>
                      <a:pt x="3548" y="3827"/>
                      <a:pt x="3209" y="3352"/>
                      <a:pt x="3094" y="3027"/>
                    </a:cubicBezTo>
                    <a:cubicBezTo>
                      <a:pt x="2998" y="2766"/>
                      <a:pt x="2950" y="2553"/>
                      <a:pt x="2947" y="2307"/>
                    </a:cubicBezTo>
                    <a:cubicBezTo>
                      <a:pt x="2951" y="2131"/>
                      <a:pt x="2947" y="2111"/>
                      <a:pt x="2981" y="1966"/>
                    </a:cubicBezTo>
                    <a:close/>
                    <a:moveTo>
                      <a:pt x="5206" y="4367"/>
                    </a:moveTo>
                    <a:cubicBezTo>
                      <a:pt x="5240" y="4455"/>
                      <a:pt x="5256" y="4583"/>
                      <a:pt x="5261" y="4700"/>
                    </a:cubicBezTo>
                    <a:cubicBezTo>
                      <a:pt x="5274" y="5007"/>
                      <a:pt x="5223" y="5234"/>
                      <a:pt x="5127" y="5543"/>
                    </a:cubicBezTo>
                    <a:cubicBezTo>
                      <a:pt x="5101" y="5625"/>
                      <a:pt x="5071" y="5706"/>
                      <a:pt x="5042" y="5784"/>
                    </a:cubicBezTo>
                    <a:cubicBezTo>
                      <a:pt x="5059" y="5718"/>
                      <a:pt x="5075" y="5654"/>
                      <a:pt x="5090" y="5594"/>
                    </a:cubicBezTo>
                    <a:cubicBezTo>
                      <a:pt x="5135" y="5409"/>
                      <a:pt x="5168" y="5221"/>
                      <a:pt x="5176" y="5031"/>
                    </a:cubicBezTo>
                    <a:cubicBezTo>
                      <a:pt x="5181" y="4924"/>
                      <a:pt x="5187" y="4816"/>
                      <a:pt x="5158" y="4712"/>
                    </a:cubicBezTo>
                    <a:lnTo>
                      <a:pt x="5158" y="4712"/>
                    </a:lnTo>
                    <a:cubicBezTo>
                      <a:pt x="5180" y="4902"/>
                      <a:pt x="5137" y="5077"/>
                      <a:pt x="5101" y="5263"/>
                    </a:cubicBezTo>
                    <a:cubicBezTo>
                      <a:pt x="5054" y="5462"/>
                      <a:pt x="4993" y="5658"/>
                      <a:pt x="4929" y="5852"/>
                    </a:cubicBezTo>
                    <a:cubicBezTo>
                      <a:pt x="4941" y="5777"/>
                      <a:pt x="4955" y="5702"/>
                      <a:pt x="4965" y="5634"/>
                    </a:cubicBezTo>
                    <a:cubicBezTo>
                      <a:pt x="5012" y="5339"/>
                      <a:pt x="5062" y="5041"/>
                      <a:pt x="5060" y="4743"/>
                    </a:cubicBezTo>
                    <a:lnTo>
                      <a:pt x="5060" y="4743"/>
                    </a:lnTo>
                    <a:cubicBezTo>
                      <a:pt x="5022" y="5060"/>
                      <a:pt x="4936" y="5372"/>
                      <a:pt x="4856" y="5683"/>
                    </a:cubicBezTo>
                    <a:cubicBezTo>
                      <a:pt x="4885" y="5434"/>
                      <a:pt x="4920" y="5197"/>
                      <a:pt x="4981" y="4923"/>
                    </a:cubicBezTo>
                    <a:lnTo>
                      <a:pt x="4981" y="4923"/>
                    </a:lnTo>
                    <a:cubicBezTo>
                      <a:pt x="4904" y="5143"/>
                      <a:pt x="4843" y="5368"/>
                      <a:pt x="4794" y="5596"/>
                    </a:cubicBezTo>
                    <a:cubicBezTo>
                      <a:pt x="4831" y="5174"/>
                      <a:pt x="4941" y="4691"/>
                      <a:pt x="5170" y="4404"/>
                    </a:cubicBezTo>
                    <a:cubicBezTo>
                      <a:pt x="5175" y="4398"/>
                      <a:pt x="5191" y="4381"/>
                      <a:pt x="5206" y="4367"/>
                    </a:cubicBezTo>
                    <a:close/>
                    <a:moveTo>
                      <a:pt x="3122" y="6089"/>
                    </a:moveTo>
                    <a:lnTo>
                      <a:pt x="3122" y="6089"/>
                    </a:lnTo>
                    <a:cubicBezTo>
                      <a:pt x="3177" y="6114"/>
                      <a:pt x="3240" y="6145"/>
                      <a:pt x="3307" y="6178"/>
                    </a:cubicBezTo>
                    <a:cubicBezTo>
                      <a:pt x="3486" y="6264"/>
                      <a:pt x="3761" y="6444"/>
                      <a:pt x="3867" y="6528"/>
                    </a:cubicBezTo>
                    <a:cubicBezTo>
                      <a:pt x="4082" y="6696"/>
                      <a:pt x="4261" y="6874"/>
                      <a:pt x="4384" y="7077"/>
                    </a:cubicBezTo>
                    <a:cubicBezTo>
                      <a:pt x="4472" y="7220"/>
                      <a:pt x="4516" y="7330"/>
                      <a:pt x="4549" y="7440"/>
                    </a:cubicBezTo>
                    <a:cubicBezTo>
                      <a:pt x="4579" y="7539"/>
                      <a:pt x="4595" y="7600"/>
                      <a:pt x="4599" y="7677"/>
                    </a:cubicBezTo>
                    <a:cubicBezTo>
                      <a:pt x="4599" y="7684"/>
                      <a:pt x="4600" y="7692"/>
                      <a:pt x="4602" y="7699"/>
                    </a:cubicBezTo>
                    <a:cubicBezTo>
                      <a:pt x="4604" y="7718"/>
                      <a:pt x="4604" y="7735"/>
                      <a:pt x="4604" y="7755"/>
                    </a:cubicBezTo>
                    <a:cubicBezTo>
                      <a:pt x="4450" y="7610"/>
                      <a:pt x="4243" y="7523"/>
                      <a:pt x="4074" y="7394"/>
                    </a:cubicBezTo>
                    <a:cubicBezTo>
                      <a:pt x="3850" y="7231"/>
                      <a:pt x="3623" y="6933"/>
                      <a:pt x="3446" y="6648"/>
                    </a:cubicBezTo>
                    <a:cubicBezTo>
                      <a:pt x="3333" y="6468"/>
                      <a:pt x="3246" y="6272"/>
                      <a:pt x="3127" y="6096"/>
                    </a:cubicBezTo>
                    <a:cubicBezTo>
                      <a:pt x="3124" y="6093"/>
                      <a:pt x="3123" y="6092"/>
                      <a:pt x="3122" y="6089"/>
                    </a:cubicBezTo>
                    <a:close/>
                    <a:moveTo>
                      <a:pt x="4607" y="7988"/>
                    </a:moveTo>
                    <a:cubicBezTo>
                      <a:pt x="4607" y="7988"/>
                      <a:pt x="4607" y="7988"/>
                      <a:pt x="4608" y="7989"/>
                    </a:cubicBezTo>
                    <a:lnTo>
                      <a:pt x="4608" y="7989"/>
                    </a:lnTo>
                    <a:lnTo>
                      <a:pt x="4607" y="7988"/>
                    </a:lnTo>
                    <a:close/>
                    <a:moveTo>
                      <a:pt x="5019" y="9218"/>
                    </a:moveTo>
                    <a:lnTo>
                      <a:pt x="5019" y="9218"/>
                    </a:lnTo>
                    <a:cubicBezTo>
                      <a:pt x="5108" y="9337"/>
                      <a:pt x="5224" y="9434"/>
                      <a:pt x="5343" y="9521"/>
                    </a:cubicBezTo>
                    <a:cubicBezTo>
                      <a:pt x="5513" y="9648"/>
                      <a:pt x="5816" y="9751"/>
                      <a:pt x="5961" y="9774"/>
                    </a:cubicBezTo>
                    <a:cubicBezTo>
                      <a:pt x="5968" y="9811"/>
                      <a:pt x="5973" y="9851"/>
                      <a:pt x="5980" y="9888"/>
                    </a:cubicBezTo>
                    <a:cubicBezTo>
                      <a:pt x="5986" y="9965"/>
                      <a:pt x="6030" y="10203"/>
                      <a:pt x="6076" y="10326"/>
                    </a:cubicBezTo>
                    <a:cubicBezTo>
                      <a:pt x="6103" y="10401"/>
                      <a:pt x="6131" y="10473"/>
                      <a:pt x="6154" y="10526"/>
                    </a:cubicBezTo>
                    <a:cubicBezTo>
                      <a:pt x="6112" y="10517"/>
                      <a:pt x="6071" y="10507"/>
                      <a:pt x="6030" y="10494"/>
                    </a:cubicBezTo>
                    <a:cubicBezTo>
                      <a:pt x="6002" y="10485"/>
                      <a:pt x="5975" y="10475"/>
                      <a:pt x="5949" y="10463"/>
                    </a:cubicBezTo>
                    <a:cubicBezTo>
                      <a:pt x="5811" y="10399"/>
                      <a:pt x="5698" y="10323"/>
                      <a:pt x="5619" y="10252"/>
                    </a:cubicBezTo>
                    <a:cubicBezTo>
                      <a:pt x="5452" y="10103"/>
                      <a:pt x="5423" y="10063"/>
                      <a:pt x="5307" y="9871"/>
                    </a:cubicBezTo>
                    <a:cubicBezTo>
                      <a:pt x="5180" y="9638"/>
                      <a:pt x="5113" y="9496"/>
                      <a:pt x="5038" y="9278"/>
                    </a:cubicBezTo>
                    <a:cubicBezTo>
                      <a:pt x="5032" y="9257"/>
                      <a:pt x="5027" y="9237"/>
                      <a:pt x="5019" y="9218"/>
                    </a:cubicBezTo>
                    <a:close/>
                    <a:moveTo>
                      <a:pt x="1181" y="1"/>
                    </a:moveTo>
                    <a:cubicBezTo>
                      <a:pt x="990" y="1"/>
                      <a:pt x="750" y="128"/>
                      <a:pt x="570" y="274"/>
                    </a:cubicBezTo>
                    <a:cubicBezTo>
                      <a:pt x="425" y="399"/>
                      <a:pt x="304" y="551"/>
                      <a:pt x="203" y="713"/>
                    </a:cubicBezTo>
                    <a:cubicBezTo>
                      <a:pt x="130" y="840"/>
                      <a:pt x="55" y="971"/>
                      <a:pt x="28" y="1118"/>
                    </a:cubicBezTo>
                    <a:cubicBezTo>
                      <a:pt x="17" y="1154"/>
                      <a:pt x="50" y="1184"/>
                      <a:pt x="83" y="1184"/>
                    </a:cubicBezTo>
                    <a:cubicBezTo>
                      <a:pt x="97" y="1184"/>
                      <a:pt x="112" y="1178"/>
                      <a:pt x="122" y="1164"/>
                    </a:cubicBezTo>
                    <a:cubicBezTo>
                      <a:pt x="161" y="1041"/>
                      <a:pt x="181" y="983"/>
                      <a:pt x="245" y="867"/>
                    </a:cubicBezTo>
                    <a:cubicBezTo>
                      <a:pt x="405" y="582"/>
                      <a:pt x="657" y="326"/>
                      <a:pt x="918" y="231"/>
                    </a:cubicBezTo>
                    <a:cubicBezTo>
                      <a:pt x="1135" y="160"/>
                      <a:pt x="1182" y="180"/>
                      <a:pt x="1272" y="166"/>
                    </a:cubicBezTo>
                    <a:cubicBezTo>
                      <a:pt x="1274" y="166"/>
                      <a:pt x="1280" y="166"/>
                      <a:pt x="1289" y="165"/>
                    </a:cubicBezTo>
                    <a:lnTo>
                      <a:pt x="1336" y="165"/>
                    </a:lnTo>
                    <a:cubicBezTo>
                      <a:pt x="1339" y="165"/>
                      <a:pt x="1342" y="166"/>
                      <a:pt x="1345" y="166"/>
                    </a:cubicBezTo>
                    <a:lnTo>
                      <a:pt x="1344" y="166"/>
                    </a:lnTo>
                    <a:cubicBezTo>
                      <a:pt x="1347" y="167"/>
                      <a:pt x="1350" y="167"/>
                      <a:pt x="1355" y="168"/>
                    </a:cubicBezTo>
                    <a:cubicBezTo>
                      <a:pt x="1598" y="383"/>
                      <a:pt x="1887" y="651"/>
                      <a:pt x="2132" y="926"/>
                    </a:cubicBezTo>
                    <a:cubicBezTo>
                      <a:pt x="2079" y="918"/>
                      <a:pt x="2089" y="921"/>
                      <a:pt x="1993" y="911"/>
                    </a:cubicBezTo>
                    <a:cubicBezTo>
                      <a:pt x="1944" y="904"/>
                      <a:pt x="1895" y="900"/>
                      <a:pt x="1846" y="900"/>
                    </a:cubicBezTo>
                    <a:cubicBezTo>
                      <a:pt x="1536" y="900"/>
                      <a:pt x="1230" y="1037"/>
                      <a:pt x="1025" y="1271"/>
                    </a:cubicBezTo>
                    <a:cubicBezTo>
                      <a:pt x="824" y="1488"/>
                      <a:pt x="752" y="1799"/>
                      <a:pt x="753" y="2090"/>
                    </a:cubicBezTo>
                    <a:cubicBezTo>
                      <a:pt x="770" y="2339"/>
                      <a:pt x="855" y="2579"/>
                      <a:pt x="995" y="2783"/>
                    </a:cubicBezTo>
                    <a:cubicBezTo>
                      <a:pt x="479" y="2436"/>
                      <a:pt x="126" y="1913"/>
                      <a:pt x="119" y="1283"/>
                    </a:cubicBezTo>
                    <a:cubicBezTo>
                      <a:pt x="119" y="1251"/>
                      <a:pt x="91" y="1230"/>
                      <a:pt x="63" y="1230"/>
                    </a:cubicBezTo>
                    <a:cubicBezTo>
                      <a:pt x="50" y="1230"/>
                      <a:pt x="36" y="1234"/>
                      <a:pt x="26" y="1245"/>
                    </a:cubicBezTo>
                    <a:cubicBezTo>
                      <a:pt x="0" y="1272"/>
                      <a:pt x="12" y="1310"/>
                      <a:pt x="12" y="1345"/>
                    </a:cubicBezTo>
                    <a:cubicBezTo>
                      <a:pt x="14" y="1437"/>
                      <a:pt x="26" y="1528"/>
                      <a:pt x="44" y="1618"/>
                    </a:cubicBezTo>
                    <a:cubicBezTo>
                      <a:pt x="178" y="2285"/>
                      <a:pt x="609" y="2801"/>
                      <a:pt x="1237" y="3137"/>
                    </a:cubicBezTo>
                    <a:cubicBezTo>
                      <a:pt x="1875" y="3471"/>
                      <a:pt x="2557" y="3533"/>
                      <a:pt x="3118" y="3913"/>
                    </a:cubicBezTo>
                    <a:cubicBezTo>
                      <a:pt x="3714" y="4296"/>
                      <a:pt x="4178" y="5025"/>
                      <a:pt x="4414" y="5701"/>
                    </a:cubicBezTo>
                    <a:cubicBezTo>
                      <a:pt x="4593" y="6201"/>
                      <a:pt x="4604" y="6705"/>
                      <a:pt x="4604" y="7232"/>
                    </a:cubicBezTo>
                    <a:cubicBezTo>
                      <a:pt x="4472" y="6915"/>
                      <a:pt x="4240" y="6644"/>
                      <a:pt x="3966" y="6438"/>
                    </a:cubicBezTo>
                    <a:cubicBezTo>
                      <a:pt x="3705" y="6236"/>
                      <a:pt x="3411" y="6075"/>
                      <a:pt x="3112" y="5936"/>
                    </a:cubicBezTo>
                    <a:cubicBezTo>
                      <a:pt x="3075" y="5919"/>
                      <a:pt x="3036" y="5902"/>
                      <a:pt x="2997" y="5890"/>
                    </a:cubicBezTo>
                    <a:cubicBezTo>
                      <a:pt x="2973" y="5874"/>
                      <a:pt x="2944" y="5863"/>
                      <a:pt x="2918" y="5863"/>
                    </a:cubicBezTo>
                    <a:cubicBezTo>
                      <a:pt x="2883" y="5863"/>
                      <a:pt x="2854" y="5883"/>
                      <a:pt x="2845" y="5939"/>
                    </a:cubicBezTo>
                    <a:cubicBezTo>
                      <a:pt x="2845" y="5962"/>
                      <a:pt x="2853" y="5980"/>
                      <a:pt x="2863" y="5999"/>
                    </a:cubicBezTo>
                    <a:cubicBezTo>
                      <a:pt x="2868" y="6008"/>
                      <a:pt x="2873" y="6014"/>
                      <a:pt x="2874" y="6014"/>
                    </a:cubicBezTo>
                    <a:cubicBezTo>
                      <a:pt x="2874" y="6014"/>
                      <a:pt x="2874" y="6014"/>
                      <a:pt x="2874" y="6013"/>
                    </a:cubicBezTo>
                    <a:lnTo>
                      <a:pt x="2874" y="6013"/>
                    </a:lnTo>
                    <a:cubicBezTo>
                      <a:pt x="2877" y="6021"/>
                      <a:pt x="2882" y="6029"/>
                      <a:pt x="2887" y="6035"/>
                    </a:cubicBezTo>
                    <a:cubicBezTo>
                      <a:pt x="2886" y="6034"/>
                      <a:pt x="2885" y="6033"/>
                      <a:pt x="2884" y="6031"/>
                    </a:cubicBezTo>
                    <a:lnTo>
                      <a:pt x="2884" y="6031"/>
                    </a:lnTo>
                    <a:cubicBezTo>
                      <a:pt x="2928" y="6091"/>
                      <a:pt x="2968" y="6151"/>
                      <a:pt x="3007" y="6212"/>
                    </a:cubicBezTo>
                    <a:cubicBezTo>
                      <a:pt x="3154" y="6447"/>
                      <a:pt x="3271" y="6700"/>
                      <a:pt x="3433" y="6926"/>
                    </a:cubicBezTo>
                    <a:cubicBezTo>
                      <a:pt x="3560" y="7105"/>
                      <a:pt x="3694" y="7282"/>
                      <a:pt x="3858" y="7431"/>
                    </a:cubicBezTo>
                    <a:cubicBezTo>
                      <a:pt x="4008" y="7566"/>
                      <a:pt x="4188" y="7664"/>
                      <a:pt x="4358" y="7774"/>
                    </a:cubicBezTo>
                    <a:cubicBezTo>
                      <a:pt x="4456" y="7845"/>
                      <a:pt x="4477" y="7854"/>
                      <a:pt x="4571" y="7946"/>
                    </a:cubicBezTo>
                    <a:cubicBezTo>
                      <a:pt x="4584" y="7961"/>
                      <a:pt x="4595" y="7975"/>
                      <a:pt x="4609" y="7989"/>
                    </a:cubicBezTo>
                    <a:cubicBezTo>
                      <a:pt x="4609" y="7989"/>
                      <a:pt x="4608" y="7989"/>
                      <a:pt x="4608" y="7989"/>
                    </a:cubicBezTo>
                    <a:lnTo>
                      <a:pt x="4608" y="7989"/>
                    </a:lnTo>
                    <a:lnTo>
                      <a:pt x="4611" y="7992"/>
                    </a:lnTo>
                    <a:cubicBezTo>
                      <a:pt x="4636" y="8543"/>
                      <a:pt x="4734" y="9096"/>
                      <a:pt x="4954" y="9605"/>
                    </a:cubicBezTo>
                    <a:cubicBezTo>
                      <a:pt x="5019" y="9767"/>
                      <a:pt x="5141" y="9963"/>
                      <a:pt x="5183" y="10002"/>
                    </a:cubicBezTo>
                    <a:cubicBezTo>
                      <a:pt x="5271" y="10123"/>
                      <a:pt x="5372" y="10233"/>
                      <a:pt x="5484" y="10330"/>
                    </a:cubicBezTo>
                    <a:cubicBezTo>
                      <a:pt x="5629" y="10457"/>
                      <a:pt x="5809" y="10556"/>
                      <a:pt x="5950" y="10602"/>
                    </a:cubicBezTo>
                    <a:cubicBezTo>
                      <a:pt x="6027" y="10630"/>
                      <a:pt x="6109" y="10649"/>
                      <a:pt x="6192" y="10656"/>
                    </a:cubicBezTo>
                    <a:cubicBezTo>
                      <a:pt x="6205" y="10658"/>
                      <a:pt x="6217" y="10658"/>
                      <a:pt x="6231" y="10659"/>
                    </a:cubicBezTo>
                    <a:cubicBezTo>
                      <a:pt x="6239" y="10662"/>
                      <a:pt x="6247" y="10663"/>
                      <a:pt x="6256" y="10663"/>
                    </a:cubicBezTo>
                    <a:cubicBezTo>
                      <a:pt x="6267" y="10663"/>
                      <a:pt x="6278" y="10661"/>
                      <a:pt x="6287" y="10655"/>
                    </a:cubicBezTo>
                    <a:cubicBezTo>
                      <a:pt x="6306" y="10645"/>
                      <a:pt x="6320" y="10624"/>
                      <a:pt x="6320" y="10601"/>
                    </a:cubicBezTo>
                    <a:cubicBezTo>
                      <a:pt x="6320" y="10588"/>
                      <a:pt x="6316" y="10577"/>
                      <a:pt x="6310" y="10567"/>
                    </a:cubicBezTo>
                    <a:cubicBezTo>
                      <a:pt x="6304" y="10552"/>
                      <a:pt x="6294" y="10535"/>
                      <a:pt x="6283" y="10522"/>
                    </a:cubicBezTo>
                    <a:cubicBezTo>
                      <a:pt x="6210" y="10411"/>
                      <a:pt x="6125" y="10138"/>
                      <a:pt x="6094" y="9920"/>
                    </a:cubicBezTo>
                    <a:cubicBezTo>
                      <a:pt x="6079" y="9857"/>
                      <a:pt x="6072" y="9791"/>
                      <a:pt x="6061" y="9727"/>
                    </a:cubicBezTo>
                    <a:cubicBezTo>
                      <a:pt x="6058" y="9718"/>
                      <a:pt x="6053" y="9711"/>
                      <a:pt x="6047" y="9703"/>
                    </a:cubicBezTo>
                    <a:cubicBezTo>
                      <a:pt x="6038" y="9683"/>
                      <a:pt x="6022" y="9666"/>
                      <a:pt x="5994" y="9666"/>
                    </a:cubicBezTo>
                    <a:cubicBezTo>
                      <a:pt x="5893" y="9662"/>
                      <a:pt x="5843" y="9659"/>
                      <a:pt x="5717" y="9611"/>
                    </a:cubicBezTo>
                    <a:cubicBezTo>
                      <a:pt x="5520" y="9533"/>
                      <a:pt x="5331" y="9393"/>
                      <a:pt x="5172" y="9211"/>
                    </a:cubicBezTo>
                    <a:cubicBezTo>
                      <a:pt x="5065" y="9088"/>
                      <a:pt x="5019" y="9042"/>
                      <a:pt x="4931" y="8868"/>
                    </a:cubicBezTo>
                    <a:cubicBezTo>
                      <a:pt x="4918" y="8837"/>
                      <a:pt x="4926" y="8858"/>
                      <a:pt x="4913" y="8823"/>
                    </a:cubicBezTo>
                    <a:cubicBezTo>
                      <a:pt x="4862" y="8596"/>
                      <a:pt x="4833" y="8379"/>
                      <a:pt x="4816" y="8147"/>
                    </a:cubicBezTo>
                    <a:cubicBezTo>
                      <a:pt x="4785" y="7705"/>
                      <a:pt x="4807" y="7265"/>
                      <a:pt x="4795" y="6823"/>
                    </a:cubicBezTo>
                    <a:lnTo>
                      <a:pt x="4795" y="6798"/>
                    </a:lnTo>
                    <a:cubicBezTo>
                      <a:pt x="4827" y="6717"/>
                      <a:pt x="4868" y="6580"/>
                      <a:pt x="4918" y="6465"/>
                    </a:cubicBezTo>
                    <a:cubicBezTo>
                      <a:pt x="5125" y="5955"/>
                      <a:pt x="5434" y="5344"/>
                      <a:pt x="5409" y="4718"/>
                    </a:cubicBezTo>
                    <a:cubicBezTo>
                      <a:pt x="5405" y="4606"/>
                      <a:pt x="5393" y="4494"/>
                      <a:pt x="5366" y="4386"/>
                    </a:cubicBezTo>
                    <a:cubicBezTo>
                      <a:pt x="5350" y="4326"/>
                      <a:pt x="5333" y="4261"/>
                      <a:pt x="5284" y="4218"/>
                    </a:cubicBezTo>
                    <a:cubicBezTo>
                      <a:pt x="5263" y="4199"/>
                      <a:pt x="5242" y="4191"/>
                      <a:pt x="5220" y="4191"/>
                    </a:cubicBezTo>
                    <a:cubicBezTo>
                      <a:pt x="5157" y="4191"/>
                      <a:pt x="5095" y="4261"/>
                      <a:pt x="5054" y="4309"/>
                    </a:cubicBezTo>
                    <a:cubicBezTo>
                      <a:pt x="4965" y="4412"/>
                      <a:pt x="4908" y="4538"/>
                      <a:pt x="4854" y="4662"/>
                    </a:cubicBezTo>
                    <a:cubicBezTo>
                      <a:pt x="4733" y="4944"/>
                      <a:pt x="4673" y="5241"/>
                      <a:pt x="4653" y="5542"/>
                    </a:cubicBezTo>
                    <a:cubicBezTo>
                      <a:pt x="4583" y="5310"/>
                      <a:pt x="4486" y="5087"/>
                      <a:pt x="4370" y="4872"/>
                    </a:cubicBezTo>
                    <a:cubicBezTo>
                      <a:pt x="4333" y="4803"/>
                      <a:pt x="4292" y="4733"/>
                      <a:pt x="4249" y="4666"/>
                    </a:cubicBezTo>
                    <a:cubicBezTo>
                      <a:pt x="4250" y="4659"/>
                      <a:pt x="4250" y="4651"/>
                      <a:pt x="4249" y="4642"/>
                    </a:cubicBezTo>
                    <a:cubicBezTo>
                      <a:pt x="4246" y="4614"/>
                      <a:pt x="4223" y="4593"/>
                      <a:pt x="4209" y="4568"/>
                    </a:cubicBezTo>
                    <a:cubicBezTo>
                      <a:pt x="4204" y="4559"/>
                      <a:pt x="4189" y="4527"/>
                      <a:pt x="4189" y="4527"/>
                    </a:cubicBezTo>
                    <a:lnTo>
                      <a:pt x="4189" y="4527"/>
                    </a:lnTo>
                    <a:cubicBezTo>
                      <a:pt x="4189" y="4527"/>
                      <a:pt x="4190" y="4530"/>
                      <a:pt x="4194" y="4539"/>
                    </a:cubicBezTo>
                    <a:cubicBezTo>
                      <a:pt x="4080" y="4291"/>
                      <a:pt x="4033" y="3925"/>
                      <a:pt x="4007" y="3686"/>
                    </a:cubicBezTo>
                    <a:cubicBezTo>
                      <a:pt x="3986" y="3455"/>
                      <a:pt x="3940" y="3110"/>
                      <a:pt x="3808" y="2814"/>
                    </a:cubicBezTo>
                    <a:cubicBezTo>
                      <a:pt x="3634" y="2399"/>
                      <a:pt x="3267" y="1963"/>
                      <a:pt x="3026" y="1823"/>
                    </a:cubicBezTo>
                    <a:cubicBezTo>
                      <a:pt x="2999" y="1806"/>
                      <a:pt x="2976" y="1799"/>
                      <a:pt x="2955" y="1799"/>
                    </a:cubicBezTo>
                    <a:cubicBezTo>
                      <a:pt x="2876" y="1799"/>
                      <a:pt x="2843" y="1906"/>
                      <a:pt x="2833" y="1990"/>
                    </a:cubicBezTo>
                    <a:cubicBezTo>
                      <a:pt x="2818" y="2088"/>
                      <a:pt x="2808" y="2186"/>
                      <a:pt x="2805" y="2285"/>
                    </a:cubicBezTo>
                    <a:cubicBezTo>
                      <a:pt x="2793" y="2829"/>
                      <a:pt x="3041" y="3401"/>
                      <a:pt x="3407" y="3861"/>
                    </a:cubicBezTo>
                    <a:lnTo>
                      <a:pt x="3318" y="3811"/>
                    </a:lnTo>
                    <a:cubicBezTo>
                      <a:pt x="3291" y="3790"/>
                      <a:pt x="3262" y="3770"/>
                      <a:pt x="3232" y="3751"/>
                    </a:cubicBezTo>
                    <a:cubicBezTo>
                      <a:pt x="2716" y="3390"/>
                      <a:pt x="1846" y="3224"/>
                      <a:pt x="1447" y="3027"/>
                    </a:cubicBezTo>
                    <a:cubicBezTo>
                      <a:pt x="1396" y="3004"/>
                      <a:pt x="1344" y="2982"/>
                      <a:pt x="1294" y="2957"/>
                    </a:cubicBezTo>
                    <a:cubicBezTo>
                      <a:pt x="1265" y="2930"/>
                      <a:pt x="1237" y="2900"/>
                      <a:pt x="1207" y="2867"/>
                    </a:cubicBezTo>
                    <a:cubicBezTo>
                      <a:pt x="982" y="2617"/>
                      <a:pt x="837" y="2327"/>
                      <a:pt x="860" y="1977"/>
                    </a:cubicBezTo>
                    <a:cubicBezTo>
                      <a:pt x="882" y="1783"/>
                      <a:pt x="927" y="1562"/>
                      <a:pt x="1061" y="1389"/>
                    </a:cubicBezTo>
                    <a:cubicBezTo>
                      <a:pt x="1227" y="1171"/>
                      <a:pt x="1510" y="1010"/>
                      <a:pt x="1822" y="1010"/>
                    </a:cubicBezTo>
                    <a:cubicBezTo>
                      <a:pt x="1859" y="1010"/>
                      <a:pt x="1896" y="1012"/>
                      <a:pt x="1933" y="1017"/>
                    </a:cubicBezTo>
                    <a:cubicBezTo>
                      <a:pt x="1999" y="1022"/>
                      <a:pt x="2019" y="1025"/>
                      <a:pt x="2101" y="1042"/>
                    </a:cubicBezTo>
                    <a:cubicBezTo>
                      <a:pt x="2130" y="1048"/>
                      <a:pt x="2160" y="1064"/>
                      <a:pt x="2190" y="1064"/>
                    </a:cubicBezTo>
                    <a:cubicBezTo>
                      <a:pt x="2196" y="1064"/>
                      <a:pt x="2201" y="1063"/>
                      <a:pt x="2207" y="1062"/>
                    </a:cubicBezTo>
                    <a:cubicBezTo>
                      <a:pt x="2222" y="1058"/>
                      <a:pt x="2235" y="1048"/>
                      <a:pt x="2243" y="1035"/>
                    </a:cubicBezTo>
                    <a:cubicBezTo>
                      <a:pt x="2245" y="1035"/>
                      <a:pt x="2246" y="1035"/>
                      <a:pt x="2247" y="1035"/>
                    </a:cubicBezTo>
                    <a:cubicBezTo>
                      <a:pt x="2277" y="1035"/>
                      <a:pt x="2308" y="1014"/>
                      <a:pt x="2307" y="981"/>
                    </a:cubicBezTo>
                    <a:cubicBezTo>
                      <a:pt x="2308" y="955"/>
                      <a:pt x="2288" y="937"/>
                      <a:pt x="2272" y="919"/>
                    </a:cubicBezTo>
                    <a:cubicBezTo>
                      <a:pt x="2189" y="820"/>
                      <a:pt x="2098" y="728"/>
                      <a:pt x="2005" y="639"/>
                    </a:cubicBezTo>
                    <a:cubicBezTo>
                      <a:pt x="1804" y="444"/>
                      <a:pt x="1613" y="234"/>
                      <a:pt x="1403" y="48"/>
                    </a:cubicBezTo>
                    <a:lnTo>
                      <a:pt x="1404" y="48"/>
                    </a:lnTo>
                    <a:cubicBezTo>
                      <a:pt x="1404" y="47"/>
                      <a:pt x="1403" y="47"/>
                      <a:pt x="1403" y="47"/>
                    </a:cubicBezTo>
                    <a:lnTo>
                      <a:pt x="1401" y="43"/>
                    </a:lnTo>
                    <a:cubicBezTo>
                      <a:pt x="1396" y="40"/>
                      <a:pt x="1393" y="38"/>
                      <a:pt x="1393" y="38"/>
                    </a:cubicBezTo>
                    <a:lnTo>
                      <a:pt x="1393" y="38"/>
                    </a:lnTo>
                    <a:cubicBezTo>
                      <a:pt x="1392" y="38"/>
                      <a:pt x="1393" y="39"/>
                      <a:pt x="1394" y="41"/>
                    </a:cubicBezTo>
                    <a:lnTo>
                      <a:pt x="1394" y="41"/>
                    </a:lnTo>
                    <a:cubicBezTo>
                      <a:pt x="1384" y="34"/>
                      <a:pt x="1371" y="30"/>
                      <a:pt x="1359" y="30"/>
                    </a:cubicBezTo>
                    <a:cubicBezTo>
                      <a:pt x="1351" y="30"/>
                      <a:pt x="1343" y="32"/>
                      <a:pt x="1335" y="35"/>
                    </a:cubicBezTo>
                    <a:cubicBezTo>
                      <a:pt x="1326" y="31"/>
                      <a:pt x="1316" y="26"/>
                      <a:pt x="1309" y="23"/>
                    </a:cubicBezTo>
                    <a:cubicBezTo>
                      <a:pt x="1299" y="19"/>
                      <a:pt x="1285" y="14"/>
                      <a:pt x="1274" y="13"/>
                    </a:cubicBezTo>
                    <a:cubicBezTo>
                      <a:pt x="1245" y="5"/>
                      <a:pt x="1214" y="1"/>
                      <a:pt x="11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33"/>
              <p:cNvSpPr/>
              <p:nvPr/>
            </p:nvSpPr>
            <p:spPr>
              <a:xfrm>
                <a:off x="6184975" y="1188175"/>
                <a:ext cx="24075" cy="55300"/>
              </a:xfrm>
              <a:custGeom>
                <a:rect b="b" l="l" r="r" t="t"/>
                <a:pathLst>
                  <a:path extrusionOk="0" h="2212" w="963">
                    <a:moveTo>
                      <a:pt x="34" y="0"/>
                    </a:moveTo>
                    <a:lnTo>
                      <a:pt x="34" y="0"/>
                    </a:lnTo>
                    <a:cubicBezTo>
                      <a:pt x="188" y="267"/>
                      <a:pt x="272" y="553"/>
                      <a:pt x="384" y="843"/>
                    </a:cubicBezTo>
                    <a:cubicBezTo>
                      <a:pt x="486" y="1115"/>
                      <a:pt x="594" y="1384"/>
                      <a:pt x="702" y="1655"/>
                    </a:cubicBezTo>
                    <a:cubicBezTo>
                      <a:pt x="596" y="1431"/>
                      <a:pt x="495" y="1205"/>
                      <a:pt x="389" y="982"/>
                    </a:cubicBezTo>
                    <a:cubicBezTo>
                      <a:pt x="274" y="720"/>
                      <a:pt x="153" y="473"/>
                      <a:pt x="63" y="206"/>
                    </a:cubicBezTo>
                    <a:lnTo>
                      <a:pt x="63" y="206"/>
                    </a:lnTo>
                    <a:cubicBezTo>
                      <a:pt x="167" y="611"/>
                      <a:pt x="310" y="1003"/>
                      <a:pt x="472" y="1388"/>
                    </a:cubicBezTo>
                    <a:cubicBezTo>
                      <a:pt x="272" y="1035"/>
                      <a:pt x="102" y="683"/>
                      <a:pt x="0" y="282"/>
                    </a:cubicBezTo>
                    <a:lnTo>
                      <a:pt x="0" y="282"/>
                    </a:lnTo>
                    <a:cubicBezTo>
                      <a:pt x="52" y="621"/>
                      <a:pt x="160" y="964"/>
                      <a:pt x="294" y="1251"/>
                    </a:cubicBezTo>
                    <a:cubicBezTo>
                      <a:pt x="349" y="1373"/>
                      <a:pt x="411" y="1491"/>
                      <a:pt x="476" y="1607"/>
                    </a:cubicBezTo>
                    <a:cubicBezTo>
                      <a:pt x="507" y="1656"/>
                      <a:pt x="525" y="1718"/>
                      <a:pt x="568" y="1757"/>
                    </a:cubicBezTo>
                    <a:cubicBezTo>
                      <a:pt x="577" y="1762"/>
                      <a:pt x="586" y="1765"/>
                      <a:pt x="595" y="1765"/>
                    </a:cubicBezTo>
                    <a:cubicBezTo>
                      <a:pt x="608" y="1765"/>
                      <a:pt x="621" y="1760"/>
                      <a:pt x="631" y="1751"/>
                    </a:cubicBezTo>
                    <a:cubicBezTo>
                      <a:pt x="697" y="1895"/>
                      <a:pt x="765" y="2038"/>
                      <a:pt x="833" y="2179"/>
                    </a:cubicBezTo>
                    <a:cubicBezTo>
                      <a:pt x="842" y="2201"/>
                      <a:pt x="863" y="2211"/>
                      <a:pt x="883" y="2211"/>
                    </a:cubicBezTo>
                    <a:cubicBezTo>
                      <a:pt x="907" y="2211"/>
                      <a:pt x="930" y="2197"/>
                      <a:pt x="936" y="2172"/>
                    </a:cubicBezTo>
                    <a:cubicBezTo>
                      <a:pt x="940" y="2146"/>
                      <a:pt x="929" y="2119"/>
                      <a:pt x="913" y="2088"/>
                    </a:cubicBezTo>
                    <a:cubicBezTo>
                      <a:pt x="937" y="2086"/>
                      <a:pt x="962" y="2068"/>
                      <a:pt x="963" y="2042"/>
                    </a:cubicBezTo>
                    <a:cubicBezTo>
                      <a:pt x="963" y="1999"/>
                      <a:pt x="935" y="1962"/>
                      <a:pt x="922" y="1922"/>
                    </a:cubicBezTo>
                    <a:cubicBezTo>
                      <a:pt x="898" y="1867"/>
                      <a:pt x="874" y="1813"/>
                      <a:pt x="853" y="1762"/>
                    </a:cubicBezTo>
                    <a:lnTo>
                      <a:pt x="853" y="1762"/>
                    </a:lnTo>
                    <a:cubicBezTo>
                      <a:pt x="854" y="1762"/>
                      <a:pt x="855" y="1762"/>
                      <a:pt x="857" y="1762"/>
                    </a:cubicBezTo>
                    <a:cubicBezTo>
                      <a:pt x="883" y="1762"/>
                      <a:pt x="909" y="1742"/>
                      <a:pt x="910" y="1715"/>
                    </a:cubicBezTo>
                    <a:cubicBezTo>
                      <a:pt x="910" y="1682"/>
                      <a:pt x="894" y="1612"/>
                      <a:pt x="874" y="1542"/>
                    </a:cubicBezTo>
                    <a:cubicBezTo>
                      <a:pt x="899" y="1539"/>
                      <a:pt x="924" y="1521"/>
                      <a:pt x="925" y="1493"/>
                    </a:cubicBezTo>
                    <a:cubicBezTo>
                      <a:pt x="927" y="1456"/>
                      <a:pt x="905" y="1357"/>
                      <a:pt x="874" y="1251"/>
                    </a:cubicBezTo>
                    <a:cubicBezTo>
                      <a:pt x="771" y="904"/>
                      <a:pt x="612" y="570"/>
                      <a:pt x="401" y="274"/>
                    </a:cubicBezTo>
                    <a:lnTo>
                      <a:pt x="401" y="274"/>
                    </a:lnTo>
                    <a:cubicBezTo>
                      <a:pt x="530" y="509"/>
                      <a:pt x="618" y="765"/>
                      <a:pt x="692" y="1027"/>
                    </a:cubicBezTo>
                    <a:cubicBezTo>
                      <a:pt x="560" y="716"/>
                      <a:pt x="395" y="409"/>
                      <a:pt x="200" y="111"/>
                    </a:cubicBezTo>
                    <a:lnTo>
                      <a:pt x="200" y="111"/>
                    </a:lnTo>
                    <a:cubicBezTo>
                      <a:pt x="414" y="523"/>
                      <a:pt x="558" y="961"/>
                      <a:pt x="703" y="1415"/>
                    </a:cubicBezTo>
                    <a:cubicBezTo>
                      <a:pt x="601" y="1172"/>
                      <a:pt x="491" y="911"/>
                      <a:pt x="376" y="648"/>
                    </a:cubicBezTo>
                    <a:cubicBezTo>
                      <a:pt x="278" y="424"/>
                      <a:pt x="179" y="198"/>
                      <a:pt x="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33"/>
              <p:cNvSpPr/>
              <p:nvPr/>
            </p:nvSpPr>
            <p:spPr>
              <a:xfrm>
                <a:off x="6110100" y="1138225"/>
                <a:ext cx="46725" cy="64975"/>
              </a:xfrm>
              <a:custGeom>
                <a:rect b="b" l="l" r="r" t="t"/>
                <a:pathLst>
                  <a:path extrusionOk="0" h="2599" w="1869">
                    <a:moveTo>
                      <a:pt x="1139" y="0"/>
                    </a:moveTo>
                    <a:cubicBezTo>
                      <a:pt x="919" y="18"/>
                      <a:pt x="713" y="119"/>
                      <a:pt x="536" y="245"/>
                    </a:cubicBezTo>
                    <a:cubicBezTo>
                      <a:pt x="224" y="459"/>
                      <a:pt x="0" y="845"/>
                      <a:pt x="27" y="1210"/>
                    </a:cubicBezTo>
                    <a:cubicBezTo>
                      <a:pt x="36" y="1290"/>
                      <a:pt x="28" y="1260"/>
                      <a:pt x="46" y="1327"/>
                    </a:cubicBezTo>
                    <a:cubicBezTo>
                      <a:pt x="47" y="1357"/>
                      <a:pt x="72" y="1378"/>
                      <a:pt x="100" y="1382"/>
                    </a:cubicBezTo>
                    <a:cubicBezTo>
                      <a:pt x="104" y="1424"/>
                      <a:pt x="109" y="1466"/>
                      <a:pt x="119" y="1507"/>
                    </a:cubicBezTo>
                    <a:cubicBezTo>
                      <a:pt x="128" y="1553"/>
                      <a:pt x="140" y="1599"/>
                      <a:pt x="159" y="1642"/>
                    </a:cubicBezTo>
                    <a:cubicBezTo>
                      <a:pt x="161" y="1650"/>
                      <a:pt x="165" y="1656"/>
                      <a:pt x="169" y="1662"/>
                    </a:cubicBezTo>
                    <a:cubicBezTo>
                      <a:pt x="174" y="1676"/>
                      <a:pt x="183" y="1684"/>
                      <a:pt x="195" y="1692"/>
                    </a:cubicBezTo>
                    <a:lnTo>
                      <a:pt x="202" y="1696"/>
                    </a:lnTo>
                    <a:cubicBezTo>
                      <a:pt x="208" y="1733"/>
                      <a:pt x="222" y="1800"/>
                      <a:pt x="229" y="1813"/>
                    </a:cubicBezTo>
                    <a:cubicBezTo>
                      <a:pt x="239" y="1839"/>
                      <a:pt x="252" y="1863"/>
                      <a:pt x="267" y="1887"/>
                    </a:cubicBezTo>
                    <a:cubicBezTo>
                      <a:pt x="272" y="1898"/>
                      <a:pt x="280" y="1908"/>
                      <a:pt x="291" y="1914"/>
                    </a:cubicBezTo>
                    <a:lnTo>
                      <a:pt x="299" y="1918"/>
                    </a:lnTo>
                    <a:cubicBezTo>
                      <a:pt x="314" y="1974"/>
                      <a:pt x="332" y="2023"/>
                      <a:pt x="350" y="2043"/>
                    </a:cubicBezTo>
                    <a:cubicBezTo>
                      <a:pt x="364" y="2058"/>
                      <a:pt x="382" y="2063"/>
                      <a:pt x="400" y="2063"/>
                    </a:cubicBezTo>
                    <a:cubicBezTo>
                      <a:pt x="403" y="2063"/>
                      <a:pt x="406" y="2063"/>
                      <a:pt x="409" y="2063"/>
                    </a:cubicBezTo>
                    <a:cubicBezTo>
                      <a:pt x="418" y="2089"/>
                      <a:pt x="429" y="2115"/>
                      <a:pt x="440" y="2139"/>
                    </a:cubicBezTo>
                    <a:lnTo>
                      <a:pt x="440" y="2137"/>
                    </a:lnTo>
                    <a:lnTo>
                      <a:pt x="444" y="2145"/>
                    </a:lnTo>
                    <a:cubicBezTo>
                      <a:pt x="444" y="2144"/>
                      <a:pt x="443" y="2143"/>
                      <a:pt x="443" y="2142"/>
                    </a:cubicBezTo>
                    <a:lnTo>
                      <a:pt x="443" y="2142"/>
                    </a:lnTo>
                    <a:cubicBezTo>
                      <a:pt x="445" y="2146"/>
                      <a:pt x="446" y="2149"/>
                      <a:pt x="448" y="2153"/>
                    </a:cubicBezTo>
                    <a:lnTo>
                      <a:pt x="448" y="2152"/>
                    </a:lnTo>
                    <a:cubicBezTo>
                      <a:pt x="461" y="2176"/>
                      <a:pt x="487" y="2189"/>
                      <a:pt x="513" y="2189"/>
                    </a:cubicBezTo>
                    <a:cubicBezTo>
                      <a:pt x="519" y="2189"/>
                      <a:pt x="525" y="2188"/>
                      <a:pt x="531" y="2187"/>
                    </a:cubicBezTo>
                    <a:lnTo>
                      <a:pt x="553" y="2260"/>
                    </a:lnTo>
                    <a:cubicBezTo>
                      <a:pt x="566" y="2287"/>
                      <a:pt x="569" y="2316"/>
                      <a:pt x="588" y="2338"/>
                    </a:cubicBezTo>
                    <a:cubicBezTo>
                      <a:pt x="600" y="2351"/>
                      <a:pt x="616" y="2357"/>
                      <a:pt x="633" y="2357"/>
                    </a:cubicBezTo>
                    <a:cubicBezTo>
                      <a:pt x="654" y="2357"/>
                      <a:pt x="675" y="2347"/>
                      <a:pt x="686" y="2328"/>
                    </a:cubicBezTo>
                    <a:cubicBezTo>
                      <a:pt x="718" y="2402"/>
                      <a:pt x="759" y="2472"/>
                      <a:pt x="808" y="2538"/>
                    </a:cubicBezTo>
                    <a:cubicBezTo>
                      <a:pt x="811" y="2544"/>
                      <a:pt x="821" y="2557"/>
                      <a:pt x="828" y="2565"/>
                    </a:cubicBezTo>
                    <a:cubicBezTo>
                      <a:pt x="834" y="2574"/>
                      <a:pt x="842" y="2583"/>
                      <a:pt x="852" y="2588"/>
                    </a:cubicBezTo>
                    <a:cubicBezTo>
                      <a:pt x="863" y="2595"/>
                      <a:pt x="875" y="2598"/>
                      <a:pt x="888" y="2598"/>
                    </a:cubicBezTo>
                    <a:cubicBezTo>
                      <a:pt x="920" y="2598"/>
                      <a:pt x="952" y="2577"/>
                      <a:pt x="960" y="2544"/>
                    </a:cubicBezTo>
                    <a:cubicBezTo>
                      <a:pt x="973" y="2503"/>
                      <a:pt x="939" y="2471"/>
                      <a:pt x="919" y="2439"/>
                    </a:cubicBezTo>
                    <a:cubicBezTo>
                      <a:pt x="878" y="2381"/>
                      <a:pt x="840" y="2321"/>
                      <a:pt x="810" y="2256"/>
                    </a:cubicBezTo>
                    <a:cubicBezTo>
                      <a:pt x="700" y="2011"/>
                      <a:pt x="664" y="1643"/>
                      <a:pt x="748" y="1382"/>
                    </a:cubicBezTo>
                    <a:cubicBezTo>
                      <a:pt x="808" y="1168"/>
                      <a:pt x="959" y="937"/>
                      <a:pt x="1123" y="811"/>
                    </a:cubicBezTo>
                    <a:cubicBezTo>
                      <a:pt x="1312" y="668"/>
                      <a:pt x="1532" y="602"/>
                      <a:pt x="1767" y="602"/>
                    </a:cubicBezTo>
                    <a:cubicBezTo>
                      <a:pt x="1800" y="602"/>
                      <a:pt x="1834" y="603"/>
                      <a:pt x="1868" y="606"/>
                    </a:cubicBezTo>
                    <a:cubicBezTo>
                      <a:pt x="1792" y="592"/>
                      <a:pt x="1718" y="585"/>
                      <a:pt x="1647" y="585"/>
                    </a:cubicBezTo>
                    <a:cubicBezTo>
                      <a:pt x="1029" y="585"/>
                      <a:pt x="631" y="1094"/>
                      <a:pt x="586" y="1677"/>
                    </a:cubicBezTo>
                    <a:cubicBezTo>
                      <a:pt x="588" y="1532"/>
                      <a:pt x="614" y="1383"/>
                      <a:pt x="671" y="1234"/>
                    </a:cubicBezTo>
                    <a:cubicBezTo>
                      <a:pt x="747" y="1049"/>
                      <a:pt x="847" y="880"/>
                      <a:pt x="1020" y="742"/>
                    </a:cubicBezTo>
                    <a:cubicBezTo>
                      <a:pt x="1188" y="610"/>
                      <a:pt x="1458" y="520"/>
                      <a:pt x="1712" y="520"/>
                    </a:cubicBezTo>
                    <a:cubicBezTo>
                      <a:pt x="1746" y="520"/>
                      <a:pt x="1779" y="521"/>
                      <a:pt x="1812" y="524"/>
                    </a:cubicBezTo>
                    <a:cubicBezTo>
                      <a:pt x="1741" y="511"/>
                      <a:pt x="1670" y="505"/>
                      <a:pt x="1598" y="505"/>
                    </a:cubicBezTo>
                    <a:cubicBezTo>
                      <a:pt x="1346" y="505"/>
                      <a:pt x="1093" y="585"/>
                      <a:pt x="896" y="742"/>
                    </a:cubicBezTo>
                    <a:cubicBezTo>
                      <a:pt x="762" y="840"/>
                      <a:pt x="624" y="1070"/>
                      <a:pt x="586" y="1176"/>
                    </a:cubicBezTo>
                    <a:cubicBezTo>
                      <a:pt x="552" y="1244"/>
                      <a:pt x="504" y="1406"/>
                      <a:pt x="485" y="1534"/>
                    </a:cubicBezTo>
                    <a:cubicBezTo>
                      <a:pt x="489" y="1435"/>
                      <a:pt x="505" y="1334"/>
                      <a:pt x="536" y="1234"/>
                    </a:cubicBezTo>
                    <a:cubicBezTo>
                      <a:pt x="641" y="850"/>
                      <a:pt x="1052" y="453"/>
                      <a:pt x="1586" y="423"/>
                    </a:cubicBezTo>
                    <a:cubicBezTo>
                      <a:pt x="1573" y="422"/>
                      <a:pt x="1559" y="422"/>
                      <a:pt x="1546" y="422"/>
                    </a:cubicBezTo>
                    <a:cubicBezTo>
                      <a:pt x="1210" y="422"/>
                      <a:pt x="877" y="569"/>
                      <a:pt x="646" y="812"/>
                    </a:cubicBezTo>
                    <a:cubicBezTo>
                      <a:pt x="571" y="896"/>
                      <a:pt x="509" y="994"/>
                      <a:pt x="461" y="1099"/>
                    </a:cubicBezTo>
                    <a:cubicBezTo>
                      <a:pt x="476" y="1059"/>
                      <a:pt x="489" y="1025"/>
                      <a:pt x="500" y="1003"/>
                    </a:cubicBezTo>
                    <a:cubicBezTo>
                      <a:pt x="656" y="661"/>
                      <a:pt x="947" y="419"/>
                      <a:pt x="1330" y="337"/>
                    </a:cubicBezTo>
                    <a:lnTo>
                      <a:pt x="1330" y="337"/>
                    </a:lnTo>
                    <a:cubicBezTo>
                      <a:pt x="876" y="391"/>
                      <a:pt x="543" y="661"/>
                      <a:pt x="376" y="1013"/>
                    </a:cubicBezTo>
                    <a:cubicBezTo>
                      <a:pt x="437" y="824"/>
                      <a:pt x="550" y="652"/>
                      <a:pt x="722" y="512"/>
                    </a:cubicBezTo>
                    <a:cubicBezTo>
                      <a:pt x="805" y="445"/>
                      <a:pt x="923" y="356"/>
                      <a:pt x="1045" y="303"/>
                    </a:cubicBezTo>
                    <a:cubicBezTo>
                      <a:pt x="1128" y="265"/>
                      <a:pt x="1268" y="230"/>
                      <a:pt x="1377" y="222"/>
                    </a:cubicBezTo>
                    <a:cubicBezTo>
                      <a:pt x="1365" y="221"/>
                      <a:pt x="1353" y="221"/>
                      <a:pt x="1341" y="221"/>
                    </a:cubicBezTo>
                    <a:cubicBezTo>
                      <a:pt x="1071" y="221"/>
                      <a:pt x="816" y="340"/>
                      <a:pt x="605" y="504"/>
                    </a:cubicBezTo>
                    <a:cubicBezTo>
                      <a:pt x="501" y="586"/>
                      <a:pt x="416" y="687"/>
                      <a:pt x="350" y="798"/>
                    </a:cubicBezTo>
                    <a:cubicBezTo>
                      <a:pt x="439" y="582"/>
                      <a:pt x="607" y="390"/>
                      <a:pt x="830" y="262"/>
                    </a:cubicBezTo>
                    <a:cubicBezTo>
                      <a:pt x="949" y="198"/>
                      <a:pt x="1078" y="160"/>
                      <a:pt x="1220" y="136"/>
                    </a:cubicBezTo>
                    <a:lnTo>
                      <a:pt x="1220" y="136"/>
                    </a:lnTo>
                    <a:cubicBezTo>
                      <a:pt x="974" y="147"/>
                      <a:pt x="733" y="225"/>
                      <a:pt x="547" y="386"/>
                    </a:cubicBezTo>
                    <a:cubicBezTo>
                      <a:pt x="432" y="483"/>
                      <a:pt x="332" y="605"/>
                      <a:pt x="257" y="737"/>
                    </a:cubicBezTo>
                    <a:cubicBezTo>
                      <a:pt x="326" y="565"/>
                      <a:pt x="426" y="438"/>
                      <a:pt x="577" y="299"/>
                    </a:cubicBezTo>
                    <a:cubicBezTo>
                      <a:pt x="730" y="165"/>
                      <a:pt x="923" y="41"/>
                      <a:pt x="113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33"/>
              <p:cNvSpPr/>
              <p:nvPr/>
            </p:nvSpPr>
            <p:spPr>
              <a:xfrm>
                <a:off x="6114050" y="1179150"/>
                <a:ext cx="200" cy="425"/>
              </a:xfrm>
              <a:custGeom>
                <a:rect b="b" l="l" r="r" t="t"/>
                <a:pathLst>
                  <a:path extrusionOk="0" h="17" w="8">
                    <a:moveTo>
                      <a:pt x="1" y="1"/>
                    </a:moveTo>
                    <a:cubicBezTo>
                      <a:pt x="1" y="1"/>
                      <a:pt x="1" y="2"/>
                      <a:pt x="1" y="3"/>
                    </a:cubicBezTo>
                    <a:lnTo>
                      <a:pt x="1" y="3"/>
                    </a:lnTo>
                    <a:cubicBezTo>
                      <a:pt x="1" y="2"/>
                      <a:pt x="1" y="1"/>
                      <a:pt x="1" y="1"/>
                    </a:cubicBezTo>
                    <a:close/>
                    <a:moveTo>
                      <a:pt x="1" y="3"/>
                    </a:moveTo>
                    <a:lnTo>
                      <a:pt x="1" y="3"/>
                    </a:lnTo>
                    <a:cubicBezTo>
                      <a:pt x="2" y="5"/>
                      <a:pt x="3" y="8"/>
                      <a:pt x="4" y="10"/>
                    </a:cubicBezTo>
                    <a:cubicBezTo>
                      <a:pt x="6" y="12"/>
                      <a:pt x="6" y="14"/>
                      <a:pt x="7" y="16"/>
                    </a:cubicBezTo>
                    <a:cubicBezTo>
                      <a:pt x="7" y="13"/>
                      <a:pt x="4" y="9"/>
                      <a:pt x="1"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33"/>
              <p:cNvSpPr/>
              <p:nvPr/>
            </p:nvSpPr>
            <p:spPr>
              <a:xfrm>
                <a:off x="6207600" y="1513950"/>
                <a:ext cx="66875" cy="363325"/>
              </a:xfrm>
              <a:custGeom>
                <a:rect b="b" l="l" r="r" t="t"/>
                <a:pathLst>
                  <a:path extrusionOk="0" h="14533" w="2675">
                    <a:moveTo>
                      <a:pt x="2150" y="165"/>
                    </a:moveTo>
                    <a:lnTo>
                      <a:pt x="2150" y="165"/>
                    </a:lnTo>
                    <a:cubicBezTo>
                      <a:pt x="2142" y="216"/>
                      <a:pt x="2135" y="268"/>
                      <a:pt x="2125" y="320"/>
                    </a:cubicBezTo>
                    <a:cubicBezTo>
                      <a:pt x="2032" y="771"/>
                      <a:pt x="1867" y="1215"/>
                      <a:pt x="1692" y="1597"/>
                    </a:cubicBezTo>
                    <a:cubicBezTo>
                      <a:pt x="1470" y="2076"/>
                      <a:pt x="1210" y="2539"/>
                      <a:pt x="978" y="3014"/>
                    </a:cubicBezTo>
                    <a:cubicBezTo>
                      <a:pt x="1004" y="2941"/>
                      <a:pt x="1030" y="2868"/>
                      <a:pt x="1056" y="2795"/>
                    </a:cubicBezTo>
                    <a:cubicBezTo>
                      <a:pt x="1313" y="2049"/>
                      <a:pt x="1571" y="1209"/>
                      <a:pt x="1539" y="457"/>
                    </a:cubicBezTo>
                    <a:cubicBezTo>
                      <a:pt x="1583" y="442"/>
                      <a:pt x="1625" y="426"/>
                      <a:pt x="1669" y="409"/>
                    </a:cubicBezTo>
                    <a:cubicBezTo>
                      <a:pt x="1827" y="350"/>
                      <a:pt x="1996" y="273"/>
                      <a:pt x="2150" y="165"/>
                    </a:cubicBezTo>
                    <a:close/>
                    <a:moveTo>
                      <a:pt x="747" y="8836"/>
                    </a:moveTo>
                    <a:lnTo>
                      <a:pt x="747" y="8836"/>
                    </a:lnTo>
                    <a:cubicBezTo>
                      <a:pt x="839" y="9006"/>
                      <a:pt x="937" y="9173"/>
                      <a:pt x="1036" y="9339"/>
                    </a:cubicBezTo>
                    <a:cubicBezTo>
                      <a:pt x="1337" y="9844"/>
                      <a:pt x="1648" y="10343"/>
                      <a:pt x="1894" y="10877"/>
                    </a:cubicBezTo>
                    <a:cubicBezTo>
                      <a:pt x="2248" y="11646"/>
                      <a:pt x="2527" y="12579"/>
                      <a:pt x="2501" y="13488"/>
                    </a:cubicBezTo>
                    <a:cubicBezTo>
                      <a:pt x="2492" y="13649"/>
                      <a:pt x="2492" y="13780"/>
                      <a:pt x="2465" y="13894"/>
                    </a:cubicBezTo>
                    <a:cubicBezTo>
                      <a:pt x="2456" y="13919"/>
                      <a:pt x="2452" y="13935"/>
                      <a:pt x="2449" y="13946"/>
                    </a:cubicBezTo>
                    <a:cubicBezTo>
                      <a:pt x="2440" y="13950"/>
                      <a:pt x="2433" y="13955"/>
                      <a:pt x="2423" y="13958"/>
                    </a:cubicBezTo>
                    <a:cubicBezTo>
                      <a:pt x="2378" y="13979"/>
                      <a:pt x="2324" y="14002"/>
                      <a:pt x="2289" y="14016"/>
                    </a:cubicBezTo>
                    <a:cubicBezTo>
                      <a:pt x="2035" y="14110"/>
                      <a:pt x="1784" y="14207"/>
                      <a:pt x="1530" y="14298"/>
                    </a:cubicBezTo>
                    <a:cubicBezTo>
                      <a:pt x="1494" y="14309"/>
                      <a:pt x="1457" y="14320"/>
                      <a:pt x="1420" y="14330"/>
                    </a:cubicBezTo>
                    <a:cubicBezTo>
                      <a:pt x="1557" y="14128"/>
                      <a:pt x="1656" y="13902"/>
                      <a:pt x="1725" y="13667"/>
                    </a:cubicBezTo>
                    <a:cubicBezTo>
                      <a:pt x="2029" y="12585"/>
                      <a:pt x="1816" y="11660"/>
                      <a:pt x="1446" y="10634"/>
                    </a:cubicBezTo>
                    <a:cubicBezTo>
                      <a:pt x="1258" y="10110"/>
                      <a:pt x="1028" y="9603"/>
                      <a:pt x="834" y="9080"/>
                    </a:cubicBezTo>
                    <a:cubicBezTo>
                      <a:pt x="804" y="8998"/>
                      <a:pt x="776" y="8918"/>
                      <a:pt x="747" y="8836"/>
                    </a:cubicBezTo>
                    <a:close/>
                    <a:moveTo>
                      <a:pt x="2204" y="0"/>
                    </a:moveTo>
                    <a:cubicBezTo>
                      <a:pt x="2192" y="0"/>
                      <a:pt x="2180" y="5"/>
                      <a:pt x="2171" y="14"/>
                    </a:cubicBezTo>
                    <a:cubicBezTo>
                      <a:pt x="2166" y="19"/>
                      <a:pt x="2163" y="24"/>
                      <a:pt x="2161" y="31"/>
                    </a:cubicBezTo>
                    <a:cubicBezTo>
                      <a:pt x="2127" y="57"/>
                      <a:pt x="2122" y="62"/>
                      <a:pt x="2081" y="91"/>
                    </a:cubicBezTo>
                    <a:cubicBezTo>
                      <a:pt x="1924" y="197"/>
                      <a:pt x="1782" y="264"/>
                      <a:pt x="1624" y="319"/>
                    </a:cubicBezTo>
                    <a:lnTo>
                      <a:pt x="1481" y="365"/>
                    </a:lnTo>
                    <a:cubicBezTo>
                      <a:pt x="1449" y="369"/>
                      <a:pt x="1429" y="400"/>
                      <a:pt x="1434" y="428"/>
                    </a:cubicBezTo>
                    <a:cubicBezTo>
                      <a:pt x="1427" y="460"/>
                      <a:pt x="1439" y="459"/>
                      <a:pt x="1437" y="511"/>
                    </a:cubicBezTo>
                    <a:cubicBezTo>
                      <a:pt x="1441" y="579"/>
                      <a:pt x="1440" y="643"/>
                      <a:pt x="1436" y="738"/>
                    </a:cubicBezTo>
                    <a:cubicBezTo>
                      <a:pt x="1418" y="1181"/>
                      <a:pt x="1329" y="1603"/>
                      <a:pt x="1197" y="2048"/>
                    </a:cubicBezTo>
                    <a:cubicBezTo>
                      <a:pt x="1064" y="2496"/>
                      <a:pt x="899" y="2934"/>
                      <a:pt x="740" y="3372"/>
                    </a:cubicBezTo>
                    <a:cubicBezTo>
                      <a:pt x="678" y="3539"/>
                      <a:pt x="632" y="3712"/>
                      <a:pt x="590" y="3886"/>
                    </a:cubicBezTo>
                    <a:cubicBezTo>
                      <a:pt x="579" y="3915"/>
                      <a:pt x="567" y="3946"/>
                      <a:pt x="556" y="3977"/>
                    </a:cubicBezTo>
                    <a:cubicBezTo>
                      <a:pt x="0" y="5452"/>
                      <a:pt x="46" y="7041"/>
                      <a:pt x="488" y="8538"/>
                    </a:cubicBezTo>
                    <a:cubicBezTo>
                      <a:pt x="800" y="9607"/>
                      <a:pt x="1327" y="10604"/>
                      <a:pt x="1566" y="11695"/>
                    </a:cubicBezTo>
                    <a:cubicBezTo>
                      <a:pt x="1745" y="12414"/>
                      <a:pt x="1699" y="13286"/>
                      <a:pt x="1427" y="13917"/>
                    </a:cubicBezTo>
                    <a:cubicBezTo>
                      <a:pt x="1377" y="14032"/>
                      <a:pt x="1315" y="14145"/>
                      <a:pt x="1245" y="14250"/>
                    </a:cubicBezTo>
                    <a:cubicBezTo>
                      <a:pt x="1224" y="14285"/>
                      <a:pt x="1200" y="14320"/>
                      <a:pt x="1176" y="14353"/>
                    </a:cubicBezTo>
                    <a:cubicBezTo>
                      <a:pt x="1152" y="14383"/>
                      <a:pt x="1147" y="14427"/>
                      <a:pt x="1167" y="14459"/>
                    </a:cubicBezTo>
                    <a:cubicBezTo>
                      <a:pt x="1176" y="14473"/>
                      <a:pt x="1189" y="14484"/>
                      <a:pt x="1203" y="14492"/>
                    </a:cubicBezTo>
                    <a:cubicBezTo>
                      <a:pt x="1205" y="14499"/>
                      <a:pt x="1210" y="14505"/>
                      <a:pt x="1215" y="14510"/>
                    </a:cubicBezTo>
                    <a:cubicBezTo>
                      <a:pt x="1229" y="14525"/>
                      <a:pt x="1249" y="14531"/>
                      <a:pt x="1269" y="14532"/>
                    </a:cubicBezTo>
                    <a:cubicBezTo>
                      <a:pt x="1270" y="14532"/>
                      <a:pt x="1271" y="14532"/>
                      <a:pt x="1273" y="14532"/>
                    </a:cubicBezTo>
                    <a:cubicBezTo>
                      <a:pt x="1278" y="14532"/>
                      <a:pt x="1285" y="14530"/>
                      <a:pt x="1291" y="14528"/>
                    </a:cubicBezTo>
                    <a:lnTo>
                      <a:pt x="1291" y="14528"/>
                    </a:lnTo>
                    <a:cubicBezTo>
                      <a:pt x="1291" y="14528"/>
                      <a:pt x="1291" y="14529"/>
                      <a:pt x="1291" y="14530"/>
                    </a:cubicBezTo>
                    <a:cubicBezTo>
                      <a:pt x="1292" y="14530"/>
                      <a:pt x="1292" y="14530"/>
                      <a:pt x="1292" y="14528"/>
                    </a:cubicBezTo>
                    <a:lnTo>
                      <a:pt x="1292" y="14528"/>
                    </a:lnTo>
                    <a:cubicBezTo>
                      <a:pt x="1291" y="14528"/>
                      <a:pt x="1291" y="14528"/>
                      <a:pt x="1291" y="14528"/>
                    </a:cubicBezTo>
                    <a:lnTo>
                      <a:pt x="1291" y="14528"/>
                    </a:lnTo>
                    <a:cubicBezTo>
                      <a:pt x="1291" y="14528"/>
                      <a:pt x="1291" y="14528"/>
                      <a:pt x="1292" y="14528"/>
                    </a:cubicBezTo>
                    <a:cubicBezTo>
                      <a:pt x="1296" y="14526"/>
                      <a:pt x="1300" y="14525"/>
                      <a:pt x="1303" y="14524"/>
                    </a:cubicBezTo>
                    <a:lnTo>
                      <a:pt x="1303" y="14524"/>
                    </a:lnTo>
                    <a:cubicBezTo>
                      <a:pt x="1302" y="14524"/>
                      <a:pt x="1302" y="14524"/>
                      <a:pt x="1301" y="14525"/>
                    </a:cubicBezTo>
                    <a:cubicBezTo>
                      <a:pt x="1308" y="14522"/>
                      <a:pt x="1315" y="14519"/>
                      <a:pt x="1349" y="14505"/>
                    </a:cubicBezTo>
                    <a:cubicBezTo>
                      <a:pt x="1595" y="14387"/>
                      <a:pt x="2001" y="14267"/>
                      <a:pt x="2348" y="14136"/>
                    </a:cubicBezTo>
                    <a:cubicBezTo>
                      <a:pt x="2407" y="14113"/>
                      <a:pt x="2472" y="14102"/>
                      <a:pt x="2527" y="14075"/>
                    </a:cubicBezTo>
                    <a:cubicBezTo>
                      <a:pt x="2528" y="14074"/>
                      <a:pt x="2532" y="14074"/>
                      <a:pt x="2533" y="14073"/>
                    </a:cubicBezTo>
                    <a:lnTo>
                      <a:pt x="2534" y="14073"/>
                    </a:lnTo>
                    <a:lnTo>
                      <a:pt x="2542" y="14068"/>
                    </a:lnTo>
                    <a:cubicBezTo>
                      <a:pt x="2547" y="14066"/>
                      <a:pt x="2552" y="14063"/>
                      <a:pt x="2557" y="14059"/>
                    </a:cubicBezTo>
                    <a:cubicBezTo>
                      <a:pt x="2568" y="14051"/>
                      <a:pt x="2574" y="14038"/>
                      <a:pt x="2577" y="14026"/>
                    </a:cubicBezTo>
                    <a:cubicBezTo>
                      <a:pt x="2629" y="13928"/>
                      <a:pt x="2639" y="13728"/>
                      <a:pt x="2645" y="13661"/>
                    </a:cubicBezTo>
                    <a:cubicBezTo>
                      <a:pt x="2675" y="13073"/>
                      <a:pt x="2567" y="12482"/>
                      <a:pt x="2412" y="11917"/>
                    </a:cubicBezTo>
                    <a:cubicBezTo>
                      <a:pt x="2250" y="11355"/>
                      <a:pt x="1997" y="10824"/>
                      <a:pt x="1727" y="10308"/>
                    </a:cubicBezTo>
                    <a:cubicBezTo>
                      <a:pt x="1342" y="9587"/>
                      <a:pt x="827" y="8904"/>
                      <a:pt x="543" y="8153"/>
                    </a:cubicBezTo>
                    <a:cubicBezTo>
                      <a:pt x="505" y="8008"/>
                      <a:pt x="471" y="7862"/>
                      <a:pt x="441" y="7714"/>
                    </a:cubicBezTo>
                    <a:cubicBezTo>
                      <a:pt x="198" y="6521"/>
                      <a:pt x="239" y="5436"/>
                      <a:pt x="560" y="4353"/>
                    </a:cubicBezTo>
                    <a:cubicBezTo>
                      <a:pt x="585" y="4337"/>
                      <a:pt x="584" y="4306"/>
                      <a:pt x="591" y="4281"/>
                    </a:cubicBezTo>
                    <a:cubicBezTo>
                      <a:pt x="601" y="4244"/>
                      <a:pt x="610" y="4206"/>
                      <a:pt x="618" y="4166"/>
                    </a:cubicBezTo>
                    <a:cubicBezTo>
                      <a:pt x="744" y="3785"/>
                      <a:pt x="903" y="3403"/>
                      <a:pt x="1097" y="3017"/>
                    </a:cubicBezTo>
                    <a:cubicBezTo>
                      <a:pt x="1564" y="2080"/>
                      <a:pt x="2155" y="1149"/>
                      <a:pt x="2249" y="84"/>
                    </a:cubicBezTo>
                    <a:cubicBezTo>
                      <a:pt x="2269" y="62"/>
                      <a:pt x="2260" y="27"/>
                      <a:pt x="2235" y="11"/>
                    </a:cubicBezTo>
                    <a:cubicBezTo>
                      <a:pt x="2227" y="4"/>
                      <a:pt x="2215" y="0"/>
                      <a:pt x="22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33"/>
              <p:cNvSpPr/>
              <p:nvPr/>
            </p:nvSpPr>
            <p:spPr>
              <a:xfrm>
                <a:off x="6234475" y="1526450"/>
                <a:ext cx="14250" cy="59150"/>
              </a:xfrm>
              <a:custGeom>
                <a:rect b="b" l="l" r="r" t="t"/>
                <a:pathLst>
                  <a:path extrusionOk="0" h="2366" w="570">
                    <a:moveTo>
                      <a:pt x="541" y="0"/>
                    </a:moveTo>
                    <a:cubicBezTo>
                      <a:pt x="558" y="127"/>
                      <a:pt x="535" y="273"/>
                      <a:pt x="521" y="386"/>
                    </a:cubicBezTo>
                    <a:cubicBezTo>
                      <a:pt x="491" y="603"/>
                      <a:pt x="447" y="817"/>
                      <a:pt x="396" y="1028"/>
                    </a:cubicBezTo>
                    <a:cubicBezTo>
                      <a:pt x="299" y="1456"/>
                      <a:pt x="181" y="1880"/>
                      <a:pt x="20" y="2290"/>
                    </a:cubicBezTo>
                    <a:cubicBezTo>
                      <a:pt x="14" y="2308"/>
                      <a:pt x="0" y="2328"/>
                      <a:pt x="12" y="2347"/>
                    </a:cubicBezTo>
                    <a:cubicBezTo>
                      <a:pt x="18" y="2359"/>
                      <a:pt x="32" y="2366"/>
                      <a:pt x="45" y="2366"/>
                    </a:cubicBezTo>
                    <a:cubicBezTo>
                      <a:pt x="56" y="2366"/>
                      <a:pt x="67" y="2361"/>
                      <a:pt x="74" y="2350"/>
                    </a:cubicBezTo>
                    <a:cubicBezTo>
                      <a:pt x="272" y="1876"/>
                      <a:pt x="408" y="1376"/>
                      <a:pt x="497" y="870"/>
                    </a:cubicBezTo>
                    <a:cubicBezTo>
                      <a:pt x="529" y="700"/>
                      <a:pt x="547" y="526"/>
                      <a:pt x="558" y="353"/>
                    </a:cubicBezTo>
                    <a:cubicBezTo>
                      <a:pt x="561" y="236"/>
                      <a:pt x="570" y="115"/>
                      <a:pt x="5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33"/>
              <p:cNvSpPr/>
              <p:nvPr/>
            </p:nvSpPr>
            <p:spPr>
              <a:xfrm>
                <a:off x="6248325" y="1521300"/>
                <a:ext cx="11150" cy="37625"/>
              </a:xfrm>
              <a:custGeom>
                <a:rect b="b" l="l" r="r" t="t"/>
                <a:pathLst>
                  <a:path extrusionOk="0" h="1505" w="446">
                    <a:moveTo>
                      <a:pt x="445" y="0"/>
                    </a:moveTo>
                    <a:cubicBezTo>
                      <a:pt x="409" y="212"/>
                      <a:pt x="368" y="424"/>
                      <a:pt x="318" y="634"/>
                    </a:cubicBezTo>
                    <a:cubicBezTo>
                      <a:pt x="332" y="459"/>
                      <a:pt x="331" y="283"/>
                      <a:pt x="315" y="109"/>
                    </a:cubicBezTo>
                    <a:cubicBezTo>
                      <a:pt x="300" y="408"/>
                      <a:pt x="256" y="679"/>
                      <a:pt x="192" y="975"/>
                    </a:cubicBezTo>
                    <a:cubicBezTo>
                      <a:pt x="192" y="987"/>
                      <a:pt x="188" y="998"/>
                      <a:pt x="186" y="1010"/>
                    </a:cubicBezTo>
                    <a:cubicBezTo>
                      <a:pt x="219" y="727"/>
                      <a:pt x="219" y="443"/>
                      <a:pt x="206" y="160"/>
                    </a:cubicBezTo>
                    <a:lnTo>
                      <a:pt x="206" y="160"/>
                    </a:lnTo>
                    <a:cubicBezTo>
                      <a:pt x="177" y="587"/>
                      <a:pt x="146" y="979"/>
                      <a:pt x="22" y="1391"/>
                    </a:cubicBezTo>
                    <a:cubicBezTo>
                      <a:pt x="17" y="1418"/>
                      <a:pt x="0" y="1447"/>
                      <a:pt x="3" y="1474"/>
                    </a:cubicBezTo>
                    <a:cubicBezTo>
                      <a:pt x="7" y="1492"/>
                      <a:pt x="24" y="1505"/>
                      <a:pt x="42" y="1505"/>
                    </a:cubicBezTo>
                    <a:cubicBezTo>
                      <a:pt x="49" y="1505"/>
                      <a:pt x="57" y="1503"/>
                      <a:pt x="63" y="1499"/>
                    </a:cubicBezTo>
                    <a:cubicBezTo>
                      <a:pt x="76" y="1493"/>
                      <a:pt x="81" y="1479"/>
                      <a:pt x="85" y="1467"/>
                    </a:cubicBezTo>
                    <a:cubicBezTo>
                      <a:pt x="119" y="1368"/>
                      <a:pt x="147" y="1266"/>
                      <a:pt x="163" y="1163"/>
                    </a:cubicBezTo>
                    <a:cubicBezTo>
                      <a:pt x="167" y="1138"/>
                      <a:pt x="170" y="1116"/>
                      <a:pt x="173" y="1091"/>
                    </a:cubicBezTo>
                    <a:cubicBezTo>
                      <a:pt x="173" y="1093"/>
                      <a:pt x="173" y="1096"/>
                      <a:pt x="176" y="1098"/>
                    </a:cubicBezTo>
                    <a:cubicBezTo>
                      <a:pt x="182" y="1110"/>
                      <a:pt x="196" y="1117"/>
                      <a:pt x="209" y="1117"/>
                    </a:cubicBezTo>
                    <a:cubicBezTo>
                      <a:pt x="221" y="1117"/>
                      <a:pt x="232" y="1112"/>
                      <a:pt x="238" y="1102"/>
                    </a:cubicBezTo>
                    <a:cubicBezTo>
                      <a:pt x="251" y="1082"/>
                      <a:pt x="254" y="1056"/>
                      <a:pt x="259" y="1033"/>
                    </a:cubicBezTo>
                    <a:cubicBezTo>
                      <a:pt x="265" y="1031"/>
                      <a:pt x="270" y="1029"/>
                      <a:pt x="275" y="1023"/>
                    </a:cubicBezTo>
                    <a:cubicBezTo>
                      <a:pt x="332" y="850"/>
                      <a:pt x="377" y="670"/>
                      <a:pt x="408" y="489"/>
                    </a:cubicBezTo>
                    <a:cubicBezTo>
                      <a:pt x="434" y="345"/>
                      <a:pt x="437" y="165"/>
                      <a:pt x="4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33"/>
              <p:cNvSpPr/>
              <p:nvPr/>
            </p:nvSpPr>
            <p:spPr>
              <a:xfrm>
                <a:off x="6225100" y="1735650"/>
                <a:ext cx="39025" cy="131800"/>
              </a:xfrm>
              <a:custGeom>
                <a:rect b="b" l="l" r="r" t="t"/>
                <a:pathLst>
                  <a:path extrusionOk="0" h="5272" w="1561">
                    <a:moveTo>
                      <a:pt x="536" y="964"/>
                    </a:moveTo>
                    <a:cubicBezTo>
                      <a:pt x="536" y="964"/>
                      <a:pt x="537" y="965"/>
                      <a:pt x="537" y="966"/>
                    </a:cubicBezTo>
                    <a:lnTo>
                      <a:pt x="537" y="966"/>
                    </a:lnTo>
                    <a:cubicBezTo>
                      <a:pt x="537" y="965"/>
                      <a:pt x="536" y="965"/>
                      <a:pt x="536" y="964"/>
                    </a:cubicBezTo>
                    <a:close/>
                    <a:moveTo>
                      <a:pt x="61" y="1"/>
                    </a:moveTo>
                    <a:cubicBezTo>
                      <a:pt x="36" y="1"/>
                      <a:pt x="11" y="16"/>
                      <a:pt x="5" y="42"/>
                    </a:cubicBezTo>
                    <a:cubicBezTo>
                      <a:pt x="1" y="55"/>
                      <a:pt x="3" y="70"/>
                      <a:pt x="5" y="82"/>
                    </a:cubicBezTo>
                    <a:lnTo>
                      <a:pt x="5" y="82"/>
                    </a:lnTo>
                    <a:cubicBezTo>
                      <a:pt x="5" y="82"/>
                      <a:pt x="5" y="81"/>
                      <a:pt x="5" y="81"/>
                    </a:cubicBezTo>
                    <a:lnTo>
                      <a:pt x="5" y="81"/>
                    </a:lnTo>
                    <a:cubicBezTo>
                      <a:pt x="5" y="81"/>
                      <a:pt x="5" y="82"/>
                      <a:pt x="5" y="82"/>
                    </a:cubicBezTo>
                    <a:lnTo>
                      <a:pt x="5" y="82"/>
                    </a:lnTo>
                    <a:cubicBezTo>
                      <a:pt x="5" y="83"/>
                      <a:pt x="6" y="84"/>
                      <a:pt x="6" y="85"/>
                    </a:cubicBezTo>
                    <a:cubicBezTo>
                      <a:pt x="7" y="88"/>
                      <a:pt x="8" y="88"/>
                      <a:pt x="8" y="88"/>
                    </a:cubicBezTo>
                    <a:cubicBezTo>
                      <a:pt x="8" y="88"/>
                      <a:pt x="8" y="88"/>
                      <a:pt x="8" y="88"/>
                    </a:cubicBezTo>
                    <a:lnTo>
                      <a:pt x="8" y="88"/>
                    </a:lnTo>
                    <a:cubicBezTo>
                      <a:pt x="10" y="94"/>
                      <a:pt x="12" y="100"/>
                      <a:pt x="15" y="106"/>
                    </a:cubicBezTo>
                    <a:cubicBezTo>
                      <a:pt x="67" y="224"/>
                      <a:pt x="128" y="339"/>
                      <a:pt x="183" y="456"/>
                    </a:cubicBezTo>
                    <a:cubicBezTo>
                      <a:pt x="303" y="724"/>
                      <a:pt x="421" y="994"/>
                      <a:pt x="549" y="1257"/>
                    </a:cubicBezTo>
                    <a:cubicBezTo>
                      <a:pt x="756" y="1702"/>
                      <a:pt x="917" y="2032"/>
                      <a:pt x="1056" y="2500"/>
                    </a:cubicBezTo>
                    <a:cubicBezTo>
                      <a:pt x="1313" y="3412"/>
                      <a:pt x="1357" y="4393"/>
                      <a:pt x="924" y="5271"/>
                    </a:cubicBezTo>
                    <a:cubicBezTo>
                      <a:pt x="1444" y="4450"/>
                      <a:pt x="1388" y="3471"/>
                      <a:pt x="1164" y="2564"/>
                    </a:cubicBezTo>
                    <a:cubicBezTo>
                      <a:pt x="1022" y="2009"/>
                      <a:pt x="771" y="1491"/>
                      <a:pt x="540" y="970"/>
                    </a:cubicBezTo>
                    <a:lnTo>
                      <a:pt x="540" y="970"/>
                    </a:lnTo>
                    <a:cubicBezTo>
                      <a:pt x="623" y="1121"/>
                      <a:pt x="701" y="1275"/>
                      <a:pt x="773" y="1431"/>
                    </a:cubicBezTo>
                    <a:cubicBezTo>
                      <a:pt x="1025" y="1962"/>
                      <a:pt x="1225" y="2528"/>
                      <a:pt x="1338" y="3137"/>
                    </a:cubicBezTo>
                    <a:cubicBezTo>
                      <a:pt x="1466" y="3778"/>
                      <a:pt x="1461" y="4522"/>
                      <a:pt x="1111" y="5162"/>
                    </a:cubicBezTo>
                    <a:cubicBezTo>
                      <a:pt x="1506" y="4578"/>
                      <a:pt x="1561" y="3873"/>
                      <a:pt x="1442" y="3195"/>
                    </a:cubicBezTo>
                    <a:cubicBezTo>
                      <a:pt x="1327" y="2449"/>
                      <a:pt x="1059" y="1731"/>
                      <a:pt x="719" y="1058"/>
                    </a:cubicBezTo>
                    <a:cubicBezTo>
                      <a:pt x="610" y="843"/>
                      <a:pt x="487" y="636"/>
                      <a:pt x="358" y="432"/>
                    </a:cubicBezTo>
                    <a:cubicBezTo>
                      <a:pt x="319" y="377"/>
                      <a:pt x="288" y="309"/>
                      <a:pt x="239" y="261"/>
                    </a:cubicBezTo>
                    <a:cubicBezTo>
                      <a:pt x="230" y="256"/>
                      <a:pt x="221" y="255"/>
                      <a:pt x="211" y="255"/>
                    </a:cubicBezTo>
                    <a:cubicBezTo>
                      <a:pt x="165" y="160"/>
                      <a:pt x="140" y="101"/>
                      <a:pt x="108" y="28"/>
                    </a:cubicBezTo>
                    <a:cubicBezTo>
                      <a:pt x="98" y="9"/>
                      <a:pt x="79" y="1"/>
                      <a:pt x="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33"/>
              <p:cNvSpPr/>
              <p:nvPr/>
            </p:nvSpPr>
            <p:spPr>
              <a:xfrm>
                <a:off x="6252500" y="1780475"/>
                <a:ext cx="18500" cy="83600"/>
              </a:xfrm>
              <a:custGeom>
                <a:rect b="b" l="l" r="r" t="t"/>
                <a:pathLst>
                  <a:path extrusionOk="0" h="3344" w="740">
                    <a:moveTo>
                      <a:pt x="58" y="0"/>
                    </a:moveTo>
                    <a:cubicBezTo>
                      <a:pt x="44" y="0"/>
                      <a:pt x="30" y="7"/>
                      <a:pt x="22" y="19"/>
                    </a:cubicBezTo>
                    <a:cubicBezTo>
                      <a:pt x="0" y="45"/>
                      <a:pt x="21" y="76"/>
                      <a:pt x="32" y="102"/>
                    </a:cubicBezTo>
                    <a:cubicBezTo>
                      <a:pt x="114" y="276"/>
                      <a:pt x="163" y="393"/>
                      <a:pt x="231" y="573"/>
                    </a:cubicBezTo>
                    <a:cubicBezTo>
                      <a:pt x="379" y="957"/>
                      <a:pt x="442" y="1343"/>
                      <a:pt x="475" y="1725"/>
                    </a:cubicBezTo>
                    <a:cubicBezTo>
                      <a:pt x="515" y="2288"/>
                      <a:pt x="464" y="2831"/>
                      <a:pt x="220" y="3344"/>
                    </a:cubicBezTo>
                    <a:cubicBezTo>
                      <a:pt x="513" y="2866"/>
                      <a:pt x="607" y="2296"/>
                      <a:pt x="568" y="1742"/>
                    </a:cubicBezTo>
                    <a:lnTo>
                      <a:pt x="568" y="1742"/>
                    </a:lnTo>
                    <a:cubicBezTo>
                      <a:pt x="654" y="2240"/>
                      <a:pt x="617" y="2773"/>
                      <a:pt x="418" y="3271"/>
                    </a:cubicBezTo>
                    <a:cubicBezTo>
                      <a:pt x="529" y="3067"/>
                      <a:pt x="609" y="2844"/>
                      <a:pt x="657" y="2613"/>
                    </a:cubicBezTo>
                    <a:cubicBezTo>
                      <a:pt x="658" y="2644"/>
                      <a:pt x="659" y="2676"/>
                      <a:pt x="660" y="2708"/>
                    </a:cubicBezTo>
                    <a:cubicBezTo>
                      <a:pt x="673" y="2922"/>
                      <a:pt x="666" y="3119"/>
                      <a:pt x="578" y="3316"/>
                    </a:cubicBezTo>
                    <a:cubicBezTo>
                      <a:pt x="680" y="3146"/>
                      <a:pt x="720" y="2949"/>
                      <a:pt x="726" y="2752"/>
                    </a:cubicBezTo>
                    <a:cubicBezTo>
                      <a:pt x="740" y="2562"/>
                      <a:pt x="724" y="2324"/>
                      <a:pt x="704" y="2160"/>
                    </a:cubicBezTo>
                    <a:cubicBezTo>
                      <a:pt x="704" y="1950"/>
                      <a:pt x="674" y="1742"/>
                      <a:pt x="607" y="1542"/>
                    </a:cubicBezTo>
                    <a:cubicBezTo>
                      <a:pt x="599" y="1535"/>
                      <a:pt x="589" y="1531"/>
                      <a:pt x="579" y="1531"/>
                    </a:cubicBezTo>
                    <a:cubicBezTo>
                      <a:pt x="569" y="1531"/>
                      <a:pt x="558" y="1535"/>
                      <a:pt x="550" y="1542"/>
                    </a:cubicBezTo>
                    <a:cubicBezTo>
                      <a:pt x="511" y="1148"/>
                      <a:pt x="432" y="757"/>
                      <a:pt x="271" y="394"/>
                    </a:cubicBezTo>
                    <a:cubicBezTo>
                      <a:pt x="230" y="295"/>
                      <a:pt x="187" y="195"/>
                      <a:pt x="139" y="100"/>
                    </a:cubicBezTo>
                    <a:cubicBezTo>
                      <a:pt x="122" y="70"/>
                      <a:pt x="113" y="30"/>
                      <a:pt x="84" y="8"/>
                    </a:cubicBezTo>
                    <a:cubicBezTo>
                      <a:pt x="76" y="3"/>
                      <a:pt x="67" y="0"/>
                      <a:pt x="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33"/>
              <p:cNvSpPr/>
              <p:nvPr/>
            </p:nvSpPr>
            <p:spPr>
              <a:xfrm>
                <a:off x="6201225" y="1565300"/>
                <a:ext cx="20775" cy="86125"/>
              </a:xfrm>
              <a:custGeom>
                <a:rect b="b" l="l" r="r" t="t"/>
                <a:pathLst>
                  <a:path extrusionOk="0" h="3445" w="831">
                    <a:moveTo>
                      <a:pt x="566" y="2635"/>
                    </a:moveTo>
                    <a:lnTo>
                      <a:pt x="566" y="2635"/>
                    </a:lnTo>
                    <a:cubicBezTo>
                      <a:pt x="572" y="2639"/>
                      <a:pt x="580" y="2642"/>
                      <a:pt x="588" y="2643"/>
                    </a:cubicBezTo>
                    <a:cubicBezTo>
                      <a:pt x="585" y="2663"/>
                      <a:pt x="583" y="2683"/>
                      <a:pt x="580" y="2704"/>
                    </a:cubicBezTo>
                    <a:cubicBezTo>
                      <a:pt x="574" y="2680"/>
                      <a:pt x="569" y="2657"/>
                      <a:pt x="566" y="2635"/>
                    </a:cubicBezTo>
                    <a:close/>
                    <a:moveTo>
                      <a:pt x="340" y="155"/>
                    </a:moveTo>
                    <a:cubicBezTo>
                      <a:pt x="342" y="157"/>
                      <a:pt x="345" y="161"/>
                      <a:pt x="348" y="166"/>
                    </a:cubicBezTo>
                    <a:cubicBezTo>
                      <a:pt x="512" y="507"/>
                      <a:pt x="676" y="1105"/>
                      <a:pt x="695" y="1531"/>
                    </a:cubicBezTo>
                    <a:cubicBezTo>
                      <a:pt x="701" y="1631"/>
                      <a:pt x="700" y="1727"/>
                      <a:pt x="695" y="1821"/>
                    </a:cubicBezTo>
                    <a:cubicBezTo>
                      <a:pt x="676" y="1659"/>
                      <a:pt x="643" y="1497"/>
                      <a:pt x="597" y="1341"/>
                    </a:cubicBezTo>
                    <a:lnTo>
                      <a:pt x="597" y="1341"/>
                    </a:lnTo>
                    <a:cubicBezTo>
                      <a:pt x="624" y="1520"/>
                      <a:pt x="635" y="1703"/>
                      <a:pt x="634" y="1886"/>
                    </a:cubicBezTo>
                    <a:cubicBezTo>
                      <a:pt x="625" y="1835"/>
                      <a:pt x="615" y="1785"/>
                      <a:pt x="604" y="1736"/>
                    </a:cubicBezTo>
                    <a:cubicBezTo>
                      <a:pt x="549" y="1463"/>
                      <a:pt x="496" y="1211"/>
                      <a:pt x="486" y="937"/>
                    </a:cubicBezTo>
                    <a:lnTo>
                      <a:pt x="486" y="937"/>
                    </a:lnTo>
                    <a:cubicBezTo>
                      <a:pt x="449" y="1331"/>
                      <a:pt x="531" y="1721"/>
                      <a:pt x="557" y="2114"/>
                    </a:cubicBezTo>
                    <a:cubicBezTo>
                      <a:pt x="558" y="2119"/>
                      <a:pt x="558" y="2125"/>
                      <a:pt x="558" y="2130"/>
                    </a:cubicBezTo>
                    <a:cubicBezTo>
                      <a:pt x="511" y="1914"/>
                      <a:pt x="458" y="1697"/>
                      <a:pt x="427" y="1478"/>
                    </a:cubicBezTo>
                    <a:cubicBezTo>
                      <a:pt x="397" y="1249"/>
                      <a:pt x="382" y="912"/>
                      <a:pt x="417" y="647"/>
                    </a:cubicBezTo>
                    <a:lnTo>
                      <a:pt x="417" y="647"/>
                    </a:lnTo>
                    <a:cubicBezTo>
                      <a:pt x="342" y="990"/>
                      <a:pt x="332" y="1347"/>
                      <a:pt x="379" y="1694"/>
                    </a:cubicBezTo>
                    <a:cubicBezTo>
                      <a:pt x="398" y="1864"/>
                      <a:pt x="468" y="2155"/>
                      <a:pt x="508" y="2365"/>
                    </a:cubicBezTo>
                    <a:cubicBezTo>
                      <a:pt x="515" y="2396"/>
                      <a:pt x="518" y="2422"/>
                      <a:pt x="522" y="2450"/>
                    </a:cubicBezTo>
                    <a:cubicBezTo>
                      <a:pt x="460" y="2204"/>
                      <a:pt x="389" y="1961"/>
                      <a:pt x="350" y="1710"/>
                    </a:cubicBezTo>
                    <a:cubicBezTo>
                      <a:pt x="320" y="1523"/>
                      <a:pt x="296" y="1272"/>
                      <a:pt x="301" y="1021"/>
                    </a:cubicBezTo>
                    <a:cubicBezTo>
                      <a:pt x="301" y="805"/>
                      <a:pt x="330" y="590"/>
                      <a:pt x="341" y="376"/>
                    </a:cubicBezTo>
                    <a:lnTo>
                      <a:pt x="341" y="376"/>
                    </a:lnTo>
                    <a:cubicBezTo>
                      <a:pt x="296" y="644"/>
                      <a:pt x="239" y="910"/>
                      <a:pt x="232" y="1182"/>
                    </a:cubicBezTo>
                    <a:cubicBezTo>
                      <a:pt x="218" y="1452"/>
                      <a:pt x="253" y="1724"/>
                      <a:pt x="315" y="1987"/>
                    </a:cubicBezTo>
                    <a:cubicBezTo>
                      <a:pt x="374" y="2264"/>
                      <a:pt x="466" y="2567"/>
                      <a:pt x="499" y="2822"/>
                    </a:cubicBezTo>
                    <a:cubicBezTo>
                      <a:pt x="430" y="2499"/>
                      <a:pt x="293" y="2098"/>
                      <a:pt x="233" y="1763"/>
                    </a:cubicBezTo>
                    <a:cubicBezTo>
                      <a:pt x="144" y="1269"/>
                      <a:pt x="171" y="604"/>
                      <a:pt x="340" y="155"/>
                    </a:cubicBezTo>
                    <a:close/>
                    <a:moveTo>
                      <a:pt x="336" y="0"/>
                    </a:moveTo>
                    <a:cubicBezTo>
                      <a:pt x="281" y="0"/>
                      <a:pt x="222" y="60"/>
                      <a:pt x="199" y="125"/>
                    </a:cubicBezTo>
                    <a:cubicBezTo>
                      <a:pt x="20" y="566"/>
                      <a:pt x="1" y="1235"/>
                      <a:pt x="94" y="1764"/>
                    </a:cubicBezTo>
                    <a:cubicBezTo>
                      <a:pt x="171" y="2212"/>
                      <a:pt x="336" y="2639"/>
                      <a:pt x="417" y="3086"/>
                    </a:cubicBezTo>
                    <a:cubicBezTo>
                      <a:pt x="435" y="3190"/>
                      <a:pt x="441" y="3221"/>
                      <a:pt x="449" y="3327"/>
                    </a:cubicBezTo>
                    <a:cubicBezTo>
                      <a:pt x="450" y="3345"/>
                      <a:pt x="453" y="3366"/>
                      <a:pt x="454" y="3385"/>
                    </a:cubicBezTo>
                    <a:cubicBezTo>
                      <a:pt x="454" y="3392"/>
                      <a:pt x="455" y="3398"/>
                      <a:pt x="455" y="3400"/>
                    </a:cubicBezTo>
                    <a:cubicBezTo>
                      <a:pt x="456" y="3419"/>
                      <a:pt x="469" y="3439"/>
                      <a:pt x="490" y="3443"/>
                    </a:cubicBezTo>
                    <a:cubicBezTo>
                      <a:pt x="494" y="3444"/>
                      <a:pt x="498" y="3445"/>
                      <a:pt x="503" y="3445"/>
                    </a:cubicBezTo>
                    <a:cubicBezTo>
                      <a:pt x="516" y="3445"/>
                      <a:pt x="529" y="3440"/>
                      <a:pt x="537" y="3431"/>
                    </a:cubicBezTo>
                    <a:cubicBezTo>
                      <a:pt x="547" y="3421"/>
                      <a:pt x="552" y="3409"/>
                      <a:pt x="552" y="3396"/>
                    </a:cubicBezTo>
                    <a:lnTo>
                      <a:pt x="552" y="3392"/>
                    </a:lnTo>
                    <a:cubicBezTo>
                      <a:pt x="553" y="3389"/>
                      <a:pt x="553" y="3388"/>
                      <a:pt x="553" y="3387"/>
                    </a:cubicBezTo>
                    <a:cubicBezTo>
                      <a:pt x="554" y="3359"/>
                      <a:pt x="556" y="3332"/>
                      <a:pt x="554" y="3305"/>
                    </a:cubicBezTo>
                    <a:cubicBezTo>
                      <a:pt x="548" y="3181"/>
                      <a:pt x="538" y="3087"/>
                      <a:pt x="527" y="3001"/>
                    </a:cubicBezTo>
                    <a:cubicBezTo>
                      <a:pt x="525" y="2984"/>
                      <a:pt x="522" y="2966"/>
                      <a:pt x="520" y="2948"/>
                    </a:cubicBezTo>
                    <a:lnTo>
                      <a:pt x="520" y="2948"/>
                    </a:lnTo>
                    <a:cubicBezTo>
                      <a:pt x="528" y="2959"/>
                      <a:pt x="542" y="2967"/>
                      <a:pt x="557" y="2967"/>
                    </a:cubicBezTo>
                    <a:cubicBezTo>
                      <a:pt x="556" y="2988"/>
                      <a:pt x="554" y="3008"/>
                      <a:pt x="554" y="3029"/>
                    </a:cubicBezTo>
                    <a:cubicBezTo>
                      <a:pt x="558" y="3007"/>
                      <a:pt x="562" y="2987"/>
                      <a:pt x="566" y="2966"/>
                    </a:cubicBezTo>
                    <a:cubicBezTo>
                      <a:pt x="574" y="2965"/>
                      <a:pt x="585" y="2960"/>
                      <a:pt x="595" y="2952"/>
                    </a:cubicBezTo>
                    <a:cubicBezTo>
                      <a:pt x="624" y="2921"/>
                      <a:pt x="605" y="2876"/>
                      <a:pt x="604" y="2839"/>
                    </a:cubicBezTo>
                    <a:cubicBezTo>
                      <a:pt x="603" y="2828"/>
                      <a:pt x="600" y="2819"/>
                      <a:pt x="599" y="2809"/>
                    </a:cubicBezTo>
                    <a:cubicBezTo>
                      <a:pt x="613" y="2752"/>
                      <a:pt x="628" y="2695"/>
                      <a:pt x="641" y="2639"/>
                    </a:cubicBezTo>
                    <a:cubicBezTo>
                      <a:pt x="662" y="2622"/>
                      <a:pt x="664" y="2589"/>
                      <a:pt x="665" y="2553"/>
                    </a:cubicBezTo>
                    <a:cubicBezTo>
                      <a:pt x="742" y="2262"/>
                      <a:pt x="825" y="1973"/>
                      <a:pt x="831" y="1673"/>
                    </a:cubicBezTo>
                    <a:cubicBezTo>
                      <a:pt x="825" y="1276"/>
                      <a:pt x="731" y="895"/>
                      <a:pt x="590" y="489"/>
                    </a:cubicBezTo>
                    <a:cubicBezTo>
                      <a:pt x="542" y="350"/>
                      <a:pt x="446" y="151"/>
                      <a:pt x="433" y="108"/>
                    </a:cubicBezTo>
                    <a:cubicBezTo>
                      <a:pt x="412" y="30"/>
                      <a:pt x="375" y="0"/>
                      <a:pt x="3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33"/>
              <p:cNvSpPr/>
              <p:nvPr/>
            </p:nvSpPr>
            <p:spPr>
              <a:xfrm>
                <a:off x="6215000" y="1654950"/>
                <a:ext cx="20750" cy="70425"/>
              </a:xfrm>
              <a:custGeom>
                <a:rect b="b" l="l" r="r" t="t"/>
                <a:pathLst>
                  <a:path extrusionOk="0" h="2817" w="830">
                    <a:moveTo>
                      <a:pt x="652" y="132"/>
                    </a:moveTo>
                    <a:cubicBezTo>
                      <a:pt x="659" y="154"/>
                      <a:pt x="661" y="179"/>
                      <a:pt x="669" y="227"/>
                    </a:cubicBezTo>
                    <a:cubicBezTo>
                      <a:pt x="701" y="571"/>
                      <a:pt x="664" y="1018"/>
                      <a:pt x="511" y="1396"/>
                    </a:cubicBezTo>
                    <a:cubicBezTo>
                      <a:pt x="402" y="1679"/>
                      <a:pt x="242" y="1963"/>
                      <a:pt x="180" y="2310"/>
                    </a:cubicBezTo>
                    <a:cubicBezTo>
                      <a:pt x="177" y="2295"/>
                      <a:pt x="175" y="2277"/>
                      <a:pt x="172" y="2262"/>
                    </a:cubicBezTo>
                    <a:cubicBezTo>
                      <a:pt x="182" y="2203"/>
                      <a:pt x="194" y="2133"/>
                      <a:pt x="216" y="2055"/>
                    </a:cubicBezTo>
                    <a:cubicBezTo>
                      <a:pt x="288" y="1769"/>
                      <a:pt x="388" y="1607"/>
                      <a:pt x="486" y="1332"/>
                    </a:cubicBezTo>
                    <a:cubicBezTo>
                      <a:pt x="589" y="1051"/>
                      <a:pt x="643" y="750"/>
                      <a:pt x="649" y="451"/>
                    </a:cubicBezTo>
                    <a:lnTo>
                      <a:pt x="649" y="451"/>
                    </a:lnTo>
                    <a:cubicBezTo>
                      <a:pt x="603" y="813"/>
                      <a:pt x="494" y="1156"/>
                      <a:pt x="348" y="1463"/>
                    </a:cubicBezTo>
                    <a:cubicBezTo>
                      <a:pt x="268" y="1637"/>
                      <a:pt x="193" y="1811"/>
                      <a:pt x="140" y="1994"/>
                    </a:cubicBezTo>
                    <a:cubicBezTo>
                      <a:pt x="140" y="1991"/>
                      <a:pt x="139" y="1986"/>
                      <a:pt x="139" y="1979"/>
                    </a:cubicBezTo>
                    <a:cubicBezTo>
                      <a:pt x="166" y="1857"/>
                      <a:pt x="203" y="1711"/>
                      <a:pt x="249" y="1601"/>
                    </a:cubicBezTo>
                    <a:cubicBezTo>
                      <a:pt x="315" y="1424"/>
                      <a:pt x="379" y="1245"/>
                      <a:pt x="443" y="1067"/>
                    </a:cubicBezTo>
                    <a:cubicBezTo>
                      <a:pt x="480" y="958"/>
                      <a:pt x="521" y="849"/>
                      <a:pt x="533" y="734"/>
                    </a:cubicBezTo>
                    <a:lnTo>
                      <a:pt x="533" y="734"/>
                    </a:lnTo>
                    <a:cubicBezTo>
                      <a:pt x="504" y="864"/>
                      <a:pt x="443" y="973"/>
                      <a:pt x="387" y="1096"/>
                    </a:cubicBezTo>
                    <a:cubicBezTo>
                      <a:pt x="321" y="1241"/>
                      <a:pt x="250" y="1385"/>
                      <a:pt x="186" y="1533"/>
                    </a:cubicBezTo>
                    <a:cubicBezTo>
                      <a:pt x="234" y="1319"/>
                      <a:pt x="304" y="1116"/>
                      <a:pt x="412" y="931"/>
                    </a:cubicBezTo>
                    <a:lnTo>
                      <a:pt x="412" y="931"/>
                    </a:lnTo>
                    <a:cubicBezTo>
                      <a:pt x="309" y="1056"/>
                      <a:pt x="228" y="1200"/>
                      <a:pt x="167" y="1350"/>
                    </a:cubicBezTo>
                    <a:cubicBezTo>
                      <a:pt x="176" y="1297"/>
                      <a:pt x="186" y="1242"/>
                      <a:pt x="199" y="1191"/>
                    </a:cubicBezTo>
                    <a:cubicBezTo>
                      <a:pt x="279" y="879"/>
                      <a:pt x="388" y="637"/>
                      <a:pt x="531" y="349"/>
                    </a:cubicBezTo>
                    <a:cubicBezTo>
                      <a:pt x="566" y="277"/>
                      <a:pt x="620" y="180"/>
                      <a:pt x="652" y="132"/>
                    </a:cubicBezTo>
                    <a:close/>
                    <a:moveTo>
                      <a:pt x="662" y="0"/>
                    </a:moveTo>
                    <a:cubicBezTo>
                      <a:pt x="634" y="0"/>
                      <a:pt x="606" y="18"/>
                      <a:pt x="589" y="61"/>
                    </a:cubicBezTo>
                    <a:cubicBezTo>
                      <a:pt x="470" y="293"/>
                      <a:pt x="284" y="631"/>
                      <a:pt x="183" y="921"/>
                    </a:cubicBezTo>
                    <a:cubicBezTo>
                      <a:pt x="63" y="1240"/>
                      <a:pt x="20" y="1580"/>
                      <a:pt x="49" y="1914"/>
                    </a:cubicBezTo>
                    <a:cubicBezTo>
                      <a:pt x="34" y="1972"/>
                      <a:pt x="22" y="2034"/>
                      <a:pt x="16" y="2096"/>
                    </a:cubicBezTo>
                    <a:cubicBezTo>
                      <a:pt x="12" y="2132"/>
                      <a:pt x="1" y="2186"/>
                      <a:pt x="44" y="2199"/>
                    </a:cubicBezTo>
                    <a:cubicBezTo>
                      <a:pt x="48" y="2200"/>
                      <a:pt x="52" y="2200"/>
                      <a:pt x="56" y="2200"/>
                    </a:cubicBezTo>
                    <a:cubicBezTo>
                      <a:pt x="68" y="2200"/>
                      <a:pt x="80" y="2196"/>
                      <a:pt x="88" y="2189"/>
                    </a:cubicBezTo>
                    <a:cubicBezTo>
                      <a:pt x="88" y="2192"/>
                      <a:pt x="89" y="2194"/>
                      <a:pt x="89" y="2197"/>
                    </a:cubicBezTo>
                    <a:cubicBezTo>
                      <a:pt x="77" y="2267"/>
                      <a:pt x="67" y="2339"/>
                      <a:pt x="62" y="2414"/>
                    </a:cubicBezTo>
                    <a:cubicBezTo>
                      <a:pt x="59" y="2443"/>
                      <a:pt x="83" y="2461"/>
                      <a:pt x="107" y="2461"/>
                    </a:cubicBezTo>
                    <a:cubicBezTo>
                      <a:pt x="123" y="2461"/>
                      <a:pt x="138" y="2453"/>
                      <a:pt x="145" y="2435"/>
                    </a:cubicBezTo>
                    <a:cubicBezTo>
                      <a:pt x="146" y="2430"/>
                      <a:pt x="147" y="2423"/>
                      <a:pt x="149" y="2416"/>
                    </a:cubicBezTo>
                    <a:cubicBezTo>
                      <a:pt x="152" y="2430"/>
                      <a:pt x="156" y="2441"/>
                      <a:pt x="160" y="2454"/>
                    </a:cubicBezTo>
                    <a:cubicBezTo>
                      <a:pt x="159" y="2463"/>
                      <a:pt x="157" y="2471"/>
                      <a:pt x="157" y="2480"/>
                    </a:cubicBezTo>
                    <a:cubicBezTo>
                      <a:pt x="151" y="2559"/>
                      <a:pt x="150" y="2638"/>
                      <a:pt x="154" y="2718"/>
                    </a:cubicBezTo>
                    <a:cubicBezTo>
                      <a:pt x="156" y="2741"/>
                      <a:pt x="151" y="2768"/>
                      <a:pt x="161" y="2790"/>
                    </a:cubicBezTo>
                    <a:cubicBezTo>
                      <a:pt x="169" y="2802"/>
                      <a:pt x="183" y="2809"/>
                      <a:pt x="197" y="2809"/>
                    </a:cubicBezTo>
                    <a:cubicBezTo>
                      <a:pt x="208" y="2809"/>
                      <a:pt x="218" y="2806"/>
                      <a:pt x="226" y="2797"/>
                    </a:cubicBezTo>
                    <a:cubicBezTo>
                      <a:pt x="250" y="2768"/>
                      <a:pt x="233" y="2710"/>
                      <a:pt x="238" y="2673"/>
                    </a:cubicBezTo>
                    <a:lnTo>
                      <a:pt x="238" y="2658"/>
                    </a:lnTo>
                    <a:cubicBezTo>
                      <a:pt x="260" y="2713"/>
                      <a:pt x="286" y="2765"/>
                      <a:pt x="314" y="2817"/>
                    </a:cubicBezTo>
                    <a:cubicBezTo>
                      <a:pt x="286" y="2741"/>
                      <a:pt x="262" y="2663"/>
                      <a:pt x="240" y="2586"/>
                    </a:cubicBezTo>
                    <a:cubicBezTo>
                      <a:pt x="244" y="2483"/>
                      <a:pt x="252" y="2430"/>
                      <a:pt x="278" y="2308"/>
                    </a:cubicBezTo>
                    <a:cubicBezTo>
                      <a:pt x="332" y="2037"/>
                      <a:pt x="531" y="1733"/>
                      <a:pt x="669" y="1389"/>
                    </a:cubicBezTo>
                    <a:cubicBezTo>
                      <a:pt x="741" y="1202"/>
                      <a:pt x="777" y="1001"/>
                      <a:pt x="799" y="801"/>
                    </a:cubicBezTo>
                    <a:cubicBezTo>
                      <a:pt x="830" y="486"/>
                      <a:pt x="824" y="325"/>
                      <a:pt x="759" y="91"/>
                    </a:cubicBezTo>
                    <a:cubicBezTo>
                      <a:pt x="744" y="36"/>
                      <a:pt x="702" y="0"/>
                      <a:pt x="6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33"/>
              <p:cNvSpPr/>
              <p:nvPr/>
            </p:nvSpPr>
            <p:spPr>
              <a:xfrm>
                <a:off x="5895150" y="1147175"/>
                <a:ext cx="203400" cy="67175"/>
              </a:xfrm>
              <a:custGeom>
                <a:rect b="b" l="l" r="r" t="t"/>
                <a:pathLst>
                  <a:path extrusionOk="0" h="2687" w="8136">
                    <a:moveTo>
                      <a:pt x="7858" y="160"/>
                    </a:moveTo>
                    <a:lnTo>
                      <a:pt x="7858" y="160"/>
                    </a:lnTo>
                    <a:cubicBezTo>
                      <a:pt x="7859" y="161"/>
                      <a:pt x="7861" y="161"/>
                      <a:pt x="7862" y="162"/>
                    </a:cubicBezTo>
                    <a:lnTo>
                      <a:pt x="7862" y="162"/>
                    </a:lnTo>
                    <a:cubicBezTo>
                      <a:pt x="7861" y="161"/>
                      <a:pt x="7859" y="161"/>
                      <a:pt x="7858" y="160"/>
                    </a:cubicBezTo>
                    <a:close/>
                    <a:moveTo>
                      <a:pt x="7225" y="162"/>
                    </a:moveTo>
                    <a:cubicBezTo>
                      <a:pt x="7414" y="162"/>
                      <a:pt x="7599" y="198"/>
                      <a:pt x="7763" y="278"/>
                    </a:cubicBezTo>
                    <a:cubicBezTo>
                      <a:pt x="7859" y="330"/>
                      <a:pt x="7895" y="360"/>
                      <a:pt x="7902" y="470"/>
                    </a:cubicBezTo>
                    <a:cubicBezTo>
                      <a:pt x="7930" y="671"/>
                      <a:pt x="7948" y="975"/>
                      <a:pt x="7939" y="1258"/>
                    </a:cubicBezTo>
                    <a:cubicBezTo>
                      <a:pt x="7790" y="1037"/>
                      <a:pt x="7582" y="871"/>
                      <a:pt x="7285" y="799"/>
                    </a:cubicBezTo>
                    <a:cubicBezTo>
                      <a:pt x="7207" y="781"/>
                      <a:pt x="7128" y="772"/>
                      <a:pt x="7050" y="772"/>
                    </a:cubicBezTo>
                    <a:cubicBezTo>
                      <a:pt x="6724" y="772"/>
                      <a:pt x="6407" y="917"/>
                      <a:pt x="6136" y="1094"/>
                    </a:cubicBezTo>
                    <a:cubicBezTo>
                      <a:pt x="5837" y="1285"/>
                      <a:pt x="5559" y="1506"/>
                      <a:pt x="5273" y="1714"/>
                    </a:cubicBezTo>
                    <a:cubicBezTo>
                      <a:pt x="5116" y="1831"/>
                      <a:pt x="4955" y="1938"/>
                      <a:pt x="4792" y="2034"/>
                    </a:cubicBezTo>
                    <a:cubicBezTo>
                      <a:pt x="4970" y="1891"/>
                      <a:pt x="5137" y="1735"/>
                      <a:pt x="5286" y="1562"/>
                    </a:cubicBezTo>
                    <a:cubicBezTo>
                      <a:pt x="5588" y="1216"/>
                      <a:pt x="5757" y="907"/>
                      <a:pt x="6107" y="599"/>
                    </a:cubicBezTo>
                    <a:cubicBezTo>
                      <a:pt x="6394" y="329"/>
                      <a:pt x="6820" y="162"/>
                      <a:pt x="7225" y="162"/>
                    </a:cubicBezTo>
                    <a:close/>
                    <a:moveTo>
                      <a:pt x="7178" y="0"/>
                    </a:moveTo>
                    <a:cubicBezTo>
                      <a:pt x="6860" y="0"/>
                      <a:pt x="6528" y="93"/>
                      <a:pt x="6241" y="275"/>
                    </a:cubicBezTo>
                    <a:cubicBezTo>
                      <a:pt x="5576" y="714"/>
                      <a:pt x="5369" y="1310"/>
                      <a:pt x="4807" y="1805"/>
                    </a:cubicBezTo>
                    <a:cubicBezTo>
                      <a:pt x="4494" y="2087"/>
                      <a:pt x="4105" y="2350"/>
                      <a:pt x="3695" y="2455"/>
                    </a:cubicBezTo>
                    <a:cubicBezTo>
                      <a:pt x="3582" y="2474"/>
                      <a:pt x="3469" y="2488"/>
                      <a:pt x="3352" y="2492"/>
                    </a:cubicBezTo>
                    <a:cubicBezTo>
                      <a:pt x="3338" y="2492"/>
                      <a:pt x="3325" y="2492"/>
                      <a:pt x="3311" y="2492"/>
                    </a:cubicBezTo>
                    <a:cubicBezTo>
                      <a:pt x="2788" y="2492"/>
                      <a:pt x="2227" y="2306"/>
                      <a:pt x="1766" y="2093"/>
                    </a:cubicBezTo>
                    <a:cubicBezTo>
                      <a:pt x="1235" y="1854"/>
                      <a:pt x="777" y="1571"/>
                      <a:pt x="269" y="1383"/>
                    </a:cubicBezTo>
                    <a:cubicBezTo>
                      <a:pt x="183" y="1350"/>
                      <a:pt x="93" y="1318"/>
                      <a:pt x="0" y="1288"/>
                    </a:cubicBezTo>
                    <a:lnTo>
                      <a:pt x="0" y="1288"/>
                    </a:lnTo>
                    <a:cubicBezTo>
                      <a:pt x="1" y="1295"/>
                      <a:pt x="4" y="1303"/>
                      <a:pt x="5" y="1311"/>
                    </a:cubicBezTo>
                    <a:cubicBezTo>
                      <a:pt x="16" y="1352"/>
                      <a:pt x="25" y="1393"/>
                      <a:pt x="35" y="1436"/>
                    </a:cubicBezTo>
                    <a:cubicBezTo>
                      <a:pt x="184" y="1495"/>
                      <a:pt x="331" y="1565"/>
                      <a:pt x="483" y="1642"/>
                    </a:cubicBezTo>
                    <a:cubicBezTo>
                      <a:pt x="535" y="1668"/>
                      <a:pt x="585" y="1695"/>
                      <a:pt x="637" y="1720"/>
                    </a:cubicBezTo>
                    <a:cubicBezTo>
                      <a:pt x="452" y="1669"/>
                      <a:pt x="263" y="1630"/>
                      <a:pt x="73" y="1607"/>
                    </a:cubicBezTo>
                    <a:lnTo>
                      <a:pt x="73" y="1607"/>
                    </a:lnTo>
                    <a:cubicBezTo>
                      <a:pt x="81" y="1646"/>
                      <a:pt x="90" y="1685"/>
                      <a:pt x="98" y="1726"/>
                    </a:cubicBezTo>
                    <a:lnTo>
                      <a:pt x="98" y="1727"/>
                    </a:lnTo>
                    <a:cubicBezTo>
                      <a:pt x="465" y="1770"/>
                      <a:pt x="829" y="1870"/>
                      <a:pt x="1174" y="2002"/>
                    </a:cubicBezTo>
                    <a:cubicBezTo>
                      <a:pt x="1862" y="2360"/>
                      <a:pt x="2574" y="2687"/>
                      <a:pt x="3358" y="2687"/>
                    </a:cubicBezTo>
                    <a:cubicBezTo>
                      <a:pt x="3366" y="2687"/>
                      <a:pt x="3375" y="2687"/>
                      <a:pt x="3383" y="2686"/>
                    </a:cubicBezTo>
                    <a:cubicBezTo>
                      <a:pt x="3911" y="2665"/>
                      <a:pt x="4423" y="2481"/>
                      <a:pt x="4875" y="2215"/>
                    </a:cubicBezTo>
                    <a:cubicBezTo>
                      <a:pt x="5286" y="1973"/>
                      <a:pt x="5651" y="1664"/>
                      <a:pt x="6043" y="1392"/>
                    </a:cubicBezTo>
                    <a:cubicBezTo>
                      <a:pt x="6319" y="1204"/>
                      <a:pt x="6545" y="1056"/>
                      <a:pt x="6829" y="992"/>
                    </a:cubicBezTo>
                    <a:cubicBezTo>
                      <a:pt x="6901" y="976"/>
                      <a:pt x="6972" y="968"/>
                      <a:pt x="7042" y="968"/>
                    </a:cubicBezTo>
                    <a:cubicBezTo>
                      <a:pt x="7399" y="968"/>
                      <a:pt x="7723" y="1175"/>
                      <a:pt x="7898" y="1571"/>
                    </a:cubicBezTo>
                    <a:cubicBezTo>
                      <a:pt x="7899" y="1574"/>
                      <a:pt x="7902" y="1579"/>
                      <a:pt x="7903" y="1584"/>
                    </a:cubicBezTo>
                    <a:cubicBezTo>
                      <a:pt x="7908" y="1595"/>
                      <a:pt x="7912" y="1607"/>
                      <a:pt x="7919" y="1618"/>
                    </a:cubicBezTo>
                    <a:cubicBezTo>
                      <a:pt x="7938" y="1659"/>
                      <a:pt x="7978" y="1683"/>
                      <a:pt x="8017" y="1683"/>
                    </a:cubicBezTo>
                    <a:cubicBezTo>
                      <a:pt x="8048" y="1683"/>
                      <a:pt x="8078" y="1668"/>
                      <a:pt x="8098" y="1635"/>
                    </a:cubicBezTo>
                    <a:cubicBezTo>
                      <a:pt x="8123" y="1584"/>
                      <a:pt x="8106" y="1525"/>
                      <a:pt x="8113" y="1470"/>
                    </a:cubicBezTo>
                    <a:cubicBezTo>
                      <a:pt x="8129" y="1298"/>
                      <a:pt x="8136" y="1124"/>
                      <a:pt x="8129" y="952"/>
                    </a:cubicBezTo>
                    <a:cubicBezTo>
                      <a:pt x="8126" y="803"/>
                      <a:pt x="8095" y="572"/>
                      <a:pt x="8085" y="502"/>
                    </a:cubicBezTo>
                    <a:cubicBezTo>
                      <a:pt x="8063" y="379"/>
                      <a:pt x="8068" y="335"/>
                      <a:pt x="8003" y="260"/>
                    </a:cubicBezTo>
                    <a:cubicBezTo>
                      <a:pt x="7966" y="222"/>
                      <a:pt x="7922" y="188"/>
                      <a:pt x="7873" y="167"/>
                    </a:cubicBezTo>
                    <a:lnTo>
                      <a:pt x="7873" y="167"/>
                    </a:lnTo>
                    <a:cubicBezTo>
                      <a:pt x="7874" y="167"/>
                      <a:pt x="7875" y="167"/>
                      <a:pt x="7876" y="167"/>
                    </a:cubicBezTo>
                    <a:cubicBezTo>
                      <a:pt x="7789" y="119"/>
                      <a:pt x="7693" y="85"/>
                      <a:pt x="7596" y="58"/>
                    </a:cubicBezTo>
                    <a:cubicBezTo>
                      <a:pt x="7463" y="19"/>
                      <a:pt x="7322" y="0"/>
                      <a:pt x="71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33"/>
              <p:cNvSpPr/>
              <p:nvPr/>
            </p:nvSpPr>
            <p:spPr>
              <a:xfrm>
                <a:off x="6014475" y="1152800"/>
                <a:ext cx="77150" cy="44225"/>
              </a:xfrm>
              <a:custGeom>
                <a:rect b="b" l="l" r="r" t="t"/>
                <a:pathLst>
                  <a:path extrusionOk="0" h="1769" w="3086">
                    <a:moveTo>
                      <a:pt x="830" y="778"/>
                    </a:moveTo>
                    <a:cubicBezTo>
                      <a:pt x="829" y="779"/>
                      <a:pt x="829" y="779"/>
                      <a:pt x="828" y="780"/>
                    </a:cubicBezTo>
                    <a:cubicBezTo>
                      <a:pt x="829" y="779"/>
                      <a:pt x="829" y="779"/>
                      <a:pt x="830" y="778"/>
                    </a:cubicBezTo>
                    <a:close/>
                    <a:moveTo>
                      <a:pt x="2296" y="1"/>
                    </a:moveTo>
                    <a:cubicBezTo>
                      <a:pt x="2253" y="1"/>
                      <a:pt x="2210" y="3"/>
                      <a:pt x="2168" y="7"/>
                    </a:cubicBezTo>
                    <a:cubicBezTo>
                      <a:pt x="1732" y="53"/>
                      <a:pt x="1383" y="259"/>
                      <a:pt x="1046" y="552"/>
                    </a:cubicBezTo>
                    <a:cubicBezTo>
                      <a:pt x="970" y="619"/>
                      <a:pt x="898" y="691"/>
                      <a:pt x="835" y="771"/>
                    </a:cubicBezTo>
                    <a:lnTo>
                      <a:pt x="835" y="771"/>
                    </a:lnTo>
                    <a:cubicBezTo>
                      <a:pt x="807" y="800"/>
                      <a:pt x="822" y="848"/>
                      <a:pt x="855" y="862"/>
                    </a:cubicBezTo>
                    <a:cubicBezTo>
                      <a:pt x="822" y="893"/>
                      <a:pt x="787" y="924"/>
                      <a:pt x="753" y="956"/>
                    </a:cubicBezTo>
                    <a:cubicBezTo>
                      <a:pt x="715" y="1001"/>
                      <a:pt x="587" y="1079"/>
                      <a:pt x="680" y="1132"/>
                    </a:cubicBezTo>
                    <a:cubicBezTo>
                      <a:pt x="681" y="1132"/>
                      <a:pt x="683" y="1134"/>
                      <a:pt x="684" y="1134"/>
                    </a:cubicBezTo>
                    <a:cubicBezTo>
                      <a:pt x="643" y="1168"/>
                      <a:pt x="601" y="1203"/>
                      <a:pt x="560" y="1238"/>
                    </a:cubicBezTo>
                    <a:cubicBezTo>
                      <a:pt x="520" y="1276"/>
                      <a:pt x="457" y="1309"/>
                      <a:pt x="433" y="1357"/>
                    </a:cubicBezTo>
                    <a:cubicBezTo>
                      <a:pt x="426" y="1379"/>
                      <a:pt x="436" y="1404"/>
                      <a:pt x="454" y="1417"/>
                    </a:cubicBezTo>
                    <a:cubicBezTo>
                      <a:pt x="354" y="1486"/>
                      <a:pt x="253" y="1552"/>
                      <a:pt x="151" y="1619"/>
                    </a:cubicBezTo>
                    <a:cubicBezTo>
                      <a:pt x="108" y="1650"/>
                      <a:pt x="0" y="1695"/>
                      <a:pt x="66" y="1757"/>
                    </a:cubicBezTo>
                    <a:cubicBezTo>
                      <a:pt x="76" y="1765"/>
                      <a:pt x="86" y="1768"/>
                      <a:pt x="96" y="1768"/>
                    </a:cubicBezTo>
                    <a:cubicBezTo>
                      <a:pt x="126" y="1768"/>
                      <a:pt x="156" y="1739"/>
                      <a:pt x="182" y="1724"/>
                    </a:cubicBezTo>
                    <a:cubicBezTo>
                      <a:pt x="271" y="1666"/>
                      <a:pt x="357" y="1605"/>
                      <a:pt x="444" y="1543"/>
                    </a:cubicBezTo>
                    <a:cubicBezTo>
                      <a:pt x="834" y="1273"/>
                      <a:pt x="1139" y="995"/>
                      <a:pt x="1533" y="743"/>
                    </a:cubicBezTo>
                    <a:cubicBezTo>
                      <a:pt x="1797" y="575"/>
                      <a:pt x="2052" y="482"/>
                      <a:pt x="2307" y="482"/>
                    </a:cubicBezTo>
                    <a:cubicBezTo>
                      <a:pt x="2564" y="482"/>
                      <a:pt x="2821" y="577"/>
                      <a:pt x="3086" y="787"/>
                    </a:cubicBezTo>
                    <a:cubicBezTo>
                      <a:pt x="2817" y="523"/>
                      <a:pt x="2537" y="402"/>
                      <a:pt x="2249" y="402"/>
                    </a:cubicBezTo>
                    <a:cubicBezTo>
                      <a:pt x="1981" y="402"/>
                      <a:pt x="1706" y="507"/>
                      <a:pt x="1426" y="698"/>
                    </a:cubicBezTo>
                    <a:cubicBezTo>
                      <a:pt x="1282" y="794"/>
                      <a:pt x="1153" y="890"/>
                      <a:pt x="1026" y="987"/>
                    </a:cubicBezTo>
                    <a:cubicBezTo>
                      <a:pt x="1200" y="838"/>
                      <a:pt x="1373" y="698"/>
                      <a:pt x="1571" y="579"/>
                    </a:cubicBezTo>
                    <a:cubicBezTo>
                      <a:pt x="1824" y="441"/>
                      <a:pt x="2059" y="349"/>
                      <a:pt x="2327" y="349"/>
                    </a:cubicBezTo>
                    <a:cubicBezTo>
                      <a:pt x="2341" y="349"/>
                      <a:pt x="2355" y="349"/>
                      <a:pt x="2369" y="349"/>
                    </a:cubicBezTo>
                    <a:cubicBezTo>
                      <a:pt x="2609" y="360"/>
                      <a:pt x="2854" y="442"/>
                      <a:pt x="3055" y="607"/>
                    </a:cubicBezTo>
                    <a:cubicBezTo>
                      <a:pt x="2844" y="391"/>
                      <a:pt x="2541" y="273"/>
                      <a:pt x="2240" y="273"/>
                    </a:cubicBezTo>
                    <a:cubicBezTo>
                      <a:pt x="2221" y="273"/>
                      <a:pt x="2203" y="273"/>
                      <a:pt x="2185" y="274"/>
                    </a:cubicBezTo>
                    <a:cubicBezTo>
                      <a:pt x="1777" y="305"/>
                      <a:pt x="1421" y="527"/>
                      <a:pt x="1108" y="780"/>
                    </a:cubicBezTo>
                    <a:cubicBezTo>
                      <a:pt x="1255" y="653"/>
                      <a:pt x="1397" y="545"/>
                      <a:pt x="1579" y="445"/>
                    </a:cubicBezTo>
                    <a:cubicBezTo>
                      <a:pt x="1813" y="319"/>
                      <a:pt x="2035" y="227"/>
                      <a:pt x="2296" y="227"/>
                    </a:cubicBezTo>
                    <a:cubicBezTo>
                      <a:pt x="2313" y="227"/>
                      <a:pt x="2331" y="227"/>
                      <a:pt x="2348" y="228"/>
                    </a:cubicBezTo>
                    <a:cubicBezTo>
                      <a:pt x="2590" y="235"/>
                      <a:pt x="2838" y="290"/>
                      <a:pt x="3044" y="445"/>
                    </a:cubicBezTo>
                    <a:cubicBezTo>
                      <a:pt x="2828" y="243"/>
                      <a:pt x="2528" y="158"/>
                      <a:pt x="2238" y="152"/>
                    </a:cubicBezTo>
                    <a:cubicBezTo>
                      <a:pt x="1921" y="157"/>
                      <a:pt x="1631" y="284"/>
                      <a:pt x="1378" y="446"/>
                    </a:cubicBezTo>
                    <a:cubicBezTo>
                      <a:pt x="1442" y="401"/>
                      <a:pt x="1512" y="356"/>
                      <a:pt x="1595" y="308"/>
                    </a:cubicBezTo>
                    <a:cubicBezTo>
                      <a:pt x="1824" y="178"/>
                      <a:pt x="2094" y="90"/>
                      <a:pt x="2388" y="70"/>
                    </a:cubicBezTo>
                    <a:cubicBezTo>
                      <a:pt x="2390" y="70"/>
                      <a:pt x="2392" y="70"/>
                      <a:pt x="2394" y="70"/>
                    </a:cubicBezTo>
                    <a:cubicBezTo>
                      <a:pt x="2606" y="70"/>
                      <a:pt x="2825" y="119"/>
                      <a:pt x="3009" y="249"/>
                    </a:cubicBezTo>
                    <a:cubicBezTo>
                      <a:pt x="2816" y="79"/>
                      <a:pt x="2553" y="1"/>
                      <a:pt x="22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33"/>
              <p:cNvSpPr/>
              <p:nvPr/>
            </p:nvSpPr>
            <p:spPr>
              <a:xfrm>
                <a:off x="5906600" y="1159750"/>
                <a:ext cx="42150" cy="45375"/>
              </a:xfrm>
              <a:custGeom>
                <a:rect b="b" l="l" r="r" t="t"/>
                <a:pathLst>
                  <a:path extrusionOk="0" h="1815" w="1686">
                    <a:moveTo>
                      <a:pt x="136" y="102"/>
                    </a:moveTo>
                    <a:cubicBezTo>
                      <a:pt x="145" y="102"/>
                      <a:pt x="158" y="103"/>
                      <a:pt x="166" y="104"/>
                    </a:cubicBezTo>
                    <a:cubicBezTo>
                      <a:pt x="338" y="140"/>
                      <a:pt x="444" y="195"/>
                      <a:pt x="597" y="296"/>
                    </a:cubicBezTo>
                    <a:cubicBezTo>
                      <a:pt x="776" y="408"/>
                      <a:pt x="972" y="621"/>
                      <a:pt x="1096" y="879"/>
                    </a:cubicBezTo>
                    <a:cubicBezTo>
                      <a:pt x="1109" y="904"/>
                      <a:pt x="1121" y="930"/>
                      <a:pt x="1132" y="957"/>
                    </a:cubicBezTo>
                    <a:cubicBezTo>
                      <a:pt x="1088" y="895"/>
                      <a:pt x="1041" y="835"/>
                      <a:pt x="1000" y="787"/>
                    </a:cubicBezTo>
                    <a:cubicBezTo>
                      <a:pt x="828" y="586"/>
                      <a:pt x="630" y="410"/>
                      <a:pt x="415" y="257"/>
                    </a:cubicBezTo>
                    <a:lnTo>
                      <a:pt x="415" y="257"/>
                    </a:lnTo>
                    <a:cubicBezTo>
                      <a:pt x="572" y="401"/>
                      <a:pt x="725" y="563"/>
                      <a:pt x="836" y="718"/>
                    </a:cubicBezTo>
                    <a:cubicBezTo>
                      <a:pt x="902" y="805"/>
                      <a:pt x="989" y="950"/>
                      <a:pt x="1060" y="1070"/>
                    </a:cubicBezTo>
                    <a:cubicBezTo>
                      <a:pt x="1009" y="1008"/>
                      <a:pt x="954" y="946"/>
                      <a:pt x="895" y="878"/>
                    </a:cubicBezTo>
                    <a:cubicBezTo>
                      <a:pt x="691" y="640"/>
                      <a:pt x="478" y="408"/>
                      <a:pt x="238" y="204"/>
                    </a:cubicBezTo>
                    <a:lnTo>
                      <a:pt x="238" y="204"/>
                    </a:lnTo>
                    <a:cubicBezTo>
                      <a:pt x="514" y="499"/>
                      <a:pt x="737" y="820"/>
                      <a:pt x="963" y="1152"/>
                    </a:cubicBezTo>
                    <a:cubicBezTo>
                      <a:pt x="943" y="1131"/>
                      <a:pt x="923" y="1110"/>
                      <a:pt x="905" y="1089"/>
                    </a:cubicBezTo>
                    <a:cubicBezTo>
                      <a:pt x="686" y="841"/>
                      <a:pt x="482" y="580"/>
                      <a:pt x="263" y="332"/>
                    </a:cubicBezTo>
                    <a:lnTo>
                      <a:pt x="263" y="332"/>
                    </a:lnTo>
                    <a:cubicBezTo>
                      <a:pt x="457" y="616"/>
                      <a:pt x="630" y="915"/>
                      <a:pt x="836" y="1189"/>
                    </a:cubicBezTo>
                    <a:lnTo>
                      <a:pt x="815" y="1168"/>
                    </a:lnTo>
                    <a:cubicBezTo>
                      <a:pt x="619" y="951"/>
                      <a:pt x="457" y="772"/>
                      <a:pt x="313" y="526"/>
                    </a:cubicBezTo>
                    <a:lnTo>
                      <a:pt x="313" y="526"/>
                    </a:lnTo>
                    <a:cubicBezTo>
                      <a:pt x="396" y="727"/>
                      <a:pt x="508" y="915"/>
                      <a:pt x="639" y="1089"/>
                    </a:cubicBezTo>
                    <a:cubicBezTo>
                      <a:pt x="382" y="828"/>
                      <a:pt x="195" y="535"/>
                      <a:pt x="148" y="229"/>
                    </a:cubicBezTo>
                    <a:cubicBezTo>
                      <a:pt x="138" y="183"/>
                      <a:pt x="125" y="135"/>
                      <a:pt x="124" y="102"/>
                    </a:cubicBezTo>
                    <a:lnTo>
                      <a:pt x="128" y="102"/>
                    </a:lnTo>
                    <a:cubicBezTo>
                      <a:pt x="130" y="102"/>
                      <a:pt x="132" y="102"/>
                      <a:pt x="136" y="102"/>
                    </a:cubicBezTo>
                    <a:close/>
                    <a:moveTo>
                      <a:pt x="1258" y="1297"/>
                    </a:moveTo>
                    <a:cubicBezTo>
                      <a:pt x="1266" y="1317"/>
                      <a:pt x="1273" y="1337"/>
                      <a:pt x="1282" y="1358"/>
                    </a:cubicBezTo>
                    <a:cubicBezTo>
                      <a:pt x="1268" y="1340"/>
                      <a:pt x="1255" y="1322"/>
                      <a:pt x="1240" y="1302"/>
                    </a:cubicBezTo>
                    <a:cubicBezTo>
                      <a:pt x="1247" y="1301"/>
                      <a:pt x="1253" y="1300"/>
                      <a:pt x="1258" y="1297"/>
                    </a:cubicBezTo>
                    <a:close/>
                    <a:moveTo>
                      <a:pt x="1420" y="1634"/>
                    </a:moveTo>
                    <a:cubicBezTo>
                      <a:pt x="1431" y="1651"/>
                      <a:pt x="1442" y="1670"/>
                      <a:pt x="1456" y="1687"/>
                    </a:cubicBezTo>
                    <a:cubicBezTo>
                      <a:pt x="1436" y="1677"/>
                      <a:pt x="1416" y="1665"/>
                      <a:pt x="1397" y="1655"/>
                    </a:cubicBezTo>
                    <a:cubicBezTo>
                      <a:pt x="1406" y="1650"/>
                      <a:pt x="1414" y="1642"/>
                      <a:pt x="1420" y="1634"/>
                    </a:cubicBezTo>
                    <a:close/>
                    <a:moveTo>
                      <a:pt x="129" y="0"/>
                    </a:moveTo>
                    <a:cubicBezTo>
                      <a:pt x="58" y="0"/>
                      <a:pt x="1" y="34"/>
                      <a:pt x="22" y="120"/>
                    </a:cubicBezTo>
                    <a:cubicBezTo>
                      <a:pt x="42" y="229"/>
                      <a:pt x="71" y="337"/>
                      <a:pt x="106" y="442"/>
                    </a:cubicBezTo>
                    <a:cubicBezTo>
                      <a:pt x="264" y="904"/>
                      <a:pt x="612" y="1257"/>
                      <a:pt x="1025" y="1506"/>
                    </a:cubicBezTo>
                    <a:cubicBezTo>
                      <a:pt x="1052" y="1531"/>
                      <a:pt x="1080" y="1556"/>
                      <a:pt x="1107" y="1580"/>
                    </a:cubicBezTo>
                    <a:cubicBezTo>
                      <a:pt x="1121" y="1595"/>
                      <a:pt x="1141" y="1611"/>
                      <a:pt x="1160" y="1611"/>
                    </a:cubicBezTo>
                    <a:cubicBezTo>
                      <a:pt x="1169" y="1611"/>
                      <a:pt x="1179" y="1607"/>
                      <a:pt x="1188" y="1599"/>
                    </a:cubicBezTo>
                    <a:lnTo>
                      <a:pt x="1189" y="1598"/>
                    </a:lnTo>
                    <a:cubicBezTo>
                      <a:pt x="1287" y="1647"/>
                      <a:pt x="1389" y="1692"/>
                      <a:pt x="1492" y="1732"/>
                    </a:cubicBezTo>
                    <a:cubicBezTo>
                      <a:pt x="1520" y="1763"/>
                      <a:pt x="1530" y="1773"/>
                      <a:pt x="1556" y="1791"/>
                    </a:cubicBezTo>
                    <a:cubicBezTo>
                      <a:pt x="1572" y="1800"/>
                      <a:pt x="1579" y="1814"/>
                      <a:pt x="1599" y="1814"/>
                    </a:cubicBezTo>
                    <a:cubicBezTo>
                      <a:pt x="1607" y="1814"/>
                      <a:pt x="1615" y="1813"/>
                      <a:pt x="1627" y="1809"/>
                    </a:cubicBezTo>
                    <a:cubicBezTo>
                      <a:pt x="1634" y="1803"/>
                      <a:pt x="1641" y="1795"/>
                      <a:pt x="1644" y="1786"/>
                    </a:cubicBezTo>
                    <a:cubicBezTo>
                      <a:pt x="1657" y="1791"/>
                      <a:pt x="1672" y="1796"/>
                      <a:pt x="1685" y="1800"/>
                    </a:cubicBezTo>
                    <a:cubicBezTo>
                      <a:pt x="1673" y="1795"/>
                      <a:pt x="1658" y="1789"/>
                      <a:pt x="1646" y="1783"/>
                    </a:cubicBezTo>
                    <a:cubicBezTo>
                      <a:pt x="1649" y="1774"/>
                      <a:pt x="1649" y="1762"/>
                      <a:pt x="1644" y="1753"/>
                    </a:cubicBezTo>
                    <a:cubicBezTo>
                      <a:pt x="1643" y="1748"/>
                      <a:pt x="1639" y="1743"/>
                      <a:pt x="1636" y="1739"/>
                    </a:cubicBezTo>
                    <a:lnTo>
                      <a:pt x="1633" y="1738"/>
                    </a:lnTo>
                    <a:cubicBezTo>
                      <a:pt x="1633" y="1737"/>
                      <a:pt x="1633" y="1737"/>
                      <a:pt x="1632" y="1734"/>
                    </a:cubicBezTo>
                    <a:cubicBezTo>
                      <a:pt x="1618" y="1723"/>
                      <a:pt x="1579" y="1678"/>
                      <a:pt x="1571" y="1670"/>
                    </a:cubicBezTo>
                    <a:cubicBezTo>
                      <a:pt x="1520" y="1606"/>
                      <a:pt x="1442" y="1443"/>
                      <a:pt x="1435" y="1420"/>
                    </a:cubicBezTo>
                    <a:cubicBezTo>
                      <a:pt x="1374" y="1273"/>
                      <a:pt x="1334" y="1119"/>
                      <a:pt x="1271" y="971"/>
                    </a:cubicBezTo>
                    <a:cubicBezTo>
                      <a:pt x="1211" y="826"/>
                      <a:pt x="1109" y="652"/>
                      <a:pt x="1042" y="568"/>
                    </a:cubicBezTo>
                    <a:cubicBezTo>
                      <a:pt x="913" y="390"/>
                      <a:pt x="738" y="250"/>
                      <a:pt x="546" y="143"/>
                    </a:cubicBezTo>
                    <a:cubicBezTo>
                      <a:pt x="423" y="78"/>
                      <a:pt x="292" y="17"/>
                      <a:pt x="151" y="1"/>
                    </a:cubicBezTo>
                    <a:cubicBezTo>
                      <a:pt x="143" y="1"/>
                      <a:pt x="136" y="0"/>
                      <a:pt x="1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33"/>
              <p:cNvSpPr/>
              <p:nvPr/>
            </p:nvSpPr>
            <p:spPr>
              <a:xfrm>
                <a:off x="5958650" y="1204250"/>
                <a:ext cx="49500" cy="29600"/>
              </a:xfrm>
              <a:custGeom>
                <a:rect b="b" l="l" r="r" t="t"/>
                <a:pathLst>
                  <a:path extrusionOk="0" h="1184" w="1980">
                    <a:moveTo>
                      <a:pt x="1698" y="178"/>
                    </a:moveTo>
                    <a:cubicBezTo>
                      <a:pt x="1673" y="204"/>
                      <a:pt x="1651" y="232"/>
                      <a:pt x="1627" y="260"/>
                    </a:cubicBezTo>
                    <a:cubicBezTo>
                      <a:pt x="1626" y="258"/>
                      <a:pt x="1626" y="256"/>
                      <a:pt x="1625" y="255"/>
                    </a:cubicBezTo>
                    <a:cubicBezTo>
                      <a:pt x="1628" y="250"/>
                      <a:pt x="1631" y="245"/>
                      <a:pt x="1633" y="240"/>
                    </a:cubicBezTo>
                    <a:cubicBezTo>
                      <a:pt x="1636" y="230"/>
                      <a:pt x="1636" y="221"/>
                      <a:pt x="1635" y="212"/>
                    </a:cubicBezTo>
                    <a:cubicBezTo>
                      <a:pt x="1654" y="202"/>
                      <a:pt x="1674" y="190"/>
                      <a:pt x="1695" y="179"/>
                    </a:cubicBezTo>
                    <a:cubicBezTo>
                      <a:pt x="1697" y="179"/>
                      <a:pt x="1697" y="178"/>
                      <a:pt x="1698" y="178"/>
                    </a:cubicBezTo>
                    <a:close/>
                    <a:moveTo>
                      <a:pt x="1085" y="531"/>
                    </a:moveTo>
                    <a:lnTo>
                      <a:pt x="1085" y="531"/>
                    </a:lnTo>
                    <a:cubicBezTo>
                      <a:pt x="873" y="695"/>
                      <a:pt x="630" y="876"/>
                      <a:pt x="399" y="1021"/>
                    </a:cubicBezTo>
                    <a:cubicBezTo>
                      <a:pt x="688" y="888"/>
                      <a:pt x="947" y="758"/>
                      <a:pt x="1198" y="591"/>
                    </a:cubicBezTo>
                    <a:lnTo>
                      <a:pt x="1198" y="591"/>
                    </a:lnTo>
                    <a:cubicBezTo>
                      <a:pt x="1017" y="768"/>
                      <a:pt x="815" y="911"/>
                      <a:pt x="561" y="1009"/>
                    </a:cubicBezTo>
                    <a:cubicBezTo>
                      <a:pt x="824" y="955"/>
                      <a:pt x="1073" y="839"/>
                      <a:pt x="1284" y="673"/>
                    </a:cubicBezTo>
                    <a:lnTo>
                      <a:pt x="1284" y="673"/>
                    </a:lnTo>
                    <a:cubicBezTo>
                      <a:pt x="1151" y="814"/>
                      <a:pt x="998" y="920"/>
                      <a:pt x="858" y="974"/>
                    </a:cubicBezTo>
                    <a:cubicBezTo>
                      <a:pt x="712" y="1029"/>
                      <a:pt x="548" y="1064"/>
                      <a:pt x="413" y="1064"/>
                    </a:cubicBezTo>
                    <a:cubicBezTo>
                      <a:pt x="357" y="1064"/>
                      <a:pt x="306" y="1058"/>
                      <a:pt x="262" y="1045"/>
                    </a:cubicBezTo>
                    <a:cubicBezTo>
                      <a:pt x="284" y="1018"/>
                      <a:pt x="319" y="981"/>
                      <a:pt x="378" y="926"/>
                    </a:cubicBezTo>
                    <a:cubicBezTo>
                      <a:pt x="468" y="841"/>
                      <a:pt x="606" y="741"/>
                      <a:pt x="760" y="648"/>
                    </a:cubicBezTo>
                    <a:lnTo>
                      <a:pt x="760" y="648"/>
                    </a:lnTo>
                    <a:cubicBezTo>
                      <a:pt x="651" y="731"/>
                      <a:pt x="549" y="824"/>
                      <a:pt x="455" y="930"/>
                    </a:cubicBezTo>
                    <a:cubicBezTo>
                      <a:pt x="651" y="775"/>
                      <a:pt x="864" y="647"/>
                      <a:pt x="1085" y="531"/>
                    </a:cubicBezTo>
                    <a:close/>
                    <a:moveTo>
                      <a:pt x="1910" y="1"/>
                    </a:moveTo>
                    <a:cubicBezTo>
                      <a:pt x="1857" y="8"/>
                      <a:pt x="1850" y="35"/>
                      <a:pt x="1792" y="81"/>
                    </a:cubicBezTo>
                    <a:lnTo>
                      <a:pt x="1770" y="103"/>
                    </a:lnTo>
                    <a:cubicBezTo>
                      <a:pt x="1734" y="118"/>
                      <a:pt x="1698" y="133"/>
                      <a:pt x="1667" y="146"/>
                    </a:cubicBezTo>
                    <a:cubicBezTo>
                      <a:pt x="1646" y="155"/>
                      <a:pt x="1625" y="164"/>
                      <a:pt x="1604" y="171"/>
                    </a:cubicBezTo>
                    <a:cubicBezTo>
                      <a:pt x="1595" y="167"/>
                      <a:pt x="1586" y="165"/>
                      <a:pt x="1577" y="165"/>
                    </a:cubicBezTo>
                    <a:cubicBezTo>
                      <a:pt x="1563" y="165"/>
                      <a:pt x="1550" y="170"/>
                      <a:pt x="1539" y="178"/>
                    </a:cubicBezTo>
                    <a:cubicBezTo>
                      <a:pt x="1506" y="202"/>
                      <a:pt x="1513" y="196"/>
                      <a:pt x="1496" y="210"/>
                    </a:cubicBezTo>
                    <a:cubicBezTo>
                      <a:pt x="1266" y="291"/>
                      <a:pt x="1033" y="359"/>
                      <a:pt x="817" y="472"/>
                    </a:cubicBezTo>
                    <a:cubicBezTo>
                      <a:pt x="564" y="618"/>
                      <a:pt x="385" y="751"/>
                      <a:pt x="182" y="961"/>
                    </a:cubicBezTo>
                    <a:cubicBezTo>
                      <a:pt x="0" y="1131"/>
                      <a:pt x="224" y="1184"/>
                      <a:pt x="401" y="1184"/>
                    </a:cubicBezTo>
                    <a:cubicBezTo>
                      <a:pt x="413" y="1184"/>
                      <a:pt x="424" y="1184"/>
                      <a:pt x="435" y="1183"/>
                    </a:cubicBezTo>
                    <a:cubicBezTo>
                      <a:pt x="1026" y="1158"/>
                      <a:pt x="1335" y="867"/>
                      <a:pt x="1673" y="421"/>
                    </a:cubicBezTo>
                    <a:cubicBezTo>
                      <a:pt x="1742" y="336"/>
                      <a:pt x="1812" y="253"/>
                      <a:pt x="1893" y="180"/>
                    </a:cubicBezTo>
                    <a:cubicBezTo>
                      <a:pt x="1923" y="147"/>
                      <a:pt x="1977" y="122"/>
                      <a:pt x="1979" y="71"/>
                    </a:cubicBezTo>
                    <a:cubicBezTo>
                      <a:pt x="1979" y="41"/>
                      <a:pt x="1958" y="14"/>
                      <a:pt x="1931" y="5"/>
                    </a:cubicBezTo>
                    <a:cubicBezTo>
                      <a:pt x="1924" y="3"/>
                      <a:pt x="1918" y="1"/>
                      <a:pt x="1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33"/>
              <p:cNvSpPr/>
              <p:nvPr/>
            </p:nvSpPr>
            <p:spPr>
              <a:xfrm>
                <a:off x="5372425" y="2402125"/>
                <a:ext cx="64900" cy="152675"/>
              </a:xfrm>
              <a:custGeom>
                <a:rect b="b" l="l" r="r" t="t"/>
                <a:pathLst>
                  <a:path extrusionOk="0" h="6107" w="2596">
                    <a:moveTo>
                      <a:pt x="1206" y="195"/>
                    </a:moveTo>
                    <a:cubicBezTo>
                      <a:pt x="1208" y="195"/>
                      <a:pt x="1210" y="195"/>
                      <a:pt x="1212" y="195"/>
                    </a:cubicBezTo>
                    <a:cubicBezTo>
                      <a:pt x="1497" y="207"/>
                      <a:pt x="1738" y="337"/>
                      <a:pt x="1955" y="619"/>
                    </a:cubicBezTo>
                    <a:cubicBezTo>
                      <a:pt x="2026" y="703"/>
                      <a:pt x="2172" y="916"/>
                      <a:pt x="2244" y="1086"/>
                    </a:cubicBezTo>
                    <a:cubicBezTo>
                      <a:pt x="2275" y="1132"/>
                      <a:pt x="2367" y="1415"/>
                      <a:pt x="2402" y="1578"/>
                    </a:cubicBezTo>
                    <a:cubicBezTo>
                      <a:pt x="2323" y="1562"/>
                      <a:pt x="2242" y="1555"/>
                      <a:pt x="2162" y="1555"/>
                    </a:cubicBezTo>
                    <a:cubicBezTo>
                      <a:pt x="1970" y="1555"/>
                      <a:pt x="1777" y="1593"/>
                      <a:pt x="1590" y="1630"/>
                    </a:cubicBezTo>
                    <a:cubicBezTo>
                      <a:pt x="1585" y="1631"/>
                      <a:pt x="1578" y="1634"/>
                      <a:pt x="1568" y="1636"/>
                    </a:cubicBezTo>
                    <a:cubicBezTo>
                      <a:pt x="1549" y="1430"/>
                      <a:pt x="1453" y="1189"/>
                      <a:pt x="1261" y="1023"/>
                    </a:cubicBezTo>
                    <a:cubicBezTo>
                      <a:pt x="1138" y="914"/>
                      <a:pt x="989" y="862"/>
                      <a:pt x="842" y="862"/>
                    </a:cubicBezTo>
                    <a:cubicBezTo>
                      <a:pt x="633" y="862"/>
                      <a:pt x="429" y="969"/>
                      <a:pt x="316" y="1172"/>
                    </a:cubicBezTo>
                    <a:cubicBezTo>
                      <a:pt x="276" y="1258"/>
                      <a:pt x="252" y="1350"/>
                      <a:pt x="238" y="1446"/>
                    </a:cubicBezTo>
                    <a:cubicBezTo>
                      <a:pt x="224" y="1306"/>
                      <a:pt x="228" y="1172"/>
                      <a:pt x="254" y="1047"/>
                    </a:cubicBezTo>
                    <a:cubicBezTo>
                      <a:pt x="363" y="552"/>
                      <a:pt x="740" y="195"/>
                      <a:pt x="1206" y="195"/>
                    </a:cubicBezTo>
                    <a:close/>
                    <a:moveTo>
                      <a:pt x="1197" y="1"/>
                    </a:moveTo>
                    <a:cubicBezTo>
                      <a:pt x="569" y="1"/>
                      <a:pt x="91" y="558"/>
                      <a:pt x="38" y="1162"/>
                    </a:cubicBezTo>
                    <a:cubicBezTo>
                      <a:pt x="0" y="1857"/>
                      <a:pt x="323" y="2551"/>
                      <a:pt x="739" y="3092"/>
                    </a:cubicBezTo>
                    <a:cubicBezTo>
                      <a:pt x="1127" y="3591"/>
                      <a:pt x="1439" y="3894"/>
                      <a:pt x="1743" y="4442"/>
                    </a:cubicBezTo>
                    <a:cubicBezTo>
                      <a:pt x="1997" y="4919"/>
                      <a:pt x="2141" y="5511"/>
                      <a:pt x="1996" y="6028"/>
                    </a:cubicBezTo>
                    <a:cubicBezTo>
                      <a:pt x="1983" y="6073"/>
                      <a:pt x="2021" y="6106"/>
                      <a:pt x="2059" y="6106"/>
                    </a:cubicBezTo>
                    <a:cubicBezTo>
                      <a:pt x="2076" y="6106"/>
                      <a:pt x="2093" y="6099"/>
                      <a:pt x="2105" y="6082"/>
                    </a:cubicBezTo>
                    <a:cubicBezTo>
                      <a:pt x="2141" y="6011"/>
                      <a:pt x="2152" y="5928"/>
                      <a:pt x="2165" y="5851"/>
                    </a:cubicBezTo>
                    <a:cubicBezTo>
                      <a:pt x="2178" y="5769"/>
                      <a:pt x="2186" y="5620"/>
                      <a:pt x="2175" y="5490"/>
                    </a:cubicBezTo>
                    <a:cubicBezTo>
                      <a:pt x="2130" y="4971"/>
                      <a:pt x="1950" y="4468"/>
                      <a:pt x="1669" y="4030"/>
                    </a:cubicBezTo>
                    <a:cubicBezTo>
                      <a:pt x="1359" y="3551"/>
                      <a:pt x="925" y="3071"/>
                      <a:pt x="633" y="2586"/>
                    </a:cubicBezTo>
                    <a:cubicBezTo>
                      <a:pt x="633" y="2573"/>
                      <a:pt x="630" y="2560"/>
                      <a:pt x="622" y="2550"/>
                    </a:cubicBezTo>
                    <a:cubicBezTo>
                      <a:pt x="594" y="2494"/>
                      <a:pt x="565" y="2439"/>
                      <a:pt x="540" y="2382"/>
                    </a:cubicBezTo>
                    <a:cubicBezTo>
                      <a:pt x="428" y="2155"/>
                      <a:pt x="325" y="1719"/>
                      <a:pt x="384" y="1436"/>
                    </a:cubicBezTo>
                    <a:cubicBezTo>
                      <a:pt x="428" y="1186"/>
                      <a:pt x="536" y="1070"/>
                      <a:pt x="758" y="1029"/>
                    </a:cubicBezTo>
                    <a:cubicBezTo>
                      <a:pt x="776" y="1027"/>
                      <a:pt x="794" y="1026"/>
                      <a:pt x="811" y="1026"/>
                    </a:cubicBezTo>
                    <a:cubicBezTo>
                      <a:pt x="1116" y="1026"/>
                      <a:pt x="1371" y="1332"/>
                      <a:pt x="1406" y="1678"/>
                    </a:cubicBezTo>
                    <a:cubicBezTo>
                      <a:pt x="1411" y="1729"/>
                      <a:pt x="1411" y="1809"/>
                      <a:pt x="1517" y="1812"/>
                    </a:cubicBezTo>
                    <a:cubicBezTo>
                      <a:pt x="1627" y="1794"/>
                      <a:pt x="1738" y="1767"/>
                      <a:pt x="1849" y="1752"/>
                    </a:cubicBezTo>
                    <a:cubicBezTo>
                      <a:pt x="1904" y="1744"/>
                      <a:pt x="2019" y="1730"/>
                      <a:pt x="2130" y="1730"/>
                    </a:cubicBezTo>
                    <a:cubicBezTo>
                      <a:pt x="2151" y="1730"/>
                      <a:pt x="2172" y="1730"/>
                      <a:pt x="2192" y="1731"/>
                    </a:cubicBezTo>
                    <a:cubicBezTo>
                      <a:pt x="2295" y="1738"/>
                      <a:pt x="2283" y="1734"/>
                      <a:pt x="2367" y="1753"/>
                    </a:cubicBezTo>
                    <a:cubicBezTo>
                      <a:pt x="2411" y="1762"/>
                      <a:pt x="2453" y="1780"/>
                      <a:pt x="2499" y="1783"/>
                    </a:cubicBezTo>
                    <a:cubicBezTo>
                      <a:pt x="2552" y="1783"/>
                      <a:pt x="2594" y="1737"/>
                      <a:pt x="2596" y="1685"/>
                    </a:cubicBezTo>
                    <a:cubicBezTo>
                      <a:pt x="2529" y="1240"/>
                      <a:pt x="2345" y="812"/>
                      <a:pt x="2064" y="461"/>
                    </a:cubicBezTo>
                    <a:cubicBezTo>
                      <a:pt x="1868" y="195"/>
                      <a:pt x="1559" y="12"/>
                      <a:pt x="1228" y="1"/>
                    </a:cubicBezTo>
                    <a:cubicBezTo>
                      <a:pt x="1218" y="1"/>
                      <a:pt x="1207" y="1"/>
                      <a:pt x="11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33"/>
              <p:cNvSpPr/>
              <p:nvPr/>
            </p:nvSpPr>
            <p:spPr>
              <a:xfrm>
                <a:off x="5375550" y="2405600"/>
                <a:ext cx="54125" cy="35625"/>
              </a:xfrm>
              <a:custGeom>
                <a:rect b="b" l="l" r="r" t="t"/>
                <a:pathLst>
                  <a:path extrusionOk="0" h="1425" w="2165">
                    <a:moveTo>
                      <a:pt x="1220" y="1"/>
                    </a:moveTo>
                    <a:cubicBezTo>
                      <a:pt x="1217" y="1"/>
                      <a:pt x="1214" y="1"/>
                      <a:pt x="1211" y="1"/>
                    </a:cubicBezTo>
                    <a:cubicBezTo>
                      <a:pt x="1191" y="4"/>
                      <a:pt x="1181" y="27"/>
                      <a:pt x="1183" y="45"/>
                    </a:cubicBezTo>
                    <a:cubicBezTo>
                      <a:pt x="1115" y="29"/>
                      <a:pt x="1043" y="21"/>
                      <a:pt x="969" y="21"/>
                    </a:cubicBezTo>
                    <a:cubicBezTo>
                      <a:pt x="949" y="21"/>
                      <a:pt x="929" y="22"/>
                      <a:pt x="909" y="23"/>
                    </a:cubicBezTo>
                    <a:cubicBezTo>
                      <a:pt x="866" y="27"/>
                      <a:pt x="823" y="32"/>
                      <a:pt x="781" y="38"/>
                    </a:cubicBezTo>
                    <a:cubicBezTo>
                      <a:pt x="754" y="43"/>
                      <a:pt x="724" y="45"/>
                      <a:pt x="705" y="65"/>
                    </a:cubicBezTo>
                    <a:cubicBezTo>
                      <a:pt x="682" y="87"/>
                      <a:pt x="681" y="121"/>
                      <a:pt x="692" y="148"/>
                    </a:cubicBezTo>
                    <a:cubicBezTo>
                      <a:pt x="654" y="157"/>
                      <a:pt x="614" y="168"/>
                      <a:pt x="573" y="184"/>
                    </a:cubicBezTo>
                    <a:cubicBezTo>
                      <a:pt x="487" y="218"/>
                      <a:pt x="409" y="267"/>
                      <a:pt x="340" y="327"/>
                    </a:cubicBezTo>
                    <a:cubicBezTo>
                      <a:pt x="316" y="347"/>
                      <a:pt x="285" y="365"/>
                      <a:pt x="276" y="398"/>
                    </a:cubicBezTo>
                    <a:cubicBezTo>
                      <a:pt x="269" y="426"/>
                      <a:pt x="280" y="457"/>
                      <a:pt x="304" y="476"/>
                    </a:cubicBezTo>
                    <a:cubicBezTo>
                      <a:pt x="266" y="504"/>
                      <a:pt x="232" y="537"/>
                      <a:pt x="199" y="570"/>
                    </a:cubicBezTo>
                    <a:cubicBezTo>
                      <a:pt x="178" y="597"/>
                      <a:pt x="147" y="619"/>
                      <a:pt x="137" y="651"/>
                    </a:cubicBezTo>
                    <a:cubicBezTo>
                      <a:pt x="131" y="677"/>
                      <a:pt x="139" y="707"/>
                      <a:pt x="157" y="724"/>
                    </a:cubicBezTo>
                    <a:cubicBezTo>
                      <a:pt x="130" y="756"/>
                      <a:pt x="104" y="794"/>
                      <a:pt x="79" y="833"/>
                    </a:cubicBezTo>
                    <a:cubicBezTo>
                      <a:pt x="57" y="874"/>
                      <a:pt x="37" y="918"/>
                      <a:pt x="22" y="962"/>
                    </a:cubicBezTo>
                    <a:cubicBezTo>
                      <a:pt x="2" y="1002"/>
                      <a:pt x="1" y="1055"/>
                      <a:pt x="43" y="1080"/>
                    </a:cubicBezTo>
                    <a:cubicBezTo>
                      <a:pt x="58" y="1086"/>
                      <a:pt x="70" y="1089"/>
                      <a:pt x="82" y="1089"/>
                    </a:cubicBezTo>
                    <a:cubicBezTo>
                      <a:pt x="53" y="1170"/>
                      <a:pt x="16" y="1270"/>
                      <a:pt x="91" y="1295"/>
                    </a:cubicBezTo>
                    <a:cubicBezTo>
                      <a:pt x="96" y="1295"/>
                      <a:pt x="100" y="1296"/>
                      <a:pt x="105" y="1296"/>
                    </a:cubicBezTo>
                    <a:cubicBezTo>
                      <a:pt x="174" y="1296"/>
                      <a:pt x="168" y="1224"/>
                      <a:pt x="180" y="1186"/>
                    </a:cubicBezTo>
                    <a:cubicBezTo>
                      <a:pt x="199" y="1104"/>
                      <a:pt x="214" y="1049"/>
                      <a:pt x="239" y="1005"/>
                    </a:cubicBezTo>
                    <a:cubicBezTo>
                      <a:pt x="319" y="851"/>
                      <a:pt x="480" y="748"/>
                      <a:pt x="615" y="723"/>
                    </a:cubicBezTo>
                    <a:cubicBezTo>
                      <a:pt x="656" y="715"/>
                      <a:pt x="700" y="711"/>
                      <a:pt x="745" y="711"/>
                    </a:cubicBezTo>
                    <a:cubicBezTo>
                      <a:pt x="875" y="711"/>
                      <a:pt x="1015" y="746"/>
                      <a:pt x="1135" y="825"/>
                    </a:cubicBezTo>
                    <a:cubicBezTo>
                      <a:pt x="1232" y="890"/>
                      <a:pt x="1339" y="1005"/>
                      <a:pt x="1403" y="1124"/>
                    </a:cubicBezTo>
                    <a:cubicBezTo>
                      <a:pt x="1455" y="1218"/>
                      <a:pt x="1483" y="1316"/>
                      <a:pt x="1506" y="1425"/>
                    </a:cubicBezTo>
                    <a:cubicBezTo>
                      <a:pt x="1473" y="961"/>
                      <a:pt x="1123" y="615"/>
                      <a:pt x="716" y="615"/>
                    </a:cubicBezTo>
                    <a:cubicBezTo>
                      <a:pt x="659" y="615"/>
                      <a:pt x="602" y="622"/>
                      <a:pt x="544" y="636"/>
                    </a:cubicBezTo>
                    <a:cubicBezTo>
                      <a:pt x="532" y="638"/>
                      <a:pt x="520" y="642"/>
                      <a:pt x="508" y="646"/>
                    </a:cubicBezTo>
                    <a:cubicBezTo>
                      <a:pt x="598" y="603"/>
                      <a:pt x="698" y="580"/>
                      <a:pt x="802" y="580"/>
                    </a:cubicBezTo>
                    <a:cubicBezTo>
                      <a:pt x="921" y="580"/>
                      <a:pt x="1045" y="610"/>
                      <a:pt x="1167" y="674"/>
                    </a:cubicBezTo>
                    <a:cubicBezTo>
                      <a:pt x="1392" y="818"/>
                      <a:pt x="1557" y="1100"/>
                      <a:pt x="1609" y="1394"/>
                    </a:cubicBezTo>
                    <a:cubicBezTo>
                      <a:pt x="1586" y="1099"/>
                      <a:pt x="1454" y="805"/>
                      <a:pt x="1221" y="617"/>
                    </a:cubicBezTo>
                    <a:cubicBezTo>
                      <a:pt x="1143" y="560"/>
                      <a:pt x="1051" y="521"/>
                      <a:pt x="959" y="492"/>
                    </a:cubicBezTo>
                    <a:cubicBezTo>
                      <a:pt x="892" y="475"/>
                      <a:pt x="824" y="466"/>
                      <a:pt x="755" y="465"/>
                    </a:cubicBezTo>
                    <a:cubicBezTo>
                      <a:pt x="726" y="465"/>
                      <a:pt x="697" y="467"/>
                      <a:pt x="667" y="471"/>
                    </a:cubicBezTo>
                    <a:cubicBezTo>
                      <a:pt x="715" y="458"/>
                      <a:pt x="765" y="452"/>
                      <a:pt x="809" y="452"/>
                    </a:cubicBezTo>
                    <a:cubicBezTo>
                      <a:pt x="813" y="452"/>
                      <a:pt x="816" y="452"/>
                      <a:pt x="820" y="452"/>
                    </a:cubicBezTo>
                    <a:cubicBezTo>
                      <a:pt x="827" y="452"/>
                      <a:pt x="835" y="452"/>
                      <a:pt x="843" y="452"/>
                    </a:cubicBezTo>
                    <a:cubicBezTo>
                      <a:pt x="1024" y="452"/>
                      <a:pt x="1215" y="530"/>
                      <a:pt x="1325" y="610"/>
                    </a:cubicBezTo>
                    <a:cubicBezTo>
                      <a:pt x="1548" y="799"/>
                      <a:pt x="1687" y="1058"/>
                      <a:pt x="1717" y="1361"/>
                    </a:cubicBezTo>
                    <a:cubicBezTo>
                      <a:pt x="1727" y="998"/>
                      <a:pt x="1516" y="597"/>
                      <a:pt x="1248" y="426"/>
                    </a:cubicBezTo>
                    <a:cubicBezTo>
                      <a:pt x="1135" y="346"/>
                      <a:pt x="984" y="306"/>
                      <a:pt x="828" y="306"/>
                    </a:cubicBezTo>
                    <a:cubicBezTo>
                      <a:pt x="750" y="306"/>
                      <a:pt x="671" y="316"/>
                      <a:pt x="595" y="336"/>
                    </a:cubicBezTo>
                    <a:cubicBezTo>
                      <a:pt x="686" y="292"/>
                      <a:pt x="767" y="273"/>
                      <a:pt x="870" y="273"/>
                    </a:cubicBezTo>
                    <a:cubicBezTo>
                      <a:pt x="910" y="273"/>
                      <a:pt x="954" y="276"/>
                      <a:pt x="1002" y="281"/>
                    </a:cubicBezTo>
                    <a:cubicBezTo>
                      <a:pt x="1074" y="291"/>
                      <a:pt x="1278" y="336"/>
                      <a:pt x="1375" y="410"/>
                    </a:cubicBezTo>
                    <a:cubicBezTo>
                      <a:pt x="1625" y="597"/>
                      <a:pt x="1812" y="965"/>
                      <a:pt x="1836" y="1331"/>
                    </a:cubicBezTo>
                    <a:cubicBezTo>
                      <a:pt x="1848" y="875"/>
                      <a:pt x="1630" y="393"/>
                      <a:pt x="1244" y="208"/>
                    </a:cubicBezTo>
                    <a:lnTo>
                      <a:pt x="1244" y="208"/>
                    </a:lnTo>
                    <a:cubicBezTo>
                      <a:pt x="1313" y="230"/>
                      <a:pt x="1383" y="262"/>
                      <a:pt x="1467" y="308"/>
                    </a:cubicBezTo>
                    <a:cubicBezTo>
                      <a:pt x="1732" y="467"/>
                      <a:pt x="1959" y="905"/>
                      <a:pt x="1999" y="1305"/>
                    </a:cubicBezTo>
                    <a:cubicBezTo>
                      <a:pt x="2000" y="1018"/>
                      <a:pt x="1903" y="738"/>
                      <a:pt x="1767" y="487"/>
                    </a:cubicBezTo>
                    <a:cubicBezTo>
                      <a:pt x="1746" y="450"/>
                      <a:pt x="1722" y="415"/>
                      <a:pt x="1697" y="383"/>
                    </a:cubicBezTo>
                    <a:lnTo>
                      <a:pt x="1697" y="383"/>
                    </a:lnTo>
                    <a:cubicBezTo>
                      <a:pt x="1751" y="439"/>
                      <a:pt x="1798" y="499"/>
                      <a:pt x="1844" y="566"/>
                    </a:cubicBezTo>
                    <a:cubicBezTo>
                      <a:pt x="2009" y="790"/>
                      <a:pt x="2133" y="1031"/>
                      <a:pt x="2165" y="1310"/>
                    </a:cubicBezTo>
                    <a:cubicBezTo>
                      <a:pt x="2159" y="925"/>
                      <a:pt x="1952" y="544"/>
                      <a:pt x="1728" y="280"/>
                    </a:cubicBezTo>
                    <a:cubicBezTo>
                      <a:pt x="1594" y="133"/>
                      <a:pt x="1499" y="86"/>
                      <a:pt x="1314" y="27"/>
                    </a:cubicBezTo>
                    <a:cubicBezTo>
                      <a:pt x="1282" y="19"/>
                      <a:pt x="1252" y="1"/>
                      <a:pt x="12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33"/>
              <p:cNvSpPr/>
              <p:nvPr/>
            </p:nvSpPr>
            <p:spPr>
              <a:xfrm>
                <a:off x="5378700" y="2516925"/>
                <a:ext cx="158050" cy="266600"/>
              </a:xfrm>
              <a:custGeom>
                <a:rect b="b" l="l" r="r" t="t"/>
                <a:pathLst>
                  <a:path extrusionOk="0" h="10664" w="6322">
                    <a:moveTo>
                      <a:pt x="168" y="139"/>
                    </a:moveTo>
                    <a:lnTo>
                      <a:pt x="168" y="139"/>
                    </a:lnTo>
                    <a:cubicBezTo>
                      <a:pt x="210" y="149"/>
                      <a:pt x="251" y="159"/>
                      <a:pt x="292" y="172"/>
                    </a:cubicBezTo>
                    <a:cubicBezTo>
                      <a:pt x="319" y="180"/>
                      <a:pt x="346" y="191"/>
                      <a:pt x="373" y="203"/>
                    </a:cubicBezTo>
                    <a:cubicBezTo>
                      <a:pt x="510" y="267"/>
                      <a:pt x="623" y="343"/>
                      <a:pt x="703" y="413"/>
                    </a:cubicBezTo>
                    <a:cubicBezTo>
                      <a:pt x="869" y="564"/>
                      <a:pt x="899" y="603"/>
                      <a:pt x="1014" y="795"/>
                    </a:cubicBezTo>
                    <a:cubicBezTo>
                      <a:pt x="1142" y="1028"/>
                      <a:pt x="1209" y="1169"/>
                      <a:pt x="1283" y="1388"/>
                    </a:cubicBezTo>
                    <a:cubicBezTo>
                      <a:pt x="1290" y="1409"/>
                      <a:pt x="1295" y="1429"/>
                      <a:pt x="1302" y="1449"/>
                    </a:cubicBezTo>
                    <a:cubicBezTo>
                      <a:pt x="1214" y="1329"/>
                      <a:pt x="1097" y="1233"/>
                      <a:pt x="978" y="1145"/>
                    </a:cubicBezTo>
                    <a:cubicBezTo>
                      <a:pt x="808" y="1018"/>
                      <a:pt x="505" y="915"/>
                      <a:pt x="360" y="891"/>
                    </a:cubicBezTo>
                    <a:cubicBezTo>
                      <a:pt x="354" y="854"/>
                      <a:pt x="349" y="816"/>
                      <a:pt x="343" y="778"/>
                    </a:cubicBezTo>
                    <a:cubicBezTo>
                      <a:pt x="335" y="701"/>
                      <a:pt x="292" y="463"/>
                      <a:pt x="246" y="339"/>
                    </a:cubicBezTo>
                    <a:cubicBezTo>
                      <a:pt x="219" y="266"/>
                      <a:pt x="190" y="194"/>
                      <a:pt x="168" y="139"/>
                    </a:cubicBezTo>
                    <a:close/>
                    <a:moveTo>
                      <a:pt x="1718" y="2912"/>
                    </a:moveTo>
                    <a:lnTo>
                      <a:pt x="1718" y="2912"/>
                    </a:lnTo>
                    <a:cubicBezTo>
                      <a:pt x="1872" y="3057"/>
                      <a:pt x="2079" y="3143"/>
                      <a:pt x="2248" y="3272"/>
                    </a:cubicBezTo>
                    <a:cubicBezTo>
                      <a:pt x="2471" y="3435"/>
                      <a:pt x="2698" y="3732"/>
                      <a:pt x="2876" y="4019"/>
                    </a:cubicBezTo>
                    <a:cubicBezTo>
                      <a:pt x="2989" y="4199"/>
                      <a:pt x="3075" y="4395"/>
                      <a:pt x="3195" y="4571"/>
                    </a:cubicBezTo>
                    <a:cubicBezTo>
                      <a:pt x="3197" y="4573"/>
                      <a:pt x="3198" y="4575"/>
                      <a:pt x="3200" y="4577"/>
                    </a:cubicBezTo>
                    <a:cubicBezTo>
                      <a:pt x="3145" y="4551"/>
                      <a:pt x="3082" y="4520"/>
                      <a:pt x="3015" y="4488"/>
                    </a:cubicBezTo>
                    <a:cubicBezTo>
                      <a:pt x="2836" y="4402"/>
                      <a:pt x="2560" y="4222"/>
                      <a:pt x="2455" y="4138"/>
                    </a:cubicBezTo>
                    <a:cubicBezTo>
                      <a:pt x="2239" y="3969"/>
                      <a:pt x="2060" y="3792"/>
                      <a:pt x="1937" y="3588"/>
                    </a:cubicBezTo>
                    <a:cubicBezTo>
                      <a:pt x="1849" y="3445"/>
                      <a:pt x="1806" y="3336"/>
                      <a:pt x="1772" y="3227"/>
                    </a:cubicBezTo>
                    <a:cubicBezTo>
                      <a:pt x="1743" y="3128"/>
                      <a:pt x="1726" y="3066"/>
                      <a:pt x="1724" y="2990"/>
                    </a:cubicBezTo>
                    <a:cubicBezTo>
                      <a:pt x="1724" y="2981"/>
                      <a:pt x="1720" y="2974"/>
                      <a:pt x="1719" y="2966"/>
                    </a:cubicBezTo>
                    <a:cubicBezTo>
                      <a:pt x="1718" y="2949"/>
                      <a:pt x="1718" y="2930"/>
                      <a:pt x="1718" y="2912"/>
                    </a:cubicBezTo>
                    <a:close/>
                    <a:moveTo>
                      <a:pt x="1393" y="4814"/>
                    </a:moveTo>
                    <a:lnTo>
                      <a:pt x="1393" y="4814"/>
                    </a:lnTo>
                    <a:cubicBezTo>
                      <a:pt x="1380" y="4890"/>
                      <a:pt x="1367" y="4963"/>
                      <a:pt x="1357" y="5031"/>
                    </a:cubicBezTo>
                    <a:cubicBezTo>
                      <a:pt x="1311" y="5327"/>
                      <a:pt x="1260" y="5625"/>
                      <a:pt x="1261" y="5924"/>
                    </a:cubicBezTo>
                    <a:cubicBezTo>
                      <a:pt x="1300" y="5606"/>
                      <a:pt x="1385" y="5294"/>
                      <a:pt x="1466" y="4983"/>
                    </a:cubicBezTo>
                    <a:lnTo>
                      <a:pt x="1466" y="4983"/>
                    </a:lnTo>
                    <a:cubicBezTo>
                      <a:pt x="1436" y="5232"/>
                      <a:pt x="1401" y="5469"/>
                      <a:pt x="1341" y="5744"/>
                    </a:cubicBezTo>
                    <a:cubicBezTo>
                      <a:pt x="1417" y="5523"/>
                      <a:pt x="1478" y="5298"/>
                      <a:pt x="1528" y="5070"/>
                    </a:cubicBezTo>
                    <a:lnTo>
                      <a:pt x="1528" y="5070"/>
                    </a:lnTo>
                    <a:cubicBezTo>
                      <a:pt x="1491" y="5492"/>
                      <a:pt x="1380" y="5975"/>
                      <a:pt x="1152" y="6262"/>
                    </a:cubicBezTo>
                    <a:cubicBezTo>
                      <a:pt x="1147" y="6269"/>
                      <a:pt x="1131" y="6285"/>
                      <a:pt x="1116" y="6300"/>
                    </a:cubicBezTo>
                    <a:cubicBezTo>
                      <a:pt x="1081" y="6210"/>
                      <a:pt x="1065" y="6084"/>
                      <a:pt x="1060" y="5966"/>
                    </a:cubicBezTo>
                    <a:cubicBezTo>
                      <a:pt x="1048" y="5658"/>
                      <a:pt x="1099" y="5432"/>
                      <a:pt x="1194" y="5123"/>
                    </a:cubicBezTo>
                    <a:cubicBezTo>
                      <a:pt x="1220" y="5040"/>
                      <a:pt x="1250" y="4961"/>
                      <a:pt x="1280" y="4882"/>
                    </a:cubicBezTo>
                    <a:lnTo>
                      <a:pt x="1280" y="4882"/>
                    </a:lnTo>
                    <a:cubicBezTo>
                      <a:pt x="1262" y="4948"/>
                      <a:pt x="1246" y="5013"/>
                      <a:pt x="1231" y="5071"/>
                    </a:cubicBezTo>
                    <a:cubicBezTo>
                      <a:pt x="1187" y="5257"/>
                      <a:pt x="1153" y="5445"/>
                      <a:pt x="1146" y="5636"/>
                    </a:cubicBezTo>
                    <a:cubicBezTo>
                      <a:pt x="1141" y="5742"/>
                      <a:pt x="1135" y="5850"/>
                      <a:pt x="1163" y="5955"/>
                    </a:cubicBezTo>
                    <a:cubicBezTo>
                      <a:pt x="1142" y="5764"/>
                      <a:pt x="1184" y="5589"/>
                      <a:pt x="1220" y="5404"/>
                    </a:cubicBezTo>
                    <a:cubicBezTo>
                      <a:pt x="1267" y="5204"/>
                      <a:pt x="1328" y="5008"/>
                      <a:pt x="1393" y="4814"/>
                    </a:cubicBezTo>
                    <a:close/>
                    <a:moveTo>
                      <a:pt x="2368" y="6383"/>
                    </a:moveTo>
                    <a:lnTo>
                      <a:pt x="2368" y="6383"/>
                    </a:lnTo>
                    <a:cubicBezTo>
                      <a:pt x="2374" y="6389"/>
                      <a:pt x="2380" y="6396"/>
                      <a:pt x="2385" y="6401"/>
                    </a:cubicBezTo>
                    <a:cubicBezTo>
                      <a:pt x="2416" y="6434"/>
                      <a:pt x="2450" y="6465"/>
                      <a:pt x="2483" y="6493"/>
                    </a:cubicBezTo>
                    <a:cubicBezTo>
                      <a:pt x="2532" y="6552"/>
                      <a:pt x="2584" y="6615"/>
                      <a:pt x="2601" y="6632"/>
                    </a:cubicBezTo>
                    <a:cubicBezTo>
                      <a:pt x="2774" y="6838"/>
                      <a:pt x="3113" y="7312"/>
                      <a:pt x="3227" y="7640"/>
                    </a:cubicBezTo>
                    <a:cubicBezTo>
                      <a:pt x="3324" y="7899"/>
                      <a:pt x="3371" y="8113"/>
                      <a:pt x="3375" y="8359"/>
                    </a:cubicBezTo>
                    <a:cubicBezTo>
                      <a:pt x="3371" y="8536"/>
                      <a:pt x="3375" y="8555"/>
                      <a:pt x="3340" y="8700"/>
                    </a:cubicBezTo>
                    <a:cubicBezTo>
                      <a:pt x="3275" y="8643"/>
                      <a:pt x="3141" y="8501"/>
                      <a:pt x="3023" y="8380"/>
                    </a:cubicBezTo>
                    <a:cubicBezTo>
                      <a:pt x="2740" y="8067"/>
                      <a:pt x="2544" y="7714"/>
                      <a:pt x="2475" y="7266"/>
                    </a:cubicBezTo>
                    <a:cubicBezTo>
                      <a:pt x="2449" y="7125"/>
                      <a:pt x="2454" y="6851"/>
                      <a:pt x="2423" y="6652"/>
                    </a:cubicBezTo>
                    <a:cubicBezTo>
                      <a:pt x="2408" y="6555"/>
                      <a:pt x="2390" y="6466"/>
                      <a:pt x="2368" y="6383"/>
                    </a:cubicBezTo>
                    <a:close/>
                    <a:moveTo>
                      <a:pt x="66" y="1"/>
                    </a:moveTo>
                    <a:cubicBezTo>
                      <a:pt x="55" y="1"/>
                      <a:pt x="44" y="4"/>
                      <a:pt x="35" y="10"/>
                    </a:cubicBezTo>
                    <a:cubicBezTo>
                      <a:pt x="15" y="20"/>
                      <a:pt x="1" y="40"/>
                      <a:pt x="1" y="64"/>
                    </a:cubicBezTo>
                    <a:cubicBezTo>
                      <a:pt x="1" y="76"/>
                      <a:pt x="5" y="88"/>
                      <a:pt x="11" y="97"/>
                    </a:cubicBezTo>
                    <a:cubicBezTo>
                      <a:pt x="17" y="113"/>
                      <a:pt x="27" y="129"/>
                      <a:pt x="38" y="142"/>
                    </a:cubicBezTo>
                    <a:cubicBezTo>
                      <a:pt x="112" y="255"/>
                      <a:pt x="196" y="528"/>
                      <a:pt x="227" y="745"/>
                    </a:cubicBezTo>
                    <a:cubicBezTo>
                      <a:pt x="242" y="808"/>
                      <a:pt x="249" y="874"/>
                      <a:pt x="261" y="937"/>
                    </a:cubicBezTo>
                    <a:cubicBezTo>
                      <a:pt x="263" y="947"/>
                      <a:pt x="268" y="955"/>
                      <a:pt x="275" y="961"/>
                    </a:cubicBezTo>
                    <a:cubicBezTo>
                      <a:pt x="283" y="982"/>
                      <a:pt x="299" y="998"/>
                      <a:pt x="328" y="998"/>
                    </a:cubicBezTo>
                    <a:cubicBezTo>
                      <a:pt x="428" y="1002"/>
                      <a:pt x="478" y="1006"/>
                      <a:pt x="604" y="1054"/>
                    </a:cubicBezTo>
                    <a:cubicBezTo>
                      <a:pt x="802" y="1131"/>
                      <a:pt x="990" y="1271"/>
                      <a:pt x="1149" y="1454"/>
                    </a:cubicBezTo>
                    <a:cubicBezTo>
                      <a:pt x="1256" y="1578"/>
                      <a:pt x="1302" y="1622"/>
                      <a:pt x="1390" y="1796"/>
                    </a:cubicBezTo>
                    <a:cubicBezTo>
                      <a:pt x="1404" y="1827"/>
                      <a:pt x="1395" y="1807"/>
                      <a:pt x="1409" y="1842"/>
                    </a:cubicBezTo>
                    <a:cubicBezTo>
                      <a:pt x="1459" y="2068"/>
                      <a:pt x="1488" y="2285"/>
                      <a:pt x="1505" y="2517"/>
                    </a:cubicBezTo>
                    <a:cubicBezTo>
                      <a:pt x="1536" y="2959"/>
                      <a:pt x="1514" y="3401"/>
                      <a:pt x="1526" y="3842"/>
                    </a:cubicBezTo>
                    <a:lnTo>
                      <a:pt x="1526" y="3866"/>
                    </a:lnTo>
                    <a:cubicBezTo>
                      <a:pt x="1494" y="3948"/>
                      <a:pt x="1453" y="4086"/>
                      <a:pt x="1404" y="4200"/>
                    </a:cubicBezTo>
                    <a:cubicBezTo>
                      <a:pt x="1196" y="4710"/>
                      <a:pt x="887" y="5321"/>
                      <a:pt x="912" y="5947"/>
                    </a:cubicBezTo>
                    <a:cubicBezTo>
                      <a:pt x="916" y="6059"/>
                      <a:pt x="928" y="6171"/>
                      <a:pt x="956" y="6279"/>
                    </a:cubicBezTo>
                    <a:cubicBezTo>
                      <a:pt x="972" y="6339"/>
                      <a:pt x="988" y="6404"/>
                      <a:pt x="1037" y="6446"/>
                    </a:cubicBezTo>
                    <a:cubicBezTo>
                      <a:pt x="1058" y="6466"/>
                      <a:pt x="1080" y="6474"/>
                      <a:pt x="1101" y="6474"/>
                    </a:cubicBezTo>
                    <a:cubicBezTo>
                      <a:pt x="1165" y="6474"/>
                      <a:pt x="1226" y="6403"/>
                      <a:pt x="1267" y="6356"/>
                    </a:cubicBezTo>
                    <a:cubicBezTo>
                      <a:pt x="1356" y="6253"/>
                      <a:pt x="1415" y="6127"/>
                      <a:pt x="1467" y="6002"/>
                    </a:cubicBezTo>
                    <a:cubicBezTo>
                      <a:pt x="1588" y="5720"/>
                      <a:pt x="1648" y="5424"/>
                      <a:pt x="1668" y="5123"/>
                    </a:cubicBezTo>
                    <a:cubicBezTo>
                      <a:pt x="1739" y="5354"/>
                      <a:pt x="1835" y="5579"/>
                      <a:pt x="1951" y="5792"/>
                    </a:cubicBezTo>
                    <a:cubicBezTo>
                      <a:pt x="1988" y="5862"/>
                      <a:pt x="2029" y="5931"/>
                      <a:pt x="2072" y="5998"/>
                    </a:cubicBezTo>
                    <a:cubicBezTo>
                      <a:pt x="2071" y="6006"/>
                      <a:pt x="2071" y="6014"/>
                      <a:pt x="2072" y="6023"/>
                    </a:cubicBezTo>
                    <a:cubicBezTo>
                      <a:pt x="2075" y="6051"/>
                      <a:pt x="2099" y="6071"/>
                      <a:pt x="2112" y="6097"/>
                    </a:cubicBezTo>
                    <a:cubicBezTo>
                      <a:pt x="2118" y="6106"/>
                      <a:pt x="2132" y="6138"/>
                      <a:pt x="2132" y="6138"/>
                    </a:cubicBezTo>
                    <a:cubicBezTo>
                      <a:pt x="2133" y="6138"/>
                      <a:pt x="2131" y="6134"/>
                      <a:pt x="2127" y="6126"/>
                    </a:cubicBezTo>
                    <a:lnTo>
                      <a:pt x="2127" y="6126"/>
                    </a:lnTo>
                    <a:cubicBezTo>
                      <a:pt x="2242" y="6374"/>
                      <a:pt x="2288" y="6740"/>
                      <a:pt x="2314" y="6979"/>
                    </a:cubicBezTo>
                    <a:cubicBezTo>
                      <a:pt x="2336" y="7209"/>
                      <a:pt x="2381" y="7554"/>
                      <a:pt x="2513" y="7851"/>
                    </a:cubicBezTo>
                    <a:cubicBezTo>
                      <a:pt x="2687" y="8267"/>
                      <a:pt x="3054" y="8701"/>
                      <a:pt x="3295" y="8841"/>
                    </a:cubicBezTo>
                    <a:cubicBezTo>
                      <a:pt x="3322" y="8858"/>
                      <a:pt x="3345" y="8865"/>
                      <a:pt x="3366" y="8865"/>
                    </a:cubicBezTo>
                    <a:cubicBezTo>
                      <a:pt x="3445" y="8865"/>
                      <a:pt x="3478" y="8758"/>
                      <a:pt x="3488" y="8675"/>
                    </a:cubicBezTo>
                    <a:cubicBezTo>
                      <a:pt x="3503" y="8577"/>
                      <a:pt x="3513" y="8479"/>
                      <a:pt x="3516" y="8380"/>
                    </a:cubicBezTo>
                    <a:cubicBezTo>
                      <a:pt x="3528" y="7835"/>
                      <a:pt x="3280" y="7264"/>
                      <a:pt x="2914" y="6804"/>
                    </a:cubicBezTo>
                    <a:lnTo>
                      <a:pt x="2914" y="6804"/>
                    </a:lnTo>
                    <a:lnTo>
                      <a:pt x="3003" y="6854"/>
                    </a:lnTo>
                    <a:cubicBezTo>
                      <a:pt x="3031" y="6874"/>
                      <a:pt x="3059" y="6894"/>
                      <a:pt x="3089" y="6914"/>
                    </a:cubicBezTo>
                    <a:cubicBezTo>
                      <a:pt x="3605" y="7274"/>
                      <a:pt x="4475" y="7441"/>
                      <a:pt x="4875" y="7639"/>
                    </a:cubicBezTo>
                    <a:cubicBezTo>
                      <a:pt x="4926" y="7660"/>
                      <a:pt x="4978" y="7683"/>
                      <a:pt x="5027" y="7708"/>
                    </a:cubicBezTo>
                    <a:cubicBezTo>
                      <a:pt x="5056" y="7734"/>
                      <a:pt x="5084" y="7764"/>
                      <a:pt x="5114" y="7798"/>
                    </a:cubicBezTo>
                    <a:cubicBezTo>
                      <a:pt x="5339" y="8047"/>
                      <a:pt x="5484" y="8339"/>
                      <a:pt x="5462" y="8687"/>
                    </a:cubicBezTo>
                    <a:cubicBezTo>
                      <a:pt x="5439" y="8882"/>
                      <a:pt x="5395" y="9102"/>
                      <a:pt x="5261" y="9276"/>
                    </a:cubicBezTo>
                    <a:cubicBezTo>
                      <a:pt x="5096" y="9493"/>
                      <a:pt x="4812" y="9655"/>
                      <a:pt x="4501" y="9655"/>
                    </a:cubicBezTo>
                    <a:cubicBezTo>
                      <a:pt x="4463" y="9655"/>
                      <a:pt x="4426" y="9653"/>
                      <a:pt x="4388" y="9648"/>
                    </a:cubicBezTo>
                    <a:cubicBezTo>
                      <a:pt x="4322" y="9643"/>
                      <a:pt x="4303" y="9640"/>
                      <a:pt x="4221" y="9622"/>
                    </a:cubicBezTo>
                    <a:cubicBezTo>
                      <a:pt x="4191" y="9617"/>
                      <a:pt x="4160" y="9601"/>
                      <a:pt x="4130" y="9601"/>
                    </a:cubicBezTo>
                    <a:cubicBezTo>
                      <a:pt x="4124" y="9601"/>
                      <a:pt x="4119" y="9601"/>
                      <a:pt x="4114" y="9603"/>
                    </a:cubicBezTo>
                    <a:cubicBezTo>
                      <a:pt x="4099" y="9607"/>
                      <a:pt x="4087" y="9617"/>
                      <a:pt x="4078" y="9629"/>
                    </a:cubicBezTo>
                    <a:cubicBezTo>
                      <a:pt x="4076" y="9629"/>
                      <a:pt x="4075" y="9629"/>
                      <a:pt x="4074" y="9629"/>
                    </a:cubicBezTo>
                    <a:cubicBezTo>
                      <a:pt x="4044" y="9629"/>
                      <a:pt x="4013" y="9650"/>
                      <a:pt x="4015" y="9684"/>
                    </a:cubicBezTo>
                    <a:cubicBezTo>
                      <a:pt x="4013" y="9710"/>
                      <a:pt x="4033" y="9727"/>
                      <a:pt x="4049" y="9746"/>
                    </a:cubicBezTo>
                    <a:cubicBezTo>
                      <a:pt x="4133" y="9845"/>
                      <a:pt x="4223" y="9936"/>
                      <a:pt x="4316" y="10026"/>
                    </a:cubicBezTo>
                    <a:cubicBezTo>
                      <a:pt x="4517" y="10220"/>
                      <a:pt x="4708" y="10430"/>
                      <a:pt x="4918" y="10617"/>
                    </a:cubicBezTo>
                    <a:lnTo>
                      <a:pt x="4917" y="10617"/>
                    </a:lnTo>
                    <a:cubicBezTo>
                      <a:pt x="4917" y="10618"/>
                      <a:pt x="4918" y="10618"/>
                      <a:pt x="4918" y="10618"/>
                    </a:cubicBezTo>
                    <a:lnTo>
                      <a:pt x="4921" y="10621"/>
                    </a:lnTo>
                    <a:cubicBezTo>
                      <a:pt x="4926" y="10625"/>
                      <a:pt x="4928" y="10626"/>
                      <a:pt x="4929" y="10626"/>
                    </a:cubicBezTo>
                    <a:cubicBezTo>
                      <a:pt x="4929" y="10626"/>
                      <a:pt x="4929" y="10626"/>
                      <a:pt x="4928" y="10625"/>
                    </a:cubicBezTo>
                    <a:lnTo>
                      <a:pt x="4928" y="10625"/>
                    </a:lnTo>
                    <a:cubicBezTo>
                      <a:pt x="4938" y="10632"/>
                      <a:pt x="4950" y="10635"/>
                      <a:pt x="4962" y="10635"/>
                    </a:cubicBezTo>
                    <a:cubicBezTo>
                      <a:pt x="4970" y="10635"/>
                      <a:pt x="4978" y="10633"/>
                      <a:pt x="4986" y="10630"/>
                    </a:cubicBezTo>
                    <a:cubicBezTo>
                      <a:pt x="4995" y="10633"/>
                      <a:pt x="5005" y="10639"/>
                      <a:pt x="5012" y="10642"/>
                    </a:cubicBezTo>
                    <a:cubicBezTo>
                      <a:pt x="5022" y="10646"/>
                      <a:pt x="5037" y="10651"/>
                      <a:pt x="5047" y="10652"/>
                    </a:cubicBezTo>
                    <a:cubicBezTo>
                      <a:pt x="5076" y="10660"/>
                      <a:pt x="5108" y="10664"/>
                      <a:pt x="5141" y="10664"/>
                    </a:cubicBezTo>
                    <a:cubicBezTo>
                      <a:pt x="5332" y="10664"/>
                      <a:pt x="5571" y="10536"/>
                      <a:pt x="5751" y="10390"/>
                    </a:cubicBezTo>
                    <a:cubicBezTo>
                      <a:pt x="5896" y="10266"/>
                      <a:pt x="6018" y="10113"/>
                      <a:pt x="6118" y="9952"/>
                    </a:cubicBezTo>
                    <a:cubicBezTo>
                      <a:pt x="6191" y="9825"/>
                      <a:pt x="6266" y="9693"/>
                      <a:pt x="6293" y="9547"/>
                    </a:cubicBezTo>
                    <a:cubicBezTo>
                      <a:pt x="6304" y="9510"/>
                      <a:pt x="6271" y="9480"/>
                      <a:pt x="6238" y="9480"/>
                    </a:cubicBezTo>
                    <a:cubicBezTo>
                      <a:pt x="6224" y="9480"/>
                      <a:pt x="6209" y="9486"/>
                      <a:pt x="6199" y="9501"/>
                    </a:cubicBezTo>
                    <a:cubicBezTo>
                      <a:pt x="6160" y="9623"/>
                      <a:pt x="6142" y="9683"/>
                      <a:pt x="6076" y="9797"/>
                    </a:cubicBezTo>
                    <a:cubicBezTo>
                      <a:pt x="5916" y="10082"/>
                      <a:pt x="5664" y="10339"/>
                      <a:pt x="5403" y="10435"/>
                    </a:cubicBezTo>
                    <a:cubicBezTo>
                      <a:pt x="5186" y="10505"/>
                      <a:pt x="5139" y="10484"/>
                      <a:pt x="5050" y="10498"/>
                    </a:cubicBezTo>
                    <a:cubicBezTo>
                      <a:pt x="5047" y="10498"/>
                      <a:pt x="5041" y="10498"/>
                      <a:pt x="5032" y="10499"/>
                    </a:cubicBezTo>
                    <a:lnTo>
                      <a:pt x="4985" y="10499"/>
                    </a:lnTo>
                    <a:cubicBezTo>
                      <a:pt x="4983" y="10499"/>
                      <a:pt x="4979" y="10498"/>
                      <a:pt x="4976" y="10498"/>
                    </a:cubicBezTo>
                    <a:lnTo>
                      <a:pt x="4978" y="10498"/>
                    </a:lnTo>
                    <a:cubicBezTo>
                      <a:pt x="4974" y="10497"/>
                      <a:pt x="4971" y="10497"/>
                      <a:pt x="4968" y="10496"/>
                    </a:cubicBezTo>
                    <a:cubicBezTo>
                      <a:pt x="4723" y="10281"/>
                      <a:pt x="4434" y="10013"/>
                      <a:pt x="4190" y="9739"/>
                    </a:cubicBezTo>
                    <a:lnTo>
                      <a:pt x="4190" y="9739"/>
                    </a:lnTo>
                    <a:cubicBezTo>
                      <a:pt x="4243" y="9747"/>
                      <a:pt x="4232" y="9745"/>
                      <a:pt x="4329" y="9755"/>
                    </a:cubicBezTo>
                    <a:cubicBezTo>
                      <a:pt x="4378" y="9762"/>
                      <a:pt x="4427" y="9765"/>
                      <a:pt x="4475" y="9765"/>
                    </a:cubicBezTo>
                    <a:cubicBezTo>
                      <a:pt x="4785" y="9765"/>
                      <a:pt x="5091" y="9628"/>
                      <a:pt x="5297" y="9394"/>
                    </a:cubicBezTo>
                    <a:cubicBezTo>
                      <a:pt x="5498" y="9176"/>
                      <a:pt x="5570" y="8865"/>
                      <a:pt x="5568" y="8576"/>
                    </a:cubicBezTo>
                    <a:cubicBezTo>
                      <a:pt x="5551" y="8326"/>
                      <a:pt x="5467" y="8087"/>
                      <a:pt x="5326" y="7882"/>
                    </a:cubicBezTo>
                    <a:lnTo>
                      <a:pt x="5326" y="7882"/>
                    </a:lnTo>
                    <a:cubicBezTo>
                      <a:pt x="5843" y="8229"/>
                      <a:pt x="6195" y="8752"/>
                      <a:pt x="6203" y="9381"/>
                    </a:cubicBezTo>
                    <a:cubicBezTo>
                      <a:pt x="6203" y="9413"/>
                      <a:pt x="6231" y="9435"/>
                      <a:pt x="6260" y="9435"/>
                    </a:cubicBezTo>
                    <a:cubicBezTo>
                      <a:pt x="6273" y="9435"/>
                      <a:pt x="6286" y="9431"/>
                      <a:pt x="6296" y="9420"/>
                    </a:cubicBezTo>
                    <a:cubicBezTo>
                      <a:pt x="6322" y="9394"/>
                      <a:pt x="6310" y="9354"/>
                      <a:pt x="6309" y="9319"/>
                    </a:cubicBezTo>
                    <a:cubicBezTo>
                      <a:pt x="6307" y="9228"/>
                      <a:pt x="6296" y="9136"/>
                      <a:pt x="6277" y="9046"/>
                    </a:cubicBezTo>
                    <a:cubicBezTo>
                      <a:pt x="6143" y="8379"/>
                      <a:pt x="5712" y="7863"/>
                      <a:pt x="5084" y="7527"/>
                    </a:cubicBezTo>
                    <a:cubicBezTo>
                      <a:pt x="4447" y="7194"/>
                      <a:pt x="3764" y="7132"/>
                      <a:pt x="3203" y="6752"/>
                    </a:cubicBezTo>
                    <a:cubicBezTo>
                      <a:pt x="2607" y="6369"/>
                      <a:pt x="2143" y="5640"/>
                      <a:pt x="1907" y="4963"/>
                    </a:cubicBezTo>
                    <a:cubicBezTo>
                      <a:pt x="1729" y="4464"/>
                      <a:pt x="1718" y="3959"/>
                      <a:pt x="1718" y="3433"/>
                    </a:cubicBezTo>
                    <a:lnTo>
                      <a:pt x="1718" y="3433"/>
                    </a:lnTo>
                    <a:cubicBezTo>
                      <a:pt x="1849" y="3750"/>
                      <a:pt x="2081" y="4021"/>
                      <a:pt x="2355" y="4227"/>
                    </a:cubicBezTo>
                    <a:cubicBezTo>
                      <a:pt x="2616" y="4429"/>
                      <a:pt x="2910" y="4589"/>
                      <a:pt x="3209" y="4728"/>
                    </a:cubicBezTo>
                    <a:cubicBezTo>
                      <a:pt x="3246" y="4746"/>
                      <a:pt x="3285" y="4762"/>
                      <a:pt x="3325" y="4775"/>
                    </a:cubicBezTo>
                    <a:cubicBezTo>
                      <a:pt x="3349" y="4790"/>
                      <a:pt x="3378" y="4802"/>
                      <a:pt x="3403" y="4802"/>
                    </a:cubicBezTo>
                    <a:cubicBezTo>
                      <a:pt x="3438" y="4802"/>
                      <a:pt x="3467" y="4782"/>
                      <a:pt x="3476" y="4725"/>
                    </a:cubicBezTo>
                    <a:cubicBezTo>
                      <a:pt x="3476" y="4703"/>
                      <a:pt x="3469" y="4684"/>
                      <a:pt x="3459" y="4665"/>
                    </a:cubicBezTo>
                    <a:cubicBezTo>
                      <a:pt x="3453" y="4656"/>
                      <a:pt x="3448" y="4650"/>
                      <a:pt x="3448" y="4650"/>
                    </a:cubicBezTo>
                    <a:lnTo>
                      <a:pt x="3448" y="4650"/>
                    </a:lnTo>
                    <a:cubicBezTo>
                      <a:pt x="3448" y="4650"/>
                      <a:pt x="3448" y="4650"/>
                      <a:pt x="3448" y="4650"/>
                    </a:cubicBezTo>
                    <a:lnTo>
                      <a:pt x="3448" y="4650"/>
                    </a:lnTo>
                    <a:cubicBezTo>
                      <a:pt x="3444" y="4643"/>
                      <a:pt x="3439" y="4635"/>
                      <a:pt x="3434" y="4629"/>
                    </a:cubicBezTo>
                    <a:lnTo>
                      <a:pt x="3434" y="4629"/>
                    </a:lnTo>
                    <a:cubicBezTo>
                      <a:pt x="3435" y="4630"/>
                      <a:pt x="3435" y="4631"/>
                      <a:pt x="3436" y="4632"/>
                    </a:cubicBezTo>
                    <a:lnTo>
                      <a:pt x="3436" y="4632"/>
                    </a:lnTo>
                    <a:cubicBezTo>
                      <a:pt x="3393" y="4573"/>
                      <a:pt x="3354" y="4513"/>
                      <a:pt x="3315" y="4452"/>
                    </a:cubicBezTo>
                    <a:cubicBezTo>
                      <a:pt x="3167" y="4217"/>
                      <a:pt x="3050" y="3964"/>
                      <a:pt x="2888" y="3739"/>
                    </a:cubicBezTo>
                    <a:cubicBezTo>
                      <a:pt x="2761" y="3560"/>
                      <a:pt x="2627" y="3382"/>
                      <a:pt x="2463" y="3234"/>
                    </a:cubicBezTo>
                    <a:cubicBezTo>
                      <a:pt x="2313" y="3098"/>
                      <a:pt x="2133" y="3000"/>
                      <a:pt x="1963" y="2891"/>
                    </a:cubicBezTo>
                    <a:cubicBezTo>
                      <a:pt x="1865" y="2820"/>
                      <a:pt x="1844" y="2811"/>
                      <a:pt x="1750" y="2718"/>
                    </a:cubicBezTo>
                    <a:cubicBezTo>
                      <a:pt x="1737" y="2704"/>
                      <a:pt x="1726" y="2690"/>
                      <a:pt x="1713" y="2676"/>
                    </a:cubicBezTo>
                    <a:lnTo>
                      <a:pt x="1713" y="2676"/>
                    </a:lnTo>
                    <a:lnTo>
                      <a:pt x="1714" y="2677"/>
                    </a:lnTo>
                    <a:cubicBezTo>
                      <a:pt x="1714" y="2676"/>
                      <a:pt x="1713" y="2676"/>
                      <a:pt x="1713" y="2676"/>
                    </a:cubicBezTo>
                    <a:lnTo>
                      <a:pt x="1713" y="2676"/>
                    </a:lnTo>
                    <a:lnTo>
                      <a:pt x="1710" y="2673"/>
                    </a:lnTo>
                    <a:cubicBezTo>
                      <a:pt x="1685" y="2122"/>
                      <a:pt x="1587" y="1569"/>
                      <a:pt x="1368" y="1060"/>
                    </a:cubicBezTo>
                    <a:cubicBezTo>
                      <a:pt x="1302" y="898"/>
                      <a:pt x="1180" y="703"/>
                      <a:pt x="1138" y="662"/>
                    </a:cubicBezTo>
                    <a:cubicBezTo>
                      <a:pt x="1050" y="543"/>
                      <a:pt x="949" y="432"/>
                      <a:pt x="838" y="335"/>
                    </a:cubicBezTo>
                    <a:cubicBezTo>
                      <a:pt x="692" y="208"/>
                      <a:pt x="513" y="108"/>
                      <a:pt x="371" y="62"/>
                    </a:cubicBezTo>
                    <a:cubicBezTo>
                      <a:pt x="294" y="34"/>
                      <a:pt x="212" y="16"/>
                      <a:pt x="129" y="9"/>
                    </a:cubicBezTo>
                    <a:cubicBezTo>
                      <a:pt x="117" y="7"/>
                      <a:pt x="104" y="7"/>
                      <a:pt x="91" y="5"/>
                    </a:cubicBezTo>
                    <a:cubicBezTo>
                      <a:pt x="83" y="2"/>
                      <a:pt x="74" y="1"/>
                      <a:pt x="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33"/>
              <p:cNvSpPr/>
              <p:nvPr/>
            </p:nvSpPr>
            <p:spPr>
              <a:xfrm>
                <a:off x="5436975" y="2672200"/>
                <a:ext cx="24100" cy="55300"/>
              </a:xfrm>
              <a:custGeom>
                <a:rect b="b" l="l" r="r" t="t"/>
                <a:pathLst>
                  <a:path extrusionOk="0" h="2212" w="964">
                    <a:moveTo>
                      <a:pt x="80" y="0"/>
                    </a:moveTo>
                    <a:cubicBezTo>
                      <a:pt x="57" y="0"/>
                      <a:pt x="33" y="14"/>
                      <a:pt x="27" y="39"/>
                    </a:cubicBezTo>
                    <a:cubicBezTo>
                      <a:pt x="23" y="65"/>
                      <a:pt x="35" y="94"/>
                      <a:pt x="51" y="125"/>
                    </a:cubicBezTo>
                    <a:cubicBezTo>
                      <a:pt x="26" y="126"/>
                      <a:pt x="1" y="143"/>
                      <a:pt x="0" y="169"/>
                    </a:cubicBezTo>
                    <a:cubicBezTo>
                      <a:pt x="0" y="212"/>
                      <a:pt x="28" y="249"/>
                      <a:pt x="41" y="290"/>
                    </a:cubicBezTo>
                    <a:cubicBezTo>
                      <a:pt x="66" y="344"/>
                      <a:pt x="89" y="399"/>
                      <a:pt x="110" y="449"/>
                    </a:cubicBezTo>
                    <a:cubicBezTo>
                      <a:pt x="109" y="449"/>
                      <a:pt x="108" y="449"/>
                      <a:pt x="106" y="449"/>
                    </a:cubicBezTo>
                    <a:cubicBezTo>
                      <a:pt x="80" y="449"/>
                      <a:pt x="54" y="469"/>
                      <a:pt x="53" y="497"/>
                    </a:cubicBezTo>
                    <a:cubicBezTo>
                      <a:pt x="53" y="530"/>
                      <a:pt x="69" y="600"/>
                      <a:pt x="89" y="671"/>
                    </a:cubicBezTo>
                    <a:cubicBezTo>
                      <a:pt x="64" y="673"/>
                      <a:pt x="40" y="690"/>
                      <a:pt x="38" y="718"/>
                    </a:cubicBezTo>
                    <a:cubicBezTo>
                      <a:pt x="36" y="755"/>
                      <a:pt x="58" y="854"/>
                      <a:pt x="89" y="960"/>
                    </a:cubicBezTo>
                    <a:cubicBezTo>
                      <a:pt x="192" y="1307"/>
                      <a:pt x="351" y="1642"/>
                      <a:pt x="562" y="1936"/>
                    </a:cubicBezTo>
                    <a:cubicBezTo>
                      <a:pt x="433" y="1703"/>
                      <a:pt x="345" y="1446"/>
                      <a:pt x="272" y="1186"/>
                    </a:cubicBezTo>
                    <a:lnTo>
                      <a:pt x="272" y="1186"/>
                    </a:lnTo>
                    <a:cubicBezTo>
                      <a:pt x="403" y="1496"/>
                      <a:pt x="568" y="1803"/>
                      <a:pt x="763" y="2100"/>
                    </a:cubicBezTo>
                    <a:cubicBezTo>
                      <a:pt x="550" y="1688"/>
                      <a:pt x="406" y="1250"/>
                      <a:pt x="260" y="796"/>
                    </a:cubicBezTo>
                    <a:lnTo>
                      <a:pt x="260" y="796"/>
                    </a:lnTo>
                    <a:cubicBezTo>
                      <a:pt x="362" y="1039"/>
                      <a:pt x="473" y="1301"/>
                      <a:pt x="587" y="1564"/>
                    </a:cubicBezTo>
                    <a:cubicBezTo>
                      <a:pt x="685" y="1788"/>
                      <a:pt x="784" y="2015"/>
                      <a:pt x="929" y="2211"/>
                    </a:cubicBezTo>
                    <a:cubicBezTo>
                      <a:pt x="775" y="1945"/>
                      <a:pt x="691" y="1659"/>
                      <a:pt x="579" y="1369"/>
                    </a:cubicBezTo>
                    <a:cubicBezTo>
                      <a:pt x="478" y="1096"/>
                      <a:pt x="370" y="827"/>
                      <a:pt x="262" y="557"/>
                    </a:cubicBezTo>
                    <a:lnTo>
                      <a:pt x="262" y="557"/>
                    </a:lnTo>
                    <a:cubicBezTo>
                      <a:pt x="367" y="781"/>
                      <a:pt x="469" y="1006"/>
                      <a:pt x="574" y="1230"/>
                    </a:cubicBezTo>
                    <a:cubicBezTo>
                      <a:pt x="690" y="1491"/>
                      <a:pt x="810" y="1739"/>
                      <a:pt x="901" y="2005"/>
                    </a:cubicBezTo>
                    <a:cubicBezTo>
                      <a:pt x="797" y="1601"/>
                      <a:pt x="654" y="1208"/>
                      <a:pt x="491" y="823"/>
                    </a:cubicBezTo>
                    <a:lnTo>
                      <a:pt x="491" y="823"/>
                    </a:lnTo>
                    <a:cubicBezTo>
                      <a:pt x="691" y="1177"/>
                      <a:pt x="861" y="1529"/>
                      <a:pt x="963" y="1929"/>
                    </a:cubicBezTo>
                    <a:cubicBezTo>
                      <a:pt x="912" y="1590"/>
                      <a:pt x="803" y="1247"/>
                      <a:pt x="670" y="960"/>
                    </a:cubicBezTo>
                    <a:cubicBezTo>
                      <a:pt x="614" y="839"/>
                      <a:pt x="552" y="720"/>
                      <a:pt x="488" y="605"/>
                    </a:cubicBezTo>
                    <a:cubicBezTo>
                      <a:pt x="457" y="555"/>
                      <a:pt x="438" y="494"/>
                      <a:pt x="396" y="454"/>
                    </a:cubicBezTo>
                    <a:cubicBezTo>
                      <a:pt x="387" y="449"/>
                      <a:pt x="378" y="447"/>
                      <a:pt x="369" y="447"/>
                    </a:cubicBezTo>
                    <a:cubicBezTo>
                      <a:pt x="356" y="447"/>
                      <a:pt x="342" y="452"/>
                      <a:pt x="332" y="461"/>
                    </a:cubicBezTo>
                    <a:cubicBezTo>
                      <a:pt x="267" y="316"/>
                      <a:pt x="198" y="173"/>
                      <a:pt x="130" y="31"/>
                    </a:cubicBezTo>
                    <a:cubicBezTo>
                      <a:pt x="121" y="10"/>
                      <a:pt x="101" y="0"/>
                      <a:pt x="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33"/>
              <p:cNvSpPr/>
              <p:nvPr/>
            </p:nvSpPr>
            <p:spPr>
              <a:xfrm>
                <a:off x="5419325" y="2589500"/>
                <a:ext cx="35225" cy="38475"/>
              </a:xfrm>
              <a:custGeom>
                <a:rect b="b" l="l" r="r" t="t"/>
                <a:pathLst>
                  <a:path extrusionOk="0" h="1539" w="1409">
                    <a:moveTo>
                      <a:pt x="112" y="0"/>
                    </a:moveTo>
                    <a:cubicBezTo>
                      <a:pt x="69" y="0"/>
                      <a:pt x="28" y="45"/>
                      <a:pt x="49" y="92"/>
                    </a:cubicBezTo>
                    <a:cubicBezTo>
                      <a:pt x="51" y="94"/>
                      <a:pt x="53" y="97"/>
                      <a:pt x="54" y="99"/>
                    </a:cubicBezTo>
                    <a:cubicBezTo>
                      <a:pt x="23" y="109"/>
                      <a:pt x="1" y="139"/>
                      <a:pt x="7" y="171"/>
                    </a:cubicBezTo>
                    <a:cubicBezTo>
                      <a:pt x="28" y="256"/>
                      <a:pt x="153" y="423"/>
                      <a:pt x="214" y="500"/>
                    </a:cubicBezTo>
                    <a:cubicBezTo>
                      <a:pt x="485" y="830"/>
                      <a:pt x="804" y="1126"/>
                      <a:pt x="1151" y="1373"/>
                    </a:cubicBezTo>
                    <a:cubicBezTo>
                      <a:pt x="790" y="1045"/>
                      <a:pt x="533" y="732"/>
                      <a:pt x="285" y="366"/>
                    </a:cubicBezTo>
                    <a:lnTo>
                      <a:pt x="285" y="366"/>
                    </a:lnTo>
                    <a:cubicBezTo>
                      <a:pt x="309" y="392"/>
                      <a:pt x="331" y="417"/>
                      <a:pt x="352" y="439"/>
                    </a:cubicBezTo>
                    <a:cubicBezTo>
                      <a:pt x="700" y="810"/>
                      <a:pt x="1041" y="1189"/>
                      <a:pt x="1408" y="1539"/>
                    </a:cubicBezTo>
                    <a:cubicBezTo>
                      <a:pt x="1218" y="1329"/>
                      <a:pt x="1057" y="1095"/>
                      <a:pt x="872" y="881"/>
                    </a:cubicBezTo>
                    <a:cubicBezTo>
                      <a:pt x="652" y="632"/>
                      <a:pt x="442" y="380"/>
                      <a:pt x="269" y="165"/>
                    </a:cubicBezTo>
                    <a:lnTo>
                      <a:pt x="269" y="165"/>
                    </a:lnTo>
                    <a:cubicBezTo>
                      <a:pt x="273" y="168"/>
                      <a:pt x="275" y="171"/>
                      <a:pt x="278" y="174"/>
                    </a:cubicBezTo>
                    <a:cubicBezTo>
                      <a:pt x="484" y="374"/>
                      <a:pt x="677" y="583"/>
                      <a:pt x="871" y="795"/>
                    </a:cubicBezTo>
                    <a:cubicBezTo>
                      <a:pt x="1000" y="942"/>
                      <a:pt x="1136" y="1081"/>
                      <a:pt x="1252" y="1235"/>
                    </a:cubicBezTo>
                    <a:cubicBezTo>
                      <a:pt x="1120" y="1016"/>
                      <a:pt x="954" y="820"/>
                      <a:pt x="797" y="621"/>
                    </a:cubicBezTo>
                    <a:cubicBezTo>
                      <a:pt x="645" y="430"/>
                      <a:pt x="500" y="233"/>
                      <a:pt x="321" y="67"/>
                    </a:cubicBezTo>
                    <a:cubicBezTo>
                      <a:pt x="311" y="57"/>
                      <a:pt x="299" y="53"/>
                      <a:pt x="286" y="53"/>
                    </a:cubicBezTo>
                    <a:cubicBezTo>
                      <a:pt x="260" y="53"/>
                      <a:pt x="233" y="74"/>
                      <a:pt x="233" y="103"/>
                    </a:cubicBezTo>
                    <a:cubicBezTo>
                      <a:pt x="233" y="110"/>
                      <a:pt x="234" y="117"/>
                      <a:pt x="238" y="121"/>
                    </a:cubicBezTo>
                    <a:cubicBezTo>
                      <a:pt x="209" y="87"/>
                      <a:pt x="182" y="52"/>
                      <a:pt x="156" y="20"/>
                    </a:cubicBezTo>
                    <a:cubicBezTo>
                      <a:pt x="143" y="6"/>
                      <a:pt x="128" y="0"/>
                      <a:pt x="1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33"/>
              <p:cNvSpPr/>
              <p:nvPr/>
            </p:nvSpPr>
            <p:spPr>
              <a:xfrm>
                <a:off x="5489200" y="2712475"/>
                <a:ext cx="46750" cy="64975"/>
              </a:xfrm>
              <a:custGeom>
                <a:rect b="b" l="l" r="r" t="t"/>
                <a:pathLst>
                  <a:path extrusionOk="0" h="2599" w="1870">
                    <a:moveTo>
                      <a:pt x="981" y="1"/>
                    </a:moveTo>
                    <a:cubicBezTo>
                      <a:pt x="948" y="1"/>
                      <a:pt x="916" y="22"/>
                      <a:pt x="908" y="54"/>
                    </a:cubicBezTo>
                    <a:cubicBezTo>
                      <a:pt x="895" y="96"/>
                      <a:pt x="929" y="128"/>
                      <a:pt x="949" y="160"/>
                    </a:cubicBezTo>
                    <a:cubicBezTo>
                      <a:pt x="990" y="218"/>
                      <a:pt x="1028" y="278"/>
                      <a:pt x="1058" y="343"/>
                    </a:cubicBezTo>
                    <a:cubicBezTo>
                      <a:pt x="1170" y="589"/>
                      <a:pt x="1204" y="956"/>
                      <a:pt x="1120" y="1217"/>
                    </a:cubicBezTo>
                    <a:cubicBezTo>
                      <a:pt x="1061" y="1430"/>
                      <a:pt x="909" y="1661"/>
                      <a:pt x="745" y="1789"/>
                    </a:cubicBezTo>
                    <a:cubicBezTo>
                      <a:pt x="557" y="1930"/>
                      <a:pt x="339" y="1997"/>
                      <a:pt x="105" y="1997"/>
                    </a:cubicBezTo>
                    <a:cubicBezTo>
                      <a:pt x="71" y="1997"/>
                      <a:pt x="36" y="1996"/>
                      <a:pt x="1" y="1993"/>
                    </a:cubicBezTo>
                    <a:lnTo>
                      <a:pt x="1" y="1993"/>
                    </a:lnTo>
                    <a:cubicBezTo>
                      <a:pt x="78" y="2007"/>
                      <a:pt x="152" y="2014"/>
                      <a:pt x="223" y="2014"/>
                    </a:cubicBezTo>
                    <a:cubicBezTo>
                      <a:pt x="840" y="2014"/>
                      <a:pt x="1238" y="1505"/>
                      <a:pt x="1283" y="922"/>
                    </a:cubicBezTo>
                    <a:lnTo>
                      <a:pt x="1283" y="922"/>
                    </a:lnTo>
                    <a:cubicBezTo>
                      <a:pt x="1280" y="1068"/>
                      <a:pt x="1254" y="1215"/>
                      <a:pt x="1197" y="1364"/>
                    </a:cubicBezTo>
                    <a:cubicBezTo>
                      <a:pt x="1121" y="1550"/>
                      <a:pt x="1021" y="1719"/>
                      <a:pt x="848" y="1857"/>
                    </a:cubicBezTo>
                    <a:cubicBezTo>
                      <a:pt x="680" y="1989"/>
                      <a:pt x="410" y="2079"/>
                      <a:pt x="156" y="2079"/>
                    </a:cubicBezTo>
                    <a:cubicBezTo>
                      <a:pt x="123" y="2079"/>
                      <a:pt x="90" y="2077"/>
                      <a:pt x="57" y="2074"/>
                    </a:cubicBezTo>
                    <a:lnTo>
                      <a:pt x="57" y="2074"/>
                    </a:lnTo>
                    <a:cubicBezTo>
                      <a:pt x="128" y="2087"/>
                      <a:pt x="200" y="2094"/>
                      <a:pt x="272" y="2094"/>
                    </a:cubicBezTo>
                    <a:cubicBezTo>
                      <a:pt x="523" y="2094"/>
                      <a:pt x="775" y="2014"/>
                      <a:pt x="972" y="1857"/>
                    </a:cubicBezTo>
                    <a:cubicBezTo>
                      <a:pt x="1106" y="1759"/>
                      <a:pt x="1244" y="1528"/>
                      <a:pt x="1283" y="1423"/>
                    </a:cubicBezTo>
                    <a:cubicBezTo>
                      <a:pt x="1316" y="1354"/>
                      <a:pt x="1365" y="1192"/>
                      <a:pt x="1383" y="1065"/>
                    </a:cubicBezTo>
                    <a:lnTo>
                      <a:pt x="1383" y="1065"/>
                    </a:lnTo>
                    <a:cubicBezTo>
                      <a:pt x="1379" y="1164"/>
                      <a:pt x="1363" y="1265"/>
                      <a:pt x="1332" y="1364"/>
                    </a:cubicBezTo>
                    <a:cubicBezTo>
                      <a:pt x="1227" y="1749"/>
                      <a:pt x="816" y="2145"/>
                      <a:pt x="282" y="2176"/>
                    </a:cubicBezTo>
                    <a:cubicBezTo>
                      <a:pt x="295" y="2176"/>
                      <a:pt x="309" y="2177"/>
                      <a:pt x="322" y="2177"/>
                    </a:cubicBezTo>
                    <a:cubicBezTo>
                      <a:pt x="658" y="2177"/>
                      <a:pt x="991" y="2029"/>
                      <a:pt x="1222" y="1787"/>
                    </a:cubicBezTo>
                    <a:cubicBezTo>
                      <a:pt x="1298" y="1702"/>
                      <a:pt x="1360" y="1604"/>
                      <a:pt x="1407" y="1500"/>
                    </a:cubicBezTo>
                    <a:lnTo>
                      <a:pt x="1407" y="1500"/>
                    </a:lnTo>
                    <a:cubicBezTo>
                      <a:pt x="1392" y="1540"/>
                      <a:pt x="1379" y="1574"/>
                      <a:pt x="1368" y="1595"/>
                    </a:cubicBezTo>
                    <a:cubicBezTo>
                      <a:pt x="1212" y="1938"/>
                      <a:pt x="922" y="2180"/>
                      <a:pt x="538" y="2262"/>
                    </a:cubicBezTo>
                    <a:cubicBezTo>
                      <a:pt x="992" y="2208"/>
                      <a:pt x="1325" y="1938"/>
                      <a:pt x="1492" y="1586"/>
                    </a:cubicBezTo>
                    <a:lnTo>
                      <a:pt x="1492" y="1586"/>
                    </a:lnTo>
                    <a:cubicBezTo>
                      <a:pt x="1432" y="1774"/>
                      <a:pt x="1319" y="1946"/>
                      <a:pt x="1146" y="2087"/>
                    </a:cubicBezTo>
                    <a:cubicBezTo>
                      <a:pt x="1063" y="2153"/>
                      <a:pt x="945" y="2243"/>
                      <a:pt x="825" y="2295"/>
                    </a:cubicBezTo>
                    <a:cubicBezTo>
                      <a:pt x="740" y="2334"/>
                      <a:pt x="600" y="2369"/>
                      <a:pt x="491" y="2377"/>
                    </a:cubicBezTo>
                    <a:cubicBezTo>
                      <a:pt x="503" y="2377"/>
                      <a:pt x="515" y="2378"/>
                      <a:pt x="527" y="2378"/>
                    </a:cubicBezTo>
                    <a:cubicBezTo>
                      <a:pt x="797" y="2378"/>
                      <a:pt x="1052" y="2258"/>
                      <a:pt x="1263" y="2095"/>
                    </a:cubicBezTo>
                    <a:cubicBezTo>
                      <a:pt x="1367" y="2012"/>
                      <a:pt x="1453" y="1912"/>
                      <a:pt x="1518" y="1800"/>
                    </a:cubicBezTo>
                    <a:lnTo>
                      <a:pt x="1518" y="1800"/>
                    </a:lnTo>
                    <a:cubicBezTo>
                      <a:pt x="1429" y="2016"/>
                      <a:pt x="1262" y="2209"/>
                      <a:pt x="1038" y="2337"/>
                    </a:cubicBezTo>
                    <a:cubicBezTo>
                      <a:pt x="919" y="2401"/>
                      <a:pt x="790" y="2439"/>
                      <a:pt x="649" y="2463"/>
                    </a:cubicBezTo>
                    <a:cubicBezTo>
                      <a:pt x="894" y="2453"/>
                      <a:pt x="1135" y="2374"/>
                      <a:pt x="1321" y="2212"/>
                    </a:cubicBezTo>
                    <a:cubicBezTo>
                      <a:pt x="1437" y="2115"/>
                      <a:pt x="1536" y="1995"/>
                      <a:pt x="1612" y="1862"/>
                    </a:cubicBezTo>
                    <a:lnTo>
                      <a:pt x="1612" y="1862"/>
                    </a:lnTo>
                    <a:cubicBezTo>
                      <a:pt x="1542" y="2034"/>
                      <a:pt x="1442" y="2161"/>
                      <a:pt x="1291" y="2300"/>
                    </a:cubicBezTo>
                    <a:cubicBezTo>
                      <a:pt x="1139" y="2433"/>
                      <a:pt x="945" y="2557"/>
                      <a:pt x="729" y="2598"/>
                    </a:cubicBezTo>
                    <a:cubicBezTo>
                      <a:pt x="949" y="2582"/>
                      <a:pt x="1155" y="2480"/>
                      <a:pt x="1332" y="2353"/>
                    </a:cubicBezTo>
                    <a:cubicBezTo>
                      <a:pt x="1645" y="2140"/>
                      <a:pt x="1870" y="1755"/>
                      <a:pt x="1841" y="1388"/>
                    </a:cubicBezTo>
                    <a:cubicBezTo>
                      <a:pt x="1832" y="1310"/>
                      <a:pt x="1840" y="1339"/>
                      <a:pt x="1822" y="1272"/>
                    </a:cubicBezTo>
                    <a:cubicBezTo>
                      <a:pt x="1821" y="1243"/>
                      <a:pt x="1796" y="1220"/>
                      <a:pt x="1768" y="1217"/>
                    </a:cubicBezTo>
                    <a:cubicBezTo>
                      <a:pt x="1764" y="1176"/>
                      <a:pt x="1759" y="1133"/>
                      <a:pt x="1749" y="1092"/>
                    </a:cubicBezTo>
                    <a:cubicBezTo>
                      <a:pt x="1740" y="1045"/>
                      <a:pt x="1728" y="1001"/>
                      <a:pt x="1709" y="957"/>
                    </a:cubicBezTo>
                    <a:cubicBezTo>
                      <a:pt x="1707" y="949"/>
                      <a:pt x="1703" y="942"/>
                      <a:pt x="1700" y="936"/>
                    </a:cubicBezTo>
                    <a:cubicBezTo>
                      <a:pt x="1695" y="924"/>
                      <a:pt x="1685" y="914"/>
                      <a:pt x="1674" y="906"/>
                    </a:cubicBezTo>
                    <a:lnTo>
                      <a:pt x="1666" y="903"/>
                    </a:lnTo>
                    <a:cubicBezTo>
                      <a:pt x="1660" y="865"/>
                      <a:pt x="1646" y="798"/>
                      <a:pt x="1639" y="786"/>
                    </a:cubicBezTo>
                    <a:cubicBezTo>
                      <a:pt x="1629" y="760"/>
                      <a:pt x="1618" y="735"/>
                      <a:pt x="1601" y="713"/>
                    </a:cubicBezTo>
                    <a:cubicBezTo>
                      <a:pt x="1597" y="700"/>
                      <a:pt x="1588" y="692"/>
                      <a:pt x="1577" y="685"/>
                    </a:cubicBezTo>
                    <a:lnTo>
                      <a:pt x="1569" y="682"/>
                    </a:lnTo>
                    <a:cubicBezTo>
                      <a:pt x="1554" y="625"/>
                      <a:pt x="1536" y="576"/>
                      <a:pt x="1518" y="555"/>
                    </a:cubicBezTo>
                    <a:cubicBezTo>
                      <a:pt x="1504" y="541"/>
                      <a:pt x="1486" y="535"/>
                      <a:pt x="1468" y="535"/>
                    </a:cubicBezTo>
                    <a:cubicBezTo>
                      <a:pt x="1465" y="535"/>
                      <a:pt x="1462" y="535"/>
                      <a:pt x="1459" y="535"/>
                    </a:cubicBezTo>
                    <a:cubicBezTo>
                      <a:pt x="1450" y="510"/>
                      <a:pt x="1439" y="484"/>
                      <a:pt x="1428" y="460"/>
                    </a:cubicBezTo>
                    <a:lnTo>
                      <a:pt x="1428" y="461"/>
                    </a:lnTo>
                    <a:lnTo>
                      <a:pt x="1424" y="453"/>
                    </a:lnTo>
                    <a:lnTo>
                      <a:pt x="1424" y="453"/>
                    </a:lnTo>
                    <a:cubicBezTo>
                      <a:pt x="1424" y="454"/>
                      <a:pt x="1425" y="455"/>
                      <a:pt x="1425" y="456"/>
                    </a:cubicBezTo>
                    <a:lnTo>
                      <a:pt x="1425" y="456"/>
                    </a:lnTo>
                    <a:cubicBezTo>
                      <a:pt x="1423" y="453"/>
                      <a:pt x="1422" y="450"/>
                      <a:pt x="1420" y="446"/>
                    </a:cubicBezTo>
                    <a:lnTo>
                      <a:pt x="1420" y="447"/>
                    </a:lnTo>
                    <a:cubicBezTo>
                      <a:pt x="1407" y="423"/>
                      <a:pt x="1381" y="410"/>
                      <a:pt x="1355" y="410"/>
                    </a:cubicBezTo>
                    <a:cubicBezTo>
                      <a:pt x="1349" y="410"/>
                      <a:pt x="1343" y="411"/>
                      <a:pt x="1337" y="412"/>
                    </a:cubicBezTo>
                    <a:lnTo>
                      <a:pt x="1315" y="339"/>
                    </a:lnTo>
                    <a:cubicBezTo>
                      <a:pt x="1303" y="312"/>
                      <a:pt x="1299" y="282"/>
                      <a:pt x="1280" y="260"/>
                    </a:cubicBezTo>
                    <a:cubicBezTo>
                      <a:pt x="1268" y="248"/>
                      <a:pt x="1252" y="242"/>
                      <a:pt x="1235" y="242"/>
                    </a:cubicBezTo>
                    <a:cubicBezTo>
                      <a:pt x="1214" y="242"/>
                      <a:pt x="1193" y="252"/>
                      <a:pt x="1182" y="271"/>
                    </a:cubicBezTo>
                    <a:cubicBezTo>
                      <a:pt x="1150" y="198"/>
                      <a:pt x="1109" y="127"/>
                      <a:pt x="1061" y="61"/>
                    </a:cubicBezTo>
                    <a:cubicBezTo>
                      <a:pt x="1057" y="54"/>
                      <a:pt x="1047" y="41"/>
                      <a:pt x="1041" y="34"/>
                    </a:cubicBezTo>
                    <a:cubicBezTo>
                      <a:pt x="1034" y="25"/>
                      <a:pt x="1026" y="15"/>
                      <a:pt x="1016" y="10"/>
                    </a:cubicBezTo>
                    <a:cubicBezTo>
                      <a:pt x="1005" y="4"/>
                      <a:pt x="993" y="1"/>
                      <a:pt x="9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33"/>
              <p:cNvSpPr/>
              <p:nvPr/>
            </p:nvSpPr>
            <p:spPr>
              <a:xfrm>
                <a:off x="5371575" y="2038400"/>
                <a:ext cx="66850" cy="363325"/>
              </a:xfrm>
              <a:custGeom>
                <a:rect b="b" l="l" r="r" t="t"/>
                <a:pathLst>
                  <a:path extrusionOk="0" h="14533" w="2674">
                    <a:moveTo>
                      <a:pt x="1254" y="205"/>
                    </a:moveTo>
                    <a:lnTo>
                      <a:pt x="1254" y="205"/>
                    </a:lnTo>
                    <a:cubicBezTo>
                      <a:pt x="1118" y="406"/>
                      <a:pt x="1019" y="633"/>
                      <a:pt x="949" y="867"/>
                    </a:cubicBezTo>
                    <a:cubicBezTo>
                      <a:pt x="645" y="1948"/>
                      <a:pt x="859" y="2874"/>
                      <a:pt x="1228" y="3900"/>
                    </a:cubicBezTo>
                    <a:cubicBezTo>
                      <a:pt x="1416" y="4424"/>
                      <a:pt x="1647" y="4932"/>
                      <a:pt x="1840" y="5454"/>
                    </a:cubicBezTo>
                    <a:cubicBezTo>
                      <a:pt x="1871" y="5535"/>
                      <a:pt x="1899" y="5616"/>
                      <a:pt x="1927" y="5699"/>
                    </a:cubicBezTo>
                    <a:cubicBezTo>
                      <a:pt x="1836" y="5529"/>
                      <a:pt x="1737" y="5361"/>
                      <a:pt x="1638" y="5195"/>
                    </a:cubicBezTo>
                    <a:cubicBezTo>
                      <a:pt x="1338" y="4691"/>
                      <a:pt x="1026" y="4191"/>
                      <a:pt x="780" y="3657"/>
                    </a:cubicBezTo>
                    <a:cubicBezTo>
                      <a:pt x="427" y="2888"/>
                      <a:pt x="147" y="1955"/>
                      <a:pt x="174" y="1046"/>
                    </a:cubicBezTo>
                    <a:cubicBezTo>
                      <a:pt x="182" y="885"/>
                      <a:pt x="182" y="753"/>
                      <a:pt x="210" y="639"/>
                    </a:cubicBezTo>
                    <a:cubicBezTo>
                      <a:pt x="218" y="614"/>
                      <a:pt x="222" y="599"/>
                      <a:pt x="226" y="588"/>
                    </a:cubicBezTo>
                    <a:cubicBezTo>
                      <a:pt x="234" y="584"/>
                      <a:pt x="242" y="578"/>
                      <a:pt x="252" y="576"/>
                    </a:cubicBezTo>
                    <a:cubicBezTo>
                      <a:pt x="296" y="556"/>
                      <a:pt x="350" y="531"/>
                      <a:pt x="387" y="519"/>
                    </a:cubicBezTo>
                    <a:cubicBezTo>
                      <a:pt x="639" y="424"/>
                      <a:pt x="891" y="326"/>
                      <a:pt x="1144" y="236"/>
                    </a:cubicBezTo>
                    <a:cubicBezTo>
                      <a:pt x="1181" y="225"/>
                      <a:pt x="1217" y="215"/>
                      <a:pt x="1254" y="205"/>
                    </a:cubicBezTo>
                    <a:close/>
                    <a:moveTo>
                      <a:pt x="1696" y="11519"/>
                    </a:moveTo>
                    <a:lnTo>
                      <a:pt x="1696" y="11519"/>
                    </a:lnTo>
                    <a:cubicBezTo>
                      <a:pt x="1670" y="11593"/>
                      <a:pt x="1644" y="11667"/>
                      <a:pt x="1618" y="11740"/>
                    </a:cubicBezTo>
                    <a:cubicBezTo>
                      <a:pt x="1361" y="12485"/>
                      <a:pt x="1103" y="13326"/>
                      <a:pt x="1135" y="14078"/>
                    </a:cubicBezTo>
                    <a:cubicBezTo>
                      <a:pt x="1092" y="14093"/>
                      <a:pt x="1050" y="14108"/>
                      <a:pt x="1005" y="14125"/>
                    </a:cubicBezTo>
                    <a:cubicBezTo>
                      <a:pt x="847" y="14185"/>
                      <a:pt x="679" y="14262"/>
                      <a:pt x="526" y="14370"/>
                    </a:cubicBezTo>
                    <a:cubicBezTo>
                      <a:pt x="532" y="14319"/>
                      <a:pt x="540" y="14267"/>
                      <a:pt x="550" y="14213"/>
                    </a:cubicBezTo>
                    <a:cubicBezTo>
                      <a:pt x="643" y="13763"/>
                      <a:pt x="808" y="13320"/>
                      <a:pt x="983" y="12936"/>
                    </a:cubicBezTo>
                    <a:cubicBezTo>
                      <a:pt x="1205" y="12457"/>
                      <a:pt x="1463" y="11994"/>
                      <a:pt x="1696" y="11519"/>
                    </a:cubicBezTo>
                    <a:close/>
                    <a:moveTo>
                      <a:pt x="1402" y="0"/>
                    </a:moveTo>
                    <a:cubicBezTo>
                      <a:pt x="1396" y="0"/>
                      <a:pt x="1390" y="2"/>
                      <a:pt x="1383" y="4"/>
                    </a:cubicBezTo>
                    <a:lnTo>
                      <a:pt x="1383" y="4"/>
                    </a:lnTo>
                    <a:cubicBezTo>
                      <a:pt x="1383" y="4"/>
                      <a:pt x="1383" y="4"/>
                      <a:pt x="1383" y="3"/>
                    </a:cubicBezTo>
                    <a:cubicBezTo>
                      <a:pt x="1382" y="3"/>
                      <a:pt x="1382" y="3"/>
                      <a:pt x="1382" y="5"/>
                    </a:cubicBezTo>
                    <a:cubicBezTo>
                      <a:pt x="1383" y="5"/>
                      <a:pt x="1383" y="5"/>
                      <a:pt x="1383" y="4"/>
                    </a:cubicBezTo>
                    <a:lnTo>
                      <a:pt x="1383" y="4"/>
                    </a:lnTo>
                    <a:cubicBezTo>
                      <a:pt x="1383" y="5"/>
                      <a:pt x="1383" y="5"/>
                      <a:pt x="1382" y="5"/>
                    </a:cubicBezTo>
                    <a:cubicBezTo>
                      <a:pt x="1377" y="6"/>
                      <a:pt x="1372" y="8"/>
                      <a:pt x="1370" y="9"/>
                    </a:cubicBezTo>
                    <a:lnTo>
                      <a:pt x="1370" y="9"/>
                    </a:lnTo>
                    <a:cubicBezTo>
                      <a:pt x="1371" y="9"/>
                      <a:pt x="1372" y="8"/>
                      <a:pt x="1373" y="8"/>
                    </a:cubicBezTo>
                    <a:lnTo>
                      <a:pt x="1373" y="8"/>
                    </a:lnTo>
                    <a:cubicBezTo>
                      <a:pt x="1366" y="11"/>
                      <a:pt x="1360" y="13"/>
                      <a:pt x="1325" y="27"/>
                    </a:cubicBezTo>
                    <a:cubicBezTo>
                      <a:pt x="1079" y="146"/>
                      <a:pt x="673" y="265"/>
                      <a:pt x="326" y="396"/>
                    </a:cubicBezTo>
                    <a:cubicBezTo>
                      <a:pt x="268" y="421"/>
                      <a:pt x="202" y="430"/>
                      <a:pt x="147" y="458"/>
                    </a:cubicBezTo>
                    <a:cubicBezTo>
                      <a:pt x="146" y="459"/>
                      <a:pt x="142" y="459"/>
                      <a:pt x="141" y="460"/>
                    </a:cubicBezTo>
                    <a:lnTo>
                      <a:pt x="140" y="460"/>
                    </a:lnTo>
                    <a:lnTo>
                      <a:pt x="132" y="464"/>
                    </a:lnTo>
                    <a:cubicBezTo>
                      <a:pt x="127" y="466"/>
                      <a:pt x="122" y="469"/>
                      <a:pt x="117" y="473"/>
                    </a:cubicBezTo>
                    <a:cubicBezTo>
                      <a:pt x="106" y="483"/>
                      <a:pt x="100" y="495"/>
                      <a:pt x="98" y="506"/>
                    </a:cubicBezTo>
                    <a:cubicBezTo>
                      <a:pt x="45" y="604"/>
                      <a:pt x="36" y="805"/>
                      <a:pt x="29" y="872"/>
                    </a:cubicBezTo>
                    <a:cubicBezTo>
                      <a:pt x="0" y="1460"/>
                      <a:pt x="108" y="2050"/>
                      <a:pt x="263" y="2615"/>
                    </a:cubicBezTo>
                    <a:cubicBezTo>
                      <a:pt x="424" y="3178"/>
                      <a:pt x="677" y="3708"/>
                      <a:pt x="948" y="4224"/>
                    </a:cubicBezTo>
                    <a:cubicBezTo>
                      <a:pt x="1332" y="4946"/>
                      <a:pt x="1847" y="5629"/>
                      <a:pt x="2132" y="6379"/>
                    </a:cubicBezTo>
                    <a:cubicBezTo>
                      <a:pt x="2169" y="6525"/>
                      <a:pt x="2204" y="6671"/>
                      <a:pt x="2233" y="6818"/>
                    </a:cubicBezTo>
                    <a:cubicBezTo>
                      <a:pt x="2477" y="8012"/>
                      <a:pt x="2436" y="9096"/>
                      <a:pt x="2114" y="10180"/>
                    </a:cubicBezTo>
                    <a:cubicBezTo>
                      <a:pt x="2089" y="10195"/>
                      <a:pt x="2091" y="10227"/>
                      <a:pt x="2083" y="10252"/>
                    </a:cubicBezTo>
                    <a:cubicBezTo>
                      <a:pt x="2073" y="10289"/>
                      <a:pt x="2065" y="10327"/>
                      <a:pt x="2056" y="10366"/>
                    </a:cubicBezTo>
                    <a:cubicBezTo>
                      <a:pt x="1931" y="10747"/>
                      <a:pt x="1772" y="11129"/>
                      <a:pt x="1577" y="11515"/>
                    </a:cubicBezTo>
                    <a:cubicBezTo>
                      <a:pt x="1110" y="12452"/>
                      <a:pt x="520" y="13383"/>
                      <a:pt x="425" y="14448"/>
                    </a:cubicBezTo>
                    <a:cubicBezTo>
                      <a:pt x="405" y="14471"/>
                      <a:pt x="414" y="14506"/>
                      <a:pt x="439" y="14521"/>
                    </a:cubicBezTo>
                    <a:cubicBezTo>
                      <a:pt x="448" y="14528"/>
                      <a:pt x="459" y="14532"/>
                      <a:pt x="470" y="14532"/>
                    </a:cubicBezTo>
                    <a:cubicBezTo>
                      <a:pt x="482" y="14532"/>
                      <a:pt x="494" y="14528"/>
                      <a:pt x="503" y="14518"/>
                    </a:cubicBezTo>
                    <a:cubicBezTo>
                      <a:pt x="508" y="14513"/>
                      <a:pt x="511" y="14508"/>
                      <a:pt x="513" y="14502"/>
                    </a:cubicBezTo>
                    <a:cubicBezTo>
                      <a:pt x="547" y="14475"/>
                      <a:pt x="552" y="14471"/>
                      <a:pt x="594" y="14441"/>
                    </a:cubicBezTo>
                    <a:cubicBezTo>
                      <a:pt x="750" y="14335"/>
                      <a:pt x="892" y="14268"/>
                      <a:pt x="1051" y="14213"/>
                    </a:cubicBezTo>
                    <a:lnTo>
                      <a:pt x="1193" y="14167"/>
                    </a:lnTo>
                    <a:cubicBezTo>
                      <a:pt x="1226" y="14164"/>
                      <a:pt x="1246" y="14132"/>
                      <a:pt x="1241" y="14104"/>
                    </a:cubicBezTo>
                    <a:cubicBezTo>
                      <a:pt x="1247" y="14072"/>
                      <a:pt x="1236" y="14073"/>
                      <a:pt x="1237" y="14022"/>
                    </a:cubicBezTo>
                    <a:cubicBezTo>
                      <a:pt x="1233" y="13954"/>
                      <a:pt x="1235" y="13889"/>
                      <a:pt x="1238" y="13794"/>
                    </a:cubicBezTo>
                    <a:cubicBezTo>
                      <a:pt x="1257" y="13351"/>
                      <a:pt x="1345" y="12929"/>
                      <a:pt x="1478" y="12485"/>
                    </a:cubicBezTo>
                    <a:cubicBezTo>
                      <a:pt x="1611" y="12037"/>
                      <a:pt x="1776" y="11600"/>
                      <a:pt x="1935" y="11160"/>
                    </a:cubicBezTo>
                    <a:cubicBezTo>
                      <a:pt x="1997" y="10993"/>
                      <a:pt x="2044" y="10820"/>
                      <a:pt x="2085" y="10647"/>
                    </a:cubicBezTo>
                    <a:cubicBezTo>
                      <a:pt x="2096" y="10617"/>
                      <a:pt x="2107" y="10586"/>
                      <a:pt x="2118" y="10555"/>
                    </a:cubicBezTo>
                    <a:cubicBezTo>
                      <a:pt x="2674" y="9082"/>
                      <a:pt x="2628" y="7492"/>
                      <a:pt x="2186" y="5994"/>
                    </a:cubicBezTo>
                    <a:cubicBezTo>
                      <a:pt x="1875" y="4926"/>
                      <a:pt x="1348" y="3929"/>
                      <a:pt x="1108" y="2838"/>
                    </a:cubicBezTo>
                    <a:cubicBezTo>
                      <a:pt x="929" y="2118"/>
                      <a:pt x="975" y="1247"/>
                      <a:pt x="1247" y="615"/>
                    </a:cubicBezTo>
                    <a:cubicBezTo>
                      <a:pt x="1298" y="500"/>
                      <a:pt x="1360" y="388"/>
                      <a:pt x="1429" y="283"/>
                    </a:cubicBezTo>
                    <a:cubicBezTo>
                      <a:pt x="1450" y="248"/>
                      <a:pt x="1474" y="213"/>
                      <a:pt x="1499" y="180"/>
                    </a:cubicBezTo>
                    <a:cubicBezTo>
                      <a:pt x="1522" y="150"/>
                      <a:pt x="1527" y="106"/>
                      <a:pt x="1507" y="74"/>
                    </a:cubicBezTo>
                    <a:cubicBezTo>
                      <a:pt x="1499" y="59"/>
                      <a:pt x="1485" y="48"/>
                      <a:pt x="1471" y="41"/>
                    </a:cubicBezTo>
                    <a:cubicBezTo>
                      <a:pt x="1469" y="34"/>
                      <a:pt x="1464" y="27"/>
                      <a:pt x="1459" y="22"/>
                    </a:cubicBezTo>
                    <a:cubicBezTo>
                      <a:pt x="1445" y="8"/>
                      <a:pt x="1425" y="2"/>
                      <a:pt x="1406" y="1"/>
                    </a:cubicBezTo>
                    <a:cubicBezTo>
                      <a:pt x="1405" y="0"/>
                      <a:pt x="1403" y="0"/>
                      <a:pt x="14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33"/>
              <p:cNvSpPr/>
              <p:nvPr/>
            </p:nvSpPr>
            <p:spPr>
              <a:xfrm>
                <a:off x="5397300" y="2330050"/>
                <a:ext cx="14250" cy="59175"/>
              </a:xfrm>
              <a:custGeom>
                <a:rect b="b" l="l" r="r" t="t"/>
                <a:pathLst>
                  <a:path extrusionOk="0" h="2367" w="570">
                    <a:moveTo>
                      <a:pt x="525" y="1"/>
                    </a:moveTo>
                    <a:cubicBezTo>
                      <a:pt x="513" y="1"/>
                      <a:pt x="502" y="6"/>
                      <a:pt x="495" y="16"/>
                    </a:cubicBezTo>
                    <a:cubicBezTo>
                      <a:pt x="297" y="491"/>
                      <a:pt x="161" y="990"/>
                      <a:pt x="72" y="1496"/>
                    </a:cubicBezTo>
                    <a:cubicBezTo>
                      <a:pt x="41" y="1667"/>
                      <a:pt x="22" y="1840"/>
                      <a:pt x="11" y="2014"/>
                    </a:cubicBezTo>
                    <a:cubicBezTo>
                      <a:pt x="8" y="2130"/>
                      <a:pt x="0" y="2252"/>
                      <a:pt x="28" y="2366"/>
                    </a:cubicBezTo>
                    <a:cubicBezTo>
                      <a:pt x="11" y="2241"/>
                      <a:pt x="34" y="2093"/>
                      <a:pt x="48" y="1980"/>
                    </a:cubicBezTo>
                    <a:cubicBezTo>
                      <a:pt x="78" y="1764"/>
                      <a:pt x="122" y="1551"/>
                      <a:pt x="173" y="1339"/>
                    </a:cubicBezTo>
                    <a:cubicBezTo>
                      <a:pt x="271" y="910"/>
                      <a:pt x="389" y="487"/>
                      <a:pt x="551" y="78"/>
                    </a:cubicBezTo>
                    <a:cubicBezTo>
                      <a:pt x="557" y="59"/>
                      <a:pt x="570" y="39"/>
                      <a:pt x="557" y="19"/>
                    </a:cubicBezTo>
                    <a:cubicBezTo>
                      <a:pt x="551" y="8"/>
                      <a:pt x="538" y="1"/>
                      <a:pt x="5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33"/>
              <p:cNvSpPr/>
              <p:nvPr/>
            </p:nvSpPr>
            <p:spPr>
              <a:xfrm>
                <a:off x="5386550" y="2356775"/>
                <a:ext cx="11175" cy="37625"/>
              </a:xfrm>
              <a:custGeom>
                <a:rect b="b" l="l" r="r" t="t"/>
                <a:pathLst>
                  <a:path extrusionOk="0" h="1505" w="447">
                    <a:moveTo>
                      <a:pt x="404" y="0"/>
                    </a:moveTo>
                    <a:cubicBezTo>
                      <a:pt x="397" y="0"/>
                      <a:pt x="390" y="2"/>
                      <a:pt x="384" y="6"/>
                    </a:cubicBezTo>
                    <a:cubicBezTo>
                      <a:pt x="370" y="13"/>
                      <a:pt x="365" y="25"/>
                      <a:pt x="361" y="39"/>
                    </a:cubicBezTo>
                    <a:cubicBezTo>
                      <a:pt x="328" y="138"/>
                      <a:pt x="299" y="240"/>
                      <a:pt x="283" y="343"/>
                    </a:cubicBezTo>
                    <a:cubicBezTo>
                      <a:pt x="279" y="366"/>
                      <a:pt x="277" y="390"/>
                      <a:pt x="273" y="415"/>
                    </a:cubicBezTo>
                    <a:cubicBezTo>
                      <a:pt x="273" y="412"/>
                      <a:pt x="273" y="410"/>
                      <a:pt x="272" y="406"/>
                    </a:cubicBezTo>
                    <a:cubicBezTo>
                      <a:pt x="264" y="395"/>
                      <a:pt x="250" y="388"/>
                      <a:pt x="237" y="388"/>
                    </a:cubicBezTo>
                    <a:cubicBezTo>
                      <a:pt x="225" y="388"/>
                      <a:pt x="215" y="393"/>
                      <a:pt x="209" y="402"/>
                    </a:cubicBezTo>
                    <a:cubicBezTo>
                      <a:pt x="195" y="423"/>
                      <a:pt x="193" y="449"/>
                      <a:pt x="188" y="472"/>
                    </a:cubicBezTo>
                    <a:cubicBezTo>
                      <a:pt x="181" y="473"/>
                      <a:pt x="176" y="476"/>
                      <a:pt x="171" y="483"/>
                    </a:cubicBezTo>
                    <a:cubicBezTo>
                      <a:pt x="114" y="655"/>
                      <a:pt x="70" y="835"/>
                      <a:pt x="39" y="1015"/>
                    </a:cubicBezTo>
                    <a:cubicBezTo>
                      <a:pt x="13" y="1159"/>
                      <a:pt x="9" y="1339"/>
                      <a:pt x="1" y="1504"/>
                    </a:cubicBezTo>
                    <a:cubicBezTo>
                      <a:pt x="37" y="1292"/>
                      <a:pt x="78" y="1081"/>
                      <a:pt x="128" y="871"/>
                    </a:cubicBezTo>
                    <a:lnTo>
                      <a:pt x="128" y="871"/>
                    </a:lnTo>
                    <a:cubicBezTo>
                      <a:pt x="114" y="1046"/>
                      <a:pt x="116" y="1221"/>
                      <a:pt x="133" y="1395"/>
                    </a:cubicBezTo>
                    <a:cubicBezTo>
                      <a:pt x="147" y="1096"/>
                      <a:pt x="190" y="827"/>
                      <a:pt x="255" y="530"/>
                    </a:cubicBezTo>
                    <a:cubicBezTo>
                      <a:pt x="255" y="519"/>
                      <a:pt x="258" y="507"/>
                      <a:pt x="261" y="495"/>
                    </a:cubicBezTo>
                    <a:lnTo>
                      <a:pt x="261" y="495"/>
                    </a:lnTo>
                    <a:cubicBezTo>
                      <a:pt x="227" y="777"/>
                      <a:pt x="227" y="1061"/>
                      <a:pt x="241" y="1345"/>
                    </a:cubicBezTo>
                    <a:cubicBezTo>
                      <a:pt x="271" y="917"/>
                      <a:pt x="301" y="526"/>
                      <a:pt x="425" y="114"/>
                    </a:cubicBezTo>
                    <a:cubicBezTo>
                      <a:pt x="430" y="86"/>
                      <a:pt x="447" y="57"/>
                      <a:pt x="444" y="31"/>
                    </a:cubicBezTo>
                    <a:cubicBezTo>
                      <a:pt x="439" y="12"/>
                      <a:pt x="422" y="0"/>
                      <a:pt x="4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33"/>
              <p:cNvSpPr/>
              <p:nvPr/>
            </p:nvSpPr>
            <p:spPr>
              <a:xfrm>
                <a:off x="5375050" y="2051675"/>
                <a:ext cx="18475" cy="83550"/>
              </a:xfrm>
              <a:custGeom>
                <a:rect b="b" l="l" r="r" t="t"/>
                <a:pathLst>
                  <a:path extrusionOk="0" h="3342" w="739">
                    <a:moveTo>
                      <a:pt x="520" y="0"/>
                    </a:moveTo>
                    <a:lnTo>
                      <a:pt x="520" y="0"/>
                    </a:lnTo>
                    <a:cubicBezTo>
                      <a:pt x="227" y="478"/>
                      <a:pt x="133" y="1046"/>
                      <a:pt x="171" y="1601"/>
                    </a:cubicBezTo>
                    <a:cubicBezTo>
                      <a:pt x="85" y="1103"/>
                      <a:pt x="123" y="571"/>
                      <a:pt x="321" y="72"/>
                    </a:cubicBezTo>
                    <a:lnTo>
                      <a:pt x="321" y="72"/>
                    </a:lnTo>
                    <a:cubicBezTo>
                      <a:pt x="211" y="277"/>
                      <a:pt x="130" y="499"/>
                      <a:pt x="83" y="730"/>
                    </a:cubicBezTo>
                    <a:cubicBezTo>
                      <a:pt x="82" y="699"/>
                      <a:pt x="80" y="667"/>
                      <a:pt x="79" y="634"/>
                    </a:cubicBezTo>
                    <a:cubicBezTo>
                      <a:pt x="67" y="421"/>
                      <a:pt x="73" y="225"/>
                      <a:pt x="161" y="27"/>
                    </a:cubicBezTo>
                    <a:lnTo>
                      <a:pt x="161" y="27"/>
                    </a:lnTo>
                    <a:cubicBezTo>
                      <a:pt x="59" y="197"/>
                      <a:pt x="20" y="394"/>
                      <a:pt x="13" y="591"/>
                    </a:cubicBezTo>
                    <a:cubicBezTo>
                      <a:pt x="0" y="782"/>
                      <a:pt x="16" y="1020"/>
                      <a:pt x="36" y="1183"/>
                    </a:cubicBezTo>
                    <a:cubicBezTo>
                      <a:pt x="36" y="1393"/>
                      <a:pt x="65" y="1601"/>
                      <a:pt x="133" y="1801"/>
                    </a:cubicBezTo>
                    <a:cubicBezTo>
                      <a:pt x="140" y="1809"/>
                      <a:pt x="150" y="1812"/>
                      <a:pt x="160" y="1812"/>
                    </a:cubicBezTo>
                    <a:cubicBezTo>
                      <a:pt x="171" y="1812"/>
                      <a:pt x="181" y="1809"/>
                      <a:pt x="190" y="1801"/>
                    </a:cubicBezTo>
                    <a:cubicBezTo>
                      <a:pt x="228" y="2195"/>
                      <a:pt x="308" y="2586"/>
                      <a:pt x="469" y="2949"/>
                    </a:cubicBezTo>
                    <a:cubicBezTo>
                      <a:pt x="510" y="3048"/>
                      <a:pt x="552" y="3147"/>
                      <a:pt x="600" y="3244"/>
                    </a:cubicBezTo>
                    <a:cubicBezTo>
                      <a:pt x="618" y="3274"/>
                      <a:pt x="628" y="3314"/>
                      <a:pt x="655" y="3336"/>
                    </a:cubicBezTo>
                    <a:cubicBezTo>
                      <a:pt x="663" y="3340"/>
                      <a:pt x="671" y="3342"/>
                      <a:pt x="679" y="3342"/>
                    </a:cubicBezTo>
                    <a:cubicBezTo>
                      <a:pt x="694" y="3342"/>
                      <a:pt x="709" y="3335"/>
                      <a:pt x="717" y="3322"/>
                    </a:cubicBezTo>
                    <a:cubicBezTo>
                      <a:pt x="739" y="3297"/>
                      <a:pt x="718" y="3266"/>
                      <a:pt x="707" y="3240"/>
                    </a:cubicBezTo>
                    <a:cubicBezTo>
                      <a:pt x="625" y="3067"/>
                      <a:pt x="577" y="2949"/>
                      <a:pt x="509" y="2769"/>
                    </a:cubicBezTo>
                    <a:cubicBezTo>
                      <a:pt x="361" y="2384"/>
                      <a:pt x="298" y="1999"/>
                      <a:pt x="264" y="1618"/>
                    </a:cubicBezTo>
                    <a:cubicBezTo>
                      <a:pt x="224" y="1056"/>
                      <a:pt x="275" y="513"/>
                      <a:pt x="5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33"/>
              <p:cNvSpPr/>
              <p:nvPr/>
            </p:nvSpPr>
            <p:spPr>
              <a:xfrm>
                <a:off x="5424025" y="2264225"/>
                <a:ext cx="20800" cy="86150"/>
              </a:xfrm>
              <a:custGeom>
                <a:rect b="b" l="l" r="r" t="t"/>
                <a:pathLst>
                  <a:path extrusionOk="0" h="3446" w="832">
                    <a:moveTo>
                      <a:pt x="251" y="744"/>
                    </a:moveTo>
                    <a:cubicBezTo>
                      <a:pt x="257" y="767"/>
                      <a:pt x="262" y="788"/>
                      <a:pt x="266" y="812"/>
                    </a:cubicBezTo>
                    <a:cubicBezTo>
                      <a:pt x="260" y="808"/>
                      <a:pt x="251" y="806"/>
                      <a:pt x="244" y="804"/>
                    </a:cubicBezTo>
                    <a:cubicBezTo>
                      <a:pt x="246" y="783"/>
                      <a:pt x="249" y="765"/>
                      <a:pt x="251" y="744"/>
                    </a:cubicBezTo>
                    <a:close/>
                    <a:moveTo>
                      <a:pt x="333" y="623"/>
                    </a:moveTo>
                    <a:cubicBezTo>
                      <a:pt x="401" y="947"/>
                      <a:pt x="539" y="1347"/>
                      <a:pt x="599" y="1682"/>
                    </a:cubicBezTo>
                    <a:cubicBezTo>
                      <a:pt x="688" y="2176"/>
                      <a:pt x="661" y="2842"/>
                      <a:pt x="492" y="3291"/>
                    </a:cubicBezTo>
                    <a:cubicBezTo>
                      <a:pt x="489" y="3289"/>
                      <a:pt x="487" y="3285"/>
                      <a:pt x="483" y="3279"/>
                    </a:cubicBezTo>
                    <a:cubicBezTo>
                      <a:pt x="319" y="2939"/>
                      <a:pt x="155" y="2340"/>
                      <a:pt x="137" y="1915"/>
                    </a:cubicBezTo>
                    <a:cubicBezTo>
                      <a:pt x="131" y="1815"/>
                      <a:pt x="132" y="1718"/>
                      <a:pt x="137" y="1624"/>
                    </a:cubicBezTo>
                    <a:cubicBezTo>
                      <a:pt x="155" y="1786"/>
                      <a:pt x="189" y="1949"/>
                      <a:pt x="235" y="2104"/>
                    </a:cubicBezTo>
                    <a:cubicBezTo>
                      <a:pt x="208" y="1925"/>
                      <a:pt x="196" y="1743"/>
                      <a:pt x="198" y="1560"/>
                    </a:cubicBezTo>
                    <a:lnTo>
                      <a:pt x="198" y="1560"/>
                    </a:lnTo>
                    <a:cubicBezTo>
                      <a:pt x="206" y="1610"/>
                      <a:pt x="216" y="1660"/>
                      <a:pt x="227" y="1710"/>
                    </a:cubicBezTo>
                    <a:cubicBezTo>
                      <a:pt x="282" y="1983"/>
                      <a:pt x="335" y="2234"/>
                      <a:pt x="345" y="2508"/>
                    </a:cubicBezTo>
                    <a:cubicBezTo>
                      <a:pt x="383" y="2115"/>
                      <a:pt x="301" y="1724"/>
                      <a:pt x="275" y="1332"/>
                    </a:cubicBezTo>
                    <a:cubicBezTo>
                      <a:pt x="273" y="1327"/>
                      <a:pt x="273" y="1321"/>
                      <a:pt x="273" y="1315"/>
                    </a:cubicBezTo>
                    <a:lnTo>
                      <a:pt x="273" y="1315"/>
                    </a:lnTo>
                    <a:cubicBezTo>
                      <a:pt x="321" y="1532"/>
                      <a:pt x="374" y="1748"/>
                      <a:pt x="405" y="1967"/>
                    </a:cubicBezTo>
                    <a:cubicBezTo>
                      <a:pt x="435" y="2196"/>
                      <a:pt x="450" y="2534"/>
                      <a:pt x="415" y="2798"/>
                    </a:cubicBezTo>
                    <a:cubicBezTo>
                      <a:pt x="489" y="2456"/>
                      <a:pt x="499" y="2098"/>
                      <a:pt x="452" y="1751"/>
                    </a:cubicBezTo>
                    <a:cubicBezTo>
                      <a:pt x="433" y="1581"/>
                      <a:pt x="364" y="1291"/>
                      <a:pt x="323" y="1081"/>
                    </a:cubicBezTo>
                    <a:cubicBezTo>
                      <a:pt x="317" y="1050"/>
                      <a:pt x="313" y="1023"/>
                      <a:pt x="309" y="996"/>
                    </a:cubicBezTo>
                    <a:lnTo>
                      <a:pt x="309" y="996"/>
                    </a:lnTo>
                    <a:cubicBezTo>
                      <a:pt x="371" y="1241"/>
                      <a:pt x="442" y="1485"/>
                      <a:pt x="482" y="1736"/>
                    </a:cubicBezTo>
                    <a:cubicBezTo>
                      <a:pt x="512" y="1923"/>
                      <a:pt x="535" y="2173"/>
                      <a:pt x="530" y="2425"/>
                    </a:cubicBezTo>
                    <a:cubicBezTo>
                      <a:pt x="530" y="2641"/>
                      <a:pt x="501" y="2855"/>
                      <a:pt x="491" y="3069"/>
                    </a:cubicBezTo>
                    <a:cubicBezTo>
                      <a:pt x="535" y="2802"/>
                      <a:pt x="592" y="2536"/>
                      <a:pt x="601" y="2264"/>
                    </a:cubicBezTo>
                    <a:cubicBezTo>
                      <a:pt x="613" y="1993"/>
                      <a:pt x="578" y="1722"/>
                      <a:pt x="517" y="1460"/>
                    </a:cubicBezTo>
                    <a:cubicBezTo>
                      <a:pt x="457" y="1182"/>
                      <a:pt x="365" y="879"/>
                      <a:pt x="333" y="623"/>
                    </a:cubicBezTo>
                    <a:close/>
                    <a:moveTo>
                      <a:pt x="328" y="1"/>
                    </a:moveTo>
                    <a:cubicBezTo>
                      <a:pt x="315" y="1"/>
                      <a:pt x="302" y="6"/>
                      <a:pt x="294" y="15"/>
                    </a:cubicBezTo>
                    <a:cubicBezTo>
                      <a:pt x="284" y="24"/>
                      <a:pt x="279" y="36"/>
                      <a:pt x="279" y="50"/>
                    </a:cubicBezTo>
                    <a:lnTo>
                      <a:pt x="279" y="54"/>
                    </a:lnTo>
                    <a:cubicBezTo>
                      <a:pt x="278" y="56"/>
                      <a:pt x="278" y="57"/>
                      <a:pt x="278" y="59"/>
                    </a:cubicBezTo>
                    <a:cubicBezTo>
                      <a:pt x="277" y="87"/>
                      <a:pt x="276" y="114"/>
                      <a:pt x="277" y="141"/>
                    </a:cubicBezTo>
                    <a:cubicBezTo>
                      <a:pt x="283" y="265"/>
                      <a:pt x="293" y="359"/>
                      <a:pt x="304" y="445"/>
                    </a:cubicBezTo>
                    <a:cubicBezTo>
                      <a:pt x="307" y="462"/>
                      <a:pt x="309" y="479"/>
                      <a:pt x="312" y="498"/>
                    </a:cubicBezTo>
                    <a:cubicBezTo>
                      <a:pt x="303" y="486"/>
                      <a:pt x="289" y="478"/>
                      <a:pt x="274" y="478"/>
                    </a:cubicBezTo>
                    <a:cubicBezTo>
                      <a:pt x="276" y="458"/>
                      <a:pt x="277" y="437"/>
                      <a:pt x="277" y="416"/>
                    </a:cubicBezTo>
                    <a:lnTo>
                      <a:pt x="277" y="416"/>
                    </a:lnTo>
                    <a:cubicBezTo>
                      <a:pt x="273" y="438"/>
                      <a:pt x="269" y="459"/>
                      <a:pt x="266" y="479"/>
                    </a:cubicBezTo>
                    <a:cubicBezTo>
                      <a:pt x="257" y="481"/>
                      <a:pt x="246" y="486"/>
                      <a:pt x="236" y="494"/>
                    </a:cubicBezTo>
                    <a:cubicBezTo>
                      <a:pt x="207" y="525"/>
                      <a:pt x="226" y="570"/>
                      <a:pt x="227" y="607"/>
                    </a:cubicBezTo>
                    <a:cubicBezTo>
                      <a:pt x="228" y="617"/>
                      <a:pt x="231" y="627"/>
                      <a:pt x="232" y="637"/>
                    </a:cubicBezTo>
                    <a:cubicBezTo>
                      <a:pt x="219" y="693"/>
                      <a:pt x="204" y="750"/>
                      <a:pt x="190" y="807"/>
                    </a:cubicBezTo>
                    <a:cubicBezTo>
                      <a:pt x="169" y="823"/>
                      <a:pt x="168" y="857"/>
                      <a:pt x="166" y="893"/>
                    </a:cubicBezTo>
                    <a:cubicBezTo>
                      <a:pt x="89" y="1184"/>
                      <a:pt x="6" y="1472"/>
                      <a:pt x="0" y="1774"/>
                    </a:cubicBezTo>
                    <a:cubicBezTo>
                      <a:pt x="6" y="2170"/>
                      <a:pt x="101" y="2551"/>
                      <a:pt x="241" y="2956"/>
                    </a:cubicBezTo>
                    <a:cubicBezTo>
                      <a:pt x="291" y="3095"/>
                      <a:pt x="385" y="3295"/>
                      <a:pt x="398" y="3337"/>
                    </a:cubicBezTo>
                    <a:cubicBezTo>
                      <a:pt x="419" y="3416"/>
                      <a:pt x="456" y="3446"/>
                      <a:pt x="495" y="3446"/>
                    </a:cubicBezTo>
                    <a:cubicBezTo>
                      <a:pt x="551" y="3446"/>
                      <a:pt x="610" y="3386"/>
                      <a:pt x="632" y="3321"/>
                    </a:cubicBezTo>
                    <a:cubicBezTo>
                      <a:pt x="812" y="2881"/>
                      <a:pt x="831" y="2212"/>
                      <a:pt x="737" y="1681"/>
                    </a:cubicBezTo>
                    <a:cubicBezTo>
                      <a:pt x="660" y="1233"/>
                      <a:pt x="495" y="807"/>
                      <a:pt x="415" y="360"/>
                    </a:cubicBezTo>
                    <a:cubicBezTo>
                      <a:pt x="396" y="256"/>
                      <a:pt x="390" y="225"/>
                      <a:pt x="382" y="119"/>
                    </a:cubicBezTo>
                    <a:cubicBezTo>
                      <a:pt x="381" y="100"/>
                      <a:pt x="379" y="80"/>
                      <a:pt x="377" y="60"/>
                    </a:cubicBezTo>
                    <a:cubicBezTo>
                      <a:pt x="377" y="54"/>
                      <a:pt x="376" y="49"/>
                      <a:pt x="376" y="46"/>
                    </a:cubicBezTo>
                    <a:cubicBezTo>
                      <a:pt x="375" y="26"/>
                      <a:pt x="362" y="8"/>
                      <a:pt x="341" y="2"/>
                    </a:cubicBezTo>
                    <a:cubicBezTo>
                      <a:pt x="337" y="1"/>
                      <a:pt x="333" y="1"/>
                      <a:pt x="3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33"/>
              <p:cNvSpPr/>
              <p:nvPr/>
            </p:nvSpPr>
            <p:spPr>
              <a:xfrm>
                <a:off x="5410300" y="2190300"/>
                <a:ext cx="20750" cy="70450"/>
              </a:xfrm>
              <a:custGeom>
                <a:rect b="b" l="l" r="r" t="t"/>
                <a:pathLst>
                  <a:path extrusionOk="0" h="2818" w="830">
                    <a:moveTo>
                      <a:pt x="650" y="506"/>
                    </a:moveTo>
                    <a:cubicBezTo>
                      <a:pt x="652" y="522"/>
                      <a:pt x="655" y="539"/>
                      <a:pt x="657" y="555"/>
                    </a:cubicBezTo>
                    <a:cubicBezTo>
                      <a:pt x="647" y="613"/>
                      <a:pt x="635" y="683"/>
                      <a:pt x="614" y="762"/>
                    </a:cubicBezTo>
                    <a:cubicBezTo>
                      <a:pt x="542" y="1047"/>
                      <a:pt x="441" y="1210"/>
                      <a:pt x="343" y="1485"/>
                    </a:cubicBezTo>
                    <a:cubicBezTo>
                      <a:pt x="240" y="1766"/>
                      <a:pt x="188" y="2067"/>
                      <a:pt x="181" y="2365"/>
                    </a:cubicBezTo>
                    <a:cubicBezTo>
                      <a:pt x="227" y="2004"/>
                      <a:pt x="336" y="1662"/>
                      <a:pt x="481" y="1354"/>
                    </a:cubicBezTo>
                    <a:cubicBezTo>
                      <a:pt x="562" y="1180"/>
                      <a:pt x="636" y="1006"/>
                      <a:pt x="690" y="823"/>
                    </a:cubicBezTo>
                    <a:cubicBezTo>
                      <a:pt x="690" y="828"/>
                      <a:pt x="690" y="833"/>
                      <a:pt x="691" y="838"/>
                    </a:cubicBezTo>
                    <a:cubicBezTo>
                      <a:pt x="663" y="959"/>
                      <a:pt x="626" y="1106"/>
                      <a:pt x="580" y="1216"/>
                    </a:cubicBezTo>
                    <a:cubicBezTo>
                      <a:pt x="514" y="1392"/>
                      <a:pt x="450" y="1571"/>
                      <a:pt x="387" y="1749"/>
                    </a:cubicBezTo>
                    <a:cubicBezTo>
                      <a:pt x="350" y="1859"/>
                      <a:pt x="308" y="1968"/>
                      <a:pt x="296" y="2082"/>
                    </a:cubicBezTo>
                    <a:cubicBezTo>
                      <a:pt x="326" y="1952"/>
                      <a:pt x="387" y="1843"/>
                      <a:pt x="442" y="1721"/>
                    </a:cubicBezTo>
                    <a:cubicBezTo>
                      <a:pt x="508" y="1575"/>
                      <a:pt x="579" y="1431"/>
                      <a:pt x="643" y="1284"/>
                    </a:cubicBezTo>
                    <a:lnTo>
                      <a:pt x="643" y="1284"/>
                    </a:lnTo>
                    <a:cubicBezTo>
                      <a:pt x="595" y="1497"/>
                      <a:pt x="526" y="1701"/>
                      <a:pt x="418" y="1885"/>
                    </a:cubicBezTo>
                    <a:cubicBezTo>
                      <a:pt x="521" y="1761"/>
                      <a:pt x="601" y="1617"/>
                      <a:pt x="662" y="1466"/>
                    </a:cubicBezTo>
                    <a:lnTo>
                      <a:pt x="662" y="1466"/>
                    </a:lnTo>
                    <a:cubicBezTo>
                      <a:pt x="653" y="1520"/>
                      <a:pt x="643" y="1574"/>
                      <a:pt x="630" y="1626"/>
                    </a:cubicBezTo>
                    <a:cubicBezTo>
                      <a:pt x="551" y="1938"/>
                      <a:pt x="441" y="2180"/>
                      <a:pt x="299" y="2467"/>
                    </a:cubicBezTo>
                    <a:cubicBezTo>
                      <a:pt x="264" y="2539"/>
                      <a:pt x="209" y="2636"/>
                      <a:pt x="177" y="2684"/>
                    </a:cubicBezTo>
                    <a:cubicBezTo>
                      <a:pt x="171" y="2663"/>
                      <a:pt x="168" y="2637"/>
                      <a:pt x="161" y="2590"/>
                    </a:cubicBezTo>
                    <a:cubicBezTo>
                      <a:pt x="129" y="2246"/>
                      <a:pt x="166" y="1799"/>
                      <a:pt x="319" y="1421"/>
                    </a:cubicBezTo>
                    <a:cubicBezTo>
                      <a:pt x="428" y="1138"/>
                      <a:pt x="588" y="853"/>
                      <a:pt x="650" y="506"/>
                    </a:cubicBezTo>
                    <a:close/>
                    <a:moveTo>
                      <a:pt x="516" y="1"/>
                    </a:moveTo>
                    <a:cubicBezTo>
                      <a:pt x="543" y="77"/>
                      <a:pt x="568" y="154"/>
                      <a:pt x="589" y="231"/>
                    </a:cubicBezTo>
                    <a:cubicBezTo>
                      <a:pt x="585" y="334"/>
                      <a:pt x="578" y="388"/>
                      <a:pt x="552" y="509"/>
                    </a:cubicBezTo>
                    <a:cubicBezTo>
                      <a:pt x="497" y="781"/>
                      <a:pt x="299" y="1085"/>
                      <a:pt x="161" y="1428"/>
                    </a:cubicBezTo>
                    <a:cubicBezTo>
                      <a:pt x="89" y="1617"/>
                      <a:pt x="53" y="1817"/>
                      <a:pt x="31" y="2017"/>
                    </a:cubicBezTo>
                    <a:cubicBezTo>
                      <a:pt x="0" y="2332"/>
                      <a:pt x="6" y="2493"/>
                      <a:pt x="70" y="2728"/>
                    </a:cubicBezTo>
                    <a:cubicBezTo>
                      <a:pt x="85" y="2782"/>
                      <a:pt x="126" y="2818"/>
                      <a:pt x="166" y="2818"/>
                    </a:cubicBezTo>
                    <a:cubicBezTo>
                      <a:pt x="195" y="2818"/>
                      <a:pt x="223" y="2799"/>
                      <a:pt x="240" y="2757"/>
                    </a:cubicBezTo>
                    <a:cubicBezTo>
                      <a:pt x="359" y="2525"/>
                      <a:pt x="546" y="2187"/>
                      <a:pt x="646" y="1897"/>
                    </a:cubicBezTo>
                    <a:cubicBezTo>
                      <a:pt x="767" y="1577"/>
                      <a:pt x="810" y="1238"/>
                      <a:pt x="780" y="905"/>
                    </a:cubicBezTo>
                    <a:cubicBezTo>
                      <a:pt x="795" y="845"/>
                      <a:pt x="807" y="783"/>
                      <a:pt x="814" y="722"/>
                    </a:cubicBezTo>
                    <a:cubicBezTo>
                      <a:pt x="816" y="686"/>
                      <a:pt x="829" y="632"/>
                      <a:pt x="785" y="620"/>
                    </a:cubicBezTo>
                    <a:cubicBezTo>
                      <a:pt x="781" y="619"/>
                      <a:pt x="777" y="618"/>
                      <a:pt x="773" y="618"/>
                    </a:cubicBezTo>
                    <a:cubicBezTo>
                      <a:pt x="762" y="618"/>
                      <a:pt x="750" y="622"/>
                      <a:pt x="741" y="630"/>
                    </a:cubicBezTo>
                    <a:cubicBezTo>
                      <a:pt x="741" y="628"/>
                      <a:pt x="740" y="625"/>
                      <a:pt x="740" y="623"/>
                    </a:cubicBezTo>
                    <a:cubicBezTo>
                      <a:pt x="753" y="552"/>
                      <a:pt x="763" y="480"/>
                      <a:pt x="768" y="405"/>
                    </a:cubicBezTo>
                    <a:cubicBezTo>
                      <a:pt x="772" y="376"/>
                      <a:pt x="747" y="359"/>
                      <a:pt x="723" y="359"/>
                    </a:cubicBezTo>
                    <a:cubicBezTo>
                      <a:pt x="707" y="359"/>
                      <a:pt x="691" y="367"/>
                      <a:pt x="684" y="385"/>
                    </a:cubicBezTo>
                    <a:cubicBezTo>
                      <a:pt x="683" y="390"/>
                      <a:pt x="682" y="396"/>
                      <a:pt x="681" y="402"/>
                    </a:cubicBezTo>
                    <a:cubicBezTo>
                      <a:pt x="677" y="390"/>
                      <a:pt x="673" y="378"/>
                      <a:pt x="669" y="365"/>
                    </a:cubicBezTo>
                    <a:cubicBezTo>
                      <a:pt x="671" y="356"/>
                      <a:pt x="672" y="349"/>
                      <a:pt x="672" y="340"/>
                    </a:cubicBezTo>
                    <a:cubicBezTo>
                      <a:pt x="678" y="259"/>
                      <a:pt x="679" y="181"/>
                      <a:pt x="676" y="102"/>
                    </a:cubicBezTo>
                    <a:cubicBezTo>
                      <a:pt x="673" y="78"/>
                      <a:pt x="678" y="51"/>
                      <a:pt x="668" y="30"/>
                    </a:cubicBezTo>
                    <a:cubicBezTo>
                      <a:pt x="660" y="16"/>
                      <a:pt x="646" y="8"/>
                      <a:pt x="631" y="8"/>
                    </a:cubicBezTo>
                    <a:cubicBezTo>
                      <a:pt x="621" y="8"/>
                      <a:pt x="611" y="12"/>
                      <a:pt x="604" y="20"/>
                    </a:cubicBezTo>
                    <a:cubicBezTo>
                      <a:pt x="579" y="50"/>
                      <a:pt x="596" y="108"/>
                      <a:pt x="591" y="145"/>
                    </a:cubicBezTo>
                    <a:lnTo>
                      <a:pt x="591" y="159"/>
                    </a:lnTo>
                    <a:cubicBezTo>
                      <a:pt x="569" y="105"/>
                      <a:pt x="543" y="52"/>
                      <a:pt x="5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33"/>
              <p:cNvSpPr/>
              <p:nvPr/>
            </p:nvSpPr>
            <p:spPr>
              <a:xfrm>
                <a:off x="5547425" y="2694925"/>
                <a:ext cx="267700" cy="73650"/>
              </a:xfrm>
              <a:custGeom>
                <a:rect b="b" l="l" r="r" t="t"/>
                <a:pathLst>
                  <a:path extrusionOk="0" h="2946" w="10708">
                    <a:moveTo>
                      <a:pt x="10498" y="271"/>
                    </a:moveTo>
                    <a:cubicBezTo>
                      <a:pt x="10530" y="458"/>
                      <a:pt x="10543" y="598"/>
                      <a:pt x="10566" y="759"/>
                    </a:cubicBezTo>
                    <a:cubicBezTo>
                      <a:pt x="10589" y="968"/>
                      <a:pt x="10614" y="1181"/>
                      <a:pt x="10593" y="1391"/>
                    </a:cubicBezTo>
                    <a:cubicBezTo>
                      <a:pt x="10476" y="1488"/>
                      <a:pt x="10341" y="1569"/>
                      <a:pt x="10201" y="1632"/>
                    </a:cubicBezTo>
                    <a:cubicBezTo>
                      <a:pt x="10081" y="1684"/>
                      <a:pt x="9813" y="1755"/>
                      <a:pt x="9664" y="1765"/>
                    </a:cubicBezTo>
                    <a:cubicBezTo>
                      <a:pt x="9597" y="1772"/>
                      <a:pt x="9522" y="1775"/>
                      <a:pt x="9446" y="1775"/>
                    </a:cubicBezTo>
                    <a:cubicBezTo>
                      <a:pt x="9270" y="1775"/>
                      <a:pt x="9086" y="1759"/>
                      <a:pt x="8971" y="1741"/>
                    </a:cubicBezTo>
                    <a:cubicBezTo>
                      <a:pt x="8450" y="1668"/>
                      <a:pt x="8073" y="1521"/>
                      <a:pt x="7652" y="1304"/>
                    </a:cubicBezTo>
                    <a:cubicBezTo>
                      <a:pt x="7601" y="1279"/>
                      <a:pt x="7550" y="1253"/>
                      <a:pt x="7498" y="1226"/>
                    </a:cubicBezTo>
                    <a:lnTo>
                      <a:pt x="7498" y="1226"/>
                    </a:lnTo>
                    <a:cubicBezTo>
                      <a:pt x="7817" y="1315"/>
                      <a:pt x="8149" y="1366"/>
                      <a:pt x="8479" y="1366"/>
                    </a:cubicBezTo>
                    <a:cubicBezTo>
                      <a:pt x="8794" y="1366"/>
                      <a:pt x="9108" y="1319"/>
                      <a:pt x="9409" y="1217"/>
                    </a:cubicBezTo>
                    <a:cubicBezTo>
                      <a:pt x="9760" y="1093"/>
                      <a:pt x="10103" y="898"/>
                      <a:pt x="10324" y="592"/>
                    </a:cubicBezTo>
                    <a:cubicBezTo>
                      <a:pt x="10393" y="496"/>
                      <a:pt x="10450" y="393"/>
                      <a:pt x="10493" y="284"/>
                    </a:cubicBezTo>
                    <a:cubicBezTo>
                      <a:pt x="10494" y="280"/>
                      <a:pt x="10496" y="275"/>
                      <a:pt x="10498" y="271"/>
                    </a:cubicBezTo>
                    <a:close/>
                    <a:moveTo>
                      <a:pt x="3346" y="908"/>
                    </a:moveTo>
                    <a:cubicBezTo>
                      <a:pt x="3167" y="1050"/>
                      <a:pt x="3001" y="1207"/>
                      <a:pt x="2852" y="1380"/>
                    </a:cubicBezTo>
                    <a:cubicBezTo>
                      <a:pt x="2549" y="1726"/>
                      <a:pt x="2380" y="2035"/>
                      <a:pt x="2030" y="2342"/>
                    </a:cubicBezTo>
                    <a:cubicBezTo>
                      <a:pt x="1743" y="2612"/>
                      <a:pt x="1317" y="2779"/>
                      <a:pt x="912" y="2779"/>
                    </a:cubicBezTo>
                    <a:cubicBezTo>
                      <a:pt x="724" y="2779"/>
                      <a:pt x="539" y="2743"/>
                      <a:pt x="375" y="2664"/>
                    </a:cubicBezTo>
                    <a:cubicBezTo>
                      <a:pt x="279" y="2611"/>
                      <a:pt x="242" y="2580"/>
                      <a:pt x="236" y="2471"/>
                    </a:cubicBezTo>
                    <a:cubicBezTo>
                      <a:pt x="208" y="2271"/>
                      <a:pt x="191" y="1968"/>
                      <a:pt x="200" y="1684"/>
                    </a:cubicBezTo>
                    <a:lnTo>
                      <a:pt x="200" y="1684"/>
                    </a:lnTo>
                    <a:cubicBezTo>
                      <a:pt x="349" y="1906"/>
                      <a:pt x="556" y="2072"/>
                      <a:pt x="854" y="2144"/>
                    </a:cubicBezTo>
                    <a:cubicBezTo>
                      <a:pt x="933" y="2162"/>
                      <a:pt x="1013" y="2171"/>
                      <a:pt x="1092" y="2171"/>
                    </a:cubicBezTo>
                    <a:cubicBezTo>
                      <a:pt x="1417" y="2171"/>
                      <a:pt x="1733" y="2026"/>
                      <a:pt x="2003" y="1848"/>
                    </a:cubicBezTo>
                    <a:cubicBezTo>
                      <a:pt x="2302" y="1659"/>
                      <a:pt x="2579" y="1436"/>
                      <a:pt x="2865" y="1229"/>
                    </a:cubicBezTo>
                    <a:cubicBezTo>
                      <a:pt x="3024" y="1112"/>
                      <a:pt x="3183" y="1005"/>
                      <a:pt x="3346" y="908"/>
                    </a:cubicBezTo>
                    <a:close/>
                    <a:moveTo>
                      <a:pt x="10510" y="1"/>
                    </a:moveTo>
                    <a:cubicBezTo>
                      <a:pt x="10499" y="1"/>
                      <a:pt x="10488" y="4"/>
                      <a:pt x="10478" y="9"/>
                    </a:cubicBezTo>
                    <a:cubicBezTo>
                      <a:pt x="10472" y="8"/>
                      <a:pt x="10467" y="7"/>
                      <a:pt x="10461" y="7"/>
                    </a:cubicBezTo>
                    <a:cubicBezTo>
                      <a:pt x="10443" y="7"/>
                      <a:pt x="10424" y="14"/>
                      <a:pt x="10412" y="33"/>
                    </a:cubicBezTo>
                    <a:cubicBezTo>
                      <a:pt x="10398" y="42"/>
                      <a:pt x="10388" y="91"/>
                      <a:pt x="10386" y="109"/>
                    </a:cubicBezTo>
                    <a:lnTo>
                      <a:pt x="10386" y="110"/>
                    </a:lnTo>
                    <a:lnTo>
                      <a:pt x="10382" y="114"/>
                    </a:lnTo>
                    <a:cubicBezTo>
                      <a:pt x="10320" y="257"/>
                      <a:pt x="10318" y="314"/>
                      <a:pt x="10234" y="443"/>
                    </a:cubicBezTo>
                    <a:cubicBezTo>
                      <a:pt x="10182" y="545"/>
                      <a:pt x="9995" y="736"/>
                      <a:pt x="9930" y="779"/>
                    </a:cubicBezTo>
                    <a:cubicBezTo>
                      <a:pt x="9490" y="1112"/>
                      <a:pt x="8975" y="1245"/>
                      <a:pt x="8446" y="1245"/>
                    </a:cubicBezTo>
                    <a:cubicBezTo>
                      <a:pt x="7945" y="1245"/>
                      <a:pt x="7431" y="1125"/>
                      <a:pt x="6958" y="943"/>
                    </a:cubicBezTo>
                    <a:cubicBezTo>
                      <a:pt x="6269" y="585"/>
                      <a:pt x="5556" y="258"/>
                      <a:pt x="4771" y="258"/>
                    </a:cubicBezTo>
                    <a:cubicBezTo>
                      <a:pt x="4763" y="258"/>
                      <a:pt x="4756" y="258"/>
                      <a:pt x="4749" y="258"/>
                    </a:cubicBezTo>
                    <a:cubicBezTo>
                      <a:pt x="4221" y="280"/>
                      <a:pt x="3710" y="464"/>
                      <a:pt x="3256" y="731"/>
                    </a:cubicBezTo>
                    <a:cubicBezTo>
                      <a:pt x="2847" y="974"/>
                      <a:pt x="2481" y="1282"/>
                      <a:pt x="2090" y="1554"/>
                    </a:cubicBezTo>
                    <a:cubicBezTo>
                      <a:pt x="1813" y="1740"/>
                      <a:pt x="1587" y="1888"/>
                      <a:pt x="1303" y="1952"/>
                    </a:cubicBezTo>
                    <a:cubicBezTo>
                      <a:pt x="1231" y="1968"/>
                      <a:pt x="1159" y="1977"/>
                      <a:pt x="1089" y="1977"/>
                    </a:cubicBezTo>
                    <a:cubicBezTo>
                      <a:pt x="733" y="1977"/>
                      <a:pt x="409" y="1770"/>
                      <a:pt x="234" y="1374"/>
                    </a:cubicBezTo>
                    <a:cubicBezTo>
                      <a:pt x="233" y="1370"/>
                      <a:pt x="231" y="1365"/>
                      <a:pt x="229" y="1361"/>
                    </a:cubicBezTo>
                    <a:cubicBezTo>
                      <a:pt x="224" y="1350"/>
                      <a:pt x="218" y="1339"/>
                      <a:pt x="213" y="1328"/>
                    </a:cubicBezTo>
                    <a:cubicBezTo>
                      <a:pt x="195" y="1287"/>
                      <a:pt x="155" y="1263"/>
                      <a:pt x="115" y="1263"/>
                    </a:cubicBezTo>
                    <a:cubicBezTo>
                      <a:pt x="85" y="1263"/>
                      <a:pt x="54" y="1277"/>
                      <a:pt x="35" y="1310"/>
                    </a:cubicBezTo>
                    <a:cubicBezTo>
                      <a:pt x="10" y="1360"/>
                      <a:pt x="26" y="1421"/>
                      <a:pt x="20" y="1474"/>
                    </a:cubicBezTo>
                    <a:cubicBezTo>
                      <a:pt x="7" y="1647"/>
                      <a:pt x="0" y="1819"/>
                      <a:pt x="7" y="1993"/>
                    </a:cubicBezTo>
                    <a:cubicBezTo>
                      <a:pt x="10" y="2143"/>
                      <a:pt x="40" y="2373"/>
                      <a:pt x="51" y="2442"/>
                    </a:cubicBezTo>
                    <a:cubicBezTo>
                      <a:pt x="74" y="2565"/>
                      <a:pt x="69" y="2610"/>
                      <a:pt x="133" y="2684"/>
                    </a:cubicBezTo>
                    <a:cubicBezTo>
                      <a:pt x="171" y="2724"/>
                      <a:pt x="215" y="2759"/>
                      <a:pt x="265" y="2780"/>
                    </a:cubicBezTo>
                    <a:lnTo>
                      <a:pt x="265" y="2780"/>
                    </a:lnTo>
                    <a:cubicBezTo>
                      <a:pt x="351" y="2828"/>
                      <a:pt x="445" y="2862"/>
                      <a:pt x="540" y="2887"/>
                    </a:cubicBezTo>
                    <a:cubicBezTo>
                      <a:pt x="673" y="2926"/>
                      <a:pt x="814" y="2945"/>
                      <a:pt x="958" y="2945"/>
                    </a:cubicBezTo>
                    <a:cubicBezTo>
                      <a:pt x="1276" y="2945"/>
                      <a:pt x="1608" y="2852"/>
                      <a:pt x="1895" y="2671"/>
                    </a:cubicBezTo>
                    <a:cubicBezTo>
                      <a:pt x="2560" y="2230"/>
                      <a:pt x="2767" y="1636"/>
                      <a:pt x="3329" y="1140"/>
                    </a:cubicBezTo>
                    <a:cubicBezTo>
                      <a:pt x="3642" y="858"/>
                      <a:pt x="4031" y="596"/>
                      <a:pt x="4441" y="490"/>
                    </a:cubicBezTo>
                    <a:cubicBezTo>
                      <a:pt x="4554" y="470"/>
                      <a:pt x="4669" y="458"/>
                      <a:pt x="4784" y="454"/>
                    </a:cubicBezTo>
                    <a:cubicBezTo>
                      <a:pt x="4798" y="453"/>
                      <a:pt x="4812" y="453"/>
                      <a:pt x="4825" y="453"/>
                    </a:cubicBezTo>
                    <a:cubicBezTo>
                      <a:pt x="5349" y="453"/>
                      <a:pt x="5909" y="640"/>
                      <a:pt x="6370" y="851"/>
                    </a:cubicBezTo>
                    <a:cubicBezTo>
                      <a:pt x="6901" y="1091"/>
                      <a:pt x="7359" y="1374"/>
                      <a:pt x="7867" y="1562"/>
                    </a:cubicBezTo>
                    <a:cubicBezTo>
                      <a:pt x="8321" y="1737"/>
                      <a:pt x="8879" y="1887"/>
                      <a:pt x="9413" y="1887"/>
                    </a:cubicBezTo>
                    <a:cubicBezTo>
                      <a:pt x="9871" y="1887"/>
                      <a:pt x="10311" y="1777"/>
                      <a:pt x="10654" y="1478"/>
                    </a:cubicBezTo>
                    <a:cubicBezTo>
                      <a:pt x="10673" y="1477"/>
                      <a:pt x="10690" y="1467"/>
                      <a:pt x="10697" y="1446"/>
                    </a:cubicBezTo>
                    <a:cubicBezTo>
                      <a:pt x="10707" y="1203"/>
                      <a:pt x="10691" y="954"/>
                      <a:pt x="10673" y="709"/>
                    </a:cubicBezTo>
                    <a:cubicBezTo>
                      <a:pt x="10661" y="557"/>
                      <a:pt x="10640" y="405"/>
                      <a:pt x="10622" y="253"/>
                    </a:cubicBezTo>
                    <a:cubicBezTo>
                      <a:pt x="10603" y="172"/>
                      <a:pt x="10617" y="66"/>
                      <a:pt x="10543" y="11"/>
                    </a:cubicBezTo>
                    <a:cubicBezTo>
                      <a:pt x="10532" y="4"/>
                      <a:pt x="10521" y="1"/>
                      <a:pt x="105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33"/>
              <p:cNvSpPr/>
              <p:nvPr/>
            </p:nvSpPr>
            <p:spPr>
              <a:xfrm>
                <a:off x="5554400" y="2718700"/>
                <a:ext cx="77150" cy="44200"/>
              </a:xfrm>
              <a:custGeom>
                <a:rect b="b" l="l" r="r" t="t"/>
                <a:pathLst>
                  <a:path extrusionOk="0" h="1768" w="3086">
                    <a:moveTo>
                      <a:pt x="2990" y="0"/>
                    </a:moveTo>
                    <a:cubicBezTo>
                      <a:pt x="2960" y="0"/>
                      <a:pt x="2931" y="29"/>
                      <a:pt x="2904" y="43"/>
                    </a:cubicBezTo>
                    <a:cubicBezTo>
                      <a:pt x="2816" y="101"/>
                      <a:pt x="2729" y="163"/>
                      <a:pt x="2642" y="225"/>
                    </a:cubicBezTo>
                    <a:cubicBezTo>
                      <a:pt x="2252" y="495"/>
                      <a:pt x="1947" y="774"/>
                      <a:pt x="1554" y="1026"/>
                    </a:cubicBezTo>
                    <a:cubicBezTo>
                      <a:pt x="1289" y="1193"/>
                      <a:pt x="1034" y="1286"/>
                      <a:pt x="780" y="1286"/>
                    </a:cubicBezTo>
                    <a:cubicBezTo>
                      <a:pt x="522" y="1286"/>
                      <a:pt x="266" y="1191"/>
                      <a:pt x="0" y="981"/>
                    </a:cubicBezTo>
                    <a:lnTo>
                      <a:pt x="0" y="981"/>
                    </a:lnTo>
                    <a:cubicBezTo>
                      <a:pt x="269" y="1244"/>
                      <a:pt x="549" y="1365"/>
                      <a:pt x="837" y="1365"/>
                    </a:cubicBezTo>
                    <a:cubicBezTo>
                      <a:pt x="1106" y="1365"/>
                      <a:pt x="1381" y="1260"/>
                      <a:pt x="1660" y="1069"/>
                    </a:cubicBezTo>
                    <a:cubicBezTo>
                      <a:pt x="1804" y="974"/>
                      <a:pt x="1933" y="878"/>
                      <a:pt x="2060" y="781"/>
                    </a:cubicBezTo>
                    <a:lnTo>
                      <a:pt x="2060" y="781"/>
                    </a:lnTo>
                    <a:cubicBezTo>
                      <a:pt x="1886" y="929"/>
                      <a:pt x="1714" y="1069"/>
                      <a:pt x="1515" y="1190"/>
                    </a:cubicBezTo>
                    <a:cubicBezTo>
                      <a:pt x="1262" y="1328"/>
                      <a:pt x="1028" y="1419"/>
                      <a:pt x="760" y="1419"/>
                    </a:cubicBezTo>
                    <a:cubicBezTo>
                      <a:pt x="746" y="1419"/>
                      <a:pt x="731" y="1419"/>
                      <a:pt x="717" y="1418"/>
                    </a:cubicBezTo>
                    <a:cubicBezTo>
                      <a:pt x="478" y="1408"/>
                      <a:pt x="232" y="1326"/>
                      <a:pt x="31" y="1161"/>
                    </a:cubicBezTo>
                    <a:lnTo>
                      <a:pt x="31" y="1161"/>
                    </a:lnTo>
                    <a:cubicBezTo>
                      <a:pt x="242" y="1377"/>
                      <a:pt x="545" y="1496"/>
                      <a:pt x="846" y="1496"/>
                    </a:cubicBezTo>
                    <a:cubicBezTo>
                      <a:pt x="865" y="1496"/>
                      <a:pt x="883" y="1495"/>
                      <a:pt x="901" y="1494"/>
                    </a:cubicBezTo>
                    <a:cubicBezTo>
                      <a:pt x="1309" y="1464"/>
                      <a:pt x="1666" y="1241"/>
                      <a:pt x="1979" y="989"/>
                    </a:cubicBezTo>
                    <a:lnTo>
                      <a:pt x="1979" y="989"/>
                    </a:lnTo>
                    <a:cubicBezTo>
                      <a:pt x="1832" y="1114"/>
                      <a:pt x="1689" y="1223"/>
                      <a:pt x="1508" y="1323"/>
                    </a:cubicBezTo>
                    <a:cubicBezTo>
                      <a:pt x="1272" y="1450"/>
                      <a:pt x="1050" y="1542"/>
                      <a:pt x="787" y="1542"/>
                    </a:cubicBezTo>
                    <a:cubicBezTo>
                      <a:pt x="771" y="1542"/>
                      <a:pt x="754" y="1541"/>
                      <a:pt x="738" y="1541"/>
                    </a:cubicBezTo>
                    <a:cubicBezTo>
                      <a:pt x="496" y="1533"/>
                      <a:pt x="248" y="1479"/>
                      <a:pt x="42" y="1323"/>
                    </a:cubicBezTo>
                    <a:lnTo>
                      <a:pt x="42" y="1323"/>
                    </a:lnTo>
                    <a:cubicBezTo>
                      <a:pt x="258" y="1525"/>
                      <a:pt x="559" y="1610"/>
                      <a:pt x="849" y="1617"/>
                    </a:cubicBezTo>
                    <a:cubicBezTo>
                      <a:pt x="1165" y="1612"/>
                      <a:pt x="1456" y="1484"/>
                      <a:pt x="1709" y="1321"/>
                    </a:cubicBezTo>
                    <a:lnTo>
                      <a:pt x="1709" y="1321"/>
                    </a:lnTo>
                    <a:cubicBezTo>
                      <a:pt x="1644" y="1367"/>
                      <a:pt x="1575" y="1412"/>
                      <a:pt x="1492" y="1459"/>
                    </a:cubicBezTo>
                    <a:cubicBezTo>
                      <a:pt x="1262" y="1589"/>
                      <a:pt x="993" y="1679"/>
                      <a:pt x="699" y="1697"/>
                    </a:cubicBezTo>
                    <a:cubicBezTo>
                      <a:pt x="695" y="1697"/>
                      <a:pt x="691" y="1697"/>
                      <a:pt x="687" y="1697"/>
                    </a:cubicBezTo>
                    <a:cubicBezTo>
                      <a:pt x="475" y="1697"/>
                      <a:pt x="259" y="1647"/>
                      <a:pt x="77" y="1519"/>
                    </a:cubicBezTo>
                    <a:lnTo>
                      <a:pt x="77" y="1519"/>
                    </a:lnTo>
                    <a:cubicBezTo>
                      <a:pt x="272" y="1689"/>
                      <a:pt x="536" y="1767"/>
                      <a:pt x="794" y="1767"/>
                    </a:cubicBezTo>
                    <a:cubicBezTo>
                      <a:pt x="835" y="1767"/>
                      <a:pt x="877" y="1765"/>
                      <a:pt x="918" y="1761"/>
                    </a:cubicBezTo>
                    <a:cubicBezTo>
                      <a:pt x="1354" y="1716"/>
                      <a:pt x="1704" y="1510"/>
                      <a:pt x="2040" y="1216"/>
                    </a:cubicBezTo>
                    <a:cubicBezTo>
                      <a:pt x="2120" y="1146"/>
                      <a:pt x="2194" y="1072"/>
                      <a:pt x="2259" y="989"/>
                    </a:cubicBezTo>
                    <a:lnTo>
                      <a:pt x="2259" y="989"/>
                    </a:lnTo>
                    <a:cubicBezTo>
                      <a:pt x="2258" y="989"/>
                      <a:pt x="2257" y="990"/>
                      <a:pt x="2256" y="991"/>
                    </a:cubicBezTo>
                    <a:lnTo>
                      <a:pt x="2256" y="991"/>
                    </a:lnTo>
                    <a:cubicBezTo>
                      <a:pt x="2278" y="963"/>
                      <a:pt x="2263" y="919"/>
                      <a:pt x="2231" y="906"/>
                    </a:cubicBezTo>
                    <a:cubicBezTo>
                      <a:pt x="2265" y="875"/>
                      <a:pt x="2299" y="845"/>
                      <a:pt x="2333" y="812"/>
                    </a:cubicBezTo>
                    <a:cubicBezTo>
                      <a:pt x="2371" y="767"/>
                      <a:pt x="2499" y="688"/>
                      <a:pt x="2406" y="636"/>
                    </a:cubicBezTo>
                    <a:cubicBezTo>
                      <a:pt x="2405" y="636"/>
                      <a:pt x="2404" y="635"/>
                      <a:pt x="2403" y="635"/>
                    </a:cubicBezTo>
                    <a:cubicBezTo>
                      <a:pt x="2444" y="599"/>
                      <a:pt x="2486" y="564"/>
                      <a:pt x="2527" y="530"/>
                    </a:cubicBezTo>
                    <a:cubicBezTo>
                      <a:pt x="2566" y="491"/>
                      <a:pt x="2630" y="459"/>
                      <a:pt x="2653" y="410"/>
                    </a:cubicBezTo>
                    <a:cubicBezTo>
                      <a:pt x="2661" y="388"/>
                      <a:pt x="2651" y="364"/>
                      <a:pt x="2632" y="351"/>
                    </a:cubicBezTo>
                    <a:cubicBezTo>
                      <a:pt x="2733" y="281"/>
                      <a:pt x="2833" y="216"/>
                      <a:pt x="2935" y="149"/>
                    </a:cubicBezTo>
                    <a:cubicBezTo>
                      <a:pt x="2980" y="117"/>
                      <a:pt x="3086" y="73"/>
                      <a:pt x="3020" y="11"/>
                    </a:cubicBezTo>
                    <a:cubicBezTo>
                      <a:pt x="3010" y="3"/>
                      <a:pt x="3000" y="0"/>
                      <a:pt x="29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33"/>
              <p:cNvSpPr/>
              <p:nvPr/>
            </p:nvSpPr>
            <p:spPr>
              <a:xfrm>
                <a:off x="5737550" y="2707450"/>
                <a:ext cx="71375" cy="24775"/>
              </a:xfrm>
              <a:custGeom>
                <a:rect b="b" l="l" r="r" t="t"/>
                <a:pathLst>
                  <a:path extrusionOk="0" h="991" w="2855">
                    <a:moveTo>
                      <a:pt x="2854" y="0"/>
                    </a:moveTo>
                    <a:cubicBezTo>
                      <a:pt x="2725" y="222"/>
                      <a:pt x="2529" y="391"/>
                      <a:pt x="2331" y="529"/>
                    </a:cubicBezTo>
                    <a:cubicBezTo>
                      <a:pt x="1935" y="801"/>
                      <a:pt x="1498" y="884"/>
                      <a:pt x="1026" y="884"/>
                    </a:cubicBezTo>
                    <a:cubicBezTo>
                      <a:pt x="988" y="884"/>
                      <a:pt x="951" y="884"/>
                      <a:pt x="913" y="883"/>
                    </a:cubicBezTo>
                    <a:cubicBezTo>
                      <a:pt x="692" y="870"/>
                      <a:pt x="534" y="845"/>
                      <a:pt x="310" y="795"/>
                    </a:cubicBezTo>
                    <a:cubicBezTo>
                      <a:pt x="242" y="778"/>
                      <a:pt x="173" y="761"/>
                      <a:pt x="106" y="744"/>
                    </a:cubicBezTo>
                    <a:cubicBezTo>
                      <a:pt x="90" y="740"/>
                      <a:pt x="74" y="734"/>
                      <a:pt x="58" y="734"/>
                    </a:cubicBezTo>
                    <a:cubicBezTo>
                      <a:pt x="50" y="734"/>
                      <a:pt x="42" y="736"/>
                      <a:pt x="33" y="741"/>
                    </a:cubicBezTo>
                    <a:cubicBezTo>
                      <a:pt x="5" y="757"/>
                      <a:pt x="0" y="805"/>
                      <a:pt x="28" y="824"/>
                    </a:cubicBezTo>
                    <a:cubicBezTo>
                      <a:pt x="54" y="840"/>
                      <a:pt x="86" y="847"/>
                      <a:pt x="115" y="855"/>
                    </a:cubicBezTo>
                    <a:cubicBezTo>
                      <a:pt x="242" y="890"/>
                      <a:pt x="372" y="920"/>
                      <a:pt x="502" y="942"/>
                    </a:cubicBezTo>
                    <a:cubicBezTo>
                      <a:pt x="668" y="974"/>
                      <a:pt x="835" y="991"/>
                      <a:pt x="1003" y="991"/>
                    </a:cubicBezTo>
                    <a:cubicBezTo>
                      <a:pt x="1121" y="991"/>
                      <a:pt x="1239" y="983"/>
                      <a:pt x="1357" y="966"/>
                    </a:cubicBezTo>
                    <a:cubicBezTo>
                      <a:pt x="1596" y="937"/>
                      <a:pt x="1831" y="883"/>
                      <a:pt x="2047" y="777"/>
                    </a:cubicBezTo>
                    <a:cubicBezTo>
                      <a:pt x="2378" y="616"/>
                      <a:pt x="2699" y="340"/>
                      <a:pt x="28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33"/>
              <p:cNvSpPr/>
              <p:nvPr/>
            </p:nvSpPr>
            <p:spPr>
              <a:xfrm>
                <a:off x="5743825" y="2711500"/>
                <a:ext cx="65675" cy="24600"/>
              </a:xfrm>
              <a:custGeom>
                <a:rect b="b" l="l" r="r" t="t"/>
                <a:pathLst>
                  <a:path extrusionOk="0" h="984" w="2627">
                    <a:moveTo>
                      <a:pt x="2627" y="1"/>
                    </a:moveTo>
                    <a:lnTo>
                      <a:pt x="2627" y="1"/>
                    </a:lnTo>
                    <a:cubicBezTo>
                      <a:pt x="2499" y="227"/>
                      <a:pt x="2297" y="382"/>
                      <a:pt x="2089" y="519"/>
                    </a:cubicBezTo>
                    <a:cubicBezTo>
                      <a:pt x="1718" y="757"/>
                      <a:pt x="1300" y="871"/>
                      <a:pt x="845" y="871"/>
                    </a:cubicBezTo>
                    <a:cubicBezTo>
                      <a:pt x="736" y="871"/>
                      <a:pt x="625" y="864"/>
                      <a:pt x="513" y="851"/>
                    </a:cubicBezTo>
                    <a:cubicBezTo>
                      <a:pt x="454" y="845"/>
                      <a:pt x="317" y="822"/>
                      <a:pt x="213" y="795"/>
                    </a:cubicBezTo>
                    <a:cubicBezTo>
                      <a:pt x="176" y="786"/>
                      <a:pt x="138" y="775"/>
                      <a:pt x="101" y="767"/>
                    </a:cubicBezTo>
                    <a:cubicBezTo>
                      <a:pt x="87" y="761"/>
                      <a:pt x="72" y="757"/>
                      <a:pt x="58" y="757"/>
                    </a:cubicBezTo>
                    <a:cubicBezTo>
                      <a:pt x="36" y="757"/>
                      <a:pt x="17" y="767"/>
                      <a:pt x="9" y="794"/>
                    </a:cubicBezTo>
                    <a:cubicBezTo>
                      <a:pt x="1" y="821"/>
                      <a:pt x="19" y="850"/>
                      <a:pt x="47" y="857"/>
                    </a:cubicBezTo>
                    <a:cubicBezTo>
                      <a:pt x="55" y="860"/>
                      <a:pt x="64" y="863"/>
                      <a:pt x="73" y="866"/>
                    </a:cubicBezTo>
                    <a:cubicBezTo>
                      <a:pt x="66" y="863"/>
                      <a:pt x="64" y="862"/>
                      <a:pt x="65" y="862"/>
                    </a:cubicBezTo>
                    <a:lnTo>
                      <a:pt x="65" y="862"/>
                    </a:lnTo>
                    <a:cubicBezTo>
                      <a:pt x="67" y="862"/>
                      <a:pt x="72" y="864"/>
                      <a:pt x="78" y="867"/>
                    </a:cubicBezTo>
                    <a:cubicBezTo>
                      <a:pt x="181" y="907"/>
                      <a:pt x="287" y="942"/>
                      <a:pt x="398" y="955"/>
                    </a:cubicBezTo>
                    <a:cubicBezTo>
                      <a:pt x="528" y="974"/>
                      <a:pt x="661" y="983"/>
                      <a:pt x="793" y="983"/>
                    </a:cubicBezTo>
                    <a:cubicBezTo>
                      <a:pt x="1267" y="983"/>
                      <a:pt x="1745" y="862"/>
                      <a:pt x="2125" y="578"/>
                    </a:cubicBezTo>
                    <a:cubicBezTo>
                      <a:pt x="2330" y="425"/>
                      <a:pt x="2526" y="239"/>
                      <a:pt x="26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33"/>
              <p:cNvSpPr/>
              <p:nvPr/>
            </p:nvSpPr>
            <p:spPr>
              <a:xfrm>
                <a:off x="5786950" y="2725725"/>
                <a:ext cx="24625" cy="15350"/>
              </a:xfrm>
              <a:custGeom>
                <a:rect b="b" l="l" r="r" t="t"/>
                <a:pathLst>
                  <a:path extrusionOk="0" h="614" w="985">
                    <a:moveTo>
                      <a:pt x="366" y="511"/>
                    </a:moveTo>
                    <a:cubicBezTo>
                      <a:pt x="365" y="512"/>
                      <a:pt x="363" y="512"/>
                      <a:pt x="362" y="513"/>
                    </a:cubicBezTo>
                    <a:lnTo>
                      <a:pt x="362" y="513"/>
                    </a:lnTo>
                    <a:cubicBezTo>
                      <a:pt x="364" y="512"/>
                      <a:pt x="365" y="512"/>
                      <a:pt x="366" y="511"/>
                    </a:cubicBezTo>
                    <a:close/>
                    <a:moveTo>
                      <a:pt x="951" y="0"/>
                    </a:moveTo>
                    <a:lnTo>
                      <a:pt x="951" y="0"/>
                    </a:lnTo>
                    <a:cubicBezTo>
                      <a:pt x="723" y="274"/>
                      <a:pt x="431" y="405"/>
                      <a:pt x="101" y="515"/>
                    </a:cubicBezTo>
                    <a:cubicBezTo>
                      <a:pt x="74" y="527"/>
                      <a:pt x="42" y="531"/>
                      <a:pt x="17" y="549"/>
                    </a:cubicBezTo>
                    <a:cubicBezTo>
                      <a:pt x="1" y="566"/>
                      <a:pt x="4" y="597"/>
                      <a:pt x="24" y="608"/>
                    </a:cubicBezTo>
                    <a:cubicBezTo>
                      <a:pt x="30" y="612"/>
                      <a:pt x="37" y="613"/>
                      <a:pt x="44" y="613"/>
                    </a:cubicBezTo>
                    <a:cubicBezTo>
                      <a:pt x="48" y="613"/>
                      <a:pt x="52" y="613"/>
                      <a:pt x="55" y="612"/>
                    </a:cubicBezTo>
                    <a:cubicBezTo>
                      <a:pt x="132" y="596"/>
                      <a:pt x="207" y="573"/>
                      <a:pt x="280" y="546"/>
                    </a:cubicBezTo>
                    <a:cubicBezTo>
                      <a:pt x="306" y="537"/>
                      <a:pt x="331" y="527"/>
                      <a:pt x="356" y="516"/>
                    </a:cubicBezTo>
                    <a:lnTo>
                      <a:pt x="356" y="516"/>
                    </a:lnTo>
                    <a:cubicBezTo>
                      <a:pt x="342" y="525"/>
                      <a:pt x="323" y="529"/>
                      <a:pt x="313" y="542"/>
                    </a:cubicBezTo>
                    <a:cubicBezTo>
                      <a:pt x="302" y="557"/>
                      <a:pt x="312" y="581"/>
                      <a:pt x="330" y="585"/>
                    </a:cubicBezTo>
                    <a:cubicBezTo>
                      <a:pt x="333" y="586"/>
                      <a:pt x="335" y="587"/>
                      <a:pt x="338" y="587"/>
                    </a:cubicBezTo>
                    <a:cubicBezTo>
                      <a:pt x="344" y="587"/>
                      <a:pt x="350" y="584"/>
                      <a:pt x="356" y="581"/>
                    </a:cubicBezTo>
                    <a:cubicBezTo>
                      <a:pt x="420" y="550"/>
                      <a:pt x="483" y="516"/>
                      <a:pt x="547" y="482"/>
                    </a:cubicBezTo>
                    <a:cubicBezTo>
                      <a:pt x="720" y="392"/>
                      <a:pt x="871" y="263"/>
                      <a:pt x="984" y="103"/>
                    </a:cubicBezTo>
                    <a:lnTo>
                      <a:pt x="984" y="103"/>
                    </a:lnTo>
                    <a:cubicBezTo>
                      <a:pt x="842" y="249"/>
                      <a:pt x="676" y="350"/>
                      <a:pt x="497" y="445"/>
                    </a:cubicBezTo>
                    <a:cubicBezTo>
                      <a:pt x="682" y="337"/>
                      <a:pt x="841" y="185"/>
                      <a:pt x="9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33"/>
              <p:cNvSpPr/>
              <p:nvPr/>
            </p:nvSpPr>
            <p:spPr>
              <a:xfrm>
                <a:off x="5697275" y="2710600"/>
                <a:ext cx="42175" cy="45375"/>
              </a:xfrm>
              <a:custGeom>
                <a:rect b="b" l="l" r="r" t="t"/>
                <a:pathLst>
                  <a:path extrusionOk="0" h="1815" w="1687">
                    <a:moveTo>
                      <a:pt x="232" y="126"/>
                    </a:moveTo>
                    <a:lnTo>
                      <a:pt x="289" y="157"/>
                    </a:lnTo>
                    <a:cubicBezTo>
                      <a:pt x="280" y="162"/>
                      <a:pt x="273" y="171"/>
                      <a:pt x="268" y="180"/>
                    </a:cubicBezTo>
                    <a:cubicBezTo>
                      <a:pt x="256" y="162"/>
                      <a:pt x="244" y="145"/>
                      <a:pt x="232" y="126"/>
                    </a:cubicBezTo>
                    <a:close/>
                    <a:moveTo>
                      <a:pt x="406" y="455"/>
                    </a:moveTo>
                    <a:cubicBezTo>
                      <a:pt x="418" y="474"/>
                      <a:pt x="432" y="492"/>
                      <a:pt x="447" y="511"/>
                    </a:cubicBezTo>
                    <a:cubicBezTo>
                      <a:pt x="440" y="512"/>
                      <a:pt x="433" y="513"/>
                      <a:pt x="428" y="516"/>
                    </a:cubicBezTo>
                    <a:cubicBezTo>
                      <a:pt x="421" y="495"/>
                      <a:pt x="413" y="476"/>
                      <a:pt x="406" y="455"/>
                    </a:cubicBezTo>
                    <a:close/>
                    <a:moveTo>
                      <a:pt x="850" y="625"/>
                    </a:moveTo>
                    <a:lnTo>
                      <a:pt x="871" y="645"/>
                    </a:lnTo>
                    <a:cubicBezTo>
                      <a:pt x="1067" y="863"/>
                      <a:pt x="1230" y="1042"/>
                      <a:pt x="1373" y="1288"/>
                    </a:cubicBezTo>
                    <a:cubicBezTo>
                      <a:pt x="1290" y="1087"/>
                      <a:pt x="1179" y="899"/>
                      <a:pt x="1047" y="726"/>
                    </a:cubicBezTo>
                    <a:lnTo>
                      <a:pt x="1047" y="726"/>
                    </a:lnTo>
                    <a:cubicBezTo>
                      <a:pt x="1304" y="985"/>
                      <a:pt x="1491" y="1279"/>
                      <a:pt x="1539" y="1586"/>
                    </a:cubicBezTo>
                    <a:cubicBezTo>
                      <a:pt x="1549" y="1630"/>
                      <a:pt x="1561" y="1678"/>
                      <a:pt x="1562" y="1711"/>
                    </a:cubicBezTo>
                    <a:lnTo>
                      <a:pt x="1558" y="1711"/>
                    </a:lnTo>
                    <a:cubicBezTo>
                      <a:pt x="1556" y="1712"/>
                      <a:pt x="1553" y="1712"/>
                      <a:pt x="1549" y="1712"/>
                    </a:cubicBezTo>
                    <a:cubicBezTo>
                      <a:pt x="1540" y="1712"/>
                      <a:pt x="1528" y="1711"/>
                      <a:pt x="1520" y="1710"/>
                    </a:cubicBezTo>
                    <a:cubicBezTo>
                      <a:pt x="1349" y="1674"/>
                      <a:pt x="1242" y="1619"/>
                      <a:pt x="1089" y="1519"/>
                    </a:cubicBezTo>
                    <a:cubicBezTo>
                      <a:pt x="911" y="1406"/>
                      <a:pt x="716" y="1192"/>
                      <a:pt x="590" y="935"/>
                    </a:cubicBezTo>
                    <a:cubicBezTo>
                      <a:pt x="578" y="909"/>
                      <a:pt x="566" y="883"/>
                      <a:pt x="554" y="857"/>
                    </a:cubicBezTo>
                    <a:lnTo>
                      <a:pt x="554" y="857"/>
                    </a:lnTo>
                    <a:cubicBezTo>
                      <a:pt x="598" y="918"/>
                      <a:pt x="645" y="979"/>
                      <a:pt x="686" y="1026"/>
                    </a:cubicBezTo>
                    <a:cubicBezTo>
                      <a:pt x="858" y="1227"/>
                      <a:pt x="1056" y="1403"/>
                      <a:pt x="1272" y="1557"/>
                    </a:cubicBezTo>
                    <a:cubicBezTo>
                      <a:pt x="1114" y="1413"/>
                      <a:pt x="961" y="1252"/>
                      <a:pt x="850" y="1097"/>
                    </a:cubicBezTo>
                    <a:cubicBezTo>
                      <a:pt x="785" y="1010"/>
                      <a:pt x="697" y="865"/>
                      <a:pt x="626" y="743"/>
                    </a:cubicBezTo>
                    <a:lnTo>
                      <a:pt x="626" y="743"/>
                    </a:lnTo>
                    <a:cubicBezTo>
                      <a:pt x="677" y="805"/>
                      <a:pt x="732" y="868"/>
                      <a:pt x="791" y="937"/>
                    </a:cubicBezTo>
                    <a:cubicBezTo>
                      <a:pt x="995" y="1175"/>
                      <a:pt x="1208" y="1406"/>
                      <a:pt x="1448" y="1609"/>
                    </a:cubicBezTo>
                    <a:cubicBezTo>
                      <a:pt x="1172" y="1315"/>
                      <a:pt x="949" y="995"/>
                      <a:pt x="723" y="662"/>
                    </a:cubicBezTo>
                    <a:lnTo>
                      <a:pt x="723" y="662"/>
                    </a:lnTo>
                    <a:cubicBezTo>
                      <a:pt x="743" y="683"/>
                      <a:pt x="763" y="703"/>
                      <a:pt x="782" y="726"/>
                    </a:cubicBezTo>
                    <a:cubicBezTo>
                      <a:pt x="1000" y="974"/>
                      <a:pt x="1205" y="1233"/>
                      <a:pt x="1423" y="1483"/>
                    </a:cubicBezTo>
                    <a:cubicBezTo>
                      <a:pt x="1230" y="1197"/>
                      <a:pt x="1056" y="899"/>
                      <a:pt x="850" y="625"/>
                    </a:cubicBezTo>
                    <a:close/>
                    <a:moveTo>
                      <a:pt x="87" y="0"/>
                    </a:moveTo>
                    <a:cubicBezTo>
                      <a:pt x="80" y="0"/>
                      <a:pt x="71" y="2"/>
                      <a:pt x="60" y="6"/>
                    </a:cubicBezTo>
                    <a:cubicBezTo>
                      <a:pt x="52" y="11"/>
                      <a:pt x="46" y="18"/>
                      <a:pt x="42" y="28"/>
                    </a:cubicBezTo>
                    <a:cubicBezTo>
                      <a:pt x="29" y="22"/>
                      <a:pt x="15" y="17"/>
                      <a:pt x="1" y="13"/>
                    </a:cubicBezTo>
                    <a:lnTo>
                      <a:pt x="1" y="13"/>
                    </a:lnTo>
                    <a:cubicBezTo>
                      <a:pt x="13" y="18"/>
                      <a:pt x="28" y="25"/>
                      <a:pt x="41" y="32"/>
                    </a:cubicBezTo>
                    <a:cubicBezTo>
                      <a:pt x="37" y="40"/>
                      <a:pt x="37" y="52"/>
                      <a:pt x="42" y="62"/>
                    </a:cubicBezTo>
                    <a:cubicBezTo>
                      <a:pt x="43" y="67"/>
                      <a:pt x="47" y="72"/>
                      <a:pt x="51" y="75"/>
                    </a:cubicBezTo>
                    <a:lnTo>
                      <a:pt x="53" y="77"/>
                    </a:lnTo>
                    <a:cubicBezTo>
                      <a:pt x="53" y="78"/>
                      <a:pt x="53" y="78"/>
                      <a:pt x="54" y="79"/>
                    </a:cubicBezTo>
                    <a:cubicBezTo>
                      <a:pt x="68" y="90"/>
                      <a:pt x="108" y="136"/>
                      <a:pt x="115" y="145"/>
                    </a:cubicBezTo>
                    <a:cubicBezTo>
                      <a:pt x="166" y="208"/>
                      <a:pt x="244" y="372"/>
                      <a:pt x="252" y="393"/>
                    </a:cubicBezTo>
                    <a:cubicBezTo>
                      <a:pt x="313" y="541"/>
                      <a:pt x="352" y="696"/>
                      <a:pt x="416" y="842"/>
                    </a:cubicBezTo>
                    <a:cubicBezTo>
                      <a:pt x="475" y="988"/>
                      <a:pt x="578" y="1161"/>
                      <a:pt x="644" y="1247"/>
                    </a:cubicBezTo>
                    <a:cubicBezTo>
                      <a:pt x="773" y="1424"/>
                      <a:pt x="948" y="1563"/>
                      <a:pt x="1140" y="1670"/>
                    </a:cubicBezTo>
                    <a:cubicBezTo>
                      <a:pt x="1263" y="1736"/>
                      <a:pt x="1395" y="1798"/>
                      <a:pt x="1535" y="1813"/>
                    </a:cubicBezTo>
                    <a:cubicBezTo>
                      <a:pt x="1542" y="1814"/>
                      <a:pt x="1548" y="1814"/>
                      <a:pt x="1555" y="1814"/>
                    </a:cubicBezTo>
                    <a:cubicBezTo>
                      <a:pt x="1628" y="1814"/>
                      <a:pt x="1687" y="1781"/>
                      <a:pt x="1664" y="1695"/>
                    </a:cubicBezTo>
                    <a:cubicBezTo>
                      <a:pt x="1644" y="1586"/>
                      <a:pt x="1615" y="1478"/>
                      <a:pt x="1581" y="1371"/>
                    </a:cubicBezTo>
                    <a:cubicBezTo>
                      <a:pt x="1422" y="909"/>
                      <a:pt x="1074" y="557"/>
                      <a:pt x="661" y="309"/>
                    </a:cubicBezTo>
                    <a:cubicBezTo>
                      <a:pt x="634" y="284"/>
                      <a:pt x="607" y="258"/>
                      <a:pt x="579" y="234"/>
                    </a:cubicBezTo>
                    <a:cubicBezTo>
                      <a:pt x="565" y="219"/>
                      <a:pt x="546" y="203"/>
                      <a:pt x="526" y="203"/>
                    </a:cubicBezTo>
                    <a:cubicBezTo>
                      <a:pt x="517" y="203"/>
                      <a:pt x="508" y="207"/>
                      <a:pt x="499" y="216"/>
                    </a:cubicBezTo>
                    <a:lnTo>
                      <a:pt x="497" y="217"/>
                    </a:lnTo>
                    <a:cubicBezTo>
                      <a:pt x="399" y="167"/>
                      <a:pt x="298" y="121"/>
                      <a:pt x="195" y="82"/>
                    </a:cubicBezTo>
                    <a:cubicBezTo>
                      <a:pt x="166" y="51"/>
                      <a:pt x="156" y="42"/>
                      <a:pt x="130" y="22"/>
                    </a:cubicBezTo>
                    <a:cubicBezTo>
                      <a:pt x="114" y="14"/>
                      <a:pt x="107" y="0"/>
                      <a:pt x="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33"/>
              <p:cNvSpPr/>
              <p:nvPr/>
            </p:nvSpPr>
            <p:spPr>
              <a:xfrm>
                <a:off x="5637850" y="2681825"/>
                <a:ext cx="49525" cy="29600"/>
              </a:xfrm>
              <a:custGeom>
                <a:rect b="b" l="l" r="r" t="t"/>
                <a:pathLst>
                  <a:path extrusionOk="0" h="1184" w="1981">
                    <a:moveTo>
                      <a:pt x="1568" y="121"/>
                    </a:moveTo>
                    <a:cubicBezTo>
                      <a:pt x="1624" y="121"/>
                      <a:pt x="1675" y="127"/>
                      <a:pt x="1719" y="139"/>
                    </a:cubicBezTo>
                    <a:cubicBezTo>
                      <a:pt x="1697" y="167"/>
                      <a:pt x="1662" y="204"/>
                      <a:pt x="1604" y="260"/>
                    </a:cubicBezTo>
                    <a:cubicBezTo>
                      <a:pt x="1513" y="343"/>
                      <a:pt x="1375" y="443"/>
                      <a:pt x="1222" y="538"/>
                    </a:cubicBezTo>
                    <a:cubicBezTo>
                      <a:pt x="1332" y="454"/>
                      <a:pt x="1433" y="361"/>
                      <a:pt x="1527" y="256"/>
                    </a:cubicBezTo>
                    <a:lnTo>
                      <a:pt x="1527" y="256"/>
                    </a:lnTo>
                    <a:cubicBezTo>
                      <a:pt x="1332" y="410"/>
                      <a:pt x="1117" y="539"/>
                      <a:pt x="896" y="653"/>
                    </a:cubicBezTo>
                    <a:cubicBezTo>
                      <a:pt x="1109" y="490"/>
                      <a:pt x="1352" y="308"/>
                      <a:pt x="1583" y="163"/>
                    </a:cubicBezTo>
                    <a:lnTo>
                      <a:pt x="1583" y="163"/>
                    </a:lnTo>
                    <a:cubicBezTo>
                      <a:pt x="1294" y="297"/>
                      <a:pt x="1034" y="427"/>
                      <a:pt x="783" y="595"/>
                    </a:cubicBezTo>
                    <a:cubicBezTo>
                      <a:pt x="965" y="416"/>
                      <a:pt x="1167" y="273"/>
                      <a:pt x="1420" y="175"/>
                    </a:cubicBezTo>
                    <a:lnTo>
                      <a:pt x="1420" y="175"/>
                    </a:lnTo>
                    <a:cubicBezTo>
                      <a:pt x="1157" y="230"/>
                      <a:pt x="909" y="345"/>
                      <a:pt x="698" y="512"/>
                    </a:cubicBezTo>
                    <a:cubicBezTo>
                      <a:pt x="831" y="370"/>
                      <a:pt x="982" y="265"/>
                      <a:pt x="1125" y="210"/>
                    </a:cubicBezTo>
                    <a:cubicBezTo>
                      <a:pt x="1269" y="156"/>
                      <a:pt x="1432" y="121"/>
                      <a:pt x="1568" y="121"/>
                    </a:cubicBezTo>
                    <a:close/>
                    <a:moveTo>
                      <a:pt x="354" y="925"/>
                    </a:moveTo>
                    <a:cubicBezTo>
                      <a:pt x="355" y="926"/>
                      <a:pt x="355" y="928"/>
                      <a:pt x="357" y="930"/>
                    </a:cubicBezTo>
                    <a:cubicBezTo>
                      <a:pt x="353" y="935"/>
                      <a:pt x="350" y="941"/>
                      <a:pt x="348" y="946"/>
                    </a:cubicBezTo>
                    <a:cubicBezTo>
                      <a:pt x="345" y="955"/>
                      <a:pt x="345" y="963"/>
                      <a:pt x="347" y="973"/>
                    </a:cubicBezTo>
                    <a:cubicBezTo>
                      <a:pt x="327" y="983"/>
                      <a:pt x="307" y="994"/>
                      <a:pt x="286" y="1007"/>
                    </a:cubicBezTo>
                    <a:cubicBezTo>
                      <a:pt x="285" y="1007"/>
                      <a:pt x="285" y="1008"/>
                      <a:pt x="283" y="1008"/>
                    </a:cubicBezTo>
                    <a:cubicBezTo>
                      <a:pt x="308" y="981"/>
                      <a:pt x="332" y="953"/>
                      <a:pt x="354" y="925"/>
                    </a:cubicBezTo>
                    <a:close/>
                    <a:moveTo>
                      <a:pt x="1580" y="1"/>
                    </a:moveTo>
                    <a:cubicBezTo>
                      <a:pt x="1568" y="1"/>
                      <a:pt x="1556" y="1"/>
                      <a:pt x="1545" y="1"/>
                    </a:cubicBezTo>
                    <a:cubicBezTo>
                      <a:pt x="954" y="26"/>
                      <a:pt x="645" y="318"/>
                      <a:pt x="307" y="764"/>
                    </a:cubicBezTo>
                    <a:cubicBezTo>
                      <a:pt x="238" y="849"/>
                      <a:pt x="168" y="931"/>
                      <a:pt x="87" y="1004"/>
                    </a:cubicBezTo>
                    <a:cubicBezTo>
                      <a:pt x="57" y="1038"/>
                      <a:pt x="3" y="1062"/>
                      <a:pt x="1" y="1114"/>
                    </a:cubicBezTo>
                    <a:cubicBezTo>
                      <a:pt x="1" y="1144"/>
                      <a:pt x="22" y="1170"/>
                      <a:pt x="49" y="1180"/>
                    </a:cubicBezTo>
                    <a:cubicBezTo>
                      <a:pt x="56" y="1183"/>
                      <a:pt x="62" y="1184"/>
                      <a:pt x="70" y="1184"/>
                    </a:cubicBezTo>
                    <a:cubicBezTo>
                      <a:pt x="124" y="1178"/>
                      <a:pt x="131" y="1150"/>
                      <a:pt x="188" y="1103"/>
                    </a:cubicBezTo>
                    <a:lnTo>
                      <a:pt x="210" y="1082"/>
                    </a:lnTo>
                    <a:cubicBezTo>
                      <a:pt x="246" y="1066"/>
                      <a:pt x="282" y="1052"/>
                      <a:pt x="313" y="1038"/>
                    </a:cubicBezTo>
                    <a:cubicBezTo>
                      <a:pt x="334" y="1029"/>
                      <a:pt x="355" y="1022"/>
                      <a:pt x="376" y="1014"/>
                    </a:cubicBezTo>
                    <a:cubicBezTo>
                      <a:pt x="385" y="1018"/>
                      <a:pt x="394" y="1020"/>
                      <a:pt x="404" y="1020"/>
                    </a:cubicBezTo>
                    <a:cubicBezTo>
                      <a:pt x="417" y="1020"/>
                      <a:pt x="430" y="1015"/>
                      <a:pt x="441" y="1008"/>
                    </a:cubicBezTo>
                    <a:cubicBezTo>
                      <a:pt x="474" y="983"/>
                      <a:pt x="467" y="988"/>
                      <a:pt x="484" y="975"/>
                    </a:cubicBezTo>
                    <a:cubicBezTo>
                      <a:pt x="714" y="894"/>
                      <a:pt x="947" y="826"/>
                      <a:pt x="1163" y="713"/>
                    </a:cubicBezTo>
                    <a:cubicBezTo>
                      <a:pt x="1416" y="567"/>
                      <a:pt x="1595" y="435"/>
                      <a:pt x="1799" y="225"/>
                    </a:cubicBezTo>
                    <a:cubicBezTo>
                      <a:pt x="1980" y="53"/>
                      <a:pt x="1759" y="1"/>
                      <a:pt x="15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33"/>
              <p:cNvSpPr/>
              <p:nvPr/>
            </p:nvSpPr>
            <p:spPr>
              <a:xfrm>
                <a:off x="6208700" y="2402125"/>
                <a:ext cx="64900" cy="152675"/>
              </a:xfrm>
              <a:custGeom>
                <a:rect b="b" l="l" r="r" t="t"/>
                <a:pathLst>
                  <a:path extrusionOk="0" h="6107" w="2596">
                    <a:moveTo>
                      <a:pt x="1391" y="195"/>
                    </a:moveTo>
                    <a:cubicBezTo>
                      <a:pt x="1857" y="195"/>
                      <a:pt x="2233" y="552"/>
                      <a:pt x="2343" y="1047"/>
                    </a:cubicBezTo>
                    <a:cubicBezTo>
                      <a:pt x="2369" y="1172"/>
                      <a:pt x="2373" y="1306"/>
                      <a:pt x="2359" y="1446"/>
                    </a:cubicBezTo>
                    <a:cubicBezTo>
                      <a:pt x="2344" y="1350"/>
                      <a:pt x="2320" y="1258"/>
                      <a:pt x="2281" y="1172"/>
                    </a:cubicBezTo>
                    <a:cubicBezTo>
                      <a:pt x="2167" y="969"/>
                      <a:pt x="1963" y="862"/>
                      <a:pt x="1754" y="862"/>
                    </a:cubicBezTo>
                    <a:cubicBezTo>
                      <a:pt x="1607" y="862"/>
                      <a:pt x="1458" y="914"/>
                      <a:pt x="1335" y="1023"/>
                    </a:cubicBezTo>
                    <a:cubicBezTo>
                      <a:pt x="1144" y="1189"/>
                      <a:pt x="1047" y="1430"/>
                      <a:pt x="1029" y="1636"/>
                    </a:cubicBezTo>
                    <a:cubicBezTo>
                      <a:pt x="1019" y="1634"/>
                      <a:pt x="1011" y="1631"/>
                      <a:pt x="1006" y="1630"/>
                    </a:cubicBezTo>
                    <a:cubicBezTo>
                      <a:pt x="819" y="1593"/>
                      <a:pt x="627" y="1555"/>
                      <a:pt x="435" y="1555"/>
                    </a:cubicBezTo>
                    <a:cubicBezTo>
                      <a:pt x="355" y="1555"/>
                      <a:pt x="274" y="1562"/>
                      <a:pt x="195" y="1578"/>
                    </a:cubicBezTo>
                    <a:cubicBezTo>
                      <a:pt x="229" y="1415"/>
                      <a:pt x="321" y="1132"/>
                      <a:pt x="352" y="1086"/>
                    </a:cubicBezTo>
                    <a:cubicBezTo>
                      <a:pt x="424" y="916"/>
                      <a:pt x="571" y="703"/>
                      <a:pt x="641" y="619"/>
                    </a:cubicBezTo>
                    <a:cubicBezTo>
                      <a:pt x="859" y="337"/>
                      <a:pt x="1099" y="207"/>
                      <a:pt x="1385" y="195"/>
                    </a:cubicBezTo>
                    <a:cubicBezTo>
                      <a:pt x="1387" y="195"/>
                      <a:pt x="1389" y="195"/>
                      <a:pt x="1391" y="195"/>
                    </a:cubicBezTo>
                    <a:close/>
                    <a:moveTo>
                      <a:pt x="1400" y="1"/>
                    </a:moveTo>
                    <a:cubicBezTo>
                      <a:pt x="1390" y="1"/>
                      <a:pt x="1379" y="1"/>
                      <a:pt x="1369" y="1"/>
                    </a:cubicBezTo>
                    <a:cubicBezTo>
                      <a:pt x="1037" y="12"/>
                      <a:pt x="728" y="195"/>
                      <a:pt x="532" y="461"/>
                    </a:cubicBezTo>
                    <a:cubicBezTo>
                      <a:pt x="252" y="812"/>
                      <a:pt x="67" y="1240"/>
                      <a:pt x="1" y="1685"/>
                    </a:cubicBezTo>
                    <a:cubicBezTo>
                      <a:pt x="2" y="1737"/>
                      <a:pt x="44" y="1783"/>
                      <a:pt x="98" y="1783"/>
                    </a:cubicBezTo>
                    <a:cubicBezTo>
                      <a:pt x="144" y="1780"/>
                      <a:pt x="186" y="1762"/>
                      <a:pt x="229" y="1753"/>
                    </a:cubicBezTo>
                    <a:cubicBezTo>
                      <a:pt x="314" y="1734"/>
                      <a:pt x="301" y="1738"/>
                      <a:pt x="404" y="1731"/>
                    </a:cubicBezTo>
                    <a:cubicBezTo>
                      <a:pt x="424" y="1730"/>
                      <a:pt x="445" y="1730"/>
                      <a:pt x="466" y="1730"/>
                    </a:cubicBezTo>
                    <a:cubicBezTo>
                      <a:pt x="577" y="1730"/>
                      <a:pt x="692" y="1744"/>
                      <a:pt x="747" y="1752"/>
                    </a:cubicBezTo>
                    <a:cubicBezTo>
                      <a:pt x="859" y="1767"/>
                      <a:pt x="969" y="1794"/>
                      <a:pt x="1079" y="1812"/>
                    </a:cubicBezTo>
                    <a:cubicBezTo>
                      <a:pt x="1185" y="1809"/>
                      <a:pt x="1185" y="1729"/>
                      <a:pt x="1190" y="1678"/>
                    </a:cubicBezTo>
                    <a:cubicBezTo>
                      <a:pt x="1225" y="1332"/>
                      <a:pt x="1480" y="1026"/>
                      <a:pt x="1786" y="1026"/>
                    </a:cubicBezTo>
                    <a:cubicBezTo>
                      <a:pt x="1803" y="1026"/>
                      <a:pt x="1821" y="1027"/>
                      <a:pt x="1839" y="1029"/>
                    </a:cubicBezTo>
                    <a:cubicBezTo>
                      <a:pt x="2060" y="1070"/>
                      <a:pt x="2168" y="1186"/>
                      <a:pt x="2212" y="1436"/>
                    </a:cubicBezTo>
                    <a:cubicBezTo>
                      <a:pt x="2271" y="1719"/>
                      <a:pt x="2168" y="2155"/>
                      <a:pt x="2056" y="2382"/>
                    </a:cubicBezTo>
                    <a:cubicBezTo>
                      <a:pt x="2031" y="2439"/>
                      <a:pt x="2004" y="2494"/>
                      <a:pt x="1974" y="2550"/>
                    </a:cubicBezTo>
                    <a:cubicBezTo>
                      <a:pt x="1968" y="2560"/>
                      <a:pt x="1963" y="2573"/>
                      <a:pt x="1963" y="2586"/>
                    </a:cubicBezTo>
                    <a:cubicBezTo>
                      <a:pt x="1671" y="3071"/>
                      <a:pt x="1237" y="3551"/>
                      <a:pt x="927" y="4030"/>
                    </a:cubicBezTo>
                    <a:cubicBezTo>
                      <a:pt x="646" y="4468"/>
                      <a:pt x="466" y="4971"/>
                      <a:pt x="422" y="5490"/>
                    </a:cubicBezTo>
                    <a:cubicBezTo>
                      <a:pt x="411" y="5620"/>
                      <a:pt x="418" y="5769"/>
                      <a:pt x="432" y="5851"/>
                    </a:cubicBezTo>
                    <a:cubicBezTo>
                      <a:pt x="444" y="5928"/>
                      <a:pt x="455" y="6011"/>
                      <a:pt x="491" y="6082"/>
                    </a:cubicBezTo>
                    <a:cubicBezTo>
                      <a:pt x="503" y="6099"/>
                      <a:pt x="521" y="6106"/>
                      <a:pt x="538" y="6106"/>
                    </a:cubicBezTo>
                    <a:cubicBezTo>
                      <a:pt x="575" y="6106"/>
                      <a:pt x="613" y="6073"/>
                      <a:pt x="600" y="6028"/>
                    </a:cubicBezTo>
                    <a:cubicBezTo>
                      <a:pt x="455" y="5511"/>
                      <a:pt x="599" y="4919"/>
                      <a:pt x="854" y="4442"/>
                    </a:cubicBezTo>
                    <a:cubicBezTo>
                      <a:pt x="1158" y="3894"/>
                      <a:pt x="1469" y="3591"/>
                      <a:pt x="1858" y="3092"/>
                    </a:cubicBezTo>
                    <a:cubicBezTo>
                      <a:pt x="2273" y="2551"/>
                      <a:pt x="2596" y="1857"/>
                      <a:pt x="2559" y="1162"/>
                    </a:cubicBezTo>
                    <a:cubicBezTo>
                      <a:pt x="2505" y="558"/>
                      <a:pt x="2028" y="1"/>
                      <a:pt x="14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33"/>
              <p:cNvSpPr/>
              <p:nvPr/>
            </p:nvSpPr>
            <p:spPr>
              <a:xfrm>
                <a:off x="6216350" y="2405600"/>
                <a:ext cx="54125" cy="35625"/>
              </a:xfrm>
              <a:custGeom>
                <a:rect b="b" l="l" r="r" t="t"/>
                <a:pathLst>
                  <a:path extrusionOk="0" h="1425" w="2165">
                    <a:moveTo>
                      <a:pt x="946" y="1"/>
                    </a:moveTo>
                    <a:cubicBezTo>
                      <a:pt x="914" y="1"/>
                      <a:pt x="883" y="19"/>
                      <a:pt x="852" y="27"/>
                    </a:cubicBezTo>
                    <a:cubicBezTo>
                      <a:pt x="667" y="86"/>
                      <a:pt x="571" y="133"/>
                      <a:pt x="437" y="280"/>
                    </a:cubicBezTo>
                    <a:cubicBezTo>
                      <a:pt x="214" y="544"/>
                      <a:pt x="6" y="925"/>
                      <a:pt x="0" y="1310"/>
                    </a:cubicBezTo>
                    <a:cubicBezTo>
                      <a:pt x="33" y="1031"/>
                      <a:pt x="157" y="790"/>
                      <a:pt x="322" y="566"/>
                    </a:cubicBezTo>
                    <a:cubicBezTo>
                      <a:pt x="368" y="499"/>
                      <a:pt x="415" y="439"/>
                      <a:pt x="468" y="383"/>
                    </a:cubicBezTo>
                    <a:lnTo>
                      <a:pt x="468" y="383"/>
                    </a:lnTo>
                    <a:cubicBezTo>
                      <a:pt x="443" y="415"/>
                      <a:pt x="421" y="450"/>
                      <a:pt x="399" y="487"/>
                    </a:cubicBezTo>
                    <a:cubicBezTo>
                      <a:pt x="262" y="738"/>
                      <a:pt x="165" y="1018"/>
                      <a:pt x="167" y="1305"/>
                    </a:cubicBezTo>
                    <a:cubicBezTo>
                      <a:pt x="206" y="905"/>
                      <a:pt x="433" y="467"/>
                      <a:pt x="699" y="308"/>
                    </a:cubicBezTo>
                    <a:cubicBezTo>
                      <a:pt x="782" y="262"/>
                      <a:pt x="853" y="230"/>
                      <a:pt x="921" y="208"/>
                    </a:cubicBezTo>
                    <a:lnTo>
                      <a:pt x="921" y="208"/>
                    </a:lnTo>
                    <a:cubicBezTo>
                      <a:pt x="535" y="393"/>
                      <a:pt x="318" y="875"/>
                      <a:pt x="329" y="1331"/>
                    </a:cubicBezTo>
                    <a:cubicBezTo>
                      <a:pt x="354" y="965"/>
                      <a:pt x="540" y="597"/>
                      <a:pt x="791" y="410"/>
                    </a:cubicBezTo>
                    <a:cubicBezTo>
                      <a:pt x="887" y="336"/>
                      <a:pt x="1091" y="291"/>
                      <a:pt x="1163" y="281"/>
                    </a:cubicBezTo>
                    <a:cubicBezTo>
                      <a:pt x="1212" y="276"/>
                      <a:pt x="1255" y="273"/>
                      <a:pt x="1295" y="273"/>
                    </a:cubicBezTo>
                    <a:cubicBezTo>
                      <a:pt x="1399" y="273"/>
                      <a:pt x="1480" y="292"/>
                      <a:pt x="1570" y="336"/>
                    </a:cubicBezTo>
                    <a:cubicBezTo>
                      <a:pt x="1494" y="316"/>
                      <a:pt x="1415" y="306"/>
                      <a:pt x="1337" y="306"/>
                    </a:cubicBezTo>
                    <a:cubicBezTo>
                      <a:pt x="1182" y="306"/>
                      <a:pt x="1030" y="346"/>
                      <a:pt x="917" y="426"/>
                    </a:cubicBezTo>
                    <a:cubicBezTo>
                      <a:pt x="649" y="597"/>
                      <a:pt x="438" y="998"/>
                      <a:pt x="448" y="1361"/>
                    </a:cubicBezTo>
                    <a:cubicBezTo>
                      <a:pt x="478" y="1058"/>
                      <a:pt x="617" y="799"/>
                      <a:pt x="840" y="610"/>
                    </a:cubicBezTo>
                    <a:cubicBezTo>
                      <a:pt x="951" y="530"/>
                      <a:pt x="1141" y="452"/>
                      <a:pt x="1322" y="452"/>
                    </a:cubicBezTo>
                    <a:cubicBezTo>
                      <a:pt x="1330" y="452"/>
                      <a:pt x="1338" y="452"/>
                      <a:pt x="1345" y="452"/>
                    </a:cubicBezTo>
                    <a:cubicBezTo>
                      <a:pt x="1349" y="452"/>
                      <a:pt x="1352" y="452"/>
                      <a:pt x="1356" y="452"/>
                    </a:cubicBezTo>
                    <a:cubicBezTo>
                      <a:pt x="1401" y="452"/>
                      <a:pt x="1450" y="458"/>
                      <a:pt x="1498" y="471"/>
                    </a:cubicBezTo>
                    <a:cubicBezTo>
                      <a:pt x="1468" y="467"/>
                      <a:pt x="1440" y="465"/>
                      <a:pt x="1410" y="465"/>
                    </a:cubicBezTo>
                    <a:cubicBezTo>
                      <a:pt x="1342" y="466"/>
                      <a:pt x="1273" y="475"/>
                      <a:pt x="1206" y="492"/>
                    </a:cubicBezTo>
                    <a:cubicBezTo>
                      <a:pt x="1114" y="521"/>
                      <a:pt x="1023" y="560"/>
                      <a:pt x="944" y="617"/>
                    </a:cubicBezTo>
                    <a:cubicBezTo>
                      <a:pt x="711" y="805"/>
                      <a:pt x="580" y="1099"/>
                      <a:pt x="557" y="1394"/>
                    </a:cubicBezTo>
                    <a:cubicBezTo>
                      <a:pt x="608" y="1100"/>
                      <a:pt x="773" y="818"/>
                      <a:pt x="998" y="674"/>
                    </a:cubicBezTo>
                    <a:cubicBezTo>
                      <a:pt x="1120" y="610"/>
                      <a:pt x="1244" y="580"/>
                      <a:pt x="1364" y="580"/>
                    </a:cubicBezTo>
                    <a:cubicBezTo>
                      <a:pt x="1468" y="580"/>
                      <a:pt x="1568" y="603"/>
                      <a:pt x="1657" y="646"/>
                    </a:cubicBezTo>
                    <a:cubicBezTo>
                      <a:pt x="1646" y="642"/>
                      <a:pt x="1633" y="638"/>
                      <a:pt x="1621" y="636"/>
                    </a:cubicBezTo>
                    <a:cubicBezTo>
                      <a:pt x="1564" y="622"/>
                      <a:pt x="1506" y="615"/>
                      <a:pt x="1450" y="615"/>
                    </a:cubicBezTo>
                    <a:cubicBezTo>
                      <a:pt x="1043" y="615"/>
                      <a:pt x="693" y="961"/>
                      <a:pt x="659" y="1425"/>
                    </a:cubicBezTo>
                    <a:cubicBezTo>
                      <a:pt x="683" y="1316"/>
                      <a:pt x="710" y="1218"/>
                      <a:pt x="762" y="1124"/>
                    </a:cubicBezTo>
                    <a:cubicBezTo>
                      <a:pt x="827" y="1005"/>
                      <a:pt x="933" y="890"/>
                      <a:pt x="1030" y="825"/>
                    </a:cubicBezTo>
                    <a:cubicBezTo>
                      <a:pt x="1150" y="746"/>
                      <a:pt x="1290" y="711"/>
                      <a:pt x="1420" y="711"/>
                    </a:cubicBezTo>
                    <a:cubicBezTo>
                      <a:pt x="1465" y="711"/>
                      <a:pt x="1509" y="715"/>
                      <a:pt x="1550" y="723"/>
                    </a:cubicBezTo>
                    <a:cubicBezTo>
                      <a:pt x="1685" y="748"/>
                      <a:pt x="1847" y="851"/>
                      <a:pt x="1926" y="1005"/>
                    </a:cubicBezTo>
                    <a:cubicBezTo>
                      <a:pt x="1951" y="1049"/>
                      <a:pt x="1966" y="1104"/>
                      <a:pt x="1986" y="1186"/>
                    </a:cubicBezTo>
                    <a:cubicBezTo>
                      <a:pt x="1998" y="1224"/>
                      <a:pt x="1992" y="1296"/>
                      <a:pt x="2060" y="1296"/>
                    </a:cubicBezTo>
                    <a:cubicBezTo>
                      <a:pt x="2065" y="1296"/>
                      <a:pt x="2069" y="1295"/>
                      <a:pt x="2074" y="1295"/>
                    </a:cubicBezTo>
                    <a:cubicBezTo>
                      <a:pt x="2149" y="1270"/>
                      <a:pt x="2112" y="1170"/>
                      <a:pt x="2084" y="1089"/>
                    </a:cubicBezTo>
                    <a:cubicBezTo>
                      <a:pt x="2095" y="1089"/>
                      <a:pt x="2107" y="1086"/>
                      <a:pt x="2122" y="1080"/>
                    </a:cubicBezTo>
                    <a:cubicBezTo>
                      <a:pt x="2164" y="1055"/>
                      <a:pt x="2163" y="1002"/>
                      <a:pt x="2145" y="962"/>
                    </a:cubicBezTo>
                    <a:cubicBezTo>
                      <a:pt x="2128" y="918"/>
                      <a:pt x="2109" y="874"/>
                      <a:pt x="2086" y="833"/>
                    </a:cubicBezTo>
                    <a:cubicBezTo>
                      <a:pt x="2062" y="794"/>
                      <a:pt x="2036" y="756"/>
                      <a:pt x="2008" y="724"/>
                    </a:cubicBezTo>
                    <a:cubicBezTo>
                      <a:pt x="2027" y="707"/>
                      <a:pt x="2034" y="677"/>
                      <a:pt x="2028" y="651"/>
                    </a:cubicBezTo>
                    <a:cubicBezTo>
                      <a:pt x="2018" y="619"/>
                      <a:pt x="1987" y="597"/>
                      <a:pt x="1966" y="570"/>
                    </a:cubicBezTo>
                    <a:cubicBezTo>
                      <a:pt x="1934" y="537"/>
                      <a:pt x="1899" y="504"/>
                      <a:pt x="1862" y="476"/>
                    </a:cubicBezTo>
                    <a:cubicBezTo>
                      <a:pt x="1885" y="457"/>
                      <a:pt x="1897" y="426"/>
                      <a:pt x="1889" y="398"/>
                    </a:cubicBezTo>
                    <a:cubicBezTo>
                      <a:pt x="1880" y="365"/>
                      <a:pt x="1849" y="347"/>
                      <a:pt x="1826" y="327"/>
                    </a:cubicBezTo>
                    <a:cubicBezTo>
                      <a:pt x="1756" y="267"/>
                      <a:pt x="1678" y="218"/>
                      <a:pt x="1594" y="184"/>
                    </a:cubicBezTo>
                    <a:cubicBezTo>
                      <a:pt x="1552" y="168"/>
                      <a:pt x="1512" y="157"/>
                      <a:pt x="1473" y="148"/>
                    </a:cubicBezTo>
                    <a:cubicBezTo>
                      <a:pt x="1485" y="121"/>
                      <a:pt x="1483" y="87"/>
                      <a:pt x="1461" y="65"/>
                    </a:cubicBezTo>
                    <a:cubicBezTo>
                      <a:pt x="1441" y="45"/>
                      <a:pt x="1411" y="43"/>
                      <a:pt x="1384" y="38"/>
                    </a:cubicBezTo>
                    <a:cubicBezTo>
                      <a:pt x="1342" y="32"/>
                      <a:pt x="1300" y="27"/>
                      <a:pt x="1256" y="23"/>
                    </a:cubicBezTo>
                    <a:cubicBezTo>
                      <a:pt x="1236" y="22"/>
                      <a:pt x="1216" y="21"/>
                      <a:pt x="1197" y="21"/>
                    </a:cubicBezTo>
                    <a:cubicBezTo>
                      <a:pt x="1123" y="21"/>
                      <a:pt x="1051" y="29"/>
                      <a:pt x="982" y="45"/>
                    </a:cubicBezTo>
                    <a:cubicBezTo>
                      <a:pt x="984" y="27"/>
                      <a:pt x="974" y="4"/>
                      <a:pt x="955" y="1"/>
                    </a:cubicBezTo>
                    <a:cubicBezTo>
                      <a:pt x="952" y="1"/>
                      <a:pt x="949" y="1"/>
                      <a:pt x="9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33"/>
              <p:cNvSpPr/>
              <p:nvPr/>
            </p:nvSpPr>
            <p:spPr>
              <a:xfrm>
                <a:off x="6109300" y="2516925"/>
                <a:ext cx="158025" cy="266600"/>
              </a:xfrm>
              <a:custGeom>
                <a:rect b="b" l="l" r="r" t="t"/>
                <a:pathLst>
                  <a:path extrusionOk="0" h="10664" w="6321">
                    <a:moveTo>
                      <a:pt x="6154" y="139"/>
                    </a:moveTo>
                    <a:cubicBezTo>
                      <a:pt x="6131" y="194"/>
                      <a:pt x="6103" y="266"/>
                      <a:pt x="6076" y="339"/>
                    </a:cubicBezTo>
                    <a:cubicBezTo>
                      <a:pt x="6030" y="463"/>
                      <a:pt x="5986" y="701"/>
                      <a:pt x="5980" y="778"/>
                    </a:cubicBezTo>
                    <a:cubicBezTo>
                      <a:pt x="5973" y="816"/>
                      <a:pt x="5968" y="854"/>
                      <a:pt x="5961" y="891"/>
                    </a:cubicBezTo>
                    <a:cubicBezTo>
                      <a:pt x="5816" y="915"/>
                      <a:pt x="5513" y="1018"/>
                      <a:pt x="5343" y="1145"/>
                    </a:cubicBezTo>
                    <a:cubicBezTo>
                      <a:pt x="5224" y="1233"/>
                      <a:pt x="5108" y="1329"/>
                      <a:pt x="5019" y="1449"/>
                    </a:cubicBezTo>
                    <a:cubicBezTo>
                      <a:pt x="5027" y="1429"/>
                      <a:pt x="5032" y="1409"/>
                      <a:pt x="5038" y="1388"/>
                    </a:cubicBezTo>
                    <a:cubicBezTo>
                      <a:pt x="5113" y="1169"/>
                      <a:pt x="5180" y="1028"/>
                      <a:pt x="5307" y="795"/>
                    </a:cubicBezTo>
                    <a:cubicBezTo>
                      <a:pt x="5423" y="603"/>
                      <a:pt x="5452" y="564"/>
                      <a:pt x="5619" y="413"/>
                    </a:cubicBezTo>
                    <a:cubicBezTo>
                      <a:pt x="5698" y="343"/>
                      <a:pt x="5811" y="267"/>
                      <a:pt x="5949" y="203"/>
                    </a:cubicBezTo>
                    <a:cubicBezTo>
                      <a:pt x="5975" y="191"/>
                      <a:pt x="6002" y="180"/>
                      <a:pt x="6030" y="172"/>
                    </a:cubicBezTo>
                    <a:cubicBezTo>
                      <a:pt x="6071" y="159"/>
                      <a:pt x="6112" y="149"/>
                      <a:pt x="6154" y="139"/>
                    </a:cubicBezTo>
                    <a:close/>
                    <a:moveTo>
                      <a:pt x="4608" y="2676"/>
                    </a:moveTo>
                    <a:cubicBezTo>
                      <a:pt x="4607" y="2676"/>
                      <a:pt x="4607" y="2676"/>
                      <a:pt x="4607" y="2677"/>
                    </a:cubicBezTo>
                    <a:lnTo>
                      <a:pt x="4608" y="2676"/>
                    </a:lnTo>
                    <a:close/>
                    <a:moveTo>
                      <a:pt x="4604" y="2912"/>
                    </a:moveTo>
                    <a:cubicBezTo>
                      <a:pt x="4604" y="2930"/>
                      <a:pt x="4604" y="2949"/>
                      <a:pt x="4602" y="2966"/>
                    </a:cubicBezTo>
                    <a:cubicBezTo>
                      <a:pt x="4600" y="2974"/>
                      <a:pt x="4599" y="2981"/>
                      <a:pt x="4599" y="2990"/>
                    </a:cubicBezTo>
                    <a:cubicBezTo>
                      <a:pt x="4595" y="3066"/>
                      <a:pt x="4579" y="3128"/>
                      <a:pt x="4549" y="3227"/>
                    </a:cubicBezTo>
                    <a:cubicBezTo>
                      <a:pt x="4516" y="3336"/>
                      <a:pt x="4472" y="3445"/>
                      <a:pt x="4384" y="3588"/>
                    </a:cubicBezTo>
                    <a:cubicBezTo>
                      <a:pt x="4261" y="3792"/>
                      <a:pt x="4082" y="3969"/>
                      <a:pt x="3867" y="4138"/>
                    </a:cubicBezTo>
                    <a:cubicBezTo>
                      <a:pt x="3761" y="4222"/>
                      <a:pt x="3486" y="4402"/>
                      <a:pt x="3307" y="4488"/>
                    </a:cubicBezTo>
                    <a:cubicBezTo>
                      <a:pt x="3240" y="4520"/>
                      <a:pt x="3177" y="4551"/>
                      <a:pt x="3122" y="4577"/>
                    </a:cubicBezTo>
                    <a:cubicBezTo>
                      <a:pt x="3123" y="4575"/>
                      <a:pt x="3124" y="4573"/>
                      <a:pt x="3127" y="4571"/>
                    </a:cubicBezTo>
                    <a:cubicBezTo>
                      <a:pt x="3246" y="4395"/>
                      <a:pt x="3333" y="4199"/>
                      <a:pt x="3446" y="4019"/>
                    </a:cubicBezTo>
                    <a:cubicBezTo>
                      <a:pt x="3623" y="3732"/>
                      <a:pt x="3850" y="3435"/>
                      <a:pt x="4074" y="3272"/>
                    </a:cubicBezTo>
                    <a:cubicBezTo>
                      <a:pt x="4243" y="3143"/>
                      <a:pt x="4450" y="3057"/>
                      <a:pt x="4604" y="2912"/>
                    </a:cubicBezTo>
                    <a:close/>
                    <a:moveTo>
                      <a:pt x="4929" y="4814"/>
                    </a:moveTo>
                    <a:lnTo>
                      <a:pt x="4929" y="4814"/>
                    </a:lnTo>
                    <a:cubicBezTo>
                      <a:pt x="4993" y="5008"/>
                      <a:pt x="5054" y="5204"/>
                      <a:pt x="5101" y="5404"/>
                    </a:cubicBezTo>
                    <a:cubicBezTo>
                      <a:pt x="5137" y="5589"/>
                      <a:pt x="5180" y="5764"/>
                      <a:pt x="5158" y="5955"/>
                    </a:cubicBezTo>
                    <a:cubicBezTo>
                      <a:pt x="5187" y="5850"/>
                      <a:pt x="5181" y="5742"/>
                      <a:pt x="5176" y="5636"/>
                    </a:cubicBezTo>
                    <a:cubicBezTo>
                      <a:pt x="5168" y="5445"/>
                      <a:pt x="5135" y="5257"/>
                      <a:pt x="5090" y="5071"/>
                    </a:cubicBezTo>
                    <a:cubicBezTo>
                      <a:pt x="5075" y="5013"/>
                      <a:pt x="5059" y="4948"/>
                      <a:pt x="5042" y="4882"/>
                    </a:cubicBezTo>
                    <a:lnTo>
                      <a:pt x="5042" y="4882"/>
                    </a:lnTo>
                    <a:cubicBezTo>
                      <a:pt x="5071" y="4961"/>
                      <a:pt x="5101" y="5040"/>
                      <a:pt x="5127" y="5123"/>
                    </a:cubicBezTo>
                    <a:cubicBezTo>
                      <a:pt x="5223" y="5432"/>
                      <a:pt x="5274" y="5658"/>
                      <a:pt x="5261" y="5966"/>
                    </a:cubicBezTo>
                    <a:cubicBezTo>
                      <a:pt x="5256" y="6084"/>
                      <a:pt x="5240" y="6210"/>
                      <a:pt x="5206" y="6300"/>
                    </a:cubicBezTo>
                    <a:cubicBezTo>
                      <a:pt x="5191" y="6285"/>
                      <a:pt x="5175" y="6269"/>
                      <a:pt x="5170" y="6262"/>
                    </a:cubicBezTo>
                    <a:cubicBezTo>
                      <a:pt x="4941" y="5975"/>
                      <a:pt x="4831" y="5492"/>
                      <a:pt x="4794" y="5070"/>
                    </a:cubicBezTo>
                    <a:lnTo>
                      <a:pt x="4794" y="5070"/>
                    </a:lnTo>
                    <a:cubicBezTo>
                      <a:pt x="4843" y="5298"/>
                      <a:pt x="4904" y="5523"/>
                      <a:pt x="4981" y="5744"/>
                    </a:cubicBezTo>
                    <a:cubicBezTo>
                      <a:pt x="4920" y="5469"/>
                      <a:pt x="4885" y="5232"/>
                      <a:pt x="4856" y="4983"/>
                    </a:cubicBezTo>
                    <a:lnTo>
                      <a:pt x="4856" y="4983"/>
                    </a:lnTo>
                    <a:cubicBezTo>
                      <a:pt x="4936" y="5294"/>
                      <a:pt x="5022" y="5606"/>
                      <a:pt x="5060" y="5924"/>
                    </a:cubicBezTo>
                    <a:cubicBezTo>
                      <a:pt x="5062" y="5625"/>
                      <a:pt x="5012" y="5327"/>
                      <a:pt x="4965" y="5031"/>
                    </a:cubicBezTo>
                    <a:cubicBezTo>
                      <a:pt x="4955" y="4963"/>
                      <a:pt x="4941" y="4890"/>
                      <a:pt x="4929" y="4814"/>
                    </a:cubicBezTo>
                    <a:close/>
                    <a:moveTo>
                      <a:pt x="3953" y="6383"/>
                    </a:moveTo>
                    <a:lnTo>
                      <a:pt x="3953" y="6383"/>
                    </a:lnTo>
                    <a:cubicBezTo>
                      <a:pt x="3931" y="6466"/>
                      <a:pt x="3914" y="6555"/>
                      <a:pt x="3899" y="6652"/>
                    </a:cubicBezTo>
                    <a:cubicBezTo>
                      <a:pt x="3868" y="6851"/>
                      <a:pt x="3874" y="7125"/>
                      <a:pt x="3847" y="7266"/>
                    </a:cubicBezTo>
                    <a:cubicBezTo>
                      <a:pt x="3777" y="7714"/>
                      <a:pt x="3581" y="8067"/>
                      <a:pt x="3298" y="8380"/>
                    </a:cubicBezTo>
                    <a:cubicBezTo>
                      <a:pt x="3180" y="8501"/>
                      <a:pt x="3046" y="8643"/>
                      <a:pt x="2981" y="8700"/>
                    </a:cubicBezTo>
                    <a:cubicBezTo>
                      <a:pt x="2947" y="8555"/>
                      <a:pt x="2951" y="8536"/>
                      <a:pt x="2947" y="8359"/>
                    </a:cubicBezTo>
                    <a:cubicBezTo>
                      <a:pt x="2950" y="8113"/>
                      <a:pt x="2998" y="7899"/>
                      <a:pt x="3094" y="7640"/>
                    </a:cubicBezTo>
                    <a:cubicBezTo>
                      <a:pt x="3209" y="7312"/>
                      <a:pt x="3548" y="6838"/>
                      <a:pt x="3720" y="6632"/>
                    </a:cubicBezTo>
                    <a:cubicBezTo>
                      <a:pt x="3737" y="6615"/>
                      <a:pt x="3790" y="6552"/>
                      <a:pt x="3839" y="6493"/>
                    </a:cubicBezTo>
                    <a:cubicBezTo>
                      <a:pt x="3873" y="6465"/>
                      <a:pt x="3905" y="6434"/>
                      <a:pt x="3936" y="6401"/>
                    </a:cubicBezTo>
                    <a:cubicBezTo>
                      <a:pt x="3942" y="6396"/>
                      <a:pt x="3947" y="6389"/>
                      <a:pt x="3953" y="6383"/>
                    </a:cubicBezTo>
                    <a:close/>
                    <a:moveTo>
                      <a:pt x="6255" y="1"/>
                    </a:moveTo>
                    <a:cubicBezTo>
                      <a:pt x="6247" y="1"/>
                      <a:pt x="6239" y="2"/>
                      <a:pt x="6231" y="5"/>
                    </a:cubicBezTo>
                    <a:cubicBezTo>
                      <a:pt x="6217" y="7"/>
                      <a:pt x="6205" y="7"/>
                      <a:pt x="6192" y="9"/>
                    </a:cubicBezTo>
                    <a:cubicBezTo>
                      <a:pt x="6109" y="16"/>
                      <a:pt x="6027" y="34"/>
                      <a:pt x="5950" y="62"/>
                    </a:cubicBezTo>
                    <a:cubicBezTo>
                      <a:pt x="5809" y="108"/>
                      <a:pt x="5629" y="208"/>
                      <a:pt x="5484" y="335"/>
                    </a:cubicBezTo>
                    <a:cubicBezTo>
                      <a:pt x="5372" y="432"/>
                      <a:pt x="5271" y="543"/>
                      <a:pt x="5183" y="662"/>
                    </a:cubicBezTo>
                    <a:cubicBezTo>
                      <a:pt x="5141" y="703"/>
                      <a:pt x="5019" y="898"/>
                      <a:pt x="4954" y="1060"/>
                    </a:cubicBezTo>
                    <a:cubicBezTo>
                      <a:pt x="4734" y="1569"/>
                      <a:pt x="4636" y="2122"/>
                      <a:pt x="4611" y="2673"/>
                    </a:cubicBezTo>
                    <a:lnTo>
                      <a:pt x="4608" y="2676"/>
                    </a:lnTo>
                    <a:lnTo>
                      <a:pt x="4608" y="2676"/>
                    </a:lnTo>
                    <a:cubicBezTo>
                      <a:pt x="4608" y="2676"/>
                      <a:pt x="4609" y="2676"/>
                      <a:pt x="4609" y="2676"/>
                    </a:cubicBezTo>
                    <a:lnTo>
                      <a:pt x="4609" y="2676"/>
                    </a:lnTo>
                    <a:cubicBezTo>
                      <a:pt x="4595" y="2690"/>
                      <a:pt x="4584" y="2704"/>
                      <a:pt x="4571" y="2718"/>
                    </a:cubicBezTo>
                    <a:cubicBezTo>
                      <a:pt x="4477" y="2811"/>
                      <a:pt x="4456" y="2820"/>
                      <a:pt x="4358" y="2891"/>
                    </a:cubicBezTo>
                    <a:cubicBezTo>
                      <a:pt x="4188" y="3000"/>
                      <a:pt x="4008" y="3098"/>
                      <a:pt x="3858" y="3234"/>
                    </a:cubicBezTo>
                    <a:cubicBezTo>
                      <a:pt x="3694" y="3382"/>
                      <a:pt x="3560" y="3560"/>
                      <a:pt x="3433" y="3739"/>
                    </a:cubicBezTo>
                    <a:cubicBezTo>
                      <a:pt x="3271" y="3964"/>
                      <a:pt x="3154" y="4217"/>
                      <a:pt x="3007" y="4452"/>
                    </a:cubicBezTo>
                    <a:cubicBezTo>
                      <a:pt x="2968" y="4514"/>
                      <a:pt x="2928" y="4574"/>
                      <a:pt x="2884" y="4633"/>
                    </a:cubicBezTo>
                    <a:lnTo>
                      <a:pt x="2884" y="4633"/>
                    </a:lnTo>
                    <a:cubicBezTo>
                      <a:pt x="2885" y="4632"/>
                      <a:pt x="2886" y="4631"/>
                      <a:pt x="2887" y="4629"/>
                    </a:cubicBezTo>
                    <a:lnTo>
                      <a:pt x="2887" y="4629"/>
                    </a:lnTo>
                    <a:cubicBezTo>
                      <a:pt x="2882" y="4636"/>
                      <a:pt x="2877" y="4644"/>
                      <a:pt x="2874" y="4651"/>
                    </a:cubicBezTo>
                    <a:cubicBezTo>
                      <a:pt x="2874" y="4650"/>
                      <a:pt x="2874" y="4650"/>
                      <a:pt x="2874" y="4650"/>
                    </a:cubicBezTo>
                    <a:lnTo>
                      <a:pt x="2874" y="4650"/>
                    </a:lnTo>
                    <a:cubicBezTo>
                      <a:pt x="2873" y="4650"/>
                      <a:pt x="2868" y="4656"/>
                      <a:pt x="2863" y="4665"/>
                    </a:cubicBezTo>
                    <a:cubicBezTo>
                      <a:pt x="2853" y="4684"/>
                      <a:pt x="2845" y="4703"/>
                      <a:pt x="2845" y="4725"/>
                    </a:cubicBezTo>
                    <a:cubicBezTo>
                      <a:pt x="2854" y="4782"/>
                      <a:pt x="2884" y="4802"/>
                      <a:pt x="2918" y="4802"/>
                    </a:cubicBezTo>
                    <a:cubicBezTo>
                      <a:pt x="2944" y="4802"/>
                      <a:pt x="2973" y="4790"/>
                      <a:pt x="2997" y="4775"/>
                    </a:cubicBezTo>
                    <a:cubicBezTo>
                      <a:pt x="3036" y="4762"/>
                      <a:pt x="3075" y="4746"/>
                      <a:pt x="3112" y="4728"/>
                    </a:cubicBezTo>
                    <a:cubicBezTo>
                      <a:pt x="3411" y="4589"/>
                      <a:pt x="3705" y="4429"/>
                      <a:pt x="3966" y="4227"/>
                    </a:cubicBezTo>
                    <a:cubicBezTo>
                      <a:pt x="4240" y="4021"/>
                      <a:pt x="4472" y="3750"/>
                      <a:pt x="4604" y="3433"/>
                    </a:cubicBezTo>
                    <a:lnTo>
                      <a:pt x="4604" y="3433"/>
                    </a:lnTo>
                    <a:cubicBezTo>
                      <a:pt x="4604" y="3959"/>
                      <a:pt x="4593" y="4464"/>
                      <a:pt x="4414" y="4963"/>
                    </a:cubicBezTo>
                    <a:cubicBezTo>
                      <a:pt x="4178" y="5640"/>
                      <a:pt x="3714" y="6369"/>
                      <a:pt x="3118" y="6752"/>
                    </a:cubicBezTo>
                    <a:cubicBezTo>
                      <a:pt x="2557" y="7132"/>
                      <a:pt x="1875" y="7194"/>
                      <a:pt x="1237" y="7527"/>
                    </a:cubicBezTo>
                    <a:cubicBezTo>
                      <a:pt x="609" y="7863"/>
                      <a:pt x="178" y="8379"/>
                      <a:pt x="44" y="9046"/>
                    </a:cubicBezTo>
                    <a:cubicBezTo>
                      <a:pt x="26" y="9136"/>
                      <a:pt x="14" y="9228"/>
                      <a:pt x="12" y="9319"/>
                    </a:cubicBezTo>
                    <a:cubicBezTo>
                      <a:pt x="12" y="9354"/>
                      <a:pt x="0" y="9394"/>
                      <a:pt x="26" y="9420"/>
                    </a:cubicBezTo>
                    <a:cubicBezTo>
                      <a:pt x="36" y="9431"/>
                      <a:pt x="49" y="9435"/>
                      <a:pt x="62" y="9435"/>
                    </a:cubicBezTo>
                    <a:cubicBezTo>
                      <a:pt x="91" y="9435"/>
                      <a:pt x="119" y="9413"/>
                      <a:pt x="119" y="9381"/>
                    </a:cubicBezTo>
                    <a:cubicBezTo>
                      <a:pt x="126" y="8752"/>
                      <a:pt x="479" y="8229"/>
                      <a:pt x="995" y="7882"/>
                    </a:cubicBezTo>
                    <a:lnTo>
                      <a:pt x="995" y="7882"/>
                    </a:lnTo>
                    <a:cubicBezTo>
                      <a:pt x="855" y="8087"/>
                      <a:pt x="770" y="8326"/>
                      <a:pt x="753" y="8576"/>
                    </a:cubicBezTo>
                    <a:cubicBezTo>
                      <a:pt x="752" y="8865"/>
                      <a:pt x="824" y="9176"/>
                      <a:pt x="1025" y="9394"/>
                    </a:cubicBezTo>
                    <a:cubicBezTo>
                      <a:pt x="1231" y="9628"/>
                      <a:pt x="1536" y="9765"/>
                      <a:pt x="1846" y="9765"/>
                    </a:cubicBezTo>
                    <a:cubicBezTo>
                      <a:pt x="1895" y="9765"/>
                      <a:pt x="1944" y="9762"/>
                      <a:pt x="1993" y="9755"/>
                    </a:cubicBezTo>
                    <a:cubicBezTo>
                      <a:pt x="2089" y="9745"/>
                      <a:pt x="2079" y="9747"/>
                      <a:pt x="2132" y="9739"/>
                    </a:cubicBezTo>
                    <a:lnTo>
                      <a:pt x="2132" y="9739"/>
                    </a:lnTo>
                    <a:cubicBezTo>
                      <a:pt x="1887" y="10013"/>
                      <a:pt x="1598" y="10281"/>
                      <a:pt x="1355" y="10496"/>
                    </a:cubicBezTo>
                    <a:cubicBezTo>
                      <a:pt x="1350" y="10497"/>
                      <a:pt x="1347" y="10497"/>
                      <a:pt x="1344" y="10498"/>
                    </a:cubicBezTo>
                    <a:lnTo>
                      <a:pt x="1345" y="10498"/>
                    </a:lnTo>
                    <a:cubicBezTo>
                      <a:pt x="1342" y="10498"/>
                      <a:pt x="1339" y="10499"/>
                      <a:pt x="1336" y="10499"/>
                    </a:cubicBezTo>
                    <a:lnTo>
                      <a:pt x="1289" y="10499"/>
                    </a:lnTo>
                    <a:cubicBezTo>
                      <a:pt x="1280" y="10498"/>
                      <a:pt x="1274" y="10498"/>
                      <a:pt x="1272" y="10498"/>
                    </a:cubicBezTo>
                    <a:cubicBezTo>
                      <a:pt x="1182" y="10484"/>
                      <a:pt x="1135" y="10505"/>
                      <a:pt x="918" y="10435"/>
                    </a:cubicBezTo>
                    <a:cubicBezTo>
                      <a:pt x="657" y="10339"/>
                      <a:pt x="405" y="10082"/>
                      <a:pt x="245" y="9797"/>
                    </a:cubicBezTo>
                    <a:cubicBezTo>
                      <a:pt x="181" y="9683"/>
                      <a:pt x="161" y="9623"/>
                      <a:pt x="122" y="9501"/>
                    </a:cubicBezTo>
                    <a:cubicBezTo>
                      <a:pt x="112" y="9486"/>
                      <a:pt x="97" y="9480"/>
                      <a:pt x="83" y="9480"/>
                    </a:cubicBezTo>
                    <a:cubicBezTo>
                      <a:pt x="50" y="9480"/>
                      <a:pt x="17" y="9510"/>
                      <a:pt x="28" y="9547"/>
                    </a:cubicBezTo>
                    <a:cubicBezTo>
                      <a:pt x="55" y="9693"/>
                      <a:pt x="130" y="9825"/>
                      <a:pt x="203" y="9952"/>
                    </a:cubicBezTo>
                    <a:cubicBezTo>
                      <a:pt x="304" y="10113"/>
                      <a:pt x="425" y="10266"/>
                      <a:pt x="570" y="10390"/>
                    </a:cubicBezTo>
                    <a:cubicBezTo>
                      <a:pt x="750" y="10536"/>
                      <a:pt x="989" y="10664"/>
                      <a:pt x="1180" y="10664"/>
                    </a:cubicBezTo>
                    <a:cubicBezTo>
                      <a:pt x="1213" y="10664"/>
                      <a:pt x="1245" y="10660"/>
                      <a:pt x="1274" y="10652"/>
                    </a:cubicBezTo>
                    <a:cubicBezTo>
                      <a:pt x="1285" y="10651"/>
                      <a:pt x="1299" y="10646"/>
                      <a:pt x="1309" y="10642"/>
                    </a:cubicBezTo>
                    <a:cubicBezTo>
                      <a:pt x="1316" y="10639"/>
                      <a:pt x="1326" y="10633"/>
                      <a:pt x="1335" y="10630"/>
                    </a:cubicBezTo>
                    <a:cubicBezTo>
                      <a:pt x="1343" y="10633"/>
                      <a:pt x="1351" y="10635"/>
                      <a:pt x="1359" y="10635"/>
                    </a:cubicBezTo>
                    <a:cubicBezTo>
                      <a:pt x="1371" y="10635"/>
                      <a:pt x="1382" y="10632"/>
                      <a:pt x="1393" y="10626"/>
                    </a:cubicBezTo>
                    <a:lnTo>
                      <a:pt x="1393" y="10626"/>
                    </a:lnTo>
                    <a:cubicBezTo>
                      <a:pt x="1393" y="10626"/>
                      <a:pt x="1393" y="10626"/>
                      <a:pt x="1393" y="10626"/>
                    </a:cubicBezTo>
                    <a:cubicBezTo>
                      <a:pt x="1393" y="10626"/>
                      <a:pt x="1396" y="10625"/>
                      <a:pt x="1401" y="10621"/>
                    </a:cubicBezTo>
                    <a:lnTo>
                      <a:pt x="1403" y="10618"/>
                    </a:lnTo>
                    <a:cubicBezTo>
                      <a:pt x="1403" y="10618"/>
                      <a:pt x="1404" y="10618"/>
                      <a:pt x="1404" y="10617"/>
                    </a:cubicBezTo>
                    <a:lnTo>
                      <a:pt x="1403" y="10617"/>
                    </a:lnTo>
                    <a:cubicBezTo>
                      <a:pt x="1613" y="10430"/>
                      <a:pt x="1804" y="10220"/>
                      <a:pt x="2005" y="10026"/>
                    </a:cubicBezTo>
                    <a:cubicBezTo>
                      <a:pt x="2098" y="9936"/>
                      <a:pt x="2189" y="9845"/>
                      <a:pt x="2272" y="9746"/>
                    </a:cubicBezTo>
                    <a:cubicBezTo>
                      <a:pt x="2288" y="9727"/>
                      <a:pt x="2308" y="9710"/>
                      <a:pt x="2307" y="9684"/>
                    </a:cubicBezTo>
                    <a:cubicBezTo>
                      <a:pt x="2308" y="9650"/>
                      <a:pt x="2277" y="9629"/>
                      <a:pt x="2247" y="9629"/>
                    </a:cubicBezTo>
                    <a:cubicBezTo>
                      <a:pt x="2246" y="9629"/>
                      <a:pt x="2245" y="9629"/>
                      <a:pt x="2243" y="9629"/>
                    </a:cubicBezTo>
                    <a:cubicBezTo>
                      <a:pt x="2235" y="9617"/>
                      <a:pt x="2222" y="9607"/>
                      <a:pt x="2207" y="9603"/>
                    </a:cubicBezTo>
                    <a:cubicBezTo>
                      <a:pt x="2202" y="9601"/>
                      <a:pt x="2197" y="9601"/>
                      <a:pt x="2192" y="9601"/>
                    </a:cubicBezTo>
                    <a:cubicBezTo>
                      <a:pt x="2161" y="9601"/>
                      <a:pt x="2130" y="9617"/>
                      <a:pt x="2101" y="9622"/>
                    </a:cubicBezTo>
                    <a:cubicBezTo>
                      <a:pt x="2019" y="9640"/>
                      <a:pt x="1999" y="9643"/>
                      <a:pt x="1933" y="9648"/>
                    </a:cubicBezTo>
                    <a:cubicBezTo>
                      <a:pt x="1895" y="9653"/>
                      <a:pt x="1858" y="9655"/>
                      <a:pt x="1820" y="9655"/>
                    </a:cubicBezTo>
                    <a:cubicBezTo>
                      <a:pt x="1509" y="9655"/>
                      <a:pt x="1227" y="9493"/>
                      <a:pt x="1061" y="9276"/>
                    </a:cubicBezTo>
                    <a:cubicBezTo>
                      <a:pt x="927" y="9102"/>
                      <a:pt x="882" y="8882"/>
                      <a:pt x="860" y="8687"/>
                    </a:cubicBezTo>
                    <a:cubicBezTo>
                      <a:pt x="837" y="8339"/>
                      <a:pt x="982" y="8047"/>
                      <a:pt x="1207" y="7798"/>
                    </a:cubicBezTo>
                    <a:cubicBezTo>
                      <a:pt x="1237" y="7764"/>
                      <a:pt x="1265" y="7734"/>
                      <a:pt x="1294" y="7708"/>
                    </a:cubicBezTo>
                    <a:cubicBezTo>
                      <a:pt x="1344" y="7683"/>
                      <a:pt x="1396" y="7660"/>
                      <a:pt x="1447" y="7639"/>
                    </a:cubicBezTo>
                    <a:cubicBezTo>
                      <a:pt x="1846" y="7441"/>
                      <a:pt x="2716" y="7274"/>
                      <a:pt x="3232" y="6914"/>
                    </a:cubicBezTo>
                    <a:cubicBezTo>
                      <a:pt x="3262" y="6894"/>
                      <a:pt x="3291" y="6874"/>
                      <a:pt x="3318" y="6854"/>
                    </a:cubicBezTo>
                    <a:lnTo>
                      <a:pt x="3407" y="6804"/>
                    </a:lnTo>
                    <a:lnTo>
                      <a:pt x="3407" y="6804"/>
                    </a:lnTo>
                    <a:cubicBezTo>
                      <a:pt x="3041" y="7264"/>
                      <a:pt x="2793" y="7835"/>
                      <a:pt x="2805" y="8380"/>
                    </a:cubicBezTo>
                    <a:cubicBezTo>
                      <a:pt x="2808" y="8479"/>
                      <a:pt x="2818" y="8577"/>
                      <a:pt x="2833" y="8675"/>
                    </a:cubicBezTo>
                    <a:cubicBezTo>
                      <a:pt x="2843" y="8758"/>
                      <a:pt x="2876" y="8865"/>
                      <a:pt x="2955" y="8865"/>
                    </a:cubicBezTo>
                    <a:cubicBezTo>
                      <a:pt x="2976" y="8865"/>
                      <a:pt x="2999" y="8858"/>
                      <a:pt x="3026" y="8841"/>
                    </a:cubicBezTo>
                    <a:cubicBezTo>
                      <a:pt x="3267" y="8701"/>
                      <a:pt x="3634" y="8267"/>
                      <a:pt x="3808" y="7851"/>
                    </a:cubicBezTo>
                    <a:cubicBezTo>
                      <a:pt x="3940" y="7554"/>
                      <a:pt x="3986" y="7209"/>
                      <a:pt x="4007" y="6979"/>
                    </a:cubicBezTo>
                    <a:cubicBezTo>
                      <a:pt x="4033" y="6740"/>
                      <a:pt x="4080" y="6374"/>
                      <a:pt x="4194" y="6126"/>
                    </a:cubicBezTo>
                    <a:lnTo>
                      <a:pt x="4194" y="6126"/>
                    </a:lnTo>
                    <a:cubicBezTo>
                      <a:pt x="4190" y="6134"/>
                      <a:pt x="4189" y="6138"/>
                      <a:pt x="4189" y="6138"/>
                    </a:cubicBezTo>
                    <a:cubicBezTo>
                      <a:pt x="4189" y="6138"/>
                      <a:pt x="4204" y="6106"/>
                      <a:pt x="4209" y="6097"/>
                    </a:cubicBezTo>
                    <a:cubicBezTo>
                      <a:pt x="4223" y="6071"/>
                      <a:pt x="4246" y="6051"/>
                      <a:pt x="4249" y="6023"/>
                    </a:cubicBezTo>
                    <a:cubicBezTo>
                      <a:pt x="4250" y="6014"/>
                      <a:pt x="4250" y="6006"/>
                      <a:pt x="4249" y="5998"/>
                    </a:cubicBezTo>
                    <a:cubicBezTo>
                      <a:pt x="4292" y="5931"/>
                      <a:pt x="4333" y="5862"/>
                      <a:pt x="4370" y="5792"/>
                    </a:cubicBezTo>
                    <a:cubicBezTo>
                      <a:pt x="4486" y="5579"/>
                      <a:pt x="4583" y="5354"/>
                      <a:pt x="4653" y="5123"/>
                    </a:cubicBezTo>
                    <a:cubicBezTo>
                      <a:pt x="4673" y="5424"/>
                      <a:pt x="4733" y="5720"/>
                      <a:pt x="4854" y="6002"/>
                    </a:cubicBezTo>
                    <a:cubicBezTo>
                      <a:pt x="4908" y="6127"/>
                      <a:pt x="4965" y="6253"/>
                      <a:pt x="5054" y="6356"/>
                    </a:cubicBezTo>
                    <a:cubicBezTo>
                      <a:pt x="5095" y="6403"/>
                      <a:pt x="5157" y="6474"/>
                      <a:pt x="5220" y="6474"/>
                    </a:cubicBezTo>
                    <a:cubicBezTo>
                      <a:pt x="5242" y="6474"/>
                      <a:pt x="5263" y="6466"/>
                      <a:pt x="5284" y="6446"/>
                    </a:cubicBezTo>
                    <a:cubicBezTo>
                      <a:pt x="5333" y="6404"/>
                      <a:pt x="5350" y="6339"/>
                      <a:pt x="5366" y="6279"/>
                    </a:cubicBezTo>
                    <a:cubicBezTo>
                      <a:pt x="5393" y="6171"/>
                      <a:pt x="5405" y="6059"/>
                      <a:pt x="5409" y="5947"/>
                    </a:cubicBezTo>
                    <a:cubicBezTo>
                      <a:pt x="5434" y="5321"/>
                      <a:pt x="5125" y="4710"/>
                      <a:pt x="4918" y="4200"/>
                    </a:cubicBezTo>
                    <a:cubicBezTo>
                      <a:pt x="4868" y="4086"/>
                      <a:pt x="4827" y="3948"/>
                      <a:pt x="4795" y="3866"/>
                    </a:cubicBezTo>
                    <a:lnTo>
                      <a:pt x="4795" y="3842"/>
                    </a:lnTo>
                    <a:cubicBezTo>
                      <a:pt x="4807" y="3401"/>
                      <a:pt x="4785" y="2959"/>
                      <a:pt x="4816" y="2517"/>
                    </a:cubicBezTo>
                    <a:cubicBezTo>
                      <a:pt x="4833" y="2285"/>
                      <a:pt x="4862" y="2068"/>
                      <a:pt x="4913" y="1842"/>
                    </a:cubicBezTo>
                    <a:cubicBezTo>
                      <a:pt x="4926" y="1807"/>
                      <a:pt x="4918" y="1827"/>
                      <a:pt x="4931" y="1796"/>
                    </a:cubicBezTo>
                    <a:cubicBezTo>
                      <a:pt x="5019" y="1622"/>
                      <a:pt x="5065" y="1578"/>
                      <a:pt x="5172" y="1454"/>
                    </a:cubicBezTo>
                    <a:cubicBezTo>
                      <a:pt x="5331" y="1271"/>
                      <a:pt x="5520" y="1131"/>
                      <a:pt x="5717" y="1054"/>
                    </a:cubicBezTo>
                    <a:cubicBezTo>
                      <a:pt x="5843" y="1006"/>
                      <a:pt x="5893" y="1002"/>
                      <a:pt x="5994" y="998"/>
                    </a:cubicBezTo>
                    <a:cubicBezTo>
                      <a:pt x="6022" y="998"/>
                      <a:pt x="6038" y="982"/>
                      <a:pt x="6047" y="961"/>
                    </a:cubicBezTo>
                    <a:cubicBezTo>
                      <a:pt x="6053" y="955"/>
                      <a:pt x="6058" y="947"/>
                      <a:pt x="6061" y="937"/>
                    </a:cubicBezTo>
                    <a:cubicBezTo>
                      <a:pt x="6072" y="874"/>
                      <a:pt x="6079" y="808"/>
                      <a:pt x="6094" y="745"/>
                    </a:cubicBezTo>
                    <a:cubicBezTo>
                      <a:pt x="6125" y="528"/>
                      <a:pt x="6210" y="255"/>
                      <a:pt x="6283" y="142"/>
                    </a:cubicBezTo>
                    <a:cubicBezTo>
                      <a:pt x="6294" y="129"/>
                      <a:pt x="6304" y="113"/>
                      <a:pt x="6310" y="97"/>
                    </a:cubicBezTo>
                    <a:cubicBezTo>
                      <a:pt x="6316" y="88"/>
                      <a:pt x="6320" y="76"/>
                      <a:pt x="6320" y="64"/>
                    </a:cubicBezTo>
                    <a:cubicBezTo>
                      <a:pt x="6320" y="40"/>
                      <a:pt x="6306" y="20"/>
                      <a:pt x="6287" y="10"/>
                    </a:cubicBezTo>
                    <a:cubicBezTo>
                      <a:pt x="6277" y="4"/>
                      <a:pt x="6266" y="1"/>
                      <a:pt x="62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33"/>
              <p:cNvSpPr/>
              <p:nvPr/>
            </p:nvSpPr>
            <p:spPr>
              <a:xfrm>
                <a:off x="6184975" y="2672200"/>
                <a:ext cx="24075" cy="55300"/>
              </a:xfrm>
              <a:custGeom>
                <a:rect b="b" l="l" r="r" t="t"/>
                <a:pathLst>
                  <a:path extrusionOk="0" h="2212" w="963">
                    <a:moveTo>
                      <a:pt x="883" y="0"/>
                    </a:moveTo>
                    <a:cubicBezTo>
                      <a:pt x="862" y="0"/>
                      <a:pt x="842" y="10"/>
                      <a:pt x="833" y="31"/>
                    </a:cubicBezTo>
                    <a:cubicBezTo>
                      <a:pt x="765" y="173"/>
                      <a:pt x="697" y="316"/>
                      <a:pt x="631" y="461"/>
                    </a:cubicBezTo>
                    <a:cubicBezTo>
                      <a:pt x="621" y="452"/>
                      <a:pt x="608" y="447"/>
                      <a:pt x="595" y="447"/>
                    </a:cubicBezTo>
                    <a:cubicBezTo>
                      <a:pt x="586" y="447"/>
                      <a:pt x="577" y="449"/>
                      <a:pt x="568" y="454"/>
                    </a:cubicBezTo>
                    <a:cubicBezTo>
                      <a:pt x="525" y="494"/>
                      <a:pt x="507" y="555"/>
                      <a:pt x="476" y="605"/>
                    </a:cubicBezTo>
                    <a:cubicBezTo>
                      <a:pt x="411" y="720"/>
                      <a:pt x="349" y="839"/>
                      <a:pt x="294" y="960"/>
                    </a:cubicBezTo>
                    <a:cubicBezTo>
                      <a:pt x="160" y="1247"/>
                      <a:pt x="52" y="1590"/>
                      <a:pt x="0" y="1929"/>
                    </a:cubicBezTo>
                    <a:cubicBezTo>
                      <a:pt x="102" y="1529"/>
                      <a:pt x="272" y="1177"/>
                      <a:pt x="472" y="823"/>
                    </a:cubicBezTo>
                    <a:lnTo>
                      <a:pt x="472" y="823"/>
                    </a:lnTo>
                    <a:cubicBezTo>
                      <a:pt x="310" y="1208"/>
                      <a:pt x="167" y="1601"/>
                      <a:pt x="63" y="2005"/>
                    </a:cubicBezTo>
                    <a:cubicBezTo>
                      <a:pt x="153" y="1739"/>
                      <a:pt x="274" y="1491"/>
                      <a:pt x="389" y="1230"/>
                    </a:cubicBezTo>
                    <a:cubicBezTo>
                      <a:pt x="495" y="1006"/>
                      <a:pt x="596" y="781"/>
                      <a:pt x="702" y="557"/>
                    </a:cubicBezTo>
                    <a:lnTo>
                      <a:pt x="702" y="557"/>
                    </a:lnTo>
                    <a:cubicBezTo>
                      <a:pt x="594" y="827"/>
                      <a:pt x="486" y="1096"/>
                      <a:pt x="384" y="1369"/>
                    </a:cubicBezTo>
                    <a:cubicBezTo>
                      <a:pt x="272" y="1659"/>
                      <a:pt x="188" y="1945"/>
                      <a:pt x="34" y="2211"/>
                    </a:cubicBezTo>
                    <a:cubicBezTo>
                      <a:pt x="179" y="2015"/>
                      <a:pt x="278" y="1788"/>
                      <a:pt x="376" y="1564"/>
                    </a:cubicBezTo>
                    <a:cubicBezTo>
                      <a:pt x="491" y="1301"/>
                      <a:pt x="601" y="1039"/>
                      <a:pt x="703" y="796"/>
                    </a:cubicBezTo>
                    <a:lnTo>
                      <a:pt x="703" y="796"/>
                    </a:lnTo>
                    <a:cubicBezTo>
                      <a:pt x="558" y="1250"/>
                      <a:pt x="414" y="1688"/>
                      <a:pt x="200" y="2100"/>
                    </a:cubicBezTo>
                    <a:cubicBezTo>
                      <a:pt x="395" y="1803"/>
                      <a:pt x="560" y="1496"/>
                      <a:pt x="692" y="1186"/>
                    </a:cubicBezTo>
                    <a:lnTo>
                      <a:pt x="692" y="1186"/>
                    </a:lnTo>
                    <a:cubicBezTo>
                      <a:pt x="618" y="1446"/>
                      <a:pt x="530" y="1703"/>
                      <a:pt x="401" y="1936"/>
                    </a:cubicBezTo>
                    <a:cubicBezTo>
                      <a:pt x="612" y="1642"/>
                      <a:pt x="771" y="1307"/>
                      <a:pt x="874" y="960"/>
                    </a:cubicBezTo>
                    <a:cubicBezTo>
                      <a:pt x="905" y="854"/>
                      <a:pt x="927" y="755"/>
                      <a:pt x="925" y="718"/>
                    </a:cubicBezTo>
                    <a:cubicBezTo>
                      <a:pt x="924" y="690"/>
                      <a:pt x="899" y="673"/>
                      <a:pt x="874" y="671"/>
                    </a:cubicBezTo>
                    <a:cubicBezTo>
                      <a:pt x="894" y="600"/>
                      <a:pt x="910" y="530"/>
                      <a:pt x="910" y="497"/>
                    </a:cubicBezTo>
                    <a:cubicBezTo>
                      <a:pt x="909" y="469"/>
                      <a:pt x="883" y="449"/>
                      <a:pt x="857" y="449"/>
                    </a:cubicBezTo>
                    <a:cubicBezTo>
                      <a:pt x="855" y="449"/>
                      <a:pt x="854" y="449"/>
                      <a:pt x="853" y="449"/>
                    </a:cubicBezTo>
                    <a:cubicBezTo>
                      <a:pt x="874" y="399"/>
                      <a:pt x="898" y="344"/>
                      <a:pt x="922" y="290"/>
                    </a:cubicBezTo>
                    <a:cubicBezTo>
                      <a:pt x="935" y="249"/>
                      <a:pt x="963" y="212"/>
                      <a:pt x="963" y="169"/>
                    </a:cubicBezTo>
                    <a:cubicBezTo>
                      <a:pt x="962" y="143"/>
                      <a:pt x="937" y="126"/>
                      <a:pt x="913" y="125"/>
                    </a:cubicBezTo>
                    <a:cubicBezTo>
                      <a:pt x="929" y="94"/>
                      <a:pt x="940" y="65"/>
                      <a:pt x="936" y="39"/>
                    </a:cubicBezTo>
                    <a:cubicBezTo>
                      <a:pt x="930" y="14"/>
                      <a:pt x="906" y="0"/>
                      <a:pt x="8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33"/>
              <p:cNvSpPr/>
              <p:nvPr/>
            </p:nvSpPr>
            <p:spPr>
              <a:xfrm>
                <a:off x="6247100" y="2524325"/>
                <a:ext cx="12375" cy="3575"/>
              </a:xfrm>
              <a:custGeom>
                <a:rect b="b" l="l" r="r" t="t"/>
                <a:pathLst>
                  <a:path extrusionOk="0" h="143" w="495">
                    <a:moveTo>
                      <a:pt x="348" y="1"/>
                    </a:moveTo>
                    <a:cubicBezTo>
                      <a:pt x="236" y="1"/>
                      <a:pt x="121" y="38"/>
                      <a:pt x="22" y="88"/>
                    </a:cubicBezTo>
                    <a:cubicBezTo>
                      <a:pt x="0" y="101"/>
                      <a:pt x="5" y="137"/>
                      <a:pt x="30" y="142"/>
                    </a:cubicBezTo>
                    <a:cubicBezTo>
                      <a:pt x="35" y="143"/>
                      <a:pt x="38" y="143"/>
                      <a:pt x="41" y="143"/>
                    </a:cubicBezTo>
                    <a:cubicBezTo>
                      <a:pt x="53" y="143"/>
                      <a:pt x="53" y="138"/>
                      <a:pt x="73" y="132"/>
                    </a:cubicBezTo>
                    <a:cubicBezTo>
                      <a:pt x="133" y="109"/>
                      <a:pt x="123" y="113"/>
                      <a:pt x="173" y="90"/>
                    </a:cubicBezTo>
                    <a:cubicBezTo>
                      <a:pt x="234" y="65"/>
                      <a:pt x="357" y="22"/>
                      <a:pt x="456" y="22"/>
                    </a:cubicBezTo>
                    <a:cubicBezTo>
                      <a:pt x="469" y="22"/>
                      <a:pt x="482" y="23"/>
                      <a:pt x="494" y="25"/>
                    </a:cubicBezTo>
                    <a:cubicBezTo>
                      <a:pt x="447" y="8"/>
                      <a:pt x="398" y="1"/>
                      <a:pt x="3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33"/>
              <p:cNvSpPr/>
              <p:nvPr/>
            </p:nvSpPr>
            <p:spPr>
              <a:xfrm>
                <a:off x="6110100" y="2712475"/>
                <a:ext cx="46725" cy="64975"/>
              </a:xfrm>
              <a:custGeom>
                <a:rect b="b" l="l" r="r" t="t"/>
                <a:pathLst>
                  <a:path extrusionOk="0" h="2599" w="1869">
                    <a:moveTo>
                      <a:pt x="887" y="1"/>
                    </a:moveTo>
                    <a:cubicBezTo>
                      <a:pt x="875" y="1"/>
                      <a:pt x="863" y="4"/>
                      <a:pt x="852" y="10"/>
                    </a:cubicBezTo>
                    <a:cubicBezTo>
                      <a:pt x="842" y="15"/>
                      <a:pt x="834" y="25"/>
                      <a:pt x="828" y="34"/>
                    </a:cubicBezTo>
                    <a:cubicBezTo>
                      <a:pt x="821" y="41"/>
                      <a:pt x="811" y="54"/>
                      <a:pt x="808" y="61"/>
                    </a:cubicBezTo>
                    <a:cubicBezTo>
                      <a:pt x="759" y="127"/>
                      <a:pt x="718" y="198"/>
                      <a:pt x="686" y="271"/>
                    </a:cubicBezTo>
                    <a:cubicBezTo>
                      <a:pt x="675" y="252"/>
                      <a:pt x="654" y="242"/>
                      <a:pt x="633" y="242"/>
                    </a:cubicBezTo>
                    <a:cubicBezTo>
                      <a:pt x="616" y="242"/>
                      <a:pt x="600" y="248"/>
                      <a:pt x="588" y="260"/>
                    </a:cubicBezTo>
                    <a:cubicBezTo>
                      <a:pt x="569" y="282"/>
                      <a:pt x="566" y="312"/>
                      <a:pt x="553" y="339"/>
                    </a:cubicBezTo>
                    <a:lnTo>
                      <a:pt x="531" y="412"/>
                    </a:lnTo>
                    <a:cubicBezTo>
                      <a:pt x="525" y="411"/>
                      <a:pt x="519" y="410"/>
                      <a:pt x="513" y="410"/>
                    </a:cubicBezTo>
                    <a:cubicBezTo>
                      <a:pt x="487" y="410"/>
                      <a:pt x="461" y="423"/>
                      <a:pt x="448" y="447"/>
                    </a:cubicBezTo>
                    <a:lnTo>
                      <a:pt x="448" y="446"/>
                    </a:lnTo>
                    <a:cubicBezTo>
                      <a:pt x="445" y="450"/>
                      <a:pt x="444" y="454"/>
                      <a:pt x="443" y="459"/>
                    </a:cubicBezTo>
                    <a:lnTo>
                      <a:pt x="443" y="459"/>
                    </a:lnTo>
                    <a:cubicBezTo>
                      <a:pt x="443" y="457"/>
                      <a:pt x="443" y="455"/>
                      <a:pt x="444" y="453"/>
                    </a:cubicBezTo>
                    <a:lnTo>
                      <a:pt x="444" y="453"/>
                    </a:lnTo>
                    <a:lnTo>
                      <a:pt x="440" y="461"/>
                    </a:lnTo>
                    <a:lnTo>
                      <a:pt x="440" y="460"/>
                    </a:lnTo>
                    <a:cubicBezTo>
                      <a:pt x="429" y="484"/>
                      <a:pt x="418" y="510"/>
                      <a:pt x="409" y="535"/>
                    </a:cubicBezTo>
                    <a:cubicBezTo>
                      <a:pt x="406" y="535"/>
                      <a:pt x="403" y="535"/>
                      <a:pt x="400" y="535"/>
                    </a:cubicBezTo>
                    <a:cubicBezTo>
                      <a:pt x="382" y="535"/>
                      <a:pt x="364" y="541"/>
                      <a:pt x="350" y="555"/>
                    </a:cubicBezTo>
                    <a:cubicBezTo>
                      <a:pt x="332" y="576"/>
                      <a:pt x="314" y="625"/>
                      <a:pt x="299" y="682"/>
                    </a:cubicBezTo>
                    <a:lnTo>
                      <a:pt x="291" y="685"/>
                    </a:lnTo>
                    <a:cubicBezTo>
                      <a:pt x="280" y="692"/>
                      <a:pt x="272" y="700"/>
                      <a:pt x="267" y="713"/>
                    </a:cubicBezTo>
                    <a:cubicBezTo>
                      <a:pt x="252" y="735"/>
                      <a:pt x="239" y="760"/>
                      <a:pt x="229" y="786"/>
                    </a:cubicBezTo>
                    <a:cubicBezTo>
                      <a:pt x="222" y="798"/>
                      <a:pt x="208" y="865"/>
                      <a:pt x="202" y="903"/>
                    </a:cubicBezTo>
                    <a:lnTo>
                      <a:pt x="195" y="906"/>
                    </a:lnTo>
                    <a:cubicBezTo>
                      <a:pt x="183" y="914"/>
                      <a:pt x="174" y="924"/>
                      <a:pt x="169" y="936"/>
                    </a:cubicBezTo>
                    <a:cubicBezTo>
                      <a:pt x="165" y="942"/>
                      <a:pt x="161" y="949"/>
                      <a:pt x="159" y="957"/>
                    </a:cubicBezTo>
                    <a:cubicBezTo>
                      <a:pt x="140" y="1001"/>
                      <a:pt x="128" y="1045"/>
                      <a:pt x="119" y="1092"/>
                    </a:cubicBezTo>
                    <a:cubicBezTo>
                      <a:pt x="109" y="1133"/>
                      <a:pt x="104" y="1176"/>
                      <a:pt x="100" y="1217"/>
                    </a:cubicBezTo>
                    <a:cubicBezTo>
                      <a:pt x="72" y="1220"/>
                      <a:pt x="47" y="1243"/>
                      <a:pt x="46" y="1272"/>
                    </a:cubicBezTo>
                    <a:cubicBezTo>
                      <a:pt x="28" y="1339"/>
                      <a:pt x="36" y="1310"/>
                      <a:pt x="27" y="1388"/>
                    </a:cubicBezTo>
                    <a:cubicBezTo>
                      <a:pt x="0" y="1755"/>
                      <a:pt x="224" y="2140"/>
                      <a:pt x="536" y="2353"/>
                    </a:cubicBezTo>
                    <a:cubicBezTo>
                      <a:pt x="713" y="2480"/>
                      <a:pt x="919" y="2582"/>
                      <a:pt x="1139" y="2598"/>
                    </a:cubicBezTo>
                    <a:cubicBezTo>
                      <a:pt x="923" y="2557"/>
                      <a:pt x="730" y="2433"/>
                      <a:pt x="577" y="2300"/>
                    </a:cubicBezTo>
                    <a:cubicBezTo>
                      <a:pt x="426" y="2161"/>
                      <a:pt x="326" y="2034"/>
                      <a:pt x="257" y="1862"/>
                    </a:cubicBezTo>
                    <a:lnTo>
                      <a:pt x="257" y="1862"/>
                    </a:lnTo>
                    <a:cubicBezTo>
                      <a:pt x="332" y="1995"/>
                      <a:pt x="432" y="2115"/>
                      <a:pt x="547" y="2212"/>
                    </a:cubicBezTo>
                    <a:cubicBezTo>
                      <a:pt x="733" y="2374"/>
                      <a:pt x="974" y="2453"/>
                      <a:pt x="1220" y="2463"/>
                    </a:cubicBezTo>
                    <a:cubicBezTo>
                      <a:pt x="1078" y="2439"/>
                      <a:pt x="949" y="2401"/>
                      <a:pt x="830" y="2337"/>
                    </a:cubicBezTo>
                    <a:cubicBezTo>
                      <a:pt x="607" y="2209"/>
                      <a:pt x="439" y="2016"/>
                      <a:pt x="350" y="1800"/>
                    </a:cubicBezTo>
                    <a:lnTo>
                      <a:pt x="350" y="1800"/>
                    </a:lnTo>
                    <a:cubicBezTo>
                      <a:pt x="416" y="1912"/>
                      <a:pt x="501" y="2012"/>
                      <a:pt x="605" y="2095"/>
                    </a:cubicBezTo>
                    <a:cubicBezTo>
                      <a:pt x="816" y="2258"/>
                      <a:pt x="1071" y="2378"/>
                      <a:pt x="1341" y="2378"/>
                    </a:cubicBezTo>
                    <a:cubicBezTo>
                      <a:pt x="1353" y="2378"/>
                      <a:pt x="1365" y="2377"/>
                      <a:pt x="1377" y="2377"/>
                    </a:cubicBezTo>
                    <a:cubicBezTo>
                      <a:pt x="1268" y="2369"/>
                      <a:pt x="1128" y="2334"/>
                      <a:pt x="1045" y="2295"/>
                    </a:cubicBezTo>
                    <a:cubicBezTo>
                      <a:pt x="923" y="2243"/>
                      <a:pt x="805" y="2153"/>
                      <a:pt x="722" y="2087"/>
                    </a:cubicBezTo>
                    <a:cubicBezTo>
                      <a:pt x="550" y="1946"/>
                      <a:pt x="437" y="1774"/>
                      <a:pt x="376" y="1586"/>
                    </a:cubicBezTo>
                    <a:lnTo>
                      <a:pt x="376" y="1586"/>
                    </a:lnTo>
                    <a:cubicBezTo>
                      <a:pt x="543" y="1938"/>
                      <a:pt x="876" y="2208"/>
                      <a:pt x="1330" y="2262"/>
                    </a:cubicBezTo>
                    <a:cubicBezTo>
                      <a:pt x="947" y="2180"/>
                      <a:pt x="656" y="1938"/>
                      <a:pt x="500" y="1595"/>
                    </a:cubicBezTo>
                    <a:cubicBezTo>
                      <a:pt x="489" y="1574"/>
                      <a:pt x="476" y="1540"/>
                      <a:pt x="461" y="1500"/>
                    </a:cubicBezTo>
                    <a:lnTo>
                      <a:pt x="461" y="1500"/>
                    </a:lnTo>
                    <a:cubicBezTo>
                      <a:pt x="509" y="1604"/>
                      <a:pt x="571" y="1702"/>
                      <a:pt x="646" y="1787"/>
                    </a:cubicBezTo>
                    <a:cubicBezTo>
                      <a:pt x="877" y="2029"/>
                      <a:pt x="1210" y="2177"/>
                      <a:pt x="1546" y="2177"/>
                    </a:cubicBezTo>
                    <a:cubicBezTo>
                      <a:pt x="1559" y="2177"/>
                      <a:pt x="1573" y="2176"/>
                      <a:pt x="1586" y="2176"/>
                    </a:cubicBezTo>
                    <a:cubicBezTo>
                      <a:pt x="1052" y="2145"/>
                      <a:pt x="641" y="1749"/>
                      <a:pt x="536" y="1364"/>
                    </a:cubicBezTo>
                    <a:cubicBezTo>
                      <a:pt x="505" y="1265"/>
                      <a:pt x="489" y="1164"/>
                      <a:pt x="485" y="1065"/>
                    </a:cubicBezTo>
                    <a:lnTo>
                      <a:pt x="485" y="1065"/>
                    </a:lnTo>
                    <a:cubicBezTo>
                      <a:pt x="504" y="1192"/>
                      <a:pt x="552" y="1354"/>
                      <a:pt x="586" y="1423"/>
                    </a:cubicBezTo>
                    <a:cubicBezTo>
                      <a:pt x="624" y="1528"/>
                      <a:pt x="762" y="1759"/>
                      <a:pt x="896" y="1857"/>
                    </a:cubicBezTo>
                    <a:cubicBezTo>
                      <a:pt x="1093" y="2014"/>
                      <a:pt x="1345" y="2094"/>
                      <a:pt x="1597" y="2094"/>
                    </a:cubicBezTo>
                    <a:cubicBezTo>
                      <a:pt x="1669" y="2094"/>
                      <a:pt x="1741" y="2087"/>
                      <a:pt x="1812" y="2074"/>
                    </a:cubicBezTo>
                    <a:lnTo>
                      <a:pt x="1812" y="2074"/>
                    </a:lnTo>
                    <a:cubicBezTo>
                      <a:pt x="1779" y="2077"/>
                      <a:pt x="1746" y="2079"/>
                      <a:pt x="1712" y="2079"/>
                    </a:cubicBezTo>
                    <a:cubicBezTo>
                      <a:pt x="1458" y="2079"/>
                      <a:pt x="1188" y="1989"/>
                      <a:pt x="1020" y="1857"/>
                    </a:cubicBezTo>
                    <a:cubicBezTo>
                      <a:pt x="847" y="1719"/>
                      <a:pt x="747" y="1550"/>
                      <a:pt x="671" y="1364"/>
                    </a:cubicBezTo>
                    <a:cubicBezTo>
                      <a:pt x="614" y="1215"/>
                      <a:pt x="588" y="1068"/>
                      <a:pt x="586" y="922"/>
                    </a:cubicBezTo>
                    <a:lnTo>
                      <a:pt x="586" y="922"/>
                    </a:lnTo>
                    <a:cubicBezTo>
                      <a:pt x="631" y="1505"/>
                      <a:pt x="1028" y="2014"/>
                      <a:pt x="1645" y="2014"/>
                    </a:cubicBezTo>
                    <a:cubicBezTo>
                      <a:pt x="1717" y="2014"/>
                      <a:pt x="1791" y="2007"/>
                      <a:pt x="1868" y="1993"/>
                    </a:cubicBezTo>
                    <a:lnTo>
                      <a:pt x="1868" y="1993"/>
                    </a:lnTo>
                    <a:cubicBezTo>
                      <a:pt x="1833" y="1996"/>
                      <a:pt x="1798" y="1997"/>
                      <a:pt x="1764" y="1997"/>
                    </a:cubicBezTo>
                    <a:cubicBezTo>
                      <a:pt x="1530" y="1997"/>
                      <a:pt x="1311" y="1930"/>
                      <a:pt x="1123" y="1789"/>
                    </a:cubicBezTo>
                    <a:cubicBezTo>
                      <a:pt x="959" y="1661"/>
                      <a:pt x="808" y="1430"/>
                      <a:pt x="748" y="1217"/>
                    </a:cubicBezTo>
                    <a:cubicBezTo>
                      <a:pt x="664" y="956"/>
                      <a:pt x="700" y="589"/>
                      <a:pt x="810" y="343"/>
                    </a:cubicBezTo>
                    <a:cubicBezTo>
                      <a:pt x="840" y="278"/>
                      <a:pt x="878" y="218"/>
                      <a:pt x="919" y="160"/>
                    </a:cubicBezTo>
                    <a:cubicBezTo>
                      <a:pt x="939" y="128"/>
                      <a:pt x="973" y="96"/>
                      <a:pt x="960" y="54"/>
                    </a:cubicBezTo>
                    <a:cubicBezTo>
                      <a:pt x="952" y="22"/>
                      <a:pt x="920" y="1"/>
                      <a:pt x="8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33"/>
              <p:cNvSpPr/>
              <p:nvPr/>
            </p:nvSpPr>
            <p:spPr>
              <a:xfrm>
                <a:off x="6207600" y="2038400"/>
                <a:ext cx="66875" cy="363325"/>
              </a:xfrm>
              <a:custGeom>
                <a:rect b="b" l="l" r="r" t="t"/>
                <a:pathLst>
                  <a:path extrusionOk="0" h="14533" w="2675">
                    <a:moveTo>
                      <a:pt x="1420" y="205"/>
                    </a:moveTo>
                    <a:lnTo>
                      <a:pt x="1420" y="205"/>
                    </a:lnTo>
                    <a:cubicBezTo>
                      <a:pt x="1457" y="215"/>
                      <a:pt x="1494" y="225"/>
                      <a:pt x="1530" y="236"/>
                    </a:cubicBezTo>
                    <a:cubicBezTo>
                      <a:pt x="1784" y="326"/>
                      <a:pt x="2035" y="424"/>
                      <a:pt x="2289" y="519"/>
                    </a:cubicBezTo>
                    <a:cubicBezTo>
                      <a:pt x="2324" y="531"/>
                      <a:pt x="2378" y="556"/>
                      <a:pt x="2423" y="576"/>
                    </a:cubicBezTo>
                    <a:cubicBezTo>
                      <a:pt x="2433" y="578"/>
                      <a:pt x="2440" y="584"/>
                      <a:pt x="2449" y="588"/>
                    </a:cubicBezTo>
                    <a:cubicBezTo>
                      <a:pt x="2452" y="599"/>
                      <a:pt x="2456" y="614"/>
                      <a:pt x="2465" y="639"/>
                    </a:cubicBezTo>
                    <a:cubicBezTo>
                      <a:pt x="2492" y="753"/>
                      <a:pt x="2492" y="885"/>
                      <a:pt x="2501" y="1046"/>
                    </a:cubicBezTo>
                    <a:cubicBezTo>
                      <a:pt x="2527" y="1955"/>
                      <a:pt x="2248" y="2888"/>
                      <a:pt x="1894" y="3657"/>
                    </a:cubicBezTo>
                    <a:cubicBezTo>
                      <a:pt x="1648" y="4191"/>
                      <a:pt x="1337" y="4691"/>
                      <a:pt x="1036" y="5195"/>
                    </a:cubicBezTo>
                    <a:cubicBezTo>
                      <a:pt x="937" y="5361"/>
                      <a:pt x="839" y="5529"/>
                      <a:pt x="747" y="5699"/>
                    </a:cubicBezTo>
                    <a:cubicBezTo>
                      <a:pt x="776" y="5616"/>
                      <a:pt x="804" y="5535"/>
                      <a:pt x="834" y="5454"/>
                    </a:cubicBezTo>
                    <a:cubicBezTo>
                      <a:pt x="1028" y="4932"/>
                      <a:pt x="1258" y="4424"/>
                      <a:pt x="1446" y="3900"/>
                    </a:cubicBezTo>
                    <a:cubicBezTo>
                      <a:pt x="1816" y="2874"/>
                      <a:pt x="2029" y="1948"/>
                      <a:pt x="1725" y="867"/>
                    </a:cubicBezTo>
                    <a:cubicBezTo>
                      <a:pt x="1656" y="633"/>
                      <a:pt x="1557" y="406"/>
                      <a:pt x="1420" y="205"/>
                    </a:cubicBezTo>
                    <a:close/>
                    <a:moveTo>
                      <a:pt x="978" y="11519"/>
                    </a:moveTo>
                    <a:cubicBezTo>
                      <a:pt x="1210" y="11994"/>
                      <a:pt x="1470" y="12457"/>
                      <a:pt x="1692" y="12936"/>
                    </a:cubicBezTo>
                    <a:cubicBezTo>
                      <a:pt x="1867" y="13320"/>
                      <a:pt x="2032" y="13763"/>
                      <a:pt x="2125" y="14213"/>
                    </a:cubicBezTo>
                    <a:cubicBezTo>
                      <a:pt x="2135" y="14267"/>
                      <a:pt x="2142" y="14319"/>
                      <a:pt x="2150" y="14370"/>
                    </a:cubicBezTo>
                    <a:cubicBezTo>
                      <a:pt x="1996" y="14262"/>
                      <a:pt x="1827" y="14185"/>
                      <a:pt x="1669" y="14125"/>
                    </a:cubicBezTo>
                    <a:cubicBezTo>
                      <a:pt x="1625" y="14108"/>
                      <a:pt x="1583" y="14093"/>
                      <a:pt x="1539" y="14078"/>
                    </a:cubicBezTo>
                    <a:cubicBezTo>
                      <a:pt x="1571" y="13326"/>
                      <a:pt x="1313" y="12485"/>
                      <a:pt x="1056" y="11740"/>
                    </a:cubicBezTo>
                    <a:cubicBezTo>
                      <a:pt x="1030" y="11667"/>
                      <a:pt x="1004" y="11593"/>
                      <a:pt x="978" y="11519"/>
                    </a:cubicBezTo>
                    <a:close/>
                    <a:moveTo>
                      <a:pt x="1273" y="0"/>
                    </a:moveTo>
                    <a:cubicBezTo>
                      <a:pt x="1271" y="0"/>
                      <a:pt x="1270" y="0"/>
                      <a:pt x="1269" y="1"/>
                    </a:cubicBezTo>
                    <a:cubicBezTo>
                      <a:pt x="1249" y="2"/>
                      <a:pt x="1229" y="8"/>
                      <a:pt x="1215" y="22"/>
                    </a:cubicBezTo>
                    <a:cubicBezTo>
                      <a:pt x="1210" y="27"/>
                      <a:pt x="1205" y="34"/>
                      <a:pt x="1203" y="41"/>
                    </a:cubicBezTo>
                    <a:cubicBezTo>
                      <a:pt x="1189" y="48"/>
                      <a:pt x="1176" y="59"/>
                      <a:pt x="1167" y="74"/>
                    </a:cubicBezTo>
                    <a:cubicBezTo>
                      <a:pt x="1147" y="106"/>
                      <a:pt x="1152" y="150"/>
                      <a:pt x="1176" y="180"/>
                    </a:cubicBezTo>
                    <a:cubicBezTo>
                      <a:pt x="1200" y="213"/>
                      <a:pt x="1224" y="248"/>
                      <a:pt x="1245" y="283"/>
                    </a:cubicBezTo>
                    <a:cubicBezTo>
                      <a:pt x="1315" y="388"/>
                      <a:pt x="1377" y="500"/>
                      <a:pt x="1427" y="615"/>
                    </a:cubicBezTo>
                    <a:cubicBezTo>
                      <a:pt x="1699" y="1247"/>
                      <a:pt x="1745" y="2118"/>
                      <a:pt x="1566" y="2838"/>
                    </a:cubicBezTo>
                    <a:cubicBezTo>
                      <a:pt x="1327" y="3929"/>
                      <a:pt x="800" y="4926"/>
                      <a:pt x="488" y="5994"/>
                    </a:cubicBezTo>
                    <a:cubicBezTo>
                      <a:pt x="46" y="7492"/>
                      <a:pt x="0" y="9082"/>
                      <a:pt x="556" y="10555"/>
                    </a:cubicBezTo>
                    <a:cubicBezTo>
                      <a:pt x="567" y="10586"/>
                      <a:pt x="579" y="10617"/>
                      <a:pt x="590" y="10647"/>
                    </a:cubicBezTo>
                    <a:cubicBezTo>
                      <a:pt x="632" y="10820"/>
                      <a:pt x="678" y="10993"/>
                      <a:pt x="740" y="11160"/>
                    </a:cubicBezTo>
                    <a:cubicBezTo>
                      <a:pt x="899" y="11600"/>
                      <a:pt x="1064" y="12037"/>
                      <a:pt x="1197" y="12485"/>
                    </a:cubicBezTo>
                    <a:cubicBezTo>
                      <a:pt x="1329" y="12929"/>
                      <a:pt x="1418" y="13351"/>
                      <a:pt x="1436" y="13794"/>
                    </a:cubicBezTo>
                    <a:cubicBezTo>
                      <a:pt x="1440" y="13889"/>
                      <a:pt x="1441" y="13954"/>
                      <a:pt x="1437" y="14022"/>
                    </a:cubicBezTo>
                    <a:cubicBezTo>
                      <a:pt x="1439" y="14073"/>
                      <a:pt x="1427" y="14072"/>
                      <a:pt x="1434" y="14104"/>
                    </a:cubicBezTo>
                    <a:cubicBezTo>
                      <a:pt x="1429" y="14132"/>
                      <a:pt x="1449" y="14164"/>
                      <a:pt x="1481" y="14167"/>
                    </a:cubicBezTo>
                    <a:lnTo>
                      <a:pt x="1624" y="14213"/>
                    </a:lnTo>
                    <a:cubicBezTo>
                      <a:pt x="1782" y="14268"/>
                      <a:pt x="1924" y="14335"/>
                      <a:pt x="2081" y="14441"/>
                    </a:cubicBezTo>
                    <a:cubicBezTo>
                      <a:pt x="2122" y="14471"/>
                      <a:pt x="2127" y="14475"/>
                      <a:pt x="2161" y="14502"/>
                    </a:cubicBezTo>
                    <a:cubicBezTo>
                      <a:pt x="2163" y="14508"/>
                      <a:pt x="2166" y="14513"/>
                      <a:pt x="2171" y="14518"/>
                    </a:cubicBezTo>
                    <a:cubicBezTo>
                      <a:pt x="2180" y="14528"/>
                      <a:pt x="2192" y="14532"/>
                      <a:pt x="2204" y="14532"/>
                    </a:cubicBezTo>
                    <a:cubicBezTo>
                      <a:pt x="2215" y="14532"/>
                      <a:pt x="2227" y="14528"/>
                      <a:pt x="2235" y="14521"/>
                    </a:cubicBezTo>
                    <a:cubicBezTo>
                      <a:pt x="2260" y="14506"/>
                      <a:pt x="2269" y="14471"/>
                      <a:pt x="2249" y="14448"/>
                    </a:cubicBezTo>
                    <a:cubicBezTo>
                      <a:pt x="2155" y="13383"/>
                      <a:pt x="1564" y="12452"/>
                      <a:pt x="1097" y="11515"/>
                    </a:cubicBezTo>
                    <a:cubicBezTo>
                      <a:pt x="903" y="11129"/>
                      <a:pt x="744" y="10747"/>
                      <a:pt x="618" y="10366"/>
                    </a:cubicBezTo>
                    <a:cubicBezTo>
                      <a:pt x="610" y="10327"/>
                      <a:pt x="601" y="10289"/>
                      <a:pt x="591" y="10252"/>
                    </a:cubicBezTo>
                    <a:cubicBezTo>
                      <a:pt x="584" y="10227"/>
                      <a:pt x="585" y="10195"/>
                      <a:pt x="560" y="10180"/>
                    </a:cubicBezTo>
                    <a:cubicBezTo>
                      <a:pt x="239" y="9096"/>
                      <a:pt x="198" y="8012"/>
                      <a:pt x="441" y="6818"/>
                    </a:cubicBezTo>
                    <a:cubicBezTo>
                      <a:pt x="471" y="6671"/>
                      <a:pt x="505" y="6525"/>
                      <a:pt x="543" y="6379"/>
                    </a:cubicBezTo>
                    <a:cubicBezTo>
                      <a:pt x="827" y="5629"/>
                      <a:pt x="1342" y="4946"/>
                      <a:pt x="1727" y="4224"/>
                    </a:cubicBezTo>
                    <a:cubicBezTo>
                      <a:pt x="1997" y="3708"/>
                      <a:pt x="2250" y="3178"/>
                      <a:pt x="2412" y="2615"/>
                    </a:cubicBezTo>
                    <a:cubicBezTo>
                      <a:pt x="2567" y="2050"/>
                      <a:pt x="2675" y="1460"/>
                      <a:pt x="2645" y="872"/>
                    </a:cubicBezTo>
                    <a:cubicBezTo>
                      <a:pt x="2639" y="805"/>
                      <a:pt x="2629" y="604"/>
                      <a:pt x="2577" y="506"/>
                    </a:cubicBezTo>
                    <a:cubicBezTo>
                      <a:pt x="2574" y="495"/>
                      <a:pt x="2568" y="483"/>
                      <a:pt x="2557" y="473"/>
                    </a:cubicBezTo>
                    <a:cubicBezTo>
                      <a:pt x="2552" y="469"/>
                      <a:pt x="2547" y="466"/>
                      <a:pt x="2542" y="464"/>
                    </a:cubicBezTo>
                    <a:lnTo>
                      <a:pt x="2534" y="460"/>
                    </a:lnTo>
                    <a:lnTo>
                      <a:pt x="2533" y="460"/>
                    </a:lnTo>
                    <a:cubicBezTo>
                      <a:pt x="2532" y="459"/>
                      <a:pt x="2528" y="459"/>
                      <a:pt x="2527" y="458"/>
                    </a:cubicBezTo>
                    <a:cubicBezTo>
                      <a:pt x="2472" y="430"/>
                      <a:pt x="2407" y="421"/>
                      <a:pt x="2348" y="396"/>
                    </a:cubicBezTo>
                    <a:cubicBezTo>
                      <a:pt x="2001" y="265"/>
                      <a:pt x="1595" y="146"/>
                      <a:pt x="1349" y="27"/>
                    </a:cubicBezTo>
                    <a:cubicBezTo>
                      <a:pt x="1315" y="13"/>
                      <a:pt x="1308" y="11"/>
                      <a:pt x="1301" y="8"/>
                    </a:cubicBezTo>
                    <a:lnTo>
                      <a:pt x="1301" y="8"/>
                    </a:lnTo>
                    <a:cubicBezTo>
                      <a:pt x="1302" y="8"/>
                      <a:pt x="1302" y="8"/>
                      <a:pt x="1303" y="9"/>
                    </a:cubicBezTo>
                    <a:lnTo>
                      <a:pt x="1303" y="9"/>
                    </a:lnTo>
                    <a:cubicBezTo>
                      <a:pt x="1300" y="8"/>
                      <a:pt x="1296" y="6"/>
                      <a:pt x="1292" y="5"/>
                    </a:cubicBezTo>
                    <a:cubicBezTo>
                      <a:pt x="1291" y="5"/>
                      <a:pt x="1291" y="5"/>
                      <a:pt x="1291" y="4"/>
                    </a:cubicBezTo>
                    <a:lnTo>
                      <a:pt x="1291" y="4"/>
                    </a:lnTo>
                    <a:cubicBezTo>
                      <a:pt x="1291" y="4"/>
                      <a:pt x="1291" y="5"/>
                      <a:pt x="1292" y="5"/>
                    </a:cubicBezTo>
                    <a:cubicBezTo>
                      <a:pt x="1292" y="3"/>
                      <a:pt x="1292" y="3"/>
                      <a:pt x="1291" y="3"/>
                    </a:cubicBezTo>
                    <a:cubicBezTo>
                      <a:pt x="1291" y="4"/>
                      <a:pt x="1291" y="4"/>
                      <a:pt x="1291" y="4"/>
                    </a:cubicBezTo>
                    <a:lnTo>
                      <a:pt x="1291" y="4"/>
                    </a:lnTo>
                    <a:cubicBezTo>
                      <a:pt x="1285" y="2"/>
                      <a:pt x="1278" y="0"/>
                      <a:pt x="12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33"/>
              <p:cNvSpPr/>
              <p:nvPr/>
            </p:nvSpPr>
            <p:spPr>
              <a:xfrm>
                <a:off x="6234475" y="2330050"/>
                <a:ext cx="14250" cy="59175"/>
              </a:xfrm>
              <a:custGeom>
                <a:rect b="b" l="l" r="r" t="t"/>
                <a:pathLst>
                  <a:path extrusionOk="0" h="2367" w="570">
                    <a:moveTo>
                      <a:pt x="45" y="1"/>
                    </a:moveTo>
                    <a:cubicBezTo>
                      <a:pt x="32" y="1"/>
                      <a:pt x="18" y="8"/>
                      <a:pt x="12" y="19"/>
                    </a:cubicBezTo>
                    <a:cubicBezTo>
                      <a:pt x="0" y="39"/>
                      <a:pt x="14" y="59"/>
                      <a:pt x="20" y="78"/>
                    </a:cubicBezTo>
                    <a:cubicBezTo>
                      <a:pt x="181" y="487"/>
                      <a:pt x="299" y="910"/>
                      <a:pt x="396" y="1339"/>
                    </a:cubicBezTo>
                    <a:cubicBezTo>
                      <a:pt x="447" y="1551"/>
                      <a:pt x="491" y="1764"/>
                      <a:pt x="521" y="1980"/>
                    </a:cubicBezTo>
                    <a:cubicBezTo>
                      <a:pt x="535" y="2093"/>
                      <a:pt x="558" y="2241"/>
                      <a:pt x="541" y="2366"/>
                    </a:cubicBezTo>
                    <a:cubicBezTo>
                      <a:pt x="570" y="2252"/>
                      <a:pt x="561" y="2130"/>
                      <a:pt x="558" y="2014"/>
                    </a:cubicBezTo>
                    <a:cubicBezTo>
                      <a:pt x="547" y="1840"/>
                      <a:pt x="529" y="1667"/>
                      <a:pt x="497" y="1496"/>
                    </a:cubicBezTo>
                    <a:cubicBezTo>
                      <a:pt x="408" y="990"/>
                      <a:pt x="272" y="491"/>
                      <a:pt x="74" y="16"/>
                    </a:cubicBezTo>
                    <a:cubicBezTo>
                      <a:pt x="67" y="6"/>
                      <a:pt x="56" y="1"/>
                      <a:pt x="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33"/>
              <p:cNvSpPr/>
              <p:nvPr/>
            </p:nvSpPr>
            <p:spPr>
              <a:xfrm>
                <a:off x="6242075" y="2345700"/>
                <a:ext cx="9125" cy="44500"/>
              </a:xfrm>
              <a:custGeom>
                <a:rect b="b" l="l" r="r" t="t"/>
                <a:pathLst>
                  <a:path extrusionOk="0" h="1780" w="365">
                    <a:moveTo>
                      <a:pt x="50" y="1"/>
                    </a:moveTo>
                    <a:cubicBezTo>
                      <a:pt x="18" y="1"/>
                      <a:pt x="0" y="41"/>
                      <a:pt x="21" y="73"/>
                    </a:cubicBezTo>
                    <a:cubicBezTo>
                      <a:pt x="118" y="322"/>
                      <a:pt x="176" y="583"/>
                      <a:pt x="227" y="843"/>
                    </a:cubicBezTo>
                    <a:cubicBezTo>
                      <a:pt x="289" y="1159"/>
                      <a:pt x="330" y="1455"/>
                      <a:pt x="346" y="1779"/>
                    </a:cubicBezTo>
                    <a:cubicBezTo>
                      <a:pt x="365" y="1430"/>
                      <a:pt x="334" y="1081"/>
                      <a:pt x="279" y="737"/>
                    </a:cubicBezTo>
                    <a:cubicBezTo>
                      <a:pt x="247" y="524"/>
                      <a:pt x="199" y="313"/>
                      <a:pt x="120" y="112"/>
                    </a:cubicBezTo>
                    <a:cubicBezTo>
                      <a:pt x="103" y="78"/>
                      <a:pt x="99" y="31"/>
                      <a:pt x="71" y="6"/>
                    </a:cubicBezTo>
                    <a:cubicBezTo>
                      <a:pt x="64" y="2"/>
                      <a:pt x="57" y="1"/>
                      <a:pt x="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33"/>
              <p:cNvSpPr/>
              <p:nvPr/>
            </p:nvSpPr>
            <p:spPr>
              <a:xfrm>
                <a:off x="6225100" y="2048275"/>
                <a:ext cx="39025" cy="131750"/>
              </a:xfrm>
              <a:custGeom>
                <a:rect b="b" l="l" r="r" t="t"/>
                <a:pathLst>
                  <a:path extrusionOk="0" h="5270" w="1561">
                    <a:moveTo>
                      <a:pt x="536" y="4306"/>
                    </a:moveTo>
                    <a:lnTo>
                      <a:pt x="536" y="4306"/>
                    </a:lnTo>
                    <a:cubicBezTo>
                      <a:pt x="536" y="4306"/>
                      <a:pt x="536" y="4307"/>
                      <a:pt x="536" y="4307"/>
                    </a:cubicBezTo>
                    <a:cubicBezTo>
                      <a:pt x="536" y="4307"/>
                      <a:pt x="536" y="4306"/>
                      <a:pt x="536" y="4306"/>
                    </a:cubicBezTo>
                    <a:close/>
                    <a:moveTo>
                      <a:pt x="924" y="0"/>
                    </a:moveTo>
                    <a:lnTo>
                      <a:pt x="924" y="0"/>
                    </a:lnTo>
                    <a:cubicBezTo>
                      <a:pt x="1357" y="877"/>
                      <a:pt x="1313" y="1860"/>
                      <a:pt x="1056" y="2771"/>
                    </a:cubicBezTo>
                    <a:cubicBezTo>
                      <a:pt x="917" y="3240"/>
                      <a:pt x="756" y="3569"/>
                      <a:pt x="549" y="4013"/>
                    </a:cubicBezTo>
                    <a:cubicBezTo>
                      <a:pt x="421" y="4277"/>
                      <a:pt x="303" y="4548"/>
                      <a:pt x="183" y="4816"/>
                    </a:cubicBezTo>
                    <a:cubicBezTo>
                      <a:pt x="128" y="4933"/>
                      <a:pt x="67" y="5047"/>
                      <a:pt x="15" y="5166"/>
                    </a:cubicBezTo>
                    <a:cubicBezTo>
                      <a:pt x="12" y="5171"/>
                      <a:pt x="10" y="5177"/>
                      <a:pt x="8" y="5183"/>
                    </a:cubicBezTo>
                    <a:lnTo>
                      <a:pt x="8" y="5183"/>
                    </a:lnTo>
                    <a:cubicBezTo>
                      <a:pt x="8" y="5183"/>
                      <a:pt x="7" y="5184"/>
                      <a:pt x="6" y="5186"/>
                    </a:cubicBezTo>
                    <a:cubicBezTo>
                      <a:pt x="6" y="5187"/>
                      <a:pt x="5" y="5188"/>
                      <a:pt x="5" y="5188"/>
                    </a:cubicBezTo>
                    <a:lnTo>
                      <a:pt x="5" y="5188"/>
                    </a:lnTo>
                    <a:cubicBezTo>
                      <a:pt x="5" y="5189"/>
                      <a:pt x="5" y="5189"/>
                      <a:pt x="5" y="5189"/>
                    </a:cubicBezTo>
                    <a:cubicBezTo>
                      <a:pt x="5" y="5189"/>
                      <a:pt x="5" y="5189"/>
                      <a:pt x="5" y="5189"/>
                    </a:cubicBezTo>
                    <a:lnTo>
                      <a:pt x="5" y="5189"/>
                    </a:lnTo>
                    <a:cubicBezTo>
                      <a:pt x="3" y="5200"/>
                      <a:pt x="1" y="5214"/>
                      <a:pt x="5" y="5229"/>
                    </a:cubicBezTo>
                    <a:cubicBezTo>
                      <a:pt x="11" y="5255"/>
                      <a:pt x="36" y="5270"/>
                      <a:pt x="61" y="5270"/>
                    </a:cubicBezTo>
                    <a:cubicBezTo>
                      <a:pt x="79" y="5270"/>
                      <a:pt x="98" y="5261"/>
                      <a:pt x="108" y="5243"/>
                    </a:cubicBezTo>
                    <a:cubicBezTo>
                      <a:pt x="140" y="5171"/>
                      <a:pt x="165" y="5110"/>
                      <a:pt x="211" y="5016"/>
                    </a:cubicBezTo>
                    <a:cubicBezTo>
                      <a:pt x="221" y="5016"/>
                      <a:pt x="230" y="5015"/>
                      <a:pt x="239" y="5010"/>
                    </a:cubicBezTo>
                    <a:cubicBezTo>
                      <a:pt x="288" y="4962"/>
                      <a:pt x="319" y="4894"/>
                      <a:pt x="358" y="4838"/>
                    </a:cubicBezTo>
                    <a:cubicBezTo>
                      <a:pt x="487" y="4635"/>
                      <a:pt x="610" y="4428"/>
                      <a:pt x="719" y="4213"/>
                    </a:cubicBezTo>
                    <a:cubicBezTo>
                      <a:pt x="1059" y="3540"/>
                      <a:pt x="1327" y="2823"/>
                      <a:pt x="1442" y="2076"/>
                    </a:cubicBezTo>
                    <a:cubicBezTo>
                      <a:pt x="1561" y="1398"/>
                      <a:pt x="1506" y="692"/>
                      <a:pt x="1111" y="109"/>
                    </a:cubicBezTo>
                    <a:lnTo>
                      <a:pt x="1111" y="109"/>
                    </a:lnTo>
                    <a:cubicBezTo>
                      <a:pt x="1461" y="749"/>
                      <a:pt x="1466" y="1493"/>
                      <a:pt x="1338" y="2134"/>
                    </a:cubicBezTo>
                    <a:cubicBezTo>
                      <a:pt x="1225" y="2743"/>
                      <a:pt x="1025" y="3309"/>
                      <a:pt x="773" y="3839"/>
                    </a:cubicBezTo>
                    <a:cubicBezTo>
                      <a:pt x="702" y="3994"/>
                      <a:pt x="624" y="4146"/>
                      <a:pt x="542" y="4296"/>
                    </a:cubicBezTo>
                    <a:lnTo>
                      <a:pt x="542" y="4296"/>
                    </a:lnTo>
                    <a:cubicBezTo>
                      <a:pt x="773" y="3776"/>
                      <a:pt x="1023" y="3260"/>
                      <a:pt x="1164" y="2706"/>
                    </a:cubicBezTo>
                    <a:cubicBezTo>
                      <a:pt x="1388" y="1799"/>
                      <a:pt x="1444" y="821"/>
                      <a:pt x="9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33"/>
              <p:cNvSpPr/>
              <p:nvPr/>
            </p:nvSpPr>
            <p:spPr>
              <a:xfrm>
                <a:off x="6252500" y="2051675"/>
                <a:ext cx="18500" cy="83550"/>
              </a:xfrm>
              <a:custGeom>
                <a:rect b="b" l="l" r="r" t="t"/>
                <a:pathLst>
                  <a:path extrusionOk="0" h="3342" w="740">
                    <a:moveTo>
                      <a:pt x="220" y="0"/>
                    </a:moveTo>
                    <a:cubicBezTo>
                      <a:pt x="464" y="513"/>
                      <a:pt x="515" y="1056"/>
                      <a:pt x="475" y="1618"/>
                    </a:cubicBezTo>
                    <a:cubicBezTo>
                      <a:pt x="442" y="1999"/>
                      <a:pt x="379" y="2384"/>
                      <a:pt x="231" y="2769"/>
                    </a:cubicBezTo>
                    <a:cubicBezTo>
                      <a:pt x="163" y="2949"/>
                      <a:pt x="114" y="3067"/>
                      <a:pt x="32" y="3240"/>
                    </a:cubicBezTo>
                    <a:cubicBezTo>
                      <a:pt x="21" y="3266"/>
                      <a:pt x="0" y="3297"/>
                      <a:pt x="22" y="3322"/>
                    </a:cubicBezTo>
                    <a:cubicBezTo>
                      <a:pt x="31" y="3335"/>
                      <a:pt x="45" y="3342"/>
                      <a:pt x="60" y="3342"/>
                    </a:cubicBezTo>
                    <a:cubicBezTo>
                      <a:pt x="68" y="3342"/>
                      <a:pt x="76" y="3340"/>
                      <a:pt x="84" y="3336"/>
                    </a:cubicBezTo>
                    <a:cubicBezTo>
                      <a:pt x="113" y="3314"/>
                      <a:pt x="122" y="3274"/>
                      <a:pt x="139" y="3244"/>
                    </a:cubicBezTo>
                    <a:cubicBezTo>
                      <a:pt x="187" y="3147"/>
                      <a:pt x="230" y="3048"/>
                      <a:pt x="271" y="2949"/>
                    </a:cubicBezTo>
                    <a:cubicBezTo>
                      <a:pt x="432" y="2586"/>
                      <a:pt x="511" y="2195"/>
                      <a:pt x="550" y="1801"/>
                    </a:cubicBezTo>
                    <a:cubicBezTo>
                      <a:pt x="558" y="1809"/>
                      <a:pt x="569" y="1812"/>
                      <a:pt x="579" y="1812"/>
                    </a:cubicBezTo>
                    <a:cubicBezTo>
                      <a:pt x="589" y="1812"/>
                      <a:pt x="599" y="1809"/>
                      <a:pt x="607" y="1801"/>
                    </a:cubicBezTo>
                    <a:cubicBezTo>
                      <a:pt x="674" y="1601"/>
                      <a:pt x="704" y="1393"/>
                      <a:pt x="704" y="1183"/>
                    </a:cubicBezTo>
                    <a:cubicBezTo>
                      <a:pt x="724" y="1020"/>
                      <a:pt x="740" y="782"/>
                      <a:pt x="726" y="591"/>
                    </a:cubicBezTo>
                    <a:cubicBezTo>
                      <a:pt x="720" y="394"/>
                      <a:pt x="680" y="197"/>
                      <a:pt x="578" y="27"/>
                    </a:cubicBezTo>
                    <a:lnTo>
                      <a:pt x="578" y="27"/>
                    </a:lnTo>
                    <a:cubicBezTo>
                      <a:pt x="666" y="225"/>
                      <a:pt x="673" y="421"/>
                      <a:pt x="660" y="634"/>
                    </a:cubicBezTo>
                    <a:cubicBezTo>
                      <a:pt x="659" y="667"/>
                      <a:pt x="658" y="699"/>
                      <a:pt x="657" y="730"/>
                    </a:cubicBezTo>
                    <a:cubicBezTo>
                      <a:pt x="609" y="499"/>
                      <a:pt x="529" y="277"/>
                      <a:pt x="418" y="72"/>
                    </a:cubicBezTo>
                    <a:lnTo>
                      <a:pt x="418" y="72"/>
                    </a:lnTo>
                    <a:cubicBezTo>
                      <a:pt x="617" y="571"/>
                      <a:pt x="654" y="1103"/>
                      <a:pt x="568" y="1601"/>
                    </a:cubicBezTo>
                    <a:cubicBezTo>
                      <a:pt x="607" y="1046"/>
                      <a:pt x="513" y="478"/>
                      <a:pt x="2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33"/>
              <p:cNvSpPr/>
              <p:nvPr/>
            </p:nvSpPr>
            <p:spPr>
              <a:xfrm>
                <a:off x="6201225" y="2264225"/>
                <a:ext cx="20775" cy="86150"/>
              </a:xfrm>
              <a:custGeom>
                <a:rect b="b" l="l" r="r" t="t"/>
                <a:pathLst>
                  <a:path extrusionOk="0" h="3446" w="831">
                    <a:moveTo>
                      <a:pt x="580" y="744"/>
                    </a:moveTo>
                    <a:cubicBezTo>
                      <a:pt x="583" y="765"/>
                      <a:pt x="585" y="783"/>
                      <a:pt x="588" y="804"/>
                    </a:cubicBezTo>
                    <a:cubicBezTo>
                      <a:pt x="580" y="806"/>
                      <a:pt x="572" y="808"/>
                      <a:pt x="566" y="812"/>
                    </a:cubicBezTo>
                    <a:cubicBezTo>
                      <a:pt x="569" y="788"/>
                      <a:pt x="574" y="767"/>
                      <a:pt x="580" y="744"/>
                    </a:cubicBezTo>
                    <a:close/>
                    <a:moveTo>
                      <a:pt x="499" y="623"/>
                    </a:moveTo>
                    <a:cubicBezTo>
                      <a:pt x="466" y="879"/>
                      <a:pt x="374" y="1182"/>
                      <a:pt x="315" y="1460"/>
                    </a:cubicBezTo>
                    <a:cubicBezTo>
                      <a:pt x="253" y="1722"/>
                      <a:pt x="218" y="1993"/>
                      <a:pt x="232" y="2264"/>
                    </a:cubicBezTo>
                    <a:cubicBezTo>
                      <a:pt x="239" y="2536"/>
                      <a:pt x="296" y="2802"/>
                      <a:pt x="341" y="3069"/>
                    </a:cubicBezTo>
                    <a:cubicBezTo>
                      <a:pt x="330" y="2855"/>
                      <a:pt x="301" y="2641"/>
                      <a:pt x="301" y="2425"/>
                    </a:cubicBezTo>
                    <a:cubicBezTo>
                      <a:pt x="296" y="2173"/>
                      <a:pt x="320" y="1923"/>
                      <a:pt x="350" y="1736"/>
                    </a:cubicBezTo>
                    <a:cubicBezTo>
                      <a:pt x="389" y="1485"/>
                      <a:pt x="460" y="1241"/>
                      <a:pt x="522" y="996"/>
                    </a:cubicBezTo>
                    <a:lnTo>
                      <a:pt x="522" y="996"/>
                    </a:lnTo>
                    <a:cubicBezTo>
                      <a:pt x="518" y="1023"/>
                      <a:pt x="515" y="1050"/>
                      <a:pt x="508" y="1081"/>
                    </a:cubicBezTo>
                    <a:cubicBezTo>
                      <a:pt x="468" y="1291"/>
                      <a:pt x="398" y="1581"/>
                      <a:pt x="379" y="1751"/>
                    </a:cubicBezTo>
                    <a:cubicBezTo>
                      <a:pt x="332" y="2098"/>
                      <a:pt x="342" y="2456"/>
                      <a:pt x="417" y="2798"/>
                    </a:cubicBezTo>
                    <a:cubicBezTo>
                      <a:pt x="382" y="2534"/>
                      <a:pt x="397" y="2196"/>
                      <a:pt x="427" y="1967"/>
                    </a:cubicBezTo>
                    <a:cubicBezTo>
                      <a:pt x="458" y="1748"/>
                      <a:pt x="511" y="1532"/>
                      <a:pt x="558" y="1315"/>
                    </a:cubicBezTo>
                    <a:lnTo>
                      <a:pt x="558" y="1315"/>
                    </a:lnTo>
                    <a:cubicBezTo>
                      <a:pt x="558" y="1321"/>
                      <a:pt x="558" y="1327"/>
                      <a:pt x="557" y="1332"/>
                    </a:cubicBezTo>
                    <a:cubicBezTo>
                      <a:pt x="531" y="1724"/>
                      <a:pt x="449" y="2115"/>
                      <a:pt x="486" y="2508"/>
                    </a:cubicBezTo>
                    <a:cubicBezTo>
                      <a:pt x="496" y="2234"/>
                      <a:pt x="549" y="1983"/>
                      <a:pt x="604" y="1710"/>
                    </a:cubicBezTo>
                    <a:cubicBezTo>
                      <a:pt x="615" y="1660"/>
                      <a:pt x="625" y="1610"/>
                      <a:pt x="634" y="1560"/>
                    </a:cubicBezTo>
                    <a:lnTo>
                      <a:pt x="634" y="1560"/>
                    </a:lnTo>
                    <a:cubicBezTo>
                      <a:pt x="635" y="1743"/>
                      <a:pt x="624" y="1925"/>
                      <a:pt x="597" y="2104"/>
                    </a:cubicBezTo>
                    <a:cubicBezTo>
                      <a:pt x="643" y="1949"/>
                      <a:pt x="676" y="1786"/>
                      <a:pt x="695" y="1624"/>
                    </a:cubicBezTo>
                    <a:cubicBezTo>
                      <a:pt x="700" y="1718"/>
                      <a:pt x="701" y="1815"/>
                      <a:pt x="695" y="1915"/>
                    </a:cubicBezTo>
                    <a:cubicBezTo>
                      <a:pt x="676" y="2340"/>
                      <a:pt x="512" y="2939"/>
                      <a:pt x="348" y="3279"/>
                    </a:cubicBezTo>
                    <a:cubicBezTo>
                      <a:pt x="345" y="3285"/>
                      <a:pt x="342" y="3289"/>
                      <a:pt x="340" y="3291"/>
                    </a:cubicBezTo>
                    <a:cubicBezTo>
                      <a:pt x="171" y="2842"/>
                      <a:pt x="144" y="2176"/>
                      <a:pt x="233" y="1682"/>
                    </a:cubicBezTo>
                    <a:cubicBezTo>
                      <a:pt x="293" y="1347"/>
                      <a:pt x="430" y="947"/>
                      <a:pt x="499" y="623"/>
                    </a:cubicBezTo>
                    <a:close/>
                    <a:moveTo>
                      <a:pt x="503" y="1"/>
                    </a:moveTo>
                    <a:cubicBezTo>
                      <a:pt x="498" y="1"/>
                      <a:pt x="494" y="1"/>
                      <a:pt x="490" y="2"/>
                    </a:cubicBezTo>
                    <a:cubicBezTo>
                      <a:pt x="469" y="8"/>
                      <a:pt x="456" y="26"/>
                      <a:pt x="455" y="46"/>
                    </a:cubicBezTo>
                    <a:cubicBezTo>
                      <a:pt x="455" y="49"/>
                      <a:pt x="454" y="54"/>
                      <a:pt x="454" y="60"/>
                    </a:cubicBezTo>
                    <a:cubicBezTo>
                      <a:pt x="453" y="80"/>
                      <a:pt x="450" y="100"/>
                      <a:pt x="449" y="119"/>
                    </a:cubicBezTo>
                    <a:cubicBezTo>
                      <a:pt x="441" y="225"/>
                      <a:pt x="435" y="256"/>
                      <a:pt x="417" y="360"/>
                    </a:cubicBezTo>
                    <a:cubicBezTo>
                      <a:pt x="336" y="807"/>
                      <a:pt x="171" y="1233"/>
                      <a:pt x="94" y="1681"/>
                    </a:cubicBezTo>
                    <a:cubicBezTo>
                      <a:pt x="1" y="2212"/>
                      <a:pt x="20" y="2881"/>
                      <a:pt x="199" y="3321"/>
                    </a:cubicBezTo>
                    <a:cubicBezTo>
                      <a:pt x="222" y="3386"/>
                      <a:pt x="281" y="3446"/>
                      <a:pt x="336" y="3446"/>
                    </a:cubicBezTo>
                    <a:cubicBezTo>
                      <a:pt x="375" y="3446"/>
                      <a:pt x="412" y="3416"/>
                      <a:pt x="433" y="3337"/>
                    </a:cubicBezTo>
                    <a:cubicBezTo>
                      <a:pt x="446" y="3295"/>
                      <a:pt x="542" y="3095"/>
                      <a:pt x="590" y="2956"/>
                    </a:cubicBezTo>
                    <a:cubicBezTo>
                      <a:pt x="731" y="2551"/>
                      <a:pt x="825" y="2170"/>
                      <a:pt x="831" y="1774"/>
                    </a:cubicBezTo>
                    <a:cubicBezTo>
                      <a:pt x="825" y="1472"/>
                      <a:pt x="742" y="1184"/>
                      <a:pt x="665" y="893"/>
                    </a:cubicBezTo>
                    <a:cubicBezTo>
                      <a:pt x="664" y="857"/>
                      <a:pt x="662" y="823"/>
                      <a:pt x="641" y="807"/>
                    </a:cubicBezTo>
                    <a:cubicBezTo>
                      <a:pt x="628" y="750"/>
                      <a:pt x="613" y="693"/>
                      <a:pt x="599" y="637"/>
                    </a:cubicBezTo>
                    <a:cubicBezTo>
                      <a:pt x="600" y="627"/>
                      <a:pt x="603" y="617"/>
                      <a:pt x="604" y="607"/>
                    </a:cubicBezTo>
                    <a:cubicBezTo>
                      <a:pt x="605" y="570"/>
                      <a:pt x="624" y="525"/>
                      <a:pt x="595" y="494"/>
                    </a:cubicBezTo>
                    <a:cubicBezTo>
                      <a:pt x="585" y="486"/>
                      <a:pt x="574" y="481"/>
                      <a:pt x="566" y="479"/>
                    </a:cubicBezTo>
                    <a:cubicBezTo>
                      <a:pt x="562" y="459"/>
                      <a:pt x="558" y="438"/>
                      <a:pt x="554" y="416"/>
                    </a:cubicBezTo>
                    <a:lnTo>
                      <a:pt x="554" y="416"/>
                    </a:lnTo>
                    <a:cubicBezTo>
                      <a:pt x="554" y="437"/>
                      <a:pt x="556" y="458"/>
                      <a:pt x="557" y="478"/>
                    </a:cubicBezTo>
                    <a:cubicBezTo>
                      <a:pt x="542" y="478"/>
                      <a:pt x="528" y="486"/>
                      <a:pt x="520" y="498"/>
                    </a:cubicBezTo>
                    <a:cubicBezTo>
                      <a:pt x="522" y="479"/>
                      <a:pt x="525" y="462"/>
                      <a:pt x="527" y="445"/>
                    </a:cubicBezTo>
                    <a:cubicBezTo>
                      <a:pt x="538" y="359"/>
                      <a:pt x="548" y="265"/>
                      <a:pt x="554" y="141"/>
                    </a:cubicBezTo>
                    <a:cubicBezTo>
                      <a:pt x="556" y="114"/>
                      <a:pt x="554" y="87"/>
                      <a:pt x="553" y="59"/>
                    </a:cubicBezTo>
                    <a:cubicBezTo>
                      <a:pt x="553" y="57"/>
                      <a:pt x="553" y="56"/>
                      <a:pt x="552" y="54"/>
                    </a:cubicBezTo>
                    <a:lnTo>
                      <a:pt x="552" y="50"/>
                    </a:lnTo>
                    <a:cubicBezTo>
                      <a:pt x="552" y="36"/>
                      <a:pt x="547" y="24"/>
                      <a:pt x="537" y="15"/>
                    </a:cubicBezTo>
                    <a:cubicBezTo>
                      <a:pt x="529" y="6"/>
                      <a:pt x="516" y="1"/>
                      <a:pt x="5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33"/>
              <p:cNvSpPr/>
              <p:nvPr/>
            </p:nvSpPr>
            <p:spPr>
              <a:xfrm>
                <a:off x="6215000" y="2190300"/>
                <a:ext cx="20750" cy="70450"/>
              </a:xfrm>
              <a:custGeom>
                <a:rect b="b" l="l" r="r" t="t"/>
                <a:pathLst>
                  <a:path extrusionOk="0" h="2818" w="830">
                    <a:moveTo>
                      <a:pt x="180" y="506"/>
                    </a:moveTo>
                    <a:cubicBezTo>
                      <a:pt x="242" y="853"/>
                      <a:pt x="402" y="1138"/>
                      <a:pt x="511" y="1421"/>
                    </a:cubicBezTo>
                    <a:cubicBezTo>
                      <a:pt x="664" y="1799"/>
                      <a:pt x="701" y="2246"/>
                      <a:pt x="669" y="2590"/>
                    </a:cubicBezTo>
                    <a:cubicBezTo>
                      <a:pt x="661" y="2637"/>
                      <a:pt x="659" y="2663"/>
                      <a:pt x="652" y="2684"/>
                    </a:cubicBezTo>
                    <a:cubicBezTo>
                      <a:pt x="620" y="2636"/>
                      <a:pt x="566" y="2539"/>
                      <a:pt x="531" y="2467"/>
                    </a:cubicBezTo>
                    <a:cubicBezTo>
                      <a:pt x="388" y="2180"/>
                      <a:pt x="279" y="1938"/>
                      <a:pt x="199" y="1626"/>
                    </a:cubicBezTo>
                    <a:cubicBezTo>
                      <a:pt x="186" y="1574"/>
                      <a:pt x="176" y="1520"/>
                      <a:pt x="167" y="1466"/>
                    </a:cubicBezTo>
                    <a:lnTo>
                      <a:pt x="167" y="1466"/>
                    </a:lnTo>
                    <a:cubicBezTo>
                      <a:pt x="228" y="1617"/>
                      <a:pt x="309" y="1761"/>
                      <a:pt x="412" y="1885"/>
                    </a:cubicBezTo>
                    <a:cubicBezTo>
                      <a:pt x="304" y="1701"/>
                      <a:pt x="234" y="1497"/>
                      <a:pt x="186" y="1284"/>
                    </a:cubicBezTo>
                    <a:lnTo>
                      <a:pt x="186" y="1284"/>
                    </a:lnTo>
                    <a:cubicBezTo>
                      <a:pt x="250" y="1431"/>
                      <a:pt x="321" y="1575"/>
                      <a:pt x="387" y="1721"/>
                    </a:cubicBezTo>
                    <a:cubicBezTo>
                      <a:pt x="443" y="1843"/>
                      <a:pt x="504" y="1952"/>
                      <a:pt x="533" y="2082"/>
                    </a:cubicBezTo>
                    <a:cubicBezTo>
                      <a:pt x="521" y="1968"/>
                      <a:pt x="480" y="1859"/>
                      <a:pt x="443" y="1749"/>
                    </a:cubicBezTo>
                    <a:cubicBezTo>
                      <a:pt x="379" y="1571"/>
                      <a:pt x="315" y="1392"/>
                      <a:pt x="249" y="1216"/>
                    </a:cubicBezTo>
                    <a:cubicBezTo>
                      <a:pt x="203" y="1106"/>
                      <a:pt x="166" y="959"/>
                      <a:pt x="139" y="838"/>
                    </a:cubicBezTo>
                    <a:cubicBezTo>
                      <a:pt x="139" y="833"/>
                      <a:pt x="140" y="828"/>
                      <a:pt x="140" y="823"/>
                    </a:cubicBezTo>
                    <a:cubicBezTo>
                      <a:pt x="193" y="1006"/>
                      <a:pt x="268" y="1180"/>
                      <a:pt x="348" y="1354"/>
                    </a:cubicBezTo>
                    <a:cubicBezTo>
                      <a:pt x="494" y="1662"/>
                      <a:pt x="603" y="2004"/>
                      <a:pt x="649" y="2365"/>
                    </a:cubicBezTo>
                    <a:cubicBezTo>
                      <a:pt x="643" y="2067"/>
                      <a:pt x="589" y="1766"/>
                      <a:pt x="486" y="1485"/>
                    </a:cubicBezTo>
                    <a:cubicBezTo>
                      <a:pt x="388" y="1210"/>
                      <a:pt x="288" y="1047"/>
                      <a:pt x="216" y="762"/>
                    </a:cubicBezTo>
                    <a:cubicBezTo>
                      <a:pt x="194" y="683"/>
                      <a:pt x="182" y="613"/>
                      <a:pt x="172" y="555"/>
                    </a:cubicBezTo>
                    <a:cubicBezTo>
                      <a:pt x="175" y="539"/>
                      <a:pt x="177" y="522"/>
                      <a:pt x="180" y="506"/>
                    </a:cubicBezTo>
                    <a:close/>
                    <a:moveTo>
                      <a:pt x="314" y="1"/>
                    </a:moveTo>
                    <a:cubicBezTo>
                      <a:pt x="286" y="52"/>
                      <a:pt x="260" y="105"/>
                      <a:pt x="238" y="159"/>
                    </a:cubicBezTo>
                    <a:lnTo>
                      <a:pt x="238" y="145"/>
                    </a:lnTo>
                    <a:cubicBezTo>
                      <a:pt x="233" y="108"/>
                      <a:pt x="250" y="50"/>
                      <a:pt x="226" y="20"/>
                    </a:cubicBezTo>
                    <a:cubicBezTo>
                      <a:pt x="219" y="12"/>
                      <a:pt x="208" y="8"/>
                      <a:pt x="198" y="8"/>
                    </a:cubicBezTo>
                    <a:cubicBezTo>
                      <a:pt x="184" y="8"/>
                      <a:pt x="169" y="16"/>
                      <a:pt x="161" y="30"/>
                    </a:cubicBezTo>
                    <a:cubicBezTo>
                      <a:pt x="151" y="51"/>
                      <a:pt x="156" y="78"/>
                      <a:pt x="154" y="102"/>
                    </a:cubicBezTo>
                    <a:cubicBezTo>
                      <a:pt x="150" y="181"/>
                      <a:pt x="151" y="259"/>
                      <a:pt x="157" y="340"/>
                    </a:cubicBezTo>
                    <a:cubicBezTo>
                      <a:pt x="157" y="349"/>
                      <a:pt x="159" y="356"/>
                      <a:pt x="160" y="365"/>
                    </a:cubicBezTo>
                    <a:cubicBezTo>
                      <a:pt x="156" y="378"/>
                      <a:pt x="152" y="390"/>
                      <a:pt x="149" y="402"/>
                    </a:cubicBezTo>
                    <a:cubicBezTo>
                      <a:pt x="147" y="396"/>
                      <a:pt x="146" y="390"/>
                      <a:pt x="145" y="385"/>
                    </a:cubicBezTo>
                    <a:cubicBezTo>
                      <a:pt x="138" y="367"/>
                      <a:pt x="123" y="359"/>
                      <a:pt x="107" y="359"/>
                    </a:cubicBezTo>
                    <a:cubicBezTo>
                      <a:pt x="83" y="359"/>
                      <a:pt x="59" y="376"/>
                      <a:pt x="62" y="405"/>
                    </a:cubicBezTo>
                    <a:cubicBezTo>
                      <a:pt x="67" y="480"/>
                      <a:pt x="77" y="552"/>
                      <a:pt x="89" y="623"/>
                    </a:cubicBezTo>
                    <a:cubicBezTo>
                      <a:pt x="89" y="625"/>
                      <a:pt x="88" y="628"/>
                      <a:pt x="88" y="630"/>
                    </a:cubicBezTo>
                    <a:cubicBezTo>
                      <a:pt x="80" y="622"/>
                      <a:pt x="68" y="618"/>
                      <a:pt x="56" y="618"/>
                    </a:cubicBezTo>
                    <a:cubicBezTo>
                      <a:pt x="52" y="618"/>
                      <a:pt x="48" y="619"/>
                      <a:pt x="44" y="620"/>
                    </a:cubicBezTo>
                    <a:cubicBezTo>
                      <a:pt x="1" y="632"/>
                      <a:pt x="12" y="686"/>
                      <a:pt x="16" y="722"/>
                    </a:cubicBezTo>
                    <a:cubicBezTo>
                      <a:pt x="22" y="783"/>
                      <a:pt x="34" y="845"/>
                      <a:pt x="49" y="905"/>
                    </a:cubicBezTo>
                    <a:cubicBezTo>
                      <a:pt x="20" y="1238"/>
                      <a:pt x="63" y="1577"/>
                      <a:pt x="183" y="1897"/>
                    </a:cubicBezTo>
                    <a:cubicBezTo>
                      <a:pt x="284" y="2187"/>
                      <a:pt x="470" y="2525"/>
                      <a:pt x="589" y="2757"/>
                    </a:cubicBezTo>
                    <a:cubicBezTo>
                      <a:pt x="606" y="2799"/>
                      <a:pt x="634" y="2818"/>
                      <a:pt x="663" y="2818"/>
                    </a:cubicBezTo>
                    <a:cubicBezTo>
                      <a:pt x="703" y="2818"/>
                      <a:pt x="744" y="2782"/>
                      <a:pt x="759" y="2728"/>
                    </a:cubicBezTo>
                    <a:cubicBezTo>
                      <a:pt x="824" y="2493"/>
                      <a:pt x="830" y="2332"/>
                      <a:pt x="799" y="2017"/>
                    </a:cubicBezTo>
                    <a:cubicBezTo>
                      <a:pt x="777" y="1817"/>
                      <a:pt x="741" y="1617"/>
                      <a:pt x="669" y="1428"/>
                    </a:cubicBezTo>
                    <a:cubicBezTo>
                      <a:pt x="531" y="1085"/>
                      <a:pt x="332" y="781"/>
                      <a:pt x="278" y="509"/>
                    </a:cubicBezTo>
                    <a:cubicBezTo>
                      <a:pt x="252" y="388"/>
                      <a:pt x="244" y="334"/>
                      <a:pt x="240" y="231"/>
                    </a:cubicBezTo>
                    <a:cubicBezTo>
                      <a:pt x="262" y="154"/>
                      <a:pt x="286" y="77"/>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33"/>
              <p:cNvSpPr/>
              <p:nvPr/>
            </p:nvSpPr>
            <p:spPr>
              <a:xfrm>
                <a:off x="5830900" y="2694925"/>
                <a:ext cx="267700" cy="73650"/>
              </a:xfrm>
              <a:custGeom>
                <a:rect b="b" l="l" r="r" t="t"/>
                <a:pathLst>
                  <a:path extrusionOk="0" h="2946" w="10708">
                    <a:moveTo>
                      <a:pt x="210" y="271"/>
                    </a:moveTo>
                    <a:cubicBezTo>
                      <a:pt x="211" y="275"/>
                      <a:pt x="213" y="280"/>
                      <a:pt x="214" y="284"/>
                    </a:cubicBezTo>
                    <a:cubicBezTo>
                      <a:pt x="257" y="393"/>
                      <a:pt x="314" y="496"/>
                      <a:pt x="383" y="592"/>
                    </a:cubicBezTo>
                    <a:cubicBezTo>
                      <a:pt x="604" y="898"/>
                      <a:pt x="947" y="1093"/>
                      <a:pt x="1298" y="1217"/>
                    </a:cubicBezTo>
                    <a:cubicBezTo>
                      <a:pt x="1599" y="1319"/>
                      <a:pt x="1913" y="1366"/>
                      <a:pt x="2228" y="1366"/>
                    </a:cubicBezTo>
                    <a:cubicBezTo>
                      <a:pt x="2558" y="1366"/>
                      <a:pt x="2890" y="1315"/>
                      <a:pt x="3209" y="1226"/>
                    </a:cubicBezTo>
                    <a:lnTo>
                      <a:pt x="3209" y="1226"/>
                    </a:lnTo>
                    <a:cubicBezTo>
                      <a:pt x="3157" y="1253"/>
                      <a:pt x="3106" y="1279"/>
                      <a:pt x="3055" y="1304"/>
                    </a:cubicBezTo>
                    <a:cubicBezTo>
                      <a:pt x="2634" y="1521"/>
                      <a:pt x="2257" y="1668"/>
                      <a:pt x="1736" y="1741"/>
                    </a:cubicBezTo>
                    <a:cubicBezTo>
                      <a:pt x="1621" y="1759"/>
                      <a:pt x="1438" y="1775"/>
                      <a:pt x="1262" y="1775"/>
                    </a:cubicBezTo>
                    <a:cubicBezTo>
                      <a:pt x="1186" y="1775"/>
                      <a:pt x="1111" y="1772"/>
                      <a:pt x="1044" y="1765"/>
                    </a:cubicBezTo>
                    <a:cubicBezTo>
                      <a:pt x="895" y="1755"/>
                      <a:pt x="627" y="1684"/>
                      <a:pt x="506" y="1632"/>
                    </a:cubicBezTo>
                    <a:cubicBezTo>
                      <a:pt x="366" y="1569"/>
                      <a:pt x="231" y="1488"/>
                      <a:pt x="114" y="1391"/>
                    </a:cubicBezTo>
                    <a:cubicBezTo>
                      <a:pt x="94" y="1181"/>
                      <a:pt x="119" y="968"/>
                      <a:pt x="141" y="759"/>
                    </a:cubicBezTo>
                    <a:cubicBezTo>
                      <a:pt x="164" y="598"/>
                      <a:pt x="177" y="458"/>
                      <a:pt x="210" y="271"/>
                    </a:cubicBezTo>
                    <a:close/>
                    <a:moveTo>
                      <a:pt x="7363" y="908"/>
                    </a:moveTo>
                    <a:lnTo>
                      <a:pt x="7363" y="908"/>
                    </a:lnTo>
                    <a:cubicBezTo>
                      <a:pt x="7525" y="1005"/>
                      <a:pt x="7684" y="1112"/>
                      <a:pt x="7843" y="1229"/>
                    </a:cubicBezTo>
                    <a:cubicBezTo>
                      <a:pt x="8130" y="1436"/>
                      <a:pt x="8407" y="1659"/>
                      <a:pt x="8706" y="1848"/>
                    </a:cubicBezTo>
                    <a:cubicBezTo>
                      <a:pt x="8976" y="2026"/>
                      <a:pt x="9292" y="2171"/>
                      <a:pt x="9617" y="2171"/>
                    </a:cubicBezTo>
                    <a:cubicBezTo>
                      <a:pt x="9696" y="2171"/>
                      <a:pt x="9776" y="2162"/>
                      <a:pt x="9855" y="2144"/>
                    </a:cubicBezTo>
                    <a:cubicBezTo>
                      <a:pt x="10153" y="2072"/>
                      <a:pt x="10360" y="1906"/>
                      <a:pt x="10509" y="1684"/>
                    </a:cubicBezTo>
                    <a:lnTo>
                      <a:pt x="10509" y="1684"/>
                    </a:lnTo>
                    <a:cubicBezTo>
                      <a:pt x="10518" y="1968"/>
                      <a:pt x="10500" y="2271"/>
                      <a:pt x="10473" y="2471"/>
                    </a:cubicBezTo>
                    <a:cubicBezTo>
                      <a:pt x="10467" y="2580"/>
                      <a:pt x="10429" y="2611"/>
                      <a:pt x="10334" y="2664"/>
                    </a:cubicBezTo>
                    <a:cubicBezTo>
                      <a:pt x="10170" y="2743"/>
                      <a:pt x="9985" y="2779"/>
                      <a:pt x="9796" y="2779"/>
                    </a:cubicBezTo>
                    <a:cubicBezTo>
                      <a:pt x="9391" y="2779"/>
                      <a:pt x="8965" y="2612"/>
                      <a:pt x="8678" y="2342"/>
                    </a:cubicBezTo>
                    <a:cubicBezTo>
                      <a:pt x="8328" y="2035"/>
                      <a:pt x="8160" y="1726"/>
                      <a:pt x="7857" y="1380"/>
                    </a:cubicBezTo>
                    <a:cubicBezTo>
                      <a:pt x="7708" y="1207"/>
                      <a:pt x="7542" y="1050"/>
                      <a:pt x="7363" y="908"/>
                    </a:cubicBezTo>
                    <a:close/>
                    <a:moveTo>
                      <a:pt x="198" y="1"/>
                    </a:moveTo>
                    <a:cubicBezTo>
                      <a:pt x="187" y="1"/>
                      <a:pt x="176" y="4"/>
                      <a:pt x="165" y="11"/>
                    </a:cubicBezTo>
                    <a:cubicBezTo>
                      <a:pt x="92" y="66"/>
                      <a:pt x="105" y="172"/>
                      <a:pt x="87" y="253"/>
                    </a:cubicBezTo>
                    <a:cubicBezTo>
                      <a:pt x="68" y="405"/>
                      <a:pt x="47" y="557"/>
                      <a:pt x="36" y="709"/>
                    </a:cubicBezTo>
                    <a:cubicBezTo>
                      <a:pt x="17" y="954"/>
                      <a:pt x="1" y="1203"/>
                      <a:pt x="11" y="1446"/>
                    </a:cubicBezTo>
                    <a:cubicBezTo>
                      <a:pt x="19" y="1467"/>
                      <a:pt x="36" y="1477"/>
                      <a:pt x="55" y="1478"/>
                    </a:cubicBezTo>
                    <a:cubicBezTo>
                      <a:pt x="398" y="1777"/>
                      <a:pt x="838" y="1887"/>
                      <a:pt x="1295" y="1887"/>
                    </a:cubicBezTo>
                    <a:cubicBezTo>
                      <a:pt x="1829" y="1887"/>
                      <a:pt x="2387" y="1737"/>
                      <a:pt x="2842" y="1562"/>
                    </a:cubicBezTo>
                    <a:cubicBezTo>
                      <a:pt x="3349" y="1374"/>
                      <a:pt x="3807" y="1091"/>
                      <a:pt x="4338" y="851"/>
                    </a:cubicBezTo>
                    <a:cubicBezTo>
                      <a:pt x="4799" y="640"/>
                      <a:pt x="5359" y="453"/>
                      <a:pt x="5884" y="453"/>
                    </a:cubicBezTo>
                    <a:cubicBezTo>
                      <a:pt x="5897" y="453"/>
                      <a:pt x="5911" y="453"/>
                      <a:pt x="5925" y="454"/>
                    </a:cubicBezTo>
                    <a:cubicBezTo>
                      <a:pt x="6040" y="458"/>
                      <a:pt x="6154" y="470"/>
                      <a:pt x="6267" y="490"/>
                    </a:cubicBezTo>
                    <a:cubicBezTo>
                      <a:pt x="6678" y="596"/>
                      <a:pt x="7066" y="858"/>
                      <a:pt x="7379" y="1140"/>
                    </a:cubicBezTo>
                    <a:cubicBezTo>
                      <a:pt x="7941" y="1636"/>
                      <a:pt x="8148" y="2230"/>
                      <a:pt x="8813" y="2671"/>
                    </a:cubicBezTo>
                    <a:cubicBezTo>
                      <a:pt x="9101" y="2852"/>
                      <a:pt x="9433" y="2945"/>
                      <a:pt x="9750" y="2945"/>
                    </a:cubicBezTo>
                    <a:cubicBezTo>
                      <a:pt x="9895" y="2945"/>
                      <a:pt x="10036" y="2926"/>
                      <a:pt x="10169" y="2887"/>
                    </a:cubicBezTo>
                    <a:cubicBezTo>
                      <a:pt x="10262" y="2862"/>
                      <a:pt x="10355" y="2829"/>
                      <a:pt x="10440" y="2782"/>
                    </a:cubicBezTo>
                    <a:lnTo>
                      <a:pt x="10440" y="2782"/>
                    </a:lnTo>
                    <a:cubicBezTo>
                      <a:pt x="10491" y="2760"/>
                      <a:pt x="10537" y="2725"/>
                      <a:pt x="10576" y="2684"/>
                    </a:cubicBezTo>
                    <a:cubicBezTo>
                      <a:pt x="10639" y="2610"/>
                      <a:pt x="10634" y="2565"/>
                      <a:pt x="10658" y="2442"/>
                    </a:cubicBezTo>
                    <a:cubicBezTo>
                      <a:pt x="10669" y="2373"/>
                      <a:pt x="10698" y="2143"/>
                      <a:pt x="10701" y="1993"/>
                    </a:cubicBezTo>
                    <a:cubicBezTo>
                      <a:pt x="10708" y="1819"/>
                      <a:pt x="10701" y="1647"/>
                      <a:pt x="10689" y="1474"/>
                    </a:cubicBezTo>
                    <a:cubicBezTo>
                      <a:pt x="10682" y="1421"/>
                      <a:pt x="10698" y="1360"/>
                      <a:pt x="10674" y="1310"/>
                    </a:cubicBezTo>
                    <a:cubicBezTo>
                      <a:pt x="10654" y="1277"/>
                      <a:pt x="10624" y="1263"/>
                      <a:pt x="10593" y="1263"/>
                    </a:cubicBezTo>
                    <a:cubicBezTo>
                      <a:pt x="10553" y="1263"/>
                      <a:pt x="10513" y="1287"/>
                      <a:pt x="10495" y="1328"/>
                    </a:cubicBezTo>
                    <a:cubicBezTo>
                      <a:pt x="10490" y="1339"/>
                      <a:pt x="10484" y="1350"/>
                      <a:pt x="10479" y="1361"/>
                    </a:cubicBezTo>
                    <a:cubicBezTo>
                      <a:pt x="10478" y="1365"/>
                      <a:pt x="10475" y="1370"/>
                      <a:pt x="10474" y="1374"/>
                    </a:cubicBezTo>
                    <a:cubicBezTo>
                      <a:pt x="10299" y="1770"/>
                      <a:pt x="9975" y="1977"/>
                      <a:pt x="9619" y="1977"/>
                    </a:cubicBezTo>
                    <a:cubicBezTo>
                      <a:pt x="9549" y="1977"/>
                      <a:pt x="9477" y="1968"/>
                      <a:pt x="9405" y="1952"/>
                    </a:cubicBezTo>
                    <a:cubicBezTo>
                      <a:pt x="9121" y="1888"/>
                      <a:pt x="8895" y="1740"/>
                      <a:pt x="8619" y="1554"/>
                    </a:cubicBezTo>
                    <a:cubicBezTo>
                      <a:pt x="8228" y="1282"/>
                      <a:pt x="7862" y="974"/>
                      <a:pt x="7452" y="731"/>
                    </a:cubicBezTo>
                    <a:cubicBezTo>
                      <a:pt x="6998" y="464"/>
                      <a:pt x="6488" y="280"/>
                      <a:pt x="5959" y="258"/>
                    </a:cubicBezTo>
                    <a:cubicBezTo>
                      <a:pt x="5952" y="258"/>
                      <a:pt x="5945" y="258"/>
                      <a:pt x="5937" y="258"/>
                    </a:cubicBezTo>
                    <a:cubicBezTo>
                      <a:pt x="5152" y="258"/>
                      <a:pt x="4439" y="585"/>
                      <a:pt x="3750" y="943"/>
                    </a:cubicBezTo>
                    <a:cubicBezTo>
                      <a:pt x="3277" y="1125"/>
                      <a:pt x="2763" y="1245"/>
                      <a:pt x="2262" y="1245"/>
                    </a:cubicBezTo>
                    <a:cubicBezTo>
                      <a:pt x="1733" y="1245"/>
                      <a:pt x="1218" y="1112"/>
                      <a:pt x="778" y="779"/>
                    </a:cubicBezTo>
                    <a:cubicBezTo>
                      <a:pt x="713" y="736"/>
                      <a:pt x="526" y="545"/>
                      <a:pt x="474" y="443"/>
                    </a:cubicBezTo>
                    <a:cubicBezTo>
                      <a:pt x="391" y="314"/>
                      <a:pt x="388" y="257"/>
                      <a:pt x="326" y="114"/>
                    </a:cubicBezTo>
                    <a:lnTo>
                      <a:pt x="322" y="110"/>
                    </a:lnTo>
                    <a:lnTo>
                      <a:pt x="322" y="109"/>
                    </a:lnTo>
                    <a:cubicBezTo>
                      <a:pt x="320" y="91"/>
                      <a:pt x="310" y="42"/>
                      <a:pt x="296" y="33"/>
                    </a:cubicBezTo>
                    <a:cubicBezTo>
                      <a:pt x="284" y="14"/>
                      <a:pt x="265" y="7"/>
                      <a:pt x="247" y="7"/>
                    </a:cubicBezTo>
                    <a:cubicBezTo>
                      <a:pt x="242" y="7"/>
                      <a:pt x="237" y="8"/>
                      <a:pt x="231" y="9"/>
                    </a:cubicBezTo>
                    <a:cubicBezTo>
                      <a:pt x="221" y="4"/>
                      <a:pt x="210" y="1"/>
                      <a:pt x="1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33"/>
              <p:cNvSpPr/>
              <p:nvPr/>
            </p:nvSpPr>
            <p:spPr>
              <a:xfrm>
                <a:off x="6014475" y="2718700"/>
                <a:ext cx="77150" cy="44200"/>
              </a:xfrm>
              <a:custGeom>
                <a:rect b="b" l="l" r="r" t="t"/>
                <a:pathLst>
                  <a:path extrusionOk="0" h="1768" w="3086">
                    <a:moveTo>
                      <a:pt x="97" y="0"/>
                    </a:moveTo>
                    <a:cubicBezTo>
                      <a:pt x="87" y="0"/>
                      <a:pt x="76" y="3"/>
                      <a:pt x="66" y="11"/>
                    </a:cubicBezTo>
                    <a:cubicBezTo>
                      <a:pt x="0" y="73"/>
                      <a:pt x="108" y="117"/>
                      <a:pt x="151" y="149"/>
                    </a:cubicBezTo>
                    <a:cubicBezTo>
                      <a:pt x="253" y="216"/>
                      <a:pt x="354" y="281"/>
                      <a:pt x="454" y="351"/>
                    </a:cubicBezTo>
                    <a:cubicBezTo>
                      <a:pt x="436" y="364"/>
                      <a:pt x="426" y="388"/>
                      <a:pt x="433" y="410"/>
                    </a:cubicBezTo>
                    <a:cubicBezTo>
                      <a:pt x="457" y="459"/>
                      <a:pt x="520" y="491"/>
                      <a:pt x="560" y="530"/>
                    </a:cubicBezTo>
                    <a:cubicBezTo>
                      <a:pt x="601" y="564"/>
                      <a:pt x="643" y="599"/>
                      <a:pt x="684" y="635"/>
                    </a:cubicBezTo>
                    <a:cubicBezTo>
                      <a:pt x="683" y="635"/>
                      <a:pt x="681" y="636"/>
                      <a:pt x="680" y="636"/>
                    </a:cubicBezTo>
                    <a:cubicBezTo>
                      <a:pt x="587" y="688"/>
                      <a:pt x="715" y="767"/>
                      <a:pt x="753" y="812"/>
                    </a:cubicBezTo>
                    <a:cubicBezTo>
                      <a:pt x="787" y="845"/>
                      <a:pt x="822" y="875"/>
                      <a:pt x="855" y="906"/>
                    </a:cubicBezTo>
                    <a:cubicBezTo>
                      <a:pt x="825" y="919"/>
                      <a:pt x="809" y="962"/>
                      <a:pt x="830" y="990"/>
                    </a:cubicBezTo>
                    <a:lnTo>
                      <a:pt x="830" y="990"/>
                    </a:lnTo>
                    <a:cubicBezTo>
                      <a:pt x="829" y="989"/>
                      <a:pt x="829" y="989"/>
                      <a:pt x="828" y="989"/>
                    </a:cubicBezTo>
                    <a:lnTo>
                      <a:pt x="828" y="989"/>
                    </a:lnTo>
                    <a:cubicBezTo>
                      <a:pt x="892" y="1072"/>
                      <a:pt x="967" y="1146"/>
                      <a:pt x="1046" y="1216"/>
                    </a:cubicBezTo>
                    <a:cubicBezTo>
                      <a:pt x="1383" y="1510"/>
                      <a:pt x="1732" y="1716"/>
                      <a:pt x="2168" y="1761"/>
                    </a:cubicBezTo>
                    <a:cubicBezTo>
                      <a:pt x="2209" y="1765"/>
                      <a:pt x="2251" y="1767"/>
                      <a:pt x="2293" y="1767"/>
                    </a:cubicBezTo>
                    <a:cubicBezTo>
                      <a:pt x="2550" y="1767"/>
                      <a:pt x="2815" y="1689"/>
                      <a:pt x="3009" y="1519"/>
                    </a:cubicBezTo>
                    <a:lnTo>
                      <a:pt x="3009" y="1519"/>
                    </a:lnTo>
                    <a:cubicBezTo>
                      <a:pt x="2827" y="1647"/>
                      <a:pt x="2611" y="1697"/>
                      <a:pt x="2400" y="1697"/>
                    </a:cubicBezTo>
                    <a:cubicBezTo>
                      <a:pt x="2396" y="1697"/>
                      <a:pt x="2392" y="1697"/>
                      <a:pt x="2388" y="1697"/>
                    </a:cubicBezTo>
                    <a:cubicBezTo>
                      <a:pt x="2094" y="1679"/>
                      <a:pt x="1824" y="1589"/>
                      <a:pt x="1595" y="1459"/>
                    </a:cubicBezTo>
                    <a:cubicBezTo>
                      <a:pt x="1512" y="1412"/>
                      <a:pt x="1442" y="1367"/>
                      <a:pt x="1378" y="1321"/>
                    </a:cubicBezTo>
                    <a:lnTo>
                      <a:pt x="1378" y="1321"/>
                    </a:lnTo>
                    <a:cubicBezTo>
                      <a:pt x="1631" y="1484"/>
                      <a:pt x="1921" y="1612"/>
                      <a:pt x="2238" y="1617"/>
                    </a:cubicBezTo>
                    <a:cubicBezTo>
                      <a:pt x="2528" y="1610"/>
                      <a:pt x="2828" y="1525"/>
                      <a:pt x="3044" y="1323"/>
                    </a:cubicBezTo>
                    <a:lnTo>
                      <a:pt x="3044" y="1323"/>
                    </a:lnTo>
                    <a:cubicBezTo>
                      <a:pt x="2838" y="1479"/>
                      <a:pt x="2590" y="1533"/>
                      <a:pt x="2348" y="1541"/>
                    </a:cubicBezTo>
                    <a:cubicBezTo>
                      <a:pt x="2332" y="1541"/>
                      <a:pt x="2315" y="1542"/>
                      <a:pt x="2299" y="1542"/>
                    </a:cubicBezTo>
                    <a:cubicBezTo>
                      <a:pt x="2036" y="1542"/>
                      <a:pt x="1814" y="1450"/>
                      <a:pt x="1579" y="1323"/>
                    </a:cubicBezTo>
                    <a:cubicBezTo>
                      <a:pt x="1397" y="1223"/>
                      <a:pt x="1255" y="1114"/>
                      <a:pt x="1108" y="989"/>
                    </a:cubicBezTo>
                    <a:lnTo>
                      <a:pt x="1108" y="989"/>
                    </a:lnTo>
                    <a:cubicBezTo>
                      <a:pt x="1421" y="1241"/>
                      <a:pt x="1777" y="1464"/>
                      <a:pt x="2185" y="1494"/>
                    </a:cubicBezTo>
                    <a:cubicBezTo>
                      <a:pt x="2203" y="1495"/>
                      <a:pt x="2221" y="1496"/>
                      <a:pt x="2240" y="1496"/>
                    </a:cubicBezTo>
                    <a:cubicBezTo>
                      <a:pt x="2541" y="1496"/>
                      <a:pt x="2844" y="1377"/>
                      <a:pt x="3055" y="1161"/>
                    </a:cubicBezTo>
                    <a:lnTo>
                      <a:pt x="3055" y="1161"/>
                    </a:lnTo>
                    <a:cubicBezTo>
                      <a:pt x="2854" y="1326"/>
                      <a:pt x="2609" y="1408"/>
                      <a:pt x="2369" y="1418"/>
                    </a:cubicBezTo>
                    <a:cubicBezTo>
                      <a:pt x="2355" y="1419"/>
                      <a:pt x="2341" y="1419"/>
                      <a:pt x="2326" y="1419"/>
                    </a:cubicBezTo>
                    <a:cubicBezTo>
                      <a:pt x="2059" y="1419"/>
                      <a:pt x="1824" y="1328"/>
                      <a:pt x="1571" y="1190"/>
                    </a:cubicBezTo>
                    <a:cubicBezTo>
                      <a:pt x="1373" y="1069"/>
                      <a:pt x="1200" y="929"/>
                      <a:pt x="1026" y="781"/>
                    </a:cubicBezTo>
                    <a:lnTo>
                      <a:pt x="1026" y="781"/>
                    </a:lnTo>
                    <a:cubicBezTo>
                      <a:pt x="1153" y="878"/>
                      <a:pt x="1282" y="974"/>
                      <a:pt x="1426" y="1069"/>
                    </a:cubicBezTo>
                    <a:cubicBezTo>
                      <a:pt x="1706" y="1260"/>
                      <a:pt x="1981" y="1365"/>
                      <a:pt x="2249" y="1365"/>
                    </a:cubicBezTo>
                    <a:cubicBezTo>
                      <a:pt x="2537" y="1365"/>
                      <a:pt x="2817" y="1244"/>
                      <a:pt x="3086" y="981"/>
                    </a:cubicBezTo>
                    <a:lnTo>
                      <a:pt x="3086" y="981"/>
                    </a:lnTo>
                    <a:cubicBezTo>
                      <a:pt x="2820" y="1191"/>
                      <a:pt x="2564" y="1286"/>
                      <a:pt x="2306" y="1286"/>
                    </a:cubicBezTo>
                    <a:cubicBezTo>
                      <a:pt x="2052" y="1286"/>
                      <a:pt x="1797" y="1193"/>
                      <a:pt x="1533" y="1026"/>
                    </a:cubicBezTo>
                    <a:cubicBezTo>
                      <a:pt x="1139" y="774"/>
                      <a:pt x="834" y="495"/>
                      <a:pt x="444" y="225"/>
                    </a:cubicBezTo>
                    <a:cubicBezTo>
                      <a:pt x="357" y="163"/>
                      <a:pt x="271" y="101"/>
                      <a:pt x="182" y="43"/>
                    </a:cubicBezTo>
                    <a:cubicBezTo>
                      <a:pt x="156" y="29"/>
                      <a:pt x="127" y="0"/>
                      <a:pt x="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33"/>
              <p:cNvSpPr/>
              <p:nvPr/>
            </p:nvSpPr>
            <p:spPr>
              <a:xfrm>
                <a:off x="5835375" y="2716400"/>
                <a:ext cx="49350" cy="25400"/>
              </a:xfrm>
              <a:custGeom>
                <a:rect b="b" l="l" r="r" t="t"/>
                <a:pathLst>
                  <a:path extrusionOk="0" h="1016" w="1974">
                    <a:moveTo>
                      <a:pt x="13" y="0"/>
                    </a:moveTo>
                    <a:cubicBezTo>
                      <a:pt x="245" y="370"/>
                      <a:pt x="618" y="640"/>
                      <a:pt x="1025" y="798"/>
                    </a:cubicBezTo>
                    <a:cubicBezTo>
                      <a:pt x="1155" y="844"/>
                      <a:pt x="1290" y="875"/>
                      <a:pt x="1428" y="895"/>
                    </a:cubicBezTo>
                    <a:cubicBezTo>
                      <a:pt x="1402" y="892"/>
                      <a:pt x="1371" y="888"/>
                      <a:pt x="1329" y="883"/>
                    </a:cubicBezTo>
                    <a:cubicBezTo>
                      <a:pt x="1155" y="856"/>
                      <a:pt x="780" y="779"/>
                      <a:pt x="600" y="674"/>
                    </a:cubicBezTo>
                    <a:cubicBezTo>
                      <a:pt x="490" y="619"/>
                      <a:pt x="351" y="527"/>
                      <a:pt x="271" y="465"/>
                    </a:cubicBezTo>
                    <a:cubicBezTo>
                      <a:pt x="164" y="382"/>
                      <a:pt x="64" y="289"/>
                      <a:pt x="1" y="170"/>
                    </a:cubicBezTo>
                    <a:lnTo>
                      <a:pt x="1" y="170"/>
                    </a:lnTo>
                    <a:cubicBezTo>
                      <a:pt x="125" y="460"/>
                      <a:pt x="431" y="682"/>
                      <a:pt x="704" y="825"/>
                    </a:cubicBezTo>
                    <a:cubicBezTo>
                      <a:pt x="866" y="902"/>
                      <a:pt x="1037" y="955"/>
                      <a:pt x="1212" y="989"/>
                    </a:cubicBezTo>
                    <a:cubicBezTo>
                      <a:pt x="1286" y="1001"/>
                      <a:pt x="1362" y="1016"/>
                      <a:pt x="1439" y="1016"/>
                    </a:cubicBezTo>
                    <a:cubicBezTo>
                      <a:pt x="1464" y="1016"/>
                      <a:pt x="1490" y="1014"/>
                      <a:pt x="1516" y="1010"/>
                    </a:cubicBezTo>
                    <a:cubicBezTo>
                      <a:pt x="1552" y="996"/>
                      <a:pt x="1561" y="945"/>
                      <a:pt x="1533" y="921"/>
                    </a:cubicBezTo>
                    <a:cubicBezTo>
                      <a:pt x="1521" y="912"/>
                      <a:pt x="1515" y="908"/>
                      <a:pt x="1511" y="907"/>
                    </a:cubicBezTo>
                    <a:lnTo>
                      <a:pt x="1511" y="907"/>
                    </a:lnTo>
                    <a:cubicBezTo>
                      <a:pt x="1592" y="916"/>
                      <a:pt x="1673" y="921"/>
                      <a:pt x="1754" y="923"/>
                    </a:cubicBezTo>
                    <a:cubicBezTo>
                      <a:pt x="1766" y="923"/>
                      <a:pt x="1778" y="924"/>
                      <a:pt x="1790" y="924"/>
                    </a:cubicBezTo>
                    <a:cubicBezTo>
                      <a:pt x="1824" y="924"/>
                      <a:pt x="1857" y="923"/>
                      <a:pt x="1891" y="921"/>
                    </a:cubicBezTo>
                    <a:cubicBezTo>
                      <a:pt x="1893" y="921"/>
                      <a:pt x="1895" y="921"/>
                      <a:pt x="1897" y="921"/>
                    </a:cubicBezTo>
                    <a:cubicBezTo>
                      <a:pt x="1936" y="921"/>
                      <a:pt x="1973" y="896"/>
                      <a:pt x="1963" y="852"/>
                    </a:cubicBezTo>
                    <a:cubicBezTo>
                      <a:pt x="1947" y="801"/>
                      <a:pt x="1885" y="815"/>
                      <a:pt x="1843" y="810"/>
                    </a:cubicBezTo>
                    <a:cubicBezTo>
                      <a:pt x="1746" y="808"/>
                      <a:pt x="1650" y="805"/>
                      <a:pt x="1555" y="796"/>
                    </a:cubicBezTo>
                    <a:cubicBezTo>
                      <a:pt x="1006" y="742"/>
                      <a:pt x="404" y="485"/>
                      <a:pt x="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33"/>
              <p:cNvSpPr/>
              <p:nvPr/>
            </p:nvSpPr>
            <p:spPr>
              <a:xfrm>
                <a:off x="5906600" y="2710600"/>
                <a:ext cx="42150" cy="45375"/>
              </a:xfrm>
              <a:custGeom>
                <a:rect b="b" l="l" r="r" t="t"/>
                <a:pathLst>
                  <a:path extrusionOk="0" h="1815" w="1686">
                    <a:moveTo>
                      <a:pt x="1456" y="126"/>
                    </a:moveTo>
                    <a:lnTo>
                      <a:pt x="1456" y="126"/>
                    </a:lnTo>
                    <a:cubicBezTo>
                      <a:pt x="1442" y="145"/>
                      <a:pt x="1431" y="162"/>
                      <a:pt x="1420" y="180"/>
                    </a:cubicBezTo>
                    <a:cubicBezTo>
                      <a:pt x="1414" y="171"/>
                      <a:pt x="1406" y="162"/>
                      <a:pt x="1397" y="157"/>
                    </a:cubicBezTo>
                    <a:lnTo>
                      <a:pt x="1456" y="126"/>
                    </a:lnTo>
                    <a:close/>
                    <a:moveTo>
                      <a:pt x="1282" y="455"/>
                    </a:moveTo>
                    <a:lnTo>
                      <a:pt x="1282" y="455"/>
                    </a:lnTo>
                    <a:cubicBezTo>
                      <a:pt x="1273" y="476"/>
                      <a:pt x="1266" y="495"/>
                      <a:pt x="1258" y="516"/>
                    </a:cubicBezTo>
                    <a:cubicBezTo>
                      <a:pt x="1253" y="513"/>
                      <a:pt x="1247" y="512"/>
                      <a:pt x="1240" y="511"/>
                    </a:cubicBezTo>
                    <a:cubicBezTo>
                      <a:pt x="1255" y="492"/>
                      <a:pt x="1268" y="474"/>
                      <a:pt x="1282" y="455"/>
                    </a:cubicBezTo>
                    <a:close/>
                    <a:moveTo>
                      <a:pt x="836" y="625"/>
                    </a:moveTo>
                    <a:lnTo>
                      <a:pt x="836" y="625"/>
                    </a:lnTo>
                    <a:cubicBezTo>
                      <a:pt x="630" y="899"/>
                      <a:pt x="457" y="1197"/>
                      <a:pt x="263" y="1483"/>
                    </a:cubicBezTo>
                    <a:cubicBezTo>
                      <a:pt x="482" y="1233"/>
                      <a:pt x="686" y="974"/>
                      <a:pt x="905" y="726"/>
                    </a:cubicBezTo>
                    <a:cubicBezTo>
                      <a:pt x="923" y="703"/>
                      <a:pt x="943" y="683"/>
                      <a:pt x="963" y="662"/>
                    </a:cubicBezTo>
                    <a:lnTo>
                      <a:pt x="963" y="662"/>
                    </a:lnTo>
                    <a:cubicBezTo>
                      <a:pt x="737" y="995"/>
                      <a:pt x="514" y="1315"/>
                      <a:pt x="238" y="1609"/>
                    </a:cubicBezTo>
                    <a:cubicBezTo>
                      <a:pt x="478" y="1406"/>
                      <a:pt x="691" y="1175"/>
                      <a:pt x="895" y="937"/>
                    </a:cubicBezTo>
                    <a:cubicBezTo>
                      <a:pt x="954" y="868"/>
                      <a:pt x="1009" y="805"/>
                      <a:pt x="1060" y="743"/>
                    </a:cubicBezTo>
                    <a:lnTo>
                      <a:pt x="1060" y="743"/>
                    </a:lnTo>
                    <a:cubicBezTo>
                      <a:pt x="989" y="865"/>
                      <a:pt x="902" y="1010"/>
                      <a:pt x="836" y="1097"/>
                    </a:cubicBezTo>
                    <a:cubicBezTo>
                      <a:pt x="725" y="1252"/>
                      <a:pt x="572" y="1413"/>
                      <a:pt x="415" y="1557"/>
                    </a:cubicBezTo>
                    <a:cubicBezTo>
                      <a:pt x="630" y="1403"/>
                      <a:pt x="828" y="1227"/>
                      <a:pt x="1000" y="1026"/>
                    </a:cubicBezTo>
                    <a:cubicBezTo>
                      <a:pt x="1041" y="979"/>
                      <a:pt x="1088" y="918"/>
                      <a:pt x="1132" y="857"/>
                    </a:cubicBezTo>
                    <a:lnTo>
                      <a:pt x="1132" y="857"/>
                    </a:lnTo>
                    <a:cubicBezTo>
                      <a:pt x="1121" y="883"/>
                      <a:pt x="1109" y="909"/>
                      <a:pt x="1096" y="935"/>
                    </a:cubicBezTo>
                    <a:cubicBezTo>
                      <a:pt x="972" y="1192"/>
                      <a:pt x="776" y="1406"/>
                      <a:pt x="597" y="1519"/>
                    </a:cubicBezTo>
                    <a:cubicBezTo>
                      <a:pt x="444" y="1619"/>
                      <a:pt x="338" y="1674"/>
                      <a:pt x="166" y="1710"/>
                    </a:cubicBezTo>
                    <a:cubicBezTo>
                      <a:pt x="158" y="1711"/>
                      <a:pt x="146" y="1712"/>
                      <a:pt x="137" y="1712"/>
                    </a:cubicBezTo>
                    <a:cubicBezTo>
                      <a:pt x="133" y="1712"/>
                      <a:pt x="130" y="1712"/>
                      <a:pt x="128" y="1711"/>
                    </a:cubicBezTo>
                    <a:lnTo>
                      <a:pt x="124" y="1711"/>
                    </a:lnTo>
                    <a:cubicBezTo>
                      <a:pt x="125" y="1678"/>
                      <a:pt x="138" y="1630"/>
                      <a:pt x="148" y="1586"/>
                    </a:cubicBezTo>
                    <a:cubicBezTo>
                      <a:pt x="195" y="1279"/>
                      <a:pt x="382" y="985"/>
                      <a:pt x="639" y="726"/>
                    </a:cubicBezTo>
                    <a:lnTo>
                      <a:pt x="639" y="726"/>
                    </a:lnTo>
                    <a:cubicBezTo>
                      <a:pt x="508" y="899"/>
                      <a:pt x="396" y="1087"/>
                      <a:pt x="313" y="1288"/>
                    </a:cubicBezTo>
                    <a:cubicBezTo>
                      <a:pt x="457" y="1042"/>
                      <a:pt x="619" y="863"/>
                      <a:pt x="815" y="645"/>
                    </a:cubicBezTo>
                    <a:lnTo>
                      <a:pt x="836" y="625"/>
                    </a:lnTo>
                    <a:close/>
                    <a:moveTo>
                      <a:pt x="1599" y="0"/>
                    </a:moveTo>
                    <a:cubicBezTo>
                      <a:pt x="1579" y="0"/>
                      <a:pt x="1572" y="14"/>
                      <a:pt x="1556" y="22"/>
                    </a:cubicBezTo>
                    <a:cubicBezTo>
                      <a:pt x="1530" y="42"/>
                      <a:pt x="1520" y="51"/>
                      <a:pt x="1492" y="82"/>
                    </a:cubicBezTo>
                    <a:cubicBezTo>
                      <a:pt x="1389" y="121"/>
                      <a:pt x="1287" y="167"/>
                      <a:pt x="1189" y="217"/>
                    </a:cubicBezTo>
                    <a:lnTo>
                      <a:pt x="1188" y="216"/>
                    </a:lnTo>
                    <a:cubicBezTo>
                      <a:pt x="1179" y="207"/>
                      <a:pt x="1169" y="203"/>
                      <a:pt x="1160" y="203"/>
                    </a:cubicBezTo>
                    <a:cubicBezTo>
                      <a:pt x="1140" y="203"/>
                      <a:pt x="1121" y="219"/>
                      <a:pt x="1107" y="234"/>
                    </a:cubicBezTo>
                    <a:cubicBezTo>
                      <a:pt x="1080" y="258"/>
                      <a:pt x="1052" y="284"/>
                      <a:pt x="1025" y="309"/>
                    </a:cubicBezTo>
                    <a:cubicBezTo>
                      <a:pt x="612" y="557"/>
                      <a:pt x="264" y="909"/>
                      <a:pt x="106" y="1371"/>
                    </a:cubicBezTo>
                    <a:cubicBezTo>
                      <a:pt x="71" y="1478"/>
                      <a:pt x="42" y="1586"/>
                      <a:pt x="22" y="1695"/>
                    </a:cubicBezTo>
                    <a:cubicBezTo>
                      <a:pt x="0" y="1781"/>
                      <a:pt x="59" y="1814"/>
                      <a:pt x="131" y="1814"/>
                    </a:cubicBezTo>
                    <a:cubicBezTo>
                      <a:pt x="138" y="1814"/>
                      <a:pt x="144" y="1814"/>
                      <a:pt x="151" y="1813"/>
                    </a:cubicBezTo>
                    <a:cubicBezTo>
                      <a:pt x="292" y="1798"/>
                      <a:pt x="423" y="1736"/>
                      <a:pt x="546" y="1670"/>
                    </a:cubicBezTo>
                    <a:cubicBezTo>
                      <a:pt x="738" y="1563"/>
                      <a:pt x="913" y="1424"/>
                      <a:pt x="1042" y="1247"/>
                    </a:cubicBezTo>
                    <a:cubicBezTo>
                      <a:pt x="1109" y="1161"/>
                      <a:pt x="1211" y="988"/>
                      <a:pt x="1271" y="842"/>
                    </a:cubicBezTo>
                    <a:cubicBezTo>
                      <a:pt x="1334" y="696"/>
                      <a:pt x="1374" y="541"/>
                      <a:pt x="1435" y="393"/>
                    </a:cubicBezTo>
                    <a:cubicBezTo>
                      <a:pt x="1442" y="372"/>
                      <a:pt x="1520" y="208"/>
                      <a:pt x="1571" y="145"/>
                    </a:cubicBezTo>
                    <a:cubicBezTo>
                      <a:pt x="1579" y="136"/>
                      <a:pt x="1618" y="90"/>
                      <a:pt x="1632" y="79"/>
                    </a:cubicBezTo>
                    <a:cubicBezTo>
                      <a:pt x="1633" y="78"/>
                      <a:pt x="1633" y="78"/>
                      <a:pt x="1633" y="77"/>
                    </a:cubicBezTo>
                    <a:lnTo>
                      <a:pt x="1636" y="75"/>
                    </a:lnTo>
                    <a:cubicBezTo>
                      <a:pt x="1639" y="72"/>
                      <a:pt x="1643" y="67"/>
                      <a:pt x="1644" y="62"/>
                    </a:cubicBezTo>
                    <a:cubicBezTo>
                      <a:pt x="1649" y="52"/>
                      <a:pt x="1649" y="40"/>
                      <a:pt x="1646" y="32"/>
                    </a:cubicBezTo>
                    <a:cubicBezTo>
                      <a:pt x="1658" y="25"/>
                      <a:pt x="1673" y="18"/>
                      <a:pt x="1685" y="13"/>
                    </a:cubicBezTo>
                    <a:lnTo>
                      <a:pt x="1685" y="13"/>
                    </a:lnTo>
                    <a:cubicBezTo>
                      <a:pt x="1672" y="17"/>
                      <a:pt x="1657" y="22"/>
                      <a:pt x="1644" y="28"/>
                    </a:cubicBezTo>
                    <a:cubicBezTo>
                      <a:pt x="1641" y="18"/>
                      <a:pt x="1634" y="11"/>
                      <a:pt x="1627" y="6"/>
                    </a:cubicBezTo>
                    <a:cubicBezTo>
                      <a:pt x="1615" y="2"/>
                      <a:pt x="1606" y="0"/>
                      <a:pt x="15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33"/>
              <p:cNvSpPr/>
              <p:nvPr/>
            </p:nvSpPr>
            <p:spPr>
              <a:xfrm>
                <a:off x="5958650" y="2681825"/>
                <a:ext cx="49500" cy="29600"/>
              </a:xfrm>
              <a:custGeom>
                <a:rect b="b" l="l" r="r" t="t"/>
                <a:pathLst>
                  <a:path extrusionOk="0" h="1184" w="1980">
                    <a:moveTo>
                      <a:pt x="413" y="121"/>
                    </a:moveTo>
                    <a:cubicBezTo>
                      <a:pt x="548" y="121"/>
                      <a:pt x="712" y="156"/>
                      <a:pt x="858" y="210"/>
                    </a:cubicBezTo>
                    <a:cubicBezTo>
                      <a:pt x="998" y="265"/>
                      <a:pt x="1151" y="370"/>
                      <a:pt x="1284" y="512"/>
                    </a:cubicBezTo>
                    <a:cubicBezTo>
                      <a:pt x="1073" y="345"/>
                      <a:pt x="824" y="230"/>
                      <a:pt x="561" y="175"/>
                    </a:cubicBezTo>
                    <a:lnTo>
                      <a:pt x="561" y="175"/>
                    </a:lnTo>
                    <a:cubicBezTo>
                      <a:pt x="815" y="273"/>
                      <a:pt x="1017" y="416"/>
                      <a:pt x="1198" y="595"/>
                    </a:cubicBezTo>
                    <a:cubicBezTo>
                      <a:pt x="947" y="427"/>
                      <a:pt x="688" y="297"/>
                      <a:pt x="399" y="163"/>
                    </a:cubicBezTo>
                    <a:lnTo>
                      <a:pt x="399" y="163"/>
                    </a:lnTo>
                    <a:cubicBezTo>
                      <a:pt x="630" y="308"/>
                      <a:pt x="873" y="490"/>
                      <a:pt x="1085" y="653"/>
                    </a:cubicBezTo>
                    <a:cubicBezTo>
                      <a:pt x="864" y="539"/>
                      <a:pt x="651" y="410"/>
                      <a:pt x="455" y="256"/>
                    </a:cubicBezTo>
                    <a:lnTo>
                      <a:pt x="455" y="256"/>
                    </a:lnTo>
                    <a:cubicBezTo>
                      <a:pt x="549" y="361"/>
                      <a:pt x="651" y="454"/>
                      <a:pt x="760" y="538"/>
                    </a:cubicBezTo>
                    <a:cubicBezTo>
                      <a:pt x="606" y="443"/>
                      <a:pt x="468" y="343"/>
                      <a:pt x="378" y="260"/>
                    </a:cubicBezTo>
                    <a:cubicBezTo>
                      <a:pt x="319" y="204"/>
                      <a:pt x="284" y="167"/>
                      <a:pt x="262" y="139"/>
                    </a:cubicBezTo>
                    <a:cubicBezTo>
                      <a:pt x="306" y="127"/>
                      <a:pt x="357" y="121"/>
                      <a:pt x="413" y="121"/>
                    </a:cubicBezTo>
                    <a:close/>
                    <a:moveTo>
                      <a:pt x="1627" y="925"/>
                    </a:moveTo>
                    <a:cubicBezTo>
                      <a:pt x="1651" y="953"/>
                      <a:pt x="1673" y="981"/>
                      <a:pt x="1698" y="1008"/>
                    </a:cubicBezTo>
                    <a:cubicBezTo>
                      <a:pt x="1697" y="1008"/>
                      <a:pt x="1697" y="1007"/>
                      <a:pt x="1695" y="1007"/>
                    </a:cubicBezTo>
                    <a:cubicBezTo>
                      <a:pt x="1674" y="994"/>
                      <a:pt x="1654" y="983"/>
                      <a:pt x="1635" y="973"/>
                    </a:cubicBezTo>
                    <a:cubicBezTo>
                      <a:pt x="1636" y="963"/>
                      <a:pt x="1636" y="955"/>
                      <a:pt x="1633" y="946"/>
                    </a:cubicBezTo>
                    <a:cubicBezTo>
                      <a:pt x="1631" y="941"/>
                      <a:pt x="1628" y="935"/>
                      <a:pt x="1625" y="930"/>
                    </a:cubicBezTo>
                    <a:cubicBezTo>
                      <a:pt x="1626" y="928"/>
                      <a:pt x="1626" y="926"/>
                      <a:pt x="1627" y="925"/>
                    </a:cubicBezTo>
                    <a:close/>
                    <a:moveTo>
                      <a:pt x="400" y="1"/>
                    </a:moveTo>
                    <a:cubicBezTo>
                      <a:pt x="223" y="1"/>
                      <a:pt x="1" y="53"/>
                      <a:pt x="182" y="225"/>
                    </a:cubicBezTo>
                    <a:cubicBezTo>
                      <a:pt x="385" y="435"/>
                      <a:pt x="564" y="567"/>
                      <a:pt x="817" y="713"/>
                    </a:cubicBezTo>
                    <a:cubicBezTo>
                      <a:pt x="1033" y="826"/>
                      <a:pt x="1266" y="894"/>
                      <a:pt x="1496" y="975"/>
                    </a:cubicBezTo>
                    <a:cubicBezTo>
                      <a:pt x="1513" y="988"/>
                      <a:pt x="1506" y="983"/>
                      <a:pt x="1539" y="1008"/>
                    </a:cubicBezTo>
                    <a:cubicBezTo>
                      <a:pt x="1550" y="1015"/>
                      <a:pt x="1563" y="1020"/>
                      <a:pt x="1577" y="1020"/>
                    </a:cubicBezTo>
                    <a:cubicBezTo>
                      <a:pt x="1586" y="1020"/>
                      <a:pt x="1595" y="1018"/>
                      <a:pt x="1604" y="1014"/>
                    </a:cubicBezTo>
                    <a:cubicBezTo>
                      <a:pt x="1625" y="1022"/>
                      <a:pt x="1646" y="1029"/>
                      <a:pt x="1667" y="1038"/>
                    </a:cubicBezTo>
                    <a:cubicBezTo>
                      <a:pt x="1698" y="1052"/>
                      <a:pt x="1734" y="1066"/>
                      <a:pt x="1770" y="1082"/>
                    </a:cubicBezTo>
                    <a:lnTo>
                      <a:pt x="1792" y="1103"/>
                    </a:lnTo>
                    <a:cubicBezTo>
                      <a:pt x="1850" y="1150"/>
                      <a:pt x="1857" y="1178"/>
                      <a:pt x="1910" y="1184"/>
                    </a:cubicBezTo>
                    <a:cubicBezTo>
                      <a:pt x="1918" y="1184"/>
                      <a:pt x="1924" y="1183"/>
                      <a:pt x="1931" y="1180"/>
                    </a:cubicBezTo>
                    <a:cubicBezTo>
                      <a:pt x="1958" y="1170"/>
                      <a:pt x="1979" y="1144"/>
                      <a:pt x="1979" y="1114"/>
                    </a:cubicBezTo>
                    <a:cubicBezTo>
                      <a:pt x="1977" y="1062"/>
                      <a:pt x="1923" y="1038"/>
                      <a:pt x="1893" y="1004"/>
                    </a:cubicBezTo>
                    <a:cubicBezTo>
                      <a:pt x="1812" y="931"/>
                      <a:pt x="1742" y="849"/>
                      <a:pt x="1673" y="764"/>
                    </a:cubicBezTo>
                    <a:cubicBezTo>
                      <a:pt x="1335" y="318"/>
                      <a:pt x="1026" y="26"/>
                      <a:pt x="435" y="1"/>
                    </a:cubicBezTo>
                    <a:cubicBezTo>
                      <a:pt x="424" y="1"/>
                      <a:pt x="412" y="1"/>
                      <a:pt x="4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6118" name="Shape 26118"/>
        <p:cNvGrpSpPr/>
        <p:nvPr/>
      </p:nvGrpSpPr>
      <p:grpSpPr>
        <a:xfrm>
          <a:off x="0" y="0"/>
          <a:ext cx="0" cy="0"/>
          <a:chOff x="0" y="0"/>
          <a:chExt cx="0" cy="0"/>
        </a:xfrm>
      </p:grpSpPr>
      <p:pic>
        <p:nvPicPr>
          <p:cNvPr id="26119" name="Google Shape;26119;p7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3753" name="Shape 13753"/>
        <p:cNvGrpSpPr/>
        <p:nvPr/>
      </p:nvGrpSpPr>
      <p:grpSpPr>
        <a:xfrm>
          <a:off x="0" y="0"/>
          <a:ext cx="0" cy="0"/>
          <a:chOff x="0" y="0"/>
          <a:chExt cx="0" cy="0"/>
        </a:xfrm>
      </p:grpSpPr>
      <p:sp>
        <p:nvSpPr>
          <p:cNvPr id="13754" name="Google Shape;13754;p34"/>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concepts</a:t>
            </a:r>
            <a:endParaRPr/>
          </a:p>
        </p:txBody>
      </p:sp>
      <p:sp>
        <p:nvSpPr>
          <p:cNvPr id="13755" name="Google Shape;13755;p34"/>
          <p:cNvSpPr txBox="1"/>
          <p:nvPr>
            <p:ph idx="3" type="subTitle"/>
          </p:nvPr>
        </p:nvSpPr>
        <p:spPr>
          <a:xfrm>
            <a:off x="886725" y="2971450"/>
            <a:ext cx="3436800" cy="1073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beautiful name and is the second planet from the Sun. It’s hot and its atmosphere is extremely poisonous</a:t>
            </a:r>
            <a:endParaRPr/>
          </a:p>
        </p:txBody>
      </p:sp>
      <p:sp>
        <p:nvSpPr>
          <p:cNvPr id="13756" name="Google Shape;13756;p34"/>
          <p:cNvSpPr txBox="1"/>
          <p:nvPr>
            <p:ph idx="1" type="subTitle"/>
          </p:nvPr>
        </p:nvSpPr>
        <p:spPr>
          <a:xfrm>
            <a:off x="1651875" y="2330438"/>
            <a:ext cx="1906500" cy="71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Concept 1</a:t>
            </a:r>
            <a:endParaRPr/>
          </a:p>
        </p:txBody>
      </p:sp>
      <p:sp>
        <p:nvSpPr>
          <p:cNvPr id="13757" name="Google Shape;13757;p34"/>
          <p:cNvSpPr txBox="1"/>
          <p:nvPr>
            <p:ph idx="2" type="subTitle"/>
          </p:nvPr>
        </p:nvSpPr>
        <p:spPr>
          <a:xfrm>
            <a:off x="5585625" y="2330438"/>
            <a:ext cx="1906500" cy="713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Concept 2</a:t>
            </a:r>
            <a:endParaRPr/>
          </a:p>
        </p:txBody>
      </p:sp>
      <p:sp>
        <p:nvSpPr>
          <p:cNvPr id="13758" name="Google Shape;13758;p34"/>
          <p:cNvSpPr txBox="1"/>
          <p:nvPr>
            <p:ph idx="4" type="subTitle"/>
          </p:nvPr>
        </p:nvSpPr>
        <p:spPr>
          <a:xfrm>
            <a:off x="4820475" y="2971450"/>
            <a:ext cx="3436800" cy="1073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a:t>
            </a:r>
            <a:r>
              <a:rPr lang="en"/>
              <a:t> the closest planet to the Sun and the smallest of them all—it’s only a bit larger than the Moon</a:t>
            </a:r>
            <a:endParaRPr/>
          </a:p>
        </p:txBody>
      </p:sp>
      <p:grpSp>
        <p:nvGrpSpPr>
          <p:cNvPr id="13759" name="Google Shape;13759;p34"/>
          <p:cNvGrpSpPr/>
          <p:nvPr/>
        </p:nvGrpSpPr>
        <p:grpSpPr>
          <a:xfrm>
            <a:off x="2370266" y="1641758"/>
            <a:ext cx="613300" cy="599278"/>
            <a:chOff x="4172200" y="878200"/>
            <a:chExt cx="80775" cy="78925"/>
          </a:xfrm>
        </p:grpSpPr>
        <p:sp>
          <p:nvSpPr>
            <p:cNvPr id="13760" name="Google Shape;13760;p34"/>
            <p:cNvSpPr/>
            <p:nvPr/>
          </p:nvSpPr>
          <p:spPr>
            <a:xfrm>
              <a:off x="4172200" y="878200"/>
              <a:ext cx="80775" cy="78925"/>
            </a:xfrm>
            <a:custGeom>
              <a:rect b="b" l="l" r="r" t="t"/>
              <a:pathLst>
                <a:path extrusionOk="0" h="3157" w="3231">
                  <a:moveTo>
                    <a:pt x="1606" y="75"/>
                  </a:moveTo>
                  <a:cubicBezTo>
                    <a:pt x="1606" y="82"/>
                    <a:pt x="1607" y="88"/>
                    <a:pt x="1608" y="97"/>
                  </a:cubicBezTo>
                  <a:cubicBezTo>
                    <a:pt x="1681" y="626"/>
                    <a:pt x="1644" y="1671"/>
                    <a:pt x="1648" y="2413"/>
                  </a:cubicBezTo>
                  <a:cubicBezTo>
                    <a:pt x="1648" y="2569"/>
                    <a:pt x="1648" y="2727"/>
                    <a:pt x="1650" y="2883"/>
                  </a:cubicBezTo>
                  <a:cubicBezTo>
                    <a:pt x="1654" y="2943"/>
                    <a:pt x="1648" y="3005"/>
                    <a:pt x="1655" y="3064"/>
                  </a:cubicBezTo>
                  <a:cubicBezTo>
                    <a:pt x="1500" y="3057"/>
                    <a:pt x="1365" y="3026"/>
                    <a:pt x="1197" y="2971"/>
                  </a:cubicBezTo>
                  <a:cubicBezTo>
                    <a:pt x="1016" y="2913"/>
                    <a:pt x="887" y="2864"/>
                    <a:pt x="726" y="2755"/>
                  </a:cubicBezTo>
                  <a:cubicBezTo>
                    <a:pt x="466" y="2586"/>
                    <a:pt x="289" y="2311"/>
                    <a:pt x="193" y="2001"/>
                  </a:cubicBezTo>
                  <a:cubicBezTo>
                    <a:pt x="44" y="1550"/>
                    <a:pt x="213" y="962"/>
                    <a:pt x="489" y="609"/>
                  </a:cubicBezTo>
                  <a:cubicBezTo>
                    <a:pt x="645" y="422"/>
                    <a:pt x="930" y="272"/>
                    <a:pt x="1135" y="180"/>
                  </a:cubicBezTo>
                  <a:cubicBezTo>
                    <a:pt x="1292" y="112"/>
                    <a:pt x="1448" y="80"/>
                    <a:pt x="1606" y="75"/>
                  </a:cubicBezTo>
                  <a:close/>
                  <a:moveTo>
                    <a:pt x="1723" y="76"/>
                  </a:moveTo>
                  <a:cubicBezTo>
                    <a:pt x="1759" y="77"/>
                    <a:pt x="1796" y="80"/>
                    <a:pt x="1831" y="84"/>
                  </a:cubicBezTo>
                  <a:cubicBezTo>
                    <a:pt x="1833" y="85"/>
                    <a:pt x="1834" y="85"/>
                    <a:pt x="1837" y="86"/>
                  </a:cubicBezTo>
                  <a:cubicBezTo>
                    <a:pt x="2042" y="113"/>
                    <a:pt x="2233" y="179"/>
                    <a:pt x="2402" y="277"/>
                  </a:cubicBezTo>
                  <a:cubicBezTo>
                    <a:pt x="2571" y="384"/>
                    <a:pt x="2720" y="527"/>
                    <a:pt x="2843" y="676"/>
                  </a:cubicBezTo>
                  <a:cubicBezTo>
                    <a:pt x="2882" y="731"/>
                    <a:pt x="2918" y="790"/>
                    <a:pt x="2952" y="853"/>
                  </a:cubicBezTo>
                  <a:cubicBezTo>
                    <a:pt x="2968" y="880"/>
                    <a:pt x="2981" y="914"/>
                    <a:pt x="2995" y="943"/>
                  </a:cubicBezTo>
                  <a:cubicBezTo>
                    <a:pt x="3046" y="1069"/>
                    <a:pt x="3080" y="1207"/>
                    <a:pt x="3097" y="1350"/>
                  </a:cubicBezTo>
                  <a:cubicBezTo>
                    <a:pt x="3118" y="1487"/>
                    <a:pt x="3138" y="1653"/>
                    <a:pt x="3120" y="1822"/>
                  </a:cubicBezTo>
                  <a:cubicBezTo>
                    <a:pt x="3100" y="2002"/>
                    <a:pt x="3033" y="2222"/>
                    <a:pt x="2920" y="2398"/>
                  </a:cubicBezTo>
                  <a:cubicBezTo>
                    <a:pt x="2823" y="2548"/>
                    <a:pt x="2647" y="2732"/>
                    <a:pt x="2507" y="2832"/>
                  </a:cubicBezTo>
                  <a:cubicBezTo>
                    <a:pt x="2280" y="2988"/>
                    <a:pt x="2030" y="3056"/>
                    <a:pt x="1773" y="3066"/>
                  </a:cubicBezTo>
                  <a:lnTo>
                    <a:pt x="1741" y="3066"/>
                  </a:lnTo>
                  <a:cubicBezTo>
                    <a:pt x="1711" y="2732"/>
                    <a:pt x="1717" y="2279"/>
                    <a:pt x="1726" y="1904"/>
                  </a:cubicBezTo>
                  <a:cubicBezTo>
                    <a:pt x="1723" y="1305"/>
                    <a:pt x="1751" y="704"/>
                    <a:pt x="1726" y="105"/>
                  </a:cubicBezTo>
                  <a:cubicBezTo>
                    <a:pt x="1723" y="91"/>
                    <a:pt x="1723" y="82"/>
                    <a:pt x="1723" y="76"/>
                  </a:cubicBezTo>
                  <a:close/>
                  <a:moveTo>
                    <a:pt x="1638" y="1"/>
                  </a:moveTo>
                  <a:cubicBezTo>
                    <a:pt x="1456" y="1"/>
                    <a:pt x="1274" y="34"/>
                    <a:pt x="1107" y="109"/>
                  </a:cubicBezTo>
                  <a:cubicBezTo>
                    <a:pt x="962" y="169"/>
                    <a:pt x="821" y="243"/>
                    <a:pt x="690" y="334"/>
                  </a:cubicBezTo>
                  <a:cubicBezTo>
                    <a:pt x="578" y="407"/>
                    <a:pt x="471" y="494"/>
                    <a:pt x="393" y="605"/>
                  </a:cubicBezTo>
                  <a:cubicBezTo>
                    <a:pt x="156" y="947"/>
                    <a:pt x="0" y="1434"/>
                    <a:pt x="73" y="1854"/>
                  </a:cubicBezTo>
                  <a:cubicBezTo>
                    <a:pt x="141" y="2208"/>
                    <a:pt x="305" y="2528"/>
                    <a:pt x="563" y="2742"/>
                  </a:cubicBezTo>
                  <a:cubicBezTo>
                    <a:pt x="728" y="2877"/>
                    <a:pt x="919" y="2977"/>
                    <a:pt x="1122" y="3041"/>
                  </a:cubicBezTo>
                  <a:cubicBezTo>
                    <a:pt x="1262" y="3092"/>
                    <a:pt x="1407" y="3131"/>
                    <a:pt x="1555" y="3149"/>
                  </a:cubicBezTo>
                  <a:cubicBezTo>
                    <a:pt x="1607" y="3154"/>
                    <a:pt x="1660" y="3157"/>
                    <a:pt x="1712" y="3157"/>
                  </a:cubicBezTo>
                  <a:cubicBezTo>
                    <a:pt x="1991" y="3157"/>
                    <a:pt x="2270" y="3083"/>
                    <a:pt x="2508" y="2934"/>
                  </a:cubicBezTo>
                  <a:cubicBezTo>
                    <a:pt x="2767" y="2752"/>
                    <a:pt x="2996" y="2502"/>
                    <a:pt x="3112" y="2199"/>
                  </a:cubicBezTo>
                  <a:cubicBezTo>
                    <a:pt x="3223" y="1929"/>
                    <a:pt x="3231" y="1630"/>
                    <a:pt x="3181" y="1343"/>
                  </a:cubicBezTo>
                  <a:cubicBezTo>
                    <a:pt x="3163" y="1225"/>
                    <a:pt x="3139" y="1105"/>
                    <a:pt x="3102" y="992"/>
                  </a:cubicBezTo>
                  <a:cubicBezTo>
                    <a:pt x="3102" y="989"/>
                    <a:pt x="3102" y="987"/>
                    <a:pt x="3101" y="984"/>
                  </a:cubicBezTo>
                  <a:cubicBezTo>
                    <a:pt x="3091" y="956"/>
                    <a:pt x="3081" y="928"/>
                    <a:pt x="3069" y="902"/>
                  </a:cubicBezTo>
                  <a:cubicBezTo>
                    <a:pt x="3045" y="845"/>
                    <a:pt x="3016" y="792"/>
                    <a:pt x="2982" y="741"/>
                  </a:cubicBezTo>
                  <a:cubicBezTo>
                    <a:pt x="2977" y="734"/>
                    <a:pt x="2966" y="719"/>
                    <a:pt x="2955" y="700"/>
                  </a:cubicBezTo>
                  <a:cubicBezTo>
                    <a:pt x="2880" y="577"/>
                    <a:pt x="2777" y="459"/>
                    <a:pt x="2664" y="372"/>
                  </a:cubicBezTo>
                  <a:cubicBezTo>
                    <a:pt x="2533" y="257"/>
                    <a:pt x="2380" y="166"/>
                    <a:pt x="2217" y="106"/>
                  </a:cubicBezTo>
                  <a:lnTo>
                    <a:pt x="2215" y="106"/>
                  </a:lnTo>
                  <a:cubicBezTo>
                    <a:pt x="2212" y="104"/>
                    <a:pt x="2209" y="103"/>
                    <a:pt x="2206" y="102"/>
                  </a:cubicBezTo>
                  <a:cubicBezTo>
                    <a:pt x="2088" y="55"/>
                    <a:pt x="1963" y="27"/>
                    <a:pt x="1835" y="13"/>
                  </a:cubicBezTo>
                  <a:cubicBezTo>
                    <a:pt x="1770" y="5"/>
                    <a:pt x="1704" y="1"/>
                    <a:pt x="16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34"/>
            <p:cNvSpPr/>
            <p:nvPr/>
          </p:nvSpPr>
          <p:spPr>
            <a:xfrm>
              <a:off x="4175950" y="911800"/>
              <a:ext cx="26275" cy="41700"/>
            </a:xfrm>
            <a:custGeom>
              <a:rect b="b" l="l" r="r" t="t"/>
              <a:pathLst>
                <a:path extrusionOk="0" h="1668" w="1051">
                  <a:moveTo>
                    <a:pt x="465" y="1374"/>
                  </a:moveTo>
                  <a:lnTo>
                    <a:pt x="465" y="1374"/>
                  </a:lnTo>
                  <a:cubicBezTo>
                    <a:pt x="466" y="1374"/>
                    <a:pt x="466" y="1374"/>
                    <a:pt x="467" y="1375"/>
                  </a:cubicBezTo>
                  <a:lnTo>
                    <a:pt x="467" y="1375"/>
                  </a:lnTo>
                  <a:cubicBezTo>
                    <a:pt x="466" y="1375"/>
                    <a:pt x="465" y="1374"/>
                    <a:pt x="465" y="1374"/>
                  </a:cubicBezTo>
                  <a:close/>
                  <a:moveTo>
                    <a:pt x="843" y="1476"/>
                  </a:moveTo>
                  <a:lnTo>
                    <a:pt x="843" y="1476"/>
                  </a:lnTo>
                  <a:cubicBezTo>
                    <a:pt x="844" y="1476"/>
                    <a:pt x="844" y="1476"/>
                    <a:pt x="844" y="1477"/>
                  </a:cubicBezTo>
                  <a:cubicBezTo>
                    <a:pt x="844" y="1476"/>
                    <a:pt x="843" y="1476"/>
                    <a:pt x="843" y="1476"/>
                  </a:cubicBezTo>
                  <a:close/>
                  <a:moveTo>
                    <a:pt x="845" y="1478"/>
                  </a:moveTo>
                  <a:cubicBezTo>
                    <a:pt x="845" y="1478"/>
                    <a:pt x="845" y="1478"/>
                    <a:pt x="845" y="1478"/>
                  </a:cubicBezTo>
                  <a:lnTo>
                    <a:pt x="845" y="1479"/>
                  </a:lnTo>
                  <a:cubicBezTo>
                    <a:pt x="845" y="1478"/>
                    <a:pt x="845" y="1478"/>
                    <a:pt x="845" y="1478"/>
                  </a:cubicBezTo>
                  <a:close/>
                  <a:moveTo>
                    <a:pt x="67" y="1"/>
                  </a:moveTo>
                  <a:cubicBezTo>
                    <a:pt x="13" y="271"/>
                    <a:pt x="1" y="554"/>
                    <a:pt x="59" y="823"/>
                  </a:cubicBezTo>
                  <a:cubicBezTo>
                    <a:pt x="72" y="860"/>
                    <a:pt x="78" y="910"/>
                    <a:pt x="104" y="941"/>
                  </a:cubicBezTo>
                  <a:cubicBezTo>
                    <a:pt x="105" y="942"/>
                    <a:pt x="105" y="943"/>
                    <a:pt x="106" y="945"/>
                  </a:cubicBezTo>
                  <a:cubicBezTo>
                    <a:pt x="107" y="948"/>
                    <a:pt x="109" y="950"/>
                    <a:pt x="111" y="953"/>
                  </a:cubicBezTo>
                  <a:lnTo>
                    <a:pt x="111" y="953"/>
                  </a:lnTo>
                  <a:cubicBezTo>
                    <a:pt x="116" y="972"/>
                    <a:pt x="134" y="988"/>
                    <a:pt x="155" y="988"/>
                  </a:cubicBezTo>
                  <a:cubicBezTo>
                    <a:pt x="158" y="989"/>
                    <a:pt x="161" y="989"/>
                    <a:pt x="164" y="989"/>
                  </a:cubicBezTo>
                  <a:cubicBezTo>
                    <a:pt x="175" y="989"/>
                    <a:pt x="187" y="985"/>
                    <a:pt x="196" y="977"/>
                  </a:cubicBezTo>
                  <a:cubicBezTo>
                    <a:pt x="200" y="1003"/>
                    <a:pt x="206" y="1030"/>
                    <a:pt x="211" y="1055"/>
                  </a:cubicBezTo>
                  <a:cubicBezTo>
                    <a:pt x="226" y="1122"/>
                    <a:pt x="240" y="1193"/>
                    <a:pt x="278" y="1251"/>
                  </a:cubicBezTo>
                  <a:cubicBezTo>
                    <a:pt x="284" y="1260"/>
                    <a:pt x="288" y="1265"/>
                    <a:pt x="288" y="1265"/>
                  </a:cubicBezTo>
                  <a:cubicBezTo>
                    <a:pt x="288" y="1265"/>
                    <a:pt x="285" y="1262"/>
                    <a:pt x="280" y="1255"/>
                  </a:cubicBezTo>
                  <a:lnTo>
                    <a:pt x="280" y="1255"/>
                  </a:lnTo>
                  <a:cubicBezTo>
                    <a:pt x="284" y="1261"/>
                    <a:pt x="290" y="1270"/>
                    <a:pt x="293" y="1272"/>
                  </a:cubicBezTo>
                  <a:cubicBezTo>
                    <a:pt x="306" y="1288"/>
                    <a:pt x="323" y="1295"/>
                    <a:pt x="340" y="1295"/>
                  </a:cubicBezTo>
                  <a:cubicBezTo>
                    <a:pt x="361" y="1295"/>
                    <a:pt x="382" y="1284"/>
                    <a:pt x="395" y="1268"/>
                  </a:cubicBezTo>
                  <a:cubicBezTo>
                    <a:pt x="411" y="1307"/>
                    <a:pt x="428" y="1344"/>
                    <a:pt x="460" y="1370"/>
                  </a:cubicBezTo>
                  <a:lnTo>
                    <a:pt x="462" y="1371"/>
                  </a:lnTo>
                  <a:cubicBezTo>
                    <a:pt x="463" y="1373"/>
                    <a:pt x="464" y="1373"/>
                    <a:pt x="464" y="1374"/>
                  </a:cubicBezTo>
                  <a:cubicBezTo>
                    <a:pt x="465" y="1374"/>
                    <a:pt x="465" y="1374"/>
                    <a:pt x="467" y="1375"/>
                  </a:cubicBezTo>
                  <a:lnTo>
                    <a:pt x="467" y="1375"/>
                  </a:lnTo>
                  <a:cubicBezTo>
                    <a:pt x="475" y="1380"/>
                    <a:pt x="484" y="1382"/>
                    <a:pt x="494" y="1382"/>
                  </a:cubicBezTo>
                  <a:cubicBezTo>
                    <a:pt x="514" y="1382"/>
                    <a:pt x="535" y="1371"/>
                    <a:pt x="544" y="1352"/>
                  </a:cubicBezTo>
                  <a:cubicBezTo>
                    <a:pt x="557" y="1380"/>
                    <a:pt x="572" y="1406"/>
                    <a:pt x="593" y="1427"/>
                  </a:cubicBezTo>
                  <a:cubicBezTo>
                    <a:pt x="604" y="1437"/>
                    <a:pt x="617" y="1441"/>
                    <a:pt x="629" y="1441"/>
                  </a:cubicBezTo>
                  <a:cubicBezTo>
                    <a:pt x="639" y="1441"/>
                    <a:pt x="649" y="1438"/>
                    <a:pt x="658" y="1433"/>
                  </a:cubicBezTo>
                  <a:cubicBezTo>
                    <a:pt x="663" y="1447"/>
                    <a:pt x="669" y="1461"/>
                    <a:pt x="675" y="1476"/>
                  </a:cubicBezTo>
                  <a:cubicBezTo>
                    <a:pt x="695" y="1517"/>
                    <a:pt x="754" y="1595"/>
                    <a:pt x="807" y="1595"/>
                  </a:cubicBezTo>
                  <a:cubicBezTo>
                    <a:pt x="826" y="1595"/>
                    <a:pt x="845" y="1585"/>
                    <a:pt x="861" y="1559"/>
                  </a:cubicBezTo>
                  <a:cubicBezTo>
                    <a:pt x="864" y="1554"/>
                    <a:pt x="865" y="1549"/>
                    <a:pt x="865" y="1544"/>
                  </a:cubicBezTo>
                  <a:cubicBezTo>
                    <a:pt x="887" y="1598"/>
                    <a:pt x="916" y="1646"/>
                    <a:pt x="936" y="1653"/>
                  </a:cubicBezTo>
                  <a:cubicBezTo>
                    <a:pt x="947" y="1663"/>
                    <a:pt x="961" y="1667"/>
                    <a:pt x="975" y="1667"/>
                  </a:cubicBezTo>
                  <a:cubicBezTo>
                    <a:pt x="1004" y="1667"/>
                    <a:pt x="1036" y="1647"/>
                    <a:pt x="1044" y="1617"/>
                  </a:cubicBezTo>
                  <a:cubicBezTo>
                    <a:pt x="1050" y="1568"/>
                    <a:pt x="1041" y="1575"/>
                    <a:pt x="1037" y="1560"/>
                  </a:cubicBezTo>
                  <a:cubicBezTo>
                    <a:pt x="1025" y="1534"/>
                    <a:pt x="987" y="1469"/>
                    <a:pt x="970" y="1414"/>
                  </a:cubicBezTo>
                  <a:cubicBezTo>
                    <a:pt x="934" y="1308"/>
                    <a:pt x="918" y="1195"/>
                    <a:pt x="904" y="1086"/>
                  </a:cubicBezTo>
                  <a:cubicBezTo>
                    <a:pt x="897" y="1028"/>
                    <a:pt x="854" y="708"/>
                    <a:pt x="851" y="550"/>
                  </a:cubicBezTo>
                  <a:cubicBezTo>
                    <a:pt x="813" y="844"/>
                    <a:pt x="769" y="1155"/>
                    <a:pt x="836" y="1450"/>
                  </a:cubicBezTo>
                  <a:cubicBezTo>
                    <a:pt x="839" y="1457"/>
                    <a:pt x="841" y="1466"/>
                    <a:pt x="844" y="1476"/>
                  </a:cubicBezTo>
                  <a:lnTo>
                    <a:pt x="842" y="1475"/>
                  </a:lnTo>
                  <a:lnTo>
                    <a:pt x="842" y="1475"/>
                  </a:lnTo>
                  <a:cubicBezTo>
                    <a:pt x="842" y="1474"/>
                    <a:pt x="841" y="1473"/>
                    <a:pt x="841" y="1473"/>
                  </a:cubicBezTo>
                  <a:lnTo>
                    <a:pt x="841" y="1473"/>
                  </a:lnTo>
                  <a:cubicBezTo>
                    <a:pt x="841" y="1473"/>
                    <a:pt x="842" y="1474"/>
                    <a:pt x="842" y="1476"/>
                  </a:cubicBezTo>
                  <a:cubicBezTo>
                    <a:pt x="842" y="1475"/>
                    <a:pt x="841" y="1473"/>
                    <a:pt x="841" y="1472"/>
                  </a:cubicBezTo>
                  <a:lnTo>
                    <a:pt x="841" y="1472"/>
                  </a:lnTo>
                  <a:cubicBezTo>
                    <a:pt x="841" y="1472"/>
                    <a:pt x="841" y="1473"/>
                    <a:pt x="841" y="1473"/>
                  </a:cubicBezTo>
                  <a:lnTo>
                    <a:pt x="841" y="1473"/>
                  </a:lnTo>
                  <a:cubicBezTo>
                    <a:pt x="841" y="1472"/>
                    <a:pt x="841" y="1472"/>
                    <a:pt x="841" y="1472"/>
                  </a:cubicBezTo>
                  <a:lnTo>
                    <a:pt x="841" y="1472"/>
                  </a:lnTo>
                  <a:cubicBezTo>
                    <a:pt x="841" y="1472"/>
                    <a:pt x="841" y="1472"/>
                    <a:pt x="841" y="1472"/>
                  </a:cubicBezTo>
                  <a:cubicBezTo>
                    <a:pt x="840" y="1472"/>
                    <a:pt x="839" y="1471"/>
                    <a:pt x="839" y="1470"/>
                  </a:cubicBezTo>
                  <a:lnTo>
                    <a:pt x="839" y="1470"/>
                  </a:lnTo>
                  <a:cubicBezTo>
                    <a:pt x="839" y="1471"/>
                    <a:pt x="840" y="1471"/>
                    <a:pt x="841" y="1472"/>
                  </a:cubicBezTo>
                  <a:lnTo>
                    <a:pt x="841" y="1472"/>
                  </a:lnTo>
                  <a:cubicBezTo>
                    <a:pt x="835" y="1460"/>
                    <a:pt x="828" y="1445"/>
                    <a:pt x="825" y="1440"/>
                  </a:cubicBezTo>
                  <a:cubicBezTo>
                    <a:pt x="819" y="1429"/>
                    <a:pt x="811" y="1411"/>
                    <a:pt x="811" y="1411"/>
                  </a:cubicBezTo>
                  <a:lnTo>
                    <a:pt x="811" y="1411"/>
                  </a:lnTo>
                  <a:cubicBezTo>
                    <a:pt x="810" y="1411"/>
                    <a:pt x="812" y="1415"/>
                    <a:pt x="816" y="1425"/>
                  </a:cubicBezTo>
                  <a:cubicBezTo>
                    <a:pt x="710" y="1218"/>
                    <a:pt x="679" y="751"/>
                    <a:pt x="657" y="389"/>
                  </a:cubicBezTo>
                  <a:cubicBezTo>
                    <a:pt x="634" y="615"/>
                    <a:pt x="602" y="838"/>
                    <a:pt x="604" y="1066"/>
                  </a:cubicBezTo>
                  <a:cubicBezTo>
                    <a:pt x="604" y="1086"/>
                    <a:pt x="605" y="1109"/>
                    <a:pt x="605" y="1130"/>
                  </a:cubicBezTo>
                  <a:cubicBezTo>
                    <a:pt x="563" y="952"/>
                    <a:pt x="531" y="723"/>
                    <a:pt x="507" y="532"/>
                  </a:cubicBezTo>
                  <a:cubicBezTo>
                    <a:pt x="496" y="760"/>
                    <a:pt x="466" y="994"/>
                    <a:pt x="506" y="1220"/>
                  </a:cubicBezTo>
                  <a:cubicBezTo>
                    <a:pt x="427" y="1029"/>
                    <a:pt x="383" y="688"/>
                    <a:pt x="358" y="442"/>
                  </a:cubicBezTo>
                  <a:cubicBezTo>
                    <a:pt x="345" y="618"/>
                    <a:pt x="324" y="801"/>
                    <a:pt x="335" y="978"/>
                  </a:cubicBezTo>
                  <a:cubicBezTo>
                    <a:pt x="263" y="705"/>
                    <a:pt x="242" y="468"/>
                    <a:pt x="216" y="163"/>
                  </a:cubicBezTo>
                  <a:cubicBezTo>
                    <a:pt x="193" y="356"/>
                    <a:pt x="171" y="554"/>
                    <a:pt x="176" y="750"/>
                  </a:cubicBezTo>
                  <a:cubicBezTo>
                    <a:pt x="170" y="726"/>
                    <a:pt x="164" y="701"/>
                    <a:pt x="157" y="678"/>
                  </a:cubicBezTo>
                  <a:cubicBezTo>
                    <a:pt x="108" y="423"/>
                    <a:pt x="72" y="241"/>
                    <a:pt x="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34"/>
            <p:cNvSpPr/>
            <p:nvPr/>
          </p:nvSpPr>
          <p:spPr>
            <a:xfrm>
              <a:off x="4187600" y="919950"/>
              <a:ext cx="27925" cy="36575"/>
            </a:xfrm>
            <a:custGeom>
              <a:rect b="b" l="l" r="r" t="t"/>
              <a:pathLst>
                <a:path extrusionOk="0" h="1463" w="1117">
                  <a:moveTo>
                    <a:pt x="939" y="0"/>
                  </a:moveTo>
                  <a:cubicBezTo>
                    <a:pt x="927" y="184"/>
                    <a:pt x="929" y="368"/>
                    <a:pt x="921" y="552"/>
                  </a:cubicBezTo>
                  <a:cubicBezTo>
                    <a:pt x="912" y="776"/>
                    <a:pt x="903" y="1002"/>
                    <a:pt x="924" y="1226"/>
                  </a:cubicBezTo>
                  <a:cubicBezTo>
                    <a:pt x="893" y="1098"/>
                    <a:pt x="878" y="965"/>
                    <a:pt x="854" y="837"/>
                  </a:cubicBezTo>
                  <a:cubicBezTo>
                    <a:pt x="813" y="585"/>
                    <a:pt x="785" y="358"/>
                    <a:pt x="759" y="57"/>
                  </a:cubicBezTo>
                  <a:lnTo>
                    <a:pt x="759" y="57"/>
                  </a:lnTo>
                  <a:cubicBezTo>
                    <a:pt x="725" y="467"/>
                    <a:pt x="699" y="884"/>
                    <a:pt x="777" y="1291"/>
                  </a:cubicBezTo>
                  <a:cubicBezTo>
                    <a:pt x="729" y="1186"/>
                    <a:pt x="693" y="1036"/>
                    <a:pt x="666" y="884"/>
                  </a:cubicBezTo>
                  <a:cubicBezTo>
                    <a:pt x="611" y="619"/>
                    <a:pt x="594" y="400"/>
                    <a:pt x="574" y="112"/>
                  </a:cubicBezTo>
                  <a:lnTo>
                    <a:pt x="574" y="112"/>
                  </a:lnTo>
                  <a:cubicBezTo>
                    <a:pt x="550" y="472"/>
                    <a:pt x="499" y="848"/>
                    <a:pt x="585" y="1202"/>
                  </a:cubicBezTo>
                  <a:cubicBezTo>
                    <a:pt x="558" y="1174"/>
                    <a:pt x="533" y="1144"/>
                    <a:pt x="508" y="1113"/>
                  </a:cubicBezTo>
                  <a:lnTo>
                    <a:pt x="508" y="1113"/>
                  </a:lnTo>
                  <a:cubicBezTo>
                    <a:pt x="514" y="1130"/>
                    <a:pt x="535" y="1169"/>
                    <a:pt x="559" y="1212"/>
                  </a:cubicBezTo>
                  <a:cubicBezTo>
                    <a:pt x="544" y="1200"/>
                    <a:pt x="527" y="1187"/>
                    <a:pt x="508" y="1171"/>
                  </a:cubicBezTo>
                  <a:lnTo>
                    <a:pt x="508" y="1171"/>
                  </a:lnTo>
                  <a:cubicBezTo>
                    <a:pt x="539" y="1217"/>
                    <a:pt x="575" y="1260"/>
                    <a:pt x="611" y="1301"/>
                  </a:cubicBezTo>
                  <a:cubicBezTo>
                    <a:pt x="594" y="1294"/>
                    <a:pt x="576" y="1283"/>
                    <a:pt x="559" y="1273"/>
                  </a:cubicBezTo>
                  <a:cubicBezTo>
                    <a:pt x="558" y="1270"/>
                    <a:pt x="558" y="1269"/>
                    <a:pt x="556" y="1267"/>
                  </a:cubicBezTo>
                  <a:cubicBezTo>
                    <a:pt x="543" y="1246"/>
                    <a:pt x="517" y="1239"/>
                    <a:pt x="497" y="1227"/>
                  </a:cubicBezTo>
                  <a:cubicBezTo>
                    <a:pt x="297" y="1126"/>
                    <a:pt x="133" y="1023"/>
                    <a:pt x="0" y="846"/>
                  </a:cubicBezTo>
                  <a:lnTo>
                    <a:pt x="0" y="846"/>
                  </a:lnTo>
                  <a:cubicBezTo>
                    <a:pt x="19" y="888"/>
                    <a:pt x="40" y="929"/>
                    <a:pt x="65" y="968"/>
                  </a:cubicBezTo>
                  <a:cubicBezTo>
                    <a:pt x="49" y="951"/>
                    <a:pt x="30" y="934"/>
                    <a:pt x="14" y="917"/>
                  </a:cubicBezTo>
                  <a:lnTo>
                    <a:pt x="14" y="917"/>
                  </a:lnTo>
                  <a:cubicBezTo>
                    <a:pt x="86" y="1042"/>
                    <a:pt x="173" y="1169"/>
                    <a:pt x="293" y="1255"/>
                  </a:cubicBezTo>
                  <a:cubicBezTo>
                    <a:pt x="354" y="1296"/>
                    <a:pt x="420" y="1324"/>
                    <a:pt x="446" y="1329"/>
                  </a:cubicBezTo>
                  <a:cubicBezTo>
                    <a:pt x="448" y="1329"/>
                    <a:pt x="450" y="1329"/>
                    <a:pt x="452" y="1329"/>
                  </a:cubicBezTo>
                  <a:cubicBezTo>
                    <a:pt x="461" y="1329"/>
                    <a:pt x="469" y="1325"/>
                    <a:pt x="476" y="1320"/>
                  </a:cubicBezTo>
                  <a:cubicBezTo>
                    <a:pt x="491" y="1326"/>
                    <a:pt x="505" y="1330"/>
                    <a:pt x="512" y="1331"/>
                  </a:cubicBezTo>
                  <a:lnTo>
                    <a:pt x="518" y="1331"/>
                  </a:lnTo>
                  <a:cubicBezTo>
                    <a:pt x="559" y="1349"/>
                    <a:pt x="602" y="1366"/>
                    <a:pt x="646" y="1375"/>
                  </a:cubicBezTo>
                  <a:cubicBezTo>
                    <a:pt x="653" y="1387"/>
                    <a:pt x="663" y="1399"/>
                    <a:pt x="675" y="1409"/>
                  </a:cubicBezTo>
                  <a:lnTo>
                    <a:pt x="674" y="1409"/>
                  </a:lnTo>
                  <a:cubicBezTo>
                    <a:pt x="687" y="1424"/>
                    <a:pt x="706" y="1432"/>
                    <a:pt x="725" y="1432"/>
                  </a:cubicBezTo>
                  <a:cubicBezTo>
                    <a:pt x="726" y="1432"/>
                    <a:pt x="726" y="1432"/>
                    <a:pt x="727" y="1432"/>
                  </a:cubicBezTo>
                  <a:cubicBezTo>
                    <a:pt x="762" y="1432"/>
                    <a:pt x="791" y="1402"/>
                    <a:pt x="796" y="1368"/>
                  </a:cubicBezTo>
                  <a:cubicBezTo>
                    <a:pt x="817" y="1408"/>
                    <a:pt x="846" y="1424"/>
                    <a:pt x="874" y="1424"/>
                  </a:cubicBezTo>
                  <a:cubicBezTo>
                    <a:pt x="901" y="1424"/>
                    <a:pt x="926" y="1409"/>
                    <a:pt x="940" y="1385"/>
                  </a:cubicBezTo>
                  <a:cubicBezTo>
                    <a:pt x="941" y="1392"/>
                    <a:pt x="941" y="1397"/>
                    <a:pt x="942" y="1403"/>
                  </a:cubicBezTo>
                  <a:cubicBezTo>
                    <a:pt x="956" y="1445"/>
                    <a:pt x="988" y="1463"/>
                    <a:pt x="1021" y="1463"/>
                  </a:cubicBezTo>
                  <a:cubicBezTo>
                    <a:pt x="1069" y="1463"/>
                    <a:pt x="1116" y="1423"/>
                    <a:pt x="1101" y="1363"/>
                  </a:cubicBezTo>
                  <a:cubicBezTo>
                    <a:pt x="1042" y="995"/>
                    <a:pt x="992" y="541"/>
                    <a:pt x="9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34"/>
            <p:cNvSpPr/>
            <p:nvPr/>
          </p:nvSpPr>
          <p:spPr>
            <a:xfrm>
              <a:off x="4179625" y="878900"/>
              <a:ext cx="34400" cy="39950"/>
            </a:xfrm>
            <a:custGeom>
              <a:rect b="b" l="l" r="r" t="t"/>
              <a:pathLst>
                <a:path extrusionOk="0" h="1598" w="1376">
                  <a:moveTo>
                    <a:pt x="1291" y="1"/>
                  </a:moveTo>
                  <a:cubicBezTo>
                    <a:pt x="1272" y="1"/>
                    <a:pt x="1253" y="8"/>
                    <a:pt x="1238" y="23"/>
                  </a:cubicBezTo>
                  <a:lnTo>
                    <a:pt x="1226" y="39"/>
                  </a:lnTo>
                  <a:cubicBezTo>
                    <a:pt x="1212" y="24"/>
                    <a:pt x="1192" y="16"/>
                    <a:pt x="1172" y="16"/>
                  </a:cubicBezTo>
                  <a:cubicBezTo>
                    <a:pt x="1143" y="16"/>
                    <a:pt x="1114" y="32"/>
                    <a:pt x="1098" y="68"/>
                  </a:cubicBezTo>
                  <a:cubicBezTo>
                    <a:pt x="1082" y="51"/>
                    <a:pt x="1060" y="42"/>
                    <a:pt x="1037" y="42"/>
                  </a:cubicBezTo>
                  <a:cubicBezTo>
                    <a:pt x="1017" y="42"/>
                    <a:pt x="997" y="49"/>
                    <a:pt x="981" y="65"/>
                  </a:cubicBezTo>
                  <a:cubicBezTo>
                    <a:pt x="974" y="73"/>
                    <a:pt x="969" y="83"/>
                    <a:pt x="964" y="92"/>
                  </a:cubicBezTo>
                  <a:cubicBezTo>
                    <a:pt x="949" y="76"/>
                    <a:pt x="927" y="65"/>
                    <a:pt x="905" y="65"/>
                  </a:cubicBezTo>
                  <a:cubicBezTo>
                    <a:pt x="892" y="65"/>
                    <a:pt x="878" y="69"/>
                    <a:pt x="866" y="77"/>
                  </a:cubicBezTo>
                  <a:cubicBezTo>
                    <a:pt x="833" y="98"/>
                    <a:pt x="818" y="136"/>
                    <a:pt x="804" y="171"/>
                  </a:cubicBezTo>
                  <a:cubicBezTo>
                    <a:pt x="789" y="158"/>
                    <a:pt x="770" y="151"/>
                    <a:pt x="751" y="151"/>
                  </a:cubicBezTo>
                  <a:cubicBezTo>
                    <a:pt x="738" y="151"/>
                    <a:pt x="725" y="154"/>
                    <a:pt x="713" y="161"/>
                  </a:cubicBezTo>
                  <a:cubicBezTo>
                    <a:pt x="689" y="178"/>
                    <a:pt x="673" y="203"/>
                    <a:pt x="662" y="229"/>
                  </a:cubicBezTo>
                  <a:cubicBezTo>
                    <a:pt x="648" y="216"/>
                    <a:pt x="629" y="209"/>
                    <a:pt x="610" y="209"/>
                  </a:cubicBezTo>
                  <a:cubicBezTo>
                    <a:pt x="603" y="209"/>
                    <a:pt x="596" y="210"/>
                    <a:pt x="589" y="212"/>
                  </a:cubicBezTo>
                  <a:cubicBezTo>
                    <a:pt x="555" y="223"/>
                    <a:pt x="527" y="260"/>
                    <a:pt x="501" y="308"/>
                  </a:cubicBezTo>
                  <a:cubicBezTo>
                    <a:pt x="492" y="303"/>
                    <a:pt x="481" y="301"/>
                    <a:pt x="470" y="301"/>
                  </a:cubicBezTo>
                  <a:cubicBezTo>
                    <a:pt x="449" y="301"/>
                    <a:pt x="428" y="309"/>
                    <a:pt x="414" y="325"/>
                  </a:cubicBezTo>
                  <a:lnTo>
                    <a:pt x="408" y="331"/>
                  </a:lnTo>
                  <a:cubicBezTo>
                    <a:pt x="395" y="348"/>
                    <a:pt x="384" y="364"/>
                    <a:pt x="374" y="382"/>
                  </a:cubicBezTo>
                  <a:cubicBezTo>
                    <a:pt x="365" y="376"/>
                    <a:pt x="354" y="373"/>
                    <a:pt x="344" y="373"/>
                  </a:cubicBezTo>
                  <a:cubicBezTo>
                    <a:pt x="333" y="373"/>
                    <a:pt x="323" y="376"/>
                    <a:pt x="312" y="383"/>
                  </a:cubicBezTo>
                  <a:cubicBezTo>
                    <a:pt x="287" y="398"/>
                    <a:pt x="254" y="450"/>
                    <a:pt x="225" y="506"/>
                  </a:cubicBezTo>
                  <a:cubicBezTo>
                    <a:pt x="207" y="516"/>
                    <a:pt x="192" y="536"/>
                    <a:pt x="177" y="550"/>
                  </a:cubicBezTo>
                  <a:cubicBezTo>
                    <a:pt x="137" y="598"/>
                    <a:pt x="107" y="653"/>
                    <a:pt x="84" y="711"/>
                  </a:cubicBezTo>
                  <a:cubicBezTo>
                    <a:pt x="25" y="872"/>
                    <a:pt x="1" y="1046"/>
                    <a:pt x="8" y="1217"/>
                  </a:cubicBezTo>
                  <a:cubicBezTo>
                    <a:pt x="30" y="1076"/>
                    <a:pt x="66" y="948"/>
                    <a:pt x="120" y="830"/>
                  </a:cubicBezTo>
                  <a:lnTo>
                    <a:pt x="120" y="830"/>
                  </a:lnTo>
                  <a:cubicBezTo>
                    <a:pt x="95" y="975"/>
                    <a:pt x="88" y="1124"/>
                    <a:pt x="86" y="1272"/>
                  </a:cubicBezTo>
                  <a:cubicBezTo>
                    <a:pt x="125" y="1078"/>
                    <a:pt x="168" y="909"/>
                    <a:pt x="241" y="747"/>
                  </a:cubicBezTo>
                  <a:lnTo>
                    <a:pt x="241" y="747"/>
                  </a:lnTo>
                  <a:cubicBezTo>
                    <a:pt x="227" y="837"/>
                    <a:pt x="220" y="929"/>
                    <a:pt x="217" y="1019"/>
                  </a:cubicBezTo>
                  <a:cubicBezTo>
                    <a:pt x="212" y="1184"/>
                    <a:pt x="210" y="1350"/>
                    <a:pt x="225" y="1515"/>
                  </a:cubicBezTo>
                  <a:cubicBezTo>
                    <a:pt x="243" y="1248"/>
                    <a:pt x="281" y="986"/>
                    <a:pt x="367" y="724"/>
                  </a:cubicBezTo>
                  <a:cubicBezTo>
                    <a:pt x="375" y="698"/>
                    <a:pt x="387" y="671"/>
                    <a:pt x="399" y="644"/>
                  </a:cubicBezTo>
                  <a:lnTo>
                    <a:pt x="399" y="644"/>
                  </a:lnTo>
                  <a:cubicBezTo>
                    <a:pt x="383" y="755"/>
                    <a:pt x="378" y="863"/>
                    <a:pt x="374" y="1002"/>
                  </a:cubicBezTo>
                  <a:cubicBezTo>
                    <a:pt x="369" y="1172"/>
                    <a:pt x="370" y="1344"/>
                    <a:pt x="397" y="1510"/>
                  </a:cubicBezTo>
                  <a:cubicBezTo>
                    <a:pt x="393" y="1285"/>
                    <a:pt x="419" y="1123"/>
                    <a:pt x="457" y="917"/>
                  </a:cubicBezTo>
                  <a:cubicBezTo>
                    <a:pt x="482" y="800"/>
                    <a:pt x="517" y="687"/>
                    <a:pt x="554" y="573"/>
                  </a:cubicBezTo>
                  <a:cubicBezTo>
                    <a:pt x="565" y="538"/>
                    <a:pt x="578" y="504"/>
                    <a:pt x="591" y="469"/>
                  </a:cubicBezTo>
                  <a:cubicBezTo>
                    <a:pt x="591" y="468"/>
                    <a:pt x="593" y="467"/>
                    <a:pt x="593" y="466"/>
                  </a:cubicBezTo>
                  <a:lnTo>
                    <a:pt x="593" y="466"/>
                  </a:lnTo>
                  <a:cubicBezTo>
                    <a:pt x="578" y="551"/>
                    <a:pt x="568" y="633"/>
                    <a:pt x="560" y="691"/>
                  </a:cubicBezTo>
                  <a:cubicBezTo>
                    <a:pt x="534" y="973"/>
                    <a:pt x="543" y="1258"/>
                    <a:pt x="578" y="1540"/>
                  </a:cubicBezTo>
                  <a:cubicBezTo>
                    <a:pt x="578" y="1262"/>
                    <a:pt x="598" y="1017"/>
                    <a:pt x="656" y="758"/>
                  </a:cubicBezTo>
                  <a:cubicBezTo>
                    <a:pt x="666" y="711"/>
                    <a:pt x="687" y="640"/>
                    <a:pt x="708" y="569"/>
                  </a:cubicBezTo>
                  <a:lnTo>
                    <a:pt x="708" y="569"/>
                  </a:lnTo>
                  <a:cubicBezTo>
                    <a:pt x="698" y="688"/>
                    <a:pt x="699" y="806"/>
                    <a:pt x="703" y="924"/>
                  </a:cubicBezTo>
                  <a:cubicBezTo>
                    <a:pt x="707" y="1150"/>
                    <a:pt x="720" y="1375"/>
                    <a:pt x="732" y="1598"/>
                  </a:cubicBezTo>
                  <a:cubicBezTo>
                    <a:pt x="764" y="1186"/>
                    <a:pt x="782" y="729"/>
                    <a:pt x="902" y="367"/>
                  </a:cubicBezTo>
                  <a:lnTo>
                    <a:pt x="902" y="367"/>
                  </a:lnTo>
                  <a:cubicBezTo>
                    <a:pt x="847" y="743"/>
                    <a:pt x="878" y="1127"/>
                    <a:pt x="909" y="1504"/>
                  </a:cubicBezTo>
                  <a:cubicBezTo>
                    <a:pt x="919" y="1300"/>
                    <a:pt x="929" y="1050"/>
                    <a:pt x="955" y="871"/>
                  </a:cubicBezTo>
                  <a:cubicBezTo>
                    <a:pt x="976" y="723"/>
                    <a:pt x="1015" y="528"/>
                    <a:pt x="1057" y="355"/>
                  </a:cubicBezTo>
                  <a:lnTo>
                    <a:pt x="1057" y="355"/>
                  </a:lnTo>
                  <a:cubicBezTo>
                    <a:pt x="1033" y="697"/>
                    <a:pt x="1057" y="1122"/>
                    <a:pt x="1067" y="1474"/>
                  </a:cubicBezTo>
                  <a:cubicBezTo>
                    <a:pt x="1093" y="1038"/>
                    <a:pt x="1139" y="703"/>
                    <a:pt x="1212" y="301"/>
                  </a:cubicBezTo>
                  <a:cubicBezTo>
                    <a:pt x="1214" y="682"/>
                    <a:pt x="1239" y="1064"/>
                    <a:pt x="1253" y="1445"/>
                  </a:cubicBezTo>
                  <a:cubicBezTo>
                    <a:pt x="1273" y="1139"/>
                    <a:pt x="1291" y="834"/>
                    <a:pt x="1322" y="528"/>
                  </a:cubicBezTo>
                  <a:cubicBezTo>
                    <a:pt x="1333" y="424"/>
                    <a:pt x="1371" y="268"/>
                    <a:pt x="1373" y="80"/>
                  </a:cubicBezTo>
                  <a:cubicBezTo>
                    <a:pt x="1375" y="33"/>
                    <a:pt x="1333" y="1"/>
                    <a:pt x="12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4" name="Google Shape;13764;p34"/>
          <p:cNvGrpSpPr/>
          <p:nvPr/>
        </p:nvGrpSpPr>
        <p:grpSpPr>
          <a:xfrm>
            <a:off x="6232228" y="1641838"/>
            <a:ext cx="613300" cy="599088"/>
            <a:chOff x="4271850" y="748825"/>
            <a:chExt cx="80775" cy="78900"/>
          </a:xfrm>
        </p:grpSpPr>
        <p:sp>
          <p:nvSpPr>
            <p:cNvPr id="13765" name="Google Shape;13765;p34"/>
            <p:cNvSpPr/>
            <p:nvPr/>
          </p:nvSpPr>
          <p:spPr>
            <a:xfrm>
              <a:off x="4297475" y="820975"/>
              <a:ext cx="50" cy="25"/>
            </a:xfrm>
            <a:custGeom>
              <a:rect b="b" l="l" r="r" t="t"/>
              <a:pathLst>
                <a:path extrusionOk="0" h="1" w="2">
                  <a:moveTo>
                    <a:pt x="2" y="1"/>
                  </a:moveTo>
                  <a:lnTo>
                    <a:pt x="2"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34"/>
            <p:cNvSpPr/>
            <p:nvPr/>
          </p:nvSpPr>
          <p:spPr>
            <a:xfrm>
              <a:off x="4297575" y="820975"/>
              <a:ext cx="175" cy="50"/>
            </a:xfrm>
            <a:custGeom>
              <a:rect b="b" l="l" r="r" t="t"/>
              <a:pathLst>
                <a:path extrusionOk="0" h="2" w="7">
                  <a:moveTo>
                    <a:pt x="1" y="1"/>
                  </a:moveTo>
                  <a:lnTo>
                    <a:pt x="1" y="1"/>
                  </a:lnTo>
                  <a:cubicBezTo>
                    <a:pt x="2" y="2"/>
                    <a:pt x="3" y="2"/>
                    <a:pt x="4" y="2"/>
                  </a:cubicBezTo>
                  <a:lnTo>
                    <a:pt x="7" y="2"/>
                  </a:lnTo>
                  <a:cubicBezTo>
                    <a:pt x="6" y="2"/>
                    <a:pt x="3" y="2"/>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34"/>
            <p:cNvSpPr/>
            <p:nvPr/>
          </p:nvSpPr>
          <p:spPr>
            <a:xfrm>
              <a:off x="4271850" y="748825"/>
              <a:ext cx="80775" cy="78900"/>
            </a:xfrm>
            <a:custGeom>
              <a:rect b="b" l="l" r="r" t="t"/>
              <a:pathLst>
                <a:path extrusionOk="0" h="3156" w="3231">
                  <a:moveTo>
                    <a:pt x="1017" y="2886"/>
                  </a:moveTo>
                  <a:cubicBezTo>
                    <a:pt x="1020" y="2886"/>
                    <a:pt x="1022" y="2886"/>
                    <a:pt x="1024" y="2886"/>
                  </a:cubicBezTo>
                  <a:lnTo>
                    <a:pt x="1024" y="2886"/>
                  </a:lnTo>
                  <a:cubicBezTo>
                    <a:pt x="1022" y="2886"/>
                    <a:pt x="1020" y="2886"/>
                    <a:pt x="1017" y="2886"/>
                  </a:cubicBezTo>
                  <a:close/>
                  <a:moveTo>
                    <a:pt x="1132" y="240"/>
                  </a:moveTo>
                  <a:cubicBezTo>
                    <a:pt x="1237" y="240"/>
                    <a:pt x="1351" y="258"/>
                    <a:pt x="1453" y="280"/>
                  </a:cubicBezTo>
                  <a:cubicBezTo>
                    <a:pt x="1662" y="323"/>
                    <a:pt x="1845" y="442"/>
                    <a:pt x="1999" y="574"/>
                  </a:cubicBezTo>
                  <a:cubicBezTo>
                    <a:pt x="2309" y="842"/>
                    <a:pt x="2477" y="1207"/>
                    <a:pt x="2484" y="1599"/>
                  </a:cubicBezTo>
                  <a:cubicBezTo>
                    <a:pt x="2492" y="1858"/>
                    <a:pt x="2427" y="2080"/>
                    <a:pt x="2304" y="2300"/>
                  </a:cubicBezTo>
                  <a:cubicBezTo>
                    <a:pt x="2168" y="2521"/>
                    <a:pt x="1953" y="2686"/>
                    <a:pt x="1684" y="2804"/>
                  </a:cubicBezTo>
                  <a:cubicBezTo>
                    <a:pt x="1553" y="2863"/>
                    <a:pt x="1332" y="2891"/>
                    <a:pt x="1149" y="2891"/>
                  </a:cubicBezTo>
                  <a:cubicBezTo>
                    <a:pt x="1110" y="2891"/>
                    <a:pt x="1074" y="2890"/>
                    <a:pt x="1040" y="2888"/>
                  </a:cubicBezTo>
                  <a:lnTo>
                    <a:pt x="1033" y="2888"/>
                  </a:lnTo>
                  <a:cubicBezTo>
                    <a:pt x="1032" y="2888"/>
                    <a:pt x="1030" y="2888"/>
                    <a:pt x="1029" y="2887"/>
                  </a:cubicBezTo>
                  <a:lnTo>
                    <a:pt x="1027" y="2887"/>
                  </a:lnTo>
                  <a:cubicBezTo>
                    <a:pt x="1026" y="2887"/>
                    <a:pt x="1025" y="2886"/>
                    <a:pt x="1024" y="2886"/>
                  </a:cubicBezTo>
                  <a:lnTo>
                    <a:pt x="1024" y="2886"/>
                  </a:lnTo>
                  <a:cubicBezTo>
                    <a:pt x="1024" y="2886"/>
                    <a:pt x="1024" y="2886"/>
                    <a:pt x="1024" y="2887"/>
                  </a:cubicBezTo>
                  <a:lnTo>
                    <a:pt x="1021" y="2887"/>
                  </a:lnTo>
                  <a:cubicBezTo>
                    <a:pt x="983" y="2880"/>
                    <a:pt x="945" y="2871"/>
                    <a:pt x="908" y="2862"/>
                  </a:cubicBezTo>
                  <a:cubicBezTo>
                    <a:pt x="847" y="2834"/>
                    <a:pt x="789" y="2799"/>
                    <a:pt x="723" y="2755"/>
                  </a:cubicBezTo>
                  <a:cubicBezTo>
                    <a:pt x="465" y="2587"/>
                    <a:pt x="288" y="2310"/>
                    <a:pt x="192" y="2001"/>
                  </a:cubicBezTo>
                  <a:cubicBezTo>
                    <a:pt x="43" y="1550"/>
                    <a:pt x="213" y="962"/>
                    <a:pt x="489" y="610"/>
                  </a:cubicBezTo>
                  <a:cubicBezTo>
                    <a:pt x="606" y="469"/>
                    <a:pt x="797" y="349"/>
                    <a:pt x="970" y="259"/>
                  </a:cubicBezTo>
                  <a:cubicBezTo>
                    <a:pt x="1018" y="245"/>
                    <a:pt x="1074" y="240"/>
                    <a:pt x="1132" y="240"/>
                  </a:cubicBezTo>
                  <a:close/>
                  <a:moveTo>
                    <a:pt x="1658" y="74"/>
                  </a:moveTo>
                  <a:cubicBezTo>
                    <a:pt x="1716" y="74"/>
                    <a:pt x="1774" y="78"/>
                    <a:pt x="1833" y="84"/>
                  </a:cubicBezTo>
                  <a:cubicBezTo>
                    <a:pt x="1834" y="85"/>
                    <a:pt x="1835" y="85"/>
                    <a:pt x="1838" y="86"/>
                  </a:cubicBezTo>
                  <a:cubicBezTo>
                    <a:pt x="2044" y="113"/>
                    <a:pt x="2235" y="178"/>
                    <a:pt x="2402" y="277"/>
                  </a:cubicBezTo>
                  <a:cubicBezTo>
                    <a:pt x="2571" y="384"/>
                    <a:pt x="2721" y="527"/>
                    <a:pt x="2843" y="677"/>
                  </a:cubicBezTo>
                  <a:cubicBezTo>
                    <a:pt x="2883" y="731"/>
                    <a:pt x="2919" y="789"/>
                    <a:pt x="2952" y="853"/>
                  </a:cubicBezTo>
                  <a:cubicBezTo>
                    <a:pt x="2969" y="880"/>
                    <a:pt x="2981" y="914"/>
                    <a:pt x="2997" y="943"/>
                  </a:cubicBezTo>
                  <a:cubicBezTo>
                    <a:pt x="3046" y="1069"/>
                    <a:pt x="3080" y="1207"/>
                    <a:pt x="3098" y="1350"/>
                  </a:cubicBezTo>
                  <a:cubicBezTo>
                    <a:pt x="3117" y="1486"/>
                    <a:pt x="3138" y="1652"/>
                    <a:pt x="3120" y="1821"/>
                  </a:cubicBezTo>
                  <a:cubicBezTo>
                    <a:pt x="3101" y="2001"/>
                    <a:pt x="3034" y="2221"/>
                    <a:pt x="2920" y="2397"/>
                  </a:cubicBezTo>
                  <a:cubicBezTo>
                    <a:pt x="2824" y="2547"/>
                    <a:pt x="2647" y="2731"/>
                    <a:pt x="2507" y="2831"/>
                  </a:cubicBezTo>
                  <a:cubicBezTo>
                    <a:pt x="2281" y="2986"/>
                    <a:pt x="2031" y="3055"/>
                    <a:pt x="1773" y="3064"/>
                  </a:cubicBezTo>
                  <a:cubicBezTo>
                    <a:pt x="1754" y="3064"/>
                    <a:pt x="1734" y="3065"/>
                    <a:pt x="1715" y="3065"/>
                  </a:cubicBezTo>
                  <a:cubicBezTo>
                    <a:pt x="1547" y="3065"/>
                    <a:pt x="1407" y="3036"/>
                    <a:pt x="1239" y="2983"/>
                  </a:cubicBezTo>
                  <a:cubicBezTo>
                    <a:pt x="1604" y="2971"/>
                    <a:pt x="1900" y="2867"/>
                    <a:pt x="2165" y="2619"/>
                  </a:cubicBezTo>
                  <a:cubicBezTo>
                    <a:pt x="2335" y="2469"/>
                    <a:pt x="2457" y="2271"/>
                    <a:pt x="2518" y="2052"/>
                  </a:cubicBezTo>
                  <a:cubicBezTo>
                    <a:pt x="2591" y="1833"/>
                    <a:pt x="2588" y="1574"/>
                    <a:pt x="2555" y="1384"/>
                  </a:cubicBezTo>
                  <a:cubicBezTo>
                    <a:pt x="2478" y="908"/>
                    <a:pt x="2128" y="508"/>
                    <a:pt x="1706" y="291"/>
                  </a:cubicBezTo>
                  <a:cubicBezTo>
                    <a:pt x="1553" y="214"/>
                    <a:pt x="1382" y="181"/>
                    <a:pt x="1212" y="168"/>
                  </a:cubicBezTo>
                  <a:cubicBezTo>
                    <a:pt x="1197" y="167"/>
                    <a:pt x="1185" y="167"/>
                    <a:pt x="1171" y="167"/>
                  </a:cubicBezTo>
                  <a:cubicBezTo>
                    <a:pt x="1332" y="102"/>
                    <a:pt x="1494" y="74"/>
                    <a:pt x="1658" y="74"/>
                  </a:cubicBezTo>
                  <a:close/>
                  <a:moveTo>
                    <a:pt x="1640" y="1"/>
                  </a:moveTo>
                  <a:cubicBezTo>
                    <a:pt x="1457" y="1"/>
                    <a:pt x="1274" y="34"/>
                    <a:pt x="1107" y="110"/>
                  </a:cubicBezTo>
                  <a:cubicBezTo>
                    <a:pt x="1040" y="137"/>
                    <a:pt x="975" y="168"/>
                    <a:pt x="911" y="201"/>
                  </a:cubicBezTo>
                  <a:cubicBezTo>
                    <a:pt x="904" y="204"/>
                    <a:pt x="898" y="205"/>
                    <a:pt x="893" y="207"/>
                  </a:cubicBezTo>
                  <a:cubicBezTo>
                    <a:pt x="877" y="215"/>
                    <a:pt x="861" y="222"/>
                    <a:pt x="848" y="236"/>
                  </a:cubicBezTo>
                  <a:cubicBezTo>
                    <a:pt x="794" y="267"/>
                    <a:pt x="741" y="298"/>
                    <a:pt x="691" y="333"/>
                  </a:cubicBezTo>
                  <a:cubicBezTo>
                    <a:pt x="579" y="406"/>
                    <a:pt x="471" y="493"/>
                    <a:pt x="393" y="603"/>
                  </a:cubicBezTo>
                  <a:cubicBezTo>
                    <a:pt x="156" y="946"/>
                    <a:pt x="1" y="1432"/>
                    <a:pt x="74" y="1853"/>
                  </a:cubicBezTo>
                  <a:cubicBezTo>
                    <a:pt x="142" y="2207"/>
                    <a:pt x="306" y="2527"/>
                    <a:pt x="563" y="2740"/>
                  </a:cubicBezTo>
                  <a:cubicBezTo>
                    <a:pt x="729" y="2876"/>
                    <a:pt x="920" y="2976"/>
                    <a:pt x="1122" y="3039"/>
                  </a:cubicBezTo>
                  <a:cubicBezTo>
                    <a:pt x="1262" y="3090"/>
                    <a:pt x="1408" y="3130"/>
                    <a:pt x="1556" y="3148"/>
                  </a:cubicBezTo>
                  <a:cubicBezTo>
                    <a:pt x="1608" y="3153"/>
                    <a:pt x="1660" y="3156"/>
                    <a:pt x="1713" y="3156"/>
                  </a:cubicBezTo>
                  <a:cubicBezTo>
                    <a:pt x="1992" y="3156"/>
                    <a:pt x="2270" y="3082"/>
                    <a:pt x="2508" y="2933"/>
                  </a:cubicBezTo>
                  <a:cubicBezTo>
                    <a:pt x="2769" y="2750"/>
                    <a:pt x="2997" y="2501"/>
                    <a:pt x="3114" y="2198"/>
                  </a:cubicBezTo>
                  <a:cubicBezTo>
                    <a:pt x="3221" y="1929"/>
                    <a:pt x="3230" y="1629"/>
                    <a:pt x="3181" y="1343"/>
                  </a:cubicBezTo>
                  <a:cubicBezTo>
                    <a:pt x="3162" y="1225"/>
                    <a:pt x="3140" y="1105"/>
                    <a:pt x="3102" y="992"/>
                  </a:cubicBezTo>
                  <a:cubicBezTo>
                    <a:pt x="3102" y="989"/>
                    <a:pt x="3102" y="988"/>
                    <a:pt x="3101" y="985"/>
                  </a:cubicBezTo>
                  <a:cubicBezTo>
                    <a:pt x="3090" y="956"/>
                    <a:pt x="3080" y="929"/>
                    <a:pt x="3069" y="903"/>
                  </a:cubicBezTo>
                  <a:cubicBezTo>
                    <a:pt x="3044" y="846"/>
                    <a:pt x="3015" y="792"/>
                    <a:pt x="2981" y="741"/>
                  </a:cubicBezTo>
                  <a:cubicBezTo>
                    <a:pt x="2976" y="734"/>
                    <a:pt x="2966" y="719"/>
                    <a:pt x="2954" y="700"/>
                  </a:cubicBezTo>
                  <a:cubicBezTo>
                    <a:pt x="2879" y="577"/>
                    <a:pt x="2776" y="460"/>
                    <a:pt x="2664" y="373"/>
                  </a:cubicBezTo>
                  <a:cubicBezTo>
                    <a:pt x="2532" y="257"/>
                    <a:pt x="2380" y="165"/>
                    <a:pt x="2216" y="106"/>
                  </a:cubicBezTo>
                  <a:lnTo>
                    <a:pt x="2215" y="106"/>
                  </a:lnTo>
                  <a:cubicBezTo>
                    <a:pt x="2213" y="105"/>
                    <a:pt x="2209" y="103"/>
                    <a:pt x="2206" y="102"/>
                  </a:cubicBezTo>
                  <a:cubicBezTo>
                    <a:pt x="2087" y="56"/>
                    <a:pt x="1963" y="28"/>
                    <a:pt x="1835" y="13"/>
                  </a:cubicBezTo>
                  <a:cubicBezTo>
                    <a:pt x="1770" y="5"/>
                    <a:pt x="1705" y="1"/>
                    <a:pt x="16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34"/>
            <p:cNvSpPr/>
            <p:nvPr/>
          </p:nvSpPr>
          <p:spPr>
            <a:xfrm>
              <a:off x="4274050" y="778675"/>
              <a:ext cx="58325" cy="44775"/>
            </a:xfrm>
            <a:custGeom>
              <a:rect b="b" l="l" r="r" t="t"/>
              <a:pathLst>
                <a:path extrusionOk="0" h="1791" w="2333">
                  <a:moveTo>
                    <a:pt x="293" y="1"/>
                  </a:moveTo>
                  <a:lnTo>
                    <a:pt x="293" y="1"/>
                  </a:lnTo>
                  <a:cubicBezTo>
                    <a:pt x="218" y="189"/>
                    <a:pt x="186" y="391"/>
                    <a:pt x="166" y="592"/>
                  </a:cubicBezTo>
                  <a:cubicBezTo>
                    <a:pt x="161" y="664"/>
                    <a:pt x="157" y="727"/>
                    <a:pt x="156" y="787"/>
                  </a:cubicBezTo>
                  <a:cubicBezTo>
                    <a:pt x="133" y="703"/>
                    <a:pt x="121" y="615"/>
                    <a:pt x="118" y="515"/>
                  </a:cubicBezTo>
                  <a:cubicBezTo>
                    <a:pt x="118" y="346"/>
                    <a:pt x="126" y="195"/>
                    <a:pt x="169" y="33"/>
                  </a:cubicBezTo>
                  <a:lnTo>
                    <a:pt x="169" y="33"/>
                  </a:lnTo>
                  <a:cubicBezTo>
                    <a:pt x="52" y="312"/>
                    <a:pt x="0" y="673"/>
                    <a:pt x="114" y="958"/>
                  </a:cubicBezTo>
                  <a:cubicBezTo>
                    <a:pt x="130" y="997"/>
                    <a:pt x="147" y="1038"/>
                    <a:pt x="170" y="1074"/>
                  </a:cubicBezTo>
                  <a:cubicBezTo>
                    <a:pt x="176" y="1084"/>
                    <a:pt x="183" y="1094"/>
                    <a:pt x="193" y="1101"/>
                  </a:cubicBezTo>
                  <a:cubicBezTo>
                    <a:pt x="200" y="1123"/>
                    <a:pt x="206" y="1146"/>
                    <a:pt x="214" y="1168"/>
                  </a:cubicBezTo>
                  <a:cubicBezTo>
                    <a:pt x="247" y="1243"/>
                    <a:pt x="265" y="1317"/>
                    <a:pt x="333" y="1317"/>
                  </a:cubicBezTo>
                  <a:cubicBezTo>
                    <a:pt x="334" y="1317"/>
                    <a:pt x="335" y="1317"/>
                    <a:pt x="336" y="1317"/>
                  </a:cubicBezTo>
                  <a:cubicBezTo>
                    <a:pt x="342" y="1338"/>
                    <a:pt x="349" y="1364"/>
                    <a:pt x="357" y="1389"/>
                  </a:cubicBezTo>
                  <a:cubicBezTo>
                    <a:pt x="432" y="1450"/>
                    <a:pt x="505" y="1511"/>
                    <a:pt x="579" y="1571"/>
                  </a:cubicBezTo>
                  <a:cubicBezTo>
                    <a:pt x="602" y="1590"/>
                    <a:pt x="623" y="1607"/>
                    <a:pt x="644" y="1626"/>
                  </a:cubicBezTo>
                  <a:cubicBezTo>
                    <a:pt x="654" y="1623"/>
                    <a:pt x="666" y="1616"/>
                    <a:pt x="679" y="1607"/>
                  </a:cubicBezTo>
                  <a:cubicBezTo>
                    <a:pt x="680" y="1606"/>
                    <a:pt x="680" y="1605"/>
                    <a:pt x="681" y="1604"/>
                  </a:cubicBezTo>
                  <a:cubicBezTo>
                    <a:pt x="709" y="1671"/>
                    <a:pt x="746" y="1724"/>
                    <a:pt x="796" y="1724"/>
                  </a:cubicBezTo>
                  <a:cubicBezTo>
                    <a:pt x="800" y="1724"/>
                    <a:pt x="804" y="1724"/>
                    <a:pt x="808" y="1723"/>
                  </a:cubicBezTo>
                  <a:cubicBezTo>
                    <a:pt x="821" y="1722"/>
                    <a:pt x="835" y="1717"/>
                    <a:pt x="845" y="1708"/>
                  </a:cubicBezTo>
                  <a:cubicBezTo>
                    <a:pt x="852" y="1733"/>
                    <a:pt x="861" y="1751"/>
                    <a:pt x="870" y="1762"/>
                  </a:cubicBezTo>
                  <a:cubicBezTo>
                    <a:pt x="885" y="1782"/>
                    <a:pt x="905" y="1791"/>
                    <a:pt x="925" y="1791"/>
                  </a:cubicBezTo>
                  <a:cubicBezTo>
                    <a:pt x="952" y="1791"/>
                    <a:pt x="978" y="1774"/>
                    <a:pt x="991" y="1750"/>
                  </a:cubicBezTo>
                  <a:cubicBezTo>
                    <a:pt x="998" y="1760"/>
                    <a:pt x="1004" y="1767"/>
                    <a:pt x="1015" y="1774"/>
                  </a:cubicBezTo>
                  <a:cubicBezTo>
                    <a:pt x="1029" y="1780"/>
                    <a:pt x="1042" y="1784"/>
                    <a:pt x="1053" y="1784"/>
                  </a:cubicBezTo>
                  <a:cubicBezTo>
                    <a:pt x="1054" y="1784"/>
                    <a:pt x="1056" y="1784"/>
                    <a:pt x="1057" y="1784"/>
                  </a:cubicBezTo>
                  <a:lnTo>
                    <a:pt x="1057" y="1789"/>
                  </a:lnTo>
                  <a:cubicBezTo>
                    <a:pt x="1403" y="1719"/>
                    <a:pt x="1714" y="1625"/>
                    <a:pt x="2013" y="1413"/>
                  </a:cubicBezTo>
                  <a:cubicBezTo>
                    <a:pt x="2031" y="1400"/>
                    <a:pt x="2049" y="1395"/>
                    <a:pt x="2066" y="1395"/>
                  </a:cubicBezTo>
                  <a:cubicBezTo>
                    <a:pt x="2069" y="1395"/>
                    <a:pt x="2072" y="1395"/>
                    <a:pt x="2074" y="1395"/>
                  </a:cubicBezTo>
                  <a:cubicBezTo>
                    <a:pt x="2143" y="1327"/>
                    <a:pt x="2208" y="1254"/>
                    <a:pt x="2267" y="1173"/>
                  </a:cubicBezTo>
                  <a:cubicBezTo>
                    <a:pt x="2277" y="1113"/>
                    <a:pt x="2287" y="1059"/>
                    <a:pt x="2293" y="1017"/>
                  </a:cubicBezTo>
                  <a:cubicBezTo>
                    <a:pt x="2333" y="720"/>
                    <a:pt x="2311" y="412"/>
                    <a:pt x="2231" y="124"/>
                  </a:cubicBezTo>
                  <a:lnTo>
                    <a:pt x="2231" y="124"/>
                  </a:lnTo>
                  <a:cubicBezTo>
                    <a:pt x="2269" y="430"/>
                    <a:pt x="2234" y="704"/>
                    <a:pt x="2173" y="982"/>
                  </a:cubicBezTo>
                  <a:cubicBezTo>
                    <a:pt x="2178" y="763"/>
                    <a:pt x="2145" y="544"/>
                    <a:pt x="2090" y="334"/>
                  </a:cubicBezTo>
                  <a:lnTo>
                    <a:pt x="2090" y="334"/>
                  </a:lnTo>
                  <a:cubicBezTo>
                    <a:pt x="2109" y="577"/>
                    <a:pt x="2099" y="798"/>
                    <a:pt x="2060" y="1015"/>
                  </a:cubicBezTo>
                  <a:cubicBezTo>
                    <a:pt x="2058" y="812"/>
                    <a:pt x="2025" y="608"/>
                    <a:pt x="1984" y="407"/>
                  </a:cubicBezTo>
                  <a:lnTo>
                    <a:pt x="1984" y="407"/>
                  </a:lnTo>
                  <a:cubicBezTo>
                    <a:pt x="2002" y="754"/>
                    <a:pt x="1982" y="1044"/>
                    <a:pt x="1893" y="1364"/>
                  </a:cubicBezTo>
                  <a:cubicBezTo>
                    <a:pt x="1890" y="1371"/>
                    <a:pt x="1889" y="1380"/>
                    <a:pt x="1886" y="1388"/>
                  </a:cubicBezTo>
                  <a:cubicBezTo>
                    <a:pt x="1925" y="1094"/>
                    <a:pt x="1917" y="794"/>
                    <a:pt x="1858" y="503"/>
                  </a:cubicBezTo>
                  <a:lnTo>
                    <a:pt x="1858" y="503"/>
                  </a:lnTo>
                  <a:cubicBezTo>
                    <a:pt x="1862" y="814"/>
                    <a:pt x="1823" y="1083"/>
                    <a:pt x="1756" y="1377"/>
                  </a:cubicBezTo>
                  <a:cubicBezTo>
                    <a:pt x="1762" y="1111"/>
                    <a:pt x="1742" y="843"/>
                    <a:pt x="1684" y="581"/>
                  </a:cubicBezTo>
                  <a:lnTo>
                    <a:pt x="1684" y="581"/>
                  </a:lnTo>
                  <a:cubicBezTo>
                    <a:pt x="1704" y="863"/>
                    <a:pt x="1668" y="1175"/>
                    <a:pt x="1632" y="1405"/>
                  </a:cubicBezTo>
                  <a:cubicBezTo>
                    <a:pt x="1627" y="1439"/>
                    <a:pt x="1621" y="1473"/>
                    <a:pt x="1616" y="1507"/>
                  </a:cubicBezTo>
                  <a:lnTo>
                    <a:pt x="1616" y="1502"/>
                  </a:lnTo>
                  <a:cubicBezTo>
                    <a:pt x="1622" y="1192"/>
                    <a:pt x="1602" y="879"/>
                    <a:pt x="1535" y="576"/>
                  </a:cubicBezTo>
                  <a:lnTo>
                    <a:pt x="1535" y="576"/>
                  </a:lnTo>
                  <a:cubicBezTo>
                    <a:pt x="1565" y="840"/>
                    <a:pt x="1531" y="1185"/>
                    <a:pt x="1503" y="1395"/>
                  </a:cubicBezTo>
                  <a:cubicBezTo>
                    <a:pt x="1498" y="1435"/>
                    <a:pt x="1488" y="1498"/>
                    <a:pt x="1477" y="1568"/>
                  </a:cubicBezTo>
                  <a:cubicBezTo>
                    <a:pt x="1481" y="1513"/>
                    <a:pt x="1483" y="1463"/>
                    <a:pt x="1484" y="1419"/>
                  </a:cubicBezTo>
                  <a:cubicBezTo>
                    <a:pt x="1503" y="1121"/>
                    <a:pt x="1463" y="823"/>
                    <a:pt x="1405" y="533"/>
                  </a:cubicBezTo>
                  <a:lnTo>
                    <a:pt x="1405" y="533"/>
                  </a:lnTo>
                  <a:cubicBezTo>
                    <a:pt x="1427" y="835"/>
                    <a:pt x="1400" y="1132"/>
                    <a:pt x="1360" y="1413"/>
                  </a:cubicBezTo>
                  <a:cubicBezTo>
                    <a:pt x="1359" y="1380"/>
                    <a:pt x="1357" y="1349"/>
                    <a:pt x="1355" y="1319"/>
                  </a:cubicBezTo>
                  <a:cubicBezTo>
                    <a:pt x="1333" y="1061"/>
                    <a:pt x="1319" y="801"/>
                    <a:pt x="1246" y="550"/>
                  </a:cubicBezTo>
                  <a:lnTo>
                    <a:pt x="1246" y="550"/>
                  </a:lnTo>
                  <a:cubicBezTo>
                    <a:pt x="1273" y="716"/>
                    <a:pt x="1262" y="890"/>
                    <a:pt x="1257" y="1060"/>
                  </a:cubicBezTo>
                  <a:cubicBezTo>
                    <a:pt x="1247" y="1245"/>
                    <a:pt x="1234" y="1427"/>
                    <a:pt x="1216" y="1610"/>
                  </a:cubicBezTo>
                  <a:cubicBezTo>
                    <a:pt x="1210" y="1455"/>
                    <a:pt x="1200" y="1285"/>
                    <a:pt x="1186" y="1157"/>
                  </a:cubicBezTo>
                  <a:cubicBezTo>
                    <a:pt x="1169" y="926"/>
                    <a:pt x="1157" y="695"/>
                    <a:pt x="1119" y="466"/>
                  </a:cubicBezTo>
                  <a:lnTo>
                    <a:pt x="1119" y="466"/>
                  </a:lnTo>
                  <a:cubicBezTo>
                    <a:pt x="1125" y="770"/>
                    <a:pt x="1104" y="1072"/>
                    <a:pt x="1084" y="1375"/>
                  </a:cubicBezTo>
                  <a:cubicBezTo>
                    <a:pt x="1075" y="1280"/>
                    <a:pt x="1067" y="1178"/>
                    <a:pt x="1056" y="1070"/>
                  </a:cubicBezTo>
                  <a:cubicBezTo>
                    <a:pt x="1037" y="863"/>
                    <a:pt x="1015" y="657"/>
                    <a:pt x="1006" y="449"/>
                  </a:cubicBezTo>
                  <a:cubicBezTo>
                    <a:pt x="975" y="802"/>
                    <a:pt x="923" y="1159"/>
                    <a:pt x="949" y="1516"/>
                  </a:cubicBezTo>
                  <a:cubicBezTo>
                    <a:pt x="926" y="1410"/>
                    <a:pt x="911" y="1297"/>
                    <a:pt x="906" y="1256"/>
                  </a:cubicBezTo>
                  <a:cubicBezTo>
                    <a:pt x="876" y="1053"/>
                    <a:pt x="870" y="848"/>
                    <a:pt x="867" y="643"/>
                  </a:cubicBezTo>
                  <a:cubicBezTo>
                    <a:pt x="855" y="757"/>
                    <a:pt x="825" y="874"/>
                    <a:pt x="812" y="989"/>
                  </a:cubicBezTo>
                  <a:cubicBezTo>
                    <a:pt x="789" y="1143"/>
                    <a:pt x="788" y="1297"/>
                    <a:pt x="800" y="1451"/>
                  </a:cubicBezTo>
                  <a:cubicBezTo>
                    <a:pt x="800" y="1456"/>
                    <a:pt x="802" y="1462"/>
                    <a:pt x="802" y="1468"/>
                  </a:cubicBezTo>
                  <a:cubicBezTo>
                    <a:pt x="786" y="1410"/>
                    <a:pt x="762" y="1318"/>
                    <a:pt x="753" y="1265"/>
                  </a:cubicBezTo>
                  <a:cubicBezTo>
                    <a:pt x="711" y="1010"/>
                    <a:pt x="680" y="713"/>
                    <a:pt x="741" y="394"/>
                  </a:cubicBezTo>
                  <a:lnTo>
                    <a:pt x="741" y="394"/>
                  </a:lnTo>
                  <a:cubicBezTo>
                    <a:pt x="690" y="540"/>
                    <a:pt x="662" y="694"/>
                    <a:pt x="638" y="845"/>
                  </a:cubicBezTo>
                  <a:cubicBezTo>
                    <a:pt x="612" y="997"/>
                    <a:pt x="602" y="1175"/>
                    <a:pt x="624" y="1354"/>
                  </a:cubicBezTo>
                  <a:cubicBezTo>
                    <a:pt x="617" y="1326"/>
                    <a:pt x="609" y="1297"/>
                    <a:pt x="604" y="1267"/>
                  </a:cubicBezTo>
                  <a:cubicBezTo>
                    <a:pt x="557" y="1015"/>
                    <a:pt x="527" y="754"/>
                    <a:pt x="556" y="466"/>
                  </a:cubicBezTo>
                  <a:lnTo>
                    <a:pt x="556" y="466"/>
                  </a:lnTo>
                  <a:cubicBezTo>
                    <a:pt x="490" y="711"/>
                    <a:pt x="447" y="971"/>
                    <a:pt x="465" y="1226"/>
                  </a:cubicBezTo>
                  <a:cubicBezTo>
                    <a:pt x="448" y="1173"/>
                    <a:pt x="435" y="1118"/>
                    <a:pt x="424" y="1063"/>
                  </a:cubicBezTo>
                  <a:cubicBezTo>
                    <a:pt x="382" y="845"/>
                    <a:pt x="373" y="515"/>
                    <a:pt x="408" y="243"/>
                  </a:cubicBezTo>
                  <a:lnTo>
                    <a:pt x="408" y="243"/>
                  </a:lnTo>
                  <a:cubicBezTo>
                    <a:pt x="355" y="449"/>
                    <a:pt x="304" y="662"/>
                    <a:pt x="291" y="875"/>
                  </a:cubicBezTo>
                  <a:cubicBezTo>
                    <a:pt x="272" y="771"/>
                    <a:pt x="267" y="676"/>
                    <a:pt x="255" y="529"/>
                  </a:cubicBezTo>
                  <a:cubicBezTo>
                    <a:pt x="250" y="350"/>
                    <a:pt x="252" y="170"/>
                    <a:pt x="2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34"/>
            <p:cNvSpPr/>
            <p:nvPr/>
          </p:nvSpPr>
          <p:spPr>
            <a:xfrm>
              <a:off x="4310300" y="755950"/>
              <a:ext cx="19350" cy="35550"/>
            </a:xfrm>
            <a:custGeom>
              <a:rect b="b" l="l" r="r" t="t"/>
              <a:pathLst>
                <a:path extrusionOk="0" h="1422" w="774">
                  <a:moveTo>
                    <a:pt x="0" y="0"/>
                  </a:moveTo>
                  <a:lnTo>
                    <a:pt x="0" y="0"/>
                  </a:lnTo>
                  <a:cubicBezTo>
                    <a:pt x="106" y="475"/>
                    <a:pt x="199" y="963"/>
                    <a:pt x="250" y="1421"/>
                  </a:cubicBezTo>
                  <a:cubicBezTo>
                    <a:pt x="271" y="1045"/>
                    <a:pt x="265" y="665"/>
                    <a:pt x="213" y="292"/>
                  </a:cubicBezTo>
                  <a:cubicBezTo>
                    <a:pt x="209" y="276"/>
                    <a:pt x="207" y="261"/>
                    <a:pt x="206" y="245"/>
                  </a:cubicBezTo>
                  <a:lnTo>
                    <a:pt x="206" y="245"/>
                  </a:lnTo>
                  <a:cubicBezTo>
                    <a:pt x="206" y="246"/>
                    <a:pt x="207" y="249"/>
                    <a:pt x="207" y="250"/>
                  </a:cubicBezTo>
                  <a:cubicBezTo>
                    <a:pt x="289" y="594"/>
                    <a:pt x="379" y="937"/>
                    <a:pt x="443" y="1284"/>
                  </a:cubicBezTo>
                  <a:cubicBezTo>
                    <a:pt x="441" y="995"/>
                    <a:pt x="420" y="654"/>
                    <a:pt x="368" y="341"/>
                  </a:cubicBezTo>
                  <a:lnTo>
                    <a:pt x="368" y="341"/>
                  </a:lnTo>
                  <a:cubicBezTo>
                    <a:pt x="450" y="618"/>
                    <a:pt x="529" y="902"/>
                    <a:pt x="567" y="1186"/>
                  </a:cubicBezTo>
                  <a:cubicBezTo>
                    <a:pt x="578" y="1023"/>
                    <a:pt x="564" y="860"/>
                    <a:pt x="548" y="697"/>
                  </a:cubicBezTo>
                  <a:cubicBezTo>
                    <a:pt x="542" y="627"/>
                    <a:pt x="534" y="557"/>
                    <a:pt x="524" y="487"/>
                  </a:cubicBezTo>
                  <a:lnTo>
                    <a:pt x="524" y="487"/>
                  </a:lnTo>
                  <a:cubicBezTo>
                    <a:pt x="600" y="713"/>
                    <a:pt x="659" y="945"/>
                    <a:pt x="693" y="1180"/>
                  </a:cubicBezTo>
                  <a:cubicBezTo>
                    <a:pt x="691" y="974"/>
                    <a:pt x="681" y="767"/>
                    <a:pt x="649" y="564"/>
                  </a:cubicBezTo>
                  <a:lnTo>
                    <a:pt x="649" y="564"/>
                  </a:lnTo>
                  <a:cubicBezTo>
                    <a:pt x="697" y="681"/>
                    <a:pt x="742" y="802"/>
                    <a:pt x="771" y="928"/>
                  </a:cubicBezTo>
                  <a:cubicBezTo>
                    <a:pt x="774" y="783"/>
                    <a:pt x="749" y="614"/>
                    <a:pt x="711" y="461"/>
                  </a:cubicBezTo>
                  <a:cubicBezTo>
                    <a:pt x="670" y="431"/>
                    <a:pt x="631" y="395"/>
                    <a:pt x="593" y="364"/>
                  </a:cubicBezTo>
                  <a:cubicBezTo>
                    <a:pt x="472" y="269"/>
                    <a:pt x="343" y="182"/>
                    <a:pt x="211" y="106"/>
                  </a:cubicBezTo>
                  <a:cubicBezTo>
                    <a:pt x="141" y="67"/>
                    <a:pt x="70" y="32"/>
                    <a:pt x="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34"/>
            <p:cNvSpPr/>
            <p:nvPr/>
          </p:nvSpPr>
          <p:spPr>
            <a:xfrm>
              <a:off x="4274350" y="755125"/>
              <a:ext cx="22100" cy="37025"/>
            </a:xfrm>
            <a:custGeom>
              <a:rect b="b" l="l" r="r" t="t"/>
              <a:pathLst>
                <a:path extrusionOk="0" h="1481" w="884">
                  <a:moveTo>
                    <a:pt x="830" y="0"/>
                  </a:moveTo>
                  <a:lnTo>
                    <a:pt x="830" y="0"/>
                  </a:lnTo>
                  <a:cubicBezTo>
                    <a:pt x="708" y="62"/>
                    <a:pt x="587" y="127"/>
                    <a:pt x="467" y="195"/>
                  </a:cubicBezTo>
                  <a:cubicBezTo>
                    <a:pt x="405" y="256"/>
                    <a:pt x="345" y="317"/>
                    <a:pt x="287" y="381"/>
                  </a:cubicBezTo>
                  <a:cubicBezTo>
                    <a:pt x="248" y="441"/>
                    <a:pt x="211" y="502"/>
                    <a:pt x="175" y="564"/>
                  </a:cubicBezTo>
                  <a:cubicBezTo>
                    <a:pt x="169" y="586"/>
                    <a:pt x="162" y="608"/>
                    <a:pt x="155" y="632"/>
                  </a:cubicBezTo>
                  <a:lnTo>
                    <a:pt x="155" y="636"/>
                  </a:lnTo>
                  <a:lnTo>
                    <a:pt x="154" y="636"/>
                  </a:lnTo>
                  <a:cubicBezTo>
                    <a:pt x="142" y="684"/>
                    <a:pt x="128" y="735"/>
                    <a:pt x="119" y="785"/>
                  </a:cubicBezTo>
                  <a:cubicBezTo>
                    <a:pt x="108" y="844"/>
                    <a:pt x="75" y="882"/>
                    <a:pt x="31" y="901"/>
                  </a:cubicBezTo>
                  <a:cubicBezTo>
                    <a:pt x="6" y="1085"/>
                    <a:pt x="1" y="1326"/>
                    <a:pt x="20" y="1480"/>
                  </a:cubicBezTo>
                  <a:cubicBezTo>
                    <a:pt x="47" y="1283"/>
                    <a:pt x="114" y="1008"/>
                    <a:pt x="165" y="820"/>
                  </a:cubicBezTo>
                  <a:cubicBezTo>
                    <a:pt x="171" y="860"/>
                    <a:pt x="178" y="899"/>
                    <a:pt x="186" y="937"/>
                  </a:cubicBezTo>
                  <a:cubicBezTo>
                    <a:pt x="190" y="791"/>
                    <a:pt x="225" y="643"/>
                    <a:pt x="258" y="494"/>
                  </a:cubicBezTo>
                  <a:cubicBezTo>
                    <a:pt x="265" y="616"/>
                    <a:pt x="281" y="738"/>
                    <a:pt x="297" y="859"/>
                  </a:cubicBezTo>
                  <a:cubicBezTo>
                    <a:pt x="314" y="736"/>
                    <a:pt x="335" y="514"/>
                    <a:pt x="348" y="428"/>
                  </a:cubicBezTo>
                  <a:cubicBezTo>
                    <a:pt x="354" y="646"/>
                    <a:pt x="384" y="863"/>
                    <a:pt x="412" y="1074"/>
                  </a:cubicBezTo>
                  <a:cubicBezTo>
                    <a:pt x="431" y="852"/>
                    <a:pt x="433" y="626"/>
                    <a:pt x="461" y="404"/>
                  </a:cubicBezTo>
                  <a:cubicBezTo>
                    <a:pt x="463" y="376"/>
                    <a:pt x="467" y="344"/>
                    <a:pt x="472" y="311"/>
                  </a:cubicBezTo>
                  <a:cubicBezTo>
                    <a:pt x="478" y="617"/>
                    <a:pt x="534" y="922"/>
                    <a:pt x="595" y="1221"/>
                  </a:cubicBezTo>
                  <a:cubicBezTo>
                    <a:pt x="588" y="989"/>
                    <a:pt x="587" y="756"/>
                    <a:pt x="595" y="524"/>
                  </a:cubicBezTo>
                  <a:cubicBezTo>
                    <a:pt x="622" y="770"/>
                    <a:pt x="665" y="1012"/>
                    <a:pt x="726" y="1248"/>
                  </a:cubicBezTo>
                  <a:cubicBezTo>
                    <a:pt x="704" y="977"/>
                    <a:pt x="705" y="704"/>
                    <a:pt x="709" y="431"/>
                  </a:cubicBezTo>
                  <a:lnTo>
                    <a:pt x="709" y="431"/>
                  </a:lnTo>
                  <a:cubicBezTo>
                    <a:pt x="748" y="718"/>
                    <a:pt x="816" y="1004"/>
                    <a:pt x="883" y="1287"/>
                  </a:cubicBezTo>
                  <a:cubicBezTo>
                    <a:pt x="865" y="950"/>
                    <a:pt x="843" y="612"/>
                    <a:pt x="832" y="275"/>
                  </a:cubicBezTo>
                  <a:cubicBezTo>
                    <a:pt x="828" y="184"/>
                    <a:pt x="829" y="92"/>
                    <a:pt x="8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34"/>
            <p:cNvSpPr/>
            <p:nvPr/>
          </p:nvSpPr>
          <p:spPr>
            <a:xfrm>
              <a:off x="4295375" y="753425"/>
              <a:ext cx="18175" cy="35525"/>
            </a:xfrm>
            <a:custGeom>
              <a:rect b="b" l="l" r="r" t="t"/>
              <a:pathLst>
                <a:path extrusionOk="0" h="1421" w="727">
                  <a:moveTo>
                    <a:pt x="168" y="0"/>
                  </a:moveTo>
                  <a:cubicBezTo>
                    <a:pt x="149" y="3"/>
                    <a:pt x="130" y="6"/>
                    <a:pt x="110" y="10"/>
                  </a:cubicBezTo>
                  <a:cubicBezTo>
                    <a:pt x="73" y="27"/>
                    <a:pt x="36" y="46"/>
                    <a:pt x="0" y="63"/>
                  </a:cubicBezTo>
                  <a:cubicBezTo>
                    <a:pt x="37" y="498"/>
                    <a:pt x="142" y="922"/>
                    <a:pt x="219" y="1349"/>
                  </a:cubicBezTo>
                  <a:cubicBezTo>
                    <a:pt x="219" y="1031"/>
                    <a:pt x="198" y="714"/>
                    <a:pt x="176" y="397"/>
                  </a:cubicBezTo>
                  <a:cubicBezTo>
                    <a:pt x="175" y="380"/>
                    <a:pt x="175" y="364"/>
                    <a:pt x="173" y="345"/>
                  </a:cubicBezTo>
                  <a:lnTo>
                    <a:pt x="173" y="345"/>
                  </a:lnTo>
                  <a:cubicBezTo>
                    <a:pt x="233" y="701"/>
                    <a:pt x="312" y="1052"/>
                    <a:pt x="372" y="1407"/>
                  </a:cubicBezTo>
                  <a:cubicBezTo>
                    <a:pt x="378" y="1011"/>
                    <a:pt x="348" y="614"/>
                    <a:pt x="307" y="220"/>
                  </a:cubicBezTo>
                  <a:lnTo>
                    <a:pt x="307" y="220"/>
                  </a:lnTo>
                  <a:cubicBezTo>
                    <a:pt x="328" y="333"/>
                    <a:pt x="347" y="446"/>
                    <a:pt x="371" y="557"/>
                  </a:cubicBezTo>
                  <a:cubicBezTo>
                    <a:pt x="431" y="845"/>
                    <a:pt x="504" y="1128"/>
                    <a:pt x="544" y="1419"/>
                  </a:cubicBezTo>
                  <a:cubicBezTo>
                    <a:pt x="560" y="1112"/>
                    <a:pt x="529" y="808"/>
                    <a:pt x="495" y="503"/>
                  </a:cubicBezTo>
                  <a:cubicBezTo>
                    <a:pt x="484" y="413"/>
                    <a:pt x="475" y="323"/>
                    <a:pt x="465" y="230"/>
                  </a:cubicBezTo>
                  <a:lnTo>
                    <a:pt x="465" y="230"/>
                  </a:lnTo>
                  <a:cubicBezTo>
                    <a:pt x="486" y="308"/>
                    <a:pt x="508" y="387"/>
                    <a:pt x="526" y="468"/>
                  </a:cubicBezTo>
                  <a:cubicBezTo>
                    <a:pt x="600" y="783"/>
                    <a:pt x="662" y="1102"/>
                    <a:pt x="726" y="1420"/>
                  </a:cubicBezTo>
                  <a:cubicBezTo>
                    <a:pt x="722" y="979"/>
                    <a:pt x="700" y="530"/>
                    <a:pt x="594" y="99"/>
                  </a:cubicBezTo>
                  <a:cubicBezTo>
                    <a:pt x="539" y="75"/>
                    <a:pt x="483" y="52"/>
                    <a:pt x="428" y="30"/>
                  </a:cubicBezTo>
                  <a:cubicBezTo>
                    <a:pt x="397" y="29"/>
                    <a:pt x="363" y="24"/>
                    <a:pt x="327" y="19"/>
                  </a:cubicBezTo>
                  <a:cubicBezTo>
                    <a:pt x="274" y="12"/>
                    <a:pt x="220" y="5"/>
                    <a:pt x="1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75" name="Shape 13775"/>
        <p:cNvGrpSpPr/>
        <p:nvPr/>
      </p:nvGrpSpPr>
      <p:grpSpPr>
        <a:xfrm>
          <a:off x="0" y="0"/>
          <a:ext cx="0" cy="0"/>
          <a:chOff x="0" y="0"/>
          <a:chExt cx="0" cy="0"/>
        </a:xfrm>
      </p:grpSpPr>
      <p:sp>
        <p:nvSpPr>
          <p:cNvPr id="13776" name="Google Shape;13776;p35"/>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slide title goes here!</a:t>
            </a:r>
            <a:endParaRPr/>
          </a:p>
        </p:txBody>
      </p:sp>
      <p:sp>
        <p:nvSpPr>
          <p:cNvPr id="13777" name="Google Shape;13777;p35"/>
          <p:cNvSpPr txBox="1"/>
          <p:nvPr>
            <p:ph idx="1" type="body"/>
          </p:nvPr>
        </p:nvSpPr>
        <p:spPr>
          <a:xfrm>
            <a:off x="713375" y="1305675"/>
            <a:ext cx="4443600" cy="2840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1"/>
                </a:solidFill>
              </a:rPr>
              <a:t>Do you know what helps you make your point crysta</a:t>
            </a:r>
            <a:r>
              <a:rPr lang="en"/>
              <a:t>l </a:t>
            </a:r>
            <a:r>
              <a:rPr lang="en">
                <a:solidFill>
                  <a:schemeClr val="lt1"/>
                </a:solidFill>
              </a:rPr>
              <a:t>clear?</a:t>
            </a:r>
            <a:endParaRPr>
              <a:solidFill>
                <a:schemeClr val="lt1"/>
              </a:solidFill>
            </a:endParaRPr>
          </a:p>
          <a:p>
            <a:pPr indent="0" lvl="0" marL="0" rtl="0" algn="l">
              <a:spcBef>
                <a:spcPts val="0"/>
              </a:spcBef>
              <a:spcAft>
                <a:spcPts val="0"/>
              </a:spcAft>
              <a:buNone/>
            </a:pPr>
            <a:r>
              <a:rPr lang="en">
                <a:solidFill>
                  <a:schemeClr val="lt1"/>
                </a:solidFill>
              </a:rPr>
              <a:t>Lists like this one:</a:t>
            </a:r>
            <a:endParaRPr>
              <a:solidFill>
                <a:schemeClr val="lt1"/>
              </a:solidFill>
            </a:endParaRPr>
          </a:p>
          <a:p>
            <a:pPr indent="-330200" lvl="0" marL="457200" rtl="0" algn="l">
              <a:spcBef>
                <a:spcPts val="1600"/>
              </a:spcBef>
              <a:spcAft>
                <a:spcPts val="0"/>
              </a:spcAft>
              <a:buClr>
                <a:schemeClr val="lt1"/>
              </a:buClr>
              <a:buSzPts val="1600"/>
              <a:buFont typeface="Josefin Sans"/>
              <a:buChar char="●"/>
            </a:pPr>
            <a:r>
              <a:rPr lang="en">
                <a:solidFill>
                  <a:schemeClr val="lt1"/>
                </a:solidFill>
              </a:rPr>
              <a:t>They’re simple </a:t>
            </a:r>
            <a:endParaRPr>
              <a:solidFill>
                <a:schemeClr val="lt1"/>
              </a:solidFill>
            </a:endParaRPr>
          </a:p>
          <a:p>
            <a:pPr indent="-330200" lvl="0" marL="457200" rtl="0" algn="l">
              <a:spcBef>
                <a:spcPts val="0"/>
              </a:spcBef>
              <a:spcAft>
                <a:spcPts val="0"/>
              </a:spcAft>
              <a:buClr>
                <a:schemeClr val="lt1"/>
              </a:buClr>
              <a:buSzPts val="1600"/>
              <a:buFont typeface="Josefin Sans"/>
              <a:buChar char="●"/>
            </a:pPr>
            <a:r>
              <a:rPr lang="en">
                <a:solidFill>
                  <a:schemeClr val="lt1"/>
                </a:solidFill>
              </a:rPr>
              <a:t>You can organize your ideas clearly</a:t>
            </a:r>
            <a:endParaRPr>
              <a:solidFill>
                <a:schemeClr val="lt1"/>
              </a:solidFill>
            </a:endParaRPr>
          </a:p>
          <a:p>
            <a:pPr indent="-330200" lvl="0" marL="457200" rtl="0" algn="l">
              <a:spcBef>
                <a:spcPts val="0"/>
              </a:spcBef>
              <a:spcAft>
                <a:spcPts val="0"/>
              </a:spcAft>
              <a:buClr>
                <a:schemeClr val="lt1"/>
              </a:buClr>
              <a:buSzPts val="1600"/>
              <a:buFont typeface="Josefin Sans"/>
              <a:buChar char="●"/>
            </a:pPr>
            <a:r>
              <a:rPr lang="en">
                <a:solidFill>
                  <a:schemeClr val="lt1"/>
                </a:solidFill>
              </a:rPr>
              <a:t>You’ll never forget to buy milk!</a:t>
            </a:r>
            <a:endParaRPr>
              <a:solidFill>
                <a:schemeClr val="lt1"/>
              </a:solidFill>
            </a:endParaRPr>
          </a:p>
          <a:p>
            <a:pPr indent="0" lvl="0" marL="0" rtl="0" algn="l">
              <a:spcBef>
                <a:spcPts val="1600"/>
              </a:spcBef>
              <a:spcAft>
                <a:spcPts val="0"/>
              </a:spcAft>
              <a:buNone/>
            </a:pPr>
            <a:r>
              <a:rPr lang="en">
                <a:solidFill>
                  <a:schemeClr val="lt1"/>
                </a:solidFill>
              </a:rPr>
              <a:t>And the most important thing: the audience won’t miss the point of your presentation</a:t>
            </a:r>
            <a:endParaRPr>
              <a:solidFill>
                <a:schemeClr val="lt1"/>
              </a:solidFill>
            </a:endParaRPr>
          </a:p>
        </p:txBody>
      </p:sp>
      <p:pic>
        <p:nvPicPr>
          <p:cNvPr id="13778" name="Google Shape;13778;p35"/>
          <p:cNvPicPr preferRelativeResize="0"/>
          <p:nvPr/>
        </p:nvPicPr>
        <p:blipFill>
          <a:blip r:embed="rId3">
            <a:alphaModFix/>
          </a:blip>
          <a:stretch>
            <a:fillRect/>
          </a:stretch>
        </p:blipFill>
        <p:spPr>
          <a:xfrm>
            <a:off x="5521977" y="1118647"/>
            <a:ext cx="2320800" cy="3481800"/>
          </a:xfrm>
          <a:prstGeom prst="rect">
            <a:avLst/>
          </a:prstGeom>
          <a:noFill/>
          <a:ln>
            <a:noFill/>
          </a:ln>
        </p:spPr>
      </p:pic>
      <p:grpSp>
        <p:nvGrpSpPr>
          <p:cNvPr id="13779" name="Google Shape;13779;p35"/>
          <p:cNvGrpSpPr/>
          <p:nvPr/>
        </p:nvGrpSpPr>
        <p:grpSpPr>
          <a:xfrm>
            <a:off x="5436789" y="1017715"/>
            <a:ext cx="2491327" cy="3653723"/>
            <a:chOff x="5370550" y="1132125"/>
            <a:chExt cx="904950" cy="1651400"/>
          </a:xfrm>
        </p:grpSpPr>
        <p:sp>
          <p:nvSpPr>
            <p:cNvPr id="13780" name="Google Shape;13780;p35"/>
            <p:cNvSpPr/>
            <p:nvPr/>
          </p:nvSpPr>
          <p:spPr>
            <a:xfrm>
              <a:off x="5370550" y="1877225"/>
              <a:ext cx="50350" cy="161325"/>
            </a:xfrm>
            <a:custGeom>
              <a:rect b="b" l="l" r="r" t="t"/>
              <a:pathLst>
                <a:path extrusionOk="0" h="6453" w="2014">
                  <a:moveTo>
                    <a:pt x="465" y="321"/>
                  </a:moveTo>
                  <a:lnTo>
                    <a:pt x="465" y="321"/>
                  </a:lnTo>
                  <a:cubicBezTo>
                    <a:pt x="566" y="383"/>
                    <a:pt x="665" y="448"/>
                    <a:pt x="748" y="503"/>
                  </a:cubicBezTo>
                  <a:cubicBezTo>
                    <a:pt x="993" y="676"/>
                    <a:pt x="1245" y="857"/>
                    <a:pt x="1499" y="1126"/>
                  </a:cubicBezTo>
                  <a:cubicBezTo>
                    <a:pt x="1598" y="1237"/>
                    <a:pt x="1730" y="1471"/>
                    <a:pt x="1778" y="1626"/>
                  </a:cubicBezTo>
                  <a:cubicBezTo>
                    <a:pt x="1829" y="1777"/>
                    <a:pt x="1849" y="1974"/>
                    <a:pt x="1849" y="2164"/>
                  </a:cubicBezTo>
                  <a:cubicBezTo>
                    <a:pt x="1799" y="1806"/>
                    <a:pt x="1668" y="1459"/>
                    <a:pt x="1449" y="1173"/>
                  </a:cubicBezTo>
                  <a:lnTo>
                    <a:pt x="1449" y="1173"/>
                  </a:lnTo>
                  <a:cubicBezTo>
                    <a:pt x="1802" y="1757"/>
                    <a:pt x="1871" y="2595"/>
                    <a:pt x="1655" y="3236"/>
                  </a:cubicBezTo>
                  <a:cubicBezTo>
                    <a:pt x="1757" y="2792"/>
                    <a:pt x="1763" y="2324"/>
                    <a:pt x="1657" y="1881"/>
                  </a:cubicBezTo>
                  <a:cubicBezTo>
                    <a:pt x="1564" y="1530"/>
                    <a:pt x="1389" y="1200"/>
                    <a:pt x="1160" y="917"/>
                  </a:cubicBezTo>
                  <a:lnTo>
                    <a:pt x="1160" y="917"/>
                  </a:lnTo>
                  <a:cubicBezTo>
                    <a:pt x="1685" y="1706"/>
                    <a:pt x="1755" y="2632"/>
                    <a:pt x="1474" y="3480"/>
                  </a:cubicBezTo>
                  <a:cubicBezTo>
                    <a:pt x="1427" y="3631"/>
                    <a:pt x="1366" y="3743"/>
                    <a:pt x="1282" y="3902"/>
                  </a:cubicBezTo>
                  <a:cubicBezTo>
                    <a:pt x="1271" y="3931"/>
                    <a:pt x="1243" y="3964"/>
                    <a:pt x="1240" y="3996"/>
                  </a:cubicBezTo>
                  <a:cubicBezTo>
                    <a:pt x="1225" y="4016"/>
                    <a:pt x="1209" y="4037"/>
                    <a:pt x="1192" y="4057"/>
                  </a:cubicBezTo>
                  <a:cubicBezTo>
                    <a:pt x="1305" y="3867"/>
                    <a:pt x="1400" y="3665"/>
                    <a:pt x="1467" y="3454"/>
                  </a:cubicBezTo>
                  <a:cubicBezTo>
                    <a:pt x="1587" y="3054"/>
                    <a:pt x="1634" y="2630"/>
                    <a:pt x="1572" y="2216"/>
                  </a:cubicBezTo>
                  <a:cubicBezTo>
                    <a:pt x="1490" y="1551"/>
                    <a:pt x="1223" y="1037"/>
                    <a:pt x="746" y="570"/>
                  </a:cubicBezTo>
                  <a:lnTo>
                    <a:pt x="746" y="570"/>
                  </a:lnTo>
                  <a:cubicBezTo>
                    <a:pt x="1145" y="1052"/>
                    <a:pt x="1400" y="1560"/>
                    <a:pt x="1484" y="2177"/>
                  </a:cubicBezTo>
                  <a:cubicBezTo>
                    <a:pt x="1597" y="2847"/>
                    <a:pt x="1408" y="3580"/>
                    <a:pt x="996" y="4160"/>
                  </a:cubicBezTo>
                  <a:cubicBezTo>
                    <a:pt x="845" y="4378"/>
                    <a:pt x="686" y="4571"/>
                    <a:pt x="504" y="4780"/>
                  </a:cubicBezTo>
                  <a:cubicBezTo>
                    <a:pt x="677" y="4522"/>
                    <a:pt x="877" y="4281"/>
                    <a:pt x="1040" y="4016"/>
                  </a:cubicBezTo>
                  <a:cubicBezTo>
                    <a:pt x="1163" y="3821"/>
                    <a:pt x="1271" y="3614"/>
                    <a:pt x="1333" y="3389"/>
                  </a:cubicBezTo>
                  <a:cubicBezTo>
                    <a:pt x="1415" y="3063"/>
                    <a:pt x="1448" y="2720"/>
                    <a:pt x="1432" y="2383"/>
                  </a:cubicBezTo>
                  <a:cubicBezTo>
                    <a:pt x="1415" y="2125"/>
                    <a:pt x="1395" y="1946"/>
                    <a:pt x="1317" y="1699"/>
                  </a:cubicBezTo>
                  <a:cubicBezTo>
                    <a:pt x="1133" y="1186"/>
                    <a:pt x="824" y="728"/>
                    <a:pt x="465" y="321"/>
                  </a:cubicBezTo>
                  <a:close/>
                  <a:moveTo>
                    <a:pt x="309" y="5114"/>
                  </a:moveTo>
                  <a:cubicBezTo>
                    <a:pt x="311" y="5117"/>
                    <a:pt x="315" y="5118"/>
                    <a:pt x="318" y="5119"/>
                  </a:cubicBezTo>
                  <a:cubicBezTo>
                    <a:pt x="305" y="5137"/>
                    <a:pt x="293" y="5156"/>
                    <a:pt x="279" y="5175"/>
                  </a:cubicBezTo>
                  <a:cubicBezTo>
                    <a:pt x="290" y="5154"/>
                    <a:pt x="299" y="5134"/>
                    <a:pt x="309" y="5114"/>
                  </a:cubicBezTo>
                  <a:close/>
                  <a:moveTo>
                    <a:pt x="1125" y="4366"/>
                  </a:moveTo>
                  <a:lnTo>
                    <a:pt x="1125" y="4366"/>
                  </a:lnTo>
                  <a:cubicBezTo>
                    <a:pt x="1078" y="4485"/>
                    <a:pt x="1041" y="4607"/>
                    <a:pt x="1020" y="4732"/>
                  </a:cubicBezTo>
                  <a:cubicBezTo>
                    <a:pt x="974" y="5035"/>
                    <a:pt x="978" y="5352"/>
                    <a:pt x="1089" y="5642"/>
                  </a:cubicBezTo>
                  <a:cubicBezTo>
                    <a:pt x="1120" y="5735"/>
                    <a:pt x="1194" y="5851"/>
                    <a:pt x="1202" y="5897"/>
                  </a:cubicBezTo>
                  <a:cubicBezTo>
                    <a:pt x="1194" y="5902"/>
                    <a:pt x="1180" y="5907"/>
                    <a:pt x="1168" y="5912"/>
                  </a:cubicBezTo>
                  <a:cubicBezTo>
                    <a:pt x="1154" y="5874"/>
                    <a:pt x="1123" y="5840"/>
                    <a:pt x="1107" y="5801"/>
                  </a:cubicBezTo>
                  <a:cubicBezTo>
                    <a:pt x="946" y="5482"/>
                    <a:pt x="836" y="4958"/>
                    <a:pt x="989" y="4568"/>
                  </a:cubicBezTo>
                  <a:lnTo>
                    <a:pt x="989" y="4568"/>
                  </a:lnTo>
                  <a:cubicBezTo>
                    <a:pt x="807" y="4917"/>
                    <a:pt x="786" y="5346"/>
                    <a:pt x="909" y="5717"/>
                  </a:cubicBezTo>
                  <a:cubicBezTo>
                    <a:pt x="938" y="5799"/>
                    <a:pt x="975" y="5877"/>
                    <a:pt x="1020" y="5951"/>
                  </a:cubicBezTo>
                  <a:cubicBezTo>
                    <a:pt x="1022" y="5954"/>
                    <a:pt x="1025" y="5959"/>
                    <a:pt x="1027" y="5964"/>
                  </a:cubicBezTo>
                  <a:cubicBezTo>
                    <a:pt x="1011" y="5970"/>
                    <a:pt x="996" y="5977"/>
                    <a:pt x="980" y="5983"/>
                  </a:cubicBezTo>
                  <a:cubicBezTo>
                    <a:pt x="978" y="5980"/>
                    <a:pt x="975" y="5977"/>
                    <a:pt x="974" y="5974"/>
                  </a:cubicBezTo>
                  <a:cubicBezTo>
                    <a:pt x="953" y="5937"/>
                    <a:pt x="933" y="5900"/>
                    <a:pt x="915" y="5860"/>
                  </a:cubicBezTo>
                  <a:cubicBezTo>
                    <a:pt x="899" y="5826"/>
                    <a:pt x="839" y="5655"/>
                    <a:pt x="820" y="5557"/>
                  </a:cubicBezTo>
                  <a:cubicBezTo>
                    <a:pt x="773" y="5340"/>
                    <a:pt x="759" y="5112"/>
                    <a:pt x="786" y="4875"/>
                  </a:cubicBezTo>
                  <a:lnTo>
                    <a:pt x="786" y="4875"/>
                  </a:lnTo>
                  <a:cubicBezTo>
                    <a:pt x="739" y="5064"/>
                    <a:pt x="723" y="5259"/>
                    <a:pt x="723" y="5454"/>
                  </a:cubicBezTo>
                  <a:cubicBezTo>
                    <a:pt x="724" y="5594"/>
                    <a:pt x="728" y="5738"/>
                    <a:pt x="773" y="5874"/>
                  </a:cubicBezTo>
                  <a:cubicBezTo>
                    <a:pt x="788" y="5912"/>
                    <a:pt x="810" y="5985"/>
                    <a:pt x="842" y="6039"/>
                  </a:cubicBezTo>
                  <a:cubicBezTo>
                    <a:pt x="829" y="6044"/>
                    <a:pt x="817" y="6049"/>
                    <a:pt x="804" y="6054"/>
                  </a:cubicBezTo>
                  <a:cubicBezTo>
                    <a:pt x="801" y="6049"/>
                    <a:pt x="800" y="6044"/>
                    <a:pt x="798" y="6040"/>
                  </a:cubicBezTo>
                  <a:cubicBezTo>
                    <a:pt x="745" y="5941"/>
                    <a:pt x="734" y="5912"/>
                    <a:pt x="700" y="5799"/>
                  </a:cubicBezTo>
                  <a:cubicBezTo>
                    <a:pt x="635" y="5563"/>
                    <a:pt x="621" y="5350"/>
                    <a:pt x="641" y="5093"/>
                  </a:cubicBezTo>
                  <a:lnTo>
                    <a:pt x="641" y="5093"/>
                  </a:lnTo>
                  <a:cubicBezTo>
                    <a:pt x="580" y="5326"/>
                    <a:pt x="549" y="5572"/>
                    <a:pt x="580" y="5813"/>
                  </a:cubicBezTo>
                  <a:cubicBezTo>
                    <a:pt x="594" y="5905"/>
                    <a:pt x="621" y="5995"/>
                    <a:pt x="662" y="6078"/>
                  </a:cubicBezTo>
                  <a:cubicBezTo>
                    <a:pt x="667" y="6088"/>
                    <a:pt x="673" y="6099"/>
                    <a:pt x="680" y="6109"/>
                  </a:cubicBezTo>
                  <a:cubicBezTo>
                    <a:pt x="660" y="6117"/>
                    <a:pt x="644" y="6124"/>
                    <a:pt x="625" y="6133"/>
                  </a:cubicBezTo>
                  <a:cubicBezTo>
                    <a:pt x="620" y="6119"/>
                    <a:pt x="614" y="6106"/>
                    <a:pt x="605" y="6080"/>
                  </a:cubicBezTo>
                  <a:cubicBezTo>
                    <a:pt x="568" y="5977"/>
                    <a:pt x="541" y="5870"/>
                    <a:pt x="520" y="5762"/>
                  </a:cubicBezTo>
                  <a:cubicBezTo>
                    <a:pt x="497" y="5625"/>
                    <a:pt x="477" y="5469"/>
                    <a:pt x="508" y="5314"/>
                  </a:cubicBezTo>
                  <a:lnTo>
                    <a:pt x="508" y="5314"/>
                  </a:lnTo>
                  <a:cubicBezTo>
                    <a:pt x="440" y="5485"/>
                    <a:pt x="433" y="5676"/>
                    <a:pt x="440" y="5860"/>
                  </a:cubicBezTo>
                  <a:cubicBezTo>
                    <a:pt x="446" y="5964"/>
                    <a:pt x="465" y="6068"/>
                    <a:pt x="502" y="6164"/>
                  </a:cubicBezTo>
                  <a:cubicBezTo>
                    <a:pt x="505" y="6170"/>
                    <a:pt x="507" y="6176"/>
                    <a:pt x="510" y="6181"/>
                  </a:cubicBezTo>
                  <a:lnTo>
                    <a:pt x="464" y="6200"/>
                  </a:lnTo>
                  <a:cubicBezTo>
                    <a:pt x="451" y="6147"/>
                    <a:pt x="429" y="6077"/>
                    <a:pt x="418" y="6020"/>
                  </a:cubicBezTo>
                  <a:cubicBezTo>
                    <a:pt x="382" y="5845"/>
                    <a:pt x="357" y="5700"/>
                    <a:pt x="387" y="5492"/>
                  </a:cubicBezTo>
                  <a:lnTo>
                    <a:pt x="387" y="5492"/>
                  </a:lnTo>
                  <a:cubicBezTo>
                    <a:pt x="332" y="5636"/>
                    <a:pt x="312" y="5794"/>
                    <a:pt x="314" y="5948"/>
                  </a:cubicBezTo>
                  <a:cubicBezTo>
                    <a:pt x="319" y="6046"/>
                    <a:pt x="326" y="6149"/>
                    <a:pt x="361" y="6242"/>
                  </a:cubicBezTo>
                  <a:cubicBezTo>
                    <a:pt x="336" y="6251"/>
                    <a:pt x="310" y="6258"/>
                    <a:pt x="285" y="6264"/>
                  </a:cubicBezTo>
                  <a:cubicBezTo>
                    <a:pt x="265" y="6153"/>
                    <a:pt x="261" y="6107"/>
                    <a:pt x="247" y="5961"/>
                  </a:cubicBezTo>
                  <a:cubicBezTo>
                    <a:pt x="239" y="5866"/>
                    <a:pt x="228" y="5769"/>
                    <a:pt x="238" y="5674"/>
                  </a:cubicBezTo>
                  <a:lnTo>
                    <a:pt x="238" y="5674"/>
                  </a:lnTo>
                  <a:cubicBezTo>
                    <a:pt x="181" y="5868"/>
                    <a:pt x="160" y="6078"/>
                    <a:pt x="183" y="6282"/>
                  </a:cubicBezTo>
                  <a:lnTo>
                    <a:pt x="172" y="6282"/>
                  </a:lnTo>
                  <a:cubicBezTo>
                    <a:pt x="88" y="6068"/>
                    <a:pt x="146" y="5726"/>
                    <a:pt x="239" y="5526"/>
                  </a:cubicBezTo>
                  <a:cubicBezTo>
                    <a:pt x="402" y="5171"/>
                    <a:pt x="615" y="4950"/>
                    <a:pt x="866" y="4658"/>
                  </a:cubicBezTo>
                  <a:cubicBezTo>
                    <a:pt x="954" y="4562"/>
                    <a:pt x="1040" y="4465"/>
                    <a:pt x="1125" y="4366"/>
                  </a:cubicBezTo>
                  <a:close/>
                  <a:moveTo>
                    <a:pt x="140" y="0"/>
                  </a:moveTo>
                  <a:cubicBezTo>
                    <a:pt x="120" y="0"/>
                    <a:pt x="103" y="8"/>
                    <a:pt x="89" y="29"/>
                  </a:cubicBezTo>
                  <a:cubicBezTo>
                    <a:pt x="56" y="91"/>
                    <a:pt x="130" y="134"/>
                    <a:pt x="165" y="175"/>
                  </a:cubicBezTo>
                  <a:cubicBezTo>
                    <a:pt x="237" y="249"/>
                    <a:pt x="305" y="326"/>
                    <a:pt x="372" y="407"/>
                  </a:cubicBezTo>
                  <a:cubicBezTo>
                    <a:pt x="862" y="978"/>
                    <a:pt x="1315" y="1691"/>
                    <a:pt x="1317" y="2451"/>
                  </a:cubicBezTo>
                  <a:cubicBezTo>
                    <a:pt x="1326" y="2767"/>
                    <a:pt x="1294" y="3027"/>
                    <a:pt x="1237" y="3312"/>
                  </a:cubicBezTo>
                  <a:cubicBezTo>
                    <a:pt x="1176" y="3570"/>
                    <a:pt x="1087" y="3749"/>
                    <a:pt x="949" y="3979"/>
                  </a:cubicBezTo>
                  <a:cubicBezTo>
                    <a:pt x="760" y="4294"/>
                    <a:pt x="516" y="4571"/>
                    <a:pt x="327" y="4885"/>
                  </a:cubicBezTo>
                  <a:cubicBezTo>
                    <a:pt x="146" y="5192"/>
                    <a:pt x="31" y="5542"/>
                    <a:pt x="7" y="5900"/>
                  </a:cubicBezTo>
                  <a:cubicBezTo>
                    <a:pt x="0" y="6080"/>
                    <a:pt x="22" y="6266"/>
                    <a:pt x="94" y="6432"/>
                  </a:cubicBezTo>
                  <a:cubicBezTo>
                    <a:pt x="103" y="6446"/>
                    <a:pt x="116" y="6452"/>
                    <a:pt x="128" y="6452"/>
                  </a:cubicBezTo>
                  <a:cubicBezTo>
                    <a:pt x="137" y="6452"/>
                    <a:pt x="146" y="6449"/>
                    <a:pt x="154" y="6444"/>
                  </a:cubicBezTo>
                  <a:cubicBezTo>
                    <a:pt x="156" y="6445"/>
                    <a:pt x="159" y="6447"/>
                    <a:pt x="161" y="6447"/>
                  </a:cubicBezTo>
                  <a:cubicBezTo>
                    <a:pt x="165" y="6448"/>
                    <a:pt x="170" y="6448"/>
                    <a:pt x="174" y="6448"/>
                  </a:cubicBezTo>
                  <a:cubicBezTo>
                    <a:pt x="193" y="6448"/>
                    <a:pt x="210" y="6438"/>
                    <a:pt x="221" y="6422"/>
                  </a:cubicBezTo>
                  <a:cubicBezTo>
                    <a:pt x="382" y="6422"/>
                    <a:pt x="695" y="6235"/>
                    <a:pt x="813" y="6194"/>
                  </a:cubicBezTo>
                  <a:cubicBezTo>
                    <a:pt x="955" y="6131"/>
                    <a:pt x="1032" y="6099"/>
                    <a:pt x="1189" y="6037"/>
                  </a:cubicBezTo>
                  <a:cubicBezTo>
                    <a:pt x="1277" y="6010"/>
                    <a:pt x="1314" y="5967"/>
                    <a:pt x="1315" y="5912"/>
                  </a:cubicBezTo>
                  <a:cubicBezTo>
                    <a:pt x="1312" y="5818"/>
                    <a:pt x="1246" y="5738"/>
                    <a:pt x="1215" y="5653"/>
                  </a:cubicBezTo>
                  <a:cubicBezTo>
                    <a:pt x="1187" y="5598"/>
                    <a:pt x="1123" y="5347"/>
                    <a:pt x="1124" y="5278"/>
                  </a:cubicBezTo>
                  <a:cubicBezTo>
                    <a:pt x="1106" y="5084"/>
                    <a:pt x="1118" y="4867"/>
                    <a:pt x="1144" y="4724"/>
                  </a:cubicBezTo>
                  <a:cubicBezTo>
                    <a:pt x="1197" y="4486"/>
                    <a:pt x="1269" y="4325"/>
                    <a:pt x="1371" y="4121"/>
                  </a:cubicBezTo>
                  <a:cubicBezTo>
                    <a:pt x="1405" y="4057"/>
                    <a:pt x="1439" y="3992"/>
                    <a:pt x="1474" y="3929"/>
                  </a:cubicBezTo>
                  <a:cubicBezTo>
                    <a:pt x="1542" y="3832"/>
                    <a:pt x="1606" y="3733"/>
                    <a:pt x="1664" y="3630"/>
                  </a:cubicBezTo>
                  <a:cubicBezTo>
                    <a:pt x="1832" y="3323"/>
                    <a:pt x="1926" y="2984"/>
                    <a:pt x="1963" y="2638"/>
                  </a:cubicBezTo>
                  <a:cubicBezTo>
                    <a:pt x="2008" y="2280"/>
                    <a:pt x="2013" y="1911"/>
                    <a:pt x="1900" y="1569"/>
                  </a:cubicBezTo>
                  <a:cubicBezTo>
                    <a:pt x="1825" y="1355"/>
                    <a:pt x="1694" y="1122"/>
                    <a:pt x="1535" y="953"/>
                  </a:cubicBezTo>
                  <a:cubicBezTo>
                    <a:pt x="1297" y="722"/>
                    <a:pt x="1065" y="553"/>
                    <a:pt x="766" y="357"/>
                  </a:cubicBezTo>
                  <a:cubicBezTo>
                    <a:pt x="615" y="260"/>
                    <a:pt x="464" y="166"/>
                    <a:pt x="309" y="78"/>
                  </a:cubicBezTo>
                  <a:cubicBezTo>
                    <a:pt x="253" y="53"/>
                    <a:pt x="190" y="0"/>
                    <a:pt x="1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35"/>
            <p:cNvSpPr/>
            <p:nvPr/>
          </p:nvSpPr>
          <p:spPr>
            <a:xfrm>
              <a:off x="6225100" y="1877225"/>
              <a:ext cx="50400" cy="161325"/>
            </a:xfrm>
            <a:custGeom>
              <a:rect b="b" l="l" r="r" t="t"/>
              <a:pathLst>
                <a:path extrusionOk="0" h="6453" w="2016">
                  <a:moveTo>
                    <a:pt x="1550" y="321"/>
                  </a:moveTo>
                  <a:cubicBezTo>
                    <a:pt x="1191" y="728"/>
                    <a:pt x="882" y="1186"/>
                    <a:pt x="699" y="1699"/>
                  </a:cubicBezTo>
                  <a:cubicBezTo>
                    <a:pt x="622" y="1946"/>
                    <a:pt x="601" y="2125"/>
                    <a:pt x="583" y="2383"/>
                  </a:cubicBezTo>
                  <a:cubicBezTo>
                    <a:pt x="567" y="2720"/>
                    <a:pt x="601" y="3063"/>
                    <a:pt x="683" y="3389"/>
                  </a:cubicBezTo>
                  <a:cubicBezTo>
                    <a:pt x="745" y="3614"/>
                    <a:pt x="853" y="3821"/>
                    <a:pt x="975" y="4016"/>
                  </a:cubicBezTo>
                  <a:cubicBezTo>
                    <a:pt x="1139" y="4281"/>
                    <a:pt x="1338" y="4522"/>
                    <a:pt x="1512" y="4780"/>
                  </a:cubicBezTo>
                  <a:cubicBezTo>
                    <a:pt x="1329" y="4571"/>
                    <a:pt x="1171" y="4378"/>
                    <a:pt x="1019" y="4160"/>
                  </a:cubicBezTo>
                  <a:cubicBezTo>
                    <a:pt x="607" y="3580"/>
                    <a:pt x="418" y="2847"/>
                    <a:pt x="531" y="2177"/>
                  </a:cubicBezTo>
                  <a:cubicBezTo>
                    <a:pt x="616" y="1560"/>
                    <a:pt x="870" y="1052"/>
                    <a:pt x="1270" y="570"/>
                  </a:cubicBezTo>
                  <a:lnTo>
                    <a:pt x="1270" y="570"/>
                  </a:lnTo>
                  <a:cubicBezTo>
                    <a:pt x="792" y="1037"/>
                    <a:pt x="525" y="1551"/>
                    <a:pt x="443" y="2216"/>
                  </a:cubicBezTo>
                  <a:cubicBezTo>
                    <a:pt x="381" y="2630"/>
                    <a:pt x="428" y="3054"/>
                    <a:pt x="549" y="3454"/>
                  </a:cubicBezTo>
                  <a:cubicBezTo>
                    <a:pt x="616" y="3665"/>
                    <a:pt x="710" y="3867"/>
                    <a:pt x="823" y="4057"/>
                  </a:cubicBezTo>
                  <a:cubicBezTo>
                    <a:pt x="807" y="4037"/>
                    <a:pt x="791" y="4016"/>
                    <a:pt x="776" y="3996"/>
                  </a:cubicBezTo>
                  <a:cubicBezTo>
                    <a:pt x="772" y="3964"/>
                    <a:pt x="745" y="3931"/>
                    <a:pt x="734" y="3902"/>
                  </a:cubicBezTo>
                  <a:cubicBezTo>
                    <a:pt x="648" y="3743"/>
                    <a:pt x="588" y="3631"/>
                    <a:pt x="541" y="3480"/>
                  </a:cubicBezTo>
                  <a:cubicBezTo>
                    <a:pt x="261" y="2632"/>
                    <a:pt x="330" y="1706"/>
                    <a:pt x="855" y="917"/>
                  </a:cubicBezTo>
                  <a:lnTo>
                    <a:pt x="855" y="917"/>
                  </a:lnTo>
                  <a:cubicBezTo>
                    <a:pt x="627" y="1200"/>
                    <a:pt x="452" y="1530"/>
                    <a:pt x="359" y="1881"/>
                  </a:cubicBezTo>
                  <a:cubicBezTo>
                    <a:pt x="252" y="2324"/>
                    <a:pt x="258" y="2792"/>
                    <a:pt x="360" y="3236"/>
                  </a:cubicBezTo>
                  <a:cubicBezTo>
                    <a:pt x="144" y="2595"/>
                    <a:pt x="213" y="1757"/>
                    <a:pt x="566" y="1173"/>
                  </a:cubicBezTo>
                  <a:lnTo>
                    <a:pt x="566" y="1173"/>
                  </a:lnTo>
                  <a:cubicBezTo>
                    <a:pt x="347" y="1459"/>
                    <a:pt x="216" y="1806"/>
                    <a:pt x="166" y="2164"/>
                  </a:cubicBezTo>
                  <a:cubicBezTo>
                    <a:pt x="166" y="1974"/>
                    <a:pt x="186" y="1777"/>
                    <a:pt x="237" y="1626"/>
                  </a:cubicBezTo>
                  <a:cubicBezTo>
                    <a:pt x="285" y="1471"/>
                    <a:pt x="417" y="1237"/>
                    <a:pt x="516" y="1126"/>
                  </a:cubicBezTo>
                  <a:cubicBezTo>
                    <a:pt x="771" y="857"/>
                    <a:pt x="1023" y="676"/>
                    <a:pt x="1267" y="503"/>
                  </a:cubicBezTo>
                  <a:cubicBezTo>
                    <a:pt x="1350" y="448"/>
                    <a:pt x="1451" y="383"/>
                    <a:pt x="1550" y="321"/>
                  </a:cubicBezTo>
                  <a:close/>
                  <a:moveTo>
                    <a:pt x="1707" y="5114"/>
                  </a:moveTo>
                  <a:cubicBezTo>
                    <a:pt x="1717" y="5134"/>
                    <a:pt x="1726" y="5154"/>
                    <a:pt x="1736" y="5175"/>
                  </a:cubicBezTo>
                  <a:cubicBezTo>
                    <a:pt x="1723" y="5156"/>
                    <a:pt x="1710" y="5137"/>
                    <a:pt x="1698" y="5119"/>
                  </a:cubicBezTo>
                  <a:cubicBezTo>
                    <a:pt x="1700" y="5118"/>
                    <a:pt x="1704" y="5117"/>
                    <a:pt x="1707" y="5114"/>
                  </a:cubicBezTo>
                  <a:close/>
                  <a:moveTo>
                    <a:pt x="890" y="4366"/>
                  </a:moveTo>
                  <a:cubicBezTo>
                    <a:pt x="976" y="4465"/>
                    <a:pt x="1061" y="4562"/>
                    <a:pt x="1149" y="4658"/>
                  </a:cubicBezTo>
                  <a:cubicBezTo>
                    <a:pt x="1400" y="4950"/>
                    <a:pt x="1614" y="5171"/>
                    <a:pt x="1776" y="5526"/>
                  </a:cubicBezTo>
                  <a:cubicBezTo>
                    <a:pt x="1869" y="5726"/>
                    <a:pt x="1928" y="6068"/>
                    <a:pt x="1843" y="6282"/>
                  </a:cubicBezTo>
                  <a:lnTo>
                    <a:pt x="1832" y="6282"/>
                  </a:lnTo>
                  <a:cubicBezTo>
                    <a:pt x="1856" y="6078"/>
                    <a:pt x="1834" y="5868"/>
                    <a:pt x="1777" y="5674"/>
                  </a:cubicBezTo>
                  <a:lnTo>
                    <a:pt x="1777" y="5674"/>
                  </a:lnTo>
                  <a:cubicBezTo>
                    <a:pt x="1787" y="5769"/>
                    <a:pt x="1776" y="5866"/>
                    <a:pt x="1769" y="5961"/>
                  </a:cubicBezTo>
                  <a:cubicBezTo>
                    <a:pt x="1754" y="6107"/>
                    <a:pt x="1750" y="6153"/>
                    <a:pt x="1730" y="6264"/>
                  </a:cubicBezTo>
                  <a:cubicBezTo>
                    <a:pt x="1705" y="6258"/>
                    <a:pt x="1679" y="6251"/>
                    <a:pt x="1655" y="6242"/>
                  </a:cubicBezTo>
                  <a:cubicBezTo>
                    <a:pt x="1689" y="6149"/>
                    <a:pt x="1697" y="6046"/>
                    <a:pt x="1702" y="5948"/>
                  </a:cubicBezTo>
                  <a:cubicBezTo>
                    <a:pt x="1703" y="5794"/>
                    <a:pt x="1683" y="5636"/>
                    <a:pt x="1628" y="5492"/>
                  </a:cubicBezTo>
                  <a:lnTo>
                    <a:pt x="1628" y="5492"/>
                  </a:lnTo>
                  <a:cubicBezTo>
                    <a:pt x="1658" y="5700"/>
                    <a:pt x="1633" y="5845"/>
                    <a:pt x="1597" y="6020"/>
                  </a:cubicBezTo>
                  <a:cubicBezTo>
                    <a:pt x="1586" y="6077"/>
                    <a:pt x="1564" y="6147"/>
                    <a:pt x="1553" y="6200"/>
                  </a:cubicBezTo>
                  <a:lnTo>
                    <a:pt x="1506" y="6181"/>
                  </a:lnTo>
                  <a:cubicBezTo>
                    <a:pt x="1508" y="6176"/>
                    <a:pt x="1511" y="6170"/>
                    <a:pt x="1513" y="6164"/>
                  </a:cubicBezTo>
                  <a:cubicBezTo>
                    <a:pt x="1550" y="6068"/>
                    <a:pt x="1569" y="5964"/>
                    <a:pt x="1575" y="5860"/>
                  </a:cubicBezTo>
                  <a:cubicBezTo>
                    <a:pt x="1583" y="5676"/>
                    <a:pt x="1575" y="5485"/>
                    <a:pt x="1507" y="5314"/>
                  </a:cubicBezTo>
                  <a:lnTo>
                    <a:pt x="1507" y="5314"/>
                  </a:lnTo>
                  <a:cubicBezTo>
                    <a:pt x="1538" y="5469"/>
                    <a:pt x="1519" y="5625"/>
                    <a:pt x="1496" y="5762"/>
                  </a:cubicBezTo>
                  <a:cubicBezTo>
                    <a:pt x="1475" y="5870"/>
                    <a:pt x="1447" y="5977"/>
                    <a:pt x="1410" y="6080"/>
                  </a:cubicBezTo>
                  <a:cubicBezTo>
                    <a:pt x="1401" y="6106"/>
                    <a:pt x="1395" y="6119"/>
                    <a:pt x="1390" y="6133"/>
                  </a:cubicBezTo>
                  <a:cubicBezTo>
                    <a:pt x="1372" y="6124"/>
                    <a:pt x="1355" y="6117"/>
                    <a:pt x="1336" y="6109"/>
                  </a:cubicBezTo>
                  <a:cubicBezTo>
                    <a:pt x="1342" y="6099"/>
                    <a:pt x="1348" y="6088"/>
                    <a:pt x="1353" y="6078"/>
                  </a:cubicBezTo>
                  <a:cubicBezTo>
                    <a:pt x="1394" y="5995"/>
                    <a:pt x="1421" y="5905"/>
                    <a:pt x="1435" y="5813"/>
                  </a:cubicBezTo>
                  <a:cubicBezTo>
                    <a:pt x="1466" y="5572"/>
                    <a:pt x="1435" y="5326"/>
                    <a:pt x="1374" y="5093"/>
                  </a:cubicBezTo>
                  <a:lnTo>
                    <a:pt x="1374" y="5093"/>
                  </a:lnTo>
                  <a:cubicBezTo>
                    <a:pt x="1394" y="5350"/>
                    <a:pt x="1381" y="5563"/>
                    <a:pt x="1316" y="5799"/>
                  </a:cubicBezTo>
                  <a:cubicBezTo>
                    <a:pt x="1281" y="5912"/>
                    <a:pt x="1270" y="5941"/>
                    <a:pt x="1218" y="6040"/>
                  </a:cubicBezTo>
                  <a:cubicBezTo>
                    <a:pt x="1215" y="6044"/>
                    <a:pt x="1214" y="6049"/>
                    <a:pt x="1211" y="6054"/>
                  </a:cubicBezTo>
                  <a:cubicBezTo>
                    <a:pt x="1198" y="6049"/>
                    <a:pt x="1187" y="6044"/>
                    <a:pt x="1174" y="6039"/>
                  </a:cubicBezTo>
                  <a:cubicBezTo>
                    <a:pt x="1205" y="5985"/>
                    <a:pt x="1228" y="5912"/>
                    <a:pt x="1244" y="5874"/>
                  </a:cubicBezTo>
                  <a:cubicBezTo>
                    <a:pt x="1287" y="5738"/>
                    <a:pt x="1291" y="5594"/>
                    <a:pt x="1292" y="5454"/>
                  </a:cubicBezTo>
                  <a:cubicBezTo>
                    <a:pt x="1292" y="5259"/>
                    <a:pt x="1277" y="5064"/>
                    <a:pt x="1229" y="4875"/>
                  </a:cubicBezTo>
                  <a:lnTo>
                    <a:pt x="1229" y="4875"/>
                  </a:lnTo>
                  <a:cubicBezTo>
                    <a:pt x="1256" y="5112"/>
                    <a:pt x="1244" y="5340"/>
                    <a:pt x="1195" y="5557"/>
                  </a:cubicBezTo>
                  <a:cubicBezTo>
                    <a:pt x="1177" y="5655"/>
                    <a:pt x="1116" y="5826"/>
                    <a:pt x="1100" y="5860"/>
                  </a:cubicBezTo>
                  <a:cubicBezTo>
                    <a:pt x="1082" y="5900"/>
                    <a:pt x="1063" y="5937"/>
                    <a:pt x="1041" y="5974"/>
                  </a:cubicBezTo>
                  <a:cubicBezTo>
                    <a:pt x="1040" y="5977"/>
                    <a:pt x="1038" y="5980"/>
                    <a:pt x="1036" y="5983"/>
                  </a:cubicBezTo>
                  <a:cubicBezTo>
                    <a:pt x="1019" y="5977"/>
                    <a:pt x="1004" y="5970"/>
                    <a:pt x="988" y="5964"/>
                  </a:cubicBezTo>
                  <a:cubicBezTo>
                    <a:pt x="991" y="5959"/>
                    <a:pt x="993" y="5954"/>
                    <a:pt x="996" y="5951"/>
                  </a:cubicBezTo>
                  <a:cubicBezTo>
                    <a:pt x="1040" y="5877"/>
                    <a:pt x="1077" y="5799"/>
                    <a:pt x="1106" y="5717"/>
                  </a:cubicBezTo>
                  <a:cubicBezTo>
                    <a:pt x="1229" y="5346"/>
                    <a:pt x="1209" y="4917"/>
                    <a:pt x="1027" y="4568"/>
                  </a:cubicBezTo>
                  <a:lnTo>
                    <a:pt x="1027" y="4568"/>
                  </a:lnTo>
                  <a:cubicBezTo>
                    <a:pt x="1179" y="4958"/>
                    <a:pt x="1070" y="5482"/>
                    <a:pt x="909" y="5801"/>
                  </a:cubicBezTo>
                  <a:cubicBezTo>
                    <a:pt x="893" y="5840"/>
                    <a:pt x="863" y="5874"/>
                    <a:pt x="848" y="5912"/>
                  </a:cubicBezTo>
                  <a:cubicBezTo>
                    <a:pt x="835" y="5907"/>
                    <a:pt x="822" y="5902"/>
                    <a:pt x="813" y="5897"/>
                  </a:cubicBezTo>
                  <a:cubicBezTo>
                    <a:pt x="822" y="5851"/>
                    <a:pt x="895" y="5735"/>
                    <a:pt x="926" y="5642"/>
                  </a:cubicBezTo>
                  <a:cubicBezTo>
                    <a:pt x="1038" y="5352"/>
                    <a:pt x="1041" y="5035"/>
                    <a:pt x="996" y="4732"/>
                  </a:cubicBezTo>
                  <a:cubicBezTo>
                    <a:pt x="974" y="4607"/>
                    <a:pt x="937" y="4485"/>
                    <a:pt x="890" y="4366"/>
                  </a:cubicBezTo>
                  <a:close/>
                  <a:moveTo>
                    <a:pt x="1876" y="0"/>
                  </a:moveTo>
                  <a:cubicBezTo>
                    <a:pt x="1826" y="0"/>
                    <a:pt x="1763" y="53"/>
                    <a:pt x="1707" y="78"/>
                  </a:cubicBezTo>
                  <a:cubicBezTo>
                    <a:pt x="1553" y="166"/>
                    <a:pt x="1400" y="260"/>
                    <a:pt x="1250" y="357"/>
                  </a:cubicBezTo>
                  <a:cubicBezTo>
                    <a:pt x="951" y="553"/>
                    <a:pt x="719" y="722"/>
                    <a:pt x="481" y="953"/>
                  </a:cubicBezTo>
                  <a:cubicBezTo>
                    <a:pt x="322" y="1122"/>
                    <a:pt x="190" y="1355"/>
                    <a:pt x="116" y="1569"/>
                  </a:cubicBezTo>
                  <a:cubicBezTo>
                    <a:pt x="1" y="1911"/>
                    <a:pt x="8" y="2280"/>
                    <a:pt x="52" y="2638"/>
                  </a:cubicBezTo>
                  <a:cubicBezTo>
                    <a:pt x="89" y="2984"/>
                    <a:pt x="184" y="3323"/>
                    <a:pt x="351" y="3630"/>
                  </a:cubicBezTo>
                  <a:cubicBezTo>
                    <a:pt x="410" y="3733"/>
                    <a:pt x="473" y="3832"/>
                    <a:pt x="541" y="3929"/>
                  </a:cubicBezTo>
                  <a:cubicBezTo>
                    <a:pt x="576" y="3992"/>
                    <a:pt x="611" y="4057"/>
                    <a:pt x="644" y="4121"/>
                  </a:cubicBezTo>
                  <a:cubicBezTo>
                    <a:pt x="746" y="4325"/>
                    <a:pt x="818" y="4486"/>
                    <a:pt x="871" y="4724"/>
                  </a:cubicBezTo>
                  <a:cubicBezTo>
                    <a:pt x="898" y="4867"/>
                    <a:pt x="910" y="5084"/>
                    <a:pt x="891" y="5278"/>
                  </a:cubicBezTo>
                  <a:cubicBezTo>
                    <a:pt x="892" y="5347"/>
                    <a:pt x="829" y="5598"/>
                    <a:pt x="800" y="5653"/>
                  </a:cubicBezTo>
                  <a:cubicBezTo>
                    <a:pt x="769" y="5738"/>
                    <a:pt x="704" y="5818"/>
                    <a:pt x="700" y="5912"/>
                  </a:cubicBezTo>
                  <a:cubicBezTo>
                    <a:pt x="701" y="5967"/>
                    <a:pt x="738" y="6010"/>
                    <a:pt x="827" y="6037"/>
                  </a:cubicBezTo>
                  <a:cubicBezTo>
                    <a:pt x="983" y="6099"/>
                    <a:pt x="1060" y="6131"/>
                    <a:pt x="1203" y="6194"/>
                  </a:cubicBezTo>
                  <a:cubicBezTo>
                    <a:pt x="1320" y="6235"/>
                    <a:pt x="1633" y="6422"/>
                    <a:pt x="1796" y="6422"/>
                  </a:cubicBezTo>
                  <a:cubicBezTo>
                    <a:pt x="1805" y="6438"/>
                    <a:pt x="1823" y="6448"/>
                    <a:pt x="1842" y="6448"/>
                  </a:cubicBezTo>
                  <a:cubicBezTo>
                    <a:pt x="1846" y="6448"/>
                    <a:pt x="1850" y="6448"/>
                    <a:pt x="1854" y="6447"/>
                  </a:cubicBezTo>
                  <a:cubicBezTo>
                    <a:pt x="1857" y="6447"/>
                    <a:pt x="1859" y="6445"/>
                    <a:pt x="1862" y="6444"/>
                  </a:cubicBezTo>
                  <a:cubicBezTo>
                    <a:pt x="1869" y="6449"/>
                    <a:pt x="1878" y="6452"/>
                    <a:pt x="1887" y="6452"/>
                  </a:cubicBezTo>
                  <a:cubicBezTo>
                    <a:pt x="1899" y="6452"/>
                    <a:pt x="1912" y="6446"/>
                    <a:pt x="1921" y="6432"/>
                  </a:cubicBezTo>
                  <a:cubicBezTo>
                    <a:pt x="1993" y="6266"/>
                    <a:pt x="2016" y="6080"/>
                    <a:pt x="2008" y="5900"/>
                  </a:cubicBezTo>
                  <a:cubicBezTo>
                    <a:pt x="1985" y="5542"/>
                    <a:pt x="1869" y="5192"/>
                    <a:pt x="1688" y="4885"/>
                  </a:cubicBezTo>
                  <a:cubicBezTo>
                    <a:pt x="1499" y="4571"/>
                    <a:pt x="1255" y="4294"/>
                    <a:pt x="1066" y="3979"/>
                  </a:cubicBezTo>
                  <a:cubicBezTo>
                    <a:pt x="929" y="3749"/>
                    <a:pt x="839" y="3570"/>
                    <a:pt x="778" y="3312"/>
                  </a:cubicBezTo>
                  <a:cubicBezTo>
                    <a:pt x="721" y="3027"/>
                    <a:pt x="689" y="2767"/>
                    <a:pt x="699" y="2451"/>
                  </a:cubicBezTo>
                  <a:cubicBezTo>
                    <a:pt x="700" y="1691"/>
                    <a:pt x="1153" y="978"/>
                    <a:pt x="1643" y="407"/>
                  </a:cubicBezTo>
                  <a:cubicBezTo>
                    <a:pt x="1710" y="326"/>
                    <a:pt x="1779" y="249"/>
                    <a:pt x="1851" y="175"/>
                  </a:cubicBezTo>
                  <a:cubicBezTo>
                    <a:pt x="1885" y="134"/>
                    <a:pt x="1960" y="91"/>
                    <a:pt x="1926" y="29"/>
                  </a:cubicBezTo>
                  <a:cubicBezTo>
                    <a:pt x="1913" y="8"/>
                    <a:pt x="1895" y="0"/>
                    <a:pt x="1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35"/>
            <p:cNvSpPr/>
            <p:nvPr/>
          </p:nvSpPr>
          <p:spPr>
            <a:xfrm>
              <a:off x="5372425" y="1360925"/>
              <a:ext cx="64900" cy="152650"/>
            </a:xfrm>
            <a:custGeom>
              <a:rect b="b" l="l" r="r" t="t"/>
              <a:pathLst>
                <a:path extrusionOk="0" h="6106" w="2596">
                  <a:moveTo>
                    <a:pt x="1568" y="4469"/>
                  </a:moveTo>
                  <a:cubicBezTo>
                    <a:pt x="1578" y="4472"/>
                    <a:pt x="1585" y="4473"/>
                    <a:pt x="1590" y="4474"/>
                  </a:cubicBezTo>
                  <a:cubicBezTo>
                    <a:pt x="1777" y="4512"/>
                    <a:pt x="1969" y="4550"/>
                    <a:pt x="2160" y="4550"/>
                  </a:cubicBezTo>
                  <a:cubicBezTo>
                    <a:pt x="2241" y="4550"/>
                    <a:pt x="2322" y="4543"/>
                    <a:pt x="2402" y="4527"/>
                  </a:cubicBezTo>
                  <a:lnTo>
                    <a:pt x="2402" y="4527"/>
                  </a:lnTo>
                  <a:cubicBezTo>
                    <a:pt x="2367" y="4689"/>
                    <a:pt x="2275" y="4972"/>
                    <a:pt x="2244" y="5019"/>
                  </a:cubicBezTo>
                  <a:cubicBezTo>
                    <a:pt x="2172" y="5189"/>
                    <a:pt x="2026" y="5404"/>
                    <a:pt x="1955" y="5486"/>
                  </a:cubicBezTo>
                  <a:cubicBezTo>
                    <a:pt x="1738" y="5768"/>
                    <a:pt x="1497" y="5898"/>
                    <a:pt x="1212" y="5910"/>
                  </a:cubicBezTo>
                  <a:cubicBezTo>
                    <a:pt x="1210" y="5910"/>
                    <a:pt x="1207" y="5910"/>
                    <a:pt x="1204" y="5910"/>
                  </a:cubicBezTo>
                  <a:cubicBezTo>
                    <a:pt x="739" y="5910"/>
                    <a:pt x="363" y="5552"/>
                    <a:pt x="254" y="5059"/>
                  </a:cubicBezTo>
                  <a:cubicBezTo>
                    <a:pt x="228" y="4932"/>
                    <a:pt x="224" y="4798"/>
                    <a:pt x="238" y="4658"/>
                  </a:cubicBezTo>
                  <a:lnTo>
                    <a:pt x="238" y="4658"/>
                  </a:lnTo>
                  <a:cubicBezTo>
                    <a:pt x="252" y="4755"/>
                    <a:pt x="276" y="4848"/>
                    <a:pt x="316" y="4932"/>
                  </a:cubicBezTo>
                  <a:cubicBezTo>
                    <a:pt x="429" y="5135"/>
                    <a:pt x="633" y="5242"/>
                    <a:pt x="842" y="5242"/>
                  </a:cubicBezTo>
                  <a:cubicBezTo>
                    <a:pt x="989" y="5242"/>
                    <a:pt x="1138" y="5190"/>
                    <a:pt x="1261" y="5082"/>
                  </a:cubicBezTo>
                  <a:cubicBezTo>
                    <a:pt x="1453" y="4916"/>
                    <a:pt x="1549" y="4675"/>
                    <a:pt x="1568" y="4469"/>
                  </a:cubicBezTo>
                  <a:close/>
                  <a:moveTo>
                    <a:pt x="2058" y="0"/>
                  </a:moveTo>
                  <a:cubicBezTo>
                    <a:pt x="2021" y="0"/>
                    <a:pt x="1983" y="33"/>
                    <a:pt x="1996" y="78"/>
                  </a:cubicBezTo>
                  <a:cubicBezTo>
                    <a:pt x="2141" y="596"/>
                    <a:pt x="1997" y="1188"/>
                    <a:pt x="1743" y="1664"/>
                  </a:cubicBezTo>
                  <a:cubicBezTo>
                    <a:pt x="1439" y="2212"/>
                    <a:pt x="1127" y="2515"/>
                    <a:pt x="739" y="3015"/>
                  </a:cubicBezTo>
                  <a:cubicBezTo>
                    <a:pt x="323" y="3555"/>
                    <a:pt x="0" y="4248"/>
                    <a:pt x="38" y="4944"/>
                  </a:cubicBezTo>
                  <a:cubicBezTo>
                    <a:pt x="91" y="5549"/>
                    <a:pt x="569" y="6106"/>
                    <a:pt x="1199" y="6106"/>
                  </a:cubicBezTo>
                  <a:cubicBezTo>
                    <a:pt x="1208" y="6106"/>
                    <a:pt x="1218" y="6106"/>
                    <a:pt x="1228" y="6105"/>
                  </a:cubicBezTo>
                  <a:cubicBezTo>
                    <a:pt x="1559" y="6095"/>
                    <a:pt x="1868" y="5911"/>
                    <a:pt x="2064" y="5646"/>
                  </a:cubicBezTo>
                  <a:cubicBezTo>
                    <a:pt x="2345" y="5294"/>
                    <a:pt x="2529" y="4865"/>
                    <a:pt x="2596" y="4422"/>
                  </a:cubicBezTo>
                  <a:cubicBezTo>
                    <a:pt x="2594" y="4369"/>
                    <a:pt x="2552" y="4324"/>
                    <a:pt x="2499" y="4324"/>
                  </a:cubicBezTo>
                  <a:cubicBezTo>
                    <a:pt x="2453" y="4326"/>
                    <a:pt x="2411" y="4344"/>
                    <a:pt x="2367" y="4354"/>
                  </a:cubicBezTo>
                  <a:cubicBezTo>
                    <a:pt x="2283" y="4371"/>
                    <a:pt x="2295" y="4369"/>
                    <a:pt x="2192" y="4375"/>
                  </a:cubicBezTo>
                  <a:cubicBezTo>
                    <a:pt x="2173" y="4376"/>
                    <a:pt x="2154" y="4376"/>
                    <a:pt x="2135" y="4376"/>
                  </a:cubicBezTo>
                  <a:cubicBezTo>
                    <a:pt x="2022" y="4376"/>
                    <a:pt x="1905" y="4362"/>
                    <a:pt x="1849" y="4355"/>
                  </a:cubicBezTo>
                  <a:cubicBezTo>
                    <a:pt x="1738" y="4339"/>
                    <a:pt x="1627" y="4312"/>
                    <a:pt x="1517" y="4294"/>
                  </a:cubicBezTo>
                  <a:cubicBezTo>
                    <a:pt x="1411" y="4298"/>
                    <a:pt x="1411" y="4376"/>
                    <a:pt x="1406" y="4428"/>
                  </a:cubicBezTo>
                  <a:cubicBezTo>
                    <a:pt x="1371" y="4773"/>
                    <a:pt x="1116" y="5080"/>
                    <a:pt x="812" y="5080"/>
                  </a:cubicBezTo>
                  <a:cubicBezTo>
                    <a:pt x="794" y="5080"/>
                    <a:pt x="776" y="5079"/>
                    <a:pt x="758" y="5076"/>
                  </a:cubicBezTo>
                  <a:cubicBezTo>
                    <a:pt x="536" y="5035"/>
                    <a:pt x="428" y="4921"/>
                    <a:pt x="384" y="4670"/>
                  </a:cubicBezTo>
                  <a:cubicBezTo>
                    <a:pt x="325" y="4386"/>
                    <a:pt x="428" y="3952"/>
                    <a:pt x="540" y="3723"/>
                  </a:cubicBezTo>
                  <a:cubicBezTo>
                    <a:pt x="565" y="3667"/>
                    <a:pt x="594" y="3612"/>
                    <a:pt x="622" y="3556"/>
                  </a:cubicBezTo>
                  <a:cubicBezTo>
                    <a:pt x="630" y="3546"/>
                    <a:pt x="633" y="3533"/>
                    <a:pt x="633" y="3520"/>
                  </a:cubicBezTo>
                  <a:cubicBezTo>
                    <a:pt x="925" y="3035"/>
                    <a:pt x="1359" y="2554"/>
                    <a:pt x="1669" y="2076"/>
                  </a:cubicBezTo>
                  <a:cubicBezTo>
                    <a:pt x="1950" y="1638"/>
                    <a:pt x="2130" y="1135"/>
                    <a:pt x="2175" y="616"/>
                  </a:cubicBezTo>
                  <a:cubicBezTo>
                    <a:pt x="2186" y="486"/>
                    <a:pt x="2178" y="337"/>
                    <a:pt x="2165" y="256"/>
                  </a:cubicBezTo>
                  <a:cubicBezTo>
                    <a:pt x="2152" y="179"/>
                    <a:pt x="2141" y="95"/>
                    <a:pt x="2105" y="24"/>
                  </a:cubicBezTo>
                  <a:cubicBezTo>
                    <a:pt x="2093" y="7"/>
                    <a:pt x="2076" y="0"/>
                    <a:pt x="20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35"/>
            <p:cNvSpPr/>
            <p:nvPr/>
          </p:nvSpPr>
          <p:spPr>
            <a:xfrm>
              <a:off x="5375550" y="1474450"/>
              <a:ext cx="54125" cy="35650"/>
            </a:xfrm>
            <a:custGeom>
              <a:rect b="b" l="l" r="r" t="t"/>
              <a:pathLst>
                <a:path extrusionOk="0" h="1426" w="2165">
                  <a:moveTo>
                    <a:pt x="1506" y="1"/>
                  </a:moveTo>
                  <a:cubicBezTo>
                    <a:pt x="1483" y="109"/>
                    <a:pt x="1455" y="209"/>
                    <a:pt x="1403" y="303"/>
                  </a:cubicBezTo>
                  <a:cubicBezTo>
                    <a:pt x="1339" y="421"/>
                    <a:pt x="1232" y="535"/>
                    <a:pt x="1135" y="601"/>
                  </a:cubicBezTo>
                  <a:cubicBezTo>
                    <a:pt x="1015" y="680"/>
                    <a:pt x="874" y="716"/>
                    <a:pt x="744" y="716"/>
                  </a:cubicBezTo>
                  <a:cubicBezTo>
                    <a:pt x="699" y="716"/>
                    <a:pt x="656" y="711"/>
                    <a:pt x="615" y="703"/>
                  </a:cubicBezTo>
                  <a:cubicBezTo>
                    <a:pt x="480" y="679"/>
                    <a:pt x="319" y="576"/>
                    <a:pt x="239" y="421"/>
                  </a:cubicBezTo>
                  <a:cubicBezTo>
                    <a:pt x="214" y="377"/>
                    <a:pt x="199" y="322"/>
                    <a:pt x="180" y="241"/>
                  </a:cubicBezTo>
                  <a:cubicBezTo>
                    <a:pt x="168" y="202"/>
                    <a:pt x="174" y="131"/>
                    <a:pt x="105" y="131"/>
                  </a:cubicBezTo>
                  <a:cubicBezTo>
                    <a:pt x="100" y="131"/>
                    <a:pt x="96" y="131"/>
                    <a:pt x="91" y="132"/>
                  </a:cubicBezTo>
                  <a:cubicBezTo>
                    <a:pt x="16" y="155"/>
                    <a:pt x="53" y="256"/>
                    <a:pt x="82" y="338"/>
                  </a:cubicBezTo>
                  <a:cubicBezTo>
                    <a:pt x="70" y="338"/>
                    <a:pt x="58" y="340"/>
                    <a:pt x="43" y="346"/>
                  </a:cubicBezTo>
                  <a:cubicBezTo>
                    <a:pt x="1" y="371"/>
                    <a:pt x="2" y="423"/>
                    <a:pt x="22" y="463"/>
                  </a:cubicBezTo>
                  <a:cubicBezTo>
                    <a:pt x="37" y="509"/>
                    <a:pt x="57" y="552"/>
                    <a:pt x="79" y="592"/>
                  </a:cubicBezTo>
                  <a:cubicBezTo>
                    <a:pt x="104" y="632"/>
                    <a:pt x="130" y="669"/>
                    <a:pt x="157" y="701"/>
                  </a:cubicBezTo>
                  <a:cubicBezTo>
                    <a:pt x="139" y="720"/>
                    <a:pt x="131" y="750"/>
                    <a:pt x="137" y="775"/>
                  </a:cubicBezTo>
                  <a:cubicBezTo>
                    <a:pt x="147" y="807"/>
                    <a:pt x="178" y="829"/>
                    <a:pt x="199" y="856"/>
                  </a:cubicBezTo>
                  <a:cubicBezTo>
                    <a:pt x="232" y="890"/>
                    <a:pt x="266" y="922"/>
                    <a:pt x="304" y="951"/>
                  </a:cubicBezTo>
                  <a:cubicBezTo>
                    <a:pt x="280" y="968"/>
                    <a:pt x="269" y="1000"/>
                    <a:pt x="276" y="1029"/>
                  </a:cubicBezTo>
                  <a:cubicBezTo>
                    <a:pt x="285" y="1061"/>
                    <a:pt x="316" y="1079"/>
                    <a:pt x="340" y="1100"/>
                  </a:cubicBezTo>
                  <a:cubicBezTo>
                    <a:pt x="409" y="1159"/>
                    <a:pt x="487" y="1209"/>
                    <a:pt x="573" y="1242"/>
                  </a:cubicBezTo>
                  <a:cubicBezTo>
                    <a:pt x="614" y="1257"/>
                    <a:pt x="654" y="1270"/>
                    <a:pt x="692" y="1278"/>
                  </a:cubicBezTo>
                  <a:cubicBezTo>
                    <a:pt x="681" y="1306"/>
                    <a:pt x="682" y="1339"/>
                    <a:pt x="705" y="1360"/>
                  </a:cubicBezTo>
                  <a:cubicBezTo>
                    <a:pt x="724" y="1381"/>
                    <a:pt x="754" y="1383"/>
                    <a:pt x="781" y="1388"/>
                  </a:cubicBezTo>
                  <a:cubicBezTo>
                    <a:pt x="823" y="1394"/>
                    <a:pt x="866" y="1400"/>
                    <a:pt x="909" y="1404"/>
                  </a:cubicBezTo>
                  <a:cubicBezTo>
                    <a:pt x="928" y="1405"/>
                    <a:pt x="947" y="1405"/>
                    <a:pt x="965" y="1405"/>
                  </a:cubicBezTo>
                  <a:cubicBezTo>
                    <a:pt x="1041" y="1405"/>
                    <a:pt x="1114" y="1397"/>
                    <a:pt x="1183" y="1381"/>
                  </a:cubicBezTo>
                  <a:lnTo>
                    <a:pt x="1183" y="1381"/>
                  </a:lnTo>
                  <a:cubicBezTo>
                    <a:pt x="1181" y="1400"/>
                    <a:pt x="1191" y="1421"/>
                    <a:pt x="1211" y="1425"/>
                  </a:cubicBezTo>
                  <a:cubicBezTo>
                    <a:pt x="1214" y="1426"/>
                    <a:pt x="1217" y="1426"/>
                    <a:pt x="1220" y="1426"/>
                  </a:cubicBezTo>
                  <a:cubicBezTo>
                    <a:pt x="1251" y="1426"/>
                    <a:pt x="1282" y="1406"/>
                    <a:pt x="1314" y="1400"/>
                  </a:cubicBezTo>
                  <a:cubicBezTo>
                    <a:pt x="1499" y="1340"/>
                    <a:pt x="1594" y="1292"/>
                    <a:pt x="1728" y="1146"/>
                  </a:cubicBezTo>
                  <a:cubicBezTo>
                    <a:pt x="1952" y="882"/>
                    <a:pt x="2159" y="500"/>
                    <a:pt x="2165" y="116"/>
                  </a:cubicBezTo>
                  <a:lnTo>
                    <a:pt x="2165" y="116"/>
                  </a:lnTo>
                  <a:cubicBezTo>
                    <a:pt x="2133" y="394"/>
                    <a:pt x="2009" y="634"/>
                    <a:pt x="1844" y="860"/>
                  </a:cubicBezTo>
                  <a:cubicBezTo>
                    <a:pt x="1798" y="927"/>
                    <a:pt x="1751" y="988"/>
                    <a:pt x="1697" y="1043"/>
                  </a:cubicBezTo>
                  <a:cubicBezTo>
                    <a:pt x="1722" y="1010"/>
                    <a:pt x="1746" y="976"/>
                    <a:pt x="1767" y="938"/>
                  </a:cubicBezTo>
                  <a:cubicBezTo>
                    <a:pt x="1903" y="689"/>
                    <a:pt x="2000" y="408"/>
                    <a:pt x="1999" y="121"/>
                  </a:cubicBezTo>
                  <a:lnTo>
                    <a:pt x="1999" y="121"/>
                  </a:lnTo>
                  <a:cubicBezTo>
                    <a:pt x="1959" y="520"/>
                    <a:pt x="1732" y="959"/>
                    <a:pt x="1467" y="1117"/>
                  </a:cubicBezTo>
                  <a:cubicBezTo>
                    <a:pt x="1383" y="1164"/>
                    <a:pt x="1313" y="1196"/>
                    <a:pt x="1244" y="1218"/>
                  </a:cubicBezTo>
                  <a:cubicBezTo>
                    <a:pt x="1630" y="1034"/>
                    <a:pt x="1848" y="551"/>
                    <a:pt x="1836" y="96"/>
                  </a:cubicBezTo>
                  <a:lnTo>
                    <a:pt x="1836" y="96"/>
                  </a:lnTo>
                  <a:cubicBezTo>
                    <a:pt x="1812" y="461"/>
                    <a:pt x="1625" y="829"/>
                    <a:pt x="1375" y="1015"/>
                  </a:cubicBezTo>
                  <a:cubicBezTo>
                    <a:pt x="1278" y="1091"/>
                    <a:pt x="1074" y="1136"/>
                    <a:pt x="1002" y="1144"/>
                  </a:cubicBezTo>
                  <a:cubicBezTo>
                    <a:pt x="953" y="1150"/>
                    <a:pt x="908" y="1153"/>
                    <a:pt x="868" y="1153"/>
                  </a:cubicBezTo>
                  <a:cubicBezTo>
                    <a:pt x="766" y="1153"/>
                    <a:pt x="685" y="1134"/>
                    <a:pt x="595" y="1091"/>
                  </a:cubicBezTo>
                  <a:lnTo>
                    <a:pt x="595" y="1091"/>
                  </a:lnTo>
                  <a:cubicBezTo>
                    <a:pt x="671" y="1110"/>
                    <a:pt x="749" y="1120"/>
                    <a:pt x="827" y="1120"/>
                  </a:cubicBezTo>
                  <a:cubicBezTo>
                    <a:pt x="983" y="1120"/>
                    <a:pt x="1135" y="1080"/>
                    <a:pt x="1248" y="1000"/>
                  </a:cubicBezTo>
                  <a:cubicBezTo>
                    <a:pt x="1516" y="829"/>
                    <a:pt x="1727" y="427"/>
                    <a:pt x="1717" y="66"/>
                  </a:cubicBezTo>
                  <a:lnTo>
                    <a:pt x="1717" y="66"/>
                  </a:lnTo>
                  <a:cubicBezTo>
                    <a:pt x="1687" y="369"/>
                    <a:pt x="1548" y="627"/>
                    <a:pt x="1325" y="817"/>
                  </a:cubicBezTo>
                  <a:cubicBezTo>
                    <a:pt x="1215" y="896"/>
                    <a:pt x="1026" y="974"/>
                    <a:pt x="846" y="974"/>
                  </a:cubicBezTo>
                  <a:cubicBezTo>
                    <a:pt x="837" y="974"/>
                    <a:pt x="828" y="974"/>
                    <a:pt x="820" y="973"/>
                  </a:cubicBezTo>
                  <a:cubicBezTo>
                    <a:pt x="816" y="973"/>
                    <a:pt x="813" y="973"/>
                    <a:pt x="809" y="973"/>
                  </a:cubicBezTo>
                  <a:cubicBezTo>
                    <a:pt x="765" y="973"/>
                    <a:pt x="715" y="967"/>
                    <a:pt x="667" y="956"/>
                  </a:cubicBezTo>
                  <a:lnTo>
                    <a:pt x="667" y="956"/>
                  </a:lnTo>
                  <a:cubicBezTo>
                    <a:pt x="697" y="959"/>
                    <a:pt x="726" y="962"/>
                    <a:pt x="755" y="962"/>
                  </a:cubicBezTo>
                  <a:cubicBezTo>
                    <a:pt x="824" y="961"/>
                    <a:pt x="892" y="952"/>
                    <a:pt x="959" y="933"/>
                  </a:cubicBezTo>
                  <a:cubicBezTo>
                    <a:pt x="1051" y="905"/>
                    <a:pt x="1143" y="865"/>
                    <a:pt x="1221" y="808"/>
                  </a:cubicBezTo>
                  <a:cubicBezTo>
                    <a:pt x="1454" y="622"/>
                    <a:pt x="1586" y="327"/>
                    <a:pt x="1609" y="32"/>
                  </a:cubicBezTo>
                  <a:lnTo>
                    <a:pt x="1609" y="32"/>
                  </a:lnTo>
                  <a:cubicBezTo>
                    <a:pt x="1557" y="325"/>
                    <a:pt x="1392" y="608"/>
                    <a:pt x="1167" y="752"/>
                  </a:cubicBezTo>
                  <a:cubicBezTo>
                    <a:pt x="1045" y="816"/>
                    <a:pt x="920" y="845"/>
                    <a:pt x="801" y="845"/>
                  </a:cubicBezTo>
                  <a:cubicBezTo>
                    <a:pt x="697" y="845"/>
                    <a:pt x="597" y="823"/>
                    <a:pt x="508" y="781"/>
                  </a:cubicBezTo>
                  <a:lnTo>
                    <a:pt x="508" y="781"/>
                  </a:lnTo>
                  <a:cubicBezTo>
                    <a:pt x="520" y="784"/>
                    <a:pt x="532" y="788"/>
                    <a:pt x="544" y="791"/>
                  </a:cubicBezTo>
                  <a:cubicBezTo>
                    <a:pt x="602" y="805"/>
                    <a:pt x="659" y="811"/>
                    <a:pt x="716" y="811"/>
                  </a:cubicBezTo>
                  <a:cubicBezTo>
                    <a:pt x="1123" y="811"/>
                    <a:pt x="1473" y="465"/>
                    <a:pt x="15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35"/>
            <p:cNvSpPr/>
            <p:nvPr/>
          </p:nvSpPr>
          <p:spPr>
            <a:xfrm>
              <a:off x="5378700" y="1132125"/>
              <a:ext cx="158050" cy="266600"/>
            </a:xfrm>
            <a:custGeom>
              <a:rect b="b" l="l" r="r" t="t"/>
              <a:pathLst>
                <a:path extrusionOk="0" h="10664" w="6322">
                  <a:moveTo>
                    <a:pt x="3340" y="1966"/>
                  </a:moveTo>
                  <a:cubicBezTo>
                    <a:pt x="3375" y="2111"/>
                    <a:pt x="3371" y="2131"/>
                    <a:pt x="3375" y="2307"/>
                  </a:cubicBezTo>
                  <a:cubicBezTo>
                    <a:pt x="3371" y="2553"/>
                    <a:pt x="3324" y="2766"/>
                    <a:pt x="3227" y="3027"/>
                  </a:cubicBezTo>
                  <a:cubicBezTo>
                    <a:pt x="3113" y="3352"/>
                    <a:pt x="2774" y="3827"/>
                    <a:pt x="2601" y="4033"/>
                  </a:cubicBezTo>
                  <a:cubicBezTo>
                    <a:pt x="2584" y="4052"/>
                    <a:pt x="2532" y="4114"/>
                    <a:pt x="2483" y="4172"/>
                  </a:cubicBezTo>
                  <a:cubicBezTo>
                    <a:pt x="2450" y="4202"/>
                    <a:pt x="2416" y="4233"/>
                    <a:pt x="2385" y="4265"/>
                  </a:cubicBezTo>
                  <a:cubicBezTo>
                    <a:pt x="2380" y="4270"/>
                    <a:pt x="2374" y="4276"/>
                    <a:pt x="2368" y="4283"/>
                  </a:cubicBezTo>
                  <a:cubicBezTo>
                    <a:pt x="2390" y="4201"/>
                    <a:pt x="2408" y="4110"/>
                    <a:pt x="2423" y="4013"/>
                  </a:cubicBezTo>
                  <a:cubicBezTo>
                    <a:pt x="2454" y="3816"/>
                    <a:pt x="2449" y="3542"/>
                    <a:pt x="2475" y="3400"/>
                  </a:cubicBezTo>
                  <a:cubicBezTo>
                    <a:pt x="2544" y="2952"/>
                    <a:pt x="2740" y="2600"/>
                    <a:pt x="3023" y="2286"/>
                  </a:cubicBezTo>
                  <a:cubicBezTo>
                    <a:pt x="3141" y="2165"/>
                    <a:pt x="3275" y="2024"/>
                    <a:pt x="3340" y="1966"/>
                  </a:cubicBezTo>
                  <a:close/>
                  <a:moveTo>
                    <a:pt x="1116" y="4367"/>
                  </a:moveTo>
                  <a:cubicBezTo>
                    <a:pt x="1131" y="4381"/>
                    <a:pt x="1147" y="4398"/>
                    <a:pt x="1152" y="4404"/>
                  </a:cubicBezTo>
                  <a:cubicBezTo>
                    <a:pt x="1380" y="4691"/>
                    <a:pt x="1491" y="5174"/>
                    <a:pt x="1528" y="5596"/>
                  </a:cubicBezTo>
                  <a:cubicBezTo>
                    <a:pt x="1478" y="5368"/>
                    <a:pt x="1417" y="5143"/>
                    <a:pt x="1341" y="4923"/>
                  </a:cubicBezTo>
                  <a:lnTo>
                    <a:pt x="1341" y="4923"/>
                  </a:lnTo>
                  <a:cubicBezTo>
                    <a:pt x="1401" y="5197"/>
                    <a:pt x="1436" y="5434"/>
                    <a:pt x="1466" y="5683"/>
                  </a:cubicBezTo>
                  <a:cubicBezTo>
                    <a:pt x="1385" y="5372"/>
                    <a:pt x="1300" y="5060"/>
                    <a:pt x="1261" y="4743"/>
                  </a:cubicBezTo>
                  <a:lnTo>
                    <a:pt x="1261" y="4743"/>
                  </a:lnTo>
                  <a:cubicBezTo>
                    <a:pt x="1260" y="5041"/>
                    <a:pt x="1311" y="5339"/>
                    <a:pt x="1357" y="5634"/>
                  </a:cubicBezTo>
                  <a:cubicBezTo>
                    <a:pt x="1367" y="5702"/>
                    <a:pt x="1380" y="5777"/>
                    <a:pt x="1393" y="5852"/>
                  </a:cubicBezTo>
                  <a:cubicBezTo>
                    <a:pt x="1328" y="5658"/>
                    <a:pt x="1267" y="5462"/>
                    <a:pt x="1220" y="5263"/>
                  </a:cubicBezTo>
                  <a:cubicBezTo>
                    <a:pt x="1184" y="5077"/>
                    <a:pt x="1142" y="4902"/>
                    <a:pt x="1163" y="4712"/>
                  </a:cubicBezTo>
                  <a:lnTo>
                    <a:pt x="1163" y="4712"/>
                  </a:lnTo>
                  <a:cubicBezTo>
                    <a:pt x="1135" y="4816"/>
                    <a:pt x="1141" y="4924"/>
                    <a:pt x="1146" y="5031"/>
                  </a:cubicBezTo>
                  <a:cubicBezTo>
                    <a:pt x="1153" y="5221"/>
                    <a:pt x="1187" y="5409"/>
                    <a:pt x="1231" y="5594"/>
                  </a:cubicBezTo>
                  <a:cubicBezTo>
                    <a:pt x="1246" y="5654"/>
                    <a:pt x="1262" y="5718"/>
                    <a:pt x="1280" y="5784"/>
                  </a:cubicBezTo>
                  <a:cubicBezTo>
                    <a:pt x="1250" y="5706"/>
                    <a:pt x="1220" y="5625"/>
                    <a:pt x="1194" y="5543"/>
                  </a:cubicBezTo>
                  <a:cubicBezTo>
                    <a:pt x="1099" y="5234"/>
                    <a:pt x="1048" y="5007"/>
                    <a:pt x="1060" y="4700"/>
                  </a:cubicBezTo>
                  <a:cubicBezTo>
                    <a:pt x="1065" y="4583"/>
                    <a:pt x="1081" y="4455"/>
                    <a:pt x="1116" y="4367"/>
                  </a:cubicBezTo>
                  <a:close/>
                  <a:moveTo>
                    <a:pt x="3200" y="6089"/>
                  </a:moveTo>
                  <a:cubicBezTo>
                    <a:pt x="3198" y="6092"/>
                    <a:pt x="3197" y="6093"/>
                    <a:pt x="3195" y="6096"/>
                  </a:cubicBezTo>
                  <a:cubicBezTo>
                    <a:pt x="3075" y="6272"/>
                    <a:pt x="2989" y="6468"/>
                    <a:pt x="2876" y="6648"/>
                  </a:cubicBezTo>
                  <a:cubicBezTo>
                    <a:pt x="2698" y="6933"/>
                    <a:pt x="2471" y="7231"/>
                    <a:pt x="2248" y="7394"/>
                  </a:cubicBezTo>
                  <a:cubicBezTo>
                    <a:pt x="2079" y="7523"/>
                    <a:pt x="1872" y="7610"/>
                    <a:pt x="1718" y="7755"/>
                  </a:cubicBezTo>
                  <a:cubicBezTo>
                    <a:pt x="1718" y="7735"/>
                    <a:pt x="1718" y="7718"/>
                    <a:pt x="1719" y="7699"/>
                  </a:cubicBezTo>
                  <a:cubicBezTo>
                    <a:pt x="1720" y="7692"/>
                    <a:pt x="1724" y="7684"/>
                    <a:pt x="1724" y="7677"/>
                  </a:cubicBezTo>
                  <a:cubicBezTo>
                    <a:pt x="1726" y="7600"/>
                    <a:pt x="1743" y="7539"/>
                    <a:pt x="1772" y="7440"/>
                  </a:cubicBezTo>
                  <a:cubicBezTo>
                    <a:pt x="1806" y="7330"/>
                    <a:pt x="1849" y="7220"/>
                    <a:pt x="1937" y="7077"/>
                  </a:cubicBezTo>
                  <a:cubicBezTo>
                    <a:pt x="2060" y="6874"/>
                    <a:pt x="2239" y="6696"/>
                    <a:pt x="2455" y="6528"/>
                  </a:cubicBezTo>
                  <a:cubicBezTo>
                    <a:pt x="2560" y="6444"/>
                    <a:pt x="2836" y="6264"/>
                    <a:pt x="3015" y="6178"/>
                  </a:cubicBezTo>
                  <a:cubicBezTo>
                    <a:pt x="3082" y="6145"/>
                    <a:pt x="3145" y="6114"/>
                    <a:pt x="3200" y="6089"/>
                  </a:cubicBezTo>
                  <a:close/>
                  <a:moveTo>
                    <a:pt x="1714" y="7988"/>
                  </a:moveTo>
                  <a:lnTo>
                    <a:pt x="1713" y="7989"/>
                  </a:lnTo>
                  <a:cubicBezTo>
                    <a:pt x="1713" y="7989"/>
                    <a:pt x="1714" y="7989"/>
                    <a:pt x="1714" y="7988"/>
                  </a:cubicBezTo>
                  <a:close/>
                  <a:moveTo>
                    <a:pt x="1302" y="9218"/>
                  </a:moveTo>
                  <a:lnTo>
                    <a:pt x="1302" y="9218"/>
                  </a:lnTo>
                  <a:cubicBezTo>
                    <a:pt x="1295" y="9237"/>
                    <a:pt x="1290" y="9257"/>
                    <a:pt x="1283" y="9278"/>
                  </a:cubicBezTo>
                  <a:cubicBezTo>
                    <a:pt x="1209" y="9496"/>
                    <a:pt x="1142" y="9638"/>
                    <a:pt x="1014" y="9871"/>
                  </a:cubicBezTo>
                  <a:cubicBezTo>
                    <a:pt x="899" y="10063"/>
                    <a:pt x="869" y="10103"/>
                    <a:pt x="703" y="10252"/>
                  </a:cubicBezTo>
                  <a:cubicBezTo>
                    <a:pt x="623" y="10323"/>
                    <a:pt x="510" y="10399"/>
                    <a:pt x="373" y="10463"/>
                  </a:cubicBezTo>
                  <a:cubicBezTo>
                    <a:pt x="346" y="10475"/>
                    <a:pt x="319" y="10485"/>
                    <a:pt x="292" y="10494"/>
                  </a:cubicBezTo>
                  <a:cubicBezTo>
                    <a:pt x="251" y="10507"/>
                    <a:pt x="210" y="10517"/>
                    <a:pt x="168" y="10526"/>
                  </a:cubicBezTo>
                  <a:cubicBezTo>
                    <a:pt x="190" y="10473"/>
                    <a:pt x="219" y="10401"/>
                    <a:pt x="246" y="10326"/>
                  </a:cubicBezTo>
                  <a:cubicBezTo>
                    <a:pt x="292" y="10203"/>
                    <a:pt x="335" y="9965"/>
                    <a:pt x="343" y="9888"/>
                  </a:cubicBezTo>
                  <a:cubicBezTo>
                    <a:pt x="349" y="9851"/>
                    <a:pt x="354" y="9811"/>
                    <a:pt x="360" y="9774"/>
                  </a:cubicBezTo>
                  <a:cubicBezTo>
                    <a:pt x="505" y="9751"/>
                    <a:pt x="808" y="9648"/>
                    <a:pt x="978" y="9521"/>
                  </a:cubicBezTo>
                  <a:cubicBezTo>
                    <a:pt x="1097" y="9434"/>
                    <a:pt x="1214" y="9337"/>
                    <a:pt x="1302" y="9218"/>
                  </a:cubicBezTo>
                  <a:close/>
                  <a:moveTo>
                    <a:pt x="5140" y="1"/>
                  </a:moveTo>
                  <a:cubicBezTo>
                    <a:pt x="5107" y="1"/>
                    <a:pt x="5076" y="5"/>
                    <a:pt x="5047" y="13"/>
                  </a:cubicBezTo>
                  <a:cubicBezTo>
                    <a:pt x="5037" y="14"/>
                    <a:pt x="5022" y="19"/>
                    <a:pt x="5012" y="23"/>
                  </a:cubicBezTo>
                  <a:cubicBezTo>
                    <a:pt x="5005" y="26"/>
                    <a:pt x="4995" y="31"/>
                    <a:pt x="4986" y="35"/>
                  </a:cubicBezTo>
                  <a:cubicBezTo>
                    <a:pt x="4978" y="32"/>
                    <a:pt x="4970" y="30"/>
                    <a:pt x="4962" y="30"/>
                  </a:cubicBezTo>
                  <a:cubicBezTo>
                    <a:pt x="4949" y="30"/>
                    <a:pt x="4937" y="34"/>
                    <a:pt x="4926" y="42"/>
                  </a:cubicBezTo>
                  <a:lnTo>
                    <a:pt x="4926" y="42"/>
                  </a:lnTo>
                  <a:cubicBezTo>
                    <a:pt x="4928" y="40"/>
                    <a:pt x="4929" y="38"/>
                    <a:pt x="4929" y="38"/>
                  </a:cubicBezTo>
                  <a:lnTo>
                    <a:pt x="4929" y="38"/>
                  </a:lnTo>
                  <a:cubicBezTo>
                    <a:pt x="4928" y="38"/>
                    <a:pt x="4926" y="40"/>
                    <a:pt x="4921" y="43"/>
                  </a:cubicBezTo>
                  <a:lnTo>
                    <a:pt x="4918" y="47"/>
                  </a:lnTo>
                  <a:cubicBezTo>
                    <a:pt x="4918" y="47"/>
                    <a:pt x="4917" y="47"/>
                    <a:pt x="4917" y="48"/>
                  </a:cubicBezTo>
                  <a:lnTo>
                    <a:pt x="4918" y="48"/>
                  </a:lnTo>
                  <a:cubicBezTo>
                    <a:pt x="4708" y="234"/>
                    <a:pt x="4517" y="444"/>
                    <a:pt x="4316" y="639"/>
                  </a:cubicBezTo>
                  <a:cubicBezTo>
                    <a:pt x="4223" y="728"/>
                    <a:pt x="4133" y="820"/>
                    <a:pt x="4049" y="919"/>
                  </a:cubicBezTo>
                  <a:cubicBezTo>
                    <a:pt x="4033" y="937"/>
                    <a:pt x="4013" y="955"/>
                    <a:pt x="4015" y="981"/>
                  </a:cubicBezTo>
                  <a:cubicBezTo>
                    <a:pt x="4013" y="1014"/>
                    <a:pt x="4044" y="1035"/>
                    <a:pt x="4074" y="1035"/>
                  </a:cubicBezTo>
                  <a:cubicBezTo>
                    <a:pt x="4075" y="1035"/>
                    <a:pt x="4076" y="1035"/>
                    <a:pt x="4078" y="1035"/>
                  </a:cubicBezTo>
                  <a:cubicBezTo>
                    <a:pt x="4087" y="1048"/>
                    <a:pt x="4099" y="1058"/>
                    <a:pt x="4114" y="1062"/>
                  </a:cubicBezTo>
                  <a:cubicBezTo>
                    <a:pt x="4120" y="1063"/>
                    <a:pt x="4125" y="1064"/>
                    <a:pt x="4131" y="1064"/>
                  </a:cubicBezTo>
                  <a:cubicBezTo>
                    <a:pt x="4161" y="1064"/>
                    <a:pt x="4192" y="1048"/>
                    <a:pt x="4221" y="1042"/>
                  </a:cubicBezTo>
                  <a:cubicBezTo>
                    <a:pt x="4303" y="1025"/>
                    <a:pt x="4322" y="1022"/>
                    <a:pt x="4388" y="1017"/>
                  </a:cubicBezTo>
                  <a:cubicBezTo>
                    <a:pt x="4425" y="1012"/>
                    <a:pt x="4462" y="1010"/>
                    <a:pt x="4499" y="1010"/>
                  </a:cubicBezTo>
                  <a:cubicBezTo>
                    <a:pt x="4811" y="1010"/>
                    <a:pt x="5095" y="1171"/>
                    <a:pt x="5261" y="1389"/>
                  </a:cubicBezTo>
                  <a:cubicBezTo>
                    <a:pt x="5395" y="1562"/>
                    <a:pt x="5439" y="1783"/>
                    <a:pt x="5462" y="1977"/>
                  </a:cubicBezTo>
                  <a:cubicBezTo>
                    <a:pt x="5484" y="2327"/>
                    <a:pt x="5339" y="2617"/>
                    <a:pt x="5114" y="2867"/>
                  </a:cubicBezTo>
                  <a:cubicBezTo>
                    <a:pt x="5084" y="2900"/>
                    <a:pt x="5056" y="2930"/>
                    <a:pt x="5027" y="2957"/>
                  </a:cubicBezTo>
                  <a:cubicBezTo>
                    <a:pt x="4978" y="2982"/>
                    <a:pt x="4926" y="3004"/>
                    <a:pt x="4875" y="3027"/>
                  </a:cubicBezTo>
                  <a:cubicBezTo>
                    <a:pt x="4475" y="3224"/>
                    <a:pt x="3605" y="3390"/>
                    <a:pt x="3089" y="3751"/>
                  </a:cubicBezTo>
                  <a:cubicBezTo>
                    <a:pt x="3059" y="3770"/>
                    <a:pt x="3031" y="3790"/>
                    <a:pt x="3003" y="3811"/>
                  </a:cubicBezTo>
                  <a:lnTo>
                    <a:pt x="2914" y="3861"/>
                  </a:lnTo>
                  <a:cubicBezTo>
                    <a:pt x="3280" y="3401"/>
                    <a:pt x="3528" y="2829"/>
                    <a:pt x="3516" y="2285"/>
                  </a:cubicBezTo>
                  <a:cubicBezTo>
                    <a:pt x="3513" y="2186"/>
                    <a:pt x="3503" y="2088"/>
                    <a:pt x="3488" y="1990"/>
                  </a:cubicBezTo>
                  <a:cubicBezTo>
                    <a:pt x="3478" y="1906"/>
                    <a:pt x="3445" y="1799"/>
                    <a:pt x="3366" y="1799"/>
                  </a:cubicBezTo>
                  <a:cubicBezTo>
                    <a:pt x="3345" y="1799"/>
                    <a:pt x="3322" y="1806"/>
                    <a:pt x="3295" y="1823"/>
                  </a:cubicBezTo>
                  <a:cubicBezTo>
                    <a:pt x="3054" y="1963"/>
                    <a:pt x="2687" y="2399"/>
                    <a:pt x="2513" y="2814"/>
                  </a:cubicBezTo>
                  <a:cubicBezTo>
                    <a:pt x="2381" y="3110"/>
                    <a:pt x="2336" y="3455"/>
                    <a:pt x="2314" y="3686"/>
                  </a:cubicBezTo>
                  <a:cubicBezTo>
                    <a:pt x="2288" y="3923"/>
                    <a:pt x="2242" y="4284"/>
                    <a:pt x="2130" y="4532"/>
                  </a:cubicBezTo>
                  <a:lnTo>
                    <a:pt x="2130" y="4532"/>
                  </a:lnTo>
                  <a:cubicBezTo>
                    <a:pt x="2132" y="4529"/>
                    <a:pt x="2132" y="4527"/>
                    <a:pt x="2132" y="4527"/>
                  </a:cubicBezTo>
                  <a:lnTo>
                    <a:pt x="2132" y="4527"/>
                  </a:lnTo>
                  <a:cubicBezTo>
                    <a:pt x="2132" y="4527"/>
                    <a:pt x="2131" y="4530"/>
                    <a:pt x="2129" y="4535"/>
                  </a:cubicBezTo>
                  <a:lnTo>
                    <a:pt x="2129" y="4535"/>
                  </a:lnTo>
                  <a:cubicBezTo>
                    <a:pt x="2129" y="4534"/>
                    <a:pt x="2130" y="4533"/>
                    <a:pt x="2130" y="4532"/>
                  </a:cubicBezTo>
                  <a:lnTo>
                    <a:pt x="2130" y="4532"/>
                  </a:lnTo>
                  <a:cubicBezTo>
                    <a:pt x="2130" y="4533"/>
                    <a:pt x="2129" y="4534"/>
                    <a:pt x="2129" y="4535"/>
                  </a:cubicBezTo>
                  <a:lnTo>
                    <a:pt x="2129" y="4535"/>
                  </a:lnTo>
                  <a:cubicBezTo>
                    <a:pt x="2129" y="4535"/>
                    <a:pt x="2129" y="4535"/>
                    <a:pt x="2129" y="4535"/>
                  </a:cubicBezTo>
                  <a:lnTo>
                    <a:pt x="2129" y="4535"/>
                  </a:lnTo>
                  <a:cubicBezTo>
                    <a:pt x="2128" y="4536"/>
                    <a:pt x="2128" y="4537"/>
                    <a:pt x="2127" y="4539"/>
                  </a:cubicBezTo>
                  <a:cubicBezTo>
                    <a:pt x="2128" y="4537"/>
                    <a:pt x="2128" y="4536"/>
                    <a:pt x="2129" y="4535"/>
                  </a:cubicBezTo>
                  <a:lnTo>
                    <a:pt x="2129" y="4535"/>
                  </a:lnTo>
                  <a:cubicBezTo>
                    <a:pt x="2124" y="4545"/>
                    <a:pt x="2116" y="4562"/>
                    <a:pt x="2112" y="4568"/>
                  </a:cubicBezTo>
                  <a:cubicBezTo>
                    <a:pt x="2099" y="4593"/>
                    <a:pt x="2075" y="4614"/>
                    <a:pt x="2072" y="4642"/>
                  </a:cubicBezTo>
                  <a:cubicBezTo>
                    <a:pt x="2071" y="4651"/>
                    <a:pt x="2071" y="4659"/>
                    <a:pt x="2072" y="4666"/>
                  </a:cubicBezTo>
                  <a:cubicBezTo>
                    <a:pt x="2029" y="4733"/>
                    <a:pt x="1988" y="4803"/>
                    <a:pt x="1951" y="4872"/>
                  </a:cubicBezTo>
                  <a:cubicBezTo>
                    <a:pt x="1835" y="5087"/>
                    <a:pt x="1739" y="5310"/>
                    <a:pt x="1668" y="5542"/>
                  </a:cubicBezTo>
                  <a:cubicBezTo>
                    <a:pt x="1648" y="5241"/>
                    <a:pt x="1588" y="4944"/>
                    <a:pt x="1467" y="4662"/>
                  </a:cubicBezTo>
                  <a:cubicBezTo>
                    <a:pt x="1415" y="4538"/>
                    <a:pt x="1356" y="4412"/>
                    <a:pt x="1267" y="4309"/>
                  </a:cubicBezTo>
                  <a:cubicBezTo>
                    <a:pt x="1226" y="4261"/>
                    <a:pt x="1165" y="4191"/>
                    <a:pt x="1101" y="4191"/>
                  </a:cubicBezTo>
                  <a:cubicBezTo>
                    <a:pt x="1080" y="4191"/>
                    <a:pt x="1058" y="4199"/>
                    <a:pt x="1037" y="4218"/>
                  </a:cubicBezTo>
                  <a:cubicBezTo>
                    <a:pt x="988" y="4261"/>
                    <a:pt x="972" y="4326"/>
                    <a:pt x="956" y="4386"/>
                  </a:cubicBezTo>
                  <a:cubicBezTo>
                    <a:pt x="928" y="4494"/>
                    <a:pt x="916" y="4606"/>
                    <a:pt x="912" y="4718"/>
                  </a:cubicBezTo>
                  <a:cubicBezTo>
                    <a:pt x="887" y="5344"/>
                    <a:pt x="1196" y="5955"/>
                    <a:pt x="1404" y="6465"/>
                  </a:cubicBezTo>
                  <a:cubicBezTo>
                    <a:pt x="1453" y="6580"/>
                    <a:pt x="1494" y="6717"/>
                    <a:pt x="1526" y="6798"/>
                  </a:cubicBezTo>
                  <a:lnTo>
                    <a:pt x="1526" y="6823"/>
                  </a:lnTo>
                  <a:cubicBezTo>
                    <a:pt x="1514" y="7265"/>
                    <a:pt x="1536" y="7705"/>
                    <a:pt x="1505" y="8147"/>
                  </a:cubicBezTo>
                  <a:cubicBezTo>
                    <a:pt x="1488" y="8379"/>
                    <a:pt x="1459" y="8596"/>
                    <a:pt x="1409" y="8823"/>
                  </a:cubicBezTo>
                  <a:cubicBezTo>
                    <a:pt x="1395" y="8858"/>
                    <a:pt x="1404" y="8837"/>
                    <a:pt x="1390" y="8868"/>
                  </a:cubicBezTo>
                  <a:cubicBezTo>
                    <a:pt x="1302" y="9042"/>
                    <a:pt x="1256" y="9088"/>
                    <a:pt x="1149" y="9211"/>
                  </a:cubicBezTo>
                  <a:cubicBezTo>
                    <a:pt x="990" y="9393"/>
                    <a:pt x="802" y="9533"/>
                    <a:pt x="604" y="9611"/>
                  </a:cubicBezTo>
                  <a:cubicBezTo>
                    <a:pt x="478" y="9659"/>
                    <a:pt x="428" y="9662"/>
                    <a:pt x="328" y="9666"/>
                  </a:cubicBezTo>
                  <a:cubicBezTo>
                    <a:pt x="299" y="9666"/>
                    <a:pt x="283" y="9683"/>
                    <a:pt x="275" y="9703"/>
                  </a:cubicBezTo>
                  <a:cubicBezTo>
                    <a:pt x="268" y="9711"/>
                    <a:pt x="263" y="9718"/>
                    <a:pt x="261" y="9727"/>
                  </a:cubicBezTo>
                  <a:cubicBezTo>
                    <a:pt x="249" y="9791"/>
                    <a:pt x="242" y="9857"/>
                    <a:pt x="227" y="9920"/>
                  </a:cubicBezTo>
                  <a:cubicBezTo>
                    <a:pt x="196" y="10138"/>
                    <a:pt x="112" y="10411"/>
                    <a:pt x="38" y="10522"/>
                  </a:cubicBezTo>
                  <a:cubicBezTo>
                    <a:pt x="27" y="10535"/>
                    <a:pt x="17" y="10552"/>
                    <a:pt x="11" y="10567"/>
                  </a:cubicBezTo>
                  <a:cubicBezTo>
                    <a:pt x="5" y="10577"/>
                    <a:pt x="1" y="10588"/>
                    <a:pt x="1" y="10601"/>
                  </a:cubicBezTo>
                  <a:cubicBezTo>
                    <a:pt x="1" y="10624"/>
                    <a:pt x="15" y="10645"/>
                    <a:pt x="35" y="10655"/>
                  </a:cubicBezTo>
                  <a:cubicBezTo>
                    <a:pt x="44" y="10661"/>
                    <a:pt x="54" y="10663"/>
                    <a:pt x="65" y="10663"/>
                  </a:cubicBezTo>
                  <a:cubicBezTo>
                    <a:pt x="74" y="10663"/>
                    <a:pt x="83" y="10662"/>
                    <a:pt x="91" y="10659"/>
                  </a:cubicBezTo>
                  <a:cubicBezTo>
                    <a:pt x="104" y="10658"/>
                    <a:pt x="117" y="10658"/>
                    <a:pt x="129" y="10656"/>
                  </a:cubicBezTo>
                  <a:cubicBezTo>
                    <a:pt x="212" y="10649"/>
                    <a:pt x="294" y="10630"/>
                    <a:pt x="371" y="10602"/>
                  </a:cubicBezTo>
                  <a:cubicBezTo>
                    <a:pt x="513" y="10556"/>
                    <a:pt x="692" y="10457"/>
                    <a:pt x="838" y="10330"/>
                  </a:cubicBezTo>
                  <a:cubicBezTo>
                    <a:pt x="949" y="10233"/>
                    <a:pt x="1050" y="10123"/>
                    <a:pt x="1138" y="10002"/>
                  </a:cubicBezTo>
                  <a:cubicBezTo>
                    <a:pt x="1180" y="9963"/>
                    <a:pt x="1302" y="9767"/>
                    <a:pt x="1368" y="9605"/>
                  </a:cubicBezTo>
                  <a:cubicBezTo>
                    <a:pt x="1587" y="9096"/>
                    <a:pt x="1685" y="8543"/>
                    <a:pt x="1710" y="7992"/>
                  </a:cubicBezTo>
                  <a:lnTo>
                    <a:pt x="1713" y="7989"/>
                  </a:lnTo>
                  <a:cubicBezTo>
                    <a:pt x="1726" y="7975"/>
                    <a:pt x="1737" y="7961"/>
                    <a:pt x="1750" y="7946"/>
                  </a:cubicBezTo>
                  <a:cubicBezTo>
                    <a:pt x="1844" y="7854"/>
                    <a:pt x="1865" y="7845"/>
                    <a:pt x="1963" y="7774"/>
                  </a:cubicBezTo>
                  <a:cubicBezTo>
                    <a:pt x="2133" y="7664"/>
                    <a:pt x="2313" y="7566"/>
                    <a:pt x="2463" y="7431"/>
                  </a:cubicBezTo>
                  <a:cubicBezTo>
                    <a:pt x="2627" y="7282"/>
                    <a:pt x="2761" y="7105"/>
                    <a:pt x="2888" y="6926"/>
                  </a:cubicBezTo>
                  <a:cubicBezTo>
                    <a:pt x="3050" y="6700"/>
                    <a:pt x="3167" y="6447"/>
                    <a:pt x="3315" y="6212"/>
                  </a:cubicBezTo>
                  <a:cubicBezTo>
                    <a:pt x="3354" y="6151"/>
                    <a:pt x="3393" y="6092"/>
                    <a:pt x="3436" y="6033"/>
                  </a:cubicBezTo>
                  <a:lnTo>
                    <a:pt x="3436" y="6033"/>
                  </a:lnTo>
                  <a:cubicBezTo>
                    <a:pt x="3435" y="6034"/>
                    <a:pt x="3435" y="6034"/>
                    <a:pt x="3434" y="6035"/>
                  </a:cubicBezTo>
                  <a:cubicBezTo>
                    <a:pt x="3439" y="6029"/>
                    <a:pt x="3444" y="6021"/>
                    <a:pt x="3448" y="6014"/>
                  </a:cubicBezTo>
                  <a:lnTo>
                    <a:pt x="3448" y="6014"/>
                  </a:lnTo>
                  <a:cubicBezTo>
                    <a:pt x="3448" y="6014"/>
                    <a:pt x="3448" y="6014"/>
                    <a:pt x="3448" y="6014"/>
                  </a:cubicBezTo>
                  <a:cubicBezTo>
                    <a:pt x="3448" y="6014"/>
                    <a:pt x="3453" y="6008"/>
                    <a:pt x="3459" y="5999"/>
                  </a:cubicBezTo>
                  <a:cubicBezTo>
                    <a:pt x="3469" y="5980"/>
                    <a:pt x="3476" y="5962"/>
                    <a:pt x="3476" y="5939"/>
                  </a:cubicBezTo>
                  <a:cubicBezTo>
                    <a:pt x="3467" y="5883"/>
                    <a:pt x="3438" y="5863"/>
                    <a:pt x="3404" y="5863"/>
                  </a:cubicBezTo>
                  <a:cubicBezTo>
                    <a:pt x="3378" y="5863"/>
                    <a:pt x="3349" y="5874"/>
                    <a:pt x="3325" y="5890"/>
                  </a:cubicBezTo>
                  <a:cubicBezTo>
                    <a:pt x="3285" y="5902"/>
                    <a:pt x="3246" y="5919"/>
                    <a:pt x="3209" y="5936"/>
                  </a:cubicBezTo>
                  <a:cubicBezTo>
                    <a:pt x="2910" y="6075"/>
                    <a:pt x="2616" y="6236"/>
                    <a:pt x="2355" y="6438"/>
                  </a:cubicBezTo>
                  <a:cubicBezTo>
                    <a:pt x="2081" y="6644"/>
                    <a:pt x="1849" y="6915"/>
                    <a:pt x="1718" y="7232"/>
                  </a:cubicBezTo>
                  <a:cubicBezTo>
                    <a:pt x="1718" y="6705"/>
                    <a:pt x="1729" y="6201"/>
                    <a:pt x="1907" y="5701"/>
                  </a:cubicBezTo>
                  <a:cubicBezTo>
                    <a:pt x="2143" y="5025"/>
                    <a:pt x="2607" y="4296"/>
                    <a:pt x="3203" y="3913"/>
                  </a:cubicBezTo>
                  <a:cubicBezTo>
                    <a:pt x="3764" y="3533"/>
                    <a:pt x="4447" y="3471"/>
                    <a:pt x="5084" y="3137"/>
                  </a:cubicBezTo>
                  <a:cubicBezTo>
                    <a:pt x="5712" y="2801"/>
                    <a:pt x="6143" y="2285"/>
                    <a:pt x="6277" y="1618"/>
                  </a:cubicBezTo>
                  <a:cubicBezTo>
                    <a:pt x="6296" y="1528"/>
                    <a:pt x="6307" y="1437"/>
                    <a:pt x="6309" y="1345"/>
                  </a:cubicBezTo>
                  <a:cubicBezTo>
                    <a:pt x="6310" y="1310"/>
                    <a:pt x="6322" y="1272"/>
                    <a:pt x="6296" y="1245"/>
                  </a:cubicBezTo>
                  <a:cubicBezTo>
                    <a:pt x="6286" y="1234"/>
                    <a:pt x="6272" y="1230"/>
                    <a:pt x="6259" y="1230"/>
                  </a:cubicBezTo>
                  <a:cubicBezTo>
                    <a:pt x="6231" y="1230"/>
                    <a:pt x="6203" y="1251"/>
                    <a:pt x="6203" y="1283"/>
                  </a:cubicBezTo>
                  <a:cubicBezTo>
                    <a:pt x="6195" y="1913"/>
                    <a:pt x="5843" y="2436"/>
                    <a:pt x="5326" y="2783"/>
                  </a:cubicBezTo>
                  <a:cubicBezTo>
                    <a:pt x="5467" y="2579"/>
                    <a:pt x="5551" y="2339"/>
                    <a:pt x="5568" y="2090"/>
                  </a:cubicBezTo>
                  <a:cubicBezTo>
                    <a:pt x="5570" y="1799"/>
                    <a:pt x="5498" y="1488"/>
                    <a:pt x="5297" y="1271"/>
                  </a:cubicBezTo>
                  <a:cubicBezTo>
                    <a:pt x="5091" y="1037"/>
                    <a:pt x="4786" y="900"/>
                    <a:pt x="4476" y="900"/>
                  </a:cubicBezTo>
                  <a:cubicBezTo>
                    <a:pt x="4427" y="900"/>
                    <a:pt x="4378" y="904"/>
                    <a:pt x="4329" y="911"/>
                  </a:cubicBezTo>
                  <a:cubicBezTo>
                    <a:pt x="4232" y="921"/>
                    <a:pt x="4243" y="918"/>
                    <a:pt x="4190" y="926"/>
                  </a:cubicBezTo>
                  <a:cubicBezTo>
                    <a:pt x="4434" y="651"/>
                    <a:pt x="4723" y="383"/>
                    <a:pt x="4968" y="168"/>
                  </a:cubicBezTo>
                  <a:cubicBezTo>
                    <a:pt x="4971" y="167"/>
                    <a:pt x="4974" y="167"/>
                    <a:pt x="4978" y="166"/>
                  </a:cubicBezTo>
                  <a:lnTo>
                    <a:pt x="4976" y="166"/>
                  </a:lnTo>
                  <a:cubicBezTo>
                    <a:pt x="4979" y="166"/>
                    <a:pt x="4983" y="165"/>
                    <a:pt x="4985" y="165"/>
                  </a:cubicBezTo>
                  <a:lnTo>
                    <a:pt x="5032" y="165"/>
                  </a:lnTo>
                  <a:cubicBezTo>
                    <a:pt x="5041" y="166"/>
                    <a:pt x="5047" y="166"/>
                    <a:pt x="5050" y="166"/>
                  </a:cubicBezTo>
                  <a:cubicBezTo>
                    <a:pt x="5139" y="180"/>
                    <a:pt x="5186" y="160"/>
                    <a:pt x="5403" y="231"/>
                  </a:cubicBezTo>
                  <a:cubicBezTo>
                    <a:pt x="5664" y="326"/>
                    <a:pt x="5916" y="582"/>
                    <a:pt x="6076" y="867"/>
                  </a:cubicBezTo>
                  <a:cubicBezTo>
                    <a:pt x="6142" y="983"/>
                    <a:pt x="6160" y="1041"/>
                    <a:pt x="6199" y="1164"/>
                  </a:cubicBezTo>
                  <a:cubicBezTo>
                    <a:pt x="6209" y="1178"/>
                    <a:pt x="6224" y="1184"/>
                    <a:pt x="6238" y="1184"/>
                  </a:cubicBezTo>
                  <a:cubicBezTo>
                    <a:pt x="6271" y="1184"/>
                    <a:pt x="6304" y="1154"/>
                    <a:pt x="6293" y="1118"/>
                  </a:cubicBezTo>
                  <a:cubicBezTo>
                    <a:pt x="6266" y="971"/>
                    <a:pt x="6191" y="840"/>
                    <a:pt x="6118" y="713"/>
                  </a:cubicBezTo>
                  <a:cubicBezTo>
                    <a:pt x="6018" y="551"/>
                    <a:pt x="5896" y="399"/>
                    <a:pt x="5751" y="274"/>
                  </a:cubicBezTo>
                  <a:cubicBezTo>
                    <a:pt x="5571" y="128"/>
                    <a:pt x="5331" y="1"/>
                    <a:pt x="51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35"/>
            <p:cNvSpPr/>
            <p:nvPr/>
          </p:nvSpPr>
          <p:spPr>
            <a:xfrm>
              <a:off x="5419325" y="1287725"/>
              <a:ext cx="35225" cy="38500"/>
            </a:xfrm>
            <a:custGeom>
              <a:rect b="b" l="l" r="r" t="t"/>
              <a:pathLst>
                <a:path extrusionOk="0" h="1540" w="1409">
                  <a:moveTo>
                    <a:pt x="1408" y="1"/>
                  </a:moveTo>
                  <a:cubicBezTo>
                    <a:pt x="1041" y="351"/>
                    <a:pt x="700" y="729"/>
                    <a:pt x="352" y="1099"/>
                  </a:cubicBezTo>
                  <a:cubicBezTo>
                    <a:pt x="331" y="1121"/>
                    <a:pt x="309" y="1147"/>
                    <a:pt x="285" y="1173"/>
                  </a:cubicBezTo>
                  <a:cubicBezTo>
                    <a:pt x="533" y="807"/>
                    <a:pt x="790" y="495"/>
                    <a:pt x="1151" y="166"/>
                  </a:cubicBezTo>
                  <a:lnTo>
                    <a:pt x="1151" y="166"/>
                  </a:lnTo>
                  <a:cubicBezTo>
                    <a:pt x="804" y="414"/>
                    <a:pt x="485" y="708"/>
                    <a:pt x="214" y="1039"/>
                  </a:cubicBezTo>
                  <a:cubicBezTo>
                    <a:pt x="153" y="1116"/>
                    <a:pt x="28" y="1284"/>
                    <a:pt x="7" y="1367"/>
                  </a:cubicBezTo>
                  <a:cubicBezTo>
                    <a:pt x="1" y="1399"/>
                    <a:pt x="23" y="1430"/>
                    <a:pt x="54" y="1439"/>
                  </a:cubicBezTo>
                  <a:cubicBezTo>
                    <a:pt x="53" y="1442"/>
                    <a:pt x="51" y="1444"/>
                    <a:pt x="49" y="1447"/>
                  </a:cubicBezTo>
                  <a:cubicBezTo>
                    <a:pt x="28" y="1494"/>
                    <a:pt x="70" y="1539"/>
                    <a:pt x="112" y="1539"/>
                  </a:cubicBezTo>
                  <a:cubicBezTo>
                    <a:pt x="128" y="1539"/>
                    <a:pt x="143" y="1533"/>
                    <a:pt x="156" y="1520"/>
                  </a:cubicBezTo>
                  <a:cubicBezTo>
                    <a:pt x="182" y="1487"/>
                    <a:pt x="209" y="1453"/>
                    <a:pt x="238" y="1418"/>
                  </a:cubicBezTo>
                  <a:lnTo>
                    <a:pt x="238" y="1418"/>
                  </a:lnTo>
                  <a:cubicBezTo>
                    <a:pt x="234" y="1423"/>
                    <a:pt x="233" y="1429"/>
                    <a:pt x="233" y="1435"/>
                  </a:cubicBezTo>
                  <a:cubicBezTo>
                    <a:pt x="233" y="1465"/>
                    <a:pt x="259" y="1486"/>
                    <a:pt x="286" y="1486"/>
                  </a:cubicBezTo>
                  <a:cubicBezTo>
                    <a:pt x="298" y="1486"/>
                    <a:pt x="311" y="1482"/>
                    <a:pt x="321" y="1471"/>
                  </a:cubicBezTo>
                  <a:cubicBezTo>
                    <a:pt x="500" y="1305"/>
                    <a:pt x="645" y="1109"/>
                    <a:pt x="797" y="918"/>
                  </a:cubicBezTo>
                  <a:cubicBezTo>
                    <a:pt x="954" y="718"/>
                    <a:pt x="1120" y="523"/>
                    <a:pt x="1252" y="304"/>
                  </a:cubicBezTo>
                  <a:lnTo>
                    <a:pt x="1252" y="304"/>
                  </a:lnTo>
                  <a:cubicBezTo>
                    <a:pt x="1136" y="459"/>
                    <a:pt x="1000" y="598"/>
                    <a:pt x="871" y="743"/>
                  </a:cubicBezTo>
                  <a:cubicBezTo>
                    <a:pt x="677" y="955"/>
                    <a:pt x="484" y="1165"/>
                    <a:pt x="278" y="1365"/>
                  </a:cubicBezTo>
                  <a:cubicBezTo>
                    <a:pt x="275" y="1367"/>
                    <a:pt x="273" y="1371"/>
                    <a:pt x="269" y="1373"/>
                  </a:cubicBezTo>
                  <a:cubicBezTo>
                    <a:pt x="442" y="1159"/>
                    <a:pt x="652" y="908"/>
                    <a:pt x="872" y="658"/>
                  </a:cubicBezTo>
                  <a:cubicBezTo>
                    <a:pt x="1057" y="444"/>
                    <a:pt x="1218" y="210"/>
                    <a:pt x="14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35"/>
            <p:cNvSpPr/>
            <p:nvPr/>
          </p:nvSpPr>
          <p:spPr>
            <a:xfrm>
              <a:off x="5371575" y="1513950"/>
              <a:ext cx="66850" cy="363325"/>
            </a:xfrm>
            <a:custGeom>
              <a:rect b="b" l="l" r="r" t="t"/>
              <a:pathLst>
                <a:path extrusionOk="0" h="14533" w="2674">
                  <a:moveTo>
                    <a:pt x="526" y="165"/>
                  </a:moveTo>
                  <a:lnTo>
                    <a:pt x="526" y="165"/>
                  </a:lnTo>
                  <a:cubicBezTo>
                    <a:pt x="679" y="273"/>
                    <a:pt x="847" y="350"/>
                    <a:pt x="1005" y="409"/>
                  </a:cubicBezTo>
                  <a:cubicBezTo>
                    <a:pt x="1050" y="426"/>
                    <a:pt x="1092" y="442"/>
                    <a:pt x="1135" y="457"/>
                  </a:cubicBezTo>
                  <a:cubicBezTo>
                    <a:pt x="1103" y="1209"/>
                    <a:pt x="1361" y="2049"/>
                    <a:pt x="1618" y="2795"/>
                  </a:cubicBezTo>
                  <a:cubicBezTo>
                    <a:pt x="1644" y="2868"/>
                    <a:pt x="1670" y="2941"/>
                    <a:pt x="1696" y="3014"/>
                  </a:cubicBezTo>
                  <a:cubicBezTo>
                    <a:pt x="1463" y="2539"/>
                    <a:pt x="1205" y="2076"/>
                    <a:pt x="983" y="1597"/>
                  </a:cubicBezTo>
                  <a:cubicBezTo>
                    <a:pt x="808" y="1215"/>
                    <a:pt x="643" y="771"/>
                    <a:pt x="550" y="320"/>
                  </a:cubicBezTo>
                  <a:cubicBezTo>
                    <a:pt x="540" y="268"/>
                    <a:pt x="532" y="216"/>
                    <a:pt x="526" y="165"/>
                  </a:cubicBezTo>
                  <a:close/>
                  <a:moveTo>
                    <a:pt x="1927" y="8836"/>
                  </a:moveTo>
                  <a:lnTo>
                    <a:pt x="1927" y="8836"/>
                  </a:lnTo>
                  <a:cubicBezTo>
                    <a:pt x="1899" y="8918"/>
                    <a:pt x="1871" y="8998"/>
                    <a:pt x="1840" y="9080"/>
                  </a:cubicBezTo>
                  <a:cubicBezTo>
                    <a:pt x="1647" y="9603"/>
                    <a:pt x="1416" y="10110"/>
                    <a:pt x="1228" y="10634"/>
                  </a:cubicBezTo>
                  <a:cubicBezTo>
                    <a:pt x="859" y="11660"/>
                    <a:pt x="645" y="12585"/>
                    <a:pt x="949" y="13667"/>
                  </a:cubicBezTo>
                  <a:cubicBezTo>
                    <a:pt x="1019" y="13902"/>
                    <a:pt x="1118" y="14128"/>
                    <a:pt x="1254" y="14330"/>
                  </a:cubicBezTo>
                  <a:cubicBezTo>
                    <a:pt x="1217" y="14320"/>
                    <a:pt x="1181" y="14309"/>
                    <a:pt x="1144" y="14298"/>
                  </a:cubicBezTo>
                  <a:cubicBezTo>
                    <a:pt x="891" y="14207"/>
                    <a:pt x="639" y="14110"/>
                    <a:pt x="387" y="14016"/>
                  </a:cubicBezTo>
                  <a:cubicBezTo>
                    <a:pt x="350" y="14002"/>
                    <a:pt x="296" y="13979"/>
                    <a:pt x="252" y="13958"/>
                  </a:cubicBezTo>
                  <a:cubicBezTo>
                    <a:pt x="242" y="13955"/>
                    <a:pt x="234" y="13950"/>
                    <a:pt x="226" y="13946"/>
                  </a:cubicBezTo>
                  <a:cubicBezTo>
                    <a:pt x="222" y="13935"/>
                    <a:pt x="218" y="13919"/>
                    <a:pt x="210" y="13894"/>
                  </a:cubicBezTo>
                  <a:cubicBezTo>
                    <a:pt x="182" y="13780"/>
                    <a:pt x="182" y="13649"/>
                    <a:pt x="174" y="13488"/>
                  </a:cubicBezTo>
                  <a:cubicBezTo>
                    <a:pt x="147" y="12579"/>
                    <a:pt x="427" y="11646"/>
                    <a:pt x="780" y="10877"/>
                  </a:cubicBezTo>
                  <a:cubicBezTo>
                    <a:pt x="1026" y="10343"/>
                    <a:pt x="1338" y="9844"/>
                    <a:pt x="1638" y="9339"/>
                  </a:cubicBezTo>
                  <a:cubicBezTo>
                    <a:pt x="1737" y="9173"/>
                    <a:pt x="1836" y="9006"/>
                    <a:pt x="1927" y="8836"/>
                  </a:cubicBezTo>
                  <a:close/>
                  <a:moveTo>
                    <a:pt x="470" y="0"/>
                  </a:moveTo>
                  <a:cubicBezTo>
                    <a:pt x="459" y="0"/>
                    <a:pt x="448" y="4"/>
                    <a:pt x="439" y="11"/>
                  </a:cubicBezTo>
                  <a:cubicBezTo>
                    <a:pt x="414" y="27"/>
                    <a:pt x="405" y="62"/>
                    <a:pt x="425" y="84"/>
                  </a:cubicBezTo>
                  <a:cubicBezTo>
                    <a:pt x="520" y="1149"/>
                    <a:pt x="1110" y="2080"/>
                    <a:pt x="1577" y="3017"/>
                  </a:cubicBezTo>
                  <a:cubicBezTo>
                    <a:pt x="1772" y="3403"/>
                    <a:pt x="1931" y="3785"/>
                    <a:pt x="2056" y="4166"/>
                  </a:cubicBezTo>
                  <a:cubicBezTo>
                    <a:pt x="2065" y="4206"/>
                    <a:pt x="2073" y="4244"/>
                    <a:pt x="2083" y="4281"/>
                  </a:cubicBezTo>
                  <a:cubicBezTo>
                    <a:pt x="2091" y="4306"/>
                    <a:pt x="2089" y="4337"/>
                    <a:pt x="2114" y="4353"/>
                  </a:cubicBezTo>
                  <a:cubicBezTo>
                    <a:pt x="2436" y="5436"/>
                    <a:pt x="2477" y="6521"/>
                    <a:pt x="2233" y="7714"/>
                  </a:cubicBezTo>
                  <a:cubicBezTo>
                    <a:pt x="2204" y="7862"/>
                    <a:pt x="2169" y="8008"/>
                    <a:pt x="2132" y="8153"/>
                  </a:cubicBezTo>
                  <a:cubicBezTo>
                    <a:pt x="1847" y="8904"/>
                    <a:pt x="1332" y="9587"/>
                    <a:pt x="948" y="10308"/>
                  </a:cubicBezTo>
                  <a:cubicBezTo>
                    <a:pt x="677" y="10824"/>
                    <a:pt x="424" y="11355"/>
                    <a:pt x="263" y="11917"/>
                  </a:cubicBezTo>
                  <a:cubicBezTo>
                    <a:pt x="108" y="12482"/>
                    <a:pt x="0" y="13073"/>
                    <a:pt x="29" y="13661"/>
                  </a:cubicBezTo>
                  <a:cubicBezTo>
                    <a:pt x="36" y="13728"/>
                    <a:pt x="45" y="13928"/>
                    <a:pt x="98" y="14026"/>
                  </a:cubicBezTo>
                  <a:cubicBezTo>
                    <a:pt x="100" y="14038"/>
                    <a:pt x="106" y="14051"/>
                    <a:pt x="117" y="14059"/>
                  </a:cubicBezTo>
                  <a:cubicBezTo>
                    <a:pt x="122" y="14063"/>
                    <a:pt x="127" y="14066"/>
                    <a:pt x="132" y="14068"/>
                  </a:cubicBezTo>
                  <a:lnTo>
                    <a:pt x="140" y="14073"/>
                  </a:lnTo>
                  <a:lnTo>
                    <a:pt x="141" y="14073"/>
                  </a:lnTo>
                  <a:cubicBezTo>
                    <a:pt x="142" y="14074"/>
                    <a:pt x="146" y="14074"/>
                    <a:pt x="147" y="14075"/>
                  </a:cubicBezTo>
                  <a:cubicBezTo>
                    <a:pt x="202" y="14102"/>
                    <a:pt x="268" y="14113"/>
                    <a:pt x="326" y="14136"/>
                  </a:cubicBezTo>
                  <a:cubicBezTo>
                    <a:pt x="673" y="14267"/>
                    <a:pt x="1079" y="14387"/>
                    <a:pt x="1325" y="14505"/>
                  </a:cubicBezTo>
                  <a:cubicBezTo>
                    <a:pt x="1360" y="14519"/>
                    <a:pt x="1366" y="14522"/>
                    <a:pt x="1373" y="14525"/>
                  </a:cubicBezTo>
                  <a:cubicBezTo>
                    <a:pt x="1372" y="14524"/>
                    <a:pt x="1371" y="14524"/>
                    <a:pt x="1370" y="14523"/>
                  </a:cubicBezTo>
                  <a:lnTo>
                    <a:pt x="1370" y="14523"/>
                  </a:lnTo>
                  <a:cubicBezTo>
                    <a:pt x="1372" y="14524"/>
                    <a:pt x="1377" y="14526"/>
                    <a:pt x="1382" y="14528"/>
                  </a:cubicBezTo>
                  <a:cubicBezTo>
                    <a:pt x="1383" y="14528"/>
                    <a:pt x="1383" y="14528"/>
                    <a:pt x="1383" y="14528"/>
                  </a:cubicBezTo>
                  <a:lnTo>
                    <a:pt x="1383" y="14528"/>
                  </a:lnTo>
                  <a:cubicBezTo>
                    <a:pt x="1383" y="14528"/>
                    <a:pt x="1383" y="14528"/>
                    <a:pt x="1382" y="14528"/>
                  </a:cubicBezTo>
                  <a:lnTo>
                    <a:pt x="1382" y="14528"/>
                  </a:lnTo>
                  <a:cubicBezTo>
                    <a:pt x="1382" y="14530"/>
                    <a:pt x="1382" y="14530"/>
                    <a:pt x="1383" y="14530"/>
                  </a:cubicBezTo>
                  <a:cubicBezTo>
                    <a:pt x="1383" y="14529"/>
                    <a:pt x="1383" y="14528"/>
                    <a:pt x="1383" y="14528"/>
                  </a:cubicBezTo>
                  <a:lnTo>
                    <a:pt x="1383" y="14528"/>
                  </a:lnTo>
                  <a:cubicBezTo>
                    <a:pt x="1390" y="14530"/>
                    <a:pt x="1396" y="14532"/>
                    <a:pt x="1402" y="14532"/>
                  </a:cubicBezTo>
                  <a:cubicBezTo>
                    <a:pt x="1403" y="14532"/>
                    <a:pt x="1405" y="14532"/>
                    <a:pt x="1406" y="14532"/>
                  </a:cubicBezTo>
                  <a:cubicBezTo>
                    <a:pt x="1425" y="14531"/>
                    <a:pt x="1445" y="14525"/>
                    <a:pt x="1459" y="14510"/>
                  </a:cubicBezTo>
                  <a:cubicBezTo>
                    <a:pt x="1464" y="14505"/>
                    <a:pt x="1469" y="14499"/>
                    <a:pt x="1471" y="14492"/>
                  </a:cubicBezTo>
                  <a:cubicBezTo>
                    <a:pt x="1485" y="14484"/>
                    <a:pt x="1499" y="14473"/>
                    <a:pt x="1507" y="14459"/>
                  </a:cubicBezTo>
                  <a:cubicBezTo>
                    <a:pt x="1527" y="14427"/>
                    <a:pt x="1522" y="14383"/>
                    <a:pt x="1499" y="14353"/>
                  </a:cubicBezTo>
                  <a:cubicBezTo>
                    <a:pt x="1474" y="14320"/>
                    <a:pt x="1450" y="14285"/>
                    <a:pt x="1429" y="14250"/>
                  </a:cubicBezTo>
                  <a:cubicBezTo>
                    <a:pt x="1360" y="14145"/>
                    <a:pt x="1298" y="14032"/>
                    <a:pt x="1247" y="13917"/>
                  </a:cubicBezTo>
                  <a:cubicBezTo>
                    <a:pt x="975" y="13286"/>
                    <a:pt x="929" y="12414"/>
                    <a:pt x="1108" y="11695"/>
                  </a:cubicBezTo>
                  <a:cubicBezTo>
                    <a:pt x="1348" y="10604"/>
                    <a:pt x="1875" y="9607"/>
                    <a:pt x="2186" y="8538"/>
                  </a:cubicBezTo>
                  <a:cubicBezTo>
                    <a:pt x="2628" y="7041"/>
                    <a:pt x="2674" y="5452"/>
                    <a:pt x="2118" y="3977"/>
                  </a:cubicBezTo>
                  <a:cubicBezTo>
                    <a:pt x="2107" y="3946"/>
                    <a:pt x="2096" y="3915"/>
                    <a:pt x="2085" y="3886"/>
                  </a:cubicBezTo>
                  <a:cubicBezTo>
                    <a:pt x="2044" y="3712"/>
                    <a:pt x="1997" y="3539"/>
                    <a:pt x="1935" y="3372"/>
                  </a:cubicBezTo>
                  <a:cubicBezTo>
                    <a:pt x="1776" y="2934"/>
                    <a:pt x="1611" y="2496"/>
                    <a:pt x="1478" y="2048"/>
                  </a:cubicBezTo>
                  <a:cubicBezTo>
                    <a:pt x="1345" y="1603"/>
                    <a:pt x="1257" y="1181"/>
                    <a:pt x="1238" y="738"/>
                  </a:cubicBezTo>
                  <a:cubicBezTo>
                    <a:pt x="1235" y="643"/>
                    <a:pt x="1233" y="579"/>
                    <a:pt x="1237" y="511"/>
                  </a:cubicBezTo>
                  <a:cubicBezTo>
                    <a:pt x="1236" y="459"/>
                    <a:pt x="1247" y="460"/>
                    <a:pt x="1241" y="428"/>
                  </a:cubicBezTo>
                  <a:cubicBezTo>
                    <a:pt x="1246" y="400"/>
                    <a:pt x="1226" y="369"/>
                    <a:pt x="1193" y="365"/>
                  </a:cubicBezTo>
                  <a:lnTo>
                    <a:pt x="1051" y="319"/>
                  </a:lnTo>
                  <a:cubicBezTo>
                    <a:pt x="892" y="264"/>
                    <a:pt x="750" y="197"/>
                    <a:pt x="594" y="91"/>
                  </a:cubicBezTo>
                  <a:cubicBezTo>
                    <a:pt x="552" y="62"/>
                    <a:pt x="547" y="57"/>
                    <a:pt x="513" y="31"/>
                  </a:cubicBezTo>
                  <a:cubicBezTo>
                    <a:pt x="511" y="24"/>
                    <a:pt x="508" y="19"/>
                    <a:pt x="503" y="14"/>
                  </a:cubicBezTo>
                  <a:cubicBezTo>
                    <a:pt x="494" y="5"/>
                    <a:pt x="482" y="0"/>
                    <a:pt x="4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35"/>
            <p:cNvSpPr/>
            <p:nvPr/>
          </p:nvSpPr>
          <p:spPr>
            <a:xfrm>
              <a:off x="5397300" y="1526450"/>
              <a:ext cx="14250" cy="59150"/>
            </a:xfrm>
            <a:custGeom>
              <a:rect b="b" l="l" r="r" t="t"/>
              <a:pathLst>
                <a:path extrusionOk="0" h="2366" w="570">
                  <a:moveTo>
                    <a:pt x="28" y="0"/>
                  </a:moveTo>
                  <a:cubicBezTo>
                    <a:pt x="0" y="115"/>
                    <a:pt x="8" y="236"/>
                    <a:pt x="11" y="353"/>
                  </a:cubicBezTo>
                  <a:cubicBezTo>
                    <a:pt x="22" y="526"/>
                    <a:pt x="41" y="700"/>
                    <a:pt x="72" y="870"/>
                  </a:cubicBezTo>
                  <a:cubicBezTo>
                    <a:pt x="161" y="1376"/>
                    <a:pt x="297" y="1876"/>
                    <a:pt x="495" y="2350"/>
                  </a:cubicBezTo>
                  <a:cubicBezTo>
                    <a:pt x="502" y="2361"/>
                    <a:pt x="513" y="2366"/>
                    <a:pt x="525" y="2366"/>
                  </a:cubicBezTo>
                  <a:cubicBezTo>
                    <a:pt x="538" y="2366"/>
                    <a:pt x="551" y="2359"/>
                    <a:pt x="557" y="2347"/>
                  </a:cubicBezTo>
                  <a:cubicBezTo>
                    <a:pt x="570" y="2328"/>
                    <a:pt x="557" y="2308"/>
                    <a:pt x="551" y="2290"/>
                  </a:cubicBezTo>
                  <a:cubicBezTo>
                    <a:pt x="389" y="1880"/>
                    <a:pt x="271" y="1456"/>
                    <a:pt x="173" y="1028"/>
                  </a:cubicBezTo>
                  <a:cubicBezTo>
                    <a:pt x="122" y="817"/>
                    <a:pt x="78" y="603"/>
                    <a:pt x="48" y="386"/>
                  </a:cubicBezTo>
                  <a:cubicBezTo>
                    <a:pt x="34" y="273"/>
                    <a:pt x="11" y="127"/>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35"/>
            <p:cNvSpPr/>
            <p:nvPr/>
          </p:nvSpPr>
          <p:spPr>
            <a:xfrm>
              <a:off x="5394850" y="1525525"/>
              <a:ext cx="9100" cy="44450"/>
            </a:xfrm>
            <a:custGeom>
              <a:rect b="b" l="l" r="r" t="t"/>
              <a:pathLst>
                <a:path extrusionOk="0" h="1778" w="364">
                  <a:moveTo>
                    <a:pt x="18" y="0"/>
                  </a:moveTo>
                  <a:cubicBezTo>
                    <a:pt x="0" y="349"/>
                    <a:pt x="31" y="697"/>
                    <a:pt x="85" y="1041"/>
                  </a:cubicBezTo>
                  <a:cubicBezTo>
                    <a:pt x="117" y="1256"/>
                    <a:pt x="166" y="1467"/>
                    <a:pt x="244" y="1667"/>
                  </a:cubicBezTo>
                  <a:cubicBezTo>
                    <a:pt x="261" y="1700"/>
                    <a:pt x="265" y="1748"/>
                    <a:pt x="294" y="1773"/>
                  </a:cubicBezTo>
                  <a:cubicBezTo>
                    <a:pt x="301" y="1776"/>
                    <a:pt x="308" y="1777"/>
                    <a:pt x="314" y="1777"/>
                  </a:cubicBezTo>
                  <a:cubicBezTo>
                    <a:pt x="346" y="1777"/>
                    <a:pt x="364" y="1738"/>
                    <a:pt x="343" y="1706"/>
                  </a:cubicBezTo>
                  <a:cubicBezTo>
                    <a:pt x="247" y="1457"/>
                    <a:pt x="188" y="1196"/>
                    <a:pt x="137" y="936"/>
                  </a:cubicBezTo>
                  <a:cubicBezTo>
                    <a:pt x="75" y="619"/>
                    <a:pt x="34" y="325"/>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35"/>
            <p:cNvSpPr/>
            <p:nvPr/>
          </p:nvSpPr>
          <p:spPr>
            <a:xfrm>
              <a:off x="5386550" y="1521300"/>
              <a:ext cx="11175" cy="37625"/>
            </a:xfrm>
            <a:custGeom>
              <a:rect b="b" l="l" r="r" t="t"/>
              <a:pathLst>
                <a:path extrusionOk="0" h="1505" w="447">
                  <a:moveTo>
                    <a:pt x="1" y="0"/>
                  </a:moveTo>
                  <a:cubicBezTo>
                    <a:pt x="9" y="165"/>
                    <a:pt x="13" y="345"/>
                    <a:pt x="39" y="489"/>
                  </a:cubicBezTo>
                  <a:cubicBezTo>
                    <a:pt x="70" y="670"/>
                    <a:pt x="114" y="850"/>
                    <a:pt x="171" y="1023"/>
                  </a:cubicBezTo>
                  <a:cubicBezTo>
                    <a:pt x="176" y="1029"/>
                    <a:pt x="181" y="1031"/>
                    <a:pt x="188" y="1033"/>
                  </a:cubicBezTo>
                  <a:cubicBezTo>
                    <a:pt x="193" y="1056"/>
                    <a:pt x="195" y="1082"/>
                    <a:pt x="209" y="1102"/>
                  </a:cubicBezTo>
                  <a:cubicBezTo>
                    <a:pt x="215" y="1112"/>
                    <a:pt x="226" y="1117"/>
                    <a:pt x="237" y="1117"/>
                  </a:cubicBezTo>
                  <a:cubicBezTo>
                    <a:pt x="250" y="1117"/>
                    <a:pt x="264" y="1110"/>
                    <a:pt x="272" y="1098"/>
                  </a:cubicBezTo>
                  <a:cubicBezTo>
                    <a:pt x="273" y="1096"/>
                    <a:pt x="273" y="1093"/>
                    <a:pt x="273" y="1091"/>
                  </a:cubicBezTo>
                  <a:cubicBezTo>
                    <a:pt x="277" y="1116"/>
                    <a:pt x="279" y="1138"/>
                    <a:pt x="283" y="1163"/>
                  </a:cubicBezTo>
                  <a:cubicBezTo>
                    <a:pt x="299" y="1266"/>
                    <a:pt x="328" y="1368"/>
                    <a:pt x="361" y="1467"/>
                  </a:cubicBezTo>
                  <a:cubicBezTo>
                    <a:pt x="365" y="1479"/>
                    <a:pt x="370" y="1493"/>
                    <a:pt x="384" y="1499"/>
                  </a:cubicBezTo>
                  <a:cubicBezTo>
                    <a:pt x="390" y="1503"/>
                    <a:pt x="397" y="1505"/>
                    <a:pt x="404" y="1505"/>
                  </a:cubicBezTo>
                  <a:cubicBezTo>
                    <a:pt x="422" y="1505"/>
                    <a:pt x="439" y="1492"/>
                    <a:pt x="444" y="1474"/>
                  </a:cubicBezTo>
                  <a:cubicBezTo>
                    <a:pt x="447" y="1447"/>
                    <a:pt x="430" y="1418"/>
                    <a:pt x="425" y="1391"/>
                  </a:cubicBezTo>
                  <a:cubicBezTo>
                    <a:pt x="301" y="979"/>
                    <a:pt x="271" y="587"/>
                    <a:pt x="241" y="160"/>
                  </a:cubicBezTo>
                  <a:lnTo>
                    <a:pt x="241" y="160"/>
                  </a:lnTo>
                  <a:cubicBezTo>
                    <a:pt x="227" y="443"/>
                    <a:pt x="227" y="727"/>
                    <a:pt x="261" y="1010"/>
                  </a:cubicBezTo>
                  <a:cubicBezTo>
                    <a:pt x="258" y="998"/>
                    <a:pt x="255" y="987"/>
                    <a:pt x="255" y="975"/>
                  </a:cubicBezTo>
                  <a:cubicBezTo>
                    <a:pt x="190" y="679"/>
                    <a:pt x="147" y="408"/>
                    <a:pt x="133" y="109"/>
                  </a:cubicBezTo>
                  <a:cubicBezTo>
                    <a:pt x="116" y="283"/>
                    <a:pt x="114" y="459"/>
                    <a:pt x="128" y="634"/>
                  </a:cubicBezTo>
                  <a:cubicBezTo>
                    <a:pt x="78" y="424"/>
                    <a:pt x="37" y="21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35"/>
            <p:cNvSpPr/>
            <p:nvPr/>
          </p:nvSpPr>
          <p:spPr>
            <a:xfrm>
              <a:off x="5381875" y="1735650"/>
              <a:ext cx="39050" cy="131800"/>
            </a:xfrm>
            <a:custGeom>
              <a:rect b="b" l="l" r="r" t="t"/>
              <a:pathLst>
                <a:path extrusionOk="0" h="5272" w="1562">
                  <a:moveTo>
                    <a:pt x="1025" y="964"/>
                  </a:moveTo>
                  <a:cubicBezTo>
                    <a:pt x="1025" y="965"/>
                    <a:pt x="1024" y="965"/>
                    <a:pt x="1024" y="966"/>
                  </a:cubicBezTo>
                  <a:lnTo>
                    <a:pt x="1024" y="966"/>
                  </a:lnTo>
                  <a:cubicBezTo>
                    <a:pt x="1024" y="965"/>
                    <a:pt x="1025" y="964"/>
                    <a:pt x="1025" y="964"/>
                  </a:cubicBezTo>
                  <a:close/>
                  <a:moveTo>
                    <a:pt x="1501" y="1"/>
                  </a:moveTo>
                  <a:cubicBezTo>
                    <a:pt x="1482" y="1"/>
                    <a:pt x="1464" y="9"/>
                    <a:pt x="1453" y="28"/>
                  </a:cubicBezTo>
                  <a:cubicBezTo>
                    <a:pt x="1421" y="101"/>
                    <a:pt x="1396" y="160"/>
                    <a:pt x="1350" y="255"/>
                  </a:cubicBezTo>
                  <a:cubicBezTo>
                    <a:pt x="1340" y="255"/>
                    <a:pt x="1331" y="256"/>
                    <a:pt x="1323" y="261"/>
                  </a:cubicBezTo>
                  <a:cubicBezTo>
                    <a:pt x="1273" y="309"/>
                    <a:pt x="1242" y="377"/>
                    <a:pt x="1204" y="432"/>
                  </a:cubicBezTo>
                  <a:cubicBezTo>
                    <a:pt x="1075" y="636"/>
                    <a:pt x="951" y="843"/>
                    <a:pt x="842" y="1058"/>
                  </a:cubicBezTo>
                  <a:cubicBezTo>
                    <a:pt x="502" y="1731"/>
                    <a:pt x="234" y="2449"/>
                    <a:pt x="119" y="3195"/>
                  </a:cubicBezTo>
                  <a:cubicBezTo>
                    <a:pt x="0" y="3873"/>
                    <a:pt x="55" y="4578"/>
                    <a:pt x="450" y="5162"/>
                  </a:cubicBezTo>
                  <a:cubicBezTo>
                    <a:pt x="100" y="4522"/>
                    <a:pt x="95" y="3778"/>
                    <a:pt x="223" y="3137"/>
                  </a:cubicBezTo>
                  <a:cubicBezTo>
                    <a:pt x="336" y="2528"/>
                    <a:pt x="536" y="1962"/>
                    <a:pt x="788" y="1431"/>
                  </a:cubicBezTo>
                  <a:cubicBezTo>
                    <a:pt x="860" y="1275"/>
                    <a:pt x="938" y="1121"/>
                    <a:pt x="1021" y="970"/>
                  </a:cubicBezTo>
                  <a:lnTo>
                    <a:pt x="1021" y="970"/>
                  </a:lnTo>
                  <a:cubicBezTo>
                    <a:pt x="790" y="1491"/>
                    <a:pt x="539" y="2009"/>
                    <a:pt x="397" y="2564"/>
                  </a:cubicBezTo>
                  <a:cubicBezTo>
                    <a:pt x="173" y="3471"/>
                    <a:pt x="117" y="4450"/>
                    <a:pt x="637" y="5271"/>
                  </a:cubicBezTo>
                  <a:cubicBezTo>
                    <a:pt x="204" y="4393"/>
                    <a:pt x="248" y="3412"/>
                    <a:pt x="505" y="2500"/>
                  </a:cubicBezTo>
                  <a:cubicBezTo>
                    <a:pt x="644" y="2032"/>
                    <a:pt x="805" y="1702"/>
                    <a:pt x="1012" y="1257"/>
                  </a:cubicBezTo>
                  <a:cubicBezTo>
                    <a:pt x="1140" y="994"/>
                    <a:pt x="1258" y="724"/>
                    <a:pt x="1378" y="456"/>
                  </a:cubicBezTo>
                  <a:cubicBezTo>
                    <a:pt x="1433" y="339"/>
                    <a:pt x="1494" y="224"/>
                    <a:pt x="1546" y="106"/>
                  </a:cubicBezTo>
                  <a:cubicBezTo>
                    <a:pt x="1549" y="100"/>
                    <a:pt x="1551" y="94"/>
                    <a:pt x="1553" y="88"/>
                  </a:cubicBezTo>
                  <a:lnTo>
                    <a:pt x="1553" y="88"/>
                  </a:lnTo>
                  <a:cubicBezTo>
                    <a:pt x="1553" y="88"/>
                    <a:pt x="1553" y="88"/>
                    <a:pt x="1553" y="88"/>
                  </a:cubicBezTo>
                  <a:cubicBezTo>
                    <a:pt x="1553" y="88"/>
                    <a:pt x="1554" y="88"/>
                    <a:pt x="1555" y="85"/>
                  </a:cubicBezTo>
                  <a:cubicBezTo>
                    <a:pt x="1559" y="73"/>
                    <a:pt x="1562" y="56"/>
                    <a:pt x="1556" y="42"/>
                  </a:cubicBezTo>
                  <a:cubicBezTo>
                    <a:pt x="1550" y="16"/>
                    <a:pt x="1525" y="1"/>
                    <a:pt x="15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35"/>
            <p:cNvSpPr/>
            <p:nvPr/>
          </p:nvSpPr>
          <p:spPr>
            <a:xfrm>
              <a:off x="5375050" y="1780475"/>
              <a:ext cx="18475" cy="83600"/>
            </a:xfrm>
            <a:custGeom>
              <a:rect b="b" l="l" r="r" t="t"/>
              <a:pathLst>
                <a:path extrusionOk="0" h="3344" w="739">
                  <a:moveTo>
                    <a:pt x="681" y="0"/>
                  </a:moveTo>
                  <a:cubicBezTo>
                    <a:pt x="672" y="0"/>
                    <a:pt x="663" y="3"/>
                    <a:pt x="655" y="8"/>
                  </a:cubicBezTo>
                  <a:cubicBezTo>
                    <a:pt x="628" y="30"/>
                    <a:pt x="618" y="70"/>
                    <a:pt x="600" y="100"/>
                  </a:cubicBezTo>
                  <a:cubicBezTo>
                    <a:pt x="552" y="195"/>
                    <a:pt x="510" y="295"/>
                    <a:pt x="469" y="394"/>
                  </a:cubicBezTo>
                  <a:cubicBezTo>
                    <a:pt x="308" y="757"/>
                    <a:pt x="228" y="1148"/>
                    <a:pt x="190" y="1542"/>
                  </a:cubicBezTo>
                  <a:cubicBezTo>
                    <a:pt x="181" y="1535"/>
                    <a:pt x="171" y="1531"/>
                    <a:pt x="160" y="1531"/>
                  </a:cubicBezTo>
                  <a:cubicBezTo>
                    <a:pt x="150" y="1531"/>
                    <a:pt x="140" y="1535"/>
                    <a:pt x="133" y="1542"/>
                  </a:cubicBezTo>
                  <a:cubicBezTo>
                    <a:pt x="65" y="1742"/>
                    <a:pt x="36" y="1950"/>
                    <a:pt x="36" y="2160"/>
                  </a:cubicBezTo>
                  <a:cubicBezTo>
                    <a:pt x="16" y="2324"/>
                    <a:pt x="0" y="2562"/>
                    <a:pt x="13" y="2752"/>
                  </a:cubicBezTo>
                  <a:cubicBezTo>
                    <a:pt x="20" y="2949"/>
                    <a:pt x="59" y="3146"/>
                    <a:pt x="161" y="3316"/>
                  </a:cubicBezTo>
                  <a:cubicBezTo>
                    <a:pt x="73" y="3119"/>
                    <a:pt x="67" y="2922"/>
                    <a:pt x="79" y="2708"/>
                  </a:cubicBezTo>
                  <a:cubicBezTo>
                    <a:pt x="80" y="2676"/>
                    <a:pt x="82" y="2644"/>
                    <a:pt x="83" y="2613"/>
                  </a:cubicBezTo>
                  <a:cubicBezTo>
                    <a:pt x="130" y="2844"/>
                    <a:pt x="211" y="3067"/>
                    <a:pt x="321" y="3271"/>
                  </a:cubicBezTo>
                  <a:cubicBezTo>
                    <a:pt x="123" y="2773"/>
                    <a:pt x="85" y="2240"/>
                    <a:pt x="171" y="1742"/>
                  </a:cubicBezTo>
                  <a:lnTo>
                    <a:pt x="171" y="1742"/>
                  </a:lnTo>
                  <a:cubicBezTo>
                    <a:pt x="133" y="2296"/>
                    <a:pt x="227" y="2866"/>
                    <a:pt x="520" y="3344"/>
                  </a:cubicBezTo>
                  <a:cubicBezTo>
                    <a:pt x="275" y="2831"/>
                    <a:pt x="224" y="2288"/>
                    <a:pt x="264" y="1725"/>
                  </a:cubicBezTo>
                  <a:cubicBezTo>
                    <a:pt x="298" y="1343"/>
                    <a:pt x="361" y="957"/>
                    <a:pt x="509" y="573"/>
                  </a:cubicBezTo>
                  <a:cubicBezTo>
                    <a:pt x="577" y="393"/>
                    <a:pt x="625" y="276"/>
                    <a:pt x="707" y="102"/>
                  </a:cubicBezTo>
                  <a:cubicBezTo>
                    <a:pt x="718" y="76"/>
                    <a:pt x="739" y="45"/>
                    <a:pt x="717" y="19"/>
                  </a:cubicBezTo>
                  <a:cubicBezTo>
                    <a:pt x="709" y="7"/>
                    <a:pt x="695" y="0"/>
                    <a:pt x="6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35"/>
            <p:cNvSpPr/>
            <p:nvPr/>
          </p:nvSpPr>
          <p:spPr>
            <a:xfrm>
              <a:off x="5424025" y="1565300"/>
              <a:ext cx="20800" cy="86125"/>
            </a:xfrm>
            <a:custGeom>
              <a:rect b="b" l="l" r="r" t="t"/>
              <a:pathLst>
                <a:path extrusionOk="0" h="3445" w="832">
                  <a:moveTo>
                    <a:pt x="266" y="2635"/>
                  </a:moveTo>
                  <a:lnTo>
                    <a:pt x="266" y="2635"/>
                  </a:lnTo>
                  <a:cubicBezTo>
                    <a:pt x="262" y="2657"/>
                    <a:pt x="257" y="2680"/>
                    <a:pt x="251" y="2704"/>
                  </a:cubicBezTo>
                  <a:cubicBezTo>
                    <a:pt x="249" y="2683"/>
                    <a:pt x="246" y="2663"/>
                    <a:pt x="244" y="2643"/>
                  </a:cubicBezTo>
                  <a:cubicBezTo>
                    <a:pt x="251" y="2642"/>
                    <a:pt x="260" y="2639"/>
                    <a:pt x="266" y="2635"/>
                  </a:cubicBezTo>
                  <a:close/>
                  <a:moveTo>
                    <a:pt x="492" y="155"/>
                  </a:moveTo>
                  <a:cubicBezTo>
                    <a:pt x="661" y="604"/>
                    <a:pt x="688" y="1269"/>
                    <a:pt x="599" y="1763"/>
                  </a:cubicBezTo>
                  <a:cubicBezTo>
                    <a:pt x="539" y="2098"/>
                    <a:pt x="401" y="2499"/>
                    <a:pt x="333" y="2822"/>
                  </a:cubicBezTo>
                  <a:cubicBezTo>
                    <a:pt x="365" y="2567"/>
                    <a:pt x="457" y="2264"/>
                    <a:pt x="517" y="1987"/>
                  </a:cubicBezTo>
                  <a:cubicBezTo>
                    <a:pt x="578" y="1724"/>
                    <a:pt x="613" y="1452"/>
                    <a:pt x="601" y="1182"/>
                  </a:cubicBezTo>
                  <a:cubicBezTo>
                    <a:pt x="592" y="910"/>
                    <a:pt x="535" y="644"/>
                    <a:pt x="491" y="376"/>
                  </a:cubicBezTo>
                  <a:lnTo>
                    <a:pt x="491" y="376"/>
                  </a:lnTo>
                  <a:cubicBezTo>
                    <a:pt x="501" y="590"/>
                    <a:pt x="530" y="805"/>
                    <a:pt x="530" y="1021"/>
                  </a:cubicBezTo>
                  <a:cubicBezTo>
                    <a:pt x="535" y="1272"/>
                    <a:pt x="512" y="1523"/>
                    <a:pt x="482" y="1710"/>
                  </a:cubicBezTo>
                  <a:cubicBezTo>
                    <a:pt x="442" y="1961"/>
                    <a:pt x="371" y="2204"/>
                    <a:pt x="309" y="2450"/>
                  </a:cubicBezTo>
                  <a:cubicBezTo>
                    <a:pt x="313" y="2422"/>
                    <a:pt x="317" y="2396"/>
                    <a:pt x="323" y="2365"/>
                  </a:cubicBezTo>
                  <a:cubicBezTo>
                    <a:pt x="364" y="2155"/>
                    <a:pt x="433" y="1864"/>
                    <a:pt x="452" y="1694"/>
                  </a:cubicBezTo>
                  <a:cubicBezTo>
                    <a:pt x="499" y="1347"/>
                    <a:pt x="489" y="990"/>
                    <a:pt x="415" y="647"/>
                  </a:cubicBezTo>
                  <a:lnTo>
                    <a:pt x="415" y="647"/>
                  </a:lnTo>
                  <a:cubicBezTo>
                    <a:pt x="450" y="912"/>
                    <a:pt x="435" y="1249"/>
                    <a:pt x="405" y="1478"/>
                  </a:cubicBezTo>
                  <a:cubicBezTo>
                    <a:pt x="374" y="1697"/>
                    <a:pt x="321" y="1914"/>
                    <a:pt x="273" y="2130"/>
                  </a:cubicBezTo>
                  <a:cubicBezTo>
                    <a:pt x="273" y="2125"/>
                    <a:pt x="273" y="2119"/>
                    <a:pt x="275" y="2114"/>
                  </a:cubicBezTo>
                  <a:cubicBezTo>
                    <a:pt x="301" y="1721"/>
                    <a:pt x="383" y="1331"/>
                    <a:pt x="345" y="937"/>
                  </a:cubicBezTo>
                  <a:lnTo>
                    <a:pt x="345" y="937"/>
                  </a:lnTo>
                  <a:cubicBezTo>
                    <a:pt x="335" y="1211"/>
                    <a:pt x="282" y="1463"/>
                    <a:pt x="227" y="1736"/>
                  </a:cubicBezTo>
                  <a:cubicBezTo>
                    <a:pt x="216" y="1785"/>
                    <a:pt x="206" y="1835"/>
                    <a:pt x="198" y="1886"/>
                  </a:cubicBezTo>
                  <a:cubicBezTo>
                    <a:pt x="196" y="1703"/>
                    <a:pt x="208" y="1520"/>
                    <a:pt x="235" y="1341"/>
                  </a:cubicBezTo>
                  <a:lnTo>
                    <a:pt x="235" y="1341"/>
                  </a:lnTo>
                  <a:cubicBezTo>
                    <a:pt x="189" y="1497"/>
                    <a:pt x="155" y="1659"/>
                    <a:pt x="137" y="1821"/>
                  </a:cubicBezTo>
                  <a:cubicBezTo>
                    <a:pt x="132" y="1727"/>
                    <a:pt x="131" y="1631"/>
                    <a:pt x="137" y="1531"/>
                  </a:cubicBezTo>
                  <a:cubicBezTo>
                    <a:pt x="155" y="1105"/>
                    <a:pt x="319" y="507"/>
                    <a:pt x="483" y="166"/>
                  </a:cubicBezTo>
                  <a:cubicBezTo>
                    <a:pt x="487" y="161"/>
                    <a:pt x="489" y="157"/>
                    <a:pt x="492" y="155"/>
                  </a:cubicBezTo>
                  <a:close/>
                  <a:moveTo>
                    <a:pt x="495" y="0"/>
                  </a:moveTo>
                  <a:cubicBezTo>
                    <a:pt x="456" y="0"/>
                    <a:pt x="419" y="30"/>
                    <a:pt x="398" y="108"/>
                  </a:cubicBezTo>
                  <a:cubicBezTo>
                    <a:pt x="385" y="151"/>
                    <a:pt x="291" y="350"/>
                    <a:pt x="241" y="489"/>
                  </a:cubicBezTo>
                  <a:cubicBezTo>
                    <a:pt x="101" y="895"/>
                    <a:pt x="6" y="1276"/>
                    <a:pt x="0" y="1673"/>
                  </a:cubicBezTo>
                  <a:cubicBezTo>
                    <a:pt x="6" y="1973"/>
                    <a:pt x="89" y="2262"/>
                    <a:pt x="166" y="2553"/>
                  </a:cubicBezTo>
                  <a:cubicBezTo>
                    <a:pt x="168" y="2589"/>
                    <a:pt x="169" y="2622"/>
                    <a:pt x="190" y="2639"/>
                  </a:cubicBezTo>
                  <a:cubicBezTo>
                    <a:pt x="204" y="2695"/>
                    <a:pt x="219" y="2752"/>
                    <a:pt x="232" y="2809"/>
                  </a:cubicBezTo>
                  <a:cubicBezTo>
                    <a:pt x="231" y="2819"/>
                    <a:pt x="228" y="2828"/>
                    <a:pt x="227" y="2839"/>
                  </a:cubicBezTo>
                  <a:cubicBezTo>
                    <a:pt x="226" y="2876"/>
                    <a:pt x="207" y="2921"/>
                    <a:pt x="236" y="2952"/>
                  </a:cubicBezTo>
                  <a:cubicBezTo>
                    <a:pt x="246" y="2960"/>
                    <a:pt x="257" y="2965"/>
                    <a:pt x="266" y="2966"/>
                  </a:cubicBezTo>
                  <a:cubicBezTo>
                    <a:pt x="269" y="2987"/>
                    <a:pt x="273" y="3007"/>
                    <a:pt x="277" y="3029"/>
                  </a:cubicBezTo>
                  <a:cubicBezTo>
                    <a:pt x="277" y="3008"/>
                    <a:pt x="276" y="2988"/>
                    <a:pt x="274" y="2967"/>
                  </a:cubicBezTo>
                  <a:cubicBezTo>
                    <a:pt x="289" y="2967"/>
                    <a:pt x="303" y="2959"/>
                    <a:pt x="312" y="2948"/>
                  </a:cubicBezTo>
                  <a:lnTo>
                    <a:pt x="312" y="2948"/>
                  </a:lnTo>
                  <a:cubicBezTo>
                    <a:pt x="309" y="2966"/>
                    <a:pt x="307" y="2984"/>
                    <a:pt x="304" y="3001"/>
                  </a:cubicBezTo>
                  <a:cubicBezTo>
                    <a:pt x="293" y="3087"/>
                    <a:pt x="283" y="3181"/>
                    <a:pt x="277" y="3305"/>
                  </a:cubicBezTo>
                  <a:cubicBezTo>
                    <a:pt x="276" y="3332"/>
                    <a:pt x="277" y="3359"/>
                    <a:pt x="278" y="3387"/>
                  </a:cubicBezTo>
                  <a:cubicBezTo>
                    <a:pt x="278" y="3388"/>
                    <a:pt x="278" y="3389"/>
                    <a:pt x="279" y="3392"/>
                  </a:cubicBezTo>
                  <a:lnTo>
                    <a:pt x="279" y="3396"/>
                  </a:lnTo>
                  <a:cubicBezTo>
                    <a:pt x="279" y="3409"/>
                    <a:pt x="284" y="3421"/>
                    <a:pt x="294" y="3431"/>
                  </a:cubicBezTo>
                  <a:cubicBezTo>
                    <a:pt x="302" y="3440"/>
                    <a:pt x="315" y="3445"/>
                    <a:pt x="328" y="3445"/>
                  </a:cubicBezTo>
                  <a:cubicBezTo>
                    <a:pt x="333" y="3445"/>
                    <a:pt x="337" y="3444"/>
                    <a:pt x="341" y="3443"/>
                  </a:cubicBezTo>
                  <a:cubicBezTo>
                    <a:pt x="362" y="3439"/>
                    <a:pt x="375" y="3419"/>
                    <a:pt x="376" y="3400"/>
                  </a:cubicBezTo>
                  <a:cubicBezTo>
                    <a:pt x="376" y="3398"/>
                    <a:pt x="377" y="3392"/>
                    <a:pt x="377" y="3385"/>
                  </a:cubicBezTo>
                  <a:cubicBezTo>
                    <a:pt x="379" y="3366"/>
                    <a:pt x="381" y="3345"/>
                    <a:pt x="382" y="3327"/>
                  </a:cubicBezTo>
                  <a:cubicBezTo>
                    <a:pt x="390" y="3221"/>
                    <a:pt x="396" y="3190"/>
                    <a:pt x="415" y="3086"/>
                  </a:cubicBezTo>
                  <a:cubicBezTo>
                    <a:pt x="495" y="2639"/>
                    <a:pt x="660" y="2212"/>
                    <a:pt x="737" y="1764"/>
                  </a:cubicBezTo>
                  <a:cubicBezTo>
                    <a:pt x="831" y="1235"/>
                    <a:pt x="812" y="566"/>
                    <a:pt x="632" y="125"/>
                  </a:cubicBezTo>
                  <a:cubicBezTo>
                    <a:pt x="610" y="60"/>
                    <a:pt x="551" y="0"/>
                    <a:pt x="4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35"/>
            <p:cNvSpPr/>
            <p:nvPr/>
          </p:nvSpPr>
          <p:spPr>
            <a:xfrm>
              <a:off x="5410300" y="1654950"/>
              <a:ext cx="20750" cy="70425"/>
            </a:xfrm>
            <a:custGeom>
              <a:rect b="b" l="l" r="r" t="t"/>
              <a:pathLst>
                <a:path extrusionOk="0" h="2817" w="830">
                  <a:moveTo>
                    <a:pt x="177" y="132"/>
                  </a:moveTo>
                  <a:cubicBezTo>
                    <a:pt x="209" y="180"/>
                    <a:pt x="264" y="277"/>
                    <a:pt x="299" y="349"/>
                  </a:cubicBezTo>
                  <a:cubicBezTo>
                    <a:pt x="441" y="637"/>
                    <a:pt x="551" y="879"/>
                    <a:pt x="630" y="1191"/>
                  </a:cubicBezTo>
                  <a:cubicBezTo>
                    <a:pt x="643" y="1242"/>
                    <a:pt x="653" y="1297"/>
                    <a:pt x="662" y="1350"/>
                  </a:cubicBezTo>
                  <a:cubicBezTo>
                    <a:pt x="601" y="1200"/>
                    <a:pt x="521" y="1056"/>
                    <a:pt x="418" y="931"/>
                  </a:cubicBezTo>
                  <a:lnTo>
                    <a:pt x="418" y="931"/>
                  </a:lnTo>
                  <a:cubicBezTo>
                    <a:pt x="526" y="1116"/>
                    <a:pt x="595" y="1319"/>
                    <a:pt x="643" y="1533"/>
                  </a:cubicBezTo>
                  <a:cubicBezTo>
                    <a:pt x="579" y="1385"/>
                    <a:pt x="508" y="1241"/>
                    <a:pt x="442" y="1096"/>
                  </a:cubicBezTo>
                  <a:cubicBezTo>
                    <a:pt x="387" y="973"/>
                    <a:pt x="326" y="864"/>
                    <a:pt x="296" y="734"/>
                  </a:cubicBezTo>
                  <a:lnTo>
                    <a:pt x="296" y="734"/>
                  </a:lnTo>
                  <a:cubicBezTo>
                    <a:pt x="308" y="849"/>
                    <a:pt x="350" y="958"/>
                    <a:pt x="387" y="1067"/>
                  </a:cubicBezTo>
                  <a:cubicBezTo>
                    <a:pt x="450" y="1245"/>
                    <a:pt x="514" y="1424"/>
                    <a:pt x="580" y="1601"/>
                  </a:cubicBezTo>
                  <a:cubicBezTo>
                    <a:pt x="626" y="1711"/>
                    <a:pt x="663" y="1857"/>
                    <a:pt x="691" y="1979"/>
                  </a:cubicBezTo>
                  <a:cubicBezTo>
                    <a:pt x="690" y="1986"/>
                    <a:pt x="690" y="1991"/>
                    <a:pt x="690" y="1994"/>
                  </a:cubicBezTo>
                  <a:cubicBezTo>
                    <a:pt x="636" y="1811"/>
                    <a:pt x="562" y="1637"/>
                    <a:pt x="481" y="1463"/>
                  </a:cubicBezTo>
                  <a:cubicBezTo>
                    <a:pt x="336" y="1156"/>
                    <a:pt x="227" y="813"/>
                    <a:pt x="181" y="451"/>
                  </a:cubicBezTo>
                  <a:lnTo>
                    <a:pt x="181" y="451"/>
                  </a:lnTo>
                  <a:cubicBezTo>
                    <a:pt x="188" y="750"/>
                    <a:pt x="240" y="1051"/>
                    <a:pt x="343" y="1332"/>
                  </a:cubicBezTo>
                  <a:cubicBezTo>
                    <a:pt x="441" y="1607"/>
                    <a:pt x="542" y="1769"/>
                    <a:pt x="614" y="2055"/>
                  </a:cubicBezTo>
                  <a:cubicBezTo>
                    <a:pt x="635" y="2133"/>
                    <a:pt x="647" y="2203"/>
                    <a:pt x="657" y="2262"/>
                  </a:cubicBezTo>
                  <a:cubicBezTo>
                    <a:pt x="655" y="2277"/>
                    <a:pt x="652" y="2295"/>
                    <a:pt x="650" y="2310"/>
                  </a:cubicBezTo>
                  <a:cubicBezTo>
                    <a:pt x="588" y="1963"/>
                    <a:pt x="428" y="1679"/>
                    <a:pt x="319" y="1396"/>
                  </a:cubicBezTo>
                  <a:cubicBezTo>
                    <a:pt x="166" y="1018"/>
                    <a:pt x="129" y="571"/>
                    <a:pt x="161" y="227"/>
                  </a:cubicBezTo>
                  <a:cubicBezTo>
                    <a:pt x="168" y="179"/>
                    <a:pt x="171" y="154"/>
                    <a:pt x="177" y="132"/>
                  </a:cubicBezTo>
                  <a:close/>
                  <a:moveTo>
                    <a:pt x="167" y="0"/>
                  </a:moveTo>
                  <a:cubicBezTo>
                    <a:pt x="127" y="0"/>
                    <a:pt x="85" y="36"/>
                    <a:pt x="70" y="91"/>
                  </a:cubicBezTo>
                  <a:cubicBezTo>
                    <a:pt x="6" y="325"/>
                    <a:pt x="0" y="486"/>
                    <a:pt x="31" y="801"/>
                  </a:cubicBezTo>
                  <a:cubicBezTo>
                    <a:pt x="53" y="1001"/>
                    <a:pt x="89" y="1202"/>
                    <a:pt x="161" y="1389"/>
                  </a:cubicBezTo>
                  <a:cubicBezTo>
                    <a:pt x="299" y="1733"/>
                    <a:pt x="497" y="2037"/>
                    <a:pt x="552" y="2308"/>
                  </a:cubicBezTo>
                  <a:cubicBezTo>
                    <a:pt x="578" y="2430"/>
                    <a:pt x="585" y="2483"/>
                    <a:pt x="589" y="2586"/>
                  </a:cubicBezTo>
                  <a:cubicBezTo>
                    <a:pt x="568" y="2663"/>
                    <a:pt x="543" y="2741"/>
                    <a:pt x="516" y="2817"/>
                  </a:cubicBezTo>
                  <a:cubicBezTo>
                    <a:pt x="543" y="2765"/>
                    <a:pt x="569" y="2713"/>
                    <a:pt x="591" y="2658"/>
                  </a:cubicBezTo>
                  <a:lnTo>
                    <a:pt x="591" y="2673"/>
                  </a:lnTo>
                  <a:cubicBezTo>
                    <a:pt x="596" y="2710"/>
                    <a:pt x="579" y="2768"/>
                    <a:pt x="604" y="2797"/>
                  </a:cubicBezTo>
                  <a:cubicBezTo>
                    <a:pt x="611" y="2806"/>
                    <a:pt x="622" y="2809"/>
                    <a:pt x="632" y="2809"/>
                  </a:cubicBezTo>
                  <a:cubicBezTo>
                    <a:pt x="646" y="2809"/>
                    <a:pt x="660" y="2802"/>
                    <a:pt x="668" y="2790"/>
                  </a:cubicBezTo>
                  <a:cubicBezTo>
                    <a:pt x="678" y="2768"/>
                    <a:pt x="673" y="2741"/>
                    <a:pt x="676" y="2718"/>
                  </a:cubicBezTo>
                  <a:cubicBezTo>
                    <a:pt x="679" y="2638"/>
                    <a:pt x="678" y="2559"/>
                    <a:pt x="672" y="2480"/>
                  </a:cubicBezTo>
                  <a:cubicBezTo>
                    <a:pt x="672" y="2471"/>
                    <a:pt x="671" y="2463"/>
                    <a:pt x="669" y="2454"/>
                  </a:cubicBezTo>
                  <a:cubicBezTo>
                    <a:pt x="673" y="2441"/>
                    <a:pt x="677" y="2430"/>
                    <a:pt x="681" y="2416"/>
                  </a:cubicBezTo>
                  <a:cubicBezTo>
                    <a:pt x="682" y="2423"/>
                    <a:pt x="683" y="2430"/>
                    <a:pt x="684" y="2435"/>
                  </a:cubicBezTo>
                  <a:cubicBezTo>
                    <a:pt x="691" y="2453"/>
                    <a:pt x="707" y="2461"/>
                    <a:pt x="723" y="2461"/>
                  </a:cubicBezTo>
                  <a:cubicBezTo>
                    <a:pt x="747" y="2461"/>
                    <a:pt x="772" y="2443"/>
                    <a:pt x="768" y="2414"/>
                  </a:cubicBezTo>
                  <a:cubicBezTo>
                    <a:pt x="763" y="2339"/>
                    <a:pt x="753" y="2267"/>
                    <a:pt x="740" y="2197"/>
                  </a:cubicBezTo>
                  <a:cubicBezTo>
                    <a:pt x="740" y="2194"/>
                    <a:pt x="741" y="2192"/>
                    <a:pt x="741" y="2189"/>
                  </a:cubicBezTo>
                  <a:cubicBezTo>
                    <a:pt x="750" y="2196"/>
                    <a:pt x="761" y="2200"/>
                    <a:pt x="773" y="2200"/>
                  </a:cubicBezTo>
                  <a:cubicBezTo>
                    <a:pt x="777" y="2200"/>
                    <a:pt x="781" y="2200"/>
                    <a:pt x="785" y="2199"/>
                  </a:cubicBezTo>
                  <a:cubicBezTo>
                    <a:pt x="829" y="2186"/>
                    <a:pt x="816" y="2132"/>
                    <a:pt x="814" y="2096"/>
                  </a:cubicBezTo>
                  <a:cubicBezTo>
                    <a:pt x="807" y="2034"/>
                    <a:pt x="795" y="1972"/>
                    <a:pt x="780" y="1914"/>
                  </a:cubicBezTo>
                  <a:cubicBezTo>
                    <a:pt x="810" y="1580"/>
                    <a:pt x="767" y="1240"/>
                    <a:pt x="646" y="921"/>
                  </a:cubicBezTo>
                  <a:cubicBezTo>
                    <a:pt x="546" y="631"/>
                    <a:pt x="359" y="293"/>
                    <a:pt x="240" y="61"/>
                  </a:cubicBezTo>
                  <a:cubicBezTo>
                    <a:pt x="223" y="18"/>
                    <a:pt x="195" y="0"/>
                    <a:pt x="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35"/>
            <p:cNvSpPr/>
            <p:nvPr/>
          </p:nvSpPr>
          <p:spPr>
            <a:xfrm>
              <a:off x="5554400" y="1152800"/>
              <a:ext cx="77150" cy="44225"/>
            </a:xfrm>
            <a:custGeom>
              <a:rect b="b" l="l" r="r" t="t"/>
              <a:pathLst>
                <a:path extrusionOk="0" h="1769" w="3086">
                  <a:moveTo>
                    <a:pt x="790" y="1"/>
                  </a:moveTo>
                  <a:cubicBezTo>
                    <a:pt x="534" y="1"/>
                    <a:pt x="271" y="79"/>
                    <a:pt x="77" y="249"/>
                  </a:cubicBezTo>
                  <a:cubicBezTo>
                    <a:pt x="261" y="119"/>
                    <a:pt x="480" y="70"/>
                    <a:pt x="693" y="70"/>
                  </a:cubicBezTo>
                  <a:cubicBezTo>
                    <a:pt x="695" y="70"/>
                    <a:pt x="697" y="70"/>
                    <a:pt x="699" y="70"/>
                  </a:cubicBezTo>
                  <a:cubicBezTo>
                    <a:pt x="993" y="90"/>
                    <a:pt x="1262" y="178"/>
                    <a:pt x="1492" y="308"/>
                  </a:cubicBezTo>
                  <a:cubicBezTo>
                    <a:pt x="1575" y="356"/>
                    <a:pt x="1644" y="401"/>
                    <a:pt x="1709" y="446"/>
                  </a:cubicBezTo>
                  <a:cubicBezTo>
                    <a:pt x="1456" y="284"/>
                    <a:pt x="1165" y="157"/>
                    <a:pt x="849" y="152"/>
                  </a:cubicBezTo>
                  <a:cubicBezTo>
                    <a:pt x="559" y="158"/>
                    <a:pt x="258" y="243"/>
                    <a:pt x="42" y="445"/>
                  </a:cubicBezTo>
                  <a:cubicBezTo>
                    <a:pt x="248" y="290"/>
                    <a:pt x="496" y="235"/>
                    <a:pt x="738" y="228"/>
                  </a:cubicBezTo>
                  <a:cubicBezTo>
                    <a:pt x="755" y="227"/>
                    <a:pt x="773" y="227"/>
                    <a:pt x="791" y="227"/>
                  </a:cubicBezTo>
                  <a:cubicBezTo>
                    <a:pt x="1052" y="227"/>
                    <a:pt x="1273" y="319"/>
                    <a:pt x="1508" y="445"/>
                  </a:cubicBezTo>
                  <a:cubicBezTo>
                    <a:pt x="1689" y="545"/>
                    <a:pt x="1832" y="653"/>
                    <a:pt x="1979" y="780"/>
                  </a:cubicBezTo>
                  <a:cubicBezTo>
                    <a:pt x="1666" y="527"/>
                    <a:pt x="1309" y="305"/>
                    <a:pt x="901" y="274"/>
                  </a:cubicBezTo>
                  <a:cubicBezTo>
                    <a:pt x="883" y="273"/>
                    <a:pt x="865" y="273"/>
                    <a:pt x="846" y="273"/>
                  </a:cubicBezTo>
                  <a:cubicBezTo>
                    <a:pt x="545" y="273"/>
                    <a:pt x="242" y="391"/>
                    <a:pt x="31" y="607"/>
                  </a:cubicBezTo>
                  <a:cubicBezTo>
                    <a:pt x="232" y="442"/>
                    <a:pt x="478" y="360"/>
                    <a:pt x="717" y="349"/>
                  </a:cubicBezTo>
                  <a:cubicBezTo>
                    <a:pt x="731" y="349"/>
                    <a:pt x="745" y="349"/>
                    <a:pt x="759" y="349"/>
                  </a:cubicBezTo>
                  <a:cubicBezTo>
                    <a:pt x="1028" y="349"/>
                    <a:pt x="1262" y="441"/>
                    <a:pt x="1515" y="579"/>
                  </a:cubicBezTo>
                  <a:cubicBezTo>
                    <a:pt x="1714" y="698"/>
                    <a:pt x="1886" y="838"/>
                    <a:pt x="2060" y="987"/>
                  </a:cubicBezTo>
                  <a:cubicBezTo>
                    <a:pt x="1933" y="890"/>
                    <a:pt x="1804" y="794"/>
                    <a:pt x="1660" y="698"/>
                  </a:cubicBezTo>
                  <a:cubicBezTo>
                    <a:pt x="1381" y="507"/>
                    <a:pt x="1106" y="402"/>
                    <a:pt x="837" y="402"/>
                  </a:cubicBezTo>
                  <a:cubicBezTo>
                    <a:pt x="549" y="402"/>
                    <a:pt x="269" y="523"/>
                    <a:pt x="0" y="787"/>
                  </a:cubicBezTo>
                  <a:cubicBezTo>
                    <a:pt x="265" y="577"/>
                    <a:pt x="522" y="482"/>
                    <a:pt x="780" y="482"/>
                  </a:cubicBezTo>
                  <a:cubicBezTo>
                    <a:pt x="1034" y="482"/>
                    <a:pt x="1289" y="575"/>
                    <a:pt x="1554" y="743"/>
                  </a:cubicBezTo>
                  <a:cubicBezTo>
                    <a:pt x="1947" y="995"/>
                    <a:pt x="2252" y="1273"/>
                    <a:pt x="2642" y="1543"/>
                  </a:cubicBezTo>
                  <a:cubicBezTo>
                    <a:pt x="2729" y="1605"/>
                    <a:pt x="2816" y="1666"/>
                    <a:pt x="2904" y="1724"/>
                  </a:cubicBezTo>
                  <a:cubicBezTo>
                    <a:pt x="2931" y="1739"/>
                    <a:pt x="2961" y="1768"/>
                    <a:pt x="2990" y="1768"/>
                  </a:cubicBezTo>
                  <a:cubicBezTo>
                    <a:pt x="3000" y="1768"/>
                    <a:pt x="3010" y="1765"/>
                    <a:pt x="3020" y="1757"/>
                  </a:cubicBezTo>
                  <a:cubicBezTo>
                    <a:pt x="3086" y="1695"/>
                    <a:pt x="2980" y="1650"/>
                    <a:pt x="2935" y="1619"/>
                  </a:cubicBezTo>
                  <a:cubicBezTo>
                    <a:pt x="2833" y="1552"/>
                    <a:pt x="2733" y="1486"/>
                    <a:pt x="2632" y="1417"/>
                  </a:cubicBezTo>
                  <a:cubicBezTo>
                    <a:pt x="2651" y="1404"/>
                    <a:pt x="2661" y="1379"/>
                    <a:pt x="2653" y="1357"/>
                  </a:cubicBezTo>
                  <a:cubicBezTo>
                    <a:pt x="2630" y="1309"/>
                    <a:pt x="2566" y="1276"/>
                    <a:pt x="2527" y="1238"/>
                  </a:cubicBezTo>
                  <a:cubicBezTo>
                    <a:pt x="2486" y="1203"/>
                    <a:pt x="2444" y="1168"/>
                    <a:pt x="2403" y="1134"/>
                  </a:cubicBezTo>
                  <a:cubicBezTo>
                    <a:pt x="2404" y="1134"/>
                    <a:pt x="2405" y="1132"/>
                    <a:pt x="2406" y="1132"/>
                  </a:cubicBezTo>
                  <a:cubicBezTo>
                    <a:pt x="2499" y="1079"/>
                    <a:pt x="2371" y="1001"/>
                    <a:pt x="2333" y="956"/>
                  </a:cubicBezTo>
                  <a:cubicBezTo>
                    <a:pt x="2299" y="924"/>
                    <a:pt x="2265" y="893"/>
                    <a:pt x="2231" y="862"/>
                  </a:cubicBezTo>
                  <a:cubicBezTo>
                    <a:pt x="2262" y="849"/>
                    <a:pt x="2278" y="807"/>
                    <a:pt x="2257" y="778"/>
                  </a:cubicBezTo>
                  <a:lnTo>
                    <a:pt x="2257" y="778"/>
                  </a:lnTo>
                  <a:cubicBezTo>
                    <a:pt x="2258" y="779"/>
                    <a:pt x="2258" y="779"/>
                    <a:pt x="2259" y="780"/>
                  </a:cubicBezTo>
                  <a:cubicBezTo>
                    <a:pt x="2194" y="696"/>
                    <a:pt x="2120" y="621"/>
                    <a:pt x="2040" y="552"/>
                  </a:cubicBezTo>
                  <a:cubicBezTo>
                    <a:pt x="1704" y="259"/>
                    <a:pt x="1354" y="53"/>
                    <a:pt x="918" y="7"/>
                  </a:cubicBezTo>
                  <a:cubicBezTo>
                    <a:pt x="876" y="3"/>
                    <a:pt x="833" y="1"/>
                    <a:pt x="7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35"/>
            <p:cNvSpPr/>
            <p:nvPr/>
          </p:nvSpPr>
          <p:spPr>
            <a:xfrm>
              <a:off x="5697275" y="1159750"/>
              <a:ext cx="42175" cy="45375"/>
            </a:xfrm>
            <a:custGeom>
              <a:rect b="b" l="l" r="r" t="t"/>
              <a:pathLst>
                <a:path extrusionOk="0" h="1815" w="1687">
                  <a:moveTo>
                    <a:pt x="1550" y="102"/>
                  </a:moveTo>
                  <a:cubicBezTo>
                    <a:pt x="1554" y="102"/>
                    <a:pt x="1556" y="102"/>
                    <a:pt x="1558" y="102"/>
                  </a:cubicBezTo>
                  <a:lnTo>
                    <a:pt x="1562" y="102"/>
                  </a:lnTo>
                  <a:cubicBezTo>
                    <a:pt x="1561" y="135"/>
                    <a:pt x="1549" y="183"/>
                    <a:pt x="1539" y="229"/>
                  </a:cubicBezTo>
                  <a:cubicBezTo>
                    <a:pt x="1491" y="535"/>
                    <a:pt x="1304" y="828"/>
                    <a:pt x="1047" y="1089"/>
                  </a:cubicBezTo>
                  <a:cubicBezTo>
                    <a:pt x="1179" y="915"/>
                    <a:pt x="1290" y="727"/>
                    <a:pt x="1373" y="526"/>
                  </a:cubicBezTo>
                  <a:lnTo>
                    <a:pt x="1373" y="526"/>
                  </a:lnTo>
                  <a:cubicBezTo>
                    <a:pt x="1230" y="772"/>
                    <a:pt x="1067" y="951"/>
                    <a:pt x="871" y="1168"/>
                  </a:cubicBezTo>
                  <a:lnTo>
                    <a:pt x="850" y="1189"/>
                  </a:lnTo>
                  <a:cubicBezTo>
                    <a:pt x="1056" y="915"/>
                    <a:pt x="1230" y="616"/>
                    <a:pt x="1423" y="332"/>
                  </a:cubicBezTo>
                  <a:lnTo>
                    <a:pt x="1423" y="332"/>
                  </a:lnTo>
                  <a:cubicBezTo>
                    <a:pt x="1205" y="580"/>
                    <a:pt x="1000" y="841"/>
                    <a:pt x="782" y="1089"/>
                  </a:cubicBezTo>
                  <a:cubicBezTo>
                    <a:pt x="763" y="1110"/>
                    <a:pt x="743" y="1131"/>
                    <a:pt x="723" y="1152"/>
                  </a:cubicBezTo>
                  <a:cubicBezTo>
                    <a:pt x="949" y="820"/>
                    <a:pt x="1172" y="499"/>
                    <a:pt x="1448" y="204"/>
                  </a:cubicBezTo>
                  <a:lnTo>
                    <a:pt x="1448" y="204"/>
                  </a:lnTo>
                  <a:cubicBezTo>
                    <a:pt x="1208" y="408"/>
                    <a:pt x="995" y="640"/>
                    <a:pt x="791" y="878"/>
                  </a:cubicBezTo>
                  <a:cubicBezTo>
                    <a:pt x="732" y="946"/>
                    <a:pt x="677" y="1008"/>
                    <a:pt x="626" y="1070"/>
                  </a:cubicBezTo>
                  <a:cubicBezTo>
                    <a:pt x="697" y="950"/>
                    <a:pt x="785" y="805"/>
                    <a:pt x="850" y="718"/>
                  </a:cubicBezTo>
                  <a:cubicBezTo>
                    <a:pt x="961" y="563"/>
                    <a:pt x="1114" y="401"/>
                    <a:pt x="1272" y="257"/>
                  </a:cubicBezTo>
                  <a:lnTo>
                    <a:pt x="1272" y="257"/>
                  </a:lnTo>
                  <a:cubicBezTo>
                    <a:pt x="1056" y="410"/>
                    <a:pt x="858" y="586"/>
                    <a:pt x="686" y="787"/>
                  </a:cubicBezTo>
                  <a:cubicBezTo>
                    <a:pt x="645" y="835"/>
                    <a:pt x="598" y="895"/>
                    <a:pt x="554" y="957"/>
                  </a:cubicBezTo>
                  <a:cubicBezTo>
                    <a:pt x="566" y="930"/>
                    <a:pt x="578" y="904"/>
                    <a:pt x="590" y="879"/>
                  </a:cubicBezTo>
                  <a:cubicBezTo>
                    <a:pt x="716" y="621"/>
                    <a:pt x="911" y="408"/>
                    <a:pt x="1089" y="296"/>
                  </a:cubicBezTo>
                  <a:cubicBezTo>
                    <a:pt x="1242" y="195"/>
                    <a:pt x="1349" y="140"/>
                    <a:pt x="1520" y="104"/>
                  </a:cubicBezTo>
                  <a:cubicBezTo>
                    <a:pt x="1528" y="103"/>
                    <a:pt x="1541" y="102"/>
                    <a:pt x="1550" y="102"/>
                  </a:cubicBezTo>
                  <a:close/>
                  <a:moveTo>
                    <a:pt x="428" y="1297"/>
                  </a:moveTo>
                  <a:cubicBezTo>
                    <a:pt x="433" y="1300"/>
                    <a:pt x="440" y="1301"/>
                    <a:pt x="447" y="1302"/>
                  </a:cubicBezTo>
                  <a:cubicBezTo>
                    <a:pt x="432" y="1322"/>
                    <a:pt x="418" y="1340"/>
                    <a:pt x="406" y="1358"/>
                  </a:cubicBezTo>
                  <a:cubicBezTo>
                    <a:pt x="413" y="1337"/>
                    <a:pt x="421" y="1317"/>
                    <a:pt x="428" y="1297"/>
                  </a:cubicBezTo>
                  <a:close/>
                  <a:moveTo>
                    <a:pt x="268" y="1634"/>
                  </a:moveTo>
                  <a:cubicBezTo>
                    <a:pt x="273" y="1642"/>
                    <a:pt x="280" y="1650"/>
                    <a:pt x="289" y="1655"/>
                  </a:cubicBezTo>
                  <a:cubicBezTo>
                    <a:pt x="270" y="1665"/>
                    <a:pt x="251" y="1677"/>
                    <a:pt x="232" y="1687"/>
                  </a:cubicBezTo>
                  <a:cubicBezTo>
                    <a:pt x="244" y="1670"/>
                    <a:pt x="256" y="1651"/>
                    <a:pt x="268" y="1634"/>
                  </a:cubicBezTo>
                  <a:close/>
                  <a:moveTo>
                    <a:pt x="1557" y="0"/>
                  </a:moveTo>
                  <a:cubicBezTo>
                    <a:pt x="1550" y="0"/>
                    <a:pt x="1543" y="1"/>
                    <a:pt x="1535" y="1"/>
                  </a:cubicBezTo>
                  <a:cubicBezTo>
                    <a:pt x="1395" y="17"/>
                    <a:pt x="1263" y="78"/>
                    <a:pt x="1140" y="143"/>
                  </a:cubicBezTo>
                  <a:cubicBezTo>
                    <a:pt x="948" y="250"/>
                    <a:pt x="773" y="390"/>
                    <a:pt x="644" y="568"/>
                  </a:cubicBezTo>
                  <a:cubicBezTo>
                    <a:pt x="578" y="652"/>
                    <a:pt x="475" y="826"/>
                    <a:pt x="416" y="971"/>
                  </a:cubicBezTo>
                  <a:cubicBezTo>
                    <a:pt x="352" y="1119"/>
                    <a:pt x="313" y="1273"/>
                    <a:pt x="252" y="1420"/>
                  </a:cubicBezTo>
                  <a:cubicBezTo>
                    <a:pt x="244" y="1443"/>
                    <a:pt x="166" y="1606"/>
                    <a:pt x="115" y="1670"/>
                  </a:cubicBezTo>
                  <a:cubicBezTo>
                    <a:pt x="108" y="1678"/>
                    <a:pt x="68" y="1723"/>
                    <a:pt x="54" y="1734"/>
                  </a:cubicBezTo>
                  <a:cubicBezTo>
                    <a:pt x="53" y="1737"/>
                    <a:pt x="53" y="1737"/>
                    <a:pt x="53" y="1738"/>
                  </a:cubicBezTo>
                  <a:lnTo>
                    <a:pt x="51" y="1739"/>
                  </a:lnTo>
                  <a:cubicBezTo>
                    <a:pt x="47" y="1743"/>
                    <a:pt x="43" y="1748"/>
                    <a:pt x="42" y="1753"/>
                  </a:cubicBezTo>
                  <a:cubicBezTo>
                    <a:pt x="37" y="1762"/>
                    <a:pt x="37" y="1774"/>
                    <a:pt x="41" y="1783"/>
                  </a:cubicBezTo>
                  <a:cubicBezTo>
                    <a:pt x="28" y="1789"/>
                    <a:pt x="13" y="1795"/>
                    <a:pt x="1" y="1800"/>
                  </a:cubicBezTo>
                  <a:cubicBezTo>
                    <a:pt x="15" y="1796"/>
                    <a:pt x="29" y="1791"/>
                    <a:pt x="42" y="1786"/>
                  </a:cubicBezTo>
                  <a:cubicBezTo>
                    <a:pt x="46" y="1795"/>
                    <a:pt x="52" y="1803"/>
                    <a:pt x="60" y="1809"/>
                  </a:cubicBezTo>
                  <a:cubicBezTo>
                    <a:pt x="71" y="1813"/>
                    <a:pt x="79" y="1814"/>
                    <a:pt x="87" y="1814"/>
                  </a:cubicBezTo>
                  <a:cubicBezTo>
                    <a:pt x="107" y="1814"/>
                    <a:pt x="114" y="1800"/>
                    <a:pt x="130" y="1791"/>
                  </a:cubicBezTo>
                  <a:cubicBezTo>
                    <a:pt x="156" y="1773"/>
                    <a:pt x="166" y="1763"/>
                    <a:pt x="195" y="1732"/>
                  </a:cubicBezTo>
                  <a:cubicBezTo>
                    <a:pt x="298" y="1692"/>
                    <a:pt x="399" y="1647"/>
                    <a:pt x="497" y="1598"/>
                  </a:cubicBezTo>
                  <a:lnTo>
                    <a:pt x="499" y="1599"/>
                  </a:lnTo>
                  <a:cubicBezTo>
                    <a:pt x="508" y="1607"/>
                    <a:pt x="517" y="1611"/>
                    <a:pt x="526" y="1611"/>
                  </a:cubicBezTo>
                  <a:cubicBezTo>
                    <a:pt x="545" y="1611"/>
                    <a:pt x="565" y="1595"/>
                    <a:pt x="579" y="1580"/>
                  </a:cubicBezTo>
                  <a:cubicBezTo>
                    <a:pt x="607" y="1556"/>
                    <a:pt x="634" y="1531"/>
                    <a:pt x="661" y="1506"/>
                  </a:cubicBezTo>
                  <a:cubicBezTo>
                    <a:pt x="1074" y="1257"/>
                    <a:pt x="1422" y="904"/>
                    <a:pt x="1581" y="442"/>
                  </a:cubicBezTo>
                  <a:cubicBezTo>
                    <a:pt x="1615" y="337"/>
                    <a:pt x="1644" y="229"/>
                    <a:pt x="1664" y="120"/>
                  </a:cubicBezTo>
                  <a:cubicBezTo>
                    <a:pt x="1686" y="34"/>
                    <a:pt x="1629" y="0"/>
                    <a:pt x="15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35"/>
            <p:cNvSpPr/>
            <p:nvPr/>
          </p:nvSpPr>
          <p:spPr>
            <a:xfrm>
              <a:off x="5637850" y="1204250"/>
              <a:ext cx="49525" cy="29600"/>
            </a:xfrm>
            <a:custGeom>
              <a:rect b="b" l="l" r="r" t="t"/>
              <a:pathLst>
                <a:path extrusionOk="0" h="1184" w="1981">
                  <a:moveTo>
                    <a:pt x="283" y="178"/>
                  </a:moveTo>
                  <a:lnTo>
                    <a:pt x="283" y="178"/>
                  </a:lnTo>
                  <a:cubicBezTo>
                    <a:pt x="285" y="178"/>
                    <a:pt x="285" y="179"/>
                    <a:pt x="286" y="179"/>
                  </a:cubicBezTo>
                  <a:cubicBezTo>
                    <a:pt x="307" y="190"/>
                    <a:pt x="327" y="202"/>
                    <a:pt x="347" y="212"/>
                  </a:cubicBezTo>
                  <a:cubicBezTo>
                    <a:pt x="345" y="221"/>
                    <a:pt x="345" y="230"/>
                    <a:pt x="348" y="240"/>
                  </a:cubicBezTo>
                  <a:cubicBezTo>
                    <a:pt x="350" y="245"/>
                    <a:pt x="353" y="250"/>
                    <a:pt x="357" y="255"/>
                  </a:cubicBezTo>
                  <a:cubicBezTo>
                    <a:pt x="355" y="256"/>
                    <a:pt x="355" y="258"/>
                    <a:pt x="354" y="260"/>
                  </a:cubicBezTo>
                  <a:cubicBezTo>
                    <a:pt x="332" y="232"/>
                    <a:pt x="308" y="204"/>
                    <a:pt x="283" y="178"/>
                  </a:cubicBezTo>
                  <a:close/>
                  <a:moveTo>
                    <a:pt x="896" y="531"/>
                  </a:moveTo>
                  <a:lnTo>
                    <a:pt x="896" y="531"/>
                  </a:lnTo>
                  <a:cubicBezTo>
                    <a:pt x="1117" y="647"/>
                    <a:pt x="1332" y="775"/>
                    <a:pt x="1527" y="930"/>
                  </a:cubicBezTo>
                  <a:cubicBezTo>
                    <a:pt x="1433" y="824"/>
                    <a:pt x="1332" y="731"/>
                    <a:pt x="1222" y="648"/>
                  </a:cubicBezTo>
                  <a:lnTo>
                    <a:pt x="1222" y="648"/>
                  </a:lnTo>
                  <a:cubicBezTo>
                    <a:pt x="1375" y="741"/>
                    <a:pt x="1513" y="841"/>
                    <a:pt x="1604" y="926"/>
                  </a:cubicBezTo>
                  <a:cubicBezTo>
                    <a:pt x="1662" y="981"/>
                    <a:pt x="1697" y="1018"/>
                    <a:pt x="1719" y="1045"/>
                  </a:cubicBezTo>
                  <a:cubicBezTo>
                    <a:pt x="1675" y="1058"/>
                    <a:pt x="1624" y="1064"/>
                    <a:pt x="1568" y="1064"/>
                  </a:cubicBezTo>
                  <a:cubicBezTo>
                    <a:pt x="1432" y="1064"/>
                    <a:pt x="1269" y="1029"/>
                    <a:pt x="1125" y="974"/>
                  </a:cubicBezTo>
                  <a:cubicBezTo>
                    <a:pt x="982" y="920"/>
                    <a:pt x="831" y="814"/>
                    <a:pt x="698" y="673"/>
                  </a:cubicBezTo>
                  <a:lnTo>
                    <a:pt x="698" y="673"/>
                  </a:lnTo>
                  <a:cubicBezTo>
                    <a:pt x="909" y="839"/>
                    <a:pt x="1157" y="955"/>
                    <a:pt x="1420" y="1009"/>
                  </a:cubicBezTo>
                  <a:cubicBezTo>
                    <a:pt x="1167" y="911"/>
                    <a:pt x="965" y="768"/>
                    <a:pt x="783" y="591"/>
                  </a:cubicBezTo>
                  <a:lnTo>
                    <a:pt x="783" y="591"/>
                  </a:lnTo>
                  <a:cubicBezTo>
                    <a:pt x="1034" y="758"/>
                    <a:pt x="1294" y="888"/>
                    <a:pt x="1583" y="1021"/>
                  </a:cubicBezTo>
                  <a:cubicBezTo>
                    <a:pt x="1352" y="876"/>
                    <a:pt x="1109" y="695"/>
                    <a:pt x="896" y="531"/>
                  </a:cubicBezTo>
                  <a:close/>
                  <a:moveTo>
                    <a:pt x="70" y="1"/>
                  </a:moveTo>
                  <a:cubicBezTo>
                    <a:pt x="62" y="1"/>
                    <a:pt x="56" y="3"/>
                    <a:pt x="49" y="5"/>
                  </a:cubicBezTo>
                  <a:cubicBezTo>
                    <a:pt x="22" y="14"/>
                    <a:pt x="1" y="41"/>
                    <a:pt x="1" y="71"/>
                  </a:cubicBezTo>
                  <a:cubicBezTo>
                    <a:pt x="3" y="122"/>
                    <a:pt x="57" y="147"/>
                    <a:pt x="87" y="180"/>
                  </a:cubicBezTo>
                  <a:cubicBezTo>
                    <a:pt x="168" y="253"/>
                    <a:pt x="238" y="336"/>
                    <a:pt x="307" y="421"/>
                  </a:cubicBezTo>
                  <a:cubicBezTo>
                    <a:pt x="645" y="867"/>
                    <a:pt x="954" y="1158"/>
                    <a:pt x="1545" y="1183"/>
                  </a:cubicBezTo>
                  <a:cubicBezTo>
                    <a:pt x="1556" y="1184"/>
                    <a:pt x="1568" y="1184"/>
                    <a:pt x="1579" y="1184"/>
                  </a:cubicBezTo>
                  <a:cubicBezTo>
                    <a:pt x="1758" y="1184"/>
                    <a:pt x="1981" y="1131"/>
                    <a:pt x="1799" y="961"/>
                  </a:cubicBezTo>
                  <a:cubicBezTo>
                    <a:pt x="1595" y="751"/>
                    <a:pt x="1416" y="618"/>
                    <a:pt x="1163" y="472"/>
                  </a:cubicBezTo>
                  <a:cubicBezTo>
                    <a:pt x="947" y="359"/>
                    <a:pt x="714" y="291"/>
                    <a:pt x="484" y="210"/>
                  </a:cubicBezTo>
                  <a:cubicBezTo>
                    <a:pt x="467" y="196"/>
                    <a:pt x="474" y="202"/>
                    <a:pt x="441" y="178"/>
                  </a:cubicBezTo>
                  <a:cubicBezTo>
                    <a:pt x="430" y="170"/>
                    <a:pt x="417" y="165"/>
                    <a:pt x="404" y="165"/>
                  </a:cubicBezTo>
                  <a:cubicBezTo>
                    <a:pt x="394" y="165"/>
                    <a:pt x="385" y="167"/>
                    <a:pt x="376" y="171"/>
                  </a:cubicBezTo>
                  <a:cubicBezTo>
                    <a:pt x="355" y="164"/>
                    <a:pt x="334" y="155"/>
                    <a:pt x="313" y="146"/>
                  </a:cubicBezTo>
                  <a:cubicBezTo>
                    <a:pt x="282" y="133"/>
                    <a:pt x="246" y="118"/>
                    <a:pt x="210" y="103"/>
                  </a:cubicBezTo>
                  <a:lnTo>
                    <a:pt x="188" y="81"/>
                  </a:lnTo>
                  <a:cubicBezTo>
                    <a:pt x="131" y="35"/>
                    <a:pt x="124" y="8"/>
                    <a:pt x="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35"/>
            <p:cNvSpPr/>
            <p:nvPr/>
          </p:nvSpPr>
          <p:spPr>
            <a:xfrm>
              <a:off x="6208700" y="1360925"/>
              <a:ext cx="64900" cy="152650"/>
            </a:xfrm>
            <a:custGeom>
              <a:rect b="b" l="l" r="r" t="t"/>
              <a:pathLst>
                <a:path extrusionOk="0" h="6106" w="2596">
                  <a:moveTo>
                    <a:pt x="1029" y="4469"/>
                  </a:moveTo>
                  <a:cubicBezTo>
                    <a:pt x="1047" y="4675"/>
                    <a:pt x="1144" y="4916"/>
                    <a:pt x="1335" y="5082"/>
                  </a:cubicBezTo>
                  <a:cubicBezTo>
                    <a:pt x="1458" y="5190"/>
                    <a:pt x="1607" y="5242"/>
                    <a:pt x="1754" y="5242"/>
                  </a:cubicBezTo>
                  <a:cubicBezTo>
                    <a:pt x="1963" y="5242"/>
                    <a:pt x="2167" y="5135"/>
                    <a:pt x="2281" y="4932"/>
                  </a:cubicBezTo>
                  <a:cubicBezTo>
                    <a:pt x="2320" y="4848"/>
                    <a:pt x="2344" y="4755"/>
                    <a:pt x="2359" y="4658"/>
                  </a:cubicBezTo>
                  <a:lnTo>
                    <a:pt x="2359" y="4658"/>
                  </a:lnTo>
                  <a:cubicBezTo>
                    <a:pt x="2373" y="4798"/>
                    <a:pt x="2369" y="4932"/>
                    <a:pt x="2343" y="5059"/>
                  </a:cubicBezTo>
                  <a:cubicBezTo>
                    <a:pt x="2233" y="5552"/>
                    <a:pt x="1859" y="5910"/>
                    <a:pt x="1393" y="5910"/>
                  </a:cubicBezTo>
                  <a:cubicBezTo>
                    <a:pt x="1390" y="5910"/>
                    <a:pt x="1387" y="5910"/>
                    <a:pt x="1385" y="5910"/>
                  </a:cubicBezTo>
                  <a:cubicBezTo>
                    <a:pt x="1099" y="5898"/>
                    <a:pt x="859" y="5768"/>
                    <a:pt x="641" y="5486"/>
                  </a:cubicBezTo>
                  <a:cubicBezTo>
                    <a:pt x="571" y="5404"/>
                    <a:pt x="424" y="5189"/>
                    <a:pt x="352" y="5019"/>
                  </a:cubicBezTo>
                  <a:cubicBezTo>
                    <a:pt x="321" y="4972"/>
                    <a:pt x="229" y="4689"/>
                    <a:pt x="195" y="4527"/>
                  </a:cubicBezTo>
                  <a:lnTo>
                    <a:pt x="195" y="4527"/>
                  </a:lnTo>
                  <a:cubicBezTo>
                    <a:pt x="275" y="4543"/>
                    <a:pt x="356" y="4550"/>
                    <a:pt x="437" y="4550"/>
                  </a:cubicBezTo>
                  <a:cubicBezTo>
                    <a:pt x="628" y="4550"/>
                    <a:pt x="820" y="4512"/>
                    <a:pt x="1006" y="4474"/>
                  </a:cubicBezTo>
                  <a:cubicBezTo>
                    <a:pt x="1011" y="4473"/>
                    <a:pt x="1019" y="4472"/>
                    <a:pt x="1029" y="4469"/>
                  </a:cubicBezTo>
                  <a:close/>
                  <a:moveTo>
                    <a:pt x="538" y="0"/>
                  </a:moveTo>
                  <a:cubicBezTo>
                    <a:pt x="521" y="0"/>
                    <a:pt x="503" y="7"/>
                    <a:pt x="491" y="24"/>
                  </a:cubicBezTo>
                  <a:cubicBezTo>
                    <a:pt x="455" y="95"/>
                    <a:pt x="444" y="179"/>
                    <a:pt x="432" y="256"/>
                  </a:cubicBezTo>
                  <a:cubicBezTo>
                    <a:pt x="418" y="337"/>
                    <a:pt x="411" y="486"/>
                    <a:pt x="422" y="616"/>
                  </a:cubicBezTo>
                  <a:cubicBezTo>
                    <a:pt x="466" y="1135"/>
                    <a:pt x="646" y="1638"/>
                    <a:pt x="927" y="2076"/>
                  </a:cubicBezTo>
                  <a:cubicBezTo>
                    <a:pt x="1237" y="2554"/>
                    <a:pt x="1671" y="3035"/>
                    <a:pt x="1963" y="3520"/>
                  </a:cubicBezTo>
                  <a:cubicBezTo>
                    <a:pt x="1963" y="3533"/>
                    <a:pt x="1968" y="3546"/>
                    <a:pt x="1974" y="3556"/>
                  </a:cubicBezTo>
                  <a:cubicBezTo>
                    <a:pt x="2004" y="3612"/>
                    <a:pt x="2031" y="3667"/>
                    <a:pt x="2056" y="3723"/>
                  </a:cubicBezTo>
                  <a:cubicBezTo>
                    <a:pt x="2168" y="3952"/>
                    <a:pt x="2271" y="4386"/>
                    <a:pt x="2212" y="4670"/>
                  </a:cubicBezTo>
                  <a:cubicBezTo>
                    <a:pt x="2168" y="4921"/>
                    <a:pt x="2060" y="5035"/>
                    <a:pt x="1839" y="5076"/>
                  </a:cubicBezTo>
                  <a:cubicBezTo>
                    <a:pt x="1821" y="5079"/>
                    <a:pt x="1802" y="5080"/>
                    <a:pt x="1785" y="5080"/>
                  </a:cubicBezTo>
                  <a:cubicBezTo>
                    <a:pt x="1480" y="5080"/>
                    <a:pt x="1225" y="4773"/>
                    <a:pt x="1190" y="4428"/>
                  </a:cubicBezTo>
                  <a:cubicBezTo>
                    <a:pt x="1185" y="4376"/>
                    <a:pt x="1185" y="4298"/>
                    <a:pt x="1079" y="4294"/>
                  </a:cubicBezTo>
                  <a:cubicBezTo>
                    <a:pt x="969" y="4312"/>
                    <a:pt x="859" y="4339"/>
                    <a:pt x="747" y="4355"/>
                  </a:cubicBezTo>
                  <a:cubicBezTo>
                    <a:pt x="691" y="4362"/>
                    <a:pt x="574" y="4376"/>
                    <a:pt x="461" y="4376"/>
                  </a:cubicBezTo>
                  <a:cubicBezTo>
                    <a:pt x="442" y="4376"/>
                    <a:pt x="423" y="4376"/>
                    <a:pt x="404" y="4375"/>
                  </a:cubicBezTo>
                  <a:cubicBezTo>
                    <a:pt x="301" y="4369"/>
                    <a:pt x="314" y="4371"/>
                    <a:pt x="229" y="4354"/>
                  </a:cubicBezTo>
                  <a:cubicBezTo>
                    <a:pt x="186" y="4344"/>
                    <a:pt x="144" y="4326"/>
                    <a:pt x="98" y="4324"/>
                  </a:cubicBezTo>
                  <a:cubicBezTo>
                    <a:pt x="44" y="4324"/>
                    <a:pt x="2" y="4369"/>
                    <a:pt x="1" y="4422"/>
                  </a:cubicBezTo>
                  <a:cubicBezTo>
                    <a:pt x="67" y="4865"/>
                    <a:pt x="252" y="5294"/>
                    <a:pt x="532" y="5646"/>
                  </a:cubicBezTo>
                  <a:cubicBezTo>
                    <a:pt x="728" y="5911"/>
                    <a:pt x="1037" y="6095"/>
                    <a:pt x="1369" y="6105"/>
                  </a:cubicBezTo>
                  <a:cubicBezTo>
                    <a:pt x="1379" y="6106"/>
                    <a:pt x="1389" y="6106"/>
                    <a:pt x="1398" y="6106"/>
                  </a:cubicBezTo>
                  <a:cubicBezTo>
                    <a:pt x="2028" y="6106"/>
                    <a:pt x="2505" y="5549"/>
                    <a:pt x="2559" y="4944"/>
                  </a:cubicBezTo>
                  <a:cubicBezTo>
                    <a:pt x="2596" y="4248"/>
                    <a:pt x="2273" y="3555"/>
                    <a:pt x="1858" y="3015"/>
                  </a:cubicBezTo>
                  <a:cubicBezTo>
                    <a:pt x="1469" y="2515"/>
                    <a:pt x="1158" y="2212"/>
                    <a:pt x="854" y="1664"/>
                  </a:cubicBezTo>
                  <a:cubicBezTo>
                    <a:pt x="599" y="1188"/>
                    <a:pt x="455" y="596"/>
                    <a:pt x="600" y="78"/>
                  </a:cubicBezTo>
                  <a:cubicBezTo>
                    <a:pt x="613" y="33"/>
                    <a:pt x="575" y="0"/>
                    <a:pt x="5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35"/>
            <p:cNvSpPr/>
            <p:nvPr/>
          </p:nvSpPr>
          <p:spPr>
            <a:xfrm>
              <a:off x="6216350" y="1474450"/>
              <a:ext cx="54125" cy="35650"/>
            </a:xfrm>
            <a:custGeom>
              <a:rect b="b" l="l" r="r" t="t"/>
              <a:pathLst>
                <a:path extrusionOk="0" h="1426" w="2165">
                  <a:moveTo>
                    <a:pt x="659" y="1"/>
                  </a:moveTo>
                  <a:lnTo>
                    <a:pt x="659" y="1"/>
                  </a:lnTo>
                  <a:cubicBezTo>
                    <a:pt x="693" y="465"/>
                    <a:pt x="1043" y="811"/>
                    <a:pt x="1450" y="811"/>
                  </a:cubicBezTo>
                  <a:cubicBezTo>
                    <a:pt x="1506" y="811"/>
                    <a:pt x="1564" y="805"/>
                    <a:pt x="1621" y="791"/>
                  </a:cubicBezTo>
                  <a:cubicBezTo>
                    <a:pt x="1633" y="788"/>
                    <a:pt x="1646" y="784"/>
                    <a:pt x="1657" y="781"/>
                  </a:cubicBezTo>
                  <a:lnTo>
                    <a:pt x="1657" y="781"/>
                  </a:lnTo>
                  <a:cubicBezTo>
                    <a:pt x="1568" y="823"/>
                    <a:pt x="1469" y="845"/>
                    <a:pt x="1365" y="845"/>
                  </a:cubicBezTo>
                  <a:cubicBezTo>
                    <a:pt x="1245" y="845"/>
                    <a:pt x="1120" y="816"/>
                    <a:pt x="998" y="752"/>
                  </a:cubicBezTo>
                  <a:cubicBezTo>
                    <a:pt x="773" y="608"/>
                    <a:pt x="608" y="325"/>
                    <a:pt x="557" y="32"/>
                  </a:cubicBezTo>
                  <a:lnTo>
                    <a:pt x="557" y="32"/>
                  </a:lnTo>
                  <a:cubicBezTo>
                    <a:pt x="580" y="327"/>
                    <a:pt x="711" y="622"/>
                    <a:pt x="944" y="808"/>
                  </a:cubicBezTo>
                  <a:cubicBezTo>
                    <a:pt x="1023" y="865"/>
                    <a:pt x="1114" y="905"/>
                    <a:pt x="1206" y="933"/>
                  </a:cubicBezTo>
                  <a:cubicBezTo>
                    <a:pt x="1273" y="952"/>
                    <a:pt x="1342" y="961"/>
                    <a:pt x="1410" y="962"/>
                  </a:cubicBezTo>
                  <a:cubicBezTo>
                    <a:pt x="1440" y="962"/>
                    <a:pt x="1468" y="959"/>
                    <a:pt x="1498" y="956"/>
                  </a:cubicBezTo>
                  <a:lnTo>
                    <a:pt x="1498" y="956"/>
                  </a:lnTo>
                  <a:cubicBezTo>
                    <a:pt x="1450" y="967"/>
                    <a:pt x="1401" y="973"/>
                    <a:pt x="1356" y="973"/>
                  </a:cubicBezTo>
                  <a:cubicBezTo>
                    <a:pt x="1352" y="973"/>
                    <a:pt x="1349" y="973"/>
                    <a:pt x="1345" y="973"/>
                  </a:cubicBezTo>
                  <a:cubicBezTo>
                    <a:pt x="1337" y="974"/>
                    <a:pt x="1328" y="974"/>
                    <a:pt x="1319" y="974"/>
                  </a:cubicBezTo>
                  <a:cubicBezTo>
                    <a:pt x="1139" y="974"/>
                    <a:pt x="951" y="896"/>
                    <a:pt x="840" y="817"/>
                  </a:cubicBezTo>
                  <a:cubicBezTo>
                    <a:pt x="617" y="627"/>
                    <a:pt x="478" y="369"/>
                    <a:pt x="448" y="66"/>
                  </a:cubicBezTo>
                  <a:lnTo>
                    <a:pt x="448" y="66"/>
                  </a:lnTo>
                  <a:cubicBezTo>
                    <a:pt x="438" y="427"/>
                    <a:pt x="649" y="829"/>
                    <a:pt x="917" y="1000"/>
                  </a:cubicBezTo>
                  <a:cubicBezTo>
                    <a:pt x="1030" y="1080"/>
                    <a:pt x="1182" y="1120"/>
                    <a:pt x="1338" y="1120"/>
                  </a:cubicBezTo>
                  <a:cubicBezTo>
                    <a:pt x="1416" y="1120"/>
                    <a:pt x="1494" y="1110"/>
                    <a:pt x="1570" y="1091"/>
                  </a:cubicBezTo>
                  <a:lnTo>
                    <a:pt x="1570" y="1091"/>
                  </a:lnTo>
                  <a:cubicBezTo>
                    <a:pt x="1481" y="1134"/>
                    <a:pt x="1400" y="1153"/>
                    <a:pt x="1298" y="1153"/>
                  </a:cubicBezTo>
                  <a:cubicBezTo>
                    <a:pt x="1257" y="1153"/>
                    <a:pt x="1213" y="1150"/>
                    <a:pt x="1163" y="1144"/>
                  </a:cubicBezTo>
                  <a:cubicBezTo>
                    <a:pt x="1091" y="1136"/>
                    <a:pt x="887" y="1091"/>
                    <a:pt x="791" y="1015"/>
                  </a:cubicBezTo>
                  <a:cubicBezTo>
                    <a:pt x="540" y="829"/>
                    <a:pt x="354" y="461"/>
                    <a:pt x="329" y="96"/>
                  </a:cubicBezTo>
                  <a:lnTo>
                    <a:pt x="329" y="96"/>
                  </a:lnTo>
                  <a:cubicBezTo>
                    <a:pt x="318" y="551"/>
                    <a:pt x="535" y="1034"/>
                    <a:pt x="921" y="1218"/>
                  </a:cubicBezTo>
                  <a:cubicBezTo>
                    <a:pt x="853" y="1196"/>
                    <a:pt x="782" y="1164"/>
                    <a:pt x="699" y="1117"/>
                  </a:cubicBezTo>
                  <a:cubicBezTo>
                    <a:pt x="433" y="959"/>
                    <a:pt x="206" y="520"/>
                    <a:pt x="167" y="121"/>
                  </a:cubicBezTo>
                  <a:lnTo>
                    <a:pt x="167" y="121"/>
                  </a:lnTo>
                  <a:cubicBezTo>
                    <a:pt x="165" y="408"/>
                    <a:pt x="262" y="689"/>
                    <a:pt x="399" y="938"/>
                  </a:cubicBezTo>
                  <a:cubicBezTo>
                    <a:pt x="421" y="976"/>
                    <a:pt x="443" y="1010"/>
                    <a:pt x="468" y="1043"/>
                  </a:cubicBezTo>
                  <a:cubicBezTo>
                    <a:pt x="415" y="988"/>
                    <a:pt x="368" y="927"/>
                    <a:pt x="322" y="860"/>
                  </a:cubicBezTo>
                  <a:cubicBezTo>
                    <a:pt x="157" y="634"/>
                    <a:pt x="33" y="394"/>
                    <a:pt x="0" y="116"/>
                  </a:cubicBezTo>
                  <a:lnTo>
                    <a:pt x="0" y="116"/>
                  </a:lnTo>
                  <a:cubicBezTo>
                    <a:pt x="6" y="500"/>
                    <a:pt x="214" y="882"/>
                    <a:pt x="437" y="1146"/>
                  </a:cubicBezTo>
                  <a:cubicBezTo>
                    <a:pt x="571" y="1292"/>
                    <a:pt x="667" y="1340"/>
                    <a:pt x="852" y="1400"/>
                  </a:cubicBezTo>
                  <a:cubicBezTo>
                    <a:pt x="883" y="1406"/>
                    <a:pt x="914" y="1426"/>
                    <a:pt x="946" y="1426"/>
                  </a:cubicBezTo>
                  <a:cubicBezTo>
                    <a:pt x="949" y="1426"/>
                    <a:pt x="952" y="1426"/>
                    <a:pt x="955" y="1425"/>
                  </a:cubicBezTo>
                  <a:cubicBezTo>
                    <a:pt x="974" y="1421"/>
                    <a:pt x="984" y="1400"/>
                    <a:pt x="982" y="1381"/>
                  </a:cubicBezTo>
                  <a:lnTo>
                    <a:pt x="982" y="1381"/>
                  </a:lnTo>
                  <a:cubicBezTo>
                    <a:pt x="1052" y="1397"/>
                    <a:pt x="1125" y="1405"/>
                    <a:pt x="1201" y="1405"/>
                  </a:cubicBezTo>
                  <a:cubicBezTo>
                    <a:pt x="1219" y="1405"/>
                    <a:pt x="1237" y="1405"/>
                    <a:pt x="1256" y="1404"/>
                  </a:cubicBezTo>
                  <a:cubicBezTo>
                    <a:pt x="1300" y="1400"/>
                    <a:pt x="1342" y="1394"/>
                    <a:pt x="1384" y="1388"/>
                  </a:cubicBezTo>
                  <a:cubicBezTo>
                    <a:pt x="1411" y="1383"/>
                    <a:pt x="1441" y="1381"/>
                    <a:pt x="1461" y="1360"/>
                  </a:cubicBezTo>
                  <a:cubicBezTo>
                    <a:pt x="1483" y="1339"/>
                    <a:pt x="1485" y="1306"/>
                    <a:pt x="1473" y="1278"/>
                  </a:cubicBezTo>
                  <a:cubicBezTo>
                    <a:pt x="1512" y="1270"/>
                    <a:pt x="1552" y="1257"/>
                    <a:pt x="1594" y="1242"/>
                  </a:cubicBezTo>
                  <a:cubicBezTo>
                    <a:pt x="1678" y="1209"/>
                    <a:pt x="1756" y="1159"/>
                    <a:pt x="1826" y="1100"/>
                  </a:cubicBezTo>
                  <a:cubicBezTo>
                    <a:pt x="1849" y="1079"/>
                    <a:pt x="1880" y="1061"/>
                    <a:pt x="1889" y="1029"/>
                  </a:cubicBezTo>
                  <a:cubicBezTo>
                    <a:pt x="1897" y="1000"/>
                    <a:pt x="1885" y="968"/>
                    <a:pt x="1862" y="951"/>
                  </a:cubicBezTo>
                  <a:cubicBezTo>
                    <a:pt x="1899" y="922"/>
                    <a:pt x="1934" y="890"/>
                    <a:pt x="1966" y="856"/>
                  </a:cubicBezTo>
                  <a:cubicBezTo>
                    <a:pt x="1987" y="829"/>
                    <a:pt x="2018" y="807"/>
                    <a:pt x="2028" y="775"/>
                  </a:cubicBezTo>
                  <a:cubicBezTo>
                    <a:pt x="2034" y="750"/>
                    <a:pt x="2027" y="720"/>
                    <a:pt x="2008" y="701"/>
                  </a:cubicBezTo>
                  <a:cubicBezTo>
                    <a:pt x="2036" y="669"/>
                    <a:pt x="2062" y="632"/>
                    <a:pt x="2086" y="592"/>
                  </a:cubicBezTo>
                  <a:cubicBezTo>
                    <a:pt x="2109" y="552"/>
                    <a:pt x="2128" y="509"/>
                    <a:pt x="2145" y="463"/>
                  </a:cubicBezTo>
                  <a:cubicBezTo>
                    <a:pt x="2163" y="423"/>
                    <a:pt x="2164" y="371"/>
                    <a:pt x="2122" y="346"/>
                  </a:cubicBezTo>
                  <a:cubicBezTo>
                    <a:pt x="2107" y="340"/>
                    <a:pt x="2095" y="338"/>
                    <a:pt x="2084" y="338"/>
                  </a:cubicBezTo>
                  <a:cubicBezTo>
                    <a:pt x="2112" y="256"/>
                    <a:pt x="2149" y="155"/>
                    <a:pt x="2074" y="132"/>
                  </a:cubicBezTo>
                  <a:cubicBezTo>
                    <a:pt x="2069" y="131"/>
                    <a:pt x="2065" y="131"/>
                    <a:pt x="2060" y="131"/>
                  </a:cubicBezTo>
                  <a:cubicBezTo>
                    <a:pt x="1992" y="131"/>
                    <a:pt x="1998" y="202"/>
                    <a:pt x="1986" y="241"/>
                  </a:cubicBezTo>
                  <a:cubicBezTo>
                    <a:pt x="1966" y="322"/>
                    <a:pt x="1951" y="377"/>
                    <a:pt x="1926" y="421"/>
                  </a:cubicBezTo>
                  <a:cubicBezTo>
                    <a:pt x="1847" y="576"/>
                    <a:pt x="1685" y="679"/>
                    <a:pt x="1550" y="703"/>
                  </a:cubicBezTo>
                  <a:cubicBezTo>
                    <a:pt x="1509" y="711"/>
                    <a:pt x="1466" y="716"/>
                    <a:pt x="1422" y="716"/>
                  </a:cubicBezTo>
                  <a:cubicBezTo>
                    <a:pt x="1291" y="716"/>
                    <a:pt x="1150" y="680"/>
                    <a:pt x="1030" y="601"/>
                  </a:cubicBezTo>
                  <a:cubicBezTo>
                    <a:pt x="933" y="535"/>
                    <a:pt x="827" y="421"/>
                    <a:pt x="762" y="303"/>
                  </a:cubicBezTo>
                  <a:cubicBezTo>
                    <a:pt x="710" y="209"/>
                    <a:pt x="683" y="109"/>
                    <a:pt x="6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35"/>
            <p:cNvSpPr/>
            <p:nvPr/>
          </p:nvSpPr>
          <p:spPr>
            <a:xfrm>
              <a:off x="6109300" y="1132125"/>
              <a:ext cx="158025" cy="266600"/>
            </a:xfrm>
            <a:custGeom>
              <a:rect b="b" l="l" r="r" t="t"/>
              <a:pathLst>
                <a:path extrusionOk="0" h="10664" w="6321">
                  <a:moveTo>
                    <a:pt x="2981" y="1966"/>
                  </a:moveTo>
                  <a:cubicBezTo>
                    <a:pt x="3046" y="2024"/>
                    <a:pt x="3180" y="2165"/>
                    <a:pt x="3298" y="2286"/>
                  </a:cubicBezTo>
                  <a:cubicBezTo>
                    <a:pt x="3581" y="2600"/>
                    <a:pt x="3777" y="2952"/>
                    <a:pt x="3847" y="3400"/>
                  </a:cubicBezTo>
                  <a:cubicBezTo>
                    <a:pt x="3874" y="3542"/>
                    <a:pt x="3868" y="3816"/>
                    <a:pt x="3899" y="4013"/>
                  </a:cubicBezTo>
                  <a:cubicBezTo>
                    <a:pt x="3914" y="4110"/>
                    <a:pt x="3931" y="4201"/>
                    <a:pt x="3953" y="4283"/>
                  </a:cubicBezTo>
                  <a:cubicBezTo>
                    <a:pt x="3947" y="4276"/>
                    <a:pt x="3942" y="4270"/>
                    <a:pt x="3936" y="4265"/>
                  </a:cubicBezTo>
                  <a:cubicBezTo>
                    <a:pt x="3905" y="4233"/>
                    <a:pt x="3873" y="4202"/>
                    <a:pt x="3839" y="4172"/>
                  </a:cubicBezTo>
                  <a:cubicBezTo>
                    <a:pt x="3790" y="4114"/>
                    <a:pt x="3737" y="4052"/>
                    <a:pt x="3720" y="4033"/>
                  </a:cubicBezTo>
                  <a:cubicBezTo>
                    <a:pt x="3548" y="3827"/>
                    <a:pt x="3209" y="3352"/>
                    <a:pt x="3094" y="3027"/>
                  </a:cubicBezTo>
                  <a:cubicBezTo>
                    <a:pt x="2998" y="2766"/>
                    <a:pt x="2950" y="2553"/>
                    <a:pt x="2947" y="2307"/>
                  </a:cubicBezTo>
                  <a:cubicBezTo>
                    <a:pt x="2951" y="2131"/>
                    <a:pt x="2947" y="2111"/>
                    <a:pt x="2981" y="1966"/>
                  </a:cubicBezTo>
                  <a:close/>
                  <a:moveTo>
                    <a:pt x="5206" y="4367"/>
                  </a:moveTo>
                  <a:cubicBezTo>
                    <a:pt x="5240" y="4455"/>
                    <a:pt x="5256" y="4583"/>
                    <a:pt x="5261" y="4700"/>
                  </a:cubicBezTo>
                  <a:cubicBezTo>
                    <a:pt x="5274" y="5007"/>
                    <a:pt x="5223" y="5234"/>
                    <a:pt x="5127" y="5543"/>
                  </a:cubicBezTo>
                  <a:cubicBezTo>
                    <a:pt x="5101" y="5625"/>
                    <a:pt x="5071" y="5706"/>
                    <a:pt x="5042" y="5784"/>
                  </a:cubicBezTo>
                  <a:cubicBezTo>
                    <a:pt x="5059" y="5718"/>
                    <a:pt x="5075" y="5654"/>
                    <a:pt x="5090" y="5594"/>
                  </a:cubicBezTo>
                  <a:cubicBezTo>
                    <a:pt x="5135" y="5409"/>
                    <a:pt x="5168" y="5221"/>
                    <a:pt x="5176" y="5031"/>
                  </a:cubicBezTo>
                  <a:cubicBezTo>
                    <a:pt x="5181" y="4924"/>
                    <a:pt x="5187" y="4816"/>
                    <a:pt x="5158" y="4712"/>
                  </a:cubicBezTo>
                  <a:lnTo>
                    <a:pt x="5158" y="4712"/>
                  </a:lnTo>
                  <a:cubicBezTo>
                    <a:pt x="5180" y="4902"/>
                    <a:pt x="5137" y="5077"/>
                    <a:pt x="5101" y="5263"/>
                  </a:cubicBezTo>
                  <a:cubicBezTo>
                    <a:pt x="5054" y="5462"/>
                    <a:pt x="4993" y="5658"/>
                    <a:pt x="4929" y="5852"/>
                  </a:cubicBezTo>
                  <a:cubicBezTo>
                    <a:pt x="4941" y="5777"/>
                    <a:pt x="4955" y="5702"/>
                    <a:pt x="4965" y="5634"/>
                  </a:cubicBezTo>
                  <a:cubicBezTo>
                    <a:pt x="5012" y="5339"/>
                    <a:pt x="5062" y="5041"/>
                    <a:pt x="5060" y="4743"/>
                  </a:cubicBezTo>
                  <a:lnTo>
                    <a:pt x="5060" y="4743"/>
                  </a:lnTo>
                  <a:cubicBezTo>
                    <a:pt x="5022" y="5060"/>
                    <a:pt x="4936" y="5372"/>
                    <a:pt x="4856" y="5683"/>
                  </a:cubicBezTo>
                  <a:cubicBezTo>
                    <a:pt x="4885" y="5434"/>
                    <a:pt x="4920" y="5197"/>
                    <a:pt x="4981" y="4923"/>
                  </a:cubicBezTo>
                  <a:lnTo>
                    <a:pt x="4981" y="4923"/>
                  </a:lnTo>
                  <a:cubicBezTo>
                    <a:pt x="4904" y="5143"/>
                    <a:pt x="4843" y="5368"/>
                    <a:pt x="4794" y="5596"/>
                  </a:cubicBezTo>
                  <a:cubicBezTo>
                    <a:pt x="4831" y="5174"/>
                    <a:pt x="4941" y="4691"/>
                    <a:pt x="5170" y="4404"/>
                  </a:cubicBezTo>
                  <a:cubicBezTo>
                    <a:pt x="5175" y="4398"/>
                    <a:pt x="5191" y="4381"/>
                    <a:pt x="5206" y="4367"/>
                  </a:cubicBezTo>
                  <a:close/>
                  <a:moveTo>
                    <a:pt x="3122" y="6089"/>
                  </a:moveTo>
                  <a:lnTo>
                    <a:pt x="3122" y="6089"/>
                  </a:lnTo>
                  <a:cubicBezTo>
                    <a:pt x="3177" y="6114"/>
                    <a:pt x="3240" y="6145"/>
                    <a:pt x="3307" y="6178"/>
                  </a:cubicBezTo>
                  <a:cubicBezTo>
                    <a:pt x="3486" y="6264"/>
                    <a:pt x="3761" y="6444"/>
                    <a:pt x="3867" y="6528"/>
                  </a:cubicBezTo>
                  <a:cubicBezTo>
                    <a:pt x="4082" y="6696"/>
                    <a:pt x="4261" y="6874"/>
                    <a:pt x="4384" y="7077"/>
                  </a:cubicBezTo>
                  <a:cubicBezTo>
                    <a:pt x="4472" y="7220"/>
                    <a:pt x="4516" y="7330"/>
                    <a:pt x="4549" y="7440"/>
                  </a:cubicBezTo>
                  <a:cubicBezTo>
                    <a:pt x="4579" y="7539"/>
                    <a:pt x="4595" y="7600"/>
                    <a:pt x="4599" y="7677"/>
                  </a:cubicBezTo>
                  <a:cubicBezTo>
                    <a:pt x="4599" y="7684"/>
                    <a:pt x="4600" y="7692"/>
                    <a:pt x="4602" y="7699"/>
                  </a:cubicBezTo>
                  <a:cubicBezTo>
                    <a:pt x="4604" y="7718"/>
                    <a:pt x="4604" y="7735"/>
                    <a:pt x="4604" y="7755"/>
                  </a:cubicBezTo>
                  <a:cubicBezTo>
                    <a:pt x="4450" y="7610"/>
                    <a:pt x="4243" y="7523"/>
                    <a:pt x="4074" y="7394"/>
                  </a:cubicBezTo>
                  <a:cubicBezTo>
                    <a:pt x="3850" y="7231"/>
                    <a:pt x="3623" y="6933"/>
                    <a:pt x="3446" y="6648"/>
                  </a:cubicBezTo>
                  <a:cubicBezTo>
                    <a:pt x="3333" y="6468"/>
                    <a:pt x="3246" y="6272"/>
                    <a:pt x="3127" y="6096"/>
                  </a:cubicBezTo>
                  <a:cubicBezTo>
                    <a:pt x="3124" y="6093"/>
                    <a:pt x="3123" y="6092"/>
                    <a:pt x="3122" y="6089"/>
                  </a:cubicBezTo>
                  <a:close/>
                  <a:moveTo>
                    <a:pt x="4607" y="7988"/>
                  </a:moveTo>
                  <a:cubicBezTo>
                    <a:pt x="4607" y="7988"/>
                    <a:pt x="4607" y="7988"/>
                    <a:pt x="4608" y="7989"/>
                  </a:cubicBezTo>
                  <a:lnTo>
                    <a:pt x="4608" y="7989"/>
                  </a:lnTo>
                  <a:lnTo>
                    <a:pt x="4607" y="7988"/>
                  </a:lnTo>
                  <a:close/>
                  <a:moveTo>
                    <a:pt x="5019" y="9218"/>
                  </a:moveTo>
                  <a:lnTo>
                    <a:pt x="5019" y="9218"/>
                  </a:lnTo>
                  <a:cubicBezTo>
                    <a:pt x="5108" y="9337"/>
                    <a:pt x="5224" y="9434"/>
                    <a:pt x="5343" y="9521"/>
                  </a:cubicBezTo>
                  <a:cubicBezTo>
                    <a:pt x="5513" y="9648"/>
                    <a:pt x="5816" y="9751"/>
                    <a:pt x="5961" y="9774"/>
                  </a:cubicBezTo>
                  <a:cubicBezTo>
                    <a:pt x="5968" y="9811"/>
                    <a:pt x="5973" y="9851"/>
                    <a:pt x="5980" y="9888"/>
                  </a:cubicBezTo>
                  <a:cubicBezTo>
                    <a:pt x="5986" y="9965"/>
                    <a:pt x="6030" y="10203"/>
                    <a:pt x="6076" y="10326"/>
                  </a:cubicBezTo>
                  <a:cubicBezTo>
                    <a:pt x="6103" y="10401"/>
                    <a:pt x="6131" y="10473"/>
                    <a:pt x="6154" y="10526"/>
                  </a:cubicBezTo>
                  <a:cubicBezTo>
                    <a:pt x="6112" y="10517"/>
                    <a:pt x="6071" y="10507"/>
                    <a:pt x="6030" y="10494"/>
                  </a:cubicBezTo>
                  <a:cubicBezTo>
                    <a:pt x="6002" y="10485"/>
                    <a:pt x="5975" y="10475"/>
                    <a:pt x="5949" y="10463"/>
                  </a:cubicBezTo>
                  <a:cubicBezTo>
                    <a:pt x="5811" y="10399"/>
                    <a:pt x="5698" y="10323"/>
                    <a:pt x="5619" y="10252"/>
                  </a:cubicBezTo>
                  <a:cubicBezTo>
                    <a:pt x="5452" y="10103"/>
                    <a:pt x="5423" y="10063"/>
                    <a:pt x="5307" y="9871"/>
                  </a:cubicBezTo>
                  <a:cubicBezTo>
                    <a:pt x="5180" y="9638"/>
                    <a:pt x="5113" y="9496"/>
                    <a:pt x="5038" y="9278"/>
                  </a:cubicBezTo>
                  <a:cubicBezTo>
                    <a:pt x="5032" y="9257"/>
                    <a:pt x="5027" y="9237"/>
                    <a:pt x="5019" y="9218"/>
                  </a:cubicBezTo>
                  <a:close/>
                  <a:moveTo>
                    <a:pt x="1181" y="1"/>
                  </a:moveTo>
                  <a:cubicBezTo>
                    <a:pt x="990" y="1"/>
                    <a:pt x="750" y="128"/>
                    <a:pt x="570" y="274"/>
                  </a:cubicBezTo>
                  <a:cubicBezTo>
                    <a:pt x="425" y="399"/>
                    <a:pt x="304" y="551"/>
                    <a:pt x="203" y="713"/>
                  </a:cubicBezTo>
                  <a:cubicBezTo>
                    <a:pt x="130" y="840"/>
                    <a:pt x="55" y="971"/>
                    <a:pt x="28" y="1118"/>
                  </a:cubicBezTo>
                  <a:cubicBezTo>
                    <a:pt x="17" y="1154"/>
                    <a:pt x="50" y="1184"/>
                    <a:pt x="83" y="1184"/>
                  </a:cubicBezTo>
                  <a:cubicBezTo>
                    <a:pt x="97" y="1184"/>
                    <a:pt x="112" y="1178"/>
                    <a:pt x="122" y="1164"/>
                  </a:cubicBezTo>
                  <a:cubicBezTo>
                    <a:pt x="161" y="1041"/>
                    <a:pt x="181" y="983"/>
                    <a:pt x="245" y="867"/>
                  </a:cubicBezTo>
                  <a:cubicBezTo>
                    <a:pt x="405" y="582"/>
                    <a:pt x="657" y="326"/>
                    <a:pt x="918" y="231"/>
                  </a:cubicBezTo>
                  <a:cubicBezTo>
                    <a:pt x="1135" y="160"/>
                    <a:pt x="1182" y="180"/>
                    <a:pt x="1272" y="166"/>
                  </a:cubicBezTo>
                  <a:cubicBezTo>
                    <a:pt x="1274" y="166"/>
                    <a:pt x="1280" y="166"/>
                    <a:pt x="1289" y="165"/>
                  </a:cubicBezTo>
                  <a:lnTo>
                    <a:pt x="1336" y="165"/>
                  </a:lnTo>
                  <a:cubicBezTo>
                    <a:pt x="1339" y="165"/>
                    <a:pt x="1342" y="166"/>
                    <a:pt x="1345" y="166"/>
                  </a:cubicBezTo>
                  <a:lnTo>
                    <a:pt x="1344" y="166"/>
                  </a:lnTo>
                  <a:cubicBezTo>
                    <a:pt x="1347" y="167"/>
                    <a:pt x="1350" y="167"/>
                    <a:pt x="1355" y="168"/>
                  </a:cubicBezTo>
                  <a:cubicBezTo>
                    <a:pt x="1598" y="383"/>
                    <a:pt x="1887" y="651"/>
                    <a:pt x="2132" y="926"/>
                  </a:cubicBezTo>
                  <a:cubicBezTo>
                    <a:pt x="2079" y="918"/>
                    <a:pt x="2089" y="921"/>
                    <a:pt x="1993" y="911"/>
                  </a:cubicBezTo>
                  <a:cubicBezTo>
                    <a:pt x="1944" y="904"/>
                    <a:pt x="1895" y="900"/>
                    <a:pt x="1846" y="900"/>
                  </a:cubicBezTo>
                  <a:cubicBezTo>
                    <a:pt x="1536" y="900"/>
                    <a:pt x="1230" y="1037"/>
                    <a:pt x="1025" y="1271"/>
                  </a:cubicBezTo>
                  <a:cubicBezTo>
                    <a:pt x="824" y="1488"/>
                    <a:pt x="752" y="1799"/>
                    <a:pt x="753" y="2090"/>
                  </a:cubicBezTo>
                  <a:cubicBezTo>
                    <a:pt x="770" y="2339"/>
                    <a:pt x="855" y="2579"/>
                    <a:pt x="995" y="2783"/>
                  </a:cubicBezTo>
                  <a:cubicBezTo>
                    <a:pt x="479" y="2436"/>
                    <a:pt x="126" y="1913"/>
                    <a:pt x="119" y="1283"/>
                  </a:cubicBezTo>
                  <a:cubicBezTo>
                    <a:pt x="119" y="1251"/>
                    <a:pt x="91" y="1230"/>
                    <a:pt x="63" y="1230"/>
                  </a:cubicBezTo>
                  <a:cubicBezTo>
                    <a:pt x="50" y="1230"/>
                    <a:pt x="36" y="1234"/>
                    <a:pt x="26" y="1245"/>
                  </a:cubicBezTo>
                  <a:cubicBezTo>
                    <a:pt x="0" y="1272"/>
                    <a:pt x="12" y="1310"/>
                    <a:pt x="12" y="1345"/>
                  </a:cubicBezTo>
                  <a:cubicBezTo>
                    <a:pt x="14" y="1437"/>
                    <a:pt x="26" y="1528"/>
                    <a:pt x="44" y="1618"/>
                  </a:cubicBezTo>
                  <a:cubicBezTo>
                    <a:pt x="178" y="2285"/>
                    <a:pt x="609" y="2801"/>
                    <a:pt x="1237" y="3137"/>
                  </a:cubicBezTo>
                  <a:cubicBezTo>
                    <a:pt x="1875" y="3471"/>
                    <a:pt x="2557" y="3533"/>
                    <a:pt x="3118" y="3913"/>
                  </a:cubicBezTo>
                  <a:cubicBezTo>
                    <a:pt x="3714" y="4296"/>
                    <a:pt x="4178" y="5025"/>
                    <a:pt x="4414" y="5701"/>
                  </a:cubicBezTo>
                  <a:cubicBezTo>
                    <a:pt x="4593" y="6201"/>
                    <a:pt x="4604" y="6705"/>
                    <a:pt x="4604" y="7232"/>
                  </a:cubicBezTo>
                  <a:cubicBezTo>
                    <a:pt x="4472" y="6915"/>
                    <a:pt x="4240" y="6644"/>
                    <a:pt x="3966" y="6438"/>
                  </a:cubicBezTo>
                  <a:cubicBezTo>
                    <a:pt x="3705" y="6236"/>
                    <a:pt x="3411" y="6075"/>
                    <a:pt x="3112" y="5936"/>
                  </a:cubicBezTo>
                  <a:cubicBezTo>
                    <a:pt x="3075" y="5919"/>
                    <a:pt x="3036" y="5902"/>
                    <a:pt x="2997" y="5890"/>
                  </a:cubicBezTo>
                  <a:cubicBezTo>
                    <a:pt x="2973" y="5874"/>
                    <a:pt x="2944" y="5863"/>
                    <a:pt x="2918" y="5863"/>
                  </a:cubicBezTo>
                  <a:cubicBezTo>
                    <a:pt x="2883" y="5863"/>
                    <a:pt x="2854" y="5883"/>
                    <a:pt x="2845" y="5939"/>
                  </a:cubicBezTo>
                  <a:cubicBezTo>
                    <a:pt x="2845" y="5962"/>
                    <a:pt x="2853" y="5980"/>
                    <a:pt x="2863" y="5999"/>
                  </a:cubicBezTo>
                  <a:cubicBezTo>
                    <a:pt x="2868" y="6008"/>
                    <a:pt x="2873" y="6014"/>
                    <a:pt x="2874" y="6014"/>
                  </a:cubicBezTo>
                  <a:cubicBezTo>
                    <a:pt x="2874" y="6014"/>
                    <a:pt x="2874" y="6014"/>
                    <a:pt x="2874" y="6013"/>
                  </a:cubicBezTo>
                  <a:lnTo>
                    <a:pt x="2874" y="6013"/>
                  </a:lnTo>
                  <a:cubicBezTo>
                    <a:pt x="2877" y="6021"/>
                    <a:pt x="2882" y="6029"/>
                    <a:pt x="2887" y="6035"/>
                  </a:cubicBezTo>
                  <a:cubicBezTo>
                    <a:pt x="2886" y="6034"/>
                    <a:pt x="2885" y="6033"/>
                    <a:pt x="2884" y="6031"/>
                  </a:cubicBezTo>
                  <a:lnTo>
                    <a:pt x="2884" y="6031"/>
                  </a:lnTo>
                  <a:cubicBezTo>
                    <a:pt x="2928" y="6091"/>
                    <a:pt x="2968" y="6151"/>
                    <a:pt x="3007" y="6212"/>
                  </a:cubicBezTo>
                  <a:cubicBezTo>
                    <a:pt x="3154" y="6447"/>
                    <a:pt x="3271" y="6700"/>
                    <a:pt x="3433" y="6926"/>
                  </a:cubicBezTo>
                  <a:cubicBezTo>
                    <a:pt x="3560" y="7105"/>
                    <a:pt x="3694" y="7282"/>
                    <a:pt x="3858" y="7431"/>
                  </a:cubicBezTo>
                  <a:cubicBezTo>
                    <a:pt x="4008" y="7566"/>
                    <a:pt x="4188" y="7664"/>
                    <a:pt x="4358" y="7774"/>
                  </a:cubicBezTo>
                  <a:cubicBezTo>
                    <a:pt x="4456" y="7845"/>
                    <a:pt x="4477" y="7854"/>
                    <a:pt x="4571" y="7946"/>
                  </a:cubicBezTo>
                  <a:cubicBezTo>
                    <a:pt x="4584" y="7961"/>
                    <a:pt x="4595" y="7975"/>
                    <a:pt x="4609" y="7989"/>
                  </a:cubicBezTo>
                  <a:cubicBezTo>
                    <a:pt x="4609" y="7989"/>
                    <a:pt x="4608" y="7989"/>
                    <a:pt x="4608" y="7989"/>
                  </a:cubicBezTo>
                  <a:lnTo>
                    <a:pt x="4608" y="7989"/>
                  </a:lnTo>
                  <a:lnTo>
                    <a:pt x="4611" y="7992"/>
                  </a:lnTo>
                  <a:cubicBezTo>
                    <a:pt x="4636" y="8543"/>
                    <a:pt x="4734" y="9096"/>
                    <a:pt x="4954" y="9605"/>
                  </a:cubicBezTo>
                  <a:cubicBezTo>
                    <a:pt x="5019" y="9767"/>
                    <a:pt x="5141" y="9963"/>
                    <a:pt x="5183" y="10002"/>
                  </a:cubicBezTo>
                  <a:cubicBezTo>
                    <a:pt x="5271" y="10123"/>
                    <a:pt x="5372" y="10233"/>
                    <a:pt x="5484" y="10330"/>
                  </a:cubicBezTo>
                  <a:cubicBezTo>
                    <a:pt x="5629" y="10457"/>
                    <a:pt x="5809" y="10556"/>
                    <a:pt x="5950" y="10602"/>
                  </a:cubicBezTo>
                  <a:cubicBezTo>
                    <a:pt x="6027" y="10630"/>
                    <a:pt x="6109" y="10649"/>
                    <a:pt x="6192" y="10656"/>
                  </a:cubicBezTo>
                  <a:cubicBezTo>
                    <a:pt x="6205" y="10658"/>
                    <a:pt x="6217" y="10658"/>
                    <a:pt x="6231" y="10659"/>
                  </a:cubicBezTo>
                  <a:cubicBezTo>
                    <a:pt x="6239" y="10662"/>
                    <a:pt x="6247" y="10663"/>
                    <a:pt x="6256" y="10663"/>
                  </a:cubicBezTo>
                  <a:cubicBezTo>
                    <a:pt x="6267" y="10663"/>
                    <a:pt x="6278" y="10661"/>
                    <a:pt x="6287" y="10655"/>
                  </a:cubicBezTo>
                  <a:cubicBezTo>
                    <a:pt x="6306" y="10645"/>
                    <a:pt x="6320" y="10624"/>
                    <a:pt x="6320" y="10601"/>
                  </a:cubicBezTo>
                  <a:cubicBezTo>
                    <a:pt x="6320" y="10588"/>
                    <a:pt x="6316" y="10577"/>
                    <a:pt x="6310" y="10567"/>
                  </a:cubicBezTo>
                  <a:cubicBezTo>
                    <a:pt x="6304" y="10552"/>
                    <a:pt x="6294" y="10535"/>
                    <a:pt x="6283" y="10522"/>
                  </a:cubicBezTo>
                  <a:cubicBezTo>
                    <a:pt x="6210" y="10411"/>
                    <a:pt x="6125" y="10138"/>
                    <a:pt x="6094" y="9920"/>
                  </a:cubicBezTo>
                  <a:cubicBezTo>
                    <a:pt x="6079" y="9857"/>
                    <a:pt x="6072" y="9791"/>
                    <a:pt x="6061" y="9727"/>
                  </a:cubicBezTo>
                  <a:cubicBezTo>
                    <a:pt x="6058" y="9718"/>
                    <a:pt x="6053" y="9711"/>
                    <a:pt x="6047" y="9703"/>
                  </a:cubicBezTo>
                  <a:cubicBezTo>
                    <a:pt x="6038" y="9683"/>
                    <a:pt x="6022" y="9666"/>
                    <a:pt x="5994" y="9666"/>
                  </a:cubicBezTo>
                  <a:cubicBezTo>
                    <a:pt x="5893" y="9662"/>
                    <a:pt x="5843" y="9659"/>
                    <a:pt x="5717" y="9611"/>
                  </a:cubicBezTo>
                  <a:cubicBezTo>
                    <a:pt x="5520" y="9533"/>
                    <a:pt x="5331" y="9393"/>
                    <a:pt x="5172" y="9211"/>
                  </a:cubicBezTo>
                  <a:cubicBezTo>
                    <a:pt x="5065" y="9088"/>
                    <a:pt x="5019" y="9042"/>
                    <a:pt x="4931" y="8868"/>
                  </a:cubicBezTo>
                  <a:cubicBezTo>
                    <a:pt x="4918" y="8837"/>
                    <a:pt x="4926" y="8858"/>
                    <a:pt x="4913" y="8823"/>
                  </a:cubicBezTo>
                  <a:cubicBezTo>
                    <a:pt x="4862" y="8596"/>
                    <a:pt x="4833" y="8379"/>
                    <a:pt x="4816" y="8147"/>
                  </a:cubicBezTo>
                  <a:cubicBezTo>
                    <a:pt x="4785" y="7705"/>
                    <a:pt x="4807" y="7265"/>
                    <a:pt x="4795" y="6823"/>
                  </a:cubicBezTo>
                  <a:lnTo>
                    <a:pt x="4795" y="6798"/>
                  </a:lnTo>
                  <a:cubicBezTo>
                    <a:pt x="4827" y="6717"/>
                    <a:pt x="4868" y="6580"/>
                    <a:pt x="4918" y="6465"/>
                  </a:cubicBezTo>
                  <a:cubicBezTo>
                    <a:pt x="5125" y="5955"/>
                    <a:pt x="5434" y="5344"/>
                    <a:pt x="5409" y="4718"/>
                  </a:cubicBezTo>
                  <a:cubicBezTo>
                    <a:pt x="5405" y="4606"/>
                    <a:pt x="5393" y="4494"/>
                    <a:pt x="5366" y="4386"/>
                  </a:cubicBezTo>
                  <a:cubicBezTo>
                    <a:pt x="5350" y="4326"/>
                    <a:pt x="5333" y="4261"/>
                    <a:pt x="5284" y="4218"/>
                  </a:cubicBezTo>
                  <a:cubicBezTo>
                    <a:pt x="5263" y="4199"/>
                    <a:pt x="5242" y="4191"/>
                    <a:pt x="5220" y="4191"/>
                  </a:cubicBezTo>
                  <a:cubicBezTo>
                    <a:pt x="5157" y="4191"/>
                    <a:pt x="5095" y="4261"/>
                    <a:pt x="5054" y="4309"/>
                  </a:cubicBezTo>
                  <a:cubicBezTo>
                    <a:pt x="4965" y="4412"/>
                    <a:pt x="4908" y="4538"/>
                    <a:pt x="4854" y="4662"/>
                  </a:cubicBezTo>
                  <a:cubicBezTo>
                    <a:pt x="4733" y="4944"/>
                    <a:pt x="4673" y="5241"/>
                    <a:pt x="4653" y="5542"/>
                  </a:cubicBezTo>
                  <a:cubicBezTo>
                    <a:pt x="4583" y="5310"/>
                    <a:pt x="4486" y="5087"/>
                    <a:pt x="4370" y="4872"/>
                  </a:cubicBezTo>
                  <a:cubicBezTo>
                    <a:pt x="4333" y="4803"/>
                    <a:pt x="4292" y="4733"/>
                    <a:pt x="4249" y="4666"/>
                  </a:cubicBezTo>
                  <a:cubicBezTo>
                    <a:pt x="4250" y="4659"/>
                    <a:pt x="4250" y="4651"/>
                    <a:pt x="4249" y="4642"/>
                  </a:cubicBezTo>
                  <a:cubicBezTo>
                    <a:pt x="4246" y="4614"/>
                    <a:pt x="4223" y="4593"/>
                    <a:pt x="4209" y="4568"/>
                  </a:cubicBezTo>
                  <a:cubicBezTo>
                    <a:pt x="4204" y="4559"/>
                    <a:pt x="4189" y="4527"/>
                    <a:pt x="4189" y="4527"/>
                  </a:cubicBezTo>
                  <a:lnTo>
                    <a:pt x="4189" y="4527"/>
                  </a:lnTo>
                  <a:cubicBezTo>
                    <a:pt x="4189" y="4527"/>
                    <a:pt x="4190" y="4530"/>
                    <a:pt x="4194" y="4539"/>
                  </a:cubicBezTo>
                  <a:cubicBezTo>
                    <a:pt x="4080" y="4291"/>
                    <a:pt x="4033" y="3925"/>
                    <a:pt x="4007" y="3686"/>
                  </a:cubicBezTo>
                  <a:cubicBezTo>
                    <a:pt x="3986" y="3455"/>
                    <a:pt x="3940" y="3110"/>
                    <a:pt x="3808" y="2814"/>
                  </a:cubicBezTo>
                  <a:cubicBezTo>
                    <a:pt x="3634" y="2399"/>
                    <a:pt x="3267" y="1963"/>
                    <a:pt x="3026" y="1823"/>
                  </a:cubicBezTo>
                  <a:cubicBezTo>
                    <a:pt x="2999" y="1806"/>
                    <a:pt x="2976" y="1799"/>
                    <a:pt x="2955" y="1799"/>
                  </a:cubicBezTo>
                  <a:cubicBezTo>
                    <a:pt x="2876" y="1799"/>
                    <a:pt x="2843" y="1906"/>
                    <a:pt x="2833" y="1990"/>
                  </a:cubicBezTo>
                  <a:cubicBezTo>
                    <a:pt x="2818" y="2088"/>
                    <a:pt x="2808" y="2186"/>
                    <a:pt x="2805" y="2285"/>
                  </a:cubicBezTo>
                  <a:cubicBezTo>
                    <a:pt x="2793" y="2829"/>
                    <a:pt x="3041" y="3401"/>
                    <a:pt x="3407" y="3861"/>
                  </a:cubicBezTo>
                  <a:lnTo>
                    <a:pt x="3318" y="3811"/>
                  </a:lnTo>
                  <a:cubicBezTo>
                    <a:pt x="3291" y="3790"/>
                    <a:pt x="3262" y="3770"/>
                    <a:pt x="3232" y="3751"/>
                  </a:cubicBezTo>
                  <a:cubicBezTo>
                    <a:pt x="2716" y="3390"/>
                    <a:pt x="1846" y="3224"/>
                    <a:pt x="1447" y="3027"/>
                  </a:cubicBezTo>
                  <a:cubicBezTo>
                    <a:pt x="1396" y="3004"/>
                    <a:pt x="1344" y="2982"/>
                    <a:pt x="1294" y="2957"/>
                  </a:cubicBezTo>
                  <a:cubicBezTo>
                    <a:pt x="1265" y="2930"/>
                    <a:pt x="1237" y="2900"/>
                    <a:pt x="1207" y="2867"/>
                  </a:cubicBezTo>
                  <a:cubicBezTo>
                    <a:pt x="982" y="2617"/>
                    <a:pt x="837" y="2327"/>
                    <a:pt x="860" y="1977"/>
                  </a:cubicBezTo>
                  <a:cubicBezTo>
                    <a:pt x="882" y="1783"/>
                    <a:pt x="927" y="1562"/>
                    <a:pt x="1061" y="1389"/>
                  </a:cubicBezTo>
                  <a:cubicBezTo>
                    <a:pt x="1227" y="1171"/>
                    <a:pt x="1510" y="1010"/>
                    <a:pt x="1822" y="1010"/>
                  </a:cubicBezTo>
                  <a:cubicBezTo>
                    <a:pt x="1859" y="1010"/>
                    <a:pt x="1896" y="1012"/>
                    <a:pt x="1933" y="1017"/>
                  </a:cubicBezTo>
                  <a:cubicBezTo>
                    <a:pt x="1999" y="1022"/>
                    <a:pt x="2019" y="1025"/>
                    <a:pt x="2101" y="1042"/>
                  </a:cubicBezTo>
                  <a:cubicBezTo>
                    <a:pt x="2130" y="1048"/>
                    <a:pt x="2160" y="1064"/>
                    <a:pt x="2190" y="1064"/>
                  </a:cubicBezTo>
                  <a:cubicBezTo>
                    <a:pt x="2196" y="1064"/>
                    <a:pt x="2201" y="1063"/>
                    <a:pt x="2207" y="1062"/>
                  </a:cubicBezTo>
                  <a:cubicBezTo>
                    <a:pt x="2222" y="1058"/>
                    <a:pt x="2235" y="1048"/>
                    <a:pt x="2243" y="1035"/>
                  </a:cubicBezTo>
                  <a:cubicBezTo>
                    <a:pt x="2245" y="1035"/>
                    <a:pt x="2246" y="1035"/>
                    <a:pt x="2247" y="1035"/>
                  </a:cubicBezTo>
                  <a:cubicBezTo>
                    <a:pt x="2277" y="1035"/>
                    <a:pt x="2308" y="1014"/>
                    <a:pt x="2307" y="981"/>
                  </a:cubicBezTo>
                  <a:cubicBezTo>
                    <a:pt x="2308" y="955"/>
                    <a:pt x="2288" y="937"/>
                    <a:pt x="2272" y="919"/>
                  </a:cubicBezTo>
                  <a:cubicBezTo>
                    <a:pt x="2189" y="820"/>
                    <a:pt x="2098" y="728"/>
                    <a:pt x="2005" y="639"/>
                  </a:cubicBezTo>
                  <a:cubicBezTo>
                    <a:pt x="1804" y="444"/>
                    <a:pt x="1613" y="234"/>
                    <a:pt x="1403" y="48"/>
                  </a:cubicBezTo>
                  <a:lnTo>
                    <a:pt x="1404" y="48"/>
                  </a:lnTo>
                  <a:cubicBezTo>
                    <a:pt x="1404" y="47"/>
                    <a:pt x="1403" y="47"/>
                    <a:pt x="1403" y="47"/>
                  </a:cubicBezTo>
                  <a:lnTo>
                    <a:pt x="1401" y="43"/>
                  </a:lnTo>
                  <a:cubicBezTo>
                    <a:pt x="1396" y="40"/>
                    <a:pt x="1393" y="38"/>
                    <a:pt x="1393" y="38"/>
                  </a:cubicBezTo>
                  <a:lnTo>
                    <a:pt x="1393" y="38"/>
                  </a:lnTo>
                  <a:cubicBezTo>
                    <a:pt x="1392" y="38"/>
                    <a:pt x="1393" y="39"/>
                    <a:pt x="1394" y="41"/>
                  </a:cubicBezTo>
                  <a:lnTo>
                    <a:pt x="1394" y="41"/>
                  </a:lnTo>
                  <a:cubicBezTo>
                    <a:pt x="1384" y="34"/>
                    <a:pt x="1371" y="30"/>
                    <a:pt x="1359" y="30"/>
                  </a:cubicBezTo>
                  <a:cubicBezTo>
                    <a:pt x="1351" y="30"/>
                    <a:pt x="1343" y="32"/>
                    <a:pt x="1335" y="35"/>
                  </a:cubicBezTo>
                  <a:cubicBezTo>
                    <a:pt x="1326" y="31"/>
                    <a:pt x="1316" y="26"/>
                    <a:pt x="1309" y="23"/>
                  </a:cubicBezTo>
                  <a:cubicBezTo>
                    <a:pt x="1299" y="19"/>
                    <a:pt x="1285" y="14"/>
                    <a:pt x="1274" y="13"/>
                  </a:cubicBezTo>
                  <a:cubicBezTo>
                    <a:pt x="1245" y="5"/>
                    <a:pt x="1214" y="1"/>
                    <a:pt x="11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35"/>
            <p:cNvSpPr/>
            <p:nvPr/>
          </p:nvSpPr>
          <p:spPr>
            <a:xfrm>
              <a:off x="6184975" y="1188175"/>
              <a:ext cx="24075" cy="55300"/>
            </a:xfrm>
            <a:custGeom>
              <a:rect b="b" l="l" r="r" t="t"/>
              <a:pathLst>
                <a:path extrusionOk="0" h="2212" w="963">
                  <a:moveTo>
                    <a:pt x="34" y="0"/>
                  </a:moveTo>
                  <a:lnTo>
                    <a:pt x="34" y="0"/>
                  </a:lnTo>
                  <a:cubicBezTo>
                    <a:pt x="188" y="267"/>
                    <a:pt x="272" y="553"/>
                    <a:pt x="384" y="843"/>
                  </a:cubicBezTo>
                  <a:cubicBezTo>
                    <a:pt x="486" y="1115"/>
                    <a:pt x="594" y="1384"/>
                    <a:pt x="702" y="1655"/>
                  </a:cubicBezTo>
                  <a:cubicBezTo>
                    <a:pt x="596" y="1431"/>
                    <a:pt x="495" y="1205"/>
                    <a:pt x="389" y="982"/>
                  </a:cubicBezTo>
                  <a:cubicBezTo>
                    <a:pt x="274" y="720"/>
                    <a:pt x="153" y="473"/>
                    <a:pt x="63" y="206"/>
                  </a:cubicBezTo>
                  <a:lnTo>
                    <a:pt x="63" y="206"/>
                  </a:lnTo>
                  <a:cubicBezTo>
                    <a:pt x="167" y="611"/>
                    <a:pt x="310" y="1003"/>
                    <a:pt x="472" y="1388"/>
                  </a:cubicBezTo>
                  <a:cubicBezTo>
                    <a:pt x="272" y="1035"/>
                    <a:pt x="102" y="683"/>
                    <a:pt x="0" y="282"/>
                  </a:cubicBezTo>
                  <a:lnTo>
                    <a:pt x="0" y="282"/>
                  </a:lnTo>
                  <a:cubicBezTo>
                    <a:pt x="52" y="621"/>
                    <a:pt x="160" y="964"/>
                    <a:pt x="294" y="1251"/>
                  </a:cubicBezTo>
                  <a:cubicBezTo>
                    <a:pt x="349" y="1373"/>
                    <a:pt x="411" y="1491"/>
                    <a:pt x="476" y="1607"/>
                  </a:cubicBezTo>
                  <a:cubicBezTo>
                    <a:pt x="507" y="1656"/>
                    <a:pt x="525" y="1718"/>
                    <a:pt x="568" y="1757"/>
                  </a:cubicBezTo>
                  <a:cubicBezTo>
                    <a:pt x="577" y="1762"/>
                    <a:pt x="586" y="1765"/>
                    <a:pt x="595" y="1765"/>
                  </a:cubicBezTo>
                  <a:cubicBezTo>
                    <a:pt x="608" y="1765"/>
                    <a:pt x="621" y="1760"/>
                    <a:pt x="631" y="1751"/>
                  </a:cubicBezTo>
                  <a:cubicBezTo>
                    <a:pt x="697" y="1895"/>
                    <a:pt x="765" y="2038"/>
                    <a:pt x="833" y="2179"/>
                  </a:cubicBezTo>
                  <a:cubicBezTo>
                    <a:pt x="842" y="2201"/>
                    <a:pt x="863" y="2211"/>
                    <a:pt x="883" y="2211"/>
                  </a:cubicBezTo>
                  <a:cubicBezTo>
                    <a:pt x="907" y="2211"/>
                    <a:pt x="930" y="2197"/>
                    <a:pt x="936" y="2172"/>
                  </a:cubicBezTo>
                  <a:cubicBezTo>
                    <a:pt x="940" y="2146"/>
                    <a:pt x="929" y="2119"/>
                    <a:pt x="913" y="2088"/>
                  </a:cubicBezTo>
                  <a:cubicBezTo>
                    <a:pt x="937" y="2086"/>
                    <a:pt x="962" y="2068"/>
                    <a:pt x="963" y="2042"/>
                  </a:cubicBezTo>
                  <a:cubicBezTo>
                    <a:pt x="963" y="1999"/>
                    <a:pt x="935" y="1962"/>
                    <a:pt x="922" y="1922"/>
                  </a:cubicBezTo>
                  <a:cubicBezTo>
                    <a:pt x="898" y="1867"/>
                    <a:pt x="874" y="1813"/>
                    <a:pt x="853" y="1762"/>
                  </a:cubicBezTo>
                  <a:lnTo>
                    <a:pt x="853" y="1762"/>
                  </a:lnTo>
                  <a:cubicBezTo>
                    <a:pt x="854" y="1762"/>
                    <a:pt x="855" y="1762"/>
                    <a:pt x="857" y="1762"/>
                  </a:cubicBezTo>
                  <a:cubicBezTo>
                    <a:pt x="883" y="1762"/>
                    <a:pt x="909" y="1742"/>
                    <a:pt x="910" y="1715"/>
                  </a:cubicBezTo>
                  <a:cubicBezTo>
                    <a:pt x="910" y="1682"/>
                    <a:pt x="894" y="1612"/>
                    <a:pt x="874" y="1542"/>
                  </a:cubicBezTo>
                  <a:cubicBezTo>
                    <a:pt x="899" y="1539"/>
                    <a:pt x="924" y="1521"/>
                    <a:pt x="925" y="1493"/>
                  </a:cubicBezTo>
                  <a:cubicBezTo>
                    <a:pt x="927" y="1456"/>
                    <a:pt x="905" y="1357"/>
                    <a:pt x="874" y="1251"/>
                  </a:cubicBezTo>
                  <a:cubicBezTo>
                    <a:pt x="771" y="904"/>
                    <a:pt x="612" y="570"/>
                    <a:pt x="401" y="274"/>
                  </a:cubicBezTo>
                  <a:lnTo>
                    <a:pt x="401" y="274"/>
                  </a:lnTo>
                  <a:cubicBezTo>
                    <a:pt x="530" y="509"/>
                    <a:pt x="618" y="765"/>
                    <a:pt x="692" y="1027"/>
                  </a:cubicBezTo>
                  <a:cubicBezTo>
                    <a:pt x="560" y="716"/>
                    <a:pt x="395" y="409"/>
                    <a:pt x="200" y="111"/>
                  </a:cubicBezTo>
                  <a:lnTo>
                    <a:pt x="200" y="111"/>
                  </a:lnTo>
                  <a:cubicBezTo>
                    <a:pt x="414" y="523"/>
                    <a:pt x="558" y="961"/>
                    <a:pt x="703" y="1415"/>
                  </a:cubicBezTo>
                  <a:cubicBezTo>
                    <a:pt x="601" y="1172"/>
                    <a:pt x="491" y="911"/>
                    <a:pt x="376" y="648"/>
                  </a:cubicBezTo>
                  <a:cubicBezTo>
                    <a:pt x="278" y="424"/>
                    <a:pt x="179" y="198"/>
                    <a:pt x="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35"/>
            <p:cNvSpPr/>
            <p:nvPr/>
          </p:nvSpPr>
          <p:spPr>
            <a:xfrm>
              <a:off x="6110100" y="1138225"/>
              <a:ext cx="46725" cy="64975"/>
            </a:xfrm>
            <a:custGeom>
              <a:rect b="b" l="l" r="r" t="t"/>
              <a:pathLst>
                <a:path extrusionOk="0" h="2599" w="1869">
                  <a:moveTo>
                    <a:pt x="1139" y="0"/>
                  </a:moveTo>
                  <a:cubicBezTo>
                    <a:pt x="919" y="18"/>
                    <a:pt x="713" y="119"/>
                    <a:pt x="536" y="245"/>
                  </a:cubicBezTo>
                  <a:cubicBezTo>
                    <a:pt x="224" y="459"/>
                    <a:pt x="0" y="845"/>
                    <a:pt x="27" y="1210"/>
                  </a:cubicBezTo>
                  <a:cubicBezTo>
                    <a:pt x="36" y="1290"/>
                    <a:pt x="28" y="1260"/>
                    <a:pt x="46" y="1327"/>
                  </a:cubicBezTo>
                  <a:cubicBezTo>
                    <a:pt x="47" y="1357"/>
                    <a:pt x="72" y="1378"/>
                    <a:pt x="100" y="1382"/>
                  </a:cubicBezTo>
                  <a:cubicBezTo>
                    <a:pt x="104" y="1424"/>
                    <a:pt x="109" y="1466"/>
                    <a:pt x="119" y="1507"/>
                  </a:cubicBezTo>
                  <a:cubicBezTo>
                    <a:pt x="128" y="1553"/>
                    <a:pt x="140" y="1599"/>
                    <a:pt x="159" y="1642"/>
                  </a:cubicBezTo>
                  <a:cubicBezTo>
                    <a:pt x="161" y="1650"/>
                    <a:pt x="165" y="1656"/>
                    <a:pt x="169" y="1662"/>
                  </a:cubicBezTo>
                  <a:cubicBezTo>
                    <a:pt x="174" y="1676"/>
                    <a:pt x="183" y="1684"/>
                    <a:pt x="195" y="1692"/>
                  </a:cubicBezTo>
                  <a:lnTo>
                    <a:pt x="202" y="1696"/>
                  </a:lnTo>
                  <a:cubicBezTo>
                    <a:pt x="208" y="1733"/>
                    <a:pt x="222" y="1800"/>
                    <a:pt x="229" y="1813"/>
                  </a:cubicBezTo>
                  <a:cubicBezTo>
                    <a:pt x="239" y="1839"/>
                    <a:pt x="252" y="1863"/>
                    <a:pt x="267" y="1887"/>
                  </a:cubicBezTo>
                  <a:cubicBezTo>
                    <a:pt x="272" y="1898"/>
                    <a:pt x="280" y="1908"/>
                    <a:pt x="291" y="1914"/>
                  </a:cubicBezTo>
                  <a:lnTo>
                    <a:pt x="299" y="1918"/>
                  </a:lnTo>
                  <a:cubicBezTo>
                    <a:pt x="314" y="1974"/>
                    <a:pt x="332" y="2023"/>
                    <a:pt x="350" y="2043"/>
                  </a:cubicBezTo>
                  <a:cubicBezTo>
                    <a:pt x="364" y="2058"/>
                    <a:pt x="382" y="2063"/>
                    <a:pt x="400" y="2063"/>
                  </a:cubicBezTo>
                  <a:cubicBezTo>
                    <a:pt x="403" y="2063"/>
                    <a:pt x="406" y="2063"/>
                    <a:pt x="409" y="2063"/>
                  </a:cubicBezTo>
                  <a:cubicBezTo>
                    <a:pt x="418" y="2089"/>
                    <a:pt x="429" y="2115"/>
                    <a:pt x="440" y="2139"/>
                  </a:cubicBezTo>
                  <a:lnTo>
                    <a:pt x="440" y="2137"/>
                  </a:lnTo>
                  <a:lnTo>
                    <a:pt x="444" y="2145"/>
                  </a:lnTo>
                  <a:cubicBezTo>
                    <a:pt x="444" y="2144"/>
                    <a:pt x="443" y="2143"/>
                    <a:pt x="443" y="2142"/>
                  </a:cubicBezTo>
                  <a:lnTo>
                    <a:pt x="443" y="2142"/>
                  </a:lnTo>
                  <a:cubicBezTo>
                    <a:pt x="445" y="2146"/>
                    <a:pt x="446" y="2149"/>
                    <a:pt x="448" y="2153"/>
                  </a:cubicBezTo>
                  <a:lnTo>
                    <a:pt x="448" y="2152"/>
                  </a:lnTo>
                  <a:cubicBezTo>
                    <a:pt x="461" y="2176"/>
                    <a:pt x="487" y="2189"/>
                    <a:pt x="513" y="2189"/>
                  </a:cubicBezTo>
                  <a:cubicBezTo>
                    <a:pt x="519" y="2189"/>
                    <a:pt x="525" y="2188"/>
                    <a:pt x="531" y="2187"/>
                  </a:cubicBezTo>
                  <a:lnTo>
                    <a:pt x="553" y="2260"/>
                  </a:lnTo>
                  <a:cubicBezTo>
                    <a:pt x="566" y="2287"/>
                    <a:pt x="569" y="2316"/>
                    <a:pt x="588" y="2338"/>
                  </a:cubicBezTo>
                  <a:cubicBezTo>
                    <a:pt x="600" y="2351"/>
                    <a:pt x="616" y="2357"/>
                    <a:pt x="633" y="2357"/>
                  </a:cubicBezTo>
                  <a:cubicBezTo>
                    <a:pt x="654" y="2357"/>
                    <a:pt x="675" y="2347"/>
                    <a:pt x="686" y="2328"/>
                  </a:cubicBezTo>
                  <a:cubicBezTo>
                    <a:pt x="718" y="2402"/>
                    <a:pt x="759" y="2472"/>
                    <a:pt x="808" y="2538"/>
                  </a:cubicBezTo>
                  <a:cubicBezTo>
                    <a:pt x="811" y="2544"/>
                    <a:pt x="821" y="2557"/>
                    <a:pt x="828" y="2565"/>
                  </a:cubicBezTo>
                  <a:cubicBezTo>
                    <a:pt x="834" y="2574"/>
                    <a:pt x="842" y="2583"/>
                    <a:pt x="852" y="2588"/>
                  </a:cubicBezTo>
                  <a:cubicBezTo>
                    <a:pt x="863" y="2595"/>
                    <a:pt x="875" y="2598"/>
                    <a:pt x="888" y="2598"/>
                  </a:cubicBezTo>
                  <a:cubicBezTo>
                    <a:pt x="920" y="2598"/>
                    <a:pt x="952" y="2577"/>
                    <a:pt x="960" y="2544"/>
                  </a:cubicBezTo>
                  <a:cubicBezTo>
                    <a:pt x="973" y="2503"/>
                    <a:pt x="939" y="2471"/>
                    <a:pt x="919" y="2439"/>
                  </a:cubicBezTo>
                  <a:cubicBezTo>
                    <a:pt x="878" y="2381"/>
                    <a:pt x="840" y="2321"/>
                    <a:pt x="810" y="2256"/>
                  </a:cubicBezTo>
                  <a:cubicBezTo>
                    <a:pt x="700" y="2011"/>
                    <a:pt x="664" y="1643"/>
                    <a:pt x="748" y="1382"/>
                  </a:cubicBezTo>
                  <a:cubicBezTo>
                    <a:pt x="808" y="1168"/>
                    <a:pt x="959" y="937"/>
                    <a:pt x="1123" y="811"/>
                  </a:cubicBezTo>
                  <a:cubicBezTo>
                    <a:pt x="1312" y="668"/>
                    <a:pt x="1532" y="602"/>
                    <a:pt x="1767" y="602"/>
                  </a:cubicBezTo>
                  <a:cubicBezTo>
                    <a:pt x="1800" y="602"/>
                    <a:pt x="1834" y="603"/>
                    <a:pt x="1868" y="606"/>
                  </a:cubicBezTo>
                  <a:cubicBezTo>
                    <a:pt x="1792" y="592"/>
                    <a:pt x="1718" y="585"/>
                    <a:pt x="1647" y="585"/>
                  </a:cubicBezTo>
                  <a:cubicBezTo>
                    <a:pt x="1029" y="585"/>
                    <a:pt x="631" y="1094"/>
                    <a:pt x="586" y="1677"/>
                  </a:cubicBezTo>
                  <a:cubicBezTo>
                    <a:pt x="588" y="1532"/>
                    <a:pt x="614" y="1383"/>
                    <a:pt x="671" y="1234"/>
                  </a:cubicBezTo>
                  <a:cubicBezTo>
                    <a:pt x="747" y="1049"/>
                    <a:pt x="847" y="880"/>
                    <a:pt x="1020" y="742"/>
                  </a:cubicBezTo>
                  <a:cubicBezTo>
                    <a:pt x="1188" y="610"/>
                    <a:pt x="1458" y="520"/>
                    <a:pt x="1712" y="520"/>
                  </a:cubicBezTo>
                  <a:cubicBezTo>
                    <a:pt x="1746" y="520"/>
                    <a:pt x="1779" y="521"/>
                    <a:pt x="1812" y="524"/>
                  </a:cubicBezTo>
                  <a:cubicBezTo>
                    <a:pt x="1741" y="511"/>
                    <a:pt x="1670" y="505"/>
                    <a:pt x="1598" y="505"/>
                  </a:cubicBezTo>
                  <a:cubicBezTo>
                    <a:pt x="1346" y="505"/>
                    <a:pt x="1093" y="585"/>
                    <a:pt x="896" y="742"/>
                  </a:cubicBezTo>
                  <a:cubicBezTo>
                    <a:pt x="762" y="840"/>
                    <a:pt x="624" y="1070"/>
                    <a:pt x="586" y="1176"/>
                  </a:cubicBezTo>
                  <a:cubicBezTo>
                    <a:pt x="552" y="1244"/>
                    <a:pt x="504" y="1406"/>
                    <a:pt x="485" y="1534"/>
                  </a:cubicBezTo>
                  <a:cubicBezTo>
                    <a:pt x="489" y="1435"/>
                    <a:pt x="505" y="1334"/>
                    <a:pt x="536" y="1234"/>
                  </a:cubicBezTo>
                  <a:cubicBezTo>
                    <a:pt x="641" y="850"/>
                    <a:pt x="1052" y="453"/>
                    <a:pt x="1586" y="423"/>
                  </a:cubicBezTo>
                  <a:cubicBezTo>
                    <a:pt x="1573" y="422"/>
                    <a:pt x="1559" y="422"/>
                    <a:pt x="1546" y="422"/>
                  </a:cubicBezTo>
                  <a:cubicBezTo>
                    <a:pt x="1210" y="422"/>
                    <a:pt x="877" y="569"/>
                    <a:pt x="646" y="812"/>
                  </a:cubicBezTo>
                  <a:cubicBezTo>
                    <a:pt x="571" y="896"/>
                    <a:pt x="509" y="994"/>
                    <a:pt x="461" y="1099"/>
                  </a:cubicBezTo>
                  <a:cubicBezTo>
                    <a:pt x="476" y="1059"/>
                    <a:pt x="489" y="1025"/>
                    <a:pt x="500" y="1003"/>
                  </a:cubicBezTo>
                  <a:cubicBezTo>
                    <a:pt x="656" y="661"/>
                    <a:pt x="947" y="419"/>
                    <a:pt x="1330" y="337"/>
                  </a:cubicBezTo>
                  <a:lnTo>
                    <a:pt x="1330" y="337"/>
                  </a:lnTo>
                  <a:cubicBezTo>
                    <a:pt x="876" y="391"/>
                    <a:pt x="543" y="661"/>
                    <a:pt x="376" y="1013"/>
                  </a:cubicBezTo>
                  <a:cubicBezTo>
                    <a:pt x="437" y="824"/>
                    <a:pt x="550" y="652"/>
                    <a:pt x="722" y="512"/>
                  </a:cubicBezTo>
                  <a:cubicBezTo>
                    <a:pt x="805" y="445"/>
                    <a:pt x="923" y="356"/>
                    <a:pt x="1045" y="303"/>
                  </a:cubicBezTo>
                  <a:cubicBezTo>
                    <a:pt x="1128" y="265"/>
                    <a:pt x="1268" y="230"/>
                    <a:pt x="1377" y="222"/>
                  </a:cubicBezTo>
                  <a:cubicBezTo>
                    <a:pt x="1365" y="221"/>
                    <a:pt x="1353" y="221"/>
                    <a:pt x="1341" y="221"/>
                  </a:cubicBezTo>
                  <a:cubicBezTo>
                    <a:pt x="1071" y="221"/>
                    <a:pt x="816" y="340"/>
                    <a:pt x="605" y="504"/>
                  </a:cubicBezTo>
                  <a:cubicBezTo>
                    <a:pt x="501" y="586"/>
                    <a:pt x="416" y="687"/>
                    <a:pt x="350" y="798"/>
                  </a:cubicBezTo>
                  <a:cubicBezTo>
                    <a:pt x="439" y="582"/>
                    <a:pt x="607" y="390"/>
                    <a:pt x="830" y="262"/>
                  </a:cubicBezTo>
                  <a:cubicBezTo>
                    <a:pt x="949" y="198"/>
                    <a:pt x="1078" y="160"/>
                    <a:pt x="1220" y="136"/>
                  </a:cubicBezTo>
                  <a:lnTo>
                    <a:pt x="1220" y="136"/>
                  </a:lnTo>
                  <a:cubicBezTo>
                    <a:pt x="974" y="147"/>
                    <a:pt x="733" y="225"/>
                    <a:pt x="547" y="386"/>
                  </a:cubicBezTo>
                  <a:cubicBezTo>
                    <a:pt x="432" y="483"/>
                    <a:pt x="332" y="605"/>
                    <a:pt x="257" y="737"/>
                  </a:cubicBezTo>
                  <a:cubicBezTo>
                    <a:pt x="326" y="565"/>
                    <a:pt x="426" y="438"/>
                    <a:pt x="577" y="299"/>
                  </a:cubicBezTo>
                  <a:cubicBezTo>
                    <a:pt x="730" y="165"/>
                    <a:pt x="923" y="41"/>
                    <a:pt x="11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35"/>
            <p:cNvSpPr/>
            <p:nvPr/>
          </p:nvSpPr>
          <p:spPr>
            <a:xfrm>
              <a:off x="6114050" y="1179150"/>
              <a:ext cx="200" cy="425"/>
            </a:xfrm>
            <a:custGeom>
              <a:rect b="b" l="l" r="r" t="t"/>
              <a:pathLst>
                <a:path extrusionOk="0" h="17" w="8">
                  <a:moveTo>
                    <a:pt x="1" y="1"/>
                  </a:moveTo>
                  <a:cubicBezTo>
                    <a:pt x="1" y="1"/>
                    <a:pt x="1" y="2"/>
                    <a:pt x="1" y="3"/>
                  </a:cubicBezTo>
                  <a:lnTo>
                    <a:pt x="1" y="3"/>
                  </a:lnTo>
                  <a:cubicBezTo>
                    <a:pt x="1" y="2"/>
                    <a:pt x="1" y="1"/>
                    <a:pt x="1" y="1"/>
                  </a:cubicBezTo>
                  <a:close/>
                  <a:moveTo>
                    <a:pt x="1" y="3"/>
                  </a:moveTo>
                  <a:lnTo>
                    <a:pt x="1" y="3"/>
                  </a:lnTo>
                  <a:cubicBezTo>
                    <a:pt x="2" y="5"/>
                    <a:pt x="3" y="8"/>
                    <a:pt x="4" y="10"/>
                  </a:cubicBezTo>
                  <a:cubicBezTo>
                    <a:pt x="6" y="12"/>
                    <a:pt x="6" y="14"/>
                    <a:pt x="7" y="16"/>
                  </a:cubicBezTo>
                  <a:cubicBezTo>
                    <a:pt x="7" y="13"/>
                    <a:pt x="4" y="9"/>
                    <a:pt x="1" y="3"/>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35"/>
            <p:cNvSpPr/>
            <p:nvPr/>
          </p:nvSpPr>
          <p:spPr>
            <a:xfrm>
              <a:off x="6207600" y="1513950"/>
              <a:ext cx="66875" cy="363325"/>
            </a:xfrm>
            <a:custGeom>
              <a:rect b="b" l="l" r="r" t="t"/>
              <a:pathLst>
                <a:path extrusionOk="0" h="14533" w="2675">
                  <a:moveTo>
                    <a:pt x="2150" y="165"/>
                  </a:moveTo>
                  <a:lnTo>
                    <a:pt x="2150" y="165"/>
                  </a:lnTo>
                  <a:cubicBezTo>
                    <a:pt x="2142" y="216"/>
                    <a:pt x="2135" y="268"/>
                    <a:pt x="2125" y="320"/>
                  </a:cubicBezTo>
                  <a:cubicBezTo>
                    <a:pt x="2032" y="771"/>
                    <a:pt x="1867" y="1215"/>
                    <a:pt x="1692" y="1597"/>
                  </a:cubicBezTo>
                  <a:cubicBezTo>
                    <a:pt x="1470" y="2076"/>
                    <a:pt x="1210" y="2539"/>
                    <a:pt x="978" y="3014"/>
                  </a:cubicBezTo>
                  <a:cubicBezTo>
                    <a:pt x="1004" y="2941"/>
                    <a:pt x="1030" y="2868"/>
                    <a:pt x="1056" y="2795"/>
                  </a:cubicBezTo>
                  <a:cubicBezTo>
                    <a:pt x="1313" y="2049"/>
                    <a:pt x="1571" y="1209"/>
                    <a:pt x="1539" y="457"/>
                  </a:cubicBezTo>
                  <a:cubicBezTo>
                    <a:pt x="1583" y="442"/>
                    <a:pt x="1625" y="426"/>
                    <a:pt x="1669" y="409"/>
                  </a:cubicBezTo>
                  <a:cubicBezTo>
                    <a:pt x="1827" y="350"/>
                    <a:pt x="1996" y="273"/>
                    <a:pt x="2150" y="165"/>
                  </a:cubicBezTo>
                  <a:close/>
                  <a:moveTo>
                    <a:pt x="747" y="8836"/>
                  </a:moveTo>
                  <a:lnTo>
                    <a:pt x="747" y="8836"/>
                  </a:lnTo>
                  <a:cubicBezTo>
                    <a:pt x="839" y="9006"/>
                    <a:pt x="937" y="9173"/>
                    <a:pt x="1036" y="9339"/>
                  </a:cubicBezTo>
                  <a:cubicBezTo>
                    <a:pt x="1337" y="9844"/>
                    <a:pt x="1648" y="10343"/>
                    <a:pt x="1894" y="10877"/>
                  </a:cubicBezTo>
                  <a:cubicBezTo>
                    <a:pt x="2248" y="11646"/>
                    <a:pt x="2527" y="12579"/>
                    <a:pt x="2501" y="13488"/>
                  </a:cubicBezTo>
                  <a:cubicBezTo>
                    <a:pt x="2492" y="13649"/>
                    <a:pt x="2492" y="13780"/>
                    <a:pt x="2465" y="13894"/>
                  </a:cubicBezTo>
                  <a:cubicBezTo>
                    <a:pt x="2456" y="13919"/>
                    <a:pt x="2452" y="13935"/>
                    <a:pt x="2449" y="13946"/>
                  </a:cubicBezTo>
                  <a:cubicBezTo>
                    <a:pt x="2440" y="13950"/>
                    <a:pt x="2433" y="13955"/>
                    <a:pt x="2423" y="13958"/>
                  </a:cubicBezTo>
                  <a:cubicBezTo>
                    <a:pt x="2378" y="13979"/>
                    <a:pt x="2324" y="14002"/>
                    <a:pt x="2289" y="14016"/>
                  </a:cubicBezTo>
                  <a:cubicBezTo>
                    <a:pt x="2035" y="14110"/>
                    <a:pt x="1784" y="14207"/>
                    <a:pt x="1530" y="14298"/>
                  </a:cubicBezTo>
                  <a:cubicBezTo>
                    <a:pt x="1494" y="14309"/>
                    <a:pt x="1457" y="14320"/>
                    <a:pt x="1420" y="14330"/>
                  </a:cubicBezTo>
                  <a:cubicBezTo>
                    <a:pt x="1557" y="14128"/>
                    <a:pt x="1656" y="13902"/>
                    <a:pt x="1725" y="13667"/>
                  </a:cubicBezTo>
                  <a:cubicBezTo>
                    <a:pt x="2029" y="12585"/>
                    <a:pt x="1816" y="11660"/>
                    <a:pt x="1446" y="10634"/>
                  </a:cubicBezTo>
                  <a:cubicBezTo>
                    <a:pt x="1258" y="10110"/>
                    <a:pt x="1028" y="9603"/>
                    <a:pt x="834" y="9080"/>
                  </a:cubicBezTo>
                  <a:cubicBezTo>
                    <a:pt x="804" y="8998"/>
                    <a:pt x="776" y="8918"/>
                    <a:pt x="747" y="8836"/>
                  </a:cubicBezTo>
                  <a:close/>
                  <a:moveTo>
                    <a:pt x="2204" y="0"/>
                  </a:moveTo>
                  <a:cubicBezTo>
                    <a:pt x="2192" y="0"/>
                    <a:pt x="2180" y="5"/>
                    <a:pt x="2171" y="14"/>
                  </a:cubicBezTo>
                  <a:cubicBezTo>
                    <a:pt x="2166" y="19"/>
                    <a:pt x="2163" y="24"/>
                    <a:pt x="2161" y="31"/>
                  </a:cubicBezTo>
                  <a:cubicBezTo>
                    <a:pt x="2127" y="57"/>
                    <a:pt x="2122" y="62"/>
                    <a:pt x="2081" y="91"/>
                  </a:cubicBezTo>
                  <a:cubicBezTo>
                    <a:pt x="1924" y="197"/>
                    <a:pt x="1782" y="264"/>
                    <a:pt x="1624" y="319"/>
                  </a:cubicBezTo>
                  <a:lnTo>
                    <a:pt x="1481" y="365"/>
                  </a:lnTo>
                  <a:cubicBezTo>
                    <a:pt x="1449" y="369"/>
                    <a:pt x="1429" y="400"/>
                    <a:pt x="1434" y="428"/>
                  </a:cubicBezTo>
                  <a:cubicBezTo>
                    <a:pt x="1427" y="460"/>
                    <a:pt x="1439" y="459"/>
                    <a:pt x="1437" y="511"/>
                  </a:cubicBezTo>
                  <a:cubicBezTo>
                    <a:pt x="1441" y="579"/>
                    <a:pt x="1440" y="643"/>
                    <a:pt x="1436" y="738"/>
                  </a:cubicBezTo>
                  <a:cubicBezTo>
                    <a:pt x="1418" y="1181"/>
                    <a:pt x="1329" y="1603"/>
                    <a:pt x="1197" y="2048"/>
                  </a:cubicBezTo>
                  <a:cubicBezTo>
                    <a:pt x="1064" y="2496"/>
                    <a:pt x="899" y="2934"/>
                    <a:pt x="740" y="3372"/>
                  </a:cubicBezTo>
                  <a:cubicBezTo>
                    <a:pt x="678" y="3539"/>
                    <a:pt x="632" y="3712"/>
                    <a:pt x="590" y="3886"/>
                  </a:cubicBezTo>
                  <a:cubicBezTo>
                    <a:pt x="579" y="3915"/>
                    <a:pt x="567" y="3946"/>
                    <a:pt x="556" y="3977"/>
                  </a:cubicBezTo>
                  <a:cubicBezTo>
                    <a:pt x="0" y="5452"/>
                    <a:pt x="46" y="7041"/>
                    <a:pt x="488" y="8538"/>
                  </a:cubicBezTo>
                  <a:cubicBezTo>
                    <a:pt x="800" y="9607"/>
                    <a:pt x="1327" y="10604"/>
                    <a:pt x="1566" y="11695"/>
                  </a:cubicBezTo>
                  <a:cubicBezTo>
                    <a:pt x="1745" y="12414"/>
                    <a:pt x="1699" y="13286"/>
                    <a:pt x="1427" y="13917"/>
                  </a:cubicBezTo>
                  <a:cubicBezTo>
                    <a:pt x="1377" y="14032"/>
                    <a:pt x="1315" y="14145"/>
                    <a:pt x="1245" y="14250"/>
                  </a:cubicBezTo>
                  <a:cubicBezTo>
                    <a:pt x="1224" y="14285"/>
                    <a:pt x="1200" y="14320"/>
                    <a:pt x="1176" y="14353"/>
                  </a:cubicBezTo>
                  <a:cubicBezTo>
                    <a:pt x="1152" y="14383"/>
                    <a:pt x="1147" y="14427"/>
                    <a:pt x="1167" y="14459"/>
                  </a:cubicBezTo>
                  <a:cubicBezTo>
                    <a:pt x="1176" y="14473"/>
                    <a:pt x="1189" y="14484"/>
                    <a:pt x="1203" y="14492"/>
                  </a:cubicBezTo>
                  <a:cubicBezTo>
                    <a:pt x="1205" y="14499"/>
                    <a:pt x="1210" y="14505"/>
                    <a:pt x="1215" y="14510"/>
                  </a:cubicBezTo>
                  <a:cubicBezTo>
                    <a:pt x="1229" y="14525"/>
                    <a:pt x="1249" y="14531"/>
                    <a:pt x="1269" y="14532"/>
                  </a:cubicBezTo>
                  <a:cubicBezTo>
                    <a:pt x="1270" y="14532"/>
                    <a:pt x="1271" y="14532"/>
                    <a:pt x="1273" y="14532"/>
                  </a:cubicBezTo>
                  <a:cubicBezTo>
                    <a:pt x="1278" y="14532"/>
                    <a:pt x="1285" y="14530"/>
                    <a:pt x="1291" y="14528"/>
                  </a:cubicBezTo>
                  <a:lnTo>
                    <a:pt x="1291" y="14528"/>
                  </a:lnTo>
                  <a:cubicBezTo>
                    <a:pt x="1291" y="14528"/>
                    <a:pt x="1291" y="14529"/>
                    <a:pt x="1291" y="14530"/>
                  </a:cubicBezTo>
                  <a:cubicBezTo>
                    <a:pt x="1292" y="14530"/>
                    <a:pt x="1292" y="14530"/>
                    <a:pt x="1292" y="14528"/>
                  </a:cubicBezTo>
                  <a:lnTo>
                    <a:pt x="1292" y="14528"/>
                  </a:lnTo>
                  <a:cubicBezTo>
                    <a:pt x="1291" y="14528"/>
                    <a:pt x="1291" y="14528"/>
                    <a:pt x="1291" y="14528"/>
                  </a:cubicBezTo>
                  <a:lnTo>
                    <a:pt x="1291" y="14528"/>
                  </a:lnTo>
                  <a:cubicBezTo>
                    <a:pt x="1291" y="14528"/>
                    <a:pt x="1291" y="14528"/>
                    <a:pt x="1292" y="14528"/>
                  </a:cubicBezTo>
                  <a:cubicBezTo>
                    <a:pt x="1296" y="14526"/>
                    <a:pt x="1300" y="14525"/>
                    <a:pt x="1303" y="14524"/>
                  </a:cubicBezTo>
                  <a:lnTo>
                    <a:pt x="1303" y="14524"/>
                  </a:lnTo>
                  <a:cubicBezTo>
                    <a:pt x="1302" y="14524"/>
                    <a:pt x="1302" y="14524"/>
                    <a:pt x="1301" y="14525"/>
                  </a:cubicBezTo>
                  <a:cubicBezTo>
                    <a:pt x="1308" y="14522"/>
                    <a:pt x="1315" y="14519"/>
                    <a:pt x="1349" y="14505"/>
                  </a:cubicBezTo>
                  <a:cubicBezTo>
                    <a:pt x="1595" y="14387"/>
                    <a:pt x="2001" y="14267"/>
                    <a:pt x="2348" y="14136"/>
                  </a:cubicBezTo>
                  <a:cubicBezTo>
                    <a:pt x="2407" y="14113"/>
                    <a:pt x="2472" y="14102"/>
                    <a:pt x="2527" y="14075"/>
                  </a:cubicBezTo>
                  <a:cubicBezTo>
                    <a:pt x="2528" y="14074"/>
                    <a:pt x="2532" y="14074"/>
                    <a:pt x="2533" y="14073"/>
                  </a:cubicBezTo>
                  <a:lnTo>
                    <a:pt x="2534" y="14073"/>
                  </a:lnTo>
                  <a:lnTo>
                    <a:pt x="2542" y="14068"/>
                  </a:lnTo>
                  <a:cubicBezTo>
                    <a:pt x="2547" y="14066"/>
                    <a:pt x="2552" y="14063"/>
                    <a:pt x="2557" y="14059"/>
                  </a:cubicBezTo>
                  <a:cubicBezTo>
                    <a:pt x="2568" y="14051"/>
                    <a:pt x="2574" y="14038"/>
                    <a:pt x="2577" y="14026"/>
                  </a:cubicBezTo>
                  <a:cubicBezTo>
                    <a:pt x="2629" y="13928"/>
                    <a:pt x="2639" y="13728"/>
                    <a:pt x="2645" y="13661"/>
                  </a:cubicBezTo>
                  <a:cubicBezTo>
                    <a:pt x="2675" y="13073"/>
                    <a:pt x="2567" y="12482"/>
                    <a:pt x="2412" y="11917"/>
                  </a:cubicBezTo>
                  <a:cubicBezTo>
                    <a:pt x="2250" y="11355"/>
                    <a:pt x="1997" y="10824"/>
                    <a:pt x="1727" y="10308"/>
                  </a:cubicBezTo>
                  <a:cubicBezTo>
                    <a:pt x="1342" y="9587"/>
                    <a:pt x="827" y="8904"/>
                    <a:pt x="543" y="8153"/>
                  </a:cubicBezTo>
                  <a:cubicBezTo>
                    <a:pt x="505" y="8008"/>
                    <a:pt x="471" y="7862"/>
                    <a:pt x="441" y="7714"/>
                  </a:cubicBezTo>
                  <a:cubicBezTo>
                    <a:pt x="198" y="6521"/>
                    <a:pt x="239" y="5436"/>
                    <a:pt x="560" y="4353"/>
                  </a:cubicBezTo>
                  <a:cubicBezTo>
                    <a:pt x="585" y="4337"/>
                    <a:pt x="584" y="4306"/>
                    <a:pt x="591" y="4281"/>
                  </a:cubicBezTo>
                  <a:cubicBezTo>
                    <a:pt x="601" y="4244"/>
                    <a:pt x="610" y="4206"/>
                    <a:pt x="618" y="4166"/>
                  </a:cubicBezTo>
                  <a:cubicBezTo>
                    <a:pt x="744" y="3785"/>
                    <a:pt x="903" y="3403"/>
                    <a:pt x="1097" y="3017"/>
                  </a:cubicBezTo>
                  <a:cubicBezTo>
                    <a:pt x="1564" y="2080"/>
                    <a:pt x="2155" y="1149"/>
                    <a:pt x="2249" y="84"/>
                  </a:cubicBezTo>
                  <a:cubicBezTo>
                    <a:pt x="2269" y="62"/>
                    <a:pt x="2260" y="27"/>
                    <a:pt x="2235" y="11"/>
                  </a:cubicBezTo>
                  <a:cubicBezTo>
                    <a:pt x="2227" y="4"/>
                    <a:pt x="2215" y="0"/>
                    <a:pt x="2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35"/>
            <p:cNvSpPr/>
            <p:nvPr/>
          </p:nvSpPr>
          <p:spPr>
            <a:xfrm>
              <a:off x="6234475" y="1526450"/>
              <a:ext cx="14250" cy="59150"/>
            </a:xfrm>
            <a:custGeom>
              <a:rect b="b" l="l" r="r" t="t"/>
              <a:pathLst>
                <a:path extrusionOk="0" h="2366" w="570">
                  <a:moveTo>
                    <a:pt x="541" y="0"/>
                  </a:moveTo>
                  <a:cubicBezTo>
                    <a:pt x="558" y="127"/>
                    <a:pt x="535" y="273"/>
                    <a:pt x="521" y="386"/>
                  </a:cubicBezTo>
                  <a:cubicBezTo>
                    <a:pt x="491" y="603"/>
                    <a:pt x="447" y="817"/>
                    <a:pt x="396" y="1028"/>
                  </a:cubicBezTo>
                  <a:cubicBezTo>
                    <a:pt x="299" y="1456"/>
                    <a:pt x="181" y="1880"/>
                    <a:pt x="20" y="2290"/>
                  </a:cubicBezTo>
                  <a:cubicBezTo>
                    <a:pt x="14" y="2308"/>
                    <a:pt x="0" y="2328"/>
                    <a:pt x="12" y="2347"/>
                  </a:cubicBezTo>
                  <a:cubicBezTo>
                    <a:pt x="18" y="2359"/>
                    <a:pt x="32" y="2366"/>
                    <a:pt x="45" y="2366"/>
                  </a:cubicBezTo>
                  <a:cubicBezTo>
                    <a:pt x="56" y="2366"/>
                    <a:pt x="67" y="2361"/>
                    <a:pt x="74" y="2350"/>
                  </a:cubicBezTo>
                  <a:cubicBezTo>
                    <a:pt x="272" y="1876"/>
                    <a:pt x="408" y="1376"/>
                    <a:pt x="497" y="870"/>
                  </a:cubicBezTo>
                  <a:cubicBezTo>
                    <a:pt x="529" y="700"/>
                    <a:pt x="547" y="526"/>
                    <a:pt x="558" y="353"/>
                  </a:cubicBezTo>
                  <a:cubicBezTo>
                    <a:pt x="561" y="236"/>
                    <a:pt x="570" y="115"/>
                    <a:pt x="5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35"/>
            <p:cNvSpPr/>
            <p:nvPr/>
          </p:nvSpPr>
          <p:spPr>
            <a:xfrm>
              <a:off x="6248325" y="1521300"/>
              <a:ext cx="11150" cy="37625"/>
            </a:xfrm>
            <a:custGeom>
              <a:rect b="b" l="l" r="r" t="t"/>
              <a:pathLst>
                <a:path extrusionOk="0" h="1505" w="446">
                  <a:moveTo>
                    <a:pt x="445" y="0"/>
                  </a:moveTo>
                  <a:cubicBezTo>
                    <a:pt x="409" y="212"/>
                    <a:pt x="368" y="424"/>
                    <a:pt x="318" y="634"/>
                  </a:cubicBezTo>
                  <a:cubicBezTo>
                    <a:pt x="332" y="459"/>
                    <a:pt x="331" y="283"/>
                    <a:pt x="315" y="109"/>
                  </a:cubicBezTo>
                  <a:cubicBezTo>
                    <a:pt x="300" y="408"/>
                    <a:pt x="256" y="679"/>
                    <a:pt x="192" y="975"/>
                  </a:cubicBezTo>
                  <a:cubicBezTo>
                    <a:pt x="192" y="987"/>
                    <a:pt x="188" y="998"/>
                    <a:pt x="186" y="1010"/>
                  </a:cubicBezTo>
                  <a:cubicBezTo>
                    <a:pt x="219" y="727"/>
                    <a:pt x="219" y="443"/>
                    <a:pt x="206" y="160"/>
                  </a:cubicBezTo>
                  <a:lnTo>
                    <a:pt x="206" y="160"/>
                  </a:lnTo>
                  <a:cubicBezTo>
                    <a:pt x="177" y="587"/>
                    <a:pt x="146" y="979"/>
                    <a:pt x="22" y="1391"/>
                  </a:cubicBezTo>
                  <a:cubicBezTo>
                    <a:pt x="17" y="1418"/>
                    <a:pt x="0" y="1447"/>
                    <a:pt x="3" y="1474"/>
                  </a:cubicBezTo>
                  <a:cubicBezTo>
                    <a:pt x="7" y="1492"/>
                    <a:pt x="24" y="1505"/>
                    <a:pt x="42" y="1505"/>
                  </a:cubicBezTo>
                  <a:cubicBezTo>
                    <a:pt x="49" y="1505"/>
                    <a:pt x="57" y="1503"/>
                    <a:pt x="63" y="1499"/>
                  </a:cubicBezTo>
                  <a:cubicBezTo>
                    <a:pt x="76" y="1493"/>
                    <a:pt x="81" y="1479"/>
                    <a:pt x="85" y="1467"/>
                  </a:cubicBezTo>
                  <a:cubicBezTo>
                    <a:pt x="119" y="1368"/>
                    <a:pt x="147" y="1266"/>
                    <a:pt x="163" y="1163"/>
                  </a:cubicBezTo>
                  <a:cubicBezTo>
                    <a:pt x="167" y="1138"/>
                    <a:pt x="170" y="1116"/>
                    <a:pt x="173" y="1091"/>
                  </a:cubicBezTo>
                  <a:cubicBezTo>
                    <a:pt x="173" y="1093"/>
                    <a:pt x="173" y="1096"/>
                    <a:pt x="176" y="1098"/>
                  </a:cubicBezTo>
                  <a:cubicBezTo>
                    <a:pt x="182" y="1110"/>
                    <a:pt x="196" y="1117"/>
                    <a:pt x="209" y="1117"/>
                  </a:cubicBezTo>
                  <a:cubicBezTo>
                    <a:pt x="221" y="1117"/>
                    <a:pt x="232" y="1112"/>
                    <a:pt x="238" y="1102"/>
                  </a:cubicBezTo>
                  <a:cubicBezTo>
                    <a:pt x="251" y="1082"/>
                    <a:pt x="254" y="1056"/>
                    <a:pt x="259" y="1033"/>
                  </a:cubicBezTo>
                  <a:cubicBezTo>
                    <a:pt x="265" y="1031"/>
                    <a:pt x="270" y="1029"/>
                    <a:pt x="275" y="1023"/>
                  </a:cubicBezTo>
                  <a:cubicBezTo>
                    <a:pt x="332" y="850"/>
                    <a:pt x="377" y="670"/>
                    <a:pt x="408" y="489"/>
                  </a:cubicBezTo>
                  <a:cubicBezTo>
                    <a:pt x="434" y="345"/>
                    <a:pt x="437" y="165"/>
                    <a:pt x="4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35"/>
            <p:cNvSpPr/>
            <p:nvPr/>
          </p:nvSpPr>
          <p:spPr>
            <a:xfrm>
              <a:off x="6225100" y="1735650"/>
              <a:ext cx="39025" cy="131800"/>
            </a:xfrm>
            <a:custGeom>
              <a:rect b="b" l="l" r="r" t="t"/>
              <a:pathLst>
                <a:path extrusionOk="0" h="5272" w="1561">
                  <a:moveTo>
                    <a:pt x="536" y="964"/>
                  </a:moveTo>
                  <a:cubicBezTo>
                    <a:pt x="536" y="964"/>
                    <a:pt x="537" y="965"/>
                    <a:pt x="537" y="966"/>
                  </a:cubicBezTo>
                  <a:lnTo>
                    <a:pt x="537" y="966"/>
                  </a:lnTo>
                  <a:cubicBezTo>
                    <a:pt x="537" y="965"/>
                    <a:pt x="536" y="965"/>
                    <a:pt x="536" y="964"/>
                  </a:cubicBezTo>
                  <a:close/>
                  <a:moveTo>
                    <a:pt x="61" y="1"/>
                  </a:moveTo>
                  <a:cubicBezTo>
                    <a:pt x="36" y="1"/>
                    <a:pt x="11" y="16"/>
                    <a:pt x="5" y="42"/>
                  </a:cubicBezTo>
                  <a:cubicBezTo>
                    <a:pt x="1" y="55"/>
                    <a:pt x="3" y="70"/>
                    <a:pt x="5" y="82"/>
                  </a:cubicBezTo>
                  <a:lnTo>
                    <a:pt x="5" y="82"/>
                  </a:lnTo>
                  <a:cubicBezTo>
                    <a:pt x="5" y="82"/>
                    <a:pt x="5" y="81"/>
                    <a:pt x="5" y="81"/>
                  </a:cubicBezTo>
                  <a:lnTo>
                    <a:pt x="5" y="81"/>
                  </a:lnTo>
                  <a:cubicBezTo>
                    <a:pt x="5" y="81"/>
                    <a:pt x="5" y="82"/>
                    <a:pt x="5" y="82"/>
                  </a:cubicBezTo>
                  <a:lnTo>
                    <a:pt x="5" y="82"/>
                  </a:lnTo>
                  <a:cubicBezTo>
                    <a:pt x="5" y="83"/>
                    <a:pt x="6" y="84"/>
                    <a:pt x="6" y="85"/>
                  </a:cubicBezTo>
                  <a:cubicBezTo>
                    <a:pt x="7" y="88"/>
                    <a:pt x="8" y="88"/>
                    <a:pt x="8" y="88"/>
                  </a:cubicBezTo>
                  <a:cubicBezTo>
                    <a:pt x="8" y="88"/>
                    <a:pt x="8" y="88"/>
                    <a:pt x="8" y="88"/>
                  </a:cubicBezTo>
                  <a:lnTo>
                    <a:pt x="8" y="88"/>
                  </a:lnTo>
                  <a:cubicBezTo>
                    <a:pt x="10" y="94"/>
                    <a:pt x="12" y="100"/>
                    <a:pt x="15" y="106"/>
                  </a:cubicBezTo>
                  <a:cubicBezTo>
                    <a:pt x="67" y="224"/>
                    <a:pt x="128" y="339"/>
                    <a:pt x="183" y="456"/>
                  </a:cubicBezTo>
                  <a:cubicBezTo>
                    <a:pt x="303" y="724"/>
                    <a:pt x="421" y="994"/>
                    <a:pt x="549" y="1257"/>
                  </a:cubicBezTo>
                  <a:cubicBezTo>
                    <a:pt x="756" y="1702"/>
                    <a:pt x="917" y="2032"/>
                    <a:pt x="1056" y="2500"/>
                  </a:cubicBezTo>
                  <a:cubicBezTo>
                    <a:pt x="1313" y="3412"/>
                    <a:pt x="1357" y="4393"/>
                    <a:pt x="924" y="5271"/>
                  </a:cubicBezTo>
                  <a:cubicBezTo>
                    <a:pt x="1444" y="4450"/>
                    <a:pt x="1388" y="3471"/>
                    <a:pt x="1164" y="2564"/>
                  </a:cubicBezTo>
                  <a:cubicBezTo>
                    <a:pt x="1022" y="2009"/>
                    <a:pt x="771" y="1491"/>
                    <a:pt x="540" y="970"/>
                  </a:cubicBezTo>
                  <a:lnTo>
                    <a:pt x="540" y="970"/>
                  </a:lnTo>
                  <a:cubicBezTo>
                    <a:pt x="623" y="1121"/>
                    <a:pt x="701" y="1275"/>
                    <a:pt x="773" y="1431"/>
                  </a:cubicBezTo>
                  <a:cubicBezTo>
                    <a:pt x="1025" y="1962"/>
                    <a:pt x="1225" y="2528"/>
                    <a:pt x="1338" y="3137"/>
                  </a:cubicBezTo>
                  <a:cubicBezTo>
                    <a:pt x="1466" y="3778"/>
                    <a:pt x="1461" y="4522"/>
                    <a:pt x="1111" y="5162"/>
                  </a:cubicBezTo>
                  <a:cubicBezTo>
                    <a:pt x="1506" y="4578"/>
                    <a:pt x="1561" y="3873"/>
                    <a:pt x="1442" y="3195"/>
                  </a:cubicBezTo>
                  <a:cubicBezTo>
                    <a:pt x="1327" y="2449"/>
                    <a:pt x="1059" y="1731"/>
                    <a:pt x="719" y="1058"/>
                  </a:cubicBezTo>
                  <a:cubicBezTo>
                    <a:pt x="610" y="843"/>
                    <a:pt x="487" y="636"/>
                    <a:pt x="358" y="432"/>
                  </a:cubicBezTo>
                  <a:cubicBezTo>
                    <a:pt x="319" y="377"/>
                    <a:pt x="288" y="309"/>
                    <a:pt x="239" y="261"/>
                  </a:cubicBezTo>
                  <a:cubicBezTo>
                    <a:pt x="230" y="256"/>
                    <a:pt x="221" y="255"/>
                    <a:pt x="211" y="255"/>
                  </a:cubicBezTo>
                  <a:cubicBezTo>
                    <a:pt x="165" y="160"/>
                    <a:pt x="140" y="101"/>
                    <a:pt x="108" y="28"/>
                  </a:cubicBezTo>
                  <a:cubicBezTo>
                    <a:pt x="98" y="9"/>
                    <a:pt x="79" y="1"/>
                    <a:pt x="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35"/>
            <p:cNvSpPr/>
            <p:nvPr/>
          </p:nvSpPr>
          <p:spPr>
            <a:xfrm>
              <a:off x="6252500" y="1780475"/>
              <a:ext cx="18500" cy="83600"/>
            </a:xfrm>
            <a:custGeom>
              <a:rect b="b" l="l" r="r" t="t"/>
              <a:pathLst>
                <a:path extrusionOk="0" h="3344" w="740">
                  <a:moveTo>
                    <a:pt x="58" y="0"/>
                  </a:moveTo>
                  <a:cubicBezTo>
                    <a:pt x="44" y="0"/>
                    <a:pt x="30" y="7"/>
                    <a:pt x="22" y="19"/>
                  </a:cubicBezTo>
                  <a:cubicBezTo>
                    <a:pt x="0" y="45"/>
                    <a:pt x="21" y="76"/>
                    <a:pt x="32" y="102"/>
                  </a:cubicBezTo>
                  <a:cubicBezTo>
                    <a:pt x="114" y="276"/>
                    <a:pt x="163" y="393"/>
                    <a:pt x="231" y="573"/>
                  </a:cubicBezTo>
                  <a:cubicBezTo>
                    <a:pt x="379" y="957"/>
                    <a:pt x="442" y="1343"/>
                    <a:pt x="475" y="1725"/>
                  </a:cubicBezTo>
                  <a:cubicBezTo>
                    <a:pt x="515" y="2288"/>
                    <a:pt x="464" y="2831"/>
                    <a:pt x="220" y="3344"/>
                  </a:cubicBezTo>
                  <a:cubicBezTo>
                    <a:pt x="513" y="2866"/>
                    <a:pt x="607" y="2296"/>
                    <a:pt x="568" y="1742"/>
                  </a:cubicBezTo>
                  <a:lnTo>
                    <a:pt x="568" y="1742"/>
                  </a:lnTo>
                  <a:cubicBezTo>
                    <a:pt x="654" y="2240"/>
                    <a:pt x="617" y="2773"/>
                    <a:pt x="418" y="3271"/>
                  </a:cubicBezTo>
                  <a:cubicBezTo>
                    <a:pt x="529" y="3067"/>
                    <a:pt x="609" y="2844"/>
                    <a:pt x="657" y="2613"/>
                  </a:cubicBezTo>
                  <a:cubicBezTo>
                    <a:pt x="658" y="2644"/>
                    <a:pt x="659" y="2676"/>
                    <a:pt x="660" y="2708"/>
                  </a:cubicBezTo>
                  <a:cubicBezTo>
                    <a:pt x="673" y="2922"/>
                    <a:pt x="666" y="3119"/>
                    <a:pt x="578" y="3316"/>
                  </a:cubicBezTo>
                  <a:cubicBezTo>
                    <a:pt x="680" y="3146"/>
                    <a:pt x="720" y="2949"/>
                    <a:pt x="726" y="2752"/>
                  </a:cubicBezTo>
                  <a:cubicBezTo>
                    <a:pt x="740" y="2562"/>
                    <a:pt x="724" y="2324"/>
                    <a:pt x="704" y="2160"/>
                  </a:cubicBezTo>
                  <a:cubicBezTo>
                    <a:pt x="704" y="1950"/>
                    <a:pt x="674" y="1742"/>
                    <a:pt x="607" y="1542"/>
                  </a:cubicBezTo>
                  <a:cubicBezTo>
                    <a:pt x="599" y="1535"/>
                    <a:pt x="589" y="1531"/>
                    <a:pt x="579" y="1531"/>
                  </a:cubicBezTo>
                  <a:cubicBezTo>
                    <a:pt x="569" y="1531"/>
                    <a:pt x="558" y="1535"/>
                    <a:pt x="550" y="1542"/>
                  </a:cubicBezTo>
                  <a:cubicBezTo>
                    <a:pt x="511" y="1148"/>
                    <a:pt x="432" y="757"/>
                    <a:pt x="271" y="394"/>
                  </a:cubicBezTo>
                  <a:cubicBezTo>
                    <a:pt x="230" y="295"/>
                    <a:pt x="187" y="195"/>
                    <a:pt x="139" y="100"/>
                  </a:cubicBezTo>
                  <a:cubicBezTo>
                    <a:pt x="122" y="70"/>
                    <a:pt x="113" y="30"/>
                    <a:pt x="84" y="8"/>
                  </a:cubicBezTo>
                  <a:cubicBezTo>
                    <a:pt x="76" y="3"/>
                    <a:pt x="67" y="0"/>
                    <a:pt x="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35"/>
            <p:cNvSpPr/>
            <p:nvPr/>
          </p:nvSpPr>
          <p:spPr>
            <a:xfrm>
              <a:off x="6201225" y="1565300"/>
              <a:ext cx="20775" cy="86125"/>
            </a:xfrm>
            <a:custGeom>
              <a:rect b="b" l="l" r="r" t="t"/>
              <a:pathLst>
                <a:path extrusionOk="0" h="3445" w="831">
                  <a:moveTo>
                    <a:pt x="566" y="2635"/>
                  </a:moveTo>
                  <a:lnTo>
                    <a:pt x="566" y="2635"/>
                  </a:lnTo>
                  <a:cubicBezTo>
                    <a:pt x="572" y="2639"/>
                    <a:pt x="580" y="2642"/>
                    <a:pt x="588" y="2643"/>
                  </a:cubicBezTo>
                  <a:cubicBezTo>
                    <a:pt x="585" y="2663"/>
                    <a:pt x="583" y="2683"/>
                    <a:pt x="580" y="2704"/>
                  </a:cubicBezTo>
                  <a:cubicBezTo>
                    <a:pt x="574" y="2680"/>
                    <a:pt x="569" y="2657"/>
                    <a:pt x="566" y="2635"/>
                  </a:cubicBezTo>
                  <a:close/>
                  <a:moveTo>
                    <a:pt x="340" y="155"/>
                  </a:moveTo>
                  <a:cubicBezTo>
                    <a:pt x="342" y="157"/>
                    <a:pt x="345" y="161"/>
                    <a:pt x="348" y="166"/>
                  </a:cubicBezTo>
                  <a:cubicBezTo>
                    <a:pt x="512" y="507"/>
                    <a:pt x="676" y="1105"/>
                    <a:pt x="695" y="1531"/>
                  </a:cubicBezTo>
                  <a:cubicBezTo>
                    <a:pt x="701" y="1631"/>
                    <a:pt x="700" y="1727"/>
                    <a:pt x="695" y="1821"/>
                  </a:cubicBezTo>
                  <a:cubicBezTo>
                    <a:pt x="676" y="1659"/>
                    <a:pt x="643" y="1497"/>
                    <a:pt x="597" y="1341"/>
                  </a:cubicBezTo>
                  <a:lnTo>
                    <a:pt x="597" y="1341"/>
                  </a:lnTo>
                  <a:cubicBezTo>
                    <a:pt x="624" y="1520"/>
                    <a:pt x="635" y="1703"/>
                    <a:pt x="634" y="1886"/>
                  </a:cubicBezTo>
                  <a:cubicBezTo>
                    <a:pt x="625" y="1835"/>
                    <a:pt x="615" y="1785"/>
                    <a:pt x="604" y="1736"/>
                  </a:cubicBezTo>
                  <a:cubicBezTo>
                    <a:pt x="549" y="1463"/>
                    <a:pt x="496" y="1211"/>
                    <a:pt x="486" y="937"/>
                  </a:cubicBezTo>
                  <a:lnTo>
                    <a:pt x="486" y="937"/>
                  </a:lnTo>
                  <a:cubicBezTo>
                    <a:pt x="449" y="1331"/>
                    <a:pt x="531" y="1721"/>
                    <a:pt x="557" y="2114"/>
                  </a:cubicBezTo>
                  <a:cubicBezTo>
                    <a:pt x="558" y="2119"/>
                    <a:pt x="558" y="2125"/>
                    <a:pt x="558" y="2130"/>
                  </a:cubicBezTo>
                  <a:cubicBezTo>
                    <a:pt x="511" y="1914"/>
                    <a:pt x="458" y="1697"/>
                    <a:pt x="427" y="1478"/>
                  </a:cubicBezTo>
                  <a:cubicBezTo>
                    <a:pt x="397" y="1249"/>
                    <a:pt x="382" y="912"/>
                    <a:pt x="417" y="647"/>
                  </a:cubicBezTo>
                  <a:lnTo>
                    <a:pt x="417" y="647"/>
                  </a:lnTo>
                  <a:cubicBezTo>
                    <a:pt x="342" y="990"/>
                    <a:pt x="332" y="1347"/>
                    <a:pt x="379" y="1694"/>
                  </a:cubicBezTo>
                  <a:cubicBezTo>
                    <a:pt x="398" y="1864"/>
                    <a:pt x="468" y="2155"/>
                    <a:pt x="508" y="2365"/>
                  </a:cubicBezTo>
                  <a:cubicBezTo>
                    <a:pt x="515" y="2396"/>
                    <a:pt x="518" y="2422"/>
                    <a:pt x="522" y="2450"/>
                  </a:cubicBezTo>
                  <a:cubicBezTo>
                    <a:pt x="460" y="2204"/>
                    <a:pt x="389" y="1961"/>
                    <a:pt x="350" y="1710"/>
                  </a:cubicBezTo>
                  <a:cubicBezTo>
                    <a:pt x="320" y="1523"/>
                    <a:pt x="296" y="1272"/>
                    <a:pt x="301" y="1021"/>
                  </a:cubicBezTo>
                  <a:cubicBezTo>
                    <a:pt x="301" y="805"/>
                    <a:pt x="330" y="590"/>
                    <a:pt x="341" y="376"/>
                  </a:cubicBezTo>
                  <a:lnTo>
                    <a:pt x="341" y="376"/>
                  </a:lnTo>
                  <a:cubicBezTo>
                    <a:pt x="296" y="644"/>
                    <a:pt x="239" y="910"/>
                    <a:pt x="232" y="1182"/>
                  </a:cubicBezTo>
                  <a:cubicBezTo>
                    <a:pt x="218" y="1452"/>
                    <a:pt x="253" y="1724"/>
                    <a:pt x="315" y="1987"/>
                  </a:cubicBezTo>
                  <a:cubicBezTo>
                    <a:pt x="374" y="2264"/>
                    <a:pt x="466" y="2567"/>
                    <a:pt x="499" y="2822"/>
                  </a:cubicBezTo>
                  <a:cubicBezTo>
                    <a:pt x="430" y="2499"/>
                    <a:pt x="293" y="2098"/>
                    <a:pt x="233" y="1763"/>
                  </a:cubicBezTo>
                  <a:cubicBezTo>
                    <a:pt x="144" y="1269"/>
                    <a:pt x="171" y="604"/>
                    <a:pt x="340" y="155"/>
                  </a:cubicBezTo>
                  <a:close/>
                  <a:moveTo>
                    <a:pt x="336" y="0"/>
                  </a:moveTo>
                  <a:cubicBezTo>
                    <a:pt x="281" y="0"/>
                    <a:pt x="222" y="60"/>
                    <a:pt x="199" y="125"/>
                  </a:cubicBezTo>
                  <a:cubicBezTo>
                    <a:pt x="20" y="566"/>
                    <a:pt x="1" y="1235"/>
                    <a:pt x="94" y="1764"/>
                  </a:cubicBezTo>
                  <a:cubicBezTo>
                    <a:pt x="171" y="2212"/>
                    <a:pt x="336" y="2639"/>
                    <a:pt x="417" y="3086"/>
                  </a:cubicBezTo>
                  <a:cubicBezTo>
                    <a:pt x="435" y="3190"/>
                    <a:pt x="441" y="3221"/>
                    <a:pt x="449" y="3327"/>
                  </a:cubicBezTo>
                  <a:cubicBezTo>
                    <a:pt x="450" y="3345"/>
                    <a:pt x="453" y="3366"/>
                    <a:pt x="454" y="3385"/>
                  </a:cubicBezTo>
                  <a:cubicBezTo>
                    <a:pt x="454" y="3392"/>
                    <a:pt x="455" y="3398"/>
                    <a:pt x="455" y="3400"/>
                  </a:cubicBezTo>
                  <a:cubicBezTo>
                    <a:pt x="456" y="3419"/>
                    <a:pt x="469" y="3439"/>
                    <a:pt x="490" y="3443"/>
                  </a:cubicBezTo>
                  <a:cubicBezTo>
                    <a:pt x="494" y="3444"/>
                    <a:pt x="498" y="3445"/>
                    <a:pt x="503" y="3445"/>
                  </a:cubicBezTo>
                  <a:cubicBezTo>
                    <a:pt x="516" y="3445"/>
                    <a:pt x="529" y="3440"/>
                    <a:pt x="537" y="3431"/>
                  </a:cubicBezTo>
                  <a:cubicBezTo>
                    <a:pt x="547" y="3421"/>
                    <a:pt x="552" y="3409"/>
                    <a:pt x="552" y="3396"/>
                  </a:cubicBezTo>
                  <a:lnTo>
                    <a:pt x="552" y="3392"/>
                  </a:lnTo>
                  <a:cubicBezTo>
                    <a:pt x="553" y="3389"/>
                    <a:pt x="553" y="3388"/>
                    <a:pt x="553" y="3387"/>
                  </a:cubicBezTo>
                  <a:cubicBezTo>
                    <a:pt x="554" y="3359"/>
                    <a:pt x="556" y="3332"/>
                    <a:pt x="554" y="3305"/>
                  </a:cubicBezTo>
                  <a:cubicBezTo>
                    <a:pt x="548" y="3181"/>
                    <a:pt x="538" y="3087"/>
                    <a:pt x="527" y="3001"/>
                  </a:cubicBezTo>
                  <a:cubicBezTo>
                    <a:pt x="525" y="2984"/>
                    <a:pt x="522" y="2966"/>
                    <a:pt x="520" y="2948"/>
                  </a:cubicBezTo>
                  <a:lnTo>
                    <a:pt x="520" y="2948"/>
                  </a:lnTo>
                  <a:cubicBezTo>
                    <a:pt x="528" y="2959"/>
                    <a:pt x="542" y="2967"/>
                    <a:pt x="557" y="2967"/>
                  </a:cubicBezTo>
                  <a:cubicBezTo>
                    <a:pt x="556" y="2988"/>
                    <a:pt x="554" y="3008"/>
                    <a:pt x="554" y="3029"/>
                  </a:cubicBezTo>
                  <a:cubicBezTo>
                    <a:pt x="558" y="3007"/>
                    <a:pt x="562" y="2987"/>
                    <a:pt x="566" y="2966"/>
                  </a:cubicBezTo>
                  <a:cubicBezTo>
                    <a:pt x="574" y="2965"/>
                    <a:pt x="585" y="2960"/>
                    <a:pt x="595" y="2952"/>
                  </a:cubicBezTo>
                  <a:cubicBezTo>
                    <a:pt x="624" y="2921"/>
                    <a:pt x="605" y="2876"/>
                    <a:pt x="604" y="2839"/>
                  </a:cubicBezTo>
                  <a:cubicBezTo>
                    <a:pt x="603" y="2828"/>
                    <a:pt x="600" y="2819"/>
                    <a:pt x="599" y="2809"/>
                  </a:cubicBezTo>
                  <a:cubicBezTo>
                    <a:pt x="613" y="2752"/>
                    <a:pt x="628" y="2695"/>
                    <a:pt x="641" y="2639"/>
                  </a:cubicBezTo>
                  <a:cubicBezTo>
                    <a:pt x="662" y="2622"/>
                    <a:pt x="664" y="2589"/>
                    <a:pt x="665" y="2553"/>
                  </a:cubicBezTo>
                  <a:cubicBezTo>
                    <a:pt x="742" y="2262"/>
                    <a:pt x="825" y="1973"/>
                    <a:pt x="831" y="1673"/>
                  </a:cubicBezTo>
                  <a:cubicBezTo>
                    <a:pt x="825" y="1276"/>
                    <a:pt x="731" y="895"/>
                    <a:pt x="590" y="489"/>
                  </a:cubicBezTo>
                  <a:cubicBezTo>
                    <a:pt x="542" y="350"/>
                    <a:pt x="446" y="151"/>
                    <a:pt x="433" y="108"/>
                  </a:cubicBezTo>
                  <a:cubicBezTo>
                    <a:pt x="412" y="30"/>
                    <a:pt x="375" y="0"/>
                    <a:pt x="3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35"/>
            <p:cNvSpPr/>
            <p:nvPr/>
          </p:nvSpPr>
          <p:spPr>
            <a:xfrm>
              <a:off x="6215000" y="1654950"/>
              <a:ext cx="20750" cy="70425"/>
            </a:xfrm>
            <a:custGeom>
              <a:rect b="b" l="l" r="r" t="t"/>
              <a:pathLst>
                <a:path extrusionOk="0" h="2817" w="830">
                  <a:moveTo>
                    <a:pt x="652" y="132"/>
                  </a:moveTo>
                  <a:cubicBezTo>
                    <a:pt x="659" y="154"/>
                    <a:pt x="661" y="179"/>
                    <a:pt x="669" y="227"/>
                  </a:cubicBezTo>
                  <a:cubicBezTo>
                    <a:pt x="701" y="571"/>
                    <a:pt x="664" y="1018"/>
                    <a:pt x="511" y="1396"/>
                  </a:cubicBezTo>
                  <a:cubicBezTo>
                    <a:pt x="402" y="1679"/>
                    <a:pt x="242" y="1963"/>
                    <a:pt x="180" y="2310"/>
                  </a:cubicBezTo>
                  <a:cubicBezTo>
                    <a:pt x="177" y="2295"/>
                    <a:pt x="175" y="2277"/>
                    <a:pt x="172" y="2262"/>
                  </a:cubicBezTo>
                  <a:cubicBezTo>
                    <a:pt x="182" y="2203"/>
                    <a:pt x="194" y="2133"/>
                    <a:pt x="216" y="2055"/>
                  </a:cubicBezTo>
                  <a:cubicBezTo>
                    <a:pt x="288" y="1769"/>
                    <a:pt x="388" y="1607"/>
                    <a:pt x="486" y="1332"/>
                  </a:cubicBezTo>
                  <a:cubicBezTo>
                    <a:pt x="589" y="1051"/>
                    <a:pt x="643" y="750"/>
                    <a:pt x="649" y="451"/>
                  </a:cubicBezTo>
                  <a:lnTo>
                    <a:pt x="649" y="451"/>
                  </a:lnTo>
                  <a:cubicBezTo>
                    <a:pt x="603" y="813"/>
                    <a:pt x="494" y="1156"/>
                    <a:pt x="348" y="1463"/>
                  </a:cubicBezTo>
                  <a:cubicBezTo>
                    <a:pt x="268" y="1637"/>
                    <a:pt x="193" y="1811"/>
                    <a:pt x="140" y="1994"/>
                  </a:cubicBezTo>
                  <a:cubicBezTo>
                    <a:pt x="140" y="1991"/>
                    <a:pt x="139" y="1986"/>
                    <a:pt x="139" y="1979"/>
                  </a:cubicBezTo>
                  <a:cubicBezTo>
                    <a:pt x="166" y="1857"/>
                    <a:pt x="203" y="1711"/>
                    <a:pt x="249" y="1601"/>
                  </a:cubicBezTo>
                  <a:cubicBezTo>
                    <a:pt x="315" y="1424"/>
                    <a:pt x="379" y="1245"/>
                    <a:pt x="443" y="1067"/>
                  </a:cubicBezTo>
                  <a:cubicBezTo>
                    <a:pt x="480" y="958"/>
                    <a:pt x="521" y="849"/>
                    <a:pt x="533" y="734"/>
                  </a:cubicBezTo>
                  <a:lnTo>
                    <a:pt x="533" y="734"/>
                  </a:lnTo>
                  <a:cubicBezTo>
                    <a:pt x="504" y="864"/>
                    <a:pt x="443" y="973"/>
                    <a:pt x="387" y="1096"/>
                  </a:cubicBezTo>
                  <a:cubicBezTo>
                    <a:pt x="321" y="1241"/>
                    <a:pt x="250" y="1385"/>
                    <a:pt x="186" y="1533"/>
                  </a:cubicBezTo>
                  <a:cubicBezTo>
                    <a:pt x="234" y="1319"/>
                    <a:pt x="304" y="1116"/>
                    <a:pt x="412" y="931"/>
                  </a:cubicBezTo>
                  <a:lnTo>
                    <a:pt x="412" y="931"/>
                  </a:lnTo>
                  <a:cubicBezTo>
                    <a:pt x="309" y="1056"/>
                    <a:pt x="228" y="1200"/>
                    <a:pt x="167" y="1350"/>
                  </a:cubicBezTo>
                  <a:cubicBezTo>
                    <a:pt x="176" y="1297"/>
                    <a:pt x="186" y="1242"/>
                    <a:pt x="199" y="1191"/>
                  </a:cubicBezTo>
                  <a:cubicBezTo>
                    <a:pt x="279" y="879"/>
                    <a:pt x="388" y="637"/>
                    <a:pt x="531" y="349"/>
                  </a:cubicBezTo>
                  <a:cubicBezTo>
                    <a:pt x="566" y="277"/>
                    <a:pt x="620" y="180"/>
                    <a:pt x="652" y="132"/>
                  </a:cubicBezTo>
                  <a:close/>
                  <a:moveTo>
                    <a:pt x="662" y="0"/>
                  </a:moveTo>
                  <a:cubicBezTo>
                    <a:pt x="634" y="0"/>
                    <a:pt x="606" y="18"/>
                    <a:pt x="589" y="61"/>
                  </a:cubicBezTo>
                  <a:cubicBezTo>
                    <a:pt x="470" y="293"/>
                    <a:pt x="284" y="631"/>
                    <a:pt x="183" y="921"/>
                  </a:cubicBezTo>
                  <a:cubicBezTo>
                    <a:pt x="63" y="1240"/>
                    <a:pt x="20" y="1580"/>
                    <a:pt x="49" y="1914"/>
                  </a:cubicBezTo>
                  <a:cubicBezTo>
                    <a:pt x="34" y="1972"/>
                    <a:pt x="22" y="2034"/>
                    <a:pt x="16" y="2096"/>
                  </a:cubicBezTo>
                  <a:cubicBezTo>
                    <a:pt x="12" y="2132"/>
                    <a:pt x="1" y="2186"/>
                    <a:pt x="44" y="2199"/>
                  </a:cubicBezTo>
                  <a:cubicBezTo>
                    <a:pt x="48" y="2200"/>
                    <a:pt x="52" y="2200"/>
                    <a:pt x="56" y="2200"/>
                  </a:cubicBezTo>
                  <a:cubicBezTo>
                    <a:pt x="68" y="2200"/>
                    <a:pt x="80" y="2196"/>
                    <a:pt x="88" y="2189"/>
                  </a:cubicBezTo>
                  <a:cubicBezTo>
                    <a:pt x="88" y="2192"/>
                    <a:pt x="89" y="2194"/>
                    <a:pt x="89" y="2197"/>
                  </a:cubicBezTo>
                  <a:cubicBezTo>
                    <a:pt x="77" y="2267"/>
                    <a:pt x="67" y="2339"/>
                    <a:pt x="62" y="2414"/>
                  </a:cubicBezTo>
                  <a:cubicBezTo>
                    <a:pt x="59" y="2443"/>
                    <a:pt x="83" y="2461"/>
                    <a:pt x="107" y="2461"/>
                  </a:cubicBezTo>
                  <a:cubicBezTo>
                    <a:pt x="123" y="2461"/>
                    <a:pt x="138" y="2453"/>
                    <a:pt x="145" y="2435"/>
                  </a:cubicBezTo>
                  <a:cubicBezTo>
                    <a:pt x="146" y="2430"/>
                    <a:pt x="147" y="2423"/>
                    <a:pt x="149" y="2416"/>
                  </a:cubicBezTo>
                  <a:cubicBezTo>
                    <a:pt x="152" y="2430"/>
                    <a:pt x="156" y="2441"/>
                    <a:pt x="160" y="2454"/>
                  </a:cubicBezTo>
                  <a:cubicBezTo>
                    <a:pt x="159" y="2463"/>
                    <a:pt x="157" y="2471"/>
                    <a:pt x="157" y="2480"/>
                  </a:cubicBezTo>
                  <a:cubicBezTo>
                    <a:pt x="151" y="2559"/>
                    <a:pt x="150" y="2638"/>
                    <a:pt x="154" y="2718"/>
                  </a:cubicBezTo>
                  <a:cubicBezTo>
                    <a:pt x="156" y="2741"/>
                    <a:pt x="151" y="2768"/>
                    <a:pt x="161" y="2790"/>
                  </a:cubicBezTo>
                  <a:cubicBezTo>
                    <a:pt x="169" y="2802"/>
                    <a:pt x="183" y="2809"/>
                    <a:pt x="197" y="2809"/>
                  </a:cubicBezTo>
                  <a:cubicBezTo>
                    <a:pt x="208" y="2809"/>
                    <a:pt x="218" y="2806"/>
                    <a:pt x="226" y="2797"/>
                  </a:cubicBezTo>
                  <a:cubicBezTo>
                    <a:pt x="250" y="2768"/>
                    <a:pt x="233" y="2710"/>
                    <a:pt x="238" y="2673"/>
                  </a:cubicBezTo>
                  <a:lnTo>
                    <a:pt x="238" y="2658"/>
                  </a:lnTo>
                  <a:cubicBezTo>
                    <a:pt x="260" y="2713"/>
                    <a:pt x="286" y="2765"/>
                    <a:pt x="314" y="2817"/>
                  </a:cubicBezTo>
                  <a:cubicBezTo>
                    <a:pt x="286" y="2741"/>
                    <a:pt x="262" y="2663"/>
                    <a:pt x="240" y="2586"/>
                  </a:cubicBezTo>
                  <a:cubicBezTo>
                    <a:pt x="244" y="2483"/>
                    <a:pt x="252" y="2430"/>
                    <a:pt x="278" y="2308"/>
                  </a:cubicBezTo>
                  <a:cubicBezTo>
                    <a:pt x="332" y="2037"/>
                    <a:pt x="531" y="1733"/>
                    <a:pt x="669" y="1389"/>
                  </a:cubicBezTo>
                  <a:cubicBezTo>
                    <a:pt x="741" y="1202"/>
                    <a:pt x="777" y="1001"/>
                    <a:pt x="799" y="801"/>
                  </a:cubicBezTo>
                  <a:cubicBezTo>
                    <a:pt x="830" y="486"/>
                    <a:pt x="824" y="325"/>
                    <a:pt x="759" y="91"/>
                  </a:cubicBezTo>
                  <a:cubicBezTo>
                    <a:pt x="744" y="36"/>
                    <a:pt x="702" y="0"/>
                    <a:pt x="6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35"/>
            <p:cNvSpPr/>
            <p:nvPr/>
          </p:nvSpPr>
          <p:spPr>
            <a:xfrm>
              <a:off x="5895150" y="1147175"/>
              <a:ext cx="203400" cy="67175"/>
            </a:xfrm>
            <a:custGeom>
              <a:rect b="b" l="l" r="r" t="t"/>
              <a:pathLst>
                <a:path extrusionOk="0" h="2687" w="8136">
                  <a:moveTo>
                    <a:pt x="7858" y="160"/>
                  </a:moveTo>
                  <a:lnTo>
                    <a:pt x="7858" y="160"/>
                  </a:lnTo>
                  <a:cubicBezTo>
                    <a:pt x="7859" y="161"/>
                    <a:pt x="7861" y="161"/>
                    <a:pt x="7862" y="162"/>
                  </a:cubicBezTo>
                  <a:lnTo>
                    <a:pt x="7862" y="162"/>
                  </a:lnTo>
                  <a:cubicBezTo>
                    <a:pt x="7861" y="161"/>
                    <a:pt x="7859" y="161"/>
                    <a:pt x="7858" y="160"/>
                  </a:cubicBezTo>
                  <a:close/>
                  <a:moveTo>
                    <a:pt x="7225" y="162"/>
                  </a:moveTo>
                  <a:cubicBezTo>
                    <a:pt x="7414" y="162"/>
                    <a:pt x="7599" y="198"/>
                    <a:pt x="7763" y="278"/>
                  </a:cubicBezTo>
                  <a:cubicBezTo>
                    <a:pt x="7859" y="330"/>
                    <a:pt x="7895" y="360"/>
                    <a:pt x="7902" y="470"/>
                  </a:cubicBezTo>
                  <a:cubicBezTo>
                    <a:pt x="7930" y="671"/>
                    <a:pt x="7948" y="975"/>
                    <a:pt x="7939" y="1258"/>
                  </a:cubicBezTo>
                  <a:cubicBezTo>
                    <a:pt x="7790" y="1037"/>
                    <a:pt x="7582" y="871"/>
                    <a:pt x="7285" y="799"/>
                  </a:cubicBezTo>
                  <a:cubicBezTo>
                    <a:pt x="7207" y="781"/>
                    <a:pt x="7128" y="772"/>
                    <a:pt x="7050" y="772"/>
                  </a:cubicBezTo>
                  <a:cubicBezTo>
                    <a:pt x="6724" y="772"/>
                    <a:pt x="6407" y="917"/>
                    <a:pt x="6136" y="1094"/>
                  </a:cubicBezTo>
                  <a:cubicBezTo>
                    <a:pt x="5837" y="1285"/>
                    <a:pt x="5559" y="1506"/>
                    <a:pt x="5273" y="1714"/>
                  </a:cubicBezTo>
                  <a:cubicBezTo>
                    <a:pt x="5116" y="1831"/>
                    <a:pt x="4955" y="1938"/>
                    <a:pt x="4792" y="2034"/>
                  </a:cubicBezTo>
                  <a:cubicBezTo>
                    <a:pt x="4970" y="1891"/>
                    <a:pt x="5137" y="1735"/>
                    <a:pt x="5286" y="1562"/>
                  </a:cubicBezTo>
                  <a:cubicBezTo>
                    <a:pt x="5588" y="1216"/>
                    <a:pt x="5757" y="907"/>
                    <a:pt x="6107" y="599"/>
                  </a:cubicBezTo>
                  <a:cubicBezTo>
                    <a:pt x="6394" y="329"/>
                    <a:pt x="6820" y="162"/>
                    <a:pt x="7225" y="162"/>
                  </a:cubicBezTo>
                  <a:close/>
                  <a:moveTo>
                    <a:pt x="7178" y="0"/>
                  </a:moveTo>
                  <a:cubicBezTo>
                    <a:pt x="6860" y="0"/>
                    <a:pt x="6528" y="93"/>
                    <a:pt x="6241" y="275"/>
                  </a:cubicBezTo>
                  <a:cubicBezTo>
                    <a:pt x="5576" y="714"/>
                    <a:pt x="5369" y="1310"/>
                    <a:pt x="4807" y="1805"/>
                  </a:cubicBezTo>
                  <a:cubicBezTo>
                    <a:pt x="4494" y="2087"/>
                    <a:pt x="4105" y="2350"/>
                    <a:pt x="3695" y="2455"/>
                  </a:cubicBezTo>
                  <a:cubicBezTo>
                    <a:pt x="3582" y="2474"/>
                    <a:pt x="3469" y="2488"/>
                    <a:pt x="3352" y="2492"/>
                  </a:cubicBezTo>
                  <a:cubicBezTo>
                    <a:pt x="3338" y="2492"/>
                    <a:pt x="3325" y="2492"/>
                    <a:pt x="3311" y="2492"/>
                  </a:cubicBezTo>
                  <a:cubicBezTo>
                    <a:pt x="2788" y="2492"/>
                    <a:pt x="2227" y="2306"/>
                    <a:pt x="1766" y="2093"/>
                  </a:cubicBezTo>
                  <a:cubicBezTo>
                    <a:pt x="1235" y="1854"/>
                    <a:pt x="777" y="1571"/>
                    <a:pt x="269" y="1383"/>
                  </a:cubicBezTo>
                  <a:cubicBezTo>
                    <a:pt x="183" y="1350"/>
                    <a:pt x="93" y="1318"/>
                    <a:pt x="0" y="1288"/>
                  </a:cubicBezTo>
                  <a:lnTo>
                    <a:pt x="0" y="1288"/>
                  </a:lnTo>
                  <a:cubicBezTo>
                    <a:pt x="1" y="1295"/>
                    <a:pt x="4" y="1303"/>
                    <a:pt x="5" y="1311"/>
                  </a:cubicBezTo>
                  <a:cubicBezTo>
                    <a:pt x="16" y="1352"/>
                    <a:pt x="25" y="1393"/>
                    <a:pt x="35" y="1436"/>
                  </a:cubicBezTo>
                  <a:cubicBezTo>
                    <a:pt x="184" y="1495"/>
                    <a:pt x="331" y="1565"/>
                    <a:pt x="483" y="1642"/>
                  </a:cubicBezTo>
                  <a:cubicBezTo>
                    <a:pt x="535" y="1668"/>
                    <a:pt x="585" y="1695"/>
                    <a:pt x="637" y="1720"/>
                  </a:cubicBezTo>
                  <a:cubicBezTo>
                    <a:pt x="452" y="1669"/>
                    <a:pt x="263" y="1630"/>
                    <a:pt x="73" y="1607"/>
                  </a:cubicBezTo>
                  <a:lnTo>
                    <a:pt x="73" y="1607"/>
                  </a:lnTo>
                  <a:cubicBezTo>
                    <a:pt x="81" y="1646"/>
                    <a:pt x="90" y="1685"/>
                    <a:pt x="98" y="1726"/>
                  </a:cubicBezTo>
                  <a:lnTo>
                    <a:pt x="98" y="1727"/>
                  </a:lnTo>
                  <a:cubicBezTo>
                    <a:pt x="465" y="1770"/>
                    <a:pt x="829" y="1870"/>
                    <a:pt x="1174" y="2002"/>
                  </a:cubicBezTo>
                  <a:cubicBezTo>
                    <a:pt x="1862" y="2360"/>
                    <a:pt x="2574" y="2687"/>
                    <a:pt x="3358" y="2687"/>
                  </a:cubicBezTo>
                  <a:cubicBezTo>
                    <a:pt x="3366" y="2687"/>
                    <a:pt x="3375" y="2687"/>
                    <a:pt x="3383" y="2686"/>
                  </a:cubicBezTo>
                  <a:cubicBezTo>
                    <a:pt x="3911" y="2665"/>
                    <a:pt x="4423" y="2481"/>
                    <a:pt x="4875" y="2215"/>
                  </a:cubicBezTo>
                  <a:cubicBezTo>
                    <a:pt x="5286" y="1973"/>
                    <a:pt x="5651" y="1664"/>
                    <a:pt x="6043" y="1392"/>
                  </a:cubicBezTo>
                  <a:cubicBezTo>
                    <a:pt x="6319" y="1204"/>
                    <a:pt x="6545" y="1056"/>
                    <a:pt x="6829" y="992"/>
                  </a:cubicBezTo>
                  <a:cubicBezTo>
                    <a:pt x="6901" y="976"/>
                    <a:pt x="6972" y="968"/>
                    <a:pt x="7042" y="968"/>
                  </a:cubicBezTo>
                  <a:cubicBezTo>
                    <a:pt x="7399" y="968"/>
                    <a:pt x="7723" y="1175"/>
                    <a:pt x="7898" y="1571"/>
                  </a:cubicBezTo>
                  <a:cubicBezTo>
                    <a:pt x="7899" y="1574"/>
                    <a:pt x="7902" y="1579"/>
                    <a:pt x="7903" y="1584"/>
                  </a:cubicBezTo>
                  <a:cubicBezTo>
                    <a:pt x="7908" y="1595"/>
                    <a:pt x="7912" y="1607"/>
                    <a:pt x="7919" y="1618"/>
                  </a:cubicBezTo>
                  <a:cubicBezTo>
                    <a:pt x="7938" y="1659"/>
                    <a:pt x="7978" y="1683"/>
                    <a:pt x="8017" y="1683"/>
                  </a:cubicBezTo>
                  <a:cubicBezTo>
                    <a:pt x="8048" y="1683"/>
                    <a:pt x="8078" y="1668"/>
                    <a:pt x="8098" y="1635"/>
                  </a:cubicBezTo>
                  <a:cubicBezTo>
                    <a:pt x="8123" y="1584"/>
                    <a:pt x="8106" y="1525"/>
                    <a:pt x="8113" y="1470"/>
                  </a:cubicBezTo>
                  <a:cubicBezTo>
                    <a:pt x="8129" y="1298"/>
                    <a:pt x="8136" y="1124"/>
                    <a:pt x="8129" y="952"/>
                  </a:cubicBezTo>
                  <a:cubicBezTo>
                    <a:pt x="8126" y="803"/>
                    <a:pt x="8095" y="572"/>
                    <a:pt x="8085" y="502"/>
                  </a:cubicBezTo>
                  <a:cubicBezTo>
                    <a:pt x="8063" y="379"/>
                    <a:pt x="8068" y="335"/>
                    <a:pt x="8003" y="260"/>
                  </a:cubicBezTo>
                  <a:cubicBezTo>
                    <a:pt x="7966" y="222"/>
                    <a:pt x="7922" y="188"/>
                    <a:pt x="7873" y="167"/>
                  </a:cubicBezTo>
                  <a:lnTo>
                    <a:pt x="7873" y="167"/>
                  </a:lnTo>
                  <a:cubicBezTo>
                    <a:pt x="7874" y="167"/>
                    <a:pt x="7875" y="167"/>
                    <a:pt x="7876" y="167"/>
                  </a:cubicBezTo>
                  <a:cubicBezTo>
                    <a:pt x="7789" y="119"/>
                    <a:pt x="7693" y="85"/>
                    <a:pt x="7596" y="58"/>
                  </a:cubicBezTo>
                  <a:cubicBezTo>
                    <a:pt x="7463" y="19"/>
                    <a:pt x="7322" y="0"/>
                    <a:pt x="71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35"/>
            <p:cNvSpPr/>
            <p:nvPr/>
          </p:nvSpPr>
          <p:spPr>
            <a:xfrm>
              <a:off x="6014475" y="1152800"/>
              <a:ext cx="77150" cy="44225"/>
            </a:xfrm>
            <a:custGeom>
              <a:rect b="b" l="l" r="r" t="t"/>
              <a:pathLst>
                <a:path extrusionOk="0" h="1769" w="3086">
                  <a:moveTo>
                    <a:pt x="830" y="778"/>
                  </a:moveTo>
                  <a:cubicBezTo>
                    <a:pt x="829" y="779"/>
                    <a:pt x="829" y="779"/>
                    <a:pt x="828" y="780"/>
                  </a:cubicBezTo>
                  <a:cubicBezTo>
                    <a:pt x="829" y="779"/>
                    <a:pt x="829" y="779"/>
                    <a:pt x="830" y="778"/>
                  </a:cubicBezTo>
                  <a:close/>
                  <a:moveTo>
                    <a:pt x="2296" y="1"/>
                  </a:moveTo>
                  <a:cubicBezTo>
                    <a:pt x="2253" y="1"/>
                    <a:pt x="2210" y="3"/>
                    <a:pt x="2168" y="7"/>
                  </a:cubicBezTo>
                  <a:cubicBezTo>
                    <a:pt x="1732" y="53"/>
                    <a:pt x="1383" y="259"/>
                    <a:pt x="1046" y="552"/>
                  </a:cubicBezTo>
                  <a:cubicBezTo>
                    <a:pt x="970" y="619"/>
                    <a:pt x="898" y="691"/>
                    <a:pt x="835" y="771"/>
                  </a:cubicBezTo>
                  <a:lnTo>
                    <a:pt x="835" y="771"/>
                  </a:lnTo>
                  <a:cubicBezTo>
                    <a:pt x="807" y="800"/>
                    <a:pt x="822" y="848"/>
                    <a:pt x="855" y="862"/>
                  </a:cubicBezTo>
                  <a:cubicBezTo>
                    <a:pt x="822" y="893"/>
                    <a:pt x="787" y="924"/>
                    <a:pt x="753" y="956"/>
                  </a:cubicBezTo>
                  <a:cubicBezTo>
                    <a:pt x="715" y="1001"/>
                    <a:pt x="587" y="1079"/>
                    <a:pt x="680" y="1132"/>
                  </a:cubicBezTo>
                  <a:cubicBezTo>
                    <a:pt x="681" y="1132"/>
                    <a:pt x="683" y="1134"/>
                    <a:pt x="684" y="1134"/>
                  </a:cubicBezTo>
                  <a:cubicBezTo>
                    <a:pt x="643" y="1168"/>
                    <a:pt x="601" y="1203"/>
                    <a:pt x="560" y="1238"/>
                  </a:cubicBezTo>
                  <a:cubicBezTo>
                    <a:pt x="520" y="1276"/>
                    <a:pt x="457" y="1309"/>
                    <a:pt x="433" y="1357"/>
                  </a:cubicBezTo>
                  <a:cubicBezTo>
                    <a:pt x="426" y="1379"/>
                    <a:pt x="436" y="1404"/>
                    <a:pt x="454" y="1417"/>
                  </a:cubicBezTo>
                  <a:cubicBezTo>
                    <a:pt x="354" y="1486"/>
                    <a:pt x="253" y="1552"/>
                    <a:pt x="151" y="1619"/>
                  </a:cubicBezTo>
                  <a:cubicBezTo>
                    <a:pt x="108" y="1650"/>
                    <a:pt x="0" y="1695"/>
                    <a:pt x="66" y="1757"/>
                  </a:cubicBezTo>
                  <a:cubicBezTo>
                    <a:pt x="76" y="1765"/>
                    <a:pt x="86" y="1768"/>
                    <a:pt x="96" y="1768"/>
                  </a:cubicBezTo>
                  <a:cubicBezTo>
                    <a:pt x="126" y="1768"/>
                    <a:pt x="156" y="1739"/>
                    <a:pt x="182" y="1724"/>
                  </a:cubicBezTo>
                  <a:cubicBezTo>
                    <a:pt x="271" y="1666"/>
                    <a:pt x="357" y="1605"/>
                    <a:pt x="444" y="1543"/>
                  </a:cubicBezTo>
                  <a:cubicBezTo>
                    <a:pt x="834" y="1273"/>
                    <a:pt x="1139" y="995"/>
                    <a:pt x="1533" y="743"/>
                  </a:cubicBezTo>
                  <a:cubicBezTo>
                    <a:pt x="1797" y="575"/>
                    <a:pt x="2052" y="482"/>
                    <a:pt x="2307" y="482"/>
                  </a:cubicBezTo>
                  <a:cubicBezTo>
                    <a:pt x="2564" y="482"/>
                    <a:pt x="2821" y="577"/>
                    <a:pt x="3086" y="787"/>
                  </a:cubicBezTo>
                  <a:cubicBezTo>
                    <a:pt x="2817" y="523"/>
                    <a:pt x="2537" y="402"/>
                    <a:pt x="2249" y="402"/>
                  </a:cubicBezTo>
                  <a:cubicBezTo>
                    <a:pt x="1981" y="402"/>
                    <a:pt x="1706" y="507"/>
                    <a:pt x="1426" y="698"/>
                  </a:cubicBezTo>
                  <a:cubicBezTo>
                    <a:pt x="1282" y="794"/>
                    <a:pt x="1153" y="890"/>
                    <a:pt x="1026" y="987"/>
                  </a:cubicBezTo>
                  <a:cubicBezTo>
                    <a:pt x="1200" y="838"/>
                    <a:pt x="1373" y="698"/>
                    <a:pt x="1571" y="579"/>
                  </a:cubicBezTo>
                  <a:cubicBezTo>
                    <a:pt x="1824" y="441"/>
                    <a:pt x="2059" y="349"/>
                    <a:pt x="2327" y="349"/>
                  </a:cubicBezTo>
                  <a:cubicBezTo>
                    <a:pt x="2341" y="349"/>
                    <a:pt x="2355" y="349"/>
                    <a:pt x="2369" y="349"/>
                  </a:cubicBezTo>
                  <a:cubicBezTo>
                    <a:pt x="2609" y="360"/>
                    <a:pt x="2854" y="442"/>
                    <a:pt x="3055" y="607"/>
                  </a:cubicBezTo>
                  <a:cubicBezTo>
                    <a:pt x="2844" y="391"/>
                    <a:pt x="2541" y="273"/>
                    <a:pt x="2240" y="273"/>
                  </a:cubicBezTo>
                  <a:cubicBezTo>
                    <a:pt x="2221" y="273"/>
                    <a:pt x="2203" y="273"/>
                    <a:pt x="2185" y="274"/>
                  </a:cubicBezTo>
                  <a:cubicBezTo>
                    <a:pt x="1777" y="305"/>
                    <a:pt x="1421" y="527"/>
                    <a:pt x="1108" y="780"/>
                  </a:cubicBezTo>
                  <a:cubicBezTo>
                    <a:pt x="1255" y="653"/>
                    <a:pt x="1397" y="545"/>
                    <a:pt x="1579" y="445"/>
                  </a:cubicBezTo>
                  <a:cubicBezTo>
                    <a:pt x="1813" y="319"/>
                    <a:pt x="2035" y="227"/>
                    <a:pt x="2296" y="227"/>
                  </a:cubicBezTo>
                  <a:cubicBezTo>
                    <a:pt x="2313" y="227"/>
                    <a:pt x="2331" y="227"/>
                    <a:pt x="2348" y="228"/>
                  </a:cubicBezTo>
                  <a:cubicBezTo>
                    <a:pt x="2590" y="235"/>
                    <a:pt x="2838" y="290"/>
                    <a:pt x="3044" y="445"/>
                  </a:cubicBezTo>
                  <a:cubicBezTo>
                    <a:pt x="2828" y="243"/>
                    <a:pt x="2528" y="158"/>
                    <a:pt x="2238" y="152"/>
                  </a:cubicBezTo>
                  <a:cubicBezTo>
                    <a:pt x="1921" y="157"/>
                    <a:pt x="1631" y="284"/>
                    <a:pt x="1378" y="446"/>
                  </a:cubicBezTo>
                  <a:cubicBezTo>
                    <a:pt x="1442" y="401"/>
                    <a:pt x="1512" y="356"/>
                    <a:pt x="1595" y="308"/>
                  </a:cubicBezTo>
                  <a:cubicBezTo>
                    <a:pt x="1824" y="178"/>
                    <a:pt x="2094" y="90"/>
                    <a:pt x="2388" y="70"/>
                  </a:cubicBezTo>
                  <a:cubicBezTo>
                    <a:pt x="2390" y="70"/>
                    <a:pt x="2392" y="70"/>
                    <a:pt x="2394" y="70"/>
                  </a:cubicBezTo>
                  <a:cubicBezTo>
                    <a:pt x="2606" y="70"/>
                    <a:pt x="2825" y="119"/>
                    <a:pt x="3009" y="249"/>
                  </a:cubicBezTo>
                  <a:cubicBezTo>
                    <a:pt x="2816" y="79"/>
                    <a:pt x="2553" y="1"/>
                    <a:pt x="22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35"/>
            <p:cNvSpPr/>
            <p:nvPr/>
          </p:nvSpPr>
          <p:spPr>
            <a:xfrm>
              <a:off x="5906600" y="1159750"/>
              <a:ext cx="42150" cy="45375"/>
            </a:xfrm>
            <a:custGeom>
              <a:rect b="b" l="l" r="r" t="t"/>
              <a:pathLst>
                <a:path extrusionOk="0" h="1815" w="1686">
                  <a:moveTo>
                    <a:pt x="136" y="102"/>
                  </a:moveTo>
                  <a:cubicBezTo>
                    <a:pt x="145" y="102"/>
                    <a:pt x="158" y="103"/>
                    <a:pt x="166" y="104"/>
                  </a:cubicBezTo>
                  <a:cubicBezTo>
                    <a:pt x="338" y="140"/>
                    <a:pt x="444" y="195"/>
                    <a:pt x="597" y="296"/>
                  </a:cubicBezTo>
                  <a:cubicBezTo>
                    <a:pt x="776" y="408"/>
                    <a:pt x="972" y="621"/>
                    <a:pt x="1096" y="879"/>
                  </a:cubicBezTo>
                  <a:cubicBezTo>
                    <a:pt x="1109" y="904"/>
                    <a:pt x="1121" y="930"/>
                    <a:pt x="1132" y="957"/>
                  </a:cubicBezTo>
                  <a:cubicBezTo>
                    <a:pt x="1088" y="895"/>
                    <a:pt x="1041" y="835"/>
                    <a:pt x="1000" y="787"/>
                  </a:cubicBezTo>
                  <a:cubicBezTo>
                    <a:pt x="828" y="586"/>
                    <a:pt x="630" y="410"/>
                    <a:pt x="415" y="257"/>
                  </a:cubicBezTo>
                  <a:lnTo>
                    <a:pt x="415" y="257"/>
                  </a:lnTo>
                  <a:cubicBezTo>
                    <a:pt x="572" y="401"/>
                    <a:pt x="725" y="563"/>
                    <a:pt x="836" y="718"/>
                  </a:cubicBezTo>
                  <a:cubicBezTo>
                    <a:pt x="902" y="805"/>
                    <a:pt x="989" y="950"/>
                    <a:pt x="1060" y="1070"/>
                  </a:cubicBezTo>
                  <a:cubicBezTo>
                    <a:pt x="1009" y="1008"/>
                    <a:pt x="954" y="946"/>
                    <a:pt x="895" y="878"/>
                  </a:cubicBezTo>
                  <a:cubicBezTo>
                    <a:pt x="691" y="640"/>
                    <a:pt x="478" y="408"/>
                    <a:pt x="238" y="204"/>
                  </a:cubicBezTo>
                  <a:lnTo>
                    <a:pt x="238" y="204"/>
                  </a:lnTo>
                  <a:cubicBezTo>
                    <a:pt x="514" y="499"/>
                    <a:pt x="737" y="820"/>
                    <a:pt x="963" y="1152"/>
                  </a:cubicBezTo>
                  <a:cubicBezTo>
                    <a:pt x="943" y="1131"/>
                    <a:pt x="923" y="1110"/>
                    <a:pt x="905" y="1089"/>
                  </a:cubicBezTo>
                  <a:cubicBezTo>
                    <a:pt x="686" y="841"/>
                    <a:pt x="482" y="580"/>
                    <a:pt x="263" y="332"/>
                  </a:cubicBezTo>
                  <a:lnTo>
                    <a:pt x="263" y="332"/>
                  </a:lnTo>
                  <a:cubicBezTo>
                    <a:pt x="457" y="616"/>
                    <a:pt x="630" y="915"/>
                    <a:pt x="836" y="1189"/>
                  </a:cubicBezTo>
                  <a:lnTo>
                    <a:pt x="815" y="1168"/>
                  </a:lnTo>
                  <a:cubicBezTo>
                    <a:pt x="619" y="951"/>
                    <a:pt x="457" y="772"/>
                    <a:pt x="313" y="526"/>
                  </a:cubicBezTo>
                  <a:lnTo>
                    <a:pt x="313" y="526"/>
                  </a:lnTo>
                  <a:cubicBezTo>
                    <a:pt x="396" y="727"/>
                    <a:pt x="508" y="915"/>
                    <a:pt x="639" y="1089"/>
                  </a:cubicBezTo>
                  <a:cubicBezTo>
                    <a:pt x="382" y="828"/>
                    <a:pt x="195" y="535"/>
                    <a:pt x="148" y="229"/>
                  </a:cubicBezTo>
                  <a:cubicBezTo>
                    <a:pt x="138" y="183"/>
                    <a:pt x="125" y="135"/>
                    <a:pt x="124" y="102"/>
                  </a:cubicBezTo>
                  <a:lnTo>
                    <a:pt x="128" y="102"/>
                  </a:lnTo>
                  <a:cubicBezTo>
                    <a:pt x="130" y="102"/>
                    <a:pt x="132" y="102"/>
                    <a:pt x="136" y="102"/>
                  </a:cubicBezTo>
                  <a:close/>
                  <a:moveTo>
                    <a:pt x="1258" y="1297"/>
                  </a:moveTo>
                  <a:cubicBezTo>
                    <a:pt x="1266" y="1317"/>
                    <a:pt x="1273" y="1337"/>
                    <a:pt x="1282" y="1358"/>
                  </a:cubicBezTo>
                  <a:cubicBezTo>
                    <a:pt x="1268" y="1340"/>
                    <a:pt x="1255" y="1322"/>
                    <a:pt x="1240" y="1302"/>
                  </a:cubicBezTo>
                  <a:cubicBezTo>
                    <a:pt x="1247" y="1301"/>
                    <a:pt x="1253" y="1300"/>
                    <a:pt x="1258" y="1297"/>
                  </a:cubicBezTo>
                  <a:close/>
                  <a:moveTo>
                    <a:pt x="1420" y="1634"/>
                  </a:moveTo>
                  <a:cubicBezTo>
                    <a:pt x="1431" y="1651"/>
                    <a:pt x="1442" y="1670"/>
                    <a:pt x="1456" y="1687"/>
                  </a:cubicBezTo>
                  <a:cubicBezTo>
                    <a:pt x="1436" y="1677"/>
                    <a:pt x="1416" y="1665"/>
                    <a:pt x="1397" y="1655"/>
                  </a:cubicBezTo>
                  <a:cubicBezTo>
                    <a:pt x="1406" y="1650"/>
                    <a:pt x="1414" y="1642"/>
                    <a:pt x="1420" y="1634"/>
                  </a:cubicBezTo>
                  <a:close/>
                  <a:moveTo>
                    <a:pt x="129" y="0"/>
                  </a:moveTo>
                  <a:cubicBezTo>
                    <a:pt x="58" y="0"/>
                    <a:pt x="1" y="34"/>
                    <a:pt x="22" y="120"/>
                  </a:cubicBezTo>
                  <a:cubicBezTo>
                    <a:pt x="42" y="229"/>
                    <a:pt x="71" y="337"/>
                    <a:pt x="106" y="442"/>
                  </a:cubicBezTo>
                  <a:cubicBezTo>
                    <a:pt x="264" y="904"/>
                    <a:pt x="612" y="1257"/>
                    <a:pt x="1025" y="1506"/>
                  </a:cubicBezTo>
                  <a:cubicBezTo>
                    <a:pt x="1052" y="1531"/>
                    <a:pt x="1080" y="1556"/>
                    <a:pt x="1107" y="1580"/>
                  </a:cubicBezTo>
                  <a:cubicBezTo>
                    <a:pt x="1121" y="1595"/>
                    <a:pt x="1141" y="1611"/>
                    <a:pt x="1160" y="1611"/>
                  </a:cubicBezTo>
                  <a:cubicBezTo>
                    <a:pt x="1169" y="1611"/>
                    <a:pt x="1179" y="1607"/>
                    <a:pt x="1188" y="1599"/>
                  </a:cubicBezTo>
                  <a:lnTo>
                    <a:pt x="1189" y="1598"/>
                  </a:lnTo>
                  <a:cubicBezTo>
                    <a:pt x="1287" y="1647"/>
                    <a:pt x="1389" y="1692"/>
                    <a:pt x="1492" y="1732"/>
                  </a:cubicBezTo>
                  <a:cubicBezTo>
                    <a:pt x="1520" y="1763"/>
                    <a:pt x="1530" y="1773"/>
                    <a:pt x="1556" y="1791"/>
                  </a:cubicBezTo>
                  <a:cubicBezTo>
                    <a:pt x="1572" y="1800"/>
                    <a:pt x="1579" y="1814"/>
                    <a:pt x="1599" y="1814"/>
                  </a:cubicBezTo>
                  <a:cubicBezTo>
                    <a:pt x="1607" y="1814"/>
                    <a:pt x="1615" y="1813"/>
                    <a:pt x="1627" y="1809"/>
                  </a:cubicBezTo>
                  <a:cubicBezTo>
                    <a:pt x="1634" y="1803"/>
                    <a:pt x="1641" y="1795"/>
                    <a:pt x="1644" y="1786"/>
                  </a:cubicBezTo>
                  <a:cubicBezTo>
                    <a:pt x="1657" y="1791"/>
                    <a:pt x="1672" y="1796"/>
                    <a:pt x="1685" y="1800"/>
                  </a:cubicBezTo>
                  <a:cubicBezTo>
                    <a:pt x="1673" y="1795"/>
                    <a:pt x="1658" y="1789"/>
                    <a:pt x="1646" y="1783"/>
                  </a:cubicBezTo>
                  <a:cubicBezTo>
                    <a:pt x="1649" y="1774"/>
                    <a:pt x="1649" y="1762"/>
                    <a:pt x="1644" y="1753"/>
                  </a:cubicBezTo>
                  <a:cubicBezTo>
                    <a:pt x="1643" y="1748"/>
                    <a:pt x="1639" y="1743"/>
                    <a:pt x="1636" y="1739"/>
                  </a:cubicBezTo>
                  <a:lnTo>
                    <a:pt x="1633" y="1738"/>
                  </a:lnTo>
                  <a:cubicBezTo>
                    <a:pt x="1633" y="1737"/>
                    <a:pt x="1633" y="1737"/>
                    <a:pt x="1632" y="1734"/>
                  </a:cubicBezTo>
                  <a:cubicBezTo>
                    <a:pt x="1618" y="1723"/>
                    <a:pt x="1579" y="1678"/>
                    <a:pt x="1571" y="1670"/>
                  </a:cubicBezTo>
                  <a:cubicBezTo>
                    <a:pt x="1520" y="1606"/>
                    <a:pt x="1442" y="1443"/>
                    <a:pt x="1435" y="1420"/>
                  </a:cubicBezTo>
                  <a:cubicBezTo>
                    <a:pt x="1374" y="1273"/>
                    <a:pt x="1334" y="1119"/>
                    <a:pt x="1271" y="971"/>
                  </a:cubicBezTo>
                  <a:cubicBezTo>
                    <a:pt x="1211" y="826"/>
                    <a:pt x="1109" y="652"/>
                    <a:pt x="1042" y="568"/>
                  </a:cubicBezTo>
                  <a:cubicBezTo>
                    <a:pt x="913" y="390"/>
                    <a:pt x="738" y="250"/>
                    <a:pt x="546" y="143"/>
                  </a:cubicBezTo>
                  <a:cubicBezTo>
                    <a:pt x="423" y="78"/>
                    <a:pt x="292" y="17"/>
                    <a:pt x="151" y="1"/>
                  </a:cubicBezTo>
                  <a:cubicBezTo>
                    <a:pt x="143" y="1"/>
                    <a:pt x="136" y="0"/>
                    <a:pt x="1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35"/>
            <p:cNvSpPr/>
            <p:nvPr/>
          </p:nvSpPr>
          <p:spPr>
            <a:xfrm>
              <a:off x="5958650" y="1204250"/>
              <a:ext cx="49500" cy="29600"/>
            </a:xfrm>
            <a:custGeom>
              <a:rect b="b" l="l" r="r" t="t"/>
              <a:pathLst>
                <a:path extrusionOk="0" h="1184" w="1980">
                  <a:moveTo>
                    <a:pt x="1698" y="178"/>
                  </a:moveTo>
                  <a:cubicBezTo>
                    <a:pt x="1673" y="204"/>
                    <a:pt x="1651" y="232"/>
                    <a:pt x="1627" y="260"/>
                  </a:cubicBezTo>
                  <a:cubicBezTo>
                    <a:pt x="1626" y="258"/>
                    <a:pt x="1626" y="256"/>
                    <a:pt x="1625" y="255"/>
                  </a:cubicBezTo>
                  <a:cubicBezTo>
                    <a:pt x="1628" y="250"/>
                    <a:pt x="1631" y="245"/>
                    <a:pt x="1633" y="240"/>
                  </a:cubicBezTo>
                  <a:cubicBezTo>
                    <a:pt x="1636" y="230"/>
                    <a:pt x="1636" y="221"/>
                    <a:pt x="1635" y="212"/>
                  </a:cubicBezTo>
                  <a:cubicBezTo>
                    <a:pt x="1654" y="202"/>
                    <a:pt x="1674" y="190"/>
                    <a:pt x="1695" y="179"/>
                  </a:cubicBezTo>
                  <a:cubicBezTo>
                    <a:pt x="1697" y="179"/>
                    <a:pt x="1697" y="178"/>
                    <a:pt x="1698" y="178"/>
                  </a:cubicBezTo>
                  <a:close/>
                  <a:moveTo>
                    <a:pt x="1085" y="531"/>
                  </a:moveTo>
                  <a:lnTo>
                    <a:pt x="1085" y="531"/>
                  </a:lnTo>
                  <a:cubicBezTo>
                    <a:pt x="873" y="695"/>
                    <a:pt x="630" y="876"/>
                    <a:pt x="399" y="1021"/>
                  </a:cubicBezTo>
                  <a:cubicBezTo>
                    <a:pt x="688" y="888"/>
                    <a:pt x="947" y="758"/>
                    <a:pt x="1198" y="591"/>
                  </a:cubicBezTo>
                  <a:lnTo>
                    <a:pt x="1198" y="591"/>
                  </a:lnTo>
                  <a:cubicBezTo>
                    <a:pt x="1017" y="768"/>
                    <a:pt x="815" y="911"/>
                    <a:pt x="561" y="1009"/>
                  </a:cubicBezTo>
                  <a:cubicBezTo>
                    <a:pt x="824" y="955"/>
                    <a:pt x="1073" y="839"/>
                    <a:pt x="1284" y="673"/>
                  </a:cubicBezTo>
                  <a:lnTo>
                    <a:pt x="1284" y="673"/>
                  </a:lnTo>
                  <a:cubicBezTo>
                    <a:pt x="1151" y="814"/>
                    <a:pt x="998" y="920"/>
                    <a:pt x="858" y="974"/>
                  </a:cubicBezTo>
                  <a:cubicBezTo>
                    <a:pt x="712" y="1029"/>
                    <a:pt x="548" y="1064"/>
                    <a:pt x="413" y="1064"/>
                  </a:cubicBezTo>
                  <a:cubicBezTo>
                    <a:pt x="357" y="1064"/>
                    <a:pt x="306" y="1058"/>
                    <a:pt x="262" y="1045"/>
                  </a:cubicBezTo>
                  <a:cubicBezTo>
                    <a:pt x="284" y="1018"/>
                    <a:pt x="319" y="981"/>
                    <a:pt x="378" y="926"/>
                  </a:cubicBezTo>
                  <a:cubicBezTo>
                    <a:pt x="468" y="841"/>
                    <a:pt x="606" y="741"/>
                    <a:pt x="760" y="648"/>
                  </a:cubicBezTo>
                  <a:lnTo>
                    <a:pt x="760" y="648"/>
                  </a:lnTo>
                  <a:cubicBezTo>
                    <a:pt x="651" y="731"/>
                    <a:pt x="549" y="824"/>
                    <a:pt x="455" y="930"/>
                  </a:cubicBezTo>
                  <a:cubicBezTo>
                    <a:pt x="651" y="775"/>
                    <a:pt x="864" y="647"/>
                    <a:pt x="1085" y="531"/>
                  </a:cubicBezTo>
                  <a:close/>
                  <a:moveTo>
                    <a:pt x="1910" y="1"/>
                  </a:moveTo>
                  <a:cubicBezTo>
                    <a:pt x="1857" y="8"/>
                    <a:pt x="1850" y="35"/>
                    <a:pt x="1792" y="81"/>
                  </a:cubicBezTo>
                  <a:lnTo>
                    <a:pt x="1770" y="103"/>
                  </a:lnTo>
                  <a:cubicBezTo>
                    <a:pt x="1734" y="118"/>
                    <a:pt x="1698" y="133"/>
                    <a:pt x="1667" y="146"/>
                  </a:cubicBezTo>
                  <a:cubicBezTo>
                    <a:pt x="1646" y="155"/>
                    <a:pt x="1625" y="164"/>
                    <a:pt x="1604" y="171"/>
                  </a:cubicBezTo>
                  <a:cubicBezTo>
                    <a:pt x="1595" y="167"/>
                    <a:pt x="1586" y="165"/>
                    <a:pt x="1577" y="165"/>
                  </a:cubicBezTo>
                  <a:cubicBezTo>
                    <a:pt x="1563" y="165"/>
                    <a:pt x="1550" y="170"/>
                    <a:pt x="1539" y="178"/>
                  </a:cubicBezTo>
                  <a:cubicBezTo>
                    <a:pt x="1506" y="202"/>
                    <a:pt x="1513" y="196"/>
                    <a:pt x="1496" y="210"/>
                  </a:cubicBezTo>
                  <a:cubicBezTo>
                    <a:pt x="1266" y="291"/>
                    <a:pt x="1033" y="359"/>
                    <a:pt x="817" y="472"/>
                  </a:cubicBezTo>
                  <a:cubicBezTo>
                    <a:pt x="564" y="618"/>
                    <a:pt x="385" y="751"/>
                    <a:pt x="182" y="961"/>
                  </a:cubicBezTo>
                  <a:cubicBezTo>
                    <a:pt x="0" y="1131"/>
                    <a:pt x="224" y="1184"/>
                    <a:pt x="401" y="1184"/>
                  </a:cubicBezTo>
                  <a:cubicBezTo>
                    <a:pt x="413" y="1184"/>
                    <a:pt x="424" y="1184"/>
                    <a:pt x="435" y="1183"/>
                  </a:cubicBezTo>
                  <a:cubicBezTo>
                    <a:pt x="1026" y="1158"/>
                    <a:pt x="1335" y="867"/>
                    <a:pt x="1673" y="421"/>
                  </a:cubicBezTo>
                  <a:cubicBezTo>
                    <a:pt x="1742" y="336"/>
                    <a:pt x="1812" y="253"/>
                    <a:pt x="1893" y="180"/>
                  </a:cubicBezTo>
                  <a:cubicBezTo>
                    <a:pt x="1923" y="147"/>
                    <a:pt x="1977" y="122"/>
                    <a:pt x="1979" y="71"/>
                  </a:cubicBezTo>
                  <a:cubicBezTo>
                    <a:pt x="1979" y="41"/>
                    <a:pt x="1958" y="14"/>
                    <a:pt x="1931" y="5"/>
                  </a:cubicBezTo>
                  <a:cubicBezTo>
                    <a:pt x="1924" y="3"/>
                    <a:pt x="1918" y="1"/>
                    <a:pt x="19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35"/>
            <p:cNvSpPr/>
            <p:nvPr/>
          </p:nvSpPr>
          <p:spPr>
            <a:xfrm>
              <a:off x="5372425" y="2402125"/>
              <a:ext cx="64900" cy="152675"/>
            </a:xfrm>
            <a:custGeom>
              <a:rect b="b" l="l" r="r" t="t"/>
              <a:pathLst>
                <a:path extrusionOk="0" h="6107" w="2596">
                  <a:moveTo>
                    <a:pt x="1206" y="195"/>
                  </a:moveTo>
                  <a:cubicBezTo>
                    <a:pt x="1208" y="195"/>
                    <a:pt x="1210" y="195"/>
                    <a:pt x="1212" y="195"/>
                  </a:cubicBezTo>
                  <a:cubicBezTo>
                    <a:pt x="1497" y="207"/>
                    <a:pt x="1738" y="337"/>
                    <a:pt x="1955" y="619"/>
                  </a:cubicBezTo>
                  <a:cubicBezTo>
                    <a:pt x="2026" y="703"/>
                    <a:pt x="2172" y="916"/>
                    <a:pt x="2244" y="1086"/>
                  </a:cubicBezTo>
                  <a:cubicBezTo>
                    <a:pt x="2275" y="1132"/>
                    <a:pt x="2367" y="1415"/>
                    <a:pt x="2402" y="1578"/>
                  </a:cubicBezTo>
                  <a:cubicBezTo>
                    <a:pt x="2323" y="1562"/>
                    <a:pt x="2242" y="1555"/>
                    <a:pt x="2162" y="1555"/>
                  </a:cubicBezTo>
                  <a:cubicBezTo>
                    <a:pt x="1970" y="1555"/>
                    <a:pt x="1777" y="1593"/>
                    <a:pt x="1590" y="1630"/>
                  </a:cubicBezTo>
                  <a:cubicBezTo>
                    <a:pt x="1585" y="1631"/>
                    <a:pt x="1578" y="1634"/>
                    <a:pt x="1568" y="1636"/>
                  </a:cubicBezTo>
                  <a:cubicBezTo>
                    <a:pt x="1549" y="1430"/>
                    <a:pt x="1453" y="1189"/>
                    <a:pt x="1261" y="1023"/>
                  </a:cubicBezTo>
                  <a:cubicBezTo>
                    <a:pt x="1138" y="914"/>
                    <a:pt x="989" y="862"/>
                    <a:pt x="842" y="862"/>
                  </a:cubicBezTo>
                  <a:cubicBezTo>
                    <a:pt x="633" y="862"/>
                    <a:pt x="429" y="969"/>
                    <a:pt x="316" y="1172"/>
                  </a:cubicBezTo>
                  <a:cubicBezTo>
                    <a:pt x="276" y="1258"/>
                    <a:pt x="252" y="1350"/>
                    <a:pt x="238" y="1446"/>
                  </a:cubicBezTo>
                  <a:cubicBezTo>
                    <a:pt x="224" y="1306"/>
                    <a:pt x="228" y="1172"/>
                    <a:pt x="254" y="1047"/>
                  </a:cubicBezTo>
                  <a:cubicBezTo>
                    <a:pt x="363" y="552"/>
                    <a:pt x="740" y="195"/>
                    <a:pt x="1206" y="195"/>
                  </a:cubicBezTo>
                  <a:close/>
                  <a:moveTo>
                    <a:pt x="1197" y="1"/>
                  </a:moveTo>
                  <a:cubicBezTo>
                    <a:pt x="569" y="1"/>
                    <a:pt x="91" y="558"/>
                    <a:pt x="38" y="1162"/>
                  </a:cubicBezTo>
                  <a:cubicBezTo>
                    <a:pt x="0" y="1857"/>
                    <a:pt x="323" y="2551"/>
                    <a:pt x="739" y="3092"/>
                  </a:cubicBezTo>
                  <a:cubicBezTo>
                    <a:pt x="1127" y="3591"/>
                    <a:pt x="1439" y="3894"/>
                    <a:pt x="1743" y="4442"/>
                  </a:cubicBezTo>
                  <a:cubicBezTo>
                    <a:pt x="1997" y="4919"/>
                    <a:pt x="2141" y="5511"/>
                    <a:pt x="1996" y="6028"/>
                  </a:cubicBezTo>
                  <a:cubicBezTo>
                    <a:pt x="1983" y="6073"/>
                    <a:pt x="2021" y="6106"/>
                    <a:pt x="2059" y="6106"/>
                  </a:cubicBezTo>
                  <a:cubicBezTo>
                    <a:pt x="2076" y="6106"/>
                    <a:pt x="2093" y="6099"/>
                    <a:pt x="2105" y="6082"/>
                  </a:cubicBezTo>
                  <a:cubicBezTo>
                    <a:pt x="2141" y="6011"/>
                    <a:pt x="2152" y="5928"/>
                    <a:pt x="2165" y="5851"/>
                  </a:cubicBezTo>
                  <a:cubicBezTo>
                    <a:pt x="2178" y="5769"/>
                    <a:pt x="2186" y="5620"/>
                    <a:pt x="2175" y="5490"/>
                  </a:cubicBezTo>
                  <a:cubicBezTo>
                    <a:pt x="2130" y="4971"/>
                    <a:pt x="1950" y="4468"/>
                    <a:pt x="1669" y="4030"/>
                  </a:cubicBezTo>
                  <a:cubicBezTo>
                    <a:pt x="1359" y="3551"/>
                    <a:pt x="925" y="3071"/>
                    <a:pt x="633" y="2586"/>
                  </a:cubicBezTo>
                  <a:cubicBezTo>
                    <a:pt x="633" y="2573"/>
                    <a:pt x="630" y="2560"/>
                    <a:pt x="622" y="2550"/>
                  </a:cubicBezTo>
                  <a:cubicBezTo>
                    <a:pt x="594" y="2494"/>
                    <a:pt x="565" y="2439"/>
                    <a:pt x="540" y="2382"/>
                  </a:cubicBezTo>
                  <a:cubicBezTo>
                    <a:pt x="428" y="2155"/>
                    <a:pt x="325" y="1719"/>
                    <a:pt x="384" y="1436"/>
                  </a:cubicBezTo>
                  <a:cubicBezTo>
                    <a:pt x="428" y="1186"/>
                    <a:pt x="536" y="1070"/>
                    <a:pt x="758" y="1029"/>
                  </a:cubicBezTo>
                  <a:cubicBezTo>
                    <a:pt x="776" y="1027"/>
                    <a:pt x="794" y="1026"/>
                    <a:pt x="811" y="1026"/>
                  </a:cubicBezTo>
                  <a:cubicBezTo>
                    <a:pt x="1116" y="1026"/>
                    <a:pt x="1371" y="1332"/>
                    <a:pt x="1406" y="1678"/>
                  </a:cubicBezTo>
                  <a:cubicBezTo>
                    <a:pt x="1411" y="1729"/>
                    <a:pt x="1411" y="1809"/>
                    <a:pt x="1517" y="1812"/>
                  </a:cubicBezTo>
                  <a:cubicBezTo>
                    <a:pt x="1627" y="1794"/>
                    <a:pt x="1738" y="1767"/>
                    <a:pt x="1849" y="1752"/>
                  </a:cubicBezTo>
                  <a:cubicBezTo>
                    <a:pt x="1904" y="1744"/>
                    <a:pt x="2019" y="1730"/>
                    <a:pt x="2130" y="1730"/>
                  </a:cubicBezTo>
                  <a:cubicBezTo>
                    <a:pt x="2151" y="1730"/>
                    <a:pt x="2172" y="1730"/>
                    <a:pt x="2192" y="1731"/>
                  </a:cubicBezTo>
                  <a:cubicBezTo>
                    <a:pt x="2295" y="1738"/>
                    <a:pt x="2283" y="1734"/>
                    <a:pt x="2367" y="1753"/>
                  </a:cubicBezTo>
                  <a:cubicBezTo>
                    <a:pt x="2411" y="1762"/>
                    <a:pt x="2453" y="1780"/>
                    <a:pt x="2499" y="1783"/>
                  </a:cubicBezTo>
                  <a:cubicBezTo>
                    <a:pt x="2552" y="1783"/>
                    <a:pt x="2594" y="1737"/>
                    <a:pt x="2596" y="1685"/>
                  </a:cubicBezTo>
                  <a:cubicBezTo>
                    <a:pt x="2529" y="1240"/>
                    <a:pt x="2345" y="812"/>
                    <a:pt x="2064" y="461"/>
                  </a:cubicBezTo>
                  <a:cubicBezTo>
                    <a:pt x="1868" y="195"/>
                    <a:pt x="1559" y="12"/>
                    <a:pt x="1228" y="1"/>
                  </a:cubicBezTo>
                  <a:cubicBezTo>
                    <a:pt x="1218" y="1"/>
                    <a:pt x="1207" y="1"/>
                    <a:pt x="11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35"/>
            <p:cNvSpPr/>
            <p:nvPr/>
          </p:nvSpPr>
          <p:spPr>
            <a:xfrm>
              <a:off x="5375550" y="2405600"/>
              <a:ext cx="54125" cy="35625"/>
            </a:xfrm>
            <a:custGeom>
              <a:rect b="b" l="l" r="r" t="t"/>
              <a:pathLst>
                <a:path extrusionOk="0" h="1425" w="2165">
                  <a:moveTo>
                    <a:pt x="1220" y="1"/>
                  </a:moveTo>
                  <a:cubicBezTo>
                    <a:pt x="1217" y="1"/>
                    <a:pt x="1214" y="1"/>
                    <a:pt x="1211" y="1"/>
                  </a:cubicBezTo>
                  <a:cubicBezTo>
                    <a:pt x="1191" y="4"/>
                    <a:pt x="1181" y="27"/>
                    <a:pt x="1183" y="45"/>
                  </a:cubicBezTo>
                  <a:cubicBezTo>
                    <a:pt x="1115" y="29"/>
                    <a:pt x="1043" y="21"/>
                    <a:pt x="969" y="21"/>
                  </a:cubicBezTo>
                  <a:cubicBezTo>
                    <a:pt x="949" y="21"/>
                    <a:pt x="929" y="22"/>
                    <a:pt x="909" y="23"/>
                  </a:cubicBezTo>
                  <a:cubicBezTo>
                    <a:pt x="866" y="27"/>
                    <a:pt x="823" y="32"/>
                    <a:pt x="781" y="38"/>
                  </a:cubicBezTo>
                  <a:cubicBezTo>
                    <a:pt x="754" y="43"/>
                    <a:pt x="724" y="45"/>
                    <a:pt x="705" y="65"/>
                  </a:cubicBezTo>
                  <a:cubicBezTo>
                    <a:pt x="682" y="87"/>
                    <a:pt x="681" y="121"/>
                    <a:pt x="692" y="148"/>
                  </a:cubicBezTo>
                  <a:cubicBezTo>
                    <a:pt x="654" y="157"/>
                    <a:pt x="614" y="168"/>
                    <a:pt x="573" y="184"/>
                  </a:cubicBezTo>
                  <a:cubicBezTo>
                    <a:pt x="487" y="218"/>
                    <a:pt x="409" y="267"/>
                    <a:pt x="340" y="327"/>
                  </a:cubicBezTo>
                  <a:cubicBezTo>
                    <a:pt x="316" y="347"/>
                    <a:pt x="285" y="365"/>
                    <a:pt x="276" y="398"/>
                  </a:cubicBezTo>
                  <a:cubicBezTo>
                    <a:pt x="269" y="426"/>
                    <a:pt x="280" y="457"/>
                    <a:pt x="304" y="476"/>
                  </a:cubicBezTo>
                  <a:cubicBezTo>
                    <a:pt x="266" y="504"/>
                    <a:pt x="232" y="537"/>
                    <a:pt x="199" y="570"/>
                  </a:cubicBezTo>
                  <a:cubicBezTo>
                    <a:pt x="178" y="597"/>
                    <a:pt x="147" y="619"/>
                    <a:pt x="137" y="651"/>
                  </a:cubicBezTo>
                  <a:cubicBezTo>
                    <a:pt x="131" y="677"/>
                    <a:pt x="139" y="707"/>
                    <a:pt x="157" y="724"/>
                  </a:cubicBezTo>
                  <a:cubicBezTo>
                    <a:pt x="130" y="756"/>
                    <a:pt x="104" y="794"/>
                    <a:pt x="79" y="833"/>
                  </a:cubicBezTo>
                  <a:cubicBezTo>
                    <a:pt x="57" y="874"/>
                    <a:pt x="37" y="918"/>
                    <a:pt x="22" y="962"/>
                  </a:cubicBezTo>
                  <a:cubicBezTo>
                    <a:pt x="2" y="1002"/>
                    <a:pt x="1" y="1055"/>
                    <a:pt x="43" y="1080"/>
                  </a:cubicBezTo>
                  <a:cubicBezTo>
                    <a:pt x="58" y="1086"/>
                    <a:pt x="70" y="1089"/>
                    <a:pt x="82" y="1089"/>
                  </a:cubicBezTo>
                  <a:cubicBezTo>
                    <a:pt x="53" y="1170"/>
                    <a:pt x="16" y="1270"/>
                    <a:pt x="91" y="1295"/>
                  </a:cubicBezTo>
                  <a:cubicBezTo>
                    <a:pt x="96" y="1295"/>
                    <a:pt x="100" y="1296"/>
                    <a:pt x="105" y="1296"/>
                  </a:cubicBezTo>
                  <a:cubicBezTo>
                    <a:pt x="174" y="1296"/>
                    <a:pt x="168" y="1224"/>
                    <a:pt x="180" y="1186"/>
                  </a:cubicBezTo>
                  <a:cubicBezTo>
                    <a:pt x="199" y="1104"/>
                    <a:pt x="214" y="1049"/>
                    <a:pt x="239" y="1005"/>
                  </a:cubicBezTo>
                  <a:cubicBezTo>
                    <a:pt x="319" y="851"/>
                    <a:pt x="480" y="748"/>
                    <a:pt x="615" y="723"/>
                  </a:cubicBezTo>
                  <a:cubicBezTo>
                    <a:pt x="656" y="715"/>
                    <a:pt x="700" y="711"/>
                    <a:pt x="745" y="711"/>
                  </a:cubicBezTo>
                  <a:cubicBezTo>
                    <a:pt x="875" y="711"/>
                    <a:pt x="1015" y="746"/>
                    <a:pt x="1135" y="825"/>
                  </a:cubicBezTo>
                  <a:cubicBezTo>
                    <a:pt x="1232" y="890"/>
                    <a:pt x="1339" y="1005"/>
                    <a:pt x="1403" y="1124"/>
                  </a:cubicBezTo>
                  <a:cubicBezTo>
                    <a:pt x="1455" y="1218"/>
                    <a:pt x="1483" y="1316"/>
                    <a:pt x="1506" y="1425"/>
                  </a:cubicBezTo>
                  <a:cubicBezTo>
                    <a:pt x="1473" y="961"/>
                    <a:pt x="1123" y="615"/>
                    <a:pt x="716" y="615"/>
                  </a:cubicBezTo>
                  <a:cubicBezTo>
                    <a:pt x="659" y="615"/>
                    <a:pt x="602" y="622"/>
                    <a:pt x="544" y="636"/>
                  </a:cubicBezTo>
                  <a:cubicBezTo>
                    <a:pt x="532" y="638"/>
                    <a:pt x="520" y="642"/>
                    <a:pt x="508" y="646"/>
                  </a:cubicBezTo>
                  <a:cubicBezTo>
                    <a:pt x="598" y="603"/>
                    <a:pt x="698" y="580"/>
                    <a:pt x="802" y="580"/>
                  </a:cubicBezTo>
                  <a:cubicBezTo>
                    <a:pt x="921" y="580"/>
                    <a:pt x="1045" y="610"/>
                    <a:pt x="1167" y="674"/>
                  </a:cubicBezTo>
                  <a:cubicBezTo>
                    <a:pt x="1392" y="818"/>
                    <a:pt x="1557" y="1100"/>
                    <a:pt x="1609" y="1394"/>
                  </a:cubicBezTo>
                  <a:cubicBezTo>
                    <a:pt x="1586" y="1099"/>
                    <a:pt x="1454" y="805"/>
                    <a:pt x="1221" y="617"/>
                  </a:cubicBezTo>
                  <a:cubicBezTo>
                    <a:pt x="1143" y="560"/>
                    <a:pt x="1051" y="521"/>
                    <a:pt x="959" y="492"/>
                  </a:cubicBezTo>
                  <a:cubicBezTo>
                    <a:pt x="892" y="475"/>
                    <a:pt x="824" y="466"/>
                    <a:pt x="755" y="465"/>
                  </a:cubicBezTo>
                  <a:cubicBezTo>
                    <a:pt x="726" y="465"/>
                    <a:pt x="697" y="467"/>
                    <a:pt x="667" y="471"/>
                  </a:cubicBezTo>
                  <a:cubicBezTo>
                    <a:pt x="715" y="458"/>
                    <a:pt x="765" y="452"/>
                    <a:pt x="809" y="452"/>
                  </a:cubicBezTo>
                  <a:cubicBezTo>
                    <a:pt x="813" y="452"/>
                    <a:pt x="816" y="452"/>
                    <a:pt x="820" y="452"/>
                  </a:cubicBezTo>
                  <a:cubicBezTo>
                    <a:pt x="827" y="452"/>
                    <a:pt x="835" y="452"/>
                    <a:pt x="843" y="452"/>
                  </a:cubicBezTo>
                  <a:cubicBezTo>
                    <a:pt x="1024" y="452"/>
                    <a:pt x="1215" y="530"/>
                    <a:pt x="1325" y="610"/>
                  </a:cubicBezTo>
                  <a:cubicBezTo>
                    <a:pt x="1548" y="799"/>
                    <a:pt x="1687" y="1058"/>
                    <a:pt x="1717" y="1361"/>
                  </a:cubicBezTo>
                  <a:cubicBezTo>
                    <a:pt x="1727" y="998"/>
                    <a:pt x="1516" y="597"/>
                    <a:pt x="1248" y="426"/>
                  </a:cubicBezTo>
                  <a:cubicBezTo>
                    <a:pt x="1135" y="346"/>
                    <a:pt x="984" y="306"/>
                    <a:pt x="828" y="306"/>
                  </a:cubicBezTo>
                  <a:cubicBezTo>
                    <a:pt x="750" y="306"/>
                    <a:pt x="671" y="316"/>
                    <a:pt x="595" y="336"/>
                  </a:cubicBezTo>
                  <a:cubicBezTo>
                    <a:pt x="686" y="292"/>
                    <a:pt x="767" y="273"/>
                    <a:pt x="870" y="273"/>
                  </a:cubicBezTo>
                  <a:cubicBezTo>
                    <a:pt x="910" y="273"/>
                    <a:pt x="954" y="276"/>
                    <a:pt x="1002" y="281"/>
                  </a:cubicBezTo>
                  <a:cubicBezTo>
                    <a:pt x="1074" y="291"/>
                    <a:pt x="1278" y="336"/>
                    <a:pt x="1375" y="410"/>
                  </a:cubicBezTo>
                  <a:cubicBezTo>
                    <a:pt x="1625" y="597"/>
                    <a:pt x="1812" y="965"/>
                    <a:pt x="1836" y="1331"/>
                  </a:cubicBezTo>
                  <a:cubicBezTo>
                    <a:pt x="1848" y="875"/>
                    <a:pt x="1630" y="393"/>
                    <a:pt x="1244" y="208"/>
                  </a:cubicBezTo>
                  <a:lnTo>
                    <a:pt x="1244" y="208"/>
                  </a:lnTo>
                  <a:cubicBezTo>
                    <a:pt x="1313" y="230"/>
                    <a:pt x="1383" y="262"/>
                    <a:pt x="1467" y="308"/>
                  </a:cubicBezTo>
                  <a:cubicBezTo>
                    <a:pt x="1732" y="467"/>
                    <a:pt x="1959" y="905"/>
                    <a:pt x="1999" y="1305"/>
                  </a:cubicBezTo>
                  <a:cubicBezTo>
                    <a:pt x="2000" y="1018"/>
                    <a:pt x="1903" y="738"/>
                    <a:pt x="1767" y="487"/>
                  </a:cubicBezTo>
                  <a:cubicBezTo>
                    <a:pt x="1746" y="450"/>
                    <a:pt x="1722" y="415"/>
                    <a:pt x="1697" y="383"/>
                  </a:cubicBezTo>
                  <a:lnTo>
                    <a:pt x="1697" y="383"/>
                  </a:lnTo>
                  <a:cubicBezTo>
                    <a:pt x="1751" y="439"/>
                    <a:pt x="1798" y="499"/>
                    <a:pt x="1844" y="566"/>
                  </a:cubicBezTo>
                  <a:cubicBezTo>
                    <a:pt x="2009" y="790"/>
                    <a:pt x="2133" y="1031"/>
                    <a:pt x="2165" y="1310"/>
                  </a:cubicBezTo>
                  <a:cubicBezTo>
                    <a:pt x="2159" y="925"/>
                    <a:pt x="1952" y="544"/>
                    <a:pt x="1728" y="280"/>
                  </a:cubicBezTo>
                  <a:cubicBezTo>
                    <a:pt x="1594" y="133"/>
                    <a:pt x="1499" y="86"/>
                    <a:pt x="1314" y="27"/>
                  </a:cubicBezTo>
                  <a:cubicBezTo>
                    <a:pt x="1282" y="19"/>
                    <a:pt x="1252" y="1"/>
                    <a:pt x="1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35"/>
            <p:cNvSpPr/>
            <p:nvPr/>
          </p:nvSpPr>
          <p:spPr>
            <a:xfrm>
              <a:off x="5378700" y="2516925"/>
              <a:ext cx="158050" cy="266600"/>
            </a:xfrm>
            <a:custGeom>
              <a:rect b="b" l="l" r="r" t="t"/>
              <a:pathLst>
                <a:path extrusionOk="0" h="10664" w="6322">
                  <a:moveTo>
                    <a:pt x="168" y="139"/>
                  </a:moveTo>
                  <a:lnTo>
                    <a:pt x="168" y="139"/>
                  </a:lnTo>
                  <a:cubicBezTo>
                    <a:pt x="210" y="149"/>
                    <a:pt x="251" y="159"/>
                    <a:pt x="292" y="172"/>
                  </a:cubicBezTo>
                  <a:cubicBezTo>
                    <a:pt x="319" y="180"/>
                    <a:pt x="346" y="191"/>
                    <a:pt x="373" y="203"/>
                  </a:cubicBezTo>
                  <a:cubicBezTo>
                    <a:pt x="510" y="267"/>
                    <a:pt x="623" y="343"/>
                    <a:pt x="703" y="413"/>
                  </a:cubicBezTo>
                  <a:cubicBezTo>
                    <a:pt x="869" y="564"/>
                    <a:pt x="899" y="603"/>
                    <a:pt x="1014" y="795"/>
                  </a:cubicBezTo>
                  <a:cubicBezTo>
                    <a:pt x="1142" y="1028"/>
                    <a:pt x="1209" y="1169"/>
                    <a:pt x="1283" y="1388"/>
                  </a:cubicBezTo>
                  <a:cubicBezTo>
                    <a:pt x="1290" y="1409"/>
                    <a:pt x="1295" y="1429"/>
                    <a:pt x="1302" y="1449"/>
                  </a:cubicBezTo>
                  <a:cubicBezTo>
                    <a:pt x="1214" y="1329"/>
                    <a:pt x="1097" y="1233"/>
                    <a:pt x="978" y="1145"/>
                  </a:cubicBezTo>
                  <a:cubicBezTo>
                    <a:pt x="808" y="1018"/>
                    <a:pt x="505" y="915"/>
                    <a:pt x="360" y="891"/>
                  </a:cubicBezTo>
                  <a:cubicBezTo>
                    <a:pt x="354" y="854"/>
                    <a:pt x="349" y="816"/>
                    <a:pt x="343" y="778"/>
                  </a:cubicBezTo>
                  <a:cubicBezTo>
                    <a:pt x="335" y="701"/>
                    <a:pt x="292" y="463"/>
                    <a:pt x="246" y="339"/>
                  </a:cubicBezTo>
                  <a:cubicBezTo>
                    <a:pt x="219" y="266"/>
                    <a:pt x="190" y="194"/>
                    <a:pt x="168" y="139"/>
                  </a:cubicBezTo>
                  <a:close/>
                  <a:moveTo>
                    <a:pt x="1718" y="2912"/>
                  </a:moveTo>
                  <a:lnTo>
                    <a:pt x="1718" y="2912"/>
                  </a:lnTo>
                  <a:cubicBezTo>
                    <a:pt x="1872" y="3057"/>
                    <a:pt x="2079" y="3143"/>
                    <a:pt x="2248" y="3272"/>
                  </a:cubicBezTo>
                  <a:cubicBezTo>
                    <a:pt x="2471" y="3435"/>
                    <a:pt x="2698" y="3732"/>
                    <a:pt x="2876" y="4019"/>
                  </a:cubicBezTo>
                  <a:cubicBezTo>
                    <a:pt x="2989" y="4199"/>
                    <a:pt x="3075" y="4395"/>
                    <a:pt x="3195" y="4571"/>
                  </a:cubicBezTo>
                  <a:cubicBezTo>
                    <a:pt x="3197" y="4573"/>
                    <a:pt x="3198" y="4575"/>
                    <a:pt x="3200" y="4577"/>
                  </a:cubicBezTo>
                  <a:cubicBezTo>
                    <a:pt x="3145" y="4551"/>
                    <a:pt x="3082" y="4520"/>
                    <a:pt x="3015" y="4488"/>
                  </a:cubicBezTo>
                  <a:cubicBezTo>
                    <a:pt x="2836" y="4402"/>
                    <a:pt x="2560" y="4222"/>
                    <a:pt x="2455" y="4138"/>
                  </a:cubicBezTo>
                  <a:cubicBezTo>
                    <a:pt x="2239" y="3969"/>
                    <a:pt x="2060" y="3792"/>
                    <a:pt x="1937" y="3588"/>
                  </a:cubicBezTo>
                  <a:cubicBezTo>
                    <a:pt x="1849" y="3445"/>
                    <a:pt x="1806" y="3336"/>
                    <a:pt x="1772" y="3227"/>
                  </a:cubicBezTo>
                  <a:cubicBezTo>
                    <a:pt x="1743" y="3128"/>
                    <a:pt x="1726" y="3066"/>
                    <a:pt x="1724" y="2990"/>
                  </a:cubicBezTo>
                  <a:cubicBezTo>
                    <a:pt x="1724" y="2981"/>
                    <a:pt x="1720" y="2974"/>
                    <a:pt x="1719" y="2966"/>
                  </a:cubicBezTo>
                  <a:cubicBezTo>
                    <a:pt x="1718" y="2949"/>
                    <a:pt x="1718" y="2930"/>
                    <a:pt x="1718" y="2912"/>
                  </a:cubicBezTo>
                  <a:close/>
                  <a:moveTo>
                    <a:pt x="1393" y="4814"/>
                  </a:moveTo>
                  <a:lnTo>
                    <a:pt x="1393" y="4814"/>
                  </a:lnTo>
                  <a:cubicBezTo>
                    <a:pt x="1380" y="4890"/>
                    <a:pt x="1367" y="4963"/>
                    <a:pt x="1357" y="5031"/>
                  </a:cubicBezTo>
                  <a:cubicBezTo>
                    <a:pt x="1311" y="5327"/>
                    <a:pt x="1260" y="5625"/>
                    <a:pt x="1261" y="5924"/>
                  </a:cubicBezTo>
                  <a:cubicBezTo>
                    <a:pt x="1300" y="5606"/>
                    <a:pt x="1385" y="5294"/>
                    <a:pt x="1466" y="4983"/>
                  </a:cubicBezTo>
                  <a:lnTo>
                    <a:pt x="1466" y="4983"/>
                  </a:lnTo>
                  <a:cubicBezTo>
                    <a:pt x="1436" y="5232"/>
                    <a:pt x="1401" y="5469"/>
                    <a:pt x="1341" y="5744"/>
                  </a:cubicBezTo>
                  <a:cubicBezTo>
                    <a:pt x="1417" y="5523"/>
                    <a:pt x="1478" y="5298"/>
                    <a:pt x="1528" y="5070"/>
                  </a:cubicBezTo>
                  <a:lnTo>
                    <a:pt x="1528" y="5070"/>
                  </a:lnTo>
                  <a:cubicBezTo>
                    <a:pt x="1491" y="5492"/>
                    <a:pt x="1380" y="5975"/>
                    <a:pt x="1152" y="6262"/>
                  </a:cubicBezTo>
                  <a:cubicBezTo>
                    <a:pt x="1147" y="6269"/>
                    <a:pt x="1131" y="6285"/>
                    <a:pt x="1116" y="6300"/>
                  </a:cubicBezTo>
                  <a:cubicBezTo>
                    <a:pt x="1081" y="6210"/>
                    <a:pt x="1065" y="6084"/>
                    <a:pt x="1060" y="5966"/>
                  </a:cubicBezTo>
                  <a:cubicBezTo>
                    <a:pt x="1048" y="5658"/>
                    <a:pt x="1099" y="5432"/>
                    <a:pt x="1194" y="5123"/>
                  </a:cubicBezTo>
                  <a:cubicBezTo>
                    <a:pt x="1220" y="5040"/>
                    <a:pt x="1250" y="4961"/>
                    <a:pt x="1280" y="4882"/>
                  </a:cubicBezTo>
                  <a:lnTo>
                    <a:pt x="1280" y="4882"/>
                  </a:lnTo>
                  <a:cubicBezTo>
                    <a:pt x="1262" y="4948"/>
                    <a:pt x="1246" y="5013"/>
                    <a:pt x="1231" y="5071"/>
                  </a:cubicBezTo>
                  <a:cubicBezTo>
                    <a:pt x="1187" y="5257"/>
                    <a:pt x="1153" y="5445"/>
                    <a:pt x="1146" y="5636"/>
                  </a:cubicBezTo>
                  <a:cubicBezTo>
                    <a:pt x="1141" y="5742"/>
                    <a:pt x="1135" y="5850"/>
                    <a:pt x="1163" y="5955"/>
                  </a:cubicBezTo>
                  <a:cubicBezTo>
                    <a:pt x="1142" y="5764"/>
                    <a:pt x="1184" y="5589"/>
                    <a:pt x="1220" y="5404"/>
                  </a:cubicBezTo>
                  <a:cubicBezTo>
                    <a:pt x="1267" y="5204"/>
                    <a:pt x="1328" y="5008"/>
                    <a:pt x="1393" y="4814"/>
                  </a:cubicBezTo>
                  <a:close/>
                  <a:moveTo>
                    <a:pt x="2368" y="6383"/>
                  </a:moveTo>
                  <a:lnTo>
                    <a:pt x="2368" y="6383"/>
                  </a:lnTo>
                  <a:cubicBezTo>
                    <a:pt x="2374" y="6389"/>
                    <a:pt x="2380" y="6396"/>
                    <a:pt x="2385" y="6401"/>
                  </a:cubicBezTo>
                  <a:cubicBezTo>
                    <a:pt x="2416" y="6434"/>
                    <a:pt x="2450" y="6465"/>
                    <a:pt x="2483" y="6493"/>
                  </a:cubicBezTo>
                  <a:cubicBezTo>
                    <a:pt x="2532" y="6552"/>
                    <a:pt x="2584" y="6615"/>
                    <a:pt x="2601" y="6632"/>
                  </a:cubicBezTo>
                  <a:cubicBezTo>
                    <a:pt x="2774" y="6838"/>
                    <a:pt x="3113" y="7312"/>
                    <a:pt x="3227" y="7640"/>
                  </a:cubicBezTo>
                  <a:cubicBezTo>
                    <a:pt x="3324" y="7899"/>
                    <a:pt x="3371" y="8113"/>
                    <a:pt x="3375" y="8359"/>
                  </a:cubicBezTo>
                  <a:cubicBezTo>
                    <a:pt x="3371" y="8536"/>
                    <a:pt x="3375" y="8555"/>
                    <a:pt x="3340" y="8700"/>
                  </a:cubicBezTo>
                  <a:cubicBezTo>
                    <a:pt x="3275" y="8643"/>
                    <a:pt x="3141" y="8501"/>
                    <a:pt x="3023" y="8380"/>
                  </a:cubicBezTo>
                  <a:cubicBezTo>
                    <a:pt x="2740" y="8067"/>
                    <a:pt x="2544" y="7714"/>
                    <a:pt x="2475" y="7266"/>
                  </a:cubicBezTo>
                  <a:cubicBezTo>
                    <a:pt x="2449" y="7125"/>
                    <a:pt x="2454" y="6851"/>
                    <a:pt x="2423" y="6652"/>
                  </a:cubicBezTo>
                  <a:cubicBezTo>
                    <a:pt x="2408" y="6555"/>
                    <a:pt x="2390" y="6466"/>
                    <a:pt x="2368" y="6383"/>
                  </a:cubicBezTo>
                  <a:close/>
                  <a:moveTo>
                    <a:pt x="66" y="1"/>
                  </a:moveTo>
                  <a:cubicBezTo>
                    <a:pt x="55" y="1"/>
                    <a:pt x="44" y="4"/>
                    <a:pt x="35" y="10"/>
                  </a:cubicBezTo>
                  <a:cubicBezTo>
                    <a:pt x="15" y="20"/>
                    <a:pt x="1" y="40"/>
                    <a:pt x="1" y="64"/>
                  </a:cubicBezTo>
                  <a:cubicBezTo>
                    <a:pt x="1" y="76"/>
                    <a:pt x="5" y="88"/>
                    <a:pt x="11" y="97"/>
                  </a:cubicBezTo>
                  <a:cubicBezTo>
                    <a:pt x="17" y="113"/>
                    <a:pt x="27" y="129"/>
                    <a:pt x="38" y="142"/>
                  </a:cubicBezTo>
                  <a:cubicBezTo>
                    <a:pt x="112" y="255"/>
                    <a:pt x="196" y="528"/>
                    <a:pt x="227" y="745"/>
                  </a:cubicBezTo>
                  <a:cubicBezTo>
                    <a:pt x="242" y="808"/>
                    <a:pt x="249" y="874"/>
                    <a:pt x="261" y="937"/>
                  </a:cubicBezTo>
                  <a:cubicBezTo>
                    <a:pt x="263" y="947"/>
                    <a:pt x="268" y="955"/>
                    <a:pt x="275" y="961"/>
                  </a:cubicBezTo>
                  <a:cubicBezTo>
                    <a:pt x="283" y="982"/>
                    <a:pt x="299" y="998"/>
                    <a:pt x="328" y="998"/>
                  </a:cubicBezTo>
                  <a:cubicBezTo>
                    <a:pt x="428" y="1002"/>
                    <a:pt x="478" y="1006"/>
                    <a:pt x="604" y="1054"/>
                  </a:cubicBezTo>
                  <a:cubicBezTo>
                    <a:pt x="802" y="1131"/>
                    <a:pt x="990" y="1271"/>
                    <a:pt x="1149" y="1454"/>
                  </a:cubicBezTo>
                  <a:cubicBezTo>
                    <a:pt x="1256" y="1578"/>
                    <a:pt x="1302" y="1622"/>
                    <a:pt x="1390" y="1796"/>
                  </a:cubicBezTo>
                  <a:cubicBezTo>
                    <a:pt x="1404" y="1827"/>
                    <a:pt x="1395" y="1807"/>
                    <a:pt x="1409" y="1842"/>
                  </a:cubicBezTo>
                  <a:cubicBezTo>
                    <a:pt x="1459" y="2068"/>
                    <a:pt x="1488" y="2285"/>
                    <a:pt x="1505" y="2517"/>
                  </a:cubicBezTo>
                  <a:cubicBezTo>
                    <a:pt x="1536" y="2959"/>
                    <a:pt x="1514" y="3401"/>
                    <a:pt x="1526" y="3842"/>
                  </a:cubicBezTo>
                  <a:lnTo>
                    <a:pt x="1526" y="3866"/>
                  </a:lnTo>
                  <a:cubicBezTo>
                    <a:pt x="1494" y="3948"/>
                    <a:pt x="1453" y="4086"/>
                    <a:pt x="1404" y="4200"/>
                  </a:cubicBezTo>
                  <a:cubicBezTo>
                    <a:pt x="1196" y="4710"/>
                    <a:pt x="887" y="5321"/>
                    <a:pt x="912" y="5947"/>
                  </a:cubicBezTo>
                  <a:cubicBezTo>
                    <a:pt x="916" y="6059"/>
                    <a:pt x="928" y="6171"/>
                    <a:pt x="956" y="6279"/>
                  </a:cubicBezTo>
                  <a:cubicBezTo>
                    <a:pt x="972" y="6339"/>
                    <a:pt x="988" y="6404"/>
                    <a:pt x="1037" y="6446"/>
                  </a:cubicBezTo>
                  <a:cubicBezTo>
                    <a:pt x="1058" y="6466"/>
                    <a:pt x="1080" y="6474"/>
                    <a:pt x="1101" y="6474"/>
                  </a:cubicBezTo>
                  <a:cubicBezTo>
                    <a:pt x="1165" y="6474"/>
                    <a:pt x="1226" y="6403"/>
                    <a:pt x="1267" y="6356"/>
                  </a:cubicBezTo>
                  <a:cubicBezTo>
                    <a:pt x="1356" y="6253"/>
                    <a:pt x="1415" y="6127"/>
                    <a:pt x="1467" y="6002"/>
                  </a:cubicBezTo>
                  <a:cubicBezTo>
                    <a:pt x="1588" y="5720"/>
                    <a:pt x="1648" y="5424"/>
                    <a:pt x="1668" y="5123"/>
                  </a:cubicBezTo>
                  <a:cubicBezTo>
                    <a:pt x="1739" y="5354"/>
                    <a:pt x="1835" y="5579"/>
                    <a:pt x="1951" y="5792"/>
                  </a:cubicBezTo>
                  <a:cubicBezTo>
                    <a:pt x="1988" y="5862"/>
                    <a:pt x="2029" y="5931"/>
                    <a:pt x="2072" y="5998"/>
                  </a:cubicBezTo>
                  <a:cubicBezTo>
                    <a:pt x="2071" y="6006"/>
                    <a:pt x="2071" y="6014"/>
                    <a:pt x="2072" y="6023"/>
                  </a:cubicBezTo>
                  <a:cubicBezTo>
                    <a:pt x="2075" y="6051"/>
                    <a:pt x="2099" y="6071"/>
                    <a:pt x="2112" y="6097"/>
                  </a:cubicBezTo>
                  <a:cubicBezTo>
                    <a:pt x="2118" y="6106"/>
                    <a:pt x="2132" y="6138"/>
                    <a:pt x="2132" y="6138"/>
                  </a:cubicBezTo>
                  <a:cubicBezTo>
                    <a:pt x="2133" y="6138"/>
                    <a:pt x="2131" y="6134"/>
                    <a:pt x="2127" y="6126"/>
                  </a:cubicBezTo>
                  <a:lnTo>
                    <a:pt x="2127" y="6126"/>
                  </a:lnTo>
                  <a:cubicBezTo>
                    <a:pt x="2242" y="6374"/>
                    <a:pt x="2288" y="6740"/>
                    <a:pt x="2314" y="6979"/>
                  </a:cubicBezTo>
                  <a:cubicBezTo>
                    <a:pt x="2336" y="7209"/>
                    <a:pt x="2381" y="7554"/>
                    <a:pt x="2513" y="7851"/>
                  </a:cubicBezTo>
                  <a:cubicBezTo>
                    <a:pt x="2687" y="8267"/>
                    <a:pt x="3054" y="8701"/>
                    <a:pt x="3295" y="8841"/>
                  </a:cubicBezTo>
                  <a:cubicBezTo>
                    <a:pt x="3322" y="8858"/>
                    <a:pt x="3345" y="8865"/>
                    <a:pt x="3366" y="8865"/>
                  </a:cubicBezTo>
                  <a:cubicBezTo>
                    <a:pt x="3445" y="8865"/>
                    <a:pt x="3478" y="8758"/>
                    <a:pt x="3488" y="8675"/>
                  </a:cubicBezTo>
                  <a:cubicBezTo>
                    <a:pt x="3503" y="8577"/>
                    <a:pt x="3513" y="8479"/>
                    <a:pt x="3516" y="8380"/>
                  </a:cubicBezTo>
                  <a:cubicBezTo>
                    <a:pt x="3528" y="7835"/>
                    <a:pt x="3280" y="7264"/>
                    <a:pt x="2914" y="6804"/>
                  </a:cubicBezTo>
                  <a:lnTo>
                    <a:pt x="2914" y="6804"/>
                  </a:lnTo>
                  <a:lnTo>
                    <a:pt x="3003" y="6854"/>
                  </a:lnTo>
                  <a:cubicBezTo>
                    <a:pt x="3031" y="6874"/>
                    <a:pt x="3059" y="6894"/>
                    <a:pt x="3089" y="6914"/>
                  </a:cubicBezTo>
                  <a:cubicBezTo>
                    <a:pt x="3605" y="7274"/>
                    <a:pt x="4475" y="7441"/>
                    <a:pt x="4875" y="7639"/>
                  </a:cubicBezTo>
                  <a:cubicBezTo>
                    <a:pt x="4926" y="7660"/>
                    <a:pt x="4978" y="7683"/>
                    <a:pt x="5027" y="7708"/>
                  </a:cubicBezTo>
                  <a:cubicBezTo>
                    <a:pt x="5056" y="7734"/>
                    <a:pt x="5084" y="7764"/>
                    <a:pt x="5114" y="7798"/>
                  </a:cubicBezTo>
                  <a:cubicBezTo>
                    <a:pt x="5339" y="8047"/>
                    <a:pt x="5484" y="8339"/>
                    <a:pt x="5462" y="8687"/>
                  </a:cubicBezTo>
                  <a:cubicBezTo>
                    <a:pt x="5439" y="8882"/>
                    <a:pt x="5395" y="9102"/>
                    <a:pt x="5261" y="9276"/>
                  </a:cubicBezTo>
                  <a:cubicBezTo>
                    <a:pt x="5096" y="9493"/>
                    <a:pt x="4812" y="9655"/>
                    <a:pt x="4501" y="9655"/>
                  </a:cubicBezTo>
                  <a:cubicBezTo>
                    <a:pt x="4463" y="9655"/>
                    <a:pt x="4426" y="9653"/>
                    <a:pt x="4388" y="9648"/>
                  </a:cubicBezTo>
                  <a:cubicBezTo>
                    <a:pt x="4322" y="9643"/>
                    <a:pt x="4303" y="9640"/>
                    <a:pt x="4221" y="9622"/>
                  </a:cubicBezTo>
                  <a:cubicBezTo>
                    <a:pt x="4191" y="9617"/>
                    <a:pt x="4160" y="9601"/>
                    <a:pt x="4130" y="9601"/>
                  </a:cubicBezTo>
                  <a:cubicBezTo>
                    <a:pt x="4124" y="9601"/>
                    <a:pt x="4119" y="9601"/>
                    <a:pt x="4114" y="9603"/>
                  </a:cubicBezTo>
                  <a:cubicBezTo>
                    <a:pt x="4099" y="9607"/>
                    <a:pt x="4087" y="9617"/>
                    <a:pt x="4078" y="9629"/>
                  </a:cubicBezTo>
                  <a:cubicBezTo>
                    <a:pt x="4076" y="9629"/>
                    <a:pt x="4075" y="9629"/>
                    <a:pt x="4074" y="9629"/>
                  </a:cubicBezTo>
                  <a:cubicBezTo>
                    <a:pt x="4044" y="9629"/>
                    <a:pt x="4013" y="9650"/>
                    <a:pt x="4015" y="9684"/>
                  </a:cubicBezTo>
                  <a:cubicBezTo>
                    <a:pt x="4013" y="9710"/>
                    <a:pt x="4033" y="9727"/>
                    <a:pt x="4049" y="9746"/>
                  </a:cubicBezTo>
                  <a:cubicBezTo>
                    <a:pt x="4133" y="9845"/>
                    <a:pt x="4223" y="9936"/>
                    <a:pt x="4316" y="10026"/>
                  </a:cubicBezTo>
                  <a:cubicBezTo>
                    <a:pt x="4517" y="10220"/>
                    <a:pt x="4708" y="10430"/>
                    <a:pt x="4918" y="10617"/>
                  </a:cubicBezTo>
                  <a:lnTo>
                    <a:pt x="4917" y="10617"/>
                  </a:lnTo>
                  <a:cubicBezTo>
                    <a:pt x="4917" y="10618"/>
                    <a:pt x="4918" y="10618"/>
                    <a:pt x="4918" y="10618"/>
                  </a:cubicBezTo>
                  <a:lnTo>
                    <a:pt x="4921" y="10621"/>
                  </a:lnTo>
                  <a:cubicBezTo>
                    <a:pt x="4926" y="10625"/>
                    <a:pt x="4928" y="10626"/>
                    <a:pt x="4929" y="10626"/>
                  </a:cubicBezTo>
                  <a:cubicBezTo>
                    <a:pt x="4929" y="10626"/>
                    <a:pt x="4929" y="10626"/>
                    <a:pt x="4928" y="10625"/>
                  </a:cubicBezTo>
                  <a:lnTo>
                    <a:pt x="4928" y="10625"/>
                  </a:lnTo>
                  <a:cubicBezTo>
                    <a:pt x="4938" y="10632"/>
                    <a:pt x="4950" y="10635"/>
                    <a:pt x="4962" y="10635"/>
                  </a:cubicBezTo>
                  <a:cubicBezTo>
                    <a:pt x="4970" y="10635"/>
                    <a:pt x="4978" y="10633"/>
                    <a:pt x="4986" y="10630"/>
                  </a:cubicBezTo>
                  <a:cubicBezTo>
                    <a:pt x="4995" y="10633"/>
                    <a:pt x="5005" y="10639"/>
                    <a:pt x="5012" y="10642"/>
                  </a:cubicBezTo>
                  <a:cubicBezTo>
                    <a:pt x="5022" y="10646"/>
                    <a:pt x="5037" y="10651"/>
                    <a:pt x="5047" y="10652"/>
                  </a:cubicBezTo>
                  <a:cubicBezTo>
                    <a:pt x="5076" y="10660"/>
                    <a:pt x="5108" y="10664"/>
                    <a:pt x="5141" y="10664"/>
                  </a:cubicBezTo>
                  <a:cubicBezTo>
                    <a:pt x="5332" y="10664"/>
                    <a:pt x="5571" y="10536"/>
                    <a:pt x="5751" y="10390"/>
                  </a:cubicBezTo>
                  <a:cubicBezTo>
                    <a:pt x="5896" y="10266"/>
                    <a:pt x="6018" y="10113"/>
                    <a:pt x="6118" y="9952"/>
                  </a:cubicBezTo>
                  <a:cubicBezTo>
                    <a:pt x="6191" y="9825"/>
                    <a:pt x="6266" y="9693"/>
                    <a:pt x="6293" y="9547"/>
                  </a:cubicBezTo>
                  <a:cubicBezTo>
                    <a:pt x="6304" y="9510"/>
                    <a:pt x="6271" y="9480"/>
                    <a:pt x="6238" y="9480"/>
                  </a:cubicBezTo>
                  <a:cubicBezTo>
                    <a:pt x="6224" y="9480"/>
                    <a:pt x="6209" y="9486"/>
                    <a:pt x="6199" y="9501"/>
                  </a:cubicBezTo>
                  <a:cubicBezTo>
                    <a:pt x="6160" y="9623"/>
                    <a:pt x="6142" y="9683"/>
                    <a:pt x="6076" y="9797"/>
                  </a:cubicBezTo>
                  <a:cubicBezTo>
                    <a:pt x="5916" y="10082"/>
                    <a:pt x="5664" y="10339"/>
                    <a:pt x="5403" y="10435"/>
                  </a:cubicBezTo>
                  <a:cubicBezTo>
                    <a:pt x="5186" y="10505"/>
                    <a:pt x="5139" y="10484"/>
                    <a:pt x="5050" y="10498"/>
                  </a:cubicBezTo>
                  <a:cubicBezTo>
                    <a:pt x="5047" y="10498"/>
                    <a:pt x="5041" y="10498"/>
                    <a:pt x="5032" y="10499"/>
                  </a:cubicBezTo>
                  <a:lnTo>
                    <a:pt x="4985" y="10499"/>
                  </a:lnTo>
                  <a:cubicBezTo>
                    <a:pt x="4983" y="10499"/>
                    <a:pt x="4979" y="10498"/>
                    <a:pt x="4976" y="10498"/>
                  </a:cubicBezTo>
                  <a:lnTo>
                    <a:pt x="4978" y="10498"/>
                  </a:lnTo>
                  <a:cubicBezTo>
                    <a:pt x="4974" y="10497"/>
                    <a:pt x="4971" y="10497"/>
                    <a:pt x="4968" y="10496"/>
                  </a:cubicBezTo>
                  <a:cubicBezTo>
                    <a:pt x="4723" y="10281"/>
                    <a:pt x="4434" y="10013"/>
                    <a:pt x="4190" y="9739"/>
                  </a:cubicBezTo>
                  <a:lnTo>
                    <a:pt x="4190" y="9739"/>
                  </a:lnTo>
                  <a:cubicBezTo>
                    <a:pt x="4243" y="9747"/>
                    <a:pt x="4232" y="9745"/>
                    <a:pt x="4329" y="9755"/>
                  </a:cubicBezTo>
                  <a:cubicBezTo>
                    <a:pt x="4378" y="9762"/>
                    <a:pt x="4427" y="9765"/>
                    <a:pt x="4475" y="9765"/>
                  </a:cubicBezTo>
                  <a:cubicBezTo>
                    <a:pt x="4785" y="9765"/>
                    <a:pt x="5091" y="9628"/>
                    <a:pt x="5297" y="9394"/>
                  </a:cubicBezTo>
                  <a:cubicBezTo>
                    <a:pt x="5498" y="9176"/>
                    <a:pt x="5570" y="8865"/>
                    <a:pt x="5568" y="8576"/>
                  </a:cubicBezTo>
                  <a:cubicBezTo>
                    <a:pt x="5551" y="8326"/>
                    <a:pt x="5467" y="8087"/>
                    <a:pt x="5326" y="7882"/>
                  </a:cubicBezTo>
                  <a:lnTo>
                    <a:pt x="5326" y="7882"/>
                  </a:lnTo>
                  <a:cubicBezTo>
                    <a:pt x="5843" y="8229"/>
                    <a:pt x="6195" y="8752"/>
                    <a:pt x="6203" y="9381"/>
                  </a:cubicBezTo>
                  <a:cubicBezTo>
                    <a:pt x="6203" y="9413"/>
                    <a:pt x="6231" y="9435"/>
                    <a:pt x="6260" y="9435"/>
                  </a:cubicBezTo>
                  <a:cubicBezTo>
                    <a:pt x="6273" y="9435"/>
                    <a:pt x="6286" y="9431"/>
                    <a:pt x="6296" y="9420"/>
                  </a:cubicBezTo>
                  <a:cubicBezTo>
                    <a:pt x="6322" y="9394"/>
                    <a:pt x="6310" y="9354"/>
                    <a:pt x="6309" y="9319"/>
                  </a:cubicBezTo>
                  <a:cubicBezTo>
                    <a:pt x="6307" y="9228"/>
                    <a:pt x="6296" y="9136"/>
                    <a:pt x="6277" y="9046"/>
                  </a:cubicBezTo>
                  <a:cubicBezTo>
                    <a:pt x="6143" y="8379"/>
                    <a:pt x="5712" y="7863"/>
                    <a:pt x="5084" y="7527"/>
                  </a:cubicBezTo>
                  <a:cubicBezTo>
                    <a:pt x="4447" y="7194"/>
                    <a:pt x="3764" y="7132"/>
                    <a:pt x="3203" y="6752"/>
                  </a:cubicBezTo>
                  <a:cubicBezTo>
                    <a:pt x="2607" y="6369"/>
                    <a:pt x="2143" y="5640"/>
                    <a:pt x="1907" y="4963"/>
                  </a:cubicBezTo>
                  <a:cubicBezTo>
                    <a:pt x="1729" y="4464"/>
                    <a:pt x="1718" y="3959"/>
                    <a:pt x="1718" y="3433"/>
                  </a:cubicBezTo>
                  <a:lnTo>
                    <a:pt x="1718" y="3433"/>
                  </a:lnTo>
                  <a:cubicBezTo>
                    <a:pt x="1849" y="3750"/>
                    <a:pt x="2081" y="4021"/>
                    <a:pt x="2355" y="4227"/>
                  </a:cubicBezTo>
                  <a:cubicBezTo>
                    <a:pt x="2616" y="4429"/>
                    <a:pt x="2910" y="4589"/>
                    <a:pt x="3209" y="4728"/>
                  </a:cubicBezTo>
                  <a:cubicBezTo>
                    <a:pt x="3246" y="4746"/>
                    <a:pt x="3285" y="4762"/>
                    <a:pt x="3325" y="4775"/>
                  </a:cubicBezTo>
                  <a:cubicBezTo>
                    <a:pt x="3349" y="4790"/>
                    <a:pt x="3378" y="4802"/>
                    <a:pt x="3403" y="4802"/>
                  </a:cubicBezTo>
                  <a:cubicBezTo>
                    <a:pt x="3438" y="4802"/>
                    <a:pt x="3467" y="4782"/>
                    <a:pt x="3476" y="4725"/>
                  </a:cubicBezTo>
                  <a:cubicBezTo>
                    <a:pt x="3476" y="4703"/>
                    <a:pt x="3469" y="4684"/>
                    <a:pt x="3459" y="4665"/>
                  </a:cubicBezTo>
                  <a:cubicBezTo>
                    <a:pt x="3453" y="4656"/>
                    <a:pt x="3448" y="4650"/>
                    <a:pt x="3448" y="4650"/>
                  </a:cubicBezTo>
                  <a:lnTo>
                    <a:pt x="3448" y="4650"/>
                  </a:lnTo>
                  <a:cubicBezTo>
                    <a:pt x="3448" y="4650"/>
                    <a:pt x="3448" y="4650"/>
                    <a:pt x="3448" y="4650"/>
                  </a:cubicBezTo>
                  <a:lnTo>
                    <a:pt x="3448" y="4650"/>
                  </a:lnTo>
                  <a:cubicBezTo>
                    <a:pt x="3444" y="4643"/>
                    <a:pt x="3439" y="4635"/>
                    <a:pt x="3434" y="4629"/>
                  </a:cubicBezTo>
                  <a:lnTo>
                    <a:pt x="3434" y="4629"/>
                  </a:lnTo>
                  <a:cubicBezTo>
                    <a:pt x="3435" y="4630"/>
                    <a:pt x="3435" y="4631"/>
                    <a:pt x="3436" y="4632"/>
                  </a:cubicBezTo>
                  <a:lnTo>
                    <a:pt x="3436" y="4632"/>
                  </a:lnTo>
                  <a:cubicBezTo>
                    <a:pt x="3393" y="4573"/>
                    <a:pt x="3354" y="4513"/>
                    <a:pt x="3315" y="4452"/>
                  </a:cubicBezTo>
                  <a:cubicBezTo>
                    <a:pt x="3167" y="4217"/>
                    <a:pt x="3050" y="3964"/>
                    <a:pt x="2888" y="3739"/>
                  </a:cubicBezTo>
                  <a:cubicBezTo>
                    <a:pt x="2761" y="3560"/>
                    <a:pt x="2627" y="3382"/>
                    <a:pt x="2463" y="3234"/>
                  </a:cubicBezTo>
                  <a:cubicBezTo>
                    <a:pt x="2313" y="3098"/>
                    <a:pt x="2133" y="3000"/>
                    <a:pt x="1963" y="2891"/>
                  </a:cubicBezTo>
                  <a:cubicBezTo>
                    <a:pt x="1865" y="2820"/>
                    <a:pt x="1844" y="2811"/>
                    <a:pt x="1750" y="2718"/>
                  </a:cubicBezTo>
                  <a:cubicBezTo>
                    <a:pt x="1737" y="2704"/>
                    <a:pt x="1726" y="2690"/>
                    <a:pt x="1713" y="2676"/>
                  </a:cubicBezTo>
                  <a:lnTo>
                    <a:pt x="1713" y="2676"/>
                  </a:lnTo>
                  <a:lnTo>
                    <a:pt x="1714" y="2677"/>
                  </a:lnTo>
                  <a:cubicBezTo>
                    <a:pt x="1714" y="2676"/>
                    <a:pt x="1713" y="2676"/>
                    <a:pt x="1713" y="2676"/>
                  </a:cubicBezTo>
                  <a:lnTo>
                    <a:pt x="1713" y="2676"/>
                  </a:lnTo>
                  <a:lnTo>
                    <a:pt x="1710" y="2673"/>
                  </a:lnTo>
                  <a:cubicBezTo>
                    <a:pt x="1685" y="2122"/>
                    <a:pt x="1587" y="1569"/>
                    <a:pt x="1368" y="1060"/>
                  </a:cubicBezTo>
                  <a:cubicBezTo>
                    <a:pt x="1302" y="898"/>
                    <a:pt x="1180" y="703"/>
                    <a:pt x="1138" y="662"/>
                  </a:cubicBezTo>
                  <a:cubicBezTo>
                    <a:pt x="1050" y="543"/>
                    <a:pt x="949" y="432"/>
                    <a:pt x="838" y="335"/>
                  </a:cubicBezTo>
                  <a:cubicBezTo>
                    <a:pt x="692" y="208"/>
                    <a:pt x="513" y="108"/>
                    <a:pt x="371" y="62"/>
                  </a:cubicBezTo>
                  <a:cubicBezTo>
                    <a:pt x="294" y="34"/>
                    <a:pt x="212" y="16"/>
                    <a:pt x="129" y="9"/>
                  </a:cubicBezTo>
                  <a:cubicBezTo>
                    <a:pt x="117" y="7"/>
                    <a:pt x="104" y="7"/>
                    <a:pt x="91" y="5"/>
                  </a:cubicBezTo>
                  <a:cubicBezTo>
                    <a:pt x="83" y="2"/>
                    <a:pt x="74" y="1"/>
                    <a:pt x="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35"/>
            <p:cNvSpPr/>
            <p:nvPr/>
          </p:nvSpPr>
          <p:spPr>
            <a:xfrm>
              <a:off x="5436975" y="2672200"/>
              <a:ext cx="24100" cy="55300"/>
            </a:xfrm>
            <a:custGeom>
              <a:rect b="b" l="l" r="r" t="t"/>
              <a:pathLst>
                <a:path extrusionOk="0" h="2212" w="964">
                  <a:moveTo>
                    <a:pt x="80" y="0"/>
                  </a:moveTo>
                  <a:cubicBezTo>
                    <a:pt x="57" y="0"/>
                    <a:pt x="33" y="14"/>
                    <a:pt x="27" y="39"/>
                  </a:cubicBezTo>
                  <a:cubicBezTo>
                    <a:pt x="23" y="65"/>
                    <a:pt x="35" y="94"/>
                    <a:pt x="51" y="125"/>
                  </a:cubicBezTo>
                  <a:cubicBezTo>
                    <a:pt x="26" y="126"/>
                    <a:pt x="1" y="143"/>
                    <a:pt x="0" y="169"/>
                  </a:cubicBezTo>
                  <a:cubicBezTo>
                    <a:pt x="0" y="212"/>
                    <a:pt x="28" y="249"/>
                    <a:pt x="41" y="290"/>
                  </a:cubicBezTo>
                  <a:cubicBezTo>
                    <a:pt x="66" y="344"/>
                    <a:pt x="89" y="399"/>
                    <a:pt x="110" y="449"/>
                  </a:cubicBezTo>
                  <a:cubicBezTo>
                    <a:pt x="109" y="449"/>
                    <a:pt x="108" y="449"/>
                    <a:pt x="106" y="449"/>
                  </a:cubicBezTo>
                  <a:cubicBezTo>
                    <a:pt x="80" y="449"/>
                    <a:pt x="54" y="469"/>
                    <a:pt x="53" y="497"/>
                  </a:cubicBezTo>
                  <a:cubicBezTo>
                    <a:pt x="53" y="530"/>
                    <a:pt x="69" y="600"/>
                    <a:pt x="89" y="671"/>
                  </a:cubicBezTo>
                  <a:cubicBezTo>
                    <a:pt x="64" y="673"/>
                    <a:pt x="40" y="690"/>
                    <a:pt x="38" y="718"/>
                  </a:cubicBezTo>
                  <a:cubicBezTo>
                    <a:pt x="36" y="755"/>
                    <a:pt x="58" y="854"/>
                    <a:pt x="89" y="960"/>
                  </a:cubicBezTo>
                  <a:cubicBezTo>
                    <a:pt x="192" y="1307"/>
                    <a:pt x="351" y="1642"/>
                    <a:pt x="562" y="1936"/>
                  </a:cubicBezTo>
                  <a:cubicBezTo>
                    <a:pt x="433" y="1703"/>
                    <a:pt x="345" y="1446"/>
                    <a:pt x="272" y="1186"/>
                  </a:cubicBezTo>
                  <a:lnTo>
                    <a:pt x="272" y="1186"/>
                  </a:lnTo>
                  <a:cubicBezTo>
                    <a:pt x="403" y="1496"/>
                    <a:pt x="568" y="1803"/>
                    <a:pt x="763" y="2100"/>
                  </a:cubicBezTo>
                  <a:cubicBezTo>
                    <a:pt x="550" y="1688"/>
                    <a:pt x="406" y="1250"/>
                    <a:pt x="260" y="796"/>
                  </a:cubicBezTo>
                  <a:lnTo>
                    <a:pt x="260" y="796"/>
                  </a:lnTo>
                  <a:cubicBezTo>
                    <a:pt x="362" y="1039"/>
                    <a:pt x="473" y="1301"/>
                    <a:pt x="587" y="1564"/>
                  </a:cubicBezTo>
                  <a:cubicBezTo>
                    <a:pt x="685" y="1788"/>
                    <a:pt x="784" y="2015"/>
                    <a:pt x="929" y="2211"/>
                  </a:cubicBezTo>
                  <a:cubicBezTo>
                    <a:pt x="775" y="1945"/>
                    <a:pt x="691" y="1659"/>
                    <a:pt x="579" y="1369"/>
                  </a:cubicBezTo>
                  <a:cubicBezTo>
                    <a:pt x="478" y="1096"/>
                    <a:pt x="370" y="827"/>
                    <a:pt x="262" y="557"/>
                  </a:cubicBezTo>
                  <a:lnTo>
                    <a:pt x="262" y="557"/>
                  </a:lnTo>
                  <a:cubicBezTo>
                    <a:pt x="367" y="781"/>
                    <a:pt x="469" y="1006"/>
                    <a:pt x="574" y="1230"/>
                  </a:cubicBezTo>
                  <a:cubicBezTo>
                    <a:pt x="690" y="1491"/>
                    <a:pt x="810" y="1739"/>
                    <a:pt x="901" y="2005"/>
                  </a:cubicBezTo>
                  <a:cubicBezTo>
                    <a:pt x="797" y="1601"/>
                    <a:pt x="654" y="1208"/>
                    <a:pt x="491" y="823"/>
                  </a:cubicBezTo>
                  <a:lnTo>
                    <a:pt x="491" y="823"/>
                  </a:lnTo>
                  <a:cubicBezTo>
                    <a:pt x="691" y="1177"/>
                    <a:pt x="861" y="1529"/>
                    <a:pt x="963" y="1929"/>
                  </a:cubicBezTo>
                  <a:cubicBezTo>
                    <a:pt x="912" y="1590"/>
                    <a:pt x="803" y="1247"/>
                    <a:pt x="670" y="960"/>
                  </a:cubicBezTo>
                  <a:cubicBezTo>
                    <a:pt x="614" y="839"/>
                    <a:pt x="552" y="720"/>
                    <a:pt x="488" y="605"/>
                  </a:cubicBezTo>
                  <a:cubicBezTo>
                    <a:pt x="457" y="555"/>
                    <a:pt x="438" y="494"/>
                    <a:pt x="396" y="454"/>
                  </a:cubicBezTo>
                  <a:cubicBezTo>
                    <a:pt x="387" y="449"/>
                    <a:pt x="378" y="447"/>
                    <a:pt x="369" y="447"/>
                  </a:cubicBezTo>
                  <a:cubicBezTo>
                    <a:pt x="356" y="447"/>
                    <a:pt x="342" y="452"/>
                    <a:pt x="332" y="461"/>
                  </a:cubicBezTo>
                  <a:cubicBezTo>
                    <a:pt x="267" y="316"/>
                    <a:pt x="198" y="173"/>
                    <a:pt x="130" y="31"/>
                  </a:cubicBezTo>
                  <a:cubicBezTo>
                    <a:pt x="121" y="10"/>
                    <a:pt x="101" y="0"/>
                    <a:pt x="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35"/>
            <p:cNvSpPr/>
            <p:nvPr/>
          </p:nvSpPr>
          <p:spPr>
            <a:xfrm>
              <a:off x="5419325" y="2589500"/>
              <a:ext cx="35225" cy="38475"/>
            </a:xfrm>
            <a:custGeom>
              <a:rect b="b" l="l" r="r" t="t"/>
              <a:pathLst>
                <a:path extrusionOk="0" h="1539" w="1409">
                  <a:moveTo>
                    <a:pt x="112" y="0"/>
                  </a:moveTo>
                  <a:cubicBezTo>
                    <a:pt x="69" y="0"/>
                    <a:pt x="28" y="45"/>
                    <a:pt x="49" y="92"/>
                  </a:cubicBezTo>
                  <a:cubicBezTo>
                    <a:pt x="51" y="94"/>
                    <a:pt x="53" y="97"/>
                    <a:pt x="54" y="99"/>
                  </a:cubicBezTo>
                  <a:cubicBezTo>
                    <a:pt x="23" y="109"/>
                    <a:pt x="1" y="139"/>
                    <a:pt x="7" y="171"/>
                  </a:cubicBezTo>
                  <a:cubicBezTo>
                    <a:pt x="28" y="256"/>
                    <a:pt x="153" y="423"/>
                    <a:pt x="214" y="500"/>
                  </a:cubicBezTo>
                  <a:cubicBezTo>
                    <a:pt x="485" y="830"/>
                    <a:pt x="804" y="1126"/>
                    <a:pt x="1151" y="1373"/>
                  </a:cubicBezTo>
                  <a:cubicBezTo>
                    <a:pt x="790" y="1045"/>
                    <a:pt x="533" y="732"/>
                    <a:pt x="285" y="366"/>
                  </a:cubicBezTo>
                  <a:lnTo>
                    <a:pt x="285" y="366"/>
                  </a:lnTo>
                  <a:cubicBezTo>
                    <a:pt x="309" y="392"/>
                    <a:pt x="331" y="417"/>
                    <a:pt x="352" y="439"/>
                  </a:cubicBezTo>
                  <a:cubicBezTo>
                    <a:pt x="700" y="810"/>
                    <a:pt x="1041" y="1189"/>
                    <a:pt x="1408" y="1539"/>
                  </a:cubicBezTo>
                  <a:cubicBezTo>
                    <a:pt x="1218" y="1329"/>
                    <a:pt x="1057" y="1095"/>
                    <a:pt x="872" y="881"/>
                  </a:cubicBezTo>
                  <a:cubicBezTo>
                    <a:pt x="652" y="632"/>
                    <a:pt x="442" y="380"/>
                    <a:pt x="269" y="165"/>
                  </a:cubicBezTo>
                  <a:lnTo>
                    <a:pt x="269" y="165"/>
                  </a:lnTo>
                  <a:cubicBezTo>
                    <a:pt x="273" y="168"/>
                    <a:pt x="275" y="171"/>
                    <a:pt x="278" y="174"/>
                  </a:cubicBezTo>
                  <a:cubicBezTo>
                    <a:pt x="484" y="374"/>
                    <a:pt x="677" y="583"/>
                    <a:pt x="871" y="795"/>
                  </a:cubicBezTo>
                  <a:cubicBezTo>
                    <a:pt x="1000" y="942"/>
                    <a:pt x="1136" y="1081"/>
                    <a:pt x="1252" y="1235"/>
                  </a:cubicBezTo>
                  <a:cubicBezTo>
                    <a:pt x="1120" y="1016"/>
                    <a:pt x="954" y="820"/>
                    <a:pt x="797" y="621"/>
                  </a:cubicBezTo>
                  <a:cubicBezTo>
                    <a:pt x="645" y="430"/>
                    <a:pt x="500" y="233"/>
                    <a:pt x="321" y="67"/>
                  </a:cubicBezTo>
                  <a:cubicBezTo>
                    <a:pt x="311" y="57"/>
                    <a:pt x="299" y="53"/>
                    <a:pt x="286" y="53"/>
                  </a:cubicBezTo>
                  <a:cubicBezTo>
                    <a:pt x="260" y="53"/>
                    <a:pt x="233" y="74"/>
                    <a:pt x="233" y="103"/>
                  </a:cubicBezTo>
                  <a:cubicBezTo>
                    <a:pt x="233" y="110"/>
                    <a:pt x="234" y="117"/>
                    <a:pt x="238" y="121"/>
                  </a:cubicBezTo>
                  <a:cubicBezTo>
                    <a:pt x="209" y="87"/>
                    <a:pt x="182" y="52"/>
                    <a:pt x="156" y="20"/>
                  </a:cubicBezTo>
                  <a:cubicBezTo>
                    <a:pt x="143" y="6"/>
                    <a:pt x="128" y="0"/>
                    <a:pt x="11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35"/>
            <p:cNvSpPr/>
            <p:nvPr/>
          </p:nvSpPr>
          <p:spPr>
            <a:xfrm>
              <a:off x="5489200" y="2712475"/>
              <a:ext cx="46750" cy="64975"/>
            </a:xfrm>
            <a:custGeom>
              <a:rect b="b" l="l" r="r" t="t"/>
              <a:pathLst>
                <a:path extrusionOk="0" h="2599" w="1870">
                  <a:moveTo>
                    <a:pt x="981" y="1"/>
                  </a:moveTo>
                  <a:cubicBezTo>
                    <a:pt x="948" y="1"/>
                    <a:pt x="916" y="22"/>
                    <a:pt x="908" y="54"/>
                  </a:cubicBezTo>
                  <a:cubicBezTo>
                    <a:pt x="895" y="96"/>
                    <a:pt x="929" y="128"/>
                    <a:pt x="949" y="160"/>
                  </a:cubicBezTo>
                  <a:cubicBezTo>
                    <a:pt x="990" y="218"/>
                    <a:pt x="1028" y="278"/>
                    <a:pt x="1058" y="343"/>
                  </a:cubicBezTo>
                  <a:cubicBezTo>
                    <a:pt x="1170" y="589"/>
                    <a:pt x="1204" y="956"/>
                    <a:pt x="1120" y="1217"/>
                  </a:cubicBezTo>
                  <a:cubicBezTo>
                    <a:pt x="1061" y="1430"/>
                    <a:pt x="909" y="1661"/>
                    <a:pt x="745" y="1789"/>
                  </a:cubicBezTo>
                  <a:cubicBezTo>
                    <a:pt x="557" y="1930"/>
                    <a:pt x="339" y="1997"/>
                    <a:pt x="105" y="1997"/>
                  </a:cubicBezTo>
                  <a:cubicBezTo>
                    <a:pt x="71" y="1997"/>
                    <a:pt x="36" y="1996"/>
                    <a:pt x="1" y="1993"/>
                  </a:cubicBezTo>
                  <a:lnTo>
                    <a:pt x="1" y="1993"/>
                  </a:lnTo>
                  <a:cubicBezTo>
                    <a:pt x="78" y="2007"/>
                    <a:pt x="152" y="2014"/>
                    <a:pt x="223" y="2014"/>
                  </a:cubicBezTo>
                  <a:cubicBezTo>
                    <a:pt x="840" y="2014"/>
                    <a:pt x="1238" y="1505"/>
                    <a:pt x="1283" y="922"/>
                  </a:cubicBezTo>
                  <a:lnTo>
                    <a:pt x="1283" y="922"/>
                  </a:lnTo>
                  <a:cubicBezTo>
                    <a:pt x="1280" y="1068"/>
                    <a:pt x="1254" y="1215"/>
                    <a:pt x="1197" y="1364"/>
                  </a:cubicBezTo>
                  <a:cubicBezTo>
                    <a:pt x="1121" y="1550"/>
                    <a:pt x="1021" y="1719"/>
                    <a:pt x="848" y="1857"/>
                  </a:cubicBezTo>
                  <a:cubicBezTo>
                    <a:pt x="680" y="1989"/>
                    <a:pt x="410" y="2079"/>
                    <a:pt x="156" y="2079"/>
                  </a:cubicBezTo>
                  <a:cubicBezTo>
                    <a:pt x="123" y="2079"/>
                    <a:pt x="90" y="2077"/>
                    <a:pt x="57" y="2074"/>
                  </a:cubicBezTo>
                  <a:lnTo>
                    <a:pt x="57" y="2074"/>
                  </a:lnTo>
                  <a:cubicBezTo>
                    <a:pt x="128" y="2087"/>
                    <a:pt x="200" y="2094"/>
                    <a:pt x="272" y="2094"/>
                  </a:cubicBezTo>
                  <a:cubicBezTo>
                    <a:pt x="523" y="2094"/>
                    <a:pt x="775" y="2014"/>
                    <a:pt x="972" y="1857"/>
                  </a:cubicBezTo>
                  <a:cubicBezTo>
                    <a:pt x="1106" y="1759"/>
                    <a:pt x="1244" y="1528"/>
                    <a:pt x="1283" y="1423"/>
                  </a:cubicBezTo>
                  <a:cubicBezTo>
                    <a:pt x="1316" y="1354"/>
                    <a:pt x="1365" y="1192"/>
                    <a:pt x="1383" y="1065"/>
                  </a:cubicBezTo>
                  <a:lnTo>
                    <a:pt x="1383" y="1065"/>
                  </a:lnTo>
                  <a:cubicBezTo>
                    <a:pt x="1379" y="1164"/>
                    <a:pt x="1363" y="1265"/>
                    <a:pt x="1332" y="1364"/>
                  </a:cubicBezTo>
                  <a:cubicBezTo>
                    <a:pt x="1227" y="1749"/>
                    <a:pt x="816" y="2145"/>
                    <a:pt x="282" y="2176"/>
                  </a:cubicBezTo>
                  <a:cubicBezTo>
                    <a:pt x="295" y="2176"/>
                    <a:pt x="309" y="2177"/>
                    <a:pt x="322" y="2177"/>
                  </a:cubicBezTo>
                  <a:cubicBezTo>
                    <a:pt x="658" y="2177"/>
                    <a:pt x="991" y="2029"/>
                    <a:pt x="1222" y="1787"/>
                  </a:cubicBezTo>
                  <a:cubicBezTo>
                    <a:pt x="1298" y="1702"/>
                    <a:pt x="1360" y="1604"/>
                    <a:pt x="1407" y="1500"/>
                  </a:cubicBezTo>
                  <a:lnTo>
                    <a:pt x="1407" y="1500"/>
                  </a:lnTo>
                  <a:cubicBezTo>
                    <a:pt x="1392" y="1540"/>
                    <a:pt x="1379" y="1574"/>
                    <a:pt x="1368" y="1595"/>
                  </a:cubicBezTo>
                  <a:cubicBezTo>
                    <a:pt x="1212" y="1938"/>
                    <a:pt x="922" y="2180"/>
                    <a:pt x="538" y="2262"/>
                  </a:cubicBezTo>
                  <a:cubicBezTo>
                    <a:pt x="992" y="2208"/>
                    <a:pt x="1325" y="1938"/>
                    <a:pt x="1492" y="1586"/>
                  </a:cubicBezTo>
                  <a:lnTo>
                    <a:pt x="1492" y="1586"/>
                  </a:lnTo>
                  <a:cubicBezTo>
                    <a:pt x="1432" y="1774"/>
                    <a:pt x="1319" y="1946"/>
                    <a:pt x="1146" y="2087"/>
                  </a:cubicBezTo>
                  <a:cubicBezTo>
                    <a:pt x="1063" y="2153"/>
                    <a:pt x="945" y="2243"/>
                    <a:pt x="825" y="2295"/>
                  </a:cubicBezTo>
                  <a:cubicBezTo>
                    <a:pt x="740" y="2334"/>
                    <a:pt x="600" y="2369"/>
                    <a:pt x="491" y="2377"/>
                  </a:cubicBezTo>
                  <a:cubicBezTo>
                    <a:pt x="503" y="2377"/>
                    <a:pt x="515" y="2378"/>
                    <a:pt x="527" y="2378"/>
                  </a:cubicBezTo>
                  <a:cubicBezTo>
                    <a:pt x="797" y="2378"/>
                    <a:pt x="1052" y="2258"/>
                    <a:pt x="1263" y="2095"/>
                  </a:cubicBezTo>
                  <a:cubicBezTo>
                    <a:pt x="1367" y="2012"/>
                    <a:pt x="1453" y="1912"/>
                    <a:pt x="1518" y="1800"/>
                  </a:cubicBezTo>
                  <a:lnTo>
                    <a:pt x="1518" y="1800"/>
                  </a:lnTo>
                  <a:cubicBezTo>
                    <a:pt x="1429" y="2016"/>
                    <a:pt x="1262" y="2209"/>
                    <a:pt x="1038" y="2337"/>
                  </a:cubicBezTo>
                  <a:cubicBezTo>
                    <a:pt x="919" y="2401"/>
                    <a:pt x="790" y="2439"/>
                    <a:pt x="649" y="2463"/>
                  </a:cubicBezTo>
                  <a:cubicBezTo>
                    <a:pt x="894" y="2453"/>
                    <a:pt x="1135" y="2374"/>
                    <a:pt x="1321" y="2212"/>
                  </a:cubicBezTo>
                  <a:cubicBezTo>
                    <a:pt x="1437" y="2115"/>
                    <a:pt x="1536" y="1995"/>
                    <a:pt x="1612" y="1862"/>
                  </a:cubicBezTo>
                  <a:lnTo>
                    <a:pt x="1612" y="1862"/>
                  </a:lnTo>
                  <a:cubicBezTo>
                    <a:pt x="1542" y="2034"/>
                    <a:pt x="1442" y="2161"/>
                    <a:pt x="1291" y="2300"/>
                  </a:cubicBezTo>
                  <a:cubicBezTo>
                    <a:pt x="1139" y="2433"/>
                    <a:pt x="945" y="2557"/>
                    <a:pt x="729" y="2598"/>
                  </a:cubicBezTo>
                  <a:cubicBezTo>
                    <a:pt x="949" y="2582"/>
                    <a:pt x="1155" y="2480"/>
                    <a:pt x="1332" y="2353"/>
                  </a:cubicBezTo>
                  <a:cubicBezTo>
                    <a:pt x="1645" y="2140"/>
                    <a:pt x="1870" y="1755"/>
                    <a:pt x="1841" y="1388"/>
                  </a:cubicBezTo>
                  <a:cubicBezTo>
                    <a:pt x="1832" y="1310"/>
                    <a:pt x="1840" y="1339"/>
                    <a:pt x="1822" y="1272"/>
                  </a:cubicBezTo>
                  <a:cubicBezTo>
                    <a:pt x="1821" y="1243"/>
                    <a:pt x="1796" y="1220"/>
                    <a:pt x="1768" y="1217"/>
                  </a:cubicBezTo>
                  <a:cubicBezTo>
                    <a:pt x="1764" y="1176"/>
                    <a:pt x="1759" y="1133"/>
                    <a:pt x="1749" y="1092"/>
                  </a:cubicBezTo>
                  <a:cubicBezTo>
                    <a:pt x="1740" y="1045"/>
                    <a:pt x="1728" y="1001"/>
                    <a:pt x="1709" y="957"/>
                  </a:cubicBezTo>
                  <a:cubicBezTo>
                    <a:pt x="1707" y="949"/>
                    <a:pt x="1703" y="942"/>
                    <a:pt x="1700" y="936"/>
                  </a:cubicBezTo>
                  <a:cubicBezTo>
                    <a:pt x="1695" y="924"/>
                    <a:pt x="1685" y="914"/>
                    <a:pt x="1674" y="906"/>
                  </a:cubicBezTo>
                  <a:lnTo>
                    <a:pt x="1666" y="903"/>
                  </a:lnTo>
                  <a:cubicBezTo>
                    <a:pt x="1660" y="865"/>
                    <a:pt x="1646" y="798"/>
                    <a:pt x="1639" y="786"/>
                  </a:cubicBezTo>
                  <a:cubicBezTo>
                    <a:pt x="1629" y="760"/>
                    <a:pt x="1618" y="735"/>
                    <a:pt x="1601" y="713"/>
                  </a:cubicBezTo>
                  <a:cubicBezTo>
                    <a:pt x="1597" y="700"/>
                    <a:pt x="1588" y="692"/>
                    <a:pt x="1577" y="685"/>
                  </a:cubicBezTo>
                  <a:lnTo>
                    <a:pt x="1569" y="682"/>
                  </a:lnTo>
                  <a:cubicBezTo>
                    <a:pt x="1554" y="625"/>
                    <a:pt x="1536" y="576"/>
                    <a:pt x="1518" y="555"/>
                  </a:cubicBezTo>
                  <a:cubicBezTo>
                    <a:pt x="1504" y="541"/>
                    <a:pt x="1486" y="535"/>
                    <a:pt x="1468" y="535"/>
                  </a:cubicBezTo>
                  <a:cubicBezTo>
                    <a:pt x="1465" y="535"/>
                    <a:pt x="1462" y="535"/>
                    <a:pt x="1459" y="535"/>
                  </a:cubicBezTo>
                  <a:cubicBezTo>
                    <a:pt x="1450" y="510"/>
                    <a:pt x="1439" y="484"/>
                    <a:pt x="1428" y="460"/>
                  </a:cubicBezTo>
                  <a:lnTo>
                    <a:pt x="1428" y="461"/>
                  </a:lnTo>
                  <a:lnTo>
                    <a:pt x="1424" y="453"/>
                  </a:lnTo>
                  <a:lnTo>
                    <a:pt x="1424" y="453"/>
                  </a:lnTo>
                  <a:cubicBezTo>
                    <a:pt x="1424" y="454"/>
                    <a:pt x="1425" y="455"/>
                    <a:pt x="1425" y="456"/>
                  </a:cubicBezTo>
                  <a:lnTo>
                    <a:pt x="1425" y="456"/>
                  </a:lnTo>
                  <a:cubicBezTo>
                    <a:pt x="1423" y="453"/>
                    <a:pt x="1422" y="450"/>
                    <a:pt x="1420" y="446"/>
                  </a:cubicBezTo>
                  <a:lnTo>
                    <a:pt x="1420" y="447"/>
                  </a:lnTo>
                  <a:cubicBezTo>
                    <a:pt x="1407" y="423"/>
                    <a:pt x="1381" y="410"/>
                    <a:pt x="1355" y="410"/>
                  </a:cubicBezTo>
                  <a:cubicBezTo>
                    <a:pt x="1349" y="410"/>
                    <a:pt x="1343" y="411"/>
                    <a:pt x="1337" y="412"/>
                  </a:cubicBezTo>
                  <a:lnTo>
                    <a:pt x="1315" y="339"/>
                  </a:lnTo>
                  <a:cubicBezTo>
                    <a:pt x="1303" y="312"/>
                    <a:pt x="1299" y="282"/>
                    <a:pt x="1280" y="260"/>
                  </a:cubicBezTo>
                  <a:cubicBezTo>
                    <a:pt x="1268" y="248"/>
                    <a:pt x="1252" y="242"/>
                    <a:pt x="1235" y="242"/>
                  </a:cubicBezTo>
                  <a:cubicBezTo>
                    <a:pt x="1214" y="242"/>
                    <a:pt x="1193" y="252"/>
                    <a:pt x="1182" y="271"/>
                  </a:cubicBezTo>
                  <a:cubicBezTo>
                    <a:pt x="1150" y="198"/>
                    <a:pt x="1109" y="127"/>
                    <a:pt x="1061" y="61"/>
                  </a:cubicBezTo>
                  <a:cubicBezTo>
                    <a:pt x="1057" y="54"/>
                    <a:pt x="1047" y="41"/>
                    <a:pt x="1041" y="34"/>
                  </a:cubicBezTo>
                  <a:cubicBezTo>
                    <a:pt x="1034" y="25"/>
                    <a:pt x="1026" y="15"/>
                    <a:pt x="1016" y="10"/>
                  </a:cubicBezTo>
                  <a:cubicBezTo>
                    <a:pt x="1005" y="4"/>
                    <a:pt x="993" y="1"/>
                    <a:pt x="9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35"/>
            <p:cNvSpPr/>
            <p:nvPr/>
          </p:nvSpPr>
          <p:spPr>
            <a:xfrm>
              <a:off x="5371575" y="2038400"/>
              <a:ext cx="66850" cy="363325"/>
            </a:xfrm>
            <a:custGeom>
              <a:rect b="b" l="l" r="r" t="t"/>
              <a:pathLst>
                <a:path extrusionOk="0" h="14533" w="2674">
                  <a:moveTo>
                    <a:pt x="1254" y="205"/>
                  </a:moveTo>
                  <a:lnTo>
                    <a:pt x="1254" y="205"/>
                  </a:lnTo>
                  <a:cubicBezTo>
                    <a:pt x="1118" y="406"/>
                    <a:pt x="1019" y="633"/>
                    <a:pt x="949" y="867"/>
                  </a:cubicBezTo>
                  <a:cubicBezTo>
                    <a:pt x="645" y="1948"/>
                    <a:pt x="859" y="2874"/>
                    <a:pt x="1228" y="3900"/>
                  </a:cubicBezTo>
                  <a:cubicBezTo>
                    <a:pt x="1416" y="4424"/>
                    <a:pt x="1647" y="4932"/>
                    <a:pt x="1840" y="5454"/>
                  </a:cubicBezTo>
                  <a:cubicBezTo>
                    <a:pt x="1871" y="5535"/>
                    <a:pt x="1899" y="5616"/>
                    <a:pt x="1927" y="5699"/>
                  </a:cubicBezTo>
                  <a:cubicBezTo>
                    <a:pt x="1836" y="5529"/>
                    <a:pt x="1737" y="5361"/>
                    <a:pt x="1638" y="5195"/>
                  </a:cubicBezTo>
                  <a:cubicBezTo>
                    <a:pt x="1338" y="4691"/>
                    <a:pt x="1026" y="4191"/>
                    <a:pt x="780" y="3657"/>
                  </a:cubicBezTo>
                  <a:cubicBezTo>
                    <a:pt x="427" y="2888"/>
                    <a:pt x="147" y="1955"/>
                    <a:pt x="174" y="1046"/>
                  </a:cubicBezTo>
                  <a:cubicBezTo>
                    <a:pt x="182" y="885"/>
                    <a:pt x="182" y="753"/>
                    <a:pt x="210" y="639"/>
                  </a:cubicBezTo>
                  <a:cubicBezTo>
                    <a:pt x="218" y="614"/>
                    <a:pt x="222" y="599"/>
                    <a:pt x="226" y="588"/>
                  </a:cubicBezTo>
                  <a:cubicBezTo>
                    <a:pt x="234" y="584"/>
                    <a:pt x="242" y="578"/>
                    <a:pt x="252" y="576"/>
                  </a:cubicBezTo>
                  <a:cubicBezTo>
                    <a:pt x="296" y="556"/>
                    <a:pt x="350" y="531"/>
                    <a:pt x="387" y="519"/>
                  </a:cubicBezTo>
                  <a:cubicBezTo>
                    <a:pt x="639" y="424"/>
                    <a:pt x="891" y="326"/>
                    <a:pt x="1144" y="236"/>
                  </a:cubicBezTo>
                  <a:cubicBezTo>
                    <a:pt x="1181" y="225"/>
                    <a:pt x="1217" y="215"/>
                    <a:pt x="1254" y="205"/>
                  </a:cubicBezTo>
                  <a:close/>
                  <a:moveTo>
                    <a:pt x="1696" y="11519"/>
                  </a:moveTo>
                  <a:lnTo>
                    <a:pt x="1696" y="11519"/>
                  </a:lnTo>
                  <a:cubicBezTo>
                    <a:pt x="1670" y="11593"/>
                    <a:pt x="1644" y="11667"/>
                    <a:pt x="1618" y="11740"/>
                  </a:cubicBezTo>
                  <a:cubicBezTo>
                    <a:pt x="1361" y="12485"/>
                    <a:pt x="1103" y="13326"/>
                    <a:pt x="1135" y="14078"/>
                  </a:cubicBezTo>
                  <a:cubicBezTo>
                    <a:pt x="1092" y="14093"/>
                    <a:pt x="1050" y="14108"/>
                    <a:pt x="1005" y="14125"/>
                  </a:cubicBezTo>
                  <a:cubicBezTo>
                    <a:pt x="847" y="14185"/>
                    <a:pt x="679" y="14262"/>
                    <a:pt x="526" y="14370"/>
                  </a:cubicBezTo>
                  <a:cubicBezTo>
                    <a:pt x="532" y="14319"/>
                    <a:pt x="540" y="14267"/>
                    <a:pt x="550" y="14213"/>
                  </a:cubicBezTo>
                  <a:cubicBezTo>
                    <a:pt x="643" y="13763"/>
                    <a:pt x="808" y="13320"/>
                    <a:pt x="983" y="12936"/>
                  </a:cubicBezTo>
                  <a:cubicBezTo>
                    <a:pt x="1205" y="12457"/>
                    <a:pt x="1463" y="11994"/>
                    <a:pt x="1696" y="11519"/>
                  </a:cubicBezTo>
                  <a:close/>
                  <a:moveTo>
                    <a:pt x="1402" y="0"/>
                  </a:moveTo>
                  <a:cubicBezTo>
                    <a:pt x="1396" y="0"/>
                    <a:pt x="1390" y="2"/>
                    <a:pt x="1383" y="4"/>
                  </a:cubicBezTo>
                  <a:lnTo>
                    <a:pt x="1383" y="4"/>
                  </a:lnTo>
                  <a:cubicBezTo>
                    <a:pt x="1383" y="4"/>
                    <a:pt x="1383" y="4"/>
                    <a:pt x="1383" y="3"/>
                  </a:cubicBezTo>
                  <a:cubicBezTo>
                    <a:pt x="1382" y="3"/>
                    <a:pt x="1382" y="3"/>
                    <a:pt x="1382" y="5"/>
                  </a:cubicBezTo>
                  <a:cubicBezTo>
                    <a:pt x="1383" y="5"/>
                    <a:pt x="1383" y="5"/>
                    <a:pt x="1383" y="4"/>
                  </a:cubicBezTo>
                  <a:lnTo>
                    <a:pt x="1383" y="4"/>
                  </a:lnTo>
                  <a:cubicBezTo>
                    <a:pt x="1383" y="5"/>
                    <a:pt x="1383" y="5"/>
                    <a:pt x="1382" y="5"/>
                  </a:cubicBezTo>
                  <a:cubicBezTo>
                    <a:pt x="1377" y="6"/>
                    <a:pt x="1372" y="8"/>
                    <a:pt x="1370" y="9"/>
                  </a:cubicBezTo>
                  <a:lnTo>
                    <a:pt x="1370" y="9"/>
                  </a:lnTo>
                  <a:cubicBezTo>
                    <a:pt x="1371" y="9"/>
                    <a:pt x="1372" y="8"/>
                    <a:pt x="1373" y="8"/>
                  </a:cubicBezTo>
                  <a:lnTo>
                    <a:pt x="1373" y="8"/>
                  </a:lnTo>
                  <a:cubicBezTo>
                    <a:pt x="1366" y="11"/>
                    <a:pt x="1360" y="13"/>
                    <a:pt x="1325" y="27"/>
                  </a:cubicBezTo>
                  <a:cubicBezTo>
                    <a:pt x="1079" y="146"/>
                    <a:pt x="673" y="265"/>
                    <a:pt x="326" y="396"/>
                  </a:cubicBezTo>
                  <a:cubicBezTo>
                    <a:pt x="268" y="421"/>
                    <a:pt x="202" y="430"/>
                    <a:pt x="147" y="458"/>
                  </a:cubicBezTo>
                  <a:cubicBezTo>
                    <a:pt x="146" y="459"/>
                    <a:pt x="142" y="459"/>
                    <a:pt x="141" y="460"/>
                  </a:cubicBezTo>
                  <a:lnTo>
                    <a:pt x="140" y="460"/>
                  </a:lnTo>
                  <a:lnTo>
                    <a:pt x="132" y="464"/>
                  </a:lnTo>
                  <a:cubicBezTo>
                    <a:pt x="127" y="466"/>
                    <a:pt x="122" y="469"/>
                    <a:pt x="117" y="473"/>
                  </a:cubicBezTo>
                  <a:cubicBezTo>
                    <a:pt x="106" y="483"/>
                    <a:pt x="100" y="495"/>
                    <a:pt x="98" y="506"/>
                  </a:cubicBezTo>
                  <a:cubicBezTo>
                    <a:pt x="45" y="604"/>
                    <a:pt x="36" y="805"/>
                    <a:pt x="29" y="872"/>
                  </a:cubicBezTo>
                  <a:cubicBezTo>
                    <a:pt x="0" y="1460"/>
                    <a:pt x="108" y="2050"/>
                    <a:pt x="263" y="2615"/>
                  </a:cubicBezTo>
                  <a:cubicBezTo>
                    <a:pt x="424" y="3178"/>
                    <a:pt x="677" y="3708"/>
                    <a:pt x="948" y="4224"/>
                  </a:cubicBezTo>
                  <a:cubicBezTo>
                    <a:pt x="1332" y="4946"/>
                    <a:pt x="1847" y="5629"/>
                    <a:pt x="2132" y="6379"/>
                  </a:cubicBezTo>
                  <a:cubicBezTo>
                    <a:pt x="2169" y="6525"/>
                    <a:pt x="2204" y="6671"/>
                    <a:pt x="2233" y="6818"/>
                  </a:cubicBezTo>
                  <a:cubicBezTo>
                    <a:pt x="2477" y="8012"/>
                    <a:pt x="2436" y="9096"/>
                    <a:pt x="2114" y="10180"/>
                  </a:cubicBezTo>
                  <a:cubicBezTo>
                    <a:pt x="2089" y="10195"/>
                    <a:pt x="2091" y="10227"/>
                    <a:pt x="2083" y="10252"/>
                  </a:cubicBezTo>
                  <a:cubicBezTo>
                    <a:pt x="2073" y="10289"/>
                    <a:pt x="2065" y="10327"/>
                    <a:pt x="2056" y="10366"/>
                  </a:cubicBezTo>
                  <a:cubicBezTo>
                    <a:pt x="1931" y="10747"/>
                    <a:pt x="1772" y="11129"/>
                    <a:pt x="1577" y="11515"/>
                  </a:cubicBezTo>
                  <a:cubicBezTo>
                    <a:pt x="1110" y="12452"/>
                    <a:pt x="520" y="13383"/>
                    <a:pt x="425" y="14448"/>
                  </a:cubicBezTo>
                  <a:cubicBezTo>
                    <a:pt x="405" y="14471"/>
                    <a:pt x="414" y="14506"/>
                    <a:pt x="439" y="14521"/>
                  </a:cubicBezTo>
                  <a:cubicBezTo>
                    <a:pt x="448" y="14528"/>
                    <a:pt x="459" y="14532"/>
                    <a:pt x="470" y="14532"/>
                  </a:cubicBezTo>
                  <a:cubicBezTo>
                    <a:pt x="482" y="14532"/>
                    <a:pt x="494" y="14528"/>
                    <a:pt x="503" y="14518"/>
                  </a:cubicBezTo>
                  <a:cubicBezTo>
                    <a:pt x="508" y="14513"/>
                    <a:pt x="511" y="14508"/>
                    <a:pt x="513" y="14502"/>
                  </a:cubicBezTo>
                  <a:cubicBezTo>
                    <a:pt x="547" y="14475"/>
                    <a:pt x="552" y="14471"/>
                    <a:pt x="594" y="14441"/>
                  </a:cubicBezTo>
                  <a:cubicBezTo>
                    <a:pt x="750" y="14335"/>
                    <a:pt x="892" y="14268"/>
                    <a:pt x="1051" y="14213"/>
                  </a:cubicBezTo>
                  <a:lnTo>
                    <a:pt x="1193" y="14167"/>
                  </a:lnTo>
                  <a:cubicBezTo>
                    <a:pt x="1226" y="14164"/>
                    <a:pt x="1246" y="14132"/>
                    <a:pt x="1241" y="14104"/>
                  </a:cubicBezTo>
                  <a:cubicBezTo>
                    <a:pt x="1247" y="14072"/>
                    <a:pt x="1236" y="14073"/>
                    <a:pt x="1237" y="14022"/>
                  </a:cubicBezTo>
                  <a:cubicBezTo>
                    <a:pt x="1233" y="13954"/>
                    <a:pt x="1235" y="13889"/>
                    <a:pt x="1238" y="13794"/>
                  </a:cubicBezTo>
                  <a:cubicBezTo>
                    <a:pt x="1257" y="13351"/>
                    <a:pt x="1345" y="12929"/>
                    <a:pt x="1478" y="12485"/>
                  </a:cubicBezTo>
                  <a:cubicBezTo>
                    <a:pt x="1611" y="12037"/>
                    <a:pt x="1776" y="11600"/>
                    <a:pt x="1935" y="11160"/>
                  </a:cubicBezTo>
                  <a:cubicBezTo>
                    <a:pt x="1997" y="10993"/>
                    <a:pt x="2044" y="10820"/>
                    <a:pt x="2085" y="10647"/>
                  </a:cubicBezTo>
                  <a:cubicBezTo>
                    <a:pt x="2096" y="10617"/>
                    <a:pt x="2107" y="10586"/>
                    <a:pt x="2118" y="10555"/>
                  </a:cubicBezTo>
                  <a:cubicBezTo>
                    <a:pt x="2674" y="9082"/>
                    <a:pt x="2628" y="7492"/>
                    <a:pt x="2186" y="5994"/>
                  </a:cubicBezTo>
                  <a:cubicBezTo>
                    <a:pt x="1875" y="4926"/>
                    <a:pt x="1348" y="3929"/>
                    <a:pt x="1108" y="2838"/>
                  </a:cubicBezTo>
                  <a:cubicBezTo>
                    <a:pt x="929" y="2118"/>
                    <a:pt x="975" y="1247"/>
                    <a:pt x="1247" y="615"/>
                  </a:cubicBezTo>
                  <a:cubicBezTo>
                    <a:pt x="1298" y="500"/>
                    <a:pt x="1360" y="388"/>
                    <a:pt x="1429" y="283"/>
                  </a:cubicBezTo>
                  <a:cubicBezTo>
                    <a:pt x="1450" y="248"/>
                    <a:pt x="1474" y="213"/>
                    <a:pt x="1499" y="180"/>
                  </a:cubicBezTo>
                  <a:cubicBezTo>
                    <a:pt x="1522" y="150"/>
                    <a:pt x="1527" y="106"/>
                    <a:pt x="1507" y="74"/>
                  </a:cubicBezTo>
                  <a:cubicBezTo>
                    <a:pt x="1499" y="59"/>
                    <a:pt x="1485" y="48"/>
                    <a:pt x="1471" y="41"/>
                  </a:cubicBezTo>
                  <a:cubicBezTo>
                    <a:pt x="1469" y="34"/>
                    <a:pt x="1464" y="27"/>
                    <a:pt x="1459" y="22"/>
                  </a:cubicBezTo>
                  <a:cubicBezTo>
                    <a:pt x="1445" y="8"/>
                    <a:pt x="1425" y="2"/>
                    <a:pt x="1406" y="1"/>
                  </a:cubicBezTo>
                  <a:cubicBezTo>
                    <a:pt x="1405" y="0"/>
                    <a:pt x="1403" y="0"/>
                    <a:pt x="14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35"/>
            <p:cNvSpPr/>
            <p:nvPr/>
          </p:nvSpPr>
          <p:spPr>
            <a:xfrm>
              <a:off x="5397300" y="2330050"/>
              <a:ext cx="14250" cy="59175"/>
            </a:xfrm>
            <a:custGeom>
              <a:rect b="b" l="l" r="r" t="t"/>
              <a:pathLst>
                <a:path extrusionOk="0" h="2367" w="570">
                  <a:moveTo>
                    <a:pt x="525" y="1"/>
                  </a:moveTo>
                  <a:cubicBezTo>
                    <a:pt x="513" y="1"/>
                    <a:pt x="502" y="6"/>
                    <a:pt x="495" y="16"/>
                  </a:cubicBezTo>
                  <a:cubicBezTo>
                    <a:pt x="297" y="491"/>
                    <a:pt x="161" y="990"/>
                    <a:pt x="72" y="1496"/>
                  </a:cubicBezTo>
                  <a:cubicBezTo>
                    <a:pt x="41" y="1667"/>
                    <a:pt x="22" y="1840"/>
                    <a:pt x="11" y="2014"/>
                  </a:cubicBezTo>
                  <a:cubicBezTo>
                    <a:pt x="8" y="2130"/>
                    <a:pt x="0" y="2252"/>
                    <a:pt x="28" y="2366"/>
                  </a:cubicBezTo>
                  <a:cubicBezTo>
                    <a:pt x="11" y="2241"/>
                    <a:pt x="34" y="2093"/>
                    <a:pt x="48" y="1980"/>
                  </a:cubicBezTo>
                  <a:cubicBezTo>
                    <a:pt x="78" y="1764"/>
                    <a:pt x="122" y="1551"/>
                    <a:pt x="173" y="1339"/>
                  </a:cubicBezTo>
                  <a:cubicBezTo>
                    <a:pt x="271" y="910"/>
                    <a:pt x="389" y="487"/>
                    <a:pt x="551" y="78"/>
                  </a:cubicBezTo>
                  <a:cubicBezTo>
                    <a:pt x="557" y="59"/>
                    <a:pt x="570" y="39"/>
                    <a:pt x="557" y="19"/>
                  </a:cubicBezTo>
                  <a:cubicBezTo>
                    <a:pt x="551" y="8"/>
                    <a:pt x="538" y="1"/>
                    <a:pt x="5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35"/>
            <p:cNvSpPr/>
            <p:nvPr/>
          </p:nvSpPr>
          <p:spPr>
            <a:xfrm>
              <a:off x="5386550" y="2356775"/>
              <a:ext cx="11175" cy="37625"/>
            </a:xfrm>
            <a:custGeom>
              <a:rect b="b" l="l" r="r" t="t"/>
              <a:pathLst>
                <a:path extrusionOk="0" h="1505" w="447">
                  <a:moveTo>
                    <a:pt x="404" y="0"/>
                  </a:moveTo>
                  <a:cubicBezTo>
                    <a:pt x="397" y="0"/>
                    <a:pt x="390" y="2"/>
                    <a:pt x="384" y="6"/>
                  </a:cubicBezTo>
                  <a:cubicBezTo>
                    <a:pt x="370" y="13"/>
                    <a:pt x="365" y="25"/>
                    <a:pt x="361" y="39"/>
                  </a:cubicBezTo>
                  <a:cubicBezTo>
                    <a:pt x="328" y="138"/>
                    <a:pt x="299" y="240"/>
                    <a:pt x="283" y="343"/>
                  </a:cubicBezTo>
                  <a:cubicBezTo>
                    <a:pt x="279" y="366"/>
                    <a:pt x="277" y="390"/>
                    <a:pt x="273" y="415"/>
                  </a:cubicBezTo>
                  <a:cubicBezTo>
                    <a:pt x="273" y="412"/>
                    <a:pt x="273" y="410"/>
                    <a:pt x="272" y="406"/>
                  </a:cubicBezTo>
                  <a:cubicBezTo>
                    <a:pt x="264" y="395"/>
                    <a:pt x="250" y="388"/>
                    <a:pt x="237" y="388"/>
                  </a:cubicBezTo>
                  <a:cubicBezTo>
                    <a:pt x="225" y="388"/>
                    <a:pt x="215" y="393"/>
                    <a:pt x="209" y="402"/>
                  </a:cubicBezTo>
                  <a:cubicBezTo>
                    <a:pt x="195" y="423"/>
                    <a:pt x="193" y="449"/>
                    <a:pt x="188" y="472"/>
                  </a:cubicBezTo>
                  <a:cubicBezTo>
                    <a:pt x="181" y="473"/>
                    <a:pt x="176" y="476"/>
                    <a:pt x="171" y="483"/>
                  </a:cubicBezTo>
                  <a:cubicBezTo>
                    <a:pt x="114" y="655"/>
                    <a:pt x="70" y="835"/>
                    <a:pt x="39" y="1015"/>
                  </a:cubicBezTo>
                  <a:cubicBezTo>
                    <a:pt x="13" y="1159"/>
                    <a:pt x="9" y="1339"/>
                    <a:pt x="1" y="1504"/>
                  </a:cubicBezTo>
                  <a:cubicBezTo>
                    <a:pt x="37" y="1292"/>
                    <a:pt x="78" y="1081"/>
                    <a:pt x="128" y="871"/>
                  </a:cubicBezTo>
                  <a:lnTo>
                    <a:pt x="128" y="871"/>
                  </a:lnTo>
                  <a:cubicBezTo>
                    <a:pt x="114" y="1046"/>
                    <a:pt x="116" y="1221"/>
                    <a:pt x="133" y="1395"/>
                  </a:cubicBezTo>
                  <a:cubicBezTo>
                    <a:pt x="147" y="1096"/>
                    <a:pt x="190" y="827"/>
                    <a:pt x="255" y="530"/>
                  </a:cubicBezTo>
                  <a:cubicBezTo>
                    <a:pt x="255" y="519"/>
                    <a:pt x="258" y="507"/>
                    <a:pt x="261" y="495"/>
                  </a:cubicBezTo>
                  <a:lnTo>
                    <a:pt x="261" y="495"/>
                  </a:lnTo>
                  <a:cubicBezTo>
                    <a:pt x="227" y="777"/>
                    <a:pt x="227" y="1061"/>
                    <a:pt x="241" y="1345"/>
                  </a:cubicBezTo>
                  <a:cubicBezTo>
                    <a:pt x="271" y="917"/>
                    <a:pt x="301" y="526"/>
                    <a:pt x="425" y="114"/>
                  </a:cubicBezTo>
                  <a:cubicBezTo>
                    <a:pt x="430" y="86"/>
                    <a:pt x="447" y="57"/>
                    <a:pt x="444" y="31"/>
                  </a:cubicBezTo>
                  <a:cubicBezTo>
                    <a:pt x="439" y="12"/>
                    <a:pt x="422" y="0"/>
                    <a:pt x="4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35"/>
            <p:cNvSpPr/>
            <p:nvPr/>
          </p:nvSpPr>
          <p:spPr>
            <a:xfrm>
              <a:off x="5375050" y="2051675"/>
              <a:ext cx="18475" cy="83550"/>
            </a:xfrm>
            <a:custGeom>
              <a:rect b="b" l="l" r="r" t="t"/>
              <a:pathLst>
                <a:path extrusionOk="0" h="3342" w="739">
                  <a:moveTo>
                    <a:pt x="520" y="0"/>
                  </a:moveTo>
                  <a:lnTo>
                    <a:pt x="520" y="0"/>
                  </a:lnTo>
                  <a:cubicBezTo>
                    <a:pt x="227" y="478"/>
                    <a:pt x="133" y="1046"/>
                    <a:pt x="171" y="1601"/>
                  </a:cubicBezTo>
                  <a:cubicBezTo>
                    <a:pt x="85" y="1103"/>
                    <a:pt x="123" y="571"/>
                    <a:pt x="321" y="72"/>
                  </a:cubicBezTo>
                  <a:lnTo>
                    <a:pt x="321" y="72"/>
                  </a:lnTo>
                  <a:cubicBezTo>
                    <a:pt x="211" y="277"/>
                    <a:pt x="130" y="499"/>
                    <a:pt x="83" y="730"/>
                  </a:cubicBezTo>
                  <a:cubicBezTo>
                    <a:pt x="82" y="699"/>
                    <a:pt x="80" y="667"/>
                    <a:pt x="79" y="634"/>
                  </a:cubicBezTo>
                  <a:cubicBezTo>
                    <a:pt x="67" y="421"/>
                    <a:pt x="73" y="225"/>
                    <a:pt x="161" y="27"/>
                  </a:cubicBezTo>
                  <a:lnTo>
                    <a:pt x="161" y="27"/>
                  </a:lnTo>
                  <a:cubicBezTo>
                    <a:pt x="59" y="197"/>
                    <a:pt x="20" y="394"/>
                    <a:pt x="13" y="591"/>
                  </a:cubicBezTo>
                  <a:cubicBezTo>
                    <a:pt x="0" y="782"/>
                    <a:pt x="16" y="1020"/>
                    <a:pt x="36" y="1183"/>
                  </a:cubicBezTo>
                  <a:cubicBezTo>
                    <a:pt x="36" y="1393"/>
                    <a:pt x="65" y="1601"/>
                    <a:pt x="133" y="1801"/>
                  </a:cubicBezTo>
                  <a:cubicBezTo>
                    <a:pt x="140" y="1809"/>
                    <a:pt x="150" y="1812"/>
                    <a:pt x="160" y="1812"/>
                  </a:cubicBezTo>
                  <a:cubicBezTo>
                    <a:pt x="171" y="1812"/>
                    <a:pt x="181" y="1809"/>
                    <a:pt x="190" y="1801"/>
                  </a:cubicBezTo>
                  <a:cubicBezTo>
                    <a:pt x="228" y="2195"/>
                    <a:pt x="308" y="2586"/>
                    <a:pt x="469" y="2949"/>
                  </a:cubicBezTo>
                  <a:cubicBezTo>
                    <a:pt x="510" y="3048"/>
                    <a:pt x="552" y="3147"/>
                    <a:pt x="600" y="3244"/>
                  </a:cubicBezTo>
                  <a:cubicBezTo>
                    <a:pt x="618" y="3274"/>
                    <a:pt x="628" y="3314"/>
                    <a:pt x="655" y="3336"/>
                  </a:cubicBezTo>
                  <a:cubicBezTo>
                    <a:pt x="663" y="3340"/>
                    <a:pt x="671" y="3342"/>
                    <a:pt x="679" y="3342"/>
                  </a:cubicBezTo>
                  <a:cubicBezTo>
                    <a:pt x="694" y="3342"/>
                    <a:pt x="709" y="3335"/>
                    <a:pt x="717" y="3322"/>
                  </a:cubicBezTo>
                  <a:cubicBezTo>
                    <a:pt x="739" y="3297"/>
                    <a:pt x="718" y="3266"/>
                    <a:pt x="707" y="3240"/>
                  </a:cubicBezTo>
                  <a:cubicBezTo>
                    <a:pt x="625" y="3067"/>
                    <a:pt x="577" y="2949"/>
                    <a:pt x="509" y="2769"/>
                  </a:cubicBezTo>
                  <a:cubicBezTo>
                    <a:pt x="361" y="2384"/>
                    <a:pt x="298" y="1999"/>
                    <a:pt x="264" y="1618"/>
                  </a:cubicBezTo>
                  <a:cubicBezTo>
                    <a:pt x="224" y="1056"/>
                    <a:pt x="275" y="513"/>
                    <a:pt x="5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35"/>
            <p:cNvSpPr/>
            <p:nvPr/>
          </p:nvSpPr>
          <p:spPr>
            <a:xfrm>
              <a:off x="5424025" y="2264225"/>
              <a:ext cx="20800" cy="86150"/>
            </a:xfrm>
            <a:custGeom>
              <a:rect b="b" l="l" r="r" t="t"/>
              <a:pathLst>
                <a:path extrusionOk="0" h="3446" w="832">
                  <a:moveTo>
                    <a:pt x="251" y="744"/>
                  </a:moveTo>
                  <a:cubicBezTo>
                    <a:pt x="257" y="767"/>
                    <a:pt x="262" y="788"/>
                    <a:pt x="266" y="812"/>
                  </a:cubicBezTo>
                  <a:cubicBezTo>
                    <a:pt x="260" y="808"/>
                    <a:pt x="251" y="806"/>
                    <a:pt x="244" y="804"/>
                  </a:cubicBezTo>
                  <a:cubicBezTo>
                    <a:pt x="246" y="783"/>
                    <a:pt x="249" y="765"/>
                    <a:pt x="251" y="744"/>
                  </a:cubicBezTo>
                  <a:close/>
                  <a:moveTo>
                    <a:pt x="333" y="623"/>
                  </a:moveTo>
                  <a:cubicBezTo>
                    <a:pt x="401" y="947"/>
                    <a:pt x="539" y="1347"/>
                    <a:pt x="599" y="1682"/>
                  </a:cubicBezTo>
                  <a:cubicBezTo>
                    <a:pt x="688" y="2176"/>
                    <a:pt x="661" y="2842"/>
                    <a:pt x="492" y="3291"/>
                  </a:cubicBezTo>
                  <a:cubicBezTo>
                    <a:pt x="489" y="3289"/>
                    <a:pt x="487" y="3285"/>
                    <a:pt x="483" y="3279"/>
                  </a:cubicBezTo>
                  <a:cubicBezTo>
                    <a:pt x="319" y="2939"/>
                    <a:pt x="155" y="2340"/>
                    <a:pt x="137" y="1915"/>
                  </a:cubicBezTo>
                  <a:cubicBezTo>
                    <a:pt x="131" y="1815"/>
                    <a:pt x="132" y="1718"/>
                    <a:pt x="137" y="1624"/>
                  </a:cubicBezTo>
                  <a:cubicBezTo>
                    <a:pt x="155" y="1786"/>
                    <a:pt x="189" y="1949"/>
                    <a:pt x="235" y="2104"/>
                  </a:cubicBezTo>
                  <a:cubicBezTo>
                    <a:pt x="208" y="1925"/>
                    <a:pt x="196" y="1743"/>
                    <a:pt x="198" y="1560"/>
                  </a:cubicBezTo>
                  <a:lnTo>
                    <a:pt x="198" y="1560"/>
                  </a:lnTo>
                  <a:cubicBezTo>
                    <a:pt x="206" y="1610"/>
                    <a:pt x="216" y="1660"/>
                    <a:pt x="227" y="1710"/>
                  </a:cubicBezTo>
                  <a:cubicBezTo>
                    <a:pt x="282" y="1983"/>
                    <a:pt x="335" y="2234"/>
                    <a:pt x="345" y="2508"/>
                  </a:cubicBezTo>
                  <a:cubicBezTo>
                    <a:pt x="383" y="2115"/>
                    <a:pt x="301" y="1724"/>
                    <a:pt x="275" y="1332"/>
                  </a:cubicBezTo>
                  <a:cubicBezTo>
                    <a:pt x="273" y="1327"/>
                    <a:pt x="273" y="1321"/>
                    <a:pt x="273" y="1315"/>
                  </a:cubicBezTo>
                  <a:lnTo>
                    <a:pt x="273" y="1315"/>
                  </a:lnTo>
                  <a:cubicBezTo>
                    <a:pt x="321" y="1532"/>
                    <a:pt x="374" y="1748"/>
                    <a:pt x="405" y="1967"/>
                  </a:cubicBezTo>
                  <a:cubicBezTo>
                    <a:pt x="435" y="2196"/>
                    <a:pt x="450" y="2534"/>
                    <a:pt x="415" y="2798"/>
                  </a:cubicBezTo>
                  <a:cubicBezTo>
                    <a:pt x="489" y="2456"/>
                    <a:pt x="499" y="2098"/>
                    <a:pt x="452" y="1751"/>
                  </a:cubicBezTo>
                  <a:cubicBezTo>
                    <a:pt x="433" y="1581"/>
                    <a:pt x="364" y="1291"/>
                    <a:pt x="323" y="1081"/>
                  </a:cubicBezTo>
                  <a:cubicBezTo>
                    <a:pt x="317" y="1050"/>
                    <a:pt x="313" y="1023"/>
                    <a:pt x="309" y="996"/>
                  </a:cubicBezTo>
                  <a:lnTo>
                    <a:pt x="309" y="996"/>
                  </a:lnTo>
                  <a:cubicBezTo>
                    <a:pt x="371" y="1241"/>
                    <a:pt x="442" y="1485"/>
                    <a:pt x="482" y="1736"/>
                  </a:cubicBezTo>
                  <a:cubicBezTo>
                    <a:pt x="512" y="1923"/>
                    <a:pt x="535" y="2173"/>
                    <a:pt x="530" y="2425"/>
                  </a:cubicBezTo>
                  <a:cubicBezTo>
                    <a:pt x="530" y="2641"/>
                    <a:pt x="501" y="2855"/>
                    <a:pt x="491" y="3069"/>
                  </a:cubicBezTo>
                  <a:cubicBezTo>
                    <a:pt x="535" y="2802"/>
                    <a:pt x="592" y="2536"/>
                    <a:pt x="601" y="2264"/>
                  </a:cubicBezTo>
                  <a:cubicBezTo>
                    <a:pt x="613" y="1993"/>
                    <a:pt x="578" y="1722"/>
                    <a:pt x="517" y="1460"/>
                  </a:cubicBezTo>
                  <a:cubicBezTo>
                    <a:pt x="457" y="1182"/>
                    <a:pt x="365" y="879"/>
                    <a:pt x="333" y="623"/>
                  </a:cubicBezTo>
                  <a:close/>
                  <a:moveTo>
                    <a:pt x="328" y="1"/>
                  </a:moveTo>
                  <a:cubicBezTo>
                    <a:pt x="315" y="1"/>
                    <a:pt x="302" y="6"/>
                    <a:pt x="294" y="15"/>
                  </a:cubicBezTo>
                  <a:cubicBezTo>
                    <a:pt x="284" y="24"/>
                    <a:pt x="279" y="36"/>
                    <a:pt x="279" y="50"/>
                  </a:cubicBezTo>
                  <a:lnTo>
                    <a:pt x="279" y="54"/>
                  </a:lnTo>
                  <a:cubicBezTo>
                    <a:pt x="278" y="56"/>
                    <a:pt x="278" y="57"/>
                    <a:pt x="278" y="59"/>
                  </a:cubicBezTo>
                  <a:cubicBezTo>
                    <a:pt x="277" y="87"/>
                    <a:pt x="276" y="114"/>
                    <a:pt x="277" y="141"/>
                  </a:cubicBezTo>
                  <a:cubicBezTo>
                    <a:pt x="283" y="265"/>
                    <a:pt x="293" y="359"/>
                    <a:pt x="304" y="445"/>
                  </a:cubicBezTo>
                  <a:cubicBezTo>
                    <a:pt x="307" y="462"/>
                    <a:pt x="309" y="479"/>
                    <a:pt x="312" y="498"/>
                  </a:cubicBezTo>
                  <a:cubicBezTo>
                    <a:pt x="303" y="486"/>
                    <a:pt x="289" y="478"/>
                    <a:pt x="274" y="478"/>
                  </a:cubicBezTo>
                  <a:cubicBezTo>
                    <a:pt x="276" y="458"/>
                    <a:pt x="277" y="437"/>
                    <a:pt x="277" y="416"/>
                  </a:cubicBezTo>
                  <a:lnTo>
                    <a:pt x="277" y="416"/>
                  </a:lnTo>
                  <a:cubicBezTo>
                    <a:pt x="273" y="438"/>
                    <a:pt x="269" y="459"/>
                    <a:pt x="266" y="479"/>
                  </a:cubicBezTo>
                  <a:cubicBezTo>
                    <a:pt x="257" y="481"/>
                    <a:pt x="246" y="486"/>
                    <a:pt x="236" y="494"/>
                  </a:cubicBezTo>
                  <a:cubicBezTo>
                    <a:pt x="207" y="525"/>
                    <a:pt x="226" y="570"/>
                    <a:pt x="227" y="607"/>
                  </a:cubicBezTo>
                  <a:cubicBezTo>
                    <a:pt x="228" y="617"/>
                    <a:pt x="231" y="627"/>
                    <a:pt x="232" y="637"/>
                  </a:cubicBezTo>
                  <a:cubicBezTo>
                    <a:pt x="219" y="693"/>
                    <a:pt x="204" y="750"/>
                    <a:pt x="190" y="807"/>
                  </a:cubicBezTo>
                  <a:cubicBezTo>
                    <a:pt x="169" y="823"/>
                    <a:pt x="168" y="857"/>
                    <a:pt x="166" y="893"/>
                  </a:cubicBezTo>
                  <a:cubicBezTo>
                    <a:pt x="89" y="1184"/>
                    <a:pt x="6" y="1472"/>
                    <a:pt x="0" y="1774"/>
                  </a:cubicBezTo>
                  <a:cubicBezTo>
                    <a:pt x="6" y="2170"/>
                    <a:pt x="101" y="2551"/>
                    <a:pt x="241" y="2956"/>
                  </a:cubicBezTo>
                  <a:cubicBezTo>
                    <a:pt x="291" y="3095"/>
                    <a:pt x="385" y="3295"/>
                    <a:pt x="398" y="3337"/>
                  </a:cubicBezTo>
                  <a:cubicBezTo>
                    <a:pt x="419" y="3416"/>
                    <a:pt x="456" y="3446"/>
                    <a:pt x="495" y="3446"/>
                  </a:cubicBezTo>
                  <a:cubicBezTo>
                    <a:pt x="551" y="3446"/>
                    <a:pt x="610" y="3386"/>
                    <a:pt x="632" y="3321"/>
                  </a:cubicBezTo>
                  <a:cubicBezTo>
                    <a:pt x="812" y="2881"/>
                    <a:pt x="831" y="2212"/>
                    <a:pt x="737" y="1681"/>
                  </a:cubicBezTo>
                  <a:cubicBezTo>
                    <a:pt x="660" y="1233"/>
                    <a:pt x="495" y="807"/>
                    <a:pt x="415" y="360"/>
                  </a:cubicBezTo>
                  <a:cubicBezTo>
                    <a:pt x="396" y="256"/>
                    <a:pt x="390" y="225"/>
                    <a:pt x="382" y="119"/>
                  </a:cubicBezTo>
                  <a:cubicBezTo>
                    <a:pt x="381" y="100"/>
                    <a:pt x="379" y="80"/>
                    <a:pt x="377" y="60"/>
                  </a:cubicBezTo>
                  <a:cubicBezTo>
                    <a:pt x="377" y="54"/>
                    <a:pt x="376" y="49"/>
                    <a:pt x="376" y="46"/>
                  </a:cubicBezTo>
                  <a:cubicBezTo>
                    <a:pt x="375" y="26"/>
                    <a:pt x="362" y="8"/>
                    <a:pt x="341" y="2"/>
                  </a:cubicBezTo>
                  <a:cubicBezTo>
                    <a:pt x="337" y="1"/>
                    <a:pt x="333" y="1"/>
                    <a:pt x="3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35"/>
            <p:cNvSpPr/>
            <p:nvPr/>
          </p:nvSpPr>
          <p:spPr>
            <a:xfrm>
              <a:off x="5410300" y="2190300"/>
              <a:ext cx="20750" cy="70450"/>
            </a:xfrm>
            <a:custGeom>
              <a:rect b="b" l="l" r="r" t="t"/>
              <a:pathLst>
                <a:path extrusionOk="0" h="2818" w="830">
                  <a:moveTo>
                    <a:pt x="650" y="506"/>
                  </a:moveTo>
                  <a:cubicBezTo>
                    <a:pt x="652" y="522"/>
                    <a:pt x="655" y="539"/>
                    <a:pt x="657" y="555"/>
                  </a:cubicBezTo>
                  <a:cubicBezTo>
                    <a:pt x="647" y="613"/>
                    <a:pt x="635" y="683"/>
                    <a:pt x="614" y="762"/>
                  </a:cubicBezTo>
                  <a:cubicBezTo>
                    <a:pt x="542" y="1047"/>
                    <a:pt x="441" y="1210"/>
                    <a:pt x="343" y="1485"/>
                  </a:cubicBezTo>
                  <a:cubicBezTo>
                    <a:pt x="240" y="1766"/>
                    <a:pt x="188" y="2067"/>
                    <a:pt x="181" y="2365"/>
                  </a:cubicBezTo>
                  <a:cubicBezTo>
                    <a:pt x="227" y="2004"/>
                    <a:pt x="336" y="1662"/>
                    <a:pt x="481" y="1354"/>
                  </a:cubicBezTo>
                  <a:cubicBezTo>
                    <a:pt x="562" y="1180"/>
                    <a:pt x="636" y="1006"/>
                    <a:pt x="690" y="823"/>
                  </a:cubicBezTo>
                  <a:cubicBezTo>
                    <a:pt x="690" y="828"/>
                    <a:pt x="690" y="833"/>
                    <a:pt x="691" y="838"/>
                  </a:cubicBezTo>
                  <a:cubicBezTo>
                    <a:pt x="663" y="959"/>
                    <a:pt x="626" y="1106"/>
                    <a:pt x="580" y="1216"/>
                  </a:cubicBezTo>
                  <a:cubicBezTo>
                    <a:pt x="514" y="1392"/>
                    <a:pt x="450" y="1571"/>
                    <a:pt x="387" y="1749"/>
                  </a:cubicBezTo>
                  <a:cubicBezTo>
                    <a:pt x="350" y="1859"/>
                    <a:pt x="308" y="1968"/>
                    <a:pt x="296" y="2082"/>
                  </a:cubicBezTo>
                  <a:cubicBezTo>
                    <a:pt x="326" y="1952"/>
                    <a:pt x="387" y="1843"/>
                    <a:pt x="442" y="1721"/>
                  </a:cubicBezTo>
                  <a:cubicBezTo>
                    <a:pt x="508" y="1575"/>
                    <a:pt x="579" y="1431"/>
                    <a:pt x="643" y="1284"/>
                  </a:cubicBezTo>
                  <a:lnTo>
                    <a:pt x="643" y="1284"/>
                  </a:lnTo>
                  <a:cubicBezTo>
                    <a:pt x="595" y="1497"/>
                    <a:pt x="526" y="1701"/>
                    <a:pt x="418" y="1885"/>
                  </a:cubicBezTo>
                  <a:cubicBezTo>
                    <a:pt x="521" y="1761"/>
                    <a:pt x="601" y="1617"/>
                    <a:pt x="662" y="1466"/>
                  </a:cubicBezTo>
                  <a:lnTo>
                    <a:pt x="662" y="1466"/>
                  </a:lnTo>
                  <a:cubicBezTo>
                    <a:pt x="653" y="1520"/>
                    <a:pt x="643" y="1574"/>
                    <a:pt x="630" y="1626"/>
                  </a:cubicBezTo>
                  <a:cubicBezTo>
                    <a:pt x="551" y="1938"/>
                    <a:pt x="441" y="2180"/>
                    <a:pt x="299" y="2467"/>
                  </a:cubicBezTo>
                  <a:cubicBezTo>
                    <a:pt x="264" y="2539"/>
                    <a:pt x="209" y="2636"/>
                    <a:pt x="177" y="2684"/>
                  </a:cubicBezTo>
                  <a:cubicBezTo>
                    <a:pt x="171" y="2663"/>
                    <a:pt x="168" y="2637"/>
                    <a:pt x="161" y="2590"/>
                  </a:cubicBezTo>
                  <a:cubicBezTo>
                    <a:pt x="129" y="2246"/>
                    <a:pt x="166" y="1799"/>
                    <a:pt x="319" y="1421"/>
                  </a:cubicBezTo>
                  <a:cubicBezTo>
                    <a:pt x="428" y="1138"/>
                    <a:pt x="588" y="853"/>
                    <a:pt x="650" y="506"/>
                  </a:cubicBezTo>
                  <a:close/>
                  <a:moveTo>
                    <a:pt x="516" y="1"/>
                  </a:moveTo>
                  <a:cubicBezTo>
                    <a:pt x="543" y="77"/>
                    <a:pt x="568" y="154"/>
                    <a:pt x="589" y="231"/>
                  </a:cubicBezTo>
                  <a:cubicBezTo>
                    <a:pt x="585" y="334"/>
                    <a:pt x="578" y="388"/>
                    <a:pt x="552" y="509"/>
                  </a:cubicBezTo>
                  <a:cubicBezTo>
                    <a:pt x="497" y="781"/>
                    <a:pt x="299" y="1085"/>
                    <a:pt x="161" y="1428"/>
                  </a:cubicBezTo>
                  <a:cubicBezTo>
                    <a:pt x="89" y="1617"/>
                    <a:pt x="53" y="1817"/>
                    <a:pt x="31" y="2017"/>
                  </a:cubicBezTo>
                  <a:cubicBezTo>
                    <a:pt x="0" y="2332"/>
                    <a:pt x="6" y="2493"/>
                    <a:pt x="70" y="2728"/>
                  </a:cubicBezTo>
                  <a:cubicBezTo>
                    <a:pt x="85" y="2782"/>
                    <a:pt x="126" y="2818"/>
                    <a:pt x="166" y="2818"/>
                  </a:cubicBezTo>
                  <a:cubicBezTo>
                    <a:pt x="195" y="2818"/>
                    <a:pt x="223" y="2799"/>
                    <a:pt x="240" y="2757"/>
                  </a:cubicBezTo>
                  <a:cubicBezTo>
                    <a:pt x="359" y="2525"/>
                    <a:pt x="546" y="2187"/>
                    <a:pt x="646" y="1897"/>
                  </a:cubicBezTo>
                  <a:cubicBezTo>
                    <a:pt x="767" y="1577"/>
                    <a:pt x="810" y="1238"/>
                    <a:pt x="780" y="905"/>
                  </a:cubicBezTo>
                  <a:cubicBezTo>
                    <a:pt x="795" y="845"/>
                    <a:pt x="807" y="783"/>
                    <a:pt x="814" y="722"/>
                  </a:cubicBezTo>
                  <a:cubicBezTo>
                    <a:pt x="816" y="686"/>
                    <a:pt x="829" y="632"/>
                    <a:pt x="785" y="620"/>
                  </a:cubicBezTo>
                  <a:cubicBezTo>
                    <a:pt x="781" y="619"/>
                    <a:pt x="777" y="618"/>
                    <a:pt x="773" y="618"/>
                  </a:cubicBezTo>
                  <a:cubicBezTo>
                    <a:pt x="762" y="618"/>
                    <a:pt x="750" y="622"/>
                    <a:pt x="741" y="630"/>
                  </a:cubicBezTo>
                  <a:cubicBezTo>
                    <a:pt x="741" y="628"/>
                    <a:pt x="740" y="625"/>
                    <a:pt x="740" y="623"/>
                  </a:cubicBezTo>
                  <a:cubicBezTo>
                    <a:pt x="753" y="552"/>
                    <a:pt x="763" y="480"/>
                    <a:pt x="768" y="405"/>
                  </a:cubicBezTo>
                  <a:cubicBezTo>
                    <a:pt x="772" y="376"/>
                    <a:pt x="747" y="359"/>
                    <a:pt x="723" y="359"/>
                  </a:cubicBezTo>
                  <a:cubicBezTo>
                    <a:pt x="707" y="359"/>
                    <a:pt x="691" y="367"/>
                    <a:pt x="684" y="385"/>
                  </a:cubicBezTo>
                  <a:cubicBezTo>
                    <a:pt x="683" y="390"/>
                    <a:pt x="682" y="396"/>
                    <a:pt x="681" y="402"/>
                  </a:cubicBezTo>
                  <a:cubicBezTo>
                    <a:pt x="677" y="390"/>
                    <a:pt x="673" y="378"/>
                    <a:pt x="669" y="365"/>
                  </a:cubicBezTo>
                  <a:cubicBezTo>
                    <a:pt x="671" y="356"/>
                    <a:pt x="672" y="349"/>
                    <a:pt x="672" y="340"/>
                  </a:cubicBezTo>
                  <a:cubicBezTo>
                    <a:pt x="678" y="259"/>
                    <a:pt x="679" y="181"/>
                    <a:pt x="676" y="102"/>
                  </a:cubicBezTo>
                  <a:cubicBezTo>
                    <a:pt x="673" y="78"/>
                    <a:pt x="678" y="51"/>
                    <a:pt x="668" y="30"/>
                  </a:cubicBezTo>
                  <a:cubicBezTo>
                    <a:pt x="660" y="16"/>
                    <a:pt x="646" y="8"/>
                    <a:pt x="631" y="8"/>
                  </a:cubicBezTo>
                  <a:cubicBezTo>
                    <a:pt x="621" y="8"/>
                    <a:pt x="611" y="12"/>
                    <a:pt x="604" y="20"/>
                  </a:cubicBezTo>
                  <a:cubicBezTo>
                    <a:pt x="579" y="50"/>
                    <a:pt x="596" y="108"/>
                    <a:pt x="591" y="145"/>
                  </a:cubicBezTo>
                  <a:lnTo>
                    <a:pt x="591" y="159"/>
                  </a:lnTo>
                  <a:cubicBezTo>
                    <a:pt x="569" y="105"/>
                    <a:pt x="543" y="52"/>
                    <a:pt x="5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35"/>
            <p:cNvSpPr/>
            <p:nvPr/>
          </p:nvSpPr>
          <p:spPr>
            <a:xfrm>
              <a:off x="5547425" y="2694925"/>
              <a:ext cx="267700" cy="73650"/>
            </a:xfrm>
            <a:custGeom>
              <a:rect b="b" l="l" r="r" t="t"/>
              <a:pathLst>
                <a:path extrusionOk="0" h="2946" w="10708">
                  <a:moveTo>
                    <a:pt x="10498" y="271"/>
                  </a:moveTo>
                  <a:cubicBezTo>
                    <a:pt x="10530" y="458"/>
                    <a:pt x="10543" y="598"/>
                    <a:pt x="10566" y="759"/>
                  </a:cubicBezTo>
                  <a:cubicBezTo>
                    <a:pt x="10589" y="968"/>
                    <a:pt x="10614" y="1181"/>
                    <a:pt x="10593" y="1391"/>
                  </a:cubicBezTo>
                  <a:cubicBezTo>
                    <a:pt x="10476" y="1488"/>
                    <a:pt x="10341" y="1569"/>
                    <a:pt x="10201" y="1632"/>
                  </a:cubicBezTo>
                  <a:cubicBezTo>
                    <a:pt x="10081" y="1684"/>
                    <a:pt x="9813" y="1755"/>
                    <a:pt x="9664" y="1765"/>
                  </a:cubicBezTo>
                  <a:cubicBezTo>
                    <a:pt x="9597" y="1772"/>
                    <a:pt x="9522" y="1775"/>
                    <a:pt x="9446" y="1775"/>
                  </a:cubicBezTo>
                  <a:cubicBezTo>
                    <a:pt x="9270" y="1775"/>
                    <a:pt x="9086" y="1759"/>
                    <a:pt x="8971" y="1741"/>
                  </a:cubicBezTo>
                  <a:cubicBezTo>
                    <a:pt x="8450" y="1668"/>
                    <a:pt x="8073" y="1521"/>
                    <a:pt x="7652" y="1304"/>
                  </a:cubicBezTo>
                  <a:cubicBezTo>
                    <a:pt x="7601" y="1279"/>
                    <a:pt x="7550" y="1253"/>
                    <a:pt x="7498" y="1226"/>
                  </a:cubicBezTo>
                  <a:lnTo>
                    <a:pt x="7498" y="1226"/>
                  </a:lnTo>
                  <a:cubicBezTo>
                    <a:pt x="7817" y="1315"/>
                    <a:pt x="8149" y="1366"/>
                    <a:pt x="8479" y="1366"/>
                  </a:cubicBezTo>
                  <a:cubicBezTo>
                    <a:pt x="8794" y="1366"/>
                    <a:pt x="9108" y="1319"/>
                    <a:pt x="9409" y="1217"/>
                  </a:cubicBezTo>
                  <a:cubicBezTo>
                    <a:pt x="9760" y="1093"/>
                    <a:pt x="10103" y="898"/>
                    <a:pt x="10324" y="592"/>
                  </a:cubicBezTo>
                  <a:cubicBezTo>
                    <a:pt x="10393" y="496"/>
                    <a:pt x="10450" y="393"/>
                    <a:pt x="10493" y="284"/>
                  </a:cubicBezTo>
                  <a:cubicBezTo>
                    <a:pt x="10494" y="280"/>
                    <a:pt x="10496" y="275"/>
                    <a:pt x="10498" y="271"/>
                  </a:cubicBezTo>
                  <a:close/>
                  <a:moveTo>
                    <a:pt x="3346" y="908"/>
                  </a:moveTo>
                  <a:cubicBezTo>
                    <a:pt x="3167" y="1050"/>
                    <a:pt x="3001" y="1207"/>
                    <a:pt x="2852" y="1380"/>
                  </a:cubicBezTo>
                  <a:cubicBezTo>
                    <a:pt x="2549" y="1726"/>
                    <a:pt x="2380" y="2035"/>
                    <a:pt x="2030" y="2342"/>
                  </a:cubicBezTo>
                  <a:cubicBezTo>
                    <a:pt x="1743" y="2612"/>
                    <a:pt x="1317" y="2779"/>
                    <a:pt x="912" y="2779"/>
                  </a:cubicBezTo>
                  <a:cubicBezTo>
                    <a:pt x="724" y="2779"/>
                    <a:pt x="539" y="2743"/>
                    <a:pt x="375" y="2664"/>
                  </a:cubicBezTo>
                  <a:cubicBezTo>
                    <a:pt x="279" y="2611"/>
                    <a:pt x="242" y="2580"/>
                    <a:pt x="236" y="2471"/>
                  </a:cubicBezTo>
                  <a:cubicBezTo>
                    <a:pt x="208" y="2271"/>
                    <a:pt x="191" y="1968"/>
                    <a:pt x="200" y="1684"/>
                  </a:cubicBezTo>
                  <a:lnTo>
                    <a:pt x="200" y="1684"/>
                  </a:lnTo>
                  <a:cubicBezTo>
                    <a:pt x="349" y="1906"/>
                    <a:pt x="556" y="2072"/>
                    <a:pt x="854" y="2144"/>
                  </a:cubicBezTo>
                  <a:cubicBezTo>
                    <a:pt x="933" y="2162"/>
                    <a:pt x="1013" y="2171"/>
                    <a:pt x="1092" y="2171"/>
                  </a:cubicBezTo>
                  <a:cubicBezTo>
                    <a:pt x="1417" y="2171"/>
                    <a:pt x="1733" y="2026"/>
                    <a:pt x="2003" y="1848"/>
                  </a:cubicBezTo>
                  <a:cubicBezTo>
                    <a:pt x="2302" y="1659"/>
                    <a:pt x="2579" y="1436"/>
                    <a:pt x="2865" y="1229"/>
                  </a:cubicBezTo>
                  <a:cubicBezTo>
                    <a:pt x="3024" y="1112"/>
                    <a:pt x="3183" y="1005"/>
                    <a:pt x="3346" y="908"/>
                  </a:cubicBezTo>
                  <a:close/>
                  <a:moveTo>
                    <a:pt x="10510" y="1"/>
                  </a:moveTo>
                  <a:cubicBezTo>
                    <a:pt x="10499" y="1"/>
                    <a:pt x="10488" y="4"/>
                    <a:pt x="10478" y="9"/>
                  </a:cubicBezTo>
                  <a:cubicBezTo>
                    <a:pt x="10472" y="8"/>
                    <a:pt x="10467" y="7"/>
                    <a:pt x="10461" y="7"/>
                  </a:cubicBezTo>
                  <a:cubicBezTo>
                    <a:pt x="10443" y="7"/>
                    <a:pt x="10424" y="14"/>
                    <a:pt x="10412" y="33"/>
                  </a:cubicBezTo>
                  <a:cubicBezTo>
                    <a:pt x="10398" y="42"/>
                    <a:pt x="10388" y="91"/>
                    <a:pt x="10386" y="109"/>
                  </a:cubicBezTo>
                  <a:lnTo>
                    <a:pt x="10386" y="110"/>
                  </a:lnTo>
                  <a:lnTo>
                    <a:pt x="10382" y="114"/>
                  </a:lnTo>
                  <a:cubicBezTo>
                    <a:pt x="10320" y="257"/>
                    <a:pt x="10318" y="314"/>
                    <a:pt x="10234" y="443"/>
                  </a:cubicBezTo>
                  <a:cubicBezTo>
                    <a:pt x="10182" y="545"/>
                    <a:pt x="9995" y="736"/>
                    <a:pt x="9930" y="779"/>
                  </a:cubicBezTo>
                  <a:cubicBezTo>
                    <a:pt x="9490" y="1112"/>
                    <a:pt x="8975" y="1245"/>
                    <a:pt x="8446" y="1245"/>
                  </a:cubicBezTo>
                  <a:cubicBezTo>
                    <a:pt x="7945" y="1245"/>
                    <a:pt x="7431" y="1125"/>
                    <a:pt x="6958" y="943"/>
                  </a:cubicBezTo>
                  <a:cubicBezTo>
                    <a:pt x="6269" y="585"/>
                    <a:pt x="5556" y="258"/>
                    <a:pt x="4771" y="258"/>
                  </a:cubicBezTo>
                  <a:cubicBezTo>
                    <a:pt x="4763" y="258"/>
                    <a:pt x="4756" y="258"/>
                    <a:pt x="4749" y="258"/>
                  </a:cubicBezTo>
                  <a:cubicBezTo>
                    <a:pt x="4221" y="280"/>
                    <a:pt x="3710" y="464"/>
                    <a:pt x="3256" y="731"/>
                  </a:cubicBezTo>
                  <a:cubicBezTo>
                    <a:pt x="2847" y="974"/>
                    <a:pt x="2481" y="1282"/>
                    <a:pt x="2090" y="1554"/>
                  </a:cubicBezTo>
                  <a:cubicBezTo>
                    <a:pt x="1813" y="1740"/>
                    <a:pt x="1587" y="1888"/>
                    <a:pt x="1303" y="1952"/>
                  </a:cubicBezTo>
                  <a:cubicBezTo>
                    <a:pt x="1231" y="1968"/>
                    <a:pt x="1159" y="1977"/>
                    <a:pt x="1089" y="1977"/>
                  </a:cubicBezTo>
                  <a:cubicBezTo>
                    <a:pt x="733" y="1977"/>
                    <a:pt x="409" y="1770"/>
                    <a:pt x="234" y="1374"/>
                  </a:cubicBezTo>
                  <a:cubicBezTo>
                    <a:pt x="233" y="1370"/>
                    <a:pt x="231" y="1365"/>
                    <a:pt x="229" y="1361"/>
                  </a:cubicBezTo>
                  <a:cubicBezTo>
                    <a:pt x="224" y="1350"/>
                    <a:pt x="218" y="1339"/>
                    <a:pt x="213" y="1328"/>
                  </a:cubicBezTo>
                  <a:cubicBezTo>
                    <a:pt x="195" y="1287"/>
                    <a:pt x="155" y="1263"/>
                    <a:pt x="115" y="1263"/>
                  </a:cubicBezTo>
                  <a:cubicBezTo>
                    <a:pt x="85" y="1263"/>
                    <a:pt x="54" y="1277"/>
                    <a:pt x="35" y="1310"/>
                  </a:cubicBezTo>
                  <a:cubicBezTo>
                    <a:pt x="10" y="1360"/>
                    <a:pt x="26" y="1421"/>
                    <a:pt x="20" y="1474"/>
                  </a:cubicBezTo>
                  <a:cubicBezTo>
                    <a:pt x="7" y="1647"/>
                    <a:pt x="0" y="1819"/>
                    <a:pt x="7" y="1993"/>
                  </a:cubicBezTo>
                  <a:cubicBezTo>
                    <a:pt x="10" y="2143"/>
                    <a:pt x="40" y="2373"/>
                    <a:pt x="51" y="2442"/>
                  </a:cubicBezTo>
                  <a:cubicBezTo>
                    <a:pt x="74" y="2565"/>
                    <a:pt x="69" y="2610"/>
                    <a:pt x="133" y="2684"/>
                  </a:cubicBezTo>
                  <a:cubicBezTo>
                    <a:pt x="171" y="2724"/>
                    <a:pt x="215" y="2759"/>
                    <a:pt x="265" y="2780"/>
                  </a:cubicBezTo>
                  <a:lnTo>
                    <a:pt x="265" y="2780"/>
                  </a:lnTo>
                  <a:cubicBezTo>
                    <a:pt x="351" y="2828"/>
                    <a:pt x="445" y="2862"/>
                    <a:pt x="540" y="2887"/>
                  </a:cubicBezTo>
                  <a:cubicBezTo>
                    <a:pt x="673" y="2926"/>
                    <a:pt x="814" y="2945"/>
                    <a:pt x="958" y="2945"/>
                  </a:cubicBezTo>
                  <a:cubicBezTo>
                    <a:pt x="1276" y="2945"/>
                    <a:pt x="1608" y="2852"/>
                    <a:pt x="1895" y="2671"/>
                  </a:cubicBezTo>
                  <a:cubicBezTo>
                    <a:pt x="2560" y="2230"/>
                    <a:pt x="2767" y="1636"/>
                    <a:pt x="3329" y="1140"/>
                  </a:cubicBezTo>
                  <a:cubicBezTo>
                    <a:pt x="3642" y="858"/>
                    <a:pt x="4031" y="596"/>
                    <a:pt x="4441" y="490"/>
                  </a:cubicBezTo>
                  <a:cubicBezTo>
                    <a:pt x="4554" y="470"/>
                    <a:pt x="4669" y="458"/>
                    <a:pt x="4784" y="454"/>
                  </a:cubicBezTo>
                  <a:cubicBezTo>
                    <a:pt x="4798" y="453"/>
                    <a:pt x="4812" y="453"/>
                    <a:pt x="4825" y="453"/>
                  </a:cubicBezTo>
                  <a:cubicBezTo>
                    <a:pt x="5349" y="453"/>
                    <a:pt x="5909" y="640"/>
                    <a:pt x="6370" y="851"/>
                  </a:cubicBezTo>
                  <a:cubicBezTo>
                    <a:pt x="6901" y="1091"/>
                    <a:pt x="7359" y="1374"/>
                    <a:pt x="7867" y="1562"/>
                  </a:cubicBezTo>
                  <a:cubicBezTo>
                    <a:pt x="8321" y="1737"/>
                    <a:pt x="8879" y="1887"/>
                    <a:pt x="9413" y="1887"/>
                  </a:cubicBezTo>
                  <a:cubicBezTo>
                    <a:pt x="9871" y="1887"/>
                    <a:pt x="10311" y="1777"/>
                    <a:pt x="10654" y="1478"/>
                  </a:cubicBezTo>
                  <a:cubicBezTo>
                    <a:pt x="10673" y="1477"/>
                    <a:pt x="10690" y="1467"/>
                    <a:pt x="10697" y="1446"/>
                  </a:cubicBezTo>
                  <a:cubicBezTo>
                    <a:pt x="10707" y="1203"/>
                    <a:pt x="10691" y="954"/>
                    <a:pt x="10673" y="709"/>
                  </a:cubicBezTo>
                  <a:cubicBezTo>
                    <a:pt x="10661" y="557"/>
                    <a:pt x="10640" y="405"/>
                    <a:pt x="10622" y="253"/>
                  </a:cubicBezTo>
                  <a:cubicBezTo>
                    <a:pt x="10603" y="172"/>
                    <a:pt x="10617" y="66"/>
                    <a:pt x="10543" y="11"/>
                  </a:cubicBezTo>
                  <a:cubicBezTo>
                    <a:pt x="10532" y="4"/>
                    <a:pt x="10521" y="1"/>
                    <a:pt x="105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35"/>
            <p:cNvSpPr/>
            <p:nvPr/>
          </p:nvSpPr>
          <p:spPr>
            <a:xfrm>
              <a:off x="5554400" y="2718700"/>
              <a:ext cx="77150" cy="44200"/>
            </a:xfrm>
            <a:custGeom>
              <a:rect b="b" l="l" r="r" t="t"/>
              <a:pathLst>
                <a:path extrusionOk="0" h="1768" w="3086">
                  <a:moveTo>
                    <a:pt x="2990" y="0"/>
                  </a:moveTo>
                  <a:cubicBezTo>
                    <a:pt x="2960" y="0"/>
                    <a:pt x="2931" y="29"/>
                    <a:pt x="2904" y="43"/>
                  </a:cubicBezTo>
                  <a:cubicBezTo>
                    <a:pt x="2816" y="101"/>
                    <a:pt x="2729" y="163"/>
                    <a:pt x="2642" y="225"/>
                  </a:cubicBezTo>
                  <a:cubicBezTo>
                    <a:pt x="2252" y="495"/>
                    <a:pt x="1947" y="774"/>
                    <a:pt x="1554" y="1026"/>
                  </a:cubicBezTo>
                  <a:cubicBezTo>
                    <a:pt x="1289" y="1193"/>
                    <a:pt x="1034" y="1286"/>
                    <a:pt x="780" y="1286"/>
                  </a:cubicBezTo>
                  <a:cubicBezTo>
                    <a:pt x="522" y="1286"/>
                    <a:pt x="266" y="1191"/>
                    <a:pt x="0" y="981"/>
                  </a:cubicBezTo>
                  <a:lnTo>
                    <a:pt x="0" y="981"/>
                  </a:lnTo>
                  <a:cubicBezTo>
                    <a:pt x="269" y="1244"/>
                    <a:pt x="549" y="1365"/>
                    <a:pt x="837" y="1365"/>
                  </a:cubicBezTo>
                  <a:cubicBezTo>
                    <a:pt x="1106" y="1365"/>
                    <a:pt x="1381" y="1260"/>
                    <a:pt x="1660" y="1069"/>
                  </a:cubicBezTo>
                  <a:cubicBezTo>
                    <a:pt x="1804" y="974"/>
                    <a:pt x="1933" y="878"/>
                    <a:pt x="2060" y="781"/>
                  </a:cubicBezTo>
                  <a:lnTo>
                    <a:pt x="2060" y="781"/>
                  </a:lnTo>
                  <a:cubicBezTo>
                    <a:pt x="1886" y="929"/>
                    <a:pt x="1714" y="1069"/>
                    <a:pt x="1515" y="1190"/>
                  </a:cubicBezTo>
                  <a:cubicBezTo>
                    <a:pt x="1262" y="1328"/>
                    <a:pt x="1028" y="1419"/>
                    <a:pt x="760" y="1419"/>
                  </a:cubicBezTo>
                  <a:cubicBezTo>
                    <a:pt x="746" y="1419"/>
                    <a:pt x="731" y="1419"/>
                    <a:pt x="717" y="1418"/>
                  </a:cubicBezTo>
                  <a:cubicBezTo>
                    <a:pt x="478" y="1408"/>
                    <a:pt x="232" y="1326"/>
                    <a:pt x="31" y="1161"/>
                  </a:cubicBezTo>
                  <a:lnTo>
                    <a:pt x="31" y="1161"/>
                  </a:lnTo>
                  <a:cubicBezTo>
                    <a:pt x="242" y="1377"/>
                    <a:pt x="545" y="1496"/>
                    <a:pt x="846" y="1496"/>
                  </a:cubicBezTo>
                  <a:cubicBezTo>
                    <a:pt x="865" y="1496"/>
                    <a:pt x="883" y="1495"/>
                    <a:pt x="901" y="1494"/>
                  </a:cubicBezTo>
                  <a:cubicBezTo>
                    <a:pt x="1309" y="1464"/>
                    <a:pt x="1666" y="1241"/>
                    <a:pt x="1979" y="989"/>
                  </a:cubicBezTo>
                  <a:lnTo>
                    <a:pt x="1979" y="989"/>
                  </a:lnTo>
                  <a:cubicBezTo>
                    <a:pt x="1832" y="1114"/>
                    <a:pt x="1689" y="1223"/>
                    <a:pt x="1508" y="1323"/>
                  </a:cubicBezTo>
                  <a:cubicBezTo>
                    <a:pt x="1272" y="1450"/>
                    <a:pt x="1050" y="1542"/>
                    <a:pt x="787" y="1542"/>
                  </a:cubicBezTo>
                  <a:cubicBezTo>
                    <a:pt x="771" y="1542"/>
                    <a:pt x="754" y="1541"/>
                    <a:pt x="738" y="1541"/>
                  </a:cubicBezTo>
                  <a:cubicBezTo>
                    <a:pt x="496" y="1533"/>
                    <a:pt x="248" y="1479"/>
                    <a:pt x="42" y="1323"/>
                  </a:cubicBezTo>
                  <a:lnTo>
                    <a:pt x="42" y="1323"/>
                  </a:lnTo>
                  <a:cubicBezTo>
                    <a:pt x="258" y="1525"/>
                    <a:pt x="559" y="1610"/>
                    <a:pt x="849" y="1617"/>
                  </a:cubicBezTo>
                  <a:cubicBezTo>
                    <a:pt x="1165" y="1612"/>
                    <a:pt x="1456" y="1484"/>
                    <a:pt x="1709" y="1321"/>
                  </a:cubicBezTo>
                  <a:lnTo>
                    <a:pt x="1709" y="1321"/>
                  </a:lnTo>
                  <a:cubicBezTo>
                    <a:pt x="1644" y="1367"/>
                    <a:pt x="1575" y="1412"/>
                    <a:pt x="1492" y="1459"/>
                  </a:cubicBezTo>
                  <a:cubicBezTo>
                    <a:pt x="1262" y="1589"/>
                    <a:pt x="993" y="1679"/>
                    <a:pt x="699" y="1697"/>
                  </a:cubicBezTo>
                  <a:cubicBezTo>
                    <a:pt x="695" y="1697"/>
                    <a:pt x="691" y="1697"/>
                    <a:pt x="687" y="1697"/>
                  </a:cubicBezTo>
                  <a:cubicBezTo>
                    <a:pt x="475" y="1697"/>
                    <a:pt x="259" y="1647"/>
                    <a:pt x="77" y="1519"/>
                  </a:cubicBezTo>
                  <a:lnTo>
                    <a:pt x="77" y="1519"/>
                  </a:lnTo>
                  <a:cubicBezTo>
                    <a:pt x="272" y="1689"/>
                    <a:pt x="536" y="1767"/>
                    <a:pt x="794" y="1767"/>
                  </a:cubicBezTo>
                  <a:cubicBezTo>
                    <a:pt x="835" y="1767"/>
                    <a:pt x="877" y="1765"/>
                    <a:pt x="918" y="1761"/>
                  </a:cubicBezTo>
                  <a:cubicBezTo>
                    <a:pt x="1354" y="1716"/>
                    <a:pt x="1704" y="1510"/>
                    <a:pt x="2040" y="1216"/>
                  </a:cubicBezTo>
                  <a:cubicBezTo>
                    <a:pt x="2120" y="1146"/>
                    <a:pt x="2194" y="1072"/>
                    <a:pt x="2259" y="989"/>
                  </a:cubicBezTo>
                  <a:lnTo>
                    <a:pt x="2259" y="989"/>
                  </a:lnTo>
                  <a:cubicBezTo>
                    <a:pt x="2258" y="989"/>
                    <a:pt x="2257" y="990"/>
                    <a:pt x="2256" y="991"/>
                  </a:cubicBezTo>
                  <a:lnTo>
                    <a:pt x="2256" y="991"/>
                  </a:lnTo>
                  <a:cubicBezTo>
                    <a:pt x="2278" y="963"/>
                    <a:pt x="2263" y="919"/>
                    <a:pt x="2231" y="906"/>
                  </a:cubicBezTo>
                  <a:cubicBezTo>
                    <a:pt x="2265" y="875"/>
                    <a:pt x="2299" y="845"/>
                    <a:pt x="2333" y="812"/>
                  </a:cubicBezTo>
                  <a:cubicBezTo>
                    <a:pt x="2371" y="767"/>
                    <a:pt x="2499" y="688"/>
                    <a:pt x="2406" y="636"/>
                  </a:cubicBezTo>
                  <a:cubicBezTo>
                    <a:pt x="2405" y="636"/>
                    <a:pt x="2404" y="635"/>
                    <a:pt x="2403" y="635"/>
                  </a:cubicBezTo>
                  <a:cubicBezTo>
                    <a:pt x="2444" y="599"/>
                    <a:pt x="2486" y="564"/>
                    <a:pt x="2527" y="530"/>
                  </a:cubicBezTo>
                  <a:cubicBezTo>
                    <a:pt x="2566" y="491"/>
                    <a:pt x="2630" y="459"/>
                    <a:pt x="2653" y="410"/>
                  </a:cubicBezTo>
                  <a:cubicBezTo>
                    <a:pt x="2661" y="388"/>
                    <a:pt x="2651" y="364"/>
                    <a:pt x="2632" y="351"/>
                  </a:cubicBezTo>
                  <a:cubicBezTo>
                    <a:pt x="2733" y="281"/>
                    <a:pt x="2833" y="216"/>
                    <a:pt x="2935" y="149"/>
                  </a:cubicBezTo>
                  <a:cubicBezTo>
                    <a:pt x="2980" y="117"/>
                    <a:pt x="3086" y="73"/>
                    <a:pt x="3020" y="11"/>
                  </a:cubicBezTo>
                  <a:cubicBezTo>
                    <a:pt x="3010" y="3"/>
                    <a:pt x="3000" y="0"/>
                    <a:pt x="29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35"/>
            <p:cNvSpPr/>
            <p:nvPr/>
          </p:nvSpPr>
          <p:spPr>
            <a:xfrm>
              <a:off x="5737550" y="2707450"/>
              <a:ext cx="71375" cy="24775"/>
            </a:xfrm>
            <a:custGeom>
              <a:rect b="b" l="l" r="r" t="t"/>
              <a:pathLst>
                <a:path extrusionOk="0" h="991" w="2855">
                  <a:moveTo>
                    <a:pt x="2854" y="0"/>
                  </a:moveTo>
                  <a:cubicBezTo>
                    <a:pt x="2725" y="222"/>
                    <a:pt x="2529" y="391"/>
                    <a:pt x="2331" y="529"/>
                  </a:cubicBezTo>
                  <a:cubicBezTo>
                    <a:pt x="1935" y="801"/>
                    <a:pt x="1498" y="884"/>
                    <a:pt x="1026" y="884"/>
                  </a:cubicBezTo>
                  <a:cubicBezTo>
                    <a:pt x="988" y="884"/>
                    <a:pt x="951" y="884"/>
                    <a:pt x="913" y="883"/>
                  </a:cubicBezTo>
                  <a:cubicBezTo>
                    <a:pt x="692" y="870"/>
                    <a:pt x="534" y="845"/>
                    <a:pt x="310" y="795"/>
                  </a:cubicBezTo>
                  <a:cubicBezTo>
                    <a:pt x="242" y="778"/>
                    <a:pt x="173" y="761"/>
                    <a:pt x="106" y="744"/>
                  </a:cubicBezTo>
                  <a:cubicBezTo>
                    <a:pt x="90" y="740"/>
                    <a:pt x="74" y="734"/>
                    <a:pt x="58" y="734"/>
                  </a:cubicBezTo>
                  <a:cubicBezTo>
                    <a:pt x="50" y="734"/>
                    <a:pt x="42" y="736"/>
                    <a:pt x="33" y="741"/>
                  </a:cubicBezTo>
                  <a:cubicBezTo>
                    <a:pt x="5" y="757"/>
                    <a:pt x="0" y="805"/>
                    <a:pt x="28" y="824"/>
                  </a:cubicBezTo>
                  <a:cubicBezTo>
                    <a:pt x="54" y="840"/>
                    <a:pt x="86" y="847"/>
                    <a:pt x="115" y="855"/>
                  </a:cubicBezTo>
                  <a:cubicBezTo>
                    <a:pt x="242" y="890"/>
                    <a:pt x="372" y="920"/>
                    <a:pt x="502" y="942"/>
                  </a:cubicBezTo>
                  <a:cubicBezTo>
                    <a:pt x="668" y="974"/>
                    <a:pt x="835" y="991"/>
                    <a:pt x="1003" y="991"/>
                  </a:cubicBezTo>
                  <a:cubicBezTo>
                    <a:pt x="1121" y="991"/>
                    <a:pt x="1239" y="983"/>
                    <a:pt x="1357" y="966"/>
                  </a:cubicBezTo>
                  <a:cubicBezTo>
                    <a:pt x="1596" y="937"/>
                    <a:pt x="1831" y="883"/>
                    <a:pt x="2047" y="777"/>
                  </a:cubicBezTo>
                  <a:cubicBezTo>
                    <a:pt x="2378" y="616"/>
                    <a:pt x="2699" y="340"/>
                    <a:pt x="28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35"/>
            <p:cNvSpPr/>
            <p:nvPr/>
          </p:nvSpPr>
          <p:spPr>
            <a:xfrm>
              <a:off x="5743825" y="2711500"/>
              <a:ext cx="65675" cy="24600"/>
            </a:xfrm>
            <a:custGeom>
              <a:rect b="b" l="l" r="r" t="t"/>
              <a:pathLst>
                <a:path extrusionOk="0" h="984" w="2627">
                  <a:moveTo>
                    <a:pt x="2627" y="1"/>
                  </a:moveTo>
                  <a:lnTo>
                    <a:pt x="2627" y="1"/>
                  </a:lnTo>
                  <a:cubicBezTo>
                    <a:pt x="2499" y="227"/>
                    <a:pt x="2297" y="382"/>
                    <a:pt x="2089" y="519"/>
                  </a:cubicBezTo>
                  <a:cubicBezTo>
                    <a:pt x="1718" y="757"/>
                    <a:pt x="1300" y="871"/>
                    <a:pt x="845" y="871"/>
                  </a:cubicBezTo>
                  <a:cubicBezTo>
                    <a:pt x="736" y="871"/>
                    <a:pt x="625" y="864"/>
                    <a:pt x="513" y="851"/>
                  </a:cubicBezTo>
                  <a:cubicBezTo>
                    <a:pt x="454" y="845"/>
                    <a:pt x="317" y="822"/>
                    <a:pt x="213" y="795"/>
                  </a:cubicBezTo>
                  <a:cubicBezTo>
                    <a:pt x="176" y="786"/>
                    <a:pt x="138" y="775"/>
                    <a:pt x="101" y="767"/>
                  </a:cubicBezTo>
                  <a:cubicBezTo>
                    <a:pt x="87" y="761"/>
                    <a:pt x="72" y="757"/>
                    <a:pt x="58" y="757"/>
                  </a:cubicBezTo>
                  <a:cubicBezTo>
                    <a:pt x="36" y="757"/>
                    <a:pt x="17" y="767"/>
                    <a:pt x="9" y="794"/>
                  </a:cubicBezTo>
                  <a:cubicBezTo>
                    <a:pt x="1" y="821"/>
                    <a:pt x="19" y="850"/>
                    <a:pt x="47" y="857"/>
                  </a:cubicBezTo>
                  <a:cubicBezTo>
                    <a:pt x="55" y="860"/>
                    <a:pt x="64" y="863"/>
                    <a:pt x="73" y="866"/>
                  </a:cubicBezTo>
                  <a:cubicBezTo>
                    <a:pt x="66" y="863"/>
                    <a:pt x="64" y="862"/>
                    <a:pt x="65" y="862"/>
                  </a:cubicBezTo>
                  <a:lnTo>
                    <a:pt x="65" y="862"/>
                  </a:lnTo>
                  <a:cubicBezTo>
                    <a:pt x="67" y="862"/>
                    <a:pt x="72" y="864"/>
                    <a:pt x="78" y="867"/>
                  </a:cubicBezTo>
                  <a:cubicBezTo>
                    <a:pt x="181" y="907"/>
                    <a:pt x="287" y="942"/>
                    <a:pt x="398" y="955"/>
                  </a:cubicBezTo>
                  <a:cubicBezTo>
                    <a:pt x="528" y="974"/>
                    <a:pt x="661" y="983"/>
                    <a:pt x="793" y="983"/>
                  </a:cubicBezTo>
                  <a:cubicBezTo>
                    <a:pt x="1267" y="983"/>
                    <a:pt x="1745" y="862"/>
                    <a:pt x="2125" y="578"/>
                  </a:cubicBezTo>
                  <a:cubicBezTo>
                    <a:pt x="2330" y="425"/>
                    <a:pt x="2526" y="239"/>
                    <a:pt x="26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35"/>
            <p:cNvSpPr/>
            <p:nvPr/>
          </p:nvSpPr>
          <p:spPr>
            <a:xfrm>
              <a:off x="5786950" y="2725725"/>
              <a:ext cx="24625" cy="15350"/>
            </a:xfrm>
            <a:custGeom>
              <a:rect b="b" l="l" r="r" t="t"/>
              <a:pathLst>
                <a:path extrusionOk="0" h="614" w="985">
                  <a:moveTo>
                    <a:pt x="366" y="511"/>
                  </a:moveTo>
                  <a:cubicBezTo>
                    <a:pt x="365" y="512"/>
                    <a:pt x="363" y="512"/>
                    <a:pt x="362" y="513"/>
                  </a:cubicBezTo>
                  <a:lnTo>
                    <a:pt x="362" y="513"/>
                  </a:lnTo>
                  <a:cubicBezTo>
                    <a:pt x="364" y="512"/>
                    <a:pt x="365" y="512"/>
                    <a:pt x="366" y="511"/>
                  </a:cubicBezTo>
                  <a:close/>
                  <a:moveTo>
                    <a:pt x="951" y="0"/>
                  </a:moveTo>
                  <a:lnTo>
                    <a:pt x="951" y="0"/>
                  </a:lnTo>
                  <a:cubicBezTo>
                    <a:pt x="723" y="274"/>
                    <a:pt x="431" y="405"/>
                    <a:pt x="101" y="515"/>
                  </a:cubicBezTo>
                  <a:cubicBezTo>
                    <a:pt x="74" y="527"/>
                    <a:pt x="42" y="531"/>
                    <a:pt x="17" y="549"/>
                  </a:cubicBezTo>
                  <a:cubicBezTo>
                    <a:pt x="1" y="566"/>
                    <a:pt x="4" y="597"/>
                    <a:pt x="24" y="608"/>
                  </a:cubicBezTo>
                  <a:cubicBezTo>
                    <a:pt x="30" y="612"/>
                    <a:pt x="37" y="613"/>
                    <a:pt x="44" y="613"/>
                  </a:cubicBezTo>
                  <a:cubicBezTo>
                    <a:pt x="48" y="613"/>
                    <a:pt x="52" y="613"/>
                    <a:pt x="55" y="612"/>
                  </a:cubicBezTo>
                  <a:cubicBezTo>
                    <a:pt x="132" y="596"/>
                    <a:pt x="207" y="573"/>
                    <a:pt x="280" y="546"/>
                  </a:cubicBezTo>
                  <a:cubicBezTo>
                    <a:pt x="306" y="537"/>
                    <a:pt x="331" y="527"/>
                    <a:pt x="356" y="516"/>
                  </a:cubicBezTo>
                  <a:lnTo>
                    <a:pt x="356" y="516"/>
                  </a:lnTo>
                  <a:cubicBezTo>
                    <a:pt x="342" y="525"/>
                    <a:pt x="323" y="529"/>
                    <a:pt x="313" y="542"/>
                  </a:cubicBezTo>
                  <a:cubicBezTo>
                    <a:pt x="302" y="557"/>
                    <a:pt x="312" y="581"/>
                    <a:pt x="330" y="585"/>
                  </a:cubicBezTo>
                  <a:cubicBezTo>
                    <a:pt x="333" y="586"/>
                    <a:pt x="335" y="587"/>
                    <a:pt x="338" y="587"/>
                  </a:cubicBezTo>
                  <a:cubicBezTo>
                    <a:pt x="344" y="587"/>
                    <a:pt x="350" y="584"/>
                    <a:pt x="356" y="581"/>
                  </a:cubicBezTo>
                  <a:cubicBezTo>
                    <a:pt x="420" y="550"/>
                    <a:pt x="483" y="516"/>
                    <a:pt x="547" y="482"/>
                  </a:cubicBezTo>
                  <a:cubicBezTo>
                    <a:pt x="720" y="392"/>
                    <a:pt x="871" y="263"/>
                    <a:pt x="984" y="103"/>
                  </a:cubicBezTo>
                  <a:lnTo>
                    <a:pt x="984" y="103"/>
                  </a:lnTo>
                  <a:cubicBezTo>
                    <a:pt x="842" y="249"/>
                    <a:pt x="676" y="350"/>
                    <a:pt x="497" y="445"/>
                  </a:cubicBezTo>
                  <a:cubicBezTo>
                    <a:pt x="682" y="337"/>
                    <a:pt x="841" y="185"/>
                    <a:pt x="9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35"/>
            <p:cNvSpPr/>
            <p:nvPr/>
          </p:nvSpPr>
          <p:spPr>
            <a:xfrm>
              <a:off x="5697275" y="2710600"/>
              <a:ext cx="42175" cy="45375"/>
            </a:xfrm>
            <a:custGeom>
              <a:rect b="b" l="l" r="r" t="t"/>
              <a:pathLst>
                <a:path extrusionOk="0" h="1815" w="1687">
                  <a:moveTo>
                    <a:pt x="232" y="126"/>
                  </a:moveTo>
                  <a:lnTo>
                    <a:pt x="289" y="157"/>
                  </a:lnTo>
                  <a:cubicBezTo>
                    <a:pt x="280" y="162"/>
                    <a:pt x="273" y="171"/>
                    <a:pt x="268" y="180"/>
                  </a:cubicBezTo>
                  <a:cubicBezTo>
                    <a:pt x="256" y="162"/>
                    <a:pt x="244" y="145"/>
                    <a:pt x="232" y="126"/>
                  </a:cubicBezTo>
                  <a:close/>
                  <a:moveTo>
                    <a:pt x="406" y="455"/>
                  </a:moveTo>
                  <a:cubicBezTo>
                    <a:pt x="418" y="474"/>
                    <a:pt x="432" y="492"/>
                    <a:pt x="447" y="511"/>
                  </a:cubicBezTo>
                  <a:cubicBezTo>
                    <a:pt x="440" y="512"/>
                    <a:pt x="433" y="513"/>
                    <a:pt x="428" y="516"/>
                  </a:cubicBezTo>
                  <a:cubicBezTo>
                    <a:pt x="421" y="495"/>
                    <a:pt x="413" y="476"/>
                    <a:pt x="406" y="455"/>
                  </a:cubicBezTo>
                  <a:close/>
                  <a:moveTo>
                    <a:pt x="850" y="625"/>
                  </a:moveTo>
                  <a:lnTo>
                    <a:pt x="871" y="645"/>
                  </a:lnTo>
                  <a:cubicBezTo>
                    <a:pt x="1067" y="863"/>
                    <a:pt x="1230" y="1042"/>
                    <a:pt x="1373" y="1288"/>
                  </a:cubicBezTo>
                  <a:cubicBezTo>
                    <a:pt x="1290" y="1087"/>
                    <a:pt x="1179" y="899"/>
                    <a:pt x="1047" y="726"/>
                  </a:cubicBezTo>
                  <a:lnTo>
                    <a:pt x="1047" y="726"/>
                  </a:lnTo>
                  <a:cubicBezTo>
                    <a:pt x="1304" y="985"/>
                    <a:pt x="1491" y="1279"/>
                    <a:pt x="1539" y="1586"/>
                  </a:cubicBezTo>
                  <a:cubicBezTo>
                    <a:pt x="1549" y="1630"/>
                    <a:pt x="1561" y="1678"/>
                    <a:pt x="1562" y="1711"/>
                  </a:cubicBezTo>
                  <a:lnTo>
                    <a:pt x="1558" y="1711"/>
                  </a:lnTo>
                  <a:cubicBezTo>
                    <a:pt x="1556" y="1712"/>
                    <a:pt x="1553" y="1712"/>
                    <a:pt x="1549" y="1712"/>
                  </a:cubicBezTo>
                  <a:cubicBezTo>
                    <a:pt x="1540" y="1712"/>
                    <a:pt x="1528" y="1711"/>
                    <a:pt x="1520" y="1710"/>
                  </a:cubicBezTo>
                  <a:cubicBezTo>
                    <a:pt x="1349" y="1674"/>
                    <a:pt x="1242" y="1619"/>
                    <a:pt x="1089" y="1519"/>
                  </a:cubicBezTo>
                  <a:cubicBezTo>
                    <a:pt x="911" y="1406"/>
                    <a:pt x="716" y="1192"/>
                    <a:pt x="590" y="935"/>
                  </a:cubicBezTo>
                  <a:cubicBezTo>
                    <a:pt x="578" y="909"/>
                    <a:pt x="566" y="883"/>
                    <a:pt x="554" y="857"/>
                  </a:cubicBezTo>
                  <a:lnTo>
                    <a:pt x="554" y="857"/>
                  </a:lnTo>
                  <a:cubicBezTo>
                    <a:pt x="598" y="918"/>
                    <a:pt x="645" y="979"/>
                    <a:pt x="686" y="1026"/>
                  </a:cubicBezTo>
                  <a:cubicBezTo>
                    <a:pt x="858" y="1227"/>
                    <a:pt x="1056" y="1403"/>
                    <a:pt x="1272" y="1557"/>
                  </a:cubicBezTo>
                  <a:cubicBezTo>
                    <a:pt x="1114" y="1413"/>
                    <a:pt x="961" y="1252"/>
                    <a:pt x="850" y="1097"/>
                  </a:cubicBezTo>
                  <a:cubicBezTo>
                    <a:pt x="785" y="1010"/>
                    <a:pt x="697" y="865"/>
                    <a:pt x="626" y="743"/>
                  </a:cubicBezTo>
                  <a:lnTo>
                    <a:pt x="626" y="743"/>
                  </a:lnTo>
                  <a:cubicBezTo>
                    <a:pt x="677" y="805"/>
                    <a:pt x="732" y="868"/>
                    <a:pt x="791" y="937"/>
                  </a:cubicBezTo>
                  <a:cubicBezTo>
                    <a:pt x="995" y="1175"/>
                    <a:pt x="1208" y="1406"/>
                    <a:pt x="1448" y="1609"/>
                  </a:cubicBezTo>
                  <a:cubicBezTo>
                    <a:pt x="1172" y="1315"/>
                    <a:pt x="949" y="995"/>
                    <a:pt x="723" y="662"/>
                  </a:cubicBezTo>
                  <a:lnTo>
                    <a:pt x="723" y="662"/>
                  </a:lnTo>
                  <a:cubicBezTo>
                    <a:pt x="743" y="683"/>
                    <a:pt x="763" y="703"/>
                    <a:pt x="782" y="726"/>
                  </a:cubicBezTo>
                  <a:cubicBezTo>
                    <a:pt x="1000" y="974"/>
                    <a:pt x="1205" y="1233"/>
                    <a:pt x="1423" y="1483"/>
                  </a:cubicBezTo>
                  <a:cubicBezTo>
                    <a:pt x="1230" y="1197"/>
                    <a:pt x="1056" y="899"/>
                    <a:pt x="850" y="625"/>
                  </a:cubicBezTo>
                  <a:close/>
                  <a:moveTo>
                    <a:pt x="87" y="0"/>
                  </a:moveTo>
                  <a:cubicBezTo>
                    <a:pt x="80" y="0"/>
                    <a:pt x="71" y="2"/>
                    <a:pt x="60" y="6"/>
                  </a:cubicBezTo>
                  <a:cubicBezTo>
                    <a:pt x="52" y="11"/>
                    <a:pt x="46" y="18"/>
                    <a:pt x="42" y="28"/>
                  </a:cubicBezTo>
                  <a:cubicBezTo>
                    <a:pt x="29" y="22"/>
                    <a:pt x="15" y="17"/>
                    <a:pt x="1" y="13"/>
                  </a:cubicBezTo>
                  <a:lnTo>
                    <a:pt x="1" y="13"/>
                  </a:lnTo>
                  <a:cubicBezTo>
                    <a:pt x="13" y="18"/>
                    <a:pt x="28" y="25"/>
                    <a:pt x="41" y="32"/>
                  </a:cubicBezTo>
                  <a:cubicBezTo>
                    <a:pt x="37" y="40"/>
                    <a:pt x="37" y="52"/>
                    <a:pt x="42" y="62"/>
                  </a:cubicBezTo>
                  <a:cubicBezTo>
                    <a:pt x="43" y="67"/>
                    <a:pt x="47" y="72"/>
                    <a:pt x="51" y="75"/>
                  </a:cubicBezTo>
                  <a:lnTo>
                    <a:pt x="53" y="77"/>
                  </a:lnTo>
                  <a:cubicBezTo>
                    <a:pt x="53" y="78"/>
                    <a:pt x="53" y="78"/>
                    <a:pt x="54" y="79"/>
                  </a:cubicBezTo>
                  <a:cubicBezTo>
                    <a:pt x="68" y="90"/>
                    <a:pt x="108" y="136"/>
                    <a:pt x="115" y="145"/>
                  </a:cubicBezTo>
                  <a:cubicBezTo>
                    <a:pt x="166" y="208"/>
                    <a:pt x="244" y="372"/>
                    <a:pt x="252" y="393"/>
                  </a:cubicBezTo>
                  <a:cubicBezTo>
                    <a:pt x="313" y="541"/>
                    <a:pt x="352" y="696"/>
                    <a:pt x="416" y="842"/>
                  </a:cubicBezTo>
                  <a:cubicBezTo>
                    <a:pt x="475" y="988"/>
                    <a:pt x="578" y="1161"/>
                    <a:pt x="644" y="1247"/>
                  </a:cubicBezTo>
                  <a:cubicBezTo>
                    <a:pt x="773" y="1424"/>
                    <a:pt x="948" y="1563"/>
                    <a:pt x="1140" y="1670"/>
                  </a:cubicBezTo>
                  <a:cubicBezTo>
                    <a:pt x="1263" y="1736"/>
                    <a:pt x="1395" y="1798"/>
                    <a:pt x="1535" y="1813"/>
                  </a:cubicBezTo>
                  <a:cubicBezTo>
                    <a:pt x="1542" y="1814"/>
                    <a:pt x="1548" y="1814"/>
                    <a:pt x="1555" y="1814"/>
                  </a:cubicBezTo>
                  <a:cubicBezTo>
                    <a:pt x="1628" y="1814"/>
                    <a:pt x="1687" y="1781"/>
                    <a:pt x="1664" y="1695"/>
                  </a:cubicBezTo>
                  <a:cubicBezTo>
                    <a:pt x="1644" y="1586"/>
                    <a:pt x="1615" y="1478"/>
                    <a:pt x="1581" y="1371"/>
                  </a:cubicBezTo>
                  <a:cubicBezTo>
                    <a:pt x="1422" y="909"/>
                    <a:pt x="1074" y="557"/>
                    <a:pt x="661" y="309"/>
                  </a:cubicBezTo>
                  <a:cubicBezTo>
                    <a:pt x="634" y="284"/>
                    <a:pt x="607" y="258"/>
                    <a:pt x="579" y="234"/>
                  </a:cubicBezTo>
                  <a:cubicBezTo>
                    <a:pt x="565" y="219"/>
                    <a:pt x="546" y="203"/>
                    <a:pt x="526" y="203"/>
                  </a:cubicBezTo>
                  <a:cubicBezTo>
                    <a:pt x="517" y="203"/>
                    <a:pt x="508" y="207"/>
                    <a:pt x="499" y="216"/>
                  </a:cubicBezTo>
                  <a:lnTo>
                    <a:pt x="497" y="217"/>
                  </a:lnTo>
                  <a:cubicBezTo>
                    <a:pt x="399" y="167"/>
                    <a:pt x="298" y="121"/>
                    <a:pt x="195" y="82"/>
                  </a:cubicBezTo>
                  <a:cubicBezTo>
                    <a:pt x="166" y="51"/>
                    <a:pt x="156" y="42"/>
                    <a:pt x="130" y="22"/>
                  </a:cubicBezTo>
                  <a:cubicBezTo>
                    <a:pt x="114" y="14"/>
                    <a:pt x="107" y="0"/>
                    <a:pt x="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35"/>
            <p:cNvSpPr/>
            <p:nvPr/>
          </p:nvSpPr>
          <p:spPr>
            <a:xfrm>
              <a:off x="5637850" y="2681825"/>
              <a:ext cx="49525" cy="29600"/>
            </a:xfrm>
            <a:custGeom>
              <a:rect b="b" l="l" r="r" t="t"/>
              <a:pathLst>
                <a:path extrusionOk="0" h="1184" w="1981">
                  <a:moveTo>
                    <a:pt x="1568" y="121"/>
                  </a:moveTo>
                  <a:cubicBezTo>
                    <a:pt x="1624" y="121"/>
                    <a:pt x="1675" y="127"/>
                    <a:pt x="1719" y="139"/>
                  </a:cubicBezTo>
                  <a:cubicBezTo>
                    <a:pt x="1697" y="167"/>
                    <a:pt x="1662" y="204"/>
                    <a:pt x="1604" y="260"/>
                  </a:cubicBezTo>
                  <a:cubicBezTo>
                    <a:pt x="1513" y="343"/>
                    <a:pt x="1375" y="443"/>
                    <a:pt x="1222" y="538"/>
                  </a:cubicBezTo>
                  <a:cubicBezTo>
                    <a:pt x="1332" y="454"/>
                    <a:pt x="1433" y="361"/>
                    <a:pt x="1527" y="256"/>
                  </a:cubicBezTo>
                  <a:lnTo>
                    <a:pt x="1527" y="256"/>
                  </a:lnTo>
                  <a:cubicBezTo>
                    <a:pt x="1332" y="410"/>
                    <a:pt x="1117" y="539"/>
                    <a:pt x="896" y="653"/>
                  </a:cubicBezTo>
                  <a:cubicBezTo>
                    <a:pt x="1109" y="490"/>
                    <a:pt x="1352" y="308"/>
                    <a:pt x="1583" y="163"/>
                  </a:cubicBezTo>
                  <a:lnTo>
                    <a:pt x="1583" y="163"/>
                  </a:lnTo>
                  <a:cubicBezTo>
                    <a:pt x="1294" y="297"/>
                    <a:pt x="1034" y="427"/>
                    <a:pt x="783" y="595"/>
                  </a:cubicBezTo>
                  <a:cubicBezTo>
                    <a:pt x="965" y="416"/>
                    <a:pt x="1167" y="273"/>
                    <a:pt x="1420" y="175"/>
                  </a:cubicBezTo>
                  <a:lnTo>
                    <a:pt x="1420" y="175"/>
                  </a:lnTo>
                  <a:cubicBezTo>
                    <a:pt x="1157" y="230"/>
                    <a:pt x="909" y="345"/>
                    <a:pt x="698" y="512"/>
                  </a:cubicBezTo>
                  <a:cubicBezTo>
                    <a:pt x="831" y="370"/>
                    <a:pt x="982" y="265"/>
                    <a:pt x="1125" y="210"/>
                  </a:cubicBezTo>
                  <a:cubicBezTo>
                    <a:pt x="1269" y="156"/>
                    <a:pt x="1432" y="121"/>
                    <a:pt x="1568" y="121"/>
                  </a:cubicBezTo>
                  <a:close/>
                  <a:moveTo>
                    <a:pt x="354" y="925"/>
                  </a:moveTo>
                  <a:cubicBezTo>
                    <a:pt x="355" y="926"/>
                    <a:pt x="355" y="928"/>
                    <a:pt x="357" y="930"/>
                  </a:cubicBezTo>
                  <a:cubicBezTo>
                    <a:pt x="353" y="935"/>
                    <a:pt x="350" y="941"/>
                    <a:pt x="348" y="946"/>
                  </a:cubicBezTo>
                  <a:cubicBezTo>
                    <a:pt x="345" y="955"/>
                    <a:pt x="345" y="963"/>
                    <a:pt x="347" y="973"/>
                  </a:cubicBezTo>
                  <a:cubicBezTo>
                    <a:pt x="327" y="983"/>
                    <a:pt x="307" y="994"/>
                    <a:pt x="286" y="1007"/>
                  </a:cubicBezTo>
                  <a:cubicBezTo>
                    <a:pt x="285" y="1007"/>
                    <a:pt x="285" y="1008"/>
                    <a:pt x="283" y="1008"/>
                  </a:cubicBezTo>
                  <a:cubicBezTo>
                    <a:pt x="308" y="981"/>
                    <a:pt x="332" y="953"/>
                    <a:pt x="354" y="925"/>
                  </a:cubicBezTo>
                  <a:close/>
                  <a:moveTo>
                    <a:pt x="1580" y="1"/>
                  </a:moveTo>
                  <a:cubicBezTo>
                    <a:pt x="1568" y="1"/>
                    <a:pt x="1556" y="1"/>
                    <a:pt x="1545" y="1"/>
                  </a:cubicBezTo>
                  <a:cubicBezTo>
                    <a:pt x="954" y="26"/>
                    <a:pt x="645" y="318"/>
                    <a:pt x="307" y="764"/>
                  </a:cubicBezTo>
                  <a:cubicBezTo>
                    <a:pt x="238" y="849"/>
                    <a:pt x="168" y="931"/>
                    <a:pt x="87" y="1004"/>
                  </a:cubicBezTo>
                  <a:cubicBezTo>
                    <a:pt x="57" y="1038"/>
                    <a:pt x="3" y="1062"/>
                    <a:pt x="1" y="1114"/>
                  </a:cubicBezTo>
                  <a:cubicBezTo>
                    <a:pt x="1" y="1144"/>
                    <a:pt x="22" y="1170"/>
                    <a:pt x="49" y="1180"/>
                  </a:cubicBezTo>
                  <a:cubicBezTo>
                    <a:pt x="56" y="1183"/>
                    <a:pt x="62" y="1184"/>
                    <a:pt x="70" y="1184"/>
                  </a:cubicBezTo>
                  <a:cubicBezTo>
                    <a:pt x="124" y="1178"/>
                    <a:pt x="131" y="1150"/>
                    <a:pt x="188" y="1103"/>
                  </a:cubicBezTo>
                  <a:lnTo>
                    <a:pt x="210" y="1082"/>
                  </a:lnTo>
                  <a:cubicBezTo>
                    <a:pt x="246" y="1066"/>
                    <a:pt x="282" y="1052"/>
                    <a:pt x="313" y="1038"/>
                  </a:cubicBezTo>
                  <a:cubicBezTo>
                    <a:pt x="334" y="1029"/>
                    <a:pt x="355" y="1022"/>
                    <a:pt x="376" y="1014"/>
                  </a:cubicBezTo>
                  <a:cubicBezTo>
                    <a:pt x="385" y="1018"/>
                    <a:pt x="394" y="1020"/>
                    <a:pt x="404" y="1020"/>
                  </a:cubicBezTo>
                  <a:cubicBezTo>
                    <a:pt x="417" y="1020"/>
                    <a:pt x="430" y="1015"/>
                    <a:pt x="441" y="1008"/>
                  </a:cubicBezTo>
                  <a:cubicBezTo>
                    <a:pt x="474" y="983"/>
                    <a:pt x="467" y="988"/>
                    <a:pt x="484" y="975"/>
                  </a:cubicBezTo>
                  <a:cubicBezTo>
                    <a:pt x="714" y="894"/>
                    <a:pt x="947" y="826"/>
                    <a:pt x="1163" y="713"/>
                  </a:cubicBezTo>
                  <a:cubicBezTo>
                    <a:pt x="1416" y="567"/>
                    <a:pt x="1595" y="435"/>
                    <a:pt x="1799" y="225"/>
                  </a:cubicBezTo>
                  <a:cubicBezTo>
                    <a:pt x="1980" y="53"/>
                    <a:pt x="1759" y="1"/>
                    <a:pt x="15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35"/>
            <p:cNvSpPr/>
            <p:nvPr/>
          </p:nvSpPr>
          <p:spPr>
            <a:xfrm>
              <a:off x="6208700" y="2402125"/>
              <a:ext cx="64900" cy="152675"/>
            </a:xfrm>
            <a:custGeom>
              <a:rect b="b" l="l" r="r" t="t"/>
              <a:pathLst>
                <a:path extrusionOk="0" h="6107" w="2596">
                  <a:moveTo>
                    <a:pt x="1391" y="195"/>
                  </a:moveTo>
                  <a:cubicBezTo>
                    <a:pt x="1857" y="195"/>
                    <a:pt x="2233" y="552"/>
                    <a:pt x="2343" y="1047"/>
                  </a:cubicBezTo>
                  <a:cubicBezTo>
                    <a:pt x="2369" y="1172"/>
                    <a:pt x="2373" y="1306"/>
                    <a:pt x="2359" y="1446"/>
                  </a:cubicBezTo>
                  <a:cubicBezTo>
                    <a:pt x="2344" y="1350"/>
                    <a:pt x="2320" y="1258"/>
                    <a:pt x="2281" y="1172"/>
                  </a:cubicBezTo>
                  <a:cubicBezTo>
                    <a:pt x="2167" y="969"/>
                    <a:pt x="1963" y="862"/>
                    <a:pt x="1754" y="862"/>
                  </a:cubicBezTo>
                  <a:cubicBezTo>
                    <a:pt x="1607" y="862"/>
                    <a:pt x="1458" y="914"/>
                    <a:pt x="1335" y="1023"/>
                  </a:cubicBezTo>
                  <a:cubicBezTo>
                    <a:pt x="1144" y="1189"/>
                    <a:pt x="1047" y="1430"/>
                    <a:pt x="1029" y="1636"/>
                  </a:cubicBezTo>
                  <a:cubicBezTo>
                    <a:pt x="1019" y="1634"/>
                    <a:pt x="1011" y="1631"/>
                    <a:pt x="1006" y="1630"/>
                  </a:cubicBezTo>
                  <a:cubicBezTo>
                    <a:pt x="819" y="1593"/>
                    <a:pt x="627" y="1555"/>
                    <a:pt x="435" y="1555"/>
                  </a:cubicBezTo>
                  <a:cubicBezTo>
                    <a:pt x="355" y="1555"/>
                    <a:pt x="274" y="1562"/>
                    <a:pt x="195" y="1578"/>
                  </a:cubicBezTo>
                  <a:cubicBezTo>
                    <a:pt x="229" y="1415"/>
                    <a:pt x="321" y="1132"/>
                    <a:pt x="352" y="1086"/>
                  </a:cubicBezTo>
                  <a:cubicBezTo>
                    <a:pt x="424" y="916"/>
                    <a:pt x="571" y="703"/>
                    <a:pt x="641" y="619"/>
                  </a:cubicBezTo>
                  <a:cubicBezTo>
                    <a:pt x="859" y="337"/>
                    <a:pt x="1099" y="207"/>
                    <a:pt x="1385" y="195"/>
                  </a:cubicBezTo>
                  <a:cubicBezTo>
                    <a:pt x="1387" y="195"/>
                    <a:pt x="1389" y="195"/>
                    <a:pt x="1391" y="195"/>
                  </a:cubicBezTo>
                  <a:close/>
                  <a:moveTo>
                    <a:pt x="1400" y="1"/>
                  </a:moveTo>
                  <a:cubicBezTo>
                    <a:pt x="1390" y="1"/>
                    <a:pt x="1379" y="1"/>
                    <a:pt x="1369" y="1"/>
                  </a:cubicBezTo>
                  <a:cubicBezTo>
                    <a:pt x="1037" y="12"/>
                    <a:pt x="728" y="195"/>
                    <a:pt x="532" y="461"/>
                  </a:cubicBezTo>
                  <a:cubicBezTo>
                    <a:pt x="252" y="812"/>
                    <a:pt x="67" y="1240"/>
                    <a:pt x="1" y="1685"/>
                  </a:cubicBezTo>
                  <a:cubicBezTo>
                    <a:pt x="2" y="1737"/>
                    <a:pt x="44" y="1783"/>
                    <a:pt x="98" y="1783"/>
                  </a:cubicBezTo>
                  <a:cubicBezTo>
                    <a:pt x="144" y="1780"/>
                    <a:pt x="186" y="1762"/>
                    <a:pt x="229" y="1753"/>
                  </a:cubicBezTo>
                  <a:cubicBezTo>
                    <a:pt x="314" y="1734"/>
                    <a:pt x="301" y="1738"/>
                    <a:pt x="404" y="1731"/>
                  </a:cubicBezTo>
                  <a:cubicBezTo>
                    <a:pt x="424" y="1730"/>
                    <a:pt x="445" y="1730"/>
                    <a:pt x="466" y="1730"/>
                  </a:cubicBezTo>
                  <a:cubicBezTo>
                    <a:pt x="577" y="1730"/>
                    <a:pt x="692" y="1744"/>
                    <a:pt x="747" y="1752"/>
                  </a:cubicBezTo>
                  <a:cubicBezTo>
                    <a:pt x="859" y="1767"/>
                    <a:pt x="969" y="1794"/>
                    <a:pt x="1079" y="1812"/>
                  </a:cubicBezTo>
                  <a:cubicBezTo>
                    <a:pt x="1185" y="1809"/>
                    <a:pt x="1185" y="1729"/>
                    <a:pt x="1190" y="1678"/>
                  </a:cubicBezTo>
                  <a:cubicBezTo>
                    <a:pt x="1225" y="1332"/>
                    <a:pt x="1480" y="1026"/>
                    <a:pt x="1786" y="1026"/>
                  </a:cubicBezTo>
                  <a:cubicBezTo>
                    <a:pt x="1803" y="1026"/>
                    <a:pt x="1821" y="1027"/>
                    <a:pt x="1839" y="1029"/>
                  </a:cubicBezTo>
                  <a:cubicBezTo>
                    <a:pt x="2060" y="1070"/>
                    <a:pt x="2168" y="1186"/>
                    <a:pt x="2212" y="1436"/>
                  </a:cubicBezTo>
                  <a:cubicBezTo>
                    <a:pt x="2271" y="1719"/>
                    <a:pt x="2168" y="2155"/>
                    <a:pt x="2056" y="2382"/>
                  </a:cubicBezTo>
                  <a:cubicBezTo>
                    <a:pt x="2031" y="2439"/>
                    <a:pt x="2004" y="2494"/>
                    <a:pt x="1974" y="2550"/>
                  </a:cubicBezTo>
                  <a:cubicBezTo>
                    <a:pt x="1968" y="2560"/>
                    <a:pt x="1963" y="2573"/>
                    <a:pt x="1963" y="2586"/>
                  </a:cubicBezTo>
                  <a:cubicBezTo>
                    <a:pt x="1671" y="3071"/>
                    <a:pt x="1237" y="3551"/>
                    <a:pt x="927" y="4030"/>
                  </a:cubicBezTo>
                  <a:cubicBezTo>
                    <a:pt x="646" y="4468"/>
                    <a:pt x="466" y="4971"/>
                    <a:pt x="422" y="5490"/>
                  </a:cubicBezTo>
                  <a:cubicBezTo>
                    <a:pt x="411" y="5620"/>
                    <a:pt x="418" y="5769"/>
                    <a:pt x="432" y="5851"/>
                  </a:cubicBezTo>
                  <a:cubicBezTo>
                    <a:pt x="444" y="5928"/>
                    <a:pt x="455" y="6011"/>
                    <a:pt x="491" y="6082"/>
                  </a:cubicBezTo>
                  <a:cubicBezTo>
                    <a:pt x="503" y="6099"/>
                    <a:pt x="521" y="6106"/>
                    <a:pt x="538" y="6106"/>
                  </a:cubicBezTo>
                  <a:cubicBezTo>
                    <a:pt x="575" y="6106"/>
                    <a:pt x="613" y="6073"/>
                    <a:pt x="600" y="6028"/>
                  </a:cubicBezTo>
                  <a:cubicBezTo>
                    <a:pt x="455" y="5511"/>
                    <a:pt x="599" y="4919"/>
                    <a:pt x="854" y="4442"/>
                  </a:cubicBezTo>
                  <a:cubicBezTo>
                    <a:pt x="1158" y="3894"/>
                    <a:pt x="1469" y="3591"/>
                    <a:pt x="1858" y="3092"/>
                  </a:cubicBezTo>
                  <a:cubicBezTo>
                    <a:pt x="2273" y="2551"/>
                    <a:pt x="2596" y="1857"/>
                    <a:pt x="2559" y="1162"/>
                  </a:cubicBezTo>
                  <a:cubicBezTo>
                    <a:pt x="2505" y="558"/>
                    <a:pt x="2028" y="1"/>
                    <a:pt x="14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35"/>
            <p:cNvSpPr/>
            <p:nvPr/>
          </p:nvSpPr>
          <p:spPr>
            <a:xfrm>
              <a:off x="6216350" y="2405600"/>
              <a:ext cx="54125" cy="35625"/>
            </a:xfrm>
            <a:custGeom>
              <a:rect b="b" l="l" r="r" t="t"/>
              <a:pathLst>
                <a:path extrusionOk="0" h="1425" w="2165">
                  <a:moveTo>
                    <a:pt x="946" y="1"/>
                  </a:moveTo>
                  <a:cubicBezTo>
                    <a:pt x="914" y="1"/>
                    <a:pt x="883" y="19"/>
                    <a:pt x="852" y="27"/>
                  </a:cubicBezTo>
                  <a:cubicBezTo>
                    <a:pt x="667" y="86"/>
                    <a:pt x="571" y="133"/>
                    <a:pt x="437" y="280"/>
                  </a:cubicBezTo>
                  <a:cubicBezTo>
                    <a:pt x="214" y="544"/>
                    <a:pt x="6" y="925"/>
                    <a:pt x="0" y="1310"/>
                  </a:cubicBezTo>
                  <a:cubicBezTo>
                    <a:pt x="33" y="1031"/>
                    <a:pt x="157" y="790"/>
                    <a:pt x="322" y="566"/>
                  </a:cubicBezTo>
                  <a:cubicBezTo>
                    <a:pt x="368" y="499"/>
                    <a:pt x="415" y="439"/>
                    <a:pt x="468" y="383"/>
                  </a:cubicBezTo>
                  <a:lnTo>
                    <a:pt x="468" y="383"/>
                  </a:lnTo>
                  <a:cubicBezTo>
                    <a:pt x="443" y="415"/>
                    <a:pt x="421" y="450"/>
                    <a:pt x="399" y="487"/>
                  </a:cubicBezTo>
                  <a:cubicBezTo>
                    <a:pt x="262" y="738"/>
                    <a:pt x="165" y="1018"/>
                    <a:pt x="167" y="1305"/>
                  </a:cubicBezTo>
                  <a:cubicBezTo>
                    <a:pt x="206" y="905"/>
                    <a:pt x="433" y="467"/>
                    <a:pt x="699" y="308"/>
                  </a:cubicBezTo>
                  <a:cubicBezTo>
                    <a:pt x="782" y="262"/>
                    <a:pt x="853" y="230"/>
                    <a:pt x="921" y="208"/>
                  </a:cubicBezTo>
                  <a:lnTo>
                    <a:pt x="921" y="208"/>
                  </a:lnTo>
                  <a:cubicBezTo>
                    <a:pt x="535" y="393"/>
                    <a:pt x="318" y="875"/>
                    <a:pt x="329" y="1331"/>
                  </a:cubicBezTo>
                  <a:cubicBezTo>
                    <a:pt x="354" y="965"/>
                    <a:pt x="540" y="597"/>
                    <a:pt x="791" y="410"/>
                  </a:cubicBezTo>
                  <a:cubicBezTo>
                    <a:pt x="887" y="336"/>
                    <a:pt x="1091" y="291"/>
                    <a:pt x="1163" y="281"/>
                  </a:cubicBezTo>
                  <a:cubicBezTo>
                    <a:pt x="1212" y="276"/>
                    <a:pt x="1255" y="273"/>
                    <a:pt x="1295" y="273"/>
                  </a:cubicBezTo>
                  <a:cubicBezTo>
                    <a:pt x="1399" y="273"/>
                    <a:pt x="1480" y="292"/>
                    <a:pt x="1570" y="336"/>
                  </a:cubicBezTo>
                  <a:cubicBezTo>
                    <a:pt x="1494" y="316"/>
                    <a:pt x="1415" y="306"/>
                    <a:pt x="1337" y="306"/>
                  </a:cubicBezTo>
                  <a:cubicBezTo>
                    <a:pt x="1182" y="306"/>
                    <a:pt x="1030" y="346"/>
                    <a:pt x="917" y="426"/>
                  </a:cubicBezTo>
                  <a:cubicBezTo>
                    <a:pt x="649" y="597"/>
                    <a:pt x="438" y="998"/>
                    <a:pt x="448" y="1361"/>
                  </a:cubicBezTo>
                  <a:cubicBezTo>
                    <a:pt x="478" y="1058"/>
                    <a:pt x="617" y="799"/>
                    <a:pt x="840" y="610"/>
                  </a:cubicBezTo>
                  <a:cubicBezTo>
                    <a:pt x="951" y="530"/>
                    <a:pt x="1141" y="452"/>
                    <a:pt x="1322" y="452"/>
                  </a:cubicBezTo>
                  <a:cubicBezTo>
                    <a:pt x="1330" y="452"/>
                    <a:pt x="1338" y="452"/>
                    <a:pt x="1345" y="452"/>
                  </a:cubicBezTo>
                  <a:cubicBezTo>
                    <a:pt x="1349" y="452"/>
                    <a:pt x="1352" y="452"/>
                    <a:pt x="1356" y="452"/>
                  </a:cubicBezTo>
                  <a:cubicBezTo>
                    <a:pt x="1401" y="452"/>
                    <a:pt x="1450" y="458"/>
                    <a:pt x="1498" y="471"/>
                  </a:cubicBezTo>
                  <a:cubicBezTo>
                    <a:pt x="1468" y="467"/>
                    <a:pt x="1440" y="465"/>
                    <a:pt x="1410" y="465"/>
                  </a:cubicBezTo>
                  <a:cubicBezTo>
                    <a:pt x="1342" y="466"/>
                    <a:pt x="1273" y="475"/>
                    <a:pt x="1206" y="492"/>
                  </a:cubicBezTo>
                  <a:cubicBezTo>
                    <a:pt x="1114" y="521"/>
                    <a:pt x="1023" y="560"/>
                    <a:pt x="944" y="617"/>
                  </a:cubicBezTo>
                  <a:cubicBezTo>
                    <a:pt x="711" y="805"/>
                    <a:pt x="580" y="1099"/>
                    <a:pt x="557" y="1394"/>
                  </a:cubicBezTo>
                  <a:cubicBezTo>
                    <a:pt x="608" y="1100"/>
                    <a:pt x="773" y="818"/>
                    <a:pt x="998" y="674"/>
                  </a:cubicBezTo>
                  <a:cubicBezTo>
                    <a:pt x="1120" y="610"/>
                    <a:pt x="1244" y="580"/>
                    <a:pt x="1364" y="580"/>
                  </a:cubicBezTo>
                  <a:cubicBezTo>
                    <a:pt x="1468" y="580"/>
                    <a:pt x="1568" y="603"/>
                    <a:pt x="1657" y="646"/>
                  </a:cubicBezTo>
                  <a:cubicBezTo>
                    <a:pt x="1646" y="642"/>
                    <a:pt x="1633" y="638"/>
                    <a:pt x="1621" y="636"/>
                  </a:cubicBezTo>
                  <a:cubicBezTo>
                    <a:pt x="1564" y="622"/>
                    <a:pt x="1506" y="615"/>
                    <a:pt x="1450" y="615"/>
                  </a:cubicBezTo>
                  <a:cubicBezTo>
                    <a:pt x="1043" y="615"/>
                    <a:pt x="693" y="961"/>
                    <a:pt x="659" y="1425"/>
                  </a:cubicBezTo>
                  <a:cubicBezTo>
                    <a:pt x="683" y="1316"/>
                    <a:pt x="710" y="1218"/>
                    <a:pt x="762" y="1124"/>
                  </a:cubicBezTo>
                  <a:cubicBezTo>
                    <a:pt x="827" y="1005"/>
                    <a:pt x="933" y="890"/>
                    <a:pt x="1030" y="825"/>
                  </a:cubicBezTo>
                  <a:cubicBezTo>
                    <a:pt x="1150" y="746"/>
                    <a:pt x="1290" y="711"/>
                    <a:pt x="1420" y="711"/>
                  </a:cubicBezTo>
                  <a:cubicBezTo>
                    <a:pt x="1465" y="711"/>
                    <a:pt x="1509" y="715"/>
                    <a:pt x="1550" y="723"/>
                  </a:cubicBezTo>
                  <a:cubicBezTo>
                    <a:pt x="1685" y="748"/>
                    <a:pt x="1847" y="851"/>
                    <a:pt x="1926" y="1005"/>
                  </a:cubicBezTo>
                  <a:cubicBezTo>
                    <a:pt x="1951" y="1049"/>
                    <a:pt x="1966" y="1104"/>
                    <a:pt x="1986" y="1186"/>
                  </a:cubicBezTo>
                  <a:cubicBezTo>
                    <a:pt x="1998" y="1224"/>
                    <a:pt x="1992" y="1296"/>
                    <a:pt x="2060" y="1296"/>
                  </a:cubicBezTo>
                  <a:cubicBezTo>
                    <a:pt x="2065" y="1296"/>
                    <a:pt x="2069" y="1295"/>
                    <a:pt x="2074" y="1295"/>
                  </a:cubicBezTo>
                  <a:cubicBezTo>
                    <a:pt x="2149" y="1270"/>
                    <a:pt x="2112" y="1170"/>
                    <a:pt x="2084" y="1089"/>
                  </a:cubicBezTo>
                  <a:cubicBezTo>
                    <a:pt x="2095" y="1089"/>
                    <a:pt x="2107" y="1086"/>
                    <a:pt x="2122" y="1080"/>
                  </a:cubicBezTo>
                  <a:cubicBezTo>
                    <a:pt x="2164" y="1055"/>
                    <a:pt x="2163" y="1002"/>
                    <a:pt x="2145" y="962"/>
                  </a:cubicBezTo>
                  <a:cubicBezTo>
                    <a:pt x="2128" y="918"/>
                    <a:pt x="2109" y="874"/>
                    <a:pt x="2086" y="833"/>
                  </a:cubicBezTo>
                  <a:cubicBezTo>
                    <a:pt x="2062" y="794"/>
                    <a:pt x="2036" y="756"/>
                    <a:pt x="2008" y="724"/>
                  </a:cubicBezTo>
                  <a:cubicBezTo>
                    <a:pt x="2027" y="707"/>
                    <a:pt x="2034" y="677"/>
                    <a:pt x="2028" y="651"/>
                  </a:cubicBezTo>
                  <a:cubicBezTo>
                    <a:pt x="2018" y="619"/>
                    <a:pt x="1987" y="597"/>
                    <a:pt x="1966" y="570"/>
                  </a:cubicBezTo>
                  <a:cubicBezTo>
                    <a:pt x="1934" y="537"/>
                    <a:pt x="1899" y="504"/>
                    <a:pt x="1862" y="476"/>
                  </a:cubicBezTo>
                  <a:cubicBezTo>
                    <a:pt x="1885" y="457"/>
                    <a:pt x="1897" y="426"/>
                    <a:pt x="1889" y="398"/>
                  </a:cubicBezTo>
                  <a:cubicBezTo>
                    <a:pt x="1880" y="365"/>
                    <a:pt x="1849" y="347"/>
                    <a:pt x="1826" y="327"/>
                  </a:cubicBezTo>
                  <a:cubicBezTo>
                    <a:pt x="1756" y="267"/>
                    <a:pt x="1678" y="218"/>
                    <a:pt x="1594" y="184"/>
                  </a:cubicBezTo>
                  <a:cubicBezTo>
                    <a:pt x="1552" y="168"/>
                    <a:pt x="1512" y="157"/>
                    <a:pt x="1473" y="148"/>
                  </a:cubicBezTo>
                  <a:cubicBezTo>
                    <a:pt x="1485" y="121"/>
                    <a:pt x="1483" y="87"/>
                    <a:pt x="1461" y="65"/>
                  </a:cubicBezTo>
                  <a:cubicBezTo>
                    <a:pt x="1441" y="45"/>
                    <a:pt x="1411" y="43"/>
                    <a:pt x="1384" y="38"/>
                  </a:cubicBezTo>
                  <a:cubicBezTo>
                    <a:pt x="1342" y="32"/>
                    <a:pt x="1300" y="27"/>
                    <a:pt x="1256" y="23"/>
                  </a:cubicBezTo>
                  <a:cubicBezTo>
                    <a:pt x="1236" y="22"/>
                    <a:pt x="1216" y="21"/>
                    <a:pt x="1197" y="21"/>
                  </a:cubicBezTo>
                  <a:cubicBezTo>
                    <a:pt x="1123" y="21"/>
                    <a:pt x="1051" y="29"/>
                    <a:pt x="982" y="45"/>
                  </a:cubicBezTo>
                  <a:cubicBezTo>
                    <a:pt x="984" y="27"/>
                    <a:pt x="974" y="4"/>
                    <a:pt x="955" y="1"/>
                  </a:cubicBezTo>
                  <a:cubicBezTo>
                    <a:pt x="952" y="1"/>
                    <a:pt x="949" y="1"/>
                    <a:pt x="9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35"/>
            <p:cNvSpPr/>
            <p:nvPr/>
          </p:nvSpPr>
          <p:spPr>
            <a:xfrm>
              <a:off x="6109300" y="2516925"/>
              <a:ext cx="158025" cy="266600"/>
            </a:xfrm>
            <a:custGeom>
              <a:rect b="b" l="l" r="r" t="t"/>
              <a:pathLst>
                <a:path extrusionOk="0" h="10664" w="6321">
                  <a:moveTo>
                    <a:pt x="6154" y="139"/>
                  </a:moveTo>
                  <a:cubicBezTo>
                    <a:pt x="6131" y="194"/>
                    <a:pt x="6103" y="266"/>
                    <a:pt x="6076" y="339"/>
                  </a:cubicBezTo>
                  <a:cubicBezTo>
                    <a:pt x="6030" y="463"/>
                    <a:pt x="5986" y="701"/>
                    <a:pt x="5980" y="778"/>
                  </a:cubicBezTo>
                  <a:cubicBezTo>
                    <a:pt x="5973" y="816"/>
                    <a:pt x="5968" y="854"/>
                    <a:pt x="5961" y="891"/>
                  </a:cubicBezTo>
                  <a:cubicBezTo>
                    <a:pt x="5816" y="915"/>
                    <a:pt x="5513" y="1018"/>
                    <a:pt x="5343" y="1145"/>
                  </a:cubicBezTo>
                  <a:cubicBezTo>
                    <a:pt x="5224" y="1233"/>
                    <a:pt x="5108" y="1329"/>
                    <a:pt x="5019" y="1449"/>
                  </a:cubicBezTo>
                  <a:cubicBezTo>
                    <a:pt x="5027" y="1429"/>
                    <a:pt x="5032" y="1409"/>
                    <a:pt x="5038" y="1388"/>
                  </a:cubicBezTo>
                  <a:cubicBezTo>
                    <a:pt x="5113" y="1169"/>
                    <a:pt x="5180" y="1028"/>
                    <a:pt x="5307" y="795"/>
                  </a:cubicBezTo>
                  <a:cubicBezTo>
                    <a:pt x="5423" y="603"/>
                    <a:pt x="5452" y="564"/>
                    <a:pt x="5619" y="413"/>
                  </a:cubicBezTo>
                  <a:cubicBezTo>
                    <a:pt x="5698" y="343"/>
                    <a:pt x="5811" y="267"/>
                    <a:pt x="5949" y="203"/>
                  </a:cubicBezTo>
                  <a:cubicBezTo>
                    <a:pt x="5975" y="191"/>
                    <a:pt x="6002" y="180"/>
                    <a:pt x="6030" y="172"/>
                  </a:cubicBezTo>
                  <a:cubicBezTo>
                    <a:pt x="6071" y="159"/>
                    <a:pt x="6112" y="149"/>
                    <a:pt x="6154" y="139"/>
                  </a:cubicBezTo>
                  <a:close/>
                  <a:moveTo>
                    <a:pt x="4608" y="2676"/>
                  </a:moveTo>
                  <a:cubicBezTo>
                    <a:pt x="4607" y="2676"/>
                    <a:pt x="4607" y="2676"/>
                    <a:pt x="4607" y="2677"/>
                  </a:cubicBezTo>
                  <a:lnTo>
                    <a:pt x="4608" y="2676"/>
                  </a:lnTo>
                  <a:close/>
                  <a:moveTo>
                    <a:pt x="4604" y="2912"/>
                  </a:moveTo>
                  <a:cubicBezTo>
                    <a:pt x="4604" y="2930"/>
                    <a:pt x="4604" y="2949"/>
                    <a:pt x="4602" y="2966"/>
                  </a:cubicBezTo>
                  <a:cubicBezTo>
                    <a:pt x="4600" y="2974"/>
                    <a:pt x="4599" y="2981"/>
                    <a:pt x="4599" y="2990"/>
                  </a:cubicBezTo>
                  <a:cubicBezTo>
                    <a:pt x="4595" y="3066"/>
                    <a:pt x="4579" y="3128"/>
                    <a:pt x="4549" y="3227"/>
                  </a:cubicBezTo>
                  <a:cubicBezTo>
                    <a:pt x="4516" y="3336"/>
                    <a:pt x="4472" y="3445"/>
                    <a:pt x="4384" y="3588"/>
                  </a:cubicBezTo>
                  <a:cubicBezTo>
                    <a:pt x="4261" y="3792"/>
                    <a:pt x="4082" y="3969"/>
                    <a:pt x="3867" y="4138"/>
                  </a:cubicBezTo>
                  <a:cubicBezTo>
                    <a:pt x="3761" y="4222"/>
                    <a:pt x="3486" y="4402"/>
                    <a:pt x="3307" y="4488"/>
                  </a:cubicBezTo>
                  <a:cubicBezTo>
                    <a:pt x="3240" y="4520"/>
                    <a:pt x="3177" y="4551"/>
                    <a:pt x="3122" y="4577"/>
                  </a:cubicBezTo>
                  <a:cubicBezTo>
                    <a:pt x="3123" y="4575"/>
                    <a:pt x="3124" y="4573"/>
                    <a:pt x="3127" y="4571"/>
                  </a:cubicBezTo>
                  <a:cubicBezTo>
                    <a:pt x="3246" y="4395"/>
                    <a:pt x="3333" y="4199"/>
                    <a:pt x="3446" y="4019"/>
                  </a:cubicBezTo>
                  <a:cubicBezTo>
                    <a:pt x="3623" y="3732"/>
                    <a:pt x="3850" y="3435"/>
                    <a:pt x="4074" y="3272"/>
                  </a:cubicBezTo>
                  <a:cubicBezTo>
                    <a:pt x="4243" y="3143"/>
                    <a:pt x="4450" y="3057"/>
                    <a:pt x="4604" y="2912"/>
                  </a:cubicBezTo>
                  <a:close/>
                  <a:moveTo>
                    <a:pt x="4929" y="4814"/>
                  </a:moveTo>
                  <a:lnTo>
                    <a:pt x="4929" y="4814"/>
                  </a:lnTo>
                  <a:cubicBezTo>
                    <a:pt x="4993" y="5008"/>
                    <a:pt x="5054" y="5204"/>
                    <a:pt x="5101" y="5404"/>
                  </a:cubicBezTo>
                  <a:cubicBezTo>
                    <a:pt x="5137" y="5589"/>
                    <a:pt x="5180" y="5764"/>
                    <a:pt x="5158" y="5955"/>
                  </a:cubicBezTo>
                  <a:cubicBezTo>
                    <a:pt x="5187" y="5850"/>
                    <a:pt x="5181" y="5742"/>
                    <a:pt x="5176" y="5636"/>
                  </a:cubicBezTo>
                  <a:cubicBezTo>
                    <a:pt x="5168" y="5445"/>
                    <a:pt x="5135" y="5257"/>
                    <a:pt x="5090" y="5071"/>
                  </a:cubicBezTo>
                  <a:cubicBezTo>
                    <a:pt x="5075" y="5013"/>
                    <a:pt x="5059" y="4948"/>
                    <a:pt x="5042" y="4882"/>
                  </a:cubicBezTo>
                  <a:lnTo>
                    <a:pt x="5042" y="4882"/>
                  </a:lnTo>
                  <a:cubicBezTo>
                    <a:pt x="5071" y="4961"/>
                    <a:pt x="5101" y="5040"/>
                    <a:pt x="5127" y="5123"/>
                  </a:cubicBezTo>
                  <a:cubicBezTo>
                    <a:pt x="5223" y="5432"/>
                    <a:pt x="5274" y="5658"/>
                    <a:pt x="5261" y="5966"/>
                  </a:cubicBezTo>
                  <a:cubicBezTo>
                    <a:pt x="5256" y="6084"/>
                    <a:pt x="5240" y="6210"/>
                    <a:pt x="5206" y="6300"/>
                  </a:cubicBezTo>
                  <a:cubicBezTo>
                    <a:pt x="5191" y="6285"/>
                    <a:pt x="5175" y="6269"/>
                    <a:pt x="5170" y="6262"/>
                  </a:cubicBezTo>
                  <a:cubicBezTo>
                    <a:pt x="4941" y="5975"/>
                    <a:pt x="4831" y="5492"/>
                    <a:pt x="4794" y="5070"/>
                  </a:cubicBezTo>
                  <a:lnTo>
                    <a:pt x="4794" y="5070"/>
                  </a:lnTo>
                  <a:cubicBezTo>
                    <a:pt x="4843" y="5298"/>
                    <a:pt x="4904" y="5523"/>
                    <a:pt x="4981" y="5744"/>
                  </a:cubicBezTo>
                  <a:cubicBezTo>
                    <a:pt x="4920" y="5469"/>
                    <a:pt x="4885" y="5232"/>
                    <a:pt x="4856" y="4983"/>
                  </a:cubicBezTo>
                  <a:lnTo>
                    <a:pt x="4856" y="4983"/>
                  </a:lnTo>
                  <a:cubicBezTo>
                    <a:pt x="4936" y="5294"/>
                    <a:pt x="5022" y="5606"/>
                    <a:pt x="5060" y="5924"/>
                  </a:cubicBezTo>
                  <a:cubicBezTo>
                    <a:pt x="5062" y="5625"/>
                    <a:pt x="5012" y="5327"/>
                    <a:pt x="4965" y="5031"/>
                  </a:cubicBezTo>
                  <a:cubicBezTo>
                    <a:pt x="4955" y="4963"/>
                    <a:pt x="4941" y="4890"/>
                    <a:pt x="4929" y="4814"/>
                  </a:cubicBezTo>
                  <a:close/>
                  <a:moveTo>
                    <a:pt x="3953" y="6383"/>
                  </a:moveTo>
                  <a:lnTo>
                    <a:pt x="3953" y="6383"/>
                  </a:lnTo>
                  <a:cubicBezTo>
                    <a:pt x="3931" y="6466"/>
                    <a:pt x="3914" y="6555"/>
                    <a:pt x="3899" y="6652"/>
                  </a:cubicBezTo>
                  <a:cubicBezTo>
                    <a:pt x="3868" y="6851"/>
                    <a:pt x="3874" y="7125"/>
                    <a:pt x="3847" y="7266"/>
                  </a:cubicBezTo>
                  <a:cubicBezTo>
                    <a:pt x="3777" y="7714"/>
                    <a:pt x="3581" y="8067"/>
                    <a:pt x="3298" y="8380"/>
                  </a:cubicBezTo>
                  <a:cubicBezTo>
                    <a:pt x="3180" y="8501"/>
                    <a:pt x="3046" y="8643"/>
                    <a:pt x="2981" y="8700"/>
                  </a:cubicBezTo>
                  <a:cubicBezTo>
                    <a:pt x="2947" y="8555"/>
                    <a:pt x="2951" y="8536"/>
                    <a:pt x="2947" y="8359"/>
                  </a:cubicBezTo>
                  <a:cubicBezTo>
                    <a:pt x="2950" y="8113"/>
                    <a:pt x="2998" y="7899"/>
                    <a:pt x="3094" y="7640"/>
                  </a:cubicBezTo>
                  <a:cubicBezTo>
                    <a:pt x="3209" y="7312"/>
                    <a:pt x="3548" y="6838"/>
                    <a:pt x="3720" y="6632"/>
                  </a:cubicBezTo>
                  <a:cubicBezTo>
                    <a:pt x="3737" y="6615"/>
                    <a:pt x="3790" y="6552"/>
                    <a:pt x="3839" y="6493"/>
                  </a:cubicBezTo>
                  <a:cubicBezTo>
                    <a:pt x="3873" y="6465"/>
                    <a:pt x="3905" y="6434"/>
                    <a:pt x="3936" y="6401"/>
                  </a:cubicBezTo>
                  <a:cubicBezTo>
                    <a:pt x="3942" y="6396"/>
                    <a:pt x="3947" y="6389"/>
                    <a:pt x="3953" y="6383"/>
                  </a:cubicBezTo>
                  <a:close/>
                  <a:moveTo>
                    <a:pt x="6255" y="1"/>
                  </a:moveTo>
                  <a:cubicBezTo>
                    <a:pt x="6247" y="1"/>
                    <a:pt x="6239" y="2"/>
                    <a:pt x="6231" y="5"/>
                  </a:cubicBezTo>
                  <a:cubicBezTo>
                    <a:pt x="6217" y="7"/>
                    <a:pt x="6205" y="7"/>
                    <a:pt x="6192" y="9"/>
                  </a:cubicBezTo>
                  <a:cubicBezTo>
                    <a:pt x="6109" y="16"/>
                    <a:pt x="6027" y="34"/>
                    <a:pt x="5950" y="62"/>
                  </a:cubicBezTo>
                  <a:cubicBezTo>
                    <a:pt x="5809" y="108"/>
                    <a:pt x="5629" y="208"/>
                    <a:pt x="5484" y="335"/>
                  </a:cubicBezTo>
                  <a:cubicBezTo>
                    <a:pt x="5372" y="432"/>
                    <a:pt x="5271" y="543"/>
                    <a:pt x="5183" y="662"/>
                  </a:cubicBezTo>
                  <a:cubicBezTo>
                    <a:pt x="5141" y="703"/>
                    <a:pt x="5019" y="898"/>
                    <a:pt x="4954" y="1060"/>
                  </a:cubicBezTo>
                  <a:cubicBezTo>
                    <a:pt x="4734" y="1569"/>
                    <a:pt x="4636" y="2122"/>
                    <a:pt x="4611" y="2673"/>
                  </a:cubicBezTo>
                  <a:lnTo>
                    <a:pt x="4608" y="2676"/>
                  </a:lnTo>
                  <a:lnTo>
                    <a:pt x="4608" y="2676"/>
                  </a:lnTo>
                  <a:cubicBezTo>
                    <a:pt x="4608" y="2676"/>
                    <a:pt x="4609" y="2676"/>
                    <a:pt x="4609" y="2676"/>
                  </a:cubicBezTo>
                  <a:lnTo>
                    <a:pt x="4609" y="2676"/>
                  </a:lnTo>
                  <a:cubicBezTo>
                    <a:pt x="4595" y="2690"/>
                    <a:pt x="4584" y="2704"/>
                    <a:pt x="4571" y="2718"/>
                  </a:cubicBezTo>
                  <a:cubicBezTo>
                    <a:pt x="4477" y="2811"/>
                    <a:pt x="4456" y="2820"/>
                    <a:pt x="4358" y="2891"/>
                  </a:cubicBezTo>
                  <a:cubicBezTo>
                    <a:pt x="4188" y="3000"/>
                    <a:pt x="4008" y="3098"/>
                    <a:pt x="3858" y="3234"/>
                  </a:cubicBezTo>
                  <a:cubicBezTo>
                    <a:pt x="3694" y="3382"/>
                    <a:pt x="3560" y="3560"/>
                    <a:pt x="3433" y="3739"/>
                  </a:cubicBezTo>
                  <a:cubicBezTo>
                    <a:pt x="3271" y="3964"/>
                    <a:pt x="3154" y="4217"/>
                    <a:pt x="3007" y="4452"/>
                  </a:cubicBezTo>
                  <a:cubicBezTo>
                    <a:pt x="2968" y="4514"/>
                    <a:pt x="2928" y="4574"/>
                    <a:pt x="2884" y="4633"/>
                  </a:cubicBezTo>
                  <a:lnTo>
                    <a:pt x="2884" y="4633"/>
                  </a:lnTo>
                  <a:cubicBezTo>
                    <a:pt x="2885" y="4632"/>
                    <a:pt x="2886" y="4631"/>
                    <a:pt x="2887" y="4629"/>
                  </a:cubicBezTo>
                  <a:lnTo>
                    <a:pt x="2887" y="4629"/>
                  </a:lnTo>
                  <a:cubicBezTo>
                    <a:pt x="2882" y="4636"/>
                    <a:pt x="2877" y="4644"/>
                    <a:pt x="2874" y="4651"/>
                  </a:cubicBezTo>
                  <a:cubicBezTo>
                    <a:pt x="2874" y="4650"/>
                    <a:pt x="2874" y="4650"/>
                    <a:pt x="2874" y="4650"/>
                  </a:cubicBezTo>
                  <a:lnTo>
                    <a:pt x="2874" y="4650"/>
                  </a:lnTo>
                  <a:cubicBezTo>
                    <a:pt x="2873" y="4650"/>
                    <a:pt x="2868" y="4656"/>
                    <a:pt x="2863" y="4665"/>
                  </a:cubicBezTo>
                  <a:cubicBezTo>
                    <a:pt x="2853" y="4684"/>
                    <a:pt x="2845" y="4703"/>
                    <a:pt x="2845" y="4725"/>
                  </a:cubicBezTo>
                  <a:cubicBezTo>
                    <a:pt x="2854" y="4782"/>
                    <a:pt x="2884" y="4802"/>
                    <a:pt x="2918" y="4802"/>
                  </a:cubicBezTo>
                  <a:cubicBezTo>
                    <a:pt x="2944" y="4802"/>
                    <a:pt x="2973" y="4790"/>
                    <a:pt x="2997" y="4775"/>
                  </a:cubicBezTo>
                  <a:cubicBezTo>
                    <a:pt x="3036" y="4762"/>
                    <a:pt x="3075" y="4746"/>
                    <a:pt x="3112" y="4728"/>
                  </a:cubicBezTo>
                  <a:cubicBezTo>
                    <a:pt x="3411" y="4589"/>
                    <a:pt x="3705" y="4429"/>
                    <a:pt x="3966" y="4227"/>
                  </a:cubicBezTo>
                  <a:cubicBezTo>
                    <a:pt x="4240" y="4021"/>
                    <a:pt x="4472" y="3750"/>
                    <a:pt x="4604" y="3433"/>
                  </a:cubicBezTo>
                  <a:lnTo>
                    <a:pt x="4604" y="3433"/>
                  </a:lnTo>
                  <a:cubicBezTo>
                    <a:pt x="4604" y="3959"/>
                    <a:pt x="4593" y="4464"/>
                    <a:pt x="4414" y="4963"/>
                  </a:cubicBezTo>
                  <a:cubicBezTo>
                    <a:pt x="4178" y="5640"/>
                    <a:pt x="3714" y="6369"/>
                    <a:pt x="3118" y="6752"/>
                  </a:cubicBezTo>
                  <a:cubicBezTo>
                    <a:pt x="2557" y="7132"/>
                    <a:pt x="1875" y="7194"/>
                    <a:pt x="1237" y="7527"/>
                  </a:cubicBezTo>
                  <a:cubicBezTo>
                    <a:pt x="609" y="7863"/>
                    <a:pt x="178" y="8379"/>
                    <a:pt x="44" y="9046"/>
                  </a:cubicBezTo>
                  <a:cubicBezTo>
                    <a:pt x="26" y="9136"/>
                    <a:pt x="14" y="9228"/>
                    <a:pt x="12" y="9319"/>
                  </a:cubicBezTo>
                  <a:cubicBezTo>
                    <a:pt x="12" y="9354"/>
                    <a:pt x="0" y="9394"/>
                    <a:pt x="26" y="9420"/>
                  </a:cubicBezTo>
                  <a:cubicBezTo>
                    <a:pt x="36" y="9431"/>
                    <a:pt x="49" y="9435"/>
                    <a:pt x="62" y="9435"/>
                  </a:cubicBezTo>
                  <a:cubicBezTo>
                    <a:pt x="91" y="9435"/>
                    <a:pt x="119" y="9413"/>
                    <a:pt x="119" y="9381"/>
                  </a:cubicBezTo>
                  <a:cubicBezTo>
                    <a:pt x="126" y="8752"/>
                    <a:pt x="479" y="8229"/>
                    <a:pt x="995" y="7882"/>
                  </a:cubicBezTo>
                  <a:lnTo>
                    <a:pt x="995" y="7882"/>
                  </a:lnTo>
                  <a:cubicBezTo>
                    <a:pt x="855" y="8087"/>
                    <a:pt x="770" y="8326"/>
                    <a:pt x="753" y="8576"/>
                  </a:cubicBezTo>
                  <a:cubicBezTo>
                    <a:pt x="752" y="8865"/>
                    <a:pt x="824" y="9176"/>
                    <a:pt x="1025" y="9394"/>
                  </a:cubicBezTo>
                  <a:cubicBezTo>
                    <a:pt x="1231" y="9628"/>
                    <a:pt x="1536" y="9765"/>
                    <a:pt x="1846" y="9765"/>
                  </a:cubicBezTo>
                  <a:cubicBezTo>
                    <a:pt x="1895" y="9765"/>
                    <a:pt x="1944" y="9762"/>
                    <a:pt x="1993" y="9755"/>
                  </a:cubicBezTo>
                  <a:cubicBezTo>
                    <a:pt x="2089" y="9745"/>
                    <a:pt x="2079" y="9747"/>
                    <a:pt x="2132" y="9739"/>
                  </a:cubicBezTo>
                  <a:lnTo>
                    <a:pt x="2132" y="9739"/>
                  </a:lnTo>
                  <a:cubicBezTo>
                    <a:pt x="1887" y="10013"/>
                    <a:pt x="1598" y="10281"/>
                    <a:pt x="1355" y="10496"/>
                  </a:cubicBezTo>
                  <a:cubicBezTo>
                    <a:pt x="1350" y="10497"/>
                    <a:pt x="1347" y="10497"/>
                    <a:pt x="1344" y="10498"/>
                  </a:cubicBezTo>
                  <a:lnTo>
                    <a:pt x="1345" y="10498"/>
                  </a:lnTo>
                  <a:cubicBezTo>
                    <a:pt x="1342" y="10498"/>
                    <a:pt x="1339" y="10499"/>
                    <a:pt x="1336" y="10499"/>
                  </a:cubicBezTo>
                  <a:lnTo>
                    <a:pt x="1289" y="10499"/>
                  </a:lnTo>
                  <a:cubicBezTo>
                    <a:pt x="1280" y="10498"/>
                    <a:pt x="1274" y="10498"/>
                    <a:pt x="1272" y="10498"/>
                  </a:cubicBezTo>
                  <a:cubicBezTo>
                    <a:pt x="1182" y="10484"/>
                    <a:pt x="1135" y="10505"/>
                    <a:pt x="918" y="10435"/>
                  </a:cubicBezTo>
                  <a:cubicBezTo>
                    <a:pt x="657" y="10339"/>
                    <a:pt x="405" y="10082"/>
                    <a:pt x="245" y="9797"/>
                  </a:cubicBezTo>
                  <a:cubicBezTo>
                    <a:pt x="181" y="9683"/>
                    <a:pt x="161" y="9623"/>
                    <a:pt x="122" y="9501"/>
                  </a:cubicBezTo>
                  <a:cubicBezTo>
                    <a:pt x="112" y="9486"/>
                    <a:pt x="97" y="9480"/>
                    <a:pt x="83" y="9480"/>
                  </a:cubicBezTo>
                  <a:cubicBezTo>
                    <a:pt x="50" y="9480"/>
                    <a:pt x="17" y="9510"/>
                    <a:pt x="28" y="9547"/>
                  </a:cubicBezTo>
                  <a:cubicBezTo>
                    <a:pt x="55" y="9693"/>
                    <a:pt x="130" y="9825"/>
                    <a:pt x="203" y="9952"/>
                  </a:cubicBezTo>
                  <a:cubicBezTo>
                    <a:pt x="304" y="10113"/>
                    <a:pt x="425" y="10266"/>
                    <a:pt x="570" y="10390"/>
                  </a:cubicBezTo>
                  <a:cubicBezTo>
                    <a:pt x="750" y="10536"/>
                    <a:pt x="989" y="10664"/>
                    <a:pt x="1180" y="10664"/>
                  </a:cubicBezTo>
                  <a:cubicBezTo>
                    <a:pt x="1213" y="10664"/>
                    <a:pt x="1245" y="10660"/>
                    <a:pt x="1274" y="10652"/>
                  </a:cubicBezTo>
                  <a:cubicBezTo>
                    <a:pt x="1285" y="10651"/>
                    <a:pt x="1299" y="10646"/>
                    <a:pt x="1309" y="10642"/>
                  </a:cubicBezTo>
                  <a:cubicBezTo>
                    <a:pt x="1316" y="10639"/>
                    <a:pt x="1326" y="10633"/>
                    <a:pt x="1335" y="10630"/>
                  </a:cubicBezTo>
                  <a:cubicBezTo>
                    <a:pt x="1343" y="10633"/>
                    <a:pt x="1351" y="10635"/>
                    <a:pt x="1359" y="10635"/>
                  </a:cubicBezTo>
                  <a:cubicBezTo>
                    <a:pt x="1371" y="10635"/>
                    <a:pt x="1382" y="10632"/>
                    <a:pt x="1393" y="10626"/>
                  </a:cubicBezTo>
                  <a:lnTo>
                    <a:pt x="1393" y="10626"/>
                  </a:lnTo>
                  <a:cubicBezTo>
                    <a:pt x="1393" y="10626"/>
                    <a:pt x="1393" y="10626"/>
                    <a:pt x="1393" y="10626"/>
                  </a:cubicBezTo>
                  <a:cubicBezTo>
                    <a:pt x="1393" y="10626"/>
                    <a:pt x="1396" y="10625"/>
                    <a:pt x="1401" y="10621"/>
                  </a:cubicBezTo>
                  <a:lnTo>
                    <a:pt x="1403" y="10618"/>
                  </a:lnTo>
                  <a:cubicBezTo>
                    <a:pt x="1403" y="10618"/>
                    <a:pt x="1404" y="10618"/>
                    <a:pt x="1404" y="10617"/>
                  </a:cubicBezTo>
                  <a:lnTo>
                    <a:pt x="1403" y="10617"/>
                  </a:lnTo>
                  <a:cubicBezTo>
                    <a:pt x="1613" y="10430"/>
                    <a:pt x="1804" y="10220"/>
                    <a:pt x="2005" y="10026"/>
                  </a:cubicBezTo>
                  <a:cubicBezTo>
                    <a:pt x="2098" y="9936"/>
                    <a:pt x="2189" y="9845"/>
                    <a:pt x="2272" y="9746"/>
                  </a:cubicBezTo>
                  <a:cubicBezTo>
                    <a:pt x="2288" y="9727"/>
                    <a:pt x="2308" y="9710"/>
                    <a:pt x="2307" y="9684"/>
                  </a:cubicBezTo>
                  <a:cubicBezTo>
                    <a:pt x="2308" y="9650"/>
                    <a:pt x="2277" y="9629"/>
                    <a:pt x="2247" y="9629"/>
                  </a:cubicBezTo>
                  <a:cubicBezTo>
                    <a:pt x="2246" y="9629"/>
                    <a:pt x="2245" y="9629"/>
                    <a:pt x="2243" y="9629"/>
                  </a:cubicBezTo>
                  <a:cubicBezTo>
                    <a:pt x="2235" y="9617"/>
                    <a:pt x="2222" y="9607"/>
                    <a:pt x="2207" y="9603"/>
                  </a:cubicBezTo>
                  <a:cubicBezTo>
                    <a:pt x="2202" y="9601"/>
                    <a:pt x="2197" y="9601"/>
                    <a:pt x="2192" y="9601"/>
                  </a:cubicBezTo>
                  <a:cubicBezTo>
                    <a:pt x="2161" y="9601"/>
                    <a:pt x="2130" y="9617"/>
                    <a:pt x="2101" y="9622"/>
                  </a:cubicBezTo>
                  <a:cubicBezTo>
                    <a:pt x="2019" y="9640"/>
                    <a:pt x="1999" y="9643"/>
                    <a:pt x="1933" y="9648"/>
                  </a:cubicBezTo>
                  <a:cubicBezTo>
                    <a:pt x="1895" y="9653"/>
                    <a:pt x="1858" y="9655"/>
                    <a:pt x="1820" y="9655"/>
                  </a:cubicBezTo>
                  <a:cubicBezTo>
                    <a:pt x="1509" y="9655"/>
                    <a:pt x="1227" y="9493"/>
                    <a:pt x="1061" y="9276"/>
                  </a:cubicBezTo>
                  <a:cubicBezTo>
                    <a:pt x="927" y="9102"/>
                    <a:pt x="882" y="8882"/>
                    <a:pt x="860" y="8687"/>
                  </a:cubicBezTo>
                  <a:cubicBezTo>
                    <a:pt x="837" y="8339"/>
                    <a:pt x="982" y="8047"/>
                    <a:pt x="1207" y="7798"/>
                  </a:cubicBezTo>
                  <a:cubicBezTo>
                    <a:pt x="1237" y="7764"/>
                    <a:pt x="1265" y="7734"/>
                    <a:pt x="1294" y="7708"/>
                  </a:cubicBezTo>
                  <a:cubicBezTo>
                    <a:pt x="1344" y="7683"/>
                    <a:pt x="1396" y="7660"/>
                    <a:pt x="1447" y="7639"/>
                  </a:cubicBezTo>
                  <a:cubicBezTo>
                    <a:pt x="1846" y="7441"/>
                    <a:pt x="2716" y="7274"/>
                    <a:pt x="3232" y="6914"/>
                  </a:cubicBezTo>
                  <a:cubicBezTo>
                    <a:pt x="3262" y="6894"/>
                    <a:pt x="3291" y="6874"/>
                    <a:pt x="3318" y="6854"/>
                  </a:cubicBezTo>
                  <a:lnTo>
                    <a:pt x="3407" y="6804"/>
                  </a:lnTo>
                  <a:lnTo>
                    <a:pt x="3407" y="6804"/>
                  </a:lnTo>
                  <a:cubicBezTo>
                    <a:pt x="3041" y="7264"/>
                    <a:pt x="2793" y="7835"/>
                    <a:pt x="2805" y="8380"/>
                  </a:cubicBezTo>
                  <a:cubicBezTo>
                    <a:pt x="2808" y="8479"/>
                    <a:pt x="2818" y="8577"/>
                    <a:pt x="2833" y="8675"/>
                  </a:cubicBezTo>
                  <a:cubicBezTo>
                    <a:pt x="2843" y="8758"/>
                    <a:pt x="2876" y="8865"/>
                    <a:pt x="2955" y="8865"/>
                  </a:cubicBezTo>
                  <a:cubicBezTo>
                    <a:pt x="2976" y="8865"/>
                    <a:pt x="2999" y="8858"/>
                    <a:pt x="3026" y="8841"/>
                  </a:cubicBezTo>
                  <a:cubicBezTo>
                    <a:pt x="3267" y="8701"/>
                    <a:pt x="3634" y="8267"/>
                    <a:pt x="3808" y="7851"/>
                  </a:cubicBezTo>
                  <a:cubicBezTo>
                    <a:pt x="3940" y="7554"/>
                    <a:pt x="3986" y="7209"/>
                    <a:pt x="4007" y="6979"/>
                  </a:cubicBezTo>
                  <a:cubicBezTo>
                    <a:pt x="4033" y="6740"/>
                    <a:pt x="4080" y="6374"/>
                    <a:pt x="4194" y="6126"/>
                  </a:cubicBezTo>
                  <a:lnTo>
                    <a:pt x="4194" y="6126"/>
                  </a:lnTo>
                  <a:cubicBezTo>
                    <a:pt x="4190" y="6134"/>
                    <a:pt x="4189" y="6138"/>
                    <a:pt x="4189" y="6138"/>
                  </a:cubicBezTo>
                  <a:cubicBezTo>
                    <a:pt x="4189" y="6138"/>
                    <a:pt x="4204" y="6106"/>
                    <a:pt x="4209" y="6097"/>
                  </a:cubicBezTo>
                  <a:cubicBezTo>
                    <a:pt x="4223" y="6071"/>
                    <a:pt x="4246" y="6051"/>
                    <a:pt x="4249" y="6023"/>
                  </a:cubicBezTo>
                  <a:cubicBezTo>
                    <a:pt x="4250" y="6014"/>
                    <a:pt x="4250" y="6006"/>
                    <a:pt x="4249" y="5998"/>
                  </a:cubicBezTo>
                  <a:cubicBezTo>
                    <a:pt x="4292" y="5931"/>
                    <a:pt x="4333" y="5862"/>
                    <a:pt x="4370" y="5792"/>
                  </a:cubicBezTo>
                  <a:cubicBezTo>
                    <a:pt x="4486" y="5579"/>
                    <a:pt x="4583" y="5354"/>
                    <a:pt x="4653" y="5123"/>
                  </a:cubicBezTo>
                  <a:cubicBezTo>
                    <a:pt x="4673" y="5424"/>
                    <a:pt x="4733" y="5720"/>
                    <a:pt x="4854" y="6002"/>
                  </a:cubicBezTo>
                  <a:cubicBezTo>
                    <a:pt x="4908" y="6127"/>
                    <a:pt x="4965" y="6253"/>
                    <a:pt x="5054" y="6356"/>
                  </a:cubicBezTo>
                  <a:cubicBezTo>
                    <a:pt x="5095" y="6403"/>
                    <a:pt x="5157" y="6474"/>
                    <a:pt x="5220" y="6474"/>
                  </a:cubicBezTo>
                  <a:cubicBezTo>
                    <a:pt x="5242" y="6474"/>
                    <a:pt x="5263" y="6466"/>
                    <a:pt x="5284" y="6446"/>
                  </a:cubicBezTo>
                  <a:cubicBezTo>
                    <a:pt x="5333" y="6404"/>
                    <a:pt x="5350" y="6339"/>
                    <a:pt x="5366" y="6279"/>
                  </a:cubicBezTo>
                  <a:cubicBezTo>
                    <a:pt x="5393" y="6171"/>
                    <a:pt x="5405" y="6059"/>
                    <a:pt x="5409" y="5947"/>
                  </a:cubicBezTo>
                  <a:cubicBezTo>
                    <a:pt x="5434" y="5321"/>
                    <a:pt x="5125" y="4710"/>
                    <a:pt x="4918" y="4200"/>
                  </a:cubicBezTo>
                  <a:cubicBezTo>
                    <a:pt x="4868" y="4086"/>
                    <a:pt x="4827" y="3948"/>
                    <a:pt x="4795" y="3866"/>
                  </a:cubicBezTo>
                  <a:lnTo>
                    <a:pt x="4795" y="3842"/>
                  </a:lnTo>
                  <a:cubicBezTo>
                    <a:pt x="4807" y="3401"/>
                    <a:pt x="4785" y="2959"/>
                    <a:pt x="4816" y="2517"/>
                  </a:cubicBezTo>
                  <a:cubicBezTo>
                    <a:pt x="4833" y="2285"/>
                    <a:pt x="4862" y="2068"/>
                    <a:pt x="4913" y="1842"/>
                  </a:cubicBezTo>
                  <a:cubicBezTo>
                    <a:pt x="4926" y="1807"/>
                    <a:pt x="4918" y="1827"/>
                    <a:pt x="4931" y="1796"/>
                  </a:cubicBezTo>
                  <a:cubicBezTo>
                    <a:pt x="5019" y="1622"/>
                    <a:pt x="5065" y="1578"/>
                    <a:pt x="5172" y="1454"/>
                  </a:cubicBezTo>
                  <a:cubicBezTo>
                    <a:pt x="5331" y="1271"/>
                    <a:pt x="5520" y="1131"/>
                    <a:pt x="5717" y="1054"/>
                  </a:cubicBezTo>
                  <a:cubicBezTo>
                    <a:pt x="5843" y="1006"/>
                    <a:pt x="5893" y="1002"/>
                    <a:pt x="5994" y="998"/>
                  </a:cubicBezTo>
                  <a:cubicBezTo>
                    <a:pt x="6022" y="998"/>
                    <a:pt x="6038" y="982"/>
                    <a:pt x="6047" y="961"/>
                  </a:cubicBezTo>
                  <a:cubicBezTo>
                    <a:pt x="6053" y="955"/>
                    <a:pt x="6058" y="947"/>
                    <a:pt x="6061" y="937"/>
                  </a:cubicBezTo>
                  <a:cubicBezTo>
                    <a:pt x="6072" y="874"/>
                    <a:pt x="6079" y="808"/>
                    <a:pt x="6094" y="745"/>
                  </a:cubicBezTo>
                  <a:cubicBezTo>
                    <a:pt x="6125" y="528"/>
                    <a:pt x="6210" y="255"/>
                    <a:pt x="6283" y="142"/>
                  </a:cubicBezTo>
                  <a:cubicBezTo>
                    <a:pt x="6294" y="129"/>
                    <a:pt x="6304" y="113"/>
                    <a:pt x="6310" y="97"/>
                  </a:cubicBezTo>
                  <a:cubicBezTo>
                    <a:pt x="6316" y="88"/>
                    <a:pt x="6320" y="76"/>
                    <a:pt x="6320" y="64"/>
                  </a:cubicBezTo>
                  <a:cubicBezTo>
                    <a:pt x="6320" y="40"/>
                    <a:pt x="6306" y="20"/>
                    <a:pt x="6287" y="10"/>
                  </a:cubicBezTo>
                  <a:cubicBezTo>
                    <a:pt x="6277" y="4"/>
                    <a:pt x="6266" y="1"/>
                    <a:pt x="6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35"/>
            <p:cNvSpPr/>
            <p:nvPr/>
          </p:nvSpPr>
          <p:spPr>
            <a:xfrm>
              <a:off x="6184975" y="2672200"/>
              <a:ext cx="24075" cy="55300"/>
            </a:xfrm>
            <a:custGeom>
              <a:rect b="b" l="l" r="r" t="t"/>
              <a:pathLst>
                <a:path extrusionOk="0" h="2212" w="963">
                  <a:moveTo>
                    <a:pt x="883" y="0"/>
                  </a:moveTo>
                  <a:cubicBezTo>
                    <a:pt x="862" y="0"/>
                    <a:pt x="842" y="10"/>
                    <a:pt x="833" y="31"/>
                  </a:cubicBezTo>
                  <a:cubicBezTo>
                    <a:pt x="765" y="173"/>
                    <a:pt x="697" y="316"/>
                    <a:pt x="631" y="461"/>
                  </a:cubicBezTo>
                  <a:cubicBezTo>
                    <a:pt x="621" y="452"/>
                    <a:pt x="608" y="447"/>
                    <a:pt x="595" y="447"/>
                  </a:cubicBezTo>
                  <a:cubicBezTo>
                    <a:pt x="586" y="447"/>
                    <a:pt x="577" y="449"/>
                    <a:pt x="568" y="454"/>
                  </a:cubicBezTo>
                  <a:cubicBezTo>
                    <a:pt x="525" y="494"/>
                    <a:pt x="507" y="555"/>
                    <a:pt x="476" y="605"/>
                  </a:cubicBezTo>
                  <a:cubicBezTo>
                    <a:pt x="411" y="720"/>
                    <a:pt x="349" y="839"/>
                    <a:pt x="294" y="960"/>
                  </a:cubicBezTo>
                  <a:cubicBezTo>
                    <a:pt x="160" y="1247"/>
                    <a:pt x="52" y="1590"/>
                    <a:pt x="0" y="1929"/>
                  </a:cubicBezTo>
                  <a:cubicBezTo>
                    <a:pt x="102" y="1529"/>
                    <a:pt x="272" y="1177"/>
                    <a:pt x="472" y="823"/>
                  </a:cubicBezTo>
                  <a:lnTo>
                    <a:pt x="472" y="823"/>
                  </a:lnTo>
                  <a:cubicBezTo>
                    <a:pt x="310" y="1208"/>
                    <a:pt x="167" y="1601"/>
                    <a:pt x="63" y="2005"/>
                  </a:cubicBezTo>
                  <a:cubicBezTo>
                    <a:pt x="153" y="1739"/>
                    <a:pt x="274" y="1491"/>
                    <a:pt x="389" y="1230"/>
                  </a:cubicBezTo>
                  <a:cubicBezTo>
                    <a:pt x="495" y="1006"/>
                    <a:pt x="596" y="781"/>
                    <a:pt x="702" y="557"/>
                  </a:cubicBezTo>
                  <a:lnTo>
                    <a:pt x="702" y="557"/>
                  </a:lnTo>
                  <a:cubicBezTo>
                    <a:pt x="594" y="827"/>
                    <a:pt x="486" y="1096"/>
                    <a:pt x="384" y="1369"/>
                  </a:cubicBezTo>
                  <a:cubicBezTo>
                    <a:pt x="272" y="1659"/>
                    <a:pt x="188" y="1945"/>
                    <a:pt x="34" y="2211"/>
                  </a:cubicBezTo>
                  <a:cubicBezTo>
                    <a:pt x="179" y="2015"/>
                    <a:pt x="278" y="1788"/>
                    <a:pt x="376" y="1564"/>
                  </a:cubicBezTo>
                  <a:cubicBezTo>
                    <a:pt x="491" y="1301"/>
                    <a:pt x="601" y="1039"/>
                    <a:pt x="703" y="796"/>
                  </a:cubicBezTo>
                  <a:lnTo>
                    <a:pt x="703" y="796"/>
                  </a:lnTo>
                  <a:cubicBezTo>
                    <a:pt x="558" y="1250"/>
                    <a:pt x="414" y="1688"/>
                    <a:pt x="200" y="2100"/>
                  </a:cubicBezTo>
                  <a:cubicBezTo>
                    <a:pt x="395" y="1803"/>
                    <a:pt x="560" y="1496"/>
                    <a:pt x="692" y="1186"/>
                  </a:cubicBezTo>
                  <a:lnTo>
                    <a:pt x="692" y="1186"/>
                  </a:lnTo>
                  <a:cubicBezTo>
                    <a:pt x="618" y="1446"/>
                    <a:pt x="530" y="1703"/>
                    <a:pt x="401" y="1936"/>
                  </a:cubicBezTo>
                  <a:cubicBezTo>
                    <a:pt x="612" y="1642"/>
                    <a:pt x="771" y="1307"/>
                    <a:pt x="874" y="960"/>
                  </a:cubicBezTo>
                  <a:cubicBezTo>
                    <a:pt x="905" y="854"/>
                    <a:pt x="927" y="755"/>
                    <a:pt x="925" y="718"/>
                  </a:cubicBezTo>
                  <a:cubicBezTo>
                    <a:pt x="924" y="690"/>
                    <a:pt x="899" y="673"/>
                    <a:pt x="874" y="671"/>
                  </a:cubicBezTo>
                  <a:cubicBezTo>
                    <a:pt x="894" y="600"/>
                    <a:pt x="910" y="530"/>
                    <a:pt x="910" y="497"/>
                  </a:cubicBezTo>
                  <a:cubicBezTo>
                    <a:pt x="909" y="469"/>
                    <a:pt x="883" y="449"/>
                    <a:pt x="857" y="449"/>
                  </a:cubicBezTo>
                  <a:cubicBezTo>
                    <a:pt x="855" y="449"/>
                    <a:pt x="854" y="449"/>
                    <a:pt x="853" y="449"/>
                  </a:cubicBezTo>
                  <a:cubicBezTo>
                    <a:pt x="874" y="399"/>
                    <a:pt x="898" y="344"/>
                    <a:pt x="922" y="290"/>
                  </a:cubicBezTo>
                  <a:cubicBezTo>
                    <a:pt x="935" y="249"/>
                    <a:pt x="963" y="212"/>
                    <a:pt x="963" y="169"/>
                  </a:cubicBezTo>
                  <a:cubicBezTo>
                    <a:pt x="962" y="143"/>
                    <a:pt x="937" y="126"/>
                    <a:pt x="913" y="125"/>
                  </a:cubicBezTo>
                  <a:cubicBezTo>
                    <a:pt x="929" y="94"/>
                    <a:pt x="940" y="65"/>
                    <a:pt x="936" y="39"/>
                  </a:cubicBezTo>
                  <a:cubicBezTo>
                    <a:pt x="930" y="14"/>
                    <a:pt x="906" y="0"/>
                    <a:pt x="8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35"/>
            <p:cNvSpPr/>
            <p:nvPr/>
          </p:nvSpPr>
          <p:spPr>
            <a:xfrm>
              <a:off x="6247100" y="2524325"/>
              <a:ext cx="12375" cy="3575"/>
            </a:xfrm>
            <a:custGeom>
              <a:rect b="b" l="l" r="r" t="t"/>
              <a:pathLst>
                <a:path extrusionOk="0" h="143" w="495">
                  <a:moveTo>
                    <a:pt x="348" y="1"/>
                  </a:moveTo>
                  <a:cubicBezTo>
                    <a:pt x="236" y="1"/>
                    <a:pt x="121" y="38"/>
                    <a:pt x="22" y="88"/>
                  </a:cubicBezTo>
                  <a:cubicBezTo>
                    <a:pt x="0" y="101"/>
                    <a:pt x="5" y="137"/>
                    <a:pt x="30" y="142"/>
                  </a:cubicBezTo>
                  <a:cubicBezTo>
                    <a:pt x="35" y="143"/>
                    <a:pt x="38" y="143"/>
                    <a:pt x="41" y="143"/>
                  </a:cubicBezTo>
                  <a:cubicBezTo>
                    <a:pt x="53" y="143"/>
                    <a:pt x="53" y="138"/>
                    <a:pt x="73" y="132"/>
                  </a:cubicBezTo>
                  <a:cubicBezTo>
                    <a:pt x="133" y="109"/>
                    <a:pt x="123" y="113"/>
                    <a:pt x="173" y="90"/>
                  </a:cubicBezTo>
                  <a:cubicBezTo>
                    <a:pt x="234" y="65"/>
                    <a:pt x="357" y="22"/>
                    <a:pt x="456" y="22"/>
                  </a:cubicBezTo>
                  <a:cubicBezTo>
                    <a:pt x="469" y="22"/>
                    <a:pt x="482" y="23"/>
                    <a:pt x="494" y="25"/>
                  </a:cubicBezTo>
                  <a:cubicBezTo>
                    <a:pt x="447" y="8"/>
                    <a:pt x="398" y="1"/>
                    <a:pt x="3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35"/>
            <p:cNvSpPr/>
            <p:nvPr/>
          </p:nvSpPr>
          <p:spPr>
            <a:xfrm>
              <a:off x="6110100" y="2712475"/>
              <a:ext cx="46725" cy="64975"/>
            </a:xfrm>
            <a:custGeom>
              <a:rect b="b" l="l" r="r" t="t"/>
              <a:pathLst>
                <a:path extrusionOk="0" h="2599" w="1869">
                  <a:moveTo>
                    <a:pt x="887" y="1"/>
                  </a:moveTo>
                  <a:cubicBezTo>
                    <a:pt x="875" y="1"/>
                    <a:pt x="863" y="4"/>
                    <a:pt x="852" y="10"/>
                  </a:cubicBezTo>
                  <a:cubicBezTo>
                    <a:pt x="842" y="15"/>
                    <a:pt x="834" y="25"/>
                    <a:pt x="828" y="34"/>
                  </a:cubicBezTo>
                  <a:cubicBezTo>
                    <a:pt x="821" y="41"/>
                    <a:pt x="811" y="54"/>
                    <a:pt x="808" y="61"/>
                  </a:cubicBezTo>
                  <a:cubicBezTo>
                    <a:pt x="759" y="127"/>
                    <a:pt x="718" y="198"/>
                    <a:pt x="686" y="271"/>
                  </a:cubicBezTo>
                  <a:cubicBezTo>
                    <a:pt x="675" y="252"/>
                    <a:pt x="654" y="242"/>
                    <a:pt x="633" y="242"/>
                  </a:cubicBezTo>
                  <a:cubicBezTo>
                    <a:pt x="616" y="242"/>
                    <a:pt x="600" y="248"/>
                    <a:pt x="588" y="260"/>
                  </a:cubicBezTo>
                  <a:cubicBezTo>
                    <a:pt x="569" y="282"/>
                    <a:pt x="566" y="312"/>
                    <a:pt x="553" y="339"/>
                  </a:cubicBezTo>
                  <a:lnTo>
                    <a:pt x="531" y="412"/>
                  </a:lnTo>
                  <a:cubicBezTo>
                    <a:pt x="525" y="411"/>
                    <a:pt x="519" y="410"/>
                    <a:pt x="513" y="410"/>
                  </a:cubicBezTo>
                  <a:cubicBezTo>
                    <a:pt x="487" y="410"/>
                    <a:pt x="461" y="423"/>
                    <a:pt x="448" y="447"/>
                  </a:cubicBezTo>
                  <a:lnTo>
                    <a:pt x="448" y="446"/>
                  </a:lnTo>
                  <a:cubicBezTo>
                    <a:pt x="445" y="450"/>
                    <a:pt x="444" y="454"/>
                    <a:pt x="443" y="459"/>
                  </a:cubicBezTo>
                  <a:lnTo>
                    <a:pt x="443" y="459"/>
                  </a:lnTo>
                  <a:cubicBezTo>
                    <a:pt x="443" y="457"/>
                    <a:pt x="443" y="455"/>
                    <a:pt x="444" y="453"/>
                  </a:cubicBezTo>
                  <a:lnTo>
                    <a:pt x="444" y="453"/>
                  </a:lnTo>
                  <a:lnTo>
                    <a:pt x="440" y="461"/>
                  </a:lnTo>
                  <a:lnTo>
                    <a:pt x="440" y="460"/>
                  </a:lnTo>
                  <a:cubicBezTo>
                    <a:pt x="429" y="484"/>
                    <a:pt x="418" y="510"/>
                    <a:pt x="409" y="535"/>
                  </a:cubicBezTo>
                  <a:cubicBezTo>
                    <a:pt x="406" y="535"/>
                    <a:pt x="403" y="535"/>
                    <a:pt x="400" y="535"/>
                  </a:cubicBezTo>
                  <a:cubicBezTo>
                    <a:pt x="382" y="535"/>
                    <a:pt x="364" y="541"/>
                    <a:pt x="350" y="555"/>
                  </a:cubicBezTo>
                  <a:cubicBezTo>
                    <a:pt x="332" y="576"/>
                    <a:pt x="314" y="625"/>
                    <a:pt x="299" y="682"/>
                  </a:cubicBezTo>
                  <a:lnTo>
                    <a:pt x="291" y="685"/>
                  </a:lnTo>
                  <a:cubicBezTo>
                    <a:pt x="280" y="692"/>
                    <a:pt x="272" y="700"/>
                    <a:pt x="267" y="713"/>
                  </a:cubicBezTo>
                  <a:cubicBezTo>
                    <a:pt x="252" y="735"/>
                    <a:pt x="239" y="760"/>
                    <a:pt x="229" y="786"/>
                  </a:cubicBezTo>
                  <a:cubicBezTo>
                    <a:pt x="222" y="798"/>
                    <a:pt x="208" y="865"/>
                    <a:pt x="202" y="903"/>
                  </a:cubicBezTo>
                  <a:lnTo>
                    <a:pt x="195" y="906"/>
                  </a:lnTo>
                  <a:cubicBezTo>
                    <a:pt x="183" y="914"/>
                    <a:pt x="174" y="924"/>
                    <a:pt x="169" y="936"/>
                  </a:cubicBezTo>
                  <a:cubicBezTo>
                    <a:pt x="165" y="942"/>
                    <a:pt x="161" y="949"/>
                    <a:pt x="159" y="957"/>
                  </a:cubicBezTo>
                  <a:cubicBezTo>
                    <a:pt x="140" y="1001"/>
                    <a:pt x="128" y="1045"/>
                    <a:pt x="119" y="1092"/>
                  </a:cubicBezTo>
                  <a:cubicBezTo>
                    <a:pt x="109" y="1133"/>
                    <a:pt x="104" y="1176"/>
                    <a:pt x="100" y="1217"/>
                  </a:cubicBezTo>
                  <a:cubicBezTo>
                    <a:pt x="72" y="1220"/>
                    <a:pt x="47" y="1243"/>
                    <a:pt x="46" y="1272"/>
                  </a:cubicBezTo>
                  <a:cubicBezTo>
                    <a:pt x="28" y="1339"/>
                    <a:pt x="36" y="1310"/>
                    <a:pt x="27" y="1388"/>
                  </a:cubicBezTo>
                  <a:cubicBezTo>
                    <a:pt x="0" y="1755"/>
                    <a:pt x="224" y="2140"/>
                    <a:pt x="536" y="2353"/>
                  </a:cubicBezTo>
                  <a:cubicBezTo>
                    <a:pt x="713" y="2480"/>
                    <a:pt x="919" y="2582"/>
                    <a:pt x="1139" y="2598"/>
                  </a:cubicBezTo>
                  <a:cubicBezTo>
                    <a:pt x="923" y="2557"/>
                    <a:pt x="730" y="2433"/>
                    <a:pt x="577" y="2300"/>
                  </a:cubicBezTo>
                  <a:cubicBezTo>
                    <a:pt x="426" y="2161"/>
                    <a:pt x="326" y="2034"/>
                    <a:pt x="257" y="1862"/>
                  </a:cubicBezTo>
                  <a:lnTo>
                    <a:pt x="257" y="1862"/>
                  </a:lnTo>
                  <a:cubicBezTo>
                    <a:pt x="332" y="1995"/>
                    <a:pt x="432" y="2115"/>
                    <a:pt x="547" y="2212"/>
                  </a:cubicBezTo>
                  <a:cubicBezTo>
                    <a:pt x="733" y="2374"/>
                    <a:pt x="974" y="2453"/>
                    <a:pt x="1220" y="2463"/>
                  </a:cubicBezTo>
                  <a:cubicBezTo>
                    <a:pt x="1078" y="2439"/>
                    <a:pt x="949" y="2401"/>
                    <a:pt x="830" y="2337"/>
                  </a:cubicBezTo>
                  <a:cubicBezTo>
                    <a:pt x="607" y="2209"/>
                    <a:pt x="439" y="2016"/>
                    <a:pt x="350" y="1800"/>
                  </a:cubicBezTo>
                  <a:lnTo>
                    <a:pt x="350" y="1800"/>
                  </a:lnTo>
                  <a:cubicBezTo>
                    <a:pt x="416" y="1912"/>
                    <a:pt x="501" y="2012"/>
                    <a:pt x="605" y="2095"/>
                  </a:cubicBezTo>
                  <a:cubicBezTo>
                    <a:pt x="816" y="2258"/>
                    <a:pt x="1071" y="2378"/>
                    <a:pt x="1341" y="2378"/>
                  </a:cubicBezTo>
                  <a:cubicBezTo>
                    <a:pt x="1353" y="2378"/>
                    <a:pt x="1365" y="2377"/>
                    <a:pt x="1377" y="2377"/>
                  </a:cubicBezTo>
                  <a:cubicBezTo>
                    <a:pt x="1268" y="2369"/>
                    <a:pt x="1128" y="2334"/>
                    <a:pt x="1045" y="2295"/>
                  </a:cubicBezTo>
                  <a:cubicBezTo>
                    <a:pt x="923" y="2243"/>
                    <a:pt x="805" y="2153"/>
                    <a:pt x="722" y="2087"/>
                  </a:cubicBezTo>
                  <a:cubicBezTo>
                    <a:pt x="550" y="1946"/>
                    <a:pt x="437" y="1774"/>
                    <a:pt x="376" y="1586"/>
                  </a:cubicBezTo>
                  <a:lnTo>
                    <a:pt x="376" y="1586"/>
                  </a:lnTo>
                  <a:cubicBezTo>
                    <a:pt x="543" y="1938"/>
                    <a:pt x="876" y="2208"/>
                    <a:pt x="1330" y="2262"/>
                  </a:cubicBezTo>
                  <a:cubicBezTo>
                    <a:pt x="947" y="2180"/>
                    <a:pt x="656" y="1938"/>
                    <a:pt x="500" y="1595"/>
                  </a:cubicBezTo>
                  <a:cubicBezTo>
                    <a:pt x="489" y="1574"/>
                    <a:pt x="476" y="1540"/>
                    <a:pt x="461" y="1500"/>
                  </a:cubicBezTo>
                  <a:lnTo>
                    <a:pt x="461" y="1500"/>
                  </a:lnTo>
                  <a:cubicBezTo>
                    <a:pt x="509" y="1604"/>
                    <a:pt x="571" y="1702"/>
                    <a:pt x="646" y="1787"/>
                  </a:cubicBezTo>
                  <a:cubicBezTo>
                    <a:pt x="877" y="2029"/>
                    <a:pt x="1210" y="2177"/>
                    <a:pt x="1546" y="2177"/>
                  </a:cubicBezTo>
                  <a:cubicBezTo>
                    <a:pt x="1559" y="2177"/>
                    <a:pt x="1573" y="2176"/>
                    <a:pt x="1586" y="2176"/>
                  </a:cubicBezTo>
                  <a:cubicBezTo>
                    <a:pt x="1052" y="2145"/>
                    <a:pt x="641" y="1749"/>
                    <a:pt x="536" y="1364"/>
                  </a:cubicBezTo>
                  <a:cubicBezTo>
                    <a:pt x="505" y="1265"/>
                    <a:pt x="489" y="1164"/>
                    <a:pt x="485" y="1065"/>
                  </a:cubicBezTo>
                  <a:lnTo>
                    <a:pt x="485" y="1065"/>
                  </a:lnTo>
                  <a:cubicBezTo>
                    <a:pt x="504" y="1192"/>
                    <a:pt x="552" y="1354"/>
                    <a:pt x="586" y="1423"/>
                  </a:cubicBezTo>
                  <a:cubicBezTo>
                    <a:pt x="624" y="1528"/>
                    <a:pt x="762" y="1759"/>
                    <a:pt x="896" y="1857"/>
                  </a:cubicBezTo>
                  <a:cubicBezTo>
                    <a:pt x="1093" y="2014"/>
                    <a:pt x="1345" y="2094"/>
                    <a:pt x="1597" y="2094"/>
                  </a:cubicBezTo>
                  <a:cubicBezTo>
                    <a:pt x="1669" y="2094"/>
                    <a:pt x="1741" y="2087"/>
                    <a:pt x="1812" y="2074"/>
                  </a:cubicBezTo>
                  <a:lnTo>
                    <a:pt x="1812" y="2074"/>
                  </a:lnTo>
                  <a:cubicBezTo>
                    <a:pt x="1779" y="2077"/>
                    <a:pt x="1746" y="2079"/>
                    <a:pt x="1712" y="2079"/>
                  </a:cubicBezTo>
                  <a:cubicBezTo>
                    <a:pt x="1458" y="2079"/>
                    <a:pt x="1188" y="1989"/>
                    <a:pt x="1020" y="1857"/>
                  </a:cubicBezTo>
                  <a:cubicBezTo>
                    <a:pt x="847" y="1719"/>
                    <a:pt x="747" y="1550"/>
                    <a:pt x="671" y="1364"/>
                  </a:cubicBezTo>
                  <a:cubicBezTo>
                    <a:pt x="614" y="1215"/>
                    <a:pt x="588" y="1068"/>
                    <a:pt x="586" y="922"/>
                  </a:cubicBezTo>
                  <a:lnTo>
                    <a:pt x="586" y="922"/>
                  </a:lnTo>
                  <a:cubicBezTo>
                    <a:pt x="631" y="1505"/>
                    <a:pt x="1028" y="2014"/>
                    <a:pt x="1645" y="2014"/>
                  </a:cubicBezTo>
                  <a:cubicBezTo>
                    <a:pt x="1717" y="2014"/>
                    <a:pt x="1791" y="2007"/>
                    <a:pt x="1868" y="1993"/>
                  </a:cubicBezTo>
                  <a:lnTo>
                    <a:pt x="1868" y="1993"/>
                  </a:lnTo>
                  <a:cubicBezTo>
                    <a:pt x="1833" y="1996"/>
                    <a:pt x="1798" y="1997"/>
                    <a:pt x="1764" y="1997"/>
                  </a:cubicBezTo>
                  <a:cubicBezTo>
                    <a:pt x="1530" y="1997"/>
                    <a:pt x="1311" y="1930"/>
                    <a:pt x="1123" y="1789"/>
                  </a:cubicBezTo>
                  <a:cubicBezTo>
                    <a:pt x="959" y="1661"/>
                    <a:pt x="808" y="1430"/>
                    <a:pt x="748" y="1217"/>
                  </a:cubicBezTo>
                  <a:cubicBezTo>
                    <a:pt x="664" y="956"/>
                    <a:pt x="700" y="589"/>
                    <a:pt x="810" y="343"/>
                  </a:cubicBezTo>
                  <a:cubicBezTo>
                    <a:pt x="840" y="278"/>
                    <a:pt x="878" y="218"/>
                    <a:pt x="919" y="160"/>
                  </a:cubicBezTo>
                  <a:cubicBezTo>
                    <a:pt x="939" y="128"/>
                    <a:pt x="973" y="96"/>
                    <a:pt x="960" y="54"/>
                  </a:cubicBezTo>
                  <a:cubicBezTo>
                    <a:pt x="952" y="22"/>
                    <a:pt x="920" y="1"/>
                    <a:pt x="8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35"/>
            <p:cNvSpPr/>
            <p:nvPr/>
          </p:nvSpPr>
          <p:spPr>
            <a:xfrm>
              <a:off x="6207600" y="2038400"/>
              <a:ext cx="66875" cy="363325"/>
            </a:xfrm>
            <a:custGeom>
              <a:rect b="b" l="l" r="r" t="t"/>
              <a:pathLst>
                <a:path extrusionOk="0" h="14533" w="2675">
                  <a:moveTo>
                    <a:pt x="1420" y="205"/>
                  </a:moveTo>
                  <a:lnTo>
                    <a:pt x="1420" y="205"/>
                  </a:lnTo>
                  <a:cubicBezTo>
                    <a:pt x="1457" y="215"/>
                    <a:pt x="1494" y="225"/>
                    <a:pt x="1530" y="236"/>
                  </a:cubicBezTo>
                  <a:cubicBezTo>
                    <a:pt x="1784" y="326"/>
                    <a:pt x="2035" y="424"/>
                    <a:pt x="2289" y="519"/>
                  </a:cubicBezTo>
                  <a:cubicBezTo>
                    <a:pt x="2324" y="531"/>
                    <a:pt x="2378" y="556"/>
                    <a:pt x="2423" y="576"/>
                  </a:cubicBezTo>
                  <a:cubicBezTo>
                    <a:pt x="2433" y="578"/>
                    <a:pt x="2440" y="584"/>
                    <a:pt x="2449" y="588"/>
                  </a:cubicBezTo>
                  <a:cubicBezTo>
                    <a:pt x="2452" y="599"/>
                    <a:pt x="2456" y="614"/>
                    <a:pt x="2465" y="639"/>
                  </a:cubicBezTo>
                  <a:cubicBezTo>
                    <a:pt x="2492" y="753"/>
                    <a:pt x="2492" y="885"/>
                    <a:pt x="2501" y="1046"/>
                  </a:cubicBezTo>
                  <a:cubicBezTo>
                    <a:pt x="2527" y="1955"/>
                    <a:pt x="2248" y="2888"/>
                    <a:pt x="1894" y="3657"/>
                  </a:cubicBezTo>
                  <a:cubicBezTo>
                    <a:pt x="1648" y="4191"/>
                    <a:pt x="1337" y="4691"/>
                    <a:pt x="1036" y="5195"/>
                  </a:cubicBezTo>
                  <a:cubicBezTo>
                    <a:pt x="937" y="5361"/>
                    <a:pt x="839" y="5529"/>
                    <a:pt x="747" y="5699"/>
                  </a:cubicBezTo>
                  <a:cubicBezTo>
                    <a:pt x="776" y="5616"/>
                    <a:pt x="804" y="5535"/>
                    <a:pt x="834" y="5454"/>
                  </a:cubicBezTo>
                  <a:cubicBezTo>
                    <a:pt x="1028" y="4932"/>
                    <a:pt x="1258" y="4424"/>
                    <a:pt x="1446" y="3900"/>
                  </a:cubicBezTo>
                  <a:cubicBezTo>
                    <a:pt x="1816" y="2874"/>
                    <a:pt x="2029" y="1948"/>
                    <a:pt x="1725" y="867"/>
                  </a:cubicBezTo>
                  <a:cubicBezTo>
                    <a:pt x="1656" y="633"/>
                    <a:pt x="1557" y="406"/>
                    <a:pt x="1420" y="205"/>
                  </a:cubicBezTo>
                  <a:close/>
                  <a:moveTo>
                    <a:pt x="978" y="11519"/>
                  </a:moveTo>
                  <a:cubicBezTo>
                    <a:pt x="1210" y="11994"/>
                    <a:pt x="1470" y="12457"/>
                    <a:pt x="1692" y="12936"/>
                  </a:cubicBezTo>
                  <a:cubicBezTo>
                    <a:pt x="1867" y="13320"/>
                    <a:pt x="2032" y="13763"/>
                    <a:pt x="2125" y="14213"/>
                  </a:cubicBezTo>
                  <a:cubicBezTo>
                    <a:pt x="2135" y="14267"/>
                    <a:pt x="2142" y="14319"/>
                    <a:pt x="2150" y="14370"/>
                  </a:cubicBezTo>
                  <a:cubicBezTo>
                    <a:pt x="1996" y="14262"/>
                    <a:pt x="1827" y="14185"/>
                    <a:pt x="1669" y="14125"/>
                  </a:cubicBezTo>
                  <a:cubicBezTo>
                    <a:pt x="1625" y="14108"/>
                    <a:pt x="1583" y="14093"/>
                    <a:pt x="1539" y="14078"/>
                  </a:cubicBezTo>
                  <a:cubicBezTo>
                    <a:pt x="1571" y="13326"/>
                    <a:pt x="1313" y="12485"/>
                    <a:pt x="1056" y="11740"/>
                  </a:cubicBezTo>
                  <a:cubicBezTo>
                    <a:pt x="1030" y="11667"/>
                    <a:pt x="1004" y="11593"/>
                    <a:pt x="978" y="11519"/>
                  </a:cubicBezTo>
                  <a:close/>
                  <a:moveTo>
                    <a:pt x="1273" y="0"/>
                  </a:moveTo>
                  <a:cubicBezTo>
                    <a:pt x="1271" y="0"/>
                    <a:pt x="1270" y="0"/>
                    <a:pt x="1269" y="1"/>
                  </a:cubicBezTo>
                  <a:cubicBezTo>
                    <a:pt x="1249" y="2"/>
                    <a:pt x="1229" y="8"/>
                    <a:pt x="1215" y="22"/>
                  </a:cubicBezTo>
                  <a:cubicBezTo>
                    <a:pt x="1210" y="27"/>
                    <a:pt x="1205" y="34"/>
                    <a:pt x="1203" y="41"/>
                  </a:cubicBezTo>
                  <a:cubicBezTo>
                    <a:pt x="1189" y="48"/>
                    <a:pt x="1176" y="59"/>
                    <a:pt x="1167" y="74"/>
                  </a:cubicBezTo>
                  <a:cubicBezTo>
                    <a:pt x="1147" y="106"/>
                    <a:pt x="1152" y="150"/>
                    <a:pt x="1176" y="180"/>
                  </a:cubicBezTo>
                  <a:cubicBezTo>
                    <a:pt x="1200" y="213"/>
                    <a:pt x="1224" y="248"/>
                    <a:pt x="1245" y="283"/>
                  </a:cubicBezTo>
                  <a:cubicBezTo>
                    <a:pt x="1315" y="388"/>
                    <a:pt x="1377" y="500"/>
                    <a:pt x="1427" y="615"/>
                  </a:cubicBezTo>
                  <a:cubicBezTo>
                    <a:pt x="1699" y="1247"/>
                    <a:pt x="1745" y="2118"/>
                    <a:pt x="1566" y="2838"/>
                  </a:cubicBezTo>
                  <a:cubicBezTo>
                    <a:pt x="1327" y="3929"/>
                    <a:pt x="800" y="4926"/>
                    <a:pt x="488" y="5994"/>
                  </a:cubicBezTo>
                  <a:cubicBezTo>
                    <a:pt x="46" y="7492"/>
                    <a:pt x="0" y="9082"/>
                    <a:pt x="556" y="10555"/>
                  </a:cubicBezTo>
                  <a:cubicBezTo>
                    <a:pt x="567" y="10586"/>
                    <a:pt x="579" y="10617"/>
                    <a:pt x="590" y="10647"/>
                  </a:cubicBezTo>
                  <a:cubicBezTo>
                    <a:pt x="632" y="10820"/>
                    <a:pt x="678" y="10993"/>
                    <a:pt x="740" y="11160"/>
                  </a:cubicBezTo>
                  <a:cubicBezTo>
                    <a:pt x="899" y="11600"/>
                    <a:pt x="1064" y="12037"/>
                    <a:pt x="1197" y="12485"/>
                  </a:cubicBezTo>
                  <a:cubicBezTo>
                    <a:pt x="1329" y="12929"/>
                    <a:pt x="1418" y="13351"/>
                    <a:pt x="1436" y="13794"/>
                  </a:cubicBezTo>
                  <a:cubicBezTo>
                    <a:pt x="1440" y="13889"/>
                    <a:pt x="1441" y="13954"/>
                    <a:pt x="1437" y="14022"/>
                  </a:cubicBezTo>
                  <a:cubicBezTo>
                    <a:pt x="1439" y="14073"/>
                    <a:pt x="1427" y="14072"/>
                    <a:pt x="1434" y="14104"/>
                  </a:cubicBezTo>
                  <a:cubicBezTo>
                    <a:pt x="1429" y="14132"/>
                    <a:pt x="1449" y="14164"/>
                    <a:pt x="1481" y="14167"/>
                  </a:cubicBezTo>
                  <a:lnTo>
                    <a:pt x="1624" y="14213"/>
                  </a:lnTo>
                  <a:cubicBezTo>
                    <a:pt x="1782" y="14268"/>
                    <a:pt x="1924" y="14335"/>
                    <a:pt x="2081" y="14441"/>
                  </a:cubicBezTo>
                  <a:cubicBezTo>
                    <a:pt x="2122" y="14471"/>
                    <a:pt x="2127" y="14475"/>
                    <a:pt x="2161" y="14502"/>
                  </a:cubicBezTo>
                  <a:cubicBezTo>
                    <a:pt x="2163" y="14508"/>
                    <a:pt x="2166" y="14513"/>
                    <a:pt x="2171" y="14518"/>
                  </a:cubicBezTo>
                  <a:cubicBezTo>
                    <a:pt x="2180" y="14528"/>
                    <a:pt x="2192" y="14532"/>
                    <a:pt x="2204" y="14532"/>
                  </a:cubicBezTo>
                  <a:cubicBezTo>
                    <a:pt x="2215" y="14532"/>
                    <a:pt x="2227" y="14528"/>
                    <a:pt x="2235" y="14521"/>
                  </a:cubicBezTo>
                  <a:cubicBezTo>
                    <a:pt x="2260" y="14506"/>
                    <a:pt x="2269" y="14471"/>
                    <a:pt x="2249" y="14448"/>
                  </a:cubicBezTo>
                  <a:cubicBezTo>
                    <a:pt x="2155" y="13383"/>
                    <a:pt x="1564" y="12452"/>
                    <a:pt x="1097" y="11515"/>
                  </a:cubicBezTo>
                  <a:cubicBezTo>
                    <a:pt x="903" y="11129"/>
                    <a:pt x="744" y="10747"/>
                    <a:pt x="618" y="10366"/>
                  </a:cubicBezTo>
                  <a:cubicBezTo>
                    <a:pt x="610" y="10327"/>
                    <a:pt x="601" y="10289"/>
                    <a:pt x="591" y="10252"/>
                  </a:cubicBezTo>
                  <a:cubicBezTo>
                    <a:pt x="584" y="10227"/>
                    <a:pt x="585" y="10195"/>
                    <a:pt x="560" y="10180"/>
                  </a:cubicBezTo>
                  <a:cubicBezTo>
                    <a:pt x="239" y="9096"/>
                    <a:pt x="198" y="8012"/>
                    <a:pt x="441" y="6818"/>
                  </a:cubicBezTo>
                  <a:cubicBezTo>
                    <a:pt x="471" y="6671"/>
                    <a:pt x="505" y="6525"/>
                    <a:pt x="543" y="6379"/>
                  </a:cubicBezTo>
                  <a:cubicBezTo>
                    <a:pt x="827" y="5629"/>
                    <a:pt x="1342" y="4946"/>
                    <a:pt x="1727" y="4224"/>
                  </a:cubicBezTo>
                  <a:cubicBezTo>
                    <a:pt x="1997" y="3708"/>
                    <a:pt x="2250" y="3178"/>
                    <a:pt x="2412" y="2615"/>
                  </a:cubicBezTo>
                  <a:cubicBezTo>
                    <a:pt x="2567" y="2050"/>
                    <a:pt x="2675" y="1460"/>
                    <a:pt x="2645" y="872"/>
                  </a:cubicBezTo>
                  <a:cubicBezTo>
                    <a:pt x="2639" y="805"/>
                    <a:pt x="2629" y="604"/>
                    <a:pt x="2577" y="506"/>
                  </a:cubicBezTo>
                  <a:cubicBezTo>
                    <a:pt x="2574" y="495"/>
                    <a:pt x="2568" y="483"/>
                    <a:pt x="2557" y="473"/>
                  </a:cubicBezTo>
                  <a:cubicBezTo>
                    <a:pt x="2552" y="469"/>
                    <a:pt x="2547" y="466"/>
                    <a:pt x="2542" y="464"/>
                  </a:cubicBezTo>
                  <a:lnTo>
                    <a:pt x="2534" y="460"/>
                  </a:lnTo>
                  <a:lnTo>
                    <a:pt x="2533" y="460"/>
                  </a:lnTo>
                  <a:cubicBezTo>
                    <a:pt x="2532" y="459"/>
                    <a:pt x="2528" y="459"/>
                    <a:pt x="2527" y="458"/>
                  </a:cubicBezTo>
                  <a:cubicBezTo>
                    <a:pt x="2472" y="430"/>
                    <a:pt x="2407" y="421"/>
                    <a:pt x="2348" y="396"/>
                  </a:cubicBezTo>
                  <a:cubicBezTo>
                    <a:pt x="2001" y="265"/>
                    <a:pt x="1595" y="146"/>
                    <a:pt x="1349" y="27"/>
                  </a:cubicBezTo>
                  <a:cubicBezTo>
                    <a:pt x="1315" y="13"/>
                    <a:pt x="1308" y="11"/>
                    <a:pt x="1301" y="8"/>
                  </a:cubicBezTo>
                  <a:lnTo>
                    <a:pt x="1301" y="8"/>
                  </a:lnTo>
                  <a:cubicBezTo>
                    <a:pt x="1302" y="8"/>
                    <a:pt x="1302" y="8"/>
                    <a:pt x="1303" y="9"/>
                  </a:cubicBezTo>
                  <a:lnTo>
                    <a:pt x="1303" y="9"/>
                  </a:lnTo>
                  <a:cubicBezTo>
                    <a:pt x="1300" y="8"/>
                    <a:pt x="1296" y="6"/>
                    <a:pt x="1292" y="5"/>
                  </a:cubicBezTo>
                  <a:cubicBezTo>
                    <a:pt x="1291" y="5"/>
                    <a:pt x="1291" y="5"/>
                    <a:pt x="1291" y="4"/>
                  </a:cubicBezTo>
                  <a:lnTo>
                    <a:pt x="1291" y="4"/>
                  </a:lnTo>
                  <a:cubicBezTo>
                    <a:pt x="1291" y="4"/>
                    <a:pt x="1291" y="5"/>
                    <a:pt x="1292" y="5"/>
                  </a:cubicBezTo>
                  <a:cubicBezTo>
                    <a:pt x="1292" y="3"/>
                    <a:pt x="1292" y="3"/>
                    <a:pt x="1291" y="3"/>
                  </a:cubicBezTo>
                  <a:cubicBezTo>
                    <a:pt x="1291" y="4"/>
                    <a:pt x="1291" y="4"/>
                    <a:pt x="1291" y="4"/>
                  </a:cubicBezTo>
                  <a:lnTo>
                    <a:pt x="1291" y="4"/>
                  </a:lnTo>
                  <a:cubicBezTo>
                    <a:pt x="1285" y="2"/>
                    <a:pt x="1278" y="0"/>
                    <a:pt x="1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35"/>
            <p:cNvSpPr/>
            <p:nvPr/>
          </p:nvSpPr>
          <p:spPr>
            <a:xfrm>
              <a:off x="6234475" y="2330050"/>
              <a:ext cx="14250" cy="59175"/>
            </a:xfrm>
            <a:custGeom>
              <a:rect b="b" l="l" r="r" t="t"/>
              <a:pathLst>
                <a:path extrusionOk="0" h="2367" w="570">
                  <a:moveTo>
                    <a:pt x="45" y="1"/>
                  </a:moveTo>
                  <a:cubicBezTo>
                    <a:pt x="32" y="1"/>
                    <a:pt x="18" y="8"/>
                    <a:pt x="12" y="19"/>
                  </a:cubicBezTo>
                  <a:cubicBezTo>
                    <a:pt x="0" y="39"/>
                    <a:pt x="14" y="59"/>
                    <a:pt x="20" y="78"/>
                  </a:cubicBezTo>
                  <a:cubicBezTo>
                    <a:pt x="181" y="487"/>
                    <a:pt x="299" y="910"/>
                    <a:pt x="396" y="1339"/>
                  </a:cubicBezTo>
                  <a:cubicBezTo>
                    <a:pt x="447" y="1551"/>
                    <a:pt x="491" y="1764"/>
                    <a:pt x="521" y="1980"/>
                  </a:cubicBezTo>
                  <a:cubicBezTo>
                    <a:pt x="535" y="2093"/>
                    <a:pt x="558" y="2241"/>
                    <a:pt x="541" y="2366"/>
                  </a:cubicBezTo>
                  <a:cubicBezTo>
                    <a:pt x="570" y="2252"/>
                    <a:pt x="561" y="2130"/>
                    <a:pt x="558" y="2014"/>
                  </a:cubicBezTo>
                  <a:cubicBezTo>
                    <a:pt x="547" y="1840"/>
                    <a:pt x="529" y="1667"/>
                    <a:pt x="497" y="1496"/>
                  </a:cubicBezTo>
                  <a:cubicBezTo>
                    <a:pt x="408" y="990"/>
                    <a:pt x="272" y="491"/>
                    <a:pt x="74" y="16"/>
                  </a:cubicBezTo>
                  <a:cubicBezTo>
                    <a:pt x="67" y="6"/>
                    <a:pt x="56" y="1"/>
                    <a:pt x="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35"/>
            <p:cNvSpPr/>
            <p:nvPr/>
          </p:nvSpPr>
          <p:spPr>
            <a:xfrm>
              <a:off x="6242075" y="2345700"/>
              <a:ext cx="9125" cy="44500"/>
            </a:xfrm>
            <a:custGeom>
              <a:rect b="b" l="l" r="r" t="t"/>
              <a:pathLst>
                <a:path extrusionOk="0" h="1780" w="365">
                  <a:moveTo>
                    <a:pt x="50" y="1"/>
                  </a:moveTo>
                  <a:cubicBezTo>
                    <a:pt x="18" y="1"/>
                    <a:pt x="0" y="41"/>
                    <a:pt x="21" y="73"/>
                  </a:cubicBezTo>
                  <a:cubicBezTo>
                    <a:pt x="118" y="322"/>
                    <a:pt x="176" y="583"/>
                    <a:pt x="227" y="843"/>
                  </a:cubicBezTo>
                  <a:cubicBezTo>
                    <a:pt x="289" y="1159"/>
                    <a:pt x="330" y="1455"/>
                    <a:pt x="346" y="1779"/>
                  </a:cubicBezTo>
                  <a:cubicBezTo>
                    <a:pt x="365" y="1430"/>
                    <a:pt x="334" y="1081"/>
                    <a:pt x="279" y="737"/>
                  </a:cubicBezTo>
                  <a:cubicBezTo>
                    <a:pt x="247" y="524"/>
                    <a:pt x="199" y="313"/>
                    <a:pt x="120" y="112"/>
                  </a:cubicBezTo>
                  <a:cubicBezTo>
                    <a:pt x="103" y="78"/>
                    <a:pt x="99" y="31"/>
                    <a:pt x="71" y="6"/>
                  </a:cubicBezTo>
                  <a:cubicBezTo>
                    <a:pt x="64" y="2"/>
                    <a:pt x="57" y="1"/>
                    <a:pt x="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35"/>
            <p:cNvSpPr/>
            <p:nvPr/>
          </p:nvSpPr>
          <p:spPr>
            <a:xfrm>
              <a:off x="6225100" y="2048275"/>
              <a:ext cx="39025" cy="131750"/>
            </a:xfrm>
            <a:custGeom>
              <a:rect b="b" l="l" r="r" t="t"/>
              <a:pathLst>
                <a:path extrusionOk="0" h="5270" w="1561">
                  <a:moveTo>
                    <a:pt x="536" y="4306"/>
                  </a:moveTo>
                  <a:lnTo>
                    <a:pt x="536" y="4306"/>
                  </a:lnTo>
                  <a:cubicBezTo>
                    <a:pt x="536" y="4306"/>
                    <a:pt x="536" y="4307"/>
                    <a:pt x="536" y="4307"/>
                  </a:cubicBezTo>
                  <a:cubicBezTo>
                    <a:pt x="536" y="4307"/>
                    <a:pt x="536" y="4306"/>
                    <a:pt x="536" y="4306"/>
                  </a:cubicBezTo>
                  <a:close/>
                  <a:moveTo>
                    <a:pt x="924" y="0"/>
                  </a:moveTo>
                  <a:lnTo>
                    <a:pt x="924" y="0"/>
                  </a:lnTo>
                  <a:cubicBezTo>
                    <a:pt x="1357" y="877"/>
                    <a:pt x="1313" y="1860"/>
                    <a:pt x="1056" y="2771"/>
                  </a:cubicBezTo>
                  <a:cubicBezTo>
                    <a:pt x="917" y="3240"/>
                    <a:pt x="756" y="3569"/>
                    <a:pt x="549" y="4013"/>
                  </a:cubicBezTo>
                  <a:cubicBezTo>
                    <a:pt x="421" y="4277"/>
                    <a:pt x="303" y="4548"/>
                    <a:pt x="183" y="4816"/>
                  </a:cubicBezTo>
                  <a:cubicBezTo>
                    <a:pt x="128" y="4933"/>
                    <a:pt x="67" y="5047"/>
                    <a:pt x="15" y="5166"/>
                  </a:cubicBezTo>
                  <a:cubicBezTo>
                    <a:pt x="12" y="5171"/>
                    <a:pt x="10" y="5177"/>
                    <a:pt x="8" y="5183"/>
                  </a:cubicBezTo>
                  <a:lnTo>
                    <a:pt x="8" y="5183"/>
                  </a:lnTo>
                  <a:cubicBezTo>
                    <a:pt x="8" y="5183"/>
                    <a:pt x="7" y="5184"/>
                    <a:pt x="6" y="5186"/>
                  </a:cubicBezTo>
                  <a:cubicBezTo>
                    <a:pt x="6" y="5187"/>
                    <a:pt x="5" y="5188"/>
                    <a:pt x="5" y="5188"/>
                  </a:cubicBezTo>
                  <a:lnTo>
                    <a:pt x="5" y="5188"/>
                  </a:lnTo>
                  <a:cubicBezTo>
                    <a:pt x="5" y="5189"/>
                    <a:pt x="5" y="5189"/>
                    <a:pt x="5" y="5189"/>
                  </a:cubicBezTo>
                  <a:cubicBezTo>
                    <a:pt x="5" y="5189"/>
                    <a:pt x="5" y="5189"/>
                    <a:pt x="5" y="5189"/>
                  </a:cubicBezTo>
                  <a:lnTo>
                    <a:pt x="5" y="5189"/>
                  </a:lnTo>
                  <a:cubicBezTo>
                    <a:pt x="3" y="5200"/>
                    <a:pt x="1" y="5214"/>
                    <a:pt x="5" y="5229"/>
                  </a:cubicBezTo>
                  <a:cubicBezTo>
                    <a:pt x="11" y="5255"/>
                    <a:pt x="36" y="5270"/>
                    <a:pt x="61" y="5270"/>
                  </a:cubicBezTo>
                  <a:cubicBezTo>
                    <a:pt x="79" y="5270"/>
                    <a:pt x="98" y="5261"/>
                    <a:pt x="108" y="5243"/>
                  </a:cubicBezTo>
                  <a:cubicBezTo>
                    <a:pt x="140" y="5171"/>
                    <a:pt x="165" y="5110"/>
                    <a:pt x="211" y="5016"/>
                  </a:cubicBezTo>
                  <a:cubicBezTo>
                    <a:pt x="221" y="5016"/>
                    <a:pt x="230" y="5015"/>
                    <a:pt x="239" y="5010"/>
                  </a:cubicBezTo>
                  <a:cubicBezTo>
                    <a:pt x="288" y="4962"/>
                    <a:pt x="319" y="4894"/>
                    <a:pt x="358" y="4838"/>
                  </a:cubicBezTo>
                  <a:cubicBezTo>
                    <a:pt x="487" y="4635"/>
                    <a:pt x="610" y="4428"/>
                    <a:pt x="719" y="4213"/>
                  </a:cubicBezTo>
                  <a:cubicBezTo>
                    <a:pt x="1059" y="3540"/>
                    <a:pt x="1327" y="2823"/>
                    <a:pt x="1442" y="2076"/>
                  </a:cubicBezTo>
                  <a:cubicBezTo>
                    <a:pt x="1561" y="1398"/>
                    <a:pt x="1506" y="692"/>
                    <a:pt x="1111" y="109"/>
                  </a:cubicBezTo>
                  <a:lnTo>
                    <a:pt x="1111" y="109"/>
                  </a:lnTo>
                  <a:cubicBezTo>
                    <a:pt x="1461" y="749"/>
                    <a:pt x="1466" y="1493"/>
                    <a:pt x="1338" y="2134"/>
                  </a:cubicBezTo>
                  <a:cubicBezTo>
                    <a:pt x="1225" y="2743"/>
                    <a:pt x="1025" y="3309"/>
                    <a:pt x="773" y="3839"/>
                  </a:cubicBezTo>
                  <a:cubicBezTo>
                    <a:pt x="702" y="3994"/>
                    <a:pt x="624" y="4146"/>
                    <a:pt x="542" y="4296"/>
                  </a:cubicBezTo>
                  <a:lnTo>
                    <a:pt x="542" y="4296"/>
                  </a:lnTo>
                  <a:cubicBezTo>
                    <a:pt x="773" y="3776"/>
                    <a:pt x="1023" y="3260"/>
                    <a:pt x="1164" y="2706"/>
                  </a:cubicBezTo>
                  <a:cubicBezTo>
                    <a:pt x="1388" y="1799"/>
                    <a:pt x="1444" y="821"/>
                    <a:pt x="9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35"/>
            <p:cNvSpPr/>
            <p:nvPr/>
          </p:nvSpPr>
          <p:spPr>
            <a:xfrm>
              <a:off x="6252500" y="2051675"/>
              <a:ext cx="18500" cy="83550"/>
            </a:xfrm>
            <a:custGeom>
              <a:rect b="b" l="l" r="r" t="t"/>
              <a:pathLst>
                <a:path extrusionOk="0" h="3342" w="740">
                  <a:moveTo>
                    <a:pt x="220" y="0"/>
                  </a:moveTo>
                  <a:cubicBezTo>
                    <a:pt x="464" y="513"/>
                    <a:pt x="515" y="1056"/>
                    <a:pt x="475" y="1618"/>
                  </a:cubicBezTo>
                  <a:cubicBezTo>
                    <a:pt x="442" y="1999"/>
                    <a:pt x="379" y="2384"/>
                    <a:pt x="231" y="2769"/>
                  </a:cubicBezTo>
                  <a:cubicBezTo>
                    <a:pt x="163" y="2949"/>
                    <a:pt x="114" y="3067"/>
                    <a:pt x="32" y="3240"/>
                  </a:cubicBezTo>
                  <a:cubicBezTo>
                    <a:pt x="21" y="3266"/>
                    <a:pt x="0" y="3297"/>
                    <a:pt x="22" y="3322"/>
                  </a:cubicBezTo>
                  <a:cubicBezTo>
                    <a:pt x="31" y="3335"/>
                    <a:pt x="45" y="3342"/>
                    <a:pt x="60" y="3342"/>
                  </a:cubicBezTo>
                  <a:cubicBezTo>
                    <a:pt x="68" y="3342"/>
                    <a:pt x="76" y="3340"/>
                    <a:pt x="84" y="3336"/>
                  </a:cubicBezTo>
                  <a:cubicBezTo>
                    <a:pt x="113" y="3314"/>
                    <a:pt x="122" y="3274"/>
                    <a:pt x="139" y="3244"/>
                  </a:cubicBezTo>
                  <a:cubicBezTo>
                    <a:pt x="187" y="3147"/>
                    <a:pt x="230" y="3048"/>
                    <a:pt x="271" y="2949"/>
                  </a:cubicBezTo>
                  <a:cubicBezTo>
                    <a:pt x="432" y="2586"/>
                    <a:pt x="511" y="2195"/>
                    <a:pt x="550" y="1801"/>
                  </a:cubicBezTo>
                  <a:cubicBezTo>
                    <a:pt x="558" y="1809"/>
                    <a:pt x="569" y="1812"/>
                    <a:pt x="579" y="1812"/>
                  </a:cubicBezTo>
                  <a:cubicBezTo>
                    <a:pt x="589" y="1812"/>
                    <a:pt x="599" y="1809"/>
                    <a:pt x="607" y="1801"/>
                  </a:cubicBezTo>
                  <a:cubicBezTo>
                    <a:pt x="674" y="1601"/>
                    <a:pt x="704" y="1393"/>
                    <a:pt x="704" y="1183"/>
                  </a:cubicBezTo>
                  <a:cubicBezTo>
                    <a:pt x="724" y="1020"/>
                    <a:pt x="740" y="782"/>
                    <a:pt x="726" y="591"/>
                  </a:cubicBezTo>
                  <a:cubicBezTo>
                    <a:pt x="720" y="394"/>
                    <a:pt x="680" y="197"/>
                    <a:pt x="578" y="27"/>
                  </a:cubicBezTo>
                  <a:lnTo>
                    <a:pt x="578" y="27"/>
                  </a:lnTo>
                  <a:cubicBezTo>
                    <a:pt x="666" y="225"/>
                    <a:pt x="673" y="421"/>
                    <a:pt x="660" y="634"/>
                  </a:cubicBezTo>
                  <a:cubicBezTo>
                    <a:pt x="659" y="667"/>
                    <a:pt x="658" y="699"/>
                    <a:pt x="657" y="730"/>
                  </a:cubicBezTo>
                  <a:cubicBezTo>
                    <a:pt x="609" y="499"/>
                    <a:pt x="529" y="277"/>
                    <a:pt x="418" y="72"/>
                  </a:cubicBezTo>
                  <a:lnTo>
                    <a:pt x="418" y="72"/>
                  </a:lnTo>
                  <a:cubicBezTo>
                    <a:pt x="617" y="571"/>
                    <a:pt x="654" y="1103"/>
                    <a:pt x="568" y="1601"/>
                  </a:cubicBezTo>
                  <a:cubicBezTo>
                    <a:pt x="607" y="1046"/>
                    <a:pt x="513" y="478"/>
                    <a:pt x="2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35"/>
            <p:cNvSpPr/>
            <p:nvPr/>
          </p:nvSpPr>
          <p:spPr>
            <a:xfrm>
              <a:off x="6201225" y="2264225"/>
              <a:ext cx="20775" cy="86150"/>
            </a:xfrm>
            <a:custGeom>
              <a:rect b="b" l="l" r="r" t="t"/>
              <a:pathLst>
                <a:path extrusionOk="0" h="3446" w="831">
                  <a:moveTo>
                    <a:pt x="580" y="744"/>
                  </a:moveTo>
                  <a:cubicBezTo>
                    <a:pt x="583" y="765"/>
                    <a:pt x="585" y="783"/>
                    <a:pt x="588" y="804"/>
                  </a:cubicBezTo>
                  <a:cubicBezTo>
                    <a:pt x="580" y="806"/>
                    <a:pt x="572" y="808"/>
                    <a:pt x="566" y="812"/>
                  </a:cubicBezTo>
                  <a:cubicBezTo>
                    <a:pt x="569" y="788"/>
                    <a:pt x="574" y="767"/>
                    <a:pt x="580" y="744"/>
                  </a:cubicBezTo>
                  <a:close/>
                  <a:moveTo>
                    <a:pt x="499" y="623"/>
                  </a:moveTo>
                  <a:cubicBezTo>
                    <a:pt x="466" y="879"/>
                    <a:pt x="374" y="1182"/>
                    <a:pt x="315" y="1460"/>
                  </a:cubicBezTo>
                  <a:cubicBezTo>
                    <a:pt x="253" y="1722"/>
                    <a:pt x="218" y="1993"/>
                    <a:pt x="232" y="2264"/>
                  </a:cubicBezTo>
                  <a:cubicBezTo>
                    <a:pt x="239" y="2536"/>
                    <a:pt x="296" y="2802"/>
                    <a:pt x="341" y="3069"/>
                  </a:cubicBezTo>
                  <a:cubicBezTo>
                    <a:pt x="330" y="2855"/>
                    <a:pt x="301" y="2641"/>
                    <a:pt x="301" y="2425"/>
                  </a:cubicBezTo>
                  <a:cubicBezTo>
                    <a:pt x="296" y="2173"/>
                    <a:pt x="320" y="1923"/>
                    <a:pt x="350" y="1736"/>
                  </a:cubicBezTo>
                  <a:cubicBezTo>
                    <a:pt x="389" y="1485"/>
                    <a:pt x="460" y="1241"/>
                    <a:pt x="522" y="996"/>
                  </a:cubicBezTo>
                  <a:lnTo>
                    <a:pt x="522" y="996"/>
                  </a:lnTo>
                  <a:cubicBezTo>
                    <a:pt x="518" y="1023"/>
                    <a:pt x="515" y="1050"/>
                    <a:pt x="508" y="1081"/>
                  </a:cubicBezTo>
                  <a:cubicBezTo>
                    <a:pt x="468" y="1291"/>
                    <a:pt x="398" y="1581"/>
                    <a:pt x="379" y="1751"/>
                  </a:cubicBezTo>
                  <a:cubicBezTo>
                    <a:pt x="332" y="2098"/>
                    <a:pt x="342" y="2456"/>
                    <a:pt x="417" y="2798"/>
                  </a:cubicBezTo>
                  <a:cubicBezTo>
                    <a:pt x="382" y="2534"/>
                    <a:pt x="397" y="2196"/>
                    <a:pt x="427" y="1967"/>
                  </a:cubicBezTo>
                  <a:cubicBezTo>
                    <a:pt x="458" y="1748"/>
                    <a:pt x="511" y="1532"/>
                    <a:pt x="558" y="1315"/>
                  </a:cubicBezTo>
                  <a:lnTo>
                    <a:pt x="558" y="1315"/>
                  </a:lnTo>
                  <a:cubicBezTo>
                    <a:pt x="558" y="1321"/>
                    <a:pt x="558" y="1327"/>
                    <a:pt x="557" y="1332"/>
                  </a:cubicBezTo>
                  <a:cubicBezTo>
                    <a:pt x="531" y="1724"/>
                    <a:pt x="449" y="2115"/>
                    <a:pt x="486" y="2508"/>
                  </a:cubicBezTo>
                  <a:cubicBezTo>
                    <a:pt x="496" y="2234"/>
                    <a:pt x="549" y="1983"/>
                    <a:pt x="604" y="1710"/>
                  </a:cubicBezTo>
                  <a:cubicBezTo>
                    <a:pt x="615" y="1660"/>
                    <a:pt x="625" y="1610"/>
                    <a:pt x="634" y="1560"/>
                  </a:cubicBezTo>
                  <a:lnTo>
                    <a:pt x="634" y="1560"/>
                  </a:lnTo>
                  <a:cubicBezTo>
                    <a:pt x="635" y="1743"/>
                    <a:pt x="624" y="1925"/>
                    <a:pt x="597" y="2104"/>
                  </a:cubicBezTo>
                  <a:cubicBezTo>
                    <a:pt x="643" y="1949"/>
                    <a:pt x="676" y="1786"/>
                    <a:pt x="695" y="1624"/>
                  </a:cubicBezTo>
                  <a:cubicBezTo>
                    <a:pt x="700" y="1718"/>
                    <a:pt x="701" y="1815"/>
                    <a:pt x="695" y="1915"/>
                  </a:cubicBezTo>
                  <a:cubicBezTo>
                    <a:pt x="676" y="2340"/>
                    <a:pt x="512" y="2939"/>
                    <a:pt x="348" y="3279"/>
                  </a:cubicBezTo>
                  <a:cubicBezTo>
                    <a:pt x="345" y="3285"/>
                    <a:pt x="342" y="3289"/>
                    <a:pt x="340" y="3291"/>
                  </a:cubicBezTo>
                  <a:cubicBezTo>
                    <a:pt x="171" y="2842"/>
                    <a:pt x="144" y="2176"/>
                    <a:pt x="233" y="1682"/>
                  </a:cubicBezTo>
                  <a:cubicBezTo>
                    <a:pt x="293" y="1347"/>
                    <a:pt x="430" y="947"/>
                    <a:pt x="499" y="623"/>
                  </a:cubicBezTo>
                  <a:close/>
                  <a:moveTo>
                    <a:pt x="503" y="1"/>
                  </a:moveTo>
                  <a:cubicBezTo>
                    <a:pt x="498" y="1"/>
                    <a:pt x="494" y="1"/>
                    <a:pt x="490" y="2"/>
                  </a:cubicBezTo>
                  <a:cubicBezTo>
                    <a:pt x="469" y="8"/>
                    <a:pt x="456" y="26"/>
                    <a:pt x="455" y="46"/>
                  </a:cubicBezTo>
                  <a:cubicBezTo>
                    <a:pt x="455" y="49"/>
                    <a:pt x="454" y="54"/>
                    <a:pt x="454" y="60"/>
                  </a:cubicBezTo>
                  <a:cubicBezTo>
                    <a:pt x="453" y="80"/>
                    <a:pt x="450" y="100"/>
                    <a:pt x="449" y="119"/>
                  </a:cubicBezTo>
                  <a:cubicBezTo>
                    <a:pt x="441" y="225"/>
                    <a:pt x="435" y="256"/>
                    <a:pt x="417" y="360"/>
                  </a:cubicBezTo>
                  <a:cubicBezTo>
                    <a:pt x="336" y="807"/>
                    <a:pt x="171" y="1233"/>
                    <a:pt x="94" y="1681"/>
                  </a:cubicBezTo>
                  <a:cubicBezTo>
                    <a:pt x="1" y="2212"/>
                    <a:pt x="20" y="2881"/>
                    <a:pt x="199" y="3321"/>
                  </a:cubicBezTo>
                  <a:cubicBezTo>
                    <a:pt x="222" y="3386"/>
                    <a:pt x="281" y="3446"/>
                    <a:pt x="336" y="3446"/>
                  </a:cubicBezTo>
                  <a:cubicBezTo>
                    <a:pt x="375" y="3446"/>
                    <a:pt x="412" y="3416"/>
                    <a:pt x="433" y="3337"/>
                  </a:cubicBezTo>
                  <a:cubicBezTo>
                    <a:pt x="446" y="3295"/>
                    <a:pt x="542" y="3095"/>
                    <a:pt x="590" y="2956"/>
                  </a:cubicBezTo>
                  <a:cubicBezTo>
                    <a:pt x="731" y="2551"/>
                    <a:pt x="825" y="2170"/>
                    <a:pt x="831" y="1774"/>
                  </a:cubicBezTo>
                  <a:cubicBezTo>
                    <a:pt x="825" y="1472"/>
                    <a:pt x="742" y="1184"/>
                    <a:pt x="665" y="893"/>
                  </a:cubicBezTo>
                  <a:cubicBezTo>
                    <a:pt x="664" y="857"/>
                    <a:pt x="662" y="823"/>
                    <a:pt x="641" y="807"/>
                  </a:cubicBezTo>
                  <a:cubicBezTo>
                    <a:pt x="628" y="750"/>
                    <a:pt x="613" y="693"/>
                    <a:pt x="599" y="637"/>
                  </a:cubicBezTo>
                  <a:cubicBezTo>
                    <a:pt x="600" y="627"/>
                    <a:pt x="603" y="617"/>
                    <a:pt x="604" y="607"/>
                  </a:cubicBezTo>
                  <a:cubicBezTo>
                    <a:pt x="605" y="570"/>
                    <a:pt x="624" y="525"/>
                    <a:pt x="595" y="494"/>
                  </a:cubicBezTo>
                  <a:cubicBezTo>
                    <a:pt x="585" y="486"/>
                    <a:pt x="574" y="481"/>
                    <a:pt x="566" y="479"/>
                  </a:cubicBezTo>
                  <a:cubicBezTo>
                    <a:pt x="562" y="459"/>
                    <a:pt x="558" y="438"/>
                    <a:pt x="554" y="416"/>
                  </a:cubicBezTo>
                  <a:lnTo>
                    <a:pt x="554" y="416"/>
                  </a:lnTo>
                  <a:cubicBezTo>
                    <a:pt x="554" y="437"/>
                    <a:pt x="556" y="458"/>
                    <a:pt x="557" y="478"/>
                  </a:cubicBezTo>
                  <a:cubicBezTo>
                    <a:pt x="542" y="478"/>
                    <a:pt x="528" y="486"/>
                    <a:pt x="520" y="498"/>
                  </a:cubicBezTo>
                  <a:cubicBezTo>
                    <a:pt x="522" y="479"/>
                    <a:pt x="525" y="462"/>
                    <a:pt x="527" y="445"/>
                  </a:cubicBezTo>
                  <a:cubicBezTo>
                    <a:pt x="538" y="359"/>
                    <a:pt x="548" y="265"/>
                    <a:pt x="554" y="141"/>
                  </a:cubicBezTo>
                  <a:cubicBezTo>
                    <a:pt x="556" y="114"/>
                    <a:pt x="554" y="87"/>
                    <a:pt x="553" y="59"/>
                  </a:cubicBezTo>
                  <a:cubicBezTo>
                    <a:pt x="553" y="57"/>
                    <a:pt x="553" y="56"/>
                    <a:pt x="552" y="54"/>
                  </a:cubicBezTo>
                  <a:lnTo>
                    <a:pt x="552" y="50"/>
                  </a:lnTo>
                  <a:cubicBezTo>
                    <a:pt x="552" y="36"/>
                    <a:pt x="547" y="24"/>
                    <a:pt x="537" y="15"/>
                  </a:cubicBezTo>
                  <a:cubicBezTo>
                    <a:pt x="529" y="6"/>
                    <a:pt x="516" y="1"/>
                    <a:pt x="5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35"/>
            <p:cNvSpPr/>
            <p:nvPr/>
          </p:nvSpPr>
          <p:spPr>
            <a:xfrm>
              <a:off x="6215000" y="2190300"/>
              <a:ext cx="20750" cy="70450"/>
            </a:xfrm>
            <a:custGeom>
              <a:rect b="b" l="l" r="r" t="t"/>
              <a:pathLst>
                <a:path extrusionOk="0" h="2818" w="830">
                  <a:moveTo>
                    <a:pt x="180" y="506"/>
                  </a:moveTo>
                  <a:cubicBezTo>
                    <a:pt x="242" y="853"/>
                    <a:pt x="402" y="1138"/>
                    <a:pt x="511" y="1421"/>
                  </a:cubicBezTo>
                  <a:cubicBezTo>
                    <a:pt x="664" y="1799"/>
                    <a:pt x="701" y="2246"/>
                    <a:pt x="669" y="2590"/>
                  </a:cubicBezTo>
                  <a:cubicBezTo>
                    <a:pt x="661" y="2637"/>
                    <a:pt x="659" y="2663"/>
                    <a:pt x="652" y="2684"/>
                  </a:cubicBezTo>
                  <a:cubicBezTo>
                    <a:pt x="620" y="2636"/>
                    <a:pt x="566" y="2539"/>
                    <a:pt x="531" y="2467"/>
                  </a:cubicBezTo>
                  <a:cubicBezTo>
                    <a:pt x="388" y="2180"/>
                    <a:pt x="279" y="1938"/>
                    <a:pt x="199" y="1626"/>
                  </a:cubicBezTo>
                  <a:cubicBezTo>
                    <a:pt x="186" y="1574"/>
                    <a:pt x="176" y="1520"/>
                    <a:pt x="167" y="1466"/>
                  </a:cubicBezTo>
                  <a:lnTo>
                    <a:pt x="167" y="1466"/>
                  </a:lnTo>
                  <a:cubicBezTo>
                    <a:pt x="228" y="1617"/>
                    <a:pt x="309" y="1761"/>
                    <a:pt x="412" y="1885"/>
                  </a:cubicBezTo>
                  <a:cubicBezTo>
                    <a:pt x="304" y="1701"/>
                    <a:pt x="234" y="1497"/>
                    <a:pt x="186" y="1284"/>
                  </a:cubicBezTo>
                  <a:lnTo>
                    <a:pt x="186" y="1284"/>
                  </a:lnTo>
                  <a:cubicBezTo>
                    <a:pt x="250" y="1431"/>
                    <a:pt x="321" y="1575"/>
                    <a:pt x="387" y="1721"/>
                  </a:cubicBezTo>
                  <a:cubicBezTo>
                    <a:pt x="443" y="1843"/>
                    <a:pt x="504" y="1952"/>
                    <a:pt x="533" y="2082"/>
                  </a:cubicBezTo>
                  <a:cubicBezTo>
                    <a:pt x="521" y="1968"/>
                    <a:pt x="480" y="1859"/>
                    <a:pt x="443" y="1749"/>
                  </a:cubicBezTo>
                  <a:cubicBezTo>
                    <a:pt x="379" y="1571"/>
                    <a:pt x="315" y="1392"/>
                    <a:pt x="249" y="1216"/>
                  </a:cubicBezTo>
                  <a:cubicBezTo>
                    <a:pt x="203" y="1106"/>
                    <a:pt x="166" y="959"/>
                    <a:pt x="139" y="838"/>
                  </a:cubicBezTo>
                  <a:cubicBezTo>
                    <a:pt x="139" y="833"/>
                    <a:pt x="140" y="828"/>
                    <a:pt x="140" y="823"/>
                  </a:cubicBezTo>
                  <a:cubicBezTo>
                    <a:pt x="193" y="1006"/>
                    <a:pt x="268" y="1180"/>
                    <a:pt x="348" y="1354"/>
                  </a:cubicBezTo>
                  <a:cubicBezTo>
                    <a:pt x="494" y="1662"/>
                    <a:pt x="603" y="2004"/>
                    <a:pt x="649" y="2365"/>
                  </a:cubicBezTo>
                  <a:cubicBezTo>
                    <a:pt x="643" y="2067"/>
                    <a:pt x="589" y="1766"/>
                    <a:pt x="486" y="1485"/>
                  </a:cubicBezTo>
                  <a:cubicBezTo>
                    <a:pt x="388" y="1210"/>
                    <a:pt x="288" y="1047"/>
                    <a:pt x="216" y="762"/>
                  </a:cubicBezTo>
                  <a:cubicBezTo>
                    <a:pt x="194" y="683"/>
                    <a:pt x="182" y="613"/>
                    <a:pt x="172" y="555"/>
                  </a:cubicBezTo>
                  <a:cubicBezTo>
                    <a:pt x="175" y="539"/>
                    <a:pt x="177" y="522"/>
                    <a:pt x="180" y="506"/>
                  </a:cubicBezTo>
                  <a:close/>
                  <a:moveTo>
                    <a:pt x="314" y="1"/>
                  </a:moveTo>
                  <a:cubicBezTo>
                    <a:pt x="286" y="52"/>
                    <a:pt x="260" y="105"/>
                    <a:pt x="238" y="159"/>
                  </a:cubicBezTo>
                  <a:lnTo>
                    <a:pt x="238" y="145"/>
                  </a:lnTo>
                  <a:cubicBezTo>
                    <a:pt x="233" y="108"/>
                    <a:pt x="250" y="50"/>
                    <a:pt x="226" y="20"/>
                  </a:cubicBezTo>
                  <a:cubicBezTo>
                    <a:pt x="219" y="12"/>
                    <a:pt x="208" y="8"/>
                    <a:pt x="198" y="8"/>
                  </a:cubicBezTo>
                  <a:cubicBezTo>
                    <a:pt x="184" y="8"/>
                    <a:pt x="169" y="16"/>
                    <a:pt x="161" y="30"/>
                  </a:cubicBezTo>
                  <a:cubicBezTo>
                    <a:pt x="151" y="51"/>
                    <a:pt x="156" y="78"/>
                    <a:pt x="154" y="102"/>
                  </a:cubicBezTo>
                  <a:cubicBezTo>
                    <a:pt x="150" y="181"/>
                    <a:pt x="151" y="259"/>
                    <a:pt x="157" y="340"/>
                  </a:cubicBezTo>
                  <a:cubicBezTo>
                    <a:pt x="157" y="349"/>
                    <a:pt x="159" y="356"/>
                    <a:pt x="160" y="365"/>
                  </a:cubicBezTo>
                  <a:cubicBezTo>
                    <a:pt x="156" y="378"/>
                    <a:pt x="152" y="390"/>
                    <a:pt x="149" y="402"/>
                  </a:cubicBezTo>
                  <a:cubicBezTo>
                    <a:pt x="147" y="396"/>
                    <a:pt x="146" y="390"/>
                    <a:pt x="145" y="385"/>
                  </a:cubicBezTo>
                  <a:cubicBezTo>
                    <a:pt x="138" y="367"/>
                    <a:pt x="123" y="359"/>
                    <a:pt x="107" y="359"/>
                  </a:cubicBezTo>
                  <a:cubicBezTo>
                    <a:pt x="83" y="359"/>
                    <a:pt x="59" y="376"/>
                    <a:pt x="62" y="405"/>
                  </a:cubicBezTo>
                  <a:cubicBezTo>
                    <a:pt x="67" y="480"/>
                    <a:pt x="77" y="552"/>
                    <a:pt x="89" y="623"/>
                  </a:cubicBezTo>
                  <a:cubicBezTo>
                    <a:pt x="89" y="625"/>
                    <a:pt x="88" y="628"/>
                    <a:pt x="88" y="630"/>
                  </a:cubicBezTo>
                  <a:cubicBezTo>
                    <a:pt x="80" y="622"/>
                    <a:pt x="68" y="618"/>
                    <a:pt x="56" y="618"/>
                  </a:cubicBezTo>
                  <a:cubicBezTo>
                    <a:pt x="52" y="618"/>
                    <a:pt x="48" y="619"/>
                    <a:pt x="44" y="620"/>
                  </a:cubicBezTo>
                  <a:cubicBezTo>
                    <a:pt x="1" y="632"/>
                    <a:pt x="12" y="686"/>
                    <a:pt x="16" y="722"/>
                  </a:cubicBezTo>
                  <a:cubicBezTo>
                    <a:pt x="22" y="783"/>
                    <a:pt x="34" y="845"/>
                    <a:pt x="49" y="905"/>
                  </a:cubicBezTo>
                  <a:cubicBezTo>
                    <a:pt x="20" y="1238"/>
                    <a:pt x="63" y="1577"/>
                    <a:pt x="183" y="1897"/>
                  </a:cubicBezTo>
                  <a:cubicBezTo>
                    <a:pt x="284" y="2187"/>
                    <a:pt x="470" y="2525"/>
                    <a:pt x="589" y="2757"/>
                  </a:cubicBezTo>
                  <a:cubicBezTo>
                    <a:pt x="606" y="2799"/>
                    <a:pt x="634" y="2818"/>
                    <a:pt x="663" y="2818"/>
                  </a:cubicBezTo>
                  <a:cubicBezTo>
                    <a:pt x="703" y="2818"/>
                    <a:pt x="744" y="2782"/>
                    <a:pt x="759" y="2728"/>
                  </a:cubicBezTo>
                  <a:cubicBezTo>
                    <a:pt x="824" y="2493"/>
                    <a:pt x="830" y="2332"/>
                    <a:pt x="799" y="2017"/>
                  </a:cubicBezTo>
                  <a:cubicBezTo>
                    <a:pt x="777" y="1817"/>
                    <a:pt x="741" y="1617"/>
                    <a:pt x="669" y="1428"/>
                  </a:cubicBezTo>
                  <a:cubicBezTo>
                    <a:pt x="531" y="1085"/>
                    <a:pt x="332" y="781"/>
                    <a:pt x="278" y="509"/>
                  </a:cubicBezTo>
                  <a:cubicBezTo>
                    <a:pt x="252" y="388"/>
                    <a:pt x="244" y="334"/>
                    <a:pt x="240" y="231"/>
                  </a:cubicBezTo>
                  <a:cubicBezTo>
                    <a:pt x="262" y="154"/>
                    <a:pt x="286" y="77"/>
                    <a:pt x="3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35"/>
            <p:cNvSpPr/>
            <p:nvPr/>
          </p:nvSpPr>
          <p:spPr>
            <a:xfrm>
              <a:off x="5830900" y="2694925"/>
              <a:ext cx="267700" cy="73650"/>
            </a:xfrm>
            <a:custGeom>
              <a:rect b="b" l="l" r="r" t="t"/>
              <a:pathLst>
                <a:path extrusionOk="0" h="2946" w="10708">
                  <a:moveTo>
                    <a:pt x="210" y="271"/>
                  </a:moveTo>
                  <a:cubicBezTo>
                    <a:pt x="211" y="275"/>
                    <a:pt x="213" y="280"/>
                    <a:pt x="214" y="284"/>
                  </a:cubicBezTo>
                  <a:cubicBezTo>
                    <a:pt x="257" y="393"/>
                    <a:pt x="314" y="496"/>
                    <a:pt x="383" y="592"/>
                  </a:cubicBezTo>
                  <a:cubicBezTo>
                    <a:pt x="604" y="898"/>
                    <a:pt x="947" y="1093"/>
                    <a:pt x="1298" y="1217"/>
                  </a:cubicBezTo>
                  <a:cubicBezTo>
                    <a:pt x="1599" y="1319"/>
                    <a:pt x="1913" y="1366"/>
                    <a:pt x="2228" y="1366"/>
                  </a:cubicBezTo>
                  <a:cubicBezTo>
                    <a:pt x="2558" y="1366"/>
                    <a:pt x="2890" y="1315"/>
                    <a:pt x="3209" y="1226"/>
                  </a:cubicBezTo>
                  <a:lnTo>
                    <a:pt x="3209" y="1226"/>
                  </a:lnTo>
                  <a:cubicBezTo>
                    <a:pt x="3157" y="1253"/>
                    <a:pt x="3106" y="1279"/>
                    <a:pt x="3055" y="1304"/>
                  </a:cubicBezTo>
                  <a:cubicBezTo>
                    <a:pt x="2634" y="1521"/>
                    <a:pt x="2257" y="1668"/>
                    <a:pt x="1736" y="1741"/>
                  </a:cubicBezTo>
                  <a:cubicBezTo>
                    <a:pt x="1621" y="1759"/>
                    <a:pt x="1438" y="1775"/>
                    <a:pt x="1262" y="1775"/>
                  </a:cubicBezTo>
                  <a:cubicBezTo>
                    <a:pt x="1186" y="1775"/>
                    <a:pt x="1111" y="1772"/>
                    <a:pt x="1044" y="1765"/>
                  </a:cubicBezTo>
                  <a:cubicBezTo>
                    <a:pt x="895" y="1755"/>
                    <a:pt x="627" y="1684"/>
                    <a:pt x="506" y="1632"/>
                  </a:cubicBezTo>
                  <a:cubicBezTo>
                    <a:pt x="366" y="1569"/>
                    <a:pt x="231" y="1488"/>
                    <a:pt x="114" y="1391"/>
                  </a:cubicBezTo>
                  <a:cubicBezTo>
                    <a:pt x="94" y="1181"/>
                    <a:pt x="119" y="968"/>
                    <a:pt x="141" y="759"/>
                  </a:cubicBezTo>
                  <a:cubicBezTo>
                    <a:pt x="164" y="598"/>
                    <a:pt x="177" y="458"/>
                    <a:pt x="210" y="271"/>
                  </a:cubicBezTo>
                  <a:close/>
                  <a:moveTo>
                    <a:pt x="7363" y="908"/>
                  </a:moveTo>
                  <a:lnTo>
                    <a:pt x="7363" y="908"/>
                  </a:lnTo>
                  <a:cubicBezTo>
                    <a:pt x="7525" y="1005"/>
                    <a:pt x="7684" y="1112"/>
                    <a:pt x="7843" y="1229"/>
                  </a:cubicBezTo>
                  <a:cubicBezTo>
                    <a:pt x="8130" y="1436"/>
                    <a:pt x="8407" y="1659"/>
                    <a:pt x="8706" y="1848"/>
                  </a:cubicBezTo>
                  <a:cubicBezTo>
                    <a:pt x="8976" y="2026"/>
                    <a:pt x="9292" y="2171"/>
                    <a:pt x="9617" y="2171"/>
                  </a:cubicBezTo>
                  <a:cubicBezTo>
                    <a:pt x="9696" y="2171"/>
                    <a:pt x="9776" y="2162"/>
                    <a:pt x="9855" y="2144"/>
                  </a:cubicBezTo>
                  <a:cubicBezTo>
                    <a:pt x="10153" y="2072"/>
                    <a:pt x="10360" y="1906"/>
                    <a:pt x="10509" y="1684"/>
                  </a:cubicBezTo>
                  <a:lnTo>
                    <a:pt x="10509" y="1684"/>
                  </a:lnTo>
                  <a:cubicBezTo>
                    <a:pt x="10518" y="1968"/>
                    <a:pt x="10500" y="2271"/>
                    <a:pt x="10473" y="2471"/>
                  </a:cubicBezTo>
                  <a:cubicBezTo>
                    <a:pt x="10467" y="2580"/>
                    <a:pt x="10429" y="2611"/>
                    <a:pt x="10334" y="2664"/>
                  </a:cubicBezTo>
                  <a:cubicBezTo>
                    <a:pt x="10170" y="2743"/>
                    <a:pt x="9985" y="2779"/>
                    <a:pt x="9796" y="2779"/>
                  </a:cubicBezTo>
                  <a:cubicBezTo>
                    <a:pt x="9391" y="2779"/>
                    <a:pt x="8965" y="2612"/>
                    <a:pt x="8678" y="2342"/>
                  </a:cubicBezTo>
                  <a:cubicBezTo>
                    <a:pt x="8328" y="2035"/>
                    <a:pt x="8160" y="1726"/>
                    <a:pt x="7857" y="1380"/>
                  </a:cubicBezTo>
                  <a:cubicBezTo>
                    <a:pt x="7708" y="1207"/>
                    <a:pt x="7542" y="1050"/>
                    <a:pt x="7363" y="908"/>
                  </a:cubicBezTo>
                  <a:close/>
                  <a:moveTo>
                    <a:pt x="198" y="1"/>
                  </a:moveTo>
                  <a:cubicBezTo>
                    <a:pt x="187" y="1"/>
                    <a:pt x="176" y="4"/>
                    <a:pt x="165" y="11"/>
                  </a:cubicBezTo>
                  <a:cubicBezTo>
                    <a:pt x="92" y="66"/>
                    <a:pt x="105" y="172"/>
                    <a:pt x="87" y="253"/>
                  </a:cubicBezTo>
                  <a:cubicBezTo>
                    <a:pt x="68" y="405"/>
                    <a:pt x="47" y="557"/>
                    <a:pt x="36" y="709"/>
                  </a:cubicBezTo>
                  <a:cubicBezTo>
                    <a:pt x="17" y="954"/>
                    <a:pt x="1" y="1203"/>
                    <a:pt x="11" y="1446"/>
                  </a:cubicBezTo>
                  <a:cubicBezTo>
                    <a:pt x="19" y="1467"/>
                    <a:pt x="36" y="1477"/>
                    <a:pt x="55" y="1478"/>
                  </a:cubicBezTo>
                  <a:cubicBezTo>
                    <a:pt x="398" y="1777"/>
                    <a:pt x="838" y="1887"/>
                    <a:pt x="1295" y="1887"/>
                  </a:cubicBezTo>
                  <a:cubicBezTo>
                    <a:pt x="1829" y="1887"/>
                    <a:pt x="2387" y="1737"/>
                    <a:pt x="2842" y="1562"/>
                  </a:cubicBezTo>
                  <a:cubicBezTo>
                    <a:pt x="3349" y="1374"/>
                    <a:pt x="3807" y="1091"/>
                    <a:pt x="4338" y="851"/>
                  </a:cubicBezTo>
                  <a:cubicBezTo>
                    <a:pt x="4799" y="640"/>
                    <a:pt x="5359" y="453"/>
                    <a:pt x="5884" y="453"/>
                  </a:cubicBezTo>
                  <a:cubicBezTo>
                    <a:pt x="5897" y="453"/>
                    <a:pt x="5911" y="453"/>
                    <a:pt x="5925" y="454"/>
                  </a:cubicBezTo>
                  <a:cubicBezTo>
                    <a:pt x="6040" y="458"/>
                    <a:pt x="6154" y="470"/>
                    <a:pt x="6267" y="490"/>
                  </a:cubicBezTo>
                  <a:cubicBezTo>
                    <a:pt x="6678" y="596"/>
                    <a:pt x="7066" y="858"/>
                    <a:pt x="7379" y="1140"/>
                  </a:cubicBezTo>
                  <a:cubicBezTo>
                    <a:pt x="7941" y="1636"/>
                    <a:pt x="8148" y="2230"/>
                    <a:pt x="8813" y="2671"/>
                  </a:cubicBezTo>
                  <a:cubicBezTo>
                    <a:pt x="9101" y="2852"/>
                    <a:pt x="9433" y="2945"/>
                    <a:pt x="9750" y="2945"/>
                  </a:cubicBezTo>
                  <a:cubicBezTo>
                    <a:pt x="9895" y="2945"/>
                    <a:pt x="10036" y="2926"/>
                    <a:pt x="10169" y="2887"/>
                  </a:cubicBezTo>
                  <a:cubicBezTo>
                    <a:pt x="10262" y="2862"/>
                    <a:pt x="10355" y="2829"/>
                    <a:pt x="10440" y="2782"/>
                  </a:cubicBezTo>
                  <a:lnTo>
                    <a:pt x="10440" y="2782"/>
                  </a:lnTo>
                  <a:cubicBezTo>
                    <a:pt x="10491" y="2760"/>
                    <a:pt x="10537" y="2725"/>
                    <a:pt x="10576" y="2684"/>
                  </a:cubicBezTo>
                  <a:cubicBezTo>
                    <a:pt x="10639" y="2610"/>
                    <a:pt x="10634" y="2565"/>
                    <a:pt x="10658" y="2442"/>
                  </a:cubicBezTo>
                  <a:cubicBezTo>
                    <a:pt x="10669" y="2373"/>
                    <a:pt x="10698" y="2143"/>
                    <a:pt x="10701" y="1993"/>
                  </a:cubicBezTo>
                  <a:cubicBezTo>
                    <a:pt x="10708" y="1819"/>
                    <a:pt x="10701" y="1647"/>
                    <a:pt x="10689" y="1474"/>
                  </a:cubicBezTo>
                  <a:cubicBezTo>
                    <a:pt x="10682" y="1421"/>
                    <a:pt x="10698" y="1360"/>
                    <a:pt x="10674" y="1310"/>
                  </a:cubicBezTo>
                  <a:cubicBezTo>
                    <a:pt x="10654" y="1277"/>
                    <a:pt x="10624" y="1263"/>
                    <a:pt x="10593" y="1263"/>
                  </a:cubicBezTo>
                  <a:cubicBezTo>
                    <a:pt x="10553" y="1263"/>
                    <a:pt x="10513" y="1287"/>
                    <a:pt x="10495" y="1328"/>
                  </a:cubicBezTo>
                  <a:cubicBezTo>
                    <a:pt x="10490" y="1339"/>
                    <a:pt x="10484" y="1350"/>
                    <a:pt x="10479" y="1361"/>
                  </a:cubicBezTo>
                  <a:cubicBezTo>
                    <a:pt x="10478" y="1365"/>
                    <a:pt x="10475" y="1370"/>
                    <a:pt x="10474" y="1374"/>
                  </a:cubicBezTo>
                  <a:cubicBezTo>
                    <a:pt x="10299" y="1770"/>
                    <a:pt x="9975" y="1977"/>
                    <a:pt x="9619" y="1977"/>
                  </a:cubicBezTo>
                  <a:cubicBezTo>
                    <a:pt x="9549" y="1977"/>
                    <a:pt x="9477" y="1968"/>
                    <a:pt x="9405" y="1952"/>
                  </a:cubicBezTo>
                  <a:cubicBezTo>
                    <a:pt x="9121" y="1888"/>
                    <a:pt x="8895" y="1740"/>
                    <a:pt x="8619" y="1554"/>
                  </a:cubicBezTo>
                  <a:cubicBezTo>
                    <a:pt x="8228" y="1282"/>
                    <a:pt x="7862" y="974"/>
                    <a:pt x="7452" y="731"/>
                  </a:cubicBezTo>
                  <a:cubicBezTo>
                    <a:pt x="6998" y="464"/>
                    <a:pt x="6488" y="280"/>
                    <a:pt x="5959" y="258"/>
                  </a:cubicBezTo>
                  <a:cubicBezTo>
                    <a:pt x="5952" y="258"/>
                    <a:pt x="5945" y="258"/>
                    <a:pt x="5937" y="258"/>
                  </a:cubicBezTo>
                  <a:cubicBezTo>
                    <a:pt x="5152" y="258"/>
                    <a:pt x="4439" y="585"/>
                    <a:pt x="3750" y="943"/>
                  </a:cubicBezTo>
                  <a:cubicBezTo>
                    <a:pt x="3277" y="1125"/>
                    <a:pt x="2763" y="1245"/>
                    <a:pt x="2262" y="1245"/>
                  </a:cubicBezTo>
                  <a:cubicBezTo>
                    <a:pt x="1733" y="1245"/>
                    <a:pt x="1218" y="1112"/>
                    <a:pt x="778" y="779"/>
                  </a:cubicBezTo>
                  <a:cubicBezTo>
                    <a:pt x="713" y="736"/>
                    <a:pt x="526" y="545"/>
                    <a:pt x="474" y="443"/>
                  </a:cubicBezTo>
                  <a:cubicBezTo>
                    <a:pt x="391" y="314"/>
                    <a:pt x="388" y="257"/>
                    <a:pt x="326" y="114"/>
                  </a:cubicBezTo>
                  <a:lnTo>
                    <a:pt x="322" y="110"/>
                  </a:lnTo>
                  <a:lnTo>
                    <a:pt x="322" y="109"/>
                  </a:lnTo>
                  <a:cubicBezTo>
                    <a:pt x="320" y="91"/>
                    <a:pt x="310" y="42"/>
                    <a:pt x="296" y="33"/>
                  </a:cubicBezTo>
                  <a:cubicBezTo>
                    <a:pt x="284" y="14"/>
                    <a:pt x="265" y="7"/>
                    <a:pt x="247" y="7"/>
                  </a:cubicBezTo>
                  <a:cubicBezTo>
                    <a:pt x="242" y="7"/>
                    <a:pt x="237" y="8"/>
                    <a:pt x="231" y="9"/>
                  </a:cubicBezTo>
                  <a:cubicBezTo>
                    <a:pt x="221" y="4"/>
                    <a:pt x="210" y="1"/>
                    <a:pt x="1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35"/>
            <p:cNvSpPr/>
            <p:nvPr/>
          </p:nvSpPr>
          <p:spPr>
            <a:xfrm>
              <a:off x="6014475" y="2718700"/>
              <a:ext cx="77150" cy="44200"/>
            </a:xfrm>
            <a:custGeom>
              <a:rect b="b" l="l" r="r" t="t"/>
              <a:pathLst>
                <a:path extrusionOk="0" h="1768" w="3086">
                  <a:moveTo>
                    <a:pt x="97" y="0"/>
                  </a:moveTo>
                  <a:cubicBezTo>
                    <a:pt x="87" y="0"/>
                    <a:pt x="76" y="3"/>
                    <a:pt x="66" y="11"/>
                  </a:cubicBezTo>
                  <a:cubicBezTo>
                    <a:pt x="0" y="73"/>
                    <a:pt x="108" y="117"/>
                    <a:pt x="151" y="149"/>
                  </a:cubicBezTo>
                  <a:cubicBezTo>
                    <a:pt x="253" y="216"/>
                    <a:pt x="354" y="281"/>
                    <a:pt x="454" y="351"/>
                  </a:cubicBezTo>
                  <a:cubicBezTo>
                    <a:pt x="436" y="364"/>
                    <a:pt x="426" y="388"/>
                    <a:pt x="433" y="410"/>
                  </a:cubicBezTo>
                  <a:cubicBezTo>
                    <a:pt x="457" y="459"/>
                    <a:pt x="520" y="491"/>
                    <a:pt x="560" y="530"/>
                  </a:cubicBezTo>
                  <a:cubicBezTo>
                    <a:pt x="601" y="564"/>
                    <a:pt x="643" y="599"/>
                    <a:pt x="684" y="635"/>
                  </a:cubicBezTo>
                  <a:cubicBezTo>
                    <a:pt x="683" y="635"/>
                    <a:pt x="681" y="636"/>
                    <a:pt x="680" y="636"/>
                  </a:cubicBezTo>
                  <a:cubicBezTo>
                    <a:pt x="587" y="688"/>
                    <a:pt x="715" y="767"/>
                    <a:pt x="753" y="812"/>
                  </a:cubicBezTo>
                  <a:cubicBezTo>
                    <a:pt x="787" y="845"/>
                    <a:pt x="822" y="875"/>
                    <a:pt x="855" y="906"/>
                  </a:cubicBezTo>
                  <a:cubicBezTo>
                    <a:pt x="825" y="919"/>
                    <a:pt x="809" y="962"/>
                    <a:pt x="830" y="990"/>
                  </a:cubicBezTo>
                  <a:lnTo>
                    <a:pt x="830" y="990"/>
                  </a:lnTo>
                  <a:cubicBezTo>
                    <a:pt x="829" y="989"/>
                    <a:pt x="829" y="989"/>
                    <a:pt x="828" y="989"/>
                  </a:cubicBezTo>
                  <a:lnTo>
                    <a:pt x="828" y="989"/>
                  </a:lnTo>
                  <a:cubicBezTo>
                    <a:pt x="892" y="1072"/>
                    <a:pt x="967" y="1146"/>
                    <a:pt x="1046" y="1216"/>
                  </a:cubicBezTo>
                  <a:cubicBezTo>
                    <a:pt x="1383" y="1510"/>
                    <a:pt x="1732" y="1716"/>
                    <a:pt x="2168" y="1761"/>
                  </a:cubicBezTo>
                  <a:cubicBezTo>
                    <a:pt x="2209" y="1765"/>
                    <a:pt x="2251" y="1767"/>
                    <a:pt x="2293" y="1767"/>
                  </a:cubicBezTo>
                  <a:cubicBezTo>
                    <a:pt x="2550" y="1767"/>
                    <a:pt x="2815" y="1689"/>
                    <a:pt x="3009" y="1519"/>
                  </a:cubicBezTo>
                  <a:lnTo>
                    <a:pt x="3009" y="1519"/>
                  </a:lnTo>
                  <a:cubicBezTo>
                    <a:pt x="2827" y="1647"/>
                    <a:pt x="2611" y="1697"/>
                    <a:pt x="2400" y="1697"/>
                  </a:cubicBezTo>
                  <a:cubicBezTo>
                    <a:pt x="2396" y="1697"/>
                    <a:pt x="2392" y="1697"/>
                    <a:pt x="2388" y="1697"/>
                  </a:cubicBezTo>
                  <a:cubicBezTo>
                    <a:pt x="2094" y="1679"/>
                    <a:pt x="1824" y="1589"/>
                    <a:pt x="1595" y="1459"/>
                  </a:cubicBezTo>
                  <a:cubicBezTo>
                    <a:pt x="1512" y="1412"/>
                    <a:pt x="1442" y="1367"/>
                    <a:pt x="1378" y="1321"/>
                  </a:cubicBezTo>
                  <a:lnTo>
                    <a:pt x="1378" y="1321"/>
                  </a:lnTo>
                  <a:cubicBezTo>
                    <a:pt x="1631" y="1484"/>
                    <a:pt x="1921" y="1612"/>
                    <a:pt x="2238" y="1617"/>
                  </a:cubicBezTo>
                  <a:cubicBezTo>
                    <a:pt x="2528" y="1610"/>
                    <a:pt x="2828" y="1525"/>
                    <a:pt x="3044" y="1323"/>
                  </a:cubicBezTo>
                  <a:lnTo>
                    <a:pt x="3044" y="1323"/>
                  </a:lnTo>
                  <a:cubicBezTo>
                    <a:pt x="2838" y="1479"/>
                    <a:pt x="2590" y="1533"/>
                    <a:pt x="2348" y="1541"/>
                  </a:cubicBezTo>
                  <a:cubicBezTo>
                    <a:pt x="2332" y="1541"/>
                    <a:pt x="2315" y="1542"/>
                    <a:pt x="2299" y="1542"/>
                  </a:cubicBezTo>
                  <a:cubicBezTo>
                    <a:pt x="2036" y="1542"/>
                    <a:pt x="1814" y="1450"/>
                    <a:pt x="1579" y="1323"/>
                  </a:cubicBezTo>
                  <a:cubicBezTo>
                    <a:pt x="1397" y="1223"/>
                    <a:pt x="1255" y="1114"/>
                    <a:pt x="1108" y="989"/>
                  </a:cubicBezTo>
                  <a:lnTo>
                    <a:pt x="1108" y="989"/>
                  </a:lnTo>
                  <a:cubicBezTo>
                    <a:pt x="1421" y="1241"/>
                    <a:pt x="1777" y="1464"/>
                    <a:pt x="2185" y="1494"/>
                  </a:cubicBezTo>
                  <a:cubicBezTo>
                    <a:pt x="2203" y="1495"/>
                    <a:pt x="2221" y="1496"/>
                    <a:pt x="2240" y="1496"/>
                  </a:cubicBezTo>
                  <a:cubicBezTo>
                    <a:pt x="2541" y="1496"/>
                    <a:pt x="2844" y="1377"/>
                    <a:pt x="3055" y="1161"/>
                  </a:cubicBezTo>
                  <a:lnTo>
                    <a:pt x="3055" y="1161"/>
                  </a:lnTo>
                  <a:cubicBezTo>
                    <a:pt x="2854" y="1326"/>
                    <a:pt x="2609" y="1408"/>
                    <a:pt x="2369" y="1418"/>
                  </a:cubicBezTo>
                  <a:cubicBezTo>
                    <a:pt x="2355" y="1419"/>
                    <a:pt x="2341" y="1419"/>
                    <a:pt x="2326" y="1419"/>
                  </a:cubicBezTo>
                  <a:cubicBezTo>
                    <a:pt x="2059" y="1419"/>
                    <a:pt x="1824" y="1328"/>
                    <a:pt x="1571" y="1190"/>
                  </a:cubicBezTo>
                  <a:cubicBezTo>
                    <a:pt x="1373" y="1069"/>
                    <a:pt x="1200" y="929"/>
                    <a:pt x="1026" y="781"/>
                  </a:cubicBezTo>
                  <a:lnTo>
                    <a:pt x="1026" y="781"/>
                  </a:lnTo>
                  <a:cubicBezTo>
                    <a:pt x="1153" y="878"/>
                    <a:pt x="1282" y="974"/>
                    <a:pt x="1426" y="1069"/>
                  </a:cubicBezTo>
                  <a:cubicBezTo>
                    <a:pt x="1706" y="1260"/>
                    <a:pt x="1981" y="1365"/>
                    <a:pt x="2249" y="1365"/>
                  </a:cubicBezTo>
                  <a:cubicBezTo>
                    <a:pt x="2537" y="1365"/>
                    <a:pt x="2817" y="1244"/>
                    <a:pt x="3086" y="981"/>
                  </a:cubicBezTo>
                  <a:lnTo>
                    <a:pt x="3086" y="981"/>
                  </a:lnTo>
                  <a:cubicBezTo>
                    <a:pt x="2820" y="1191"/>
                    <a:pt x="2564" y="1286"/>
                    <a:pt x="2306" y="1286"/>
                  </a:cubicBezTo>
                  <a:cubicBezTo>
                    <a:pt x="2052" y="1286"/>
                    <a:pt x="1797" y="1193"/>
                    <a:pt x="1533" y="1026"/>
                  </a:cubicBezTo>
                  <a:cubicBezTo>
                    <a:pt x="1139" y="774"/>
                    <a:pt x="834" y="495"/>
                    <a:pt x="444" y="225"/>
                  </a:cubicBezTo>
                  <a:cubicBezTo>
                    <a:pt x="357" y="163"/>
                    <a:pt x="271" y="101"/>
                    <a:pt x="182" y="43"/>
                  </a:cubicBezTo>
                  <a:cubicBezTo>
                    <a:pt x="156" y="29"/>
                    <a:pt x="127" y="0"/>
                    <a:pt x="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35"/>
            <p:cNvSpPr/>
            <p:nvPr/>
          </p:nvSpPr>
          <p:spPr>
            <a:xfrm>
              <a:off x="5835375" y="2716400"/>
              <a:ext cx="49350" cy="25400"/>
            </a:xfrm>
            <a:custGeom>
              <a:rect b="b" l="l" r="r" t="t"/>
              <a:pathLst>
                <a:path extrusionOk="0" h="1016" w="1974">
                  <a:moveTo>
                    <a:pt x="13" y="0"/>
                  </a:moveTo>
                  <a:cubicBezTo>
                    <a:pt x="245" y="370"/>
                    <a:pt x="618" y="640"/>
                    <a:pt x="1025" y="798"/>
                  </a:cubicBezTo>
                  <a:cubicBezTo>
                    <a:pt x="1155" y="844"/>
                    <a:pt x="1290" y="875"/>
                    <a:pt x="1428" y="895"/>
                  </a:cubicBezTo>
                  <a:cubicBezTo>
                    <a:pt x="1402" y="892"/>
                    <a:pt x="1371" y="888"/>
                    <a:pt x="1329" y="883"/>
                  </a:cubicBezTo>
                  <a:cubicBezTo>
                    <a:pt x="1155" y="856"/>
                    <a:pt x="780" y="779"/>
                    <a:pt x="600" y="674"/>
                  </a:cubicBezTo>
                  <a:cubicBezTo>
                    <a:pt x="490" y="619"/>
                    <a:pt x="351" y="527"/>
                    <a:pt x="271" y="465"/>
                  </a:cubicBezTo>
                  <a:cubicBezTo>
                    <a:pt x="164" y="382"/>
                    <a:pt x="64" y="289"/>
                    <a:pt x="1" y="170"/>
                  </a:cubicBezTo>
                  <a:lnTo>
                    <a:pt x="1" y="170"/>
                  </a:lnTo>
                  <a:cubicBezTo>
                    <a:pt x="125" y="460"/>
                    <a:pt x="431" y="682"/>
                    <a:pt x="704" y="825"/>
                  </a:cubicBezTo>
                  <a:cubicBezTo>
                    <a:pt x="866" y="902"/>
                    <a:pt x="1037" y="955"/>
                    <a:pt x="1212" y="989"/>
                  </a:cubicBezTo>
                  <a:cubicBezTo>
                    <a:pt x="1286" y="1001"/>
                    <a:pt x="1362" y="1016"/>
                    <a:pt x="1439" y="1016"/>
                  </a:cubicBezTo>
                  <a:cubicBezTo>
                    <a:pt x="1464" y="1016"/>
                    <a:pt x="1490" y="1014"/>
                    <a:pt x="1516" y="1010"/>
                  </a:cubicBezTo>
                  <a:cubicBezTo>
                    <a:pt x="1552" y="996"/>
                    <a:pt x="1561" y="945"/>
                    <a:pt x="1533" y="921"/>
                  </a:cubicBezTo>
                  <a:cubicBezTo>
                    <a:pt x="1521" y="912"/>
                    <a:pt x="1515" y="908"/>
                    <a:pt x="1511" y="907"/>
                  </a:cubicBezTo>
                  <a:lnTo>
                    <a:pt x="1511" y="907"/>
                  </a:lnTo>
                  <a:cubicBezTo>
                    <a:pt x="1592" y="916"/>
                    <a:pt x="1673" y="921"/>
                    <a:pt x="1754" y="923"/>
                  </a:cubicBezTo>
                  <a:cubicBezTo>
                    <a:pt x="1766" y="923"/>
                    <a:pt x="1778" y="924"/>
                    <a:pt x="1790" y="924"/>
                  </a:cubicBezTo>
                  <a:cubicBezTo>
                    <a:pt x="1824" y="924"/>
                    <a:pt x="1857" y="923"/>
                    <a:pt x="1891" y="921"/>
                  </a:cubicBezTo>
                  <a:cubicBezTo>
                    <a:pt x="1893" y="921"/>
                    <a:pt x="1895" y="921"/>
                    <a:pt x="1897" y="921"/>
                  </a:cubicBezTo>
                  <a:cubicBezTo>
                    <a:pt x="1936" y="921"/>
                    <a:pt x="1973" y="896"/>
                    <a:pt x="1963" y="852"/>
                  </a:cubicBezTo>
                  <a:cubicBezTo>
                    <a:pt x="1947" y="801"/>
                    <a:pt x="1885" y="815"/>
                    <a:pt x="1843" y="810"/>
                  </a:cubicBezTo>
                  <a:cubicBezTo>
                    <a:pt x="1746" y="808"/>
                    <a:pt x="1650" y="805"/>
                    <a:pt x="1555" y="796"/>
                  </a:cubicBezTo>
                  <a:cubicBezTo>
                    <a:pt x="1006" y="742"/>
                    <a:pt x="404" y="485"/>
                    <a:pt x="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35"/>
            <p:cNvSpPr/>
            <p:nvPr/>
          </p:nvSpPr>
          <p:spPr>
            <a:xfrm>
              <a:off x="5906600" y="2710600"/>
              <a:ext cx="42150" cy="45375"/>
            </a:xfrm>
            <a:custGeom>
              <a:rect b="b" l="l" r="r" t="t"/>
              <a:pathLst>
                <a:path extrusionOk="0" h="1815" w="1686">
                  <a:moveTo>
                    <a:pt x="1456" y="126"/>
                  </a:moveTo>
                  <a:lnTo>
                    <a:pt x="1456" y="126"/>
                  </a:lnTo>
                  <a:cubicBezTo>
                    <a:pt x="1442" y="145"/>
                    <a:pt x="1431" y="162"/>
                    <a:pt x="1420" y="180"/>
                  </a:cubicBezTo>
                  <a:cubicBezTo>
                    <a:pt x="1414" y="171"/>
                    <a:pt x="1406" y="162"/>
                    <a:pt x="1397" y="157"/>
                  </a:cubicBezTo>
                  <a:lnTo>
                    <a:pt x="1456" y="126"/>
                  </a:lnTo>
                  <a:close/>
                  <a:moveTo>
                    <a:pt x="1282" y="455"/>
                  </a:moveTo>
                  <a:lnTo>
                    <a:pt x="1282" y="455"/>
                  </a:lnTo>
                  <a:cubicBezTo>
                    <a:pt x="1273" y="476"/>
                    <a:pt x="1266" y="495"/>
                    <a:pt x="1258" y="516"/>
                  </a:cubicBezTo>
                  <a:cubicBezTo>
                    <a:pt x="1253" y="513"/>
                    <a:pt x="1247" y="512"/>
                    <a:pt x="1240" y="511"/>
                  </a:cubicBezTo>
                  <a:cubicBezTo>
                    <a:pt x="1255" y="492"/>
                    <a:pt x="1268" y="474"/>
                    <a:pt x="1282" y="455"/>
                  </a:cubicBezTo>
                  <a:close/>
                  <a:moveTo>
                    <a:pt x="836" y="625"/>
                  </a:moveTo>
                  <a:lnTo>
                    <a:pt x="836" y="625"/>
                  </a:lnTo>
                  <a:cubicBezTo>
                    <a:pt x="630" y="899"/>
                    <a:pt x="457" y="1197"/>
                    <a:pt x="263" y="1483"/>
                  </a:cubicBezTo>
                  <a:cubicBezTo>
                    <a:pt x="482" y="1233"/>
                    <a:pt x="686" y="974"/>
                    <a:pt x="905" y="726"/>
                  </a:cubicBezTo>
                  <a:cubicBezTo>
                    <a:pt x="923" y="703"/>
                    <a:pt x="943" y="683"/>
                    <a:pt x="963" y="662"/>
                  </a:cubicBezTo>
                  <a:lnTo>
                    <a:pt x="963" y="662"/>
                  </a:lnTo>
                  <a:cubicBezTo>
                    <a:pt x="737" y="995"/>
                    <a:pt x="514" y="1315"/>
                    <a:pt x="238" y="1609"/>
                  </a:cubicBezTo>
                  <a:cubicBezTo>
                    <a:pt x="478" y="1406"/>
                    <a:pt x="691" y="1175"/>
                    <a:pt x="895" y="937"/>
                  </a:cubicBezTo>
                  <a:cubicBezTo>
                    <a:pt x="954" y="868"/>
                    <a:pt x="1009" y="805"/>
                    <a:pt x="1060" y="743"/>
                  </a:cubicBezTo>
                  <a:lnTo>
                    <a:pt x="1060" y="743"/>
                  </a:lnTo>
                  <a:cubicBezTo>
                    <a:pt x="989" y="865"/>
                    <a:pt x="902" y="1010"/>
                    <a:pt x="836" y="1097"/>
                  </a:cubicBezTo>
                  <a:cubicBezTo>
                    <a:pt x="725" y="1252"/>
                    <a:pt x="572" y="1413"/>
                    <a:pt x="415" y="1557"/>
                  </a:cubicBezTo>
                  <a:cubicBezTo>
                    <a:pt x="630" y="1403"/>
                    <a:pt x="828" y="1227"/>
                    <a:pt x="1000" y="1026"/>
                  </a:cubicBezTo>
                  <a:cubicBezTo>
                    <a:pt x="1041" y="979"/>
                    <a:pt x="1088" y="918"/>
                    <a:pt x="1132" y="857"/>
                  </a:cubicBezTo>
                  <a:lnTo>
                    <a:pt x="1132" y="857"/>
                  </a:lnTo>
                  <a:cubicBezTo>
                    <a:pt x="1121" y="883"/>
                    <a:pt x="1109" y="909"/>
                    <a:pt x="1096" y="935"/>
                  </a:cubicBezTo>
                  <a:cubicBezTo>
                    <a:pt x="972" y="1192"/>
                    <a:pt x="776" y="1406"/>
                    <a:pt x="597" y="1519"/>
                  </a:cubicBezTo>
                  <a:cubicBezTo>
                    <a:pt x="444" y="1619"/>
                    <a:pt x="338" y="1674"/>
                    <a:pt x="166" y="1710"/>
                  </a:cubicBezTo>
                  <a:cubicBezTo>
                    <a:pt x="158" y="1711"/>
                    <a:pt x="146" y="1712"/>
                    <a:pt x="137" y="1712"/>
                  </a:cubicBezTo>
                  <a:cubicBezTo>
                    <a:pt x="133" y="1712"/>
                    <a:pt x="130" y="1712"/>
                    <a:pt x="128" y="1711"/>
                  </a:cubicBezTo>
                  <a:lnTo>
                    <a:pt x="124" y="1711"/>
                  </a:lnTo>
                  <a:cubicBezTo>
                    <a:pt x="125" y="1678"/>
                    <a:pt x="138" y="1630"/>
                    <a:pt x="148" y="1586"/>
                  </a:cubicBezTo>
                  <a:cubicBezTo>
                    <a:pt x="195" y="1279"/>
                    <a:pt x="382" y="985"/>
                    <a:pt x="639" y="726"/>
                  </a:cubicBezTo>
                  <a:lnTo>
                    <a:pt x="639" y="726"/>
                  </a:lnTo>
                  <a:cubicBezTo>
                    <a:pt x="508" y="899"/>
                    <a:pt x="396" y="1087"/>
                    <a:pt x="313" y="1288"/>
                  </a:cubicBezTo>
                  <a:cubicBezTo>
                    <a:pt x="457" y="1042"/>
                    <a:pt x="619" y="863"/>
                    <a:pt x="815" y="645"/>
                  </a:cubicBezTo>
                  <a:lnTo>
                    <a:pt x="836" y="625"/>
                  </a:lnTo>
                  <a:close/>
                  <a:moveTo>
                    <a:pt x="1599" y="0"/>
                  </a:moveTo>
                  <a:cubicBezTo>
                    <a:pt x="1579" y="0"/>
                    <a:pt x="1572" y="14"/>
                    <a:pt x="1556" y="22"/>
                  </a:cubicBezTo>
                  <a:cubicBezTo>
                    <a:pt x="1530" y="42"/>
                    <a:pt x="1520" y="51"/>
                    <a:pt x="1492" y="82"/>
                  </a:cubicBezTo>
                  <a:cubicBezTo>
                    <a:pt x="1389" y="121"/>
                    <a:pt x="1287" y="167"/>
                    <a:pt x="1189" y="217"/>
                  </a:cubicBezTo>
                  <a:lnTo>
                    <a:pt x="1188" y="216"/>
                  </a:lnTo>
                  <a:cubicBezTo>
                    <a:pt x="1179" y="207"/>
                    <a:pt x="1169" y="203"/>
                    <a:pt x="1160" y="203"/>
                  </a:cubicBezTo>
                  <a:cubicBezTo>
                    <a:pt x="1140" y="203"/>
                    <a:pt x="1121" y="219"/>
                    <a:pt x="1107" y="234"/>
                  </a:cubicBezTo>
                  <a:cubicBezTo>
                    <a:pt x="1080" y="258"/>
                    <a:pt x="1052" y="284"/>
                    <a:pt x="1025" y="309"/>
                  </a:cubicBezTo>
                  <a:cubicBezTo>
                    <a:pt x="612" y="557"/>
                    <a:pt x="264" y="909"/>
                    <a:pt x="106" y="1371"/>
                  </a:cubicBezTo>
                  <a:cubicBezTo>
                    <a:pt x="71" y="1478"/>
                    <a:pt x="42" y="1586"/>
                    <a:pt x="22" y="1695"/>
                  </a:cubicBezTo>
                  <a:cubicBezTo>
                    <a:pt x="0" y="1781"/>
                    <a:pt x="59" y="1814"/>
                    <a:pt x="131" y="1814"/>
                  </a:cubicBezTo>
                  <a:cubicBezTo>
                    <a:pt x="138" y="1814"/>
                    <a:pt x="144" y="1814"/>
                    <a:pt x="151" y="1813"/>
                  </a:cubicBezTo>
                  <a:cubicBezTo>
                    <a:pt x="292" y="1798"/>
                    <a:pt x="423" y="1736"/>
                    <a:pt x="546" y="1670"/>
                  </a:cubicBezTo>
                  <a:cubicBezTo>
                    <a:pt x="738" y="1563"/>
                    <a:pt x="913" y="1424"/>
                    <a:pt x="1042" y="1247"/>
                  </a:cubicBezTo>
                  <a:cubicBezTo>
                    <a:pt x="1109" y="1161"/>
                    <a:pt x="1211" y="988"/>
                    <a:pt x="1271" y="842"/>
                  </a:cubicBezTo>
                  <a:cubicBezTo>
                    <a:pt x="1334" y="696"/>
                    <a:pt x="1374" y="541"/>
                    <a:pt x="1435" y="393"/>
                  </a:cubicBezTo>
                  <a:cubicBezTo>
                    <a:pt x="1442" y="372"/>
                    <a:pt x="1520" y="208"/>
                    <a:pt x="1571" y="145"/>
                  </a:cubicBezTo>
                  <a:cubicBezTo>
                    <a:pt x="1579" y="136"/>
                    <a:pt x="1618" y="90"/>
                    <a:pt x="1632" y="79"/>
                  </a:cubicBezTo>
                  <a:cubicBezTo>
                    <a:pt x="1633" y="78"/>
                    <a:pt x="1633" y="78"/>
                    <a:pt x="1633" y="77"/>
                  </a:cubicBezTo>
                  <a:lnTo>
                    <a:pt x="1636" y="75"/>
                  </a:lnTo>
                  <a:cubicBezTo>
                    <a:pt x="1639" y="72"/>
                    <a:pt x="1643" y="67"/>
                    <a:pt x="1644" y="62"/>
                  </a:cubicBezTo>
                  <a:cubicBezTo>
                    <a:pt x="1649" y="52"/>
                    <a:pt x="1649" y="40"/>
                    <a:pt x="1646" y="32"/>
                  </a:cubicBezTo>
                  <a:cubicBezTo>
                    <a:pt x="1658" y="25"/>
                    <a:pt x="1673" y="18"/>
                    <a:pt x="1685" y="13"/>
                  </a:cubicBezTo>
                  <a:lnTo>
                    <a:pt x="1685" y="13"/>
                  </a:lnTo>
                  <a:cubicBezTo>
                    <a:pt x="1672" y="17"/>
                    <a:pt x="1657" y="22"/>
                    <a:pt x="1644" y="28"/>
                  </a:cubicBezTo>
                  <a:cubicBezTo>
                    <a:pt x="1641" y="18"/>
                    <a:pt x="1634" y="11"/>
                    <a:pt x="1627" y="6"/>
                  </a:cubicBezTo>
                  <a:cubicBezTo>
                    <a:pt x="1615" y="2"/>
                    <a:pt x="1606" y="0"/>
                    <a:pt x="15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35"/>
            <p:cNvSpPr/>
            <p:nvPr/>
          </p:nvSpPr>
          <p:spPr>
            <a:xfrm>
              <a:off x="5958650" y="2681825"/>
              <a:ext cx="49500" cy="29600"/>
            </a:xfrm>
            <a:custGeom>
              <a:rect b="b" l="l" r="r" t="t"/>
              <a:pathLst>
                <a:path extrusionOk="0" h="1184" w="1980">
                  <a:moveTo>
                    <a:pt x="413" y="121"/>
                  </a:moveTo>
                  <a:cubicBezTo>
                    <a:pt x="548" y="121"/>
                    <a:pt x="712" y="156"/>
                    <a:pt x="858" y="210"/>
                  </a:cubicBezTo>
                  <a:cubicBezTo>
                    <a:pt x="998" y="265"/>
                    <a:pt x="1151" y="370"/>
                    <a:pt x="1284" y="512"/>
                  </a:cubicBezTo>
                  <a:cubicBezTo>
                    <a:pt x="1073" y="345"/>
                    <a:pt x="824" y="230"/>
                    <a:pt x="561" y="175"/>
                  </a:cubicBezTo>
                  <a:lnTo>
                    <a:pt x="561" y="175"/>
                  </a:lnTo>
                  <a:cubicBezTo>
                    <a:pt x="815" y="273"/>
                    <a:pt x="1017" y="416"/>
                    <a:pt x="1198" y="595"/>
                  </a:cubicBezTo>
                  <a:cubicBezTo>
                    <a:pt x="947" y="427"/>
                    <a:pt x="688" y="297"/>
                    <a:pt x="399" y="163"/>
                  </a:cubicBezTo>
                  <a:lnTo>
                    <a:pt x="399" y="163"/>
                  </a:lnTo>
                  <a:cubicBezTo>
                    <a:pt x="630" y="308"/>
                    <a:pt x="873" y="490"/>
                    <a:pt x="1085" y="653"/>
                  </a:cubicBezTo>
                  <a:cubicBezTo>
                    <a:pt x="864" y="539"/>
                    <a:pt x="651" y="410"/>
                    <a:pt x="455" y="256"/>
                  </a:cubicBezTo>
                  <a:lnTo>
                    <a:pt x="455" y="256"/>
                  </a:lnTo>
                  <a:cubicBezTo>
                    <a:pt x="549" y="361"/>
                    <a:pt x="651" y="454"/>
                    <a:pt x="760" y="538"/>
                  </a:cubicBezTo>
                  <a:cubicBezTo>
                    <a:pt x="606" y="443"/>
                    <a:pt x="468" y="343"/>
                    <a:pt x="378" y="260"/>
                  </a:cubicBezTo>
                  <a:cubicBezTo>
                    <a:pt x="319" y="204"/>
                    <a:pt x="284" y="167"/>
                    <a:pt x="262" y="139"/>
                  </a:cubicBezTo>
                  <a:cubicBezTo>
                    <a:pt x="306" y="127"/>
                    <a:pt x="357" y="121"/>
                    <a:pt x="413" y="121"/>
                  </a:cubicBezTo>
                  <a:close/>
                  <a:moveTo>
                    <a:pt x="1627" y="925"/>
                  </a:moveTo>
                  <a:cubicBezTo>
                    <a:pt x="1651" y="953"/>
                    <a:pt x="1673" y="981"/>
                    <a:pt x="1698" y="1008"/>
                  </a:cubicBezTo>
                  <a:cubicBezTo>
                    <a:pt x="1697" y="1008"/>
                    <a:pt x="1697" y="1007"/>
                    <a:pt x="1695" y="1007"/>
                  </a:cubicBezTo>
                  <a:cubicBezTo>
                    <a:pt x="1674" y="994"/>
                    <a:pt x="1654" y="983"/>
                    <a:pt x="1635" y="973"/>
                  </a:cubicBezTo>
                  <a:cubicBezTo>
                    <a:pt x="1636" y="963"/>
                    <a:pt x="1636" y="955"/>
                    <a:pt x="1633" y="946"/>
                  </a:cubicBezTo>
                  <a:cubicBezTo>
                    <a:pt x="1631" y="941"/>
                    <a:pt x="1628" y="935"/>
                    <a:pt x="1625" y="930"/>
                  </a:cubicBezTo>
                  <a:cubicBezTo>
                    <a:pt x="1626" y="928"/>
                    <a:pt x="1626" y="926"/>
                    <a:pt x="1627" y="925"/>
                  </a:cubicBezTo>
                  <a:close/>
                  <a:moveTo>
                    <a:pt x="400" y="1"/>
                  </a:moveTo>
                  <a:cubicBezTo>
                    <a:pt x="223" y="1"/>
                    <a:pt x="1" y="53"/>
                    <a:pt x="182" y="225"/>
                  </a:cubicBezTo>
                  <a:cubicBezTo>
                    <a:pt x="385" y="435"/>
                    <a:pt x="564" y="567"/>
                    <a:pt x="817" y="713"/>
                  </a:cubicBezTo>
                  <a:cubicBezTo>
                    <a:pt x="1033" y="826"/>
                    <a:pt x="1266" y="894"/>
                    <a:pt x="1496" y="975"/>
                  </a:cubicBezTo>
                  <a:cubicBezTo>
                    <a:pt x="1513" y="988"/>
                    <a:pt x="1506" y="983"/>
                    <a:pt x="1539" y="1008"/>
                  </a:cubicBezTo>
                  <a:cubicBezTo>
                    <a:pt x="1550" y="1015"/>
                    <a:pt x="1563" y="1020"/>
                    <a:pt x="1577" y="1020"/>
                  </a:cubicBezTo>
                  <a:cubicBezTo>
                    <a:pt x="1586" y="1020"/>
                    <a:pt x="1595" y="1018"/>
                    <a:pt x="1604" y="1014"/>
                  </a:cubicBezTo>
                  <a:cubicBezTo>
                    <a:pt x="1625" y="1022"/>
                    <a:pt x="1646" y="1029"/>
                    <a:pt x="1667" y="1038"/>
                  </a:cubicBezTo>
                  <a:cubicBezTo>
                    <a:pt x="1698" y="1052"/>
                    <a:pt x="1734" y="1066"/>
                    <a:pt x="1770" y="1082"/>
                  </a:cubicBezTo>
                  <a:lnTo>
                    <a:pt x="1792" y="1103"/>
                  </a:lnTo>
                  <a:cubicBezTo>
                    <a:pt x="1850" y="1150"/>
                    <a:pt x="1857" y="1178"/>
                    <a:pt x="1910" y="1184"/>
                  </a:cubicBezTo>
                  <a:cubicBezTo>
                    <a:pt x="1918" y="1184"/>
                    <a:pt x="1924" y="1183"/>
                    <a:pt x="1931" y="1180"/>
                  </a:cubicBezTo>
                  <a:cubicBezTo>
                    <a:pt x="1958" y="1170"/>
                    <a:pt x="1979" y="1144"/>
                    <a:pt x="1979" y="1114"/>
                  </a:cubicBezTo>
                  <a:cubicBezTo>
                    <a:pt x="1977" y="1062"/>
                    <a:pt x="1923" y="1038"/>
                    <a:pt x="1893" y="1004"/>
                  </a:cubicBezTo>
                  <a:cubicBezTo>
                    <a:pt x="1812" y="931"/>
                    <a:pt x="1742" y="849"/>
                    <a:pt x="1673" y="764"/>
                  </a:cubicBezTo>
                  <a:cubicBezTo>
                    <a:pt x="1335" y="318"/>
                    <a:pt x="1026" y="26"/>
                    <a:pt x="435" y="1"/>
                  </a:cubicBezTo>
                  <a:cubicBezTo>
                    <a:pt x="424" y="1"/>
                    <a:pt x="412" y="1"/>
                    <a:pt x="4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54" name="Shape 13854"/>
        <p:cNvGrpSpPr/>
        <p:nvPr/>
      </p:nvGrpSpPr>
      <p:grpSpPr>
        <a:xfrm>
          <a:off x="0" y="0"/>
          <a:ext cx="0" cy="0"/>
          <a:chOff x="0" y="0"/>
          <a:chExt cx="0" cy="0"/>
        </a:xfrm>
      </p:grpSpPr>
      <p:sp>
        <p:nvSpPr>
          <p:cNvPr id="13855" name="Google Shape;13855;p36"/>
          <p:cNvSpPr txBox="1"/>
          <p:nvPr>
            <p:ph idx="2" type="title"/>
          </p:nvPr>
        </p:nvSpPr>
        <p:spPr>
          <a:xfrm>
            <a:off x="1517950" y="1504455"/>
            <a:ext cx="2336400" cy="731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Exploring tarot</a:t>
            </a:r>
            <a:endParaRPr/>
          </a:p>
        </p:txBody>
      </p:sp>
      <p:sp>
        <p:nvSpPr>
          <p:cNvPr id="13856" name="Google Shape;13856;p36"/>
          <p:cNvSpPr txBox="1"/>
          <p:nvPr>
            <p:ph idx="1" type="subTitle"/>
          </p:nvPr>
        </p:nvSpPr>
        <p:spPr>
          <a:xfrm>
            <a:off x="1517950" y="2254733"/>
            <a:ext cx="23364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13857" name="Google Shape;13857;p36"/>
          <p:cNvSpPr txBox="1"/>
          <p:nvPr>
            <p:ph idx="3" type="title"/>
          </p:nvPr>
        </p:nvSpPr>
        <p:spPr>
          <a:xfrm>
            <a:off x="3659675" y="3040505"/>
            <a:ext cx="2336400" cy="731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Tarot basics</a:t>
            </a:r>
            <a:endParaRPr/>
          </a:p>
        </p:txBody>
      </p:sp>
      <p:sp>
        <p:nvSpPr>
          <p:cNvPr id="13858" name="Google Shape;13858;p36"/>
          <p:cNvSpPr txBox="1"/>
          <p:nvPr>
            <p:ph idx="4" type="subTitle"/>
          </p:nvPr>
        </p:nvSpPr>
        <p:spPr>
          <a:xfrm>
            <a:off x="3659663" y="3790733"/>
            <a:ext cx="23364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sp>
        <p:nvSpPr>
          <p:cNvPr id="13859" name="Google Shape;13859;p36"/>
          <p:cNvSpPr txBox="1"/>
          <p:nvPr>
            <p:ph idx="5" type="title"/>
          </p:nvPr>
        </p:nvSpPr>
        <p:spPr>
          <a:xfrm>
            <a:off x="5801375" y="1504455"/>
            <a:ext cx="2336400" cy="731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Symbols</a:t>
            </a:r>
            <a:endParaRPr/>
          </a:p>
          <a:p>
            <a:pPr indent="0" lvl="0" marL="0" rtl="0" algn="l">
              <a:spcBef>
                <a:spcPts val="0"/>
              </a:spcBef>
              <a:spcAft>
                <a:spcPts val="0"/>
              </a:spcAft>
              <a:buNone/>
            </a:pPr>
            <a:r>
              <a:rPr lang="en"/>
              <a:t>of tarot</a:t>
            </a:r>
            <a:endParaRPr/>
          </a:p>
        </p:txBody>
      </p:sp>
      <p:sp>
        <p:nvSpPr>
          <p:cNvPr id="13860" name="Google Shape;13860;p36"/>
          <p:cNvSpPr txBox="1"/>
          <p:nvPr>
            <p:ph idx="6" type="subTitle"/>
          </p:nvPr>
        </p:nvSpPr>
        <p:spPr>
          <a:xfrm>
            <a:off x="5801375" y="2254733"/>
            <a:ext cx="23364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a:t>
            </a:r>
            <a:r>
              <a:rPr lang="en"/>
              <a:t> the biggest planet in the Solar System</a:t>
            </a:r>
            <a:endParaRPr/>
          </a:p>
        </p:txBody>
      </p:sp>
      <p:sp>
        <p:nvSpPr>
          <p:cNvPr id="13861" name="Google Shape;13861;p36"/>
          <p:cNvSpPr txBox="1"/>
          <p:nvPr>
            <p:ph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What it this topic about?</a:t>
            </a:r>
            <a:endParaRPr/>
          </a:p>
        </p:txBody>
      </p:sp>
      <p:grpSp>
        <p:nvGrpSpPr>
          <p:cNvPr id="13862" name="Google Shape;13862;p36"/>
          <p:cNvGrpSpPr/>
          <p:nvPr/>
        </p:nvGrpSpPr>
        <p:grpSpPr>
          <a:xfrm>
            <a:off x="1006225" y="1551601"/>
            <a:ext cx="435519" cy="731700"/>
            <a:chOff x="3225025" y="3850275"/>
            <a:chExt cx="111600" cy="187500"/>
          </a:xfrm>
        </p:grpSpPr>
        <p:sp>
          <p:nvSpPr>
            <p:cNvPr id="13863" name="Google Shape;13863;p36"/>
            <p:cNvSpPr/>
            <p:nvPr/>
          </p:nvSpPr>
          <p:spPr>
            <a:xfrm>
              <a:off x="3239925" y="4022400"/>
              <a:ext cx="80750" cy="6775"/>
            </a:xfrm>
            <a:custGeom>
              <a:rect b="b" l="l" r="r" t="t"/>
              <a:pathLst>
                <a:path extrusionOk="0" h="271" w="3230">
                  <a:moveTo>
                    <a:pt x="3229" y="0"/>
                  </a:moveTo>
                  <a:lnTo>
                    <a:pt x="3229" y="0"/>
                  </a:lnTo>
                  <a:cubicBezTo>
                    <a:pt x="3215" y="5"/>
                    <a:pt x="3203" y="10"/>
                    <a:pt x="3189" y="16"/>
                  </a:cubicBezTo>
                  <a:cubicBezTo>
                    <a:pt x="3070" y="68"/>
                    <a:pt x="2905" y="99"/>
                    <a:pt x="2797" y="112"/>
                  </a:cubicBezTo>
                  <a:cubicBezTo>
                    <a:pt x="2317" y="172"/>
                    <a:pt x="1834" y="195"/>
                    <a:pt x="1351" y="195"/>
                  </a:cubicBezTo>
                  <a:cubicBezTo>
                    <a:pt x="1340" y="195"/>
                    <a:pt x="1330" y="195"/>
                    <a:pt x="1319" y="195"/>
                  </a:cubicBezTo>
                  <a:cubicBezTo>
                    <a:pt x="853" y="186"/>
                    <a:pt x="438" y="163"/>
                    <a:pt x="1" y="4"/>
                  </a:cubicBezTo>
                  <a:lnTo>
                    <a:pt x="1" y="4"/>
                  </a:lnTo>
                  <a:cubicBezTo>
                    <a:pt x="439" y="231"/>
                    <a:pt x="940" y="262"/>
                    <a:pt x="1426" y="269"/>
                  </a:cubicBezTo>
                  <a:cubicBezTo>
                    <a:pt x="1505" y="270"/>
                    <a:pt x="1584" y="271"/>
                    <a:pt x="1663" y="271"/>
                  </a:cubicBezTo>
                  <a:cubicBezTo>
                    <a:pt x="2085" y="271"/>
                    <a:pt x="2509" y="249"/>
                    <a:pt x="2917" y="140"/>
                  </a:cubicBezTo>
                  <a:cubicBezTo>
                    <a:pt x="3028" y="108"/>
                    <a:pt x="3133" y="62"/>
                    <a:pt x="32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36"/>
            <p:cNvSpPr/>
            <p:nvPr/>
          </p:nvSpPr>
          <p:spPr>
            <a:xfrm>
              <a:off x="3237200" y="4023025"/>
              <a:ext cx="84700" cy="10725"/>
            </a:xfrm>
            <a:custGeom>
              <a:rect b="b" l="l" r="r" t="t"/>
              <a:pathLst>
                <a:path extrusionOk="0" h="429" w="3388">
                  <a:moveTo>
                    <a:pt x="1" y="1"/>
                  </a:moveTo>
                  <a:cubicBezTo>
                    <a:pt x="104" y="95"/>
                    <a:pt x="229" y="155"/>
                    <a:pt x="362" y="191"/>
                  </a:cubicBezTo>
                  <a:cubicBezTo>
                    <a:pt x="706" y="294"/>
                    <a:pt x="1063" y="319"/>
                    <a:pt x="1420" y="326"/>
                  </a:cubicBezTo>
                  <a:cubicBezTo>
                    <a:pt x="1370" y="326"/>
                    <a:pt x="1321" y="328"/>
                    <a:pt x="1270" y="328"/>
                  </a:cubicBezTo>
                  <a:cubicBezTo>
                    <a:pt x="1060" y="326"/>
                    <a:pt x="851" y="314"/>
                    <a:pt x="642" y="290"/>
                  </a:cubicBezTo>
                  <a:cubicBezTo>
                    <a:pt x="481" y="270"/>
                    <a:pt x="249" y="234"/>
                    <a:pt x="79" y="140"/>
                  </a:cubicBezTo>
                  <a:lnTo>
                    <a:pt x="79" y="140"/>
                  </a:lnTo>
                  <a:cubicBezTo>
                    <a:pt x="446" y="394"/>
                    <a:pt x="1035" y="422"/>
                    <a:pt x="1470" y="428"/>
                  </a:cubicBezTo>
                  <a:cubicBezTo>
                    <a:pt x="1509" y="429"/>
                    <a:pt x="1548" y="429"/>
                    <a:pt x="1587" y="429"/>
                  </a:cubicBezTo>
                  <a:cubicBezTo>
                    <a:pt x="2020" y="429"/>
                    <a:pt x="2456" y="405"/>
                    <a:pt x="2876" y="293"/>
                  </a:cubicBezTo>
                  <a:cubicBezTo>
                    <a:pt x="3007" y="255"/>
                    <a:pt x="3134" y="208"/>
                    <a:pt x="3257" y="145"/>
                  </a:cubicBezTo>
                  <a:lnTo>
                    <a:pt x="3257" y="145"/>
                  </a:lnTo>
                  <a:cubicBezTo>
                    <a:pt x="3249" y="148"/>
                    <a:pt x="3242" y="149"/>
                    <a:pt x="3233" y="151"/>
                  </a:cubicBezTo>
                  <a:cubicBezTo>
                    <a:pt x="3091" y="195"/>
                    <a:pt x="2931" y="218"/>
                    <a:pt x="2798" y="236"/>
                  </a:cubicBezTo>
                  <a:cubicBezTo>
                    <a:pt x="3004" y="186"/>
                    <a:pt x="3201" y="114"/>
                    <a:pt x="3388" y="9"/>
                  </a:cubicBezTo>
                  <a:lnTo>
                    <a:pt x="3388" y="9"/>
                  </a:lnTo>
                  <a:cubicBezTo>
                    <a:pt x="3144" y="112"/>
                    <a:pt x="2882" y="165"/>
                    <a:pt x="2620" y="203"/>
                  </a:cubicBezTo>
                  <a:cubicBezTo>
                    <a:pt x="2378" y="245"/>
                    <a:pt x="2100" y="262"/>
                    <a:pt x="1827" y="262"/>
                  </a:cubicBezTo>
                  <a:cubicBezTo>
                    <a:pt x="1768" y="262"/>
                    <a:pt x="1709" y="261"/>
                    <a:pt x="1650" y="259"/>
                  </a:cubicBezTo>
                  <a:cubicBezTo>
                    <a:pt x="1218" y="257"/>
                    <a:pt x="809" y="236"/>
                    <a:pt x="421" y="155"/>
                  </a:cubicBezTo>
                  <a:cubicBezTo>
                    <a:pt x="271" y="129"/>
                    <a:pt x="127" y="86"/>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36"/>
            <p:cNvSpPr/>
            <p:nvPr/>
          </p:nvSpPr>
          <p:spPr>
            <a:xfrm>
              <a:off x="3249000" y="4028450"/>
              <a:ext cx="69350" cy="7650"/>
            </a:xfrm>
            <a:custGeom>
              <a:rect b="b" l="l" r="r" t="t"/>
              <a:pathLst>
                <a:path extrusionOk="0" h="306" w="2774">
                  <a:moveTo>
                    <a:pt x="2774" y="0"/>
                  </a:moveTo>
                  <a:lnTo>
                    <a:pt x="2774" y="0"/>
                  </a:lnTo>
                  <a:cubicBezTo>
                    <a:pt x="2279" y="164"/>
                    <a:pt x="1825" y="228"/>
                    <a:pt x="1321" y="228"/>
                  </a:cubicBezTo>
                  <a:cubicBezTo>
                    <a:pt x="1238" y="228"/>
                    <a:pt x="1153" y="226"/>
                    <a:pt x="1066" y="223"/>
                  </a:cubicBezTo>
                  <a:cubicBezTo>
                    <a:pt x="792" y="214"/>
                    <a:pt x="522" y="207"/>
                    <a:pt x="266" y="160"/>
                  </a:cubicBezTo>
                  <a:cubicBezTo>
                    <a:pt x="183" y="147"/>
                    <a:pt x="66" y="124"/>
                    <a:pt x="0" y="112"/>
                  </a:cubicBezTo>
                  <a:lnTo>
                    <a:pt x="0" y="112"/>
                  </a:lnTo>
                  <a:cubicBezTo>
                    <a:pt x="57" y="134"/>
                    <a:pt x="117" y="154"/>
                    <a:pt x="174" y="173"/>
                  </a:cubicBezTo>
                  <a:cubicBezTo>
                    <a:pt x="501" y="288"/>
                    <a:pt x="846" y="304"/>
                    <a:pt x="1189" y="304"/>
                  </a:cubicBezTo>
                  <a:cubicBezTo>
                    <a:pt x="1201" y="304"/>
                    <a:pt x="1212" y="304"/>
                    <a:pt x="1224" y="304"/>
                  </a:cubicBezTo>
                  <a:cubicBezTo>
                    <a:pt x="1263" y="305"/>
                    <a:pt x="1301" y="306"/>
                    <a:pt x="1340" y="306"/>
                  </a:cubicBezTo>
                  <a:cubicBezTo>
                    <a:pt x="1833" y="306"/>
                    <a:pt x="2329" y="219"/>
                    <a:pt x="27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36"/>
            <p:cNvSpPr/>
            <p:nvPr/>
          </p:nvSpPr>
          <p:spPr>
            <a:xfrm>
              <a:off x="3228825" y="3871150"/>
              <a:ext cx="41775" cy="15675"/>
            </a:xfrm>
            <a:custGeom>
              <a:rect b="b" l="l" r="r" t="t"/>
              <a:pathLst>
                <a:path extrusionOk="0" h="627" w="1671">
                  <a:moveTo>
                    <a:pt x="1" y="1"/>
                  </a:moveTo>
                  <a:lnTo>
                    <a:pt x="1" y="1"/>
                  </a:lnTo>
                  <a:cubicBezTo>
                    <a:pt x="9" y="10"/>
                    <a:pt x="18" y="18"/>
                    <a:pt x="29" y="26"/>
                  </a:cubicBezTo>
                  <a:cubicBezTo>
                    <a:pt x="128" y="104"/>
                    <a:pt x="239" y="168"/>
                    <a:pt x="354" y="219"/>
                  </a:cubicBezTo>
                  <a:cubicBezTo>
                    <a:pt x="249" y="184"/>
                    <a:pt x="146" y="145"/>
                    <a:pt x="48" y="101"/>
                  </a:cubicBezTo>
                  <a:lnTo>
                    <a:pt x="48" y="101"/>
                  </a:lnTo>
                  <a:cubicBezTo>
                    <a:pt x="202" y="212"/>
                    <a:pt x="367" y="294"/>
                    <a:pt x="542" y="353"/>
                  </a:cubicBezTo>
                  <a:cubicBezTo>
                    <a:pt x="363" y="304"/>
                    <a:pt x="193" y="241"/>
                    <a:pt x="35" y="149"/>
                  </a:cubicBezTo>
                  <a:lnTo>
                    <a:pt x="35" y="149"/>
                  </a:lnTo>
                  <a:cubicBezTo>
                    <a:pt x="156" y="250"/>
                    <a:pt x="291" y="325"/>
                    <a:pt x="434" y="381"/>
                  </a:cubicBezTo>
                  <a:cubicBezTo>
                    <a:pt x="310" y="344"/>
                    <a:pt x="192" y="293"/>
                    <a:pt x="83" y="222"/>
                  </a:cubicBezTo>
                  <a:lnTo>
                    <a:pt x="83" y="222"/>
                  </a:lnTo>
                  <a:cubicBezTo>
                    <a:pt x="455" y="534"/>
                    <a:pt x="1020" y="626"/>
                    <a:pt x="1506" y="626"/>
                  </a:cubicBezTo>
                  <a:cubicBezTo>
                    <a:pt x="1522" y="626"/>
                    <a:pt x="1538" y="626"/>
                    <a:pt x="1554" y="626"/>
                  </a:cubicBezTo>
                  <a:cubicBezTo>
                    <a:pt x="1593" y="626"/>
                    <a:pt x="1634" y="623"/>
                    <a:pt x="1670" y="622"/>
                  </a:cubicBezTo>
                  <a:cubicBezTo>
                    <a:pt x="1613" y="617"/>
                    <a:pt x="1554" y="607"/>
                    <a:pt x="1497" y="597"/>
                  </a:cubicBezTo>
                  <a:cubicBezTo>
                    <a:pt x="1354" y="575"/>
                    <a:pt x="1213" y="547"/>
                    <a:pt x="1070" y="519"/>
                  </a:cubicBezTo>
                  <a:lnTo>
                    <a:pt x="1070" y="519"/>
                  </a:lnTo>
                  <a:cubicBezTo>
                    <a:pt x="1155" y="525"/>
                    <a:pt x="1240" y="528"/>
                    <a:pt x="1324" y="528"/>
                  </a:cubicBezTo>
                  <a:cubicBezTo>
                    <a:pt x="1365" y="528"/>
                    <a:pt x="1405" y="527"/>
                    <a:pt x="1446" y="526"/>
                  </a:cubicBezTo>
                  <a:cubicBezTo>
                    <a:pt x="1470" y="526"/>
                    <a:pt x="1501" y="526"/>
                    <a:pt x="1518" y="525"/>
                  </a:cubicBezTo>
                  <a:cubicBezTo>
                    <a:pt x="1470" y="520"/>
                    <a:pt x="1427" y="514"/>
                    <a:pt x="1379" y="508"/>
                  </a:cubicBezTo>
                  <a:cubicBezTo>
                    <a:pt x="1229" y="484"/>
                    <a:pt x="1075" y="463"/>
                    <a:pt x="924" y="437"/>
                  </a:cubicBezTo>
                  <a:lnTo>
                    <a:pt x="924" y="437"/>
                  </a:lnTo>
                  <a:cubicBezTo>
                    <a:pt x="1008" y="446"/>
                    <a:pt x="1093" y="451"/>
                    <a:pt x="1178" y="451"/>
                  </a:cubicBezTo>
                  <a:cubicBezTo>
                    <a:pt x="1186" y="451"/>
                    <a:pt x="1194" y="451"/>
                    <a:pt x="1202" y="451"/>
                  </a:cubicBezTo>
                  <a:cubicBezTo>
                    <a:pt x="1230" y="451"/>
                    <a:pt x="1259" y="451"/>
                    <a:pt x="1288" y="449"/>
                  </a:cubicBezTo>
                  <a:cubicBezTo>
                    <a:pt x="1252" y="444"/>
                    <a:pt x="1217" y="438"/>
                    <a:pt x="1181" y="431"/>
                  </a:cubicBezTo>
                  <a:cubicBezTo>
                    <a:pt x="1067" y="412"/>
                    <a:pt x="955" y="385"/>
                    <a:pt x="841" y="356"/>
                  </a:cubicBezTo>
                  <a:lnTo>
                    <a:pt x="841" y="356"/>
                  </a:lnTo>
                  <a:cubicBezTo>
                    <a:pt x="960" y="372"/>
                    <a:pt x="1078" y="377"/>
                    <a:pt x="1212" y="377"/>
                  </a:cubicBezTo>
                  <a:cubicBezTo>
                    <a:pt x="1027" y="345"/>
                    <a:pt x="845" y="287"/>
                    <a:pt x="665" y="235"/>
                  </a:cubicBezTo>
                  <a:cubicBezTo>
                    <a:pt x="470" y="175"/>
                    <a:pt x="274" y="117"/>
                    <a:pt x="84" y="41"/>
                  </a:cubicBezTo>
                  <a:cubicBezTo>
                    <a:pt x="69" y="35"/>
                    <a:pt x="24" y="1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36"/>
            <p:cNvSpPr/>
            <p:nvPr/>
          </p:nvSpPr>
          <p:spPr>
            <a:xfrm>
              <a:off x="3266350" y="3871225"/>
              <a:ext cx="65825" cy="16375"/>
            </a:xfrm>
            <a:custGeom>
              <a:rect b="b" l="l" r="r" t="t"/>
              <a:pathLst>
                <a:path extrusionOk="0" h="655" w="2633">
                  <a:moveTo>
                    <a:pt x="1566" y="516"/>
                  </a:moveTo>
                  <a:cubicBezTo>
                    <a:pt x="1488" y="527"/>
                    <a:pt x="1409" y="536"/>
                    <a:pt x="1329" y="543"/>
                  </a:cubicBezTo>
                  <a:lnTo>
                    <a:pt x="1329" y="543"/>
                  </a:lnTo>
                  <a:cubicBezTo>
                    <a:pt x="1351" y="541"/>
                    <a:pt x="1374" y="538"/>
                    <a:pt x="1396" y="534"/>
                  </a:cubicBezTo>
                  <a:cubicBezTo>
                    <a:pt x="1450" y="530"/>
                    <a:pt x="1508" y="523"/>
                    <a:pt x="1566" y="516"/>
                  </a:cubicBezTo>
                  <a:close/>
                  <a:moveTo>
                    <a:pt x="2633" y="1"/>
                  </a:moveTo>
                  <a:lnTo>
                    <a:pt x="2633" y="1"/>
                  </a:lnTo>
                  <a:cubicBezTo>
                    <a:pt x="2559" y="68"/>
                    <a:pt x="2444" y="120"/>
                    <a:pt x="2365" y="154"/>
                  </a:cubicBezTo>
                  <a:cubicBezTo>
                    <a:pt x="2230" y="209"/>
                    <a:pt x="2091" y="254"/>
                    <a:pt x="1951" y="291"/>
                  </a:cubicBezTo>
                  <a:cubicBezTo>
                    <a:pt x="1941" y="295"/>
                    <a:pt x="1930" y="297"/>
                    <a:pt x="1919" y="300"/>
                  </a:cubicBezTo>
                  <a:cubicBezTo>
                    <a:pt x="1947" y="290"/>
                    <a:pt x="1983" y="279"/>
                    <a:pt x="2004" y="271"/>
                  </a:cubicBezTo>
                  <a:lnTo>
                    <a:pt x="2004" y="271"/>
                  </a:lnTo>
                  <a:cubicBezTo>
                    <a:pt x="1965" y="280"/>
                    <a:pt x="1926" y="288"/>
                    <a:pt x="1888" y="295"/>
                  </a:cubicBezTo>
                  <a:cubicBezTo>
                    <a:pt x="1627" y="342"/>
                    <a:pt x="1353" y="351"/>
                    <a:pt x="1080" y="371"/>
                  </a:cubicBezTo>
                  <a:cubicBezTo>
                    <a:pt x="795" y="385"/>
                    <a:pt x="510" y="397"/>
                    <a:pt x="224" y="397"/>
                  </a:cubicBezTo>
                  <a:cubicBezTo>
                    <a:pt x="150" y="397"/>
                    <a:pt x="75" y="396"/>
                    <a:pt x="0" y="394"/>
                  </a:cubicBezTo>
                  <a:lnTo>
                    <a:pt x="0" y="394"/>
                  </a:lnTo>
                  <a:cubicBezTo>
                    <a:pt x="266" y="427"/>
                    <a:pt x="532" y="447"/>
                    <a:pt x="795" y="447"/>
                  </a:cubicBezTo>
                  <a:cubicBezTo>
                    <a:pt x="861" y="447"/>
                    <a:pt x="927" y="445"/>
                    <a:pt x="993" y="443"/>
                  </a:cubicBezTo>
                  <a:lnTo>
                    <a:pt x="993" y="443"/>
                  </a:lnTo>
                  <a:cubicBezTo>
                    <a:pt x="872" y="449"/>
                    <a:pt x="747" y="451"/>
                    <a:pt x="619" y="451"/>
                  </a:cubicBezTo>
                  <a:cubicBezTo>
                    <a:pt x="542" y="452"/>
                    <a:pt x="465" y="453"/>
                    <a:pt x="388" y="453"/>
                  </a:cubicBezTo>
                  <a:cubicBezTo>
                    <a:pt x="325" y="453"/>
                    <a:pt x="262" y="452"/>
                    <a:pt x="199" y="452"/>
                  </a:cubicBezTo>
                  <a:cubicBezTo>
                    <a:pt x="140" y="452"/>
                    <a:pt x="80" y="452"/>
                    <a:pt x="21" y="453"/>
                  </a:cubicBezTo>
                  <a:cubicBezTo>
                    <a:pt x="92" y="471"/>
                    <a:pt x="331" y="497"/>
                    <a:pt x="463" y="512"/>
                  </a:cubicBezTo>
                  <a:cubicBezTo>
                    <a:pt x="563" y="522"/>
                    <a:pt x="665" y="528"/>
                    <a:pt x="767" y="530"/>
                  </a:cubicBezTo>
                  <a:cubicBezTo>
                    <a:pt x="592" y="543"/>
                    <a:pt x="412" y="551"/>
                    <a:pt x="227" y="552"/>
                  </a:cubicBezTo>
                  <a:cubicBezTo>
                    <a:pt x="383" y="571"/>
                    <a:pt x="540" y="579"/>
                    <a:pt x="697" y="579"/>
                  </a:cubicBezTo>
                  <a:cubicBezTo>
                    <a:pt x="856" y="579"/>
                    <a:pt x="1016" y="571"/>
                    <a:pt x="1174" y="556"/>
                  </a:cubicBezTo>
                  <a:lnTo>
                    <a:pt x="1174" y="556"/>
                  </a:lnTo>
                  <a:cubicBezTo>
                    <a:pt x="911" y="587"/>
                    <a:pt x="649" y="620"/>
                    <a:pt x="362" y="626"/>
                  </a:cubicBezTo>
                  <a:cubicBezTo>
                    <a:pt x="582" y="641"/>
                    <a:pt x="804" y="655"/>
                    <a:pt x="1027" y="655"/>
                  </a:cubicBezTo>
                  <a:cubicBezTo>
                    <a:pt x="1375" y="655"/>
                    <a:pt x="1722" y="622"/>
                    <a:pt x="2054" y="512"/>
                  </a:cubicBezTo>
                  <a:cubicBezTo>
                    <a:pt x="2229" y="449"/>
                    <a:pt x="2406" y="378"/>
                    <a:pt x="2550" y="257"/>
                  </a:cubicBezTo>
                  <a:cubicBezTo>
                    <a:pt x="2579" y="234"/>
                    <a:pt x="2607" y="207"/>
                    <a:pt x="2632" y="182"/>
                  </a:cubicBezTo>
                  <a:lnTo>
                    <a:pt x="2632" y="182"/>
                  </a:lnTo>
                  <a:cubicBezTo>
                    <a:pt x="2594" y="211"/>
                    <a:pt x="2550" y="234"/>
                    <a:pt x="2509" y="257"/>
                  </a:cubicBezTo>
                  <a:cubicBezTo>
                    <a:pt x="2367" y="336"/>
                    <a:pt x="2204" y="377"/>
                    <a:pt x="2043" y="420"/>
                  </a:cubicBezTo>
                  <a:cubicBezTo>
                    <a:pt x="2020" y="425"/>
                    <a:pt x="1998" y="430"/>
                    <a:pt x="1978" y="436"/>
                  </a:cubicBezTo>
                  <a:cubicBezTo>
                    <a:pt x="2163" y="386"/>
                    <a:pt x="2346" y="314"/>
                    <a:pt x="2501" y="202"/>
                  </a:cubicBezTo>
                  <a:cubicBezTo>
                    <a:pt x="2530" y="180"/>
                    <a:pt x="2563" y="155"/>
                    <a:pt x="2591" y="134"/>
                  </a:cubicBezTo>
                  <a:lnTo>
                    <a:pt x="2591" y="134"/>
                  </a:lnTo>
                  <a:cubicBezTo>
                    <a:pt x="2539" y="161"/>
                    <a:pt x="2463" y="197"/>
                    <a:pt x="2422" y="213"/>
                  </a:cubicBezTo>
                  <a:cubicBezTo>
                    <a:pt x="2306" y="259"/>
                    <a:pt x="2187" y="293"/>
                    <a:pt x="2066" y="322"/>
                  </a:cubicBezTo>
                  <a:cubicBezTo>
                    <a:pt x="2164" y="286"/>
                    <a:pt x="2259" y="244"/>
                    <a:pt x="2352" y="197"/>
                  </a:cubicBezTo>
                  <a:cubicBezTo>
                    <a:pt x="2451" y="142"/>
                    <a:pt x="2553" y="84"/>
                    <a:pt x="26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36"/>
            <p:cNvSpPr/>
            <p:nvPr/>
          </p:nvSpPr>
          <p:spPr>
            <a:xfrm>
              <a:off x="3230025" y="3851100"/>
              <a:ext cx="100750" cy="15550"/>
            </a:xfrm>
            <a:custGeom>
              <a:rect b="b" l="l" r="r" t="t"/>
              <a:pathLst>
                <a:path extrusionOk="0" h="622" w="4030">
                  <a:moveTo>
                    <a:pt x="1894" y="101"/>
                  </a:moveTo>
                  <a:cubicBezTo>
                    <a:pt x="1782" y="107"/>
                    <a:pt x="1670" y="118"/>
                    <a:pt x="1560" y="134"/>
                  </a:cubicBezTo>
                  <a:cubicBezTo>
                    <a:pt x="1537" y="136"/>
                    <a:pt x="1515" y="136"/>
                    <a:pt x="1495" y="137"/>
                  </a:cubicBezTo>
                  <a:cubicBezTo>
                    <a:pt x="1617" y="122"/>
                    <a:pt x="1743" y="108"/>
                    <a:pt x="1868" y="101"/>
                  </a:cubicBezTo>
                  <a:close/>
                  <a:moveTo>
                    <a:pt x="1748" y="0"/>
                  </a:moveTo>
                  <a:cubicBezTo>
                    <a:pt x="1667" y="0"/>
                    <a:pt x="1586" y="3"/>
                    <a:pt x="1505" y="10"/>
                  </a:cubicBezTo>
                  <a:cubicBezTo>
                    <a:pt x="1372" y="20"/>
                    <a:pt x="1243" y="53"/>
                    <a:pt x="1117" y="86"/>
                  </a:cubicBezTo>
                  <a:cubicBezTo>
                    <a:pt x="1019" y="94"/>
                    <a:pt x="922" y="106"/>
                    <a:pt x="824" y="121"/>
                  </a:cubicBezTo>
                  <a:cubicBezTo>
                    <a:pt x="548" y="166"/>
                    <a:pt x="270" y="246"/>
                    <a:pt x="53" y="427"/>
                  </a:cubicBezTo>
                  <a:cubicBezTo>
                    <a:pt x="36" y="441"/>
                    <a:pt x="8" y="466"/>
                    <a:pt x="0" y="475"/>
                  </a:cubicBezTo>
                  <a:cubicBezTo>
                    <a:pt x="51" y="441"/>
                    <a:pt x="104" y="414"/>
                    <a:pt x="160" y="388"/>
                  </a:cubicBezTo>
                  <a:cubicBezTo>
                    <a:pt x="258" y="339"/>
                    <a:pt x="367" y="308"/>
                    <a:pt x="480" y="283"/>
                  </a:cubicBezTo>
                  <a:lnTo>
                    <a:pt x="480" y="283"/>
                  </a:lnTo>
                  <a:cubicBezTo>
                    <a:pt x="369" y="322"/>
                    <a:pt x="268" y="370"/>
                    <a:pt x="180" y="434"/>
                  </a:cubicBezTo>
                  <a:cubicBezTo>
                    <a:pt x="116" y="484"/>
                    <a:pt x="46" y="540"/>
                    <a:pt x="27" y="622"/>
                  </a:cubicBezTo>
                  <a:cubicBezTo>
                    <a:pt x="48" y="565"/>
                    <a:pt x="98" y="532"/>
                    <a:pt x="141" y="501"/>
                  </a:cubicBezTo>
                  <a:cubicBezTo>
                    <a:pt x="290" y="404"/>
                    <a:pt x="445" y="362"/>
                    <a:pt x="624" y="321"/>
                  </a:cubicBezTo>
                  <a:cubicBezTo>
                    <a:pt x="842" y="272"/>
                    <a:pt x="1022" y="236"/>
                    <a:pt x="1231" y="219"/>
                  </a:cubicBezTo>
                  <a:cubicBezTo>
                    <a:pt x="1416" y="206"/>
                    <a:pt x="1582" y="185"/>
                    <a:pt x="1748" y="164"/>
                  </a:cubicBezTo>
                  <a:cubicBezTo>
                    <a:pt x="2203" y="169"/>
                    <a:pt x="2658" y="172"/>
                    <a:pt x="3108" y="228"/>
                  </a:cubicBezTo>
                  <a:cubicBezTo>
                    <a:pt x="3417" y="264"/>
                    <a:pt x="3730" y="302"/>
                    <a:pt x="4029" y="445"/>
                  </a:cubicBezTo>
                  <a:cubicBezTo>
                    <a:pt x="3683" y="221"/>
                    <a:pt x="3266" y="179"/>
                    <a:pt x="2871" y="131"/>
                  </a:cubicBezTo>
                  <a:cubicBezTo>
                    <a:pt x="2850" y="128"/>
                    <a:pt x="2829" y="127"/>
                    <a:pt x="2809" y="125"/>
                  </a:cubicBezTo>
                  <a:lnTo>
                    <a:pt x="2809" y="125"/>
                  </a:lnTo>
                  <a:cubicBezTo>
                    <a:pt x="3116" y="141"/>
                    <a:pt x="3418" y="166"/>
                    <a:pt x="3715" y="223"/>
                  </a:cubicBezTo>
                  <a:cubicBezTo>
                    <a:pt x="3240" y="65"/>
                    <a:pt x="2736" y="28"/>
                    <a:pt x="2239" y="14"/>
                  </a:cubicBezTo>
                  <a:cubicBezTo>
                    <a:pt x="2075" y="11"/>
                    <a:pt x="1912" y="0"/>
                    <a:pt x="17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36"/>
            <p:cNvSpPr/>
            <p:nvPr/>
          </p:nvSpPr>
          <p:spPr>
            <a:xfrm>
              <a:off x="3225650" y="3850275"/>
              <a:ext cx="110975" cy="30825"/>
            </a:xfrm>
            <a:custGeom>
              <a:rect b="b" l="l" r="r" t="t"/>
              <a:pathLst>
                <a:path extrusionOk="0" h="1233" w="4439">
                  <a:moveTo>
                    <a:pt x="1999" y="1"/>
                  </a:moveTo>
                  <a:cubicBezTo>
                    <a:pt x="1993" y="1"/>
                    <a:pt x="1987" y="4"/>
                    <a:pt x="1982" y="6"/>
                  </a:cubicBezTo>
                  <a:cubicBezTo>
                    <a:pt x="1961" y="7"/>
                    <a:pt x="1938" y="9"/>
                    <a:pt x="1917" y="11"/>
                  </a:cubicBezTo>
                  <a:cubicBezTo>
                    <a:pt x="1813" y="20"/>
                    <a:pt x="1709" y="27"/>
                    <a:pt x="1604" y="36"/>
                  </a:cubicBezTo>
                  <a:cubicBezTo>
                    <a:pt x="1328" y="53"/>
                    <a:pt x="1050" y="74"/>
                    <a:pt x="778" y="138"/>
                  </a:cubicBezTo>
                  <a:cubicBezTo>
                    <a:pt x="584" y="181"/>
                    <a:pt x="382" y="233"/>
                    <a:pt x="217" y="345"/>
                  </a:cubicBezTo>
                  <a:cubicBezTo>
                    <a:pt x="211" y="345"/>
                    <a:pt x="207" y="347"/>
                    <a:pt x="203" y="350"/>
                  </a:cubicBezTo>
                  <a:cubicBezTo>
                    <a:pt x="187" y="359"/>
                    <a:pt x="170" y="367"/>
                    <a:pt x="154" y="378"/>
                  </a:cubicBezTo>
                  <a:cubicBezTo>
                    <a:pt x="102" y="409"/>
                    <a:pt x="51" y="450"/>
                    <a:pt x="18" y="517"/>
                  </a:cubicBezTo>
                  <a:cubicBezTo>
                    <a:pt x="0" y="558"/>
                    <a:pt x="10" y="599"/>
                    <a:pt x="25" y="630"/>
                  </a:cubicBezTo>
                  <a:cubicBezTo>
                    <a:pt x="104" y="869"/>
                    <a:pt x="494" y="979"/>
                    <a:pt x="707" y="1051"/>
                  </a:cubicBezTo>
                  <a:cubicBezTo>
                    <a:pt x="1139" y="1179"/>
                    <a:pt x="1591" y="1222"/>
                    <a:pt x="2040" y="1230"/>
                  </a:cubicBezTo>
                  <a:cubicBezTo>
                    <a:pt x="2114" y="1232"/>
                    <a:pt x="2188" y="1232"/>
                    <a:pt x="2262" y="1232"/>
                  </a:cubicBezTo>
                  <a:cubicBezTo>
                    <a:pt x="2543" y="1232"/>
                    <a:pt x="2823" y="1222"/>
                    <a:pt x="3102" y="1188"/>
                  </a:cubicBezTo>
                  <a:cubicBezTo>
                    <a:pt x="3439" y="1144"/>
                    <a:pt x="4084" y="1051"/>
                    <a:pt x="4299" y="781"/>
                  </a:cubicBezTo>
                  <a:cubicBezTo>
                    <a:pt x="4439" y="613"/>
                    <a:pt x="4357" y="423"/>
                    <a:pt x="4189" y="311"/>
                  </a:cubicBezTo>
                  <a:cubicBezTo>
                    <a:pt x="4142" y="282"/>
                    <a:pt x="4094" y="256"/>
                    <a:pt x="4043" y="233"/>
                  </a:cubicBezTo>
                  <a:cubicBezTo>
                    <a:pt x="4032" y="229"/>
                    <a:pt x="4016" y="220"/>
                    <a:pt x="4002" y="220"/>
                  </a:cubicBezTo>
                  <a:cubicBezTo>
                    <a:pt x="3994" y="220"/>
                    <a:pt x="3987" y="222"/>
                    <a:pt x="3982" y="230"/>
                  </a:cubicBezTo>
                  <a:cubicBezTo>
                    <a:pt x="3961" y="272"/>
                    <a:pt x="4006" y="273"/>
                    <a:pt x="4032" y="289"/>
                  </a:cubicBezTo>
                  <a:cubicBezTo>
                    <a:pt x="4075" y="311"/>
                    <a:pt x="4119" y="334"/>
                    <a:pt x="4158" y="361"/>
                  </a:cubicBezTo>
                  <a:cubicBezTo>
                    <a:pt x="4286" y="453"/>
                    <a:pt x="4361" y="607"/>
                    <a:pt x="4247" y="745"/>
                  </a:cubicBezTo>
                  <a:cubicBezTo>
                    <a:pt x="4106" y="918"/>
                    <a:pt x="3802" y="999"/>
                    <a:pt x="3539" y="1057"/>
                  </a:cubicBezTo>
                  <a:cubicBezTo>
                    <a:pt x="3138" y="1148"/>
                    <a:pt x="2746" y="1179"/>
                    <a:pt x="2325" y="1180"/>
                  </a:cubicBezTo>
                  <a:cubicBezTo>
                    <a:pt x="2304" y="1180"/>
                    <a:pt x="2283" y="1180"/>
                    <a:pt x="2263" y="1180"/>
                  </a:cubicBezTo>
                  <a:cubicBezTo>
                    <a:pt x="2013" y="1180"/>
                    <a:pt x="1762" y="1174"/>
                    <a:pt x="1514" y="1150"/>
                  </a:cubicBezTo>
                  <a:cubicBezTo>
                    <a:pt x="1205" y="1121"/>
                    <a:pt x="885" y="1070"/>
                    <a:pt x="576" y="957"/>
                  </a:cubicBezTo>
                  <a:cubicBezTo>
                    <a:pt x="426" y="902"/>
                    <a:pt x="267" y="845"/>
                    <a:pt x="159" y="742"/>
                  </a:cubicBezTo>
                  <a:cubicBezTo>
                    <a:pt x="129" y="702"/>
                    <a:pt x="95" y="651"/>
                    <a:pt x="88" y="608"/>
                  </a:cubicBezTo>
                  <a:cubicBezTo>
                    <a:pt x="85" y="597"/>
                    <a:pt x="87" y="560"/>
                    <a:pt x="98" y="527"/>
                  </a:cubicBezTo>
                  <a:cubicBezTo>
                    <a:pt x="98" y="526"/>
                    <a:pt x="99" y="524"/>
                    <a:pt x="100" y="522"/>
                  </a:cubicBezTo>
                  <a:cubicBezTo>
                    <a:pt x="102" y="520"/>
                    <a:pt x="103" y="516"/>
                    <a:pt x="104" y="514"/>
                  </a:cubicBezTo>
                  <a:cubicBezTo>
                    <a:pt x="105" y="509"/>
                    <a:pt x="108" y="505"/>
                    <a:pt x="110" y="501"/>
                  </a:cubicBezTo>
                  <a:cubicBezTo>
                    <a:pt x="138" y="467"/>
                    <a:pt x="176" y="436"/>
                    <a:pt x="205" y="414"/>
                  </a:cubicBezTo>
                  <a:cubicBezTo>
                    <a:pt x="439" y="246"/>
                    <a:pt x="727" y="197"/>
                    <a:pt x="1016" y="143"/>
                  </a:cubicBezTo>
                  <a:cubicBezTo>
                    <a:pt x="1253" y="102"/>
                    <a:pt x="1518" y="94"/>
                    <a:pt x="1776" y="81"/>
                  </a:cubicBezTo>
                  <a:cubicBezTo>
                    <a:pt x="1851" y="76"/>
                    <a:pt x="1927" y="72"/>
                    <a:pt x="2002" y="62"/>
                  </a:cubicBezTo>
                  <a:lnTo>
                    <a:pt x="2020" y="62"/>
                  </a:lnTo>
                  <a:cubicBezTo>
                    <a:pt x="2517" y="71"/>
                    <a:pt x="3015" y="87"/>
                    <a:pt x="3509" y="145"/>
                  </a:cubicBezTo>
                  <a:cubicBezTo>
                    <a:pt x="3602" y="156"/>
                    <a:pt x="3702" y="170"/>
                    <a:pt x="3806" y="195"/>
                  </a:cubicBezTo>
                  <a:cubicBezTo>
                    <a:pt x="3836" y="203"/>
                    <a:pt x="3866" y="212"/>
                    <a:pt x="3895" y="223"/>
                  </a:cubicBezTo>
                  <a:cubicBezTo>
                    <a:pt x="3898" y="224"/>
                    <a:pt x="3901" y="225"/>
                    <a:pt x="3904" y="225"/>
                  </a:cubicBezTo>
                  <a:cubicBezTo>
                    <a:pt x="3907" y="225"/>
                    <a:pt x="3911" y="224"/>
                    <a:pt x="3914" y="221"/>
                  </a:cubicBezTo>
                  <a:cubicBezTo>
                    <a:pt x="3930" y="212"/>
                    <a:pt x="3928" y="184"/>
                    <a:pt x="3909" y="179"/>
                  </a:cubicBezTo>
                  <a:cubicBezTo>
                    <a:pt x="3657" y="94"/>
                    <a:pt x="3388" y="86"/>
                    <a:pt x="3127" y="58"/>
                  </a:cubicBezTo>
                  <a:cubicBezTo>
                    <a:pt x="2752" y="30"/>
                    <a:pt x="2375" y="6"/>
                    <a:pt x="19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36"/>
            <p:cNvSpPr/>
            <p:nvPr/>
          </p:nvSpPr>
          <p:spPr>
            <a:xfrm>
              <a:off x="3225125" y="3863100"/>
              <a:ext cx="110650" cy="26550"/>
            </a:xfrm>
            <a:custGeom>
              <a:rect b="b" l="l" r="r" t="t"/>
              <a:pathLst>
                <a:path extrusionOk="0" h="1062" w="4426">
                  <a:moveTo>
                    <a:pt x="4355" y="1"/>
                  </a:moveTo>
                  <a:cubicBezTo>
                    <a:pt x="4345" y="1"/>
                    <a:pt x="4335" y="6"/>
                    <a:pt x="4331" y="19"/>
                  </a:cubicBezTo>
                  <a:cubicBezTo>
                    <a:pt x="4328" y="42"/>
                    <a:pt x="4337" y="42"/>
                    <a:pt x="4344" y="71"/>
                  </a:cubicBezTo>
                  <a:cubicBezTo>
                    <a:pt x="4373" y="216"/>
                    <a:pt x="4352" y="443"/>
                    <a:pt x="4258" y="570"/>
                  </a:cubicBezTo>
                  <a:cubicBezTo>
                    <a:pt x="4249" y="584"/>
                    <a:pt x="4220" y="620"/>
                    <a:pt x="4192" y="646"/>
                  </a:cubicBezTo>
                  <a:cubicBezTo>
                    <a:pt x="4035" y="770"/>
                    <a:pt x="3784" y="834"/>
                    <a:pt x="3563" y="884"/>
                  </a:cubicBezTo>
                  <a:cubicBezTo>
                    <a:pt x="3162" y="975"/>
                    <a:pt x="2770" y="1006"/>
                    <a:pt x="2349" y="1007"/>
                  </a:cubicBezTo>
                  <a:cubicBezTo>
                    <a:pt x="2328" y="1007"/>
                    <a:pt x="2307" y="1007"/>
                    <a:pt x="2287" y="1007"/>
                  </a:cubicBezTo>
                  <a:cubicBezTo>
                    <a:pt x="2036" y="1007"/>
                    <a:pt x="1786" y="1001"/>
                    <a:pt x="1537" y="977"/>
                  </a:cubicBezTo>
                  <a:cubicBezTo>
                    <a:pt x="1228" y="948"/>
                    <a:pt x="908" y="897"/>
                    <a:pt x="599" y="784"/>
                  </a:cubicBezTo>
                  <a:cubicBezTo>
                    <a:pt x="482" y="740"/>
                    <a:pt x="358" y="697"/>
                    <a:pt x="258" y="630"/>
                  </a:cubicBezTo>
                  <a:cubicBezTo>
                    <a:pt x="152" y="536"/>
                    <a:pt x="82" y="418"/>
                    <a:pt x="73" y="306"/>
                  </a:cubicBezTo>
                  <a:cubicBezTo>
                    <a:pt x="65" y="228"/>
                    <a:pt x="70" y="157"/>
                    <a:pt x="82" y="99"/>
                  </a:cubicBezTo>
                  <a:cubicBezTo>
                    <a:pt x="84" y="74"/>
                    <a:pt x="106" y="41"/>
                    <a:pt x="80" y="22"/>
                  </a:cubicBezTo>
                  <a:cubicBezTo>
                    <a:pt x="75" y="17"/>
                    <a:pt x="68" y="15"/>
                    <a:pt x="61" y="15"/>
                  </a:cubicBezTo>
                  <a:cubicBezTo>
                    <a:pt x="52" y="15"/>
                    <a:pt x="44" y="18"/>
                    <a:pt x="38" y="24"/>
                  </a:cubicBezTo>
                  <a:cubicBezTo>
                    <a:pt x="26" y="36"/>
                    <a:pt x="26" y="55"/>
                    <a:pt x="21" y="70"/>
                  </a:cubicBezTo>
                  <a:cubicBezTo>
                    <a:pt x="7" y="138"/>
                    <a:pt x="1" y="208"/>
                    <a:pt x="7" y="277"/>
                  </a:cubicBezTo>
                  <a:cubicBezTo>
                    <a:pt x="11" y="321"/>
                    <a:pt x="18" y="364"/>
                    <a:pt x="32" y="405"/>
                  </a:cubicBezTo>
                  <a:cubicBezTo>
                    <a:pt x="33" y="425"/>
                    <a:pt x="39" y="444"/>
                    <a:pt x="47" y="460"/>
                  </a:cubicBezTo>
                  <a:cubicBezTo>
                    <a:pt x="126" y="698"/>
                    <a:pt x="516" y="809"/>
                    <a:pt x="729" y="881"/>
                  </a:cubicBezTo>
                  <a:cubicBezTo>
                    <a:pt x="1161" y="1008"/>
                    <a:pt x="1613" y="1052"/>
                    <a:pt x="2062" y="1059"/>
                  </a:cubicBezTo>
                  <a:cubicBezTo>
                    <a:pt x="2139" y="1061"/>
                    <a:pt x="2216" y="1062"/>
                    <a:pt x="2293" y="1062"/>
                  </a:cubicBezTo>
                  <a:cubicBezTo>
                    <a:pt x="2570" y="1062"/>
                    <a:pt x="2848" y="1050"/>
                    <a:pt x="3124" y="1017"/>
                  </a:cubicBezTo>
                  <a:cubicBezTo>
                    <a:pt x="3461" y="974"/>
                    <a:pt x="4106" y="881"/>
                    <a:pt x="4321" y="610"/>
                  </a:cubicBezTo>
                  <a:cubicBezTo>
                    <a:pt x="4349" y="577"/>
                    <a:pt x="4367" y="541"/>
                    <a:pt x="4379" y="506"/>
                  </a:cubicBezTo>
                  <a:cubicBezTo>
                    <a:pt x="4390" y="483"/>
                    <a:pt x="4399" y="457"/>
                    <a:pt x="4408" y="428"/>
                  </a:cubicBezTo>
                  <a:cubicBezTo>
                    <a:pt x="4426" y="364"/>
                    <a:pt x="4426" y="297"/>
                    <a:pt x="4424" y="232"/>
                  </a:cubicBezTo>
                  <a:cubicBezTo>
                    <a:pt x="4421" y="158"/>
                    <a:pt x="4413" y="81"/>
                    <a:pt x="4383" y="23"/>
                  </a:cubicBezTo>
                  <a:cubicBezTo>
                    <a:pt x="4379" y="9"/>
                    <a:pt x="4367" y="1"/>
                    <a:pt x="43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36"/>
            <p:cNvSpPr/>
            <p:nvPr/>
          </p:nvSpPr>
          <p:spPr>
            <a:xfrm>
              <a:off x="3229950" y="3855750"/>
              <a:ext cx="35000" cy="14650"/>
            </a:xfrm>
            <a:custGeom>
              <a:rect b="b" l="l" r="r" t="t"/>
              <a:pathLst>
                <a:path extrusionOk="0" h="586" w="1400">
                  <a:moveTo>
                    <a:pt x="1372" y="1"/>
                  </a:moveTo>
                  <a:cubicBezTo>
                    <a:pt x="1369" y="1"/>
                    <a:pt x="1366" y="1"/>
                    <a:pt x="1363" y="2"/>
                  </a:cubicBezTo>
                  <a:cubicBezTo>
                    <a:pt x="1341" y="4"/>
                    <a:pt x="1321" y="5"/>
                    <a:pt x="1298" y="8"/>
                  </a:cubicBezTo>
                  <a:cubicBezTo>
                    <a:pt x="1235" y="14"/>
                    <a:pt x="1172" y="23"/>
                    <a:pt x="1109" y="31"/>
                  </a:cubicBezTo>
                  <a:cubicBezTo>
                    <a:pt x="886" y="60"/>
                    <a:pt x="662" y="93"/>
                    <a:pt x="451" y="172"/>
                  </a:cubicBezTo>
                  <a:cubicBezTo>
                    <a:pt x="303" y="227"/>
                    <a:pt x="151" y="297"/>
                    <a:pt x="55" y="427"/>
                  </a:cubicBezTo>
                  <a:cubicBezTo>
                    <a:pt x="24" y="469"/>
                    <a:pt x="0" y="522"/>
                    <a:pt x="4" y="572"/>
                  </a:cubicBezTo>
                  <a:cubicBezTo>
                    <a:pt x="8" y="581"/>
                    <a:pt x="16" y="585"/>
                    <a:pt x="24" y="585"/>
                  </a:cubicBezTo>
                  <a:cubicBezTo>
                    <a:pt x="35" y="585"/>
                    <a:pt x="46" y="577"/>
                    <a:pt x="46" y="564"/>
                  </a:cubicBezTo>
                  <a:cubicBezTo>
                    <a:pt x="70" y="359"/>
                    <a:pt x="370" y="239"/>
                    <a:pt x="578" y="175"/>
                  </a:cubicBezTo>
                  <a:cubicBezTo>
                    <a:pt x="840" y="98"/>
                    <a:pt x="1086" y="76"/>
                    <a:pt x="1352" y="49"/>
                  </a:cubicBezTo>
                  <a:cubicBezTo>
                    <a:pt x="1373" y="48"/>
                    <a:pt x="1400" y="45"/>
                    <a:pt x="1395" y="18"/>
                  </a:cubicBezTo>
                  <a:cubicBezTo>
                    <a:pt x="1391" y="6"/>
                    <a:pt x="1383" y="1"/>
                    <a:pt x="13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36"/>
            <p:cNvSpPr/>
            <p:nvPr/>
          </p:nvSpPr>
          <p:spPr>
            <a:xfrm>
              <a:off x="3267500" y="3855350"/>
              <a:ext cx="66750" cy="13950"/>
            </a:xfrm>
            <a:custGeom>
              <a:rect b="b" l="l" r="r" t="t"/>
              <a:pathLst>
                <a:path extrusionOk="0" h="558" w="2670">
                  <a:moveTo>
                    <a:pt x="570" y="0"/>
                  </a:moveTo>
                  <a:cubicBezTo>
                    <a:pt x="442" y="0"/>
                    <a:pt x="313" y="4"/>
                    <a:pt x="185" y="13"/>
                  </a:cubicBezTo>
                  <a:lnTo>
                    <a:pt x="35" y="20"/>
                  </a:lnTo>
                  <a:cubicBezTo>
                    <a:pt x="27" y="20"/>
                    <a:pt x="19" y="20"/>
                    <a:pt x="12" y="27"/>
                  </a:cubicBezTo>
                  <a:cubicBezTo>
                    <a:pt x="0" y="38"/>
                    <a:pt x="9" y="61"/>
                    <a:pt x="25" y="61"/>
                  </a:cubicBezTo>
                  <a:cubicBezTo>
                    <a:pt x="26" y="61"/>
                    <a:pt x="26" y="61"/>
                    <a:pt x="27" y="61"/>
                  </a:cubicBezTo>
                  <a:cubicBezTo>
                    <a:pt x="189" y="54"/>
                    <a:pt x="350" y="45"/>
                    <a:pt x="512" y="44"/>
                  </a:cubicBezTo>
                  <a:cubicBezTo>
                    <a:pt x="777" y="44"/>
                    <a:pt x="1041" y="61"/>
                    <a:pt x="1305" y="81"/>
                  </a:cubicBezTo>
                  <a:cubicBezTo>
                    <a:pt x="1696" y="113"/>
                    <a:pt x="2285" y="158"/>
                    <a:pt x="2525" y="417"/>
                  </a:cubicBezTo>
                  <a:cubicBezTo>
                    <a:pt x="2545" y="436"/>
                    <a:pt x="2573" y="487"/>
                    <a:pt x="2573" y="494"/>
                  </a:cubicBezTo>
                  <a:cubicBezTo>
                    <a:pt x="2580" y="520"/>
                    <a:pt x="2578" y="507"/>
                    <a:pt x="2578" y="529"/>
                  </a:cubicBezTo>
                  <a:cubicBezTo>
                    <a:pt x="2578" y="544"/>
                    <a:pt x="2590" y="558"/>
                    <a:pt x="2605" y="558"/>
                  </a:cubicBezTo>
                  <a:cubicBezTo>
                    <a:pt x="2605" y="558"/>
                    <a:pt x="2606" y="558"/>
                    <a:pt x="2606" y="558"/>
                  </a:cubicBezTo>
                  <a:cubicBezTo>
                    <a:pt x="2669" y="554"/>
                    <a:pt x="2623" y="429"/>
                    <a:pt x="2594" y="395"/>
                  </a:cubicBezTo>
                  <a:cubicBezTo>
                    <a:pt x="2326" y="41"/>
                    <a:pt x="1344" y="39"/>
                    <a:pt x="915" y="9"/>
                  </a:cubicBezTo>
                  <a:cubicBezTo>
                    <a:pt x="800" y="3"/>
                    <a:pt x="685" y="0"/>
                    <a:pt x="5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36"/>
            <p:cNvSpPr/>
            <p:nvPr/>
          </p:nvSpPr>
          <p:spPr>
            <a:xfrm>
              <a:off x="3225025" y="3864625"/>
              <a:ext cx="56825" cy="173150"/>
            </a:xfrm>
            <a:custGeom>
              <a:rect b="b" l="l" r="r" t="t"/>
              <a:pathLst>
                <a:path extrusionOk="0" h="6926" w="2273">
                  <a:moveTo>
                    <a:pt x="40" y="1"/>
                  </a:moveTo>
                  <a:cubicBezTo>
                    <a:pt x="27" y="1"/>
                    <a:pt x="15" y="10"/>
                    <a:pt x="16" y="24"/>
                  </a:cubicBezTo>
                  <a:cubicBezTo>
                    <a:pt x="3" y="251"/>
                    <a:pt x="1" y="477"/>
                    <a:pt x="18" y="704"/>
                  </a:cubicBezTo>
                  <a:cubicBezTo>
                    <a:pt x="30" y="875"/>
                    <a:pt x="47" y="1048"/>
                    <a:pt x="93" y="1213"/>
                  </a:cubicBezTo>
                  <a:cubicBezTo>
                    <a:pt x="183" y="1549"/>
                    <a:pt x="361" y="1858"/>
                    <a:pt x="588" y="2121"/>
                  </a:cubicBezTo>
                  <a:cubicBezTo>
                    <a:pt x="720" y="2273"/>
                    <a:pt x="872" y="2407"/>
                    <a:pt x="1024" y="2540"/>
                  </a:cubicBezTo>
                  <a:cubicBezTo>
                    <a:pt x="1349" y="2819"/>
                    <a:pt x="1735" y="3108"/>
                    <a:pt x="1874" y="3475"/>
                  </a:cubicBezTo>
                  <a:cubicBezTo>
                    <a:pt x="1980" y="3778"/>
                    <a:pt x="2018" y="4124"/>
                    <a:pt x="1902" y="4386"/>
                  </a:cubicBezTo>
                  <a:cubicBezTo>
                    <a:pt x="1840" y="4524"/>
                    <a:pt x="1741" y="4659"/>
                    <a:pt x="1757" y="4818"/>
                  </a:cubicBezTo>
                  <a:cubicBezTo>
                    <a:pt x="1767" y="4927"/>
                    <a:pt x="1834" y="5020"/>
                    <a:pt x="1895" y="5107"/>
                  </a:cubicBezTo>
                  <a:cubicBezTo>
                    <a:pt x="1897" y="5109"/>
                    <a:pt x="1897" y="5110"/>
                    <a:pt x="1898" y="5111"/>
                  </a:cubicBezTo>
                  <a:cubicBezTo>
                    <a:pt x="1912" y="5161"/>
                    <a:pt x="1912" y="5214"/>
                    <a:pt x="1906" y="5261"/>
                  </a:cubicBezTo>
                  <a:cubicBezTo>
                    <a:pt x="1889" y="5372"/>
                    <a:pt x="1791" y="5477"/>
                    <a:pt x="1716" y="5540"/>
                  </a:cubicBezTo>
                  <a:cubicBezTo>
                    <a:pt x="1580" y="5643"/>
                    <a:pt x="1446" y="5696"/>
                    <a:pt x="1295" y="5753"/>
                  </a:cubicBezTo>
                  <a:cubicBezTo>
                    <a:pt x="1115" y="5818"/>
                    <a:pt x="934" y="5878"/>
                    <a:pt x="756" y="5950"/>
                  </a:cubicBezTo>
                  <a:cubicBezTo>
                    <a:pt x="649" y="5997"/>
                    <a:pt x="478" y="6054"/>
                    <a:pt x="385" y="6168"/>
                  </a:cubicBezTo>
                  <a:cubicBezTo>
                    <a:pt x="347" y="6211"/>
                    <a:pt x="337" y="6269"/>
                    <a:pt x="340" y="6323"/>
                  </a:cubicBezTo>
                  <a:cubicBezTo>
                    <a:pt x="345" y="6382"/>
                    <a:pt x="380" y="6435"/>
                    <a:pt x="414" y="6480"/>
                  </a:cubicBezTo>
                  <a:cubicBezTo>
                    <a:pt x="480" y="6562"/>
                    <a:pt x="572" y="6625"/>
                    <a:pt x="669" y="6672"/>
                  </a:cubicBezTo>
                  <a:cubicBezTo>
                    <a:pt x="860" y="6759"/>
                    <a:pt x="1064" y="6816"/>
                    <a:pt x="1270" y="6855"/>
                  </a:cubicBezTo>
                  <a:cubicBezTo>
                    <a:pt x="1480" y="6896"/>
                    <a:pt x="1695" y="6922"/>
                    <a:pt x="1910" y="6924"/>
                  </a:cubicBezTo>
                  <a:cubicBezTo>
                    <a:pt x="1952" y="6924"/>
                    <a:pt x="1995" y="6925"/>
                    <a:pt x="2037" y="6925"/>
                  </a:cubicBezTo>
                  <a:cubicBezTo>
                    <a:pt x="2100" y="6925"/>
                    <a:pt x="2163" y="6923"/>
                    <a:pt x="2226" y="6915"/>
                  </a:cubicBezTo>
                  <a:cubicBezTo>
                    <a:pt x="2236" y="6915"/>
                    <a:pt x="2247" y="6912"/>
                    <a:pt x="2254" y="6903"/>
                  </a:cubicBezTo>
                  <a:cubicBezTo>
                    <a:pt x="2272" y="6894"/>
                    <a:pt x="2272" y="6868"/>
                    <a:pt x="2259" y="6855"/>
                  </a:cubicBezTo>
                  <a:cubicBezTo>
                    <a:pt x="2249" y="6845"/>
                    <a:pt x="2234" y="6843"/>
                    <a:pt x="2220" y="6843"/>
                  </a:cubicBezTo>
                  <a:cubicBezTo>
                    <a:pt x="2204" y="6843"/>
                    <a:pt x="2187" y="6846"/>
                    <a:pt x="2172" y="6846"/>
                  </a:cubicBezTo>
                  <a:cubicBezTo>
                    <a:pt x="2171" y="6846"/>
                    <a:pt x="2170" y="6846"/>
                    <a:pt x="2168" y="6846"/>
                  </a:cubicBezTo>
                  <a:cubicBezTo>
                    <a:pt x="2118" y="6848"/>
                    <a:pt x="2067" y="6848"/>
                    <a:pt x="2017" y="6848"/>
                  </a:cubicBezTo>
                  <a:cubicBezTo>
                    <a:pt x="1988" y="6848"/>
                    <a:pt x="1958" y="6848"/>
                    <a:pt x="1929" y="6848"/>
                  </a:cubicBezTo>
                  <a:cubicBezTo>
                    <a:pt x="1691" y="6845"/>
                    <a:pt x="1505" y="6824"/>
                    <a:pt x="1282" y="6779"/>
                  </a:cubicBezTo>
                  <a:cubicBezTo>
                    <a:pt x="1066" y="6739"/>
                    <a:pt x="837" y="6671"/>
                    <a:pt x="668" y="6589"/>
                  </a:cubicBezTo>
                  <a:cubicBezTo>
                    <a:pt x="546" y="6525"/>
                    <a:pt x="406" y="6413"/>
                    <a:pt x="413" y="6295"/>
                  </a:cubicBezTo>
                  <a:cubicBezTo>
                    <a:pt x="410" y="6230"/>
                    <a:pt x="466" y="6176"/>
                    <a:pt x="545" y="6129"/>
                  </a:cubicBezTo>
                  <a:cubicBezTo>
                    <a:pt x="579" y="6211"/>
                    <a:pt x="664" y="6264"/>
                    <a:pt x="740" y="6305"/>
                  </a:cubicBezTo>
                  <a:cubicBezTo>
                    <a:pt x="880" y="6378"/>
                    <a:pt x="1036" y="6415"/>
                    <a:pt x="1191" y="6443"/>
                  </a:cubicBezTo>
                  <a:cubicBezTo>
                    <a:pt x="1374" y="6475"/>
                    <a:pt x="1560" y="6496"/>
                    <a:pt x="1745" y="6508"/>
                  </a:cubicBezTo>
                  <a:cubicBezTo>
                    <a:pt x="1871" y="6516"/>
                    <a:pt x="1997" y="6522"/>
                    <a:pt x="2122" y="6523"/>
                  </a:cubicBezTo>
                  <a:cubicBezTo>
                    <a:pt x="2140" y="6523"/>
                    <a:pt x="2157" y="6524"/>
                    <a:pt x="2175" y="6524"/>
                  </a:cubicBezTo>
                  <a:cubicBezTo>
                    <a:pt x="2184" y="6524"/>
                    <a:pt x="2193" y="6524"/>
                    <a:pt x="2202" y="6523"/>
                  </a:cubicBezTo>
                  <a:cubicBezTo>
                    <a:pt x="2213" y="6523"/>
                    <a:pt x="2221" y="6521"/>
                    <a:pt x="2228" y="6513"/>
                  </a:cubicBezTo>
                  <a:cubicBezTo>
                    <a:pt x="2244" y="6500"/>
                    <a:pt x="2239" y="6472"/>
                    <a:pt x="2221" y="6462"/>
                  </a:cubicBezTo>
                  <a:cubicBezTo>
                    <a:pt x="2212" y="6457"/>
                    <a:pt x="2201" y="6457"/>
                    <a:pt x="2190" y="6457"/>
                  </a:cubicBezTo>
                  <a:cubicBezTo>
                    <a:pt x="2187" y="6457"/>
                    <a:pt x="2184" y="6457"/>
                    <a:pt x="2181" y="6457"/>
                  </a:cubicBezTo>
                  <a:cubicBezTo>
                    <a:pt x="2176" y="6457"/>
                    <a:pt x="2171" y="6457"/>
                    <a:pt x="2166" y="6456"/>
                  </a:cubicBezTo>
                  <a:cubicBezTo>
                    <a:pt x="2106" y="6456"/>
                    <a:pt x="2045" y="6456"/>
                    <a:pt x="1984" y="6455"/>
                  </a:cubicBezTo>
                  <a:cubicBezTo>
                    <a:pt x="1634" y="6449"/>
                    <a:pt x="1339" y="6433"/>
                    <a:pt x="1014" y="6357"/>
                  </a:cubicBezTo>
                  <a:cubicBezTo>
                    <a:pt x="854" y="6315"/>
                    <a:pt x="666" y="6234"/>
                    <a:pt x="601" y="6113"/>
                  </a:cubicBezTo>
                  <a:cubicBezTo>
                    <a:pt x="596" y="6103"/>
                    <a:pt x="597" y="6106"/>
                    <a:pt x="594" y="6098"/>
                  </a:cubicBezTo>
                  <a:cubicBezTo>
                    <a:pt x="653" y="6067"/>
                    <a:pt x="719" y="6038"/>
                    <a:pt x="779" y="6012"/>
                  </a:cubicBezTo>
                  <a:cubicBezTo>
                    <a:pt x="938" y="5944"/>
                    <a:pt x="1176" y="5863"/>
                    <a:pt x="1364" y="5789"/>
                  </a:cubicBezTo>
                  <a:cubicBezTo>
                    <a:pt x="1561" y="5710"/>
                    <a:pt x="1764" y="5615"/>
                    <a:pt x="1891" y="5439"/>
                  </a:cubicBezTo>
                  <a:cubicBezTo>
                    <a:pt x="1921" y="5400"/>
                    <a:pt x="1946" y="5358"/>
                    <a:pt x="1957" y="5310"/>
                  </a:cubicBezTo>
                  <a:cubicBezTo>
                    <a:pt x="1966" y="5281"/>
                    <a:pt x="1970" y="5249"/>
                    <a:pt x="1970" y="5221"/>
                  </a:cubicBezTo>
                  <a:lnTo>
                    <a:pt x="1970" y="5221"/>
                  </a:lnTo>
                  <a:cubicBezTo>
                    <a:pt x="1970" y="5221"/>
                    <a:pt x="1970" y="5221"/>
                    <a:pt x="1970" y="5221"/>
                  </a:cubicBezTo>
                  <a:lnTo>
                    <a:pt x="1970" y="5220"/>
                  </a:lnTo>
                  <a:cubicBezTo>
                    <a:pt x="1970" y="5220"/>
                    <a:pt x="1970" y="5220"/>
                    <a:pt x="1970" y="5221"/>
                  </a:cubicBezTo>
                  <a:lnTo>
                    <a:pt x="1970" y="5221"/>
                  </a:lnTo>
                  <a:cubicBezTo>
                    <a:pt x="1963" y="5192"/>
                    <a:pt x="1961" y="5162"/>
                    <a:pt x="1955" y="5132"/>
                  </a:cubicBezTo>
                  <a:cubicBezTo>
                    <a:pt x="1948" y="5100"/>
                    <a:pt x="1938" y="5070"/>
                    <a:pt x="1930" y="5039"/>
                  </a:cubicBezTo>
                  <a:cubicBezTo>
                    <a:pt x="1891" y="4983"/>
                    <a:pt x="1854" y="4924"/>
                    <a:pt x="1840" y="4879"/>
                  </a:cubicBezTo>
                  <a:cubicBezTo>
                    <a:pt x="1796" y="4740"/>
                    <a:pt x="1864" y="4618"/>
                    <a:pt x="1940" y="4469"/>
                  </a:cubicBezTo>
                  <a:cubicBezTo>
                    <a:pt x="1982" y="4380"/>
                    <a:pt x="2015" y="4288"/>
                    <a:pt x="2029" y="4190"/>
                  </a:cubicBezTo>
                  <a:cubicBezTo>
                    <a:pt x="2047" y="4081"/>
                    <a:pt x="2044" y="3968"/>
                    <a:pt x="2032" y="3858"/>
                  </a:cubicBezTo>
                  <a:cubicBezTo>
                    <a:pt x="2019" y="3741"/>
                    <a:pt x="1997" y="3626"/>
                    <a:pt x="1959" y="3514"/>
                  </a:cubicBezTo>
                  <a:cubicBezTo>
                    <a:pt x="1791" y="2995"/>
                    <a:pt x="1288" y="2707"/>
                    <a:pt x="909" y="2350"/>
                  </a:cubicBezTo>
                  <a:cubicBezTo>
                    <a:pt x="402" y="1905"/>
                    <a:pt x="104" y="1358"/>
                    <a:pt x="74" y="694"/>
                  </a:cubicBezTo>
                  <a:cubicBezTo>
                    <a:pt x="61" y="534"/>
                    <a:pt x="58" y="373"/>
                    <a:pt x="58" y="210"/>
                  </a:cubicBezTo>
                  <a:cubicBezTo>
                    <a:pt x="60" y="149"/>
                    <a:pt x="61" y="86"/>
                    <a:pt x="62" y="24"/>
                  </a:cubicBezTo>
                  <a:cubicBezTo>
                    <a:pt x="62" y="18"/>
                    <a:pt x="60" y="12"/>
                    <a:pt x="56" y="8"/>
                  </a:cubicBezTo>
                  <a:cubicBezTo>
                    <a:pt x="52" y="3"/>
                    <a:pt x="46" y="1"/>
                    <a:pt x="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36"/>
            <p:cNvSpPr/>
            <p:nvPr/>
          </p:nvSpPr>
          <p:spPr>
            <a:xfrm>
              <a:off x="3279100" y="3864625"/>
              <a:ext cx="56875" cy="173150"/>
            </a:xfrm>
            <a:custGeom>
              <a:rect b="b" l="l" r="r" t="t"/>
              <a:pathLst>
                <a:path extrusionOk="0" h="6926" w="2275">
                  <a:moveTo>
                    <a:pt x="2235" y="1"/>
                  </a:moveTo>
                  <a:cubicBezTo>
                    <a:pt x="2229" y="1"/>
                    <a:pt x="2223" y="3"/>
                    <a:pt x="2219" y="8"/>
                  </a:cubicBezTo>
                  <a:cubicBezTo>
                    <a:pt x="2214" y="12"/>
                    <a:pt x="2212" y="18"/>
                    <a:pt x="2212" y="24"/>
                  </a:cubicBezTo>
                  <a:cubicBezTo>
                    <a:pt x="2213" y="86"/>
                    <a:pt x="2214" y="149"/>
                    <a:pt x="2215" y="210"/>
                  </a:cubicBezTo>
                  <a:cubicBezTo>
                    <a:pt x="2215" y="373"/>
                    <a:pt x="2213" y="534"/>
                    <a:pt x="2200" y="694"/>
                  </a:cubicBezTo>
                  <a:cubicBezTo>
                    <a:pt x="2171" y="1358"/>
                    <a:pt x="1872" y="1905"/>
                    <a:pt x="1365" y="2350"/>
                  </a:cubicBezTo>
                  <a:cubicBezTo>
                    <a:pt x="987" y="2707"/>
                    <a:pt x="483" y="2995"/>
                    <a:pt x="314" y="3514"/>
                  </a:cubicBezTo>
                  <a:cubicBezTo>
                    <a:pt x="277" y="3626"/>
                    <a:pt x="256" y="3741"/>
                    <a:pt x="242" y="3858"/>
                  </a:cubicBezTo>
                  <a:cubicBezTo>
                    <a:pt x="231" y="3968"/>
                    <a:pt x="227" y="4081"/>
                    <a:pt x="245" y="4190"/>
                  </a:cubicBezTo>
                  <a:cubicBezTo>
                    <a:pt x="259" y="4288"/>
                    <a:pt x="293" y="4380"/>
                    <a:pt x="335" y="4469"/>
                  </a:cubicBezTo>
                  <a:cubicBezTo>
                    <a:pt x="411" y="4618"/>
                    <a:pt x="479" y="4740"/>
                    <a:pt x="434" y="4879"/>
                  </a:cubicBezTo>
                  <a:cubicBezTo>
                    <a:pt x="420" y="4924"/>
                    <a:pt x="382" y="4983"/>
                    <a:pt x="344" y="5039"/>
                  </a:cubicBezTo>
                  <a:cubicBezTo>
                    <a:pt x="336" y="5070"/>
                    <a:pt x="326" y="5100"/>
                    <a:pt x="319" y="5132"/>
                  </a:cubicBezTo>
                  <a:cubicBezTo>
                    <a:pt x="313" y="5162"/>
                    <a:pt x="310" y="5192"/>
                    <a:pt x="304" y="5221"/>
                  </a:cubicBezTo>
                  <a:lnTo>
                    <a:pt x="304" y="5221"/>
                  </a:lnTo>
                  <a:cubicBezTo>
                    <a:pt x="304" y="5220"/>
                    <a:pt x="304" y="5220"/>
                    <a:pt x="304" y="5220"/>
                  </a:cubicBezTo>
                  <a:lnTo>
                    <a:pt x="304" y="5221"/>
                  </a:lnTo>
                  <a:cubicBezTo>
                    <a:pt x="304" y="5221"/>
                    <a:pt x="304" y="5221"/>
                    <a:pt x="304" y="5221"/>
                  </a:cubicBezTo>
                  <a:lnTo>
                    <a:pt x="304" y="5221"/>
                  </a:lnTo>
                  <a:cubicBezTo>
                    <a:pt x="304" y="5249"/>
                    <a:pt x="308" y="5281"/>
                    <a:pt x="317" y="5310"/>
                  </a:cubicBezTo>
                  <a:cubicBezTo>
                    <a:pt x="329" y="5358"/>
                    <a:pt x="353" y="5400"/>
                    <a:pt x="382" y="5439"/>
                  </a:cubicBezTo>
                  <a:cubicBezTo>
                    <a:pt x="510" y="5615"/>
                    <a:pt x="714" y="5710"/>
                    <a:pt x="911" y="5789"/>
                  </a:cubicBezTo>
                  <a:cubicBezTo>
                    <a:pt x="1098" y="5863"/>
                    <a:pt x="1337" y="5944"/>
                    <a:pt x="1495" y="6012"/>
                  </a:cubicBezTo>
                  <a:cubicBezTo>
                    <a:pt x="1555" y="6038"/>
                    <a:pt x="1621" y="6067"/>
                    <a:pt x="1680" y="6098"/>
                  </a:cubicBezTo>
                  <a:cubicBezTo>
                    <a:pt x="1678" y="6106"/>
                    <a:pt x="1679" y="6103"/>
                    <a:pt x="1674" y="6113"/>
                  </a:cubicBezTo>
                  <a:cubicBezTo>
                    <a:pt x="1608" y="6234"/>
                    <a:pt x="1420" y="6315"/>
                    <a:pt x="1261" y="6357"/>
                  </a:cubicBezTo>
                  <a:cubicBezTo>
                    <a:pt x="935" y="6433"/>
                    <a:pt x="640" y="6449"/>
                    <a:pt x="290" y="6455"/>
                  </a:cubicBezTo>
                  <a:cubicBezTo>
                    <a:pt x="230" y="6456"/>
                    <a:pt x="169" y="6456"/>
                    <a:pt x="108" y="6456"/>
                  </a:cubicBezTo>
                  <a:cubicBezTo>
                    <a:pt x="103" y="6457"/>
                    <a:pt x="98" y="6457"/>
                    <a:pt x="93" y="6457"/>
                  </a:cubicBezTo>
                  <a:cubicBezTo>
                    <a:pt x="90" y="6457"/>
                    <a:pt x="87" y="6457"/>
                    <a:pt x="84" y="6457"/>
                  </a:cubicBezTo>
                  <a:cubicBezTo>
                    <a:pt x="73" y="6457"/>
                    <a:pt x="63" y="6457"/>
                    <a:pt x="53" y="6462"/>
                  </a:cubicBezTo>
                  <a:cubicBezTo>
                    <a:pt x="35" y="6472"/>
                    <a:pt x="31" y="6500"/>
                    <a:pt x="47" y="6513"/>
                  </a:cubicBezTo>
                  <a:cubicBezTo>
                    <a:pt x="53" y="6521"/>
                    <a:pt x="62" y="6523"/>
                    <a:pt x="72" y="6523"/>
                  </a:cubicBezTo>
                  <a:cubicBezTo>
                    <a:pt x="81" y="6524"/>
                    <a:pt x="90" y="6524"/>
                    <a:pt x="99" y="6524"/>
                  </a:cubicBezTo>
                  <a:cubicBezTo>
                    <a:pt x="116" y="6524"/>
                    <a:pt x="134" y="6523"/>
                    <a:pt x="153" y="6523"/>
                  </a:cubicBezTo>
                  <a:cubicBezTo>
                    <a:pt x="277" y="6522"/>
                    <a:pt x="403" y="6516"/>
                    <a:pt x="530" y="6508"/>
                  </a:cubicBezTo>
                  <a:cubicBezTo>
                    <a:pt x="715" y="6496"/>
                    <a:pt x="900" y="6475"/>
                    <a:pt x="1083" y="6443"/>
                  </a:cubicBezTo>
                  <a:cubicBezTo>
                    <a:pt x="1239" y="6415"/>
                    <a:pt x="1395" y="6378"/>
                    <a:pt x="1535" y="6305"/>
                  </a:cubicBezTo>
                  <a:cubicBezTo>
                    <a:pt x="1611" y="6264"/>
                    <a:pt x="1694" y="6211"/>
                    <a:pt x="1729" y="6129"/>
                  </a:cubicBezTo>
                  <a:cubicBezTo>
                    <a:pt x="1808" y="6176"/>
                    <a:pt x="1864" y="6230"/>
                    <a:pt x="1862" y="6295"/>
                  </a:cubicBezTo>
                  <a:cubicBezTo>
                    <a:pt x="1868" y="6413"/>
                    <a:pt x="1728" y="6525"/>
                    <a:pt x="1607" y="6589"/>
                  </a:cubicBezTo>
                  <a:cubicBezTo>
                    <a:pt x="1437" y="6671"/>
                    <a:pt x="1208" y="6739"/>
                    <a:pt x="993" y="6779"/>
                  </a:cubicBezTo>
                  <a:cubicBezTo>
                    <a:pt x="768" y="6824"/>
                    <a:pt x="583" y="6845"/>
                    <a:pt x="345" y="6848"/>
                  </a:cubicBezTo>
                  <a:cubicBezTo>
                    <a:pt x="316" y="6848"/>
                    <a:pt x="287" y="6848"/>
                    <a:pt x="258" y="6848"/>
                  </a:cubicBezTo>
                  <a:cubicBezTo>
                    <a:pt x="207" y="6848"/>
                    <a:pt x="157" y="6848"/>
                    <a:pt x="106" y="6846"/>
                  </a:cubicBezTo>
                  <a:cubicBezTo>
                    <a:pt x="105" y="6846"/>
                    <a:pt x="104" y="6846"/>
                    <a:pt x="103" y="6846"/>
                  </a:cubicBezTo>
                  <a:cubicBezTo>
                    <a:pt x="88" y="6846"/>
                    <a:pt x="71" y="6843"/>
                    <a:pt x="55" y="6843"/>
                  </a:cubicBezTo>
                  <a:cubicBezTo>
                    <a:pt x="40" y="6843"/>
                    <a:pt x="26" y="6845"/>
                    <a:pt x="16" y="6855"/>
                  </a:cubicBezTo>
                  <a:cubicBezTo>
                    <a:pt x="0" y="6868"/>
                    <a:pt x="0" y="6894"/>
                    <a:pt x="21" y="6903"/>
                  </a:cubicBezTo>
                  <a:cubicBezTo>
                    <a:pt x="27" y="6912"/>
                    <a:pt x="37" y="6915"/>
                    <a:pt x="48" y="6915"/>
                  </a:cubicBezTo>
                  <a:cubicBezTo>
                    <a:pt x="111" y="6923"/>
                    <a:pt x="174" y="6925"/>
                    <a:pt x="237" y="6925"/>
                  </a:cubicBezTo>
                  <a:cubicBezTo>
                    <a:pt x="279" y="6925"/>
                    <a:pt x="322" y="6924"/>
                    <a:pt x="365" y="6924"/>
                  </a:cubicBezTo>
                  <a:cubicBezTo>
                    <a:pt x="580" y="6922"/>
                    <a:pt x="793" y="6896"/>
                    <a:pt x="1004" y="6855"/>
                  </a:cubicBezTo>
                  <a:cubicBezTo>
                    <a:pt x="1210" y="6816"/>
                    <a:pt x="1414" y="6759"/>
                    <a:pt x="1606" y="6672"/>
                  </a:cubicBezTo>
                  <a:cubicBezTo>
                    <a:pt x="1703" y="6625"/>
                    <a:pt x="1793" y="6562"/>
                    <a:pt x="1860" y="6480"/>
                  </a:cubicBezTo>
                  <a:cubicBezTo>
                    <a:pt x="1895" y="6435"/>
                    <a:pt x="1930" y="6382"/>
                    <a:pt x="1934" y="6323"/>
                  </a:cubicBezTo>
                  <a:cubicBezTo>
                    <a:pt x="1936" y="6269"/>
                    <a:pt x="1927" y="6211"/>
                    <a:pt x="1890" y="6168"/>
                  </a:cubicBezTo>
                  <a:cubicBezTo>
                    <a:pt x="1796" y="6054"/>
                    <a:pt x="1625" y="5997"/>
                    <a:pt x="1518" y="5950"/>
                  </a:cubicBezTo>
                  <a:cubicBezTo>
                    <a:pt x="1340" y="5878"/>
                    <a:pt x="1159" y="5818"/>
                    <a:pt x="979" y="5753"/>
                  </a:cubicBezTo>
                  <a:cubicBezTo>
                    <a:pt x="828" y="5696"/>
                    <a:pt x="694" y="5643"/>
                    <a:pt x="557" y="5540"/>
                  </a:cubicBezTo>
                  <a:cubicBezTo>
                    <a:pt x="483" y="5477"/>
                    <a:pt x="385" y="5372"/>
                    <a:pt x="369" y="5261"/>
                  </a:cubicBezTo>
                  <a:cubicBezTo>
                    <a:pt x="362" y="5214"/>
                    <a:pt x="362" y="5161"/>
                    <a:pt x="376" y="5111"/>
                  </a:cubicBezTo>
                  <a:cubicBezTo>
                    <a:pt x="377" y="5110"/>
                    <a:pt x="377" y="5109"/>
                    <a:pt x="379" y="5107"/>
                  </a:cubicBezTo>
                  <a:cubicBezTo>
                    <a:pt x="441" y="5020"/>
                    <a:pt x="508" y="4927"/>
                    <a:pt x="516" y="4818"/>
                  </a:cubicBezTo>
                  <a:cubicBezTo>
                    <a:pt x="534" y="4659"/>
                    <a:pt x="434" y="4524"/>
                    <a:pt x="372" y="4386"/>
                  </a:cubicBezTo>
                  <a:cubicBezTo>
                    <a:pt x="257" y="4124"/>
                    <a:pt x="294" y="3778"/>
                    <a:pt x="401" y="3475"/>
                  </a:cubicBezTo>
                  <a:cubicBezTo>
                    <a:pt x="540" y="3108"/>
                    <a:pt x="926" y="2819"/>
                    <a:pt x="1250" y="2540"/>
                  </a:cubicBezTo>
                  <a:cubicBezTo>
                    <a:pt x="1402" y="2407"/>
                    <a:pt x="1554" y="2273"/>
                    <a:pt x="1687" y="2121"/>
                  </a:cubicBezTo>
                  <a:cubicBezTo>
                    <a:pt x="1914" y="1858"/>
                    <a:pt x="2091" y="1549"/>
                    <a:pt x="2181" y="1213"/>
                  </a:cubicBezTo>
                  <a:cubicBezTo>
                    <a:pt x="2228" y="1048"/>
                    <a:pt x="2244" y="875"/>
                    <a:pt x="2256" y="704"/>
                  </a:cubicBezTo>
                  <a:cubicBezTo>
                    <a:pt x="2274" y="477"/>
                    <a:pt x="2271" y="251"/>
                    <a:pt x="2259" y="24"/>
                  </a:cubicBezTo>
                  <a:cubicBezTo>
                    <a:pt x="2259" y="10"/>
                    <a:pt x="2247" y="1"/>
                    <a:pt x="22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36"/>
            <p:cNvSpPr/>
            <p:nvPr/>
          </p:nvSpPr>
          <p:spPr>
            <a:xfrm>
              <a:off x="3228825" y="3880400"/>
              <a:ext cx="91000" cy="51375"/>
            </a:xfrm>
            <a:custGeom>
              <a:rect b="b" l="l" r="r" t="t"/>
              <a:pathLst>
                <a:path extrusionOk="0" h="2055" w="3640">
                  <a:moveTo>
                    <a:pt x="1" y="1"/>
                  </a:moveTo>
                  <a:cubicBezTo>
                    <a:pt x="42" y="472"/>
                    <a:pt x="276" y="906"/>
                    <a:pt x="599" y="1245"/>
                  </a:cubicBezTo>
                  <a:cubicBezTo>
                    <a:pt x="873" y="1516"/>
                    <a:pt x="1211" y="1720"/>
                    <a:pt x="1573" y="1854"/>
                  </a:cubicBezTo>
                  <a:cubicBezTo>
                    <a:pt x="1415" y="1802"/>
                    <a:pt x="1291" y="1752"/>
                    <a:pt x="1145" y="1674"/>
                  </a:cubicBezTo>
                  <a:cubicBezTo>
                    <a:pt x="964" y="1565"/>
                    <a:pt x="820" y="1468"/>
                    <a:pt x="678" y="1329"/>
                  </a:cubicBezTo>
                  <a:cubicBezTo>
                    <a:pt x="411" y="1059"/>
                    <a:pt x="236" y="830"/>
                    <a:pt x="48" y="493"/>
                  </a:cubicBezTo>
                  <a:cubicBezTo>
                    <a:pt x="44" y="486"/>
                    <a:pt x="35" y="466"/>
                    <a:pt x="34" y="466"/>
                  </a:cubicBezTo>
                  <a:lnTo>
                    <a:pt x="34" y="466"/>
                  </a:lnTo>
                  <a:cubicBezTo>
                    <a:pt x="34" y="466"/>
                    <a:pt x="35" y="468"/>
                    <a:pt x="37" y="474"/>
                  </a:cubicBezTo>
                  <a:cubicBezTo>
                    <a:pt x="54" y="531"/>
                    <a:pt x="74" y="587"/>
                    <a:pt x="96" y="640"/>
                  </a:cubicBezTo>
                  <a:cubicBezTo>
                    <a:pt x="187" y="860"/>
                    <a:pt x="313" y="1065"/>
                    <a:pt x="475" y="1241"/>
                  </a:cubicBezTo>
                  <a:cubicBezTo>
                    <a:pt x="748" y="1538"/>
                    <a:pt x="1087" y="1777"/>
                    <a:pt x="1471" y="1910"/>
                  </a:cubicBezTo>
                  <a:cubicBezTo>
                    <a:pt x="1708" y="1999"/>
                    <a:pt x="1961" y="2055"/>
                    <a:pt x="2214" y="2055"/>
                  </a:cubicBezTo>
                  <a:cubicBezTo>
                    <a:pt x="2319" y="2055"/>
                    <a:pt x="2424" y="2045"/>
                    <a:pt x="2527" y="2024"/>
                  </a:cubicBezTo>
                  <a:cubicBezTo>
                    <a:pt x="2799" y="1979"/>
                    <a:pt x="3077" y="1879"/>
                    <a:pt x="3274" y="1679"/>
                  </a:cubicBezTo>
                  <a:lnTo>
                    <a:pt x="3274" y="1679"/>
                  </a:lnTo>
                  <a:cubicBezTo>
                    <a:pt x="3086" y="1843"/>
                    <a:pt x="2773" y="1919"/>
                    <a:pt x="2566" y="1943"/>
                  </a:cubicBezTo>
                  <a:cubicBezTo>
                    <a:pt x="2477" y="1955"/>
                    <a:pt x="2350" y="1972"/>
                    <a:pt x="2229" y="1972"/>
                  </a:cubicBezTo>
                  <a:cubicBezTo>
                    <a:pt x="2217" y="1972"/>
                    <a:pt x="2205" y="1972"/>
                    <a:pt x="2192" y="1972"/>
                  </a:cubicBezTo>
                  <a:cubicBezTo>
                    <a:pt x="1990" y="1966"/>
                    <a:pt x="1834" y="1936"/>
                    <a:pt x="1631" y="1874"/>
                  </a:cubicBezTo>
                  <a:cubicBezTo>
                    <a:pt x="1621" y="1870"/>
                    <a:pt x="1611" y="1868"/>
                    <a:pt x="1600" y="1864"/>
                  </a:cubicBezTo>
                  <a:lnTo>
                    <a:pt x="1600" y="1864"/>
                  </a:lnTo>
                  <a:cubicBezTo>
                    <a:pt x="1799" y="1926"/>
                    <a:pt x="2024" y="1960"/>
                    <a:pt x="2248" y="1960"/>
                  </a:cubicBezTo>
                  <a:cubicBezTo>
                    <a:pt x="2474" y="1960"/>
                    <a:pt x="2700" y="1926"/>
                    <a:pt x="2897" y="1853"/>
                  </a:cubicBezTo>
                  <a:cubicBezTo>
                    <a:pt x="3035" y="1799"/>
                    <a:pt x="3161" y="1719"/>
                    <a:pt x="3278" y="1629"/>
                  </a:cubicBezTo>
                  <a:cubicBezTo>
                    <a:pt x="3412" y="1530"/>
                    <a:pt x="3534" y="1417"/>
                    <a:pt x="3639" y="1288"/>
                  </a:cubicBezTo>
                  <a:lnTo>
                    <a:pt x="3639" y="1288"/>
                  </a:lnTo>
                  <a:cubicBezTo>
                    <a:pt x="3619" y="1302"/>
                    <a:pt x="3600" y="1320"/>
                    <a:pt x="3580" y="1337"/>
                  </a:cubicBezTo>
                  <a:cubicBezTo>
                    <a:pt x="3472" y="1431"/>
                    <a:pt x="3353" y="1508"/>
                    <a:pt x="3226" y="1581"/>
                  </a:cubicBezTo>
                  <a:cubicBezTo>
                    <a:pt x="3044" y="1688"/>
                    <a:pt x="2907" y="1754"/>
                    <a:pt x="2702" y="1804"/>
                  </a:cubicBezTo>
                  <a:cubicBezTo>
                    <a:pt x="2696" y="1806"/>
                    <a:pt x="2691" y="1807"/>
                    <a:pt x="2685" y="1808"/>
                  </a:cubicBezTo>
                  <a:cubicBezTo>
                    <a:pt x="2689" y="1807"/>
                    <a:pt x="2694" y="1805"/>
                    <a:pt x="2697" y="1804"/>
                  </a:cubicBezTo>
                  <a:cubicBezTo>
                    <a:pt x="2840" y="1763"/>
                    <a:pt x="2973" y="1692"/>
                    <a:pt x="3094" y="1607"/>
                  </a:cubicBezTo>
                  <a:cubicBezTo>
                    <a:pt x="3179" y="1548"/>
                    <a:pt x="3268" y="1487"/>
                    <a:pt x="3334" y="1405"/>
                  </a:cubicBezTo>
                  <a:lnTo>
                    <a:pt x="3334" y="1405"/>
                  </a:lnTo>
                  <a:cubicBezTo>
                    <a:pt x="3253" y="1485"/>
                    <a:pt x="3149" y="1537"/>
                    <a:pt x="3051" y="1591"/>
                  </a:cubicBezTo>
                  <a:cubicBezTo>
                    <a:pt x="2775" y="1739"/>
                    <a:pt x="2483" y="1798"/>
                    <a:pt x="2171" y="1798"/>
                  </a:cubicBezTo>
                  <a:cubicBezTo>
                    <a:pt x="2145" y="1798"/>
                    <a:pt x="2119" y="1797"/>
                    <a:pt x="2093" y="1797"/>
                  </a:cubicBezTo>
                  <a:cubicBezTo>
                    <a:pt x="1904" y="1795"/>
                    <a:pt x="1737" y="1757"/>
                    <a:pt x="1543" y="1689"/>
                  </a:cubicBezTo>
                  <a:cubicBezTo>
                    <a:pt x="1198" y="1570"/>
                    <a:pt x="890" y="1355"/>
                    <a:pt x="643" y="1060"/>
                  </a:cubicBezTo>
                  <a:cubicBezTo>
                    <a:pt x="459" y="849"/>
                    <a:pt x="258" y="500"/>
                    <a:pt x="158" y="170"/>
                  </a:cubicBezTo>
                  <a:cubicBezTo>
                    <a:pt x="155" y="160"/>
                    <a:pt x="153" y="151"/>
                    <a:pt x="151" y="142"/>
                  </a:cubicBezTo>
                  <a:lnTo>
                    <a:pt x="151" y="147"/>
                  </a:lnTo>
                  <a:cubicBezTo>
                    <a:pt x="152" y="224"/>
                    <a:pt x="168" y="300"/>
                    <a:pt x="187" y="375"/>
                  </a:cubicBezTo>
                  <a:cubicBezTo>
                    <a:pt x="220" y="510"/>
                    <a:pt x="265" y="644"/>
                    <a:pt x="325" y="769"/>
                  </a:cubicBezTo>
                  <a:cubicBezTo>
                    <a:pt x="177" y="535"/>
                    <a:pt x="61" y="27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36"/>
            <p:cNvSpPr/>
            <p:nvPr/>
          </p:nvSpPr>
          <p:spPr>
            <a:xfrm>
              <a:off x="3234525" y="3904425"/>
              <a:ext cx="70200" cy="30025"/>
            </a:xfrm>
            <a:custGeom>
              <a:rect b="b" l="l" r="r" t="t"/>
              <a:pathLst>
                <a:path extrusionOk="0" h="1201" w="2808">
                  <a:moveTo>
                    <a:pt x="1" y="0"/>
                  </a:moveTo>
                  <a:cubicBezTo>
                    <a:pt x="222" y="495"/>
                    <a:pt x="716" y="868"/>
                    <a:pt x="1187" y="1038"/>
                  </a:cubicBezTo>
                  <a:cubicBezTo>
                    <a:pt x="1432" y="1135"/>
                    <a:pt x="1695" y="1200"/>
                    <a:pt x="1958" y="1200"/>
                  </a:cubicBezTo>
                  <a:cubicBezTo>
                    <a:pt x="2056" y="1200"/>
                    <a:pt x="2155" y="1191"/>
                    <a:pt x="2253" y="1171"/>
                  </a:cubicBezTo>
                  <a:cubicBezTo>
                    <a:pt x="2446" y="1131"/>
                    <a:pt x="2632" y="1058"/>
                    <a:pt x="2808" y="969"/>
                  </a:cubicBezTo>
                  <a:lnTo>
                    <a:pt x="2808" y="969"/>
                  </a:lnTo>
                  <a:cubicBezTo>
                    <a:pt x="2791" y="976"/>
                    <a:pt x="2773" y="981"/>
                    <a:pt x="2755" y="986"/>
                  </a:cubicBezTo>
                  <a:cubicBezTo>
                    <a:pt x="2481" y="1065"/>
                    <a:pt x="2273" y="1116"/>
                    <a:pt x="2012" y="1116"/>
                  </a:cubicBezTo>
                  <a:cubicBezTo>
                    <a:pt x="1988" y="1116"/>
                    <a:pt x="1964" y="1116"/>
                    <a:pt x="1939" y="1115"/>
                  </a:cubicBezTo>
                  <a:cubicBezTo>
                    <a:pt x="1715" y="1114"/>
                    <a:pt x="1532" y="1075"/>
                    <a:pt x="1308" y="1001"/>
                  </a:cubicBezTo>
                  <a:cubicBezTo>
                    <a:pt x="1056" y="919"/>
                    <a:pt x="854" y="827"/>
                    <a:pt x="618" y="655"/>
                  </a:cubicBezTo>
                  <a:cubicBezTo>
                    <a:pt x="397" y="488"/>
                    <a:pt x="146" y="26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36"/>
            <p:cNvSpPr/>
            <p:nvPr/>
          </p:nvSpPr>
          <p:spPr>
            <a:xfrm>
              <a:off x="3253250" y="3925975"/>
              <a:ext cx="49075" cy="10975"/>
            </a:xfrm>
            <a:custGeom>
              <a:rect b="b" l="l" r="r" t="t"/>
              <a:pathLst>
                <a:path extrusionOk="0" h="439" w="1963">
                  <a:moveTo>
                    <a:pt x="0" y="0"/>
                  </a:moveTo>
                  <a:cubicBezTo>
                    <a:pt x="101" y="86"/>
                    <a:pt x="209" y="163"/>
                    <a:pt x="328" y="223"/>
                  </a:cubicBezTo>
                  <a:cubicBezTo>
                    <a:pt x="609" y="368"/>
                    <a:pt x="864" y="439"/>
                    <a:pt x="1117" y="439"/>
                  </a:cubicBezTo>
                  <a:cubicBezTo>
                    <a:pt x="1391" y="439"/>
                    <a:pt x="1662" y="356"/>
                    <a:pt x="1962" y="195"/>
                  </a:cubicBezTo>
                  <a:lnTo>
                    <a:pt x="1962" y="195"/>
                  </a:lnTo>
                  <a:cubicBezTo>
                    <a:pt x="1684" y="296"/>
                    <a:pt x="1423" y="349"/>
                    <a:pt x="1142" y="349"/>
                  </a:cubicBezTo>
                  <a:cubicBezTo>
                    <a:pt x="1098" y="349"/>
                    <a:pt x="1053" y="348"/>
                    <a:pt x="1007" y="345"/>
                  </a:cubicBezTo>
                  <a:cubicBezTo>
                    <a:pt x="817" y="335"/>
                    <a:pt x="598" y="277"/>
                    <a:pt x="392" y="197"/>
                  </a:cubicBezTo>
                  <a:cubicBezTo>
                    <a:pt x="263" y="151"/>
                    <a:pt x="128" y="8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36"/>
            <p:cNvSpPr/>
            <p:nvPr/>
          </p:nvSpPr>
          <p:spPr>
            <a:xfrm>
              <a:off x="3258400" y="3931600"/>
              <a:ext cx="41000" cy="8050"/>
            </a:xfrm>
            <a:custGeom>
              <a:rect b="b" l="l" r="r" t="t"/>
              <a:pathLst>
                <a:path extrusionOk="0" h="322" w="1640">
                  <a:moveTo>
                    <a:pt x="0" y="1"/>
                  </a:moveTo>
                  <a:lnTo>
                    <a:pt x="0" y="1"/>
                  </a:lnTo>
                  <a:cubicBezTo>
                    <a:pt x="277" y="208"/>
                    <a:pt x="567" y="321"/>
                    <a:pt x="871" y="321"/>
                  </a:cubicBezTo>
                  <a:cubicBezTo>
                    <a:pt x="1055" y="321"/>
                    <a:pt x="1245" y="279"/>
                    <a:pt x="1439" y="191"/>
                  </a:cubicBezTo>
                  <a:cubicBezTo>
                    <a:pt x="1509" y="159"/>
                    <a:pt x="1579" y="119"/>
                    <a:pt x="1640" y="74"/>
                  </a:cubicBezTo>
                  <a:lnTo>
                    <a:pt x="1640" y="74"/>
                  </a:lnTo>
                  <a:cubicBezTo>
                    <a:pt x="1630" y="78"/>
                    <a:pt x="1619" y="83"/>
                    <a:pt x="1611" y="85"/>
                  </a:cubicBezTo>
                  <a:cubicBezTo>
                    <a:pt x="1511" y="128"/>
                    <a:pt x="1400" y="156"/>
                    <a:pt x="1291" y="178"/>
                  </a:cubicBezTo>
                  <a:cubicBezTo>
                    <a:pt x="1176" y="205"/>
                    <a:pt x="1030" y="216"/>
                    <a:pt x="888" y="216"/>
                  </a:cubicBezTo>
                  <a:cubicBezTo>
                    <a:pt x="767" y="216"/>
                    <a:pt x="649" y="208"/>
                    <a:pt x="556" y="197"/>
                  </a:cubicBezTo>
                  <a:cubicBezTo>
                    <a:pt x="353" y="168"/>
                    <a:pt x="179" y="9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36"/>
            <p:cNvSpPr/>
            <p:nvPr/>
          </p:nvSpPr>
          <p:spPr>
            <a:xfrm>
              <a:off x="3264500" y="3936275"/>
              <a:ext cx="31100" cy="7925"/>
            </a:xfrm>
            <a:custGeom>
              <a:rect b="b" l="l" r="r" t="t"/>
              <a:pathLst>
                <a:path extrusionOk="0" h="317" w="1244">
                  <a:moveTo>
                    <a:pt x="0" y="0"/>
                  </a:moveTo>
                  <a:lnTo>
                    <a:pt x="0" y="0"/>
                  </a:lnTo>
                  <a:cubicBezTo>
                    <a:pt x="24" y="21"/>
                    <a:pt x="49" y="41"/>
                    <a:pt x="74" y="59"/>
                  </a:cubicBezTo>
                  <a:cubicBezTo>
                    <a:pt x="148" y="115"/>
                    <a:pt x="230" y="155"/>
                    <a:pt x="315" y="187"/>
                  </a:cubicBezTo>
                  <a:cubicBezTo>
                    <a:pt x="354" y="202"/>
                    <a:pt x="394" y="217"/>
                    <a:pt x="434" y="227"/>
                  </a:cubicBezTo>
                  <a:cubicBezTo>
                    <a:pt x="351" y="217"/>
                    <a:pt x="270" y="201"/>
                    <a:pt x="171" y="162"/>
                  </a:cubicBezTo>
                  <a:lnTo>
                    <a:pt x="171" y="162"/>
                  </a:lnTo>
                  <a:cubicBezTo>
                    <a:pt x="306" y="262"/>
                    <a:pt x="477" y="317"/>
                    <a:pt x="646" y="317"/>
                  </a:cubicBezTo>
                  <a:cubicBezTo>
                    <a:pt x="762" y="317"/>
                    <a:pt x="876" y="291"/>
                    <a:pt x="979" y="237"/>
                  </a:cubicBezTo>
                  <a:cubicBezTo>
                    <a:pt x="1002" y="223"/>
                    <a:pt x="1031" y="205"/>
                    <a:pt x="1052" y="191"/>
                  </a:cubicBezTo>
                  <a:lnTo>
                    <a:pt x="1052" y="191"/>
                  </a:lnTo>
                  <a:cubicBezTo>
                    <a:pt x="1017" y="201"/>
                    <a:pt x="982" y="213"/>
                    <a:pt x="947" y="222"/>
                  </a:cubicBezTo>
                  <a:cubicBezTo>
                    <a:pt x="874" y="237"/>
                    <a:pt x="796" y="243"/>
                    <a:pt x="715" y="243"/>
                  </a:cubicBezTo>
                  <a:cubicBezTo>
                    <a:pt x="692" y="243"/>
                    <a:pt x="668" y="242"/>
                    <a:pt x="644" y="241"/>
                  </a:cubicBezTo>
                  <a:cubicBezTo>
                    <a:pt x="858" y="231"/>
                    <a:pt x="1078" y="166"/>
                    <a:pt x="1243" y="26"/>
                  </a:cubicBezTo>
                  <a:lnTo>
                    <a:pt x="1243" y="26"/>
                  </a:lnTo>
                  <a:cubicBezTo>
                    <a:pt x="1088" y="113"/>
                    <a:pt x="915" y="139"/>
                    <a:pt x="754" y="152"/>
                  </a:cubicBezTo>
                  <a:cubicBezTo>
                    <a:pt x="693" y="155"/>
                    <a:pt x="631" y="160"/>
                    <a:pt x="570" y="160"/>
                  </a:cubicBezTo>
                  <a:cubicBezTo>
                    <a:pt x="541" y="160"/>
                    <a:pt x="511" y="159"/>
                    <a:pt x="481" y="156"/>
                  </a:cubicBezTo>
                  <a:cubicBezTo>
                    <a:pt x="414" y="146"/>
                    <a:pt x="254" y="111"/>
                    <a:pt x="156" y="72"/>
                  </a:cubicBezTo>
                  <a:cubicBezTo>
                    <a:pt x="109" y="56"/>
                    <a:pt x="48" y="2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36"/>
            <p:cNvSpPr/>
            <p:nvPr/>
          </p:nvSpPr>
          <p:spPr>
            <a:xfrm>
              <a:off x="3272425" y="3943300"/>
              <a:ext cx="14825" cy="2475"/>
            </a:xfrm>
            <a:custGeom>
              <a:rect b="b" l="l" r="r" t="t"/>
              <a:pathLst>
                <a:path extrusionOk="0" h="99" w="593">
                  <a:moveTo>
                    <a:pt x="1" y="1"/>
                  </a:moveTo>
                  <a:lnTo>
                    <a:pt x="1" y="1"/>
                  </a:lnTo>
                  <a:cubicBezTo>
                    <a:pt x="90" y="69"/>
                    <a:pt x="201" y="99"/>
                    <a:pt x="314" y="99"/>
                  </a:cubicBezTo>
                  <a:cubicBezTo>
                    <a:pt x="399" y="99"/>
                    <a:pt x="486" y="81"/>
                    <a:pt x="564" y="52"/>
                  </a:cubicBezTo>
                  <a:cubicBezTo>
                    <a:pt x="572" y="48"/>
                    <a:pt x="588" y="43"/>
                    <a:pt x="593" y="40"/>
                  </a:cubicBezTo>
                  <a:lnTo>
                    <a:pt x="593" y="40"/>
                  </a:lnTo>
                  <a:cubicBezTo>
                    <a:pt x="570" y="42"/>
                    <a:pt x="545" y="42"/>
                    <a:pt x="521" y="44"/>
                  </a:cubicBezTo>
                  <a:cubicBezTo>
                    <a:pt x="477" y="46"/>
                    <a:pt x="434" y="48"/>
                    <a:pt x="390" y="48"/>
                  </a:cubicBezTo>
                  <a:cubicBezTo>
                    <a:pt x="333" y="48"/>
                    <a:pt x="276" y="46"/>
                    <a:pt x="220" y="43"/>
                  </a:cubicBezTo>
                  <a:cubicBezTo>
                    <a:pt x="144" y="37"/>
                    <a:pt x="76" y="35"/>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36"/>
            <p:cNvSpPr/>
            <p:nvPr/>
          </p:nvSpPr>
          <p:spPr>
            <a:xfrm>
              <a:off x="3235675" y="3886700"/>
              <a:ext cx="74925" cy="37500"/>
            </a:xfrm>
            <a:custGeom>
              <a:rect b="b" l="l" r="r" t="t"/>
              <a:pathLst>
                <a:path extrusionOk="0" h="1500" w="2997">
                  <a:moveTo>
                    <a:pt x="1" y="1"/>
                  </a:moveTo>
                  <a:cubicBezTo>
                    <a:pt x="123" y="646"/>
                    <a:pt x="645" y="1154"/>
                    <a:pt x="1244" y="1382"/>
                  </a:cubicBezTo>
                  <a:cubicBezTo>
                    <a:pt x="1448" y="1460"/>
                    <a:pt x="1667" y="1499"/>
                    <a:pt x="1886" y="1499"/>
                  </a:cubicBezTo>
                  <a:cubicBezTo>
                    <a:pt x="2053" y="1499"/>
                    <a:pt x="2220" y="1476"/>
                    <a:pt x="2381" y="1431"/>
                  </a:cubicBezTo>
                  <a:cubicBezTo>
                    <a:pt x="2603" y="1369"/>
                    <a:pt x="2808" y="1253"/>
                    <a:pt x="2976" y="1094"/>
                  </a:cubicBezTo>
                  <a:cubicBezTo>
                    <a:pt x="2991" y="1081"/>
                    <a:pt x="2996" y="1077"/>
                    <a:pt x="2995" y="1077"/>
                  </a:cubicBezTo>
                  <a:lnTo>
                    <a:pt x="2995" y="1077"/>
                  </a:lnTo>
                  <a:cubicBezTo>
                    <a:pt x="2993" y="1077"/>
                    <a:pt x="2965" y="1096"/>
                    <a:pt x="2947" y="1104"/>
                  </a:cubicBezTo>
                  <a:cubicBezTo>
                    <a:pt x="2667" y="1284"/>
                    <a:pt x="2300" y="1363"/>
                    <a:pt x="2042" y="1384"/>
                  </a:cubicBezTo>
                  <a:cubicBezTo>
                    <a:pt x="1986" y="1388"/>
                    <a:pt x="1932" y="1390"/>
                    <a:pt x="1880" y="1390"/>
                  </a:cubicBezTo>
                  <a:cubicBezTo>
                    <a:pt x="1669" y="1390"/>
                    <a:pt x="1486" y="1358"/>
                    <a:pt x="1270" y="1281"/>
                  </a:cubicBezTo>
                  <a:cubicBezTo>
                    <a:pt x="1048" y="1205"/>
                    <a:pt x="800" y="1068"/>
                    <a:pt x="624" y="915"/>
                  </a:cubicBezTo>
                  <a:cubicBezTo>
                    <a:pt x="338" y="661"/>
                    <a:pt x="116" y="36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36"/>
            <p:cNvSpPr/>
            <p:nvPr/>
          </p:nvSpPr>
          <p:spPr>
            <a:xfrm>
              <a:off x="3238500" y="3890175"/>
              <a:ext cx="60200" cy="30525"/>
            </a:xfrm>
            <a:custGeom>
              <a:rect b="b" l="l" r="r" t="t"/>
              <a:pathLst>
                <a:path extrusionOk="0" h="1221" w="2408">
                  <a:moveTo>
                    <a:pt x="0" y="1"/>
                  </a:moveTo>
                  <a:lnTo>
                    <a:pt x="0" y="1"/>
                  </a:lnTo>
                  <a:cubicBezTo>
                    <a:pt x="157" y="453"/>
                    <a:pt x="505" y="799"/>
                    <a:pt x="928" y="1025"/>
                  </a:cubicBezTo>
                  <a:cubicBezTo>
                    <a:pt x="1170" y="1143"/>
                    <a:pt x="1442" y="1221"/>
                    <a:pt x="1713" y="1221"/>
                  </a:cubicBezTo>
                  <a:cubicBezTo>
                    <a:pt x="1790" y="1221"/>
                    <a:pt x="1868" y="1214"/>
                    <a:pt x="1945" y="1201"/>
                  </a:cubicBezTo>
                  <a:cubicBezTo>
                    <a:pt x="2099" y="1176"/>
                    <a:pt x="2251" y="1134"/>
                    <a:pt x="2392" y="1067"/>
                  </a:cubicBezTo>
                  <a:cubicBezTo>
                    <a:pt x="2398" y="1066"/>
                    <a:pt x="2408" y="1060"/>
                    <a:pt x="2408" y="1060"/>
                  </a:cubicBezTo>
                  <a:lnTo>
                    <a:pt x="2408" y="1060"/>
                  </a:lnTo>
                  <a:cubicBezTo>
                    <a:pt x="2380" y="1068"/>
                    <a:pt x="2353" y="1075"/>
                    <a:pt x="2326" y="1081"/>
                  </a:cubicBezTo>
                  <a:cubicBezTo>
                    <a:pt x="2166" y="1117"/>
                    <a:pt x="2007" y="1127"/>
                    <a:pt x="1838" y="1127"/>
                  </a:cubicBezTo>
                  <a:cubicBezTo>
                    <a:pt x="1815" y="1127"/>
                    <a:pt x="1791" y="1127"/>
                    <a:pt x="1767" y="1127"/>
                  </a:cubicBezTo>
                  <a:cubicBezTo>
                    <a:pt x="1401" y="1106"/>
                    <a:pt x="1041" y="999"/>
                    <a:pt x="734" y="808"/>
                  </a:cubicBezTo>
                  <a:cubicBezTo>
                    <a:pt x="444" y="617"/>
                    <a:pt x="165" y="33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36"/>
            <p:cNvSpPr/>
            <p:nvPr/>
          </p:nvSpPr>
          <p:spPr>
            <a:xfrm>
              <a:off x="3299775" y="3878050"/>
              <a:ext cx="32725" cy="37675"/>
            </a:xfrm>
            <a:custGeom>
              <a:rect b="b" l="l" r="r" t="t"/>
              <a:pathLst>
                <a:path extrusionOk="0" h="1507" w="1309">
                  <a:moveTo>
                    <a:pt x="1246" y="1"/>
                  </a:moveTo>
                  <a:lnTo>
                    <a:pt x="1246" y="1"/>
                  </a:lnTo>
                  <a:cubicBezTo>
                    <a:pt x="1239" y="7"/>
                    <a:pt x="1233" y="13"/>
                    <a:pt x="1226" y="20"/>
                  </a:cubicBezTo>
                  <a:cubicBezTo>
                    <a:pt x="1218" y="64"/>
                    <a:pt x="1210" y="107"/>
                    <a:pt x="1197" y="154"/>
                  </a:cubicBezTo>
                  <a:cubicBezTo>
                    <a:pt x="1188" y="193"/>
                    <a:pt x="1177" y="233"/>
                    <a:pt x="1169" y="273"/>
                  </a:cubicBezTo>
                  <a:cubicBezTo>
                    <a:pt x="1177" y="202"/>
                    <a:pt x="1181" y="130"/>
                    <a:pt x="1179" y="59"/>
                  </a:cubicBezTo>
                  <a:lnTo>
                    <a:pt x="1179" y="59"/>
                  </a:lnTo>
                  <a:cubicBezTo>
                    <a:pt x="1151" y="80"/>
                    <a:pt x="1123" y="100"/>
                    <a:pt x="1093" y="118"/>
                  </a:cubicBezTo>
                  <a:cubicBezTo>
                    <a:pt x="1038" y="150"/>
                    <a:pt x="980" y="177"/>
                    <a:pt x="919" y="202"/>
                  </a:cubicBezTo>
                  <a:cubicBezTo>
                    <a:pt x="775" y="703"/>
                    <a:pt x="429" y="1220"/>
                    <a:pt x="0" y="1507"/>
                  </a:cubicBezTo>
                  <a:cubicBezTo>
                    <a:pt x="121" y="1454"/>
                    <a:pt x="227" y="1376"/>
                    <a:pt x="330" y="1294"/>
                  </a:cubicBezTo>
                  <a:cubicBezTo>
                    <a:pt x="549" y="1117"/>
                    <a:pt x="693" y="934"/>
                    <a:pt x="826" y="697"/>
                  </a:cubicBezTo>
                  <a:cubicBezTo>
                    <a:pt x="831" y="688"/>
                    <a:pt x="836" y="678"/>
                    <a:pt x="842" y="669"/>
                  </a:cubicBezTo>
                  <a:lnTo>
                    <a:pt x="842" y="669"/>
                  </a:lnTo>
                  <a:cubicBezTo>
                    <a:pt x="814" y="724"/>
                    <a:pt x="784" y="779"/>
                    <a:pt x="750" y="833"/>
                  </a:cubicBezTo>
                  <a:cubicBezTo>
                    <a:pt x="608" y="1078"/>
                    <a:pt x="444" y="1284"/>
                    <a:pt x="207" y="1451"/>
                  </a:cubicBezTo>
                  <a:cubicBezTo>
                    <a:pt x="479" y="1301"/>
                    <a:pt x="737" y="1062"/>
                    <a:pt x="898" y="785"/>
                  </a:cubicBezTo>
                  <a:lnTo>
                    <a:pt x="898" y="785"/>
                  </a:lnTo>
                  <a:cubicBezTo>
                    <a:pt x="865" y="852"/>
                    <a:pt x="821" y="935"/>
                    <a:pt x="784" y="987"/>
                  </a:cubicBezTo>
                  <a:cubicBezTo>
                    <a:pt x="697" y="1111"/>
                    <a:pt x="615" y="1226"/>
                    <a:pt x="502" y="1335"/>
                  </a:cubicBezTo>
                  <a:cubicBezTo>
                    <a:pt x="729" y="1155"/>
                    <a:pt x="925" y="925"/>
                    <a:pt x="1051" y="662"/>
                  </a:cubicBezTo>
                  <a:lnTo>
                    <a:pt x="1051" y="662"/>
                  </a:lnTo>
                  <a:cubicBezTo>
                    <a:pt x="945" y="944"/>
                    <a:pt x="796" y="1202"/>
                    <a:pt x="557" y="1412"/>
                  </a:cubicBezTo>
                  <a:cubicBezTo>
                    <a:pt x="771" y="1262"/>
                    <a:pt x="948" y="1059"/>
                    <a:pt x="1068" y="828"/>
                  </a:cubicBezTo>
                  <a:lnTo>
                    <a:pt x="1068" y="828"/>
                  </a:lnTo>
                  <a:cubicBezTo>
                    <a:pt x="1007" y="973"/>
                    <a:pt x="918" y="1158"/>
                    <a:pt x="791" y="1300"/>
                  </a:cubicBezTo>
                  <a:cubicBezTo>
                    <a:pt x="948" y="1163"/>
                    <a:pt x="1061" y="1016"/>
                    <a:pt x="1157" y="837"/>
                  </a:cubicBezTo>
                  <a:cubicBezTo>
                    <a:pt x="1251" y="648"/>
                    <a:pt x="1303" y="438"/>
                    <a:pt x="1308" y="226"/>
                  </a:cubicBezTo>
                  <a:cubicBezTo>
                    <a:pt x="1308" y="193"/>
                    <a:pt x="1308" y="154"/>
                    <a:pt x="1305" y="127"/>
                  </a:cubicBezTo>
                  <a:cubicBezTo>
                    <a:pt x="1299" y="161"/>
                    <a:pt x="1291" y="196"/>
                    <a:pt x="1282" y="229"/>
                  </a:cubicBezTo>
                  <a:cubicBezTo>
                    <a:pt x="1249" y="355"/>
                    <a:pt x="1206" y="479"/>
                    <a:pt x="1160" y="599"/>
                  </a:cubicBezTo>
                  <a:cubicBezTo>
                    <a:pt x="1212" y="429"/>
                    <a:pt x="1242" y="252"/>
                    <a:pt x="1244" y="73"/>
                  </a:cubicBezTo>
                  <a:cubicBezTo>
                    <a:pt x="1246" y="48"/>
                    <a:pt x="1246" y="26"/>
                    <a:pt x="1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36"/>
            <p:cNvSpPr/>
            <p:nvPr/>
          </p:nvSpPr>
          <p:spPr>
            <a:xfrm>
              <a:off x="3270075" y="3883775"/>
              <a:ext cx="50575" cy="33200"/>
            </a:xfrm>
            <a:custGeom>
              <a:rect b="b" l="l" r="r" t="t"/>
              <a:pathLst>
                <a:path extrusionOk="0" h="1328" w="2023">
                  <a:moveTo>
                    <a:pt x="2022" y="1"/>
                  </a:moveTo>
                  <a:lnTo>
                    <a:pt x="2022" y="1"/>
                  </a:lnTo>
                  <a:cubicBezTo>
                    <a:pt x="1986" y="14"/>
                    <a:pt x="1947" y="25"/>
                    <a:pt x="1907" y="36"/>
                  </a:cubicBezTo>
                  <a:cubicBezTo>
                    <a:pt x="1885" y="158"/>
                    <a:pt x="1852" y="275"/>
                    <a:pt x="1812" y="369"/>
                  </a:cubicBezTo>
                  <a:cubicBezTo>
                    <a:pt x="1782" y="435"/>
                    <a:pt x="1750" y="496"/>
                    <a:pt x="1717" y="553"/>
                  </a:cubicBezTo>
                  <a:cubicBezTo>
                    <a:pt x="1730" y="527"/>
                    <a:pt x="1740" y="501"/>
                    <a:pt x="1750" y="474"/>
                  </a:cubicBezTo>
                  <a:cubicBezTo>
                    <a:pt x="1787" y="382"/>
                    <a:pt x="1806" y="284"/>
                    <a:pt x="1817" y="185"/>
                  </a:cubicBezTo>
                  <a:lnTo>
                    <a:pt x="1817" y="185"/>
                  </a:lnTo>
                  <a:cubicBezTo>
                    <a:pt x="1811" y="207"/>
                    <a:pt x="1804" y="228"/>
                    <a:pt x="1797" y="249"/>
                  </a:cubicBezTo>
                  <a:cubicBezTo>
                    <a:pt x="1763" y="351"/>
                    <a:pt x="1706" y="455"/>
                    <a:pt x="1638" y="555"/>
                  </a:cubicBezTo>
                  <a:cubicBezTo>
                    <a:pt x="1608" y="598"/>
                    <a:pt x="1567" y="648"/>
                    <a:pt x="1520" y="702"/>
                  </a:cubicBezTo>
                  <a:cubicBezTo>
                    <a:pt x="1572" y="638"/>
                    <a:pt x="1621" y="569"/>
                    <a:pt x="1659" y="495"/>
                  </a:cubicBezTo>
                  <a:cubicBezTo>
                    <a:pt x="1725" y="375"/>
                    <a:pt x="1755" y="240"/>
                    <a:pt x="1762" y="106"/>
                  </a:cubicBezTo>
                  <a:cubicBezTo>
                    <a:pt x="1762" y="97"/>
                    <a:pt x="1762" y="94"/>
                    <a:pt x="1762" y="94"/>
                  </a:cubicBezTo>
                  <a:lnTo>
                    <a:pt x="1762" y="94"/>
                  </a:lnTo>
                  <a:cubicBezTo>
                    <a:pt x="1761" y="94"/>
                    <a:pt x="1759" y="107"/>
                    <a:pt x="1757" y="115"/>
                  </a:cubicBezTo>
                  <a:cubicBezTo>
                    <a:pt x="1717" y="287"/>
                    <a:pt x="1618" y="455"/>
                    <a:pt x="1519" y="566"/>
                  </a:cubicBezTo>
                  <a:cubicBezTo>
                    <a:pt x="1189" y="927"/>
                    <a:pt x="787" y="1186"/>
                    <a:pt x="316" y="1186"/>
                  </a:cubicBezTo>
                  <a:cubicBezTo>
                    <a:pt x="214" y="1186"/>
                    <a:pt x="109" y="1174"/>
                    <a:pt x="1" y="1148"/>
                  </a:cubicBezTo>
                  <a:lnTo>
                    <a:pt x="1" y="1148"/>
                  </a:lnTo>
                  <a:cubicBezTo>
                    <a:pt x="146" y="1202"/>
                    <a:pt x="303" y="1231"/>
                    <a:pt x="460" y="1231"/>
                  </a:cubicBezTo>
                  <a:cubicBezTo>
                    <a:pt x="608" y="1231"/>
                    <a:pt x="756" y="1205"/>
                    <a:pt x="895" y="1153"/>
                  </a:cubicBezTo>
                  <a:cubicBezTo>
                    <a:pt x="1047" y="1093"/>
                    <a:pt x="1193" y="1008"/>
                    <a:pt x="1322" y="900"/>
                  </a:cubicBezTo>
                  <a:lnTo>
                    <a:pt x="1322" y="900"/>
                  </a:lnTo>
                  <a:cubicBezTo>
                    <a:pt x="1278" y="939"/>
                    <a:pt x="1232" y="977"/>
                    <a:pt x="1186" y="1013"/>
                  </a:cubicBezTo>
                  <a:cubicBezTo>
                    <a:pt x="1178" y="1019"/>
                    <a:pt x="1132" y="1055"/>
                    <a:pt x="1096" y="1081"/>
                  </a:cubicBezTo>
                  <a:cubicBezTo>
                    <a:pt x="1035" y="1124"/>
                    <a:pt x="970" y="1160"/>
                    <a:pt x="902" y="1191"/>
                  </a:cubicBezTo>
                  <a:cubicBezTo>
                    <a:pt x="804" y="1233"/>
                    <a:pt x="662" y="1278"/>
                    <a:pt x="537" y="1278"/>
                  </a:cubicBezTo>
                  <a:cubicBezTo>
                    <a:pt x="531" y="1278"/>
                    <a:pt x="526" y="1278"/>
                    <a:pt x="521" y="1278"/>
                  </a:cubicBezTo>
                  <a:lnTo>
                    <a:pt x="521" y="1278"/>
                  </a:lnTo>
                  <a:cubicBezTo>
                    <a:pt x="555" y="1283"/>
                    <a:pt x="590" y="1285"/>
                    <a:pt x="625" y="1285"/>
                  </a:cubicBezTo>
                  <a:cubicBezTo>
                    <a:pt x="725" y="1285"/>
                    <a:pt x="827" y="1265"/>
                    <a:pt x="923" y="1236"/>
                  </a:cubicBezTo>
                  <a:cubicBezTo>
                    <a:pt x="1034" y="1199"/>
                    <a:pt x="1134" y="1136"/>
                    <a:pt x="1229" y="1070"/>
                  </a:cubicBezTo>
                  <a:cubicBezTo>
                    <a:pt x="1248" y="1055"/>
                    <a:pt x="1269" y="1041"/>
                    <a:pt x="1289" y="1025"/>
                  </a:cubicBezTo>
                  <a:lnTo>
                    <a:pt x="1289" y="1025"/>
                  </a:lnTo>
                  <a:cubicBezTo>
                    <a:pt x="1134" y="1153"/>
                    <a:pt x="947" y="1299"/>
                    <a:pt x="686" y="1328"/>
                  </a:cubicBezTo>
                  <a:cubicBezTo>
                    <a:pt x="970" y="1327"/>
                    <a:pt x="1202" y="1199"/>
                    <a:pt x="1417" y="1040"/>
                  </a:cubicBezTo>
                  <a:cubicBezTo>
                    <a:pt x="1720" y="807"/>
                    <a:pt x="1917" y="509"/>
                    <a:pt x="1999" y="123"/>
                  </a:cubicBezTo>
                  <a:cubicBezTo>
                    <a:pt x="2008" y="82"/>
                    <a:pt x="2015" y="42"/>
                    <a:pt x="20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36"/>
            <p:cNvSpPr/>
            <p:nvPr/>
          </p:nvSpPr>
          <p:spPr>
            <a:xfrm>
              <a:off x="3241000" y="3888525"/>
              <a:ext cx="45750" cy="28875"/>
            </a:xfrm>
            <a:custGeom>
              <a:rect b="b" l="l" r="r" t="t"/>
              <a:pathLst>
                <a:path extrusionOk="0" h="1155" w="1830">
                  <a:moveTo>
                    <a:pt x="0" y="0"/>
                  </a:moveTo>
                  <a:cubicBezTo>
                    <a:pt x="1" y="3"/>
                    <a:pt x="1" y="5"/>
                    <a:pt x="3" y="8"/>
                  </a:cubicBezTo>
                  <a:cubicBezTo>
                    <a:pt x="36" y="134"/>
                    <a:pt x="82" y="256"/>
                    <a:pt x="144" y="371"/>
                  </a:cubicBezTo>
                  <a:cubicBezTo>
                    <a:pt x="247" y="580"/>
                    <a:pt x="418" y="725"/>
                    <a:pt x="627" y="860"/>
                  </a:cubicBezTo>
                  <a:cubicBezTo>
                    <a:pt x="924" y="1054"/>
                    <a:pt x="1276" y="1155"/>
                    <a:pt x="1630" y="1155"/>
                  </a:cubicBezTo>
                  <a:cubicBezTo>
                    <a:pt x="1696" y="1155"/>
                    <a:pt x="1763" y="1151"/>
                    <a:pt x="1829" y="1144"/>
                  </a:cubicBezTo>
                  <a:cubicBezTo>
                    <a:pt x="1581" y="1143"/>
                    <a:pt x="1345" y="1096"/>
                    <a:pt x="1110" y="1005"/>
                  </a:cubicBezTo>
                  <a:cubicBezTo>
                    <a:pt x="963" y="947"/>
                    <a:pt x="784" y="865"/>
                    <a:pt x="633" y="753"/>
                  </a:cubicBezTo>
                  <a:cubicBezTo>
                    <a:pt x="506" y="657"/>
                    <a:pt x="392" y="580"/>
                    <a:pt x="277" y="441"/>
                  </a:cubicBezTo>
                  <a:cubicBezTo>
                    <a:pt x="214" y="365"/>
                    <a:pt x="81" y="171"/>
                    <a:pt x="11" y="25"/>
                  </a:cubicBezTo>
                  <a:cubicBezTo>
                    <a:pt x="8" y="17"/>
                    <a:pt x="4" y="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36"/>
            <p:cNvSpPr/>
            <p:nvPr/>
          </p:nvSpPr>
          <p:spPr>
            <a:xfrm>
              <a:off x="3275325" y="3889150"/>
              <a:ext cx="34825" cy="22625"/>
            </a:xfrm>
            <a:custGeom>
              <a:rect b="b" l="l" r="r" t="t"/>
              <a:pathLst>
                <a:path extrusionOk="0" h="905" w="1393">
                  <a:moveTo>
                    <a:pt x="1392" y="1"/>
                  </a:moveTo>
                  <a:lnTo>
                    <a:pt x="1392" y="1"/>
                  </a:lnTo>
                  <a:cubicBezTo>
                    <a:pt x="1388" y="9"/>
                    <a:pt x="1385" y="16"/>
                    <a:pt x="1381" y="22"/>
                  </a:cubicBezTo>
                  <a:cubicBezTo>
                    <a:pt x="1323" y="143"/>
                    <a:pt x="1258" y="228"/>
                    <a:pt x="1176" y="323"/>
                  </a:cubicBezTo>
                  <a:cubicBezTo>
                    <a:pt x="911" y="638"/>
                    <a:pt x="424" y="885"/>
                    <a:pt x="1" y="896"/>
                  </a:cubicBezTo>
                  <a:cubicBezTo>
                    <a:pt x="55" y="902"/>
                    <a:pt x="109" y="905"/>
                    <a:pt x="163" y="905"/>
                  </a:cubicBezTo>
                  <a:cubicBezTo>
                    <a:pt x="412" y="905"/>
                    <a:pt x="663" y="842"/>
                    <a:pt x="877" y="715"/>
                  </a:cubicBezTo>
                  <a:cubicBezTo>
                    <a:pt x="1064" y="602"/>
                    <a:pt x="1206" y="431"/>
                    <a:pt x="1306" y="239"/>
                  </a:cubicBezTo>
                  <a:cubicBezTo>
                    <a:pt x="1346" y="165"/>
                    <a:pt x="1373" y="82"/>
                    <a:pt x="13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36"/>
            <p:cNvSpPr/>
            <p:nvPr/>
          </p:nvSpPr>
          <p:spPr>
            <a:xfrm>
              <a:off x="3270825" y="3887075"/>
              <a:ext cx="35000" cy="22250"/>
            </a:xfrm>
            <a:custGeom>
              <a:rect b="b" l="l" r="r" t="t"/>
              <a:pathLst>
                <a:path extrusionOk="0" h="890" w="1400">
                  <a:moveTo>
                    <a:pt x="1399" y="0"/>
                  </a:moveTo>
                  <a:lnTo>
                    <a:pt x="1308" y="16"/>
                  </a:lnTo>
                  <a:cubicBezTo>
                    <a:pt x="1302" y="30"/>
                    <a:pt x="1295" y="44"/>
                    <a:pt x="1290" y="57"/>
                  </a:cubicBezTo>
                  <a:cubicBezTo>
                    <a:pt x="1269" y="104"/>
                    <a:pt x="1245" y="152"/>
                    <a:pt x="1217" y="197"/>
                  </a:cubicBezTo>
                  <a:cubicBezTo>
                    <a:pt x="1247" y="140"/>
                    <a:pt x="1273" y="80"/>
                    <a:pt x="1292" y="18"/>
                  </a:cubicBezTo>
                  <a:lnTo>
                    <a:pt x="1292" y="18"/>
                  </a:lnTo>
                  <a:cubicBezTo>
                    <a:pt x="1254" y="25"/>
                    <a:pt x="1217" y="30"/>
                    <a:pt x="1179" y="35"/>
                  </a:cubicBezTo>
                  <a:cubicBezTo>
                    <a:pt x="1110" y="193"/>
                    <a:pt x="1017" y="326"/>
                    <a:pt x="868" y="448"/>
                  </a:cubicBezTo>
                  <a:cubicBezTo>
                    <a:pt x="709" y="587"/>
                    <a:pt x="463" y="733"/>
                    <a:pt x="190" y="733"/>
                  </a:cubicBezTo>
                  <a:cubicBezTo>
                    <a:pt x="133" y="733"/>
                    <a:pt x="75" y="727"/>
                    <a:pt x="17" y="713"/>
                  </a:cubicBezTo>
                  <a:lnTo>
                    <a:pt x="17" y="713"/>
                  </a:lnTo>
                  <a:cubicBezTo>
                    <a:pt x="102" y="745"/>
                    <a:pt x="191" y="759"/>
                    <a:pt x="281" y="759"/>
                  </a:cubicBezTo>
                  <a:cubicBezTo>
                    <a:pt x="364" y="759"/>
                    <a:pt x="446" y="748"/>
                    <a:pt x="526" y="728"/>
                  </a:cubicBezTo>
                  <a:cubicBezTo>
                    <a:pt x="595" y="712"/>
                    <a:pt x="657" y="691"/>
                    <a:pt x="716" y="665"/>
                  </a:cubicBezTo>
                  <a:lnTo>
                    <a:pt x="716" y="665"/>
                  </a:lnTo>
                  <a:cubicBezTo>
                    <a:pt x="559" y="745"/>
                    <a:pt x="384" y="794"/>
                    <a:pt x="202" y="794"/>
                  </a:cubicBezTo>
                  <a:cubicBezTo>
                    <a:pt x="135" y="794"/>
                    <a:pt x="68" y="787"/>
                    <a:pt x="1" y="774"/>
                  </a:cubicBezTo>
                  <a:lnTo>
                    <a:pt x="1" y="774"/>
                  </a:lnTo>
                  <a:cubicBezTo>
                    <a:pt x="116" y="813"/>
                    <a:pt x="239" y="834"/>
                    <a:pt x="362" y="834"/>
                  </a:cubicBezTo>
                  <a:cubicBezTo>
                    <a:pt x="451" y="834"/>
                    <a:pt x="539" y="823"/>
                    <a:pt x="625" y="801"/>
                  </a:cubicBezTo>
                  <a:lnTo>
                    <a:pt x="625" y="801"/>
                  </a:lnTo>
                  <a:cubicBezTo>
                    <a:pt x="589" y="816"/>
                    <a:pt x="553" y="829"/>
                    <a:pt x="496" y="850"/>
                  </a:cubicBezTo>
                  <a:cubicBezTo>
                    <a:pt x="441" y="867"/>
                    <a:pt x="387" y="887"/>
                    <a:pt x="330" y="888"/>
                  </a:cubicBezTo>
                  <a:cubicBezTo>
                    <a:pt x="346" y="889"/>
                    <a:pt x="362" y="889"/>
                    <a:pt x="378" y="889"/>
                  </a:cubicBezTo>
                  <a:cubicBezTo>
                    <a:pt x="559" y="889"/>
                    <a:pt x="739" y="837"/>
                    <a:pt x="904" y="763"/>
                  </a:cubicBezTo>
                  <a:cubicBezTo>
                    <a:pt x="1123" y="660"/>
                    <a:pt x="1282" y="461"/>
                    <a:pt x="1370" y="241"/>
                  </a:cubicBezTo>
                  <a:cubicBezTo>
                    <a:pt x="1379" y="217"/>
                    <a:pt x="1387" y="187"/>
                    <a:pt x="1392" y="164"/>
                  </a:cubicBezTo>
                  <a:lnTo>
                    <a:pt x="1392" y="164"/>
                  </a:lnTo>
                  <a:cubicBezTo>
                    <a:pt x="1377" y="200"/>
                    <a:pt x="1343" y="249"/>
                    <a:pt x="1327" y="269"/>
                  </a:cubicBezTo>
                  <a:cubicBezTo>
                    <a:pt x="1258" y="356"/>
                    <a:pt x="1196" y="427"/>
                    <a:pt x="1130" y="488"/>
                  </a:cubicBezTo>
                  <a:cubicBezTo>
                    <a:pt x="1261" y="352"/>
                    <a:pt x="1359" y="185"/>
                    <a:pt x="13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36"/>
            <p:cNvSpPr/>
            <p:nvPr/>
          </p:nvSpPr>
          <p:spPr>
            <a:xfrm>
              <a:off x="3247025" y="3885025"/>
              <a:ext cx="43025" cy="24150"/>
            </a:xfrm>
            <a:custGeom>
              <a:rect b="b" l="l" r="r" t="t"/>
              <a:pathLst>
                <a:path extrusionOk="0" h="966" w="1721">
                  <a:moveTo>
                    <a:pt x="1442" y="494"/>
                  </a:moveTo>
                  <a:cubicBezTo>
                    <a:pt x="1441" y="495"/>
                    <a:pt x="1441" y="495"/>
                    <a:pt x="1440" y="496"/>
                  </a:cubicBezTo>
                  <a:lnTo>
                    <a:pt x="1440" y="496"/>
                  </a:lnTo>
                  <a:cubicBezTo>
                    <a:pt x="1441" y="495"/>
                    <a:pt x="1441" y="495"/>
                    <a:pt x="1442" y="494"/>
                  </a:cubicBezTo>
                  <a:close/>
                  <a:moveTo>
                    <a:pt x="0" y="1"/>
                  </a:moveTo>
                  <a:lnTo>
                    <a:pt x="0" y="1"/>
                  </a:lnTo>
                  <a:cubicBezTo>
                    <a:pt x="32" y="175"/>
                    <a:pt x="117" y="335"/>
                    <a:pt x="224" y="475"/>
                  </a:cubicBezTo>
                  <a:cubicBezTo>
                    <a:pt x="289" y="564"/>
                    <a:pt x="365" y="649"/>
                    <a:pt x="454" y="716"/>
                  </a:cubicBezTo>
                  <a:cubicBezTo>
                    <a:pt x="545" y="788"/>
                    <a:pt x="650" y="835"/>
                    <a:pt x="757" y="876"/>
                  </a:cubicBezTo>
                  <a:cubicBezTo>
                    <a:pt x="888" y="928"/>
                    <a:pt x="1027" y="966"/>
                    <a:pt x="1168" y="966"/>
                  </a:cubicBezTo>
                  <a:cubicBezTo>
                    <a:pt x="1186" y="966"/>
                    <a:pt x="1204" y="965"/>
                    <a:pt x="1222" y="964"/>
                  </a:cubicBezTo>
                  <a:cubicBezTo>
                    <a:pt x="1062" y="953"/>
                    <a:pt x="924" y="899"/>
                    <a:pt x="787" y="831"/>
                  </a:cubicBezTo>
                  <a:cubicBezTo>
                    <a:pt x="705" y="793"/>
                    <a:pt x="615" y="742"/>
                    <a:pt x="557" y="699"/>
                  </a:cubicBezTo>
                  <a:lnTo>
                    <a:pt x="557" y="699"/>
                  </a:lnTo>
                  <a:cubicBezTo>
                    <a:pt x="666" y="772"/>
                    <a:pt x="792" y="823"/>
                    <a:pt x="924" y="843"/>
                  </a:cubicBezTo>
                  <a:cubicBezTo>
                    <a:pt x="741" y="785"/>
                    <a:pt x="599" y="680"/>
                    <a:pt x="489" y="545"/>
                  </a:cubicBezTo>
                  <a:lnTo>
                    <a:pt x="489" y="545"/>
                  </a:lnTo>
                  <a:cubicBezTo>
                    <a:pt x="613" y="657"/>
                    <a:pt x="766" y="741"/>
                    <a:pt x="924" y="790"/>
                  </a:cubicBezTo>
                  <a:cubicBezTo>
                    <a:pt x="870" y="764"/>
                    <a:pt x="819" y="733"/>
                    <a:pt x="769" y="700"/>
                  </a:cubicBezTo>
                  <a:lnTo>
                    <a:pt x="769" y="700"/>
                  </a:lnTo>
                  <a:cubicBezTo>
                    <a:pt x="843" y="736"/>
                    <a:pt x="921" y="762"/>
                    <a:pt x="999" y="776"/>
                  </a:cubicBezTo>
                  <a:cubicBezTo>
                    <a:pt x="1055" y="788"/>
                    <a:pt x="1112" y="794"/>
                    <a:pt x="1169" y="794"/>
                  </a:cubicBezTo>
                  <a:cubicBezTo>
                    <a:pt x="1374" y="794"/>
                    <a:pt x="1581" y="720"/>
                    <a:pt x="1721" y="567"/>
                  </a:cubicBezTo>
                  <a:lnTo>
                    <a:pt x="1721" y="567"/>
                  </a:lnTo>
                  <a:cubicBezTo>
                    <a:pt x="1622" y="662"/>
                    <a:pt x="1456" y="716"/>
                    <a:pt x="1343" y="729"/>
                  </a:cubicBezTo>
                  <a:cubicBezTo>
                    <a:pt x="1314" y="732"/>
                    <a:pt x="1286" y="733"/>
                    <a:pt x="1258" y="733"/>
                  </a:cubicBezTo>
                  <a:cubicBezTo>
                    <a:pt x="905" y="733"/>
                    <a:pt x="580" y="517"/>
                    <a:pt x="429" y="192"/>
                  </a:cubicBezTo>
                  <a:cubicBezTo>
                    <a:pt x="429" y="191"/>
                    <a:pt x="429" y="191"/>
                    <a:pt x="429" y="191"/>
                  </a:cubicBezTo>
                  <a:lnTo>
                    <a:pt x="429" y="191"/>
                  </a:lnTo>
                  <a:cubicBezTo>
                    <a:pt x="557" y="435"/>
                    <a:pt x="786" y="631"/>
                    <a:pt x="1072" y="668"/>
                  </a:cubicBezTo>
                  <a:cubicBezTo>
                    <a:pt x="835" y="594"/>
                    <a:pt x="668" y="437"/>
                    <a:pt x="552" y="247"/>
                  </a:cubicBezTo>
                  <a:lnTo>
                    <a:pt x="552" y="247"/>
                  </a:lnTo>
                  <a:cubicBezTo>
                    <a:pt x="565" y="266"/>
                    <a:pt x="579" y="284"/>
                    <a:pt x="594" y="302"/>
                  </a:cubicBezTo>
                  <a:cubicBezTo>
                    <a:pt x="661" y="384"/>
                    <a:pt x="746" y="453"/>
                    <a:pt x="833" y="512"/>
                  </a:cubicBezTo>
                  <a:cubicBezTo>
                    <a:pt x="922" y="569"/>
                    <a:pt x="1019" y="618"/>
                    <a:pt x="1124" y="633"/>
                  </a:cubicBezTo>
                  <a:cubicBezTo>
                    <a:pt x="1017" y="602"/>
                    <a:pt x="932" y="542"/>
                    <a:pt x="855" y="475"/>
                  </a:cubicBezTo>
                  <a:lnTo>
                    <a:pt x="854" y="474"/>
                  </a:lnTo>
                  <a:lnTo>
                    <a:pt x="854" y="474"/>
                  </a:lnTo>
                  <a:cubicBezTo>
                    <a:pt x="955" y="542"/>
                    <a:pt x="1069" y="584"/>
                    <a:pt x="1181" y="584"/>
                  </a:cubicBezTo>
                  <a:cubicBezTo>
                    <a:pt x="1271" y="584"/>
                    <a:pt x="1359" y="557"/>
                    <a:pt x="1440" y="496"/>
                  </a:cubicBezTo>
                  <a:lnTo>
                    <a:pt x="1440" y="496"/>
                  </a:lnTo>
                  <a:cubicBezTo>
                    <a:pt x="1398" y="528"/>
                    <a:pt x="1343" y="538"/>
                    <a:pt x="1291" y="547"/>
                  </a:cubicBezTo>
                  <a:cubicBezTo>
                    <a:pt x="1274" y="549"/>
                    <a:pt x="1257" y="551"/>
                    <a:pt x="1240" y="551"/>
                  </a:cubicBezTo>
                  <a:cubicBezTo>
                    <a:pt x="1143" y="551"/>
                    <a:pt x="1041" y="512"/>
                    <a:pt x="963" y="463"/>
                  </a:cubicBezTo>
                  <a:lnTo>
                    <a:pt x="963" y="463"/>
                  </a:lnTo>
                  <a:cubicBezTo>
                    <a:pt x="1038" y="497"/>
                    <a:pt x="1120" y="516"/>
                    <a:pt x="1202" y="516"/>
                  </a:cubicBezTo>
                  <a:cubicBezTo>
                    <a:pt x="1276" y="516"/>
                    <a:pt x="1349" y="501"/>
                    <a:pt x="1416" y="466"/>
                  </a:cubicBezTo>
                  <a:lnTo>
                    <a:pt x="1416" y="466"/>
                  </a:lnTo>
                  <a:cubicBezTo>
                    <a:pt x="1365" y="484"/>
                    <a:pt x="1316" y="493"/>
                    <a:pt x="1265" y="493"/>
                  </a:cubicBezTo>
                  <a:cubicBezTo>
                    <a:pt x="1255" y="493"/>
                    <a:pt x="1246" y="493"/>
                    <a:pt x="1236" y="492"/>
                  </a:cubicBezTo>
                  <a:cubicBezTo>
                    <a:pt x="1186" y="490"/>
                    <a:pt x="1132" y="475"/>
                    <a:pt x="1078" y="453"/>
                  </a:cubicBezTo>
                  <a:cubicBezTo>
                    <a:pt x="960" y="402"/>
                    <a:pt x="883" y="331"/>
                    <a:pt x="825" y="242"/>
                  </a:cubicBezTo>
                  <a:lnTo>
                    <a:pt x="825" y="242"/>
                  </a:lnTo>
                  <a:cubicBezTo>
                    <a:pt x="911" y="343"/>
                    <a:pt x="1025" y="425"/>
                    <a:pt x="1159" y="443"/>
                  </a:cubicBezTo>
                  <a:cubicBezTo>
                    <a:pt x="1183" y="444"/>
                    <a:pt x="1209" y="447"/>
                    <a:pt x="1234" y="447"/>
                  </a:cubicBezTo>
                  <a:cubicBezTo>
                    <a:pt x="1268" y="447"/>
                    <a:pt x="1301" y="442"/>
                    <a:pt x="1330" y="425"/>
                  </a:cubicBezTo>
                  <a:lnTo>
                    <a:pt x="1330" y="425"/>
                  </a:lnTo>
                  <a:cubicBezTo>
                    <a:pt x="1315" y="432"/>
                    <a:pt x="1299" y="434"/>
                    <a:pt x="1283" y="434"/>
                  </a:cubicBezTo>
                  <a:cubicBezTo>
                    <a:pt x="1259" y="434"/>
                    <a:pt x="1235" y="429"/>
                    <a:pt x="1215" y="427"/>
                  </a:cubicBezTo>
                  <a:cubicBezTo>
                    <a:pt x="1075" y="403"/>
                    <a:pt x="983" y="314"/>
                    <a:pt x="917" y="227"/>
                  </a:cubicBezTo>
                  <a:cubicBezTo>
                    <a:pt x="891" y="193"/>
                    <a:pt x="870" y="161"/>
                    <a:pt x="852" y="130"/>
                  </a:cubicBezTo>
                  <a:cubicBezTo>
                    <a:pt x="785" y="125"/>
                    <a:pt x="720" y="116"/>
                    <a:pt x="653" y="105"/>
                  </a:cubicBezTo>
                  <a:lnTo>
                    <a:pt x="653" y="105"/>
                  </a:lnTo>
                  <a:lnTo>
                    <a:pt x="660" y="129"/>
                  </a:lnTo>
                  <a:cubicBezTo>
                    <a:pt x="655" y="120"/>
                    <a:pt x="651" y="113"/>
                    <a:pt x="648" y="105"/>
                  </a:cubicBezTo>
                  <a:cubicBezTo>
                    <a:pt x="638" y="104"/>
                    <a:pt x="628" y="102"/>
                    <a:pt x="618" y="100"/>
                  </a:cubicBezTo>
                  <a:cubicBezTo>
                    <a:pt x="463" y="69"/>
                    <a:pt x="304" y="62"/>
                    <a:pt x="148" y="34"/>
                  </a:cubicBezTo>
                  <a:lnTo>
                    <a:pt x="148" y="41"/>
                  </a:lnTo>
                  <a:cubicBezTo>
                    <a:pt x="148" y="38"/>
                    <a:pt x="148" y="37"/>
                    <a:pt x="146" y="34"/>
                  </a:cubicBezTo>
                  <a:cubicBezTo>
                    <a:pt x="126" y="31"/>
                    <a:pt x="107" y="27"/>
                    <a:pt x="87" y="23"/>
                  </a:cubicBezTo>
                  <a:lnTo>
                    <a:pt x="87" y="23"/>
                  </a:lnTo>
                  <a:cubicBezTo>
                    <a:pt x="90" y="42"/>
                    <a:pt x="95" y="62"/>
                    <a:pt x="100" y="81"/>
                  </a:cubicBezTo>
                  <a:cubicBezTo>
                    <a:pt x="93" y="60"/>
                    <a:pt x="85" y="41"/>
                    <a:pt x="78" y="22"/>
                  </a:cubicBezTo>
                  <a:cubicBezTo>
                    <a:pt x="52" y="15"/>
                    <a:pt x="26" y="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36"/>
            <p:cNvSpPr/>
            <p:nvPr/>
          </p:nvSpPr>
          <p:spPr>
            <a:xfrm>
              <a:off x="3240950" y="3883050"/>
              <a:ext cx="33775" cy="29300"/>
            </a:xfrm>
            <a:custGeom>
              <a:rect b="b" l="l" r="r" t="t"/>
              <a:pathLst>
                <a:path extrusionOk="0" h="1172" w="1351">
                  <a:moveTo>
                    <a:pt x="0" y="1"/>
                  </a:moveTo>
                  <a:cubicBezTo>
                    <a:pt x="6" y="39"/>
                    <a:pt x="12" y="78"/>
                    <a:pt x="22" y="116"/>
                  </a:cubicBezTo>
                  <a:cubicBezTo>
                    <a:pt x="90" y="371"/>
                    <a:pt x="217" y="617"/>
                    <a:pt x="413" y="796"/>
                  </a:cubicBezTo>
                  <a:cubicBezTo>
                    <a:pt x="619" y="977"/>
                    <a:pt x="874" y="1104"/>
                    <a:pt x="1140" y="1172"/>
                  </a:cubicBezTo>
                  <a:cubicBezTo>
                    <a:pt x="1042" y="1136"/>
                    <a:pt x="942" y="1085"/>
                    <a:pt x="848" y="1031"/>
                  </a:cubicBezTo>
                  <a:lnTo>
                    <a:pt x="848" y="1031"/>
                  </a:lnTo>
                  <a:cubicBezTo>
                    <a:pt x="868" y="1039"/>
                    <a:pt x="888" y="1048"/>
                    <a:pt x="908" y="1056"/>
                  </a:cubicBezTo>
                  <a:cubicBezTo>
                    <a:pt x="980" y="1083"/>
                    <a:pt x="1061" y="1105"/>
                    <a:pt x="1134" y="1121"/>
                  </a:cubicBezTo>
                  <a:cubicBezTo>
                    <a:pt x="1115" y="1115"/>
                    <a:pt x="1098" y="1108"/>
                    <a:pt x="1079" y="1101"/>
                  </a:cubicBezTo>
                  <a:cubicBezTo>
                    <a:pt x="1013" y="1074"/>
                    <a:pt x="943" y="1042"/>
                    <a:pt x="876" y="1005"/>
                  </a:cubicBezTo>
                  <a:cubicBezTo>
                    <a:pt x="865" y="998"/>
                    <a:pt x="853" y="990"/>
                    <a:pt x="841" y="982"/>
                  </a:cubicBezTo>
                  <a:lnTo>
                    <a:pt x="841" y="982"/>
                  </a:lnTo>
                  <a:cubicBezTo>
                    <a:pt x="869" y="996"/>
                    <a:pt x="898" y="1007"/>
                    <a:pt x="927" y="1016"/>
                  </a:cubicBezTo>
                  <a:cubicBezTo>
                    <a:pt x="1046" y="1054"/>
                    <a:pt x="1170" y="1084"/>
                    <a:pt x="1296" y="1084"/>
                  </a:cubicBezTo>
                  <a:cubicBezTo>
                    <a:pt x="1314" y="1084"/>
                    <a:pt x="1332" y="1083"/>
                    <a:pt x="1350" y="1082"/>
                  </a:cubicBezTo>
                  <a:cubicBezTo>
                    <a:pt x="893" y="1037"/>
                    <a:pt x="557" y="716"/>
                    <a:pt x="331" y="380"/>
                  </a:cubicBezTo>
                  <a:cubicBezTo>
                    <a:pt x="280" y="301"/>
                    <a:pt x="242" y="210"/>
                    <a:pt x="213" y="138"/>
                  </a:cubicBezTo>
                  <a:cubicBezTo>
                    <a:pt x="204" y="116"/>
                    <a:pt x="196" y="90"/>
                    <a:pt x="188" y="71"/>
                  </a:cubicBezTo>
                  <a:lnTo>
                    <a:pt x="188" y="71"/>
                  </a:lnTo>
                  <a:cubicBezTo>
                    <a:pt x="202" y="164"/>
                    <a:pt x="225" y="258"/>
                    <a:pt x="259" y="347"/>
                  </a:cubicBezTo>
                  <a:cubicBezTo>
                    <a:pt x="275" y="390"/>
                    <a:pt x="296" y="433"/>
                    <a:pt x="318" y="475"/>
                  </a:cubicBezTo>
                  <a:cubicBezTo>
                    <a:pt x="222" y="336"/>
                    <a:pt x="145" y="183"/>
                    <a:pt x="96" y="27"/>
                  </a:cubicBezTo>
                  <a:lnTo>
                    <a:pt x="84" y="23"/>
                  </a:lnTo>
                  <a:lnTo>
                    <a:pt x="84" y="23"/>
                  </a:lnTo>
                  <a:cubicBezTo>
                    <a:pt x="111" y="168"/>
                    <a:pt x="161" y="308"/>
                    <a:pt x="228" y="438"/>
                  </a:cubicBezTo>
                  <a:cubicBezTo>
                    <a:pt x="167" y="348"/>
                    <a:pt x="111" y="251"/>
                    <a:pt x="58" y="146"/>
                  </a:cubicBezTo>
                  <a:cubicBezTo>
                    <a:pt x="34" y="99"/>
                    <a:pt x="18" y="5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36"/>
            <p:cNvSpPr/>
            <p:nvPr/>
          </p:nvSpPr>
          <p:spPr>
            <a:xfrm>
              <a:off x="3234950" y="3880775"/>
              <a:ext cx="3325" cy="8425"/>
            </a:xfrm>
            <a:custGeom>
              <a:rect b="b" l="l" r="r" t="t"/>
              <a:pathLst>
                <a:path extrusionOk="0" h="337" w="133">
                  <a:moveTo>
                    <a:pt x="0" y="0"/>
                  </a:moveTo>
                  <a:cubicBezTo>
                    <a:pt x="25" y="117"/>
                    <a:pt x="67" y="232"/>
                    <a:pt x="133" y="337"/>
                  </a:cubicBezTo>
                  <a:cubicBezTo>
                    <a:pt x="98" y="236"/>
                    <a:pt x="77" y="134"/>
                    <a:pt x="65" y="32"/>
                  </a:cubicBezTo>
                  <a:cubicBezTo>
                    <a:pt x="42" y="23"/>
                    <a:pt x="22" y="11"/>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36"/>
            <p:cNvSpPr/>
            <p:nvPr/>
          </p:nvSpPr>
          <p:spPr>
            <a:xfrm>
              <a:off x="3236725" y="3881650"/>
              <a:ext cx="4375" cy="11275"/>
            </a:xfrm>
            <a:custGeom>
              <a:rect b="b" l="l" r="r" t="t"/>
              <a:pathLst>
                <a:path extrusionOk="0" h="451" w="175">
                  <a:moveTo>
                    <a:pt x="0" y="0"/>
                  </a:moveTo>
                  <a:lnTo>
                    <a:pt x="0" y="0"/>
                  </a:lnTo>
                  <a:cubicBezTo>
                    <a:pt x="38" y="157"/>
                    <a:pt x="102" y="307"/>
                    <a:pt x="174" y="450"/>
                  </a:cubicBezTo>
                  <a:cubicBezTo>
                    <a:pt x="123" y="304"/>
                    <a:pt x="90" y="162"/>
                    <a:pt x="72" y="24"/>
                  </a:cubicBezTo>
                  <a:cubicBezTo>
                    <a:pt x="47" y="18"/>
                    <a:pt x="23" y="1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36"/>
            <p:cNvSpPr/>
            <p:nvPr/>
          </p:nvSpPr>
          <p:spPr>
            <a:xfrm>
              <a:off x="3233650" y="3880600"/>
              <a:ext cx="1600" cy="4875"/>
            </a:xfrm>
            <a:custGeom>
              <a:rect b="b" l="l" r="r" t="t"/>
              <a:pathLst>
                <a:path extrusionOk="0" h="195" w="64">
                  <a:moveTo>
                    <a:pt x="1" y="1"/>
                  </a:moveTo>
                  <a:lnTo>
                    <a:pt x="1" y="1"/>
                  </a:lnTo>
                  <a:cubicBezTo>
                    <a:pt x="15" y="68"/>
                    <a:pt x="36" y="133"/>
                    <a:pt x="63" y="194"/>
                  </a:cubicBezTo>
                  <a:cubicBezTo>
                    <a:pt x="52" y="135"/>
                    <a:pt x="47" y="70"/>
                    <a:pt x="46" y="7"/>
                  </a:cubicBezTo>
                  <a:cubicBezTo>
                    <a:pt x="30" y="6"/>
                    <a:pt x="15" y="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36"/>
            <p:cNvSpPr/>
            <p:nvPr/>
          </p:nvSpPr>
          <p:spPr>
            <a:xfrm>
              <a:off x="3306100" y="3886700"/>
              <a:ext cx="1475" cy="3150"/>
            </a:xfrm>
            <a:custGeom>
              <a:rect b="b" l="l" r="r" t="t"/>
              <a:pathLst>
                <a:path extrusionOk="0" h="126" w="59">
                  <a:moveTo>
                    <a:pt x="58" y="1"/>
                  </a:moveTo>
                  <a:lnTo>
                    <a:pt x="58" y="1"/>
                  </a:lnTo>
                  <a:cubicBezTo>
                    <a:pt x="48" y="4"/>
                    <a:pt x="38" y="6"/>
                    <a:pt x="27" y="7"/>
                  </a:cubicBezTo>
                  <a:cubicBezTo>
                    <a:pt x="20" y="47"/>
                    <a:pt x="11" y="86"/>
                    <a:pt x="1" y="126"/>
                  </a:cubicBezTo>
                  <a:cubicBezTo>
                    <a:pt x="22" y="86"/>
                    <a:pt x="42" y="43"/>
                    <a:pt x="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36"/>
            <p:cNvSpPr/>
            <p:nvPr/>
          </p:nvSpPr>
          <p:spPr>
            <a:xfrm>
              <a:off x="3271225" y="3887975"/>
              <a:ext cx="28825" cy="14625"/>
            </a:xfrm>
            <a:custGeom>
              <a:rect b="b" l="l" r="r" t="t"/>
              <a:pathLst>
                <a:path extrusionOk="0" h="585" w="1153">
                  <a:moveTo>
                    <a:pt x="1152" y="0"/>
                  </a:moveTo>
                  <a:lnTo>
                    <a:pt x="1152" y="0"/>
                  </a:lnTo>
                  <a:cubicBezTo>
                    <a:pt x="1044" y="15"/>
                    <a:pt x="937" y="26"/>
                    <a:pt x="830" y="33"/>
                  </a:cubicBezTo>
                  <a:cubicBezTo>
                    <a:pt x="819" y="48"/>
                    <a:pt x="808" y="63"/>
                    <a:pt x="794" y="79"/>
                  </a:cubicBezTo>
                  <a:cubicBezTo>
                    <a:pt x="799" y="68"/>
                    <a:pt x="804" y="58"/>
                    <a:pt x="810" y="49"/>
                  </a:cubicBezTo>
                  <a:cubicBezTo>
                    <a:pt x="813" y="44"/>
                    <a:pt x="814" y="41"/>
                    <a:pt x="816" y="35"/>
                  </a:cubicBezTo>
                  <a:lnTo>
                    <a:pt x="816" y="35"/>
                  </a:lnTo>
                  <a:cubicBezTo>
                    <a:pt x="756" y="39"/>
                    <a:pt x="696" y="40"/>
                    <a:pt x="637" y="40"/>
                  </a:cubicBezTo>
                  <a:cubicBezTo>
                    <a:pt x="562" y="40"/>
                    <a:pt x="488" y="38"/>
                    <a:pt x="413" y="31"/>
                  </a:cubicBezTo>
                  <a:cubicBezTo>
                    <a:pt x="342" y="66"/>
                    <a:pt x="311" y="83"/>
                    <a:pt x="218" y="103"/>
                  </a:cubicBezTo>
                  <a:cubicBezTo>
                    <a:pt x="192" y="107"/>
                    <a:pt x="163" y="113"/>
                    <a:pt x="132" y="113"/>
                  </a:cubicBezTo>
                  <a:cubicBezTo>
                    <a:pt x="115" y="113"/>
                    <a:pt x="98" y="111"/>
                    <a:pt x="79" y="107"/>
                  </a:cubicBezTo>
                  <a:lnTo>
                    <a:pt x="79" y="107"/>
                  </a:lnTo>
                  <a:cubicBezTo>
                    <a:pt x="126" y="128"/>
                    <a:pt x="177" y="137"/>
                    <a:pt x="228" y="137"/>
                  </a:cubicBezTo>
                  <a:cubicBezTo>
                    <a:pt x="299" y="137"/>
                    <a:pt x="372" y="119"/>
                    <a:pt x="438" y="87"/>
                  </a:cubicBezTo>
                  <a:lnTo>
                    <a:pt x="438" y="87"/>
                  </a:lnTo>
                  <a:cubicBezTo>
                    <a:pt x="378" y="126"/>
                    <a:pt x="314" y="149"/>
                    <a:pt x="246" y="159"/>
                  </a:cubicBezTo>
                  <a:cubicBezTo>
                    <a:pt x="224" y="161"/>
                    <a:pt x="203" y="162"/>
                    <a:pt x="182" y="162"/>
                  </a:cubicBezTo>
                  <a:cubicBezTo>
                    <a:pt x="136" y="162"/>
                    <a:pt x="94" y="156"/>
                    <a:pt x="51" y="136"/>
                  </a:cubicBezTo>
                  <a:lnTo>
                    <a:pt x="51" y="136"/>
                  </a:lnTo>
                  <a:cubicBezTo>
                    <a:pt x="114" y="181"/>
                    <a:pt x="191" y="203"/>
                    <a:pt x="268" y="203"/>
                  </a:cubicBezTo>
                  <a:cubicBezTo>
                    <a:pt x="312" y="203"/>
                    <a:pt x="355" y="196"/>
                    <a:pt x="397" y="182"/>
                  </a:cubicBezTo>
                  <a:lnTo>
                    <a:pt x="397" y="182"/>
                  </a:lnTo>
                  <a:cubicBezTo>
                    <a:pt x="344" y="209"/>
                    <a:pt x="286" y="224"/>
                    <a:pt x="229" y="224"/>
                  </a:cubicBezTo>
                  <a:cubicBezTo>
                    <a:pt x="146" y="224"/>
                    <a:pt x="64" y="191"/>
                    <a:pt x="0" y="109"/>
                  </a:cubicBezTo>
                  <a:lnTo>
                    <a:pt x="0" y="109"/>
                  </a:lnTo>
                  <a:cubicBezTo>
                    <a:pt x="61" y="230"/>
                    <a:pt x="168" y="285"/>
                    <a:pt x="276" y="285"/>
                  </a:cubicBezTo>
                  <a:cubicBezTo>
                    <a:pt x="349" y="285"/>
                    <a:pt x="422" y="261"/>
                    <a:pt x="482" y="216"/>
                  </a:cubicBezTo>
                  <a:lnTo>
                    <a:pt x="482" y="216"/>
                  </a:lnTo>
                  <a:cubicBezTo>
                    <a:pt x="458" y="242"/>
                    <a:pt x="431" y="268"/>
                    <a:pt x="401" y="290"/>
                  </a:cubicBezTo>
                  <a:cubicBezTo>
                    <a:pt x="484" y="256"/>
                    <a:pt x="556" y="192"/>
                    <a:pt x="607" y="114"/>
                  </a:cubicBezTo>
                  <a:lnTo>
                    <a:pt x="607" y="114"/>
                  </a:lnTo>
                  <a:cubicBezTo>
                    <a:pt x="559" y="196"/>
                    <a:pt x="502" y="266"/>
                    <a:pt x="418" y="316"/>
                  </a:cubicBezTo>
                  <a:cubicBezTo>
                    <a:pt x="489" y="289"/>
                    <a:pt x="553" y="242"/>
                    <a:pt x="607" y="184"/>
                  </a:cubicBezTo>
                  <a:lnTo>
                    <a:pt x="607" y="184"/>
                  </a:lnTo>
                  <a:cubicBezTo>
                    <a:pt x="574" y="237"/>
                    <a:pt x="538" y="285"/>
                    <a:pt x="488" y="323"/>
                  </a:cubicBezTo>
                  <a:cubicBezTo>
                    <a:pt x="561" y="286"/>
                    <a:pt x="623" y="227"/>
                    <a:pt x="674" y="161"/>
                  </a:cubicBezTo>
                  <a:lnTo>
                    <a:pt x="674" y="161"/>
                  </a:lnTo>
                  <a:cubicBezTo>
                    <a:pt x="661" y="181"/>
                    <a:pt x="649" y="199"/>
                    <a:pt x="634" y="220"/>
                  </a:cubicBezTo>
                  <a:cubicBezTo>
                    <a:pt x="597" y="271"/>
                    <a:pt x="561" y="323"/>
                    <a:pt x="495" y="364"/>
                  </a:cubicBezTo>
                  <a:cubicBezTo>
                    <a:pt x="530" y="353"/>
                    <a:pt x="562" y="333"/>
                    <a:pt x="592" y="311"/>
                  </a:cubicBezTo>
                  <a:lnTo>
                    <a:pt x="592" y="311"/>
                  </a:lnTo>
                  <a:cubicBezTo>
                    <a:pt x="475" y="425"/>
                    <a:pt x="337" y="518"/>
                    <a:pt x="181" y="528"/>
                  </a:cubicBezTo>
                  <a:cubicBezTo>
                    <a:pt x="195" y="529"/>
                    <a:pt x="208" y="530"/>
                    <a:pt x="222" y="530"/>
                  </a:cubicBezTo>
                  <a:cubicBezTo>
                    <a:pt x="377" y="530"/>
                    <a:pt x="564" y="427"/>
                    <a:pt x="649" y="362"/>
                  </a:cubicBezTo>
                  <a:cubicBezTo>
                    <a:pt x="733" y="299"/>
                    <a:pt x="814" y="224"/>
                    <a:pt x="881" y="141"/>
                  </a:cubicBezTo>
                  <a:lnTo>
                    <a:pt x="881" y="141"/>
                  </a:lnTo>
                  <a:cubicBezTo>
                    <a:pt x="821" y="224"/>
                    <a:pt x="749" y="302"/>
                    <a:pt x="664" y="373"/>
                  </a:cubicBezTo>
                  <a:cubicBezTo>
                    <a:pt x="564" y="462"/>
                    <a:pt x="394" y="568"/>
                    <a:pt x="204" y="568"/>
                  </a:cubicBezTo>
                  <a:cubicBezTo>
                    <a:pt x="178" y="568"/>
                    <a:pt x="152" y="566"/>
                    <a:pt x="125" y="562"/>
                  </a:cubicBezTo>
                  <a:lnTo>
                    <a:pt x="125" y="562"/>
                  </a:lnTo>
                  <a:cubicBezTo>
                    <a:pt x="179" y="577"/>
                    <a:pt x="235" y="584"/>
                    <a:pt x="290" y="584"/>
                  </a:cubicBezTo>
                  <a:cubicBezTo>
                    <a:pt x="517" y="584"/>
                    <a:pt x="739" y="460"/>
                    <a:pt x="895" y="295"/>
                  </a:cubicBezTo>
                  <a:lnTo>
                    <a:pt x="895" y="295"/>
                  </a:lnTo>
                  <a:cubicBezTo>
                    <a:pt x="864" y="335"/>
                    <a:pt x="830" y="374"/>
                    <a:pt x="793" y="412"/>
                  </a:cubicBezTo>
                  <a:cubicBezTo>
                    <a:pt x="947" y="312"/>
                    <a:pt x="1073" y="166"/>
                    <a:pt x="11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36"/>
            <p:cNvSpPr/>
            <p:nvPr/>
          </p:nvSpPr>
          <p:spPr>
            <a:xfrm>
              <a:off x="3273150" y="3888400"/>
              <a:ext cx="8125" cy="1600"/>
            </a:xfrm>
            <a:custGeom>
              <a:rect b="b" l="l" r="r" t="t"/>
              <a:pathLst>
                <a:path extrusionOk="0" h="64" w="325">
                  <a:moveTo>
                    <a:pt x="234" y="1"/>
                  </a:moveTo>
                  <a:cubicBezTo>
                    <a:pt x="232" y="3"/>
                    <a:pt x="228" y="4"/>
                    <a:pt x="226" y="5"/>
                  </a:cubicBezTo>
                  <a:cubicBezTo>
                    <a:pt x="153" y="31"/>
                    <a:pt x="83" y="46"/>
                    <a:pt x="8" y="46"/>
                  </a:cubicBezTo>
                  <a:cubicBezTo>
                    <a:pt x="5" y="46"/>
                    <a:pt x="3" y="46"/>
                    <a:pt x="0" y="46"/>
                  </a:cubicBezTo>
                  <a:lnTo>
                    <a:pt x="0" y="46"/>
                  </a:lnTo>
                  <a:cubicBezTo>
                    <a:pt x="40" y="58"/>
                    <a:pt x="80" y="63"/>
                    <a:pt x="119" y="63"/>
                  </a:cubicBezTo>
                  <a:cubicBezTo>
                    <a:pt x="191" y="63"/>
                    <a:pt x="261" y="44"/>
                    <a:pt x="325" y="11"/>
                  </a:cubicBezTo>
                  <a:cubicBezTo>
                    <a:pt x="295" y="9"/>
                    <a:pt x="265" y="6"/>
                    <a:pt x="2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36"/>
            <p:cNvSpPr/>
            <p:nvPr/>
          </p:nvSpPr>
          <p:spPr>
            <a:xfrm>
              <a:off x="3269925" y="3888375"/>
              <a:ext cx="2075" cy="2200"/>
            </a:xfrm>
            <a:custGeom>
              <a:rect b="b" l="l" r="r" t="t"/>
              <a:pathLst>
                <a:path extrusionOk="0" h="88" w="83">
                  <a:moveTo>
                    <a:pt x="1" y="1"/>
                  </a:moveTo>
                  <a:cubicBezTo>
                    <a:pt x="23" y="32"/>
                    <a:pt x="51" y="61"/>
                    <a:pt x="83" y="87"/>
                  </a:cubicBezTo>
                  <a:cubicBezTo>
                    <a:pt x="67" y="59"/>
                    <a:pt x="51" y="31"/>
                    <a:pt x="37" y="4"/>
                  </a:cubicBezTo>
                  <a:cubicBezTo>
                    <a:pt x="23" y="2"/>
                    <a:pt x="12"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36"/>
            <p:cNvSpPr/>
            <p:nvPr/>
          </p:nvSpPr>
          <p:spPr>
            <a:xfrm>
              <a:off x="3273075" y="3944650"/>
              <a:ext cx="13275" cy="2750"/>
            </a:xfrm>
            <a:custGeom>
              <a:rect b="b" l="l" r="r" t="t"/>
              <a:pathLst>
                <a:path extrusionOk="0" h="110" w="531">
                  <a:moveTo>
                    <a:pt x="0" y="0"/>
                  </a:moveTo>
                  <a:lnTo>
                    <a:pt x="0" y="0"/>
                  </a:lnTo>
                  <a:cubicBezTo>
                    <a:pt x="90" y="68"/>
                    <a:pt x="202" y="110"/>
                    <a:pt x="313" y="110"/>
                  </a:cubicBezTo>
                  <a:cubicBezTo>
                    <a:pt x="380" y="110"/>
                    <a:pt x="446" y="95"/>
                    <a:pt x="508" y="62"/>
                  </a:cubicBezTo>
                  <a:cubicBezTo>
                    <a:pt x="515" y="58"/>
                    <a:pt x="529" y="53"/>
                    <a:pt x="531" y="51"/>
                  </a:cubicBezTo>
                  <a:lnTo>
                    <a:pt x="531" y="51"/>
                  </a:lnTo>
                  <a:cubicBezTo>
                    <a:pt x="499" y="56"/>
                    <a:pt x="467" y="61"/>
                    <a:pt x="442" y="63"/>
                  </a:cubicBezTo>
                  <a:cubicBezTo>
                    <a:pt x="423" y="66"/>
                    <a:pt x="399" y="68"/>
                    <a:pt x="376" y="68"/>
                  </a:cubicBezTo>
                  <a:cubicBezTo>
                    <a:pt x="318" y="68"/>
                    <a:pt x="259" y="60"/>
                    <a:pt x="254" y="58"/>
                  </a:cubicBezTo>
                  <a:cubicBezTo>
                    <a:pt x="168" y="46"/>
                    <a:pt x="82" y="2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36"/>
            <p:cNvSpPr/>
            <p:nvPr/>
          </p:nvSpPr>
          <p:spPr>
            <a:xfrm>
              <a:off x="3274100" y="3946150"/>
              <a:ext cx="11200" cy="2725"/>
            </a:xfrm>
            <a:custGeom>
              <a:rect b="b" l="l" r="r" t="t"/>
              <a:pathLst>
                <a:path extrusionOk="0" h="109" w="448">
                  <a:moveTo>
                    <a:pt x="0" y="1"/>
                  </a:moveTo>
                  <a:lnTo>
                    <a:pt x="0" y="1"/>
                  </a:lnTo>
                  <a:cubicBezTo>
                    <a:pt x="66" y="63"/>
                    <a:pt x="155" y="100"/>
                    <a:pt x="243" y="108"/>
                  </a:cubicBezTo>
                  <a:cubicBezTo>
                    <a:pt x="250" y="108"/>
                    <a:pt x="256" y="109"/>
                    <a:pt x="262" y="109"/>
                  </a:cubicBezTo>
                  <a:cubicBezTo>
                    <a:pt x="323" y="109"/>
                    <a:pt x="383" y="91"/>
                    <a:pt x="438" y="65"/>
                  </a:cubicBezTo>
                  <a:cubicBezTo>
                    <a:pt x="441" y="64"/>
                    <a:pt x="444" y="63"/>
                    <a:pt x="447" y="62"/>
                  </a:cubicBezTo>
                  <a:cubicBezTo>
                    <a:pt x="447" y="60"/>
                    <a:pt x="447" y="60"/>
                    <a:pt x="446" y="60"/>
                  </a:cubicBezTo>
                  <a:cubicBezTo>
                    <a:pt x="430" y="63"/>
                    <a:pt x="415" y="64"/>
                    <a:pt x="397" y="67"/>
                  </a:cubicBezTo>
                  <a:cubicBezTo>
                    <a:pt x="370" y="70"/>
                    <a:pt x="345" y="71"/>
                    <a:pt x="321" y="71"/>
                  </a:cubicBezTo>
                  <a:cubicBezTo>
                    <a:pt x="261" y="71"/>
                    <a:pt x="207" y="62"/>
                    <a:pt x="144" y="47"/>
                  </a:cubicBezTo>
                  <a:cubicBezTo>
                    <a:pt x="93" y="36"/>
                    <a:pt x="45" y="2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36"/>
            <p:cNvSpPr/>
            <p:nvPr/>
          </p:nvSpPr>
          <p:spPr>
            <a:xfrm>
              <a:off x="3275100" y="3948000"/>
              <a:ext cx="9750" cy="2175"/>
            </a:xfrm>
            <a:custGeom>
              <a:rect b="b" l="l" r="r" t="t"/>
              <a:pathLst>
                <a:path extrusionOk="0" h="87" w="390">
                  <a:moveTo>
                    <a:pt x="1" y="1"/>
                  </a:moveTo>
                  <a:cubicBezTo>
                    <a:pt x="73" y="51"/>
                    <a:pt x="161" y="87"/>
                    <a:pt x="249" y="87"/>
                  </a:cubicBezTo>
                  <a:cubicBezTo>
                    <a:pt x="294" y="87"/>
                    <a:pt x="339" y="77"/>
                    <a:pt x="381" y="57"/>
                  </a:cubicBezTo>
                  <a:cubicBezTo>
                    <a:pt x="385" y="56"/>
                    <a:pt x="388" y="52"/>
                    <a:pt x="390" y="51"/>
                  </a:cubicBezTo>
                  <a:lnTo>
                    <a:pt x="390" y="51"/>
                  </a:lnTo>
                  <a:cubicBezTo>
                    <a:pt x="383" y="52"/>
                    <a:pt x="372" y="55"/>
                    <a:pt x="367" y="56"/>
                  </a:cubicBezTo>
                  <a:cubicBezTo>
                    <a:pt x="349" y="57"/>
                    <a:pt x="330" y="58"/>
                    <a:pt x="312" y="58"/>
                  </a:cubicBezTo>
                  <a:cubicBezTo>
                    <a:pt x="207" y="58"/>
                    <a:pt x="109" y="3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36"/>
            <p:cNvSpPr/>
            <p:nvPr/>
          </p:nvSpPr>
          <p:spPr>
            <a:xfrm>
              <a:off x="3278100" y="3950175"/>
              <a:ext cx="6325" cy="1150"/>
            </a:xfrm>
            <a:custGeom>
              <a:rect b="b" l="l" r="r" t="t"/>
              <a:pathLst>
                <a:path extrusionOk="0" h="46" w="253">
                  <a:moveTo>
                    <a:pt x="0" y="0"/>
                  </a:moveTo>
                  <a:cubicBezTo>
                    <a:pt x="41" y="24"/>
                    <a:pt x="88" y="41"/>
                    <a:pt x="136" y="45"/>
                  </a:cubicBezTo>
                  <a:cubicBezTo>
                    <a:pt x="142" y="45"/>
                    <a:pt x="148" y="45"/>
                    <a:pt x="154" y="45"/>
                  </a:cubicBezTo>
                  <a:cubicBezTo>
                    <a:pt x="187" y="45"/>
                    <a:pt x="220" y="41"/>
                    <a:pt x="252" y="37"/>
                  </a:cubicBezTo>
                  <a:cubicBezTo>
                    <a:pt x="251" y="37"/>
                    <a:pt x="249" y="37"/>
                    <a:pt x="246" y="36"/>
                  </a:cubicBezTo>
                  <a:cubicBezTo>
                    <a:pt x="146" y="20"/>
                    <a:pt x="107" y="2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36"/>
            <p:cNvSpPr/>
            <p:nvPr/>
          </p:nvSpPr>
          <p:spPr>
            <a:xfrm>
              <a:off x="3279725" y="3952050"/>
              <a:ext cx="3225" cy="650"/>
            </a:xfrm>
            <a:custGeom>
              <a:rect b="b" l="l" r="r" t="t"/>
              <a:pathLst>
                <a:path extrusionOk="0" h="26" w="129">
                  <a:moveTo>
                    <a:pt x="1" y="1"/>
                  </a:moveTo>
                  <a:lnTo>
                    <a:pt x="1" y="1"/>
                  </a:lnTo>
                  <a:cubicBezTo>
                    <a:pt x="23" y="17"/>
                    <a:pt x="57" y="25"/>
                    <a:pt x="87" y="25"/>
                  </a:cubicBezTo>
                  <a:cubicBezTo>
                    <a:pt x="103" y="25"/>
                    <a:pt x="118" y="23"/>
                    <a:pt x="129" y="18"/>
                  </a:cubicBezTo>
                  <a:cubicBezTo>
                    <a:pt x="107" y="18"/>
                    <a:pt x="82" y="14"/>
                    <a:pt x="68" y="12"/>
                  </a:cubicBezTo>
                  <a:cubicBezTo>
                    <a:pt x="45" y="8"/>
                    <a:pt x="27" y="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36"/>
            <p:cNvSpPr/>
            <p:nvPr/>
          </p:nvSpPr>
          <p:spPr>
            <a:xfrm>
              <a:off x="3270950" y="3957025"/>
              <a:ext cx="8900" cy="33750"/>
            </a:xfrm>
            <a:custGeom>
              <a:rect b="b" l="l" r="r" t="t"/>
              <a:pathLst>
                <a:path extrusionOk="0" h="1350" w="356">
                  <a:moveTo>
                    <a:pt x="245" y="0"/>
                  </a:moveTo>
                  <a:lnTo>
                    <a:pt x="245" y="0"/>
                  </a:lnTo>
                  <a:cubicBezTo>
                    <a:pt x="311" y="230"/>
                    <a:pt x="279" y="440"/>
                    <a:pt x="188" y="663"/>
                  </a:cubicBezTo>
                  <a:cubicBezTo>
                    <a:pt x="160" y="741"/>
                    <a:pt x="1" y="1005"/>
                    <a:pt x="67" y="1184"/>
                  </a:cubicBezTo>
                  <a:cubicBezTo>
                    <a:pt x="83" y="1244"/>
                    <a:pt x="123" y="1305"/>
                    <a:pt x="159" y="1350"/>
                  </a:cubicBezTo>
                  <a:cubicBezTo>
                    <a:pt x="140" y="1306"/>
                    <a:pt x="121" y="1261"/>
                    <a:pt x="111" y="1214"/>
                  </a:cubicBezTo>
                  <a:cubicBezTo>
                    <a:pt x="60" y="981"/>
                    <a:pt x="280" y="816"/>
                    <a:pt x="324" y="539"/>
                  </a:cubicBezTo>
                  <a:cubicBezTo>
                    <a:pt x="355" y="358"/>
                    <a:pt x="321" y="168"/>
                    <a:pt x="2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36"/>
            <p:cNvSpPr/>
            <p:nvPr/>
          </p:nvSpPr>
          <p:spPr>
            <a:xfrm>
              <a:off x="3273825" y="3962175"/>
              <a:ext cx="9350" cy="35425"/>
            </a:xfrm>
            <a:custGeom>
              <a:rect b="b" l="l" r="r" t="t"/>
              <a:pathLst>
                <a:path extrusionOk="0" h="1417" w="374">
                  <a:moveTo>
                    <a:pt x="235" y="0"/>
                  </a:moveTo>
                  <a:cubicBezTo>
                    <a:pt x="250" y="66"/>
                    <a:pt x="245" y="137"/>
                    <a:pt x="241" y="204"/>
                  </a:cubicBezTo>
                  <a:cubicBezTo>
                    <a:pt x="231" y="318"/>
                    <a:pt x="228" y="364"/>
                    <a:pt x="181" y="480"/>
                  </a:cubicBezTo>
                  <a:cubicBezTo>
                    <a:pt x="158" y="555"/>
                    <a:pt x="70" y="689"/>
                    <a:pt x="37" y="802"/>
                  </a:cubicBezTo>
                  <a:cubicBezTo>
                    <a:pt x="0" y="933"/>
                    <a:pt x="17" y="1085"/>
                    <a:pt x="89" y="1203"/>
                  </a:cubicBezTo>
                  <a:cubicBezTo>
                    <a:pt x="109" y="1238"/>
                    <a:pt x="171" y="1287"/>
                    <a:pt x="190" y="1296"/>
                  </a:cubicBezTo>
                  <a:cubicBezTo>
                    <a:pt x="137" y="1236"/>
                    <a:pt x="106" y="1187"/>
                    <a:pt x="96" y="1101"/>
                  </a:cubicBezTo>
                  <a:cubicBezTo>
                    <a:pt x="92" y="1077"/>
                    <a:pt x="89" y="1050"/>
                    <a:pt x="89" y="1023"/>
                  </a:cubicBezTo>
                  <a:lnTo>
                    <a:pt x="89" y="1023"/>
                  </a:lnTo>
                  <a:cubicBezTo>
                    <a:pt x="109" y="1194"/>
                    <a:pt x="212" y="1357"/>
                    <a:pt x="374" y="1416"/>
                  </a:cubicBezTo>
                  <a:cubicBezTo>
                    <a:pt x="297" y="1374"/>
                    <a:pt x="238" y="1271"/>
                    <a:pt x="215" y="1216"/>
                  </a:cubicBezTo>
                  <a:cubicBezTo>
                    <a:pt x="161" y="1104"/>
                    <a:pt x="174" y="942"/>
                    <a:pt x="184" y="891"/>
                  </a:cubicBezTo>
                  <a:cubicBezTo>
                    <a:pt x="211" y="747"/>
                    <a:pt x="264" y="670"/>
                    <a:pt x="308" y="543"/>
                  </a:cubicBezTo>
                  <a:cubicBezTo>
                    <a:pt x="348" y="422"/>
                    <a:pt x="354" y="289"/>
                    <a:pt x="320" y="166"/>
                  </a:cubicBezTo>
                  <a:cubicBezTo>
                    <a:pt x="317" y="153"/>
                    <a:pt x="312" y="131"/>
                    <a:pt x="309" y="123"/>
                  </a:cubicBezTo>
                  <a:lnTo>
                    <a:pt x="309" y="123"/>
                  </a:lnTo>
                  <a:cubicBezTo>
                    <a:pt x="310" y="168"/>
                    <a:pt x="312" y="215"/>
                    <a:pt x="307" y="260"/>
                  </a:cubicBezTo>
                  <a:cubicBezTo>
                    <a:pt x="304" y="291"/>
                    <a:pt x="299" y="321"/>
                    <a:pt x="292" y="353"/>
                  </a:cubicBezTo>
                  <a:cubicBezTo>
                    <a:pt x="293" y="299"/>
                    <a:pt x="284" y="242"/>
                    <a:pt x="279" y="203"/>
                  </a:cubicBezTo>
                  <a:cubicBezTo>
                    <a:pt x="268" y="134"/>
                    <a:pt x="261" y="65"/>
                    <a:pt x="2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36"/>
            <p:cNvSpPr/>
            <p:nvPr/>
          </p:nvSpPr>
          <p:spPr>
            <a:xfrm>
              <a:off x="3277850" y="3966400"/>
              <a:ext cx="6450" cy="28975"/>
            </a:xfrm>
            <a:custGeom>
              <a:rect b="b" l="l" r="r" t="t"/>
              <a:pathLst>
                <a:path extrusionOk="0" h="1159" w="258">
                  <a:moveTo>
                    <a:pt x="195" y="0"/>
                  </a:moveTo>
                  <a:lnTo>
                    <a:pt x="195" y="0"/>
                  </a:lnTo>
                  <a:cubicBezTo>
                    <a:pt x="211" y="99"/>
                    <a:pt x="207" y="201"/>
                    <a:pt x="188" y="287"/>
                  </a:cubicBezTo>
                  <a:cubicBezTo>
                    <a:pt x="157" y="398"/>
                    <a:pt x="112" y="468"/>
                    <a:pt x="65" y="583"/>
                  </a:cubicBezTo>
                  <a:cubicBezTo>
                    <a:pt x="15" y="699"/>
                    <a:pt x="1" y="829"/>
                    <a:pt x="47" y="947"/>
                  </a:cubicBezTo>
                  <a:cubicBezTo>
                    <a:pt x="72" y="1014"/>
                    <a:pt x="106" y="1082"/>
                    <a:pt x="168" y="1122"/>
                  </a:cubicBezTo>
                  <a:cubicBezTo>
                    <a:pt x="191" y="1138"/>
                    <a:pt x="237" y="1158"/>
                    <a:pt x="257" y="1159"/>
                  </a:cubicBezTo>
                  <a:cubicBezTo>
                    <a:pt x="224" y="1139"/>
                    <a:pt x="200" y="1121"/>
                    <a:pt x="174" y="1093"/>
                  </a:cubicBezTo>
                  <a:cubicBezTo>
                    <a:pt x="140" y="1055"/>
                    <a:pt x="122" y="1000"/>
                    <a:pt x="110" y="938"/>
                  </a:cubicBezTo>
                  <a:cubicBezTo>
                    <a:pt x="88" y="843"/>
                    <a:pt x="95" y="761"/>
                    <a:pt x="137" y="649"/>
                  </a:cubicBezTo>
                  <a:cubicBezTo>
                    <a:pt x="179" y="536"/>
                    <a:pt x="231" y="426"/>
                    <a:pt x="245" y="304"/>
                  </a:cubicBezTo>
                  <a:cubicBezTo>
                    <a:pt x="250" y="201"/>
                    <a:pt x="229" y="97"/>
                    <a:pt x="1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36"/>
            <p:cNvSpPr/>
            <p:nvPr/>
          </p:nvSpPr>
          <p:spPr>
            <a:xfrm>
              <a:off x="3279875" y="3970075"/>
              <a:ext cx="7950" cy="23875"/>
            </a:xfrm>
            <a:custGeom>
              <a:rect b="b" l="l" r="r" t="t"/>
              <a:pathLst>
                <a:path extrusionOk="0" h="955" w="318">
                  <a:moveTo>
                    <a:pt x="174" y="1"/>
                  </a:moveTo>
                  <a:cubicBezTo>
                    <a:pt x="202" y="143"/>
                    <a:pt x="161" y="258"/>
                    <a:pt x="112" y="384"/>
                  </a:cubicBezTo>
                  <a:cubicBezTo>
                    <a:pt x="73" y="469"/>
                    <a:pt x="0" y="666"/>
                    <a:pt x="37" y="797"/>
                  </a:cubicBezTo>
                  <a:cubicBezTo>
                    <a:pt x="49" y="850"/>
                    <a:pt x="99" y="912"/>
                    <a:pt x="133" y="935"/>
                  </a:cubicBezTo>
                  <a:cubicBezTo>
                    <a:pt x="87" y="867"/>
                    <a:pt x="70" y="811"/>
                    <a:pt x="78" y="732"/>
                  </a:cubicBezTo>
                  <a:cubicBezTo>
                    <a:pt x="80" y="717"/>
                    <a:pt x="83" y="701"/>
                    <a:pt x="87" y="683"/>
                  </a:cubicBezTo>
                  <a:lnTo>
                    <a:pt x="87" y="683"/>
                  </a:lnTo>
                  <a:cubicBezTo>
                    <a:pt x="81" y="747"/>
                    <a:pt x="89" y="811"/>
                    <a:pt x="124" y="864"/>
                  </a:cubicBezTo>
                  <a:cubicBezTo>
                    <a:pt x="139" y="889"/>
                    <a:pt x="184" y="931"/>
                    <a:pt x="217" y="954"/>
                  </a:cubicBezTo>
                  <a:cubicBezTo>
                    <a:pt x="168" y="904"/>
                    <a:pt x="136" y="845"/>
                    <a:pt x="138" y="788"/>
                  </a:cubicBezTo>
                  <a:cubicBezTo>
                    <a:pt x="136" y="724"/>
                    <a:pt x="147" y="676"/>
                    <a:pt x="168" y="608"/>
                  </a:cubicBezTo>
                  <a:lnTo>
                    <a:pt x="168" y="608"/>
                  </a:lnTo>
                  <a:cubicBezTo>
                    <a:pt x="155" y="660"/>
                    <a:pt x="147" y="711"/>
                    <a:pt x="153" y="765"/>
                  </a:cubicBezTo>
                  <a:cubicBezTo>
                    <a:pt x="158" y="809"/>
                    <a:pt x="178" y="850"/>
                    <a:pt x="200" y="887"/>
                  </a:cubicBezTo>
                  <a:lnTo>
                    <a:pt x="196" y="872"/>
                  </a:lnTo>
                  <a:cubicBezTo>
                    <a:pt x="169" y="776"/>
                    <a:pt x="194" y="694"/>
                    <a:pt x="228" y="596"/>
                  </a:cubicBezTo>
                  <a:lnTo>
                    <a:pt x="228" y="596"/>
                  </a:lnTo>
                  <a:cubicBezTo>
                    <a:pt x="228" y="599"/>
                    <a:pt x="227" y="600"/>
                    <a:pt x="227" y="603"/>
                  </a:cubicBezTo>
                  <a:cubicBezTo>
                    <a:pt x="206" y="699"/>
                    <a:pt x="205" y="807"/>
                    <a:pt x="257" y="897"/>
                  </a:cubicBezTo>
                  <a:cubicBezTo>
                    <a:pt x="212" y="737"/>
                    <a:pt x="314" y="590"/>
                    <a:pt x="317" y="423"/>
                  </a:cubicBezTo>
                  <a:cubicBezTo>
                    <a:pt x="317" y="390"/>
                    <a:pt x="313" y="356"/>
                    <a:pt x="308" y="325"/>
                  </a:cubicBezTo>
                  <a:lnTo>
                    <a:pt x="300" y="371"/>
                  </a:lnTo>
                  <a:cubicBezTo>
                    <a:pt x="292" y="440"/>
                    <a:pt x="263" y="503"/>
                    <a:pt x="241" y="569"/>
                  </a:cubicBezTo>
                  <a:cubicBezTo>
                    <a:pt x="271" y="467"/>
                    <a:pt x="293" y="357"/>
                    <a:pt x="262" y="254"/>
                  </a:cubicBezTo>
                  <a:lnTo>
                    <a:pt x="262" y="254"/>
                  </a:lnTo>
                  <a:cubicBezTo>
                    <a:pt x="263" y="331"/>
                    <a:pt x="238" y="405"/>
                    <a:pt x="211" y="481"/>
                  </a:cubicBezTo>
                  <a:cubicBezTo>
                    <a:pt x="230" y="418"/>
                    <a:pt x="242" y="352"/>
                    <a:pt x="236" y="284"/>
                  </a:cubicBezTo>
                  <a:cubicBezTo>
                    <a:pt x="235" y="253"/>
                    <a:pt x="226" y="217"/>
                    <a:pt x="217" y="188"/>
                  </a:cubicBezTo>
                  <a:cubicBezTo>
                    <a:pt x="216" y="218"/>
                    <a:pt x="214" y="259"/>
                    <a:pt x="211" y="273"/>
                  </a:cubicBezTo>
                  <a:cubicBezTo>
                    <a:pt x="207" y="306"/>
                    <a:pt x="200" y="336"/>
                    <a:pt x="191" y="364"/>
                  </a:cubicBezTo>
                  <a:cubicBezTo>
                    <a:pt x="217" y="245"/>
                    <a:pt x="222" y="115"/>
                    <a:pt x="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36"/>
            <p:cNvSpPr/>
            <p:nvPr/>
          </p:nvSpPr>
          <p:spPr>
            <a:xfrm>
              <a:off x="3286675" y="3980375"/>
              <a:ext cx="2125" cy="9725"/>
            </a:xfrm>
            <a:custGeom>
              <a:rect b="b" l="l" r="r" t="t"/>
              <a:pathLst>
                <a:path extrusionOk="0" h="389" w="85">
                  <a:moveTo>
                    <a:pt x="64" y="0"/>
                  </a:moveTo>
                  <a:cubicBezTo>
                    <a:pt x="58" y="63"/>
                    <a:pt x="28" y="122"/>
                    <a:pt x="15" y="186"/>
                  </a:cubicBezTo>
                  <a:cubicBezTo>
                    <a:pt x="0" y="253"/>
                    <a:pt x="0" y="321"/>
                    <a:pt x="5" y="389"/>
                  </a:cubicBezTo>
                  <a:cubicBezTo>
                    <a:pt x="6" y="387"/>
                    <a:pt x="6" y="384"/>
                    <a:pt x="7" y="379"/>
                  </a:cubicBezTo>
                  <a:cubicBezTo>
                    <a:pt x="31" y="258"/>
                    <a:pt x="84" y="126"/>
                    <a:pt x="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36"/>
            <p:cNvSpPr/>
            <p:nvPr/>
          </p:nvSpPr>
          <p:spPr>
            <a:xfrm>
              <a:off x="3287800" y="3981550"/>
              <a:ext cx="1375" cy="6975"/>
            </a:xfrm>
            <a:custGeom>
              <a:rect b="b" l="l" r="r" t="t"/>
              <a:pathLst>
                <a:path extrusionOk="0" h="279" w="55">
                  <a:moveTo>
                    <a:pt x="37" y="1"/>
                  </a:moveTo>
                  <a:cubicBezTo>
                    <a:pt x="23" y="88"/>
                    <a:pt x="2" y="203"/>
                    <a:pt x="0" y="279"/>
                  </a:cubicBezTo>
                  <a:cubicBezTo>
                    <a:pt x="42" y="192"/>
                    <a:pt x="55" y="94"/>
                    <a:pt x="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36"/>
            <p:cNvSpPr/>
            <p:nvPr/>
          </p:nvSpPr>
          <p:spPr>
            <a:xfrm>
              <a:off x="3289025" y="3983150"/>
              <a:ext cx="550" cy="3575"/>
            </a:xfrm>
            <a:custGeom>
              <a:rect b="b" l="l" r="r" t="t"/>
              <a:pathLst>
                <a:path extrusionOk="0" h="143" w="22">
                  <a:moveTo>
                    <a:pt x="6" y="1"/>
                  </a:moveTo>
                  <a:cubicBezTo>
                    <a:pt x="4" y="49"/>
                    <a:pt x="1" y="96"/>
                    <a:pt x="1" y="143"/>
                  </a:cubicBezTo>
                  <a:cubicBezTo>
                    <a:pt x="20" y="98"/>
                    <a:pt x="21" y="47"/>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36"/>
            <p:cNvSpPr/>
            <p:nvPr/>
          </p:nvSpPr>
          <p:spPr>
            <a:xfrm>
              <a:off x="3250550" y="4018175"/>
              <a:ext cx="62875" cy="7825"/>
            </a:xfrm>
            <a:custGeom>
              <a:rect b="b" l="l" r="r" t="t"/>
              <a:pathLst>
                <a:path extrusionOk="0" h="313" w="2515">
                  <a:moveTo>
                    <a:pt x="2441" y="0"/>
                  </a:moveTo>
                  <a:cubicBezTo>
                    <a:pt x="2392" y="13"/>
                    <a:pt x="2343" y="20"/>
                    <a:pt x="2295" y="29"/>
                  </a:cubicBezTo>
                  <a:cubicBezTo>
                    <a:pt x="2024" y="81"/>
                    <a:pt x="1862" y="105"/>
                    <a:pt x="1593" y="121"/>
                  </a:cubicBezTo>
                  <a:cubicBezTo>
                    <a:pt x="1369" y="140"/>
                    <a:pt x="1143" y="148"/>
                    <a:pt x="918" y="148"/>
                  </a:cubicBezTo>
                  <a:cubicBezTo>
                    <a:pt x="612" y="148"/>
                    <a:pt x="305" y="132"/>
                    <a:pt x="0" y="106"/>
                  </a:cubicBezTo>
                  <a:lnTo>
                    <a:pt x="0" y="106"/>
                  </a:lnTo>
                  <a:cubicBezTo>
                    <a:pt x="317" y="178"/>
                    <a:pt x="641" y="226"/>
                    <a:pt x="963" y="239"/>
                  </a:cubicBezTo>
                  <a:cubicBezTo>
                    <a:pt x="928" y="239"/>
                    <a:pt x="892" y="240"/>
                    <a:pt x="857" y="240"/>
                  </a:cubicBezTo>
                  <a:cubicBezTo>
                    <a:pt x="742" y="240"/>
                    <a:pt x="628" y="238"/>
                    <a:pt x="513" y="235"/>
                  </a:cubicBezTo>
                  <a:lnTo>
                    <a:pt x="513" y="235"/>
                  </a:lnTo>
                  <a:cubicBezTo>
                    <a:pt x="780" y="283"/>
                    <a:pt x="1054" y="313"/>
                    <a:pt x="1327" y="313"/>
                  </a:cubicBezTo>
                  <a:cubicBezTo>
                    <a:pt x="1702" y="313"/>
                    <a:pt x="2075" y="257"/>
                    <a:pt x="2425" y="118"/>
                  </a:cubicBezTo>
                  <a:cubicBezTo>
                    <a:pt x="2455" y="106"/>
                    <a:pt x="2487" y="93"/>
                    <a:pt x="2515" y="82"/>
                  </a:cubicBezTo>
                  <a:lnTo>
                    <a:pt x="2515" y="82"/>
                  </a:lnTo>
                  <a:cubicBezTo>
                    <a:pt x="2470" y="93"/>
                    <a:pt x="2423" y="101"/>
                    <a:pt x="2377" y="110"/>
                  </a:cubicBezTo>
                  <a:cubicBezTo>
                    <a:pt x="2201" y="142"/>
                    <a:pt x="2048" y="165"/>
                    <a:pt x="1894" y="183"/>
                  </a:cubicBezTo>
                  <a:cubicBezTo>
                    <a:pt x="1902" y="181"/>
                    <a:pt x="1910" y="179"/>
                    <a:pt x="1919" y="177"/>
                  </a:cubicBezTo>
                  <a:cubicBezTo>
                    <a:pt x="2069" y="142"/>
                    <a:pt x="2213" y="90"/>
                    <a:pt x="2357" y="34"/>
                  </a:cubicBezTo>
                  <a:cubicBezTo>
                    <a:pt x="2384" y="23"/>
                    <a:pt x="2415" y="11"/>
                    <a:pt x="24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36"/>
            <p:cNvSpPr/>
            <p:nvPr/>
          </p:nvSpPr>
          <p:spPr>
            <a:xfrm>
              <a:off x="3250850" y="4013500"/>
              <a:ext cx="59950" cy="7825"/>
            </a:xfrm>
            <a:custGeom>
              <a:rect b="b" l="l" r="r" t="t"/>
              <a:pathLst>
                <a:path extrusionOk="0" h="313" w="2398">
                  <a:moveTo>
                    <a:pt x="2307" y="1"/>
                  </a:moveTo>
                  <a:cubicBezTo>
                    <a:pt x="2276" y="6"/>
                    <a:pt x="2237" y="12"/>
                    <a:pt x="2212" y="15"/>
                  </a:cubicBezTo>
                  <a:cubicBezTo>
                    <a:pt x="2017" y="37"/>
                    <a:pt x="1824" y="59"/>
                    <a:pt x="1630" y="78"/>
                  </a:cubicBezTo>
                  <a:cubicBezTo>
                    <a:pt x="1438" y="94"/>
                    <a:pt x="1247" y="97"/>
                    <a:pt x="1056" y="102"/>
                  </a:cubicBezTo>
                  <a:cubicBezTo>
                    <a:pt x="807" y="107"/>
                    <a:pt x="558" y="130"/>
                    <a:pt x="309" y="130"/>
                  </a:cubicBezTo>
                  <a:cubicBezTo>
                    <a:pt x="286" y="130"/>
                    <a:pt x="263" y="130"/>
                    <a:pt x="240" y="130"/>
                  </a:cubicBezTo>
                  <a:lnTo>
                    <a:pt x="240" y="130"/>
                  </a:lnTo>
                  <a:cubicBezTo>
                    <a:pt x="425" y="165"/>
                    <a:pt x="611" y="179"/>
                    <a:pt x="799" y="190"/>
                  </a:cubicBezTo>
                  <a:cubicBezTo>
                    <a:pt x="928" y="197"/>
                    <a:pt x="1058" y="202"/>
                    <a:pt x="1188" y="202"/>
                  </a:cubicBezTo>
                  <a:cubicBezTo>
                    <a:pt x="1200" y="202"/>
                    <a:pt x="1212" y="202"/>
                    <a:pt x="1224" y="202"/>
                  </a:cubicBezTo>
                  <a:lnTo>
                    <a:pt x="1224" y="202"/>
                  </a:lnTo>
                  <a:cubicBezTo>
                    <a:pt x="1161" y="203"/>
                    <a:pt x="1098" y="204"/>
                    <a:pt x="1035" y="204"/>
                  </a:cubicBezTo>
                  <a:cubicBezTo>
                    <a:pt x="923" y="204"/>
                    <a:pt x="811" y="202"/>
                    <a:pt x="699" y="201"/>
                  </a:cubicBezTo>
                  <a:cubicBezTo>
                    <a:pt x="669" y="200"/>
                    <a:pt x="639" y="200"/>
                    <a:pt x="609" y="200"/>
                  </a:cubicBezTo>
                  <a:cubicBezTo>
                    <a:pt x="534" y="200"/>
                    <a:pt x="458" y="201"/>
                    <a:pt x="383" y="201"/>
                  </a:cubicBezTo>
                  <a:cubicBezTo>
                    <a:pt x="254" y="201"/>
                    <a:pt x="127" y="198"/>
                    <a:pt x="1" y="179"/>
                  </a:cubicBezTo>
                  <a:lnTo>
                    <a:pt x="1" y="179"/>
                  </a:lnTo>
                  <a:cubicBezTo>
                    <a:pt x="246" y="259"/>
                    <a:pt x="507" y="278"/>
                    <a:pt x="764" y="301"/>
                  </a:cubicBezTo>
                  <a:cubicBezTo>
                    <a:pt x="886" y="308"/>
                    <a:pt x="1010" y="313"/>
                    <a:pt x="1134" y="313"/>
                  </a:cubicBezTo>
                  <a:cubicBezTo>
                    <a:pt x="1535" y="313"/>
                    <a:pt x="1937" y="265"/>
                    <a:pt x="2314" y="123"/>
                  </a:cubicBezTo>
                  <a:cubicBezTo>
                    <a:pt x="2341" y="113"/>
                    <a:pt x="2371" y="100"/>
                    <a:pt x="2398" y="89"/>
                  </a:cubicBezTo>
                  <a:lnTo>
                    <a:pt x="2398" y="89"/>
                  </a:lnTo>
                  <a:cubicBezTo>
                    <a:pt x="2345" y="100"/>
                    <a:pt x="2292" y="109"/>
                    <a:pt x="2237" y="117"/>
                  </a:cubicBezTo>
                  <a:cubicBezTo>
                    <a:pt x="2014" y="155"/>
                    <a:pt x="1790" y="170"/>
                    <a:pt x="1533" y="185"/>
                  </a:cubicBezTo>
                  <a:cubicBezTo>
                    <a:pt x="1778" y="159"/>
                    <a:pt x="2016" y="92"/>
                    <a:pt x="2251" y="19"/>
                  </a:cubicBezTo>
                  <a:cubicBezTo>
                    <a:pt x="2269" y="12"/>
                    <a:pt x="2290" y="6"/>
                    <a:pt x="23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36"/>
            <p:cNvSpPr/>
            <p:nvPr/>
          </p:nvSpPr>
          <p:spPr>
            <a:xfrm>
              <a:off x="3255675" y="4012125"/>
              <a:ext cx="48400" cy="3700"/>
            </a:xfrm>
            <a:custGeom>
              <a:rect b="b" l="l" r="r" t="t"/>
              <a:pathLst>
                <a:path extrusionOk="0" h="148" w="1936">
                  <a:moveTo>
                    <a:pt x="1935" y="0"/>
                  </a:moveTo>
                  <a:cubicBezTo>
                    <a:pt x="1905" y="5"/>
                    <a:pt x="1874" y="9"/>
                    <a:pt x="1845" y="11"/>
                  </a:cubicBezTo>
                  <a:cubicBezTo>
                    <a:pt x="1518" y="40"/>
                    <a:pt x="1189" y="40"/>
                    <a:pt x="860" y="45"/>
                  </a:cubicBezTo>
                  <a:cubicBezTo>
                    <a:pt x="596" y="49"/>
                    <a:pt x="333" y="65"/>
                    <a:pt x="69" y="65"/>
                  </a:cubicBezTo>
                  <a:cubicBezTo>
                    <a:pt x="46" y="65"/>
                    <a:pt x="23" y="64"/>
                    <a:pt x="0" y="64"/>
                  </a:cubicBezTo>
                  <a:lnTo>
                    <a:pt x="0" y="64"/>
                  </a:lnTo>
                  <a:cubicBezTo>
                    <a:pt x="306" y="113"/>
                    <a:pt x="619" y="147"/>
                    <a:pt x="930" y="147"/>
                  </a:cubicBezTo>
                  <a:cubicBezTo>
                    <a:pt x="1247" y="147"/>
                    <a:pt x="1563" y="112"/>
                    <a:pt x="1869" y="21"/>
                  </a:cubicBezTo>
                  <a:cubicBezTo>
                    <a:pt x="1891" y="15"/>
                    <a:pt x="1915" y="7"/>
                    <a:pt x="19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36"/>
            <p:cNvSpPr/>
            <p:nvPr/>
          </p:nvSpPr>
          <p:spPr>
            <a:xfrm>
              <a:off x="3263900" y="4008475"/>
              <a:ext cx="36625" cy="4350"/>
            </a:xfrm>
            <a:custGeom>
              <a:rect b="b" l="l" r="r" t="t"/>
              <a:pathLst>
                <a:path extrusionOk="0" h="174" w="1465">
                  <a:moveTo>
                    <a:pt x="1064" y="0"/>
                  </a:moveTo>
                  <a:cubicBezTo>
                    <a:pt x="761" y="0"/>
                    <a:pt x="459" y="17"/>
                    <a:pt x="159" y="54"/>
                  </a:cubicBezTo>
                  <a:cubicBezTo>
                    <a:pt x="263" y="69"/>
                    <a:pt x="369" y="82"/>
                    <a:pt x="474" y="89"/>
                  </a:cubicBezTo>
                  <a:cubicBezTo>
                    <a:pt x="316" y="99"/>
                    <a:pt x="159" y="113"/>
                    <a:pt x="1" y="123"/>
                  </a:cubicBezTo>
                  <a:cubicBezTo>
                    <a:pt x="215" y="155"/>
                    <a:pt x="433" y="174"/>
                    <a:pt x="651" y="174"/>
                  </a:cubicBezTo>
                  <a:cubicBezTo>
                    <a:pt x="925" y="174"/>
                    <a:pt x="1199" y="144"/>
                    <a:pt x="1464" y="73"/>
                  </a:cubicBezTo>
                  <a:lnTo>
                    <a:pt x="1464" y="73"/>
                  </a:lnTo>
                  <a:cubicBezTo>
                    <a:pt x="1397" y="77"/>
                    <a:pt x="1330" y="78"/>
                    <a:pt x="1263" y="78"/>
                  </a:cubicBezTo>
                  <a:cubicBezTo>
                    <a:pt x="1168" y="78"/>
                    <a:pt x="1072" y="75"/>
                    <a:pt x="977" y="74"/>
                  </a:cubicBezTo>
                  <a:cubicBezTo>
                    <a:pt x="1101" y="58"/>
                    <a:pt x="1222" y="32"/>
                    <a:pt x="1344" y="5"/>
                  </a:cubicBezTo>
                  <a:cubicBezTo>
                    <a:pt x="1250" y="2"/>
                    <a:pt x="1157" y="0"/>
                    <a:pt x="10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36"/>
            <p:cNvSpPr/>
            <p:nvPr/>
          </p:nvSpPr>
          <p:spPr>
            <a:xfrm>
              <a:off x="3268875" y="4006350"/>
              <a:ext cx="24275" cy="2150"/>
            </a:xfrm>
            <a:custGeom>
              <a:rect b="b" l="l" r="r" t="t"/>
              <a:pathLst>
                <a:path extrusionOk="0" h="86" w="971">
                  <a:moveTo>
                    <a:pt x="638" y="1"/>
                  </a:moveTo>
                  <a:cubicBezTo>
                    <a:pt x="606" y="1"/>
                    <a:pt x="573" y="1"/>
                    <a:pt x="541" y="3"/>
                  </a:cubicBezTo>
                  <a:cubicBezTo>
                    <a:pt x="359" y="8"/>
                    <a:pt x="181" y="39"/>
                    <a:pt x="0" y="51"/>
                  </a:cubicBezTo>
                  <a:cubicBezTo>
                    <a:pt x="122" y="74"/>
                    <a:pt x="245" y="85"/>
                    <a:pt x="369" y="85"/>
                  </a:cubicBezTo>
                  <a:cubicBezTo>
                    <a:pt x="568" y="85"/>
                    <a:pt x="767" y="57"/>
                    <a:pt x="959" y="10"/>
                  </a:cubicBezTo>
                  <a:cubicBezTo>
                    <a:pt x="964" y="9"/>
                    <a:pt x="968" y="8"/>
                    <a:pt x="971" y="7"/>
                  </a:cubicBezTo>
                  <a:lnTo>
                    <a:pt x="971" y="7"/>
                  </a:lnTo>
                  <a:cubicBezTo>
                    <a:pt x="948" y="8"/>
                    <a:pt x="923" y="8"/>
                    <a:pt x="899" y="8"/>
                  </a:cubicBezTo>
                  <a:cubicBezTo>
                    <a:pt x="812" y="5"/>
                    <a:pt x="725" y="1"/>
                    <a:pt x="6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36"/>
            <p:cNvSpPr/>
            <p:nvPr/>
          </p:nvSpPr>
          <p:spPr>
            <a:xfrm>
              <a:off x="3273525" y="4004200"/>
              <a:ext cx="14950" cy="1400"/>
            </a:xfrm>
            <a:custGeom>
              <a:rect b="b" l="l" r="r" t="t"/>
              <a:pathLst>
                <a:path extrusionOk="0" h="56" w="598">
                  <a:moveTo>
                    <a:pt x="419" y="1"/>
                  </a:moveTo>
                  <a:cubicBezTo>
                    <a:pt x="276" y="1"/>
                    <a:pt x="135" y="13"/>
                    <a:pt x="1" y="37"/>
                  </a:cubicBezTo>
                  <a:cubicBezTo>
                    <a:pt x="75" y="50"/>
                    <a:pt x="150" y="56"/>
                    <a:pt x="225" y="56"/>
                  </a:cubicBezTo>
                  <a:cubicBezTo>
                    <a:pt x="350" y="56"/>
                    <a:pt x="475" y="39"/>
                    <a:pt x="597" y="7"/>
                  </a:cubicBezTo>
                  <a:cubicBezTo>
                    <a:pt x="538" y="3"/>
                    <a:pt x="478" y="1"/>
                    <a:pt x="4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36"/>
            <p:cNvSpPr/>
            <p:nvPr/>
          </p:nvSpPr>
          <p:spPr>
            <a:xfrm>
              <a:off x="3276375" y="4002075"/>
              <a:ext cx="6800" cy="700"/>
            </a:xfrm>
            <a:custGeom>
              <a:rect b="b" l="l" r="r" t="t"/>
              <a:pathLst>
                <a:path extrusionOk="0" h="28" w="272">
                  <a:moveTo>
                    <a:pt x="204" y="0"/>
                  </a:moveTo>
                  <a:cubicBezTo>
                    <a:pt x="136" y="0"/>
                    <a:pt x="69" y="7"/>
                    <a:pt x="0" y="14"/>
                  </a:cubicBezTo>
                  <a:cubicBezTo>
                    <a:pt x="34" y="24"/>
                    <a:pt x="69" y="28"/>
                    <a:pt x="105" y="28"/>
                  </a:cubicBezTo>
                  <a:cubicBezTo>
                    <a:pt x="161" y="28"/>
                    <a:pt x="218" y="17"/>
                    <a:pt x="272" y="3"/>
                  </a:cubicBezTo>
                  <a:cubicBezTo>
                    <a:pt x="249" y="1"/>
                    <a:pt x="227" y="0"/>
                    <a:pt x="2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36"/>
            <p:cNvSpPr/>
            <p:nvPr/>
          </p:nvSpPr>
          <p:spPr>
            <a:xfrm>
              <a:off x="3278650" y="3999850"/>
              <a:ext cx="700" cy="150"/>
            </a:xfrm>
            <a:custGeom>
              <a:rect b="b" l="l" r="r" t="t"/>
              <a:pathLst>
                <a:path extrusionOk="0" h="6" w="28">
                  <a:moveTo>
                    <a:pt x="28" y="0"/>
                  </a:moveTo>
                  <a:cubicBezTo>
                    <a:pt x="17" y="0"/>
                    <a:pt x="8" y="2"/>
                    <a:pt x="1" y="5"/>
                  </a:cubicBezTo>
                  <a:cubicBezTo>
                    <a:pt x="9" y="5"/>
                    <a:pt x="19" y="4"/>
                    <a:pt x="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36"/>
            <p:cNvSpPr/>
            <p:nvPr/>
          </p:nvSpPr>
          <p:spPr>
            <a:xfrm>
              <a:off x="3236650" y="3856375"/>
              <a:ext cx="64775" cy="6575"/>
            </a:xfrm>
            <a:custGeom>
              <a:rect b="b" l="l" r="r" t="t"/>
              <a:pathLst>
                <a:path extrusionOk="0" h="263" w="2591">
                  <a:moveTo>
                    <a:pt x="1561" y="1"/>
                  </a:moveTo>
                  <a:cubicBezTo>
                    <a:pt x="1401" y="1"/>
                    <a:pt x="1241" y="9"/>
                    <a:pt x="1081" y="25"/>
                  </a:cubicBezTo>
                  <a:cubicBezTo>
                    <a:pt x="744" y="53"/>
                    <a:pt x="405" y="107"/>
                    <a:pt x="88" y="231"/>
                  </a:cubicBezTo>
                  <a:cubicBezTo>
                    <a:pt x="60" y="242"/>
                    <a:pt x="28" y="254"/>
                    <a:pt x="0" y="262"/>
                  </a:cubicBezTo>
                  <a:cubicBezTo>
                    <a:pt x="61" y="250"/>
                    <a:pt x="123" y="241"/>
                    <a:pt x="184" y="231"/>
                  </a:cubicBezTo>
                  <a:cubicBezTo>
                    <a:pt x="518" y="177"/>
                    <a:pt x="889" y="152"/>
                    <a:pt x="1269" y="118"/>
                  </a:cubicBezTo>
                  <a:cubicBezTo>
                    <a:pt x="1600" y="99"/>
                    <a:pt x="1932" y="93"/>
                    <a:pt x="2264" y="93"/>
                  </a:cubicBezTo>
                  <a:cubicBezTo>
                    <a:pt x="2373" y="93"/>
                    <a:pt x="2481" y="93"/>
                    <a:pt x="2590" y="94"/>
                  </a:cubicBezTo>
                  <a:cubicBezTo>
                    <a:pt x="2250" y="37"/>
                    <a:pt x="1906" y="1"/>
                    <a:pt x="15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36"/>
            <p:cNvSpPr/>
            <p:nvPr/>
          </p:nvSpPr>
          <p:spPr>
            <a:xfrm>
              <a:off x="3234050" y="3859150"/>
              <a:ext cx="94675" cy="15275"/>
            </a:xfrm>
            <a:custGeom>
              <a:rect b="b" l="l" r="r" t="t"/>
              <a:pathLst>
                <a:path extrusionOk="0" h="611" w="3787">
                  <a:moveTo>
                    <a:pt x="1931" y="1"/>
                  </a:moveTo>
                  <a:cubicBezTo>
                    <a:pt x="1905" y="1"/>
                    <a:pt x="1880" y="1"/>
                    <a:pt x="1855" y="1"/>
                  </a:cubicBezTo>
                  <a:cubicBezTo>
                    <a:pt x="1833" y="1"/>
                    <a:pt x="1811" y="1"/>
                    <a:pt x="1790" y="1"/>
                  </a:cubicBezTo>
                  <a:cubicBezTo>
                    <a:pt x="1219" y="1"/>
                    <a:pt x="643" y="55"/>
                    <a:pt x="103" y="246"/>
                  </a:cubicBezTo>
                  <a:cubicBezTo>
                    <a:pt x="72" y="257"/>
                    <a:pt x="12" y="279"/>
                    <a:pt x="0" y="285"/>
                  </a:cubicBezTo>
                  <a:cubicBezTo>
                    <a:pt x="87" y="268"/>
                    <a:pt x="172" y="256"/>
                    <a:pt x="259" y="244"/>
                  </a:cubicBezTo>
                  <a:cubicBezTo>
                    <a:pt x="578" y="207"/>
                    <a:pt x="1010" y="139"/>
                    <a:pt x="1375" y="120"/>
                  </a:cubicBezTo>
                  <a:lnTo>
                    <a:pt x="1375" y="120"/>
                  </a:lnTo>
                  <a:cubicBezTo>
                    <a:pt x="1013" y="148"/>
                    <a:pt x="655" y="207"/>
                    <a:pt x="311" y="320"/>
                  </a:cubicBezTo>
                  <a:cubicBezTo>
                    <a:pt x="301" y="323"/>
                    <a:pt x="290" y="324"/>
                    <a:pt x="280" y="326"/>
                  </a:cubicBezTo>
                  <a:cubicBezTo>
                    <a:pt x="220" y="341"/>
                    <a:pt x="153" y="355"/>
                    <a:pt x="97" y="368"/>
                  </a:cubicBezTo>
                  <a:cubicBezTo>
                    <a:pt x="177" y="359"/>
                    <a:pt x="260" y="354"/>
                    <a:pt x="342" y="350"/>
                  </a:cubicBezTo>
                  <a:cubicBezTo>
                    <a:pt x="483" y="341"/>
                    <a:pt x="624" y="331"/>
                    <a:pt x="764" y="320"/>
                  </a:cubicBezTo>
                  <a:lnTo>
                    <a:pt x="764" y="320"/>
                  </a:lnTo>
                  <a:cubicBezTo>
                    <a:pt x="571" y="345"/>
                    <a:pt x="378" y="381"/>
                    <a:pt x="187" y="431"/>
                  </a:cubicBezTo>
                  <a:cubicBezTo>
                    <a:pt x="129" y="445"/>
                    <a:pt x="63" y="460"/>
                    <a:pt x="6" y="474"/>
                  </a:cubicBezTo>
                  <a:cubicBezTo>
                    <a:pt x="92" y="465"/>
                    <a:pt x="175" y="462"/>
                    <a:pt x="260" y="457"/>
                  </a:cubicBezTo>
                  <a:cubicBezTo>
                    <a:pt x="710" y="429"/>
                    <a:pt x="1161" y="381"/>
                    <a:pt x="1614" y="381"/>
                  </a:cubicBezTo>
                  <a:cubicBezTo>
                    <a:pt x="1662" y="381"/>
                    <a:pt x="1711" y="382"/>
                    <a:pt x="1760" y="383"/>
                  </a:cubicBezTo>
                  <a:cubicBezTo>
                    <a:pt x="1778" y="383"/>
                    <a:pt x="1796" y="383"/>
                    <a:pt x="1813" y="385"/>
                  </a:cubicBezTo>
                  <a:cubicBezTo>
                    <a:pt x="1790" y="385"/>
                    <a:pt x="1767" y="385"/>
                    <a:pt x="1744" y="385"/>
                  </a:cubicBezTo>
                  <a:cubicBezTo>
                    <a:pt x="1314" y="385"/>
                    <a:pt x="883" y="413"/>
                    <a:pt x="458" y="495"/>
                  </a:cubicBezTo>
                  <a:cubicBezTo>
                    <a:pt x="412" y="504"/>
                    <a:pt x="346" y="514"/>
                    <a:pt x="313" y="520"/>
                  </a:cubicBezTo>
                  <a:cubicBezTo>
                    <a:pt x="380" y="517"/>
                    <a:pt x="448" y="517"/>
                    <a:pt x="516" y="517"/>
                  </a:cubicBezTo>
                  <a:cubicBezTo>
                    <a:pt x="570" y="518"/>
                    <a:pt x="625" y="519"/>
                    <a:pt x="679" y="519"/>
                  </a:cubicBezTo>
                  <a:cubicBezTo>
                    <a:pt x="1042" y="519"/>
                    <a:pt x="1405" y="495"/>
                    <a:pt x="1767" y="495"/>
                  </a:cubicBezTo>
                  <a:lnTo>
                    <a:pt x="1825" y="495"/>
                  </a:lnTo>
                  <a:cubicBezTo>
                    <a:pt x="1684" y="498"/>
                    <a:pt x="1542" y="502"/>
                    <a:pt x="1402" y="507"/>
                  </a:cubicBezTo>
                  <a:cubicBezTo>
                    <a:pt x="1118" y="519"/>
                    <a:pt x="859" y="571"/>
                    <a:pt x="581" y="599"/>
                  </a:cubicBezTo>
                  <a:cubicBezTo>
                    <a:pt x="818" y="607"/>
                    <a:pt x="1052" y="611"/>
                    <a:pt x="1287" y="611"/>
                  </a:cubicBezTo>
                  <a:cubicBezTo>
                    <a:pt x="1512" y="611"/>
                    <a:pt x="1738" y="607"/>
                    <a:pt x="1966" y="602"/>
                  </a:cubicBezTo>
                  <a:cubicBezTo>
                    <a:pt x="2016" y="602"/>
                    <a:pt x="2067" y="601"/>
                    <a:pt x="2117" y="601"/>
                  </a:cubicBezTo>
                  <a:cubicBezTo>
                    <a:pt x="2218" y="601"/>
                    <a:pt x="2319" y="602"/>
                    <a:pt x="2421" y="602"/>
                  </a:cubicBezTo>
                  <a:cubicBezTo>
                    <a:pt x="2471" y="602"/>
                    <a:pt x="2522" y="602"/>
                    <a:pt x="2573" y="601"/>
                  </a:cubicBezTo>
                  <a:cubicBezTo>
                    <a:pt x="2817" y="598"/>
                    <a:pt x="3062" y="578"/>
                    <a:pt x="3307" y="571"/>
                  </a:cubicBezTo>
                  <a:cubicBezTo>
                    <a:pt x="3073" y="538"/>
                    <a:pt x="2837" y="517"/>
                    <a:pt x="2601" y="506"/>
                  </a:cubicBezTo>
                  <a:lnTo>
                    <a:pt x="2601" y="506"/>
                  </a:lnTo>
                  <a:lnTo>
                    <a:pt x="2740" y="510"/>
                  </a:lnTo>
                  <a:cubicBezTo>
                    <a:pt x="2988" y="516"/>
                    <a:pt x="3237" y="515"/>
                    <a:pt x="3482" y="540"/>
                  </a:cubicBezTo>
                  <a:cubicBezTo>
                    <a:pt x="3299" y="491"/>
                    <a:pt x="3113" y="459"/>
                    <a:pt x="2926" y="437"/>
                  </a:cubicBezTo>
                  <a:lnTo>
                    <a:pt x="2926" y="437"/>
                  </a:lnTo>
                  <a:cubicBezTo>
                    <a:pt x="3168" y="450"/>
                    <a:pt x="3412" y="459"/>
                    <a:pt x="3647" y="499"/>
                  </a:cubicBezTo>
                  <a:cubicBezTo>
                    <a:pt x="3120" y="326"/>
                    <a:pt x="2562" y="304"/>
                    <a:pt x="2013" y="283"/>
                  </a:cubicBezTo>
                  <a:cubicBezTo>
                    <a:pt x="1873" y="279"/>
                    <a:pt x="1733" y="275"/>
                    <a:pt x="1593" y="275"/>
                  </a:cubicBezTo>
                  <a:cubicBezTo>
                    <a:pt x="1539" y="275"/>
                    <a:pt x="1484" y="276"/>
                    <a:pt x="1429" y="277"/>
                  </a:cubicBezTo>
                  <a:cubicBezTo>
                    <a:pt x="1633" y="263"/>
                    <a:pt x="1837" y="255"/>
                    <a:pt x="2039" y="255"/>
                  </a:cubicBezTo>
                  <a:cubicBezTo>
                    <a:pt x="2089" y="255"/>
                    <a:pt x="2139" y="255"/>
                    <a:pt x="2189" y="256"/>
                  </a:cubicBezTo>
                  <a:cubicBezTo>
                    <a:pt x="2510" y="259"/>
                    <a:pt x="2830" y="300"/>
                    <a:pt x="3147" y="336"/>
                  </a:cubicBezTo>
                  <a:cubicBezTo>
                    <a:pt x="3352" y="361"/>
                    <a:pt x="3559" y="373"/>
                    <a:pt x="3764" y="403"/>
                  </a:cubicBezTo>
                  <a:cubicBezTo>
                    <a:pt x="3596" y="356"/>
                    <a:pt x="3426" y="314"/>
                    <a:pt x="3255" y="278"/>
                  </a:cubicBezTo>
                  <a:lnTo>
                    <a:pt x="3255" y="278"/>
                  </a:lnTo>
                  <a:lnTo>
                    <a:pt x="3511" y="298"/>
                  </a:lnTo>
                  <a:cubicBezTo>
                    <a:pt x="3598" y="303"/>
                    <a:pt x="3720" y="314"/>
                    <a:pt x="3787" y="318"/>
                  </a:cubicBezTo>
                  <a:cubicBezTo>
                    <a:pt x="3724" y="299"/>
                    <a:pt x="3660" y="283"/>
                    <a:pt x="3596" y="268"/>
                  </a:cubicBezTo>
                  <a:cubicBezTo>
                    <a:pt x="3218" y="171"/>
                    <a:pt x="2829" y="129"/>
                    <a:pt x="2440" y="110"/>
                  </a:cubicBezTo>
                  <a:lnTo>
                    <a:pt x="2440" y="110"/>
                  </a:lnTo>
                  <a:cubicBezTo>
                    <a:pt x="2792" y="119"/>
                    <a:pt x="3143" y="141"/>
                    <a:pt x="3493" y="172"/>
                  </a:cubicBezTo>
                  <a:cubicBezTo>
                    <a:pt x="2970" y="44"/>
                    <a:pt x="2472" y="1"/>
                    <a:pt x="19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36"/>
            <p:cNvSpPr/>
            <p:nvPr/>
          </p:nvSpPr>
          <p:spPr>
            <a:xfrm>
              <a:off x="3254750" y="3874350"/>
              <a:ext cx="59325" cy="5300"/>
            </a:xfrm>
            <a:custGeom>
              <a:rect b="b" l="l" r="r" t="t"/>
              <a:pathLst>
                <a:path extrusionOk="0" h="212" w="2373">
                  <a:moveTo>
                    <a:pt x="1589" y="1"/>
                  </a:moveTo>
                  <a:cubicBezTo>
                    <a:pt x="1039" y="1"/>
                    <a:pt x="480" y="21"/>
                    <a:pt x="0" y="63"/>
                  </a:cubicBezTo>
                  <a:cubicBezTo>
                    <a:pt x="323" y="101"/>
                    <a:pt x="648" y="119"/>
                    <a:pt x="973" y="119"/>
                  </a:cubicBezTo>
                  <a:cubicBezTo>
                    <a:pt x="795" y="128"/>
                    <a:pt x="624" y="141"/>
                    <a:pt x="465" y="156"/>
                  </a:cubicBezTo>
                  <a:cubicBezTo>
                    <a:pt x="719" y="182"/>
                    <a:pt x="972" y="212"/>
                    <a:pt x="1227" y="212"/>
                  </a:cubicBezTo>
                  <a:cubicBezTo>
                    <a:pt x="1256" y="212"/>
                    <a:pt x="1286" y="212"/>
                    <a:pt x="1315" y="211"/>
                  </a:cubicBezTo>
                  <a:cubicBezTo>
                    <a:pt x="1606" y="201"/>
                    <a:pt x="1892" y="150"/>
                    <a:pt x="2177" y="93"/>
                  </a:cubicBezTo>
                  <a:cubicBezTo>
                    <a:pt x="1995" y="93"/>
                    <a:pt x="1804" y="94"/>
                    <a:pt x="1612" y="98"/>
                  </a:cubicBezTo>
                  <a:cubicBezTo>
                    <a:pt x="1866" y="81"/>
                    <a:pt x="2120" y="53"/>
                    <a:pt x="2373" y="15"/>
                  </a:cubicBezTo>
                  <a:cubicBezTo>
                    <a:pt x="2121" y="6"/>
                    <a:pt x="1856" y="1"/>
                    <a:pt x="15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0" name="Google Shape;13920;p36"/>
          <p:cNvGrpSpPr/>
          <p:nvPr/>
        </p:nvGrpSpPr>
        <p:grpSpPr>
          <a:xfrm>
            <a:off x="5131667" y="1607333"/>
            <a:ext cx="593398" cy="572707"/>
            <a:chOff x="5552725" y="680975"/>
            <a:chExt cx="163475" cy="157775"/>
          </a:xfrm>
        </p:grpSpPr>
        <p:sp>
          <p:nvSpPr>
            <p:cNvPr id="13921" name="Google Shape;13921;p36"/>
            <p:cNvSpPr/>
            <p:nvPr/>
          </p:nvSpPr>
          <p:spPr>
            <a:xfrm>
              <a:off x="5556900" y="743650"/>
              <a:ext cx="5525" cy="3975"/>
            </a:xfrm>
            <a:custGeom>
              <a:rect b="b" l="l" r="r" t="t"/>
              <a:pathLst>
                <a:path extrusionOk="0" h="159" w="221">
                  <a:moveTo>
                    <a:pt x="220" y="0"/>
                  </a:moveTo>
                  <a:lnTo>
                    <a:pt x="220" y="0"/>
                  </a:lnTo>
                  <a:cubicBezTo>
                    <a:pt x="173" y="15"/>
                    <a:pt x="124" y="31"/>
                    <a:pt x="78" y="51"/>
                  </a:cubicBezTo>
                  <a:cubicBezTo>
                    <a:pt x="72" y="54"/>
                    <a:pt x="67" y="56"/>
                    <a:pt x="65" y="56"/>
                  </a:cubicBezTo>
                  <a:cubicBezTo>
                    <a:pt x="64" y="56"/>
                    <a:pt x="66" y="55"/>
                    <a:pt x="73" y="52"/>
                  </a:cubicBezTo>
                  <a:lnTo>
                    <a:pt x="73" y="52"/>
                  </a:lnTo>
                  <a:cubicBezTo>
                    <a:pt x="64" y="54"/>
                    <a:pt x="56" y="58"/>
                    <a:pt x="47" y="61"/>
                  </a:cubicBezTo>
                  <a:cubicBezTo>
                    <a:pt x="19" y="67"/>
                    <a:pt x="1" y="97"/>
                    <a:pt x="10" y="124"/>
                  </a:cubicBezTo>
                  <a:cubicBezTo>
                    <a:pt x="18" y="150"/>
                    <a:pt x="36" y="159"/>
                    <a:pt x="58" y="159"/>
                  </a:cubicBezTo>
                  <a:cubicBezTo>
                    <a:pt x="72" y="159"/>
                    <a:pt x="87" y="155"/>
                    <a:pt x="101" y="150"/>
                  </a:cubicBezTo>
                  <a:cubicBezTo>
                    <a:pt x="131" y="141"/>
                    <a:pt x="160" y="134"/>
                    <a:pt x="190" y="128"/>
                  </a:cubicBezTo>
                  <a:cubicBezTo>
                    <a:pt x="200" y="85"/>
                    <a:pt x="209" y="42"/>
                    <a:pt x="2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36"/>
            <p:cNvSpPr/>
            <p:nvPr/>
          </p:nvSpPr>
          <p:spPr>
            <a:xfrm>
              <a:off x="5552725" y="680975"/>
              <a:ext cx="163475" cy="157775"/>
            </a:xfrm>
            <a:custGeom>
              <a:rect b="b" l="l" r="r" t="t"/>
              <a:pathLst>
                <a:path extrusionOk="0" h="6311" w="6539">
                  <a:moveTo>
                    <a:pt x="2895" y="149"/>
                  </a:moveTo>
                  <a:cubicBezTo>
                    <a:pt x="2975" y="149"/>
                    <a:pt x="3059" y="154"/>
                    <a:pt x="3146" y="165"/>
                  </a:cubicBezTo>
                  <a:cubicBezTo>
                    <a:pt x="3252" y="175"/>
                    <a:pt x="3504" y="238"/>
                    <a:pt x="3669" y="289"/>
                  </a:cubicBezTo>
                  <a:cubicBezTo>
                    <a:pt x="3877" y="354"/>
                    <a:pt x="4042" y="369"/>
                    <a:pt x="4224" y="407"/>
                  </a:cubicBezTo>
                  <a:cubicBezTo>
                    <a:pt x="4399" y="449"/>
                    <a:pt x="4561" y="544"/>
                    <a:pt x="4622" y="630"/>
                  </a:cubicBezTo>
                  <a:cubicBezTo>
                    <a:pt x="4623" y="632"/>
                    <a:pt x="4623" y="633"/>
                    <a:pt x="4624" y="634"/>
                  </a:cubicBezTo>
                  <a:cubicBezTo>
                    <a:pt x="4629" y="647"/>
                    <a:pt x="4636" y="660"/>
                    <a:pt x="4642" y="673"/>
                  </a:cubicBezTo>
                  <a:cubicBezTo>
                    <a:pt x="4638" y="674"/>
                    <a:pt x="4634" y="676"/>
                    <a:pt x="4631" y="678"/>
                  </a:cubicBezTo>
                  <a:cubicBezTo>
                    <a:pt x="4495" y="753"/>
                    <a:pt x="4377" y="831"/>
                    <a:pt x="4235" y="913"/>
                  </a:cubicBezTo>
                  <a:cubicBezTo>
                    <a:pt x="4238" y="911"/>
                    <a:pt x="4239" y="910"/>
                    <a:pt x="4238" y="910"/>
                  </a:cubicBezTo>
                  <a:lnTo>
                    <a:pt x="4238" y="910"/>
                  </a:lnTo>
                  <a:cubicBezTo>
                    <a:pt x="4235" y="910"/>
                    <a:pt x="4227" y="913"/>
                    <a:pt x="4221" y="916"/>
                  </a:cubicBezTo>
                  <a:cubicBezTo>
                    <a:pt x="4217" y="917"/>
                    <a:pt x="4214" y="918"/>
                    <a:pt x="4211" y="921"/>
                  </a:cubicBezTo>
                  <a:cubicBezTo>
                    <a:pt x="4205" y="923"/>
                    <a:pt x="4190" y="928"/>
                    <a:pt x="4185" y="932"/>
                  </a:cubicBezTo>
                  <a:cubicBezTo>
                    <a:pt x="4171" y="938"/>
                    <a:pt x="4153" y="941"/>
                    <a:pt x="4140" y="949"/>
                  </a:cubicBezTo>
                  <a:cubicBezTo>
                    <a:pt x="3881" y="862"/>
                    <a:pt x="3591" y="818"/>
                    <a:pt x="3325" y="818"/>
                  </a:cubicBezTo>
                  <a:cubicBezTo>
                    <a:pt x="3192" y="818"/>
                    <a:pt x="3065" y="829"/>
                    <a:pt x="2950" y="851"/>
                  </a:cubicBezTo>
                  <a:cubicBezTo>
                    <a:pt x="2877" y="865"/>
                    <a:pt x="2804" y="882"/>
                    <a:pt x="2731" y="903"/>
                  </a:cubicBezTo>
                  <a:lnTo>
                    <a:pt x="2728" y="903"/>
                  </a:lnTo>
                  <a:cubicBezTo>
                    <a:pt x="2611" y="896"/>
                    <a:pt x="2493" y="888"/>
                    <a:pt x="2375" y="888"/>
                  </a:cubicBezTo>
                  <a:cubicBezTo>
                    <a:pt x="2315" y="888"/>
                    <a:pt x="2254" y="890"/>
                    <a:pt x="2193" y="895"/>
                  </a:cubicBezTo>
                  <a:cubicBezTo>
                    <a:pt x="2031" y="907"/>
                    <a:pt x="1871" y="944"/>
                    <a:pt x="1709" y="972"/>
                  </a:cubicBezTo>
                  <a:cubicBezTo>
                    <a:pt x="1544" y="995"/>
                    <a:pt x="1372" y="1030"/>
                    <a:pt x="1207" y="1085"/>
                  </a:cubicBezTo>
                  <a:cubicBezTo>
                    <a:pt x="1217" y="1065"/>
                    <a:pt x="1229" y="1049"/>
                    <a:pt x="1240" y="1030"/>
                  </a:cubicBezTo>
                  <a:cubicBezTo>
                    <a:pt x="1351" y="864"/>
                    <a:pt x="1411" y="777"/>
                    <a:pt x="1536" y="639"/>
                  </a:cubicBezTo>
                  <a:cubicBezTo>
                    <a:pt x="1801" y="351"/>
                    <a:pt x="2044" y="262"/>
                    <a:pt x="2453" y="194"/>
                  </a:cubicBezTo>
                  <a:cubicBezTo>
                    <a:pt x="2591" y="168"/>
                    <a:pt x="2737" y="149"/>
                    <a:pt x="2895" y="149"/>
                  </a:cubicBezTo>
                  <a:close/>
                  <a:moveTo>
                    <a:pt x="3295" y="962"/>
                  </a:moveTo>
                  <a:cubicBezTo>
                    <a:pt x="3775" y="962"/>
                    <a:pt x="4311" y="1083"/>
                    <a:pt x="4628" y="1397"/>
                  </a:cubicBezTo>
                  <a:cubicBezTo>
                    <a:pt x="4788" y="1574"/>
                    <a:pt x="4863" y="1751"/>
                    <a:pt x="4789" y="1894"/>
                  </a:cubicBezTo>
                  <a:cubicBezTo>
                    <a:pt x="4765" y="1947"/>
                    <a:pt x="4753" y="1956"/>
                    <a:pt x="4711" y="1997"/>
                  </a:cubicBezTo>
                  <a:cubicBezTo>
                    <a:pt x="4670" y="2014"/>
                    <a:pt x="4631" y="2035"/>
                    <a:pt x="4595" y="2059"/>
                  </a:cubicBezTo>
                  <a:cubicBezTo>
                    <a:pt x="4572" y="2076"/>
                    <a:pt x="4556" y="2087"/>
                    <a:pt x="4544" y="2097"/>
                  </a:cubicBezTo>
                  <a:cubicBezTo>
                    <a:pt x="4536" y="2099"/>
                    <a:pt x="4531" y="2100"/>
                    <a:pt x="4526" y="2105"/>
                  </a:cubicBezTo>
                  <a:cubicBezTo>
                    <a:pt x="4438" y="2160"/>
                    <a:pt x="4374" y="2181"/>
                    <a:pt x="4309" y="2181"/>
                  </a:cubicBezTo>
                  <a:cubicBezTo>
                    <a:pt x="4293" y="2181"/>
                    <a:pt x="4278" y="2180"/>
                    <a:pt x="4262" y="2178"/>
                  </a:cubicBezTo>
                  <a:cubicBezTo>
                    <a:pt x="4103" y="2128"/>
                    <a:pt x="3901" y="1967"/>
                    <a:pt x="3692" y="1915"/>
                  </a:cubicBezTo>
                  <a:cubicBezTo>
                    <a:pt x="3560" y="1883"/>
                    <a:pt x="3422" y="1866"/>
                    <a:pt x="3284" y="1866"/>
                  </a:cubicBezTo>
                  <a:cubicBezTo>
                    <a:pt x="3035" y="1866"/>
                    <a:pt x="2785" y="1920"/>
                    <a:pt x="2563" y="2029"/>
                  </a:cubicBezTo>
                  <a:cubicBezTo>
                    <a:pt x="2445" y="2090"/>
                    <a:pt x="2333" y="2169"/>
                    <a:pt x="2254" y="2278"/>
                  </a:cubicBezTo>
                  <a:cubicBezTo>
                    <a:pt x="2244" y="2292"/>
                    <a:pt x="2234" y="2307"/>
                    <a:pt x="2223" y="2323"/>
                  </a:cubicBezTo>
                  <a:cubicBezTo>
                    <a:pt x="2218" y="2307"/>
                    <a:pt x="2212" y="2292"/>
                    <a:pt x="2204" y="2277"/>
                  </a:cubicBezTo>
                  <a:cubicBezTo>
                    <a:pt x="2203" y="2275"/>
                    <a:pt x="2203" y="2274"/>
                    <a:pt x="2202" y="2272"/>
                  </a:cubicBezTo>
                  <a:cubicBezTo>
                    <a:pt x="2201" y="2269"/>
                    <a:pt x="2199" y="2264"/>
                    <a:pt x="2197" y="2260"/>
                  </a:cubicBezTo>
                  <a:cubicBezTo>
                    <a:pt x="2130" y="2148"/>
                    <a:pt x="2047" y="2081"/>
                    <a:pt x="1959" y="2049"/>
                  </a:cubicBezTo>
                  <a:cubicBezTo>
                    <a:pt x="1806" y="1910"/>
                    <a:pt x="1888" y="1670"/>
                    <a:pt x="2015" y="1488"/>
                  </a:cubicBezTo>
                  <a:cubicBezTo>
                    <a:pt x="2315" y="1081"/>
                    <a:pt x="2793" y="972"/>
                    <a:pt x="3265" y="962"/>
                  </a:cubicBezTo>
                  <a:cubicBezTo>
                    <a:pt x="3275" y="962"/>
                    <a:pt x="3285" y="962"/>
                    <a:pt x="3295" y="962"/>
                  </a:cubicBezTo>
                  <a:close/>
                  <a:moveTo>
                    <a:pt x="4329" y="3018"/>
                  </a:moveTo>
                  <a:lnTo>
                    <a:pt x="4329" y="3018"/>
                  </a:lnTo>
                  <a:cubicBezTo>
                    <a:pt x="4329" y="3018"/>
                    <a:pt x="4329" y="3019"/>
                    <a:pt x="4328" y="3024"/>
                  </a:cubicBezTo>
                  <a:cubicBezTo>
                    <a:pt x="4329" y="3020"/>
                    <a:pt x="4329" y="3018"/>
                    <a:pt x="4329" y="3018"/>
                  </a:cubicBezTo>
                  <a:close/>
                  <a:moveTo>
                    <a:pt x="3256" y="1973"/>
                  </a:moveTo>
                  <a:cubicBezTo>
                    <a:pt x="3336" y="1973"/>
                    <a:pt x="3414" y="1978"/>
                    <a:pt x="3489" y="1987"/>
                  </a:cubicBezTo>
                  <a:cubicBezTo>
                    <a:pt x="3489" y="1987"/>
                    <a:pt x="3490" y="1987"/>
                    <a:pt x="3491" y="1987"/>
                  </a:cubicBezTo>
                  <a:cubicBezTo>
                    <a:pt x="3514" y="1987"/>
                    <a:pt x="3688" y="2026"/>
                    <a:pt x="3754" y="2057"/>
                  </a:cubicBezTo>
                  <a:cubicBezTo>
                    <a:pt x="3815" y="2080"/>
                    <a:pt x="3973" y="2168"/>
                    <a:pt x="4073" y="2224"/>
                  </a:cubicBezTo>
                  <a:cubicBezTo>
                    <a:pt x="4154" y="2269"/>
                    <a:pt x="4226" y="2287"/>
                    <a:pt x="4290" y="2287"/>
                  </a:cubicBezTo>
                  <a:cubicBezTo>
                    <a:pt x="4309" y="2287"/>
                    <a:pt x="4328" y="2286"/>
                    <a:pt x="4346" y="2283"/>
                  </a:cubicBezTo>
                  <a:lnTo>
                    <a:pt x="4346" y="2283"/>
                  </a:lnTo>
                  <a:cubicBezTo>
                    <a:pt x="4289" y="2374"/>
                    <a:pt x="4267" y="2474"/>
                    <a:pt x="4255" y="2580"/>
                  </a:cubicBezTo>
                  <a:cubicBezTo>
                    <a:pt x="4231" y="2560"/>
                    <a:pt x="4204" y="2538"/>
                    <a:pt x="4174" y="2519"/>
                  </a:cubicBezTo>
                  <a:cubicBezTo>
                    <a:pt x="4032" y="2432"/>
                    <a:pt x="3864" y="2409"/>
                    <a:pt x="3700" y="2409"/>
                  </a:cubicBezTo>
                  <a:cubicBezTo>
                    <a:pt x="3669" y="2409"/>
                    <a:pt x="3639" y="2410"/>
                    <a:pt x="3608" y="2411"/>
                  </a:cubicBezTo>
                  <a:cubicBezTo>
                    <a:pt x="3392" y="2420"/>
                    <a:pt x="3181" y="2476"/>
                    <a:pt x="2989" y="2574"/>
                  </a:cubicBezTo>
                  <a:cubicBezTo>
                    <a:pt x="2814" y="2662"/>
                    <a:pt x="2647" y="2772"/>
                    <a:pt x="2523" y="2924"/>
                  </a:cubicBezTo>
                  <a:cubicBezTo>
                    <a:pt x="2482" y="2976"/>
                    <a:pt x="2445" y="3033"/>
                    <a:pt x="2423" y="3096"/>
                  </a:cubicBezTo>
                  <a:cubicBezTo>
                    <a:pt x="2410" y="3071"/>
                    <a:pt x="2397" y="3046"/>
                    <a:pt x="2386" y="3022"/>
                  </a:cubicBezTo>
                  <a:cubicBezTo>
                    <a:pt x="2341" y="2935"/>
                    <a:pt x="2322" y="2888"/>
                    <a:pt x="2290" y="2785"/>
                  </a:cubicBezTo>
                  <a:cubicBezTo>
                    <a:pt x="2254" y="2684"/>
                    <a:pt x="2268" y="2565"/>
                    <a:pt x="2252" y="2446"/>
                  </a:cubicBezTo>
                  <a:cubicBezTo>
                    <a:pt x="2400" y="2106"/>
                    <a:pt x="2845" y="1973"/>
                    <a:pt x="3256" y="1973"/>
                  </a:cubicBezTo>
                  <a:close/>
                  <a:moveTo>
                    <a:pt x="3599" y="2529"/>
                  </a:moveTo>
                  <a:cubicBezTo>
                    <a:pt x="3703" y="2529"/>
                    <a:pt x="3800" y="2537"/>
                    <a:pt x="3840" y="2544"/>
                  </a:cubicBezTo>
                  <a:cubicBezTo>
                    <a:pt x="3974" y="2569"/>
                    <a:pt x="4025" y="2583"/>
                    <a:pt x="4128" y="2652"/>
                  </a:cubicBezTo>
                  <a:cubicBezTo>
                    <a:pt x="4130" y="2655"/>
                    <a:pt x="4132" y="2657"/>
                    <a:pt x="4135" y="2659"/>
                  </a:cubicBezTo>
                  <a:lnTo>
                    <a:pt x="4135" y="2659"/>
                  </a:lnTo>
                  <a:cubicBezTo>
                    <a:pt x="4149" y="2670"/>
                    <a:pt x="4188" y="2705"/>
                    <a:pt x="4198" y="2715"/>
                  </a:cubicBezTo>
                  <a:cubicBezTo>
                    <a:pt x="4207" y="2723"/>
                    <a:pt x="4233" y="2751"/>
                    <a:pt x="4238" y="2756"/>
                  </a:cubicBezTo>
                  <a:cubicBezTo>
                    <a:pt x="4240" y="2758"/>
                    <a:pt x="4241" y="2761"/>
                    <a:pt x="4243" y="2762"/>
                  </a:cubicBezTo>
                  <a:cubicBezTo>
                    <a:pt x="4243" y="2770"/>
                    <a:pt x="4242" y="2776"/>
                    <a:pt x="4242" y="2784"/>
                  </a:cubicBezTo>
                  <a:cubicBezTo>
                    <a:pt x="4242" y="2825"/>
                    <a:pt x="4199" y="2949"/>
                    <a:pt x="4210" y="3042"/>
                  </a:cubicBezTo>
                  <a:cubicBezTo>
                    <a:pt x="4210" y="3043"/>
                    <a:pt x="4210" y="3044"/>
                    <a:pt x="4211" y="3047"/>
                  </a:cubicBezTo>
                  <a:cubicBezTo>
                    <a:pt x="4211" y="3048"/>
                    <a:pt x="4211" y="3050"/>
                    <a:pt x="4212" y="3052"/>
                  </a:cubicBezTo>
                  <a:cubicBezTo>
                    <a:pt x="4212" y="3053"/>
                    <a:pt x="4214" y="3054"/>
                    <a:pt x="4214" y="3055"/>
                  </a:cubicBezTo>
                  <a:cubicBezTo>
                    <a:pt x="4215" y="3058"/>
                    <a:pt x="4215" y="3060"/>
                    <a:pt x="4216" y="3064"/>
                  </a:cubicBezTo>
                  <a:lnTo>
                    <a:pt x="4216" y="3069"/>
                  </a:lnTo>
                  <a:cubicBezTo>
                    <a:pt x="4207" y="3088"/>
                    <a:pt x="4197" y="3106"/>
                    <a:pt x="4185" y="3121"/>
                  </a:cubicBezTo>
                  <a:cubicBezTo>
                    <a:pt x="4159" y="3148"/>
                    <a:pt x="4119" y="3194"/>
                    <a:pt x="4075" y="3248"/>
                  </a:cubicBezTo>
                  <a:cubicBezTo>
                    <a:pt x="4025" y="3192"/>
                    <a:pt x="3958" y="3153"/>
                    <a:pt x="3892" y="3119"/>
                  </a:cubicBezTo>
                  <a:cubicBezTo>
                    <a:pt x="3774" y="3058"/>
                    <a:pt x="3636" y="3028"/>
                    <a:pt x="3497" y="3028"/>
                  </a:cubicBezTo>
                  <a:cubicBezTo>
                    <a:pt x="3252" y="3028"/>
                    <a:pt x="3005" y="3123"/>
                    <a:pt x="2866" y="3321"/>
                  </a:cubicBezTo>
                  <a:cubicBezTo>
                    <a:pt x="2796" y="3420"/>
                    <a:pt x="2769" y="3551"/>
                    <a:pt x="2796" y="3670"/>
                  </a:cubicBezTo>
                  <a:cubicBezTo>
                    <a:pt x="2817" y="3734"/>
                    <a:pt x="2834" y="3771"/>
                    <a:pt x="2872" y="3826"/>
                  </a:cubicBezTo>
                  <a:cubicBezTo>
                    <a:pt x="2805" y="3805"/>
                    <a:pt x="2739" y="3774"/>
                    <a:pt x="2676" y="3730"/>
                  </a:cubicBezTo>
                  <a:cubicBezTo>
                    <a:pt x="2541" y="3631"/>
                    <a:pt x="2474" y="3491"/>
                    <a:pt x="2469" y="3309"/>
                  </a:cubicBezTo>
                  <a:cubicBezTo>
                    <a:pt x="2468" y="3292"/>
                    <a:pt x="2469" y="3275"/>
                    <a:pt x="2472" y="3260"/>
                  </a:cubicBezTo>
                  <a:cubicBezTo>
                    <a:pt x="2486" y="3254"/>
                    <a:pt x="2499" y="3238"/>
                    <a:pt x="2501" y="3214"/>
                  </a:cubicBezTo>
                  <a:cubicBezTo>
                    <a:pt x="2536" y="2870"/>
                    <a:pt x="3076" y="2550"/>
                    <a:pt x="3485" y="2533"/>
                  </a:cubicBezTo>
                  <a:cubicBezTo>
                    <a:pt x="3522" y="2530"/>
                    <a:pt x="3561" y="2529"/>
                    <a:pt x="3599" y="2529"/>
                  </a:cubicBezTo>
                  <a:close/>
                  <a:moveTo>
                    <a:pt x="3519" y="3136"/>
                  </a:moveTo>
                  <a:cubicBezTo>
                    <a:pt x="3607" y="3136"/>
                    <a:pt x="3698" y="3152"/>
                    <a:pt x="3785" y="3187"/>
                  </a:cubicBezTo>
                  <a:cubicBezTo>
                    <a:pt x="3830" y="3202"/>
                    <a:pt x="3943" y="3265"/>
                    <a:pt x="3982" y="3309"/>
                  </a:cubicBezTo>
                  <a:cubicBezTo>
                    <a:pt x="3993" y="3317"/>
                    <a:pt x="3998" y="3326"/>
                    <a:pt x="4001" y="3333"/>
                  </a:cubicBezTo>
                  <a:cubicBezTo>
                    <a:pt x="3947" y="3399"/>
                    <a:pt x="3891" y="3466"/>
                    <a:pt x="3844" y="3516"/>
                  </a:cubicBezTo>
                  <a:cubicBezTo>
                    <a:pt x="3742" y="3632"/>
                    <a:pt x="3593" y="3743"/>
                    <a:pt x="3511" y="3773"/>
                  </a:cubicBezTo>
                  <a:cubicBezTo>
                    <a:pt x="3369" y="3830"/>
                    <a:pt x="3230" y="3861"/>
                    <a:pt x="3096" y="3861"/>
                  </a:cubicBezTo>
                  <a:cubicBezTo>
                    <a:pt x="3084" y="3861"/>
                    <a:pt x="3072" y="3861"/>
                    <a:pt x="3061" y="3860"/>
                  </a:cubicBezTo>
                  <a:cubicBezTo>
                    <a:pt x="3055" y="3847"/>
                    <a:pt x="3046" y="3836"/>
                    <a:pt x="3036" y="3825"/>
                  </a:cubicBezTo>
                  <a:cubicBezTo>
                    <a:pt x="3015" y="3790"/>
                    <a:pt x="3000" y="3788"/>
                    <a:pt x="2984" y="3759"/>
                  </a:cubicBezTo>
                  <a:cubicBezTo>
                    <a:pt x="2891" y="3627"/>
                    <a:pt x="2925" y="3493"/>
                    <a:pt x="2974" y="3403"/>
                  </a:cubicBezTo>
                  <a:cubicBezTo>
                    <a:pt x="3079" y="3240"/>
                    <a:pt x="3293" y="3136"/>
                    <a:pt x="3519" y="3136"/>
                  </a:cubicBezTo>
                  <a:close/>
                  <a:moveTo>
                    <a:pt x="4965" y="738"/>
                  </a:moveTo>
                  <a:cubicBezTo>
                    <a:pt x="5001" y="738"/>
                    <a:pt x="5039" y="742"/>
                    <a:pt x="5076" y="751"/>
                  </a:cubicBezTo>
                  <a:cubicBezTo>
                    <a:pt x="5235" y="787"/>
                    <a:pt x="5342" y="846"/>
                    <a:pt x="5498" y="952"/>
                  </a:cubicBezTo>
                  <a:cubicBezTo>
                    <a:pt x="5580" y="1014"/>
                    <a:pt x="5780" y="1234"/>
                    <a:pt x="5848" y="1339"/>
                  </a:cubicBezTo>
                  <a:cubicBezTo>
                    <a:pt x="5997" y="1559"/>
                    <a:pt x="6069" y="1726"/>
                    <a:pt x="6141" y="1956"/>
                  </a:cubicBezTo>
                  <a:cubicBezTo>
                    <a:pt x="6191" y="2137"/>
                    <a:pt x="6210" y="2327"/>
                    <a:pt x="6245" y="2511"/>
                  </a:cubicBezTo>
                  <a:cubicBezTo>
                    <a:pt x="6308" y="2839"/>
                    <a:pt x="6393" y="3117"/>
                    <a:pt x="6317" y="3390"/>
                  </a:cubicBezTo>
                  <a:cubicBezTo>
                    <a:pt x="6275" y="3554"/>
                    <a:pt x="6233" y="3639"/>
                    <a:pt x="6188" y="3721"/>
                  </a:cubicBezTo>
                  <a:cubicBezTo>
                    <a:pt x="6127" y="3820"/>
                    <a:pt x="6104" y="3867"/>
                    <a:pt x="6021" y="3939"/>
                  </a:cubicBezTo>
                  <a:cubicBezTo>
                    <a:pt x="6016" y="3941"/>
                    <a:pt x="6014" y="3943"/>
                    <a:pt x="6014" y="3943"/>
                  </a:cubicBezTo>
                  <a:cubicBezTo>
                    <a:pt x="6009" y="3946"/>
                    <a:pt x="6004" y="3950"/>
                    <a:pt x="5998" y="3954"/>
                  </a:cubicBezTo>
                  <a:cubicBezTo>
                    <a:pt x="5994" y="3956"/>
                    <a:pt x="5991" y="3958"/>
                    <a:pt x="5987" y="3960"/>
                  </a:cubicBezTo>
                  <a:cubicBezTo>
                    <a:pt x="5961" y="3852"/>
                    <a:pt x="5924" y="3747"/>
                    <a:pt x="5872" y="3645"/>
                  </a:cubicBezTo>
                  <a:cubicBezTo>
                    <a:pt x="5827" y="3536"/>
                    <a:pt x="5719" y="3395"/>
                    <a:pt x="5697" y="3327"/>
                  </a:cubicBezTo>
                  <a:cubicBezTo>
                    <a:pt x="5694" y="3302"/>
                    <a:pt x="5683" y="3286"/>
                    <a:pt x="5668" y="3275"/>
                  </a:cubicBezTo>
                  <a:cubicBezTo>
                    <a:pt x="5708" y="3081"/>
                    <a:pt x="5712" y="2880"/>
                    <a:pt x="5674" y="2686"/>
                  </a:cubicBezTo>
                  <a:cubicBezTo>
                    <a:pt x="5631" y="2452"/>
                    <a:pt x="5491" y="2157"/>
                    <a:pt x="5237" y="2018"/>
                  </a:cubicBezTo>
                  <a:cubicBezTo>
                    <a:pt x="5151" y="1970"/>
                    <a:pt x="5056" y="1948"/>
                    <a:pt x="4960" y="1948"/>
                  </a:cubicBezTo>
                  <a:cubicBezTo>
                    <a:pt x="4928" y="1948"/>
                    <a:pt x="4895" y="1950"/>
                    <a:pt x="4863" y="1955"/>
                  </a:cubicBezTo>
                  <a:cubicBezTo>
                    <a:pt x="4869" y="1946"/>
                    <a:pt x="4874" y="1938"/>
                    <a:pt x="4879" y="1929"/>
                  </a:cubicBezTo>
                  <a:cubicBezTo>
                    <a:pt x="4923" y="1835"/>
                    <a:pt x="4927" y="1797"/>
                    <a:pt x="4928" y="1706"/>
                  </a:cubicBezTo>
                  <a:cubicBezTo>
                    <a:pt x="4906" y="1390"/>
                    <a:pt x="4642" y="1154"/>
                    <a:pt x="4292" y="1005"/>
                  </a:cubicBezTo>
                  <a:cubicBezTo>
                    <a:pt x="4309" y="998"/>
                    <a:pt x="4322" y="992"/>
                    <a:pt x="4344" y="983"/>
                  </a:cubicBezTo>
                  <a:cubicBezTo>
                    <a:pt x="4446" y="937"/>
                    <a:pt x="4583" y="849"/>
                    <a:pt x="4602" y="841"/>
                  </a:cubicBezTo>
                  <a:cubicBezTo>
                    <a:pt x="4700" y="795"/>
                    <a:pt x="4828" y="738"/>
                    <a:pt x="4965" y="738"/>
                  </a:cubicBezTo>
                  <a:close/>
                  <a:moveTo>
                    <a:pt x="1805" y="2116"/>
                  </a:moveTo>
                  <a:cubicBezTo>
                    <a:pt x="1834" y="2116"/>
                    <a:pt x="1864" y="2120"/>
                    <a:pt x="1894" y="2127"/>
                  </a:cubicBezTo>
                  <a:cubicBezTo>
                    <a:pt x="1980" y="2156"/>
                    <a:pt x="2012" y="2182"/>
                    <a:pt x="2079" y="2244"/>
                  </a:cubicBezTo>
                  <a:cubicBezTo>
                    <a:pt x="2091" y="2255"/>
                    <a:pt x="2099" y="2264"/>
                    <a:pt x="2105" y="2271"/>
                  </a:cubicBezTo>
                  <a:lnTo>
                    <a:pt x="2105" y="2275"/>
                  </a:lnTo>
                  <a:cubicBezTo>
                    <a:pt x="2105" y="2292"/>
                    <a:pt x="2116" y="2306"/>
                    <a:pt x="2123" y="2322"/>
                  </a:cubicBezTo>
                  <a:cubicBezTo>
                    <a:pt x="2123" y="2323"/>
                    <a:pt x="2124" y="2324"/>
                    <a:pt x="2126" y="2327"/>
                  </a:cubicBezTo>
                  <a:cubicBezTo>
                    <a:pt x="2144" y="2383"/>
                    <a:pt x="2147" y="2430"/>
                    <a:pt x="2150" y="2488"/>
                  </a:cubicBezTo>
                  <a:cubicBezTo>
                    <a:pt x="2149" y="2497"/>
                    <a:pt x="2147" y="2507"/>
                    <a:pt x="2151" y="2516"/>
                  </a:cubicBezTo>
                  <a:cubicBezTo>
                    <a:pt x="2152" y="2537"/>
                    <a:pt x="2154" y="2560"/>
                    <a:pt x="2155" y="2584"/>
                  </a:cubicBezTo>
                  <a:cubicBezTo>
                    <a:pt x="2165" y="2810"/>
                    <a:pt x="2248" y="2951"/>
                    <a:pt x="2353" y="3142"/>
                  </a:cubicBezTo>
                  <a:cubicBezTo>
                    <a:pt x="2370" y="3174"/>
                    <a:pt x="2381" y="3203"/>
                    <a:pt x="2381" y="3219"/>
                  </a:cubicBezTo>
                  <a:cubicBezTo>
                    <a:pt x="2382" y="3227"/>
                    <a:pt x="2381" y="3234"/>
                    <a:pt x="2381" y="3240"/>
                  </a:cubicBezTo>
                  <a:cubicBezTo>
                    <a:pt x="2299" y="3320"/>
                    <a:pt x="2244" y="3423"/>
                    <a:pt x="2202" y="3528"/>
                  </a:cubicBezTo>
                  <a:cubicBezTo>
                    <a:pt x="2199" y="3536"/>
                    <a:pt x="2198" y="3541"/>
                    <a:pt x="2197" y="3543"/>
                  </a:cubicBezTo>
                  <a:cubicBezTo>
                    <a:pt x="2180" y="3575"/>
                    <a:pt x="2160" y="3641"/>
                    <a:pt x="2163" y="3642"/>
                  </a:cubicBezTo>
                  <a:cubicBezTo>
                    <a:pt x="2146" y="3676"/>
                    <a:pt x="2139" y="3724"/>
                    <a:pt x="2130" y="3759"/>
                  </a:cubicBezTo>
                  <a:cubicBezTo>
                    <a:pt x="2099" y="3902"/>
                    <a:pt x="2103" y="4038"/>
                    <a:pt x="2139" y="4165"/>
                  </a:cubicBezTo>
                  <a:cubicBezTo>
                    <a:pt x="2095" y="4159"/>
                    <a:pt x="2047" y="4152"/>
                    <a:pt x="1979" y="4131"/>
                  </a:cubicBezTo>
                  <a:cubicBezTo>
                    <a:pt x="1811" y="4084"/>
                    <a:pt x="1701" y="4018"/>
                    <a:pt x="1580" y="3904"/>
                  </a:cubicBezTo>
                  <a:cubicBezTo>
                    <a:pt x="1338" y="3665"/>
                    <a:pt x="1227" y="3335"/>
                    <a:pt x="1239" y="2973"/>
                  </a:cubicBezTo>
                  <a:cubicBezTo>
                    <a:pt x="1245" y="2584"/>
                    <a:pt x="1474" y="2116"/>
                    <a:pt x="1805" y="2116"/>
                  </a:cubicBezTo>
                  <a:close/>
                  <a:moveTo>
                    <a:pt x="4962" y="2050"/>
                  </a:moveTo>
                  <a:cubicBezTo>
                    <a:pt x="5064" y="2050"/>
                    <a:pt x="5167" y="2080"/>
                    <a:pt x="5260" y="2153"/>
                  </a:cubicBezTo>
                  <a:cubicBezTo>
                    <a:pt x="5468" y="2342"/>
                    <a:pt x="5556" y="2670"/>
                    <a:pt x="5558" y="2968"/>
                  </a:cubicBezTo>
                  <a:cubicBezTo>
                    <a:pt x="5555" y="3361"/>
                    <a:pt x="5386" y="3774"/>
                    <a:pt x="5066" y="4035"/>
                  </a:cubicBezTo>
                  <a:cubicBezTo>
                    <a:pt x="4989" y="4100"/>
                    <a:pt x="4849" y="4166"/>
                    <a:pt x="4711" y="4187"/>
                  </a:cubicBezTo>
                  <a:cubicBezTo>
                    <a:pt x="4757" y="4092"/>
                    <a:pt x="4786" y="3987"/>
                    <a:pt x="4793" y="3874"/>
                  </a:cubicBezTo>
                  <a:cubicBezTo>
                    <a:pt x="4797" y="3770"/>
                    <a:pt x="4781" y="3665"/>
                    <a:pt x="4758" y="3563"/>
                  </a:cubicBezTo>
                  <a:cubicBezTo>
                    <a:pt x="4739" y="3490"/>
                    <a:pt x="4715" y="3413"/>
                    <a:pt x="4669" y="3353"/>
                  </a:cubicBezTo>
                  <a:cubicBezTo>
                    <a:pt x="4668" y="3351"/>
                    <a:pt x="4665" y="3349"/>
                    <a:pt x="4664" y="3347"/>
                  </a:cubicBezTo>
                  <a:cubicBezTo>
                    <a:pt x="4608" y="3257"/>
                    <a:pt x="4562" y="3218"/>
                    <a:pt x="4478" y="3147"/>
                  </a:cubicBezTo>
                  <a:cubicBezTo>
                    <a:pt x="4436" y="3116"/>
                    <a:pt x="4392" y="3085"/>
                    <a:pt x="4348" y="3060"/>
                  </a:cubicBezTo>
                  <a:cubicBezTo>
                    <a:pt x="4346" y="3047"/>
                    <a:pt x="4340" y="3034"/>
                    <a:pt x="4328" y="3024"/>
                  </a:cubicBezTo>
                  <a:cubicBezTo>
                    <a:pt x="4335" y="2952"/>
                    <a:pt x="4359" y="2864"/>
                    <a:pt x="4366" y="2755"/>
                  </a:cubicBezTo>
                  <a:cubicBezTo>
                    <a:pt x="4376" y="2590"/>
                    <a:pt x="4365" y="2520"/>
                    <a:pt x="4406" y="2407"/>
                  </a:cubicBezTo>
                  <a:cubicBezTo>
                    <a:pt x="4435" y="2343"/>
                    <a:pt x="4475" y="2275"/>
                    <a:pt x="4523" y="2227"/>
                  </a:cubicBezTo>
                  <a:cubicBezTo>
                    <a:pt x="4528" y="2226"/>
                    <a:pt x="4533" y="2224"/>
                    <a:pt x="4536" y="2219"/>
                  </a:cubicBezTo>
                  <a:cubicBezTo>
                    <a:pt x="4648" y="2122"/>
                    <a:pt x="4804" y="2050"/>
                    <a:pt x="4962" y="2050"/>
                  </a:cubicBezTo>
                  <a:close/>
                  <a:moveTo>
                    <a:pt x="4318" y="3158"/>
                  </a:moveTo>
                  <a:cubicBezTo>
                    <a:pt x="4336" y="3170"/>
                    <a:pt x="4354" y="3182"/>
                    <a:pt x="4372" y="3194"/>
                  </a:cubicBezTo>
                  <a:cubicBezTo>
                    <a:pt x="4418" y="3230"/>
                    <a:pt x="4468" y="3279"/>
                    <a:pt x="4510" y="3338"/>
                  </a:cubicBezTo>
                  <a:cubicBezTo>
                    <a:pt x="4600" y="3491"/>
                    <a:pt x="4741" y="3864"/>
                    <a:pt x="4547" y="4187"/>
                  </a:cubicBezTo>
                  <a:cubicBezTo>
                    <a:pt x="4317" y="4549"/>
                    <a:pt x="3857" y="4767"/>
                    <a:pt x="3388" y="4767"/>
                  </a:cubicBezTo>
                  <a:cubicBezTo>
                    <a:pt x="3346" y="4767"/>
                    <a:pt x="3303" y="4765"/>
                    <a:pt x="3261" y="4762"/>
                  </a:cubicBezTo>
                  <a:cubicBezTo>
                    <a:pt x="2868" y="4733"/>
                    <a:pt x="2429" y="4536"/>
                    <a:pt x="2301" y="4191"/>
                  </a:cubicBezTo>
                  <a:cubicBezTo>
                    <a:pt x="2247" y="4012"/>
                    <a:pt x="2257" y="3997"/>
                    <a:pt x="2250" y="3836"/>
                  </a:cubicBezTo>
                  <a:cubicBezTo>
                    <a:pt x="2255" y="3670"/>
                    <a:pt x="2255" y="3701"/>
                    <a:pt x="2284" y="3570"/>
                  </a:cubicBezTo>
                  <a:cubicBezTo>
                    <a:pt x="2284" y="3570"/>
                    <a:pt x="2284" y="3570"/>
                    <a:pt x="2284" y="3570"/>
                  </a:cubicBezTo>
                  <a:cubicBezTo>
                    <a:pt x="2287" y="3570"/>
                    <a:pt x="2292" y="3541"/>
                    <a:pt x="2299" y="3527"/>
                  </a:cubicBezTo>
                  <a:cubicBezTo>
                    <a:pt x="2311" y="3481"/>
                    <a:pt x="2345" y="3407"/>
                    <a:pt x="2383" y="3357"/>
                  </a:cubicBezTo>
                  <a:cubicBezTo>
                    <a:pt x="2396" y="3640"/>
                    <a:pt x="2556" y="3843"/>
                    <a:pt x="2903" y="3932"/>
                  </a:cubicBezTo>
                  <a:cubicBezTo>
                    <a:pt x="2986" y="3951"/>
                    <a:pt x="3070" y="3961"/>
                    <a:pt x="3155" y="3961"/>
                  </a:cubicBezTo>
                  <a:cubicBezTo>
                    <a:pt x="3335" y="3961"/>
                    <a:pt x="3515" y="3919"/>
                    <a:pt x="3674" y="3835"/>
                  </a:cubicBezTo>
                  <a:cubicBezTo>
                    <a:pt x="3785" y="3773"/>
                    <a:pt x="3879" y="3682"/>
                    <a:pt x="3962" y="3585"/>
                  </a:cubicBezTo>
                  <a:cubicBezTo>
                    <a:pt x="4030" y="3506"/>
                    <a:pt x="4099" y="3410"/>
                    <a:pt x="4195" y="3305"/>
                  </a:cubicBezTo>
                  <a:cubicBezTo>
                    <a:pt x="4238" y="3258"/>
                    <a:pt x="4287" y="3214"/>
                    <a:pt x="4318" y="3158"/>
                  </a:cubicBezTo>
                  <a:close/>
                  <a:moveTo>
                    <a:pt x="2517" y="980"/>
                  </a:moveTo>
                  <a:cubicBezTo>
                    <a:pt x="2200" y="1119"/>
                    <a:pt x="1926" y="1356"/>
                    <a:pt x="1812" y="1720"/>
                  </a:cubicBezTo>
                  <a:cubicBezTo>
                    <a:pt x="1786" y="1818"/>
                    <a:pt x="1788" y="1933"/>
                    <a:pt x="1834" y="2023"/>
                  </a:cubicBezTo>
                  <a:cubicBezTo>
                    <a:pt x="1827" y="2023"/>
                    <a:pt x="1820" y="2023"/>
                    <a:pt x="1813" y="2023"/>
                  </a:cubicBezTo>
                  <a:cubicBezTo>
                    <a:pt x="1649" y="2023"/>
                    <a:pt x="1484" y="2111"/>
                    <a:pt x="1363" y="2228"/>
                  </a:cubicBezTo>
                  <a:cubicBezTo>
                    <a:pt x="1220" y="2372"/>
                    <a:pt x="1148" y="2571"/>
                    <a:pt x="1112" y="2769"/>
                  </a:cubicBezTo>
                  <a:cubicBezTo>
                    <a:pt x="1053" y="3112"/>
                    <a:pt x="1115" y="3490"/>
                    <a:pt x="1301" y="3786"/>
                  </a:cubicBezTo>
                  <a:cubicBezTo>
                    <a:pt x="1203" y="4012"/>
                    <a:pt x="1075" y="4321"/>
                    <a:pt x="997" y="4614"/>
                  </a:cubicBezTo>
                  <a:cubicBezTo>
                    <a:pt x="953" y="4770"/>
                    <a:pt x="925" y="4897"/>
                    <a:pt x="919" y="5032"/>
                  </a:cubicBezTo>
                  <a:cubicBezTo>
                    <a:pt x="816" y="4959"/>
                    <a:pt x="669" y="4914"/>
                    <a:pt x="615" y="4890"/>
                  </a:cubicBezTo>
                  <a:cubicBezTo>
                    <a:pt x="236" y="4708"/>
                    <a:pt x="134" y="4248"/>
                    <a:pt x="196" y="3786"/>
                  </a:cubicBezTo>
                  <a:cubicBezTo>
                    <a:pt x="218" y="3584"/>
                    <a:pt x="333" y="3176"/>
                    <a:pt x="380" y="2903"/>
                  </a:cubicBezTo>
                  <a:cubicBezTo>
                    <a:pt x="418" y="2698"/>
                    <a:pt x="417" y="2491"/>
                    <a:pt x="428" y="2283"/>
                  </a:cubicBezTo>
                  <a:cubicBezTo>
                    <a:pt x="489" y="1606"/>
                    <a:pt x="806" y="1273"/>
                    <a:pt x="1508" y="1124"/>
                  </a:cubicBezTo>
                  <a:cubicBezTo>
                    <a:pt x="1783" y="1076"/>
                    <a:pt x="2043" y="997"/>
                    <a:pt x="2291" y="985"/>
                  </a:cubicBezTo>
                  <a:cubicBezTo>
                    <a:pt x="2366" y="980"/>
                    <a:pt x="2442" y="980"/>
                    <a:pt x="2517" y="980"/>
                  </a:cubicBezTo>
                  <a:close/>
                  <a:moveTo>
                    <a:pt x="5628" y="3435"/>
                  </a:moveTo>
                  <a:cubicBezTo>
                    <a:pt x="5658" y="3491"/>
                    <a:pt x="5695" y="3541"/>
                    <a:pt x="5724" y="3596"/>
                  </a:cubicBezTo>
                  <a:cubicBezTo>
                    <a:pt x="5796" y="3732"/>
                    <a:pt x="5846" y="3846"/>
                    <a:pt x="5882" y="4011"/>
                  </a:cubicBezTo>
                  <a:cubicBezTo>
                    <a:pt x="5877" y="4026"/>
                    <a:pt x="5879" y="4043"/>
                    <a:pt x="5890" y="4056"/>
                  </a:cubicBezTo>
                  <a:cubicBezTo>
                    <a:pt x="5924" y="4383"/>
                    <a:pt x="5903" y="4782"/>
                    <a:pt x="5777" y="5125"/>
                  </a:cubicBezTo>
                  <a:cubicBezTo>
                    <a:pt x="5682" y="5367"/>
                    <a:pt x="5450" y="5730"/>
                    <a:pt x="5219" y="5860"/>
                  </a:cubicBezTo>
                  <a:cubicBezTo>
                    <a:pt x="5017" y="5993"/>
                    <a:pt x="4729" y="6049"/>
                    <a:pt x="4523" y="6070"/>
                  </a:cubicBezTo>
                  <a:cubicBezTo>
                    <a:pt x="4410" y="6086"/>
                    <a:pt x="4302" y="6094"/>
                    <a:pt x="4198" y="6094"/>
                  </a:cubicBezTo>
                  <a:cubicBezTo>
                    <a:pt x="4025" y="6094"/>
                    <a:pt x="3863" y="6072"/>
                    <a:pt x="3707" y="6024"/>
                  </a:cubicBezTo>
                  <a:cubicBezTo>
                    <a:pt x="3692" y="6009"/>
                    <a:pt x="3670" y="6005"/>
                    <a:pt x="3648" y="6004"/>
                  </a:cubicBezTo>
                  <a:cubicBezTo>
                    <a:pt x="3551" y="5968"/>
                    <a:pt x="3458" y="5925"/>
                    <a:pt x="3365" y="5870"/>
                  </a:cubicBezTo>
                  <a:cubicBezTo>
                    <a:pt x="3165" y="5747"/>
                    <a:pt x="3037" y="5591"/>
                    <a:pt x="2916" y="5344"/>
                  </a:cubicBezTo>
                  <a:cubicBezTo>
                    <a:pt x="2868" y="5253"/>
                    <a:pt x="2817" y="5058"/>
                    <a:pt x="2758" y="4909"/>
                  </a:cubicBezTo>
                  <a:cubicBezTo>
                    <a:pt x="2742" y="4872"/>
                    <a:pt x="2719" y="4816"/>
                    <a:pt x="2697" y="4769"/>
                  </a:cubicBezTo>
                  <a:lnTo>
                    <a:pt x="2697" y="4769"/>
                  </a:lnTo>
                  <a:cubicBezTo>
                    <a:pt x="2840" y="4833"/>
                    <a:pt x="3006" y="4879"/>
                    <a:pt x="3192" y="4902"/>
                  </a:cubicBezTo>
                  <a:cubicBezTo>
                    <a:pt x="3254" y="4910"/>
                    <a:pt x="3317" y="4914"/>
                    <a:pt x="3382" y="4914"/>
                  </a:cubicBezTo>
                  <a:cubicBezTo>
                    <a:pt x="3835" y="4914"/>
                    <a:pt x="4355" y="4707"/>
                    <a:pt x="4618" y="4340"/>
                  </a:cubicBezTo>
                  <a:cubicBezTo>
                    <a:pt x="4620" y="4340"/>
                    <a:pt x="4622" y="4340"/>
                    <a:pt x="4624" y="4340"/>
                  </a:cubicBezTo>
                  <a:cubicBezTo>
                    <a:pt x="4670" y="4340"/>
                    <a:pt x="4719" y="4330"/>
                    <a:pt x="4763" y="4326"/>
                  </a:cubicBezTo>
                  <a:cubicBezTo>
                    <a:pt x="5007" y="4288"/>
                    <a:pt x="5214" y="4130"/>
                    <a:pt x="5363" y="3940"/>
                  </a:cubicBezTo>
                  <a:cubicBezTo>
                    <a:pt x="5481" y="3789"/>
                    <a:pt x="5570" y="3616"/>
                    <a:pt x="5628" y="3435"/>
                  </a:cubicBezTo>
                  <a:close/>
                  <a:moveTo>
                    <a:pt x="1356" y="3870"/>
                  </a:moveTo>
                  <a:cubicBezTo>
                    <a:pt x="1420" y="3956"/>
                    <a:pt x="1496" y="4034"/>
                    <a:pt x="1585" y="4100"/>
                  </a:cubicBezTo>
                  <a:cubicBezTo>
                    <a:pt x="1730" y="4213"/>
                    <a:pt x="1907" y="4276"/>
                    <a:pt x="2085" y="4305"/>
                  </a:cubicBezTo>
                  <a:cubicBezTo>
                    <a:pt x="2116" y="4307"/>
                    <a:pt x="2150" y="4318"/>
                    <a:pt x="2182" y="4318"/>
                  </a:cubicBezTo>
                  <a:cubicBezTo>
                    <a:pt x="2188" y="4318"/>
                    <a:pt x="2193" y="4317"/>
                    <a:pt x="2199" y="4317"/>
                  </a:cubicBezTo>
                  <a:cubicBezTo>
                    <a:pt x="2265" y="4445"/>
                    <a:pt x="2366" y="4562"/>
                    <a:pt x="2500" y="4655"/>
                  </a:cubicBezTo>
                  <a:cubicBezTo>
                    <a:pt x="2500" y="4661"/>
                    <a:pt x="2501" y="4665"/>
                    <a:pt x="2502" y="4669"/>
                  </a:cubicBezTo>
                  <a:cubicBezTo>
                    <a:pt x="2503" y="4671"/>
                    <a:pt x="2504" y="4672"/>
                    <a:pt x="2504" y="4672"/>
                  </a:cubicBezTo>
                  <a:cubicBezTo>
                    <a:pt x="2504" y="4672"/>
                    <a:pt x="2504" y="4669"/>
                    <a:pt x="2504" y="4666"/>
                  </a:cubicBezTo>
                  <a:cubicBezTo>
                    <a:pt x="2508" y="4696"/>
                    <a:pt x="2520" y="4723"/>
                    <a:pt x="2530" y="4751"/>
                  </a:cubicBezTo>
                  <a:cubicBezTo>
                    <a:pt x="2541" y="4777"/>
                    <a:pt x="2600" y="4908"/>
                    <a:pt x="2600" y="4908"/>
                  </a:cubicBezTo>
                  <a:cubicBezTo>
                    <a:pt x="2600" y="4908"/>
                    <a:pt x="2600" y="4907"/>
                    <a:pt x="2598" y="4904"/>
                  </a:cubicBezTo>
                  <a:lnTo>
                    <a:pt x="2598" y="4904"/>
                  </a:lnTo>
                  <a:cubicBezTo>
                    <a:pt x="2646" y="5015"/>
                    <a:pt x="2679" y="5129"/>
                    <a:pt x="2718" y="5242"/>
                  </a:cubicBezTo>
                  <a:cubicBezTo>
                    <a:pt x="2804" y="5493"/>
                    <a:pt x="2945" y="5731"/>
                    <a:pt x="3152" y="5901"/>
                  </a:cubicBezTo>
                  <a:cubicBezTo>
                    <a:pt x="3207" y="5943"/>
                    <a:pt x="3265" y="5982"/>
                    <a:pt x="3324" y="6016"/>
                  </a:cubicBezTo>
                  <a:cubicBezTo>
                    <a:pt x="3263" y="6018"/>
                    <a:pt x="3206" y="6018"/>
                    <a:pt x="3148" y="6019"/>
                  </a:cubicBezTo>
                  <a:cubicBezTo>
                    <a:pt x="2989" y="6019"/>
                    <a:pt x="2829" y="6033"/>
                    <a:pt x="2672" y="6065"/>
                  </a:cubicBezTo>
                  <a:cubicBezTo>
                    <a:pt x="2548" y="6090"/>
                    <a:pt x="2427" y="6129"/>
                    <a:pt x="2301" y="6150"/>
                  </a:cubicBezTo>
                  <a:cubicBezTo>
                    <a:pt x="2253" y="6157"/>
                    <a:pt x="2198" y="6161"/>
                    <a:pt x="2139" y="6161"/>
                  </a:cubicBezTo>
                  <a:cubicBezTo>
                    <a:pt x="2011" y="6161"/>
                    <a:pt x="1863" y="6141"/>
                    <a:pt x="1728" y="6087"/>
                  </a:cubicBezTo>
                  <a:cubicBezTo>
                    <a:pt x="1622" y="6037"/>
                    <a:pt x="1421" y="5909"/>
                    <a:pt x="1307" y="5766"/>
                  </a:cubicBezTo>
                  <a:cubicBezTo>
                    <a:pt x="1217" y="5653"/>
                    <a:pt x="1106" y="5449"/>
                    <a:pt x="1078" y="5249"/>
                  </a:cubicBezTo>
                  <a:cubicBezTo>
                    <a:pt x="1038" y="4979"/>
                    <a:pt x="1086" y="4680"/>
                    <a:pt x="1176" y="4369"/>
                  </a:cubicBezTo>
                  <a:cubicBezTo>
                    <a:pt x="1224" y="4192"/>
                    <a:pt x="1291" y="4021"/>
                    <a:pt x="1356" y="3870"/>
                  </a:cubicBezTo>
                  <a:close/>
                  <a:moveTo>
                    <a:pt x="2891" y="1"/>
                  </a:moveTo>
                  <a:cubicBezTo>
                    <a:pt x="2748" y="1"/>
                    <a:pt x="2605" y="15"/>
                    <a:pt x="2464" y="42"/>
                  </a:cubicBezTo>
                  <a:cubicBezTo>
                    <a:pt x="2018" y="113"/>
                    <a:pt x="1723" y="210"/>
                    <a:pt x="1411" y="556"/>
                  </a:cubicBezTo>
                  <a:cubicBezTo>
                    <a:pt x="1277" y="706"/>
                    <a:pt x="1163" y="872"/>
                    <a:pt x="1056" y="1044"/>
                  </a:cubicBezTo>
                  <a:cubicBezTo>
                    <a:pt x="1033" y="1080"/>
                    <a:pt x="998" y="1124"/>
                    <a:pt x="1002" y="1164"/>
                  </a:cubicBezTo>
                  <a:cubicBezTo>
                    <a:pt x="789" y="1265"/>
                    <a:pt x="605" y="1409"/>
                    <a:pt x="488" y="1624"/>
                  </a:cubicBezTo>
                  <a:cubicBezTo>
                    <a:pt x="318" y="1925"/>
                    <a:pt x="300" y="2329"/>
                    <a:pt x="277" y="2570"/>
                  </a:cubicBezTo>
                  <a:cubicBezTo>
                    <a:pt x="260" y="2820"/>
                    <a:pt x="186" y="3111"/>
                    <a:pt x="108" y="3441"/>
                  </a:cubicBezTo>
                  <a:cubicBezTo>
                    <a:pt x="49" y="3719"/>
                    <a:pt x="1" y="4008"/>
                    <a:pt x="51" y="4292"/>
                  </a:cubicBezTo>
                  <a:cubicBezTo>
                    <a:pt x="91" y="4527"/>
                    <a:pt x="195" y="4757"/>
                    <a:pt x="377" y="4913"/>
                  </a:cubicBezTo>
                  <a:cubicBezTo>
                    <a:pt x="472" y="4995"/>
                    <a:pt x="588" y="5041"/>
                    <a:pt x="704" y="5083"/>
                  </a:cubicBezTo>
                  <a:cubicBezTo>
                    <a:pt x="730" y="5095"/>
                    <a:pt x="778" y="5111"/>
                    <a:pt x="837" y="5156"/>
                  </a:cubicBezTo>
                  <a:cubicBezTo>
                    <a:pt x="842" y="5160"/>
                    <a:pt x="849" y="5166"/>
                    <a:pt x="854" y="5170"/>
                  </a:cubicBezTo>
                  <a:cubicBezTo>
                    <a:pt x="870" y="5187"/>
                    <a:pt x="891" y="5201"/>
                    <a:pt x="915" y="5201"/>
                  </a:cubicBezTo>
                  <a:cubicBezTo>
                    <a:pt x="918" y="5201"/>
                    <a:pt x="921" y="5200"/>
                    <a:pt x="923" y="5200"/>
                  </a:cubicBezTo>
                  <a:cubicBezTo>
                    <a:pt x="927" y="5243"/>
                    <a:pt x="933" y="5289"/>
                    <a:pt x="942" y="5336"/>
                  </a:cubicBezTo>
                  <a:cubicBezTo>
                    <a:pt x="988" y="5545"/>
                    <a:pt x="1087" y="5743"/>
                    <a:pt x="1229" y="5904"/>
                  </a:cubicBezTo>
                  <a:cubicBezTo>
                    <a:pt x="1360" y="6042"/>
                    <a:pt x="1519" y="6163"/>
                    <a:pt x="1697" y="6235"/>
                  </a:cubicBezTo>
                  <a:cubicBezTo>
                    <a:pt x="1838" y="6286"/>
                    <a:pt x="1991" y="6310"/>
                    <a:pt x="2142" y="6310"/>
                  </a:cubicBezTo>
                  <a:cubicBezTo>
                    <a:pt x="2167" y="6310"/>
                    <a:pt x="2192" y="6310"/>
                    <a:pt x="2217" y="6308"/>
                  </a:cubicBezTo>
                  <a:cubicBezTo>
                    <a:pt x="2352" y="6299"/>
                    <a:pt x="2483" y="6263"/>
                    <a:pt x="2615" y="6230"/>
                  </a:cubicBezTo>
                  <a:cubicBezTo>
                    <a:pt x="2840" y="6174"/>
                    <a:pt x="2993" y="6166"/>
                    <a:pt x="3242" y="6166"/>
                  </a:cubicBezTo>
                  <a:cubicBezTo>
                    <a:pt x="3363" y="6165"/>
                    <a:pt x="3486" y="6168"/>
                    <a:pt x="3608" y="6158"/>
                  </a:cubicBezTo>
                  <a:cubicBezTo>
                    <a:pt x="3615" y="6156"/>
                    <a:pt x="3620" y="6156"/>
                    <a:pt x="3626" y="6155"/>
                  </a:cubicBezTo>
                  <a:cubicBezTo>
                    <a:pt x="3806" y="6215"/>
                    <a:pt x="3995" y="6244"/>
                    <a:pt x="4184" y="6244"/>
                  </a:cubicBezTo>
                  <a:cubicBezTo>
                    <a:pt x="4232" y="6244"/>
                    <a:pt x="4280" y="6242"/>
                    <a:pt x="4328" y="6238"/>
                  </a:cubicBezTo>
                  <a:cubicBezTo>
                    <a:pt x="4712" y="6211"/>
                    <a:pt x="5122" y="6151"/>
                    <a:pt x="5426" y="5892"/>
                  </a:cubicBezTo>
                  <a:cubicBezTo>
                    <a:pt x="5624" y="5717"/>
                    <a:pt x="5771" y="5489"/>
                    <a:pt x="5883" y="5252"/>
                  </a:cubicBezTo>
                  <a:cubicBezTo>
                    <a:pt x="5971" y="5056"/>
                    <a:pt x="6013" y="4843"/>
                    <a:pt x="6034" y="4631"/>
                  </a:cubicBezTo>
                  <a:cubicBezTo>
                    <a:pt x="6050" y="4438"/>
                    <a:pt x="6045" y="4240"/>
                    <a:pt x="6008" y="4052"/>
                  </a:cubicBezTo>
                  <a:cubicBezTo>
                    <a:pt x="6028" y="4042"/>
                    <a:pt x="6043" y="4029"/>
                    <a:pt x="6054" y="4022"/>
                  </a:cubicBezTo>
                  <a:cubicBezTo>
                    <a:pt x="6086" y="4001"/>
                    <a:pt x="6080" y="4003"/>
                    <a:pt x="6096" y="3992"/>
                  </a:cubicBezTo>
                  <a:cubicBezTo>
                    <a:pt x="6101" y="3991"/>
                    <a:pt x="6117" y="3976"/>
                    <a:pt x="6122" y="3972"/>
                  </a:cubicBezTo>
                  <a:cubicBezTo>
                    <a:pt x="6314" y="3821"/>
                    <a:pt x="6403" y="3648"/>
                    <a:pt x="6466" y="3399"/>
                  </a:cubicBezTo>
                  <a:cubicBezTo>
                    <a:pt x="6538" y="3143"/>
                    <a:pt x="6457" y="2810"/>
                    <a:pt x="6395" y="2503"/>
                  </a:cubicBezTo>
                  <a:cubicBezTo>
                    <a:pt x="6357" y="2307"/>
                    <a:pt x="6338" y="2107"/>
                    <a:pt x="6285" y="1914"/>
                  </a:cubicBezTo>
                  <a:cubicBezTo>
                    <a:pt x="6188" y="1597"/>
                    <a:pt x="6031" y="1297"/>
                    <a:pt x="5810" y="1050"/>
                  </a:cubicBezTo>
                  <a:cubicBezTo>
                    <a:pt x="5672" y="886"/>
                    <a:pt x="5502" y="752"/>
                    <a:pt x="5304" y="670"/>
                  </a:cubicBezTo>
                  <a:cubicBezTo>
                    <a:pt x="5194" y="620"/>
                    <a:pt x="5073" y="590"/>
                    <a:pt x="4952" y="590"/>
                  </a:cubicBezTo>
                  <a:cubicBezTo>
                    <a:pt x="4936" y="590"/>
                    <a:pt x="4920" y="591"/>
                    <a:pt x="4904" y="592"/>
                  </a:cubicBezTo>
                  <a:cubicBezTo>
                    <a:pt x="4858" y="596"/>
                    <a:pt x="4812" y="606"/>
                    <a:pt x="4768" y="620"/>
                  </a:cubicBezTo>
                  <a:cubicBezTo>
                    <a:pt x="4746" y="597"/>
                    <a:pt x="4745" y="582"/>
                    <a:pt x="4708" y="561"/>
                  </a:cubicBezTo>
                  <a:cubicBezTo>
                    <a:pt x="4715" y="560"/>
                    <a:pt x="4663" y="513"/>
                    <a:pt x="4649" y="501"/>
                  </a:cubicBezTo>
                  <a:cubicBezTo>
                    <a:pt x="4542" y="414"/>
                    <a:pt x="4414" y="354"/>
                    <a:pt x="4287" y="302"/>
                  </a:cubicBezTo>
                  <a:cubicBezTo>
                    <a:pt x="4125" y="242"/>
                    <a:pt x="3955" y="220"/>
                    <a:pt x="3790" y="169"/>
                  </a:cubicBezTo>
                  <a:cubicBezTo>
                    <a:pt x="3594" y="115"/>
                    <a:pt x="3401" y="51"/>
                    <a:pt x="3199" y="24"/>
                  </a:cubicBezTo>
                  <a:cubicBezTo>
                    <a:pt x="3097" y="8"/>
                    <a:pt x="2994" y="1"/>
                    <a:pt x="28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36"/>
            <p:cNvSpPr/>
            <p:nvPr/>
          </p:nvSpPr>
          <p:spPr>
            <a:xfrm>
              <a:off x="5639525" y="688550"/>
              <a:ext cx="29550" cy="10575"/>
            </a:xfrm>
            <a:custGeom>
              <a:rect b="b" l="l" r="r" t="t"/>
              <a:pathLst>
                <a:path extrusionOk="0" h="423" w="1182">
                  <a:moveTo>
                    <a:pt x="1" y="0"/>
                  </a:moveTo>
                  <a:lnTo>
                    <a:pt x="1" y="0"/>
                  </a:lnTo>
                  <a:cubicBezTo>
                    <a:pt x="292" y="130"/>
                    <a:pt x="682" y="165"/>
                    <a:pt x="930" y="288"/>
                  </a:cubicBezTo>
                  <a:cubicBezTo>
                    <a:pt x="991" y="317"/>
                    <a:pt x="1028" y="342"/>
                    <a:pt x="1058" y="370"/>
                  </a:cubicBezTo>
                  <a:cubicBezTo>
                    <a:pt x="1088" y="397"/>
                    <a:pt x="1100" y="413"/>
                    <a:pt x="1116" y="418"/>
                  </a:cubicBezTo>
                  <a:cubicBezTo>
                    <a:pt x="1122" y="421"/>
                    <a:pt x="1127" y="423"/>
                    <a:pt x="1133" y="423"/>
                  </a:cubicBezTo>
                  <a:cubicBezTo>
                    <a:pt x="1158" y="423"/>
                    <a:pt x="1182" y="401"/>
                    <a:pt x="1182" y="376"/>
                  </a:cubicBezTo>
                  <a:cubicBezTo>
                    <a:pt x="1176" y="340"/>
                    <a:pt x="1170" y="341"/>
                    <a:pt x="1141" y="311"/>
                  </a:cubicBezTo>
                  <a:cubicBezTo>
                    <a:pt x="1067" y="242"/>
                    <a:pt x="977" y="195"/>
                    <a:pt x="882" y="161"/>
                  </a:cubicBezTo>
                  <a:cubicBezTo>
                    <a:pt x="591" y="59"/>
                    <a:pt x="306" y="99"/>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36"/>
            <p:cNvSpPr/>
            <p:nvPr/>
          </p:nvSpPr>
          <p:spPr>
            <a:xfrm>
              <a:off x="5643475" y="691425"/>
              <a:ext cx="24325" cy="9750"/>
            </a:xfrm>
            <a:custGeom>
              <a:rect b="b" l="l" r="r" t="t"/>
              <a:pathLst>
                <a:path extrusionOk="0" h="390" w="973">
                  <a:moveTo>
                    <a:pt x="0" y="1"/>
                  </a:moveTo>
                  <a:cubicBezTo>
                    <a:pt x="110" y="60"/>
                    <a:pt x="235" y="83"/>
                    <a:pt x="352" y="124"/>
                  </a:cubicBezTo>
                  <a:cubicBezTo>
                    <a:pt x="525" y="184"/>
                    <a:pt x="769" y="283"/>
                    <a:pt x="868" y="375"/>
                  </a:cubicBezTo>
                  <a:cubicBezTo>
                    <a:pt x="879" y="385"/>
                    <a:pt x="890" y="389"/>
                    <a:pt x="902" y="389"/>
                  </a:cubicBezTo>
                  <a:cubicBezTo>
                    <a:pt x="939" y="389"/>
                    <a:pt x="972" y="341"/>
                    <a:pt x="937" y="307"/>
                  </a:cubicBezTo>
                  <a:cubicBezTo>
                    <a:pt x="921" y="279"/>
                    <a:pt x="781" y="192"/>
                    <a:pt x="706" y="170"/>
                  </a:cubicBezTo>
                  <a:cubicBezTo>
                    <a:pt x="586" y="123"/>
                    <a:pt x="460" y="91"/>
                    <a:pt x="333" y="73"/>
                  </a:cubicBezTo>
                  <a:cubicBezTo>
                    <a:pt x="245" y="59"/>
                    <a:pt x="102" y="4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36"/>
            <p:cNvSpPr/>
            <p:nvPr/>
          </p:nvSpPr>
          <p:spPr>
            <a:xfrm>
              <a:off x="5646625" y="694350"/>
              <a:ext cx="18050" cy="8025"/>
            </a:xfrm>
            <a:custGeom>
              <a:rect b="b" l="l" r="r" t="t"/>
              <a:pathLst>
                <a:path extrusionOk="0" h="321" w="722">
                  <a:moveTo>
                    <a:pt x="1" y="0"/>
                  </a:moveTo>
                  <a:lnTo>
                    <a:pt x="1" y="0"/>
                  </a:lnTo>
                  <a:cubicBezTo>
                    <a:pt x="120" y="36"/>
                    <a:pt x="243" y="79"/>
                    <a:pt x="343" y="125"/>
                  </a:cubicBezTo>
                  <a:cubicBezTo>
                    <a:pt x="448" y="170"/>
                    <a:pt x="613" y="278"/>
                    <a:pt x="641" y="305"/>
                  </a:cubicBezTo>
                  <a:cubicBezTo>
                    <a:pt x="649" y="310"/>
                    <a:pt x="656" y="314"/>
                    <a:pt x="661" y="316"/>
                  </a:cubicBezTo>
                  <a:cubicBezTo>
                    <a:pt x="662" y="316"/>
                    <a:pt x="664" y="318"/>
                    <a:pt x="665" y="318"/>
                  </a:cubicBezTo>
                  <a:cubicBezTo>
                    <a:pt x="669" y="319"/>
                    <a:pt x="672" y="320"/>
                    <a:pt x="673" y="320"/>
                  </a:cubicBezTo>
                  <a:cubicBezTo>
                    <a:pt x="674" y="320"/>
                    <a:pt x="674" y="320"/>
                    <a:pt x="674" y="319"/>
                  </a:cubicBezTo>
                  <a:cubicBezTo>
                    <a:pt x="675" y="319"/>
                    <a:pt x="676" y="320"/>
                    <a:pt x="677" y="320"/>
                  </a:cubicBezTo>
                  <a:cubicBezTo>
                    <a:pt x="692" y="320"/>
                    <a:pt x="706" y="313"/>
                    <a:pt x="712" y="300"/>
                  </a:cubicBezTo>
                  <a:cubicBezTo>
                    <a:pt x="722" y="290"/>
                    <a:pt x="722" y="278"/>
                    <a:pt x="718" y="268"/>
                  </a:cubicBezTo>
                  <a:cubicBezTo>
                    <a:pt x="717" y="264"/>
                    <a:pt x="715" y="262"/>
                    <a:pt x="713" y="259"/>
                  </a:cubicBezTo>
                  <a:cubicBezTo>
                    <a:pt x="706" y="242"/>
                    <a:pt x="707" y="247"/>
                    <a:pt x="683" y="226"/>
                  </a:cubicBezTo>
                  <a:cubicBezTo>
                    <a:pt x="594" y="154"/>
                    <a:pt x="485" y="117"/>
                    <a:pt x="378" y="83"/>
                  </a:cubicBezTo>
                  <a:cubicBezTo>
                    <a:pt x="254" y="47"/>
                    <a:pt x="128" y="18"/>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36"/>
            <p:cNvSpPr/>
            <p:nvPr/>
          </p:nvSpPr>
          <p:spPr>
            <a:xfrm>
              <a:off x="5649775" y="696900"/>
              <a:ext cx="12575" cy="6725"/>
            </a:xfrm>
            <a:custGeom>
              <a:rect b="b" l="l" r="r" t="t"/>
              <a:pathLst>
                <a:path extrusionOk="0" h="269" w="503">
                  <a:moveTo>
                    <a:pt x="0" y="0"/>
                  </a:moveTo>
                  <a:lnTo>
                    <a:pt x="0" y="0"/>
                  </a:lnTo>
                  <a:cubicBezTo>
                    <a:pt x="164" y="53"/>
                    <a:pt x="313" y="162"/>
                    <a:pt x="431" y="257"/>
                  </a:cubicBezTo>
                  <a:cubicBezTo>
                    <a:pt x="441" y="265"/>
                    <a:pt x="451" y="269"/>
                    <a:pt x="460" y="269"/>
                  </a:cubicBezTo>
                  <a:cubicBezTo>
                    <a:pt x="487" y="269"/>
                    <a:pt x="502" y="240"/>
                    <a:pt x="479" y="211"/>
                  </a:cubicBezTo>
                  <a:cubicBezTo>
                    <a:pt x="353" y="89"/>
                    <a:pt x="173" y="24"/>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36"/>
            <p:cNvSpPr/>
            <p:nvPr/>
          </p:nvSpPr>
          <p:spPr>
            <a:xfrm>
              <a:off x="5651775" y="699975"/>
              <a:ext cx="8675" cy="4775"/>
            </a:xfrm>
            <a:custGeom>
              <a:rect b="b" l="l" r="r" t="t"/>
              <a:pathLst>
                <a:path extrusionOk="0" h="191" w="347">
                  <a:moveTo>
                    <a:pt x="1" y="1"/>
                  </a:moveTo>
                  <a:lnTo>
                    <a:pt x="1" y="1"/>
                  </a:lnTo>
                  <a:cubicBezTo>
                    <a:pt x="109" y="37"/>
                    <a:pt x="203" y="114"/>
                    <a:pt x="295" y="181"/>
                  </a:cubicBezTo>
                  <a:cubicBezTo>
                    <a:pt x="301" y="186"/>
                    <a:pt x="311" y="190"/>
                    <a:pt x="320" y="190"/>
                  </a:cubicBezTo>
                  <a:cubicBezTo>
                    <a:pt x="334" y="190"/>
                    <a:pt x="347" y="182"/>
                    <a:pt x="345" y="158"/>
                  </a:cubicBezTo>
                  <a:cubicBezTo>
                    <a:pt x="321" y="121"/>
                    <a:pt x="274" y="104"/>
                    <a:pt x="238" y="80"/>
                  </a:cubicBezTo>
                  <a:cubicBezTo>
                    <a:pt x="164" y="40"/>
                    <a:pt x="84" y="7"/>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36"/>
            <p:cNvSpPr/>
            <p:nvPr/>
          </p:nvSpPr>
          <p:spPr>
            <a:xfrm>
              <a:off x="5650725" y="701125"/>
              <a:ext cx="9325" cy="4300"/>
            </a:xfrm>
            <a:custGeom>
              <a:rect b="b" l="l" r="r" t="t"/>
              <a:pathLst>
                <a:path extrusionOk="0" h="172" w="373">
                  <a:moveTo>
                    <a:pt x="1" y="1"/>
                  </a:moveTo>
                  <a:lnTo>
                    <a:pt x="1" y="1"/>
                  </a:lnTo>
                  <a:cubicBezTo>
                    <a:pt x="85" y="56"/>
                    <a:pt x="166" y="121"/>
                    <a:pt x="254" y="172"/>
                  </a:cubicBezTo>
                  <a:cubicBezTo>
                    <a:pt x="372" y="141"/>
                    <a:pt x="40" y="16"/>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36"/>
            <p:cNvSpPr/>
            <p:nvPr/>
          </p:nvSpPr>
          <p:spPr>
            <a:xfrm>
              <a:off x="5582625" y="685750"/>
              <a:ext cx="47450" cy="22300"/>
            </a:xfrm>
            <a:custGeom>
              <a:rect b="b" l="l" r="r" t="t"/>
              <a:pathLst>
                <a:path extrusionOk="0" h="892" w="1898">
                  <a:moveTo>
                    <a:pt x="1716" y="0"/>
                  </a:moveTo>
                  <a:cubicBezTo>
                    <a:pt x="1537" y="0"/>
                    <a:pt x="1358" y="24"/>
                    <a:pt x="1192" y="50"/>
                  </a:cubicBezTo>
                  <a:cubicBezTo>
                    <a:pt x="1099" y="60"/>
                    <a:pt x="933" y="91"/>
                    <a:pt x="816" y="133"/>
                  </a:cubicBezTo>
                  <a:cubicBezTo>
                    <a:pt x="644" y="186"/>
                    <a:pt x="363" y="335"/>
                    <a:pt x="289" y="405"/>
                  </a:cubicBezTo>
                  <a:cubicBezTo>
                    <a:pt x="258" y="426"/>
                    <a:pt x="263" y="457"/>
                    <a:pt x="282" y="473"/>
                  </a:cubicBezTo>
                  <a:cubicBezTo>
                    <a:pt x="250" y="493"/>
                    <a:pt x="214" y="528"/>
                    <a:pt x="168" y="570"/>
                  </a:cubicBezTo>
                  <a:cubicBezTo>
                    <a:pt x="153" y="585"/>
                    <a:pt x="131" y="598"/>
                    <a:pt x="131" y="623"/>
                  </a:cubicBezTo>
                  <a:cubicBezTo>
                    <a:pt x="131" y="633"/>
                    <a:pt x="136" y="643"/>
                    <a:pt x="141" y="649"/>
                  </a:cubicBezTo>
                  <a:cubicBezTo>
                    <a:pt x="132" y="657"/>
                    <a:pt x="126" y="665"/>
                    <a:pt x="120" y="674"/>
                  </a:cubicBezTo>
                  <a:cubicBezTo>
                    <a:pt x="111" y="680"/>
                    <a:pt x="102" y="686"/>
                    <a:pt x="94" y="693"/>
                  </a:cubicBezTo>
                  <a:cubicBezTo>
                    <a:pt x="88" y="699"/>
                    <a:pt x="85" y="709"/>
                    <a:pt x="85" y="716"/>
                  </a:cubicBezTo>
                  <a:cubicBezTo>
                    <a:pt x="83" y="719"/>
                    <a:pt x="80" y="722"/>
                    <a:pt x="78" y="725"/>
                  </a:cubicBezTo>
                  <a:cubicBezTo>
                    <a:pt x="49" y="761"/>
                    <a:pt x="23" y="784"/>
                    <a:pt x="12" y="809"/>
                  </a:cubicBezTo>
                  <a:cubicBezTo>
                    <a:pt x="11" y="814"/>
                    <a:pt x="11" y="820"/>
                    <a:pt x="12" y="825"/>
                  </a:cubicBezTo>
                  <a:cubicBezTo>
                    <a:pt x="1" y="851"/>
                    <a:pt x="14" y="884"/>
                    <a:pt x="43" y="891"/>
                  </a:cubicBezTo>
                  <a:cubicBezTo>
                    <a:pt x="47" y="892"/>
                    <a:pt x="51" y="892"/>
                    <a:pt x="55" y="892"/>
                  </a:cubicBezTo>
                  <a:cubicBezTo>
                    <a:pt x="83" y="892"/>
                    <a:pt x="110" y="874"/>
                    <a:pt x="138" y="865"/>
                  </a:cubicBezTo>
                  <a:cubicBezTo>
                    <a:pt x="382" y="778"/>
                    <a:pt x="760" y="633"/>
                    <a:pt x="887" y="575"/>
                  </a:cubicBezTo>
                  <a:cubicBezTo>
                    <a:pt x="1063" y="501"/>
                    <a:pt x="1373" y="371"/>
                    <a:pt x="1631" y="317"/>
                  </a:cubicBezTo>
                  <a:lnTo>
                    <a:pt x="1631" y="317"/>
                  </a:lnTo>
                  <a:cubicBezTo>
                    <a:pt x="1375" y="343"/>
                    <a:pt x="1121" y="403"/>
                    <a:pt x="877" y="483"/>
                  </a:cubicBezTo>
                  <a:cubicBezTo>
                    <a:pt x="639" y="571"/>
                    <a:pt x="402" y="663"/>
                    <a:pt x="163" y="751"/>
                  </a:cubicBezTo>
                  <a:cubicBezTo>
                    <a:pt x="431" y="593"/>
                    <a:pt x="667" y="509"/>
                    <a:pt x="958" y="403"/>
                  </a:cubicBezTo>
                  <a:cubicBezTo>
                    <a:pt x="1197" y="315"/>
                    <a:pt x="1438" y="227"/>
                    <a:pt x="1690" y="181"/>
                  </a:cubicBezTo>
                  <a:lnTo>
                    <a:pt x="1690" y="181"/>
                  </a:lnTo>
                  <a:cubicBezTo>
                    <a:pt x="1341" y="214"/>
                    <a:pt x="997" y="298"/>
                    <a:pt x="663" y="417"/>
                  </a:cubicBezTo>
                  <a:cubicBezTo>
                    <a:pt x="622" y="433"/>
                    <a:pt x="577" y="451"/>
                    <a:pt x="531" y="469"/>
                  </a:cubicBezTo>
                  <a:cubicBezTo>
                    <a:pt x="729" y="376"/>
                    <a:pt x="884" y="315"/>
                    <a:pt x="1119" y="235"/>
                  </a:cubicBezTo>
                  <a:cubicBezTo>
                    <a:pt x="1334" y="166"/>
                    <a:pt x="1554" y="97"/>
                    <a:pt x="1782" y="72"/>
                  </a:cubicBezTo>
                  <a:lnTo>
                    <a:pt x="1782" y="72"/>
                  </a:lnTo>
                  <a:cubicBezTo>
                    <a:pt x="1451" y="76"/>
                    <a:pt x="1130" y="170"/>
                    <a:pt x="816" y="269"/>
                  </a:cubicBezTo>
                  <a:cubicBezTo>
                    <a:pt x="702" y="305"/>
                    <a:pt x="588" y="343"/>
                    <a:pt x="477" y="389"/>
                  </a:cubicBezTo>
                  <a:cubicBezTo>
                    <a:pt x="721" y="251"/>
                    <a:pt x="959" y="164"/>
                    <a:pt x="1247" y="101"/>
                  </a:cubicBezTo>
                  <a:cubicBezTo>
                    <a:pt x="1465" y="50"/>
                    <a:pt x="1674" y="10"/>
                    <a:pt x="1898" y="9"/>
                  </a:cubicBezTo>
                  <a:cubicBezTo>
                    <a:pt x="1837" y="3"/>
                    <a:pt x="1777" y="0"/>
                    <a:pt x="17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36"/>
            <p:cNvSpPr/>
            <p:nvPr/>
          </p:nvSpPr>
          <p:spPr>
            <a:xfrm>
              <a:off x="5580225" y="704500"/>
              <a:ext cx="2350" cy="1800"/>
            </a:xfrm>
            <a:custGeom>
              <a:rect b="b" l="l" r="r" t="t"/>
              <a:pathLst>
                <a:path extrusionOk="0" h="72" w="94">
                  <a:moveTo>
                    <a:pt x="47" y="1"/>
                  </a:moveTo>
                  <a:cubicBezTo>
                    <a:pt x="1" y="1"/>
                    <a:pt x="1" y="72"/>
                    <a:pt x="47" y="72"/>
                  </a:cubicBezTo>
                  <a:cubicBezTo>
                    <a:pt x="94" y="72"/>
                    <a:pt x="94" y="2"/>
                    <a:pt x="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36"/>
            <p:cNvSpPr/>
            <p:nvPr/>
          </p:nvSpPr>
          <p:spPr>
            <a:xfrm>
              <a:off x="5592000" y="695900"/>
              <a:ext cx="29975" cy="11325"/>
            </a:xfrm>
            <a:custGeom>
              <a:rect b="b" l="l" r="r" t="t"/>
              <a:pathLst>
                <a:path extrusionOk="0" h="453" w="1199">
                  <a:moveTo>
                    <a:pt x="1198" y="1"/>
                  </a:moveTo>
                  <a:cubicBezTo>
                    <a:pt x="926" y="40"/>
                    <a:pt x="544" y="205"/>
                    <a:pt x="394" y="268"/>
                  </a:cubicBezTo>
                  <a:cubicBezTo>
                    <a:pt x="287" y="310"/>
                    <a:pt x="178" y="352"/>
                    <a:pt x="33" y="401"/>
                  </a:cubicBezTo>
                  <a:cubicBezTo>
                    <a:pt x="20" y="406"/>
                    <a:pt x="4" y="409"/>
                    <a:pt x="3" y="426"/>
                  </a:cubicBezTo>
                  <a:cubicBezTo>
                    <a:pt x="0" y="445"/>
                    <a:pt x="14" y="453"/>
                    <a:pt x="29" y="453"/>
                  </a:cubicBezTo>
                  <a:cubicBezTo>
                    <a:pt x="35" y="453"/>
                    <a:pt x="43" y="451"/>
                    <a:pt x="49" y="449"/>
                  </a:cubicBezTo>
                  <a:cubicBezTo>
                    <a:pt x="70" y="444"/>
                    <a:pt x="94" y="440"/>
                    <a:pt x="116" y="434"/>
                  </a:cubicBezTo>
                  <a:cubicBezTo>
                    <a:pt x="283" y="393"/>
                    <a:pt x="449" y="342"/>
                    <a:pt x="578" y="282"/>
                  </a:cubicBezTo>
                  <a:cubicBezTo>
                    <a:pt x="786" y="182"/>
                    <a:pt x="977" y="56"/>
                    <a:pt x="11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36"/>
            <p:cNvSpPr/>
            <p:nvPr/>
          </p:nvSpPr>
          <p:spPr>
            <a:xfrm>
              <a:off x="5607800" y="697850"/>
              <a:ext cx="14175" cy="6800"/>
            </a:xfrm>
            <a:custGeom>
              <a:rect b="b" l="l" r="r" t="t"/>
              <a:pathLst>
                <a:path extrusionOk="0" h="272" w="567">
                  <a:moveTo>
                    <a:pt x="566" y="0"/>
                  </a:moveTo>
                  <a:cubicBezTo>
                    <a:pt x="402" y="16"/>
                    <a:pt x="253" y="89"/>
                    <a:pt x="111" y="160"/>
                  </a:cubicBezTo>
                  <a:cubicBezTo>
                    <a:pt x="82" y="174"/>
                    <a:pt x="54" y="187"/>
                    <a:pt x="27" y="200"/>
                  </a:cubicBezTo>
                  <a:cubicBezTo>
                    <a:pt x="16" y="204"/>
                    <a:pt x="10" y="214"/>
                    <a:pt x="6" y="225"/>
                  </a:cubicBezTo>
                  <a:cubicBezTo>
                    <a:pt x="1" y="243"/>
                    <a:pt x="13" y="266"/>
                    <a:pt x="34" y="271"/>
                  </a:cubicBezTo>
                  <a:cubicBezTo>
                    <a:pt x="38" y="271"/>
                    <a:pt x="41" y="271"/>
                    <a:pt x="44" y="271"/>
                  </a:cubicBezTo>
                  <a:cubicBezTo>
                    <a:pt x="64" y="271"/>
                    <a:pt x="62" y="265"/>
                    <a:pt x="96" y="252"/>
                  </a:cubicBezTo>
                  <a:cubicBezTo>
                    <a:pt x="253" y="171"/>
                    <a:pt x="397" y="52"/>
                    <a:pt x="5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36"/>
            <p:cNvSpPr/>
            <p:nvPr/>
          </p:nvSpPr>
          <p:spPr>
            <a:xfrm>
              <a:off x="5613025" y="699925"/>
              <a:ext cx="9150" cy="4075"/>
            </a:xfrm>
            <a:custGeom>
              <a:rect b="b" l="l" r="r" t="t"/>
              <a:pathLst>
                <a:path extrusionOk="0" h="163" w="366">
                  <a:moveTo>
                    <a:pt x="365" y="1"/>
                  </a:moveTo>
                  <a:cubicBezTo>
                    <a:pt x="274" y="11"/>
                    <a:pt x="121" y="81"/>
                    <a:pt x="79" y="96"/>
                  </a:cubicBezTo>
                  <a:cubicBezTo>
                    <a:pt x="46" y="114"/>
                    <a:pt x="1" y="113"/>
                    <a:pt x="16" y="153"/>
                  </a:cubicBezTo>
                  <a:cubicBezTo>
                    <a:pt x="21" y="159"/>
                    <a:pt x="28" y="162"/>
                    <a:pt x="38" y="162"/>
                  </a:cubicBezTo>
                  <a:cubicBezTo>
                    <a:pt x="109" y="162"/>
                    <a:pt x="309" y="11"/>
                    <a:pt x="3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36"/>
            <p:cNvSpPr/>
            <p:nvPr/>
          </p:nvSpPr>
          <p:spPr>
            <a:xfrm>
              <a:off x="5617200" y="701075"/>
              <a:ext cx="6525" cy="3025"/>
            </a:xfrm>
            <a:custGeom>
              <a:rect b="b" l="l" r="r" t="t"/>
              <a:pathLst>
                <a:path extrusionOk="0" h="121" w="261">
                  <a:moveTo>
                    <a:pt x="260" y="1"/>
                  </a:moveTo>
                  <a:lnTo>
                    <a:pt x="260" y="1"/>
                  </a:lnTo>
                  <a:cubicBezTo>
                    <a:pt x="189" y="6"/>
                    <a:pt x="122" y="34"/>
                    <a:pt x="57" y="63"/>
                  </a:cubicBezTo>
                  <a:cubicBezTo>
                    <a:pt x="41" y="73"/>
                    <a:pt x="10" y="80"/>
                    <a:pt x="1" y="99"/>
                  </a:cubicBezTo>
                  <a:cubicBezTo>
                    <a:pt x="1" y="115"/>
                    <a:pt x="7" y="121"/>
                    <a:pt x="16" y="121"/>
                  </a:cubicBezTo>
                  <a:cubicBezTo>
                    <a:pt x="30" y="121"/>
                    <a:pt x="49" y="109"/>
                    <a:pt x="61" y="104"/>
                  </a:cubicBezTo>
                  <a:cubicBezTo>
                    <a:pt x="129" y="70"/>
                    <a:pt x="189" y="21"/>
                    <a:pt x="2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36"/>
            <p:cNvSpPr/>
            <p:nvPr/>
          </p:nvSpPr>
          <p:spPr>
            <a:xfrm>
              <a:off x="5699800" y="719800"/>
              <a:ext cx="12875" cy="61075"/>
            </a:xfrm>
            <a:custGeom>
              <a:rect b="b" l="l" r="r" t="t"/>
              <a:pathLst>
                <a:path extrusionOk="0" h="2443" w="515">
                  <a:moveTo>
                    <a:pt x="70" y="2356"/>
                  </a:moveTo>
                  <a:cubicBezTo>
                    <a:pt x="70" y="2356"/>
                    <a:pt x="70" y="2356"/>
                    <a:pt x="70" y="2356"/>
                  </a:cubicBezTo>
                  <a:lnTo>
                    <a:pt x="70" y="2356"/>
                  </a:lnTo>
                  <a:cubicBezTo>
                    <a:pt x="70" y="2356"/>
                    <a:pt x="70" y="2356"/>
                    <a:pt x="70" y="2356"/>
                  </a:cubicBezTo>
                  <a:lnTo>
                    <a:pt x="70" y="2356"/>
                  </a:lnTo>
                  <a:cubicBezTo>
                    <a:pt x="70" y="2356"/>
                    <a:pt x="70" y="2356"/>
                    <a:pt x="70" y="2356"/>
                  </a:cubicBezTo>
                  <a:close/>
                  <a:moveTo>
                    <a:pt x="49" y="1"/>
                  </a:moveTo>
                  <a:cubicBezTo>
                    <a:pt x="210" y="266"/>
                    <a:pt x="191" y="568"/>
                    <a:pt x="249" y="860"/>
                  </a:cubicBezTo>
                  <a:cubicBezTo>
                    <a:pt x="285" y="1036"/>
                    <a:pt x="340" y="1237"/>
                    <a:pt x="356" y="1389"/>
                  </a:cubicBezTo>
                  <a:cubicBezTo>
                    <a:pt x="378" y="1686"/>
                    <a:pt x="339" y="1938"/>
                    <a:pt x="191" y="2180"/>
                  </a:cubicBezTo>
                  <a:cubicBezTo>
                    <a:pt x="186" y="2187"/>
                    <a:pt x="181" y="2195"/>
                    <a:pt x="177" y="2202"/>
                  </a:cubicBezTo>
                  <a:cubicBezTo>
                    <a:pt x="250" y="2061"/>
                    <a:pt x="297" y="1908"/>
                    <a:pt x="311" y="1748"/>
                  </a:cubicBezTo>
                  <a:cubicBezTo>
                    <a:pt x="330" y="1630"/>
                    <a:pt x="341" y="1427"/>
                    <a:pt x="319" y="1290"/>
                  </a:cubicBezTo>
                  <a:cubicBezTo>
                    <a:pt x="265" y="960"/>
                    <a:pt x="124" y="649"/>
                    <a:pt x="121" y="315"/>
                  </a:cubicBezTo>
                  <a:lnTo>
                    <a:pt x="121" y="315"/>
                  </a:lnTo>
                  <a:cubicBezTo>
                    <a:pt x="94" y="624"/>
                    <a:pt x="205" y="989"/>
                    <a:pt x="248" y="1257"/>
                  </a:cubicBezTo>
                  <a:cubicBezTo>
                    <a:pt x="271" y="1404"/>
                    <a:pt x="259" y="1594"/>
                    <a:pt x="239" y="1707"/>
                  </a:cubicBezTo>
                  <a:cubicBezTo>
                    <a:pt x="202" y="1947"/>
                    <a:pt x="148" y="2056"/>
                    <a:pt x="30" y="2257"/>
                  </a:cubicBezTo>
                  <a:cubicBezTo>
                    <a:pt x="17" y="2275"/>
                    <a:pt x="0" y="2296"/>
                    <a:pt x="8" y="2322"/>
                  </a:cubicBezTo>
                  <a:cubicBezTo>
                    <a:pt x="13" y="2346"/>
                    <a:pt x="35" y="2357"/>
                    <a:pt x="56" y="2357"/>
                  </a:cubicBezTo>
                  <a:cubicBezTo>
                    <a:pt x="61" y="2357"/>
                    <a:pt x="66" y="2357"/>
                    <a:pt x="70" y="2356"/>
                  </a:cubicBezTo>
                  <a:lnTo>
                    <a:pt x="70" y="2356"/>
                  </a:lnTo>
                  <a:cubicBezTo>
                    <a:pt x="69" y="2356"/>
                    <a:pt x="69" y="2357"/>
                    <a:pt x="68" y="2358"/>
                  </a:cubicBezTo>
                  <a:lnTo>
                    <a:pt x="70" y="2356"/>
                  </a:lnTo>
                  <a:lnTo>
                    <a:pt x="70" y="2356"/>
                  </a:lnTo>
                  <a:cubicBezTo>
                    <a:pt x="68" y="2358"/>
                    <a:pt x="65" y="2362"/>
                    <a:pt x="64" y="2363"/>
                  </a:cubicBezTo>
                  <a:cubicBezTo>
                    <a:pt x="55" y="2372"/>
                    <a:pt x="52" y="2384"/>
                    <a:pt x="52" y="2396"/>
                  </a:cubicBezTo>
                  <a:cubicBezTo>
                    <a:pt x="52" y="2420"/>
                    <a:pt x="74" y="2442"/>
                    <a:pt x="98" y="2442"/>
                  </a:cubicBezTo>
                  <a:cubicBezTo>
                    <a:pt x="119" y="2442"/>
                    <a:pt x="134" y="2427"/>
                    <a:pt x="146" y="2411"/>
                  </a:cubicBezTo>
                  <a:cubicBezTo>
                    <a:pt x="174" y="2378"/>
                    <a:pt x="198" y="2342"/>
                    <a:pt x="222" y="2306"/>
                  </a:cubicBezTo>
                  <a:cubicBezTo>
                    <a:pt x="514" y="1855"/>
                    <a:pt x="450" y="1424"/>
                    <a:pt x="321" y="920"/>
                  </a:cubicBezTo>
                  <a:cubicBezTo>
                    <a:pt x="242" y="611"/>
                    <a:pt x="247" y="266"/>
                    <a:pt x="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36"/>
            <p:cNvSpPr/>
            <p:nvPr/>
          </p:nvSpPr>
          <p:spPr>
            <a:xfrm>
              <a:off x="5695350" y="767100"/>
              <a:ext cx="25" cy="50"/>
            </a:xfrm>
            <a:custGeom>
              <a:rect b="b" l="l" r="r" t="t"/>
              <a:pathLst>
                <a:path extrusionOk="0" h="2" w="1">
                  <a:moveTo>
                    <a:pt x="0" y="1"/>
                  </a:moveTo>
                  <a:lnTo>
                    <a:pt x="0" y="1"/>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36"/>
            <p:cNvSpPr/>
            <p:nvPr/>
          </p:nvSpPr>
          <p:spPr>
            <a:xfrm>
              <a:off x="5695325" y="767125"/>
              <a:ext cx="50" cy="175"/>
            </a:xfrm>
            <a:custGeom>
              <a:rect b="b" l="l" r="r" t="t"/>
              <a:pathLst>
                <a:path extrusionOk="0" h="7" w="2">
                  <a:moveTo>
                    <a:pt x="1" y="0"/>
                  </a:moveTo>
                  <a:lnTo>
                    <a:pt x="1" y="0"/>
                  </a:lnTo>
                  <a:cubicBezTo>
                    <a:pt x="1" y="4"/>
                    <a:pt x="0" y="7"/>
                    <a:pt x="0" y="7"/>
                  </a:cubicBezTo>
                  <a:cubicBezTo>
                    <a:pt x="0" y="7"/>
                    <a:pt x="1" y="5"/>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36"/>
            <p:cNvSpPr/>
            <p:nvPr/>
          </p:nvSpPr>
          <p:spPr>
            <a:xfrm>
              <a:off x="5695225" y="734000"/>
              <a:ext cx="10925" cy="41775"/>
            </a:xfrm>
            <a:custGeom>
              <a:rect b="b" l="l" r="r" t="t"/>
              <a:pathLst>
                <a:path extrusionOk="0" h="1671" w="437">
                  <a:moveTo>
                    <a:pt x="8" y="1322"/>
                  </a:moveTo>
                  <a:cubicBezTo>
                    <a:pt x="8" y="1326"/>
                    <a:pt x="8" y="1327"/>
                    <a:pt x="8" y="1327"/>
                  </a:cubicBezTo>
                  <a:cubicBezTo>
                    <a:pt x="8" y="1327"/>
                    <a:pt x="8" y="1326"/>
                    <a:pt x="8" y="1322"/>
                  </a:cubicBezTo>
                  <a:close/>
                  <a:moveTo>
                    <a:pt x="121" y="1470"/>
                  </a:moveTo>
                  <a:cubicBezTo>
                    <a:pt x="120" y="1472"/>
                    <a:pt x="119" y="1474"/>
                    <a:pt x="119" y="1475"/>
                  </a:cubicBezTo>
                  <a:cubicBezTo>
                    <a:pt x="120" y="1473"/>
                    <a:pt x="121" y="1472"/>
                    <a:pt x="121" y="1470"/>
                  </a:cubicBezTo>
                  <a:close/>
                  <a:moveTo>
                    <a:pt x="244" y="0"/>
                  </a:moveTo>
                  <a:lnTo>
                    <a:pt x="244" y="0"/>
                  </a:lnTo>
                  <a:cubicBezTo>
                    <a:pt x="266" y="274"/>
                    <a:pt x="339" y="524"/>
                    <a:pt x="349" y="764"/>
                  </a:cubicBezTo>
                  <a:cubicBezTo>
                    <a:pt x="353" y="898"/>
                    <a:pt x="338" y="1042"/>
                    <a:pt x="306" y="1183"/>
                  </a:cubicBezTo>
                  <a:cubicBezTo>
                    <a:pt x="318" y="1107"/>
                    <a:pt x="328" y="1030"/>
                    <a:pt x="330" y="965"/>
                  </a:cubicBezTo>
                  <a:cubicBezTo>
                    <a:pt x="335" y="725"/>
                    <a:pt x="291" y="495"/>
                    <a:pt x="220" y="260"/>
                  </a:cubicBezTo>
                  <a:lnTo>
                    <a:pt x="220" y="260"/>
                  </a:lnTo>
                  <a:cubicBezTo>
                    <a:pt x="262" y="464"/>
                    <a:pt x="276" y="679"/>
                    <a:pt x="266" y="890"/>
                  </a:cubicBezTo>
                  <a:cubicBezTo>
                    <a:pt x="261" y="991"/>
                    <a:pt x="230" y="1140"/>
                    <a:pt x="195" y="1266"/>
                  </a:cubicBezTo>
                  <a:cubicBezTo>
                    <a:pt x="218" y="1155"/>
                    <a:pt x="235" y="1030"/>
                    <a:pt x="240" y="924"/>
                  </a:cubicBezTo>
                  <a:cubicBezTo>
                    <a:pt x="249" y="751"/>
                    <a:pt x="234" y="579"/>
                    <a:pt x="195" y="411"/>
                  </a:cubicBezTo>
                  <a:lnTo>
                    <a:pt x="195" y="411"/>
                  </a:lnTo>
                  <a:cubicBezTo>
                    <a:pt x="220" y="639"/>
                    <a:pt x="204" y="844"/>
                    <a:pt x="151" y="1058"/>
                  </a:cubicBezTo>
                  <a:cubicBezTo>
                    <a:pt x="142" y="1094"/>
                    <a:pt x="132" y="1132"/>
                    <a:pt x="123" y="1168"/>
                  </a:cubicBezTo>
                  <a:cubicBezTo>
                    <a:pt x="153" y="988"/>
                    <a:pt x="148" y="798"/>
                    <a:pt x="131" y="601"/>
                  </a:cubicBezTo>
                  <a:lnTo>
                    <a:pt x="131" y="601"/>
                  </a:lnTo>
                  <a:cubicBezTo>
                    <a:pt x="128" y="844"/>
                    <a:pt x="64" y="1073"/>
                    <a:pt x="8" y="1315"/>
                  </a:cubicBezTo>
                  <a:lnTo>
                    <a:pt x="8" y="1318"/>
                  </a:lnTo>
                  <a:lnTo>
                    <a:pt x="8" y="1320"/>
                  </a:lnTo>
                  <a:lnTo>
                    <a:pt x="8" y="1322"/>
                  </a:lnTo>
                  <a:lnTo>
                    <a:pt x="8" y="1324"/>
                  </a:lnTo>
                  <a:cubicBezTo>
                    <a:pt x="1" y="1349"/>
                    <a:pt x="22" y="1369"/>
                    <a:pt x="43" y="1369"/>
                  </a:cubicBezTo>
                  <a:cubicBezTo>
                    <a:pt x="52" y="1369"/>
                    <a:pt x="60" y="1366"/>
                    <a:pt x="67" y="1358"/>
                  </a:cubicBezTo>
                  <a:cubicBezTo>
                    <a:pt x="70" y="1354"/>
                    <a:pt x="72" y="1351"/>
                    <a:pt x="74" y="1349"/>
                  </a:cubicBezTo>
                  <a:lnTo>
                    <a:pt x="74" y="1349"/>
                  </a:lnTo>
                  <a:cubicBezTo>
                    <a:pt x="70" y="1364"/>
                    <a:pt x="66" y="1376"/>
                    <a:pt x="62" y="1390"/>
                  </a:cubicBezTo>
                  <a:cubicBezTo>
                    <a:pt x="61" y="1398"/>
                    <a:pt x="60" y="1405"/>
                    <a:pt x="59" y="1412"/>
                  </a:cubicBezTo>
                  <a:cubicBezTo>
                    <a:pt x="59" y="1408"/>
                    <a:pt x="60" y="1400"/>
                    <a:pt x="60" y="1400"/>
                  </a:cubicBezTo>
                  <a:lnTo>
                    <a:pt x="60" y="1400"/>
                  </a:lnTo>
                  <a:cubicBezTo>
                    <a:pt x="60" y="1400"/>
                    <a:pt x="59" y="1402"/>
                    <a:pt x="59" y="1405"/>
                  </a:cubicBezTo>
                  <a:cubicBezTo>
                    <a:pt x="57" y="1417"/>
                    <a:pt x="56" y="1420"/>
                    <a:pt x="56" y="1420"/>
                  </a:cubicBezTo>
                  <a:cubicBezTo>
                    <a:pt x="56" y="1420"/>
                    <a:pt x="57" y="1411"/>
                    <a:pt x="57" y="1411"/>
                  </a:cubicBezTo>
                  <a:lnTo>
                    <a:pt x="57" y="1411"/>
                  </a:lnTo>
                  <a:cubicBezTo>
                    <a:pt x="57" y="1411"/>
                    <a:pt x="57" y="1413"/>
                    <a:pt x="56" y="1417"/>
                  </a:cubicBezTo>
                  <a:cubicBezTo>
                    <a:pt x="56" y="1419"/>
                    <a:pt x="56" y="1419"/>
                    <a:pt x="55" y="1421"/>
                  </a:cubicBezTo>
                  <a:lnTo>
                    <a:pt x="55" y="1418"/>
                  </a:lnTo>
                  <a:cubicBezTo>
                    <a:pt x="52" y="1425"/>
                    <a:pt x="52" y="1431"/>
                    <a:pt x="54" y="1437"/>
                  </a:cubicBezTo>
                  <a:cubicBezTo>
                    <a:pt x="54" y="1443"/>
                    <a:pt x="56" y="1448"/>
                    <a:pt x="59" y="1453"/>
                  </a:cubicBezTo>
                  <a:cubicBezTo>
                    <a:pt x="67" y="1468"/>
                    <a:pt x="82" y="1475"/>
                    <a:pt x="97" y="1475"/>
                  </a:cubicBezTo>
                  <a:cubicBezTo>
                    <a:pt x="105" y="1475"/>
                    <a:pt x="114" y="1473"/>
                    <a:pt x="122" y="1469"/>
                  </a:cubicBezTo>
                  <a:lnTo>
                    <a:pt x="122" y="1469"/>
                  </a:lnTo>
                  <a:cubicBezTo>
                    <a:pt x="122" y="1469"/>
                    <a:pt x="121" y="1470"/>
                    <a:pt x="121" y="1470"/>
                  </a:cubicBezTo>
                  <a:lnTo>
                    <a:pt x="121" y="1470"/>
                  </a:lnTo>
                  <a:cubicBezTo>
                    <a:pt x="121" y="1470"/>
                    <a:pt x="121" y="1470"/>
                    <a:pt x="122" y="1470"/>
                  </a:cubicBezTo>
                  <a:lnTo>
                    <a:pt x="122" y="1470"/>
                  </a:lnTo>
                  <a:cubicBezTo>
                    <a:pt x="119" y="1478"/>
                    <a:pt x="113" y="1494"/>
                    <a:pt x="112" y="1503"/>
                  </a:cubicBezTo>
                  <a:cubicBezTo>
                    <a:pt x="107" y="1528"/>
                    <a:pt x="128" y="1553"/>
                    <a:pt x="153" y="1553"/>
                  </a:cubicBezTo>
                  <a:cubicBezTo>
                    <a:pt x="160" y="1553"/>
                    <a:pt x="167" y="1551"/>
                    <a:pt x="173" y="1547"/>
                  </a:cubicBezTo>
                  <a:cubicBezTo>
                    <a:pt x="174" y="1546"/>
                    <a:pt x="175" y="1545"/>
                    <a:pt x="177" y="1545"/>
                  </a:cubicBezTo>
                  <a:lnTo>
                    <a:pt x="177" y="1545"/>
                  </a:lnTo>
                  <a:cubicBezTo>
                    <a:pt x="172" y="1554"/>
                    <a:pt x="168" y="1562"/>
                    <a:pt x="164" y="1572"/>
                  </a:cubicBezTo>
                  <a:cubicBezTo>
                    <a:pt x="154" y="1591"/>
                    <a:pt x="138" y="1613"/>
                    <a:pt x="144" y="1636"/>
                  </a:cubicBezTo>
                  <a:cubicBezTo>
                    <a:pt x="149" y="1659"/>
                    <a:pt x="171" y="1671"/>
                    <a:pt x="192" y="1671"/>
                  </a:cubicBezTo>
                  <a:cubicBezTo>
                    <a:pt x="208" y="1671"/>
                    <a:pt x="224" y="1663"/>
                    <a:pt x="232" y="1648"/>
                  </a:cubicBezTo>
                  <a:cubicBezTo>
                    <a:pt x="349" y="1469"/>
                    <a:pt x="437" y="1113"/>
                    <a:pt x="424" y="851"/>
                  </a:cubicBezTo>
                  <a:cubicBezTo>
                    <a:pt x="406" y="560"/>
                    <a:pt x="297" y="284"/>
                    <a:pt x="2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36"/>
            <p:cNvSpPr/>
            <p:nvPr/>
          </p:nvSpPr>
          <p:spPr>
            <a:xfrm>
              <a:off x="5694300" y="752575"/>
              <a:ext cx="2725" cy="12350"/>
            </a:xfrm>
            <a:custGeom>
              <a:rect b="b" l="l" r="r" t="t"/>
              <a:pathLst>
                <a:path extrusionOk="0" h="494" w="109">
                  <a:moveTo>
                    <a:pt x="93" y="1"/>
                  </a:moveTo>
                  <a:cubicBezTo>
                    <a:pt x="85" y="149"/>
                    <a:pt x="46" y="294"/>
                    <a:pt x="8" y="442"/>
                  </a:cubicBezTo>
                  <a:cubicBezTo>
                    <a:pt x="0" y="464"/>
                    <a:pt x="6" y="493"/>
                    <a:pt x="30" y="493"/>
                  </a:cubicBezTo>
                  <a:cubicBezTo>
                    <a:pt x="35" y="493"/>
                    <a:pt x="40" y="492"/>
                    <a:pt x="46" y="490"/>
                  </a:cubicBezTo>
                  <a:cubicBezTo>
                    <a:pt x="66" y="476"/>
                    <a:pt x="68" y="449"/>
                    <a:pt x="77" y="412"/>
                  </a:cubicBezTo>
                  <a:cubicBezTo>
                    <a:pt x="106" y="278"/>
                    <a:pt x="108" y="138"/>
                    <a:pt x="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36"/>
            <p:cNvSpPr/>
            <p:nvPr/>
          </p:nvSpPr>
          <p:spPr>
            <a:xfrm>
              <a:off x="5574750" y="744050"/>
              <a:ext cx="11200" cy="37575"/>
            </a:xfrm>
            <a:custGeom>
              <a:rect b="b" l="l" r="r" t="t"/>
              <a:pathLst>
                <a:path extrusionOk="0" h="1503" w="448">
                  <a:moveTo>
                    <a:pt x="188" y="1"/>
                  </a:moveTo>
                  <a:cubicBezTo>
                    <a:pt x="118" y="347"/>
                    <a:pt x="63" y="721"/>
                    <a:pt x="179" y="1061"/>
                  </a:cubicBezTo>
                  <a:cubicBezTo>
                    <a:pt x="82" y="815"/>
                    <a:pt x="39" y="553"/>
                    <a:pt x="41" y="269"/>
                  </a:cubicBezTo>
                  <a:lnTo>
                    <a:pt x="41" y="269"/>
                  </a:lnTo>
                  <a:cubicBezTo>
                    <a:pt x="15" y="594"/>
                    <a:pt x="0" y="897"/>
                    <a:pt x="127" y="1188"/>
                  </a:cubicBezTo>
                  <a:cubicBezTo>
                    <a:pt x="171" y="1288"/>
                    <a:pt x="221" y="1386"/>
                    <a:pt x="286" y="1474"/>
                  </a:cubicBezTo>
                  <a:cubicBezTo>
                    <a:pt x="298" y="1489"/>
                    <a:pt x="284" y="1485"/>
                    <a:pt x="318" y="1500"/>
                  </a:cubicBezTo>
                  <a:cubicBezTo>
                    <a:pt x="322" y="1501"/>
                    <a:pt x="326" y="1502"/>
                    <a:pt x="331" y="1502"/>
                  </a:cubicBezTo>
                  <a:cubicBezTo>
                    <a:pt x="356" y="1502"/>
                    <a:pt x="379" y="1480"/>
                    <a:pt x="379" y="1453"/>
                  </a:cubicBezTo>
                  <a:cubicBezTo>
                    <a:pt x="376" y="1418"/>
                    <a:pt x="344" y="1395"/>
                    <a:pt x="330" y="1364"/>
                  </a:cubicBezTo>
                  <a:lnTo>
                    <a:pt x="330" y="1364"/>
                  </a:lnTo>
                  <a:cubicBezTo>
                    <a:pt x="335" y="1371"/>
                    <a:pt x="340" y="1380"/>
                    <a:pt x="348" y="1387"/>
                  </a:cubicBezTo>
                  <a:cubicBezTo>
                    <a:pt x="356" y="1399"/>
                    <a:pt x="365" y="1412"/>
                    <a:pt x="379" y="1417"/>
                  </a:cubicBezTo>
                  <a:cubicBezTo>
                    <a:pt x="385" y="1420"/>
                    <a:pt x="392" y="1421"/>
                    <a:pt x="398" y="1421"/>
                  </a:cubicBezTo>
                  <a:cubicBezTo>
                    <a:pt x="423" y="1421"/>
                    <a:pt x="447" y="1399"/>
                    <a:pt x="447" y="1371"/>
                  </a:cubicBezTo>
                  <a:cubicBezTo>
                    <a:pt x="440" y="1332"/>
                    <a:pt x="440" y="1351"/>
                    <a:pt x="417" y="1318"/>
                  </a:cubicBezTo>
                  <a:cubicBezTo>
                    <a:pt x="183" y="987"/>
                    <a:pt x="146" y="468"/>
                    <a:pt x="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36"/>
            <p:cNvSpPr/>
            <p:nvPr/>
          </p:nvSpPr>
          <p:spPr>
            <a:xfrm>
              <a:off x="5572900" y="748425"/>
              <a:ext cx="10275" cy="35725"/>
            </a:xfrm>
            <a:custGeom>
              <a:rect b="b" l="l" r="r" t="t"/>
              <a:pathLst>
                <a:path extrusionOk="0" h="1429" w="411">
                  <a:moveTo>
                    <a:pt x="25" y="1"/>
                  </a:moveTo>
                  <a:cubicBezTo>
                    <a:pt x="4" y="151"/>
                    <a:pt x="1" y="304"/>
                    <a:pt x="0" y="455"/>
                  </a:cubicBezTo>
                  <a:cubicBezTo>
                    <a:pt x="0" y="601"/>
                    <a:pt x="4" y="746"/>
                    <a:pt x="36" y="887"/>
                  </a:cubicBezTo>
                  <a:cubicBezTo>
                    <a:pt x="76" y="1075"/>
                    <a:pt x="245" y="1355"/>
                    <a:pt x="336" y="1416"/>
                  </a:cubicBezTo>
                  <a:cubicBezTo>
                    <a:pt x="344" y="1425"/>
                    <a:pt x="355" y="1429"/>
                    <a:pt x="365" y="1429"/>
                  </a:cubicBezTo>
                  <a:cubicBezTo>
                    <a:pt x="388" y="1429"/>
                    <a:pt x="411" y="1411"/>
                    <a:pt x="410" y="1387"/>
                  </a:cubicBezTo>
                  <a:cubicBezTo>
                    <a:pt x="410" y="1384"/>
                    <a:pt x="408" y="1379"/>
                    <a:pt x="407" y="1375"/>
                  </a:cubicBezTo>
                  <a:cubicBezTo>
                    <a:pt x="406" y="1371"/>
                    <a:pt x="404" y="1369"/>
                    <a:pt x="403" y="1365"/>
                  </a:cubicBezTo>
                  <a:cubicBezTo>
                    <a:pt x="398" y="1354"/>
                    <a:pt x="392" y="1343"/>
                    <a:pt x="382" y="1333"/>
                  </a:cubicBezTo>
                  <a:cubicBezTo>
                    <a:pt x="109" y="1032"/>
                    <a:pt x="4" y="494"/>
                    <a:pt x="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36"/>
            <p:cNvSpPr/>
            <p:nvPr/>
          </p:nvSpPr>
          <p:spPr>
            <a:xfrm>
              <a:off x="5582500" y="781800"/>
              <a:ext cx="100" cy="150"/>
            </a:xfrm>
            <a:custGeom>
              <a:rect b="b" l="l" r="r" t="t"/>
              <a:pathLst>
                <a:path extrusionOk="0" h="6" w="4">
                  <a:moveTo>
                    <a:pt x="0" y="0"/>
                  </a:moveTo>
                  <a:lnTo>
                    <a:pt x="3" y="4"/>
                  </a:lnTo>
                  <a:cubicBezTo>
                    <a:pt x="3" y="5"/>
                    <a:pt x="4" y="5"/>
                    <a:pt x="4" y="5"/>
                  </a:cubicBezTo>
                  <a:cubicBezTo>
                    <a:pt x="4" y="5"/>
                    <a:pt x="2" y="3"/>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36"/>
            <p:cNvSpPr/>
            <p:nvPr/>
          </p:nvSpPr>
          <p:spPr>
            <a:xfrm>
              <a:off x="5582425" y="781725"/>
              <a:ext cx="100" cy="125"/>
            </a:xfrm>
            <a:custGeom>
              <a:rect b="b" l="l" r="r" t="t"/>
              <a:pathLst>
                <a:path extrusionOk="0" h="5" w="4">
                  <a:moveTo>
                    <a:pt x="0" y="0"/>
                  </a:moveTo>
                  <a:lnTo>
                    <a:pt x="1" y="1"/>
                  </a:lnTo>
                  <a:lnTo>
                    <a:pt x="1" y="1"/>
                  </a:lnTo>
                  <a:cubicBezTo>
                    <a:pt x="1" y="1"/>
                    <a:pt x="0" y="0"/>
                    <a:pt x="0" y="0"/>
                  </a:cubicBezTo>
                  <a:close/>
                  <a:moveTo>
                    <a:pt x="1" y="1"/>
                  </a:moveTo>
                  <a:lnTo>
                    <a:pt x="1" y="1"/>
                  </a:lnTo>
                  <a:cubicBezTo>
                    <a:pt x="1" y="2"/>
                    <a:pt x="1" y="2"/>
                    <a:pt x="1" y="2"/>
                  </a:cubicBezTo>
                  <a:cubicBezTo>
                    <a:pt x="1" y="3"/>
                    <a:pt x="2" y="3"/>
                    <a:pt x="3" y="4"/>
                  </a:cubicBezTo>
                  <a:lnTo>
                    <a:pt x="3" y="4"/>
                  </a:lnTo>
                  <a:lnTo>
                    <a:pt x="1" y="1"/>
                  </a:lnTo>
                  <a:close/>
                  <a:moveTo>
                    <a:pt x="3" y="4"/>
                  </a:moveTo>
                  <a:lnTo>
                    <a:pt x="3" y="4"/>
                  </a:lnTo>
                  <a:cubicBezTo>
                    <a:pt x="3" y="4"/>
                    <a:pt x="3" y="4"/>
                    <a:pt x="3"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36"/>
            <p:cNvSpPr/>
            <p:nvPr/>
          </p:nvSpPr>
          <p:spPr>
            <a:xfrm>
              <a:off x="5570675" y="758200"/>
              <a:ext cx="11750" cy="29125"/>
            </a:xfrm>
            <a:custGeom>
              <a:rect b="b" l="l" r="r" t="t"/>
              <a:pathLst>
                <a:path extrusionOk="0" h="1165" w="470">
                  <a:moveTo>
                    <a:pt x="11" y="0"/>
                  </a:moveTo>
                  <a:lnTo>
                    <a:pt x="11" y="0"/>
                  </a:lnTo>
                  <a:cubicBezTo>
                    <a:pt x="12" y="227"/>
                    <a:pt x="1" y="458"/>
                    <a:pt x="70" y="677"/>
                  </a:cubicBezTo>
                  <a:cubicBezTo>
                    <a:pt x="121" y="857"/>
                    <a:pt x="306" y="1106"/>
                    <a:pt x="396" y="1159"/>
                  </a:cubicBezTo>
                  <a:cubicBezTo>
                    <a:pt x="403" y="1162"/>
                    <a:pt x="410" y="1164"/>
                    <a:pt x="417" y="1164"/>
                  </a:cubicBezTo>
                  <a:cubicBezTo>
                    <a:pt x="446" y="1164"/>
                    <a:pt x="469" y="1135"/>
                    <a:pt x="460" y="1106"/>
                  </a:cubicBezTo>
                  <a:cubicBezTo>
                    <a:pt x="459" y="1101"/>
                    <a:pt x="456" y="1096"/>
                    <a:pt x="453" y="1092"/>
                  </a:cubicBezTo>
                  <a:cubicBezTo>
                    <a:pt x="451" y="1091"/>
                    <a:pt x="450" y="1088"/>
                    <a:pt x="448" y="1086"/>
                  </a:cubicBezTo>
                  <a:lnTo>
                    <a:pt x="448" y="1083"/>
                  </a:lnTo>
                  <a:cubicBezTo>
                    <a:pt x="446" y="1082"/>
                    <a:pt x="445" y="1080"/>
                    <a:pt x="444" y="1078"/>
                  </a:cubicBezTo>
                  <a:lnTo>
                    <a:pt x="439" y="1075"/>
                  </a:lnTo>
                  <a:cubicBezTo>
                    <a:pt x="437" y="1071"/>
                    <a:pt x="434" y="1068"/>
                    <a:pt x="432" y="1065"/>
                  </a:cubicBezTo>
                  <a:cubicBezTo>
                    <a:pt x="142" y="775"/>
                    <a:pt x="57" y="444"/>
                    <a:pt x="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36"/>
            <p:cNvSpPr/>
            <p:nvPr/>
          </p:nvSpPr>
          <p:spPr>
            <a:xfrm>
              <a:off x="5569375" y="765200"/>
              <a:ext cx="11525" cy="24225"/>
            </a:xfrm>
            <a:custGeom>
              <a:rect b="b" l="l" r="r" t="t"/>
              <a:pathLst>
                <a:path extrusionOk="0" h="969" w="461">
                  <a:moveTo>
                    <a:pt x="0" y="0"/>
                  </a:moveTo>
                  <a:lnTo>
                    <a:pt x="0" y="0"/>
                  </a:lnTo>
                  <a:cubicBezTo>
                    <a:pt x="1" y="244"/>
                    <a:pt x="29" y="493"/>
                    <a:pt x="157" y="705"/>
                  </a:cubicBezTo>
                  <a:cubicBezTo>
                    <a:pt x="204" y="786"/>
                    <a:pt x="261" y="861"/>
                    <a:pt x="332" y="923"/>
                  </a:cubicBezTo>
                  <a:cubicBezTo>
                    <a:pt x="356" y="940"/>
                    <a:pt x="374" y="968"/>
                    <a:pt x="404" y="968"/>
                  </a:cubicBezTo>
                  <a:cubicBezTo>
                    <a:pt x="405" y="968"/>
                    <a:pt x="407" y="968"/>
                    <a:pt x="408" y="968"/>
                  </a:cubicBezTo>
                  <a:cubicBezTo>
                    <a:pt x="438" y="968"/>
                    <a:pt x="460" y="936"/>
                    <a:pt x="451" y="908"/>
                  </a:cubicBezTo>
                  <a:cubicBezTo>
                    <a:pt x="436" y="871"/>
                    <a:pt x="394" y="855"/>
                    <a:pt x="369" y="826"/>
                  </a:cubicBezTo>
                  <a:cubicBezTo>
                    <a:pt x="170" y="632"/>
                    <a:pt x="42" y="334"/>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36"/>
            <p:cNvSpPr/>
            <p:nvPr/>
          </p:nvSpPr>
          <p:spPr>
            <a:xfrm>
              <a:off x="5566150" y="761125"/>
              <a:ext cx="14925" cy="31575"/>
            </a:xfrm>
            <a:custGeom>
              <a:rect b="b" l="l" r="r" t="t"/>
              <a:pathLst>
                <a:path extrusionOk="0" h="1263" w="597">
                  <a:moveTo>
                    <a:pt x="8" y="0"/>
                  </a:moveTo>
                  <a:cubicBezTo>
                    <a:pt x="17" y="280"/>
                    <a:pt x="1" y="575"/>
                    <a:pt x="121" y="836"/>
                  </a:cubicBezTo>
                  <a:cubicBezTo>
                    <a:pt x="208" y="1006"/>
                    <a:pt x="394" y="1211"/>
                    <a:pt x="534" y="1262"/>
                  </a:cubicBezTo>
                  <a:cubicBezTo>
                    <a:pt x="537" y="1263"/>
                    <a:pt x="539" y="1263"/>
                    <a:pt x="542" y="1263"/>
                  </a:cubicBezTo>
                  <a:cubicBezTo>
                    <a:pt x="572" y="1263"/>
                    <a:pt x="597" y="1231"/>
                    <a:pt x="588" y="1202"/>
                  </a:cubicBezTo>
                  <a:cubicBezTo>
                    <a:pt x="584" y="1193"/>
                    <a:pt x="577" y="1183"/>
                    <a:pt x="569" y="1177"/>
                  </a:cubicBezTo>
                  <a:lnTo>
                    <a:pt x="569" y="1177"/>
                  </a:lnTo>
                  <a:cubicBezTo>
                    <a:pt x="568" y="1177"/>
                    <a:pt x="568" y="1177"/>
                    <a:pt x="568" y="1177"/>
                  </a:cubicBezTo>
                  <a:cubicBezTo>
                    <a:pt x="560" y="1170"/>
                    <a:pt x="565" y="1174"/>
                    <a:pt x="539" y="1156"/>
                  </a:cubicBezTo>
                  <a:cubicBezTo>
                    <a:pt x="391" y="1067"/>
                    <a:pt x="236" y="873"/>
                    <a:pt x="174" y="726"/>
                  </a:cubicBezTo>
                  <a:cubicBezTo>
                    <a:pt x="84" y="495"/>
                    <a:pt x="38" y="244"/>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36"/>
            <p:cNvSpPr/>
            <p:nvPr/>
          </p:nvSpPr>
          <p:spPr>
            <a:xfrm>
              <a:off x="5564225" y="765550"/>
              <a:ext cx="15225" cy="29700"/>
            </a:xfrm>
            <a:custGeom>
              <a:rect b="b" l="l" r="r" t="t"/>
              <a:pathLst>
                <a:path extrusionOk="0" h="1188" w="609">
                  <a:moveTo>
                    <a:pt x="11" y="1"/>
                  </a:moveTo>
                  <a:lnTo>
                    <a:pt x="11" y="1"/>
                  </a:lnTo>
                  <a:cubicBezTo>
                    <a:pt x="0" y="128"/>
                    <a:pt x="11" y="257"/>
                    <a:pt x="23" y="385"/>
                  </a:cubicBezTo>
                  <a:cubicBezTo>
                    <a:pt x="37" y="499"/>
                    <a:pt x="55" y="614"/>
                    <a:pt x="101" y="721"/>
                  </a:cubicBezTo>
                  <a:cubicBezTo>
                    <a:pt x="155" y="848"/>
                    <a:pt x="238" y="958"/>
                    <a:pt x="343" y="1046"/>
                  </a:cubicBezTo>
                  <a:cubicBezTo>
                    <a:pt x="407" y="1097"/>
                    <a:pt x="471" y="1156"/>
                    <a:pt x="547" y="1186"/>
                  </a:cubicBezTo>
                  <a:cubicBezTo>
                    <a:pt x="551" y="1187"/>
                    <a:pt x="554" y="1187"/>
                    <a:pt x="557" y="1187"/>
                  </a:cubicBezTo>
                  <a:cubicBezTo>
                    <a:pt x="586" y="1187"/>
                    <a:pt x="609" y="1155"/>
                    <a:pt x="601" y="1126"/>
                  </a:cubicBezTo>
                  <a:cubicBezTo>
                    <a:pt x="592" y="1095"/>
                    <a:pt x="557" y="1086"/>
                    <a:pt x="533" y="1068"/>
                  </a:cubicBezTo>
                  <a:cubicBezTo>
                    <a:pt x="405" y="982"/>
                    <a:pt x="286" y="872"/>
                    <a:pt x="204" y="727"/>
                  </a:cubicBezTo>
                  <a:cubicBezTo>
                    <a:pt x="88" y="521"/>
                    <a:pt x="27" y="258"/>
                    <a:pt x="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36"/>
            <p:cNvSpPr/>
            <p:nvPr/>
          </p:nvSpPr>
          <p:spPr>
            <a:xfrm>
              <a:off x="5562100" y="770950"/>
              <a:ext cx="16450" cy="28450"/>
            </a:xfrm>
            <a:custGeom>
              <a:rect b="b" l="l" r="r" t="t"/>
              <a:pathLst>
                <a:path extrusionOk="0" h="1138" w="658">
                  <a:moveTo>
                    <a:pt x="1" y="1"/>
                  </a:moveTo>
                  <a:cubicBezTo>
                    <a:pt x="19" y="201"/>
                    <a:pt x="45" y="402"/>
                    <a:pt x="107" y="593"/>
                  </a:cubicBezTo>
                  <a:cubicBezTo>
                    <a:pt x="154" y="726"/>
                    <a:pt x="227" y="845"/>
                    <a:pt x="303" y="926"/>
                  </a:cubicBezTo>
                  <a:cubicBezTo>
                    <a:pt x="366" y="994"/>
                    <a:pt x="441" y="1052"/>
                    <a:pt x="519" y="1103"/>
                  </a:cubicBezTo>
                  <a:cubicBezTo>
                    <a:pt x="541" y="1117"/>
                    <a:pt x="566" y="1135"/>
                    <a:pt x="593" y="1137"/>
                  </a:cubicBezTo>
                  <a:cubicBezTo>
                    <a:pt x="596" y="1137"/>
                    <a:pt x="598" y="1137"/>
                    <a:pt x="601" y="1137"/>
                  </a:cubicBezTo>
                  <a:cubicBezTo>
                    <a:pt x="635" y="1137"/>
                    <a:pt x="657" y="1094"/>
                    <a:pt x="633" y="1067"/>
                  </a:cubicBezTo>
                  <a:cubicBezTo>
                    <a:pt x="628" y="1061"/>
                    <a:pt x="622" y="1052"/>
                    <a:pt x="613" y="1046"/>
                  </a:cubicBezTo>
                  <a:cubicBezTo>
                    <a:pt x="251" y="845"/>
                    <a:pt x="82" y="439"/>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36"/>
            <p:cNvSpPr/>
            <p:nvPr/>
          </p:nvSpPr>
          <p:spPr>
            <a:xfrm>
              <a:off x="5560625" y="776350"/>
              <a:ext cx="17625" cy="27425"/>
            </a:xfrm>
            <a:custGeom>
              <a:rect b="b" l="l" r="r" t="t"/>
              <a:pathLst>
                <a:path extrusionOk="0" h="1097" w="705">
                  <a:moveTo>
                    <a:pt x="0" y="0"/>
                  </a:moveTo>
                  <a:lnTo>
                    <a:pt x="0" y="0"/>
                  </a:lnTo>
                  <a:cubicBezTo>
                    <a:pt x="28" y="323"/>
                    <a:pt x="70" y="638"/>
                    <a:pt x="315" y="857"/>
                  </a:cubicBezTo>
                  <a:cubicBezTo>
                    <a:pt x="415" y="944"/>
                    <a:pt x="520" y="1039"/>
                    <a:pt x="641" y="1096"/>
                  </a:cubicBezTo>
                  <a:cubicBezTo>
                    <a:pt x="643" y="1096"/>
                    <a:pt x="645" y="1096"/>
                    <a:pt x="647" y="1096"/>
                  </a:cubicBezTo>
                  <a:cubicBezTo>
                    <a:pt x="678" y="1096"/>
                    <a:pt x="705" y="1063"/>
                    <a:pt x="695" y="1032"/>
                  </a:cubicBezTo>
                  <a:cubicBezTo>
                    <a:pt x="690" y="1011"/>
                    <a:pt x="672" y="1001"/>
                    <a:pt x="655" y="993"/>
                  </a:cubicBezTo>
                  <a:cubicBezTo>
                    <a:pt x="620" y="970"/>
                    <a:pt x="587" y="949"/>
                    <a:pt x="554" y="926"/>
                  </a:cubicBezTo>
                  <a:cubicBezTo>
                    <a:pt x="214" y="687"/>
                    <a:pt x="85" y="447"/>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36"/>
            <p:cNvSpPr/>
            <p:nvPr/>
          </p:nvSpPr>
          <p:spPr>
            <a:xfrm>
              <a:off x="5559400" y="780725"/>
              <a:ext cx="18025" cy="25800"/>
            </a:xfrm>
            <a:custGeom>
              <a:rect b="b" l="l" r="r" t="t"/>
              <a:pathLst>
                <a:path extrusionOk="0" h="1032" w="721">
                  <a:moveTo>
                    <a:pt x="8" y="0"/>
                  </a:moveTo>
                  <a:cubicBezTo>
                    <a:pt x="6" y="0"/>
                    <a:pt x="6" y="1"/>
                    <a:pt x="6" y="2"/>
                  </a:cubicBezTo>
                  <a:cubicBezTo>
                    <a:pt x="1" y="69"/>
                    <a:pt x="17" y="136"/>
                    <a:pt x="31" y="202"/>
                  </a:cubicBezTo>
                  <a:cubicBezTo>
                    <a:pt x="62" y="338"/>
                    <a:pt x="100" y="476"/>
                    <a:pt x="172" y="595"/>
                  </a:cubicBezTo>
                  <a:cubicBezTo>
                    <a:pt x="272" y="750"/>
                    <a:pt x="405" y="882"/>
                    <a:pt x="562" y="979"/>
                  </a:cubicBezTo>
                  <a:cubicBezTo>
                    <a:pt x="595" y="995"/>
                    <a:pt x="627" y="1032"/>
                    <a:pt x="665" y="1032"/>
                  </a:cubicBezTo>
                  <a:cubicBezTo>
                    <a:pt x="669" y="1032"/>
                    <a:pt x="672" y="1032"/>
                    <a:pt x="675" y="1031"/>
                  </a:cubicBezTo>
                  <a:cubicBezTo>
                    <a:pt x="706" y="1025"/>
                    <a:pt x="721" y="988"/>
                    <a:pt x="705" y="960"/>
                  </a:cubicBezTo>
                  <a:cubicBezTo>
                    <a:pt x="665" y="919"/>
                    <a:pt x="607" y="896"/>
                    <a:pt x="562" y="860"/>
                  </a:cubicBezTo>
                  <a:cubicBezTo>
                    <a:pt x="379" y="735"/>
                    <a:pt x="180" y="520"/>
                    <a:pt x="97" y="300"/>
                  </a:cubicBezTo>
                  <a:cubicBezTo>
                    <a:pt x="62" y="212"/>
                    <a:pt x="24" y="124"/>
                    <a:pt x="9" y="31"/>
                  </a:cubicBezTo>
                  <a:cubicBezTo>
                    <a:pt x="9" y="21"/>
                    <a:pt x="4" y="9"/>
                    <a:pt x="9" y="1"/>
                  </a:cubicBezTo>
                  <a:cubicBezTo>
                    <a:pt x="9" y="1"/>
                    <a:pt x="9" y="0"/>
                    <a:pt x="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36"/>
            <p:cNvSpPr/>
            <p:nvPr/>
          </p:nvSpPr>
          <p:spPr>
            <a:xfrm>
              <a:off x="5559625" y="780775"/>
              <a:ext cx="50" cy="100"/>
            </a:xfrm>
            <a:custGeom>
              <a:rect b="b" l="l" r="r" t="t"/>
              <a:pathLst>
                <a:path extrusionOk="0" h="4" w="2">
                  <a:moveTo>
                    <a:pt x="1" y="0"/>
                  </a:moveTo>
                  <a:cubicBezTo>
                    <a:pt x="1" y="2"/>
                    <a:pt x="1" y="2"/>
                    <a:pt x="2" y="3"/>
                  </a:cubicBezTo>
                  <a:cubicBezTo>
                    <a:pt x="2" y="2"/>
                    <a:pt x="1" y="2"/>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36"/>
            <p:cNvSpPr/>
            <p:nvPr/>
          </p:nvSpPr>
          <p:spPr>
            <a:xfrm>
              <a:off x="5558300" y="783725"/>
              <a:ext cx="13800" cy="22625"/>
            </a:xfrm>
            <a:custGeom>
              <a:rect b="b" l="l" r="r" t="t"/>
              <a:pathLst>
                <a:path extrusionOk="0" h="905" w="552">
                  <a:moveTo>
                    <a:pt x="0" y="1"/>
                  </a:moveTo>
                  <a:cubicBezTo>
                    <a:pt x="0" y="299"/>
                    <a:pt x="120" y="605"/>
                    <a:pt x="343" y="806"/>
                  </a:cubicBezTo>
                  <a:cubicBezTo>
                    <a:pt x="381" y="838"/>
                    <a:pt x="421" y="868"/>
                    <a:pt x="464" y="894"/>
                  </a:cubicBezTo>
                  <a:cubicBezTo>
                    <a:pt x="481" y="901"/>
                    <a:pt x="479" y="905"/>
                    <a:pt x="492" y="905"/>
                  </a:cubicBezTo>
                  <a:cubicBezTo>
                    <a:pt x="496" y="905"/>
                    <a:pt x="502" y="905"/>
                    <a:pt x="511" y="904"/>
                  </a:cubicBezTo>
                  <a:cubicBezTo>
                    <a:pt x="536" y="897"/>
                    <a:pt x="551" y="869"/>
                    <a:pt x="544" y="844"/>
                  </a:cubicBezTo>
                  <a:cubicBezTo>
                    <a:pt x="529" y="808"/>
                    <a:pt x="501" y="804"/>
                    <a:pt x="455" y="768"/>
                  </a:cubicBezTo>
                  <a:cubicBezTo>
                    <a:pt x="229" y="607"/>
                    <a:pt x="52" y="314"/>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36"/>
            <p:cNvSpPr/>
            <p:nvPr/>
          </p:nvSpPr>
          <p:spPr>
            <a:xfrm>
              <a:off x="5566900" y="710725"/>
              <a:ext cx="25900" cy="21100"/>
            </a:xfrm>
            <a:custGeom>
              <a:rect b="b" l="l" r="r" t="t"/>
              <a:pathLst>
                <a:path extrusionOk="0" h="844" w="1036">
                  <a:moveTo>
                    <a:pt x="1035" y="0"/>
                  </a:moveTo>
                  <a:cubicBezTo>
                    <a:pt x="1014" y="5"/>
                    <a:pt x="992" y="9"/>
                    <a:pt x="970" y="14"/>
                  </a:cubicBezTo>
                  <a:cubicBezTo>
                    <a:pt x="789" y="52"/>
                    <a:pt x="600" y="83"/>
                    <a:pt x="441" y="185"/>
                  </a:cubicBezTo>
                  <a:cubicBezTo>
                    <a:pt x="205" y="324"/>
                    <a:pt x="58" y="581"/>
                    <a:pt x="0" y="843"/>
                  </a:cubicBezTo>
                  <a:cubicBezTo>
                    <a:pt x="162" y="449"/>
                    <a:pt x="440" y="257"/>
                    <a:pt x="824" y="94"/>
                  </a:cubicBezTo>
                  <a:cubicBezTo>
                    <a:pt x="855" y="82"/>
                    <a:pt x="976" y="32"/>
                    <a:pt x="10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36"/>
            <p:cNvSpPr/>
            <p:nvPr/>
          </p:nvSpPr>
          <p:spPr>
            <a:xfrm>
              <a:off x="5573425" y="714775"/>
              <a:ext cx="13775" cy="9900"/>
            </a:xfrm>
            <a:custGeom>
              <a:rect b="b" l="l" r="r" t="t"/>
              <a:pathLst>
                <a:path extrusionOk="0" h="396" w="551">
                  <a:moveTo>
                    <a:pt x="551" y="1"/>
                  </a:moveTo>
                  <a:lnTo>
                    <a:pt x="551" y="1"/>
                  </a:lnTo>
                  <a:cubicBezTo>
                    <a:pt x="425" y="40"/>
                    <a:pt x="302" y="97"/>
                    <a:pt x="200" y="182"/>
                  </a:cubicBezTo>
                  <a:cubicBezTo>
                    <a:pt x="125" y="244"/>
                    <a:pt x="60" y="317"/>
                    <a:pt x="1" y="395"/>
                  </a:cubicBezTo>
                  <a:cubicBezTo>
                    <a:pt x="5" y="393"/>
                    <a:pt x="9" y="390"/>
                    <a:pt x="14" y="387"/>
                  </a:cubicBezTo>
                  <a:cubicBezTo>
                    <a:pt x="114" y="318"/>
                    <a:pt x="264" y="214"/>
                    <a:pt x="328" y="162"/>
                  </a:cubicBezTo>
                  <a:cubicBezTo>
                    <a:pt x="390" y="115"/>
                    <a:pt x="460" y="54"/>
                    <a:pt x="5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36"/>
            <p:cNvSpPr/>
            <p:nvPr/>
          </p:nvSpPr>
          <p:spPr>
            <a:xfrm>
              <a:off x="5581800" y="720525"/>
              <a:ext cx="1625" cy="1300"/>
            </a:xfrm>
            <a:custGeom>
              <a:rect b="b" l="l" r="r" t="t"/>
              <a:pathLst>
                <a:path extrusionOk="0" h="52" w="65">
                  <a:moveTo>
                    <a:pt x="64" y="0"/>
                  </a:moveTo>
                  <a:lnTo>
                    <a:pt x="64" y="0"/>
                  </a:lnTo>
                  <a:cubicBezTo>
                    <a:pt x="39" y="11"/>
                    <a:pt x="16" y="33"/>
                    <a:pt x="1" y="52"/>
                  </a:cubicBezTo>
                  <a:cubicBezTo>
                    <a:pt x="25" y="40"/>
                    <a:pt x="44" y="19"/>
                    <a:pt x="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36"/>
            <p:cNvSpPr/>
            <p:nvPr/>
          </p:nvSpPr>
          <p:spPr>
            <a:xfrm>
              <a:off x="5601700" y="706925"/>
              <a:ext cx="36975" cy="16925"/>
            </a:xfrm>
            <a:custGeom>
              <a:rect b="b" l="l" r="r" t="t"/>
              <a:pathLst>
                <a:path extrusionOk="0" h="677" w="1479">
                  <a:moveTo>
                    <a:pt x="1141" y="0"/>
                  </a:moveTo>
                  <a:cubicBezTo>
                    <a:pt x="958" y="0"/>
                    <a:pt x="774" y="31"/>
                    <a:pt x="607" y="110"/>
                  </a:cubicBezTo>
                  <a:cubicBezTo>
                    <a:pt x="353" y="225"/>
                    <a:pt x="127" y="426"/>
                    <a:pt x="1" y="676"/>
                  </a:cubicBezTo>
                  <a:cubicBezTo>
                    <a:pt x="72" y="565"/>
                    <a:pt x="209" y="456"/>
                    <a:pt x="293" y="390"/>
                  </a:cubicBezTo>
                  <a:cubicBezTo>
                    <a:pt x="582" y="165"/>
                    <a:pt x="916" y="69"/>
                    <a:pt x="1264" y="42"/>
                  </a:cubicBezTo>
                  <a:cubicBezTo>
                    <a:pt x="1334" y="35"/>
                    <a:pt x="1417" y="34"/>
                    <a:pt x="1479" y="33"/>
                  </a:cubicBezTo>
                  <a:cubicBezTo>
                    <a:pt x="1421" y="22"/>
                    <a:pt x="1361" y="13"/>
                    <a:pt x="1303" y="8"/>
                  </a:cubicBezTo>
                  <a:cubicBezTo>
                    <a:pt x="1250" y="3"/>
                    <a:pt x="1196" y="0"/>
                    <a:pt x="11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36"/>
            <p:cNvSpPr/>
            <p:nvPr/>
          </p:nvSpPr>
          <p:spPr>
            <a:xfrm>
              <a:off x="5606725" y="709525"/>
              <a:ext cx="28225" cy="10950"/>
            </a:xfrm>
            <a:custGeom>
              <a:rect b="b" l="l" r="r" t="t"/>
              <a:pathLst>
                <a:path extrusionOk="0" h="438" w="1129">
                  <a:moveTo>
                    <a:pt x="881" y="1"/>
                  </a:moveTo>
                  <a:cubicBezTo>
                    <a:pt x="557" y="1"/>
                    <a:pt x="287" y="99"/>
                    <a:pt x="49" y="381"/>
                  </a:cubicBezTo>
                  <a:cubicBezTo>
                    <a:pt x="32" y="398"/>
                    <a:pt x="13" y="420"/>
                    <a:pt x="1" y="437"/>
                  </a:cubicBezTo>
                  <a:cubicBezTo>
                    <a:pt x="46" y="407"/>
                    <a:pt x="93" y="379"/>
                    <a:pt x="139" y="351"/>
                  </a:cubicBezTo>
                  <a:cubicBezTo>
                    <a:pt x="317" y="243"/>
                    <a:pt x="397" y="214"/>
                    <a:pt x="578" y="149"/>
                  </a:cubicBezTo>
                  <a:cubicBezTo>
                    <a:pt x="756" y="85"/>
                    <a:pt x="944" y="38"/>
                    <a:pt x="1128" y="17"/>
                  </a:cubicBezTo>
                  <a:cubicBezTo>
                    <a:pt x="1042" y="7"/>
                    <a:pt x="960" y="1"/>
                    <a:pt x="8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36"/>
            <p:cNvSpPr/>
            <p:nvPr/>
          </p:nvSpPr>
          <p:spPr>
            <a:xfrm>
              <a:off x="5611400" y="712125"/>
              <a:ext cx="21375" cy="8350"/>
            </a:xfrm>
            <a:custGeom>
              <a:rect b="b" l="l" r="r" t="t"/>
              <a:pathLst>
                <a:path extrusionOk="0" h="334" w="855">
                  <a:moveTo>
                    <a:pt x="800" y="1"/>
                  </a:moveTo>
                  <a:cubicBezTo>
                    <a:pt x="651" y="1"/>
                    <a:pt x="499" y="27"/>
                    <a:pt x="361" y="83"/>
                  </a:cubicBezTo>
                  <a:cubicBezTo>
                    <a:pt x="241" y="136"/>
                    <a:pt x="133" y="216"/>
                    <a:pt x="34" y="302"/>
                  </a:cubicBezTo>
                  <a:cubicBezTo>
                    <a:pt x="24" y="313"/>
                    <a:pt x="11" y="324"/>
                    <a:pt x="1" y="333"/>
                  </a:cubicBezTo>
                  <a:cubicBezTo>
                    <a:pt x="25" y="321"/>
                    <a:pt x="47" y="310"/>
                    <a:pt x="72" y="299"/>
                  </a:cubicBezTo>
                  <a:cubicBezTo>
                    <a:pt x="335" y="187"/>
                    <a:pt x="551" y="84"/>
                    <a:pt x="855" y="2"/>
                  </a:cubicBezTo>
                  <a:cubicBezTo>
                    <a:pt x="837" y="1"/>
                    <a:pt x="818" y="1"/>
                    <a:pt x="8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36"/>
            <p:cNvSpPr/>
            <p:nvPr/>
          </p:nvSpPr>
          <p:spPr>
            <a:xfrm>
              <a:off x="5618725" y="716500"/>
              <a:ext cx="8500" cy="3525"/>
            </a:xfrm>
            <a:custGeom>
              <a:rect b="b" l="l" r="r" t="t"/>
              <a:pathLst>
                <a:path extrusionOk="0" h="141" w="340">
                  <a:moveTo>
                    <a:pt x="339" y="1"/>
                  </a:moveTo>
                  <a:lnTo>
                    <a:pt x="339" y="1"/>
                  </a:lnTo>
                  <a:cubicBezTo>
                    <a:pt x="215" y="9"/>
                    <a:pt x="93" y="64"/>
                    <a:pt x="0" y="141"/>
                  </a:cubicBezTo>
                  <a:cubicBezTo>
                    <a:pt x="124" y="103"/>
                    <a:pt x="220" y="53"/>
                    <a:pt x="3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36"/>
            <p:cNvSpPr/>
            <p:nvPr/>
          </p:nvSpPr>
          <p:spPr>
            <a:xfrm>
              <a:off x="5626400" y="719825"/>
              <a:ext cx="1000" cy="475"/>
            </a:xfrm>
            <a:custGeom>
              <a:rect b="b" l="l" r="r" t="t"/>
              <a:pathLst>
                <a:path extrusionOk="0" h="19" w="40">
                  <a:moveTo>
                    <a:pt x="39" y="1"/>
                  </a:moveTo>
                  <a:cubicBezTo>
                    <a:pt x="27" y="5"/>
                    <a:pt x="11" y="11"/>
                    <a:pt x="0" y="18"/>
                  </a:cubicBezTo>
                  <a:cubicBezTo>
                    <a:pt x="14" y="15"/>
                    <a:pt x="27" y="8"/>
                    <a:pt x="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36"/>
            <p:cNvSpPr/>
            <p:nvPr/>
          </p:nvSpPr>
          <p:spPr>
            <a:xfrm>
              <a:off x="5651825" y="708875"/>
              <a:ext cx="19725" cy="18000"/>
            </a:xfrm>
            <a:custGeom>
              <a:rect b="b" l="l" r="r" t="t"/>
              <a:pathLst>
                <a:path extrusionOk="0" h="720" w="789">
                  <a:moveTo>
                    <a:pt x="1" y="1"/>
                  </a:moveTo>
                  <a:lnTo>
                    <a:pt x="1" y="1"/>
                  </a:lnTo>
                  <a:cubicBezTo>
                    <a:pt x="147" y="54"/>
                    <a:pt x="274" y="149"/>
                    <a:pt x="397" y="241"/>
                  </a:cubicBezTo>
                  <a:cubicBezTo>
                    <a:pt x="509" y="321"/>
                    <a:pt x="659" y="450"/>
                    <a:pt x="735" y="590"/>
                  </a:cubicBezTo>
                  <a:cubicBezTo>
                    <a:pt x="757" y="631"/>
                    <a:pt x="773" y="685"/>
                    <a:pt x="788" y="720"/>
                  </a:cubicBezTo>
                  <a:cubicBezTo>
                    <a:pt x="789" y="695"/>
                    <a:pt x="788" y="669"/>
                    <a:pt x="786" y="644"/>
                  </a:cubicBezTo>
                  <a:cubicBezTo>
                    <a:pt x="776" y="517"/>
                    <a:pt x="708" y="405"/>
                    <a:pt x="629" y="309"/>
                  </a:cubicBezTo>
                  <a:cubicBezTo>
                    <a:pt x="472" y="127"/>
                    <a:pt x="231" y="4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36"/>
            <p:cNvSpPr/>
            <p:nvPr/>
          </p:nvSpPr>
          <p:spPr>
            <a:xfrm>
              <a:off x="5658500" y="714200"/>
              <a:ext cx="11125" cy="11425"/>
            </a:xfrm>
            <a:custGeom>
              <a:rect b="b" l="l" r="r" t="t"/>
              <a:pathLst>
                <a:path extrusionOk="0" h="457" w="445">
                  <a:moveTo>
                    <a:pt x="1" y="0"/>
                  </a:moveTo>
                  <a:cubicBezTo>
                    <a:pt x="141" y="97"/>
                    <a:pt x="280" y="250"/>
                    <a:pt x="387" y="372"/>
                  </a:cubicBezTo>
                  <a:cubicBezTo>
                    <a:pt x="407" y="400"/>
                    <a:pt x="427" y="428"/>
                    <a:pt x="444" y="456"/>
                  </a:cubicBezTo>
                  <a:cubicBezTo>
                    <a:pt x="441" y="447"/>
                    <a:pt x="439" y="437"/>
                    <a:pt x="437" y="427"/>
                  </a:cubicBezTo>
                  <a:cubicBezTo>
                    <a:pt x="382" y="217"/>
                    <a:pt x="201" y="67"/>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36"/>
            <p:cNvSpPr/>
            <p:nvPr/>
          </p:nvSpPr>
          <p:spPr>
            <a:xfrm>
              <a:off x="5660775" y="718725"/>
              <a:ext cx="7025" cy="7800"/>
            </a:xfrm>
            <a:custGeom>
              <a:rect b="b" l="l" r="r" t="t"/>
              <a:pathLst>
                <a:path extrusionOk="0" h="312" w="281">
                  <a:moveTo>
                    <a:pt x="0" y="0"/>
                  </a:moveTo>
                  <a:lnTo>
                    <a:pt x="0" y="0"/>
                  </a:lnTo>
                  <a:cubicBezTo>
                    <a:pt x="43" y="15"/>
                    <a:pt x="73" y="48"/>
                    <a:pt x="105" y="82"/>
                  </a:cubicBezTo>
                  <a:cubicBezTo>
                    <a:pt x="166" y="147"/>
                    <a:pt x="207" y="198"/>
                    <a:pt x="254" y="271"/>
                  </a:cubicBezTo>
                  <a:cubicBezTo>
                    <a:pt x="262" y="280"/>
                    <a:pt x="277" y="311"/>
                    <a:pt x="279" y="311"/>
                  </a:cubicBezTo>
                  <a:cubicBezTo>
                    <a:pt x="280" y="311"/>
                    <a:pt x="280" y="307"/>
                    <a:pt x="276" y="294"/>
                  </a:cubicBezTo>
                  <a:cubicBezTo>
                    <a:pt x="250" y="158"/>
                    <a:pt x="144" y="1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36"/>
            <p:cNvSpPr/>
            <p:nvPr/>
          </p:nvSpPr>
          <p:spPr>
            <a:xfrm>
              <a:off x="5662075" y="723925"/>
              <a:ext cx="975" cy="1325"/>
            </a:xfrm>
            <a:custGeom>
              <a:rect b="b" l="l" r="r" t="t"/>
              <a:pathLst>
                <a:path extrusionOk="0" h="53" w="39">
                  <a:moveTo>
                    <a:pt x="1" y="0"/>
                  </a:moveTo>
                  <a:lnTo>
                    <a:pt x="1" y="0"/>
                  </a:lnTo>
                  <a:cubicBezTo>
                    <a:pt x="11" y="19"/>
                    <a:pt x="25" y="38"/>
                    <a:pt x="39" y="53"/>
                  </a:cubicBezTo>
                  <a:cubicBezTo>
                    <a:pt x="31" y="32"/>
                    <a:pt x="17" y="1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36"/>
            <p:cNvSpPr/>
            <p:nvPr/>
          </p:nvSpPr>
          <p:spPr>
            <a:xfrm>
              <a:off x="5678325" y="733275"/>
              <a:ext cx="12725" cy="24650"/>
            </a:xfrm>
            <a:custGeom>
              <a:rect b="b" l="l" r="r" t="t"/>
              <a:pathLst>
                <a:path extrusionOk="0" h="986" w="509">
                  <a:moveTo>
                    <a:pt x="1" y="0"/>
                  </a:moveTo>
                  <a:cubicBezTo>
                    <a:pt x="244" y="148"/>
                    <a:pt x="403" y="514"/>
                    <a:pt x="426" y="777"/>
                  </a:cubicBezTo>
                  <a:cubicBezTo>
                    <a:pt x="432" y="844"/>
                    <a:pt x="435" y="929"/>
                    <a:pt x="439" y="986"/>
                  </a:cubicBezTo>
                  <a:cubicBezTo>
                    <a:pt x="448" y="940"/>
                    <a:pt x="455" y="894"/>
                    <a:pt x="460" y="848"/>
                  </a:cubicBezTo>
                  <a:cubicBezTo>
                    <a:pt x="508" y="507"/>
                    <a:pt x="330" y="12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36"/>
            <p:cNvSpPr/>
            <p:nvPr/>
          </p:nvSpPr>
          <p:spPr>
            <a:xfrm>
              <a:off x="5679050" y="734850"/>
              <a:ext cx="9700" cy="21925"/>
            </a:xfrm>
            <a:custGeom>
              <a:rect b="b" l="l" r="r" t="t"/>
              <a:pathLst>
                <a:path extrusionOk="0" h="877" w="388">
                  <a:moveTo>
                    <a:pt x="1" y="0"/>
                  </a:moveTo>
                  <a:cubicBezTo>
                    <a:pt x="1" y="0"/>
                    <a:pt x="1" y="1"/>
                    <a:pt x="1" y="1"/>
                  </a:cubicBezTo>
                  <a:cubicBezTo>
                    <a:pt x="17" y="16"/>
                    <a:pt x="28" y="35"/>
                    <a:pt x="42" y="54"/>
                  </a:cubicBezTo>
                  <a:cubicBezTo>
                    <a:pt x="151" y="199"/>
                    <a:pt x="177" y="286"/>
                    <a:pt x="230" y="459"/>
                  </a:cubicBezTo>
                  <a:cubicBezTo>
                    <a:pt x="273" y="596"/>
                    <a:pt x="314" y="737"/>
                    <a:pt x="322" y="876"/>
                  </a:cubicBezTo>
                  <a:cubicBezTo>
                    <a:pt x="388" y="564"/>
                    <a:pt x="309" y="194"/>
                    <a:pt x="24" y="14"/>
                  </a:cubicBezTo>
                  <a:cubicBezTo>
                    <a:pt x="18" y="9"/>
                    <a:pt x="3"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36"/>
            <p:cNvSpPr/>
            <p:nvPr/>
          </p:nvSpPr>
          <p:spPr>
            <a:xfrm>
              <a:off x="5678575" y="738725"/>
              <a:ext cx="6625" cy="14350"/>
            </a:xfrm>
            <a:custGeom>
              <a:rect b="b" l="l" r="r" t="t"/>
              <a:pathLst>
                <a:path extrusionOk="0" h="574" w="265">
                  <a:moveTo>
                    <a:pt x="1" y="0"/>
                  </a:moveTo>
                  <a:lnTo>
                    <a:pt x="1" y="0"/>
                  </a:lnTo>
                  <a:cubicBezTo>
                    <a:pt x="11" y="17"/>
                    <a:pt x="20" y="34"/>
                    <a:pt x="28" y="52"/>
                  </a:cubicBezTo>
                  <a:cubicBezTo>
                    <a:pt x="77" y="153"/>
                    <a:pt x="136" y="287"/>
                    <a:pt x="148" y="317"/>
                  </a:cubicBezTo>
                  <a:cubicBezTo>
                    <a:pt x="180" y="400"/>
                    <a:pt x="215" y="485"/>
                    <a:pt x="230" y="573"/>
                  </a:cubicBezTo>
                  <a:cubicBezTo>
                    <a:pt x="264" y="364"/>
                    <a:pt x="166" y="160"/>
                    <a:pt x="19" y="16"/>
                  </a:cubicBezTo>
                  <a:cubicBezTo>
                    <a:pt x="14" y="11"/>
                    <a:pt x="6" y="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36"/>
            <p:cNvSpPr/>
            <p:nvPr/>
          </p:nvSpPr>
          <p:spPr>
            <a:xfrm>
              <a:off x="5677350" y="742250"/>
              <a:ext cx="4225" cy="9125"/>
            </a:xfrm>
            <a:custGeom>
              <a:rect b="b" l="l" r="r" t="t"/>
              <a:pathLst>
                <a:path extrusionOk="0" h="365" w="169">
                  <a:moveTo>
                    <a:pt x="3" y="0"/>
                  </a:moveTo>
                  <a:lnTo>
                    <a:pt x="3" y="0"/>
                  </a:lnTo>
                  <a:cubicBezTo>
                    <a:pt x="1" y="0"/>
                    <a:pt x="11" y="18"/>
                    <a:pt x="14" y="26"/>
                  </a:cubicBezTo>
                  <a:cubicBezTo>
                    <a:pt x="46" y="113"/>
                    <a:pt x="94" y="215"/>
                    <a:pt x="133" y="295"/>
                  </a:cubicBezTo>
                  <a:cubicBezTo>
                    <a:pt x="140" y="311"/>
                    <a:pt x="153" y="339"/>
                    <a:pt x="158" y="364"/>
                  </a:cubicBezTo>
                  <a:cubicBezTo>
                    <a:pt x="168" y="232"/>
                    <a:pt x="96" y="107"/>
                    <a:pt x="13" y="10"/>
                  </a:cubicBezTo>
                  <a:cubicBezTo>
                    <a:pt x="7" y="3"/>
                    <a:pt x="4" y="0"/>
                    <a:pt x="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36"/>
            <p:cNvSpPr/>
            <p:nvPr/>
          </p:nvSpPr>
          <p:spPr>
            <a:xfrm>
              <a:off x="5676250" y="746500"/>
              <a:ext cx="1475" cy="3575"/>
            </a:xfrm>
            <a:custGeom>
              <a:rect b="b" l="l" r="r" t="t"/>
              <a:pathLst>
                <a:path extrusionOk="0" h="143" w="59">
                  <a:moveTo>
                    <a:pt x="0" y="1"/>
                  </a:moveTo>
                  <a:lnTo>
                    <a:pt x="0" y="1"/>
                  </a:lnTo>
                  <a:cubicBezTo>
                    <a:pt x="10" y="51"/>
                    <a:pt x="38" y="94"/>
                    <a:pt x="53" y="143"/>
                  </a:cubicBezTo>
                  <a:cubicBezTo>
                    <a:pt x="59" y="92"/>
                    <a:pt x="27" y="38"/>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36"/>
            <p:cNvSpPr/>
            <p:nvPr/>
          </p:nvSpPr>
          <p:spPr>
            <a:xfrm>
              <a:off x="5614600" y="768900"/>
              <a:ext cx="41550" cy="17600"/>
            </a:xfrm>
            <a:custGeom>
              <a:rect b="b" l="l" r="r" t="t"/>
              <a:pathLst>
                <a:path extrusionOk="0" h="704" w="1662">
                  <a:moveTo>
                    <a:pt x="1597" y="0"/>
                  </a:moveTo>
                  <a:lnTo>
                    <a:pt x="1597" y="0"/>
                  </a:lnTo>
                  <a:cubicBezTo>
                    <a:pt x="1587" y="11"/>
                    <a:pt x="1576" y="22"/>
                    <a:pt x="1566" y="32"/>
                  </a:cubicBezTo>
                  <a:cubicBezTo>
                    <a:pt x="1365" y="242"/>
                    <a:pt x="1129" y="364"/>
                    <a:pt x="861" y="429"/>
                  </a:cubicBezTo>
                  <a:cubicBezTo>
                    <a:pt x="793" y="444"/>
                    <a:pt x="712" y="453"/>
                    <a:pt x="625" y="453"/>
                  </a:cubicBezTo>
                  <a:cubicBezTo>
                    <a:pt x="417" y="453"/>
                    <a:pt x="174" y="400"/>
                    <a:pt x="1" y="247"/>
                  </a:cubicBezTo>
                  <a:lnTo>
                    <a:pt x="1" y="247"/>
                  </a:lnTo>
                  <a:cubicBezTo>
                    <a:pt x="73" y="335"/>
                    <a:pt x="164" y="403"/>
                    <a:pt x="266" y="453"/>
                  </a:cubicBezTo>
                  <a:cubicBezTo>
                    <a:pt x="211" y="438"/>
                    <a:pt x="156" y="422"/>
                    <a:pt x="108" y="408"/>
                  </a:cubicBezTo>
                  <a:lnTo>
                    <a:pt x="108" y="408"/>
                  </a:lnTo>
                  <a:cubicBezTo>
                    <a:pt x="155" y="436"/>
                    <a:pt x="205" y="460"/>
                    <a:pt x="254" y="484"/>
                  </a:cubicBezTo>
                  <a:cubicBezTo>
                    <a:pt x="376" y="544"/>
                    <a:pt x="508" y="583"/>
                    <a:pt x="643" y="597"/>
                  </a:cubicBezTo>
                  <a:cubicBezTo>
                    <a:pt x="483" y="597"/>
                    <a:pt x="333" y="582"/>
                    <a:pt x="177" y="522"/>
                  </a:cubicBezTo>
                  <a:lnTo>
                    <a:pt x="177" y="522"/>
                  </a:lnTo>
                  <a:cubicBezTo>
                    <a:pt x="359" y="640"/>
                    <a:pt x="576" y="690"/>
                    <a:pt x="766" y="701"/>
                  </a:cubicBezTo>
                  <a:cubicBezTo>
                    <a:pt x="789" y="703"/>
                    <a:pt x="813" y="704"/>
                    <a:pt x="836" y="704"/>
                  </a:cubicBezTo>
                  <a:cubicBezTo>
                    <a:pt x="1057" y="704"/>
                    <a:pt x="1272" y="617"/>
                    <a:pt x="1435" y="465"/>
                  </a:cubicBezTo>
                  <a:cubicBezTo>
                    <a:pt x="1464" y="439"/>
                    <a:pt x="1494" y="411"/>
                    <a:pt x="1521" y="386"/>
                  </a:cubicBezTo>
                  <a:lnTo>
                    <a:pt x="1521" y="386"/>
                  </a:lnTo>
                  <a:cubicBezTo>
                    <a:pt x="1458" y="421"/>
                    <a:pt x="1394" y="453"/>
                    <a:pt x="1328" y="482"/>
                  </a:cubicBezTo>
                  <a:cubicBezTo>
                    <a:pt x="1189" y="549"/>
                    <a:pt x="1056" y="578"/>
                    <a:pt x="898" y="589"/>
                  </a:cubicBezTo>
                  <a:cubicBezTo>
                    <a:pt x="979" y="576"/>
                    <a:pt x="1057" y="552"/>
                    <a:pt x="1132" y="518"/>
                  </a:cubicBezTo>
                  <a:cubicBezTo>
                    <a:pt x="1340" y="427"/>
                    <a:pt x="1508" y="259"/>
                    <a:pt x="1662" y="92"/>
                  </a:cubicBezTo>
                  <a:lnTo>
                    <a:pt x="1662" y="92"/>
                  </a:lnTo>
                  <a:cubicBezTo>
                    <a:pt x="1545" y="187"/>
                    <a:pt x="1428" y="268"/>
                    <a:pt x="1309" y="333"/>
                  </a:cubicBezTo>
                  <a:lnTo>
                    <a:pt x="1344" y="305"/>
                  </a:lnTo>
                  <a:cubicBezTo>
                    <a:pt x="1448" y="222"/>
                    <a:pt x="1528" y="113"/>
                    <a:pt x="15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36"/>
            <p:cNvSpPr/>
            <p:nvPr/>
          </p:nvSpPr>
          <p:spPr>
            <a:xfrm>
              <a:off x="5623950" y="785325"/>
              <a:ext cx="24750" cy="4275"/>
            </a:xfrm>
            <a:custGeom>
              <a:rect b="b" l="l" r="r" t="t"/>
              <a:pathLst>
                <a:path extrusionOk="0" h="171" w="990">
                  <a:moveTo>
                    <a:pt x="989" y="1"/>
                  </a:moveTo>
                  <a:lnTo>
                    <a:pt x="989" y="1"/>
                  </a:lnTo>
                  <a:cubicBezTo>
                    <a:pt x="964" y="11"/>
                    <a:pt x="938" y="17"/>
                    <a:pt x="910" y="22"/>
                  </a:cubicBezTo>
                  <a:cubicBezTo>
                    <a:pt x="728" y="54"/>
                    <a:pt x="548" y="82"/>
                    <a:pt x="366" y="82"/>
                  </a:cubicBezTo>
                  <a:cubicBezTo>
                    <a:pt x="246" y="82"/>
                    <a:pt x="124" y="70"/>
                    <a:pt x="0" y="40"/>
                  </a:cubicBezTo>
                  <a:lnTo>
                    <a:pt x="0" y="40"/>
                  </a:lnTo>
                  <a:cubicBezTo>
                    <a:pt x="153" y="128"/>
                    <a:pt x="304" y="171"/>
                    <a:pt x="456" y="171"/>
                  </a:cubicBezTo>
                  <a:cubicBezTo>
                    <a:pt x="618" y="171"/>
                    <a:pt x="781" y="122"/>
                    <a:pt x="948" y="29"/>
                  </a:cubicBezTo>
                  <a:cubicBezTo>
                    <a:pt x="961" y="21"/>
                    <a:pt x="976" y="11"/>
                    <a:pt x="9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36"/>
            <p:cNvSpPr/>
            <p:nvPr/>
          </p:nvSpPr>
          <p:spPr>
            <a:xfrm>
              <a:off x="5630025" y="789225"/>
              <a:ext cx="15900" cy="2575"/>
            </a:xfrm>
            <a:custGeom>
              <a:rect b="b" l="l" r="r" t="t"/>
              <a:pathLst>
                <a:path extrusionOk="0" h="103" w="636">
                  <a:moveTo>
                    <a:pt x="636" y="0"/>
                  </a:moveTo>
                  <a:cubicBezTo>
                    <a:pt x="633" y="1"/>
                    <a:pt x="629" y="2"/>
                    <a:pt x="624" y="4"/>
                  </a:cubicBezTo>
                  <a:cubicBezTo>
                    <a:pt x="424" y="32"/>
                    <a:pt x="208" y="53"/>
                    <a:pt x="1" y="67"/>
                  </a:cubicBezTo>
                  <a:cubicBezTo>
                    <a:pt x="84" y="89"/>
                    <a:pt x="170" y="103"/>
                    <a:pt x="256" y="103"/>
                  </a:cubicBezTo>
                  <a:cubicBezTo>
                    <a:pt x="314" y="103"/>
                    <a:pt x="372" y="97"/>
                    <a:pt x="429" y="82"/>
                  </a:cubicBezTo>
                  <a:cubicBezTo>
                    <a:pt x="501" y="63"/>
                    <a:pt x="573" y="39"/>
                    <a:pt x="6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36"/>
            <p:cNvSpPr/>
            <p:nvPr/>
          </p:nvSpPr>
          <p:spPr>
            <a:xfrm>
              <a:off x="5636225" y="792925"/>
              <a:ext cx="5300" cy="550"/>
            </a:xfrm>
            <a:custGeom>
              <a:rect b="b" l="l" r="r" t="t"/>
              <a:pathLst>
                <a:path extrusionOk="0" h="22" w="212">
                  <a:moveTo>
                    <a:pt x="177" y="0"/>
                  </a:moveTo>
                  <a:cubicBezTo>
                    <a:pt x="118" y="0"/>
                    <a:pt x="59" y="8"/>
                    <a:pt x="1" y="12"/>
                  </a:cubicBezTo>
                  <a:cubicBezTo>
                    <a:pt x="27" y="19"/>
                    <a:pt x="53" y="22"/>
                    <a:pt x="79" y="22"/>
                  </a:cubicBezTo>
                  <a:cubicBezTo>
                    <a:pt x="124" y="22"/>
                    <a:pt x="170" y="13"/>
                    <a:pt x="212" y="1"/>
                  </a:cubicBezTo>
                  <a:cubicBezTo>
                    <a:pt x="200" y="1"/>
                    <a:pt x="189" y="0"/>
                    <a:pt x="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36"/>
            <p:cNvSpPr/>
            <p:nvPr/>
          </p:nvSpPr>
          <p:spPr>
            <a:xfrm>
              <a:off x="5631850" y="751225"/>
              <a:ext cx="21475" cy="7175"/>
            </a:xfrm>
            <a:custGeom>
              <a:rect b="b" l="l" r="r" t="t"/>
              <a:pathLst>
                <a:path extrusionOk="0" h="287" w="859">
                  <a:moveTo>
                    <a:pt x="354" y="1"/>
                  </a:moveTo>
                  <a:cubicBezTo>
                    <a:pt x="232" y="1"/>
                    <a:pt x="108" y="28"/>
                    <a:pt x="1" y="85"/>
                  </a:cubicBezTo>
                  <a:cubicBezTo>
                    <a:pt x="58" y="74"/>
                    <a:pt x="118" y="70"/>
                    <a:pt x="178" y="70"/>
                  </a:cubicBezTo>
                  <a:cubicBezTo>
                    <a:pt x="242" y="70"/>
                    <a:pt x="306" y="74"/>
                    <a:pt x="370" y="80"/>
                  </a:cubicBezTo>
                  <a:cubicBezTo>
                    <a:pt x="355" y="79"/>
                    <a:pt x="340" y="79"/>
                    <a:pt x="325" y="79"/>
                  </a:cubicBezTo>
                  <a:cubicBezTo>
                    <a:pt x="242" y="79"/>
                    <a:pt x="159" y="94"/>
                    <a:pt x="79" y="130"/>
                  </a:cubicBezTo>
                  <a:cubicBezTo>
                    <a:pt x="104" y="129"/>
                    <a:pt x="127" y="128"/>
                    <a:pt x="150" y="128"/>
                  </a:cubicBezTo>
                  <a:cubicBezTo>
                    <a:pt x="210" y="128"/>
                    <a:pt x="263" y="132"/>
                    <a:pt x="314" y="137"/>
                  </a:cubicBezTo>
                  <a:cubicBezTo>
                    <a:pt x="307" y="137"/>
                    <a:pt x="300" y="137"/>
                    <a:pt x="294" y="137"/>
                  </a:cubicBezTo>
                  <a:cubicBezTo>
                    <a:pt x="196" y="137"/>
                    <a:pt x="101" y="158"/>
                    <a:pt x="12" y="208"/>
                  </a:cubicBezTo>
                  <a:cubicBezTo>
                    <a:pt x="45" y="198"/>
                    <a:pt x="90" y="195"/>
                    <a:pt x="136" y="195"/>
                  </a:cubicBezTo>
                  <a:cubicBezTo>
                    <a:pt x="202" y="195"/>
                    <a:pt x="268" y="202"/>
                    <a:pt x="298" y="206"/>
                  </a:cubicBezTo>
                  <a:cubicBezTo>
                    <a:pt x="387" y="218"/>
                    <a:pt x="447" y="224"/>
                    <a:pt x="563" y="248"/>
                  </a:cubicBezTo>
                  <a:cubicBezTo>
                    <a:pt x="630" y="261"/>
                    <a:pt x="700" y="275"/>
                    <a:pt x="764" y="286"/>
                  </a:cubicBezTo>
                  <a:cubicBezTo>
                    <a:pt x="753" y="280"/>
                    <a:pt x="743" y="275"/>
                    <a:pt x="733" y="269"/>
                  </a:cubicBezTo>
                  <a:cubicBezTo>
                    <a:pt x="650" y="221"/>
                    <a:pt x="560" y="181"/>
                    <a:pt x="464" y="160"/>
                  </a:cubicBezTo>
                  <a:lnTo>
                    <a:pt x="464" y="160"/>
                  </a:lnTo>
                  <a:cubicBezTo>
                    <a:pt x="531" y="170"/>
                    <a:pt x="602" y="182"/>
                    <a:pt x="683" y="192"/>
                  </a:cubicBezTo>
                  <a:cubicBezTo>
                    <a:pt x="706" y="196"/>
                    <a:pt x="728" y="198"/>
                    <a:pt x="759" y="202"/>
                  </a:cubicBezTo>
                  <a:cubicBezTo>
                    <a:pt x="653" y="145"/>
                    <a:pt x="534" y="101"/>
                    <a:pt x="414" y="88"/>
                  </a:cubicBezTo>
                  <a:lnTo>
                    <a:pt x="414" y="88"/>
                  </a:lnTo>
                  <a:cubicBezTo>
                    <a:pt x="423" y="89"/>
                    <a:pt x="431" y="89"/>
                    <a:pt x="439" y="90"/>
                  </a:cubicBezTo>
                  <a:cubicBezTo>
                    <a:pt x="553" y="100"/>
                    <a:pt x="690" y="116"/>
                    <a:pt x="745" y="125"/>
                  </a:cubicBezTo>
                  <a:cubicBezTo>
                    <a:pt x="779" y="130"/>
                    <a:pt x="793" y="131"/>
                    <a:pt x="834" y="136"/>
                  </a:cubicBezTo>
                  <a:cubicBezTo>
                    <a:pt x="834" y="136"/>
                    <a:pt x="835" y="136"/>
                    <a:pt x="835" y="136"/>
                  </a:cubicBezTo>
                  <a:cubicBezTo>
                    <a:pt x="841" y="136"/>
                    <a:pt x="852" y="139"/>
                    <a:pt x="856" y="139"/>
                  </a:cubicBezTo>
                  <a:cubicBezTo>
                    <a:pt x="858" y="139"/>
                    <a:pt x="857" y="138"/>
                    <a:pt x="849" y="134"/>
                  </a:cubicBezTo>
                  <a:cubicBezTo>
                    <a:pt x="743" y="82"/>
                    <a:pt x="633" y="38"/>
                    <a:pt x="517" y="16"/>
                  </a:cubicBezTo>
                  <a:cubicBezTo>
                    <a:pt x="464" y="6"/>
                    <a:pt x="409" y="1"/>
                    <a:pt x="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36"/>
            <p:cNvSpPr/>
            <p:nvPr/>
          </p:nvSpPr>
          <p:spPr>
            <a:xfrm>
              <a:off x="5629625" y="743875"/>
              <a:ext cx="25825" cy="8600"/>
            </a:xfrm>
            <a:custGeom>
              <a:rect b="b" l="l" r="r" t="t"/>
              <a:pathLst>
                <a:path extrusionOk="0" h="344" w="1033">
                  <a:moveTo>
                    <a:pt x="489" y="0"/>
                  </a:moveTo>
                  <a:cubicBezTo>
                    <a:pt x="356" y="0"/>
                    <a:pt x="219" y="37"/>
                    <a:pt x="59" y="110"/>
                  </a:cubicBezTo>
                  <a:cubicBezTo>
                    <a:pt x="140" y="97"/>
                    <a:pt x="213" y="90"/>
                    <a:pt x="283" y="88"/>
                  </a:cubicBezTo>
                  <a:lnTo>
                    <a:pt x="283" y="88"/>
                  </a:lnTo>
                  <a:cubicBezTo>
                    <a:pt x="212" y="104"/>
                    <a:pt x="142" y="132"/>
                    <a:pt x="77" y="177"/>
                  </a:cubicBezTo>
                  <a:cubicBezTo>
                    <a:pt x="130" y="163"/>
                    <a:pt x="185" y="155"/>
                    <a:pt x="240" y="151"/>
                  </a:cubicBezTo>
                  <a:lnTo>
                    <a:pt x="240" y="151"/>
                  </a:lnTo>
                  <a:cubicBezTo>
                    <a:pt x="167" y="168"/>
                    <a:pt x="95" y="194"/>
                    <a:pt x="28" y="228"/>
                  </a:cubicBezTo>
                  <a:cubicBezTo>
                    <a:pt x="146" y="217"/>
                    <a:pt x="273" y="206"/>
                    <a:pt x="394" y="203"/>
                  </a:cubicBezTo>
                  <a:lnTo>
                    <a:pt x="394" y="203"/>
                  </a:lnTo>
                  <a:cubicBezTo>
                    <a:pt x="258" y="220"/>
                    <a:pt x="121" y="264"/>
                    <a:pt x="0" y="328"/>
                  </a:cubicBezTo>
                  <a:cubicBezTo>
                    <a:pt x="121" y="298"/>
                    <a:pt x="249" y="297"/>
                    <a:pt x="381" y="291"/>
                  </a:cubicBezTo>
                  <a:cubicBezTo>
                    <a:pt x="427" y="288"/>
                    <a:pt x="469" y="287"/>
                    <a:pt x="508" y="287"/>
                  </a:cubicBezTo>
                  <a:cubicBezTo>
                    <a:pt x="630" y="287"/>
                    <a:pt x="725" y="299"/>
                    <a:pt x="851" y="323"/>
                  </a:cubicBezTo>
                  <a:cubicBezTo>
                    <a:pt x="887" y="328"/>
                    <a:pt x="940" y="341"/>
                    <a:pt x="965" y="343"/>
                  </a:cubicBezTo>
                  <a:cubicBezTo>
                    <a:pt x="949" y="333"/>
                    <a:pt x="933" y="324"/>
                    <a:pt x="917" y="317"/>
                  </a:cubicBezTo>
                  <a:cubicBezTo>
                    <a:pt x="822" y="271"/>
                    <a:pt x="726" y="230"/>
                    <a:pt x="625" y="210"/>
                  </a:cubicBezTo>
                  <a:lnTo>
                    <a:pt x="625" y="210"/>
                  </a:lnTo>
                  <a:cubicBezTo>
                    <a:pt x="667" y="214"/>
                    <a:pt x="711" y="218"/>
                    <a:pt x="750" y="224"/>
                  </a:cubicBezTo>
                  <a:cubicBezTo>
                    <a:pt x="788" y="230"/>
                    <a:pt x="827" y="237"/>
                    <a:pt x="865" y="244"/>
                  </a:cubicBezTo>
                  <a:cubicBezTo>
                    <a:pt x="852" y="237"/>
                    <a:pt x="840" y="229"/>
                    <a:pt x="827" y="223"/>
                  </a:cubicBezTo>
                  <a:cubicBezTo>
                    <a:pt x="804" y="208"/>
                    <a:pt x="780" y="197"/>
                    <a:pt x="754" y="186"/>
                  </a:cubicBezTo>
                  <a:lnTo>
                    <a:pt x="754" y="186"/>
                  </a:lnTo>
                  <a:cubicBezTo>
                    <a:pt x="790" y="191"/>
                    <a:pt x="825" y="196"/>
                    <a:pt x="860" y="199"/>
                  </a:cubicBezTo>
                  <a:cubicBezTo>
                    <a:pt x="868" y="200"/>
                    <a:pt x="879" y="202"/>
                    <a:pt x="888" y="203"/>
                  </a:cubicBezTo>
                  <a:cubicBezTo>
                    <a:pt x="902" y="204"/>
                    <a:pt x="923" y="208"/>
                    <a:pt x="939" y="212"/>
                  </a:cubicBezTo>
                  <a:cubicBezTo>
                    <a:pt x="933" y="208"/>
                    <a:pt x="928" y="204"/>
                    <a:pt x="922" y="202"/>
                  </a:cubicBezTo>
                  <a:cubicBezTo>
                    <a:pt x="866" y="173"/>
                    <a:pt x="808" y="148"/>
                    <a:pt x="749" y="127"/>
                  </a:cubicBezTo>
                  <a:lnTo>
                    <a:pt x="749" y="127"/>
                  </a:lnTo>
                  <a:cubicBezTo>
                    <a:pt x="799" y="137"/>
                    <a:pt x="851" y="151"/>
                    <a:pt x="904" y="163"/>
                  </a:cubicBezTo>
                  <a:cubicBezTo>
                    <a:pt x="949" y="172"/>
                    <a:pt x="992" y="184"/>
                    <a:pt x="1033" y="198"/>
                  </a:cubicBezTo>
                  <a:cubicBezTo>
                    <a:pt x="1017" y="187"/>
                    <a:pt x="999" y="177"/>
                    <a:pt x="981" y="165"/>
                  </a:cubicBezTo>
                  <a:cubicBezTo>
                    <a:pt x="802" y="54"/>
                    <a:pt x="648"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36"/>
            <p:cNvSpPr/>
            <p:nvPr/>
          </p:nvSpPr>
          <p:spPr>
            <a:xfrm>
              <a:off x="5651050" y="748900"/>
              <a:ext cx="100" cy="50"/>
            </a:xfrm>
            <a:custGeom>
              <a:rect b="b" l="l" r="r" t="t"/>
              <a:pathLst>
                <a:path extrusionOk="0" h="2" w="4">
                  <a:moveTo>
                    <a:pt x="1" y="1"/>
                  </a:moveTo>
                  <a:lnTo>
                    <a:pt x="1" y="1"/>
                  </a:lnTo>
                  <a:cubicBezTo>
                    <a:pt x="0" y="1"/>
                    <a:pt x="0" y="1"/>
                    <a:pt x="1" y="1"/>
                  </a:cubicBezTo>
                  <a:lnTo>
                    <a:pt x="4" y="1"/>
                  </a:lnTo>
                  <a:cubicBezTo>
                    <a:pt x="4" y="1"/>
                    <a:pt x="2"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36"/>
            <p:cNvSpPr/>
            <p:nvPr/>
          </p:nvSpPr>
          <p:spPr>
            <a:xfrm>
              <a:off x="5613600" y="752425"/>
              <a:ext cx="9400" cy="15575"/>
            </a:xfrm>
            <a:custGeom>
              <a:rect b="b" l="l" r="r" t="t"/>
              <a:pathLst>
                <a:path extrusionOk="0" h="623" w="376">
                  <a:moveTo>
                    <a:pt x="375" y="0"/>
                  </a:moveTo>
                  <a:cubicBezTo>
                    <a:pt x="148" y="109"/>
                    <a:pt x="0" y="323"/>
                    <a:pt x="28" y="580"/>
                  </a:cubicBezTo>
                  <a:cubicBezTo>
                    <a:pt x="29" y="594"/>
                    <a:pt x="31" y="611"/>
                    <a:pt x="36" y="622"/>
                  </a:cubicBezTo>
                  <a:cubicBezTo>
                    <a:pt x="39" y="603"/>
                    <a:pt x="41" y="582"/>
                    <a:pt x="46" y="563"/>
                  </a:cubicBezTo>
                  <a:cubicBezTo>
                    <a:pt x="103" y="343"/>
                    <a:pt x="215" y="163"/>
                    <a:pt x="3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36"/>
            <p:cNvSpPr/>
            <p:nvPr/>
          </p:nvSpPr>
          <p:spPr>
            <a:xfrm>
              <a:off x="5615375" y="754875"/>
              <a:ext cx="7900" cy="13525"/>
            </a:xfrm>
            <a:custGeom>
              <a:rect b="b" l="l" r="r" t="t"/>
              <a:pathLst>
                <a:path extrusionOk="0" h="541" w="316">
                  <a:moveTo>
                    <a:pt x="316" y="0"/>
                  </a:moveTo>
                  <a:lnTo>
                    <a:pt x="316" y="0"/>
                  </a:lnTo>
                  <a:cubicBezTo>
                    <a:pt x="129" y="94"/>
                    <a:pt x="1" y="302"/>
                    <a:pt x="12" y="513"/>
                  </a:cubicBezTo>
                  <a:cubicBezTo>
                    <a:pt x="12" y="519"/>
                    <a:pt x="15" y="541"/>
                    <a:pt x="17" y="541"/>
                  </a:cubicBezTo>
                  <a:cubicBezTo>
                    <a:pt x="17" y="541"/>
                    <a:pt x="17" y="540"/>
                    <a:pt x="17" y="540"/>
                  </a:cubicBezTo>
                  <a:cubicBezTo>
                    <a:pt x="20" y="519"/>
                    <a:pt x="26" y="499"/>
                    <a:pt x="32" y="478"/>
                  </a:cubicBezTo>
                  <a:cubicBezTo>
                    <a:pt x="61" y="396"/>
                    <a:pt x="99" y="320"/>
                    <a:pt x="148" y="237"/>
                  </a:cubicBezTo>
                  <a:cubicBezTo>
                    <a:pt x="197" y="150"/>
                    <a:pt x="248" y="68"/>
                    <a:pt x="3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36"/>
            <p:cNvSpPr/>
            <p:nvPr/>
          </p:nvSpPr>
          <p:spPr>
            <a:xfrm>
              <a:off x="5616775" y="756550"/>
              <a:ext cx="8100" cy="13650"/>
            </a:xfrm>
            <a:custGeom>
              <a:rect b="b" l="l" r="r" t="t"/>
              <a:pathLst>
                <a:path extrusionOk="0" h="546" w="324">
                  <a:moveTo>
                    <a:pt x="324" y="0"/>
                  </a:moveTo>
                  <a:lnTo>
                    <a:pt x="324" y="0"/>
                  </a:lnTo>
                  <a:cubicBezTo>
                    <a:pt x="257" y="25"/>
                    <a:pt x="203" y="76"/>
                    <a:pt x="157" y="128"/>
                  </a:cubicBezTo>
                  <a:cubicBezTo>
                    <a:pt x="57" y="233"/>
                    <a:pt x="0" y="376"/>
                    <a:pt x="5" y="522"/>
                  </a:cubicBezTo>
                  <a:cubicBezTo>
                    <a:pt x="5" y="531"/>
                    <a:pt x="6" y="542"/>
                    <a:pt x="7" y="546"/>
                  </a:cubicBezTo>
                  <a:cubicBezTo>
                    <a:pt x="11" y="524"/>
                    <a:pt x="20" y="503"/>
                    <a:pt x="27" y="482"/>
                  </a:cubicBezTo>
                  <a:cubicBezTo>
                    <a:pt x="58" y="386"/>
                    <a:pt x="112" y="298"/>
                    <a:pt x="171" y="204"/>
                  </a:cubicBezTo>
                  <a:cubicBezTo>
                    <a:pt x="222" y="129"/>
                    <a:pt x="257" y="56"/>
                    <a:pt x="3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36"/>
            <p:cNvSpPr/>
            <p:nvPr/>
          </p:nvSpPr>
          <p:spPr>
            <a:xfrm>
              <a:off x="5618275" y="757425"/>
              <a:ext cx="9750" cy="15525"/>
            </a:xfrm>
            <a:custGeom>
              <a:rect b="b" l="l" r="r" t="t"/>
              <a:pathLst>
                <a:path extrusionOk="0" h="621" w="390">
                  <a:moveTo>
                    <a:pt x="332" y="0"/>
                  </a:moveTo>
                  <a:lnTo>
                    <a:pt x="332" y="0"/>
                  </a:lnTo>
                  <a:cubicBezTo>
                    <a:pt x="146" y="104"/>
                    <a:pt x="4" y="304"/>
                    <a:pt x="1" y="520"/>
                  </a:cubicBezTo>
                  <a:cubicBezTo>
                    <a:pt x="0" y="525"/>
                    <a:pt x="0" y="527"/>
                    <a:pt x="1" y="527"/>
                  </a:cubicBezTo>
                  <a:cubicBezTo>
                    <a:pt x="3" y="527"/>
                    <a:pt x="15" y="484"/>
                    <a:pt x="19" y="479"/>
                  </a:cubicBezTo>
                  <a:cubicBezTo>
                    <a:pt x="38" y="438"/>
                    <a:pt x="60" y="396"/>
                    <a:pt x="84" y="354"/>
                  </a:cubicBezTo>
                  <a:lnTo>
                    <a:pt x="84" y="354"/>
                  </a:lnTo>
                  <a:cubicBezTo>
                    <a:pt x="50" y="430"/>
                    <a:pt x="33" y="514"/>
                    <a:pt x="36" y="597"/>
                  </a:cubicBezTo>
                  <a:cubicBezTo>
                    <a:pt x="36" y="604"/>
                    <a:pt x="38" y="618"/>
                    <a:pt x="39" y="620"/>
                  </a:cubicBezTo>
                  <a:cubicBezTo>
                    <a:pt x="43" y="596"/>
                    <a:pt x="50" y="573"/>
                    <a:pt x="59" y="550"/>
                  </a:cubicBezTo>
                  <a:cubicBezTo>
                    <a:pt x="81" y="496"/>
                    <a:pt x="108" y="439"/>
                    <a:pt x="138" y="383"/>
                  </a:cubicBezTo>
                  <a:lnTo>
                    <a:pt x="138" y="383"/>
                  </a:lnTo>
                  <a:cubicBezTo>
                    <a:pt x="125" y="438"/>
                    <a:pt x="119" y="496"/>
                    <a:pt x="120" y="552"/>
                  </a:cubicBezTo>
                  <a:cubicBezTo>
                    <a:pt x="120" y="560"/>
                    <a:pt x="120" y="564"/>
                    <a:pt x="121" y="564"/>
                  </a:cubicBezTo>
                  <a:cubicBezTo>
                    <a:pt x="122" y="564"/>
                    <a:pt x="123" y="561"/>
                    <a:pt x="125" y="553"/>
                  </a:cubicBezTo>
                  <a:cubicBezTo>
                    <a:pt x="131" y="532"/>
                    <a:pt x="138" y="511"/>
                    <a:pt x="146" y="490"/>
                  </a:cubicBezTo>
                  <a:cubicBezTo>
                    <a:pt x="178" y="394"/>
                    <a:pt x="208" y="336"/>
                    <a:pt x="261" y="233"/>
                  </a:cubicBezTo>
                  <a:cubicBezTo>
                    <a:pt x="292" y="179"/>
                    <a:pt x="320" y="121"/>
                    <a:pt x="368" y="83"/>
                  </a:cubicBezTo>
                  <a:lnTo>
                    <a:pt x="368" y="83"/>
                  </a:lnTo>
                  <a:cubicBezTo>
                    <a:pt x="352" y="89"/>
                    <a:pt x="339" y="98"/>
                    <a:pt x="325" y="107"/>
                  </a:cubicBezTo>
                  <a:cubicBezTo>
                    <a:pt x="346" y="84"/>
                    <a:pt x="367" y="61"/>
                    <a:pt x="389" y="40"/>
                  </a:cubicBezTo>
                  <a:lnTo>
                    <a:pt x="389" y="40"/>
                  </a:lnTo>
                  <a:cubicBezTo>
                    <a:pt x="311" y="76"/>
                    <a:pt x="241" y="130"/>
                    <a:pt x="184" y="196"/>
                  </a:cubicBezTo>
                  <a:cubicBezTo>
                    <a:pt x="191" y="186"/>
                    <a:pt x="199" y="175"/>
                    <a:pt x="205" y="166"/>
                  </a:cubicBezTo>
                  <a:cubicBezTo>
                    <a:pt x="248" y="105"/>
                    <a:pt x="280" y="49"/>
                    <a:pt x="3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36"/>
            <p:cNvSpPr/>
            <p:nvPr/>
          </p:nvSpPr>
          <p:spPr>
            <a:xfrm>
              <a:off x="5612375" y="730900"/>
              <a:ext cx="29900" cy="7400"/>
            </a:xfrm>
            <a:custGeom>
              <a:rect b="b" l="l" r="r" t="t"/>
              <a:pathLst>
                <a:path extrusionOk="0" h="296" w="1196">
                  <a:moveTo>
                    <a:pt x="829" y="1"/>
                  </a:moveTo>
                  <a:cubicBezTo>
                    <a:pt x="746" y="1"/>
                    <a:pt x="664" y="7"/>
                    <a:pt x="583" y="21"/>
                  </a:cubicBezTo>
                  <a:cubicBezTo>
                    <a:pt x="404" y="53"/>
                    <a:pt x="238" y="130"/>
                    <a:pt x="78" y="214"/>
                  </a:cubicBezTo>
                  <a:cubicBezTo>
                    <a:pt x="53" y="228"/>
                    <a:pt x="24" y="243"/>
                    <a:pt x="0" y="257"/>
                  </a:cubicBezTo>
                  <a:cubicBezTo>
                    <a:pt x="37" y="247"/>
                    <a:pt x="74" y="237"/>
                    <a:pt x="111" y="227"/>
                  </a:cubicBezTo>
                  <a:cubicBezTo>
                    <a:pt x="209" y="202"/>
                    <a:pt x="306" y="177"/>
                    <a:pt x="402" y="154"/>
                  </a:cubicBezTo>
                  <a:lnTo>
                    <a:pt x="402" y="154"/>
                  </a:lnTo>
                  <a:cubicBezTo>
                    <a:pt x="306" y="190"/>
                    <a:pt x="216" y="237"/>
                    <a:pt x="135" y="296"/>
                  </a:cubicBezTo>
                  <a:cubicBezTo>
                    <a:pt x="258" y="249"/>
                    <a:pt x="391" y="237"/>
                    <a:pt x="517" y="202"/>
                  </a:cubicBezTo>
                  <a:cubicBezTo>
                    <a:pt x="680" y="162"/>
                    <a:pt x="839" y="111"/>
                    <a:pt x="1004" y="82"/>
                  </a:cubicBezTo>
                  <a:cubicBezTo>
                    <a:pt x="951" y="74"/>
                    <a:pt x="899" y="71"/>
                    <a:pt x="846" y="71"/>
                  </a:cubicBezTo>
                  <a:cubicBezTo>
                    <a:pt x="825" y="71"/>
                    <a:pt x="803" y="71"/>
                    <a:pt x="782" y="73"/>
                  </a:cubicBezTo>
                  <a:cubicBezTo>
                    <a:pt x="901" y="54"/>
                    <a:pt x="1020" y="42"/>
                    <a:pt x="1144" y="42"/>
                  </a:cubicBezTo>
                  <a:cubicBezTo>
                    <a:pt x="1161" y="42"/>
                    <a:pt x="1178" y="42"/>
                    <a:pt x="1196" y="43"/>
                  </a:cubicBezTo>
                  <a:cubicBezTo>
                    <a:pt x="1076" y="15"/>
                    <a:pt x="952" y="1"/>
                    <a:pt x="8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36"/>
            <p:cNvSpPr/>
            <p:nvPr/>
          </p:nvSpPr>
          <p:spPr>
            <a:xfrm>
              <a:off x="5618225" y="735275"/>
              <a:ext cx="15025" cy="4975"/>
            </a:xfrm>
            <a:custGeom>
              <a:rect b="b" l="l" r="r" t="t"/>
              <a:pathLst>
                <a:path extrusionOk="0" h="199" w="601">
                  <a:moveTo>
                    <a:pt x="528" y="1"/>
                  </a:moveTo>
                  <a:cubicBezTo>
                    <a:pt x="335" y="1"/>
                    <a:pt x="109" y="77"/>
                    <a:pt x="1" y="198"/>
                  </a:cubicBezTo>
                  <a:cubicBezTo>
                    <a:pt x="70" y="156"/>
                    <a:pt x="144" y="141"/>
                    <a:pt x="225" y="120"/>
                  </a:cubicBezTo>
                  <a:cubicBezTo>
                    <a:pt x="351" y="87"/>
                    <a:pt x="473" y="32"/>
                    <a:pt x="600" y="5"/>
                  </a:cubicBezTo>
                  <a:cubicBezTo>
                    <a:pt x="577" y="2"/>
                    <a:pt x="553" y="1"/>
                    <a:pt x="5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36"/>
            <p:cNvSpPr/>
            <p:nvPr/>
          </p:nvSpPr>
          <p:spPr>
            <a:xfrm>
              <a:off x="5624325" y="738850"/>
              <a:ext cx="6025" cy="1825"/>
            </a:xfrm>
            <a:custGeom>
              <a:rect b="b" l="l" r="r" t="t"/>
              <a:pathLst>
                <a:path extrusionOk="0" h="73" w="241">
                  <a:moveTo>
                    <a:pt x="216" y="0"/>
                  </a:moveTo>
                  <a:cubicBezTo>
                    <a:pt x="140" y="0"/>
                    <a:pt x="64" y="33"/>
                    <a:pt x="1" y="73"/>
                  </a:cubicBezTo>
                  <a:cubicBezTo>
                    <a:pt x="84" y="58"/>
                    <a:pt x="162" y="26"/>
                    <a:pt x="241" y="2"/>
                  </a:cubicBezTo>
                  <a:cubicBezTo>
                    <a:pt x="233" y="1"/>
                    <a:pt x="224" y="0"/>
                    <a:pt x="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36"/>
            <p:cNvSpPr/>
            <p:nvPr/>
          </p:nvSpPr>
          <p:spPr>
            <a:xfrm>
              <a:off x="5627725" y="741425"/>
              <a:ext cx="1300" cy="550"/>
            </a:xfrm>
            <a:custGeom>
              <a:rect b="b" l="l" r="r" t="t"/>
              <a:pathLst>
                <a:path extrusionOk="0" h="22" w="52">
                  <a:moveTo>
                    <a:pt x="51" y="1"/>
                  </a:moveTo>
                  <a:cubicBezTo>
                    <a:pt x="35" y="1"/>
                    <a:pt x="15" y="11"/>
                    <a:pt x="1" y="21"/>
                  </a:cubicBezTo>
                  <a:cubicBezTo>
                    <a:pt x="19" y="16"/>
                    <a:pt x="35" y="7"/>
                    <a:pt x="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36"/>
            <p:cNvSpPr/>
            <p:nvPr/>
          </p:nvSpPr>
          <p:spPr>
            <a:xfrm>
              <a:off x="5584175" y="740175"/>
              <a:ext cx="5700" cy="27525"/>
            </a:xfrm>
            <a:custGeom>
              <a:rect b="b" l="l" r="r" t="t"/>
              <a:pathLst>
                <a:path extrusionOk="0" h="1101" w="228">
                  <a:moveTo>
                    <a:pt x="228" y="0"/>
                  </a:moveTo>
                  <a:cubicBezTo>
                    <a:pt x="24" y="310"/>
                    <a:pt x="0" y="717"/>
                    <a:pt x="136" y="1058"/>
                  </a:cubicBezTo>
                  <a:cubicBezTo>
                    <a:pt x="140" y="1068"/>
                    <a:pt x="153" y="1101"/>
                    <a:pt x="155" y="1101"/>
                  </a:cubicBezTo>
                  <a:cubicBezTo>
                    <a:pt x="155" y="1101"/>
                    <a:pt x="155" y="1100"/>
                    <a:pt x="155" y="1098"/>
                  </a:cubicBezTo>
                  <a:cubicBezTo>
                    <a:pt x="148" y="1045"/>
                    <a:pt x="148" y="993"/>
                    <a:pt x="145" y="939"/>
                  </a:cubicBezTo>
                  <a:cubicBezTo>
                    <a:pt x="129" y="610"/>
                    <a:pt x="116" y="305"/>
                    <a:pt x="2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36"/>
            <p:cNvSpPr/>
            <p:nvPr/>
          </p:nvSpPr>
          <p:spPr>
            <a:xfrm>
              <a:off x="5587200" y="743800"/>
              <a:ext cx="3450" cy="21150"/>
            </a:xfrm>
            <a:custGeom>
              <a:rect b="b" l="l" r="r" t="t"/>
              <a:pathLst>
                <a:path extrusionOk="0" h="846" w="138">
                  <a:moveTo>
                    <a:pt x="138" y="0"/>
                  </a:moveTo>
                  <a:cubicBezTo>
                    <a:pt x="1" y="249"/>
                    <a:pt x="1" y="554"/>
                    <a:pt x="111" y="813"/>
                  </a:cubicBezTo>
                  <a:cubicBezTo>
                    <a:pt x="115" y="823"/>
                    <a:pt x="123" y="841"/>
                    <a:pt x="128" y="846"/>
                  </a:cubicBezTo>
                  <a:cubicBezTo>
                    <a:pt x="123" y="824"/>
                    <a:pt x="120" y="808"/>
                    <a:pt x="119" y="786"/>
                  </a:cubicBezTo>
                  <a:cubicBezTo>
                    <a:pt x="113" y="525"/>
                    <a:pt x="94" y="252"/>
                    <a:pt x="1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36"/>
            <p:cNvSpPr/>
            <p:nvPr/>
          </p:nvSpPr>
          <p:spPr>
            <a:xfrm>
              <a:off x="5590475" y="747175"/>
              <a:ext cx="2325" cy="15050"/>
            </a:xfrm>
            <a:custGeom>
              <a:rect b="b" l="l" r="r" t="t"/>
              <a:pathLst>
                <a:path extrusionOk="0" h="602" w="93">
                  <a:moveTo>
                    <a:pt x="61" y="0"/>
                  </a:moveTo>
                  <a:cubicBezTo>
                    <a:pt x="7" y="139"/>
                    <a:pt x="1" y="296"/>
                    <a:pt x="36" y="440"/>
                  </a:cubicBezTo>
                  <a:cubicBezTo>
                    <a:pt x="49" y="495"/>
                    <a:pt x="67" y="553"/>
                    <a:pt x="92" y="602"/>
                  </a:cubicBezTo>
                  <a:cubicBezTo>
                    <a:pt x="91" y="598"/>
                    <a:pt x="91" y="592"/>
                    <a:pt x="90" y="587"/>
                  </a:cubicBezTo>
                  <a:cubicBezTo>
                    <a:pt x="80" y="504"/>
                    <a:pt x="83" y="412"/>
                    <a:pt x="75" y="327"/>
                  </a:cubicBezTo>
                  <a:cubicBezTo>
                    <a:pt x="67" y="219"/>
                    <a:pt x="53" y="110"/>
                    <a:pt x="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36"/>
            <p:cNvSpPr/>
            <p:nvPr/>
          </p:nvSpPr>
          <p:spPr>
            <a:xfrm>
              <a:off x="5594025" y="750175"/>
              <a:ext cx="1450" cy="7300"/>
            </a:xfrm>
            <a:custGeom>
              <a:rect b="b" l="l" r="r" t="t"/>
              <a:pathLst>
                <a:path extrusionOk="0" h="292" w="58">
                  <a:moveTo>
                    <a:pt x="31" y="1"/>
                  </a:moveTo>
                  <a:lnTo>
                    <a:pt x="31" y="1"/>
                  </a:lnTo>
                  <a:cubicBezTo>
                    <a:pt x="1" y="89"/>
                    <a:pt x="23" y="232"/>
                    <a:pt x="57" y="291"/>
                  </a:cubicBezTo>
                  <a:cubicBezTo>
                    <a:pt x="54" y="174"/>
                    <a:pt x="37" y="104"/>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36"/>
            <p:cNvSpPr/>
            <p:nvPr/>
          </p:nvSpPr>
          <p:spPr>
            <a:xfrm>
              <a:off x="5598600" y="754050"/>
              <a:ext cx="425" cy="1375"/>
            </a:xfrm>
            <a:custGeom>
              <a:rect b="b" l="l" r="r" t="t"/>
              <a:pathLst>
                <a:path extrusionOk="0" h="55" w="17">
                  <a:moveTo>
                    <a:pt x="2" y="0"/>
                  </a:moveTo>
                  <a:cubicBezTo>
                    <a:pt x="0" y="19"/>
                    <a:pt x="7" y="41"/>
                    <a:pt x="17" y="55"/>
                  </a:cubicBezTo>
                  <a:cubicBezTo>
                    <a:pt x="12" y="36"/>
                    <a:pt x="6" y="18"/>
                    <a:pt x="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36"/>
            <p:cNvSpPr/>
            <p:nvPr/>
          </p:nvSpPr>
          <p:spPr>
            <a:xfrm>
              <a:off x="5581225" y="800550"/>
              <a:ext cx="18250" cy="30875"/>
            </a:xfrm>
            <a:custGeom>
              <a:rect b="b" l="l" r="r" t="t"/>
              <a:pathLst>
                <a:path extrusionOk="0" h="1235" w="730">
                  <a:moveTo>
                    <a:pt x="32" y="0"/>
                  </a:moveTo>
                  <a:cubicBezTo>
                    <a:pt x="26" y="49"/>
                    <a:pt x="17" y="98"/>
                    <a:pt x="13" y="146"/>
                  </a:cubicBezTo>
                  <a:cubicBezTo>
                    <a:pt x="1" y="352"/>
                    <a:pt x="34" y="568"/>
                    <a:pt x="129" y="753"/>
                  </a:cubicBezTo>
                  <a:cubicBezTo>
                    <a:pt x="243" y="958"/>
                    <a:pt x="472" y="1142"/>
                    <a:pt x="729" y="1235"/>
                  </a:cubicBezTo>
                  <a:cubicBezTo>
                    <a:pt x="357" y="999"/>
                    <a:pt x="177" y="641"/>
                    <a:pt x="69" y="213"/>
                  </a:cubicBezTo>
                  <a:cubicBezTo>
                    <a:pt x="52" y="143"/>
                    <a:pt x="42" y="71"/>
                    <a:pt x="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36"/>
            <p:cNvSpPr/>
            <p:nvPr/>
          </p:nvSpPr>
          <p:spPr>
            <a:xfrm>
              <a:off x="5584375" y="800975"/>
              <a:ext cx="9875" cy="23200"/>
            </a:xfrm>
            <a:custGeom>
              <a:rect b="b" l="l" r="r" t="t"/>
              <a:pathLst>
                <a:path extrusionOk="0" h="928" w="395">
                  <a:moveTo>
                    <a:pt x="1" y="1"/>
                  </a:moveTo>
                  <a:lnTo>
                    <a:pt x="1" y="1"/>
                  </a:lnTo>
                  <a:cubicBezTo>
                    <a:pt x="3" y="335"/>
                    <a:pt x="116" y="679"/>
                    <a:pt x="369" y="906"/>
                  </a:cubicBezTo>
                  <a:cubicBezTo>
                    <a:pt x="377" y="912"/>
                    <a:pt x="390" y="926"/>
                    <a:pt x="394" y="928"/>
                  </a:cubicBezTo>
                  <a:cubicBezTo>
                    <a:pt x="371" y="894"/>
                    <a:pt x="354" y="857"/>
                    <a:pt x="334" y="821"/>
                  </a:cubicBezTo>
                  <a:cubicBezTo>
                    <a:pt x="260" y="683"/>
                    <a:pt x="235" y="602"/>
                    <a:pt x="168" y="442"/>
                  </a:cubicBezTo>
                  <a:cubicBezTo>
                    <a:pt x="124" y="341"/>
                    <a:pt x="49" y="174"/>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36"/>
            <p:cNvSpPr/>
            <p:nvPr/>
          </p:nvSpPr>
          <p:spPr>
            <a:xfrm>
              <a:off x="5588750" y="805425"/>
              <a:ext cx="5175" cy="11625"/>
            </a:xfrm>
            <a:custGeom>
              <a:rect b="b" l="l" r="r" t="t"/>
              <a:pathLst>
                <a:path extrusionOk="0" h="465" w="207">
                  <a:moveTo>
                    <a:pt x="4" y="1"/>
                  </a:moveTo>
                  <a:cubicBezTo>
                    <a:pt x="1" y="85"/>
                    <a:pt x="15" y="172"/>
                    <a:pt x="50" y="250"/>
                  </a:cubicBezTo>
                  <a:cubicBezTo>
                    <a:pt x="85" y="324"/>
                    <a:pt x="160" y="427"/>
                    <a:pt x="207" y="464"/>
                  </a:cubicBezTo>
                  <a:cubicBezTo>
                    <a:pt x="134" y="296"/>
                    <a:pt x="50" y="160"/>
                    <a:pt x="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36"/>
            <p:cNvSpPr/>
            <p:nvPr/>
          </p:nvSpPr>
          <p:spPr>
            <a:xfrm>
              <a:off x="5593600" y="807900"/>
              <a:ext cx="1950" cy="3700"/>
            </a:xfrm>
            <a:custGeom>
              <a:rect b="b" l="l" r="r" t="t"/>
              <a:pathLst>
                <a:path extrusionOk="0" h="148" w="78">
                  <a:moveTo>
                    <a:pt x="0" y="1"/>
                  </a:moveTo>
                  <a:cubicBezTo>
                    <a:pt x="1" y="56"/>
                    <a:pt x="43" y="110"/>
                    <a:pt x="78" y="148"/>
                  </a:cubicBezTo>
                  <a:cubicBezTo>
                    <a:pt x="59" y="94"/>
                    <a:pt x="23" y="5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36"/>
            <p:cNvSpPr/>
            <p:nvPr/>
          </p:nvSpPr>
          <p:spPr>
            <a:xfrm>
              <a:off x="5597700" y="807250"/>
              <a:ext cx="300" cy="750"/>
            </a:xfrm>
            <a:custGeom>
              <a:rect b="b" l="l" r="r" t="t"/>
              <a:pathLst>
                <a:path extrusionOk="0" h="30" w="12">
                  <a:moveTo>
                    <a:pt x="0" y="1"/>
                  </a:moveTo>
                  <a:cubicBezTo>
                    <a:pt x="0" y="11"/>
                    <a:pt x="6" y="26"/>
                    <a:pt x="11" y="30"/>
                  </a:cubicBezTo>
                  <a:cubicBezTo>
                    <a:pt x="7" y="19"/>
                    <a:pt x="3" y="1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36"/>
            <p:cNvSpPr/>
            <p:nvPr/>
          </p:nvSpPr>
          <p:spPr>
            <a:xfrm>
              <a:off x="5653000" y="797750"/>
              <a:ext cx="44825" cy="32975"/>
            </a:xfrm>
            <a:custGeom>
              <a:rect b="b" l="l" r="r" t="t"/>
              <a:pathLst>
                <a:path extrusionOk="0" h="1319" w="1793">
                  <a:moveTo>
                    <a:pt x="1792" y="1"/>
                  </a:moveTo>
                  <a:cubicBezTo>
                    <a:pt x="1589" y="675"/>
                    <a:pt x="1145" y="1048"/>
                    <a:pt x="589" y="1209"/>
                  </a:cubicBezTo>
                  <a:cubicBezTo>
                    <a:pt x="400" y="1252"/>
                    <a:pt x="264" y="1275"/>
                    <a:pt x="79" y="1282"/>
                  </a:cubicBezTo>
                  <a:cubicBezTo>
                    <a:pt x="67" y="1283"/>
                    <a:pt x="53" y="1283"/>
                    <a:pt x="39" y="1283"/>
                  </a:cubicBezTo>
                  <a:cubicBezTo>
                    <a:pt x="25" y="1283"/>
                    <a:pt x="12" y="1283"/>
                    <a:pt x="0" y="1283"/>
                  </a:cubicBezTo>
                  <a:cubicBezTo>
                    <a:pt x="3" y="1283"/>
                    <a:pt x="4" y="1284"/>
                    <a:pt x="6" y="1284"/>
                  </a:cubicBezTo>
                  <a:cubicBezTo>
                    <a:pt x="105" y="1309"/>
                    <a:pt x="206" y="1318"/>
                    <a:pt x="307" y="1318"/>
                  </a:cubicBezTo>
                  <a:cubicBezTo>
                    <a:pt x="366" y="1318"/>
                    <a:pt x="424" y="1315"/>
                    <a:pt x="483" y="1310"/>
                  </a:cubicBezTo>
                  <a:cubicBezTo>
                    <a:pt x="638" y="1296"/>
                    <a:pt x="788" y="1257"/>
                    <a:pt x="932" y="1202"/>
                  </a:cubicBezTo>
                  <a:cubicBezTo>
                    <a:pt x="1038" y="1161"/>
                    <a:pt x="1144" y="1116"/>
                    <a:pt x="1236" y="1045"/>
                  </a:cubicBezTo>
                  <a:cubicBezTo>
                    <a:pt x="1566" y="802"/>
                    <a:pt x="1725" y="393"/>
                    <a:pt x="17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36"/>
            <p:cNvSpPr/>
            <p:nvPr/>
          </p:nvSpPr>
          <p:spPr>
            <a:xfrm>
              <a:off x="5658350" y="807400"/>
              <a:ext cx="33000" cy="19525"/>
            </a:xfrm>
            <a:custGeom>
              <a:rect b="b" l="l" r="r" t="t"/>
              <a:pathLst>
                <a:path extrusionOk="0" h="781" w="1320">
                  <a:moveTo>
                    <a:pt x="1320" y="0"/>
                  </a:moveTo>
                  <a:cubicBezTo>
                    <a:pt x="1247" y="71"/>
                    <a:pt x="1174" y="143"/>
                    <a:pt x="1097" y="211"/>
                  </a:cubicBezTo>
                  <a:cubicBezTo>
                    <a:pt x="969" y="319"/>
                    <a:pt x="826" y="417"/>
                    <a:pt x="658" y="520"/>
                  </a:cubicBezTo>
                  <a:cubicBezTo>
                    <a:pt x="519" y="606"/>
                    <a:pt x="397" y="667"/>
                    <a:pt x="284" y="709"/>
                  </a:cubicBezTo>
                  <a:cubicBezTo>
                    <a:pt x="192" y="741"/>
                    <a:pt x="97" y="771"/>
                    <a:pt x="0" y="775"/>
                  </a:cubicBezTo>
                  <a:cubicBezTo>
                    <a:pt x="43" y="779"/>
                    <a:pt x="85" y="781"/>
                    <a:pt x="127" y="781"/>
                  </a:cubicBezTo>
                  <a:cubicBezTo>
                    <a:pt x="595" y="781"/>
                    <a:pt x="1020" y="529"/>
                    <a:pt x="1263" y="98"/>
                  </a:cubicBezTo>
                  <a:cubicBezTo>
                    <a:pt x="1281" y="68"/>
                    <a:pt x="1310" y="21"/>
                    <a:pt x="13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36"/>
            <p:cNvSpPr/>
            <p:nvPr/>
          </p:nvSpPr>
          <p:spPr>
            <a:xfrm>
              <a:off x="5665875" y="811850"/>
              <a:ext cx="15450" cy="11100"/>
            </a:xfrm>
            <a:custGeom>
              <a:rect b="b" l="l" r="r" t="t"/>
              <a:pathLst>
                <a:path extrusionOk="0" h="444" w="618">
                  <a:moveTo>
                    <a:pt x="618" y="0"/>
                  </a:moveTo>
                  <a:cubicBezTo>
                    <a:pt x="616" y="3"/>
                    <a:pt x="612" y="7"/>
                    <a:pt x="610" y="12"/>
                  </a:cubicBezTo>
                  <a:cubicBezTo>
                    <a:pt x="551" y="73"/>
                    <a:pt x="473" y="114"/>
                    <a:pt x="400" y="165"/>
                  </a:cubicBezTo>
                  <a:cubicBezTo>
                    <a:pt x="265" y="254"/>
                    <a:pt x="139" y="359"/>
                    <a:pt x="0" y="443"/>
                  </a:cubicBezTo>
                  <a:cubicBezTo>
                    <a:pt x="175" y="393"/>
                    <a:pt x="344" y="310"/>
                    <a:pt x="476" y="182"/>
                  </a:cubicBezTo>
                  <a:cubicBezTo>
                    <a:pt x="530" y="127"/>
                    <a:pt x="585" y="69"/>
                    <a:pt x="6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36"/>
            <p:cNvSpPr/>
            <p:nvPr/>
          </p:nvSpPr>
          <p:spPr>
            <a:xfrm>
              <a:off x="5668250" y="813650"/>
              <a:ext cx="5600" cy="3650"/>
            </a:xfrm>
            <a:custGeom>
              <a:rect b="b" l="l" r="r" t="t"/>
              <a:pathLst>
                <a:path extrusionOk="0" h="146" w="224">
                  <a:moveTo>
                    <a:pt x="223" y="0"/>
                  </a:moveTo>
                  <a:lnTo>
                    <a:pt x="223" y="0"/>
                  </a:lnTo>
                  <a:cubicBezTo>
                    <a:pt x="176" y="28"/>
                    <a:pt x="126" y="58"/>
                    <a:pt x="83" y="93"/>
                  </a:cubicBezTo>
                  <a:cubicBezTo>
                    <a:pt x="56" y="112"/>
                    <a:pt x="38" y="134"/>
                    <a:pt x="1" y="146"/>
                  </a:cubicBezTo>
                  <a:cubicBezTo>
                    <a:pt x="85" y="139"/>
                    <a:pt x="187" y="53"/>
                    <a:pt x="2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36"/>
            <p:cNvSpPr/>
            <p:nvPr/>
          </p:nvSpPr>
          <p:spPr>
            <a:xfrm>
              <a:off x="5667725" y="813900"/>
              <a:ext cx="475" cy="275"/>
            </a:xfrm>
            <a:custGeom>
              <a:rect b="b" l="l" r="r" t="t"/>
              <a:pathLst>
                <a:path extrusionOk="0" h="11" w="19">
                  <a:moveTo>
                    <a:pt x="19" y="1"/>
                  </a:moveTo>
                  <a:lnTo>
                    <a:pt x="0" y="11"/>
                  </a:lnTo>
                  <a:cubicBezTo>
                    <a:pt x="6" y="9"/>
                    <a:pt x="13" y="6"/>
                    <a:pt x="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36"/>
            <p:cNvSpPr/>
            <p:nvPr/>
          </p:nvSpPr>
          <p:spPr>
            <a:xfrm>
              <a:off x="5675825" y="700900"/>
              <a:ext cx="19425" cy="12600"/>
            </a:xfrm>
            <a:custGeom>
              <a:rect b="b" l="l" r="r" t="t"/>
              <a:pathLst>
                <a:path extrusionOk="0" h="504" w="777">
                  <a:moveTo>
                    <a:pt x="111" y="0"/>
                  </a:moveTo>
                  <a:cubicBezTo>
                    <a:pt x="89" y="0"/>
                    <a:pt x="66" y="2"/>
                    <a:pt x="44" y="5"/>
                  </a:cubicBezTo>
                  <a:cubicBezTo>
                    <a:pt x="32" y="6"/>
                    <a:pt x="2" y="7"/>
                    <a:pt x="1" y="10"/>
                  </a:cubicBezTo>
                  <a:cubicBezTo>
                    <a:pt x="45" y="20"/>
                    <a:pt x="90" y="31"/>
                    <a:pt x="136" y="42"/>
                  </a:cubicBezTo>
                  <a:cubicBezTo>
                    <a:pt x="202" y="58"/>
                    <a:pt x="265" y="98"/>
                    <a:pt x="336" y="141"/>
                  </a:cubicBezTo>
                  <a:cubicBezTo>
                    <a:pt x="510" y="248"/>
                    <a:pt x="622" y="343"/>
                    <a:pt x="776" y="503"/>
                  </a:cubicBezTo>
                  <a:cubicBezTo>
                    <a:pt x="697" y="373"/>
                    <a:pt x="609" y="243"/>
                    <a:pt x="491" y="145"/>
                  </a:cubicBezTo>
                  <a:cubicBezTo>
                    <a:pt x="384" y="58"/>
                    <a:pt x="249" y="0"/>
                    <a:pt x="1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36"/>
            <p:cNvSpPr/>
            <p:nvPr/>
          </p:nvSpPr>
          <p:spPr>
            <a:xfrm>
              <a:off x="5676600" y="703575"/>
              <a:ext cx="14450" cy="8675"/>
            </a:xfrm>
            <a:custGeom>
              <a:rect b="b" l="l" r="r" t="t"/>
              <a:pathLst>
                <a:path extrusionOk="0" h="347" w="578">
                  <a:moveTo>
                    <a:pt x="1" y="1"/>
                  </a:moveTo>
                  <a:lnTo>
                    <a:pt x="1" y="1"/>
                  </a:lnTo>
                  <a:cubicBezTo>
                    <a:pt x="110" y="45"/>
                    <a:pt x="208" y="112"/>
                    <a:pt x="307" y="174"/>
                  </a:cubicBezTo>
                  <a:cubicBezTo>
                    <a:pt x="399" y="229"/>
                    <a:pt x="493" y="281"/>
                    <a:pt x="577" y="347"/>
                  </a:cubicBezTo>
                  <a:cubicBezTo>
                    <a:pt x="448" y="160"/>
                    <a:pt x="219" y="8"/>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36"/>
            <p:cNvSpPr/>
            <p:nvPr/>
          </p:nvSpPr>
          <p:spPr>
            <a:xfrm>
              <a:off x="5677625" y="707375"/>
              <a:ext cx="9000" cy="4600"/>
            </a:xfrm>
            <a:custGeom>
              <a:rect b="b" l="l" r="r" t="t"/>
              <a:pathLst>
                <a:path extrusionOk="0" h="184" w="360">
                  <a:moveTo>
                    <a:pt x="1" y="0"/>
                  </a:moveTo>
                  <a:cubicBezTo>
                    <a:pt x="119" y="65"/>
                    <a:pt x="244" y="117"/>
                    <a:pt x="359" y="183"/>
                  </a:cubicBezTo>
                  <a:cubicBezTo>
                    <a:pt x="274" y="75"/>
                    <a:pt x="133" y="14"/>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36"/>
            <p:cNvSpPr/>
            <p:nvPr/>
          </p:nvSpPr>
          <p:spPr>
            <a:xfrm>
              <a:off x="5678925" y="712075"/>
              <a:ext cx="2125" cy="1125"/>
            </a:xfrm>
            <a:custGeom>
              <a:rect b="b" l="l" r="r" t="t"/>
              <a:pathLst>
                <a:path extrusionOk="0" h="45" w="85">
                  <a:moveTo>
                    <a:pt x="0" y="1"/>
                  </a:moveTo>
                  <a:lnTo>
                    <a:pt x="0" y="1"/>
                  </a:lnTo>
                  <a:cubicBezTo>
                    <a:pt x="26" y="19"/>
                    <a:pt x="55" y="34"/>
                    <a:pt x="85" y="45"/>
                  </a:cubicBezTo>
                  <a:cubicBezTo>
                    <a:pt x="62" y="23"/>
                    <a:pt x="29" y="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36"/>
            <p:cNvSpPr/>
            <p:nvPr/>
          </p:nvSpPr>
          <p:spPr>
            <a:xfrm>
              <a:off x="5673850" y="772475"/>
              <a:ext cx="11100" cy="11100"/>
            </a:xfrm>
            <a:custGeom>
              <a:rect b="b" l="l" r="r" t="t"/>
              <a:pathLst>
                <a:path extrusionOk="0" h="444" w="444">
                  <a:moveTo>
                    <a:pt x="443" y="1"/>
                  </a:moveTo>
                  <a:lnTo>
                    <a:pt x="443" y="1"/>
                  </a:lnTo>
                  <a:cubicBezTo>
                    <a:pt x="308" y="160"/>
                    <a:pt x="155" y="304"/>
                    <a:pt x="0" y="443"/>
                  </a:cubicBezTo>
                  <a:cubicBezTo>
                    <a:pt x="108" y="399"/>
                    <a:pt x="211" y="336"/>
                    <a:pt x="292" y="252"/>
                  </a:cubicBezTo>
                  <a:cubicBezTo>
                    <a:pt x="356" y="178"/>
                    <a:pt x="402" y="89"/>
                    <a:pt x="4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36"/>
            <p:cNvSpPr/>
            <p:nvPr/>
          </p:nvSpPr>
          <p:spPr>
            <a:xfrm>
              <a:off x="5673425" y="772350"/>
              <a:ext cx="9250" cy="9675"/>
            </a:xfrm>
            <a:custGeom>
              <a:rect b="b" l="l" r="r" t="t"/>
              <a:pathLst>
                <a:path extrusionOk="0" h="387" w="370">
                  <a:moveTo>
                    <a:pt x="370" y="0"/>
                  </a:moveTo>
                  <a:cubicBezTo>
                    <a:pt x="316" y="66"/>
                    <a:pt x="252" y="121"/>
                    <a:pt x="191" y="180"/>
                  </a:cubicBezTo>
                  <a:cubicBezTo>
                    <a:pt x="128" y="242"/>
                    <a:pt x="52" y="331"/>
                    <a:pt x="1" y="387"/>
                  </a:cubicBezTo>
                  <a:cubicBezTo>
                    <a:pt x="164" y="304"/>
                    <a:pt x="295" y="166"/>
                    <a:pt x="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36"/>
            <p:cNvSpPr/>
            <p:nvPr/>
          </p:nvSpPr>
          <p:spPr>
            <a:xfrm>
              <a:off x="5674875" y="773250"/>
              <a:ext cx="5500" cy="5525"/>
            </a:xfrm>
            <a:custGeom>
              <a:rect b="b" l="l" r="r" t="t"/>
              <a:pathLst>
                <a:path extrusionOk="0" h="221" w="220">
                  <a:moveTo>
                    <a:pt x="220" y="1"/>
                  </a:moveTo>
                  <a:lnTo>
                    <a:pt x="220" y="1"/>
                  </a:lnTo>
                  <a:cubicBezTo>
                    <a:pt x="137" y="61"/>
                    <a:pt x="59" y="140"/>
                    <a:pt x="1" y="221"/>
                  </a:cubicBezTo>
                  <a:cubicBezTo>
                    <a:pt x="91" y="166"/>
                    <a:pt x="164" y="89"/>
                    <a:pt x="2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36"/>
            <p:cNvSpPr/>
            <p:nvPr/>
          </p:nvSpPr>
          <p:spPr>
            <a:xfrm>
              <a:off x="5676600" y="772825"/>
              <a:ext cx="1650" cy="1575"/>
            </a:xfrm>
            <a:custGeom>
              <a:rect b="b" l="l" r="r" t="t"/>
              <a:pathLst>
                <a:path extrusionOk="0" h="63" w="66">
                  <a:moveTo>
                    <a:pt x="65" y="0"/>
                  </a:moveTo>
                  <a:lnTo>
                    <a:pt x="65" y="0"/>
                  </a:lnTo>
                  <a:cubicBezTo>
                    <a:pt x="42" y="18"/>
                    <a:pt x="17" y="40"/>
                    <a:pt x="1" y="63"/>
                  </a:cubicBezTo>
                  <a:cubicBezTo>
                    <a:pt x="26" y="47"/>
                    <a:pt x="48" y="26"/>
                    <a:pt x="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08" name="Google Shape;14008;p36"/>
          <p:cNvSpPr/>
          <p:nvPr/>
        </p:nvSpPr>
        <p:spPr>
          <a:xfrm>
            <a:off x="3039425" y="3116388"/>
            <a:ext cx="544055" cy="579934"/>
          </a:xfrm>
          <a:custGeom>
            <a:rect b="b" l="l" r="r" t="t"/>
            <a:pathLst>
              <a:path extrusionOk="0" h="4733" w="4440">
                <a:moveTo>
                  <a:pt x="3556" y="4178"/>
                </a:moveTo>
                <a:cubicBezTo>
                  <a:pt x="3513" y="4198"/>
                  <a:pt x="3469" y="4217"/>
                  <a:pt x="3426" y="4234"/>
                </a:cubicBezTo>
                <a:cubicBezTo>
                  <a:pt x="3426" y="4226"/>
                  <a:pt x="3425" y="4218"/>
                  <a:pt x="3422" y="4211"/>
                </a:cubicBezTo>
                <a:cubicBezTo>
                  <a:pt x="3420" y="4203"/>
                  <a:pt x="3417" y="4197"/>
                  <a:pt x="3414" y="4191"/>
                </a:cubicBezTo>
                <a:cubicBezTo>
                  <a:pt x="3462" y="4187"/>
                  <a:pt x="3509" y="4183"/>
                  <a:pt x="3556" y="4178"/>
                </a:cubicBezTo>
                <a:close/>
                <a:moveTo>
                  <a:pt x="1379" y="417"/>
                </a:moveTo>
                <a:lnTo>
                  <a:pt x="1379" y="417"/>
                </a:lnTo>
                <a:cubicBezTo>
                  <a:pt x="755" y="1636"/>
                  <a:pt x="1200" y="2854"/>
                  <a:pt x="2105" y="3486"/>
                </a:cubicBezTo>
                <a:cubicBezTo>
                  <a:pt x="2364" y="3707"/>
                  <a:pt x="2883" y="3895"/>
                  <a:pt x="3079" y="3926"/>
                </a:cubicBezTo>
                <a:cubicBezTo>
                  <a:pt x="3133" y="3939"/>
                  <a:pt x="3184" y="3950"/>
                  <a:pt x="3237" y="3961"/>
                </a:cubicBezTo>
                <a:cubicBezTo>
                  <a:pt x="3232" y="3962"/>
                  <a:pt x="3228" y="3964"/>
                  <a:pt x="3225" y="3964"/>
                </a:cubicBezTo>
                <a:cubicBezTo>
                  <a:pt x="3209" y="3965"/>
                  <a:pt x="3191" y="3966"/>
                  <a:pt x="3173" y="3966"/>
                </a:cubicBezTo>
                <a:cubicBezTo>
                  <a:pt x="2931" y="3966"/>
                  <a:pt x="2608" y="3861"/>
                  <a:pt x="2445" y="3789"/>
                </a:cubicBezTo>
                <a:cubicBezTo>
                  <a:pt x="1839" y="3524"/>
                  <a:pt x="1471" y="3121"/>
                  <a:pt x="1209" y="2601"/>
                </a:cubicBezTo>
                <a:cubicBezTo>
                  <a:pt x="959" y="2131"/>
                  <a:pt x="887" y="1669"/>
                  <a:pt x="980" y="1096"/>
                </a:cubicBezTo>
                <a:lnTo>
                  <a:pt x="980" y="1096"/>
                </a:lnTo>
                <a:cubicBezTo>
                  <a:pt x="895" y="1406"/>
                  <a:pt x="848" y="1731"/>
                  <a:pt x="893" y="2051"/>
                </a:cubicBezTo>
                <a:cubicBezTo>
                  <a:pt x="953" y="2509"/>
                  <a:pt x="1133" y="2936"/>
                  <a:pt x="1410" y="3311"/>
                </a:cubicBezTo>
                <a:cubicBezTo>
                  <a:pt x="1715" y="3688"/>
                  <a:pt x="2142" y="3948"/>
                  <a:pt x="2603" y="4096"/>
                </a:cubicBezTo>
                <a:cubicBezTo>
                  <a:pt x="2400" y="4063"/>
                  <a:pt x="2207" y="4003"/>
                  <a:pt x="2028" y="3902"/>
                </a:cubicBezTo>
                <a:cubicBezTo>
                  <a:pt x="1799" y="3765"/>
                  <a:pt x="1658" y="3679"/>
                  <a:pt x="1503" y="3526"/>
                </a:cubicBezTo>
                <a:cubicBezTo>
                  <a:pt x="1364" y="3377"/>
                  <a:pt x="1308" y="3284"/>
                  <a:pt x="1179" y="3083"/>
                </a:cubicBezTo>
                <a:cubicBezTo>
                  <a:pt x="1106" y="2963"/>
                  <a:pt x="1042" y="2837"/>
                  <a:pt x="980" y="2711"/>
                </a:cubicBezTo>
                <a:cubicBezTo>
                  <a:pt x="925" y="2604"/>
                  <a:pt x="852" y="2451"/>
                  <a:pt x="800" y="2225"/>
                </a:cubicBezTo>
                <a:cubicBezTo>
                  <a:pt x="749" y="2000"/>
                  <a:pt x="729" y="1786"/>
                  <a:pt x="774" y="1539"/>
                </a:cubicBezTo>
                <a:lnTo>
                  <a:pt x="774" y="1539"/>
                </a:lnTo>
                <a:cubicBezTo>
                  <a:pt x="584" y="2224"/>
                  <a:pt x="781" y="2903"/>
                  <a:pt x="1115" y="3413"/>
                </a:cubicBezTo>
                <a:cubicBezTo>
                  <a:pt x="1141" y="3451"/>
                  <a:pt x="1167" y="3488"/>
                  <a:pt x="1195" y="3524"/>
                </a:cubicBezTo>
                <a:cubicBezTo>
                  <a:pt x="1146" y="3476"/>
                  <a:pt x="1101" y="3425"/>
                  <a:pt x="1063" y="3374"/>
                </a:cubicBezTo>
                <a:cubicBezTo>
                  <a:pt x="860" y="3120"/>
                  <a:pt x="654" y="2674"/>
                  <a:pt x="586" y="2268"/>
                </a:cubicBezTo>
                <a:lnTo>
                  <a:pt x="586" y="2268"/>
                </a:lnTo>
                <a:cubicBezTo>
                  <a:pt x="618" y="2755"/>
                  <a:pt x="709" y="3223"/>
                  <a:pt x="972" y="3584"/>
                </a:cubicBezTo>
                <a:cubicBezTo>
                  <a:pt x="1105" y="3773"/>
                  <a:pt x="1289" y="3917"/>
                  <a:pt x="1485" y="4038"/>
                </a:cubicBezTo>
                <a:cubicBezTo>
                  <a:pt x="1826" y="4264"/>
                  <a:pt x="2233" y="4369"/>
                  <a:pt x="2638" y="4386"/>
                </a:cubicBezTo>
                <a:cubicBezTo>
                  <a:pt x="2663" y="4387"/>
                  <a:pt x="2687" y="4388"/>
                  <a:pt x="2709" y="4388"/>
                </a:cubicBezTo>
                <a:cubicBezTo>
                  <a:pt x="2725" y="4388"/>
                  <a:pt x="2740" y="4388"/>
                  <a:pt x="2755" y="4387"/>
                </a:cubicBezTo>
                <a:lnTo>
                  <a:pt x="2755" y="4387"/>
                </a:lnTo>
                <a:cubicBezTo>
                  <a:pt x="2703" y="4390"/>
                  <a:pt x="2649" y="4392"/>
                  <a:pt x="2591" y="4392"/>
                </a:cubicBezTo>
                <a:cubicBezTo>
                  <a:pt x="2574" y="4392"/>
                  <a:pt x="2556" y="4391"/>
                  <a:pt x="2538" y="4391"/>
                </a:cubicBezTo>
                <a:cubicBezTo>
                  <a:pt x="2167" y="4376"/>
                  <a:pt x="2033" y="4384"/>
                  <a:pt x="1698" y="4269"/>
                </a:cubicBezTo>
                <a:cubicBezTo>
                  <a:pt x="1161" y="4058"/>
                  <a:pt x="570" y="3425"/>
                  <a:pt x="460" y="2693"/>
                </a:cubicBezTo>
                <a:cubicBezTo>
                  <a:pt x="435" y="2612"/>
                  <a:pt x="401" y="2067"/>
                  <a:pt x="457" y="1882"/>
                </a:cubicBezTo>
                <a:cubicBezTo>
                  <a:pt x="543" y="1530"/>
                  <a:pt x="618" y="1330"/>
                  <a:pt x="793" y="1046"/>
                </a:cubicBezTo>
                <a:cubicBezTo>
                  <a:pt x="944" y="807"/>
                  <a:pt x="1028" y="705"/>
                  <a:pt x="1245" y="524"/>
                </a:cubicBezTo>
                <a:cubicBezTo>
                  <a:pt x="1297" y="478"/>
                  <a:pt x="1338" y="445"/>
                  <a:pt x="1379" y="417"/>
                </a:cubicBezTo>
                <a:close/>
                <a:moveTo>
                  <a:pt x="1729" y="1"/>
                </a:moveTo>
                <a:cubicBezTo>
                  <a:pt x="1715" y="1"/>
                  <a:pt x="1700" y="2"/>
                  <a:pt x="1686" y="6"/>
                </a:cubicBezTo>
                <a:cubicBezTo>
                  <a:pt x="1651" y="15"/>
                  <a:pt x="1616" y="35"/>
                  <a:pt x="1589" y="59"/>
                </a:cubicBezTo>
                <a:cubicBezTo>
                  <a:pt x="1583" y="63"/>
                  <a:pt x="1578" y="67"/>
                  <a:pt x="1573" y="71"/>
                </a:cubicBezTo>
                <a:cubicBezTo>
                  <a:pt x="1568" y="70"/>
                  <a:pt x="1563" y="70"/>
                  <a:pt x="1559" y="70"/>
                </a:cubicBezTo>
                <a:cubicBezTo>
                  <a:pt x="1541" y="70"/>
                  <a:pt x="1524" y="75"/>
                  <a:pt x="1507" y="86"/>
                </a:cubicBezTo>
                <a:cubicBezTo>
                  <a:pt x="1270" y="207"/>
                  <a:pt x="1056" y="370"/>
                  <a:pt x="867" y="550"/>
                </a:cubicBezTo>
                <a:cubicBezTo>
                  <a:pt x="702" y="723"/>
                  <a:pt x="572" y="922"/>
                  <a:pt x="450" y="1123"/>
                </a:cubicBezTo>
                <a:cubicBezTo>
                  <a:pt x="142" y="1639"/>
                  <a:pt x="0" y="2319"/>
                  <a:pt x="165" y="2983"/>
                </a:cubicBezTo>
                <a:cubicBezTo>
                  <a:pt x="349" y="3684"/>
                  <a:pt x="895" y="4330"/>
                  <a:pt x="1614" y="4602"/>
                </a:cubicBezTo>
                <a:cubicBezTo>
                  <a:pt x="1852" y="4691"/>
                  <a:pt x="2111" y="4710"/>
                  <a:pt x="2366" y="4727"/>
                </a:cubicBezTo>
                <a:cubicBezTo>
                  <a:pt x="2432" y="4731"/>
                  <a:pt x="2500" y="4732"/>
                  <a:pt x="2567" y="4732"/>
                </a:cubicBezTo>
                <a:cubicBezTo>
                  <a:pt x="2871" y="4732"/>
                  <a:pt x="3176" y="4693"/>
                  <a:pt x="3459" y="4588"/>
                </a:cubicBezTo>
                <a:cubicBezTo>
                  <a:pt x="3748" y="4477"/>
                  <a:pt x="3953" y="4375"/>
                  <a:pt x="4122" y="4222"/>
                </a:cubicBezTo>
                <a:lnTo>
                  <a:pt x="4122" y="4222"/>
                </a:lnTo>
                <a:cubicBezTo>
                  <a:pt x="4119" y="4225"/>
                  <a:pt x="4118" y="4226"/>
                  <a:pt x="4119" y="4226"/>
                </a:cubicBezTo>
                <a:cubicBezTo>
                  <a:pt x="4121" y="4226"/>
                  <a:pt x="4132" y="4218"/>
                  <a:pt x="4159" y="4200"/>
                </a:cubicBezTo>
                <a:cubicBezTo>
                  <a:pt x="4180" y="4189"/>
                  <a:pt x="4236" y="4144"/>
                  <a:pt x="4250" y="4131"/>
                </a:cubicBezTo>
                <a:cubicBezTo>
                  <a:pt x="4291" y="4104"/>
                  <a:pt x="4328" y="4071"/>
                  <a:pt x="4358" y="4034"/>
                </a:cubicBezTo>
                <a:cubicBezTo>
                  <a:pt x="4440" y="3946"/>
                  <a:pt x="4415" y="3784"/>
                  <a:pt x="4285" y="3740"/>
                </a:cubicBezTo>
                <a:cubicBezTo>
                  <a:pt x="4092" y="3691"/>
                  <a:pt x="3882" y="3719"/>
                  <a:pt x="3683" y="3696"/>
                </a:cubicBezTo>
                <a:cubicBezTo>
                  <a:pt x="3248" y="3657"/>
                  <a:pt x="3104" y="3661"/>
                  <a:pt x="2649" y="3495"/>
                </a:cubicBezTo>
                <a:cubicBezTo>
                  <a:pt x="2360" y="3382"/>
                  <a:pt x="1961" y="3111"/>
                  <a:pt x="1792" y="2854"/>
                </a:cubicBezTo>
                <a:cubicBezTo>
                  <a:pt x="1447" y="2323"/>
                  <a:pt x="1399" y="1753"/>
                  <a:pt x="1472" y="1238"/>
                </a:cubicBezTo>
                <a:cubicBezTo>
                  <a:pt x="1512" y="996"/>
                  <a:pt x="1605" y="752"/>
                  <a:pt x="1665" y="637"/>
                </a:cubicBezTo>
                <a:cubicBezTo>
                  <a:pt x="1732" y="475"/>
                  <a:pt x="1871" y="336"/>
                  <a:pt x="1899" y="162"/>
                </a:cubicBezTo>
                <a:cubicBezTo>
                  <a:pt x="1902" y="73"/>
                  <a:pt x="1820" y="1"/>
                  <a:pt x="17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12" name="Shape 14012"/>
        <p:cNvGrpSpPr/>
        <p:nvPr/>
      </p:nvGrpSpPr>
      <p:grpSpPr>
        <a:xfrm>
          <a:off x="0" y="0"/>
          <a:ext cx="0" cy="0"/>
          <a:chOff x="0" y="0"/>
          <a:chExt cx="0" cy="0"/>
        </a:xfrm>
      </p:grpSpPr>
      <p:sp>
        <p:nvSpPr>
          <p:cNvPr id="14013" name="Google Shape;14013;p37"/>
          <p:cNvSpPr txBox="1"/>
          <p:nvPr>
            <p:ph idx="8" type="title"/>
          </p:nvPr>
        </p:nvSpPr>
        <p:spPr>
          <a:xfrm>
            <a:off x="720000" y="445025"/>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Features of the topic</a:t>
            </a:r>
            <a:endParaRPr/>
          </a:p>
        </p:txBody>
      </p:sp>
      <p:sp>
        <p:nvSpPr>
          <p:cNvPr id="14014" name="Google Shape;14014;p37"/>
          <p:cNvSpPr txBox="1"/>
          <p:nvPr>
            <p:ph type="title"/>
          </p:nvPr>
        </p:nvSpPr>
        <p:spPr>
          <a:xfrm>
            <a:off x="1966338" y="1557728"/>
            <a:ext cx="21345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4015" name="Google Shape;14015;p37"/>
          <p:cNvSpPr txBox="1"/>
          <p:nvPr>
            <p:ph idx="1" type="subTitle"/>
          </p:nvPr>
        </p:nvSpPr>
        <p:spPr>
          <a:xfrm>
            <a:off x="1966325" y="2096971"/>
            <a:ext cx="2134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14016" name="Google Shape;14016;p37"/>
          <p:cNvSpPr txBox="1"/>
          <p:nvPr>
            <p:ph idx="2" type="title"/>
          </p:nvPr>
        </p:nvSpPr>
        <p:spPr>
          <a:xfrm>
            <a:off x="5617863" y="1557728"/>
            <a:ext cx="21345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4017" name="Google Shape;14017;p37"/>
          <p:cNvSpPr txBox="1"/>
          <p:nvPr>
            <p:ph idx="3" type="subTitle"/>
          </p:nvPr>
        </p:nvSpPr>
        <p:spPr>
          <a:xfrm>
            <a:off x="5617850" y="2096971"/>
            <a:ext cx="2134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a:t>
            </a:r>
            <a:r>
              <a:rPr lang="en"/>
              <a:t> biggest planet of them all</a:t>
            </a:r>
            <a:endParaRPr/>
          </a:p>
        </p:txBody>
      </p:sp>
      <p:sp>
        <p:nvSpPr>
          <p:cNvPr id="14018" name="Google Shape;14018;p37"/>
          <p:cNvSpPr txBox="1"/>
          <p:nvPr>
            <p:ph idx="4" type="title"/>
          </p:nvPr>
        </p:nvSpPr>
        <p:spPr>
          <a:xfrm>
            <a:off x="1966338" y="2963208"/>
            <a:ext cx="21345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4019" name="Google Shape;14019;p37"/>
          <p:cNvSpPr txBox="1"/>
          <p:nvPr>
            <p:ph idx="5" type="subTitle"/>
          </p:nvPr>
        </p:nvSpPr>
        <p:spPr>
          <a:xfrm>
            <a:off x="1966325" y="3500233"/>
            <a:ext cx="2134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 cold place</a:t>
            </a:r>
            <a:endParaRPr/>
          </a:p>
        </p:txBody>
      </p:sp>
      <p:sp>
        <p:nvSpPr>
          <p:cNvPr id="14020" name="Google Shape;14020;p37"/>
          <p:cNvSpPr txBox="1"/>
          <p:nvPr>
            <p:ph idx="6" type="title"/>
          </p:nvPr>
        </p:nvSpPr>
        <p:spPr>
          <a:xfrm>
            <a:off x="5617863" y="2963208"/>
            <a:ext cx="21345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4021" name="Google Shape;14021;p37"/>
          <p:cNvSpPr txBox="1"/>
          <p:nvPr>
            <p:ph idx="7" type="subTitle"/>
          </p:nvPr>
        </p:nvSpPr>
        <p:spPr>
          <a:xfrm>
            <a:off x="5617850" y="3500233"/>
            <a:ext cx="2134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a:t>
            </a:r>
            <a:endParaRPr/>
          </a:p>
        </p:txBody>
      </p:sp>
      <p:grpSp>
        <p:nvGrpSpPr>
          <p:cNvPr id="14022" name="Google Shape;14022;p37"/>
          <p:cNvGrpSpPr/>
          <p:nvPr/>
        </p:nvGrpSpPr>
        <p:grpSpPr>
          <a:xfrm>
            <a:off x="1391625" y="3101475"/>
            <a:ext cx="513947" cy="502184"/>
            <a:chOff x="4172200" y="878200"/>
            <a:chExt cx="80775" cy="78925"/>
          </a:xfrm>
        </p:grpSpPr>
        <p:sp>
          <p:nvSpPr>
            <p:cNvPr id="14023" name="Google Shape;14023;p37"/>
            <p:cNvSpPr/>
            <p:nvPr/>
          </p:nvSpPr>
          <p:spPr>
            <a:xfrm>
              <a:off x="4172200" y="878200"/>
              <a:ext cx="80775" cy="78925"/>
            </a:xfrm>
            <a:custGeom>
              <a:rect b="b" l="l" r="r" t="t"/>
              <a:pathLst>
                <a:path extrusionOk="0" h="3157" w="3231">
                  <a:moveTo>
                    <a:pt x="1606" y="75"/>
                  </a:moveTo>
                  <a:cubicBezTo>
                    <a:pt x="1606" y="82"/>
                    <a:pt x="1607" y="88"/>
                    <a:pt x="1608" y="97"/>
                  </a:cubicBezTo>
                  <a:cubicBezTo>
                    <a:pt x="1681" y="626"/>
                    <a:pt x="1644" y="1671"/>
                    <a:pt x="1648" y="2413"/>
                  </a:cubicBezTo>
                  <a:cubicBezTo>
                    <a:pt x="1648" y="2569"/>
                    <a:pt x="1648" y="2727"/>
                    <a:pt x="1650" y="2883"/>
                  </a:cubicBezTo>
                  <a:cubicBezTo>
                    <a:pt x="1654" y="2943"/>
                    <a:pt x="1648" y="3005"/>
                    <a:pt x="1655" y="3064"/>
                  </a:cubicBezTo>
                  <a:cubicBezTo>
                    <a:pt x="1500" y="3057"/>
                    <a:pt x="1365" y="3026"/>
                    <a:pt x="1197" y="2971"/>
                  </a:cubicBezTo>
                  <a:cubicBezTo>
                    <a:pt x="1016" y="2913"/>
                    <a:pt x="887" y="2864"/>
                    <a:pt x="726" y="2755"/>
                  </a:cubicBezTo>
                  <a:cubicBezTo>
                    <a:pt x="466" y="2586"/>
                    <a:pt x="289" y="2311"/>
                    <a:pt x="193" y="2001"/>
                  </a:cubicBezTo>
                  <a:cubicBezTo>
                    <a:pt x="44" y="1550"/>
                    <a:pt x="213" y="962"/>
                    <a:pt x="489" y="609"/>
                  </a:cubicBezTo>
                  <a:cubicBezTo>
                    <a:pt x="645" y="422"/>
                    <a:pt x="930" y="272"/>
                    <a:pt x="1135" y="180"/>
                  </a:cubicBezTo>
                  <a:cubicBezTo>
                    <a:pt x="1292" y="112"/>
                    <a:pt x="1448" y="80"/>
                    <a:pt x="1606" y="75"/>
                  </a:cubicBezTo>
                  <a:close/>
                  <a:moveTo>
                    <a:pt x="1723" y="76"/>
                  </a:moveTo>
                  <a:cubicBezTo>
                    <a:pt x="1759" y="77"/>
                    <a:pt x="1796" y="80"/>
                    <a:pt x="1831" y="84"/>
                  </a:cubicBezTo>
                  <a:cubicBezTo>
                    <a:pt x="1833" y="85"/>
                    <a:pt x="1834" y="85"/>
                    <a:pt x="1837" y="86"/>
                  </a:cubicBezTo>
                  <a:cubicBezTo>
                    <a:pt x="2042" y="113"/>
                    <a:pt x="2233" y="179"/>
                    <a:pt x="2402" y="277"/>
                  </a:cubicBezTo>
                  <a:cubicBezTo>
                    <a:pt x="2571" y="384"/>
                    <a:pt x="2720" y="527"/>
                    <a:pt x="2843" y="676"/>
                  </a:cubicBezTo>
                  <a:cubicBezTo>
                    <a:pt x="2882" y="731"/>
                    <a:pt x="2918" y="790"/>
                    <a:pt x="2952" y="853"/>
                  </a:cubicBezTo>
                  <a:cubicBezTo>
                    <a:pt x="2968" y="880"/>
                    <a:pt x="2981" y="914"/>
                    <a:pt x="2995" y="943"/>
                  </a:cubicBezTo>
                  <a:cubicBezTo>
                    <a:pt x="3046" y="1069"/>
                    <a:pt x="3080" y="1207"/>
                    <a:pt x="3097" y="1350"/>
                  </a:cubicBezTo>
                  <a:cubicBezTo>
                    <a:pt x="3118" y="1487"/>
                    <a:pt x="3138" y="1653"/>
                    <a:pt x="3120" y="1822"/>
                  </a:cubicBezTo>
                  <a:cubicBezTo>
                    <a:pt x="3100" y="2002"/>
                    <a:pt x="3033" y="2222"/>
                    <a:pt x="2920" y="2398"/>
                  </a:cubicBezTo>
                  <a:cubicBezTo>
                    <a:pt x="2823" y="2548"/>
                    <a:pt x="2647" y="2732"/>
                    <a:pt x="2507" y="2832"/>
                  </a:cubicBezTo>
                  <a:cubicBezTo>
                    <a:pt x="2280" y="2988"/>
                    <a:pt x="2030" y="3056"/>
                    <a:pt x="1773" y="3066"/>
                  </a:cubicBezTo>
                  <a:lnTo>
                    <a:pt x="1741" y="3066"/>
                  </a:lnTo>
                  <a:cubicBezTo>
                    <a:pt x="1711" y="2732"/>
                    <a:pt x="1717" y="2279"/>
                    <a:pt x="1726" y="1904"/>
                  </a:cubicBezTo>
                  <a:cubicBezTo>
                    <a:pt x="1723" y="1305"/>
                    <a:pt x="1751" y="704"/>
                    <a:pt x="1726" y="105"/>
                  </a:cubicBezTo>
                  <a:cubicBezTo>
                    <a:pt x="1723" y="91"/>
                    <a:pt x="1723" y="82"/>
                    <a:pt x="1723" y="76"/>
                  </a:cubicBezTo>
                  <a:close/>
                  <a:moveTo>
                    <a:pt x="1638" y="1"/>
                  </a:moveTo>
                  <a:cubicBezTo>
                    <a:pt x="1456" y="1"/>
                    <a:pt x="1274" y="34"/>
                    <a:pt x="1107" y="109"/>
                  </a:cubicBezTo>
                  <a:cubicBezTo>
                    <a:pt x="962" y="169"/>
                    <a:pt x="821" y="243"/>
                    <a:pt x="690" y="334"/>
                  </a:cubicBezTo>
                  <a:cubicBezTo>
                    <a:pt x="578" y="407"/>
                    <a:pt x="471" y="494"/>
                    <a:pt x="393" y="605"/>
                  </a:cubicBezTo>
                  <a:cubicBezTo>
                    <a:pt x="156" y="947"/>
                    <a:pt x="0" y="1434"/>
                    <a:pt x="73" y="1854"/>
                  </a:cubicBezTo>
                  <a:cubicBezTo>
                    <a:pt x="141" y="2208"/>
                    <a:pt x="305" y="2528"/>
                    <a:pt x="563" y="2742"/>
                  </a:cubicBezTo>
                  <a:cubicBezTo>
                    <a:pt x="728" y="2877"/>
                    <a:pt x="919" y="2977"/>
                    <a:pt x="1122" y="3041"/>
                  </a:cubicBezTo>
                  <a:cubicBezTo>
                    <a:pt x="1262" y="3092"/>
                    <a:pt x="1407" y="3131"/>
                    <a:pt x="1555" y="3149"/>
                  </a:cubicBezTo>
                  <a:cubicBezTo>
                    <a:pt x="1607" y="3154"/>
                    <a:pt x="1660" y="3157"/>
                    <a:pt x="1712" y="3157"/>
                  </a:cubicBezTo>
                  <a:cubicBezTo>
                    <a:pt x="1991" y="3157"/>
                    <a:pt x="2270" y="3083"/>
                    <a:pt x="2508" y="2934"/>
                  </a:cubicBezTo>
                  <a:cubicBezTo>
                    <a:pt x="2767" y="2752"/>
                    <a:pt x="2996" y="2502"/>
                    <a:pt x="3112" y="2199"/>
                  </a:cubicBezTo>
                  <a:cubicBezTo>
                    <a:pt x="3223" y="1929"/>
                    <a:pt x="3231" y="1630"/>
                    <a:pt x="3181" y="1343"/>
                  </a:cubicBezTo>
                  <a:cubicBezTo>
                    <a:pt x="3163" y="1225"/>
                    <a:pt x="3139" y="1105"/>
                    <a:pt x="3102" y="992"/>
                  </a:cubicBezTo>
                  <a:cubicBezTo>
                    <a:pt x="3102" y="989"/>
                    <a:pt x="3102" y="987"/>
                    <a:pt x="3101" y="984"/>
                  </a:cubicBezTo>
                  <a:cubicBezTo>
                    <a:pt x="3091" y="956"/>
                    <a:pt x="3081" y="928"/>
                    <a:pt x="3069" y="902"/>
                  </a:cubicBezTo>
                  <a:cubicBezTo>
                    <a:pt x="3045" y="845"/>
                    <a:pt x="3016" y="792"/>
                    <a:pt x="2982" y="741"/>
                  </a:cubicBezTo>
                  <a:cubicBezTo>
                    <a:pt x="2977" y="734"/>
                    <a:pt x="2966" y="719"/>
                    <a:pt x="2955" y="700"/>
                  </a:cubicBezTo>
                  <a:cubicBezTo>
                    <a:pt x="2880" y="577"/>
                    <a:pt x="2777" y="459"/>
                    <a:pt x="2664" y="372"/>
                  </a:cubicBezTo>
                  <a:cubicBezTo>
                    <a:pt x="2533" y="257"/>
                    <a:pt x="2380" y="166"/>
                    <a:pt x="2217" y="106"/>
                  </a:cubicBezTo>
                  <a:lnTo>
                    <a:pt x="2215" y="106"/>
                  </a:lnTo>
                  <a:cubicBezTo>
                    <a:pt x="2212" y="104"/>
                    <a:pt x="2209" y="103"/>
                    <a:pt x="2206" y="102"/>
                  </a:cubicBezTo>
                  <a:cubicBezTo>
                    <a:pt x="2088" y="55"/>
                    <a:pt x="1963" y="27"/>
                    <a:pt x="1835" y="13"/>
                  </a:cubicBezTo>
                  <a:cubicBezTo>
                    <a:pt x="1770" y="5"/>
                    <a:pt x="1704" y="1"/>
                    <a:pt x="16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37"/>
            <p:cNvSpPr/>
            <p:nvPr/>
          </p:nvSpPr>
          <p:spPr>
            <a:xfrm>
              <a:off x="4175950" y="911800"/>
              <a:ext cx="26275" cy="41700"/>
            </a:xfrm>
            <a:custGeom>
              <a:rect b="b" l="l" r="r" t="t"/>
              <a:pathLst>
                <a:path extrusionOk="0" h="1668" w="1051">
                  <a:moveTo>
                    <a:pt x="465" y="1374"/>
                  </a:moveTo>
                  <a:lnTo>
                    <a:pt x="465" y="1374"/>
                  </a:lnTo>
                  <a:cubicBezTo>
                    <a:pt x="466" y="1374"/>
                    <a:pt x="466" y="1374"/>
                    <a:pt x="467" y="1375"/>
                  </a:cubicBezTo>
                  <a:lnTo>
                    <a:pt x="467" y="1375"/>
                  </a:lnTo>
                  <a:cubicBezTo>
                    <a:pt x="466" y="1375"/>
                    <a:pt x="465" y="1374"/>
                    <a:pt x="465" y="1374"/>
                  </a:cubicBezTo>
                  <a:close/>
                  <a:moveTo>
                    <a:pt x="843" y="1476"/>
                  </a:moveTo>
                  <a:lnTo>
                    <a:pt x="843" y="1476"/>
                  </a:lnTo>
                  <a:cubicBezTo>
                    <a:pt x="844" y="1476"/>
                    <a:pt x="844" y="1476"/>
                    <a:pt x="844" y="1477"/>
                  </a:cubicBezTo>
                  <a:cubicBezTo>
                    <a:pt x="844" y="1476"/>
                    <a:pt x="843" y="1476"/>
                    <a:pt x="843" y="1476"/>
                  </a:cubicBezTo>
                  <a:close/>
                  <a:moveTo>
                    <a:pt x="845" y="1478"/>
                  </a:moveTo>
                  <a:cubicBezTo>
                    <a:pt x="845" y="1478"/>
                    <a:pt x="845" y="1478"/>
                    <a:pt x="845" y="1478"/>
                  </a:cubicBezTo>
                  <a:lnTo>
                    <a:pt x="845" y="1479"/>
                  </a:lnTo>
                  <a:cubicBezTo>
                    <a:pt x="845" y="1478"/>
                    <a:pt x="845" y="1478"/>
                    <a:pt x="845" y="1478"/>
                  </a:cubicBezTo>
                  <a:close/>
                  <a:moveTo>
                    <a:pt x="67" y="1"/>
                  </a:moveTo>
                  <a:cubicBezTo>
                    <a:pt x="13" y="271"/>
                    <a:pt x="1" y="554"/>
                    <a:pt x="59" y="823"/>
                  </a:cubicBezTo>
                  <a:cubicBezTo>
                    <a:pt x="72" y="860"/>
                    <a:pt x="78" y="910"/>
                    <a:pt x="104" y="941"/>
                  </a:cubicBezTo>
                  <a:cubicBezTo>
                    <a:pt x="105" y="942"/>
                    <a:pt x="105" y="943"/>
                    <a:pt x="106" y="945"/>
                  </a:cubicBezTo>
                  <a:cubicBezTo>
                    <a:pt x="107" y="948"/>
                    <a:pt x="109" y="950"/>
                    <a:pt x="111" y="953"/>
                  </a:cubicBezTo>
                  <a:lnTo>
                    <a:pt x="111" y="953"/>
                  </a:lnTo>
                  <a:cubicBezTo>
                    <a:pt x="116" y="972"/>
                    <a:pt x="134" y="988"/>
                    <a:pt x="155" y="988"/>
                  </a:cubicBezTo>
                  <a:cubicBezTo>
                    <a:pt x="158" y="989"/>
                    <a:pt x="161" y="989"/>
                    <a:pt x="164" y="989"/>
                  </a:cubicBezTo>
                  <a:cubicBezTo>
                    <a:pt x="175" y="989"/>
                    <a:pt x="187" y="985"/>
                    <a:pt x="196" y="977"/>
                  </a:cubicBezTo>
                  <a:cubicBezTo>
                    <a:pt x="200" y="1003"/>
                    <a:pt x="206" y="1030"/>
                    <a:pt x="211" y="1055"/>
                  </a:cubicBezTo>
                  <a:cubicBezTo>
                    <a:pt x="226" y="1122"/>
                    <a:pt x="240" y="1193"/>
                    <a:pt x="278" y="1251"/>
                  </a:cubicBezTo>
                  <a:cubicBezTo>
                    <a:pt x="284" y="1260"/>
                    <a:pt x="288" y="1265"/>
                    <a:pt x="288" y="1265"/>
                  </a:cubicBezTo>
                  <a:cubicBezTo>
                    <a:pt x="288" y="1265"/>
                    <a:pt x="285" y="1262"/>
                    <a:pt x="280" y="1255"/>
                  </a:cubicBezTo>
                  <a:lnTo>
                    <a:pt x="280" y="1255"/>
                  </a:lnTo>
                  <a:cubicBezTo>
                    <a:pt x="284" y="1261"/>
                    <a:pt x="290" y="1270"/>
                    <a:pt x="293" y="1272"/>
                  </a:cubicBezTo>
                  <a:cubicBezTo>
                    <a:pt x="306" y="1288"/>
                    <a:pt x="323" y="1295"/>
                    <a:pt x="340" y="1295"/>
                  </a:cubicBezTo>
                  <a:cubicBezTo>
                    <a:pt x="361" y="1295"/>
                    <a:pt x="382" y="1284"/>
                    <a:pt x="395" y="1268"/>
                  </a:cubicBezTo>
                  <a:cubicBezTo>
                    <a:pt x="411" y="1307"/>
                    <a:pt x="428" y="1344"/>
                    <a:pt x="460" y="1370"/>
                  </a:cubicBezTo>
                  <a:lnTo>
                    <a:pt x="462" y="1371"/>
                  </a:lnTo>
                  <a:cubicBezTo>
                    <a:pt x="463" y="1373"/>
                    <a:pt x="464" y="1373"/>
                    <a:pt x="464" y="1374"/>
                  </a:cubicBezTo>
                  <a:cubicBezTo>
                    <a:pt x="465" y="1374"/>
                    <a:pt x="465" y="1374"/>
                    <a:pt x="467" y="1375"/>
                  </a:cubicBezTo>
                  <a:lnTo>
                    <a:pt x="467" y="1375"/>
                  </a:lnTo>
                  <a:cubicBezTo>
                    <a:pt x="475" y="1380"/>
                    <a:pt x="484" y="1382"/>
                    <a:pt x="494" y="1382"/>
                  </a:cubicBezTo>
                  <a:cubicBezTo>
                    <a:pt x="514" y="1382"/>
                    <a:pt x="535" y="1371"/>
                    <a:pt x="544" y="1352"/>
                  </a:cubicBezTo>
                  <a:cubicBezTo>
                    <a:pt x="557" y="1380"/>
                    <a:pt x="572" y="1406"/>
                    <a:pt x="593" y="1427"/>
                  </a:cubicBezTo>
                  <a:cubicBezTo>
                    <a:pt x="604" y="1437"/>
                    <a:pt x="617" y="1441"/>
                    <a:pt x="629" y="1441"/>
                  </a:cubicBezTo>
                  <a:cubicBezTo>
                    <a:pt x="639" y="1441"/>
                    <a:pt x="649" y="1438"/>
                    <a:pt x="658" y="1433"/>
                  </a:cubicBezTo>
                  <a:cubicBezTo>
                    <a:pt x="663" y="1447"/>
                    <a:pt x="669" y="1461"/>
                    <a:pt x="675" y="1476"/>
                  </a:cubicBezTo>
                  <a:cubicBezTo>
                    <a:pt x="695" y="1517"/>
                    <a:pt x="754" y="1595"/>
                    <a:pt x="807" y="1595"/>
                  </a:cubicBezTo>
                  <a:cubicBezTo>
                    <a:pt x="826" y="1595"/>
                    <a:pt x="845" y="1585"/>
                    <a:pt x="861" y="1559"/>
                  </a:cubicBezTo>
                  <a:cubicBezTo>
                    <a:pt x="864" y="1554"/>
                    <a:pt x="865" y="1549"/>
                    <a:pt x="865" y="1544"/>
                  </a:cubicBezTo>
                  <a:cubicBezTo>
                    <a:pt x="887" y="1598"/>
                    <a:pt x="916" y="1646"/>
                    <a:pt x="936" y="1653"/>
                  </a:cubicBezTo>
                  <a:cubicBezTo>
                    <a:pt x="947" y="1663"/>
                    <a:pt x="961" y="1667"/>
                    <a:pt x="975" y="1667"/>
                  </a:cubicBezTo>
                  <a:cubicBezTo>
                    <a:pt x="1004" y="1667"/>
                    <a:pt x="1036" y="1647"/>
                    <a:pt x="1044" y="1617"/>
                  </a:cubicBezTo>
                  <a:cubicBezTo>
                    <a:pt x="1050" y="1568"/>
                    <a:pt x="1041" y="1575"/>
                    <a:pt x="1037" y="1560"/>
                  </a:cubicBezTo>
                  <a:cubicBezTo>
                    <a:pt x="1025" y="1534"/>
                    <a:pt x="987" y="1469"/>
                    <a:pt x="970" y="1414"/>
                  </a:cubicBezTo>
                  <a:cubicBezTo>
                    <a:pt x="934" y="1308"/>
                    <a:pt x="918" y="1195"/>
                    <a:pt x="904" y="1086"/>
                  </a:cubicBezTo>
                  <a:cubicBezTo>
                    <a:pt x="897" y="1028"/>
                    <a:pt x="854" y="708"/>
                    <a:pt x="851" y="550"/>
                  </a:cubicBezTo>
                  <a:cubicBezTo>
                    <a:pt x="813" y="844"/>
                    <a:pt x="769" y="1155"/>
                    <a:pt x="836" y="1450"/>
                  </a:cubicBezTo>
                  <a:cubicBezTo>
                    <a:pt x="839" y="1457"/>
                    <a:pt x="841" y="1466"/>
                    <a:pt x="844" y="1476"/>
                  </a:cubicBezTo>
                  <a:lnTo>
                    <a:pt x="842" y="1475"/>
                  </a:lnTo>
                  <a:lnTo>
                    <a:pt x="842" y="1475"/>
                  </a:lnTo>
                  <a:cubicBezTo>
                    <a:pt x="842" y="1474"/>
                    <a:pt x="841" y="1473"/>
                    <a:pt x="841" y="1473"/>
                  </a:cubicBezTo>
                  <a:lnTo>
                    <a:pt x="841" y="1473"/>
                  </a:lnTo>
                  <a:cubicBezTo>
                    <a:pt x="841" y="1473"/>
                    <a:pt x="842" y="1474"/>
                    <a:pt x="842" y="1476"/>
                  </a:cubicBezTo>
                  <a:cubicBezTo>
                    <a:pt x="842" y="1475"/>
                    <a:pt x="841" y="1473"/>
                    <a:pt x="841" y="1472"/>
                  </a:cubicBezTo>
                  <a:lnTo>
                    <a:pt x="841" y="1472"/>
                  </a:lnTo>
                  <a:cubicBezTo>
                    <a:pt x="841" y="1472"/>
                    <a:pt x="841" y="1473"/>
                    <a:pt x="841" y="1473"/>
                  </a:cubicBezTo>
                  <a:lnTo>
                    <a:pt x="841" y="1473"/>
                  </a:lnTo>
                  <a:cubicBezTo>
                    <a:pt x="841" y="1472"/>
                    <a:pt x="841" y="1472"/>
                    <a:pt x="841" y="1472"/>
                  </a:cubicBezTo>
                  <a:lnTo>
                    <a:pt x="841" y="1472"/>
                  </a:lnTo>
                  <a:cubicBezTo>
                    <a:pt x="841" y="1472"/>
                    <a:pt x="841" y="1472"/>
                    <a:pt x="841" y="1472"/>
                  </a:cubicBezTo>
                  <a:cubicBezTo>
                    <a:pt x="840" y="1472"/>
                    <a:pt x="839" y="1471"/>
                    <a:pt x="839" y="1470"/>
                  </a:cubicBezTo>
                  <a:lnTo>
                    <a:pt x="839" y="1470"/>
                  </a:lnTo>
                  <a:cubicBezTo>
                    <a:pt x="839" y="1471"/>
                    <a:pt x="840" y="1471"/>
                    <a:pt x="841" y="1472"/>
                  </a:cubicBezTo>
                  <a:lnTo>
                    <a:pt x="841" y="1472"/>
                  </a:lnTo>
                  <a:cubicBezTo>
                    <a:pt x="835" y="1460"/>
                    <a:pt x="828" y="1445"/>
                    <a:pt x="825" y="1440"/>
                  </a:cubicBezTo>
                  <a:cubicBezTo>
                    <a:pt x="819" y="1429"/>
                    <a:pt x="811" y="1411"/>
                    <a:pt x="811" y="1411"/>
                  </a:cubicBezTo>
                  <a:lnTo>
                    <a:pt x="811" y="1411"/>
                  </a:lnTo>
                  <a:cubicBezTo>
                    <a:pt x="810" y="1411"/>
                    <a:pt x="812" y="1415"/>
                    <a:pt x="816" y="1425"/>
                  </a:cubicBezTo>
                  <a:cubicBezTo>
                    <a:pt x="710" y="1218"/>
                    <a:pt x="679" y="751"/>
                    <a:pt x="657" y="389"/>
                  </a:cubicBezTo>
                  <a:cubicBezTo>
                    <a:pt x="634" y="615"/>
                    <a:pt x="602" y="838"/>
                    <a:pt x="604" y="1066"/>
                  </a:cubicBezTo>
                  <a:cubicBezTo>
                    <a:pt x="604" y="1086"/>
                    <a:pt x="605" y="1109"/>
                    <a:pt x="605" y="1130"/>
                  </a:cubicBezTo>
                  <a:cubicBezTo>
                    <a:pt x="563" y="952"/>
                    <a:pt x="531" y="723"/>
                    <a:pt x="507" y="532"/>
                  </a:cubicBezTo>
                  <a:cubicBezTo>
                    <a:pt x="496" y="760"/>
                    <a:pt x="466" y="994"/>
                    <a:pt x="506" y="1220"/>
                  </a:cubicBezTo>
                  <a:cubicBezTo>
                    <a:pt x="427" y="1029"/>
                    <a:pt x="383" y="688"/>
                    <a:pt x="358" y="442"/>
                  </a:cubicBezTo>
                  <a:cubicBezTo>
                    <a:pt x="345" y="618"/>
                    <a:pt x="324" y="801"/>
                    <a:pt x="335" y="978"/>
                  </a:cubicBezTo>
                  <a:cubicBezTo>
                    <a:pt x="263" y="705"/>
                    <a:pt x="242" y="468"/>
                    <a:pt x="216" y="163"/>
                  </a:cubicBezTo>
                  <a:cubicBezTo>
                    <a:pt x="193" y="356"/>
                    <a:pt x="171" y="554"/>
                    <a:pt x="176" y="750"/>
                  </a:cubicBezTo>
                  <a:cubicBezTo>
                    <a:pt x="170" y="726"/>
                    <a:pt x="164" y="701"/>
                    <a:pt x="157" y="678"/>
                  </a:cubicBezTo>
                  <a:cubicBezTo>
                    <a:pt x="108" y="423"/>
                    <a:pt x="72" y="241"/>
                    <a:pt x="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37"/>
            <p:cNvSpPr/>
            <p:nvPr/>
          </p:nvSpPr>
          <p:spPr>
            <a:xfrm>
              <a:off x="4187600" y="919950"/>
              <a:ext cx="27925" cy="36575"/>
            </a:xfrm>
            <a:custGeom>
              <a:rect b="b" l="l" r="r" t="t"/>
              <a:pathLst>
                <a:path extrusionOk="0" h="1463" w="1117">
                  <a:moveTo>
                    <a:pt x="939" y="0"/>
                  </a:moveTo>
                  <a:cubicBezTo>
                    <a:pt x="927" y="184"/>
                    <a:pt x="929" y="368"/>
                    <a:pt x="921" y="552"/>
                  </a:cubicBezTo>
                  <a:cubicBezTo>
                    <a:pt x="912" y="776"/>
                    <a:pt x="903" y="1002"/>
                    <a:pt x="924" y="1226"/>
                  </a:cubicBezTo>
                  <a:cubicBezTo>
                    <a:pt x="893" y="1098"/>
                    <a:pt x="878" y="965"/>
                    <a:pt x="854" y="837"/>
                  </a:cubicBezTo>
                  <a:cubicBezTo>
                    <a:pt x="813" y="585"/>
                    <a:pt x="785" y="358"/>
                    <a:pt x="759" y="57"/>
                  </a:cubicBezTo>
                  <a:lnTo>
                    <a:pt x="759" y="57"/>
                  </a:lnTo>
                  <a:cubicBezTo>
                    <a:pt x="725" y="467"/>
                    <a:pt x="699" y="884"/>
                    <a:pt x="777" y="1291"/>
                  </a:cubicBezTo>
                  <a:cubicBezTo>
                    <a:pt x="729" y="1186"/>
                    <a:pt x="693" y="1036"/>
                    <a:pt x="666" y="884"/>
                  </a:cubicBezTo>
                  <a:cubicBezTo>
                    <a:pt x="611" y="619"/>
                    <a:pt x="594" y="400"/>
                    <a:pt x="574" y="112"/>
                  </a:cubicBezTo>
                  <a:lnTo>
                    <a:pt x="574" y="112"/>
                  </a:lnTo>
                  <a:cubicBezTo>
                    <a:pt x="550" y="472"/>
                    <a:pt x="499" y="848"/>
                    <a:pt x="585" y="1202"/>
                  </a:cubicBezTo>
                  <a:cubicBezTo>
                    <a:pt x="558" y="1174"/>
                    <a:pt x="533" y="1144"/>
                    <a:pt x="508" y="1113"/>
                  </a:cubicBezTo>
                  <a:lnTo>
                    <a:pt x="508" y="1113"/>
                  </a:lnTo>
                  <a:cubicBezTo>
                    <a:pt x="514" y="1130"/>
                    <a:pt x="535" y="1169"/>
                    <a:pt x="559" y="1212"/>
                  </a:cubicBezTo>
                  <a:cubicBezTo>
                    <a:pt x="544" y="1200"/>
                    <a:pt x="527" y="1187"/>
                    <a:pt x="508" y="1171"/>
                  </a:cubicBezTo>
                  <a:lnTo>
                    <a:pt x="508" y="1171"/>
                  </a:lnTo>
                  <a:cubicBezTo>
                    <a:pt x="539" y="1217"/>
                    <a:pt x="575" y="1260"/>
                    <a:pt x="611" y="1301"/>
                  </a:cubicBezTo>
                  <a:cubicBezTo>
                    <a:pt x="594" y="1294"/>
                    <a:pt x="576" y="1283"/>
                    <a:pt x="559" y="1273"/>
                  </a:cubicBezTo>
                  <a:cubicBezTo>
                    <a:pt x="558" y="1270"/>
                    <a:pt x="558" y="1269"/>
                    <a:pt x="556" y="1267"/>
                  </a:cubicBezTo>
                  <a:cubicBezTo>
                    <a:pt x="543" y="1246"/>
                    <a:pt x="517" y="1239"/>
                    <a:pt x="497" y="1227"/>
                  </a:cubicBezTo>
                  <a:cubicBezTo>
                    <a:pt x="297" y="1126"/>
                    <a:pt x="133" y="1023"/>
                    <a:pt x="0" y="846"/>
                  </a:cubicBezTo>
                  <a:lnTo>
                    <a:pt x="0" y="846"/>
                  </a:lnTo>
                  <a:cubicBezTo>
                    <a:pt x="19" y="888"/>
                    <a:pt x="40" y="929"/>
                    <a:pt x="65" y="968"/>
                  </a:cubicBezTo>
                  <a:cubicBezTo>
                    <a:pt x="49" y="951"/>
                    <a:pt x="30" y="934"/>
                    <a:pt x="14" y="917"/>
                  </a:cubicBezTo>
                  <a:lnTo>
                    <a:pt x="14" y="917"/>
                  </a:lnTo>
                  <a:cubicBezTo>
                    <a:pt x="86" y="1042"/>
                    <a:pt x="173" y="1169"/>
                    <a:pt x="293" y="1255"/>
                  </a:cubicBezTo>
                  <a:cubicBezTo>
                    <a:pt x="354" y="1296"/>
                    <a:pt x="420" y="1324"/>
                    <a:pt x="446" y="1329"/>
                  </a:cubicBezTo>
                  <a:cubicBezTo>
                    <a:pt x="448" y="1329"/>
                    <a:pt x="450" y="1329"/>
                    <a:pt x="452" y="1329"/>
                  </a:cubicBezTo>
                  <a:cubicBezTo>
                    <a:pt x="461" y="1329"/>
                    <a:pt x="469" y="1325"/>
                    <a:pt x="476" y="1320"/>
                  </a:cubicBezTo>
                  <a:cubicBezTo>
                    <a:pt x="491" y="1326"/>
                    <a:pt x="505" y="1330"/>
                    <a:pt x="512" y="1331"/>
                  </a:cubicBezTo>
                  <a:lnTo>
                    <a:pt x="518" y="1331"/>
                  </a:lnTo>
                  <a:cubicBezTo>
                    <a:pt x="559" y="1349"/>
                    <a:pt x="602" y="1366"/>
                    <a:pt x="646" y="1375"/>
                  </a:cubicBezTo>
                  <a:cubicBezTo>
                    <a:pt x="653" y="1387"/>
                    <a:pt x="663" y="1399"/>
                    <a:pt x="675" y="1409"/>
                  </a:cubicBezTo>
                  <a:lnTo>
                    <a:pt x="674" y="1409"/>
                  </a:lnTo>
                  <a:cubicBezTo>
                    <a:pt x="687" y="1424"/>
                    <a:pt x="706" y="1432"/>
                    <a:pt x="725" y="1432"/>
                  </a:cubicBezTo>
                  <a:cubicBezTo>
                    <a:pt x="726" y="1432"/>
                    <a:pt x="726" y="1432"/>
                    <a:pt x="727" y="1432"/>
                  </a:cubicBezTo>
                  <a:cubicBezTo>
                    <a:pt x="762" y="1432"/>
                    <a:pt x="791" y="1402"/>
                    <a:pt x="796" y="1368"/>
                  </a:cubicBezTo>
                  <a:cubicBezTo>
                    <a:pt x="817" y="1408"/>
                    <a:pt x="846" y="1424"/>
                    <a:pt x="874" y="1424"/>
                  </a:cubicBezTo>
                  <a:cubicBezTo>
                    <a:pt x="901" y="1424"/>
                    <a:pt x="926" y="1409"/>
                    <a:pt x="940" y="1385"/>
                  </a:cubicBezTo>
                  <a:cubicBezTo>
                    <a:pt x="941" y="1392"/>
                    <a:pt x="941" y="1397"/>
                    <a:pt x="942" y="1403"/>
                  </a:cubicBezTo>
                  <a:cubicBezTo>
                    <a:pt x="956" y="1445"/>
                    <a:pt x="988" y="1463"/>
                    <a:pt x="1021" y="1463"/>
                  </a:cubicBezTo>
                  <a:cubicBezTo>
                    <a:pt x="1069" y="1463"/>
                    <a:pt x="1116" y="1423"/>
                    <a:pt x="1101" y="1363"/>
                  </a:cubicBezTo>
                  <a:cubicBezTo>
                    <a:pt x="1042" y="995"/>
                    <a:pt x="992" y="541"/>
                    <a:pt x="9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37"/>
            <p:cNvSpPr/>
            <p:nvPr/>
          </p:nvSpPr>
          <p:spPr>
            <a:xfrm>
              <a:off x="4207375" y="953075"/>
              <a:ext cx="50" cy="75"/>
            </a:xfrm>
            <a:custGeom>
              <a:rect b="b" l="l" r="r" t="t"/>
              <a:pathLst>
                <a:path extrusionOk="0" h="3" w="2">
                  <a:moveTo>
                    <a:pt x="0" y="1"/>
                  </a:moveTo>
                  <a:cubicBezTo>
                    <a:pt x="0" y="2"/>
                    <a:pt x="1" y="3"/>
                    <a:pt x="1" y="3"/>
                  </a:cubicBezTo>
                  <a:cubicBezTo>
                    <a:pt x="1" y="2"/>
                    <a:pt x="1"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37"/>
            <p:cNvSpPr/>
            <p:nvPr/>
          </p:nvSpPr>
          <p:spPr>
            <a:xfrm>
              <a:off x="4179625" y="878900"/>
              <a:ext cx="34400" cy="39950"/>
            </a:xfrm>
            <a:custGeom>
              <a:rect b="b" l="l" r="r" t="t"/>
              <a:pathLst>
                <a:path extrusionOk="0" h="1598" w="1376">
                  <a:moveTo>
                    <a:pt x="1291" y="1"/>
                  </a:moveTo>
                  <a:cubicBezTo>
                    <a:pt x="1272" y="1"/>
                    <a:pt x="1253" y="8"/>
                    <a:pt x="1238" y="23"/>
                  </a:cubicBezTo>
                  <a:lnTo>
                    <a:pt x="1226" y="39"/>
                  </a:lnTo>
                  <a:cubicBezTo>
                    <a:pt x="1212" y="24"/>
                    <a:pt x="1192" y="16"/>
                    <a:pt x="1172" y="16"/>
                  </a:cubicBezTo>
                  <a:cubicBezTo>
                    <a:pt x="1143" y="16"/>
                    <a:pt x="1114" y="32"/>
                    <a:pt x="1098" y="68"/>
                  </a:cubicBezTo>
                  <a:cubicBezTo>
                    <a:pt x="1082" y="51"/>
                    <a:pt x="1060" y="42"/>
                    <a:pt x="1037" y="42"/>
                  </a:cubicBezTo>
                  <a:cubicBezTo>
                    <a:pt x="1017" y="42"/>
                    <a:pt x="997" y="49"/>
                    <a:pt x="981" y="65"/>
                  </a:cubicBezTo>
                  <a:cubicBezTo>
                    <a:pt x="974" y="73"/>
                    <a:pt x="969" y="83"/>
                    <a:pt x="964" y="92"/>
                  </a:cubicBezTo>
                  <a:cubicBezTo>
                    <a:pt x="949" y="76"/>
                    <a:pt x="927" y="65"/>
                    <a:pt x="905" y="65"/>
                  </a:cubicBezTo>
                  <a:cubicBezTo>
                    <a:pt x="892" y="65"/>
                    <a:pt x="878" y="69"/>
                    <a:pt x="866" y="77"/>
                  </a:cubicBezTo>
                  <a:cubicBezTo>
                    <a:pt x="833" y="98"/>
                    <a:pt x="818" y="136"/>
                    <a:pt x="804" y="171"/>
                  </a:cubicBezTo>
                  <a:cubicBezTo>
                    <a:pt x="789" y="158"/>
                    <a:pt x="770" y="151"/>
                    <a:pt x="751" y="151"/>
                  </a:cubicBezTo>
                  <a:cubicBezTo>
                    <a:pt x="738" y="151"/>
                    <a:pt x="725" y="154"/>
                    <a:pt x="713" y="161"/>
                  </a:cubicBezTo>
                  <a:cubicBezTo>
                    <a:pt x="689" y="178"/>
                    <a:pt x="673" y="203"/>
                    <a:pt x="662" y="229"/>
                  </a:cubicBezTo>
                  <a:cubicBezTo>
                    <a:pt x="648" y="216"/>
                    <a:pt x="629" y="209"/>
                    <a:pt x="610" y="209"/>
                  </a:cubicBezTo>
                  <a:cubicBezTo>
                    <a:pt x="603" y="209"/>
                    <a:pt x="596" y="210"/>
                    <a:pt x="589" y="212"/>
                  </a:cubicBezTo>
                  <a:cubicBezTo>
                    <a:pt x="555" y="223"/>
                    <a:pt x="527" y="260"/>
                    <a:pt x="501" y="308"/>
                  </a:cubicBezTo>
                  <a:cubicBezTo>
                    <a:pt x="492" y="303"/>
                    <a:pt x="481" y="301"/>
                    <a:pt x="470" y="301"/>
                  </a:cubicBezTo>
                  <a:cubicBezTo>
                    <a:pt x="449" y="301"/>
                    <a:pt x="428" y="309"/>
                    <a:pt x="414" y="325"/>
                  </a:cubicBezTo>
                  <a:lnTo>
                    <a:pt x="408" y="331"/>
                  </a:lnTo>
                  <a:cubicBezTo>
                    <a:pt x="395" y="348"/>
                    <a:pt x="384" y="364"/>
                    <a:pt x="374" y="382"/>
                  </a:cubicBezTo>
                  <a:cubicBezTo>
                    <a:pt x="365" y="376"/>
                    <a:pt x="354" y="373"/>
                    <a:pt x="344" y="373"/>
                  </a:cubicBezTo>
                  <a:cubicBezTo>
                    <a:pt x="333" y="373"/>
                    <a:pt x="323" y="376"/>
                    <a:pt x="312" y="383"/>
                  </a:cubicBezTo>
                  <a:cubicBezTo>
                    <a:pt x="287" y="398"/>
                    <a:pt x="254" y="450"/>
                    <a:pt x="225" y="506"/>
                  </a:cubicBezTo>
                  <a:cubicBezTo>
                    <a:pt x="207" y="516"/>
                    <a:pt x="192" y="536"/>
                    <a:pt x="177" y="550"/>
                  </a:cubicBezTo>
                  <a:cubicBezTo>
                    <a:pt x="137" y="598"/>
                    <a:pt x="107" y="653"/>
                    <a:pt x="84" y="711"/>
                  </a:cubicBezTo>
                  <a:cubicBezTo>
                    <a:pt x="25" y="872"/>
                    <a:pt x="1" y="1046"/>
                    <a:pt x="8" y="1217"/>
                  </a:cubicBezTo>
                  <a:cubicBezTo>
                    <a:pt x="30" y="1076"/>
                    <a:pt x="66" y="948"/>
                    <a:pt x="120" y="830"/>
                  </a:cubicBezTo>
                  <a:lnTo>
                    <a:pt x="120" y="830"/>
                  </a:lnTo>
                  <a:cubicBezTo>
                    <a:pt x="95" y="975"/>
                    <a:pt x="88" y="1124"/>
                    <a:pt x="86" y="1272"/>
                  </a:cubicBezTo>
                  <a:cubicBezTo>
                    <a:pt x="125" y="1078"/>
                    <a:pt x="168" y="909"/>
                    <a:pt x="241" y="747"/>
                  </a:cubicBezTo>
                  <a:lnTo>
                    <a:pt x="241" y="747"/>
                  </a:lnTo>
                  <a:cubicBezTo>
                    <a:pt x="227" y="837"/>
                    <a:pt x="220" y="929"/>
                    <a:pt x="217" y="1019"/>
                  </a:cubicBezTo>
                  <a:cubicBezTo>
                    <a:pt x="212" y="1184"/>
                    <a:pt x="210" y="1350"/>
                    <a:pt x="225" y="1515"/>
                  </a:cubicBezTo>
                  <a:cubicBezTo>
                    <a:pt x="243" y="1248"/>
                    <a:pt x="281" y="986"/>
                    <a:pt x="367" y="724"/>
                  </a:cubicBezTo>
                  <a:cubicBezTo>
                    <a:pt x="375" y="698"/>
                    <a:pt x="387" y="671"/>
                    <a:pt x="399" y="644"/>
                  </a:cubicBezTo>
                  <a:lnTo>
                    <a:pt x="399" y="644"/>
                  </a:lnTo>
                  <a:cubicBezTo>
                    <a:pt x="383" y="755"/>
                    <a:pt x="378" y="863"/>
                    <a:pt x="374" y="1002"/>
                  </a:cubicBezTo>
                  <a:cubicBezTo>
                    <a:pt x="369" y="1172"/>
                    <a:pt x="370" y="1344"/>
                    <a:pt x="397" y="1510"/>
                  </a:cubicBezTo>
                  <a:cubicBezTo>
                    <a:pt x="393" y="1285"/>
                    <a:pt x="419" y="1123"/>
                    <a:pt x="457" y="917"/>
                  </a:cubicBezTo>
                  <a:cubicBezTo>
                    <a:pt x="482" y="800"/>
                    <a:pt x="517" y="687"/>
                    <a:pt x="554" y="573"/>
                  </a:cubicBezTo>
                  <a:cubicBezTo>
                    <a:pt x="565" y="538"/>
                    <a:pt x="578" y="504"/>
                    <a:pt x="591" y="469"/>
                  </a:cubicBezTo>
                  <a:cubicBezTo>
                    <a:pt x="591" y="468"/>
                    <a:pt x="593" y="467"/>
                    <a:pt x="593" y="466"/>
                  </a:cubicBezTo>
                  <a:lnTo>
                    <a:pt x="593" y="466"/>
                  </a:lnTo>
                  <a:cubicBezTo>
                    <a:pt x="578" y="551"/>
                    <a:pt x="568" y="633"/>
                    <a:pt x="560" y="691"/>
                  </a:cubicBezTo>
                  <a:cubicBezTo>
                    <a:pt x="534" y="973"/>
                    <a:pt x="543" y="1258"/>
                    <a:pt x="578" y="1540"/>
                  </a:cubicBezTo>
                  <a:cubicBezTo>
                    <a:pt x="578" y="1262"/>
                    <a:pt x="598" y="1017"/>
                    <a:pt x="656" y="758"/>
                  </a:cubicBezTo>
                  <a:cubicBezTo>
                    <a:pt x="666" y="711"/>
                    <a:pt x="687" y="640"/>
                    <a:pt x="708" y="569"/>
                  </a:cubicBezTo>
                  <a:lnTo>
                    <a:pt x="708" y="569"/>
                  </a:lnTo>
                  <a:cubicBezTo>
                    <a:pt x="698" y="688"/>
                    <a:pt x="699" y="806"/>
                    <a:pt x="703" y="924"/>
                  </a:cubicBezTo>
                  <a:cubicBezTo>
                    <a:pt x="707" y="1150"/>
                    <a:pt x="720" y="1375"/>
                    <a:pt x="732" y="1598"/>
                  </a:cubicBezTo>
                  <a:cubicBezTo>
                    <a:pt x="764" y="1186"/>
                    <a:pt x="782" y="729"/>
                    <a:pt x="902" y="367"/>
                  </a:cubicBezTo>
                  <a:lnTo>
                    <a:pt x="902" y="367"/>
                  </a:lnTo>
                  <a:cubicBezTo>
                    <a:pt x="847" y="743"/>
                    <a:pt x="878" y="1127"/>
                    <a:pt x="909" y="1504"/>
                  </a:cubicBezTo>
                  <a:cubicBezTo>
                    <a:pt x="919" y="1300"/>
                    <a:pt x="929" y="1050"/>
                    <a:pt x="955" y="871"/>
                  </a:cubicBezTo>
                  <a:cubicBezTo>
                    <a:pt x="976" y="723"/>
                    <a:pt x="1015" y="528"/>
                    <a:pt x="1057" y="355"/>
                  </a:cubicBezTo>
                  <a:lnTo>
                    <a:pt x="1057" y="355"/>
                  </a:lnTo>
                  <a:cubicBezTo>
                    <a:pt x="1033" y="697"/>
                    <a:pt x="1057" y="1122"/>
                    <a:pt x="1067" y="1474"/>
                  </a:cubicBezTo>
                  <a:cubicBezTo>
                    <a:pt x="1093" y="1038"/>
                    <a:pt x="1139" y="703"/>
                    <a:pt x="1212" y="301"/>
                  </a:cubicBezTo>
                  <a:cubicBezTo>
                    <a:pt x="1214" y="682"/>
                    <a:pt x="1239" y="1064"/>
                    <a:pt x="1253" y="1445"/>
                  </a:cubicBezTo>
                  <a:cubicBezTo>
                    <a:pt x="1273" y="1139"/>
                    <a:pt x="1291" y="834"/>
                    <a:pt x="1322" y="528"/>
                  </a:cubicBezTo>
                  <a:cubicBezTo>
                    <a:pt x="1333" y="424"/>
                    <a:pt x="1371" y="268"/>
                    <a:pt x="1373" y="80"/>
                  </a:cubicBezTo>
                  <a:cubicBezTo>
                    <a:pt x="1375" y="33"/>
                    <a:pt x="1333" y="1"/>
                    <a:pt x="12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8" name="Google Shape;14028;p37"/>
          <p:cNvGrpSpPr/>
          <p:nvPr/>
        </p:nvGrpSpPr>
        <p:grpSpPr>
          <a:xfrm>
            <a:off x="5053821" y="3101556"/>
            <a:ext cx="513947" cy="502017"/>
            <a:chOff x="4271850" y="748825"/>
            <a:chExt cx="80775" cy="78900"/>
          </a:xfrm>
        </p:grpSpPr>
        <p:sp>
          <p:nvSpPr>
            <p:cNvPr id="14029" name="Google Shape;14029;p37"/>
            <p:cNvSpPr/>
            <p:nvPr/>
          </p:nvSpPr>
          <p:spPr>
            <a:xfrm>
              <a:off x="4297475" y="820975"/>
              <a:ext cx="50" cy="25"/>
            </a:xfrm>
            <a:custGeom>
              <a:rect b="b" l="l" r="r" t="t"/>
              <a:pathLst>
                <a:path extrusionOk="0" h="1" w="2">
                  <a:moveTo>
                    <a:pt x="2" y="1"/>
                  </a:moveTo>
                  <a:lnTo>
                    <a:pt x="2" y="1"/>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37"/>
            <p:cNvSpPr/>
            <p:nvPr/>
          </p:nvSpPr>
          <p:spPr>
            <a:xfrm>
              <a:off x="4297575" y="820975"/>
              <a:ext cx="175" cy="50"/>
            </a:xfrm>
            <a:custGeom>
              <a:rect b="b" l="l" r="r" t="t"/>
              <a:pathLst>
                <a:path extrusionOk="0" h="2" w="7">
                  <a:moveTo>
                    <a:pt x="1" y="1"/>
                  </a:moveTo>
                  <a:lnTo>
                    <a:pt x="1" y="1"/>
                  </a:lnTo>
                  <a:cubicBezTo>
                    <a:pt x="2" y="2"/>
                    <a:pt x="3" y="2"/>
                    <a:pt x="4" y="2"/>
                  </a:cubicBezTo>
                  <a:lnTo>
                    <a:pt x="7" y="2"/>
                  </a:lnTo>
                  <a:cubicBezTo>
                    <a:pt x="6" y="2"/>
                    <a:pt x="3" y="2"/>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37"/>
            <p:cNvSpPr/>
            <p:nvPr/>
          </p:nvSpPr>
          <p:spPr>
            <a:xfrm>
              <a:off x="4271850" y="748825"/>
              <a:ext cx="80775" cy="78900"/>
            </a:xfrm>
            <a:custGeom>
              <a:rect b="b" l="l" r="r" t="t"/>
              <a:pathLst>
                <a:path extrusionOk="0" h="3156" w="3231">
                  <a:moveTo>
                    <a:pt x="1017" y="2886"/>
                  </a:moveTo>
                  <a:cubicBezTo>
                    <a:pt x="1020" y="2886"/>
                    <a:pt x="1022" y="2886"/>
                    <a:pt x="1024" y="2886"/>
                  </a:cubicBezTo>
                  <a:lnTo>
                    <a:pt x="1024" y="2886"/>
                  </a:lnTo>
                  <a:cubicBezTo>
                    <a:pt x="1022" y="2886"/>
                    <a:pt x="1020" y="2886"/>
                    <a:pt x="1017" y="2886"/>
                  </a:cubicBezTo>
                  <a:close/>
                  <a:moveTo>
                    <a:pt x="1132" y="240"/>
                  </a:moveTo>
                  <a:cubicBezTo>
                    <a:pt x="1237" y="240"/>
                    <a:pt x="1351" y="258"/>
                    <a:pt x="1453" y="280"/>
                  </a:cubicBezTo>
                  <a:cubicBezTo>
                    <a:pt x="1662" y="323"/>
                    <a:pt x="1845" y="442"/>
                    <a:pt x="1999" y="574"/>
                  </a:cubicBezTo>
                  <a:cubicBezTo>
                    <a:pt x="2309" y="842"/>
                    <a:pt x="2477" y="1207"/>
                    <a:pt x="2484" y="1599"/>
                  </a:cubicBezTo>
                  <a:cubicBezTo>
                    <a:pt x="2492" y="1858"/>
                    <a:pt x="2427" y="2080"/>
                    <a:pt x="2304" y="2300"/>
                  </a:cubicBezTo>
                  <a:cubicBezTo>
                    <a:pt x="2168" y="2521"/>
                    <a:pt x="1953" y="2686"/>
                    <a:pt x="1684" y="2804"/>
                  </a:cubicBezTo>
                  <a:cubicBezTo>
                    <a:pt x="1553" y="2863"/>
                    <a:pt x="1332" y="2891"/>
                    <a:pt x="1149" y="2891"/>
                  </a:cubicBezTo>
                  <a:cubicBezTo>
                    <a:pt x="1110" y="2891"/>
                    <a:pt x="1074" y="2890"/>
                    <a:pt x="1040" y="2888"/>
                  </a:cubicBezTo>
                  <a:lnTo>
                    <a:pt x="1033" y="2888"/>
                  </a:lnTo>
                  <a:cubicBezTo>
                    <a:pt x="1032" y="2888"/>
                    <a:pt x="1030" y="2888"/>
                    <a:pt x="1029" y="2887"/>
                  </a:cubicBezTo>
                  <a:lnTo>
                    <a:pt x="1027" y="2887"/>
                  </a:lnTo>
                  <a:cubicBezTo>
                    <a:pt x="1026" y="2887"/>
                    <a:pt x="1025" y="2886"/>
                    <a:pt x="1024" y="2886"/>
                  </a:cubicBezTo>
                  <a:lnTo>
                    <a:pt x="1024" y="2886"/>
                  </a:lnTo>
                  <a:cubicBezTo>
                    <a:pt x="1024" y="2886"/>
                    <a:pt x="1024" y="2886"/>
                    <a:pt x="1024" y="2887"/>
                  </a:cubicBezTo>
                  <a:lnTo>
                    <a:pt x="1021" y="2887"/>
                  </a:lnTo>
                  <a:cubicBezTo>
                    <a:pt x="983" y="2880"/>
                    <a:pt x="945" y="2871"/>
                    <a:pt x="908" y="2862"/>
                  </a:cubicBezTo>
                  <a:cubicBezTo>
                    <a:pt x="847" y="2834"/>
                    <a:pt x="789" y="2799"/>
                    <a:pt x="723" y="2755"/>
                  </a:cubicBezTo>
                  <a:cubicBezTo>
                    <a:pt x="465" y="2587"/>
                    <a:pt x="288" y="2310"/>
                    <a:pt x="192" y="2001"/>
                  </a:cubicBezTo>
                  <a:cubicBezTo>
                    <a:pt x="43" y="1550"/>
                    <a:pt x="213" y="962"/>
                    <a:pt x="489" y="610"/>
                  </a:cubicBezTo>
                  <a:cubicBezTo>
                    <a:pt x="606" y="469"/>
                    <a:pt x="797" y="349"/>
                    <a:pt x="970" y="259"/>
                  </a:cubicBezTo>
                  <a:cubicBezTo>
                    <a:pt x="1018" y="245"/>
                    <a:pt x="1074" y="240"/>
                    <a:pt x="1132" y="240"/>
                  </a:cubicBezTo>
                  <a:close/>
                  <a:moveTo>
                    <a:pt x="1658" y="74"/>
                  </a:moveTo>
                  <a:cubicBezTo>
                    <a:pt x="1716" y="74"/>
                    <a:pt x="1774" y="78"/>
                    <a:pt x="1833" y="84"/>
                  </a:cubicBezTo>
                  <a:cubicBezTo>
                    <a:pt x="1834" y="85"/>
                    <a:pt x="1835" y="85"/>
                    <a:pt x="1838" y="86"/>
                  </a:cubicBezTo>
                  <a:cubicBezTo>
                    <a:pt x="2044" y="113"/>
                    <a:pt x="2235" y="178"/>
                    <a:pt x="2402" y="277"/>
                  </a:cubicBezTo>
                  <a:cubicBezTo>
                    <a:pt x="2571" y="384"/>
                    <a:pt x="2721" y="527"/>
                    <a:pt x="2843" y="677"/>
                  </a:cubicBezTo>
                  <a:cubicBezTo>
                    <a:pt x="2883" y="731"/>
                    <a:pt x="2919" y="789"/>
                    <a:pt x="2952" y="853"/>
                  </a:cubicBezTo>
                  <a:cubicBezTo>
                    <a:pt x="2969" y="880"/>
                    <a:pt x="2981" y="914"/>
                    <a:pt x="2997" y="943"/>
                  </a:cubicBezTo>
                  <a:cubicBezTo>
                    <a:pt x="3046" y="1069"/>
                    <a:pt x="3080" y="1207"/>
                    <a:pt x="3098" y="1350"/>
                  </a:cubicBezTo>
                  <a:cubicBezTo>
                    <a:pt x="3117" y="1486"/>
                    <a:pt x="3138" y="1652"/>
                    <a:pt x="3120" y="1821"/>
                  </a:cubicBezTo>
                  <a:cubicBezTo>
                    <a:pt x="3101" y="2001"/>
                    <a:pt x="3034" y="2221"/>
                    <a:pt x="2920" y="2397"/>
                  </a:cubicBezTo>
                  <a:cubicBezTo>
                    <a:pt x="2824" y="2547"/>
                    <a:pt x="2647" y="2731"/>
                    <a:pt x="2507" y="2831"/>
                  </a:cubicBezTo>
                  <a:cubicBezTo>
                    <a:pt x="2281" y="2986"/>
                    <a:pt x="2031" y="3055"/>
                    <a:pt x="1773" y="3064"/>
                  </a:cubicBezTo>
                  <a:cubicBezTo>
                    <a:pt x="1754" y="3064"/>
                    <a:pt x="1734" y="3065"/>
                    <a:pt x="1715" y="3065"/>
                  </a:cubicBezTo>
                  <a:cubicBezTo>
                    <a:pt x="1547" y="3065"/>
                    <a:pt x="1407" y="3036"/>
                    <a:pt x="1239" y="2983"/>
                  </a:cubicBezTo>
                  <a:cubicBezTo>
                    <a:pt x="1604" y="2971"/>
                    <a:pt x="1900" y="2867"/>
                    <a:pt x="2165" y="2619"/>
                  </a:cubicBezTo>
                  <a:cubicBezTo>
                    <a:pt x="2335" y="2469"/>
                    <a:pt x="2457" y="2271"/>
                    <a:pt x="2518" y="2052"/>
                  </a:cubicBezTo>
                  <a:cubicBezTo>
                    <a:pt x="2591" y="1833"/>
                    <a:pt x="2588" y="1574"/>
                    <a:pt x="2555" y="1384"/>
                  </a:cubicBezTo>
                  <a:cubicBezTo>
                    <a:pt x="2478" y="908"/>
                    <a:pt x="2128" y="508"/>
                    <a:pt x="1706" y="291"/>
                  </a:cubicBezTo>
                  <a:cubicBezTo>
                    <a:pt x="1553" y="214"/>
                    <a:pt x="1382" y="181"/>
                    <a:pt x="1212" y="168"/>
                  </a:cubicBezTo>
                  <a:cubicBezTo>
                    <a:pt x="1197" y="167"/>
                    <a:pt x="1185" y="167"/>
                    <a:pt x="1171" y="167"/>
                  </a:cubicBezTo>
                  <a:cubicBezTo>
                    <a:pt x="1332" y="102"/>
                    <a:pt x="1494" y="74"/>
                    <a:pt x="1658" y="74"/>
                  </a:cubicBezTo>
                  <a:close/>
                  <a:moveTo>
                    <a:pt x="1640" y="1"/>
                  </a:moveTo>
                  <a:cubicBezTo>
                    <a:pt x="1457" y="1"/>
                    <a:pt x="1274" y="34"/>
                    <a:pt x="1107" y="110"/>
                  </a:cubicBezTo>
                  <a:cubicBezTo>
                    <a:pt x="1040" y="137"/>
                    <a:pt x="975" y="168"/>
                    <a:pt x="911" y="201"/>
                  </a:cubicBezTo>
                  <a:cubicBezTo>
                    <a:pt x="904" y="204"/>
                    <a:pt x="898" y="205"/>
                    <a:pt x="893" y="207"/>
                  </a:cubicBezTo>
                  <a:cubicBezTo>
                    <a:pt x="877" y="215"/>
                    <a:pt x="861" y="222"/>
                    <a:pt x="848" y="236"/>
                  </a:cubicBezTo>
                  <a:cubicBezTo>
                    <a:pt x="794" y="267"/>
                    <a:pt x="741" y="298"/>
                    <a:pt x="691" y="333"/>
                  </a:cubicBezTo>
                  <a:cubicBezTo>
                    <a:pt x="579" y="406"/>
                    <a:pt x="471" y="493"/>
                    <a:pt x="393" y="603"/>
                  </a:cubicBezTo>
                  <a:cubicBezTo>
                    <a:pt x="156" y="946"/>
                    <a:pt x="1" y="1432"/>
                    <a:pt x="74" y="1853"/>
                  </a:cubicBezTo>
                  <a:cubicBezTo>
                    <a:pt x="142" y="2207"/>
                    <a:pt x="306" y="2527"/>
                    <a:pt x="563" y="2740"/>
                  </a:cubicBezTo>
                  <a:cubicBezTo>
                    <a:pt x="729" y="2876"/>
                    <a:pt x="920" y="2976"/>
                    <a:pt x="1122" y="3039"/>
                  </a:cubicBezTo>
                  <a:cubicBezTo>
                    <a:pt x="1262" y="3090"/>
                    <a:pt x="1408" y="3130"/>
                    <a:pt x="1556" y="3148"/>
                  </a:cubicBezTo>
                  <a:cubicBezTo>
                    <a:pt x="1608" y="3153"/>
                    <a:pt x="1660" y="3156"/>
                    <a:pt x="1713" y="3156"/>
                  </a:cubicBezTo>
                  <a:cubicBezTo>
                    <a:pt x="1992" y="3156"/>
                    <a:pt x="2270" y="3082"/>
                    <a:pt x="2508" y="2933"/>
                  </a:cubicBezTo>
                  <a:cubicBezTo>
                    <a:pt x="2769" y="2750"/>
                    <a:pt x="2997" y="2501"/>
                    <a:pt x="3114" y="2198"/>
                  </a:cubicBezTo>
                  <a:cubicBezTo>
                    <a:pt x="3221" y="1929"/>
                    <a:pt x="3230" y="1629"/>
                    <a:pt x="3181" y="1343"/>
                  </a:cubicBezTo>
                  <a:cubicBezTo>
                    <a:pt x="3162" y="1225"/>
                    <a:pt x="3140" y="1105"/>
                    <a:pt x="3102" y="992"/>
                  </a:cubicBezTo>
                  <a:cubicBezTo>
                    <a:pt x="3102" y="989"/>
                    <a:pt x="3102" y="988"/>
                    <a:pt x="3101" y="985"/>
                  </a:cubicBezTo>
                  <a:cubicBezTo>
                    <a:pt x="3090" y="956"/>
                    <a:pt x="3080" y="929"/>
                    <a:pt x="3069" y="903"/>
                  </a:cubicBezTo>
                  <a:cubicBezTo>
                    <a:pt x="3044" y="846"/>
                    <a:pt x="3015" y="792"/>
                    <a:pt x="2981" y="741"/>
                  </a:cubicBezTo>
                  <a:cubicBezTo>
                    <a:pt x="2976" y="734"/>
                    <a:pt x="2966" y="719"/>
                    <a:pt x="2954" y="700"/>
                  </a:cubicBezTo>
                  <a:cubicBezTo>
                    <a:pt x="2879" y="577"/>
                    <a:pt x="2776" y="460"/>
                    <a:pt x="2664" y="373"/>
                  </a:cubicBezTo>
                  <a:cubicBezTo>
                    <a:pt x="2532" y="257"/>
                    <a:pt x="2380" y="165"/>
                    <a:pt x="2216" y="106"/>
                  </a:cubicBezTo>
                  <a:lnTo>
                    <a:pt x="2215" y="106"/>
                  </a:lnTo>
                  <a:cubicBezTo>
                    <a:pt x="2213" y="105"/>
                    <a:pt x="2209" y="103"/>
                    <a:pt x="2206" y="102"/>
                  </a:cubicBezTo>
                  <a:cubicBezTo>
                    <a:pt x="2087" y="56"/>
                    <a:pt x="1963" y="28"/>
                    <a:pt x="1835" y="13"/>
                  </a:cubicBezTo>
                  <a:cubicBezTo>
                    <a:pt x="1770" y="5"/>
                    <a:pt x="1705" y="1"/>
                    <a:pt x="16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37"/>
            <p:cNvSpPr/>
            <p:nvPr/>
          </p:nvSpPr>
          <p:spPr>
            <a:xfrm>
              <a:off x="4274050" y="778675"/>
              <a:ext cx="58325" cy="44775"/>
            </a:xfrm>
            <a:custGeom>
              <a:rect b="b" l="l" r="r" t="t"/>
              <a:pathLst>
                <a:path extrusionOk="0" h="1791" w="2333">
                  <a:moveTo>
                    <a:pt x="293" y="1"/>
                  </a:moveTo>
                  <a:lnTo>
                    <a:pt x="293" y="1"/>
                  </a:lnTo>
                  <a:cubicBezTo>
                    <a:pt x="218" y="189"/>
                    <a:pt x="186" y="391"/>
                    <a:pt x="166" y="592"/>
                  </a:cubicBezTo>
                  <a:cubicBezTo>
                    <a:pt x="161" y="664"/>
                    <a:pt x="157" y="727"/>
                    <a:pt x="156" y="787"/>
                  </a:cubicBezTo>
                  <a:cubicBezTo>
                    <a:pt x="133" y="703"/>
                    <a:pt x="121" y="615"/>
                    <a:pt x="118" y="515"/>
                  </a:cubicBezTo>
                  <a:cubicBezTo>
                    <a:pt x="118" y="346"/>
                    <a:pt x="126" y="195"/>
                    <a:pt x="169" y="33"/>
                  </a:cubicBezTo>
                  <a:lnTo>
                    <a:pt x="169" y="33"/>
                  </a:lnTo>
                  <a:cubicBezTo>
                    <a:pt x="52" y="312"/>
                    <a:pt x="0" y="673"/>
                    <a:pt x="114" y="958"/>
                  </a:cubicBezTo>
                  <a:cubicBezTo>
                    <a:pt x="130" y="997"/>
                    <a:pt x="147" y="1038"/>
                    <a:pt x="170" y="1074"/>
                  </a:cubicBezTo>
                  <a:cubicBezTo>
                    <a:pt x="176" y="1084"/>
                    <a:pt x="183" y="1094"/>
                    <a:pt x="193" y="1101"/>
                  </a:cubicBezTo>
                  <a:cubicBezTo>
                    <a:pt x="200" y="1123"/>
                    <a:pt x="206" y="1146"/>
                    <a:pt x="214" y="1168"/>
                  </a:cubicBezTo>
                  <a:cubicBezTo>
                    <a:pt x="247" y="1243"/>
                    <a:pt x="265" y="1317"/>
                    <a:pt x="333" y="1317"/>
                  </a:cubicBezTo>
                  <a:cubicBezTo>
                    <a:pt x="334" y="1317"/>
                    <a:pt x="335" y="1317"/>
                    <a:pt x="336" y="1317"/>
                  </a:cubicBezTo>
                  <a:cubicBezTo>
                    <a:pt x="342" y="1338"/>
                    <a:pt x="349" y="1364"/>
                    <a:pt x="357" y="1389"/>
                  </a:cubicBezTo>
                  <a:cubicBezTo>
                    <a:pt x="432" y="1450"/>
                    <a:pt x="505" y="1511"/>
                    <a:pt x="579" y="1571"/>
                  </a:cubicBezTo>
                  <a:cubicBezTo>
                    <a:pt x="602" y="1590"/>
                    <a:pt x="623" y="1607"/>
                    <a:pt x="644" y="1626"/>
                  </a:cubicBezTo>
                  <a:cubicBezTo>
                    <a:pt x="654" y="1623"/>
                    <a:pt x="666" y="1616"/>
                    <a:pt x="679" y="1607"/>
                  </a:cubicBezTo>
                  <a:cubicBezTo>
                    <a:pt x="680" y="1606"/>
                    <a:pt x="680" y="1605"/>
                    <a:pt x="681" y="1604"/>
                  </a:cubicBezTo>
                  <a:cubicBezTo>
                    <a:pt x="709" y="1671"/>
                    <a:pt x="746" y="1724"/>
                    <a:pt x="796" y="1724"/>
                  </a:cubicBezTo>
                  <a:cubicBezTo>
                    <a:pt x="800" y="1724"/>
                    <a:pt x="804" y="1724"/>
                    <a:pt x="808" y="1723"/>
                  </a:cubicBezTo>
                  <a:cubicBezTo>
                    <a:pt x="821" y="1722"/>
                    <a:pt x="835" y="1717"/>
                    <a:pt x="845" y="1708"/>
                  </a:cubicBezTo>
                  <a:cubicBezTo>
                    <a:pt x="852" y="1733"/>
                    <a:pt x="861" y="1751"/>
                    <a:pt x="870" y="1762"/>
                  </a:cubicBezTo>
                  <a:cubicBezTo>
                    <a:pt x="885" y="1782"/>
                    <a:pt x="905" y="1791"/>
                    <a:pt x="925" y="1791"/>
                  </a:cubicBezTo>
                  <a:cubicBezTo>
                    <a:pt x="952" y="1791"/>
                    <a:pt x="978" y="1774"/>
                    <a:pt x="991" y="1750"/>
                  </a:cubicBezTo>
                  <a:cubicBezTo>
                    <a:pt x="998" y="1760"/>
                    <a:pt x="1004" y="1767"/>
                    <a:pt x="1015" y="1774"/>
                  </a:cubicBezTo>
                  <a:cubicBezTo>
                    <a:pt x="1029" y="1780"/>
                    <a:pt x="1042" y="1784"/>
                    <a:pt x="1053" y="1784"/>
                  </a:cubicBezTo>
                  <a:cubicBezTo>
                    <a:pt x="1054" y="1784"/>
                    <a:pt x="1056" y="1784"/>
                    <a:pt x="1057" y="1784"/>
                  </a:cubicBezTo>
                  <a:lnTo>
                    <a:pt x="1057" y="1789"/>
                  </a:lnTo>
                  <a:cubicBezTo>
                    <a:pt x="1403" y="1719"/>
                    <a:pt x="1714" y="1625"/>
                    <a:pt x="2013" y="1413"/>
                  </a:cubicBezTo>
                  <a:cubicBezTo>
                    <a:pt x="2031" y="1400"/>
                    <a:pt x="2049" y="1395"/>
                    <a:pt x="2066" y="1395"/>
                  </a:cubicBezTo>
                  <a:cubicBezTo>
                    <a:pt x="2069" y="1395"/>
                    <a:pt x="2072" y="1395"/>
                    <a:pt x="2074" y="1395"/>
                  </a:cubicBezTo>
                  <a:cubicBezTo>
                    <a:pt x="2143" y="1327"/>
                    <a:pt x="2208" y="1254"/>
                    <a:pt x="2267" y="1173"/>
                  </a:cubicBezTo>
                  <a:cubicBezTo>
                    <a:pt x="2277" y="1113"/>
                    <a:pt x="2287" y="1059"/>
                    <a:pt x="2293" y="1017"/>
                  </a:cubicBezTo>
                  <a:cubicBezTo>
                    <a:pt x="2333" y="720"/>
                    <a:pt x="2311" y="412"/>
                    <a:pt x="2231" y="124"/>
                  </a:cubicBezTo>
                  <a:lnTo>
                    <a:pt x="2231" y="124"/>
                  </a:lnTo>
                  <a:cubicBezTo>
                    <a:pt x="2269" y="430"/>
                    <a:pt x="2234" y="704"/>
                    <a:pt x="2173" y="982"/>
                  </a:cubicBezTo>
                  <a:cubicBezTo>
                    <a:pt x="2178" y="763"/>
                    <a:pt x="2145" y="544"/>
                    <a:pt x="2090" y="334"/>
                  </a:cubicBezTo>
                  <a:lnTo>
                    <a:pt x="2090" y="334"/>
                  </a:lnTo>
                  <a:cubicBezTo>
                    <a:pt x="2109" y="577"/>
                    <a:pt x="2099" y="798"/>
                    <a:pt x="2060" y="1015"/>
                  </a:cubicBezTo>
                  <a:cubicBezTo>
                    <a:pt x="2058" y="812"/>
                    <a:pt x="2025" y="608"/>
                    <a:pt x="1984" y="407"/>
                  </a:cubicBezTo>
                  <a:lnTo>
                    <a:pt x="1984" y="407"/>
                  </a:lnTo>
                  <a:cubicBezTo>
                    <a:pt x="2002" y="754"/>
                    <a:pt x="1982" y="1044"/>
                    <a:pt x="1893" y="1364"/>
                  </a:cubicBezTo>
                  <a:cubicBezTo>
                    <a:pt x="1890" y="1371"/>
                    <a:pt x="1889" y="1380"/>
                    <a:pt x="1886" y="1388"/>
                  </a:cubicBezTo>
                  <a:cubicBezTo>
                    <a:pt x="1925" y="1094"/>
                    <a:pt x="1917" y="794"/>
                    <a:pt x="1858" y="503"/>
                  </a:cubicBezTo>
                  <a:lnTo>
                    <a:pt x="1858" y="503"/>
                  </a:lnTo>
                  <a:cubicBezTo>
                    <a:pt x="1862" y="814"/>
                    <a:pt x="1823" y="1083"/>
                    <a:pt x="1756" y="1377"/>
                  </a:cubicBezTo>
                  <a:cubicBezTo>
                    <a:pt x="1762" y="1111"/>
                    <a:pt x="1742" y="843"/>
                    <a:pt x="1684" y="581"/>
                  </a:cubicBezTo>
                  <a:lnTo>
                    <a:pt x="1684" y="581"/>
                  </a:lnTo>
                  <a:cubicBezTo>
                    <a:pt x="1704" y="863"/>
                    <a:pt x="1668" y="1175"/>
                    <a:pt x="1632" y="1405"/>
                  </a:cubicBezTo>
                  <a:cubicBezTo>
                    <a:pt x="1627" y="1439"/>
                    <a:pt x="1621" y="1473"/>
                    <a:pt x="1616" y="1507"/>
                  </a:cubicBezTo>
                  <a:lnTo>
                    <a:pt x="1616" y="1502"/>
                  </a:lnTo>
                  <a:cubicBezTo>
                    <a:pt x="1622" y="1192"/>
                    <a:pt x="1602" y="879"/>
                    <a:pt x="1535" y="576"/>
                  </a:cubicBezTo>
                  <a:lnTo>
                    <a:pt x="1535" y="576"/>
                  </a:lnTo>
                  <a:cubicBezTo>
                    <a:pt x="1565" y="840"/>
                    <a:pt x="1531" y="1185"/>
                    <a:pt x="1503" y="1395"/>
                  </a:cubicBezTo>
                  <a:cubicBezTo>
                    <a:pt x="1498" y="1435"/>
                    <a:pt x="1488" y="1498"/>
                    <a:pt x="1477" y="1568"/>
                  </a:cubicBezTo>
                  <a:cubicBezTo>
                    <a:pt x="1481" y="1513"/>
                    <a:pt x="1483" y="1463"/>
                    <a:pt x="1484" y="1419"/>
                  </a:cubicBezTo>
                  <a:cubicBezTo>
                    <a:pt x="1503" y="1121"/>
                    <a:pt x="1463" y="823"/>
                    <a:pt x="1405" y="533"/>
                  </a:cubicBezTo>
                  <a:lnTo>
                    <a:pt x="1405" y="533"/>
                  </a:lnTo>
                  <a:cubicBezTo>
                    <a:pt x="1427" y="835"/>
                    <a:pt x="1400" y="1132"/>
                    <a:pt x="1360" y="1413"/>
                  </a:cubicBezTo>
                  <a:cubicBezTo>
                    <a:pt x="1359" y="1380"/>
                    <a:pt x="1357" y="1349"/>
                    <a:pt x="1355" y="1319"/>
                  </a:cubicBezTo>
                  <a:cubicBezTo>
                    <a:pt x="1333" y="1061"/>
                    <a:pt x="1319" y="801"/>
                    <a:pt x="1246" y="550"/>
                  </a:cubicBezTo>
                  <a:lnTo>
                    <a:pt x="1246" y="550"/>
                  </a:lnTo>
                  <a:cubicBezTo>
                    <a:pt x="1273" y="716"/>
                    <a:pt x="1262" y="890"/>
                    <a:pt x="1257" y="1060"/>
                  </a:cubicBezTo>
                  <a:cubicBezTo>
                    <a:pt x="1247" y="1245"/>
                    <a:pt x="1234" y="1427"/>
                    <a:pt x="1216" y="1610"/>
                  </a:cubicBezTo>
                  <a:cubicBezTo>
                    <a:pt x="1210" y="1455"/>
                    <a:pt x="1200" y="1285"/>
                    <a:pt x="1186" y="1157"/>
                  </a:cubicBezTo>
                  <a:cubicBezTo>
                    <a:pt x="1169" y="926"/>
                    <a:pt x="1157" y="695"/>
                    <a:pt x="1119" y="466"/>
                  </a:cubicBezTo>
                  <a:lnTo>
                    <a:pt x="1119" y="466"/>
                  </a:lnTo>
                  <a:cubicBezTo>
                    <a:pt x="1125" y="770"/>
                    <a:pt x="1104" y="1072"/>
                    <a:pt x="1084" y="1375"/>
                  </a:cubicBezTo>
                  <a:cubicBezTo>
                    <a:pt x="1075" y="1280"/>
                    <a:pt x="1067" y="1178"/>
                    <a:pt x="1056" y="1070"/>
                  </a:cubicBezTo>
                  <a:cubicBezTo>
                    <a:pt x="1037" y="863"/>
                    <a:pt x="1015" y="657"/>
                    <a:pt x="1006" y="449"/>
                  </a:cubicBezTo>
                  <a:cubicBezTo>
                    <a:pt x="975" y="802"/>
                    <a:pt x="923" y="1159"/>
                    <a:pt x="949" y="1516"/>
                  </a:cubicBezTo>
                  <a:cubicBezTo>
                    <a:pt x="926" y="1410"/>
                    <a:pt x="911" y="1297"/>
                    <a:pt x="906" y="1256"/>
                  </a:cubicBezTo>
                  <a:cubicBezTo>
                    <a:pt x="876" y="1053"/>
                    <a:pt x="870" y="848"/>
                    <a:pt x="867" y="643"/>
                  </a:cubicBezTo>
                  <a:cubicBezTo>
                    <a:pt x="855" y="757"/>
                    <a:pt x="825" y="874"/>
                    <a:pt x="812" y="989"/>
                  </a:cubicBezTo>
                  <a:cubicBezTo>
                    <a:pt x="789" y="1143"/>
                    <a:pt x="788" y="1297"/>
                    <a:pt x="800" y="1451"/>
                  </a:cubicBezTo>
                  <a:cubicBezTo>
                    <a:pt x="800" y="1456"/>
                    <a:pt x="802" y="1462"/>
                    <a:pt x="802" y="1468"/>
                  </a:cubicBezTo>
                  <a:cubicBezTo>
                    <a:pt x="786" y="1410"/>
                    <a:pt x="762" y="1318"/>
                    <a:pt x="753" y="1265"/>
                  </a:cubicBezTo>
                  <a:cubicBezTo>
                    <a:pt x="711" y="1010"/>
                    <a:pt x="680" y="713"/>
                    <a:pt x="741" y="394"/>
                  </a:cubicBezTo>
                  <a:lnTo>
                    <a:pt x="741" y="394"/>
                  </a:lnTo>
                  <a:cubicBezTo>
                    <a:pt x="690" y="540"/>
                    <a:pt x="662" y="694"/>
                    <a:pt x="638" y="845"/>
                  </a:cubicBezTo>
                  <a:cubicBezTo>
                    <a:pt x="612" y="997"/>
                    <a:pt x="602" y="1175"/>
                    <a:pt x="624" y="1354"/>
                  </a:cubicBezTo>
                  <a:cubicBezTo>
                    <a:pt x="617" y="1326"/>
                    <a:pt x="609" y="1297"/>
                    <a:pt x="604" y="1267"/>
                  </a:cubicBezTo>
                  <a:cubicBezTo>
                    <a:pt x="557" y="1015"/>
                    <a:pt x="527" y="754"/>
                    <a:pt x="556" y="466"/>
                  </a:cubicBezTo>
                  <a:lnTo>
                    <a:pt x="556" y="466"/>
                  </a:lnTo>
                  <a:cubicBezTo>
                    <a:pt x="490" y="711"/>
                    <a:pt x="447" y="971"/>
                    <a:pt x="465" y="1226"/>
                  </a:cubicBezTo>
                  <a:cubicBezTo>
                    <a:pt x="448" y="1173"/>
                    <a:pt x="435" y="1118"/>
                    <a:pt x="424" y="1063"/>
                  </a:cubicBezTo>
                  <a:cubicBezTo>
                    <a:pt x="382" y="845"/>
                    <a:pt x="373" y="515"/>
                    <a:pt x="408" y="243"/>
                  </a:cubicBezTo>
                  <a:lnTo>
                    <a:pt x="408" y="243"/>
                  </a:lnTo>
                  <a:cubicBezTo>
                    <a:pt x="355" y="449"/>
                    <a:pt x="304" y="662"/>
                    <a:pt x="291" y="875"/>
                  </a:cubicBezTo>
                  <a:cubicBezTo>
                    <a:pt x="272" y="771"/>
                    <a:pt x="267" y="676"/>
                    <a:pt x="255" y="529"/>
                  </a:cubicBezTo>
                  <a:cubicBezTo>
                    <a:pt x="250" y="350"/>
                    <a:pt x="252" y="170"/>
                    <a:pt x="2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37"/>
            <p:cNvSpPr/>
            <p:nvPr/>
          </p:nvSpPr>
          <p:spPr>
            <a:xfrm>
              <a:off x="4310300" y="755950"/>
              <a:ext cx="19350" cy="35550"/>
            </a:xfrm>
            <a:custGeom>
              <a:rect b="b" l="l" r="r" t="t"/>
              <a:pathLst>
                <a:path extrusionOk="0" h="1422" w="774">
                  <a:moveTo>
                    <a:pt x="0" y="0"/>
                  </a:moveTo>
                  <a:lnTo>
                    <a:pt x="0" y="0"/>
                  </a:lnTo>
                  <a:cubicBezTo>
                    <a:pt x="106" y="475"/>
                    <a:pt x="199" y="963"/>
                    <a:pt x="250" y="1421"/>
                  </a:cubicBezTo>
                  <a:cubicBezTo>
                    <a:pt x="271" y="1045"/>
                    <a:pt x="265" y="665"/>
                    <a:pt x="213" y="292"/>
                  </a:cubicBezTo>
                  <a:cubicBezTo>
                    <a:pt x="209" y="276"/>
                    <a:pt x="207" y="261"/>
                    <a:pt x="206" y="245"/>
                  </a:cubicBezTo>
                  <a:lnTo>
                    <a:pt x="206" y="245"/>
                  </a:lnTo>
                  <a:cubicBezTo>
                    <a:pt x="206" y="246"/>
                    <a:pt x="207" y="249"/>
                    <a:pt x="207" y="250"/>
                  </a:cubicBezTo>
                  <a:cubicBezTo>
                    <a:pt x="289" y="594"/>
                    <a:pt x="379" y="937"/>
                    <a:pt x="443" y="1284"/>
                  </a:cubicBezTo>
                  <a:cubicBezTo>
                    <a:pt x="441" y="995"/>
                    <a:pt x="420" y="654"/>
                    <a:pt x="368" y="341"/>
                  </a:cubicBezTo>
                  <a:lnTo>
                    <a:pt x="368" y="341"/>
                  </a:lnTo>
                  <a:cubicBezTo>
                    <a:pt x="450" y="618"/>
                    <a:pt x="529" y="902"/>
                    <a:pt x="567" y="1186"/>
                  </a:cubicBezTo>
                  <a:cubicBezTo>
                    <a:pt x="578" y="1023"/>
                    <a:pt x="564" y="860"/>
                    <a:pt x="548" y="697"/>
                  </a:cubicBezTo>
                  <a:cubicBezTo>
                    <a:pt x="542" y="627"/>
                    <a:pt x="534" y="557"/>
                    <a:pt x="524" y="487"/>
                  </a:cubicBezTo>
                  <a:lnTo>
                    <a:pt x="524" y="487"/>
                  </a:lnTo>
                  <a:cubicBezTo>
                    <a:pt x="600" y="713"/>
                    <a:pt x="659" y="945"/>
                    <a:pt x="693" y="1180"/>
                  </a:cubicBezTo>
                  <a:cubicBezTo>
                    <a:pt x="691" y="974"/>
                    <a:pt x="681" y="767"/>
                    <a:pt x="649" y="564"/>
                  </a:cubicBezTo>
                  <a:lnTo>
                    <a:pt x="649" y="564"/>
                  </a:lnTo>
                  <a:cubicBezTo>
                    <a:pt x="697" y="681"/>
                    <a:pt x="742" y="802"/>
                    <a:pt x="771" y="928"/>
                  </a:cubicBezTo>
                  <a:cubicBezTo>
                    <a:pt x="774" y="783"/>
                    <a:pt x="749" y="614"/>
                    <a:pt x="711" y="461"/>
                  </a:cubicBezTo>
                  <a:cubicBezTo>
                    <a:pt x="670" y="431"/>
                    <a:pt x="631" y="395"/>
                    <a:pt x="593" y="364"/>
                  </a:cubicBezTo>
                  <a:cubicBezTo>
                    <a:pt x="472" y="269"/>
                    <a:pt x="343" y="182"/>
                    <a:pt x="211" y="106"/>
                  </a:cubicBezTo>
                  <a:cubicBezTo>
                    <a:pt x="141" y="67"/>
                    <a:pt x="70" y="32"/>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37"/>
            <p:cNvSpPr/>
            <p:nvPr/>
          </p:nvSpPr>
          <p:spPr>
            <a:xfrm>
              <a:off x="4274350" y="755125"/>
              <a:ext cx="22100" cy="37025"/>
            </a:xfrm>
            <a:custGeom>
              <a:rect b="b" l="l" r="r" t="t"/>
              <a:pathLst>
                <a:path extrusionOk="0" h="1481" w="884">
                  <a:moveTo>
                    <a:pt x="830" y="0"/>
                  </a:moveTo>
                  <a:lnTo>
                    <a:pt x="830" y="0"/>
                  </a:lnTo>
                  <a:cubicBezTo>
                    <a:pt x="708" y="62"/>
                    <a:pt x="587" y="127"/>
                    <a:pt x="467" y="195"/>
                  </a:cubicBezTo>
                  <a:cubicBezTo>
                    <a:pt x="405" y="256"/>
                    <a:pt x="345" y="317"/>
                    <a:pt x="287" y="381"/>
                  </a:cubicBezTo>
                  <a:cubicBezTo>
                    <a:pt x="248" y="441"/>
                    <a:pt x="211" y="502"/>
                    <a:pt x="175" y="564"/>
                  </a:cubicBezTo>
                  <a:cubicBezTo>
                    <a:pt x="169" y="586"/>
                    <a:pt x="162" y="608"/>
                    <a:pt x="155" y="632"/>
                  </a:cubicBezTo>
                  <a:lnTo>
                    <a:pt x="155" y="636"/>
                  </a:lnTo>
                  <a:lnTo>
                    <a:pt x="154" y="636"/>
                  </a:lnTo>
                  <a:cubicBezTo>
                    <a:pt x="142" y="684"/>
                    <a:pt x="128" y="735"/>
                    <a:pt x="119" y="785"/>
                  </a:cubicBezTo>
                  <a:cubicBezTo>
                    <a:pt x="108" y="844"/>
                    <a:pt x="75" y="882"/>
                    <a:pt x="31" y="901"/>
                  </a:cubicBezTo>
                  <a:cubicBezTo>
                    <a:pt x="6" y="1085"/>
                    <a:pt x="1" y="1326"/>
                    <a:pt x="20" y="1480"/>
                  </a:cubicBezTo>
                  <a:cubicBezTo>
                    <a:pt x="47" y="1283"/>
                    <a:pt x="114" y="1008"/>
                    <a:pt x="165" y="820"/>
                  </a:cubicBezTo>
                  <a:cubicBezTo>
                    <a:pt x="171" y="860"/>
                    <a:pt x="178" y="899"/>
                    <a:pt x="186" y="937"/>
                  </a:cubicBezTo>
                  <a:cubicBezTo>
                    <a:pt x="190" y="791"/>
                    <a:pt x="225" y="643"/>
                    <a:pt x="258" y="494"/>
                  </a:cubicBezTo>
                  <a:cubicBezTo>
                    <a:pt x="265" y="616"/>
                    <a:pt x="281" y="738"/>
                    <a:pt x="297" y="859"/>
                  </a:cubicBezTo>
                  <a:cubicBezTo>
                    <a:pt x="314" y="736"/>
                    <a:pt x="335" y="514"/>
                    <a:pt x="348" y="428"/>
                  </a:cubicBezTo>
                  <a:cubicBezTo>
                    <a:pt x="354" y="646"/>
                    <a:pt x="384" y="863"/>
                    <a:pt x="412" y="1074"/>
                  </a:cubicBezTo>
                  <a:cubicBezTo>
                    <a:pt x="431" y="852"/>
                    <a:pt x="433" y="626"/>
                    <a:pt x="461" y="404"/>
                  </a:cubicBezTo>
                  <a:cubicBezTo>
                    <a:pt x="463" y="376"/>
                    <a:pt x="467" y="344"/>
                    <a:pt x="472" y="311"/>
                  </a:cubicBezTo>
                  <a:cubicBezTo>
                    <a:pt x="478" y="617"/>
                    <a:pt x="534" y="922"/>
                    <a:pt x="595" y="1221"/>
                  </a:cubicBezTo>
                  <a:cubicBezTo>
                    <a:pt x="588" y="989"/>
                    <a:pt x="587" y="756"/>
                    <a:pt x="595" y="524"/>
                  </a:cubicBezTo>
                  <a:cubicBezTo>
                    <a:pt x="622" y="770"/>
                    <a:pt x="665" y="1012"/>
                    <a:pt x="726" y="1248"/>
                  </a:cubicBezTo>
                  <a:cubicBezTo>
                    <a:pt x="704" y="977"/>
                    <a:pt x="705" y="704"/>
                    <a:pt x="709" y="431"/>
                  </a:cubicBezTo>
                  <a:lnTo>
                    <a:pt x="709" y="431"/>
                  </a:lnTo>
                  <a:cubicBezTo>
                    <a:pt x="748" y="718"/>
                    <a:pt x="816" y="1004"/>
                    <a:pt x="883" y="1287"/>
                  </a:cubicBezTo>
                  <a:cubicBezTo>
                    <a:pt x="865" y="950"/>
                    <a:pt x="843" y="612"/>
                    <a:pt x="832" y="275"/>
                  </a:cubicBezTo>
                  <a:cubicBezTo>
                    <a:pt x="828" y="184"/>
                    <a:pt x="829" y="92"/>
                    <a:pt x="8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37"/>
            <p:cNvSpPr/>
            <p:nvPr/>
          </p:nvSpPr>
          <p:spPr>
            <a:xfrm>
              <a:off x="4295375" y="753425"/>
              <a:ext cx="18175" cy="35525"/>
            </a:xfrm>
            <a:custGeom>
              <a:rect b="b" l="l" r="r" t="t"/>
              <a:pathLst>
                <a:path extrusionOk="0" h="1421" w="727">
                  <a:moveTo>
                    <a:pt x="168" y="0"/>
                  </a:moveTo>
                  <a:cubicBezTo>
                    <a:pt x="149" y="3"/>
                    <a:pt x="130" y="6"/>
                    <a:pt x="110" y="10"/>
                  </a:cubicBezTo>
                  <a:cubicBezTo>
                    <a:pt x="73" y="27"/>
                    <a:pt x="36" y="46"/>
                    <a:pt x="0" y="63"/>
                  </a:cubicBezTo>
                  <a:cubicBezTo>
                    <a:pt x="37" y="498"/>
                    <a:pt x="142" y="922"/>
                    <a:pt x="219" y="1349"/>
                  </a:cubicBezTo>
                  <a:cubicBezTo>
                    <a:pt x="219" y="1031"/>
                    <a:pt x="198" y="714"/>
                    <a:pt x="176" y="397"/>
                  </a:cubicBezTo>
                  <a:cubicBezTo>
                    <a:pt x="175" y="380"/>
                    <a:pt x="175" y="364"/>
                    <a:pt x="173" y="345"/>
                  </a:cubicBezTo>
                  <a:lnTo>
                    <a:pt x="173" y="345"/>
                  </a:lnTo>
                  <a:cubicBezTo>
                    <a:pt x="233" y="701"/>
                    <a:pt x="312" y="1052"/>
                    <a:pt x="372" y="1407"/>
                  </a:cubicBezTo>
                  <a:cubicBezTo>
                    <a:pt x="378" y="1011"/>
                    <a:pt x="348" y="614"/>
                    <a:pt x="307" y="220"/>
                  </a:cubicBezTo>
                  <a:lnTo>
                    <a:pt x="307" y="220"/>
                  </a:lnTo>
                  <a:cubicBezTo>
                    <a:pt x="328" y="333"/>
                    <a:pt x="347" y="446"/>
                    <a:pt x="371" y="557"/>
                  </a:cubicBezTo>
                  <a:cubicBezTo>
                    <a:pt x="431" y="845"/>
                    <a:pt x="504" y="1128"/>
                    <a:pt x="544" y="1419"/>
                  </a:cubicBezTo>
                  <a:cubicBezTo>
                    <a:pt x="560" y="1112"/>
                    <a:pt x="529" y="808"/>
                    <a:pt x="495" y="503"/>
                  </a:cubicBezTo>
                  <a:cubicBezTo>
                    <a:pt x="484" y="413"/>
                    <a:pt x="475" y="323"/>
                    <a:pt x="465" y="230"/>
                  </a:cubicBezTo>
                  <a:lnTo>
                    <a:pt x="465" y="230"/>
                  </a:lnTo>
                  <a:cubicBezTo>
                    <a:pt x="486" y="308"/>
                    <a:pt x="508" y="387"/>
                    <a:pt x="526" y="468"/>
                  </a:cubicBezTo>
                  <a:cubicBezTo>
                    <a:pt x="600" y="783"/>
                    <a:pt x="662" y="1102"/>
                    <a:pt x="726" y="1420"/>
                  </a:cubicBezTo>
                  <a:cubicBezTo>
                    <a:pt x="722" y="979"/>
                    <a:pt x="700" y="530"/>
                    <a:pt x="594" y="99"/>
                  </a:cubicBezTo>
                  <a:cubicBezTo>
                    <a:pt x="539" y="75"/>
                    <a:pt x="483" y="52"/>
                    <a:pt x="428" y="30"/>
                  </a:cubicBezTo>
                  <a:cubicBezTo>
                    <a:pt x="397" y="29"/>
                    <a:pt x="363" y="24"/>
                    <a:pt x="327" y="19"/>
                  </a:cubicBezTo>
                  <a:cubicBezTo>
                    <a:pt x="274" y="12"/>
                    <a:pt x="220" y="5"/>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6" name="Google Shape;14036;p37"/>
          <p:cNvGrpSpPr/>
          <p:nvPr/>
        </p:nvGrpSpPr>
        <p:grpSpPr>
          <a:xfrm>
            <a:off x="1391633" y="1694894"/>
            <a:ext cx="513932" cy="490344"/>
            <a:chOff x="4417100" y="668000"/>
            <a:chExt cx="89875" cy="85750"/>
          </a:xfrm>
        </p:grpSpPr>
        <p:sp>
          <p:nvSpPr>
            <p:cNvPr id="14037" name="Google Shape;14037;p37"/>
            <p:cNvSpPr/>
            <p:nvPr/>
          </p:nvSpPr>
          <p:spPr>
            <a:xfrm>
              <a:off x="4417100" y="668000"/>
              <a:ext cx="89875" cy="85750"/>
            </a:xfrm>
            <a:custGeom>
              <a:rect b="b" l="l" r="r" t="t"/>
              <a:pathLst>
                <a:path extrusionOk="0" h="3430" w="3595">
                  <a:moveTo>
                    <a:pt x="1841" y="79"/>
                  </a:moveTo>
                  <a:cubicBezTo>
                    <a:pt x="1906" y="79"/>
                    <a:pt x="1972" y="83"/>
                    <a:pt x="2037" y="90"/>
                  </a:cubicBezTo>
                  <a:cubicBezTo>
                    <a:pt x="2038" y="91"/>
                    <a:pt x="2041" y="91"/>
                    <a:pt x="2042" y="92"/>
                  </a:cubicBezTo>
                  <a:cubicBezTo>
                    <a:pt x="2271" y="122"/>
                    <a:pt x="2484" y="193"/>
                    <a:pt x="2672" y="298"/>
                  </a:cubicBezTo>
                  <a:cubicBezTo>
                    <a:pt x="2858" y="414"/>
                    <a:pt x="3026" y="569"/>
                    <a:pt x="3162" y="732"/>
                  </a:cubicBezTo>
                  <a:cubicBezTo>
                    <a:pt x="3206" y="792"/>
                    <a:pt x="3247" y="855"/>
                    <a:pt x="3283" y="923"/>
                  </a:cubicBezTo>
                  <a:cubicBezTo>
                    <a:pt x="3303" y="954"/>
                    <a:pt x="3314" y="990"/>
                    <a:pt x="3332" y="1022"/>
                  </a:cubicBezTo>
                  <a:cubicBezTo>
                    <a:pt x="3387" y="1157"/>
                    <a:pt x="3426" y="1307"/>
                    <a:pt x="3445" y="1464"/>
                  </a:cubicBezTo>
                  <a:cubicBezTo>
                    <a:pt x="3469" y="1613"/>
                    <a:pt x="3490" y="1793"/>
                    <a:pt x="3471" y="1977"/>
                  </a:cubicBezTo>
                  <a:cubicBezTo>
                    <a:pt x="3449" y="2172"/>
                    <a:pt x="3375" y="2411"/>
                    <a:pt x="3248" y="2603"/>
                  </a:cubicBezTo>
                  <a:cubicBezTo>
                    <a:pt x="3141" y="2763"/>
                    <a:pt x="2945" y="2964"/>
                    <a:pt x="2789" y="3075"/>
                  </a:cubicBezTo>
                  <a:cubicBezTo>
                    <a:pt x="2537" y="3243"/>
                    <a:pt x="2260" y="3318"/>
                    <a:pt x="1972" y="3329"/>
                  </a:cubicBezTo>
                  <a:cubicBezTo>
                    <a:pt x="1953" y="3329"/>
                    <a:pt x="1934" y="3330"/>
                    <a:pt x="1915" y="3330"/>
                  </a:cubicBezTo>
                  <a:cubicBezTo>
                    <a:pt x="1709" y="3330"/>
                    <a:pt x="1543" y="3294"/>
                    <a:pt x="1332" y="3226"/>
                  </a:cubicBezTo>
                  <a:cubicBezTo>
                    <a:pt x="1130" y="3163"/>
                    <a:pt x="987" y="3109"/>
                    <a:pt x="806" y="2991"/>
                  </a:cubicBezTo>
                  <a:cubicBezTo>
                    <a:pt x="517" y="2809"/>
                    <a:pt x="319" y="2509"/>
                    <a:pt x="213" y="2172"/>
                  </a:cubicBezTo>
                  <a:cubicBezTo>
                    <a:pt x="45" y="1683"/>
                    <a:pt x="235" y="1043"/>
                    <a:pt x="543" y="661"/>
                  </a:cubicBezTo>
                  <a:cubicBezTo>
                    <a:pt x="716" y="458"/>
                    <a:pt x="1034" y="295"/>
                    <a:pt x="1262" y="195"/>
                  </a:cubicBezTo>
                  <a:cubicBezTo>
                    <a:pt x="1454" y="113"/>
                    <a:pt x="1647" y="79"/>
                    <a:pt x="1841" y="79"/>
                  </a:cubicBezTo>
                  <a:close/>
                  <a:moveTo>
                    <a:pt x="1827" y="0"/>
                  </a:moveTo>
                  <a:cubicBezTo>
                    <a:pt x="1623" y="0"/>
                    <a:pt x="1421" y="36"/>
                    <a:pt x="1233" y="118"/>
                  </a:cubicBezTo>
                  <a:cubicBezTo>
                    <a:pt x="1070" y="183"/>
                    <a:pt x="915" y="264"/>
                    <a:pt x="769" y="362"/>
                  </a:cubicBezTo>
                  <a:cubicBezTo>
                    <a:pt x="644" y="441"/>
                    <a:pt x="525" y="535"/>
                    <a:pt x="437" y="656"/>
                  </a:cubicBezTo>
                  <a:cubicBezTo>
                    <a:pt x="173" y="1028"/>
                    <a:pt x="0" y="1557"/>
                    <a:pt x="81" y="2013"/>
                  </a:cubicBezTo>
                  <a:cubicBezTo>
                    <a:pt x="158" y="2398"/>
                    <a:pt x="339" y="2746"/>
                    <a:pt x="626" y="2979"/>
                  </a:cubicBezTo>
                  <a:cubicBezTo>
                    <a:pt x="812" y="3125"/>
                    <a:pt x="1023" y="3233"/>
                    <a:pt x="1247" y="3303"/>
                  </a:cubicBezTo>
                  <a:cubicBezTo>
                    <a:pt x="1404" y="3360"/>
                    <a:pt x="1565" y="3401"/>
                    <a:pt x="1730" y="3420"/>
                  </a:cubicBezTo>
                  <a:cubicBezTo>
                    <a:pt x="1789" y="3426"/>
                    <a:pt x="1848" y="3429"/>
                    <a:pt x="1907" y="3429"/>
                  </a:cubicBezTo>
                  <a:cubicBezTo>
                    <a:pt x="2216" y="3429"/>
                    <a:pt x="2525" y="3349"/>
                    <a:pt x="2790" y="3187"/>
                  </a:cubicBezTo>
                  <a:cubicBezTo>
                    <a:pt x="3078" y="2988"/>
                    <a:pt x="3333" y="2718"/>
                    <a:pt x="3463" y="2388"/>
                  </a:cubicBezTo>
                  <a:cubicBezTo>
                    <a:pt x="3584" y="2093"/>
                    <a:pt x="3594" y="1767"/>
                    <a:pt x="3539" y="1456"/>
                  </a:cubicBezTo>
                  <a:cubicBezTo>
                    <a:pt x="3518" y="1330"/>
                    <a:pt x="3494" y="1199"/>
                    <a:pt x="3452" y="1075"/>
                  </a:cubicBezTo>
                  <a:cubicBezTo>
                    <a:pt x="3452" y="1073"/>
                    <a:pt x="3452" y="1072"/>
                    <a:pt x="3450" y="1069"/>
                  </a:cubicBezTo>
                  <a:cubicBezTo>
                    <a:pt x="3439" y="1037"/>
                    <a:pt x="3427" y="1008"/>
                    <a:pt x="3414" y="981"/>
                  </a:cubicBezTo>
                  <a:cubicBezTo>
                    <a:pt x="3387" y="919"/>
                    <a:pt x="3355" y="861"/>
                    <a:pt x="3316" y="806"/>
                  </a:cubicBezTo>
                  <a:cubicBezTo>
                    <a:pt x="3310" y="796"/>
                    <a:pt x="3300" y="780"/>
                    <a:pt x="3287" y="760"/>
                  </a:cubicBezTo>
                  <a:cubicBezTo>
                    <a:pt x="3203" y="626"/>
                    <a:pt x="3090" y="498"/>
                    <a:pt x="2965" y="404"/>
                  </a:cubicBezTo>
                  <a:cubicBezTo>
                    <a:pt x="2817" y="280"/>
                    <a:pt x="2649" y="179"/>
                    <a:pt x="2467" y="115"/>
                  </a:cubicBezTo>
                  <a:lnTo>
                    <a:pt x="2466" y="115"/>
                  </a:lnTo>
                  <a:cubicBezTo>
                    <a:pt x="2461" y="113"/>
                    <a:pt x="2459" y="111"/>
                    <a:pt x="2455" y="110"/>
                  </a:cubicBezTo>
                  <a:cubicBezTo>
                    <a:pt x="2322" y="60"/>
                    <a:pt x="2183" y="29"/>
                    <a:pt x="2043" y="14"/>
                  </a:cubicBezTo>
                  <a:cubicBezTo>
                    <a:pt x="1971" y="5"/>
                    <a:pt x="1899" y="0"/>
                    <a:pt x="18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37"/>
            <p:cNvSpPr/>
            <p:nvPr/>
          </p:nvSpPr>
          <p:spPr>
            <a:xfrm>
              <a:off x="4422050" y="699300"/>
              <a:ext cx="21000" cy="48625"/>
            </a:xfrm>
            <a:custGeom>
              <a:rect b="b" l="l" r="r" t="t"/>
              <a:pathLst>
                <a:path extrusionOk="0" h="1945" w="840">
                  <a:moveTo>
                    <a:pt x="167" y="1"/>
                  </a:moveTo>
                  <a:lnTo>
                    <a:pt x="167" y="1"/>
                  </a:lnTo>
                  <a:cubicBezTo>
                    <a:pt x="34" y="380"/>
                    <a:pt x="1" y="821"/>
                    <a:pt x="38" y="1226"/>
                  </a:cubicBezTo>
                  <a:cubicBezTo>
                    <a:pt x="261" y="1458"/>
                    <a:pt x="480" y="1693"/>
                    <a:pt x="715" y="1912"/>
                  </a:cubicBezTo>
                  <a:cubicBezTo>
                    <a:pt x="758" y="1923"/>
                    <a:pt x="798" y="1934"/>
                    <a:pt x="839" y="1945"/>
                  </a:cubicBezTo>
                  <a:cubicBezTo>
                    <a:pt x="817" y="1769"/>
                    <a:pt x="806" y="1573"/>
                    <a:pt x="792" y="1368"/>
                  </a:cubicBezTo>
                  <a:cubicBezTo>
                    <a:pt x="779" y="1100"/>
                    <a:pt x="753" y="832"/>
                    <a:pt x="751" y="564"/>
                  </a:cubicBezTo>
                  <a:cubicBezTo>
                    <a:pt x="707" y="826"/>
                    <a:pt x="688" y="1092"/>
                    <a:pt x="672" y="1357"/>
                  </a:cubicBezTo>
                  <a:cubicBezTo>
                    <a:pt x="671" y="1393"/>
                    <a:pt x="670" y="1430"/>
                    <a:pt x="668" y="1466"/>
                  </a:cubicBezTo>
                  <a:cubicBezTo>
                    <a:pt x="661" y="1366"/>
                    <a:pt x="653" y="1264"/>
                    <a:pt x="647" y="1176"/>
                  </a:cubicBezTo>
                  <a:cubicBezTo>
                    <a:pt x="627" y="920"/>
                    <a:pt x="599" y="666"/>
                    <a:pt x="585" y="409"/>
                  </a:cubicBezTo>
                  <a:cubicBezTo>
                    <a:pt x="554" y="717"/>
                    <a:pt x="537" y="1026"/>
                    <a:pt x="530" y="1336"/>
                  </a:cubicBezTo>
                  <a:cubicBezTo>
                    <a:pt x="527" y="1394"/>
                    <a:pt x="526" y="1455"/>
                    <a:pt x="526" y="1515"/>
                  </a:cubicBezTo>
                  <a:cubicBezTo>
                    <a:pt x="516" y="1438"/>
                    <a:pt x="507" y="1357"/>
                    <a:pt x="494" y="1247"/>
                  </a:cubicBezTo>
                  <a:cubicBezTo>
                    <a:pt x="454" y="897"/>
                    <a:pt x="425" y="541"/>
                    <a:pt x="459" y="188"/>
                  </a:cubicBezTo>
                  <a:lnTo>
                    <a:pt x="459" y="188"/>
                  </a:lnTo>
                  <a:cubicBezTo>
                    <a:pt x="362" y="537"/>
                    <a:pt x="331" y="930"/>
                    <a:pt x="352" y="1315"/>
                  </a:cubicBezTo>
                  <a:cubicBezTo>
                    <a:pt x="351" y="1306"/>
                    <a:pt x="350" y="1299"/>
                    <a:pt x="350" y="1291"/>
                  </a:cubicBezTo>
                  <a:cubicBezTo>
                    <a:pt x="301" y="972"/>
                    <a:pt x="273" y="496"/>
                    <a:pt x="291" y="106"/>
                  </a:cubicBezTo>
                  <a:lnTo>
                    <a:pt x="291" y="106"/>
                  </a:lnTo>
                  <a:cubicBezTo>
                    <a:pt x="214" y="443"/>
                    <a:pt x="174" y="791"/>
                    <a:pt x="186" y="1139"/>
                  </a:cubicBezTo>
                  <a:cubicBezTo>
                    <a:pt x="187" y="1176"/>
                    <a:pt x="189" y="1214"/>
                    <a:pt x="193" y="1253"/>
                  </a:cubicBezTo>
                  <a:cubicBezTo>
                    <a:pt x="186" y="1205"/>
                    <a:pt x="179" y="1159"/>
                    <a:pt x="174" y="1116"/>
                  </a:cubicBezTo>
                  <a:cubicBezTo>
                    <a:pt x="144" y="847"/>
                    <a:pt x="106" y="342"/>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37"/>
            <p:cNvSpPr/>
            <p:nvPr/>
          </p:nvSpPr>
          <p:spPr>
            <a:xfrm>
              <a:off x="4441750" y="709875"/>
              <a:ext cx="5600" cy="39225"/>
            </a:xfrm>
            <a:custGeom>
              <a:rect b="b" l="l" r="r" t="t"/>
              <a:pathLst>
                <a:path extrusionOk="0" h="1569" w="224">
                  <a:moveTo>
                    <a:pt x="149" y="1"/>
                  </a:moveTo>
                  <a:cubicBezTo>
                    <a:pt x="79" y="500"/>
                    <a:pt x="1" y="1015"/>
                    <a:pt x="58" y="1525"/>
                  </a:cubicBezTo>
                  <a:cubicBezTo>
                    <a:pt x="113" y="1539"/>
                    <a:pt x="168" y="1555"/>
                    <a:pt x="223" y="1568"/>
                  </a:cubicBezTo>
                  <a:cubicBezTo>
                    <a:pt x="172" y="1130"/>
                    <a:pt x="157" y="506"/>
                    <a:pt x="1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37"/>
            <p:cNvSpPr/>
            <p:nvPr/>
          </p:nvSpPr>
          <p:spPr>
            <a:xfrm>
              <a:off x="4446575" y="707650"/>
              <a:ext cx="8650" cy="43200"/>
            </a:xfrm>
            <a:custGeom>
              <a:rect b="b" l="l" r="r" t="t"/>
              <a:pathLst>
                <a:path extrusionOk="0" h="1728" w="346">
                  <a:moveTo>
                    <a:pt x="302" y="0"/>
                  </a:moveTo>
                  <a:cubicBezTo>
                    <a:pt x="263" y="226"/>
                    <a:pt x="239" y="447"/>
                    <a:pt x="209" y="676"/>
                  </a:cubicBezTo>
                  <a:cubicBezTo>
                    <a:pt x="195" y="790"/>
                    <a:pt x="169" y="987"/>
                    <a:pt x="159" y="1163"/>
                  </a:cubicBezTo>
                  <a:cubicBezTo>
                    <a:pt x="143" y="893"/>
                    <a:pt x="138" y="612"/>
                    <a:pt x="116" y="300"/>
                  </a:cubicBezTo>
                  <a:cubicBezTo>
                    <a:pt x="71" y="709"/>
                    <a:pt x="0" y="1121"/>
                    <a:pt x="33" y="1533"/>
                  </a:cubicBezTo>
                  <a:cubicBezTo>
                    <a:pt x="36" y="1577"/>
                    <a:pt x="41" y="1619"/>
                    <a:pt x="49" y="1661"/>
                  </a:cubicBezTo>
                  <a:cubicBezTo>
                    <a:pt x="147" y="1687"/>
                    <a:pt x="245" y="1709"/>
                    <a:pt x="345" y="1727"/>
                  </a:cubicBezTo>
                  <a:cubicBezTo>
                    <a:pt x="337" y="1673"/>
                    <a:pt x="330" y="1623"/>
                    <a:pt x="328" y="1580"/>
                  </a:cubicBezTo>
                  <a:cubicBezTo>
                    <a:pt x="301" y="1310"/>
                    <a:pt x="307" y="1037"/>
                    <a:pt x="306" y="765"/>
                  </a:cubicBezTo>
                  <a:cubicBezTo>
                    <a:pt x="307" y="511"/>
                    <a:pt x="291" y="256"/>
                    <a:pt x="30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37"/>
            <p:cNvSpPr/>
            <p:nvPr/>
          </p:nvSpPr>
          <p:spPr>
            <a:xfrm>
              <a:off x="4454125" y="696650"/>
              <a:ext cx="51500" cy="55025"/>
            </a:xfrm>
            <a:custGeom>
              <a:rect b="b" l="l" r="r" t="t"/>
              <a:pathLst>
                <a:path extrusionOk="0" h="2201" w="2060">
                  <a:moveTo>
                    <a:pt x="299" y="0"/>
                  </a:moveTo>
                  <a:cubicBezTo>
                    <a:pt x="232" y="639"/>
                    <a:pt x="184" y="1282"/>
                    <a:pt x="191" y="1923"/>
                  </a:cubicBezTo>
                  <a:cubicBezTo>
                    <a:pt x="165" y="1573"/>
                    <a:pt x="164" y="1221"/>
                    <a:pt x="164" y="871"/>
                  </a:cubicBezTo>
                  <a:cubicBezTo>
                    <a:pt x="161" y="634"/>
                    <a:pt x="144" y="397"/>
                    <a:pt x="150" y="159"/>
                  </a:cubicBezTo>
                  <a:lnTo>
                    <a:pt x="150" y="159"/>
                  </a:lnTo>
                  <a:cubicBezTo>
                    <a:pt x="97" y="530"/>
                    <a:pt x="67" y="814"/>
                    <a:pt x="26" y="1134"/>
                  </a:cubicBezTo>
                  <a:cubicBezTo>
                    <a:pt x="0" y="1431"/>
                    <a:pt x="14" y="1730"/>
                    <a:pt x="37" y="2025"/>
                  </a:cubicBezTo>
                  <a:cubicBezTo>
                    <a:pt x="41" y="2074"/>
                    <a:pt x="46" y="2120"/>
                    <a:pt x="53" y="2167"/>
                  </a:cubicBezTo>
                  <a:cubicBezTo>
                    <a:pt x="121" y="2179"/>
                    <a:pt x="190" y="2188"/>
                    <a:pt x="259" y="2192"/>
                  </a:cubicBezTo>
                  <a:cubicBezTo>
                    <a:pt x="338" y="2198"/>
                    <a:pt x="419" y="2200"/>
                    <a:pt x="499" y="2200"/>
                  </a:cubicBezTo>
                  <a:cubicBezTo>
                    <a:pt x="631" y="2200"/>
                    <a:pt x="764" y="2194"/>
                    <a:pt x="895" y="2187"/>
                  </a:cubicBezTo>
                  <a:cubicBezTo>
                    <a:pt x="1022" y="2135"/>
                    <a:pt x="1147" y="2077"/>
                    <a:pt x="1269" y="2015"/>
                  </a:cubicBezTo>
                  <a:cubicBezTo>
                    <a:pt x="1313" y="1961"/>
                    <a:pt x="1360" y="1909"/>
                    <a:pt x="1408" y="1855"/>
                  </a:cubicBezTo>
                  <a:cubicBezTo>
                    <a:pt x="1424" y="1845"/>
                    <a:pt x="1443" y="1834"/>
                    <a:pt x="1459" y="1823"/>
                  </a:cubicBezTo>
                  <a:lnTo>
                    <a:pt x="1459" y="1823"/>
                  </a:lnTo>
                  <a:cubicBezTo>
                    <a:pt x="1454" y="1830"/>
                    <a:pt x="1449" y="1839"/>
                    <a:pt x="1445" y="1848"/>
                  </a:cubicBezTo>
                  <a:cubicBezTo>
                    <a:pt x="1457" y="1835"/>
                    <a:pt x="1470" y="1822"/>
                    <a:pt x="1484" y="1808"/>
                  </a:cubicBezTo>
                  <a:cubicBezTo>
                    <a:pt x="1550" y="1766"/>
                    <a:pt x="1613" y="1720"/>
                    <a:pt x="1668" y="1673"/>
                  </a:cubicBezTo>
                  <a:cubicBezTo>
                    <a:pt x="1751" y="1595"/>
                    <a:pt x="1819" y="1502"/>
                    <a:pt x="1875" y="1404"/>
                  </a:cubicBezTo>
                  <a:cubicBezTo>
                    <a:pt x="1922" y="1318"/>
                    <a:pt x="1964" y="1229"/>
                    <a:pt x="1994" y="1134"/>
                  </a:cubicBezTo>
                  <a:cubicBezTo>
                    <a:pt x="2008" y="1100"/>
                    <a:pt x="1994" y="1054"/>
                    <a:pt x="1948" y="1052"/>
                  </a:cubicBezTo>
                  <a:lnTo>
                    <a:pt x="1947" y="1052"/>
                  </a:lnTo>
                  <a:cubicBezTo>
                    <a:pt x="1985" y="974"/>
                    <a:pt x="2022" y="895"/>
                    <a:pt x="2060" y="818"/>
                  </a:cubicBezTo>
                  <a:cubicBezTo>
                    <a:pt x="2031" y="586"/>
                    <a:pt x="1958" y="350"/>
                    <a:pt x="1835" y="92"/>
                  </a:cubicBezTo>
                  <a:lnTo>
                    <a:pt x="1835" y="92"/>
                  </a:lnTo>
                  <a:cubicBezTo>
                    <a:pt x="1906" y="320"/>
                    <a:pt x="1931" y="522"/>
                    <a:pt x="1948" y="743"/>
                  </a:cubicBezTo>
                  <a:cubicBezTo>
                    <a:pt x="1955" y="823"/>
                    <a:pt x="1952" y="932"/>
                    <a:pt x="1946" y="1032"/>
                  </a:cubicBezTo>
                  <a:cubicBezTo>
                    <a:pt x="1934" y="705"/>
                    <a:pt x="1836" y="384"/>
                    <a:pt x="1725" y="77"/>
                  </a:cubicBezTo>
                  <a:lnTo>
                    <a:pt x="1725" y="77"/>
                  </a:lnTo>
                  <a:cubicBezTo>
                    <a:pt x="1782" y="393"/>
                    <a:pt x="1824" y="700"/>
                    <a:pt x="1808" y="1025"/>
                  </a:cubicBezTo>
                  <a:cubicBezTo>
                    <a:pt x="1802" y="962"/>
                    <a:pt x="1793" y="900"/>
                    <a:pt x="1784" y="836"/>
                  </a:cubicBezTo>
                  <a:cubicBezTo>
                    <a:pt x="1756" y="652"/>
                    <a:pt x="1722" y="468"/>
                    <a:pt x="1651" y="295"/>
                  </a:cubicBezTo>
                  <a:lnTo>
                    <a:pt x="1651" y="295"/>
                  </a:lnTo>
                  <a:cubicBezTo>
                    <a:pt x="1701" y="505"/>
                    <a:pt x="1706" y="727"/>
                    <a:pt x="1704" y="948"/>
                  </a:cubicBezTo>
                  <a:cubicBezTo>
                    <a:pt x="1665" y="666"/>
                    <a:pt x="1597" y="388"/>
                    <a:pt x="1513" y="117"/>
                  </a:cubicBezTo>
                  <a:lnTo>
                    <a:pt x="1513" y="117"/>
                  </a:lnTo>
                  <a:cubicBezTo>
                    <a:pt x="1580" y="509"/>
                    <a:pt x="1603" y="921"/>
                    <a:pt x="1585" y="1328"/>
                  </a:cubicBezTo>
                  <a:cubicBezTo>
                    <a:pt x="1566" y="980"/>
                    <a:pt x="1495" y="632"/>
                    <a:pt x="1414" y="321"/>
                  </a:cubicBezTo>
                  <a:lnTo>
                    <a:pt x="1414" y="321"/>
                  </a:lnTo>
                  <a:cubicBezTo>
                    <a:pt x="1468" y="721"/>
                    <a:pt x="1478" y="1149"/>
                    <a:pt x="1443" y="1540"/>
                  </a:cubicBezTo>
                  <a:cubicBezTo>
                    <a:pt x="1437" y="1190"/>
                    <a:pt x="1354" y="845"/>
                    <a:pt x="1269" y="506"/>
                  </a:cubicBezTo>
                  <a:lnTo>
                    <a:pt x="1269" y="506"/>
                  </a:lnTo>
                  <a:cubicBezTo>
                    <a:pt x="1303" y="849"/>
                    <a:pt x="1335" y="1194"/>
                    <a:pt x="1310" y="1539"/>
                  </a:cubicBezTo>
                  <a:cubicBezTo>
                    <a:pt x="1286" y="1131"/>
                    <a:pt x="1179" y="732"/>
                    <a:pt x="1071" y="339"/>
                  </a:cubicBezTo>
                  <a:lnTo>
                    <a:pt x="1071" y="339"/>
                  </a:lnTo>
                  <a:cubicBezTo>
                    <a:pt x="1137" y="813"/>
                    <a:pt x="1183" y="1305"/>
                    <a:pt x="1153" y="1791"/>
                  </a:cubicBezTo>
                  <a:cubicBezTo>
                    <a:pt x="1152" y="1823"/>
                    <a:pt x="1149" y="1855"/>
                    <a:pt x="1147" y="1886"/>
                  </a:cubicBezTo>
                  <a:cubicBezTo>
                    <a:pt x="1154" y="1459"/>
                    <a:pt x="1081" y="1030"/>
                    <a:pt x="967" y="617"/>
                  </a:cubicBezTo>
                  <a:lnTo>
                    <a:pt x="967" y="617"/>
                  </a:lnTo>
                  <a:cubicBezTo>
                    <a:pt x="1002" y="1004"/>
                    <a:pt x="1014" y="1392"/>
                    <a:pt x="995" y="1780"/>
                  </a:cubicBezTo>
                  <a:cubicBezTo>
                    <a:pt x="998" y="1359"/>
                    <a:pt x="939" y="938"/>
                    <a:pt x="797" y="540"/>
                  </a:cubicBezTo>
                  <a:lnTo>
                    <a:pt x="797" y="540"/>
                  </a:lnTo>
                  <a:cubicBezTo>
                    <a:pt x="872" y="912"/>
                    <a:pt x="866" y="1301"/>
                    <a:pt x="847" y="1689"/>
                  </a:cubicBezTo>
                  <a:cubicBezTo>
                    <a:pt x="828" y="1797"/>
                    <a:pt x="809" y="1904"/>
                    <a:pt x="792" y="2012"/>
                  </a:cubicBezTo>
                  <a:cubicBezTo>
                    <a:pt x="798" y="1958"/>
                    <a:pt x="803" y="1904"/>
                    <a:pt x="808" y="1844"/>
                  </a:cubicBezTo>
                  <a:cubicBezTo>
                    <a:pt x="843" y="1376"/>
                    <a:pt x="779" y="906"/>
                    <a:pt x="643" y="458"/>
                  </a:cubicBezTo>
                  <a:lnTo>
                    <a:pt x="643" y="458"/>
                  </a:lnTo>
                  <a:cubicBezTo>
                    <a:pt x="727" y="1009"/>
                    <a:pt x="687" y="1577"/>
                    <a:pt x="618" y="2131"/>
                  </a:cubicBezTo>
                  <a:cubicBezTo>
                    <a:pt x="617" y="2144"/>
                    <a:pt x="614" y="2159"/>
                    <a:pt x="612" y="2178"/>
                  </a:cubicBezTo>
                  <a:cubicBezTo>
                    <a:pt x="639" y="1878"/>
                    <a:pt x="653" y="1557"/>
                    <a:pt x="644" y="1286"/>
                  </a:cubicBezTo>
                  <a:cubicBezTo>
                    <a:pt x="628" y="967"/>
                    <a:pt x="584" y="670"/>
                    <a:pt x="531" y="359"/>
                  </a:cubicBezTo>
                  <a:lnTo>
                    <a:pt x="531" y="359"/>
                  </a:lnTo>
                  <a:cubicBezTo>
                    <a:pt x="550" y="678"/>
                    <a:pt x="532" y="995"/>
                    <a:pt x="512" y="1314"/>
                  </a:cubicBezTo>
                  <a:cubicBezTo>
                    <a:pt x="498" y="937"/>
                    <a:pt x="450" y="562"/>
                    <a:pt x="393" y="189"/>
                  </a:cubicBezTo>
                  <a:lnTo>
                    <a:pt x="393" y="189"/>
                  </a:lnTo>
                  <a:cubicBezTo>
                    <a:pt x="406" y="788"/>
                    <a:pt x="367" y="1389"/>
                    <a:pt x="345" y="1988"/>
                  </a:cubicBezTo>
                  <a:cubicBezTo>
                    <a:pt x="345" y="1979"/>
                    <a:pt x="345" y="1972"/>
                    <a:pt x="344" y="1962"/>
                  </a:cubicBezTo>
                  <a:cubicBezTo>
                    <a:pt x="336" y="1684"/>
                    <a:pt x="341" y="1405"/>
                    <a:pt x="335" y="1127"/>
                  </a:cubicBezTo>
                  <a:cubicBezTo>
                    <a:pt x="323" y="751"/>
                    <a:pt x="303" y="376"/>
                    <a:pt x="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37"/>
            <p:cNvSpPr/>
            <p:nvPr/>
          </p:nvSpPr>
          <p:spPr>
            <a:xfrm>
              <a:off x="4429175" y="685300"/>
              <a:ext cx="100" cy="75"/>
            </a:xfrm>
            <a:custGeom>
              <a:rect b="b" l="l" r="r" t="t"/>
              <a:pathLst>
                <a:path extrusionOk="0" h="3" w="4">
                  <a:moveTo>
                    <a:pt x="0" y="2"/>
                  </a:moveTo>
                  <a:cubicBezTo>
                    <a:pt x="3" y="0"/>
                    <a:pt x="3" y="0"/>
                    <a:pt x="0" y="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37"/>
            <p:cNvSpPr/>
            <p:nvPr/>
          </p:nvSpPr>
          <p:spPr>
            <a:xfrm>
              <a:off x="4429025" y="685400"/>
              <a:ext cx="150" cy="150"/>
            </a:xfrm>
            <a:custGeom>
              <a:rect b="b" l="l" r="r" t="t"/>
              <a:pathLst>
                <a:path extrusionOk="0" h="6" w="6">
                  <a:moveTo>
                    <a:pt x="5" y="0"/>
                  </a:moveTo>
                  <a:cubicBezTo>
                    <a:pt x="5" y="0"/>
                    <a:pt x="4" y="2"/>
                    <a:pt x="2" y="4"/>
                  </a:cubicBezTo>
                  <a:lnTo>
                    <a:pt x="1" y="6"/>
                  </a:lnTo>
                  <a:cubicBezTo>
                    <a:pt x="4" y="2"/>
                    <a:pt x="5" y="1"/>
                    <a:pt x="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37"/>
            <p:cNvSpPr/>
            <p:nvPr/>
          </p:nvSpPr>
          <p:spPr>
            <a:xfrm>
              <a:off x="4421700" y="668600"/>
              <a:ext cx="58225" cy="41625"/>
            </a:xfrm>
            <a:custGeom>
              <a:rect b="b" l="l" r="r" t="t"/>
              <a:pathLst>
                <a:path extrusionOk="0" h="1665" w="2329">
                  <a:moveTo>
                    <a:pt x="1641" y="1"/>
                  </a:moveTo>
                  <a:cubicBezTo>
                    <a:pt x="1559" y="1"/>
                    <a:pt x="1476" y="5"/>
                    <a:pt x="1395" y="13"/>
                  </a:cubicBezTo>
                  <a:cubicBezTo>
                    <a:pt x="1266" y="96"/>
                    <a:pt x="1113" y="143"/>
                    <a:pt x="957" y="164"/>
                  </a:cubicBezTo>
                  <a:cubicBezTo>
                    <a:pt x="874" y="236"/>
                    <a:pt x="789" y="308"/>
                    <a:pt x="705" y="380"/>
                  </a:cubicBezTo>
                  <a:cubicBezTo>
                    <a:pt x="751" y="327"/>
                    <a:pt x="798" y="273"/>
                    <a:pt x="843" y="219"/>
                  </a:cubicBezTo>
                  <a:lnTo>
                    <a:pt x="843" y="219"/>
                  </a:lnTo>
                  <a:cubicBezTo>
                    <a:pt x="792" y="265"/>
                    <a:pt x="730" y="294"/>
                    <a:pt x="675" y="338"/>
                  </a:cubicBezTo>
                  <a:cubicBezTo>
                    <a:pt x="542" y="442"/>
                    <a:pt x="406" y="546"/>
                    <a:pt x="297" y="676"/>
                  </a:cubicBezTo>
                  <a:cubicBezTo>
                    <a:pt x="292" y="685"/>
                    <a:pt x="283" y="698"/>
                    <a:pt x="283" y="704"/>
                  </a:cubicBezTo>
                  <a:cubicBezTo>
                    <a:pt x="283" y="706"/>
                    <a:pt x="282" y="710"/>
                    <a:pt x="282" y="712"/>
                  </a:cubicBezTo>
                  <a:cubicBezTo>
                    <a:pt x="280" y="717"/>
                    <a:pt x="279" y="721"/>
                    <a:pt x="279" y="726"/>
                  </a:cubicBezTo>
                  <a:cubicBezTo>
                    <a:pt x="279" y="732"/>
                    <a:pt x="280" y="737"/>
                    <a:pt x="283" y="742"/>
                  </a:cubicBezTo>
                  <a:cubicBezTo>
                    <a:pt x="222" y="795"/>
                    <a:pt x="163" y="850"/>
                    <a:pt x="104" y="905"/>
                  </a:cubicBezTo>
                  <a:cubicBezTo>
                    <a:pt x="42" y="1134"/>
                    <a:pt x="10" y="1371"/>
                    <a:pt x="0" y="1609"/>
                  </a:cubicBezTo>
                  <a:cubicBezTo>
                    <a:pt x="50" y="1385"/>
                    <a:pt x="102" y="1160"/>
                    <a:pt x="187" y="946"/>
                  </a:cubicBezTo>
                  <a:cubicBezTo>
                    <a:pt x="199" y="917"/>
                    <a:pt x="212" y="887"/>
                    <a:pt x="225" y="857"/>
                  </a:cubicBezTo>
                  <a:lnTo>
                    <a:pt x="225" y="857"/>
                  </a:lnTo>
                  <a:cubicBezTo>
                    <a:pt x="206" y="957"/>
                    <a:pt x="194" y="1051"/>
                    <a:pt x="185" y="1134"/>
                  </a:cubicBezTo>
                  <a:cubicBezTo>
                    <a:pt x="227" y="1030"/>
                    <a:pt x="263" y="924"/>
                    <a:pt x="303" y="820"/>
                  </a:cubicBezTo>
                  <a:lnTo>
                    <a:pt x="303" y="820"/>
                  </a:lnTo>
                  <a:cubicBezTo>
                    <a:pt x="280" y="947"/>
                    <a:pt x="263" y="1075"/>
                    <a:pt x="254" y="1204"/>
                  </a:cubicBezTo>
                  <a:cubicBezTo>
                    <a:pt x="298" y="1037"/>
                    <a:pt x="355" y="875"/>
                    <a:pt x="413" y="715"/>
                  </a:cubicBezTo>
                  <a:lnTo>
                    <a:pt x="413" y="715"/>
                  </a:lnTo>
                  <a:cubicBezTo>
                    <a:pt x="383" y="912"/>
                    <a:pt x="369" y="1113"/>
                    <a:pt x="367" y="1313"/>
                  </a:cubicBezTo>
                  <a:cubicBezTo>
                    <a:pt x="413" y="1060"/>
                    <a:pt x="483" y="810"/>
                    <a:pt x="562" y="565"/>
                  </a:cubicBezTo>
                  <a:lnTo>
                    <a:pt x="562" y="565"/>
                  </a:lnTo>
                  <a:cubicBezTo>
                    <a:pt x="521" y="819"/>
                    <a:pt x="499" y="1075"/>
                    <a:pt x="500" y="1330"/>
                  </a:cubicBezTo>
                  <a:cubicBezTo>
                    <a:pt x="552" y="1062"/>
                    <a:pt x="619" y="795"/>
                    <a:pt x="695" y="532"/>
                  </a:cubicBezTo>
                  <a:lnTo>
                    <a:pt x="695" y="532"/>
                  </a:lnTo>
                  <a:cubicBezTo>
                    <a:pt x="654" y="875"/>
                    <a:pt x="637" y="1219"/>
                    <a:pt x="632" y="1562"/>
                  </a:cubicBezTo>
                  <a:cubicBezTo>
                    <a:pt x="700" y="1219"/>
                    <a:pt x="773" y="865"/>
                    <a:pt x="840" y="524"/>
                  </a:cubicBezTo>
                  <a:lnTo>
                    <a:pt x="840" y="524"/>
                  </a:lnTo>
                  <a:cubicBezTo>
                    <a:pt x="809" y="903"/>
                    <a:pt x="798" y="1283"/>
                    <a:pt x="820" y="1664"/>
                  </a:cubicBezTo>
                  <a:cubicBezTo>
                    <a:pt x="860" y="1348"/>
                    <a:pt x="916" y="1019"/>
                    <a:pt x="966" y="686"/>
                  </a:cubicBezTo>
                  <a:lnTo>
                    <a:pt x="966" y="686"/>
                  </a:lnTo>
                  <a:cubicBezTo>
                    <a:pt x="969" y="1000"/>
                    <a:pt x="963" y="1318"/>
                    <a:pt x="1010" y="1628"/>
                  </a:cubicBezTo>
                  <a:cubicBezTo>
                    <a:pt x="1014" y="1307"/>
                    <a:pt x="1073" y="988"/>
                    <a:pt x="1098" y="666"/>
                  </a:cubicBezTo>
                  <a:cubicBezTo>
                    <a:pt x="1101" y="637"/>
                    <a:pt x="1102" y="607"/>
                    <a:pt x="1105" y="577"/>
                  </a:cubicBezTo>
                  <a:cubicBezTo>
                    <a:pt x="1119" y="908"/>
                    <a:pt x="1148" y="1240"/>
                    <a:pt x="1178" y="1570"/>
                  </a:cubicBezTo>
                  <a:cubicBezTo>
                    <a:pt x="1201" y="1219"/>
                    <a:pt x="1226" y="869"/>
                    <a:pt x="1241" y="516"/>
                  </a:cubicBezTo>
                  <a:cubicBezTo>
                    <a:pt x="1257" y="831"/>
                    <a:pt x="1286" y="1147"/>
                    <a:pt x="1319" y="1461"/>
                  </a:cubicBezTo>
                  <a:cubicBezTo>
                    <a:pt x="1333" y="1224"/>
                    <a:pt x="1347" y="988"/>
                    <a:pt x="1360" y="751"/>
                  </a:cubicBezTo>
                  <a:cubicBezTo>
                    <a:pt x="1375" y="926"/>
                    <a:pt x="1396" y="1092"/>
                    <a:pt x="1420" y="1230"/>
                  </a:cubicBezTo>
                  <a:cubicBezTo>
                    <a:pt x="1423" y="1052"/>
                    <a:pt x="1433" y="860"/>
                    <a:pt x="1443" y="664"/>
                  </a:cubicBezTo>
                  <a:cubicBezTo>
                    <a:pt x="1459" y="831"/>
                    <a:pt x="1476" y="998"/>
                    <a:pt x="1494" y="1165"/>
                  </a:cubicBezTo>
                  <a:cubicBezTo>
                    <a:pt x="1523" y="782"/>
                    <a:pt x="1545" y="397"/>
                    <a:pt x="1549" y="12"/>
                  </a:cubicBezTo>
                  <a:cubicBezTo>
                    <a:pt x="1587" y="319"/>
                    <a:pt x="1618" y="649"/>
                    <a:pt x="1606" y="1009"/>
                  </a:cubicBezTo>
                  <a:cubicBezTo>
                    <a:pt x="1647" y="845"/>
                    <a:pt x="1673" y="658"/>
                    <a:pt x="1687" y="467"/>
                  </a:cubicBezTo>
                  <a:lnTo>
                    <a:pt x="1687" y="467"/>
                  </a:lnTo>
                  <a:cubicBezTo>
                    <a:pt x="1696" y="697"/>
                    <a:pt x="1688" y="970"/>
                    <a:pt x="1657" y="1179"/>
                  </a:cubicBezTo>
                  <a:cubicBezTo>
                    <a:pt x="1721" y="929"/>
                    <a:pt x="1775" y="706"/>
                    <a:pt x="1793" y="473"/>
                  </a:cubicBezTo>
                  <a:cubicBezTo>
                    <a:pt x="1819" y="773"/>
                    <a:pt x="1821" y="1076"/>
                    <a:pt x="1799" y="1377"/>
                  </a:cubicBezTo>
                  <a:cubicBezTo>
                    <a:pt x="1869" y="1062"/>
                    <a:pt x="1924" y="742"/>
                    <a:pt x="1920" y="418"/>
                  </a:cubicBezTo>
                  <a:lnTo>
                    <a:pt x="1920" y="418"/>
                  </a:lnTo>
                  <a:cubicBezTo>
                    <a:pt x="1921" y="431"/>
                    <a:pt x="1922" y="444"/>
                    <a:pt x="1922" y="455"/>
                  </a:cubicBezTo>
                  <a:cubicBezTo>
                    <a:pt x="1948" y="780"/>
                    <a:pt x="1942" y="1107"/>
                    <a:pt x="1914" y="1430"/>
                  </a:cubicBezTo>
                  <a:cubicBezTo>
                    <a:pt x="1989" y="1152"/>
                    <a:pt x="2040" y="865"/>
                    <a:pt x="2053" y="578"/>
                  </a:cubicBezTo>
                  <a:lnTo>
                    <a:pt x="2053" y="578"/>
                  </a:lnTo>
                  <a:cubicBezTo>
                    <a:pt x="2071" y="901"/>
                    <a:pt x="2063" y="1226"/>
                    <a:pt x="2043" y="1549"/>
                  </a:cubicBezTo>
                  <a:cubicBezTo>
                    <a:pt x="2120" y="1206"/>
                    <a:pt x="2183" y="856"/>
                    <a:pt x="2185" y="505"/>
                  </a:cubicBezTo>
                  <a:cubicBezTo>
                    <a:pt x="2214" y="857"/>
                    <a:pt x="2214" y="1217"/>
                    <a:pt x="2190" y="1621"/>
                  </a:cubicBezTo>
                  <a:cubicBezTo>
                    <a:pt x="2257" y="1289"/>
                    <a:pt x="2321" y="957"/>
                    <a:pt x="2328" y="619"/>
                  </a:cubicBezTo>
                  <a:cubicBezTo>
                    <a:pt x="2329" y="463"/>
                    <a:pt x="2318" y="291"/>
                    <a:pt x="2292" y="121"/>
                  </a:cubicBezTo>
                  <a:cubicBezTo>
                    <a:pt x="2270" y="106"/>
                    <a:pt x="2250" y="92"/>
                    <a:pt x="2228" y="76"/>
                  </a:cubicBezTo>
                  <a:cubicBezTo>
                    <a:pt x="2223" y="76"/>
                    <a:pt x="2216" y="75"/>
                    <a:pt x="2211" y="73"/>
                  </a:cubicBezTo>
                  <a:cubicBezTo>
                    <a:pt x="2197" y="70"/>
                    <a:pt x="2183" y="67"/>
                    <a:pt x="2168" y="65"/>
                  </a:cubicBezTo>
                  <a:cubicBezTo>
                    <a:pt x="1992" y="50"/>
                    <a:pt x="1816" y="31"/>
                    <a:pt x="16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37"/>
            <p:cNvSpPr/>
            <p:nvPr/>
          </p:nvSpPr>
          <p:spPr>
            <a:xfrm>
              <a:off x="4479175" y="671775"/>
              <a:ext cx="17075" cy="34550"/>
            </a:xfrm>
            <a:custGeom>
              <a:rect b="b" l="l" r="r" t="t"/>
              <a:pathLst>
                <a:path extrusionOk="0" h="1382" w="683">
                  <a:moveTo>
                    <a:pt x="0" y="1"/>
                  </a:moveTo>
                  <a:cubicBezTo>
                    <a:pt x="64" y="387"/>
                    <a:pt x="102" y="763"/>
                    <a:pt x="95" y="1205"/>
                  </a:cubicBezTo>
                  <a:cubicBezTo>
                    <a:pt x="149" y="901"/>
                    <a:pt x="180" y="590"/>
                    <a:pt x="172" y="281"/>
                  </a:cubicBezTo>
                  <a:lnTo>
                    <a:pt x="172" y="281"/>
                  </a:lnTo>
                  <a:cubicBezTo>
                    <a:pt x="230" y="645"/>
                    <a:pt x="290" y="969"/>
                    <a:pt x="254" y="1382"/>
                  </a:cubicBezTo>
                  <a:cubicBezTo>
                    <a:pt x="306" y="1177"/>
                    <a:pt x="330" y="909"/>
                    <a:pt x="327" y="626"/>
                  </a:cubicBezTo>
                  <a:lnTo>
                    <a:pt x="327" y="626"/>
                  </a:lnTo>
                  <a:cubicBezTo>
                    <a:pt x="342" y="708"/>
                    <a:pt x="353" y="791"/>
                    <a:pt x="355" y="873"/>
                  </a:cubicBezTo>
                  <a:cubicBezTo>
                    <a:pt x="374" y="729"/>
                    <a:pt x="358" y="583"/>
                    <a:pt x="350" y="437"/>
                  </a:cubicBezTo>
                  <a:cubicBezTo>
                    <a:pt x="349" y="425"/>
                    <a:pt x="348" y="413"/>
                    <a:pt x="348" y="401"/>
                  </a:cubicBezTo>
                  <a:lnTo>
                    <a:pt x="348" y="401"/>
                  </a:lnTo>
                  <a:cubicBezTo>
                    <a:pt x="384" y="631"/>
                    <a:pt x="409" y="862"/>
                    <a:pt x="424" y="1110"/>
                  </a:cubicBezTo>
                  <a:cubicBezTo>
                    <a:pt x="443" y="919"/>
                    <a:pt x="456" y="711"/>
                    <a:pt x="453" y="501"/>
                  </a:cubicBezTo>
                  <a:lnTo>
                    <a:pt x="453" y="501"/>
                  </a:lnTo>
                  <a:cubicBezTo>
                    <a:pt x="504" y="702"/>
                    <a:pt x="544" y="904"/>
                    <a:pt x="565" y="1108"/>
                  </a:cubicBezTo>
                  <a:cubicBezTo>
                    <a:pt x="570" y="976"/>
                    <a:pt x="569" y="845"/>
                    <a:pt x="561" y="713"/>
                  </a:cubicBezTo>
                  <a:lnTo>
                    <a:pt x="561" y="713"/>
                  </a:lnTo>
                  <a:cubicBezTo>
                    <a:pt x="576" y="791"/>
                    <a:pt x="589" y="867"/>
                    <a:pt x="600" y="942"/>
                  </a:cubicBezTo>
                  <a:cubicBezTo>
                    <a:pt x="603" y="837"/>
                    <a:pt x="603" y="733"/>
                    <a:pt x="601" y="629"/>
                  </a:cubicBezTo>
                  <a:lnTo>
                    <a:pt x="601" y="629"/>
                  </a:lnTo>
                  <a:cubicBezTo>
                    <a:pt x="633" y="783"/>
                    <a:pt x="659" y="937"/>
                    <a:pt x="673" y="1091"/>
                  </a:cubicBezTo>
                  <a:cubicBezTo>
                    <a:pt x="683" y="906"/>
                    <a:pt x="683" y="729"/>
                    <a:pt x="669" y="557"/>
                  </a:cubicBezTo>
                  <a:cubicBezTo>
                    <a:pt x="647" y="533"/>
                    <a:pt x="622" y="509"/>
                    <a:pt x="597" y="486"/>
                  </a:cubicBezTo>
                  <a:cubicBezTo>
                    <a:pt x="622" y="478"/>
                    <a:pt x="633" y="440"/>
                    <a:pt x="603" y="419"/>
                  </a:cubicBezTo>
                  <a:cubicBezTo>
                    <a:pt x="504" y="312"/>
                    <a:pt x="379" y="236"/>
                    <a:pt x="244" y="182"/>
                  </a:cubicBezTo>
                  <a:cubicBezTo>
                    <a:pt x="164" y="120"/>
                    <a:pt x="82" y="5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37"/>
            <p:cNvSpPr/>
            <p:nvPr/>
          </p:nvSpPr>
          <p:spPr>
            <a:xfrm>
              <a:off x="4496050" y="685800"/>
              <a:ext cx="2875" cy="11100"/>
            </a:xfrm>
            <a:custGeom>
              <a:rect b="b" l="l" r="r" t="t"/>
              <a:pathLst>
                <a:path extrusionOk="0" h="444" w="115">
                  <a:moveTo>
                    <a:pt x="1" y="1"/>
                  </a:moveTo>
                  <a:lnTo>
                    <a:pt x="1" y="1"/>
                  </a:lnTo>
                  <a:cubicBezTo>
                    <a:pt x="43" y="146"/>
                    <a:pt x="91" y="293"/>
                    <a:pt x="112" y="444"/>
                  </a:cubicBezTo>
                  <a:cubicBezTo>
                    <a:pt x="115" y="326"/>
                    <a:pt x="109" y="209"/>
                    <a:pt x="95" y="94"/>
                  </a:cubicBezTo>
                  <a:cubicBezTo>
                    <a:pt x="86" y="87"/>
                    <a:pt x="79" y="80"/>
                    <a:pt x="71" y="73"/>
                  </a:cubicBezTo>
                  <a:cubicBezTo>
                    <a:pt x="48" y="48"/>
                    <a:pt x="23" y="26"/>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7" name="Google Shape;14047;p37"/>
          <p:cNvGrpSpPr/>
          <p:nvPr/>
        </p:nvGrpSpPr>
        <p:grpSpPr>
          <a:xfrm>
            <a:off x="5053821" y="1689727"/>
            <a:ext cx="513947" cy="502208"/>
            <a:chOff x="4709525" y="1063875"/>
            <a:chExt cx="80775" cy="78925"/>
          </a:xfrm>
        </p:grpSpPr>
        <p:sp>
          <p:nvSpPr>
            <p:cNvPr id="14048" name="Google Shape;14048;p37"/>
            <p:cNvSpPr/>
            <p:nvPr/>
          </p:nvSpPr>
          <p:spPr>
            <a:xfrm>
              <a:off x="4709525" y="1063875"/>
              <a:ext cx="80775" cy="78925"/>
            </a:xfrm>
            <a:custGeom>
              <a:rect b="b" l="l" r="r" t="t"/>
              <a:pathLst>
                <a:path extrusionOk="0" h="3157" w="3231">
                  <a:moveTo>
                    <a:pt x="1108" y="497"/>
                  </a:moveTo>
                  <a:cubicBezTo>
                    <a:pt x="1148" y="497"/>
                    <a:pt x="1189" y="499"/>
                    <a:pt x="1230" y="503"/>
                  </a:cubicBezTo>
                  <a:cubicBezTo>
                    <a:pt x="1322" y="513"/>
                    <a:pt x="1462" y="539"/>
                    <a:pt x="1582" y="580"/>
                  </a:cubicBezTo>
                  <a:cubicBezTo>
                    <a:pt x="1592" y="583"/>
                    <a:pt x="1647" y="613"/>
                    <a:pt x="1683" y="636"/>
                  </a:cubicBezTo>
                  <a:cubicBezTo>
                    <a:pt x="1697" y="645"/>
                    <a:pt x="1751" y="682"/>
                    <a:pt x="1751" y="682"/>
                  </a:cubicBezTo>
                  <a:cubicBezTo>
                    <a:pt x="1751" y="682"/>
                    <a:pt x="1750" y="681"/>
                    <a:pt x="1748" y="680"/>
                  </a:cubicBezTo>
                  <a:lnTo>
                    <a:pt x="1748" y="680"/>
                  </a:lnTo>
                  <a:cubicBezTo>
                    <a:pt x="1900" y="809"/>
                    <a:pt x="1994" y="935"/>
                    <a:pt x="2093" y="1092"/>
                  </a:cubicBezTo>
                  <a:cubicBezTo>
                    <a:pt x="2204" y="1282"/>
                    <a:pt x="2250" y="1434"/>
                    <a:pt x="2249" y="1653"/>
                  </a:cubicBezTo>
                  <a:cubicBezTo>
                    <a:pt x="2237" y="1926"/>
                    <a:pt x="2147" y="2179"/>
                    <a:pt x="1952" y="2376"/>
                  </a:cubicBezTo>
                  <a:cubicBezTo>
                    <a:pt x="1706" y="2633"/>
                    <a:pt x="1377" y="2819"/>
                    <a:pt x="1041" y="2838"/>
                  </a:cubicBezTo>
                  <a:cubicBezTo>
                    <a:pt x="1017" y="2840"/>
                    <a:pt x="995" y="2841"/>
                    <a:pt x="975" y="2841"/>
                  </a:cubicBezTo>
                  <a:cubicBezTo>
                    <a:pt x="927" y="2841"/>
                    <a:pt x="886" y="2837"/>
                    <a:pt x="839" y="2830"/>
                  </a:cubicBezTo>
                  <a:lnTo>
                    <a:pt x="841" y="2830"/>
                  </a:lnTo>
                  <a:cubicBezTo>
                    <a:pt x="778" y="2820"/>
                    <a:pt x="720" y="2806"/>
                    <a:pt x="680" y="2782"/>
                  </a:cubicBezTo>
                  <a:cubicBezTo>
                    <a:pt x="673" y="2779"/>
                    <a:pt x="667" y="2777"/>
                    <a:pt x="661" y="2777"/>
                  </a:cubicBezTo>
                  <a:cubicBezTo>
                    <a:pt x="659" y="2777"/>
                    <a:pt x="658" y="2777"/>
                    <a:pt x="656" y="2778"/>
                  </a:cubicBezTo>
                  <a:cubicBezTo>
                    <a:pt x="531" y="2674"/>
                    <a:pt x="392" y="2523"/>
                    <a:pt x="311" y="2397"/>
                  </a:cubicBezTo>
                  <a:cubicBezTo>
                    <a:pt x="198" y="2220"/>
                    <a:pt x="131" y="2000"/>
                    <a:pt x="112" y="1820"/>
                  </a:cubicBezTo>
                  <a:cubicBezTo>
                    <a:pt x="94" y="1651"/>
                    <a:pt x="114" y="1485"/>
                    <a:pt x="131" y="1349"/>
                  </a:cubicBezTo>
                  <a:cubicBezTo>
                    <a:pt x="149" y="1205"/>
                    <a:pt x="182" y="1067"/>
                    <a:pt x="233" y="942"/>
                  </a:cubicBezTo>
                  <a:cubicBezTo>
                    <a:pt x="248" y="913"/>
                    <a:pt x="260" y="879"/>
                    <a:pt x="277" y="851"/>
                  </a:cubicBezTo>
                  <a:cubicBezTo>
                    <a:pt x="310" y="788"/>
                    <a:pt x="346" y="729"/>
                    <a:pt x="386" y="675"/>
                  </a:cubicBezTo>
                  <a:cubicBezTo>
                    <a:pt x="404" y="652"/>
                    <a:pt x="422" y="631"/>
                    <a:pt x="442" y="610"/>
                  </a:cubicBezTo>
                  <a:cubicBezTo>
                    <a:pt x="444" y="610"/>
                    <a:pt x="447" y="611"/>
                    <a:pt x="450" y="611"/>
                  </a:cubicBezTo>
                  <a:cubicBezTo>
                    <a:pt x="452" y="611"/>
                    <a:pt x="455" y="610"/>
                    <a:pt x="457" y="610"/>
                  </a:cubicBezTo>
                  <a:cubicBezTo>
                    <a:pt x="531" y="574"/>
                    <a:pt x="638" y="542"/>
                    <a:pt x="747" y="528"/>
                  </a:cubicBezTo>
                  <a:cubicBezTo>
                    <a:pt x="842" y="516"/>
                    <a:pt x="972" y="497"/>
                    <a:pt x="1108" y="497"/>
                  </a:cubicBezTo>
                  <a:close/>
                  <a:moveTo>
                    <a:pt x="1575" y="71"/>
                  </a:moveTo>
                  <a:cubicBezTo>
                    <a:pt x="1750" y="71"/>
                    <a:pt x="1925" y="103"/>
                    <a:pt x="2097" y="178"/>
                  </a:cubicBezTo>
                  <a:cubicBezTo>
                    <a:pt x="2302" y="270"/>
                    <a:pt x="2587" y="420"/>
                    <a:pt x="2744" y="608"/>
                  </a:cubicBezTo>
                  <a:cubicBezTo>
                    <a:pt x="3018" y="960"/>
                    <a:pt x="3188" y="1548"/>
                    <a:pt x="3039" y="1999"/>
                  </a:cubicBezTo>
                  <a:cubicBezTo>
                    <a:pt x="2944" y="2309"/>
                    <a:pt x="2766" y="2585"/>
                    <a:pt x="2507" y="2753"/>
                  </a:cubicBezTo>
                  <a:cubicBezTo>
                    <a:pt x="2345" y="2863"/>
                    <a:pt x="2216" y="2911"/>
                    <a:pt x="2035" y="2969"/>
                  </a:cubicBezTo>
                  <a:cubicBezTo>
                    <a:pt x="1843" y="3033"/>
                    <a:pt x="1694" y="3066"/>
                    <a:pt x="1507" y="3066"/>
                  </a:cubicBezTo>
                  <a:cubicBezTo>
                    <a:pt x="1491" y="3066"/>
                    <a:pt x="1475" y="3065"/>
                    <a:pt x="1458" y="3065"/>
                  </a:cubicBezTo>
                  <a:cubicBezTo>
                    <a:pt x="1241" y="3057"/>
                    <a:pt x="1030" y="3006"/>
                    <a:pt x="833" y="2897"/>
                  </a:cubicBezTo>
                  <a:lnTo>
                    <a:pt x="833" y="2897"/>
                  </a:lnTo>
                  <a:cubicBezTo>
                    <a:pt x="880" y="2903"/>
                    <a:pt x="927" y="2906"/>
                    <a:pt x="973" y="2909"/>
                  </a:cubicBezTo>
                  <a:cubicBezTo>
                    <a:pt x="979" y="2910"/>
                    <a:pt x="986" y="2910"/>
                    <a:pt x="992" y="2910"/>
                  </a:cubicBezTo>
                  <a:cubicBezTo>
                    <a:pt x="1344" y="2910"/>
                    <a:pt x="1672" y="2736"/>
                    <a:pt x="1928" y="2505"/>
                  </a:cubicBezTo>
                  <a:cubicBezTo>
                    <a:pt x="2178" y="2283"/>
                    <a:pt x="2322" y="1995"/>
                    <a:pt x="2334" y="1659"/>
                  </a:cubicBezTo>
                  <a:cubicBezTo>
                    <a:pt x="2342" y="1384"/>
                    <a:pt x="2242" y="1122"/>
                    <a:pt x="2076" y="907"/>
                  </a:cubicBezTo>
                  <a:cubicBezTo>
                    <a:pt x="1977" y="779"/>
                    <a:pt x="1873" y="646"/>
                    <a:pt x="1730" y="562"/>
                  </a:cubicBezTo>
                  <a:cubicBezTo>
                    <a:pt x="1551" y="449"/>
                    <a:pt x="1340" y="418"/>
                    <a:pt x="1129" y="418"/>
                  </a:cubicBezTo>
                  <a:cubicBezTo>
                    <a:pt x="1015" y="418"/>
                    <a:pt x="901" y="427"/>
                    <a:pt x="792" y="437"/>
                  </a:cubicBezTo>
                  <a:cubicBezTo>
                    <a:pt x="726" y="445"/>
                    <a:pt x="649" y="455"/>
                    <a:pt x="571" y="480"/>
                  </a:cubicBezTo>
                  <a:cubicBezTo>
                    <a:pt x="650" y="404"/>
                    <a:pt x="737" y="334"/>
                    <a:pt x="830" y="275"/>
                  </a:cubicBezTo>
                  <a:cubicBezTo>
                    <a:pt x="999" y="176"/>
                    <a:pt x="1189" y="111"/>
                    <a:pt x="1395" y="85"/>
                  </a:cubicBezTo>
                  <a:cubicBezTo>
                    <a:pt x="1398" y="84"/>
                    <a:pt x="1400" y="84"/>
                    <a:pt x="1401" y="81"/>
                  </a:cubicBezTo>
                  <a:cubicBezTo>
                    <a:pt x="1459" y="75"/>
                    <a:pt x="1517" y="71"/>
                    <a:pt x="1575" y="71"/>
                  </a:cubicBezTo>
                  <a:close/>
                  <a:moveTo>
                    <a:pt x="1591" y="0"/>
                  </a:moveTo>
                  <a:cubicBezTo>
                    <a:pt x="1526" y="0"/>
                    <a:pt x="1460" y="4"/>
                    <a:pt x="1395" y="12"/>
                  </a:cubicBezTo>
                  <a:cubicBezTo>
                    <a:pt x="1268" y="27"/>
                    <a:pt x="1143" y="55"/>
                    <a:pt x="1025" y="101"/>
                  </a:cubicBezTo>
                  <a:cubicBezTo>
                    <a:pt x="1022" y="103"/>
                    <a:pt x="1019" y="104"/>
                    <a:pt x="1015" y="105"/>
                  </a:cubicBezTo>
                  <a:lnTo>
                    <a:pt x="1014" y="105"/>
                  </a:lnTo>
                  <a:cubicBezTo>
                    <a:pt x="851" y="165"/>
                    <a:pt x="699" y="257"/>
                    <a:pt x="566" y="372"/>
                  </a:cubicBezTo>
                  <a:cubicBezTo>
                    <a:pt x="454" y="459"/>
                    <a:pt x="351" y="577"/>
                    <a:pt x="277" y="699"/>
                  </a:cubicBezTo>
                  <a:cubicBezTo>
                    <a:pt x="265" y="718"/>
                    <a:pt x="254" y="733"/>
                    <a:pt x="249" y="741"/>
                  </a:cubicBezTo>
                  <a:cubicBezTo>
                    <a:pt x="215" y="791"/>
                    <a:pt x="186" y="846"/>
                    <a:pt x="162" y="902"/>
                  </a:cubicBezTo>
                  <a:cubicBezTo>
                    <a:pt x="150" y="928"/>
                    <a:pt x="140" y="955"/>
                    <a:pt x="130" y="985"/>
                  </a:cubicBezTo>
                  <a:cubicBezTo>
                    <a:pt x="129" y="987"/>
                    <a:pt x="129" y="989"/>
                    <a:pt x="129" y="991"/>
                  </a:cubicBezTo>
                  <a:cubicBezTo>
                    <a:pt x="92" y="1104"/>
                    <a:pt x="68" y="1226"/>
                    <a:pt x="50" y="1342"/>
                  </a:cubicBezTo>
                  <a:cubicBezTo>
                    <a:pt x="0" y="1628"/>
                    <a:pt x="10" y="1928"/>
                    <a:pt x="118" y="2199"/>
                  </a:cubicBezTo>
                  <a:cubicBezTo>
                    <a:pt x="236" y="2503"/>
                    <a:pt x="463" y="2751"/>
                    <a:pt x="723" y="2933"/>
                  </a:cubicBezTo>
                  <a:cubicBezTo>
                    <a:pt x="961" y="3083"/>
                    <a:pt x="1239" y="3156"/>
                    <a:pt x="1518" y="3156"/>
                  </a:cubicBezTo>
                  <a:cubicBezTo>
                    <a:pt x="1570" y="3156"/>
                    <a:pt x="1623" y="3154"/>
                    <a:pt x="1676" y="3148"/>
                  </a:cubicBezTo>
                  <a:cubicBezTo>
                    <a:pt x="1824" y="3130"/>
                    <a:pt x="1969" y="3092"/>
                    <a:pt x="2110" y="3040"/>
                  </a:cubicBezTo>
                  <a:cubicBezTo>
                    <a:pt x="2312" y="2977"/>
                    <a:pt x="2503" y="2876"/>
                    <a:pt x="2668" y="2742"/>
                  </a:cubicBezTo>
                  <a:cubicBezTo>
                    <a:pt x="2926" y="2528"/>
                    <a:pt x="3090" y="2207"/>
                    <a:pt x="3158" y="1854"/>
                  </a:cubicBezTo>
                  <a:cubicBezTo>
                    <a:pt x="3231" y="1434"/>
                    <a:pt x="3075" y="947"/>
                    <a:pt x="2838" y="605"/>
                  </a:cubicBezTo>
                  <a:cubicBezTo>
                    <a:pt x="2760" y="493"/>
                    <a:pt x="2653" y="406"/>
                    <a:pt x="2541" y="333"/>
                  </a:cubicBezTo>
                  <a:cubicBezTo>
                    <a:pt x="2410" y="243"/>
                    <a:pt x="2270" y="168"/>
                    <a:pt x="2124" y="109"/>
                  </a:cubicBezTo>
                  <a:cubicBezTo>
                    <a:pt x="1956" y="33"/>
                    <a:pt x="1774" y="0"/>
                    <a:pt x="15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37"/>
            <p:cNvSpPr/>
            <p:nvPr/>
          </p:nvSpPr>
          <p:spPr>
            <a:xfrm>
              <a:off x="4727775" y="1106800"/>
              <a:ext cx="53325" cy="34825"/>
            </a:xfrm>
            <a:custGeom>
              <a:rect b="b" l="l" r="r" t="t"/>
              <a:pathLst>
                <a:path extrusionOk="0" h="1393" w="2133">
                  <a:moveTo>
                    <a:pt x="1741" y="1"/>
                  </a:moveTo>
                  <a:cubicBezTo>
                    <a:pt x="1661" y="565"/>
                    <a:pt x="1063" y="1026"/>
                    <a:pt x="628" y="1098"/>
                  </a:cubicBezTo>
                  <a:cubicBezTo>
                    <a:pt x="589" y="1106"/>
                    <a:pt x="543" y="1111"/>
                    <a:pt x="492" y="1115"/>
                  </a:cubicBezTo>
                  <a:cubicBezTo>
                    <a:pt x="458" y="1136"/>
                    <a:pt x="422" y="1151"/>
                    <a:pt x="383" y="1164"/>
                  </a:cubicBezTo>
                  <a:cubicBezTo>
                    <a:pt x="318" y="1169"/>
                    <a:pt x="246" y="1173"/>
                    <a:pt x="177" y="1173"/>
                  </a:cubicBezTo>
                  <a:cubicBezTo>
                    <a:pt x="115" y="1173"/>
                    <a:pt x="54" y="1170"/>
                    <a:pt x="0" y="1163"/>
                  </a:cubicBezTo>
                  <a:lnTo>
                    <a:pt x="0" y="1163"/>
                  </a:lnTo>
                  <a:cubicBezTo>
                    <a:pt x="48" y="1179"/>
                    <a:pt x="96" y="1193"/>
                    <a:pt x="145" y="1204"/>
                  </a:cubicBezTo>
                  <a:cubicBezTo>
                    <a:pt x="137" y="1205"/>
                    <a:pt x="130" y="1205"/>
                    <a:pt x="122" y="1205"/>
                  </a:cubicBezTo>
                  <a:lnTo>
                    <a:pt x="116" y="1204"/>
                  </a:lnTo>
                  <a:lnTo>
                    <a:pt x="116" y="1204"/>
                  </a:lnTo>
                  <a:cubicBezTo>
                    <a:pt x="119" y="1216"/>
                    <a:pt x="125" y="1228"/>
                    <a:pt x="136" y="1237"/>
                  </a:cubicBezTo>
                  <a:cubicBezTo>
                    <a:pt x="135" y="1237"/>
                    <a:pt x="137" y="1240"/>
                    <a:pt x="146" y="1245"/>
                  </a:cubicBezTo>
                  <a:cubicBezTo>
                    <a:pt x="150" y="1246"/>
                    <a:pt x="151" y="1247"/>
                    <a:pt x="153" y="1249"/>
                  </a:cubicBezTo>
                  <a:cubicBezTo>
                    <a:pt x="184" y="1264"/>
                    <a:pt x="167" y="1261"/>
                    <a:pt x="224" y="1271"/>
                  </a:cubicBezTo>
                  <a:lnTo>
                    <a:pt x="224" y="1271"/>
                  </a:lnTo>
                  <a:cubicBezTo>
                    <a:pt x="218" y="1270"/>
                    <a:pt x="210" y="1270"/>
                    <a:pt x="204" y="1268"/>
                  </a:cubicBezTo>
                  <a:lnTo>
                    <a:pt x="204" y="1268"/>
                  </a:lnTo>
                  <a:cubicBezTo>
                    <a:pt x="210" y="1270"/>
                    <a:pt x="215" y="1271"/>
                    <a:pt x="223" y="1272"/>
                  </a:cubicBezTo>
                  <a:cubicBezTo>
                    <a:pt x="228" y="1273"/>
                    <a:pt x="234" y="1273"/>
                    <a:pt x="239" y="1273"/>
                  </a:cubicBezTo>
                  <a:cubicBezTo>
                    <a:pt x="238" y="1285"/>
                    <a:pt x="239" y="1296"/>
                    <a:pt x="245" y="1307"/>
                  </a:cubicBezTo>
                  <a:cubicBezTo>
                    <a:pt x="267" y="1333"/>
                    <a:pt x="266" y="1327"/>
                    <a:pt x="282" y="1333"/>
                  </a:cubicBezTo>
                  <a:cubicBezTo>
                    <a:pt x="282" y="1333"/>
                    <a:pt x="282" y="1335"/>
                    <a:pt x="284" y="1335"/>
                  </a:cubicBezTo>
                  <a:cubicBezTo>
                    <a:pt x="291" y="1337"/>
                    <a:pt x="308" y="1344"/>
                    <a:pt x="319" y="1349"/>
                  </a:cubicBezTo>
                  <a:lnTo>
                    <a:pt x="319" y="1349"/>
                  </a:lnTo>
                  <a:cubicBezTo>
                    <a:pt x="319" y="1349"/>
                    <a:pt x="319" y="1349"/>
                    <a:pt x="318" y="1349"/>
                  </a:cubicBezTo>
                  <a:lnTo>
                    <a:pt x="318" y="1349"/>
                  </a:lnTo>
                  <a:cubicBezTo>
                    <a:pt x="326" y="1352"/>
                    <a:pt x="329" y="1354"/>
                    <a:pt x="329" y="1354"/>
                  </a:cubicBezTo>
                  <a:cubicBezTo>
                    <a:pt x="329" y="1354"/>
                    <a:pt x="325" y="1352"/>
                    <a:pt x="319" y="1349"/>
                  </a:cubicBezTo>
                  <a:lnTo>
                    <a:pt x="319" y="1349"/>
                  </a:lnTo>
                  <a:cubicBezTo>
                    <a:pt x="393" y="1375"/>
                    <a:pt x="464" y="1386"/>
                    <a:pt x="533" y="1386"/>
                  </a:cubicBezTo>
                  <a:cubicBezTo>
                    <a:pt x="542" y="1388"/>
                    <a:pt x="550" y="1388"/>
                    <a:pt x="559" y="1389"/>
                  </a:cubicBezTo>
                  <a:cubicBezTo>
                    <a:pt x="588" y="1391"/>
                    <a:pt x="617" y="1392"/>
                    <a:pt x="644" y="1392"/>
                  </a:cubicBezTo>
                  <a:cubicBezTo>
                    <a:pt x="771" y="1392"/>
                    <a:pt x="882" y="1371"/>
                    <a:pt x="991" y="1329"/>
                  </a:cubicBezTo>
                  <a:cubicBezTo>
                    <a:pt x="997" y="1331"/>
                    <a:pt x="1002" y="1332"/>
                    <a:pt x="1008" y="1332"/>
                  </a:cubicBezTo>
                  <a:cubicBezTo>
                    <a:pt x="1011" y="1332"/>
                    <a:pt x="1014" y="1332"/>
                    <a:pt x="1018" y="1331"/>
                  </a:cubicBezTo>
                  <a:cubicBezTo>
                    <a:pt x="1028" y="1329"/>
                    <a:pt x="1058" y="1327"/>
                    <a:pt x="1068" y="1324"/>
                  </a:cubicBezTo>
                  <a:cubicBezTo>
                    <a:pt x="1157" y="1309"/>
                    <a:pt x="1244" y="1282"/>
                    <a:pt x="1327" y="1246"/>
                  </a:cubicBezTo>
                  <a:cubicBezTo>
                    <a:pt x="1331" y="1255"/>
                    <a:pt x="1336" y="1261"/>
                    <a:pt x="1345" y="1267"/>
                  </a:cubicBezTo>
                  <a:cubicBezTo>
                    <a:pt x="1352" y="1271"/>
                    <a:pt x="1360" y="1272"/>
                    <a:pt x="1367" y="1272"/>
                  </a:cubicBezTo>
                  <a:cubicBezTo>
                    <a:pt x="1386" y="1272"/>
                    <a:pt x="1405" y="1263"/>
                    <a:pt x="1422" y="1257"/>
                  </a:cubicBezTo>
                  <a:cubicBezTo>
                    <a:pt x="1499" y="1229"/>
                    <a:pt x="1571" y="1190"/>
                    <a:pt x="1638" y="1143"/>
                  </a:cubicBezTo>
                  <a:cubicBezTo>
                    <a:pt x="1860" y="984"/>
                    <a:pt x="2046" y="768"/>
                    <a:pt x="2133" y="505"/>
                  </a:cubicBezTo>
                  <a:lnTo>
                    <a:pt x="2133" y="505"/>
                  </a:lnTo>
                  <a:cubicBezTo>
                    <a:pt x="2051" y="677"/>
                    <a:pt x="1900" y="853"/>
                    <a:pt x="1772" y="950"/>
                  </a:cubicBezTo>
                  <a:cubicBezTo>
                    <a:pt x="1738" y="977"/>
                    <a:pt x="1690" y="1013"/>
                    <a:pt x="1638" y="1046"/>
                  </a:cubicBezTo>
                  <a:lnTo>
                    <a:pt x="1672" y="1015"/>
                  </a:lnTo>
                  <a:cubicBezTo>
                    <a:pt x="1901" y="804"/>
                    <a:pt x="2096" y="529"/>
                    <a:pt x="2133" y="214"/>
                  </a:cubicBezTo>
                  <a:lnTo>
                    <a:pt x="2133" y="214"/>
                  </a:lnTo>
                  <a:cubicBezTo>
                    <a:pt x="2076" y="503"/>
                    <a:pt x="1845" y="771"/>
                    <a:pt x="1648" y="915"/>
                  </a:cubicBezTo>
                  <a:cubicBezTo>
                    <a:pt x="1584" y="964"/>
                    <a:pt x="1521" y="1005"/>
                    <a:pt x="1461" y="1039"/>
                  </a:cubicBezTo>
                  <a:cubicBezTo>
                    <a:pt x="1736" y="798"/>
                    <a:pt x="1938" y="449"/>
                    <a:pt x="2003" y="94"/>
                  </a:cubicBezTo>
                  <a:lnTo>
                    <a:pt x="2003" y="94"/>
                  </a:lnTo>
                  <a:cubicBezTo>
                    <a:pt x="1888" y="477"/>
                    <a:pt x="1631" y="807"/>
                    <a:pt x="1313" y="1019"/>
                  </a:cubicBezTo>
                  <a:cubicBezTo>
                    <a:pt x="1541" y="814"/>
                    <a:pt x="1722" y="550"/>
                    <a:pt x="1818" y="273"/>
                  </a:cubicBezTo>
                  <a:lnTo>
                    <a:pt x="1818" y="273"/>
                  </a:lnTo>
                  <a:cubicBezTo>
                    <a:pt x="1666" y="592"/>
                    <a:pt x="1434" y="838"/>
                    <a:pt x="1152" y="1020"/>
                  </a:cubicBezTo>
                  <a:cubicBezTo>
                    <a:pt x="1171" y="1004"/>
                    <a:pt x="1192" y="987"/>
                    <a:pt x="1211" y="969"/>
                  </a:cubicBezTo>
                  <a:cubicBezTo>
                    <a:pt x="1475" y="723"/>
                    <a:pt x="1735" y="376"/>
                    <a:pt x="17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37"/>
            <p:cNvSpPr/>
            <p:nvPr/>
          </p:nvSpPr>
          <p:spPr>
            <a:xfrm>
              <a:off x="4722675" y="1064475"/>
              <a:ext cx="61275" cy="44875"/>
            </a:xfrm>
            <a:custGeom>
              <a:rect b="b" l="l" r="r" t="t"/>
              <a:pathLst>
                <a:path extrusionOk="0" h="1795" w="2451">
                  <a:moveTo>
                    <a:pt x="1097" y="0"/>
                  </a:moveTo>
                  <a:cubicBezTo>
                    <a:pt x="1084" y="0"/>
                    <a:pt x="1071" y="3"/>
                    <a:pt x="1059" y="10"/>
                  </a:cubicBezTo>
                  <a:cubicBezTo>
                    <a:pt x="1044" y="19"/>
                    <a:pt x="1033" y="33"/>
                    <a:pt x="1028" y="46"/>
                  </a:cubicBezTo>
                  <a:cubicBezTo>
                    <a:pt x="980" y="40"/>
                    <a:pt x="931" y="36"/>
                    <a:pt x="882" y="35"/>
                  </a:cubicBezTo>
                  <a:cubicBezTo>
                    <a:pt x="873" y="35"/>
                    <a:pt x="864" y="35"/>
                    <a:pt x="855" y="35"/>
                  </a:cubicBezTo>
                  <a:cubicBezTo>
                    <a:pt x="712" y="35"/>
                    <a:pt x="591" y="58"/>
                    <a:pt x="573" y="101"/>
                  </a:cubicBezTo>
                  <a:cubicBezTo>
                    <a:pt x="571" y="106"/>
                    <a:pt x="568" y="111"/>
                    <a:pt x="567" y="117"/>
                  </a:cubicBezTo>
                  <a:cubicBezTo>
                    <a:pt x="444" y="129"/>
                    <a:pt x="206" y="177"/>
                    <a:pt x="262" y="281"/>
                  </a:cubicBezTo>
                  <a:cubicBezTo>
                    <a:pt x="212" y="292"/>
                    <a:pt x="164" y="307"/>
                    <a:pt x="118" y="327"/>
                  </a:cubicBezTo>
                  <a:cubicBezTo>
                    <a:pt x="114" y="329"/>
                    <a:pt x="108" y="331"/>
                    <a:pt x="104" y="332"/>
                  </a:cubicBezTo>
                  <a:cubicBezTo>
                    <a:pt x="76" y="347"/>
                    <a:pt x="40" y="354"/>
                    <a:pt x="22" y="383"/>
                  </a:cubicBezTo>
                  <a:cubicBezTo>
                    <a:pt x="0" y="418"/>
                    <a:pt x="21" y="468"/>
                    <a:pt x="61" y="479"/>
                  </a:cubicBezTo>
                  <a:cubicBezTo>
                    <a:pt x="66" y="480"/>
                    <a:pt x="72" y="481"/>
                    <a:pt x="77" y="481"/>
                  </a:cubicBezTo>
                  <a:cubicBezTo>
                    <a:pt x="100" y="481"/>
                    <a:pt x="121" y="466"/>
                    <a:pt x="142" y="457"/>
                  </a:cubicBezTo>
                  <a:cubicBezTo>
                    <a:pt x="185" y="440"/>
                    <a:pt x="230" y="426"/>
                    <a:pt x="273" y="414"/>
                  </a:cubicBezTo>
                  <a:cubicBezTo>
                    <a:pt x="394" y="385"/>
                    <a:pt x="511" y="369"/>
                    <a:pt x="630" y="369"/>
                  </a:cubicBezTo>
                  <a:cubicBezTo>
                    <a:pt x="757" y="369"/>
                    <a:pt x="886" y="387"/>
                    <a:pt x="1021" y="427"/>
                  </a:cubicBezTo>
                  <a:cubicBezTo>
                    <a:pt x="1421" y="555"/>
                    <a:pt x="1800" y="950"/>
                    <a:pt x="1862" y="1426"/>
                  </a:cubicBezTo>
                  <a:cubicBezTo>
                    <a:pt x="1855" y="1023"/>
                    <a:pt x="1605" y="649"/>
                    <a:pt x="1276" y="429"/>
                  </a:cubicBezTo>
                  <a:cubicBezTo>
                    <a:pt x="1170" y="360"/>
                    <a:pt x="1054" y="314"/>
                    <a:pt x="932" y="285"/>
                  </a:cubicBezTo>
                  <a:lnTo>
                    <a:pt x="932" y="285"/>
                  </a:lnTo>
                  <a:cubicBezTo>
                    <a:pt x="953" y="287"/>
                    <a:pt x="969" y="290"/>
                    <a:pt x="980" y="292"/>
                  </a:cubicBezTo>
                  <a:cubicBezTo>
                    <a:pt x="1103" y="309"/>
                    <a:pt x="1236" y="378"/>
                    <a:pt x="1275" y="396"/>
                  </a:cubicBezTo>
                  <a:cubicBezTo>
                    <a:pt x="1489" y="513"/>
                    <a:pt x="1657" y="668"/>
                    <a:pt x="1826" y="913"/>
                  </a:cubicBezTo>
                  <a:cubicBezTo>
                    <a:pt x="1942" y="1107"/>
                    <a:pt x="2013" y="1337"/>
                    <a:pt x="1994" y="1574"/>
                  </a:cubicBezTo>
                  <a:cubicBezTo>
                    <a:pt x="2051" y="1263"/>
                    <a:pt x="1951" y="935"/>
                    <a:pt x="1762" y="685"/>
                  </a:cubicBezTo>
                  <a:cubicBezTo>
                    <a:pt x="1653" y="534"/>
                    <a:pt x="1523" y="391"/>
                    <a:pt x="1363" y="295"/>
                  </a:cubicBezTo>
                  <a:lnTo>
                    <a:pt x="1363" y="295"/>
                  </a:lnTo>
                  <a:cubicBezTo>
                    <a:pt x="1863" y="522"/>
                    <a:pt x="2291" y="1138"/>
                    <a:pt x="2128" y="1795"/>
                  </a:cubicBezTo>
                  <a:cubicBezTo>
                    <a:pt x="2303" y="1311"/>
                    <a:pt x="2145" y="798"/>
                    <a:pt x="1812" y="452"/>
                  </a:cubicBezTo>
                  <a:lnTo>
                    <a:pt x="1812" y="452"/>
                  </a:lnTo>
                  <a:cubicBezTo>
                    <a:pt x="1821" y="458"/>
                    <a:pt x="1829" y="465"/>
                    <a:pt x="1838" y="472"/>
                  </a:cubicBezTo>
                  <a:cubicBezTo>
                    <a:pt x="2053" y="659"/>
                    <a:pt x="2204" y="889"/>
                    <a:pt x="2298" y="1138"/>
                  </a:cubicBezTo>
                  <a:cubicBezTo>
                    <a:pt x="2384" y="1348"/>
                    <a:pt x="2403" y="1558"/>
                    <a:pt x="2367" y="1784"/>
                  </a:cubicBezTo>
                  <a:cubicBezTo>
                    <a:pt x="2449" y="1507"/>
                    <a:pt x="2414" y="1218"/>
                    <a:pt x="2307" y="952"/>
                  </a:cubicBezTo>
                  <a:cubicBezTo>
                    <a:pt x="2277" y="878"/>
                    <a:pt x="2243" y="805"/>
                    <a:pt x="2202" y="735"/>
                  </a:cubicBezTo>
                  <a:lnTo>
                    <a:pt x="2202" y="735"/>
                  </a:lnTo>
                  <a:cubicBezTo>
                    <a:pt x="2310" y="888"/>
                    <a:pt x="2391" y="1075"/>
                    <a:pt x="2450" y="1260"/>
                  </a:cubicBezTo>
                  <a:cubicBezTo>
                    <a:pt x="2385" y="934"/>
                    <a:pt x="2267" y="594"/>
                    <a:pt x="2009" y="369"/>
                  </a:cubicBezTo>
                  <a:cubicBezTo>
                    <a:pt x="1934" y="303"/>
                    <a:pt x="1843" y="255"/>
                    <a:pt x="1745" y="226"/>
                  </a:cubicBezTo>
                  <a:cubicBezTo>
                    <a:pt x="1737" y="225"/>
                    <a:pt x="1731" y="224"/>
                    <a:pt x="1725" y="223"/>
                  </a:cubicBezTo>
                  <a:cubicBezTo>
                    <a:pt x="1605" y="142"/>
                    <a:pt x="1471" y="79"/>
                    <a:pt x="1328" y="41"/>
                  </a:cubicBezTo>
                  <a:cubicBezTo>
                    <a:pt x="1267" y="24"/>
                    <a:pt x="1206" y="10"/>
                    <a:pt x="1144" y="4"/>
                  </a:cubicBezTo>
                  <a:cubicBezTo>
                    <a:pt x="1129" y="3"/>
                    <a:pt x="1113" y="0"/>
                    <a:pt x="10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Tarot Workshop by Slidesgo">
  <a:themeElements>
    <a:clrScheme name="Simple Light">
      <a:dk1>
        <a:srgbClr val="1A2735"/>
      </a:dk1>
      <a:lt1>
        <a:srgbClr val="E2DFD3"/>
      </a:lt1>
      <a:dk2>
        <a:srgbClr val="213142"/>
      </a:dk2>
      <a:lt2>
        <a:srgbClr val="CFB482"/>
      </a:lt2>
      <a:accent1>
        <a:srgbClr val="DBD6C5"/>
      </a:accent1>
      <a:accent2>
        <a:srgbClr val="9C704C"/>
      </a:accent2>
      <a:accent3>
        <a:srgbClr val="FFFFFF"/>
      </a:accent3>
      <a:accent4>
        <a:srgbClr val="FFFFFF"/>
      </a:accent4>
      <a:accent5>
        <a:srgbClr val="FFFFFF"/>
      </a:accent5>
      <a:accent6>
        <a:srgbClr val="FFFFFF"/>
      </a:accent6>
      <a:hlink>
        <a:srgbClr val="E2DFD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